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101" r:id="rId2"/>
    <p:sldId id="4081" r:id="rId3"/>
    <p:sldId id="4082" r:id="rId4"/>
    <p:sldId id="4083" r:id="rId5"/>
    <p:sldId id="4084" r:id="rId6"/>
    <p:sldId id="4085" r:id="rId7"/>
    <p:sldId id="4086" r:id="rId8"/>
    <p:sldId id="4087" r:id="rId9"/>
    <p:sldId id="4088" r:id="rId10"/>
    <p:sldId id="4089" r:id="rId11"/>
    <p:sldId id="4090" r:id="rId12"/>
    <p:sldId id="4091" r:id="rId13"/>
    <p:sldId id="4092" r:id="rId14"/>
    <p:sldId id="4093" r:id="rId15"/>
    <p:sldId id="4094" r:id="rId16"/>
    <p:sldId id="4095" r:id="rId17"/>
    <p:sldId id="4096" r:id="rId18"/>
    <p:sldId id="4097" r:id="rId19"/>
    <p:sldId id="4098" r:id="rId20"/>
    <p:sldId id="4099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0976" autoAdjust="0"/>
    <p:restoredTop sz="91973" autoAdjust="0"/>
  </p:normalViewPr>
  <p:slideViewPr>
    <p:cSldViewPr snapToGrid="0" snapToObjects="1">
      <p:cViewPr varScale="1">
        <p:scale>
          <a:sx n="53" d="100"/>
          <a:sy n="53" d="100"/>
        </p:scale>
        <p:origin x="232" y="68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11/26/21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itchFamily="2" charset="77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oup 12">
            <a:extLst>
              <a:ext uri="{FF2B5EF4-FFF2-40B4-BE49-F238E27FC236}">
                <a16:creationId xmlns:a16="http://schemas.microsoft.com/office/drawing/2014/main" id="{1DF235B2-E93C-4C93-A788-2014CF14DBFD}"/>
              </a:ext>
            </a:extLst>
          </p:cNvPr>
          <p:cNvGrpSpPr/>
          <p:nvPr/>
        </p:nvGrpSpPr>
        <p:grpSpPr>
          <a:xfrm>
            <a:off x="5008348" y="6560664"/>
            <a:ext cx="14372453" cy="6413931"/>
            <a:chOff x="5008348" y="6560664"/>
            <a:chExt cx="14372453" cy="6413931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7622C9B1-5DA8-4D84-897C-6B3DCCA3DD6E}"/>
                </a:ext>
              </a:extLst>
            </p:cNvPr>
            <p:cNvGrpSpPr/>
            <p:nvPr/>
          </p:nvGrpSpPr>
          <p:grpSpPr>
            <a:xfrm>
              <a:off x="12534384" y="6560664"/>
              <a:ext cx="5888769" cy="3857626"/>
              <a:chOff x="12534384" y="6560664"/>
              <a:chExt cx="5888769" cy="3857626"/>
            </a:xfrm>
          </p:grpSpPr>
          <p:sp>
            <p:nvSpPr>
              <p:cNvPr id="128" name="Freeform 2">
                <a:extLst>
                  <a:ext uri="{FF2B5EF4-FFF2-40B4-BE49-F238E27FC236}">
                    <a16:creationId xmlns:a16="http://schemas.microsoft.com/office/drawing/2014/main" id="{8C4C9F06-1991-491F-847F-CC2624FB3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2107" y="6568387"/>
                <a:ext cx="5873322" cy="3842180"/>
              </a:xfrm>
              <a:custGeom>
                <a:avLst/>
                <a:gdLst>
                  <a:gd name="T0" fmla="*/ 6636 w 6705"/>
                  <a:gd name="T1" fmla="*/ 4387 h 4388"/>
                  <a:gd name="T2" fmla="*/ 3352 w 6705"/>
                  <a:gd name="T3" fmla="*/ 4387 h 4388"/>
                  <a:gd name="T4" fmla="*/ 67 w 6705"/>
                  <a:gd name="T5" fmla="*/ 4387 h 4388"/>
                  <a:gd name="T6" fmla="*/ 67 w 6705"/>
                  <a:gd name="T7" fmla="*/ 4387 h 4388"/>
                  <a:gd name="T8" fmla="*/ 20 w 6705"/>
                  <a:gd name="T9" fmla="*/ 4367 h 4388"/>
                  <a:gd name="T10" fmla="*/ 20 w 6705"/>
                  <a:gd name="T11" fmla="*/ 4367 h 4388"/>
                  <a:gd name="T12" fmla="*/ 0 w 6705"/>
                  <a:gd name="T13" fmla="*/ 4318 h 4388"/>
                  <a:gd name="T14" fmla="*/ 0 w 6705"/>
                  <a:gd name="T15" fmla="*/ 2193 h 4388"/>
                  <a:gd name="T16" fmla="*/ 0 w 6705"/>
                  <a:gd name="T17" fmla="*/ 68 h 4388"/>
                  <a:gd name="T18" fmla="*/ 0 w 6705"/>
                  <a:gd name="T19" fmla="*/ 68 h 4388"/>
                  <a:gd name="T20" fmla="*/ 20 w 6705"/>
                  <a:gd name="T21" fmla="*/ 20 h 4388"/>
                  <a:gd name="T22" fmla="*/ 20 w 6705"/>
                  <a:gd name="T23" fmla="*/ 20 h 4388"/>
                  <a:gd name="T24" fmla="*/ 67 w 6705"/>
                  <a:gd name="T25" fmla="*/ 0 h 4388"/>
                  <a:gd name="T26" fmla="*/ 3352 w 6705"/>
                  <a:gd name="T27" fmla="*/ 0 h 4388"/>
                  <a:gd name="T28" fmla="*/ 6636 w 6705"/>
                  <a:gd name="T29" fmla="*/ 0 h 4388"/>
                  <a:gd name="T30" fmla="*/ 6636 w 6705"/>
                  <a:gd name="T31" fmla="*/ 0 h 4388"/>
                  <a:gd name="T32" fmla="*/ 6685 w 6705"/>
                  <a:gd name="T33" fmla="*/ 20 h 4388"/>
                  <a:gd name="T34" fmla="*/ 6685 w 6705"/>
                  <a:gd name="T35" fmla="*/ 20 h 4388"/>
                  <a:gd name="T36" fmla="*/ 6704 w 6705"/>
                  <a:gd name="T37" fmla="*/ 68 h 4388"/>
                  <a:gd name="T38" fmla="*/ 6704 w 6705"/>
                  <a:gd name="T39" fmla="*/ 2193 h 4388"/>
                  <a:gd name="T40" fmla="*/ 6704 w 6705"/>
                  <a:gd name="T41" fmla="*/ 4318 h 4388"/>
                  <a:gd name="T42" fmla="*/ 6704 w 6705"/>
                  <a:gd name="T43" fmla="*/ 4318 h 4388"/>
                  <a:gd name="T44" fmla="*/ 6685 w 6705"/>
                  <a:gd name="T45" fmla="*/ 4367 h 4388"/>
                  <a:gd name="T46" fmla="*/ 6685 w 6705"/>
                  <a:gd name="T47" fmla="*/ 4367 h 4388"/>
                  <a:gd name="T48" fmla="*/ 6636 w 6705"/>
                  <a:gd name="T49" fmla="*/ 4387 h 4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05" h="4388">
                    <a:moveTo>
                      <a:pt x="6636" y="4387"/>
                    </a:moveTo>
                    <a:lnTo>
                      <a:pt x="3352" y="4387"/>
                    </a:lnTo>
                    <a:lnTo>
                      <a:pt x="67" y="4387"/>
                    </a:lnTo>
                    <a:lnTo>
                      <a:pt x="67" y="4387"/>
                    </a:lnTo>
                    <a:cubicBezTo>
                      <a:pt x="49" y="4387"/>
                      <a:pt x="32" y="4380"/>
                      <a:pt x="20" y="4367"/>
                    </a:cubicBezTo>
                    <a:lnTo>
                      <a:pt x="20" y="4367"/>
                    </a:lnTo>
                    <a:cubicBezTo>
                      <a:pt x="7" y="4354"/>
                      <a:pt x="0" y="4338"/>
                      <a:pt x="0" y="4318"/>
                    </a:cubicBezTo>
                    <a:lnTo>
                      <a:pt x="0" y="2193"/>
                    </a:ln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50"/>
                      <a:pt x="7" y="33"/>
                      <a:pt x="20" y="20"/>
                    </a:cubicBezTo>
                    <a:lnTo>
                      <a:pt x="20" y="20"/>
                    </a:lnTo>
                    <a:cubicBezTo>
                      <a:pt x="32" y="8"/>
                      <a:pt x="49" y="0"/>
                      <a:pt x="67" y="0"/>
                    </a:cubicBezTo>
                    <a:lnTo>
                      <a:pt x="3352" y="0"/>
                    </a:lnTo>
                    <a:lnTo>
                      <a:pt x="6636" y="0"/>
                    </a:lnTo>
                    <a:lnTo>
                      <a:pt x="6636" y="0"/>
                    </a:lnTo>
                    <a:cubicBezTo>
                      <a:pt x="6655" y="0"/>
                      <a:pt x="6672" y="8"/>
                      <a:pt x="6685" y="20"/>
                    </a:cubicBezTo>
                    <a:lnTo>
                      <a:pt x="6685" y="20"/>
                    </a:lnTo>
                    <a:cubicBezTo>
                      <a:pt x="6697" y="33"/>
                      <a:pt x="6704" y="50"/>
                      <a:pt x="6704" y="68"/>
                    </a:cubicBezTo>
                    <a:lnTo>
                      <a:pt x="6704" y="2193"/>
                    </a:lnTo>
                    <a:lnTo>
                      <a:pt x="6704" y="4318"/>
                    </a:lnTo>
                    <a:lnTo>
                      <a:pt x="6704" y="4318"/>
                    </a:lnTo>
                    <a:cubicBezTo>
                      <a:pt x="6704" y="4338"/>
                      <a:pt x="6697" y="4354"/>
                      <a:pt x="6685" y="4367"/>
                    </a:cubicBezTo>
                    <a:lnTo>
                      <a:pt x="6685" y="4367"/>
                    </a:lnTo>
                    <a:cubicBezTo>
                      <a:pt x="6672" y="4380"/>
                      <a:pt x="6655" y="4387"/>
                      <a:pt x="6636" y="43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3">
                <a:extLst>
                  <a:ext uri="{FF2B5EF4-FFF2-40B4-BE49-F238E27FC236}">
                    <a16:creationId xmlns:a16="http://schemas.microsoft.com/office/drawing/2014/main" id="{E8C29C67-3A1B-469B-B09C-7CB2B9F8F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384" y="6560664"/>
                <a:ext cx="5888768" cy="3857626"/>
              </a:xfrm>
              <a:custGeom>
                <a:avLst/>
                <a:gdLst>
                  <a:gd name="T0" fmla="*/ 77 w 6725"/>
                  <a:gd name="T1" fmla="*/ 20 h 4407"/>
                  <a:gd name="T2" fmla="*/ 77 w 6725"/>
                  <a:gd name="T3" fmla="*/ 20 h 4407"/>
                  <a:gd name="T4" fmla="*/ 37 w 6725"/>
                  <a:gd name="T5" fmla="*/ 36 h 4407"/>
                  <a:gd name="T6" fmla="*/ 37 w 6725"/>
                  <a:gd name="T7" fmla="*/ 36 h 4407"/>
                  <a:gd name="T8" fmla="*/ 20 w 6725"/>
                  <a:gd name="T9" fmla="*/ 77 h 4407"/>
                  <a:gd name="T10" fmla="*/ 20 w 6725"/>
                  <a:gd name="T11" fmla="*/ 2202 h 4407"/>
                  <a:gd name="T12" fmla="*/ 20 w 6725"/>
                  <a:gd name="T13" fmla="*/ 4327 h 4407"/>
                  <a:gd name="T14" fmla="*/ 20 w 6725"/>
                  <a:gd name="T15" fmla="*/ 4327 h 4407"/>
                  <a:gd name="T16" fmla="*/ 37 w 6725"/>
                  <a:gd name="T17" fmla="*/ 4369 h 4407"/>
                  <a:gd name="T18" fmla="*/ 37 w 6725"/>
                  <a:gd name="T19" fmla="*/ 4369 h 4407"/>
                  <a:gd name="T20" fmla="*/ 77 w 6725"/>
                  <a:gd name="T21" fmla="*/ 4386 h 4407"/>
                  <a:gd name="T22" fmla="*/ 3362 w 6725"/>
                  <a:gd name="T23" fmla="*/ 4386 h 4407"/>
                  <a:gd name="T24" fmla="*/ 6646 w 6725"/>
                  <a:gd name="T25" fmla="*/ 4386 h 4407"/>
                  <a:gd name="T26" fmla="*/ 6646 w 6725"/>
                  <a:gd name="T27" fmla="*/ 4386 h 4407"/>
                  <a:gd name="T28" fmla="*/ 6688 w 6725"/>
                  <a:gd name="T29" fmla="*/ 4369 h 4407"/>
                  <a:gd name="T30" fmla="*/ 6688 w 6725"/>
                  <a:gd name="T31" fmla="*/ 4369 h 4407"/>
                  <a:gd name="T32" fmla="*/ 6705 w 6725"/>
                  <a:gd name="T33" fmla="*/ 4327 h 4407"/>
                  <a:gd name="T34" fmla="*/ 6705 w 6725"/>
                  <a:gd name="T35" fmla="*/ 2202 h 4407"/>
                  <a:gd name="T36" fmla="*/ 6705 w 6725"/>
                  <a:gd name="T37" fmla="*/ 77 h 4407"/>
                  <a:gd name="T38" fmla="*/ 6705 w 6725"/>
                  <a:gd name="T39" fmla="*/ 77 h 4407"/>
                  <a:gd name="T40" fmla="*/ 6688 w 6725"/>
                  <a:gd name="T41" fmla="*/ 36 h 4407"/>
                  <a:gd name="T42" fmla="*/ 6688 w 6725"/>
                  <a:gd name="T43" fmla="*/ 36 h 4407"/>
                  <a:gd name="T44" fmla="*/ 6646 w 6725"/>
                  <a:gd name="T45" fmla="*/ 20 h 4407"/>
                  <a:gd name="T46" fmla="*/ 3362 w 6725"/>
                  <a:gd name="T47" fmla="*/ 20 h 4407"/>
                  <a:gd name="T48" fmla="*/ 77 w 6725"/>
                  <a:gd name="T49" fmla="*/ 20 h 4407"/>
                  <a:gd name="T50" fmla="*/ 6646 w 6725"/>
                  <a:gd name="T51" fmla="*/ 4406 h 4407"/>
                  <a:gd name="T52" fmla="*/ 3362 w 6725"/>
                  <a:gd name="T53" fmla="*/ 4406 h 4407"/>
                  <a:gd name="T54" fmla="*/ 77 w 6725"/>
                  <a:gd name="T55" fmla="*/ 4406 h 4407"/>
                  <a:gd name="T56" fmla="*/ 77 w 6725"/>
                  <a:gd name="T57" fmla="*/ 4406 h 4407"/>
                  <a:gd name="T58" fmla="*/ 24 w 6725"/>
                  <a:gd name="T59" fmla="*/ 4383 h 4407"/>
                  <a:gd name="T60" fmla="*/ 24 w 6725"/>
                  <a:gd name="T61" fmla="*/ 4383 h 4407"/>
                  <a:gd name="T62" fmla="*/ 0 w 6725"/>
                  <a:gd name="T63" fmla="*/ 4327 h 4407"/>
                  <a:gd name="T64" fmla="*/ 0 w 6725"/>
                  <a:gd name="T65" fmla="*/ 2202 h 4407"/>
                  <a:gd name="T66" fmla="*/ 0 w 6725"/>
                  <a:gd name="T67" fmla="*/ 77 h 4407"/>
                  <a:gd name="T68" fmla="*/ 0 w 6725"/>
                  <a:gd name="T69" fmla="*/ 77 h 4407"/>
                  <a:gd name="T70" fmla="*/ 24 w 6725"/>
                  <a:gd name="T71" fmla="*/ 22 h 4407"/>
                  <a:gd name="T72" fmla="*/ 24 w 6725"/>
                  <a:gd name="T73" fmla="*/ 22 h 4407"/>
                  <a:gd name="T74" fmla="*/ 77 w 6725"/>
                  <a:gd name="T75" fmla="*/ 0 h 4407"/>
                  <a:gd name="T76" fmla="*/ 3362 w 6725"/>
                  <a:gd name="T77" fmla="*/ 0 h 4407"/>
                  <a:gd name="T78" fmla="*/ 6646 w 6725"/>
                  <a:gd name="T79" fmla="*/ 0 h 4407"/>
                  <a:gd name="T80" fmla="*/ 6646 w 6725"/>
                  <a:gd name="T81" fmla="*/ 0 h 4407"/>
                  <a:gd name="T82" fmla="*/ 6702 w 6725"/>
                  <a:gd name="T83" fmla="*/ 22 h 4407"/>
                  <a:gd name="T84" fmla="*/ 6702 w 6725"/>
                  <a:gd name="T85" fmla="*/ 22 h 4407"/>
                  <a:gd name="T86" fmla="*/ 6724 w 6725"/>
                  <a:gd name="T87" fmla="*/ 77 h 4407"/>
                  <a:gd name="T88" fmla="*/ 6724 w 6725"/>
                  <a:gd name="T89" fmla="*/ 2202 h 4407"/>
                  <a:gd name="T90" fmla="*/ 6724 w 6725"/>
                  <a:gd name="T91" fmla="*/ 4327 h 4407"/>
                  <a:gd name="T92" fmla="*/ 6724 w 6725"/>
                  <a:gd name="T93" fmla="*/ 4327 h 4407"/>
                  <a:gd name="T94" fmla="*/ 6702 w 6725"/>
                  <a:gd name="T95" fmla="*/ 4383 h 4407"/>
                  <a:gd name="T96" fmla="*/ 6702 w 6725"/>
                  <a:gd name="T97" fmla="*/ 4383 h 4407"/>
                  <a:gd name="T98" fmla="*/ 6646 w 6725"/>
                  <a:gd name="T99" fmla="*/ 4406 h 4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725" h="4407">
                    <a:moveTo>
                      <a:pt x="77" y="20"/>
                    </a:moveTo>
                    <a:lnTo>
                      <a:pt x="77" y="20"/>
                    </a:lnTo>
                    <a:cubicBezTo>
                      <a:pt x="62" y="20"/>
                      <a:pt x="47" y="26"/>
                      <a:pt x="37" y="36"/>
                    </a:cubicBezTo>
                    <a:lnTo>
                      <a:pt x="37" y="36"/>
                    </a:lnTo>
                    <a:cubicBezTo>
                      <a:pt x="26" y="47"/>
                      <a:pt x="20" y="61"/>
                      <a:pt x="20" y="77"/>
                    </a:cubicBezTo>
                    <a:lnTo>
                      <a:pt x="20" y="2202"/>
                    </a:lnTo>
                    <a:lnTo>
                      <a:pt x="20" y="4327"/>
                    </a:lnTo>
                    <a:lnTo>
                      <a:pt x="20" y="4327"/>
                    </a:lnTo>
                    <a:cubicBezTo>
                      <a:pt x="20" y="4344"/>
                      <a:pt x="26" y="4359"/>
                      <a:pt x="37" y="4369"/>
                    </a:cubicBezTo>
                    <a:lnTo>
                      <a:pt x="37" y="4369"/>
                    </a:lnTo>
                    <a:cubicBezTo>
                      <a:pt x="47" y="4380"/>
                      <a:pt x="62" y="4386"/>
                      <a:pt x="77" y="4386"/>
                    </a:cubicBezTo>
                    <a:lnTo>
                      <a:pt x="3362" y="4386"/>
                    </a:lnTo>
                    <a:lnTo>
                      <a:pt x="6646" y="4386"/>
                    </a:lnTo>
                    <a:lnTo>
                      <a:pt x="6646" y="4386"/>
                    </a:lnTo>
                    <a:cubicBezTo>
                      <a:pt x="6662" y="4386"/>
                      <a:pt x="6677" y="4380"/>
                      <a:pt x="6688" y="4369"/>
                    </a:cubicBezTo>
                    <a:lnTo>
                      <a:pt x="6688" y="4369"/>
                    </a:lnTo>
                    <a:cubicBezTo>
                      <a:pt x="6698" y="4359"/>
                      <a:pt x="6705" y="4344"/>
                      <a:pt x="6705" y="4327"/>
                    </a:cubicBezTo>
                    <a:lnTo>
                      <a:pt x="6705" y="2202"/>
                    </a:lnTo>
                    <a:lnTo>
                      <a:pt x="6705" y="77"/>
                    </a:lnTo>
                    <a:lnTo>
                      <a:pt x="6705" y="77"/>
                    </a:lnTo>
                    <a:cubicBezTo>
                      <a:pt x="6705" y="61"/>
                      <a:pt x="6698" y="47"/>
                      <a:pt x="6688" y="36"/>
                    </a:cubicBezTo>
                    <a:lnTo>
                      <a:pt x="6688" y="36"/>
                    </a:lnTo>
                    <a:cubicBezTo>
                      <a:pt x="6677" y="26"/>
                      <a:pt x="6662" y="20"/>
                      <a:pt x="6646" y="20"/>
                    </a:cubicBezTo>
                    <a:lnTo>
                      <a:pt x="3362" y="20"/>
                    </a:lnTo>
                    <a:lnTo>
                      <a:pt x="77" y="20"/>
                    </a:lnTo>
                    <a:close/>
                    <a:moveTo>
                      <a:pt x="6646" y="4406"/>
                    </a:moveTo>
                    <a:lnTo>
                      <a:pt x="3362" y="4406"/>
                    </a:lnTo>
                    <a:lnTo>
                      <a:pt x="77" y="4406"/>
                    </a:lnTo>
                    <a:lnTo>
                      <a:pt x="77" y="4406"/>
                    </a:lnTo>
                    <a:cubicBezTo>
                      <a:pt x="57" y="4406"/>
                      <a:pt x="38" y="4397"/>
                      <a:pt x="24" y="4383"/>
                    </a:cubicBezTo>
                    <a:lnTo>
                      <a:pt x="24" y="4383"/>
                    </a:lnTo>
                    <a:cubicBezTo>
                      <a:pt x="9" y="4369"/>
                      <a:pt x="0" y="4349"/>
                      <a:pt x="0" y="4327"/>
                    </a:cubicBezTo>
                    <a:lnTo>
                      <a:pt x="0" y="2202"/>
                    </a:lnTo>
                    <a:lnTo>
                      <a:pt x="0" y="77"/>
                    </a:lnTo>
                    <a:lnTo>
                      <a:pt x="0" y="77"/>
                    </a:lnTo>
                    <a:cubicBezTo>
                      <a:pt x="0" y="57"/>
                      <a:pt x="9" y="37"/>
                      <a:pt x="24" y="22"/>
                    </a:cubicBezTo>
                    <a:lnTo>
                      <a:pt x="24" y="22"/>
                    </a:lnTo>
                    <a:cubicBezTo>
                      <a:pt x="38" y="8"/>
                      <a:pt x="57" y="0"/>
                      <a:pt x="77" y="0"/>
                    </a:cubicBezTo>
                    <a:lnTo>
                      <a:pt x="3362" y="0"/>
                    </a:lnTo>
                    <a:lnTo>
                      <a:pt x="6646" y="0"/>
                    </a:lnTo>
                    <a:lnTo>
                      <a:pt x="6646" y="0"/>
                    </a:lnTo>
                    <a:cubicBezTo>
                      <a:pt x="6667" y="0"/>
                      <a:pt x="6688" y="8"/>
                      <a:pt x="6702" y="22"/>
                    </a:cubicBezTo>
                    <a:lnTo>
                      <a:pt x="6702" y="22"/>
                    </a:lnTo>
                    <a:cubicBezTo>
                      <a:pt x="6716" y="37"/>
                      <a:pt x="6724" y="57"/>
                      <a:pt x="6724" y="77"/>
                    </a:cubicBezTo>
                    <a:lnTo>
                      <a:pt x="6724" y="2202"/>
                    </a:lnTo>
                    <a:lnTo>
                      <a:pt x="6724" y="4327"/>
                    </a:lnTo>
                    <a:lnTo>
                      <a:pt x="6724" y="4327"/>
                    </a:lnTo>
                    <a:cubicBezTo>
                      <a:pt x="6724" y="4349"/>
                      <a:pt x="6716" y="4369"/>
                      <a:pt x="6702" y="4383"/>
                    </a:cubicBezTo>
                    <a:lnTo>
                      <a:pt x="6702" y="4383"/>
                    </a:lnTo>
                    <a:cubicBezTo>
                      <a:pt x="6688" y="4397"/>
                      <a:pt x="6667" y="4406"/>
                      <a:pt x="6646" y="4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4">
                <a:extLst>
                  <a:ext uri="{FF2B5EF4-FFF2-40B4-BE49-F238E27FC236}">
                    <a16:creationId xmlns:a16="http://schemas.microsoft.com/office/drawing/2014/main" id="{876DA5E6-FC00-42BF-959A-BF6010037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6567" y="6560664"/>
                <a:ext cx="3456032" cy="3857626"/>
              </a:xfrm>
              <a:custGeom>
                <a:avLst/>
                <a:gdLst>
                  <a:gd name="T0" fmla="*/ 3784 w 3945"/>
                  <a:gd name="T1" fmla="*/ 4386 h 4407"/>
                  <a:gd name="T2" fmla="*/ 3482 w 3945"/>
                  <a:gd name="T3" fmla="*/ 3905 h 4407"/>
                  <a:gd name="T4" fmla="*/ 3738 w 3945"/>
                  <a:gd name="T5" fmla="*/ 2452 h 4407"/>
                  <a:gd name="T6" fmla="*/ 3079 w 3945"/>
                  <a:gd name="T7" fmla="*/ 2120 h 4407"/>
                  <a:gd name="T8" fmla="*/ 2758 w 3945"/>
                  <a:gd name="T9" fmla="*/ 2052 h 4407"/>
                  <a:gd name="T10" fmla="*/ 2594 w 3945"/>
                  <a:gd name="T11" fmla="*/ 1817 h 4407"/>
                  <a:gd name="T12" fmla="*/ 2973 w 3945"/>
                  <a:gd name="T13" fmla="*/ 1517 h 4407"/>
                  <a:gd name="T14" fmla="*/ 2957 w 3945"/>
                  <a:gd name="T15" fmla="*/ 1154 h 4407"/>
                  <a:gd name="T16" fmla="*/ 3380 w 3945"/>
                  <a:gd name="T17" fmla="*/ 708 h 4407"/>
                  <a:gd name="T18" fmla="*/ 3480 w 3945"/>
                  <a:gd name="T19" fmla="*/ 207 h 4407"/>
                  <a:gd name="T20" fmla="*/ 71 w 3945"/>
                  <a:gd name="T21" fmla="*/ 20 h 4407"/>
                  <a:gd name="T22" fmla="*/ 251 w 3945"/>
                  <a:gd name="T23" fmla="*/ 900 h 4407"/>
                  <a:gd name="T24" fmla="*/ 668 w 3945"/>
                  <a:gd name="T25" fmla="*/ 1261 h 4407"/>
                  <a:gd name="T26" fmla="*/ 1173 w 3945"/>
                  <a:gd name="T27" fmla="*/ 1312 h 4407"/>
                  <a:gd name="T28" fmla="*/ 1508 w 3945"/>
                  <a:gd name="T29" fmla="*/ 1599 h 4407"/>
                  <a:gd name="T30" fmla="*/ 1718 w 3945"/>
                  <a:gd name="T31" fmla="*/ 1632 h 4407"/>
                  <a:gd name="T32" fmla="*/ 1850 w 3945"/>
                  <a:gd name="T33" fmla="*/ 1932 h 4407"/>
                  <a:gd name="T34" fmla="*/ 2278 w 3945"/>
                  <a:gd name="T35" fmla="*/ 2290 h 4407"/>
                  <a:gd name="T36" fmla="*/ 2003 w 3945"/>
                  <a:gd name="T37" fmla="*/ 2737 h 4407"/>
                  <a:gd name="T38" fmla="*/ 1711 w 3945"/>
                  <a:gd name="T39" fmla="*/ 3131 h 4407"/>
                  <a:gd name="T40" fmla="*/ 2001 w 3945"/>
                  <a:gd name="T41" fmla="*/ 3564 h 4407"/>
                  <a:gd name="T42" fmla="*/ 2466 w 3945"/>
                  <a:gd name="T43" fmla="*/ 3713 h 4407"/>
                  <a:gd name="T44" fmla="*/ 2823 w 3945"/>
                  <a:gd name="T45" fmla="*/ 3787 h 4407"/>
                  <a:gd name="T46" fmla="*/ 3467 w 3945"/>
                  <a:gd name="T47" fmla="*/ 4406 h 4407"/>
                  <a:gd name="T48" fmla="*/ 2822 w 3945"/>
                  <a:gd name="T49" fmla="*/ 3806 h 4407"/>
                  <a:gd name="T50" fmla="*/ 2450 w 3945"/>
                  <a:gd name="T51" fmla="*/ 3725 h 4407"/>
                  <a:gd name="T52" fmla="*/ 2068 w 3945"/>
                  <a:gd name="T53" fmla="*/ 3580 h 4407"/>
                  <a:gd name="T54" fmla="*/ 1780 w 3945"/>
                  <a:gd name="T55" fmla="*/ 3465 h 4407"/>
                  <a:gd name="T56" fmla="*/ 1991 w 3945"/>
                  <a:gd name="T57" fmla="*/ 2723 h 4407"/>
                  <a:gd name="T58" fmla="*/ 2048 w 3945"/>
                  <a:gd name="T59" fmla="*/ 2113 h 4407"/>
                  <a:gd name="T60" fmla="*/ 1794 w 3945"/>
                  <a:gd name="T61" fmla="*/ 1817 h 4407"/>
                  <a:gd name="T62" fmla="*/ 1591 w 3945"/>
                  <a:gd name="T63" fmla="*/ 1626 h 4407"/>
                  <a:gd name="T64" fmla="*/ 1314 w 3945"/>
                  <a:gd name="T65" fmla="*/ 1466 h 4407"/>
                  <a:gd name="T66" fmla="*/ 926 w 3945"/>
                  <a:gd name="T67" fmla="*/ 1311 h 4407"/>
                  <a:gd name="T68" fmla="*/ 522 w 3945"/>
                  <a:gd name="T69" fmla="*/ 1101 h 4407"/>
                  <a:gd name="T70" fmla="*/ 246 w 3945"/>
                  <a:gd name="T71" fmla="*/ 920 h 4407"/>
                  <a:gd name="T72" fmla="*/ 3631 w 3945"/>
                  <a:gd name="T73" fmla="*/ 0 h 4407"/>
                  <a:gd name="T74" fmla="*/ 3641 w 3945"/>
                  <a:gd name="T75" fmla="*/ 12 h 4407"/>
                  <a:gd name="T76" fmla="*/ 3487 w 3945"/>
                  <a:gd name="T77" fmla="*/ 224 h 4407"/>
                  <a:gd name="T78" fmla="*/ 3399 w 3945"/>
                  <a:gd name="T79" fmla="*/ 705 h 4407"/>
                  <a:gd name="T80" fmla="*/ 3142 w 3945"/>
                  <a:gd name="T81" fmla="*/ 1060 h 4407"/>
                  <a:gd name="T82" fmla="*/ 2978 w 3945"/>
                  <a:gd name="T83" fmla="*/ 1344 h 4407"/>
                  <a:gd name="T84" fmla="*/ 2802 w 3945"/>
                  <a:gd name="T85" fmla="*/ 1673 h 4407"/>
                  <a:gd name="T86" fmla="*/ 2671 w 3945"/>
                  <a:gd name="T87" fmla="*/ 1975 h 4407"/>
                  <a:gd name="T88" fmla="*/ 2940 w 3945"/>
                  <a:gd name="T89" fmla="*/ 2118 h 4407"/>
                  <a:gd name="T90" fmla="*/ 3133 w 3945"/>
                  <a:gd name="T91" fmla="*/ 2087 h 4407"/>
                  <a:gd name="T92" fmla="*/ 3643 w 3945"/>
                  <a:gd name="T93" fmla="*/ 3341 h 4407"/>
                  <a:gd name="T94" fmla="*/ 3680 w 3945"/>
                  <a:gd name="T95" fmla="*/ 4200 h 4407"/>
                  <a:gd name="T96" fmla="*/ 3809 w 3945"/>
                  <a:gd name="T97" fmla="*/ 4401 h 4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945" h="4407">
                    <a:moveTo>
                      <a:pt x="3484" y="216"/>
                    </a:moveTo>
                    <a:lnTo>
                      <a:pt x="3484" y="216"/>
                    </a:lnTo>
                    <a:close/>
                    <a:moveTo>
                      <a:pt x="3473" y="4386"/>
                    </a:moveTo>
                    <a:lnTo>
                      <a:pt x="3784" y="4386"/>
                    </a:lnTo>
                    <a:lnTo>
                      <a:pt x="3784" y="4386"/>
                    </a:lnTo>
                    <a:cubicBezTo>
                      <a:pt x="3749" y="4326"/>
                      <a:pt x="3706" y="4269"/>
                      <a:pt x="3664" y="4212"/>
                    </a:cubicBezTo>
                    <a:lnTo>
                      <a:pt x="3664" y="4212"/>
                    </a:lnTo>
                    <a:cubicBezTo>
                      <a:pt x="3594" y="4117"/>
                      <a:pt x="3521" y="4019"/>
                      <a:pt x="3482" y="3905"/>
                    </a:cubicBezTo>
                    <a:lnTo>
                      <a:pt x="3482" y="3905"/>
                    </a:lnTo>
                    <a:cubicBezTo>
                      <a:pt x="3403" y="3626"/>
                      <a:pt x="3513" y="3482"/>
                      <a:pt x="3628" y="3330"/>
                    </a:cubicBezTo>
                    <a:lnTo>
                      <a:pt x="3628" y="3330"/>
                    </a:lnTo>
                    <a:cubicBezTo>
                      <a:pt x="3773" y="3139"/>
                      <a:pt x="3923" y="2941"/>
                      <a:pt x="3738" y="2452"/>
                    </a:cubicBezTo>
                    <a:lnTo>
                      <a:pt x="3738" y="2452"/>
                    </a:lnTo>
                    <a:cubicBezTo>
                      <a:pt x="3652" y="2212"/>
                      <a:pt x="3388" y="2059"/>
                      <a:pt x="3137" y="2107"/>
                    </a:cubicBezTo>
                    <a:lnTo>
                      <a:pt x="3137" y="2107"/>
                    </a:lnTo>
                    <a:cubicBezTo>
                      <a:pt x="3118" y="2110"/>
                      <a:pt x="3099" y="2115"/>
                      <a:pt x="3079" y="2120"/>
                    </a:cubicBezTo>
                    <a:lnTo>
                      <a:pt x="3079" y="2120"/>
                    </a:lnTo>
                    <a:cubicBezTo>
                      <a:pt x="3033" y="2131"/>
                      <a:pt x="2986" y="2143"/>
                      <a:pt x="2937" y="2137"/>
                    </a:cubicBezTo>
                    <a:lnTo>
                      <a:pt x="2937" y="2137"/>
                    </a:lnTo>
                    <a:cubicBezTo>
                      <a:pt x="2862" y="2127"/>
                      <a:pt x="2809" y="2089"/>
                      <a:pt x="2758" y="2052"/>
                    </a:cubicBezTo>
                    <a:lnTo>
                      <a:pt x="2758" y="2052"/>
                    </a:lnTo>
                    <a:cubicBezTo>
                      <a:pt x="2728" y="2031"/>
                      <a:pt x="2697" y="2008"/>
                      <a:pt x="2663" y="1992"/>
                    </a:cubicBezTo>
                    <a:lnTo>
                      <a:pt x="2663" y="1992"/>
                    </a:lnTo>
                    <a:cubicBezTo>
                      <a:pt x="2596" y="1961"/>
                      <a:pt x="2565" y="1884"/>
                      <a:pt x="2594" y="1817"/>
                    </a:cubicBezTo>
                    <a:lnTo>
                      <a:pt x="2594" y="1817"/>
                    </a:lnTo>
                    <a:cubicBezTo>
                      <a:pt x="2626" y="1724"/>
                      <a:pt x="2712" y="1689"/>
                      <a:pt x="2795" y="1656"/>
                    </a:cubicBezTo>
                    <a:lnTo>
                      <a:pt x="2795" y="1656"/>
                    </a:lnTo>
                    <a:cubicBezTo>
                      <a:pt x="2873" y="1624"/>
                      <a:pt x="2947" y="1594"/>
                      <a:pt x="2973" y="1517"/>
                    </a:cubicBezTo>
                    <a:lnTo>
                      <a:pt x="2973" y="1517"/>
                    </a:lnTo>
                    <a:cubicBezTo>
                      <a:pt x="2991" y="1465"/>
                      <a:pt x="2975" y="1405"/>
                      <a:pt x="2960" y="1349"/>
                    </a:cubicBezTo>
                    <a:lnTo>
                      <a:pt x="2960" y="1349"/>
                    </a:lnTo>
                    <a:cubicBezTo>
                      <a:pt x="2943" y="1282"/>
                      <a:pt x="2925" y="1215"/>
                      <a:pt x="2957" y="1154"/>
                    </a:cubicBezTo>
                    <a:lnTo>
                      <a:pt x="2957" y="1154"/>
                    </a:lnTo>
                    <a:cubicBezTo>
                      <a:pt x="2994" y="1093"/>
                      <a:pt x="3063" y="1068"/>
                      <a:pt x="3135" y="1042"/>
                    </a:cubicBezTo>
                    <a:lnTo>
                      <a:pt x="3135" y="1042"/>
                    </a:lnTo>
                    <a:cubicBezTo>
                      <a:pt x="3261" y="998"/>
                      <a:pt x="3391" y="952"/>
                      <a:pt x="3380" y="708"/>
                    </a:cubicBezTo>
                    <a:lnTo>
                      <a:pt x="3380" y="708"/>
                    </a:lnTo>
                    <a:cubicBezTo>
                      <a:pt x="3369" y="666"/>
                      <a:pt x="3356" y="628"/>
                      <a:pt x="3344" y="590"/>
                    </a:cubicBezTo>
                    <a:lnTo>
                      <a:pt x="3344" y="590"/>
                    </a:lnTo>
                    <a:cubicBezTo>
                      <a:pt x="3290" y="425"/>
                      <a:pt x="3251" y="307"/>
                      <a:pt x="3480" y="207"/>
                    </a:cubicBezTo>
                    <a:lnTo>
                      <a:pt x="3480" y="207"/>
                    </a:lnTo>
                    <a:cubicBezTo>
                      <a:pt x="3544" y="165"/>
                      <a:pt x="3593" y="99"/>
                      <a:pt x="3618" y="20"/>
                    </a:cubicBezTo>
                    <a:lnTo>
                      <a:pt x="71" y="20"/>
                    </a:lnTo>
                    <a:lnTo>
                      <a:pt x="71" y="20"/>
                    </a:lnTo>
                    <a:cubicBezTo>
                      <a:pt x="45" y="202"/>
                      <a:pt x="40" y="393"/>
                      <a:pt x="61" y="543"/>
                    </a:cubicBezTo>
                    <a:lnTo>
                      <a:pt x="61" y="543"/>
                    </a:lnTo>
                    <a:cubicBezTo>
                      <a:pt x="80" y="677"/>
                      <a:pt x="128" y="847"/>
                      <a:pt x="251" y="900"/>
                    </a:cubicBezTo>
                    <a:lnTo>
                      <a:pt x="251" y="900"/>
                    </a:lnTo>
                    <a:cubicBezTo>
                      <a:pt x="421" y="884"/>
                      <a:pt x="478" y="984"/>
                      <a:pt x="539" y="1091"/>
                    </a:cubicBezTo>
                    <a:lnTo>
                      <a:pt x="539" y="1091"/>
                    </a:lnTo>
                    <a:cubicBezTo>
                      <a:pt x="574" y="1151"/>
                      <a:pt x="609" y="1214"/>
                      <a:pt x="668" y="1261"/>
                    </a:cubicBezTo>
                    <a:lnTo>
                      <a:pt x="668" y="1261"/>
                    </a:lnTo>
                    <a:cubicBezTo>
                      <a:pt x="741" y="1310"/>
                      <a:pt x="830" y="1301"/>
                      <a:pt x="925" y="1292"/>
                    </a:cubicBezTo>
                    <a:lnTo>
                      <a:pt x="925" y="1292"/>
                    </a:lnTo>
                    <a:cubicBezTo>
                      <a:pt x="1009" y="1284"/>
                      <a:pt x="1096" y="1276"/>
                      <a:pt x="1173" y="1312"/>
                    </a:cubicBezTo>
                    <a:lnTo>
                      <a:pt x="1173" y="1312"/>
                    </a:lnTo>
                    <a:cubicBezTo>
                      <a:pt x="1237" y="1342"/>
                      <a:pt x="1284" y="1399"/>
                      <a:pt x="1330" y="1454"/>
                    </a:cubicBezTo>
                    <a:lnTo>
                      <a:pt x="1330" y="1454"/>
                    </a:lnTo>
                    <a:cubicBezTo>
                      <a:pt x="1383" y="1518"/>
                      <a:pt x="1433" y="1579"/>
                      <a:pt x="1508" y="1599"/>
                    </a:cubicBezTo>
                    <a:lnTo>
                      <a:pt x="1508" y="1599"/>
                    </a:lnTo>
                    <a:cubicBezTo>
                      <a:pt x="1534" y="1605"/>
                      <a:pt x="1563" y="1606"/>
                      <a:pt x="1591" y="1607"/>
                    </a:cubicBezTo>
                    <a:lnTo>
                      <a:pt x="1591" y="1607"/>
                    </a:lnTo>
                    <a:cubicBezTo>
                      <a:pt x="1635" y="1608"/>
                      <a:pt x="1680" y="1610"/>
                      <a:pt x="1718" y="1632"/>
                    </a:cubicBezTo>
                    <a:lnTo>
                      <a:pt x="1718" y="1632"/>
                    </a:lnTo>
                    <a:cubicBezTo>
                      <a:pt x="1781" y="1670"/>
                      <a:pt x="1798" y="1743"/>
                      <a:pt x="1812" y="1813"/>
                    </a:cubicBezTo>
                    <a:lnTo>
                      <a:pt x="1812" y="1813"/>
                    </a:lnTo>
                    <a:cubicBezTo>
                      <a:pt x="1822" y="1854"/>
                      <a:pt x="1831" y="1897"/>
                      <a:pt x="1850" y="1932"/>
                    </a:cubicBezTo>
                    <a:lnTo>
                      <a:pt x="1850" y="1932"/>
                    </a:lnTo>
                    <a:cubicBezTo>
                      <a:pt x="1890" y="2010"/>
                      <a:pt x="1975" y="2052"/>
                      <a:pt x="2057" y="2095"/>
                    </a:cubicBezTo>
                    <a:lnTo>
                      <a:pt x="2057" y="2095"/>
                    </a:lnTo>
                    <a:cubicBezTo>
                      <a:pt x="2150" y="2142"/>
                      <a:pt x="2246" y="2192"/>
                      <a:pt x="2278" y="2290"/>
                    </a:cubicBezTo>
                    <a:lnTo>
                      <a:pt x="2278" y="2290"/>
                    </a:lnTo>
                    <a:lnTo>
                      <a:pt x="2278" y="2291"/>
                    </a:lnTo>
                    <a:lnTo>
                      <a:pt x="2278" y="2291"/>
                    </a:lnTo>
                    <a:cubicBezTo>
                      <a:pt x="2313" y="2488"/>
                      <a:pt x="2155" y="2615"/>
                      <a:pt x="2003" y="2737"/>
                    </a:cubicBezTo>
                    <a:lnTo>
                      <a:pt x="2003" y="2737"/>
                    </a:lnTo>
                    <a:cubicBezTo>
                      <a:pt x="1865" y="2849"/>
                      <a:pt x="1723" y="2963"/>
                      <a:pt x="1711" y="3130"/>
                    </a:cubicBezTo>
                    <a:lnTo>
                      <a:pt x="1711" y="3130"/>
                    </a:lnTo>
                    <a:cubicBezTo>
                      <a:pt x="1711" y="3130"/>
                      <a:pt x="1711" y="3130"/>
                      <a:pt x="1711" y="3131"/>
                    </a:cubicBezTo>
                    <a:lnTo>
                      <a:pt x="1711" y="3131"/>
                    </a:lnTo>
                    <a:cubicBezTo>
                      <a:pt x="1691" y="3241"/>
                      <a:pt x="1724" y="3364"/>
                      <a:pt x="1795" y="3454"/>
                    </a:cubicBezTo>
                    <a:lnTo>
                      <a:pt x="1795" y="3454"/>
                    </a:lnTo>
                    <a:cubicBezTo>
                      <a:pt x="1851" y="3522"/>
                      <a:pt x="1924" y="3561"/>
                      <a:pt x="2001" y="3564"/>
                    </a:cubicBezTo>
                    <a:lnTo>
                      <a:pt x="2001" y="3564"/>
                    </a:lnTo>
                    <a:cubicBezTo>
                      <a:pt x="2022" y="3563"/>
                      <a:pt x="2045" y="3563"/>
                      <a:pt x="2067" y="3561"/>
                    </a:cubicBezTo>
                    <a:lnTo>
                      <a:pt x="2067" y="3561"/>
                    </a:lnTo>
                    <a:cubicBezTo>
                      <a:pt x="2225" y="3554"/>
                      <a:pt x="2388" y="3545"/>
                      <a:pt x="2466" y="3713"/>
                    </a:cubicBezTo>
                    <a:lnTo>
                      <a:pt x="2466" y="3713"/>
                    </a:lnTo>
                    <a:cubicBezTo>
                      <a:pt x="2525" y="3782"/>
                      <a:pt x="2625" y="3783"/>
                      <a:pt x="2721" y="3784"/>
                    </a:cubicBezTo>
                    <a:lnTo>
                      <a:pt x="2721" y="3784"/>
                    </a:lnTo>
                    <a:cubicBezTo>
                      <a:pt x="2756" y="3784"/>
                      <a:pt x="2791" y="3784"/>
                      <a:pt x="2823" y="3787"/>
                    </a:cubicBezTo>
                    <a:lnTo>
                      <a:pt x="2823" y="3787"/>
                    </a:lnTo>
                    <a:cubicBezTo>
                      <a:pt x="3242" y="3843"/>
                      <a:pt x="3362" y="4080"/>
                      <a:pt x="3473" y="4386"/>
                    </a:cubicBezTo>
                    <a:close/>
                    <a:moveTo>
                      <a:pt x="3801" y="4406"/>
                    </a:moveTo>
                    <a:lnTo>
                      <a:pt x="3467" y="4406"/>
                    </a:lnTo>
                    <a:lnTo>
                      <a:pt x="3467" y="4406"/>
                    </a:lnTo>
                    <a:cubicBezTo>
                      <a:pt x="3463" y="4406"/>
                      <a:pt x="3459" y="4403"/>
                      <a:pt x="3458" y="4399"/>
                    </a:cubicBezTo>
                    <a:lnTo>
                      <a:pt x="3458" y="4399"/>
                    </a:lnTo>
                    <a:cubicBezTo>
                      <a:pt x="3345" y="4086"/>
                      <a:pt x="3233" y="3861"/>
                      <a:pt x="2822" y="3806"/>
                    </a:cubicBezTo>
                    <a:lnTo>
                      <a:pt x="2822" y="3806"/>
                    </a:lnTo>
                    <a:cubicBezTo>
                      <a:pt x="2790" y="3804"/>
                      <a:pt x="2755" y="3803"/>
                      <a:pt x="2721" y="3803"/>
                    </a:cubicBezTo>
                    <a:lnTo>
                      <a:pt x="2721" y="3803"/>
                    </a:lnTo>
                    <a:cubicBezTo>
                      <a:pt x="2620" y="3802"/>
                      <a:pt x="2515" y="3801"/>
                      <a:pt x="2450" y="3725"/>
                    </a:cubicBezTo>
                    <a:lnTo>
                      <a:pt x="2450" y="3725"/>
                    </a:lnTo>
                    <a:cubicBezTo>
                      <a:pt x="2449" y="3725"/>
                      <a:pt x="2449" y="3723"/>
                      <a:pt x="2448" y="3723"/>
                    </a:cubicBezTo>
                    <a:lnTo>
                      <a:pt x="2448" y="3723"/>
                    </a:lnTo>
                    <a:cubicBezTo>
                      <a:pt x="2377" y="3565"/>
                      <a:pt x="2227" y="3573"/>
                      <a:pt x="2068" y="3580"/>
                    </a:cubicBezTo>
                    <a:lnTo>
                      <a:pt x="2068" y="3580"/>
                    </a:lnTo>
                    <a:cubicBezTo>
                      <a:pt x="2046" y="3582"/>
                      <a:pt x="2023" y="3583"/>
                      <a:pt x="2000" y="3584"/>
                    </a:cubicBezTo>
                    <a:lnTo>
                      <a:pt x="2000" y="3584"/>
                    </a:lnTo>
                    <a:cubicBezTo>
                      <a:pt x="1917" y="3580"/>
                      <a:pt x="1839" y="3538"/>
                      <a:pt x="1780" y="3465"/>
                    </a:cubicBezTo>
                    <a:lnTo>
                      <a:pt x="1780" y="3465"/>
                    </a:lnTo>
                    <a:cubicBezTo>
                      <a:pt x="1705" y="3373"/>
                      <a:pt x="1672" y="3243"/>
                      <a:pt x="1692" y="3128"/>
                    </a:cubicBezTo>
                    <a:lnTo>
                      <a:pt x="1692" y="3128"/>
                    </a:lnTo>
                    <a:cubicBezTo>
                      <a:pt x="1704" y="2953"/>
                      <a:pt x="1850" y="2836"/>
                      <a:pt x="1991" y="2723"/>
                    </a:cubicBezTo>
                    <a:lnTo>
                      <a:pt x="1991" y="2723"/>
                    </a:lnTo>
                    <a:cubicBezTo>
                      <a:pt x="2145" y="2599"/>
                      <a:pt x="2292" y="2480"/>
                      <a:pt x="2260" y="2295"/>
                    </a:cubicBezTo>
                    <a:lnTo>
                      <a:pt x="2260" y="2295"/>
                    </a:lnTo>
                    <a:cubicBezTo>
                      <a:pt x="2229" y="2205"/>
                      <a:pt x="2141" y="2160"/>
                      <a:pt x="2048" y="2113"/>
                    </a:cubicBezTo>
                    <a:lnTo>
                      <a:pt x="2048" y="2113"/>
                    </a:lnTo>
                    <a:cubicBezTo>
                      <a:pt x="1964" y="2069"/>
                      <a:pt x="1876" y="2024"/>
                      <a:pt x="1833" y="1941"/>
                    </a:cubicBezTo>
                    <a:lnTo>
                      <a:pt x="1833" y="1941"/>
                    </a:lnTo>
                    <a:cubicBezTo>
                      <a:pt x="1813" y="1904"/>
                      <a:pt x="1803" y="1860"/>
                      <a:pt x="1794" y="1817"/>
                    </a:cubicBezTo>
                    <a:lnTo>
                      <a:pt x="1794" y="1817"/>
                    </a:lnTo>
                    <a:cubicBezTo>
                      <a:pt x="1778" y="1748"/>
                      <a:pt x="1763" y="1683"/>
                      <a:pt x="1709" y="1650"/>
                    </a:cubicBezTo>
                    <a:lnTo>
                      <a:pt x="1709" y="1650"/>
                    </a:lnTo>
                    <a:cubicBezTo>
                      <a:pt x="1674" y="1629"/>
                      <a:pt x="1634" y="1627"/>
                      <a:pt x="1591" y="1626"/>
                    </a:cubicBezTo>
                    <a:lnTo>
                      <a:pt x="1591" y="1626"/>
                    </a:lnTo>
                    <a:cubicBezTo>
                      <a:pt x="1562" y="1625"/>
                      <a:pt x="1532" y="1624"/>
                      <a:pt x="1503" y="1617"/>
                    </a:cubicBezTo>
                    <a:lnTo>
                      <a:pt x="1503" y="1617"/>
                    </a:lnTo>
                    <a:cubicBezTo>
                      <a:pt x="1422" y="1597"/>
                      <a:pt x="1367" y="1530"/>
                      <a:pt x="1314" y="1466"/>
                    </a:cubicBezTo>
                    <a:lnTo>
                      <a:pt x="1314" y="1466"/>
                    </a:lnTo>
                    <a:cubicBezTo>
                      <a:pt x="1271" y="1413"/>
                      <a:pt x="1225" y="1357"/>
                      <a:pt x="1165" y="1329"/>
                    </a:cubicBezTo>
                    <a:lnTo>
                      <a:pt x="1165" y="1329"/>
                    </a:lnTo>
                    <a:cubicBezTo>
                      <a:pt x="1092" y="1296"/>
                      <a:pt x="1008" y="1304"/>
                      <a:pt x="926" y="1311"/>
                    </a:cubicBezTo>
                    <a:lnTo>
                      <a:pt x="926" y="1311"/>
                    </a:lnTo>
                    <a:cubicBezTo>
                      <a:pt x="833" y="1320"/>
                      <a:pt x="735" y="1329"/>
                      <a:pt x="657" y="1277"/>
                    </a:cubicBezTo>
                    <a:lnTo>
                      <a:pt x="657" y="1277"/>
                    </a:lnTo>
                    <a:cubicBezTo>
                      <a:pt x="594" y="1227"/>
                      <a:pt x="558" y="1162"/>
                      <a:pt x="522" y="1101"/>
                    </a:cubicBezTo>
                    <a:lnTo>
                      <a:pt x="522" y="1101"/>
                    </a:lnTo>
                    <a:cubicBezTo>
                      <a:pt x="462" y="995"/>
                      <a:pt x="410" y="903"/>
                      <a:pt x="250" y="921"/>
                    </a:cubicBezTo>
                    <a:lnTo>
                      <a:pt x="250" y="921"/>
                    </a:lnTo>
                    <a:cubicBezTo>
                      <a:pt x="248" y="921"/>
                      <a:pt x="247" y="921"/>
                      <a:pt x="246" y="920"/>
                    </a:cubicBezTo>
                    <a:lnTo>
                      <a:pt x="246" y="920"/>
                    </a:lnTo>
                    <a:cubicBezTo>
                      <a:pt x="0" y="816"/>
                      <a:pt x="10" y="298"/>
                      <a:pt x="53" y="8"/>
                    </a:cubicBezTo>
                    <a:lnTo>
                      <a:pt x="53" y="8"/>
                    </a:lnTo>
                    <a:cubicBezTo>
                      <a:pt x="54" y="3"/>
                      <a:pt x="59" y="0"/>
                      <a:pt x="63" y="0"/>
                    </a:cubicBezTo>
                    <a:lnTo>
                      <a:pt x="3631" y="0"/>
                    </a:lnTo>
                    <a:lnTo>
                      <a:pt x="3631" y="0"/>
                    </a:lnTo>
                    <a:cubicBezTo>
                      <a:pt x="3635" y="0"/>
                      <a:pt x="3637" y="1"/>
                      <a:pt x="3639" y="4"/>
                    </a:cubicBezTo>
                    <a:lnTo>
                      <a:pt x="3639" y="4"/>
                    </a:lnTo>
                    <a:cubicBezTo>
                      <a:pt x="3641" y="7"/>
                      <a:pt x="3642" y="9"/>
                      <a:pt x="3641" y="12"/>
                    </a:cubicBezTo>
                    <a:lnTo>
                      <a:pt x="3641" y="12"/>
                    </a:lnTo>
                    <a:cubicBezTo>
                      <a:pt x="3615" y="102"/>
                      <a:pt x="3561" y="177"/>
                      <a:pt x="3489" y="223"/>
                    </a:cubicBezTo>
                    <a:lnTo>
                      <a:pt x="3489" y="223"/>
                    </a:lnTo>
                    <a:cubicBezTo>
                      <a:pt x="3488" y="224"/>
                      <a:pt x="3488" y="224"/>
                      <a:pt x="3487" y="224"/>
                    </a:cubicBezTo>
                    <a:lnTo>
                      <a:pt x="3487" y="224"/>
                    </a:lnTo>
                    <a:cubicBezTo>
                      <a:pt x="3274" y="318"/>
                      <a:pt x="3310" y="423"/>
                      <a:pt x="3362" y="585"/>
                    </a:cubicBezTo>
                    <a:lnTo>
                      <a:pt x="3362" y="585"/>
                    </a:lnTo>
                    <a:cubicBezTo>
                      <a:pt x="3375" y="623"/>
                      <a:pt x="3388" y="662"/>
                      <a:pt x="3399" y="705"/>
                    </a:cubicBezTo>
                    <a:lnTo>
                      <a:pt x="3399" y="705"/>
                    </a:lnTo>
                    <a:cubicBezTo>
                      <a:pt x="3399" y="706"/>
                      <a:pt x="3399" y="706"/>
                      <a:pt x="3399" y="706"/>
                    </a:cubicBezTo>
                    <a:lnTo>
                      <a:pt x="3399" y="706"/>
                    </a:lnTo>
                    <a:cubicBezTo>
                      <a:pt x="3411" y="966"/>
                      <a:pt x="3268" y="1016"/>
                      <a:pt x="3142" y="1060"/>
                    </a:cubicBezTo>
                    <a:lnTo>
                      <a:pt x="3142" y="1060"/>
                    </a:lnTo>
                    <a:cubicBezTo>
                      <a:pt x="3072" y="1086"/>
                      <a:pt x="3007" y="1108"/>
                      <a:pt x="2973" y="1163"/>
                    </a:cubicBezTo>
                    <a:lnTo>
                      <a:pt x="2973" y="1163"/>
                    </a:lnTo>
                    <a:cubicBezTo>
                      <a:pt x="2945" y="1217"/>
                      <a:pt x="2961" y="1279"/>
                      <a:pt x="2978" y="1344"/>
                    </a:cubicBezTo>
                    <a:lnTo>
                      <a:pt x="2978" y="1344"/>
                    </a:lnTo>
                    <a:cubicBezTo>
                      <a:pt x="2994" y="1403"/>
                      <a:pt x="3011" y="1465"/>
                      <a:pt x="2992" y="1523"/>
                    </a:cubicBezTo>
                    <a:lnTo>
                      <a:pt x="2992" y="1523"/>
                    </a:lnTo>
                    <a:cubicBezTo>
                      <a:pt x="2963" y="1609"/>
                      <a:pt x="2881" y="1642"/>
                      <a:pt x="2802" y="1673"/>
                    </a:cubicBezTo>
                    <a:lnTo>
                      <a:pt x="2802" y="1673"/>
                    </a:lnTo>
                    <a:cubicBezTo>
                      <a:pt x="2719" y="1706"/>
                      <a:pt x="2642" y="1738"/>
                      <a:pt x="2613" y="1824"/>
                    </a:cubicBezTo>
                    <a:lnTo>
                      <a:pt x="2613" y="1824"/>
                    </a:lnTo>
                    <a:cubicBezTo>
                      <a:pt x="2588" y="1882"/>
                      <a:pt x="2613" y="1948"/>
                      <a:pt x="2671" y="1975"/>
                    </a:cubicBezTo>
                    <a:lnTo>
                      <a:pt x="2671" y="1975"/>
                    </a:lnTo>
                    <a:cubicBezTo>
                      <a:pt x="2708" y="1992"/>
                      <a:pt x="2739" y="2014"/>
                      <a:pt x="2770" y="2037"/>
                    </a:cubicBezTo>
                    <a:lnTo>
                      <a:pt x="2770" y="2037"/>
                    </a:lnTo>
                    <a:cubicBezTo>
                      <a:pt x="2821" y="2074"/>
                      <a:pt x="2869" y="2109"/>
                      <a:pt x="2940" y="2118"/>
                    </a:cubicBezTo>
                    <a:lnTo>
                      <a:pt x="2940" y="2118"/>
                    </a:lnTo>
                    <a:cubicBezTo>
                      <a:pt x="2985" y="2123"/>
                      <a:pt x="3029" y="2112"/>
                      <a:pt x="3075" y="2101"/>
                    </a:cubicBezTo>
                    <a:lnTo>
                      <a:pt x="3075" y="2101"/>
                    </a:lnTo>
                    <a:cubicBezTo>
                      <a:pt x="3094" y="2096"/>
                      <a:pt x="3113" y="2091"/>
                      <a:pt x="3133" y="2087"/>
                    </a:cubicBezTo>
                    <a:lnTo>
                      <a:pt x="3133" y="2087"/>
                    </a:lnTo>
                    <a:cubicBezTo>
                      <a:pt x="3393" y="2040"/>
                      <a:pt x="3667" y="2196"/>
                      <a:pt x="3756" y="2445"/>
                    </a:cubicBezTo>
                    <a:lnTo>
                      <a:pt x="3756" y="2445"/>
                    </a:lnTo>
                    <a:cubicBezTo>
                      <a:pt x="3944" y="2945"/>
                      <a:pt x="3784" y="3155"/>
                      <a:pt x="3643" y="3341"/>
                    </a:cubicBezTo>
                    <a:lnTo>
                      <a:pt x="3643" y="3341"/>
                    </a:lnTo>
                    <a:cubicBezTo>
                      <a:pt x="3531" y="3490"/>
                      <a:pt x="3425" y="3631"/>
                      <a:pt x="3501" y="3899"/>
                    </a:cubicBezTo>
                    <a:lnTo>
                      <a:pt x="3501" y="3899"/>
                    </a:lnTo>
                    <a:cubicBezTo>
                      <a:pt x="3538" y="4010"/>
                      <a:pt x="3610" y="4107"/>
                      <a:pt x="3680" y="4200"/>
                    </a:cubicBezTo>
                    <a:lnTo>
                      <a:pt x="3680" y="4200"/>
                    </a:lnTo>
                    <a:cubicBezTo>
                      <a:pt x="3725" y="4262"/>
                      <a:pt x="3772" y="4324"/>
                      <a:pt x="3809" y="4391"/>
                    </a:cubicBezTo>
                    <a:lnTo>
                      <a:pt x="3809" y="4391"/>
                    </a:lnTo>
                    <a:cubicBezTo>
                      <a:pt x="3811" y="4394"/>
                      <a:pt x="3811" y="4398"/>
                      <a:pt x="3809" y="4401"/>
                    </a:cubicBezTo>
                    <a:lnTo>
                      <a:pt x="3809" y="4401"/>
                    </a:lnTo>
                    <a:cubicBezTo>
                      <a:pt x="3808" y="4403"/>
                      <a:pt x="3804" y="4406"/>
                      <a:pt x="3801" y="4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5">
                <a:extLst>
                  <a:ext uri="{FF2B5EF4-FFF2-40B4-BE49-F238E27FC236}">
                    <a16:creationId xmlns:a16="http://schemas.microsoft.com/office/drawing/2014/main" id="{6F031E43-2821-45E5-B9A6-7846F6139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2107" y="10066894"/>
                <a:ext cx="2027282" cy="343674"/>
              </a:xfrm>
              <a:custGeom>
                <a:avLst/>
                <a:gdLst>
                  <a:gd name="T0" fmla="*/ 0 w 2314"/>
                  <a:gd name="T1" fmla="*/ 0 h 391"/>
                  <a:gd name="T2" fmla="*/ 0 w 2314"/>
                  <a:gd name="T3" fmla="*/ 321 h 391"/>
                  <a:gd name="T4" fmla="*/ 0 w 2314"/>
                  <a:gd name="T5" fmla="*/ 321 h 391"/>
                  <a:gd name="T6" fmla="*/ 67 w 2314"/>
                  <a:gd name="T7" fmla="*/ 390 h 391"/>
                  <a:gd name="T8" fmla="*/ 2313 w 2314"/>
                  <a:gd name="T9" fmla="*/ 390 h 391"/>
                  <a:gd name="T10" fmla="*/ 2313 w 2314"/>
                  <a:gd name="T11" fmla="*/ 0 h 391"/>
                  <a:gd name="T12" fmla="*/ 0 w 2314"/>
                  <a:gd name="T1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4" h="391">
                    <a:moveTo>
                      <a:pt x="0" y="0"/>
                    </a:moveTo>
                    <a:lnTo>
                      <a:pt x="0" y="321"/>
                    </a:lnTo>
                    <a:lnTo>
                      <a:pt x="0" y="321"/>
                    </a:lnTo>
                    <a:cubicBezTo>
                      <a:pt x="0" y="360"/>
                      <a:pt x="30" y="390"/>
                      <a:pt x="67" y="390"/>
                    </a:cubicBezTo>
                    <a:lnTo>
                      <a:pt x="2313" y="390"/>
                    </a:lnTo>
                    <a:lnTo>
                      <a:pt x="231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6">
                <a:extLst>
                  <a:ext uri="{FF2B5EF4-FFF2-40B4-BE49-F238E27FC236}">
                    <a16:creationId xmlns:a16="http://schemas.microsoft.com/office/drawing/2014/main" id="{9179FFF1-5559-4AE1-95F2-0AA2ECA79B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384" y="10059171"/>
                <a:ext cx="2042728" cy="359119"/>
              </a:xfrm>
              <a:custGeom>
                <a:avLst/>
                <a:gdLst>
                  <a:gd name="T0" fmla="*/ 20 w 2333"/>
                  <a:gd name="T1" fmla="*/ 19 h 410"/>
                  <a:gd name="T2" fmla="*/ 20 w 2333"/>
                  <a:gd name="T3" fmla="*/ 330 h 410"/>
                  <a:gd name="T4" fmla="*/ 20 w 2333"/>
                  <a:gd name="T5" fmla="*/ 330 h 410"/>
                  <a:gd name="T6" fmla="*/ 77 w 2333"/>
                  <a:gd name="T7" fmla="*/ 389 h 410"/>
                  <a:gd name="T8" fmla="*/ 2313 w 2333"/>
                  <a:gd name="T9" fmla="*/ 389 h 410"/>
                  <a:gd name="T10" fmla="*/ 2313 w 2333"/>
                  <a:gd name="T11" fmla="*/ 19 h 410"/>
                  <a:gd name="T12" fmla="*/ 20 w 2333"/>
                  <a:gd name="T13" fmla="*/ 19 h 410"/>
                  <a:gd name="T14" fmla="*/ 2323 w 2333"/>
                  <a:gd name="T15" fmla="*/ 409 h 410"/>
                  <a:gd name="T16" fmla="*/ 77 w 2333"/>
                  <a:gd name="T17" fmla="*/ 409 h 410"/>
                  <a:gd name="T18" fmla="*/ 77 w 2333"/>
                  <a:gd name="T19" fmla="*/ 409 h 410"/>
                  <a:gd name="T20" fmla="*/ 0 w 2333"/>
                  <a:gd name="T21" fmla="*/ 330 h 410"/>
                  <a:gd name="T22" fmla="*/ 0 w 2333"/>
                  <a:gd name="T23" fmla="*/ 9 h 410"/>
                  <a:gd name="T24" fmla="*/ 0 w 2333"/>
                  <a:gd name="T25" fmla="*/ 9 h 410"/>
                  <a:gd name="T26" fmla="*/ 10 w 2333"/>
                  <a:gd name="T27" fmla="*/ 0 h 410"/>
                  <a:gd name="T28" fmla="*/ 2323 w 2333"/>
                  <a:gd name="T29" fmla="*/ 0 h 410"/>
                  <a:gd name="T30" fmla="*/ 2323 w 2333"/>
                  <a:gd name="T31" fmla="*/ 0 h 410"/>
                  <a:gd name="T32" fmla="*/ 2332 w 2333"/>
                  <a:gd name="T33" fmla="*/ 9 h 410"/>
                  <a:gd name="T34" fmla="*/ 2332 w 2333"/>
                  <a:gd name="T35" fmla="*/ 399 h 410"/>
                  <a:gd name="T36" fmla="*/ 2332 w 2333"/>
                  <a:gd name="T37" fmla="*/ 399 h 410"/>
                  <a:gd name="T38" fmla="*/ 2323 w 2333"/>
                  <a:gd name="T39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3" h="410">
                    <a:moveTo>
                      <a:pt x="20" y="19"/>
                    </a:moveTo>
                    <a:lnTo>
                      <a:pt x="20" y="330"/>
                    </a:lnTo>
                    <a:lnTo>
                      <a:pt x="20" y="330"/>
                    </a:lnTo>
                    <a:cubicBezTo>
                      <a:pt x="20" y="363"/>
                      <a:pt x="46" y="389"/>
                      <a:pt x="77" y="389"/>
                    </a:cubicBezTo>
                    <a:lnTo>
                      <a:pt x="2313" y="389"/>
                    </a:lnTo>
                    <a:lnTo>
                      <a:pt x="2313" y="19"/>
                    </a:lnTo>
                    <a:lnTo>
                      <a:pt x="20" y="19"/>
                    </a:lnTo>
                    <a:close/>
                    <a:moveTo>
                      <a:pt x="2323" y="409"/>
                    </a:moveTo>
                    <a:lnTo>
                      <a:pt x="77" y="409"/>
                    </a:lnTo>
                    <a:lnTo>
                      <a:pt x="77" y="409"/>
                    </a:lnTo>
                    <a:cubicBezTo>
                      <a:pt x="35" y="409"/>
                      <a:pt x="0" y="374"/>
                      <a:pt x="0" y="33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323" y="0"/>
                    </a:lnTo>
                    <a:lnTo>
                      <a:pt x="2323" y="0"/>
                    </a:lnTo>
                    <a:cubicBezTo>
                      <a:pt x="2328" y="0"/>
                      <a:pt x="2332" y="4"/>
                      <a:pt x="2332" y="9"/>
                    </a:cubicBezTo>
                    <a:lnTo>
                      <a:pt x="2332" y="399"/>
                    </a:lnTo>
                    <a:lnTo>
                      <a:pt x="2332" y="399"/>
                    </a:lnTo>
                    <a:cubicBezTo>
                      <a:pt x="2332" y="404"/>
                      <a:pt x="2328" y="409"/>
                      <a:pt x="2323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7">
                <a:extLst>
                  <a:ext uri="{FF2B5EF4-FFF2-40B4-BE49-F238E27FC236}">
                    <a16:creationId xmlns:a16="http://schemas.microsoft.com/office/drawing/2014/main" id="{7EF0BF72-74CF-4D0F-AA33-673ADB8B39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5526" y="10066894"/>
                <a:ext cx="1818761" cy="343674"/>
              </a:xfrm>
              <a:custGeom>
                <a:avLst/>
                <a:gdLst>
                  <a:gd name="T0" fmla="*/ 0 w 2079"/>
                  <a:gd name="T1" fmla="*/ 390 h 391"/>
                  <a:gd name="T2" fmla="*/ 2078 w 2079"/>
                  <a:gd name="T3" fmla="*/ 390 h 391"/>
                  <a:gd name="T4" fmla="*/ 2078 w 2079"/>
                  <a:gd name="T5" fmla="*/ 0 h 391"/>
                  <a:gd name="T6" fmla="*/ 0 w 2079"/>
                  <a:gd name="T7" fmla="*/ 0 h 391"/>
                  <a:gd name="T8" fmla="*/ 0 w 2079"/>
                  <a:gd name="T9" fmla="*/ 39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9" h="391">
                    <a:moveTo>
                      <a:pt x="0" y="390"/>
                    </a:moveTo>
                    <a:lnTo>
                      <a:pt x="2078" y="390"/>
                    </a:lnTo>
                    <a:lnTo>
                      <a:pt x="2078" y="0"/>
                    </a:lnTo>
                    <a:lnTo>
                      <a:pt x="0" y="0"/>
                    </a:lnTo>
                    <a:lnTo>
                      <a:pt x="0" y="39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8">
                <a:extLst>
                  <a:ext uri="{FF2B5EF4-FFF2-40B4-BE49-F238E27FC236}">
                    <a16:creationId xmlns:a16="http://schemas.microsoft.com/office/drawing/2014/main" id="{BCAAC120-58D5-4987-890D-ED273E992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7803" y="10059171"/>
                <a:ext cx="1838068" cy="359119"/>
              </a:xfrm>
              <a:custGeom>
                <a:avLst/>
                <a:gdLst>
                  <a:gd name="T0" fmla="*/ 19 w 2099"/>
                  <a:gd name="T1" fmla="*/ 389 h 410"/>
                  <a:gd name="T2" fmla="*/ 2079 w 2099"/>
                  <a:gd name="T3" fmla="*/ 389 h 410"/>
                  <a:gd name="T4" fmla="*/ 2079 w 2099"/>
                  <a:gd name="T5" fmla="*/ 19 h 410"/>
                  <a:gd name="T6" fmla="*/ 19 w 2099"/>
                  <a:gd name="T7" fmla="*/ 19 h 410"/>
                  <a:gd name="T8" fmla="*/ 19 w 2099"/>
                  <a:gd name="T9" fmla="*/ 389 h 410"/>
                  <a:gd name="T10" fmla="*/ 2088 w 2099"/>
                  <a:gd name="T11" fmla="*/ 409 h 410"/>
                  <a:gd name="T12" fmla="*/ 10 w 2099"/>
                  <a:gd name="T13" fmla="*/ 409 h 410"/>
                  <a:gd name="T14" fmla="*/ 10 w 2099"/>
                  <a:gd name="T15" fmla="*/ 409 h 410"/>
                  <a:gd name="T16" fmla="*/ 0 w 2099"/>
                  <a:gd name="T17" fmla="*/ 399 h 410"/>
                  <a:gd name="T18" fmla="*/ 0 w 2099"/>
                  <a:gd name="T19" fmla="*/ 9 h 410"/>
                  <a:gd name="T20" fmla="*/ 0 w 2099"/>
                  <a:gd name="T21" fmla="*/ 9 h 410"/>
                  <a:gd name="T22" fmla="*/ 10 w 2099"/>
                  <a:gd name="T23" fmla="*/ 0 h 410"/>
                  <a:gd name="T24" fmla="*/ 2088 w 2099"/>
                  <a:gd name="T25" fmla="*/ 0 h 410"/>
                  <a:gd name="T26" fmla="*/ 2088 w 2099"/>
                  <a:gd name="T27" fmla="*/ 0 h 410"/>
                  <a:gd name="T28" fmla="*/ 2098 w 2099"/>
                  <a:gd name="T29" fmla="*/ 9 h 410"/>
                  <a:gd name="T30" fmla="*/ 2098 w 2099"/>
                  <a:gd name="T31" fmla="*/ 399 h 410"/>
                  <a:gd name="T32" fmla="*/ 2098 w 2099"/>
                  <a:gd name="T33" fmla="*/ 399 h 410"/>
                  <a:gd name="T34" fmla="*/ 2088 w 2099"/>
                  <a:gd name="T35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99" h="410">
                    <a:moveTo>
                      <a:pt x="19" y="389"/>
                    </a:moveTo>
                    <a:lnTo>
                      <a:pt x="2079" y="389"/>
                    </a:lnTo>
                    <a:lnTo>
                      <a:pt x="2079" y="19"/>
                    </a:lnTo>
                    <a:lnTo>
                      <a:pt x="19" y="19"/>
                    </a:lnTo>
                    <a:lnTo>
                      <a:pt x="19" y="389"/>
                    </a:lnTo>
                    <a:close/>
                    <a:moveTo>
                      <a:pt x="2088" y="409"/>
                    </a:moveTo>
                    <a:lnTo>
                      <a:pt x="10" y="409"/>
                    </a:lnTo>
                    <a:lnTo>
                      <a:pt x="10" y="409"/>
                    </a:lnTo>
                    <a:cubicBezTo>
                      <a:pt x="5" y="409"/>
                      <a:pt x="0" y="404"/>
                      <a:pt x="0" y="39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088" y="0"/>
                    </a:lnTo>
                    <a:lnTo>
                      <a:pt x="2088" y="0"/>
                    </a:lnTo>
                    <a:cubicBezTo>
                      <a:pt x="2093" y="0"/>
                      <a:pt x="2098" y="4"/>
                      <a:pt x="2098" y="9"/>
                    </a:cubicBezTo>
                    <a:lnTo>
                      <a:pt x="2098" y="399"/>
                    </a:lnTo>
                    <a:lnTo>
                      <a:pt x="2098" y="399"/>
                    </a:lnTo>
                    <a:cubicBezTo>
                      <a:pt x="2098" y="404"/>
                      <a:pt x="2093" y="409"/>
                      <a:pt x="2088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9">
                <a:extLst>
                  <a:ext uri="{FF2B5EF4-FFF2-40B4-BE49-F238E27FC236}">
                    <a16:creationId xmlns:a16="http://schemas.microsoft.com/office/drawing/2014/main" id="{9D22E3E5-7022-4184-B1F5-F3902D169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8148" y="10066894"/>
                <a:ext cx="2027282" cy="343674"/>
              </a:xfrm>
              <a:custGeom>
                <a:avLst/>
                <a:gdLst>
                  <a:gd name="T0" fmla="*/ 0 w 2314"/>
                  <a:gd name="T1" fmla="*/ 0 h 391"/>
                  <a:gd name="T2" fmla="*/ 0 w 2314"/>
                  <a:gd name="T3" fmla="*/ 390 h 391"/>
                  <a:gd name="T4" fmla="*/ 2245 w 2314"/>
                  <a:gd name="T5" fmla="*/ 390 h 391"/>
                  <a:gd name="T6" fmla="*/ 2245 w 2314"/>
                  <a:gd name="T7" fmla="*/ 390 h 391"/>
                  <a:gd name="T8" fmla="*/ 2313 w 2314"/>
                  <a:gd name="T9" fmla="*/ 321 h 391"/>
                  <a:gd name="T10" fmla="*/ 2313 w 2314"/>
                  <a:gd name="T11" fmla="*/ 0 h 391"/>
                  <a:gd name="T12" fmla="*/ 0 w 2314"/>
                  <a:gd name="T13" fmla="*/ 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14" h="391">
                    <a:moveTo>
                      <a:pt x="0" y="0"/>
                    </a:moveTo>
                    <a:lnTo>
                      <a:pt x="0" y="390"/>
                    </a:lnTo>
                    <a:lnTo>
                      <a:pt x="2245" y="390"/>
                    </a:lnTo>
                    <a:lnTo>
                      <a:pt x="2245" y="390"/>
                    </a:lnTo>
                    <a:cubicBezTo>
                      <a:pt x="2283" y="390"/>
                      <a:pt x="2313" y="360"/>
                      <a:pt x="2313" y="321"/>
                    </a:cubicBezTo>
                    <a:lnTo>
                      <a:pt x="231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0">
                <a:extLst>
                  <a:ext uri="{FF2B5EF4-FFF2-40B4-BE49-F238E27FC236}">
                    <a16:creationId xmlns:a16="http://schemas.microsoft.com/office/drawing/2014/main" id="{1EAB83C6-5914-493F-9616-C0D0FE0E6C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0425" y="10059171"/>
                <a:ext cx="2042728" cy="359119"/>
              </a:xfrm>
              <a:custGeom>
                <a:avLst/>
                <a:gdLst>
                  <a:gd name="T0" fmla="*/ 19 w 2333"/>
                  <a:gd name="T1" fmla="*/ 389 h 410"/>
                  <a:gd name="T2" fmla="*/ 2254 w 2333"/>
                  <a:gd name="T3" fmla="*/ 389 h 410"/>
                  <a:gd name="T4" fmla="*/ 2254 w 2333"/>
                  <a:gd name="T5" fmla="*/ 389 h 410"/>
                  <a:gd name="T6" fmla="*/ 2313 w 2333"/>
                  <a:gd name="T7" fmla="*/ 330 h 410"/>
                  <a:gd name="T8" fmla="*/ 2313 w 2333"/>
                  <a:gd name="T9" fmla="*/ 19 h 410"/>
                  <a:gd name="T10" fmla="*/ 19 w 2333"/>
                  <a:gd name="T11" fmla="*/ 19 h 410"/>
                  <a:gd name="T12" fmla="*/ 19 w 2333"/>
                  <a:gd name="T13" fmla="*/ 389 h 410"/>
                  <a:gd name="T14" fmla="*/ 2254 w 2333"/>
                  <a:gd name="T15" fmla="*/ 409 h 410"/>
                  <a:gd name="T16" fmla="*/ 9 w 2333"/>
                  <a:gd name="T17" fmla="*/ 409 h 410"/>
                  <a:gd name="T18" fmla="*/ 9 w 2333"/>
                  <a:gd name="T19" fmla="*/ 409 h 410"/>
                  <a:gd name="T20" fmla="*/ 0 w 2333"/>
                  <a:gd name="T21" fmla="*/ 399 h 410"/>
                  <a:gd name="T22" fmla="*/ 0 w 2333"/>
                  <a:gd name="T23" fmla="*/ 9 h 410"/>
                  <a:gd name="T24" fmla="*/ 0 w 2333"/>
                  <a:gd name="T25" fmla="*/ 9 h 410"/>
                  <a:gd name="T26" fmla="*/ 9 w 2333"/>
                  <a:gd name="T27" fmla="*/ 0 h 410"/>
                  <a:gd name="T28" fmla="*/ 2322 w 2333"/>
                  <a:gd name="T29" fmla="*/ 0 h 410"/>
                  <a:gd name="T30" fmla="*/ 2322 w 2333"/>
                  <a:gd name="T31" fmla="*/ 0 h 410"/>
                  <a:gd name="T32" fmla="*/ 2332 w 2333"/>
                  <a:gd name="T33" fmla="*/ 9 h 410"/>
                  <a:gd name="T34" fmla="*/ 2332 w 2333"/>
                  <a:gd name="T35" fmla="*/ 330 h 410"/>
                  <a:gd name="T36" fmla="*/ 2332 w 2333"/>
                  <a:gd name="T37" fmla="*/ 330 h 410"/>
                  <a:gd name="T38" fmla="*/ 2254 w 2333"/>
                  <a:gd name="T39" fmla="*/ 409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33" h="410">
                    <a:moveTo>
                      <a:pt x="19" y="389"/>
                    </a:moveTo>
                    <a:lnTo>
                      <a:pt x="2254" y="389"/>
                    </a:lnTo>
                    <a:lnTo>
                      <a:pt x="2254" y="389"/>
                    </a:lnTo>
                    <a:cubicBezTo>
                      <a:pt x="2287" y="389"/>
                      <a:pt x="2313" y="363"/>
                      <a:pt x="2313" y="330"/>
                    </a:cubicBezTo>
                    <a:lnTo>
                      <a:pt x="2313" y="19"/>
                    </a:lnTo>
                    <a:lnTo>
                      <a:pt x="19" y="19"/>
                    </a:lnTo>
                    <a:lnTo>
                      <a:pt x="19" y="389"/>
                    </a:lnTo>
                    <a:close/>
                    <a:moveTo>
                      <a:pt x="2254" y="409"/>
                    </a:moveTo>
                    <a:lnTo>
                      <a:pt x="9" y="409"/>
                    </a:lnTo>
                    <a:lnTo>
                      <a:pt x="9" y="409"/>
                    </a:lnTo>
                    <a:cubicBezTo>
                      <a:pt x="4" y="409"/>
                      <a:pt x="0" y="404"/>
                      <a:pt x="0" y="39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322" y="0"/>
                    </a:lnTo>
                    <a:lnTo>
                      <a:pt x="2322" y="0"/>
                    </a:lnTo>
                    <a:cubicBezTo>
                      <a:pt x="2328" y="0"/>
                      <a:pt x="2332" y="4"/>
                      <a:pt x="2332" y="9"/>
                    </a:cubicBezTo>
                    <a:lnTo>
                      <a:pt x="2332" y="330"/>
                    </a:lnTo>
                    <a:lnTo>
                      <a:pt x="2332" y="330"/>
                    </a:lnTo>
                    <a:cubicBezTo>
                      <a:pt x="2332" y="374"/>
                      <a:pt x="2297" y="409"/>
                      <a:pt x="2254" y="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1">
                <a:extLst>
                  <a:ext uri="{FF2B5EF4-FFF2-40B4-BE49-F238E27FC236}">
                    <a16:creationId xmlns:a16="http://schemas.microsoft.com/office/drawing/2014/main" id="{0F2F2A3C-BA3D-476A-8CB6-BCFBD0910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5222" y="7777034"/>
                <a:ext cx="69507" cy="34752"/>
              </a:xfrm>
              <a:custGeom>
                <a:avLst/>
                <a:gdLst>
                  <a:gd name="T0" fmla="*/ 12 w 79"/>
                  <a:gd name="T1" fmla="*/ 38 h 39"/>
                  <a:gd name="T2" fmla="*/ 12 w 79"/>
                  <a:gd name="T3" fmla="*/ 38 h 39"/>
                  <a:gd name="T4" fmla="*/ 3 w 79"/>
                  <a:gd name="T5" fmla="*/ 31 h 39"/>
                  <a:gd name="T6" fmla="*/ 3 w 79"/>
                  <a:gd name="T7" fmla="*/ 31 h 39"/>
                  <a:gd name="T8" fmla="*/ 8 w 79"/>
                  <a:gd name="T9" fmla="*/ 19 h 39"/>
                  <a:gd name="T10" fmla="*/ 8 w 79"/>
                  <a:gd name="T11" fmla="*/ 19 h 39"/>
                  <a:gd name="T12" fmla="*/ 64 w 79"/>
                  <a:gd name="T13" fmla="*/ 2 h 39"/>
                  <a:gd name="T14" fmla="*/ 64 w 79"/>
                  <a:gd name="T15" fmla="*/ 2 h 39"/>
                  <a:gd name="T16" fmla="*/ 76 w 79"/>
                  <a:gd name="T17" fmla="*/ 8 h 39"/>
                  <a:gd name="T18" fmla="*/ 76 w 79"/>
                  <a:gd name="T19" fmla="*/ 8 h 39"/>
                  <a:gd name="T20" fmla="*/ 69 w 79"/>
                  <a:gd name="T21" fmla="*/ 20 h 39"/>
                  <a:gd name="T22" fmla="*/ 69 w 79"/>
                  <a:gd name="T23" fmla="*/ 20 h 39"/>
                  <a:gd name="T24" fmla="*/ 15 w 79"/>
                  <a:gd name="T25" fmla="*/ 37 h 39"/>
                  <a:gd name="T26" fmla="*/ 15 w 79"/>
                  <a:gd name="T27" fmla="*/ 37 h 39"/>
                  <a:gd name="T28" fmla="*/ 12 w 79"/>
                  <a:gd name="T29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39">
                    <a:moveTo>
                      <a:pt x="12" y="38"/>
                    </a:moveTo>
                    <a:lnTo>
                      <a:pt x="12" y="38"/>
                    </a:lnTo>
                    <a:cubicBezTo>
                      <a:pt x="7" y="38"/>
                      <a:pt x="4" y="36"/>
                      <a:pt x="3" y="31"/>
                    </a:cubicBezTo>
                    <a:lnTo>
                      <a:pt x="3" y="31"/>
                    </a:lnTo>
                    <a:cubicBezTo>
                      <a:pt x="0" y="27"/>
                      <a:pt x="3" y="21"/>
                      <a:pt x="8" y="19"/>
                    </a:cubicBezTo>
                    <a:lnTo>
                      <a:pt x="8" y="19"/>
                    </a:lnTo>
                    <a:cubicBezTo>
                      <a:pt x="9" y="19"/>
                      <a:pt x="29" y="12"/>
                      <a:pt x="64" y="2"/>
                    </a:cubicBezTo>
                    <a:lnTo>
                      <a:pt x="64" y="2"/>
                    </a:lnTo>
                    <a:cubicBezTo>
                      <a:pt x="69" y="0"/>
                      <a:pt x="74" y="2"/>
                      <a:pt x="76" y="8"/>
                    </a:cubicBezTo>
                    <a:lnTo>
                      <a:pt x="76" y="8"/>
                    </a:lnTo>
                    <a:cubicBezTo>
                      <a:pt x="78" y="13"/>
                      <a:pt x="74" y="18"/>
                      <a:pt x="69" y="20"/>
                    </a:cubicBezTo>
                    <a:lnTo>
                      <a:pt x="69" y="20"/>
                    </a:lnTo>
                    <a:cubicBezTo>
                      <a:pt x="35" y="30"/>
                      <a:pt x="15" y="37"/>
                      <a:pt x="15" y="37"/>
                    </a:cubicBezTo>
                    <a:lnTo>
                      <a:pt x="15" y="37"/>
                    </a:lnTo>
                    <a:cubicBezTo>
                      <a:pt x="14" y="37"/>
                      <a:pt x="13" y="38"/>
                      <a:pt x="12" y="38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2">
                <a:extLst>
                  <a:ext uri="{FF2B5EF4-FFF2-40B4-BE49-F238E27FC236}">
                    <a16:creationId xmlns:a16="http://schemas.microsoft.com/office/drawing/2014/main" id="{891476E2-CF65-4776-8106-D640DD2C3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1959" y="7398608"/>
                <a:ext cx="3158696" cy="1274291"/>
              </a:xfrm>
              <a:custGeom>
                <a:avLst/>
                <a:gdLst>
                  <a:gd name="T0" fmla="*/ 3243 w 3609"/>
                  <a:gd name="T1" fmla="*/ 10 h 1456"/>
                  <a:gd name="T2" fmla="*/ 3377 w 3609"/>
                  <a:gd name="T3" fmla="*/ 11 h 1456"/>
                  <a:gd name="T4" fmla="*/ 3014 w 3609"/>
                  <a:gd name="T5" fmla="*/ 28 h 1456"/>
                  <a:gd name="T6" fmla="*/ 3147 w 3609"/>
                  <a:gd name="T7" fmla="*/ 15 h 1456"/>
                  <a:gd name="T8" fmla="*/ 3596 w 3609"/>
                  <a:gd name="T9" fmla="*/ 39 h 1456"/>
                  <a:gd name="T10" fmla="*/ 3483 w 3609"/>
                  <a:gd name="T11" fmla="*/ 8 h 1456"/>
                  <a:gd name="T12" fmla="*/ 3597 w 3609"/>
                  <a:gd name="T13" fmla="*/ 39 h 1456"/>
                  <a:gd name="T14" fmla="*/ 2795 w 3609"/>
                  <a:gd name="T15" fmla="*/ 61 h 1456"/>
                  <a:gd name="T16" fmla="*/ 2911 w 3609"/>
                  <a:gd name="T17" fmla="*/ 55 h 1456"/>
                  <a:gd name="T18" fmla="*/ 2572 w 3609"/>
                  <a:gd name="T19" fmla="*/ 149 h 1456"/>
                  <a:gd name="T20" fmla="*/ 2697 w 3609"/>
                  <a:gd name="T21" fmla="*/ 101 h 1456"/>
                  <a:gd name="T22" fmla="*/ 2581 w 3609"/>
                  <a:gd name="T23" fmla="*/ 155 h 1456"/>
                  <a:gd name="T24" fmla="*/ 2373 w 3609"/>
                  <a:gd name="T25" fmla="*/ 246 h 1456"/>
                  <a:gd name="T26" fmla="*/ 2486 w 3609"/>
                  <a:gd name="T27" fmla="*/ 190 h 1456"/>
                  <a:gd name="T28" fmla="*/ 2384 w 3609"/>
                  <a:gd name="T29" fmla="*/ 262 h 1456"/>
                  <a:gd name="T30" fmla="*/ 2197 w 3609"/>
                  <a:gd name="T31" fmla="*/ 396 h 1456"/>
                  <a:gd name="T32" fmla="*/ 2293 w 3609"/>
                  <a:gd name="T33" fmla="*/ 331 h 1456"/>
                  <a:gd name="T34" fmla="*/ 11 w 3609"/>
                  <a:gd name="T35" fmla="*/ 433 h 1456"/>
                  <a:gd name="T36" fmla="*/ 125 w 3609"/>
                  <a:gd name="T37" fmla="*/ 404 h 1456"/>
                  <a:gd name="T38" fmla="*/ 11 w 3609"/>
                  <a:gd name="T39" fmla="*/ 432 h 1456"/>
                  <a:gd name="T40" fmla="*/ 347 w 3609"/>
                  <a:gd name="T41" fmla="*/ 458 h 1456"/>
                  <a:gd name="T42" fmla="*/ 241 w 3609"/>
                  <a:gd name="T43" fmla="*/ 412 h 1456"/>
                  <a:gd name="T44" fmla="*/ 351 w 3609"/>
                  <a:gd name="T45" fmla="*/ 458 h 1456"/>
                  <a:gd name="T46" fmla="*/ 450 w 3609"/>
                  <a:gd name="T47" fmla="*/ 507 h 1456"/>
                  <a:gd name="T48" fmla="*/ 552 w 3609"/>
                  <a:gd name="T49" fmla="*/ 561 h 1456"/>
                  <a:gd name="T50" fmla="*/ 2053 w 3609"/>
                  <a:gd name="T51" fmla="*/ 589 h 1456"/>
                  <a:gd name="T52" fmla="*/ 2133 w 3609"/>
                  <a:gd name="T53" fmla="*/ 481 h 1456"/>
                  <a:gd name="T54" fmla="*/ 2059 w 3609"/>
                  <a:gd name="T55" fmla="*/ 591 h 1456"/>
                  <a:gd name="T56" fmla="*/ 613 w 3609"/>
                  <a:gd name="T57" fmla="*/ 660 h 1456"/>
                  <a:gd name="T58" fmla="*/ 695 w 3609"/>
                  <a:gd name="T59" fmla="*/ 744 h 1456"/>
                  <a:gd name="T60" fmla="*/ 1933 w 3609"/>
                  <a:gd name="T61" fmla="*/ 785 h 1456"/>
                  <a:gd name="T62" fmla="*/ 2001 w 3609"/>
                  <a:gd name="T63" fmla="*/ 669 h 1456"/>
                  <a:gd name="T64" fmla="*/ 1937 w 3609"/>
                  <a:gd name="T65" fmla="*/ 786 h 1456"/>
                  <a:gd name="T66" fmla="*/ 737 w 3609"/>
                  <a:gd name="T67" fmla="*/ 853 h 1456"/>
                  <a:gd name="T68" fmla="*/ 809 w 3609"/>
                  <a:gd name="T69" fmla="*/ 944 h 1456"/>
                  <a:gd name="T70" fmla="*/ 1824 w 3609"/>
                  <a:gd name="T71" fmla="*/ 988 h 1456"/>
                  <a:gd name="T72" fmla="*/ 1874 w 3609"/>
                  <a:gd name="T73" fmla="*/ 873 h 1456"/>
                  <a:gd name="T74" fmla="*/ 1837 w 3609"/>
                  <a:gd name="T75" fmla="*/ 984 h 1456"/>
                  <a:gd name="T76" fmla="*/ 905 w 3609"/>
                  <a:gd name="T77" fmla="*/ 1155 h 1456"/>
                  <a:gd name="T78" fmla="*/ 865 w 3609"/>
                  <a:gd name="T79" fmla="*/ 1045 h 1456"/>
                  <a:gd name="T80" fmla="*/ 913 w 3609"/>
                  <a:gd name="T81" fmla="*/ 1159 h 1456"/>
                  <a:gd name="T82" fmla="*/ 1709 w 3609"/>
                  <a:gd name="T83" fmla="*/ 1175 h 1456"/>
                  <a:gd name="T84" fmla="*/ 1784 w 3609"/>
                  <a:gd name="T85" fmla="*/ 1085 h 1456"/>
                  <a:gd name="T86" fmla="*/ 1052 w 3609"/>
                  <a:gd name="T87" fmla="*/ 1341 h 1456"/>
                  <a:gd name="T88" fmla="*/ 971 w 3609"/>
                  <a:gd name="T89" fmla="*/ 1238 h 1456"/>
                  <a:gd name="T90" fmla="*/ 1059 w 3609"/>
                  <a:gd name="T91" fmla="*/ 1338 h 1456"/>
                  <a:gd name="T92" fmla="*/ 1567 w 3609"/>
                  <a:gd name="T93" fmla="*/ 1351 h 1456"/>
                  <a:gd name="T94" fmla="*/ 1659 w 3609"/>
                  <a:gd name="T95" fmla="*/ 1281 h 1456"/>
                  <a:gd name="T96" fmla="*/ 1252 w 3609"/>
                  <a:gd name="T97" fmla="*/ 1448 h 1456"/>
                  <a:gd name="T98" fmla="*/ 1136 w 3609"/>
                  <a:gd name="T99" fmla="*/ 1395 h 1456"/>
                  <a:gd name="T100" fmla="*/ 1261 w 3609"/>
                  <a:gd name="T101" fmla="*/ 1440 h 1456"/>
                  <a:gd name="T102" fmla="*/ 1357 w 3609"/>
                  <a:gd name="T103" fmla="*/ 1446 h 1456"/>
                  <a:gd name="T104" fmla="*/ 1474 w 3609"/>
                  <a:gd name="T105" fmla="*/ 1411 h 1456"/>
                  <a:gd name="T106" fmla="*/ 1381 w 3609"/>
                  <a:gd name="T107" fmla="*/ 1454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09" h="1456">
                    <a:moveTo>
                      <a:pt x="3367" y="21"/>
                    </a:moveTo>
                    <a:lnTo>
                      <a:pt x="3367" y="21"/>
                    </a:lnTo>
                    <a:lnTo>
                      <a:pt x="3367" y="21"/>
                    </a:lnTo>
                    <a:cubicBezTo>
                      <a:pt x="3329" y="19"/>
                      <a:pt x="3292" y="19"/>
                      <a:pt x="3253" y="20"/>
                    </a:cubicBezTo>
                    <a:lnTo>
                      <a:pt x="3253" y="20"/>
                    </a:lnTo>
                    <a:cubicBezTo>
                      <a:pt x="3247" y="20"/>
                      <a:pt x="3243" y="16"/>
                      <a:pt x="3243" y="10"/>
                    </a:cubicBezTo>
                    <a:lnTo>
                      <a:pt x="3243" y="10"/>
                    </a:lnTo>
                    <a:cubicBezTo>
                      <a:pt x="3243" y="5"/>
                      <a:pt x="3247" y="1"/>
                      <a:pt x="3253" y="1"/>
                    </a:cubicBezTo>
                    <a:lnTo>
                      <a:pt x="3253" y="1"/>
                    </a:lnTo>
                    <a:cubicBezTo>
                      <a:pt x="3292" y="0"/>
                      <a:pt x="3330" y="0"/>
                      <a:pt x="3368" y="2"/>
                    </a:cubicBezTo>
                    <a:lnTo>
                      <a:pt x="3368" y="2"/>
                    </a:lnTo>
                    <a:cubicBezTo>
                      <a:pt x="3374" y="2"/>
                      <a:pt x="3378" y="6"/>
                      <a:pt x="3377" y="11"/>
                    </a:cubicBezTo>
                    <a:lnTo>
                      <a:pt x="3377" y="11"/>
                    </a:lnTo>
                    <a:cubicBezTo>
                      <a:pt x="3377" y="16"/>
                      <a:pt x="3373" y="21"/>
                      <a:pt x="3367" y="21"/>
                    </a:cubicBezTo>
                    <a:close/>
                    <a:moveTo>
                      <a:pt x="3024" y="37"/>
                    </a:moveTo>
                    <a:lnTo>
                      <a:pt x="3024" y="37"/>
                    </a:lnTo>
                    <a:cubicBezTo>
                      <a:pt x="3018" y="37"/>
                      <a:pt x="3014" y="33"/>
                      <a:pt x="3014" y="28"/>
                    </a:cubicBezTo>
                    <a:lnTo>
                      <a:pt x="3014" y="28"/>
                    </a:lnTo>
                    <a:cubicBezTo>
                      <a:pt x="3013" y="23"/>
                      <a:pt x="3017" y="18"/>
                      <a:pt x="3022" y="17"/>
                    </a:cubicBezTo>
                    <a:lnTo>
                      <a:pt x="3022" y="17"/>
                    </a:lnTo>
                    <a:cubicBezTo>
                      <a:pt x="3060" y="12"/>
                      <a:pt x="3098" y="9"/>
                      <a:pt x="3137" y="6"/>
                    </a:cubicBezTo>
                    <a:lnTo>
                      <a:pt x="3137" y="6"/>
                    </a:lnTo>
                    <a:cubicBezTo>
                      <a:pt x="3143" y="5"/>
                      <a:pt x="3147" y="9"/>
                      <a:pt x="3147" y="15"/>
                    </a:cubicBezTo>
                    <a:lnTo>
                      <a:pt x="3147" y="15"/>
                    </a:lnTo>
                    <a:cubicBezTo>
                      <a:pt x="3148" y="20"/>
                      <a:pt x="3144" y="24"/>
                      <a:pt x="3138" y="25"/>
                    </a:cubicBezTo>
                    <a:lnTo>
                      <a:pt x="3138" y="25"/>
                    </a:lnTo>
                    <a:cubicBezTo>
                      <a:pt x="3100" y="28"/>
                      <a:pt x="3062" y="31"/>
                      <a:pt x="3024" y="37"/>
                    </a:cubicBezTo>
                    <a:close/>
                    <a:moveTo>
                      <a:pt x="3597" y="39"/>
                    </a:moveTo>
                    <a:lnTo>
                      <a:pt x="3597" y="39"/>
                    </a:lnTo>
                    <a:cubicBezTo>
                      <a:pt x="3596" y="39"/>
                      <a:pt x="3596" y="39"/>
                      <a:pt x="3596" y="39"/>
                    </a:cubicBezTo>
                    <a:lnTo>
                      <a:pt x="3596" y="39"/>
                    </a:lnTo>
                    <a:cubicBezTo>
                      <a:pt x="3558" y="34"/>
                      <a:pt x="3520" y="30"/>
                      <a:pt x="3481" y="27"/>
                    </a:cubicBezTo>
                    <a:lnTo>
                      <a:pt x="3481" y="27"/>
                    </a:lnTo>
                    <a:cubicBezTo>
                      <a:pt x="3476" y="27"/>
                      <a:pt x="3473" y="22"/>
                      <a:pt x="3473" y="16"/>
                    </a:cubicBezTo>
                    <a:lnTo>
                      <a:pt x="3473" y="16"/>
                    </a:lnTo>
                    <a:cubicBezTo>
                      <a:pt x="3473" y="11"/>
                      <a:pt x="3478" y="7"/>
                      <a:pt x="3483" y="8"/>
                    </a:cubicBezTo>
                    <a:lnTo>
                      <a:pt x="3483" y="8"/>
                    </a:lnTo>
                    <a:cubicBezTo>
                      <a:pt x="3522" y="10"/>
                      <a:pt x="3561" y="15"/>
                      <a:pt x="3598" y="20"/>
                    </a:cubicBezTo>
                    <a:lnTo>
                      <a:pt x="3598" y="20"/>
                    </a:lnTo>
                    <a:cubicBezTo>
                      <a:pt x="3603" y="20"/>
                      <a:pt x="3608" y="25"/>
                      <a:pt x="3607" y="30"/>
                    </a:cubicBezTo>
                    <a:lnTo>
                      <a:pt x="3607" y="30"/>
                    </a:lnTo>
                    <a:cubicBezTo>
                      <a:pt x="3606" y="35"/>
                      <a:pt x="3601" y="39"/>
                      <a:pt x="3597" y="39"/>
                    </a:cubicBezTo>
                    <a:close/>
                    <a:moveTo>
                      <a:pt x="2798" y="80"/>
                    </a:moveTo>
                    <a:lnTo>
                      <a:pt x="2798" y="80"/>
                    </a:lnTo>
                    <a:cubicBezTo>
                      <a:pt x="2794" y="80"/>
                      <a:pt x="2790" y="77"/>
                      <a:pt x="2788" y="73"/>
                    </a:cubicBezTo>
                    <a:lnTo>
                      <a:pt x="2788" y="73"/>
                    </a:lnTo>
                    <a:cubicBezTo>
                      <a:pt x="2787" y="68"/>
                      <a:pt x="2791" y="62"/>
                      <a:pt x="2795" y="61"/>
                    </a:cubicBezTo>
                    <a:lnTo>
                      <a:pt x="2795" y="61"/>
                    </a:lnTo>
                    <a:cubicBezTo>
                      <a:pt x="2832" y="51"/>
                      <a:pt x="2869" y="42"/>
                      <a:pt x="2908" y="35"/>
                    </a:cubicBezTo>
                    <a:lnTo>
                      <a:pt x="2908" y="35"/>
                    </a:lnTo>
                    <a:cubicBezTo>
                      <a:pt x="2913" y="35"/>
                      <a:pt x="2918" y="38"/>
                      <a:pt x="2919" y="43"/>
                    </a:cubicBezTo>
                    <a:lnTo>
                      <a:pt x="2919" y="43"/>
                    </a:lnTo>
                    <a:cubicBezTo>
                      <a:pt x="2920" y="49"/>
                      <a:pt x="2917" y="53"/>
                      <a:pt x="2911" y="55"/>
                    </a:cubicBezTo>
                    <a:lnTo>
                      <a:pt x="2911" y="55"/>
                    </a:lnTo>
                    <a:cubicBezTo>
                      <a:pt x="2874" y="62"/>
                      <a:pt x="2837" y="70"/>
                      <a:pt x="2800" y="80"/>
                    </a:cubicBezTo>
                    <a:lnTo>
                      <a:pt x="2800" y="80"/>
                    </a:lnTo>
                    <a:cubicBezTo>
                      <a:pt x="2799" y="80"/>
                      <a:pt x="2798" y="80"/>
                      <a:pt x="2798" y="80"/>
                    </a:cubicBezTo>
                    <a:close/>
                    <a:moveTo>
                      <a:pt x="2581" y="155"/>
                    </a:moveTo>
                    <a:lnTo>
                      <a:pt x="2581" y="155"/>
                    </a:lnTo>
                    <a:cubicBezTo>
                      <a:pt x="2576" y="155"/>
                      <a:pt x="2573" y="152"/>
                      <a:pt x="2572" y="149"/>
                    </a:cubicBezTo>
                    <a:lnTo>
                      <a:pt x="2572" y="149"/>
                    </a:lnTo>
                    <a:cubicBezTo>
                      <a:pt x="2569" y="144"/>
                      <a:pt x="2572" y="138"/>
                      <a:pt x="2576" y="137"/>
                    </a:cubicBezTo>
                    <a:lnTo>
                      <a:pt x="2576" y="137"/>
                    </a:lnTo>
                    <a:cubicBezTo>
                      <a:pt x="2611" y="121"/>
                      <a:pt x="2648" y="107"/>
                      <a:pt x="2684" y="95"/>
                    </a:cubicBezTo>
                    <a:lnTo>
                      <a:pt x="2684" y="95"/>
                    </a:lnTo>
                    <a:cubicBezTo>
                      <a:pt x="2689" y="93"/>
                      <a:pt x="2696" y="95"/>
                      <a:pt x="2697" y="101"/>
                    </a:cubicBezTo>
                    <a:lnTo>
                      <a:pt x="2697" y="101"/>
                    </a:lnTo>
                    <a:cubicBezTo>
                      <a:pt x="2699" y="105"/>
                      <a:pt x="2696" y="111"/>
                      <a:pt x="2691" y="113"/>
                    </a:cubicBezTo>
                    <a:lnTo>
                      <a:pt x="2691" y="113"/>
                    </a:lnTo>
                    <a:cubicBezTo>
                      <a:pt x="2655" y="125"/>
                      <a:pt x="2619" y="139"/>
                      <a:pt x="2584" y="154"/>
                    </a:cubicBezTo>
                    <a:lnTo>
                      <a:pt x="2584" y="154"/>
                    </a:lnTo>
                    <a:cubicBezTo>
                      <a:pt x="2583" y="155"/>
                      <a:pt x="2582" y="155"/>
                      <a:pt x="2581" y="155"/>
                    </a:cubicBezTo>
                    <a:close/>
                    <a:moveTo>
                      <a:pt x="2379" y="264"/>
                    </a:moveTo>
                    <a:lnTo>
                      <a:pt x="2379" y="264"/>
                    </a:lnTo>
                    <a:cubicBezTo>
                      <a:pt x="2375" y="264"/>
                      <a:pt x="2373" y="263"/>
                      <a:pt x="2370" y="259"/>
                    </a:cubicBezTo>
                    <a:lnTo>
                      <a:pt x="2370" y="259"/>
                    </a:lnTo>
                    <a:cubicBezTo>
                      <a:pt x="2367" y="255"/>
                      <a:pt x="2368" y="249"/>
                      <a:pt x="2373" y="246"/>
                    </a:cubicBezTo>
                    <a:lnTo>
                      <a:pt x="2373" y="246"/>
                    </a:lnTo>
                    <a:cubicBezTo>
                      <a:pt x="2390" y="235"/>
                      <a:pt x="2407" y="224"/>
                      <a:pt x="2424" y="214"/>
                    </a:cubicBezTo>
                    <a:lnTo>
                      <a:pt x="2424" y="214"/>
                    </a:lnTo>
                    <a:cubicBezTo>
                      <a:pt x="2440" y="204"/>
                      <a:pt x="2456" y="195"/>
                      <a:pt x="2473" y="186"/>
                    </a:cubicBezTo>
                    <a:lnTo>
                      <a:pt x="2473" y="186"/>
                    </a:lnTo>
                    <a:cubicBezTo>
                      <a:pt x="2477" y="184"/>
                      <a:pt x="2483" y="186"/>
                      <a:pt x="2486" y="190"/>
                    </a:cubicBezTo>
                    <a:lnTo>
                      <a:pt x="2486" y="190"/>
                    </a:lnTo>
                    <a:cubicBezTo>
                      <a:pt x="2488" y="195"/>
                      <a:pt x="2487" y="201"/>
                      <a:pt x="2481" y="204"/>
                    </a:cubicBezTo>
                    <a:lnTo>
                      <a:pt x="2481" y="204"/>
                    </a:lnTo>
                    <a:cubicBezTo>
                      <a:pt x="2466" y="212"/>
                      <a:pt x="2449" y="221"/>
                      <a:pt x="2434" y="231"/>
                    </a:cubicBezTo>
                    <a:lnTo>
                      <a:pt x="2434" y="231"/>
                    </a:lnTo>
                    <a:cubicBezTo>
                      <a:pt x="2417" y="240"/>
                      <a:pt x="2400" y="251"/>
                      <a:pt x="2384" y="262"/>
                    </a:cubicBezTo>
                    <a:lnTo>
                      <a:pt x="2384" y="262"/>
                    </a:lnTo>
                    <a:cubicBezTo>
                      <a:pt x="2382" y="264"/>
                      <a:pt x="2381" y="264"/>
                      <a:pt x="2379" y="264"/>
                    </a:cubicBezTo>
                    <a:close/>
                    <a:moveTo>
                      <a:pt x="2204" y="412"/>
                    </a:moveTo>
                    <a:lnTo>
                      <a:pt x="2204" y="412"/>
                    </a:lnTo>
                    <a:cubicBezTo>
                      <a:pt x="2201" y="412"/>
                      <a:pt x="2198" y="412"/>
                      <a:pt x="2197" y="410"/>
                    </a:cubicBezTo>
                    <a:lnTo>
                      <a:pt x="2197" y="410"/>
                    </a:lnTo>
                    <a:cubicBezTo>
                      <a:pt x="2193" y="405"/>
                      <a:pt x="2193" y="399"/>
                      <a:pt x="2197" y="396"/>
                    </a:cubicBezTo>
                    <a:lnTo>
                      <a:pt x="2197" y="396"/>
                    </a:lnTo>
                    <a:cubicBezTo>
                      <a:pt x="2224" y="367"/>
                      <a:pt x="2252" y="341"/>
                      <a:pt x="2280" y="317"/>
                    </a:cubicBezTo>
                    <a:lnTo>
                      <a:pt x="2280" y="317"/>
                    </a:lnTo>
                    <a:cubicBezTo>
                      <a:pt x="2285" y="313"/>
                      <a:pt x="2291" y="313"/>
                      <a:pt x="2294" y="317"/>
                    </a:cubicBezTo>
                    <a:lnTo>
                      <a:pt x="2294" y="317"/>
                    </a:lnTo>
                    <a:cubicBezTo>
                      <a:pt x="2298" y="321"/>
                      <a:pt x="2297" y="328"/>
                      <a:pt x="2293" y="331"/>
                    </a:cubicBezTo>
                    <a:lnTo>
                      <a:pt x="2293" y="331"/>
                    </a:lnTo>
                    <a:cubicBezTo>
                      <a:pt x="2265" y="355"/>
                      <a:pt x="2237" y="381"/>
                      <a:pt x="2211" y="409"/>
                    </a:cubicBezTo>
                    <a:lnTo>
                      <a:pt x="2211" y="409"/>
                    </a:lnTo>
                    <a:cubicBezTo>
                      <a:pt x="2208" y="411"/>
                      <a:pt x="2205" y="412"/>
                      <a:pt x="2204" y="412"/>
                    </a:cubicBezTo>
                    <a:lnTo>
                      <a:pt x="11" y="433"/>
                    </a:lnTo>
                    <a:lnTo>
                      <a:pt x="11" y="433"/>
                    </a:lnTo>
                    <a:cubicBezTo>
                      <a:pt x="6" y="433"/>
                      <a:pt x="1" y="429"/>
                      <a:pt x="1" y="423"/>
                    </a:cubicBezTo>
                    <a:lnTo>
                      <a:pt x="1" y="423"/>
                    </a:lnTo>
                    <a:cubicBezTo>
                      <a:pt x="0" y="419"/>
                      <a:pt x="4" y="413"/>
                      <a:pt x="9" y="412"/>
                    </a:cubicBezTo>
                    <a:lnTo>
                      <a:pt x="9" y="412"/>
                    </a:lnTo>
                    <a:cubicBezTo>
                      <a:pt x="48" y="407"/>
                      <a:pt x="87" y="405"/>
                      <a:pt x="125" y="404"/>
                    </a:cubicBezTo>
                    <a:lnTo>
                      <a:pt x="125" y="404"/>
                    </a:lnTo>
                    <a:lnTo>
                      <a:pt x="125" y="404"/>
                    </a:lnTo>
                    <a:cubicBezTo>
                      <a:pt x="130" y="404"/>
                      <a:pt x="134" y="408"/>
                      <a:pt x="134" y="413"/>
                    </a:cubicBezTo>
                    <a:lnTo>
                      <a:pt x="134" y="413"/>
                    </a:lnTo>
                    <a:cubicBezTo>
                      <a:pt x="134" y="419"/>
                      <a:pt x="131" y="423"/>
                      <a:pt x="125" y="423"/>
                    </a:cubicBezTo>
                    <a:lnTo>
                      <a:pt x="125" y="423"/>
                    </a:lnTo>
                    <a:cubicBezTo>
                      <a:pt x="88" y="423"/>
                      <a:pt x="50" y="426"/>
                      <a:pt x="11" y="432"/>
                    </a:cubicBezTo>
                    <a:lnTo>
                      <a:pt x="11" y="432"/>
                    </a:lnTo>
                    <a:cubicBezTo>
                      <a:pt x="11" y="433"/>
                      <a:pt x="11" y="433"/>
                      <a:pt x="11" y="433"/>
                    </a:cubicBezTo>
                    <a:lnTo>
                      <a:pt x="2204" y="412"/>
                    </a:lnTo>
                    <a:close/>
                    <a:moveTo>
                      <a:pt x="351" y="458"/>
                    </a:moveTo>
                    <a:lnTo>
                      <a:pt x="351" y="458"/>
                    </a:lnTo>
                    <a:cubicBezTo>
                      <a:pt x="350" y="458"/>
                      <a:pt x="349" y="458"/>
                      <a:pt x="347" y="458"/>
                    </a:cubicBezTo>
                    <a:lnTo>
                      <a:pt x="347" y="458"/>
                    </a:lnTo>
                    <a:cubicBezTo>
                      <a:pt x="314" y="445"/>
                      <a:pt x="276" y="437"/>
                      <a:pt x="238" y="430"/>
                    </a:cubicBezTo>
                    <a:lnTo>
                      <a:pt x="238" y="430"/>
                    </a:lnTo>
                    <a:cubicBezTo>
                      <a:pt x="233" y="430"/>
                      <a:pt x="229" y="426"/>
                      <a:pt x="230" y="420"/>
                    </a:cubicBezTo>
                    <a:lnTo>
                      <a:pt x="230" y="420"/>
                    </a:lnTo>
                    <a:cubicBezTo>
                      <a:pt x="231" y="415"/>
                      <a:pt x="236" y="411"/>
                      <a:pt x="241" y="412"/>
                    </a:cubicBezTo>
                    <a:lnTo>
                      <a:pt x="241" y="412"/>
                    </a:lnTo>
                    <a:cubicBezTo>
                      <a:pt x="280" y="418"/>
                      <a:pt x="319" y="427"/>
                      <a:pt x="354" y="440"/>
                    </a:cubicBezTo>
                    <a:lnTo>
                      <a:pt x="354" y="440"/>
                    </a:lnTo>
                    <a:cubicBezTo>
                      <a:pt x="360" y="441"/>
                      <a:pt x="362" y="447"/>
                      <a:pt x="360" y="452"/>
                    </a:cubicBezTo>
                    <a:lnTo>
                      <a:pt x="360" y="452"/>
                    </a:lnTo>
                    <a:cubicBezTo>
                      <a:pt x="359" y="456"/>
                      <a:pt x="355" y="458"/>
                      <a:pt x="351" y="458"/>
                    </a:cubicBezTo>
                    <a:close/>
                    <a:moveTo>
                      <a:pt x="546" y="578"/>
                    </a:moveTo>
                    <a:lnTo>
                      <a:pt x="546" y="578"/>
                    </a:lnTo>
                    <a:cubicBezTo>
                      <a:pt x="543" y="578"/>
                      <a:pt x="541" y="577"/>
                      <a:pt x="539" y="575"/>
                    </a:cubicBezTo>
                    <a:lnTo>
                      <a:pt x="539" y="575"/>
                    </a:lnTo>
                    <a:cubicBezTo>
                      <a:pt x="512" y="549"/>
                      <a:pt x="481" y="525"/>
                      <a:pt x="450" y="507"/>
                    </a:cubicBezTo>
                    <a:lnTo>
                      <a:pt x="450" y="507"/>
                    </a:lnTo>
                    <a:cubicBezTo>
                      <a:pt x="445" y="504"/>
                      <a:pt x="444" y="497"/>
                      <a:pt x="447" y="493"/>
                    </a:cubicBezTo>
                    <a:lnTo>
                      <a:pt x="447" y="493"/>
                    </a:lnTo>
                    <a:cubicBezTo>
                      <a:pt x="449" y="488"/>
                      <a:pt x="455" y="487"/>
                      <a:pt x="460" y="490"/>
                    </a:cubicBezTo>
                    <a:lnTo>
                      <a:pt x="460" y="490"/>
                    </a:lnTo>
                    <a:cubicBezTo>
                      <a:pt x="493" y="510"/>
                      <a:pt x="524" y="533"/>
                      <a:pt x="552" y="561"/>
                    </a:cubicBezTo>
                    <a:lnTo>
                      <a:pt x="552" y="561"/>
                    </a:lnTo>
                    <a:cubicBezTo>
                      <a:pt x="556" y="565"/>
                      <a:pt x="556" y="571"/>
                      <a:pt x="553" y="574"/>
                    </a:cubicBezTo>
                    <a:lnTo>
                      <a:pt x="553" y="574"/>
                    </a:lnTo>
                    <a:cubicBezTo>
                      <a:pt x="551" y="577"/>
                      <a:pt x="548" y="578"/>
                      <a:pt x="546" y="578"/>
                    </a:cubicBezTo>
                    <a:close/>
                    <a:moveTo>
                      <a:pt x="2059" y="591"/>
                    </a:moveTo>
                    <a:lnTo>
                      <a:pt x="2059" y="591"/>
                    </a:lnTo>
                    <a:cubicBezTo>
                      <a:pt x="2057" y="591"/>
                      <a:pt x="2055" y="590"/>
                      <a:pt x="2053" y="589"/>
                    </a:cubicBezTo>
                    <a:lnTo>
                      <a:pt x="2053" y="589"/>
                    </a:lnTo>
                    <a:cubicBezTo>
                      <a:pt x="2049" y="585"/>
                      <a:pt x="2048" y="579"/>
                      <a:pt x="2051" y="575"/>
                    </a:cubicBezTo>
                    <a:lnTo>
                      <a:pt x="2051" y="575"/>
                    </a:lnTo>
                    <a:cubicBezTo>
                      <a:pt x="2073" y="543"/>
                      <a:pt x="2097" y="511"/>
                      <a:pt x="2120" y="483"/>
                    </a:cubicBezTo>
                    <a:lnTo>
                      <a:pt x="2120" y="483"/>
                    </a:lnTo>
                    <a:cubicBezTo>
                      <a:pt x="2124" y="479"/>
                      <a:pt x="2130" y="478"/>
                      <a:pt x="2133" y="481"/>
                    </a:cubicBezTo>
                    <a:lnTo>
                      <a:pt x="2133" y="481"/>
                    </a:lnTo>
                    <a:cubicBezTo>
                      <a:pt x="2138" y="485"/>
                      <a:pt x="2138" y="491"/>
                      <a:pt x="2135" y="495"/>
                    </a:cubicBezTo>
                    <a:lnTo>
                      <a:pt x="2135" y="495"/>
                    </a:lnTo>
                    <a:cubicBezTo>
                      <a:pt x="2112" y="523"/>
                      <a:pt x="2089" y="554"/>
                      <a:pt x="2066" y="586"/>
                    </a:cubicBezTo>
                    <a:lnTo>
                      <a:pt x="2066" y="586"/>
                    </a:lnTo>
                    <a:cubicBezTo>
                      <a:pt x="2064" y="589"/>
                      <a:pt x="2062" y="591"/>
                      <a:pt x="2059" y="591"/>
                    </a:cubicBezTo>
                    <a:close/>
                    <a:moveTo>
                      <a:pt x="686" y="759"/>
                    </a:moveTo>
                    <a:lnTo>
                      <a:pt x="686" y="759"/>
                    </a:lnTo>
                    <a:cubicBezTo>
                      <a:pt x="683" y="759"/>
                      <a:pt x="680" y="758"/>
                      <a:pt x="678" y="754"/>
                    </a:cubicBezTo>
                    <a:lnTo>
                      <a:pt x="678" y="754"/>
                    </a:lnTo>
                    <a:cubicBezTo>
                      <a:pt x="656" y="720"/>
                      <a:pt x="635" y="689"/>
                      <a:pt x="613" y="660"/>
                    </a:cubicBezTo>
                    <a:lnTo>
                      <a:pt x="613" y="660"/>
                    </a:lnTo>
                    <a:cubicBezTo>
                      <a:pt x="610" y="656"/>
                      <a:pt x="611" y="650"/>
                      <a:pt x="615" y="646"/>
                    </a:cubicBezTo>
                    <a:lnTo>
                      <a:pt x="615" y="646"/>
                    </a:lnTo>
                    <a:cubicBezTo>
                      <a:pt x="620" y="644"/>
                      <a:pt x="626" y="645"/>
                      <a:pt x="629" y="649"/>
                    </a:cubicBezTo>
                    <a:lnTo>
                      <a:pt x="629" y="649"/>
                    </a:lnTo>
                    <a:cubicBezTo>
                      <a:pt x="650" y="678"/>
                      <a:pt x="672" y="709"/>
                      <a:pt x="695" y="744"/>
                    </a:cubicBezTo>
                    <a:lnTo>
                      <a:pt x="695" y="744"/>
                    </a:lnTo>
                    <a:cubicBezTo>
                      <a:pt x="697" y="748"/>
                      <a:pt x="696" y="754"/>
                      <a:pt x="691" y="758"/>
                    </a:cubicBezTo>
                    <a:lnTo>
                      <a:pt x="691" y="758"/>
                    </a:lnTo>
                    <a:cubicBezTo>
                      <a:pt x="689" y="759"/>
                      <a:pt x="688" y="759"/>
                      <a:pt x="686" y="759"/>
                    </a:cubicBezTo>
                    <a:close/>
                    <a:moveTo>
                      <a:pt x="1937" y="786"/>
                    </a:moveTo>
                    <a:lnTo>
                      <a:pt x="1937" y="786"/>
                    </a:lnTo>
                    <a:cubicBezTo>
                      <a:pt x="1936" y="786"/>
                      <a:pt x="1935" y="786"/>
                      <a:pt x="1933" y="785"/>
                    </a:cubicBezTo>
                    <a:lnTo>
                      <a:pt x="1933" y="785"/>
                    </a:lnTo>
                    <a:cubicBezTo>
                      <a:pt x="1929" y="782"/>
                      <a:pt x="1927" y="776"/>
                      <a:pt x="1930" y="772"/>
                    </a:cubicBezTo>
                    <a:lnTo>
                      <a:pt x="1930" y="772"/>
                    </a:lnTo>
                    <a:cubicBezTo>
                      <a:pt x="1950" y="735"/>
                      <a:pt x="1969" y="703"/>
                      <a:pt x="1988" y="672"/>
                    </a:cubicBezTo>
                    <a:lnTo>
                      <a:pt x="1988" y="672"/>
                    </a:lnTo>
                    <a:cubicBezTo>
                      <a:pt x="1991" y="667"/>
                      <a:pt x="1997" y="666"/>
                      <a:pt x="2001" y="669"/>
                    </a:cubicBezTo>
                    <a:lnTo>
                      <a:pt x="2001" y="669"/>
                    </a:lnTo>
                    <a:cubicBezTo>
                      <a:pt x="2006" y="672"/>
                      <a:pt x="2007" y="678"/>
                      <a:pt x="2004" y="682"/>
                    </a:cubicBezTo>
                    <a:lnTo>
                      <a:pt x="2004" y="682"/>
                    </a:lnTo>
                    <a:cubicBezTo>
                      <a:pt x="1985" y="713"/>
                      <a:pt x="1966" y="745"/>
                      <a:pt x="1946" y="781"/>
                    </a:cubicBezTo>
                    <a:lnTo>
                      <a:pt x="1946" y="781"/>
                    </a:lnTo>
                    <a:cubicBezTo>
                      <a:pt x="1944" y="784"/>
                      <a:pt x="1941" y="786"/>
                      <a:pt x="1937" y="786"/>
                    </a:cubicBezTo>
                    <a:close/>
                    <a:moveTo>
                      <a:pt x="801" y="958"/>
                    </a:moveTo>
                    <a:lnTo>
                      <a:pt x="801" y="958"/>
                    </a:lnTo>
                    <a:cubicBezTo>
                      <a:pt x="798" y="958"/>
                      <a:pt x="794" y="956"/>
                      <a:pt x="792" y="954"/>
                    </a:cubicBezTo>
                    <a:lnTo>
                      <a:pt x="792" y="954"/>
                    </a:lnTo>
                    <a:cubicBezTo>
                      <a:pt x="776" y="921"/>
                      <a:pt x="756" y="888"/>
                      <a:pt x="737" y="853"/>
                    </a:cubicBezTo>
                    <a:lnTo>
                      <a:pt x="737" y="853"/>
                    </a:lnTo>
                    <a:cubicBezTo>
                      <a:pt x="734" y="848"/>
                      <a:pt x="735" y="842"/>
                      <a:pt x="741" y="840"/>
                    </a:cubicBezTo>
                    <a:lnTo>
                      <a:pt x="741" y="840"/>
                    </a:lnTo>
                    <a:cubicBezTo>
                      <a:pt x="745" y="837"/>
                      <a:pt x="751" y="839"/>
                      <a:pt x="754" y="843"/>
                    </a:cubicBezTo>
                    <a:lnTo>
                      <a:pt x="754" y="843"/>
                    </a:lnTo>
                    <a:cubicBezTo>
                      <a:pt x="774" y="878"/>
                      <a:pt x="792" y="912"/>
                      <a:pt x="809" y="944"/>
                    </a:cubicBezTo>
                    <a:lnTo>
                      <a:pt x="809" y="944"/>
                    </a:lnTo>
                    <a:cubicBezTo>
                      <a:pt x="812" y="949"/>
                      <a:pt x="810" y="955"/>
                      <a:pt x="805" y="957"/>
                    </a:cubicBezTo>
                    <a:lnTo>
                      <a:pt x="805" y="957"/>
                    </a:lnTo>
                    <a:cubicBezTo>
                      <a:pt x="805" y="958"/>
                      <a:pt x="802" y="958"/>
                      <a:pt x="801" y="958"/>
                    </a:cubicBezTo>
                    <a:lnTo>
                      <a:pt x="1830" y="989"/>
                    </a:lnTo>
                    <a:lnTo>
                      <a:pt x="1830" y="989"/>
                    </a:lnTo>
                    <a:cubicBezTo>
                      <a:pt x="1828" y="989"/>
                      <a:pt x="1826" y="988"/>
                      <a:pt x="1824" y="988"/>
                    </a:cubicBezTo>
                    <a:lnTo>
                      <a:pt x="1824" y="988"/>
                    </a:lnTo>
                    <a:cubicBezTo>
                      <a:pt x="1820" y="985"/>
                      <a:pt x="1818" y="980"/>
                      <a:pt x="1821" y="974"/>
                    </a:cubicBezTo>
                    <a:lnTo>
                      <a:pt x="1837" y="944"/>
                    </a:lnTo>
                    <a:lnTo>
                      <a:pt x="1837" y="944"/>
                    </a:lnTo>
                    <a:cubicBezTo>
                      <a:pt x="1849" y="921"/>
                      <a:pt x="1862" y="897"/>
                      <a:pt x="1874" y="873"/>
                    </a:cubicBezTo>
                    <a:lnTo>
                      <a:pt x="1874" y="873"/>
                    </a:lnTo>
                    <a:cubicBezTo>
                      <a:pt x="1876" y="868"/>
                      <a:pt x="1883" y="867"/>
                      <a:pt x="1887" y="869"/>
                    </a:cubicBezTo>
                    <a:lnTo>
                      <a:pt x="1887" y="869"/>
                    </a:lnTo>
                    <a:cubicBezTo>
                      <a:pt x="1892" y="871"/>
                      <a:pt x="1894" y="877"/>
                      <a:pt x="1891" y="882"/>
                    </a:cubicBezTo>
                    <a:lnTo>
                      <a:pt x="1891" y="882"/>
                    </a:lnTo>
                    <a:cubicBezTo>
                      <a:pt x="1879" y="906"/>
                      <a:pt x="1866" y="929"/>
                      <a:pt x="1854" y="953"/>
                    </a:cubicBezTo>
                    <a:lnTo>
                      <a:pt x="1837" y="984"/>
                    </a:lnTo>
                    <a:lnTo>
                      <a:pt x="1837" y="984"/>
                    </a:lnTo>
                    <a:cubicBezTo>
                      <a:pt x="1836" y="987"/>
                      <a:pt x="1833" y="989"/>
                      <a:pt x="1830" y="989"/>
                    </a:cubicBezTo>
                    <a:lnTo>
                      <a:pt x="801" y="958"/>
                    </a:lnTo>
                    <a:close/>
                    <a:moveTo>
                      <a:pt x="913" y="1159"/>
                    </a:moveTo>
                    <a:lnTo>
                      <a:pt x="913" y="1159"/>
                    </a:lnTo>
                    <a:cubicBezTo>
                      <a:pt x="910" y="1159"/>
                      <a:pt x="907" y="1157"/>
                      <a:pt x="905" y="1155"/>
                    </a:cubicBezTo>
                    <a:lnTo>
                      <a:pt x="905" y="1155"/>
                    </a:lnTo>
                    <a:cubicBezTo>
                      <a:pt x="888" y="1126"/>
                      <a:pt x="869" y="1094"/>
                      <a:pt x="847" y="1055"/>
                    </a:cubicBezTo>
                    <a:lnTo>
                      <a:pt x="847" y="1055"/>
                    </a:lnTo>
                    <a:cubicBezTo>
                      <a:pt x="844" y="1049"/>
                      <a:pt x="846" y="1044"/>
                      <a:pt x="851" y="1041"/>
                    </a:cubicBezTo>
                    <a:lnTo>
                      <a:pt x="851" y="1041"/>
                    </a:lnTo>
                    <a:cubicBezTo>
                      <a:pt x="856" y="1039"/>
                      <a:pt x="862" y="1041"/>
                      <a:pt x="865" y="1045"/>
                    </a:cubicBezTo>
                    <a:lnTo>
                      <a:pt x="865" y="1045"/>
                    </a:lnTo>
                    <a:cubicBezTo>
                      <a:pt x="886" y="1085"/>
                      <a:pt x="904" y="1116"/>
                      <a:pt x="922" y="1144"/>
                    </a:cubicBezTo>
                    <a:lnTo>
                      <a:pt x="922" y="1144"/>
                    </a:lnTo>
                    <a:cubicBezTo>
                      <a:pt x="925" y="1149"/>
                      <a:pt x="923" y="1155"/>
                      <a:pt x="918" y="1157"/>
                    </a:cubicBezTo>
                    <a:lnTo>
                      <a:pt x="918" y="1157"/>
                    </a:lnTo>
                    <a:cubicBezTo>
                      <a:pt x="917" y="1159"/>
                      <a:pt x="915" y="1159"/>
                      <a:pt x="913" y="1159"/>
                    </a:cubicBezTo>
                    <a:lnTo>
                      <a:pt x="1717" y="1189"/>
                    </a:lnTo>
                    <a:lnTo>
                      <a:pt x="1717" y="1189"/>
                    </a:lnTo>
                    <a:cubicBezTo>
                      <a:pt x="1716" y="1189"/>
                      <a:pt x="1714" y="1189"/>
                      <a:pt x="1712" y="1189"/>
                    </a:cubicBezTo>
                    <a:lnTo>
                      <a:pt x="1712" y="1189"/>
                    </a:lnTo>
                    <a:cubicBezTo>
                      <a:pt x="1707" y="1185"/>
                      <a:pt x="1706" y="1179"/>
                      <a:pt x="1709" y="1175"/>
                    </a:cubicBezTo>
                    <a:lnTo>
                      <a:pt x="1709" y="1175"/>
                    </a:lnTo>
                    <a:cubicBezTo>
                      <a:pt x="1727" y="1146"/>
                      <a:pt x="1745" y="1114"/>
                      <a:pt x="1766" y="1076"/>
                    </a:cubicBezTo>
                    <a:lnTo>
                      <a:pt x="1766" y="1076"/>
                    </a:lnTo>
                    <a:cubicBezTo>
                      <a:pt x="1769" y="1071"/>
                      <a:pt x="1775" y="1069"/>
                      <a:pt x="1779" y="1072"/>
                    </a:cubicBezTo>
                    <a:lnTo>
                      <a:pt x="1779" y="1072"/>
                    </a:lnTo>
                    <a:cubicBezTo>
                      <a:pt x="1784" y="1075"/>
                      <a:pt x="1786" y="1081"/>
                      <a:pt x="1784" y="1085"/>
                    </a:cubicBezTo>
                    <a:lnTo>
                      <a:pt x="1784" y="1085"/>
                    </a:lnTo>
                    <a:cubicBezTo>
                      <a:pt x="1763" y="1123"/>
                      <a:pt x="1743" y="1157"/>
                      <a:pt x="1725" y="1185"/>
                    </a:cubicBezTo>
                    <a:lnTo>
                      <a:pt x="1725" y="1185"/>
                    </a:lnTo>
                    <a:cubicBezTo>
                      <a:pt x="1724" y="1188"/>
                      <a:pt x="1720" y="1189"/>
                      <a:pt x="1717" y="1189"/>
                    </a:cubicBezTo>
                    <a:lnTo>
                      <a:pt x="913" y="1159"/>
                    </a:lnTo>
                    <a:close/>
                    <a:moveTo>
                      <a:pt x="1052" y="1341"/>
                    </a:moveTo>
                    <a:lnTo>
                      <a:pt x="1052" y="1341"/>
                    </a:lnTo>
                    <a:cubicBezTo>
                      <a:pt x="1051" y="1341"/>
                      <a:pt x="1048" y="1340"/>
                      <a:pt x="1046" y="1338"/>
                    </a:cubicBezTo>
                    <a:lnTo>
                      <a:pt x="1046" y="1338"/>
                    </a:lnTo>
                    <a:cubicBezTo>
                      <a:pt x="1020" y="1314"/>
                      <a:pt x="995" y="1285"/>
                      <a:pt x="970" y="1250"/>
                    </a:cubicBezTo>
                    <a:lnTo>
                      <a:pt x="970" y="1250"/>
                    </a:lnTo>
                    <a:cubicBezTo>
                      <a:pt x="966" y="1247"/>
                      <a:pt x="967" y="1241"/>
                      <a:pt x="971" y="1238"/>
                    </a:cubicBezTo>
                    <a:lnTo>
                      <a:pt x="971" y="1238"/>
                    </a:lnTo>
                    <a:cubicBezTo>
                      <a:pt x="976" y="1234"/>
                      <a:pt x="982" y="1235"/>
                      <a:pt x="985" y="1239"/>
                    </a:cubicBezTo>
                    <a:lnTo>
                      <a:pt x="985" y="1239"/>
                    </a:lnTo>
                    <a:cubicBezTo>
                      <a:pt x="1010" y="1272"/>
                      <a:pt x="1034" y="1300"/>
                      <a:pt x="1059" y="1324"/>
                    </a:cubicBezTo>
                    <a:lnTo>
                      <a:pt x="1059" y="1324"/>
                    </a:lnTo>
                    <a:cubicBezTo>
                      <a:pt x="1063" y="1328"/>
                      <a:pt x="1064" y="1334"/>
                      <a:pt x="1059" y="1338"/>
                    </a:cubicBezTo>
                    <a:lnTo>
                      <a:pt x="1059" y="1338"/>
                    </a:lnTo>
                    <a:cubicBezTo>
                      <a:pt x="1058" y="1340"/>
                      <a:pt x="1055" y="1341"/>
                      <a:pt x="1052" y="1341"/>
                    </a:cubicBezTo>
                    <a:close/>
                    <a:moveTo>
                      <a:pt x="1574" y="1368"/>
                    </a:moveTo>
                    <a:lnTo>
                      <a:pt x="1574" y="1368"/>
                    </a:lnTo>
                    <a:cubicBezTo>
                      <a:pt x="1570" y="1368"/>
                      <a:pt x="1568" y="1367"/>
                      <a:pt x="1566" y="1365"/>
                    </a:cubicBezTo>
                    <a:lnTo>
                      <a:pt x="1566" y="1365"/>
                    </a:lnTo>
                    <a:cubicBezTo>
                      <a:pt x="1562" y="1361"/>
                      <a:pt x="1563" y="1355"/>
                      <a:pt x="1567" y="1351"/>
                    </a:cubicBezTo>
                    <a:lnTo>
                      <a:pt x="1567" y="1351"/>
                    </a:lnTo>
                    <a:cubicBezTo>
                      <a:pt x="1593" y="1329"/>
                      <a:pt x="1618" y="1302"/>
                      <a:pt x="1644" y="1269"/>
                    </a:cubicBezTo>
                    <a:lnTo>
                      <a:pt x="1644" y="1269"/>
                    </a:lnTo>
                    <a:cubicBezTo>
                      <a:pt x="1647" y="1264"/>
                      <a:pt x="1653" y="1263"/>
                      <a:pt x="1657" y="1267"/>
                    </a:cubicBezTo>
                    <a:lnTo>
                      <a:pt x="1657" y="1267"/>
                    </a:lnTo>
                    <a:cubicBezTo>
                      <a:pt x="1661" y="1270"/>
                      <a:pt x="1663" y="1277"/>
                      <a:pt x="1659" y="1281"/>
                    </a:cubicBezTo>
                    <a:lnTo>
                      <a:pt x="1659" y="1281"/>
                    </a:lnTo>
                    <a:cubicBezTo>
                      <a:pt x="1633" y="1315"/>
                      <a:pt x="1607" y="1343"/>
                      <a:pt x="1580" y="1366"/>
                    </a:cubicBezTo>
                    <a:lnTo>
                      <a:pt x="1580" y="1366"/>
                    </a:lnTo>
                    <a:cubicBezTo>
                      <a:pt x="1578" y="1367"/>
                      <a:pt x="1575" y="1368"/>
                      <a:pt x="1574" y="1368"/>
                    </a:cubicBezTo>
                    <a:lnTo>
                      <a:pt x="1252" y="1448"/>
                    </a:lnTo>
                    <a:lnTo>
                      <a:pt x="1252" y="1448"/>
                    </a:lnTo>
                    <a:cubicBezTo>
                      <a:pt x="1252" y="1448"/>
                      <a:pt x="1251" y="1448"/>
                      <a:pt x="1250" y="1448"/>
                    </a:cubicBezTo>
                    <a:lnTo>
                      <a:pt x="1250" y="1448"/>
                    </a:lnTo>
                    <a:cubicBezTo>
                      <a:pt x="1212" y="1440"/>
                      <a:pt x="1174" y="1427"/>
                      <a:pt x="1140" y="1408"/>
                    </a:cubicBezTo>
                    <a:lnTo>
                      <a:pt x="1140" y="1408"/>
                    </a:lnTo>
                    <a:cubicBezTo>
                      <a:pt x="1135" y="1405"/>
                      <a:pt x="1133" y="1399"/>
                      <a:pt x="1136" y="1395"/>
                    </a:cubicBezTo>
                    <a:lnTo>
                      <a:pt x="1136" y="1395"/>
                    </a:lnTo>
                    <a:cubicBezTo>
                      <a:pt x="1138" y="1391"/>
                      <a:pt x="1145" y="1389"/>
                      <a:pt x="1149" y="1391"/>
                    </a:cubicBezTo>
                    <a:lnTo>
                      <a:pt x="1149" y="1391"/>
                    </a:lnTo>
                    <a:cubicBezTo>
                      <a:pt x="1182" y="1409"/>
                      <a:pt x="1217" y="1422"/>
                      <a:pt x="1254" y="1429"/>
                    </a:cubicBezTo>
                    <a:lnTo>
                      <a:pt x="1254" y="1429"/>
                    </a:lnTo>
                    <a:cubicBezTo>
                      <a:pt x="1260" y="1430"/>
                      <a:pt x="1262" y="1435"/>
                      <a:pt x="1261" y="1440"/>
                    </a:cubicBezTo>
                    <a:lnTo>
                      <a:pt x="1261" y="1440"/>
                    </a:lnTo>
                    <a:cubicBezTo>
                      <a:pt x="1261" y="1445"/>
                      <a:pt x="1257" y="1448"/>
                      <a:pt x="1252" y="1448"/>
                    </a:cubicBezTo>
                    <a:lnTo>
                      <a:pt x="1574" y="1368"/>
                    </a:lnTo>
                    <a:close/>
                    <a:moveTo>
                      <a:pt x="1367" y="1455"/>
                    </a:moveTo>
                    <a:lnTo>
                      <a:pt x="1367" y="1455"/>
                    </a:lnTo>
                    <a:cubicBezTo>
                      <a:pt x="1361" y="1455"/>
                      <a:pt x="1357" y="1451"/>
                      <a:pt x="1357" y="1446"/>
                    </a:cubicBezTo>
                    <a:lnTo>
                      <a:pt x="1357" y="1446"/>
                    </a:lnTo>
                    <a:cubicBezTo>
                      <a:pt x="1356" y="1441"/>
                      <a:pt x="1360" y="1436"/>
                      <a:pt x="1366" y="1436"/>
                    </a:cubicBezTo>
                    <a:lnTo>
                      <a:pt x="1366" y="1436"/>
                    </a:lnTo>
                    <a:cubicBezTo>
                      <a:pt x="1370" y="1436"/>
                      <a:pt x="1374" y="1435"/>
                      <a:pt x="1380" y="1435"/>
                    </a:cubicBezTo>
                    <a:lnTo>
                      <a:pt x="1380" y="1435"/>
                    </a:lnTo>
                    <a:cubicBezTo>
                      <a:pt x="1412" y="1432"/>
                      <a:pt x="1444" y="1424"/>
                      <a:pt x="1474" y="1411"/>
                    </a:cubicBezTo>
                    <a:lnTo>
                      <a:pt x="1474" y="1411"/>
                    </a:lnTo>
                    <a:cubicBezTo>
                      <a:pt x="1478" y="1409"/>
                      <a:pt x="1484" y="1411"/>
                      <a:pt x="1486" y="1416"/>
                    </a:cubicBezTo>
                    <a:lnTo>
                      <a:pt x="1486" y="1416"/>
                    </a:lnTo>
                    <a:cubicBezTo>
                      <a:pt x="1488" y="1421"/>
                      <a:pt x="1486" y="1427"/>
                      <a:pt x="1480" y="1429"/>
                    </a:cubicBezTo>
                    <a:lnTo>
                      <a:pt x="1480" y="1429"/>
                    </a:lnTo>
                    <a:cubicBezTo>
                      <a:pt x="1449" y="1443"/>
                      <a:pt x="1416" y="1451"/>
                      <a:pt x="1381" y="1454"/>
                    </a:cubicBezTo>
                    <a:lnTo>
                      <a:pt x="1381" y="1454"/>
                    </a:lnTo>
                    <a:cubicBezTo>
                      <a:pt x="1376" y="1454"/>
                      <a:pt x="1372" y="1455"/>
                      <a:pt x="1367" y="1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">
                <a:extLst>
                  <a:ext uri="{FF2B5EF4-FFF2-40B4-BE49-F238E27FC236}">
                    <a16:creationId xmlns:a16="http://schemas.microsoft.com/office/drawing/2014/main" id="{3FD1E796-EC49-437E-B04C-2797A8347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5607" y="7429500"/>
                <a:ext cx="69507" cy="27029"/>
              </a:xfrm>
              <a:custGeom>
                <a:avLst/>
                <a:gdLst>
                  <a:gd name="T0" fmla="*/ 67 w 78"/>
                  <a:gd name="T1" fmla="*/ 32 h 33"/>
                  <a:gd name="T2" fmla="*/ 67 w 78"/>
                  <a:gd name="T3" fmla="*/ 32 h 33"/>
                  <a:gd name="T4" fmla="*/ 64 w 78"/>
                  <a:gd name="T5" fmla="*/ 32 h 33"/>
                  <a:gd name="T6" fmla="*/ 64 w 78"/>
                  <a:gd name="T7" fmla="*/ 32 h 33"/>
                  <a:gd name="T8" fmla="*/ 8 w 78"/>
                  <a:gd name="T9" fmla="*/ 20 h 33"/>
                  <a:gd name="T10" fmla="*/ 8 w 78"/>
                  <a:gd name="T11" fmla="*/ 20 h 33"/>
                  <a:gd name="T12" fmla="*/ 0 w 78"/>
                  <a:gd name="T13" fmla="*/ 9 h 33"/>
                  <a:gd name="T14" fmla="*/ 0 w 78"/>
                  <a:gd name="T15" fmla="*/ 9 h 33"/>
                  <a:gd name="T16" fmla="*/ 12 w 78"/>
                  <a:gd name="T17" fmla="*/ 1 h 33"/>
                  <a:gd name="T18" fmla="*/ 12 w 78"/>
                  <a:gd name="T19" fmla="*/ 1 h 33"/>
                  <a:gd name="T20" fmla="*/ 69 w 78"/>
                  <a:gd name="T21" fmla="*/ 12 h 33"/>
                  <a:gd name="T22" fmla="*/ 69 w 78"/>
                  <a:gd name="T23" fmla="*/ 12 h 33"/>
                  <a:gd name="T24" fmla="*/ 76 w 78"/>
                  <a:gd name="T25" fmla="*/ 25 h 33"/>
                  <a:gd name="T26" fmla="*/ 76 w 78"/>
                  <a:gd name="T27" fmla="*/ 25 h 33"/>
                  <a:gd name="T28" fmla="*/ 67 w 78"/>
                  <a:gd name="T29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" h="33">
                    <a:moveTo>
                      <a:pt x="67" y="32"/>
                    </a:moveTo>
                    <a:lnTo>
                      <a:pt x="67" y="32"/>
                    </a:lnTo>
                    <a:cubicBezTo>
                      <a:pt x="66" y="32"/>
                      <a:pt x="65" y="32"/>
                      <a:pt x="64" y="32"/>
                    </a:cubicBezTo>
                    <a:lnTo>
                      <a:pt x="64" y="32"/>
                    </a:lnTo>
                    <a:cubicBezTo>
                      <a:pt x="64" y="32"/>
                      <a:pt x="44" y="26"/>
                      <a:pt x="8" y="20"/>
                    </a:cubicBezTo>
                    <a:lnTo>
                      <a:pt x="8" y="20"/>
                    </a:lnTo>
                    <a:cubicBezTo>
                      <a:pt x="3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1" y="4"/>
                      <a:pt x="7" y="0"/>
                      <a:pt x="12" y="1"/>
                    </a:cubicBezTo>
                    <a:lnTo>
                      <a:pt x="12" y="1"/>
                    </a:lnTo>
                    <a:cubicBezTo>
                      <a:pt x="48" y="8"/>
                      <a:pt x="68" y="12"/>
                      <a:pt x="69" y="12"/>
                    </a:cubicBezTo>
                    <a:lnTo>
                      <a:pt x="69" y="12"/>
                    </a:lnTo>
                    <a:cubicBezTo>
                      <a:pt x="74" y="14"/>
                      <a:pt x="77" y="19"/>
                      <a:pt x="76" y="25"/>
                    </a:cubicBezTo>
                    <a:lnTo>
                      <a:pt x="76" y="25"/>
                    </a:lnTo>
                    <a:cubicBezTo>
                      <a:pt x="75" y="29"/>
                      <a:pt x="71" y="32"/>
                      <a:pt x="67" y="32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4">
                <a:extLst>
                  <a:ext uri="{FF2B5EF4-FFF2-40B4-BE49-F238E27FC236}">
                    <a16:creationId xmlns:a16="http://schemas.microsoft.com/office/drawing/2014/main" id="{4CC28483-5FEE-4FE3-A29F-6E25D7A8A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1058" y="6942953"/>
                <a:ext cx="567637" cy="926757"/>
              </a:xfrm>
              <a:custGeom>
                <a:avLst/>
                <a:gdLst>
                  <a:gd name="T0" fmla="*/ 342 w 647"/>
                  <a:gd name="T1" fmla="*/ 489 h 1058"/>
                  <a:gd name="T2" fmla="*/ 342 w 647"/>
                  <a:gd name="T3" fmla="*/ 489 h 1058"/>
                  <a:gd name="T4" fmla="*/ 173 w 647"/>
                  <a:gd name="T5" fmla="*/ 320 h 1058"/>
                  <a:gd name="T6" fmla="*/ 173 w 647"/>
                  <a:gd name="T7" fmla="*/ 320 h 1058"/>
                  <a:gd name="T8" fmla="*/ 303 w 647"/>
                  <a:gd name="T9" fmla="*/ 190 h 1058"/>
                  <a:gd name="T10" fmla="*/ 303 w 647"/>
                  <a:gd name="T11" fmla="*/ 190 h 1058"/>
                  <a:gd name="T12" fmla="*/ 472 w 647"/>
                  <a:gd name="T13" fmla="*/ 359 h 1058"/>
                  <a:gd name="T14" fmla="*/ 472 w 647"/>
                  <a:gd name="T15" fmla="*/ 359 h 1058"/>
                  <a:gd name="T16" fmla="*/ 342 w 647"/>
                  <a:gd name="T17" fmla="*/ 489 h 1058"/>
                  <a:gd name="T18" fmla="*/ 323 w 647"/>
                  <a:gd name="T19" fmla="*/ 0 h 1058"/>
                  <a:gd name="T20" fmla="*/ 323 w 647"/>
                  <a:gd name="T21" fmla="*/ 0 h 1058"/>
                  <a:gd name="T22" fmla="*/ 0 w 647"/>
                  <a:gd name="T23" fmla="*/ 323 h 1058"/>
                  <a:gd name="T24" fmla="*/ 0 w 647"/>
                  <a:gd name="T25" fmla="*/ 323 h 1058"/>
                  <a:gd name="T26" fmla="*/ 290 w 647"/>
                  <a:gd name="T27" fmla="*/ 1032 h 1058"/>
                  <a:gd name="T28" fmla="*/ 290 w 647"/>
                  <a:gd name="T29" fmla="*/ 1032 h 1058"/>
                  <a:gd name="T30" fmla="*/ 355 w 647"/>
                  <a:gd name="T31" fmla="*/ 1032 h 1058"/>
                  <a:gd name="T32" fmla="*/ 355 w 647"/>
                  <a:gd name="T33" fmla="*/ 1032 h 1058"/>
                  <a:gd name="T34" fmla="*/ 646 w 647"/>
                  <a:gd name="T35" fmla="*/ 323 h 1058"/>
                  <a:gd name="T36" fmla="*/ 646 w 647"/>
                  <a:gd name="T37" fmla="*/ 323 h 1058"/>
                  <a:gd name="T38" fmla="*/ 323 w 647"/>
                  <a:gd name="T39" fmla="*/ 0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7" h="1058">
                    <a:moveTo>
                      <a:pt x="342" y="489"/>
                    </a:moveTo>
                    <a:lnTo>
                      <a:pt x="342" y="489"/>
                    </a:lnTo>
                    <a:cubicBezTo>
                      <a:pt x="243" y="502"/>
                      <a:pt x="161" y="419"/>
                      <a:pt x="173" y="320"/>
                    </a:cubicBezTo>
                    <a:lnTo>
                      <a:pt x="173" y="320"/>
                    </a:lnTo>
                    <a:cubicBezTo>
                      <a:pt x="182" y="253"/>
                      <a:pt x="236" y="199"/>
                      <a:pt x="303" y="190"/>
                    </a:cubicBezTo>
                    <a:lnTo>
                      <a:pt x="303" y="190"/>
                    </a:lnTo>
                    <a:cubicBezTo>
                      <a:pt x="402" y="178"/>
                      <a:pt x="484" y="261"/>
                      <a:pt x="472" y="359"/>
                    </a:cubicBezTo>
                    <a:lnTo>
                      <a:pt x="472" y="359"/>
                    </a:lnTo>
                    <a:cubicBezTo>
                      <a:pt x="464" y="426"/>
                      <a:pt x="409" y="481"/>
                      <a:pt x="342" y="489"/>
                    </a:cubicBezTo>
                    <a:close/>
                    <a:moveTo>
                      <a:pt x="323" y="0"/>
                    </a:moveTo>
                    <a:lnTo>
                      <a:pt x="323" y="0"/>
                    </a:lnTo>
                    <a:cubicBezTo>
                      <a:pt x="144" y="0"/>
                      <a:pt x="0" y="145"/>
                      <a:pt x="0" y="323"/>
                    </a:cubicBezTo>
                    <a:lnTo>
                      <a:pt x="0" y="323"/>
                    </a:lnTo>
                    <a:cubicBezTo>
                      <a:pt x="0" y="468"/>
                      <a:pt x="208" y="877"/>
                      <a:pt x="290" y="1032"/>
                    </a:cubicBezTo>
                    <a:lnTo>
                      <a:pt x="290" y="1032"/>
                    </a:lnTo>
                    <a:cubicBezTo>
                      <a:pt x="304" y="1057"/>
                      <a:pt x="341" y="1057"/>
                      <a:pt x="355" y="1032"/>
                    </a:cubicBezTo>
                    <a:lnTo>
                      <a:pt x="355" y="1032"/>
                    </a:lnTo>
                    <a:cubicBezTo>
                      <a:pt x="436" y="877"/>
                      <a:pt x="646" y="468"/>
                      <a:pt x="646" y="323"/>
                    </a:cubicBezTo>
                    <a:lnTo>
                      <a:pt x="646" y="323"/>
                    </a:lnTo>
                    <a:cubicBezTo>
                      <a:pt x="646" y="145"/>
                      <a:pt x="501" y="0"/>
                      <a:pt x="3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5">
                <a:extLst>
                  <a:ext uri="{FF2B5EF4-FFF2-40B4-BE49-F238E27FC236}">
                    <a16:creationId xmlns:a16="http://schemas.microsoft.com/office/drawing/2014/main" id="{A8229988-073B-43B8-9B73-3A1756063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3335" y="6935230"/>
                <a:ext cx="583083" cy="938340"/>
              </a:xfrm>
              <a:custGeom>
                <a:avLst/>
                <a:gdLst>
                  <a:gd name="T0" fmla="*/ 333 w 666"/>
                  <a:gd name="T1" fmla="*/ 208 h 1070"/>
                  <a:gd name="T2" fmla="*/ 333 w 666"/>
                  <a:gd name="T3" fmla="*/ 208 h 1070"/>
                  <a:gd name="T4" fmla="*/ 314 w 666"/>
                  <a:gd name="T5" fmla="*/ 209 h 1070"/>
                  <a:gd name="T6" fmla="*/ 314 w 666"/>
                  <a:gd name="T7" fmla="*/ 209 h 1070"/>
                  <a:gd name="T8" fmla="*/ 193 w 666"/>
                  <a:gd name="T9" fmla="*/ 331 h 1070"/>
                  <a:gd name="T10" fmla="*/ 193 w 666"/>
                  <a:gd name="T11" fmla="*/ 331 h 1070"/>
                  <a:gd name="T12" fmla="*/ 233 w 666"/>
                  <a:gd name="T13" fmla="*/ 448 h 1070"/>
                  <a:gd name="T14" fmla="*/ 233 w 666"/>
                  <a:gd name="T15" fmla="*/ 448 h 1070"/>
                  <a:gd name="T16" fmla="*/ 351 w 666"/>
                  <a:gd name="T17" fmla="*/ 488 h 1070"/>
                  <a:gd name="T18" fmla="*/ 351 w 666"/>
                  <a:gd name="T19" fmla="*/ 488 h 1070"/>
                  <a:gd name="T20" fmla="*/ 472 w 666"/>
                  <a:gd name="T21" fmla="*/ 367 h 1070"/>
                  <a:gd name="T22" fmla="*/ 472 w 666"/>
                  <a:gd name="T23" fmla="*/ 367 h 1070"/>
                  <a:gd name="T24" fmla="*/ 432 w 666"/>
                  <a:gd name="T25" fmla="*/ 249 h 1070"/>
                  <a:gd name="T26" fmla="*/ 432 w 666"/>
                  <a:gd name="T27" fmla="*/ 249 h 1070"/>
                  <a:gd name="T28" fmla="*/ 333 w 666"/>
                  <a:gd name="T29" fmla="*/ 208 h 1070"/>
                  <a:gd name="T30" fmla="*/ 333 w 666"/>
                  <a:gd name="T31" fmla="*/ 509 h 1070"/>
                  <a:gd name="T32" fmla="*/ 333 w 666"/>
                  <a:gd name="T33" fmla="*/ 509 h 1070"/>
                  <a:gd name="T34" fmla="*/ 220 w 666"/>
                  <a:gd name="T35" fmla="*/ 462 h 1070"/>
                  <a:gd name="T36" fmla="*/ 220 w 666"/>
                  <a:gd name="T37" fmla="*/ 462 h 1070"/>
                  <a:gd name="T38" fmla="*/ 173 w 666"/>
                  <a:gd name="T39" fmla="*/ 328 h 1070"/>
                  <a:gd name="T40" fmla="*/ 173 w 666"/>
                  <a:gd name="T41" fmla="*/ 328 h 1070"/>
                  <a:gd name="T42" fmla="*/ 312 w 666"/>
                  <a:gd name="T43" fmla="*/ 190 h 1070"/>
                  <a:gd name="T44" fmla="*/ 312 w 666"/>
                  <a:gd name="T45" fmla="*/ 190 h 1070"/>
                  <a:gd name="T46" fmla="*/ 446 w 666"/>
                  <a:gd name="T47" fmla="*/ 236 h 1070"/>
                  <a:gd name="T48" fmla="*/ 446 w 666"/>
                  <a:gd name="T49" fmla="*/ 236 h 1070"/>
                  <a:gd name="T50" fmla="*/ 491 w 666"/>
                  <a:gd name="T51" fmla="*/ 370 h 1070"/>
                  <a:gd name="T52" fmla="*/ 491 w 666"/>
                  <a:gd name="T53" fmla="*/ 370 h 1070"/>
                  <a:gd name="T54" fmla="*/ 354 w 666"/>
                  <a:gd name="T55" fmla="*/ 507 h 1070"/>
                  <a:gd name="T56" fmla="*/ 354 w 666"/>
                  <a:gd name="T57" fmla="*/ 507 h 1070"/>
                  <a:gd name="T58" fmla="*/ 333 w 666"/>
                  <a:gd name="T59" fmla="*/ 509 h 1070"/>
                  <a:gd name="T60" fmla="*/ 333 w 666"/>
                  <a:gd name="T61" fmla="*/ 19 h 1070"/>
                  <a:gd name="T62" fmla="*/ 333 w 666"/>
                  <a:gd name="T63" fmla="*/ 19 h 1070"/>
                  <a:gd name="T64" fmla="*/ 19 w 666"/>
                  <a:gd name="T65" fmla="*/ 332 h 1070"/>
                  <a:gd name="T66" fmla="*/ 19 w 666"/>
                  <a:gd name="T67" fmla="*/ 332 h 1070"/>
                  <a:gd name="T68" fmla="*/ 309 w 666"/>
                  <a:gd name="T69" fmla="*/ 1035 h 1070"/>
                  <a:gd name="T70" fmla="*/ 309 w 666"/>
                  <a:gd name="T71" fmla="*/ 1035 h 1070"/>
                  <a:gd name="T72" fmla="*/ 333 w 666"/>
                  <a:gd name="T73" fmla="*/ 1050 h 1070"/>
                  <a:gd name="T74" fmla="*/ 333 w 666"/>
                  <a:gd name="T75" fmla="*/ 1050 h 1070"/>
                  <a:gd name="T76" fmla="*/ 356 w 666"/>
                  <a:gd name="T77" fmla="*/ 1035 h 1070"/>
                  <a:gd name="T78" fmla="*/ 356 w 666"/>
                  <a:gd name="T79" fmla="*/ 1035 h 1070"/>
                  <a:gd name="T80" fmla="*/ 646 w 666"/>
                  <a:gd name="T81" fmla="*/ 332 h 1070"/>
                  <a:gd name="T82" fmla="*/ 646 w 666"/>
                  <a:gd name="T83" fmla="*/ 332 h 1070"/>
                  <a:gd name="T84" fmla="*/ 333 w 666"/>
                  <a:gd name="T85" fmla="*/ 19 h 1070"/>
                  <a:gd name="T86" fmla="*/ 333 w 666"/>
                  <a:gd name="T87" fmla="*/ 1069 h 1070"/>
                  <a:gd name="T88" fmla="*/ 333 w 666"/>
                  <a:gd name="T89" fmla="*/ 1069 h 1070"/>
                  <a:gd name="T90" fmla="*/ 333 w 666"/>
                  <a:gd name="T91" fmla="*/ 1069 h 1070"/>
                  <a:gd name="T92" fmla="*/ 292 w 666"/>
                  <a:gd name="T93" fmla="*/ 1045 h 1070"/>
                  <a:gd name="T94" fmla="*/ 292 w 666"/>
                  <a:gd name="T95" fmla="*/ 1045 h 1070"/>
                  <a:gd name="T96" fmla="*/ 0 w 666"/>
                  <a:gd name="T97" fmla="*/ 332 h 1070"/>
                  <a:gd name="T98" fmla="*/ 0 w 666"/>
                  <a:gd name="T99" fmla="*/ 332 h 1070"/>
                  <a:gd name="T100" fmla="*/ 333 w 666"/>
                  <a:gd name="T101" fmla="*/ 0 h 1070"/>
                  <a:gd name="T102" fmla="*/ 333 w 666"/>
                  <a:gd name="T103" fmla="*/ 0 h 1070"/>
                  <a:gd name="T104" fmla="*/ 665 w 666"/>
                  <a:gd name="T105" fmla="*/ 332 h 1070"/>
                  <a:gd name="T106" fmla="*/ 665 w 666"/>
                  <a:gd name="T107" fmla="*/ 332 h 1070"/>
                  <a:gd name="T108" fmla="*/ 373 w 666"/>
                  <a:gd name="T109" fmla="*/ 1045 h 1070"/>
                  <a:gd name="T110" fmla="*/ 373 w 666"/>
                  <a:gd name="T111" fmla="*/ 1045 h 1070"/>
                  <a:gd name="T112" fmla="*/ 333 w 666"/>
                  <a:gd name="T113" fmla="*/ 106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66" h="1070">
                    <a:moveTo>
                      <a:pt x="333" y="208"/>
                    </a:moveTo>
                    <a:lnTo>
                      <a:pt x="333" y="208"/>
                    </a:lnTo>
                    <a:cubicBezTo>
                      <a:pt x="327" y="208"/>
                      <a:pt x="320" y="209"/>
                      <a:pt x="314" y="209"/>
                    </a:cubicBezTo>
                    <a:lnTo>
                      <a:pt x="314" y="209"/>
                    </a:lnTo>
                    <a:cubicBezTo>
                      <a:pt x="252" y="217"/>
                      <a:pt x="201" y="268"/>
                      <a:pt x="193" y="331"/>
                    </a:cubicBezTo>
                    <a:lnTo>
                      <a:pt x="193" y="331"/>
                    </a:lnTo>
                    <a:cubicBezTo>
                      <a:pt x="187" y="374"/>
                      <a:pt x="202" y="418"/>
                      <a:pt x="233" y="448"/>
                    </a:cubicBezTo>
                    <a:lnTo>
                      <a:pt x="233" y="448"/>
                    </a:lnTo>
                    <a:cubicBezTo>
                      <a:pt x="264" y="479"/>
                      <a:pt x="307" y="494"/>
                      <a:pt x="351" y="488"/>
                    </a:cubicBezTo>
                    <a:lnTo>
                      <a:pt x="351" y="488"/>
                    </a:lnTo>
                    <a:cubicBezTo>
                      <a:pt x="414" y="480"/>
                      <a:pt x="464" y="430"/>
                      <a:pt x="472" y="367"/>
                    </a:cubicBezTo>
                    <a:lnTo>
                      <a:pt x="472" y="367"/>
                    </a:lnTo>
                    <a:cubicBezTo>
                      <a:pt x="478" y="324"/>
                      <a:pt x="463" y="280"/>
                      <a:pt x="432" y="249"/>
                    </a:cubicBezTo>
                    <a:lnTo>
                      <a:pt x="432" y="249"/>
                    </a:lnTo>
                    <a:cubicBezTo>
                      <a:pt x="406" y="222"/>
                      <a:pt x="370" y="208"/>
                      <a:pt x="333" y="208"/>
                    </a:cubicBezTo>
                    <a:close/>
                    <a:moveTo>
                      <a:pt x="333" y="509"/>
                    </a:moveTo>
                    <a:lnTo>
                      <a:pt x="333" y="509"/>
                    </a:lnTo>
                    <a:cubicBezTo>
                      <a:pt x="290" y="509"/>
                      <a:pt x="250" y="493"/>
                      <a:pt x="220" y="462"/>
                    </a:cubicBezTo>
                    <a:lnTo>
                      <a:pt x="220" y="462"/>
                    </a:lnTo>
                    <a:cubicBezTo>
                      <a:pt x="184" y="426"/>
                      <a:pt x="167" y="377"/>
                      <a:pt x="173" y="328"/>
                    </a:cubicBezTo>
                    <a:lnTo>
                      <a:pt x="173" y="328"/>
                    </a:lnTo>
                    <a:cubicBezTo>
                      <a:pt x="183" y="257"/>
                      <a:pt x="240" y="199"/>
                      <a:pt x="312" y="190"/>
                    </a:cubicBezTo>
                    <a:lnTo>
                      <a:pt x="312" y="190"/>
                    </a:lnTo>
                    <a:cubicBezTo>
                      <a:pt x="362" y="183"/>
                      <a:pt x="410" y="200"/>
                      <a:pt x="446" y="236"/>
                    </a:cubicBezTo>
                    <a:lnTo>
                      <a:pt x="446" y="236"/>
                    </a:lnTo>
                    <a:cubicBezTo>
                      <a:pt x="482" y="271"/>
                      <a:pt x="498" y="319"/>
                      <a:pt x="491" y="370"/>
                    </a:cubicBezTo>
                    <a:lnTo>
                      <a:pt x="491" y="370"/>
                    </a:lnTo>
                    <a:cubicBezTo>
                      <a:pt x="482" y="440"/>
                      <a:pt x="424" y="498"/>
                      <a:pt x="354" y="507"/>
                    </a:cubicBezTo>
                    <a:lnTo>
                      <a:pt x="354" y="507"/>
                    </a:lnTo>
                    <a:cubicBezTo>
                      <a:pt x="347" y="508"/>
                      <a:pt x="340" y="509"/>
                      <a:pt x="333" y="509"/>
                    </a:cubicBezTo>
                    <a:close/>
                    <a:moveTo>
                      <a:pt x="333" y="19"/>
                    </a:moveTo>
                    <a:lnTo>
                      <a:pt x="333" y="19"/>
                    </a:lnTo>
                    <a:cubicBezTo>
                      <a:pt x="160" y="19"/>
                      <a:pt x="19" y="160"/>
                      <a:pt x="19" y="332"/>
                    </a:cubicBezTo>
                    <a:lnTo>
                      <a:pt x="19" y="332"/>
                    </a:lnTo>
                    <a:cubicBezTo>
                      <a:pt x="19" y="477"/>
                      <a:pt x="241" y="907"/>
                      <a:pt x="309" y="1035"/>
                    </a:cubicBezTo>
                    <a:lnTo>
                      <a:pt x="309" y="1035"/>
                    </a:lnTo>
                    <a:cubicBezTo>
                      <a:pt x="313" y="1045"/>
                      <a:pt x="322" y="1050"/>
                      <a:pt x="333" y="1050"/>
                    </a:cubicBezTo>
                    <a:lnTo>
                      <a:pt x="333" y="1050"/>
                    </a:lnTo>
                    <a:cubicBezTo>
                      <a:pt x="342" y="1050"/>
                      <a:pt x="351" y="1045"/>
                      <a:pt x="356" y="1035"/>
                    </a:cubicBezTo>
                    <a:lnTo>
                      <a:pt x="356" y="1035"/>
                    </a:lnTo>
                    <a:cubicBezTo>
                      <a:pt x="424" y="907"/>
                      <a:pt x="646" y="477"/>
                      <a:pt x="646" y="332"/>
                    </a:cubicBezTo>
                    <a:lnTo>
                      <a:pt x="646" y="332"/>
                    </a:lnTo>
                    <a:cubicBezTo>
                      <a:pt x="646" y="160"/>
                      <a:pt x="506" y="19"/>
                      <a:pt x="333" y="19"/>
                    </a:cubicBezTo>
                    <a:close/>
                    <a:moveTo>
                      <a:pt x="333" y="1069"/>
                    </a:moveTo>
                    <a:lnTo>
                      <a:pt x="333" y="1069"/>
                    </a:lnTo>
                    <a:lnTo>
                      <a:pt x="333" y="1069"/>
                    </a:lnTo>
                    <a:cubicBezTo>
                      <a:pt x="315" y="1069"/>
                      <a:pt x="300" y="1060"/>
                      <a:pt x="292" y="1045"/>
                    </a:cubicBezTo>
                    <a:lnTo>
                      <a:pt x="292" y="1045"/>
                    </a:lnTo>
                    <a:cubicBezTo>
                      <a:pt x="204" y="879"/>
                      <a:pt x="0" y="477"/>
                      <a:pt x="0" y="332"/>
                    </a:cubicBezTo>
                    <a:lnTo>
                      <a:pt x="0" y="332"/>
                    </a:lnTo>
                    <a:cubicBezTo>
                      <a:pt x="0" y="150"/>
                      <a:pt x="149" y="0"/>
                      <a:pt x="333" y="0"/>
                    </a:cubicBezTo>
                    <a:lnTo>
                      <a:pt x="333" y="0"/>
                    </a:lnTo>
                    <a:cubicBezTo>
                      <a:pt x="516" y="0"/>
                      <a:pt x="665" y="150"/>
                      <a:pt x="665" y="332"/>
                    </a:cubicBezTo>
                    <a:lnTo>
                      <a:pt x="665" y="332"/>
                    </a:lnTo>
                    <a:cubicBezTo>
                      <a:pt x="665" y="477"/>
                      <a:pt x="461" y="879"/>
                      <a:pt x="373" y="1045"/>
                    </a:cubicBezTo>
                    <a:lnTo>
                      <a:pt x="373" y="1045"/>
                    </a:lnTo>
                    <a:cubicBezTo>
                      <a:pt x="365" y="1060"/>
                      <a:pt x="349" y="1069"/>
                      <a:pt x="333" y="10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6">
                <a:extLst>
                  <a:ext uri="{FF2B5EF4-FFF2-40B4-BE49-F238E27FC236}">
                    <a16:creationId xmlns:a16="http://schemas.microsoft.com/office/drawing/2014/main" id="{C89FEEBB-5F4D-4579-A411-0BB8A5A37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0161" y="7139887"/>
                <a:ext cx="463378" cy="760714"/>
              </a:xfrm>
              <a:custGeom>
                <a:avLst/>
                <a:gdLst>
                  <a:gd name="T0" fmla="*/ 281 w 531"/>
                  <a:gd name="T1" fmla="*/ 401 h 868"/>
                  <a:gd name="T2" fmla="*/ 281 w 531"/>
                  <a:gd name="T3" fmla="*/ 401 h 868"/>
                  <a:gd name="T4" fmla="*/ 142 w 531"/>
                  <a:gd name="T5" fmla="*/ 263 h 868"/>
                  <a:gd name="T6" fmla="*/ 142 w 531"/>
                  <a:gd name="T7" fmla="*/ 263 h 868"/>
                  <a:gd name="T8" fmla="*/ 248 w 531"/>
                  <a:gd name="T9" fmla="*/ 156 h 868"/>
                  <a:gd name="T10" fmla="*/ 248 w 531"/>
                  <a:gd name="T11" fmla="*/ 156 h 868"/>
                  <a:gd name="T12" fmla="*/ 387 w 531"/>
                  <a:gd name="T13" fmla="*/ 294 h 868"/>
                  <a:gd name="T14" fmla="*/ 387 w 531"/>
                  <a:gd name="T15" fmla="*/ 294 h 868"/>
                  <a:gd name="T16" fmla="*/ 281 w 531"/>
                  <a:gd name="T17" fmla="*/ 401 h 868"/>
                  <a:gd name="T18" fmla="*/ 264 w 531"/>
                  <a:gd name="T19" fmla="*/ 0 h 868"/>
                  <a:gd name="T20" fmla="*/ 264 w 531"/>
                  <a:gd name="T21" fmla="*/ 0 h 868"/>
                  <a:gd name="T22" fmla="*/ 0 w 531"/>
                  <a:gd name="T23" fmla="*/ 266 h 868"/>
                  <a:gd name="T24" fmla="*/ 0 w 531"/>
                  <a:gd name="T25" fmla="*/ 266 h 868"/>
                  <a:gd name="T26" fmla="*/ 238 w 531"/>
                  <a:gd name="T27" fmla="*/ 846 h 868"/>
                  <a:gd name="T28" fmla="*/ 238 w 531"/>
                  <a:gd name="T29" fmla="*/ 846 h 868"/>
                  <a:gd name="T30" fmla="*/ 290 w 531"/>
                  <a:gd name="T31" fmla="*/ 846 h 868"/>
                  <a:gd name="T32" fmla="*/ 290 w 531"/>
                  <a:gd name="T33" fmla="*/ 846 h 868"/>
                  <a:gd name="T34" fmla="*/ 530 w 531"/>
                  <a:gd name="T35" fmla="*/ 266 h 868"/>
                  <a:gd name="T36" fmla="*/ 530 w 531"/>
                  <a:gd name="T37" fmla="*/ 266 h 868"/>
                  <a:gd name="T38" fmla="*/ 264 w 531"/>
                  <a:gd name="T3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1" h="868">
                    <a:moveTo>
                      <a:pt x="281" y="401"/>
                    </a:moveTo>
                    <a:lnTo>
                      <a:pt x="281" y="401"/>
                    </a:lnTo>
                    <a:cubicBezTo>
                      <a:pt x="200" y="411"/>
                      <a:pt x="132" y="343"/>
                      <a:pt x="142" y="263"/>
                    </a:cubicBezTo>
                    <a:lnTo>
                      <a:pt x="142" y="263"/>
                    </a:lnTo>
                    <a:cubicBezTo>
                      <a:pt x="149" y="207"/>
                      <a:pt x="194" y="163"/>
                      <a:pt x="248" y="156"/>
                    </a:cubicBezTo>
                    <a:lnTo>
                      <a:pt x="248" y="156"/>
                    </a:lnTo>
                    <a:cubicBezTo>
                      <a:pt x="329" y="146"/>
                      <a:pt x="397" y="214"/>
                      <a:pt x="387" y="294"/>
                    </a:cubicBezTo>
                    <a:lnTo>
                      <a:pt x="387" y="294"/>
                    </a:lnTo>
                    <a:cubicBezTo>
                      <a:pt x="380" y="350"/>
                      <a:pt x="335" y="394"/>
                      <a:pt x="281" y="401"/>
                    </a:cubicBezTo>
                    <a:close/>
                    <a:moveTo>
                      <a:pt x="264" y="0"/>
                    </a:moveTo>
                    <a:lnTo>
                      <a:pt x="264" y="0"/>
                    </a:lnTo>
                    <a:cubicBezTo>
                      <a:pt x="118" y="0"/>
                      <a:pt x="0" y="119"/>
                      <a:pt x="0" y="266"/>
                    </a:cubicBezTo>
                    <a:lnTo>
                      <a:pt x="0" y="266"/>
                    </a:lnTo>
                    <a:cubicBezTo>
                      <a:pt x="0" y="383"/>
                      <a:pt x="171" y="719"/>
                      <a:pt x="238" y="846"/>
                    </a:cubicBezTo>
                    <a:lnTo>
                      <a:pt x="238" y="846"/>
                    </a:lnTo>
                    <a:cubicBezTo>
                      <a:pt x="250" y="867"/>
                      <a:pt x="280" y="867"/>
                      <a:pt x="290" y="846"/>
                    </a:cubicBezTo>
                    <a:lnTo>
                      <a:pt x="290" y="846"/>
                    </a:lnTo>
                    <a:cubicBezTo>
                      <a:pt x="357" y="719"/>
                      <a:pt x="530" y="383"/>
                      <a:pt x="530" y="266"/>
                    </a:cubicBezTo>
                    <a:lnTo>
                      <a:pt x="530" y="266"/>
                    </a:lnTo>
                    <a:cubicBezTo>
                      <a:pt x="530" y="119"/>
                      <a:pt x="410" y="0"/>
                      <a:pt x="2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7">
                <a:extLst>
                  <a:ext uri="{FF2B5EF4-FFF2-40B4-BE49-F238E27FC236}">
                    <a16:creationId xmlns:a16="http://schemas.microsoft.com/office/drawing/2014/main" id="{2A5AF21A-F653-48DE-83B5-B367E81A3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2438" y="7132164"/>
                <a:ext cx="482687" cy="772297"/>
              </a:xfrm>
              <a:custGeom>
                <a:avLst/>
                <a:gdLst>
                  <a:gd name="T0" fmla="*/ 274 w 550"/>
                  <a:gd name="T1" fmla="*/ 173 h 881"/>
                  <a:gd name="T2" fmla="*/ 274 w 550"/>
                  <a:gd name="T3" fmla="*/ 173 h 881"/>
                  <a:gd name="T4" fmla="*/ 260 w 550"/>
                  <a:gd name="T5" fmla="*/ 174 h 881"/>
                  <a:gd name="T6" fmla="*/ 260 w 550"/>
                  <a:gd name="T7" fmla="*/ 174 h 881"/>
                  <a:gd name="T8" fmla="*/ 162 w 550"/>
                  <a:gd name="T9" fmla="*/ 273 h 881"/>
                  <a:gd name="T10" fmla="*/ 162 w 550"/>
                  <a:gd name="T11" fmla="*/ 273 h 881"/>
                  <a:gd name="T12" fmla="*/ 194 w 550"/>
                  <a:gd name="T13" fmla="*/ 367 h 881"/>
                  <a:gd name="T14" fmla="*/ 194 w 550"/>
                  <a:gd name="T15" fmla="*/ 367 h 881"/>
                  <a:gd name="T16" fmla="*/ 289 w 550"/>
                  <a:gd name="T17" fmla="*/ 400 h 881"/>
                  <a:gd name="T18" fmla="*/ 289 w 550"/>
                  <a:gd name="T19" fmla="*/ 400 h 881"/>
                  <a:gd name="T20" fmla="*/ 387 w 550"/>
                  <a:gd name="T21" fmla="*/ 302 h 881"/>
                  <a:gd name="T22" fmla="*/ 387 w 550"/>
                  <a:gd name="T23" fmla="*/ 302 h 881"/>
                  <a:gd name="T24" fmla="*/ 355 w 550"/>
                  <a:gd name="T25" fmla="*/ 208 h 881"/>
                  <a:gd name="T26" fmla="*/ 355 w 550"/>
                  <a:gd name="T27" fmla="*/ 208 h 881"/>
                  <a:gd name="T28" fmla="*/ 274 w 550"/>
                  <a:gd name="T29" fmla="*/ 173 h 881"/>
                  <a:gd name="T30" fmla="*/ 291 w 550"/>
                  <a:gd name="T31" fmla="*/ 410 h 881"/>
                  <a:gd name="T32" fmla="*/ 291 w 550"/>
                  <a:gd name="T33" fmla="*/ 410 h 881"/>
                  <a:gd name="T34" fmla="*/ 274 w 550"/>
                  <a:gd name="T35" fmla="*/ 421 h 881"/>
                  <a:gd name="T36" fmla="*/ 274 w 550"/>
                  <a:gd name="T37" fmla="*/ 421 h 881"/>
                  <a:gd name="T38" fmla="*/ 180 w 550"/>
                  <a:gd name="T39" fmla="*/ 381 h 881"/>
                  <a:gd name="T40" fmla="*/ 180 w 550"/>
                  <a:gd name="T41" fmla="*/ 381 h 881"/>
                  <a:gd name="T42" fmla="*/ 143 w 550"/>
                  <a:gd name="T43" fmla="*/ 270 h 881"/>
                  <a:gd name="T44" fmla="*/ 143 w 550"/>
                  <a:gd name="T45" fmla="*/ 270 h 881"/>
                  <a:gd name="T46" fmla="*/ 257 w 550"/>
                  <a:gd name="T47" fmla="*/ 155 h 881"/>
                  <a:gd name="T48" fmla="*/ 257 w 550"/>
                  <a:gd name="T49" fmla="*/ 155 h 881"/>
                  <a:gd name="T50" fmla="*/ 368 w 550"/>
                  <a:gd name="T51" fmla="*/ 194 h 881"/>
                  <a:gd name="T52" fmla="*/ 368 w 550"/>
                  <a:gd name="T53" fmla="*/ 194 h 881"/>
                  <a:gd name="T54" fmla="*/ 406 w 550"/>
                  <a:gd name="T55" fmla="*/ 305 h 881"/>
                  <a:gd name="T56" fmla="*/ 406 w 550"/>
                  <a:gd name="T57" fmla="*/ 305 h 881"/>
                  <a:gd name="T58" fmla="*/ 292 w 550"/>
                  <a:gd name="T59" fmla="*/ 420 h 881"/>
                  <a:gd name="T60" fmla="*/ 292 w 550"/>
                  <a:gd name="T61" fmla="*/ 420 h 881"/>
                  <a:gd name="T62" fmla="*/ 274 w 550"/>
                  <a:gd name="T63" fmla="*/ 421 h 881"/>
                  <a:gd name="T64" fmla="*/ 274 w 550"/>
                  <a:gd name="T65" fmla="*/ 18 h 881"/>
                  <a:gd name="T66" fmla="*/ 274 w 550"/>
                  <a:gd name="T67" fmla="*/ 18 h 881"/>
                  <a:gd name="T68" fmla="*/ 19 w 550"/>
                  <a:gd name="T69" fmla="*/ 275 h 881"/>
                  <a:gd name="T70" fmla="*/ 19 w 550"/>
                  <a:gd name="T71" fmla="*/ 275 h 881"/>
                  <a:gd name="T72" fmla="*/ 257 w 550"/>
                  <a:gd name="T73" fmla="*/ 851 h 881"/>
                  <a:gd name="T74" fmla="*/ 257 w 550"/>
                  <a:gd name="T75" fmla="*/ 851 h 881"/>
                  <a:gd name="T76" fmla="*/ 274 w 550"/>
                  <a:gd name="T77" fmla="*/ 861 h 881"/>
                  <a:gd name="T78" fmla="*/ 274 w 550"/>
                  <a:gd name="T79" fmla="*/ 861 h 881"/>
                  <a:gd name="T80" fmla="*/ 274 w 550"/>
                  <a:gd name="T81" fmla="*/ 861 h 881"/>
                  <a:gd name="T82" fmla="*/ 292 w 550"/>
                  <a:gd name="T83" fmla="*/ 851 h 881"/>
                  <a:gd name="T84" fmla="*/ 292 w 550"/>
                  <a:gd name="T85" fmla="*/ 851 h 881"/>
                  <a:gd name="T86" fmla="*/ 530 w 550"/>
                  <a:gd name="T87" fmla="*/ 275 h 881"/>
                  <a:gd name="T88" fmla="*/ 530 w 550"/>
                  <a:gd name="T89" fmla="*/ 275 h 881"/>
                  <a:gd name="T90" fmla="*/ 274 w 550"/>
                  <a:gd name="T91" fmla="*/ 18 h 881"/>
                  <a:gd name="T92" fmla="*/ 274 w 550"/>
                  <a:gd name="T93" fmla="*/ 880 h 881"/>
                  <a:gd name="T94" fmla="*/ 274 w 550"/>
                  <a:gd name="T95" fmla="*/ 880 h 881"/>
                  <a:gd name="T96" fmla="*/ 274 w 550"/>
                  <a:gd name="T97" fmla="*/ 880 h 881"/>
                  <a:gd name="T98" fmla="*/ 239 w 550"/>
                  <a:gd name="T99" fmla="*/ 859 h 881"/>
                  <a:gd name="T100" fmla="*/ 239 w 550"/>
                  <a:gd name="T101" fmla="*/ 859 h 881"/>
                  <a:gd name="T102" fmla="*/ 0 w 550"/>
                  <a:gd name="T103" fmla="*/ 275 h 881"/>
                  <a:gd name="T104" fmla="*/ 0 w 550"/>
                  <a:gd name="T105" fmla="*/ 275 h 881"/>
                  <a:gd name="T106" fmla="*/ 274 w 550"/>
                  <a:gd name="T107" fmla="*/ 0 h 881"/>
                  <a:gd name="T108" fmla="*/ 274 w 550"/>
                  <a:gd name="T109" fmla="*/ 0 h 881"/>
                  <a:gd name="T110" fmla="*/ 549 w 550"/>
                  <a:gd name="T111" fmla="*/ 275 h 881"/>
                  <a:gd name="T112" fmla="*/ 549 w 550"/>
                  <a:gd name="T113" fmla="*/ 275 h 881"/>
                  <a:gd name="T114" fmla="*/ 309 w 550"/>
                  <a:gd name="T115" fmla="*/ 859 h 881"/>
                  <a:gd name="T116" fmla="*/ 309 w 550"/>
                  <a:gd name="T117" fmla="*/ 859 h 881"/>
                  <a:gd name="T118" fmla="*/ 274 w 550"/>
                  <a:gd name="T119" fmla="*/ 880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50" h="881">
                    <a:moveTo>
                      <a:pt x="274" y="173"/>
                    </a:moveTo>
                    <a:lnTo>
                      <a:pt x="274" y="173"/>
                    </a:lnTo>
                    <a:cubicBezTo>
                      <a:pt x="270" y="173"/>
                      <a:pt x="264" y="174"/>
                      <a:pt x="260" y="174"/>
                    </a:cubicBezTo>
                    <a:lnTo>
                      <a:pt x="260" y="174"/>
                    </a:lnTo>
                    <a:cubicBezTo>
                      <a:pt x="209" y="181"/>
                      <a:pt x="168" y="222"/>
                      <a:pt x="162" y="273"/>
                    </a:cubicBezTo>
                    <a:lnTo>
                      <a:pt x="162" y="273"/>
                    </a:lnTo>
                    <a:cubicBezTo>
                      <a:pt x="158" y="308"/>
                      <a:pt x="169" y="343"/>
                      <a:pt x="194" y="367"/>
                    </a:cubicBezTo>
                    <a:lnTo>
                      <a:pt x="194" y="367"/>
                    </a:lnTo>
                    <a:cubicBezTo>
                      <a:pt x="219" y="393"/>
                      <a:pt x="254" y="405"/>
                      <a:pt x="289" y="400"/>
                    </a:cubicBezTo>
                    <a:lnTo>
                      <a:pt x="289" y="400"/>
                    </a:lnTo>
                    <a:cubicBezTo>
                      <a:pt x="339" y="394"/>
                      <a:pt x="381" y="353"/>
                      <a:pt x="387" y="302"/>
                    </a:cubicBezTo>
                    <a:lnTo>
                      <a:pt x="387" y="302"/>
                    </a:lnTo>
                    <a:cubicBezTo>
                      <a:pt x="392" y="267"/>
                      <a:pt x="380" y="232"/>
                      <a:pt x="355" y="208"/>
                    </a:cubicBezTo>
                    <a:lnTo>
                      <a:pt x="355" y="208"/>
                    </a:lnTo>
                    <a:cubicBezTo>
                      <a:pt x="333" y="186"/>
                      <a:pt x="305" y="173"/>
                      <a:pt x="274" y="173"/>
                    </a:cubicBezTo>
                    <a:close/>
                    <a:moveTo>
                      <a:pt x="291" y="410"/>
                    </a:moveTo>
                    <a:lnTo>
                      <a:pt x="291" y="410"/>
                    </a:lnTo>
                    <a:close/>
                    <a:moveTo>
                      <a:pt x="274" y="421"/>
                    </a:moveTo>
                    <a:lnTo>
                      <a:pt x="274" y="421"/>
                    </a:lnTo>
                    <a:cubicBezTo>
                      <a:pt x="239" y="421"/>
                      <a:pt x="205" y="407"/>
                      <a:pt x="180" y="381"/>
                    </a:cubicBezTo>
                    <a:lnTo>
                      <a:pt x="180" y="381"/>
                    </a:lnTo>
                    <a:cubicBezTo>
                      <a:pt x="151" y="352"/>
                      <a:pt x="137" y="312"/>
                      <a:pt x="143" y="270"/>
                    </a:cubicBezTo>
                    <a:lnTo>
                      <a:pt x="143" y="270"/>
                    </a:lnTo>
                    <a:cubicBezTo>
                      <a:pt x="150" y="211"/>
                      <a:pt x="198" y="163"/>
                      <a:pt x="257" y="155"/>
                    </a:cubicBezTo>
                    <a:lnTo>
                      <a:pt x="257" y="155"/>
                    </a:lnTo>
                    <a:cubicBezTo>
                      <a:pt x="299" y="150"/>
                      <a:pt x="339" y="164"/>
                      <a:pt x="368" y="194"/>
                    </a:cubicBezTo>
                    <a:lnTo>
                      <a:pt x="368" y="194"/>
                    </a:lnTo>
                    <a:cubicBezTo>
                      <a:pt x="398" y="223"/>
                      <a:pt x="412" y="263"/>
                      <a:pt x="406" y="305"/>
                    </a:cubicBezTo>
                    <a:lnTo>
                      <a:pt x="406" y="305"/>
                    </a:lnTo>
                    <a:cubicBezTo>
                      <a:pt x="399" y="364"/>
                      <a:pt x="351" y="412"/>
                      <a:pt x="292" y="420"/>
                    </a:cubicBezTo>
                    <a:lnTo>
                      <a:pt x="292" y="420"/>
                    </a:lnTo>
                    <a:cubicBezTo>
                      <a:pt x="285" y="421"/>
                      <a:pt x="280" y="421"/>
                      <a:pt x="274" y="421"/>
                    </a:cubicBezTo>
                    <a:close/>
                    <a:moveTo>
                      <a:pt x="274" y="18"/>
                    </a:moveTo>
                    <a:lnTo>
                      <a:pt x="274" y="18"/>
                    </a:lnTo>
                    <a:cubicBezTo>
                      <a:pt x="133" y="18"/>
                      <a:pt x="19" y="134"/>
                      <a:pt x="19" y="275"/>
                    </a:cubicBezTo>
                    <a:lnTo>
                      <a:pt x="19" y="275"/>
                    </a:lnTo>
                    <a:cubicBezTo>
                      <a:pt x="19" y="392"/>
                      <a:pt x="201" y="745"/>
                      <a:pt x="257" y="851"/>
                    </a:cubicBezTo>
                    <a:lnTo>
                      <a:pt x="257" y="851"/>
                    </a:lnTo>
                    <a:cubicBezTo>
                      <a:pt x="260" y="857"/>
                      <a:pt x="267" y="861"/>
                      <a:pt x="274" y="861"/>
                    </a:cubicBezTo>
                    <a:lnTo>
                      <a:pt x="274" y="861"/>
                    </a:lnTo>
                    <a:lnTo>
                      <a:pt x="274" y="861"/>
                    </a:lnTo>
                    <a:cubicBezTo>
                      <a:pt x="282" y="861"/>
                      <a:pt x="289" y="857"/>
                      <a:pt x="292" y="851"/>
                    </a:cubicBezTo>
                    <a:lnTo>
                      <a:pt x="292" y="851"/>
                    </a:lnTo>
                    <a:cubicBezTo>
                      <a:pt x="348" y="745"/>
                      <a:pt x="530" y="392"/>
                      <a:pt x="530" y="275"/>
                    </a:cubicBezTo>
                    <a:lnTo>
                      <a:pt x="530" y="275"/>
                    </a:lnTo>
                    <a:cubicBezTo>
                      <a:pt x="530" y="134"/>
                      <a:pt x="415" y="18"/>
                      <a:pt x="274" y="18"/>
                    </a:cubicBezTo>
                    <a:close/>
                    <a:moveTo>
                      <a:pt x="274" y="880"/>
                    </a:moveTo>
                    <a:lnTo>
                      <a:pt x="274" y="880"/>
                    </a:lnTo>
                    <a:lnTo>
                      <a:pt x="274" y="880"/>
                    </a:lnTo>
                    <a:cubicBezTo>
                      <a:pt x="260" y="880"/>
                      <a:pt x="246" y="872"/>
                      <a:pt x="239" y="859"/>
                    </a:cubicBezTo>
                    <a:lnTo>
                      <a:pt x="239" y="859"/>
                    </a:lnTo>
                    <a:cubicBezTo>
                      <a:pt x="167" y="723"/>
                      <a:pt x="0" y="393"/>
                      <a:pt x="0" y="275"/>
                    </a:cubicBezTo>
                    <a:lnTo>
                      <a:pt x="0" y="275"/>
                    </a:lnTo>
                    <a:cubicBezTo>
                      <a:pt x="0" y="123"/>
                      <a:pt x="123" y="0"/>
                      <a:pt x="274" y="0"/>
                    </a:cubicBezTo>
                    <a:lnTo>
                      <a:pt x="274" y="0"/>
                    </a:lnTo>
                    <a:cubicBezTo>
                      <a:pt x="426" y="0"/>
                      <a:pt x="549" y="123"/>
                      <a:pt x="549" y="275"/>
                    </a:cubicBezTo>
                    <a:lnTo>
                      <a:pt x="549" y="275"/>
                    </a:lnTo>
                    <a:cubicBezTo>
                      <a:pt x="549" y="393"/>
                      <a:pt x="381" y="723"/>
                      <a:pt x="309" y="859"/>
                    </a:cubicBezTo>
                    <a:lnTo>
                      <a:pt x="309" y="859"/>
                    </a:lnTo>
                    <a:cubicBezTo>
                      <a:pt x="302" y="872"/>
                      <a:pt x="289" y="880"/>
                      <a:pt x="274" y="8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8">
                <a:extLst>
                  <a:ext uri="{FF2B5EF4-FFF2-40B4-BE49-F238E27FC236}">
                    <a16:creationId xmlns:a16="http://schemas.microsoft.com/office/drawing/2014/main" id="{8FA1DFD5-D0EF-4228-8129-19398B9A0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8916" y="7946939"/>
                <a:ext cx="463378" cy="760712"/>
              </a:xfrm>
              <a:custGeom>
                <a:avLst/>
                <a:gdLst>
                  <a:gd name="T0" fmla="*/ 281 w 531"/>
                  <a:gd name="T1" fmla="*/ 402 h 868"/>
                  <a:gd name="T2" fmla="*/ 281 w 531"/>
                  <a:gd name="T3" fmla="*/ 402 h 868"/>
                  <a:gd name="T4" fmla="*/ 143 w 531"/>
                  <a:gd name="T5" fmla="*/ 263 h 868"/>
                  <a:gd name="T6" fmla="*/ 143 w 531"/>
                  <a:gd name="T7" fmla="*/ 263 h 868"/>
                  <a:gd name="T8" fmla="*/ 249 w 531"/>
                  <a:gd name="T9" fmla="*/ 156 h 868"/>
                  <a:gd name="T10" fmla="*/ 249 w 531"/>
                  <a:gd name="T11" fmla="*/ 156 h 868"/>
                  <a:gd name="T12" fmla="*/ 387 w 531"/>
                  <a:gd name="T13" fmla="*/ 294 h 868"/>
                  <a:gd name="T14" fmla="*/ 387 w 531"/>
                  <a:gd name="T15" fmla="*/ 294 h 868"/>
                  <a:gd name="T16" fmla="*/ 281 w 531"/>
                  <a:gd name="T17" fmla="*/ 402 h 868"/>
                  <a:gd name="T18" fmla="*/ 266 w 531"/>
                  <a:gd name="T19" fmla="*/ 0 h 868"/>
                  <a:gd name="T20" fmla="*/ 266 w 531"/>
                  <a:gd name="T21" fmla="*/ 0 h 868"/>
                  <a:gd name="T22" fmla="*/ 0 w 531"/>
                  <a:gd name="T23" fmla="*/ 265 h 868"/>
                  <a:gd name="T24" fmla="*/ 0 w 531"/>
                  <a:gd name="T25" fmla="*/ 265 h 868"/>
                  <a:gd name="T26" fmla="*/ 239 w 531"/>
                  <a:gd name="T27" fmla="*/ 846 h 868"/>
                  <a:gd name="T28" fmla="*/ 239 w 531"/>
                  <a:gd name="T29" fmla="*/ 846 h 868"/>
                  <a:gd name="T30" fmla="*/ 291 w 531"/>
                  <a:gd name="T31" fmla="*/ 846 h 868"/>
                  <a:gd name="T32" fmla="*/ 291 w 531"/>
                  <a:gd name="T33" fmla="*/ 846 h 868"/>
                  <a:gd name="T34" fmla="*/ 530 w 531"/>
                  <a:gd name="T35" fmla="*/ 265 h 868"/>
                  <a:gd name="T36" fmla="*/ 530 w 531"/>
                  <a:gd name="T37" fmla="*/ 265 h 868"/>
                  <a:gd name="T38" fmla="*/ 266 w 531"/>
                  <a:gd name="T39" fmla="*/ 0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1" h="868">
                    <a:moveTo>
                      <a:pt x="281" y="402"/>
                    </a:moveTo>
                    <a:lnTo>
                      <a:pt x="281" y="402"/>
                    </a:lnTo>
                    <a:cubicBezTo>
                      <a:pt x="200" y="411"/>
                      <a:pt x="132" y="343"/>
                      <a:pt x="143" y="263"/>
                    </a:cubicBezTo>
                    <a:lnTo>
                      <a:pt x="143" y="263"/>
                    </a:lnTo>
                    <a:cubicBezTo>
                      <a:pt x="150" y="207"/>
                      <a:pt x="194" y="163"/>
                      <a:pt x="249" y="156"/>
                    </a:cubicBezTo>
                    <a:lnTo>
                      <a:pt x="249" y="156"/>
                    </a:lnTo>
                    <a:cubicBezTo>
                      <a:pt x="330" y="146"/>
                      <a:pt x="398" y="214"/>
                      <a:pt x="387" y="294"/>
                    </a:cubicBezTo>
                    <a:lnTo>
                      <a:pt x="387" y="294"/>
                    </a:lnTo>
                    <a:cubicBezTo>
                      <a:pt x="381" y="350"/>
                      <a:pt x="336" y="395"/>
                      <a:pt x="281" y="402"/>
                    </a:cubicBezTo>
                    <a:close/>
                    <a:moveTo>
                      <a:pt x="266" y="0"/>
                    </a:moveTo>
                    <a:lnTo>
                      <a:pt x="266" y="0"/>
                    </a:lnTo>
                    <a:cubicBezTo>
                      <a:pt x="119" y="0"/>
                      <a:pt x="0" y="119"/>
                      <a:pt x="0" y="265"/>
                    </a:cubicBezTo>
                    <a:lnTo>
                      <a:pt x="0" y="265"/>
                    </a:lnTo>
                    <a:cubicBezTo>
                      <a:pt x="0" y="383"/>
                      <a:pt x="172" y="720"/>
                      <a:pt x="239" y="846"/>
                    </a:cubicBezTo>
                    <a:lnTo>
                      <a:pt x="239" y="846"/>
                    </a:lnTo>
                    <a:cubicBezTo>
                      <a:pt x="251" y="867"/>
                      <a:pt x="280" y="867"/>
                      <a:pt x="291" y="846"/>
                    </a:cubicBezTo>
                    <a:lnTo>
                      <a:pt x="291" y="846"/>
                    </a:lnTo>
                    <a:cubicBezTo>
                      <a:pt x="359" y="720"/>
                      <a:pt x="530" y="383"/>
                      <a:pt x="530" y="265"/>
                    </a:cubicBezTo>
                    <a:lnTo>
                      <a:pt x="530" y="265"/>
                    </a:lnTo>
                    <a:cubicBezTo>
                      <a:pt x="530" y="119"/>
                      <a:pt x="412" y="0"/>
                      <a:pt x="2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9">
                <a:extLst>
                  <a:ext uri="{FF2B5EF4-FFF2-40B4-BE49-F238E27FC236}">
                    <a16:creationId xmlns:a16="http://schemas.microsoft.com/office/drawing/2014/main" id="{6DCB4580-4EED-40E5-A9F0-6C0DE2EEA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1193" y="7939216"/>
                <a:ext cx="482685" cy="772297"/>
              </a:xfrm>
              <a:custGeom>
                <a:avLst/>
                <a:gdLst>
                  <a:gd name="T0" fmla="*/ 275 w 550"/>
                  <a:gd name="T1" fmla="*/ 174 h 881"/>
                  <a:gd name="T2" fmla="*/ 275 w 550"/>
                  <a:gd name="T3" fmla="*/ 174 h 881"/>
                  <a:gd name="T4" fmla="*/ 260 w 550"/>
                  <a:gd name="T5" fmla="*/ 175 h 881"/>
                  <a:gd name="T6" fmla="*/ 260 w 550"/>
                  <a:gd name="T7" fmla="*/ 175 h 881"/>
                  <a:gd name="T8" fmla="*/ 162 w 550"/>
                  <a:gd name="T9" fmla="*/ 273 h 881"/>
                  <a:gd name="T10" fmla="*/ 162 w 550"/>
                  <a:gd name="T11" fmla="*/ 273 h 881"/>
                  <a:gd name="T12" fmla="*/ 194 w 550"/>
                  <a:gd name="T13" fmla="*/ 368 h 881"/>
                  <a:gd name="T14" fmla="*/ 194 w 550"/>
                  <a:gd name="T15" fmla="*/ 368 h 881"/>
                  <a:gd name="T16" fmla="*/ 289 w 550"/>
                  <a:gd name="T17" fmla="*/ 401 h 881"/>
                  <a:gd name="T18" fmla="*/ 289 w 550"/>
                  <a:gd name="T19" fmla="*/ 401 h 881"/>
                  <a:gd name="T20" fmla="*/ 387 w 550"/>
                  <a:gd name="T21" fmla="*/ 302 h 881"/>
                  <a:gd name="T22" fmla="*/ 387 w 550"/>
                  <a:gd name="T23" fmla="*/ 302 h 881"/>
                  <a:gd name="T24" fmla="*/ 355 w 550"/>
                  <a:gd name="T25" fmla="*/ 207 h 881"/>
                  <a:gd name="T26" fmla="*/ 355 w 550"/>
                  <a:gd name="T27" fmla="*/ 207 h 881"/>
                  <a:gd name="T28" fmla="*/ 275 w 550"/>
                  <a:gd name="T29" fmla="*/ 174 h 881"/>
                  <a:gd name="T30" fmla="*/ 275 w 550"/>
                  <a:gd name="T31" fmla="*/ 421 h 881"/>
                  <a:gd name="T32" fmla="*/ 275 w 550"/>
                  <a:gd name="T33" fmla="*/ 421 h 881"/>
                  <a:gd name="T34" fmla="*/ 180 w 550"/>
                  <a:gd name="T35" fmla="*/ 382 h 881"/>
                  <a:gd name="T36" fmla="*/ 180 w 550"/>
                  <a:gd name="T37" fmla="*/ 382 h 881"/>
                  <a:gd name="T38" fmla="*/ 142 w 550"/>
                  <a:gd name="T39" fmla="*/ 270 h 881"/>
                  <a:gd name="T40" fmla="*/ 142 w 550"/>
                  <a:gd name="T41" fmla="*/ 270 h 881"/>
                  <a:gd name="T42" fmla="*/ 257 w 550"/>
                  <a:gd name="T43" fmla="*/ 155 h 881"/>
                  <a:gd name="T44" fmla="*/ 257 w 550"/>
                  <a:gd name="T45" fmla="*/ 155 h 881"/>
                  <a:gd name="T46" fmla="*/ 368 w 550"/>
                  <a:gd name="T47" fmla="*/ 194 h 881"/>
                  <a:gd name="T48" fmla="*/ 368 w 550"/>
                  <a:gd name="T49" fmla="*/ 194 h 881"/>
                  <a:gd name="T50" fmla="*/ 406 w 550"/>
                  <a:gd name="T51" fmla="*/ 305 h 881"/>
                  <a:gd name="T52" fmla="*/ 406 w 550"/>
                  <a:gd name="T53" fmla="*/ 305 h 881"/>
                  <a:gd name="T54" fmla="*/ 292 w 550"/>
                  <a:gd name="T55" fmla="*/ 420 h 881"/>
                  <a:gd name="T56" fmla="*/ 292 w 550"/>
                  <a:gd name="T57" fmla="*/ 420 h 881"/>
                  <a:gd name="T58" fmla="*/ 275 w 550"/>
                  <a:gd name="T59" fmla="*/ 421 h 881"/>
                  <a:gd name="T60" fmla="*/ 275 w 550"/>
                  <a:gd name="T61" fmla="*/ 19 h 881"/>
                  <a:gd name="T62" fmla="*/ 275 w 550"/>
                  <a:gd name="T63" fmla="*/ 19 h 881"/>
                  <a:gd name="T64" fmla="*/ 19 w 550"/>
                  <a:gd name="T65" fmla="*/ 274 h 881"/>
                  <a:gd name="T66" fmla="*/ 19 w 550"/>
                  <a:gd name="T67" fmla="*/ 274 h 881"/>
                  <a:gd name="T68" fmla="*/ 257 w 550"/>
                  <a:gd name="T69" fmla="*/ 851 h 881"/>
                  <a:gd name="T70" fmla="*/ 257 w 550"/>
                  <a:gd name="T71" fmla="*/ 851 h 881"/>
                  <a:gd name="T72" fmla="*/ 275 w 550"/>
                  <a:gd name="T73" fmla="*/ 861 h 881"/>
                  <a:gd name="T74" fmla="*/ 275 w 550"/>
                  <a:gd name="T75" fmla="*/ 861 h 881"/>
                  <a:gd name="T76" fmla="*/ 292 w 550"/>
                  <a:gd name="T77" fmla="*/ 851 h 881"/>
                  <a:gd name="T78" fmla="*/ 292 w 550"/>
                  <a:gd name="T79" fmla="*/ 851 h 881"/>
                  <a:gd name="T80" fmla="*/ 530 w 550"/>
                  <a:gd name="T81" fmla="*/ 274 h 881"/>
                  <a:gd name="T82" fmla="*/ 530 w 550"/>
                  <a:gd name="T83" fmla="*/ 274 h 881"/>
                  <a:gd name="T84" fmla="*/ 275 w 550"/>
                  <a:gd name="T85" fmla="*/ 19 h 881"/>
                  <a:gd name="T86" fmla="*/ 275 w 550"/>
                  <a:gd name="T87" fmla="*/ 880 h 881"/>
                  <a:gd name="T88" fmla="*/ 275 w 550"/>
                  <a:gd name="T89" fmla="*/ 880 h 881"/>
                  <a:gd name="T90" fmla="*/ 240 w 550"/>
                  <a:gd name="T91" fmla="*/ 860 h 881"/>
                  <a:gd name="T92" fmla="*/ 240 w 550"/>
                  <a:gd name="T93" fmla="*/ 860 h 881"/>
                  <a:gd name="T94" fmla="*/ 0 w 550"/>
                  <a:gd name="T95" fmla="*/ 274 h 881"/>
                  <a:gd name="T96" fmla="*/ 0 w 550"/>
                  <a:gd name="T97" fmla="*/ 274 h 881"/>
                  <a:gd name="T98" fmla="*/ 275 w 550"/>
                  <a:gd name="T99" fmla="*/ 0 h 881"/>
                  <a:gd name="T100" fmla="*/ 275 w 550"/>
                  <a:gd name="T101" fmla="*/ 0 h 881"/>
                  <a:gd name="T102" fmla="*/ 549 w 550"/>
                  <a:gd name="T103" fmla="*/ 274 h 881"/>
                  <a:gd name="T104" fmla="*/ 549 w 550"/>
                  <a:gd name="T105" fmla="*/ 274 h 881"/>
                  <a:gd name="T106" fmla="*/ 309 w 550"/>
                  <a:gd name="T107" fmla="*/ 860 h 881"/>
                  <a:gd name="T108" fmla="*/ 309 w 550"/>
                  <a:gd name="T109" fmla="*/ 860 h 881"/>
                  <a:gd name="T110" fmla="*/ 275 w 550"/>
                  <a:gd name="T111" fmla="*/ 880 h 8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50" h="881">
                    <a:moveTo>
                      <a:pt x="275" y="174"/>
                    </a:moveTo>
                    <a:lnTo>
                      <a:pt x="275" y="174"/>
                    </a:lnTo>
                    <a:cubicBezTo>
                      <a:pt x="269" y="174"/>
                      <a:pt x="264" y="175"/>
                      <a:pt x="260" y="175"/>
                    </a:cubicBezTo>
                    <a:lnTo>
                      <a:pt x="260" y="175"/>
                    </a:lnTo>
                    <a:cubicBezTo>
                      <a:pt x="209" y="182"/>
                      <a:pt x="167" y="222"/>
                      <a:pt x="162" y="273"/>
                    </a:cubicBezTo>
                    <a:lnTo>
                      <a:pt x="162" y="273"/>
                    </a:lnTo>
                    <a:cubicBezTo>
                      <a:pt x="157" y="309"/>
                      <a:pt x="169" y="344"/>
                      <a:pt x="194" y="368"/>
                    </a:cubicBezTo>
                    <a:lnTo>
                      <a:pt x="194" y="368"/>
                    </a:lnTo>
                    <a:cubicBezTo>
                      <a:pt x="219" y="393"/>
                      <a:pt x="254" y="405"/>
                      <a:pt x="289" y="401"/>
                    </a:cubicBezTo>
                    <a:lnTo>
                      <a:pt x="289" y="401"/>
                    </a:lnTo>
                    <a:cubicBezTo>
                      <a:pt x="340" y="394"/>
                      <a:pt x="381" y="353"/>
                      <a:pt x="387" y="302"/>
                    </a:cubicBezTo>
                    <a:lnTo>
                      <a:pt x="387" y="302"/>
                    </a:lnTo>
                    <a:cubicBezTo>
                      <a:pt x="392" y="267"/>
                      <a:pt x="380" y="232"/>
                      <a:pt x="355" y="207"/>
                    </a:cubicBezTo>
                    <a:lnTo>
                      <a:pt x="355" y="207"/>
                    </a:lnTo>
                    <a:cubicBezTo>
                      <a:pt x="333" y="186"/>
                      <a:pt x="304" y="174"/>
                      <a:pt x="275" y="174"/>
                    </a:cubicBezTo>
                    <a:close/>
                    <a:moveTo>
                      <a:pt x="275" y="421"/>
                    </a:moveTo>
                    <a:lnTo>
                      <a:pt x="275" y="421"/>
                    </a:lnTo>
                    <a:cubicBezTo>
                      <a:pt x="239" y="421"/>
                      <a:pt x="206" y="407"/>
                      <a:pt x="180" y="382"/>
                    </a:cubicBezTo>
                    <a:lnTo>
                      <a:pt x="180" y="382"/>
                    </a:lnTo>
                    <a:cubicBezTo>
                      <a:pt x="151" y="353"/>
                      <a:pt x="137" y="312"/>
                      <a:pt x="142" y="270"/>
                    </a:cubicBezTo>
                    <a:lnTo>
                      <a:pt x="142" y="270"/>
                    </a:lnTo>
                    <a:cubicBezTo>
                      <a:pt x="150" y="211"/>
                      <a:pt x="198" y="163"/>
                      <a:pt x="257" y="155"/>
                    </a:cubicBezTo>
                    <a:lnTo>
                      <a:pt x="257" y="155"/>
                    </a:lnTo>
                    <a:cubicBezTo>
                      <a:pt x="299" y="150"/>
                      <a:pt x="339" y="164"/>
                      <a:pt x="368" y="194"/>
                    </a:cubicBezTo>
                    <a:lnTo>
                      <a:pt x="368" y="194"/>
                    </a:lnTo>
                    <a:cubicBezTo>
                      <a:pt x="398" y="223"/>
                      <a:pt x="411" y="263"/>
                      <a:pt x="406" y="305"/>
                    </a:cubicBezTo>
                    <a:lnTo>
                      <a:pt x="406" y="305"/>
                    </a:lnTo>
                    <a:cubicBezTo>
                      <a:pt x="399" y="364"/>
                      <a:pt x="351" y="412"/>
                      <a:pt x="292" y="420"/>
                    </a:cubicBezTo>
                    <a:lnTo>
                      <a:pt x="292" y="420"/>
                    </a:lnTo>
                    <a:cubicBezTo>
                      <a:pt x="286" y="421"/>
                      <a:pt x="280" y="421"/>
                      <a:pt x="275" y="421"/>
                    </a:cubicBezTo>
                    <a:close/>
                    <a:moveTo>
                      <a:pt x="275" y="19"/>
                    </a:moveTo>
                    <a:lnTo>
                      <a:pt x="275" y="19"/>
                    </a:lnTo>
                    <a:cubicBezTo>
                      <a:pt x="134" y="19"/>
                      <a:pt x="19" y="134"/>
                      <a:pt x="19" y="274"/>
                    </a:cubicBezTo>
                    <a:lnTo>
                      <a:pt x="19" y="274"/>
                    </a:lnTo>
                    <a:cubicBezTo>
                      <a:pt x="19" y="392"/>
                      <a:pt x="201" y="746"/>
                      <a:pt x="257" y="851"/>
                    </a:cubicBezTo>
                    <a:lnTo>
                      <a:pt x="257" y="851"/>
                    </a:lnTo>
                    <a:cubicBezTo>
                      <a:pt x="261" y="857"/>
                      <a:pt x="267" y="861"/>
                      <a:pt x="275" y="861"/>
                    </a:cubicBezTo>
                    <a:lnTo>
                      <a:pt x="275" y="861"/>
                    </a:lnTo>
                    <a:cubicBezTo>
                      <a:pt x="282" y="861"/>
                      <a:pt x="289" y="857"/>
                      <a:pt x="292" y="851"/>
                    </a:cubicBezTo>
                    <a:lnTo>
                      <a:pt x="292" y="851"/>
                    </a:lnTo>
                    <a:cubicBezTo>
                      <a:pt x="348" y="746"/>
                      <a:pt x="530" y="392"/>
                      <a:pt x="530" y="274"/>
                    </a:cubicBezTo>
                    <a:lnTo>
                      <a:pt x="530" y="274"/>
                    </a:lnTo>
                    <a:cubicBezTo>
                      <a:pt x="530" y="134"/>
                      <a:pt x="416" y="19"/>
                      <a:pt x="275" y="19"/>
                    </a:cubicBezTo>
                    <a:close/>
                    <a:moveTo>
                      <a:pt x="275" y="880"/>
                    </a:moveTo>
                    <a:lnTo>
                      <a:pt x="275" y="880"/>
                    </a:lnTo>
                    <a:cubicBezTo>
                      <a:pt x="260" y="880"/>
                      <a:pt x="247" y="873"/>
                      <a:pt x="240" y="860"/>
                    </a:cubicBezTo>
                    <a:lnTo>
                      <a:pt x="240" y="860"/>
                    </a:lnTo>
                    <a:cubicBezTo>
                      <a:pt x="167" y="724"/>
                      <a:pt x="0" y="393"/>
                      <a:pt x="0" y="274"/>
                    </a:cubicBezTo>
                    <a:lnTo>
                      <a:pt x="0" y="274"/>
                    </a:lnTo>
                    <a:cubicBezTo>
                      <a:pt x="0" y="123"/>
                      <a:pt x="123" y="0"/>
                      <a:pt x="275" y="0"/>
                    </a:cubicBezTo>
                    <a:lnTo>
                      <a:pt x="275" y="0"/>
                    </a:lnTo>
                    <a:cubicBezTo>
                      <a:pt x="426" y="0"/>
                      <a:pt x="549" y="123"/>
                      <a:pt x="549" y="274"/>
                    </a:cubicBezTo>
                    <a:lnTo>
                      <a:pt x="549" y="274"/>
                    </a:lnTo>
                    <a:cubicBezTo>
                      <a:pt x="549" y="393"/>
                      <a:pt x="381" y="724"/>
                      <a:pt x="309" y="860"/>
                    </a:cubicBezTo>
                    <a:lnTo>
                      <a:pt x="309" y="860"/>
                    </a:lnTo>
                    <a:cubicBezTo>
                      <a:pt x="303" y="873"/>
                      <a:pt x="289" y="880"/>
                      <a:pt x="275" y="8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20">
                <a:extLst>
                  <a:ext uri="{FF2B5EF4-FFF2-40B4-BE49-F238E27FC236}">
                    <a16:creationId xmlns:a16="http://schemas.microsoft.com/office/drawing/2014/main" id="{86BC0F96-18BD-4593-8769-B460D06D2D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2504" y="6691955"/>
                <a:ext cx="2100649" cy="2787993"/>
              </a:xfrm>
              <a:custGeom>
                <a:avLst/>
                <a:gdLst>
                  <a:gd name="T0" fmla="*/ 2377 w 2397"/>
                  <a:gd name="T1" fmla="*/ 3164 h 3185"/>
                  <a:gd name="T2" fmla="*/ 2083 w 2397"/>
                  <a:gd name="T3" fmla="*/ 104 h 3185"/>
                  <a:gd name="T4" fmla="*/ 2033 w 2397"/>
                  <a:gd name="T5" fmla="*/ 86 h 3185"/>
                  <a:gd name="T6" fmla="*/ 1480 w 2397"/>
                  <a:gd name="T7" fmla="*/ 162 h 3185"/>
                  <a:gd name="T8" fmla="*/ 1428 w 2397"/>
                  <a:gd name="T9" fmla="*/ 196 h 3185"/>
                  <a:gd name="T10" fmla="*/ 466 w 2397"/>
                  <a:gd name="T11" fmla="*/ 478 h 3185"/>
                  <a:gd name="T12" fmla="*/ 58 w 2397"/>
                  <a:gd name="T13" fmla="*/ 948 h 3185"/>
                  <a:gd name="T14" fmla="*/ 172 w 2397"/>
                  <a:gd name="T15" fmla="*/ 1109 h 3185"/>
                  <a:gd name="T16" fmla="*/ 172 w 2397"/>
                  <a:gd name="T17" fmla="*/ 1703 h 3185"/>
                  <a:gd name="T18" fmla="*/ 19 w 2397"/>
                  <a:gd name="T19" fmla="*/ 2109 h 3185"/>
                  <a:gd name="T20" fmla="*/ 168 w 2397"/>
                  <a:gd name="T21" fmla="*/ 2231 h 3185"/>
                  <a:gd name="T22" fmla="*/ 552 w 2397"/>
                  <a:gd name="T23" fmla="*/ 2080 h 3185"/>
                  <a:gd name="T24" fmla="*/ 770 w 2397"/>
                  <a:gd name="T25" fmla="*/ 1959 h 3185"/>
                  <a:gd name="T26" fmla="*/ 848 w 2397"/>
                  <a:gd name="T27" fmla="*/ 2001 h 3185"/>
                  <a:gd name="T28" fmla="*/ 773 w 2397"/>
                  <a:gd name="T29" fmla="*/ 2445 h 3185"/>
                  <a:gd name="T30" fmla="*/ 978 w 2397"/>
                  <a:gd name="T31" fmla="*/ 2692 h 3185"/>
                  <a:gd name="T32" fmla="*/ 1211 w 2397"/>
                  <a:gd name="T33" fmla="*/ 2432 h 3185"/>
                  <a:gd name="T34" fmla="*/ 1213 w 2397"/>
                  <a:gd name="T35" fmla="*/ 2431 h 3185"/>
                  <a:gd name="T36" fmla="*/ 1601 w 2397"/>
                  <a:gd name="T37" fmla="*/ 2729 h 3185"/>
                  <a:gd name="T38" fmla="*/ 1653 w 2397"/>
                  <a:gd name="T39" fmla="*/ 2714 h 3185"/>
                  <a:gd name="T40" fmla="*/ 1990 w 2397"/>
                  <a:gd name="T41" fmla="*/ 2931 h 3185"/>
                  <a:gd name="T42" fmla="*/ 2169 w 2397"/>
                  <a:gd name="T43" fmla="*/ 3148 h 3185"/>
                  <a:gd name="T44" fmla="*/ 2327 w 2397"/>
                  <a:gd name="T45" fmla="*/ 3162 h 3185"/>
                  <a:gd name="T46" fmla="*/ 2386 w 2397"/>
                  <a:gd name="T47" fmla="*/ 3184 h 3185"/>
                  <a:gd name="T48" fmla="*/ 2306 w 2397"/>
                  <a:gd name="T49" fmla="*/ 3183 h 3185"/>
                  <a:gd name="T50" fmla="*/ 1972 w 2397"/>
                  <a:gd name="T51" fmla="*/ 2940 h 3185"/>
                  <a:gd name="T52" fmla="*/ 1733 w 2397"/>
                  <a:gd name="T53" fmla="*/ 2716 h 3185"/>
                  <a:gd name="T54" fmla="*/ 1659 w 2397"/>
                  <a:gd name="T55" fmla="*/ 2732 h 3185"/>
                  <a:gd name="T56" fmla="*/ 1603 w 2397"/>
                  <a:gd name="T57" fmla="*/ 2748 h 3185"/>
                  <a:gd name="T58" fmla="*/ 1216 w 2397"/>
                  <a:gd name="T59" fmla="*/ 2450 h 3185"/>
                  <a:gd name="T60" fmla="*/ 1100 w 2397"/>
                  <a:gd name="T61" fmla="*/ 2579 h 3185"/>
                  <a:gd name="T62" fmla="*/ 976 w 2397"/>
                  <a:gd name="T63" fmla="*/ 2711 h 3185"/>
                  <a:gd name="T64" fmla="*/ 755 w 2397"/>
                  <a:gd name="T65" fmla="*/ 2451 h 3185"/>
                  <a:gd name="T66" fmla="*/ 830 w 2397"/>
                  <a:gd name="T67" fmla="*/ 2009 h 3185"/>
                  <a:gd name="T68" fmla="*/ 768 w 2397"/>
                  <a:gd name="T69" fmla="*/ 1978 h 3185"/>
                  <a:gd name="T70" fmla="*/ 604 w 2397"/>
                  <a:gd name="T71" fmla="*/ 2062 h 3185"/>
                  <a:gd name="T72" fmla="*/ 172 w 2397"/>
                  <a:gd name="T73" fmla="*/ 2250 h 3185"/>
                  <a:gd name="T74" fmla="*/ 52 w 2397"/>
                  <a:gd name="T75" fmla="*/ 2219 h 3185"/>
                  <a:gd name="T76" fmla="*/ 155 w 2397"/>
                  <a:gd name="T77" fmla="*/ 1693 h 3185"/>
                  <a:gd name="T78" fmla="*/ 272 w 2397"/>
                  <a:gd name="T79" fmla="*/ 1289 h 3185"/>
                  <a:gd name="T80" fmla="*/ 40 w 2397"/>
                  <a:gd name="T81" fmla="*/ 954 h 3185"/>
                  <a:gd name="T82" fmla="*/ 74 w 2397"/>
                  <a:gd name="T83" fmla="*/ 690 h 3185"/>
                  <a:gd name="T84" fmla="*/ 476 w 2397"/>
                  <a:gd name="T85" fmla="*/ 457 h 3185"/>
                  <a:gd name="T86" fmla="*/ 1469 w 2397"/>
                  <a:gd name="T87" fmla="*/ 146 h 3185"/>
                  <a:gd name="T88" fmla="*/ 1755 w 2397"/>
                  <a:gd name="T89" fmla="*/ 10 h 3185"/>
                  <a:gd name="T90" fmla="*/ 2090 w 2397"/>
                  <a:gd name="T91" fmla="*/ 86 h 3185"/>
                  <a:gd name="T92" fmla="*/ 2388 w 2397"/>
                  <a:gd name="T93" fmla="*/ 159 h 3185"/>
                  <a:gd name="T94" fmla="*/ 2396 w 2397"/>
                  <a:gd name="T95" fmla="*/ 3174 h 3185"/>
                  <a:gd name="T96" fmla="*/ 2386 w 2397"/>
                  <a:gd name="T97" fmla="*/ 3184 h 3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97" h="3185">
                    <a:moveTo>
                      <a:pt x="2327" y="3162"/>
                    </a:moveTo>
                    <a:lnTo>
                      <a:pt x="2327" y="3162"/>
                    </a:lnTo>
                    <a:cubicBezTo>
                      <a:pt x="2344" y="3162"/>
                      <a:pt x="2360" y="3163"/>
                      <a:pt x="2377" y="3164"/>
                    </a:cubicBezTo>
                    <a:lnTo>
                      <a:pt x="2377" y="176"/>
                    </a:lnTo>
                    <a:lnTo>
                      <a:pt x="2377" y="176"/>
                    </a:lnTo>
                    <a:cubicBezTo>
                      <a:pt x="2276" y="162"/>
                      <a:pt x="2177" y="137"/>
                      <a:pt x="2083" y="104"/>
                    </a:cubicBezTo>
                    <a:lnTo>
                      <a:pt x="2083" y="104"/>
                    </a:lnTo>
                    <a:cubicBezTo>
                      <a:pt x="2066" y="98"/>
                      <a:pt x="2050" y="92"/>
                      <a:pt x="2033" y="86"/>
                    </a:cubicBezTo>
                    <a:lnTo>
                      <a:pt x="2033" y="86"/>
                    </a:lnTo>
                    <a:cubicBezTo>
                      <a:pt x="1943" y="53"/>
                      <a:pt x="1851" y="19"/>
                      <a:pt x="1757" y="30"/>
                    </a:cubicBezTo>
                    <a:lnTo>
                      <a:pt x="1757" y="30"/>
                    </a:lnTo>
                    <a:cubicBezTo>
                      <a:pt x="1654" y="41"/>
                      <a:pt x="1566" y="102"/>
                      <a:pt x="1480" y="162"/>
                    </a:cubicBezTo>
                    <a:lnTo>
                      <a:pt x="1480" y="162"/>
                    </a:lnTo>
                    <a:cubicBezTo>
                      <a:pt x="1462" y="174"/>
                      <a:pt x="1445" y="186"/>
                      <a:pt x="1428" y="196"/>
                    </a:cubicBezTo>
                    <a:lnTo>
                      <a:pt x="1428" y="196"/>
                    </a:lnTo>
                    <a:cubicBezTo>
                      <a:pt x="1149" y="397"/>
                      <a:pt x="808" y="438"/>
                      <a:pt x="478" y="476"/>
                    </a:cubicBezTo>
                    <a:lnTo>
                      <a:pt x="466" y="478"/>
                    </a:lnTo>
                    <a:lnTo>
                      <a:pt x="466" y="478"/>
                    </a:lnTo>
                    <a:cubicBezTo>
                      <a:pt x="313" y="498"/>
                      <a:pt x="162" y="587"/>
                      <a:pt x="90" y="700"/>
                    </a:cubicBezTo>
                    <a:lnTo>
                      <a:pt x="90" y="700"/>
                    </a:lnTo>
                    <a:cubicBezTo>
                      <a:pt x="41" y="778"/>
                      <a:pt x="31" y="863"/>
                      <a:pt x="58" y="948"/>
                    </a:cubicBezTo>
                    <a:lnTo>
                      <a:pt x="58" y="948"/>
                    </a:lnTo>
                    <a:cubicBezTo>
                      <a:pt x="81" y="1009"/>
                      <a:pt x="127" y="1061"/>
                      <a:pt x="172" y="1109"/>
                    </a:cubicBezTo>
                    <a:lnTo>
                      <a:pt x="172" y="1109"/>
                    </a:lnTo>
                    <a:cubicBezTo>
                      <a:pt x="219" y="1162"/>
                      <a:pt x="269" y="1216"/>
                      <a:pt x="292" y="1283"/>
                    </a:cubicBezTo>
                    <a:lnTo>
                      <a:pt x="292" y="1283"/>
                    </a:lnTo>
                    <a:cubicBezTo>
                      <a:pt x="332" y="1450"/>
                      <a:pt x="254" y="1572"/>
                      <a:pt x="172" y="1703"/>
                    </a:cubicBezTo>
                    <a:lnTo>
                      <a:pt x="172" y="1703"/>
                    </a:lnTo>
                    <a:cubicBezTo>
                      <a:pt x="97" y="1820"/>
                      <a:pt x="19" y="1942"/>
                      <a:pt x="19" y="2109"/>
                    </a:cubicBezTo>
                    <a:lnTo>
                      <a:pt x="19" y="2109"/>
                    </a:lnTo>
                    <a:cubicBezTo>
                      <a:pt x="19" y="2145"/>
                      <a:pt x="36" y="2180"/>
                      <a:pt x="64" y="2204"/>
                    </a:cubicBezTo>
                    <a:lnTo>
                      <a:pt x="64" y="2204"/>
                    </a:lnTo>
                    <a:cubicBezTo>
                      <a:pt x="93" y="2228"/>
                      <a:pt x="131" y="2238"/>
                      <a:pt x="168" y="2231"/>
                    </a:cubicBezTo>
                    <a:lnTo>
                      <a:pt x="168" y="2231"/>
                    </a:lnTo>
                    <a:cubicBezTo>
                      <a:pt x="310" y="2206"/>
                      <a:pt x="467" y="2144"/>
                      <a:pt x="552" y="2080"/>
                    </a:cubicBezTo>
                    <a:lnTo>
                      <a:pt x="552" y="2080"/>
                    </a:lnTo>
                    <a:cubicBezTo>
                      <a:pt x="565" y="2070"/>
                      <a:pt x="579" y="2059"/>
                      <a:pt x="592" y="2047"/>
                    </a:cubicBezTo>
                    <a:lnTo>
                      <a:pt x="592" y="2047"/>
                    </a:lnTo>
                    <a:cubicBezTo>
                      <a:pt x="645" y="2003"/>
                      <a:pt x="701" y="1958"/>
                      <a:pt x="770" y="1959"/>
                    </a:cubicBezTo>
                    <a:lnTo>
                      <a:pt x="770" y="1959"/>
                    </a:lnTo>
                    <a:cubicBezTo>
                      <a:pt x="807" y="1958"/>
                      <a:pt x="837" y="1973"/>
                      <a:pt x="848" y="2001"/>
                    </a:cubicBezTo>
                    <a:lnTo>
                      <a:pt x="848" y="2001"/>
                    </a:lnTo>
                    <a:cubicBezTo>
                      <a:pt x="861" y="2031"/>
                      <a:pt x="851" y="2067"/>
                      <a:pt x="820" y="2100"/>
                    </a:cubicBezTo>
                    <a:lnTo>
                      <a:pt x="820" y="2100"/>
                    </a:lnTo>
                    <a:cubicBezTo>
                      <a:pt x="753" y="2169"/>
                      <a:pt x="735" y="2308"/>
                      <a:pt x="773" y="2445"/>
                    </a:cubicBezTo>
                    <a:lnTo>
                      <a:pt x="773" y="2445"/>
                    </a:lnTo>
                    <a:cubicBezTo>
                      <a:pt x="809" y="2575"/>
                      <a:pt x="886" y="2666"/>
                      <a:pt x="978" y="2692"/>
                    </a:cubicBezTo>
                    <a:lnTo>
                      <a:pt x="978" y="2692"/>
                    </a:lnTo>
                    <a:cubicBezTo>
                      <a:pt x="1026" y="2669"/>
                      <a:pt x="1054" y="2620"/>
                      <a:pt x="1083" y="2569"/>
                    </a:cubicBezTo>
                    <a:lnTo>
                      <a:pt x="1083" y="2569"/>
                    </a:lnTo>
                    <a:cubicBezTo>
                      <a:pt x="1115" y="2512"/>
                      <a:pt x="1148" y="2455"/>
                      <a:pt x="1211" y="2432"/>
                    </a:cubicBezTo>
                    <a:lnTo>
                      <a:pt x="1211" y="2432"/>
                    </a:lnTo>
                    <a:cubicBezTo>
                      <a:pt x="1212" y="2431"/>
                      <a:pt x="1212" y="2431"/>
                      <a:pt x="1213" y="2431"/>
                    </a:cubicBezTo>
                    <a:lnTo>
                      <a:pt x="1213" y="2431"/>
                    </a:lnTo>
                    <a:cubicBezTo>
                      <a:pt x="1263" y="2428"/>
                      <a:pt x="1290" y="2479"/>
                      <a:pt x="1321" y="2539"/>
                    </a:cubicBezTo>
                    <a:lnTo>
                      <a:pt x="1321" y="2539"/>
                    </a:lnTo>
                    <a:cubicBezTo>
                      <a:pt x="1369" y="2632"/>
                      <a:pt x="1429" y="2747"/>
                      <a:pt x="1601" y="2729"/>
                    </a:cubicBezTo>
                    <a:lnTo>
                      <a:pt x="1601" y="2729"/>
                    </a:lnTo>
                    <a:cubicBezTo>
                      <a:pt x="1618" y="2726"/>
                      <a:pt x="1636" y="2720"/>
                      <a:pt x="1653" y="2714"/>
                    </a:cubicBezTo>
                    <a:lnTo>
                      <a:pt x="1653" y="2714"/>
                    </a:lnTo>
                    <a:cubicBezTo>
                      <a:pt x="1676" y="2706"/>
                      <a:pt x="1701" y="2699"/>
                      <a:pt x="1727" y="2696"/>
                    </a:cubicBezTo>
                    <a:lnTo>
                      <a:pt x="1727" y="2696"/>
                    </a:lnTo>
                    <a:cubicBezTo>
                      <a:pt x="1869" y="2693"/>
                      <a:pt x="1930" y="2814"/>
                      <a:pt x="1990" y="2931"/>
                    </a:cubicBezTo>
                    <a:lnTo>
                      <a:pt x="1990" y="2931"/>
                    </a:lnTo>
                    <a:cubicBezTo>
                      <a:pt x="2035" y="3022"/>
                      <a:pt x="2083" y="3116"/>
                      <a:pt x="2169" y="3148"/>
                    </a:cubicBezTo>
                    <a:lnTo>
                      <a:pt x="2169" y="3148"/>
                    </a:lnTo>
                    <a:cubicBezTo>
                      <a:pt x="2211" y="3163"/>
                      <a:pt x="2259" y="3163"/>
                      <a:pt x="2306" y="3162"/>
                    </a:cubicBezTo>
                    <a:lnTo>
                      <a:pt x="2306" y="3162"/>
                    </a:lnTo>
                    <a:cubicBezTo>
                      <a:pt x="2312" y="3162"/>
                      <a:pt x="2321" y="3162"/>
                      <a:pt x="2327" y="3162"/>
                    </a:cubicBezTo>
                    <a:close/>
                    <a:moveTo>
                      <a:pt x="2386" y="3184"/>
                    </a:moveTo>
                    <a:lnTo>
                      <a:pt x="2386" y="3184"/>
                    </a:lnTo>
                    <a:lnTo>
                      <a:pt x="2386" y="3184"/>
                    </a:lnTo>
                    <a:lnTo>
                      <a:pt x="2386" y="3184"/>
                    </a:lnTo>
                    <a:cubicBezTo>
                      <a:pt x="2360" y="3181"/>
                      <a:pt x="2332" y="3181"/>
                      <a:pt x="2306" y="3183"/>
                    </a:cubicBezTo>
                    <a:lnTo>
                      <a:pt x="2306" y="3183"/>
                    </a:lnTo>
                    <a:cubicBezTo>
                      <a:pt x="2258" y="3183"/>
                      <a:pt x="2208" y="3183"/>
                      <a:pt x="2162" y="3166"/>
                    </a:cubicBezTo>
                    <a:lnTo>
                      <a:pt x="2162" y="3166"/>
                    </a:lnTo>
                    <a:cubicBezTo>
                      <a:pt x="2069" y="3132"/>
                      <a:pt x="2020" y="3035"/>
                      <a:pt x="1972" y="2940"/>
                    </a:cubicBezTo>
                    <a:lnTo>
                      <a:pt x="1972" y="2940"/>
                    </a:lnTo>
                    <a:cubicBezTo>
                      <a:pt x="1914" y="2825"/>
                      <a:pt x="1859" y="2716"/>
                      <a:pt x="1733" y="2716"/>
                    </a:cubicBezTo>
                    <a:lnTo>
                      <a:pt x="1733" y="2716"/>
                    </a:lnTo>
                    <a:cubicBezTo>
                      <a:pt x="1731" y="2716"/>
                      <a:pt x="1729" y="2716"/>
                      <a:pt x="1728" y="2716"/>
                    </a:cubicBezTo>
                    <a:lnTo>
                      <a:pt x="1728" y="2716"/>
                    </a:lnTo>
                    <a:cubicBezTo>
                      <a:pt x="1705" y="2718"/>
                      <a:pt x="1682" y="2725"/>
                      <a:pt x="1659" y="2732"/>
                    </a:cubicBezTo>
                    <a:lnTo>
                      <a:pt x="1659" y="2732"/>
                    </a:lnTo>
                    <a:cubicBezTo>
                      <a:pt x="1640" y="2738"/>
                      <a:pt x="1622" y="2745"/>
                      <a:pt x="1603" y="2748"/>
                    </a:cubicBezTo>
                    <a:lnTo>
                      <a:pt x="1603" y="2748"/>
                    </a:lnTo>
                    <a:cubicBezTo>
                      <a:pt x="1419" y="2768"/>
                      <a:pt x="1352" y="2641"/>
                      <a:pt x="1304" y="2548"/>
                    </a:cubicBezTo>
                    <a:lnTo>
                      <a:pt x="1304" y="2548"/>
                    </a:lnTo>
                    <a:cubicBezTo>
                      <a:pt x="1275" y="2493"/>
                      <a:pt x="1251" y="2449"/>
                      <a:pt x="1216" y="2450"/>
                    </a:cubicBezTo>
                    <a:lnTo>
                      <a:pt x="1216" y="2450"/>
                    </a:lnTo>
                    <a:cubicBezTo>
                      <a:pt x="1160" y="2471"/>
                      <a:pt x="1131" y="2523"/>
                      <a:pt x="1100" y="2579"/>
                    </a:cubicBezTo>
                    <a:lnTo>
                      <a:pt x="1100" y="2579"/>
                    </a:lnTo>
                    <a:cubicBezTo>
                      <a:pt x="1070" y="2632"/>
                      <a:pt x="1039" y="2686"/>
                      <a:pt x="983" y="2711"/>
                    </a:cubicBezTo>
                    <a:lnTo>
                      <a:pt x="983" y="2711"/>
                    </a:lnTo>
                    <a:cubicBezTo>
                      <a:pt x="980" y="2711"/>
                      <a:pt x="978" y="2713"/>
                      <a:pt x="976" y="2711"/>
                    </a:cubicBezTo>
                    <a:lnTo>
                      <a:pt x="976" y="2711"/>
                    </a:lnTo>
                    <a:cubicBezTo>
                      <a:pt x="876" y="2685"/>
                      <a:pt x="794" y="2588"/>
                      <a:pt x="755" y="2451"/>
                    </a:cubicBezTo>
                    <a:lnTo>
                      <a:pt x="755" y="2451"/>
                    </a:lnTo>
                    <a:cubicBezTo>
                      <a:pt x="714" y="2307"/>
                      <a:pt x="735" y="2161"/>
                      <a:pt x="806" y="2087"/>
                    </a:cubicBezTo>
                    <a:lnTo>
                      <a:pt x="806" y="2087"/>
                    </a:lnTo>
                    <a:cubicBezTo>
                      <a:pt x="830" y="2060"/>
                      <a:pt x="840" y="2031"/>
                      <a:pt x="830" y="2009"/>
                    </a:cubicBezTo>
                    <a:lnTo>
                      <a:pt x="830" y="2009"/>
                    </a:lnTo>
                    <a:cubicBezTo>
                      <a:pt x="822" y="1989"/>
                      <a:pt x="798" y="1977"/>
                      <a:pt x="770" y="1978"/>
                    </a:cubicBezTo>
                    <a:lnTo>
                      <a:pt x="768" y="1978"/>
                    </a:lnTo>
                    <a:lnTo>
                      <a:pt x="768" y="1978"/>
                    </a:lnTo>
                    <a:cubicBezTo>
                      <a:pt x="706" y="1978"/>
                      <a:pt x="654" y="2021"/>
                      <a:pt x="604" y="2062"/>
                    </a:cubicBezTo>
                    <a:lnTo>
                      <a:pt x="604" y="2062"/>
                    </a:lnTo>
                    <a:cubicBezTo>
                      <a:pt x="591" y="2074"/>
                      <a:pt x="577" y="2085"/>
                      <a:pt x="563" y="2095"/>
                    </a:cubicBezTo>
                    <a:lnTo>
                      <a:pt x="563" y="2095"/>
                    </a:lnTo>
                    <a:cubicBezTo>
                      <a:pt x="476" y="2162"/>
                      <a:pt x="319" y="2224"/>
                      <a:pt x="172" y="2250"/>
                    </a:cubicBezTo>
                    <a:lnTo>
                      <a:pt x="172" y="2250"/>
                    </a:lnTo>
                    <a:cubicBezTo>
                      <a:pt x="129" y="2258"/>
                      <a:pt x="85" y="2247"/>
                      <a:pt x="52" y="2219"/>
                    </a:cubicBezTo>
                    <a:lnTo>
                      <a:pt x="52" y="2219"/>
                    </a:lnTo>
                    <a:cubicBezTo>
                      <a:pt x="19" y="2191"/>
                      <a:pt x="0" y="2151"/>
                      <a:pt x="0" y="2109"/>
                    </a:cubicBezTo>
                    <a:lnTo>
                      <a:pt x="0" y="2109"/>
                    </a:lnTo>
                    <a:cubicBezTo>
                      <a:pt x="0" y="1937"/>
                      <a:pt x="79" y="1813"/>
                      <a:pt x="155" y="1693"/>
                    </a:cubicBezTo>
                    <a:lnTo>
                      <a:pt x="155" y="1693"/>
                    </a:lnTo>
                    <a:cubicBezTo>
                      <a:pt x="236" y="1565"/>
                      <a:pt x="312" y="1446"/>
                      <a:pt x="272" y="1289"/>
                    </a:cubicBezTo>
                    <a:lnTo>
                      <a:pt x="272" y="1289"/>
                    </a:lnTo>
                    <a:cubicBezTo>
                      <a:pt x="251" y="1225"/>
                      <a:pt x="204" y="1173"/>
                      <a:pt x="158" y="1122"/>
                    </a:cubicBezTo>
                    <a:lnTo>
                      <a:pt x="158" y="1122"/>
                    </a:lnTo>
                    <a:cubicBezTo>
                      <a:pt x="112" y="1072"/>
                      <a:pt x="64" y="1020"/>
                      <a:pt x="40" y="954"/>
                    </a:cubicBezTo>
                    <a:lnTo>
                      <a:pt x="40" y="954"/>
                    </a:lnTo>
                    <a:cubicBezTo>
                      <a:pt x="11" y="864"/>
                      <a:pt x="22" y="772"/>
                      <a:pt x="74" y="690"/>
                    </a:cubicBezTo>
                    <a:lnTo>
                      <a:pt x="74" y="690"/>
                    </a:lnTo>
                    <a:cubicBezTo>
                      <a:pt x="148" y="571"/>
                      <a:pt x="305" y="478"/>
                      <a:pt x="463" y="458"/>
                    </a:cubicBezTo>
                    <a:lnTo>
                      <a:pt x="476" y="457"/>
                    </a:lnTo>
                    <a:lnTo>
                      <a:pt x="476" y="457"/>
                    </a:lnTo>
                    <a:cubicBezTo>
                      <a:pt x="803" y="418"/>
                      <a:pt x="1142" y="379"/>
                      <a:pt x="1417" y="182"/>
                    </a:cubicBezTo>
                    <a:lnTo>
                      <a:pt x="1417" y="182"/>
                    </a:lnTo>
                    <a:cubicBezTo>
                      <a:pt x="1434" y="169"/>
                      <a:pt x="1452" y="158"/>
                      <a:pt x="1469" y="146"/>
                    </a:cubicBezTo>
                    <a:lnTo>
                      <a:pt x="1469" y="146"/>
                    </a:lnTo>
                    <a:cubicBezTo>
                      <a:pt x="1557" y="85"/>
                      <a:pt x="1647" y="22"/>
                      <a:pt x="1755" y="10"/>
                    </a:cubicBezTo>
                    <a:lnTo>
                      <a:pt x="1755" y="10"/>
                    </a:lnTo>
                    <a:cubicBezTo>
                      <a:pt x="1853" y="0"/>
                      <a:pt x="1948" y="34"/>
                      <a:pt x="2039" y="68"/>
                    </a:cubicBezTo>
                    <a:lnTo>
                      <a:pt x="2039" y="68"/>
                    </a:lnTo>
                    <a:cubicBezTo>
                      <a:pt x="2057" y="74"/>
                      <a:pt x="2073" y="80"/>
                      <a:pt x="2090" y="86"/>
                    </a:cubicBezTo>
                    <a:lnTo>
                      <a:pt x="2090" y="86"/>
                    </a:lnTo>
                    <a:cubicBezTo>
                      <a:pt x="2185" y="120"/>
                      <a:pt x="2286" y="144"/>
                      <a:pt x="2388" y="159"/>
                    </a:cubicBezTo>
                    <a:lnTo>
                      <a:pt x="2388" y="159"/>
                    </a:lnTo>
                    <a:cubicBezTo>
                      <a:pt x="2392" y="160"/>
                      <a:pt x="2396" y="164"/>
                      <a:pt x="2396" y="169"/>
                    </a:cubicBezTo>
                    <a:lnTo>
                      <a:pt x="2396" y="3174"/>
                    </a:lnTo>
                    <a:lnTo>
                      <a:pt x="2396" y="3174"/>
                    </a:lnTo>
                    <a:cubicBezTo>
                      <a:pt x="2396" y="3177"/>
                      <a:pt x="2395" y="3180"/>
                      <a:pt x="2392" y="3183"/>
                    </a:cubicBezTo>
                    <a:lnTo>
                      <a:pt x="2392" y="3183"/>
                    </a:lnTo>
                    <a:cubicBezTo>
                      <a:pt x="2391" y="3183"/>
                      <a:pt x="2388" y="3184"/>
                      <a:pt x="2386" y="3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9B39D8A6-D354-49AF-B11E-3F54F5E5BC98}"/>
                </a:ext>
              </a:extLst>
            </p:cNvPr>
            <p:cNvGrpSpPr/>
            <p:nvPr/>
          </p:nvGrpSpPr>
          <p:grpSpPr>
            <a:xfrm>
              <a:off x="5606877" y="6912061"/>
              <a:ext cx="5568264" cy="2189462"/>
              <a:chOff x="5606877" y="6912061"/>
              <a:chExt cx="5568264" cy="2189462"/>
            </a:xfrm>
          </p:grpSpPr>
          <p:sp>
            <p:nvSpPr>
              <p:cNvPr id="103" name="Freeform 85">
                <a:extLst>
                  <a:ext uri="{FF2B5EF4-FFF2-40B4-BE49-F238E27FC236}">
                    <a16:creationId xmlns:a16="http://schemas.microsoft.com/office/drawing/2014/main" id="{B8734300-2003-4043-9172-E2413DB65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1209" y="8147736"/>
                <a:ext cx="961511" cy="413178"/>
              </a:xfrm>
              <a:custGeom>
                <a:avLst/>
                <a:gdLst>
                  <a:gd name="T0" fmla="*/ 1004 w 1100"/>
                  <a:gd name="T1" fmla="*/ 0 h 472"/>
                  <a:gd name="T2" fmla="*/ 101 w 1100"/>
                  <a:gd name="T3" fmla="*/ 0 h 472"/>
                  <a:gd name="T4" fmla="*/ 101 w 1100"/>
                  <a:gd name="T5" fmla="*/ 0 h 472"/>
                  <a:gd name="T6" fmla="*/ 33 w 1100"/>
                  <a:gd name="T7" fmla="*/ 28 h 472"/>
                  <a:gd name="T8" fmla="*/ 33 w 1100"/>
                  <a:gd name="T9" fmla="*/ 28 h 472"/>
                  <a:gd name="T10" fmla="*/ 5 w 1100"/>
                  <a:gd name="T11" fmla="*/ 95 h 472"/>
                  <a:gd name="T12" fmla="*/ 5 w 1100"/>
                  <a:gd name="T13" fmla="*/ 273 h 472"/>
                  <a:gd name="T14" fmla="*/ 5 w 1100"/>
                  <a:gd name="T15" fmla="*/ 273 h 472"/>
                  <a:gd name="T16" fmla="*/ 5 w 1100"/>
                  <a:gd name="T17" fmla="*/ 276 h 472"/>
                  <a:gd name="T18" fmla="*/ 4 w 1100"/>
                  <a:gd name="T19" fmla="*/ 444 h 472"/>
                  <a:gd name="T20" fmla="*/ 4 w 1100"/>
                  <a:gd name="T21" fmla="*/ 444 h 472"/>
                  <a:gd name="T22" fmla="*/ 31 w 1100"/>
                  <a:gd name="T23" fmla="*/ 461 h 472"/>
                  <a:gd name="T24" fmla="*/ 127 w 1100"/>
                  <a:gd name="T25" fmla="*/ 385 h 472"/>
                  <a:gd name="T26" fmla="*/ 127 w 1100"/>
                  <a:gd name="T27" fmla="*/ 385 h 472"/>
                  <a:gd name="T28" fmla="*/ 135 w 1100"/>
                  <a:gd name="T29" fmla="*/ 382 h 472"/>
                  <a:gd name="T30" fmla="*/ 1004 w 1100"/>
                  <a:gd name="T31" fmla="*/ 382 h 472"/>
                  <a:gd name="T32" fmla="*/ 1004 w 1100"/>
                  <a:gd name="T33" fmla="*/ 382 h 472"/>
                  <a:gd name="T34" fmla="*/ 1099 w 1100"/>
                  <a:gd name="T35" fmla="*/ 287 h 472"/>
                  <a:gd name="T36" fmla="*/ 1099 w 1100"/>
                  <a:gd name="T37" fmla="*/ 95 h 472"/>
                  <a:gd name="T38" fmla="*/ 1099 w 1100"/>
                  <a:gd name="T39" fmla="*/ 95 h 472"/>
                  <a:gd name="T40" fmla="*/ 1052 w 1100"/>
                  <a:gd name="T41" fmla="*/ 13 h 472"/>
                  <a:gd name="T42" fmla="*/ 1052 w 1100"/>
                  <a:gd name="T43" fmla="*/ 13 h 472"/>
                  <a:gd name="T44" fmla="*/ 1004 w 1100"/>
                  <a:gd name="T45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00" h="472">
                    <a:moveTo>
                      <a:pt x="1004" y="0"/>
                    </a:moveTo>
                    <a:lnTo>
                      <a:pt x="101" y="0"/>
                    </a:lnTo>
                    <a:lnTo>
                      <a:pt x="101" y="0"/>
                    </a:lnTo>
                    <a:cubicBezTo>
                      <a:pt x="75" y="0"/>
                      <a:pt x="51" y="11"/>
                      <a:pt x="33" y="28"/>
                    </a:cubicBezTo>
                    <a:lnTo>
                      <a:pt x="33" y="28"/>
                    </a:lnTo>
                    <a:cubicBezTo>
                      <a:pt x="17" y="44"/>
                      <a:pt x="5" y="69"/>
                      <a:pt x="5" y="95"/>
                    </a:cubicBezTo>
                    <a:lnTo>
                      <a:pt x="5" y="273"/>
                    </a:lnTo>
                    <a:lnTo>
                      <a:pt x="5" y="273"/>
                    </a:lnTo>
                    <a:cubicBezTo>
                      <a:pt x="5" y="274"/>
                      <a:pt x="5" y="275"/>
                      <a:pt x="5" y="276"/>
                    </a:cubicBezTo>
                    <a:lnTo>
                      <a:pt x="4" y="444"/>
                    </a:lnTo>
                    <a:lnTo>
                      <a:pt x="4" y="444"/>
                    </a:lnTo>
                    <a:cubicBezTo>
                      <a:pt x="0" y="459"/>
                      <a:pt x="18" y="471"/>
                      <a:pt x="31" y="461"/>
                    </a:cubicBezTo>
                    <a:lnTo>
                      <a:pt x="127" y="385"/>
                    </a:lnTo>
                    <a:lnTo>
                      <a:pt x="127" y="385"/>
                    </a:lnTo>
                    <a:cubicBezTo>
                      <a:pt x="129" y="383"/>
                      <a:pt x="133" y="382"/>
                      <a:pt x="135" y="382"/>
                    </a:cubicBezTo>
                    <a:lnTo>
                      <a:pt x="1004" y="382"/>
                    </a:lnTo>
                    <a:lnTo>
                      <a:pt x="1004" y="382"/>
                    </a:lnTo>
                    <a:cubicBezTo>
                      <a:pt x="1056" y="382"/>
                      <a:pt x="1099" y="340"/>
                      <a:pt x="1099" y="287"/>
                    </a:cubicBezTo>
                    <a:lnTo>
                      <a:pt x="1099" y="95"/>
                    </a:lnTo>
                    <a:lnTo>
                      <a:pt x="1099" y="95"/>
                    </a:lnTo>
                    <a:cubicBezTo>
                      <a:pt x="1099" y="60"/>
                      <a:pt x="1079" y="30"/>
                      <a:pt x="1052" y="13"/>
                    </a:cubicBezTo>
                    <a:lnTo>
                      <a:pt x="1052" y="13"/>
                    </a:lnTo>
                    <a:cubicBezTo>
                      <a:pt x="1038" y="5"/>
                      <a:pt x="1021" y="0"/>
                      <a:pt x="100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86">
                <a:extLst>
                  <a:ext uri="{FF2B5EF4-FFF2-40B4-BE49-F238E27FC236}">
                    <a16:creationId xmlns:a16="http://schemas.microsoft.com/office/drawing/2014/main" id="{B9AF39BA-BB38-4865-B8FF-AACBC7475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7348" y="8140014"/>
                <a:ext cx="976955" cy="424764"/>
              </a:xfrm>
              <a:custGeom>
                <a:avLst/>
                <a:gdLst>
                  <a:gd name="T0" fmla="*/ 22 w 1116"/>
                  <a:gd name="T1" fmla="*/ 286 h 484"/>
                  <a:gd name="T2" fmla="*/ 21 w 1116"/>
                  <a:gd name="T3" fmla="*/ 453 h 484"/>
                  <a:gd name="T4" fmla="*/ 21 w 1116"/>
                  <a:gd name="T5" fmla="*/ 453 h 484"/>
                  <a:gd name="T6" fmla="*/ 21 w 1116"/>
                  <a:gd name="T7" fmla="*/ 456 h 484"/>
                  <a:gd name="T8" fmla="*/ 21 w 1116"/>
                  <a:gd name="T9" fmla="*/ 456 h 484"/>
                  <a:gd name="T10" fmla="*/ 24 w 1116"/>
                  <a:gd name="T11" fmla="*/ 463 h 484"/>
                  <a:gd name="T12" fmla="*/ 24 w 1116"/>
                  <a:gd name="T13" fmla="*/ 463 h 484"/>
                  <a:gd name="T14" fmla="*/ 32 w 1116"/>
                  <a:gd name="T15" fmla="*/ 463 h 484"/>
                  <a:gd name="T16" fmla="*/ 128 w 1116"/>
                  <a:gd name="T17" fmla="*/ 387 h 484"/>
                  <a:gd name="T18" fmla="*/ 128 w 1116"/>
                  <a:gd name="T19" fmla="*/ 387 h 484"/>
                  <a:gd name="T20" fmla="*/ 142 w 1116"/>
                  <a:gd name="T21" fmla="*/ 382 h 484"/>
                  <a:gd name="T22" fmla="*/ 1011 w 1116"/>
                  <a:gd name="T23" fmla="*/ 382 h 484"/>
                  <a:gd name="T24" fmla="*/ 1011 w 1116"/>
                  <a:gd name="T25" fmla="*/ 382 h 484"/>
                  <a:gd name="T26" fmla="*/ 1096 w 1116"/>
                  <a:gd name="T27" fmla="*/ 296 h 484"/>
                  <a:gd name="T28" fmla="*/ 1096 w 1116"/>
                  <a:gd name="T29" fmla="*/ 104 h 484"/>
                  <a:gd name="T30" fmla="*/ 1096 w 1116"/>
                  <a:gd name="T31" fmla="*/ 104 h 484"/>
                  <a:gd name="T32" fmla="*/ 1054 w 1116"/>
                  <a:gd name="T33" fmla="*/ 31 h 484"/>
                  <a:gd name="T34" fmla="*/ 1054 w 1116"/>
                  <a:gd name="T35" fmla="*/ 31 h 484"/>
                  <a:gd name="T36" fmla="*/ 1011 w 1116"/>
                  <a:gd name="T37" fmla="*/ 19 h 484"/>
                  <a:gd name="T38" fmla="*/ 108 w 1116"/>
                  <a:gd name="T39" fmla="*/ 19 h 484"/>
                  <a:gd name="T40" fmla="*/ 108 w 1116"/>
                  <a:gd name="T41" fmla="*/ 19 h 484"/>
                  <a:gd name="T42" fmla="*/ 47 w 1116"/>
                  <a:gd name="T43" fmla="*/ 44 h 484"/>
                  <a:gd name="T44" fmla="*/ 47 w 1116"/>
                  <a:gd name="T45" fmla="*/ 44 h 484"/>
                  <a:gd name="T46" fmla="*/ 22 w 1116"/>
                  <a:gd name="T47" fmla="*/ 104 h 484"/>
                  <a:gd name="T48" fmla="*/ 22 w 1116"/>
                  <a:gd name="T49" fmla="*/ 282 h 484"/>
                  <a:gd name="T50" fmla="*/ 22 w 1116"/>
                  <a:gd name="T51" fmla="*/ 282 h 484"/>
                  <a:gd name="T52" fmla="*/ 22 w 1116"/>
                  <a:gd name="T53" fmla="*/ 286 h 484"/>
                  <a:gd name="T54" fmla="*/ 27 w 1116"/>
                  <a:gd name="T55" fmla="*/ 483 h 484"/>
                  <a:gd name="T56" fmla="*/ 27 w 1116"/>
                  <a:gd name="T57" fmla="*/ 483 h 484"/>
                  <a:gd name="T58" fmla="*/ 12 w 1116"/>
                  <a:gd name="T59" fmla="*/ 479 h 484"/>
                  <a:gd name="T60" fmla="*/ 12 w 1116"/>
                  <a:gd name="T61" fmla="*/ 479 h 484"/>
                  <a:gd name="T62" fmla="*/ 2 w 1116"/>
                  <a:gd name="T63" fmla="*/ 452 h 484"/>
                  <a:gd name="T64" fmla="*/ 3 w 1116"/>
                  <a:gd name="T65" fmla="*/ 285 h 484"/>
                  <a:gd name="T66" fmla="*/ 3 w 1116"/>
                  <a:gd name="T67" fmla="*/ 285 h 484"/>
                  <a:gd name="T68" fmla="*/ 3 w 1116"/>
                  <a:gd name="T69" fmla="*/ 283 h 484"/>
                  <a:gd name="T70" fmla="*/ 3 w 1116"/>
                  <a:gd name="T71" fmla="*/ 104 h 484"/>
                  <a:gd name="T72" fmla="*/ 3 w 1116"/>
                  <a:gd name="T73" fmla="*/ 104 h 484"/>
                  <a:gd name="T74" fmla="*/ 34 w 1116"/>
                  <a:gd name="T75" fmla="*/ 30 h 484"/>
                  <a:gd name="T76" fmla="*/ 34 w 1116"/>
                  <a:gd name="T77" fmla="*/ 30 h 484"/>
                  <a:gd name="T78" fmla="*/ 108 w 1116"/>
                  <a:gd name="T79" fmla="*/ 0 h 484"/>
                  <a:gd name="T80" fmla="*/ 1011 w 1116"/>
                  <a:gd name="T81" fmla="*/ 0 h 484"/>
                  <a:gd name="T82" fmla="*/ 1011 w 1116"/>
                  <a:gd name="T83" fmla="*/ 0 h 484"/>
                  <a:gd name="T84" fmla="*/ 1064 w 1116"/>
                  <a:gd name="T85" fmla="*/ 14 h 484"/>
                  <a:gd name="T86" fmla="*/ 1064 w 1116"/>
                  <a:gd name="T87" fmla="*/ 14 h 484"/>
                  <a:gd name="T88" fmla="*/ 1115 w 1116"/>
                  <a:gd name="T89" fmla="*/ 104 h 484"/>
                  <a:gd name="T90" fmla="*/ 1115 w 1116"/>
                  <a:gd name="T91" fmla="*/ 296 h 484"/>
                  <a:gd name="T92" fmla="*/ 1115 w 1116"/>
                  <a:gd name="T93" fmla="*/ 296 h 484"/>
                  <a:gd name="T94" fmla="*/ 1011 w 1116"/>
                  <a:gd name="T95" fmla="*/ 401 h 484"/>
                  <a:gd name="T96" fmla="*/ 142 w 1116"/>
                  <a:gd name="T97" fmla="*/ 401 h 484"/>
                  <a:gd name="T98" fmla="*/ 142 w 1116"/>
                  <a:gd name="T99" fmla="*/ 401 h 484"/>
                  <a:gd name="T100" fmla="*/ 140 w 1116"/>
                  <a:gd name="T101" fmla="*/ 402 h 484"/>
                  <a:gd name="T102" fmla="*/ 44 w 1116"/>
                  <a:gd name="T103" fmla="*/ 478 h 484"/>
                  <a:gd name="T104" fmla="*/ 44 w 1116"/>
                  <a:gd name="T105" fmla="*/ 478 h 484"/>
                  <a:gd name="T106" fmla="*/ 27 w 1116"/>
                  <a:gd name="T107" fmla="*/ 48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16" h="484">
                    <a:moveTo>
                      <a:pt x="22" y="286"/>
                    </a:moveTo>
                    <a:lnTo>
                      <a:pt x="21" y="453"/>
                    </a:lnTo>
                    <a:lnTo>
                      <a:pt x="21" y="453"/>
                    </a:lnTo>
                    <a:cubicBezTo>
                      <a:pt x="21" y="454"/>
                      <a:pt x="21" y="455"/>
                      <a:pt x="21" y="456"/>
                    </a:cubicBezTo>
                    <a:lnTo>
                      <a:pt x="21" y="456"/>
                    </a:lnTo>
                    <a:cubicBezTo>
                      <a:pt x="19" y="460"/>
                      <a:pt x="23" y="463"/>
                      <a:pt x="24" y="463"/>
                    </a:cubicBezTo>
                    <a:lnTo>
                      <a:pt x="24" y="463"/>
                    </a:lnTo>
                    <a:cubicBezTo>
                      <a:pt x="25" y="463"/>
                      <a:pt x="28" y="465"/>
                      <a:pt x="32" y="463"/>
                    </a:cubicBezTo>
                    <a:lnTo>
                      <a:pt x="128" y="387"/>
                    </a:lnTo>
                    <a:lnTo>
                      <a:pt x="128" y="387"/>
                    </a:lnTo>
                    <a:cubicBezTo>
                      <a:pt x="133" y="384"/>
                      <a:pt x="137" y="382"/>
                      <a:pt x="142" y="382"/>
                    </a:cubicBezTo>
                    <a:lnTo>
                      <a:pt x="1011" y="382"/>
                    </a:lnTo>
                    <a:lnTo>
                      <a:pt x="1011" y="382"/>
                    </a:lnTo>
                    <a:cubicBezTo>
                      <a:pt x="1058" y="382"/>
                      <a:pt x="1096" y="343"/>
                      <a:pt x="1096" y="296"/>
                    </a:cubicBezTo>
                    <a:lnTo>
                      <a:pt x="1096" y="104"/>
                    </a:lnTo>
                    <a:lnTo>
                      <a:pt x="1096" y="104"/>
                    </a:lnTo>
                    <a:cubicBezTo>
                      <a:pt x="1096" y="74"/>
                      <a:pt x="1079" y="46"/>
                      <a:pt x="1054" y="31"/>
                    </a:cubicBezTo>
                    <a:lnTo>
                      <a:pt x="1054" y="31"/>
                    </a:lnTo>
                    <a:cubicBezTo>
                      <a:pt x="1041" y="23"/>
                      <a:pt x="1025" y="19"/>
                      <a:pt x="1011" y="19"/>
                    </a:cubicBezTo>
                    <a:lnTo>
                      <a:pt x="108" y="19"/>
                    </a:lnTo>
                    <a:lnTo>
                      <a:pt x="108" y="19"/>
                    </a:lnTo>
                    <a:cubicBezTo>
                      <a:pt x="85" y="19"/>
                      <a:pt x="64" y="28"/>
                      <a:pt x="47" y="44"/>
                    </a:cubicBezTo>
                    <a:lnTo>
                      <a:pt x="47" y="44"/>
                    </a:lnTo>
                    <a:cubicBezTo>
                      <a:pt x="32" y="60"/>
                      <a:pt x="22" y="81"/>
                      <a:pt x="22" y="104"/>
                    </a:cubicBezTo>
                    <a:lnTo>
                      <a:pt x="22" y="282"/>
                    </a:lnTo>
                    <a:lnTo>
                      <a:pt x="22" y="282"/>
                    </a:lnTo>
                    <a:cubicBezTo>
                      <a:pt x="22" y="284"/>
                      <a:pt x="22" y="285"/>
                      <a:pt x="22" y="286"/>
                    </a:cubicBezTo>
                    <a:close/>
                    <a:moveTo>
                      <a:pt x="27" y="483"/>
                    </a:moveTo>
                    <a:lnTo>
                      <a:pt x="27" y="483"/>
                    </a:lnTo>
                    <a:cubicBezTo>
                      <a:pt x="22" y="483"/>
                      <a:pt x="18" y="482"/>
                      <a:pt x="12" y="479"/>
                    </a:cubicBezTo>
                    <a:lnTo>
                      <a:pt x="12" y="479"/>
                    </a:lnTo>
                    <a:cubicBezTo>
                      <a:pt x="4" y="473"/>
                      <a:pt x="0" y="463"/>
                      <a:pt x="2" y="452"/>
                    </a:cubicBezTo>
                    <a:lnTo>
                      <a:pt x="3" y="285"/>
                    </a:lnTo>
                    <a:lnTo>
                      <a:pt x="3" y="285"/>
                    </a:lnTo>
                    <a:cubicBezTo>
                      <a:pt x="3" y="284"/>
                      <a:pt x="3" y="284"/>
                      <a:pt x="3" y="283"/>
                    </a:cubicBezTo>
                    <a:lnTo>
                      <a:pt x="3" y="104"/>
                    </a:lnTo>
                    <a:lnTo>
                      <a:pt x="3" y="104"/>
                    </a:lnTo>
                    <a:cubicBezTo>
                      <a:pt x="3" y="76"/>
                      <a:pt x="14" y="50"/>
                      <a:pt x="34" y="30"/>
                    </a:cubicBezTo>
                    <a:lnTo>
                      <a:pt x="34" y="30"/>
                    </a:lnTo>
                    <a:cubicBezTo>
                      <a:pt x="53" y="10"/>
                      <a:pt x="81" y="0"/>
                      <a:pt x="108" y="0"/>
                    </a:cubicBezTo>
                    <a:lnTo>
                      <a:pt x="1011" y="0"/>
                    </a:lnTo>
                    <a:lnTo>
                      <a:pt x="1011" y="0"/>
                    </a:lnTo>
                    <a:cubicBezTo>
                      <a:pt x="1029" y="0"/>
                      <a:pt x="1048" y="5"/>
                      <a:pt x="1064" y="14"/>
                    </a:cubicBezTo>
                    <a:lnTo>
                      <a:pt x="1064" y="14"/>
                    </a:lnTo>
                    <a:cubicBezTo>
                      <a:pt x="1095" y="33"/>
                      <a:pt x="1115" y="67"/>
                      <a:pt x="1115" y="104"/>
                    </a:cubicBezTo>
                    <a:lnTo>
                      <a:pt x="1115" y="296"/>
                    </a:lnTo>
                    <a:lnTo>
                      <a:pt x="1115" y="296"/>
                    </a:lnTo>
                    <a:cubicBezTo>
                      <a:pt x="1115" y="354"/>
                      <a:pt x="1068" y="401"/>
                      <a:pt x="1011" y="401"/>
                    </a:cubicBezTo>
                    <a:lnTo>
                      <a:pt x="142" y="401"/>
                    </a:lnTo>
                    <a:lnTo>
                      <a:pt x="142" y="401"/>
                    </a:lnTo>
                    <a:cubicBezTo>
                      <a:pt x="141" y="401"/>
                      <a:pt x="141" y="402"/>
                      <a:pt x="140" y="402"/>
                    </a:cubicBezTo>
                    <a:lnTo>
                      <a:pt x="44" y="478"/>
                    </a:lnTo>
                    <a:lnTo>
                      <a:pt x="44" y="478"/>
                    </a:lnTo>
                    <a:cubicBezTo>
                      <a:pt x="39" y="482"/>
                      <a:pt x="33" y="483"/>
                      <a:pt x="27" y="4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87">
                <a:extLst>
                  <a:ext uri="{FF2B5EF4-FFF2-40B4-BE49-F238E27FC236}">
                    <a16:creationId xmlns:a16="http://schemas.microsoft.com/office/drawing/2014/main" id="{0D14C1BE-16D6-4853-A024-4D7558699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0916" y="8228826"/>
                <a:ext cx="154459" cy="146736"/>
              </a:xfrm>
              <a:custGeom>
                <a:avLst/>
                <a:gdLst>
                  <a:gd name="T0" fmla="*/ 98 w 178"/>
                  <a:gd name="T1" fmla="*/ 8 h 169"/>
                  <a:gd name="T2" fmla="*/ 116 w 178"/>
                  <a:gd name="T3" fmla="*/ 44 h 169"/>
                  <a:gd name="T4" fmla="*/ 116 w 178"/>
                  <a:gd name="T5" fmla="*/ 44 h 169"/>
                  <a:gd name="T6" fmla="*/ 125 w 178"/>
                  <a:gd name="T7" fmla="*/ 50 h 169"/>
                  <a:gd name="T8" fmla="*/ 165 w 178"/>
                  <a:gd name="T9" fmla="*/ 56 h 169"/>
                  <a:gd name="T10" fmla="*/ 165 w 178"/>
                  <a:gd name="T11" fmla="*/ 56 h 169"/>
                  <a:gd name="T12" fmla="*/ 171 w 178"/>
                  <a:gd name="T13" fmla="*/ 75 h 169"/>
                  <a:gd name="T14" fmla="*/ 141 w 178"/>
                  <a:gd name="T15" fmla="*/ 102 h 169"/>
                  <a:gd name="T16" fmla="*/ 141 w 178"/>
                  <a:gd name="T17" fmla="*/ 102 h 169"/>
                  <a:gd name="T18" fmla="*/ 138 w 178"/>
                  <a:gd name="T19" fmla="*/ 112 h 169"/>
                  <a:gd name="T20" fmla="*/ 145 w 178"/>
                  <a:gd name="T21" fmla="*/ 152 h 169"/>
                  <a:gd name="T22" fmla="*/ 145 w 178"/>
                  <a:gd name="T23" fmla="*/ 152 h 169"/>
                  <a:gd name="T24" fmla="*/ 130 w 178"/>
                  <a:gd name="T25" fmla="*/ 164 h 169"/>
                  <a:gd name="T26" fmla="*/ 93 w 178"/>
                  <a:gd name="T27" fmla="*/ 145 h 169"/>
                  <a:gd name="T28" fmla="*/ 93 w 178"/>
                  <a:gd name="T29" fmla="*/ 145 h 169"/>
                  <a:gd name="T30" fmla="*/ 84 w 178"/>
                  <a:gd name="T31" fmla="*/ 145 h 169"/>
                  <a:gd name="T32" fmla="*/ 47 w 178"/>
                  <a:gd name="T33" fmla="*/ 164 h 169"/>
                  <a:gd name="T34" fmla="*/ 47 w 178"/>
                  <a:gd name="T35" fmla="*/ 164 h 169"/>
                  <a:gd name="T36" fmla="*/ 31 w 178"/>
                  <a:gd name="T37" fmla="*/ 152 h 169"/>
                  <a:gd name="T38" fmla="*/ 38 w 178"/>
                  <a:gd name="T39" fmla="*/ 112 h 169"/>
                  <a:gd name="T40" fmla="*/ 38 w 178"/>
                  <a:gd name="T41" fmla="*/ 112 h 169"/>
                  <a:gd name="T42" fmla="*/ 36 w 178"/>
                  <a:gd name="T43" fmla="*/ 102 h 169"/>
                  <a:gd name="T44" fmla="*/ 6 w 178"/>
                  <a:gd name="T45" fmla="*/ 75 h 169"/>
                  <a:gd name="T46" fmla="*/ 6 w 178"/>
                  <a:gd name="T47" fmla="*/ 75 h 169"/>
                  <a:gd name="T48" fmla="*/ 13 w 178"/>
                  <a:gd name="T49" fmla="*/ 56 h 169"/>
                  <a:gd name="T50" fmla="*/ 52 w 178"/>
                  <a:gd name="T51" fmla="*/ 50 h 169"/>
                  <a:gd name="T52" fmla="*/ 52 w 178"/>
                  <a:gd name="T53" fmla="*/ 50 h 169"/>
                  <a:gd name="T54" fmla="*/ 61 w 178"/>
                  <a:gd name="T55" fmla="*/ 44 h 169"/>
                  <a:gd name="T56" fmla="*/ 78 w 178"/>
                  <a:gd name="T57" fmla="*/ 8 h 169"/>
                  <a:gd name="T58" fmla="*/ 78 w 178"/>
                  <a:gd name="T59" fmla="*/ 8 h 169"/>
                  <a:gd name="T60" fmla="*/ 98 w 178"/>
                  <a:gd name="T61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8" h="169">
                    <a:moveTo>
                      <a:pt x="98" y="8"/>
                    </a:moveTo>
                    <a:lnTo>
                      <a:pt x="116" y="44"/>
                    </a:lnTo>
                    <a:lnTo>
                      <a:pt x="116" y="44"/>
                    </a:lnTo>
                    <a:cubicBezTo>
                      <a:pt x="118" y="48"/>
                      <a:pt x="121" y="49"/>
                      <a:pt x="125" y="50"/>
                    </a:cubicBezTo>
                    <a:lnTo>
                      <a:pt x="165" y="56"/>
                    </a:lnTo>
                    <a:lnTo>
                      <a:pt x="165" y="56"/>
                    </a:lnTo>
                    <a:cubicBezTo>
                      <a:pt x="173" y="57"/>
                      <a:pt x="177" y="69"/>
                      <a:pt x="171" y="75"/>
                    </a:cubicBezTo>
                    <a:lnTo>
                      <a:pt x="141" y="102"/>
                    </a:lnTo>
                    <a:lnTo>
                      <a:pt x="141" y="102"/>
                    </a:lnTo>
                    <a:cubicBezTo>
                      <a:pt x="138" y="105"/>
                      <a:pt x="138" y="108"/>
                      <a:pt x="138" y="112"/>
                    </a:cubicBezTo>
                    <a:lnTo>
                      <a:pt x="145" y="152"/>
                    </a:lnTo>
                    <a:lnTo>
                      <a:pt x="145" y="152"/>
                    </a:lnTo>
                    <a:cubicBezTo>
                      <a:pt x="146" y="161"/>
                      <a:pt x="138" y="168"/>
                      <a:pt x="130" y="164"/>
                    </a:cubicBezTo>
                    <a:lnTo>
                      <a:pt x="93" y="145"/>
                    </a:lnTo>
                    <a:lnTo>
                      <a:pt x="93" y="145"/>
                    </a:lnTo>
                    <a:cubicBezTo>
                      <a:pt x="91" y="143"/>
                      <a:pt x="86" y="143"/>
                      <a:pt x="84" y="145"/>
                    </a:cubicBezTo>
                    <a:lnTo>
                      <a:pt x="47" y="164"/>
                    </a:lnTo>
                    <a:lnTo>
                      <a:pt x="47" y="164"/>
                    </a:lnTo>
                    <a:cubicBezTo>
                      <a:pt x="39" y="168"/>
                      <a:pt x="31" y="161"/>
                      <a:pt x="31" y="152"/>
                    </a:cubicBezTo>
                    <a:lnTo>
                      <a:pt x="38" y="112"/>
                    </a:lnTo>
                    <a:lnTo>
                      <a:pt x="38" y="112"/>
                    </a:lnTo>
                    <a:cubicBezTo>
                      <a:pt x="39" y="108"/>
                      <a:pt x="38" y="105"/>
                      <a:pt x="36" y="102"/>
                    </a:cubicBezTo>
                    <a:lnTo>
                      <a:pt x="6" y="75"/>
                    </a:lnTo>
                    <a:lnTo>
                      <a:pt x="6" y="75"/>
                    </a:lnTo>
                    <a:cubicBezTo>
                      <a:pt x="0" y="69"/>
                      <a:pt x="4" y="57"/>
                      <a:pt x="13" y="56"/>
                    </a:cubicBezTo>
                    <a:lnTo>
                      <a:pt x="52" y="50"/>
                    </a:lnTo>
                    <a:lnTo>
                      <a:pt x="52" y="50"/>
                    </a:lnTo>
                    <a:cubicBezTo>
                      <a:pt x="56" y="49"/>
                      <a:pt x="59" y="48"/>
                      <a:pt x="61" y="44"/>
                    </a:cubicBezTo>
                    <a:lnTo>
                      <a:pt x="78" y="8"/>
                    </a:lnTo>
                    <a:lnTo>
                      <a:pt x="78" y="8"/>
                    </a:lnTo>
                    <a:cubicBezTo>
                      <a:pt x="83" y="0"/>
                      <a:pt x="94" y="0"/>
                      <a:pt x="98" y="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88">
                <a:extLst>
                  <a:ext uri="{FF2B5EF4-FFF2-40B4-BE49-F238E27FC236}">
                    <a16:creationId xmlns:a16="http://schemas.microsoft.com/office/drawing/2014/main" id="{297F8575-677A-4489-9A8C-C727679BF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3193" y="8221104"/>
                <a:ext cx="169905" cy="162182"/>
              </a:xfrm>
              <a:custGeom>
                <a:avLst/>
                <a:gdLst>
                  <a:gd name="T0" fmla="*/ 97 w 194"/>
                  <a:gd name="T1" fmla="*/ 20 h 185"/>
                  <a:gd name="T2" fmla="*/ 78 w 194"/>
                  <a:gd name="T3" fmla="*/ 56 h 185"/>
                  <a:gd name="T4" fmla="*/ 62 w 194"/>
                  <a:gd name="T5" fmla="*/ 68 h 185"/>
                  <a:gd name="T6" fmla="*/ 22 w 194"/>
                  <a:gd name="T7" fmla="*/ 74 h 185"/>
                  <a:gd name="T8" fmla="*/ 21 w 194"/>
                  <a:gd name="T9" fmla="*/ 75 h 185"/>
                  <a:gd name="T10" fmla="*/ 50 w 194"/>
                  <a:gd name="T11" fmla="*/ 103 h 185"/>
                  <a:gd name="T12" fmla="*/ 56 w 194"/>
                  <a:gd name="T13" fmla="*/ 122 h 185"/>
                  <a:gd name="T14" fmla="*/ 49 w 194"/>
                  <a:gd name="T15" fmla="*/ 162 h 185"/>
                  <a:gd name="T16" fmla="*/ 50 w 194"/>
                  <a:gd name="T17" fmla="*/ 163 h 185"/>
                  <a:gd name="T18" fmla="*/ 87 w 194"/>
                  <a:gd name="T19" fmla="*/ 144 h 185"/>
                  <a:gd name="T20" fmla="*/ 106 w 194"/>
                  <a:gd name="T21" fmla="*/ 144 h 185"/>
                  <a:gd name="T22" fmla="*/ 142 w 194"/>
                  <a:gd name="T23" fmla="*/ 163 h 185"/>
                  <a:gd name="T24" fmla="*/ 143 w 194"/>
                  <a:gd name="T25" fmla="*/ 163 h 185"/>
                  <a:gd name="T26" fmla="*/ 137 w 194"/>
                  <a:gd name="T27" fmla="*/ 122 h 185"/>
                  <a:gd name="T28" fmla="*/ 143 w 194"/>
                  <a:gd name="T29" fmla="*/ 103 h 185"/>
                  <a:gd name="T30" fmla="*/ 172 w 194"/>
                  <a:gd name="T31" fmla="*/ 76 h 185"/>
                  <a:gd name="T32" fmla="*/ 172 w 194"/>
                  <a:gd name="T33" fmla="*/ 75 h 185"/>
                  <a:gd name="T34" fmla="*/ 131 w 194"/>
                  <a:gd name="T35" fmla="*/ 68 h 185"/>
                  <a:gd name="T36" fmla="*/ 115 w 194"/>
                  <a:gd name="T37" fmla="*/ 56 h 185"/>
                  <a:gd name="T38" fmla="*/ 98 w 194"/>
                  <a:gd name="T39" fmla="*/ 20 h 185"/>
                  <a:gd name="T40" fmla="*/ 97 w 194"/>
                  <a:gd name="T41" fmla="*/ 20 h 185"/>
                  <a:gd name="T42" fmla="*/ 51 w 194"/>
                  <a:gd name="T43" fmla="*/ 183 h 185"/>
                  <a:gd name="T44" fmla="*/ 39 w 194"/>
                  <a:gd name="T45" fmla="*/ 179 h 185"/>
                  <a:gd name="T46" fmla="*/ 37 w 194"/>
                  <a:gd name="T47" fmla="*/ 119 h 185"/>
                  <a:gd name="T48" fmla="*/ 37 w 194"/>
                  <a:gd name="T49" fmla="*/ 117 h 185"/>
                  <a:gd name="T50" fmla="*/ 8 w 194"/>
                  <a:gd name="T51" fmla="*/ 90 h 185"/>
                  <a:gd name="T52" fmla="*/ 3 w 194"/>
                  <a:gd name="T53" fmla="*/ 69 h 185"/>
                  <a:gd name="T54" fmla="*/ 60 w 194"/>
                  <a:gd name="T55" fmla="*/ 49 h 185"/>
                  <a:gd name="T56" fmla="*/ 60 w 194"/>
                  <a:gd name="T57" fmla="*/ 48 h 185"/>
                  <a:gd name="T58" fmla="*/ 78 w 194"/>
                  <a:gd name="T59" fmla="*/ 11 h 185"/>
                  <a:gd name="T60" fmla="*/ 97 w 194"/>
                  <a:gd name="T61" fmla="*/ 0 h 185"/>
                  <a:gd name="T62" fmla="*/ 115 w 194"/>
                  <a:gd name="T63" fmla="*/ 11 h 185"/>
                  <a:gd name="T64" fmla="*/ 133 w 194"/>
                  <a:gd name="T65" fmla="*/ 48 h 185"/>
                  <a:gd name="T66" fmla="*/ 174 w 194"/>
                  <a:gd name="T67" fmla="*/ 55 h 185"/>
                  <a:gd name="T68" fmla="*/ 190 w 194"/>
                  <a:gd name="T69" fmla="*/ 69 h 185"/>
                  <a:gd name="T70" fmla="*/ 185 w 194"/>
                  <a:gd name="T71" fmla="*/ 90 h 185"/>
                  <a:gd name="T72" fmla="*/ 156 w 194"/>
                  <a:gd name="T73" fmla="*/ 117 h 185"/>
                  <a:gd name="T74" fmla="*/ 163 w 194"/>
                  <a:gd name="T75" fmla="*/ 158 h 185"/>
                  <a:gd name="T76" fmla="*/ 154 w 194"/>
                  <a:gd name="T77" fmla="*/ 179 h 185"/>
                  <a:gd name="T78" fmla="*/ 133 w 194"/>
                  <a:gd name="T79" fmla="*/ 180 h 185"/>
                  <a:gd name="T80" fmla="*/ 97 w 194"/>
                  <a:gd name="T81" fmla="*/ 162 h 185"/>
                  <a:gd name="T82" fmla="*/ 60 w 194"/>
                  <a:gd name="T83" fmla="*/ 180 h 185"/>
                  <a:gd name="T84" fmla="*/ 51 w 194"/>
                  <a:gd name="T85" fmla="*/ 18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" h="185">
                    <a:moveTo>
                      <a:pt x="97" y="20"/>
                    </a:moveTo>
                    <a:lnTo>
                      <a:pt x="97" y="20"/>
                    </a:lnTo>
                    <a:cubicBezTo>
                      <a:pt x="96" y="20"/>
                      <a:pt x="95" y="20"/>
                      <a:pt x="95" y="20"/>
                    </a:cubicBezTo>
                    <a:lnTo>
                      <a:pt x="78" y="56"/>
                    </a:lnTo>
                    <a:lnTo>
                      <a:pt x="78" y="56"/>
                    </a:lnTo>
                    <a:cubicBezTo>
                      <a:pt x="74" y="63"/>
                      <a:pt x="69" y="67"/>
                      <a:pt x="62" y="68"/>
                    </a:cubicBezTo>
                    <a:lnTo>
                      <a:pt x="22" y="74"/>
                    </a:lnTo>
                    <a:lnTo>
                      <a:pt x="22" y="74"/>
                    </a:lnTo>
                    <a:cubicBezTo>
                      <a:pt x="22" y="74"/>
                      <a:pt x="21" y="74"/>
                      <a:pt x="21" y="75"/>
                    </a:cubicBezTo>
                    <a:lnTo>
                      <a:pt x="21" y="75"/>
                    </a:lnTo>
                    <a:lnTo>
                      <a:pt x="21" y="76"/>
                    </a:lnTo>
                    <a:lnTo>
                      <a:pt x="50" y="103"/>
                    </a:lnTo>
                    <a:lnTo>
                      <a:pt x="50" y="103"/>
                    </a:lnTo>
                    <a:cubicBezTo>
                      <a:pt x="55" y="109"/>
                      <a:pt x="58" y="116"/>
                      <a:pt x="56" y="122"/>
                    </a:cubicBezTo>
                    <a:lnTo>
                      <a:pt x="49" y="162"/>
                    </a:lnTo>
                    <a:lnTo>
                      <a:pt x="49" y="162"/>
                    </a:lnTo>
                    <a:cubicBezTo>
                      <a:pt x="49" y="162"/>
                      <a:pt x="49" y="162"/>
                      <a:pt x="50" y="163"/>
                    </a:cubicBezTo>
                    <a:lnTo>
                      <a:pt x="50" y="163"/>
                    </a:lnTo>
                    <a:cubicBezTo>
                      <a:pt x="51" y="163"/>
                      <a:pt x="51" y="163"/>
                      <a:pt x="51" y="163"/>
                    </a:cubicBezTo>
                    <a:lnTo>
                      <a:pt x="87" y="144"/>
                    </a:lnTo>
                    <a:lnTo>
                      <a:pt x="87" y="144"/>
                    </a:lnTo>
                    <a:cubicBezTo>
                      <a:pt x="93" y="141"/>
                      <a:pt x="100" y="141"/>
                      <a:pt x="106" y="144"/>
                    </a:cubicBezTo>
                    <a:lnTo>
                      <a:pt x="142" y="163"/>
                    </a:lnTo>
                    <a:lnTo>
                      <a:pt x="142" y="163"/>
                    </a:lnTo>
                    <a:cubicBezTo>
                      <a:pt x="142" y="163"/>
                      <a:pt x="142" y="163"/>
                      <a:pt x="143" y="163"/>
                    </a:cubicBezTo>
                    <a:lnTo>
                      <a:pt x="143" y="163"/>
                    </a:lnTo>
                    <a:cubicBezTo>
                      <a:pt x="144" y="162"/>
                      <a:pt x="144" y="162"/>
                      <a:pt x="144" y="162"/>
                    </a:cubicBezTo>
                    <a:lnTo>
                      <a:pt x="137" y="122"/>
                    </a:lnTo>
                    <a:lnTo>
                      <a:pt x="137" y="122"/>
                    </a:lnTo>
                    <a:cubicBezTo>
                      <a:pt x="136" y="116"/>
                      <a:pt x="138" y="109"/>
                      <a:pt x="143" y="103"/>
                    </a:cubicBezTo>
                    <a:lnTo>
                      <a:pt x="172" y="76"/>
                    </a:lnTo>
                    <a:lnTo>
                      <a:pt x="172" y="76"/>
                    </a:lnTo>
                    <a:cubicBezTo>
                      <a:pt x="172" y="76"/>
                      <a:pt x="173" y="75"/>
                      <a:pt x="172" y="75"/>
                    </a:cubicBezTo>
                    <a:lnTo>
                      <a:pt x="172" y="75"/>
                    </a:lnTo>
                    <a:cubicBezTo>
                      <a:pt x="172" y="74"/>
                      <a:pt x="171" y="74"/>
                      <a:pt x="171" y="74"/>
                    </a:cubicBezTo>
                    <a:lnTo>
                      <a:pt x="131" y="68"/>
                    </a:lnTo>
                    <a:lnTo>
                      <a:pt x="131" y="68"/>
                    </a:lnTo>
                    <a:cubicBezTo>
                      <a:pt x="124" y="67"/>
                      <a:pt x="119" y="63"/>
                      <a:pt x="115" y="56"/>
                    </a:cubicBezTo>
                    <a:lnTo>
                      <a:pt x="98" y="20"/>
                    </a:lnTo>
                    <a:lnTo>
                      <a:pt x="98" y="20"/>
                    </a:lnTo>
                    <a:lnTo>
                      <a:pt x="98" y="20"/>
                    </a:lnTo>
                    <a:lnTo>
                      <a:pt x="97" y="20"/>
                    </a:lnTo>
                    <a:close/>
                    <a:moveTo>
                      <a:pt x="51" y="183"/>
                    </a:moveTo>
                    <a:lnTo>
                      <a:pt x="51" y="183"/>
                    </a:lnTo>
                    <a:cubicBezTo>
                      <a:pt x="46" y="183"/>
                      <a:pt x="42" y="182"/>
                      <a:pt x="39" y="179"/>
                    </a:cubicBezTo>
                    <a:lnTo>
                      <a:pt x="39" y="179"/>
                    </a:lnTo>
                    <a:cubicBezTo>
                      <a:pt x="32" y="174"/>
                      <a:pt x="29" y="166"/>
                      <a:pt x="30" y="158"/>
                    </a:cubicBezTo>
                    <a:lnTo>
                      <a:pt x="37" y="119"/>
                    </a:lnTo>
                    <a:lnTo>
                      <a:pt x="37" y="119"/>
                    </a:lnTo>
                    <a:cubicBezTo>
                      <a:pt x="37" y="118"/>
                      <a:pt x="37" y="118"/>
                      <a:pt x="37" y="117"/>
                    </a:cubicBezTo>
                    <a:lnTo>
                      <a:pt x="8" y="90"/>
                    </a:lnTo>
                    <a:lnTo>
                      <a:pt x="8" y="90"/>
                    </a:lnTo>
                    <a:cubicBezTo>
                      <a:pt x="2" y="84"/>
                      <a:pt x="0" y="76"/>
                      <a:pt x="3" y="69"/>
                    </a:cubicBezTo>
                    <a:lnTo>
                      <a:pt x="3" y="69"/>
                    </a:lnTo>
                    <a:cubicBezTo>
                      <a:pt x="5" y="61"/>
                      <a:pt x="12" y="56"/>
                      <a:pt x="19" y="55"/>
                    </a:cubicBezTo>
                    <a:lnTo>
                      <a:pt x="60" y="49"/>
                    </a:lnTo>
                    <a:lnTo>
                      <a:pt x="60" y="49"/>
                    </a:lnTo>
                    <a:cubicBezTo>
                      <a:pt x="60" y="49"/>
                      <a:pt x="60" y="49"/>
                      <a:pt x="60" y="48"/>
                    </a:cubicBezTo>
                    <a:lnTo>
                      <a:pt x="78" y="11"/>
                    </a:lnTo>
                    <a:lnTo>
                      <a:pt x="78" y="11"/>
                    </a:lnTo>
                    <a:cubicBezTo>
                      <a:pt x="81" y="4"/>
                      <a:pt x="88" y="0"/>
                      <a:pt x="97" y="0"/>
                    </a:cubicBezTo>
                    <a:lnTo>
                      <a:pt x="97" y="0"/>
                    </a:lnTo>
                    <a:lnTo>
                      <a:pt x="97" y="0"/>
                    </a:lnTo>
                    <a:cubicBezTo>
                      <a:pt x="105" y="0"/>
                      <a:pt x="112" y="4"/>
                      <a:pt x="115" y="11"/>
                    </a:cubicBezTo>
                    <a:lnTo>
                      <a:pt x="133" y="48"/>
                    </a:lnTo>
                    <a:lnTo>
                      <a:pt x="133" y="48"/>
                    </a:lnTo>
                    <a:cubicBezTo>
                      <a:pt x="133" y="49"/>
                      <a:pt x="134" y="49"/>
                      <a:pt x="134" y="49"/>
                    </a:cubicBezTo>
                    <a:lnTo>
                      <a:pt x="174" y="55"/>
                    </a:lnTo>
                    <a:lnTo>
                      <a:pt x="174" y="55"/>
                    </a:lnTo>
                    <a:cubicBezTo>
                      <a:pt x="181" y="56"/>
                      <a:pt x="188" y="61"/>
                      <a:pt x="190" y="69"/>
                    </a:cubicBezTo>
                    <a:lnTo>
                      <a:pt x="190" y="69"/>
                    </a:lnTo>
                    <a:cubicBezTo>
                      <a:pt x="193" y="76"/>
                      <a:pt x="191" y="84"/>
                      <a:pt x="185" y="90"/>
                    </a:cubicBezTo>
                    <a:lnTo>
                      <a:pt x="156" y="117"/>
                    </a:lnTo>
                    <a:lnTo>
                      <a:pt x="156" y="117"/>
                    </a:lnTo>
                    <a:cubicBezTo>
                      <a:pt x="156" y="118"/>
                      <a:pt x="156" y="118"/>
                      <a:pt x="156" y="119"/>
                    </a:cubicBezTo>
                    <a:lnTo>
                      <a:pt x="163" y="158"/>
                    </a:lnTo>
                    <a:lnTo>
                      <a:pt x="163" y="158"/>
                    </a:lnTo>
                    <a:cubicBezTo>
                      <a:pt x="164" y="166"/>
                      <a:pt x="161" y="174"/>
                      <a:pt x="154" y="179"/>
                    </a:cubicBezTo>
                    <a:lnTo>
                      <a:pt x="154" y="179"/>
                    </a:lnTo>
                    <a:cubicBezTo>
                      <a:pt x="148" y="183"/>
                      <a:pt x="139" y="184"/>
                      <a:pt x="133" y="180"/>
                    </a:cubicBezTo>
                    <a:lnTo>
                      <a:pt x="97" y="162"/>
                    </a:lnTo>
                    <a:lnTo>
                      <a:pt x="97" y="162"/>
                    </a:lnTo>
                    <a:cubicBezTo>
                      <a:pt x="97" y="161"/>
                      <a:pt x="96" y="161"/>
                      <a:pt x="96" y="162"/>
                    </a:cubicBezTo>
                    <a:lnTo>
                      <a:pt x="60" y="180"/>
                    </a:lnTo>
                    <a:lnTo>
                      <a:pt x="60" y="180"/>
                    </a:lnTo>
                    <a:cubicBezTo>
                      <a:pt x="57" y="182"/>
                      <a:pt x="53" y="183"/>
                      <a:pt x="51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89">
                <a:extLst>
                  <a:ext uri="{FF2B5EF4-FFF2-40B4-BE49-F238E27FC236}">
                    <a16:creationId xmlns:a16="http://schemas.microsoft.com/office/drawing/2014/main" id="{71E25517-5534-497C-9844-96CEED455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4389" y="8228826"/>
                <a:ext cx="154459" cy="146736"/>
              </a:xfrm>
              <a:custGeom>
                <a:avLst/>
                <a:gdLst>
                  <a:gd name="T0" fmla="*/ 98 w 177"/>
                  <a:gd name="T1" fmla="*/ 8 h 169"/>
                  <a:gd name="T2" fmla="*/ 115 w 177"/>
                  <a:gd name="T3" fmla="*/ 44 h 169"/>
                  <a:gd name="T4" fmla="*/ 115 w 177"/>
                  <a:gd name="T5" fmla="*/ 44 h 169"/>
                  <a:gd name="T6" fmla="*/ 124 w 177"/>
                  <a:gd name="T7" fmla="*/ 50 h 169"/>
                  <a:gd name="T8" fmla="*/ 164 w 177"/>
                  <a:gd name="T9" fmla="*/ 56 h 169"/>
                  <a:gd name="T10" fmla="*/ 164 w 177"/>
                  <a:gd name="T11" fmla="*/ 56 h 169"/>
                  <a:gd name="T12" fmla="*/ 170 w 177"/>
                  <a:gd name="T13" fmla="*/ 75 h 169"/>
                  <a:gd name="T14" fmla="*/ 140 w 177"/>
                  <a:gd name="T15" fmla="*/ 102 h 169"/>
                  <a:gd name="T16" fmla="*/ 140 w 177"/>
                  <a:gd name="T17" fmla="*/ 102 h 169"/>
                  <a:gd name="T18" fmla="*/ 138 w 177"/>
                  <a:gd name="T19" fmla="*/ 112 h 169"/>
                  <a:gd name="T20" fmla="*/ 145 w 177"/>
                  <a:gd name="T21" fmla="*/ 152 h 169"/>
                  <a:gd name="T22" fmla="*/ 145 w 177"/>
                  <a:gd name="T23" fmla="*/ 152 h 169"/>
                  <a:gd name="T24" fmla="*/ 129 w 177"/>
                  <a:gd name="T25" fmla="*/ 164 h 169"/>
                  <a:gd name="T26" fmla="*/ 93 w 177"/>
                  <a:gd name="T27" fmla="*/ 145 h 169"/>
                  <a:gd name="T28" fmla="*/ 93 w 177"/>
                  <a:gd name="T29" fmla="*/ 145 h 169"/>
                  <a:gd name="T30" fmla="*/ 83 w 177"/>
                  <a:gd name="T31" fmla="*/ 145 h 169"/>
                  <a:gd name="T32" fmla="*/ 47 w 177"/>
                  <a:gd name="T33" fmla="*/ 164 h 169"/>
                  <a:gd name="T34" fmla="*/ 47 w 177"/>
                  <a:gd name="T35" fmla="*/ 164 h 169"/>
                  <a:gd name="T36" fmla="*/ 31 w 177"/>
                  <a:gd name="T37" fmla="*/ 152 h 169"/>
                  <a:gd name="T38" fmla="*/ 38 w 177"/>
                  <a:gd name="T39" fmla="*/ 112 h 169"/>
                  <a:gd name="T40" fmla="*/ 38 w 177"/>
                  <a:gd name="T41" fmla="*/ 112 h 169"/>
                  <a:gd name="T42" fmla="*/ 35 w 177"/>
                  <a:gd name="T43" fmla="*/ 102 h 169"/>
                  <a:gd name="T44" fmla="*/ 5 w 177"/>
                  <a:gd name="T45" fmla="*/ 75 h 169"/>
                  <a:gd name="T46" fmla="*/ 5 w 177"/>
                  <a:gd name="T47" fmla="*/ 75 h 169"/>
                  <a:gd name="T48" fmla="*/ 12 w 177"/>
                  <a:gd name="T49" fmla="*/ 56 h 169"/>
                  <a:gd name="T50" fmla="*/ 52 w 177"/>
                  <a:gd name="T51" fmla="*/ 50 h 169"/>
                  <a:gd name="T52" fmla="*/ 52 w 177"/>
                  <a:gd name="T53" fmla="*/ 50 h 169"/>
                  <a:gd name="T54" fmla="*/ 61 w 177"/>
                  <a:gd name="T55" fmla="*/ 44 h 169"/>
                  <a:gd name="T56" fmla="*/ 78 w 177"/>
                  <a:gd name="T57" fmla="*/ 8 h 169"/>
                  <a:gd name="T58" fmla="*/ 78 w 177"/>
                  <a:gd name="T59" fmla="*/ 8 h 169"/>
                  <a:gd name="T60" fmla="*/ 98 w 177"/>
                  <a:gd name="T61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7" h="169">
                    <a:moveTo>
                      <a:pt x="98" y="8"/>
                    </a:moveTo>
                    <a:lnTo>
                      <a:pt x="115" y="44"/>
                    </a:lnTo>
                    <a:lnTo>
                      <a:pt x="115" y="44"/>
                    </a:lnTo>
                    <a:cubicBezTo>
                      <a:pt x="117" y="48"/>
                      <a:pt x="121" y="49"/>
                      <a:pt x="124" y="50"/>
                    </a:cubicBezTo>
                    <a:lnTo>
                      <a:pt x="164" y="56"/>
                    </a:lnTo>
                    <a:lnTo>
                      <a:pt x="164" y="56"/>
                    </a:lnTo>
                    <a:cubicBezTo>
                      <a:pt x="173" y="57"/>
                      <a:pt x="176" y="69"/>
                      <a:pt x="170" y="75"/>
                    </a:cubicBezTo>
                    <a:lnTo>
                      <a:pt x="140" y="102"/>
                    </a:lnTo>
                    <a:lnTo>
                      <a:pt x="140" y="102"/>
                    </a:lnTo>
                    <a:cubicBezTo>
                      <a:pt x="138" y="105"/>
                      <a:pt x="137" y="108"/>
                      <a:pt x="138" y="112"/>
                    </a:cubicBezTo>
                    <a:lnTo>
                      <a:pt x="145" y="152"/>
                    </a:lnTo>
                    <a:lnTo>
                      <a:pt x="145" y="152"/>
                    </a:lnTo>
                    <a:cubicBezTo>
                      <a:pt x="146" y="161"/>
                      <a:pt x="137" y="168"/>
                      <a:pt x="129" y="164"/>
                    </a:cubicBezTo>
                    <a:lnTo>
                      <a:pt x="93" y="145"/>
                    </a:lnTo>
                    <a:lnTo>
                      <a:pt x="93" y="145"/>
                    </a:lnTo>
                    <a:cubicBezTo>
                      <a:pt x="90" y="143"/>
                      <a:pt x="86" y="143"/>
                      <a:pt x="83" y="145"/>
                    </a:cubicBezTo>
                    <a:lnTo>
                      <a:pt x="47" y="164"/>
                    </a:lnTo>
                    <a:lnTo>
                      <a:pt x="47" y="164"/>
                    </a:lnTo>
                    <a:cubicBezTo>
                      <a:pt x="39" y="168"/>
                      <a:pt x="30" y="161"/>
                      <a:pt x="31" y="152"/>
                    </a:cubicBezTo>
                    <a:lnTo>
                      <a:pt x="38" y="112"/>
                    </a:lnTo>
                    <a:lnTo>
                      <a:pt x="38" y="112"/>
                    </a:lnTo>
                    <a:cubicBezTo>
                      <a:pt x="39" y="108"/>
                      <a:pt x="38" y="105"/>
                      <a:pt x="35" y="102"/>
                    </a:cubicBezTo>
                    <a:lnTo>
                      <a:pt x="5" y="75"/>
                    </a:lnTo>
                    <a:lnTo>
                      <a:pt x="5" y="75"/>
                    </a:lnTo>
                    <a:cubicBezTo>
                      <a:pt x="0" y="69"/>
                      <a:pt x="3" y="57"/>
                      <a:pt x="12" y="56"/>
                    </a:cubicBezTo>
                    <a:lnTo>
                      <a:pt x="52" y="50"/>
                    </a:lnTo>
                    <a:lnTo>
                      <a:pt x="52" y="50"/>
                    </a:lnTo>
                    <a:cubicBezTo>
                      <a:pt x="55" y="49"/>
                      <a:pt x="58" y="48"/>
                      <a:pt x="61" y="44"/>
                    </a:cubicBezTo>
                    <a:lnTo>
                      <a:pt x="78" y="8"/>
                    </a:lnTo>
                    <a:lnTo>
                      <a:pt x="78" y="8"/>
                    </a:lnTo>
                    <a:cubicBezTo>
                      <a:pt x="82" y="0"/>
                      <a:pt x="93" y="0"/>
                      <a:pt x="98" y="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90">
                <a:extLst>
                  <a:ext uri="{FF2B5EF4-FFF2-40B4-BE49-F238E27FC236}">
                    <a16:creationId xmlns:a16="http://schemas.microsoft.com/office/drawing/2014/main" id="{65AE9F78-A26F-4075-BACE-D244EA5EE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6666" y="8221104"/>
                <a:ext cx="169905" cy="162182"/>
              </a:xfrm>
              <a:custGeom>
                <a:avLst/>
                <a:gdLst>
                  <a:gd name="T0" fmla="*/ 97 w 194"/>
                  <a:gd name="T1" fmla="*/ 20 h 185"/>
                  <a:gd name="T2" fmla="*/ 78 w 194"/>
                  <a:gd name="T3" fmla="*/ 56 h 185"/>
                  <a:gd name="T4" fmla="*/ 63 w 194"/>
                  <a:gd name="T5" fmla="*/ 68 h 185"/>
                  <a:gd name="T6" fmla="*/ 22 w 194"/>
                  <a:gd name="T7" fmla="*/ 74 h 185"/>
                  <a:gd name="T8" fmla="*/ 21 w 194"/>
                  <a:gd name="T9" fmla="*/ 75 h 185"/>
                  <a:gd name="T10" fmla="*/ 51 w 194"/>
                  <a:gd name="T11" fmla="*/ 103 h 185"/>
                  <a:gd name="T12" fmla="*/ 56 w 194"/>
                  <a:gd name="T13" fmla="*/ 122 h 185"/>
                  <a:gd name="T14" fmla="*/ 49 w 194"/>
                  <a:gd name="T15" fmla="*/ 162 h 185"/>
                  <a:gd name="T16" fmla="*/ 50 w 194"/>
                  <a:gd name="T17" fmla="*/ 163 h 185"/>
                  <a:gd name="T18" fmla="*/ 88 w 194"/>
                  <a:gd name="T19" fmla="*/ 144 h 185"/>
                  <a:gd name="T20" fmla="*/ 107 w 194"/>
                  <a:gd name="T21" fmla="*/ 144 h 185"/>
                  <a:gd name="T22" fmla="*/ 142 w 194"/>
                  <a:gd name="T23" fmla="*/ 163 h 185"/>
                  <a:gd name="T24" fmla="*/ 144 w 194"/>
                  <a:gd name="T25" fmla="*/ 163 h 185"/>
                  <a:gd name="T26" fmla="*/ 137 w 194"/>
                  <a:gd name="T27" fmla="*/ 122 h 185"/>
                  <a:gd name="T28" fmla="*/ 144 w 194"/>
                  <a:gd name="T29" fmla="*/ 103 h 185"/>
                  <a:gd name="T30" fmla="*/ 172 w 194"/>
                  <a:gd name="T31" fmla="*/ 76 h 185"/>
                  <a:gd name="T32" fmla="*/ 172 w 194"/>
                  <a:gd name="T33" fmla="*/ 75 h 185"/>
                  <a:gd name="T34" fmla="*/ 131 w 194"/>
                  <a:gd name="T35" fmla="*/ 68 h 185"/>
                  <a:gd name="T36" fmla="*/ 116 w 194"/>
                  <a:gd name="T37" fmla="*/ 56 h 185"/>
                  <a:gd name="T38" fmla="*/ 98 w 194"/>
                  <a:gd name="T39" fmla="*/ 20 h 185"/>
                  <a:gd name="T40" fmla="*/ 51 w 194"/>
                  <a:gd name="T41" fmla="*/ 183 h 185"/>
                  <a:gd name="T42" fmla="*/ 39 w 194"/>
                  <a:gd name="T43" fmla="*/ 179 h 185"/>
                  <a:gd name="T44" fmla="*/ 31 w 194"/>
                  <a:gd name="T45" fmla="*/ 158 h 185"/>
                  <a:gd name="T46" fmla="*/ 37 w 194"/>
                  <a:gd name="T47" fmla="*/ 119 h 185"/>
                  <a:gd name="T48" fmla="*/ 9 w 194"/>
                  <a:gd name="T49" fmla="*/ 90 h 185"/>
                  <a:gd name="T50" fmla="*/ 3 w 194"/>
                  <a:gd name="T51" fmla="*/ 69 h 185"/>
                  <a:gd name="T52" fmla="*/ 20 w 194"/>
                  <a:gd name="T53" fmla="*/ 55 h 185"/>
                  <a:gd name="T54" fmla="*/ 60 w 194"/>
                  <a:gd name="T55" fmla="*/ 49 h 185"/>
                  <a:gd name="T56" fmla="*/ 78 w 194"/>
                  <a:gd name="T57" fmla="*/ 11 h 185"/>
                  <a:gd name="T58" fmla="*/ 97 w 194"/>
                  <a:gd name="T59" fmla="*/ 0 h 185"/>
                  <a:gd name="T60" fmla="*/ 97 w 194"/>
                  <a:gd name="T61" fmla="*/ 0 h 185"/>
                  <a:gd name="T62" fmla="*/ 116 w 194"/>
                  <a:gd name="T63" fmla="*/ 11 h 185"/>
                  <a:gd name="T64" fmla="*/ 133 w 194"/>
                  <a:gd name="T65" fmla="*/ 48 h 185"/>
                  <a:gd name="T66" fmla="*/ 174 w 194"/>
                  <a:gd name="T67" fmla="*/ 55 h 185"/>
                  <a:gd name="T68" fmla="*/ 190 w 194"/>
                  <a:gd name="T69" fmla="*/ 69 h 185"/>
                  <a:gd name="T70" fmla="*/ 186 w 194"/>
                  <a:gd name="T71" fmla="*/ 90 h 185"/>
                  <a:gd name="T72" fmla="*/ 156 w 194"/>
                  <a:gd name="T73" fmla="*/ 117 h 185"/>
                  <a:gd name="T74" fmla="*/ 163 w 194"/>
                  <a:gd name="T75" fmla="*/ 158 h 185"/>
                  <a:gd name="T76" fmla="*/ 155 w 194"/>
                  <a:gd name="T77" fmla="*/ 179 h 185"/>
                  <a:gd name="T78" fmla="*/ 133 w 194"/>
                  <a:gd name="T79" fmla="*/ 180 h 185"/>
                  <a:gd name="T80" fmla="*/ 97 w 194"/>
                  <a:gd name="T81" fmla="*/ 162 h 185"/>
                  <a:gd name="T82" fmla="*/ 61 w 194"/>
                  <a:gd name="T83" fmla="*/ 180 h 185"/>
                  <a:gd name="T84" fmla="*/ 51 w 194"/>
                  <a:gd name="T85" fmla="*/ 18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4" h="185">
                    <a:moveTo>
                      <a:pt x="97" y="20"/>
                    </a:moveTo>
                    <a:lnTo>
                      <a:pt x="97" y="20"/>
                    </a:lnTo>
                    <a:cubicBezTo>
                      <a:pt x="96" y="20"/>
                      <a:pt x="95" y="20"/>
                      <a:pt x="95" y="20"/>
                    </a:cubicBezTo>
                    <a:lnTo>
                      <a:pt x="78" y="56"/>
                    </a:lnTo>
                    <a:lnTo>
                      <a:pt x="78" y="56"/>
                    </a:lnTo>
                    <a:cubicBezTo>
                      <a:pt x="74" y="63"/>
                      <a:pt x="70" y="67"/>
                      <a:pt x="63" y="68"/>
                    </a:cubicBezTo>
                    <a:lnTo>
                      <a:pt x="22" y="74"/>
                    </a:lnTo>
                    <a:lnTo>
                      <a:pt x="22" y="74"/>
                    </a:lnTo>
                    <a:cubicBezTo>
                      <a:pt x="22" y="74"/>
                      <a:pt x="21" y="74"/>
                      <a:pt x="21" y="75"/>
                    </a:cubicBezTo>
                    <a:lnTo>
                      <a:pt x="21" y="75"/>
                    </a:lnTo>
                    <a:lnTo>
                      <a:pt x="21" y="76"/>
                    </a:lnTo>
                    <a:lnTo>
                      <a:pt x="51" y="103"/>
                    </a:lnTo>
                    <a:lnTo>
                      <a:pt x="51" y="103"/>
                    </a:lnTo>
                    <a:cubicBezTo>
                      <a:pt x="56" y="109"/>
                      <a:pt x="58" y="116"/>
                      <a:pt x="56" y="122"/>
                    </a:cubicBezTo>
                    <a:lnTo>
                      <a:pt x="49" y="162"/>
                    </a:lnTo>
                    <a:lnTo>
                      <a:pt x="49" y="162"/>
                    </a:lnTo>
                    <a:cubicBezTo>
                      <a:pt x="49" y="162"/>
                      <a:pt x="49" y="162"/>
                      <a:pt x="50" y="163"/>
                    </a:cubicBezTo>
                    <a:lnTo>
                      <a:pt x="50" y="163"/>
                    </a:lnTo>
                    <a:cubicBezTo>
                      <a:pt x="51" y="163"/>
                      <a:pt x="51" y="163"/>
                      <a:pt x="51" y="163"/>
                    </a:cubicBezTo>
                    <a:lnTo>
                      <a:pt x="88" y="144"/>
                    </a:lnTo>
                    <a:lnTo>
                      <a:pt x="88" y="144"/>
                    </a:lnTo>
                    <a:cubicBezTo>
                      <a:pt x="93" y="141"/>
                      <a:pt x="101" y="141"/>
                      <a:pt x="107" y="144"/>
                    </a:cubicBezTo>
                    <a:lnTo>
                      <a:pt x="142" y="163"/>
                    </a:lnTo>
                    <a:lnTo>
                      <a:pt x="142" y="163"/>
                    </a:lnTo>
                    <a:lnTo>
                      <a:pt x="144" y="163"/>
                    </a:lnTo>
                    <a:lnTo>
                      <a:pt x="144" y="163"/>
                    </a:lnTo>
                    <a:cubicBezTo>
                      <a:pt x="144" y="162"/>
                      <a:pt x="144" y="162"/>
                      <a:pt x="144" y="162"/>
                    </a:cubicBezTo>
                    <a:lnTo>
                      <a:pt x="137" y="122"/>
                    </a:lnTo>
                    <a:lnTo>
                      <a:pt x="137" y="122"/>
                    </a:lnTo>
                    <a:cubicBezTo>
                      <a:pt x="137" y="116"/>
                      <a:pt x="138" y="109"/>
                      <a:pt x="144" y="103"/>
                    </a:cubicBezTo>
                    <a:lnTo>
                      <a:pt x="172" y="76"/>
                    </a:lnTo>
                    <a:lnTo>
                      <a:pt x="172" y="76"/>
                    </a:lnTo>
                    <a:cubicBezTo>
                      <a:pt x="172" y="76"/>
                      <a:pt x="173" y="75"/>
                      <a:pt x="172" y="75"/>
                    </a:cubicBezTo>
                    <a:lnTo>
                      <a:pt x="172" y="75"/>
                    </a:lnTo>
                    <a:cubicBezTo>
                      <a:pt x="172" y="74"/>
                      <a:pt x="172" y="74"/>
                      <a:pt x="171" y="74"/>
                    </a:cubicBezTo>
                    <a:lnTo>
                      <a:pt x="131" y="68"/>
                    </a:lnTo>
                    <a:lnTo>
                      <a:pt x="131" y="68"/>
                    </a:lnTo>
                    <a:cubicBezTo>
                      <a:pt x="124" y="67"/>
                      <a:pt x="119" y="63"/>
                      <a:pt x="116" y="56"/>
                    </a:cubicBezTo>
                    <a:lnTo>
                      <a:pt x="98" y="20"/>
                    </a:lnTo>
                    <a:lnTo>
                      <a:pt x="98" y="20"/>
                    </a:lnTo>
                    <a:lnTo>
                      <a:pt x="97" y="20"/>
                    </a:lnTo>
                    <a:close/>
                    <a:moveTo>
                      <a:pt x="51" y="183"/>
                    </a:moveTo>
                    <a:lnTo>
                      <a:pt x="51" y="183"/>
                    </a:lnTo>
                    <a:cubicBezTo>
                      <a:pt x="47" y="183"/>
                      <a:pt x="42" y="182"/>
                      <a:pt x="39" y="179"/>
                    </a:cubicBezTo>
                    <a:lnTo>
                      <a:pt x="39" y="179"/>
                    </a:lnTo>
                    <a:cubicBezTo>
                      <a:pt x="33" y="174"/>
                      <a:pt x="29" y="166"/>
                      <a:pt x="31" y="158"/>
                    </a:cubicBezTo>
                    <a:lnTo>
                      <a:pt x="37" y="119"/>
                    </a:lnTo>
                    <a:lnTo>
                      <a:pt x="37" y="119"/>
                    </a:lnTo>
                    <a:cubicBezTo>
                      <a:pt x="37" y="118"/>
                      <a:pt x="37" y="118"/>
                      <a:pt x="37" y="117"/>
                    </a:cubicBezTo>
                    <a:lnTo>
                      <a:pt x="9" y="90"/>
                    </a:lnTo>
                    <a:lnTo>
                      <a:pt x="9" y="90"/>
                    </a:lnTo>
                    <a:cubicBezTo>
                      <a:pt x="3" y="84"/>
                      <a:pt x="0" y="76"/>
                      <a:pt x="3" y="69"/>
                    </a:cubicBezTo>
                    <a:lnTo>
                      <a:pt x="3" y="69"/>
                    </a:lnTo>
                    <a:cubicBezTo>
                      <a:pt x="5" y="61"/>
                      <a:pt x="12" y="56"/>
                      <a:pt x="20" y="55"/>
                    </a:cubicBezTo>
                    <a:lnTo>
                      <a:pt x="60" y="49"/>
                    </a:lnTo>
                    <a:lnTo>
                      <a:pt x="60" y="49"/>
                    </a:lnTo>
                    <a:cubicBezTo>
                      <a:pt x="60" y="49"/>
                      <a:pt x="61" y="49"/>
                      <a:pt x="61" y="48"/>
                    </a:cubicBezTo>
                    <a:lnTo>
                      <a:pt x="78" y="11"/>
                    </a:lnTo>
                    <a:lnTo>
                      <a:pt x="78" y="11"/>
                    </a:lnTo>
                    <a:cubicBezTo>
                      <a:pt x="81" y="4"/>
                      <a:pt x="89" y="0"/>
                      <a:pt x="97" y="0"/>
                    </a:cubicBezTo>
                    <a:lnTo>
                      <a:pt x="97" y="0"/>
                    </a:lnTo>
                    <a:lnTo>
                      <a:pt x="97" y="0"/>
                    </a:lnTo>
                    <a:cubicBezTo>
                      <a:pt x="105" y="0"/>
                      <a:pt x="112" y="4"/>
                      <a:pt x="116" y="11"/>
                    </a:cubicBezTo>
                    <a:lnTo>
                      <a:pt x="116" y="11"/>
                    </a:lnTo>
                    <a:lnTo>
                      <a:pt x="133" y="48"/>
                    </a:lnTo>
                    <a:lnTo>
                      <a:pt x="133" y="48"/>
                    </a:lnTo>
                    <a:cubicBezTo>
                      <a:pt x="134" y="49"/>
                      <a:pt x="134" y="49"/>
                      <a:pt x="134" y="49"/>
                    </a:cubicBezTo>
                    <a:lnTo>
                      <a:pt x="174" y="55"/>
                    </a:lnTo>
                    <a:lnTo>
                      <a:pt x="174" y="55"/>
                    </a:lnTo>
                    <a:cubicBezTo>
                      <a:pt x="182" y="56"/>
                      <a:pt x="189" y="61"/>
                      <a:pt x="190" y="69"/>
                    </a:cubicBezTo>
                    <a:lnTo>
                      <a:pt x="190" y="69"/>
                    </a:lnTo>
                    <a:cubicBezTo>
                      <a:pt x="193" y="76"/>
                      <a:pt x="191" y="84"/>
                      <a:pt x="186" y="90"/>
                    </a:cubicBezTo>
                    <a:lnTo>
                      <a:pt x="156" y="117"/>
                    </a:lnTo>
                    <a:lnTo>
                      <a:pt x="156" y="117"/>
                    </a:lnTo>
                    <a:cubicBezTo>
                      <a:pt x="156" y="118"/>
                      <a:pt x="156" y="118"/>
                      <a:pt x="156" y="119"/>
                    </a:cubicBezTo>
                    <a:lnTo>
                      <a:pt x="163" y="158"/>
                    </a:lnTo>
                    <a:lnTo>
                      <a:pt x="163" y="158"/>
                    </a:lnTo>
                    <a:cubicBezTo>
                      <a:pt x="164" y="166"/>
                      <a:pt x="162" y="174"/>
                      <a:pt x="155" y="179"/>
                    </a:cubicBezTo>
                    <a:lnTo>
                      <a:pt x="155" y="179"/>
                    </a:lnTo>
                    <a:cubicBezTo>
                      <a:pt x="148" y="183"/>
                      <a:pt x="140" y="184"/>
                      <a:pt x="133" y="180"/>
                    </a:cubicBezTo>
                    <a:lnTo>
                      <a:pt x="97" y="162"/>
                    </a:lnTo>
                    <a:lnTo>
                      <a:pt x="97" y="162"/>
                    </a:lnTo>
                    <a:cubicBezTo>
                      <a:pt x="97" y="161"/>
                      <a:pt x="96" y="161"/>
                      <a:pt x="96" y="162"/>
                    </a:cubicBezTo>
                    <a:lnTo>
                      <a:pt x="61" y="180"/>
                    </a:lnTo>
                    <a:lnTo>
                      <a:pt x="61" y="180"/>
                    </a:lnTo>
                    <a:cubicBezTo>
                      <a:pt x="57" y="182"/>
                      <a:pt x="54" y="183"/>
                      <a:pt x="51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91">
                <a:extLst>
                  <a:ext uri="{FF2B5EF4-FFF2-40B4-BE49-F238E27FC236}">
                    <a16:creationId xmlns:a16="http://schemas.microsoft.com/office/drawing/2014/main" id="{80EA05E1-88A2-4C7E-ABDA-D26BBB5FD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3999" y="8228826"/>
                <a:ext cx="154459" cy="146736"/>
              </a:xfrm>
              <a:custGeom>
                <a:avLst/>
                <a:gdLst>
                  <a:gd name="T0" fmla="*/ 98 w 178"/>
                  <a:gd name="T1" fmla="*/ 8 h 169"/>
                  <a:gd name="T2" fmla="*/ 116 w 178"/>
                  <a:gd name="T3" fmla="*/ 44 h 169"/>
                  <a:gd name="T4" fmla="*/ 116 w 178"/>
                  <a:gd name="T5" fmla="*/ 44 h 169"/>
                  <a:gd name="T6" fmla="*/ 124 w 178"/>
                  <a:gd name="T7" fmla="*/ 50 h 169"/>
                  <a:gd name="T8" fmla="*/ 164 w 178"/>
                  <a:gd name="T9" fmla="*/ 56 h 169"/>
                  <a:gd name="T10" fmla="*/ 164 w 178"/>
                  <a:gd name="T11" fmla="*/ 56 h 169"/>
                  <a:gd name="T12" fmla="*/ 170 w 178"/>
                  <a:gd name="T13" fmla="*/ 75 h 169"/>
                  <a:gd name="T14" fmla="*/ 141 w 178"/>
                  <a:gd name="T15" fmla="*/ 102 h 169"/>
                  <a:gd name="T16" fmla="*/ 141 w 178"/>
                  <a:gd name="T17" fmla="*/ 102 h 169"/>
                  <a:gd name="T18" fmla="*/ 138 w 178"/>
                  <a:gd name="T19" fmla="*/ 112 h 169"/>
                  <a:gd name="T20" fmla="*/ 145 w 178"/>
                  <a:gd name="T21" fmla="*/ 152 h 169"/>
                  <a:gd name="T22" fmla="*/ 145 w 178"/>
                  <a:gd name="T23" fmla="*/ 152 h 169"/>
                  <a:gd name="T24" fmla="*/ 130 w 178"/>
                  <a:gd name="T25" fmla="*/ 164 h 169"/>
                  <a:gd name="T26" fmla="*/ 93 w 178"/>
                  <a:gd name="T27" fmla="*/ 145 h 169"/>
                  <a:gd name="T28" fmla="*/ 93 w 178"/>
                  <a:gd name="T29" fmla="*/ 145 h 169"/>
                  <a:gd name="T30" fmla="*/ 83 w 178"/>
                  <a:gd name="T31" fmla="*/ 145 h 169"/>
                  <a:gd name="T32" fmla="*/ 48 w 178"/>
                  <a:gd name="T33" fmla="*/ 164 h 169"/>
                  <a:gd name="T34" fmla="*/ 48 w 178"/>
                  <a:gd name="T35" fmla="*/ 164 h 169"/>
                  <a:gd name="T36" fmla="*/ 32 w 178"/>
                  <a:gd name="T37" fmla="*/ 152 h 169"/>
                  <a:gd name="T38" fmla="*/ 38 w 178"/>
                  <a:gd name="T39" fmla="*/ 112 h 169"/>
                  <a:gd name="T40" fmla="*/ 38 w 178"/>
                  <a:gd name="T41" fmla="*/ 112 h 169"/>
                  <a:gd name="T42" fmla="*/ 36 w 178"/>
                  <a:gd name="T43" fmla="*/ 102 h 169"/>
                  <a:gd name="T44" fmla="*/ 6 w 178"/>
                  <a:gd name="T45" fmla="*/ 75 h 169"/>
                  <a:gd name="T46" fmla="*/ 6 w 178"/>
                  <a:gd name="T47" fmla="*/ 75 h 169"/>
                  <a:gd name="T48" fmla="*/ 12 w 178"/>
                  <a:gd name="T49" fmla="*/ 56 h 169"/>
                  <a:gd name="T50" fmla="*/ 53 w 178"/>
                  <a:gd name="T51" fmla="*/ 50 h 169"/>
                  <a:gd name="T52" fmla="*/ 53 w 178"/>
                  <a:gd name="T53" fmla="*/ 50 h 169"/>
                  <a:gd name="T54" fmla="*/ 61 w 178"/>
                  <a:gd name="T55" fmla="*/ 44 h 169"/>
                  <a:gd name="T56" fmla="*/ 79 w 178"/>
                  <a:gd name="T57" fmla="*/ 8 h 169"/>
                  <a:gd name="T58" fmla="*/ 79 w 178"/>
                  <a:gd name="T59" fmla="*/ 8 h 169"/>
                  <a:gd name="T60" fmla="*/ 98 w 178"/>
                  <a:gd name="T61" fmla="*/ 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8" h="169">
                    <a:moveTo>
                      <a:pt x="98" y="8"/>
                    </a:moveTo>
                    <a:lnTo>
                      <a:pt x="116" y="44"/>
                    </a:lnTo>
                    <a:lnTo>
                      <a:pt x="116" y="44"/>
                    </a:lnTo>
                    <a:cubicBezTo>
                      <a:pt x="117" y="48"/>
                      <a:pt x="121" y="49"/>
                      <a:pt x="124" y="50"/>
                    </a:cubicBezTo>
                    <a:lnTo>
                      <a:pt x="164" y="56"/>
                    </a:lnTo>
                    <a:lnTo>
                      <a:pt x="164" y="56"/>
                    </a:lnTo>
                    <a:cubicBezTo>
                      <a:pt x="173" y="57"/>
                      <a:pt x="177" y="69"/>
                      <a:pt x="170" y="75"/>
                    </a:cubicBezTo>
                    <a:lnTo>
                      <a:pt x="141" y="102"/>
                    </a:lnTo>
                    <a:lnTo>
                      <a:pt x="141" y="102"/>
                    </a:lnTo>
                    <a:cubicBezTo>
                      <a:pt x="139" y="105"/>
                      <a:pt x="137" y="108"/>
                      <a:pt x="138" y="112"/>
                    </a:cubicBezTo>
                    <a:lnTo>
                      <a:pt x="145" y="152"/>
                    </a:lnTo>
                    <a:lnTo>
                      <a:pt x="145" y="152"/>
                    </a:lnTo>
                    <a:cubicBezTo>
                      <a:pt x="147" y="161"/>
                      <a:pt x="137" y="168"/>
                      <a:pt x="130" y="164"/>
                    </a:cubicBezTo>
                    <a:lnTo>
                      <a:pt x="93" y="145"/>
                    </a:lnTo>
                    <a:lnTo>
                      <a:pt x="93" y="145"/>
                    </a:lnTo>
                    <a:cubicBezTo>
                      <a:pt x="90" y="143"/>
                      <a:pt x="87" y="143"/>
                      <a:pt x="83" y="145"/>
                    </a:cubicBezTo>
                    <a:lnTo>
                      <a:pt x="48" y="164"/>
                    </a:lnTo>
                    <a:lnTo>
                      <a:pt x="48" y="164"/>
                    </a:lnTo>
                    <a:cubicBezTo>
                      <a:pt x="39" y="168"/>
                      <a:pt x="30" y="161"/>
                      <a:pt x="32" y="152"/>
                    </a:cubicBezTo>
                    <a:lnTo>
                      <a:pt x="38" y="112"/>
                    </a:lnTo>
                    <a:lnTo>
                      <a:pt x="38" y="112"/>
                    </a:lnTo>
                    <a:cubicBezTo>
                      <a:pt x="39" y="108"/>
                      <a:pt x="38" y="105"/>
                      <a:pt x="36" y="102"/>
                    </a:cubicBezTo>
                    <a:lnTo>
                      <a:pt x="6" y="75"/>
                    </a:lnTo>
                    <a:lnTo>
                      <a:pt x="6" y="75"/>
                    </a:lnTo>
                    <a:cubicBezTo>
                      <a:pt x="0" y="69"/>
                      <a:pt x="3" y="57"/>
                      <a:pt x="12" y="56"/>
                    </a:cubicBezTo>
                    <a:lnTo>
                      <a:pt x="53" y="50"/>
                    </a:lnTo>
                    <a:lnTo>
                      <a:pt x="53" y="50"/>
                    </a:lnTo>
                    <a:cubicBezTo>
                      <a:pt x="56" y="49"/>
                      <a:pt x="59" y="48"/>
                      <a:pt x="61" y="44"/>
                    </a:cubicBezTo>
                    <a:lnTo>
                      <a:pt x="79" y="8"/>
                    </a:lnTo>
                    <a:lnTo>
                      <a:pt x="79" y="8"/>
                    </a:lnTo>
                    <a:cubicBezTo>
                      <a:pt x="82" y="0"/>
                      <a:pt x="94" y="0"/>
                      <a:pt x="98" y="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92">
                <a:extLst>
                  <a:ext uri="{FF2B5EF4-FFF2-40B4-BE49-F238E27FC236}">
                    <a16:creationId xmlns:a16="http://schemas.microsoft.com/office/drawing/2014/main" id="{377688E0-2C7A-409B-86DE-D8ECBC9FB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6276" y="8221104"/>
                <a:ext cx="169905" cy="162182"/>
              </a:xfrm>
              <a:custGeom>
                <a:avLst/>
                <a:gdLst>
                  <a:gd name="T0" fmla="*/ 97 w 193"/>
                  <a:gd name="T1" fmla="*/ 20 h 185"/>
                  <a:gd name="T2" fmla="*/ 78 w 193"/>
                  <a:gd name="T3" fmla="*/ 56 h 185"/>
                  <a:gd name="T4" fmla="*/ 62 w 193"/>
                  <a:gd name="T5" fmla="*/ 68 h 185"/>
                  <a:gd name="T6" fmla="*/ 22 w 193"/>
                  <a:gd name="T7" fmla="*/ 74 h 185"/>
                  <a:gd name="T8" fmla="*/ 21 w 193"/>
                  <a:gd name="T9" fmla="*/ 75 h 185"/>
                  <a:gd name="T10" fmla="*/ 50 w 193"/>
                  <a:gd name="T11" fmla="*/ 103 h 185"/>
                  <a:gd name="T12" fmla="*/ 56 w 193"/>
                  <a:gd name="T13" fmla="*/ 122 h 185"/>
                  <a:gd name="T14" fmla="*/ 50 w 193"/>
                  <a:gd name="T15" fmla="*/ 162 h 185"/>
                  <a:gd name="T16" fmla="*/ 50 w 193"/>
                  <a:gd name="T17" fmla="*/ 163 h 185"/>
                  <a:gd name="T18" fmla="*/ 87 w 193"/>
                  <a:gd name="T19" fmla="*/ 144 h 185"/>
                  <a:gd name="T20" fmla="*/ 106 w 193"/>
                  <a:gd name="T21" fmla="*/ 144 h 185"/>
                  <a:gd name="T22" fmla="*/ 142 w 193"/>
                  <a:gd name="T23" fmla="*/ 163 h 185"/>
                  <a:gd name="T24" fmla="*/ 143 w 193"/>
                  <a:gd name="T25" fmla="*/ 163 h 185"/>
                  <a:gd name="T26" fmla="*/ 136 w 193"/>
                  <a:gd name="T27" fmla="*/ 122 h 185"/>
                  <a:gd name="T28" fmla="*/ 143 w 193"/>
                  <a:gd name="T29" fmla="*/ 103 h 185"/>
                  <a:gd name="T30" fmla="*/ 171 w 193"/>
                  <a:gd name="T31" fmla="*/ 76 h 185"/>
                  <a:gd name="T32" fmla="*/ 171 w 193"/>
                  <a:gd name="T33" fmla="*/ 75 h 185"/>
                  <a:gd name="T34" fmla="*/ 131 w 193"/>
                  <a:gd name="T35" fmla="*/ 68 h 185"/>
                  <a:gd name="T36" fmla="*/ 116 w 193"/>
                  <a:gd name="T37" fmla="*/ 56 h 185"/>
                  <a:gd name="T38" fmla="*/ 50 w 193"/>
                  <a:gd name="T39" fmla="*/ 183 h 185"/>
                  <a:gd name="T40" fmla="*/ 38 w 193"/>
                  <a:gd name="T41" fmla="*/ 179 h 185"/>
                  <a:gd name="T42" fmla="*/ 30 w 193"/>
                  <a:gd name="T43" fmla="*/ 158 h 185"/>
                  <a:gd name="T44" fmla="*/ 37 w 193"/>
                  <a:gd name="T45" fmla="*/ 119 h 185"/>
                  <a:gd name="T46" fmla="*/ 8 w 193"/>
                  <a:gd name="T47" fmla="*/ 90 h 185"/>
                  <a:gd name="T48" fmla="*/ 2 w 193"/>
                  <a:gd name="T49" fmla="*/ 69 h 185"/>
                  <a:gd name="T50" fmla="*/ 19 w 193"/>
                  <a:gd name="T51" fmla="*/ 55 h 185"/>
                  <a:gd name="T52" fmla="*/ 59 w 193"/>
                  <a:gd name="T53" fmla="*/ 49 h 185"/>
                  <a:gd name="T54" fmla="*/ 78 w 193"/>
                  <a:gd name="T55" fmla="*/ 11 h 185"/>
                  <a:gd name="T56" fmla="*/ 97 w 193"/>
                  <a:gd name="T57" fmla="*/ 0 h 185"/>
                  <a:gd name="T58" fmla="*/ 115 w 193"/>
                  <a:gd name="T59" fmla="*/ 11 h 185"/>
                  <a:gd name="T60" fmla="*/ 132 w 193"/>
                  <a:gd name="T61" fmla="*/ 48 h 185"/>
                  <a:gd name="T62" fmla="*/ 174 w 193"/>
                  <a:gd name="T63" fmla="*/ 55 h 185"/>
                  <a:gd name="T64" fmla="*/ 191 w 193"/>
                  <a:gd name="T65" fmla="*/ 69 h 185"/>
                  <a:gd name="T66" fmla="*/ 185 w 193"/>
                  <a:gd name="T67" fmla="*/ 90 h 185"/>
                  <a:gd name="T68" fmla="*/ 156 w 193"/>
                  <a:gd name="T69" fmla="*/ 117 h 185"/>
                  <a:gd name="T70" fmla="*/ 163 w 193"/>
                  <a:gd name="T71" fmla="*/ 158 h 185"/>
                  <a:gd name="T72" fmla="*/ 154 w 193"/>
                  <a:gd name="T73" fmla="*/ 179 h 185"/>
                  <a:gd name="T74" fmla="*/ 133 w 193"/>
                  <a:gd name="T75" fmla="*/ 180 h 185"/>
                  <a:gd name="T76" fmla="*/ 97 w 193"/>
                  <a:gd name="T77" fmla="*/ 162 h 185"/>
                  <a:gd name="T78" fmla="*/ 60 w 193"/>
                  <a:gd name="T79" fmla="*/ 180 h 185"/>
                  <a:gd name="T80" fmla="*/ 50 w 193"/>
                  <a:gd name="T81" fmla="*/ 183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3" h="185">
                    <a:moveTo>
                      <a:pt x="97" y="20"/>
                    </a:moveTo>
                    <a:lnTo>
                      <a:pt x="97" y="20"/>
                    </a:lnTo>
                    <a:cubicBezTo>
                      <a:pt x="96" y="20"/>
                      <a:pt x="96" y="20"/>
                      <a:pt x="95" y="20"/>
                    </a:cubicBezTo>
                    <a:lnTo>
                      <a:pt x="78" y="56"/>
                    </a:lnTo>
                    <a:lnTo>
                      <a:pt x="78" y="56"/>
                    </a:lnTo>
                    <a:cubicBezTo>
                      <a:pt x="74" y="63"/>
                      <a:pt x="69" y="67"/>
                      <a:pt x="62" y="68"/>
                    </a:cubicBezTo>
                    <a:lnTo>
                      <a:pt x="22" y="74"/>
                    </a:lnTo>
                    <a:lnTo>
                      <a:pt x="22" y="74"/>
                    </a:lnTo>
                    <a:cubicBezTo>
                      <a:pt x="22" y="74"/>
                      <a:pt x="21" y="74"/>
                      <a:pt x="21" y="75"/>
                    </a:cubicBezTo>
                    <a:lnTo>
                      <a:pt x="21" y="75"/>
                    </a:lnTo>
                    <a:lnTo>
                      <a:pt x="21" y="76"/>
                    </a:lnTo>
                    <a:lnTo>
                      <a:pt x="50" y="103"/>
                    </a:lnTo>
                    <a:lnTo>
                      <a:pt x="50" y="103"/>
                    </a:lnTo>
                    <a:cubicBezTo>
                      <a:pt x="55" y="109"/>
                      <a:pt x="57" y="116"/>
                      <a:pt x="56" y="122"/>
                    </a:cubicBezTo>
                    <a:lnTo>
                      <a:pt x="50" y="162"/>
                    </a:lnTo>
                    <a:lnTo>
                      <a:pt x="50" y="162"/>
                    </a:lnTo>
                    <a:cubicBezTo>
                      <a:pt x="49" y="162"/>
                      <a:pt x="49" y="162"/>
                      <a:pt x="50" y="163"/>
                    </a:cubicBezTo>
                    <a:lnTo>
                      <a:pt x="50" y="163"/>
                    </a:lnTo>
                    <a:lnTo>
                      <a:pt x="50" y="163"/>
                    </a:lnTo>
                    <a:lnTo>
                      <a:pt x="87" y="144"/>
                    </a:lnTo>
                    <a:lnTo>
                      <a:pt x="87" y="144"/>
                    </a:lnTo>
                    <a:cubicBezTo>
                      <a:pt x="93" y="141"/>
                      <a:pt x="100" y="141"/>
                      <a:pt x="106" y="144"/>
                    </a:cubicBezTo>
                    <a:lnTo>
                      <a:pt x="142" y="163"/>
                    </a:lnTo>
                    <a:lnTo>
                      <a:pt x="142" y="163"/>
                    </a:lnTo>
                    <a:lnTo>
                      <a:pt x="143" y="163"/>
                    </a:lnTo>
                    <a:lnTo>
                      <a:pt x="143" y="163"/>
                    </a:lnTo>
                    <a:cubicBezTo>
                      <a:pt x="143" y="162"/>
                      <a:pt x="143" y="162"/>
                      <a:pt x="143" y="162"/>
                    </a:cubicBezTo>
                    <a:lnTo>
                      <a:pt x="136" y="122"/>
                    </a:lnTo>
                    <a:lnTo>
                      <a:pt x="136" y="122"/>
                    </a:lnTo>
                    <a:cubicBezTo>
                      <a:pt x="136" y="116"/>
                      <a:pt x="138" y="109"/>
                      <a:pt x="143" y="103"/>
                    </a:cubicBezTo>
                    <a:lnTo>
                      <a:pt x="171" y="76"/>
                    </a:lnTo>
                    <a:lnTo>
                      <a:pt x="171" y="76"/>
                    </a:lnTo>
                    <a:cubicBezTo>
                      <a:pt x="171" y="76"/>
                      <a:pt x="172" y="75"/>
                      <a:pt x="171" y="75"/>
                    </a:cubicBezTo>
                    <a:lnTo>
                      <a:pt x="171" y="75"/>
                    </a:lnTo>
                    <a:cubicBezTo>
                      <a:pt x="171" y="74"/>
                      <a:pt x="171" y="74"/>
                      <a:pt x="171" y="74"/>
                    </a:cubicBezTo>
                    <a:lnTo>
                      <a:pt x="131" y="68"/>
                    </a:lnTo>
                    <a:lnTo>
                      <a:pt x="131" y="68"/>
                    </a:lnTo>
                    <a:cubicBezTo>
                      <a:pt x="125" y="67"/>
                      <a:pt x="118" y="63"/>
                      <a:pt x="116" y="56"/>
                    </a:cubicBezTo>
                    <a:lnTo>
                      <a:pt x="97" y="20"/>
                    </a:lnTo>
                    <a:close/>
                    <a:moveTo>
                      <a:pt x="50" y="183"/>
                    </a:moveTo>
                    <a:lnTo>
                      <a:pt x="50" y="183"/>
                    </a:lnTo>
                    <a:cubicBezTo>
                      <a:pt x="46" y="183"/>
                      <a:pt x="42" y="182"/>
                      <a:pt x="38" y="179"/>
                    </a:cubicBezTo>
                    <a:lnTo>
                      <a:pt x="38" y="179"/>
                    </a:lnTo>
                    <a:cubicBezTo>
                      <a:pt x="32" y="174"/>
                      <a:pt x="29" y="166"/>
                      <a:pt x="30" y="158"/>
                    </a:cubicBezTo>
                    <a:lnTo>
                      <a:pt x="37" y="119"/>
                    </a:lnTo>
                    <a:lnTo>
                      <a:pt x="37" y="119"/>
                    </a:lnTo>
                    <a:cubicBezTo>
                      <a:pt x="37" y="118"/>
                      <a:pt x="37" y="118"/>
                      <a:pt x="37" y="117"/>
                    </a:cubicBezTo>
                    <a:lnTo>
                      <a:pt x="8" y="90"/>
                    </a:lnTo>
                    <a:lnTo>
                      <a:pt x="8" y="90"/>
                    </a:lnTo>
                    <a:cubicBezTo>
                      <a:pt x="2" y="84"/>
                      <a:pt x="0" y="76"/>
                      <a:pt x="2" y="69"/>
                    </a:cubicBezTo>
                    <a:lnTo>
                      <a:pt x="2" y="69"/>
                    </a:lnTo>
                    <a:cubicBezTo>
                      <a:pt x="5" y="61"/>
                      <a:pt x="11" y="56"/>
                      <a:pt x="19" y="55"/>
                    </a:cubicBezTo>
                    <a:lnTo>
                      <a:pt x="59" y="49"/>
                    </a:lnTo>
                    <a:lnTo>
                      <a:pt x="59" y="49"/>
                    </a:lnTo>
                    <a:cubicBezTo>
                      <a:pt x="59" y="49"/>
                      <a:pt x="60" y="49"/>
                      <a:pt x="60" y="48"/>
                    </a:cubicBezTo>
                    <a:lnTo>
                      <a:pt x="78" y="11"/>
                    </a:lnTo>
                    <a:lnTo>
                      <a:pt x="78" y="11"/>
                    </a:lnTo>
                    <a:cubicBezTo>
                      <a:pt x="82" y="4"/>
                      <a:pt x="89" y="0"/>
                      <a:pt x="97" y="0"/>
                    </a:cubicBezTo>
                    <a:lnTo>
                      <a:pt x="97" y="0"/>
                    </a:lnTo>
                    <a:cubicBezTo>
                      <a:pt x="104" y="0"/>
                      <a:pt x="111" y="4"/>
                      <a:pt x="115" y="11"/>
                    </a:cubicBezTo>
                    <a:lnTo>
                      <a:pt x="132" y="48"/>
                    </a:lnTo>
                    <a:lnTo>
                      <a:pt x="132" y="48"/>
                    </a:lnTo>
                    <a:cubicBezTo>
                      <a:pt x="133" y="49"/>
                      <a:pt x="133" y="49"/>
                      <a:pt x="133" y="49"/>
                    </a:cubicBezTo>
                    <a:lnTo>
                      <a:pt x="174" y="55"/>
                    </a:lnTo>
                    <a:lnTo>
                      <a:pt x="174" y="55"/>
                    </a:lnTo>
                    <a:cubicBezTo>
                      <a:pt x="181" y="56"/>
                      <a:pt x="188" y="61"/>
                      <a:pt x="191" y="69"/>
                    </a:cubicBezTo>
                    <a:lnTo>
                      <a:pt x="191" y="69"/>
                    </a:lnTo>
                    <a:cubicBezTo>
                      <a:pt x="192" y="76"/>
                      <a:pt x="191" y="84"/>
                      <a:pt x="185" y="90"/>
                    </a:cubicBezTo>
                    <a:lnTo>
                      <a:pt x="156" y="117"/>
                    </a:lnTo>
                    <a:lnTo>
                      <a:pt x="156" y="117"/>
                    </a:lnTo>
                    <a:cubicBezTo>
                      <a:pt x="156" y="118"/>
                      <a:pt x="156" y="118"/>
                      <a:pt x="156" y="119"/>
                    </a:cubicBezTo>
                    <a:lnTo>
                      <a:pt x="163" y="158"/>
                    </a:lnTo>
                    <a:lnTo>
                      <a:pt x="163" y="158"/>
                    </a:lnTo>
                    <a:cubicBezTo>
                      <a:pt x="164" y="166"/>
                      <a:pt x="161" y="174"/>
                      <a:pt x="154" y="179"/>
                    </a:cubicBezTo>
                    <a:lnTo>
                      <a:pt x="154" y="179"/>
                    </a:lnTo>
                    <a:cubicBezTo>
                      <a:pt x="148" y="183"/>
                      <a:pt x="140" y="184"/>
                      <a:pt x="133" y="180"/>
                    </a:cubicBezTo>
                    <a:lnTo>
                      <a:pt x="97" y="162"/>
                    </a:lnTo>
                    <a:lnTo>
                      <a:pt x="97" y="162"/>
                    </a:lnTo>
                    <a:cubicBezTo>
                      <a:pt x="97" y="161"/>
                      <a:pt x="96" y="161"/>
                      <a:pt x="96" y="162"/>
                    </a:cubicBezTo>
                    <a:lnTo>
                      <a:pt x="60" y="180"/>
                    </a:lnTo>
                    <a:lnTo>
                      <a:pt x="60" y="180"/>
                    </a:lnTo>
                    <a:cubicBezTo>
                      <a:pt x="57" y="182"/>
                      <a:pt x="54" y="183"/>
                      <a:pt x="50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93">
                <a:extLst>
                  <a:ext uri="{FF2B5EF4-FFF2-40B4-BE49-F238E27FC236}">
                    <a16:creationId xmlns:a16="http://schemas.microsoft.com/office/drawing/2014/main" id="{67F58309-265D-45DB-91DF-F6528D2375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4600" y="6919784"/>
                <a:ext cx="1907574" cy="1150723"/>
              </a:xfrm>
              <a:custGeom>
                <a:avLst/>
                <a:gdLst>
                  <a:gd name="T0" fmla="*/ 2084 w 2180"/>
                  <a:gd name="T1" fmla="*/ 1315 h 1316"/>
                  <a:gd name="T2" fmla="*/ 1090 w 2180"/>
                  <a:gd name="T3" fmla="*/ 1315 h 1316"/>
                  <a:gd name="T4" fmla="*/ 96 w 2180"/>
                  <a:gd name="T5" fmla="*/ 1315 h 1316"/>
                  <a:gd name="T6" fmla="*/ 96 w 2180"/>
                  <a:gd name="T7" fmla="*/ 1315 h 1316"/>
                  <a:gd name="T8" fmla="*/ 28 w 2180"/>
                  <a:gd name="T9" fmla="*/ 1287 h 1316"/>
                  <a:gd name="T10" fmla="*/ 28 w 2180"/>
                  <a:gd name="T11" fmla="*/ 1287 h 1316"/>
                  <a:gd name="T12" fmla="*/ 0 w 2180"/>
                  <a:gd name="T13" fmla="*/ 1220 h 1316"/>
                  <a:gd name="T14" fmla="*/ 0 w 2180"/>
                  <a:gd name="T15" fmla="*/ 658 h 1316"/>
                  <a:gd name="T16" fmla="*/ 0 w 2180"/>
                  <a:gd name="T17" fmla="*/ 95 h 1316"/>
                  <a:gd name="T18" fmla="*/ 0 w 2180"/>
                  <a:gd name="T19" fmla="*/ 95 h 1316"/>
                  <a:gd name="T20" fmla="*/ 28 w 2180"/>
                  <a:gd name="T21" fmla="*/ 28 h 1316"/>
                  <a:gd name="T22" fmla="*/ 28 w 2180"/>
                  <a:gd name="T23" fmla="*/ 28 h 1316"/>
                  <a:gd name="T24" fmla="*/ 96 w 2180"/>
                  <a:gd name="T25" fmla="*/ 0 h 1316"/>
                  <a:gd name="T26" fmla="*/ 1090 w 2180"/>
                  <a:gd name="T27" fmla="*/ 0 h 1316"/>
                  <a:gd name="T28" fmla="*/ 2084 w 2180"/>
                  <a:gd name="T29" fmla="*/ 0 h 1316"/>
                  <a:gd name="T30" fmla="*/ 2084 w 2180"/>
                  <a:gd name="T31" fmla="*/ 0 h 1316"/>
                  <a:gd name="T32" fmla="*/ 2151 w 2180"/>
                  <a:gd name="T33" fmla="*/ 28 h 1316"/>
                  <a:gd name="T34" fmla="*/ 2151 w 2180"/>
                  <a:gd name="T35" fmla="*/ 28 h 1316"/>
                  <a:gd name="T36" fmla="*/ 2179 w 2180"/>
                  <a:gd name="T37" fmla="*/ 95 h 1316"/>
                  <a:gd name="T38" fmla="*/ 2179 w 2180"/>
                  <a:gd name="T39" fmla="*/ 658 h 1316"/>
                  <a:gd name="T40" fmla="*/ 2179 w 2180"/>
                  <a:gd name="T41" fmla="*/ 1220 h 1316"/>
                  <a:gd name="T42" fmla="*/ 2179 w 2180"/>
                  <a:gd name="T43" fmla="*/ 1220 h 1316"/>
                  <a:gd name="T44" fmla="*/ 2151 w 2180"/>
                  <a:gd name="T45" fmla="*/ 1287 h 1316"/>
                  <a:gd name="T46" fmla="*/ 2151 w 2180"/>
                  <a:gd name="T47" fmla="*/ 1287 h 1316"/>
                  <a:gd name="T48" fmla="*/ 2084 w 2180"/>
                  <a:gd name="T49" fmla="*/ 1315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80" h="1316">
                    <a:moveTo>
                      <a:pt x="2084" y="1315"/>
                    </a:moveTo>
                    <a:lnTo>
                      <a:pt x="1090" y="1315"/>
                    </a:lnTo>
                    <a:lnTo>
                      <a:pt x="96" y="1315"/>
                    </a:lnTo>
                    <a:lnTo>
                      <a:pt x="96" y="1315"/>
                    </a:lnTo>
                    <a:cubicBezTo>
                      <a:pt x="69" y="1315"/>
                      <a:pt x="45" y="1305"/>
                      <a:pt x="28" y="1287"/>
                    </a:cubicBezTo>
                    <a:lnTo>
                      <a:pt x="28" y="1287"/>
                    </a:lnTo>
                    <a:cubicBezTo>
                      <a:pt x="12" y="1270"/>
                      <a:pt x="0" y="1246"/>
                      <a:pt x="0" y="1220"/>
                    </a:cubicBezTo>
                    <a:lnTo>
                      <a:pt x="0" y="658"/>
                    </a:ln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69"/>
                      <a:pt x="12" y="45"/>
                      <a:pt x="28" y="28"/>
                    </a:cubicBezTo>
                    <a:lnTo>
                      <a:pt x="28" y="28"/>
                    </a:lnTo>
                    <a:cubicBezTo>
                      <a:pt x="45" y="10"/>
                      <a:pt x="69" y="0"/>
                      <a:pt x="96" y="0"/>
                    </a:cubicBezTo>
                    <a:lnTo>
                      <a:pt x="1090" y="0"/>
                    </a:lnTo>
                    <a:lnTo>
                      <a:pt x="2084" y="0"/>
                    </a:lnTo>
                    <a:lnTo>
                      <a:pt x="2084" y="0"/>
                    </a:lnTo>
                    <a:cubicBezTo>
                      <a:pt x="2110" y="0"/>
                      <a:pt x="2133" y="10"/>
                      <a:pt x="2151" y="28"/>
                    </a:cubicBezTo>
                    <a:lnTo>
                      <a:pt x="2151" y="28"/>
                    </a:lnTo>
                    <a:cubicBezTo>
                      <a:pt x="2168" y="45"/>
                      <a:pt x="2179" y="69"/>
                      <a:pt x="2179" y="95"/>
                    </a:cubicBezTo>
                    <a:lnTo>
                      <a:pt x="2179" y="658"/>
                    </a:lnTo>
                    <a:lnTo>
                      <a:pt x="2179" y="1220"/>
                    </a:lnTo>
                    <a:lnTo>
                      <a:pt x="2179" y="1220"/>
                    </a:lnTo>
                    <a:cubicBezTo>
                      <a:pt x="2179" y="1246"/>
                      <a:pt x="2168" y="1270"/>
                      <a:pt x="2151" y="1287"/>
                    </a:cubicBezTo>
                    <a:lnTo>
                      <a:pt x="2151" y="1287"/>
                    </a:lnTo>
                    <a:cubicBezTo>
                      <a:pt x="2133" y="1305"/>
                      <a:pt x="2110" y="1315"/>
                      <a:pt x="2084" y="13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94">
                <a:extLst>
                  <a:ext uri="{FF2B5EF4-FFF2-40B4-BE49-F238E27FC236}">
                    <a16:creationId xmlns:a16="http://schemas.microsoft.com/office/drawing/2014/main" id="{4A3A24B8-119C-4D77-8545-DA0A4A807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6877" y="6912061"/>
                <a:ext cx="1923020" cy="1170029"/>
              </a:xfrm>
              <a:custGeom>
                <a:avLst/>
                <a:gdLst>
                  <a:gd name="T0" fmla="*/ 105 w 2198"/>
                  <a:gd name="T1" fmla="*/ 20 h 1336"/>
                  <a:gd name="T2" fmla="*/ 105 w 2198"/>
                  <a:gd name="T3" fmla="*/ 20 h 1336"/>
                  <a:gd name="T4" fmla="*/ 44 w 2198"/>
                  <a:gd name="T5" fmla="*/ 45 h 1336"/>
                  <a:gd name="T6" fmla="*/ 44 w 2198"/>
                  <a:gd name="T7" fmla="*/ 45 h 1336"/>
                  <a:gd name="T8" fmla="*/ 19 w 2198"/>
                  <a:gd name="T9" fmla="*/ 105 h 1336"/>
                  <a:gd name="T10" fmla="*/ 19 w 2198"/>
                  <a:gd name="T11" fmla="*/ 1230 h 1336"/>
                  <a:gd name="T12" fmla="*/ 19 w 2198"/>
                  <a:gd name="T13" fmla="*/ 1230 h 1336"/>
                  <a:gd name="T14" fmla="*/ 44 w 2198"/>
                  <a:gd name="T15" fmla="*/ 1290 h 1336"/>
                  <a:gd name="T16" fmla="*/ 44 w 2198"/>
                  <a:gd name="T17" fmla="*/ 1290 h 1336"/>
                  <a:gd name="T18" fmla="*/ 105 w 2198"/>
                  <a:gd name="T19" fmla="*/ 1316 h 1336"/>
                  <a:gd name="T20" fmla="*/ 2093 w 2198"/>
                  <a:gd name="T21" fmla="*/ 1316 h 1336"/>
                  <a:gd name="T22" fmla="*/ 2093 w 2198"/>
                  <a:gd name="T23" fmla="*/ 1316 h 1336"/>
                  <a:gd name="T24" fmla="*/ 2153 w 2198"/>
                  <a:gd name="T25" fmla="*/ 1290 h 1336"/>
                  <a:gd name="T26" fmla="*/ 2153 w 2198"/>
                  <a:gd name="T27" fmla="*/ 1290 h 1336"/>
                  <a:gd name="T28" fmla="*/ 2178 w 2198"/>
                  <a:gd name="T29" fmla="*/ 1230 h 1336"/>
                  <a:gd name="T30" fmla="*/ 2178 w 2198"/>
                  <a:gd name="T31" fmla="*/ 105 h 1336"/>
                  <a:gd name="T32" fmla="*/ 2178 w 2198"/>
                  <a:gd name="T33" fmla="*/ 105 h 1336"/>
                  <a:gd name="T34" fmla="*/ 2153 w 2198"/>
                  <a:gd name="T35" fmla="*/ 45 h 1336"/>
                  <a:gd name="T36" fmla="*/ 2153 w 2198"/>
                  <a:gd name="T37" fmla="*/ 45 h 1336"/>
                  <a:gd name="T38" fmla="*/ 2093 w 2198"/>
                  <a:gd name="T39" fmla="*/ 20 h 1336"/>
                  <a:gd name="T40" fmla="*/ 105 w 2198"/>
                  <a:gd name="T41" fmla="*/ 20 h 1336"/>
                  <a:gd name="T42" fmla="*/ 2093 w 2198"/>
                  <a:gd name="T43" fmla="*/ 1335 h 1336"/>
                  <a:gd name="T44" fmla="*/ 105 w 2198"/>
                  <a:gd name="T45" fmla="*/ 1335 h 1336"/>
                  <a:gd name="T46" fmla="*/ 105 w 2198"/>
                  <a:gd name="T47" fmla="*/ 1335 h 1336"/>
                  <a:gd name="T48" fmla="*/ 30 w 2198"/>
                  <a:gd name="T49" fmla="*/ 1304 h 1336"/>
                  <a:gd name="T50" fmla="*/ 30 w 2198"/>
                  <a:gd name="T51" fmla="*/ 1304 h 1336"/>
                  <a:gd name="T52" fmla="*/ 0 w 2198"/>
                  <a:gd name="T53" fmla="*/ 1230 h 1336"/>
                  <a:gd name="T54" fmla="*/ 0 w 2198"/>
                  <a:gd name="T55" fmla="*/ 105 h 1336"/>
                  <a:gd name="T56" fmla="*/ 0 w 2198"/>
                  <a:gd name="T57" fmla="*/ 105 h 1336"/>
                  <a:gd name="T58" fmla="*/ 30 w 2198"/>
                  <a:gd name="T59" fmla="*/ 31 h 1336"/>
                  <a:gd name="T60" fmla="*/ 30 w 2198"/>
                  <a:gd name="T61" fmla="*/ 31 h 1336"/>
                  <a:gd name="T62" fmla="*/ 105 w 2198"/>
                  <a:gd name="T63" fmla="*/ 0 h 1336"/>
                  <a:gd name="T64" fmla="*/ 2093 w 2198"/>
                  <a:gd name="T65" fmla="*/ 0 h 1336"/>
                  <a:gd name="T66" fmla="*/ 2093 w 2198"/>
                  <a:gd name="T67" fmla="*/ 0 h 1336"/>
                  <a:gd name="T68" fmla="*/ 2167 w 2198"/>
                  <a:gd name="T69" fmla="*/ 31 h 1336"/>
                  <a:gd name="T70" fmla="*/ 2167 w 2198"/>
                  <a:gd name="T71" fmla="*/ 31 h 1336"/>
                  <a:gd name="T72" fmla="*/ 2197 w 2198"/>
                  <a:gd name="T73" fmla="*/ 105 h 1336"/>
                  <a:gd name="T74" fmla="*/ 2197 w 2198"/>
                  <a:gd name="T75" fmla="*/ 1230 h 1336"/>
                  <a:gd name="T76" fmla="*/ 2197 w 2198"/>
                  <a:gd name="T77" fmla="*/ 1230 h 1336"/>
                  <a:gd name="T78" fmla="*/ 2167 w 2198"/>
                  <a:gd name="T79" fmla="*/ 1304 h 1336"/>
                  <a:gd name="T80" fmla="*/ 2167 w 2198"/>
                  <a:gd name="T81" fmla="*/ 1304 h 1336"/>
                  <a:gd name="T82" fmla="*/ 2093 w 2198"/>
                  <a:gd name="T83" fmla="*/ 1335 h 1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98" h="1336">
                    <a:moveTo>
                      <a:pt x="105" y="20"/>
                    </a:moveTo>
                    <a:lnTo>
                      <a:pt x="105" y="20"/>
                    </a:lnTo>
                    <a:cubicBezTo>
                      <a:pt x="82" y="20"/>
                      <a:pt x="61" y="28"/>
                      <a:pt x="44" y="45"/>
                    </a:cubicBezTo>
                    <a:lnTo>
                      <a:pt x="44" y="45"/>
                    </a:lnTo>
                    <a:cubicBezTo>
                      <a:pt x="28" y="60"/>
                      <a:pt x="19" y="82"/>
                      <a:pt x="19" y="105"/>
                    </a:cubicBezTo>
                    <a:lnTo>
                      <a:pt x="19" y="1230"/>
                    </a:lnTo>
                    <a:lnTo>
                      <a:pt x="19" y="1230"/>
                    </a:lnTo>
                    <a:cubicBezTo>
                      <a:pt x="19" y="1253"/>
                      <a:pt x="28" y="1275"/>
                      <a:pt x="44" y="1290"/>
                    </a:cubicBezTo>
                    <a:lnTo>
                      <a:pt x="44" y="1290"/>
                    </a:lnTo>
                    <a:cubicBezTo>
                      <a:pt x="61" y="1307"/>
                      <a:pt x="82" y="1316"/>
                      <a:pt x="105" y="1316"/>
                    </a:cubicBezTo>
                    <a:lnTo>
                      <a:pt x="2093" y="1316"/>
                    </a:lnTo>
                    <a:lnTo>
                      <a:pt x="2093" y="1316"/>
                    </a:lnTo>
                    <a:cubicBezTo>
                      <a:pt x="2115" y="1316"/>
                      <a:pt x="2136" y="1307"/>
                      <a:pt x="2153" y="1290"/>
                    </a:cubicBezTo>
                    <a:lnTo>
                      <a:pt x="2153" y="1290"/>
                    </a:lnTo>
                    <a:cubicBezTo>
                      <a:pt x="2169" y="1275"/>
                      <a:pt x="2178" y="1253"/>
                      <a:pt x="2178" y="1230"/>
                    </a:cubicBezTo>
                    <a:lnTo>
                      <a:pt x="2178" y="105"/>
                    </a:lnTo>
                    <a:lnTo>
                      <a:pt x="2178" y="105"/>
                    </a:lnTo>
                    <a:cubicBezTo>
                      <a:pt x="2178" y="82"/>
                      <a:pt x="2169" y="60"/>
                      <a:pt x="2153" y="45"/>
                    </a:cubicBezTo>
                    <a:lnTo>
                      <a:pt x="2153" y="45"/>
                    </a:lnTo>
                    <a:cubicBezTo>
                      <a:pt x="2136" y="28"/>
                      <a:pt x="2115" y="20"/>
                      <a:pt x="2093" y="20"/>
                    </a:cubicBezTo>
                    <a:lnTo>
                      <a:pt x="105" y="20"/>
                    </a:lnTo>
                    <a:close/>
                    <a:moveTo>
                      <a:pt x="2093" y="1335"/>
                    </a:moveTo>
                    <a:lnTo>
                      <a:pt x="105" y="1335"/>
                    </a:lnTo>
                    <a:lnTo>
                      <a:pt x="105" y="1335"/>
                    </a:lnTo>
                    <a:cubicBezTo>
                      <a:pt x="76" y="1335"/>
                      <a:pt x="50" y="1324"/>
                      <a:pt x="30" y="1304"/>
                    </a:cubicBezTo>
                    <a:lnTo>
                      <a:pt x="30" y="1304"/>
                    </a:lnTo>
                    <a:cubicBezTo>
                      <a:pt x="11" y="1284"/>
                      <a:pt x="0" y="1258"/>
                      <a:pt x="0" y="123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50" y="11"/>
                      <a:pt x="76" y="0"/>
                      <a:pt x="105" y="0"/>
                    </a:cubicBezTo>
                    <a:lnTo>
                      <a:pt x="2093" y="0"/>
                    </a:lnTo>
                    <a:lnTo>
                      <a:pt x="2093" y="0"/>
                    </a:lnTo>
                    <a:cubicBezTo>
                      <a:pt x="2121" y="0"/>
                      <a:pt x="2147" y="11"/>
                      <a:pt x="2167" y="31"/>
                    </a:cubicBezTo>
                    <a:lnTo>
                      <a:pt x="2167" y="31"/>
                    </a:lnTo>
                    <a:cubicBezTo>
                      <a:pt x="2186" y="51"/>
                      <a:pt x="2197" y="77"/>
                      <a:pt x="2197" y="105"/>
                    </a:cubicBezTo>
                    <a:lnTo>
                      <a:pt x="2197" y="1230"/>
                    </a:lnTo>
                    <a:lnTo>
                      <a:pt x="2197" y="1230"/>
                    </a:lnTo>
                    <a:cubicBezTo>
                      <a:pt x="2197" y="1258"/>
                      <a:pt x="2186" y="1284"/>
                      <a:pt x="2167" y="1304"/>
                    </a:cubicBezTo>
                    <a:lnTo>
                      <a:pt x="2167" y="1304"/>
                    </a:lnTo>
                    <a:cubicBezTo>
                      <a:pt x="2147" y="1324"/>
                      <a:pt x="2121" y="1335"/>
                      <a:pt x="2093" y="1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95">
                <a:extLst>
                  <a:ext uri="{FF2B5EF4-FFF2-40B4-BE49-F238E27FC236}">
                    <a16:creationId xmlns:a16="http://schemas.microsoft.com/office/drawing/2014/main" id="{EC555EC2-5AC5-4267-B6D1-C13E6E408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4600" y="6919784"/>
                <a:ext cx="1907574" cy="424764"/>
              </a:xfrm>
              <a:custGeom>
                <a:avLst/>
                <a:gdLst>
                  <a:gd name="T0" fmla="*/ 2084 w 2180"/>
                  <a:gd name="T1" fmla="*/ 0 h 483"/>
                  <a:gd name="T2" fmla="*/ 1090 w 2180"/>
                  <a:gd name="T3" fmla="*/ 0 h 483"/>
                  <a:gd name="T4" fmla="*/ 96 w 2180"/>
                  <a:gd name="T5" fmla="*/ 0 h 483"/>
                  <a:gd name="T6" fmla="*/ 96 w 2180"/>
                  <a:gd name="T7" fmla="*/ 0 h 483"/>
                  <a:gd name="T8" fmla="*/ 28 w 2180"/>
                  <a:gd name="T9" fmla="*/ 28 h 483"/>
                  <a:gd name="T10" fmla="*/ 28 w 2180"/>
                  <a:gd name="T11" fmla="*/ 28 h 483"/>
                  <a:gd name="T12" fmla="*/ 0 w 2180"/>
                  <a:gd name="T13" fmla="*/ 95 h 483"/>
                  <a:gd name="T14" fmla="*/ 0 w 2180"/>
                  <a:gd name="T15" fmla="*/ 289 h 483"/>
                  <a:gd name="T16" fmla="*/ 0 w 2180"/>
                  <a:gd name="T17" fmla="*/ 482 h 483"/>
                  <a:gd name="T18" fmla="*/ 1090 w 2180"/>
                  <a:gd name="T19" fmla="*/ 482 h 483"/>
                  <a:gd name="T20" fmla="*/ 2179 w 2180"/>
                  <a:gd name="T21" fmla="*/ 482 h 483"/>
                  <a:gd name="T22" fmla="*/ 2179 w 2180"/>
                  <a:gd name="T23" fmla="*/ 289 h 483"/>
                  <a:gd name="T24" fmla="*/ 2179 w 2180"/>
                  <a:gd name="T25" fmla="*/ 95 h 483"/>
                  <a:gd name="T26" fmla="*/ 2179 w 2180"/>
                  <a:gd name="T27" fmla="*/ 95 h 483"/>
                  <a:gd name="T28" fmla="*/ 2151 w 2180"/>
                  <a:gd name="T29" fmla="*/ 28 h 483"/>
                  <a:gd name="T30" fmla="*/ 2151 w 2180"/>
                  <a:gd name="T31" fmla="*/ 28 h 483"/>
                  <a:gd name="T32" fmla="*/ 2084 w 2180"/>
                  <a:gd name="T33" fmla="*/ 0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80" h="483">
                    <a:moveTo>
                      <a:pt x="2084" y="0"/>
                    </a:moveTo>
                    <a:lnTo>
                      <a:pt x="1090" y="0"/>
                    </a:lnTo>
                    <a:lnTo>
                      <a:pt x="96" y="0"/>
                    </a:lnTo>
                    <a:lnTo>
                      <a:pt x="96" y="0"/>
                    </a:lnTo>
                    <a:cubicBezTo>
                      <a:pt x="69" y="0"/>
                      <a:pt x="45" y="10"/>
                      <a:pt x="28" y="28"/>
                    </a:cubicBezTo>
                    <a:lnTo>
                      <a:pt x="28" y="28"/>
                    </a:lnTo>
                    <a:cubicBezTo>
                      <a:pt x="12" y="45"/>
                      <a:pt x="0" y="69"/>
                      <a:pt x="0" y="95"/>
                    </a:cubicBezTo>
                    <a:lnTo>
                      <a:pt x="0" y="289"/>
                    </a:lnTo>
                    <a:lnTo>
                      <a:pt x="0" y="482"/>
                    </a:lnTo>
                    <a:lnTo>
                      <a:pt x="1090" y="482"/>
                    </a:lnTo>
                    <a:lnTo>
                      <a:pt x="2179" y="482"/>
                    </a:lnTo>
                    <a:lnTo>
                      <a:pt x="2179" y="289"/>
                    </a:lnTo>
                    <a:lnTo>
                      <a:pt x="2179" y="95"/>
                    </a:lnTo>
                    <a:lnTo>
                      <a:pt x="2179" y="95"/>
                    </a:lnTo>
                    <a:cubicBezTo>
                      <a:pt x="2179" y="69"/>
                      <a:pt x="2168" y="45"/>
                      <a:pt x="2151" y="28"/>
                    </a:cubicBezTo>
                    <a:lnTo>
                      <a:pt x="2151" y="28"/>
                    </a:lnTo>
                    <a:cubicBezTo>
                      <a:pt x="2133" y="10"/>
                      <a:pt x="2110" y="0"/>
                      <a:pt x="208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96">
                <a:extLst>
                  <a:ext uri="{FF2B5EF4-FFF2-40B4-BE49-F238E27FC236}">
                    <a16:creationId xmlns:a16="http://schemas.microsoft.com/office/drawing/2014/main" id="{708064E7-AFFD-4A10-9400-07544485B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6877" y="6912061"/>
                <a:ext cx="1923020" cy="440209"/>
              </a:xfrm>
              <a:custGeom>
                <a:avLst/>
                <a:gdLst>
                  <a:gd name="T0" fmla="*/ 19 w 2198"/>
                  <a:gd name="T1" fmla="*/ 483 h 503"/>
                  <a:gd name="T2" fmla="*/ 2178 w 2198"/>
                  <a:gd name="T3" fmla="*/ 483 h 503"/>
                  <a:gd name="T4" fmla="*/ 2178 w 2198"/>
                  <a:gd name="T5" fmla="*/ 105 h 503"/>
                  <a:gd name="T6" fmla="*/ 2178 w 2198"/>
                  <a:gd name="T7" fmla="*/ 105 h 503"/>
                  <a:gd name="T8" fmla="*/ 2153 w 2198"/>
                  <a:gd name="T9" fmla="*/ 45 h 503"/>
                  <a:gd name="T10" fmla="*/ 2153 w 2198"/>
                  <a:gd name="T11" fmla="*/ 45 h 503"/>
                  <a:gd name="T12" fmla="*/ 2093 w 2198"/>
                  <a:gd name="T13" fmla="*/ 20 h 503"/>
                  <a:gd name="T14" fmla="*/ 105 w 2198"/>
                  <a:gd name="T15" fmla="*/ 20 h 503"/>
                  <a:gd name="T16" fmla="*/ 105 w 2198"/>
                  <a:gd name="T17" fmla="*/ 20 h 503"/>
                  <a:gd name="T18" fmla="*/ 44 w 2198"/>
                  <a:gd name="T19" fmla="*/ 45 h 503"/>
                  <a:gd name="T20" fmla="*/ 44 w 2198"/>
                  <a:gd name="T21" fmla="*/ 45 h 503"/>
                  <a:gd name="T22" fmla="*/ 19 w 2198"/>
                  <a:gd name="T23" fmla="*/ 105 h 503"/>
                  <a:gd name="T24" fmla="*/ 19 w 2198"/>
                  <a:gd name="T25" fmla="*/ 483 h 503"/>
                  <a:gd name="T26" fmla="*/ 2188 w 2198"/>
                  <a:gd name="T27" fmla="*/ 502 h 503"/>
                  <a:gd name="T28" fmla="*/ 9 w 2198"/>
                  <a:gd name="T29" fmla="*/ 502 h 503"/>
                  <a:gd name="T30" fmla="*/ 9 w 2198"/>
                  <a:gd name="T31" fmla="*/ 502 h 503"/>
                  <a:gd name="T32" fmla="*/ 0 w 2198"/>
                  <a:gd name="T33" fmla="*/ 492 h 503"/>
                  <a:gd name="T34" fmla="*/ 0 w 2198"/>
                  <a:gd name="T35" fmla="*/ 105 h 503"/>
                  <a:gd name="T36" fmla="*/ 0 w 2198"/>
                  <a:gd name="T37" fmla="*/ 105 h 503"/>
                  <a:gd name="T38" fmla="*/ 30 w 2198"/>
                  <a:gd name="T39" fmla="*/ 31 h 503"/>
                  <a:gd name="T40" fmla="*/ 30 w 2198"/>
                  <a:gd name="T41" fmla="*/ 31 h 503"/>
                  <a:gd name="T42" fmla="*/ 105 w 2198"/>
                  <a:gd name="T43" fmla="*/ 0 h 503"/>
                  <a:gd name="T44" fmla="*/ 2093 w 2198"/>
                  <a:gd name="T45" fmla="*/ 0 h 503"/>
                  <a:gd name="T46" fmla="*/ 2093 w 2198"/>
                  <a:gd name="T47" fmla="*/ 0 h 503"/>
                  <a:gd name="T48" fmla="*/ 2167 w 2198"/>
                  <a:gd name="T49" fmla="*/ 31 h 503"/>
                  <a:gd name="T50" fmla="*/ 2167 w 2198"/>
                  <a:gd name="T51" fmla="*/ 31 h 503"/>
                  <a:gd name="T52" fmla="*/ 2197 w 2198"/>
                  <a:gd name="T53" fmla="*/ 105 h 503"/>
                  <a:gd name="T54" fmla="*/ 2197 w 2198"/>
                  <a:gd name="T55" fmla="*/ 492 h 503"/>
                  <a:gd name="T56" fmla="*/ 2197 w 2198"/>
                  <a:gd name="T57" fmla="*/ 492 h 503"/>
                  <a:gd name="T58" fmla="*/ 2188 w 2198"/>
                  <a:gd name="T59" fmla="*/ 502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98" h="503">
                    <a:moveTo>
                      <a:pt x="19" y="483"/>
                    </a:moveTo>
                    <a:lnTo>
                      <a:pt x="2178" y="483"/>
                    </a:lnTo>
                    <a:lnTo>
                      <a:pt x="2178" y="105"/>
                    </a:lnTo>
                    <a:lnTo>
                      <a:pt x="2178" y="105"/>
                    </a:lnTo>
                    <a:cubicBezTo>
                      <a:pt x="2178" y="82"/>
                      <a:pt x="2169" y="60"/>
                      <a:pt x="2153" y="45"/>
                    </a:cubicBezTo>
                    <a:lnTo>
                      <a:pt x="2153" y="45"/>
                    </a:lnTo>
                    <a:cubicBezTo>
                      <a:pt x="2136" y="28"/>
                      <a:pt x="2115" y="20"/>
                      <a:pt x="2093" y="20"/>
                    </a:cubicBezTo>
                    <a:lnTo>
                      <a:pt x="105" y="20"/>
                    </a:lnTo>
                    <a:lnTo>
                      <a:pt x="105" y="20"/>
                    </a:lnTo>
                    <a:cubicBezTo>
                      <a:pt x="82" y="20"/>
                      <a:pt x="61" y="28"/>
                      <a:pt x="44" y="45"/>
                    </a:cubicBezTo>
                    <a:lnTo>
                      <a:pt x="44" y="45"/>
                    </a:lnTo>
                    <a:cubicBezTo>
                      <a:pt x="28" y="60"/>
                      <a:pt x="19" y="82"/>
                      <a:pt x="19" y="105"/>
                    </a:cubicBezTo>
                    <a:lnTo>
                      <a:pt x="19" y="483"/>
                    </a:lnTo>
                    <a:close/>
                    <a:moveTo>
                      <a:pt x="2188" y="502"/>
                    </a:moveTo>
                    <a:lnTo>
                      <a:pt x="9" y="502"/>
                    </a:lnTo>
                    <a:lnTo>
                      <a:pt x="9" y="502"/>
                    </a:lnTo>
                    <a:cubicBezTo>
                      <a:pt x="4" y="502"/>
                      <a:pt x="0" y="497"/>
                      <a:pt x="0" y="492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1"/>
                      <a:pt x="30" y="31"/>
                    </a:cubicBezTo>
                    <a:lnTo>
                      <a:pt x="30" y="31"/>
                    </a:lnTo>
                    <a:cubicBezTo>
                      <a:pt x="50" y="11"/>
                      <a:pt x="76" y="0"/>
                      <a:pt x="105" y="0"/>
                    </a:cubicBezTo>
                    <a:lnTo>
                      <a:pt x="2093" y="0"/>
                    </a:lnTo>
                    <a:lnTo>
                      <a:pt x="2093" y="0"/>
                    </a:lnTo>
                    <a:cubicBezTo>
                      <a:pt x="2121" y="0"/>
                      <a:pt x="2147" y="11"/>
                      <a:pt x="2167" y="31"/>
                    </a:cubicBezTo>
                    <a:lnTo>
                      <a:pt x="2167" y="31"/>
                    </a:lnTo>
                    <a:cubicBezTo>
                      <a:pt x="2186" y="51"/>
                      <a:pt x="2197" y="77"/>
                      <a:pt x="2197" y="105"/>
                    </a:cubicBezTo>
                    <a:lnTo>
                      <a:pt x="2197" y="492"/>
                    </a:lnTo>
                    <a:lnTo>
                      <a:pt x="2197" y="492"/>
                    </a:lnTo>
                    <a:cubicBezTo>
                      <a:pt x="2197" y="497"/>
                      <a:pt x="2193" y="502"/>
                      <a:pt x="2188" y="5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97">
                <a:extLst>
                  <a:ext uri="{FF2B5EF4-FFF2-40B4-BE49-F238E27FC236}">
                    <a16:creationId xmlns:a16="http://schemas.microsoft.com/office/drawing/2014/main" id="{4E8EFE2F-A0E9-4961-930B-82A228644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0646" y="7112858"/>
                <a:ext cx="463378" cy="463378"/>
              </a:xfrm>
              <a:custGeom>
                <a:avLst/>
                <a:gdLst>
                  <a:gd name="T0" fmla="*/ 529 w 530"/>
                  <a:gd name="T1" fmla="*/ 263 h 529"/>
                  <a:gd name="T2" fmla="*/ 529 w 530"/>
                  <a:gd name="T3" fmla="*/ 263 h 529"/>
                  <a:gd name="T4" fmla="*/ 452 w 530"/>
                  <a:gd name="T5" fmla="*/ 450 h 529"/>
                  <a:gd name="T6" fmla="*/ 452 w 530"/>
                  <a:gd name="T7" fmla="*/ 450 h 529"/>
                  <a:gd name="T8" fmla="*/ 265 w 530"/>
                  <a:gd name="T9" fmla="*/ 528 h 529"/>
                  <a:gd name="T10" fmla="*/ 265 w 530"/>
                  <a:gd name="T11" fmla="*/ 528 h 529"/>
                  <a:gd name="T12" fmla="*/ 78 w 530"/>
                  <a:gd name="T13" fmla="*/ 450 h 529"/>
                  <a:gd name="T14" fmla="*/ 78 w 530"/>
                  <a:gd name="T15" fmla="*/ 450 h 529"/>
                  <a:gd name="T16" fmla="*/ 0 w 530"/>
                  <a:gd name="T17" fmla="*/ 263 h 529"/>
                  <a:gd name="T18" fmla="*/ 0 w 530"/>
                  <a:gd name="T19" fmla="*/ 263 h 529"/>
                  <a:gd name="T20" fmla="*/ 78 w 530"/>
                  <a:gd name="T21" fmla="*/ 77 h 529"/>
                  <a:gd name="T22" fmla="*/ 78 w 530"/>
                  <a:gd name="T23" fmla="*/ 77 h 529"/>
                  <a:gd name="T24" fmla="*/ 265 w 530"/>
                  <a:gd name="T25" fmla="*/ 0 h 529"/>
                  <a:gd name="T26" fmla="*/ 265 w 530"/>
                  <a:gd name="T27" fmla="*/ 0 h 529"/>
                  <a:gd name="T28" fmla="*/ 452 w 530"/>
                  <a:gd name="T29" fmla="*/ 77 h 529"/>
                  <a:gd name="T30" fmla="*/ 452 w 530"/>
                  <a:gd name="T31" fmla="*/ 77 h 529"/>
                  <a:gd name="T32" fmla="*/ 529 w 530"/>
                  <a:gd name="T33" fmla="*/ 263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0" h="529">
                    <a:moveTo>
                      <a:pt x="529" y="263"/>
                    </a:moveTo>
                    <a:lnTo>
                      <a:pt x="529" y="263"/>
                    </a:lnTo>
                    <a:cubicBezTo>
                      <a:pt x="529" y="336"/>
                      <a:pt x="500" y="402"/>
                      <a:pt x="452" y="450"/>
                    </a:cubicBezTo>
                    <a:lnTo>
                      <a:pt x="452" y="450"/>
                    </a:lnTo>
                    <a:cubicBezTo>
                      <a:pt x="404" y="498"/>
                      <a:pt x="338" y="528"/>
                      <a:pt x="265" y="528"/>
                    </a:cubicBezTo>
                    <a:lnTo>
                      <a:pt x="265" y="528"/>
                    </a:lnTo>
                    <a:cubicBezTo>
                      <a:pt x="192" y="528"/>
                      <a:pt x="125" y="498"/>
                      <a:pt x="78" y="450"/>
                    </a:cubicBezTo>
                    <a:lnTo>
                      <a:pt x="78" y="450"/>
                    </a:lnTo>
                    <a:cubicBezTo>
                      <a:pt x="30" y="402"/>
                      <a:pt x="0" y="336"/>
                      <a:pt x="0" y="263"/>
                    </a:cubicBezTo>
                    <a:lnTo>
                      <a:pt x="0" y="263"/>
                    </a:lnTo>
                    <a:cubicBezTo>
                      <a:pt x="0" y="190"/>
                      <a:pt x="30" y="125"/>
                      <a:pt x="78" y="77"/>
                    </a:cubicBezTo>
                    <a:lnTo>
                      <a:pt x="78" y="77"/>
                    </a:lnTo>
                    <a:cubicBezTo>
                      <a:pt x="125" y="29"/>
                      <a:pt x="192" y="0"/>
                      <a:pt x="265" y="0"/>
                    </a:cubicBezTo>
                    <a:lnTo>
                      <a:pt x="265" y="0"/>
                    </a:lnTo>
                    <a:cubicBezTo>
                      <a:pt x="338" y="0"/>
                      <a:pt x="404" y="29"/>
                      <a:pt x="452" y="77"/>
                    </a:cubicBezTo>
                    <a:lnTo>
                      <a:pt x="452" y="77"/>
                    </a:lnTo>
                    <a:cubicBezTo>
                      <a:pt x="500" y="125"/>
                      <a:pt x="529" y="190"/>
                      <a:pt x="529" y="2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98">
                <a:extLst>
                  <a:ext uri="{FF2B5EF4-FFF2-40B4-BE49-F238E27FC236}">
                    <a16:creationId xmlns:a16="http://schemas.microsoft.com/office/drawing/2014/main" id="{A01DA1F1-DC82-4908-8D6E-2C021A010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2923" y="7101272"/>
                <a:ext cx="478824" cy="478824"/>
              </a:xfrm>
              <a:custGeom>
                <a:avLst/>
                <a:gdLst>
                  <a:gd name="T0" fmla="*/ 274 w 549"/>
                  <a:gd name="T1" fmla="*/ 20 h 549"/>
                  <a:gd name="T2" fmla="*/ 274 w 549"/>
                  <a:gd name="T3" fmla="*/ 20 h 549"/>
                  <a:gd name="T4" fmla="*/ 94 w 549"/>
                  <a:gd name="T5" fmla="*/ 94 h 549"/>
                  <a:gd name="T6" fmla="*/ 94 w 549"/>
                  <a:gd name="T7" fmla="*/ 94 h 549"/>
                  <a:gd name="T8" fmla="*/ 19 w 549"/>
                  <a:gd name="T9" fmla="*/ 274 h 549"/>
                  <a:gd name="T10" fmla="*/ 19 w 549"/>
                  <a:gd name="T11" fmla="*/ 274 h 549"/>
                  <a:gd name="T12" fmla="*/ 94 w 549"/>
                  <a:gd name="T13" fmla="*/ 454 h 549"/>
                  <a:gd name="T14" fmla="*/ 94 w 549"/>
                  <a:gd name="T15" fmla="*/ 454 h 549"/>
                  <a:gd name="T16" fmla="*/ 274 w 549"/>
                  <a:gd name="T17" fmla="*/ 529 h 549"/>
                  <a:gd name="T18" fmla="*/ 274 w 549"/>
                  <a:gd name="T19" fmla="*/ 529 h 549"/>
                  <a:gd name="T20" fmla="*/ 454 w 549"/>
                  <a:gd name="T21" fmla="*/ 454 h 549"/>
                  <a:gd name="T22" fmla="*/ 454 w 549"/>
                  <a:gd name="T23" fmla="*/ 454 h 549"/>
                  <a:gd name="T24" fmla="*/ 529 w 549"/>
                  <a:gd name="T25" fmla="*/ 274 h 549"/>
                  <a:gd name="T26" fmla="*/ 529 w 549"/>
                  <a:gd name="T27" fmla="*/ 274 h 549"/>
                  <a:gd name="T28" fmla="*/ 454 w 549"/>
                  <a:gd name="T29" fmla="*/ 94 h 549"/>
                  <a:gd name="T30" fmla="*/ 454 w 549"/>
                  <a:gd name="T31" fmla="*/ 94 h 549"/>
                  <a:gd name="T32" fmla="*/ 274 w 549"/>
                  <a:gd name="T33" fmla="*/ 20 h 549"/>
                  <a:gd name="T34" fmla="*/ 274 w 549"/>
                  <a:gd name="T35" fmla="*/ 548 h 549"/>
                  <a:gd name="T36" fmla="*/ 274 w 549"/>
                  <a:gd name="T37" fmla="*/ 548 h 549"/>
                  <a:gd name="T38" fmla="*/ 80 w 549"/>
                  <a:gd name="T39" fmla="*/ 468 h 549"/>
                  <a:gd name="T40" fmla="*/ 80 w 549"/>
                  <a:gd name="T41" fmla="*/ 468 h 549"/>
                  <a:gd name="T42" fmla="*/ 0 w 549"/>
                  <a:gd name="T43" fmla="*/ 274 h 549"/>
                  <a:gd name="T44" fmla="*/ 0 w 549"/>
                  <a:gd name="T45" fmla="*/ 274 h 549"/>
                  <a:gd name="T46" fmla="*/ 80 w 549"/>
                  <a:gd name="T47" fmla="*/ 81 h 549"/>
                  <a:gd name="T48" fmla="*/ 80 w 549"/>
                  <a:gd name="T49" fmla="*/ 81 h 549"/>
                  <a:gd name="T50" fmla="*/ 274 w 549"/>
                  <a:gd name="T51" fmla="*/ 0 h 549"/>
                  <a:gd name="T52" fmla="*/ 274 w 549"/>
                  <a:gd name="T53" fmla="*/ 0 h 549"/>
                  <a:gd name="T54" fmla="*/ 468 w 549"/>
                  <a:gd name="T55" fmla="*/ 81 h 549"/>
                  <a:gd name="T56" fmla="*/ 468 w 549"/>
                  <a:gd name="T57" fmla="*/ 81 h 549"/>
                  <a:gd name="T58" fmla="*/ 548 w 549"/>
                  <a:gd name="T59" fmla="*/ 274 h 549"/>
                  <a:gd name="T60" fmla="*/ 548 w 549"/>
                  <a:gd name="T61" fmla="*/ 274 h 549"/>
                  <a:gd name="T62" fmla="*/ 468 w 549"/>
                  <a:gd name="T63" fmla="*/ 468 h 549"/>
                  <a:gd name="T64" fmla="*/ 468 w 549"/>
                  <a:gd name="T65" fmla="*/ 468 h 549"/>
                  <a:gd name="T66" fmla="*/ 274 w 549"/>
                  <a:gd name="T67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9" h="549">
                    <a:moveTo>
                      <a:pt x="274" y="20"/>
                    </a:moveTo>
                    <a:lnTo>
                      <a:pt x="274" y="20"/>
                    </a:lnTo>
                    <a:cubicBezTo>
                      <a:pt x="206" y="20"/>
                      <a:pt x="141" y="46"/>
                      <a:pt x="94" y="94"/>
                    </a:cubicBezTo>
                    <a:lnTo>
                      <a:pt x="94" y="94"/>
                    </a:lnTo>
                    <a:cubicBezTo>
                      <a:pt x="46" y="143"/>
                      <a:pt x="19" y="206"/>
                      <a:pt x="19" y="274"/>
                    </a:cubicBezTo>
                    <a:lnTo>
                      <a:pt x="19" y="274"/>
                    </a:lnTo>
                    <a:cubicBezTo>
                      <a:pt x="19" y="343"/>
                      <a:pt x="46" y="406"/>
                      <a:pt x="94" y="454"/>
                    </a:cubicBezTo>
                    <a:lnTo>
                      <a:pt x="94" y="454"/>
                    </a:lnTo>
                    <a:cubicBezTo>
                      <a:pt x="141" y="503"/>
                      <a:pt x="206" y="529"/>
                      <a:pt x="274" y="529"/>
                    </a:cubicBezTo>
                    <a:lnTo>
                      <a:pt x="274" y="529"/>
                    </a:lnTo>
                    <a:cubicBezTo>
                      <a:pt x="342" y="529"/>
                      <a:pt x="406" y="503"/>
                      <a:pt x="454" y="454"/>
                    </a:cubicBezTo>
                    <a:lnTo>
                      <a:pt x="454" y="454"/>
                    </a:lnTo>
                    <a:cubicBezTo>
                      <a:pt x="502" y="406"/>
                      <a:pt x="529" y="343"/>
                      <a:pt x="529" y="274"/>
                    </a:cubicBezTo>
                    <a:lnTo>
                      <a:pt x="529" y="274"/>
                    </a:lnTo>
                    <a:cubicBezTo>
                      <a:pt x="529" y="206"/>
                      <a:pt x="502" y="143"/>
                      <a:pt x="454" y="94"/>
                    </a:cubicBezTo>
                    <a:lnTo>
                      <a:pt x="454" y="94"/>
                    </a:lnTo>
                    <a:cubicBezTo>
                      <a:pt x="406" y="46"/>
                      <a:pt x="342" y="20"/>
                      <a:pt x="274" y="20"/>
                    </a:cubicBezTo>
                    <a:close/>
                    <a:moveTo>
                      <a:pt x="274" y="548"/>
                    </a:moveTo>
                    <a:lnTo>
                      <a:pt x="274" y="548"/>
                    </a:lnTo>
                    <a:cubicBezTo>
                      <a:pt x="201" y="548"/>
                      <a:pt x="132" y="520"/>
                      <a:pt x="80" y="468"/>
                    </a:cubicBezTo>
                    <a:lnTo>
                      <a:pt x="80" y="468"/>
                    </a:lnTo>
                    <a:cubicBezTo>
                      <a:pt x="28" y="417"/>
                      <a:pt x="0" y="347"/>
                      <a:pt x="0" y="274"/>
                    </a:cubicBezTo>
                    <a:lnTo>
                      <a:pt x="0" y="274"/>
                    </a:lnTo>
                    <a:cubicBezTo>
                      <a:pt x="0" y="201"/>
                      <a:pt x="28" y="132"/>
                      <a:pt x="80" y="81"/>
                    </a:cubicBezTo>
                    <a:lnTo>
                      <a:pt x="80" y="81"/>
                    </a:lnTo>
                    <a:cubicBezTo>
                      <a:pt x="132" y="29"/>
                      <a:pt x="201" y="0"/>
                      <a:pt x="274" y="0"/>
                    </a:cubicBezTo>
                    <a:lnTo>
                      <a:pt x="274" y="0"/>
                    </a:lnTo>
                    <a:cubicBezTo>
                      <a:pt x="347" y="0"/>
                      <a:pt x="416" y="29"/>
                      <a:pt x="468" y="81"/>
                    </a:cubicBezTo>
                    <a:lnTo>
                      <a:pt x="468" y="81"/>
                    </a:lnTo>
                    <a:cubicBezTo>
                      <a:pt x="519" y="132"/>
                      <a:pt x="548" y="201"/>
                      <a:pt x="548" y="274"/>
                    </a:cubicBezTo>
                    <a:lnTo>
                      <a:pt x="548" y="274"/>
                    </a:lnTo>
                    <a:cubicBezTo>
                      <a:pt x="548" y="347"/>
                      <a:pt x="519" y="417"/>
                      <a:pt x="468" y="468"/>
                    </a:cubicBezTo>
                    <a:lnTo>
                      <a:pt x="468" y="468"/>
                    </a:lnTo>
                    <a:cubicBezTo>
                      <a:pt x="416" y="520"/>
                      <a:pt x="347" y="548"/>
                      <a:pt x="274" y="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99">
                <a:extLst>
                  <a:ext uri="{FF2B5EF4-FFF2-40B4-BE49-F238E27FC236}">
                    <a16:creationId xmlns:a16="http://schemas.microsoft.com/office/drawing/2014/main" id="{7E0C40C7-DEEA-4881-9CB3-ED1EE9453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4308" y="7645743"/>
                <a:ext cx="1641131" cy="254858"/>
              </a:xfrm>
              <a:custGeom>
                <a:avLst/>
                <a:gdLst>
                  <a:gd name="T0" fmla="*/ 1830 w 1873"/>
                  <a:gd name="T1" fmla="*/ 291 h 292"/>
                  <a:gd name="T2" fmla="*/ 937 w 1873"/>
                  <a:gd name="T3" fmla="*/ 291 h 292"/>
                  <a:gd name="T4" fmla="*/ 42 w 1873"/>
                  <a:gd name="T5" fmla="*/ 291 h 292"/>
                  <a:gd name="T6" fmla="*/ 42 w 1873"/>
                  <a:gd name="T7" fmla="*/ 291 h 292"/>
                  <a:gd name="T8" fmla="*/ 12 w 1873"/>
                  <a:gd name="T9" fmla="*/ 279 h 292"/>
                  <a:gd name="T10" fmla="*/ 12 w 1873"/>
                  <a:gd name="T11" fmla="*/ 279 h 292"/>
                  <a:gd name="T12" fmla="*/ 0 w 1873"/>
                  <a:gd name="T13" fmla="*/ 249 h 292"/>
                  <a:gd name="T14" fmla="*/ 0 w 1873"/>
                  <a:gd name="T15" fmla="*/ 146 h 292"/>
                  <a:gd name="T16" fmla="*/ 0 w 1873"/>
                  <a:gd name="T17" fmla="*/ 41 h 292"/>
                  <a:gd name="T18" fmla="*/ 0 w 1873"/>
                  <a:gd name="T19" fmla="*/ 41 h 292"/>
                  <a:gd name="T20" fmla="*/ 12 w 1873"/>
                  <a:gd name="T21" fmla="*/ 12 h 292"/>
                  <a:gd name="T22" fmla="*/ 12 w 1873"/>
                  <a:gd name="T23" fmla="*/ 12 h 292"/>
                  <a:gd name="T24" fmla="*/ 42 w 1873"/>
                  <a:gd name="T25" fmla="*/ 0 h 292"/>
                  <a:gd name="T26" fmla="*/ 937 w 1873"/>
                  <a:gd name="T27" fmla="*/ 0 h 292"/>
                  <a:gd name="T28" fmla="*/ 1830 w 1873"/>
                  <a:gd name="T29" fmla="*/ 0 h 292"/>
                  <a:gd name="T30" fmla="*/ 1830 w 1873"/>
                  <a:gd name="T31" fmla="*/ 0 h 292"/>
                  <a:gd name="T32" fmla="*/ 1860 w 1873"/>
                  <a:gd name="T33" fmla="*/ 12 h 292"/>
                  <a:gd name="T34" fmla="*/ 1860 w 1873"/>
                  <a:gd name="T35" fmla="*/ 12 h 292"/>
                  <a:gd name="T36" fmla="*/ 1872 w 1873"/>
                  <a:gd name="T37" fmla="*/ 41 h 292"/>
                  <a:gd name="T38" fmla="*/ 1872 w 1873"/>
                  <a:gd name="T39" fmla="*/ 146 h 292"/>
                  <a:gd name="T40" fmla="*/ 1872 w 1873"/>
                  <a:gd name="T41" fmla="*/ 249 h 292"/>
                  <a:gd name="T42" fmla="*/ 1872 w 1873"/>
                  <a:gd name="T43" fmla="*/ 249 h 292"/>
                  <a:gd name="T44" fmla="*/ 1860 w 1873"/>
                  <a:gd name="T45" fmla="*/ 279 h 292"/>
                  <a:gd name="T46" fmla="*/ 1860 w 1873"/>
                  <a:gd name="T47" fmla="*/ 279 h 292"/>
                  <a:gd name="T48" fmla="*/ 1830 w 1873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73" h="292">
                    <a:moveTo>
                      <a:pt x="1830" y="291"/>
                    </a:moveTo>
                    <a:lnTo>
                      <a:pt x="937" y="291"/>
                    </a:lnTo>
                    <a:lnTo>
                      <a:pt x="42" y="291"/>
                    </a:lnTo>
                    <a:lnTo>
                      <a:pt x="42" y="291"/>
                    </a:lnTo>
                    <a:cubicBezTo>
                      <a:pt x="31" y="291"/>
                      <a:pt x="20" y="287"/>
                      <a:pt x="12" y="279"/>
                    </a:cubicBezTo>
                    <a:lnTo>
                      <a:pt x="12" y="279"/>
                    </a:lnTo>
                    <a:cubicBezTo>
                      <a:pt x="5" y="272"/>
                      <a:pt x="0" y="262"/>
                      <a:pt x="0" y="249"/>
                    </a:cubicBezTo>
                    <a:lnTo>
                      <a:pt x="0" y="146"/>
                    </a:ln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0"/>
                      <a:pt x="5" y="19"/>
                      <a:pt x="12" y="12"/>
                    </a:cubicBezTo>
                    <a:lnTo>
                      <a:pt x="12" y="12"/>
                    </a:lnTo>
                    <a:cubicBezTo>
                      <a:pt x="20" y="4"/>
                      <a:pt x="31" y="0"/>
                      <a:pt x="42" y="0"/>
                    </a:cubicBezTo>
                    <a:lnTo>
                      <a:pt x="937" y="0"/>
                    </a:lnTo>
                    <a:lnTo>
                      <a:pt x="1830" y="0"/>
                    </a:lnTo>
                    <a:lnTo>
                      <a:pt x="1830" y="0"/>
                    </a:lnTo>
                    <a:cubicBezTo>
                      <a:pt x="1842" y="0"/>
                      <a:pt x="1852" y="4"/>
                      <a:pt x="1860" y="12"/>
                    </a:cubicBezTo>
                    <a:lnTo>
                      <a:pt x="1860" y="12"/>
                    </a:lnTo>
                    <a:cubicBezTo>
                      <a:pt x="1868" y="19"/>
                      <a:pt x="1872" y="30"/>
                      <a:pt x="1872" y="41"/>
                    </a:cubicBezTo>
                    <a:lnTo>
                      <a:pt x="1872" y="146"/>
                    </a:lnTo>
                    <a:lnTo>
                      <a:pt x="1872" y="249"/>
                    </a:lnTo>
                    <a:lnTo>
                      <a:pt x="1872" y="249"/>
                    </a:lnTo>
                    <a:cubicBezTo>
                      <a:pt x="1872" y="262"/>
                      <a:pt x="1868" y="272"/>
                      <a:pt x="1860" y="279"/>
                    </a:cubicBezTo>
                    <a:lnTo>
                      <a:pt x="1860" y="279"/>
                    </a:lnTo>
                    <a:cubicBezTo>
                      <a:pt x="1852" y="287"/>
                      <a:pt x="1842" y="291"/>
                      <a:pt x="1830" y="2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00">
                <a:extLst>
                  <a:ext uri="{FF2B5EF4-FFF2-40B4-BE49-F238E27FC236}">
                    <a16:creationId xmlns:a16="http://schemas.microsoft.com/office/drawing/2014/main" id="{19FAFB66-F9F1-4A90-84DE-B5FA3B9F8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34410" y="7645743"/>
                <a:ext cx="1641131" cy="254858"/>
              </a:xfrm>
              <a:custGeom>
                <a:avLst/>
                <a:gdLst>
                  <a:gd name="T0" fmla="*/ 1830 w 1873"/>
                  <a:gd name="T1" fmla="*/ 291 h 292"/>
                  <a:gd name="T2" fmla="*/ 937 w 1873"/>
                  <a:gd name="T3" fmla="*/ 291 h 292"/>
                  <a:gd name="T4" fmla="*/ 42 w 1873"/>
                  <a:gd name="T5" fmla="*/ 291 h 292"/>
                  <a:gd name="T6" fmla="*/ 42 w 1873"/>
                  <a:gd name="T7" fmla="*/ 291 h 292"/>
                  <a:gd name="T8" fmla="*/ 12 w 1873"/>
                  <a:gd name="T9" fmla="*/ 279 h 292"/>
                  <a:gd name="T10" fmla="*/ 12 w 1873"/>
                  <a:gd name="T11" fmla="*/ 279 h 292"/>
                  <a:gd name="T12" fmla="*/ 0 w 1873"/>
                  <a:gd name="T13" fmla="*/ 249 h 292"/>
                  <a:gd name="T14" fmla="*/ 0 w 1873"/>
                  <a:gd name="T15" fmla="*/ 146 h 292"/>
                  <a:gd name="T16" fmla="*/ 0 w 1873"/>
                  <a:gd name="T17" fmla="*/ 41 h 292"/>
                  <a:gd name="T18" fmla="*/ 0 w 1873"/>
                  <a:gd name="T19" fmla="*/ 41 h 292"/>
                  <a:gd name="T20" fmla="*/ 12 w 1873"/>
                  <a:gd name="T21" fmla="*/ 12 h 292"/>
                  <a:gd name="T22" fmla="*/ 12 w 1873"/>
                  <a:gd name="T23" fmla="*/ 12 h 292"/>
                  <a:gd name="T24" fmla="*/ 42 w 1873"/>
                  <a:gd name="T25" fmla="*/ 0 h 292"/>
                  <a:gd name="T26" fmla="*/ 937 w 1873"/>
                  <a:gd name="T27" fmla="*/ 0 h 292"/>
                  <a:gd name="T28" fmla="*/ 1830 w 1873"/>
                  <a:gd name="T29" fmla="*/ 0 h 292"/>
                  <a:gd name="T30" fmla="*/ 1830 w 1873"/>
                  <a:gd name="T31" fmla="*/ 0 h 292"/>
                  <a:gd name="T32" fmla="*/ 1860 w 1873"/>
                  <a:gd name="T33" fmla="*/ 12 h 292"/>
                  <a:gd name="T34" fmla="*/ 1860 w 1873"/>
                  <a:gd name="T35" fmla="*/ 12 h 292"/>
                  <a:gd name="T36" fmla="*/ 1872 w 1873"/>
                  <a:gd name="T37" fmla="*/ 41 h 292"/>
                  <a:gd name="T38" fmla="*/ 1872 w 1873"/>
                  <a:gd name="T39" fmla="*/ 146 h 292"/>
                  <a:gd name="T40" fmla="*/ 1872 w 1873"/>
                  <a:gd name="T41" fmla="*/ 249 h 292"/>
                  <a:gd name="T42" fmla="*/ 1872 w 1873"/>
                  <a:gd name="T43" fmla="*/ 249 h 292"/>
                  <a:gd name="T44" fmla="*/ 1860 w 1873"/>
                  <a:gd name="T45" fmla="*/ 279 h 292"/>
                  <a:gd name="T46" fmla="*/ 1860 w 1873"/>
                  <a:gd name="T47" fmla="*/ 279 h 292"/>
                  <a:gd name="T48" fmla="*/ 1830 w 1873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73" h="292">
                    <a:moveTo>
                      <a:pt x="1830" y="291"/>
                    </a:moveTo>
                    <a:lnTo>
                      <a:pt x="937" y="291"/>
                    </a:lnTo>
                    <a:lnTo>
                      <a:pt x="42" y="291"/>
                    </a:lnTo>
                    <a:lnTo>
                      <a:pt x="42" y="291"/>
                    </a:lnTo>
                    <a:cubicBezTo>
                      <a:pt x="31" y="291"/>
                      <a:pt x="20" y="287"/>
                      <a:pt x="12" y="279"/>
                    </a:cubicBezTo>
                    <a:lnTo>
                      <a:pt x="12" y="279"/>
                    </a:lnTo>
                    <a:cubicBezTo>
                      <a:pt x="5" y="272"/>
                      <a:pt x="0" y="262"/>
                      <a:pt x="0" y="249"/>
                    </a:cubicBezTo>
                    <a:lnTo>
                      <a:pt x="0" y="146"/>
                    </a:ln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0"/>
                      <a:pt x="5" y="19"/>
                      <a:pt x="12" y="12"/>
                    </a:cubicBezTo>
                    <a:lnTo>
                      <a:pt x="12" y="12"/>
                    </a:lnTo>
                    <a:cubicBezTo>
                      <a:pt x="20" y="4"/>
                      <a:pt x="31" y="0"/>
                      <a:pt x="42" y="0"/>
                    </a:cubicBezTo>
                    <a:lnTo>
                      <a:pt x="937" y="0"/>
                    </a:lnTo>
                    <a:lnTo>
                      <a:pt x="1830" y="0"/>
                    </a:lnTo>
                    <a:lnTo>
                      <a:pt x="1830" y="0"/>
                    </a:lnTo>
                    <a:cubicBezTo>
                      <a:pt x="1842" y="0"/>
                      <a:pt x="1852" y="4"/>
                      <a:pt x="1860" y="12"/>
                    </a:cubicBezTo>
                    <a:lnTo>
                      <a:pt x="1860" y="12"/>
                    </a:lnTo>
                    <a:cubicBezTo>
                      <a:pt x="1868" y="19"/>
                      <a:pt x="1872" y="30"/>
                      <a:pt x="1872" y="41"/>
                    </a:cubicBezTo>
                    <a:lnTo>
                      <a:pt x="1872" y="146"/>
                    </a:lnTo>
                    <a:lnTo>
                      <a:pt x="1872" y="249"/>
                    </a:lnTo>
                    <a:lnTo>
                      <a:pt x="1872" y="249"/>
                    </a:lnTo>
                    <a:cubicBezTo>
                      <a:pt x="1872" y="262"/>
                      <a:pt x="1868" y="272"/>
                      <a:pt x="1860" y="279"/>
                    </a:cubicBezTo>
                    <a:lnTo>
                      <a:pt x="1860" y="279"/>
                    </a:lnTo>
                    <a:cubicBezTo>
                      <a:pt x="1852" y="287"/>
                      <a:pt x="1842" y="291"/>
                      <a:pt x="1830" y="29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01">
                <a:extLst>
                  <a:ext uri="{FF2B5EF4-FFF2-40B4-BE49-F238E27FC236}">
                    <a16:creationId xmlns:a16="http://schemas.microsoft.com/office/drawing/2014/main" id="{6E9B9D6C-897A-49FD-ADB6-7551694CF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6585" y="7638020"/>
                <a:ext cx="1656577" cy="274164"/>
              </a:xfrm>
              <a:custGeom>
                <a:avLst/>
                <a:gdLst>
                  <a:gd name="T0" fmla="*/ 52 w 1893"/>
                  <a:gd name="T1" fmla="*/ 19 h 312"/>
                  <a:gd name="T2" fmla="*/ 52 w 1893"/>
                  <a:gd name="T3" fmla="*/ 19 h 312"/>
                  <a:gd name="T4" fmla="*/ 29 w 1893"/>
                  <a:gd name="T5" fmla="*/ 29 h 312"/>
                  <a:gd name="T6" fmla="*/ 29 w 1893"/>
                  <a:gd name="T7" fmla="*/ 29 h 312"/>
                  <a:gd name="T8" fmla="*/ 20 w 1893"/>
                  <a:gd name="T9" fmla="*/ 51 h 312"/>
                  <a:gd name="T10" fmla="*/ 20 w 1893"/>
                  <a:gd name="T11" fmla="*/ 259 h 312"/>
                  <a:gd name="T12" fmla="*/ 20 w 1893"/>
                  <a:gd name="T13" fmla="*/ 259 h 312"/>
                  <a:gd name="T14" fmla="*/ 29 w 1893"/>
                  <a:gd name="T15" fmla="*/ 282 h 312"/>
                  <a:gd name="T16" fmla="*/ 29 w 1893"/>
                  <a:gd name="T17" fmla="*/ 282 h 312"/>
                  <a:gd name="T18" fmla="*/ 52 w 1893"/>
                  <a:gd name="T19" fmla="*/ 291 h 312"/>
                  <a:gd name="T20" fmla="*/ 1840 w 1893"/>
                  <a:gd name="T21" fmla="*/ 291 h 312"/>
                  <a:gd name="T22" fmla="*/ 1840 w 1893"/>
                  <a:gd name="T23" fmla="*/ 291 h 312"/>
                  <a:gd name="T24" fmla="*/ 1863 w 1893"/>
                  <a:gd name="T25" fmla="*/ 282 h 312"/>
                  <a:gd name="T26" fmla="*/ 1863 w 1893"/>
                  <a:gd name="T27" fmla="*/ 282 h 312"/>
                  <a:gd name="T28" fmla="*/ 1873 w 1893"/>
                  <a:gd name="T29" fmla="*/ 259 h 312"/>
                  <a:gd name="T30" fmla="*/ 1873 w 1893"/>
                  <a:gd name="T31" fmla="*/ 51 h 312"/>
                  <a:gd name="T32" fmla="*/ 1873 w 1893"/>
                  <a:gd name="T33" fmla="*/ 51 h 312"/>
                  <a:gd name="T34" fmla="*/ 1863 w 1893"/>
                  <a:gd name="T35" fmla="*/ 29 h 312"/>
                  <a:gd name="T36" fmla="*/ 1863 w 1893"/>
                  <a:gd name="T37" fmla="*/ 29 h 312"/>
                  <a:gd name="T38" fmla="*/ 1840 w 1893"/>
                  <a:gd name="T39" fmla="*/ 19 h 312"/>
                  <a:gd name="T40" fmla="*/ 52 w 1893"/>
                  <a:gd name="T41" fmla="*/ 19 h 312"/>
                  <a:gd name="T42" fmla="*/ 1840 w 1893"/>
                  <a:gd name="T43" fmla="*/ 311 h 312"/>
                  <a:gd name="T44" fmla="*/ 52 w 1893"/>
                  <a:gd name="T45" fmla="*/ 311 h 312"/>
                  <a:gd name="T46" fmla="*/ 52 w 1893"/>
                  <a:gd name="T47" fmla="*/ 311 h 312"/>
                  <a:gd name="T48" fmla="*/ 15 w 1893"/>
                  <a:gd name="T49" fmla="*/ 296 h 312"/>
                  <a:gd name="T50" fmla="*/ 15 w 1893"/>
                  <a:gd name="T51" fmla="*/ 296 h 312"/>
                  <a:gd name="T52" fmla="*/ 0 w 1893"/>
                  <a:gd name="T53" fmla="*/ 259 h 312"/>
                  <a:gd name="T54" fmla="*/ 0 w 1893"/>
                  <a:gd name="T55" fmla="*/ 51 h 312"/>
                  <a:gd name="T56" fmla="*/ 0 w 1893"/>
                  <a:gd name="T57" fmla="*/ 51 h 312"/>
                  <a:gd name="T58" fmla="*/ 15 w 1893"/>
                  <a:gd name="T59" fmla="*/ 15 h 312"/>
                  <a:gd name="T60" fmla="*/ 15 w 1893"/>
                  <a:gd name="T61" fmla="*/ 15 h 312"/>
                  <a:gd name="T62" fmla="*/ 52 w 1893"/>
                  <a:gd name="T63" fmla="*/ 0 h 312"/>
                  <a:gd name="T64" fmla="*/ 1840 w 1893"/>
                  <a:gd name="T65" fmla="*/ 0 h 312"/>
                  <a:gd name="T66" fmla="*/ 1840 w 1893"/>
                  <a:gd name="T67" fmla="*/ 0 h 312"/>
                  <a:gd name="T68" fmla="*/ 1877 w 1893"/>
                  <a:gd name="T69" fmla="*/ 15 h 312"/>
                  <a:gd name="T70" fmla="*/ 1877 w 1893"/>
                  <a:gd name="T71" fmla="*/ 15 h 312"/>
                  <a:gd name="T72" fmla="*/ 1892 w 1893"/>
                  <a:gd name="T73" fmla="*/ 51 h 312"/>
                  <a:gd name="T74" fmla="*/ 1892 w 1893"/>
                  <a:gd name="T75" fmla="*/ 259 h 312"/>
                  <a:gd name="T76" fmla="*/ 1892 w 1893"/>
                  <a:gd name="T77" fmla="*/ 259 h 312"/>
                  <a:gd name="T78" fmla="*/ 1877 w 1893"/>
                  <a:gd name="T79" fmla="*/ 296 h 312"/>
                  <a:gd name="T80" fmla="*/ 1877 w 1893"/>
                  <a:gd name="T81" fmla="*/ 296 h 312"/>
                  <a:gd name="T82" fmla="*/ 1840 w 1893"/>
                  <a:gd name="T83" fmla="*/ 31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93" h="312">
                    <a:moveTo>
                      <a:pt x="52" y="19"/>
                    </a:moveTo>
                    <a:lnTo>
                      <a:pt x="52" y="19"/>
                    </a:lnTo>
                    <a:cubicBezTo>
                      <a:pt x="43" y="19"/>
                      <a:pt x="35" y="22"/>
                      <a:pt x="29" y="29"/>
                    </a:cubicBezTo>
                    <a:lnTo>
                      <a:pt x="29" y="29"/>
                    </a:lnTo>
                    <a:cubicBezTo>
                      <a:pt x="23" y="35"/>
                      <a:pt x="20" y="43"/>
                      <a:pt x="20" y="51"/>
                    </a:cubicBezTo>
                    <a:lnTo>
                      <a:pt x="20" y="259"/>
                    </a:lnTo>
                    <a:lnTo>
                      <a:pt x="20" y="259"/>
                    </a:lnTo>
                    <a:cubicBezTo>
                      <a:pt x="20" y="268"/>
                      <a:pt x="23" y="276"/>
                      <a:pt x="29" y="282"/>
                    </a:cubicBezTo>
                    <a:lnTo>
                      <a:pt x="29" y="282"/>
                    </a:lnTo>
                    <a:cubicBezTo>
                      <a:pt x="35" y="288"/>
                      <a:pt x="43" y="291"/>
                      <a:pt x="52" y="291"/>
                    </a:cubicBezTo>
                    <a:lnTo>
                      <a:pt x="1840" y="291"/>
                    </a:lnTo>
                    <a:lnTo>
                      <a:pt x="1840" y="291"/>
                    </a:lnTo>
                    <a:cubicBezTo>
                      <a:pt x="1849" y="291"/>
                      <a:pt x="1857" y="288"/>
                      <a:pt x="1863" y="282"/>
                    </a:cubicBezTo>
                    <a:lnTo>
                      <a:pt x="1863" y="282"/>
                    </a:lnTo>
                    <a:cubicBezTo>
                      <a:pt x="1869" y="276"/>
                      <a:pt x="1873" y="268"/>
                      <a:pt x="1873" y="259"/>
                    </a:cubicBezTo>
                    <a:lnTo>
                      <a:pt x="1873" y="51"/>
                    </a:lnTo>
                    <a:lnTo>
                      <a:pt x="1873" y="51"/>
                    </a:lnTo>
                    <a:cubicBezTo>
                      <a:pt x="1873" y="43"/>
                      <a:pt x="1869" y="35"/>
                      <a:pt x="1863" y="29"/>
                    </a:cubicBezTo>
                    <a:lnTo>
                      <a:pt x="1863" y="29"/>
                    </a:lnTo>
                    <a:cubicBezTo>
                      <a:pt x="1857" y="22"/>
                      <a:pt x="1849" y="19"/>
                      <a:pt x="1840" y="19"/>
                    </a:cubicBezTo>
                    <a:lnTo>
                      <a:pt x="52" y="19"/>
                    </a:lnTo>
                    <a:close/>
                    <a:moveTo>
                      <a:pt x="1840" y="311"/>
                    </a:moveTo>
                    <a:lnTo>
                      <a:pt x="52" y="311"/>
                    </a:lnTo>
                    <a:lnTo>
                      <a:pt x="52" y="311"/>
                    </a:lnTo>
                    <a:cubicBezTo>
                      <a:pt x="38" y="311"/>
                      <a:pt x="26" y="305"/>
                      <a:pt x="15" y="296"/>
                    </a:cubicBezTo>
                    <a:lnTo>
                      <a:pt x="15" y="296"/>
                    </a:lnTo>
                    <a:cubicBezTo>
                      <a:pt x="6" y="286"/>
                      <a:pt x="0" y="273"/>
                      <a:pt x="0" y="259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6" y="24"/>
                      <a:pt x="15" y="15"/>
                    </a:cubicBezTo>
                    <a:lnTo>
                      <a:pt x="15" y="15"/>
                    </a:lnTo>
                    <a:cubicBezTo>
                      <a:pt x="26" y="5"/>
                      <a:pt x="38" y="0"/>
                      <a:pt x="52" y="0"/>
                    </a:cubicBezTo>
                    <a:lnTo>
                      <a:pt x="1840" y="0"/>
                    </a:lnTo>
                    <a:lnTo>
                      <a:pt x="1840" y="0"/>
                    </a:lnTo>
                    <a:cubicBezTo>
                      <a:pt x="1854" y="0"/>
                      <a:pt x="1867" y="5"/>
                      <a:pt x="1877" y="15"/>
                    </a:cubicBezTo>
                    <a:lnTo>
                      <a:pt x="1877" y="15"/>
                    </a:lnTo>
                    <a:cubicBezTo>
                      <a:pt x="1886" y="24"/>
                      <a:pt x="1892" y="37"/>
                      <a:pt x="1892" y="51"/>
                    </a:cubicBezTo>
                    <a:lnTo>
                      <a:pt x="1892" y="259"/>
                    </a:lnTo>
                    <a:lnTo>
                      <a:pt x="1892" y="259"/>
                    </a:lnTo>
                    <a:cubicBezTo>
                      <a:pt x="1892" y="273"/>
                      <a:pt x="1886" y="286"/>
                      <a:pt x="1877" y="296"/>
                    </a:cubicBezTo>
                    <a:lnTo>
                      <a:pt x="1877" y="296"/>
                    </a:lnTo>
                    <a:cubicBezTo>
                      <a:pt x="1867" y="305"/>
                      <a:pt x="1854" y="311"/>
                      <a:pt x="1840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02">
                <a:extLst>
                  <a:ext uri="{FF2B5EF4-FFF2-40B4-BE49-F238E27FC236}">
                    <a16:creationId xmlns:a16="http://schemas.microsoft.com/office/drawing/2014/main" id="{EF5AFCC1-EF08-4309-9919-7D25329F8E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4222" y="7441083"/>
                <a:ext cx="474964" cy="77230"/>
              </a:xfrm>
              <a:custGeom>
                <a:avLst/>
                <a:gdLst>
                  <a:gd name="T0" fmla="*/ 500 w 543"/>
                  <a:gd name="T1" fmla="*/ 85 h 86"/>
                  <a:gd name="T2" fmla="*/ 271 w 543"/>
                  <a:gd name="T3" fmla="*/ 85 h 86"/>
                  <a:gd name="T4" fmla="*/ 42 w 543"/>
                  <a:gd name="T5" fmla="*/ 85 h 86"/>
                  <a:gd name="T6" fmla="*/ 42 w 543"/>
                  <a:gd name="T7" fmla="*/ 85 h 86"/>
                  <a:gd name="T8" fmla="*/ 12 w 543"/>
                  <a:gd name="T9" fmla="*/ 73 h 86"/>
                  <a:gd name="T10" fmla="*/ 12 w 543"/>
                  <a:gd name="T11" fmla="*/ 73 h 86"/>
                  <a:gd name="T12" fmla="*/ 0 w 543"/>
                  <a:gd name="T13" fmla="*/ 42 h 86"/>
                  <a:gd name="T14" fmla="*/ 0 w 543"/>
                  <a:gd name="T15" fmla="*/ 42 h 86"/>
                  <a:gd name="T16" fmla="*/ 0 w 543"/>
                  <a:gd name="T17" fmla="*/ 42 h 86"/>
                  <a:gd name="T18" fmla="*/ 12 w 543"/>
                  <a:gd name="T19" fmla="*/ 12 h 86"/>
                  <a:gd name="T20" fmla="*/ 12 w 543"/>
                  <a:gd name="T21" fmla="*/ 12 h 86"/>
                  <a:gd name="T22" fmla="*/ 42 w 543"/>
                  <a:gd name="T23" fmla="*/ 0 h 86"/>
                  <a:gd name="T24" fmla="*/ 271 w 543"/>
                  <a:gd name="T25" fmla="*/ 0 h 86"/>
                  <a:gd name="T26" fmla="*/ 500 w 543"/>
                  <a:gd name="T27" fmla="*/ 0 h 86"/>
                  <a:gd name="T28" fmla="*/ 500 w 543"/>
                  <a:gd name="T29" fmla="*/ 0 h 86"/>
                  <a:gd name="T30" fmla="*/ 529 w 543"/>
                  <a:gd name="T31" fmla="*/ 12 h 86"/>
                  <a:gd name="T32" fmla="*/ 529 w 543"/>
                  <a:gd name="T33" fmla="*/ 12 h 86"/>
                  <a:gd name="T34" fmla="*/ 542 w 543"/>
                  <a:gd name="T35" fmla="*/ 42 h 86"/>
                  <a:gd name="T36" fmla="*/ 542 w 543"/>
                  <a:gd name="T37" fmla="*/ 42 h 86"/>
                  <a:gd name="T38" fmla="*/ 542 w 543"/>
                  <a:gd name="T39" fmla="*/ 42 h 86"/>
                  <a:gd name="T40" fmla="*/ 529 w 543"/>
                  <a:gd name="T41" fmla="*/ 73 h 86"/>
                  <a:gd name="T42" fmla="*/ 529 w 543"/>
                  <a:gd name="T43" fmla="*/ 73 h 86"/>
                  <a:gd name="T44" fmla="*/ 500 w 543"/>
                  <a:gd name="T4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3" h="86">
                    <a:moveTo>
                      <a:pt x="500" y="85"/>
                    </a:moveTo>
                    <a:lnTo>
                      <a:pt x="271" y="85"/>
                    </a:lnTo>
                    <a:lnTo>
                      <a:pt x="42" y="85"/>
                    </a:lnTo>
                    <a:lnTo>
                      <a:pt x="42" y="85"/>
                    </a:lnTo>
                    <a:cubicBezTo>
                      <a:pt x="31" y="85"/>
                      <a:pt x="20" y="80"/>
                      <a:pt x="12" y="73"/>
                    </a:cubicBezTo>
                    <a:lnTo>
                      <a:pt x="12" y="73"/>
                    </a:lnTo>
                    <a:cubicBezTo>
                      <a:pt x="4" y="65"/>
                      <a:pt x="0" y="54"/>
                      <a:pt x="0" y="42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1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20" y="5"/>
                      <a:pt x="31" y="0"/>
                      <a:pt x="42" y="0"/>
                    </a:cubicBezTo>
                    <a:lnTo>
                      <a:pt x="271" y="0"/>
                    </a:lnTo>
                    <a:lnTo>
                      <a:pt x="500" y="0"/>
                    </a:lnTo>
                    <a:lnTo>
                      <a:pt x="500" y="0"/>
                    </a:lnTo>
                    <a:cubicBezTo>
                      <a:pt x="511" y="0"/>
                      <a:pt x="522" y="5"/>
                      <a:pt x="529" y="12"/>
                    </a:cubicBezTo>
                    <a:lnTo>
                      <a:pt x="529" y="12"/>
                    </a:lnTo>
                    <a:cubicBezTo>
                      <a:pt x="537" y="20"/>
                      <a:pt x="542" y="31"/>
                      <a:pt x="542" y="42"/>
                    </a:cubicBezTo>
                    <a:lnTo>
                      <a:pt x="542" y="42"/>
                    </a:lnTo>
                    <a:lnTo>
                      <a:pt x="542" y="42"/>
                    </a:lnTo>
                    <a:cubicBezTo>
                      <a:pt x="542" y="54"/>
                      <a:pt x="537" y="65"/>
                      <a:pt x="529" y="73"/>
                    </a:cubicBezTo>
                    <a:lnTo>
                      <a:pt x="529" y="73"/>
                    </a:lnTo>
                    <a:cubicBezTo>
                      <a:pt x="522" y="80"/>
                      <a:pt x="511" y="85"/>
                      <a:pt x="500" y="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03">
                <a:extLst>
                  <a:ext uri="{FF2B5EF4-FFF2-40B4-BE49-F238E27FC236}">
                    <a16:creationId xmlns:a16="http://schemas.microsoft.com/office/drawing/2014/main" id="{CAA6A2A8-164B-45AE-A96B-CDBC12AB6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499" y="7433360"/>
                <a:ext cx="490410" cy="92676"/>
              </a:xfrm>
              <a:custGeom>
                <a:avLst/>
                <a:gdLst>
                  <a:gd name="T0" fmla="*/ 51 w 562"/>
                  <a:gd name="T1" fmla="*/ 20 h 105"/>
                  <a:gd name="T2" fmla="*/ 51 w 562"/>
                  <a:gd name="T3" fmla="*/ 20 h 105"/>
                  <a:gd name="T4" fmla="*/ 28 w 562"/>
                  <a:gd name="T5" fmla="*/ 29 h 105"/>
                  <a:gd name="T6" fmla="*/ 28 w 562"/>
                  <a:gd name="T7" fmla="*/ 29 h 105"/>
                  <a:gd name="T8" fmla="*/ 19 w 562"/>
                  <a:gd name="T9" fmla="*/ 52 h 105"/>
                  <a:gd name="T10" fmla="*/ 19 w 562"/>
                  <a:gd name="T11" fmla="*/ 52 h 105"/>
                  <a:gd name="T12" fmla="*/ 28 w 562"/>
                  <a:gd name="T13" fmla="*/ 76 h 105"/>
                  <a:gd name="T14" fmla="*/ 28 w 562"/>
                  <a:gd name="T15" fmla="*/ 76 h 105"/>
                  <a:gd name="T16" fmla="*/ 51 w 562"/>
                  <a:gd name="T17" fmla="*/ 85 h 105"/>
                  <a:gd name="T18" fmla="*/ 509 w 562"/>
                  <a:gd name="T19" fmla="*/ 85 h 105"/>
                  <a:gd name="T20" fmla="*/ 509 w 562"/>
                  <a:gd name="T21" fmla="*/ 85 h 105"/>
                  <a:gd name="T22" fmla="*/ 531 w 562"/>
                  <a:gd name="T23" fmla="*/ 76 h 105"/>
                  <a:gd name="T24" fmla="*/ 531 w 562"/>
                  <a:gd name="T25" fmla="*/ 76 h 105"/>
                  <a:gd name="T26" fmla="*/ 541 w 562"/>
                  <a:gd name="T27" fmla="*/ 52 h 105"/>
                  <a:gd name="T28" fmla="*/ 541 w 562"/>
                  <a:gd name="T29" fmla="*/ 52 h 105"/>
                  <a:gd name="T30" fmla="*/ 531 w 562"/>
                  <a:gd name="T31" fmla="*/ 29 h 105"/>
                  <a:gd name="T32" fmla="*/ 531 w 562"/>
                  <a:gd name="T33" fmla="*/ 29 h 105"/>
                  <a:gd name="T34" fmla="*/ 509 w 562"/>
                  <a:gd name="T35" fmla="*/ 20 h 105"/>
                  <a:gd name="T36" fmla="*/ 51 w 562"/>
                  <a:gd name="T37" fmla="*/ 20 h 105"/>
                  <a:gd name="T38" fmla="*/ 509 w 562"/>
                  <a:gd name="T39" fmla="*/ 104 h 105"/>
                  <a:gd name="T40" fmla="*/ 51 w 562"/>
                  <a:gd name="T41" fmla="*/ 104 h 105"/>
                  <a:gd name="T42" fmla="*/ 51 w 562"/>
                  <a:gd name="T43" fmla="*/ 104 h 105"/>
                  <a:gd name="T44" fmla="*/ 15 w 562"/>
                  <a:gd name="T45" fmla="*/ 89 h 105"/>
                  <a:gd name="T46" fmla="*/ 15 w 562"/>
                  <a:gd name="T47" fmla="*/ 89 h 105"/>
                  <a:gd name="T48" fmla="*/ 0 w 562"/>
                  <a:gd name="T49" fmla="*/ 52 h 105"/>
                  <a:gd name="T50" fmla="*/ 0 w 562"/>
                  <a:gd name="T51" fmla="*/ 52 h 105"/>
                  <a:gd name="T52" fmla="*/ 15 w 562"/>
                  <a:gd name="T53" fmla="*/ 16 h 105"/>
                  <a:gd name="T54" fmla="*/ 15 w 562"/>
                  <a:gd name="T55" fmla="*/ 16 h 105"/>
                  <a:gd name="T56" fmla="*/ 51 w 562"/>
                  <a:gd name="T57" fmla="*/ 0 h 105"/>
                  <a:gd name="T58" fmla="*/ 509 w 562"/>
                  <a:gd name="T59" fmla="*/ 0 h 105"/>
                  <a:gd name="T60" fmla="*/ 509 w 562"/>
                  <a:gd name="T61" fmla="*/ 0 h 105"/>
                  <a:gd name="T62" fmla="*/ 545 w 562"/>
                  <a:gd name="T63" fmla="*/ 16 h 105"/>
                  <a:gd name="T64" fmla="*/ 545 w 562"/>
                  <a:gd name="T65" fmla="*/ 16 h 105"/>
                  <a:gd name="T66" fmla="*/ 561 w 562"/>
                  <a:gd name="T67" fmla="*/ 52 h 105"/>
                  <a:gd name="T68" fmla="*/ 561 w 562"/>
                  <a:gd name="T69" fmla="*/ 52 h 105"/>
                  <a:gd name="T70" fmla="*/ 545 w 562"/>
                  <a:gd name="T71" fmla="*/ 89 h 105"/>
                  <a:gd name="T72" fmla="*/ 545 w 562"/>
                  <a:gd name="T73" fmla="*/ 89 h 105"/>
                  <a:gd name="T74" fmla="*/ 509 w 562"/>
                  <a:gd name="T75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2" h="105">
                    <a:moveTo>
                      <a:pt x="51" y="20"/>
                    </a:moveTo>
                    <a:lnTo>
                      <a:pt x="51" y="20"/>
                    </a:lnTo>
                    <a:cubicBezTo>
                      <a:pt x="42" y="20"/>
                      <a:pt x="34" y="23"/>
                      <a:pt x="28" y="29"/>
                    </a:cubicBezTo>
                    <a:lnTo>
                      <a:pt x="28" y="29"/>
                    </a:lnTo>
                    <a:cubicBezTo>
                      <a:pt x="22" y="36"/>
                      <a:pt x="19" y="43"/>
                      <a:pt x="19" y="52"/>
                    </a:cubicBezTo>
                    <a:lnTo>
                      <a:pt x="19" y="52"/>
                    </a:lnTo>
                    <a:cubicBezTo>
                      <a:pt x="19" y="61"/>
                      <a:pt x="22" y="69"/>
                      <a:pt x="28" y="76"/>
                    </a:cubicBezTo>
                    <a:lnTo>
                      <a:pt x="28" y="76"/>
                    </a:lnTo>
                    <a:cubicBezTo>
                      <a:pt x="34" y="82"/>
                      <a:pt x="42" y="85"/>
                      <a:pt x="51" y="85"/>
                    </a:cubicBezTo>
                    <a:lnTo>
                      <a:pt x="509" y="85"/>
                    </a:lnTo>
                    <a:lnTo>
                      <a:pt x="509" y="85"/>
                    </a:lnTo>
                    <a:cubicBezTo>
                      <a:pt x="517" y="85"/>
                      <a:pt x="525" y="82"/>
                      <a:pt x="531" y="76"/>
                    </a:cubicBezTo>
                    <a:lnTo>
                      <a:pt x="531" y="76"/>
                    </a:lnTo>
                    <a:cubicBezTo>
                      <a:pt x="538" y="69"/>
                      <a:pt x="541" y="61"/>
                      <a:pt x="541" y="52"/>
                    </a:cubicBezTo>
                    <a:lnTo>
                      <a:pt x="541" y="52"/>
                    </a:lnTo>
                    <a:cubicBezTo>
                      <a:pt x="541" y="43"/>
                      <a:pt x="538" y="36"/>
                      <a:pt x="531" y="29"/>
                    </a:cubicBezTo>
                    <a:lnTo>
                      <a:pt x="531" y="29"/>
                    </a:lnTo>
                    <a:cubicBezTo>
                      <a:pt x="525" y="23"/>
                      <a:pt x="517" y="20"/>
                      <a:pt x="509" y="20"/>
                    </a:cubicBezTo>
                    <a:lnTo>
                      <a:pt x="51" y="20"/>
                    </a:lnTo>
                    <a:close/>
                    <a:moveTo>
                      <a:pt x="509" y="104"/>
                    </a:moveTo>
                    <a:lnTo>
                      <a:pt x="51" y="104"/>
                    </a:lnTo>
                    <a:lnTo>
                      <a:pt x="51" y="104"/>
                    </a:lnTo>
                    <a:cubicBezTo>
                      <a:pt x="37" y="104"/>
                      <a:pt x="24" y="99"/>
                      <a:pt x="15" y="89"/>
                    </a:cubicBezTo>
                    <a:lnTo>
                      <a:pt x="15" y="89"/>
                    </a:lnTo>
                    <a:cubicBezTo>
                      <a:pt x="5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8"/>
                      <a:pt x="5" y="25"/>
                      <a:pt x="15" y="16"/>
                    </a:cubicBezTo>
                    <a:lnTo>
                      <a:pt x="15" y="16"/>
                    </a:lnTo>
                    <a:cubicBezTo>
                      <a:pt x="24" y="6"/>
                      <a:pt x="37" y="0"/>
                      <a:pt x="51" y="0"/>
                    </a:cubicBezTo>
                    <a:lnTo>
                      <a:pt x="509" y="0"/>
                    </a:lnTo>
                    <a:lnTo>
                      <a:pt x="509" y="0"/>
                    </a:lnTo>
                    <a:cubicBezTo>
                      <a:pt x="523" y="0"/>
                      <a:pt x="536" y="6"/>
                      <a:pt x="545" y="16"/>
                    </a:cubicBezTo>
                    <a:lnTo>
                      <a:pt x="545" y="16"/>
                    </a:lnTo>
                    <a:cubicBezTo>
                      <a:pt x="555" y="25"/>
                      <a:pt x="561" y="38"/>
                      <a:pt x="561" y="52"/>
                    </a:cubicBezTo>
                    <a:lnTo>
                      <a:pt x="561" y="52"/>
                    </a:lnTo>
                    <a:cubicBezTo>
                      <a:pt x="561" y="66"/>
                      <a:pt x="555" y="79"/>
                      <a:pt x="545" y="89"/>
                    </a:cubicBezTo>
                    <a:lnTo>
                      <a:pt x="545" y="89"/>
                    </a:lnTo>
                    <a:cubicBezTo>
                      <a:pt x="536" y="99"/>
                      <a:pt x="523" y="104"/>
                      <a:pt x="509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04">
                <a:extLst>
                  <a:ext uri="{FF2B5EF4-FFF2-40B4-BE49-F238E27FC236}">
                    <a16:creationId xmlns:a16="http://schemas.microsoft.com/office/drawing/2014/main" id="{1F4692C5-1815-401A-9F08-8FCBDB29A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0477" y="7441083"/>
                <a:ext cx="474962" cy="77230"/>
              </a:xfrm>
              <a:custGeom>
                <a:avLst/>
                <a:gdLst>
                  <a:gd name="T0" fmla="*/ 500 w 543"/>
                  <a:gd name="T1" fmla="*/ 85 h 86"/>
                  <a:gd name="T2" fmla="*/ 271 w 543"/>
                  <a:gd name="T3" fmla="*/ 85 h 86"/>
                  <a:gd name="T4" fmla="*/ 42 w 543"/>
                  <a:gd name="T5" fmla="*/ 85 h 86"/>
                  <a:gd name="T6" fmla="*/ 42 w 543"/>
                  <a:gd name="T7" fmla="*/ 85 h 86"/>
                  <a:gd name="T8" fmla="*/ 12 w 543"/>
                  <a:gd name="T9" fmla="*/ 73 h 86"/>
                  <a:gd name="T10" fmla="*/ 12 w 543"/>
                  <a:gd name="T11" fmla="*/ 73 h 86"/>
                  <a:gd name="T12" fmla="*/ 0 w 543"/>
                  <a:gd name="T13" fmla="*/ 42 h 86"/>
                  <a:gd name="T14" fmla="*/ 0 w 543"/>
                  <a:gd name="T15" fmla="*/ 42 h 86"/>
                  <a:gd name="T16" fmla="*/ 0 w 543"/>
                  <a:gd name="T17" fmla="*/ 42 h 86"/>
                  <a:gd name="T18" fmla="*/ 12 w 543"/>
                  <a:gd name="T19" fmla="*/ 12 h 86"/>
                  <a:gd name="T20" fmla="*/ 12 w 543"/>
                  <a:gd name="T21" fmla="*/ 12 h 86"/>
                  <a:gd name="T22" fmla="*/ 42 w 543"/>
                  <a:gd name="T23" fmla="*/ 0 h 86"/>
                  <a:gd name="T24" fmla="*/ 271 w 543"/>
                  <a:gd name="T25" fmla="*/ 0 h 86"/>
                  <a:gd name="T26" fmla="*/ 500 w 543"/>
                  <a:gd name="T27" fmla="*/ 0 h 86"/>
                  <a:gd name="T28" fmla="*/ 500 w 543"/>
                  <a:gd name="T29" fmla="*/ 0 h 86"/>
                  <a:gd name="T30" fmla="*/ 530 w 543"/>
                  <a:gd name="T31" fmla="*/ 12 h 86"/>
                  <a:gd name="T32" fmla="*/ 530 w 543"/>
                  <a:gd name="T33" fmla="*/ 12 h 86"/>
                  <a:gd name="T34" fmla="*/ 542 w 543"/>
                  <a:gd name="T35" fmla="*/ 42 h 86"/>
                  <a:gd name="T36" fmla="*/ 542 w 543"/>
                  <a:gd name="T37" fmla="*/ 42 h 86"/>
                  <a:gd name="T38" fmla="*/ 542 w 543"/>
                  <a:gd name="T39" fmla="*/ 42 h 86"/>
                  <a:gd name="T40" fmla="*/ 530 w 543"/>
                  <a:gd name="T41" fmla="*/ 73 h 86"/>
                  <a:gd name="T42" fmla="*/ 530 w 543"/>
                  <a:gd name="T43" fmla="*/ 73 h 86"/>
                  <a:gd name="T44" fmla="*/ 500 w 543"/>
                  <a:gd name="T4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3" h="86">
                    <a:moveTo>
                      <a:pt x="500" y="85"/>
                    </a:moveTo>
                    <a:lnTo>
                      <a:pt x="271" y="85"/>
                    </a:lnTo>
                    <a:lnTo>
                      <a:pt x="42" y="85"/>
                    </a:lnTo>
                    <a:lnTo>
                      <a:pt x="42" y="85"/>
                    </a:lnTo>
                    <a:cubicBezTo>
                      <a:pt x="30" y="85"/>
                      <a:pt x="20" y="80"/>
                      <a:pt x="12" y="73"/>
                    </a:cubicBezTo>
                    <a:lnTo>
                      <a:pt x="12" y="73"/>
                    </a:lnTo>
                    <a:cubicBezTo>
                      <a:pt x="5" y="65"/>
                      <a:pt x="0" y="54"/>
                      <a:pt x="0" y="42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1"/>
                      <a:pt x="5" y="20"/>
                      <a:pt x="12" y="12"/>
                    </a:cubicBezTo>
                    <a:lnTo>
                      <a:pt x="12" y="12"/>
                    </a:lnTo>
                    <a:cubicBezTo>
                      <a:pt x="20" y="5"/>
                      <a:pt x="30" y="0"/>
                      <a:pt x="42" y="0"/>
                    </a:cubicBezTo>
                    <a:lnTo>
                      <a:pt x="271" y="0"/>
                    </a:lnTo>
                    <a:lnTo>
                      <a:pt x="500" y="0"/>
                    </a:lnTo>
                    <a:lnTo>
                      <a:pt x="500" y="0"/>
                    </a:lnTo>
                    <a:cubicBezTo>
                      <a:pt x="512" y="0"/>
                      <a:pt x="522" y="5"/>
                      <a:pt x="530" y="12"/>
                    </a:cubicBezTo>
                    <a:lnTo>
                      <a:pt x="530" y="12"/>
                    </a:lnTo>
                    <a:cubicBezTo>
                      <a:pt x="537" y="20"/>
                      <a:pt x="542" y="31"/>
                      <a:pt x="542" y="42"/>
                    </a:cubicBezTo>
                    <a:lnTo>
                      <a:pt x="542" y="42"/>
                    </a:lnTo>
                    <a:lnTo>
                      <a:pt x="542" y="42"/>
                    </a:lnTo>
                    <a:cubicBezTo>
                      <a:pt x="542" y="54"/>
                      <a:pt x="537" y="65"/>
                      <a:pt x="530" y="73"/>
                    </a:cubicBezTo>
                    <a:lnTo>
                      <a:pt x="530" y="73"/>
                    </a:lnTo>
                    <a:cubicBezTo>
                      <a:pt x="522" y="80"/>
                      <a:pt x="512" y="85"/>
                      <a:pt x="500" y="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05">
                <a:extLst>
                  <a:ext uri="{FF2B5EF4-FFF2-40B4-BE49-F238E27FC236}">
                    <a16:creationId xmlns:a16="http://schemas.microsoft.com/office/drawing/2014/main" id="{EB39CCFC-0245-45A3-8FAE-FF4E365350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8891" y="7433360"/>
                <a:ext cx="494270" cy="92676"/>
              </a:xfrm>
              <a:custGeom>
                <a:avLst/>
                <a:gdLst>
                  <a:gd name="T0" fmla="*/ 52 w 563"/>
                  <a:gd name="T1" fmla="*/ 20 h 105"/>
                  <a:gd name="T2" fmla="*/ 52 w 563"/>
                  <a:gd name="T3" fmla="*/ 20 h 105"/>
                  <a:gd name="T4" fmla="*/ 29 w 563"/>
                  <a:gd name="T5" fmla="*/ 29 h 105"/>
                  <a:gd name="T6" fmla="*/ 29 w 563"/>
                  <a:gd name="T7" fmla="*/ 29 h 105"/>
                  <a:gd name="T8" fmla="*/ 19 w 563"/>
                  <a:gd name="T9" fmla="*/ 52 h 105"/>
                  <a:gd name="T10" fmla="*/ 19 w 563"/>
                  <a:gd name="T11" fmla="*/ 52 h 105"/>
                  <a:gd name="T12" fmla="*/ 29 w 563"/>
                  <a:gd name="T13" fmla="*/ 76 h 105"/>
                  <a:gd name="T14" fmla="*/ 29 w 563"/>
                  <a:gd name="T15" fmla="*/ 76 h 105"/>
                  <a:gd name="T16" fmla="*/ 52 w 563"/>
                  <a:gd name="T17" fmla="*/ 85 h 105"/>
                  <a:gd name="T18" fmla="*/ 510 w 563"/>
                  <a:gd name="T19" fmla="*/ 85 h 105"/>
                  <a:gd name="T20" fmla="*/ 510 w 563"/>
                  <a:gd name="T21" fmla="*/ 85 h 105"/>
                  <a:gd name="T22" fmla="*/ 533 w 563"/>
                  <a:gd name="T23" fmla="*/ 76 h 105"/>
                  <a:gd name="T24" fmla="*/ 533 w 563"/>
                  <a:gd name="T25" fmla="*/ 76 h 105"/>
                  <a:gd name="T26" fmla="*/ 543 w 563"/>
                  <a:gd name="T27" fmla="*/ 52 h 105"/>
                  <a:gd name="T28" fmla="*/ 543 w 563"/>
                  <a:gd name="T29" fmla="*/ 52 h 105"/>
                  <a:gd name="T30" fmla="*/ 533 w 563"/>
                  <a:gd name="T31" fmla="*/ 29 h 105"/>
                  <a:gd name="T32" fmla="*/ 533 w 563"/>
                  <a:gd name="T33" fmla="*/ 29 h 105"/>
                  <a:gd name="T34" fmla="*/ 510 w 563"/>
                  <a:gd name="T35" fmla="*/ 20 h 105"/>
                  <a:gd name="T36" fmla="*/ 52 w 563"/>
                  <a:gd name="T37" fmla="*/ 20 h 105"/>
                  <a:gd name="T38" fmla="*/ 510 w 563"/>
                  <a:gd name="T39" fmla="*/ 104 h 105"/>
                  <a:gd name="T40" fmla="*/ 52 w 563"/>
                  <a:gd name="T41" fmla="*/ 104 h 105"/>
                  <a:gd name="T42" fmla="*/ 52 w 563"/>
                  <a:gd name="T43" fmla="*/ 104 h 105"/>
                  <a:gd name="T44" fmla="*/ 16 w 563"/>
                  <a:gd name="T45" fmla="*/ 89 h 105"/>
                  <a:gd name="T46" fmla="*/ 16 w 563"/>
                  <a:gd name="T47" fmla="*/ 89 h 105"/>
                  <a:gd name="T48" fmla="*/ 0 w 563"/>
                  <a:gd name="T49" fmla="*/ 52 h 105"/>
                  <a:gd name="T50" fmla="*/ 0 w 563"/>
                  <a:gd name="T51" fmla="*/ 52 h 105"/>
                  <a:gd name="T52" fmla="*/ 16 w 563"/>
                  <a:gd name="T53" fmla="*/ 16 h 105"/>
                  <a:gd name="T54" fmla="*/ 16 w 563"/>
                  <a:gd name="T55" fmla="*/ 16 h 105"/>
                  <a:gd name="T56" fmla="*/ 52 w 563"/>
                  <a:gd name="T57" fmla="*/ 0 h 105"/>
                  <a:gd name="T58" fmla="*/ 510 w 563"/>
                  <a:gd name="T59" fmla="*/ 0 h 105"/>
                  <a:gd name="T60" fmla="*/ 510 w 563"/>
                  <a:gd name="T61" fmla="*/ 0 h 105"/>
                  <a:gd name="T62" fmla="*/ 547 w 563"/>
                  <a:gd name="T63" fmla="*/ 16 h 105"/>
                  <a:gd name="T64" fmla="*/ 547 w 563"/>
                  <a:gd name="T65" fmla="*/ 16 h 105"/>
                  <a:gd name="T66" fmla="*/ 562 w 563"/>
                  <a:gd name="T67" fmla="*/ 52 h 105"/>
                  <a:gd name="T68" fmla="*/ 562 w 563"/>
                  <a:gd name="T69" fmla="*/ 52 h 105"/>
                  <a:gd name="T70" fmla="*/ 547 w 563"/>
                  <a:gd name="T71" fmla="*/ 89 h 105"/>
                  <a:gd name="T72" fmla="*/ 547 w 563"/>
                  <a:gd name="T73" fmla="*/ 89 h 105"/>
                  <a:gd name="T74" fmla="*/ 510 w 563"/>
                  <a:gd name="T75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3" h="105">
                    <a:moveTo>
                      <a:pt x="52" y="20"/>
                    </a:moveTo>
                    <a:lnTo>
                      <a:pt x="52" y="20"/>
                    </a:lnTo>
                    <a:cubicBezTo>
                      <a:pt x="44" y="20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3" y="36"/>
                      <a:pt x="19" y="43"/>
                      <a:pt x="19" y="52"/>
                    </a:cubicBezTo>
                    <a:lnTo>
                      <a:pt x="19" y="52"/>
                    </a:lnTo>
                    <a:cubicBezTo>
                      <a:pt x="19" y="61"/>
                      <a:pt x="23" y="69"/>
                      <a:pt x="29" y="76"/>
                    </a:cubicBezTo>
                    <a:lnTo>
                      <a:pt x="29" y="76"/>
                    </a:lnTo>
                    <a:cubicBezTo>
                      <a:pt x="35" y="82"/>
                      <a:pt x="44" y="85"/>
                      <a:pt x="52" y="85"/>
                    </a:cubicBezTo>
                    <a:lnTo>
                      <a:pt x="510" y="85"/>
                    </a:lnTo>
                    <a:lnTo>
                      <a:pt x="510" y="85"/>
                    </a:lnTo>
                    <a:cubicBezTo>
                      <a:pt x="518" y="85"/>
                      <a:pt x="527" y="82"/>
                      <a:pt x="533" y="76"/>
                    </a:cubicBezTo>
                    <a:lnTo>
                      <a:pt x="533" y="76"/>
                    </a:lnTo>
                    <a:cubicBezTo>
                      <a:pt x="539" y="69"/>
                      <a:pt x="543" y="61"/>
                      <a:pt x="543" y="52"/>
                    </a:cubicBezTo>
                    <a:lnTo>
                      <a:pt x="543" y="52"/>
                    </a:lnTo>
                    <a:cubicBezTo>
                      <a:pt x="543" y="43"/>
                      <a:pt x="539" y="36"/>
                      <a:pt x="533" y="29"/>
                    </a:cubicBezTo>
                    <a:lnTo>
                      <a:pt x="533" y="29"/>
                    </a:lnTo>
                    <a:cubicBezTo>
                      <a:pt x="527" y="23"/>
                      <a:pt x="518" y="20"/>
                      <a:pt x="510" y="20"/>
                    </a:cubicBezTo>
                    <a:lnTo>
                      <a:pt x="52" y="20"/>
                    </a:lnTo>
                    <a:close/>
                    <a:moveTo>
                      <a:pt x="510" y="104"/>
                    </a:moveTo>
                    <a:lnTo>
                      <a:pt x="52" y="104"/>
                    </a:lnTo>
                    <a:lnTo>
                      <a:pt x="52" y="104"/>
                    </a:lnTo>
                    <a:cubicBezTo>
                      <a:pt x="39" y="104"/>
                      <a:pt x="26" y="99"/>
                      <a:pt x="16" y="89"/>
                    </a:cubicBezTo>
                    <a:lnTo>
                      <a:pt x="16" y="89"/>
                    </a:lnTo>
                    <a:cubicBezTo>
                      <a:pt x="6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8"/>
                      <a:pt x="6" y="25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39" y="0"/>
                      <a:pt x="52" y="0"/>
                    </a:cubicBezTo>
                    <a:lnTo>
                      <a:pt x="510" y="0"/>
                    </a:lnTo>
                    <a:lnTo>
                      <a:pt x="510" y="0"/>
                    </a:lnTo>
                    <a:cubicBezTo>
                      <a:pt x="523" y="0"/>
                      <a:pt x="536" y="6"/>
                      <a:pt x="547" y="16"/>
                    </a:cubicBezTo>
                    <a:lnTo>
                      <a:pt x="547" y="16"/>
                    </a:lnTo>
                    <a:cubicBezTo>
                      <a:pt x="556" y="25"/>
                      <a:pt x="562" y="38"/>
                      <a:pt x="562" y="52"/>
                    </a:cubicBezTo>
                    <a:lnTo>
                      <a:pt x="562" y="52"/>
                    </a:lnTo>
                    <a:cubicBezTo>
                      <a:pt x="562" y="66"/>
                      <a:pt x="556" y="79"/>
                      <a:pt x="547" y="89"/>
                    </a:cubicBezTo>
                    <a:lnTo>
                      <a:pt x="547" y="89"/>
                    </a:lnTo>
                    <a:cubicBezTo>
                      <a:pt x="536" y="99"/>
                      <a:pt x="523" y="104"/>
                      <a:pt x="510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06">
                <a:extLst>
                  <a:ext uri="{FF2B5EF4-FFF2-40B4-BE49-F238E27FC236}">
                    <a16:creationId xmlns:a16="http://schemas.microsoft.com/office/drawing/2014/main" id="{C90B4FE3-15BA-4B58-B65C-5846D5608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8767" y="7232563"/>
                <a:ext cx="247135" cy="220106"/>
              </a:xfrm>
              <a:custGeom>
                <a:avLst/>
                <a:gdLst>
                  <a:gd name="T0" fmla="*/ 183 w 284"/>
                  <a:gd name="T1" fmla="*/ 104 h 252"/>
                  <a:gd name="T2" fmla="*/ 183 w 284"/>
                  <a:gd name="T3" fmla="*/ 104 h 252"/>
                  <a:gd name="T4" fmla="*/ 198 w 284"/>
                  <a:gd name="T5" fmla="*/ 84 h 252"/>
                  <a:gd name="T6" fmla="*/ 198 w 284"/>
                  <a:gd name="T7" fmla="*/ 84 h 252"/>
                  <a:gd name="T8" fmla="*/ 203 w 284"/>
                  <a:gd name="T9" fmla="*/ 59 h 252"/>
                  <a:gd name="T10" fmla="*/ 203 w 284"/>
                  <a:gd name="T11" fmla="*/ 59 h 252"/>
                  <a:gd name="T12" fmla="*/ 187 w 284"/>
                  <a:gd name="T13" fmla="*/ 17 h 252"/>
                  <a:gd name="T14" fmla="*/ 187 w 284"/>
                  <a:gd name="T15" fmla="*/ 17 h 252"/>
                  <a:gd name="T16" fmla="*/ 144 w 284"/>
                  <a:gd name="T17" fmla="*/ 0 h 252"/>
                  <a:gd name="T18" fmla="*/ 144 w 284"/>
                  <a:gd name="T19" fmla="*/ 0 h 252"/>
                  <a:gd name="T20" fmla="*/ 102 w 284"/>
                  <a:gd name="T21" fmla="*/ 17 h 252"/>
                  <a:gd name="T22" fmla="*/ 102 w 284"/>
                  <a:gd name="T23" fmla="*/ 17 h 252"/>
                  <a:gd name="T24" fmla="*/ 85 w 284"/>
                  <a:gd name="T25" fmla="*/ 59 h 252"/>
                  <a:gd name="T26" fmla="*/ 85 w 284"/>
                  <a:gd name="T27" fmla="*/ 59 h 252"/>
                  <a:gd name="T28" fmla="*/ 91 w 284"/>
                  <a:gd name="T29" fmla="*/ 84 h 252"/>
                  <a:gd name="T30" fmla="*/ 91 w 284"/>
                  <a:gd name="T31" fmla="*/ 84 h 252"/>
                  <a:gd name="T32" fmla="*/ 105 w 284"/>
                  <a:gd name="T33" fmla="*/ 103 h 252"/>
                  <a:gd name="T34" fmla="*/ 105 w 284"/>
                  <a:gd name="T35" fmla="*/ 103 h 252"/>
                  <a:gd name="T36" fmla="*/ 30 w 284"/>
                  <a:gd name="T37" fmla="*/ 151 h 252"/>
                  <a:gd name="T38" fmla="*/ 30 w 284"/>
                  <a:gd name="T39" fmla="*/ 151 h 252"/>
                  <a:gd name="T40" fmla="*/ 0 w 284"/>
                  <a:gd name="T41" fmla="*/ 207 h 252"/>
                  <a:gd name="T42" fmla="*/ 0 w 284"/>
                  <a:gd name="T43" fmla="*/ 207 h 252"/>
                  <a:gd name="T44" fmla="*/ 42 w 284"/>
                  <a:gd name="T45" fmla="*/ 243 h 252"/>
                  <a:gd name="T46" fmla="*/ 42 w 284"/>
                  <a:gd name="T47" fmla="*/ 243 h 252"/>
                  <a:gd name="T48" fmla="*/ 142 w 284"/>
                  <a:gd name="T49" fmla="*/ 251 h 252"/>
                  <a:gd name="T50" fmla="*/ 142 w 284"/>
                  <a:gd name="T51" fmla="*/ 251 h 252"/>
                  <a:gd name="T52" fmla="*/ 242 w 284"/>
                  <a:gd name="T53" fmla="*/ 243 h 252"/>
                  <a:gd name="T54" fmla="*/ 242 w 284"/>
                  <a:gd name="T55" fmla="*/ 243 h 252"/>
                  <a:gd name="T56" fmla="*/ 283 w 284"/>
                  <a:gd name="T57" fmla="*/ 207 h 252"/>
                  <a:gd name="T58" fmla="*/ 283 w 284"/>
                  <a:gd name="T59" fmla="*/ 207 h 252"/>
                  <a:gd name="T60" fmla="*/ 255 w 284"/>
                  <a:gd name="T61" fmla="*/ 151 h 252"/>
                  <a:gd name="T62" fmla="*/ 255 w 284"/>
                  <a:gd name="T63" fmla="*/ 151 h 252"/>
                  <a:gd name="T64" fmla="*/ 183 w 284"/>
                  <a:gd name="T65" fmla="*/ 10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4" h="252">
                    <a:moveTo>
                      <a:pt x="183" y="104"/>
                    </a:moveTo>
                    <a:lnTo>
                      <a:pt x="183" y="104"/>
                    </a:lnTo>
                    <a:cubicBezTo>
                      <a:pt x="190" y="99"/>
                      <a:pt x="195" y="92"/>
                      <a:pt x="198" y="84"/>
                    </a:cubicBezTo>
                    <a:lnTo>
                      <a:pt x="198" y="84"/>
                    </a:lnTo>
                    <a:cubicBezTo>
                      <a:pt x="202" y="77"/>
                      <a:pt x="203" y="68"/>
                      <a:pt x="203" y="59"/>
                    </a:cubicBezTo>
                    <a:lnTo>
                      <a:pt x="203" y="59"/>
                    </a:lnTo>
                    <a:cubicBezTo>
                      <a:pt x="203" y="42"/>
                      <a:pt x="197" y="28"/>
                      <a:pt x="187" y="17"/>
                    </a:cubicBezTo>
                    <a:lnTo>
                      <a:pt x="187" y="17"/>
                    </a:lnTo>
                    <a:cubicBezTo>
                      <a:pt x="176" y="6"/>
                      <a:pt x="161" y="0"/>
                      <a:pt x="144" y="0"/>
                    </a:cubicBezTo>
                    <a:lnTo>
                      <a:pt x="144" y="0"/>
                    </a:lnTo>
                    <a:cubicBezTo>
                      <a:pt x="128" y="0"/>
                      <a:pt x="114" y="6"/>
                      <a:pt x="102" y="17"/>
                    </a:cubicBezTo>
                    <a:lnTo>
                      <a:pt x="102" y="17"/>
                    </a:lnTo>
                    <a:cubicBezTo>
                      <a:pt x="92" y="28"/>
                      <a:pt x="85" y="42"/>
                      <a:pt x="85" y="59"/>
                    </a:cubicBezTo>
                    <a:lnTo>
                      <a:pt x="85" y="59"/>
                    </a:lnTo>
                    <a:cubicBezTo>
                      <a:pt x="85" y="68"/>
                      <a:pt x="88" y="77"/>
                      <a:pt x="91" y="84"/>
                    </a:cubicBezTo>
                    <a:lnTo>
                      <a:pt x="91" y="84"/>
                    </a:lnTo>
                    <a:cubicBezTo>
                      <a:pt x="95" y="91"/>
                      <a:pt x="99" y="98"/>
                      <a:pt x="105" y="103"/>
                    </a:cubicBezTo>
                    <a:lnTo>
                      <a:pt x="105" y="103"/>
                    </a:lnTo>
                    <a:cubicBezTo>
                      <a:pt x="75" y="112"/>
                      <a:pt x="49" y="130"/>
                      <a:pt x="30" y="151"/>
                    </a:cubicBezTo>
                    <a:lnTo>
                      <a:pt x="30" y="151"/>
                    </a:lnTo>
                    <a:cubicBezTo>
                      <a:pt x="12" y="170"/>
                      <a:pt x="0" y="192"/>
                      <a:pt x="0" y="207"/>
                    </a:cubicBezTo>
                    <a:lnTo>
                      <a:pt x="0" y="207"/>
                    </a:lnTo>
                    <a:cubicBezTo>
                      <a:pt x="0" y="225"/>
                      <a:pt x="16" y="237"/>
                      <a:pt x="42" y="243"/>
                    </a:cubicBezTo>
                    <a:lnTo>
                      <a:pt x="42" y="243"/>
                    </a:lnTo>
                    <a:cubicBezTo>
                      <a:pt x="68" y="250"/>
                      <a:pt x="102" y="251"/>
                      <a:pt x="142" y="251"/>
                    </a:cubicBezTo>
                    <a:lnTo>
                      <a:pt x="142" y="251"/>
                    </a:lnTo>
                    <a:cubicBezTo>
                      <a:pt x="181" y="251"/>
                      <a:pt x="216" y="250"/>
                      <a:pt x="242" y="243"/>
                    </a:cubicBezTo>
                    <a:lnTo>
                      <a:pt x="242" y="243"/>
                    </a:lnTo>
                    <a:cubicBezTo>
                      <a:pt x="268" y="237"/>
                      <a:pt x="283" y="225"/>
                      <a:pt x="283" y="207"/>
                    </a:cubicBezTo>
                    <a:lnTo>
                      <a:pt x="283" y="207"/>
                    </a:lnTo>
                    <a:cubicBezTo>
                      <a:pt x="283" y="192"/>
                      <a:pt x="273" y="171"/>
                      <a:pt x="255" y="151"/>
                    </a:cubicBezTo>
                    <a:lnTo>
                      <a:pt x="255" y="151"/>
                    </a:lnTo>
                    <a:cubicBezTo>
                      <a:pt x="237" y="132"/>
                      <a:pt x="212" y="114"/>
                      <a:pt x="183" y="1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07">
                <a:extLst>
                  <a:ext uri="{FF2B5EF4-FFF2-40B4-BE49-F238E27FC236}">
                    <a16:creationId xmlns:a16="http://schemas.microsoft.com/office/drawing/2014/main" id="{5E36097E-2503-475B-A897-2B336E9E9F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1044" y="7224840"/>
                <a:ext cx="266441" cy="239412"/>
              </a:xfrm>
              <a:custGeom>
                <a:avLst/>
                <a:gdLst>
                  <a:gd name="T0" fmla="*/ 153 w 303"/>
                  <a:gd name="T1" fmla="*/ 20 h 272"/>
                  <a:gd name="T2" fmla="*/ 118 w 303"/>
                  <a:gd name="T3" fmla="*/ 34 h 272"/>
                  <a:gd name="T4" fmla="*/ 104 w 303"/>
                  <a:gd name="T5" fmla="*/ 69 h 272"/>
                  <a:gd name="T6" fmla="*/ 109 w 303"/>
                  <a:gd name="T7" fmla="*/ 90 h 272"/>
                  <a:gd name="T8" fmla="*/ 121 w 303"/>
                  <a:gd name="T9" fmla="*/ 106 h 272"/>
                  <a:gd name="T10" fmla="*/ 124 w 303"/>
                  <a:gd name="T11" fmla="*/ 115 h 272"/>
                  <a:gd name="T12" fmla="*/ 117 w 303"/>
                  <a:gd name="T13" fmla="*/ 123 h 272"/>
                  <a:gd name="T14" fmla="*/ 46 w 303"/>
                  <a:gd name="T15" fmla="*/ 166 h 272"/>
                  <a:gd name="T16" fmla="*/ 19 w 303"/>
                  <a:gd name="T17" fmla="*/ 217 h 272"/>
                  <a:gd name="T18" fmla="*/ 53 w 303"/>
                  <a:gd name="T19" fmla="*/ 243 h 272"/>
                  <a:gd name="T20" fmla="*/ 151 w 303"/>
                  <a:gd name="T21" fmla="*/ 252 h 272"/>
                  <a:gd name="T22" fmla="*/ 249 w 303"/>
                  <a:gd name="T23" fmla="*/ 243 h 272"/>
                  <a:gd name="T24" fmla="*/ 283 w 303"/>
                  <a:gd name="T25" fmla="*/ 217 h 272"/>
                  <a:gd name="T26" fmla="*/ 257 w 303"/>
                  <a:gd name="T27" fmla="*/ 168 h 272"/>
                  <a:gd name="T28" fmla="*/ 189 w 303"/>
                  <a:gd name="T29" fmla="*/ 124 h 272"/>
                  <a:gd name="T30" fmla="*/ 182 w 303"/>
                  <a:gd name="T31" fmla="*/ 116 h 272"/>
                  <a:gd name="T32" fmla="*/ 185 w 303"/>
                  <a:gd name="T33" fmla="*/ 108 h 272"/>
                  <a:gd name="T34" fmla="*/ 199 w 303"/>
                  <a:gd name="T35" fmla="*/ 90 h 272"/>
                  <a:gd name="T36" fmla="*/ 203 w 303"/>
                  <a:gd name="T37" fmla="*/ 69 h 272"/>
                  <a:gd name="T38" fmla="*/ 189 w 303"/>
                  <a:gd name="T39" fmla="*/ 34 h 272"/>
                  <a:gd name="T40" fmla="*/ 151 w 303"/>
                  <a:gd name="T41" fmla="*/ 271 h 272"/>
                  <a:gd name="T42" fmla="*/ 49 w 303"/>
                  <a:gd name="T43" fmla="*/ 262 h 272"/>
                  <a:gd name="T44" fmla="*/ 0 w 303"/>
                  <a:gd name="T45" fmla="*/ 217 h 272"/>
                  <a:gd name="T46" fmla="*/ 32 w 303"/>
                  <a:gd name="T47" fmla="*/ 154 h 272"/>
                  <a:gd name="T48" fmla="*/ 97 w 303"/>
                  <a:gd name="T49" fmla="*/ 109 h 272"/>
                  <a:gd name="T50" fmla="*/ 90 w 303"/>
                  <a:gd name="T51" fmla="*/ 98 h 272"/>
                  <a:gd name="T52" fmla="*/ 84 w 303"/>
                  <a:gd name="T53" fmla="*/ 69 h 272"/>
                  <a:gd name="T54" fmla="*/ 104 w 303"/>
                  <a:gd name="T55" fmla="*/ 20 h 272"/>
                  <a:gd name="T56" fmla="*/ 153 w 303"/>
                  <a:gd name="T57" fmla="*/ 0 h 272"/>
                  <a:gd name="T58" fmla="*/ 202 w 303"/>
                  <a:gd name="T59" fmla="*/ 20 h 272"/>
                  <a:gd name="T60" fmla="*/ 223 w 303"/>
                  <a:gd name="T61" fmla="*/ 69 h 272"/>
                  <a:gd name="T62" fmla="*/ 216 w 303"/>
                  <a:gd name="T63" fmla="*/ 98 h 272"/>
                  <a:gd name="T64" fmla="*/ 209 w 303"/>
                  <a:gd name="T65" fmla="*/ 111 h 272"/>
                  <a:gd name="T66" fmla="*/ 271 w 303"/>
                  <a:gd name="T67" fmla="*/ 155 h 272"/>
                  <a:gd name="T68" fmla="*/ 302 w 303"/>
                  <a:gd name="T69" fmla="*/ 217 h 272"/>
                  <a:gd name="T70" fmla="*/ 253 w 303"/>
                  <a:gd name="T71" fmla="*/ 262 h 272"/>
                  <a:gd name="T72" fmla="*/ 151 w 303"/>
                  <a:gd name="T73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03" h="272">
                    <a:moveTo>
                      <a:pt x="153" y="20"/>
                    </a:moveTo>
                    <a:lnTo>
                      <a:pt x="153" y="20"/>
                    </a:lnTo>
                    <a:cubicBezTo>
                      <a:pt x="140" y="20"/>
                      <a:pt x="128" y="24"/>
                      <a:pt x="118" y="34"/>
                    </a:cubicBezTo>
                    <a:lnTo>
                      <a:pt x="118" y="34"/>
                    </a:lnTo>
                    <a:cubicBezTo>
                      <a:pt x="109" y="43"/>
                      <a:pt x="104" y="56"/>
                      <a:pt x="104" y="69"/>
                    </a:cubicBezTo>
                    <a:lnTo>
                      <a:pt x="104" y="69"/>
                    </a:lnTo>
                    <a:cubicBezTo>
                      <a:pt x="104" y="76"/>
                      <a:pt x="105" y="83"/>
                      <a:pt x="109" y="90"/>
                    </a:cubicBezTo>
                    <a:lnTo>
                      <a:pt x="109" y="90"/>
                    </a:lnTo>
                    <a:cubicBezTo>
                      <a:pt x="111" y="96"/>
                      <a:pt x="116" y="101"/>
                      <a:pt x="121" y="106"/>
                    </a:cubicBezTo>
                    <a:lnTo>
                      <a:pt x="121" y="106"/>
                    </a:lnTo>
                    <a:cubicBezTo>
                      <a:pt x="124" y="108"/>
                      <a:pt x="125" y="112"/>
                      <a:pt x="124" y="115"/>
                    </a:cubicBezTo>
                    <a:lnTo>
                      <a:pt x="124" y="115"/>
                    </a:lnTo>
                    <a:cubicBezTo>
                      <a:pt x="123" y="119"/>
                      <a:pt x="120" y="121"/>
                      <a:pt x="117" y="123"/>
                    </a:cubicBezTo>
                    <a:lnTo>
                      <a:pt x="117" y="123"/>
                    </a:lnTo>
                    <a:cubicBezTo>
                      <a:pt x="91" y="130"/>
                      <a:pt x="66" y="146"/>
                      <a:pt x="46" y="166"/>
                    </a:cubicBezTo>
                    <a:lnTo>
                      <a:pt x="46" y="166"/>
                    </a:lnTo>
                    <a:cubicBezTo>
                      <a:pt x="30" y="185"/>
                      <a:pt x="19" y="204"/>
                      <a:pt x="19" y="217"/>
                    </a:cubicBezTo>
                    <a:lnTo>
                      <a:pt x="19" y="217"/>
                    </a:lnTo>
                    <a:cubicBezTo>
                      <a:pt x="19" y="221"/>
                      <a:pt x="19" y="235"/>
                      <a:pt x="53" y="243"/>
                    </a:cubicBezTo>
                    <a:lnTo>
                      <a:pt x="53" y="243"/>
                    </a:lnTo>
                    <a:cubicBezTo>
                      <a:pt x="75" y="249"/>
                      <a:pt x="107" y="252"/>
                      <a:pt x="151" y="252"/>
                    </a:cubicBezTo>
                    <a:lnTo>
                      <a:pt x="151" y="252"/>
                    </a:lnTo>
                    <a:cubicBezTo>
                      <a:pt x="195" y="252"/>
                      <a:pt x="227" y="249"/>
                      <a:pt x="249" y="243"/>
                    </a:cubicBezTo>
                    <a:lnTo>
                      <a:pt x="249" y="243"/>
                    </a:lnTo>
                    <a:cubicBezTo>
                      <a:pt x="283" y="235"/>
                      <a:pt x="283" y="221"/>
                      <a:pt x="283" y="217"/>
                    </a:cubicBezTo>
                    <a:lnTo>
                      <a:pt x="283" y="217"/>
                    </a:lnTo>
                    <a:cubicBezTo>
                      <a:pt x="283" y="205"/>
                      <a:pt x="272" y="186"/>
                      <a:pt x="257" y="168"/>
                    </a:cubicBezTo>
                    <a:lnTo>
                      <a:pt x="257" y="168"/>
                    </a:lnTo>
                    <a:cubicBezTo>
                      <a:pt x="238" y="147"/>
                      <a:pt x="213" y="132"/>
                      <a:pt x="189" y="124"/>
                    </a:cubicBezTo>
                    <a:lnTo>
                      <a:pt x="189" y="124"/>
                    </a:lnTo>
                    <a:cubicBezTo>
                      <a:pt x="185" y="122"/>
                      <a:pt x="183" y="119"/>
                      <a:pt x="182" y="116"/>
                    </a:cubicBezTo>
                    <a:lnTo>
                      <a:pt x="182" y="116"/>
                    </a:lnTo>
                    <a:cubicBezTo>
                      <a:pt x="181" y="112"/>
                      <a:pt x="183" y="109"/>
                      <a:pt x="185" y="108"/>
                    </a:cubicBezTo>
                    <a:lnTo>
                      <a:pt x="185" y="108"/>
                    </a:lnTo>
                    <a:cubicBezTo>
                      <a:pt x="191" y="102"/>
                      <a:pt x="195" y="97"/>
                      <a:pt x="199" y="90"/>
                    </a:cubicBezTo>
                    <a:lnTo>
                      <a:pt x="199" y="90"/>
                    </a:lnTo>
                    <a:cubicBezTo>
                      <a:pt x="202" y="84"/>
                      <a:pt x="203" y="76"/>
                      <a:pt x="203" y="69"/>
                    </a:cubicBezTo>
                    <a:lnTo>
                      <a:pt x="203" y="69"/>
                    </a:lnTo>
                    <a:cubicBezTo>
                      <a:pt x="203" y="56"/>
                      <a:pt x="197" y="43"/>
                      <a:pt x="189" y="34"/>
                    </a:cubicBezTo>
                    <a:lnTo>
                      <a:pt x="189" y="34"/>
                    </a:lnTo>
                    <a:cubicBezTo>
                      <a:pt x="179" y="24"/>
                      <a:pt x="167" y="20"/>
                      <a:pt x="153" y="20"/>
                    </a:cubicBezTo>
                    <a:close/>
                    <a:moveTo>
                      <a:pt x="151" y="271"/>
                    </a:moveTo>
                    <a:lnTo>
                      <a:pt x="151" y="271"/>
                    </a:lnTo>
                    <a:cubicBezTo>
                      <a:pt x="104" y="271"/>
                      <a:pt x="72" y="268"/>
                      <a:pt x="49" y="262"/>
                    </a:cubicBezTo>
                    <a:lnTo>
                      <a:pt x="49" y="262"/>
                    </a:lnTo>
                    <a:cubicBezTo>
                      <a:pt x="16" y="254"/>
                      <a:pt x="0" y="239"/>
                      <a:pt x="0" y="217"/>
                    </a:cubicBezTo>
                    <a:lnTo>
                      <a:pt x="0" y="217"/>
                    </a:lnTo>
                    <a:cubicBezTo>
                      <a:pt x="0" y="199"/>
                      <a:pt x="12" y="175"/>
                      <a:pt x="32" y="154"/>
                    </a:cubicBezTo>
                    <a:lnTo>
                      <a:pt x="32" y="154"/>
                    </a:lnTo>
                    <a:cubicBezTo>
                      <a:pt x="51" y="134"/>
                      <a:pt x="73" y="119"/>
                      <a:pt x="97" y="109"/>
                    </a:cubicBezTo>
                    <a:lnTo>
                      <a:pt x="97" y="109"/>
                    </a:lnTo>
                    <a:cubicBezTo>
                      <a:pt x="95" y="105"/>
                      <a:pt x="93" y="101"/>
                      <a:pt x="90" y="98"/>
                    </a:cubicBezTo>
                    <a:lnTo>
                      <a:pt x="90" y="98"/>
                    </a:lnTo>
                    <a:cubicBezTo>
                      <a:pt x="87" y="89"/>
                      <a:pt x="84" y="79"/>
                      <a:pt x="84" y="69"/>
                    </a:cubicBezTo>
                    <a:lnTo>
                      <a:pt x="84" y="69"/>
                    </a:lnTo>
                    <a:cubicBezTo>
                      <a:pt x="84" y="51"/>
                      <a:pt x="91" y="34"/>
                      <a:pt x="104" y="20"/>
                    </a:cubicBezTo>
                    <a:lnTo>
                      <a:pt x="104" y="20"/>
                    </a:lnTo>
                    <a:cubicBezTo>
                      <a:pt x="118" y="7"/>
                      <a:pt x="135" y="0"/>
                      <a:pt x="153" y="0"/>
                    </a:cubicBezTo>
                    <a:lnTo>
                      <a:pt x="153" y="0"/>
                    </a:lnTo>
                    <a:cubicBezTo>
                      <a:pt x="172" y="0"/>
                      <a:pt x="189" y="7"/>
                      <a:pt x="202" y="20"/>
                    </a:cubicBezTo>
                    <a:lnTo>
                      <a:pt x="202" y="20"/>
                    </a:lnTo>
                    <a:cubicBezTo>
                      <a:pt x="215" y="34"/>
                      <a:pt x="223" y="51"/>
                      <a:pt x="223" y="69"/>
                    </a:cubicBezTo>
                    <a:lnTo>
                      <a:pt x="223" y="69"/>
                    </a:lnTo>
                    <a:cubicBezTo>
                      <a:pt x="223" y="80"/>
                      <a:pt x="220" y="89"/>
                      <a:pt x="216" y="98"/>
                    </a:cubicBezTo>
                    <a:lnTo>
                      <a:pt x="216" y="98"/>
                    </a:lnTo>
                    <a:cubicBezTo>
                      <a:pt x="214" y="103"/>
                      <a:pt x="211" y="106"/>
                      <a:pt x="209" y="111"/>
                    </a:cubicBezTo>
                    <a:lnTo>
                      <a:pt x="209" y="111"/>
                    </a:lnTo>
                    <a:cubicBezTo>
                      <a:pt x="232" y="120"/>
                      <a:pt x="253" y="136"/>
                      <a:pt x="271" y="155"/>
                    </a:cubicBezTo>
                    <a:lnTo>
                      <a:pt x="271" y="155"/>
                    </a:lnTo>
                    <a:cubicBezTo>
                      <a:pt x="291" y="176"/>
                      <a:pt x="302" y="200"/>
                      <a:pt x="302" y="217"/>
                    </a:cubicBezTo>
                    <a:lnTo>
                      <a:pt x="302" y="217"/>
                    </a:lnTo>
                    <a:cubicBezTo>
                      <a:pt x="302" y="239"/>
                      <a:pt x="285" y="254"/>
                      <a:pt x="253" y="262"/>
                    </a:cubicBezTo>
                    <a:lnTo>
                      <a:pt x="253" y="262"/>
                    </a:lnTo>
                    <a:cubicBezTo>
                      <a:pt x="230" y="268"/>
                      <a:pt x="197" y="271"/>
                      <a:pt x="151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08">
                <a:extLst>
                  <a:ext uri="{FF2B5EF4-FFF2-40B4-BE49-F238E27FC236}">
                    <a16:creationId xmlns:a16="http://schemas.microsoft.com/office/drawing/2014/main" id="{45C5F24F-80FD-4F26-8A40-D007EB249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4323" y="8120705"/>
                <a:ext cx="980818" cy="973095"/>
              </a:xfrm>
              <a:custGeom>
                <a:avLst/>
                <a:gdLst>
                  <a:gd name="T0" fmla="*/ 1045 w 1120"/>
                  <a:gd name="T1" fmla="*/ 3 h 1112"/>
                  <a:gd name="T2" fmla="*/ 1045 w 1120"/>
                  <a:gd name="T3" fmla="*/ 3 h 1112"/>
                  <a:gd name="T4" fmla="*/ 782 w 1120"/>
                  <a:gd name="T5" fmla="*/ 200 h 1112"/>
                  <a:gd name="T6" fmla="*/ 782 w 1120"/>
                  <a:gd name="T7" fmla="*/ 200 h 1112"/>
                  <a:gd name="T8" fmla="*/ 41 w 1120"/>
                  <a:gd name="T9" fmla="*/ 289 h 1112"/>
                  <a:gd name="T10" fmla="*/ 41 w 1120"/>
                  <a:gd name="T11" fmla="*/ 289 h 1112"/>
                  <a:gd name="T12" fmla="*/ 592 w 1120"/>
                  <a:gd name="T13" fmla="*/ 388 h 1112"/>
                  <a:gd name="T14" fmla="*/ 592 w 1120"/>
                  <a:gd name="T15" fmla="*/ 388 h 1112"/>
                  <a:gd name="T16" fmla="*/ 309 w 1120"/>
                  <a:gd name="T17" fmla="*/ 686 h 1112"/>
                  <a:gd name="T18" fmla="*/ 59 w 1120"/>
                  <a:gd name="T19" fmla="*/ 665 h 1112"/>
                  <a:gd name="T20" fmla="*/ 0 w 1120"/>
                  <a:gd name="T21" fmla="*/ 740 h 1112"/>
                  <a:gd name="T22" fmla="*/ 197 w 1120"/>
                  <a:gd name="T23" fmla="*/ 854 h 1112"/>
                  <a:gd name="T24" fmla="*/ 197 w 1120"/>
                  <a:gd name="T25" fmla="*/ 854 h 1112"/>
                  <a:gd name="T26" fmla="*/ 132 w 1120"/>
                  <a:gd name="T27" fmla="*/ 975 h 1112"/>
                  <a:gd name="T28" fmla="*/ 132 w 1120"/>
                  <a:gd name="T29" fmla="*/ 975 h 1112"/>
                  <a:gd name="T30" fmla="*/ 256 w 1120"/>
                  <a:gd name="T31" fmla="*/ 921 h 1112"/>
                  <a:gd name="T32" fmla="*/ 368 w 1120"/>
                  <a:gd name="T33" fmla="*/ 1111 h 1112"/>
                  <a:gd name="T34" fmla="*/ 439 w 1120"/>
                  <a:gd name="T35" fmla="*/ 1048 h 1112"/>
                  <a:gd name="T36" fmla="*/ 415 w 1120"/>
                  <a:gd name="T37" fmla="*/ 781 h 1112"/>
                  <a:gd name="T38" fmla="*/ 415 w 1120"/>
                  <a:gd name="T39" fmla="*/ 781 h 1112"/>
                  <a:gd name="T40" fmla="*/ 415 w 1120"/>
                  <a:gd name="T41" fmla="*/ 781 h 1112"/>
                  <a:gd name="T42" fmla="*/ 701 w 1120"/>
                  <a:gd name="T43" fmla="*/ 491 h 1112"/>
                  <a:gd name="T44" fmla="*/ 701 w 1120"/>
                  <a:gd name="T45" fmla="*/ 491 h 1112"/>
                  <a:gd name="T46" fmla="*/ 811 w 1120"/>
                  <a:gd name="T47" fmla="*/ 1047 h 1112"/>
                  <a:gd name="T48" fmla="*/ 811 w 1120"/>
                  <a:gd name="T49" fmla="*/ 1047 h 1112"/>
                  <a:gd name="T50" fmla="*/ 886 w 1120"/>
                  <a:gd name="T51" fmla="*/ 295 h 1112"/>
                  <a:gd name="T52" fmla="*/ 886 w 1120"/>
                  <a:gd name="T53" fmla="*/ 295 h 1112"/>
                  <a:gd name="T54" fmla="*/ 1045 w 1120"/>
                  <a:gd name="T55" fmla="*/ 3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20" h="1112">
                    <a:moveTo>
                      <a:pt x="1045" y="3"/>
                    </a:moveTo>
                    <a:lnTo>
                      <a:pt x="1045" y="3"/>
                    </a:lnTo>
                    <a:cubicBezTo>
                      <a:pt x="1006" y="0"/>
                      <a:pt x="901" y="88"/>
                      <a:pt x="782" y="200"/>
                    </a:cubicBezTo>
                    <a:lnTo>
                      <a:pt x="782" y="200"/>
                    </a:lnTo>
                    <a:cubicBezTo>
                      <a:pt x="656" y="207"/>
                      <a:pt x="69" y="243"/>
                      <a:pt x="41" y="289"/>
                    </a:cubicBezTo>
                    <a:lnTo>
                      <a:pt x="41" y="289"/>
                    </a:lnTo>
                    <a:cubicBezTo>
                      <a:pt x="11" y="338"/>
                      <a:pt x="473" y="347"/>
                      <a:pt x="592" y="388"/>
                    </a:cubicBezTo>
                    <a:lnTo>
                      <a:pt x="592" y="388"/>
                    </a:lnTo>
                    <a:cubicBezTo>
                      <a:pt x="440" y="543"/>
                      <a:pt x="310" y="686"/>
                      <a:pt x="309" y="686"/>
                    </a:cubicBezTo>
                    <a:lnTo>
                      <a:pt x="59" y="665"/>
                    </a:lnTo>
                    <a:lnTo>
                      <a:pt x="0" y="740"/>
                    </a:lnTo>
                    <a:lnTo>
                      <a:pt x="197" y="854"/>
                    </a:lnTo>
                    <a:lnTo>
                      <a:pt x="197" y="854"/>
                    </a:lnTo>
                    <a:cubicBezTo>
                      <a:pt x="172" y="880"/>
                      <a:pt x="115" y="946"/>
                      <a:pt x="132" y="975"/>
                    </a:cubicBezTo>
                    <a:lnTo>
                      <a:pt x="132" y="975"/>
                    </a:lnTo>
                    <a:cubicBezTo>
                      <a:pt x="147" y="1005"/>
                      <a:pt x="224" y="946"/>
                      <a:pt x="256" y="921"/>
                    </a:cubicBezTo>
                    <a:lnTo>
                      <a:pt x="368" y="1111"/>
                    </a:lnTo>
                    <a:lnTo>
                      <a:pt x="439" y="1048"/>
                    </a:lnTo>
                    <a:lnTo>
                      <a:pt x="415" y="781"/>
                    </a:lnTo>
                    <a:lnTo>
                      <a:pt x="415" y="781"/>
                    </a:lnTo>
                    <a:lnTo>
                      <a:pt x="415" y="781"/>
                    </a:lnTo>
                    <a:cubicBezTo>
                      <a:pt x="519" y="677"/>
                      <a:pt x="615" y="579"/>
                      <a:pt x="701" y="491"/>
                    </a:cubicBezTo>
                    <a:lnTo>
                      <a:pt x="701" y="491"/>
                    </a:lnTo>
                    <a:cubicBezTo>
                      <a:pt x="741" y="624"/>
                      <a:pt x="767" y="1078"/>
                      <a:pt x="811" y="1047"/>
                    </a:cubicBezTo>
                    <a:lnTo>
                      <a:pt x="811" y="1047"/>
                    </a:lnTo>
                    <a:cubicBezTo>
                      <a:pt x="855" y="1016"/>
                      <a:pt x="881" y="430"/>
                      <a:pt x="886" y="295"/>
                    </a:cubicBezTo>
                    <a:lnTo>
                      <a:pt x="886" y="295"/>
                    </a:lnTo>
                    <a:cubicBezTo>
                      <a:pt x="1048" y="116"/>
                      <a:pt x="1119" y="9"/>
                      <a:pt x="1045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09">
                <a:extLst>
                  <a:ext uri="{FF2B5EF4-FFF2-40B4-BE49-F238E27FC236}">
                    <a16:creationId xmlns:a16="http://schemas.microsoft.com/office/drawing/2014/main" id="{3DC1F2D0-465A-4BD6-9C25-EFE692014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86600" y="8112982"/>
                <a:ext cx="969234" cy="988541"/>
              </a:xfrm>
              <a:custGeom>
                <a:avLst/>
                <a:gdLst>
                  <a:gd name="T0" fmla="*/ 265 w 1107"/>
                  <a:gd name="T1" fmla="*/ 919 h 1130"/>
                  <a:gd name="T2" fmla="*/ 267 w 1107"/>
                  <a:gd name="T3" fmla="*/ 919 h 1130"/>
                  <a:gd name="T4" fmla="*/ 379 w 1107"/>
                  <a:gd name="T5" fmla="*/ 1104 h 1130"/>
                  <a:gd name="T6" fmla="*/ 414 w 1107"/>
                  <a:gd name="T7" fmla="*/ 790 h 1130"/>
                  <a:gd name="T8" fmla="*/ 417 w 1107"/>
                  <a:gd name="T9" fmla="*/ 782 h 1130"/>
                  <a:gd name="T10" fmla="*/ 703 w 1107"/>
                  <a:gd name="T11" fmla="*/ 492 h 1130"/>
                  <a:gd name="T12" fmla="*/ 711 w 1107"/>
                  <a:gd name="T13" fmla="*/ 490 h 1130"/>
                  <a:gd name="T14" fmla="*/ 718 w 1107"/>
                  <a:gd name="T15" fmla="*/ 497 h 1130"/>
                  <a:gd name="T16" fmla="*/ 764 w 1107"/>
                  <a:gd name="T17" fmla="*/ 770 h 1130"/>
                  <a:gd name="T18" fmla="*/ 816 w 1107"/>
                  <a:gd name="T19" fmla="*/ 1046 h 1130"/>
                  <a:gd name="T20" fmla="*/ 885 w 1107"/>
                  <a:gd name="T21" fmla="*/ 303 h 1130"/>
                  <a:gd name="T22" fmla="*/ 888 w 1107"/>
                  <a:gd name="T23" fmla="*/ 297 h 1130"/>
                  <a:gd name="T24" fmla="*/ 1072 w 1107"/>
                  <a:gd name="T25" fmla="*/ 30 h 1130"/>
                  <a:gd name="T26" fmla="*/ 1053 w 1107"/>
                  <a:gd name="T27" fmla="*/ 21 h 1130"/>
                  <a:gd name="T28" fmla="*/ 798 w 1107"/>
                  <a:gd name="T29" fmla="*/ 215 h 1130"/>
                  <a:gd name="T30" fmla="*/ 791 w 1107"/>
                  <a:gd name="T31" fmla="*/ 217 h 1130"/>
                  <a:gd name="T32" fmla="*/ 59 w 1107"/>
                  <a:gd name="T33" fmla="*/ 301 h 1130"/>
                  <a:gd name="T34" fmla="*/ 328 w 1107"/>
                  <a:gd name="T35" fmla="*/ 346 h 1130"/>
                  <a:gd name="T36" fmla="*/ 604 w 1107"/>
                  <a:gd name="T37" fmla="*/ 386 h 1130"/>
                  <a:gd name="T38" fmla="*/ 611 w 1107"/>
                  <a:gd name="T39" fmla="*/ 393 h 1130"/>
                  <a:gd name="T40" fmla="*/ 608 w 1107"/>
                  <a:gd name="T41" fmla="*/ 402 h 1130"/>
                  <a:gd name="T42" fmla="*/ 326 w 1107"/>
                  <a:gd name="T43" fmla="*/ 701 h 1130"/>
                  <a:gd name="T44" fmla="*/ 317 w 1107"/>
                  <a:gd name="T45" fmla="*/ 704 h 1130"/>
                  <a:gd name="T46" fmla="*/ 24 w 1107"/>
                  <a:gd name="T47" fmla="*/ 745 h 1130"/>
                  <a:gd name="T48" fmla="*/ 211 w 1107"/>
                  <a:gd name="T49" fmla="*/ 854 h 1130"/>
                  <a:gd name="T50" fmla="*/ 215 w 1107"/>
                  <a:gd name="T51" fmla="*/ 861 h 1130"/>
                  <a:gd name="T52" fmla="*/ 213 w 1107"/>
                  <a:gd name="T53" fmla="*/ 869 h 1130"/>
                  <a:gd name="T54" fmla="*/ 148 w 1107"/>
                  <a:gd name="T55" fmla="*/ 979 h 1130"/>
                  <a:gd name="T56" fmla="*/ 152 w 1107"/>
                  <a:gd name="T57" fmla="*/ 982 h 1130"/>
                  <a:gd name="T58" fmla="*/ 259 w 1107"/>
                  <a:gd name="T59" fmla="*/ 921 h 1130"/>
                  <a:gd name="T60" fmla="*/ 377 w 1107"/>
                  <a:gd name="T61" fmla="*/ 1129 h 1130"/>
                  <a:gd name="T62" fmla="*/ 375 w 1107"/>
                  <a:gd name="T63" fmla="*/ 1129 h 1130"/>
                  <a:gd name="T64" fmla="*/ 368 w 1107"/>
                  <a:gd name="T65" fmla="*/ 1123 h 1130"/>
                  <a:gd name="T66" fmla="*/ 262 w 1107"/>
                  <a:gd name="T67" fmla="*/ 943 h 1130"/>
                  <a:gd name="T68" fmla="*/ 149 w 1107"/>
                  <a:gd name="T69" fmla="*/ 1001 h 1130"/>
                  <a:gd name="T70" fmla="*/ 132 w 1107"/>
                  <a:gd name="T71" fmla="*/ 988 h 1130"/>
                  <a:gd name="T72" fmla="*/ 4 w 1107"/>
                  <a:gd name="T73" fmla="*/ 755 h 1130"/>
                  <a:gd name="T74" fmla="*/ 0 w 1107"/>
                  <a:gd name="T75" fmla="*/ 749 h 1130"/>
                  <a:gd name="T76" fmla="*/ 1 w 1107"/>
                  <a:gd name="T77" fmla="*/ 742 h 1130"/>
                  <a:gd name="T78" fmla="*/ 60 w 1107"/>
                  <a:gd name="T79" fmla="*/ 667 h 1130"/>
                  <a:gd name="T80" fmla="*/ 314 w 1107"/>
                  <a:gd name="T81" fmla="*/ 685 h 1130"/>
                  <a:gd name="T82" fmla="*/ 583 w 1107"/>
                  <a:gd name="T83" fmla="*/ 400 h 1130"/>
                  <a:gd name="T84" fmla="*/ 327 w 1107"/>
                  <a:gd name="T85" fmla="*/ 364 h 1130"/>
                  <a:gd name="T86" fmla="*/ 40 w 1107"/>
                  <a:gd name="T87" fmla="*/ 309 h 1130"/>
                  <a:gd name="T88" fmla="*/ 42 w 1107"/>
                  <a:gd name="T89" fmla="*/ 291 h 1130"/>
                  <a:gd name="T90" fmla="*/ 787 w 1107"/>
                  <a:gd name="T91" fmla="*/ 198 h 1130"/>
                  <a:gd name="T92" fmla="*/ 1054 w 1107"/>
                  <a:gd name="T93" fmla="*/ 2 h 1130"/>
                  <a:gd name="T94" fmla="*/ 1091 w 1107"/>
                  <a:gd name="T95" fmla="*/ 22 h 1130"/>
                  <a:gd name="T96" fmla="*/ 905 w 1107"/>
                  <a:gd name="T97" fmla="*/ 307 h 1130"/>
                  <a:gd name="T98" fmla="*/ 826 w 1107"/>
                  <a:gd name="T99" fmla="*/ 1063 h 1130"/>
                  <a:gd name="T100" fmla="*/ 810 w 1107"/>
                  <a:gd name="T101" fmla="*/ 1064 h 1130"/>
                  <a:gd name="T102" fmla="*/ 745 w 1107"/>
                  <a:gd name="T103" fmla="*/ 773 h 1130"/>
                  <a:gd name="T104" fmla="*/ 704 w 1107"/>
                  <a:gd name="T105" fmla="*/ 519 h 1130"/>
                  <a:gd name="T106" fmla="*/ 434 w 1107"/>
                  <a:gd name="T107" fmla="*/ 793 h 1130"/>
                  <a:gd name="T108" fmla="*/ 457 w 1107"/>
                  <a:gd name="T109" fmla="*/ 1056 h 1130"/>
                  <a:gd name="T110" fmla="*/ 383 w 1107"/>
                  <a:gd name="T111" fmla="*/ 1126 h 1130"/>
                  <a:gd name="T112" fmla="*/ 377 w 1107"/>
                  <a:gd name="T113" fmla="*/ 1129 h 1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07" h="1130">
                    <a:moveTo>
                      <a:pt x="265" y="919"/>
                    </a:moveTo>
                    <a:lnTo>
                      <a:pt x="265" y="919"/>
                    </a:lnTo>
                    <a:cubicBezTo>
                      <a:pt x="266" y="919"/>
                      <a:pt x="266" y="919"/>
                      <a:pt x="267" y="919"/>
                    </a:cubicBezTo>
                    <a:lnTo>
                      <a:pt x="267" y="919"/>
                    </a:lnTo>
                    <a:cubicBezTo>
                      <a:pt x="269" y="919"/>
                      <a:pt x="272" y="921"/>
                      <a:pt x="273" y="923"/>
                    </a:cubicBezTo>
                    <a:lnTo>
                      <a:pt x="379" y="1104"/>
                    </a:lnTo>
                    <a:lnTo>
                      <a:pt x="438" y="1052"/>
                    </a:lnTo>
                    <a:lnTo>
                      <a:pt x="414" y="790"/>
                    </a:lnTo>
                    <a:lnTo>
                      <a:pt x="414" y="790"/>
                    </a:lnTo>
                    <a:cubicBezTo>
                      <a:pt x="414" y="788"/>
                      <a:pt x="414" y="785"/>
                      <a:pt x="417" y="782"/>
                    </a:cubicBezTo>
                    <a:lnTo>
                      <a:pt x="417" y="782"/>
                    </a:lnTo>
                    <a:cubicBezTo>
                      <a:pt x="530" y="670"/>
                      <a:pt x="621" y="577"/>
                      <a:pt x="703" y="492"/>
                    </a:cubicBezTo>
                    <a:lnTo>
                      <a:pt x="703" y="492"/>
                    </a:lnTo>
                    <a:cubicBezTo>
                      <a:pt x="705" y="491"/>
                      <a:pt x="709" y="489"/>
                      <a:pt x="711" y="490"/>
                    </a:cubicBezTo>
                    <a:lnTo>
                      <a:pt x="711" y="490"/>
                    </a:lnTo>
                    <a:cubicBezTo>
                      <a:pt x="715" y="491"/>
                      <a:pt x="717" y="493"/>
                      <a:pt x="718" y="497"/>
                    </a:cubicBezTo>
                    <a:lnTo>
                      <a:pt x="718" y="497"/>
                    </a:lnTo>
                    <a:cubicBezTo>
                      <a:pt x="736" y="552"/>
                      <a:pt x="750" y="663"/>
                      <a:pt x="764" y="770"/>
                    </a:cubicBezTo>
                    <a:lnTo>
                      <a:pt x="764" y="770"/>
                    </a:lnTo>
                    <a:cubicBezTo>
                      <a:pt x="778" y="880"/>
                      <a:pt x="798" y="1028"/>
                      <a:pt x="816" y="1046"/>
                    </a:cubicBezTo>
                    <a:lnTo>
                      <a:pt x="816" y="1046"/>
                    </a:lnTo>
                    <a:cubicBezTo>
                      <a:pt x="841" y="1019"/>
                      <a:pt x="868" y="722"/>
                      <a:pt x="885" y="303"/>
                    </a:cubicBezTo>
                    <a:lnTo>
                      <a:pt x="885" y="303"/>
                    </a:lnTo>
                    <a:cubicBezTo>
                      <a:pt x="885" y="300"/>
                      <a:pt x="886" y="298"/>
                      <a:pt x="888" y="297"/>
                    </a:cubicBezTo>
                    <a:lnTo>
                      <a:pt x="888" y="297"/>
                    </a:lnTo>
                    <a:cubicBezTo>
                      <a:pt x="1022" y="149"/>
                      <a:pt x="1084" y="59"/>
                      <a:pt x="1072" y="30"/>
                    </a:cubicBezTo>
                    <a:lnTo>
                      <a:pt x="1072" y="30"/>
                    </a:lnTo>
                    <a:cubicBezTo>
                      <a:pt x="1071" y="28"/>
                      <a:pt x="1069" y="22"/>
                      <a:pt x="1053" y="21"/>
                    </a:cubicBezTo>
                    <a:lnTo>
                      <a:pt x="1053" y="21"/>
                    </a:lnTo>
                    <a:cubicBezTo>
                      <a:pt x="1036" y="20"/>
                      <a:pt x="979" y="43"/>
                      <a:pt x="798" y="215"/>
                    </a:cubicBezTo>
                    <a:lnTo>
                      <a:pt x="798" y="215"/>
                    </a:lnTo>
                    <a:cubicBezTo>
                      <a:pt x="796" y="216"/>
                      <a:pt x="794" y="217"/>
                      <a:pt x="791" y="217"/>
                    </a:cubicBezTo>
                    <a:lnTo>
                      <a:pt x="791" y="217"/>
                    </a:lnTo>
                    <a:cubicBezTo>
                      <a:pt x="382" y="241"/>
                      <a:pt x="81" y="276"/>
                      <a:pt x="59" y="301"/>
                    </a:cubicBezTo>
                    <a:lnTo>
                      <a:pt x="59" y="301"/>
                    </a:lnTo>
                    <a:cubicBezTo>
                      <a:pt x="74" y="319"/>
                      <a:pt x="226" y="335"/>
                      <a:pt x="328" y="346"/>
                    </a:cubicBezTo>
                    <a:lnTo>
                      <a:pt x="328" y="346"/>
                    </a:lnTo>
                    <a:cubicBezTo>
                      <a:pt x="439" y="357"/>
                      <a:pt x="552" y="369"/>
                      <a:pt x="604" y="386"/>
                    </a:cubicBezTo>
                    <a:lnTo>
                      <a:pt x="604" y="386"/>
                    </a:lnTo>
                    <a:cubicBezTo>
                      <a:pt x="607" y="387"/>
                      <a:pt x="609" y="390"/>
                      <a:pt x="611" y="393"/>
                    </a:cubicBezTo>
                    <a:lnTo>
                      <a:pt x="611" y="393"/>
                    </a:lnTo>
                    <a:cubicBezTo>
                      <a:pt x="611" y="397"/>
                      <a:pt x="611" y="400"/>
                      <a:pt x="608" y="402"/>
                    </a:cubicBezTo>
                    <a:lnTo>
                      <a:pt x="608" y="402"/>
                    </a:lnTo>
                    <a:cubicBezTo>
                      <a:pt x="460" y="554"/>
                      <a:pt x="331" y="695"/>
                      <a:pt x="326" y="701"/>
                    </a:cubicBezTo>
                    <a:lnTo>
                      <a:pt x="326" y="701"/>
                    </a:lnTo>
                    <a:cubicBezTo>
                      <a:pt x="323" y="703"/>
                      <a:pt x="321" y="705"/>
                      <a:pt x="317" y="704"/>
                    </a:cubicBezTo>
                    <a:lnTo>
                      <a:pt x="73" y="682"/>
                    </a:lnTo>
                    <a:lnTo>
                      <a:pt x="24" y="745"/>
                    </a:lnTo>
                    <a:lnTo>
                      <a:pt x="211" y="854"/>
                    </a:lnTo>
                    <a:lnTo>
                      <a:pt x="211" y="854"/>
                    </a:lnTo>
                    <a:cubicBezTo>
                      <a:pt x="213" y="855"/>
                      <a:pt x="215" y="858"/>
                      <a:pt x="215" y="861"/>
                    </a:cubicBezTo>
                    <a:lnTo>
                      <a:pt x="215" y="861"/>
                    </a:lnTo>
                    <a:cubicBezTo>
                      <a:pt x="216" y="864"/>
                      <a:pt x="215" y="867"/>
                      <a:pt x="213" y="869"/>
                    </a:cubicBezTo>
                    <a:lnTo>
                      <a:pt x="213" y="869"/>
                    </a:lnTo>
                    <a:cubicBezTo>
                      <a:pt x="165" y="920"/>
                      <a:pt x="139" y="962"/>
                      <a:pt x="148" y="979"/>
                    </a:cubicBezTo>
                    <a:lnTo>
                      <a:pt x="148" y="979"/>
                    </a:lnTo>
                    <a:cubicBezTo>
                      <a:pt x="149" y="980"/>
                      <a:pt x="150" y="981"/>
                      <a:pt x="152" y="982"/>
                    </a:cubicBezTo>
                    <a:lnTo>
                      <a:pt x="152" y="982"/>
                    </a:lnTo>
                    <a:cubicBezTo>
                      <a:pt x="168" y="984"/>
                      <a:pt x="209" y="961"/>
                      <a:pt x="259" y="921"/>
                    </a:cubicBezTo>
                    <a:lnTo>
                      <a:pt x="259" y="921"/>
                    </a:lnTo>
                    <a:cubicBezTo>
                      <a:pt x="261" y="919"/>
                      <a:pt x="262" y="919"/>
                      <a:pt x="265" y="919"/>
                    </a:cubicBezTo>
                    <a:close/>
                    <a:moveTo>
                      <a:pt x="377" y="1129"/>
                    </a:moveTo>
                    <a:lnTo>
                      <a:pt x="377" y="1129"/>
                    </a:lnTo>
                    <a:cubicBezTo>
                      <a:pt x="376" y="1129"/>
                      <a:pt x="376" y="1129"/>
                      <a:pt x="375" y="1129"/>
                    </a:cubicBezTo>
                    <a:lnTo>
                      <a:pt x="375" y="1129"/>
                    </a:lnTo>
                    <a:cubicBezTo>
                      <a:pt x="373" y="1128"/>
                      <a:pt x="370" y="1126"/>
                      <a:pt x="368" y="1123"/>
                    </a:cubicBezTo>
                    <a:lnTo>
                      <a:pt x="262" y="943"/>
                    </a:lnTo>
                    <a:lnTo>
                      <a:pt x="262" y="943"/>
                    </a:lnTo>
                    <a:cubicBezTo>
                      <a:pt x="224" y="974"/>
                      <a:pt x="175" y="1006"/>
                      <a:pt x="149" y="1001"/>
                    </a:cubicBezTo>
                    <a:lnTo>
                      <a:pt x="149" y="1001"/>
                    </a:lnTo>
                    <a:cubicBezTo>
                      <a:pt x="141" y="999"/>
                      <a:pt x="135" y="995"/>
                      <a:pt x="132" y="988"/>
                    </a:cubicBezTo>
                    <a:lnTo>
                      <a:pt x="132" y="988"/>
                    </a:lnTo>
                    <a:cubicBezTo>
                      <a:pt x="115" y="958"/>
                      <a:pt x="152" y="906"/>
                      <a:pt x="191" y="865"/>
                    </a:cubicBezTo>
                    <a:lnTo>
                      <a:pt x="4" y="755"/>
                    </a:lnTo>
                    <a:lnTo>
                      <a:pt x="4" y="755"/>
                    </a:lnTo>
                    <a:cubicBezTo>
                      <a:pt x="2" y="754"/>
                      <a:pt x="0" y="752"/>
                      <a:pt x="0" y="749"/>
                    </a:cubicBezTo>
                    <a:lnTo>
                      <a:pt x="0" y="749"/>
                    </a:lnTo>
                    <a:cubicBezTo>
                      <a:pt x="0" y="746"/>
                      <a:pt x="0" y="744"/>
                      <a:pt x="1" y="742"/>
                    </a:cubicBezTo>
                    <a:lnTo>
                      <a:pt x="60" y="667"/>
                    </a:lnTo>
                    <a:lnTo>
                      <a:pt x="60" y="667"/>
                    </a:lnTo>
                    <a:cubicBezTo>
                      <a:pt x="62" y="664"/>
                      <a:pt x="66" y="662"/>
                      <a:pt x="69" y="663"/>
                    </a:cubicBezTo>
                    <a:lnTo>
                      <a:pt x="314" y="685"/>
                    </a:lnTo>
                    <a:lnTo>
                      <a:pt x="314" y="685"/>
                    </a:lnTo>
                    <a:cubicBezTo>
                      <a:pt x="335" y="661"/>
                      <a:pt x="450" y="536"/>
                      <a:pt x="583" y="400"/>
                    </a:cubicBezTo>
                    <a:lnTo>
                      <a:pt x="583" y="400"/>
                    </a:lnTo>
                    <a:cubicBezTo>
                      <a:pt x="528" y="385"/>
                      <a:pt x="426" y="375"/>
                      <a:pt x="327" y="364"/>
                    </a:cubicBezTo>
                    <a:lnTo>
                      <a:pt x="327" y="364"/>
                    </a:lnTo>
                    <a:cubicBezTo>
                      <a:pt x="137" y="346"/>
                      <a:pt x="53" y="334"/>
                      <a:pt x="40" y="309"/>
                    </a:cubicBezTo>
                    <a:lnTo>
                      <a:pt x="40" y="309"/>
                    </a:lnTo>
                    <a:cubicBezTo>
                      <a:pt x="38" y="304"/>
                      <a:pt x="39" y="297"/>
                      <a:pt x="42" y="291"/>
                    </a:cubicBezTo>
                    <a:lnTo>
                      <a:pt x="42" y="291"/>
                    </a:lnTo>
                    <a:cubicBezTo>
                      <a:pt x="70" y="246"/>
                      <a:pt x="519" y="214"/>
                      <a:pt x="787" y="198"/>
                    </a:cubicBezTo>
                    <a:lnTo>
                      <a:pt x="787" y="198"/>
                    </a:lnTo>
                    <a:cubicBezTo>
                      <a:pt x="978" y="19"/>
                      <a:pt x="1031" y="0"/>
                      <a:pt x="1054" y="2"/>
                    </a:cubicBezTo>
                    <a:lnTo>
                      <a:pt x="1054" y="2"/>
                    </a:lnTo>
                    <a:cubicBezTo>
                      <a:pt x="1074" y="3"/>
                      <a:pt x="1085" y="10"/>
                      <a:pt x="1091" y="22"/>
                    </a:cubicBezTo>
                    <a:lnTo>
                      <a:pt x="1091" y="22"/>
                    </a:lnTo>
                    <a:cubicBezTo>
                      <a:pt x="1106" y="61"/>
                      <a:pt x="1050" y="146"/>
                      <a:pt x="905" y="307"/>
                    </a:cubicBezTo>
                    <a:lnTo>
                      <a:pt x="905" y="307"/>
                    </a:lnTo>
                    <a:cubicBezTo>
                      <a:pt x="893" y="578"/>
                      <a:pt x="869" y="1033"/>
                      <a:pt x="826" y="1063"/>
                    </a:cubicBezTo>
                    <a:lnTo>
                      <a:pt x="826" y="1063"/>
                    </a:lnTo>
                    <a:cubicBezTo>
                      <a:pt x="821" y="1066"/>
                      <a:pt x="815" y="1067"/>
                      <a:pt x="810" y="1064"/>
                    </a:cubicBezTo>
                    <a:lnTo>
                      <a:pt x="810" y="1064"/>
                    </a:lnTo>
                    <a:cubicBezTo>
                      <a:pt x="784" y="1054"/>
                      <a:pt x="770" y="967"/>
                      <a:pt x="745" y="773"/>
                    </a:cubicBezTo>
                    <a:lnTo>
                      <a:pt x="745" y="773"/>
                    </a:lnTo>
                    <a:cubicBezTo>
                      <a:pt x="733" y="676"/>
                      <a:pt x="720" y="576"/>
                      <a:pt x="704" y="519"/>
                    </a:cubicBezTo>
                    <a:lnTo>
                      <a:pt x="704" y="519"/>
                    </a:lnTo>
                    <a:cubicBezTo>
                      <a:pt x="627" y="599"/>
                      <a:pt x="540" y="686"/>
                      <a:pt x="434" y="793"/>
                    </a:cubicBezTo>
                    <a:lnTo>
                      <a:pt x="457" y="1056"/>
                    </a:lnTo>
                    <a:lnTo>
                      <a:pt x="457" y="1056"/>
                    </a:lnTo>
                    <a:cubicBezTo>
                      <a:pt x="458" y="1058"/>
                      <a:pt x="456" y="1062"/>
                      <a:pt x="455" y="1063"/>
                    </a:cubicBezTo>
                    <a:lnTo>
                      <a:pt x="383" y="1126"/>
                    </a:lnTo>
                    <a:lnTo>
                      <a:pt x="383" y="1126"/>
                    </a:lnTo>
                    <a:cubicBezTo>
                      <a:pt x="382" y="1128"/>
                      <a:pt x="379" y="1129"/>
                      <a:pt x="377" y="1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81B18D5-9020-4B5B-B4DD-B306EE765F13}"/>
                </a:ext>
              </a:extLst>
            </p:cNvPr>
            <p:cNvGrpSpPr/>
            <p:nvPr/>
          </p:nvGrpSpPr>
          <p:grpSpPr>
            <a:xfrm>
              <a:off x="5008348" y="9792730"/>
              <a:ext cx="14372453" cy="3147110"/>
              <a:chOff x="5008348" y="9792730"/>
              <a:chExt cx="14372453" cy="3147110"/>
            </a:xfrm>
          </p:grpSpPr>
          <p:sp>
            <p:nvSpPr>
              <p:cNvPr id="39" name="Freeform 21">
                <a:extLst>
                  <a:ext uri="{FF2B5EF4-FFF2-40B4-BE49-F238E27FC236}">
                    <a16:creationId xmlns:a16="http://schemas.microsoft.com/office/drawing/2014/main" id="{3A05FBC3-4BD1-4E1A-B1EB-316FF596E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6612" y="11526536"/>
                <a:ext cx="613975" cy="942203"/>
              </a:xfrm>
              <a:custGeom>
                <a:avLst/>
                <a:gdLst>
                  <a:gd name="T0" fmla="*/ 22 w 703"/>
                  <a:gd name="T1" fmla="*/ 1077 h 1078"/>
                  <a:gd name="T2" fmla="*/ 22 w 703"/>
                  <a:gd name="T3" fmla="*/ 1077 h 1078"/>
                  <a:gd name="T4" fmla="*/ 6 w 703"/>
                  <a:gd name="T5" fmla="*/ 736 h 1078"/>
                  <a:gd name="T6" fmla="*/ 6 w 703"/>
                  <a:gd name="T7" fmla="*/ 736 h 1078"/>
                  <a:gd name="T8" fmla="*/ 151 w 703"/>
                  <a:gd name="T9" fmla="*/ 544 h 1078"/>
                  <a:gd name="T10" fmla="*/ 151 w 703"/>
                  <a:gd name="T11" fmla="*/ 544 h 1078"/>
                  <a:gd name="T12" fmla="*/ 312 w 703"/>
                  <a:gd name="T13" fmla="*/ 263 h 1078"/>
                  <a:gd name="T14" fmla="*/ 312 w 703"/>
                  <a:gd name="T15" fmla="*/ 263 h 1078"/>
                  <a:gd name="T16" fmla="*/ 610 w 703"/>
                  <a:gd name="T17" fmla="*/ 37 h 1078"/>
                  <a:gd name="T18" fmla="*/ 610 w 703"/>
                  <a:gd name="T19" fmla="*/ 37 h 1078"/>
                  <a:gd name="T20" fmla="*/ 623 w 703"/>
                  <a:gd name="T21" fmla="*/ 373 h 1078"/>
                  <a:gd name="T22" fmla="*/ 623 w 703"/>
                  <a:gd name="T23" fmla="*/ 373 h 1078"/>
                  <a:gd name="T24" fmla="*/ 496 w 703"/>
                  <a:gd name="T25" fmla="*/ 655 h 1078"/>
                  <a:gd name="T26" fmla="*/ 496 w 703"/>
                  <a:gd name="T27" fmla="*/ 655 h 1078"/>
                  <a:gd name="T28" fmla="*/ 568 w 703"/>
                  <a:gd name="T29" fmla="*/ 726 h 1078"/>
                  <a:gd name="T30" fmla="*/ 568 w 703"/>
                  <a:gd name="T31" fmla="*/ 726 h 1078"/>
                  <a:gd name="T32" fmla="*/ 22 w 703"/>
                  <a:gd name="T33" fmla="*/ 1077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03" h="1078">
                    <a:moveTo>
                      <a:pt x="22" y="1077"/>
                    </a:moveTo>
                    <a:lnTo>
                      <a:pt x="22" y="1077"/>
                    </a:lnTo>
                    <a:cubicBezTo>
                      <a:pt x="22" y="1077"/>
                      <a:pt x="0" y="894"/>
                      <a:pt x="6" y="736"/>
                    </a:cubicBezTo>
                    <a:lnTo>
                      <a:pt x="6" y="736"/>
                    </a:lnTo>
                    <a:cubicBezTo>
                      <a:pt x="12" y="577"/>
                      <a:pt x="44" y="443"/>
                      <a:pt x="151" y="544"/>
                    </a:cubicBezTo>
                    <a:lnTo>
                      <a:pt x="151" y="544"/>
                    </a:lnTo>
                    <a:cubicBezTo>
                      <a:pt x="151" y="544"/>
                      <a:pt x="221" y="398"/>
                      <a:pt x="312" y="263"/>
                    </a:cubicBezTo>
                    <a:lnTo>
                      <a:pt x="312" y="263"/>
                    </a:lnTo>
                    <a:cubicBezTo>
                      <a:pt x="404" y="127"/>
                      <a:pt x="518" y="0"/>
                      <a:pt x="610" y="37"/>
                    </a:cubicBezTo>
                    <a:lnTo>
                      <a:pt x="610" y="37"/>
                    </a:lnTo>
                    <a:cubicBezTo>
                      <a:pt x="702" y="73"/>
                      <a:pt x="674" y="228"/>
                      <a:pt x="623" y="373"/>
                    </a:cubicBezTo>
                    <a:lnTo>
                      <a:pt x="623" y="373"/>
                    </a:lnTo>
                    <a:cubicBezTo>
                      <a:pt x="570" y="518"/>
                      <a:pt x="496" y="655"/>
                      <a:pt x="496" y="655"/>
                    </a:cubicBezTo>
                    <a:lnTo>
                      <a:pt x="496" y="655"/>
                    </a:lnTo>
                    <a:cubicBezTo>
                      <a:pt x="496" y="655"/>
                      <a:pt x="583" y="667"/>
                      <a:pt x="568" y="726"/>
                    </a:cubicBezTo>
                    <a:lnTo>
                      <a:pt x="568" y="726"/>
                    </a:lnTo>
                    <a:cubicBezTo>
                      <a:pt x="553" y="786"/>
                      <a:pt x="434" y="891"/>
                      <a:pt x="22" y="10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22">
                <a:extLst>
                  <a:ext uri="{FF2B5EF4-FFF2-40B4-BE49-F238E27FC236}">
                    <a16:creationId xmlns:a16="http://schemas.microsoft.com/office/drawing/2014/main" id="{CBDF7C5D-77D3-4C08-A76D-D6EDE29A7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8889" y="11522676"/>
                <a:ext cx="621698" cy="957649"/>
              </a:xfrm>
              <a:custGeom>
                <a:avLst/>
                <a:gdLst>
                  <a:gd name="T0" fmla="*/ 95 w 712"/>
                  <a:gd name="T1" fmla="*/ 523 h 1094"/>
                  <a:gd name="T2" fmla="*/ 95 w 712"/>
                  <a:gd name="T3" fmla="*/ 523 h 1094"/>
                  <a:gd name="T4" fmla="*/ 82 w 712"/>
                  <a:gd name="T5" fmla="*/ 526 h 1094"/>
                  <a:gd name="T6" fmla="*/ 82 w 712"/>
                  <a:gd name="T7" fmla="*/ 526 h 1094"/>
                  <a:gd name="T8" fmla="*/ 24 w 712"/>
                  <a:gd name="T9" fmla="*/ 741 h 1094"/>
                  <a:gd name="T10" fmla="*/ 24 w 712"/>
                  <a:gd name="T11" fmla="*/ 741 h 1094"/>
                  <a:gd name="T12" fmla="*/ 39 w 712"/>
                  <a:gd name="T13" fmla="*/ 1069 h 1094"/>
                  <a:gd name="T14" fmla="*/ 39 w 712"/>
                  <a:gd name="T15" fmla="*/ 1069 h 1094"/>
                  <a:gd name="T16" fmla="*/ 568 w 712"/>
                  <a:gd name="T17" fmla="*/ 729 h 1094"/>
                  <a:gd name="T18" fmla="*/ 568 w 712"/>
                  <a:gd name="T19" fmla="*/ 729 h 1094"/>
                  <a:gd name="T20" fmla="*/ 563 w 712"/>
                  <a:gd name="T21" fmla="*/ 700 h 1094"/>
                  <a:gd name="T22" fmla="*/ 563 w 712"/>
                  <a:gd name="T23" fmla="*/ 700 h 1094"/>
                  <a:gd name="T24" fmla="*/ 503 w 712"/>
                  <a:gd name="T25" fmla="*/ 670 h 1094"/>
                  <a:gd name="T26" fmla="*/ 503 w 712"/>
                  <a:gd name="T27" fmla="*/ 670 h 1094"/>
                  <a:gd name="T28" fmla="*/ 496 w 712"/>
                  <a:gd name="T29" fmla="*/ 664 h 1094"/>
                  <a:gd name="T30" fmla="*/ 496 w 712"/>
                  <a:gd name="T31" fmla="*/ 664 h 1094"/>
                  <a:gd name="T32" fmla="*/ 496 w 712"/>
                  <a:gd name="T33" fmla="*/ 656 h 1094"/>
                  <a:gd name="T34" fmla="*/ 496 w 712"/>
                  <a:gd name="T35" fmla="*/ 656 h 1094"/>
                  <a:gd name="T36" fmla="*/ 622 w 712"/>
                  <a:gd name="T37" fmla="*/ 375 h 1094"/>
                  <a:gd name="T38" fmla="*/ 622 w 712"/>
                  <a:gd name="T39" fmla="*/ 375 h 1094"/>
                  <a:gd name="T40" fmla="*/ 616 w 712"/>
                  <a:gd name="T41" fmla="*/ 50 h 1094"/>
                  <a:gd name="T42" fmla="*/ 616 w 712"/>
                  <a:gd name="T43" fmla="*/ 50 h 1094"/>
                  <a:gd name="T44" fmla="*/ 329 w 712"/>
                  <a:gd name="T45" fmla="*/ 273 h 1094"/>
                  <a:gd name="T46" fmla="*/ 329 w 712"/>
                  <a:gd name="T47" fmla="*/ 273 h 1094"/>
                  <a:gd name="T48" fmla="*/ 170 w 712"/>
                  <a:gd name="T49" fmla="*/ 553 h 1094"/>
                  <a:gd name="T50" fmla="*/ 170 w 712"/>
                  <a:gd name="T51" fmla="*/ 553 h 1094"/>
                  <a:gd name="T52" fmla="*/ 163 w 712"/>
                  <a:gd name="T53" fmla="*/ 558 h 1094"/>
                  <a:gd name="T54" fmla="*/ 163 w 712"/>
                  <a:gd name="T55" fmla="*/ 558 h 1094"/>
                  <a:gd name="T56" fmla="*/ 154 w 712"/>
                  <a:gd name="T57" fmla="*/ 556 h 1094"/>
                  <a:gd name="T58" fmla="*/ 154 w 712"/>
                  <a:gd name="T59" fmla="*/ 556 h 1094"/>
                  <a:gd name="T60" fmla="*/ 95 w 712"/>
                  <a:gd name="T61" fmla="*/ 523 h 1094"/>
                  <a:gd name="T62" fmla="*/ 31 w 712"/>
                  <a:gd name="T63" fmla="*/ 1093 h 1094"/>
                  <a:gd name="T64" fmla="*/ 31 w 712"/>
                  <a:gd name="T65" fmla="*/ 1093 h 1094"/>
                  <a:gd name="T66" fmla="*/ 26 w 712"/>
                  <a:gd name="T67" fmla="*/ 1091 h 1094"/>
                  <a:gd name="T68" fmla="*/ 26 w 712"/>
                  <a:gd name="T69" fmla="*/ 1091 h 1094"/>
                  <a:gd name="T70" fmla="*/ 22 w 712"/>
                  <a:gd name="T71" fmla="*/ 1084 h 1094"/>
                  <a:gd name="T72" fmla="*/ 22 w 712"/>
                  <a:gd name="T73" fmla="*/ 1084 h 1094"/>
                  <a:gd name="T74" fmla="*/ 5 w 712"/>
                  <a:gd name="T75" fmla="*/ 741 h 1094"/>
                  <a:gd name="T76" fmla="*/ 5 w 712"/>
                  <a:gd name="T77" fmla="*/ 741 h 1094"/>
                  <a:gd name="T78" fmla="*/ 75 w 712"/>
                  <a:gd name="T79" fmla="*/ 508 h 1094"/>
                  <a:gd name="T80" fmla="*/ 75 w 712"/>
                  <a:gd name="T81" fmla="*/ 508 h 1094"/>
                  <a:gd name="T82" fmla="*/ 157 w 712"/>
                  <a:gd name="T83" fmla="*/ 533 h 1094"/>
                  <a:gd name="T84" fmla="*/ 157 w 712"/>
                  <a:gd name="T85" fmla="*/ 533 h 1094"/>
                  <a:gd name="T86" fmla="*/ 313 w 712"/>
                  <a:gd name="T87" fmla="*/ 262 h 1094"/>
                  <a:gd name="T88" fmla="*/ 313 w 712"/>
                  <a:gd name="T89" fmla="*/ 262 h 1094"/>
                  <a:gd name="T90" fmla="*/ 623 w 712"/>
                  <a:gd name="T91" fmla="*/ 32 h 1094"/>
                  <a:gd name="T92" fmla="*/ 623 w 712"/>
                  <a:gd name="T93" fmla="*/ 32 h 1094"/>
                  <a:gd name="T94" fmla="*/ 640 w 712"/>
                  <a:gd name="T95" fmla="*/ 382 h 1094"/>
                  <a:gd name="T96" fmla="*/ 640 w 712"/>
                  <a:gd name="T97" fmla="*/ 382 h 1094"/>
                  <a:gd name="T98" fmla="*/ 519 w 712"/>
                  <a:gd name="T99" fmla="*/ 653 h 1094"/>
                  <a:gd name="T100" fmla="*/ 519 w 712"/>
                  <a:gd name="T101" fmla="*/ 653 h 1094"/>
                  <a:gd name="T102" fmla="*/ 580 w 712"/>
                  <a:gd name="T103" fmla="*/ 690 h 1094"/>
                  <a:gd name="T104" fmla="*/ 580 w 712"/>
                  <a:gd name="T105" fmla="*/ 690 h 1094"/>
                  <a:gd name="T106" fmla="*/ 586 w 712"/>
                  <a:gd name="T107" fmla="*/ 734 h 1094"/>
                  <a:gd name="T108" fmla="*/ 586 w 712"/>
                  <a:gd name="T109" fmla="*/ 734 h 1094"/>
                  <a:gd name="T110" fmla="*/ 35 w 712"/>
                  <a:gd name="T111" fmla="*/ 1092 h 1094"/>
                  <a:gd name="T112" fmla="*/ 35 w 712"/>
                  <a:gd name="T113" fmla="*/ 1092 h 1094"/>
                  <a:gd name="T114" fmla="*/ 31 w 712"/>
                  <a:gd name="T115" fmla="*/ 1093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12" h="1094">
                    <a:moveTo>
                      <a:pt x="95" y="523"/>
                    </a:moveTo>
                    <a:lnTo>
                      <a:pt x="95" y="523"/>
                    </a:lnTo>
                    <a:cubicBezTo>
                      <a:pt x="90" y="523"/>
                      <a:pt x="87" y="525"/>
                      <a:pt x="82" y="526"/>
                    </a:cubicBezTo>
                    <a:lnTo>
                      <a:pt x="82" y="526"/>
                    </a:lnTo>
                    <a:cubicBezTo>
                      <a:pt x="59" y="536"/>
                      <a:pt x="30" y="581"/>
                      <a:pt x="24" y="741"/>
                    </a:cubicBezTo>
                    <a:lnTo>
                      <a:pt x="24" y="741"/>
                    </a:lnTo>
                    <a:cubicBezTo>
                      <a:pt x="20" y="872"/>
                      <a:pt x="35" y="1023"/>
                      <a:pt x="39" y="1069"/>
                    </a:cubicBezTo>
                    <a:lnTo>
                      <a:pt x="39" y="1069"/>
                    </a:lnTo>
                    <a:cubicBezTo>
                      <a:pt x="451" y="880"/>
                      <a:pt x="554" y="780"/>
                      <a:pt x="568" y="729"/>
                    </a:cubicBezTo>
                    <a:lnTo>
                      <a:pt x="568" y="729"/>
                    </a:lnTo>
                    <a:cubicBezTo>
                      <a:pt x="570" y="718"/>
                      <a:pt x="570" y="709"/>
                      <a:pt x="563" y="700"/>
                    </a:cubicBezTo>
                    <a:lnTo>
                      <a:pt x="563" y="700"/>
                    </a:lnTo>
                    <a:cubicBezTo>
                      <a:pt x="551" y="680"/>
                      <a:pt x="516" y="671"/>
                      <a:pt x="503" y="670"/>
                    </a:cubicBezTo>
                    <a:lnTo>
                      <a:pt x="503" y="670"/>
                    </a:lnTo>
                    <a:cubicBezTo>
                      <a:pt x="500" y="670"/>
                      <a:pt x="498" y="668"/>
                      <a:pt x="496" y="664"/>
                    </a:cubicBezTo>
                    <a:lnTo>
                      <a:pt x="496" y="664"/>
                    </a:lnTo>
                    <a:cubicBezTo>
                      <a:pt x="495" y="662"/>
                      <a:pt x="495" y="659"/>
                      <a:pt x="496" y="656"/>
                    </a:cubicBezTo>
                    <a:lnTo>
                      <a:pt x="496" y="656"/>
                    </a:lnTo>
                    <a:cubicBezTo>
                      <a:pt x="496" y="654"/>
                      <a:pt x="572" y="518"/>
                      <a:pt x="622" y="375"/>
                    </a:cubicBezTo>
                    <a:lnTo>
                      <a:pt x="622" y="375"/>
                    </a:lnTo>
                    <a:cubicBezTo>
                      <a:pt x="668" y="246"/>
                      <a:pt x="704" y="85"/>
                      <a:pt x="616" y="50"/>
                    </a:cubicBezTo>
                    <a:lnTo>
                      <a:pt x="616" y="50"/>
                    </a:lnTo>
                    <a:cubicBezTo>
                      <a:pt x="527" y="14"/>
                      <a:pt x="410" y="152"/>
                      <a:pt x="329" y="273"/>
                    </a:cubicBezTo>
                    <a:lnTo>
                      <a:pt x="329" y="273"/>
                    </a:lnTo>
                    <a:cubicBezTo>
                      <a:pt x="239" y="407"/>
                      <a:pt x="170" y="551"/>
                      <a:pt x="170" y="553"/>
                    </a:cubicBezTo>
                    <a:lnTo>
                      <a:pt x="170" y="553"/>
                    </a:lnTo>
                    <a:cubicBezTo>
                      <a:pt x="167" y="556"/>
                      <a:pt x="165" y="558"/>
                      <a:pt x="163" y="558"/>
                    </a:cubicBezTo>
                    <a:lnTo>
                      <a:pt x="163" y="558"/>
                    </a:lnTo>
                    <a:cubicBezTo>
                      <a:pt x="159" y="559"/>
                      <a:pt x="156" y="558"/>
                      <a:pt x="154" y="556"/>
                    </a:cubicBezTo>
                    <a:lnTo>
                      <a:pt x="154" y="556"/>
                    </a:lnTo>
                    <a:cubicBezTo>
                      <a:pt x="131" y="535"/>
                      <a:pt x="111" y="523"/>
                      <a:pt x="95" y="523"/>
                    </a:cubicBezTo>
                    <a:close/>
                    <a:moveTo>
                      <a:pt x="31" y="1093"/>
                    </a:moveTo>
                    <a:lnTo>
                      <a:pt x="31" y="1093"/>
                    </a:lnTo>
                    <a:cubicBezTo>
                      <a:pt x="29" y="1093"/>
                      <a:pt x="28" y="1092"/>
                      <a:pt x="26" y="1091"/>
                    </a:cubicBezTo>
                    <a:lnTo>
                      <a:pt x="26" y="1091"/>
                    </a:lnTo>
                    <a:cubicBezTo>
                      <a:pt x="23" y="1089"/>
                      <a:pt x="22" y="1087"/>
                      <a:pt x="22" y="1084"/>
                    </a:cubicBezTo>
                    <a:lnTo>
                      <a:pt x="22" y="1084"/>
                    </a:lnTo>
                    <a:cubicBezTo>
                      <a:pt x="22" y="1082"/>
                      <a:pt x="0" y="898"/>
                      <a:pt x="5" y="741"/>
                    </a:cubicBezTo>
                    <a:lnTo>
                      <a:pt x="5" y="741"/>
                    </a:lnTo>
                    <a:cubicBezTo>
                      <a:pt x="10" y="602"/>
                      <a:pt x="33" y="526"/>
                      <a:pt x="75" y="508"/>
                    </a:cubicBezTo>
                    <a:lnTo>
                      <a:pt x="75" y="508"/>
                    </a:lnTo>
                    <a:cubicBezTo>
                      <a:pt x="99" y="498"/>
                      <a:pt x="126" y="507"/>
                      <a:pt x="157" y="533"/>
                    </a:cubicBezTo>
                    <a:lnTo>
                      <a:pt x="157" y="533"/>
                    </a:lnTo>
                    <a:cubicBezTo>
                      <a:pt x="175" y="497"/>
                      <a:pt x="237" y="376"/>
                      <a:pt x="313" y="262"/>
                    </a:cubicBezTo>
                    <a:lnTo>
                      <a:pt x="313" y="262"/>
                    </a:lnTo>
                    <a:cubicBezTo>
                      <a:pt x="438" y="77"/>
                      <a:pt x="542" y="0"/>
                      <a:pt x="623" y="32"/>
                    </a:cubicBezTo>
                    <a:lnTo>
                      <a:pt x="623" y="32"/>
                    </a:lnTo>
                    <a:cubicBezTo>
                      <a:pt x="705" y="65"/>
                      <a:pt x="711" y="183"/>
                      <a:pt x="640" y="382"/>
                    </a:cubicBezTo>
                    <a:lnTo>
                      <a:pt x="640" y="382"/>
                    </a:lnTo>
                    <a:cubicBezTo>
                      <a:pt x="598" y="502"/>
                      <a:pt x="538" y="618"/>
                      <a:pt x="519" y="653"/>
                    </a:cubicBezTo>
                    <a:lnTo>
                      <a:pt x="519" y="653"/>
                    </a:lnTo>
                    <a:cubicBezTo>
                      <a:pt x="537" y="657"/>
                      <a:pt x="566" y="668"/>
                      <a:pt x="580" y="690"/>
                    </a:cubicBezTo>
                    <a:lnTo>
                      <a:pt x="580" y="690"/>
                    </a:lnTo>
                    <a:cubicBezTo>
                      <a:pt x="589" y="703"/>
                      <a:pt x="591" y="718"/>
                      <a:pt x="586" y="734"/>
                    </a:cubicBezTo>
                    <a:lnTo>
                      <a:pt x="586" y="734"/>
                    </a:lnTo>
                    <a:cubicBezTo>
                      <a:pt x="566" y="815"/>
                      <a:pt x="380" y="935"/>
                      <a:pt x="35" y="1092"/>
                    </a:cubicBezTo>
                    <a:lnTo>
                      <a:pt x="35" y="1092"/>
                    </a:lnTo>
                    <a:cubicBezTo>
                      <a:pt x="33" y="1092"/>
                      <a:pt x="32" y="1093"/>
                      <a:pt x="31" y="10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23">
                <a:extLst>
                  <a:ext uri="{FF2B5EF4-FFF2-40B4-BE49-F238E27FC236}">
                    <a16:creationId xmlns:a16="http://schemas.microsoft.com/office/drawing/2014/main" id="{052DA8D2-4E20-44C8-BF36-9C4F3DEDC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4429" y="11796840"/>
                <a:ext cx="575360" cy="996264"/>
              </a:xfrm>
              <a:custGeom>
                <a:avLst/>
                <a:gdLst>
                  <a:gd name="T0" fmla="*/ 11 w 657"/>
                  <a:gd name="T1" fmla="*/ 1138 h 1139"/>
                  <a:gd name="T2" fmla="*/ 11 w 657"/>
                  <a:gd name="T3" fmla="*/ 1138 h 1139"/>
                  <a:gd name="T4" fmla="*/ 7 w 657"/>
                  <a:gd name="T5" fmla="*/ 1138 h 1139"/>
                  <a:gd name="T6" fmla="*/ 7 w 657"/>
                  <a:gd name="T7" fmla="*/ 1138 h 1139"/>
                  <a:gd name="T8" fmla="*/ 3 w 657"/>
                  <a:gd name="T9" fmla="*/ 1124 h 1139"/>
                  <a:gd name="T10" fmla="*/ 3 w 657"/>
                  <a:gd name="T11" fmla="*/ 1124 h 1139"/>
                  <a:gd name="T12" fmla="*/ 159 w 657"/>
                  <a:gd name="T13" fmla="*/ 835 h 1139"/>
                  <a:gd name="T14" fmla="*/ 159 w 657"/>
                  <a:gd name="T15" fmla="*/ 835 h 1139"/>
                  <a:gd name="T16" fmla="*/ 637 w 657"/>
                  <a:gd name="T17" fmla="*/ 6 h 1139"/>
                  <a:gd name="T18" fmla="*/ 637 w 657"/>
                  <a:gd name="T19" fmla="*/ 6 h 1139"/>
                  <a:gd name="T20" fmla="*/ 650 w 657"/>
                  <a:gd name="T21" fmla="*/ 4 h 1139"/>
                  <a:gd name="T22" fmla="*/ 650 w 657"/>
                  <a:gd name="T23" fmla="*/ 4 h 1139"/>
                  <a:gd name="T24" fmla="*/ 654 w 657"/>
                  <a:gd name="T25" fmla="*/ 16 h 1139"/>
                  <a:gd name="T26" fmla="*/ 654 w 657"/>
                  <a:gd name="T27" fmla="*/ 16 h 1139"/>
                  <a:gd name="T28" fmla="*/ 177 w 657"/>
                  <a:gd name="T29" fmla="*/ 845 h 1139"/>
                  <a:gd name="T30" fmla="*/ 177 w 657"/>
                  <a:gd name="T31" fmla="*/ 845 h 1139"/>
                  <a:gd name="T32" fmla="*/ 20 w 657"/>
                  <a:gd name="T33" fmla="*/ 1133 h 1139"/>
                  <a:gd name="T34" fmla="*/ 20 w 657"/>
                  <a:gd name="T35" fmla="*/ 1133 h 1139"/>
                  <a:gd name="T36" fmla="*/ 11 w 657"/>
                  <a:gd name="T37" fmla="*/ 1138 h 1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7" h="1139">
                    <a:moveTo>
                      <a:pt x="11" y="1138"/>
                    </a:moveTo>
                    <a:lnTo>
                      <a:pt x="11" y="1138"/>
                    </a:lnTo>
                    <a:cubicBezTo>
                      <a:pt x="10" y="1138"/>
                      <a:pt x="8" y="1138"/>
                      <a:pt x="7" y="1138"/>
                    </a:cubicBezTo>
                    <a:lnTo>
                      <a:pt x="7" y="1138"/>
                    </a:lnTo>
                    <a:cubicBezTo>
                      <a:pt x="2" y="1135"/>
                      <a:pt x="0" y="1129"/>
                      <a:pt x="3" y="1124"/>
                    </a:cubicBezTo>
                    <a:lnTo>
                      <a:pt x="3" y="1124"/>
                    </a:lnTo>
                    <a:cubicBezTo>
                      <a:pt x="3" y="1123"/>
                      <a:pt x="56" y="1022"/>
                      <a:pt x="159" y="835"/>
                    </a:cubicBezTo>
                    <a:lnTo>
                      <a:pt x="159" y="835"/>
                    </a:lnTo>
                    <a:cubicBezTo>
                      <a:pt x="255" y="662"/>
                      <a:pt x="416" y="379"/>
                      <a:pt x="637" y="6"/>
                    </a:cubicBezTo>
                    <a:lnTo>
                      <a:pt x="637" y="6"/>
                    </a:lnTo>
                    <a:cubicBezTo>
                      <a:pt x="640" y="2"/>
                      <a:pt x="646" y="0"/>
                      <a:pt x="650" y="4"/>
                    </a:cubicBezTo>
                    <a:lnTo>
                      <a:pt x="650" y="4"/>
                    </a:lnTo>
                    <a:cubicBezTo>
                      <a:pt x="654" y="6"/>
                      <a:pt x="656" y="12"/>
                      <a:pt x="654" y="16"/>
                    </a:cubicBezTo>
                    <a:lnTo>
                      <a:pt x="654" y="16"/>
                    </a:lnTo>
                    <a:cubicBezTo>
                      <a:pt x="432" y="388"/>
                      <a:pt x="272" y="672"/>
                      <a:pt x="177" y="845"/>
                    </a:cubicBezTo>
                    <a:lnTo>
                      <a:pt x="177" y="845"/>
                    </a:lnTo>
                    <a:cubicBezTo>
                      <a:pt x="72" y="1031"/>
                      <a:pt x="20" y="1132"/>
                      <a:pt x="20" y="1133"/>
                    </a:cubicBezTo>
                    <a:lnTo>
                      <a:pt x="20" y="1133"/>
                    </a:lnTo>
                    <a:cubicBezTo>
                      <a:pt x="18" y="1137"/>
                      <a:pt x="15" y="1138"/>
                      <a:pt x="11" y="1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24">
                <a:extLst>
                  <a:ext uri="{FF2B5EF4-FFF2-40B4-BE49-F238E27FC236}">
                    <a16:creationId xmlns:a16="http://schemas.microsoft.com/office/drawing/2014/main" id="{DD9FB7C9-E4A8-4196-85BF-9BA06ED6E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2152" y="12457155"/>
                <a:ext cx="648730" cy="374563"/>
              </a:xfrm>
              <a:custGeom>
                <a:avLst/>
                <a:gdLst>
                  <a:gd name="T0" fmla="*/ 0 w 743"/>
                  <a:gd name="T1" fmla="*/ 428 h 429"/>
                  <a:gd name="T2" fmla="*/ 0 w 743"/>
                  <a:gd name="T3" fmla="*/ 428 h 429"/>
                  <a:gd name="T4" fmla="*/ 285 w 743"/>
                  <a:gd name="T5" fmla="*/ 192 h 429"/>
                  <a:gd name="T6" fmla="*/ 285 w 743"/>
                  <a:gd name="T7" fmla="*/ 192 h 429"/>
                  <a:gd name="T8" fmla="*/ 681 w 743"/>
                  <a:gd name="T9" fmla="*/ 87 h 429"/>
                  <a:gd name="T10" fmla="*/ 681 w 743"/>
                  <a:gd name="T11" fmla="*/ 87 h 429"/>
                  <a:gd name="T12" fmla="*/ 531 w 743"/>
                  <a:gd name="T13" fmla="*/ 289 h 429"/>
                  <a:gd name="T14" fmla="*/ 531 w 743"/>
                  <a:gd name="T15" fmla="*/ 289 h 429"/>
                  <a:gd name="T16" fmla="*/ 0 w 743"/>
                  <a:gd name="T17" fmla="*/ 428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3" h="429">
                    <a:moveTo>
                      <a:pt x="0" y="428"/>
                    </a:moveTo>
                    <a:lnTo>
                      <a:pt x="0" y="428"/>
                    </a:lnTo>
                    <a:cubicBezTo>
                      <a:pt x="0" y="428"/>
                      <a:pt x="133" y="299"/>
                      <a:pt x="285" y="192"/>
                    </a:cubicBezTo>
                    <a:lnTo>
                      <a:pt x="285" y="192"/>
                    </a:lnTo>
                    <a:cubicBezTo>
                      <a:pt x="436" y="85"/>
                      <a:pt x="606" y="0"/>
                      <a:pt x="681" y="87"/>
                    </a:cubicBezTo>
                    <a:lnTo>
                      <a:pt x="681" y="87"/>
                    </a:lnTo>
                    <a:cubicBezTo>
                      <a:pt x="742" y="157"/>
                      <a:pt x="668" y="229"/>
                      <a:pt x="531" y="289"/>
                    </a:cubicBezTo>
                    <a:lnTo>
                      <a:pt x="531" y="289"/>
                    </a:lnTo>
                    <a:cubicBezTo>
                      <a:pt x="395" y="350"/>
                      <a:pt x="194" y="401"/>
                      <a:pt x="0" y="4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25">
                <a:extLst>
                  <a:ext uri="{FF2B5EF4-FFF2-40B4-BE49-F238E27FC236}">
                    <a16:creationId xmlns:a16="http://schemas.microsoft.com/office/drawing/2014/main" id="{384AF1B1-54A6-4750-861C-B43B66F5A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4429" y="12461016"/>
                <a:ext cx="637144" cy="382288"/>
              </a:xfrm>
              <a:custGeom>
                <a:avLst/>
                <a:gdLst>
                  <a:gd name="T0" fmla="*/ 605 w 727"/>
                  <a:gd name="T1" fmla="*/ 56 h 435"/>
                  <a:gd name="T2" fmla="*/ 605 w 727"/>
                  <a:gd name="T3" fmla="*/ 56 h 435"/>
                  <a:gd name="T4" fmla="*/ 300 w 727"/>
                  <a:gd name="T5" fmla="*/ 196 h 435"/>
                  <a:gd name="T6" fmla="*/ 300 w 727"/>
                  <a:gd name="T7" fmla="*/ 196 h 435"/>
                  <a:gd name="T8" fmla="*/ 39 w 727"/>
                  <a:gd name="T9" fmla="*/ 410 h 435"/>
                  <a:gd name="T10" fmla="*/ 39 w 727"/>
                  <a:gd name="T11" fmla="*/ 410 h 435"/>
                  <a:gd name="T12" fmla="*/ 538 w 727"/>
                  <a:gd name="T13" fmla="*/ 277 h 435"/>
                  <a:gd name="T14" fmla="*/ 538 w 727"/>
                  <a:gd name="T15" fmla="*/ 277 h 435"/>
                  <a:gd name="T16" fmla="*/ 701 w 727"/>
                  <a:gd name="T17" fmla="*/ 146 h 435"/>
                  <a:gd name="T18" fmla="*/ 701 w 727"/>
                  <a:gd name="T19" fmla="*/ 146 h 435"/>
                  <a:gd name="T20" fmla="*/ 684 w 727"/>
                  <a:gd name="T21" fmla="*/ 89 h 435"/>
                  <a:gd name="T22" fmla="*/ 684 w 727"/>
                  <a:gd name="T23" fmla="*/ 89 h 435"/>
                  <a:gd name="T24" fmla="*/ 605 w 727"/>
                  <a:gd name="T25" fmla="*/ 56 h 435"/>
                  <a:gd name="T26" fmla="*/ 10 w 727"/>
                  <a:gd name="T27" fmla="*/ 434 h 435"/>
                  <a:gd name="T28" fmla="*/ 10 w 727"/>
                  <a:gd name="T29" fmla="*/ 434 h 435"/>
                  <a:gd name="T30" fmla="*/ 2 w 727"/>
                  <a:gd name="T31" fmla="*/ 428 h 435"/>
                  <a:gd name="T32" fmla="*/ 2 w 727"/>
                  <a:gd name="T33" fmla="*/ 428 h 435"/>
                  <a:gd name="T34" fmla="*/ 3 w 727"/>
                  <a:gd name="T35" fmla="*/ 418 h 435"/>
                  <a:gd name="T36" fmla="*/ 3 w 727"/>
                  <a:gd name="T37" fmla="*/ 418 h 435"/>
                  <a:gd name="T38" fmla="*/ 289 w 727"/>
                  <a:gd name="T39" fmla="*/ 180 h 435"/>
                  <a:gd name="T40" fmla="*/ 289 w 727"/>
                  <a:gd name="T41" fmla="*/ 180 h 435"/>
                  <a:gd name="T42" fmla="*/ 699 w 727"/>
                  <a:gd name="T43" fmla="*/ 77 h 435"/>
                  <a:gd name="T44" fmla="*/ 699 w 727"/>
                  <a:gd name="T45" fmla="*/ 77 h 435"/>
                  <a:gd name="T46" fmla="*/ 720 w 727"/>
                  <a:gd name="T47" fmla="*/ 151 h 435"/>
                  <a:gd name="T48" fmla="*/ 720 w 727"/>
                  <a:gd name="T49" fmla="*/ 151 h 435"/>
                  <a:gd name="T50" fmla="*/ 546 w 727"/>
                  <a:gd name="T51" fmla="*/ 294 h 435"/>
                  <a:gd name="T52" fmla="*/ 546 w 727"/>
                  <a:gd name="T53" fmla="*/ 294 h 435"/>
                  <a:gd name="T54" fmla="*/ 12 w 727"/>
                  <a:gd name="T55" fmla="*/ 433 h 435"/>
                  <a:gd name="T56" fmla="*/ 12 w 727"/>
                  <a:gd name="T57" fmla="*/ 433 h 435"/>
                  <a:gd name="T58" fmla="*/ 10 w 727"/>
                  <a:gd name="T59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7" h="435">
                    <a:moveTo>
                      <a:pt x="605" y="56"/>
                    </a:moveTo>
                    <a:lnTo>
                      <a:pt x="605" y="56"/>
                    </a:lnTo>
                    <a:cubicBezTo>
                      <a:pt x="518" y="56"/>
                      <a:pt x="398" y="126"/>
                      <a:pt x="300" y="196"/>
                    </a:cubicBezTo>
                    <a:lnTo>
                      <a:pt x="300" y="196"/>
                    </a:lnTo>
                    <a:cubicBezTo>
                      <a:pt x="187" y="276"/>
                      <a:pt x="83" y="369"/>
                      <a:pt x="39" y="410"/>
                    </a:cubicBezTo>
                    <a:lnTo>
                      <a:pt x="39" y="410"/>
                    </a:lnTo>
                    <a:cubicBezTo>
                      <a:pt x="229" y="381"/>
                      <a:pt x="414" y="331"/>
                      <a:pt x="538" y="277"/>
                    </a:cubicBezTo>
                    <a:lnTo>
                      <a:pt x="538" y="277"/>
                    </a:lnTo>
                    <a:cubicBezTo>
                      <a:pt x="635" y="233"/>
                      <a:pt x="692" y="188"/>
                      <a:pt x="701" y="146"/>
                    </a:cubicBezTo>
                    <a:lnTo>
                      <a:pt x="701" y="146"/>
                    </a:lnTo>
                    <a:cubicBezTo>
                      <a:pt x="706" y="127"/>
                      <a:pt x="700" y="108"/>
                      <a:pt x="684" y="89"/>
                    </a:cubicBezTo>
                    <a:lnTo>
                      <a:pt x="684" y="89"/>
                    </a:lnTo>
                    <a:cubicBezTo>
                      <a:pt x="664" y="66"/>
                      <a:pt x="637" y="56"/>
                      <a:pt x="605" y="56"/>
                    </a:cubicBezTo>
                    <a:close/>
                    <a:moveTo>
                      <a:pt x="10" y="434"/>
                    </a:moveTo>
                    <a:lnTo>
                      <a:pt x="10" y="434"/>
                    </a:lnTo>
                    <a:cubicBezTo>
                      <a:pt x="7" y="434"/>
                      <a:pt x="3" y="432"/>
                      <a:pt x="2" y="428"/>
                    </a:cubicBezTo>
                    <a:lnTo>
                      <a:pt x="2" y="428"/>
                    </a:lnTo>
                    <a:cubicBezTo>
                      <a:pt x="0" y="425"/>
                      <a:pt x="1" y="420"/>
                      <a:pt x="3" y="418"/>
                    </a:cubicBezTo>
                    <a:lnTo>
                      <a:pt x="3" y="418"/>
                    </a:lnTo>
                    <a:cubicBezTo>
                      <a:pt x="5" y="416"/>
                      <a:pt x="139" y="286"/>
                      <a:pt x="289" y="180"/>
                    </a:cubicBezTo>
                    <a:lnTo>
                      <a:pt x="289" y="180"/>
                    </a:lnTo>
                    <a:cubicBezTo>
                      <a:pt x="495" y="35"/>
                      <a:pt x="632" y="0"/>
                      <a:pt x="699" y="77"/>
                    </a:cubicBezTo>
                    <a:lnTo>
                      <a:pt x="699" y="77"/>
                    </a:lnTo>
                    <a:cubicBezTo>
                      <a:pt x="719" y="100"/>
                      <a:pt x="726" y="125"/>
                      <a:pt x="720" y="151"/>
                    </a:cubicBezTo>
                    <a:lnTo>
                      <a:pt x="720" y="151"/>
                    </a:lnTo>
                    <a:cubicBezTo>
                      <a:pt x="709" y="199"/>
                      <a:pt x="650" y="248"/>
                      <a:pt x="546" y="294"/>
                    </a:cubicBezTo>
                    <a:lnTo>
                      <a:pt x="546" y="294"/>
                    </a:lnTo>
                    <a:cubicBezTo>
                      <a:pt x="414" y="352"/>
                      <a:pt x="215" y="405"/>
                      <a:pt x="12" y="433"/>
                    </a:cubicBezTo>
                    <a:lnTo>
                      <a:pt x="12" y="433"/>
                    </a:lnTo>
                    <a:cubicBezTo>
                      <a:pt x="11" y="434"/>
                      <a:pt x="10" y="434"/>
                      <a:pt x="10" y="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26">
                <a:extLst>
                  <a:ext uri="{FF2B5EF4-FFF2-40B4-BE49-F238E27FC236}">
                    <a16:creationId xmlns:a16="http://schemas.microsoft.com/office/drawing/2014/main" id="{549BF023-79A8-4D91-9F10-47C3FA927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4335" y="12603892"/>
                <a:ext cx="308919" cy="154459"/>
              </a:xfrm>
              <a:custGeom>
                <a:avLst/>
                <a:gdLst>
                  <a:gd name="T0" fmla="*/ 11 w 352"/>
                  <a:gd name="T1" fmla="*/ 177 h 178"/>
                  <a:gd name="T2" fmla="*/ 11 w 352"/>
                  <a:gd name="T3" fmla="*/ 177 h 178"/>
                  <a:gd name="T4" fmla="*/ 4 w 352"/>
                  <a:gd name="T5" fmla="*/ 171 h 178"/>
                  <a:gd name="T6" fmla="*/ 4 w 352"/>
                  <a:gd name="T7" fmla="*/ 171 h 178"/>
                  <a:gd name="T8" fmla="*/ 6 w 352"/>
                  <a:gd name="T9" fmla="*/ 158 h 178"/>
                  <a:gd name="T10" fmla="*/ 6 w 352"/>
                  <a:gd name="T11" fmla="*/ 158 h 178"/>
                  <a:gd name="T12" fmla="*/ 170 w 352"/>
                  <a:gd name="T13" fmla="*/ 75 h 178"/>
                  <a:gd name="T14" fmla="*/ 170 w 352"/>
                  <a:gd name="T15" fmla="*/ 75 h 178"/>
                  <a:gd name="T16" fmla="*/ 337 w 352"/>
                  <a:gd name="T17" fmla="*/ 1 h 178"/>
                  <a:gd name="T18" fmla="*/ 337 w 352"/>
                  <a:gd name="T19" fmla="*/ 1 h 178"/>
                  <a:gd name="T20" fmla="*/ 349 w 352"/>
                  <a:gd name="T21" fmla="*/ 8 h 178"/>
                  <a:gd name="T22" fmla="*/ 349 w 352"/>
                  <a:gd name="T23" fmla="*/ 8 h 178"/>
                  <a:gd name="T24" fmla="*/ 343 w 352"/>
                  <a:gd name="T25" fmla="*/ 20 h 178"/>
                  <a:gd name="T26" fmla="*/ 343 w 352"/>
                  <a:gd name="T27" fmla="*/ 20 h 178"/>
                  <a:gd name="T28" fmla="*/ 177 w 352"/>
                  <a:gd name="T29" fmla="*/ 93 h 178"/>
                  <a:gd name="T30" fmla="*/ 177 w 352"/>
                  <a:gd name="T31" fmla="*/ 93 h 178"/>
                  <a:gd name="T32" fmla="*/ 17 w 352"/>
                  <a:gd name="T33" fmla="*/ 174 h 178"/>
                  <a:gd name="T34" fmla="*/ 17 w 352"/>
                  <a:gd name="T35" fmla="*/ 174 h 178"/>
                  <a:gd name="T36" fmla="*/ 11 w 352"/>
                  <a:gd name="T37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52" h="178">
                    <a:moveTo>
                      <a:pt x="11" y="177"/>
                    </a:moveTo>
                    <a:lnTo>
                      <a:pt x="11" y="177"/>
                    </a:lnTo>
                    <a:cubicBezTo>
                      <a:pt x="8" y="177"/>
                      <a:pt x="5" y="174"/>
                      <a:pt x="4" y="171"/>
                    </a:cubicBezTo>
                    <a:lnTo>
                      <a:pt x="4" y="171"/>
                    </a:lnTo>
                    <a:cubicBezTo>
                      <a:pt x="0" y="167"/>
                      <a:pt x="2" y="160"/>
                      <a:pt x="6" y="158"/>
                    </a:cubicBezTo>
                    <a:lnTo>
                      <a:pt x="6" y="158"/>
                    </a:lnTo>
                    <a:cubicBezTo>
                      <a:pt x="32" y="142"/>
                      <a:pt x="110" y="103"/>
                      <a:pt x="170" y="75"/>
                    </a:cubicBezTo>
                    <a:lnTo>
                      <a:pt x="170" y="75"/>
                    </a:lnTo>
                    <a:cubicBezTo>
                      <a:pt x="229" y="47"/>
                      <a:pt x="308" y="12"/>
                      <a:pt x="337" y="1"/>
                    </a:cubicBezTo>
                    <a:lnTo>
                      <a:pt x="337" y="1"/>
                    </a:lnTo>
                    <a:cubicBezTo>
                      <a:pt x="342" y="0"/>
                      <a:pt x="347" y="3"/>
                      <a:pt x="349" y="8"/>
                    </a:cubicBezTo>
                    <a:lnTo>
                      <a:pt x="349" y="8"/>
                    </a:lnTo>
                    <a:cubicBezTo>
                      <a:pt x="351" y="13"/>
                      <a:pt x="348" y="18"/>
                      <a:pt x="343" y="20"/>
                    </a:cubicBezTo>
                    <a:lnTo>
                      <a:pt x="343" y="20"/>
                    </a:lnTo>
                    <a:cubicBezTo>
                      <a:pt x="319" y="28"/>
                      <a:pt x="255" y="56"/>
                      <a:pt x="177" y="93"/>
                    </a:cubicBezTo>
                    <a:lnTo>
                      <a:pt x="177" y="93"/>
                    </a:lnTo>
                    <a:cubicBezTo>
                      <a:pt x="101" y="129"/>
                      <a:pt x="37" y="162"/>
                      <a:pt x="17" y="174"/>
                    </a:cubicBezTo>
                    <a:lnTo>
                      <a:pt x="17" y="174"/>
                    </a:lnTo>
                    <a:cubicBezTo>
                      <a:pt x="15" y="175"/>
                      <a:pt x="13" y="177"/>
                      <a:pt x="11" y="1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27">
                <a:extLst>
                  <a:ext uri="{FF2B5EF4-FFF2-40B4-BE49-F238E27FC236}">
                    <a16:creationId xmlns:a16="http://schemas.microsoft.com/office/drawing/2014/main" id="{50533002-0500-4C5D-BC27-9CCCFD6D31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9848" y="11422277"/>
                <a:ext cx="625561" cy="984678"/>
              </a:xfrm>
              <a:custGeom>
                <a:avLst/>
                <a:gdLst>
                  <a:gd name="T0" fmla="*/ 712 w 713"/>
                  <a:gd name="T1" fmla="*/ 1122 h 1123"/>
                  <a:gd name="T2" fmla="*/ 712 w 713"/>
                  <a:gd name="T3" fmla="*/ 1122 h 1123"/>
                  <a:gd name="T4" fmla="*/ 517 w 713"/>
                  <a:gd name="T5" fmla="*/ 533 h 1123"/>
                  <a:gd name="T6" fmla="*/ 517 w 713"/>
                  <a:gd name="T7" fmla="*/ 533 h 1123"/>
                  <a:gd name="T8" fmla="*/ 114 w 713"/>
                  <a:gd name="T9" fmla="*/ 109 h 1123"/>
                  <a:gd name="T10" fmla="*/ 114 w 713"/>
                  <a:gd name="T11" fmla="*/ 109 h 1123"/>
                  <a:gd name="T12" fmla="*/ 328 w 713"/>
                  <a:gd name="T13" fmla="*/ 684 h 1123"/>
                  <a:gd name="T14" fmla="*/ 328 w 713"/>
                  <a:gd name="T15" fmla="*/ 684 h 1123"/>
                  <a:gd name="T16" fmla="*/ 712 w 713"/>
                  <a:gd name="T17" fmla="*/ 1122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3" h="1123">
                    <a:moveTo>
                      <a:pt x="712" y="1122"/>
                    </a:moveTo>
                    <a:lnTo>
                      <a:pt x="712" y="1122"/>
                    </a:lnTo>
                    <a:cubicBezTo>
                      <a:pt x="712" y="1122"/>
                      <a:pt x="631" y="814"/>
                      <a:pt x="517" y="533"/>
                    </a:cubicBezTo>
                    <a:lnTo>
                      <a:pt x="517" y="533"/>
                    </a:lnTo>
                    <a:cubicBezTo>
                      <a:pt x="401" y="253"/>
                      <a:pt x="251" y="0"/>
                      <a:pt x="114" y="109"/>
                    </a:cubicBezTo>
                    <a:lnTo>
                      <a:pt x="114" y="109"/>
                    </a:lnTo>
                    <a:cubicBezTo>
                      <a:pt x="0" y="200"/>
                      <a:pt x="149" y="454"/>
                      <a:pt x="328" y="684"/>
                    </a:cubicBezTo>
                    <a:lnTo>
                      <a:pt x="328" y="684"/>
                    </a:lnTo>
                    <a:cubicBezTo>
                      <a:pt x="505" y="914"/>
                      <a:pt x="712" y="1122"/>
                      <a:pt x="712" y="11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28">
                <a:extLst>
                  <a:ext uri="{FF2B5EF4-FFF2-40B4-BE49-F238E27FC236}">
                    <a16:creationId xmlns:a16="http://schemas.microsoft.com/office/drawing/2014/main" id="{4C18D13F-F08A-44A1-BB97-A465244D3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7571" y="11480198"/>
                <a:ext cx="625561" cy="930619"/>
              </a:xfrm>
              <a:custGeom>
                <a:avLst/>
                <a:gdLst>
                  <a:gd name="T0" fmla="*/ 174 w 716"/>
                  <a:gd name="T1" fmla="*/ 24 h 1063"/>
                  <a:gd name="T2" fmla="*/ 174 w 716"/>
                  <a:gd name="T3" fmla="*/ 24 h 1063"/>
                  <a:gd name="T4" fmla="*/ 112 w 716"/>
                  <a:gd name="T5" fmla="*/ 48 h 1063"/>
                  <a:gd name="T6" fmla="*/ 112 w 716"/>
                  <a:gd name="T7" fmla="*/ 48 h 1063"/>
                  <a:gd name="T8" fmla="*/ 328 w 716"/>
                  <a:gd name="T9" fmla="*/ 609 h 1063"/>
                  <a:gd name="T10" fmla="*/ 328 w 716"/>
                  <a:gd name="T11" fmla="*/ 609 h 1063"/>
                  <a:gd name="T12" fmla="*/ 685 w 716"/>
                  <a:gd name="T13" fmla="*/ 1020 h 1063"/>
                  <a:gd name="T14" fmla="*/ 685 w 716"/>
                  <a:gd name="T15" fmla="*/ 1020 h 1063"/>
                  <a:gd name="T16" fmla="*/ 499 w 716"/>
                  <a:gd name="T17" fmla="*/ 468 h 1063"/>
                  <a:gd name="T18" fmla="*/ 499 w 716"/>
                  <a:gd name="T19" fmla="*/ 468 h 1063"/>
                  <a:gd name="T20" fmla="*/ 198 w 716"/>
                  <a:gd name="T21" fmla="*/ 28 h 1063"/>
                  <a:gd name="T22" fmla="*/ 198 w 716"/>
                  <a:gd name="T23" fmla="*/ 28 h 1063"/>
                  <a:gd name="T24" fmla="*/ 174 w 716"/>
                  <a:gd name="T25" fmla="*/ 24 h 1063"/>
                  <a:gd name="T26" fmla="*/ 704 w 716"/>
                  <a:gd name="T27" fmla="*/ 1062 h 1063"/>
                  <a:gd name="T28" fmla="*/ 704 w 716"/>
                  <a:gd name="T29" fmla="*/ 1062 h 1063"/>
                  <a:gd name="T30" fmla="*/ 697 w 716"/>
                  <a:gd name="T31" fmla="*/ 1060 h 1063"/>
                  <a:gd name="T32" fmla="*/ 697 w 716"/>
                  <a:gd name="T33" fmla="*/ 1060 h 1063"/>
                  <a:gd name="T34" fmla="*/ 312 w 716"/>
                  <a:gd name="T35" fmla="*/ 621 h 1063"/>
                  <a:gd name="T36" fmla="*/ 312 w 716"/>
                  <a:gd name="T37" fmla="*/ 621 h 1063"/>
                  <a:gd name="T38" fmla="*/ 100 w 716"/>
                  <a:gd name="T39" fmla="*/ 33 h 1063"/>
                  <a:gd name="T40" fmla="*/ 100 w 716"/>
                  <a:gd name="T41" fmla="*/ 33 h 1063"/>
                  <a:gd name="T42" fmla="*/ 202 w 716"/>
                  <a:gd name="T43" fmla="*/ 9 h 1063"/>
                  <a:gd name="T44" fmla="*/ 202 w 716"/>
                  <a:gd name="T45" fmla="*/ 9 h 1063"/>
                  <a:gd name="T46" fmla="*/ 517 w 716"/>
                  <a:gd name="T47" fmla="*/ 461 h 1063"/>
                  <a:gd name="T48" fmla="*/ 517 w 716"/>
                  <a:gd name="T49" fmla="*/ 461 h 1063"/>
                  <a:gd name="T50" fmla="*/ 713 w 716"/>
                  <a:gd name="T51" fmla="*/ 1050 h 1063"/>
                  <a:gd name="T52" fmla="*/ 713 w 716"/>
                  <a:gd name="T53" fmla="*/ 1050 h 1063"/>
                  <a:gd name="T54" fmla="*/ 709 w 716"/>
                  <a:gd name="T55" fmla="*/ 1061 h 1063"/>
                  <a:gd name="T56" fmla="*/ 709 w 716"/>
                  <a:gd name="T57" fmla="*/ 1061 h 1063"/>
                  <a:gd name="T58" fmla="*/ 704 w 716"/>
                  <a:gd name="T59" fmla="*/ 1062 h 1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16" h="1063">
                    <a:moveTo>
                      <a:pt x="174" y="24"/>
                    </a:moveTo>
                    <a:lnTo>
                      <a:pt x="174" y="24"/>
                    </a:lnTo>
                    <a:cubicBezTo>
                      <a:pt x="153" y="24"/>
                      <a:pt x="132" y="33"/>
                      <a:pt x="112" y="48"/>
                    </a:cubicBezTo>
                    <a:lnTo>
                      <a:pt x="112" y="48"/>
                    </a:lnTo>
                    <a:cubicBezTo>
                      <a:pt x="23" y="119"/>
                      <a:pt x="98" y="312"/>
                      <a:pt x="328" y="609"/>
                    </a:cubicBezTo>
                    <a:lnTo>
                      <a:pt x="328" y="609"/>
                    </a:lnTo>
                    <a:cubicBezTo>
                      <a:pt x="466" y="788"/>
                      <a:pt x="623" y="956"/>
                      <a:pt x="685" y="1020"/>
                    </a:cubicBezTo>
                    <a:lnTo>
                      <a:pt x="685" y="1020"/>
                    </a:lnTo>
                    <a:cubicBezTo>
                      <a:pt x="660" y="930"/>
                      <a:pt x="591" y="689"/>
                      <a:pt x="499" y="468"/>
                    </a:cubicBezTo>
                    <a:lnTo>
                      <a:pt x="499" y="468"/>
                    </a:lnTo>
                    <a:cubicBezTo>
                      <a:pt x="390" y="203"/>
                      <a:pt x="286" y="50"/>
                      <a:pt x="198" y="28"/>
                    </a:cubicBezTo>
                    <a:lnTo>
                      <a:pt x="198" y="28"/>
                    </a:lnTo>
                    <a:cubicBezTo>
                      <a:pt x="189" y="26"/>
                      <a:pt x="181" y="24"/>
                      <a:pt x="174" y="24"/>
                    </a:cubicBezTo>
                    <a:close/>
                    <a:moveTo>
                      <a:pt x="704" y="1062"/>
                    </a:moveTo>
                    <a:lnTo>
                      <a:pt x="704" y="1062"/>
                    </a:lnTo>
                    <a:cubicBezTo>
                      <a:pt x="702" y="1062"/>
                      <a:pt x="699" y="1061"/>
                      <a:pt x="697" y="1060"/>
                    </a:cubicBezTo>
                    <a:lnTo>
                      <a:pt x="697" y="1060"/>
                    </a:lnTo>
                    <a:cubicBezTo>
                      <a:pt x="695" y="1058"/>
                      <a:pt x="489" y="849"/>
                      <a:pt x="312" y="621"/>
                    </a:cubicBezTo>
                    <a:lnTo>
                      <a:pt x="312" y="621"/>
                    </a:lnTo>
                    <a:cubicBezTo>
                      <a:pt x="72" y="311"/>
                      <a:pt x="0" y="112"/>
                      <a:pt x="100" y="33"/>
                    </a:cubicBezTo>
                    <a:lnTo>
                      <a:pt x="100" y="33"/>
                    </a:lnTo>
                    <a:cubicBezTo>
                      <a:pt x="132" y="8"/>
                      <a:pt x="167" y="0"/>
                      <a:pt x="202" y="9"/>
                    </a:cubicBezTo>
                    <a:lnTo>
                      <a:pt x="202" y="9"/>
                    </a:lnTo>
                    <a:cubicBezTo>
                      <a:pt x="299" y="33"/>
                      <a:pt x="404" y="186"/>
                      <a:pt x="517" y="461"/>
                    </a:cubicBezTo>
                    <a:lnTo>
                      <a:pt x="517" y="461"/>
                    </a:lnTo>
                    <a:cubicBezTo>
                      <a:pt x="631" y="739"/>
                      <a:pt x="712" y="1047"/>
                      <a:pt x="713" y="1050"/>
                    </a:cubicBezTo>
                    <a:lnTo>
                      <a:pt x="713" y="1050"/>
                    </a:lnTo>
                    <a:cubicBezTo>
                      <a:pt x="715" y="1054"/>
                      <a:pt x="713" y="1059"/>
                      <a:pt x="709" y="1061"/>
                    </a:cubicBezTo>
                    <a:lnTo>
                      <a:pt x="709" y="1061"/>
                    </a:lnTo>
                    <a:cubicBezTo>
                      <a:pt x="707" y="1062"/>
                      <a:pt x="706" y="1062"/>
                      <a:pt x="704" y="10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29">
                <a:extLst>
                  <a:ext uri="{FF2B5EF4-FFF2-40B4-BE49-F238E27FC236}">
                    <a16:creationId xmlns:a16="http://schemas.microsoft.com/office/drawing/2014/main" id="{E798FE76-3F9F-4F98-82C1-7DFFF2D28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6092" y="11731196"/>
                <a:ext cx="266441" cy="417041"/>
              </a:xfrm>
              <a:custGeom>
                <a:avLst/>
                <a:gdLst>
                  <a:gd name="T0" fmla="*/ 293 w 305"/>
                  <a:gd name="T1" fmla="*/ 477 h 478"/>
                  <a:gd name="T2" fmla="*/ 293 w 305"/>
                  <a:gd name="T3" fmla="*/ 477 h 478"/>
                  <a:gd name="T4" fmla="*/ 284 w 305"/>
                  <a:gd name="T5" fmla="*/ 471 h 478"/>
                  <a:gd name="T6" fmla="*/ 284 w 305"/>
                  <a:gd name="T7" fmla="*/ 471 h 478"/>
                  <a:gd name="T8" fmla="*/ 155 w 305"/>
                  <a:gd name="T9" fmla="*/ 240 h 478"/>
                  <a:gd name="T10" fmla="*/ 155 w 305"/>
                  <a:gd name="T11" fmla="*/ 240 h 478"/>
                  <a:gd name="T12" fmla="*/ 3 w 305"/>
                  <a:gd name="T13" fmla="*/ 17 h 478"/>
                  <a:gd name="T14" fmla="*/ 3 w 305"/>
                  <a:gd name="T15" fmla="*/ 17 h 478"/>
                  <a:gd name="T16" fmla="*/ 5 w 305"/>
                  <a:gd name="T17" fmla="*/ 4 h 478"/>
                  <a:gd name="T18" fmla="*/ 5 w 305"/>
                  <a:gd name="T19" fmla="*/ 4 h 478"/>
                  <a:gd name="T20" fmla="*/ 19 w 305"/>
                  <a:gd name="T21" fmla="*/ 6 h 478"/>
                  <a:gd name="T22" fmla="*/ 19 w 305"/>
                  <a:gd name="T23" fmla="*/ 6 h 478"/>
                  <a:gd name="T24" fmla="*/ 172 w 305"/>
                  <a:gd name="T25" fmla="*/ 229 h 478"/>
                  <a:gd name="T26" fmla="*/ 172 w 305"/>
                  <a:gd name="T27" fmla="*/ 229 h 478"/>
                  <a:gd name="T28" fmla="*/ 301 w 305"/>
                  <a:gd name="T29" fmla="*/ 463 h 478"/>
                  <a:gd name="T30" fmla="*/ 301 w 305"/>
                  <a:gd name="T31" fmla="*/ 463 h 478"/>
                  <a:gd name="T32" fmla="*/ 297 w 305"/>
                  <a:gd name="T33" fmla="*/ 476 h 478"/>
                  <a:gd name="T34" fmla="*/ 297 w 305"/>
                  <a:gd name="T35" fmla="*/ 476 h 478"/>
                  <a:gd name="T36" fmla="*/ 293 w 305"/>
                  <a:gd name="T37" fmla="*/ 477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5" h="478">
                    <a:moveTo>
                      <a:pt x="293" y="477"/>
                    </a:moveTo>
                    <a:lnTo>
                      <a:pt x="293" y="477"/>
                    </a:lnTo>
                    <a:cubicBezTo>
                      <a:pt x="289" y="477"/>
                      <a:pt x="286" y="475"/>
                      <a:pt x="284" y="471"/>
                    </a:cubicBezTo>
                    <a:lnTo>
                      <a:pt x="284" y="471"/>
                    </a:lnTo>
                    <a:cubicBezTo>
                      <a:pt x="252" y="403"/>
                      <a:pt x="208" y="323"/>
                      <a:pt x="155" y="240"/>
                    </a:cubicBezTo>
                    <a:lnTo>
                      <a:pt x="155" y="240"/>
                    </a:lnTo>
                    <a:cubicBezTo>
                      <a:pt x="106" y="160"/>
                      <a:pt x="52" y="81"/>
                      <a:pt x="3" y="17"/>
                    </a:cubicBezTo>
                    <a:lnTo>
                      <a:pt x="3" y="17"/>
                    </a:lnTo>
                    <a:cubicBezTo>
                      <a:pt x="0" y="13"/>
                      <a:pt x="0" y="7"/>
                      <a:pt x="5" y="4"/>
                    </a:cubicBezTo>
                    <a:lnTo>
                      <a:pt x="5" y="4"/>
                    </a:lnTo>
                    <a:cubicBezTo>
                      <a:pt x="9" y="0"/>
                      <a:pt x="15" y="1"/>
                      <a:pt x="19" y="6"/>
                    </a:cubicBezTo>
                    <a:lnTo>
                      <a:pt x="19" y="6"/>
                    </a:lnTo>
                    <a:cubicBezTo>
                      <a:pt x="67" y="69"/>
                      <a:pt x="122" y="149"/>
                      <a:pt x="172" y="229"/>
                    </a:cubicBezTo>
                    <a:lnTo>
                      <a:pt x="172" y="229"/>
                    </a:lnTo>
                    <a:cubicBezTo>
                      <a:pt x="224" y="314"/>
                      <a:pt x="269" y="394"/>
                      <a:pt x="301" y="463"/>
                    </a:cubicBezTo>
                    <a:lnTo>
                      <a:pt x="301" y="463"/>
                    </a:lnTo>
                    <a:cubicBezTo>
                      <a:pt x="304" y="468"/>
                      <a:pt x="303" y="473"/>
                      <a:pt x="297" y="476"/>
                    </a:cubicBezTo>
                    <a:lnTo>
                      <a:pt x="297" y="476"/>
                    </a:lnTo>
                    <a:cubicBezTo>
                      <a:pt x="296" y="477"/>
                      <a:pt x="294" y="477"/>
                      <a:pt x="293" y="4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30">
                <a:extLst>
                  <a:ext uri="{FF2B5EF4-FFF2-40B4-BE49-F238E27FC236}">
                    <a16:creationId xmlns:a16="http://schemas.microsoft.com/office/drawing/2014/main" id="{3F7B54F7-9ACA-4BCD-A2EF-58E6A99595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3206" y="11750502"/>
                <a:ext cx="822495" cy="961511"/>
              </a:xfrm>
              <a:custGeom>
                <a:avLst/>
                <a:gdLst>
                  <a:gd name="T0" fmla="*/ 939 w 940"/>
                  <a:gd name="T1" fmla="*/ 1097 h 1098"/>
                  <a:gd name="T2" fmla="*/ 939 w 940"/>
                  <a:gd name="T3" fmla="*/ 1097 h 1098"/>
                  <a:gd name="T4" fmla="*/ 631 w 940"/>
                  <a:gd name="T5" fmla="*/ 1040 h 1098"/>
                  <a:gd name="T6" fmla="*/ 631 w 940"/>
                  <a:gd name="T7" fmla="*/ 1040 h 1098"/>
                  <a:gd name="T8" fmla="*/ 471 w 940"/>
                  <a:gd name="T9" fmla="*/ 814 h 1098"/>
                  <a:gd name="T10" fmla="*/ 471 w 940"/>
                  <a:gd name="T11" fmla="*/ 814 h 1098"/>
                  <a:gd name="T12" fmla="*/ 211 w 940"/>
                  <a:gd name="T13" fmla="*/ 527 h 1098"/>
                  <a:gd name="T14" fmla="*/ 211 w 940"/>
                  <a:gd name="T15" fmla="*/ 527 h 1098"/>
                  <a:gd name="T16" fmla="*/ 98 w 940"/>
                  <a:gd name="T17" fmla="*/ 95 h 1098"/>
                  <a:gd name="T18" fmla="*/ 98 w 940"/>
                  <a:gd name="T19" fmla="*/ 95 h 1098"/>
                  <a:gd name="T20" fmla="*/ 478 w 940"/>
                  <a:gd name="T21" fmla="*/ 272 h 1098"/>
                  <a:gd name="T22" fmla="*/ 478 w 940"/>
                  <a:gd name="T23" fmla="*/ 272 h 1098"/>
                  <a:gd name="T24" fmla="*/ 714 w 940"/>
                  <a:gd name="T25" fmla="*/ 591 h 1098"/>
                  <a:gd name="T26" fmla="*/ 714 w 940"/>
                  <a:gd name="T27" fmla="*/ 591 h 1098"/>
                  <a:gd name="T28" fmla="*/ 812 w 940"/>
                  <a:gd name="T29" fmla="*/ 582 h 1098"/>
                  <a:gd name="T30" fmla="*/ 812 w 940"/>
                  <a:gd name="T31" fmla="*/ 582 h 1098"/>
                  <a:gd name="T32" fmla="*/ 939 w 940"/>
                  <a:gd name="T33" fmla="*/ 109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40" h="1098">
                    <a:moveTo>
                      <a:pt x="939" y="1097"/>
                    </a:moveTo>
                    <a:lnTo>
                      <a:pt x="939" y="1097"/>
                    </a:lnTo>
                    <a:cubicBezTo>
                      <a:pt x="939" y="1097"/>
                      <a:pt x="773" y="1082"/>
                      <a:pt x="631" y="1040"/>
                    </a:cubicBezTo>
                    <a:lnTo>
                      <a:pt x="631" y="1040"/>
                    </a:lnTo>
                    <a:cubicBezTo>
                      <a:pt x="490" y="997"/>
                      <a:pt x="373" y="926"/>
                      <a:pt x="471" y="814"/>
                    </a:cubicBezTo>
                    <a:lnTo>
                      <a:pt x="471" y="814"/>
                    </a:lnTo>
                    <a:cubicBezTo>
                      <a:pt x="471" y="814"/>
                      <a:pt x="329" y="683"/>
                      <a:pt x="211" y="527"/>
                    </a:cubicBezTo>
                    <a:lnTo>
                      <a:pt x="211" y="527"/>
                    </a:lnTo>
                    <a:cubicBezTo>
                      <a:pt x="94" y="372"/>
                      <a:pt x="0" y="192"/>
                      <a:pt x="98" y="95"/>
                    </a:cubicBezTo>
                    <a:lnTo>
                      <a:pt x="98" y="95"/>
                    </a:lnTo>
                    <a:cubicBezTo>
                      <a:pt x="194" y="0"/>
                      <a:pt x="348" y="124"/>
                      <a:pt x="478" y="272"/>
                    </a:cubicBezTo>
                    <a:lnTo>
                      <a:pt x="478" y="272"/>
                    </a:lnTo>
                    <a:cubicBezTo>
                      <a:pt x="608" y="419"/>
                      <a:pt x="714" y="591"/>
                      <a:pt x="714" y="591"/>
                    </a:cubicBezTo>
                    <a:lnTo>
                      <a:pt x="714" y="591"/>
                    </a:lnTo>
                    <a:cubicBezTo>
                      <a:pt x="714" y="591"/>
                      <a:pt x="761" y="543"/>
                      <a:pt x="812" y="582"/>
                    </a:cubicBezTo>
                    <a:lnTo>
                      <a:pt x="812" y="582"/>
                    </a:lnTo>
                    <a:cubicBezTo>
                      <a:pt x="865" y="621"/>
                      <a:pt x="920" y="747"/>
                      <a:pt x="939" y="10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31">
                <a:extLst>
                  <a:ext uri="{FF2B5EF4-FFF2-40B4-BE49-F238E27FC236}">
                    <a16:creationId xmlns:a16="http://schemas.microsoft.com/office/drawing/2014/main" id="{0E00C6D1-38D2-4502-84F1-A46C28C5F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067" y="11792980"/>
                <a:ext cx="826358" cy="926757"/>
              </a:xfrm>
              <a:custGeom>
                <a:avLst/>
                <a:gdLst>
                  <a:gd name="T0" fmla="*/ 172 w 944"/>
                  <a:gd name="T1" fmla="*/ 21 h 1058"/>
                  <a:gd name="T2" fmla="*/ 172 w 944"/>
                  <a:gd name="T3" fmla="*/ 21 h 1058"/>
                  <a:gd name="T4" fmla="*/ 99 w 944"/>
                  <a:gd name="T5" fmla="*/ 52 h 1058"/>
                  <a:gd name="T6" fmla="*/ 99 w 944"/>
                  <a:gd name="T7" fmla="*/ 52 h 1058"/>
                  <a:gd name="T8" fmla="*/ 213 w 944"/>
                  <a:gd name="T9" fmla="*/ 472 h 1058"/>
                  <a:gd name="T10" fmla="*/ 213 w 944"/>
                  <a:gd name="T11" fmla="*/ 472 h 1058"/>
                  <a:gd name="T12" fmla="*/ 472 w 944"/>
                  <a:gd name="T13" fmla="*/ 757 h 1058"/>
                  <a:gd name="T14" fmla="*/ 472 w 944"/>
                  <a:gd name="T15" fmla="*/ 757 h 1058"/>
                  <a:gd name="T16" fmla="*/ 473 w 944"/>
                  <a:gd name="T17" fmla="*/ 771 h 1058"/>
                  <a:gd name="T18" fmla="*/ 473 w 944"/>
                  <a:gd name="T19" fmla="*/ 771 h 1058"/>
                  <a:gd name="T20" fmla="*/ 441 w 944"/>
                  <a:gd name="T21" fmla="*/ 860 h 1058"/>
                  <a:gd name="T22" fmla="*/ 441 w 944"/>
                  <a:gd name="T23" fmla="*/ 860 h 1058"/>
                  <a:gd name="T24" fmla="*/ 628 w 944"/>
                  <a:gd name="T25" fmla="*/ 980 h 1058"/>
                  <a:gd name="T26" fmla="*/ 628 w 944"/>
                  <a:gd name="T27" fmla="*/ 980 h 1058"/>
                  <a:gd name="T28" fmla="*/ 923 w 944"/>
                  <a:gd name="T29" fmla="*/ 1037 h 1058"/>
                  <a:gd name="T30" fmla="*/ 923 w 944"/>
                  <a:gd name="T31" fmla="*/ 1037 h 1058"/>
                  <a:gd name="T32" fmla="*/ 801 w 944"/>
                  <a:gd name="T33" fmla="*/ 540 h 1058"/>
                  <a:gd name="T34" fmla="*/ 801 w 944"/>
                  <a:gd name="T35" fmla="*/ 540 h 1058"/>
                  <a:gd name="T36" fmla="*/ 715 w 944"/>
                  <a:gd name="T37" fmla="*/ 548 h 1058"/>
                  <a:gd name="T38" fmla="*/ 715 w 944"/>
                  <a:gd name="T39" fmla="*/ 548 h 1058"/>
                  <a:gd name="T40" fmla="*/ 707 w 944"/>
                  <a:gd name="T41" fmla="*/ 551 h 1058"/>
                  <a:gd name="T42" fmla="*/ 707 w 944"/>
                  <a:gd name="T43" fmla="*/ 551 h 1058"/>
                  <a:gd name="T44" fmla="*/ 699 w 944"/>
                  <a:gd name="T45" fmla="*/ 546 h 1058"/>
                  <a:gd name="T46" fmla="*/ 699 w 944"/>
                  <a:gd name="T47" fmla="*/ 546 h 1058"/>
                  <a:gd name="T48" fmla="*/ 465 w 944"/>
                  <a:gd name="T49" fmla="*/ 228 h 1058"/>
                  <a:gd name="T50" fmla="*/ 465 w 944"/>
                  <a:gd name="T51" fmla="*/ 228 h 1058"/>
                  <a:gd name="T52" fmla="*/ 176 w 944"/>
                  <a:gd name="T53" fmla="*/ 21 h 1058"/>
                  <a:gd name="T54" fmla="*/ 176 w 944"/>
                  <a:gd name="T55" fmla="*/ 21 h 1058"/>
                  <a:gd name="T56" fmla="*/ 172 w 944"/>
                  <a:gd name="T57" fmla="*/ 21 h 1058"/>
                  <a:gd name="T58" fmla="*/ 933 w 944"/>
                  <a:gd name="T59" fmla="*/ 1057 h 1058"/>
                  <a:gd name="T60" fmla="*/ 933 w 944"/>
                  <a:gd name="T61" fmla="*/ 1057 h 1058"/>
                  <a:gd name="T62" fmla="*/ 933 w 944"/>
                  <a:gd name="T63" fmla="*/ 1057 h 1058"/>
                  <a:gd name="T64" fmla="*/ 933 w 944"/>
                  <a:gd name="T65" fmla="*/ 1057 h 1058"/>
                  <a:gd name="T66" fmla="*/ 623 w 944"/>
                  <a:gd name="T67" fmla="*/ 999 h 1058"/>
                  <a:gd name="T68" fmla="*/ 623 w 944"/>
                  <a:gd name="T69" fmla="*/ 999 h 1058"/>
                  <a:gd name="T70" fmla="*/ 423 w 944"/>
                  <a:gd name="T71" fmla="*/ 866 h 1058"/>
                  <a:gd name="T72" fmla="*/ 423 w 944"/>
                  <a:gd name="T73" fmla="*/ 866 h 1058"/>
                  <a:gd name="T74" fmla="*/ 452 w 944"/>
                  <a:gd name="T75" fmla="*/ 765 h 1058"/>
                  <a:gd name="T76" fmla="*/ 452 w 944"/>
                  <a:gd name="T77" fmla="*/ 765 h 1058"/>
                  <a:gd name="T78" fmla="*/ 198 w 944"/>
                  <a:gd name="T79" fmla="*/ 484 h 1058"/>
                  <a:gd name="T80" fmla="*/ 198 w 944"/>
                  <a:gd name="T81" fmla="*/ 484 h 1058"/>
                  <a:gd name="T82" fmla="*/ 86 w 944"/>
                  <a:gd name="T83" fmla="*/ 38 h 1058"/>
                  <a:gd name="T84" fmla="*/ 86 w 944"/>
                  <a:gd name="T85" fmla="*/ 38 h 1058"/>
                  <a:gd name="T86" fmla="*/ 176 w 944"/>
                  <a:gd name="T87" fmla="*/ 2 h 1058"/>
                  <a:gd name="T88" fmla="*/ 176 w 944"/>
                  <a:gd name="T89" fmla="*/ 2 h 1058"/>
                  <a:gd name="T90" fmla="*/ 479 w 944"/>
                  <a:gd name="T91" fmla="*/ 215 h 1058"/>
                  <a:gd name="T92" fmla="*/ 479 w 944"/>
                  <a:gd name="T93" fmla="*/ 215 h 1058"/>
                  <a:gd name="T94" fmla="*/ 710 w 944"/>
                  <a:gd name="T95" fmla="*/ 526 h 1058"/>
                  <a:gd name="T96" fmla="*/ 710 w 944"/>
                  <a:gd name="T97" fmla="*/ 526 h 1058"/>
                  <a:gd name="T98" fmla="*/ 812 w 944"/>
                  <a:gd name="T99" fmla="*/ 524 h 1058"/>
                  <a:gd name="T100" fmla="*/ 812 w 944"/>
                  <a:gd name="T101" fmla="*/ 524 h 1058"/>
                  <a:gd name="T102" fmla="*/ 943 w 944"/>
                  <a:gd name="T103" fmla="*/ 1047 h 1058"/>
                  <a:gd name="T104" fmla="*/ 943 w 944"/>
                  <a:gd name="T105" fmla="*/ 1047 h 1058"/>
                  <a:gd name="T106" fmla="*/ 940 w 944"/>
                  <a:gd name="T107" fmla="*/ 1054 h 1058"/>
                  <a:gd name="T108" fmla="*/ 940 w 944"/>
                  <a:gd name="T109" fmla="*/ 1054 h 1058"/>
                  <a:gd name="T110" fmla="*/ 933 w 944"/>
                  <a:gd name="T111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44" h="1058">
                    <a:moveTo>
                      <a:pt x="172" y="21"/>
                    </a:moveTo>
                    <a:lnTo>
                      <a:pt x="172" y="21"/>
                    </a:lnTo>
                    <a:cubicBezTo>
                      <a:pt x="144" y="21"/>
                      <a:pt x="120" y="31"/>
                      <a:pt x="99" y="52"/>
                    </a:cubicBezTo>
                    <a:lnTo>
                      <a:pt x="99" y="52"/>
                    </a:lnTo>
                    <a:cubicBezTo>
                      <a:pt x="3" y="148"/>
                      <a:pt x="107" y="333"/>
                      <a:pt x="213" y="472"/>
                    </a:cubicBezTo>
                    <a:lnTo>
                      <a:pt x="213" y="472"/>
                    </a:lnTo>
                    <a:cubicBezTo>
                      <a:pt x="329" y="625"/>
                      <a:pt x="470" y="756"/>
                      <a:pt x="472" y="757"/>
                    </a:cubicBezTo>
                    <a:lnTo>
                      <a:pt x="472" y="757"/>
                    </a:lnTo>
                    <a:cubicBezTo>
                      <a:pt x="476" y="761"/>
                      <a:pt x="477" y="767"/>
                      <a:pt x="473" y="771"/>
                    </a:cubicBezTo>
                    <a:lnTo>
                      <a:pt x="473" y="771"/>
                    </a:lnTo>
                    <a:cubicBezTo>
                      <a:pt x="444" y="804"/>
                      <a:pt x="433" y="833"/>
                      <a:pt x="441" y="860"/>
                    </a:cubicBezTo>
                    <a:lnTo>
                      <a:pt x="441" y="860"/>
                    </a:lnTo>
                    <a:cubicBezTo>
                      <a:pt x="454" y="905"/>
                      <a:pt x="518" y="947"/>
                      <a:pt x="628" y="980"/>
                    </a:cubicBezTo>
                    <a:lnTo>
                      <a:pt x="628" y="980"/>
                    </a:lnTo>
                    <a:cubicBezTo>
                      <a:pt x="746" y="1016"/>
                      <a:pt x="883" y="1032"/>
                      <a:pt x="923" y="1037"/>
                    </a:cubicBezTo>
                    <a:lnTo>
                      <a:pt x="923" y="1037"/>
                    </a:lnTo>
                    <a:cubicBezTo>
                      <a:pt x="903" y="688"/>
                      <a:pt x="845" y="574"/>
                      <a:pt x="801" y="540"/>
                    </a:cubicBezTo>
                    <a:lnTo>
                      <a:pt x="801" y="540"/>
                    </a:lnTo>
                    <a:cubicBezTo>
                      <a:pt x="757" y="506"/>
                      <a:pt x="717" y="546"/>
                      <a:pt x="715" y="548"/>
                    </a:cubicBezTo>
                    <a:lnTo>
                      <a:pt x="715" y="548"/>
                    </a:lnTo>
                    <a:cubicBezTo>
                      <a:pt x="713" y="550"/>
                      <a:pt x="710" y="551"/>
                      <a:pt x="707" y="551"/>
                    </a:cubicBezTo>
                    <a:lnTo>
                      <a:pt x="707" y="551"/>
                    </a:lnTo>
                    <a:cubicBezTo>
                      <a:pt x="704" y="551"/>
                      <a:pt x="701" y="549"/>
                      <a:pt x="699" y="546"/>
                    </a:cubicBezTo>
                    <a:lnTo>
                      <a:pt x="699" y="546"/>
                    </a:lnTo>
                    <a:cubicBezTo>
                      <a:pt x="699" y="544"/>
                      <a:pt x="592" y="374"/>
                      <a:pt x="465" y="228"/>
                    </a:cubicBezTo>
                    <a:lnTo>
                      <a:pt x="465" y="228"/>
                    </a:lnTo>
                    <a:cubicBezTo>
                      <a:pt x="349" y="95"/>
                      <a:pt x="248" y="24"/>
                      <a:pt x="176" y="21"/>
                    </a:cubicBezTo>
                    <a:lnTo>
                      <a:pt x="176" y="21"/>
                    </a:lnTo>
                    <a:cubicBezTo>
                      <a:pt x="174" y="21"/>
                      <a:pt x="173" y="21"/>
                      <a:pt x="172" y="21"/>
                    </a:cubicBezTo>
                    <a:close/>
                    <a:moveTo>
                      <a:pt x="933" y="1057"/>
                    </a:moveTo>
                    <a:lnTo>
                      <a:pt x="933" y="1057"/>
                    </a:lnTo>
                    <a:lnTo>
                      <a:pt x="933" y="1057"/>
                    </a:lnTo>
                    <a:lnTo>
                      <a:pt x="933" y="1057"/>
                    </a:lnTo>
                    <a:cubicBezTo>
                      <a:pt x="931" y="1057"/>
                      <a:pt x="764" y="1041"/>
                      <a:pt x="623" y="999"/>
                    </a:cubicBezTo>
                    <a:lnTo>
                      <a:pt x="623" y="999"/>
                    </a:lnTo>
                    <a:cubicBezTo>
                      <a:pt x="504" y="963"/>
                      <a:pt x="437" y="919"/>
                      <a:pt x="423" y="866"/>
                    </a:cubicBezTo>
                    <a:lnTo>
                      <a:pt x="423" y="866"/>
                    </a:lnTo>
                    <a:cubicBezTo>
                      <a:pt x="413" y="834"/>
                      <a:pt x="423" y="800"/>
                      <a:pt x="452" y="765"/>
                    </a:cubicBezTo>
                    <a:lnTo>
                      <a:pt x="452" y="765"/>
                    </a:lnTo>
                    <a:cubicBezTo>
                      <a:pt x="423" y="737"/>
                      <a:pt x="300" y="619"/>
                      <a:pt x="198" y="484"/>
                    </a:cubicBezTo>
                    <a:lnTo>
                      <a:pt x="198" y="484"/>
                    </a:lnTo>
                    <a:cubicBezTo>
                      <a:pt x="38" y="273"/>
                      <a:pt x="0" y="122"/>
                      <a:pt x="86" y="38"/>
                    </a:cubicBezTo>
                    <a:lnTo>
                      <a:pt x="86" y="38"/>
                    </a:lnTo>
                    <a:cubicBezTo>
                      <a:pt x="111" y="13"/>
                      <a:pt x="141" y="0"/>
                      <a:pt x="176" y="2"/>
                    </a:cubicBezTo>
                    <a:lnTo>
                      <a:pt x="176" y="2"/>
                    </a:lnTo>
                    <a:cubicBezTo>
                      <a:pt x="255" y="5"/>
                      <a:pt x="357" y="76"/>
                      <a:pt x="479" y="215"/>
                    </a:cubicBezTo>
                    <a:lnTo>
                      <a:pt x="479" y="215"/>
                    </a:lnTo>
                    <a:cubicBezTo>
                      <a:pt x="590" y="343"/>
                      <a:pt x="685" y="488"/>
                      <a:pt x="710" y="526"/>
                    </a:cubicBezTo>
                    <a:lnTo>
                      <a:pt x="710" y="526"/>
                    </a:lnTo>
                    <a:cubicBezTo>
                      <a:pt x="732" y="509"/>
                      <a:pt x="773" y="494"/>
                      <a:pt x="812" y="524"/>
                    </a:cubicBezTo>
                    <a:lnTo>
                      <a:pt x="812" y="524"/>
                    </a:lnTo>
                    <a:cubicBezTo>
                      <a:pt x="884" y="578"/>
                      <a:pt x="927" y="754"/>
                      <a:pt x="943" y="1047"/>
                    </a:cubicBezTo>
                    <a:lnTo>
                      <a:pt x="943" y="1047"/>
                    </a:lnTo>
                    <a:cubicBezTo>
                      <a:pt x="943" y="1050"/>
                      <a:pt x="942" y="1053"/>
                      <a:pt x="940" y="1054"/>
                    </a:cubicBezTo>
                    <a:lnTo>
                      <a:pt x="940" y="1054"/>
                    </a:lnTo>
                    <a:cubicBezTo>
                      <a:pt x="938" y="1056"/>
                      <a:pt x="935" y="1057"/>
                      <a:pt x="933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32">
                <a:extLst>
                  <a:ext uri="{FF2B5EF4-FFF2-40B4-BE49-F238E27FC236}">
                    <a16:creationId xmlns:a16="http://schemas.microsoft.com/office/drawing/2014/main" id="{CAFCA024-E128-4856-9F99-0F29E3054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9648" y="12067144"/>
                <a:ext cx="725959" cy="868836"/>
              </a:xfrm>
              <a:custGeom>
                <a:avLst/>
                <a:gdLst>
                  <a:gd name="T0" fmla="*/ 816 w 828"/>
                  <a:gd name="T1" fmla="*/ 992 h 993"/>
                  <a:gd name="T2" fmla="*/ 816 w 828"/>
                  <a:gd name="T3" fmla="*/ 992 h 993"/>
                  <a:gd name="T4" fmla="*/ 809 w 828"/>
                  <a:gd name="T5" fmla="*/ 988 h 993"/>
                  <a:gd name="T6" fmla="*/ 809 w 828"/>
                  <a:gd name="T7" fmla="*/ 988 h 993"/>
                  <a:gd name="T8" fmla="*/ 294 w 828"/>
                  <a:gd name="T9" fmla="*/ 341 h 993"/>
                  <a:gd name="T10" fmla="*/ 294 w 828"/>
                  <a:gd name="T11" fmla="*/ 341 h 993"/>
                  <a:gd name="T12" fmla="*/ 3 w 828"/>
                  <a:gd name="T13" fmla="*/ 17 h 993"/>
                  <a:gd name="T14" fmla="*/ 3 w 828"/>
                  <a:gd name="T15" fmla="*/ 17 h 993"/>
                  <a:gd name="T16" fmla="*/ 3 w 828"/>
                  <a:gd name="T17" fmla="*/ 3 h 993"/>
                  <a:gd name="T18" fmla="*/ 3 w 828"/>
                  <a:gd name="T19" fmla="*/ 3 h 993"/>
                  <a:gd name="T20" fmla="*/ 17 w 828"/>
                  <a:gd name="T21" fmla="*/ 3 h 993"/>
                  <a:gd name="T22" fmla="*/ 17 w 828"/>
                  <a:gd name="T23" fmla="*/ 3 h 993"/>
                  <a:gd name="T24" fmla="*/ 309 w 828"/>
                  <a:gd name="T25" fmla="*/ 328 h 993"/>
                  <a:gd name="T26" fmla="*/ 309 w 828"/>
                  <a:gd name="T27" fmla="*/ 328 h 993"/>
                  <a:gd name="T28" fmla="*/ 824 w 828"/>
                  <a:gd name="T29" fmla="*/ 977 h 993"/>
                  <a:gd name="T30" fmla="*/ 824 w 828"/>
                  <a:gd name="T31" fmla="*/ 977 h 993"/>
                  <a:gd name="T32" fmla="*/ 821 w 828"/>
                  <a:gd name="T33" fmla="*/ 990 h 993"/>
                  <a:gd name="T34" fmla="*/ 821 w 828"/>
                  <a:gd name="T35" fmla="*/ 990 h 993"/>
                  <a:gd name="T36" fmla="*/ 816 w 828"/>
                  <a:gd name="T37" fmla="*/ 992 h 9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8" h="993">
                    <a:moveTo>
                      <a:pt x="816" y="992"/>
                    </a:moveTo>
                    <a:lnTo>
                      <a:pt x="816" y="992"/>
                    </a:lnTo>
                    <a:cubicBezTo>
                      <a:pt x="813" y="992"/>
                      <a:pt x="810" y="991"/>
                      <a:pt x="809" y="988"/>
                    </a:cubicBezTo>
                    <a:lnTo>
                      <a:pt x="809" y="988"/>
                    </a:lnTo>
                    <a:cubicBezTo>
                      <a:pt x="655" y="765"/>
                      <a:pt x="445" y="513"/>
                      <a:pt x="294" y="341"/>
                    </a:cubicBezTo>
                    <a:lnTo>
                      <a:pt x="294" y="341"/>
                    </a:lnTo>
                    <a:cubicBezTo>
                      <a:pt x="132" y="154"/>
                      <a:pt x="4" y="18"/>
                      <a:pt x="3" y="17"/>
                    </a:cubicBezTo>
                    <a:lnTo>
                      <a:pt x="3" y="17"/>
                    </a:lnTo>
                    <a:cubicBezTo>
                      <a:pt x="0" y="13"/>
                      <a:pt x="0" y="7"/>
                      <a:pt x="3" y="3"/>
                    </a:cubicBezTo>
                    <a:lnTo>
                      <a:pt x="3" y="3"/>
                    </a:lnTo>
                    <a:cubicBezTo>
                      <a:pt x="8" y="0"/>
                      <a:pt x="14" y="0"/>
                      <a:pt x="17" y="3"/>
                    </a:cubicBezTo>
                    <a:lnTo>
                      <a:pt x="17" y="3"/>
                    </a:lnTo>
                    <a:cubicBezTo>
                      <a:pt x="18" y="5"/>
                      <a:pt x="146" y="141"/>
                      <a:pt x="309" y="328"/>
                    </a:cubicBezTo>
                    <a:lnTo>
                      <a:pt x="309" y="328"/>
                    </a:lnTo>
                    <a:cubicBezTo>
                      <a:pt x="459" y="500"/>
                      <a:pt x="670" y="754"/>
                      <a:pt x="824" y="977"/>
                    </a:cubicBezTo>
                    <a:lnTo>
                      <a:pt x="824" y="977"/>
                    </a:lnTo>
                    <a:cubicBezTo>
                      <a:pt x="827" y="981"/>
                      <a:pt x="826" y="988"/>
                      <a:pt x="821" y="990"/>
                    </a:cubicBezTo>
                    <a:lnTo>
                      <a:pt x="821" y="990"/>
                    </a:lnTo>
                    <a:cubicBezTo>
                      <a:pt x="820" y="992"/>
                      <a:pt x="818" y="992"/>
                      <a:pt x="816" y="9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33">
                <a:extLst>
                  <a:ext uri="{FF2B5EF4-FFF2-40B4-BE49-F238E27FC236}">
                    <a16:creationId xmlns:a16="http://schemas.microsoft.com/office/drawing/2014/main" id="{D9177A4B-B24D-4EBE-8389-E95A58A2C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1959" y="12661813"/>
                <a:ext cx="691207" cy="247135"/>
              </a:xfrm>
              <a:custGeom>
                <a:avLst/>
                <a:gdLst>
                  <a:gd name="T0" fmla="*/ 788 w 789"/>
                  <a:gd name="T1" fmla="*/ 249 h 281"/>
                  <a:gd name="T2" fmla="*/ 788 w 789"/>
                  <a:gd name="T3" fmla="*/ 249 h 281"/>
                  <a:gd name="T4" fmla="*/ 450 w 789"/>
                  <a:gd name="T5" fmla="*/ 98 h 281"/>
                  <a:gd name="T6" fmla="*/ 450 w 789"/>
                  <a:gd name="T7" fmla="*/ 98 h 281"/>
                  <a:gd name="T8" fmla="*/ 39 w 789"/>
                  <a:gd name="T9" fmla="*/ 103 h 281"/>
                  <a:gd name="T10" fmla="*/ 39 w 789"/>
                  <a:gd name="T11" fmla="*/ 103 h 281"/>
                  <a:gd name="T12" fmla="*/ 239 w 789"/>
                  <a:gd name="T13" fmla="*/ 259 h 281"/>
                  <a:gd name="T14" fmla="*/ 239 w 789"/>
                  <a:gd name="T15" fmla="*/ 259 h 281"/>
                  <a:gd name="T16" fmla="*/ 788 w 789"/>
                  <a:gd name="T17" fmla="*/ 249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9" h="281">
                    <a:moveTo>
                      <a:pt x="788" y="249"/>
                    </a:moveTo>
                    <a:lnTo>
                      <a:pt x="788" y="249"/>
                    </a:lnTo>
                    <a:cubicBezTo>
                      <a:pt x="788" y="249"/>
                      <a:pt x="625" y="161"/>
                      <a:pt x="450" y="98"/>
                    </a:cubicBezTo>
                    <a:lnTo>
                      <a:pt x="450" y="98"/>
                    </a:lnTo>
                    <a:cubicBezTo>
                      <a:pt x="275" y="35"/>
                      <a:pt x="88" y="0"/>
                      <a:pt x="39" y="103"/>
                    </a:cubicBezTo>
                    <a:lnTo>
                      <a:pt x="39" y="103"/>
                    </a:lnTo>
                    <a:cubicBezTo>
                      <a:pt x="0" y="188"/>
                      <a:pt x="91" y="237"/>
                      <a:pt x="239" y="259"/>
                    </a:cubicBezTo>
                    <a:lnTo>
                      <a:pt x="239" y="259"/>
                    </a:lnTo>
                    <a:cubicBezTo>
                      <a:pt x="387" y="280"/>
                      <a:pt x="593" y="275"/>
                      <a:pt x="788" y="2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34">
                <a:extLst>
                  <a:ext uri="{FF2B5EF4-FFF2-40B4-BE49-F238E27FC236}">
                    <a16:creationId xmlns:a16="http://schemas.microsoft.com/office/drawing/2014/main" id="{29CB0F4A-7562-4633-9157-B17AD8814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7405" y="12665676"/>
                <a:ext cx="683484" cy="243272"/>
              </a:xfrm>
              <a:custGeom>
                <a:avLst/>
                <a:gdLst>
                  <a:gd name="T0" fmla="*/ 160 w 781"/>
                  <a:gd name="T1" fmla="*/ 44 h 279"/>
                  <a:gd name="T2" fmla="*/ 160 w 781"/>
                  <a:gd name="T3" fmla="*/ 44 h 279"/>
                  <a:gd name="T4" fmla="*/ 31 w 781"/>
                  <a:gd name="T5" fmla="*/ 104 h 279"/>
                  <a:gd name="T6" fmla="*/ 31 w 781"/>
                  <a:gd name="T7" fmla="*/ 104 h 279"/>
                  <a:gd name="T8" fmla="*/ 29 w 781"/>
                  <a:gd name="T9" fmla="*/ 164 h 279"/>
                  <a:gd name="T10" fmla="*/ 29 w 781"/>
                  <a:gd name="T11" fmla="*/ 164 h 279"/>
                  <a:gd name="T12" fmla="*/ 222 w 781"/>
                  <a:gd name="T13" fmla="*/ 246 h 279"/>
                  <a:gd name="T14" fmla="*/ 222 w 781"/>
                  <a:gd name="T15" fmla="*/ 246 h 279"/>
                  <a:gd name="T16" fmla="*/ 738 w 781"/>
                  <a:gd name="T17" fmla="*/ 239 h 279"/>
                  <a:gd name="T18" fmla="*/ 738 w 781"/>
                  <a:gd name="T19" fmla="*/ 239 h 279"/>
                  <a:gd name="T20" fmla="*/ 429 w 781"/>
                  <a:gd name="T21" fmla="*/ 104 h 279"/>
                  <a:gd name="T22" fmla="*/ 429 w 781"/>
                  <a:gd name="T23" fmla="*/ 104 h 279"/>
                  <a:gd name="T24" fmla="*/ 160 w 781"/>
                  <a:gd name="T25" fmla="*/ 44 h 279"/>
                  <a:gd name="T26" fmla="*/ 432 w 781"/>
                  <a:gd name="T27" fmla="*/ 278 h 279"/>
                  <a:gd name="T28" fmla="*/ 432 w 781"/>
                  <a:gd name="T29" fmla="*/ 278 h 279"/>
                  <a:gd name="T30" fmla="*/ 219 w 781"/>
                  <a:gd name="T31" fmla="*/ 265 h 279"/>
                  <a:gd name="T32" fmla="*/ 219 w 781"/>
                  <a:gd name="T33" fmla="*/ 265 h 279"/>
                  <a:gd name="T34" fmla="*/ 12 w 781"/>
                  <a:gd name="T35" fmla="*/ 172 h 279"/>
                  <a:gd name="T36" fmla="*/ 12 w 781"/>
                  <a:gd name="T37" fmla="*/ 172 h 279"/>
                  <a:gd name="T38" fmla="*/ 13 w 781"/>
                  <a:gd name="T39" fmla="*/ 96 h 279"/>
                  <a:gd name="T40" fmla="*/ 13 w 781"/>
                  <a:gd name="T41" fmla="*/ 96 h 279"/>
                  <a:gd name="T42" fmla="*/ 435 w 781"/>
                  <a:gd name="T43" fmla="*/ 86 h 279"/>
                  <a:gd name="T44" fmla="*/ 435 w 781"/>
                  <a:gd name="T45" fmla="*/ 86 h 279"/>
                  <a:gd name="T46" fmla="*/ 774 w 781"/>
                  <a:gd name="T47" fmla="*/ 237 h 279"/>
                  <a:gd name="T48" fmla="*/ 774 w 781"/>
                  <a:gd name="T49" fmla="*/ 237 h 279"/>
                  <a:gd name="T50" fmla="*/ 779 w 781"/>
                  <a:gd name="T51" fmla="*/ 246 h 279"/>
                  <a:gd name="T52" fmla="*/ 779 w 781"/>
                  <a:gd name="T53" fmla="*/ 246 h 279"/>
                  <a:gd name="T54" fmla="*/ 771 w 781"/>
                  <a:gd name="T55" fmla="*/ 254 h 279"/>
                  <a:gd name="T56" fmla="*/ 771 w 781"/>
                  <a:gd name="T57" fmla="*/ 254 h 279"/>
                  <a:gd name="T58" fmla="*/ 432 w 781"/>
                  <a:gd name="T59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81" h="279">
                    <a:moveTo>
                      <a:pt x="160" y="44"/>
                    </a:moveTo>
                    <a:lnTo>
                      <a:pt x="160" y="44"/>
                    </a:lnTo>
                    <a:cubicBezTo>
                      <a:pt x="99" y="44"/>
                      <a:pt x="51" y="60"/>
                      <a:pt x="31" y="104"/>
                    </a:cubicBezTo>
                    <a:lnTo>
                      <a:pt x="31" y="104"/>
                    </a:lnTo>
                    <a:cubicBezTo>
                      <a:pt x="20" y="126"/>
                      <a:pt x="20" y="147"/>
                      <a:pt x="29" y="164"/>
                    </a:cubicBezTo>
                    <a:lnTo>
                      <a:pt x="29" y="164"/>
                    </a:lnTo>
                    <a:cubicBezTo>
                      <a:pt x="49" y="201"/>
                      <a:pt x="116" y="230"/>
                      <a:pt x="222" y="246"/>
                    </a:cubicBezTo>
                    <a:lnTo>
                      <a:pt x="222" y="246"/>
                    </a:lnTo>
                    <a:cubicBezTo>
                      <a:pt x="356" y="265"/>
                      <a:pt x="546" y="262"/>
                      <a:pt x="738" y="239"/>
                    </a:cubicBezTo>
                    <a:lnTo>
                      <a:pt x="738" y="239"/>
                    </a:lnTo>
                    <a:cubicBezTo>
                      <a:pt x="685" y="212"/>
                      <a:pt x="559" y="150"/>
                      <a:pt x="429" y="104"/>
                    </a:cubicBezTo>
                    <a:lnTo>
                      <a:pt x="429" y="104"/>
                    </a:lnTo>
                    <a:cubicBezTo>
                      <a:pt x="341" y="72"/>
                      <a:pt x="239" y="44"/>
                      <a:pt x="160" y="44"/>
                    </a:cubicBezTo>
                    <a:close/>
                    <a:moveTo>
                      <a:pt x="432" y="278"/>
                    </a:moveTo>
                    <a:lnTo>
                      <a:pt x="432" y="278"/>
                    </a:lnTo>
                    <a:cubicBezTo>
                      <a:pt x="353" y="278"/>
                      <a:pt x="280" y="274"/>
                      <a:pt x="219" y="265"/>
                    </a:cubicBezTo>
                    <a:lnTo>
                      <a:pt x="219" y="265"/>
                    </a:lnTo>
                    <a:cubicBezTo>
                      <a:pt x="106" y="247"/>
                      <a:pt x="36" y="217"/>
                      <a:pt x="12" y="172"/>
                    </a:cubicBezTo>
                    <a:lnTo>
                      <a:pt x="12" y="172"/>
                    </a:lnTo>
                    <a:cubicBezTo>
                      <a:pt x="0" y="150"/>
                      <a:pt x="0" y="124"/>
                      <a:pt x="13" y="96"/>
                    </a:cubicBezTo>
                    <a:lnTo>
                      <a:pt x="13" y="96"/>
                    </a:lnTo>
                    <a:cubicBezTo>
                      <a:pt x="55" y="4"/>
                      <a:pt x="198" y="0"/>
                      <a:pt x="435" y="86"/>
                    </a:cubicBezTo>
                    <a:lnTo>
                      <a:pt x="435" y="86"/>
                    </a:lnTo>
                    <a:cubicBezTo>
                      <a:pt x="609" y="147"/>
                      <a:pt x="773" y="235"/>
                      <a:pt x="774" y="237"/>
                    </a:cubicBezTo>
                    <a:lnTo>
                      <a:pt x="774" y="237"/>
                    </a:lnTo>
                    <a:cubicBezTo>
                      <a:pt x="777" y="239"/>
                      <a:pt x="780" y="243"/>
                      <a:pt x="779" y="246"/>
                    </a:cubicBezTo>
                    <a:lnTo>
                      <a:pt x="779" y="246"/>
                    </a:lnTo>
                    <a:cubicBezTo>
                      <a:pt x="779" y="251"/>
                      <a:pt x="775" y="254"/>
                      <a:pt x="771" y="254"/>
                    </a:cubicBezTo>
                    <a:lnTo>
                      <a:pt x="771" y="254"/>
                    </a:lnTo>
                    <a:cubicBezTo>
                      <a:pt x="655" y="270"/>
                      <a:pt x="537" y="278"/>
                      <a:pt x="432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35">
                <a:extLst>
                  <a:ext uri="{FF2B5EF4-FFF2-40B4-BE49-F238E27FC236}">
                    <a16:creationId xmlns:a16="http://schemas.microsoft.com/office/drawing/2014/main" id="{4D3F5CF7-CEB4-4082-B26F-0C42BD9A3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3450" y="12785381"/>
                <a:ext cx="332088" cy="69507"/>
              </a:xfrm>
              <a:custGeom>
                <a:avLst/>
                <a:gdLst>
                  <a:gd name="T0" fmla="*/ 368 w 380"/>
                  <a:gd name="T1" fmla="*/ 80 h 81"/>
                  <a:gd name="T2" fmla="*/ 368 w 380"/>
                  <a:gd name="T3" fmla="*/ 80 h 81"/>
                  <a:gd name="T4" fmla="*/ 365 w 380"/>
                  <a:gd name="T5" fmla="*/ 80 h 81"/>
                  <a:gd name="T6" fmla="*/ 365 w 380"/>
                  <a:gd name="T7" fmla="*/ 80 h 81"/>
                  <a:gd name="T8" fmla="*/ 188 w 380"/>
                  <a:gd name="T9" fmla="*/ 45 h 81"/>
                  <a:gd name="T10" fmla="*/ 188 w 380"/>
                  <a:gd name="T11" fmla="*/ 45 h 81"/>
                  <a:gd name="T12" fmla="*/ 10 w 380"/>
                  <a:gd name="T13" fmla="*/ 19 h 81"/>
                  <a:gd name="T14" fmla="*/ 10 w 380"/>
                  <a:gd name="T15" fmla="*/ 19 h 81"/>
                  <a:gd name="T16" fmla="*/ 0 w 380"/>
                  <a:gd name="T17" fmla="*/ 10 h 81"/>
                  <a:gd name="T18" fmla="*/ 0 w 380"/>
                  <a:gd name="T19" fmla="*/ 10 h 81"/>
                  <a:gd name="T20" fmla="*/ 11 w 380"/>
                  <a:gd name="T21" fmla="*/ 0 h 81"/>
                  <a:gd name="T22" fmla="*/ 11 w 380"/>
                  <a:gd name="T23" fmla="*/ 0 h 81"/>
                  <a:gd name="T24" fmla="*/ 191 w 380"/>
                  <a:gd name="T25" fmla="*/ 26 h 81"/>
                  <a:gd name="T26" fmla="*/ 191 w 380"/>
                  <a:gd name="T27" fmla="*/ 26 h 81"/>
                  <a:gd name="T28" fmla="*/ 371 w 380"/>
                  <a:gd name="T29" fmla="*/ 62 h 81"/>
                  <a:gd name="T30" fmla="*/ 371 w 380"/>
                  <a:gd name="T31" fmla="*/ 62 h 81"/>
                  <a:gd name="T32" fmla="*/ 377 w 380"/>
                  <a:gd name="T33" fmla="*/ 74 h 81"/>
                  <a:gd name="T34" fmla="*/ 377 w 380"/>
                  <a:gd name="T35" fmla="*/ 74 h 81"/>
                  <a:gd name="T36" fmla="*/ 368 w 380"/>
                  <a:gd name="T3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0" h="81">
                    <a:moveTo>
                      <a:pt x="368" y="80"/>
                    </a:moveTo>
                    <a:lnTo>
                      <a:pt x="368" y="80"/>
                    </a:lnTo>
                    <a:cubicBezTo>
                      <a:pt x="368" y="80"/>
                      <a:pt x="366" y="80"/>
                      <a:pt x="365" y="80"/>
                    </a:cubicBezTo>
                    <a:lnTo>
                      <a:pt x="365" y="80"/>
                    </a:lnTo>
                    <a:cubicBezTo>
                      <a:pt x="341" y="73"/>
                      <a:pt x="272" y="59"/>
                      <a:pt x="188" y="45"/>
                    </a:cubicBezTo>
                    <a:lnTo>
                      <a:pt x="188" y="45"/>
                    </a:lnTo>
                    <a:cubicBezTo>
                      <a:pt x="104" y="30"/>
                      <a:pt x="33" y="21"/>
                      <a:pt x="10" y="19"/>
                    </a:cubicBez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41" y="2"/>
                      <a:pt x="127" y="15"/>
                      <a:pt x="191" y="26"/>
                    </a:cubicBezTo>
                    <a:lnTo>
                      <a:pt x="191" y="26"/>
                    </a:lnTo>
                    <a:cubicBezTo>
                      <a:pt x="255" y="37"/>
                      <a:pt x="341" y="53"/>
                      <a:pt x="371" y="62"/>
                    </a:cubicBezTo>
                    <a:lnTo>
                      <a:pt x="371" y="62"/>
                    </a:lnTo>
                    <a:cubicBezTo>
                      <a:pt x="376" y="63"/>
                      <a:pt x="379" y="69"/>
                      <a:pt x="377" y="74"/>
                    </a:cubicBezTo>
                    <a:lnTo>
                      <a:pt x="377" y="74"/>
                    </a:lnTo>
                    <a:cubicBezTo>
                      <a:pt x="376" y="78"/>
                      <a:pt x="372" y="80"/>
                      <a:pt x="368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36">
                <a:extLst>
                  <a:ext uri="{FF2B5EF4-FFF2-40B4-BE49-F238E27FC236}">
                    <a16:creationId xmlns:a16="http://schemas.microsoft.com/office/drawing/2014/main" id="{FC88AE8B-433F-4C27-B70C-627296140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7499" y="11646243"/>
                <a:ext cx="733682" cy="1027155"/>
              </a:xfrm>
              <a:custGeom>
                <a:avLst/>
                <a:gdLst>
                  <a:gd name="T0" fmla="*/ 835 w 838"/>
                  <a:gd name="T1" fmla="*/ 1171 h 1172"/>
                  <a:gd name="T2" fmla="*/ 835 w 838"/>
                  <a:gd name="T3" fmla="*/ 1171 h 1172"/>
                  <a:gd name="T4" fmla="*/ 511 w 838"/>
                  <a:gd name="T5" fmla="*/ 1067 h 1172"/>
                  <a:gd name="T6" fmla="*/ 511 w 838"/>
                  <a:gd name="T7" fmla="*/ 1067 h 1172"/>
                  <a:gd name="T8" fmla="*/ 401 w 838"/>
                  <a:gd name="T9" fmla="*/ 840 h 1172"/>
                  <a:gd name="T10" fmla="*/ 401 w 838"/>
                  <a:gd name="T11" fmla="*/ 840 h 1172"/>
                  <a:gd name="T12" fmla="*/ 174 w 838"/>
                  <a:gd name="T13" fmla="*/ 526 h 1172"/>
                  <a:gd name="T14" fmla="*/ 174 w 838"/>
                  <a:gd name="T15" fmla="*/ 526 h 1172"/>
                  <a:gd name="T16" fmla="*/ 108 w 838"/>
                  <a:gd name="T17" fmla="*/ 83 h 1172"/>
                  <a:gd name="T18" fmla="*/ 108 w 838"/>
                  <a:gd name="T19" fmla="*/ 83 h 1172"/>
                  <a:gd name="T20" fmla="*/ 466 w 838"/>
                  <a:gd name="T21" fmla="*/ 301 h 1172"/>
                  <a:gd name="T22" fmla="*/ 466 w 838"/>
                  <a:gd name="T23" fmla="*/ 301 h 1172"/>
                  <a:gd name="T24" fmla="*/ 666 w 838"/>
                  <a:gd name="T25" fmla="*/ 643 h 1172"/>
                  <a:gd name="T26" fmla="*/ 666 w 838"/>
                  <a:gd name="T27" fmla="*/ 643 h 1172"/>
                  <a:gd name="T28" fmla="*/ 752 w 838"/>
                  <a:gd name="T29" fmla="*/ 596 h 1172"/>
                  <a:gd name="T30" fmla="*/ 752 w 838"/>
                  <a:gd name="T31" fmla="*/ 596 h 1172"/>
                  <a:gd name="T32" fmla="*/ 835 w 838"/>
                  <a:gd name="T33" fmla="*/ 1171 h 1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8" h="1172">
                    <a:moveTo>
                      <a:pt x="835" y="1171"/>
                    </a:moveTo>
                    <a:lnTo>
                      <a:pt x="835" y="1171"/>
                    </a:lnTo>
                    <a:cubicBezTo>
                      <a:pt x="835" y="1171"/>
                      <a:pt x="655" y="1129"/>
                      <a:pt x="511" y="1067"/>
                    </a:cubicBezTo>
                    <a:lnTo>
                      <a:pt x="511" y="1067"/>
                    </a:lnTo>
                    <a:cubicBezTo>
                      <a:pt x="367" y="1005"/>
                      <a:pt x="258" y="921"/>
                      <a:pt x="401" y="840"/>
                    </a:cubicBezTo>
                    <a:lnTo>
                      <a:pt x="401" y="840"/>
                    </a:lnTo>
                    <a:cubicBezTo>
                      <a:pt x="401" y="840"/>
                      <a:pt x="274" y="693"/>
                      <a:pt x="174" y="526"/>
                    </a:cubicBezTo>
                    <a:lnTo>
                      <a:pt x="174" y="526"/>
                    </a:lnTo>
                    <a:cubicBezTo>
                      <a:pt x="73" y="358"/>
                      <a:pt x="0" y="169"/>
                      <a:pt x="108" y="83"/>
                    </a:cubicBezTo>
                    <a:lnTo>
                      <a:pt x="108" y="83"/>
                    </a:lnTo>
                    <a:cubicBezTo>
                      <a:pt x="214" y="0"/>
                      <a:pt x="354" y="140"/>
                      <a:pt x="466" y="301"/>
                    </a:cubicBezTo>
                    <a:lnTo>
                      <a:pt x="466" y="301"/>
                    </a:lnTo>
                    <a:cubicBezTo>
                      <a:pt x="579" y="462"/>
                      <a:pt x="666" y="643"/>
                      <a:pt x="666" y="643"/>
                    </a:cubicBezTo>
                    <a:lnTo>
                      <a:pt x="666" y="643"/>
                    </a:lnTo>
                    <a:cubicBezTo>
                      <a:pt x="666" y="643"/>
                      <a:pt x="710" y="568"/>
                      <a:pt x="752" y="596"/>
                    </a:cubicBezTo>
                    <a:lnTo>
                      <a:pt x="752" y="596"/>
                    </a:lnTo>
                    <a:cubicBezTo>
                      <a:pt x="795" y="624"/>
                      <a:pt x="837" y="756"/>
                      <a:pt x="835" y="11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37">
                <a:extLst>
                  <a:ext uri="{FF2B5EF4-FFF2-40B4-BE49-F238E27FC236}">
                    <a16:creationId xmlns:a16="http://schemas.microsoft.com/office/drawing/2014/main" id="{3C67335F-7A00-4186-AB3D-B4457BF94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5222" y="11684858"/>
                <a:ext cx="733682" cy="996264"/>
              </a:xfrm>
              <a:custGeom>
                <a:avLst/>
                <a:gdLst>
                  <a:gd name="T0" fmla="*/ 170 w 839"/>
                  <a:gd name="T1" fmla="*/ 22 h 1136"/>
                  <a:gd name="T2" fmla="*/ 170 w 839"/>
                  <a:gd name="T3" fmla="*/ 22 h 1136"/>
                  <a:gd name="T4" fmla="*/ 107 w 839"/>
                  <a:gd name="T5" fmla="*/ 46 h 1136"/>
                  <a:gd name="T6" fmla="*/ 107 w 839"/>
                  <a:gd name="T7" fmla="*/ 46 h 1136"/>
                  <a:gd name="T8" fmla="*/ 174 w 839"/>
                  <a:gd name="T9" fmla="*/ 476 h 1136"/>
                  <a:gd name="T10" fmla="*/ 174 w 839"/>
                  <a:gd name="T11" fmla="*/ 476 h 1136"/>
                  <a:gd name="T12" fmla="*/ 401 w 839"/>
                  <a:gd name="T13" fmla="*/ 788 h 1136"/>
                  <a:gd name="T14" fmla="*/ 401 w 839"/>
                  <a:gd name="T15" fmla="*/ 788 h 1136"/>
                  <a:gd name="T16" fmla="*/ 402 w 839"/>
                  <a:gd name="T17" fmla="*/ 796 h 1136"/>
                  <a:gd name="T18" fmla="*/ 402 w 839"/>
                  <a:gd name="T19" fmla="*/ 796 h 1136"/>
                  <a:gd name="T20" fmla="*/ 398 w 839"/>
                  <a:gd name="T21" fmla="*/ 802 h 1136"/>
                  <a:gd name="T22" fmla="*/ 398 w 839"/>
                  <a:gd name="T23" fmla="*/ 802 h 1136"/>
                  <a:gd name="T24" fmla="*/ 335 w 839"/>
                  <a:gd name="T25" fmla="*/ 878 h 1136"/>
                  <a:gd name="T26" fmla="*/ 335 w 839"/>
                  <a:gd name="T27" fmla="*/ 878 h 1136"/>
                  <a:gd name="T28" fmla="*/ 507 w 839"/>
                  <a:gd name="T29" fmla="*/ 1013 h 1136"/>
                  <a:gd name="T30" fmla="*/ 507 w 839"/>
                  <a:gd name="T31" fmla="*/ 1013 h 1136"/>
                  <a:gd name="T32" fmla="*/ 818 w 839"/>
                  <a:gd name="T33" fmla="*/ 1114 h 1136"/>
                  <a:gd name="T34" fmla="*/ 818 w 839"/>
                  <a:gd name="T35" fmla="*/ 1114 h 1136"/>
                  <a:gd name="T36" fmla="*/ 739 w 839"/>
                  <a:gd name="T37" fmla="*/ 559 h 1136"/>
                  <a:gd name="T38" fmla="*/ 739 w 839"/>
                  <a:gd name="T39" fmla="*/ 559 h 1136"/>
                  <a:gd name="T40" fmla="*/ 718 w 839"/>
                  <a:gd name="T41" fmla="*/ 555 h 1136"/>
                  <a:gd name="T42" fmla="*/ 718 w 839"/>
                  <a:gd name="T43" fmla="*/ 555 h 1136"/>
                  <a:gd name="T44" fmla="*/ 666 w 839"/>
                  <a:gd name="T45" fmla="*/ 603 h 1136"/>
                  <a:gd name="T46" fmla="*/ 666 w 839"/>
                  <a:gd name="T47" fmla="*/ 603 h 1136"/>
                  <a:gd name="T48" fmla="*/ 657 w 839"/>
                  <a:gd name="T49" fmla="*/ 608 h 1136"/>
                  <a:gd name="T50" fmla="*/ 657 w 839"/>
                  <a:gd name="T51" fmla="*/ 608 h 1136"/>
                  <a:gd name="T52" fmla="*/ 649 w 839"/>
                  <a:gd name="T53" fmla="*/ 603 h 1136"/>
                  <a:gd name="T54" fmla="*/ 649 w 839"/>
                  <a:gd name="T55" fmla="*/ 603 h 1136"/>
                  <a:gd name="T56" fmla="*/ 450 w 839"/>
                  <a:gd name="T57" fmla="*/ 261 h 1136"/>
                  <a:gd name="T58" fmla="*/ 450 w 839"/>
                  <a:gd name="T59" fmla="*/ 261 h 1136"/>
                  <a:gd name="T60" fmla="*/ 186 w 839"/>
                  <a:gd name="T61" fmla="*/ 24 h 1136"/>
                  <a:gd name="T62" fmla="*/ 186 w 839"/>
                  <a:gd name="T63" fmla="*/ 24 h 1136"/>
                  <a:gd name="T64" fmla="*/ 170 w 839"/>
                  <a:gd name="T65" fmla="*/ 22 h 1136"/>
                  <a:gd name="T66" fmla="*/ 827 w 839"/>
                  <a:gd name="T67" fmla="*/ 1135 h 1136"/>
                  <a:gd name="T68" fmla="*/ 827 w 839"/>
                  <a:gd name="T69" fmla="*/ 1135 h 1136"/>
                  <a:gd name="T70" fmla="*/ 824 w 839"/>
                  <a:gd name="T71" fmla="*/ 1135 h 1136"/>
                  <a:gd name="T72" fmla="*/ 824 w 839"/>
                  <a:gd name="T73" fmla="*/ 1135 h 1136"/>
                  <a:gd name="T74" fmla="*/ 499 w 839"/>
                  <a:gd name="T75" fmla="*/ 1031 h 1136"/>
                  <a:gd name="T76" fmla="*/ 499 w 839"/>
                  <a:gd name="T77" fmla="*/ 1031 h 1136"/>
                  <a:gd name="T78" fmla="*/ 316 w 839"/>
                  <a:gd name="T79" fmla="*/ 879 h 1136"/>
                  <a:gd name="T80" fmla="*/ 316 w 839"/>
                  <a:gd name="T81" fmla="*/ 879 h 1136"/>
                  <a:gd name="T82" fmla="*/ 378 w 839"/>
                  <a:gd name="T83" fmla="*/ 792 h 1136"/>
                  <a:gd name="T84" fmla="*/ 378 w 839"/>
                  <a:gd name="T85" fmla="*/ 792 h 1136"/>
                  <a:gd name="T86" fmla="*/ 157 w 839"/>
                  <a:gd name="T87" fmla="*/ 485 h 1136"/>
                  <a:gd name="T88" fmla="*/ 157 w 839"/>
                  <a:gd name="T89" fmla="*/ 485 h 1136"/>
                  <a:gd name="T90" fmla="*/ 94 w 839"/>
                  <a:gd name="T91" fmla="*/ 30 h 1136"/>
                  <a:gd name="T92" fmla="*/ 94 w 839"/>
                  <a:gd name="T93" fmla="*/ 30 h 1136"/>
                  <a:gd name="T94" fmla="*/ 188 w 839"/>
                  <a:gd name="T95" fmla="*/ 5 h 1136"/>
                  <a:gd name="T96" fmla="*/ 188 w 839"/>
                  <a:gd name="T97" fmla="*/ 5 h 1136"/>
                  <a:gd name="T98" fmla="*/ 467 w 839"/>
                  <a:gd name="T99" fmla="*/ 250 h 1136"/>
                  <a:gd name="T100" fmla="*/ 467 w 839"/>
                  <a:gd name="T101" fmla="*/ 250 h 1136"/>
                  <a:gd name="T102" fmla="*/ 659 w 839"/>
                  <a:gd name="T103" fmla="*/ 580 h 1136"/>
                  <a:gd name="T104" fmla="*/ 659 w 839"/>
                  <a:gd name="T105" fmla="*/ 580 h 1136"/>
                  <a:gd name="T106" fmla="*/ 713 w 839"/>
                  <a:gd name="T107" fmla="*/ 536 h 1136"/>
                  <a:gd name="T108" fmla="*/ 713 w 839"/>
                  <a:gd name="T109" fmla="*/ 536 h 1136"/>
                  <a:gd name="T110" fmla="*/ 750 w 839"/>
                  <a:gd name="T111" fmla="*/ 543 h 1136"/>
                  <a:gd name="T112" fmla="*/ 750 w 839"/>
                  <a:gd name="T113" fmla="*/ 543 h 1136"/>
                  <a:gd name="T114" fmla="*/ 836 w 839"/>
                  <a:gd name="T115" fmla="*/ 1126 h 1136"/>
                  <a:gd name="T116" fmla="*/ 836 w 839"/>
                  <a:gd name="T117" fmla="*/ 1126 h 1136"/>
                  <a:gd name="T118" fmla="*/ 833 w 839"/>
                  <a:gd name="T119" fmla="*/ 1134 h 1136"/>
                  <a:gd name="T120" fmla="*/ 833 w 839"/>
                  <a:gd name="T121" fmla="*/ 1134 h 1136"/>
                  <a:gd name="T122" fmla="*/ 827 w 839"/>
                  <a:gd name="T123" fmla="*/ 1135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9" h="1136">
                    <a:moveTo>
                      <a:pt x="170" y="22"/>
                    </a:moveTo>
                    <a:lnTo>
                      <a:pt x="170" y="22"/>
                    </a:lnTo>
                    <a:cubicBezTo>
                      <a:pt x="146" y="22"/>
                      <a:pt x="125" y="30"/>
                      <a:pt x="107" y="46"/>
                    </a:cubicBezTo>
                    <a:lnTo>
                      <a:pt x="107" y="46"/>
                    </a:lnTo>
                    <a:cubicBezTo>
                      <a:pt x="0" y="131"/>
                      <a:pt x="85" y="326"/>
                      <a:pt x="174" y="476"/>
                    </a:cubicBezTo>
                    <a:lnTo>
                      <a:pt x="174" y="476"/>
                    </a:lnTo>
                    <a:cubicBezTo>
                      <a:pt x="273" y="640"/>
                      <a:pt x="399" y="787"/>
                      <a:pt x="401" y="788"/>
                    </a:cubicBezTo>
                    <a:lnTo>
                      <a:pt x="401" y="788"/>
                    </a:lnTo>
                    <a:cubicBezTo>
                      <a:pt x="402" y="790"/>
                      <a:pt x="403" y="793"/>
                      <a:pt x="402" y="796"/>
                    </a:cubicBezTo>
                    <a:lnTo>
                      <a:pt x="402" y="796"/>
                    </a:lnTo>
                    <a:cubicBezTo>
                      <a:pt x="402" y="799"/>
                      <a:pt x="401" y="802"/>
                      <a:pt x="398" y="802"/>
                    </a:cubicBezTo>
                    <a:lnTo>
                      <a:pt x="398" y="802"/>
                    </a:lnTo>
                    <a:cubicBezTo>
                      <a:pt x="355" y="828"/>
                      <a:pt x="334" y="853"/>
                      <a:pt x="335" y="878"/>
                    </a:cubicBezTo>
                    <a:lnTo>
                      <a:pt x="335" y="878"/>
                    </a:lnTo>
                    <a:cubicBezTo>
                      <a:pt x="338" y="919"/>
                      <a:pt x="397" y="966"/>
                      <a:pt x="507" y="1013"/>
                    </a:cubicBezTo>
                    <a:lnTo>
                      <a:pt x="507" y="1013"/>
                    </a:lnTo>
                    <a:cubicBezTo>
                      <a:pt x="628" y="1065"/>
                      <a:pt x="775" y="1103"/>
                      <a:pt x="818" y="1114"/>
                    </a:cubicBezTo>
                    <a:lnTo>
                      <a:pt x="818" y="1114"/>
                    </a:lnTo>
                    <a:cubicBezTo>
                      <a:pt x="819" y="677"/>
                      <a:pt x="769" y="579"/>
                      <a:pt x="739" y="559"/>
                    </a:cubicBezTo>
                    <a:lnTo>
                      <a:pt x="739" y="559"/>
                    </a:lnTo>
                    <a:cubicBezTo>
                      <a:pt x="732" y="555"/>
                      <a:pt x="725" y="553"/>
                      <a:pt x="718" y="555"/>
                    </a:cubicBezTo>
                    <a:lnTo>
                      <a:pt x="718" y="555"/>
                    </a:lnTo>
                    <a:cubicBezTo>
                      <a:pt x="696" y="560"/>
                      <a:pt x="673" y="592"/>
                      <a:pt x="666" y="603"/>
                    </a:cubicBezTo>
                    <a:lnTo>
                      <a:pt x="666" y="603"/>
                    </a:lnTo>
                    <a:cubicBezTo>
                      <a:pt x="664" y="607"/>
                      <a:pt x="662" y="608"/>
                      <a:pt x="657" y="608"/>
                    </a:cubicBezTo>
                    <a:lnTo>
                      <a:pt x="657" y="608"/>
                    </a:lnTo>
                    <a:cubicBezTo>
                      <a:pt x="654" y="608"/>
                      <a:pt x="651" y="605"/>
                      <a:pt x="649" y="603"/>
                    </a:cubicBezTo>
                    <a:lnTo>
                      <a:pt x="649" y="603"/>
                    </a:lnTo>
                    <a:cubicBezTo>
                      <a:pt x="649" y="601"/>
                      <a:pt x="562" y="419"/>
                      <a:pt x="450" y="261"/>
                    </a:cubicBezTo>
                    <a:lnTo>
                      <a:pt x="450" y="261"/>
                    </a:lnTo>
                    <a:cubicBezTo>
                      <a:pt x="349" y="117"/>
                      <a:pt x="257" y="34"/>
                      <a:pt x="186" y="24"/>
                    </a:cubicBezTo>
                    <a:lnTo>
                      <a:pt x="186" y="24"/>
                    </a:lnTo>
                    <a:cubicBezTo>
                      <a:pt x="180" y="23"/>
                      <a:pt x="175" y="22"/>
                      <a:pt x="170" y="22"/>
                    </a:cubicBezTo>
                    <a:close/>
                    <a:moveTo>
                      <a:pt x="827" y="1135"/>
                    </a:moveTo>
                    <a:lnTo>
                      <a:pt x="827" y="1135"/>
                    </a:lnTo>
                    <a:cubicBezTo>
                      <a:pt x="826" y="1135"/>
                      <a:pt x="825" y="1135"/>
                      <a:pt x="824" y="1135"/>
                    </a:cubicBezTo>
                    <a:lnTo>
                      <a:pt x="824" y="1135"/>
                    </a:lnTo>
                    <a:cubicBezTo>
                      <a:pt x="823" y="1135"/>
                      <a:pt x="642" y="1093"/>
                      <a:pt x="499" y="1031"/>
                    </a:cubicBezTo>
                    <a:lnTo>
                      <a:pt x="499" y="1031"/>
                    </a:lnTo>
                    <a:cubicBezTo>
                      <a:pt x="379" y="979"/>
                      <a:pt x="320" y="929"/>
                      <a:pt x="316" y="879"/>
                    </a:cubicBezTo>
                    <a:lnTo>
                      <a:pt x="316" y="879"/>
                    </a:lnTo>
                    <a:cubicBezTo>
                      <a:pt x="314" y="848"/>
                      <a:pt x="335" y="819"/>
                      <a:pt x="378" y="792"/>
                    </a:cubicBezTo>
                    <a:lnTo>
                      <a:pt x="378" y="792"/>
                    </a:lnTo>
                    <a:cubicBezTo>
                      <a:pt x="349" y="758"/>
                      <a:pt x="243" y="629"/>
                      <a:pt x="157" y="485"/>
                    </a:cubicBezTo>
                    <a:lnTo>
                      <a:pt x="157" y="485"/>
                    </a:lnTo>
                    <a:cubicBezTo>
                      <a:pt x="21" y="258"/>
                      <a:pt x="0" y="105"/>
                      <a:pt x="94" y="30"/>
                    </a:cubicBezTo>
                    <a:lnTo>
                      <a:pt x="94" y="30"/>
                    </a:lnTo>
                    <a:cubicBezTo>
                      <a:pt x="122" y="8"/>
                      <a:pt x="154" y="0"/>
                      <a:pt x="188" y="5"/>
                    </a:cubicBezTo>
                    <a:lnTo>
                      <a:pt x="188" y="5"/>
                    </a:lnTo>
                    <a:cubicBezTo>
                      <a:pt x="267" y="16"/>
                      <a:pt x="361" y="98"/>
                      <a:pt x="467" y="250"/>
                    </a:cubicBezTo>
                    <a:lnTo>
                      <a:pt x="467" y="250"/>
                    </a:lnTo>
                    <a:cubicBezTo>
                      <a:pt x="560" y="383"/>
                      <a:pt x="635" y="532"/>
                      <a:pt x="659" y="580"/>
                    </a:cubicBezTo>
                    <a:lnTo>
                      <a:pt x="659" y="580"/>
                    </a:lnTo>
                    <a:cubicBezTo>
                      <a:pt x="670" y="564"/>
                      <a:pt x="690" y="542"/>
                      <a:pt x="713" y="536"/>
                    </a:cubicBezTo>
                    <a:lnTo>
                      <a:pt x="713" y="536"/>
                    </a:lnTo>
                    <a:cubicBezTo>
                      <a:pt x="726" y="534"/>
                      <a:pt x="738" y="535"/>
                      <a:pt x="750" y="543"/>
                    </a:cubicBezTo>
                    <a:lnTo>
                      <a:pt x="750" y="543"/>
                    </a:lnTo>
                    <a:cubicBezTo>
                      <a:pt x="810" y="582"/>
                      <a:pt x="838" y="778"/>
                      <a:pt x="836" y="1126"/>
                    </a:cubicBezTo>
                    <a:lnTo>
                      <a:pt x="836" y="1126"/>
                    </a:lnTo>
                    <a:cubicBezTo>
                      <a:pt x="836" y="1130"/>
                      <a:pt x="835" y="1132"/>
                      <a:pt x="833" y="1134"/>
                    </a:cubicBezTo>
                    <a:lnTo>
                      <a:pt x="833" y="1134"/>
                    </a:lnTo>
                    <a:cubicBezTo>
                      <a:pt x="831" y="1135"/>
                      <a:pt x="829" y="1135"/>
                      <a:pt x="827" y="1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38">
                <a:extLst>
                  <a:ext uri="{FF2B5EF4-FFF2-40B4-BE49-F238E27FC236}">
                    <a16:creationId xmlns:a16="http://schemas.microsoft.com/office/drawing/2014/main" id="{818D992B-0739-4BF5-8BF3-1A318399D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4634" y="11974468"/>
                <a:ext cx="629424" cy="942203"/>
              </a:xfrm>
              <a:custGeom>
                <a:avLst/>
                <a:gdLst>
                  <a:gd name="T0" fmla="*/ 707 w 718"/>
                  <a:gd name="T1" fmla="*/ 1075 h 1076"/>
                  <a:gd name="T2" fmla="*/ 707 w 718"/>
                  <a:gd name="T3" fmla="*/ 1075 h 1076"/>
                  <a:gd name="T4" fmla="*/ 698 w 718"/>
                  <a:gd name="T5" fmla="*/ 1070 h 1076"/>
                  <a:gd name="T6" fmla="*/ 698 w 718"/>
                  <a:gd name="T7" fmla="*/ 1070 h 1076"/>
                  <a:gd name="T8" fmla="*/ 258 w 718"/>
                  <a:gd name="T9" fmla="*/ 370 h 1076"/>
                  <a:gd name="T10" fmla="*/ 258 w 718"/>
                  <a:gd name="T11" fmla="*/ 370 h 1076"/>
                  <a:gd name="T12" fmla="*/ 4 w 718"/>
                  <a:gd name="T13" fmla="*/ 16 h 1076"/>
                  <a:gd name="T14" fmla="*/ 4 w 718"/>
                  <a:gd name="T15" fmla="*/ 16 h 1076"/>
                  <a:gd name="T16" fmla="*/ 6 w 718"/>
                  <a:gd name="T17" fmla="*/ 4 h 1076"/>
                  <a:gd name="T18" fmla="*/ 6 w 718"/>
                  <a:gd name="T19" fmla="*/ 4 h 1076"/>
                  <a:gd name="T20" fmla="*/ 19 w 718"/>
                  <a:gd name="T21" fmla="*/ 5 h 1076"/>
                  <a:gd name="T22" fmla="*/ 19 w 718"/>
                  <a:gd name="T23" fmla="*/ 5 h 1076"/>
                  <a:gd name="T24" fmla="*/ 274 w 718"/>
                  <a:gd name="T25" fmla="*/ 359 h 1076"/>
                  <a:gd name="T26" fmla="*/ 274 w 718"/>
                  <a:gd name="T27" fmla="*/ 359 h 1076"/>
                  <a:gd name="T28" fmla="*/ 716 w 718"/>
                  <a:gd name="T29" fmla="*/ 1060 h 1076"/>
                  <a:gd name="T30" fmla="*/ 716 w 718"/>
                  <a:gd name="T31" fmla="*/ 1060 h 1076"/>
                  <a:gd name="T32" fmla="*/ 711 w 718"/>
                  <a:gd name="T33" fmla="*/ 1073 h 1076"/>
                  <a:gd name="T34" fmla="*/ 711 w 718"/>
                  <a:gd name="T35" fmla="*/ 1073 h 1076"/>
                  <a:gd name="T36" fmla="*/ 707 w 718"/>
                  <a:gd name="T37" fmla="*/ 1075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8" h="1076">
                    <a:moveTo>
                      <a:pt x="707" y="1075"/>
                    </a:moveTo>
                    <a:lnTo>
                      <a:pt x="707" y="1075"/>
                    </a:lnTo>
                    <a:cubicBezTo>
                      <a:pt x="703" y="1075"/>
                      <a:pt x="700" y="1073"/>
                      <a:pt x="698" y="1070"/>
                    </a:cubicBezTo>
                    <a:lnTo>
                      <a:pt x="698" y="1070"/>
                    </a:lnTo>
                    <a:cubicBezTo>
                      <a:pt x="570" y="831"/>
                      <a:pt x="388" y="558"/>
                      <a:pt x="258" y="370"/>
                    </a:cubicBezTo>
                    <a:lnTo>
                      <a:pt x="258" y="370"/>
                    </a:lnTo>
                    <a:cubicBezTo>
                      <a:pt x="117" y="167"/>
                      <a:pt x="5" y="18"/>
                      <a:pt x="4" y="16"/>
                    </a:cubicBezTo>
                    <a:lnTo>
                      <a:pt x="4" y="16"/>
                    </a:lnTo>
                    <a:cubicBezTo>
                      <a:pt x="0" y="12"/>
                      <a:pt x="1" y="6"/>
                      <a:pt x="6" y="4"/>
                    </a:cubicBezTo>
                    <a:lnTo>
                      <a:pt x="6" y="4"/>
                    </a:lnTo>
                    <a:cubicBezTo>
                      <a:pt x="10" y="0"/>
                      <a:pt x="16" y="1"/>
                      <a:pt x="19" y="5"/>
                    </a:cubicBezTo>
                    <a:lnTo>
                      <a:pt x="19" y="5"/>
                    </a:lnTo>
                    <a:cubicBezTo>
                      <a:pt x="20" y="6"/>
                      <a:pt x="133" y="156"/>
                      <a:pt x="274" y="359"/>
                    </a:cubicBezTo>
                    <a:lnTo>
                      <a:pt x="274" y="359"/>
                    </a:lnTo>
                    <a:cubicBezTo>
                      <a:pt x="404" y="546"/>
                      <a:pt x="587" y="821"/>
                      <a:pt x="716" y="1060"/>
                    </a:cubicBezTo>
                    <a:lnTo>
                      <a:pt x="716" y="1060"/>
                    </a:lnTo>
                    <a:cubicBezTo>
                      <a:pt x="717" y="1065"/>
                      <a:pt x="716" y="1071"/>
                      <a:pt x="711" y="1073"/>
                    </a:cubicBezTo>
                    <a:lnTo>
                      <a:pt x="711" y="1073"/>
                    </a:lnTo>
                    <a:cubicBezTo>
                      <a:pt x="709" y="1074"/>
                      <a:pt x="709" y="1075"/>
                      <a:pt x="707" y="10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39">
                <a:extLst>
                  <a:ext uri="{FF2B5EF4-FFF2-40B4-BE49-F238E27FC236}">
                    <a16:creationId xmlns:a16="http://schemas.microsoft.com/office/drawing/2014/main" id="{43444629-90E4-4C13-85D4-6DB511B80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6520" y="12642507"/>
                <a:ext cx="583086" cy="231689"/>
              </a:xfrm>
              <a:custGeom>
                <a:avLst/>
                <a:gdLst>
                  <a:gd name="T0" fmla="*/ 0 w 668"/>
                  <a:gd name="T1" fmla="*/ 255 h 266"/>
                  <a:gd name="T2" fmla="*/ 0 w 668"/>
                  <a:gd name="T3" fmla="*/ 255 h 266"/>
                  <a:gd name="T4" fmla="*/ 279 w 668"/>
                  <a:gd name="T5" fmla="*/ 106 h 266"/>
                  <a:gd name="T6" fmla="*/ 279 w 668"/>
                  <a:gd name="T7" fmla="*/ 106 h 266"/>
                  <a:gd name="T8" fmla="*/ 628 w 668"/>
                  <a:gd name="T9" fmla="*/ 86 h 266"/>
                  <a:gd name="T10" fmla="*/ 628 w 668"/>
                  <a:gd name="T11" fmla="*/ 86 h 266"/>
                  <a:gd name="T12" fmla="*/ 468 w 668"/>
                  <a:gd name="T13" fmla="*/ 230 h 266"/>
                  <a:gd name="T14" fmla="*/ 468 w 668"/>
                  <a:gd name="T15" fmla="*/ 230 h 266"/>
                  <a:gd name="T16" fmla="*/ 0 w 668"/>
                  <a:gd name="T17" fmla="*/ 25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8" h="266">
                    <a:moveTo>
                      <a:pt x="0" y="255"/>
                    </a:moveTo>
                    <a:lnTo>
                      <a:pt x="0" y="255"/>
                    </a:lnTo>
                    <a:cubicBezTo>
                      <a:pt x="0" y="255"/>
                      <a:pt x="133" y="170"/>
                      <a:pt x="279" y="106"/>
                    </a:cubicBezTo>
                    <a:lnTo>
                      <a:pt x="279" y="106"/>
                    </a:lnTo>
                    <a:cubicBezTo>
                      <a:pt x="424" y="43"/>
                      <a:pt x="580" y="0"/>
                      <a:pt x="628" y="86"/>
                    </a:cubicBezTo>
                    <a:lnTo>
                      <a:pt x="628" y="86"/>
                    </a:lnTo>
                    <a:cubicBezTo>
                      <a:pt x="667" y="155"/>
                      <a:pt x="594" y="203"/>
                      <a:pt x="468" y="230"/>
                    </a:cubicBezTo>
                    <a:lnTo>
                      <a:pt x="468" y="230"/>
                    </a:lnTo>
                    <a:cubicBezTo>
                      <a:pt x="343" y="258"/>
                      <a:pt x="167" y="265"/>
                      <a:pt x="0" y="2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 40">
                <a:extLst>
                  <a:ext uri="{FF2B5EF4-FFF2-40B4-BE49-F238E27FC236}">
                    <a16:creationId xmlns:a16="http://schemas.microsoft.com/office/drawing/2014/main" id="{7003C79C-09BD-4165-AE4F-DF293AC2D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8797" y="12646367"/>
                <a:ext cx="579223" cy="231689"/>
              </a:xfrm>
              <a:custGeom>
                <a:avLst/>
                <a:gdLst>
                  <a:gd name="T0" fmla="*/ 41 w 663"/>
                  <a:gd name="T1" fmla="*/ 242 h 265"/>
                  <a:gd name="T2" fmla="*/ 41 w 663"/>
                  <a:gd name="T3" fmla="*/ 242 h 265"/>
                  <a:gd name="T4" fmla="*/ 476 w 663"/>
                  <a:gd name="T5" fmla="*/ 216 h 265"/>
                  <a:gd name="T6" fmla="*/ 476 w 663"/>
                  <a:gd name="T7" fmla="*/ 216 h 265"/>
                  <a:gd name="T8" fmla="*/ 635 w 663"/>
                  <a:gd name="T9" fmla="*/ 135 h 265"/>
                  <a:gd name="T10" fmla="*/ 635 w 663"/>
                  <a:gd name="T11" fmla="*/ 135 h 265"/>
                  <a:gd name="T12" fmla="*/ 629 w 663"/>
                  <a:gd name="T13" fmla="*/ 86 h 265"/>
                  <a:gd name="T14" fmla="*/ 629 w 663"/>
                  <a:gd name="T15" fmla="*/ 86 h 265"/>
                  <a:gd name="T16" fmla="*/ 292 w 663"/>
                  <a:gd name="T17" fmla="*/ 110 h 265"/>
                  <a:gd name="T18" fmla="*/ 292 w 663"/>
                  <a:gd name="T19" fmla="*/ 110 h 265"/>
                  <a:gd name="T20" fmla="*/ 41 w 663"/>
                  <a:gd name="T21" fmla="*/ 242 h 265"/>
                  <a:gd name="T22" fmla="*/ 150 w 663"/>
                  <a:gd name="T23" fmla="*/ 264 h 265"/>
                  <a:gd name="T24" fmla="*/ 150 w 663"/>
                  <a:gd name="T25" fmla="*/ 264 h 265"/>
                  <a:gd name="T26" fmla="*/ 9 w 663"/>
                  <a:gd name="T27" fmla="*/ 260 h 265"/>
                  <a:gd name="T28" fmla="*/ 9 w 663"/>
                  <a:gd name="T29" fmla="*/ 260 h 265"/>
                  <a:gd name="T30" fmla="*/ 0 w 663"/>
                  <a:gd name="T31" fmla="*/ 253 h 265"/>
                  <a:gd name="T32" fmla="*/ 0 w 663"/>
                  <a:gd name="T33" fmla="*/ 253 h 265"/>
                  <a:gd name="T34" fmla="*/ 5 w 663"/>
                  <a:gd name="T35" fmla="*/ 242 h 265"/>
                  <a:gd name="T36" fmla="*/ 5 w 663"/>
                  <a:gd name="T37" fmla="*/ 242 h 265"/>
                  <a:gd name="T38" fmla="*/ 284 w 663"/>
                  <a:gd name="T39" fmla="*/ 93 h 265"/>
                  <a:gd name="T40" fmla="*/ 284 w 663"/>
                  <a:gd name="T41" fmla="*/ 93 h 265"/>
                  <a:gd name="T42" fmla="*/ 647 w 663"/>
                  <a:gd name="T43" fmla="*/ 76 h 265"/>
                  <a:gd name="T44" fmla="*/ 647 w 663"/>
                  <a:gd name="T45" fmla="*/ 76 h 265"/>
                  <a:gd name="T46" fmla="*/ 652 w 663"/>
                  <a:gd name="T47" fmla="*/ 143 h 265"/>
                  <a:gd name="T48" fmla="*/ 652 w 663"/>
                  <a:gd name="T49" fmla="*/ 143 h 265"/>
                  <a:gd name="T50" fmla="*/ 480 w 663"/>
                  <a:gd name="T51" fmla="*/ 235 h 265"/>
                  <a:gd name="T52" fmla="*/ 480 w 663"/>
                  <a:gd name="T53" fmla="*/ 235 h 265"/>
                  <a:gd name="T54" fmla="*/ 150 w 663"/>
                  <a:gd name="T5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63" h="265">
                    <a:moveTo>
                      <a:pt x="41" y="242"/>
                    </a:moveTo>
                    <a:lnTo>
                      <a:pt x="41" y="242"/>
                    </a:lnTo>
                    <a:cubicBezTo>
                      <a:pt x="204" y="250"/>
                      <a:pt x="365" y="241"/>
                      <a:pt x="476" y="216"/>
                    </a:cubicBezTo>
                    <a:lnTo>
                      <a:pt x="476" y="216"/>
                    </a:lnTo>
                    <a:cubicBezTo>
                      <a:pt x="565" y="196"/>
                      <a:pt x="620" y="168"/>
                      <a:pt x="635" y="135"/>
                    </a:cubicBezTo>
                    <a:lnTo>
                      <a:pt x="635" y="135"/>
                    </a:lnTo>
                    <a:cubicBezTo>
                      <a:pt x="642" y="120"/>
                      <a:pt x="640" y="104"/>
                      <a:pt x="629" y="86"/>
                    </a:cubicBezTo>
                    <a:lnTo>
                      <a:pt x="629" y="86"/>
                    </a:lnTo>
                    <a:cubicBezTo>
                      <a:pt x="584" y="3"/>
                      <a:pt x="421" y="53"/>
                      <a:pt x="292" y="110"/>
                    </a:cubicBezTo>
                    <a:lnTo>
                      <a:pt x="292" y="110"/>
                    </a:lnTo>
                    <a:cubicBezTo>
                      <a:pt x="187" y="156"/>
                      <a:pt x="87" y="214"/>
                      <a:pt x="41" y="242"/>
                    </a:cubicBezTo>
                    <a:close/>
                    <a:moveTo>
                      <a:pt x="150" y="264"/>
                    </a:moveTo>
                    <a:lnTo>
                      <a:pt x="150" y="264"/>
                    </a:lnTo>
                    <a:cubicBezTo>
                      <a:pt x="104" y="264"/>
                      <a:pt x="56" y="263"/>
                      <a:pt x="9" y="260"/>
                    </a:cubicBezTo>
                    <a:lnTo>
                      <a:pt x="9" y="260"/>
                    </a:lnTo>
                    <a:cubicBezTo>
                      <a:pt x="5" y="260"/>
                      <a:pt x="1" y="257"/>
                      <a:pt x="0" y="253"/>
                    </a:cubicBezTo>
                    <a:lnTo>
                      <a:pt x="0" y="253"/>
                    </a:lnTo>
                    <a:cubicBezTo>
                      <a:pt x="0" y="249"/>
                      <a:pt x="1" y="244"/>
                      <a:pt x="5" y="242"/>
                    </a:cubicBezTo>
                    <a:lnTo>
                      <a:pt x="5" y="242"/>
                    </a:lnTo>
                    <a:cubicBezTo>
                      <a:pt x="6" y="242"/>
                      <a:pt x="141" y="156"/>
                      <a:pt x="284" y="93"/>
                    </a:cubicBezTo>
                    <a:lnTo>
                      <a:pt x="284" y="93"/>
                    </a:lnTo>
                    <a:cubicBezTo>
                      <a:pt x="483" y="6"/>
                      <a:pt x="604" y="0"/>
                      <a:pt x="647" y="76"/>
                    </a:cubicBezTo>
                    <a:lnTo>
                      <a:pt x="647" y="76"/>
                    </a:lnTo>
                    <a:cubicBezTo>
                      <a:pt x="660" y="100"/>
                      <a:pt x="662" y="122"/>
                      <a:pt x="652" y="143"/>
                    </a:cubicBezTo>
                    <a:lnTo>
                      <a:pt x="652" y="143"/>
                    </a:lnTo>
                    <a:cubicBezTo>
                      <a:pt x="635" y="183"/>
                      <a:pt x="576" y="214"/>
                      <a:pt x="480" y="235"/>
                    </a:cubicBezTo>
                    <a:lnTo>
                      <a:pt x="480" y="235"/>
                    </a:lnTo>
                    <a:cubicBezTo>
                      <a:pt x="393" y="253"/>
                      <a:pt x="275" y="264"/>
                      <a:pt x="150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41">
                <a:extLst>
                  <a:ext uri="{FF2B5EF4-FFF2-40B4-BE49-F238E27FC236}">
                    <a16:creationId xmlns:a16="http://schemas.microsoft.com/office/drawing/2014/main" id="{16AC3F32-EFFB-40AE-8219-C73616326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3256" y="12750628"/>
                <a:ext cx="281890" cy="84953"/>
              </a:xfrm>
              <a:custGeom>
                <a:avLst/>
                <a:gdLst>
                  <a:gd name="T0" fmla="*/ 11 w 324"/>
                  <a:gd name="T1" fmla="*/ 94 h 95"/>
                  <a:gd name="T2" fmla="*/ 11 w 324"/>
                  <a:gd name="T3" fmla="*/ 94 h 95"/>
                  <a:gd name="T4" fmla="*/ 3 w 324"/>
                  <a:gd name="T5" fmla="*/ 88 h 95"/>
                  <a:gd name="T6" fmla="*/ 3 w 324"/>
                  <a:gd name="T7" fmla="*/ 88 h 95"/>
                  <a:gd name="T8" fmla="*/ 8 w 324"/>
                  <a:gd name="T9" fmla="*/ 76 h 95"/>
                  <a:gd name="T10" fmla="*/ 8 w 324"/>
                  <a:gd name="T11" fmla="*/ 76 h 95"/>
                  <a:gd name="T12" fmla="*/ 159 w 324"/>
                  <a:gd name="T13" fmla="*/ 34 h 95"/>
                  <a:gd name="T14" fmla="*/ 159 w 324"/>
                  <a:gd name="T15" fmla="*/ 34 h 95"/>
                  <a:gd name="T16" fmla="*/ 312 w 324"/>
                  <a:gd name="T17" fmla="*/ 2 h 95"/>
                  <a:gd name="T18" fmla="*/ 312 w 324"/>
                  <a:gd name="T19" fmla="*/ 2 h 95"/>
                  <a:gd name="T20" fmla="*/ 322 w 324"/>
                  <a:gd name="T21" fmla="*/ 10 h 95"/>
                  <a:gd name="T22" fmla="*/ 322 w 324"/>
                  <a:gd name="T23" fmla="*/ 10 h 95"/>
                  <a:gd name="T24" fmla="*/ 314 w 324"/>
                  <a:gd name="T25" fmla="*/ 20 h 95"/>
                  <a:gd name="T26" fmla="*/ 314 w 324"/>
                  <a:gd name="T27" fmla="*/ 20 h 95"/>
                  <a:gd name="T28" fmla="*/ 164 w 324"/>
                  <a:gd name="T29" fmla="*/ 54 h 95"/>
                  <a:gd name="T30" fmla="*/ 164 w 324"/>
                  <a:gd name="T31" fmla="*/ 54 h 95"/>
                  <a:gd name="T32" fmla="*/ 15 w 324"/>
                  <a:gd name="T33" fmla="*/ 94 h 95"/>
                  <a:gd name="T34" fmla="*/ 15 w 324"/>
                  <a:gd name="T35" fmla="*/ 94 h 95"/>
                  <a:gd name="T36" fmla="*/ 11 w 324"/>
                  <a:gd name="T37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95">
                    <a:moveTo>
                      <a:pt x="11" y="94"/>
                    </a:moveTo>
                    <a:lnTo>
                      <a:pt x="11" y="94"/>
                    </a:lnTo>
                    <a:cubicBezTo>
                      <a:pt x="8" y="94"/>
                      <a:pt x="3" y="92"/>
                      <a:pt x="3" y="88"/>
                    </a:cubicBezTo>
                    <a:lnTo>
                      <a:pt x="3" y="88"/>
                    </a:lnTo>
                    <a:cubicBezTo>
                      <a:pt x="0" y="83"/>
                      <a:pt x="3" y="78"/>
                      <a:pt x="8" y="76"/>
                    </a:cubicBezTo>
                    <a:lnTo>
                      <a:pt x="8" y="76"/>
                    </a:lnTo>
                    <a:cubicBezTo>
                      <a:pt x="32" y="66"/>
                      <a:pt x="102" y="48"/>
                      <a:pt x="159" y="34"/>
                    </a:cubicBezTo>
                    <a:lnTo>
                      <a:pt x="159" y="34"/>
                    </a:lnTo>
                    <a:cubicBezTo>
                      <a:pt x="213" y="21"/>
                      <a:pt x="285" y="5"/>
                      <a:pt x="312" y="2"/>
                    </a:cubicBezTo>
                    <a:lnTo>
                      <a:pt x="312" y="2"/>
                    </a:lnTo>
                    <a:cubicBezTo>
                      <a:pt x="317" y="0"/>
                      <a:pt x="322" y="5"/>
                      <a:pt x="322" y="10"/>
                    </a:cubicBezTo>
                    <a:lnTo>
                      <a:pt x="322" y="10"/>
                    </a:lnTo>
                    <a:cubicBezTo>
                      <a:pt x="323" y="15"/>
                      <a:pt x="320" y="20"/>
                      <a:pt x="314" y="20"/>
                    </a:cubicBezTo>
                    <a:lnTo>
                      <a:pt x="314" y="20"/>
                    </a:lnTo>
                    <a:cubicBezTo>
                      <a:pt x="293" y="23"/>
                      <a:pt x="234" y="36"/>
                      <a:pt x="164" y="54"/>
                    </a:cubicBezTo>
                    <a:lnTo>
                      <a:pt x="164" y="54"/>
                    </a:lnTo>
                    <a:cubicBezTo>
                      <a:pt x="93" y="71"/>
                      <a:pt x="34" y="87"/>
                      <a:pt x="15" y="94"/>
                    </a:cubicBezTo>
                    <a:lnTo>
                      <a:pt x="15" y="94"/>
                    </a:lnTo>
                    <a:cubicBezTo>
                      <a:pt x="14" y="94"/>
                      <a:pt x="12" y="94"/>
                      <a:pt x="11" y="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42">
                <a:extLst>
                  <a:ext uri="{FF2B5EF4-FFF2-40B4-BE49-F238E27FC236}">
                    <a16:creationId xmlns:a16="http://schemas.microsoft.com/office/drawing/2014/main" id="{0A5DA065-57C9-40D7-B4F1-CF2D1F90C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04641" y="11611489"/>
                <a:ext cx="733682" cy="1027155"/>
              </a:xfrm>
              <a:custGeom>
                <a:avLst/>
                <a:gdLst>
                  <a:gd name="T0" fmla="*/ 2 w 838"/>
                  <a:gd name="T1" fmla="*/ 1172 h 1173"/>
                  <a:gd name="T2" fmla="*/ 2 w 838"/>
                  <a:gd name="T3" fmla="*/ 1172 h 1173"/>
                  <a:gd name="T4" fmla="*/ 326 w 838"/>
                  <a:gd name="T5" fmla="*/ 1067 h 1173"/>
                  <a:gd name="T6" fmla="*/ 326 w 838"/>
                  <a:gd name="T7" fmla="*/ 1067 h 1173"/>
                  <a:gd name="T8" fmla="*/ 437 w 838"/>
                  <a:gd name="T9" fmla="*/ 840 h 1173"/>
                  <a:gd name="T10" fmla="*/ 437 w 838"/>
                  <a:gd name="T11" fmla="*/ 840 h 1173"/>
                  <a:gd name="T12" fmla="*/ 664 w 838"/>
                  <a:gd name="T13" fmla="*/ 527 h 1173"/>
                  <a:gd name="T14" fmla="*/ 664 w 838"/>
                  <a:gd name="T15" fmla="*/ 527 h 1173"/>
                  <a:gd name="T16" fmla="*/ 729 w 838"/>
                  <a:gd name="T17" fmla="*/ 84 h 1173"/>
                  <a:gd name="T18" fmla="*/ 729 w 838"/>
                  <a:gd name="T19" fmla="*/ 84 h 1173"/>
                  <a:gd name="T20" fmla="*/ 370 w 838"/>
                  <a:gd name="T21" fmla="*/ 301 h 1173"/>
                  <a:gd name="T22" fmla="*/ 370 w 838"/>
                  <a:gd name="T23" fmla="*/ 301 h 1173"/>
                  <a:gd name="T24" fmla="*/ 171 w 838"/>
                  <a:gd name="T25" fmla="*/ 644 h 1173"/>
                  <a:gd name="T26" fmla="*/ 171 w 838"/>
                  <a:gd name="T27" fmla="*/ 644 h 1173"/>
                  <a:gd name="T28" fmla="*/ 85 w 838"/>
                  <a:gd name="T29" fmla="*/ 597 h 1173"/>
                  <a:gd name="T30" fmla="*/ 85 w 838"/>
                  <a:gd name="T31" fmla="*/ 597 h 1173"/>
                  <a:gd name="T32" fmla="*/ 2 w 838"/>
                  <a:gd name="T33" fmla="*/ 1172 h 1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8" h="1173">
                    <a:moveTo>
                      <a:pt x="2" y="1172"/>
                    </a:moveTo>
                    <a:lnTo>
                      <a:pt x="2" y="1172"/>
                    </a:lnTo>
                    <a:cubicBezTo>
                      <a:pt x="2" y="1172"/>
                      <a:pt x="183" y="1130"/>
                      <a:pt x="326" y="1067"/>
                    </a:cubicBezTo>
                    <a:lnTo>
                      <a:pt x="326" y="1067"/>
                    </a:lnTo>
                    <a:cubicBezTo>
                      <a:pt x="470" y="1006"/>
                      <a:pt x="579" y="922"/>
                      <a:pt x="437" y="840"/>
                    </a:cubicBezTo>
                    <a:lnTo>
                      <a:pt x="437" y="840"/>
                    </a:lnTo>
                    <a:cubicBezTo>
                      <a:pt x="437" y="840"/>
                      <a:pt x="564" y="694"/>
                      <a:pt x="664" y="527"/>
                    </a:cubicBezTo>
                    <a:lnTo>
                      <a:pt x="664" y="527"/>
                    </a:lnTo>
                    <a:cubicBezTo>
                      <a:pt x="764" y="359"/>
                      <a:pt x="837" y="170"/>
                      <a:pt x="729" y="84"/>
                    </a:cubicBezTo>
                    <a:lnTo>
                      <a:pt x="729" y="84"/>
                    </a:lnTo>
                    <a:cubicBezTo>
                      <a:pt x="623" y="0"/>
                      <a:pt x="484" y="141"/>
                      <a:pt x="370" y="301"/>
                    </a:cubicBezTo>
                    <a:lnTo>
                      <a:pt x="370" y="301"/>
                    </a:lnTo>
                    <a:cubicBezTo>
                      <a:pt x="258" y="463"/>
                      <a:pt x="171" y="644"/>
                      <a:pt x="171" y="644"/>
                    </a:cubicBezTo>
                    <a:lnTo>
                      <a:pt x="171" y="644"/>
                    </a:lnTo>
                    <a:cubicBezTo>
                      <a:pt x="171" y="644"/>
                      <a:pt x="127" y="569"/>
                      <a:pt x="85" y="597"/>
                    </a:cubicBezTo>
                    <a:lnTo>
                      <a:pt x="85" y="597"/>
                    </a:lnTo>
                    <a:cubicBezTo>
                      <a:pt x="42" y="625"/>
                      <a:pt x="0" y="757"/>
                      <a:pt x="2" y="11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43">
                <a:extLst>
                  <a:ext uri="{FF2B5EF4-FFF2-40B4-BE49-F238E27FC236}">
                    <a16:creationId xmlns:a16="http://schemas.microsoft.com/office/drawing/2014/main" id="{904910A1-60CF-47EC-800A-A276777A9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96918" y="11653966"/>
                <a:ext cx="733682" cy="996264"/>
              </a:xfrm>
              <a:custGeom>
                <a:avLst/>
                <a:gdLst>
                  <a:gd name="T0" fmla="*/ 114 w 839"/>
                  <a:gd name="T1" fmla="*/ 554 h 1136"/>
                  <a:gd name="T2" fmla="*/ 114 w 839"/>
                  <a:gd name="T3" fmla="*/ 554 h 1136"/>
                  <a:gd name="T4" fmla="*/ 99 w 839"/>
                  <a:gd name="T5" fmla="*/ 558 h 1136"/>
                  <a:gd name="T6" fmla="*/ 99 w 839"/>
                  <a:gd name="T7" fmla="*/ 558 h 1136"/>
                  <a:gd name="T8" fmla="*/ 21 w 839"/>
                  <a:gd name="T9" fmla="*/ 1113 h 1136"/>
                  <a:gd name="T10" fmla="*/ 21 w 839"/>
                  <a:gd name="T11" fmla="*/ 1113 h 1136"/>
                  <a:gd name="T12" fmla="*/ 331 w 839"/>
                  <a:gd name="T13" fmla="*/ 1013 h 1136"/>
                  <a:gd name="T14" fmla="*/ 331 w 839"/>
                  <a:gd name="T15" fmla="*/ 1013 h 1136"/>
                  <a:gd name="T16" fmla="*/ 502 w 839"/>
                  <a:gd name="T17" fmla="*/ 878 h 1136"/>
                  <a:gd name="T18" fmla="*/ 502 w 839"/>
                  <a:gd name="T19" fmla="*/ 878 h 1136"/>
                  <a:gd name="T20" fmla="*/ 440 w 839"/>
                  <a:gd name="T21" fmla="*/ 802 h 1136"/>
                  <a:gd name="T22" fmla="*/ 440 w 839"/>
                  <a:gd name="T23" fmla="*/ 802 h 1136"/>
                  <a:gd name="T24" fmla="*/ 436 w 839"/>
                  <a:gd name="T25" fmla="*/ 796 h 1136"/>
                  <a:gd name="T26" fmla="*/ 436 w 839"/>
                  <a:gd name="T27" fmla="*/ 796 h 1136"/>
                  <a:gd name="T28" fmla="*/ 438 w 839"/>
                  <a:gd name="T29" fmla="*/ 787 h 1136"/>
                  <a:gd name="T30" fmla="*/ 438 w 839"/>
                  <a:gd name="T31" fmla="*/ 787 h 1136"/>
                  <a:gd name="T32" fmla="*/ 665 w 839"/>
                  <a:gd name="T33" fmla="*/ 476 h 1136"/>
                  <a:gd name="T34" fmla="*/ 665 w 839"/>
                  <a:gd name="T35" fmla="*/ 476 h 1136"/>
                  <a:gd name="T36" fmla="*/ 732 w 839"/>
                  <a:gd name="T37" fmla="*/ 46 h 1136"/>
                  <a:gd name="T38" fmla="*/ 732 w 839"/>
                  <a:gd name="T39" fmla="*/ 46 h 1136"/>
                  <a:gd name="T40" fmla="*/ 652 w 839"/>
                  <a:gd name="T41" fmla="*/ 24 h 1136"/>
                  <a:gd name="T42" fmla="*/ 652 w 839"/>
                  <a:gd name="T43" fmla="*/ 24 h 1136"/>
                  <a:gd name="T44" fmla="*/ 388 w 839"/>
                  <a:gd name="T45" fmla="*/ 261 h 1136"/>
                  <a:gd name="T46" fmla="*/ 388 w 839"/>
                  <a:gd name="T47" fmla="*/ 261 h 1136"/>
                  <a:gd name="T48" fmla="*/ 189 w 839"/>
                  <a:gd name="T49" fmla="*/ 603 h 1136"/>
                  <a:gd name="T50" fmla="*/ 189 w 839"/>
                  <a:gd name="T51" fmla="*/ 603 h 1136"/>
                  <a:gd name="T52" fmla="*/ 181 w 839"/>
                  <a:gd name="T53" fmla="*/ 608 h 1136"/>
                  <a:gd name="T54" fmla="*/ 181 w 839"/>
                  <a:gd name="T55" fmla="*/ 608 h 1136"/>
                  <a:gd name="T56" fmla="*/ 171 w 839"/>
                  <a:gd name="T57" fmla="*/ 603 h 1136"/>
                  <a:gd name="T58" fmla="*/ 171 w 839"/>
                  <a:gd name="T59" fmla="*/ 603 h 1136"/>
                  <a:gd name="T60" fmla="*/ 120 w 839"/>
                  <a:gd name="T61" fmla="*/ 555 h 1136"/>
                  <a:gd name="T62" fmla="*/ 120 w 839"/>
                  <a:gd name="T63" fmla="*/ 555 h 1136"/>
                  <a:gd name="T64" fmla="*/ 114 w 839"/>
                  <a:gd name="T65" fmla="*/ 554 h 1136"/>
                  <a:gd name="T66" fmla="*/ 11 w 839"/>
                  <a:gd name="T67" fmla="*/ 1135 h 1136"/>
                  <a:gd name="T68" fmla="*/ 11 w 839"/>
                  <a:gd name="T69" fmla="*/ 1135 h 1136"/>
                  <a:gd name="T70" fmla="*/ 5 w 839"/>
                  <a:gd name="T71" fmla="*/ 1134 h 1136"/>
                  <a:gd name="T72" fmla="*/ 5 w 839"/>
                  <a:gd name="T73" fmla="*/ 1134 h 1136"/>
                  <a:gd name="T74" fmla="*/ 2 w 839"/>
                  <a:gd name="T75" fmla="*/ 1126 h 1136"/>
                  <a:gd name="T76" fmla="*/ 2 w 839"/>
                  <a:gd name="T77" fmla="*/ 1126 h 1136"/>
                  <a:gd name="T78" fmla="*/ 89 w 839"/>
                  <a:gd name="T79" fmla="*/ 543 h 1136"/>
                  <a:gd name="T80" fmla="*/ 89 w 839"/>
                  <a:gd name="T81" fmla="*/ 543 h 1136"/>
                  <a:gd name="T82" fmla="*/ 125 w 839"/>
                  <a:gd name="T83" fmla="*/ 536 h 1136"/>
                  <a:gd name="T84" fmla="*/ 125 w 839"/>
                  <a:gd name="T85" fmla="*/ 536 h 1136"/>
                  <a:gd name="T86" fmla="*/ 179 w 839"/>
                  <a:gd name="T87" fmla="*/ 579 h 1136"/>
                  <a:gd name="T88" fmla="*/ 179 w 839"/>
                  <a:gd name="T89" fmla="*/ 579 h 1136"/>
                  <a:gd name="T90" fmla="*/ 372 w 839"/>
                  <a:gd name="T91" fmla="*/ 250 h 1136"/>
                  <a:gd name="T92" fmla="*/ 372 w 839"/>
                  <a:gd name="T93" fmla="*/ 250 h 1136"/>
                  <a:gd name="T94" fmla="*/ 650 w 839"/>
                  <a:gd name="T95" fmla="*/ 5 h 1136"/>
                  <a:gd name="T96" fmla="*/ 650 w 839"/>
                  <a:gd name="T97" fmla="*/ 5 h 1136"/>
                  <a:gd name="T98" fmla="*/ 744 w 839"/>
                  <a:gd name="T99" fmla="*/ 30 h 1136"/>
                  <a:gd name="T100" fmla="*/ 744 w 839"/>
                  <a:gd name="T101" fmla="*/ 30 h 1136"/>
                  <a:gd name="T102" fmla="*/ 681 w 839"/>
                  <a:gd name="T103" fmla="*/ 485 h 1136"/>
                  <a:gd name="T104" fmla="*/ 681 w 839"/>
                  <a:gd name="T105" fmla="*/ 485 h 1136"/>
                  <a:gd name="T106" fmla="*/ 460 w 839"/>
                  <a:gd name="T107" fmla="*/ 792 h 1136"/>
                  <a:gd name="T108" fmla="*/ 460 w 839"/>
                  <a:gd name="T109" fmla="*/ 792 h 1136"/>
                  <a:gd name="T110" fmla="*/ 522 w 839"/>
                  <a:gd name="T111" fmla="*/ 879 h 1136"/>
                  <a:gd name="T112" fmla="*/ 522 w 839"/>
                  <a:gd name="T113" fmla="*/ 879 h 1136"/>
                  <a:gd name="T114" fmla="*/ 339 w 839"/>
                  <a:gd name="T115" fmla="*/ 1031 h 1136"/>
                  <a:gd name="T116" fmla="*/ 339 w 839"/>
                  <a:gd name="T117" fmla="*/ 1031 h 1136"/>
                  <a:gd name="T118" fmla="*/ 14 w 839"/>
                  <a:gd name="T119" fmla="*/ 1135 h 1136"/>
                  <a:gd name="T120" fmla="*/ 14 w 839"/>
                  <a:gd name="T121" fmla="*/ 1135 h 1136"/>
                  <a:gd name="T122" fmla="*/ 11 w 839"/>
                  <a:gd name="T123" fmla="*/ 1135 h 1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39" h="1136">
                    <a:moveTo>
                      <a:pt x="114" y="554"/>
                    </a:moveTo>
                    <a:lnTo>
                      <a:pt x="114" y="554"/>
                    </a:lnTo>
                    <a:cubicBezTo>
                      <a:pt x="108" y="554"/>
                      <a:pt x="104" y="556"/>
                      <a:pt x="99" y="558"/>
                    </a:cubicBezTo>
                    <a:lnTo>
                      <a:pt x="99" y="558"/>
                    </a:lnTo>
                    <a:cubicBezTo>
                      <a:pt x="69" y="579"/>
                      <a:pt x="19" y="677"/>
                      <a:pt x="21" y="1113"/>
                    </a:cubicBezTo>
                    <a:lnTo>
                      <a:pt x="21" y="1113"/>
                    </a:lnTo>
                    <a:cubicBezTo>
                      <a:pt x="63" y="1103"/>
                      <a:pt x="210" y="1065"/>
                      <a:pt x="331" y="1013"/>
                    </a:cubicBezTo>
                    <a:lnTo>
                      <a:pt x="331" y="1013"/>
                    </a:lnTo>
                    <a:cubicBezTo>
                      <a:pt x="441" y="966"/>
                      <a:pt x="500" y="919"/>
                      <a:pt x="502" y="878"/>
                    </a:cubicBezTo>
                    <a:lnTo>
                      <a:pt x="502" y="878"/>
                    </a:lnTo>
                    <a:cubicBezTo>
                      <a:pt x="504" y="852"/>
                      <a:pt x="483" y="827"/>
                      <a:pt x="440" y="802"/>
                    </a:cubicBezTo>
                    <a:lnTo>
                      <a:pt x="440" y="802"/>
                    </a:lnTo>
                    <a:cubicBezTo>
                      <a:pt x="438" y="801"/>
                      <a:pt x="436" y="798"/>
                      <a:pt x="436" y="796"/>
                    </a:cubicBezTo>
                    <a:lnTo>
                      <a:pt x="436" y="796"/>
                    </a:lnTo>
                    <a:cubicBezTo>
                      <a:pt x="435" y="792"/>
                      <a:pt x="436" y="790"/>
                      <a:pt x="438" y="787"/>
                    </a:cubicBezTo>
                    <a:lnTo>
                      <a:pt x="438" y="787"/>
                    </a:lnTo>
                    <a:cubicBezTo>
                      <a:pt x="439" y="787"/>
                      <a:pt x="566" y="640"/>
                      <a:pt x="665" y="476"/>
                    </a:cubicBezTo>
                    <a:lnTo>
                      <a:pt x="665" y="476"/>
                    </a:lnTo>
                    <a:cubicBezTo>
                      <a:pt x="754" y="326"/>
                      <a:pt x="838" y="130"/>
                      <a:pt x="732" y="46"/>
                    </a:cubicBezTo>
                    <a:lnTo>
                      <a:pt x="732" y="46"/>
                    </a:lnTo>
                    <a:cubicBezTo>
                      <a:pt x="708" y="27"/>
                      <a:pt x="682" y="20"/>
                      <a:pt x="652" y="24"/>
                    </a:cubicBezTo>
                    <a:lnTo>
                      <a:pt x="652" y="24"/>
                    </a:lnTo>
                    <a:cubicBezTo>
                      <a:pt x="580" y="35"/>
                      <a:pt x="489" y="116"/>
                      <a:pt x="388" y="261"/>
                    </a:cubicBezTo>
                    <a:lnTo>
                      <a:pt x="388" y="261"/>
                    </a:lnTo>
                    <a:cubicBezTo>
                      <a:pt x="277" y="419"/>
                      <a:pt x="189" y="601"/>
                      <a:pt x="189" y="603"/>
                    </a:cubicBezTo>
                    <a:lnTo>
                      <a:pt x="189" y="603"/>
                    </a:lnTo>
                    <a:cubicBezTo>
                      <a:pt x="187" y="605"/>
                      <a:pt x="185" y="608"/>
                      <a:pt x="181" y="608"/>
                    </a:cubicBezTo>
                    <a:lnTo>
                      <a:pt x="181" y="608"/>
                    </a:lnTo>
                    <a:cubicBezTo>
                      <a:pt x="177" y="608"/>
                      <a:pt x="174" y="606"/>
                      <a:pt x="171" y="603"/>
                    </a:cubicBezTo>
                    <a:lnTo>
                      <a:pt x="171" y="603"/>
                    </a:lnTo>
                    <a:cubicBezTo>
                      <a:pt x="165" y="591"/>
                      <a:pt x="143" y="560"/>
                      <a:pt x="120" y="555"/>
                    </a:cubicBezTo>
                    <a:lnTo>
                      <a:pt x="120" y="555"/>
                    </a:lnTo>
                    <a:cubicBezTo>
                      <a:pt x="118" y="554"/>
                      <a:pt x="115" y="554"/>
                      <a:pt x="114" y="554"/>
                    </a:cubicBezTo>
                    <a:close/>
                    <a:moveTo>
                      <a:pt x="11" y="1135"/>
                    </a:moveTo>
                    <a:lnTo>
                      <a:pt x="11" y="1135"/>
                    </a:lnTo>
                    <a:cubicBezTo>
                      <a:pt x="9" y="1135"/>
                      <a:pt x="7" y="1135"/>
                      <a:pt x="5" y="1134"/>
                    </a:cubicBezTo>
                    <a:lnTo>
                      <a:pt x="5" y="1134"/>
                    </a:lnTo>
                    <a:cubicBezTo>
                      <a:pt x="3" y="1132"/>
                      <a:pt x="2" y="1129"/>
                      <a:pt x="2" y="1126"/>
                    </a:cubicBezTo>
                    <a:lnTo>
                      <a:pt x="2" y="1126"/>
                    </a:lnTo>
                    <a:cubicBezTo>
                      <a:pt x="0" y="778"/>
                      <a:pt x="29" y="582"/>
                      <a:pt x="89" y="543"/>
                    </a:cubicBezTo>
                    <a:lnTo>
                      <a:pt x="89" y="543"/>
                    </a:lnTo>
                    <a:cubicBezTo>
                      <a:pt x="100" y="535"/>
                      <a:pt x="112" y="533"/>
                      <a:pt x="125" y="536"/>
                    </a:cubicBezTo>
                    <a:lnTo>
                      <a:pt x="125" y="536"/>
                    </a:lnTo>
                    <a:cubicBezTo>
                      <a:pt x="148" y="542"/>
                      <a:pt x="168" y="564"/>
                      <a:pt x="179" y="579"/>
                    </a:cubicBezTo>
                    <a:lnTo>
                      <a:pt x="179" y="579"/>
                    </a:lnTo>
                    <a:cubicBezTo>
                      <a:pt x="203" y="531"/>
                      <a:pt x="278" y="382"/>
                      <a:pt x="372" y="250"/>
                    </a:cubicBezTo>
                    <a:lnTo>
                      <a:pt x="372" y="250"/>
                    </a:lnTo>
                    <a:cubicBezTo>
                      <a:pt x="478" y="98"/>
                      <a:pt x="571" y="16"/>
                      <a:pt x="650" y="5"/>
                    </a:cubicBezTo>
                    <a:lnTo>
                      <a:pt x="650" y="5"/>
                    </a:lnTo>
                    <a:cubicBezTo>
                      <a:pt x="684" y="0"/>
                      <a:pt x="716" y="8"/>
                      <a:pt x="744" y="30"/>
                    </a:cubicBezTo>
                    <a:lnTo>
                      <a:pt x="744" y="30"/>
                    </a:lnTo>
                    <a:cubicBezTo>
                      <a:pt x="838" y="106"/>
                      <a:pt x="817" y="258"/>
                      <a:pt x="681" y="485"/>
                    </a:cubicBezTo>
                    <a:lnTo>
                      <a:pt x="681" y="485"/>
                    </a:lnTo>
                    <a:cubicBezTo>
                      <a:pt x="595" y="629"/>
                      <a:pt x="489" y="758"/>
                      <a:pt x="460" y="792"/>
                    </a:cubicBezTo>
                    <a:lnTo>
                      <a:pt x="460" y="792"/>
                    </a:lnTo>
                    <a:cubicBezTo>
                      <a:pt x="503" y="819"/>
                      <a:pt x="524" y="847"/>
                      <a:pt x="522" y="879"/>
                    </a:cubicBezTo>
                    <a:lnTo>
                      <a:pt x="522" y="879"/>
                    </a:lnTo>
                    <a:cubicBezTo>
                      <a:pt x="518" y="929"/>
                      <a:pt x="459" y="979"/>
                      <a:pt x="339" y="1031"/>
                    </a:cubicBezTo>
                    <a:lnTo>
                      <a:pt x="339" y="1031"/>
                    </a:lnTo>
                    <a:cubicBezTo>
                      <a:pt x="196" y="1093"/>
                      <a:pt x="16" y="1135"/>
                      <a:pt x="14" y="1135"/>
                    </a:cubicBezTo>
                    <a:lnTo>
                      <a:pt x="14" y="1135"/>
                    </a:lnTo>
                    <a:cubicBezTo>
                      <a:pt x="13" y="1135"/>
                      <a:pt x="12" y="1135"/>
                      <a:pt x="11" y="1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44">
                <a:extLst>
                  <a:ext uri="{FF2B5EF4-FFF2-40B4-BE49-F238E27FC236}">
                    <a16:creationId xmlns:a16="http://schemas.microsoft.com/office/drawing/2014/main" id="{50E10DF5-43E9-4E87-B33D-B9EA55331B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1767" y="11939716"/>
                <a:ext cx="629421" cy="942203"/>
              </a:xfrm>
              <a:custGeom>
                <a:avLst/>
                <a:gdLst>
                  <a:gd name="T0" fmla="*/ 11 w 719"/>
                  <a:gd name="T1" fmla="*/ 1074 h 1075"/>
                  <a:gd name="T2" fmla="*/ 11 w 719"/>
                  <a:gd name="T3" fmla="*/ 1074 h 1075"/>
                  <a:gd name="T4" fmla="*/ 7 w 719"/>
                  <a:gd name="T5" fmla="*/ 1073 h 1075"/>
                  <a:gd name="T6" fmla="*/ 7 w 719"/>
                  <a:gd name="T7" fmla="*/ 1073 h 1075"/>
                  <a:gd name="T8" fmla="*/ 2 w 719"/>
                  <a:gd name="T9" fmla="*/ 1060 h 1075"/>
                  <a:gd name="T10" fmla="*/ 2 w 719"/>
                  <a:gd name="T11" fmla="*/ 1060 h 1075"/>
                  <a:gd name="T12" fmla="*/ 445 w 719"/>
                  <a:gd name="T13" fmla="*/ 359 h 1075"/>
                  <a:gd name="T14" fmla="*/ 445 w 719"/>
                  <a:gd name="T15" fmla="*/ 359 h 1075"/>
                  <a:gd name="T16" fmla="*/ 699 w 719"/>
                  <a:gd name="T17" fmla="*/ 5 h 1075"/>
                  <a:gd name="T18" fmla="*/ 699 w 719"/>
                  <a:gd name="T19" fmla="*/ 5 h 1075"/>
                  <a:gd name="T20" fmla="*/ 713 w 719"/>
                  <a:gd name="T21" fmla="*/ 3 h 1075"/>
                  <a:gd name="T22" fmla="*/ 713 w 719"/>
                  <a:gd name="T23" fmla="*/ 3 h 1075"/>
                  <a:gd name="T24" fmla="*/ 715 w 719"/>
                  <a:gd name="T25" fmla="*/ 16 h 1075"/>
                  <a:gd name="T26" fmla="*/ 715 w 719"/>
                  <a:gd name="T27" fmla="*/ 16 h 1075"/>
                  <a:gd name="T28" fmla="*/ 460 w 719"/>
                  <a:gd name="T29" fmla="*/ 370 h 1075"/>
                  <a:gd name="T30" fmla="*/ 460 w 719"/>
                  <a:gd name="T31" fmla="*/ 370 h 1075"/>
                  <a:gd name="T32" fmla="*/ 20 w 719"/>
                  <a:gd name="T33" fmla="*/ 1069 h 1075"/>
                  <a:gd name="T34" fmla="*/ 20 w 719"/>
                  <a:gd name="T35" fmla="*/ 1069 h 1075"/>
                  <a:gd name="T36" fmla="*/ 11 w 719"/>
                  <a:gd name="T37" fmla="*/ 1074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1075">
                    <a:moveTo>
                      <a:pt x="11" y="1074"/>
                    </a:moveTo>
                    <a:lnTo>
                      <a:pt x="11" y="1074"/>
                    </a:lnTo>
                    <a:cubicBezTo>
                      <a:pt x="9" y="1074"/>
                      <a:pt x="9" y="1074"/>
                      <a:pt x="7" y="1073"/>
                    </a:cubicBezTo>
                    <a:lnTo>
                      <a:pt x="7" y="1073"/>
                    </a:lnTo>
                    <a:cubicBezTo>
                      <a:pt x="2" y="1071"/>
                      <a:pt x="0" y="1065"/>
                      <a:pt x="2" y="1060"/>
                    </a:cubicBezTo>
                    <a:lnTo>
                      <a:pt x="2" y="1060"/>
                    </a:lnTo>
                    <a:cubicBezTo>
                      <a:pt x="131" y="821"/>
                      <a:pt x="314" y="546"/>
                      <a:pt x="445" y="359"/>
                    </a:cubicBezTo>
                    <a:lnTo>
                      <a:pt x="445" y="359"/>
                    </a:lnTo>
                    <a:cubicBezTo>
                      <a:pt x="586" y="156"/>
                      <a:pt x="698" y="6"/>
                      <a:pt x="699" y="5"/>
                    </a:cubicBezTo>
                    <a:lnTo>
                      <a:pt x="699" y="5"/>
                    </a:lnTo>
                    <a:cubicBezTo>
                      <a:pt x="702" y="1"/>
                      <a:pt x="708" y="0"/>
                      <a:pt x="713" y="3"/>
                    </a:cubicBezTo>
                    <a:lnTo>
                      <a:pt x="713" y="3"/>
                    </a:lnTo>
                    <a:cubicBezTo>
                      <a:pt x="717" y="6"/>
                      <a:pt x="718" y="12"/>
                      <a:pt x="715" y="16"/>
                    </a:cubicBezTo>
                    <a:lnTo>
                      <a:pt x="715" y="16"/>
                    </a:lnTo>
                    <a:cubicBezTo>
                      <a:pt x="714" y="18"/>
                      <a:pt x="601" y="167"/>
                      <a:pt x="460" y="370"/>
                    </a:cubicBezTo>
                    <a:lnTo>
                      <a:pt x="460" y="370"/>
                    </a:lnTo>
                    <a:cubicBezTo>
                      <a:pt x="330" y="558"/>
                      <a:pt x="148" y="831"/>
                      <a:pt x="20" y="1069"/>
                    </a:cubicBezTo>
                    <a:lnTo>
                      <a:pt x="20" y="1069"/>
                    </a:lnTo>
                    <a:cubicBezTo>
                      <a:pt x="18" y="1073"/>
                      <a:pt x="15" y="1074"/>
                      <a:pt x="11" y="10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45">
                <a:extLst>
                  <a:ext uri="{FF2B5EF4-FFF2-40B4-BE49-F238E27FC236}">
                    <a16:creationId xmlns:a16="http://schemas.microsoft.com/office/drawing/2014/main" id="{4444D4F0-3161-4E09-AF63-BFEAEF521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3592" y="9804313"/>
                <a:ext cx="1227953" cy="3127804"/>
              </a:xfrm>
              <a:custGeom>
                <a:avLst/>
                <a:gdLst>
                  <a:gd name="T0" fmla="*/ 1355 w 1401"/>
                  <a:gd name="T1" fmla="*/ 3571 h 3572"/>
                  <a:gd name="T2" fmla="*/ 700 w 1401"/>
                  <a:gd name="T3" fmla="*/ 3571 h 3572"/>
                  <a:gd name="T4" fmla="*/ 45 w 1401"/>
                  <a:gd name="T5" fmla="*/ 3571 h 3572"/>
                  <a:gd name="T6" fmla="*/ 45 w 1401"/>
                  <a:gd name="T7" fmla="*/ 3571 h 3572"/>
                  <a:gd name="T8" fmla="*/ 13 w 1401"/>
                  <a:gd name="T9" fmla="*/ 3557 h 3572"/>
                  <a:gd name="T10" fmla="*/ 13 w 1401"/>
                  <a:gd name="T11" fmla="*/ 3557 h 3572"/>
                  <a:gd name="T12" fmla="*/ 0 w 1401"/>
                  <a:gd name="T13" fmla="*/ 3526 h 3572"/>
                  <a:gd name="T14" fmla="*/ 0 w 1401"/>
                  <a:gd name="T15" fmla="*/ 1785 h 3572"/>
                  <a:gd name="T16" fmla="*/ 0 w 1401"/>
                  <a:gd name="T17" fmla="*/ 44 h 3572"/>
                  <a:gd name="T18" fmla="*/ 0 w 1401"/>
                  <a:gd name="T19" fmla="*/ 44 h 3572"/>
                  <a:gd name="T20" fmla="*/ 13 w 1401"/>
                  <a:gd name="T21" fmla="*/ 13 h 3572"/>
                  <a:gd name="T22" fmla="*/ 13 w 1401"/>
                  <a:gd name="T23" fmla="*/ 13 h 3572"/>
                  <a:gd name="T24" fmla="*/ 45 w 1401"/>
                  <a:gd name="T25" fmla="*/ 0 h 3572"/>
                  <a:gd name="T26" fmla="*/ 700 w 1401"/>
                  <a:gd name="T27" fmla="*/ 0 h 3572"/>
                  <a:gd name="T28" fmla="*/ 1355 w 1401"/>
                  <a:gd name="T29" fmla="*/ 0 h 3572"/>
                  <a:gd name="T30" fmla="*/ 1355 w 1401"/>
                  <a:gd name="T31" fmla="*/ 0 h 3572"/>
                  <a:gd name="T32" fmla="*/ 1387 w 1401"/>
                  <a:gd name="T33" fmla="*/ 13 h 3572"/>
                  <a:gd name="T34" fmla="*/ 1387 w 1401"/>
                  <a:gd name="T35" fmla="*/ 13 h 3572"/>
                  <a:gd name="T36" fmla="*/ 1400 w 1401"/>
                  <a:gd name="T37" fmla="*/ 44 h 3572"/>
                  <a:gd name="T38" fmla="*/ 1400 w 1401"/>
                  <a:gd name="T39" fmla="*/ 1785 h 3572"/>
                  <a:gd name="T40" fmla="*/ 1400 w 1401"/>
                  <a:gd name="T41" fmla="*/ 3526 h 3572"/>
                  <a:gd name="T42" fmla="*/ 1400 w 1401"/>
                  <a:gd name="T43" fmla="*/ 3526 h 3572"/>
                  <a:gd name="T44" fmla="*/ 1387 w 1401"/>
                  <a:gd name="T45" fmla="*/ 3557 h 3572"/>
                  <a:gd name="T46" fmla="*/ 1387 w 1401"/>
                  <a:gd name="T47" fmla="*/ 3557 h 3572"/>
                  <a:gd name="T48" fmla="*/ 1355 w 1401"/>
                  <a:gd name="T49" fmla="*/ 3571 h 3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01" h="3572">
                    <a:moveTo>
                      <a:pt x="1355" y="3571"/>
                    </a:moveTo>
                    <a:lnTo>
                      <a:pt x="700" y="3571"/>
                    </a:lnTo>
                    <a:lnTo>
                      <a:pt x="45" y="3571"/>
                    </a:lnTo>
                    <a:lnTo>
                      <a:pt x="45" y="3571"/>
                    </a:lnTo>
                    <a:cubicBezTo>
                      <a:pt x="33" y="3571"/>
                      <a:pt x="21" y="3566"/>
                      <a:pt x="13" y="3557"/>
                    </a:cubicBezTo>
                    <a:lnTo>
                      <a:pt x="13" y="3557"/>
                    </a:lnTo>
                    <a:cubicBezTo>
                      <a:pt x="5" y="3550"/>
                      <a:pt x="0" y="3538"/>
                      <a:pt x="0" y="3526"/>
                    </a:cubicBezTo>
                    <a:lnTo>
                      <a:pt x="0" y="1785"/>
                    </a:ln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32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3" y="0"/>
                      <a:pt x="45" y="0"/>
                    </a:cubicBezTo>
                    <a:lnTo>
                      <a:pt x="700" y="0"/>
                    </a:lnTo>
                    <a:lnTo>
                      <a:pt x="1355" y="0"/>
                    </a:lnTo>
                    <a:lnTo>
                      <a:pt x="1355" y="0"/>
                    </a:lnTo>
                    <a:cubicBezTo>
                      <a:pt x="1367" y="0"/>
                      <a:pt x="1379" y="5"/>
                      <a:pt x="1387" y="13"/>
                    </a:cubicBezTo>
                    <a:lnTo>
                      <a:pt x="1387" y="13"/>
                    </a:lnTo>
                    <a:cubicBezTo>
                      <a:pt x="1394" y="21"/>
                      <a:pt x="1400" y="32"/>
                      <a:pt x="1400" y="44"/>
                    </a:cubicBezTo>
                    <a:lnTo>
                      <a:pt x="1400" y="1785"/>
                    </a:lnTo>
                    <a:lnTo>
                      <a:pt x="1400" y="3526"/>
                    </a:lnTo>
                    <a:lnTo>
                      <a:pt x="1400" y="3526"/>
                    </a:lnTo>
                    <a:cubicBezTo>
                      <a:pt x="1400" y="3538"/>
                      <a:pt x="1394" y="3550"/>
                      <a:pt x="1387" y="3557"/>
                    </a:cubicBezTo>
                    <a:lnTo>
                      <a:pt x="1387" y="3557"/>
                    </a:lnTo>
                    <a:cubicBezTo>
                      <a:pt x="1379" y="3566"/>
                      <a:pt x="1367" y="3571"/>
                      <a:pt x="1355" y="35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46">
                <a:extLst>
                  <a:ext uri="{FF2B5EF4-FFF2-40B4-BE49-F238E27FC236}">
                    <a16:creationId xmlns:a16="http://schemas.microsoft.com/office/drawing/2014/main" id="{82865AB7-C60E-412C-A2D4-52A89213D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5869" y="9792730"/>
                <a:ext cx="1243399" cy="3143250"/>
              </a:xfrm>
              <a:custGeom>
                <a:avLst/>
                <a:gdLst>
                  <a:gd name="T0" fmla="*/ 54 w 1419"/>
                  <a:gd name="T1" fmla="*/ 19 h 3591"/>
                  <a:gd name="T2" fmla="*/ 54 w 1419"/>
                  <a:gd name="T3" fmla="*/ 19 h 3591"/>
                  <a:gd name="T4" fmla="*/ 29 w 1419"/>
                  <a:gd name="T5" fmla="*/ 29 h 3591"/>
                  <a:gd name="T6" fmla="*/ 29 w 1419"/>
                  <a:gd name="T7" fmla="*/ 29 h 3591"/>
                  <a:gd name="T8" fmla="*/ 19 w 1419"/>
                  <a:gd name="T9" fmla="*/ 54 h 3591"/>
                  <a:gd name="T10" fmla="*/ 19 w 1419"/>
                  <a:gd name="T11" fmla="*/ 3536 h 3591"/>
                  <a:gd name="T12" fmla="*/ 19 w 1419"/>
                  <a:gd name="T13" fmla="*/ 3536 h 3591"/>
                  <a:gd name="T14" fmla="*/ 29 w 1419"/>
                  <a:gd name="T15" fmla="*/ 3560 h 3591"/>
                  <a:gd name="T16" fmla="*/ 29 w 1419"/>
                  <a:gd name="T17" fmla="*/ 3560 h 3591"/>
                  <a:gd name="T18" fmla="*/ 54 w 1419"/>
                  <a:gd name="T19" fmla="*/ 3571 h 3591"/>
                  <a:gd name="T20" fmla="*/ 1364 w 1419"/>
                  <a:gd name="T21" fmla="*/ 3571 h 3591"/>
                  <a:gd name="T22" fmla="*/ 1364 w 1419"/>
                  <a:gd name="T23" fmla="*/ 3571 h 3591"/>
                  <a:gd name="T24" fmla="*/ 1389 w 1419"/>
                  <a:gd name="T25" fmla="*/ 3560 h 3591"/>
                  <a:gd name="T26" fmla="*/ 1389 w 1419"/>
                  <a:gd name="T27" fmla="*/ 3560 h 3591"/>
                  <a:gd name="T28" fmla="*/ 1399 w 1419"/>
                  <a:gd name="T29" fmla="*/ 3536 h 3591"/>
                  <a:gd name="T30" fmla="*/ 1399 w 1419"/>
                  <a:gd name="T31" fmla="*/ 54 h 3591"/>
                  <a:gd name="T32" fmla="*/ 1399 w 1419"/>
                  <a:gd name="T33" fmla="*/ 54 h 3591"/>
                  <a:gd name="T34" fmla="*/ 1389 w 1419"/>
                  <a:gd name="T35" fmla="*/ 29 h 3591"/>
                  <a:gd name="T36" fmla="*/ 1389 w 1419"/>
                  <a:gd name="T37" fmla="*/ 29 h 3591"/>
                  <a:gd name="T38" fmla="*/ 1364 w 1419"/>
                  <a:gd name="T39" fmla="*/ 19 h 3591"/>
                  <a:gd name="T40" fmla="*/ 54 w 1419"/>
                  <a:gd name="T41" fmla="*/ 19 h 3591"/>
                  <a:gd name="T42" fmla="*/ 1364 w 1419"/>
                  <a:gd name="T43" fmla="*/ 3590 h 3591"/>
                  <a:gd name="T44" fmla="*/ 54 w 1419"/>
                  <a:gd name="T45" fmla="*/ 3590 h 3591"/>
                  <a:gd name="T46" fmla="*/ 54 w 1419"/>
                  <a:gd name="T47" fmla="*/ 3590 h 3591"/>
                  <a:gd name="T48" fmla="*/ 15 w 1419"/>
                  <a:gd name="T49" fmla="*/ 3574 h 3591"/>
                  <a:gd name="T50" fmla="*/ 15 w 1419"/>
                  <a:gd name="T51" fmla="*/ 3574 h 3591"/>
                  <a:gd name="T52" fmla="*/ 0 w 1419"/>
                  <a:gd name="T53" fmla="*/ 3536 h 3591"/>
                  <a:gd name="T54" fmla="*/ 0 w 1419"/>
                  <a:gd name="T55" fmla="*/ 54 h 3591"/>
                  <a:gd name="T56" fmla="*/ 0 w 1419"/>
                  <a:gd name="T57" fmla="*/ 54 h 3591"/>
                  <a:gd name="T58" fmla="*/ 15 w 1419"/>
                  <a:gd name="T59" fmla="*/ 16 h 3591"/>
                  <a:gd name="T60" fmla="*/ 15 w 1419"/>
                  <a:gd name="T61" fmla="*/ 16 h 3591"/>
                  <a:gd name="T62" fmla="*/ 54 w 1419"/>
                  <a:gd name="T63" fmla="*/ 0 h 3591"/>
                  <a:gd name="T64" fmla="*/ 1364 w 1419"/>
                  <a:gd name="T65" fmla="*/ 0 h 3591"/>
                  <a:gd name="T66" fmla="*/ 1364 w 1419"/>
                  <a:gd name="T67" fmla="*/ 0 h 3591"/>
                  <a:gd name="T68" fmla="*/ 1403 w 1419"/>
                  <a:gd name="T69" fmla="*/ 16 h 3591"/>
                  <a:gd name="T70" fmla="*/ 1403 w 1419"/>
                  <a:gd name="T71" fmla="*/ 16 h 3591"/>
                  <a:gd name="T72" fmla="*/ 1418 w 1419"/>
                  <a:gd name="T73" fmla="*/ 54 h 3591"/>
                  <a:gd name="T74" fmla="*/ 1418 w 1419"/>
                  <a:gd name="T75" fmla="*/ 3536 h 3591"/>
                  <a:gd name="T76" fmla="*/ 1418 w 1419"/>
                  <a:gd name="T77" fmla="*/ 3536 h 3591"/>
                  <a:gd name="T78" fmla="*/ 1403 w 1419"/>
                  <a:gd name="T79" fmla="*/ 3574 h 3591"/>
                  <a:gd name="T80" fmla="*/ 1403 w 1419"/>
                  <a:gd name="T81" fmla="*/ 3574 h 3591"/>
                  <a:gd name="T82" fmla="*/ 1364 w 1419"/>
                  <a:gd name="T83" fmla="*/ 3590 h 3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19" h="3591">
                    <a:moveTo>
                      <a:pt x="54" y="19"/>
                    </a:moveTo>
                    <a:lnTo>
                      <a:pt x="54" y="19"/>
                    </a:lnTo>
                    <a:cubicBezTo>
                      <a:pt x="44" y="19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2" y="36"/>
                      <a:pt x="19" y="44"/>
                      <a:pt x="19" y="54"/>
                    </a:cubicBezTo>
                    <a:lnTo>
                      <a:pt x="19" y="3536"/>
                    </a:lnTo>
                    <a:lnTo>
                      <a:pt x="19" y="3536"/>
                    </a:lnTo>
                    <a:cubicBezTo>
                      <a:pt x="19" y="3546"/>
                      <a:pt x="22" y="3554"/>
                      <a:pt x="29" y="3560"/>
                    </a:cubicBezTo>
                    <a:lnTo>
                      <a:pt x="29" y="3560"/>
                    </a:lnTo>
                    <a:cubicBezTo>
                      <a:pt x="35" y="3567"/>
                      <a:pt x="44" y="3571"/>
                      <a:pt x="54" y="3571"/>
                    </a:cubicBezTo>
                    <a:lnTo>
                      <a:pt x="1364" y="3571"/>
                    </a:lnTo>
                    <a:lnTo>
                      <a:pt x="1364" y="3571"/>
                    </a:lnTo>
                    <a:cubicBezTo>
                      <a:pt x="1373" y="3571"/>
                      <a:pt x="1382" y="3567"/>
                      <a:pt x="1389" y="3560"/>
                    </a:cubicBezTo>
                    <a:lnTo>
                      <a:pt x="1389" y="3560"/>
                    </a:lnTo>
                    <a:cubicBezTo>
                      <a:pt x="1396" y="3554"/>
                      <a:pt x="1399" y="3546"/>
                      <a:pt x="1399" y="3536"/>
                    </a:cubicBezTo>
                    <a:lnTo>
                      <a:pt x="1399" y="54"/>
                    </a:lnTo>
                    <a:lnTo>
                      <a:pt x="1399" y="54"/>
                    </a:lnTo>
                    <a:cubicBezTo>
                      <a:pt x="1399" y="44"/>
                      <a:pt x="1396" y="36"/>
                      <a:pt x="1389" y="29"/>
                    </a:cubicBezTo>
                    <a:lnTo>
                      <a:pt x="1389" y="29"/>
                    </a:lnTo>
                    <a:cubicBezTo>
                      <a:pt x="1382" y="23"/>
                      <a:pt x="1373" y="19"/>
                      <a:pt x="1364" y="19"/>
                    </a:cubicBezTo>
                    <a:lnTo>
                      <a:pt x="54" y="19"/>
                    </a:lnTo>
                    <a:close/>
                    <a:moveTo>
                      <a:pt x="1364" y="3590"/>
                    </a:moveTo>
                    <a:lnTo>
                      <a:pt x="54" y="3590"/>
                    </a:lnTo>
                    <a:lnTo>
                      <a:pt x="54" y="3590"/>
                    </a:lnTo>
                    <a:cubicBezTo>
                      <a:pt x="39" y="3590"/>
                      <a:pt x="26" y="3585"/>
                      <a:pt x="15" y="3574"/>
                    </a:cubicBezTo>
                    <a:lnTo>
                      <a:pt x="15" y="3574"/>
                    </a:lnTo>
                    <a:cubicBezTo>
                      <a:pt x="5" y="3564"/>
                      <a:pt x="0" y="3551"/>
                      <a:pt x="0" y="3536"/>
                    </a:cubicBez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39"/>
                      <a:pt x="5" y="26"/>
                      <a:pt x="15" y="16"/>
                    </a:cubicBezTo>
                    <a:lnTo>
                      <a:pt x="15" y="16"/>
                    </a:lnTo>
                    <a:cubicBezTo>
                      <a:pt x="26" y="5"/>
                      <a:pt x="39" y="0"/>
                      <a:pt x="54" y="0"/>
                    </a:cubicBezTo>
                    <a:lnTo>
                      <a:pt x="1364" y="0"/>
                    </a:lnTo>
                    <a:lnTo>
                      <a:pt x="1364" y="0"/>
                    </a:lnTo>
                    <a:cubicBezTo>
                      <a:pt x="1378" y="0"/>
                      <a:pt x="1392" y="5"/>
                      <a:pt x="1403" y="16"/>
                    </a:cubicBezTo>
                    <a:lnTo>
                      <a:pt x="1403" y="16"/>
                    </a:lnTo>
                    <a:cubicBezTo>
                      <a:pt x="1412" y="26"/>
                      <a:pt x="1418" y="39"/>
                      <a:pt x="1418" y="54"/>
                    </a:cubicBezTo>
                    <a:lnTo>
                      <a:pt x="1418" y="3536"/>
                    </a:lnTo>
                    <a:lnTo>
                      <a:pt x="1418" y="3536"/>
                    </a:lnTo>
                    <a:cubicBezTo>
                      <a:pt x="1418" y="3551"/>
                      <a:pt x="1412" y="3564"/>
                      <a:pt x="1403" y="3574"/>
                    </a:cubicBezTo>
                    <a:lnTo>
                      <a:pt x="1403" y="3574"/>
                    </a:lnTo>
                    <a:cubicBezTo>
                      <a:pt x="1392" y="3585"/>
                      <a:pt x="1378" y="3590"/>
                      <a:pt x="1364" y="35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47">
                <a:extLst>
                  <a:ext uri="{FF2B5EF4-FFF2-40B4-BE49-F238E27FC236}">
                    <a16:creationId xmlns:a16="http://schemas.microsoft.com/office/drawing/2014/main" id="{A9E27156-29F9-4708-B9FB-B88D7244D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7168" y="9804313"/>
                <a:ext cx="293473" cy="1366966"/>
              </a:xfrm>
              <a:custGeom>
                <a:avLst/>
                <a:gdLst>
                  <a:gd name="T0" fmla="*/ 288 w 335"/>
                  <a:gd name="T1" fmla="*/ 1558 h 1559"/>
                  <a:gd name="T2" fmla="*/ 167 w 335"/>
                  <a:gd name="T3" fmla="*/ 1558 h 1559"/>
                  <a:gd name="T4" fmla="*/ 46 w 335"/>
                  <a:gd name="T5" fmla="*/ 1558 h 1559"/>
                  <a:gd name="T6" fmla="*/ 46 w 335"/>
                  <a:gd name="T7" fmla="*/ 1558 h 1559"/>
                  <a:gd name="T8" fmla="*/ 13 w 335"/>
                  <a:gd name="T9" fmla="*/ 1544 h 1559"/>
                  <a:gd name="T10" fmla="*/ 13 w 335"/>
                  <a:gd name="T11" fmla="*/ 1544 h 1559"/>
                  <a:gd name="T12" fmla="*/ 0 w 335"/>
                  <a:gd name="T13" fmla="*/ 1511 h 1559"/>
                  <a:gd name="T14" fmla="*/ 0 w 335"/>
                  <a:gd name="T15" fmla="*/ 756 h 1559"/>
                  <a:gd name="T16" fmla="*/ 0 w 335"/>
                  <a:gd name="T17" fmla="*/ 0 h 1559"/>
                  <a:gd name="T18" fmla="*/ 167 w 335"/>
                  <a:gd name="T19" fmla="*/ 0 h 1559"/>
                  <a:gd name="T20" fmla="*/ 334 w 335"/>
                  <a:gd name="T21" fmla="*/ 0 h 1559"/>
                  <a:gd name="T22" fmla="*/ 334 w 335"/>
                  <a:gd name="T23" fmla="*/ 756 h 1559"/>
                  <a:gd name="T24" fmla="*/ 334 w 335"/>
                  <a:gd name="T25" fmla="*/ 1511 h 1559"/>
                  <a:gd name="T26" fmla="*/ 334 w 335"/>
                  <a:gd name="T27" fmla="*/ 1511 h 1559"/>
                  <a:gd name="T28" fmla="*/ 320 w 335"/>
                  <a:gd name="T29" fmla="*/ 1544 h 1559"/>
                  <a:gd name="T30" fmla="*/ 320 w 335"/>
                  <a:gd name="T31" fmla="*/ 1544 h 1559"/>
                  <a:gd name="T32" fmla="*/ 288 w 335"/>
                  <a:gd name="T33" fmla="*/ 1558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5" h="1559">
                    <a:moveTo>
                      <a:pt x="288" y="1558"/>
                    </a:moveTo>
                    <a:lnTo>
                      <a:pt x="167" y="1558"/>
                    </a:lnTo>
                    <a:lnTo>
                      <a:pt x="46" y="1558"/>
                    </a:lnTo>
                    <a:lnTo>
                      <a:pt x="46" y="1558"/>
                    </a:lnTo>
                    <a:cubicBezTo>
                      <a:pt x="33" y="1558"/>
                      <a:pt x="22" y="1553"/>
                      <a:pt x="13" y="1544"/>
                    </a:cubicBezTo>
                    <a:lnTo>
                      <a:pt x="13" y="1544"/>
                    </a:lnTo>
                    <a:cubicBezTo>
                      <a:pt x="5" y="1536"/>
                      <a:pt x="0" y="1524"/>
                      <a:pt x="0" y="1511"/>
                    </a:cubicBezTo>
                    <a:lnTo>
                      <a:pt x="0" y="756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334" y="0"/>
                    </a:lnTo>
                    <a:lnTo>
                      <a:pt x="334" y="756"/>
                    </a:lnTo>
                    <a:lnTo>
                      <a:pt x="334" y="1511"/>
                    </a:lnTo>
                    <a:lnTo>
                      <a:pt x="334" y="1511"/>
                    </a:lnTo>
                    <a:cubicBezTo>
                      <a:pt x="334" y="1524"/>
                      <a:pt x="329" y="1536"/>
                      <a:pt x="320" y="1544"/>
                    </a:cubicBezTo>
                    <a:lnTo>
                      <a:pt x="320" y="1544"/>
                    </a:lnTo>
                    <a:cubicBezTo>
                      <a:pt x="312" y="1553"/>
                      <a:pt x="301" y="1558"/>
                      <a:pt x="288" y="15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48">
                <a:extLst>
                  <a:ext uri="{FF2B5EF4-FFF2-40B4-BE49-F238E27FC236}">
                    <a16:creationId xmlns:a16="http://schemas.microsoft.com/office/drawing/2014/main" id="{B4C88255-5E78-4C43-A6C2-C6AA42F0C6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9445" y="9792730"/>
                <a:ext cx="308919" cy="1382412"/>
              </a:xfrm>
              <a:custGeom>
                <a:avLst/>
                <a:gdLst>
                  <a:gd name="T0" fmla="*/ 19 w 354"/>
                  <a:gd name="T1" fmla="*/ 19 h 1579"/>
                  <a:gd name="T2" fmla="*/ 19 w 354"/>
                  <a:gd name="T3" fmla="*/ 1521 h 1579"/>
                  <a:gd name="T4" fmla="*/ 19 w 354"/>
                  <a:gd name="T5" fmla="*/ 1521 h 1579"/>
                  <a:gd name="T6" fmla="*/ 29 w 354"/>
                  <a:gd name="T7" fmla="*/ 1547 h 1579"/>
                  <a:gd name="T8" fmla="*/ 29 w 354"/>
                  <a:gd name="T9" fmla="*/ 1547 h 1579"/>
                  <a:gd name="T10" fmla="*/ 55 w 354"/>
                  <a:gd name="T11" fmla="*/ 1558 h 1579"/>
                  <a:gd name="T12" fmla="*/ 297 w 354"/>
                  <a:gd name="T13" fmla="*/ 1558 h 1579"/>
                  <a:gd name="T14" fmla="*/ 297 w 354"/>
                  <a:gd name="T15" fmla="*/ 1558 h 1579"/>
                  <a:gd name="T16" fmla="*/ 322 w 354"/>
                  <a:gd name="T17" fmla="*/ 1547 h 1579"/>
                  <a:gd name="T18" fmla="*/ 322 w 354"/>
                  <a:gd name="T19" fmla="*/ 1547 h 1579"/>
                  <a:gd name="T20" fmla="*/ 334 w 354"/>
                  <a:gd name="T21" fmla="*/ 1521 h 1579"/>
                  <a:gd name="T22" fmla="*/ 334 w 354"/>
                  <a:gd name="T23" fmla="*/ 19 h 1579"/>
                  <a:gd name="T24" fmla="*/ 19 w 354"/>
                  <a:gd name="T25" fmla="*/ 19 h 1579"/>
                  <a:gd name="T26" fmla="*/ 297 w 354"/>
                  <a:gd name="T27" fmla="*/ 1578 h 1579"/>
                  <a:gd name="T28" fmla="*/ 55 w 354"/>
                  <a:gd name="T29" fmla="*/ 1578 h 1579"/>
                  <a:gd name="T30" fmla="*/ 55 w 354"/>
                  <a:gd name="T31" fmla="*/ 1578 h 1579"/>
                  <a:gd name="T32" fmla="*/ 16 w 354"/>
                  <a:gd name="T33" fmla="*/ 1561 h 1579"/>
                  <a:gd name="T34" fmla="*/ 16 w 354"/>
                  <a:gd name="T35" fmla="*/ 1561 h 1579"/>
                  <a:gd name="T36" fmla="*/ 0 w 354"/>
                  <a:gd name="T37" fmla="*/ 1521 h 1579"/>
                  <a:gd name="T38" fmla="*/ 0 w 354"/>
                  <a:gd name="T39" fmla="*/ 10 h 1579"/>
                  <a:gd name="T40" fmla="*/ 0 w 354"/>
                  <a:gd name="T41" fmla="*/ 10 h 1579"/>
                  <a:gd name="T42" fmla="*/ 9 w 354"/>
                  <a:gd name="T43" fmla="*/ 0 h 1579"/>
                  <a:gd name="T44" fmla="*/ 343 w 354"/>
                  <a:gd name="T45" fmla="*/ 0 h 1579"/>
                  <a:gd name="T46" fmla="*/ 343 w 354"/>
                  <a:gd name="T47" fmla="*/ 0 h 1579"/>
                  <a:gd name="T48" fmla="*/ 353 w 354"/>
                  <a:gd name="T49" fmla="*/ 10 h 1579"/>
                  <a:gd name="T50" fmla="*/ 353 w 354"/>
                  <a:gd name="T51" fmla="*/ 1521 h 1579"/>
                  <a:gd name="T52" fmla="*/ 353 w 354"/>
                  <a:gd name="T53" fmla="*/ 1521 h 1579"/>
                  <a:gd name="T54" fmla="*/ 336 w 354"/>
                  <a:gd name="T55" fmla="*/ 1561 h 1579"/>
                  <a:gd name="T56" fmla="*/ 336 w 354"/>
                  <a:gd name="T57" fmla="*/ 1561 h 1579"/>
                  <a:gd name="T58" fmla="*/ 297 w 354"/>
                  <a:gd name="T59" fmla="*/ 1578 h 1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4" h="1579">
                    <a:moveTo>
                      <a:pt x="19" y="19"/>
                    </a:moveTo>
                    <a:lnTo>
                      <a:pt x="19" y="1521"/>
                    </a:lnTo>
                    <a:lnTo>
                      <a:pt x="19" y="1521"/>
                    </a:lnTo>
                    <a:cubicBezTo>
                      <a:pt x="19" y="1532"/>
                      <a:pt x="22" y="1540"/>
                      <a:pt x="29" y="1547"/>
                    </a:cubicBezTo>
                    <a:lnTo>
                      <a:pt x="29" y="1547"/>
                    </a:lnTo>
                    <a:cubicBezTo>
                      <a:pt x="36" y="1554"/>
                      <a:pt x="46" y="1558"/>
                      <a:pt x="55" y="1558"/>
                    </a:cubicBezTo>
                    <a:lnTo>
                      <a:pt x="297" y="1558"/>
                    </a:lnTo>
                    <a:lnTo>
                      <a:pt x="297" y="1558"/>
                    </a:lnTo>
                    <a:cubicBezTo>
                      <a:pt x="307" y="1558"/>
                      <a:pt x="316" y="1554"/>
                      <a:pt x="322" y="1547"/>
                    </a:cubicBezTo>
                    <a:lnTo>
                      <a:pt x="322" y="1547"/>
                    </a:lnTo>
                    <a:cubicBezTo>
                      <a:pt x="329" y="1540"/>
                      <a:pt x="334" y="1532"/>
                      <a:pt x="334" y="1521"/>
                    </a:cubicBezTo>
                    <a:lnTo>
                      <a:pt x="334" y="19"/>
                    </a:lnTo>
                    <a:lnTo>
                      <a:pt x="19" y="19"/>
                    </a:lnTo>
                    <a:close/>
                    <a:moveTo>
                      <a:pt x="297" y="1578"/>
                    </a:moveTo>
                    <a:lnTo>
                      <a:pt x="55" y="1578"/>
                    </a:lnTo>
                    <a:lnTo>
                      <a:pt x="55" y="1578"/>
                    </a:lnTo>
                    <a:cubicBezTo>
                      <a:pt x="41" y="1578"/>
                      <a:pt x="27" y="1572"/>
                      <a:pt x="16" y="1561"/>
                    </a:cubicBezTo>
                    <a:lnTo>
                      <a:pt x="16" y="1561"/>
                    </a:lnTo>
                    <a:cubicBezTo>
                      <a:pt x="5" y="1551"/>
                      <a:pt x="0" y="1536"/>
                      <a:pt x="0" y="152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3" y="0"/>
                    </a:lnTo>
                    <a:lnTo>
                      <a:pt x="343" y="0"/>
                    </a:lnTo>
                    <a:cubicBezTo>
                      <a:pt x="349" y="0"/>
                      <a:pt x="353" y="4"/>
                      <a:pt x="353" y="10"/>
                    </a:cubicBezTo>
                    <a:lnTo>
                      <a:pt x="353" y="1521"/>
                    </a:lnTo>
                    <a:lnTo>
                      <a:pt x="353" y="1521"/>
                    </a:lnTo>
                    <a:cubicBezTo>
                      <a:pt x="353" y="1536"/>
                      <a:pt x="347" y="1551"/>
                      <a:pt x="336" y="1561"/>
                    </a:cubicBezTo>
                    <a:lnTo>
                      <a:pt x="336" y="1561"/>
                    </a:lnTo>
                    <a:cubicBezTo>
                      <a:pt x="326" y="1572"/>
                      <a:pt x="312" y="1578"/>
                      <a:pt x="297" y="1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49">
                <a:extLst>
                  <a:ext uri="{FF2B5EF4-FFF2-40B4-BE49-F238E27FC236}">
                    <a16:creationId xmlns:a16="http://schemas.microsoft.com/office/drawing/2014/main" id="{FB259AC9-AF2F-4CDE-A8E0-39807C81A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9067" y="9804313"/>
                <a:ext cx="409318" cy="3127804"/>
              </a:xfrm>
              <a:custGeom>
                <a:avLst/>
                <a:gdLst>
                  <a:gd name="T0" fmla="*/ 421 w 466"/>
                  <a:gd name="T1" fmla="*/ 0 h 3572"/>
                  <a:gd name="T2" fmla="*/ 210 w 466"/>
                  <a:gd name="T3" fmla="*/ 0 h 3572"/>
                  <a:gd name="T4" fmla="*/ 0 w 466"/>
                  <a:gd name="T5" fmla="*/ 0 h 3572"/>
                  <a:gd name="T6" fmla="*/ 0 w 466"/>
                  <a:gd name="T7" fmla="*/ 0 h 3572"/>
                  <a:gd name="T8" fmla="*/ 32 w 466"/>
                  <a:gd name="T9" fmla="*/ 13 h 3572"/>
                  <a:gd name="T10" fmla="*/ 32 w 466"/>
                  <a:gd name="T11" fmla="*/ 13 h 3572"/>
                  <a:gd name="T12" fmla="*/ 45 w 466"/>
                  <a:gd name="T13" fmla="*/ 44 h 3572"/>
                  <a:gd name="T14" fmla="*/ 45 w 466"/>
                  <a:gd name="T15" fmla="*/ 1785 h 3572"/>
                  <a:gd name="T16" fmla="*/ 45 w 466"/>
                  <a:gd name="T17" fmla="*/ 3526 h 3572"/>
                  <a:gd name="T18" fmla="*/ 45 w 466"/>
                  <a:gd name="T19" fmla="*/ 3526 h 3572"/>
                  <a:gd name="T20" fmla="*/ 32 w 466"/>
                  <a:gd name="T21" fmla="*/ 3557 h 3572"/>
                  <a:gd name="T22" fmla="*/ 32 w 466"/>
                  <a:gd name="T23" fmla="*/ 3557 h 3572"/>
                  <a:gd name="T24" fmla="*/ 0 w 466"/>
                  <a:gd name="T25" fmla="*/ 3571 h 3572"/>
                  <a:gd name="T26" fmla="*/ 210 w 466"/>
                  <a:gd name="T27" fmla="*/ 3571 h 3572"/>
                  <a:gd name="T28" fmla="*/ 421 w 466"/>
                  <a:gd name="T29" fmla="*/ 3571 h 3572"/>
                  <a:gd name="T30" fmla="*/ 421 w 466"/>
                  <a:gd name="T31" fmla="*/ 3571 h 3572"/>
                  <a:gd name="T32" fmla="*/ 452 w 466"/>
                  <a:gd name="T33" fmla="*/ 3557 h 3572"/>
                  <a:gd name="T34" fmla="*/ 452 w 466"/>
                  <a:gd name="T35" fmla="*/ 3557 h 3572"/>
                  <a:gd name="T36" fmla="*/ 465 w 466"/>
                  <a:gd name="T37" fmla="*/ 3526 h 3572"/>
                  <a:gd name="T38" fmla="*/ 465 w 466"/>
                  <a:gd name="T39" fmla="*/ 1785 h 3572"/>
                  <a:gd name="T40" fmla="*/ 465 w 466"/>
                  <a:gd name="T41" fmla="*/ 44 h 3572"/>
                  <a:gd name="T42" fmla="*/ 465 w 466"/>
                  <a:gd name="T43" fmla="*/ 44 h 3572"/>
                  <a:gd name="T44" fmla="*/ 452 w 466"/>
                  <a:gd name="T45" fmla="*/ 13 h 3572"/>
                  <a:gd name="T46" fmla="*/ 452 w 466"/>
                  <a:gd name="T47" fmla="*/ 13 h 3572"/>
                  <a:gd name="T48" fmla="*/ 421 w 466"/>
                  <a:gd name="T49" fmla="*/ 0 h 3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6" h="3572">
                    <a:moveTo>
                      <a:pt x="421" y="0"/>
                    </a:moveTo>
                    <a:lnTo>
                      <a:pt x="21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2" y="0"/>
                      <a:pt x="24" y="5"/>
                      <a:pt x="32" y="13"/>
                    </a:cubicBezTo>
                    <a:lnTo>
                      <a:pt x="32" y="13"/>
                    </a:lnTo>
                    <a:cubicBezTo>
                      <a:pt x="39" y="21"/>
                      <a:pt x="45" y="32"/>
                      <a:pt x="45" y="44"/>
                    </a:cubicBezTo>
                    <a:lnTo>
                      <a:pt x="45" y="1785"/>
                    </a:lnTo>
                    <a:lnTo>
                      <a:pt x="45" y="3526"/>
                    </a:lnTo>
                    <a:lnTo>
                      <a:pt x="45" y="3526"/>
                    </a:lnTo>
                    <a:cubicBezTo>
                      <a:pt x="45" y="3538"/>
                      <a:pt x="39" y="3550"/>
                      <a:pt x="32" y="3557"/>
                    </a:cubicBezTo>
                    <a:lnTo>
                      <a:pt x="32" y="3557"/>
                    </a:lnTo>
                    <a:cubicBezTo>
                      <a:pt x="24" y="3566"/>
                      <a:pt x="12" y="3571"/>
                      <a:pt x="0" y="3571"/>
                    </a:cubicBezTo>
                    <a:lnTo>
                      <a:pt x="210" y="3571"/>
                    </a:lnTo>
                    <a:lnTo>
                      <a:pt x="421" y="3571"/>
                    </a:lnTo>
                    <a:lnTo>
                      <a:pt x="421" y="3571"/>
                    </a:lnTo>
                    <a:cubicBezTo>
                      <a:pt x="433" y="3571"/>
                      <a:pt x="444" y="3566"/>
                      <a:pt x="452" y="3557"/>
                    </a:cubicBezTo>
                    <a:lnTo>
                      <a:pt x="452" y="3557"/>
                    </a:lnTo>
                    <a:cubicBezTo>
                      <a:pt x="460" y="3550"/>
                      <a:pt x="465" y="3538"/>
                      <a:pt x="465" y="3526"/>
                    </a:cubicBezTo>
                    <a:lnTo>
                      <a:pt x="465" y="1785"/>
                    </a:lnTo>
                    <a:lnTo>
                      <a:pt x="465" y="44"/>
                    </a:lnTo>
                    <a:lnTo>
                      <a:pt x="465" y="44"/>
                    </a:lnTo>
                    <a:cubicBezTo>
                      <a:pt x="465" y="32"/>
                      <a:pt x="460" y="21"/>
                      <a:pt x="452" y="13"/>
                    </a:cubicBezTo>
                    <a:lnTo>
                      <a:pt x="452" y="13"/>
                    </a:lnTo>
                    <a:cubicBezTo>
                      <a:pt x="444" y="5"/>
                      <a:pt x="433" y="0"/>
                      <a:pt x="42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50">
                <a:extLst>
                  <a:ext uri="{FF2B5EF4-FFF2-40B4-BE49-F238E27FC236}">
                    <a16:creationId xmlns:a16="http://schemas.microsoft.com/office/drawing/2014/main" id="{20C9431F-F6F1-407A-8B85-7E10CF67A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1344" y="9792730"/>
                <a:ext cx="424764" cy="3143250"/>
              </a:xfrm>
              <a:custGeom>
                <a:avLst/>
                <a:gdLst>
                  <a:gd name="T0" fmla="*/ 50 w 484"/>
                  <a:gd name="T1" fmla="*/ 3571 h 3591"/>
                  <a:gd name="T2" fmla="*/ 430 w 484"/>
                  <a:gd name="T3" fmla="*/ 3571 h 3591"/>
                  <a:gd name="T4" fmla="*/ 430 w 484"/>
                  <a:gd name="T5" fmla="*/ 3571 h 3591"/>
                  <a:gd name="T6" fmla="*/ 454 w 484"/>
                  <a:gd name="T7" fmla="*/ 3560 h 3591"/>
                  <a:gd name="T8" fmla="*/ 454 w 484"/>
                  <a:gd name="T9" fmla="*/ 3560 h 3591"/>
                  <a:gd name="T10" fmla="*/ 465 w 484"/>
                  <a:gd name="T11" fmla="*/ 3536 h 3591"/>
                  <a:gd name="T12" fmla="*/ 465 w 484"/>
                  <a:gd name="T13" fmla="*/ 54 h 3591"/>
                  <a:gd name="T14" fmla="*/ 465 w 484"/>
                  <a:gd name="T15" fmla="*/ 54 h 3591"/>
                  <a:gd name="T16" fmla="*/ 454 w 484"/>
                  <a:gd name="T17" fmla="*/ 29 h 3591"/>
                  <a:gd name="T18" fmla="*/ 454 w 484"/>
                  <a:gd name="T19" fmla="*/ 29 h 3591"/>
                  <a:gd name="T20" fmla="*/ 430 w 484"/>
                  <a:gd name="T21" fmla="*/ 19 h 3591"/>
                  <a:gd name="T22" fmla="*/ 50 w 484"/>
                  <a:gd name="T23" fmla="*/ 19 h 3591"/>
                  <a:gd name="T24" fmla="*/ 50 w 484"/>
                  <a:gd name="T25" fmla="*/ 19 h 3591"/>
                  <a:gd name="T26" fmla="*/ 63 w 484"/>
                  <a:gd name="T27" fmla="*/ 54 h 3591"/>
                  <a:gd name="T28" fmla="*/ 63 w 484"/>
                  <a:gd name="T29" fmla="*/ 3536 h 3591"/>
                  <a:gd name="T30" fmla="*/ 63 w 484"/>
                  <a:gd name="T31" fmla="*/ 3536 h 3591"/>
                  <a:gd name="T32" fmla="*/ 50 w 484"/>
                  <a:gd name="T33" fmla="*/ 3571 h 3591"/>
                  <a:gd name="T34" fmla="*/ 430 w 484"/>
                  <a:gd name="T35" fmla="*/ 3590 h 3591"/>
                  <a:gd name="T36" fmla="*/ 9 w 484"/>
                  <a:gd name="T37" fmla="*/ 3590 h 3591"/>
                  <a:gd name="T38" fmla="*/ 9 w 484"/>
                  <a:gd name="T39" fmla="*/ 3590 h 3591"/>
                  <a:gd name="T40" fmla="*/ 0 w 484"/>
                  <a:gd name="T41" fmla="*/ 3581 h 3591"/>
                  <a:gd name="T42" fmla="*/ 0 w 484"/>
                  <a:gd name="T43" fmla="*/ 3581 h 3591"/>
                  <a:gd name="T44" fmla="*/ 9 w 484"/>
                  <a:gd name="T45" fmla="*/ 3571 h 3591"/>
                  <a:gd name="T46" fmla="*/ 9 w 484"/>
                  <a:gd name="T47" fmla="*/ 3571 h 3591"/>
                  <a:gd name="T48" fmla="*/ 34 w 484"/>
                  <a:gd name="T49" fmla="*/ 3560 h 3591"/>
                  <a:gd name="T50" fmla="*/ 34 w 484"/>
                  <a:gd name="T51" fmla="*/ 3560 h 3591"/>
                  <a:gd name="T52" fmla="*/ 44 w 484"/>
                  <a:gd name="T53" fmla="*/ 3536 h 3591"/>
                  <a:gd name="T54" fmla="*/ 44 w 484"/>
                  <a:gd name="T55" fmla="*/ 54 h 3591"/>
                  <a:gd name="T56" fmla="*/ 44 w 484"/>
                  <a:gd name="T57" fmla="*/ 54 h 3591"/>
                  <a:gd name="T58" fmla="*/ 34 w 484"/>
                  <a:gd name="T59" fmla="*/ 29 h 3591"/>
                  <a:gd name="T60" fmla="*/ 34 w 484"/>
                  <a:gd name="T61" fmla="*/ 29 h 3591"/>
                  <a:gd name="T62" fmla="*/ 9 w 484"/>
                  <a:gd name="T63" fmla="*/ 19 h 3591"/>
                  <a:gd name="T64" fmla="*/ 9 w 484"/>
                  <a:gd name="T65" fmla="*/ 19 h 3591"/>
                  <a:gd name="T66" fmla="*/ 0 w 484"/>
                  <a:gd name="T67" fmla="*/ 10 h 3591"/>
                  <a:gd name="T68" fmla="*/ 0 w 484"/>
                  <a:gd name="T69" fmla="*/ 10 h 3591"/>
                  <a:gd name="T70" fmla="*/ 9 w 484"/>
                  <a:gd name="T71" fmla="*/ 0 h 3591"/>
                  <a:gd name="T72" fmla="*/ 430 w 484"/>
                  <a:gd name="T73" fmla="*/ 0 h 3591"/>
                  <a:gd name="T74" fmla="*/ 430 w 484"/>
                  <a:gd name="T75" fmla="*/ 0 h 3591"/>
                  <a:gd name="T76" fmla="*/ 468 w 484"/>
                  <a:gd name="T77" fmla="*/ 16 h 3591"/>
                  <a:gd name="T78" fmla="*/ 468 w 484"/>
                  <a:gd name="T79" fmla="*/ 16 h 3591"/>
                  <a:gd name="T80" fmla="*/ 483 w 484"/>
                  <a:gd name="T81" fmla="*/ 54 h 3591"/>
                  <a:gd name="T82" fmla="*/ 483 w 484"/>
                  <a:gd name="T83" fmla="*/ 3536 h 3591"/>
                  <a:gd name="T84" fmla="*/ 483 w 484"/>
                  <a:gd name="T85" fmla="*/ 3536 h 3591"/>
                  <a:gd name="T86" fmla="*/ 468 w 484"/>
                  <a:gd name="T87" fmla="*/ 3574 h 3591"/>
                  <a:gd name="T88" fmla="*/ 468 w 484"/>
                  <a:gd name="T89" fmla="*/ 3574 h 3591"/>
                  <a:gd name="T90" fmla="*/ 430 w 484"/>
                  <a:gd name="T91" fmla="*/ 3590 h 3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4" h="3591">
                    <a:moveTo>
                      <a:pt x="50" y="3571"/>
                    </a:moveTo>
                    <a:lnTo>
                      <a:pt x="430" y="3571"/>
                    </a:lnTo>
                    <a:lnTo>
                      <a:pt x="430" y="3571"/>
                    </a:lnTo>
                    <a:cubicBezTo>
                      <a:pt x="438" y="3571"/>
                      <a:pt x="447" y="3567"/>
                      <a:pt x="454" y="3560"/>
                    </a:cubicBezTo>
                    <a:lnTo>
                      <a:pt x="454" y="3560"/>
                    </a:lnTo>
                    <a:cubicBezTo>
                      <a:pt x="461" y="3554"/>
                      <a:pt x="465" y="3546"/>
                      <a:pt x="465" y="3536"/>
                    </a:cubicBezTo>
                    <a:lnTo>
                      <a:pt x="465" y="54"/>
                    </a:lnTo>
                    <a:lnTo>
                      <a:pt x="465" y="54"/>
                    </a:lnTo>
                    <a:cubicBezTo>
                      <a:pt x="465" y="44"/>
                      <a:pt x="461" y="36"/>
                      <a:pt x="454" y="29"/>
                    </a:cubicBezTo>
                    <a:lnTo>
                      <a:pt x="454" y="29"/>
                    </a:lnTo>
                    <a:cubicBezTo>
                      <a:pt x="447" y="23"/>
                      <a:pt x="438" y="19"/>
                      <a:pt x="430" y="19"/>
                    </a:cubicBezTo>
                    <a:lnTo>
                      <a:pt x="50" y="19"/>
                    </a:lnTo>
                    <a:lnTo>
                      <a:pt x="50" y="19"/>
                    </a:lnTo>
                    <a:cubicBezTo>
                      <a:pt x="59" y="29"/>
                      <a:pt x="63" y="41"/>
                      <a:pt x="63" y="54"/>
                    </a:cubicBezTo>
                    <a:lnTo>
                      <a:pt x="63" y="3536"/>
                    </a:lnTo>
                    <a:lnTo>
                      <a:pt x="63" y="3536"/>
                    </a:lnTo>
                    <a:cubicBezTo>
                      <a:pt x="63" y="3549"/>
                      <a:pt x="59" y="3561"/>
                      <a:pt x="50" y="3571"/>
                    </a:cubicBezTo>
                    <a:close/>
                    <a:moveTo>
                      <a:pt x="430" y="3590"/>
                    </a:moveTo>
                    <a:lnTo>
                      <a:pt x="9" y="3590"/>
                    </a:lnTo>
                    <a:lnTo>
                      <a:pt x="9" y="3590"/>
                    </a:lnTo>
                    <a:cubicBezTo>
                      <a:pt x="4" y="3590"/>
                      <a:pt x="0" y="3586"/>
                      <a:pt x="0" y="3581"/>
                    </a:cubicBezTo>
                    <a:lnTo>
                      <a:pt x="0" y="3581"/>
                    </a:lnTo>
                    <a:cubicBezTo>
                      <a:pt x="0" y="3575"/>
                      <a:pt x="4" y="3571"/>
                      <a:pt x="9" y="3571"/>
                    </a:cubicBezTo>
                    <a:lnTo>
                      <a:pt x="9" y="3571"/>
                    </a:lnTo>
                    <a:cubicBezTo>
                      <a:pt x="18" y="3571"/>
                      <a:pt x="27" y="3567"/>
                      <a:pt x="34" y="3560"/>
                    </a:cubicBezTo>
                    <a:lnTo>
                      <a:pt x="34" y="3560"/>
                    </a:lnTo>
                    <a:cubicBezTo>
                      <a:pt x="41" y="3554"/>
                      <a:pt x="44" y="3546"/>
                      <a:pt x="44" y="3536"/>
                    </a:cubicBezTo>
                    <a:lnTo>
                      <a:pt x="44" y="54"/>
                    </a:lnTo>
                    <a:lnTo>
                      <a:pt x="44" y="54"/>
                    </a:lnTo>
                    <a:cubicBezTo>
                      <a:pt x="44" y="44"/>
                      <a:pt x="41" y="36"/>
                      <a:pt x="34" y="29"/>
                    </a:cubicBezTo>
                    <a:lnTo>
                      <a:pt x="34" y="29"/>
                    </a:lnTo>
                    <a:cubicBezTo>
                      <a:pt x="27" y="23"/>
                      <a:pt x="18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30" y="0"/>
                    </a:lnTo>
                    <a:lnTo>
                      <a:pt x="430" y="0"/>
                    </a:lnTo>
                    <a:cubicBezTo>
                      <a:pt x="444" y="0"/>
                      <a:pt x="458" y="5"/>
                      <a:pt x="468" y="16"/>
                    </a:cubicBezTo>
                    <a:lnTo>
                      <a:pt x="468" y="16"/>
                    </a:lnTo>
                    <a:cubicBezTo>
                      <a:pt x="478" y="26"/>
                      <a:pt x="483" y="39"/>
                      <a:pt x="483" y="54"/>
                    </a:cubicBezTo>
                    <a:lnTo>
                      <a:pt x="483" y="3536"/>
                    </a:lnTo>
                    <a:lnTo>
                      <a:pt x="483" y="3536"/>
                    </a:lnTo>
                    <a:cubicBezTo>
                      <a:pt x="483" y="3551"/>
                      <a:pt x="478" y="3564"/>
                      <a:pt x="468" y="3574"/>
                    </a:cubicBezTo>
                    <a:lnTo>
                      <a:pt x="468" y="3574"/>
                    </a:lnTo>
                    <a:cubicBezTo>
                      <a:pt x="458" y="3585"/>
                      <a:pt x="444" y="3590"/>
                      <a:pt x="430" y="35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51">
                <a:extLst>
                  <a:ext uri="{FF2B5EF4-FFF2-40B4-BE49-F238E27FC236}">
                    <a16:creationId xmlns:a16="http://schemas.microsoft.com/office/drawing/2014/main" id="{98442AD3-9A3D-48F2-B5FC-FCB096C22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0978" y="9804313"/>
                <a:ext cx="293473" cy="1366966"/>
              </a:xfrm>
              <a:custGeom>
                <a:avLst/>
                <a:gdLst>
                  <a:gd name="T0" fmla="*/ 288 w 335"/>
                  <a:gd name="T1" fmla="*/ 1558 h 1559"/>
                  <a:gd name="T2" fmla="*/ 167 w 335"/>
                  <a:gd name="T3" fmla="*/ 1558 h 1559"/>
                  <a:gd name="T4" fmla="*/ 46 w 335"/>
                  <a:gd name="T5" fmla="*/ 1558 h 1559"/>
                  <a:gd name="T6" fmla="*/ 46 w 335"/>
                  <a:gd name="T7" fmla="*/ 1558 h 1559"/>
                  <a:gd name="T8" fmla="*/ 13 w 335"/>
                  <a:gd name="T9" fmla="*/ 1544 h 1559"/>
                  <a:gd name="T10" fmla="*/ 13 w 335"/>
                  <a:gd name="T11" fmla="*/ 1544 h 1559"/>
                  <a:gd name="T12" fmla="*/ 0 w 335"/>
                  <a:gd name="T13" fmla="*/ 1511 h 1559"/>
                  <a:gd name="T14" fmla="*/ 0 w 335"/>
                  <a:gd name="T15" fmla="*/ 756 h 1559"/>
                  <a:gd name="T16" fmla="*/ 0 w 335"/>
                  <a:gd name="T17" fmla="*/ 0 h 1559"/>
                  <a:gd name="T18" fmla="*/ 167 w 335"/>
                  <a:gd name="T19" fmla="*/ 0 h 1559"/>
                  <a:gd name="T20" fmla="*/ 334 w 335"/>
                  <a:gd name="T21" fmla="*/ 0 h 1559"/>
                  <a:gd name="T22" fmla="*/ 334 w 335"/>
                  <a:gd name="T23" fmla="*/ 756 h 1559"/>
                  <a:gd name="T24" fmla="*/ 334 w 335"/>
                  <a:gd name="T25" fmla="*/ 1511 h 1559"/>
                  <a:gd name="T26" fmla="*/ 334 w 335"/>
                  <a:gd name="T27" fmla="*/ 1511 h 1559"/>
                  <a:gd name="T28" fmla="*/ 320 w 335"/>
                  <a:gd name="T29" fmla="*/ 1544 h 1559"/>
                  <a:gd name="T30" fmla="*/ 320 w 335"/>
                  <a:gd name="T31" fmla="*/ 1544 h 1559"/>
                  <a:gd name="T32" fmla="*/ 288 w 335"/>
                  <a:gd name="T33" fmla="*/ 1558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5" h="1559">
                    <a:moveTo>
                      <a:pt x="288" y="1558"/>
                    </a:moveTo>
                    <a:lnTo>
                      <a:pt x="167" y="1558"/>
                    </a:lnTo>
                    <a:lnTo>
                      <a:pt x="46" y="1558"/>
                    </a:lnTo>
                    <a:lnTo>
                      <a:pt x="46" y="1558"/>
                    </a:lnTo>
                    <a:cubicBezTo>
                      <a:pt x="33" y="1558"/>
                      <a:pt x="22" y="1553"/>
                      <a:pt x="13" y="1544"/>
                    </a:cubicBezTo>
                    <a:lnTo>
                      <a:pt x="13" y="1544"/>
                    </a:lnTo>
                    <a:cubicBezTo>
                      <a:pt x="5" y="1536"/>
                      <a:pt x="0" y="1524"/>
                      <a:pt x="0" y="1511"/>
                    </a:cubicBezTo>
                    <a:lnTo>
                      <a:pt x="0" y="756"/>
                    </a:lnTo>
                    <a:lnTo>
                      <a:pt x="0" y="0"/>
                    </a:lnTo>
                    <a:lnTo>
                      <a:pt x="167" y="0"/>
                    </a:lnTo>
                    <a:lnTo>
                      <a:pt x="334" y="0"/>
                    </a:lnTo>
                    <a:lnTo>
                      <a:pt x="334" y="756"/>
                    </a:lnTo>
                    <a:lnTo>
                      <a:pt x="334" y="1511"/>
                    </a:lnTo>
                    <a:lnTo>
                      <a:pt x="334" y="1511"/>
                    </a:lnTo>
                    <a:cubicBezTo>
                      <a:pt x="334" y="1524"/>
                      <a:pt x="329" y="1536"/>
                      <a:pt x="320" y="1544"/>
                    </a:cubicBezTo>
                    <a:lnTo>
                      <a:pt x="320" y="1544"/>
                    </a:lnTo>
                    <a:cubicBezTo>
                      <a:pt x="312" y="1553"/>
                      <a:pt x="301" y="1558"/>
                      <a:pt x="288" y="155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52">
                <a:extLst>
                  <a:ext uri="{FF2B5EF4-FFF2-40B4-BE49-F238E27FC236}">
                    <a16:creationId xmlns:a16="http://schemas.microsoft.com/office/drawing/2014/main" id="{300F082A-A3FF-43F1-9CBF-1B2AFEBA6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20159" y="11874070"/>
                <a:ext cx="556054" cy="1058047"/>
              </a:xfrm>
              <a:custGeom>
                <a:avLst/>
                <a:gdLst>
                  <a:gd name="T0" fmla="*/ 565 w 636"/>
                  <a:gd name="T1" fmla="*/ 0 h 1207"/>
                  <a:gd name="T2" fmla="*/ 282 w 636"/>
                  <a:gd name="T3" fmla="*/ 0 h 1207"/>
                  <a:gd name="T4" fmla="*/ 0 w 636"/>
                  <a:gd name="T5" fmla="*/ 0 h 1207"/>
                  <a:gd name="T6" fmla="*/ 0 w 636"/>
                  <a:gd name="T7" fmla="*/ 0 h 1207"/>
                  <a:gd name="T8" fmla="*/ 49 w 636"/>
                  <a:gd name="T9" fmla="*/ 21 h 1207"/>
                  <a:gd name="T10" fmla="*/ 49 w 636"/>
                  <a:gd name="T11" fmla="*/ 21 h 1207"/>
                  <a:gd name="T12" fmla="*/ 70 w 636"/>
                  <a:gd name="T13" fmla="*/ 70 h 1207"/>
                  <a:gd name="T14" fmla="*/ 70 w 636"/>
                  <a:gd name="T15" fmla="*/ 603 h 1207"/>
                  <a:gd name="T16" fmla="*/ 70 w 636"/>
                  <a:gd name="T17" fmla="*/ 1135 h 1207"/>
                  <a:gd name="T18" fmla="*/ 70 w 636"/>
                  <a:gd name="T19" fmla="*/ 1135 h 1207"/>
                  <a:gd name="T20" fmla="*/ 49 w 636"/>
                  <a:gd name="T21" fmla="*/ 1185 h 1207"/>
                  <a:gd name="T22" fmla="*/ 49 w 636"/>
                  <a:gd name="T23" fmla="*/ 1185 h 1207"/>
                  <a:gd name="T24" fmla="*/ 0 w 636"/>
                  <a:gd name="T25" fmla="*/ 1206 h 1207"/>
                  <a:gd name="T26" fmla="*/ 282 w 636"/>
                  <a:gd name="T27" fmla="*/ 1206 h 1207"/>
                  <a:gd name="T28" fmla="*/ 565 w 636"/>
                  <a:gd name="T29" fmla="*/ 1206 h 1207"/>
                  <a:gd name="T30" fmla="*/ 565 w 636"/>
                  <a:gd name="T31" fmla="*/ 1206 h 1207"/>
                  <a:gd name="T32" fmla="*/ 614 w 636"/>
                  <a:gd name="T33" fmla="*/ 1185 h 1207"/>
                  <a:gd name="T34" fmla="*/ 614 w 636"/>
                  <a:gd name="T35" fmla="*/ 1185 h 1207"/>
                  <a:gd name="T36" fmla="*/ 635 w 636"/>
                  <a:gd name="T37" fmla="*/ 1135 h 1207"/>
                  <a:gd name="T38" fmla="*/ 635 w 636"/>
                  <a:gd name="T39" fmla="*/ 603 h 1207"/>
                  <a:gd name="T40" fmla="*/ 635 w 636"/>
                  <a:gd name="T41" fmla="*/ 70 h 1207"/>
                  <a:gd name="T42" fmla="*/ 635 w 636"/>
                  <a:gd name="T43" fmla="*/ 70 h 1207"/>
                  <a:gd name="T44" fmla="*/ 614 w 636"/>
                  <a:gd name="T45" fmla="*/ 21 h 1207"/>
                  <a:gd name="T46" fmla="*/ 614 w 636"/>
                  <a:gd name="T47" fmla="*/ 21 h 1207"/>
                  <a:gd name="T48" fmla="*/ 565 w 636"/>
                  <a:gd name="T49" fmla="*/ 0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6" h="1207">
                    <a:moveTo>
                      <a:pt x="565" y="0"/>
                    </a:moveTo>
                    <a:lnTo>
                      <a:pt x="282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9" y="0"/>
                      <a:pt x="37" y="8"/>
                      <a:pt x="49" y="21"/>
                    </a:cubicBezTo>
                    <a:lnTo>
                      <a:pt x="49" y="21"/>
                    </a:lnTo>
                    <a:cubicBezTo>
                      <a:pt x="62" y="34"/>
                      <a:pt x="70" y="51"/>
                      <a:pt x="70" y="70"/>
                    </a:cubicBezTo>
                    <a:lnTo>
                      <a:pt x="70" y="603"/>
                    </a:lnTo>
                    <a:lnTo>
                      <a:pt x="70" y="1135"/>
                    </a:lnTo>
                    <a:lnTo>
                      <a:pt x="70" y="1135"/>
                    </a:lnTo>
                    <a:cubicBezTo>
                      <a:pt x="70" y="1154"/>
                      <a:pt x="62" y="1172"/>
                      <a:pt x="49" y="1185"/>
                    </a:cubicBezTo>
                    <a:lnTo>
                      <a:pt x="49" y="1185"/>
                    </a:lnTo>
                    <a:cubicBezTo>
                      <a:pt x="37" y="1197"/>
                      <a:pt x="19" y="1206"/>
                      <a:pt x="0" y="1206"/>
                    </a:cubicBezTo>
                    <a:lnTo>
                      <a:pt x="282" y="1206"/>
                    </a:lnTo>
                    <a:lnTo>
                      <a:pt x="565" y="1206"/>
                    </a:lnTo>
                    <a:lnTo>
                      <a:pt x="565" y="1206"/>
                    </a:lnTo>
                    <a:cubicBezTo>
                      <a:pt x="584" y="1206"/>
                      <a:pt x="601" y="1197"/>
                      <a:pt x="614" y="1185"/>
                    </a:cubicBezTo>
                    <a:lnTo>
                      <a:pt x="614" y="1185"/>
                    </a:lnTo>
                    <a:cubicBezTo>
                      <a:pt x="627" y="1172"/>
                      <a:pt x="635" y="1154"/>
                      <a:pt x="635" y="1135"/>
                    </a:cubicBezTo>
                    <a:lnTo>
                      <a:pt x="635" y="603"/>
                    </a:lnTo>
                    <a:lnTo>
                      <a:pt x="635" y="70"/>
                    </a:lnTo>
                    <a:lnTo>
                      <a:pt x="635" y="70"/>
                    </a:lnTo>
                    <a:cubicBezTo>
                      <a:pt x="635" y="51"/>
                      <a:pt x="627" y="34"/>
                      <a:pt x="614" y="21"/>
                    </a:cubicBezTo>
                    <a:lnTo>
                      <a:pt x="614" y="21"/>
                    </a:lnTo>
                    <a:cubicBezTo>
                      <a:pt x="601" y="8"/>
                      <a:pt x="584" y="0"/>
                      <a:pt x="56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53">
                <a:extLst>
                  <a:ext uri="{FF2B5EF4-FFF2-40B4-BE49-F238E27FC236}">
                    <a16:creationId xmlns:a16="http://schemas.microsoft.com/office/drawing/2014/main" id="{24DBFF35-0E6A-44C0-96A7-9FB0991BD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2436" y="11866347"/>
                <a:ext cx="575360" cy="1073493"/>
              </a:xfrm>
              <a:custGeom>
                <a:avLst/>
                <a:gdLst>
                  <a:gd name="T0" fmla="*/ 62 w 655"/>
                  <a:gd name="T1" fmla="*/ 1205 h 1225"/>
                  <a:gd name="T2" fmla="*/ 575 w 655"/>
                  <a:gd name="T3" fmla="*/ 1205 h 1225"/>
                  <a:gd name="T4" fmla="*/ 575 w 655"/>
                  <a:gd name="T5" fmla="*/ 1205 h 1225"/>
                  <a:gd name="T6" fmla="*/ 617 w 655"/>
                  <a:gd name="T7" fmla="*/ 1187 h 1225"/>
                  <a:gd name="T8" fmla="*/ 617 w 655"/>
                  <a:gd name="T9" fmla="*/ 1187 h 1225"/>
                  <a:gd name="T10" fmla="*/ 635 w 655"/>
                  <a:gd name="T11" fmla="*/ 1144 h 1225"/>
                  <a:gd name="T12" fmla="*/ 635 w 655"/>
                  <a:gd name="T13" fmla="*/ 79 h 1225"/>
                  <a:gd name="T14" fmla="*/ 635 w 655"/>
                  <a:gd name="T15" fmla="*/ 79 h 1225"/>
                  <a:gd name="T16" fmla="*/ 617 w 655"/>
                  <a:gd name="T17" fmla="*/ 37 h 1225"/>
                  <a:gd name="T18" fmla="*/ 617 w 655"/>
                  <a:gd name="T19" fmla="*/ 37 h 1225"/>
                  <a:gd name="T20" fmla="*/ 575 w 655"/>
                  <a:gd name="T21" fmla="*/ 19 h 1225"/>
                  <a:gd name="T22" fmla="*/ 62 w 655"/>
                  <a:gd name="T23" fmla="*/ 19 h 1225"/>
                  <a:gd name="T24" fmla="*/ 62 w 655"/>
                  <a:gd name="T25" fmla="*/ 19 h 1225"/>
                  <a:gd name="T26" fmla="*/ 66 w 655"/>
                  <a:gd name="T27" fmla="*/ 23 h 1225"/>
                  <a:gd name="T28" fmla="*/ 66 w 655"/>
                  <a:gd name="T29" fmla="*/ 23 h 1225"/>
                  <a:gd name="T30" fmla="*/ 90 w 655"/>
                  <a:gd name="T31" fmla="*/ 79 h 1225"/>
                  <a:gd name="T32" fmla="*/ 90 w 655"/>
                  <a:gd name="T33" fmla="*/ 1144 h 1225"/>
                  <a:gd name="T34" fmla="*/ 90 w 655"/>
                  <a:gd name="T35" fmla="*/ 1144 h 1225"/>
                  <a:gd name="T36" fmla="*/ 66 w 655"/>
                  <a:gd name="T37" fmla="*/ 1201 h 1225"/>
                  <a:gd name="T38" fmla="*/ 66 w 655"/>
                  <a:gd name="T39" fmla="*/ 1201 h 1225"/>
                  <a:gd name="T40" fmla="*/ 62 w 655"/>
                  <a:gd name="T41" fmla="*/ 1205 h 1225"/>
                  <a:gd name="T42" fmla="*/ 575 w 655"/>
                  <a:gd name="T43" fmla="*/ 1224 h 1225"/>
                  <a:gd name="T44" fmla="*/ 10 w 655"/>
                  <a:gd name="T45" fmla="*/ 1224 h 1225"/>
                  <a:gd name="T46" fmla="*/ 10 w 655"/>
                  <a:gd name="T47" fmla="*/ 1224 h 1225"/>
                  <a:gd name="T48" fmla="*/ 0 w 655"/>
                  <a:gd name="T49" fmla="*/ 1215 h 1225"/>
                  <a:gd name="T50" fmla="*/ 0 w 655"/>
                  <a:gd name="T51" fmla="*/ 1215 h 1225"/>
                  <a:gd name="T52" fmla="*/ 10 w 655"/>
                  <a:gd name="T53" fmla="*/ 1205 h 1225"/>
                  <a:gd name="T54" fmla="*/ 10 w 655"/>
                  <a:gd name="T55" fmla="*/ 1205 h 1225"/>
                  <a:gd name="T56" fmla="*/ 53 w 655"/>
                  <a:gd name="T57" fmla="*/ 1187 h 1225"/>
                  <a:gd name="T58" fmla="*/ 53 w 655"/>
                  <a:gd name="T59" fmla="*/ 1187 h 1225"/>
                  <a:gd name="T60" fmla="*/ 71 w 655"/>
                  <a:gd name="T61" fmla="*/ 1144 h 1225"/>
                  <a:gd name="T62" fmla="*/ 71 w 655"/>
                  <a:gd name="T63" fmla="*/ 79 h 1225"/>
                  <a:gd name="T64" fmla="*/ 71 w 655"/>
                  <a:gd name="T65" fmla="*/ 79 h 1225"/>
                  <a:gd name="T66" fmla="*/ 53 w 655"/>
                  <a:gd name="T67" fmla="*/ 37 h 1225"/>
                  <a:gd name="T68" fmla="*/ 53 w 655"/>
                  <a:gd name="T69" fmla="*/ 37 h 1225"/>
                  <a:gd name="T70" fmla="*/ 10 w 655"/>
                  <a:gd name="T71" fmla="*/ 19 h 1225"/>
                  <a:gd name="T72" fmla="*/ 10 w 655"/>
                  <a:gd name="T73" fmla="*/ 19 h 1225"/>
                  <a:gd name="T74" fmla="*/ 0 w 655"/>
                  <a:gd name="T75" fmla="*/ 9 h 1225"/>
                  <a:gd name="T76" fmla="*/ 0 w 655"/>
                  <a:gd name="T77" fmla="*/ 9 h 1225"/>
                  <a:gd name="T78" fmla="*/ 10 w 655"/>
                  <a:gd name="T79" fmla="*/ 0 h 1225"/>
                  <a:gd name="T80" fmla="*/ 575 w 655"/>
                  <a:gd name="T81" fmla="*/ 0 h 1225"/>
                  <a:gd name="T82" fmla="*/ 575 w 655"/>
                  <a:gd name="T83" fmla="*/ 0 h 1225"/>
                  <a:gd name="T84" fmla="*/ 631 w 655"/>
                  <a:gd name="T85" fmla="*/ 23 h 1225"/>
                  <a:gd name="T86" fmla="*/ 631 w 655"/>
                  <a:gd name="T87" fmla="*/ 23 h 1225"/>
                  <a:gd name="T88" fmla="*/ 654 w 655"/>
                  <a:gd name="T89" fmla="*/ 79 h 1225"/>
                  <a:gd name="T90" fmla="*/ 654 w 655"/>
                  <a:gd name="T91" fmla="*/ 1144 h 1225"/>
                  <a:gd name="T92" fmla="*/ 654 w 655"/>
                  <a:gd name="T93" fmla="*/ 1144 h 1225"/>
                  <a:gd name="T94" fmla="*/ 631 w 655"/>
                  <a:gd name="T95" fmla="*/ 1201 h 1225"/>
                  <a:gd name="T96" fmla="*/ 631 w 655"/>
                  <a:gd name="T97" fmla="*/ 1201 h 1225"/>
                  <a:gd name="T98" fmla="*/ 575 w 655"/>
                  <a:gd name="T99" fmla="*/ 1224 h 1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55" h="1225">
                    <a:moveTo>
                      <a:pt x="62" y="1205"/>
                    </a:moveTo>
                    <a:lnTo>
                      <a:pt x="575" y="1205"/>
                    </a:lnTo>
                    <a:lnTo>
                      <a:pt x="575" y="1205"/>
                    </a:lnTo>
                    <a:cubicBezTo>
                      <a:pt x="590" y="1205"/>
                      <a:pt x="606" y="1199"/>
                      <a:pt x="617" y="1187"/>
                    </a:cubicBezTo>
                    <a:lnTo>
                      <a:pt x="617" y="1187"/>
                    </a:lnTo>
                    <a:cubicBezTo>
                      <a:pt x="629" y="1175"/>
                      <a:pt x="635" y="1160"/>
                      <a:pt x="635" y="1144"/>
                    </a:cubicBezTo>
                    <a:lnTo>
                      <a:pt x="635" y="79"/>
                    </a:lnTo>
                    <a:lnTo>
                      <a:pt x="635" y="79"/>
                    </a:lnTo>
                    <a:cubicBezTo>
                      <a:pt x="635" y="64"/>
                      <a:pt x="629" y="48"/>
                      <a:pt x="617" y="37"/>
                    </a:cubicBezTo>
                    <a:lnTo>
                      <a:pt x="617" y="37"/>
                    </a:lnTo>
                    <a:cubicBezTo>
                      <a:pt x="606" y="26"/>
                      <a:pt x="590" y="19"/>
                      <a:pt x="575" y="19"/>
                    </a:cubicBezTo>
                    <a:lnTo>
                      <a:pt x="62" y="19"/>
                    </a:lnTo>
                    <a:lnTo>
                      <a:pt x="62" y="19"/>
                    </a:lnTo>
                    <a:cubicBezTo>
                      <a:pt x="64" y="20"/>
                      <a:pt x="65" y="21"/>
                      <a:pt x="66" y="23"/>
                    </a:cubicBezTo>
                    <a:lnTo>
                      <a:pt x="66" y="23"/>
                    </a:lnTo>
                    <a:cubicBezTo>
                      <a:pt x="82" y="39"/>
                      <a:pt x="90" y="59"/>
                      <a:pt x="90" y="79"/>
                    </a:cubicBezTo>
                    <a:lnTo>
                      <a:pt x="90" y="1144"/>
                    </a:lnTo>
                    <a:lnTo>
                      <a:pt x="90" y="1144"/>
                    </a:lnTo>
                    <a:cubicBezTo>
                      <a:pt x="90" y="1166"/>
                      <a:pt x="82" y="1186"/>
                      <a:pt x="66" y="1201"/>
                    </a:cubicBezTo>
                    <a:lnTo>
                      <a:pt x="66" y="1201"/>
                    </a:lnTo>
                    <a:cubicBezTo>
                      <a:pt x="65" y="1202"/>
                      <a:pt x="64" y="1204"/>
                      <a:pt x="62" y="1205"/>
                    </a:cubicBezTo>
                    <a:close/>
                    <a:moveTo>
                      <a:pt x="575" y="1224"/>
                    </a:moveTo>
                    <a:lnTo>
                      <a:pt x="10" y="1224"/>
                    </a:lnTo>
                    <a:lnTo>
                      <a:pt x="10" y="1224"/>
                    </a:lnTo>
                    <a:cubicBezTo>
                      <a:pt x="4" y="1224"/>
                      <a:pt x="0" y="1220"/>
                      <a:pt x="0" y="1215"/>
                    </a:cubicBezTo>
                    <a:lnTo>
                      <a:pt x="0" y="1215"/>
                    </a:lnTo>
                    <a:cubicBezTo>
                      <a:pt x="0" y="1209"/>
                      <a:pt x="4" y="1205"/>
                      <a:pt x="10" y="1205"/>
                    </a:cubicBezTo>
                    <a:lnTo>
                      <a:pt x="10" y="1205"/>
                    </a:lnTo>
                    <a:cubicBezTo>
                      <a:pt x="26" y="1205"/>
                      <a:pt x="41" y="1199"/>
                      <a:pt x="53" y="1187"/>
                    </a:cubicBezTo>
                    <a:lnTo>
                      <a:pt x="53" y="1187"/>
                    </a:lnTo>
                    <a:cubicBezTo>
                      <a:pt x="64" y="1175"/>
                      <a:pt x="71" y="1160"/>
                      <a:pt x="71" y="1144"/>
                    </a:cubicBezTo>
                    <a:lnTo>
                      <a:pt x="71" y="79"/>
                    </a:lnTo>
                    <a:lnTo>
                      <a:pt x="71" y="79"/>
                    </a:lnTo>
                    <a:cubicBezTo>
                      <a:pt x="71" y="64"/>
                      <a:pt x="64" y="48"/>
                      <a:pt x="53" y="37"/>
                    </a:cubicBezTo>
                    <a:lnTo>
                      <a:pt x="53" y="37"/>
                    </a:lnTo>
                    <a:cubicBezTo>
                      <a:pt x="41" y="26"/>
                      <a:pt x="26" y="19"/>
                      <a:pt x="10" y="19"/>
                    </a:cubicBez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75" y="0"/>
                    </a:lnTo>
                    <a:lnTo>
                      <a:pt x="575" y="0"/>
                    </a:lnTo>
                    <a:cubicBezTo>
                      <a:pt x="596" y="0"/>
                      <a:pt x="616" y="8"/>
                      <a:pt x="631" y="23"/>
                    </a:cubicBezTo>
                    <a:lnTo>
                      <a:pt x="631" y="23"/>
                    </a:lnTo>
                    <a:cubicBezTo>
                      <a:pt x="646" y="39"/>
                      <a:pt x="654" y="59"/>
                      <a:pt x="654" y="79"/>
                    </a:cubicBezTo>
                    <a:lnTo>
                      <a:pt x="654" y="1144"/>
                    </a:lnTo>
                    <a:lnTo>
                      <a:pt x="654" y="1144"/>
                    </a:lnTo>
                    <a:cubicBezTo>
                      <a:pt x="654" y="1166"/>
                      <a:pt x="646" y="1186"/>
                      <a:pt x="631" y="1201"/>
                    </a:cubicBezTo>
                    <a:lnTo>
                      <a:pt x="631" y="1201"/>
                    </a:lnTo>
                    <a:cubicBezTo>
                      <a:pt x="616" y="1216"/>
                      <a:pt x="596" y="1224"/>
                      <a:pt x="575" y="1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54">
                <a:extLst>
                  <a:ext uri="{FF2B5EF4-FFF2-40B4-BE49-F238E27FC236}">
                    <a16:creationId xmlns:a16="http://schemas.microsoft.com/office/drawing/2014/main" id="{D8E85B9A-CB78-412D-AE2C-C902072CE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8040" y="11874070"/>
                <a:ext cx="1563903" cy="1058047"/>
              </a:xfrm>
              <a:custGeom>
                <a:avLst/>
                <a:gdLst>
                  <a:gd name="T0" fmla="*/ 1717 w 1788"/>
                  <a:gd name="T1" fmla="*/ 1206 h 1207"/>
                  <a:gd name="T2" fmla="*/ 893 w 1788"/>
                  <a:gd name="T3" fmla="*/ 1206 h 1207"/>
                  <a:gd name="T4" fmla="*/ 70 w 1788"/>
                  <a:gd name="T5" fmla="*/ 1206 h 1207"/>
                  <a:gd name="T6" fmla="*/ 70 w 1788"/>
                  <a:gd name="T7" fmla="*/ 1206 h 1207"/>
                  <a:gd name="T8" fmla="*/ 21 w 1788"/>
                  <a:gd name="T9" fmla="*/ 1185 h 1207"/>
                  <a:gd name="T10" fmla="*/ 21 w 1788"/>
                  <a:gd name="T11" fmla="*/ 1185 h 1207"/>
                  <a:gd name="T12" fmla="*/ 0 w 1788"/>
                  <a:gd name="T13" fmla="*/ 1135 h 1207"/>
                  <a:gd name="T14" fmla="*/ 0 w 1788"/>
                  <a:gd name="T15" fmla="*/ 603 h 1207"/>
                  <a:gd name="T16" fmla="*/ 0 w 1788"/>
                  <a:gd name="T17" fmla="*/ 70 h 1207"/>
                  <a:gd name="T18" fmla="*/ 0 w 1788"/>
                  <a:gd name="T19" fmla="*/ 70 h 1207"/>
                  <a:gd name="T20" fmla="*/ 21 w 1788"/>
                  <a:gd name="T21" fmla="*/ 21 h 1207"/>
                  <a:gd name="T22" fmla="*/ 21 w 1788"/>
                  <a:gd name="T23" fmla="*/ 21 h 1207"/>
                  <a:gd name="T24" fmla="*/ 70 w 1788"/>
                  <a:gd name="T25" fmla="*/ 0 h 1207"/>
                  <a:gd name="T26" fmla="*/ 893 w 1788"/>
                  <a:gd name="T27" fmla="*/ 0 h 1207"/>
                  <a:gd name="T28" fmla="*/ 1717 w 1788"/>
                  <a:gd name="T29" fmla="*/ 0 h 1207"/>
                  <a:gd name="T30" fmla="*/ 1717 w 1788"/>
                  <a:gd name="T31" fmla="*/ 0 h 1207"/>
                  <a:gd name="T32" fmla="*/ 1766 w 1788"/>
                  <a:gd name="T33" fmla="*/ 21 h 1207"/>
                  <a:gd name="T34" fmla="*/ 1766 w 1788"/>
                  <a:gd name="T35" fmla="*/ 21 h 1207"/>
                  <a:gd name="T36" fmla="*/ 1787 w 1788"/>
                  <a:gd name="T37" fmla="*/ 70 h 1207"/>
                  <a:gd name="T38" fmla="*/ 1787 w 1788"/>
                  <a:gd name="T39" fmla="*/ 603 h 1207"/>
                  <a:gd name="T40" fmla="*/ 1787 w 1788"/>
                  <a:gd name="T41" fmla="*/ 1135 h 1207"/>
                  <a:gd name="T42" fmla="*/ 1787 w 1788"/>
                  <a:gd name="T43" fmla="*/ 1135 h 1207"/>
                  <a:gd name="T44" fmla="*/ 1766 w 1788"/>
                  <a:gd name="T45" fmla="*/ 1185 h 1207"/>
                  <a:gd name="T46" fmla="*/ 1766 w 1788"/>
                  <a:gd name="T47" fmla="*/ 1185 h 1207"/>
                  <a:gd name="T48" fmla="*/ 1717 w 1788"/>
                  <a:gd name="T49" fmla="*/ 1206 h 1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88" h="1207">
                    <a:moveTo>
                      <a:pt x="1717" y="1206"/>
                    </a:moveTo>
                    <a:lnTo>
                      <a:pt x="893" y="1206"/>
                    </a:lnTo>
                    <a:lnTo>
                      <a:pt x="70" y="1206"/>
                    </a:lnTo>
                    <a:lnTo>
                      <a:pt x="70" y="1206"/>
                    </a:lnTo>
                    <a:cubicBezTo>
                      <a:pt x="51" y="1206"/>
                      <a:pt x="33" y="1197"/>
                      <a:pt x="21" y="1185"/>
                    </a:cubicBezTo>
                    <a:lnTo>
                      <a:pt x="21" y="1185"/>
                    </a:lnTo>
                    <a:cubicBezTo>
                      <a:pt x="7" y="1172"/>
                      <a:pt x="0" y="1154"/>
                      <a:pt x="0" y="1135"/>
                    </a:cubicBezTo>
                    <a:lnTo>
                      <a:pt x="0" y="603"/>
                    </a:ln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51"/>
                      <a:pt x="7" y="34"/>
                      <a:pt x="21" y="21"/>
                    </a:cubicBezTo>
                    <a:lnTo>
                      <a:pt x="21" y="21"/>
                    </a:lnTo>
                    <a:cubicBezTo>
                      <a:pt x="33" y="8"/>
                      <a:pt x="51" y="0"/>
                      <a:pt x="70" y="0"/>
                    </a:cubicBezTo>
                    <a:lnTo>
                      <a:pt x="893" y="0"/>
                    </a:lnTo>
                    <a:lnTo>
                      <a:pt x="1717" y="0"/>
                    </a:lnTo>
                    <a:lnTo>
                      <a:pt x="1717" y="0"/>
                    </a:lnTo>
                    <a:cubicBezTo>
                      <a:pt x="1736" y="0"/>
                      <a:pt x="1754" y="8"/>
                      <a:pt x="1766" y="21"/>
                    </a:cubicBezTo>
                    <a:lnTo>
                      <a:pt x="1766" y="21"/>
                    </a:lnTo>
                    <a:cubicBezTo>
                      <a:pt x="1779" y="34"/>
                      <a:pt x="1787" y="51"/>
                      <a:pt x="1787" y="70"/>
                    </a:cubicBezTo>
                    <a:lnTo>
                      <a:pt x="1787" y="603"/>
                    </a:lnTo>
                    <a:lnTo>
                      <a:pt x="1787" y="1135"/>
                    </a:lnTo>
                    <a:lnTo>
                      <a:pt x="1787" y="1135"/>
                    </a:lnTo>
                    <a:cubicBezTo>
                      <a:pt x="1787" y="1154"/>
                      <a:pt x="1779" y="1172"/>
                      <a:pt x="1766" y="1185"/>
                    </a:cubicBezTo>
                    <a:lnTo>
                      <a:pt x="1766" y="1185"/>
                    </a:lnTo>
                    <a:cubicBezTo>
                      <a:pt x="1754" y="1197"/>
                      <a:pt x="1736" y="1206"/>
                      <a:pt x="1717" y="12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55">
                <a:extLst>
                  <a:ext uri="{FF2B5EF4-FFF2-40B4-BE49-F238E27FC236}">
                    <a16:creationId xmlns:a16="http://schemas.microsoft.com/office/drawing/2014/main" id="{5397D1FC-386F-4175-9BCD-E60C40EC3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0317" y="11866347"/>
                <a:ext cx="1583209" cy="1073493"/>
              </a:xfrm>
              <a:custGeom>
                <a:avLst/>
                <a:gdLst>
                  <a:gd name="T0" fmla="*/ 80 w 1808"/>
                  <a:gd name="T1" fmla="*/ 19 h 1225"/>
                  <a:gd name="T2" fmla="*/ 80 w 1808"/>
                  <a:gd name="T3" fmla="*/ 19 h 1225"/>
                  <a:gd name="T4" fmla="*/ 38 w 1808"/>
                  <a:gd name="T5" fmla="*/ 37 h 1225"/>
                  <a:gd name="T6" fmla="*/ 38 w 1808"/>
                  <a:gd name="T7" fmla="*/ 37 h 1225"/>
                  <a:gd name="T8" fmla="*/ 19 w 1808"/>
                  <a:gd name="T9" fmla="*/ 79 h 1225"/>
                  <a:gd name="T10" fmla="*/ 19 w 1808"/>
                  <a:gd name="T11" fmla="*/ 1144 h 1225"/>
                  <a:gd name="T12" fmla="*/ 19 w 1808"/>
                  <a:gd name="T13" fmla="*/ 1144 h 1225"/>
                  <a:gd name="T14" fmla="*/ 38 w 1808"/>
                  <a:gd name="T15" fmla="*/ 1187 h 1225"/>
                  <a:gd name="T16" fmla="*/ 38 w 1808"/>
                  <a:gd name="T17" fmla="*/ 1187 h 1225"/>
                  <a:gd name="T18" fmla="*/ 80 w 1808"/>
                  <a:gd name="T19" fmla="*/ 1205 h 1225"/>
                  <a:gd name="T20" fmla="*/ 1727 w 1808"/>
                  <a:gd name="T21" fmla="*/ 1205 h 1225"/>
                  <a:gd name="T22" fmla="*/ 1727 w 1808"/>
                  <a:gd name="T23" fmla="*/ 1205 h 1225"/>
                  <a:gd name="T24" fmla="*/ 1770 w 1808"/>
                  <a:gd name="T25" fmla="*/ 1187 h 1225"/>
                  <a:gd name="T26" fmla="*/ 1770 w 1808"/>
                  <a:gd name="T27" fmla="*/ 1187 h 1225"/>
                  <a:gd name="T28" fmla="*/ 1788 w 1808"/>
                  <a:gd name="T29" fmla="*/ 1144 h 1225"/>
                  <a:gd name="T30" fmla="*/ 1788 w 1808"/>
                  <a:gd name="T31" fmla="*/ 79 h 1225"/>
                  <a:gd name="T32" fmla="*/ 1788 w 1808"/>
                  <a:gd name="T33" fmla="*/ 79 h 1225"/>
                  <a:gd name="T34" fmla="*/ 1770 w 1808"/>
                  <a:gd name="T35" fmla="*/ 37 h 1225"/>
                  <a:gd name="T36" fmla="*/ 1770 w 1808"/>
                  <a:gd name="T37" fmla="*/ 37 h 1225"/>
                  <a:gd name="T38" fmla="*/ 1727 w 1808"/>
                  <a:gd name="T39" fmla="*/ 19 h 1225"/>
                  <a:gd name="T40" fmla="*/ 80 w 1808"/>
                  <a:gd name="T41" fmla="*/ 19 h 1225"/>
                  <a:gd name="T42" fmla="*/ 1727 w 1808"/>
                  <a:gd name="T43" fmla="*/ 1224 h 1225"/>
                  <a:gd name="T44" fmla="*/ 80 w 1808"/>
                  <a:gd name="T45" fmla="*/ 1224 h 1225"/>
                  <a:gd name="T46" fmla="*/ 80 w 1808"/>
                  <a:gd name="T47" fmla="*/ 1224 h 1225"/>
                  <a:gd name="T48" fmla="*/ 24 w 1808"/>
                  <a:gd name="T49" fmla="*/ 1201 h 1225"/>
                  <a:gd name="T50" fmla="*/ 24 w 1808"/>
                  <a:gd name="T51" fmla="*/ 1201 h 1225"/>
                  <a:gd name="T52" fmla="*/ 0 w 1808"/>
                  <a:gd name="T53" fmla="*/ 1144 h 1225"/>
                  <a:gd name="T54" fmla="*/ 0 w 1808"/>
                  <a:gd name="T55" fmla="*/ 79 h 1225"/>
                  <a:gd name="T56" fmla="*/ 0 w 1808"/>
                  <a:gd name="T57" fmla="*/ 79 h 1225"/>
                  <a:gd name="T58" fmla="*/ 24 w 1808"/>
                  <a:gd name="T59" fmla="*/ 23 h 1225"/>
                  <a:gd name="T60" fmla="*/ 24 w 1808"/>
                  <a:gd name="T61" fmla="*/ 23 h 1225"/>
                  <a:gd name="T62" fmla="*/ 80 w 1808"/>
                  <a:gd name="T63" fmla="*/ 0 h 1225"/>
                  <a:gd name="T64" fmla="*/ 1727 w 1808"/>
                  <a:gd name="T65" fmla="*/ 0 h 1225"/>
                  <a:gd name="T66" fmla="*/ 1727 w 1808"/>
                  <a:gd name="T67" fmla="*/ 0 h 1225"/>
                  <a:gd name="T68" fmla="*/ 1783 w 1808"/>
                  <a:gd name="T69" fmla="*/ 23 h 1225"/>
                  <a:gd name="T70" fmla="*/ 1783 w 1808"/>
                  <a:gd name="T71" fmla="*/ 23 h 1225"/>
                  <a:gd name="T72" fmla="*/ 1807 w 1808"/>
                  <a:gd name="T73" fmla="*/ 79 h 1225"/>
                  <a:gd name="T74" fmla="*/ 1807 w 1808"/>
                  <a:gd name="T75" fmla="*/ 1144 h 1225"/>
                  <a:gd name="T76" fmla="*/ 1807 w 1808"/>
                  <a:gd name="T77" fmla="*/ 1144 h 1225"/>
                  <a:gd name="T78" fmla="*/ 1783 w 1808"/>
                  <a:gd name="T79" fmla="*/ 1201 h 1225"/>
                  <a:gd name="T80" fmla="*/ 1783 w 1808"/>
                  <a:gd name="T81" fmla="*/ 1201 h 1225"/>
                  <a:gd name="T82" fmla="*/ 1727 w 1808"/>
                  <a:gd name="T83" fmla="*/ 1224 h 1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08" h="1225">
                    <a:moveTo>
                      <a:pt x="80" y="19"/>
                    </a:moveTo>
                    <a:lnTo>
                      <a:pt x="80" y="19"/>
                    </a:lnTo>
                    <a:cubicBezTo>
                      <a:pt x="64" y="19"/>
                      <a:pt x="49" y="26"/>
                      <a:pt x="38" y="37"/>
                    </a:cubicBezTo>
                    <a:lnTo>
                      <a:pt x="38" y="37"/>
                    </a:lnTo>
                    <a:cubicBezTo>
                      <a:pt x="26" y="48"/>
                      <a:pt x="19" y="64"/>
                      <a:pt x="19" y="79"/>
                    </a:cubicBezTo>
                    <a:lnTo>
                      <a:pt x="19" y="1144"/>
                    </a:lnTo>
                    <a:lnTo>
                      <a:pt x="19" y="1144"/>
                    </a:lnTo>
                    <a:cubicBezTo>
                      <a:pt x="19" y="1160"/>
                      <a:pt x="26" y="1175"/>
                      <a:pt x="38" y="1187"/>
                    </a:cubicBezTo>
                    <a:lnTo>
                      <a:pt x="38" y="1187"/>
                    </a:lnTo>
                    <a:cubicBezTo>
                      <a:pt x="49" y="1199"/>
                      <a:pt x="64" y="1205"/>
                      <a:pt x="80" y="1205"/>
                    </a:cubicBezTo>
                    <a:lnTo>
                      <a:pt x="1727" y="1205"/>
                    </a:lnTo>
                    <a:lnTo>
                      <a:pt x="1727" y="1205"/>
                    </a:lnTo>
                    <a:cubicBezTo>
                      <a:pt x="1743" y="1205"/>
                      <a:pt x="1758" y="1199"/>
                      <a:pt x="1770" y="1187"/>
                    </a:cubicBezTo>
                    <a:lnTo>
                      <a:pt x="1770" y="1187"/>
                    </a:lnTo>
                    <a:cubicBezTo>
                      <a:pt x="1781" y="1175"/>
                      <a:pt x="1788" y="1160"/>
                      <a:pt x="1788" y="1144"/>
                    </a:cubicBezTo>
                    <a:lnTo>
                      <a:pt x="1788" y="79"/>
                    </a:lnTo>
                    <a:lnTo>
                      <a:pt x="1788" y="79"/>
                    </a:lnTo>
                    <a:cubicBezTo>
                      <a:pt x="1788" y="64"/>
                      <a:pt x="1781" y="48"/>
                      <a:pt x="1770" y="37"/>
                    </a:cubicBezTo>
                    <a:lnTo>
                      <a:pt x="1770" y="37"/>
                    </a:lnTo>
                    <a:cubicBezTo>
                      <a:pt x="1758" y="26"/>
                      <a:pt x="1743" y="19"/>
                      <a:pt x="1727" y="19"/>
                    </a:cubicBezTo>
                    <a:lnTo>
                      <a:pt x="80" y="19"/>
                    </a:lnTo>
                    <a:close/>
                    <a:moveTo>
                      <a:pt x="1727" y="1224"/>
                    </a:moveTo>
                    <a:lnTo>
                      <a:pt x="80" y="1224"/>
                    </a:lnTo>
                    <a:lnTo>
                      <a:pt x="80" y="1224"/>
                    </a:lnTo>
                    <a:cubicBezTo>
                      <a:pt x="59" y="1224"/>
                      <a:pt x="39" y="1216"/>
                      <a:pt x="24" y="1201"/>
                    </a:cubicBezTo>
                    <a:lnTo>
                      <a:pt x="24" y="1201"/>
                    </a:lnTo>
                    <a:cubicBezTo>
                      <a:pt x="9" y="1186"/>
                      <a:pt x="0" y="1166"/>
                      <a:pt x="0" y="1144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9"/>
                      <a:pt x="9" y="39"/>
                      <a:pt x="24" y="23"/>
                    </a:cubicBezTo>
                    <a:lnTo>
                      <a:pt x="24" y="23"/>
                    </a:lnTo>
                    <a:cubicBezTo>
                      <a:pt x="39" y="8"/>
                      <a:pt x="59" y="0"/>
                      <a:pt x="80" y="0"/>
                    </a:cubicBezTo>
                    <a:lnTo>
                      <a:pt x="1727" y="0"/>
                    </a:lnTo>
                    <a:lnTo>
                      <a:pt x="1727" y="0"/>
                    </a:lnTo>
                    <a:cubicBezTo>
                      <a:pt x="1748" y="0"/>
                      <a:pt x="1769" y="8"/>
                      <a:pt x="1783" y="23"/>
                    </a:cubicBezTo>
                    <a:lnTo>
                      <a:pt x="1783" y="23"/>
                    </a:lnTo>
                    <a:cubicBezTo>
                      <a:pt x="1799" y="39"/>
                      <a:pt x="1807" y="59"/>
                      <a:pt x="1807" y="79"/>
                    </a:cubicBezTo>
                    <a:lnTo>
                      <a:pt x="1807" y="1144"/>
                    </a:lnTo>
                    <a:lnTo>
                      <a:pt x="1807" y="1144"/>
                    </a:lnTo>
                    <a:cubicBezTo>
                      <a:pt x="1807" y="1166"/>
                      <a:pt x="1799" y="1186"/>
                      <a:pt x="1783" y="1201"/>
                    </a:cubicBezTo>
                    <a:lnTo>
                      <a:pt x="1783" y="1201"/>
                    </a:lnTo>
                    <a:cubicBezTo>
                      <a:pt x="1769" y="1216"/>
                      <a:pt x="1748" y="1224"/>
                      <a:pt x="1727" y="1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56">
                <a:extLst>
                  <a:ext uri="{FF2B5EF4-FFF2-40B4-BE49-F238E27FC236}">
                    <a16:creationId xmlns:a16="http://schemas.microsoft.com/office/drawing/2014/main" id="{D631A717-3B80-4AE0-9A27-A20F9EAFAC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6402" y="11874070"/>
                <a:ext cx="204658" cy="687345"/>
              </a:xfrm>
              <a:custGeom>
                <a:avLst/>
                <a:gdLst>
                  <a:gd name="T0" fmla="*/ 188 w 234"/>
                  <a:gd name="T1" fmla="*/ 783 h 784"/>
                  <a:gd name="T2" fmla="*/ 117 w 234"/>
                  <a:gd name="T3" fmla="*/ 783 h 784"/>
                  <a:gd name="T4" fmla="*/ 45 w 234"/>
                  <a:gd name="T5" fmla="*/ 783 h 784"/>
                  <a:gd name="T6" fmla="*/ 45 w 234"/>
                  <a:gd name="T7" fmla="*/ 783 h 784"/>
                  <a:gd name="T8" fmla="*/ 13 w 234"/>
                  <a:gd name="T9" fmla="*/ 769 h 784"/>
                  <a:gd name="T10" fmla="*/ 13 w 234"/>
                  <a:gd name="T11" fmla="*/ 769 h 784"/>
                  <a:gd name="T12" fmla="*/ 0 w 234"/>
                  <a:gd name="T13" fmla="*/ 737 h 784"/>
                  <a:gd name="T14" fmla="*/ 0 w 234"/>
                  <a:gd name="T15" fmla="*/ 369 h 784"/>
                  <a:gd name="T16" fmla="*/ 0 w 234"/>
                  <a:gd name="T17" fmla="*/ 0 h 784"/>
                  <a:gd name="T18" fmla="*/ 117 w 234"/>
                  <a:gd name="T19" fmla="*/ 0 h 784"/>
                  <a:gd name="T20" fmla="*/ 233 w 234"/>
                  <a:gd name="T21" fmla="*/ 0 h 784"/>
                  <a:gd name="T22" fmla="*/ 233 w 234"/>
                  <a:gd name="T23" fmla="*/ 369 h 784"/>
                  <a:gd name="T24" fmla="*/ 233 w 234"/>
                  <a:gd name="T25" fmla="*/ 737 h 784"/>
                  <a:gd name="T26" fmla="*/ 233 w 234"/>
                  <a:gd name="T27" fmla="*/ 737 h 784"/>
                  <a:gd name="T28" fmla="*/ 220 w 234"/>
                  <a:gd name="T29" fmla="*/ 769 h 784"/>
                  <a:gd name="T30" fmla="*/ 220 w 234"/>
                  <a:gd name="T31" fmla="*/ 769 h 784"/>
                  <a:gd name="T32" fmla="*/ 188 w 234"/>
                  <a:gd name="T33" fmla="*/ 78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4" h="784">
                    <a:moveTo>
                      <a:pt x="188" y="783"/>
                    </a:moveTo>
                    <a:lnTo>
                      <a:pt x="117" y="783"/>
                    </a:lnTo>
                    <a:lnTo>
                      <a:pt x="45" y="783"/>
                    </a:lnTo>
                    <a:lnTo>
                      <a:pt x="45" y="783"/>
                    </a:lnTo>
                    <a:cubicBezTo>
                      <a:pt x="33" y="783"/>
                      <a:pt x="22" y="778"/>
                      <a:pt x="13" y="769"/>
                    </a:cubicBezTo>
                    <a:lnTo>
                      <a:pt x="13" y="769"/>
                    </a:lnTo>
                    <a:cubicBezTo>
                      <a:pt x="5" y="762"/>
                      <a:pt x="0" y="750"/>
                      <a:pt x="0" y="737"/>
                    </a:cubicBezTo>
                    <a:lnTo>
                      <a:pt x="0" y="369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3" y="0"/>
                    </a:lnTo>
                    <a:lnTo>
                      <a:pt x="233" y="369"/>
                    </a:lnTo>
                    <a:lnTo>
                      <a:pt x="233" y="737"/>
                    </a:lnTo>
                    <a:lnTo>
                      <a:pt x="233" y="737"/>
                    </a:lnTo>
                    <a:cubicBezTo>
                      <a:pt x="233" y="750"/>
                      <a:pt x="228" y="762"/>
                      <a:pt x="220" y="769"/>
                    </a:cubicBezTo>
                    <a:lnTo>
                      <a:pt x="220" y="769"/>
                    </a:lnTo>
                    <a:cubicBezTo>
                      <a:pt x="211" y="778"/>
                      <a:pt x="200" y="783"/>
                      <a:pt x="188" y="7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57">
                <a:extLst>
                  <a:ext uri="{FF2B5EF4-FFF2-40B4-BE49-F238E27FC236}">
                    <a16:creationId xmlns:a16="http://schemas.microsoft.com/office/drawing/2014/main" id="{57124156-FD13-4826-97E6-B1992683A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679" y="11866347"/>
                <a:ext cx="223966" cy="702791"/>
              </a:xfrm>
              <a:custGeom>
                <a:avLst/>
                <a:gdLst>
                  <a:gd name="T0" fmla="*/ 19 w 254"/>
                  <a:gd name="T1" fmla="*/ 19 h 803"/>
                  <a:gd name="T2" fmla="*/ 19 w 254"/>
                  <a:gd name="T3" fmla="*/ 746 h 803"/>
                  <a:gd name="T4" fmla="*/ 19 w 254"/>
                  <a:gd name="T5" fmla="*/ 746 h 803"/>
                  <a:gd name="T6" fmla="*/ 30 w 254"/>
                  <a:gd name="T7" fmla="*/ 771 h 803"/>
                  <a:gd name="T8" fmla="*/ 30 w 254"/>
                  <a:gd name="T9" fmla="*/ 771 h 803"/>
                  <a:gd name="T10" fmla="*/ 55 w 254"/>
                  <a:gd name="T11" fmla="*/ 782 h 803"/>
                  <a:gd name="T12" fmla="*/ 198 w 254"/>
                  <a:gd name="T13" fmla="*/ 782 h 803"/>
                  <a:gd name="T14" fmla="*/ 198 w 254"/>
                  <a:gd name="T15" fmla="*/ 782 h 803"/>
                  <a:gd name="T16" fmla="*/ 223 w 254"/>
                  <a:gd name="T17" fmla="*/ 771 h 803"/>
                  <a:gd name="T18" fmla="*/ 223 w 254"/>
                  <a:gd name="T19" fmla="*/ 771 h 803"/>
                  <a:gd name="T20" fmla="*/ 233 w 254"/>
                  <a:gd name="T21" fmla="*/ 746 h 803"/>
                  <a:gd name="T22" fmla="*/ 233 w 254"/>
                  <a:gd name="T23" fmla="*/ 19 h 803"/>
                  <a:gd name="T24" fmla="*/ 19 w 254"/>
                  <a:gd name="T25" fmla="*/ 19 h 803"/>
                  <a:gd name="T26" fmla="*/ 198 w 254"/>
                  <a:gd name="T27" fmla="*/ 802 h 803"/>
                  <a:gd name="T28" fmla="*/ 55 w 254"/>
                  <a:gd name="T29" fmla="*/ 802 h 803"/>
                  <a:gd name="T30" fmla="*/ 55 w 254"/>
                  <a:gd name="T31" fmla="*/ 802 h 803"/>
                  <a:gd name="T32" fmla="*/ 16 w 254"/>
                  <a:gd name="T33" fmla="*/ 785 h 803"/>
                  <a:gd name="T34" fmla="*/ 16 w 254"/>
                  <a:gd name="T35" fmla="*/ 785 h 803"/>
                  <a:gd name="T36" fmla="*/ 0 w 254"/>
                  <a:gd name="T37" fmla="*/ 746 h 803"/>
                  <a:gd name="T38" fmla="*/ 0 w 254"/>
                  <a:gd name="T39" fmla="*/ 9 h 803"/>
                  <a:gd name="T40" fmla="*/ 0 w 254"/>
                  <a:gd name="T41" fmla="*/ 9 h 803"/>
                  <a:gd name="T42" fmla="*/ 10 w 254"/>
                  <a:gd name="T43" fmla="*/ 0 h 803"/>
                  <a:gd name="T44" fmla="*/ 243 w 254"/>
                  <a:gd name="T45" fmla="*/ 0 h 803"/>
                  <a:gd name="T46" fmla="*/ 243 w 254"/>
                  <a:gd name="T47" fmla="*/ 0 h 803"/>
                  <a:gd name="T48" fmla="*/ 253 w 254"/>
                  <a:gd name="T49" fmla="*/ 9 h 803"/>
                  <a:gd name="T50" fmla="*/ 253 w 254"/>
                  <a:gd name="T51" fmla="*/ 746 h 803"/>
                  <a:gd name="T52" fmla="*/ 253 w 254"/>
                  <a:gd name="T53" fmla="*/ 746 h 803"/>
                  <a:gd name="T54" fmla="*/ 237 w 254"/>
                  <a:gd name="T55" fmla="*/ 785 h 803"/>
                  <a:gd name="T56" fmla="*/ 237 w 254"/>
                  <a:gd name="T57" fmla="*/ 785 h 803"/>
                  <a:gd name="T58" fmla="*/ 198 w 254"/>
                  <a:gd name="T59" fmla="*/ 802 h 8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803">
                    <a:moveTo>
                      <a:pt x="19" y="19"/>
                    </a:moveTo>
                    <a:lnTo>
                      <a:pt x="19" y="746"/>
                    </a:lnTo>
                    <a:lnTo>
                      <a:pt x="19" y="746"/>
                    </a:lnTo>
                    <a:cubicBezTo>
                      <a:pt x="19" y="756"/>
                      <a:pt x="23" y="765"/>
                      <a:pt x="30" y="771"/>
                    </a:cubicBezTo>
                    <a:lnTo>
                      <a:pt x="30" y="771"/>
                    </a:lnTo>
                    <a:cubicBezTo>
                      <a:pt x="37" y="778"/>
                      <a:pt x="46" y="782"/>
                      <a:pt x="55" y="782"/>
                    </a:cubicBezTo>
                    <a:lnTo>
                      <a:pt x="198" y="782"/>
                    </a:lnTo>
                    <a:lnTo>
                      <a:pt x="198" y="782"/>
                    </a:lnTo>
                    <a:cubicBezTo>
                      <a:pt x="208" y="782"/>
                      <a:pt x="216" y="778"/>
                      <a:pt x="223" y="771"/>
                    </a:cubicBezTo>
                    <a:lnTo>
                      <a:pt x="223" y="771"/>
                    </a:lnTo>
                    <a:cubicBezTo>
                      <a:pt x="230" y="765"/>
                      <a:pt x="233" y="756"/>
                      <a:pt x="233" y="746"/>
                    </a:cubicBezTo>
                    <a:lnTo>
                      <a:pt x="233" y="19"/>
                    </a:lnTo>
                    <a:lnTo>
                      <a:pt x="19" y="19"/>
                    </a:lnTo>
                    <a:close/>
                    <a:moveTo>
                      <a:pt x="198" y="802"/>
                    </a:moveTo>
                    <a:lnTo>
                      <a:pt x="55" y="802"/>
                    </a:lnTo>
                    <a:lnTo>
                      <a:pt x="55" y="802"/>
                    </a:lnTo>
                    <a:cubicBezTo>
                      <a:pt x="40" y="802"/>
                      <a:pt x="26" y="796"/>
                      <a:pt x="16" y="785"/>
                    </a:cubicBezTo>
                    <a:lnTo>
                      <a:pt x="16" y="785"/>
                    </a:lnTo>
                    <a:cubicBezTo>
                      <a:pt x="6" y="775"/>
                      <a:pt x="0" y="761"/>
                      <a:pt x="0" y="7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43" y="0"/>
                    </a:lnTo>
                    <a:lnTo>
                      <a:pt x="243" y="0"/>
                    </a:lnTo>
                    <a:cubicBezTo>
                      <a:pt x="248" y="0"/>
                      <a:pt x="253" y="4"/>
                      <a:pt x="253" y="9"/>
                    </a:cubicBezTo>
                    <a:lnTo>
                      <a:pt x="253" y="746"/>
                    </a:lnTo>
                    <a:lnTo>
                      <a:pt x="253" y="746"/>
                    </a:lnTo>
                    <a:cubicBezTo>
                      <a:pt x="253" y="761"/>
                      <a:pt x="247" y="775"/>
                      <a:pt x="237" y="785"/>
                    </a:cubicBezTo>
                    <a:lnTo>
                      <a:pt x="237" y="785"/>
                    </a:lnTo>
                    <a:cubicBezTo>
                      <a:pt x="226" y="796"/>
                      <a:pt x="212" y="802"/>
                      <a:pt x="198" y="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58">
                <a:extLst>
                  <a:ext uri="{FF2B5EF4-FFF2-40B4-BE49-F238E27FC236}">
                    <a16:creationId xmlns:a16="http://schemas.microsoft.com/office/drawing/2014/main" id="{E0759300-F269-4C66-BC33-16339CE43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212" y="11874070"/>
                <a:ext cx="204658" cy="687345"/>
              </a:xfrm>
              <a:custGeom>
                <a:avLst/>
                <a:gdLst>
                  <a:gd name="T0" fmla="*/ 188 w 234"/>
                  <a:gd name="T1" fmla="*/ 783 h 784"/>
                  <a:gd name="T2" fmla="*/ 117 w 234"/>
                  <a:gd name="T3" fmla="*/ 783 h 784"/>
                  <a:gd name="T4" fmla="*/ 45 w 234"/>
                  <a:gd name="T5" fmla="*/ 783 h 784"/>
                  <a:gd name="T6" fmla="*/ 45 w 234"/>
                  <a:gd name="T7" fmla="*/ 783 h 784"/>
                  <a:gd name="T8" fmla="*/ 13 w 234"/>
                  <a:gd name="T9" fmla="*/ 769 h 784"/>
                  <a:gd name="T10" fmla="*/ 13 w 234"/>
                  <a:gd name="T11" fmla="*/ 769 h 784"/>
                  <a:gd name="T12" fmla="*/ 0 w 234"/>
                  <a:gd name="T13" fmla="*/ 737 h 784"/>
                  <a:gd name="T14" fmla="*/ 0 w 234"/>
                  <a:gd name="T15" fmla="*/ 369 h 784"/>
                  <a:gd name="T16" fmla="*/ 0 w 234"/>
                  <a:gd name="T17" fmla="*/ 0 h 784"/>
                  <a:gd name="T18" fmla="*/ 117 w 234"/>
                  <a:gd name="T19" fmla="*/ 0 h 784"/>
                  <a:gd name="T20" fmla="*/ 233 w 234"/>
                  <a:gd name="T21" fmla="*/ 0 h 784"/>
                  <a:gd name="T22" fmla="*/ 233 w 234"/>
                  <a:gd name="T23" fmla="*/ 369 h 784"/>
                  <a:gd name="T24" fmla="*/ 233 w 234"/>
                  <a:gd name="T25" fmla="*/ 737 h 784"/>
                  <a:gd name="T26" fmla="*/ 233 w 234"/>
                  <a:gd name="T27" fmla="*/ 737 h 784"/>
                  <a:gd name="T28" fmla="*/ 220 w 234"/>
                  <a:gd name="T29" fmla="*/ 769 h 784"/>
                  <a:gd name="T30" fmla="*/ 220 w 234"/>
                  <a:gd name="T31" fmla="*/ 769 h 784"/>
                  <a:gd name="T32" fmla="*/ 188 w 234"/>
                  <a:gd name="T33" fmla="*/ 783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4" h="784">
                    <a:moveTo>
                      <a:pt x="188" y="783"/>
                    </a:moveTo>
                    <a:lnTo>
                      <a:pt x="117" y="783"/>
                    </a:lnTo>
                    <a:lnTo>
                      <a:pt x="45" y="783"/>
                    </a:lnTo>
                    <a:lnTo>
                      <a:pt x="45" y="783"/>
                    </a:lnTo>
                    <a:cubicBezTo>
                      <a:pt x="33" y="783"/>
                      <a:pt x="22" y="778"/>
                      <a:pt x="13" y="769"/>
                    </a:cubicBezTo>
                    <a:lnTo>
                      <a:pt x="13" y="769"/>
                    </a:lnTo>
                    <a:cubicBezTo>
                      <a:pt x="5" y="762"/>
                      <a:pt x="0" y="750"/>
                      <a:pt x="0" y="737"/>
                    </a:cubicBezTo>
                    <a:lnTo>
                      <a:pt x="0" y="369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3" y="0"/>
                    </a:lnTo>
                    <a:lnTo>
                      <a:pt x="233" y="369"/>
                    </a:lnTo>
                    <a:lnTo>
                      <a:pt x="233" y="737"/>
                    </a:lnTo>
                    <a:lnTo>
                      <a:pt x="233" y="737"/>
                    </a:lnTo>
                    <a:cubicBezTo>
                      <a:pt x="233" y="750"/>
                      <a:pt x="228" y="762"/>
                      <a:pt x="220" y="769"/>
                    </a:cubicBezTo>
                    <a:lnTo>
                      <a:pt x="220" y="769"/>
                    </a:lnTo>
                    <a:cubicBezTo>
                      <a:pt x="211" y="778"/>
                      <a:pt x="200" y="783"/>
                      <a:pt x="188" y="78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59">
                <a:extLst>
                  <a:ext uri="{FF2B5EF4-FFF2-40B4-BE49-F238E27FC236}">
                    <a16:creationId xmlns:a16="http://schemas.microsoft.com/office/drawing/2014/main" id="{BF0A5C50-7A1A-45D0-ACFB-63B848D52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2240" y="11472475"/>
                <a:ext cx="2158570" cy="1455782"/>
              </a:xfrm>
              <a:custGeom>
                <a:avLst/>
                <a:gdLst>
                  <a:gd name="T0" fmla="*/ 2393 w 2464"/>
                  <a:gd name="T1" fmla="*/ 1662 h 1663"/>
                  <a:gd name="T2" fmla="*/ 1231 w 2464"/>
                  <a:gd name="T3" fmla="*/ 1662 h 1663"/>
                  <a:gd name="T4" fmla="*/ 70 w 2464"/>
                  <a:gd name="T5" fmla="*/ 1662 h 1663"/>
                  <a:gd name="T6" fmla="*/ 70 w 2464"/>
                  <a:gd name="T7" fmla="*/ 1662 h 1663"/>
                  <a:gd name="T8" fmla="*/ 21 w 2464"/>
                  <a:gd name="T9" fmla="*/ 1641 h 1663"/>
                  <a:gd name="T10" fmla="*/ 21 w 2464"/>
                  <a:gd name="T11" fmla="*/ 1641 h 1663"/>
                  <a:gd name="T12" fmla="*/ 0 w 2464"/>
                  <a:gd name="T13" fmla="*/ 1591 h 1663"/>
                  <a:gd name="T14" fmla="*/ 0 w 2464"/>
                  <a:gd name="T15" fmla="*/ 831 h 1663"/>
                  <a:gd name="T16" fmla="*/ 0 w 2464"/>
                  <a:gd name="T17" fmla="*/ 71 h 1663"/>
                  <a:gd name="T18" fmla="*/ 0 w 2464"/>
                  <a:gd name="T19" fmla="*/ 71 h 1663"/>
                  <a:gd name="T20" fmla="*/ 21 w 2464"/>
                  <a:gd name="T21" fmla="*/ 21 h 1663"/>
                  <a:gd name="T22" fmla="*/ 21 w 2464"/>
                  <a:gd name="T23" fmla="*/ 21 h 1663"/>
                  <a:gd name="T24" fmla="*/ 70 w 2464"/>
                  <a:gd name="T25" fmla="*/ 0 h 1663"/>
                  <a:gd name="T26" fmla="*/ 1231 w 2464"/>
                  <a:gd name="T27" fmla="*/ 0 h 1663"/>
                  <a:gd name="T28" fmla="*/ 2393 w 2464"/>
                  <a:gd name="T29" fmla="*/ 0 h 1663"/>
                  <a:gd name="T30" fmla="*/ 2393 w 2464"/>
                  <a:gd name="T31" fmla="*/ 0 h 1663"/>
                  <a:gd name="T32" fmla="*/ 2442 w 2464"/>
                  <a:gd name="T33" fmla="*/ 21 h 1663"/>
                  <a:gd name="T34" fmla="*/ 2442 w 2464"/>
                  <a:gd name="T35" fmla="*/ 21 h 1663"/>
                  <a:gd name="T36" fmla="*/ 2463 w 2464"/>
                  <a:gd name="T37" fmla="*/ 71 h 1663"/>
                  <a:gd name="T38" fmla="*/ 2463 w 2464"/>
                  <a:gd name="T39" fmla="*/ 831 h 1663"/>
                  <a:gd name="T40" fmla="*/ 2463 w 2464"/>
                  <a:gd name="T41" fmla="*/ 1591 h 1663"/>
                  <a:gd name="T42" fmla="*/ 2463 w 2464"/>
                  <a:gd name="T43" fmla="*/ 1591 h 1663"/>
                  <a:gd name="T44" fmla="*/ 2442 w 2464"/>
                  <a:gd name="T45" fmla="*/ 1641 h 1663"/>
                  <a:gd name="T46" fmla="*/ 2442 w 2464"/>
                  <a:gd name="T47" fmla="*/ 1641 h 1663"/>
                  <a:gd name="T48" fmla="*/ 2393 w 2464"/>
                  <a:gd name="T49" fmla="*/ 1662 h 1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464" h="1663">
                    <a:moveTo>
                      <a:pt x="2393" y="1662"/>
                    </a:moveTo>
                    <a:lnTo>
                      <a:pt x="1231" y="1662"/>
                    </a:lnTo>
                    <a:lnTo>
                      <a:pt x="70" y="1662"/>
                    </a:lnTo>
                    <a:lnTo>
                      <a:pt x="70" y="1662"/>
                    </a:lnTo>
                    <a:cubicBezTo>
                      <a:pt x="51" y="1662"/>
                      <a:pt x="33" y="1653"/>
                      <a:pt x="21" y="1641"/>
                    </a:cubicBezTo>
                    <a:lnTo>
                      <a:pt x="21" y="1641"/>
                    </a:lnTo>
                    <a:cubicBezTo>
                      <a:pt x="7" y="1628"/>
                      <a:pt x="0" y="1610"/>
                      <a:pt x="0" y="1591"/>
                    </a:cubicBezTo>
                    <a:lnTo>
                      <a:pt x="0" y="831"/>
                    </a:lnTo>
                    <a:lnTo>
                      <a:pt x="0" y="71"/>
                    </a:lnTo>
                    <a:lnTo>
                      <a:pt x="0" y="71"/>
                    </a:lnTo>
                    <a:cubicBezTo>
                      <a:pt x="0" y="51"/>
                      <a:pt x="7" y="34"/>
                      <a:pt x="21" y="21"/>
                    </a:cubicBezTo>
                    <a:lnTo>
                      <a:pt x="21" y="21"/>
                    </a:lnTo>
                    <a:cubicBezTo>
                      <a:pt x="33" y="8"/>
                      <a:pt x="51" y="0"/>
                      <a:pt x="70" y="0"/>
                    </a:cubicBezTo>
                    <a:lnTo>
                      <a:pt x="1231" y="0"/>
                    </a:lnTo>
                    <a:lnTo>
                      <a:pt x="2393" y="0"/>
                    </a:lnTo>
                    <a:lnTo>
                      <a:pt x="2393" y="0"/>
                    </a:lnTo>
                    <a:cubicBezTo>
                      <a:pt x="2412" y="0"/>
                      <a:pt x="2430" y="8"/>
                      <a:pt x="2442" y="21"/>
                    </a:cubicBezTo>
                    <a:lnTo>
                      <a:pt x="2442" y="21"/>
                    </a:lnTo>
                    <a:cubicBezTo>
                      <a:pt x="2456" y="34"/>
                      <a:pt x="2463" y="51"/>
                      <a:pt x="2463" y="71"/>
                    </a:cubicBezTo>
                    <a:lnTo>
                      <a:pt x="2463" y="831"/>
                    </a:lnTo>
                    <a:lnTo>
                      <a:pt x="2463" y="1591"/>
                    </a:lnTo>
                    <a:lnTo>
                      <a:pt x="2463" y="1591"/>
                    </a:lnTo>
                    <a:cubicBezTo>
                      <a:pt x="2463" y="1610"/>
                      <a:pt x="2456" y="1628"/>
                      <a:pt x="2442" y="1641"/>
                    </a:cubicBezTo>
                    <a:lnTo>
                      <a:pt x="2442" y="1641"/>
                    </a:lnTo>
                    <a:cubicBezTo>
                      <a:pt x="2430" y="1653"/>
                      <a:pt x="2412" y="1662"/>
                      <a:pt x="2393" y="16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60">
                <a:extLst>
                  <a:ext uri="{FF2B5EF4-FFF2-40B4-BE49-F238E27FC236}">
                    <a16:creationId xmlns:a16="http://schemas.microsoft.com/office/drawing/2014/main" id="{8D1FA2FD-3A04-4574-9FC5-B7158C2B41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4517" y="11464752"/>
                <a:ext cx="2174016" cy="1471228"/>
              </a:xfrm>
              <a:custGeom>
                <a:avLst/>
                <a:gdLst>
                  <a:gd name="T0" fmla="*/ 80 w 2484"/>
                  <a:gd name="T1" fmla="*/ 20 h 1682"/>
                  <a:gd name="T2" fmla="*/ 80 w 2484"/>
                  <a:gd name="T3" fmla="*/ 20 h 1682"/>
                  <a:gd name="T4" fmla="*/ 38 w 2484"/>
                  <a:gd name="T5" fmla="*/ 38 h 1682"/>
                  <a:gd name="T6" fmla="*/ 38 w 2484"/>
                  <a:gd name="T7" fmla="*/ 38 h 1682"/>
                  <a:gd name="T8" fmla="*/ 19 w 2484"/>
                  <a:gd name="T9" fmla="*/ 81 h 1682"/>
                  <a:gd name="T10" fmla="*/ 19 w 2484"/>
                  <a:gd name="T11" fmla="*/ 1601 h 1682"/>
                  <a:gd name="T12" fmla="*/ 19 w 2484"/>
                  <a:gd name="T13" fmla="*/ 1601 h 1682"/>
                  <a:gd name="T14" fmla="*/ 38 w 2484"/>
                  <a:gd name="T15" fmla="*/ 1644 h 1682"/>
                  <a:gd name="T16" fmla="*/ 38 w 2484"/>
                  <a:gd name="T17" fmla="*/ 1644 h 1682"/>
                  <a:gd name="T18" fmla="*/ 80 w 2484"/>
                  <a:gd name="T19" fmla="*/ 1662 h 1682"/>
                  <a:gd name="T20" fmla="*/ 2403 w 2484"/>
                  <a:gd name="T21" fmla="*/ 1662 h 1682"/>
                  <a:gd name="T22" fmla="*/ 2403 w 2484"/>
                  <a:gd name="T23" fmla="*/ 1662 h 1682"/>
                  <a:gd name="T24" fmla="*/ 2446 w 2484"/>
                  <a:gd name="T25" fmla="*/ 1644 h 1682"/>
                  <a:gd name="T26" fmla="*/ 2446 w 2484"/>
                  <a:gd name="T27" fmla="*/ 1644 h 1682"/>
                  <a:gd name="T28" fmla="*/ 2464 w 2484"/>
                  <a:gd name="T29" fmla="*/ 1601 h 1682"/>
                  <a:gd name="T30" fmla="*/ 2464 w 2484"/>
                  <a:gd name="T31" fmla="*/ 81 h 1682"/>
                  <a:gd name="T32" fmla="*/ 2464 w 2484"/>
                  <a:gd name="T33" fmla="*/ 81 h 1682"/>
                  <a:gd name="T34" fmla="*/ 2446 w 2484"/>
                  <a:gd name="T35" fmla="*/ 38 h 1682"/>
                  <a:gd name="T36" fmla="*/ 2446 w 2484"/>
                  <a:gd name="T37" fmla="*/ 38 h 1682"/>
                  <a:gd name="T38" fmla="*/ 2403 w 2484"/>
                  <a:gd name="T39" fmla="*/ 20 h 1682"/>
                  <a:gd name="T40" fmla="*/ 80 w 2484"/>
                  <a:gd name="T41" fmla="*/ 20 h 1682"/>
                  <a:gd name="T42" fmla="*/ 2403 w 2484"/>
                  <a:gd name="T43" fmla="*/ 1681 h 1682"/>
                  <a:gd name="T44" fmla="*/ 80 w 2484"/>
                  <a:gd name="T45" fmla="*/ 1681 h 1682"/>
                  <a:gd name="T46" fmla="*/ 80 w 2484"/>
                  <a:gd name="T47" fmla="*/ 1681 h 1682"/>
                  <a:gd name="T48" fmla="*/ 24 w 2484"/>
                  <a:gd name="T49" fmla="*/ 1658 h 1682"/>
                  <a:gd name="T50" fmla="*/ 24 w 2484"/>
                  <a:gd name="T51" fmla="*/ 1658 h 1682"/>
                  <a:gd name="T52" fmla="*/ 0 w 2484"/>
                  <a:gd name="T53" fmla="*/ 1601 h 1682"/>
                  <a:gd name="T54" fmla="*/ 0 w 2484"/>
                  <a:gd name="T55" fmla="*/ 81 h 1682"/>
                  <a:gd name="T56" fmla="*/ 0 w 2484"/>
                  <a:gd name="T57" fmla="*/ 81 h 1682"/>
                  <a:gd name="T58" fmla="*/ 24 w 2484"/>
                  <a:gd name="T59" fmla="*/ 24 h 1682"/>
                  <a:gd name="T60" fmla="*/ 24 w 2484"/>
                  <a:gd name="T61" fmla="*/ 24 h 1682"/>
                  <a:gd name="T62" fmla="*/ 80 w 2484"/>
                  <a:gd name="T63" fmla="*/ 0 h 1682"/>
                  <a:gd name="T64" fmla="*/ 2403 w 2484"/>
                  <a:gd name="T65" fmla="*/ 0 h 1682"/>
                  <a:gd name="T66" fmla="*/ 2403 w 2484"/>
                  <a:gd name="T67" fmla="*/ 0 h 1682"/>
                  <a:gd name="T68" fmla="*/ 2459 w 2484"/>
                  <a:gd name="T69" fmla="*/ 24 h 1682"/>
                  <a:gd name="T70" fmla="*/ 2459 w 2484"/>
                  <a:gd name="T71" fmla="*/ 24 h 1682"/>
                  <a:gd name="T72" fmla="*/ 2483 w 2484"/>
                  <a:gd name="T73" fmla="*/ 81 h 1682"/>
                  <a:gd name="T74" fmla="*/ 2483 w 2484"/>
                  <a:gd name="T75" fmla="*/ 1601 h 1682"/>
                  <a:gd name="T76" fmla="*/ 2483 w 2484"/>
                  <a:gd name="T77" fmla="*/ 1601 h 1682"/>
                  <a:gd name="T78" fmla="*/ 2459 w 2484"/>
                  <a:gd name="T79" fmla="*/ 1658 h 1682"/>
                  <a:gd name="T80" fmla="*/ 2459 w 2484"/>
                  <a:gd name="T81" fmla="*/ 1658 h 1682"/>
                  <a:gd name="T82" fmla="*/ 2403 w 2484"/>
                  <a:gd name="T83" fmla="*/ 1681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84" h="1682">
                    <a:moveTo>
                      <a:pt x="80" y="20"/>
                    </a:moveTo>
                    <a:lnTo>
                      <a:pt x="80" y="20"/>
                    </a:lnTo>
                    <a:cubicBezTo>
                      <a:pt x="63" y="20"/>
                      <a:pt x="49" y="27"/>
                      <a:pt x="38" y="38"/>
                    </a:cubicBezTo>
                    <a:lnTo>
                      <a:pt x="38" y="38"/>
                    </a:lnTo>
                    <a:cubicBezTo>
                      <a:pt x="25" y="49"/>
                      <a:pt x="19" y="65"/>
                      <a:pt x="19" y="81"/>
                    </a:cubicBezTo>
                    <a:lnTo>
                      <a:pt x="19" y="1601"/>
                    </a:lnTo>
                    <a:lnTo>
                      <a:pt x="19" y="1601"/>
                    </a:lnTo>
                    <a:cubicBezTo>
                      <a:pt x="19" y="1617"/>
                      <a:pt x="25" y="1632"/>
                      <a:pt x="38" y="1644"/>
                    </a:cubicBezTo>
                    <a:lnTo>
                      <a:pt x="38" y="1644"/>
                    </a:lnTo>
                    <a:cubicBezTo>
                      <a:pt x="49" y="1656"/>
                      <a:pt x="63" y="1662"/>
                      <a:pt x="80" y="1662"/>
                    </a:cubicBezTo>
                    <a:lnTo>
                      <a:pt x="2403" y="1662"/>
                    </a:lnTo>
                    <a:lnTo>
                      <a:pt x="2403" y="1662"/>
                    </a:lnTo>
                    <a:cubicBezTo>
                      <a:pt x="2419" y="1662"/>
                      <a:pt x="2434" y="1656"/>
                      <a:pt x="2446" y="1644"/>
                    </a:cubicBezTo>
                    <a:lnTo>
                      <a:pt x="2446" y="1644"/>
                    </a:lnTo>
                    <a:cubicBezTo>
                      <a:pt x="2457" y="1632"/>
                      <a:pt x="2464" y="1617"/>
                      <a:pt x="2464" y="1601"/>
                    </a:cubicBezTo>
                    <a:lnTo>
                      <a:pt x="2464" y="81"/>
                    </a:lnTo>
                    <a:lnTo>
                      <a:pt x="2464" y="81"/>
                    </a:lnTo>
                    <a:cubicBezTo>
                      <a:pt x="2464" y="65"/>
                      <a:pt x="2457" y="49"/>
                      <a:pt x="2446" y="38"/>
                    </a:cubicBezTo>
                    <a:lnTo>
                      <a:pt x="2446" y="38"/>
                    </a:lnTo>
                    <a:cubicBezTo>
                      <a:pt x="2434" y="27"/>
                      <a:pt x="2419" y="20"/>
                      <a:pt x="2403" y="20"/>
                    </a:cubicBezTo>
                    <a:lnTo>
                      <a:pt x="80" y="20"/>
                    </a:lnTo>
                    <a:close/>
                    <a:moveTo>
                      <a:pt x="2403" y="1681"/>
                    </a:moveTo>
                    <a:lnTo>
                      <a:pt x="80" y="1681"/>
                    </a:lnTo>
                    <a:lnTo>
                      <a:pt x="80" y="1681"/>
                    </a:lnTo>
                    <a:cubicBezTo>
                      <a:pt x="59" y="1681"/>
                      <a:pt x="38" y="1673"/>
                      <a:pt x="24" y="1658"/>
                    </a:cubicBezTo>
                    <a:lnTo>
                      <a:pt x="24" y="1658"/>
                    </a:lnTo>
                    <a:cubicBezTo>
                      <a:pt x="8" y="1643"/>
                      <a:pt x="0" y="1623"/>
                      <a:pt x="0" y="1601"/>
                    </a:cubicBez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59"/>
                      <a:pt x="8" y="40"/>
                      <a:pt x="24" y="24"/>
                    </a:cubicBezTo>
                    <a:lnTo>
                      <a:pt x="24" y="24"/>
                    </a:lnTo>
                    <a:cubicBezTo>
                      <a:pt x="38" y="9"/>
                      <a:pt x="59" y="0"/>
                      <a:pt x="80" y="0"/>
                    </a:cubicBezTo>
                    <a:lnTo>
                      <a:pt x="2403" y="0"/>
                    </a:lnTo>
                    <a:lnTo>
                      <a:pt x="2403" y="0"/>
                    </a:lnTo>
                    <a:cubicBezTo>
                      <a:pt x="2424" y="0"/>
                      <a:pt x="2444" y="9"/>
                      <a:pt x="2459" y="24"/>
                    </a:cubicBezTo>
                    <a:lnTo>
                      <a:pt x="2459" y="24"/>
                    </a:lnTo>
                    <a:cubicBezTo>
                      <a:pt x="2474" y="40"/>
                      <a:pt x="2483" y="59"/>
                      <a:pt x="2483" y="81"/>
                    </a:cubicBezTo>
                    <a:lnTo>
                      <a:pt x="2483" y="1601"/>
                    </a:lnTo>
                    <a:lnTo>
                      <a:pt x="2483" y="1601"/>
                    </a:lnTo>
                    <a:cubicBezTo>
                      <a:pt x="2483" y="1623"/>
                      <a:pt x="2474" y="1643"/>
                      <a:pt x="2459" y="1658"/>
                    </a:cubicBezTo>
                    <a:lnTo>
                      <a:pt x="2459" y="1658"/>
                    </a:lnTo>
                    <a:cubicBezTo>
                      <a:pt x="2444" y="1673"/>
                      <a:pt x="2424" y="1681"/>
                      <a:pt x="2403" y="16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61">
                <a:extLst>
                  <a:ext uri="{FF2B5EF4-FFF2-40B4-BE49-F238E27FC236}">
                    <a16:creationId xmlns:a16="http://schemas.microsoft.com/office/drawing/2014/main" id="{EEA4551C-15E8-47A1-BA18-4DD59CB88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1073" y="11472475"/>
                <a:ext cx="424764" cy="915174"/>
              </a:xfrm>
              <a:custGeom>
                <a:avLst/>
                <a:gdLst>
                  <a:gd name="T0" fmla="*/ 437 w 487"/>
                  <a:gd name="T1" fmla="*/ 1045 h 1046"/>
                  <a:gd name="T2" fmla="*/ 243 w 487"/>
                  <a:gd name="T3" fmla="*/ 1045 h 1046"/>
                  <a:gd name="T4" fmla="*/ 50 w 487"/>
                  <a:gd name="T5" fmla="*/ 1045 h 1046"/>
                  <a:gd name="T6" fmla="*/ 50 w 487"/>
                  <a:gd name="T7" fmla="*/ 1045 h 1046"/>
                  <a:gd name="T8" fmla="*/ 15 w 487"/>
                  <a:gd name="T9" fmla="*/ 1030 h 1046"/>
                  <a:gd name="T10" fmla="*/ 15 w 487"/>
                  <a:gd name="T11" fmla="*/ 1030 h 1046"/>
                  <a:gd name="T12" fmla="*/ 0 w 487"/>
                  <a:gd name="T13" fmla="*/ 996 h 1046"/>
                  <a:gd name="T14" fmla="*/ 0 w 487"/>
                  <a:gd name="T15" fmla="*/ 498 h 1046"/>
                  <a:gd name="T16" fmla="*/ 0 w 487"/>
                  <a:gd name="T17" fmla="*/ 0 h 1046"/>
                  <a:gd name="T18" fmla="*/ 243 w 487"/>
                  <a:gd name="T19" fmla="*/ 0 h 1046"/>
                  <a:gd name="T20" fmla="*/ 486 w 487"/>
                  <a:gd name="T21" fmla="*/ 0 h 1046"/>
                  <a:gd name="T22" fmla="*/ 486 w 487"/>
                  <a:gd name="T23" fmla="*/ 498 h 1046"/>
                  <a:gd name="T24" fmla="*/ 486 w 487"/>
                  <a:gd name="T25" fmla="*/ 996 h 1046"/>
                  <a:gd name="T26" fmla="*/ 486 w 487"/>
                  <a:gd name="T27" fmla="*/ 996 h 1046"/>
                  <a:gd name="T28" fmla="*/ 472 w 487"/>
                  <a:gd name="T29" fmla="*/ 1030 h 1046"/>
                  <a:gd name="T30" fmla="*/ 472 w 487"/>
                  <a:gd name="T31" fmla="*/ 1030 h 1046"/>
                  <a:gd name="T32" fmla="*/ 437 w 487"/>
                  <a:gd name="T33" fmla="*/ 1045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7" h="1046">
                    <a:moveTo>
                      <a:pt x="437" y="1045"/>
                    </a:moveTo>
                    <a:lnTo>
                      <a:pt x="243" y="1045"/>
                    </a:lnTo>
                    <a:lnTo>
                      <a:pt x="50" y="1045"/>
                    </a:lnTo>
                    <a:lnTo>
                      <a:pt x="50" y="1045"/>
                    </a:lnTo>
                    <a:cubicBezTo>
                      <a:pt x="36" y="1045"/>
                      <a:pt x="24" y="1040"/>
                      <a:pt x="15" y="1030"/>
                    </a:cubicBezTo>
                    <a:lnTo>
                      <a:pt x="15" y="1030"/>
                    </a:lnTo>
                    <a:cubicBezTo>
                      <a:pt x="6" y="1022"/>
                      <a:pt x="0" y="1009"/>
                      <a:pt x="0" y="996"/>
                    </a:cubicBezTo>
                    <a:lnTo>
                      <a:pt x="0" y="498"/>
                    </a:lnTo>
                    <a:lnTo>
                      <a:pt x="0" y="0"/>
                    </a:lnTo>
                    <a:lnTo>
                      <a:pt x="243" y="0"/>
                    </a:lnTo>
                    <a:lnTo>
                      <a:pt x="486" y="0"/>
                    </a:lnTo>
                    <a:lnTo>
                      <a:pt x="486" y="498"/>
                    </a:lnTo>
                    <a:lnTo>
                      <a:pt x="486" y="996"/>
                    </a:lnTo>
                    <a:lnTo>
                      <a:pt x="486" y="996"/>
                    </a:lnTo>
                    <a:cubicBezTo>
                      <a:pt x="486" y="1009"/>
                      <a:pt x="481" y="1022"/>
                      <a:pt x="472" y="1030"/>
                    </a:cubicBezTo>
                    <a:lnTo>
                      <a:pt x="472" y="1030"/>
                    </a:lnTo>
                    <a:cubicBezTo>
                      <a:pt x="463" y="1040"/>
                      <a:pt x="450" y="1045"/>
                      <a:pt x="437" y="10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62">
                <a:extLst>
                  <a:ext uri="{FF2B5EF4-FFF2-40B4-BE49-F238E27FC236}">
                    <a16:creationId xmlns:a16="http://schemas.microsoft.com/office/drawing/2014/main" id="{C69F0F83-3C54-41F1-90FA-1A8FBFEF3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9490" y="11464752"/>
                <a:ext cx="444070" cy="934480"/>
              </a:xfrm>
              <a:custGeom>
                <a:avLst/>
                <a:gdLst>
                  <a:gd name="T0" fmla="*/ 19 w 506"/>
                  <a:gd name="T1" fmla="*/ 20 h 1066"/>
                  <a:gd name="T2" fmla="*/ 19 w 506"/>
                  <a:gd name="T3" fmla="*/ 1006 h 1066"/>
                  <a:gd name="T4" fmla="*/ 19 w 506"/>
                  <a:gd name="T5" fmla="*/ 1006 h 1066"/>
                  <a:gd name="T6" fmla="*/ 31 w 506"/>
                  <a:gd name="T7" fmla="*/ 1034 h 1066"/>
                  <a:gd name="T8" fmla="*/ 31 w 506"/>
                  <a:gd name="T9" fmla="*/ 1034 h 1066"/>
                  <a:gd name="T10" fmla="*/ 59 w 506"/>
                  <a:gd name="T11" fmla="*/ 1046 h 1066"/>
                  <a:gd name="T12" fmla="*/ 446 w 506"/>
                  <a:gd name="T13" fmla="*/ 1046 h 1066"/>
                  <a:gd name="T14" fmla="*/ 446 w 506"/>
                  <a:gd name="T15" fmla="*/ 1046 h 1066"/>
                  <a:gd name="T16" fmla="*/ 474 w 506"/>
                  <a:gd name="T17" fmla="*/ 1034 h 1066"/>
                  <a:gd name="T18" fmla="*/ 474 w 506"/>
                  <a:gd name="T19" fmla="*/ 1034 h 1066"/>
                  <a:gd name="T20" fmla="*/ 485 w 506"/>
                  <a:gd name="T21" fmla="*/ 1006 h 1066"/>
                  <a:gd name="T22" fmla="*/ 485 w 506"/>
                  <a:gd name="T23" fmla="*/ 20 h 1066"/>
                  <a:gd name="T24" fmla="*/ 19 w 506"/>
                  <a:gd name="T25" fmla="*/ 20 h 1066"/>
                  <a:gd name="T26" fmla="*/ 446 w 506"/>
                  <a:gd name="T27" fmla="*/ 1065 h 1066"/>
                  <a:gd name="T28" fmla="*/ 59 w 506"/>
                  <a:gd name="T29" fmla="*/ 1065 h 1066"/>
                  <a:gd name="T30" fmla="*/ 59 w 506"/>
                  <a:gd name="T31" fmla="*/ 1065 h 1066"/>
                  <a:gd name="T32" fmla="*/ 17 w 506"/>
                  <a:gd name="T33" fmla="*/ 1047 h 1066"/>
                  <a:gd name="T34" fmla="*/ 17 w 506"/>
                  <a:gd name="T35" fmla="*/ 1047 h 1066"/>
                  <a:gd name="T36" fmla="*/ 0 w 506"/>
                  <a:gd name="T37" fmla="*/ 1006 h 1066"/>
                  <a:gd name="T38" fmla="*/ 0 w 506"/>
                  <a:gd name="T39" fmla="*/ 10 h 1066"/>
                  <a:gd name="T40" fmla="*/ 0 w 506"/>
                  <a:gd name="T41" fmla="*/ 10 h 1066"/>
                  <a:gd name="T42" fmla="*/ 9 w 506"/>
                  <a:gd name="T43" fmla="*/ 0 h 1066"/>
                  <a:gd name="T44" fmla="*/ 495 w 506"/>
                  <a:gd name="T45" fmla="*/ 0 h 1066"/>
                  <a:gd name="T46" fmla="*/ 495 w 506"/>
                  <a:gd name="T47" fmla="*/ 0 h 1066"/>
                  <a:gd name="T48" fmla="*/ 505 w 506"/>
                  <a:gd name="T49" fmla="*/ 10 h 1066"/>
                  <a:gd name="T50" fmla="*/ 505 w 506"/>
                  <a:gd name="T51" fmla="*/ 1006 h 1066"/>
                  <a:gd name="T52" fmla="*/ 505 w 506"/>
                  <a:gd name="T53" fmla="*/ 1006 h 1066"/>
                  <a:gd name="T54" fmla="*/ 488 w 506"/>
                  <a:gd name="T55" fmla="*/ 1047 h 1066"/>
                  <a:gd name="T56" fmla="*/ 488 w 506"/>
                  <a:gd name="T57" fmla="*/ 1047 h 1066"/>
                  <a:gd name="T58" fmla="*/ 446 w 506"/>
                  <a:gd name="T59" fmla="*/ 1065 h 10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06" h="1066">
                    <a:moveTo>
                      <a:pt x="19" y="20"/>
                    </a:moveTo>
                    <a:lnTo>
                      <a:pt x="19" y="1006"/>
                    </a:lnTo>
                    <a:lnTo>
                      <a:pt x="19" y="1006"/>
                    </a:lnTo>
                    <a:cubicBezTo>
                      <a:pt x="19" y="1017"/>
                      <a:pt x="23" y="1026"/>
                      <a:pt x="31" y="1034"/>
                    </a:cubicBezTo>
                    <a:lnTo>
                      <a:pt x="31" y="1034"/>
                    </a:lnTo>
                    <a:cubicBezTo>
                      <a:pt x="38" y="1041"/>
                      <a:pt x="49" y="1046"/>
                      <a:pt x="59" y="1046"/>
                    </a:cubicBezTo>
                    <a:lnTo>
                      <a:pt x="446" y="1046"/>
                    </a:lnTo>
                    <a:lnTo>
                      <a:pt x="446" y="1046"/>
                    </a:lnTo>
                    <a:cubicBezTo>
                      <a:pt x="457" y="1046"/>
                      <a:pt x="466" y="1041"/>
                      <a:pt x="474" y="1034"/>
                    </a:cubicBezTo>
                    <a:lnTo>
                      <a:pt x="474" y="1034"/>
                    </a:lnTo>
                    <a:cubicBezTo>
                      <a:pt x="482" y="1026"/>
                      <a:pt x="485" y="1017"/>
                      <a:pt x="485" y="1006"/>
                    </a:cubicBezTo>
                    <a:lnTo>
                      <a:pt x="485" y="20"/>
                    </a:lnTo>
                    <a:lnTo>
                      <a:pt x="19" y="20"/>
                    </a:lnTo>
                    <a:close/>
                    <a:moveTo>
                      <a:pt x="446" y="1065"/>
                    </a:moveTo>
                    <a:lnTo>
                      <a:pt x="59" y="1065"/>
                    </a:lnTo>
                    <a:lnTo>
                      <a:pt x="59" y="1065"/>
                    </a:lnTo>
                    <a:cubicBezTo>
                      <a:pt x="43" y="1065"/>
                      <a:pt x="28" y="1059"/>
                      <a:pt x="17" y="1047"/>
                    </a:cubicBezTo>
                    <a:lnTo>
                      <a:pt x="17" y="1047"/>
                    </a:lnTo>
                    <a:cubicBezTo>
                      <a:pt x="6" y="1036"/>
                      <a:pt x="0" y="1021"/>
                      <a:pt x="0" y="10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495" y="0"/>
                    </a:lnTo>
                    <a:lnTo>
                      <a:pt x="495" y="0"/>
                    </a:lnTo>
                    <a:cubicBezTo>
                      <a:pt x="500" y="0"/>
                      <a:pt x="505" y="5"/>
                      <a:pt x="505" y="10"/>
                    </a:cubicBezTo>
                    <a:lnTo>
                      <a:pt x="505" y="1006"/>
                    </a:lnTo>
                    <a:lnTo>
                      <a:pt x="505" y="1006"/>
                    </a:lnTo>
                    <a:cubicBezTo>
                      <a:pt x="505" y="1021"/>
                      <a:pt x="498" y="1036"/>
                      <a:pt x="488" y="1047"/>
                    </a:cubicBezTo>
                    <a:lnTo>
                      <a:pt x="488" y="1047"/>
                    </a:lnTo>
                    <a:cubicBezTo>
                      <a:pt x="477" y="1059"/>
                      <a:pt x="462" y="1065"/>
                      <a:pt x="446" y="10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63">
                <a:extLst>
                  <a:ext uri="{FF2B5EF4-FFF2-40B4-BE49-F238E27FC236}">
                    <a16:creationId xmlns:a16="http://schemas.microsoft.com/office/drawing/2014/main" id="{7E07340D-8C97-4134-87BD-1D0492D82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0560" y="12619338"/>
                <a:ext cx="525162" cy="115845"/>
              </a:xfrm>
              <a:custGeom>
                <a:avLst/>
                <a:gdLst>
                  <a:gd name="T0" fmla="*/ 581 w 600"/>
                  <a:gd name="T1" fmla="*/ 130 h 131"/>
                  <a:gd name="T2" fmla="*/ 299 w 600"/>
                  <a:gd name="T3" fmla="*/ 130 h 131"/>
                  <a:gd name="T4" fmla="*/ 18 w 600"/>
                  <a:gd name="T5" fmla="*/ 130 h 131"/>
                  <a:gd name="T6" fmla="*/ 18 w 600"/>
                  <a:gd name="T7" fmla="*/ 130 h 131"/>
                  <a:gd name="T8" fmla="*/ 5 w 600"/>
                  <a:gd name="T9" fmla="*/ 125 h 131"/>
                  <a:gd name="T10" fmla="*/ 5 w 600"/>
                  <a:gd name="T11" fmla="*/ 125 h 131"/>
                  <a:gd name="T12" fmla="*/ 0 w 600"/>
                  <a:gd name="T13" fmla="*/ 113 h 131"/>
                  <a:gd name="T14" fmla="*/ 0 w 600"/>
                  <a:gd name="T15" fmla="*/ 65 h 131"/>
                  <a:gd name="T16" fmla="*/ 0 w 600"/>
                  <a:gd name="T17" fmla="*/ 17 h 131"/>
                  <a:gd name="T18" fmla="*/ 0 w 600"/>
                  <a:gd name="T19" fmla="*/ 17 h 131"/>
                  <a:gd name="T20" fmla="*/ 5 w 600"/>
                  <a:gd name="T21" fmla="*/ 5 h 131"/>
                  <a:gd name="T22" fmla="*/ 5 w 600"/>
                  <a:gd name="T23" fmla="*/ 5 h 131"/>
                  <a:gd name="T24" fmla="*/ 18 w 600"/>
                  <a:gd name="T25" fmla="*/ 0 h 131"/>
                  <a:gd name="T26" fmla="*/ 299 w 600"/>
                  <a:gd name="T27" fmla="*/ 0 h 131"/>
                  <a:gd name="T28" fmla="*/ 581 w 600"/>
                  <a:gd name="T29" fmla="*/ 0 h 131"/>
                  <a:gd name="T30" fmla="*/ 581 w 600"/>
                  <a:gd name="T31" fmla="*/ 0 h 131"/>
                  <a:gd name="T32" fmla="*/ 594 w 600"/>
                  <a:gd name="T33" fmla="*/ 5 h 131"/>
                  <a:gd name="T34" fmla="*/ 594 w 600"/>
                  <a:gd name="T35" fmla="*/ 5 h 131"/>
                  <a:gd name="T36" fmla="*/ 599 w 600"/>
                  <a:gd name="T37" fmla="*/ 17 h 131"/>
                  <a:gd name="T38" fmla="*/ 599 w 600"/>
                  <a:gd name="T39" fmla="*/ 65 h 131"/>
                  <a:gd name="T40" fmla="*/ 599 w 600"/>
                  <a:gd name="T41" fmla="*/ 113 h 131"/>
                  <a:gd name="T42" fmla="*/ 599 w 600"/>
                  <a:gd name="T43" fmla="*/ 113 h 131"/>
                  <a:gd name="T44" fmla="*/ 594 w 600"/>
                  <a:gd name="T45" fmla="*/ 125 h 131"/>
                  <a:gd name="T46" fmla="*/ 594 w 600"/>
                  <a:gd name="T47" fmla="*/ 125 h 131"/>
                  <a:gd name="T48" fmla="*/ 581 w 600"/>
                  <a:gd name="T49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0" h="131">
                    <a:moveTo>
                      <a:pt x="581" y="130"/>
                    </a:moveTo>
                    <a:lnTo>
                      <a:pt x="299" y="130"/>
                    </a:lnTo>
                    <a:lnTo>
                      <a:pt x="18" y="130"/>
                    </a:lnTo>
                    <a:lnTo>
                      <a:pt x="18" y="130"/>
                    </a:lnTo>
                    <a:cubicBezTo>
                      <a:pt x="13" y="130"/>
                      <a:pt x="9" y="128"/>
                      <a:pt x="5" y="125"/>
                    </a:cubicBezTo>
                    <a:lnTo>
                      <a:pt x="5" y="125"/>
                    </a:lnTo>
                    <a:cubicBezTo>
                      <a:pt x="2" y="122"/>
                      <a:pt x="0" y="118"/>
                      <a:pt x="0" y="113"/>
                    </a:cubicBezTo>
                    <a:lnTo>
                      <a:pt x="0" y="65"/>
                    </a:lnTo>
                    <a:lnTo>
                      <a:pt x="0" y="17"/>
                    </a:lnTo>
                    <a:lnTo>
                      <a:pt x="0" y="17"/>
                    </a:lnTo>
                    <a:cubicBezTo>
                      <a:pt x="0" y="13"/>
                      <a:pt x="2" y="8"/>
                      <a:pt x="5" y="5"/>
                    </a:cubicBezTo>
                    <a:lnTo>
                      <a:pt x="5" y="5"/>
                    </a:lnTo>
                    <a:cubicBezTo>
                      <a:pt x="9" y="1"/>
                      <a:pt x="13" y="0"/>
                      <a:pt x="18" y="0"/>
                    </a:cubicBezTo>
                    <a:lnTo>
                      <a:pt x="299" y="0"/>
                    </a:lnTo>
                    <a:lnTo>
                      <a:pt x="581" y="0"/>
                    </a:lnTo>
                    <a:lnTo>
                      <a:pt x="581" y="0"/>
                    </a:lnTo>
                    <a:cubicBezTo>
                      <a:pt x="586" y="0"/>
                      <a:pt x="590" y="1"/>
                      <a:pt x="594" y="5"/>
                    </a:cubicBezTo>
                    <a:lnTo>
                      <a:pt x="594" y="5"/>
                    </a:lnTo>
                    <a:cubicBezTo>
                      <a:pt x="597" y="8"/>
                      <a:pt x="599" y="13"/>
                      <a:pt x="599" y="17"/>
                    </a:cubicBezTo>
                    <a:lnTo>
                      <a:pt x="599" y="65"/>
                    </a:lnTo>
                    <a:lnTo>
                      <a:pt x="599" y="113"/>
                    </a:lnTo>
                    <a:lnTo>
                      <a:pt x="599" y="113"/>
                    </a:lnTo>
                    <a:cubicBezTo>
                      <a:pt x="599" y="118"/>
                      <a:pt x="597" y="122"/>
                      <a:pt x="594" y="125"/>
                    </a:cubicBezTo>
                    <a:lnTo>
                      <a:pt x="594" y="125"/>
                    </a:lnTo>
                    <a:cubicBezTo>
                      <a:pt x="590" y="128"/>
                      <a:pt x="586" y="130"/>
                      <a:pt x="581" y="1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64">
                <a:extLst>
                  <a:ext uri="{FF2B5EF4-FFF2-40B4-BE49-F238E27FC236}">
                    <a16:creationId xmlns:a16="http://schemas.microsoft.com/office/drawing/2014/main" id="{5F816566-C2AA-46F2-8B34-541AD59DC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2837" y="12607752"/>
                <a:ext cx="540608" cy="131291"/>
              </a:xfrm>
              <a:custGeom>
                <a:avLst/>
                <a:gdLst>
                  <a:gd name="T0" fmla="*/ 28 w 619"/>
                  <a:gd name="T1" fmla="*/ 19 h 151"/>
                  <a:gd name="T2" fmla="*/ 28 w 619"/>
                  <a:gd name="T3" fmla="*/ 19 h 151"/>
                  <a:gd name="T4" fmla="*/ 22 w 619"/>
                  <a:gd name="T5" fmla="*/ 21 h 151"/>
                  <a:gd name="T6" fmla="*/ 22 w 619"/>
                  <a:gd name="T7" fmla="*/ 21 h 151"/>
                  <a:gd name="T8" fmla="*/ 19 w 619"/>
                  <a:gd name="T9" fmla="*/ 27 h 151"/>
                  <a:gd name="T10" fmla="*/ 19 w 619"/>
                  <a:gd name="T11" fmla="*/ 123 h 151"/>
                  <a:gd name="T12" fmla="*/ 19 w 619"/>
                  <a:gd name="T13" fmla="*/ 123 h 151"/>
                  <a:gd name="T14" fmla="*/ 22 w 619"/>
                  <a:gd name="T15" fmla="*/ 128 h 151"/>
                  <a:gd name="T16" fmla="*/ 22 w 619"/>
                  <a:gd name="T17" fmla="*/ 128 h 151"/>
                  <a:gd name="T18" fmla="*/ 28 w 619"/>
                  <a:gd name="T19" fmla="*/ 130 h 151"/>
                  <a:gd name="T20" fmla="*/ 591 w 619"/>
                  <a:gd name="T21" fmla="*/ 130 h 151"/>
                  <a:gd name="T22" fmla="*/ 591 w 619"/>
                  <a:gd name="T23" fmla="*/ 130 h 151"/>
                  <a:gd name="T24" fmla="*/ 597 w 619"/>
                  <a:gd name="T25" fmla="*/ 128 h 151"/>
                  <a:gd name="T26" fmla="*/ 597 w 619"/>
                  <a:gd name="T27" fmla="*/ 128 h 151"/>
                  <a:gd name="T28" fmla="*/ 599 w 619"/>
                  <a:gd name="T29" fmla="*/ 123 h 151"/>
                  <a:gd name="T30" fmla="*/ 599 w 619"/>
                  <a:gd name="T31" fmla="*/ 27 h 151"/>
                  <a:gd name="T32" fmla="*/ 599 w 619"/>
                  <a:gd name="T33" fmla="*/ 27 h 151"/>
                  <a:gd name="T34" fmla="*/ 597 w 619"/>
                  <a:gd name="T35" fmla="*/ 21 h 151"/>
                  <a:gd name="T36" fmla="*/ 597 w 619"/>
                  <a:gd name="T37" fmla="*/ 21 h 151"/>
                  <a:gd name="T38" fmla="*/ 591 w 619"/>
                  <a:gd name="T39" fmla="*/ 19 h 151"/>
                  <a:gd name="T40" fmla="*/ 28 w 619"/>
                  <a:gd name="T41" fmla="*/ 19 h 151"/>
                  <a:gd name="T42" fmla="*/ 591 w 619"/>
                  <a:gd name="T43" fmla="*/ 150 h 151"/>
                  <a:gd name="T44" fmla="*/ 28 w 619"/>
                  <a:gd name="T45" fmla="*/ 150 h 151"/>
                  <a:gd name="T46" fmla="*/ 28 w 619"/>
                  <a:gd name="T47" fmla="*/ 150 h 151"/>
                  <a:gd name="T48" fmla="*/ 8 w 619"/>
                  <a:gd name="T49" fmla="*/ 142 h 151"/>
                  <a:gd name="T50" fmla="*/ 8 w 619"/>
                  <a:gd name="T51" fmla="*/ 142 h 151"/>
                  <a:gd name="T52" fmla="*/ 0 w 619"/>
                  <a:gd name="T53" fmla="*/ 123 h 151"/>
                  <a:gd name="T54" fmla="*/ 0 w 619"/>
                  <a:gd name="T55" fmla="*/ 27 h 151"/>
                  <a:gd name="T56" fmla="*/ 0 w 619"/>
                  <a:gd name="T57" fmla="*/ 27 h 151"/>
                  <a:gd name="T58" fmla="*/ 8 w 619"/>
                  <a:gd name="T59" fmla="*/ 8 h 151"/>
                  <a:gd name="T60" fmla="*/ 8 w 619"/>
                  <a:gd name="T61" fmla="*/ 8 h 151"/>
                  <a:gd name="T62" fmla="*/ 28 w 619"/>
                  <a:gd name="T63" fmla="*/ 0 h 151"/>
                  <a:gd name="T64" fmla="*/ 591 w 619"/>
                  <a:gd name="T65" fmla="*/ 0 h 151"/>
                  <a:gd name="T66" fmla="*/ 591 w 619"/>
                  <a:gd name="T67" fmla="*/ 0 h 151"/>
                  <a:gd name="T68" fmla="*/ 611 w 619"/>
                  <a:gd name="T69" fmla="*/ 8 h 151"/>
                  <a:gd name="T70" fmla="*/ 611 w 619"/>
                  <a:gd name="T71" fmla="*/ 8 h 151"/>
                  <a:gd name="T72" fmla="*/ 618 w 619"/>
                  <a:gd name="T73" fmla="*/ 27 h 151"/>
                  <a:gd name="T74" fmla="*/ 618 w 619"/>
                  <a:gd name="T75" fmla="*/ 123 h 151"/>
                  <a:gd name="T76" fmla="*/ 618 w 619"/>
                  <a:gd name="T77" fmla="*/ 123 h 151"/>
                  <a:gd name="T78" fmla="*/ 611 w 619"/>
                  <a:gd name="T79" fmla="*/ 142 h 151"/>
                  <a:gd name="T80" fmla="*/ 611 w 619"/>
                  <a:gd name="T81" fmla="*/ 142 h 151"/>
                  <a:gd name="T82" fmla="*/ 591 w 619"/>
                  <a:gd name="T83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151">
                    <a:moveTo>
                      <a:pt x="28" y="19"/>
                    </a:moveTo>
                    <a:lnTo>
                      <a:pt x="28" y="19"/>
                    </a:lnTo>
                    <a:cubicBezTo>
                      <a:pt x="26" y="19"/>
                      <a:pt x="23" y="20"/>
                      <a:pt x="22" y="21"/>
                    </a:cubicBezTo>
                    <a:lnTo>
                      <a:pt x="22" y="21"/>
                    </a:lnTo>
                    <a:cubicBezTo>
                      <a:pt x="21" y="23"/>
                      <a:pt x="19" y="25"/>
                      <a:pt x="19" y="27"/>
                    </a:cubicBezTo>
                    <a:lnTo>
                      <a:pt x="19" y="123"/>
                    </a:lnTo>
                    <a:lnTo>
                      <a:pt x="19" y="123"/>
                    </a:lnTo>
                    <a:cubicBezTo>
                      <a:pt x="19" y="124"/>
                      <a:pt x="21" y="127"/>
                      <a:pt x="22" y="128"/>
                    </a:cubicBezTo>
                    <a:lnTo>
                      <a:pt x="22" y="128"/>
                    </a:lnTo>
                    <a:cubicBezTo>
                      <a:pt x="23" y="130"/>
                      <a:pt x="26" y="130"/>
                      <a:pt x="28" y="130"/>
                    </a:cubicBezTo>
                    <a:lnTo>
                      <a:pt x="591" y="130"/>
                    </a:lnTo>
                    <a:lnTo>
                      <a:pt x="591" y="130"/>
                    </a:lnTo>
                    <a:cubicBezTo>
                      <a:pt x="593" y="130"/>
                      <a:pt x="595" y="130"/>
                      <a:pt x="597" y="128"/>
                    </a:cubicBezTo>
                    <a:lnTo>
                      <a:pt x="597" y="128"/>
                    </a:lnTo>
                    <a:cubicBezTo>
                      <a:pt x="598" y="127"/>
                      <a:pt x="599" y="124"/>
                      <a:pt x="599" y="123"/>
                    </a:cubicBezTo>
                    <a:lnTo>
                      <a:pt x="599" y="27"/>
                    </a:lnTo>
                    <a:lnTo>
                      <a:pt x="599" y="27"/>
                    </a:lnTo>
                    <a:cubicBezTo>
                      <a:pt x="599" y="25"/>
                      <a:pt x="598" y="23"/>
                      <a:pt x="597" y="21"/>
                    </a:cubicBezTo>
                    <a:lnTo>
                      <a:pt x="597" y="21"/>
                    </a:lnTo>
                    <a:cubicBezTo>
                      <a:pt x="595" y="20"/>
                      <a:pt x="593" y="19"/>
                      <a:pt x="591" y="19"/>
                    </a:cubicBezTo>
                    <a:lnTo>
                      <a:pt x="28" y="19"/>
                    </a:lnTo>
                    <a:close/>
                    <a:moveTo>
                      <a:pt x="591" y="150"/>
                    </a:moveTo>
                    <a:lnTo>
                      <a:pt x="28" y="150"/>
                    </a:lnTo>
                    <a:lnTo>
                      <a:pt x="28" y="150"/>
                    </a:lnTo>
                    <a:cubicBezTo>
                      <a:pt x="21" y="150"/>
                      <a:pt x="14" y="147"/>
                      <a:pt x="8" y="142"/>
                    </a:cubicBezTo>
                    <a:lnTo>
                      <a:pt x="8" y="142"/>
                    </a:lnTo>
                    <a:cubicBezTo>
                      <a:pt x="3" y="137"/>
                      <a:pt x="0" y="130"/>
                      <a:pt x="0" y="123"/>
                    </a:cubicBez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3" y="13"/>
                      <a:pt x="8" y="8"/>
                    </a:cubicBezTo>
                    <a:lnTo>
                      <a:pt x="8" y="8"/>
                    </a:lnTo>
                    <a:cubicBezTo>
                      <a:pt x="14" y="3"/>
                      <a:pt x="21" y="0"/>
                      <a:pt x="28" y="0"/>
                    </a:cubicBezTo>
                    <a:lnTo>
                      <a:pt x="591" y="0"/>
                    </a:lnTo>
                    <a:lnTo>
                      <a:pt x="591" y="0"/>
                    </a:lnTo>
                    <a:cubicBezTo>
                      <a:pt x="598" y="0"/>
                      <a:pt x="605" y="3"/>
                      <a:pt x="611" y="8"/>
                    </a:cubicBezTo>
                    <a:lnTo>
                      <a:pt x="611" y="8"/>
                    </a:lnTo>
                    <a:cubicBezTo>
                      <a:pt x="616" y="13"/>
                      <a:pt x="618" y="20"/>
                      <a:pt x="618" y="27"/>
                    </a:cubicBezTo>
                    <a:lnTo>
                      <a:pt x="618" y="123"/>
                    </a:lnTo>
                    <a:lnTo>
                      <a:pt x="618" y="123"/>
                    </a:lnTo>
                    <a:cubicBezTo>
                      <a:pt x="618" y="130"/>
                      <a:pt x="616" y="137"/>
                      <a:pt x="611" y="142"/>
                    </a:cubicBezTo>
                    <a:lnTo>
                      <a:pt x="611" y="142"/>
                    </a:lnTo>
                    <a:cubicBezTo>
                      <a:pt x="605" y="147"/>
                      <a:pt x="598" y="150"/>
                      <a:pt x="591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67">
                <a:extLst>
                  <a:ext uri="{FF2B5EF4-FFF2-40B4-BE49-F238E27FC236}">
                    <a16:creationId xmlns:a16="http://schemas.microsoft.com/office/drawing/2014/main" id="{5C68445C-4F0B-452A-B418-BA5695BAC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4883" y="11472475"/>
                <a:ext cx="424764" cy="915174"/>
              </a:xfrm>
              <a:custGeom>
                <a:avLst/>
                <a:gdLst>
                  <a:gd name="T0" fmla="*/ 437 w 487"/>
                  <a:gd name="T1" fmla="*/ 1045 h 1046"/>
                  <a:gd name="T2" fmla="*/ 243 w 487"/>
                  <a:gd name="T3" fmla="*/ 1045 h 1046"/>
                  <a:gd name="T4" fmla="*/ 50 w 487"/>
                  <a:gd name="T5" fmla="*/ 1045 h 1046"/>
                  <a:gd name="T6" fmla="*/ 50 w 487"/>
                  <a:gd name="T7" fmla="*/ 1045 h 1046"/>
                  <a:gd name="T8" fmla="*/ 15 w 487"/>
                  <a:gd name="T9" fmla="*/ 1030 h 1046"/>
                  <a:gd name="T10" fmla="*/ 15 w 487"/>
                  <a:gd name="T11" fmla="*/ 1030 h 1046"/>
                  <a:gd name="T12" fmla="*/ 0 w 487"/>
                  <a:gd name="T13" fmla="*/ 996 h 1046"/>
                  <a:gd name="T14" fmla="*/ 0 w 487"/>
                  <a:gd name="T15" fmla="*/ 498 h 1046"/>
                  <a:gd name="T16" fmla="*/ 0 w 487"/>
                  <a:gd name="T17" fmla="*/ 0 h 1046"/>
                  <a:gd name="T18" fmla="*/ 243 w 487"/>
                  <a:gd name="T19" fmla="*/ 0 h 1046"/>
                  <a:gd name="T20" fmla="*/ 486 w 487"/>
                  <a:gd name="T21" fmla="*/ 0 h 1046"/>
                  <a:gd name="T22" fmla="*/ 486 w 487"/>
                  <a:gd name="T23" fmla="*/ 498 h 1046"/>
                  <a:gd name="T24" fmla="*/ 486 w 487"/>
                  <a:gd name="T25" fmla="*/ 996 h 1046"/>
                  <a:gd name="T26" fmla="*/ 486 w 487"/>
                  <a:gd name="T27" fmla="*/ 996 h 1046"/>
                  <a:gd name="T28" fmla="*/ 472 w 487"/>
                  <a:gd name="T29" fmla="*/ 1030 h 1046"/>
                  <a:gd name="T30" fmla="*/ 472 w 487"/>
                  <a:gd name="T31" fmla="*/ 1030 h 1046"/>
                  <a:gd name="T32" fmla="*/ 437 w 487"/>
                  <a:gd name="T33" fmla="*/ 1045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7" h="1046">
                    <a:moveTo>
                      <a:pt x="437" y="1045"/>
                    </a:moveTo>
                    <a:lnTo>
                      <a:pt x="243" y="1045"/>
                    </a:lnTo>
                    <a:lnTo>
                      <a:pt x="50" y="1045"/>
                    </a:lnTo>
                    <a:lnTo>
                      <a:pt x="50" y="1045"/>
                    </a:lnTo>
                    <a:cubicBezTo>
                      <a:pt x="36" y="1045"/>
                      <a:pt x="24" y="1040"/>
                      <a:pt x="15" y="1030"/>
                    </a:cubicBezTo>
                    <a:lnTo>
                      <a:pt x="15" y="1030"/>
                    </a:lnTo>
                    <a:cubicBezTo>
                      <a:pt x="6" y="1022"/>
                      <a:pt x="0" y="1009"/>
                      <a:pt x="0" y="996"/>
                    </a:cubicBezTo>
                    <a:lnTo>
                      <a:pt x="0" y="498"/>
                    </a:lnTo>
                    <a:lnTo>
                      <a:pt x="0" y="0"/>
                    </a:lnTo>
                    <a:lnTo>
                      <a:pt x="243" y="0"/>
                    </a:lnTo>
                    <a:lnTo>
                      <a:pt x="486" y="0"/>
                    </a:lnTo>
                    <a:lnTo>
                      <a:pt x="486" y="498"/>
                    </a:lnTo>
                    <a:lnTo>
                      <a:pt x="486" y="996"/>
                    </a:lnTo>
                    <a:lnTo>
                      <a:pt x="486" y="996"/>
                    </a:lnTo>
                    <a:cubicBezTo>
                      <a:pt x="486" y="1009"/>
                      <a:pt x="481" y="1022"/>
                      <a:pt x="472" y="1030"/>
                    </a:cubicBezTo>
                    <a:lnTo>
                      <a:pt x="472" y="1030"/>
                    </a:lnTo>
                    <a:cubicBezTo>
                      <a:pt x="463" y="1040"/>
                      <a:pt x="450" y="1045"/>
                      <a:pt x="437" y="104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68">
                <a:extLst>
                  <a:ext uri="{FF2B5EF4-FFF2-40B4-BE49-F238E27FC236}">
                    <a16:creationId xmlns:a16="http://schemas.microsoft.com/office/drawing/2014/main" id="{7F35D5B1-15BC-43CD-B33B-B7BB52517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4781" y="11387522"/>
                <a:ext cx="1687468" cy="1544595"/>
              </a:xfrm>
              <a:custGeom>
                <a:avLst/>
                <a:gdLst>
                  <a:gd name="T0" fmla="*/ 1858 w 1929"/>
                  <a:gd name="T1" fmla="*/ 1762 h 1763"/>
                  <a:gd name="T2" fmla="*/ 965 w 1929"/>
                  <a:gd name="T3" fmla="*/ 1762 h 1763"/>
                  <a:gd name="T4" fmla="*/ 71 w 1929"/>
                  <a:gd name="T5" fmla="*/ 1762 h 1763"/>
                  <a:gd name="T6" fmla="*/ 71 w 1929"/>
                  <a:gd name="T7" fmla="*/ 1762 h 1763"/>
                  <a:gd name="T8" fmla="*/ 21 w 1929"/>
                  <a:gd name="T9" fmla="*/ 1741 h 1763"/>
                  <a:gd name="T10" fmla="*/ 21 w 1929"/>
                  <a:gd name="T11" fmla="*/ 1741 h 1763"/>
                  <a:gd name="T12" fmla="*/ 0 w 1929"/>
                  <a:gd name="T13" fmla="*/ 1691 h 1763"/>
                  <a:gd name="T14" fmla="*/ 0 w 1929"/>
                  <a:gd name="T15" fmla="*/ 880 h 1763"/>
                  <a:gd name="T16" fmla="*/ 0 w 1929"/>
                  <a:gd name="T17" fmla="*/ 70 h 1763"/>
                  <a:gd name="T18" fmla="*/ 0 w 1929"/>
                  <a:gd name="T19" fmla="*/ 70 h 1763"/>
                  <a:gd name="T20" fmla="*/ 21 w 1929"/>
                  <a:gd name="T21" fmla="*/ 20 h 1763"/>
                  <a:gd name="T22" fmla="*/ 21 w 1929"/>
                  <a:gd name="T23" fmla="*/ 20 h 1763"/>
                  <a:gd name="T24" fmla="*/ 71 w 1929"/>
                  <a:gd name="T25" fmla="*/ 0 h 1763"/>
                  <a:gd name="T26" fmla="*/ 965 w 1929"/>
                  <a:gd name="T27" fmla="*/ 0 h 1763"/>
                  <a:gd name="T28" fmla="*/ 1858 w 1929"/>
                  <a:gd name="T29" fmla="*/ 0 h 1763"/>
                  <a:gd name="T30" fmla="*/ 1858 w 1929"/>
                  <a:gd name="T31" fmla="*/ 0 h 1763"/>
                  <a:gd name="T32" fmla="*/ 1907 w 1929"/>
                  <a:gd name="T33" fmla="*/ 20 h 1763"/>
                  <a:gd name="T34" fmla="*/ 1907 w 1929"/>
                  <a:gd name="T35" fmla="*/ 20 h 1763"/>
                  <a:gd name="T36" fmla="*/ 1928 w 1929"/>
                  <a:gd name="T37" fmla="*/ 70 h 1763"/>
                  <a:gd name="T38" fmla="*/ 1928 w 1929"/>
                  <a:gd name="T39" fmla="*/ 880 h 1763"/>
                  <a:gd name="T40" fmla="*/ 1928 w 1929"/>
                  <a:gd name="T41" fmla="*/ 1691 h 1763"/>
                  <a:gd name="T42" fmla="*/ 1928 w 1929"/>
                  <a:gd name="T43" fmla="*/ 1691 h 1763"/>
                  <a:gd name="T44" fmla="*/ 1907 w 1929"/>
                  <a:gd name="T45" fmla="*/ 1741 h 1763"/>
                  <a:gd name="T46" fmla="*/ 1907 w 1929"/>
                  <a:gd name="T47" fmla="*/ 1741 h 1763"/>
                  <a:gd name="T48" fmla="*/ 1858 w 1929"/>
                  <a:gd name="T49" fmla="*/ 1762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29" h="1763">
                    <a:moveTo>
                      <a:pt x="1858" y="1762"/>
                    </a:moveTo>
                    <a:lnTo>
                      <a:pt x="965" y="1762"/>
                    </a:lnTo>
                    <a:lnTo>
                      <a:pt x="71" y="1762"/>
                    </a:lnTo>
                    <a:lnTo>
                      <a:pt x="71" y="1762"/>
                    </a:lnTo>
                    <a:cubicBezTo>
                      <a:pt x="52" y="1762"/>
                      <a:pt x="34" y="1753"/>
                      <a:pt x="21" y="1741"/>
                    </a:cubicBezTo>
                    <a:lnTo>
                      <a:pt x="21" y="1741"/>
                    </a:lnTo>
                    <a:cubicBezTo>
                      <a:pt x="8" y="1728"/>
                      <a:pt x="0" y="1710"/>
                      <a:pt x="0" y="1691"/>
                    </a:cubicBezTo>
                    <a:lnTo>
                      <a:pt x="0" y="880"/>
                    </a:ln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50"/>
                      <a:pt x="8" y="33"/>
                      <a:pt x="21" y="20"/>
                    </a:cubicBezTo>
                    <a:lnTo>
                      <a:pt x="21" y="20"/>
                    </a:lnTo>
                    <a:cubicBezTo>
                      <a:pt x="34" y="8"/>
                      <a:pt x="52" y="0"/>
                      <a:pt x="71" y="0"/>
                    </a:cubicBezTo>
                    <a:lnTo>
                      <a:pt x="965" y="0"/>
                    </a:lnTo>
                    <a:lnTo>
                      <a:pt x="1858" y="0"/>
                    </a:lnTo>
                    <a:lnTo>
                      <a:pt x="1858" y="0"/>
                    </a:lnTo>
                    <a:cubicBezTo>
                      <a:pt x="1877" y="0"/>
                      <a:pt x="1895" y="8"/>
                      <a:pt x="1907" y="20"/>
                    </a:cubicBezTo>
                    <a:lnTo>
                      <a:pt x="1907" y="20"/>
                    </a:lnTo>
                    <a:cubicBezTo>
                      <a:pt x="1920" y="33"/>
                      <a:pt x="1928" y="50"/>
                      <a:pt x="1928" y="70"/>
                    </a:cubicBezTo>
                    <a:lnTo>
                      <a:pt x="1928" y="880"/>
                    </a:lnTo>
                    <a:lnTo>
                      <a:pt x="1928" y="1691"/>
                    </a:lnTo>
                    <a:lnTo>
                      <a:pt x="1928" y="1691"/>
                    </a:lnTo>
                    <a:cubicBezTo>
                      <a:pt x="1928" y="1710"/>
                      <a:pt x="1920" y="1728"/>
                      <a:pt x="1907" y="1741"/>
                    </a:cubicBezTo>
                    <a:lnTo>
                      <a:pt x="1907" y="1741"/>
                    </a:lnTo>
                    <a:cubicBezTo>
                      <a:pt x="1895" y="1753"/>
                      <a:pt x="1877" y="1762"/>
                      <a:pt x="1858" y="17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69">
                <a:extLst>
                  <a:ext uri="{FF2B5EF4-FFF2-40B4-BE49-F238E27FC236}">
                    <a16:creationId xmlns:a16="http://schemas.microsoft.com/office/drawing/2014/main" id="{86207E03-BDA2-4581-8D0A-44D853E83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7058" y="11375939"/>
                <a:ext cx="1706777" cy="1560041"/>
              </a:xfrm>
              <a:custGeom>
                <a:avLst/>
                <a:gdLst>
                  <a:gd name="T0" fmla="*/ 80 w 1948"/>
                  <a:gd name="T1" fmla="*/ 21 h 1783"/>
                  <a:gd name="T2" fmla="*/ 80 w 1948"/>
                  <a:gd name="T3" fmla="*/ 21 h 1783"/>
                  <a:gd name="T4" fmla="*/ 37 w 1948"/>
                  <a:gd name="T5" fmla="*/ 38 h 1783"/>
                  <a:gd name="T6" fmla="*/ 37 w 1948"/>
                  <a:gd name="T7" fmla="*/ 38 h 1783"/>
                  <a:gd name="T8" fmla="*/ 19 w 1948"/>
                  <a:gd name="T9" fmla="*/ 81 h 1783"/>
                  <a:gd name="T10" fmla="*/ 19 w 1948"/>
                  <a:gd name="T11" fmla="*/ 1702 h 1783"/>
                  <a:gd name="T12" fmla="*/ 19 w 1948"/>
                  <a:gd name="T13" fmla="*/ 1702 h 1783"/>
                  <a:gd name="T14" fmla="*/ 37 w 1948"/>
                  <a:gd name="T15" fmla="*/ 1745 h 1783"/>
                  <a:gd name="T16" fmla="*/ 37 w 1948"/>
                  <a:gd name="T17" fmla="*/ 1745 h 1783"/>
                  <a:gd name="T18" fmla="*/ 80 w 1948"/>
                  <a:gd name="T19" fmla="*/ 1763 h 1783"/>
                  <a:gd name="T20" fmla="*/ 1867 w 1948"/>
                  <a:gd name="T21" fmla="*/ 1763 h 1783"/>
                  <a:gd name="T22" fmla="*/ 1867 w 1948"/>
                  <a:gd name="T23" fmla="*/ 1763 h 1783"/>
                  <a:gd name="T24" fmla="*/ 1909 w 1948"/>
                  <a:gd name="T25" fmla="*/ 1745 h 1783"/>
                  <a:gd name="T26" fmla="*/ 1909 w 1948"/>
                  <a:gd name="T27" fmla="*/ 1745 h 1783"/>
                  <a:gd name="T28" fmla="*/ 1928 w 1948"/>
                  <a:gd name="T29" fmla="*/ 1702 h 1783"/>
                  <a:gd name="T30" fmla="*/ 1928 w 1948"/>
                  <a:gd name="T31" fmla="*/ 81 h 1783"/>
                  <a:gd name="T32" fmla="*/ 1928 w 1948"/>
                  <a:gd name="T33" fmla="*/ 81 h 1783"/>
                  <a:gd name="T34" fmla="*/ 1909 w 1948"/>
                  <a:gd name="T35" fmla="*/ 38 h 1783"/>
                  <a:gd name="T36" fmla="*/ 1909 w 1948"/>
                  <a:gd name="T37" fmla="*/ 38 h 1783"/>
                  <a:gd name="T38" fmla="*/ 1867 w 1948"/>
                  <a:gd name="T39" fmla="*/ 21 h 1783"/>
                  <a:gd name="T40" fmla="*/ 80 w 1948"/>
                  <a:gd name="T41" fmla="*/ 21 h 1783"/>
                  <a:gd name="T42" fmla="*/ 1867 w 1948"/>
                  <a:gd name="T43" fmla="*/ 1782 h 1783"/>
                  <a:gd name="T44" fmla="*/ 80 w 1948"/>
                  <a:gd name="T45" fmla="*/ 1782 h 1783"/>
                  <a:gd name="T46" fmla="*/ 80 w 1948"/>
                  <a:gd name="T47" fmla="*/ 1782 h 1783"/>
                  <a:gd name="T48" fmla="*/ 23 w 1948"/>
                  <a:gd name="T49" fmla="*/ 1759 h 1783"/>
                  <a:gd name="T50" fmla="*/ 23 w 1948"/>
                  <a:gd name="T51" fmla="*/ 1759 h 1783"/>
                  <a:gd name="T52" fmla="*/ 0 w 1948"/>
                  <a:gd name="T53" fmla="*/ 1702 h 1783"/>
                  <a:gd name="T54" fmla="*/ 0 w 1948"/>
                  <a:gd name="T55" fmla="*/ 81 h 1783"/>
                  <a:gd name="T56" fmla="*/ 0 w 1948"/>
                  <a:gd name="T57" fmla="*/ 81 h 1783"/>
                  <a:gd name="T58" fmla="*/ 23 w 1948"/>
                  <a:gd name="T59" fmla="*/ 24 h 1783"/>
                  <a:gd name="T60" fmla="*/ 23 w 1948"/>
                  <a:gd name="T61" fmla="*/ 24 h 1783"/>
                  <a:gd name="T62" fmla="*/ 80 w 1948"/>
                  <a:gd name="T63" fmla="*/ 0 h 1783"/>
                  <a:gd name="T64" fmla="*/ 1867 w 1948"/>
                  <a:gd name="T65" fmla="*/ 0 h 1783"/>
                  <a:gd name="T66" fmla="*/ 1867 w 1948"/>
                  <a:gd name="T67" fmla="*/ 0 h 1783"/>
                  <a:gd name="T68" fmla="*/ 1923 w 1948"/>
                  <a:gd name="T69" fmla="*/ 24 h 1783"/>
                  <a:gd name="T70" fmla="*/ 1923 w 1948"/>
                  <a:gd name="T71" fmla="*/ 24 h 1783"/>
                  <a:gd name="T72" fmla="*/ 1947 w 1948"/>
                  <a:gd name="T73" fmla="*/ 81 h 1783"/>
                  <a:gd name="T74" fmla="*/ 1947 w 1948"/>
                  <a:gd name="T75" fmla="*/ 1702 h 1783"/>
                  <a:gd name="T76" fmla="*/ 1947 w 1948"/>
                  <a:gd name="T77" fmla="*/ 1702 h 1783"/>
                  <a:gd name="T78" fmla="*/ 1923 w 1948"/>
                  <a:gd name="T79" fmla="*/ 1759 h 1783"/>
                  <a:gd name="T80" fmla="*/ 1923 w 1948"/>
                  <a:gd name="T81" fmla="*/ 1759 h 1783"/>
                  <a:gd name="T82" fmla="*/ 1867 w 1948"/>
                  <a:gd name="T83" fmla="*/ 1782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48" h="1783">
                    <a:moveTo>
                      <a:pt x="80" y="21"/>
                    </a:moveTo>
                    <a:lnTo>
                      <a:pt x="80" y="21"/>
                    </a:lnTo>
                    <a:cubicBezTo>
                      <a:pt x="64" y="21"/>
                      <a:pt x="49" y="26"/>
                      <a:pt x="37" y="38"/>
                    </a:cubicBezTo>
                    <a:lnTo>
                      <a:pt x="37" y="38"/>
                    </a:lnTo>
                    <a:cubicBezTo>
                      <a:pt x="26" y="49"/>
                      <a:pt x="19" y="65"/>
                      <a:pt x="19" y="81"/>
                    </a:cubicBezTo>
                    <a:lnTo>
                      <a:pt x="19" y="1702"/>
                    </a:lnTo>
                    <a:lnTo>
                      <a:pt x="19" y="1702"/>
                    </a:lnTo>
                    <a:cubicBezTo>
                      <a:pt x="19" y="1718"/>
                      <a:pt x="26" y="1733"/>
                      <a:pt x="37" y="1745"/>
                    </a:cubicBezTo>
                    <a:lnTo>
                      <a:pt x="37" y="1745"/>
                    </a:lnTo>
                    <a:cubicBezTo>
                      <a:pt x="49" y="1757"/>
                      <a:pt x="64" y="1763"/>
                      <a:pt x="80" y="1763"/>
                    </a:cubicBezTo>
                    <a:lnTo>
                      <a:pt x="1867" y="1763"/>
                    </a:lnTo>
                    <a:lnTo>
                      <a:pt x="1867" y="1763"/>
                    </a:lnTo>
                    <a:cubicBezTo>
                      <a:pt x="1883" y="1763"/>
                      <a:pt x="1898" y="1757"/>
                      <a:pt x="1909" y="1745"/>
                    </a:cubicBezTo>
                    <a:lnTo>
                      <a:pt x="1909" y="1745"/>
                    </a:lnTo>
                    <a:cubicBezTo>
                      <a:pt x="1922" y="1733"/>
                      <a:pt x="1928" y="1718"/>
                      <a:pt x="1928" y="1702"/>
                    </a:cubicBezTo>
                    <a:lnTo>
                      <a:pt x="1928" y="81"/>
                    </a:lnTo>
                    <a:lnTo>
                      <a:pt x="1928" y="81"/>
                    </a:lnTo>
                    <a:cubicBezTo>
                      <a:pt x="1928" y="65"/>
                      <a:pt x="1922" y="49"/>
                      <a:pt x="1909" y="38"/>
                    </a:cubicBezTo>
                    <a:lnTo>
                      <a:pt x="1909" y="38"/>
                    </a:lnTo>
                    <a:cubicBezTo>
                      <a:pt x="1898" y="26"/>
                      <a:pt x="1883" y="21"/>
                      <a:pt x="1867" y="21"/>
                    </a:cubicBezTo>
                    <a:lnTo>
                      <a:pt x="80" y="21"/>
                    </a:lnTo>
                    <a:close/>
                    <a:moveTo>
                      <a:pt x="1867" y="1782"/>
                    </a:moveTo>
                    <a:lnTo>
                      <a:pt x="80" y="1782"/>
                    </a:lnTo>
                    <a:lnTo>
                      <a:pt x="80" y="1782"/>
                    </a:lnTo>
                    <a:cubicBezTo>
                      <a:pt x="59" y="1782"/>
                      <a:pt x="39" y="1774"/>
                      <a:pt x="23" y="1759"/>
                    </a:cubicBezTo>
                    <a:lnTo>
                      <a:pt x="23" y="1759"/>
                    </a:lnTo>
                    <a:cubicBezTo>
                      <a:pt x="8" y="1744"/>
                      <a:pt x="0" y="1724"/>
                      <a:pt x="0" y="1702"/>
                    </a:cubicBez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60"/>
                      <a:pt x="8" y="40"/>
                      <a:pt x="23" y="24"/>
                    </a:cubicBezTo>
                    <a:lnTo>
                      <a:pt x="23" y="24"/>
                    </a:lnTo>
                    <a:cubicBezTo>
                      <a:pt x="39" y="9"/>
                      <a:pt x="59" y="0"/>
                      <a:pt x="80" y="0"/>
                    </a:cubicBezTo>
                    <a:lnTo>
                      <a:pt x="1867" y="0"/>
                    </a:lnTo>
                    <a:lnTo>
                      <a:pt x="1867" y="0"/>
                    </a:lnTo>
                    <a:cubicBezTo>
                      <a:pt x="1887" y="0"/>
                      <a:pt x="1908" y="9"/>
                      <a:pt x="1923" y="24"/>
                    </a:cubicBezTo>
                    <a:lnTo>
                      <a:pt x="1923" y="24"/>
                    </a:lnTo>
                    <a:cubicBezTo>
                      <a:pt x="1938" y="40"/>
                      <a:pt x="1947" y="60"/>
                      <a:pt x="1947" y="81"/>
                    </a:cubicBezTo>
                    <a:lnTo>
                      <a:pt x="1947" y="1702"/>
                    </a:lnTo>
                    <a:lnTo>
                      <a:pt x="1947" y="1702"/>
                    </a:lnTo>
                    <a:cubicBezTo>
                      <a:pt x="1947" y="1724"/>
                      <a:pt x="1938" y="1744"/>
                      <a:pt x="1923" y="1759"/>
                    </a:cubicBezTo>
                    <a:lnTo>
                      <a:pt x="1923" y="1759"/>
                    </a:lnTo>
                    <a:cubicBezTo>
                      <a:pt x="1908" y="1774"/>
                      <a:pt x="1887" y="1782"/>
                      <a:pt x="1867" y="17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70">
                <a:extLst>
                  <a:ext uri="{FF2B5EF4-FFF2-40B4-BE49-F238E27FC236}">
                    <a16:creationId xmlns:a16="http://schemas.microsoft.com/office/drawing/2014/main" id="{0C6260E6-A830-454F-880A-F3A6085C4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4402" y="11387522"/>
                <a:ext cx="332088" cy="969234"/>
              </a:xfrm>
              <a:custGeom>
                <a:avLst/>
                <a:gdLst>
                  <a:gd name="T0" fmla="*/ 331 w 381"/>
                  <a:gd name="T1" fmla="*/ 1108 h 1109"/>
                  <a:gd name="T2" fmla="*/ 191 w 381"/>
                  <a:gd name="T3" fmla="*/ 1108 h 1109"/>
                  <a:gd name="T4" fmla="*/ 50 w 381"/>
                  <a:gd name="T5" fmla="*/ 1108 h 1109"/>
                  <a:gd name="T6" fmla="*/ 50 w 381"/>
                  <a:gd name="T7" fmla="*/ 1108 h 1109"/>
                  <a:gd name="T8" fmla="*/ 15 w 381"/>
                  <a:gd name="T9" fmla="*/ 1093 h 1109"/>
                  <a:gd name="T10" fmla="*/ 15 w 381"/>
                  <a:gd name="T11" fmla="*/ 1093 h 1109"/>
                  <a:gd name="T12" fmla="*/ 0 w 381"/>
                  <a:gd name="T13" fmla="*/ 1058 h 1109"/>
                  <a:gd name="T14" fmla="*/ 0 w 381"/>
                  <a:gd name="T15" fmla="*/ 529 h 1109"/>
                  <a:gd name="T16" fmla="*/ 0 w 381"/>
                  <a:gd name="T17" fmla="*/ 0 h 1109"/>
                  <a:gd name="T18" fmla="*/ 191 w 381"/>
                  <a:gd name="T19" fmla="*/ 0 h 1109"/>
                  <a:gd name="T20" fmla="*/ 380 w 381"/>
                  <a:gd name="T21" fmla="*/ 0 h 1109"/>
                  <a:gd name="T22" fmla="*/ 380 w 381"/>
                  <a:gd name="T23" fmla="*/ 529 h 1109"/>
                  <a:gd name="T24" fmla="*/ 380 w 381"/>
                  <a:gd name="T25" fmla="*/ 1058 h 1109"/>
                  <a:gd name="T26" fmla="*/ 380 w 381"/>
                  <a:gd name="T27" fmla="*/ 1058 h 1109"/>
                  <a:gd name="T28" fmla="*/ 366 w 381"/>
                  <a:gd name="T29" fmla="*/ 1093 h 1109"/>
                  <a:gd name="T30" fmla="*/ 366 w 381"/>
                  <a:gd name="T31" fmla="*/ 1093 h 1109"/>
                  <a:gd name="T32" fmla="*/ 331 w 381"/>
                  <a:gd name="T33" fmla="*/ 110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1" h="1109">
                    <a:moveTo>
                      <a:pt x="331" y="1108"/>
                    </a:moveTo>
                    <a:lnTo>
                      <a:pt x="191" y="1108"/>
                    </a:lnTo>
                    <a:lnTo>
                      <a:pt x="50" y="1108"/>
                    </a:lnTo>
                    <a:lnTo>
                      <a:pt x="50" y="1108"/>
                    </a:lnTo>
                    <a:cubicBezTo>
                      <a:pt x="36" y="1108"/>
                      <a:pt x="23" y="1102"/>
                      <a:pt x="15" y="1093"/>
                    </a:cubicBezTo>
                    <a:lnTo>
                      <a:pt x="15" y="1093"/>
                    </a:lnTo>
                    <a:cubicBezTo>
                      <a:pt x="6" y="1084"/>
                      <a:pt x="0" y="1072"/>
                      <a:pt x="0" y="1058"/>
                    </a:cubicBezTo>
                    <a:lnTo>
                      <a:pt x="0" y="529"/>
                    </a:lnTo>
                    <a:lnTo>
                      <a:pt x="0" y="0"/>
                    </a:lnTo>
                    <a:lnTo>
                      <a:pt x="191" y="0"/>
                    </a:lnTo>
                    <a:lnTo>
                      <a:pt x="380" y="0"/>
                    </a:lnTo>
                    <a:lnTo>
                      <a:pt x="380" y="529"/>
                    </a:lnTo>
                    <a:lnTo>
                      <a:pt x="380" y="1058"/>
                    </a:lnTo>
                    <a:lnTo>
                      <a:pt x="380" y="1058"/>
                    </a:lnTo>
                    <a:cubicBezTo>
                      <a:pt x="380" y="1072"/>
                      <a:pt x="375" y="1084"/>
                      <a:pt x="366" y="1093"/>
                    </a:cubicBezTo>
                    <a:lnTo>
                      <a:pt x="366" y="1093"/>
                    </a:lnTo>
                    <a:cubicBezTo>
                      <a:pt x="357" y="1102"/>
                      <a:pt x="345" y="1108"/>
                      <a:pt x="331" y="1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71">
                <a:extLst>
                  <a:ext uri="{FF2B5EF4-FFF2-40B4-BE49-F238E27FC236}">
                    <a16:creationId xmlns:a16="http://schemas.microsoft.com/office/drawing/2014/main" id="{A6F75738-C1A0-47B8-A098-9CA178677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2817" y="11375939"/>
                <a:ext cx="351396" cy="988541"/>
              </a:xfrm>
              <a:custGeom>
                <a:avLst/>
                <a:gdLst>
                  <a:gd name="T0" fmla="*/ 19 w 400"/>
                  <a:gd name="T1" fmla="*/ 21 h 1129"/>
                  <a:gd name="T2" fmla="*/ 19 w 400"/>
                  <a:gd name="T3" fmla="*/ 1069 h 1129"/>
                  <a:gd name="T4" fmla="*/ 19 w 400"/>
                  <a:gd name="T5" fmla="*/ 1069 h 1129"/>
                  <a:gd name="T6" fmla="*/ 31 w 400"/>
                  <a:gd name="T7" fmla="*/ 1098 h 1129"/>
                  <a:gd name="T8" fmla="*/ 31 w 400"/>
                  <a:gd name="T9" fmla="*/ 1098 h 1129"/>
                  <a:gd name="T10" fmla="*/ 59 w 400"/>
                  <a:gd name="T11" fmla="*/ 1109 h 1129"/>
                  <a:gd name="T12" fmla="*/ 340 w 400"/>
                  <a:gd name="T13" fmla="*/ 1109 h 1129"/>
                  <a:gd name="T14" fmla="*/ 340 w 400"/>
                  <a:gd name="T15" fmla="*/ 1109 h 1129"/>
                  <a:gd name="T16" fmla="*/ 368 w 400"/>
                  <a:gd name="T17" fmla="*/ 1098 h 1129"/>
                  <a:gd name="T18" fmla="*/ 368 w 400"/>
                  <a:gd name="T19" fmla="*/ 1098 h 1129"/>
                  <a:gd name="T20" fmla="*/ 380 w 400"/>
                  <a:gd name="T21" fmla="*/ 1069 h 1129"/>
                  <a:gd name="T22" fmla="*/ 380 w 400"/>
                  <a:gd name="T23" fmla="*/ 21 h 1129"/>
                  <a:gd name="T24" fmla="*/ 19 w 400"/>
                  <a:gd name="T25" fmla="*/ 21 h 1129"/>
                  <a:gd name="T26" fmla="*/ 340 w 400"/>
                  <a:gd name="T27" fmla="*/ 1128 h 1129"/>
                  <a:gd name="T28" fmla="*/ 59 w 400"/>
                  <a:gd name="T29" fmla="*/ 1128 h 1129"/>
                  <a:gd name="T30" fmla="*/ 59 w 400"/>
                  <a:gd name="T31" fmla="*/ 1128 h 1129"/>
                  <a:gd name="T32" fmla="*/ 17 w 400"/>
                  <a:gd name="T33" fmla="*/ 1111 h 1129"/>
                  <a:gd name="T34" fmla="*/ 17 w 400"/>
                  <a:gd name="T35" fmla="*/ 1111 h 1129"/>
                  <a:gd name="T36" fmla="*/ 0 w 400"/>
                  <a:gd name="T37" fmla="*/ 1069 h 1129"/>
                  <a:gd name="T38" fmla="*/ 0 w 400"/>
                  <a:gd name="T39" fmla="*/ 11 h 1129"/>
                  <a:gd name="T40" fmla="*/ 0 w 400"/>
                  <a:gd name="T41" fmla="*/ 11 h 1129"/>
                  <a:gd name="T42" fmla="*/ 9 w 400"/>
                  <a:gd name="T43" fmla="*/ 0 h 1129"/>
                  <a:gd name="T44" fmla="*/ 389 w 400"/>
                  <a:gd name="T45" fmla="*/ 0 h 1129"/>
                  <a:gd name="T46" fmla="*/ 389 w 400"/>
                  <a:gd name="T47" fmla="*/ 0 h 1129"/>
                  <a:gd name="T48" fmla="*/ 399 w 400"/>
                  <a:gd name="T49" fmla="*/ 11 h 1129"/>
                  <a:gd name="T50" fmla="*/ 399 w 400"/>
                  <a:gd name="T51" fmla="*/ 1069 h 1129"/>
                  <a:gd name="T52" fmla="*/ 399 w 400"/>
                  <a:gd name="T53" fmla="*/ 1069 h 1129"/>
                  <a:gd name="T54" fmla="*/ 382 w 400"/>
                  <a:gd name="T55" fmla="*/ 1111 h 1129"/>
                  <a:gd name="T56" fmla="*/ 382 w 400"/>
                  <a:gd name="T57" fmla="*/ 1111 h 1129"/>
                  <a:gd name="T58" fmla="*/ 340 w 400"/>
                  <a:gd name="T59" fmla="*/ 112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00" h="1129">
                    <a:moveTo>
                      <a:pt x="19" y="21"/>
                    </a:moveTo>
                    <a:lnTo>
                      <a:pt x="19" y="1069"/>
                    </a:lnTo>
                    <a:lnTo>
                      <a:pt x="19" y="1069"/>
                    </a:lnTo>
                    <a:cubicBezTo>
                      <a:pt x="19" y="1081"/>
                      <a:pt x="23" y="1090"/>
                      <a:pt x="31" y="1098"/>
                    </a:cubicBezTo>
                    <a:lnTo>
                      <a:pt x="31" y="1098"/>
                    </a:lnTo>
                    <a:cubicBezTo>
                      <a:pt x="38" y="1105"/>
                      <a:pt x="48" y="1109"/>
                      <a:pt x="59" y="1109"/>
                    </a:cubicBezTo>
                    <a:lnTo>
                      <a:pt x="340" y="1109"/>
                    </a:lnTo>
                    <a:lnTo>
                      <a:pt x="340" y="1109"/>
                    </a:lnTo>
                    <a:cubicBezTo>
                      <a:pt x="350" y="1109"/>
                      <a:pt x="361" y="1105"/>
                      <a:pt x="368" y="1098"/>
                    </a:cubicBezTo>
                    <a:lnTo>
                      <a:pt x="368" y="1098"/>
                    </a:lnTo>
                    <a:cubicBezTo>
                      <a:pt x="375" y="1090"/>
                      <a:pt x="380" y="1081"/>
                      <a:pt x="380" y="1069"/>
                    </a:cubicBezTo>
                    <a:lnTo>
                      <a:pt x="380" y="21"/>
                    </a:lnTo>
                    <a:lnTo>
                      <a:pt x="19" y="21"/>
                    </a:lnTo>
                    <a:close/>
                    <a:moveTo>
                      <a:pt x="340" y="1128"/>
                    </a:moveTo>
                    <a:lnTo>
                      <a:pt x="59" y="1128"/>
                    </a:lnTo>
                    <a:lnTo>
                      <a:pt x="59" y="1128"/>
                    </a:lnTo>
                    <a:cubicBezTo>
                      <a:pt x="43" y="1128"/>
                      <a:pt x="28" y="1122"/>
                      <a:pt x="17" y="1111"/>
                    </a:cubicBezTo>
                    <a:lnTo>
                      <a:pt x="17" y="1111"/>
                    </a:lnTo>
                    <a:cubicBezTo>
                      <a:pt x="6" y="1100"/>
                      <a:pt x="0" y="1085"/>
                      <a:pt x="0" y="106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89" y="0"/>
                    </a:lnTo>
                    <a:lnTo>
                      <a:pt x="389" y="0"/>
                    </a:lnTo>
                    <a:cubicBezTo>
                      <a:pt x="395" y="0"/>
                      <a:pt x="399" y="5"/>
                      <a:pt x="399" y="11"/>
                    </a:cubicBezTo>
                    <a:lnTo>
                      <a:pt x="399" y="1069"/>
                    </a:lnTo>
                    <a:lnTo>
                      <a:pt x="399" y="1069"/>
                    </a:lnTo>
                    <a:cubicBezTo>
                      <a:pt x="399" y="1085"/>
                      <a:pt x="393" y="1100"/>
                      <a:pt x="382" y="1111"/>
                    </a:cubicBezTo>
                    <a:lnTo>
                      <a:pt x="382" y="1111"/>
                    </a:lnTo>
                    <a:cubicBezTo>
                      <a:pt x="370" y="1122"/>
                      <a:pt x="356" y="1128"/>
                      <a:pt x="340" y="1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72">
                <a:extLst>
                  <a:ext uri="{FF2B5EF4-FFF2-40B4-BE49-F238E27FC236}">
                    <a16:creationId xmlns:a16="http://schemas.microsoft.com/office/drawing/2014/main" id="{D184E6E7-2242-4AF5-BB47-9E61480B8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6195" y="12600029"/>
                <a:ext cx="409318" cy="123568"/>
              </a:xfrm>
              <a:custGeom>
                <a:avLst/>
                <a:gdLst>
                  <a:gd name="T0" fmla="*/ 451 w 469"/>
                  <a:gd name="T1" fmla="*/ 138 h 139"/>
                  <a:gd name="T2" fmla="*/ 234 w 469"/>
                  <a:gd name="T3" fmla="*/ 138 h 139"/>
                  <a:gd name="T4" fmla="*/ 18 w 469"/>
                  <a:gd name="T5" fmla="*/ 138 h 139"/>
                  <a:gd name="T6" fmla="*/ 18 w 469"/>
                  <a:gd name="T7" fmla="*/ 138 h 139"/>
                  <a:gd name="T8" fmla="*/ 5 w 469"/>
                  <a:gd name="T9" fmla="*/ 134 h 139"/>
                  <a:gd name="T10" fmla="*/ 5 w 469"/>
                  <a:gd name="T11" fmla="*/ 134 h 139"/>
                  <a:gd name="T12" fmla="*/ 0 w 469"/>
                  <a:gd name="T13" fmla="*/ 121 h 139"/>
                  <a:gd name="T14" fmla="*/ 0 w 469"/>
                  <a:gd name="T15" fmla="*/ 69 h 139"/>
                  <a:gd name="T16" fmla="*/ 0 w 469"/>
                  <a:gd name="T17" fmla="*/ 17 h 139"/>
                  <a:gd name="T18" fmla="*/ 0 w 469"/>
                  <a:gd name="T19" fmla="*/ 17 h 139"/>
                  <a:gd name="T20" fmla="*/ 5 w 469"/>
                  <a:gd name="T21" fmla="*/ 5 h 139"/>
                  <a:gd name="T22" fmla="*/ 5 w 469"/>
                  <a:gd name="T23" fmla="*/ 5 h 139"/>
                  <a:gd name="T24" fmla="*/ 18 w 469"/>
                  <a:gd name="T25" fmla="*/ 0 h 139"/>
                  <a:gd name="T26" fmla="*/ 234 w 469"/>
                  <a:gd name="T27" fmla="*/ 0 h 139"/>
                  <a:gd name="T28" fmla="*/ 451 w 469"/>
                  <a:gd name="T29" fmla="*/ 0 h 139"/>
                  <a:gd name="T30" fmla="*/ 451 w 469"/>
                  <a:gd name="T31" fmla="*/ 0 h 139"/>
                  <a:gd name="T32" fmla="*/ 464 w 469"/>
                  <a:gd name="T33" fmla="*/ 5 h 139"/>
                  <a:gd name="T34" fmla="*/ 464 w 469"/>
                  <a:gd name="T35" fmla="*/ 5 h 139"/>
                  <a:gd name="T36" fmla="*/ 468 w 469"/>
                  <a:gd name="T37" fmla="*/ 17 h 139"/>
                  <a:gd name="T38" fmla="*/ 468 w 469"/>
                  <a:gd name="T39" fmla="*/ 69 h 139"/>
                  <a:gd name="T40" fmla="*/ 468 w 469"/>
                  <a:gd name="T41" fmla="*/ 121 h 139"/>
                  <a:gd name="T42" fmla="*/ 468 w 469"/>
                  <a:gd name="T43" fmla="*/ 121 h 139"/>
                  <a:gd name="T44" fmla="*/ 464 w 469"/>
                  <a:gd name="T45" fmla="*/ 134 h 139"/>
                  <a:gd name="T46" fmla="*/ 464 w 469"/>
                  <a:gd name="T47" fmla="*/ 134 h 139"/>
                  <a:gd name="T48" fmla="*/ 451 w 469"/>
                  <a:gd name="T49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139">
                    <a:moveTo>
                      <a:pt x="451" y="138"/>
                    </a:moveTo>
                    <a:lnTo>
                      <a:pt x="234" y="138"/>
                    </a:lnTo>
                    <a:lnTo>
                      <a:pt x="18" y="138"/>
                    </a:lnTo>
                    <a:lnTo>
                      <a:pt x="18" y="138"/>
                    </a:lnTo>
                    <a:cubicBezTo>
                      <a:pt x="13" y="138"/>
                      <a:pt x="9" y="136"/>
                      <a:pt x="5" y="134"/>
                    </a:cubicBezTo>
                    <a:lnTo>
                      <a:pt x="5" y="134"/>
                    </a:lnTo>
                    <a:cubicBezTo>
                      <a:pt x="3" y="130"/>
                      <a:pt x="0" y="126"/>
                      <a:pt x="0" y="121"/>
                    </a:cubicBezTo>
                    <a:lnTo>
                      <a:pt x="0" y="69"/>
                    </a:lnTo>
                    <a:lnTo>
                      <a:pt x="0" y="17"/>
                    </a:lnTo>
                    <a:lnTo>
                      <a:pt x="0" y="17"/>
                    </a:lnTo>
                    <a:cubicBezTo>
                      <a:pt x="0" y="13"/>
                      <a:pt x="3" y="8"/>
                      <a:pt x="5" y="5"/>
                    </a:cubicBezTo>
                    <a:lnTo>
                      <a:pt x="5" y="5"/>
                    </a:lnTo>
                    <a:cubicBezTo>
                      <a:pt x="9" y="1"/>
                      <a:pt x="13" y="0"/>
                      <a:pt x="18" y="0"/>
                    </a:cubicBezTo>
                    <a:lnTo>
                      <a:pt x="234" y="0"/>
                    </a:lnTo>
                    <a:lnTo>
                      <a:pt x="451" y="0"/>
                    </a:lnTo>
                    <a:lnTo>
                      <a:pt x="451" y="0"/>
                    </a:lnTo>
                    <a:cubicBezTo>
                      <a:pt x="456" y="0"/>
                      <a:pt x="460" y="1"/>
                      <a:pt x="464" y="5"/>
                    </a:cubicBezTo>
                    <a:lnTo>
                      <a:pt x="464" y="5"/>
                    </a:lnTo>
                    <a:cubicBezTo>
                      <a:pt x="467" y="8"/>
                      <a:pt x="468" y="13"/>
                      <a:pt x="468" y="17"/>
                    </a:cubicBezTo>
                    <a:lnTo>
                      <a:pt x="468" y="69"/>
                    </a:lnTo>
                    <a:lnTo>
                      <a:pt x="468" y="121"/>
                    </a:lnTo>
                    <a:lnTo>
                      <a:pt x="468" y="121"/>
                    </a:lnTo>
                    <a:cubicBezTo>
                      <a:pt x="468" y="126"/>
                      <a:pt x="467" y="130"/>
                      <a:pt x="464" y="134"/>
                    </a:cubicBezTo>
                    <a:lnTo>
                      <a:pt x="464" y="134"/>
                    </a:lnTo>
                    <a:cubicBezTo>
                      <a:pt x="460" y="136"/>
                      <a:pt x="456" y="138"/>
                      <a:pt x="451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73">
                <a:extLst>
                  <a:ext uri="{FF2B5EF4-FFF2-40B4-BE49-F238E27FC236}">
                    <a16:creationId xmlns:a16="http://schemas.microsoft.com/office/drawing/2014/main" id="{8D6FB82A-87E2-4C3A-A1DE-96F98ED01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4612" y="12588446"/>
                <a:ext cx="428624" cy="139014"/>
              </a:xfrm>
              <a:custGeom>
                <a:avLst/>
                <a:gdLst>
                  <a:gd name="T0" fmla="*/ 28 w 490"/>
                  <a:gd name="T1" fmla="*/ 19 h 160"/>
                  <a:gd name="T2" fmla="*/ 28 w 490"/>
                  <a:gd name="T3" fmla="*/ 19 h 160"/>
                  <a:gd name="T4" fmla="*/ 22 w 490"/>
                  <a:gd name="T5" fmla="*/ 22 h 160"/>
                  <a:gd name="T6" fmla="*/ 22 w 490"/>
                  <a:gd name="T7" fmla="*/ 22 h 160"/>
                  <a:gd name="T8" fmla="*/ 20 w 490"/>
                  <a:gd name="T9" fmla="*/ 27 h 160"/>
                  <a:gd name="T10" fmla="*/ 20 w 490"/>
                  <a:gd name="T11" fmla="*/ 131 h 160"/>
                  <a:gd name="T12" fmla="*/ 20 w 490"/>
                  <a:gd name="T13" fmla="*/ 131 h 160"/>
                  <a:gd name="T14" fmla="*/ 22 w 490"/>
                  <a:gd name="T15" fmla="*/ 137 h 160"/>
                  <a:gd name="T16" fmla="*/ 22 w 490"/>
                  <a:gd name="T17" fmla="*/ 137 h 160"/>
                  <a:gd name="T18" fmla="*/ 28 w 490"/>
                  <a:gd name="T19" fmla="*/ 138 h 160"/>
                  <a:gd name="T20" fmla="*/ 461 w 490"/>
                  <a:gd name="T21" fmla="*/ 138 h 160"/>
                  <a:gd name="T22" fmla="*/ 461 w 490"/>
                  <a:gd name="T23" fmla="*/ 138 h 160"/>
                  <a:gd name="T24" fmla="*/ 467 w 490"/>
                  <a:gd name="T25" fmla="*/ 137 h 160"/>
                  <a:gd name="T26" fmla="*/ 467 w 490"/>
                  <a:gd name="T27" fmla="*/ 137 h 160"/>
                  <a:gd name="T28" fmla="*/ 469 w 490"/>
                  <a:gd name="T29" fmla="*/ 131 h 160"/>
                  <a:gd name="T30" fmla="*/ 469 w 490"/>
                  <a:gd name="T31" fmla="*/ 27 h 160"/>
                  <a:gd name="T32" fmla="*/ 469 w 490"/>
                  <a:gd name="T33" fmla="*/ 27 h 160"/>
                  <a:gd name="T34" fmla="*/ 467 w 490"/>
                  <a:gd name="T35" fmla="*/ 22 h 160"/>
                  <a:gd name="T36" fmla="*/ 467 w 490"/>
                  <a:gd name="T37" fmla="*/ 22 h 160"/>
                  <a:gd name="T38" fmla="*/ 461 w 490"/>
                  <a:gd name="T39" fmla="*/ 19 h 160"/>
                  <a:gd name="T40" fmla="*/ 28 w 490"/>
                  <a:gd name="T41" fmla="*/ 19 h 160"/>
                  <a:gd name="T42" fmla="*/ 461 w 490"/>
                  <a:gd name="T43" fmla="*/ 159 h 160"/>
                  <a:gd name="T44" fmla="*/ 28 w 490"/>
                  <a:gd name="T45" fmla="*/ 159 h 160"/>
                  <a:gd name="T46" fmla="*/ 28 w 490"/>
                  <a:gd name="T47" fmla="*/ 159 h 160"/>
                  <a:gd name="T48" fmla="*/ 8 w 490"/>
                  <a:gd name="T49" fmla="*/ 150 h 160"/>
                  <a:gd name="T50" fmla="*/ 8 w 490"/>
                  <a:gd name="T51" fmla="*/ 150 h 160"/>
                  <a:gd name="T52" fmla="*/ 0 w 490"/>
                  <a:gd name="T53" fmla="*/ 131 h 160"/>
                  <a:gd name="T54" fmla="*/ 0 w 490"/>
                  <a:gd name="T55" fmla="*/ 27 h 160"/>
                  <a:gd name="T56" fmla="*/ 0 w 490"/>
                  <a:gd name="T57" fmla="*/ 27 h 160"/>
                  <a:gd name="T58" fmla="*/ 8 w 490"/>
                  <a:gd name="T59" fmla="*/ 8 h 160"/>
                  <a:gd name="T60" fmla="*/ 8 w 490"/>
                  <a:gd name="T61" fmla="*/ 8 h 160"/>
                  <a:gd name="T62" fmla="*/ 28 w 490"/>
                  <a:gd name="T63" fmla="*/ 0 h 160"/>
                  <a:gd name="T64" fmla="*/ 461 w 490"/>
                  <a:gd name="T65" fmla="*/ 0 h 160"/>
                  <a:gd name="T66" fmla="*/ 461 w 490"/>
                  <a:gd name="T67" fmla="*/ 0 h 160"/>
                  <a:gd name="T68" fmla="*/ 480 w 490"/>
                  <a:gd name="T69" fmla="*/ 8 h 160"/>
                  <a:gd name="T70" fmla="*/ 480 w 490"/>
                  <a:gd name="T71" fmla="*/ 8 h 160"/>
                  <a:gd name="T72" fmla="*/ 489 w 490"/>
                  <a:gd name="T73" fmla="*/ 27 h 160"/>
                  <a:gd name="T74" fmla="*/ 489 w 490"/>
                  <a:gd name="T75" fmla="*/ 131 h 160"/>
                  <a:gd name="T76" fmla="*/ 489 w 490"/>
                  <a:gd name="T77" fmla="*/ 131 h 160"/>
                  <a:gd name="T78" fmla="*/ 480 w 490"/>
                  <a:gd name="T79" fmla="*/ 150 h 160"/>
                  <a:gd name="T80" fmla="*/ 480 w 490"/>
                  <a:gd name="T81" fmla="*/ 150 h 160"/>
                  <a:gd name="T82" fmla="*/ 461 w 490"/>
                  <a:gd name="T83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90" h="160">
                    <a:moveTo>
                      <a:pt x="28" y="19"/>
                    </a:moveTo>
                    <a:lnTo>
                      <a:pt x="28" y="19"/>
                    </a:lnTo>
                    <a:cubicBezTo>
                      <a:pt x="26" y="19"/>
                      <a:pt x="24" y="20"/>
                      <a:pt x="22" y="22"/>
                    </a:cubicBezTo>
                    <a:lnTo>
                      <a:pt x="22" y="22"/>
                    </a:lnTo>
                    <a:cubicBezTo>
                      <a:pt x="21" y="24"/>
                      <a:pt x="20" y="25"/>
                      <a:pt x="20" y="27"/>
                    </a:cubicBezTo>
                    <a:lnTo>
                      <a:pt x="20" y="131"/>
                    </a:lnTo>
                    <a:lnTo>
                      <a:pt x="20" y="131"/>
                    </a:lnTo>
                    <a:cubicBezTo>
                      <a:pt x="20" y="133"/>
                      <a:pt x="21" y="135"/>
                      <a:pt x="22" y="137"/>
                    </a:cubicBezTo>
                    <a:lnTo>
                      <a:pt x="22" y="137"/>
                    </a:lnTo>
                    <a:cubicBezTo>
                      <a:pt x="24" y="138"/>
                      <a:pt x="26" y="138"/>
                      <a:pt x="28" y="138"/>
                    </a:cubicBezTo>
                    <a:lnTo>
                      <a:pt x="461" y="138"/>
                    </a:lnTo>
                    <a:lnTo>
                      <a:pt x="461" y="138"/>
                    </a:lnTo>
                    <a:cubicBezTo>
                      <a:pt x="463" y="138"/>
                      <a:pt x="465" y="138"/>
                      <a:pt x="467" y="137"/>
                    </a:cubicBezTo>
                    <a:lnTo>
                      <a:pt x="467" y="137"/>
                    </a:lnTo>
                    <a:cubicBezTo>
                      <a:pt x="468" y="135"/>
                      <a:pt x="469" y="133"/>
                      <a:pt x="469" y="131"/>
                    </a:cubicBezTo>
                    <a:lnTo>
                      <a:pt x="469" y="27"/>
                    </a:lnTo>
                    <a:lnTo>
                      <a:pt x="469" y="27"/>
                    </a:lnTo>
                    <a:cubicBezTo>
                      <a:pt x="469" y="25"/>
                      <a:pt x="468" y="24"/>
                      <a:pt x="467" y="22"/>
                    </a:cubicBezTo>
                    <a:lnTo>
                      <a:pt x="467" y="22"/>
                    </a:lnTo>
                    <a:cubicBezTo>
                      <a:pt x="465" y="20"/>
                      <a:pt x="463" y="19"/>
                      <a:pt x="461" y="19"/>
                    </a:cubicBezTo>
                    <a:lnTo>
                      <a:pt x="28" y="19"/>
                    </a:lnTo>
                    <a:close/>
                    <a:moveTo>
                      <a:pt x="461" y="159"/>
                    </a:moveTo>
                    <a:lnTo>
                      <a:pt x="28" y="159"/>
                    </a:lnTo>
                    <a:lnTo>
                      <a:pt x="28" y="159"/>
                    </a:lnTo>
                    <a:cubicBezTo>
                      <a:pt x="21" y="159"/>
                      <a:pt x="14" y="155"/>
                      <a:pt x="8" y="150"/>
                    </a:cubicBezTo>
                    <a:lnTo>
                      <a:pt x="8" y="150"/>
                    </a:lnTo>
                    <a:cubicBezTo>
                      <a:pt x="3" y="145"/>
                      <a:pt x="0" y="138"/>
                      <a:pt x="0" y="131"/>
                    </a:cubicBez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3" y="13"/>
                      <a:pt x="8" y="8"/>
                    </a:cubicBezTo>
                    <a:lnTo>
                      <a:pt x="8" y="8"/>
                    </a:lnTo>
                    <a:cubicBezTo>
                      <a:pt x="14" y="3"/>
                      <a:pt x="21" y="0"/>
                      <a:pt x="28" y="0"/>
                    </a:cubicBezTo>
                    <a:lnTo>
                      <a:pt x="461" y="0"/>
                    </a:lnTo>
                    <a:lnTo>
                      <a:pt x="461" y="0"/>
                    </a:lnTo>
                    <a:cubicBezTo>
                      <a:pt x="469" y="0"/>
                      <a:pt x="475" y="3"/>
                      <a:pt x="480" y="8"/>
                    </a:cubicBezTo>
                    <a:lnTo>
                      <a:pt x="480" y="8"/>
                    </a:lnTo>
                    <a:cubicBezTo>
                      <a:pt x="485" y="13"/>
                      <a:pt x="489" y="20"/>
                      <a:pt x="489" y="27"/>
                    </a:cubicBezTo>
                    <a:lnTo>
                      <a:pt x="489" y="131"/>
                    </a:lnTo>
                    <a:lnTo>
                      <a:pt x="489" y="131"/>
                    </a:lnTo>
                    <a:cubicBezTo>
                      <a:pt x="489" y="138"/>
                      <a:pt x="485" y="145"/>
                      <a:pt x="480" y="150"/>
                    </a:cubicBezTo>
                    <a:lnTo>
                      <a:pt x="480" y="150"/>
                    </a:lnTo>
                    <a:cubicBezTo>
                      <a:pt x="475" y="155"/>
                      <a:pt x="469" y="159"/>
                      <a:pt x="461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74">
                <a:extLst>
                  <a:ext uri="{FF2B5EF4-FFF2-40B4-BE49-F238E27FC236}">
                    <a16:creationId xmlns:a16="http://schemas.microsoft.com/office/drawing/2014/main" id="{2AE00BB1-7C08-46B3-83DF-22ED54C94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0465" y="11387522"/>
                <a:ext cx="594669" cy="1544595"/>
              </a:xfrm>
              <a:custGeom>
                <a:avLst/>
                <a:gdLst>
                  <a:gd name="T0" fmla="*/ 608 w 679"/>
                  <a:gd name="T1" fmla="*/ 0 h 1763"/>
                  <a:gd name="T2" fmla="*/ 303 w 679"/>
                  <a:gd name="T3" fmla="*/ 0 h 1763"/>
                  <a:gd name="T4" fmla="*/ 0 w 679"/>
                  <a:gd name="T5" fmla="*/ 0 h 1763"/>
                  <a:gd name="T6" fmla="*/ 0 w 679"/>
                  <a:gd name="T7" fmla="*/ 0 h 1763"/>
                  <a:gd name="T8" fmla="*/ 49 w 679"/>
                  <a:gd name="T9" fmla="*/ 20 h 1763"/>
                  <a:gd name="T10" fmla="*/ 49 w 679"/>
                  <a:gd name="T11" fmla="*/ 20 h 1763"/>
                  <a:gd name="T12" fmla="*/ 70 w 679"/>
                  <a:gd name="T13" fmla="*/ 70 h 1763"/>
                  <a:gd name="T14" fmla="*/ 70 w 679"/>
                  <a:gd name="T15" fmla="*/ 880 h 1763"/>
                  <a:gd name="T16" fmla="*/ 70 w 679"/>
                  <a:gd name="T17" fmla="*/ 1691 h 1763"/>
                  <a:gd name="T18" fmla="*/ 70 w 679"/>
                  <a:gd name="T19" fmla="*/ 1691 h 1763"/>
                  <a:gd name="T20" fmla="*/ 49 w 679"/>
                  <a:gd name="T21" fmla="*/ 1741 h 1763"/>
                  <a:gd name="T22" fmla="*/ 49 w 679"/>
                  <a:gd name="T23" fmla="*/ 1741 h 1763"/>
                  <a:gd name="T24" fmla="*/ 0 w 679"/>
                  <a:gd name="T25" fmla="*/ 1762 h 1763"/>
                  <a:gd name="T26" fmla="*/ 303 w 679"/>
                  <a:gd name="T27" fmla="*/ 1762 h 1763"/>
                  <a:gd name="T28" fmla="*/ 608 w 679"/>
                  <a:gd name="T29" fmla="*/ 1762 h 1763"/>
                  <a:gd name="T30" fmla="*/ 608 w 679"/>
                  <a:gd name="T31" fmla="*/ 1762 h 1763"/>
                  <a:gd name="T32" fmla="*/ 659 w 679"/>
                  <a:gd name="T33" fmla="*/ 1741 h 1763"/>
                  <a:gd name="T34" fmla="*/ 659 w 679"/>
                  <a:gd name="T35" fmla="*/ 1741 h 1763"/>
                  <a:gd name="T36" fmla="*/ 678 w 679"/>
                  <a:gd name="T37" fmla="*/ 1691 h 1763"/>
                  <a:gd name="T38" fmla="*/ 678 w 679"/>
                  <a:gd name="T39" fmla="*/ 880 h 1763"/>
                  <a:gd name="T40" fmla="*/ 678 w 679"/>
                  <a:gd name="T41" fmla="*/ 70 h 1763"/>
                  <a:gd name="T42" fmla="*/ 678 w 679"/>
                  <a:gd name="T43" fmla="*/ 70 h 1763"/>
                  <a:gd name="T44" fmla="*/ 659 w 679"/>
                  <a:gd name="T45" fmla="*/ 20 h 1763"/>
                  <a:gd name="T46" fmla="*/ 659 w 679"/>
                  <a:gd name="T47" fmla="*/ 20 h 1763"/>
                  <a:gd name="T48" fmla="*/ 608 w 679"/>
                  <a:gd name="T49" fmla="*/ 0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9" h="1763">
                    <a:moveTo>
                      <a:pt x="608" y="0"/>
                    </a:moveTo>
                    <a:lnTo>
                      <a:pt x="303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9" y="0"/>
                      <a:pt x="37" y="8"/>
                      <a:pt x="49" y="20"/>
                    </a:cubicBezTo>
                    <a:lnTo>
                      <a:pt x="49" y="20"/>
                    </a:lnTo>
                    <a:cubicBezTo>
                      <a:pt x="62" y="33"/>
                      <a:pt x="70" y="50"/>
                      <a:pt x="70" y="70"/>
                    </a:cubicBezTo>
                    <a:lnTo>
                      <a:pt x="70" y="880"/>
                    </a:lnTo>
                    <a:lnTo>
                      <a:pt x="70" y="1691"/>
                    </a:lnTo>
                    <a:lnTo>
                      <a:pt x="70" y="1691"/>
                    </a:lnTo>
                    <a:cubicBezTo>
                      <a:pt x="70" y="1710"/>
                      <a:pt x="62" y="1728"/>
                      <a:pt x="49" y="1741"/>
                    </a:cubicBezTo>
                    <a:lnTo>
                      <a:pt x="49" y="1741"/>
                    </a:lnTo>
                    <a:cubicBezTo>
                      <a:pt x="37" y="1753"/>
                      <a:pt x="19" y="1762"/>
                      <a:pt x="0" y="1762"/>
                    </a:cubicBezTo>
                    <a:lnTo>
                      <a:pt x="303" y="1762"/>
                    </a:lnTo>
                    <a:lnTo>
                      <a:pt x="608" y="1762"/>
                    </a:lnTo>
                    <a:lnTo>
                      <a:pt x="608" y="1762"/>
                    </a:lnTo>
                    <a:cubicBezTo>
                      <a:pt x="628" y="1762"/>
                      <a:pt x="645" y="1753"/>
                      <a:pt x="659" y="1741"/>
                    </a:cubicBezTo>
                    <a:lnTo>
                      <a:pt x="659" y="1741"/>
                    </a:lnTo>
                    <a:cubicBezTo>
                      <a:pt x="671" y="1728"/>
                      <a:pt x="678" y="1710"/>
                      <a:pt x="678" y="1691"/>
                    </a:cubicBezTo>
                    <a:lnTo>
                      <a:pt x="678" y="880"/>
                    </a:lnTo>
                    <a:lnTo>
                      <a:pt x="678" y="70"/>
                    </a:lnTo>
                    <a:lnTo>
                      <a:pt x="678" y="70"/>
                    </a:lnTo>
                    <a:cubicBezTo>
                      <a:pt x="678" y="50"/>
                      <a:pt x="671" y="33"/>
                      <a:pt x="659" y="20"/>
                    </a:cubicBezTo>
                    <a:lnTo>
                      <a:pt x="659" y="20"/>
                    </a:lnTo>
                    <a:cubicBezTo>
                      <a:pt x="645" y="8"/>
                      <a:pt x="628" y="0"/>
                      <a:pt x="60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75">
                <a:extLst>
                  <a:ext uri="{FF2B5EF4-FFF2-40B4-BE49-F238E27FC236}">
                    <a16:creationId xmlns:a16="http://schemas.microsoft.com/office/drawing/2014/main" id="{FE6E33CD-9285-4388-BC47-D1D4EED81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2743" y="11375939"/>
                <a:ext cx="613978" cy="1560041"/>
              </a:xfrm>
              <a:custGeom>
                <a:avLst/>
                <a:gdLst>
                  <a:gd name="T0" fmla="*/ 62 w 699"/>
                  <a:gd name="T1" fmla="*/ 1763 h 1783"/>
                  <a:gd name="T2" fmla="*/ 618 w 699"/>
                  <a:gd name="T3" fmla="*/ 1763 h 1783"/>
                  <a:gd name="T4" fmla="*/ 618 w 699"/>
                  <a:gd name="T5" fmla="*/ 1763 h 1783"/>
                  <a:gd name="T6" fmla="*/ 662 w 699"/>
                  <a:gd name="T7" fmla="*/ 1745 h 1783"/>
                  <a:gd name="T8" fmla="*/ 662 w 699"/>
                  <a:gd name="T9" fmla="*/ 1745 h 1783"/>
                  <a:gd name="T10" fmla="*/ 679 w 699"/>
                  <a:gd name="T11" fmla="*/ 1702 h 1783"/>
                  <a:gd name="T12" fmla="*/ 679 w 699"/>
                  <a:gd name="T13" fmla="*/ 81 h 1783"/>
                  <a:gd name="T14" fmla="*/ 679 w 699"/>
                  <a:gd name="T15" fmla="*/ 81 h 1783"/>
                  <a:gd name="T16" fmla="*/ 662 w 699"/>
                  <a:gd name="T17" fmla="*/ 38 h 1783"/>
                  <a:gd name="T18" fmla="*/ 662 w 699"/>
                  <a:gd name="T19" fmla="*/ 38 h 1783"/>
                  <a:gd name="T20" fmla="*/ 618 w 699"/>
                  <a:gd name="T21" fmla="*/ 21 h 1783"/>
                  <a:gd name="T22" fmla="*/ 62 w 699"/>
                  <a:gd name="T23" fmla="*/ 21 h 1783"/>
                  <a:gd name="T24" fmla="*/ 62 w 699"/>
                  <a:gd name="T25" fmla="*/ 21 h 1783"/>
                  <a:gd name="T26" fmla="*/ 66 w 699"/>
                  <a:gd name="T27" fmla="*/ 24 h 1783"/>
                  <a:gd name="T28" fmla="*/ 66 w 699"/>
                  <a:gd name="T29" fmla="*/ 24 h 1783"/>
                  <a:gd name="T30" fmla="*/ 90 w 699"/>
                  <a:gd name="T31" fmla="*/ 81 h 1783"/>
                  <a:gd name="T32" fmla="*/ 90 w 699"/>
                  <a:gd name="T33" fmla="*/ 1702 h 1783"/>
                  <a:gd name="T34" fmla="*/ 90 w 699"/>
                  <a:gd name="T35" fmla="*/ 1702 h 1783"/>
                  <a:gd name="T36" fmla="*/ 66 w 699"/>
                  <a:gd name="T37" fmla="*/ 1759 h 1783"/>
                  <a:gd name="T38" fmla="*/ 66 w 699"/>
                  <a:gd name="T39" fmla="*/ 1759 h 1783"/>
                  <a:gd name="T40" fmla="*/ 62 w 699"/>
                  <a:gd name="T41" fmla="*/ 1763 h 1783"/>
                  <a:gd name="T42" fmla="*/ 618 w 699"/>
                  <a:gd name="T43" fmla="*/ 1782 h 1783"/>
                  <a:gd name="T44" fmla="*/ 10 w 699"/>
                  <a:gd name="T45" fmla="*/ 1782 h 1783"/>
                  <a:gd name="T46" fmla="*/ 10 w 699"/>
                  <a:gd name="T47" fmla="*/ 1782 h 1783"/>
                  <a:gd name="T48" fmla="*/ 0 w 699"/>
                  <a:gd name="T49" fmla="*/ 1773 h 1783"/>
                  <a:gd name="T50" fmla="*/ 0 w 699"/>
                  <a:gd name="T51" fmla="*/ 1773 h 1783"/>
                  <a:gd name="T52" fmla="*/ 10 w 699"/>
                  <a:gd name="T53" fmla="*/ 1763 h 1783"/>
                  <a:gd name="T54" fmla="*/ 10 w 699"/>
                  <a:gd name="T55" fmla="*/ 1763 h 1783"/>
                  <a:gd name="T56" fmla="*/ 52 w 699"/>
                  <a:gd name="T57" fmla="*/ 1745 h 1783"/>
                  <a:gd name="T58" fmla="*/ 52 w 699"/>
                  <a:gd name="T59" fmla="*/ 1745 h 1783"/>
                  <a:gd name="T60" fmla="*/ 71 w 699"/>
                  <a:gd name="T61" fmla="*/ 1702 h 1783"/>
                  <a:gd name="T62" fmla="*/ 71 w 699"/>
                  <a:gd name="T63" fmla="*/ 81 h 1783"/>
                  <a:gd name="T64" fmla="*/ 71 w 699"/>
                  <a:gd name="T65" fmla="*/ 81 h 1783"/>
                  <a:gd name="T66" fmla="*/ 52 w 699"/>
                  <a:gd name="T67" fmla="*/ 38 h 1783"/>
                  <a:gd name="T68" fmla="*/ 52 w 699"/>
                  <a:gd name="T69" fmla="*/ 38 h 1783"/>
                  <a:gd name="T70" fmla="*/ 10 w 699"/>
                  <a:gd name="T71" fmla="*/ 21 h 1783"/>
                  <a:gd name="T72" fmla="*/ 10 w 699"/>
                  <a:gd name="T73" fmla="*/ 21 h 1783"/>
                  <a:gd name="T74" fmla="*/ 0 w 699"/>
                  <a:gd name="T75" fmla="*/ 11 h 1783"/>
                  <a:gd name="T76" fmla="*/ 0 w 699"/>
                  <a:gd name="T77" fmla="*/ 11 h 1783"/>
                  <a:gd name="T78" fmla="*/ 10 w 699"/>
                  <a:gd name="T79" fmla="*/ 0 h 1783"/>
                  <a:gd name="T80" fmla="*/ 618 w 699"/>
                  <a:gd name="T81" fmla="*/ 0 h 1783"/>
                  <a:gd name="T82" fmla="*/ 618 w 699"/>
                  <a:gd name="T83" fmla="*/ 0 h 1783"/>
                  <a:gd name="T84" fmla="*/ 674 w 699"/>
                  <a:gd name="T85" fmla="*/ 24 h 1783"/>
                  <a:gd name="T86" fmla="*/ 674 w 699"/>
                  <a:gd name="T87" fmla="*/ 24 h 1783"/>
                  <a:gd name="T88" fmla="*/ 698 w 699"/>
                  <a:gd name="T89" fmla="*/ 81 h 1783"/>
                  <a:gd name="T90" fmla="*/ 698 w 699"/>
                  <a:gd name="T91" fmla="*/ 1702 h 1783"/>
                  <a:gd name="T92" fmla="*/ 698 w 699"/>
                  <a:gd name="T93" fmla="*/ 1702 h 1783"/>
                  <a:gd name="T94" fmla="*/ 674 w 699"/>
                  <a:gd name="T95" fmla="*/ 1759 h 1783"/>
                  <a:gd name="T96" fmla="*/ 674 w 699"/>
                  <a:gd name="T97" fmla="*/ 1759 h 1783"/>
                  <a:gd name="T98" fmla="*/ 618 w 699"/>
                  <a:gd name="T99" fmla="*/ 1782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99" h="1783">
                    <a:moveTo>
                      <a:pt x="62" y="1763"/>
                    </a:moveTo>
                    <a:lnTo>
                      <a:pt x="618" y="1763"/>
                    </a:lnTo>
                    <a:lnTo>
                      <a:pt x="618" y="1763"/>
                    </a:lnTo>
                    <a:cubicBezTo>
                      <a:pt x="635" y="1763"/>
                      <a:pt x="650" y="1757"/>
                      <a:pt x="662" y="1745"/>
                    </a:cubicBezTo>
                    <a:lnTo>
                      <a:pt x="662" y="1745"/>
                    </a:lnTo>
                    <a:cubicBezTo>
                      <a:pt x="673" y="1733"/>
                      <a:pt x="679" y="1718"/>
                      <a:pt x="679" y="1702"/>
                    </a:cubicBezTo>
                    <a:lnTo>
                      <a:pt x="679" y="81"/>
                    </a:lnTo>
                    <a:lnTo>
                      <a:pt x="679" y="81"/>
                    </a:lnTo>
                    <a:cubicBezTo>
                      <a:pt x="679" y="65"/>
                      <a:pt x="673" y="49"/>
                      <a:pt x="662" y="38"/>
                    </a:cubicBezTo>
                    <a:lnTo>
                      <a:pt x="662" y="38"/>
                    </a:lnTo>
                    <a:cubicBezTo>
                      <a:pt x="650" y="26"/>
                      <a:pt x="635" y="21"/>
                      <a:pt x="618" y="21"/>
                    </a:cubicBezTo>
                    <a:lnTo>
                      <a:pt x="62" y="21"/>
                    </a:lnTo>
                    <a:lnTo>
                      <a:pt x="62" y="21"/>
                    </a:lnTo>
                    <a:cubicBezTo>
                      <a:pt x="64" y="21"/>
                      <a:pt x="65" y="23"/>
                      <a:pt x="66" y="24"/>
                    </a:cubicBezTo>
                    <a:lnTo>
                      <a:pt x="66" y="24"/>
                    </a:lnTo>
                    <a:cubicBezTo>
                      <a:pt x="81" y="40"/>
                      <a:pt x="90" y="60"/>
                      <a:pt x="90" y="81"/>
                    </a:cubicBezTo>
                    <a:lnTo>
                      <a:pt x="90" y="1702"/>
                    </a:lnTo>
                    <a:lnTo>
                      <a:pt x="90" y="1702"/>
                    </a:lnTo>
                    <a:cubicBezTo>
                      <a:pt x="90" y="1724"/>
                      <a:pt x="81" y="1744"/>
                      <a:pt x="66" y="1759"/>
                    </a:cubicBezTo>
                    <a:lnTo>
                      <a:pt x="66" y="1759"/>
                    </a:lnTo>
                    <a:cubicBezTo>
                      <a:pt x="65" y="1760"/>
                      <a:pt x="64" y="1762"/>
                      <a:pt x="62" y="1763"/>
                    </a:cubicBezTo>
                    <a:close/>
                    <a:moveTo>
                      <a:pt x="618" y="1782"/>
                    </a:moveTo>
                    <a:lnTo>
                      <a:pt x="10" y="1782"/>
                    </a:lnTo>
                    <a:lnTo>
                      <a:pt x="10" y="1782"/>
                    </a:lnTo>
                    <a:cubicBezTo>
                      <a:pt x="5" y="1782"/>
                      <a:pt x="0" y="1778"/>
                      <a:pt x="0" y="1773"/>
                    </a:cubicBezTo>
                    <a:lnTo>
                      <a:pt x="0" y="1773"/>
                    </a:lnTo>
                    <a:cubicBezTo>
                      <a:pt x="0" y="1767"/>
                      <a:pt x="5" y="1763"/>
                      <a:pt x="10" y="1763"/>
                    </a:cubicBezTo>
                    <a:lnTo>
                      <a:pt x="10" y="1763"/>
                    </a:lnTo>
                    <a:cubicBezTo>
                      <a:pt x="26" y="1763"/>
                      <a:pt x="41" y="1757"/>
                      <a:pt x="52" y="1745"/>
                    </a:cubicBezTo>
                    <a:lnTo>
                      <a:pt x="52" y="1745"/>
                    </a:lnTo>
                    <a:cubicBezTo>
                      <a:pt x="65" y="1733"/>
                      <a:pt x="71" y="1718"/>
                      <a:pt x="71" y="1702"/>
                    </a:cubicBezTo>
                    <a:lnTo>
                      <a:pt x="71" y="81"/>
                    </a:lnTo>
                    <a:lnTo>
                      <a:pt x="71" y="81"/>
                    </a:lnTo>
                    <a:cubicBezTo>
                      <a:pt x="71" y="65"/>
                      <a:pt x="65" y="49"/>
                      <a:pt x="52" y="38"/>
                    </a:cubicBezTo>
                    <a:lnTo>
                      <a:pt x="52" y="38"/>
                    </a:lnTo>
                    <a:cubicBezTo>
                      <a:pt x="41" y="26"/>
                      <a:pt x="26" y="21"/>
                      <a:pt x="10" y="21"/>
                    </a:cubicBezTo>
                    <a:lnTo>
                      <a:pt x="10" y="21"/>
                    </a:lnTo>
                    <a:cubicBezTo>
                      <a:pt x="5" y="21"/>
                      <a:pt x="0" y="16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618" y="0"/>
                    </a:lnTo>
                    <a:lnTo>
                      <a:pt x="618" y="0"/>
                    </a:lnTo>
                    <a:cubicBezTo>
                      <a:pt x="640" y="0"/>
                      <a:pt x="660" y="9"/>
                      <a:pt x="674" y="24"/>
                    </a:cubicBezTo>
                    <a:lnTo>
                      <a:pt x="674" y="24"/>
                    </a:lnTo>
                    <a:cubicBezTo>
                      <a:pt x="690" y="40"/>
                      <a:pt x="698" y="60"/>
                      <a:pt x="698" y="81"/>
                    </a:cubicBezTo>
                    <a:lnTo>
                      <a:pt x="698" y="1702"/>
                    </a:lnTo>
                    <a:lnTo>
                      <a:pt x="698" y="1702"/>
                    </a:lnTo>
                    <a:cubicBezTo>
                      <a:pt x="698" y="1724"/>
                      <a:pt x="690" y="1744"/>
                      <a:pt x="674" y="1759"/>
                    </a:cubicBezTo>
                    <a:lnTo>
                      <a:pt x="674" y="1759"/>
                    </a:lnTo>
                    <a:cubicBezTo>
                      <a:pt x="660" y="1774"/>
                      <a:pt x="640" y="1782"/>
                      <a:pt x="618" y="17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76">
                <a:extLst>
                  <a:ext uri="{FF2B5EF4-FFF2-40B4-BE49-F238E27FC236}">
                    <a16:creationId xmlns:a16="http://schemas.microsoft.com/office/drawing/2014/main" id="{384E1543-C191-4743-921E-56DB3D930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4556" y="11387522"/>
                <a:ext cx="332088" cy="969234"/>
              </a:xfrm>
              <a:custGeom>
                <a:avLst/>
                <a:gdLst>
                  <a:gd name="T0" fmla="*/ 331 w 381"/>
                  <a:gd name="T1" fmla="*/ 1108 h 1109"/>
                  <a:gd name="T2" fmla="*/ 191 w 381"/>
                  <a:gd name="T3" fmla="*/ 1108 h 1109"/>
                  <a:gd name="T4" fmla="*/ 50 w 381"/>
                  <a:gd name="T5" fmla="*/ 1108 h 1109"/>
                  <a:gd name="T6" fmla="*/ 50 w 381"/>
                  <a:gd name="T7" fmla="*/ 1108 h 1109"/>
                  <a:gd name="T8" fmla="*/ 15 w 381"/>
                  <a:gd name="T9" fmla="*/ 1093 h 1109"/>
                  <a:gd name="T10" fmla="*/ 15 w 381"/>
                  <a:gd name="T11" fmla="*/ 1093 h 1109"/>
                  <a:gd name="T12" fmla="*/ 0 w 381"/>
                  <a:gd name="T13" fmla="*/ 1058 h 1109"/>
                  <a:gd name="T14" fmla="*/ 0 w 381"/>
                  <a:gd name="T15" fmla="*/ 529 h 1109"/>
                  <a:gd name="T16" fmla="*/ 0 w 381"/>
                  <a:gd name="T17" fmla="*/ 0 h 1109"/>
                  <a:gd name="T18" fmla="*/ 191 w 381"/>
                  <a:gd name="T19" fmla="*/ 0 h 1109"/>
                  <a:gd name="T20" fmla="*/ 380 w 381"/>
                  <a:gd name="T21" fmla="*/ 0 h 1109"/>
                  <a:gd name="T22" fmla="*/ 380 w 381"/>
                  <a:gd name="T23" fmla="*/ 529 h 1109"/>
                  <a:gd name="T24" fmla="*/ 380 w 381"/>
                  <a:gd name="T25" fmla="*/ 1058 h 1109"/>
                  <a:gd name="T26" fmla="*/ 380 w 381"/>
                  <a:gd name="T27" fmla="*/ 1058 h 1109"/>
                  <a:gd name="T28" fmla="*/ 366 w 381"/>
                  <a:gd name="T29" fmla="*/ 1093 h 1109"/>
                  <a:gd name="T30" fmla="*/ 366 w 381"/>
                  <a:gd name="T31" fmla="*/ 1093 h 1109"/>
                  <a:gd name="T32" fmla="*/ 331 w 381"/>
                  <a:gd name="T33" fmla="*/ 1108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1" h="1109">
                    <a:moveTo>
                      <a:pt x="331" y="1108"/>
                    </a:moveTo>
                    <a:lnTo>
                      <a:pt x="191" y="1108"/>
                    </a:lnTo>
                    <a:lnTo>
                      <a:pt x="50" y="1108"/>
                    </a:lnTo>
                    <a:lnTo>
                      <a:pt x="50" y="1108"/>
                    </a:lnTo>
                    <a:cubicBezTo>
                      <a:pt x="36" y="1108"/>
                      <a:pt x="23" y="1102"/>
                      <a:pt x="15" y="1093"/>
                    </a:cubicBezTo>
                    <a:lnTo>
                      <a:pt x="15" y="1093"/>
                    </a:lnTo>
                    <a:cubicBezTo>
                      <a:pt x="6" y="1084"/>
                      <a:pt x="0" y="1072"/>
                      <a:pt x="0" y="1058"/>
                    </a:cubicBezTo>
                    <a:lnTo>
                      <a:pt x="0" y="529"/>
                    </a:lnTo>
                    <a:lnTo>
                      <a:pt x="0" y="0"/>
                    </a:lnTo>
                    <a:lnTo>
                      <a:pt x="191" y="0"/>
                    </a:lnTo>
                    <a:lnTo>
                      <a:pt x="380" y="0"/>
                    </a:lnTo>
                    <a:lnTo>
                      <a:pt x="380" y="529"/>
                    </a:lnTo>
                    <a:lnTo>
                      <a:pt x="380" y="1058"/>
                    </a:lnTo>
                    <a:lnTo>
                      <a:pt x="380" y="1058"/>
                    </a:lnTo>
                    <a:cubicBezTo>
                      <a:pt x="380" y="1072"/>
                      <a:pt x="375" y="1084"/>
                      <a:pt x="366" y="1093"/>
                    </a:cubicBezTo>
                    <a:lnTo>
                      <a:pt x="366" y="1093"/>
                    </a:lnTo>
                    <a:cubicBezTo>
                      <a:pt x="357" y="1102"/>
                      <a:pt x="345" y="1108"/>
                      <a:pt x="331" y="110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77">
                <a:extLst>
                  <a:ext uri="{FF2B5EF4-FFF2-40B4-BE49-F238E27FC236}">
                    <a16:creationId xmlns:a16="http://schemas.microsoft.com/office/drawing/2014/main" id="{4D3F39A0-1C68-433F-97CD-E43206DF0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3857" y="11735056"/>
                <a:ext cx="1366966" cy="1197061"/>
              </a:xfrm>
              <a:custGeom>
                <a:avLst/>
                <a:gdLst>
                  <a:gd name="T0" fmla="*/ 1509 w 1559"/>
                  <a:gd name="T1" fmla="*/ 1364 h 1365"/>
                  <a:gd name="T2" fmla="*/ 779 w 1559"/>
                  <a:gd name="T3" fmla="*/ 1364 h 1365"/>
                  <a:gd name="T4" fmla="*/ 48 w 1559"/>
                  <a:gd name="T5" fmla="*/ 1364 h 1365"/>
                  <a:gd name="T6" fmla="*/ 48 w 1559"/>
                  <a:gd name="T7" fmla="*/ 1364 h 1365"/>
                  <a:gd name="T8" fmla="*/ 14 w 1559"/>
                  <a:gd name="T9" fmla="*/ 1350 h 1365"/>
                  <a:gd name="T10" fmla="*/ 14 w 1559"/>
                  <a:gd name="T11" fmla="*/ 1350 h 1365"/>
                  <a:gd name="T12" fmla="*/ 0 w 1559"/>
                  <a:gd name="T13" fmla="*/ 1315 h 1365"/>
                  <a:gd name="T14" fmla="*/ 0 w 1559"/>
                  <a:gd name="T15" fmla="*/ 682 h 1365"/>
                  <a:gd name="T16" fmla="*/ 0 w 1559"/>
                  <a:gd name="T17" fmla="*/ 48 h 1365"/>
                  <a:gd name="T18" fmla="*/ 0 w 1559"/>
                  <a:gd name="T19" fmla="*/ 48 h 1365"/>
                  <a:gd name="T20" fmla="*/ 14 w 1559"/>
                  <a:gd name="T21" fmla="*/ 15 h 1365"/>
                  <a:gd name="T22" fmla="*/ 14 w 1559"/>
                  <a:gd name="T23" fmla="*/ 15 h 1365"/>
                  <a:gd name="T24" fmla="*/ 48 w 1559"/>
                  <a:gd name="T25" fmla="*/ 0 h 1365"/>
                  <a:gd name="T26" fmla="*/ 779 w 1559"/>
                  <a:gd name="T27" fmla="*/ 0 h 1365"/>
                  <a:gd name="T28" fmla="*/ 1509 w 1559"/>
                  <a:gd name="T29" fmla="*/ 0 h 1365"/>
                  <a:gd name="T30" fmla="*/ 1509 w 1559"/>
                  <a:gd name="T31" fmla="*/ 0 h 1365"/>
                  <a:gd name="T32" fmla="*/ 1544 w 1559"/>
                  <a:gd name="T33" fmla="*/ 15 h 1365"/>
                  <a:gd name="T34" fmla="*/ 1544 w 1559"/>
                  <a:gd name="T35" fmla="*/ 15 h 1365"/>
                  <a:gd name="T36" fmla="*/ 1558 w 1559"/>
                  <a:gd name="T37" fmla="*/ 48 h 1365"/>
                  <a:gd name="T38" fmla="*/ 1558 w 1559"/>
                  <a:gd name="T39" fmla="*/ 682 h 1365"/>
                  <a:gd name="T40" fmla="*/ 1558 w 1559"/>
                  <a:gd name="T41" fmla="*/ 1315 h 1365"/>
                  <a:gd name="T42" fmla="*/ 1558 w 1559"/>
                  <a:gd name="T43" fmla="*/ 1315 h 1365"/>
                  <a:gd name="T44" fmla="*/ 1544 w 1559"/>
                  <a:gd name="T45" fmla="*/ 1350 h 1365"/>
                  <a:gd name="T46" fmla="*/ 1544 w 1559"/>
                  <a:gd name="T47" fmla="*/ 1350 h 1365"/>
                  <a:gd name="T48" fmla="*/ 1509 w 1559"/>
                  <a:gd name="T49" fmla="*/ 1364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59" h="1365">
                    <a:moveTo>
                      <a:pt x="1509" y="1364"/>
                    </a:moveTo>
                    <a:lnTo>
                      <a:pt x="779" y="1364"/>
                    </a:lnTo>
                    <a:lnTo>
                      <a:pt x="48" y="1364"/>
                    </a:lnTo>
                    <a:lnTo>
                      <a:pt x="48" y="1364"/>
                    </a:lnTo>
                    <a:cubicBezTo>
                      <a:pt x="35" y="1364"/>
                      <a:pt x="23" y="1358"/>
                      <a:pt x="14" y="1350"/>
                    </a:cubicBezTo>
                    <a:lnTo>
                      <a:pt x="14" y="1350"/>
                    </a:lnTo>
                    <a:cubicBezTo>
                      <a:pt x="5" y="1341"/>
                      <a:pt x="0" y="1329"/>
                      <a:pt x="0" y="1315"/>
                    </a:cubicBezTo>
                    <a:lnTo>
                      <a:pt x="0" y="682"/>
                    </a:ln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5"/>
                      <a:pt x="5" y="23"/>
                      <a:pt x="14" y="15"/>
                    </a:cubicBezTo>
                    <a:lnTo>
                      <a:pt x="14" y="15"/>
                    </a:lnTo>
                    <a:cubicBezTo>
                      <a:pt x="23" y="5"/>
                      <a:pt x="35" y="0"/>
                      <a:pt x="48" y="0"/>
                    </a:cubicBezTo>
                    <a:lnTo>
                      <a:pt x="779" y="0"/>
                    </a:lnTo>
                    <a:lnTo>
                      <a:pt x="1509" y="0"/>
                    </a:lnTo>
                    <a:lnTo>
                      <a:pt x="1509" y="0"/>
                    </a:lnTo>
                    <a:cubicBezTo>
                      <a:pt x="1523" y="0"/>
                      <a:pt x="1535" y="5"/>
                      <a:pt x="1544" y="15"/>
                    </a:cubicBezTo>
                    <a:lnTo>
                      <a:pt x="1544" y="15"/>
                    </a:lnTo>
                    <a:cubicBezTo>
                      <a:pt x="1553" y="23"/>
                      <a:pt x="1558" y="35"/>
                      <a:pt x="1558" y="48"/>
                    </a:cubicBezTo>
                    <a:lnTo>
                      <a:pt x="1558" y="682"/>
                    </a:lnTo>
                    <a:lnTo>
                      <a:pt x="1558" y="1315"/>
                    </a:lnTo>
                    <a:lnTo>
                      <a:pt x="1558" y="1315"/>
                    </a:lnTo>
                    <a:cubicBezTo>
                      <a:pt x="1558" y="1329"/>
                      <a:pt x="1553" y="1341"/>
                      <a:pt x="1544" y="1350"/>
                    </a:cubicBezTo>
                    <a:lnTo>
                      <a:pt x="1544" y="1350"/>
                    </a:lnTo>
                    <a:cubicBezTo>
                      <a:pt x="1535" y="1358"/>
                      <a:pt x="1523" y="1364"/>
                      <a:pt x="1509" y="13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78">
                <a:extLst>
                  <a:ext uri="{FF2B5EF4-FFF2-40B4-BE49-F238E27FC236}">
                    <a16:creationId xmlns:a16="http://schemas.microsoft.com/office/drawing/2014/main" id="{43336E24-C7C0-42DE-B9C7-9F12DA8C7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2274" y="11727333"/>
                <a:ext cx="1382412" cy="1212507"/>
              </a:xfrm>
              <a:custGeom>
                <a:avLst/>
                <a:gdLst>
                  <a:gd name="T0" fmla="*/ 59 w 1580"/>
                  <a:gd name="T1" fmla="*/ 19 h 1384"/>
                  <a:gd name="T2" fmla="*/ 59 w 1580"/>
                  <a:gd name="T3" fmla="*/ 19 h 1384"/>
                  <a:gd name="T4" fmla="*/ 32 w 1580"/>
                  <a:gd name="T5" fmla="*/ 30 h 1384"/>
                  <a:gd name="T6" fmla="*/ 32 w 1580"/>
                  <a:gd name="T7" fmla="*/ 30 h 1384"/>
                  <a:gd name="T8" fmla="*/ 21 w 1580"/>
                  <a:gd name="T9" fmla="*/ 58 h 1384"/>
                  <a:gd name="T10" fmla="*/ 21 w 1580"/>
                  <a:gd name="T11" fmla="*/ 1325 h 1384"/>
                  <a:gd name="T12" fmla="*/ 21 w 1580"/>
                  <a:gd name="T13" fmla="*/ 1325 h 1384"/>
                  <a:gd name="T14" fmla="*/ 32 w 1580"/>
                  <a:gd name="T15" fmla="*/ 1353 h 1384"/>
                  <a:gd name="T16" fmla="*/ 32 w 1580"/>
                  <a:gd name="T17" fmla="*/ 1353 h 1384"/>
                  <a:gd name="T18" fmla="*/ 59 w 1580"/>
                  <a:gd name="T19" fmla="*/ 1364 h 1384"/>
                  <a:gd name="T20" fmla="*/ 1520 w 1580"/>
                  <a:gd name="T21" fmla="*/ 1364 h 1384"/>
                  <a:gd name="T22" fmla="*/ 1520 w 1580"/>
                  <a:gd name="T23" fmla="*/ 1364 h 1384"/>
                  <a:gd name="T24" fmla="*/ 1548 w 1580"/>
                  <a:gd name="T25" fmla="*/ 1353 h 1384"/>
                  <a:gd name="T26" fmla="*/ 1548 w 1580"/>
                  <a:gd name="T27" fmla="*/ 1353 h 1384"/>
                  <a:gd name="T28" fmla="*/ 1559 w 1580"/>
                  <a:gd name="T29" fmla="*/ 1325 h 1384"/>
                  <a:gd name="T30" fmla="*/ 1559 w 1580"/>
                  <a:gd name="T31" fmla="*/ 58 h 1384"/>
                  <a:gd name="T32" fmla="*/ 1559 w 1580"/>
                  <a:gd name="T33" fmla="*/ 58 h 1384"/>
                  <a:gd name="T34" fmla="*/ 1548 w 1580"/>
                  <a:gd name="T35" fmla="*/ 30 h 1384"/>
                  <a:gd name="T36" fmla="*/ 1548 w 1580"/>
                  <a:gd name="T37" fmla="*/ 30 h 1384"/>
                  <a:gd name="T38" fmla="*/ 1520 w 1580"/>
                  <a:gd name="T39" fmla="*/ 19 h 1384"/>
                  <a:gd name="T40" fmla="*/ 59 w 1580"/>
                  <a:gd name="T41" fmla="*/ 19 h 1384"/>
                  <a:gd name="T42" fmla="*/ 1520 w 1580"/>
                  <a:gd name="T43" fmla="*/ 1383 h 1384"/>
                  <a:gd name="T44" fmla="*/ 59 w 1580"/>
                  <a:gd name="T45" fmla="*/ 1383 h 1384"/>
                  <a:gd name="T46" fmla="*/ 59 w 1580"/>
                  <a:gd name="T47" fmla="*/ 1383 h 1384"/>
                  <a:gd name="T48" fmla="*/ 18 w 1580"/>
                  <a:gd name="T49" fmla="*/ 1367 h 1384"/>
                  <a:gd name="T50" fmla="*/ 18 w 1580"/>
                  <a:gd name="T51" fmla="*/ 1367 h 1384"/>
                  <a:gd name="T52" fmla="*/ 0 w 1580"/>
                  <a:gd name="T53" fmla="*/ 1325 h 1384"/>
                  <a:gd name="T54" fmla="*/ 0 w 1580"/>
                  <a:gd name="T55" fmla="*/ 58 h 1384"/>
                  <a:gd name="T56" fmla="*/ 0 w 1580"/>
                  <a:gd name="T57" fmla="*/ 58 h 1384"/>
                  <a:gd name="T58" fmla="*/ 18 w 1580"/>
                  <a:gd name="T59" fmla="*/ 18 h 1384"/>
                  <a:gd name="T60" fmla="*/ 18 w 1580"/>
                  <a:gd name="T61" fmla="*/ 18 h 1384"/>
                  <a:gd name="T62" fmla="*/ 59 w 1580"/>
                  <a:gd name="T63" fmla="*/ 0 h 1384"/>
                  <a:gd name="T64" fmla="*/ 1520 w 1580"/>
                  <a:gd name="T65" fmla="*/ 0 h 1384"/>
                  <a:gd name="T66" fmla="*/ 1520 w 1580"/>
                  <a:gd name="T67" fmla="*/ 0 h 1384"/>
                  <a:gd name="T68" fmla="*/ 1562 w 1580"/>
                  <a:gd name="T69" fmla="*/ 18 h 1384"/>
                  <a:gd name="T70" fmla="*/ 1562 w 1580"/>
                  <a:gd name="T71" fmla="*/ 18 h 1384"/>
                  <a:gd name="T72" fmla="*/ 1579 w 1580"/>
                  <a:gd name="T73" fmla="*/ 58 h 1384"/>
                  <a:gd name="T74" fmla="*/ 1579 w 1580"/>
                  <a:gd name="T75" fmla="*/ 1325 h 1384"/>
                  <a:gd name="T76" fmla="*/ 1579 w 1580"/>
                  <a:gd name="T77" fmla="*/ 1325 h 1384"/>
                  <a:gd name="T78" fmla="*/ 1562 w 1580"/>
                  <a:gd name="T79" fmla="*/ 1367 h 1384"/>
                  <a:gd name="T80" fmla="*/ 1562 w 1580"/>
                  <a:gd name="T81" fmla="*/ 1367 h 1384"/>
                  <a:gd name="T82" fmla="*/ 1520 w 1580"/>
                  <a:gd name="T83" fmla="*/ 1383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0" h="1384">
                    <a:moveTo>
                      <a:pt x="59" y="19"/>
                    </a:moveTo>
                    <a:lnTo>
                      <a:pt x="59" y="19"/>
                    </a:lnTo>
                    <a:cubicBezTo>
                      <a:pt x="49" y="19"/>
                      <a:pt x="39" y="24"/>
                      <a:pt x="32" y="30"/>
                    </a:cubicBezTo>
                    <a:lnTo>
                      <a:pt x="32" y="30"/>
                    </a:lnTo>
                    <a:cubicBezTo>
                      <a:pt x="24" y="39"/>
                      <a:pt x="21" y="48"/>
                      <a:pt x="21" y="58"/>
                    </a:cubicBezTo>
                    <a:lnTo>
                      <a:pt x="21" y="1325"/>
                    </a:lnTo>
                    <a:lnTo>
                      <a:pt x="21" y="1325"/>
                    </a:lnTo>
                    <a:cubicBezTo>
                      <a:pt x="21" y="1335"/>
                      <a:pt x="24" y="1346"/>
                      <a:pt x="32" y="1353"/>
                    </a:cubicBezTo>
                    <a:lnTo>
                      <a:pt x="32" y="1353"/>
                    </a:lnTo>
                    <a:cubicBezTo>
                      <a:pt x="39" y="1360"/>
                      <a:pt x="49" y="1364"/>
                      <a:pt x="59" y="1364"/>
                    </a:cubicBezTo>
                    <a:lnTo>
                      <a:pt x="1520" y="1364"/>
                    </a:lnTo>
                    <a:lnTo>
                      <a:pt x="1520" y="1364"/>
                    </a:lnTo>
                    <a:cubicBezTo>
                      <a:pt x="1530" y="1364"/>
                      <a:pt x="1541" y="1360"/>
                      <a:pt x="1548" y="1353"/>
                    </a:cubicBezTo>
                    <a:lnTo>
                      <a:pt x="1548" y="1353"/>
                    </a:lnTo>
                    <a:cubicBezTo>
                      <a:pt x="1556" y="1346"/>
                      <a:pt x="1559" y="1335"/>
                      <a:pt x="1559" y="1325"/>
                    </a:cubicBezTo>
                    <a:lnTo>
                      <a:pt x="1559" y="58"/>
                    </a:lnTo>
                    <a:lnTo>
                      <a:pt x="1559" y="58"/>
                    </a:lnTo>
                    <a:cubicBezTo>
                      <a:pt x="1559" y="48"/>
                      <a:pt x="1556" y="39"/>
                      <a:pt x="1548" y="30"/>
                    </a:cubicBezTo>
                    <a:lnTo>
                      <a:pt x="1548" y="30"/>
                    </a:lnTo>
                    <a:cubicBezTo>
                      <a:pt x="1541" y="24"/>
                      <a:pt x="1530" y="19"/>
                      <a:pt x="1520" y="19"/>
                    </a:cubicBezTo>
                    <a:lnTo>
                      <a:pt x="59" y="19"/>
                    </a:lnTo>
                    <a:close/>
                    <a:moveTo>
                      <a:pt x="1520" y="1383"/>
                    </a:moveTo>
                    <a:lnTo>
                      <a:pt x="59" y="1383"/>
                    </a:lnTo>
                    <a:lnTo>
                      <a:pt x="59" y="1383"/>
                    </a:lnTo>
                    <a:cubicBezTo>
                      <a:pt x="44" y="1383"/>
                      <a:pt x="29" y="1377"/>
                      <a:pt x="18" y="1367"/>
                    </a:cubicBezTo>
                    <a:lnTo>
                      <a:pt x="18" y="1367"/>
                    </a:lnTo>
                    <a:cubicBezTo>
                      <a:pt x="7" y="1355"/>
                      <a:pt x="0" y="1340"/>
                      <a:pt x="0" y="1325"/>
                    </a:cubicBezTo>
                    <a:lnTo>
                      <a:pt x="0" y="58"/>
                    </a:lnTo>
                    <a:lnTo>
                      <a:pt x="0" y="58"/>
                    </a:lnTo>
                    <a:cubicBezTo>
                      <a:pt x="0" y="43"/>
                      <a:pt x="7" y="28"/>
                      <a:pt x="18" y="18"/>
                    </a:cubicBezTo>
                    <a:lnTo>
                      <a:pt x="18" y="18"/>
                    </a:lnTo>
                    <a:cubicBezTo>
                      <a:pt x="29" y="6"/>
                      <a:pt x="44" y="0"/>
                      <a:pt x="59" y="0"/>
                    </a:cubicBezTo>
                    <a:lnTo>
                      <a:pt x="1520" y="0"/>
                    </a:lnTo>
                    <a:lnTo>
                      <a:pt x="1520" y="0"/>
                    </a:lnTo>
                    <a:cubicBezTo>
                      <a:pt x="1536" y="0"/>
                      <a:pt x="1551" y="6"/>
                      <a:pt x="1562" y="18"/>
                    </a:cubicBezTo>
                    <a:lnTo>
                      <a:pt x="1562" y="18"/>
                    </a:lnTo>
                    <a:cubicBezTo>
                      <a:pt x="1573" y="28"/>
                      <a:pt x="1579" y="43"/>
                      <a:pt x="1579" y="58"/>
                    </a:cubicBezTo>
                    <a:lnTo>
                      <a:pt x="1579" y="1325"/>
                    </a:lnTo>
                    <a:lnTo>
                      <a:pt x="1579" y="1325"/>
                    </a:lnTo>
                    <a:cubicBezTo>
                      <a:pt x="1579" y="1340"/>
                      <a:pt x="1573" y="1355"/>
                      <a:pt x="1562" y="1367"/>
                    </a:cubicBezTo>
                    <a:lnTo>
                      <a:pt x="1562" y="1367"/>
                    </a:lnTo>
                    <a:cubicBezTo>
                      <a:pt x="1551" y="1377"/>
                      <a:pt x="1536" y="1383"/>
                      <a:pt x="1520" y="1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79">
                <a:extLst>
                  <a:ext uri="{FF2B5EF4-FFF2-40B4-BE49-F238E27FC236}">
                    <a16:creationId xmlns:a16="http://schemas.microsoft.com/office/drawing/2014/main" id="{A2498B0B-2C09-4A8B-93D6-560378FD51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2188" y="11735056"/>
                <a:ext cx="289613" cy="849527"/>
              </a:xfrm>
              <a:custGeom>
                <a:avLst/>
                <a:gdLst>
                  <a:gd name="T0" fmla="*/ 331 w 332"/>
                  <a:gd name="T1" fmla="*/ 915 h 972"/>
                  <a:gd name="T2" fmla="*/ 331 w 332"/>
                  <a:gd name="T3" fmla="*/ 915 h 972"/>
                  <a:gd name="T4" fmla="*/ 314 w 332"/>
                  <a:gd name="T5" fmla="*/ 954 h 972"/>
                  <a:gd name="T6" fmla="*/ 314 w 332"/>
                  <a:gd name="T7" fmla="*/ 954 h 972"/>
                  <a:gd name="T8" fmla="*/ 275 w 332"/>
                  <a:gd name="T9" fmla="*/ 971 h 972"/>
                  <a:gd name="T10" fmla="*/ 220 w 332"/>
                  <a:gd name="T11" fmla="*/ 971 h 972"/>
                  <a:gd name="T12" fmla="*/ 166 w 332"/>
                  <a:gd name="T13" fmla="*/ 971 h 972"/>
                  <a:gd name="T14" fmla="*/ 111 w 332"/>
                  <a:gd name="T15" fmla="*/ 971 h 972"/>
                  <a:gd name="T16" fmla="*/ 56 w 332"/>
                  <a:gd name="T17" fmla="*/ 971 h 972"/>
                  <a:gd name="T18" fmla="*/ 56 w 332"/>
                  <a:gd name="T19" fmla="*/ 971 h 972"/>
                  <a:gd name="T20" fmla="*/ 17 w 332"/>
                  <a:gd name="T21" fmla="*/ 954 h 972"/>
                  <a:gd name="T22" fmla="*/ 17 w 332"/>
                  <a:gd name="T23" fmla="*/ 954 h 972"/>
                  <a:gd name="T24" fmla="*/ 0 w 332"/>
                  <a:gd name="T25" fmla="*/ 915 h 972"/>
                  <a:gd name="T26" fmla="*/ 0 w 332"/>
                  <a:gd name="T27" fmla="*/ 700 h 972"/>
                  <a:gd name="T28" fmla="*/ 0 w 332"/>
                  <a:gd name="T29" fmla="*/ 485 h 972"/>
                  <a:gd name="T30" fmla="*/ 0 w 332"/>
                  <a:gd name="T31" fmla="*/ 242 h 972"/>
                  <a:gd name="T32" fmla="*/ 0 w 332"/>
                  <a:gd name="T33" fmla="*/ 0 h 972"/>
                  <a:gd name="T34" fmla="*/ 83 w 332"/>
                  <a:gd name="T35" fmla="*/ 0 h 972"/>
                  <a:gd name="T36" fmla="*/ 166 w 332"/>
                  <a:gd name="T37" fmla="*/ 0 h 972"/>
                  <a:gd name="T38" fmla="*/ 248 w 332"/>
                  <a:gd name="T39" fmla="*/ 0 h 972"/>
                  <a:gd name="T40" fmla="*/ 331 w 332"/>
                  <a:gd name="T41" fmla="*/ 0 h 972"/>
                  <a:gd name="T42" fmla="*/ 331 w 332"/>
                  <a:gd name="T43" fmla="*/ 242 h 972"/>
                  <a:gd name="T44" fmla="*/ 331 w 332"/>
                  <a:gd name="T45" fmla="*/ 485 h 972"/>
                  <a:gd name="T46" fmla="*/ 331 w 332"/>
                  <a:gd name="T47" fmla="*/ 700 h 972"/>
                  <a:gd name="T48" fmla="*/ 331 w 332"/>
                  <a:gd name="T49" fmla="*/ 915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2" h="972">
                    <a:moveTo>
                      <a:pt x="331" y="915"/>
                    </a:moveTo>
                    <a:lnTo>
                      <a:pt x="331" y="915"/>
                    </a:lnTo>
                    <a:cubicBezTo>
                      <a:pt x="331" y="930"/>
                      <a:pt x="325" y="944"/>
                      <a:pt x="314" y="954"/>
                    </a:cubicBezTo>
                    <a:lnTo>
                      <a:pt x="314" y="954"/>
                    </a:lnTo>
                    <a:cubicBezTo>
                      <a:pt x="305" y="964"/>
                      <a:pt x="291" y="971"/>
                      <a:pt x="275" y="971"/>
                    </a:cubicBezTo>
                    <a:lnTo>
                      <a:pt x="220" y="971"/>
                    </a:lnTo>
                    <a:lnTo>
                      <a:pt x="166" y="971"/>
                    </a:lnTo>
                    <a:lnTo>
                      <a:pt x="111" y="971"/>
                    </a:lnTo>
                    <a:lnTo>
                      <a:pt x="56" y="971"/>
                    </a:lnTo>
                    <a:lnTo>
                      <a:pt x="56" y="971"/>
                    </a:lnTo>
                    <a:cubicBezTo>
                      <a:pt x="40" y="971"/>
                      <a:pt x="26" y="964"/>
                      <a:pt x="17" y="954"/>
                    </a:cubicBezTo>
                    <a:lnTo>
                      <a:pt x="17" y="954"/>
                    </a:lnTo>
                    <a:cubicBezTo>
                      <a:pt x="6" y="944"/>
                      <a:pt x="0" y="930"/>
                      <a:pt x="0" y="915"/>
                    </a:cubicBezTo>
                    <a:lnTo>
                      <a:pt x="0" y="700"/>
                    </a:lnTo>
                    <a:lnTo>
                      <a:pt x="0" y="485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166" y="0"/>
                    </a:lnTo>
                    <a:lnTo>
                      <a:pt x="248" y="0"/>
                    </a:lnTo>
                    <a:lnTo>
                      <a:pt x="331" y="0"/>
                    </a:lnTo>
                    <a:lnTo>
                      <a:pt x="331" y="242"/>
                    </a:lnTo>
                    <a:lnTo>
                      <a:pt x="331" y="485"/>
                    </a:lnTo>
                    <a:lnTo>
                      <a:pt x="331" y="700"/>
                    </a:lnTo>
                    <a:lnTo>
                      <a:pt x="331" y="9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80">
                <a:extLst>
                  <a:ext uri="{FF2B5EF4-FFF2-40B4-BE49-F238E27FC236}">
                    <a16:creationId xmlns:a16="http://schemas.microsoft.com/office/drawing/2014/main" id="{E81E2E1B-3EBF-4404-A4B3-E0AAB2DBE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4465" y="11727333"/>
                <a:ext cx="308919" cy="868836"/>
              </a:xfrm>
              <a:custGeom>
                <a:avLst/>
                <a:gdLst>
                  <a:gd name="T0" fmla="*/ 19 w 351"/>
                  <a:gd name="T1" fmla="*/ 19 h 991"/>
                  <a:gd name="T2" fmla="*/ 19 w 351"/>
                  <a:gd name="T3" fmla="*/ 925 h 991"/>
                  <a:gd name="T4" fmla="*/ 19 w 351"/>
                  <a:gd name="T5" fmla="*/ 925 h 991"/>
                  <a:gd name="T6" fmla="*/ 33 w 351"/>
                  <a:gd name="T7" fmla="*/ 957 h 991"/>
                  <a:gd name="T8" fmla="*/ 33 w 351"/>
                  <a:gd name="T9" fmla="*/ 957 h 991"/>
                  <a:gd name="T10" fmla="*/ 65 w 351"/>
                  <a:gd name="T11" fmla="*/ 971 h 991"/>
                  <a:gd name="T12" fmla="*/ 284 w 351"/>
                  <a:gd name="T13" fmla="*/ 971 h 991"/>
                  <a:gd name="T14" fmla="*/ 284 w 351"/>
                  <a:gd name="T15" fmla="*/ 971 h 991"/>
                  <a:gd name="T16" fmla="*/ 316 w 351"/>
                  <a:gd name="T17" fmla="*/ 957 h 991"/>
                  <a:gd name="T18" fmla="*/ 316 w 351"/>
                  <a:gd name="T19" fmla="*/ 957 h 991"/>
                  <a:gd name="T20" fmla="*/ 330 w 351"/>
                  <a:gd name="T21" fmla="*/ 925 h 991"/>
                  <a:gd name="T22" fmla="*/ 330 w 351"/>
                  <a:gd name="T23" fmla="*/ 19 h 991"/>
                  <a:gd name="T24" fmla="*/ 19 w 351"/>
                  <a:gd name="T25" fmla="*/ 19 h 991"/>
                  <a:gd name="T26" fmla="*/ 284 w 351"/>
                  <a:gd name="T27" fmla="*/ 990 h 991"/>
                  <a:gd name="T28" fmla="*/ 65 w 351"/>
                  <a:gd name="T29" fmla="*/ 990 h 991"/>
                  <a:gd name="T30" fmla="*/ 65 w 351"/>
                  <a:gd name="T31" fmla="*/ 990 h 991"/>
                  <a:gd name="T32" fmla="*/ 19 w 351"/>
                  <a:gd name="T33" fmla="*/ 971 h 991"/>
                  <a:gd name="T34" fmla="*/ 19 w 351"/>
                  <a:gd name="T35" fmla="*/ 971 h 991"/>
                  <a:gd name="T36" fmla="*/ 0 w 351"/>
                  <a:gd name="T37" fmla="*/ 925 h 991"/>
                  <a:gd name="T38" fmla="*/ 0 w 351"/>
                  <a:gd name="T39" fmla="*/ 10 h 991"/>
                  <a:gd name="T40" fmla="*/ 0 w 351"/>
                  <a:gd name="T41" fmla="*/ 10 h 991"/>
                  <a:gd name="T42" fmla="*/ 9 w 351"/>
                  <a:gd name="T43" fmla="*/ 0 h 991"/>
                  <a:gd name="T44" fmla="*/ 340 w 351"/>
                  <a:gd name="T45" fmla="*/ 0 h 991"/>
                  <a:gd name="T46" fmla="*/ 340 w 351"/>
                  <a:gd name="T47" fmla="*/ 0 h 991"/>
                  <a:gd name="T48" fmla="*/ 350 w 351"/>
                  <a:gd name="T49" fmla="*/ 10 h 991"/>
                  <a:gd name="T50" fmla="*/ 350 w 351"/>
                  <a:gd name="T51" fmla="*/ 925 h 991"/>
                  <a:gd name="T52" fmla="*/ 350 w 351"/>
                  <a:gd name="T53" fmla="*/ 925 h 991"/>
                  <a:gd name="T54" fmla="*/ 330 w 351"/>
                  <a:gd name="T55" fmla="*/ 971 h 991"/>
                  <a:gd name="T56" fmla="*/ 330 w 351"/>
                  <a:gd name="T57" fmla="*/ 971 h 991"/>
                  <a:gd name="T58" fmla="*/ 284 w 351"/>
                  <a:gd name="T59" fmla="*/ 990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1" h="991">
                    <a:moveTo>
                      <a:pt x="19" y="19"/>
                    </a:moveTo>
                    <a:lnTo>
                      <a:pt x="19" y="925"/>
                    </a:lnTo>
                    <a:lnTo>
                      <a:pt x="19" y="925"/>
                    </a:lnTo>
                    <a:cubicBezTo>
                      <a:pt x="19" y="937"/>
                      <a:pt x="24" y="949"/>
                      <a:pt x="33" y="957"/>
                    </a:cubicBezTo>
                    <a:lnTo>
                      <a:pt x="33" y="957"/>
                    </a:lnTo>
                    <a:cubicBezTo>
                      <a:pt x="41" y="966"/>
                      <a:pt x="53" y="971"/>
                      <a:pt x="65" y="971"/>
                    </a:cubicBezTo>
                    <a:lnTo>
                      <a:pt x="284" y="971"/>
                    </a:lnTo>
                    <a:lnTo>
                      <a:pt x="284" y="971"/>
                    </a:lnTo>
                    <a:cubicBezTo>
                      <a:pt x="296" y="971"/>
                      <a:pt x="308" y="966"/>
                      <a:pt x="316" y="957"/>
                    </a:cubicBezTo>
                    <a:lnTo>
                      <a:pt x="316" y="957"/>
                    </a:lnTo>
                    <a:cubicBezTo>
                      <a:pt x="325" y="949"/>
                      <a:pt x="330" y="937"/>
                      <a:pt x="330" y="925"/>
                    </a:cubicBezTo>
                    <a:lnTo>
                      <a:pt x="330" y="19"/>
                    </a:lnTo>
                    <a:lnTo>
                      <a:pt x="19" y="19"/>
                    </a:lnTo>
                    <a:close/>
                    <a:moveTo>
                      <a:pt x="284" y="990"/>
                    </a:moveTo>
                    <a:lnTo>
                      <a:pt x="65" y="990"/>
                    </a:lnTo>
                    <a:lnTo>
                      <a:pt x="65" y="990"/>
                    </a:lnTo>
                    <a:cubicBezTo>
                      <a:pt x="47" y="990"/>
                      <a:pt x="31" y="983"/>
                      <a:pt x="19" y="971"/>
                    </a:cubicBezTo>
                    <a:lnTo>
                      <a:pt x="19" y="971"/>
                    </a:lnTo>
                    <a:cubicBezTo>
                      <a:pt x="7" y="959"/>
                      <a:pt x="0" y="943"/>
                      <a:pt x="0" y="92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0" y="0"/>
                    </a:lnTo>
                    <a:lnTo>
                      <a:pt x="340" y="0"/>
                    </a:lnTo>
                    <a:cubicBezTo>
                      <a:pt x="345" y="0"/>
                      <a:pt x="350" y="4"/>
                      <a:pt x="350" y="10"/>
                    </a:cubicBezTo>
                    <a:lnTo>
                      <a:pt x="350" y="925"/>
                    </a:lnTo>
                    <a:lnTo>
                      <a:pt x="350" y="925"/>
                    </a:lnTo>
                    <a:cubicBezTo>
                      <a:pt x="350" y="943"/>
                      <a:pt x="343" y="959"/>
                      <a:pt x="330" y="971"/>
                    </a:cubicBezTo>
                    <a:lnTo>
                      <a:pt x="330" y="971"/>
                    </a:lnTo>
                    <a:cubicBezTo>
                      <a:pt x="318" y="983"/>
                      <a:pt x="302" y="990"/>
                      <a:pt x="284" y="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81">
                <a:extLst>
                  <a:ext uri="{FF2B5EF4-FFF2-40B4-BE49-F238E27FC236}">
                    <a16:creationId xmlns:a16="http://schemas.microsoft.com/office/drawing/2014/main" id="{5EDA2F4D-8EF6-45FB-96DA-BC5EA214C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4486" y="11735056"/>
                <a:ext cx="432486" cy="1197061"/>
              </a:xfrm>
              <a:custGeom>
                <a:avLst/>
                <a:gdLst>
                  <a:gd name="T0" fmla="*/ 444 w 494"/>
                  <a:gd name="T1" fmla="*/ 0 h 1365"/>
                  <a:gd name="T2" fmla="*/ 222 w 494"/>
                  <a:gd name="T3" fmla="*/ 0 h 1365"/>
                  <a:gd name="T4" fmla="*/ 0 w 494"/>
                  <a:gd name="T5" fmla="*/ 0 h 1365"/>
                  <a:gd name="T6" fmla="*/ 0 w 494"/>
                  <a:gd name="T7" fmla="*/ 0 h 1365"/>
                  <a:gd name="T8" fmla="*/ 35 w 494"/>
                  <a:gd name="T9" fmla="*/ 15 h 1365"/>
                  <a:gd name="T10" fmla="*/ 35 w 494"/>
                  <a:gd name="T11" fmla="*/ 15 h 1365"/>
                  <a:gd name="T12" fmla="*/ 49 w 494"/>
                  <a:gd name="T13" fmla="*/ 48 h 1365"/>
                  <a:gd name="T14" fmla="*/ 49 w 494"/>
                  <a:gd name="T15" fmla="*/ 682 h 1365"/>
                  <a:gd name="T16" fmla="*/ 49 w 494"/>
                  <a:gd name="T17" fmla="*/ 1315 h 1365"/>
                  <a:gd name="T18" fmla="*/ 49 w 494"/>
                  <a:gd name="T19" fmla="*/ 1315 h 1365"/>
                  <a:gd name="T20" fmla="*/ 35 w 494"/>
                  <a:gd name="T21" fmla="*/ 1350 h 1365"/>
                  <a:gd name="T22" fmla="*/ 35 w 494"/>
                  <a:gd name="T23" fmla="*/ 1350 h 1365"/>
                  <a:gd name="T24" fmla="*/ 0 w 494"/>
                  <a:gd name="T25" fmla="*/ 1364 h 1365"/>
                  <a:gd name="T26" fmla="*/ 222 w 494"/>
                  <a:gd name="T27" fmla="*/ 1364 h 1365"/>
                  <a:gd name="T28" fmla="*/ 444 w 494"/>
                  <a:gd name="T29" fmla="*/ 1364 h 1365"/>
                  <a:gd name="T30" fmla="*/ 444 w 494"/>
                  <a:gd name="T31" fmla="*/ 1364 h 1365"/>
                  <a:gd name="T32" fmla="*/ 478 w 494"/>
                  <a:gd name="T33" fmla="*/ 1350 h 1365"/>
                  <a:gd name="T34" fmla="*/ 478 w 494"/>
                  <a:gd name="T35" fmla="*/ 1350 h 1365"/>
                  <a:gd name="T36" fmla="*/ 493 w 494"/>
                  <a:gd name="T37" fmla="*/ 1315 h 1365"/>
                  <a:gd name="T38" fmla="*/ 493 w 494"/>
                  <a:gd name="T39" fmla="*/ 682 h 1365"/>
                  <a:gd name="T40" fmla="*/ 493 w 494"/>
                  <a:gd name="T41" fmla="*/ 48 h 1365"/>
                  <a:gd name="T42" fmla="*/ 493 w 494"/>
                  <a:gd name="T43" fmla="*/ 48 h 1365"/>
                  <a:gd name="T44" fmla="*/ 478 w 494"/>
                  <a:gd name="T45" fmla="*/ 15 h 1365"/>
                  <a:gd name="T46" fmla="*/ 478 w 494"/>
                  <a:gd name="T47" fmla="*/ 15 h 1365"/>
                  <a:gd name="T48" fmla="*/ 444 w 494"/>
                  <a:gd name="T49" fmla="*/ 0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94" h="1365">
                    <a:moveTo>
                      <a:pt x="444" y="0"/>
                    </a:moveTo>
                    <a:lnTo>
                      <a:pt x="222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4" y="0"/>
                      <a:pt x="26" y="5"/>
                      <a:pt x="35" y="15"/>
                    </a:cubicBezTo>
                    <a:lnTo>
                      <a:pt x="35" y="15"/>
                    </a:lnTo>
                    <a:cubicBezTo>
                      <a:pt x="44" y="23"/>
                      <a:pt x="49" y="35"/>
                      <a:pt x="49" y="48"/>
                    </a:cubicBezTo>
                    <a:lnTo>
                      <a:pt x="49" y="682"/>
                    </a:lnTo>
                    <a:lnTo>
                      <a:pt x="49" y="1315"/>
                    </a:lnTo>
                    <a:lnTo>
                      <a:pt x="49" y="1315"/>
                    </a:lnTo>
                    <a:cubicBezTo>
                      <a:pt x="49" y="1329"/>
                      <a:pt x="44" y="1341"/>
                      <a:pt x="35" y="1350"/>
                    </a:cubicBezTo>
                    <a:lnTo>
                      <a:pt x="35" y="1350"/>
                    </a:lnTo>
                    <a:cubicBezTo>
                      <a:pt x="26" y="1358"/>
                      <a:pt x="14" y="1364"/>
                      <a:pt x="0" y="1364"/>
                    </a:cubicBezTo>
                    <a:lnTo>
                      <a:pt x="222" y="1364"/>
                    </a:lnTo>
                    <a:lnTo>
                      <a:pt x="444" y="1364"/>
                    </a:lnTo>
                    <a:lnTo>
                      <a:pt x="444" y="1364"/>
                    </a:lnTo>
                    <a:cubicBezTo>
                      <a:pt x="457" y="1364"/>
                      <a:pt x="469" y="1358"/>
                      <a:pt x="478" y="1350"/>
                    </a:cubicBezTo>
                    <a:lnTo>
                      <a:pt x="478" y="1350"/>
                    </a:lnTo>
                    <a:cubicBezTo>
                      <a:pt x="487" y="1341"/>
                      <a:pt x="493" y="1329"/>
                      <a:pt x="493" y="1315"/>
                    </a:cubicBezTo>
                    <a:lnTo>
                      <a:pt x="493" y="682"/>
                    </a:lnTo>
                    <a:lnTo>
                      <a:pt x="493" y="48"/>
                    </a:lnTo>
                    <a:lnTo>
                      <a:pt x="493" y="48"/>
                    </a:lnTo>
                    <a:cubicBezTo>
                      <a:pt x="493" y="35"/>
                      <a:pt x="487" y="23"/>
                      <a:pt x="478" y="15"/>
                    </a:cubicBezTo>
                    <a:lnTo>
                      <a:pt x="478" y="15"/>
                    </a:lnTo>
                    <a:cubicBezTo>
                      <a:pt x="469" y="5"/>
                      <a:pt x="457" y="0"/>
                      <a:pt x="44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82">
                <a:extLst>
                  <a:ext uri="{FF2B5EF4-FFF2-40B4-BE49-F238E27FC236}">
                    <a16:creationId xmlns:a16="http://schemas.microsoft.com/office/drawing/2014/main" id="{1FFA8BA9-5251-4877-8881-D15A1EB58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6763" y="11727333"/>
                <a:ext cx="447932" cy="1212507"/>
              </a:xfrm>
              <a:custGeom>
                <a:avLst/>
                <a:gdLst>
                  <a:gd name="T0" fmla="*/ 53 w 512"/>
                  <a:gd name="T1" fmla="*/ 1364 h 1384"/>
                  <a:gd name="T2" fmla="*/ 453 w 512"/>
                  <a:gd name="T3" fmla="*/ 1364 h 1384"/>
                  <a:gd name="T4" fmla="*/ 453 w 512"/>
                  <a:gd name="T5" fmla="*/ 1364 h 1384"/>
                  <a:gd name="T6" fmla="*/ 480 w 512"/>
                  <a:gd name="T7" fmla="*/ 1353 h 1384"/>
                  <a:gd name="T8" fmla="*/ 480 w 512"/>
                  <a:gd name="T9" fmla="*/ 1353 h 1384"/>
                  <a:gd name="T10" fmla="*/ 491 w 512"/>
                  <a:gd name="T11" fmla="*/ 1325 h 1384"/>
                  <a:gd name="T12" fmla="*/ 491 w 512"/>
                  <a:gd name="T13" fmla="*/ 58 h 1384"/>
                  <a:gd name="T14" fmla="*/ 491 w 512"/>
                  <a:gd name="T15" fmla="*/ 58 h 1384"/>
                  <a:gd name="T16" fmla="*/ 480 w 512"/>
                  <a:gd name="T17" fmla="*/ 30 h 1384"/>
                  <a:gd name="T18" fmla="*/ 480 w 512"/>
                  <a:gd name="T19" fmla="*/ 30 h 1384"/>
                  <a:gd name="T20" fmla="*/ 453 w 512"/>
                  <a:gd name="T21" fmla="*/ 19 h 1384"/>
                  <a:gd name="T22" fmla="*/ 53 w 512"/>
                  <a:gd name="T23" fmla="*/ 19 h 1384"/>
                  <a:gd name="T24" fmla="*/ 53 w 512"/>
                  <a:gd name="T25" fmla="*/ 19 h 1384"/>
                  <a:gd name="T26" fmla="*/ 68 w 512"/>
                  <a:gd name="T27" fmla="*/ 58 h 1384"/>
                  <a:gd name="T28" fmla="*/ 68 w 512"/>
                  <a:gd name="T29" fmla="*/ 1325 h 1384"/>
                  <a:gd name="T30" fmla="*/ 68 w 512"/>
                  <a:gd name="T31" fmla="*/ 1325 h 1384"/>
                  <a:gd name="T32" fmla="*/ 53 w 512"/>
                  <a:gd name="T33" fmla="*/ 1364 h 1384"/>
                  <a:gd name="T34" fmla="*/ 453 w 512"/>
                  <a:gd name="T35" fmla="*/ 1383 h 1384"/>
                  <a:gd name="T36" fmla="*/ 9 w 512"/>
                  <a:gd name="T37" fmla="*/ 1383 h 1384"/>
                  <a:gd name="T38" fmla="*/ 9 w 512"/>
                  <a:gd name="T39" fmla="*/ 1383 h 1384"/>
                  <a:gd name="T40" fmla="*/ 0 w 512"/>
                  <a:gd name="T41" fmla="*/ 1374 h 1384"/>
                  <a:gd name="T42" fmla="*/ 0 w 512"/>
                  <a:gd name="T43" fmla="*/ 1374 h 1384"/>
                  <a:gd name="T44" fmla="*/ 9 w 512"/>
                  <a:gd name="T45" fmla="*/ 1364 h 1384"/>
                  <a:gd name="T46" fmla="*/ 9 w 512"/>
                  <a:gd name="T47" fmla="*/ 1364 h 1384"/>
                  <a:gd name="T48" fmla="*/ 37 w 512"/>
                  <a:gd name="T49" fmla="*/ 1353 h 1384"/>
                  <a:gd name="T50" fmla="*/ 37 w 512"/>
                  <a:gd name="T51" fmla="*/ 1353 h 1384"/>
                  <a:gd name="T52" fmla="*/ 48 w 512"/>
                  <a:gd name="T53" fmla="*/ 1325 h 1384"/>
                  <a:gd name="T54" fmla="*/ 48 w 512"/>
                  <a:gd name="T55" fmla="*/ 58 h 1384"/>
                  <a:gd name="T56" fmla="*/ 48 w 512"/>
                  <a:gd name="T57" fmla="*/ 58 h 1384"/>
                  <a:gd name="T58" fmla="*/ 37 w 512"/>
                  <a:gd name="T59" fmla="*/ 30 h 1384"/>
                  <a:gd name="T60" fmla="*/ 37 w 512"/>
                  <a:gd name="T61" fmla="*/ 30 h 1384"/>
                  <a:gd name="T62" fmla="*/ 9 w 512"/>
                  <a:gd name="T63" fmla="*/ 19 h 1384"/>
                  <a:gd name="T64" fmla="*/ 9 w 512"/>
                  <a:gd name="T65" fmla="*/ 19 h 1384"/>
                  <a:gd name="T66" fmla="*/ 0 w 512"/>
                  <a:gd name="T67" fmla="*/ 10 h 1384"/>
                  <a:gd name="T68" fmla="*/ 0 w 512"/>
                  <a:gd name="T69" fmla="*/ 10 h 1384"/>
                  <a:gd name="T70" fmla="*/ 9 w 512"/>
                  <a:gd name="T71" fmla="*/ 0 h 1384"/>
                  <a:gd name="T72" fmla="*/ 453 w 512"/>
                  <a:gd name="T73" fmla="*/ 0 h 1384"/>
                  <a:gd name="T74" fmla="*/ 453 w 512"/>
                  <a:gd name="T75" fmla="*/ 0 h 1384"/>
                  <a:gd name="T76" fmla="*/ 494 w 512"/>
                  <a:gd name="T77" fmla="*/ 18 h 1384"/>
                  <a:gd name="T78" fmla="*/ 494 w 512"/>
                  <a:gd name="T79" fmla="*/ 18 h 1384"/>
                  <a:gd name="T80" fmla="*/ 511 w 512"/>
                  <a:gd name="T81" fmla="*/ 58 h 1384"/>
                  <a:gd name="T82" fmla="*/ 511 w 512"/>
                  <a:gd name="T83" fmla="*/ 1325 h 1384"/>
                  <a:gd name="T84" fmla="*/ 511 w 512"/>
                  <a:gd name="T85" fmla="*/ 1325 h 1384"/>
                  <a:gd name="T86" fmla="*/ 494 w 512"/>
                  <a:gd name="T87" fmla="*/ 1367 h 1384"/>
                  <a:gd name="T88" fmla="*/ 494 w 512"/>
                  <a:gd name="T89" fmla="*/ 1367 h 1384"/>
                  <a:gd name="T90" fmla="*/ 453 w 512"/>
                  <a:gd name="T91" fmla="*/ 1383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12" h="1384">
                    <a:moveTo>
                      <a:pt x="53" y="1364"/>
                    </a:moveTo>
                    <a:lnTo>
                      <a:pt x="453" y="1364"/>
                    </a:lnTo>
                    <a:lnTo>
                      <a:pt x="453" y="1364"/>
                    </a:lnTo>
                    <a:cubicBezTo>
                      <a:pt x="463" y="1364"/>
                      <a:pt x="473" y="1360"/>
                      <a:pt x="480" y="1353"/>
                    </a:cubicBezTo>
                    <a:lnTo>
                      <a:pt x="480" y="1353"/>
                    </a:lnTo>
                    <a:cubicBezTo>
                      <a:pt x="488" y="1346"/>
                      <a:pt x="491" y="1335"/>
                      <a:pt x="491" y="1325"/>
                    </a:cubicBezTo>
                    <a:lnTo>
                      <a:pt x="491" y="58"/>
                    </a:lnTo>
                    <a:lnTo>
                      <a:pt x="491" y="58"/>
                    </a:lnTo>
                    <a:cubicBezTo>
                      <a:pt x="491" y="48"/>
                      <a:pt x="488" y="39"/>
                      <a:pt x="480" y="30"/>
                    </a:cubicBezTo>
                    <a:lnTo>
                      <a:pt x="480" y="30"/>
                    </a:lnTo>
                    <a:cubicBezTo>
                      <a:pt x="473" y="24"/>
                      <a:pt x="463" y="19"/>
                      <a:pt x="453" y="19"/>
                    </a:cubicBezTo>
                    <a:lnTo>
                      <a:pt x="53" y="19"/>
                    </a:lnTo>
                    <a:lnTo>
                      <a:pt x="53" y="19"/>
                    </a:lnTo>
                    <a:cubicBezTo>
                      <a:pt x="62" y="30"/>
                      <a:pt x="68" y="43"/>
                      <a:pt x="68" y="58"/>
                    </a:cubicBezTo>
                    <a:lnTo>
                      <a:pt x="68" y="1325"/>
                    </a:lnTo>
                    <a:lnTo>
                      <a:pt x="68" y="1325"/>
                    </a:lnTo>
                    <a:cubicBezTo>
                      <a:pt x="68" y="1339"/>
                      <a:pt x="62" y="1353"/>
                      <a:pt x="53" y="1364"/>
                    </a:cubicBezTo>
                    <a:close/>
                    <a:moveTo>
                      <a:pt x="453" y="1383"/>
                    </a:moveTo>
                    <a:lnTo>
                      <a:pt x="9" y="1383"/>
                    </a:lnTo>
                    <a:lnTo>
                      <a:pt x="9" y="1383"/>
                    </a:lnTo>
                    <a:cubicBezTo>
                      <a:pt x="4" y="1383"/>
                      <a:pt x="0" y="1379"/>
                      <a:pt x="0" y="1374"/>
                    </a:cubicBezTo>
                    <a:lnTo>
                      <a:pt x="0" y="1374"/>
                    </a:lnTo>
                    <a:cubicBezTo>
                      <a:pt x="0" y="1368"/>
                      <a:pt x="4" y="1364"/>
                      <a:pt x="9" y="1364"/>
                    </a:cubicBezTo>
                    <a:lnTo>
                      <a:pt x="9" y="1364"/>
                    </a:lnTo>
                    <a:cubicBezTo>
                      <a:pt x="19" y="1364"/>
                      <a:pt x="30" y="1360"/>
                      <a:pt x="37" y="1353"/>
                    </a:cubicBezTo>
                    <a:lnTo>
                      <a:pt x="37" y="1353"/>
                    </a:lnTo>
                    <a:cubicBezTo>
                      <a:pt x="45" y="1346"/>
                      <a:pt x="48" y="1335"/>
                      <a:pt x="48" y="1325"/>
                    </a:cubicBezTo>
                    <a:lnTo>
                      <a:pt x="48" y="58"/>
                    </a:lnTo>
                    <a:lnTo>
                      <a:pt x="48" y="58"/>
                    </a:lnTo>
                    <a:cubicBezTo>
                      <a:pt x="48" y="48"/>
                      <a:pt x="45" y="39"/>
                      <a:pt x="37" y="30"/>
                    </a:cubicBezTo>
                    <a:lnTo>
                      <a:pt x="37" y="30"/>
                    </a:lnTo>
                    <a:cubicBezTo>
                      <a:pt x="30" y="24"/>
                      <a:pt x="19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53" y="0"/>
                    </a:lnTo>
                    <a:lnTo>
                      <a:pt x="453" y="0"/>
                    </a:lnTo>
                    <a:cubicBezTo>
                      <a:pt x="468" y="0"/>
                      <a:pt x="482" y="6"/>
                      <a:pt x="494" y="18"/>
                    </a:cubicBezTo>
                    <a:lnTo>
                      <a:pt x="494" y="18"/>
                    </a:lnTo>
                    <a:cubicBezTo>
                      <a:pt x="505" y="28"/>
                      <a:pt x="511" y="43"/>
                      <a:pt x="511" y="58"/>
                    </a:cubicBezTo>
                    <a:lnTo>
                      <a:pt x="511" y="1325"/>
                    </a:lnTo>
                    <a:lnTo>
                      <a:pt x="511" y="1325"/>
                    </a:lnTo>
                    <a:cubicBezTo>
                      <a:pt x="511" y="1340"/>
                      <a:pt x="505" y="1355"/>
                      <a:pt x="494" y="1367"/>
                    </a:cubicBezTo>
                    <a:lnTo>
                      <a:pt x="494" y="1367"/>
                    </a:lnTo>
                    <a:cubicBezTo>
                      <a:pt x="482" y="1377"/>
                      <a:pt x="468" y="1383"/>
                      <a:pt x="453" y="1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83">
                <a:extLst>
                  <a:ext uri="{FF2B5EF4-FFF2-40B4-BE49-F238E27FC236}">
                    <a16:creationId xmlns:a16="http://schemas.microsoft.com/office/drawing/2014/main" id="{1C9521F2-8A9A-448A-AF6E-6233194A6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2342" y="11735056"/>
                <a:ext cx="289613" cy="849527"/>
              </a:xfrm>
              <a:custGeom>
                <a:avLst/>
                <a:gdLst>
                  <a:gd name="T0" fmla="*/ 331 w 332"/>
                  <a:gd name="T1" fmla="*/ 915 h 972"/>
                  <a:gd name="T2" fmla="*/ 331 w 332"/>
                  <a:gd name="T3" fmla="*/ 915 h 972"/>
                  <a:gd name="T4" fmla="*/ 314 w 332"/>
                  <a:gd name="T5" fmla="*/ 954 h 972"/>
                  <a:gd name="T6" fmla="*/ 314 w 332"/>
                  <a:gd name="T7" fmla="*/ 954 h 972"/>
                  <a:gd name="T8" fmla="*/ 275 w 332"/>
                  <a:gd name="T9" fmla="*/ 971 h 972"/>
                  <a:gd name="T10" fmla="*/ 220 w 332"/>
                  <a:gd name="T11" fmla="*/ 971 h 972"/>
                  <a:gd name="T12" fmla="*/ 166 w 332"/>
                  <a:gd name="T13" fmla="*/ 971 h 972"/>
                  <a:gd name="T14" fmla="*/ 111 w 332"/>
                  <a:gd name="T15" fmla="*/ 971 h 972"/>
                  <a:gd name="T16" fmla="*/ 56 w 332"/>
                  <a:gd name="T17" fmla="*/ 971 h 972"/>
                  <a:gd name="T18" fmla="*/ 56 w 332"/>
                  <a:gd name="T19" fmla="*/ 971 h 972"/>
                  <a:gd name="T20" fmla="*/ 17 w 332"/>
                  <a:gd name="T21" fmla="*/ 954 h 972"/>
                  <a:gd name="T22" fmla="*/ 17 w 332"/>
                  <a:gd name="T23" fmla="*/ 954 h 972"/>
                  <a:gd name="T24" fmla="*/ 0 w 332"/>
                  <a:gd name="T25" fmla="*/ 915 h 972"/>
                  <a:gd name="T26" fmla="*/ 0 w 332"/>
                  <a:gd name="T27" fmla="*/ 700 h 972"/>
                  <a:gd name="T28" fmla="*/ 0 w 332"/>
                  <a:gd name="T29" fmla="*/ 485 h 972"/>
                  <a:gd name="T30" fmla="*/ 0 w 332"/>
                  <a:gd name="T31" fmla="*/ 242 h 972"/>
                  <a:gd name="T32" fmla="*/ 0 w 332"/>
                  <a:gd name="T33" fmla="*/ 0 h 972"/>
                  <a:gd name="T34" fmla="*/ 83 w 332"/>
                  <a:gd name="T35" fmla="*/ 0 h 972"/>
                  <a:gd name="T36" fmla="*/ 166 w 332"/>
                  <a:gd name="T37" fmla="*/ 0 h 972"/>
                  <a:gd name="T38" fmla="*/ 248 w 332"/>
                  <a:gd name="T39" fmla="*/ 0 h 972"/>
                  <a:gd name="T40" fmla="*/ 331 w 332"/>
                  <a:gd name="T41" fmla="*/ 0 h 972"/>
                  <a:gd name="T42" fmla="*/ 331 w 332"/>
                  <a:gd name="T43" fmla="*/ 242 h 972"/>
                  <a:gd name="T44" fmla="*/ 331 w 332"/>
                  <a:gd name="T45" fmla="*/ 485 h 972"/>
                  <a:gd name="T46" fmla="*/ 331 w 332"/>
                  <a:gd name="T47" fmla="*/ 700 h 972"/>
                  <a:gd name="T48" fmla="*/ 331 w 332"/>
                  <a:gd name="T49" fmla="*/ 915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2" h="972">
                    <a:moveTo>
                      <a:pt x="331" y="915"/>
                    </a:moveTo>
                    <a:lnTo>
                      <a:pt x="331" y="915"/>
                    </a:lnTo>
                    <a:cubicBezTo>
                      <a:pt x="331" y="930"/>
                      <a:pt x="325" y="944"/>
                      <a:pt x="314" y="954"/>
                    </a:cubicBezTo>
                    <a:lnTo>
                      <a:pt x="314" y="954"/>
                    </a:lnTo>
                    <a:cubicBezTo>
                      <a:pt x="305" y="964"/>
                      <a:pt x="291" y="971"/>
                      <a:pt x="275" y="971"/>
                    </a:cubicBezTo>
                    <a:lnTo>
                      <a:pt x="220" y="971"/>
                    </a:lnTo>
                    <a:lnTo>
                      <a:pt x="166" y="971"/>
                    </a:lnTo>
                    <a:lnTo>
                      <a:pt x="111" y="971"/>
                    </a:lnTo>
                    <a:lnTo>
                      <a:pt x="56" y="971"/>
                    </a:lnTo>
                    <a:lnTo>
                      <a:pt x="56" y="971"/>
                    </a:lnTo>
                    <a:cubicBezTo>
                      <a:pt x="40" y="971"/>
                      <a:pt x="26" y="964"/>
                      <a:pt x="17" y="954"/>
                    </a:cubicBezTo>
                    <a:lnTo>
                      <a:pt x="17" y="954"/>
                    </a:lnTo>
                    <a:cubicBezTo>
                      <a:pt x="6" y="944"/>
                      <a:pt x="0" y="930"/>
                      <a:pt x="0" y="915"/>
                    </a:cubicBezTo>
                    <a:lnTo>
                      <a:pt x="0" y="700"/>
                    </a:lnTo>
                    <a:lnTo>
                      <a:pt x="0" y="485"/>
                    </a:lnTo>
                    <a:lnTo>
                      <a:pt x="0" y="242"/>
                    </a:lnTo>
                    <a:lnTo>
                      <a:pt x="0" y="0"/>
                    </a:lnTo>
                    <a:lnTo>
                      <a:pt x="83" y="0"/>
                    </a:lnTo>
                    <a:lnTo>
                      <a:pt x="166" y="0"/>
                    </a:lnTo>
                    <a:lnTo>
                      <a:pt x="248" y="0"/>
                    </a:lnTo>
                    <a:lnTo>
                      <a:pt x="331" y="0"/>
                    </a:lnTo>
                    <a:lnTo>
                      <a:pt x="331" y="242"/>
                    </a:lnTo>
                    <a:lnTo>
                      <a:pt x="331" y="485"/>
                    </a:lnTo>
                    <a:lnTo>
                      <a:pt x="331" y="700"/>
                    </a:lnTo>
                    <a:lnTo>
                      <a:pt x="331" y="91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84">
                <a:extLst>
                  <a:ext uri="{FF2B5EF4-FFF2-40B4-BE49-F238E27FC236}">
                    <a16:creationId xmlns:a16="http://schemas.microsoft.com/office/drawing/2014/main" id="{CB13FEEE-3BB9-4AAB-9ED8-CC764D7CA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8348" y="12920534"/>
                <a:ext cx="14372453" cy="19306"/>
              </a:xfrm>
              <a:custGeom>
                <a:avLst/>
                <a:gdLst>
                  <a:gd name="T0" fmla="*/ 16401 w 16412"/>
                  <a:gd name="T1" fmla="*/ 19 h 20"/>
                  <a:gd name="T2" fmla="*/ 10 w 16412"/>
                  <a:gd name="T3" fmla="*/ 19 h 20"/>
                  <a:gd name="T4" fmla="*/ 10 w 16412"/>
                  <a:gd name="T5" fmla="*/ 19 h 20"/>
                  <a:gd name="T6" fmla="*/ 0 w 16412"/>
                  <a:gd name="T7" fmla="*/ 10 h 20"/>
                  <a:gd name="T8" fmla="*/ 0 w 16412"/>
                  <a:gd name="T9" fmla="*/ 10 h 20"/>
                  <a:gd name="T10" fmla="*/ 10 w 16412"/>
                  <a:gd name="T11" fmla="*/ 0 h 20"/>
                  <a:gd name="T12" fmla="*/ 16401 w 16412"/>
                  <a:gd name="T13" fmla="*/ 0 h 20"/>
                  <a:gd name="T14" fmla="*/ 16401 w 16412"/>
                  <a:gd name="T15" fmla="*/ 0 h 20"/>
                  <a:gd name="T16" fmla="*/ 16411 w 16412"/>
                  <a:gd name="T17" fmla="*/ 10 h 20"/>
                  <a:gd name="T18" fmla="*/ 16411 w 16412"/>
                  <a:gd name="T19" fmla="*/ 10 h 20"/>
                  <a:gd name="T20" fmla="*/ 16401 w 1641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12" h="20">
                    <a:moveTo>
                      <a:pt x="16401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6401" y="0"/>
                    </a:lnTo>
                    <a:lnTo>
                      <a:pt x="16401" y="0"/>
                    </a:lnTo>
                    <a:cubicBezTo>
                      <a:pt x="16407" y="0"/>
                      <a:pt x="16411" y="4"/>
                      <a:pt x="16411" y="10"/>
                    </a:cubicBezTo>
                    <a:lnTo>
                      <a:pt x="16411" y="10"/>
                    </a:lnTo>
                    <a:cubicBezTo>
                      <a:pt x="16411" y="15"/>
                      <a:pt x="16407" y="19"/>
                      <a:pt x="1640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65">
                <a:extLst>
                  <a:ext uri="{FF2B5EF4-FFF2-40B4-BE49-F238E27FC236}">
                    <a16:creationId xmlns:a16="http://schemas.microsoft.com/office/drawing/2014/main" id="{75F5C1A6-BCB1-471A-AE83-FF4C23846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9026" y="11472475"/>
                <a:ext cx="745268" cy="1455782"/>
              </a:xfrm>
              <a:custGeom>
                <a:avLst/>
                <a:gdLst>
                  <a:gd name="T0" fmla="*/ 778 w 850"/>
                  <a:gd name="T1" fmla="*/ 0 h 1663"/>
                  <a:gd name="T2" fmla="*/ 389 w 850"/>
                  <a:gd name="T3" fmla="*/ 0 h 1663"/>
                  <a:gd name="T4" fmla="*/ 0 w 850"/>
                  <a:gd name="T5" fmla="*/ 0 h 1663"/>
                  <a:gd name="T6" fmla="*/ 0 w 850"/>
                  <a:gd name="T7" fmla="*/ 0 h 1663"/>
                  <a:gd name="T8" fmla="*/ 49 w 850"/>
                  <a:gd name="T9" fmla="*/ 21 h 1663"/>
                  <a:gd name="T10" fmla="*/ 49 w 850"/>
                  <a:gd name="T11" fmla="*/ 21 h 1663"/>
                  <a:gd name="T12" fmla="*/ 70 w 850"/>
                  <a:gd name="T13" fmla="*/ 71 h 1663"/>
                  <a:gd name="T14" fmla="*/ 70 w 850"/>
                  <a:gd name="T15" fmla="*/ 831 h 1663"/>
                  <a:gd name="T16" fmla="*/ 70 w 850"/>
                  <a:gd name="T17" fmla="*/ 1591 h 1663"/>
                  <a:gd name="T18" fmla="*/ 70 w 850"/>
                  <a:gd name="T19" fmla="*/ 1591 h 1663"/>
                  <a:gd name="T20" fmla="*/ 49 w 850"/>
                  <a:gd name="T21" fmla="*/ 1641 h 1663"/>
                  <a:gd name="T22" fmla="*/ 49 w 850"/>
                  <a:gd name="T23" fmla="*/ 1641 h 1663"/>
                  <a:gd name="T24" fmla="*/ 0 w 850"/>
                  <a:gd name="T25" fmla="*/ 1662 h 1663"/>
                  <a:gd name="T26" fmla="*/ 389 w 850"/>
                  <a:gd name="T27" fmla="*/ 1662 h 1663"/>
                  <a:gd name="T28" fmla="*/ 778 w 850"/>
                  <a:gd name="T29" fmla="*/ 1662 h 1663"/>
                  <a:gd name="T30" fmla="*/ 778 w 850"/>
                  <a:gd name="T31" fmla="*/ 1662 h 1663"/>
                  <a:gd name="T32" fmla="*/ 828 w 850"/>
                  <a:gd name="T33" fmla="*/ 1641 h 1663"/>
                  <a:gd name="T34" fmla="*/ 828 w 850"/>
                  <a:gd name="T35" fmla="*/ 1641 h 1663"/>
                  <a:gd name="T36" fmla="*/ 849 w 850"/>
                  <a:gd name="T37" fmla="*/ 1591 h 1663"/>
                  <a:gd name="T38" fmla="*/ 849 w 850"/>
                  <a:gd name="T39" fmla="*/ 831 h 1663"/>
                  <a:gd name="T40" fmla="*/ 849 w 850"/>
                  <a:gd name="T41" fmla="*/ 71 h 1663"/>
                  <a:gd name="T42" fmla="*/ 849 w 850"/>
                  <a:gd name="T43" fmla="*/ 71 h 1663"/>
                  <a:gd name="T44" fmla="*/ 828 w 850"/>
                  <a:gd name="T45" fmla="*/ 21 h 1663"/>
                  <a:gd name="T46" fmla="*/ 828 w 850"/>
                  <a:gd name="T47" fmla="*/ 21 h 1663"/>
                  <a:gd name="T48" fmla="*/ 778 w 850"/>
                  <a:gd name="T49" fmla="*/ 0 h 1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0" h="1663">
                    <a:moveTo>
                      <a:pt x="778" y="0"/>
                    </a:moveTo>
                    <a:lnTo>
                      <a:pt x="389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9" y="0"/>
                      <a:pt x="37" y="8"/>
                      <a:pt x="49" y="21"/>
                    </a:cubicBezTo>
                    <a:lnTo>
                      <a:pt x="49" y="21"/>
                    </a:lnTo>
                    <a:cubicBezTo>
                      <a:pt x="63" y="34"/>
                      <a:pt x="70" y="51"/>
                      <a:pt x="70" y="71"/>
                    </a:cubicBezTo>
                    <a:lnTo>
                      <a:pt x="70" y="831"/>
                    </a:lnTo>
                    <a:lnTo>
                      <a:pt x="70" y="1591"/>
                    </a:lnTo>
                    <a:lnTo>
                      <a:pt x="70" y="1591"/>
                    </a:lnTo>
                    <a:cubicBezTo>
                      <a:pt x="70" y="1610"/>
                      <a:pt x="63" y="1628"/>
                      <a:pt x="49" y="1641"/>
                    </a:cubicBezTo>
                    <a:lnTo>
                      <a:pt x="49" y="1641"/>
                    </a:lnTo>
                    <a:cubicBezTo>
                      <a:pt x="37" y="1653"/>
                      <a:pt x="19" y="1662"/>
                      <a:pt x="0" y="1662"/>
                    </a:cubicBezTo>
                    <a:lnTo>
                      <a:pt x="389" y="1662"/>
                    </a:lnTo>
                    <a:lnTo>
                      <a:pt x="778" y="1662"/>
                    </a:lnTo>
                    <a:lnTo>
                      <a:pt x="778" y="1662"/>
                    </a:lnTo>
                    <a:cubicBezTo>
                      <a:pt x="797" y="1662"/>
                      <a:pt x="815" y="1653"/>
                      <a:pt x="828" y="1641"/>
                    </a:cubicBezTo>
                    <a:lnTo>
                      <a:pt x="828" y="1641"/>
                    </a:lnTo>
                    <a:cubicBezTo>
                      <a:pt x="841" y="1628"/>
                      <a:pt x="849" y="1610"/>
                      <a:pt x="849" y="1591"/>
                    </a:cubicBezTo>
                    <a:lnTo>
                      <a:pt x="849" y="831"/>
                    </a:lnTo>
                    <a:lnTo>
                      <a:pt x="849" y="71"/>
                    </a:lnTo>
                    <a:lnTo>
                      <a:pt x="849" y="71"/>
                    </a:lnTo>
                    <a:cubicBezTo>
                      <a:pt x="849" y="51"/>
                      <a:pt x="841" y="34"/>
                      <a:pt x="828" y="21"/>
                    </a:cubicBezTo>
                    <a:lnTo>
                      <a:pt x="828" y="21"/>
                    </a:lnTo>
                    <a:cubicBezTo>
                      <a:pt x="815" y="8"/>
                      <a:pt x="797" y="0"/>
                      <a:pt x="77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66">
                <a:extLst>
                  <a:ext uri="{FF2B5EF4-FFF2-40B4-BE49-F238E27FC236}">
                    <a16:creationId xmlns:a16="http://schemas.microsoft.com/office/drawing/2014/main" id="{C70ECEFF-343F-47E0-9680-0433B67D5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1303" y="11464752"/>
                <a:ext cx="760714" cy="1471228"/>
              </a:xfrm>
              <a:custGeom>
                <a:avLst/>
                <a:gdLst>
                  <a:gd name="T0" fmla="*/ 63 w 870"/>
                  <a:gd name="T1" fmla="*/ 1662 h 1682"/>
                  <a:gd name="T2" fmla="*/ 789 w 870"/>
                  <a:gd name="T3" fmla="*/ 1662 h 1682"/>
                  <a:gd name="T4" fmla="*/ 789 w 870"/>
                  <a:gd name="T5" fmla="*/ 1662 h 1682"/>
                  <a:gd name="T6" fmla="*/ 832 w 870"/>
                  <a:gd name="T7" fmla="*/ 1644 h 1682"/>
                  <a:gd name="T8" fmla="*/ 832 w 870"/>
                  <a:gd name="T9" fmla="*/ 1644 h 1682"/>
                  <a:gd name="T10" fmla="*/ 850 w 870"/>
                  <a:gd name="T11" fmla="*/ 1601 h 1682"/>
                  <a:gd name="T12" fmla="*/ 850 w 870"/>
                  <a:gd name="T13" fmla="*/ 81 h 1682"/>
                  <a:gd name="T14" fmla="*/ 850 w 870"/>
                  <a:gd name="T15" fmla="*/ 81 h 1682"/>
                  <a:gd name="T16" fmla="*/ 832 w 870"/>
                  <a:gd name="T17" fmla="*/ 38 h 1682"/>
                  <a:gd name="T18" fmla="*/ 832 w 870"/>
                  <a:gd name="T19" fmla="*/ 38 h 1682"/>
                  <a:gd name="T20" fmla="*/ 789 w 870"/>
                  <a:gd name="T21" fmla="*/ 20 h 1682"/>
                  <a:gd name="T22" fmla="*/ 63 w 870"/>
                  <a:gd name="T23" fmla="*/ 20 h 1682"/>
                  <a:gd name="T24" fmla="*/ 63 w 870"/>
                  <a:gd name="T25" fmla="*/ 20 h 1682"/>
                  <a:gd name="T26" fmla="*/ 67 w 870"/>
                  <a:gd name="T27" fmla="*/ 24 h 1682"/>
                  <a:gd name="T28" fmla="*/ 67 w 870"/>
                  <a:gd name="T29" fmla="*/ 24 h 1682"/>
                  <a:gd name="T30" fmla="*/ 91 w 870"/>
                  <a:gd name="T31" fmla="*/ 81 h 1682"/>
                  <a:gd name="T32" fmla="*/ 91 w 870"/>
                  <a:gd name="T33" fmla="*/ 1601 h 1682"/>
                  <a:gd name="T34" fmla="*/ 91 w 870"/>
                  <a:gd name="T35" fmla="*/ 1601 h 1682"/>
                  <a:gd name="T36" fmla="*/ 67 w 870"/>
                  <a:gd name="T37" fmla="*/ 1658 h 1682"/>
                  <a:gd name="T38" fmla="*/ 67 w 870"/>
                  <a:gd name="T39" fmla="*/ 1658 h 1682"/>
                  <a:gd name="T40" fmla="*/ 63 w 870"/>
                  <a:gd name="T41" fmla="*/ 1662 h 1682"/>
                  <a:gd name="T42" fmla="*/ 789 w 870"/>
                  <a:gd name="T43" fmla="*/ 1681 h 1682"/>
                  <a:gd name="T44" fmla="*/ 11 w 870"/>
                  <a:gd name="T45" fmla="*/ 1681 h 1682"/>
                  <a:gd name="T46" fmla="*/ 11 w 870"/>
                  <a:gd name="T47" fmla="*/ 1681 h 1682"/>
                  <a:gd name="T48" fmla="*/ 0 w 870"/>
                  <a:gd name="T49" fmla="*/ 1672 h 1682"/>
                  <a:gd name="T50" fmla="*/ 0 w 870"/>
                  <a:gd name="T51" fmla="*/ 1672 h 1682"/>
                  <a:gd name="T52" fmla="*/ 11 w 870"/>
                  <a:gd name="T53" fmla="*/ 1662 h 1682"/>
                  <a:gd name="T54" fmla="*/ 11 w 870"/>
                  <a:gd name="T55" fmla="*/ 1662 h 1682"/>
                  <a:gd name="T56" fmla="*/ 54 w 870"/>
                  <a:gd name="T57" fmla="*/ 1644 h 1682"/>
                  <a:gd name="T58" fmla="*/ 54 w 870"/>
                  <a:gd name="T59" fmla="*/ 1644 h 1682"/>
                  <a:gd name="T60" fmla="*/ 72 w 870"/>
                  <a:gd name="T61" fmla="*/ 1601 h 1682"/>
                  <a:gd name="T62" fmla="*/ 72 w 870"/>
                  <a:gd name="T63" fmla="*/ 81 h 1682"/>
                  <a:gd name="T64" fmla="*/ 72 w 870"/>
                  <a:gd name="T65" fmla="*/ 81 h 1682"/>
                  <a:gd name="T66" fmla="*/ 54 w 870"/>
                  <a:gd name="T67" fmla="*/ 38 h 1682"/>
                  <a:gd name="T68" fmla="*/ 54 w 870"/>
                  <a:gd name="T69" fmla="*/ 38 h 1682"/>
                  <a:gd name="T70" fmla="*/ 11 w 870"/>
                  <a:gd name="T71" fmla="*/ 20 h 1682"/>
                  <a:gd name="T72" fmla="*/ 11 w 870"/>
                  <a:gd name="T73" fmla="*/ 20 h 1682"/>
                  <a:gd name="T74" fmla="*/ 0 w 870"/>
                  <a:gd name="T75" fmla="*/ 10 h 1682"/>
                  <a:gd name="T76" fmla="*/ 0 w 870"/>
                  <a:gd name="T77" fmla="*/ 10 h 1682"/>
                  <a:gd name="T78" fmla="*/ 11 w 870"/>
                  <a:gd name="T79" fmla="*/ 0 h 1682"/>
                  <a:gd name="T80" fmla="*/ 789 w 870"/>
                  <a:gd name="T81" fmla="*/ 0 h 1682"/>
                  <a:gd name="T82" fmla="*/ 789 w 870"/>
                  <a:gd name="T83" fmla="*/ 0 h 1682"/>
                  <a:gd name="T84" fmla="*/ 846 w 870"/>
                  <a:gd name="T85" fmla="*/ 24 h 1682"/>
                  <a:gd name="T86" fmla="*/ 846 w 870"/>
                  <a:gd name="T87" fmla="*/ 24 h 1682"/>
                  <a:gd name="T88" fmla="*/ 869 w 870"/>
                  <a:gd name="T89" fmla="*/ 81 h 1682"/>
                  <a:gd name="T90" fmla="*/ 869 w 870"/>
                  <a:gd name="T91" fmla="*/ 1601 h 1682"/>
                  <a:gd name="T92" fmla="*/ 869 w 870"/>
                  <a:gd name="T93" fmla="*/ 1601 h 1682"/>
                  <a:gd name="T94" fmla="*/ 846 w 870"/>
                  <a:gd name="T95" fmla="*/ 1658 h 1682"/>
                  <a:gd name="T96" fmla="*/ 846 w 870"/>
                  <a:gd name="T97" fmla="*/ 1658 h 1682"/>
                  <a:gd name="T98" fmla="*/ 789 w 870"/>
                  <a:gd name="T99" fmla="*/ 1681 h 1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70" h="1682">
                    <a:moveTo>
                      <a:pt x="63" y="1662"/>
                    </a:moveTo>
                    <a:lnTo>
                      <a:pt x="789" y="1662"/>
                    </a:lnTo>
                    <a:lnTo>
                      <a:pt x="789" y="1662"/>
                    </a:lnTo>
                    <a:cubicBezTo>
                      <a:pt x="805" y="1662"/>
                      <a:pt x="820" y="1656"/>
                      <a:pt x="832" y="1644"/>
                    </a:cubicBezTo>
                    <a:lnTo>
                      <a:pt x="832" y="1644"/>
                    </a:lnTo>
                    <a:cubicBezTo>
                      <a:pt x="843" y="1632"/>
                      <a:pt x="850" y="1617"/>
                      <a:pt x="850" y="1601"/>
                    </a:cubicBezTo>
                    <a:lnTo>
                      <a:pt x="850" y="81"/>
                    </a:lnTo>
                    <a:lnTo>
                      <a:pt x="850" y="81"/>
                    </a:lnTo>
                    <a:cubicBezTo>
                      <a:pt x="850" y="65"/>
                      <a:pt x="843" y="49"/>
                      <a:pt x="832" y="38"/>
                    </a:cubicBezTo>
                    <a:lnTo>
                      <a:pt x="832" y="38"/>
                    </a:lnTo>
                    <a:cubicBezTo>
                      <a:pt x="820" y="27"/>
                      <a:pt x="805" y="20"/>
                      <a:pt x="789" y="20"/>
                    </a:cubicBezTo>
                    <a:lnTo>
                      <a:pt x="63" y="20"/>
                    </a:lnTo>
                    <a:lnTo>
                      <a:pt x="63" y="20"/>
                    </a:lnTo>
                    <a:cubicBezTo>
                      <a:pt x="64" y="21"/>
                      <a:pt x="66" y="23"/>
                      <a:pt x="67" y="24"/>
                    </a:cubicBezTo>
                    <a:lnTo>
                      <a:pt x="67" y="24"/>
                    </a:lnTo>
                    <a:cubicBezTo>
                      <a:pt x="82" y="40"/>
                      <a:pt x="91" y="59"/>
                      <a:pt x="91" y="81"/>
                    </a:cubicBezTo>
                    <a:lnTo>
                      <a:pt x="91" y="1601"/>
                    </a:lnTo>
                    <a:lnTo>
                      <a:pt x="91" y="1601"/>
                    </a:lnTo>
                    <a:cubicBezTo>
                      <a:pt x="91" y="1623"/>
                      <a:pt x="82" y="1643"/>
                      <a:pt x="67" y="1658"/>
                    </a:cubicBezTo>
                    <a:lnTo>
                      <a:pt x="67" y="1658"/>
                    </a:lnTo>
                    <a:cubicBezTo>
                      <a:pt x="66" y="1659"/>
                      <a:pt x="64" y="1661"/>
                      <a:pt x="63" y="1662"/>
                    </a:cubicBezTo>
                    <a:close/>
                    <a:moveTo>
                      <a:pt x="789" y="1681"/>
                    </a:moveTo>
                    <a:lnTo>
                      <a:pt x="11" y="1681"/>
                    </a:lnTo>
                    <a:lnTo>
                      <a:pt x="11" y="1681"/>
                    </a:lnTo>
                    <a:cubicBezTo>
                      <a:pt x="5" y="1681"/>
                      <a:pt x="0" y="1677"/>
                      <a:pt x="0" y="1672"/>
                    </a:cubicBezTo>
                    <a:lnTo>
                      <a:pt x="0" y="1672"/>
                    </a:lnTo>
                    <a:cubicBezTo>
                      <a:pt x="0" y="1666"/>
                      <a:pt x="5" y="1662"/>
                      <a:pt x="11" y="1662"/>
                    </a:cubicBezTo>
                    <a:lnTo>
                      <a:pt x="11" y="1662"/>
                    </a:lnTo>
                    <a:cubicBezTo>
                      <a:pt x="27" y="1662"/>
                      <a:pt x="42" y="1656"/>
                      <a:pt x="54" y="1644"/>
                    </a:cubicBezTo>
                    <a:lnTo>
                      <a:pt x="54" y="1644"/>
                    </a:lnTo>
                    <a:cubicBezTo>
                      <a:pt x="65" y="1632"/>
                      <a:pt x="72" y="1617"/>
                      <a:pt x="72" y="1601"/>
                    </a:cubicBezTo>
                    <a:lnTo>
                      <a:pt x="72" y="81"/>
                    </a:lnTo>
                    <a:lnTo>
                      <a:pt x="72" y="81"/>
                    </a:lnTo>
                    <a:cubicBezTo>
                      <a:pt x="72" y="65"/>
                      <a:pt x="65" y="49"/>
                      <a:pt x="54" y="38"/>
                    </a:cubicBezTo>
                    <a:lnTo>
                      <a:pt x="54" y="38"/>
                    </a:lnTo>
                    <a:cubicBezTo>
                      <a:pt x="42" y="27"/>
                      <a:pt x="27" y="20"/>
                      <a:pt x="11" y="20"/>
                    </a:cubicBez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789" y="0"/>
                    </a:lnTo>
                    <a:lnTo>
                      <a:pt x="789" y="0"/>
                    </a:lnTo>
                    <a:cubicBezTo>
                      <a:pt x="810" y="0"/>
                      <a:pt x="830" y="9"/>
                      <a:pt x="846" y="24"/>
                    </a:cubicBezTo>
                    <a:lnTo>
                      <a:pt x="846" y="24"/>
                    </a:lnTo>
                    <a:cubicBezTo>
                      <a:pt x="861" y="40"/>
                      <a:pt x="869" y="59"/>
                      <a:pt x="869" y="81"/>
                    </a:cubicBezTo>
                    <a:lnTo>
                      <a:pt x="869" y="1601"/>
                    </a:lnTo>
                    <a:lnTo>
                      <a:pt x="869" y="1601"/>
                    </a:lnTo>
                    <a:cubicBezTo>
                      <a:pt x="869" y="1623"/>
                      <a:pt x="861" y="1643"/>
                      <a:pt x="846" y="1658"/>
                    </a:cubicBezTo>
                    <a:lnTo>
                      <a:pt x="846" y="1658"/>
                    </a:lnTo>
                    <a:cubicBezTo>
                      <a:pt x="830" y="1673"/>
                      <a:pt x="810" y="1681"/>
                      <a:pt x="789" y="16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432811FC-7A29-41B6-92D7-47F5B0BDBAC4}"/>
                </a:ext>
              </a:extLst>
            </p:cNvPr>
            <p:cNvGrpSpPr/>
            <p:nvPr/>
          </p:nvGrpSpPr>
          <p:grpSpPr>
            <a:xfrm>
              <a:off x="7024044" y="8414178"/>
              <a:ext cx="2861360" cy="4560417"/>
              <a:chOff x="7024044" y="8414178"/>
              <a:chExt cx="2861360" cy="4560417"/>
            </a:xfrm>
          </p:grpSpPr>
          <p:sp>
            <p:nvSpPr>
              <p:cNvPr id="18" name="Freeform 110">
                <a:extLst>
                  <a:ext uri="{FF2B5EF4-FFF2-40B4-BE49-F238E27FC236}">
                    <a16:creationId xmlns:a16="http://schemas.microsoft.com/office/drawing/2014/main" id="{46BAE461-824E-4FD9-9A6C-F1D72C4A0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6465" y="12708151"/>
                <a:ext cx="567640" cy="266444"/>
              </a:xfrm>
              <a:custGeom>
                <a:avLst/>
                <a:gdLst>
                  <a:gd name="T0" fmla="*/ 8 w 647"/>
                  <a:gd name="T1" fmla="*/ 30 h 304"/>
                  <a:gd name="T2" fmla="*/ 321 w 647"/>
                  <a:gd name="T3" fmla="*/ 0 h 304"/>
                  <a:gd name="T4" fmla="*/ 321 w 647"/>
                  <a:gd name="T5" fmla="*/ 0 h 304"/>
                  <a:gd name="T6" fmla="*/ 329 w 647"/>
                  <a:gd name="T7" fmla="*/ 3 h 304"/>
                  <a:gd name="T8" fmla="*/ 329 w 647"/>
                  <a:gd name="T9" fmla="*/ 3 h 304"/>
                  <a:gd name="T10" fmla="*/ 448 w 647"/>
                  <a:gd name="T11" fmla="*/ 70 h 304"/>
                  <a:gd name="T12" fmla="*/ 457 w 647"/>
                  <a:gd name="T13" fmla="*/ 74 h 304"/>
                  <a:gd name="T14" fmla="*/ 457 w 647"/>
                  <a:gd name="T15" fmla="*/ 74 h 304"/>
                  <a:gd name="T16" fmla="*/ 621 w 647"/>
                  <a:gd name="T17" fmla="*/ 160 h 304"/>
                  <a:gd name="T18" fmla="*/ 621 w 647"/>
                  <a:gd name="T19" fmla="*/ 160 h 304"/>
                  <a:gd name="T20" fmla="*/ 630 w 647"/>
                  <a:gd name="T21" fmla="*/ 277 h 304"/>
                  <a:gd name="T22" fmla="*/ 630 w 647"/>
                  <a:gd name="T23" fmla="*/ 277 h 304"/>
                  <a:gd name="T24" fmla="*/ 591 w 647"/>
                  <a:gd name="T25" fmla="*/ 303 h 304"/>
                  <a:gd name="T26" fmla="*/ 43 w 647"/>
                  <a:gd name="T27" fmla="*/ 303 h 304"/>
                  <a:gd name="T28" fmla="*/ 43 w 647"/>
                  <a:gd name="T29" fmla="*/ 303 h 304"/>
                  <a:gd name="T30" fmla="*/ 2 w 647"/>
                  <a:gd name="T31" fmla="*/ 198 h 304"/>
                  <a:gd name="T32" fmla="*/ 0 w 647"/>
                  <a:gd name="T33" fmla="*/ 39 h 304"/>
                  <a:gd name="T34" fmla="*/ 0 w 647"/>
                  <a:gd name="T35" fmla="*/ 39 h 304"/>
                  <a:gd name="T36" fmla="*/ 8 w 647"/>
                  <a:gd name="T37" fmla="*/ 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7" h="304">
                    <a:moveTo>
                      <a:pt x="8" y="30"/>
                    </a:moveTo>
                    <a:lnTo>
                      <a:pt x="321" y="0"/>
                    </a:lnTo>
                    <a:lnTo>
                      <a:pt x="321" y="0"/>
                    </a:lnTo>
                    <a:cubicBezTo>
                      <a:pt x="324" y="0"/>
                      <a:pt x="327" y="1"/>
                      <a:pt x="329" y="3"/>
                    </a:cubicBezTo>
                    <a:lnTo>
                      <a:pt x="329" y="3"/>
                    </a:lnTo>
                    <a:cubicBezTo>
                      <a:pt x="329" y="3"/>
                      <a:pt x="351" y="29"/>
                      <a:pt x="448" y="70"/>
                    </a:cubicBezTo>
                    <a:lnTo>
                      <a:pt x="457" y="74"/>
                    </a:lnTo>
                    <a:lnTo>
                      <a:pt x="457" y="74"/>
                    </a:lnTo>
                    <a:cubicBezTo>
                      <a:pt x="544" y="112"/>
                      <a:pt x="606" y="139"/>
                      <a:pt x="621" y="160"/>
                    </a:cubicBezTo>
                    <a:lnTo>
                      <a:pt x="621" y="160"/>
                    </a:lnTo>
                    <a:cubicBezTo>
                      <a:pt x="646" y="197"/>
                      <a:pt x="646" y="248"/>
                      <a:pt x="630" y="277"/>
                    </a:cubicBezTo>
                    <a:lnTo>
                      <a:pt x="630" y="277"/>
                    </a:lnTo>
                    <a:cubicBezTo>
                      <a:pt x="621" y="294"/>
                      <a:pt x="607" y="303"/>
                      <a:pt x="591" y="303"/>
                    </a:cubicBezTo>
                    <a:lnTo>
                      <a:pt x="43" y="303"/>
                    </a:lnTo>
                    <a:lnTo>
                      <a:pt x="43" y="303"/>
                    </a:lnTo>
                    <a:cubicBezTo>
                      <a:pt x="2" y="303"/>
                      <a:pt x="2" y="255"/>
                      <a:pt x="2" y="198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35"/>
                      <a:pt x="4" y="31"/>
                      <a:pt x="8" y="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111">
                <a:extLst>
                  <a:ext uri="{FF2B5EF4-FFF2-40B4-BE49-F238E27FC236}">
                    <a16:creationId xmlns:a16="http://schemas.microsoft.com/office/drawing/2014/main" id="{79749355-B842-4AAD-8092-D1EAED5CE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7767" y="12708151"/>
                <a:ext cx="567637" cy="266444"/>
              </a:xfrm>
              <a:custGeom>
                <a:avLst/>
                <a:gdLst>
                  <a:gd name="T0" fmla="*/ 9 w 647"/>
                  <a:gd name="T1" fmla="*/ 30 h 304"/>
                  <a:gd name="T2" fmla="*/ 320 w 647"/>
                  <a:gd name="T3" fmla="*/ 0 h 304"/>
                  <a:gd name="T4" fmla="*/ 320 w 647"/>
                  <a:gd name="T5" fmla="*/ 0 h 304"/>
                  <a:gd name="T6" fmla="*/ 328 w 647"/>
                  <a:gd name="T7" fmla="*/ 3 h 304"/>
                  <a:gd name="T8" fmla="*/ 328 w 647"/>
                  <a:gd name="T9" fmla="*/ 3 h 304"/>
                  <a:gd name="T10" fmla="*/ 448 w 647"/>
                  <a:gd name="T11" fmla="*/ 70 h 304"/>
                  <a:gd name="T12" fmla="*/ 457 w 647"/>
                  <a:gd name="T13" fmla="*/ 74 h 304"/>
                  <a:gd name="T14" fmla="*/ 457 w 647"/>
                  <a:gd name="T15" fmla="*/ 74 h 304"/>
                  <a:gd name="T16" fmla="*/ 621 w 647"/>
                  <a:gd name="T17" fmla="*/ 160 h 304"/>
                  <a:gd name="T18" fmla="*/ 621 w 647"/>
                  <a:gd name="T19" fmla="*/ 160 h 304"/>
                  <a:gd name="T20" fmla="*/ 630 w 647"/>
                  <a:gd name="T21" fmla="*/ 277 h 304"/>
                  <a:gd name="T22" fmla="*/ 630 w 647"/>
                  <a:gd name="T23" fmla="*/ 277 h 304"/>
                  <a:gd name="T24" fmla="*/ 592 w 647"/>
                  <a:gd name="T25" fmla="*/ 303 h 304"/>
                  <a:gd name="T26" fmla="*/ 42 w 647"/>
                  <a:gd name="T27" fmla="*/ 303 h 304"/>
                  <a:gd name="T28" fmla="*/ 42 w 647"/>
                  <a:gd name="T29" fmla="*/ 303 h 304"/>
                  <a:gd name="T30" fmla="*/ 2 w 647"/>
                  <a:gd name="T31" fmla="*/ 198 h 304"/>
                  <a:gd name="T32" fmla="*/ 0 w 647"/>
                  <a:gd name="T33" fmla="*/ 39 h 304"/>
                  <a:gd name="T34" fmla="*/ 0 w 647"/>
                  <a:gd name="T35" fmla="*/ 39 h 304"/>
                  <a:gd name="T36" fmla="*/ 9 w 647"/>
                  <a:gd name="T37" fmla="*/ 3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7" h="304">
                    <a:moveTo>
                      <a:pt x="9" y="30"/>
                    </a:moveTo>
                    <a:lnTo>
                      <a:pt x="320" y="0"/>
                    </a:lnTo>
                    <a:lnTo>
                      <a:pt x="320" y="0"/>
                    </a:lnTo>
                    <a:cubicBezTo>
                      <a:pt x="323" y="0"/>
                      <a:pt x="327" y="1"/>
                      <a:pt x="328" y="3"/>
                    </a:cubicBezTo>
                    <a:lnTo>
                      <a:pt x="328" y="3"/>
                    </a:lnTo>
                    <a:cubicBezTo>
                      <a:pt x="329" y="3"/>
                      <a:pt x="351" y="29"/>
                      <a:pt x="448" y="70"/>
                    </a:cubicBezTo>
                    <a:lnTo>
                      <a:pt x="457" y="74"/>
                    </a:lnTo>
                    <a:lnTo>
                      <a:pt x="457" y="74"/>
                    </a:lnTo>
                    <a:cubicBezTo>
                      <a:pt x="544" y="112"/>
                      <a:pt x="606" y="139"/>
                      <a:pt x="621" y="160"/>
                    </a:cubicBezTo>
                    <a:lnTo>
                      <a:pt x="621" y="160"/>
                    </a:lnTo>
                    <a:cubicBezTo>
                      <a:pt x="646" y="197"/>
                      <a:pt x="645" y="248"/>
                      <a:pt x="630" y="277"/>
                    </a:cubicBezTo>
                    <a:lnTo>
                      <a:pt x="630" y="277"/>
                    </a:lnTo>
                    <a:cubicBezTo>
                      <a:pt x="621" y="294"/>
                      <a:pt x="607" y="303"/>
                      <a:pt x="592" y="303"/>
                    </a:cubicBezTo>
                    <a:lnTo>
                      <a:pt x="42" y="303"/>
                    </a:lnTo>
                    <a:lnTo>
                      <a:pt x="42" y="303"/>
                    </a:lnTo>
                    <a:cubicBezTo>
                      <a:pt x="3" y="303"/>
                      <a:pt x="2" y="255"/>
                      <a:pt x="2" y="198"/>
                    </a:cubicBez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35"/>
                      <a:pt x="3" y="31"/>
                      <a:pt x="9" y="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112">
                <a:extLst>
                  <a:ext uri="{FF2B5EF4-FFF2-40B4-BE49-F238E27FC236}">
                    <a16:creationId xmlns:a16="http://schemas.microsoft.com/office/drawing/2014/main" id="{6ECC901A-7404-4E34-94DC-879AF8FAE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9688" y="10765824"/>
                <a:ext cx="2509966" cy="2073617"/>
              </a:xfrm>
              <a:custGeom>
                <a:avLst/>
                <a:gdLst>
                  <a:gd name="T0" fmla="*/ 73 w 2867"/>
                  <a:gd name="T1" fmla="*/ 150 h 2370"/>
                  <a:gd name="T2" fmla="*/ 73 w 2867"/>
                  <a:gd name="T3" fmla="*/ 150 h 2370"/>
                  <a:gd name="T4" fmla="*/ 340 w 2867"/>
                  <a:gd name="T5" fmla="*/ 810 h 2370"/>
                  <a:gd name="T6" fmla="*/ 1396 w 2867"/>
                  <a:gd name="T7" fmla="*/ 810 h 2370"/>
                  <a:gd name="T8" fmla="*/ 1959 w 2867"/>
                  <a:gd name="T9" fmla="*/ 2261 h 2370"/>
                  <a:gd name="T10" fmla="*/ 1959 w 2867"/>
                  <a:gd name="T11" fmla="*/ 2261 h 2370"/>
                  <a:gd name="T12" fmla="*/ 2272 w 2867"/>
                  <a:gd name="T13" fmla="*/ 2219 h 2370"/>
                  <a:gd name="T14" fmla="*/ 2250 w 2867"/>
                  <a:gd name="T15" fmla="*/ 1388 h 2370"/>
                  <a:gd name="T16" fmla="*/ 2555 w 2867"/>
                  <a:gd name="T17" fmla="*/ 2249 h 2370"/>
                  <a:gd name="T18" fmla="*/ 2555 w 2867"/>
                  <a:gd name="T19" fmla="*/ 2249 h 2370"/>
                  <a:gd name="T20" fmla="*/ 2866 w 2867"/>
                  <a:gd name="T21" fmla="*/ 2230 h 2370"/>
                  <a:gd name="T22" fmla="*/ 2866 w 2867"/>
                  <a:gd name="T23" fmla="*/ 2230 h 2370"/>
                  <a:gd name="T24" fmla="*/ 2649 w 2867"/>
                  <a:gd name="T25" fmla="*/ 632 h 2370"/>
                  <a:gd name="T26" fmla="*/ 2649 w 2867"/>
                  <a:gd name="T27" fmla="*/ 632 h 2370"/>
                  <a:gd name="T28" fmla="*/ 1652 w 2867"/>
                  <a:gd name="T29" fmla="*/ 95 h 2370"/>
                  <a:gd name="T30" fmla="*/ 1652 w 2867"/>
                  <a:gd name="T31" fmla="*/ 95 h 2370"/>
                  <a:gd name="T32" fmla="*/ 1652 w 2867"/>
                  <a:gd name="T33" fmla="*/ 95 h 2370"/>
                  <a:gd name="T34" fmla="*/ 73 w 2867"/>
                  <a:gd name="T35" fmla="*/ 150 h 2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67" h="2370">
                    <a:moveTo>
                      <a:pt x="73" y="150"/>
                    </a:moveTo>
                    <a:lnTo>
                      <a:pt x="73" y="150"/>
                    </a:lnTo>
                    <a:cubicBezTo>
                      <a:pt x="73" y="150"/>
                      <a:pt x="0" y="734"/>
                      <a:pt x="340" y="810"/>
                    </a:cubicBezTo>
                    <a:lnTo>
                      <a:pt x="1396" y="810"/>
                    </a:lnTo>
                    <a:lnTo>
                      <a:pt x="1959" y="2261"/>
                    </a:lnTo>
                    <a:lnTo>
                      <a:pt x="1959" y="2261"/>
                    </a:lnTo>
                    <a:cubicBezTo>
                      <a:pt x="1959" y="2261"/>
                      <a:pt x="2116" y="2369"/>
                      <a:pt x="2272" y="2219"/>
                    </a:cubicBezTo>
                    <a:lnTo>
                      <a:pt x="2250" y="1388"/>
                    </a:lnTo>
                    <a:lnTo>
                      <a:pt x="2555" y="2249"/>
                    </a:lnTo>
                    <a:lnTo>
                      <a:pt x="2555" y="2249"/>
                    </a:lnTo>
                    <a:cubicBezTo>
                      <a:pt x="2555" y="2249"/>
                      <a:pt x="2725" y="2333"/>
                      <a:pt x="2866" y="2230"/>
                    </a:cubicBezTo>
                    <a:lnTo>
                      <a:pt x="2866" y="2230"/>
                    </a:lnTo>
                    <a:cubicBezTo>
                      <a:pt x="2866" y="2230"/>
                      <a:pt x="2809" y="1108"/>
                      <a:pt x="2649" y="632"/>
                    </a:cubicBezTo>
                    <a:lnTo>
                      <a:pt x="2649" y="632"/>
                    </a:lnTo>
                    <a:cubicBezTo>
                      <a:pt x="2521" y="251"/>
                      <a:pt x="2410" y="206"/>
                      <a:pt x="1652" y="95"/>
                    </a:cubicBezTo>
                    <a:lnTo>
                      <a:pt x="1652" y="95"/>
                    </a:lnTo>
                    <a:cubicBezTo>
                      <a:pt x="1003" y="0"/>
                      <a:pt x="1652" y="95"/>
                      <a:pt x="1652" y="95"/>
                    </a:cubicBezTo>
                    <a:lnTo>
                      <a:pt x="73" y="1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113">
                <a:extLst>
                  <a:ext uri="{FF2B5EF4-FFF2-40B4-BE49-F238E27FC236}">
                    <a16:creationId xmlns:a16="http://schemas.microsoft.com/office/drawing/2014/main" id="{2F22B585-EB12-4C01-A02B-2D3B887FC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0580" y="10800576"/>
                <a:ext cx="2486797" cy="2015696"/>
              </a:xfrm>
              <a:custGeom>
                <a:avLst/>
                <a:gdLst>
                  <a:gd name="T0" fmla="*/ 1932 w 2842"/>
                  <a:gd name="T1" fmla="*/ 2214 h 2304"/>
                  <a:gd name="T2" fmla="*/ 2206 w 2842"/>
                  <a:gd name="T3" fmla="*/ 1346 h 2304"/>
                  <a:gd name="T4" fmla="*/ 2213 w 2842"/>
                  <a:gd name="T5" fmla="*/ 1336 h 2304"/>
                  <a:gd name="T6" fmla="*/ 2224 w 2842"/>
                  <a:gd name="T7" fmla="*/ 1342 h 2304"/>
                  <a:gd name="T8" fmla="*/ 2528 w 2842"/>
                  <a:gd name="T9" fmla="*/ 2200 h 2304"/>
                  <a:gd name="T10" fmla="*/ 2821 w 2842"/>
                  <a:gd name="T11" fmla="*/ 2184 h 2304"/>
                  <a:gd name="T12" fmla="*/ 2773 w 2842"/>
                  <a:gd name="T13" fmla="*/ 1569 h 2304"/>
                  <a:gd name="T14" fmla="*/ 2605 w 2842"/>
                  <a:gd name="T15" fmla="*/ 593 h 2304"/>
                  <a:gd name="T16" fmla="*/ 47 w 2842"/>
                  <a:gd name="T17" fmla="*/ 118 h 2304"/>
                  <a:gd name="T18" fmla="*/ 307 w 2842"/>
                  <a:gd name="T19" fmla="*/ 758 h 2304"/>
                  <a:gd name="T20" fmla="*/ 1361 w 2842"/>
                  <a:gd name="T21" fmla="*/ 758 h 2304"/>
                  <a:gd name="T22" fmla="*/ 1932 w 2842"/>
                  <a:gd name="T23" fmla="*/ 2214 h 2304"/>
                  <a:gd name="T24" fmla="*/ 2055 w 2842"/>
                  <a:gd name="T25" fmla="*/ 2266 h 2304"/>
                  <a:gd name="T26" fmla="*/ 1919 w 2842"/>
                  <a:gd name="T27" fmla="*/ 2227 h 2304"/>
                  <a:gd name="T28" fmla="*/ 1355 w 2842"/>
                  <a:gd name="T29" fmla="*/ 778 h 2304"/>
                  <a:gd name="T30" fmla="*/ 305 w 2842"/>
                  <a:gd name="T31" fmla="*/ 778 h 2304"/>
                  <a:gd name="T32" fmla="*/ 303 w 2842"/>
                  <a:gd name="T33" fmla="*/ 778 h 2304"/>
                  <a:gd name="T34" fmla="*/ 34 w 2842"/>
                  <a:gd name="T35" fmla="*/ 411 h 2304"/>
                  <a:gd name="T36" fmla="*/ 28 w 2842"/>
                  <a:gd name="T37" fmla="*/ 107 h 2304"/>
                  <a:gd name="T38" fmla="*/ 1510 w 2842"/>
                  <a:gd name="T39" fmla="*/ 47 h 2304"/>
                  <a:gd name="T40" fmla="*/ 1327 w 2842"/>
                  <a:gd name="T41" fmla="*/ 21 h 2304"/>
                  <a:gd name="T42" fmla="*/ 1319 w 2842"/>
                  <a:gd name="T43" fmla="*/ 11 h 2304"/>
                  <a:gd name="T44" fmla="*/ 1320 w 2842"/>
                  <a:gd name="T45" fmla="*/ 9 h 2304"/>
                  <a:gd name="T46" fmla="*/ 1618 w 2842"/>
                  <a:gd name="T47" fmla="*/ 43 h 2304"/>
                  <a:gd name="T48" fmla="*/ 2623 w 2842"/>
                  <a:gd name="T49" fmla="*/ 587 h 2304"/>
                  <a:gd name="T50" fmla="*/ 2792 w 2842"/>
                  <a:gd name="T51" fmla="*/ 1567 h 2304"/>
                  <a:gd name="T52" fmla="*/ 2841 w 2842"/>
                  <a:gd name="T53" fmla="*/ 2188 h 2304"/>
                  <a:gd name="T54" fmla="*/ 2837 w 2842"/>
                  <a:gd name="T55" fmla="*/ 2196 h 2304"/>
                  <a:gd name="T56" fmla="*/ 2515 w 2842"/>
                  <a:gd name="T57" fmla="*/ 2215 h 2304"/>
                  <a:gd name="T58" fmla="*/ 2510 w 2842"/>
                  <a:gd name="T59" fmla="*/ 2210 h 2304"/>
                  <a:gd name="T60" fmla="*/ 2246 w 2842"/>
                  <a:gd name="T61" fmla="*/ 2177 h 2304"/>
                  <a:gd name="T62" fmla="*/ 2243 w 2842"/>
                  <a:gd name="T63" fmla="*/ 2184 h 2304"/>
                  <a:gd name="T64" fmla="*/ 2055 w 2842"/>
                  <a:gd name="T65" fmla="*/ 2266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42" h="2304">
                    <a:moveTo>
                      <a:pt x="1932" y="2214"/>
                    </a:moveTo>
                    <a:lnTo>
                      <a:pt x="1932" y="2214"/>
                    </a:lnTo>
                    <a:cubicBezTo>
                      <a:pt x="1952" y="2226"/>
                      <a:pt x="2088" y="2303"/>
                      <a:pt x="2227" y="2173"/>
                    </a:cubicBezTo>
                    <a:lnTo>
                      <a:pt x="2206" y="1346"/>
                    </a:lnTo>
                    <a:lnTo>
                      <a:pt x="2206" y="1346"/>
                    </a:lnTo>
                    <a:cubicBezTo>
                      <a:pt x="2206" y="1342"/>
                      <a:pt x="2208" y="1337"/>
                      <a:pt x="2213" y="1336"/>
                    </a:cubicBezTo>
                    <a:lnTo>
                      <a:pt x="2213" y="1336"/>
                    </a:lnTo>
                    <a:cubicBezTo>
                      <a:pt x="2218" y="1335"/>
                      <a:pt x="2223" y="1338"/>
                      <a:pt x="2224" y="1342"/>
                    </a:cubicBezTo>
                    <a:lnTo>
                      <a:pt x="2528" y="2200"/>
                    </a:lnTo>
                    <a:lnTo>
                      <a:pt x="2528" y="2200"/>
                    </a:lnTo>
                    <a:cubicBezTo>
                      <a:pt x="2552" y="2210"/>
                      <a:pt x="2699" y="2269"/>
                      <a:pt x="2821" y="2184"/>
                    </a:cubicBezTo>
                    <a:lnTo>
                      <a:pt x="2821" y="2184"/>
                    </a:lnTo>
                    <a:cubicBezTo>
                      <a:pt x="2819" y="2144"/>
                      <a:pt x="2804" y="1879"/>
                      <a:pt x="2773" y="1569"/>
                    </a:cubicBezTo>
                    <a:lnTo>
                      <a:pt x="2773" y="1569"/>
                    </a:lnTo>
                    <a:cubicBezTo>
                      <a:pt x="2742" y="1259"/>
                      <a:pt x="2687" y="838"/>
                      <a:pt x="2605" y="593"/>
                    </a:cubicBezTo>
                    <a:lnTo>
                      <a:pt x="2605" y="593"/>
                    </a:lnTo>
                    <a:cubicBezTo>
                      <a:pt x="2476" y="213"/>
                      <a:pt x="2361" y="172"/>
                      <a:pt x="1616" y="62"/>
                    </a:cubicBezTo>
                    <a:lnTo>
                      <a:pt x="47" y="118"/>
                    </a:lnTo>
                    <a:lnTo>
                      <a:pt x="47" y="118"/>
                    </a:lnTo>
                    <a:cubicBezTo>
                      <a:pt x="40" y="188"/>
                      <a:pt x="0" y="689"/>
                      <a:pt x="307" y="758"/>
                    </a:cubicBezTo>
                    <a:lnTo>
                      <a:pt x="1361" y="758"/>
                    </a:lnTo>
                    <a:lnTo>
                      <a:pt x="1361" y="758"/>
                    </a:lnTo>
                    <a:cubicBezTo>
                      <a:pt x="1365" y="758"/>
                      <a:pt x="1368" y="761"/>
                      <a:pt x="1370" y="764"/>
                    </a:cubicBezTo>
                    <a:lnTo>
                      <a:pt x="1932" y="2214"/>
                    </a:lnTo>
                    <a:close/>
                    <a:moveTo>
                      <a:pt x="2055" y="2266"/>
                    </a:moveTo>
                    <a:lnTo>
                      <a:pt x="2055" y="2266"/>
                    </a:lnTo>
                    <a:cubicBezTo>
                      <a:pt x="1977" y="2266"/>
                      <a:pt x="1920" y="2229"/>
                      <a:pt x="1919" y="2227"/>
                    </a:cubicBezTo>
                    <a:lnTo>
                      <a:pt x="1919" y="2227"/>
                    </a:lnTo>
                    <a:cubicBezTo>
                      <a:pt x="1917" y="2226"/>
                      <a:pt x="1916" y="2225"/>
                      <a:pt x="1916" y="2223"/>
                    </a:cubicBezTo>
                    <a:lnTo>
                      <a:pt x="1355" y="778"/>
                    </a:lnTo>
                    <a:lnTo>
                      <a:pt x="305" y="778"/>
                    </a:lnTo>
                    <a:lnTo>
                      <a:pt x="305" y="778"/>
                    </a:lnTo>
                    <a:cubicBezTo>
                      <a:pt x="304" y="778"/>
                      <a:pt x="304" y="778"/>
                      <a:pt x="303" y="778"/>
                    </a:cubicBezTo>
                    <a:lnTo>
                      <a:pt x="303" y="778"/>
                    </a:lnTo>
                    <a:cubicBezTo>
                      <a:pt x="160" y="745"/>
                      <a:pt x="66" y="619"/>
                      <a:pt x="34" y="411"/>
                    </a:cubicBezTo>
                    <a:lnTo>
                      <a:pt x="34" y="411"/>
                    </a:lnTo>
                    <a:cubicBezTo>
                      <a:pt x="10" y="256"/>
                      <a:pt x="28" y="109"/>
                      <a:pt x="28" y="107"/>
                    </a:cubicBezTo>
                    <a:lnTo>
                      <a:pt x="28" y="107"/>
                    </a:lnTo>
                    <a:cubicBezTo>
                      <a:pt x="29" y="102"/>
                      <a:pt x="33" y="99"/>
                      <a:pt x="38" y="99"/>
                    </a:cubicBezTo>
                    <a:lnTo>
                      <a:pt x="1510" y="47"/>
                    </a:lnTo>
                    <a:lnTo>
                      <a:pt x="1327" y="21"/>
                    </a:lnTo>
                    <a:lnTo>
                      <a:pt x="1327" y="21"/>
                    </a:lnTo>
                    <a:cubicBezTo>
                      <a:pt x="1322" y="19"/>
                      <a:pt x="1319" y="15"/>
                      <a:pt x="1319" y="11"/>
                    </a:cubicBezTo>
                    <a:lnTo>
                      <a:pt x="1319" y="11"/>
                    </a:lnTo>
                    <a:cubicBezTo>
                      <a:pt x="1319" y="10"/>
                      <a:pt x="1319" y="10"/>
                      <a:pt x="1320" y="9"/>
                    </a:cubicBezTo>
                    <a:lnTo>
                      <a:pt x="1320" y="9"/>
                    </a:lnTo>
                    <a:cubicBezTo>
                      <a:pt x="1320" y="4"/>
                      <a:pt x="1325" y="0"/>
                      <a:pt x="1330" y="1"/>
                    </a:cubicBezTo>
                    <a:lnTo>
                      <a:pt x="1618" y="43"/>
                    </a:lnTo>
                    <a:lnTo>
                      <a:pt x="1618" y="43"/>
                    </a:lnTo>
                    <a:cubicBezTo>
                      <a:pt x="2375" y="155"/>
                      <a:pt x="2491" y="196"/>
                      <a:pt x="2623" y="587"/>
                    </a:cubicBezTo>
                    <a:lnTo>
                      <a:pt x="2623" y="587"/>
                    </a:lnTo>
                    <a:cubicBezTo>
                      <a:pt x="2706" y="833"/>
                      <a:pt x="2761" y="1255"/>
                      <a:pt x="2792" y="1567"/>
                    </a:cubicBezTo>
                    <a:lnTo>
                      <a:pt x="2792" y="1567"/>
                    </a:lnTo>
                    <a:cubicBezTo>
                      <a:pt x="2826" y="1904"/>
                      <a:pt x="2841" y="2186"/>
                      <a:pt x="2841" y="2188"/>
                    </a:cubicBezTo>
                    <a:lnTo>
                      <a:pt x="2841" y="2188"/>
                    </a:lnTo>
                    <a:cubicBezTo>
                      <a:pt x="2841" y="2192"/>
                      <a:pt x="2839" y="2194"/>
                      <a:pt x="2837" y="2196"/>
                    </a:cubicBezTo>
                    <a:lnTo>
                      <a:pt x="2837" y="2196"/>
                    </a:lnTo>
                    <a:cubicBezTo>
                      <a:pt x="2693" y="2300"/>
                      <a:pt x="2517" y="2216"/>
                      <a:pt x="2515" y="2215"/>
                    </a:cubicBezTo>
                    <a:lnTo>
                      <a:pt x="2515" y="2215"/>
                    </a:lnTo>
                    <a:cubicBezTo>
                      <a:pt x="2513" y="2215"/>
                      <a:pt x="2511" y="2212"/>
                      <a:pt x="2510" y="2210"/>
                    </a:cubicBezTo>
                    <a:lnTo>
                      <a:pt x="2227" y="1407"/>
                    </a:lnTo>
                    <a:lnTo>
                      <a:pt x="2246" y="2177"/>
                    </a:lnTo>
                    <a:lnTo>
                      <a:pt x="2246" y="2177"/>
                    </a:lnTo>
                    <a:cubicBezTo>
                      <a:pt x="2246" y="2180"/>
                      <a:pt x="2245" y="2182"/>
                      <a:pt x="2243" y="2184"/>
                    </a:cubicBezTo>
                    <a:lnTo>
                      <a:pt x="2243" y="2184"/>
                    </a:lnTo>
                    <a:cubicBezTo>
                      <a:pt x="2177" y="2247"/>
                      <a:pt x="2111" y="2266"/>
                      <a:pt x="2055" y="2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114">
                <a:extLst>
                  <a:ext uri="{FF2B5EF4-FFF2-40B4-BE49-F238E27FC236}">
                    <a16:creationId xmlns:a16="http://schemas.microsoft.com/office/drawing/2014/main" id="{A335F07D-94CF-444A-B1D9-5088741A8D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8146" y="11020682"/>
                <a:ext cx="420901" cy="961509"/>
              </a:xfrm>
              <a:custGeom>
                <a:avLst/>
                <a:gdLst>
                  <a:gd name="T0" fmla="*/ 480 w 481"/>
                  <a:gd name="T1" fmla="*/ 1096 h 1097"/>
                  <a:gd name="T2" fmla="*/ 480 w 481"/>
                  <a:gd name="T3" fmla="*/ 1096 h 1097"/>
                  <a:gd name="T4" fmla="*/ 240 w 481"/>
                  <a:gd name="T5" fmla="*/ 108 h 1097"/>
                  <a:gd name="T6" fmla="*/ 240 w 481"/>
                  <a:gd name="T7" fmla="*/ 108 h 1097"/>
                  <a:gd name="T8" fmla="*/ 0 w 481"/>
                  <a:gd name="T9" fmla="*/ 0 h 1097"/>
                  <a:gd name="T10" fmla="*/ 480 w 481"/>
                  <a:gd name="T11" fmla="*/ 1096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81" h="1097">
                    <a:moveTo>
                      <a:pt x="480" y="1096"/>
                    </a:moveTo>
                    <a:lnTo>
                      <a:pt x="480" y="1096"/>
                    </a:lnTo>
                    <a:cubicBezTo>
                      <a:pt x="480" y="1096"/>
                      <a:pt x="379" y="381"/>
                      <a:pt x="240" y="108"/>
                    </a:cubicBezTo>
                    <a:lnTo>
                      <a:pt x="240" y="108"/>
                    </a:lnTo>
                    <a:cubicBezTo>
                      <a:pt x="208" y="45"/>
                      <a:pt x="76" y="10"/>
                      <a:pt x="0" y="0"/>
                    </a:cubicBezTo>
                    <a:lnTo>
                      <a:pt x="480" y="10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115">
                <a:extLst>
                  <a:ext uri="{FF2B5EF4-FFF2-40B4-BE49-F238E27FC236}">
                    <a16:creationId xmlns:a16="http://schemas.microsoft.com/office/drawing/2014/main" id="{FCB5FCF0-CD90-4E04-9136-86F2A0914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0423" y="11012959"/>
                <a:ext cx="440209" cy="976955"/>
              </a:xfrm>
              <a:custGeom>
                <a:avLst/>
                <a:gdLst>
                  <a:gd name="T0" fmla="*/ 491 w 503"/>
                  <a:gd name="T1" fmla="*/ 1116 h 1117"/>
                  <a:gd name="T2" fmla="*/ 491 w 503"/>
                  <a:gd name="T3" fmla="*/ 1116 h 1117"/>
                  <a:gd name="T4" fmla="*/ 482 w 503"/>
                  <a:gd name="T5" fmla="*/ 1107 h 1117"/>
                  <a:gd name="T6" fmla="*/ 482 w 503"/>
                  <a:gd name="T7" fmla="*/ 1107 h 1117"/>
                  <a:gd name="T8" fmla="*/ 242 w 503"/>
                  <a:gd name="T9" fmla="*/ 122 h 1117"/>
                  <a:gd name="T10" fmla="*/ 242 w 503"/>
                  <a:gd name="T11" fmla="*/ 122 h 1117"/>
                  <a:gd name="T12" fmla="*/ 10 w 503"/>
                  <a:gd name="T13" fmla="*/ 20 h 1117"/>
                  <a:gd name="T14" fmla="*/ 10 w 503"/>
                  <a:gd name="T15" fmla="*/ 20 h 1117"/>
                  <a:gd name="T16" fmla="*/ 1 w 503"/>
                  <a:gd name="T17" fmla="*/ 9 h 1117"/>
                  <a:gd name="T18" fmla="*/ 1 w 503"/>
                  <a:gd name="T19" fmla="*/ 9 h 1117"/>
                  <a:gd name="T20" fmla="*/ 12 w 503"/>
                  <a:gd name="T21" fmla="*/ 1 h 1117"/>
                  <a:gd name="T22" fmla="*/ 12 w 503"/>
                  <a:gd name="T23" fmla="*/ 1 h 1117"/>
                  <a:gd name="T24" fmla="*/ 260 w 503"/>
                  <a:gd name="T25" fmla="*/ 114 h 1117"/>
                  <a:gd name="T26" fmla="*/ 260 w 503"/>
                  <a:gd name="T27" fmla="*/ 114 h 1117"/>
                  <a:gd name="T28" fmla="*/ 433 w 503"/>
                  <a:gd name="T29" fmla="*/ 713 h 1117"/>
                  <a:gd name="T30" fmla="*/ 433 w 503"/>
                  <a:gd name="T31" fmla="*/ 713 h 1117"/>
                  <a:gd name="T32" fmla="*/ 501 w 503"/>
                  <a:gd name="T33" fmla="*/ 1105 h 1117"/>
                  <a:gd name="T34" fmla="*/ 501 w 503"/>
                  <a:gd name="T35" fmla="*/ 1105 h 1117"/>
                  <a:gd name="T36" fmla="*/ 492 w 503"/>
                  <a:gd name="T37" fmla="*/ 1116 h 1117"/>
                  <a:gd name="T38" fmla="*/ 492 w 503"/>
                  <a:gd name="T39" fmla="*/ 1116 h 1117"/>
                  <a:gd name="T40" fmla="*/ 491 w 503"/>
                  <a:gd name="T41" fmla="*/ 1116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03" h="1117">
                    <a:moveTo>
                      <a:pt x="491" y="1116"/>
                    </a:moveTo>
                    <a:lnTo>
                      <a:pt x="491" y="1116"/>
                    </a:lnTo>
                    <a:cubicBezTo>
                      <a:pt x="486" y="1116"/>
                      <a:pt x="482" y="1112"/>
                      <a:pt x="482" y="1107"/>
                    </a:cubicBezTo>
                    <a:lnTo>
                      <a:pt x="482" y="1107"/>
                    </a:lnTo>
                    <a:cubicBezTo>
                      <a:pt x="481" y="1100"/>
                      <a:pt x="379" y="391"/>
                      <a:pt x="242" y="122"/>
                    </a:cubicBezTo>
                    <a:lnTo>
                      <a:pt x="242" y="122"/>
                    </a:lnTo>
                    <a:cubicBezTo>
                      <a:pt x="214" y="65"/>
                      <a:pt x="84" y="29"/>
                      <a:pt x="10" y="20"/>
                    </a:cubicBezTo>
                    <a:lnTo>
                      <a:pt x="10" y="20"/>
                    </a:lnTo>
                    <a:cubicBezTo>
                      <a:pt x="4" y="19"/>
                      <a:pt x="0" y="15"/>
                      <a:pt x="1" y="9"/>
                    </a:cubicBezTo>
                    <a:lnTo>
                      <a:pt x="1" y="9"/>
                    </a:lnTo>
                    <a:cubicBezTo>
                      <a:pt x="2" y="4"/>
                      <a:pt x="6" y="0"/>
                      <a:pt x="12" y="1"/>
                    </a:cubicBezTo>
                    <a:lnTo>
                      <a:pt x="12" y="1"/>
                    </a:lnTo>
                    <a:cubicBezTo>
                      <a:pt x="82" y="9"/>
                      <a:pt x="224" y="44"/>
                      <a:pt x="260" y="114"/>
                    </a:cubicBezTo>
                    <a:lnTo>
                      <a:pt x="260" y="114"/>
                    </a:lnTo>
                    <a:cubicBezTo>
                      <a:pt x="318" y="228"/>
                      <a:pt x="376" y="430"/>
                      <a:pt x="433" y="713"/>
                    </a:cubicBezTo>
                    <a:lnTo>
                      <a:pt x="433" y="713"/>
                    </a:lnTo>
                    <a:cubicBezTo>
                      <a:pt x="475" y="923"/>
                      <a:pt x="501" y="1102"/>
                      <a:pt x="501" y="1105"/>
                    </a:cubicBezTo>
                    <a:lnTo>
                      <a:pt x="501" y="1105"/>
                    </a:lnTo>
                    <a:cubicBezTo>
                      <a:pt x="502" y="1110"/>
                      <a:pt x="498" y="1114"/>
                      <a:pt x="492" y="1116"/>
                    </a:cubicBezTo>
                    <a:lnTo>
                      <a:pt x="492" y="1116"/>
                    </a:lnTo>
                    <a:lnTo>
                      <a:pt x="491" y="111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116">
                <a:extLst>
                  <a:ext uri="{FF2B5EF4-FFF2-40B4-BE49-F238E27FC236}">
                    <a16:creationId xmlns:a16="http://schemas.microsoft.com/office/drawing/2014/main" id="{9E0F8D70-D146-4D40-BBF5-8A9C9DD35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4044" y="9198061"/>
                <a:ext cx="1463502" cy="1841928"/>
              </a:xfrm>
              <a:custGeom>
                <a:avLst/>
                <a:gdLst>
                  <a:gd name="T0" fmla="*/ 1672 w 1673"/>
                  <a:gd name="T1" fmla="*/ 1953 h 2105"/>
                  <a:gd name="T2" fmla="*/ 1672 w 1673"/>
                  <a:gd name="T3" fmla="*/ 1953 h 2105"/>
                  <a:gd name="T4" fmla="*/ 1303 w 1673"/>
                  <a:gd name="T5" fmla="*/ 242 h 2105"/>
                  <a:gd name="T6" fmla="*/ 1303 w 1673"/>
                  <a:gd name="T7" fmla="*/ 242 h 2105"/>
                  <a:gd name="T8" fmla="*/ 948 w 1673"/>
                  <a:gd name="T9" fmla="*/ 120 h 2105"/>
                  <a:gd name="T10" fmla="*/ 657 w 1673"/>
                  <a:gd name="T11" fmla="*/ 63 h 2105"/>
                  <a:gd name="T12" fmla="*/ 657 w 1673"/>
                  <a:gd name="T13" fmla="*/ 63 h 2105"/>
                  <a:gd name="T14" fmla="*/ 92 w 1673"/>
                  <a:gd name="T15" fmla="*/ 691 h 2105"/>
                  <a:gd name="T16" fmla="*/ 92 w 1673"/>
                  <a:gd name="T17" fmla="*/ 691 h 2105"/>
                  <a:gd name="T18" fmla="*/ 146 w 1673"/>
                  <a:gd name="T19" fmla="*/ 1940 h 2105"/>
                  <a:gd name="T20" fmla="*/ 146 w 1673"/>
                  <a:gd name="T21" fmla="*/ 1940 h 2105"/>
                  <a:gd name="T22" fmla="*/ 1390 w 1673"/>
                  <a:gd name="T23" fmla="*/ 1960 h 2105"/>
                  <a:gd name="T24" fmla="*/ 1390 w 1673"/>
                  <a:gd name="T25" fmla="*/ 1960 h 2105"/>
                  <a:gd name="T26" fmla="*/ 1672 w 1673"/>
                  <a:gd name="T27" fmla="*/ 1953 h 2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73" h="2105">
                    <a:moveTo>
                      <a:pt x="1672" y="1953"/>
                    </a:moveTo>
                    <a:lnTo>
                      <a:pt x="1672" y="1953"/>
                    </a:lnTo>
                    <a:cubicBezTo>
                      <a:pt x="1672" y="1953"/>
                      <a:pt x="1528" y="398"/>
                      <a:pt x="1303" y="242"/>
                    </a:cubicBezTo>
                    <a:lnTo>
                      <a:pt x="1303" y="242"/>
                    </a:lnTo>
                    <a:cubicBezTo>
                      <a:pt x="1144" y="130"/>
                      <a:pt x="1009" y="120"/>
                      <a:pt x="948" y="120"/>
                    </a:cubicBezTo>
                    <a:lnTo>
                      <a:pt x="657" y="63"/>
                    </a:lnTo>
                    <a:lnTo>
                      <a:pt x="657" y="63"/>
                    </a:lnTo>
                    <a:cubicBezTo>
                      <a:pt x="657" y="63"/>
                      <a:pt x="134" y="0"/>
                      <a:pt x="92" y="691"/>
                    </a:cubicBezTo>
                    <a:lnTo>
                      <a:pt x="92" y="691"/>
                    </a:lnTo>
                    <a:cubicBezTo>
                      <a:pt x="65" y="1151"/>
                      <a:pt x="0" y="1850"/>
                      <a:pt x="146" y="1940"/>
                    </a:cubicBezTo>
                    <a:lnTo>
                      <a:pt x="146" y="1940"/>
                    </a:lnTo>
                    <a:cubicBezTo>
                      <a:pt x="292" y="2031"/>
                      <a:pt x="1174" y="2104"/>
                      <a:pt x="1390" y="1960"/>
                    </a:cubicBezTo>
                    <a:lnTo>
                      <a:pt x="1390" y="1960"/>
                    </a:lnTo>
                    <a:cubicBezTo>
                      <a:pt x="1397" y="1957"/>
                      <a:pt x="1672" y="1953"/>
                      <a:pt x="1672" y="19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117">
                <a:extLst>
                  <a:ext uri="{FF2B5EF4-FFF2-40B4-BE49-F238E27FC236}">
                    <a16:creationId xmlns:a16="http://schemas.microsoft.com/office/drawing/2014/main" id="{E0F5C461-6E45-4D3D-99B3-3D56C2893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9490" y="9225090"/>
                <a:ext cx="1459642" cy="1807176"/>
              </a:xfrm>
              <a:custGeom>
                <a:avLst/>
                <a:gdLst>
                  <a:gd name="T0" fmla="*/ 609 w 1667"/>
                  <a:gd name="T1" fmla="*/ 40 h 2065"/>
                  <a:gd name="T2" fmla="*/ 609 w 1667"/>
                  <a:gd name="T3" fmla="*/ 40 h 2065"/>
                  <a:gd name="T4" fmla="*/ 296 w 1667"/>
                  <a:gd name="T5" fmla="*/ 150 h 2065"/>
                  <a:gd name="T6" fmla="*/ 296 w 1667"/>
                  <a:gd name="T7" fmla="*/ 150 h 2065"/>
                  <a:gd name="T8" fmla="*/ 86 w 1667"/>
                  <a:gd name="T9" fmla="*/ 660 h 2065"/>
                  <a:gd name="T10" fmla="*/ 86 w 1667"/>
                  <a:gd name="T11" fmla="*/ 660 h 2065"/>
                  <a:gd name="T12" fmla="*/ 76 w 1667"/>
                  <a:gd name="T13" fmla="*/ 820 h 2065"/>
                  <a:gd name="T14" fmla="*/ 76 w 1667"/>
                  <a:gd name="T15" fmla="*/ 820 h 2065"/>
                  <a:gd name="T16" fmla="*/ 135 w 1667"/>
                  <a:gd name="T17" fmla="*/ 1900 h 2065"/>
                  <a:gd name="T18" fmla="*/ 135 w 1667"/>
                  <a:gd name="T19" fmla="*/ 1900 h 2065"/>
                  <a:gd name="T20" fmla="*/ 1369 w 1667"/>
                  <a:gd name="T21" fmla="*/ 1920 h 2065"/>
                  <a:gd name="T22" fmla="*/ 1369 w 1667"/>
                  <a:gd name="T23" fmla="*/ 1920 h 2065"/>
                  <a:gd name="T24" fmla="*/ 1371 w 1667"/>
                  <a:gd name="T25" fmla="*/ 1919 h 2065"/>
                  <a:gd name="T26" fmla="*/ 1371 w 1667"/>
                  <a:gd name="T27" fmla="*/ 1919 h 2065"/>
                  <a:gd name="T28" fmla="*/ 1645 w 1667"/>
                  <a:gd name="T29" fmla="*/ 1912 h 2065"/>
                  <a:gd name="T30" fmla="*/ 1645 w 1667"/>
                  <a:gd name="T31" fmla="*/ 1912 h 2065"/>
                  <a:gd name="T32" fmla="*/ 1281 w 1667"/>
                  <a:gd name="T33" fmla="*/ 218 h 2065"/>
                  <a:gd name="T34" fmla="*/ 1281 w 1667"/>
                  <a:gd name="T35" fmla="*/ 218 h 2065"/>
                  <a:gd name="T36" fmla="*/ 931 w 1667"/>
                  <a:gd name="T37" fmla="*/ 97 h 2065"/>
                  <a:gd name="T38" fmla="*/ 931 w 1667"/>
                  <a:gd name="T39" fmla="*/ 97 h 2065"/>
                  <a:gd name="T40" fmla="*/ 930 w 1667"/>
                  <a:gd name="T41" fmla="*/ 97 h 2065"/>
                  <a:gd name="T42" fmla="*/ 640 w 1667"/>
                  <a:gd name="T43" fmla="*/ 41 h 2065"/>
                  <a:gd name="T44" fmla="*/ 640 w 1667"/>
                  <a:gd name="T45" fmla="*/ 41 h 2065"/>
                  <a:gd name="T46" fmla="*/ 609 w 1667"/>
                  <a:gd name="T47" fmla="*/ 40 h 2065"/>
                  <a:gd name="T48" fmla="*/ 871 w 1667"/>
                  <a:gd name="T49" fmla="*/ 2019 h 2065"/>
                  <a:gd name="T50" fmla="*/ 871 w 1667"/>
                  <a:gd name="T51" fmla="*/ 2019 h 2065"/>
                  <a:gd name="T52" fmla="*/ 725 w 1667"/>
                  <a:gd name="T53" fmla="*/ 2016 h 2065"/>
                  <a:gd name="T54" fmla="*/ 725 w 1667"/>
                  <a:gd name="T55" fmla="*/ 2016 h 2065"/>
                  <a:gd name="T56" fmla="*/ 125 w 1667"/>
                  <a:gd name="T57" fmla="*/ 1917 h 2065"/>
                  <a:gd name="T58" fmla="*/ 125 w 1667"/>
                  <a:gd name="T59" fmla="*/ 1917 h 2065"/>
                  <a:gd name="T60" fmla="*/ 57 w 1667"/>
                  <a:gd name="T61" fmla="*/ 819 h 2065"/>
                  <a:gd name="T62" fmla="*/ 57 w 1667"/>
                  <a:gd name="T63" fmla="*/ 819 h 2065"/>
                  <a:gd name="T64" fmla="*/ 67 w 1667"/>
                  <a:gd name="T65" fmla="*/ 658 h 2065"/>
                  <a:gd name="T66" fmla="*/ 67 w 1667"/>
                  <a:gd name="T67" fmla="*/ 658 h 2065"/>
                  <a:gd name="T68" fmla="*/ 284 w 1667"/>
                  <a:gd name="T69" fmla="*/ 135 h 2065"/>
                  <a:gd name="T70" fmla="*/ 284 w 1667"/>
                  <a:gd name="T71" fmla="*/ 135 h 2065"/>
                  <a:gd name="T72" fmla="*/ 642 w 1667"/>
                  <a:gd name="T73" fmla="*/ 21 h 2065"/>
                  <a:gd name="T74" fmla="*/ 933 w 1667"/>
                  <a:gd name="T75" fmla="*/ 78 h 2065"/>
                  <a:gd name="T76" fmla="*/ 933 w 1667"/>
                  <a:gd name="T77" fmla="*/ 78 h 2065"/>
                  <a:gd name="T78" fmla="*/ 1292 w 1667"/>
                  <a:gd name="T79" fmla="*/ 202 h 2065"/>
                  <a:gd name="T80" fmla="*/ 1292 w 1667"/>
                  <a:gd name="T81" fmla="*/ 202 h 2065"/>
                  <a:gd name="T82" fmla="*/ 1565 w 1667"/>
                  <a:gd name="T83" fmla="*/ 1122 h 2065"/>
                  <a:gd name="T84" fmla="*/ 1565 w 1667"/>
                  <a:gd name="T85" fmla="*/ 1122 h 2065"/>
                  <a:gd name="T86" fmla="*/ 1666 w 1667"/>
                  <a:gd name="T87" fmla="*/ 1921 h 2065"/>
                  <a:gd name="T88" fmla="*/ 1666 w 1667"/>
                  <a:gd name="T89" fmla="*/ 1921 h 2065"/>
                  <a:gd name="T90" fmla="*/ 1663 w 1667"/>
                  <a:gd name="T91" fmla="*/ 1928 h 2065"/>
                  <a:gd name="T92" fmla="*/ 1663 w 1667"/>
                  <a:gd name="T93" fmla="*/ 1928 h 2065"/>
                  <a:gd name="T94" fmla="*/ 1656 w 1667"/>
                  <a:gd name="T95" fmla="*/ 1931 h 2065"/>
                  <a:gd name="T96" fmla="*/ 1656 w 1667"/>
                  <a:gd name="T97" fmla="*/ 1931 h 2065"/>
                  <a:gd name="T98" fmla="*/ 1378 w 1667"/>
                  <a:gd name="T99" fmla="*/ 1937 h 2065"/>
                  <a:gd name="T100" fmla="*/ 1378 w 1667"/>
                  <a:gd name="T101" fmla="*/ 1937 h 2065"/>
                  <a:gd name="T102" fmla="*/ 871 w 1667"/>
                  <a:gd name="T103" fmla="*/ 2019 h 2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67" h="2065">
                    <a:moveTo>
                      <a:pt x="609" y="40"/>
                    </a:moveTo>
                    <a:lnTo>
                      <a:pt x="609" y="40"/>
                    </a:lnTo>
                    <a:cubicBezTo>
                      <a:pt x="548" y="40"/>
                      <a:pt x="414" y="52"/>
                      <a:pt x="296" y="150"/>
                    </a:cubicBezTo>
                    <a:lnTo>
                      <a:pt x="296" y="150"/>
                    </a:lnTo>
                    <a:cubicBezTo>
                      <a:pt x="171" y="254"/>
                      <a:pt x="100" y="426"/>
                      <a:pt x="86" y="660"/>
                    </a:cubicBezTo>
                    <a:lnTo>
                      <a:pt x="86" y="660"/>
                    </a:lnTo>
                    <a:cubicBezTo>
                      <a:pt x="83" y="711"/>
                      <a:pt x="79" y="765"/>
                      <a:pt x="76" y="820"/>
                    </a:cubicBezTo>
                    <a:lnTo>
                      <a:pt x="76" y="820"/>
                    </a:lnTo>
                    <a:cubicBezTo>
                      <a:pt x="48" y="1243"/>
                      <a:pt x="9" y="1823"/>
                      <a:pt x="135" y="1900"/>
                    </a:cubicBezTo>
                    <a:lnTo>
                      <a:pt x="135" y="1900"/>
                    </a:lnTo>
                    <a:cubicBezTo>
                      <a:pt x="274" y="1987"/>
                      <a:pt x="1153" y="2064"/>
                      <a:pt x="1369" y="1920"/>
                    </a:cubicBezTo>
                    <a:lnTo>
                      <a:pt x="1369" y="1920"/>
                    </a:lnTo>
                    <a:cubicBezTo>
                      <a:pt x="1370" y="1920"/>
                      <a:pt x="1370" y="1919"/>
                      <a:pt x="1371" y="1919"/>
                    </a:cubicBezTo>
                    <a:lnTo>
                      <a:pt x="1371" y="1919"/>
                    </a:lnTo>
                    <a:cubicBezTo>
                      <a:pt x="1373" y="1918"/>
                      <a:pt x="1379" y="1915"/>
                      <a:pt x="1645" y="1912"/>
                    </a:cubicBezTo>
                    <a:lnTo>
                      <a:pt x="1645" y="1912"/>
                    </a:lnTo>
                    <a:cubicBezTo>
                      <a:pt x="1632" y="1776"/>
                      <a:pt x="1490" y="363"/>
                      <a:pt x="1281" y="218"/>
                    </a:cubicBezTo>
                    <a:lnTo>
                      <a:pt x="1281" y="218"/>
                    </a:lnTo>
                    <a:cubicBezTo>
                      <a:pt x="1115" y="102"/>
                      <a:pt x="977" y="98"/>
                      <a:pt x="931" y="97"/>
                    </a:cubicBezTo>
                    <a:lnTo>
                      <a:pt x="931" y="97"/>
                    </a:lnTo>
                    <a:lnTo>
                      <a:pt x="930" y="97"/>
                    </a:lnTo>
                    <a:lnTo>
                      <a:pt x="640" y="41"/>
                    </a:lnTo>
                    <a:lnTo>
                      <a:pt x="640" y="41"/>
                    </a:lnTo>
                    <a:cubicBezTo>
                      <a:pt x="640" y="41"/>
                      <a:pt x="627" y="40"/>
                      <a:pt x="609" y="40"/>
                    </a:cubicBezTo>
                    <a:close/>
                    <a:moveTo>
                      <a:pt x="871" y="2019"/>
                    </a:moveTo>
                    <a:lnTo>
                      <a:pt x="871" y="2019"/>
                    </a:lnTo>
                    <a:cubicBezTo>
                      <a:pt x="814" y="2019"/>
                      <a:pt x="762" y="2018"/>
                      <a:pt x="725" y="2016"/>
                    </a:cubicBezTo>
                    <a:lnTo>
                      <a:pt x="725" y="2016"/>
                    </a:lnTo>
                    <a:cubicBezTo>
                      <a:pt x="451" y="2004"/>
                      <a:pt x="199" y="1962"/>
                      <a:pt x="125" y="1917"/>
                    </a:cubicBezTo>
                    <a:lnTo>
                      <a:pt x="125" y="1917"/>
                    </a:lnTo>
                    <a:cubicBezTo>
                      <a:pt x="0" y="1840"/>
                      <a:pt x="20" y="1374"/>
                      <a:pt x="57" y="819"/>
                    </a:cubicBezTo>
                    <a:lnTo>
                      <a:pt x="57" y="819"/>
                    </a:lnTo>
                    <a:cubicBezTo>
                      <a:pt x="60" y="764"/>
                      <a:pt x="64" y="709"/>
                      <a:pt x="67" y="658"/>
                    </a:cubicBezTo>
                    <a:lnTo>
                      <a:pt x="67" y="658"/>
                    </a:lnTo>
                    <a:cubicBezTo>
                      <a:pt x="81" y="419"/>
                      <a:pt x="154" y="243"/>
                      <a:pt x="284" y="135"/>
                    </a:cubicBezTo>
                    <a:lnTo>
                      <a:pt x="284" y="135"/>
                    </a:lnTo>
                    <a:cubicBezTo>
                      <a:pt x="446" y="0"/>
                      <a:pt x="634" y="21"/>
                      <a:pt x="642" y="21"/>
                    </a:cubicBezTo>
                    <a:lnTo>
                      <a:pt x="933" y="78"/>
                    </a:lnTo>
                    <a:lnTo>
                      <a:pt x="933" y="78"/>
                    </a:lnTo>
                    <a:cubicBezTo>
                      <a:pt x="981" y="79"/>
                      <a:pt x="1122" y="83"/>
                      <a:pt x="1292" y="202"/>
                    </a:cubicBezTo>
                    <a:lnTo>
                      <a:pt x="1292" y="202"/>
                    </a:lnTo>
                    <a:cubicBezTo>
                      <a:pt x="1388" y="268"/>
                      <a:pt x="1479" y="578"/>
                      <a:pt x="1565" y="1122"/>
                    </a:cubicBezTo>
                    <a:lnTo>
                      <a:pt x="1565" y="1122"/>
                    </a:lnTo>
                    <a:cubicBezTo>
                      <a:pt x="1628" y="1526"/>
                      <a:pt x="1665" y="1916"/>
                      <a:pt x="1666" y="1921"/>
                    </a:cubicBezTo>
                    <a:lnTo>
                      <a:pt x="1666" y="1921"/>
                    </a:lnTo>
                    <a:cubicBezTo>
                      <a:pt x="1666" y="1923"/>
                      <a:pt x="1665" y="1926"/>
                      <a:pt x="1663" y="1928"/>
                    </a:cubicBezTo>
                    <a:lnTo>
                      <a:pt x="1663" y="1928"/>
                    </a:lnTo>
                    <a:cubicBezTo>
                      <a:pt x="1662" y="1930"/>
                      <a:pt x="1659" y="1931"/>
                      <a:pt x="1656" y="1931"/>
                    </a:cubicBezTo>
                    <a:lnTo>
                      <a:pt x="1656" y="1931"/>
                    </a:lnTo>
                    <a:cubicBezTo>
                      <a:pt x="1553" y="1933"/>
                      <a:pt x="1398" y="1935"/>
                      <a:pt x="1378" y="1937"/>
                    </a:cubicBezTo>
                    <a:lnTo>
                      <a:pt x="1378" y="1937"/>
                    </a:lnTo>
                    <a:cubicBezTo>
                      <a:pt x="1273" y="2005"/>
                      <a:pt x="1043" y="2019"/>
                      <a:pt x="871" y="20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118">
                <a:extLst>
                  <a:ext uri="{FF2B5EF4-FFF2-40B4-BE49-F238E27FC236}">
                    <a16:creationId xmlns:a16="http://schemas.microsoft.com/office/drawing/2014/main" id="{E7A06311-777B-4390-A290-DAA7CE00F1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3161" y="8777158"/>
                <a:ext cx="393872" cy="405457"/>
              </a:xfrm>
              <a:custGeom>
                <a:avLst/>
                <a:gdLst>
                  <a:gd name="T0" fmla="*/ 291 w 449"/>
                  <a:gd name="T1" fmla="*/ 68 h 465"/>
                  <a:gd name="T2" fmla="*/ 291 w 449"/>
                  <a:gd name="T3" fmla="*/ 68 h 465"/>
                  <a:gd name="T4" fmla="*/ 180 w 449"/>
                  <a:gd name="T5" fmla="*/ 4 h 465"/>
                  <a:gd name="T6" fmla="*/ 180 w 449"/>
                  <a:gd name="T7" fmla="*/ 4 h 465"/>
                  <a:gd name="T8" fmla="*/ 45 w 449"/>
                  <a:gd name="T9" fmla="*/ 61 h 465"/>
                  <a:gd name="T10" fmla="*/ 45 w 449"/>
                  <a:gd name="T11" fmla="*/ 61 h 465"/>
                  <a:gd name="T12" fmla="*/ 29 w 449"/>
                  <a:gd name="T13" fmla="*/ 267 h 465"/>
                  <a:gd name="T14" fmla="*/ 29 w 449"/>
                  <a:gd name="T15" fmla="*/ 267 h 465"/>
                  <a:gd name="T16" fmla="*/ 203 w 449"/>
                  <a:gd name="T17" fmla="*/ 461 h 465"/>
                  <a:gd name="T18" fmla="*/ 203 w 449"/>
                  <a:gd name="T19" fmla="*/ 461 h 465"/>
                  <a:gd name="T20" fmla="*/ 226 w 449"/>
                  <a:gd name="T21" fmla="*/ 464 h 465"/>
                  <a:gd name="T22" fmla="*/ 226 w 449"/>
                  <a:gd name="T23" fmla="*/ 464 h 465"/>
                  <a:gd name="T24" fmla="*/ 342 w 449"/>
                  <a:gd name="T25" fmla="*/ 403 h 465"/>
                  <a:gd name="T26" fmla="*/ 342 w 449"/>
                  <a:gd name="T27" fmla="*/ 403 h 465"/>
                  <a:gd name="T28" fmla="*/ 291 w 449"/>
                  <a:gd name="T29" fmla="*/ 68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9" h="465">
                    <a:moveTo>
                      <a:pt x="291" y="68"/>
                    </a:moveTo>
                    <a:lnTo>
                      <a:pt x="291" y="68"/>
                    </a:lnTo>
                    <a:cubicBezTo>
                      <a:pt x="264" y="30"/>
                      <a:pt x="225" y="6"/>
                      <a:pt x="180" y="4"/>
                    </a:cubicBezTo>
                    <a:lnTo>
                      <a:pt x="180" y="4"/>
                    </a:lnTo>
                    <a:cubicBezTo>
                      <a:pt x="131" y="0"/>
                      <a:pt x="80" y="22"/>
                      <a:pt x="45" y="61"/>
                    </a:cubicBezTo>
                    <a:lnTo>
                      <a:pt x="45" y="61"/>
                    </a:lnTo>
                    <a:cubicBezTo>
                      <a:pt x="6" y="104"/>
                      <a:pt x="0" y="181"/>
                      <a:pt x="29" y="267"/>
                    </a:cubicBezTo>
                    <a:lnTo>
                      <a:pt x="29" y="267"/>
                    </a:lnTo>
                    <a:cubicBezTo>
                      <a:pt x="57" y="353"/>
                      <a:pt x="122" y="446"/>
                      <a:pt x="203" y="461"/>
                    </a:cubicBezTo>
                    <a:lnTo>
                      <a:pt x="203" y="461"/>
                    </a:lnTo>
                    <a:cubicBezTo>
                      <a:pt x="210" y="463"/>
                      <a:pt x="218" y="464"/>
                      <a:pt x="226" y="464"/>
                    </a:cubicBezTo>
                    <a:lnTo>
                      <a:pt x="226" y="464"/>
                    </a:lnTo>
                    <a:cubicBezTo>
                      <a:pt x="259" y="464"/>
                      <a:pt x="300" y="451"/>
                      <a:pt x="342" y="403"/>
                    </a:cubicBezTo>
                    <a:lnTo>
                      <a:pt x="342" y="403"/>
                    </a:lnTo>
                    <a:cubicBezTo>
                      <a:pt x="351" y="394"/>
                      <a:pt x="448" y="297"/>
                      <a:pt x="291" y="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119">
                <a:extLst>
                  <a:ext uri="{FF2B5EF4-FFF2-40B4-BE49-F238E27FC236}">
                    <a16:creationId xmlns:a16="http://schemas.microsoft.com/office/drawing/2014/main" id="{F5065EA1-A802-4C29-93A0-5DC992A84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1682" y="8499131"/>
                <a:ext cx="633284" cy="1023295"/>
              </a:xfrm>
              <a:custGeom>
                <a:avLst/>
                <a:gdLst>
                  <a:gd name="T0" fmla="*/ 12 w 721"/>
                  <a:gd name="T1" fmla="*/ 859 h 1170"/>
                  <a:gd name="T2" fmla="*/ 12 w 721"/>
                  <a:gd name="T3" fmla="*/ 859 h 1170"/>
                  <a:gd name="T4" fmla="*/ 241 w 721"/>
                  <a:gd name="T5" fmla="*/ 1161 h 1170"/>
                  <a:gd name="T6" fmla="*/ 241 w 721"/>
                  <a:gd name="T7" fmla="*/ 1161 h 1170"/>
                  <a:gd name="T8" fmla="*/ 292 w 721"/>
                  <a:gd name="T9" fmla="*/ 1159 h 1170"/>
                  <a:gd name="T10" fmla="*/ 292 w 721"/>
                  <a:gd name="T11" fmla="*/ 1159 h 1170"/>
                  <a:gd name="T12" fmla="*/ 344 w 721"/>
                  <a:gd name="T13" fmla="*/ 988 h 1170"/>
                  <a:gd name="T14" fmla="*/ 344 w 721"/>
                  <a:gd name="T15" fmla="*/ 988 h 1170"/>
                  <a:gd name="T16" fmla="*/ 344 w 721"/>
                  <a:gd name="T17" fmla="*/ 987 h 1170"/>
                  <a:gd name="T18" fmla="*/ 373 w 721"/>
                  <a:gd name="T19" fmla="*/ 798 h 1170"/>
                  <a:gd name="T20" fmla="*/ 373 w 721"/>
                  <a:gd name="T21" fmla="*/ 798 h 1170"/>
                  <a:gd name="T22" fmla="*/ 377 w 721"/>
                  <a:gd name="T23" fmla="*/ 794 h 1170"/>
                  <a:gd name="T24" fmla="*/ 377 w 721"/>
                  <a:gd name="T25" fmla="*/ 794 h 1170"/>
                  <a:gd name="T26" fmla="*/ 382 w 721"/>
                  <a:gd name="T27" fmla="*/ 793 h 1170"/>
                  <a:gd name="T28" fmla="*/ 382 w 721"/>
                  <a:gd name="T29" fmla="*/ 793 h 1170"/>
                  <a:gd name="T30" fmla="*/ 532 w 721"/>
                  <a:gd name="T31" fmla="*/ 805 h 1170"/>
                  <a:gd name="T32" fmla="*/ 532 w 721"/>
                  <a:gd name="T33" fmla="*/ 805 h 1170"/>
                  <a:gd name="T34" fmla="*/ 653 w 721"/>
                  <a:gd name="T35" fmla="*/ 592 h 1170"/>
                  <a:gd name="T36" fmla="*/ 653 w 721"/>
                  <a:gd name="T37" fmla="*/ 592 h 1170"/>
                  <a:gd name="T38" fmla="*/ 714 w 721"/>
                  <a:gd name="T39" fmla="*/ 312 h 1170"/>
                  <a:gd name="T40" fmla="*/ 714 w 721"/>
                  <a:gd name="T41" fmla="*/ 312 h 1170"/>
                  <a:gd name="T42" fmla="*/ 703 w 721"/>
                  <a:gd name="T43" fmla="*/ 173 h 1170"/>
                  <a:gd name="T44" fmla="*/ 703 w 721"/>
                  <a:gd name="T45" fmla="*/ 173 h 1170"/>
                  <a:gd name="T46" fmla="*/ 349 w 721"/>
                  <a:gd name="T47" fmla="*/ 14 h 1170"/>
                  <a:gd name="T48" fmla="*/ 349 w 721"/>
                  <a:gd name="T49" fmla="*/ 14 h 1170"/>
                  <a:gd name="T50" fmla="*/ 100 w 721"/>
                  <a:gd name="T51" fmla="*/ 176 h 1170"/>
                  <a:gd name="T52" fmla="*/ 100 w 721"/>
                  <a:gd name="T53" fmla="*/ 176 h 1170"/>
                  <a:gd name="T54" fmla="*/ 79 w 721"/>
                  <a:gd name="T55" fmla="*/ 595 h 1170"/>
                  <a:gd name="T56" fmla="*/ 79 w 721"/>
                  <a:gd name="T57" fmla="*/ 595 h 1170"/>
                  <a:gd name="T58" fmla="*/ 79 w 721"/>
                  <a:gd name="T59" fmla="*/ 599 h 1170"/>
                  <a:gd name="T60" fmla="*/ 12 w 721"/>
                  <a:gd name="T61" fmla="*/ 859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21" h="1170">
                    <a:moveTo>
                      <a:pt x="12" y="859"/>
                    </a:moveTo>
                    <a:lnTo>
                      <a:pt x="12" y="859"/>
                    </a:lnTo>
                    <a:cubicBezTo>
                      <a:pt x="24" y="883"/>
                      <a:pt x="139" y="1118"/>
                      <a:pt x="241" y="1161"/>
                    </a:cubicBezTo>
                    <a:lnTo>
                      <a:pt x="241" y="1161"/>
                    </a:lnTo>
                    <a:cubicBezTo>
                      <a:pt x="260" y="1169"/>
                      <a:pt x="277" y="1168"/>
                      <a:pt x="292" y="1159"/>
                    </a:cubicBezTo>
                    <a:lnTo>
                      <a:pt x="292" y="1159"/>
                    </a:lnTo>
                    <a:cubicBezTo>
                      <a:pt x="343" y="1124"/>
                      <a:pt x="344" y="989"/>
                      <a:pt x="344" y="988"/>
                    </a:cubicBezTo>
                    <a:lnTo>
                      <a:pt x="344" y="988"/>
                    </a:lnTo>
                    <a:cubicBezTo>
                      <a:pt x="344" y="987"/>
                      <a:pt x="344" y="987"/>
                      <a:pt x="344" y="987"/>
                    </a:cubicBezTo>
                    <a:lnTo>
                      <a:pt x="373" y="798"/>
                    </a:lnTo>
                    <a:lnTo>
                      <a:pt x="373" y="798"/>
                    </a:lnTo>
                    <a:cubicBezTo>
                      <a:pt x="375" y="796"/>
                      <a:pt x="375" y="795"/>
                      <a:pt x="377" y="794"/>
                    </a:cubicBezTo>
                    <a:lnTo>
                      <a:pt x="377" y="794"/>
                    </a:lnTo>
                    <a:cubicBezTo>
                      <a:pt x="378" y="793"/>
                      <a:pt x="380" y="793"/>
                      <a:pt x="382" y="793"/>
                    </a:cubicBezTo>
                    <a:lnTo>
                      <a:pt x="382" y="793"/>
                    </a:lnTo>
                    <a:cubicBezTo>
                      <a:pt x="422" y="810"/>
                      <a:pt x="490" y="838"/>
                      <a:pt x="532" y="805"/>
                    </a:cubicBezTo>
                    <a:lnTo>
                      <a:pt x="532" y="805"/>
                    </a:lnTo>
                    <a:cubicBezTo>
                      <a:pt x="588" y="761"/>
                      <a:pt x="629" y="664"/>
                      <a:pt x="653" y="592"/>
                    </a:cubicBezTo>
                    <a:lnTo>
                      <a:pt x="653" y="592"/>
                    </a:lnTo>
                    <a:cubicBezTo>
                      <a:pt x="683" y="503"/>
                      <a:pt x="706" y="399"/>
                      <a:pt x="714" y="312"/>
                    </a:cubicBezTo>
                    <a:lnTo>
                      <a:pt x="714" y="312"/>
                    </a:lnTo>
                    <a:cubicBezTo>
                      <a:pt x="720" y="241"/>
                      <a:pt x="716" y="189"/>
                      <a:pt x="703" y="173"/>
                    </a:cubicBezTo>
                    <a:lnTo>
                      <a:pt x="703" y="173"/>
                    </a:lnTo>
                    <a:cubicBezTo>
                      <a:pt x="601" y="57"/>
                      <a:pt x="475" y="0"/>
                      <a:pt x="349" y="14"/>
                    </a:cubicBezTo>
                    <a:lnTo>
                      <a:pt x="349" y="14"/>
                    </a:lnTo>
                    <a:cubicBezTo>
                      <a:pt x="243" y="26"/>
                      <a:pt x="148" y="88"/>
                      <a:pt x="100" y="176"/>
                    </a:cubicBezTo>
                    <a:lnTo>
                      <a:pt x="100" y="176"/>
                    </a:lnTo>
                    <a:cubicBezTo>
                      <a:pt x="0" y="361"/>
                      <a:pt x="78" y="594"/>
                      <a:pt x="79" y="595"/>
                    </a:cubicBezTo>
                    <a:lnTo>
                      <a:pt x="79" y="595"/>
                    </a:lnTo>
                    <a:cubicBezTo>
                      <a:pt x="79" y="596"/>
                      <a:pt x="79" y="598"/>
                      <a:pt x="79" y="599"/>
                    </a:cubicBezTo>
                    <a:lnTo>
                      <a:pt x="12" y="8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120">
                <a:extLst>
                  <a:ext uri="{FF2B5EF4-FFF2-40B4-BE49-F238E27FC236}">
                    <a16:creationId xmlns:a16="http://schemas.microsoft.com/office/drawing/2014/main" id="{311B63CE-E48D-4D7B-B117-D58CF0F3E2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3959" y="8491408"/>
                <a:ext cx="648730" cy="1038741"/>
              </a:xfrm>
              <a:custGeom>
                <a:avLst/>
                <a:gdLst>
                  <a:gd name="T0" fmla="*/ 385 w 739"/>
                  <a:gd name="T1" fmla="*/ 813 h 1187"/>
                  <a:gd name="T2" fmla="*/ 385 w 739"/>
                  <a:gd name="T3" fmla="*/ 813 h 1187"/>
                  <a:gd name="T4" fmla="*/ 30 w 739"/>
                  <a:gd name="T5" fmla="*/ 868 h 1187"/>
                  <a:gd name="T6" fmla="*/ 30 w 739"/>
                  <a:gd name="T7" fmla="*/ 868 h 1187"/>
                  <a:gd name="T8" fmla="*/ 252 w 739"/>
                  <a:gd name="T9" fmla="*/ 1162 h 1187"/>
                  <a:gd name="T10" fmla="*/ 252 w 739"/>
                  <a:gd name="T11" fmla="*/ 1162 h 1187"/>
                  <a:gd name="T12" fmla="*/ 294 w 739"/>
                  <a:gd name="T13" fmla="*/ 1161 h 1187"/>
                  <a:gd name="T14" fmla="*/ 294 w 739"/>
                  <a:gd name="T15" fmla="*/ 1161 h 1187"/>
                  <a:gd name="T16" fmla="*/ 341 w 739"/>
                  <a:gd name="T17" fmla="*/ 998 h 1187"/>
                  <a:gd name="T18" fmla="*/ 341 w 739"/>
                  <a:gd name="T19" fmla="*/ 995 h 1187"/>
                  <a:gd name="T20" fmla="*/ 371 w 739"/>
                  <a:gd name="T21" fmla="*/ 806 h 1187"/>
                  <a:gd name="T22" fmla="*/ 371 w 739"/>
                  <a:gd name="T23" fmla="*/ 806 h 1187"/>
                  <a:gd name="T24" fmla="*/ 379 w 739"/>
                  <a:gd name="T25" fmla="*/ 795 h 1187"/>
                  <a:gd name="T26" fmla="*/ 379 w 739"/>
                  <a:gd name="T27" fmla="*/ 795 h 1187"/>
                  <a:gd name="T28" fmla="*/ 393 w 739"/>
                  <a:gd name="T29" fmla="*/ 794 h 1187"/>
                  <a:gd name="T30" fmla="*/ 393 w 739"/>
                  <a:gd name="T31" fmla="*/ 794 h 1187"/>
                  <a:gd name="T32" fmla="*/ 533 w 739"/>
                  <a:gd name="T33" fmla="*/ 807 h 1187"/>
                  <a:gd name="T34" fmla="*/ 533 w 739"/>
                  <a:gd name="T35" fmla="*/ 807 h 1187"/>
                  <a:gd name="T36" fmla="*/ 651 w 739"/>
                  <a:gd name="T37" fmla="*/ 598 h 1187"/>
                  <a:gd name="T38" fmla="*/ 651 w 739"/>
                  <a:gd name="T39" fmla="*/ 598 h 1187"/>
                  <a:gd name="T40" fmla="*/ 711 w 739"/>
                  <a:gd name="T41" fmla="*/ 321 h 1187"/>
                  <a:gd name="T42" fmla="*/ 711 w 739"/>
                  <a:gd name="T43" fmla="*/ 321 h 1187"/>
                  <a:gd name="T44" fmla="*/ 702 w 739"/>
                  <a:gd name="T45" fmla="*/ 190 h 1187"/>
                  <a:gd name="T46" fmla="*/ 702 w 739"/>
                  <a:gd name="T47" fmla="*/ 190 h 1187"/>
                  <a:gd name="T48" fmla="*/ 357 w 739"/>
                  <a:gd name="T49" fmla="*/ 34 h 1187"/>
                  <a:gd name="T50" fmla="*/ 357 w 739"/>
                  <a:gd name="T51" fmla="*/ 34 h 1187"/>
                  <a:gd name="T52" fmla="*/ 116 w 739"/>
                  <a:gd name="T53" fmla="*/ 190 h 1187"/>
                  <a:gd name="T54" fmla="*/ 116 w 739"/>
                  <a:gd name="T55" fmla="*/ 190 h 1187"/>
                  <a:gd name="T56" fmla="*/ 94 w 739"/>
                  <a:gd name="T57" fmla="*/ 603 h 1187"/>
                  <a:gd name="T58" fmla="*/ 94 w 739"/>
                  <a:gd name="T59" fmla="*/ 603 h 1187"/>
                  <a:gd name="T60" fmla="*/ 95 w 739"/>
                  <a:gd name="T61" fmla="*/ 611 h 1187"/>
                  <a:gd name="T62" fmla="*/ 30 w 739"/>
                  <a:gd name="T63" fmla="*/ 868 h 1187"/>
                  <a:gd name="T64" fmla="*/ 274 w 739"/>
                  <a:gd name="T65" fmla="*/ 1186 h 1187"/>
                  <a:gd name="T66" fmla="*/ 274 w 739"/>
                  <a:gd name="T67" fmla="*/ 1186 h 1187"/>
                  <a:gd name="T68" fmla="*/ 244 w 739"/>
                  <a:gd name="T69" fmla="*/ 1180 h 1187"/>
                  <a:gd name="T70" fmla="*/ 244 w 739"/>
                  <a:gd name="T71" fmla="*/ 1180 h 1187"/>
                  <a:gd name="T72" fmla="*/ 11 w 739"/>
                  <a:gd name="T73" fmla="*/ 873 h 1187"/>
                  <a:gd name="T74" fmla="*/ 9 w 739"/>
                  <a:gd name="T75" fmla="*/ 871 h 1187"/>
                  <a:gd name="T76" fmla="*/ 76 w 739"/>
                  <a:gd name="T77" fmla="*/ 608 h 1187"/>
                  <a:gd name="T78" fmla="*/ 76 w 739"/>
                  <a:gd name="T79" fmla="*/ 608 h 1187"/>
                  <a:gd name="T80" fmla="*/ 99 w 739"/>
                  <a:gd name="T81" fmla="*/ 181 h 1187"/>
                  <a:gd name="T82" fmla="*/ 99 w 739"/>
                  <a:gd name="T83" fmla="*/ 181 h 1187"/>
                  <a:gd name="T84" fmla="*/ 355 w 739"/>
                  <a:gd name="T85" fmla="*/ 14 h 1187"/>
                  <a:gd name="T86" fmla="*/ 355 w 739"/>
                  <a:gd name="T87" fmla="*/ 14 h 1187"/>
                  <a:gd name="T88" fmla="*/ 716 w 739"/>
                  <a:gd name="T89" fmla="*/ 177 h 1187"/>
                  <a:gd name="T90" fmla="*/ 716 w 739"/>
                  <a:gd name="T91" fmla="*/ 177 h 1187"/>
                  <a:gd name="T92" fmla="*/ 730 w 739"/>
                  <a:gd name="T93" fmla="*/ 322 h 1187"/>
                  <a:gd name="T94" fmla="*/ 730 w 739"/>
                  <a:gd name="T95" fmla="*/ 322 h 1187"/>
                  <a:gd name="T96" fmla="*/ 669 w 739"/>
                  <a:gd name="T97" fmla="*/ 604 h 1187"/>
                  <a:gd name="T98" fmla="*/ 669 w 739"/>
                  <a:gd name="T99" fmla="*/ 604 h 1187"/>
                  <a:gd name="T100" fmla="*/ 545 w 739"/>
                  <a:gd name="T101" fmla="*/ 822 h 1187"/>
                  <a:gd name="T102" fmla="*/ 545 w 739"/>
                  <a:gd name="T103" fmla="*/ 822 h 1187"/>
                  <a:gd name="T104" fmla="*/ 389 w 739"/>
                  <a:gd name="T105" fmla="*/ 814 h 1187"/>
                  <a:gd name="T106" fmla="*/ 361 w 739"/>
                  <a:gd name="T107" fmla="*/ 998 h 1187"/>
                  <a:gd name="T108" fmla="*/ 361 w 739"/>
                  <a:gd name="T109" fmla="*/ 998 h 1187"/>
                  <a:gd name="T110" fmla="*/ 304 w 739"/>
                  <a:gd name="T111" fmla="*/ 1177 h 1187"/>
                  <a:gd name="T112" fmla="*/ 304 w 739"/>
                  <a:gd name="T113" fmla="*/ 1177 h 1187"/>
                  <a:gd name="T114" fmla="*/ 274 w 739"/>
                  <a:gd name="T115" fmla="*/ 1186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9" h="1187">
                    <a:moveTo>
                      <a:pt x="385" y="813"/>
                    </a:moveTo>
                    <a:lnTo>
                      <a:pt x="385" y="813"/>
                    </a:lnTo>
                    <a:close/>
                    <a:moveTo>
                      <a:pt x="30" y="868"/>
                    </a:moveTo>
                    <a:lnTo>
                      <a:pt x="30" y="868"/>
                    </a:lnTo>
                    <a:cubicBezTo>
                      <a:pt x="75" y="963"/>
                      <a:pt x="172" y="1130"/>
                      <a:pt x="252" y="1162"/>
                    </a:cubicBezTo>
                    <a:lnTo>
                      <a:pt x="252" y="1162"/>
                    </a:lnTo>
                    <a:cubicBezTo>
                      <a:pt x="268" y="1169"/>
                      <a:pt x="281" y="1169"/>
                      <a:pt x="294" y="1161"/>
                    </a:cubicBezTo>
                    <a:lnTo>
                      <a:pt x="294" y="1161"/>
                    </a:lnTo>
                    <a:cubicBezTo>
                      <a:pt x="332" y="1134"/>
                      <a:pt x="341" y="1035"/>
                      <a:pt x="341" y="998"/>
                    </a:cubicBezTo>
                    <a:lnTo>
                      <a:pt x="341" y="995"/>
                    </a:lnTo>
                    <a:lnTo>
                      <a:pt x="371" y="806"/>
                    </a:lnTo>
                    <a:lnTo>
                      <a:pt x="371" y="806"/>
                    </a:lnTo>
                    <a:cubicBezTo>
                      <a:pt x="372" y="801"/>
                      <a:pt x="375" y="798"/>
                      <a:pt x="379" y="795"/>
                    </a:cubicBezTo>
                    <a:lnTo>
                      <a:pt x="379" y="795"/>
                    </a:lnTo>
                    <a:cubicBezTo>
                      <a:pt x="383" y="792"/>
                      <a:pt x="389" y="792"/>
                      <a:pt x="393" y="794"/>
                    </a:cubicBezTo>
                    <a:lnTo>
                      <a:pt x="393" y="794"/>
                    </a:lnTo>
                    <a:cubicBezTo>
                      <a:pt x="431" y="811"/>
                      <a:pt x="496" y="837"/>
                      <a:pt x="533" y="807"/>
                    </a:cubicBezTo>
                    <a:lnTo>
                      <a:pt x="533" y="807"/>
                    </a:lnTo>
                    <a:cubicBezTo>
                      <a:pt x="587" y="765"/>
                      <a:pt x="627" y="670"/>
                      <a:pt x="651" y="598"/>
                    </a:cubicBezTo>
                    <a:lnTo>
                      <a:pt x="651" y="598"/>
                    </a:lnTo>
                    <a:cubicBezTo>
                      <a:pt x="681" y="511"/>
                      <a:pt x="704" y="407"/>
                      <a:pt x="711" y="321"/>
                    </a:cubicBezTo>
                    <a:lnTo>
                      <a:pt x="711" y="321"/>
                    </a:lnTo>
                    <a:cubicBezTo>
                      <a:pt x="718" y="241"/>
                      <a:pt x="711" y="200"/>
                      <a:pt x="702" y="190"/>
                    </a:cubicBezTo>
                    <a:lnTo>
                      <a:pt x="702" y="190"/>
                    </a:lnTo>
                    <a:cubicBezTo>
                      <a:pt x="602" y="75"/>
                      <a:pt x="481" y="21"/>
                      <a:pt x="357" y="34"/>
                    </a:cubicBezTo>
                    <a:lnTo>
                      <a:pt x="357" y="34"/>
                    </a:lnTo>
                    <a:cubicBezTo>
                      <a:pt x="255" y="45"/>
                      <a:pt x="162" y="105"/>
                      <a:pt x="116" y="190"/>
                    </a:cubicBezTo>
                    <a:lnTo>
                      <a:pt x="116" y="190"/>
                    </a:lnTo>
                    <a:cubicBezTo>
                      <a:pt x="19" y="371"/>
                      <a:pt x="93" y="600"/>
                      <a:pt x="94" y="603"/>
                    </a:cubicBezTo>
                    <a:lnTo>
                      <a:pt x="94" y="603"/>
                    </a:lnTo>
                    <a:cubicBezTo>
                      <a:pt x="95" y="605"/>
                      <a:pt x="95" y="608"/>
                      <a:pt x="95" y="611"/>
                    </a:cubicBezTo>
                    <a:lnTo>
                      <a:pt x="30" y="868"/>
                    </a:lnTo>
                    <a:close/>
                    <a:moveTo>
                      <a:pt x="274" y="1186"/>
                    </a:moveTo>
                    <a:lnTo>
                      <a:pt x="274" y="1186"/>
                    </a:lnTo>
                    <a:cubicBezTo>
                      <a:pt x="264" y="1186"/>
                      <a:pt x="255" y="1184"/>
                      <a:pt x="244" y="1180"/>
                    </a:cubicBezTo>
                    <a:lnTo>
                      <a:pt x="244" y="1180"/>
                    </a:lnTo>
                    <a:cubicBezTo>
                      <a:pt x="139" y="1136"/>
                      <a:pt x="24" y="901"/>
                      <a:pt x="11" y="873"/>
                    </a:cubicBezTo>
                    <a:lnTo>
                      <a:pt x="9" y="871"/>
                    </a:lnTo>
                    <a:lnTo>
                      <a:pt x="76" y="608"/>
                    </a:lnTo>
                    <a:lnTo>
                      <a:pt x="76" y="608"/>
                    </a:lnTo>
                    <a:cubicBezTo>
                      <a:pt x="70" y="590"/>
                      <a:pt x="0" y="364"/>
                      <a:pt x="99" y="181"/>
                    </a:cubicBezTo>
                    <a:lnTo>
                      <a:pt x="99" y="181"/>
                    </a:lnTo>
                    <a:cubicBezTo>
                      <a:pt x="148" y="90"/>
                      <a:pt x="246" y="27"/>
                      <a:pt x="355" y="14"/>
                    </a:cubicBezTo>
                    <a:lnTo>
                      <a:pt x="355" y="14"/>
                    </a:lnTo>
                    <a:cubicBezTo>
                      <a:pt x="485" y="0"/>
                      <a:pt x="613" y="58"/>
                      <a:pt x="716" y="177"/>
                    </a:cubicBezTo>
                    <a:lnTo>
                      <a:pt x="716" y="177"/>
                    </a:lnTo>
                    <a:cubicBezTo>
                      <a:pt x="738" y="202"/>
                      <a:pt x="735" y="279"/>
                      <a:pt x="730" y="322"/>
                    </a:cubicBezTo>
                    <a:lnTo>
                      <a:pt x="730" y="322"/>
                    </a:lnTo>
                    <a:cubicBezTo>
                      <a:pt x="723" y="410"/>
                      <a:pt x="700" y="516"/>
                      <a:pt x="669" y="604"/>
                    </a:cubicBezTo>
                    <a:lnTo>
                      <a:pt x="669" y="604"/>
                    </a:lnTo>
                    <a:cubicBezTo>
                      <a:pt x="644" y="678"/>
                      <a:pt x="602" y="777"/>
                      <a:pt x="545" y="822"/>
                    </a:cubicBezTo>
                    <a:lnTo>
                      <a:pt x="545" y="822"/>
                    </a:lnTo>
                    <a:cubicBezTo>
                      <a:pt x="501" y="858"/>
                      <a:pt x="433" y="832"/>
                      <a:pt x="389" y="814"/>
                    </a:cubicBezTo>
                    <a:lnTo>
                      <a:pt x="361" y="998"/>
                    </a:lnTo>
                    <a:lnTo>
                      <a:pt x="361" y="998"/>
                    </a:lnTo>
                    <a:cubicBezTo>
                      <a:pt x="361" y="1003"/>
                      <a:pt x="360" y="1140"/>
                      <a:pt x="304" y="1177"/>
                    </a:cubicBezTo>
                    <a:lnTo>
                      <a:pt x="304" y="1177"/>
                    </a:lnTo>
                    <a:cubicBezTo>
                      <a:pt x="294" y="1183"/>
                      <a:pt x="285" y="1186"/>
                      <a:pt x="274" y="11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121">
                <a:extLst>
                  <a:ext uri="{FF2B5EF4-FFF2-40B4-BE49-F238E27FC236}">
                    <a16:creationId xmlns:a16="http://schemas.microsoft.com/office/drawing/2014/main" id="{373FC7F1-3425-4972-96DC-A6C7532CA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2679" y="9155583"/>
                <a:ext cx="96536" cy="50201"/>
              </a:xfrm>
              <a:custGeom>
                <a:avLst/>
                <a:gdLst>
                  <a:gd name="T0" fmla="*/ 100 w 112"/>
                  <a:gd name="T1" fmla="*/ 56 h 57"/>
                  <a:gd name="T2" fmla="*/ 100 w 112"/>
                  <a:gd name="T3" fmla="*/ 56 h 57"/>
                  <a:gd name="T4" fmla="*/ 96 w 112"/>
                  <a:gd name="T5" fmla="*/ 55 h 57"/>
                  <a:gd name="T6" fmla="*/ 7 w 112"/>
                  <a:gd name="T7" fmla="*/ 20 h 57"/>
                  <a:gd name="T8" fmla="*/ 7 w 112"/>
                  <a:gd name="T9" fmla="*/ 20 h 57"/>
                  <a:gd name="T10" fmla="*/ 1 w 112"/>
                  <a:gd name="T11" fmla="*/ 7 h 57"/>
                  <a:gd name="T12" fmla="*/ 1 w 112"/>
                  <a:gd name="T13" fmla="*/ 7 h 57"/>
                  <a:gd name="T14" fmla="*/ 14 w 112"/>
                  <a:gd name="T15" fmla="*/ 1 h 57"/>
                  <a:gd name="T16" fmla="*/ 103 w 112"/>
                  <a:gd name="T17" fmla="*/ 38 h 57"/>
                  <a:gd name="T18" fmla="*/ 103 w 112"/>
                  <a:gd name="T19" fmla="*/ 38 h 57"/>
                  <a:gd name="T20" fmla="*/ 109 w 112"/>
                  <a:gd name="T21" fmla="*/ 50 h 57"/>
                  <a:gd name="T22" fmla="*/ 109 w 112"/>
                  <a:gd name="T23" fmla="*/ 50 h 57"/>
                  <a:gd name="T24" fmla="*/ 100 w 112"/>
                  <a:gd name="T25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2" h="57">
                    <a:moveTo>
                      <a:pt x="100" y="56"/>
                    </a:moveTo>
                    <a:lnTo>
                      <a:pt x="100" y="56"/>
                    </a:lnTo>
                    <a:cubicBezTo>
                      <a:pt x="99" y="56"/>
                      <a:pt x="98" y="56"/>
                      <a:pt x="96" y="55"/>
                    </a:cubicBezTo>
                    <a:lnTo>
                      <a:pt x="7" y="20"/>
                    </a:lnTo>
                    <a:lnTo>
                      <a:pt x="7" y="20"/>
                    </a:lnTo>
                    <a:cubicBezTo>
                      <a:pt x="1" y="18"/>
                      <a:pt x="0" y="12"/>
                      <a:pt x="1" y="7"/>
                    </a:cubicBezTo>
                    <a:lnTo>
                      <a:pt x="1" y="7"/>
                    </a:lnTo>
                    <a:cubicBezTo>
                      <a:pt x="3" y="2"/>
                      <a:pt x="9" y="0"/>
                      <a:pt x="14" y="1"/>
                    </a:cubicBezTo>
                    <a:lnTo>
                      <a:pt x="103" y="38"/>
                    </a:lnTo>
                    <a:lnTo>
                      <a:pt x="103" y="38"/>
                    </a:lnTo>
                    <a:cubicBezTo>
                      <a:pt x="108" y="40"/>
                      <a:pt x="111" y="45"/>
                      <a:pt x="109" y="50"/>
                    </a:cubicBezTo>
                    <a:lnTo>
                      <a:pt x="109" y="50"/>
                    </a:lnTo>
                    <a:cubicBezTo>
                      <a:pt x="107" y="54"/>
                      <a:pt x="104" y="56"/>
                      <a:pt x="100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122">
                <a:extLst>
                  <a:ext uri="{FF2B5EF4-FFF2-40B4-BE49-F238E27FC236}">
                    <a16:creationId xmlns:a16="http://schemas.microsoft.com/office/drawing/2014/main" id="{D5F8DD34-7CF0-4027-B7FC-53632C478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6236" y="8414178"/>
                <a:ext cx="664176" cy="633284"/>
              </a:xfrm>
              <a:custGeom>
                <a:avLst/>
                <a:gdLst>
                  <a:gd name="T0" fmla="*/ 661 w 760"/>
                  <a:gd name="T1" fmla="*/ 132 h 722"/>
                  <a:gd name="T2" fmla="*/ 661 w 760"/>
                  <a:gd name="T3" fmla="*/ 132 h 722"/>
                  <a:gd name="T4" fmla="*/ 220 w 760"/>
                  <a:gd name="T5" fmla="*/ 90 h 722"/>
                  <a:gd name="T6" fmla="*/ 220 w 760"/>
                  <a:gd name="T7" fmla="*/ 90 h 722"/>
                  <a:gd name="T8" fmla="*/ 6 w 760"/>
                  <a:gd name="T9" fmla="*/ 426 h 722"/>
                  <a:gd name="T10" fmla="*/ 6 w 760"/>
                  <a:gd name="T11" fmla="*/ 426 h 722"/>
                  <a:gd name="T12" fmla="*/ 88 w 760"/>
                  <a:gd name="T13" fmla="*/ 703 h 722"/>
                  <a:gd name="T14" fmla="*/ 88 w 760"/>
                  <a:gd name="T15" fmla="*/ 703 h 722"/>
                  <a:gd name="T16" fmla="*/ 149 w 760"/>
                  <a:gd name="T17" fmla="*/ 721 h 722"/>
                  <a:gd name="T18" fmla="*/ 149 w 760"/>
                  <a:gd name="T19" fmla="*/ 721 h 722"/>
                  <a:gd name="T20" fmla="*/ 226 w 760"/>
                  <a:gd name="T21" fmla="*/ 697 h 722"/>
                  <a:gd name="T22" fmla="*/ 226 w 760"/>
                  <a:gd name="T23" fmla="*/ 697 h 722"/>
                  <a:gd name="T24" fmla="*/ 238 w 760"/>
                  <a:gd name="T25" fmla="*/ 677 h 722"/>
                  <a:gd name="T26" fmla="*/ 238 w 760"/>
                  <a:gd name="T27" fmla="*/ 677 h 722"/>
                  <a:gd name="T28" fmla="*/ 229 w 760"/>
                  <a:gd name="T29" fmla="*/ 655 h 722"/>
                  <a:gd name="T30" fmla="*/ 229 w 760"/>
                  <a:gd name="T31" fmla="*/ 655 h 722"/>
                  <a:gd name="T32" fmla="*/ 201 w 760"/>
                  <a:gd name="T33" fmla="*/ 512 h 722"/>
                  <a:gd name="T34" fmla="*/ 201 w 760"/>
                  <a:gd name="T35" fmla="*/ 512 h 722"/>
                  <a:gd name="T36" fmla="*/ 244 w 760"/>
                  <a:gd name="T37" fmla="*/ 468 h 722"/>
                  <a:gd name="T38" fmla="*/ 244 w 760"/>
                  <a:gd name="T39" fmla="*/ 468 h 722"/>
                  <a:gd name="T40" fmla="*/ 282 w 760"/>
                  <a:gd name="T41" fmla="*/ 479 h 722"/>
                  <a:gd name="T42" fmla="*/ 282 w 760"/>
                  <a:gd name="T43" fmla="*/ 479 h 722"/>
                  <a:gd name="T44" fmla="*/ 305 w 760"/>
                  <a:gd name="T45" fmla="*/ 552 h 722"/>
                  <a:gd name="T46" fmla="*/ 305 w 760"/>
                  <a:gd name="T47" fmla="*/ 552 h 722"/>
                  <a:gd name="T48" fmla="*/ 308 w 760"/>
                  <a:gd name="T49" fmla="*/ 559 h 722"/>
                  <a:gd name="T50" fmla="*/ 308 w 760"/>
                  <a:gd name="T51" fmla="*/ 559 h 722"/>
                  <a:gd name="T52" fmla="*/ 315 w 760"/>
                  <a:gd name="T53" fmla="*/ 562 h 722"/>
                  <a:gd name="T54" fmla="*/ 315 w 760"/>
                  <a:gd name="T55" fmla="*/ 562 h 722"/>
                  <a:gd name="T56" fmla="*/ 740 w 760"/>
                  <a:gd name="T57" fmla="*/ 326 h 722"/>
                  <a:gd name="T58" fmla="*/ 740 w 760"/>
                  <a:gd name="T59" fmla="*/ 326 h 722"/>
                  <a:gd name="T60" fmla="*/ 661 w 760"/>
                  <a:gd name="T61" fmla="*/ 132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60" h="722">
                    <a:moveTo>
                      <a:pt x="661" y="132"/>
                    </a:moveTo>
                    <a:lnTo>
                      <a:pt x="661" y="132"/>
                    </a:lnTo>
                    <a:cubicBezTo>
                      <a:pt x="570" y="53"/>
                      <a:pt x="406" y="0"/>
                      <a:pt x="220" y="90"/>
                    </a:cubicBezTo>
                    <a:lnTo>
                      <a:pt x="220" y="90"/>
                    </a:lnTo>
                    <a:cubicBezTo>
                      <a:pt x="45" y="175"/>
                      <a:pt x="11" y="337"/>
                      <a:pt x="6" y="426"/>
                    </a:cubicBezTo>
                    <a:lnTo>
                      <a:pt x="6" y="426"/>
                    </a:lnTo>
                    <a:cubicBezTo>
                      <a:pt x="0" y="556"/>
                      <a:pt x="45" y="676"/>
                      <a:pt x="88" y="703"/>
                    </a:cubicBezTo>
                    <a:lnTo>
                      <a:pt x="88" y="703"/>
                    </a:lnTo>
                    <a:cubicBezTo>
                      <a:pt x="109" y="716"/>
                      <a:pt x="130" y="721"/>
                      <a:pt x="149" y="721"/>
                    </a:cubicBezTo>
                    <a:lnTo>
                      <a:pt x="149" y="721"/>
                    </a:lnTo>
                    <a:cubicBezTo>
                      <a:pt x="182" y="721"/>
                      <a:pt x="208" y="707"/>
                      <a:pt x="226" y="697"/>
                    </a:cubicBezTo>
                    <a:lnTo>
                      <a:pt x="226" y="697"/>
                    </a:lnTo>
                    <a:cubicBezTo>
                      <a:pt x="233" y="693"/>
                      <a:pt x="237" y="686"/>
                      <a:pt x="238" y="677"/>
                    </a:cubicBezTo>
                    <a:lnTo>
                      <a:pt x="238" y="677"/>
                    </a:lnTo>
                    <a:cubicBezTo>
                      <a:pt x="239" y="669"/>
                      <a:pt x="235" y="661"/>
                      <a:pt x="229" y="655"/>
                    </a:cubicBezTo>
                    <a:lnTo>
                      <a:pt x="229" y="655"/>
                    </a:lnTo>
                    <a:cubicBezTo>
                      <a:pt x="193" y="621"/>
                      <a:pt x="187" y="555"/>
                      <a:pt x="201" y="512"/>
                    </a:cubicBezTo>
                    <a:lnTo>
                      <a:pt x="201" y="512"/>
                    </a:lnTo>
                    <a:cubicBezTo>
                      <a:pt x="207" y="496"/>
                      <a:pt x="219" y="471"/>
                      <a:pt x="244" y="468"/>
                    </a:cubicBezTo>
                    <a:lnTo>
                      <a:pt x="244" y="468"/>
                    </a:lnTo>
                    <a:cubicBezTo>
                      <a:pt x="260" y="467"/>
                      <a:pt x="272" y="470"/>
                      <a:pt x="282" y="479"/>
                    </a:cubicBezTo>
                    <a:lnTo>
                      <a:pt x="282" y="479"/>
                    </a:lnTo>
                    <a:cubicBezTo>
                      <a:pt x="306" y="502"/>
                      <a:pt x="305" y="552"/>
                      <a:pt x="305" y="552"/>
                    </a:cubicBezTo>
                    <a:lnTo>
                      <a:pt x="305" y="552"/>
                    </a:lnTo>
                    <a:cubicBezTo>
                      <a:pt x="305" y="555"/>
                      <a:pt x="306" y="558"/>
                      <a:pt x="308" y="559"/>
                    </a:cubicBezTo>
                    <a:lnTo>
                      <a:pt x="308" y="559"/>
                    </a:lnTo>
                    <a:cubicBezTo>
                      <a:pt x="309" y="561"/>
                      <a:pt x="312" y="563"/>
                      <a:pt x="315" y="562"/>
                    </a:cubicBezTo>
                    <a:lnTo>
                      <a:pt x="315" y="562"/>
                    </a:lnTo>
                    <a:cubicBezTo>
                      <a:pt x="490" y="555"/>
                      <a:pt x="677" y="520"/>
                      <a:pt x="740" y="326"/>
                    </a:cubicBezTo>
                    <a:lnTo>
                      <a:pt x="740" y="326"/>
                    </a:lnTo>
                    <a:cubicBezTo>
                      <a:pt x="759" y="266"/>
                      <a:pt x="728" y="191"/>
                      <a:pt x="661" y="1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123">
                <a:extLst>
                  <a:ext uri="{FF2B5EF4-FFF2-40B4-BE49-F238E27FC236}">
                    <a16:creationId xmlns:a16="http://schemas.microsoft.com/office/drawing/2014/main" id="{3FE186D7-9DE1-4F78-B436-485DBDF29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3560" y="10229076"/>
                <a:ext cx="768437" cy="683484"/>
              </a:xfrm>
              <a:custGeom>
                <a:avLst/>
                <a:gdLst>
                  <a:gd name="T0" fmla="*/ 868 w 879"/>
                  <a:gd name="T1" fmla="*/ 781 h 782"/>
                  <a:gd name="T2" fmla="*/ 868 w 879"/>
                  <a:gd name="T3" fmla="*/ 781 h 782"/>
                  <a:gd name="T4" fmla="*/ 859 w 879"/>
                  <a:gd name="T5" fmla="*/ 771 h 782"/>
                  <a:gd name="T6" fmla="*/ 852 w 879"/>
                  <a:gd name="T7" fmla="*/ 630 h 782"/>
                  <a:gd name="T8" fmla="*/ 852 w 879"/>
                  <a:gd name="T9" fmla="*/ 630 h 782"/>
                  <a:gd name="T10" fmla="*/ 512 w 879"/>
                  <a:gd name="T11" fmla="*/ 548 h 782"/>
                  <a:gd name="T12" fmla="*/ 512 w 879"/>
                  <a:gd name="T13" fmla="*/ 548 h 782"/>
                  <a:gd name="T14" fmla="*/ 182 w 879"/>
                  <a:gd name="T15" fmla="*/ 467 h 782"/>
                  <a:gd name="T16" fmla="*/ 182 w 879"/>
                  <a:gd name="T17" fmla="*/ 467 h 782"/>
                  <a:gd name="T18" fmla="*/ 31 w 879"/>
                  <a:gd name="T19" fmla="*/ 429 h 782"/>
                  <a:gd name="T20" fmla="*/ 31 w 879"/>
                  <a:gd name="T21" fmla="*/ 429 h 782"/>
                  <a:gd name="T22" fmla="*/ 23 w 879"/>
                  <a:gd name="T23" fmla="*/ 420 h 782"/>
                  <a:gd name="T24" fmla="*/ 1 w 879"/>
                  <a:gd name="T25" fmla="*/ 11 h 782"/>
                  <a:gd name="T26" fmla="*/ 1 w 879"/>
                  <a:gd name="T27" fmla="*/ 11 h 782"/>
                  <a:gd name="T28" fmla="*/ 9 w 879"/>
                  <a:gd name="T29" fmla="*/ 0 h 782"/>
                  <a:gd name="T30" fmla="*/ 9 w 879"/>
                  <a:gd name="T31" fmla="*/ 0 h 782"/>
                  <a:gd name="T32" fmla="*/ 20 w 879"/>
                  <a:gd name="T33" fmla="*/ 9 h 782"/>
                  <a:gd name="T34" fmla="*/ 42 w 879"/>
                  <a:gd name="T35" fmla="*/ 412 h 782"/>
                  <a:gd name="T36" fmla="*/ 42 w 879"/>
                  <a:gd name="T37" fmla="*/ 412 h 782"/>
                  <a:gd name="T38" fmla="*/ 187 w 879"/>
                  <a:gd name="T39" fmla="*/ 449 h 782"/>
                  <a:gd name="T40" fmla="*/ 187 w 879"/>
                  <a:gd name="T41" fmla="*/ 449 h 782"/>
                  <a:gd name="T42" fmla="*/ 517 w 879"/>
                  <a:gd name="T43" fmla="*/ 528 h 782"/>
                  <a:gd name="T44" fmla="*/ 517 w 879"/>
                  <a:gd name="T45" fmla="*/ 528 h 782"/>
                  <a:gd name="T46" fmla="*/ 864 w 879"/>
                  <a:gd name="T47" fmla="*/ 613 h 782"/>
                  <a:gd name="T48" fmla="*/ 864 w 879"/>
                  <a:gd name="T49" fmla="*/ 613 h 782"/>
                  <a:gd name="T50" fmla="*/ 871 w 879"/>
                  <a:gd name="T51" fmla="*/ 622 h 782"/>
                  <a:gd name="T52" fmla="*/ 878 w 879"/>
                  <a:gd name="T53" fmla="*/ 770 h 782"/>
                  <a:gd name="T54" fmla="*/ 878 w 879"/>
                  <a:gd name="T55" fmla="*/ 770 h 782"/>
                  <a:gd name="T56" fmla="*/ 868 w 879"/>
                  <a:gd name="T57" fmla="*/ 781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9" h="782">
                    <a:moveTo>
                      <a:pt x="868" y="781"/>
                    </a:moveTo>
                    <a:lnTo>
                      <a:pt x="868" y="781"/>
                    </a:lnTo>
                    <a:cubicBezTo>
                      <a:pt x="863" y="781"/>
                      <a:pt x="859" y="776"/>
                      <a:pt x="859" y="771"/>
                    </a:cubicBezTo>
                    <a:lnTo>
                      <a:pt x="852" y="630"/>
                    </a:lnTo>
                    <a:lnTo>
                      <a:pt x="852" y="630"/>
                    </a:lnTo>
                    <a:cubicBezTo>
                      <a:pt x="817" y="620"/>
                      <a:pt x="653" y="575"/>
                      <a:pt x="512" y="548"/>
                    </a:cubicBezTo>
                    <a:lnTo>
                      <a:pt x="512" y="548"/>
                    </a:lnTo>
                    <a:cubicBezTo>
                      <a:pt x="410" y="527"/>
                      <a:pt x="294" y="497"/>
                      <a:pt x="182" y="467"/>
                    </a:cubicBezTo>
                    <a:lnTo>
                      <a:pt x="182" y="467"/>
                    </a:lnTo>
                    <a:cubicBezTo>
                      <a:pt x="128" y="453"/>
                      <a:pt x="77" y="440"/>
                      <a:pt x="31" y="429"/>
                    </a:cubicBezTo>
                    <a:lnTo>
                      <a:pt x="31" y="429"/>
                    </a:lnTo>
                    <a:cubicBezTo>
                      <a:pt x="26" y="428"/>
                      <a:pt x="23" y="425"/>
                      <a:pt x="23" y="420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5"/>
                      <a:pt x="4" y="1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20" y="9"/>
                    </a:cubicBezTo>
                    <a:lnTo>
                      <a:pt x="42" y="412"/>
                    </a:lnTo>
                    <a:lnTo>
                      <a:pt x="42" y="412"/>
                    </a:lnTo>
                    <a:cubicBezTo>
                      <a:pt x="87" y="423"/>
                      <a:pt x="135" y="436"/>
                      <a:pt x="187" y="449"/>
                    </a:cubicBezTo>
                    <a:lnTo>
                      <a:pt x="187" y="449"/>
                    </a:lnTo>
                    <a:cubicBezTo>
                      <a:pt x="299" y="478"/>
                      <a:pt x="414" y="507"/>
                      <a:pt x="517" y="528"/>
                    </a:cubicBezTo>
                    <a:lnTo>
                      <a:pt x="517" y="528"/>
                    </a:lnTo>
                    <a:cubicBezTo>
                      <a:pt x="675" y="560"/>
                      <a:pt x="862" y="613"/>
                      <a:pt x="864" y="613"/>
                    </a:cubicBezTo>
                    <a:lnTo>
                      <a:pt x="864" y="613"/>
                    </a:lnTo>
                    <a:cubicBezTo>
                      <a:pt x="867" y="614"/>
                      <a:pt x="871" y="618"/>
                      <a:pt x="871" y="622"/>
                    </a:cubicBezTo>
                    <a:lnTo>
                      <a:pt x="878" y="770"/>
                    </a:lnTo>
                    <a:lnTo>
                      <a:pt x="878" y="770"/>
                    </a:lnTo>
                    <a:cubicBezTo>
                      <a:pt x="878" y="776"/>
                      <a:pt x="873" y="781"/>
                      <a:pt x="868" y="7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124">
                <a:extLst>
                  <a:ext uri="{FF2B5EF4-FFF2-40B4-BE49-F238E27FC236}">
                    <a16:creationId xmlns:a16="http://schemas.microsoft.com/office/drawing/2014/main" id="{113B16BB-353C-4364-B277-F9CE501F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7357" y="10638394"/>
                <a:ext cx="108122" cy="108122"/>
              </a:xfrm>
              <a:custGeom>
                <a:avLst/>
                <a:gdLst>
                  <a:gd name="T0" fmla="*/ 123 w 124"/>
                  <a:gd name="T1" fmla="*/ 61 h 123"/>
                  <a:gd name="T2" fmla="*/ 123 w 124"/>
                  <a:gd name="T3" fmla="*/ 61 h 123"/>
                  <a:gd name="T4" fmla="*/ 61 w 124"/>
                  <a:gd name="T5" fmla="*/ 122 h 123"/>
                  <a:gd name="T6" fmla="*/ 61 w 124"/>
                  <a:gd name="T7" fmla="*/ 122 h 123"/>
                  <a:gd name="T8" fmla="*/ 0 w 124"/>
                  <a:gd name="T9" fmla="*/ 61 h 123"/>
                  <a:gd name="T10" fmla="*/ 0 w 124"/>
                  <a:gd name="T11" fmla="*/ 61 h 123"/>
                  <a:gd name="T12" fmla="*/ 61 w 124"/>
                  <a:gd name="T13" fmla="*/ 0 h 123"/>
                  <a:gd name="T14" fmla="*/ 61 w 124"/>
                  <a:gd name="T15" fmla="*/ 0 h 123"/>
                  <a:gd name="T16" fmla="*/ 123 w 124"/>
                  <a:gd name="T17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4" h="123">
                    <a:moveTo>
                      <a:pt x="123" y="61"/>
                    </a:moveTo>
                    <a:lnTo>
                      <a:pt x="123" y="61"/>
                    </a:lnTo>
                    <a:cubicBezTo>
                      <a:pt x="123" y="95"/>
                      <a:pt x="95" y="122"/>
                      <a:pt x="61" y="122"/>
                    </a:cubicBezTo>
                    <a:lnTo>
                      <a:pt x="61" y="122"/>
                    </a:lnTo>
                    <a:cubicBezTo>
                      <a:pt x="27" y="122"/>
                      <a:pt x="0" y="95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7" y="0"/>
                      <a:pt x="61" y="0"/>
                    </a:cubicBezTo>
                    <a:lnTo>
                      <a:pt x="61" y="0"/>
                    </a:lnTo>
                    <a:cubicBezTo>
                      <a:pt x="95" y="0"/>
                      <a:pt x="123" y="27"/>
                      <a:pt x="123" y="61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125">
                <a:extLst>
                  <a:ext uri="{FF2B5EF4-FFF2-40B4-BE49-F238E27FC236}">
                    <a16:creationId xmlns:a16="http://schemas.microsoft.com/office/drawing/2014/main" id="{30E7E629-825C-48E5-98CB-C0ED48BB1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9720" y="10175016"/>
                <a:ext cx="104259" cy="671899"/>
              </a:xfrm>
              <a:custGeom>
                <a:avLst/>
                <a:gdLst>
                  <a:gd name="T0" fmla="*/ 118 w 119"/>
                  <a:gd name="T1" fmla="*/ 767 h 768"/>
                  <a:gd name="T2" fmla="*/ 0 w 119"/>
                  <a:gd name="T3" fmla="*/ 0 h 768"/>
                  <a:gd name="T4" fmla="*/ 118 w 119"/>
                  <a:gd name="T5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19" h="768">
                    <a:moveTo>
                      <a:pt x="118" y="767"/>
                    </a:moveTo>
                    <a:lnTo>
                      <a:pt x="0" y="0"/>
                    </a:lnTo>
                    <a:lnTo>
                      <a:pt x="118" y="76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126">
                <a:extLst>
                  <a:ext uri="{FF2B5EF4-FFF2-40B4-BE49-F238E27FC236}">
                    <a16:creationId xmlns:a16="http://schemas.microsoft.com/office/drawing/2014/main" id="{AF58C42C-F84B-4420-B710-E06639F0F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1997" y="10163432"/>
                <a:ext cx="123568" cy="691205"/>
              </a:xfrm>
              <a:custGeom>
                <a:avLst/>
                <a:gdLst>
                  <a:gd name="T0" fmla="*/ 128 w 139"/>
                  <a:gd name="T1" fmla="*/ 787 h 788"/>
                  <a:gd name="T2" fmla="*/ 128 w 139"/>
                  <a:gd name="T3" fmla="*/ 787 h 788"/>
                  <a:gd name="T4" fmla="*/ 118 w 139"/>
                  <a:gd name="T5" fmla="*/ 779 h 788"/>
                  <a:gd name="T6" fmla="*/ 1 w 139"/>
                  <a:gd name="T7" fmla="*/ 11 h 788"/>
                  <a:gd name="T8" fmla="*/ 1 w 139"/>
                  <a:gd name="T9" fmla="*/ 11 h 788"/>
                  <a:gd name="T10" fmla="*/ 9 w 139"/>
                  <a:gd name="T11" fmla="*/ 1 h 788"/>
                  <a:gd name="T12" fmla="*/ 9 w 139"/>
                  <a:gd name="T13" fmla="*/ 1 h 788"/>
                  <a:gd name="T14" fmla="*/ 20 w 139"/>
                  <a:gd name="T15" fmla="*/ 8 h 788"/>
                  <a:gd name="T16" fmla="*/ 137 w 139"/>
                  <a:gd name="T17" fmla="*/ 775 h 788"/>
                  <a:gd name="T18" fmla="*/ 137 w 139"/>
                  <a:gd name="T19" fmla="*/ 775 h 788"/>
                  <a:gd name="T20" fmla="*/ 129 w 139"/>
                  <a:gd name="T21" fmla="*/ 787 h 788"/>
                  <a:gd name="T22" fmla="*/ 129 w 139"/>
                  <a:gd name="T23" fmla="*/ 787 h 788"/>
                  <a:gd name="T24" fmla="*/ 128 w 139"/>
                  <a:gd name="T25" fmla="*/ 787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788">
                    <a:moveTo>
                      <a:pt x="128" y="787"/>
                    </a:moveTo>
                    <a:lnTo>
                      <a:pt x="128" y="787"/>
                    </a:lnTo>
                    <a:cubicBezTo>
                      <a:pt x="123" y="787"/>
                      <a:pt x="119" y="783"/>
                      <a:pt x="118" y="779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6"/>
                      <a:pt x="3" y="1"/>
                      <a:pt x="9" y="1"/>
                    </a:cubicBezTo>
                    <a:lnTo>
                      <a:pt x="9" y="1"/>
                    </a:lnTo>
                    <a:cubicBezTo>
                      <a:pt x="14" y="0"/>
                      <a:pt x="19" y="3"/>
                      <a:pt x="20" y="8"/>
                    </a:cubicBezTo>
                    <a:lnTo>
                      <a:pt x="137" y="775"/>
                    </a:lnTo>
                    <a:lnTo>
                      <a:pt x="137" y="775"/>
                    </a:lnTo>
                    <a:cubicBezTo>
                      <a:pt x="138" y="781"/>
                      <a:pt x="134" y="786"/>
                      <a:pt x="129" y="787"/>
                    </a:cubicBezTo>
                    <a:lnTo>
                      <a:pt x="129" y="787"/>
                    </a:lnTo>
                    <a:lnTo>
                      <a:pt x="128" y="78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27">
                <a:extLst>
                  <a:ext uri="{FF2B5EF4-FFF2-40B4-BE49-F238E27FC236}">
                    <a16:creationId xmlns:a16="http://schemas.microsoft.com/office/drawing/2014/main" id="{6724E96B-5EDB-441D-BE66-A1173E2B3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6551" y="10773547"/>
                <a:ext cx="254858" cy="142874"/>
              </a:xfrm>
              <a:custGeom>
                <a:avLst/>
                <a:gdLst>
                  <a:gd name="T0" fmla="*/ 0 w 290"/>
                  <a:gd name="T1" fmla="*/ 0 h 165"/>
                  <a:gd name="T2" fmla="*/ 0 w 290"/>
                  <a:gd name="T3" fmla="*/ 0 h 165"/>
                  <a:gd name="T4" fmla="*/ 200 w 290"/>
                  <a:gd name="T5" fmla="*/ 59 h 165"/>
                  <a:gd name="T6" fmla="*/ 200 w 290"/>
                  <a:gd name="T7" fmla="*/ 59 h 165"/>
                  <a:gd name="T8" fmla="*/ 289 w 290"/>
                  <a:gd name="T9" fmla="*/ 164 h 165"/>
                  <a:gd name="T10" fmla="*/ 7 w 290"/>
                  <a:gd name="T11" fmla="*/ 160 h 165"/>
                  <a:gd name="T12" fmla="*/ 0 w 290"/>
                  <a:gd name="T13" fmla="*/ 0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0" h="16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32" y="40"/>
                      <a:pt x="200" y="59"/>
                    </a:cubicBezTo>
                    <a:lnTo>
                      <a:pt x="200" y="59"/>
                    </a:lnTo>
                    <a:cubicBezTo>
                      <a:pt x="268" y="78"/>
                      <a:pt x="289" y="164"/>
                      <a:pt x="289" y="164"/>
                    </a:cubicBezTo>
                    <a:lnTo>
                      <a:pt x="7" y="16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28">
                <a:extLst>
                  <a:ext uri="{FF2B5EF4-FFF2-40B4-BE49-F238E27FC236}">
                    <a16:creationId xmlns:a16="http://schemas.microsoft.com/office/drawing/2014/main" id="{1442C2BC-03B1-4808-BD60-21CC84A5F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8828" y="10765824"/>
                <a:ext cx="270304" cy="162182"/>
              </a:xfrm>
              <a:custGeom>
                <a:avLst/>
                <a:gdLst>
                  <a:gd name="T0" fmla="*/ 27 w 310"/>
                  <a:gd name="T1" fmla="*/ 160 h 184"/>
                  <a:gd name="T2" fmla="*/ 285 w 310"/>
                  <a:gd name="T3" fmla="*/ 164 h 184"/>
                  <a:gd name="T4" fmla="*/ 285 w 310"/>
                  <a:gd name="T5" fmla="*/ 164 h 184"/>
                  <a:gd name="T6" fmla="*/ 207 w 310"/>
                  <a:gd name="T7" fmla="*/ 78 h 184"/>
                  <a:gd name="T8" fmla="*/ 207 w 310"/>
                  <a:gd name="T9" fmla="*/ 78 h 184"/>
                  <a:gd name="T10" fmla="*/ 21 w 310"/>
                  <a:gd name="T11" fmla="*/ 23 h 184"/>
                  <a:gd name="T12" fmla="*/ 27 w 310"/>
                  <a:gd name="T13" fmla="*/ 160 h 184"/>
                  <a:gd name="T14" fmla="*/ 299 w 310"/>
                  <a:gd name="T15" fmla="*/ 183 h 184"/>
                  <a:gd name="T16" fmla="*/ 298 w 310"/>
                  <a:gd name="T17" fmla="*/ 183 h 184"/>
                  <a:gd name="T18" fmla="*/ 17 w 310"/>
                  <a:gd name="T19" fmla="*/ 179 h 184"/>
                  <a:gd name="T20" fmla="*/ 17 w 310"/>
                  <a:gd name="T21" fmla="*/ 179 h 184"/>
                  <a:gd name="T22" fmla="*/ 8 w 310"/>
                  <a:gd name="T23" fmla="*/ 170 h 184"/>
                  <a:gd name="T24" fmla="*/ 1 w 310"/>
                  <a:gd name="T25" fmla="*/ 11 h 184"/>
                  <a:gd name="T26" fmla="*/ 1 w 310"/>
                  <a:gd name="T27" fmla="*/ 11 h 184"/>
                  <a:gd name="T28" fmla="*/ 4 w 310"/>
                  <a:gd name="T29" fmla="*/ 2 h 184"/>
                  <a:gd name="T30" fmla="*/ 4 w 310"/>
                  <a:gd name="T31" fmla="*/ 2 h 184"/>
                  <a:gd name="T32" fmla="*/ 13 w 310"/>
                  <a:gd name="T33" fmla="*/ 1 h 184"/>
                  <a:gd name="T34" fmla="*/ 13 w 310"/>
                  <a:gd name="T35" fmla="*/ 1 h 184"/>
                  <a:gd name="T36" fmla="*/ 212 w 310"/>
                  <a:gd name="T37" fmla="*/ 60 h 184"/>
                  <a:gd name="T38" fmla="*/ 212 w 310"/>
                  <a:gd name="T39" fmla="*/ 60 h 184"/>
                  <a:gd name="T40" fmla="*/ 308 w 310"/>
                  <a:gd name="T41" fmla="*/ 171 h 184"/>
                  <a:gd name="T42" fmla="*/ 308 w 310"/>
                  <a:gd name="T43" fmla="*/ 171 h 184"/>
                  <a:gd name="T44" fmla="*/ 306 w 310"/>
                  <a:gd name="T45" fmla="*/ 180 h 184"/>
                  <a:gd name="T46" fmla="*/ 306 w 310"/>
                  <a:gd name="T47" fmla="*/ 180 h 184"/>
                  <a:gd name="T48" fmla="*/ 299 w 310"/>
                  <a:gd name="T4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0" h="184">
                    <a:moveTo>
                      <a:pt x="27" y="160"/>
                    </a:moveTo>
                    <a:lnTo>
                      <a:pt x="285" y="164"/>
                    </a:lnTo>
                    <a:lnTo>
                      <a:pt x="285" y="164"/>
                    </a:lnTo>
                    <a:cubicBezTo>
                      <a:pt x="277" y="141"/>
                      <a:pt x="254" y="91"/>
                      <a:pt x="207" y="78"/>
                    </a:cubicBezTo>
                    <a:lnTo>
                      <a:pt x="207" y="78"/>
                    </a:lnTo>
                    <a:cubicBezTo>
                      <a:pt x="152" y="63"/>
                      <a:pt x="55" y="34"/>
                      <a:pt x="21" y="23"/>
                    </a:cubicBezTo>
                    <a:lnTo>
                      <a:pt x="27" y="160"/>
                    </a:lnTo>
                    <a:close/>
                    <a:moveTo>
                      <a:pt x="299" y="183"/>
                    </a:moveTo>
                    <a:lnTo>
                      <a:pt x="298" y="183"/>
                    </a:lnTo>
                    <a:lnTo>
                      <a:pt x="17" y="179"/>
                    </a:lnTo>
                    <a:lnTo>
                      <a:pt x="17" y="179"/>
                    </a:lnTo>
                    <a:cubicBezTo>
                      <a:pt x="12" y="179"/>
                      <a:pt x="9" y="176"/>
                      <a:pt x="8" y="170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8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7" y="1"/>
                      <a:pt x="10" y="0"/>
                      <a:pt x="13" y="1"/>
                    </a:cubicBezTo>
                    <a:lnTo>
                      <a:pt x="13" y="1"/>
                    </a:lnTo>
                    <a:cubicBezTo>
                      <a:pt x="14" y="1"/>
                      <a:pt x="145" y="41"/>
                      <a:pt x="212" y="60"/>
                    </a:cubicBezTo>
                    <a:lnTo>
                      <a:pt x="212" y="60"/>
                    </a:lnTo>
                    <a:cubicBezTo>
                      <a:pt x="285" y="80"/>
                      <a:pt x="307" y="168"/>
                      <a:pt x="308" y="171"/>
                    </a:cubicBezTo>
                    <a:lnTo>
                      <a:pt x="308" y="171"/>
                    </a:lnTo>
                    <a:cubicBezTo>
                      <a:pt x="309" y="175"/>
                      <a:pt x="308" y="177"/>
                      <a:pt x="306" y="180"/>
                    </a:cubicBezTo>
                    <a:lnTo>
                      <a:pt x="306" y="180"/>
                    </a:lnTo>
                    <a:cubicBezTo>
                      <a:pt x="305" y="182"/>
                      <a:pt x="302" y="183"/>
                      <a:pt x="299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29">
                <a:extLst>
                  <a:ext uri="{FF2B5EF4-FFF2-40B4-BE49-F238E27FC236}">
                    <a16:creationId xmlns:a16="http://schemas.microsoft.com/office/drawing/2014/main" id="{938E541B-6F4F-4307-BF79-F3FDEA7CD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6646" y="10398982"/>
                <a:ext cx="1262705" cy="583086"/>
              </a:xfrm>
              <a:custGeom>
                <a:avLst/>
                <a:gdLst>
                  <a:gd name="T0" fmla="*/ 1431 w 1441"/>
                  <a:gd name="T1" fmla="*/ 18 h 665"/>
                  <a:gd name="T2" fmla="*/ 1431 w 1441"/>
                  <a:gd name="T3" fmla="*/ 18 h 665"/>
                  <a:gd name="T4" fmla="*/ 1416 w 1441"/>
                  <a:gd name="T5" fmla="*/ 5 h 665"/>
                  <a:gd name="T6" fmla="*/ 1416 w 1441"/>
                  <a:gd name="T7" fmla="*/ 5 h 665"/>
                  <a:gd name="T8" fmla="*/ 1396 w 1441"/>
                  <a:gd name="T9" fmla="*/ 0 h 665"/>
                  <a:gd name="T10" fmla="*/ 992 w 1441"/>
                  <a:gd name="T11" fmla="*/ 0 h 665"/>
                  <a:gd name="T12" fmla="*/ 588 w 1441"/>
                  <a:gd name="T13" fmla="*/ 0 h 665"/>
                  <a:gd name="T14" fmla="*/ 588 w 1441"/>
                  <a:gd name="T15" fmla="*/ 0 h 665"/>
                  <a:gd name="T16" fmla="*/ 562 w 1441"/>
                  <a:gd name="T17" fmla="*/ 8 h 665"/>
                  <a:gd name="T18" fmla="*/ 562 w 1441"/>
                  <a:gd name="T19" fmla="*/ 8 h 665"/>
                  <a:gd name="T20" fmla="*/ 546 w 1441"/>
                  <a:gd name="T21" fmla="*/ 31 h 665"/>
                  <a:gd name="T22" fmla="*/ 467 w 1441"/>
                  <a:gd name="T23" fmla="*/ 296 h 665"/>
                  <a:gd name="T24" fmla="*/ 388 w 1441"/>
                  <a:gd name="T25" fmla="*/ 559 h 665"/>
                  <a:gd name="T26" fmla="*/ 388 w 1441"/>
                  <a:gd name="T27" fmla="*/ 559 h 665"/>
                  <a:gd name="T28" fmla="*/ 379 w 1441"/>
                  <a:gd name="T29" fmla="*/ 573 h 665"/>
                  <a:gd name="T30" fmla="*/ 379 w 1441"/>
                  <a:gd name="T31" fmla="*/ 573 h 665"/>
                  <a:gd name="T32" fmla="*/ 365 w 1441"/>
                  <a:gd name="T33" fmla="*/ 577 h 665"/>
                  <a:gd name="T34" fmla="*/ 204 w 1441"/>
                  <a:gd name="T35" fmla="*/ 577 h 665"/>
                  <a:gd name="T36" fmla="*/ 44 w 1441"/>
                  <a:gd name="T37" fmla="*/ 577 h 665"/>
                  <a:gd name="T38" fmla="*/ 44 w 1441"/>
                  <a:gd name="T39" fmla="*/ 577 h 665"/>
                  <a:gd name="T40" fmla="*/ 13 w 1441"/>
                  <a:gd name="T41" fmla="*/ 590 h 665"/>
                  <a:gd name="T42" fmla="*/ 13 w 1441"/>
                  <a:gd name="T43" fmla="*/ 590 h 665"/>
                  <a:gd name="T44" fmla="*/ 0 w 1441"/>
                  <a:gd name="T45" fmla="*/ 620 h 665"/>
                  <a:gd name="T46" fmla="*/ 0 w 1441"/>
                  <a:gd name="T47" fmla="*/ 620 h 665"/>
                  <a:gd name="T48" fmla="*/ 13 w 1441"/>
                  <a:gd name="T49" fmla="*/ 651 h 665"/>
                  <a:gd name="T50" fmla="*/ 13 w 1441"/>
                  <a:gd name="T51" fmla="*/ 651 h 665"/>
                  <a:gd name="T52" fmla="*/ 44 w 1441"/>
                  <a:gd name="T53" fmla="*/ 664 h 665"/>
                  <a:gd name="T54" fmla="*/ 633 w 1441"/>
                  <a:gd name="T55" fmla="*/ 664 h 665"/>
                  <a:gd name="T56" fmla="*/ 1222 w 1441"/>
                  <a:gd name="T57" fmla="*/ 664 h 665"/>
                  <a:gd name="T58" fmla="*/ 1222 w 1441"/>
                  <a:gd name="T59" fmla="*/ 664 h 665"/>
                  <a:gd name="T60" fmla="*/ 1248 w 1441"/>
                  <a:gd name="T61" fmla="*/ 655 h 665"/>
                  <a:gd name="T62" fmla="*/ 1248 w 1441"/>
                  <a:gd name="T63" fmla="*/ 655 h 665"/>
                  <a:gd name="T64" fmla="*/ 1264 w 1441"/>
                  <a:gd name="T65" fmla="*/ 633 h 665"/>
                  <a:gd name="T66" fmla="*/ 1351 w 1441"/>
                  <a:gd name="T67" fmla="*/ 344 h 665"/>
                  <a:gd name="T68" fmla="*/ 1438 w 1441"/>
                  <a:gd name="T69" fmla="*/ 57 h 665"/>
                  <a:gd name="T70" fmla="*/ 1438 w 1441"/>
                  <a:gd name="T71" fmla="*/ 57 h 665"/>
                  <a:gd name="T72" fmla="*/ 1439 w 1441"/>
                  <a:gd name="T73" fmla="*/ 36 h 665"/>
                  <a:gd name="T74" fmla="*/ 1439 w 1441"/>
                  <a:gd name="T75" fmla="*/ 36 h 665"/>
                  <a:gd name="T76" fmla="*/ 1431 w 1441"/>
                  <a:gd name="T77" fmla="*/ 18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41" h="665">
                    <a:moveTo>
                      <a:pt x="1431" y="18"/>
                    </a:moveTo>
                    <a:lnTo>
                      <a:pt x="1431" y="18"/>
                    </a:lnTo>
                    <a:cubicBezTo>
                      <a:pt x="1427" y="12"/>
                      <a:pt x="1422" y="8"/>
                      <a:pt x="1416" y="5"/>
                    </a:cubicBezTo>
                    <a:lnTo>
                      <a:pt x="1416" y="5"/>
                    </a:lnTo>
                    <a:cubicBezTo>
                      <a:pt x="1409" y="1"/>
                      <a:pt x="1403" y="0"/>
                      <a:pt x="1396" y="0"/>
                    </a:cubicBezTo>
                    <a:lnTo>
                      <a:pt x="992" y="0"/>
                    </a:lnTo>
                    <a:lnTo>
                      <a:pt x="588" y="0"/>
                    </a:lnTo>
                    <a:lnTo>
                      <a:pt x="588" y="0"/>
                    </a:lnTo>
                    <a:cubicBezTo>
                      <a:pt x="578" y="0"/>
                      <a:pt x="569" y="3"/>
                      <a:pt x="562" y="8"/>
                    </a:cubicBezTo>
                    <a:lnTo>
                      <a:pt x="562" y="8"/>
                    </a:lnTo>
                    <a:cubicBezTo>
                      <a:pt x="555" y="14"/>
                      <a:pt x="549" y="22"/>
                      <a:pt x="546" y="31"/>
                    </a:cubicBezTo>
                    <a:lnTo>
                      <a:pt x="467" y="296"/>
                    </a:lnTo>
                    <a:lnTo>
                      <a:pt x="388" y="559"/>
                    </a:lnTo>
                    <a:lnTo>
                      <a:pt x="388" y="559"/>
                    </a:lnTo>
                    <a:cubicBezTo>
                      <a:pt x="386" y="565"/>
                      <a:pt x="383" y="569"/>
                      <a:pt x="379" y="573"/>
                    </a:cubicBezTo>
                    <a:lnTo>
                      <a:pt x="379" y="573"/>
                    </a:lnTo>
                    <a:cubicBezTo>
                      <a:pt x="374" y="575"/>
                      <a:pt x="370" y="577"/>
                      <a:pt x="365" y="577"/>
                    </a:cubicBezTo>
                    <a:lnTo>
                      <a:pt x="204" y="577"/>
                    </a:lnTo>
                    <a:lnTo>
                      <a:pt x="44" y="577"/>
                    </a:lnTo>
                    <a:lnTo>
                      <a:pt x="44" y="577"/>
                    </a:lnTo>
                    <a:cubicBezTo>
                      <a:pt x="32" y="577"/>
                      <a:pt x="21" y="582"/>
                      <a:pt x="13" y="590"/>
                    </a:cubicBezTo>
                    <a:lnTo>
                      <a:pt x="13" y="590"/>
                    </a:lnTo>
                    <a:cubicBezTo>
                      <a:pt x="5" y="598"/>
                      <a:pt x="0" y="608"/>
                      <a:pt x="0" y="620"/>
                    </a:cubicBezTo>
                    <a:lnTo>
                      <a:pt x="0" y="620"/>
                    </a:lnTo>
                    <a:cubicBezTo>
                      <a:pt x="0" y="633"/>
                      <a:pt x="5" y="643"/>
                      <a:pt x="13" y="651"/>
                    </a:cubicBezTo>
                    <a:lnTo>
                      <a:pt x="13" y="651"/>
                    </a:lnTo>
                    <a:cubicBezTo>
                      <a:pt x="21" y="660"/>
                      <a:pt x="32" y="664"/>
                      <a:pt x="44" y="664"/>
                    </a:cubicBezTo>
                    <a:lnTo>
                      <a:pt x="633" y="664"/>
                    </a:lnTo>
                    <a:lnTo>
                      <a:pt x="1222" y="664"/>
                    </a:lnTo>
                    <a:lnTo>
                      <a:pt x="1222" y="664"/>
                    </a:lnTo>
                    <a:cubicBezTo>
                      <a:pt x="1232" y="664"/>
                      <a:pt x="1240" y="661"/>
                      <a:pt x="1248" y="655"/>
                    </a:cubicBezTo>
                    <a:lnTo>
                      <a:pt x="1248" y="655"/>
                    </a:lnTo>
                    <a:cubicBezTo>
                      <a:pt x="1255" y="650"/>
                      <a:pt x="1261" y="642"/>
                      <a:pt x="1264" y="633"/>
                    </a:cubicBezTo>
                    <a:lnTo>
                      <a:pt x="1351" y="344"/>
                    </a:lnTo>
                    <a:lnTo>
                      <a:pt x="1438" y="57"/>
                    </a:lnTo>
                    <a:lnTo>
                      <a:pt x="1438" y="57"/>
                    </a:lnTo>
                    <a:cubicBezTo>
                      <a:pt x="1440" y="50"/>
                      <a:pt x="1440" y="43"/>
                      <a:pt x="1439" y="36"/>
                    </a:cubicBezTo>
                    <a:lnTo>
                      <a:pt x="1439" y="36"/>
                    </a:lnTo>
                    <a:cubicBezTo>
                      <a:pt x="1438" y="29"/>
                      <a:pt x="1435" y="23"/>
                      <a:pt x="1431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30">
                <a:extLst>
                  <a:ext uri="{FF2B5EF4-FFF2-40B4-BE49-F238E27FC236}">
                    <a16:creationId xmlns:a16="http://schemas.microsoft.com/office/drawing/2014/main" id="{C7444022-FBA1-433A-93FB-03DB4649F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1220" y="10638394"/>
                <a:ext cx="96536" cy="88815"/>
              </a:xfrm>
              <a:custGeom>
                <a:avLst/>
                <a:gdLst>
                  <a:gd name="T0" fmla="*/ 105 w 110"/>
                  <a:gd name="T1" fmla="*/ 51 h 103"/>
                  <a:gd name="T2" fmla="*/ 105 w 110"/>
                  <a:gd name="T3" fmla="*/ 51 h 103"/>
                  <a:gd name="T4" fmla="*/ 49 w 110"/>
                  <a:gd name="T5" fmla="*/ 102 h 103"/>
                  <a:gd name="T6" fmla="*/ 49 w 110"/>
                  <a:gd name="T7" fmla="*/ 102 h 103"/>
                  <a:gd name="T8" fmla="*/ 3 w 110"/>
                  <a:gd name="T9" fmla="*/ 51 h 103"/>
                  <a:gd name="T10" fmla="*/ 3 w 110"/>
                  <a:gd name="T11" fmla="*/ 51 h 103"/>
                  <a:gd name="T12" fmla="*/ 60 w 110"/>
                  <a:gd name="T13" fmla="*/ 0 h 103"/>
                  <a:gd name="T14" fmla="*/ 60 w 110"/>
                  <a:gd name="T15" fmla="*/ 0 h 103"/>
                  <a:gd name="T16" fmla="*/ 105 w 110"/>
                  <a:gd name="T17" fmla="*/ 5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03">
                    <a:moveTo>
                      <a:pt x="105" y="51"/>
                    </a:moveTo>
                    <a:lnTo>
                      <a:pt x="105" y="51"/>
                    </a:lnTo>
                    <a:cubicBezTo>
                      <a:pt x="102" y="79"/>
                      <a:pt x="77" y="102"/>
                      <a:pt x="49" y="102"/>
                    </a:cubicBezTo>
                    <a:lnTo>
                      <a:pt x="49" y="102"/>
                    </a:lnTo>
                    <a:cubicBezTo>
                      <a:pt x="20" y="102"/>
                      <a:pt x="0" y="79"/>
                      <a:pt x="3" y="51"/>
                    </a:cubicBezTo>
                    <a:lnTo>
                      <a:pt x="3" y="51"/>
                    </a:lnTo>
                    <a:cubicBezTo>
                      <a:pt x="6" y="22"/>
                      <a:pt x="31" y="0"/>
                      <a:pt x="60" y="0"/>
                    </a:cubicBezTo>
                    <a:lnTo>
                      <a:pt x="60" y="0"/>
                    </a:lnTo>
                    <a:cubicBezTo>
                      <a:pt x="88" y="0"/>
                      <a:pt x="109" y="22"/>
                      <a:pt x="105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47" name="Freeform 131">
            <a:extLst>
              <a:ext uri="{FF2B5EF4-FFF2-40B4-BE49-F238E27FC236}">
                <a16:creationId xmlns:a16="http://schemas.microsoft.com/office/drawing/2014/main" id="{00031107-33E6-47B9-BCF9-B1F3F6382A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8774" y="3293847"/>
            <a:ext cx="4529522" cy="606255"/>
          </a:xfrm>
          <a:custGeom>
            <a:avLst/>
            <a:gdLst>
              <a:gd name="T0" fmla="*/ 5172 w 5173"/>
              <a:gd name="T1" fmla="*/ 691 h 692"/>
              <a:gd name="T2" fmla="*/ 558 w 5173"/>
              <a:gd name="T3" fmla="*/ 691 h 692"/>
              <a:gd name="T4" fmla="*/ 558 w 5173"/>
              <a:gd name="T5" fmla="*/ 691 h 692"/>
              <a:gd name="T6" fmla="*/ 0 w 5173"/>
              <a:gd name="T7" fmla="*/ 133 h 692"/>
              <a:gd name="T8" fmla="*/ 0 w 5173"/>
              <a:gd name="T9" fmla="*/ 0 h 692"/>
              <a:gd name="T10" fmla="*/ 4614 w 5173"/>
              <a:gd name="T11" fmla="*/ 0 h 692"/>
              <a:gd name="T12" fmla="*/ 4614 w 5173"/>
              <a:gd name="T13" fmla="*/ 0 h 692"/>
              <a:gd name="T14" fmla="*/ 5172 w 5173"/>
              <a:gd name="T15" fmla="*/ 558 h 692"/>
              <a:gd name="T16" fmla="*/ 5172 w 5173"/>
              <a:gd name="T17" fmla="*/ 691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73" h="692">
                <a:moveTo>
                  <a:pt x="5172" y="691"/>
                </a:moveTo>
                <a:lnTo>
                  <a:pt x="558" y="691"/>
                </a:lnTo>
                <a:lnTo>
                  <a:pt x="558" y="691"/>
                </a:lnTo>
                <a:cubicBezTo>
                  <a:pt x="249" y="691"/>
                  <a:pt x="0" y="441"/>
                  <a:pt x="0" y="133"/>
                </a:cubicBezTo>
                <a:lnTo>
                  <a:pt x="0" y="0"/>
                </a:lnTo>
                <a:lnTo>
                  <a:pt x="4614" y="0"/>
                </a:lnTo>
                <a:lnTo>
                  <a:pt x="4614" y="0"/>
                </a:lnTo>
                <a:cubicBezTo>
                  <a:pt x="4922" y="0"/>
                  <a:pt x="5172" y="250"/>
                  <a:pt x="5172" y="558"/>
                </a:cubicBezTo>
                <a:lnTo>
                  <a:pt x="5172" y="69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8" name="Freeform 132">
            <a:extLst>
              <a:ext uri="{FF2B5EF4-FFF2-40B4-BE49-F238E27FC236}">
                <a16:creationId xmlns:a16="http://schemas.microsoft.com/office/drawing/2014/main" id="{FD991BE7-E8D4-402A-85C7-81E12E6AFB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58774" y="3293847"/>
            <a:ext cx="4529522" cy="2340061"/>
          </a:xfrm>
          <a:custGeom>
            <a:avLst/>
            <a:gdLst>
              <a:gd name="T0" fmla="*/ 0 w 5173"/>
              <a:gd name="T1" fmla="*/ 0 h 2673"/>
              <a:gd name="T2" fmla="*/ 0 w 5173"/>
              <a:gd name="T3" fmla="*/ 133 h 2673"/>
              <a:gd name="T4" fmla="*/ 0 w 5173"/>
              <a:gd name="T5" fmla="*/ 133 h 2673"/>
              <a:gd name="T6" fmla="*/ 558 w 5173"/>
              <a:gd name="T7" fmla="*/ 691 h 2673"/>
              <a:gd name="T8" fmla="*/ 5172 w 5173"/>
              <a:gd name="T9" fmla="*/ 691 h 2673"/>
              <a:gd name="T10" fmla="*/ 5172 w 5173"/>
              <a:gd name="T11" fmla="*/ 698 h 2673"/>
              <a:gd name="T12" fmla="*/ 5172 w 5173"/>
              <a:gd name="T13" fmla="*/ 1139 h 2673"/>
              <a:gd name="T14" fmla="*/ 5172 w 5173"/>
              <a:gd name="T15" fmla="*/ 2235 h 2673"/>
              <a:gd name="T16" fmla="*/ 5172 w 5173"/>
              <a:gd name="T17" fmla="*/ 2235 h 2673"/>
              <a:gd name="T18" fmla="*/ 4736 w 5173"/>
              <a:gd name="T19" fmla="*/ 2672 h 2673"/>
              <a:gd name="T20" fmla="*/ 2685 w 5173"/>
              <a:gd name="T21" fmla="*/ 2672 h 2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73" h="2673">
                <a:moveTo>
                  <a:pt x="0" y="0"/>
                </a:moveTo>
                <a:lnTo>
                  <a:pt x="0" y="133"/>
                </a:lnTo>
                <a:lnTo>
                  <a:pt x="0" y="133"/>
                </a:lnTo>
                <a:cubicBezTo>
                  <a:pt x="0" y="441"/>
                  <a:pt x="249" y="691"/>
                  <a:pt x="558" y="691"/>
                </a:cubicBezTo>
                <a:lnTo>
                  <a:pt x="5172" y="691"/>
                </a:lnTo>
                <a:lnTo>
                  <a:pt x="5172" y="698"/>
                </a:lnTo>
                <a:lnTo>
                  <a:pt x="5172" y="1139"/>
                </a:lnTo>
                <a:lnTo>
                  <a:pt x="5172" y="2235"/>
                </a:lnTo>
                <a:lnTo>
                  <a:pt x="5172" y="2235"/>
                </a:lnTo>
                <a:cubicBezTo>
                  <a:pt x="5172" y="2477"/>
                  <a:pt x="4978" y="2672"/>
                  <a:pt x="4736" y="2672"/>
                </a:cubicBezTo>
                <a:lnTo>
                  <a:pt x="2685" y="26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9" name="Freeform 133">
            <a:extLst>
              <a:ext uri="{FF2B5EF4-FFF2-40B4-BE49-F238E27FC236}">
                <a16:creationId xmlns:a16="http://schemas.microsoft.com/office/drawing/2014/main" id="{79880B13-E77B-4F5E-87DE-8F2F671026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486" y="3293847"/>
            <a:ext cx="4533385" cy="606255"/>
          </a:xfrm>
          <a:custGeom>
            <a:avLst/>
            <a:gdLst>
              <a:gd name="T0" fmla="*/ 5174 w 5175"/>
              <a:gd name="T1" fmla="*/ 691 h 692"/>
              <a:gd name="T2" fmla="*/ 558 w 5175"/>
              <a:gd name="T3" fmla="*/ 691 h 692"/>
              <a:gd name="T4" fmla="*/ 558 w 5175"/>
              <a:gd name="T5" fmla="*/ 691 h 692"/>
              <a:gd name="T6" fmla="*/ 0 w 5175"/>
              <a:gd name="T7" fmla="*/ 133 h 692"/>
              <a:gd name="T8" fmla="*/ 0 w 5175"/>
              <a:gd name="T9" fmla="*/ 0 h 692"/>
              <a:gd name="T10" fmla="*/ 4615 w 5175"/>
              <a:gd name="T11" fmla="*/ 0 h 692"/>
              <a:gd name="T12" fmla="*/ 4615 w 5175"/>
              <a:gd name="T13" fmla="*/ 0 h 692"/>
              <a:gd name="T14" fmla="*/ 5174 w 5175"/>
              <a:gd name="T15" fmla="*/ 558 h 692"/>
              <a:gd name="T16" fmla="*/ 5174 w 5175"/>
              <a:gd name="T17" fmla="*/ 691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75" h="692">
                <a:moveTo>
                  <a:pt x="5174" y="691"/>
                </a:moveTo>
                <a:lnTo>
                  <a:pt x="558" y="691"/>
                </a:lnTo>
                <a:lnTo>
                  <a:pt x="558" y="691"/>
                </a:lnTo>
                <a:cubicBezTo>
                  <a:pt x="250" y="691"/>
                  <a:pt x="0" y="441"/>
                  <a:pt x="0" y="133"/>
                </a:cubicBezTo>
                <a:lnTo>
                  <a:pt x="0" y="0"/>
                </a:lnTo>
                <a:lnTo>
                  <a:pt x="4615" y="0"/>
                </a:lnTo>
                <a:lnTo>
                  <a:pt x="4615" y="0"/>
                </a:lnTo>
                <a:cubicBezTo>
                  <a:pt x="4924" y="0"/>
                  <a:pt x="5174" y="250"/>
                  <a:pt x="5174" y="558"/>
                </a:cubicBezTo>
                <a:lnTo>
                  <a:pt x="5174" y="69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0" name="Freeform 134">
            <a:extLst>
              <a:ext uri="{FF2B5EF4-FFF2-40B4-BE49-F238E27FC236}">
                <a16:creationId xmlns:a16="http://schemas.microsoft.com/office/drawing/2014/main" id="{ED3EDEC7-CE01-4693-AB1C-BE56F9FACE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75486" y="3293847"/>
            <a:ext cx="4533385" cy="2340061"/>
          </a:xfrm>
          <a:custGeom>
            <a:avLst/>
            <a:gdLst>
              <a:gd name="T0" fmla="*/ 0 w 5175"/>
              <a:gd name="T1" fmla="*/ 0 h 2673"/>
              <a:gd name="T2" fmla="*/ 0 w 5175"/>
              <a:gd name="T3" fmla="*/ 133 h 2673"/>
              <a:gd name="T4" fmla="*/ 0 w 5175"/>
              <a:gd name="T5" fmla="*/ 133 h 2673"/>
              <a:gd name="T6" fmla="*/ 558 w 5175"/>
              <a:gd name="T7" fmla="*/ 691 h 2673"/>
              <a:gd name="T8" fmla="*/ 5174 w 5175"/>
              <a:gd name="T9" fmla="*/ 691 h 2673"/>
              <a:gd name="T10" fmla="*/ 5174 w 5175"/>
              <a:gd name="T11" fmla="*/ 698 h 2673"/>
              <a:gd name="T12" fmla="*/ 5174 w 5175"/>
              <a:gd name="T13" fmla="*/ 1139 h 2673"/>
              <a:gd name="T14" fmla="*/ 5174 w 5175"/>
              <a:gd name="T15" fmla="*/ 2235 h 2673"/>
              <a:gd name="T16" fmla="*/ 5174 w 5175"/>
              <a:gd name="T17" fmla="*/ 2235 h 2673"/>
              <a:gd name="T18" fmla="*/ 4737 w 5175"/>
              <a:gd name="T19" fmla="*/ 2672 h 2673"/>
              <a:gd name="T20" fmla="*/ 2687 w 5175"/>
              <a:gd name="T21" fmla="*/ 2672 h 2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75" h="2673">
                <a:moveTo>
                  <a:pt x="0" y="0"/>
                </a:moveTo>
                <a:lnTo>
                  <a:pt x="0" y="133"/>
                </a:lnTo>
                <a:lnTo>
                  <a:pt x="0" y="133"/>
                </a:lnTo>
                <a:cubicBezTo>
                  <a:pt x="0" y="441"/>
                  <a:pt x="250" y="691"/>
                  <a:pt x="558" y="691"/>
                </a:cubicBezTo>
                <a:lnTo>
                  <a:pt x="5174" y="691"/>
                </a:lnTo>
                <a:lnTo>
                  <a:pt x="5174" y="698"/>
                </a:lnTo>
                <a:lnTo>
                  <a:pt x="5174" y="1139"/>
                </a:lnTo>
                <a:lnTo>
                  <a:pt x="5174" y="2235"/>
                </a:lnTo>
                <a:lnTo>
                  <a:pt x="5174" y="2235"/>
                </a:lnTo>
                <a:cubicBezTo>
                  <a:pt x="5174" y="2477"/>
                  <a:pt x="4978" y="2672"/>
                  <a:pt x="4737" y="2672"/>
                </a:cubicBezTo>
                <a:lnTo>
                  <a:pt x="2687" y="26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1" name="Freeform 135">
            <a:extLst>
              <a:ext uri="{FF2B5EF4-FFF2-40B4-BE49-F238E27FC236}">
                <a16:creationId xmlns:a16="http://schemas.microsoft.com/office/drawing/2014/main" id="{4C1E7578-C1AF-4792-96E3-F82A0EE03B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0276" y="3293847"/>
            <a:ext cx="4533385" cy="606255"/>
          </a:xfrm>
          <a:custGeom>
            <a:avLst/>
            <a:gdLst>
              <a:gd name="T0" fmla="*/ 5174 w 5175"/>
              <a:gd name="T1" fmla="*/ 691 h 692"/>
              <a:gd name="T2" fmla="*/ 558 w 5175"/>
              <a:gd name="T3" fmla="*/ 691 h 692"/>
              <a:gd name="T4" fmla="*/ 558 w 5175"/>
              <a:gd name="T5" fmla="*/ 691 h 692"/>
              <a:gd name="T6" fmla="*/ 0 w 5175"/>
              <a:gd name="T7" fmla="*/ 133 h 692"/>
              <a:gd name="T8" fmla="*/ 0 w 5175"/>
              <a:gd name="T9" fmla="*/ 0 h 692"/>
              <a:gd name="T10" fmla="*/ 4616 w 5175"/>
              <a:gd name="T11" fmla="*/ 0 h 692"/>
              <a:gd name="T12" fmla="*/ 4616 w 5175"/>
              <a:gd name="T13" fmla="*/ 0 h 692"/>
              <a:gd name="T14" fmla="*/ 5174 w 5175"/>
              <a:gd name="T15" fmla="*/ 558 h 692"/>
              <a:gd name="T16" fmla="*/ 5174 w 5175"/>
              <a:gd name="T17" fmla="*/ 691 h 6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75" h="692">
                <a:moveTo>
                  <a:pt x="5174" y="691"/>
                </a:moveTo>
                <a:lnTo>
                  <a:pt x="558" y="691"/>
                </a:lnTo>
                <a:lnTo>
                  <a:pt x="558" y="691"/>
                </a:lnTo>
                <a:cubicBezTo>
                  <a:pt x="250" y="691"/>
                  <a:pt x="0" y="441"/>
                  <a:pt x="0" y="133"/>
                </a:cubicBezTo>
                <a:lnTo>
                  <a:pt x="0" y="0"/>
                </a:lnTo>
                <a:lnTo>
                  <a:pt x="4616" y="0"/>
                </a:lnTo>
                <a:lnTo>
                  <a:pt x="4616" y="0"/>
                </a:lnTo>
                <a:cubicBezTo>
                  <a:pt x="4924" y="0"/>
                  <a:pt x="5174" y="250"/>
                  <a:pt x="5174" y="558"/>
                </a:cubicBezTo>
                <a:lnTo>
                  <a:pt x="5174" y="691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2" name="Freeform 136">
            <a:extLst>
              <a:ext uri="{FF2B5EF4-FFF2-40B4-BE49-F238E27FC236}">
                <a16:creationId xmlns:a16="http://schemas.microsoft.com/office/drawing/2014/main" id="{86D4ACA0-B433-46AF-B817-7F74FAC238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80276" y="3293847"/>
            <a:ext cx="4533385" cy="2340061"/>
          </a:xfrm>
          <a:custGeom>
            <a:avLst/>
            <a:gdLst>
              <a:gd name="T0" fmla="*/ 0 w 5175"/>
              <a:gd name="T1" fmla="*/ 0 h 2673"/>
              <a:gd name="T2" fmla="*/ 0 w 5175"/>
              <a:gd name="T3" fmla="*/ 133 h 2673"/>
              <a:gd name="T4" fmla="*/ 0 w 5175"/>
              <a:gd name="T5" fmla="*/ 133 h 2673"/>
              <a:gd name="T6" fmla="*/ 558 w 5175"/>
              <a:gd name="T7" fmla="*/ 691 h 2673"/>
              <a:gd name="T8" fmla="*/ 5174 w 5175"/>
              <a:gd name="T9" fmla="*/ 691 h 2673"/>
              <a:gd name="T10" fmla="*/ 5174 w 5175"/>
              <a:gd name="T11" fmla="*/ 698 h 2673"/>
              <a:gd name="T12" fmla="*/ 5174 w 5175"/>
              <a:gd name="T13" fmla="*/ 1139 h 2673"/>
              <a:gd name="T14" fmla="*/ 5174 w 5175"/>
              <a:gd name="T15" fmla="*/ 2235 h 2673"/>
              <a:gd name="T16" fmla="*/ 5174 w 5175"/>
              <a:gd name="T17" fmla="*/ 2235 h 2673"/>
              <a:gd name="T18" fmla="*/ 4738 w 5175"/>
              <a:gd name="T19" fmla="*/ 2672 h 2673"/>
              <a:gd name="T20" fmla="*/ 2686 w 5175"/>
              <a:gd name="T21" fmla="*/ 2672 h 26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175" h="2673">
                <a:moveTo>
                  <a:pt x="0" y="0"/>
                </a:moveTo>
                <a:lnTo>
                  <a:pt x="0" y="133"/>
                </a:lnTo>
                <a:lnTo>
                  <a:pt x="0" y="133"/>
                </a:lnTo>
                <a:cubicBezTo>
                  <a:pt x="0" y="441"/>
                  <a:pt x="250" y="691"/>
                  <a:pt x="558" y="691"/>
                </a:cubicBezTo>
                <a:lnTo>
                  <a:pt x="5174" y="691"/>
                </a:lnTo>
                <a:lnTo>
                  <a:pt x="5174" y="698"/>
                </a:lnTo>
                <a:lnTo>
                  <a:pt x="5174" y="1139"/>
                </a:lnTo>
                <a:lnTo>
                  <a:pt x="5174" y="2235"/>
                </a:lnTo>
                <a:lnTo>
                  <a:pt x="5174" y="2235"/>
                </a:lnTo>
                <a:cubicBezTo>
                  <a:pt x="5174" y="2477"/>
                  <a:pt x="4979" y="2672"/>
                  <a:pt x="4738" y="2672"/>
                </a:cubicBezTo>
                <a:lnTo>
                  <a:pt x="2686" y="26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8C055C5-D43E-4D86-9946-F223316A881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1CA6973-465E-43AD-B897-23DC89CFB23B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EEA8E72-18C1-4D8C-901D-23E880E82D9D}"/>
              </a:ext>
            </a:extLst>
          </p:cNvPr>
          <p:cNvSpPr txBox="1"/>
          <p:nvPr/>
        </p:nvSpPr>
        <p:spPr>
          <a:xfrm>
            <a:off x="1617401" y="3295808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274F7853-CD40-404A-AC94-F08B046A1C18}"/>
              </a:ext>
            </a:extLst>
          </p:cNvPr>
          <p:cNvSpPr txBox="1"/>
          <p:nvPr/>
        </p:nvSpPr>
        <p:spPr>
          <a:xfrm>
            <a:off x="1617401" y="4001534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111D01C-B117-430F-9F10-29F079F6A84F}"/>
              </a:ext>
            </a:extLst>
          </p:cNvPr>
          <p:cNvSpPr txBox="1"/>
          <p:nvPr/>
        </p:nvSpPr>
        <p:spPr>
          <a:xfrm>
            <a:off x="9997277" y="3295808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845DB591-73A5-4881-A431-659AB68203AF}"/>
              </a:ext>
            </a:extLst>
          </p:cNvPr>
          <p:cNvSpPr txBox="1"/>
          <p:nvPr/>
        </p:nvSpPr>
        <p:spPr>
          <a:xfrm>
            <a:off x="9997277" y="4001534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722FD03B-A086-49AD-8309-333B2174C9A1}"/>
              </a:ext>
            </a:extLst>
          </p:cNvPr>
          <p:cNvSpPr txBox="1"/>
          <p:nvPr/>
        </p:nvSpPr>
        <p:spPr>
          <a:xfrm>
            <a:off x="18325083" y="3295808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8E39D63-62E4-4E2E-8640-F398B1B7AB06}"/>
              </a:ext>
            </a:extLst>
          </p:cNvPr>
          <p:cNvSpPr txBox="1"/>
          <p:nvPr/>
        </p:nvSpPr>
        <p:spPr>
          <a:xfrm>
            <a:off x="18325083" y="4001534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1673366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41">
            <a:extLst>
              <a:ext uri="{FF2B5EF4-FFF2-40B4-BE49-F238E27FC236}">
                <a16:creationId xmlns:a16="http://schemas.microsoft.com/office/drawing/2014/main" id="{E9F955CB-AB92-486C-A701-DBD08EE218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176" y="3524168"/>
            <a:ext cx="5133198" cy="2605844"/>
          </a:xfrm>
          <a:custGeom>
            <a:avLst/>
            <a:gdLst>
              <a:gd name="T0" fmla="*/ 4557 w 5767"/>
              <a:gd name="T1" fmla="*/ 2926 h 2927"/>
              <a:gd name="T2" fmla="*/ 0 w 5767"/>
              <a:gd name="T3" fmla="*/ 2926 h 2927"/>
              <a:gd name="T4" fmla="*/ 0 w 5767"/>
              <a:gd name="T5" fmla="*/ 1210 h 2927"/>
              <a:gd name="T6" fmla="*/ 0 w 5767"/>
              <a:gd name="T7" fmla="*/ 1210 h 2927"/>
              <a:gd name="T8" fmla="*/ 1209 w 5767"/>
              <a:gd name="T9" fmla="*/ 0 h 2927"/>
              <a:gd name="T10" fmla="*/ 5766 w 5767"/>
              <a:gd name="T11" fmla="*/ 0 h 2927"/>
              <a:gd name="T12" fmla="*/ 5766 w 5767"/>
              <a:gd name="T13" fmla="*/ 1717 h 2927"/>
              <a:gd name="T14" fmla="*/ 5766 w 5767"/>
              <a:gd name="T15" fmla="*/ 1717 h 2927"/>
              <a:gd name="T16" fmla="*/ 4557 w 5767"/>
              <a:gd name="T17" fmla="*/ 2926 h 2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7">
                <a:moveTo>
                  <a:pt x="4557" y="2926"/>
                </a:moveTo>
                <a:lnTo>
                  <a:pt x="0" y="2926"/>
                </a:lnTo>
                <a:lnTo>
                  <a:pt x="0" y="1210"/>
                </a:lnTo>
                <a:lnTo>
                  <a:pt x="0" y="1210"/>
                </a:lnTo>
                <a:cubicBezTo>
                  <a:pt x="0" y="542"/>
                  <a:pt x="541" y="0"/>
                  <a:pt x="1209" y="0"/>
                </a:cubicBezTo>
                <a:lnTo>
                  <a:pt x="5766" y="0"/>
                </a:lnTo>
                <a:lnTo>
                  <a:pt x="5766" y="1717"/>
                </a:lnTo>
                <a:lnTo>
                  <a:pt x="5766" y="1717"/>
                </a:lnTo>
                <a:cubicBezTo>
                  <a:pt x="5766" y="2385"/>
                  <a:pt x="5225" y="2926"/>
                  <a:pt x="4557" y="2926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2" name="Freeform 143">
            <a:extLst>
              <a:ext uri="{FF2B5EF4-FFF2-40B4-BE49-F238E27FC236}">
                <a16:creationId xmlns:a16="http://schemas.microsoft.com/office/drawing/2014/main" id="{5C5A5807-3BA9-4D47-941B-F279888F27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3594" y="3398585"/>
            <a:ext cx="5133198" cy="2605844"/>
          </a:xfrm>
          <a:custGeom>
            <a:avLst/>
            <a:gdLst>
              <a:gd name="T0" fmla="*/ 4557 w 5767"/>
              <a:gd name="T1" fmla="*/ 2925 h 2926"/>
              <a:gd name="T2" fmla="*/ 0 w 5767"/>
              <a:gd name="T3" fmla="*/ 2925 h 2926"/>
              <a:gd name="T4" fmla="*/ 0 w 5767"/>
              <a:gd name="T5" fmla="*/ 1209 h 2926"/>
              <a:gd name="T6" fmla="*/ 0 w 5767"/>
              <a:gd name="T7" fmla="*/ 1209 h 2926"/>
              <a:gd name="T8" fmla="*/ 1210 w 5767"/>
              <a:gd name="T9" fmla="*/ 0 h 2926"/>
              <a:gd name="T10" fmla="*/ 5766 w 5767"/>
              <a:gd name="T11" fmla="*/ 0 h 2926"/>
              <a:gd name="T12" fmla="*/ 5766 w 5767"/>
              <a:gd name="T13" fmla="*/ 1716 h 2926"/>
              <a:gd name="T14" fmla="*/ 5766 w 5767"/>
              <a:gd name="T15" fmla="*/ 1716 h 2926"/>
              <a:gd name="T16" fmla="*/ 4557 w 5767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1" y="0"/>
                  <a:pt x="1210" y="0"/>
                </a:cubicBezTo>
                <a:lnTo>
                  <a:pt x="5766" y="0"/>
                </a:lnTo>
                <a:lnTo>
                  <a:pt x="5766" y="1716"/>
                </a:lnTo>
                <a:lnTo>
                  <a:pt x="5766" y="1716"/>
                </a:lnTo>
                <a:cubicBezTo>
                  <a:pt x="5766" y="2384"/>
                  <a:pt x="5225" y="2925"/>
                  <a:pt x="4557" y="29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3" name="Freeform 144">
            <a:extLst>
              <a:ext uri="{FF2B5EF4-FFF2-40B4-BE49-F238E27FC236}">
                <a16:creationId xmlns:a16="http://schemas.microsoft.com/office/drawing/2014/main" id="{51CEC672-3C7A-458D-9D94-B4A1987EDBE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3594" y="3398585"/>
            <a:ext cx="5133198" cy="2605844"/>
          </a:xfrm>
          <a:custGeom>
            <a:avLst/>
            <a:gdLst>
              <a:gd name="T0" fmla="*/ 4557 w 5767"/>
              <a:gd name="T1" fmla="*/ 2925 h 2926"/>
              <a:gd name="T2" fmla="*/ 0 w 5767"/>
              <a:gd name="T3" fmla="*/ 2925 h 2926"/>
              <a:gd name="T4" fmla="*/ 0 w 5767"/>
              <a:gd name="T5" fmla="*/ 1209 h 2926"/>
              <a:gd name="T6" fmla="*/ 0 w 5767"/>
              <a:gd name="T7" fmla="*/ 1209 h 2926"/>
              <a:gd name="T8" fmla="*/ 1210 w 5767"/>
              <a:gd name="T9" fmla="*/ 0 h 2926"/>
              <a:gd name="T10" fmla="*/ 5766 w 5767"/>
              <a:gd name="T11" fmla="*/ 0 h 2926"/>
              <a:gd name="T12" fmla="*/ 5766 w 5767"/>
              <a:gd name="T13" fmla="*/ 1716 h 2926"/>
              <a:gd name="T14" fmla="*/ 5766 w 5767"/>
              <a:gd name="T15" fmla="*/ 1716 h 2926"/>
              <a:gd name="T16" fmla="*/ 4557 w 5767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1" y="0"/>
                  <a:pt x="1210" y="0"/>
                </a:cubicBezTo>
                <a:lnTo>
                  <a:pt x="5766" y="0"/>
                </a:lnTo>
                <a:lnTo>
                  <a:pt x="5766" y="1716"/>
                </a:lnTo>
                <a:lnTo>
                  <a:pt x="5766" y="1716"/>
                </a:lnTo>
                <a:cubicBezTo>
                  <a:pt x="5766" y="2384"/>
                  <a:pt x="5225" y="2925"/>
                  <a:pt x="4557" y="2925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" name="Freeform 146">
            <a:extLst>
              <a:ext uri="{FF2B5EF4-FFF2-40B4-BE49-F238E27FC236}">
                <a16:creationId xmlns:a16="http://schemas.microsoft.com/office/drawing/2014/main" id="{D6F9C976-AA3A-4FE9-A24D-091EF11B1F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48126" y="3743938"/>
            <a:ext cx="5596285" cy="537653"/>
          </a:xfrm>
          <a:custGeom>
            <a:avLst/>
            <a:gdLst>
              <a:gd name="T0" fmla="*/ 5989 w 6290"/>
              <a:gd name="T1" fmla="*/ 601 h 602"/>
              <a:gd name="T2" fmla="*/ 300 w 6290"/>
              <a:gd name="T3" fmla="*/ 601 h 602"/>
              <a:gd name="T4" fmla="*/ 300 w 6290"/>
              <a:gd name="T5" fmla="*/ 601 h 602"/>
              <a:gd name="T6" fmla="*/ 0 w 6290"/>
              <a:gd name="T7" fmla="*/ 300 h 602"/>
              <a:gd name="T8" fmla="*/ 0 w 6290"/>
              <a:gd name="T9" fmla="*/ 300 h 602"/>
              <a:gd name="T10" fmla="*/ 0 w 6290"/>
              <a:gd name="T11" fmla="*/ 300 h 602"/>
              <a:gd name="T12" fmla="*/ 300 w 6290"/>
              <a:gd name="T13" fmla="*/ 0 h 602"/>
              <a:gd name="T14" fmla="*/ 5989 w 6290"/>
              <a:gd name="T15" fmla="*/ 0 h 602"/>
              <a:gd name="T16" fmla="*/ 5989 w 6290"/>
              <a:gd name="T17" fmla="*/ 0 h 602"/>
              <a:gd name="T18" fmla="*/ 6289 w 6290"/>
              <a:gd name="T19" fmla="*/ 300 h 602"/>
              <a:gd name="T20" fmla="*/ 6289 w 6290"/>
              <a:gd name="T21" fmla="*/ 300 h 602"/>
              <a:gd name="T22" fmla="*/ 6289 w 6290"/>
              <a:gd name="T23" fmla="*/ 300 h 602"/>
              <a:gd name="T24" fmla="*/ 5989 w 6290"/>
              <a:gd name="T25" fmla="*/ 60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90" h="602">
                <a:moveTo>
                  <a:pt x="5989" y="601"/>
                </a:moveTo>
                <a:lnTo>
                  <a:pt x="300" y="601"/>
                </a:lnTo>
                <a:lnTo>
                  <a:pt x="300" y="601"/>
                </a:lnTo>
                <a:cubicBezTo>
                  <a:pt x="134" y="601"/>
                  <a:pt x="0" y="466"/>
                  <a:pt x="0" y="300"/>
                </a:cubicBezTo>
                <a:lnTo>
                  <a:pt x="0" y="300"/>
                </a:lnTo>
                <a:lnTo>
                  <a:pt x="0" y="300"/>
                </a:lnTo>
                <a:cubicBezTo>
                  <a:pt x="0" y="135"/>
                  <a:pt x="134" y="0"/>
                  <a:pt x="300" y="0"/>
                </a:cubicBezTo>
                <a:lnTo>
                  <a:pt x="5989" y="0"/>
                </a:lnTo>
                <a:lnTo>
                  <a:pt x="5989" y="0"/>
                </a:lnTo>
                <a:cubicBezTo>
                  <a:pt x="6154" y="0"/>
                  <a:pt x="6289" y="135"/>
                  <a:pt x="6289" y="300"/>
                </a:cubicBezTo>
                <a:lnTo>
                  <a:pt x="6289" y="300"/>
                </a:lnTo>
                <a:lnTo>
                  <a:pt x="6289" y="300"/>
                </a:lnTo>
                <a:cubicBezTo>
                  <a:pt x="6289" y="466"/>
                  <a:pt x="6154" y="601"/>
                  <a:pt x="5989" y="601"/>
                </a:cubicBez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5" name="Freeform 148">
            <a:extLst>
              <a:ext uri="{FF2B5EF4-FFF2-40B4-BE49-F238E27FC236}">
                <a16:creationId xmlns:a16="http://schemas.microsoft.com/office/drawing/2014/main" id="{566F74F2-1CE1-49D9-BAD1-8A111B2193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752290" y="3524168"/>
            <a:ext cx="5133198" cy="2605844"/>
          </a:xfrm>
          <a:custGeom>
            <a:avLst/>
            <a:gdLst>
              <a:gd name="T0" fmla="*/ 4557 w 5767"/>
              <a:gd name="T1" fmla="*/ 2926 h 2927"/>
              <a:gd name="T2" fmla="*/ 0 w 5767"/>
              <a:gd name="T3" fmla="*/ 2926 h 2927"/>
              <a:gd name="T4" fmla="*/ 0 w 5767"/>
              <a:gd name="T5" fmla="*/ 1210 h 2927"/>
              <a:gd name="T6" fmla="*/ 0 w 5767"/>
              <a:gd name="T7" fmla="*/ 1210 h 2927"/>
              <a:gd name="T8" fmla="*/ 1210 w 5767"/>
              <a:gd name="T9" fmla="*/ 0 h 2927"/>
              <a:gd name="T10" fmla="*/ 5766 w 5767"/>
              <a:gd name="T11" fmla="*/ 0 h 2927"/>
              <a:gd name="T12" fmla="*/ 5766 w 5767"/>
              <a:gd name="T13" fmla="*/ 1717 h 2927"/>
              <a:gd name="T14" fmla="*/ 5766 w 5767"/>
              <a:gd name="T15" fmla="*/ 1717 h 2927"/>
              <a:gd name="T16" fmla="*/ 4557 w 5767"/>
              <a:gd name="T17" fmla="*/ 2926 h 2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7">
                <a:moveTo>
                  <a:pt x="4557" y="2926"/>
                </a:moveTo>
                <a:lnTo>
                  <a:pt x="0" y="2926"/>
                </a:lnTo>
                <a:lnTo>
                  <a:pt x="0" y="1210"/>
                </a:lnTo>
                <a:lnTo>
                  <a:pt x="0" y="1210"/>
                </a:lnTo>
                <a:cubicBezTo>
                  <a:pt x="0" y="542"/>
                  <a:pt x="542" y="0"/>
                  <a:pt x="1210" y="0"/>
                </a:cubicBezTo>
                <a:lnTo>
                  <a:pt x="5766" y="0"/>
                </a:lnTo>
                <a:lnTo>
                  <a:pt x="5766" y="1717"/>
                </a:lnTo>
                <a:lnTo>
                  <a:pt x="5766" y="1717"/>
                </a:lnTo>
                <a:cubicBezTo>
                  <a:pt x="5766" y="2385"/>
                  <a:pt x="5225" y="2926"/>
                  <a:pt x="4557" y="2926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" name="Freeform 150">
            <a:extLst>
              <a:ext uri="{FF2B5EF4-FFF2-40B4-BE49-F238E27FC236}">
                <a16:creationId xmlns:a16="http://schemas.microsoft.com/office/drawing/2014/main" id="{286253CA-E8A4-410B-A4D5-77A21D2BDC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6707" y="3398585"/>
            <a:ext cx="5133198" cy="2605844"/>
          </a:xfrm>
          <a:custGeom>
            <a:avLst/>
            <a:gdLst>
              <a:gd name="T0" fmla="*/ 4557 w 5768"/>
              <a:gd name="T1" fmla="*/ 2925 h 2926"/>
              <a:gd name="T2" fmla="*/ 0 w 5768"/>
              <a:gd name="T3" fmla="*/ 2925 h 2926"/>
              <a:gd name="T4" fmla="*/ 0 w 5768"/>
              <a:gd name="T5" fmla="*/ 1209 h 2926"/>
              <a:gd name="T6" fmla="*/ 0 w 5768"/>
              <a:gd name="T7" fmla="*/ 1209 h 2926"/>
              <a:gd name="T8" fmla="*/ 1210 w 5768"/>
              <a:gd name="T9" fmla="*/ 0 h 2926"/>
              <a:gd name="T10" fmla="*/ 5767 w 5768"/>
              <a:gd name="T11" fmla="*/ 0 h 2926"/>
              <a:gd name="T12" fmla="*/ 5767 w 5768"/>
              <a:gd name="T13" fmla="*/ 1716 h 2926"/>
              <a:gd name="T14" fmla="*/ 5767 w 5768"/>
              <a:gd name="T15" fmla="*/ 1716 h 2926"/>
              <a:gd name="T16" fmla="*/ 4557 w 5768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8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3" y="0"/>
                  <a:pt x="1210" y="0"/>
                </a:cubicBezTo>
                <a:lnTo>
                  <a:pt x="5767" y="0"/>
                </a:lnTo>
                <a:lnTo>
                  <a:pt x="5767" y="1716"/>
                </a:lnTo>
                <a:lnTo>
                  <a:pt x="5767" y="1716"/>
                </a:lnTo>
                <a:cubicBezTo>
                  <a:pt x="5767" y="2384"/>
                  <a:pt x="5225" y="2925"/>
                  <a:pt x="4557" y="29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7" name="Freeform 151">
            <a:extLst>
              <a:ext uri="{FF2B5EF4-FFF2-40B4-BE49-F238E27FC236}">
                <a16:creationId xmlns:a16="http://schemas.microsoft.com/office/drawing/2014/main" id="{BAFF4BA2-EB52-41A1-8409-DB57D4D493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26707" y="3398585"/>
            <a:ext cx="5133198" cy="2605844"/>
          </a:xfrm>
          <a:custGeom>
            <a:avLst/>
            <a:gdLst>
              <a:gd name="T0" fmla="*/ 4557 w 5768"/>
              <a:gd name="T1" fmla="*/ 2925 h 2926"/>
              <a:gd name="T2" fmla="*/ 0 w 5768"/>
              <a:gd name="T3" fmla="*/ 2925 h 2926"/>
              <a:gd name="T4" fmla="*/ 0 w 5768"/>
              <a:gd name="T5" fmla="*/ 1209 h 2926"/>
              <a:gd name="T6" fmla="*/ 0 w 5768"/>
              <a:gd name="T7" fmla="*/ 1209 h 2926"/>
              <a:gd name="T8" fmla="*/ 1210 w 5768"/>
              <a:gd name="T9" fmla="*/ 0 h 2926"/>
              <a:gd name="T10" fmla="*/ 5767 w 5768"/>
              <a:gd name="T11" fmla="*/ 0 h 2926"/>
              <a:gd name="T12" fmla="*/ 5767 w 5768"/>
              <a:gd name="T13" fmla="*/ 1716 h 2926"/>
              <a:gd name="T14" fmla="*/ 5767 w 5768"/>
              <a:gd name="T15" fmla="*/ 1716 h 2926"/>
              <a:gd name="T16" fmla="*/ 4557 w 5768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8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3" y="0"/>
                  <a:pt x="1210" y="0"/>
                </a:cubicBezTo>
                <a:lnTo>
                  <a:pt x="5767" y="0"/>
                </a:lnTo>
                <a:lnTo>
                  <a:pt x="5767" y="1716"/>
                </a:lnTo>
                <a:lnTo>
                  <a:pt x="5767" y="1716"/>
                </a:lnTo>
                <a:cubicBezTo>
                  <a:pt x="5767" y="2384"/>
                  <a:pt x="5225" y="2925"/>
                  <a:pt x="4557" y="2925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8" name="Freeform 153">
            <a:extLst>
              <a:ext uri="{FF2B5EF4-FFF2-40B4-BE49-F238E27FC236}">
                <a16:creationId xmlns:a16="http://schemas.microsoft.com/office/drawing/2014/main" id="{82A14881-819D-43E3-B198-31E484583D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95165" y="3743938"/>
            <a:ext cx="5596285" cy="537653"/>
          </a:xfrm>
          <a:custGeom>
            <a:avLst/>
            <a:gdLst>
              <a:gd name="T0" fmla="*/ 5988 w 6290"/>
              <a:gd name="T1" fmla="*/ 601 h 602"/>
              <a:gd name="T2" fmla="*/ 301 w 6290"/>
              <a:gd name="T3" fmla="*/ 601 h 602"/>
              <a:gd name="T4" fmla="*/ 301 w 6290"/>
              <a:gd name="T5" fmla="*/ 601 h 602"/>
              <a:gd name="T6" fmla="*/ 0 w 6290"/>
              <a:gd name="T7" fmla="*/ 300 h 602"/>
              <a:gd name="T8" fmla="*/ 0 w 6290"/>
              <a:gd name="T9" fmla="*/ 300 h 602"/>
              <a:gd name="T10" fmla="*/ 0 w 6290"/>
              <a:gd name="T11" fmla="*/ 300 h 602"/>
              <a:gd name="T12" fmla="*/ 301 w 6290"/>
              <a:gd name="T13" fmla="*/ 0 h 602"/>
              <a:gd name="T14" fmla="*/ 5988 w 6290"/>
              <a:gd name="T15" fmla="*/ 0 h 602"/>
              <a:gd name="T16" fmla="*/ 5988 w 6290"/>
              <a:gd name="T17" fmla="*/ 0 h 602"/>
              <a:gd name="T18" fmla="*/ 6289 w 6290"/>
              <a:gd name="T19" fmla="*/ 300 h 602"/>
              <a:gd name="T20" fmla="*/ 6289 w 6290"/>
              <a:gd name="T21" fmla="*/ 300 h 602"/>
              <a:gd name="T22" fmla="*/ 6289 w 6290"/>
              <a:gd name="T23" fmla="*/ 300 h 602"/>
              <a:gd name="T24" fmla="*/ 5988 w 6290"/>
              <a:gd name="T25" fmla="*/ 60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90" h="602">
                <a:moveTo>
                  <a:pt x="5988" y="601"/>
                </a:moveTo>
                <a:lnTo>
                  <a:pt x="301" y="601"/>
                </a:lnTo>
                <a:lnTo>
                  <a:pt x="301" y="601"/>
                </a:lnTo>
                <a:cubicBezTo>
                  <a:pt x="135" y="601"/>
                  <a:pt x="0" y="466"/>
                  <a:pt x="0" y="300"/>
                </a:cubicBezTo>
                <a:lnTo>
                  <a:pt x="0" y="300"/>
                </a:lnTo>
                <a:lnTo>
                  <a:pt x="0" y="300"/>
                </a:lnTo>
                <a:cubicBezTo>
                  <a:pt x="0" y="135"/>
                  <a:pt x="135" y="0"/>
                  <a:pt x="301" y="0"/>
                </a:cubicBezTo>
                <a:lnTo>
                  <a:pt x="5988" y="0"/>
                </a:lnTo>
                <a:lnTo>
                  <a:pt x="5988" y="0"/>
                </a:lnTo>
                <a:cubicBezTo>
                  <a:pt x="6155" y="0"/>
                  <a:pt x="6289" y="135"/>
                  <a:pt x="6289" y="300"/>
                </a:cubicBezTo>
                <a:lnTo>
                  <a:pt x="6289" y="300"/>
                </a:lnTo>
                <a:lnTo>
                  <a:pt x="6289" y="300"/>
                </a:lnTo>
                <a:cubicBezTo>
                  <a:pt x="6289" y="466"/>
                  <a:pt x="6155" y="601"/>
                  <a:pt x="5988" y="601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9" name="Freeform 155">
            <a:extLst>
              <a:ext uri="{FF2B5EF4-FFF2-40B4-BE49-F238E27FC236}">
                <a16:creationId xmlns:a16="http://schemas.microsoft.com/office/drawing/2014/main" id="{5542D8B1-6065-4726-9649-C8830A5AFD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95404" y="3524168"/>
            <a:ext cx="5133198" cy="2605844"/>
          </a:xfrm>
          <a:custGeom>
            <a:avLst/>
            <a:gdLst>
              <a:gd name="T0" fmla="*/ 4558 w 5769"/>
              <a:gd name="T1" fmla="*/ 2926 h 2927"/>
              <a:gd name="T2" fmla="*/ 0 w 5769"/>
              <a:gd name="T3" fmla="*/ 2926 h 2927"/>
              <a:gd name="T4" fmla="*/ 0 w 5769"/>
              <a:gd name="T5" fmla="*/ 1210 h 2927"/>
              <a:gd name="T6" fmla="*/ 0 w 5769"/>
              <a:gd name="T7" fmla="*/ 1210 h 2927"/>
              <a:gd name="T8" fmla="*/ 1210 w 5769"/>
              <a:gd name="T9" fmla="*/ 0 h 2927"/>
              <a:gd name="T10" fmla="*/ 5768 w 5769"/>
              <a:gd name="T11" fmla="*/ 0 h 2927"/>
              <a:gd name="T12" fmla="*/ 5768 w 5769"/>
              <a:gd name="T13" fmla="*/ 1717 h 2927"/>
              <a:gd name="T14" fmla="*/ 5768 w 5769"/>
              <a:gd name="T15" fmla="*/ 1717 h 2927"/>
              <a:gd name="T16" fmla="*/ 4558 w 5769"/>
              <a:gd name="T17" fmla="*/ 2926 h 29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9" h="2927">
                <a:moveTo>
                  <a:pt x="4558" y="2926"/>
                </a:moveTo>
                <a:lnTo>
                  <a:pt x="0" y="2926"/>
                </a:lnTo>
                <a:lnTo>
                  <a:pt x="0" y="1210"/>
                </a:lnTo>
                <a:lnTo>
                  <a:pt x="0" y="1210"/>
                </a:lnTo>
                <a:cubicBezTo>
                  <a:pt x="0" y="542"/>
                  <a:pt x="542" y="0"/>
                  <a:pt x="1210" y="0"/>
                </a:cubicBezTo>
                <a:lnTo>
                  <a:pt x="5768" y="0"/>
                </a:lnTo>
                <a:lnTo>
                  <a:pt x="5768" y="1717"/>
                </a:lnTo>
                <a:lnTo>
                  <a:pt x="5768" y="1717"/>
                </a:lnTo>
                <a:cubicBezTo>
                  <a:pt x="5768" y="2385"/>
                  <a:pt x="5226" y="2926"/>
                  <a:pt x="4558" y="2926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0" name="Freeform 157">
            <a:extLst>
              <a:ext uri="{FF2B5EF4-FFF2-40B4-BE49-F238E27FC236}">
                <a16:creationId xmlns:a16="http://schemas.microsoft.com/office/drawing/2014/main" id="{17559E9B-21C7-4B31-A4DF-56B3C54E62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69821" y="3398585"/>
            <a:ext cx="5133198" cy="2605844"/>
          </a:xfrm>
          <a:custGeom>
            <a:avLst/>
            <a:gdLst>
              <a:gd name="T0" fmla="*/ 4557 w 5767"/>
              <a:gd name="T1" fmla="*/ 2925 h 2926"/>
              <a:gd name="T2" fmla="*/ 0 w 5767"/>
              <a:gd name="T3" fmla="*/ 2925 h 2926"/>
              <a:gd name="T4" fmla="*/ 0 w 5767"/>
              <a:gd name="T5" fmla="*/ 1209 h 2926"/>
              <a:gd name="T6" fmla="*/ 0 w 5767"/>
              <a:gd name="T7" fmla="*/ 1209 h 2926"/>
              <a:gd name="T8" fmla="*/ 1209 w 5767"/>
              <a:gd name="T9" fmla="*/ 0 h 2926"/>
              <a:gd name="T10" fmla="*/ 5766 w 5767"/>
              <a:gd name="T11" fmla="*/ 0 h 2926"/>
              <a:gd name="T12" fmla="*/ 5766 w 5767"/>
              <a:gd name="T13" fmla="*/ 1716 h 2926"/>
              <a:gd name="T14" fmla="*/ 5766 w 5767"/>
              <a:gd name="T15" fmla="*/ 1716 h 2926"/>
              <a:gd name="T16" fmla="*/ 4557 w 5767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1" y="0"/>
                  <a:pt x="1209" y="0"/>
                </a:cubicBezTo>
                <a:lnTo>
                  <a:pt x="5766" y="0"/>
                </a:lnTo>
                <a:lnTo>
                  <a:pt x="5766" y="1716"/>
                </a:lnTo>
                <a:lnTo>
                  <a:pt x="5766" y="1716"/>
                </a:lnTo>
                <a:cubicBezTo>
                  <a:pt x="5766" y="2384"/>
                  <a:pt x="5226" y="2925"/>
                  <a:pt x="4557" y="2925"/>
                </a:cubicBezTo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1" name="Freeform 158">
            <a:extLst>
              <a:ext uri="{FF2B5EF4-FFF2-40B4-BE49-F238E27FC236}">
                <a16:creationId xmlns:a16="http://schemas.microsoft.com/office/drawing/2014/main" id="{339C1F73-2715-4ED6-A52A-98BE5B7ED4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69821" y="3398585"/>
            <a:ext cx="5133198" cy="2605844"/>
          </a:xfrm>
          <a:custGeom>
            <a:avLst/>
            <a:gdLst>
              <a:gd name="T0" fmla="*/ 4557 w 5767"/>
              <a:gd name="T1" fmla="*/ 2925 h 2926"/>
              <a:gd name="T2" fmla="*/ 0 w 5767"/>
              <a:gd name="T3" fmla="*/ 2925 h 2926"/>
              <a:gd name="T4" fmla="*/ 0 w 5767"/>
              <a:gd name="T5" fmla="*/ 1209 h 2926"/>
              <a:gd name="T6" fmla="*/ 0 w 5767"/>
              <a:gd name="T7" fmla="*/ 1209 h 2926"/>
              <a:gd name="T8" fmla="*/ 1209 w 5767"/>
              <a:gd name="T9" fmla="*/ 0 h 2926"/>
              <a:gd name="T10" fmla="*/ 5766 w 5767"/>
              <a:gd name="T11" fmla="*/ 0 h 2926"/>
              <a:gd name="T12" fmla="*/ 5766 w 5767"/>
              <a:gd name="T13" fmla="*/ 1716 h 2926"/>
              <a:gd name="T14" fmla="*/ 5766 w 5767"/>
              <a:gd name="T15" fmla="*/ 1716 h 2926"/>
              <a:gd name="T16" fmla="*/ 4557 w 5767"/>
              <a:gd name="T17" fmla="*/ 2925 h 29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767" h="2926">
                <a:moveTo>
                  <a:pt x="4557" y="2925"/>
                </a:moveTo>
                <a:lnTo>
                  <a:pt x="0" y="2925"/>
                </a:lnTo>
                <a:lnTo>
                  <a:pt x="0" y="1209"/>
                </a:lnTo>
                <a:lnTo>
                  <a:pt x="0" y="1209"/>
                </a:lnTo>
                <a:cubicBezTo>
                  <a:pt x="0" y="541"/>
                  <a:pt x="541" y="0"/>
                  <a:pt x="1209" y="0"/>
                </a:cubicBezTo>
                <a:lnTo>
                  <a:pt x="5766" y="0"/>
                </a:lnTo>
                <a:lnTo>
                  <a:pt x="5766" y="1716"/>
                </a:lnTo>
                <a:lnTo>
                  <a:pt x="5766" y="1716"/>
                </a:lnTo>
                <a:cubicBezTo>
                  <a:pt x="5766" y="2384"/>
                  <a:pt x="5226" y="2925"/>
                  <a:pt x="4557" y="2925"/>
                </a:cubicBezTo>
              </a:path>
            </a:pathLst>
          </a:custGeom>
          <a:solidFill>
            <a:schemeClr val="bg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2" name="Freeform 160">
            <a:extLst>
              <a:ext uri="{FF2B5EF4-FFF2-40B4-BE49-F238E27FC236}">
                <a16:creationId xmlns:a16="http://schemas.microsoft.com/office/drawing/2014/main" id="{F4E80AF9-0449-4104-9489-39EAEC7F4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8279" y="3743938"/>
            <a:ext cx="5600208" cy="537653"/>
          </a:xfrm>
          <a:custGeom>
            <a:avLst/>
            <a:gdLst>
              <a:gd name="T0" fmla="*/ 5989 w 6291"/>
              <a:gd name="T1" fmla="*/ 601 h 602"/>
              <a:gd name="T2" fmla="*/ 301 w 6291"/>
              <a:gd name="T3" fmla="*/ 601 h 602"/>
              <a:gd name="T4" fmla="*/ 301 w 6291"/>
              <a:gd name="T5" fmla="*/ 601 h 602"/>
              <a:gd name="T6" fmla="*/ 0 w 6291"/>
              <a:gd name="T7" fmla="*/ 300 h 602"/>
              <a:gd name="T8" fmla="*/ 0 w 6291"/>
              <a:gd name="T9" fmla="*/ 300 h 602"/>
              <a:gd name="T10" fmla="*/ 0 w 6291"/>
              <a:gd name="T11" fmla="*/ 300 h 602"/>
              <a:gd name="T12" fmla="*/ 301 w 6291"/>
              <a:gd name="T13" fmla="*/ 0 h 602"/>
              <a:gd name="T14" fmla="*/ 5989 w 6291"/>
              <a:gd name="T15" fmla="*/ 0 h 602"/>
              <a:gd name="T16" fmla="*/ 5989 w 6291"/>
              <a:gd name="T17" fmla="*/ 0 h 602"/>
              <a:gd name="T18" fmla="*/ 6290 w 6291"/>
              <a:gd name="T19" fmla="*/ 300 h 602"/>
              <a:gd name="T20" fmla="*/ 6290 w 6291"/>
              <a:gd name="T21" fmla="*/ 300 h 602"/>
              <a:gd name="T22" fmla="*/ 6290 w 6291"/>
              <a:gd name="T23" fmla="*/ 300 h 602"/>
              <a:gd name="T24" fmla="*/ 5989 w 6291"/>
              <a:gd name="T25" fmla="*/ 601 h 6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291" h="602">
                <a:moveTo>
                  <a:pt x="5989" y="601"/>
                </a:moveTo>
                <a:lnTo>
                  <a:pt x="301" y="601"/>
                </a:lnTo>
                <a:lnTo>
                  <a:pt x="301" y="601"/>
                </a:lnTo>
                <a:cubicBezTo>
                  <a:pt x="135" y="601"/>
                  <a:pt x="0" y="466"/>
                  <a:pt x="0" y="300"/>
                </a:cubicBezTo>
                <a:lnTo>
                  <a:pt x="0" y="300"/>
                </a:lnTo>
                <a:lnTo>
                  <a:pt x="0" y="300"/>
                </a:lnTo>
                <a:cubicBezTo>
                  <a:pt x="0" y="135"/>
                  <a:pt x="135" y="0"/>
                  <a:pt x="301" y="0"/>
                </a:cubicBezTo>
                <a:lnTo>
                  <a:pt x="5989" y="0"/>
                </a:lnTo>
                <a:lnTo>
                  <a:pt x="5989" y="0"/>
                </a:lnTo>
                <a:cubicBezTo>
                  <a:pt x="6155" y="0"/>
                  <a:pt x="6290" y="135"/>
                  <a:pt x="6290" y="300"/>
                </a:cubicBezTo>
                <a:lnTo>
                  <a:pt x="6290" y="300"/>
                </a:lnTo>
                <a:lnTo>
                  <a:pt x="6290" y="300"/>
                </a:lnTo>
                <a:cubicBezTo>
                  <a:pt x="6290" y="466"/>
                  <a:pt x="6155" y="601"/>
                  <a:pt x="5989" y="601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C758029-84D5-40D0-AE97-F8D4B4B9D064}"/>
              </a:ext>
            </a:extLst>
          </p:cNvPr>
          <p:cNvGrpSpPr/>
          <p:nvPr/>
        </p:nvGrpSpPr>
        <p:grpSpPr>
          <a:xfrm>
            <a:off x="5588436" y="7122902"/>
            <a:ext cx="13209743" cy="5847450"/>
            <a:chOff x="5588436" y="7122902"/>
            <a:chExt cx="13209743" cy="5847450"/>
          </a:xfrm>
        </p:grpSpPr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FDAAB95F-BA68-413A-B80B-048539FA7166}"/>
                </a:ext>
              </a:extLst>
            </p:cNvPr>
            <p:cNvGrpSpPr/>
            <p:nvPr/>
          </p:nvGrpSpPr>
          <p:grpSpPr>
            <a:xfrm>
              <a:off x="5588436" y="9764064"/>
              <a:ext cx="13209743" cy="3206288"/>
              <a:chOff x="5588436" y="9764064"/>
              <a:chExt cx="13209743" cy="3206288"/>
            </a:xfrm>
          </p:grpSpPr>
          <p:sp>
            <p:nvSpPr>
              <p:cNvPr id="124" name="Freeform 89">
                <a:extLst>
                  <a:ext uri="{FF2B5EF4-FFF2-40B4-BE49-F238E27FC236}">
                    <a16:creationId xmlns:a16="http://schemas.microsoft.com/office/drawing/2014/main" id="{FE6AF52A-8093-4E4D-9A1C-13C9988AC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6285" y="12683865"/>
                <a:ext cx="13194045" cy="278638"/>
              </a:xfrm>
              <a:custGeom>
                <a:avLst/>
                <a:gdLst>
                  <a:gd name="T0" fmla="*/ 14669 w 14826"/>
                  <a:gd name="T1" fmla="*/ 312 h 313"/>
                  <a:gd name="T2" fmla="*/ 7413 w 14826"/>
                  <a:gd name="T3" fmla="*/ 312 h 313"/>
                  <a:gd name="T4" fmla="*/ 156 w 14826"/>
                  <a:gd name="T5" fmla="*/ 312 h 313"/>
                  <a:gd name="T6" fmla="*/ 156 w 14826"/>
                  <a:gd name="T7" fmla="*/ 312 h 313"/>
                  <a:gd name="T8" fmla="*/ 45 w 14826"/>
                  <a:gd name="T9" fmla="*/ 267 h 313"/>
                  <a:gd name="T10" fmla="*/ 45 w 14826"/>
                  <a:gd name="T11" fmla="*/ 267 h 313"/>
                  <a:gd name="T12" fmla="*/ 0 w 14826"/>
                  <a:gd name="T13" fmla="*/ 156 h 313"/>
                  <a:gd name="T14" fmla="*/ 0 w 14826"/>
                  <a:gd name="T15" fmla="*/ 156 h 313"/>
                  <a:gd name="T16" fmla="*/ 0 w 14826"/>
                  <a:gd name="T17" fmla="*/ 156 h 313"/>
                  <a:gd name="T18" fmla="*/ 0 w 14826"/>
                  <a:gd name="T19" fmla="*/ 156 h 313"/>
                  <a:gd name="T20" fmla="*/ 45 w 14826"/>
                  <a:gd name="T21" fmla="*/ 46 h 313"/>
                  <a:gd name="T22" fmla="*/ 45 w 14826"/>
                  <a:gd name="T23" fmla="*/ 46 h 313"/>
                  <a:gd name="T24" fmla="*/ 156 w 14826"/>
                  <a:gd name="T25" fmla="*/ 0 h 313"/>
                  <a:gd name="T26" fmla="*/ 7413 w 14826"/>
                  <a:gd name="T27" fmla="*/ 0 h 313"/>
                  <a:gd name="T28" fmla="*/ 14669 w 14826"/>
                  <a:gd name="T29" fmla="*/ 0 h 313"/>
                  <a:gd name="T30" fmla="*/ 14669 w 14826"/>
                  <a:gd name="T31" fmla="*/ 0 h 313"/>
                  <a:gd name="T32" fmla="*/ 14780 w 14826"/>
                  <a:gd name="T33" fmla="*/ 46 h 313"/>
                  <a:gd name="T34" fmla="*/ 14780 w 14826"/>
                  <a:gd name="T35" fmla="*/ 46 h 313"/>
                  <a:gd name="T36" fmla="*/ 14825 w 14826"/>
                  <a:gd name="T37" fmla="*/ 156 h 313"/>
                  <a:gd name="T38" fmla="*/ 14825 w 14826"/>
                  <a:gd name="T39" fmla="*/ 156 h 313"/>
                  <a:gd name="T40" fmla="*/ 14825 w 14826"/>
                  <a:gd name="T41" fmla="*/ 156 h 313"/>
                  <a:gd name="T42" fmla="*/ 14825 w 14826"/>
                  <a:gd name="T43" fmla="*/ 156 h 313"/>
                  <a:gd name="T44" fmla="*/ 14780 w 14826"/>
                  <a:gd name="T45" fmla="*/ 267 h 313"/>
                  <a:gd name="T46" fmla="*/ 14780 w 14826"/>
                  <a:gd name="T47" fmla="*/ 267 h 313"/>
                  <a:gd name="T48" fmla="*/ 14669 w 14826"/>
                  <a:gd name="T49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826" h="313">
                    <a:moveTo>
                      <a:pt x="14669" y="312"/>
                    </a:moveTo>
                    <a:lnTo>
                      <a:pt x="7413" y="312"/>
                    </a:lnTo>
                    <a:lnTo>
                      <a:pt x="156" y="312"/>
                    </a:lnTo>
                    <a:lnTo>
                      <a:pt x="156" y="312"/>
                    </a:lnTo>
                    <a:cubicBezTo>
                      <a:pt x="113" y="312"/>
                      <a:pt x="74" y="295"/>
                      <a:pt x="45" y="267"/>
                    </a:cubicBezTo>
                    <a:lnTo>
                      <a:pt x="45" y="267"/>
                    </a:lnTo>
                    <a:cubicBezTo>
                      <a:pt x="17" y="238"/>
                      <a:pt x="0" y="199"/>
                      <a:pt x="0" y="156"/>
                    </a:cubicBezTo>
                    <a:lnTo>
                      <a:pt x="0" y="156"/>
                    </a:lnTo>
                    <a:lnTo>
                      <a:pt x="0" y="156"/>
                    </a:lnTo>
                    <a:lnTo>
                      <a:pt x="0" y="156"/>
                    </a:lnTo>
                    <a:cubicBezTo>
                      <a:pt x="0" y="113"/>
                      <a:pt x="17" y="74"/>
                      <a:pt x="45" y="46"/>
                    </a:cubicBezTo>
                    <a:lnTo>
                      <a:pt x="45" y="46"/>
                    </a:lnTo>
                    <a:cubicBezTo>
                      <a:pt x="74" y="18"/>
                      <a:pt x="113" y="0"/>
                      <a:pt x="156" y="0"/>
                    </a:cubicBezTo>
                    <a:lnTo>
                      <a:pt x="7413" y="0"/>
                    </a:lnTo>
                    <a:lnTo>
                      <a:pt x="14669" y="0"/>
                    </a:lnTo>
                    <a:lnTo>
                      <a:pt x="14669" y="0"/>
                    </a:lnTo>
                    <a:cubicBezTo>
                      <a:pt x="14712" y="0"/>
                      <a:pt x="14751" y="18"/>
                      <a:pt x="14780" y="46"/>
                    </a:cubicBezTo>
                    <a:lnTo>
                      <a:pt x="14780" y="46"/>
                    </a:lnTo>
                    <a:cubicBezTo>
                      <a:pt x="14808" y="74"/>
                      <a:pt x="14825" y="113"/>
                      <a:pt x="14825" y="156"/>
                    </a:cubicBezTo>
                    <a:lnTo>
                      <a:pt x="14825" y="156"/>
                    </a:lnTo>
                    <a:lnTo>
                      <a:pt x="14825" y="156"/>
                    </a:lnTo>
                    <a:lnTo>
                      <a:pt x="14825" y="156"/>
                    </a:lnTo>
                    <a:cubicBezTo>
                      <a:pt x="14825" y="199"/>
                      <a:pt x="14808" y="238"/>
                      <a:pt x="14780" y="267"/>
                    </a:cubicBezTo>
                    <a:lnTo>
                      <a:pt x="14780" y="267"/>
                    </a:lnTo>
                    <a:cubicBezTo>
                      <a:pt x="14751" y="295"/>
                      <a:pt x="14712" y="312"/>
                      <a:pt x="14669" y="3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90">
                <a:extLst>
                  <a:ext uri="{FF2B5EF4-FFF2-40B4-BE49-F238E27FC236}">
                    <a16:creationId xmlns:a16="http://schemas.microsoft.com/office/drawing/2014/main" id="{C3F6DDF2-01E1-4C7D-B821-75255AA52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436" y="12676016"/>
                <a:ext cx="13209743" cy="294336"/>
              </a:xfrm>
              <a:custGeom>
                <a:avLst/>
                <a:gdLst>
                  <a:gd name="T0" fmla="*/ 164 w 14843"/>
                  <a:gd name="T1" fmla="*/ 17 h 331"/>
                  <a:gd name="T2" fmla="*/ 164 w 14843"/>
                  <a:gd name="T3" fmla="*/ 17 h 331"/>
                  <a:gd name="T4" fmla="*/ 60 w 14843"/>
                  <a:gd name="T5" fmla="*/ 61 h 331"/>
                  <a:gd name="T6" fmla="*/ 60 w 14843"/>
                  <a:gd name="T7" fmla="*/ 61 h 331"/>
                  <a:gd name="T8" fmla="*/ 17 w 14843"/>
                  <a:gd name="T9" fmla="*/ 165 h 331"/>
                  <a:gd name="T10" fmla="*/ 17 w 14843"/>
                  <a:gd name="T11" fmla="*/ 165 h 331"/>
                  <a:gd name="T12" fmla="*/ 60 w 14843"/>
                  <a:gd name="T13" fmla="*/ 270 h 331"/>
                  <a:gd name="T14" fmla="*/ 60 w 14843"/>
                  <a:gd name="T15" fmla="*/ 270 h 331"/>
                  <a:gd name="T16" fmla="*/ 164 w 14843"/>
                  <a:gd name="T17" fmla="*/ 313 h 331"/>
                  <a:gd name="T18" fmla="*/ 14677 w 14843"/>
                  <a:gd name="T19" fmla="*/ 313 h 331"/>
                  <a:gd name="T20" fmla="*/ 14677 w 14843"/>
                  <a:gd name="T21" fmla="*/ 313 h 331"/>
                  <a:gd name="T22" fmla="*/ 14782 w 14843"/>
                  <a:gd name="T23" fmla="*/ 270 h 331"/>
                  <a:gd name="T24" fmla="*/ 14782 w 14843"/>
                  <a:gd name="T25" fmla="*/ 270 h 331"/>
                  <a:gd name="T26" fmla="*/ 14824 w 14843"/>
                  <a:gd name="T27" fmla="*/ 165 h 331"/>
                  <a:gd name="T28" fmla="*/ 14824 w 14843"/>
                  <a:gd name="T29" fmla="*/ 165 h 331"/>
                  <a:gd name="T30" fmla="*/ 14782 w 14843"/>
                  <a:gd name="T31" fmla="*/ 61 h 331"/>
                  <a:gd name="T32" fmla="*/ 14782 w 14843"/>
                  <a:gd name="T33" fmla="*/ 61 h 331"/>
                  <a:gd name="T34" fmla="*/ 14677 w 14843"/>
                  <a:gd name="T35" fmla="*/ 17 h 331"/>
                  <a:gd name="T36" fmla="*/ 164 w 14843"/>
                  <a:gd name="T37" fmla="*/ 17 h 331"/>
                  <a:gd name="T38" fmla="*/ 14677 w 14843"/>
                  <a:gd name="T39" fmla="*/ 330 h 331"/>
                  <a:gd name="T40" fmla="*/ 164 w 14843"/>
                  <a:gd name="T41" fmla="*/ 330 h 331"/>
                  <a:gd name="T42" fmla="*/ 164 w 14843"/>
                  <a:gd name="T43" fmla="*/ 330 h 331"/>
                  <a:gd name="T44" fmla="*/ 48 w 14843"/>
                  <a:gd name="T45" fmla="*/ 282 h 331"/>
                  <a:gd name="T46" fmla="*/ 48 w 14843"/>
                  <a:gd name="T47" fmla="*/ 282 h 331"/>
                  <a:gd name="T48" fmla="*/ 0 w 14843"/>
                  <a:gd name="T49" fmla="*/ 165 h 331"/>
                  <a:gd name="T50" fmla="*/ 0 w 14843"/>
                  <a:gd name="T51" fmla="*/ 165 h 331"/>
                  <a:gd name="T52" fmla="*/ 48 w 14843"/>
                  <a:gd name="T53" fmla="*/ 49 h 331"/>
                  <a:gd name="T54" fmla="*/ 48 w 14843"/>
                  <a:gd name="T55" fmla="*/ 49 h 331"/>
                  <a:gd name="T56" fmla="*/ 164 w 14843"/>
                  <a:gd name="T57" fmla="*/ 0 h 331"/>
                  <a:gd name="T58" fmla="*/ 14677 w 14843"/>
                  <a:gd name="T59" fmla="*/ 0 h 331"/>
                  <a:gd name="T60" fmla="*/ 14677 w 14843"/>
                  <a:gd name="T61" fmla="*/ 0 h 331"/>
                  <a:gd name="T62" fmla="*/ 14794 w 14843"/>
                  <a:gd name="T63" fmla="*/ 49 h 331"/>
                  <a:gd name="T64" fmla="*/ 14794 w 14843"/>
                  <a:gd name="T65" fmla="*/ 49 h 331"/>
                  <a:gd name="T66" fmla="*/ 14842 w 14843"/>
                  <a:gd name="T67" fmla="*/ 165 h 331"/>
                  <a:gd name="T68" fmla="*/ 14842 w 14843"/>
                  <a:gd name="T69" fmla="*/ 165 h 331"/>
                  <a:gd name="T70" fmla="*/ 14794 w 14843"/>
                  <a:gd name="T71" fmla="*/ 282 h 331"/>
                  <a:gd name="T72" fmla="*/ 14794 w 14843"/>
                  <a:gd name="T73" fmla="*/ 282 h 331"/>
                  <a:gd name="T74" fmla="*/ 14677 w 14843"/>
                  <a:gd name="T7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843" h="331">
                    <a:moveTo>
                      <a:pt x="164" y="17"/>
                    </a:moveTo>
                    <a:lnTo>
                      <a:pt x="164" y="17"/>
                    </a:lnTo>
                    <a:cubicBezTo>
                      <a:pt x="125" y="17"/>
                      <a:pt x="88" y="33"/>
                      <a:pt x="60" y="61"/>
                    </a:cubicBezTo>
                    <a:lnTo>
                      <a:pt x="60" y="61"/>
                    </a:lnTo>
                    <a:cubicBezTo>
                      <a:pt x="32" y="89"/>
                      <a:pt x="17" y="126"/>
                      <a:pt x="17" y="165"/>
                    </a:cubicBezTo>
                    <a:lnTo>
                      <a:pt x="17" y="165"/>
                    </a:lnTo>
                    <a:cubicBezTo>
                      <a:pt x="17" y="205"/>
                      <a:pt x="32" y="241"/>
                      <a:pt x="60" y="270"/>
                    </a:cubicBezTo>
                    <a:lnTo>
                      <a:pt x="60" y="270"/>
                    </a:lnTo>
                    <a:cubicBezTo>
                      <a:pt x="88" y="297"/>
                      <a:pt x="125" y="313"/>
                      <a:pt x="164" y="313"/>
                    </a:cubicBezTo>
                    <a:lnTo>
                      <a:pt x="14677" y="313"/>
                    </a:lnTo>
                    <a:lnTo>
                      <a:pt x="14677" y="313"/>
                    </a:lnTo>
                    <a:cubicBezTo>
                      <a:pt x="14716" y="313"/>
                      <a:pt x="14754" y="297"/>
                      <a:pt x="14782" y="270"/>
                    </a:cubicBezTo>
                    <a:lnTo>
                      <a:pt x="14782" y="270"/>
                    </a:lnTo>
                    <a:cubicBezTo>
                      <a:pt x="14809" y="241"/>
                      <a:pt x="14824" y="205"/>
                      <a:pt x="14824" y="165"/>
                    </a:cubicBezTo>
                    <a:lnTo>
                      <a:pt x="14824" y="165"/>
                    </a:lnTo>
                    <a:cubicBezTo>
                      <a:pt x="14824" y="126"/>
                      <a:pt x="14809" y="88"/>
                      <a:pt x="14782" y="61"/>
                    </a:cubicBezTo>
                    <a:lnTo>
                      <a:pt x="14782" y="61"/>
                    </a:lnTo>
                    <a:cubicBezTo>
                      <a:pt x="14754" y="33"/>
                      <a:pt x="14716" y="17"/>
                      <a:pt x="14677" y="17"/>
                    </a:cubicBezTo>
                    <a:lnTo>
                      <a:pt x="164" y="17"/>
                    </a:lnTo>
                    <a:close/>
                    <a:moveTo>
                      <a:pt x="14677" y="330"/>
                    </a:moveTo>
                    <a:lnTo>
                      <a:pt x="164" y="330"/>
                    </a:lnTo>
                    <a:lnTo>
                      <a:pt x="164" y="330"/>
                    </a:lnTo>
                    <a:cubicBezTo>
                      <a:pt x="120" y="330"/>
                      <a:pt x="79" y="313"/>
                      <a:pt x="48" y="282"/>
                    </a:cubicBezTo>
                    <a:lnTo>
                      <a:pt x="48" y="282"/>
                    </a:lnTo>
                    <a:cubicBezTo>
                      <a:pt x="17" y="251"/>
                      <a:pt x="0" y="209"/>
                      <a:pt x="0" y="165"/>
                    </a:cubicBezTo>
                    <a:lnTo>
                      <a:pt x="0" y="165"/>
                    </a:lnTo>
                    <a:cubicBezTo>
                      <a:pt x="0" y="121"/>
                      <a:pt x="17" y="80"/>
                      <a:pt x="48" y="49"/>
                    </a:cubicBezTo>
                    <a:lnTo>
                      <a:pt x="48" y="49"/>
                    </a:lnTo>
                    <a:cubicBezTo>
                      <a:pt x="79" y="17"/>
                      <a:pt x="120" y="0"/>
                      <a:pt x="164" y="0"/>
                    </a:cubicBezTo>
                    <a:lnTo>
                      <a:pt x="14677" y="0"/>
                    </a:lnTo>
                    <a:lnTo>
                      <a:pt x="14677" y="0"/>
                    </a:lnTo>
                    <a:cubicBezTo>
                      <a:pt x="14721" y="0"/>
                      <a:pt x="14763" y="17"/>
                      <a:pt x="14794" y="49"/>
                    </a:cubicBezTo>
                    <a:lnTo>
                      <a:pt x="14794" y="49"/>
                    </a:lnTo>
                    <a:cubicBezTo>
                      <a:pt x="14824" y="80"/>
                      <a:pt x="14842" y="121"/>
                      <a:pt x="14842" y="165"/>
                    </a:cubicBezTo>
                    <a:lnTo>
                      <a:pt x="14842" y="165"/>
                    </a:lnTo>
                    <a:cubicBezTo>
                      <a:pt x="14842" y="209"/>
                      <a:pt x="14824" y="251"/>
                      <a:pt x="14794" y="282"/>
                    </a:cubicBezTo>
                    <a:lnTo>
                      <a:pt x="14794" y="282"/>
                    </a:lnTo>
                    <a:cubicBezTo>
                      <a:pt x="14763" y="313"/>
                      <a:pt x="14721" y="330"/>
                      <a:pt x="14677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91">
                <a:extLst>
                  <a:ext uri="{FF2B5EF4-FFF2-40B4-BE49-F238E27FC236}">
                    <a16:creationId xmlns:a16="http://schemas.microsoft.com/office/drawing/2014/main" id="{C230FD55-A368-45D7-9490-EC238E3BE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709" y="11753768"/>
                <a:ext cx="1247979" cy="930097"/>
              </a:xfrm>
              <a:custGeom>
                <a:avLst/>
                <a:gdLst>
                  <a:gd name="T0" fmla="*/ 1373 w 1401"/>
                  <a:gd name="T1" fmla="*/ 1043 h 1044"/>
                  <a:gd name="T2" fmla="*/ 700 w 1401"/>
                  <a:gd name="T3" fmla="*/ 1043 h 1044"/>
                  <a:gd name="T4" fmla="*/ 28 w 1401"/>
                  <a:gd name="T5" fmla="*/ 1043 h 1044"/>
                  <a:gd name="T6" fmla="*/ 28 w 1401"/>
                  <a:gd name="T7" fmla="*/ 1043 h 1044"/>
                  <a:gd name="T8" fmla="*/ 8 w 1401"/>
                  <a:gd name="T9" fmla="*/ 1035 h 1044"/>
                  <a:gd name="T10" fmla="*/ 8 w 1401"/>
                  <a:gd name="T11" fmla="*/ 1035 h 1044"/>
                  <a:gd name="T12" fmla="*/ 0 w 1401"/>
                  <a:gd name="T13" fmla="*/ 1016 h 1044"/>
                  <a:gd name="T14" fmla="*/ 0 w 1401"/>
                  <a:gd name="T15" fmla="*/ 521 h 1044"/>
                  <a:gd name="T16" fmla="*/ 0 w 1401"/>
                  <a:gd name="T17" fmla="*/ 26 h 1044"/>
                  <a:gd name="T18" fmla="*/ 0 w 1401"/>
                  <a:gd name="T19" fmla="*/ 26 h 1044"/>
                  <a:gd name="T20" fmla="*/ 8 w 1401"/>
                  <a:gd name="T21" fmla="*/ 7 h 1044"/>
                  <a:gd name="T22" fmla="*/ 8 w 1401"/>
                  <a:gd name="T23" fmla="*/ 7 h 1044"/>
                  <a:gd name="T24" fmla="*/ 28 w 1401"/>
                  <a:gd name="T25" fmla="*/ 0 h 1044"/>
                  <a:gd name="T26" fmla="*/ 700 w 1401"/>
                  <a:gd name="T27" fmla="*/ 0 h 1044"/>
                  <a:gd name="T28" fmla="*/ 1373 w 1401"/>
                  <a:gd name="T29" fmla="*/ 0 h 1044"/>
                  <a:gd name="T30" fmla="*/ 1373 w 1401"/>
                  <a:gd name="T31" fmla="*/ 0 h 1044"/>
                  <a:gd name="T32" fmla="*/ 1392 w 1401"/>
                  <a:gd name="T33" fmla="*/ 7 h 1044"/>
                  <a:gd name="T34" fmla="*/ 1392 w 1401"/>
                  <a:gd name="T35" fmla="*/ 7 h 1044"/>
                  <a:gd name="T36" fmla="*/ 1400 w 1401"/>
                  <a:gd name="T37" fmla="*/ 26 h 1044"/>
                  <a:gd name="T38" fmla="*/ 1400 w 1401"/>
                  <a:gd name="T39" fmla="*/ 521 h 1044"/>
                  <a:gd name="T40" fmla="*/ 1400 w 1401"/>
                  <a:gd name="T41" fmla="*/ 1016 h 1044"/>
                  <a:gd name="T42" fmla="*/ 1400 w 1401"/>
                  <a:gd name="T43" fmla="*/ 1016 h 1044"/>
                  <a:gd name="T44" fmla="*/ 1392 w 1401"/>
                  <a:gd name="T45" fmla="*/ 1035 h 1044"/>
                  <a:gd name="T46" fmla="*/ 1392 w 1401"/>
                  <a:gd name="T47" fmla="*/ 1035 h 1044"/>
                  <a:gd name="T48" fmla="*/ 1373 w 1401"/>
                  <a:gd name="T49" fmla="*/ 1043 h 1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01" h="1044">
                    <a:moveTo>
                      <a:pt x="1373" y="1043"/>
                    </a:moveTo>
                    <a:lnTo>
                      <a:pt x="700" y="1043"/>
                    </a:lnTo>
                    <a:lnTo>
                      <a:pt x="28" y="1043"/>
                    </a:lnTo>
                    <a:lnTo>
                      <a:pt x="28" y="1043"/>
                    </a:lnTo>
                    <a:cubicBezTo>
                      <a:pt x="20" y="1043"/>
                      <a:pt x="13" y="1040"/>
                      <a:pt x="8" y="1035"/>
                    </a:cubicBezTo>
                    <a:lnTo>
                      <a:pt x="8" y="1035"/>
                    </a:lnTo>
                    <a:cubicBezTo>
                      <a:pt x="4" y="1030"/>
                      <a:pt x="0" y="1023"/>
                      <a:pt x="0" y="1016"/>
                    </a:cubicBezTo>
                    <a:lnTo>
                      <a:pt x="0" y="521"/>
                    </a:lnTo>
                    <a:lnTo>
                      <a:pt x="0" y="26"/>
                    </a:lnTo>
                    <a:lnTo>
                      <a:pt x="0" y="26"/>
                    </a:lnTo>
                    <a:cubicBezTo>
                      <a:pt x="0" y="19"/>
                      <a:pt x="4" y="13"/>
                      <a:pt x="8" y="7"/>
                    </a:cubicBezTo>
                    <a:lnTo>
                      <a:pt x="8" y="7"/>
                    </a:lnTo>
                    <a:cubicBezTo>
                      <a:pt x="13" y="2"/>
                      <a:pt x="20" y="0"/>
                      <a:pt x="28" y="0"/>
                    </a:cubicBezTo>
                    <a:lnTo>
                      <a:pt x="700" y="0"/>
                    </a:lnTo>
                    <a:lnTo>
                      <a:pt x="1373" y="0"/>
                    </a:lnTo>
                    <a:lnTo>
                      <a:pt x="1373" y="0"/>
                    </a:lnTo>
                    <a:cubicBezTo>
                      <a:pt x="1380" y="0"/>
                      <a:pt x="1387" y="2"/>
                      <a:pt x="1392" y="7"/>
                    </a:cubicBezTo>
                    <a:lnTo>
                      <a:pt x="1392" y="7"/>
                    </a:lnTo>
                    <a:cubicBezTo>
                      <a:pt x="1397" y="13"/>
                      <a:pt x="1400" y="19"/>
                      <a:pt x="1400" y="26"/>
                    </a:cubicBezTo>
                    <a:lnTo>
                      <a:pt x="1400" y="521"/>
                    </a:lnTo>
                    <a:lnTo>
                      <a:pt x="1400" y="1016"/>
                    </a:lnTo>
                    <a:lnTo>
                      <a:pt x="1400" y="1016"/>
                    </a:lnTo>
                    <a:cubicBezTo>
                      <a:pt x="1400" y="1023"/>
                      <a:pt x="1397" y="1030"/>
                      <a:pt x="1392" y="1035"/>
                    </a:cubicBezTo>
                    <a:lnTo>
                      <a:pt x="1392" y="1035"/>
                    </a:lnTo>
                    <a:cubicBezTo>
                      <a:pt x="1387" y="1040"/>
                      <a:pt x="1380" y="1043"/>
                      <a:pt x="1373" y="10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92">
                <a:extLst>
                  <a:ext uri="{FF2B5EF4-FFF2-40B4-BE49-F238E27FC236}">
                    <a16:creationId xmlns:a16="http://schemas.microsoft.com/office/drawing/2014/main" id="{9C3C6D74-95F4-403C-A142-7F2FD900A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7861" y="11745919"/>
                <a:ext cx="1263677" cy="945794"/>
              </a:xfrm>
              <a:custGeom>
                <a:avLst/>
                <a:gdLst>
                  <a:gd name="T0" fmla="*/ 36 w 1418"/>
                  <a:gd name="T1" fmla="*/ 17 h 1061"/>
                  <a:gd name="T2" fmla="*/ 36 w 1418"/>
                  <a:gd name="T3" fmla="*/ 17 h 1061"/>
                  <a:gd name="T4" fmla="*/ 22 w 1418"/>
                  <a:gd name="T5" fmla="*/ 22 h 1061"/>
                  <a:gd name="T6" fmla="*/ 22 w 1418"/>
                  <a:gd name="T7" fmla="*/ 22 h 1061"/>
                  <a:gd name="T8" fmla="*/ 17 w 1418"/>
                  <a:gd name="T9" fmla="*/ 35 h 1061"/>
                  <a:gd name="T10" fmla="*/ 17 w 1418"/>
                  <a:gd name="T11" fmla="*/ 1025 h 1061"/>
                  <a:gd name="T12" fmla="*/ 17 w 1418"/>
                  <a:gd name="T13" fmla="*/ 1025 h 1061"/>
                  <a:gd name="T14" fmla="*/ 22 w 1418"/>
                  <a:gd name="T15" fmla="*/ 1038 h 1061"/>
                  <a:gd name="T16" fmla="*/ 22 w 1418"/>
                  <a:gd name="T17" fmla="*/ 1038 h 1061"/>
                  <a:gd name="T18" fmla="*/ 36 w 1418"/>
                  <a:gd name="T19" fmla="*/ 1043 h 1061"/>
                  <a:gd name="T20" fmla="*/ 1381 w 1418"/>
                  <a:gd name="T21" fmla="*/ 1043 h 1061"/>
                  <a:gd name="T22" fmla="*/ 1381 w 1418"/>
                  <a:gd name="T23" fmla="*/ 1043 h 1061"/>
                  <a:gd name="T24" fmla="*/ 1393 w 1418"/>
                  <a:gd name="T25" fmla="*/ 1038 h 1061"/>
                  <a:gd name="T26" fmla="*/ 1393 w 1418"/>
                  <a:gd name="T27" fmla="*/ 1038 h 1061"/>
                  <a:gd name="T28" fmla="*/ 1400 w 1418"/>
                  <a:gd name="T29" fmla="*/ 1025 h 1061"/>
                  <a:gd name="T30" fmla="*/ 1400 w 1418"/>
                  <a:gd name="T31" fmla="*/ 35 h 1061"/>
                  <a:gd name="T32" fmla="*/ 1400 w 1418"/>
                  <a:gd name="T33" fmla="*/ 35 h 1061"/>
                  <a:gd name="T34" fmla="*/ 1393 w 1418"/>
                  <a:gd name="T35" fmla="*/ 22 h 1061"/>
                  <a:gd name="T36" fmla="*/ 1393 w 1418"/>
                  <a:gd name="T37" fmla="*/ 22 h 1061"/>
                  <a:gd name="T38" fmla="*/ 1381 w 1418"/>
                  <a:gd name="T39" fmla="*/ 17 h 1061"/>
                  <a:gd name="T40" fmla="*/ 36 w 1418"/>
                  <a:gd name="T41" fmla="*/ 17 h 1061"/>
                  <a:gd name="T42" fmla="*/ 1381 w 1418"/>
                  <a:gd name="T43" fmla="*/ 1060 h 1061"/>
                  <a:gd name="T44" fmla="*/ 36 w 1418"/>
                  <a:gd name="T45" fmla="*/ 1060 h 1061"/>
                  <a:gd name="T46" fmla="*/ 36 w 1418"/>
                  <a:gd name="T47" fmla="*/ 1060 h 1061"/>
                  <a:gd name="T48" fmla="*/ 10 w 1418"/>
                  <a:gd name="T49" fmla="*/ 1050 h 1061"/>
                  <a:gd name="T50" fmla="*/ 10 w 1418"/>
                  <a:gd name="T51" fmla="*/ 1050 h 1061"/>
                  <a:gd name="T52" fmla="*/ 0 w 1418"/>
                  <a:gd name="T53" fmla="*/ 1025 h 1061"/>
                  <a:gd name="T54" fmla="*/ 0 w 1418"/>
                  <a:gd name="T55" fmla="*/ 35 h 1061"/>
                  <a:gd name="T56" fmla="*/ 0 w 1418"/>
                  <a:gd name="T57" fmla="*/ 35 h 1061"/>
                  <a:gd name="T58" fmla="*/ 10 w 1418"/>
                  <a:gd name="T59" fmla="*/ 11 h 1061"/>
                  <a:gd name="T60" fmla="*/ 10 w 1418"/>
                  <a:gd name="T61" fmla="*/ 11 h 1061"/>
                  <a:gd name="T62" fmla="*/ 36 w 1418"/>
                  <a:gd name="T63" fmla="*/ 0 h 1061"/>
                  <a:gd name="T64" fmla="*/ 1381 w 1418"/>
                  <a:gd name="T65" fmla="*/ 0 h 1061"/>
                  <a:gd name="T66" fmla="*/ 1381 w 1418"/>
                  <a:gd name="T67" fmla="*/ 0 h 1061"/>
                  <a:gd name="T68" fmla="*/ 1406 w 1418"/>
                  <a:gd name="T69" fmla="*/ 11 h 1061"/>
                  <a:gd name="T70" fmla="*/ 1406 w 1418"/>
                  <a:gd name="T71" fmla="*/ 11 h 1061"/>
                  <a:gd name="T72" fmla="*/ 1417 w 1418"/>
                  <a:gd name="T73" fmla="*/ 35 h 1061"/>
                  <a:gd name="T74" fmla="*/ 1417 w 1418"/>
                  <a:gd name="T75" fmla="*/ 1025 h 1061"/>
                  <a:gd name="T76" fmla="*/ 1417 w 1418"/>
                  <a:gd name="T77" fmla="*/ 1025 h 1061"/>
                  <a:gd name="T78" fmla="*/ 1406 w 1418"/>
                  <a:gd name="T79" fmla="*/ 1050 h 1061"/>
                  <a:gd name="T80" fmla="*/ 1406 w 1418"/>
                  <a:gd name="T81" fmla="*/ 1050 h 1061"/>
                  <a:gd name="T82" fmla="*/ 1381 w 1418"/>
                  <a:gd name="T83" fmla="*/ 1060 h 1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18" h="1061">
                    <a:moveTo>
                      <a:pt x="36" y="17"/>
                    </a:moveTo>
                    <a:lnTo>
                      <a:pt x="36" y="17"/>
                    </a:lnTo>
                    <a:cubicBezTo>
                      <a:pt x="30" y="17"/>
                      <a:pt x="26" y="19"/>
                      <a:pt x="22" y="22"/>
                    </a:cubicBezTo>
                    <a:lnTo>
                      <a:pt x="22" y="22"/>
                    </a:lnTo>
                    <a:cubicBezTo>
                      <a:pt x="19" y="26"/>
                      <a:pt x="17" y="31"/>
                      <a:pt x="17" y="35"/>
                    </a:cubicBezTo>
                    <a:lnTo>
                      <a:pt x="17" y="1025"/>
                    </a:lnTo>
                    <a:lnTo>
                      <a:pt x="17" y="1025"/>
                    </a:lnTo>
                    <a:cubicBezTo>
                      <a:pt x="17" y="1030"/>
                      <a:pt x="19" y="1034"/>
                      <a:pt x="22" y="1038"/>
                    </a:cubicBezTo>
                    <a:lnTo>
                      <a:pt x="22" y="1038"/>
                    </a:lnTo>
                    <a:cubicBezTo>
                      <a:pt x="26" y="1041"/>
                      <a:pt x="30" y="1043"/>
                      <a:pt x="36" y="1043"/>
                    </a:cubicBezTo>
                    <a:lnTo>
                      <a:pt x="1381" y="1043"/>
                    </a:lnTo>
                    <a:lnTo>
                      <a:pt x="1381" y="1043"/>
                    </a:lnTo>
                    <a:cubicBezTo>
                      <a:pt x="1386" y="1043"/>
                      <a:pt x="1390" y="1041"/>
                      <a:pt x="1393" y="1038"/>
                    </a:cubicBezTo>
                    <a:lnTo>
                      <a:pt x="1393" y="1038"/>
                    </a:lnTo>
                    <a:cubicBezTo>
                      <a:pt x="1397" y="1034"/>
                      <a:pt x="1400" y="1030"/>
                      <a:pt x="1400" y="1025"/>
                    </a:cubicBezTo>
                    <a:lnTo>
                      <a:pt x="1400" y="35"/>
                    </a:lnTo>
                    <a:lnTo>
                      <a:pt x="1400" y="35"/>
                    </a:lnTo>
                    <a:cubicBezTo>
                      <a:pt x="1400" y="31"/>
                      <a:pt x="1397" y="26"/>
                      <a:pt x="1393" y="22"/>
                    </a:cubicBezTo>
                    <a:lnTo>
                      <a:pt x="1393" y="22"/>
                    </a:lnTo>
                    <a:cubicBezTo>
                      <a:pt x="1390" y="19"/>
                      <a:pt x="1386" y="17"/>
                      <a:pt x="1381" y="17"/>
                    </a:cubicBezTo>
                    <a:lnTo>
                      <a:pt x="36" y="17"/>
                    </a:lnTo>
                    <a:close/>
                    <a:moveTo>
                      <a:pt x="1381" y="1060"/>
                    </a:moveTo>
                    <a:lnTo>
                      <a:pt x="36" y="1060"/>
                    </a:lnTo>
                    <a:lnTo>
                      <a:pt x="36" y="1060"/>
                    </a:lnTo>
                    <a:cubicBezTo>
                      <a:pt x="26" y="1060"/>
                      <a:pt x="17" y="1057"/>
                      <a:pt x="10" y="1050"/>
                    </a:cubicBezTo>
                    <a:lnTo>
                      <a:pt x="10" y="1050"/>
                    </a:lnTo>
                    <a:cubicBezTo>
                      <a:pt x="3" y="1043"/>
                      <a:pt x="0" y="1034"/>
                      <a:pt x="0" y="1025"/>
                    </a:cubicBez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6"/>
                      <a:pt x="3" y="17"/>
                      <a:pt x="10" y="11"/>
                    </a:cubicBezTo>
                    <a:lnTo>
                      <a:pt x="10" y="11"/>
                    </a:lnTo>
                    <a:cubicBezTo>
                      <a:pt x="17" y="4"/>
                      <a:pt x="26" y="0"/>
                      <a:pt x="36" y="0"/>
                    </a:cubicBezTo>
                    <a:lnTo>
                      <a:pt x="1381" y="0"/>
                    </a:lnTo>
                    <a:lnTo>
                      <a:pt x="1381" y="0"/>
                    </a:lnTo>
                    <a:cubicBezTo>
                      <a:pt x="1390" y="0"/>
                      <a:pt x="1400" y="4"/>
                      <a:pt x="1406" y="11"/>
                    </a:cubicBezTo>
                    <a:lnTo>
                      <a:pt x="1406" y="11"/>
                    </a:lnTo>
                    <a:cubicBezTo>
                      <a:pt x="1413" y="17"/>
                      <a:pt x="1417" y="26"/>
                      <a:pt x="1417" y="35"/>
                    </a:cubicBezTo>
                    <a:lnTo>
                      <a:pt x="1417" y="1025"/>
                    </a:lnTo>
                    <a:lnTo>
                      <a:pt x="1417" y="1025"/>
                    </a:lnTo>
                    <a:cubicBezTo>
                      <a:pt x="1417" y="1034"/>
                      <a:pt x="1413" y="1043"/>
                      <a:pt x="1406" y="1050"/>
                    </a:cubicBezTo>
                    <a:lnTo>
                      <a:pt x="1406" y="1050"/>
                    </a:lnTo>
                    <a:cubicBezTo>
                      <a:pt x="1400" y="1057"/>
                      <a:pt x="1390" y="1060"/>
                      <a:pt x="1381" y="10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93">
                <a:extLst>
                  <a:ext uri="{FF2B5EF4-FFF2-40B4-BE49-F238E27FC236}">
                    <a16:creationId xmlns:a16="http://schemas.microsoft.com/office/drawing/2014/main" id="{F662A3F8-2A83-49BC-96E8-D6947D5CA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65626" y="11753768"/>
                <a:ext cx="361051" cy="576895"/>
              </a:xfrm>
              <a:custGeom>
                <a:avLst/>
                <a:gdLst>
                  <a:gd name="T0" fmla="*/ 377 w 407"/>
                  <a:gd name="T1" fmla="*/ 647 h 648"/>
                  <a:gd name="T2" fmla="*/ 203 w 407"/>
                  <a:gd name="T3" fmla="*/ 647 h 648"/>
                  <a:gd name="T4" fmla="*/ 30 w 407"/>
                  <a:gd name="T5" fmla="*/ 647 h 648"/>
                  <a:gd name="T6" fmla="*/ 30 w 407"/>
                  <a:gd name="T7" fmla="*/ 647 h 648"/>
                  <a:gd name="T8" fmla="*/ 8 w 407"/>
                  <a:gd name="T9" fmla="*/ 638 h 648"/>
                  <a:gd name="T10" fmla="*/ 8 w 407"/>
                  <a:gd name="T11" fmla="*/ 638 h 648"/>
                  <a:gd name="T12" fmla="*/ 0 w 407"/>
                  <a:gd name="T13" fmla="*/ 618 h 648"/>
                  <a:gd name="T14" fmla="*/ 0 w 407"/>
                  <a:gd name="T15" fmla="*/ 309 h 648"/>
                  <a:gd name="T16" fmla="*/ 0 w 407"/>
                  <a:gd name="T17" fmla="*/ 0 h 648"/>
                  <a:gd name="T18" fmla="*/ 203 w 407"/>
                  <a:gd name="T19" fmla="*/ 0 h 648"/>
                  <a:gd name="T20" fmla="*/ 406 w 407"/>
                  <a:gd name="T21" fmla="*/ 0 h 648"/>
                  <a:gd name="T22" fmla="*/ 406 w 407"/>
                  <a:gd name="T23" fmla="*/ 309 h 648"/>
                  <a:gd name="T24" fmla="*/ 406 w 407"/>
                  <a:gd name="T25" fmla="*/ 618 h 648"/>
                  <a:gd name="T26" fmla="*/ 406 w 407"/>
                  <a:gd name="T27" fmla="*/ 618 h 648"/>
                  <a:gd name="T28" fmla="*/ 397 w 407"/>
                  <a:gd name="T29" fmla="*/ 638 h 648"/>
                  <a:gd name="T30" fmla="*/ 397 w 407"/>
                  <a:gd name="T31" fmla="*/ 638 h 648"/>
                  <a:gd name="T32" fmla="*/ 377 w 407"/>
                  <a:gd name="T33" fmla="*/ 64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7" h="648">
                    <a:moveTo>
                      <a:pt x="377" y="647"/>
                    </a:moveTo>
                    <a:lnTo>
                      <a:pt x="203" y="647"/>
                    </a:lnTo>
                    <a:lnTo>
                      <a:pt x="30" y="647"/>
                    </a:lnTo>
                    <a:lnTo>
                      <a:pt x="30" y="647"/>
                    </a:lnTo>
                    <a:cubicBezTo>
                      <a:pt x="21" y="647"/>
                      <a:pt x="14" y="644"/>
                      <a:pt x="8" y="638"/>
                    </a:cubicBezTo>
                    <a:lnTo>
                      <a:pt x="8" y="638"/>
                    </a:lnTo>
                    <a:cubicBezTo>
                      <a:pt x="3" y="633"/>
                      <a:pt x="0" y="626"/>
                      <a:pt x="0" y="618"/>
                    </a:cubicBezTo>
                    <a:lnTo>
                      <a:pt x="0" y="309"/>
                    </a:lnTo>
                    <a:lnTo>
                      <a:pt x="0" y="0"/>
                    </a:lnTo>
                    <a:lnTo>
                      <a:pt x="203" y="0"/>
                    </a:lnTo>
                    <a:lnTo>
                      <a:pt x="406" y="0"/>
                    </a:lnTo>
                    <a:lnTo>
                      <a:pt x="406" y="309"/>
                    </a:lnTo>
                    <a:lnTo>
                      <a:pt x="406" y="618"/>
                    </a:lnTo>
                    <a:lnTo>
                      <a:pt x="406" y="618"/>
                    </a:lnTo>
                    <a:cubicBezTo>
                      <a:pt x="406" y="626"/>
                      <a:pt x="403" y="633"/>
                      <a:pt x="397" y="638"/>
                    </a:cubicBezTo>
                    <a:lnTo>
                      <a:pt x="397" y="638"/>
                    </a:lnTo>
                    <a:cubicBezTo>
                      <a:pt x="392" y="644"/>
                      <a:pt x="384" y="647"/>
                      <a:pt x="377" y="6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94">
                <a:extLst>
                  <a:ext uri="{FF2B5EF4-FFF2-40B4-BE49-F238E27FC236}">
                    <a16:creationId xmlns:a16="http://schemas.microsoft.com/office/drawing/2014/main" id="{B2CAC8F1-9E4E-4F84-BEF5-CC9485566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7777" y="11745919"/>
                <a:ext cx="376748" cy="592593"/>
              </a:xfrm>
              <a:custGeom>
                <a:avLst/>
                <a:gdLst>
                  <a:gd name="T0" fmla="*/ 17 w 425"/>
                  <a:gd name="T1" fmla="*/ 17 h 666"/>
                  <a:gd name="T2" fmla="*/ 17 w 425"/>
                  <a:gd name="T3" fmla="*/ 627 h 666"/>
                  <a:gd name="T4" fmla="*/ 17 w 425"/>
                  <a:gd name="T5" fmla="*/ 627 h 666"/>
                  <a:gd name="T6" fmla="*/ 24 w 425"/>
                  <a:gd name="T7" fmla="*/ 642 h 666"/>
                  <a:gd name="T8" fmla="*/ 24 w 425"/>
                  <a:gd name="T9" fmla="*/ 642 h 666"/>
                  <a:gd name="T10" fmla="*/ 39 w 425"/>
                  <a:gd name="T11" fmla="*/ 647 h 666"/>
                  <a:gd name="T12" fmla="*/ 386 w 425"/>
                  <a:gd name="T13" fmla="*/ 647 h 666"/>
                  <a:gd name="T14" fmla="*/ 386 w 425"/>
                  <a:gd name="T15" fmla="*/ 647 h 666"/>
                  <a:gd name="T16" fmla="*/ 400 w 425"/>
                  <a:gd name="T17" fmla="*/ 642 h 666"/>
                  <a:gd name="T18" fmla="*/ 400 w 425"/>
                  <a:gd name="T19" fmla="*/ 642 h 666"/>
                  <a:gd name="T20" fmla="*/ 406 w 425"/>
                  <a:gd name="T21" fmla="*/ 627 h 666"/>
                  <a:gd name="T22" fmla="*/ 406 w 425"/>
                  <a:gd name="T23" fmla="*/ 17 h 666"/>
                  <a:gd name="T24" fmla="*/ 17 w 425"/>
                  <a:gd name="T25" fmla="*/ 17 h 666"/>
                  <a:gd name="T26" fmla="*/ 386 w 425"/>
                  <a:gd name="T27" fmla="*/ 665 h 666"/>
                  <a:gd name="T28" fmla="*/ 39 w 425"/>
                  <a:gd name="T29" fmla="*/ 665 h 666"/>
                  <a:gd name="T30" fmla="*/ 39 w 425"/>
                  <a:gd name="T31" fmla="*/ 665 h 666"/>
                  <a:gd name="T32" fmla="*/ 11 w 425"/>
                  <a:gd name="T33" fmla="*/ 653 h 666"/>
                  <a:gd name="T34" fmla="*/ 11 w 425"/>
                  <a:gd name="T35" fmla="*/ 653 h 666"/>
                  <a:gd name="T36" fmla="*/ 0 w 425"/>
                  <a:gd name="T37" fmla="*/ 627 h 666"/>
                  <a:gd name="T38" fmla="*/ 0 w 425"/>
                  <a:gd name="T39" fmla="*/ 9 h 666"/>
                  <a:gd name="T40" fmla="*/ 0 w 425"/>
                  <a:gd name="T41" fmla="*/ 9 h 666"/>
                  <a:gd name="T42" fmla="*/ 9 w 425"/>
                  <a:gd name="T43" fmla="*/ 0 h 666"/>
                  <a:gd name="T44" fmla="*/ 415 w 425"/>
                  <a:gd name="T45" fmla="*/ 0 h 666"/>
                  <a:gd name="T46" fmla="*/ 415 w 425"/>
                  <a:gd name="T47" fmla="*/ 0 h 666"/>
                  <a:gd name="T48" fmla="*/ 424 w 425"/>
                  <a:gd name="T49" fmla="*/ 9 h 666"/>
                  <a:gd name="T50" fmla="*/ 424 w 425"/>
                  <a:gd name="T51" fmla="*/ 627 h 666"/>
                  <a:gd name="T52" fmla="*/ 424 w 425"/>
                  <a:gd name="T53" fmla="*/ 627 h 666"/>
                  <a:gd name="T54" fmla="*/ 413 w 425"/>
                  <a:gd name="T55" fmla="*/ 653 h 666"/>
                  <a:gd name="T56" fmla="*/ 413 w 425"/>
                  <a:gd name="T57" fmla="*/ 653 h 666"/>
                  <a:gd name="T58" fmla="*/ 386 w 425"/>
                  <a:gd name="T59" fmla="*/ 665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5" h="666">
                    <a:moveTo>
                      <a:pt x="17" y="17"/>
                    </a:moveTo>
                    <a:lnTo>
                      <a:pt x="17" y="627"/>
                    </a:lnTo>
                    <a:lnTo>
                      <a:pt x="17" y="627"/>
                    </a:lnTo>
                    <a:cubicBezTo>
                      <a:pt x="17" y="632"/>
                      <a:pt x="20" y="637"/>
                      <a:pt x="24" y="642"/>
                    </a:cubicBezTo>
                    <a:lnTo>
                      <a:pt x="24" y="642"/>
                    </a:lnTo>
                    <a:cubicBezTo>
                      <a:pt x="28" y="646"/>
                      <a:pt x="33" y="647"/>
                      <a:pt x="39" y="647"/>
                    </a:cubicBezTo>
                    <a:lnTo>
                      <a:pt x="386" y="647"/>
                    </a:lnTo>
                    <a:lnTo>
                      <a:pt x="386" y="647"/>
                    </a:lnTo>
                    <a:cubicBezTo>
                      <a:pt x="391" y="647"/>
                      <a:pt x="397" y="646"/>
                      <a:pt x="400" y="642"/>
                    </a:cubicBezTo>
                    <a:lnTo>
                      <a:pt x="400" y="642"/>
                    </a:lnTo>
                    <a:cubicBezTo>
                      <a:pt x="405" y="637"/>
                      <a:pt x="406" y="632"/>
                      <a:pt x="406" y="627"/>
                    </a:cubicBezTo>
                    <a:lnTo>
                      <a:pt x="406" y="17"/>
                    </a:lnTo>
                    <a:lnTo>
                      <a:pt x="17" y="17"/>
                    </a:lnTo>
                    <a:close/>
                    <a:moveTo>
                      <a:pt x="386" y="665"/>
                    </a:moveTo>
                    <a:lnTo>
                      <a:pt x="39" y="665"/>
                    </a:lnTo>
                    <a:lnTo>
                      <a:pt x="39" y="665"/>
                    </a:lnTo>
                    <a:cubicBezTo>
                      <a:pt x="29" y="665"/>
                      <a:pt x="19" y="661"/>
                      <a:pt x="11" y="653"/>
                    </a:cubicBezTo>
                    <a:lnTo>
                      <a:pt x="11" y="653"/>
                    </a:lnTo>
                    <a:cubicBezTo>
                      <a:pt x="4" y="646"/>
                      <a:pt x="0" y="636"/>
                      <a:pt x="0" y="62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15" y="0"/>
                    </a:lnTo>
                    <a:lnTo>
                      <a:pt x="415" y="0"/>
                    </a:lnTo>
                    <a:cubicBezTo>
                      <a:pt x="420" y="0"/>
                      <a:pt x="424" y="4"/>
                      <a:pt x="424" y="9"/>
                    </a:cubicBezTo>
                    <a:lnTo>
                      <a:pt x="424" y="627"/>
                    </a:lnTo>
                    <a:lnTo>
                      <a:pt x="424" y="627"/>
                    </a:lnTo>
                    <a:cubicBezTo>
                      <a:pt x="424" y="636"/>
                      <a:pt x="420" y="646"/>
                      <a:pt x="413" y="653"/>
                    </a:cubicBezTo>
                    <a:lnTo>
                      <a:pt x="413" y="653"/>
                    </a:lnTo>
                    <a:cubicBezTo>
                      <a:pt x="405" y="661"/>
                      <a:pt x="396" y="665"/>
                      <a:pt x="386" y="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95">
                <a:extLst>
                  <a:ext uri="{FF2B5EF4-FFF2-40B4-BE49-F238E27FC236}">
                    <a16:creationId xmlns:a16="http://schemas.microsoft.com/office/drawing/2014/main" id="{1498166E-5D8C-4BC2-B1FA-008AFDCA5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4115" y="11090533"/>
                <a:ext cx="671084" cy="671084"/>
              </a:xfrm>
              <a:custGeom>
                <a:avLst/>
                <a:gdLst>
                  <a:gd name="T0" fmla="*/ 743 w 754"/>
                  <a:gd name="T1" fmla="*/ 10 h 753"/>
                  <a:gd name="T2" fmla="*/ 743 w 754"/>
                  <a:gd name="T3" fmla="*/ 10 h 753"/>
                  <a:gd name="T4" fmla="*/ 717 w 754"/>
                  <a:gd name="T5" fmla="*/ 0 h 753"/>
                  <a:gd name="T6" fmla="*/ 36 w 754"/>
                  <a:gd name="T7" fmla="*/ 0 h 753"/>
                  <a:gd name="T8" fmla="*/ 36 w 754"/>
                  <a:gd name="T9" fmla="*/ 0 h 753"/>
                  <a:gd name="T10" fmla="*/ 10 w 754"/>
                  <a:gd name="T11" fmla="*/ 10 h 753"/>
                  <a:gd name="T12" fmla="*/ 10 w 754"/>
                  <a:gd name="T13" fmla="*/ 10 h 753"/>
                  <a:gd name="T14" fmla="*/ 0 w 754"/>
                  <a:gd name="T15" fmla="*/ 36 h 753"/>
                  <a:gd name="T16" fmla="*/ 0 w 754"/>
                  <a:gd name="T17" fmla="*/ 716 h 753"/>
                  <a:gd name="T18" fmla="*/ 0 w 754"/>
                  <a:gd name="T19" fmla="*/ 716 h 753"/>
                  <a:gd name="T20" fmla="*/ 10 w 754"/>
                  <a:gd name="T21" fmla="*/ 742 h 753"/>
                  <a:gd name="T22" fmla="*/ 10 w 754"/>
                  <a:gd name="T23" fmla="*/ 742 h 753"/>
                  <a:gd name="T24" fmla="*/ 36 w 754"/>
                  <a:gd name="T25" fmla="*/ 752 h 753"/>
                  <a:gd name="T26" fmla="*/ 717 w 754"/>
                  <a:gd name="T27" fmla="*/ 752 h 753"/>
                  <a:gd name="T28" fmla="*/ 717 w 754"/>
                  <a:gd name="T29" fmla="*/ 752 h 753"/>
                  <a:gd name="T30" fmla="*/ 743 w 754"/>
                  <a:gd name="T31" fmla="*/ 742 h 753"/>
                  <a:gd name="T32" fmla="*/ 743 w 754"/>
                  <a:gd name="T33" fmla="*/ 742 h 753"/>
                  <a:gd name="T34" fmla="*/ 753 w 754"/>
                  <a:gd name="T35" fmla="*/ 716 h 753"/>
                  <a:gd name="T36" fmla="*/ 753 w 754"/>
                  <a:gd name="T37" fmla="*/ 36 h 753"/>
                  <a:gd name="T38" fmla="*/ 753 w 754"/>
                  <a:gd name="T39" fmla="*/ 36 h 753"/>
                  <a:gd name="T40" fmla="*/ 743 w 754"/>
                  <a:gd name="T41" fmla="*/ 10 h 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4" h="753">
                    <a:moveTo>
                      <a:pt x="743" y="10"/>
                    </a:moveTo>
                    <a:lnTo>
                      <a:pt x="743" y="10"/>
                    </a:lnTo>
                    <a:cubicBezTo>
                      <a:pt x="736" y="3"/>
                      <a:pt x="726" y="0"/>
                      <a:pt x="717" y="0"/>
                    </a:cubicBezTo>
                    <a:lnTo>
                      <a:pt x="36" y="0"/>
                    </a:lnTo>
                    <a:lnTo>
                      <a:pt x="36" y="0"/>
                    </a:lnTo>
                    <a:cubicBezTo>
                      <a:pt x="27" y="0"/>
                      <a:pt x="17" y="3"/>
                      <a:pt x="10" y="10"/>
                    </a:cubicBezTo>
                    <a:lnTo>
                      <a:pt x="10" y="10"/>
                    </a:lnTo>
                    <a:cubicBezTo>
                      <a:pt x="4" y="17"/>
                      <a:pt x="0" y="26"/>
                      <a:pt x="0" y="36"/>
                    </a:cubicBezTo>
                    <a:lnTo>
                      <a:pt x="0" y="716"/>
                    </a:lnTo>
                    <a:lnTo>
                      <a:pt x="0" y="716"/>
                    </a:lnTo>
                    <a:cubicBezTo>
                      <a:pt x="0" y="726"/>
                      <a:pt x="4" y="735"/>
                      <a:pt x="10" y="742"/>
                    </a:cubicBezTo>
                    <a:lnTo>
                      <a:pt x="10" y="742"/>
                    </a:lnTo>
                    <a:cubicBezTo>
                      <a:pt x="17" y="749"/>
                      <a:pt x="27" y="752"/>
                      <a:pt x="36" y="752"/>
                    </a:cubicBezTo>
                    <a:lnTo>
                      <a:pt x="717" y="752"/>
                    </a:lnTo>
                    <a:lnTo>
                      <a:pt x="717" y="752"/>
                    </a:lnTo>
                    <a:cubicBezTo>
                      <a:pt x="726" y="752"/>
                      <a:pt x="736" y="749"/>
                      <a:pt x="743" y="742"/>
                    </a:cubicBezTo>
                    <a:lnTo>
                      <a:pt x="743" y="742"/>
                    </a:lnTo>
                    <a:cubicBezTo>
                      <a:pt x="749" y="735"/>
                      <a:pt x="753" y="726"/>
                      <a:pt x="753" y="716"/>
                    </a:cubicBezTo>
                    <a:lnTo>
                      <a:pt x="753" y="36"/>
                    </a:lnTo>
                    <a:lnTo>
                      <a:pt x="753" y="36"/>
                    </a:lnTo>
                    <a:cubicBezTo>
                      <a:pt x="753" y="26"/>
                      <a:pt x="749" y="17"/>
                      <a:pt x="743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96">
                <a:extLst>
                  <a:ext uri="{FF2B5EF4-FFF2-40B4-BE49-F238E27FC236}">
                    <a16:creationId xmlns:a16="http://schemas.microsoft.com/office/drawing/2014/main" id="{975649AF-761C-46C2-BC32-4C08E284A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6530" y="11600713"/>
                <a:ext cx="498406" cy="62791"/>
              </a:xfrm>
              <a:custGeom>
                <a:avLst/>
                <a:gdLst>
                  <a:gd name="T0" fmla="*/ 524 w 559"/>
                  <a:gd name="T1" fmla="*/ 68 h 69"/>
                  <a:gd name="T2" fmla="*/ 279 w 559"/>
                  <a:gd name="T3" fmla="*/ 68 h 69"/>
                  <a:gd name="T4" fmla="*/ 35 w 559"/>
                  <a:gd name="T5" fmla="*/ 68 h 69"/>
                  <a:gd name="T6" fmla="*/ 35 w 559"/>
                  <a:gd name="T7" fmla="*/ 68 h 69"/>
                  <a:gd name="T8" fmla="*/ 10 w 559"/>
                  <a:gd name="T9" fmla="*/ 58 h 69"/>
                  <a:gd name="T10" fmla="*/ 10 w 559"/>
                  <a:gd name="T11" fmla="*/ 58 h 69"/>
                  <a:gd name="T12" fmla="*/ 0 w 559"/>
                  <a:gd name="T13" fmla="*/ 34 h 69"/>
                  <a:gd name="T14" fmla="*/ 0 w 559"/>
                  <a:gd name="T15" fmla="*/ 34 h 69"/>
                  <a:gd name="T16" fmla="*/ 0 w 559"/>
                  <a:gd name="T17" fmla="*/ 34 h 69"/>
                  <a:gd name="T18" fmla="*/ 10 w 559"/>
                  <a:gd name="T19" fmla="*/ 10 h 69"/>
                  <a:gd name="T20" fmla="*/ 10 w 559"/>
                  <a:gd name="T21" fmla="*/ 10 h 69"/>
                  <a:gd name="T22" fmla="*/ 35 w 559"/>
                  <a:gd name="T23" fmla="*/ 0 h 69"/>
                  <a:gd name="T24" fmla="*/ 279 w 559"/>
                  <a:gd name="T25" fmla="*/ 0 h 69"/>
                  <a:gd name="T26" fmla="*/ 524 w 559"/>
                  <a:gd name="T27" fmla="*/ 0 h 69"/>
                  <a:gd name="T28" fmla="*/ 524 w 559"/>
                  <a:gd name="T29" fmla="*/ 0 h 69"/>
                  <a:gd name="T30" fmla="*/ 549 w 559"/>
                  <a:gd name="T31" fmla="*/ 10 h 69"/>
                  <a:gd name="T32" fmla="*/ 549 w 559"/>
                  <a:gd name="T33" fmla="*/ 10 h 69"/>
                  <a:gd name="T34" fmla="*/ 558 w 559"/>
                  <a:gd name="T35" fmla="*/ 34 h 69"/>
                  <a:gd name="T36" fmla="*/ 558 w 559"/>
                  <a:gd name="T37" fmla="*/ 34 h 69"/>
                  <a:gd name="T38" fmla="*/ 558 w 559"/>
                  <a:gd name="T39" fmla="*/ 34 h 69"/>
                  <a:gd name="T40" fmla="*/ 549 w 559"/>
                  <a:gd name="T41" fmla="*/ 58 h 69"/>
                  <a:gd name="T42" fmla="*/ 549 w 559"/>
                  <a:gd name="T43" fmla="*/ 58 h 69"/>
                  <a:gd name="T44" fmla="*/ 524 w 559"/>
                  <a:gd name="T45" fmla="*/ 6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9" h="69">
                    <a:moveTo>
                      <a:pt x="524" y="68"/>
                    </a:moveTo>
                    <a:lnTo>
                      <a:pt x="279" y="68"/>
                    </a:lnTo>
                    <a:lnTo>
                      <a:pt x="35" y="68"/>
                    </a:lnTo>
                    <a:lnTo>
                      <a:pt x="35" y="68"/>
                    </a:lnTo>
                    <a:cubicBezTo>
                      <a:pt x="25" y="68"/>
                      <a:pt x="16" y="65"/>
                      <a:pt x="10" y="58"/>
                    </a:cubicBezTo>
                    <a:lnTo>
                      <a:pt x="10" y="58"/>
                    </a:lnTo>
                    <a:cubicBezTo>
                      <a:pt x="4" y="52"/>
                      <a:pt x="0" y="44"/>
                      <a:pt x="0" y="34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25"/>
                      <a:pt x="4" y="16"/>
                      <a:pt x="10" y="10"/>
                    </a:cubicBezTo>
                    <a:lnTo>
                      <a:pt x="10" y="10"/>
                    </a:lnTo>
                    <a:cubicBezTo>
                      <a:pt x="16" y="3"/>
                      <a:pt x="25" y="0"/>
                      <a:pt x="35" y="0"/>
                    </a:cubicBezTo>
                    <a:lnTo>
                      <a:pt x="279" y="0"/>
                    </a:lnTo>
                    <a:lnTo>
                      <a:pt x="524" y="0"/>
                    </a:lnTo>
                    <a:lnTo>
                      <a:pt x="524" y="0"/>
                    </a:lnTo>
                    <a:cubicBezTo>
                      <a:pt x="533" y="0"/>
                      <a:pt x="542" y="3"/>
                      <a:pt x="549" y="10"/>
                    </a:cubicBezTo>
                    <a:lnTo>
                      <a:pt x="549" y="10"/>
                    </a:lnTo>
                    <a:cubicBezTo>
                      <a:pt x="555" y="16"/>
                      <a:pt x="558" y="25"/>
                      <a:pt x="558" y="34"/>
                    </a:cubicBezTo>
                    <a:lnTo>
                      <a:pt x="558" y="34"/>
                    </a:lnTo>
                    <a:lnTo>
                      <a:pt x="558" y="34"/>
                    </a:lnTo>
                    <a:cubicBezTo>
                      <a:pt x="558" y="44"/>
                      <a:pt x="555" y="52"/>
                      <a:pt x="549" y="58"/>
                    </a:cubicBezTo>
                    <a:lnTo>
                      <a:pt x="549" y="58"/>
                    </a:lnTo>
                    <a:cubicBezTo>
                      <a:pt x="542" y="65"/>
                      <a:pt x="533" y="68"/>
                      <a:pt x="524" y="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97">
                <a:extLst>
                  <a:ext uri="{FF2B5EF4-FFF2-40B4-BE49-F238E27FC236}">
                    <a16:creationId xmlns:a16="http://schemas.microsoft.com/office/drawing/2014/main" id="{6CF5DCA1-C0C0-489D-B5F0-4F5BAA819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3689" y="12150138"/>
                <a:ext cx="533727" cy="533727"/>
              </a:xfrm>
              <a:custGeom>
                <a:avLst/>
                <a:gdLst>
                  <a:gd name="T0" fmla="*/ 573 w 601"/>
                  <a:gd name="T1" fmla="*/ 600 h 601"/>
                  <a:gd name="T2" fmla="*/ 301 w 601"/>
                  <a:gd name="T3" fmla="*/ 600 h 601"/>
                  <a:gd name="T4" fmla="*/ 28 w 601"/>
                  <a:gd name="T5" fmla="*/ 600 h 601"/>
                  <a:gd name="T6" fmla="*/ 28 w 601"/>
                  <a:gd name="T7" fmla="*/ 600 h 601"/>
                  <a:gd name="T8" fmla="*/ 9 w 601"/>
                  <a:gd name="T9" fmla="*/ 592 h 601"/>
                  <a:gd name="T10" fmla="*/ 9 w 601"/>
                  <a:gd name="T11" fmla="*/ 592 h 601"/>
                  <a:gd name="T12" fmla="*/ 0 w 601"/>
                  <a:gd name="T13" fmla="*/ 573 h 601"/>
                  <a:gd name="T14" fmla="*/ 0 w 601"/>
                  <a:gd name="T15" fmla="*/ 300 h 601"/>
                  <a:gd name="T16" fmla="*/ 0 w 601"/>
                  <a:gd name="T17" fmla="*/ 27 h 601"/>
                  <a:gd name="T18" fmla="*/ 0 w 601"/>
                  <a:gd name="T19" fmla="*/ 27 h 601"/>
                  <a:gd name="T20" fmla="*/ 9 w 601"/>
                  <a:gd name="T21" fmla="*/ 8 h 601"/>
                  <a:gd name="T22" fmla="*/ 9 w 601"/>
                  <a:gd name="T23" fmla="*/ 8 h 601"/>
                  <a:gd name="T24" fmla="*/ 28 w 601"/>
                  <a:gd name="T25" fmla="*/ 0 h 601"/>
                  <a:gd name="T26" fmla="*/ 301 w 601"/>
                  <a:gd name="T27" fmla="*/ 0 h 601"/>
                  <a:gd name="T28" fmla="*/ 573 w 601"/>
                  <a:gd name="T29" fmla="*/ 0 h 601"/>
                  <a:gd name="T30" fmla="*/ 573 w 601"/>
                  <a:gd name="T31" fmla="*/ 0 h 601"/>
                  <a:gd name="T32" fmla="*/ 593 w 601"/>
                  <a:gd name="T33" fmla="*/ 8 h 601"/>
                  <a:gd name="T34" fmla="*/ 593 w 601"/>
                  <a:gd name="T35" fmla="*/ 8 h 601"/>
                  <a:gd name="T36" fmla="*/ 600 w 601"/>
                  <a:gd name="T37" fmla="*/ 27 h 601"/>
                  <a:gd name="T38" fmla="*/ 600 w 601"/>
                  <a:gd name="T39" fmla="*/ 300 h 601"/>
                  <a:gd name="T40" fmla="*/ 600 w 601"/>
                  <a:gd name="T41" fmla="*/ 573 h 601"/>
                  <a:gd name="T42" fmla="*/ 600 w 601"/>
                  <a:gd name="T43" fmla="*/ 573 h 601"/>
                  <a:gd name="T44" fmla="*/ 593 w 601"/>
                  <a:gd name="T45" fmla="*/ 592 h 601"/>
                  <a:gd name="T46" fmla="*/ 593 w 601"/>
                  <a:gd name="T47" fmla="*/ 592 h 601"/>
                  <a:gd name="T48" fmla="*/ 573 w 601"/>
                  <a:gd name="T49" fmla="*/ 60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1" h="601">
                    <a:moveTo>
                      <a:pt x="573" y="600"/>
                    </a:moveTo>
                    <a:lnTo>
                      <a:pt x="301" y="600"/>
                    </a:lnTo>
                    <a:lnTo>
                      <a:pt x="28" y="600"/>
                    </a:lnTo>
                    <a:lnTo>
                      <a:pt x="28" y="600"/>
                    </a:lnTo>
                    <a:cubicBezTo>
                      <a:pt x="20" y="600"/>
                      <a:pt x="13" y="597"/>
                      <a:pt x="9" y="592"/>
                    </a:cubicBezTo>
                    <a:lnTo>
                      <a:pt x="9" y="592"/>
                    </a:lnTo>
                    <a:cubicBezTo>
                      <a:pt x="4" y="587"/>
                      <a:pt x="0" y="580"/>
                      <a:pt x="0" y="573"/>
                    </a:cubicBezTo>
                    <a:lnTo>
                      <a:pt x="0" y="300"/>
                    </a:ln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4" y="13"/>
                      <a:pt x="9" y="8"/>
                    </a:cubicBezTo>
                    <a:lnTo>
                      <a:pt x="9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301" y="0"/>
                    </a:lnTo>
                    <a:lnTo>
                      <a:pt x="573" y="0"/>
                    </a:lnTo>
                    <a:lnTo>
                      <a:pt x="573" y="0"/>
                    </a:lnTo>
                    <a:cubicBezTo>
                      <a:pt x="581" y="0"/>
                      <a:pt x="587" y="3"/>
                      <a:pt x="593" y="8"/>
                    </a:cubicBezTo>
                    <a:lnTo>
                      <a:pt x="593" y="8"/>
                    </a:lnTo>
                    <a:cubicBezTo>
                      <a:pt x="597" y="13"/>
                      <a:pt x="600" y="20"/>
                      <a:pt x="600" y="27"/>
                    </a:cubicBezTo>
                    <a:lnTo>
                      <a:pt x="600" y="300"/>
                    </a:lnTo>
                    <a:lnTo>
                      <a:pt x="600" y="573"/>
                    </a:lnTo>
                    <a:lnTo>
                      <a:pt x="600" y="573"/>
                    </a:lnTo>
                    <a:cubicBezTo>
                      <a:pt x="600" y="580"/>
                      <a:pt x="597" y="587"/>
                      <a:pt x="593" y="592"/>
                    </a:cubicBezTo>
                    <a:lnTo>
                      <a:pt x="593" y="592"/>
                    </a:lnTo>
                    <a:cubicBezTo>
                      <a:pt x="587" y="597"/>
                      <a:pt x="581" y="600"/>
                      <a:pt x="573" y="6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98">
                <a:extLst>
                  <a:ext uri="{FF2B5EF4-FFF2-40B4-BE49-F238E27FC236}">
                    <a16:creationId xmlns:a16="http://schemas.microsoft.com/office/drawing/2014/main" id="{4C0C23E1-9497-4A0E-B474-AC8949D9D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5840" y="12142289"/>
                <a:ext cx="549425" cy="549425"/>
              </a:xfrm>
              <a:custGeom>
                <a:avLst/>
                <a:gdLst>
                  <a:gd name="T0" fmla="*/ 36 w 618"/>
                  <a:gd name="T1" fmla="*/ 17 h 617"/>
                  <a:gd name="T2" fmla="*/ 36 w 618"/>
                  <a:gd name="T3" fmla="*/ 17 h 617"/>
                  <a:gd name="T4" fmla="*/ 23 w 618"/>
                  <a:gd name="T5" fmla="*/ 22 h 617"/>
                  <a:gd name="T6" fmla="*/ 23 w 618"/>
                  <a:gd name="T7" fmla="*/ 22 h 617"/>
                  <a:gd name="T8" fmla="*/ 17 w 618"/>
                  <a:gd name="T9" fmla="*/ 35 h 617"/>
                  <a:gd name="T10" fmla="*/ 17 w 618"/>
                  <a:gd name="T11" fmla="*/ 581 h 617"/>
                  <a:gd name="T12" fmla="*/ 17 w 618"/>
                  <a:gd name="T13" fmla="*/ 581 h 617"/>
                  <a:gd name="T14" fmla="*/ 23 w 618"/>
                  <a:gd name="T15" fmla="*/ 594 h 617"/>
                  <a:gd name="T16" fmla="*/ 23 w 618"/>
                  <a:gd name="T17" fmla="*/ 594 h 617"/>
                  <a:gd name="T18" fmla="*/ 36 w 618"/>
                  <a:gd name="T19" fmla="*/ 599 h 617"/>
                  <a:gd name="T20" fmla="*/ 581 w 618"/>
                  <a:gd name="T21" fmla="*/ 599 h 617"/>
                  <a:gd name="T22" fmla="*/ 581 w 618"/>
                  <a:gd name="T23" fmla="*/ 599 h 617"/>
                  <a:gd name="T24" fmla="*/ 594 w 618"/>
                  <a:gd name="T25" fmla="*/ 594 h 617"/>
                  <a:gd name="T26" fmla="*/ 594 w 618"/>
                  <a:gd name="T27" fmla="*/ 594 h 617"/>
                  <a:gd name="T28" fmla="*/ 600 w 618"/>
                  <a:gd name="T29" fmla="*/ 581 h 617"/>
                  <a:gd name="T30" fmla="*/ 600 w 618"/>
                  <a:gd name="T31" fmla="*/ 35 h 617"/>
                  <a:gd name="T32" fmla="*/ 600 w 618"/>
                  <a:gd name="T33" fmla="*/ 35 h 617"/>
                  <a:gd name="T34" fmla="*/ 594 w 618"/>
                  <a:gd name="T35" fmla="*/ 22 h 617"/>
                  <a:gd name="T36" fmla="*/ 594 w 618"/>
                  <a:gd name="T37" fmla="*/ 22 h 617"/>
                  <a:gd name="T38" fmla="*/ 581 w 618"/>
                  <a:gd name="T39" fmla="*/ 17 h 617"/>
                  <a:gd name="T40" fmla="*/ 36 w 618"/>
                  <a:gd name="T41" fmla="*/ 17 h 617"/>
                  <a:gd name="T42" fmla="*/ 581 w 618"/>
                  <a:gd name="T43" fmla="*/ 616 h 617"/>
                  <a:gd name="T44" fmla="*/ 36 w 618"/>
                  <a:gd name="T45" fmla="*/ 616 h 617"/>
                  <a:gd name="T46" fmla="*/ 36 w 618"/>
                  <a:gd name="T47" fmla="*/ 616 h 617"/>
                  <a:gd name="T48" fmla="*/ 10 w 618"/>
                  <a:gd name="T49" fmla="*/ 606 h 617"/>
                  <a:gd name="T50" fmla="*/ 10 w 618"/>
                  <a:gd name="T51" fmla="*/ 606 h 617"/>
                  <a:gd name="T52" fmla="*/ 0 w 618"/>
                  <a:gd name="T53" fmla="*/ 581 h 617"/>
                  <a:gd name="T54" fmla="*/ 0 w 618"/>
                  <a:gd name="T55" fmla="*/ 35 h 617"/>
                  <a:gd name="T56" fmla="*/ 0 w 618"/>
                  <a:gd name="T57" fmla="*/ 35 h 617"/>
                  <a:gd name="T58" fmla="*/ 10 w 618"/>
                  <a:gd name="T59" fmla="*/ 10 h 617"/>
                  <a:gd name="T60" fmla="*/ 10 w 618"/>
                  <a:gd name="T61" fmla="*/ 10 h 617"/>
                  <a:gd name="T62" fmla="*/ 36 w 618"/>
                  <a:gd name="T63" fmla="*/ 0 h 617"/>
                  <a:gd name="T64" fmla="*/ 581 w 618"/>
                  <a:gd name="T65" fmla="*/ 0 h 617"/>
                  <a:gd name="T66" fmla="*/ 581 w 618"/>
                  <a:gd name="T67" fmla="*/ 0 h 617"/>
                  <a:gd name="T68" fmla="*/ 607 w 618"/>
                  <a:gd name="T69" fmla="*/ 10 h 617"/>
                  <a:gd name="T70" fmla="*/ 607 w 618"/>
                  <a:gd name="T71" fmla="*/ 10 h 617"/>
                  <a:gd name="T72" fmla="*/ 617 w 618"/>
                  <a:gd name="T73" fmla="*/ 35 h 617"/>
                  <a:gd name="T74" fmla="*/ 617 w 618"/>
                  <a:gd name="T75" fmla="*/ 581 h 617"/>
                  <a:gd name="T76" fmla="*/ 617 w 618"/>
                  <a:gd name="T77" fmla="*/ 581 h 617"/>
                  <a:gd name="T78" fmla="*/ 607 w 618"/>
                  <a:gd name="T79" fmla="*/ 606 h 617"/>
                  <a:gd name="T80" fmla="*/ 607 w 618"/>
                  <a:gd name="T81" fmla="*/ 606 h 617"/>
                  <a:gd name="T82" fmla="*/ 581 w 618"/>
                  <a:gd name="T83" fmla="*/ 616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8" h="617">
                    <a:moveTo>
                      <a:pt x="36" y="17"/>
                    </a:moveTo>
                    <a:lnTo>
                      <a:pt x="36" y="17"/>
                    </a:lnTo>
                    <a:cubicBezTo>
                      <a:pt x="30" y="17"/>
                      <a:pt x="26" y="18"/>
                      <a:pt x="23" y="22"/>
                    </a:cubicBezTo>
                    <a:lnTo>
                      <a:pt x="23" y="22"/>
                    </a:lnTo>
                    <a:cubicBezTo>
                      <a:pt x="19" y="25"/>
                      <a:pt x="17" y="31"/>
                      <a:pt x="17" y="35"/>
                    </a:cubicBezTo>
                    <a:lnTo>
                      <a:pt x="17" y="581"/>
                    </a:lnTo>
                    <a:lnTo>
                      <a:pt x="17" y="581"/>
                    </a:lnTo>
                    <a:cubicBezTo>
                      <a:pt x="17" y="586"/>
                      <a:pt x="19" y="590"/>
                      <a:pt x="23" y="594"/>
                    </a:cubicBezTo>
                    <a:lnTo>
                      <a:pt x="23" y="594"/>
                    </a:lnTo>
                    <a:cubicBezTo>
                      <a:pt x="26" y="597"/>
                      <a:pt x="30" y="599"/>
                      <a:pt x="36" y="599"/>
                    </a:cubicBezTo>
                    <a:lnTo>
                      <a:pt x="581" y="599"/>
                    </a:lnTo>
                    <a:lnTo>
                      <a:pt x="581" y="599"/>
                    </a:lnTo>
                    <a:cubicBezTo>
                      <a:pt x="586" y="599"/>
                      <a:pt x="590" y="597"/>
                      <a:pt x="594" y="594"/>
                    </a:cubicBezTo>
                    <a:lnTo>
                      <a:pt x="594" y="594"/>
                    </a:lnTo>
                    <a:cubicBezTo>
                      <a:pt x="597" y="590"/>
                      <a:pt x="600" y="586"/>
                      <a:pt x="600" y="581"/>
                    </a:cubicBezTo>
                    <a:lnTo>
                      <a:pt x="600" y="35"/>
                    </a:lnTo>
                    <a:lnTo>
                      <a:pt x="600" y="35"/>
                    </a:lnTo>
                    <a:cubicBezTo>
                      <a:pt x="600" y="31"/>
                      <a:pt x="597" y="25"/>
                      <a:pt x="594" y="22"/>
                    </a:cubicBezTo>
                    <a:lnTo>
                      <a:pt x="594" y="22"/>
                    </a:lnTo>
                    <a:cubicBezTo>
                      <a:pt x="590" y="18"/>
                      <a:pt x="586" y="17"/>
                      <a:pt x="581" y="17"/>
                    </a:cubicBezTo>
                    <a:lnTo>
                      <a:pt x="36" y="17"/>
                    </a:lnTo>
                    <a:close/>
                    <a:moveTo>
                      <a:pt x="581" y="616"/>
                    </a:moveTo>
                    <a:lnTo>
                      <a:pt x="36" y="616"/>
                    </a:lnTo>
                    <a:lnTo>
                      <a:pt x="36" y="616"/>
                    </a:lnTo>
                    <a:cubicBezTo>
                      <a:pt x="26" y="616"/>
                      <a:pt x="17" y="613"/>
                      <a:pt x="10" y="606"/>
                    </a:cubicBezTo>
                    <a:lnTo>
                      <a:pt x="10" y="606"/>
                    </a:lnTo>
                    <a:cubicBezTo>
                      <a:pt x="3" y="599"/>
                      <a:pt x="0" y="590"/>
                      <a:pt x="0" y="581"/>
                    </a:cubicBez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3" y="17"/>
                      <a:pt x="10" y="10"/>
                    </a:cubicBezTo>
                    <a:lnTo>
                      <a:pt x="10" y="10"/>
                    </a:lnTo>
                    <a:cubicBezTo>
                      <a:pt x="17" y="3"/>
                      <a:pt x="26" y="0"/>
                      <a:pt x="36" y="0"/>
                    </a:cubicBezTo>
                    <a:lnTo>
                      <a:pt x="581" y="0"/>
                    </a:lnTo>
                    <a:lnTo>
                      <a:pt x="581" y="0"/>
                    </a:lnTo>
                    <a:cubicBezTo>
                      <a:pt x="590" y="0"/>
                      <a:pt x="600" y="3"/>
                      <a:pt x="607" y="10"/>
                    </a:cubicBezTo>
                    <a:lnTo>
                      <a:pt x="607" y="10"/>
                    </a:lnTo>
                    <a:cubicBezTo>
                      <a:pt x="614" y="17"/>
                      <a:pt x="617" y="25"/>
                      <a:pt x="617" y="35"/>
                    </a:cubicBezTo>
                    <a:lnTo>
                      <a:pt x="617" y="581"/>
                    </a:lnTo>
                    <a:lnTo>
                      <a:pt x="617" y="581"/>
                    </a:lnTo>
                    <a:cubicBezTo>
                      <a:pt x="617" y="590"/>
                      <a:pt x="614" y="599"/>
                      <a:pt x="607" y="606"/>
                    </a:cubicBezTo>
                    <a:lnTo>
                      <a:pt x="607" y="606"/>
                    </a:lnTo>
                    <a:cubicBezTo>
                      <a:pt x="600" y="613"/>
                      <a:pt x="590" y="616"/>
                      <a:pt x="581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99">
                <a:extLst>
                  <a:ext uri="{FF2B5EF4-FFF2-40B4-BE49-F238E27FC236}">
                    <a16:creationId xmlns:a16="http://schemas.microsoft.com/office/drawing/2014/main" id="{D94451E5-6F0A-43F9-9544-125DFBA96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3460" y="12150138"/>
                <a:ext cx="533727" cy="533727"/>
              </a:xfrm>
              <a:custGeom>
                <a:avLst/>
                <a:gdLst>
                  <a:gd name="T0" fmla="*/ 573 w 601"/>
                  <a:gd name="T1" fmla="*/ 600 h 601"/>
                  <a:gd name="T2" fmla="*/ 301 w 601"/>
                  <a:gd name="T3" fmla="*/ 600 h 601"/>
                  <a:gd name="T4" fmla="*/ 28 w 601"/>
                  <a:gd name="T5" fmla="*/ 600 h 601"/>
                  <a:gd name="T6" fmla="*/ 28 w 601"/>
                  <a:gd name="T7" fmla="*/ 600 h 601"/>
                  <a:gd name="T8" fmla="*/ 9 w 601"/>
                  <a:gd name="T9" fmla="*/ 592 h 601"/>
                  <a:gd name="T10" fmla="*/ 9 w 601"/>
                  <a:gd name="T11" fmla="*/ 592 h 601"/>
                  <a:gd name="T12" fmla="*/ 0 w 601"/>
                  <a:gd name="T13" fmla="*/ 573 h 601"/>
                  <a:gd name="T14" fmla="*/ 0 w 601"/>
                  <a:gd name="T15" fmla="*/ 300 h 601"/>
                  <a:gd name="T16" fmla="*/ 0 w 601"/>
                  <a:gd name="T17" fmla="*/ 27 h 601"/>
                  <a:gd name="T18" fmla="*/ 0 w 601"/>
                  <a:gd name="T19" fmla="*/ 27 h 601"/>
                  <a:gd name="T20" fmla="*/ 9 w 601"/>
                  <a:gd name="T21" fmla="*/ 8 h 601"/>
                  <a:gd name="T22" fmla="*/ 9 w 601"/>
                  <a:gd name="T23" fmla="*/ 8 h 601"/>
                  <a:gd name="T24" fmla="*/ 28 w 601"/>
                  <a:gd name="T25" fmla="*/ 0 h 601"/>
                  <a:gd name="T26" fmla="*/ 301 w 601"/>
                  <a:gd name="T27" fmla="*/ 0 h 601"/>
                  <a:gd name="T28" fmla="*/ 573 w 601"/>
                  <a:gd name="T29" fmla="*/ 0 h 601"/>
                  <a:gd name="T30" fmla="*/ 573 w 601"/>
                  <a:gd name="T31" fmla="*/ 0 h 601"/>
                  <a:gd name="T32" fmla="*/ 593 w 601"/>
                  <a:gd name="T33" fmla="*/ 8 h 601"/>
                  <a:gd name="T34" fmla="*/ 593 w 601"/>
                  <a:gd name="T35" fmla="*/ 8 h 601"/>
                  <a:gd name="T36" fmla="*/ 600 w 601"/>
                  <a:gd name="T37" fmla="*/ 27 h 601"/>
                  <a:gd name="T38" fmla="*/ 600 w 601"/>
                  <a:gd name="T39" fmla="*/ 300 h 601"/>
                  <a:gd name="T40" fmla="*/ 600 w 601"/>
                  <a:gd name="T41" fmla="*/ 573 h 601"/>
                  <a:gd name="T42" fmla="*/ 600 w 601"/>
                  <a:gd name="T43" fmla="*/ 573 h 601"/>
                  <a:gd name="T44" fmla="*/ 593 w 601"/>
                  <a:gd name="T45" fmla="*/ 592 h 601"/>
                  <a:gd name="T46" fmla="*/ 593 w 601"/>
                  <a:gd name="T47" fmla="*/ 592 h 601"/>
                  <a:gd name="T48" fmla="*/ 573 w 601"/>
                  <a:gd name="T49" fmla="*/ 60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01" h="601">
                    <a:moveTo>
                      <a:pt x="573" y="600"/>
                    </a:moveTo>
                    <a:lnTo>
                      <a:pt x="301" y="600"/>
                    </a:lnTo>
                    <a:lnTo>
                      <a:pt x="28" y="600"/>
                    </a:lnTo>
                    <a:lnTo>
                      <a:pt x="28" y="600"/>
                    </a:lnTo>
                    <a:cubicBezTo>
                      <a:pt x="20" y="600"/>
                      <a:pt x="13" y="597"/>
                      <a:pt x="9" y="592"/>
                    </a:cubicBezTo>
                    <a:lnTo>
                      <a:pt x="9" y="592"/>
                    </a:lnTo>
                    <a:cubicBezTo>
                      <a:pt x="4" y="587"/>
                      <a:pt x="0" y="580"/>
                      <a:pt x="0" y="573"/>
                    </a:cubicBezTo>
                    <a:lnTo>
                      <a:pt x="0" y="300"/>
                    </a:ln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4" y="13"/>
                      <a:pt x="9" y="8"/>
                    </a:cubicBezTo>
                    <a:lnTo>
                      <a:pt x="9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301" y="0"/>
                    </a:lnTo>
                    <a:lnTo>
                      <a:pt x="573" y="0"/>
                    </a:lnTo>
                    <a:lnTo>
                      <a:pt x="573" y="0"/>
                    </a:lnTo>
                    <a:cubicBezTo>
                      <a:pt x="581" y="0"/>
                      <a:pt x="587" y="3"/>
                      <a:pt x="593" y="8"/>
                    </a:cubicBezTo>
                    <a:lnTo>
                      <a:pt x="593" y="8"/>
                    </a:lnTo>
                    <a:cubicBezTo>
                      <a:pt x="597" y="13"/>
                      <a:pt x="600" y="20"/>
                      <a:pt x="600" y="27"/>
                    </a:cubicBezTo>
                    <a:lnTo>
                      <a:pt x="600" y="300"/>
                    </a:lnTo>
                    <a:lnTo>
                      <a:pt x="600" y="573"/>
                    </a:lnTo>
                    <a:lnTo>
                      <a:pt x="600" y="573"/>
                    </a:lnTo>
                    <a:cubicBezTo>
                      <a:pt x="600" y="580"/>
                      <a:pt x="597" y="587"/>
                      <a:pt x="593" y="592"/>
                    </a:cubicBezTo>
                    <a:lnTo>
                      <a:pt x="593" y="592"/>
                    </a:lnTo>
                    <a:cubicBezTo>
                      <a:pt x="587" y="597"/>
                      <a:pt x="581" y="600"/>
                      <a:pt x="573" y="60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00">
                <a:extLst>
                  <a:ext uri="{FF2B5EF4-FFF2-40B4-BE49-F238E27FC236}">
                    <a16:creationId xmlns:a16="http://schemas.microsoft.com/office/drawing/2014/main" id="{AF95FBC9-DE3A-4E3A-9D13-6D44405BC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912" y="12150138"/>
                <a:ext cx="141281" cy="180525"/>
              </a:xfrm>
              <a:custGeom>
                <a:avLst/>
                <a:gdLst>
                  <a:gd name="T0" fmla="*/ 158 w 159"/>
                  <a:gd name="T1" fmla="*/ 204 h 205"/>
                  <a:gd name="T2" fmla="*/ 0 w 159"/>
                  <a:gd name="T3" fmla="*/ 204 h 205"/>
                  <a:gd name="T4" fmla="*/ 0 w 159"/>
                  <a:gd name="T5" fmla="*/ 0 h 205"/>
                  <a:gd name="T6" fmla="*/ 158 w 159"/>
                  <a:gd name="T7" fmla="*/ 0 h 205"/>
                  <a:gd name="T8" fmla="*/ 158 w 159"/>
                  <a:gd name="T9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" h="205">
                    <a:moveTo>
                      <a:pt x="158" y="204"/>
                    </a:moveTo>
                    <a:lnTo>
                      <a:pt x="0" y="204"/>
                    </a:lnTo>
                    <a:lnTo>
                      <a:pt x="0" y="0"/>
                    </a:lnTo>
                    <a:lnTo>
                      <a:pt x="158" y="0"/>
                    </a:lnTo>
                    <a:lnTo>
                      <a:pt x="158" y="2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01">
                <a:extLst>
                  <a:ext uri="{FF2B5EF4-FFF2-40B4-BE49-F238E27FC236}">
                    <a16:creationId xmlns:a16="http://schemas.microsoft.com/office/drawing/2014/main" id="{208B6545-82A5-419A-9586-9368B69C7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2063" y="12142289"/>
                <a:ext cx="156979" cy="196223"/>
              </a:xfrm>
              <a:custGeom>
                <a:avLst/>
                <a:gdLst>
                  <a:gd name="T0" fmla="*/ 17 w 177"/>
                  <a:gd name="T1" fmla="*/ 203 h 222"/>
                  <a:gd name="T2" fmla="*/ 159 w 177"/>
                  <a:gd name="T3" fmla="*/ 203 h 222"/>
                  <a:gd name="T4" fmla="*/ 159 w 177"/>
                  <a:gd name="T5" fmla="*/ 17 h 222"/>
                  <a:gd name="T6" fmla="*/ 17 w 177"/>
                  <a:gd name="T7" fmla="*/ 17 h 222"/>
                  <a:gd name="T8" fmla="*/ 17 w 177"/>
                  <a:gd name="T9" fmla="*/ 203 h 222"/>
                  <a:gd name="T10" fmla="*/ 167 w 177"/>
                  <a:gd name="T11" fmla="*/ 221 h 222"/>
                  <a:gd name="T12" fmla="*/ 9 w 177"/>
                  <a:gd name="T13" fmla="*/ 221 h 222"/>
                  <a:gd name="T14" fmla="*/ 9 w 177"/>
                  <a:gd name="T15" fmla="*/ 221 h 222"/>
                  <a:gd name="T16" fmla="*/ 0 w 177"/>
                  <a:gd name="T17" fmla="*/ 212 h 222"/>
                  <a:gd name="T18" fmla="*/ 0 w 177"/>
                  <a:gd name="T19" fmla="*/ 8 h 222"/>
                  <a:gd name="T20" fmla="*/ 0 w 177"/>
                  <a:gd name="T21" fmla="*/ 8 h 222"/>
                  <a:gd name="T22" fmla="*/ 9 w 177"/>
                  <a:gd name="T23" fmla="*/ 0 h 222"/>
                  <a:gd name="T24" fmla="*/ 167 w 177"/>
                  <a:gd name="T25" fmla="*/ 0 h 222"/>
                  <a:gd name="T26" fmla="*/ 167 w 177"/>
                  <a:gd name="T27" fmla="*/ 0 h 222"/>
                  <a:gd name="T28" fmla="*/ 176 w 177"/>
                  <a:gd name="T29" fmla="*/ 8 h 222"/>
                  <a:gd name="T30" fmla="*/ 176 w 177"/>
                  <a:gd name="T31" fmla="*/ 212 h 222"/>
                  <a:gd name="T32" fmla="*/ 176 w 177"/>
                  <a:gd name="T33" fmla="*/ 212 h 222"/>
                  <a:gd name="T34" fmla="*/ 167 w 177"/>
                  <a:gd name="T35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222">
                    <a:moveTo>
                      <a:pt x="17" y="203"/>
                    </a:moveTo>
                    <a:lnTo>
                      <a:pt x="159" y="203"/>
                    </a:lnTo>
                    <a:lnTo>
                      <a:pt x="159" y="17"/>
                    </a:lnTo>
                    <a:lnTo>
                      <a:pt x="17" y="17"/>
                    </a:lnTo>
                    <a:lnTo>
                      <a:pt x="17" y="203"/>
                    </a:lnTo>
                    <a:close/>
                    <a:moveTo>
                      <a:pt x="167" y="221"/>
                    </a:moveTo>
                    <a:lnTo>
                      <a:pt x="9" y="221"/>
                    </a:lnTo>
                    <a:lnTo>
                      <a:pt x="9" y="221"/>
                    </a:lnTo>
                    <a:cubicBezTo>
                      <a:pt x="4" y="221"/>
                      <a:pt x="0" y="217"/>
                      <a:pt x="0" y="21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67" y="0"/>
                    </a:lnTo>
                    <a:lnTo>
                      <a:pt x="167" y="0"/>
                    </a:lnTo>
                    <a:cubicBezTo>
                      <a:pt x="172" y="0"/>
                      <a:pt x="176" y="3"/>
                      <a:pt x="176" y="8"/>
                    </a:cubicBezTo>
                    <a:lnTo>
                      <a:pt x="176" y="212"/>
                    </a:lnTo>
                    <a:lnTo>
                      <a:pt x="176" y="212"/>
                    </a:lnTo>
                    <a:cubicBezTo>
                      <a:pt x="176" y="217"/>
                      <a:pt x="172" y="221"/>
                      <a:pt x="167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FE2AE807-0DC9-4B3C-9969-AA7D8A1E0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6857" y="12511189"/>
                <a:ext cx="340539" cy="81543"/>
              </a:xfrm>
              <a:custGeom>
                <a:avLst/>
                <a:gdLst>
                  <a:gd name="connsiteX0" fmla="*/ 7176 w 340539"/>
                  <a:gd name="connsiteY0" fmla="*/ 66717 h 81543"/>
                  <a:gd name="connsiteX1" fmla="*/ 210800 w 340539"/>
                  <a:gd name="connsiteY1" fmla="*/ 66717 h 81543"/>
                  <a:gd name="connsiteX2" fmla="*/ 218873 w 340539"/>
                  <a:gd name="connsiteY2" fmla="*/ 74566 h 81543"/>
                  <a:gd name="connsiteX3" fmla="*/ 210800 w 340539"/>
                  <a:gd name="connsiteY3" fmla="*/ 81543 h 81543"/>
                  <a:gd name="connsiteX4" fmla="*/ 7176 w 340539"/>
                  <a:gd name="connsiteY4" fmla="*/ 81543 h 81543"/>
                  <a:gd name="connsiteX5" fmla="*/ 0 w 340539"/>
                  <a:gd name="connsiteY5" fmla="*/ 74566 h 81543"/>
                  <a:gd name="connsiteX6" fmla="*/ 7176 w 340539"/>
                  <a:gd name="connsiteY6" fmla="*/ 66717 h 81543"/>
                  <a:gd name="connsiteX7" fmla="*/ 7132 w 340539"/>
                  <a:gd name="connsiteY7" fmla="*/ 0 h 81543"/>
                  <a:gd name="connsiteX8" fmla="*/ 331624 w 340539"/>
                  <a:gd name="connsiteY8" fmla="*/ 0 h 81543"/>
                  <a:gd name="connsiteX9" fmla="*/ 340539 w 340539"/>
                  <a:gd name="connsiteY9" fmla="*/ 7436 h 81543"/>
                  <a:gd name="connsiteX10" fmla="*/ 331624 w 340539"/>
                  <a:gd name="connsiteY10" fmla="*/ 14872 h 81543"/>
                  <a:gd name="connsiteX11" fmla="*/ 7132 w 340539"/>
                  <a:gd name="connsiteY11" fmla="*/ 14872 h 81543"/>
                  <a:gd name="connsiteX12" fmla="*/ 0 w 340539"/>
                  <a:gd name="connsiteY12" fmla="*/ 7436 h 81543"/>
                  <a:gd name="connsiteX13" fmla="*/ 7132 w 340539"/>
                  <a:gd name="connsiteY13" fmla="*/ 0 h 81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0539" h="81543">
                    <a:moveTo>
                      <a:pt x="7176" y="66717"/>
                    </a:moveTo>
                    <a:lnTo>
                      <a:pt x="210800" y="66717"/>
                    </a:lnTo>
                    <a:cubicBezTo>
                      <a:pt x="215285" y="66717"/>
                      <a:pt x="218873" y="70205"/>
                      <a:pt x="218873" y="74566"/>
                    </a:cubicBezTo>
                    <a:cubicBezTo>
                      <a:pt x="218873" y="78054"/>
                      <a:pt x="215285" y="81543"/>
                      <a:pt x="210800" y="81543"/>
                    </a:cubicBezTo>
                    <a:lnTo>
                      <a:pt x="7176" y="81543"/>
                    </a:lnTo>
                    <a:cubicBezTo>
                      <a:pt x="2691" y="81543"/>
                      <a:pt x="0" y="78054"/>
                      <a:pt x="0" y="74566"/>
                    </a:cubicBezTo>
                    <a:cubicBezTo>
                      <a:pt x="0" y="70205"/>
                      <a:pt x="2691" y="66717"/>
                      <a:pt x="7176" y="66717"/>
                    </a:cubicBezTo>
                    <a:close/>
                    <a:moveTo>
                      <a:pt x="7132" y="0"/>
                    </a:moveTo>
                    <a:lnTo>
                      <a:pt x="331624" y="0"/>
                    </a:lnTo>
                    <a:cubicBezTo>
                      <a:pt x="336081" y="0"/>
                      <a:pt x="340539" y="3305"/>
                      <a:pt x="340539" y="7436"/>
                    </a:cubicBezTo>
                    <a:cubicBezTo>
                      <a:pt x="340539" y="10741"/>
                      <a:pt x="336081" y="14872"/>
                      <a:pt x="331624" y="14872"/>
                    </a:cubicBezTo>
                    <a:lnTo>
                      <a:pt x="7132" y="14872"/>
                    </a:lnTo>
                    <a:cubicBezTo>
                      <a:pt x="2675" y="14872"/>
                      <a:pt x="0" y="10741"/>
                      <a:pt x="0" y="7436"/>
                    </a:cubicBezTo>
                    <a:cubicBezTo>
                      <a:pt x="0" y="3305"/>
                      <a:pt x="2675" y="0"/>
                      <a:pt x="7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04">
                <a:extLst>
                  <a:ext uri="{FF2B5EF4-FFF2-40B4-BE49-F238E27FC236}">
                    <a16:creationId xmlns:a16="http://schemas.microsoft.com/office/drawing/2014/main" id="{8D4C6941-6AA7-4652-A04B-8442A24DF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6719" y="11549696"/>
                <a:ext cx="2597995" cy="1130245"/>
              </a:xfrm>
              <a:custGeom>
                <a:avLst/>
                <a:gdLst>
                  <a:gd name="T0" fmla="*/ 2867 w 2921"/>
                  <a:gd name="T1" fmla="*/ 1269 h 1270"/>
                  <a:gd name="T2" fmla="*/ 1460 w 2921"/>
                  <a:gd name="T3" fmla="*/ 1269 h 1270"/>
                  <a:gd name="T4" fmla="*/ 54 w 2921"/>
                  <a:gd name="T5" fmla="*/ 1269 h 1270"/>
                  <a:gd name="T6" fmla="*/ 54 w 2921"/>
                  <a:gd name="T7" fmla="*/ 1269 h 1270"/>
                  <a:gd name="T8" fmla="*/ 16 w 2921"/>
                  <a:gd name="T9" fmla="*/ 1254 h 1270"/>
                  <a:gd name="T10" fmla="*/ 16 w 2921"/>
                  <a:gd name="T11" fmla="*/ 1254 h 1270"/>
                  <a:gd name="T12" fmla="*/ 0 w 2921"/>
                  <a:gd name="T13" fmla="*/ 1216 h 1270"/>
                  <a:gd name="T14" fmla="*/ 0 w 2921"/>
                  <a:gd name="T15" fmla="*/ 635 h 1270"/>
                  <a:gd name="T16" fmla="*/ 0 w 2921"/>
                  <a:gd name="T17" fmla="*/ 53 h 1270"/>
                  <a:gd name="T18" fmla="*/ 0 w 2921"/>
                  <a:gd name="T19" fmla="*/ 53 h 1270"/>
                  <a:gd name="T20" fmla="*/ 16 w 2921"/>
                  <a:gd name="T21" fmla="*/ 15 h 1270"/>
                  <a:gd name="T22" fmla="*/ 16 w 2921"/>
                  <a:gd name="T23" fmla="*/ 15 h 1270"/>
                  <a:gd name="T24" fmla="*/ 54 w 2921"/>
                  <a:gd name="T25" fmla="*/ 0 h 1270"/>
                  <a:gd name="T26" fmla="*/ 1460 w 2921"/>
                  <a:gd name="T27" fmla="*/ 0 h 1270"/>
                  <a:gd name="T28" fmla="*/ 2867 w 2921"/>
                  <a:gd name="T29" fmla="*/ 0 h 1270"/>
                  <a:gd name="T30" fmla="*/ 2867 w 2921"/>
                  <a:gd name="T31" fmla="*/ 0 h 1270"/>
                  <a:gd name="T32" fmla="*/ 2904 w 2921"/>
                  <a:gd name="T33" fmla="*/ 15 h 1270"/>
                  <a:gd name="T34" fmla="*/ 2904 w 2921"/>
                  <a:gd name="T35" fmla="*/ 15 h 1270"/>
                  <a:gd name="T36" fmla="*/ 2920 w 2921"/>
                  <a:gd name="T37" fmla="*/ 53 h 1270"/>
                  <a:gd name="T38" fmla="*/ 2920 w 2921"/>
                  <a:gd name="T39" fmla="*/ 635 h 1270"/>
                  <a:gd name="T40" fmla="*/ 2920 w 2921"/>
                  <a:gd name="T41" fmla="*/ 1216 h 1270"/>
                  <a:gd name="T42" fmla="*/ 2920 w 2921"/>
                  <a:gd name="T43" fmla="*/ 1216 h 1270"/>
                  <a:gd name="T44" fmla="*/ 2904 w 2921"/>
                  <a:gd name="T45" fmla="*/ 1254 h 1270"/>
                  <a:gd name="T46" fmla="*/ 2904 w 2921"/>
                  <a:gd name="T47" fmla="*/ 1254 h 1270"/>
                  <a:gd name="T48" fmla="*/ 2867 w 2921"/>
                  <a:gd name="T49" fmla="*/ 1269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1" h="1270">
                    <a:moveTo>
                      <a:pt x="2867" y="1269"/>
                    </a:moveTo>
                    <a:lnTo>
                      <a:pt x="1460" y="1269"/>
                    </a:lnTo>
                    <a:lnTo>
                      <a:pt x="54" y="1269"/>
                    </a:lnTo>
                    <a:lnTo>
                      <a:pt x="54" y="1269"/>
                    </a:lnTo>
                    <a:cubicBezTo>
                      <a:pt x="39" y="1269"/>
                      <a:pt x="26" y="1263"/>
                      <a:pt x="16" y="1254"/>
                    </a:cubicBezTo>
                    <a:lnTo>
                      <a:pt x="16" y="1254"/>
                    </a:lnTo>
                    <a:cubicBezTo>
                      <a:pt x="6" y="1245"/>
                      <a:pt x="0" y="1231"/>
                      <a:pt x="0" y="1216"/>
                    </a:cubicBezTo>
                    <a:lnTo>
                      <a:pt x="0" y="635"/>
                    </a:ln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38"/>
                      <a:pt x="6" y="25"/>
                      <a:pt x="16" y="15"/>
                    </a:cubicBezTo>
                    <a:lnTo>
                      <a:pt x="16" y="15"/>
                    </a:lnTo>
                    <a:cubicBezTo>
                      <a:pt x="26" y="6"/>
                      <a:pt x="39" y="0"/>
                      <a:pt x="54" y="0"/>
                    </a:cubicBezTo>
                    <a:lnTo>
                      <a:pt x="1460" y="0"/>
                    </a:lnTo>
                    <a:lnTo>
                      <a:pt x="2867" y="0"/>
                    </a:lnTo>
                    <a:lnTo>
                      <a:pt x="2867" y="0"/>
                    </a:lnTo>
                    <a:cubicBezTo>
                      <a:pt x="2881" y="0"/>
                      <a:pt x="2895" y="6"/>
                      <a:pt x="2904" y="15"/>
                    </a:cubicBezTo>
                    <a:lnTo>
                      <a:pt x="2904" y="15"/>
                    </a:lnTo>
                    <a:cubicBezTo>
                      <a:pt x="2915" y="25"/>
                      <a:pt x="2920" y="38"/>
                      <a:pt x="2920" y="53"/>
                    </a:cubicBezTo>
                    <a:lnTo>
                      <a:pt x="2920" y="635"/>
                    </a:lnTo>
                    <a:lnTo>
                      <a:pt x="2920" y="1216"/>
                    </a:lnTo>
                    <a:lnTo>
                      <a:pt x="2920" y="1216"/>
                    </a:lnTo>
                    <a:cubicBezTo>
                      <a:pt x="2920" y="1231"/>
                      <a:pt x="2915" y="1245"/>
                      <a:pt x="2904" y="1254"/>
                    </a:cubicBezTo>
                    <a:lnTo>
                      <a:pt x="2904" y="1254"/>
                    </a:lnTo>
                    <a:cubicBezTo>
                      <a:pt x="2895" y="1263"/>
                      <a:pt x="2881" y="1269"/>
                      <a:pt x="2867" y="12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05">
                <a:extLst>
                  <a:ext uri="{FF2B5EF4-FFF2-40B4-BE49-F238E27FC236}">
                    <a16:creationId xmlns:a16="http://schemas.microsoft.com/office/drawing/2014/main" id="{1F04BABB-A4CB-4CA0-A749-4A1E3F42B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870" y="11541847"/>
                <a:ext cx="2613693" cy="1145943"/>
              </a:xfrm>
              <a:custGeom>
                <a:avLst/>
                <a:gdLst>
                  <a:gd name="T0" fmla="*/ 63 w 2939"/>
                  <a:gd name="T1" fmla="*/ 17 h 1289"/>
                  <a:gd name="T2" fmla="*/ 63 w 2939"/>
                  <a:gd name="T3" fmla="*/ 17 h 1289"/>
                  <a:gd name="T4" fmla="*/ 31 w 2939"/>
                  <a:gd name="T5" fmla="*/ 30 h 1289"/>
                  <a:gd name="T6" fmla="*/ 31 w 2939"/>
                  <a:gd name="T7" fmla="*/ 30 h 1289"/>
                  <a:gd name="T8" fmla="*/ 18 w 2939"/>
                  <a:gd name="T9" fmla="*/ 62 h 1289"/>
                  <a:gd name="T10" fmla="*/ 18 w 2939"/>
                  <a:gd name="T11" fmla="*/ 1225 h 1289"/>
                  <a:gd name="T12" fmla="*/ 18 w 2939"/>
                  <a:gd name="T13" fmla="*/ 1225 h 1289"/>
                  <a:gd name="T14" fmla="*/ 31 w 2939"/>
                  <a:gd name="T15" fmla="*/ 1257 h 1289"/>
                  <a:gd name="T16" fmla="*/ 31 w 2939"/>
                  <a:gd name="T17" fmla="*/ 1257 h 1289"/>
                  <a:gd name="T18" fmla="*/ 63 w 2939"/>
                  <a:gd name="T19" fmla="*/ 1270 h 1289"/>
                  <a:gd name="T20" fmla="*/ 2876 w 2939"/>
                  <a:gd name="T21" fmla="*/ 1270 h 1289"/>
                  <a:gd name="T22" fmla="*/ 2876 w 2939"/>
                  <a:gd name="T23" fmla="*/ 1270 h 1289"/>
                  <a:gd name="T24" fmla="*/ 2907 w 2939"/>
                  <a:gd name="T25" fmla="*/ 1257 h 1289"/>
                  <a:gd name="T26" fmla="*/ 2907 w 2939"/>
                  <a:gd name="T27" fmla="*/ 1257 h 1289"/>
                  <a:gd name="T28" fmla="*/ 2921 w 2939"/>
                  <a:gd name="T29" fmla="*/ 1225 h 1289"/>
                  <a:gd name="T30" fmla="*/ 2921 w 2939"/>
                  <a:gd name="T31" fmla="*/ 62 h 1289"/>
                  <a:gd name="T32" fmla="*/ 2921 w 2939"/>
                  <a:gd name="T33" fmla="*/ 62 h 1289"/>
                  <a:gd name="T34" fmla="*/ 2907 w 2939"/>
                  <a:gd name="T35" fmla="*/ 30 h 1289"/>
                  <a:gd name="T36" fmla="*/ 2907 w 2939"/>
                  <a:gd name="T37" fmla="*/ 30 h 1289"/>
                  <a:gd name="T38" fmla="*/ 2876 w 2939"/>
                  <a:gd name="T39" fmla="*/ 17 h 1289"/>
                  <a:gd name="T40" fmla="*/ 63 w 2939"/>
                  <a:gd name="T41" fmla="*/ 17 h 1289"/>
                  <a:gd name="T42" fmla="*/ 2876 w 2939"/>
                  <a:gd name="T43" fmla="*/ 1288 h 1289"/>
                  <a:gd name="T44" fmla="*/ 63 w 2939"/>
                  <a:gd name="T45" fmla="*/ 1288 h 1289"/>
                  <a:gd name="T46" fmla="*/ 63 w 2939"/>
                  <a:gd name="T47" fmla="*/ 1288 h 1289"/>
                  <a:gd name="T48" fmla="*/ 18 w 2939"/>
                  <a:gd name="T49" fmla="*/ 1269 h 1289"/>
                  <a:gd name="T50" fmla="*/ 18 w 2939"/>
                  <a:gd name="T51" fmla="*/ 1269 h 1289"/>
                  <a:gd name="T52" fmla="*/ 0 w 2939"/>
                  <a:gd name="T53" fmla="*/ 1225 h 1289"/>
                  <a:gd name="T54" fmla="*/ 0 w 2939"/>
                  <a:gd name="T55" fmla="*/ 62 h 1289"/>
                  <a:gd name="T56" fmla="*/ 0 w 2939"/>
                  <a:gd name="T57" fmla="*/ 62 h 1289"/>
                  <a:gd name="T58" fmla="*/ 18 w 2939"/>
                  <a:gd name="T59" fmla="*/ 18 h 1289"/>
                  <a:gd name="T60" fmla="*/ 18 w 2939"/>
                  <a:gd name="T61" fmla="*/ 18 h 1289"/>
                  <a:gd name="T62" fmla="*/ 63 w 2939"/>
                  <a:gd name="T63" fmla="*/ 0 h 1289"/>
                  <a:gd name="T64" fmla="*/ 2876 w 2939"/>
                  <a:gd name="T65" fmla="*/ 0 h 1289"/>
                  <a:gd name="T66" fmla="*/ 2876 w 2939"/>
                  <a:gd name="T67" fmla="*/ 0 h 1289"/>
                  <a:gd name="T68" fmla="*/ 2919 w 2939"/>
                  <a:gd name="T69" fmla="*/ 18 h 1289"/>
                  <a:gd name="T70" fmla="*/ 2919 w 2939"/>
                  <a:gd name="T71" fmla="*/ 18 h 1289"/>
                  <a:gd name="T72" fmla="*/ 2938 w 2939"/>
                  <a:gd name="T73" fmla="*/ 62 h 1289"/>
                  <a:gd name="T74" fmla="*/ 2938 w 2939"/>
                  <a:gd name="T75" fmla="*/ 1225 h 1289"/>
                  <a:gd name="T76" fmla="*/ 2938 w 2939"/>
                  <a:gd name="T77" fmla="*/ 1225 h 1289"/>
                  <a:gd name="T78" fmla="*/ 2919 w 2939"/>
                  <a:gd name="T79" fmla="*/ 1269 h 1289"/>
                  <a:gd name="T80" fmla="*/ 2919 w 2939"/>
                  <a:gd name="T81" fmla="*/ 1269 h 1289"/>
                  <a:gd name="T82" fmla="*/ 2876 w 2939"/>
                  <a:gd name="T83" fmla="*/ 1288 h 1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39" h="1289">
                    <a:moveTo>
                      <a:pt x="63" y="17"/>
                    </a:moveTo>
                    <a:lnTo>
                      <a:pt x="63" y="17"/>
                    </a:lnTo>
                    <a:cubicBezTo>
                      <a:pt x="51" y="17"/>
                      <a:pt x="40" y="22"/>
                      <a:pt x="31" y="30"/>
                    </a:cubicBezTo>
                    <a:lnTo>
                      <a:pt x="31" y="30"/>
                    </a:lnTo>
                    <a:cubicBezTo>
                      <a:pt x="23" y="39"/>
                      <a:pt x="18" y="51"/>
                      <a:pt x="18" y="62"/>
                    </a:cubicBezTo>
                    <a:lnTo>
                      <a:pt x="18" y="1225"/>
                    </a:lnTo>
                    <a:lnTo>
                      <a:pt x="18" y="1225"/>
                    </a:lnTo>
                    <a:cubicBezTo>
                      <a:pt x="18" y="1236"/>
                      <a:pt x="23" y="1248"/>
                      <a:pt x="31" y="1257"/>
                    </a:cubicBezTo>
                    <a:lnTo>
                      <a:pt x="31" y="1257"/>
                    </a:lnTo>
                    <a:cubicBezTo>
                      <a:pt x="40" y="1265"/>
                      <a:pt x="51" y="1270"/>
                      <a:pt x="63" y="1270"/>
                    </a:cubicBezTo>
                    <a:lnTo>
                      <a:pt x="2876" y="1270"/>
                    </a:lnTo>
                    <a:lnTo>
                      <a:pt x="2876" y="1270"/>
                    </a:lnTo>
                    <a:cubicBezTo>
                      <a:pt x="2888" y="1270"/>
                      <a:pt x="2899" y="1265"/>
                      <a:pt x="2907" y="1257"/>
                    </a:cubicBezTo>
                    <a:lnTo>
                      <a:pt x="2907" y="1257"/>
                    </a:lnTo>
                    <a:cubicBezTo>
                      <a:pt x="2916" y="1248"/>
                      <a:pt x="2921" y="1236"/>
                      <a:pt x="2921" y="1225"/>
                    </a:cubicBezTo>
                    <a:lnTo>
                      <a:pt x="2921" y="62"/>
                    </a:lnTo>
                    <a:lnTo>
                      <a:pt x="2921" y="62"/>
                    </a:lnTo>
                    <a:cubicBezTo>
                      <a:pt x="2921" y="51"/>
                      <a:pt x="2916" y="39"/>
                      <a:pt x="2907" y="30"/>
                    </a:cubicBezTo>
                    <a:lnTo>
                      <a:pt x="2907" y="30"/>
                    </a:lnTo>
                    <a:cubicBezTo>
                      <a:pt x="2899" y="22"/>
                      <a:pt x="2888" y="17"/>
                      <a:pt x="2876" y="17"/>
                    </a:cubicBezTo>
                    <a:lnTo>
                      <a:pt x="63" y="17"/>
                    </a:lnTo>
                    <a:close/>
                    <a:moveTo>
                      <a:pt x="2876" y="1288"/>
                    </a:moveTo>
                    <a:lnTo>
                      <a:pt x="63" y="1288"/>
                    </a:lnTo>
                    <a:lnTo>
                      <a:pt x="63" y="1288"/>
                    </a:lnTo>
                    <a:cubicBezTo>
                      <a:pt x="47" y="1288"/>
                      <a:pt x="31" y="1281"/>
                      <a:pt x="18" y="1269"/>
                    </a:cubicBezTo>
                    <a:lnTo>
                      <a:pt x="18" y="1269"/>
                    </a:lnTo>
                    <a:cubicBezTo>
                      <a:pt x="7" y="1257"/>
                      <a:pt x="0" y="1242"/>
                      <a:pt x="0" y="1225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45"/>
                      <a:pt x="7" y="30"/>
                      <a:pt x="18" y="18"/>
                    </a:cubicBezTo>
                    <a:lnTo>
                      <a:pt x="18" y="18"/>
                    </a:lnTo>
                    <a:cubicBezTo>
                      <a:pt x="31" y="6"/>
                      <a:pt x="47" y="0"/>
                      <a:pt x="63" y="0"/>
                    </a:cubicBezTo>
                    <a:lnTo>
                      <a:pt x="2876" y="0"/>
                    </a:lnTo>
                    <a:lnTo>
                      <a:pt x="2876" y="0"/>
                    </a:lnTo>
                    <a:cubicBezTo>
                      <a:pt x="2892" y="0"/>
                      <a:pt x="2908" y="6"/>
                      <a:pt x="2919" y="18"/>
                    </a:cubicBezTo>
                    <a:lnTo>
                      <a:pt x="2919" y="18"/>
                    </a:lnTo>
                    <a:cubicBezTo>
                      <a:pt x="2931" y="30"/>
                      <a:pt x="2938" y="45"/>
                      <a:pt x="2938" y="62"/>
                    </a:cubicBezTo>
                    <a:lnTo>
                      <a:pt x="2938" y="1225"/>
                    </a:lnTo>
                    <a:lnTo>
                      <a:pt x="2938" y="1225"/>
                    </a:lnTo>
                    <a:cubicBezTo>
                      <a:pt x="2938" y="1242"/>
                      <a:pt x="2931" y="1257"/>
                      <a:pt x="2919" y="1269"/>
                    </a:cubicBezTo>
                    <a:lnTo>
                      <a:pt x="2919" y="1269"/>
                    </a:lnTo>
                    <a:cubicBezTo>
                      <a:pt x="2908" y="1281"/>
                      <a:pt x="2892" y="1288"/>
                      <a:pt x="2876" y="1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06">
                <a:extLst>
                  <a:ext uri="{FF2B5EF4-FFF2-40B4-BE49-F238E27FC236}">
                    <a16:creationId xmlns:a16="http://schemas.microsoft.com/office/drawing/2014/main" id="{9E9E66D8-1CC7-4C63-89B1-392AE124A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6719" y="11549696"/>
                <a:ext cx="2597995" cy="1130245"/>
              </a:xfrm>
              <a:custGeom>
                <a:avLst/>
                <a:gdLst>
                  <a:gd name="T0" fmla="*/ 2867 w 2921"/>
                  <a:gd name="T1" fmla="*/ 1269 h 1270"/>
                  <a:gd name="T2" fmla="*/ 1460 w 2921"/>
                  <a:gd name="T3" fmla="*/ 1269 h 1270"/>
                  <a:gd name="T4" fmla="*/ 54 w 2921"/>
                  <a:gd name="T5" fmla="*/ 1269 h 1270"/>
                  <a:gd name="T6" fmla="*/ 54 w 2921"/>
                  <a:gd name="T7" fmla="*/ 1269 h 1270"/>
                  <a:gd name="T8" fmla="*/ 16 w 2921"/>
                  <a:gd name="T9" fmla="*/ 1254 h 1270"/>
                  <a:gd name="T10" fmla="*/ 16 w 2921"/>
                  <a:gd name="T11" fmla="*/ 1254 h 1270"/>
                  <a:gd name="T12" fmla="*/ 0 w 2921"/>
                  <a:gd name="T13" fmla="*/ 1216 h 1270"/>
                  <a:gd name="T14" fmla="*/ 0 w 2921"/>
                  <a:gd name="T15" fmla="*/ 635 h 1270"/>
                  <a:gd name="T16" fmla="*/ 0 w 2921"/>
                  <a:gd name="T17" fmla="*/ 53 h 1270"/>
                  <a:gd name="T18" fmla="*/ 0 w 2921"/>
                  <a:gd name="T19" fmla="*/ 53 h 1270"/>
                  <a:gd name="T20" fmla="*/ 16 w 2921"/>
                  <a:gd name="T21" fmla="*/ 15 h 1270"/>
                  <a:gd name="T22" fmla="*/ 16 w 2921"/>
                  <a:gd name="T23" fmla="*/ 15 h 1270"/>
                  <a:gd name="T24" fmla="*/ 54 w 2921"/>
                  <a:gd name="T25" fmla="*/ 0 h 1270"/>
                  <a:gd name="T26" fmla="*/ 1460 w 2921"/>
                  <a:gd name="T27" fmla="*/ 0 h 1270"/>
                  <a:gd name="T28" fmla="*/ 2867 w 2921"/>
                  <a:gd name="T29" fmla="*/ 0 h 1270"/>
                  <a:gd name="T30" fmla="*/ 2867 w 2921"/>
                  <a:gd name="T31" fmla="*/ 0 h 1270"/>
                  <a:gd name="T32" fmla="*/ 2904 w 2921"/>
                  <a:gd name="T33" fmla="*/ 15 h 1270"/>
                  <a:gd name="T34" fmla="*/ 2904 w 2921"/>
                  <a:gd name="T35" fmla="*/ 15 h 1270"/>
                  <a:gd name="T36" fmla="*/ 2920 w 2921"/>
                  <a:gd name="T37" fmla="*/ 53 h 1270"/>
                  <a:gd name="T38" fmla="*/ 2920 w 2921"/>
                  <a:gd name="T39" fmla="*/ 635 h 1270"/>
                  <a:gd name="T40" fmla="*/ 2920 w 2921"/>
                  <a:gd name="T41" fmla="*/ 1216 h 1270"/>
                  <a:gd name="T42" fmla="*/ 2920 w 2921"/>
                  <a:gd name="T43" fmla="*/ 1216 h 1270"/>
                  <a:gd name="T44" fmla="*/ 2904 w 2921"/>
                  <a:gd name="T45" fmla="*/ 1254 h 1270"/>
                  <a:gd name="T46" fmla="*/ 2904 w 2921"/>
                  <a:gd name="T47" fmla="*/ 1254 h 1270"/>
                  <a:gd name="T48" fmla="*/ 2867 w 2921"/>
                  <a:gd name="T49" fmla="*/ 1269 h 1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1" h="1270">
                    <a:moveTo>
                      <a:pt x="2867" y="1269"/>
                    </a:moveTo>
                    <a:lnTo>
                      <a:pt x="1460" y="1269"/>
                    </a:lnTo>
                    <a:lnTo>
                      <a:pt x="54" y="1269"/>
                    </a:lnTo>
                    <a:lnTo>
                      <a:pt x="54" y="1269"/>
                    </a:lnTo>
                    <a:cubicBezTo>
                      <a:pt x="39" y="1269"/>
                      <a:pt x="26" y="1263"/>
                      <a:pt x="16" y="1254"/>
                    </a:cubicBezTo>
                    <a:lnTo>
                      <a:pt x="16" y="1254"/>
                    </a:lnTo>
                    <a:cubicBezTo>
                      <a:pt x="6" y="1245"/>
                      <a:pt x="0" y="1231"/>
                      <a:pt x="0" y="1216"/>
                    </a:cubicBezTo>
                    <a:lnTo>
                      <a:pt x="0" y="635"/>
                    </a:ln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38"/>
                      <a:pt x="6" y="25"/>
                      <a:pt x="16" y="15"/>
                    </a:cubicBezTo>
                    <a:lnTo>
                      <a:pt x="16" y="15"/>
                    </a:lnTo>
                    <a:cubicBezTo>
                      <a:pt x="26" y="6"/>
                      <a:pt x="39" y="0"/>
                      <a:pt x="54" y="0"/>
                    </a:cubicBezTo>
                    <a:lnTo>
                      <a:pt x="1460" y="0"/>
                    </a:lnTo>
                    <a:lnTo>
                      <a:pt x="2867" y="0"/>
                    </a:lnTo>
                    <a:lnTo>
                      <a:pt x="2867" y="0"/>
                    </a:lnTo>
                    <a:cubicBezTo>
                      <a:pt x="2881" y="0"/>
                      <a:pt x="2895" y="6"/>
                      <a:pt x="2904" y="15"/>
                    </a:cubicBezTo>
                    <a:lnTo>
                      <a:pt x="2904" y="15"/>
                    </a:lnTo>
                    <a:cubicBezTo>
                      <a:pt x="2915" y="25"/>
                      <a:pt x="2920" y="38"/>
                      <a:pt x="2920" y="53"/>
                    </a:cubicBezTo>
                    <a:lnTo>
                      <a:pt x="2920" y="635"/>
                    </a:lnTo>
                    <a:lnTo>
                      <a:pt x="2920" y="1216"/>
                    </a:lnTo>
                    <a:lnTo>
                      <a:pt x="2920" y="1216"/>
                    </a:lnTo>
                    <a:cubicBezTo>
                      <a:pt x="2920" y="1231"/>
                      <a:pt x="2915" y="1245"/>
                      <a:pt x="2904" y="1254"/>
                    </a:cubicBezTo>
                    <a:lnTo>
                      <a:pt x="2904" y="1254"/>
                    </a:lnTo>
                    <a:cubicBezTo>
                      <a:pt x="2895" y="1263"/>
                      <a:pt x="2881" y="1269"/>
                      <a:pt x="2867" y="1269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07">
                <a:extLst>
                  <a:ext uri="{FF2B5EF4-FFF2-40B4-BE49-F238E27FC236}">
                    <a16:creationId xmlns:a16="http://schemas.microsoft.com/office/drawing/2014/main" id="{C7FD9110-C9E3-43D2-8261-CB512028D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3321" y="12067725"/>
                <a:ext cx="494482" cy="494482"/>
              </a:xfrm>
              <a:custGeom>
                <a:avLst/>
                <a:gdLst>
                  <a:gd name="T0" fmla="*/ 524 w 557"/>
                  <a:gd name="T1" fmla="*/ 555 h 556"/>
                  <a:gd name="T2" fmla="*/ 33 w 557"/>
                  <a:gd name="T3" fmla="*/ 555 h 556"/>
                  <a:gd name="T4" fmla="*/ 33 w 557"/>
                  <a:gd name="T5" fmla="*/ 555 h 556"/>
                  <a:gd name="T6" fmla="*/ 0 w 557"/>
                  <a:gd name="T7" fmla="*/ 523 h 556"/>
                  <a:gd name="T8" fmla="*/ 0 w 557"/>
                  <a:gd name="T9" fmla="*/ 32 h 556"/>
                  <a:gd name="T10" fmla="*/ 0 w 557"/>
                  <a:gd name="T11" fmla="*/ 32 h 556"/>
                  <a:gd name="T12" fmla="*/ 33 w 557"/>
                  <a:gd name="T13" fmla="*/ 0 h 556"/>
                  <a:gd name="T14" fmla="*/ 524 w 557"/>
                  <a:gd name="T15" fmla="*/ 0 h 556"/>
                  <a:gd name="T16" fmla="*/ 524 w 557"/>
                  <a:gd name="T17" fmla="*/ 0 h 556"/>
                  <a:gd name="T18" fmla="*/ 556 w 557"/>
                  <a:gd name="T19" fmla="*/ 32 h 556"/>
                  <a:gd name="T20" fmla="*/ 556 w 557"/>
                  <a:gd name="T21" fmla="*/ 523 h 556"/>
                  <a:gd name="T22" fmla="*/ 556 w 557"/>
                  <a:gd name="T23" fmla="*/ 523 h 556"/>
                  <a:gd name="T24" fmla="*/ 524 w 557"/>
                  <a:gd name="T25" fmla="*/ 55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7" h="556">
                    <a:moveTo>
                      <a:pt x="524" y="555"/>
                    </a:moveTo>
                    <a:lnTo>
                      <a:pt x="33" y="555"/>
                    </a:lnTo>
                    <a:lnTo>
                      <a:pt x="33" y="555"/>
                    </a:lnTo>
                    <a:cubicBezTo>
                      <a:pt x="15" y="555"/>
                      <a:pt x="0" y="541"/>
                      <a:pt x="0" y="523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14"/>
                      <a:pt x="15" y="0"/>
                      <a:pt x="33" y="0"/>
                    </a:cubicBezTo>
                    <a:lnTo>
                      <a:pt x="524" y="0"/>
                    </a:lnTo>
                    <a:lnTo>
                      <a:pt x="524" y="0"/>
                    </a:lnTo>
                    <a:cubicBezTo>
                      <a:pt x="541" y="0"/>
                      <a:pt x="556" y="14"/>
                      <a:pt x="556" y="32"/>
                    </a:cubicBezTo>
                    <a:lnTo>
                      <a:pt x="556" y="523"/>
                    </a:lnTo>
                    <a:lnTo>
                      <a:pt x="556" y="523"/>
                    </a:lnTo>
                    <a:cubicBezTo>
                      <a:pt x="556" y="541"/>
                      <a:pt x="541" y="555"/>
                      <a:pt x="524" y="5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08">
                <a:extLst>
                  <a:ext uri="{FF2B5EF4-FFF2-40B4-BE49-F238E27FC236}">
                    <a16:creationId xmlns:a16="http://schemas.microsoft.com/office/drawing/2014/main" id="{22E9A2F8-FAF5-433B-A29F-7E3F4653F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5472" y="12059877"/>
                <a:ext cx="510180" cy="510180"/>
              </a:xfrm>
              <a:custGeom>
                <a:avLst/>
                <a:gdLst>
                  <a:gd name="T0" fmla="*/ 29 w 574"/>
                  <a:gd name="T1" fmla="*/ 17 h 574"/>
                  <a:gd name="T2" fmla="*/ 29 w 574"/>
                  <a:gd name="T3" fmla="*/ 17 h 574"/>
                  <a:gd name="T4" fmla="*/ 17 w 574"/>
                  <a:gd name="T5" fmla="*/ 28 h 574"/>
                  <a:gd name="T6" fmla="*/ 17 w 574"/>
                  <a:gd name="T7" fmla="*/ 545 h 574"/>
                  <a:gd name="T8" fmla="*/ 17 w 574"/>
                  <a:gd name="T9" fmla="*/ 545 h 574"/>
                  <a:gd name="T10" fmla="*/ 29 w 574"/>
                  <a:gd name="T11" fmla="*/ 556 h 574"/>
                  <a:gd name="T12" fmla="*/ 545 w 574"/>
                  <a:gd name="T13" fmla="*/ 556 h 574"/>
                  <a:gd name="T14" fmla="*/ 545 w 574"/>
                  <a:gd name="T15" fmla="*/ 556 h 574"/>
                  <a:gd name="T16" fmla="*/ 556 w 574"/>
                  <a:gd name="T17" fmla="*/ 545 h 574"/>
                  <a:gd name="T18" fmla="*/ 556 w 574"/>
                  <a:gd name="T19" fmla="*/ 28 h 574"/>
                  <a:gd name="T20" fmla="*/ 556 w 574"/>
                  <a:gd name="T21" fmla="*/ 28 h 574"/>
                  <a:gd name="T22" fmla="*/ 545 w 574"/>
                  <a:gd name="T23" fmla="*/ 17 h 574"/>
                  <a:gd name="T24" fmla="*/ 29 w 574"/>
                  <a:gd name="T25" fmla="*/ 17 h 574"/>
                  <a:gd name="T26" fmla="*/ 545 w 574"/>
                  <a:gd name="T27" fmla="*/ 573 h 574"/>
                  <a:gd name="T28" fmla="*/ 29 w 574"/>
                  <a:gd name="T29" fmla="*/ 573 h 574"/>
                  <a:gd name="T30" fmla="*/ 29 w 574"/>
                  <a:gd name="T31" fmla="*/ 573 h 574"/>
                  <a:gd name="T32" fmla="*/ 0 w 574"/>
                  <a:gd name="T33" fmla="*/ 545 h 574"/>
                  <a:gd name="T34" fmla="*/ 0 w 574"/>
                  <a:gd name="T35" fmla="*/ 28 h 574"/>
                  <a:gd name="T36" fmla="*/ 0 w 574"/>
                  <a:gd name="T37" fmla="*/ 28 h 574"/>
                  <a:gd name="T38" fmla="*/ 29 w 574"/>
                  <a:gd name="T39" fmla="*/ 0 h 574"/>
                  <a:gd name="T40" fmla="*/ 545 w 574"/>
                  <a:gd name="T41" fmla="*/ 0 h 574"/>
                  <a:gd name="T42" fmla="*/ 545 w 574"/>
                  <a:gd name="T43" fmla="*/ 0 h 574"/>
                  <a:gd name="T44" fmla="*/ 573 w 574"/>
                  <a:gd name="T45" fmla="*/ 28 h 574"/>
                  <a:gd name="T46" fmla="*/ 573 w 574"/>
                  <a:gd name="T47" fmla="*/ 545 h 574"/>
                  <a:gd name="T48" fmla="*/ 573 w 574"/>
                  <a:gd name="T49" fmla="*/ 545 h 574"/>
                  <a:gd name="T50" fmla="*/ 545 w 574"/>
                  <a:gd name="T51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74" h="574">
                    <a:moveTo>
                      <a:pt x="29" y="17"/>
                    </a:moveTo>
                    <a:lnTo>
                      <a:pt x="29" y="17"/>
                    </a:lnTo>
                    <a:cubicBezTo>
                      <a:pt x="23" y="17"/>
                      <a:pt x="17" y="22"/>
                      <a:pt x="17" y="28"/>
                    </a:cubicBezTo>
                    <a:lnTo>
                      <a:pt x="17" y="545"/>
                    </a:lnTo>
                    <a:lnTo>
                      <a:pt x="17" y="545"/>
                    </a:lnTo>
                    <a:cubicBezTo>
                      <a:pt x="17" y="551"/>
                      <a:pt x="23" y="556"/>
                      <a:pt x="29" y="556"/>
                    </a:cubicBezTo>
                    <a:lnTo>
                      <a:pt x="545" y="556"/>
                    </a:lnTo>
                    <a:lnTo>
                      <a:pt x="545" y="556"/>
                    </a:lnTo>
                    <a:cubicBezTo>
                      <a:pt x="551" y="556"/>
                      <a:pt x="556" y="551"/>
                      <a:pt x="556" y="545"/>
                    </a:cubicBezTo>
                    <a:lnTo>
                      <a:pt x="556" y="28"/>
                    </a:lnTo>
                    <a:lnTo>
                      <a:pt x="556" y="28"/>
                    </a:lnTo>
                    <a:cubicBezTo>
                      <a:pt x="556" y="22"/>
                      <a:pt x="551" y="17"/>
                      <a:pt x="545" y="17"/>
                    </a:cubicBezTo>
                    <a:lnTo>
                      <a:pt x="29" y="17"/>
                    </a:lnTo>
                    <a:close/>
                    <a:moveTo>
                      <a:pt x="545" y="573"/>
                    </a:moveTo>
                    <a:lnTo>
                      <a:pt x="29" y="573"/>
                    </a:lnTo>
                    <a:lnTo>
                      <a:pt x="29" y="573"/>
                    </a:lnTo>
                    <a:cubicBezTo>
                      <a:pt x="13" y="573"/>
                      <a:pt x="0" y="560"/>
                      <a:pt x="0" y="545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3" y="0"/>
                      <a:pt x="29" y="0"/>
                    </a:cubicBezTo>
                    <a:lnTo>
                      <a:pt x="545" y="0"/>
                    </a:lnTo>
                    <a:lnTo>
                      <a:pt x="545" y="0"/>
                    </a:lnTo>
                    <a:cubicBezTo>
                      <a:pt x="562" y="0"/>
                      <a:pt x="573" y="13"/>
                      <a:pt x="573" y="28"/>
                    </a:cubicBezTo>
                    <a:lnTo>
                      <a:pt x="573" y="545"/>
                    </a:lnTo>
                    <a:lnTo>
                      <a:pt x="573" y="545"/>
                    </a:lnTo>
                    <a:cubicBezTo>
                      <a:pt x="573" y="560"/>
                      <a:pt x="562" y="573"/>
                      <a:pt x="545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F759197C-6887-43AF-B524-FF33B8080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0064" y="12064567"/>
                <a:ext cx="500100" cy="500673"/>
              </a:xfrm>
              <a:custGeom>
                <a:avLst/>
                <a:gdLst>
                  <a:gd name="connsiteX0" fmla="*/ 498093 w 500100"/>
                  <a:gd name="connsiteY0" fmla="*/ 1905 h 500673"/>
                  <a:gd name="connsiteX1" fmla="*/ 498093 w 500100"/>
                  <a:gd name="connsiteY1" fmla="*/ 13484 h 500673"/>
                  <a:gd name="connsiteX2" fmla="*/ 260986 w 500100"/>
                  <a:gd name="connsiteY2" fmla="*/ 250171 h 500673"/>
                  <a:gd name="connsiteX3" fmla="*/ 498093 w 500100"/>
                  <a:gd name="connsiteY3" fmla="*/ 486423 h 500673"/>
                  <a:gd name="connsiteX4" fmla="*/ 498093 w 500100"/>
                  <a:gd name="connsiteY4" fmla="*/ 498001 h 500673"/>
                  <a:gd name="connsiteX5" fmla="*/ 492740 w 500100"/>
                  <a:gd name="connsiteY5" fmla="*/ 500673 h 500673"/>
                  <a:gd name="connsiteX6" fmla="*/ 487386 w 500100"/>
                  <a:gd name="connsiteY6" fmla="*/ 498001 h 500673"/>
                  <a:gd name="connsiteX7" fmla="*/ 250051 w 500100"/>
                  <a:gd name="connsiteY7" fmla="*/ 261087 h 500673"/>
                  <a:gd name="connsiteX8" fmla="*/ 12715 w 500100"/>
                  <a:gd name="connsiteY8" fmla="*/ 498001 h 500673"/>
                  <a:gd name="connsiteX9" fmla="*/ 7361 w 500100"/>
                  <a:gd name="connsiteY9" fmla="*/ 500673 h 500673"/>
                  <a:gd name="connsiteX10" fmla="*/ 2008 w 500100"/>
                  <a:gd name="connsiteY10" fmla="*/ 498001 h 500673"/>
                  <a:gd name="connsiteX11" fmla="*/ 2008 w 500100"/>
                  <a:gd name="connsiteY11" fmla="*/ 486423 h 500673"/>
                  <a:gd name="connsiteX12" fmla="*/ 239115 w 500100"/>
                  <a:gd name="connsiteY12" fmla="*/ 250171 h 500673"/>
                  <a:gd name="connsiteX13" fmla="*/ 2008 w 500100"/>
                  <a:gd name="connsiteY13" fmla="*/ 13484 h 500673"/>
                  <a:gd name="connsiteX14" fmla="*/ 2008 w 500100"/>
                  <a:gd name="connsiteY14" fmla="*/ 2796 h 500673"/>
                  <a:gd name="connsiteX15" fmla="*/ 12715 w 500100"/>
                  <a:gd name="connsiteY15" fmla="*/ 2796 h 500673"/>
                  <a:gd name="connsiteX16" fmla="*/ 250051 w 500100"/>
                  <a:gd name="connsiteY16" fmla="*/ 239275 h 500673"/>
                  <a:gd name="connsiteX17" fmla="*/ 487386 w 500100"/>
                  <a:gd name="connsiteY17" fmla="*/ 2796 h 500673"/>
                  <a:gd name="connsiteX18" fmla="*/ 498093 w 500100"/>
                  <a:gd name="connsiteY18" fmla="*/ 1905 h 5006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00100" h="500673">
                    <a:moveTo>
                      <a:pt x="498093" y="1905"/>
                    </a:moveTo>
                    <a:cubicBezTo>
                      <a:pt x="500770" y="5468"/>
                      <a:pt x="500770" y="9921"/>
                      <a:pt x="498093" y="13484"/>
                    </a:cubicBezTo>
                    <a:lnTo>
                      <a:pt x="260986" y="250171"/>
                    </a:lnTo>
                    <a:lnTo>
                      <a:pt x="498093" y="486423"/>
                    </a:lnTo>
                    <a:cubicBezTo>
                      <a:pt x="500770" y="489985"/>
                      <a:pt x="500770" y="495329"/>
                      <a:pt x="498093" y="498001"/>
                    </a:cubicBezTo>
                    <a:cubicBezTo>
                      <a:pt x="496309" y="499783"/>
                      <a:pt x="495416" y="500673"/>
                      <a:pt x="492740" y="500673"/>
                    </a:cubicBezTo>
                    <a:cubicBezTo>
                      <a:pt x="490955" y="500673"/>
                      <a:pt x="489171" y="499783"/>
                      <a:pt x="487386" y="498001"/>
                    </a:cubicBezTo>
                    <a:lnTo>
                      <a:pt x="250051" y="261087"/>
                    </a:lnTo>
                    <a:lnTo>
                      <a:pt x="12715" y="498001"/>
                    </a:lnTo>
                    <a:cubicBezTo>
                      <a:pt x="11822" y="499783"/>
                      <a:pt x="9146" y="500673"/>
                      <a:pt x="7361" y="500673"/>
                    </a:cubicBezTo>
                    <a:cubicBezTo>
                      <a:pt x="5577" y="500673"/>
                      <a:pt x="3792" y="499783"/>
                      <a:pt x="2008" y="498001"/>
                    </a:cubicBezTo>
                    <a:cubicBezTo>
                      <a:pt x="-669" y="495329"/>
                      <a:pt x="-669" y="489985"/>
                      <a:pt x="2008" y="486423"/>
                    </a:cubicBezTo>
                    <a:lnTo>
                      <a:pt x="239115" y="250171"/>
                    </a:lnTo>
                    <a:lnTo>
                      <a:pt x="2008" y="13484"/>
                    </a:lnTo>
                    <a:cubicBezTo>
                      <a:pt x="-669" y="9921"/>
                      <a:pt x="-669" y="5468"/>
                      <a:pt x="2008" y="2796"/>
                    </a:cubicBezTo>
                    <a:cubicBezTo>
                      <a:pt x="5577" y="-767"/>
                      <a:pt x="9146" y="-767"/>
                      <a:pt x="12715" y="2796"/>
                    </a:cubicBezTo>
                    <a:lnTo>
                      <a:pt x="250051" y="239275"/>
                    </a:lnTo>
                    <a:lnTo>
                      <a:pt x="487386" y="2796"/>
                    </a:lnTo>
                    <a:cubicBezTo>
                      <a:pt x="490063" y="-767"/>
                      <a:pt x="495416" y="-767"/>
                      <a:pt x="498093" y="19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11">
                <a:extLst>
                  <a:ext uri="{FF2B5EF4-FFF2-40B4-BE49-F238E27FC236}">
                    <a16:creationId xmlns:a16="http://schemas.microsoft.com/office/drawing/2014/main" id="{43790BD9-6A42-4E30-B6F3-2CCDC8E4A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0365" y="10325264"/>
                <a:ext cx="1518766" cy="1224433"/>
              </a:xfrm>
              <a:custGeom>
                <a:avLst/>
                <a:gdLst>
                  <a:gd name="T0" fmla="*/ 1668 w 1708"/>
                  <a:gd name="T1" fmla="*/ 1375 h 1376"/>
                  <a:gd name="T2" fmla="*/ 853 w 1708"/>
                  <a:gd name="T3" fmla="*/ 1375 h 1376"/>
                  <a:gd name="T4" fmla="*/ 38 w 1708"/>
                  <a:gd name="T5" fmla="*/ 1375 h 1376"/>
                  <a:gd name="T6" fmla="*/ 38 w 1708"/>
                  <a:gd name="T7" fmla="*/ 1375 h 1376"/>
                  <a:gd name="T8" fmla="*/ 11 w 1708"/>
                  <a:gd name="T9" fmla="*/ 1363 h 1376"/>
                  <a:gd name="T10" fmla="*/ 11 w 1708"/>
                  <a:gd name="T11" fmla="*/ 1363 h 1376"/>
                  <a:gd name="T12" fmla="*/ 0 w 1708"/>
                  <a:gd name="T13" fmla="*/ 1336 h 1376"/>
                  <a:gd name="T14" fmla="*/ 0 w 1708"/>
                  <a:gd name="T15" fmla="*/ 687 h 1376"/>
                  <a:gd name="T16" fmla="*/ 0 w 1708"/>
                  <a:gd name="T17" fmla="*/ 38 h 1376"/>
                  <a:gd name="T18" fmla="*/ 0 w 1708"/>
                  <a:gd name="T19" fmla="*/ 38 h 1376"/>
                  <a:gd name="T20" fmla="*/ 11 w 1708"/>
                  <a:gd name="T21" fmla="*/ 11 h 1376"/>
                  <a:gd name="T22" fmla="*/ 11 w 1708"/>
                  <a:gd name="T23" fmla="*/ 11 h 1376"/>
                  <a:gd name="T24" fmla="*/ 38 w 1708"/>
                  <a:gd name="T25" fmla="*/ 0 h 1376"/>
                  <a:gd name="T26" fmla="*/ 853 w 1708"/>
                  <a:gd name="T27" fmla="*/ 0 h 1376"/>
                  <a:gd name="T28" fmla="*/ 1668 w 1708"/>
                  <a:gd name="T29" fmla="*/ 0 h 1376"/>
                  <a:gd name="T30" fmla="*/ 1668 w 1708"/>
                  <a:gd name="T31" fmla="*/ 0 h 1376"/>
                  <a:gd name="T32" fmla="*/ 1695 w 1708"/>
                  <a:gd name="T33" fmla="*/ 11 h 1376"/>
                  <a:gd name="T34" fmla="*/ 1695 w 1708"/>
                  <a:gd name="T35" fmla="*/ 11 h 1376"/>
                  <a:gd name="T36" fmla="*/ 1707 w 1708"/>
                  <a:gd name="T37" fmla="*/ 38 h 1376"/>
                  <a:gd name="T38" fmla="*/ 1707 w 1708"/>
                  <a:gd name="T39" fmla="*/ 687 h 1376"/>
                  <a:gd name="T40" fmla="*/ 1707 w 1708"/>
                  <a:gd name="T41" fmla="*/ 1336 h 1376"/>
                  <a:gd name="T42" fmla="*/ 1707 w 1708"/>
                  <a:gd name="T43" fmla="*/ 1336 h 1376"/>
                  <a:gd name="T44" fmla="*/ 1695 w 1708"/>
                  <a:gd name="T45" fmla="*/ 1363 h 1376"/>
                  <a:gd name="T46" fmla="*/ 1695 w 1708"/>
                  <a:gd name="T47" fmla="*/ 1363 h 1376"/>
                  <a:gd name="T48" fmla="*/ 1668 w 1708"/>
                  <a:gd name="T49" fmla="*/ 1375 h 1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08" h="1376">
                    <a:moveTo>
                      <a:pt x="1668" y="1375"/>
                    </a:moveTo>
                    <a:lnTo>
                      <a:pt x="853" y="1375"/>
                    </a:lnTo>
                    <a:lnTo>
                      <a:pt x="38" y="1375"/>
                    </a:lnTo>
                    <a:lnTo>
                      <a:pt x="38" y="1375"/>
                    </a:lnTo>
                    <a:cubicBezTo>
                      <a:pt x="27" y="1375"/>
                      <a:pt x="18" y="1370"/>
                      <a:pt x="11" y="1363"/>
                    </a:cubicBezTo>
                    <a:lnTo>
                      <a:pt x="11" y="1363"/>
                    </a:lnTo>
                    <a:cubicBezTo>
                      <a:pt x="4" y="1356"/>
                      <a:pt x="0" y="1347"/>
                      <a:pt x="0" y="1336"/>
                    </a:cubicBezTo>
                    <a:lnTo>
                      <a:pt x="0" y="687"/>
                    </a:ln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4" y="18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7" y="0"/>
                      <a:pt x="38" y="0"/>
                    </a:cubicBezTo>
                    <a:lnTo>
                      <a:pt x="853" y="0"/>
                    </a:lnTo>
                    <a:lnTo>
                      <a:pt x="1668" y="0"/>
                    </a:lnTo>
                    <a:lnTo>
                      <a:pt x="1668" y="0"/>
                    </a:lnTo>
                    <a:cubicBezTo>
                      <a:pt x="1679" y="0"/>
                      <a:pt x="1688" y="4"/>
                      <a:pt x="1695" y="11"/>
                    </a:cubicBezTo>
                    <a:lnTo>
                      <a:pt x="1695" y="11"/>
                    </a:lnTo>
                    <a:cubicBezTo>
                      <a:pt x="1702" y="18"/>
                      <a:pt x="1707" y="28"/>
                      <a:pt x="1707" y="38"/>
                    </a:cubicBezTo>
                    <a:lnTo>
                      <a:pt x="1707" y="687"/>
                    </a:lnTo>
                    <a:lnTo>
                      <a:pt x="1707" y="1336"/>
                    </a:lnTo>
                    <a:lnTo>
                      <a:pt x="1707" y="1336"/>
                    </a:lnTo>
                    <a:cubicBezTo>
                      <a:pt x="1707" y="1347"/>
                      <a:pt x="1702" y="1356"/>
                      <a:pt x="1695" y="1363"/>
                    </a:cubicBezTo>
                    <a:lnTo>
                      <a:pt x="1695" y="1363"/>
                    </a:lnTo>
                    <a:cubicBezTo>
                      <a:pt x="1688" y="1370"/>
                      <a:pt x="1679" y="1375"/>
                      <a:pt x="1668" y="13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12">
                <a:extLst>
                  <a:ext uri="{FF2B5EF4-FFF2-40B4-BE49-F238E27FC236}">
                    <a16:creationId xmlns:a16="http://schemas.microsoft.com/office/drawing/2014/main" id="{FF760F28-E231-49CC-8202-3392BA4117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2516" y="10317415"/>
                <a:ext cx="1534464" cy="1240130"/>
              </a:xfrm>
              <a:custGeom>
                <a:avLst/>
                <a:gdLst>
                  <a:gd name="T0" fmla="*/ 47 w 1725"/>
                  <a:gd name="T1" fmla="*/ 17 h 1393"/>
                  <a:gd name="T2" fmla="*/ 47 w 1725"/>
                  <a:gd name="T3" fmla="*/ 17 h 1393"/>
                  <a:gd name="T4" fmla="*/ 26 w 1725"/>
                  <a:gd name="T5" fmla="*/ 27 h 1393"/>
                  <a:gd name="T6" fmla="*/ 26 w 1725"/>
                  <a:gd name="T7" fmla="*/ 27 h 1393"/>
                  <a:gd name="T8" fmla="*/ 18 w 1725"/>
                  <a:gd name="T9" fmla="*/ 47 h 1393"/>
                  <a:gd name="T10" fmla="*/ 18 w 1725"/>
                  <a:gd name="T11" fmla="*/ 1345 h 1393"/>
                  <a:gd name="T12" fmla="*/ 18 w 1725"/>
                  <a:gd name="T13" fmla="*/ 1345 h 1393"/>
                  <a:gd name="T14" fmla="*/ 26 w 1725"/>
                  <a:gd name="T15" fmla="*/ 1367 h 1393"/>
                  <a:gd name="T16" fmla="*/ 26 w 1725"/>
                  <a:gd name="T17" fmla="*/ 1367 h 1393"/>
                  <a:gd name="T18" fmla="*/ 47 w 1725"/>
                  <a:gd name="T19" fmla="*/ 1375 h 1393"/>
                  <a:gd name="T20" fmla="*/ 1677 w 1725"/>
                  <a:gd name="T21" fmla="*/ 1375 h 1393"/>
                  <a:gd name="T22" fmla="*/ 1677 w 1725"/>
                  <a:gd name="T23" fmla="*/ 1375 h 1393"/>
                  <a:gd name="T24" fmla="*/ 1699 w 1725"/>
                  <a:gd name="T25" fmla="*/ 1367 h 1393"/>
                  <a:gd name="T26" fmla="*/ 1699 w 1725"/>
                  <a:gd name="T27" fmla="*/ 1367 h 1393"/>
                  <a:gd name="T28" fmla="*/ 1707 w 1725"/>
                  <a:gd name="T29" fmla="*/ 1345 h 1393"/>
                  <a:gd name="T30" fmla="*/ 1707 w 1725"/>
                  <a:gd name="T31" fmla="*/ 47 h 1393"/>
                  <a:gd name="T32" fmla="*/ 1707 w 1725"/>
                  <a:gd name="T33" fmla="*/ 47 h 1393"/>
                  <a:gd name="T34" fmla="*/ 1699 w 1725"/>
                  <a:gd name="T35" fmla="*/ 27 h 1393"/>
                  <a:gd name="T36" fmla="*/ 1699 w 1725"/>
                  <a:gd name="T37" fmla="*/ 27 h 1393"/>
                  <a:gd name="T38" fmla="*/ 1677 w 1725"/>
                  <a:gd name="T39" fmla="*/ 17 h 1393"/>
                  <a:gd name="T40" fmla="*/ 47 w 1725"/>
                  <a:gd name="T41" fmla="*/ 17 h 1393"/>
                  <a:gd name="T42" fmla="*/ 1677 w 1725"/>
                  <a:gd name="T43" fmla="*/ 1392 h 1393"/>
                  <a:gd name="T44" fmla="*/ 47 w 1725"/>
                  <a:gd name="T45" fmla="*/ 1392 h 1393"/>
                  <a:gd name="T46" fmla="*/ 47 w 1725"/>
                  <a:gd name="T47" fmla="*/ 1392 h 1393"/>
                  <a:gd name="T48" fmla="*/ 14 w 1725"/>
                  <a:gd name="T49" fmla="*/ 1378 h 1393"/>
                  <a:gd name="T50" fmla="*/ 14 w 1725"/>
                  <a:gd name="T51" fmla="*/ 1378 h 1393"/>
                  <a:gd name="T52" fmla="*/ 0 w 1725"/>
                  <a:gd name="T53" fmla="*/ 1345 h 1393"/>
                  <a:gd name="T54" fmla="*/ 0 w 1725"/>
                  <a:gd name="T55" fmla="*/ 47 h 1393"/>
                  <a:gd name="T56" fmla="*/ 0 w 1725"/>
                  <a:gd name="T57" fmla="*/ 47 h 1393"/>
                  <a:gd name="T58" fmla="*/ 14 w 1725"/>
                  <a:gd name="T59" fmla="*/ 14 h 1393"/>
                  <a:gd name="T60" fmla="*/ 14 w 1725"/>
                  <a:gd name="T61" fmla="*/ 14 h 1393"/>
                  <a:gd name="T62" fmla="*/ 47 w 1725"/>
                  <a:gd name="T63" fmla="*/ 0 h 1393"/>
                  <a:gd name="T64" fmla="*/ 1677 w 1725"/>
                  <a:gd name="T65" fmla="*/ 0 h 1393"/>
                  <a:gd name="T66" fmla="*/ 1677 w 1725"/>
                  <a:gd name="T67" fmla="*/ 0 h 1393"/>
                  <a:gd name="T68" fmla="*/ 1710 w 1725"/>
                  <a:gd name="T69" fmla="*/ 14 h 1393"/>
                  <a:gd name="T70" fmla="*/ 1710 w 1725"/>
                  <a:gd name="T71" fmla="*/ 14 h 1393"/>
                  <a:gd name="T72" fmla="*/ 1724 w 1725"/>
                  <a:gd name="T73" fmla="*/ 47 h 1393"/>
                  <a:gd name="T74" fmla="*/ 1724 w 1725"/>
                  <a:gd name="T75" fmla="*/ 1345 h 1393"/>
                  <a:gd name="T76" fmla="*/ 1724 w 1725"/>
                  <a:gd name="T77" fmla="*/ 1345 h 1393"/>
                  <a:gd name="T78" fmla="*/ 1710 w 1725"/>
                  <a:gd name="T79" fmla="*/ 1378 h 1393"/>
                  <a:gd name="T80" fmla="*/ 1710 w 1725"/>
                  <a:gd name="T81" fmla="*/ 1378 h 1393"/>
                  <a:gd name="T82" fmla="*/ 1677 w 1725"/>
                  <a:gd name="T83" fmla="*/ 1392 h 1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25" h="1393">
                    <a:moveTo>
                      <a:pt x="47" y="17"/>
                    </a:moveTo>
                    <a:lnTo>
                      <a:pt x="47" y="17"/>
                    </a:lnTo>
                    <a:cubicBezTo>
                      <a:pt x="39" y="17"/>
                      <a:pt x="32" y="20"/>
                      <a:pt x="26" y="27"/>
                    </a:cubicBezTo>
                    <a:lnTo>
                      <a:pt x="26" y="27"/>
                    </a:lnTo>
                    <a:cubicBezTo>
                      <a:pt x="21" y="32"/>
                      <a:pt x="18" y="40"/>
                      <a:pt x="18" y="47"/>
                    </a:cubicBezTo>
                    <a:lnTo>
                      <a:pt x="18" y="1345"/>
                    </a:lnTo>
                    <a:lnTo>
                      <a:pt x="18" y="1345"/>
                    </a:lnTo>
                    <a:cubicBezTo>
                      <a:pt x="18" y="1353"/>
                      <a:pt x="21" y="1361"/>
                      <a:pt x="26" y="1367"/>
                    </a:cubicBezTo>
                    <a:lnTo>
                      <a:pt x="26" y="1367"/>
                    </a:lnTo>
                    <a:cubicBezTo>
                      <a:pt x="32" y="1371"/>
                      <a:pt x="39" y="1375"/>
                      <a:pt x="47" y="1375"/>
                    </a:cubicBezTo>
                    <a:lnTo>
                      <a:pt x="1677" y="1375"/>
                    </a:lnTo>
                    <a:lnTo>
                      <a:pt x="1677" y="1375"/>
                    </a:lnTo>
                    <a:cubicBezTo>
                      <a:pt x="1685" y="1375"/>
                      <a:pt x="1692" y="1371"/>
                      <a:pt x="1699" y="1367"/>
                    </a:cubicBezTo>
                    <a:lnTo>
                      <a:pt x="1699" y="1367"/>
                    </a:lnTo>
                    <a:cubicBezTo>
                      <a:pt x="1703" y="1361"/>
                      <a:pt x="1707" y="1353"/>
                      <a:pt x="1707" y="1345"/>
                    </a:cubicBezTo>
                    <a:lnTo>
                      <a:pt x="1707" y="47"/>
                    </a:lnTo>
                    <a:lnTo>
                      <a:pt x="1707" y="47"/>
                    </a:lnTo>
                    <a:cubicBezTo>
                      <a:pt x="1707" y="40"/>
                      <a:pt x="1703" y="32"/>
                      <a:pt x="1699" y="27"/>
                    </a:cubicBezTo>
                    <a:lnTo>
                      <a:pt x="1699" y="27"/>
                    </a:lnTo>
                    <a:cubicBezTo>
                      <a:pt x="1692" y="20"/>
                      <a:pt x="1685" y="17"/>
                      <a:pt x="1677" y="17"/>
                    </a:cubicBezTo>
                    <a:lnTo>
                      <a:pt x="47" y="17"/>
                    </a:lnTo>
                    <a:close/>
                    <a:moveTo>
                      <a:pt x="1677" y="1392"/>
                    </a:moveTo>
                    <a:lnTo>
                      <a:pt x="47" y="1392"/>
                    </a:lnTo>
                    <a:lnTo>
                      <a:pt x="47" y="1392"/>
                    </a:lnTo>
                    <a:cubicBezTo>
                      <a:pt x="35" y="1392"/>
                      <a:pt x="23" y="1387"/>
                      <a:pt x="14" y="1378"/>
                    </a:cubicBezTo>
                    <a:lnTo>
                      <a:pt x="14" y="1378"/>
                    </a:lnTo>
                    <a:cubicBezTo>
                      <a:pt x="5" y="1370"/>
                      <a:pt x="0" y="1358"/>
                      <a:pt x="0" y="1345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4"/>
                      <a:pt x="5" y="23"/>
                      <a:pt x="14" y="14"/>
                    </a:cubicBezTo>
                    <a:lnTo>
                      <a:pt x="14" y="14"/>
                    </a:lnTo>
                    <a:cubicBezTo>
                      <a:pt x="23" y="5"/>
                      <a:pt x="35" y="0"/>
                      <a:pt x="47" y="0"/>
                    </a:cubicBezTo>
                    <a:lnTo>
                      <a:pt x="1677" y="0"/>
                    </a:lnTo>
                    <a:lnTo>
                      <a:pt x="1677" y="0"/>
                    </a:lnTo>
                    <a:cubicBezTo>
                      <a:pt x="1690" y="0"/>
                      <a:pt x="1702" y="5"/>
                      <a:pt x="1710" y="14"/>
                    </a:cubicBezTo>
                    <a:lnTo>
                      <a:pt x="1710" y="14"/>
                    </a:lnTo>
                    <a:cubicBezTo>
                      <a:pt x="1719" y="22"/>
                      <a:pt x="1724" y="34"/>
                      <a:pt x="1724" y="47"/>
                    </a:cubicBezTo>
                    <a:lnTo>
                      <a:pt x="1724" y="1345"/>
                    </a:lnTo>
                    <a:lnTo>
                      <a:pt x="1724" y="1345"/>
                    </a:lnTo>
                    <a:cubicBezTo>
                      <a:pt x="1724" y="1358"/>
                      <a:pt x="1719" y="1370"/>
                      <a:pt x="1710" y="1378"/>
                    </a:cubicBezTo>
                    <a:lnTo>
                      <a:pt x="1710" y="1378"/>
                    </a:lnTo>
                    <a:cubicBezTo>
                      <a:pt x="1702" y="1387"/>
                      <a:pt x="1690" y="1392"/>
                      <a:pt x="1677" y="1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13">
                <a:extLst>
                  <a:ext uri="{FF2B5EF4-FFF2-40B4-BE49-F238E27FC236}">
                    <a16:creationId xmlns:a16="http://schemas.microsoft.com/office/drawing/2014/main" id="{0E8EFF05-B045-4820-88C1-265738400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3796" y="10694163"/>
                <a:ext cx="372823" cy="682857"/>
              </a:xfrm>
              <a:custGeom>
                <a:avLst/>
                <a:gdLst>
                  <a:gd name="T0" fmla="*/ 399 w 419"/>
                  <a:gd name="T1" fmla="*/ 765 h 766"/>
                  <a:gd name="T2" fmla="*/ 209 w 419"/>
                  <a:gd name="T3" fmla="*/ 765 h 766"/>
                  <a:gd name="T4" fmla="*/ 19 w 419"/>
                  <a:gd name="T5" fmla="*/ 765 h 766"/>
                  <a:gd name="T6" fmla="*/ 19 w 419"/>
                  <a:gd name="T7" fmla="*/ 765 h 766"/>
                  <a:gd name="T8" fmla="*/ 5 w 419"/>
                  <a:gd name="T9" fmla="*/ 759 h 766"/>
                  <a:gd name="T10" fmla="*/ 5 w 419"/>
                  <a:gd name="T11" fmla="*/ 759 h 766"/>
                  <a:gd name="T12" fmla="*/ 0 w 419"/>
                  <a:gd name="T13" fmla="*/ 745 h 766"/>
                  <a:gd name="T14" fmla="*/ 0 w 419"/>
                  <a:gd name="T15" fmla="*/ 382 h 766"/>
                  <a:gd name="T16" fmla="*/ 0 w 419"/>
                  <a:gd name="T17" fmla="*/ 20 h 766"/>
                  <a:gd name="T18" fmla="*/ 0 w 419"/>
                  <a:gd name="T19" fmla="*/ 20 h 766"/>
                  <a:gd name="T20" fmla="*/ 5 w 419"/>
                  <a:gd name="T21" fmla="*/ 6 h 766"/>
                  <a:gd name="T22" fmla="*/ 5 w 419"/>
                  <a:gd name="T23" fmla="*/ 6 h 766"/>
                  <a:gd name="T24" fmla="*/ 19 w 419"/>
                  <a:gd name="T25" fmla="*/ 0 h 766"/>
                  <a:gd name="T26" fmla="*/ 209 w 419"/>
                  <a:gd name="T27" fmla="*/ 0 h 766"/>
                  <a:gd name="T28" fmla="*/ 399 w 419"/>
                  <a:gd name="T29" fmla="*/ 0 h 766"/>
                  <a:gd name="T30" fmla="*/ 399 w 419"/>
                  <a:gd name="T31" fmla="*/ 0 h 766"/>
                  <a:gd name="T32" fmla="*/ 413 w 419"/>
                  <a:gd name="T33" fmla="*/ 6 h 766"/>
                  <a:gd name="T34" fmla="*/ 413 w 419"/>
                  <a:gd name="T35" fmla="*/ 6 h 766"/>
                  <a:gd name="T36" fmla="*/ 418 w 419"/>
                  <a:gd name="T37" fmla="*/ 20 h 766"/>
                  <a:gd name="T38" fmla="*/ 418 w 419"/>
                  <a:gd name="T39" fmla="*/ 382 h 766"/>
                  <a:gd name="T40" fmla="*/ 418 w 419"/>
                  <a:gd name="T41" fmla="*/ 745 h 766"/>
                  <a:gd name="T42" fmla="*/ 418 w 419"/>
                  <a:gd name="T43" fmla="*/ 745 h 766"/>
                  <a:gd name="T44" fmla="*/ 413 w 419"/>
                  <a:gd name="T45" fmla="*/ 759 h 766"/>
                  <a:gd name="T46" fmla="*/ 413 w 419"/>
                  <a:gd name="T47" fmla="*/ 759 h 766"/>
                  <a:gd name="T48" fmla="*/ 399 w 419"/>
                  <a:gd name="T49" fmla="*/ 765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9" h="766">
                    <a:moveTo>
                      <a:pt x="399" y="765"/>
                    </a:moveTo>
                    <a:lnTo>
                      <a:pt x="209" y="765"/>
                    </a:lnTo>
                    <a:lnTo>
                      <a:pt x="19" y="765"/>
                    </a:lnTo>
                    <a:lnTo>
                      <a:pt x="19" y="765"/>
                    </a:lnTo>
                    <a:cubicBezTo>
                      <a:pt x="14" y="765"/>
                      <a:pt x="9" y="762"/>
                      <a:pt x="5" y="759"/>
                    </a:cubicBezTo>
                    <a:lnTo>
                      <a:pt x="5" y="759"/>
                    </a:lnTo>
                    <a:cubicBezTo>
                      <a:pt x="2" y="755"/>
                      <a:pt x="0" y="750"/>
                      <a:pt x="0" y="745"/>
                    </a:cubicBezTo>
                    <a:lnTo>
                      <a:pt x="0" y="382"/>
                    </a:lnTo>
                    <a:lnTo>
                      <a:pt x="0" y="20"/>
                    </a:lnTo>
                    <a:lnTo>
                      <a:pt x="0" y="20"/>
                    </a:lnTo>
                    <a:cubicBezTo>
                      <a:pt x="0" y="15"/>
                      <a:pt x="2" y="9"/>
                      <a:pt x="5" y="6"/>
                    </a:cubicBezTo>
                    <a:lnTo>
                      <a:pt x="5" y="6"/>
                    </a:lnTo>
                    <a:cubicBezTo>
                      <a:pt x="9" y="3"/>
                      <a:pt x="14" y="0"/>
                      <a:pt x="19" y="0"/>
                    </a:cubicBezTo>
                    <a:lnTo>
                      <a:pt x="209" y="0"/>
                    </a:lnTo>
                    <a:lnTo>
                      <a:pt x="399" y="0"/>
                    </a:lnTo>
                    <a:lnTo>
                      <a:pt x="399" y="0"/>
                    </a:lnTo>
                    <a:cubicBezTo>
                      <a:pt x="404" y="0"/>
                      <a:pt x="409" y="3"/>
                      <a:pt x="413" y="6"/>
                    </a:cubicBezTo>
                    <a:lnTo>
                      <a:pt x="413" y="6"/>
                    </a:lnTo>
                    <a:cubicBezTo>
                      <a:pt x="416" y="9"/>
                      <a:pt x="418" y="15"/>
                      <a:pt x="418" y="20"/>
                    </a:cubicBezTo>
                    <a:lnTo>
                      <a:pt x="418" y="382"/>
                    </a:lnTo>
                    <a:lnTo>
                      <a:pt x="418" y="745"/>
                    </a:lnTo>
                    <a:lnTo>
                      <a:pt x="418" y="745"/>
                    </a:lnTo>
                    <a:cubicBezTo>
                      <a:pt x="418" y="750"/>
                      <a:pt x="416" y="755"/>
                      <a:pt x="413" y="759"/>
                    </a:cubicBezTo>
                    <a:lnTo>
                      <a:pt x="413" y="759"/>
                    </a:lnTo>
                    <a:cubicBezTo>
                      <a:pt x="409" y="762"/>
                      <a:pt x="404" y="765"/>
                      <a:pt x="399" y="7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14">
                <a:extLst>
                  <a:ext uri="{FF2B5EF4-FFF2-40B4-BE49-F238E27FC236}">
                    <a16:creationId xmlns:a16="http://schemas.microsoft.com/office/drawing/2014/main" id="{E08076C4-B2AC-4C2B-9CD6-73C7062DA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35947" y="10686314"/>
                <a:ext cx="388521" cy="694629"/>
              </a:xfrm>
              <a:custGeom>
                <a:avLst/>
                <a:gdLst>
                  <a:gd name="T0" fmla="*/ 28 w 438"/>
                  <a:gd name="T1" fmla="*/ 17 h 782"/>
                  <a:gd name="T2" fmla="*/ 28 w 438"/>
                  <a:gd name="T3" fmla="*/ 17 h 782"/>
                  <a:gd name="T4" fmla="*/ 20 w 438"/>
                  <a:gd name="T5" fmla="*/ 20 h 782"/>
                  <a:gd name="T6" fmla="*/ 20 w 438"/>
                  <a:gd name="T7" fmla="*/ 20 h 782"/>
                  <a:gd name="T8" fmla="*/ 17 w 438"/>
                  <a:gd name="T9" fmla="*/ 28 h 782"/>
                  <a:gd name="T10" fmla="*/ 17 w 438"/>
                  <a:gd name="T11" fmla="*/ 390 h 782"/>
                  <a:gd name="T12" fmla="*/ 17 w 438"/>
                  <a:gd name="T13" fmla="*/ 753 h 782"/>
                  <a:gd name="T14" fmla="*/ 17 w 438"/>
                  <a:gd name="T15" fmla="*/ 753 h 782"/>
                  <a:gd name="T16" fmla="*/ 20 w 438"/>
                  <a:gd name="T17" fmla="*/ 761 h 782"/>
                  <a:gd name="T18" fmla="*/ 20 w 438"/>
                  <a:gd name="T19" fmla="*/ 761 h 782"/>
                  <a:gd name="T20" fmla="*/ 28 w 438"/>
                  <a:gd name="T21" fmla="*/ 764 h 782"/>
                  <a:gd name="T22" fmla="*/ 218 w 438"/>
                  <a:gd name="T23" fmla="*/ 764 h 782"/>
                  <a:gd name="T24" fmla="*/ 408 w 438"/>
                  <a:gd name="T25" fmla="*/ 764 h 782"/>
                  <a:gd name="T26" fmla="*/ 408 w 438"/>
                  <a:gd name="T27" fmla="*/ 764 h 782"/>
                  <a:gd name="T28" fmla="*/ 416 w 438"/>
                  <a:gd name="T29" fmla="*/ 761 h 782"/>
                  <a:gd name="T30" fmla="*/ 416 w 438"/>
                  <a:gd name="T31" fmla="*/ 761 h 782"/>
                  <a:gd name="T32" fmla="*/ 418 w 438"/>
                  <a:gd name="T33" fmla="*/ 753 h 782"/>
                  <a:gd name="T34" fmla="*/ 418 w 438"/>
                  <a:gd name="T35" fmla="*/ 390 h 782"/>
                  <a:gd name="T36" fmla="*/ 418 w 438"/>
                  <a:gd name="T37" fmla="*/ 28 h 782"/>
                  <a:gd name="T38" fmla="*/ 418 w 438"/>
                  <a:gd name="T39" fmla="*/ 28 h 782"/>
                  <a:gd name="T40" fmla="*/ 416 w 438"/>
                  <a:gd name="T41" fmla="*/ 20 h 782"/>
                  <a:gd name="T42" fmla="*/ 416 w 438"/>
                  <a:gd name="T43" fmla="*/ 20 h 782"/>
                  <a:gd name="T44" fmla="*/ 408 w 438"/>
                  <a:gd name="T45" fmla="*/ 17 h 782"/>
                  <a:gd name="T46" fmla="*/ 218 w 438"/>
                  <a:gd name="T47" fmla="*/ 17 h 782"/>
                  <a:gd name="T48" fmla="*/ 28 w 438"/>
                  <a:gd name="T49" fmla="*/ 17 h 782"/>
                  <a:gd name="T50" fmla="*/ 408 w 438"/>
                  <a:gd name="T51" fmla="*/ 781 h 782"/>
                  <a:gd name="T52" fmla="*/ 218 w 438"/>
                  <a:gd name="T53" fmla="*/ 781 h 782"/>
                  <a:gd name="T54" fmla="*/ 28 w 438"/>
                  <a:gd name="T55" fmla="*/ 781 h 782"/>
                  <a:gd name="T56" fmla="*/ 28 w 438"/>
                  <a:gd name="T57" fmla="*/ 781 h 782"/>
                  <a:gd name="T58" fmla="*/ 9 w 438"/>
                  <a:gd name="T59" fmla="*/ 773 h 782"/>
                  <a:gd name="T60" fmla="*/ 9 w 438"/>
                  <a:gd name="T61" fmla="*/ 773 h 782"/>
                  <a:gd name="T62" fmla="*/ 0 w 438"/>
                  <a:gd name="T63" fmla="*/ 753 h 782"/>
                  <a:gd name="T64" fmla="*/ 0 w 438"/>
                  <a:gd name="T65" fmla="*/ 390 h 782"/>
                  <a:gd name="T66" fmla="*/ 0 w 438"/>
                  <a:gd name="T67" fmla="*/ 28 h 782"/>
                  <a:gd name="T68" fmla="*/ 0 w 438"/>
                  <a:gd name="T69" fmla="*/ 28 h 782"/>
                  <a:gd name="T70" fmla="*/ 9 w 438"/>
                  <a:gd name="T71" fmla="*/ 8 h 782"/>
                  <a:gd name="T72" fmla="*/ 9 w 438"/>
                  <a:gd name="T73" fmla="*/ 8 h 782"/>
                  <a:gd name="T74" fmla="*/ 28 w 438"/>
                  <a:gd name="T75" fmla="*/ 0 h 782"/>
                  <a:gd name="T76" fmla="*/ 218 w 438"/>
                  <a:gd name="T77" fmla="*/ 0 h 782"/>
                  <a:gd name="T78" fmla="*/ 408 w 438"/>
                  <a:gd name="T79" fmla="*/ 0 h 782"/>
                  <a:gd name="T80" fmla="*/ 408 w 438"/>
                  <a:gd name="T81" fmla="*/ 0 h 782"/>
                  <a:gd name="T82" fmla="*/ 428 w 438"/>
                  <a:gd name="T83" fmla="*/ 8 h 782"/>
                  <a:gd name="T84" fmla="*/ 428 w 438"/>
                  <a:gd name="T85" fmla="*/ 8 h 782"/>
                  <a:gd name="T86" fmla="*/ 437 w 438"/>
                  <a:gd name="T87" fmla="*/ 28 h 782"/>
                  <a:gd name="T88" fmla="*/ 437 w 438"/>
                  <a:gd name="T89" fmla="*/ 390 h 782"/>
                  <a:gd name="T90" fmla="*/ 437 w 438"/>
                  <a:gd name="T91" fmla="*/ 753 h 782"/>
                  <a:gd name="T92" fmla="*/ 437 w 438"/>
                  <a:gd name="T93" fmla="*/ 753 h 782"/>
                  <a:gd name="T94" fmla="*/ 428 w 438"/>
                  <a:gd name="T95" fmla="*/ 773 h 782"/>
                  <a:gd name="T96" fmla="*/ 428 w 438"/>
                  <a:gd name="T97" fmla="*/ 773 h 782"/>
                  <a:gd name="T98" fmla="*/ 408 w 438"/>
                  <a:gd name="T99" fmla="*/ 781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38" h="782">
                    <a:moveTo>
                      <a:pt x="28" y="17"/>
                    </a:moveTo>
                    <a:lnTo>
                      <a:pt x="28" y="17"/>
                    </a:lnTo>
                    <a:cubicBezTo>
                      <a:pt x="25" y="17"/>
                      <a:pt x="22" y="18"/>
                      <a:pt x="20" y="20"/>
                    </a:cubicBezTo>
                    <a:lnTo>
                      <a:pt x="20" y="20"/>
                    </a:lnTo>
                    <a:cubicBezTo>
                      <a:pt x="19" y="22"/>
                      <a:pt x="17" y="24"/>
                      <a:pt x="17" y="28"/>
                    </a:cubicBezTo>
                    <a:lnTo>
                      <a:pt x="17" y="390"/>
                    </a:lnTo>
                    <a:lnTo>
                      <a:pt x="17" y="753"/>
                    </a:lnTo>
                    <a:lnTo>
                      <a:pt x="17" y="753"/>
                    </a:lnTo>
                    <a:cubicBezTo>
                      <a:pt x="17" y="756"/>
                      <a:pt x="19" y="759"/>
                      <a:pt x="20" y="761"/>
                    </a:cubicBezTo>
                    <a:lnTo>
                      <a:pt x="20" y="761"/>
                    </a:lnTo>
                    <a:cubicBezTo>
                      <a:pt x="22" y="763"/>
                      <a:pt x="25" y="764"/>
                      <a:pt x="28" y="764"/>
                    </a:cubicBezTo>
                    <a:lnTo>
                      <a:pt x="218" y="764"/>
                    </a:lnTo>
                    <a:lnTo>
                      <a:pt x="408" y="764"/>
                    </a:lnTo>
                    <a:lnTo>
                      <a:pt x="408" y="764"/>
                    </a:lnTo>
                    <a:cubicBezTo>
                      <a:pt x="411" y="764"/>
                      <a:pt x="413" y="763"/>
                      <a:pt x="416" y="761"/>
                    </a:cubicBezTo>
                    <a:lnTo>
                      <a:pt x="416" y="761"/>
                    </a:lnTo>
                    <a:cubicBezTo>
                      <a:pt x="418" y="759"/>
                      <a:pt x="418" y="756"/>
                      <a:pt x="418" y="753"/>
                    </a:cubicBezTo>
                    <a:lnTo>
                      <a:pt x="418" y="390"/>
                    </a:lnTo>
                    <a:lnTo>
                      <a:pt x="418" y="28"/>
                    </a:lnTo>
                    <a:lnTo>
                      <a:pt x="418" y="28"/>
                    </a:lnTo>
                    <a:cubicBezTo>
                      <a:pt x="418" y="24"/>
                      <a:pt x="418" y="22"/>
                      <a:pt x="416" y="20"/>
                    </a:cubicBezTo>
                    <a:lnTo>
                      <a:pt x="416" y="20"/>
                    </a:lnTo>
                    <a:cubicBezTo>
                      <a:pt x="413" y="18"/>
                      <a:pt x="411" y="17"/>
                      <a:pt x="408" y="17"/>
                    </a:cubicBezTo>
                    <a:lnTo>
                      <a:pt x="218" y="17"/>
                    </a:lnTo>
                    <a:lnTo>
                      <a:pt x="28" y="17"/>
                    </a:lnTo>
                    <a:close/>
                    <a:moveTo>
                      <a:pt x="408" y="781"/>
                    </a:moveTo>
                    <a:lnTo>
                      <a:pt x="218" y="781"/>
                    </a:lnTo>
                    <a:lnTo>
                      <a:pt x="28" y="781"/>
                    </a:lnTo>
                    <a:lnTo>
                      <a:pt x="28" y="781"/>
                    </a:lnTo>
                    <a:cubicBezTo>
                      <a:pt x="20" y="781"/>
                      <a:pt x="13" y="778"/>
                      <a:pt x="9" y="773"/>
                    </a:cubicBezTo>
                    <a:lnTo>
                      <a:pt x="9" y="773"/>
                    </a:lnTo>
                    <a:cubicBezTo>
                      <a:pt x="3" y="767"/>
                      <a:pt x="0" y="761"/>
                      <a:pt x="0" y="753"/>
                    </a:cubicBezTo>
                    <a:lnTo>
                      <a:pt x="0" y="390"/>
                    </a:ln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0"/>
                      <a:pt x="3" y="13"/>
                      <a:pt x="9" y="8"/>
                    </a:cubicBezTo>
                    <a:lnTo>
                      <a:pt x="9" y="8"/>
                    </a:lnTo>
                    <a:cubicBezTo>
                      <a:pt x="13" y="3"/>
                      <a:pt x="20" y="0"/>
                      <a:pt x="28" y="0"/>
                    </a:cubicBezTo>
                    <a:lnTo>
                      <a:pt x="218" y="0"/>
                    </a:lnTo>
                    <a:lnTo>
                      <a:pt x="408" y="0"/>
                    </a:lnTo>
                    <a:lnTo>
                      <a:pt x="408" y="0"/>
                    </a:lnTo>
                    <a:cubicBezTo>
                      <a:pt x="416" y="0"/>
                      <a:pt x="423" y="3"/>
                      <a:pt x="428" y="8"/>
                    </a:cubicBezTo>
                    <a:lnTo>
                      <a:pt x="428" y="8"/>
                    </a:lnTo>
                    <a:cubicBezTo>
                      <a:pt x="433" y="13"/>
                      <a:pt x="437" y="20"/>
                      <a:pt x="437" y="28"/>
                    </a:cubicBezTo>
                    <a:lnTo>
                      <a:pt x="437" y="390"/>
                    </a:lnTo>
                    <a:lnTo>
                      <a:pt x="437" y="753"/>
                    </a:lnTo>
                    <a:lnTo>
                      <a:pt x="437" y="753"/>
                    </a:lnTo>
                    <a:cubicBezTo>
                      <a:pt x="437" y="761"/>
                      <a:pt x="433" y="767"/>
                      <a:pt x="428" y="773"/>
                    </a:cubicBezTo>
                    <a:lnTo>
                      <a:pt x="428" y="773"/>
                    </a:lnTo>
                    <a:cubicBezTo>
                      <a:pt x="423" y="778"/>
                      <a:pt x="416" y="781"/>
                      <a:pt x="408" y="7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54E48EA2-7983-4F93-888E-AC0D3654C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0890" y="11121929"/>
                <a:ext cx="273822" cy="148257"/>
              </a:xfrm>
              <a:custGeom>
                <a:avLst/>
                <a:gdLst>
                  <a:gd name="connsiteX0" fmla="*/ 8890 w 273822"/>
                  <a:gd name="connsiteY0" fmla="*/ 133431 h 148257"/>
                  <a:gd name="connsiteX1" fmla="*/ 265822 w 273822"/>
                  <a:gd name="connsiteY1" fmla="*/ 133431 h 148257"/>
                  <a:gd name="connsiteX2" fmla="*/ 273822 w 273822"/>
                  <a:gd name="connsiteY2" fmla="*/ 141280 h 148257"/>
                  <a:gd name="connsiteX3" fmla="*/ 265822 w 273822"/>
                  <a:gd name="connsiteY3" fmla="*/ 148257 h 148257"/>
                  <a:gd name="connsiteX4" fmla="*/ 8890 w 273822"/>
                  <a:gd name="connsiteY4" fmla="*/ 148257 h 148257"/>
                  <a:gd name="connsiteX5" fmla="*/ 0 w 273822"/>
                  <a:gd name="connsiteY5" fmla="*/ 141280 h 148257"/>
                  <a:gd name="connsiteX6" fmla="*/ 8890 w 273822"/>
                  <a:gd name="connsiteY6" fmla="*/ 133431 h 148257"/>
                  <a:gd name="connsiteX7" fmla="*/ 8890 w 273822"/>
                  <a:gd name="connsiteY7" fmla="*/ 66717 h 148257"/>
                  <a:gd name="connsiteX8" fmla="*/ 265822 w 273822"/>
                  <a:gd name="connsiteY8" fmla="*/ 66717 h 148257"/>
                  <a:gd name="connsiteX9" fmla="*/ 273822 w 273822"/>
                  <a:gd name="connsiteY9" fmla="*/ 74153 h 148257"/>
                  <a:gd name="connsiteX10" fmla="*/ 265822 w 273822"/>
                  <a:gd name="connsiteY10" fmla="*/ 81589 h 148257"/>
                  <a:gd name="connsiteX11" fmla="*/ 8890 w 273822"/>
                  <a:gd name="connsiteY11" fmla="*/ 81589 h 148257"/>
                  <a:gd name="connsiteX12" fmla="*/ 0 w 273822"/>
                  <a:gd name="connsiteY12" fmla="*/ 74153 h 148257"/>
                  <a:gd name="connsiteX13" fmla="*/ 8890 w 273822"/>
                  <a:gd name="connsiteY13" fmla="*/ 66717 h 148257"/>
                  <a:gd name="connsiteX14" fmla="*/ 8890 w 273822"/>
                  <a:gd name="connsiteY14" fmla="*/ 0 h 148257"/>
                  <a:gd name="connsiteX15" fmla="*/ 265822 w 273822"/>
                  <a:gd name="connsiteY15" fmla="*/ 0 h 148257"/>
                  <a:gd name="connsiteX16" fmla="*/ 273822 w 273822"/>
                  <a:gd name="connsiteY16" fmla="*/ 6610 h 148257"/>
                  <a:gd name="connsiteX17" fmla="*/ 265822 w 273822"/>
                  <a:gd name="connsiteY17" fmla="*/ 14872 h 148257"/>
                  <a:gd name="connsiteX18" fmla="*/ 8890 w 273822"/>
                  <a:gd name="connsiteY18" fmla="*/ 14872 h 148257"/>
                  <a:gd name="connsiteX19" fmla="*/ 0 w 273822"/>
                  <a:gd name="connsiteY19" fmla="*/ 6610 h 148257"/>
                  <a:gd name="connsiteX20" fmla="*/ 8890 w 273822"/>
                  <a:gd name="connsiteY20" fmla="*/ 0 h 148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73822" h="148257">
                    <a:moveTo>
                      <a:pt x="8890" y="133431"/>
                    </a:moveTo>
                    <a:lnTo>
                      <a:pt x="265822" y="133431"/>
                    </a:lnTo>
                    <a:cubicBezTo>
                      <a:pt x="269378" y="133431"/>
                      <a:pt x="273822" y="136919"/>
                      <a:pt x="273822" y="141280"/>
                    </a:cubicBezTo>
                    <a:cubicBezTo>
                      <a:pt x="273822" y="144768"/>
                      <a:pt x="269378" y="148257"/>
                      <a:pt x="265822" y="148257"/>
                    </a:cubicBezTo>
                    <a:lnTo>
                      <a:pt x="8890" y="148257"/>
                    </a:lnTo>
                    <a:cubicBezTo>
                      <a:pt x="3556" y="148257"/>
                      <a:pt x="0" y="144768"/>
                      <a:pt x="0" y="141280"/>
                    </a:cubicBezTo>
                    <a:cubicBezTo>
                      <a:pt x="0" y="136919"/>
                      <a:pt x="3556" y="133431"/>
                      <a:pt x="8890" y="133431"/>
                    </a:cubicBezTo>
                    <a:close/>
                    <a:moveTo>
                      <a:pt x="8890" y="66717"/>
                    </a:moveTo>
                    <a:lnTo>
                      <a:pt x="265822" y="66717"/>
                    </a:lnTo>
                    <a:cubicBezTo>
                      <a:pt x="269378" y="66717"/>
                      <a:pt x="273822" y="70022"/>
                      <a:pt x="273822" y="74153"/>
                    </a:cubicBezTo>
                    <a:cubicBezTo>
                      <a:pt x="273822" y="77458"/>
                      <a:pt x="269378" y="81589"/>
                      <a:pt x="265822" y="81589"/>
                    </a:cubicBezTo>
                    <a:lnTo>
                      <a:pt x="8890" y="81589"/>
                    </a:lnTo>
                    <a:cubicBezTo>
                      <a:pt x="3556" y="81589"/>
                      <a:pt x="0" y="77458"/>
                      <a:pt x="0" y="74153"/>
                    </a:cubicBezTo>
                    <a:cubicBezTo>
                      <a:pt x="0" y="70022"/>
                      <a:pt x="3556" y="66717"/>
                      <a:pt x="8890" y="66717"/>
                    </a:cubicBezTo>
                    <a:close/>
                    <a:moveTo>
                      <a:pt x="8890" y="0"/>
                    </a:moveTo>
                    <a:lnTo>
                      <a:pt x="265822" y="0"/>
                    </a:lnTo>
                    <a:cubicBezTo>
                      <a:pt x="269378" y="0"/>
                      <a:pt x="273822" y="3305"/>
                      <a:pt x="273822" y="6610"/>
                    </a:cubicBezTo>
                    <a:cubicBezTo>
                      <a:pt x="273822" y="11567"/>
                      <a:pt x="269378" y="14872"/>
                      <a:pt x="265822" y="14872"/>
                    </a:cubicBezTo>
                    <a:lnTo>
                      <a:pt x="8890" y="14872"/>
                    </a:lnTo>
                    <a:cubicBezTo>
                      <a:pt x="3556" y="14872"/>
                      <a:pt x="0" y="11567"/>
                      <a:pt x="0" y="6610"/>
                    </a:cubicBezTo>
                    <a:cubicBezTo>
                      <a:pt x="0" y="3305"/>
                      <a:pt x="3556" y="0"/>
                      <a:pt x="88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18">
                <a:extLst>
                  <a:ext uri="{FF2B5EF4-FFF2-40B4-BE49-F238E27FC236}">
                    <a16:creationId xmlns:a16="http://schemas.microsoft.com/office/drawing/2014/main" id="{64F1F1C7-5862-4940-8C06-E14615C5F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624" y="9771913"/>
                <a:ext cx="1032133" cy="553351"/>
              </a:xfrm>
              <a:custGeom>
                <a:avLst/>
                <a:gdLst>
                  <a:gd name="T0" fmla="*/ 1120 w 1160"/>
                  <a:gd name="T1" fmla="*/ 622 h 623"/>
                  <a:gd name="T2" fmla="*/ 579 w 1160"/>
                  <a:gd name="T3" fmla="*/ 622 h 623"/>
                  <a:gd name="T4" fmla="*/ 37 w 1160"/>
                  <a:gd name="T5" fmla="*/ 622 h 623"/>
                  <a:gd name="T6" fmla="*/ 37 w 1160"/>
                  <a:gd name="T7" fmla="*/ 622 h 623"/>
                  <a:gd name="T8" fmla="*/ 11 w 1160"/>
                  <a:gd name="T9" fmla="*/ 610 h 623"/>
                  <a:gd name="T10" fmla="*/ 11 w 1160"/>
                  <a:gd name="T11" fmla="*/ 610 h 623"/>
                  <a:gd name="T12" fmla="*/ 0 w 1160"/>
                  <a:gd name="T13" fmla="*/ 584 h 623"/>
                  <a:gd name="T14" fmla="*/ 0 w 1160"/>
                  <a:gd name="T15" fmla="*/ 311 h 623"/>
                  <a:gd name="T16" fmla="*/ 0 w 1160"/>
                  <a:gd name="T17" fmla="*/ 38 h 623"/>
                  <a:gd name="T18" fmla="*/ 0 w 1160"/>
                  <a:gd name="T19" fmla="*/ 38 h 623"/>
                  <a:gd name="T20" fmla="*/ 11 w 1160"/>
                  <a:gd name="T21" fmla="*/ 11 h 623"/>
                  <a:gd name="T22" fmla="*/ 11 w 1160"/>
                  <a:gd name="T23" fmla="*/ 11 h 623"/>
                  <a:gd name="T24" fmla="*/ 37 w 1160"/>
                  <a:gd name="T25" fmla="*/ 0 h 623"/>
                  <a:gd name="T26" fmla="*/ 579 w 1160"/>
                  <a:gd name="T27" fmla="*/ 0 h 623"/>
                  <a:gd name="T28" fmla="*/ 1120 w 1160"/>
                  <a:gd name="T29" fmla="*/ 0 h 623"/>
                  <a:gd name="T30" fmla="*/ 1120 w 1160"/>
                  <a:gd name="T31" fmla="*/ 0 h 623"/>
                  <a:gd name="T32" fmla="*/ 1148 w 1160"/>
                  <a:gd name="T33" fmla="*/ 11 h 623"/>
                  <a:gd name="T34" fmla="*/ 1148 w 1160"/>
                  <a:gd name="T35" fmla="*/ 11 h 623"/>
                  <a:gd name="T36" fmla="*/ 1159 w 1160"/>
                  <a:gd name="T37" fmla="*/ 38 h 623"/>
                  <a:gd name="T38" fmla="*/ 1159 w 1160"/>
                  <a:gd name="T39" fmla="*/ 311 h 623"/>
                  <a:gd name="T40" fmla="*/ 1159 w 1160"/>
                  <a:gd name="T41" fmla="*/ 584 h 623"/>
                  <a:gd name="T42" fmla="*/ 1159 w 1160"/>
                  <a:gd name="T43" fmla="*/ 584 h 623"/>
                  <a:gd name="T44" fmla="*/ 1148 w 1160"/>
                  <a:gd name="T45" fmla="*/ 610 h 623"/>
                  <a:gd name="T46" fmla="*/ 1148 w 1160"/>
                  <a:gd name="T47" fmla="*/ 610 h 623"/>
                  <a:gd name="T48" fmla="*/ 1120 w 1160"/>
                  <a:gd name="T49" fmla="*/ 622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60" h="623">
                    <a:moveTo>
                      <a:pt x="1120" y="622"/>
                    </a:moveTo>
                    <a:lnTo>
                      <a:pt x="579" y="622"/>
                    </a:lnTo>
                    <a:lnTo>
                      <a:pt x="37" y="622"/>
                    </a:lnTo>
                    <a:lnTo>
                      <a:pt x="37" y="622"/>
                    </a:lnTo>
                    <a:cubicBezTo>
                      <a:pt x="27" y="622"/>
                      <a:pt x="17" y="617"/>
                      <a:pt x="11" y="610"/>
                    </a:cubicBezTo>
                    <a:lnTo>
                      <a:pt x="11" y="610"/>
                    </a:lnTo>
                    <a:cubicBezTo>
                      <a:pt x="4" y="604"/>
                      <a:pt x="0" y="594"/>
                      <a:pt x="0" y="584"/>
                    </a:cubicBezTo>
                    <a:lnTo>
                      <a:pt x="0" y="311"/>
                    </a:ln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4" y="18"/>
                      <a:pt x="11" y="11"/>
                    </a:cubicBezTo>
                    <a:lnTo>
                      <a:pt x="11" y="11"/>
                    </a:lnTo>
                    <a:cubicBezTo>
                      <a:pt x="17" y="4"/>
                      <a:pt x="27" y="0"/>
                      <a:pt x="37" y="0"/>
                    </a:cubicBezTo>
                    <a:lnTo>
                      <a:pt x="579" y="0"/>
                    </a:lnTo>
                    <a:lnTo>
                      <a:pt x="1120" y="0"/>
                    </a:lnTo>
                    <a:lnTo>
                      <a:pt x="1120" y="0"/>
                    </a:lnTo>
                    <a:cubicBezTo>
                      <a:pt x="1131" y="0"/>
                      <a:pt x="1141" y="4"/>
                      <a:pt x="1148" y="11"/>
                    </a:cubicBezTo>
                    <a:lnTo>
                      <a:pt x="1148" y="11"/>
                    </a:lnTo>
                    <a:cubicBezTo>
                      <a:pt x="1154" y="18"/>
                      <a:pt x="1159" y="28"/>
                      <a:pt x="1159" y="38"/>
                    </a:cubicBezTo>
                    <a:lnTo>
                      <a:pt x="1159" y="311"/>
                    </a:lnTo>
                    <a:lnTo>
                      <a:pt x="1159" y="584"/>
                    </a:lnTo>
                    <a:lnTo>
                      <a:pt x="1159" y="584"/>
                    </a:lnTo>
                    <a:cubicBezTo>
                      <a:pt x="1159" y="594"/>
                      <a:pt x="1154" y="604"/>
                      <a:pt x="1148" y="610"/>
                    </a:cubicBezTo>
                    <a:lnTo>
                      <a:pt x="1148" y="610"/>
                    </a:lnTo>
                    <a:cubicBezTo>
                      <a:pt x="1141" y="617"/>
                      <a:pt x="1131" y="622"/>
                      <a:pt x="1120" y="6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19">
                <a:extLst>
                  <a:ext uri="{FF2B5EF4-FFF2-40B4-BE49-F238E27FC236}">
                    <a16:creationId xmlns:a16="http://schemas.microsoft.com/office/drawing/2014/main" id="{30408914-CF8A-4CED-9029-55C801E79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6849" y="9764064"/>
                <a:ext cx="1047833" cy="569048"/>
              </a:xfrm>
              <a:custGeom>
                <a:avLst/>
                <a:gdLst>
                  <a:gd name="T0" fmla="*/ 47 w 1178"/>
                  <a:gd name="T1" fmla="*/ 17 h 639"/>
                  <a:gd name="T2" fmla="*/ 47 w 1178"/>
                  <a:gd name="T3" fmla="*/ 17 h 639"/>
                  <a:gd name="T4" fmla="*/ 27 w 1178"/>
                  <a:gd name="T5" fmla="*/ 25 h 639"/>
                  <a:gd name="T6" fmla="*/ 27 w 1178"/>
                  <a:gd name="T7" fmla="*/ 25 h 639"/>
                  <a:gd name="T8" fmla="*/ 18 w 1178"/>
                  <a:gd name="T9" fmla="*/ 46 h 639"/>
                  <a:gd name="T10" fmla="*/ 18 w 1178"/>
                  <a:gd name="T11" fmla="*/ 592 h 639"/>
                  <a:gd name="T12" fmla="*/ 18 w 1178"/>
                  <a:gd name="T13" fmla="*/ 592 h 639"/>
                  <a:gd name="T14" fmla="*/ 27 w 1178"/>
                  <a:gd name="T15" fmla="*/ 612 h 639"/>
                  <a:gd name="T16" fmla="*/ 27 w 1178"/>
                  <a:gd name="T17" fmla="*/ 612 h 639"/>
                  <a:gd name="T18" fmla="*/ 47 w 1178"/>
                  <a:gd name="T19" fmla="*/ 621 h 639"/>
                  <a:gd name="T20" fmla="*/ 1130 w 1178"/>
                  <a:gd name="T21" fmla="*/ 621 h 639"/>
                  <a:gd name="T22" fmla="*/ 1130 w 1178"/>
                  <a:gd name="T23" fmla="*/ 621 h 639"/>
                  <a:gd name="T24" fmla="*/ 1152 w 1178"/>
                  <a:gd name="T25" fmla="*/ 612 h 639"/>
                  <a:gd name="T26" fmla="*/ 1152 w 1178"/>
                  <a:gd name="T27" fmla="*/ 612 h 639"/>
                  <a:gd name="T28" fmla="*/ 1160 w 1178"/>
                  <a:gd name="T29" fmla="*/ 592 h 639"/>
                  <a:gd name="T30" fmla="*/ 1160 w 1178"/>
                  <a:gd name="T31" fmla="*/ 46 h 639"/>
                  <a:gd name="T32" fmla="*/ 1160 w 1178"/>
                  <a:gd name="T33" fmla="*/ 46 h 639"/>
                  <a:gd name="T34" fmla="*/ 1152 w 1178"/>
                  <a:gd name="T35" fmla="*/ 25 h 639"/>
                  <a:gd name="T36" fmla="*/ 1152 w 1178"/>
                  <a:gd name="T37" fmla="*/ 25 h 639"/>
                  <a:gd name="T38" fmla="*/ 1130 w 1178"/>
                  <a:gd name="T39" fmla="*/ 17 h 639"/>
                  <a:gd name="T40" fmla="*/ 47 w 1178"/>
                  <a:gd name="T41" fmla="*/ 17 h 639"/>
                  <a:gd name="T42" fmla="*/ 1130 w 1178"/>
                  <a:gd name="T43" fmla="*/ 638 h 639"/>
                  <a:gd name="T44" fmla="*/ 47 w 1178"/>
                  <a:gd name="T45" fmla="*/ 638 h 639"/>
                  <a:gd name="T46" fmla="*/ 47 w 1178"/>
                  <a:gd name="T47" fmla="*/ 638 h 639"/>
                  <a:gd name="T48" fmla="*/ 14 w 1178"/>
                  <a:gd name="T49" fmla="*/ 625 h 639"/>
                  <a:gd name="T50" fmla="*/ 14 w 1178"/>
                  <a:gd name="T51" fmla="*/ 625 h 639"/>
                  <a:gd name="T52" fmla="*/ 0 w 1178"/>
                  <a:gd name="T53" fmla="*/ 592 h 639"/>
                  <a:gd name="T54" fmla="*/ 0 w 1178"/>
                  <a:gd name="T55" fmla="*/ 46 h 639"/>
                  <a:gd name="T56" fmla="*/ 0 w 1178"/>
                  <a:gd name="T57" fmla="*/ 46 h 639"/>
                  <a:gd name="T58" fmla="*/ 14 w 1178"/>
                  <a:gd name="T59" fmla="*/ 13 h 639"/>
                  <a:gd name="T60" fmla="*/ 14 w 1178"/>
                  <a:gd name="T61" fmla="*/ 13 h 639"/>
                  <a:gd name="T62" fmla="*/ 47 w 1178"/>
                  <a:gd name="T63" fmla="*/ 0 h 639"/>
                  <a:gd name="T64" fmla="*/ 1130 w 1178"/>
                  <a:gd name="T65" fmla="*/ 0 h 639"/>
                  <a:gd name="T66" fmla="*/ 1130 w 1178"/>
                  <a:gd name="T67" fmla="*/ 0 h 639"/>
                  <a:gd name="T68" fmla="*/ 1164 w 1178"/>
                  <a:gd name="T69" fmla="*/ 13 h 639"/>
                  <a:gd name="T70" fmla="*/ 1164 w 1178"/>
                  <a:gd name="T71" fmla="*/ 13 h 639"/>
                  <a:gd name="T72" fmla="*/ 1177 w 1178"/>
                  <a:gd name="T73" fmla="*/ 46 h 639"/>
                  <a:gd name="T74" fmla="*/ 1177 w 1178"/>
                  <a:gd name="T75" fmla="*/ 592 h 639"/>
                  <a:gd name="T76" fmla="*/ 1177 w 1178"/>
                  <a:gd name="T77" fmla="*/ 592 h 639"/>
                  <a:gd name="T78" fmla="*/ 1164 w 1178"/>
                  <a:gd name="T79" fmla="*/ 625 h 639"/>
                  <a:gd name="T80" fmla="*/ 1164 w 1178"/>
                  <a:gd name="T81" fmla="*/ 625 h 639"/>
                  <a:gd name="T82" fmla="*/ 1130 w 1178"/>
                  <a:gd name="T83" fmla="*/ 638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78" h="639">
                    <a:moveTo>
                      <a:pt x="47" y="17"/>
                    </a:moveTo>
                    <a:lnTo>
                      <a:pt x="47" y="17"/>
                    </a:lnTo>
                    <a:cubicBezTo>
                      <a:pt x="40" y="17"/>
                      <a:pt x="32" y="20"/>
                      <a:pt x="27" y="25"/>
                    </a:cubicBezTo>
                    <a:lnTo>
                      <a:pt x="27" y="25"/>
                    </a:lnTo>
                    <a:cubicBezTo>
                      <a:pt x="21" y="31"/>
                      <a:pt x="18" y="39"/>
                      <a:pt x="18" y="46"/>
                    </a:cubicBezTo>
                    <a:lnTo>
                      <a:pt x="18" y="592"/>
                    </a:lnTo>
                    <a:lnTo>
                      <a:pt x="18" y="592"/>
                    </a:lnTo>
                    <a:cubicBezTo>
                      <a:pt x="18" y="599"/>
                      <a:pt x="21" y="607"/>
                      <a:pt x="27" y="612"/>
                    </a:cubicBezTo>
                    <a:lnTo>
                      <a:pt x="27" y="612"/>
                    </a:lnTo>
                    <a:cubicBezTo>
                      <a:pt x="32" y="618"/>
                      <a:pt x="40" y="621"/>
                      <a:pt x="47" y="621"/>
                    </a:cubicBezTo>
                    <a:lnTo>
                      <a:pt x="1130" y="621"/>
                    </a:lnTo>
                    <a:lnTo>
                      <a:pt x="1130" y="621"/>
                    </a:lnTo>
                    <a:cubicBezTo>
                      <a:pt x="1138" y="621"/>
                      <a:pt x="1145" y="618"/>
                      <a:pt x="1152" y="612"/>
                    </a:cubicBezTo>
                    <a:lnTo>
                      <a:pt x="1152" y="612"/>
                    </a:lnTo>
                    <a:cubicBezTo>
                      <a:pt x="1157" y="607"/>
                      <a:pt x="1160" y="599"/>
                      <a:pt x="1160" y="592"/>
                    </a:cubicBezTo>
                    <a:lnTo>
                      <a:pt x="1160" y="46"/>
                    </a:lnTo>
                    <a:lnTo>
                      <a:pt x="1160" y="46"/>
                    </a:lnTo>
                    <a:cubicBezTo>
                      <a:pt x="1160" y="39"/>
                      <a:pt x="1157" y="31"/>
                      <a:pt x="1152" y="25"/>
                    </a:cubicBezTo>
                    <a:lnTo>
                      <a:pt x="1152" y="25"/>
                    </a:lnTo>
                    <a:cubicBezTo>
                      <a:pt x="1145" y="20"/>
                      <a:pt x="1138" y="17"/>
                      <a:pt x="1130" y="17"/>
                    </a:cubicBezTo>
                    <a:lnTo>
                      <a:pt x="47" y="17"/>
                    </a:lnTo>
                    <a:close/>
                    <a:moveTo>
                      <a:pt x="1130" y="638"/>
                    </a:moveTo>
                    <a:lnTo>
                      <a:pt x="47" y="638"/>
                    </a:lnTo>
                    <a:lnTo>
                      <a:pt x="47" y="638"/>
                    </a:lnTo>
                    <a:cubicBezTo>
                      <a:pt x="35" y="638"/>
                      <a:pt x="23" y="634"/>
                      <a:pt x="14" y="625"/>
                    </a:cubicBezTo>
                    <a:lnTo>
                      <a:pt x="14" y="625"/>
                    </a:lnTo>
                    <a:cubicBezTo>
                      <a:pt x="5" y="616"/>
                      <a:pt x="0" y="604"/>
                      <a:pt x="0" y="592"/>
                    </a:cubicBez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4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3" y="4"/>
                      <a:pt x="35" y="0"/>
                      <a:pt x="47" y="0"/>
                    </a:cubicBezTo>
                    <a:lnTo>
                      <a:pt x="1130" y="0"/>
                    </a:lnTo>
                    <a:lnTo>
                      <a:pt x="1130" y="0"/>
                    </a:lnTo>
                    <a:cubicBezTo>
                      <a:pt x="1143" y="0"/>
                      <a:pt x="1155" y="4"/>
                      <a:pt x="1164" y="13"/>
                    </a:cubicBezTo>
                    <a:lnTo>
                      <a:pt x="1164" y="13"/>
                    </a:lnTo>
                    <a:cubicBezTo>
                      <a:pt x="1172" y="22"/>
                      <a:pt x="1177" y="34"/>
                      <a:pt x="1177" y="46"/>
                    </a:cubicBezTo>
                    <a:lnTo>
                      <a:pt x="1177" y="592"/>
                    </a:lnTo>
                    <a:lnTo>
                      <a:pt x="1177" y="592"/>
                    </a:lnTo>
                    <a:cubicBezTo>
                      <a:pt x="1177" y="604"/>
                      <a:pt x="1172" y="616"/>
                      <a:pt x="1164" y="625"/>
                    </a:cubicBezTo>
                    <a:lnTo>
                      <a:pt x="1164" y="625"/>
                    </a:lnTo>
                    <a:cubicBezTo>
                      <a:pt x="1155" y="634"/>
                      <a:pt x="1143" y="638"/>
                      <a:pt x="1130" y="6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4285517-02C7-4E89-B091-FC6519180D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1036" y="10152587"/>
                <a:ext cx="348390" cy="73738"/>
              </a:xfrm>
              <a:custGeom>
                <a:avLst/>
                <a:gdLst>
                  <a:gd name="connsiteX0" fmla="*/ 7110 w 348390"/>
                  <a:gd name="connsiteY0" fmla="*/ 58866 h 73738"/>
                  <a:gd name="connsiteX1" fmla="*/ 340390 w 348390"/>
                  <a:gd name="connsiteY1" fmla="*/ 58866 h 73738"/>
                  <a:gd name="connsiteX2" fmla="*/ 348390 w 348390"/>
                  <a:gd name="connsiteY2" fmla="*/ 66302 h 73738"/>
                  <a:gd name="connsiteX3" fmla="*/ 340390 w 348390"/>
                  <a:gd name="connsiteY3" fmla="*/ 73738 h 73738"/>
                  <a:gd name="connsiteX4" fmla="*/ 7110 w 348390"/>
                  <a:gd name="connsiteY4" fmla="*/ 73738 h 73738"/>
                  <a:gd name="connsiteX5" fmla="*/ 0 w 348390"/>
                  <a:gd name="connsiteY5" fmla="*/ 66302 h 73738"/>
                  <a:gd name="connsiteX6" fmla="*/ 7110 w 348390"/>
                  <a:gd name="connsiteY6" fmla="*/ 58866 h 73738"/>
                  <a:gd name="connsiteX7" fmla="*/ 7074 w 348390"/>
                  <a:gd name="connsiteY7" fmla="*/ 0 h 73738"/>
                  <a:gd name="connsiteX8" fmla="*/ 215738 w 348390"/>
                  <a:gd name="connsiteY8" fmla="*/ 0 h 73738"/>
                  <a:gd name="connsiteX9" fmla="*/ 222812 w 348390"/>
                  <a:gd name="connsiteY9" fmla="*/ 6977 h 73738"/>
                  <a:gd name="connsiteX10" fmla="*/ 215738 w 348390"/>
                  <a:gd name="connsiteY10" fmla="*/ 14826 h 73738"/>
                  <a:gd name="connsiteX11" fmla="*/ 7074 w 348390"/>
                  <a:gd name="connsiteY11" fmla="*/ 14826 h 73738"/>
                  <a:gd name="connsiteX12" fmla="*/ 0 w 348390"/>
                  <a:gd name="connsiteY12" fmla="*/ 6977 h 73738"/>
                  <a:gd name="connsiteX13" fmla="*/ 7074 w 348390"/>
                  <a:gd name="connsiteY13" fmla="*/ 0 h 73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8390" h="73738">
                    <a:moveTo>
                      <a:pt x="7110" y="58866"/>
                    </a:moveTo>
                    <a:lnTo>
                      <a:pt x="340390" y="58866"/>
                    </a:lnTo>
                    <a:cubicBezTo>
                      <a:pt x="344834" y="58866"/>
                      <a:pt x="348390" y="62997"/>
                      <a:pt x="348390" y="66302"/>
                    </a:cubicBezTo>
                    <a:cubicBezTo>
                      <a:pt x="348390" y="70433"/>
                      <a:pt x="344834" y="73738"/>
                      <a:pt x="340390" y="73738"/>
                    </a:cubicBezTo>
                    <a:lnTo>
                      <a:pt x="7110" y="73738"/>
                    </a:lnTo>
                    <a:cubicBezTo>
                      <a:pt x="3554" y="73738"/>
                      <a:pt x="0" y="70433"/>
                      <a:pt x="0" y="66302"/>
                    </a:cubicBezTo>
                    <a:cubicBezTo>
                      <a:pt x="0" y="62997"/>
                      <a:pt x="3554" y="58866"/>
                      <a:pt x="7110" y="58866"/>
                    </a:cubicBezTo>
                    <a:close/>
                    <a:moveTo>
                      <a:pt x="7074" y="0"/>
                    </a:moveTo>
                    <a:lnTo>
                      <a:pt x="215738" y="0"/>
                    </a:lnTo>
                    <a:cubicBezTo>
                      <a:pt x="219276" y="0"/>
                      <a:pt x="222812" y="3488"/>
                      <a:pt x="222812" y="6977"/>
                    </a:cubicBezTo>
                    <a:cubicBezTo>
                      <a:pt x="222812" y="11337"/>
                      <a:pt x="219276" y="14826"/>
                      <a:pt x="215738" y="14826"/>
                    </a:cubicBezTo>
                    <a:lnTo>
                      <a:pt x="7074" y="14826"/>
                    </a:lnTo>
                    <a:cubicBezTo>
                      <a:pt x="3536" y="14826"/>
                      <a:pt x="0" y="11337"/>
                      <a:pt x="0" y="6977"/>
                    </a:cubicBezTo>
                    <a:cubicBezTo>
                      <a:pt x="0" y="3488"/>
                      <a:pt x="3536" y="0"/>
                      <a:pt x="70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6F9ED06A-5180-4154-B572-C96C6160CD1D}"/>
                </a:ext>
              </a:extLst>
            </p:cNvPr>
            <p:cNvGrpSpPr/>
            <p:nvPr/>
          </p:nvGrpSpPr>
          <p:grpSpPr>
            <a:xfrm>
              <a:off x="9595311" y="9159697"/>
              <a:ext cx="4426795" cy="3532017"/>
              <a:chOff x="9595311" y="9159697"/>
              <a:chExt cx="4426795" cy="3532017"/>
            </a:xfrm>
          </p:grpSpPr>
          <p:sp>
            <p:nvSpPr>
              <p:cNvPr id="105" name="Freeform 122">
                <a:extLst>
                  <a:ext uri="{FF2B5EF4-FFF2-40B4-BE49-F238E27FC236}">
                    <a16:creationId xmlns:a16="http://schemas.microsoft.com/office/drawing/2014/main" id="{FAC4AABC-11DA-40CA-9BF0-7B729D965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3045" y="11953915"/>
                <a:ext cx="800591" cy="372825"/>
              </a:xfrm>
              <a:custGeom>
                <a:avLst/>
                <a:gdLst>
                  <a:gd name="T0" fmla="*/ 782 w 900"/>
                  <a:gd name="T1" fmla="*/ 279 h 420"/>
                  <a:gd name="T2" fmla="*/ 782 w 900"/>
                  <a:gd name="T3" fmla="*/ 279 h 420"/>
                  <a:gd name="T4" fmla="*/ 608 w 900"/>
                  <a:gd name="T5" fmla="*/ 50 h 420"/>
                  <a:gd name="T6" fmla="*/ 608 w 900"/>
                  <a:gd name="T7" fmla="*/ 50 h 420"/>
                  <a:gd name="T8" fmla="*/ 287 w 900"/>
                  <a:gd name="T9" fmla="*/ 32 h 420"/>
                  <a:gd name="T10" fmla="*/ 49 w 900"/>
                  <a:gd name="T11" fmla="*/ 0 h 420"/>
                  <a:gd name="T12" fmla="*/ 0 w 900"/>
                  <a:gd name="T13" fmla="*/ 254 h 420"/>
                  <a:gd name="T14" fmla="*/ 242 w 900"/>
                  <a:gd name="T15" fmla="*/ 264 h 420"/>
                  <a:gd name="T16" fmla="*/ 242 w 900"/>
                  <a:gd name="T17" fmla="*/ 264 h 420"/>
                  <a:gd name="T18" fmla="*/ 366 w 900"/>
                  <a:gd name="T19" fmla="*/ 297 h 420"/>
                  <a:gd name="T20" fmla="*/ 366 w 900"/>
                  <a:gd name="T21" fmla="*/ 297 h 420"/>
                  <a:gd name="T22" fmla="*/ 551 w 900"/>
                  <a:gd name="T23" fmla="*/ 270 h 420"/>
                  <a:gd name="T24" fmla="*/ 551 w 900"/>
                  <a:gd name="T25" fmla="*/ 270 h 420"/>
                  <a:gd name="T26" fmla="*/ 646 w 900"/>
                  <a:gd name="T27" fmla="*/ 352 h 420"/>
                  <a:gd name="T28" fmla="*/ 646 w 900"/>
                  <a:gd name="T29" fmla="*/ 352 h 420"/>
                  <a:gd name="T30" fmla="*/ 740 w 900"/>
                  <a:gd name="T31" fmla="*/ 345 h 420"/>
                  <a:gd name="T32" fmla="*/ 740 w 900"/>
                  <a:gd name="T33" fmla="*/ 345 h 420"/>
                  <a:gd name="T34" fmla="*/ 782 w 900"/>
                  <a:gd name="T35" fmla="*/ 279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0" h="420">
                    <a:moveTo>
                      <a:pt x="782" y="279"/>
                    </a:moveTo>
                    <a:lnTo>
                      <a:pt x="782" y="279"/>
                    </a:lnTo>
                    <a:cubicBezTo>
                      <a:pt x="899" y="266"/>
                      <a:pt x="624" y="58"/>
                      <a:pt x="608" y="50"/>
                    </a:cubicBezTo>
                    <a:lnTo>
                      <a:pt x="608" y="50"/>
                    </a:lnTo>
                    <a:cubicBezTo>
                      <a:pt x="510" y="2"/>
                      <a:pt x="287" y="32"/>
                      <a:pt x="287" y="32"/>
                    </a:cubicBezTo>
                    <a:lnTo>
                      <a:pt x="49" y="0"/>
                    </a:lnTo>
                    <a:lnTo>
                      <a:pt x="0" y="254"/>
                    </a:lnTo>
                    <a:lnTo>
                      <a:pt x="242" y="264"/>
                    </a:lnTo>
                    <a:lnTo>
                      <a:pt x="242" y="264"/>
                    </a:lnTo>
                    <a:cubicBezTo>
                      <a:pt x="242" y="264"/>
                      <a:pt x="322" y="292"/>
                      <a:pt x="366" y="297"/>
                    </a:cubicBezTo>
                    <a:lnTo>
                      <a:pt x="366" y="297"/>
                    </a:lnTo>
                    <a:cubicBezTo>
                      <a:pt x="502" y="311"/>
                      <a:pt x="537" y="258"/>
                      <a:pt x="551" y="270"/>
                    </a:cubicBezTo>
                    <a:lnTo>
                      <a:pt x="551" y="270"/>
                    </a:lnTo>
                    <a:cubicBezTo>
                      <a:pt x="586" y="299"/>
                      <a:pt x="615" y="324"/>
                      <a:pt x="646" y="352"/>
                    </a:cubicBezTo>
                    <a:lnTo>
                      <a:pt x="646" y="352"/>
                    </a:lnTo>
                    <a:cubicBezTo>
                      <a:pt x="725" y="419"/>
                      <a:pt x="740" y="345"/>
                      <a:pt x="740" y="345"/>
                    </a:cubicBezTo>
                    <a:lnTo>
                      <a:pt x="740" y="345"/>
                    </a:lnTo>
                    <a:cubicBezTo>
                      <a:pt x="784" y="368"/>
                      <a:pt x="814" y="327"/>
                      <a:pt x="782" y="2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23">
                <a:extLst>
                  <a:ext uri="{FF2B5EF4-FFF2-40B4-BE49-F238E27FC236}">
                    <a16:creationId xmlns:a16="http://schemas.microsoft.com/office/drawing/2014/main" id="{2719483E-2647-4A8C-B0E8-6802DBC56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196" y="11942143"/>
                <a:ext cx="745648" cy="353202"/>
              </a:xfrm>
              <a:custGeom>
                <a:avLst/>
                <a:gdLst>
                  <a:gd name="T0" fmla="*/ 554 w 839"/>
                  <a:gd name="T1" fmla="*/ 270 h 399"/>
                  <a:gd name="T2" fmla="*/ 565 w 839"/>
                  <a:gd name="T3" fmla="*/ 273 h 399"/>
                  <a:gd name="T4" fmla="*/ 660 w 839"/>
                  <a:gd name="T5" fmla="*/ 355 h 399"/>
                  <a:gd name="T6" fmla="*/ 719 w 839"/>
                  <a:gd name="T7" fmla="*/ 380 h 399"/>
                  <a:gd name="T8" fmla="*/ 739 w 839"/>
                  <a:gd name="T9" fmla="*/ 354 h 399"/>
                  <a:gd name="T10" fmla="*/ 743 w 839"/>
                  <a:gd name="T11" fmla="*/ 348 h 399"/>
                  <a:gd name="T12" fmla="*/ 751 w 839"/>
                  <a:gd name="T13" fmla="*/ 348 h 399"/>
                  <a:gd name="T14" fmla="*/ 789 w 839"/>
                  <a:gd name="T15" fmla="*/ 346 h 399"/>
                  <a:gd name="T16" fmla="*/ 783 w 839"/>
                  <a:gd name="T17" fmla="*/ 294 h 399"/>
                  <a:gd name="T18" fmla="*/ 782 w 839"/>
                  <a:gd name="T19" fmla="*/ 285 h 399"/>
                  <a:gd name="T20" fmla="*/ 789 w 839"/>
                  <a:gd name="T21" fmla="*/ 280 h 399"/>
                  <a:gd name="T22" fmla="*/ 810 w 839"/>
                  <a:gd name="T23" fmla="*/ 269 h 399"/>
                  <a:gd name="T24" fmla="*/ 612 w 839"/>
                  <a:gd name="T25" fmla="*/ 68 h 399"/>
                  <a:gd name="T26" fmla="*/ 296 w 839"/>
                  <a:gd name="T27" fmla="*/ 51 h 399"/>
                  <a:gd name="T28" fmla="*/ 294 w 839"/>
                  <a:gd name="T29" fmla="*/ 51 h 399"/>
                  <a:gd name="T30" fmla="*/ 18 w 839"/>
                  <a:gd name="T31" fmla="*/ 256 h 399"/>
                  <a:gd name="T32" fmla="*/ 251 w 839"/>
                  <a:gd name="T33" fmla="*/ 266 h 399"/>
                  <a:gd name="T34" fmla="*/ 254 w 839"/>
                  <a:gd name="T35" fmla="*/ 266 h 399"/>
                  <a:gd name="T36" fmla="*/ 374 w 839"/>
                  <a:gd name="T37" fmla="*/ 298 h 399"/>
                  <a:gd name="T38" fmla="*/ 532 w 839"/>
                  <a:gd name="T39" fmla="*/ 277 h 399"/>
                  <a:gd name="T40" fmla="*/ 712 w 839"/>
                  <a:gd name="T41" fmla="*/ 398 h 399"/>
                  <a:gd name="T42" fmla="*/ 649 w 839"/>
                  <a:gd name="T43" fmla="*/ 367 h 399"/>
                  <a:gd name="T44" fmla="*/ 637 w 839"/>
                  <a:gd name="T45" fmla="*/ 357 h 399"/>
                  <a:gd name="T46" fmla="*/ 553 w 839"/>
                  <a:gd name="T47" fmla="*/ 287 h 399"/>
                  <a:gd name="T48" fmla="*/ 539 w 839"/>
                  <a:gd name="T49" fmla="*/ 293 h 399"/>
                  <a:gd name="T50" fmla="*/ 373 w 839"/>
                  <a:gd name="T51" fmla="*/ 315 h 399"/>
                  <a:gd name="T52" fmla="*/ 8 w 839"/>
                  <a:gd name="T53" fmla="*/ 273 h 399"/>
                  <a:gd name="T54" fmla="*/ 1 w 839"/>
                  <a:gd name="T55" fmla="*/ 270 h 399"/>
                  <a:gd name="T56" fmla="*/ 0 w 839"/>
                  <a:gd name="T57" fmla="*/ 263 h 399"/>
                  <a:gd name="T58" fmla="*/ 48 w 839"/>
                  <a:gd name="T59" fmla="*/ 8 h 399"/>
                  <a:gd name="T60" fmla="*/ 295 w 839"/>
                  <a:gd name="T61" fmla="*/ 34 h 399"/>
                  <a:gd name="T62" fmla="*/ 620 w 839"/>
                  <a:gd name="T63" fmla="*/ 52 h 399"/>
                  <a:gd name="T64" fmla="*/ 827 w 839"/>
                  <a:gd name="T65" fmla="*/ 272 h 399"/>
                  <a:gd name="T66" fmla="*/ 803 w 839"/>
                  <a:gd name="T67" fmla="*/ 294 h 399"/>
                  <a:gd name="T68" fmla="*/ 802 w 839"/>
                  <a:gd name="T69" fmla="*/ 357 h 399"/>
                  <a:gd name="T70" fmla="*/ 753 w 839"/>
                  <a:gd name="T71" fmla="*/ 367 h 399"/>
                  <a:gd name="T72" fmla="*/ 726 w 839"/>
                  <a:gd name="T73" fmla="*/ 396 h 399"/>
                  <a:gd name="T74" fmla="*/ 712 w 839"/>
                  <a:gd name="T7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39" h="399">
                    <a:moveTo>
                      <a:pt x="554" y="270"/>
                    </a:moveTo>
                    <a:lnTo>
                      <a:pt x="554" y="270"/>
                    </a:lnTo>
                    <a:cubicBezTo>
                      <a:pt x="558" y="270"/>
                      <a:pt x="562" y="271"/>
                      <a:pt x="565" y="273"/>
                    </a:cubicBezTo>
                    <a:lnTo>
                      <a:pt x="565" y="273"/>
                    </a:lnTo>
                    <a:cubicBezTo>
                      <a:pt x="595" y="299"/>
                      <a:pt x="621" y="321"/>
                      <a:pt x="648" y="344"/>
                    </a:cubicBezTo>
                    <a:lnTo>
                      <a:pt x="660" y="355"/>
                    </a:lnTo>
                    <a:lnTo>
                      <a:pt x="660" y="355"/>
                    </a:lnTo>
                    <a:cubicBezTo>
                      <a:pt x="685" y="376"/>
                      <a:pt x="706" y="385"/>
                      <a:pt x="719" y="380"/>
                    </a:cubicBezTo>
                    <a:lnTo>
                      <a:pt x="719" y="380"/>
                    </a:lnTo>
                    <a:cubicBezTo>
                      <a:pt x="735" y="375"/>
                      <a:pt x="739" y="354"/>
                      <a:pt x="739" y="354"/>
                    </a:cubicBezTo>
                    <a:lnTo>
                      <a:pt x="739" y="354"/>
                    </a:lnTo>
                    <a:cubicBezTo>
                      <a:pt x="740" y="351"/>
                      <a:pt x="742" y="349"/>
                      <a:pt x="743" y="348"/>
                    </a:cubicBezTo>
                    <a:lnTo>
                      <a:pt x="743" y="348"/>
                    </a:lnTo>
                    <a:cubicBezTo>
                      <a:pt x="746" y="347"/>
                      <a:pt x="749" y="347"/>
                      <a:pt x="751" y="348"/>
                    </a:cubicBezTo>
                    <a:lnTo>
                      <a:pt x="751" y="348"/>
                    </a:lnTo>
                    <a:cubicBezTo>
                      <a:pt x="768" y="355"/>
                      <a:pt x="781" y="355"/>
                      <a:pt x="789" y="346"/>
                    </a:cubicBezTo>
                    <a:lnTo>
                      <a:pt x="789" y="346"/>
                    </a:lnTo>
                    <a:cubicBezTo>
                      <a:pt x="797" y="337"/>
                      <a:pt x="799" y="319"/>
                      <a:pt x="783" y="294"/>
                    </a:cubicBezTo>
                    <a:lnTo>
                      <a:pt x="783" y="294"/>
                    </a:lnTo>
                    <a:cubicBezTo>
                      <a:pt x="781" y="291"/>
                      <a:pt x="781" y="288"/>
                      <a:pt x="782" y="285"/>
                    </a:cubicBezTo>
                    <a:lnTo>
                      <a:pt x="782" y="285"/>
                    </a:lnTo>
                    <a:cubicBezTo>
                      <a:pt x="784" y="283"/>
                      <a:pt x="786" y="281"/>
                      <a:pt x="789" y="280"/>
                    </a:cubicBezTo>
                    <a:lnTo>
                      <a:pt x="789" y="280"/>
                    </a:lnTo>
                    <a:cubicBezTo>
                      <a:pt x="802" y="279"/>
                      <a:pt x="808" y="275"/>
                      <a:pt x="810" y="269"/>
                    </a:cubicBezTo>
                    <a:lnTo>
                      <a:pt x="810" y="269"/>
                    </a:lnTo>
                    <a:cubicBezTo>
                      <a:pt x="818" y="224"/>
                      <a:pt x="629" y="76"/>
                      <a:pt x="612" y="68"/>
                    </a:cubicBezTo>
                    <a:lnTo>
                      <a:pt x="612" y="68"/>
                    </a:lnTo>
                    <a:cubicBezTo>
                      <a:pt x="518" y="21"/>
                      <a:pt x="298" y="51"/>
                      <a:pt x="296" y="51"/>
                    </a:cubicBezTo>
                    <a:lnTo>
                      <a:pt x="296" y="51"/>
                    </a:lnTo>
                    <a:cubicBezTo>
                      <a:pt x="296" y="51"/>
                      <a:pt x="295" y="51"/>
                      <a:pt x="294" y="51"/>
                    </a:cubicBezTo>
                    <a:lnTo>
                      <a:pt x="64" y="19"/>
                    </a:lnTo>
                    <a:lnTo>
                      <a:pt x="18" y="256"/>
                    </a:lnTo>
                    <a:lnTo>
                      <a:pt x="251" y="266"/>
                    </a:lnTo>
                    <a:lnTo>
                      <a:pt x="251" y="266"/>
                    </a:lnTo>
                    <a:cubicBezTo>
                      <a:pt x="252" y="266"/>
                      <a:pt x="253" y="266"/>
                      <a:pt x="254" y="266"/>
                    </a:cubicBezTo>
                    <a:lnTo>
                      <a:pt x="254" y="266"/>
                    </a:lnTo>
                    <a:cubicBezTo>
                      <a:pt x="255" y="266"/>
                      <a:pt x="332" y="294"/>
                      <a:pt x="374" y="298"/>
                    </a:cubicBezTo>
                    <a:lnTo>
                      <a:pt x="374" y="298"/>
                    </a:lnTo>
                    <a:cubicBezTo>
                      <a:pt x="463" y="307"/>
                      <a:pt x="508" y="288"/>
                      <a:pt x="532" y="277"/>
                    </a:cubicBezTo>
                    <a:lnTo>
                      <a:pt x="532" y="277"/>
                    </a:lnTo>
                    <a:cubicBezTo>
                      <a:pt x="541" y="273"/>
                      <a:pt x="548" y="270"/>
                      <a:pt x="554" y="270"/>
                    </a:cubicBezTo>
                    <a:close/>
                    <a:moveTo>
                      <a:pt x="712" y="398"/>
                    </a:moveTo>
                    <a:lnTo>
                      <a:pt x="712" y="398"/>
                    </a:lnTo>
                    <a:cubicBezTo>
                      <a:pt x="694" y="398"/>
                      <a:pt x="673" y="388"/>
                      <a:pt x="649" y="367"/>
                    </a:cubicBezTo>
                    <a:lnTo>
                      <a:pt x="637" y="357"/>
                    </a:lnTo>
                    <a:lnTo>
                      <a:pt x="637" y="357"/>
                    </a:lnTo>
                    <a:cubicBezTo>
                      <a:pt x="610" y="334"/>
                      <a:pt x="584" y="312"/>
                      <a:pt x="553" y="287"/>
                    </a:cubicBezTo>
                    <a:lnTo>
                      <a:pt x="553" y="287"/>
                    </a:lnTo>
                    <a:cubicBezTo>
                      <a:pt x="552" y="287"/>
                      <a:pt x="545" y="290"/>
                      <a:pt x="539" y="293"/>
                    </a:cubicBezTo>
                    <a:lnTo>
                      <a:pt x="539" y="293"/>
                    </a:lnTo>
                    <a:cubicBezTo>
                      <a:pt x="514" y="304"/>
                      <a:pt x="466" y="326"/>
                      <a:pt x="373" y="315"/>
                    </a:cubicBezTo>
                    <a:lnTo>
                      <a:pt x="373" y="315"/>
                    </a:lnTo>
                    <a:cubicBezTo>
                      <a:pt x="331" y="311"/>
                      <a:pt x="260" y="287"/>
                      <a:pt x="249" y="283"/>
                    </a:cubicBezTo>
                    <a:lnTo>
                      <a:pt x="8" y="273"/>
                    </a:lnTo>
                    <a:lnTo>
                      <a:pt x="8" y="273"/>
                    </a:lnTo>
                    <a:cubicBezTo>
                      <a:pt x="6" y="272"/>
                      <a:pt x="3" y="271"/>
                      <a:pt x="1" y="270"/>
                    </a:cubicBezTo>
                    <a:lnTo>
                      <a:pt x="1" y="270"/>
                    </a:lnTo>
                    <a:cubicBezTo>
                      <a:pt x="0" y="267"/>
                      <a:pt x="0" y="264"/>
                      <a:pt x="0" y="263"/>
                    </a:cubicBezTo>
                    <a:lnTo>
                      <a:pt x="48" y="8"/>
                    </a:lnTo>
                    <a:lnTo>
                      <a:pt x="48" y="8"/>
                    </a:lnTo>
                    <a:cubicBezTo>
                      <a:pt x="49" y="3"/>
                      <a:pt x="53" y="0"/>
                      <a:pt x="59" y="1"/>
                    </a:cubicBezTo>
                    <a:lnTo>
                      <a:pt x="295" y="34"/>
                    </a:lnTo>
                    <a:lnTo>
                      <a:pt x="295" y="34"/>
                    </a:lnTo>
                    <a:cubicBezTo>
                      <a:pt x="315" y="31"/>
                      <a:pt x="524" y="5"/>
                      <a:pt x="620" y="52"/>
                    </a:cubicBezTo>
                    <a:lnTo>
                      <a:pt x="620" y="52"/>
                    </a:lnTo>
                    <a:cubicBezTo>
                      <a:pt x="630" y="57"/>
                      <a:pt x="838" y="210"/>
                      <a:pt x="827" y="272"/>
                    </a:cubicBezTo>
                    <a:lnTo>
                      <a:pt x="827" y="272"/>
                    </a:lnTo>
                    <a:cubicBezTo>
                      <a:pt x="825" y="280"/>
                      <a:pt x="821" y="290"/>
                      <a:pt x="803" y="294"/>
                    </a:cubicBezTo>
                    <a:lnTo>
                      <a:pt x="803" y="294"/>
                    </a:lnTo>
                    <a:cubicBezTo>
                      <a:pt x="815" y="319"/>
                      <a:pt x="815" y="343"/>
                      <a:pt x="802" y="357"/>
                    </a:cubicBezTo>
                    <a:lnTo>
                      <a:pt x="802" y="357"/>
                    </a:lnTo>
                    <a:cubicBezTo>
                      <a:pt x="791" y="371"/>
                      <a:pt x="772" y="374"/>
                      <a:pt x="753" y="367"/>
                    </a:cubicBezTo>
                    <a:lnTo>
                      <a:pt x="753" y="367"/>
                    </a:lnTo>
                    <a:cubicBezTo>
                      <a:pt x="749" y="377"/>
                      <a:pt x="741" y="391"/>
                      <a:pt x="726" y="396"/>
                    </a:cubicBezTo>
                    <a:lnTo>
                      <a:pt x="726" y="396"/>
                    </a:lnTo>
                    <a:cubicBezTo>
                      <a:pt x="721" y="398"/>
                      <a:pt x="716" y="398"/>
                      <a:pt x="712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24">
                <a:extLst>
                  <a:ext uri="{FF2B5EF4-FFF2-40B4-BE49-F238E27FC236}">
                    <a16:creationId xmlns:a16="http://schemas.microsoft.com/office/drawing/2014/main" id="{B1F7A36E-95C5-487D-93F3-16EE10F03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4425" y="11086610"/>
                <a:ext cx="1510917" cy="1185188"/>
              </a:xfrm>
              <a:custGeom>
                <a:avLst/>
                <a:gdLst>
                  <a:gd name="T0" fmla="*/ 558 w 1696"/>
                  <a:gd name="T1" fmla="*/ 0 h 1332"/>
                  <a:gd name="T2" fmla="*/ 889 w 1696"/>
                  <a:gd name="T3" fmla="*/ 694 h 1332"/>
                  <a:gd name="T4" fmla="*/ 1695 w 1696"/>
                  <a:gd name="T5" fmla="*/ 990 h 1332"/>
                  <a:gd name="T6" fmla="*/ 1695 w 1696"/>
                  <a:gd name="T7" fmla="*/ 990 h 1332"/>
                  <a:gd name="T8" fmla="*/ 1658 w 1696"/>
                  <a:gd name="T9" fmla="*/ 1150 h 1332"/>
                  <a:gd name="T10" fmla="*/ 1658 w 1696"/>
                  <a:gd name="T11" fmla="*/ 1150 h 1332"/>
                  <a:gd name="T12" fmla="*/ 1635 w 1696"/>
                  <a:gd name="T13" fmla="*/ 1331 h 1332"/>
                  <a:gd name="T14" fmla="*/ 761 w 1696"/>
                  <a:gd name="T15" fmla="*/ 1263 h 1332"/>
                  <a:gd name="T16" fmla="*/ 761 w 1696"/>
                  <a:gd name="T17" fmla="*/ 1263 h 1332"/>
                  <a:gd name="T18" fmla="*/ 485 w 1696"/>
                  <a:gd name="T19" fmla="*/ 1165 h 1332"/>
                  <a:gd name="T20" fmla="*/ 485 w 1696"/>
                  <a:gd name="T21" fmla="*/ 1165 h 1332"/>
                  <a:gd name="T22" fmla="*/ 333 w 1696"/>
                  <a:gd name="T23" fmla="*/ 985 h 1332"/>
                  <a:gd name="T24" fmla="*/ 0 w 1696"/>
                  <a:gd name="T25" fmla="*/ 360 h 1332"/>
                  <a:gd name="T26" fmla="*/ 558 w 1696"/>
                  <a:gd name="T27" fmla="*/ 0 h 1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6" h="1332">
                    <a:moveTo>
                      <a:pt x="558" y="0"/>
                    </a:moveTo>
                    <a:lnTo>
                      <a:pt x="889" y="694"/>
                    </a:lnTo>
                    <a:lnTo>
                      <a:pt x="1695" y="990"/>
                    </a:lnTo>
                    <a:lnTo>
                      <a:pt x="1695" y="990"/>
                    </a:lnTo>
                    <a:cubicBezTo>
                      <a:pt x="1695" y="990"/>
                      <a:pt x="1676" y="1064"/>
                      <a:pt x="1658" y="1150"/>
                    </a:cubicBezTo>
                    <a:lnTo>
                      <a:pt x="1658" y="1150"/>
                    </a:lnTo>
                    <a:cubicBezTo>
                      <a:pt x="1640" y="1236"/>
                      <a:pt x="1635" y="1331"/>
                      <a:pt x="1635" y="1331"/>
                    </a:cubicBezTo>
                    <a:lnTo>
                      <a:pt x="761" y="1263"/>
                    </a:lnTo>
                    <a:lnTo>
                      <a:pt x="761" y="1263"/>
                    </a:lnTo>
                    <a:cubicBezTo>
                      <a:pt x="657" y="1252"/>
                      <a:pt x="567" y="1227"/>
                      <a:pt x="485" y="1165"/>
                    </a:cubicBezTo>
                    <a:lnTo>
                      <a:pt x="485" y="1165"/>
                    </a:lnTo>
                    <a:cubicBezTo>
                      <a:pt x="423" y="1118"/>
                      <a:pt x="371" y="1056"/>
                      <a:pt x="333" y="985"/>
                    </a:cubicBezTo>
                    <a:lnTo>
                      <a:pt x="0" y="360"/>
                    </a:lnTo>
                    <a:lnTo>
                      <a:pt x="55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25">
                <a:extLst>
                  <a:ext uri="{FF2B5EF4-FFF2-40B4-BE49-F238E27FC236}">
                    <a16:creationId xmlns:a16="http://schemas.microsoft.com/office/drawing/2014/main" id="{716D1B92-9035-446E-B8D8-5B66645E3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6576" y="11082684"/>
                <a:ext cx="1526615" cy="1200886"/>
              </a:xfrm>
              <a:custGeom>
                <a:avLst/>
                <a:gdLst>
                  <a:gd name="T0" fmla="*/ 21 w 1714"/>
                  <a:gd name="T1" fmla="*/ 371 h 1349"/>
                  <a:gd name="T2" fmla="*/ 350 w 1714"/>
                  <a:gd name="T3" fmla="*/ 990 h 1349"/>
                  <a:gd name="T4" fmla="*/ 350 w 1714"/>
                  <a:gd name="T5" fmla="*/ 990 h 1349"/>
                  <a:gd name="T6" fmla="*/ 500 w 1714"/>
                  <a:gd name="T7" fmla="*/ 1166 h 1349"/>
                  <a:gd name="T8" fmla="*/ 500 w 1714"/>
                  <a:gd name="T9" fmla="*/ 1166 h 1349"/>
                  <a:gd name="T10" fmla="*/ 771 w 1714"/>
                  <a:gd name="T11" fmla="*/ 1262 h 1349"/>
                  <a:gd name="T12" fmla="*/ 1636 w 1714"/>
                  <a:gd name="T13" fmla="*/ 1329 h 1349"/>
                  <a:gd name="T14" fmla="*/ 1636 w 1714"/>
                  <a:gd name="T15" fmla="*/ 1329 h 1349"/>
                  <a:gd name="T16" fmla="*/ 1659 w 1714"/>
                  <a:gd name="T17" fmla="*/ 1157 h 1349"/>
                  <a:gd name="T18" fmla="*/ 1659 w 1714"/>
                  <a:gd name="T19" fmla="*/ 1157 h 1349"/>
                  <a:gd name="T20" fmla="*/ 1694 w 1714"/>
                  <a:gd name="T21" fmla="*/ 1004 h 1349"/>
                  <a:gd name="T22" fmla="*/ 895 w 1714"/>
                  <a:gd name="T23" fmla="*/ 710 h 1349"/>
                  <a:gd name="T24" fmla="*/ 895 w 1714"/>
                  <a:gd name="T25" fmla="*/ 710 h 1349"/>
                  <a:gd name="T26" fmla="*/ 890 w 1714"/>
                  <a:gd name="T27" fmla="*/ 705 h 1349"/>
                  <a:gd name="T28" fmla="*/ 564 w 1714"/>
                  <a:gd name="T29" fmla="*/ 21 h 1349"/>
                  <a:gd name="T30" fmla="*/ 21 w 1714"/>
                  <a:gd name="T31" fmla="*/ 371 h 1349"/>
                  <a:gd name="T32" fmla="*/ 1644 w 1714"/>
                  <a:gd name="T33" fmla="*/ 1348 h 1349"/>
                  <a:gd name="T34" fmla="*/ 1644 w 1714"/>
                  <a:gd name="T35" fmla="*/ 1348 h 1349"/>
                  <a:gd name="T36" fmla="*/ 1643 w 1714"/>
                  <a:gd name="T37" fmla="*/ 1348 h 1349"/>
                  <a:gd name="T38" fmla="*/ 770 w 1714"/>
                  <a:gd name="T39" fmla="*/ 1280 h 1349"/>
                  <a:gd name="T40" fmla="*/ 770 w 1714"/>
                  <a:gd name="T41" fmla="*/ 1280 h 1349"/>
                  <a:gd name="T42" fmla="*/ 490 w 1714"/>
                  <a:gd name="T43" fmla="*/ 1180 h 1349"/>
                  <a:gd name="T44" fmla="*/ 490 w 1714"/>
                  <a:gd name="T45" fmla="*/ 1180 h 1349"/>
                  <a:gd name="T46" fmla="*/ 334 w 1714"/>
                  <a:gd name="T47" fmla="*/ 997 h 1349"/>
                  <a:gd name="T48" fmla="*/ 1 w 1714"/>
                  <a:gd name="T49" fmla="*/ 372 h 1349"/>
                  <a:gd name="T50" fmla="*/ 1 w 1714"/>
                  <a:gd name="T51" fmla="*/ 372 h 1349"/>
                  <a:gd name="T52" fmla="*/ 5 w 1714"/>
                  <a:gd name="T53" fmla="*/ 360 h 1349"/>
                  <a:gd name="T54" fmla="*/ 562 w 1714"/>
                  <a:gd name="T55" fmla="*/ 2 h 1349"/>
                  <a:gd name="T56" fmla="*/ 562 w 1714"/>
                  <a:gd name="T57" fmla="*/ 2 h 1349"/>
                  <a:gd name="T58" fmla="*/ 570 w 1714"/>
                  <a:gd name="T59" fmla="*/ 0 h 1349"/>
                  <a:gd name="T60" fmla="*/ 570 w 1714"/>
                  <a:gd name="T61" fmla="*/ 0 h 1349"/>
                  <a:gd name="T62" fmla="*/ 575 w 1714"/>
                  <a:gd name="T63" fmla="*/ 5 h 1349"/>
                  <a:gd name="T64" fmla="*/ 905 w 1714"/>
                  <a:gd name="T65" fmla="*/ 695 h 1349"/>
                  <a:gd name="T66" fmla="*/ 1707 w 1714"/>
                  <a:gd name="T67" fmla="*/ 990 h 1349"/>
                  <a:gd name="T68" fmla="*/ 1707 w 1714"/>
                  <a:gd name="T69" fmla="*/ 990 h 1349"/>
                  <a:gd name="T70" fmla="*/ 1713 w 1714"/>
                  <a:gd name="T71" fmla="*/ 1001 h 1349"/>
                  <a:gd name="T72" fmla="*/ 1713 w 1714"/>
                  <a:gd name="T73" fmla="*/ 1001 h 1349"/>
                  <a:gd name="T74" fmla="*/ 1676 w 1714"/>
                  <a:gd name="T75" fmla="*/ 1160 h 1349"/>
                  <a:gd name="T76" fmla="*/ 1676 w 1714"/>
                  <a:gd name="T77" fmla="*/ 1160 h 1349"/>
                  <a:gd name="T78" fmla="*/ 1653 w 1714"/>
                  <a:gd name="T79" fmla="*/ 1339 h 1349"/>
                  <a:gd name="T80" fmla="*/ 1653 w 1714"/>
                  <a:gd name="T81" fmla="*/ 1339 h 1349"/>
                  <a:gd name="T82" fmla="*/ 1650 w 1714"/>
                  <a:gd name="T83" fmla="*/ 1345 h 1349"/>
                  <a:gd name="T84" fmla="*/ 1650 w 1714"/>
                  <a:gd name="T85" fmla="*/ 1345 h 1349"/>
                  <a:gd name="T86" fmla="*/ 1644 w 1714"/>
                  <a:gd name="T87" fmla="*/ 1348 h 1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14" h="1349">
                    <a:moveTo>
                      <a:pt x="21" y="371"/>
                    </a:moveTo>
                    <a:lnTo>
                      <a:pt x="350" y="990"/>
                    </a:lnTo>
                    <a:lnTo>
                      <a:pt x="350" y="990"/>
                    </a:lnTo>
                    <a:cubicBezTo>
                      <a:pt x="387" y="1059"/>
                      <a:pt x="437" y="1118"/>
                      <a:pt x="500" y="1166"/>
                    </a:cubicBezTo>
                    <a:lnTo>
                      <a:pt x="500" y="1166"/>
                    </a:lnTo>
                    <a:cubicBezTo>
                      <a:pt x="571" y="1221"/>
                      <a:pt x="655" y="1251"/>
                      <a:pt x="771" y="1262"/>
                    </a:cubicBezTo>
                    <a:lnTo>
                      <a:pt x="1636" y="1329"/>
                    </a:lnTo>
                    <a:lnTo>
                      <a:pt x="1636" y="1329"/>
                    </a:lnTo>
                    <a:cubicBezTo>
                      <a:pt x="1637" y="1304"/>
                      <a:pt x="1643" y="1227"/>
                      <a:pt x="1659" y="1157"/>
                    </a:cubicBezTo>
                    <a:lnTo>
                      <a:pt x="1659" y="1157"/>
                    </a:lnTo>
                    <a:cubicBezTo>
                      <a:pt x="1673" y="1087"/>
                      <a:pt x="1689" y="1025"/>
                      <a:pt x="1694" y="1004"/>
                    </a:cubicBezTo>
                    <a:lnTo>
                      <a:pt x="895" y="710"/>
                    </a:lnTo>
                    <a:lnTo>
                      <a:pt x="895" y="710"/>
                    </a:lnTo>
                    <a:cubicBezTo>
                      <a:pt x="892" y="710"/>
                      <a:pt x="891" y="708"/>
                      <a:pt x="890" y="705"/>
                    </a:cubicBezTo>
                    <a:lnTo>
                      <a:pt x="564" y="21"/>
                    </a:lnTo>
                    <a:lnTo>
                      <a:pt x="21" y="371"/>
                    </a:lnTo>
                    <a:close/>
                    <a:moveTo>
                      <a:pt x="1644" y="1348"/>
                    </a:moveTo>
                    <a:lnTo>
                      <a:pt x="1644" y="1348"/>
                    </a:lnTo>
                    <a:lnTo>
                      <a:pt x="1643" y="1348"/>
                    </a:lnTo>
                    <a:lnTo>
                      <a:pt x="770" y="1280"/>
                    </a:lnTo>
                    <a:lnTo>
                      <a:pt x="770" y="1280"/>
                    </a:lnTo>
                    <a:cubicBezTo>
                      <a:pt x="649" y="1268"/>
                      <a:pt x="563" y="1237"/>
                      <a:pt x="490" y="1180"/>
                    </a:cubicBezTo>
                    <a:lnTo>
                      <a:pt x="490" y="1180"/>
                    </a:lnTo>
                    <a:cubicBezTo>
                      <a:pt x="425" y="1131"/>
                      <a:pt x="373" y="1069"/>
                      <a:pt x="334" y="997"/>
                    </a:cubicBezTo>
                    <a:lnTo>
                      <a:pt x="1" y="372"/>
                    </a:lnTo>
                    <a:lnTo>
                      <a:pt x="1" y="372"/>
                    </a:lnTo>
                    <a:cubicBezTo>
                      <a:pt x="0" y="368"/>
                      <a:pt x="0" y="363"/>
                      <a:pt x="5" y="360"/>
                    </a:cubicBezTo>
                    <a:lnTo>
                      <a:pt x="562" y="2"/>
                    </a:lnTo>
                    <a:lnTo>
                      <a:pt x="562" y="2"/>
                    </a:lnTo>
                    <a:cubicBezTo>
                      <a:pt x="565" y="0"/>
                      <a:pt x="567" y="0"/>
                      <a:pt x="570" y="0"/>
                    </a:cubicBezTo>
                    <a:lnTo>
                      <a:pt x="570" y="0"/>
                    </a:lnTo>
                    <a:cubicBezTo>
                      <a:pt x="572" y="1"/>
                      <a:pt x="574" y="3"/>
                      <a:pt x="575" y="5"/>
                    </a:cubicBezTo>
                    <a:lnTo>
                      <a:pt x="905" y="695"/>
                    </a:lnTo>
                    <a:lnTo>
                      <a:pt x="1707" y="990"/>
                    </a:lnTo>
                    <a:lnTo>
                      <a:pt x="1707" y="990"/>
                    </a:lnTo>
                    <a:cubicBezTo>
                      <a:pt x="1711" y="991"/>
                      <a:pt x="1713" y="996"/>
                      <a:pt x="1713" y="1001"/>
                    </a:cubicBezTo>
                    <a:lnTo>
                      <a:pt x="1713" y="1001"/>
                    </a:lnTo>
                    <a:cubicBezTo>
                      <a:pt x="1713" y="1001"/>
                      <a:pt x="1694" y="1075"/>
                      <a:pt x="1676" y="1160"/>
                    </a:cubicBezTo>
                    <a:lnTo>
                      <a:pt x="1676" y="1160"/>
                    </a:lnTo>
                    <a:cubicBezTo>
                      <a:pt x="1658" y="1244"/>
                      <a:pt x="1653" y="1338"/>
                      <a:pt x="1653" y="1339"/>
                    </a:cubicBezTo>
                    <a:lnTo>
                      <a:pt x="1653" y="1339"/>
                    </a:lnTo>
                    <a:cubicBezTo>
                      <a:pt x="1653" y="1341"/>
                      <a:pt x="1652" y="1344"/>
                      <a:pt x="1650" y="1345"/>
                    </a:cubicBezTo>
                    <a:lnTo>
                      <a:pt x="1650" y="1345"/>
                    </a:lnTo>
                    <a:cubicBezTo>
                      <a:pt x="1649" y="1347"/>
                      <a:pt x="1646" y="1348"/>
                      <a:pt x="1644" y="1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26">
                <a:extLst>
                  <a:ext uri="{FF2B5EF4-FFF2-40B4-BE49-F238E27FC236}">
                    <a16:creationId xmlns:a16="http://schemas.microsoft.com/office/drawing/2014/main" id="{4D963610-BD4F-4078-AAF1-CB6060F0E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8858" y="10497940"/>
                <a:ext cx="1820951" cy="2185925"/>
              </a:xfrm>
              <a:custGeom>
                <a:avLst/>
                <a:gdLst>
                  <a:gd name="T0" fmla="*/ 1871 w 2045"/>
                  <a:gd name="T1" fmla="*/ 2455 h 2456"/>
                  <a:gd name="T2" fmla="*/ 1871 w 2045"/>
                  <a:gd name="T3" fmla="*/ 2455 h 2456"/>
                  <a:gd name="T4" fmla="*/ 1845 w 2045"/>
                  <a:gd name="T5" fmla="*/ 1829 h 2456"/>
                  <a:gd name="T6" fmla="*/ 1845 w 2045"/>
                  <a:gd name="T7" fmla="*/ 1829 h 2456"/>
                  <a:gd name="T8" fmla="*/ 1845 w 2045"/>
                  <a:gd name="T9" fmla="*/ 1306 h 2456"/>
                  <a:gd name="T10" fmla="*/ 1845 w 2045"/>
                  <a:gd name="T11" fmla="*/ 1306 h 2456"/>
                  <a:gd name="T12" fmla="*/ 1960 w 2045"/>
                  <a:gd name="T13" fmla="*/ 902 h 2456"/>
                  <a:gd name="T14" fmla="*/ 1960 w 2045"/>
                  <a:gd name="T15" fmla="*/ 902 h 2456"/>
                  <a:gd name="T16" fmla="*/ 1699 w 2045"/>
                  <a:gd name="T17" fmla="*/ 275 h 2456"/>
                  <a:gd name="T18" fmla="*/ 1699 w 2045"/>
                  <a:gd name="T19" fmla="*/ 275 h 2456"/>
                  <a:gd name="T20" fmla="*/ 1633 w 2045"/>
                  <a:gd name="T21" fmla="*/ 172 h 2456"/>
                  <a:gd name="T22" fmla="*/ 1633 w 2045"/>
                  <a:gd name="T23" fmla="*/ 172 h 2456"/>
                  <a:gd name="T24" fmla="*/ 1326 w 2045"/>
                  <a:gd name="T25" fmla="*/ 10 h 2456"/>
                  <a:gd name="T26" fmla="*/ 1262 w 2045"/>
                  <a:gd name="T27" fmla="*/ 8 h 2456"/>
                  <a:gd name="T28" fmla="*/ 778 w 2045"/>
                  <a:gd name="T29" fmla="*/ 0 h 2456"/>
                  <a:gd name="T30" fmla="*/ 778 w 2045"/>
                  <a:gd name="T31" fmla="*/ 0 h 2456"/>
                  <a:gd name="T32" fmla="*/ 436 w 2045"/>
                  <a:gd name="T33" fmla="*/ 83 h 2456"/>
                  <a:gd name="T34" fmla="*/ 436 w 2045"/>
                  <a:gd name="T35" fmla="*/ 83 h 2456"/>
                  <a:gd name="T36" fmla="*/ 124 w 2045"/>
                  <a:gd name="T37" fmla="*/ 1020 h 2456"/>
                  <a:gd name="T38" fmla="*/ 124 w 2045"/>
                  <a:gd name="T39" fmla="*/ 1020 h 2456"/>
                  <a:gd name="T40" fmla="*/ 228 w 2045"/>
                  <a:gd name="T41" fmla="*/ 1887 h 2456"/>
                  <a:gd name="T42" fmla="*/ 228 w 2045"/>
                  <a:gd name="T43" fmla="*/ 1887 h 2456"/>
                  <a:gd name="T44" fmla="*/ 109 w 2045"/>
                  <a:gd name="T45" fmla="*/ 2451 h 2456"/>
                  <a:gd name="T46" fmla="*/ 1871 w 2045"/>
                  <a:gd name="T47" fmla="*/ 2455 h 2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45" h="2456">
                    <a:moveTo>
                      <a:pt x="1871" y="2455"/>
                    </a:moveTo>
                    <a:lnTo>
                      <a:pt x="1871" y="2455"/>
                    </a:lnTo>
                    <a:cubicBezTo>
                      <a:pt x="1871" y="2455"/>
                      <a:pt x="1849" y="2049"/>
                      <a:pt x="1845" y="1829"/>
                    </a:cubicBezTo>
                    <a:lnTo>
                      <a:pt x="1845" y="1829"/>
                    </a:lnTo>
                    <a:cubicBezTo>
                      <a:pt x="1839" y="1510"/>
                      <a:pt x="1849" y="1336"/>
                      <a:pt x="1845" y="1306"/>
                    </a:cubicBezTo>
                    <a:lnTo>
                      <a:pt x="1845" y="1306"/>
                    </a:lnTo>
                    <a:cubicBezTo>
                      <a:pt x="1842" y="1269"/>
                      <a:pt x="2044" y="1173"/>
                      <a:pt x="1960" y="902"/>
                    </a:cubicBezTo>
                    <a:lnTo>
                      <a:pt x="1960" y="902"/>
                    </a:lnTo>
                    <a:cubicBezTo>
                      <a:pt x="1895" y="697"/>
                      <a:pt x="1790" y="436"/>
                      <a:pt x="1699" y="275"/>
                    </a:cubicBezTo>
                    <a:lnTo>
                      <a:pt x="1699" y="275"/>
                    </a:lnTo>
                    <a:cubicBezTo>
                      <a:pt x="1677" y="235"/>
                      <a:pt x="1656" y="202"/>
                      <a:pt x="1633" y="172"/>
                    </a:cubicBezTo>
                    <a:lnTo>
                      <a:pt x="1633" y="172"/>
                    </a:lnTo>
                    <a:cubicBezTo>
                      <a:pt x="1561" y="74"/>
                      <a:pt x="1448" y="16"/>
                      <a:pt x="1326" y="10"/>
                    </a:cubicBezTo>
                    <a:lnTo>
                      <a:pt x="1262" y="8"/>
                    </a:lnTo>
                    <a:lnTo>
                      <a:pt x="778" y="0"/>
                    </a:lnTo>
                    <a:lnTo>
                      <a:pt x="778" y="0"/>
                    </a:lnTo>
                    <a:cubicBezTo>
                      <a:pt x="778" y="0"/>
                      <a:pt x="612" y="27"/>
                      <a:pt x="436" y="83"/>
                    </a:cubicBezTo>
                    <a:lnTo>
                      <a:pt x="436" y="83"/>
                    </a:lnTo>
                    <a:cubicBezTo>
                      <a:pt x="202" y="157"/>
                      <a:pt x="0" y="408"/>
                      <a:pt x="124" y="1020"/>
                    </a:cubicBezTo>
                    <a:lnTo>
                      <a:pt x="124" y="1020"/>
                    </a:lnTo>
                    <a:cubicBezTo>
                      <a:pt x="193" y="1360"/>
                      <a:pt x="267" y="1610"/>
                      <a:pt x="228" y="1887"/>
                    </a:cubicBezTo>
                    <a:lnTo>
                      <a:pt x="228" y="1887"/>
                    </a:lnTo>
                    <a:cubicBezTo>
                      <a:pt x="171" y="2290"/>
                      <a:pt x="109" y="2451"/>
                      <a:pt x="109" y="2451"/>
                    </a:cubicBezTo>
                    <a:lnTo>
                      <a:pt x="1871" y="245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27">
                <a:extLst>
                  <a:ext uri="{FF2B5EF4-FFF2-40B4-BE49-F238E27FC236}">
                    <a16:creationId xmlns:a16="http://schemas.microsoft.com/office/drawing/2014/main" id="{95F29D6A-38E1-497D-BF1B-4356729FD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5311" y="10490091"/>
                <a:ext cx="1832726" cy="2201623"/>
              </a:xfrm>
              <a:custGeom>
                <a:avLst/>
                <a:gdLst>
                  <a:gd name="T0" fmla="*/ 1886 w 2059"/>
                  <a:gd name="T1" fmla="*/ 2455 h 2473"/>
                  <a:gd name="T2" fmla="*/ 1861 w 2059"/>
                  <a:gd name="T3" fmla="*/ 1839 h 2473"/>
                  <a:gd name="T4" fmla="*/ 1861 w 2059"/>
                  <a:gd name="T5" fmla="*/ 1400 h 2473"/>
                  <a:gd name="T6" fmla="*/ 1861 w 2059"/>
                  <a:gd name="T7" fmla="*/ 1316 h 2473"/>
                  <a:gd name="T8" fmla="*/ 1892 w 2059"/>
                  <a:gd name="T9" fmla="*/ 1268 h 2473"/>
                  <a:gd name="T10" fmla="*/ 1976 w 2059"/>
                  <a:gd name="T11" fmla="*/ 913 h 2473"/>
                  <a:gd name="T12" fmla="*/ 1717 w 2059"/>
                  <a:gd name="T13" fmla="*/ 288 h 2473"/>
                  <a:gd name="T14" fmla="*/ 1652 w 2059"/>
                  <a:gd name="T15" fmla="*/ 186 h 2473"/>
                  <a:gd name="T16" fmla="*/ 1351 w 2059"/>
                  <a:gd name="T17" fmla="*/ 28 h 2473"/>
                  <a:gd name="T18" fmla="*/ 804 w 2059"/>
                  <a:gd name="T19" fmla="*/ 18 h 2473"/>
                  <a:gd name="T20" fmla="*/ 463 w 2059"/>
                  <a:gd name="T21" fmla="*/ 100 h 2473"/>
                  <a:gd name="T22" fmla="*/ 158 w 2059"/>
                  <a:gd name="T23" fmla="*/ 1027 h 2473"/>
                  <a:gd name="T24" fmla="*/ 192 w 2059"/>
                  <a:gd name="T25" fmla="*/ 1191 h 2473"/>
                  <a:gd name="T26" fmla="*/ 261 w 2059"/>
                  <a:gd name="T27" fmla="*/ 1897 h 2473"/>
                  <a:gd name="T28" fmla="*/ 146 w 2059"/>
                  <a:gd name="T29" fmla="*/ 2452 h 2473"/>
                  <a:gd name="T30" fmla="*/ 1896 w 2059"/>
                  <a:gd name="T31" fmla="*/ 2472 h 2473"/>
                  <a:gd name="T32" fmla="*/ 134 w 2059"/>
                  <a:gd name="T33" fmla="*/ 2469 h 2473"/>
                  <a:gd name="T34" fmla="*/ 126 w 2059"/>
                  <a:gd name="T35" fmla="*/ 2465 h 2473"/>
                  <a:gd name="T36" fmla="*/ 125 w 2059"/>
                  <a:gd name="T37" fmla="*/ 2457 h 2473"/>
                  <a:gd name="T38" fmla="*/ 244 w 2059"/>
                  <a:gd name="T39" fmla="*/ 1894 h 2473"/>
                  <a:gd name="T40" fmla="*/ 175 w 2059"/>
                  <a:gd name="T41" fmla="*/ 1196 h 2473"/>
                  <a:gd name="T42" fmla="*/ 141 w 2059"/>
                  <a:gd name="T43" fmla="*/ 1030 h 2473"/>
                  <a:gd name="T44" fmla="*/ 458 w 2059"/>
                  <a:gd name="T45" fmla="*/ 83 h 2473"/>
                  <a:gd name="T46" fmla="*/ 802 w 2059"/>
                  <a:gd name="T47" fmla="*/ 0 h 2473"/>
                  <a:gd name="T48" fmla="*/ 1287 w 2059"/>
                  <a:gd name="T49" fmla="*/ 7 h 2473"/>
                  <a:gd name="T50" fmla="*/ 1352 w 2059"/>
                  <a:gd name="T51" fmla="*/ 11 h 2473"/>
                  <a:gd name="T52" fmla="*/ 1665 w 2059"/>
                  <a:gd name="T53" fmla="*/ 176 h 2473"/>
                  <a:gd name="T54" fmla="*/ 1732 w 2059"/>
                  <a:gd name="T55" fmla="*/ 280 h 2473"/>
                  <a:gd name="T56" fmla="*/ 1993 w 2059"/>
                  <a:gd name="T57" fmla="*/ 908 h 2473"/>
                  <a:gd name="T58" fmla="*/ 1905 w 2059"/>
                  <a:gd name="T59" fmla="*/ 1279 h 2473"/>
                  <a:gd name="T60" fmla="*/ 1878 w 2059"/>
                  <a:gd name="T61" fmla="*/ 1315 h 2473"/>
                  <a:gd name="T62" fmla="*/ 1878 w 2059"/>
                  <a:gd name="T63" fmla="*/ 1401 h 2473"/>
                  <a:gd name="T64" fmla="*/ 1878 w 2059"/>
                  <a:gd name="T65" fmla="*/ 1838 h 2473"/>
                  <a:gd name="T66" fmla="*/ 1904 w 2059"/>
                  <a:gd name="T67" fmla="*/ 2464 h 2473"/>
                  <a:gd name="T68" fmla="*/ 1902 w 2059"/>
                  <a:gd name="T69" fmla="*/ 2469 h 2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59" h="2473">
                    <a:moveTo>
                      <a:pt x="146" y="2452"/>
                    </a:moveTo>
                    <a:lnTo>
                      <a:pt x="1886" y="2455"/>
                    </a:lnTo>
                    <a:lnTo>
                      <a:pt x="1886" y="2455"/>
                    </a:lnTo>
                    <a:cubicBezTo>
                      <a:pt x="1883" y="2393"/>
                      <a:pt x="1866" y="2038"/>
                      <a:pt x="1861" y="1839"/>
                    </a:cubicBezTo>
                    <a:lnTo>
                      <a:pt x="1861" y="1839"/>
                    </a:lnTo>
                    <a:cubicBezTo>
                      <a:pt x="1857" y="1632"/>
                      <a:pt x="1860" y="1487"/>
                      <a:pt x="1861" y="1400"/>
                    </a:cubicBezTo>
                    <a:lnTo>
                      <a:pt x="1861" y="1400"/>
                    </a:lnTo>
                    <a:cubicBezTo>
                      <a:pt x="1862" y="1356"/>
                      <a:pt x="1862" y="1327"/>
                      <a:pt x="1861" y="1316"/>
                    </a:cubicBezTo>
                    <a:lnTo>
                      <a:pt x="1861" y="1316"/>
                    </a:lnTo>
                    <a:cubicBezTo>
                      <a:pt x="1860" y="1303"/>
                      <a:pt x="1874" y="1289"/>
                      <a:pt x="1892" y="1268"/>
                    </a:cubicBezTo>
                    <a:lnTo>
                      <a:pt x="1892" y="1268"/>
                    </a:lnTo>
                    <a:cubicBezTo>
                      <a:pt x="1944" y="1213"/>
                      <a:pt x="2038" y="1111"/>
                      <a:pt x="1976" y="913"/>
                    </a:cubicBezTo>
                    <a:lnTo>
                      <a:pt x="1976" y="913"/>
                    </a:lnTo>
                    <a:cubicBezTo>
                      <a:pt x="1917" y="726"/>
                      <a:pt x="1815" y="461"/>
                      <a:pt x="1717" y="288"/>
                    </a:cubicBezTo>
                    <a:lnTo>
                      <a:pt x="1717" y="288"/>
                    </a:lnTo>
                    <a:cubicBezTo>
                      <a:pt x="1692" y="244"/>
                      <a:pt x="1672" y="213"/>
                      <a:pt x="1652" y="186"/>
                    </a:cubicBezTo>
                    <a:lnTo>
                      <a:pt x="1652" y="186"/>
                    </a:lnTo>
                    <a:cubicBezTo>
                      <a:pt x="1582" y="91"/>
                      <a:pt x="1472" y="34"/>
                      <a:pt x="1351" y="28"/>
                    </a:cubicBezTo>
                    <a:lnTo>
                      <a:pt x="1286" y="25"/>
                    </a:lnTo>
                    <a:lnTo>
                      <a:pt x="804" y="18"/>
                    </a:lnTo>
                    <a:lnTo>
                      <a:pt x="804" y="18"/>
                    </a:lnTo>
                    <a:cubicBezTo>
                      <a:pt x="792" y="20"/>
                      <a:pt x="631" y="47"/>
                      <a:pt x="463" y="100"/>
                    </a:cubicBezTo>
                    <a:lnTo>
                      <a:pt x="463" y="100"/>
                    </a:lnTo>
                    <a:cubicBezTo>
                      <a:pt x="290" y="155"/>
                      <a:pt x="20" y="349"/>
                      <a:pt x="158" y="1027"/>
                    </a:cubicBezTo>
                    <a:lnTo>
                      <a:pt x="158" y="1027"/>
                    </a:lnTo>
                    <a:cubicBezTo>
                      <a:pt x="169" y="1084"/>
                      <a:pt x="181" y="1139"/>
                      <a:pt x="192" y="1191"/>
                    </a:cubicBezTo>
                    <a:lnTo>
                      <a:pt x="192" y="1191"/>
                    </a:lnTo>
                    <a:cubicBezTo>
                      <a:pt x="249" y="1456"/>
                      <a:pt x="295" y="1666"/>
                      <a:pt x="261" y="1897"/>
                    </a:cubicBezTo>
                    <a:lnTo>
                      <a:pt x="261" y="1897"/>
                    </a:lnTo>
                    <a:cubicBezTo>
                      <a:pt x="214" y="2238"/>
                      <a:pt x="161" y="2407"/>
                      <a:pt x="146" y="2452"/>
                    </a:cubicBezTo>
                    <a:close/>
                    <a:moveTo>
                      <a:pt x="1896" y="2472"/>
                    </a:moveTo>
                    <a:lnTo>
                      <a:pt x="1896" y="2472"/>
                    </a:lnTo>
                    <a:lnTo>
                      <a:pt x="134" y="2469"/>
                    </a:lnTo>
                    <a:lnTo>
                      <a:pt x="134" y="2469"/>
                    </a:lnTo>
                    <a:cubicBezTo>
                      <a:pt x="130" y="2469"/>
                      <a:pt x="128" y="2467"/>
                      <a:pt x="126" y="2465"/>
                    </a:cubicBezTo>
                    <a:lnTo>
                      <a:pt x="126" y="2465"/>
                    </a:lnTo>
                    <a:cubicBezTo>
                      <a:pt x="124" y="2463"/>
                      <a:pt x="124" y="2459"/>
                      <a:pt x="125" y="2457"/>
                    </a:cubicBezTo>
                    <a:lnTo>
                      <a:pt x="125" y="2457"/>
                    </a:lnTo>
                    <a:cubicBezTo>
                      <a:pt x="126" y="2455"/>
                      <a:pt x="188" y="2292"/>
                      <a:pt x="244" y="1894"/>
                    </a:cubicBezTo>
                    <a:lnTo>
                      <a:pt x="244" y="1894"/>
                    </a:lnTo>
                    <a:cubicBezTo>
                      <a:pt x="277" y="1666"/>
                      <a:pt x="232" y="1459"/>
                      <a:pt x="175" y="1196"/>
                    </a:cubicBezTo>
                    <a:lnTo>
                      <a:pt x="175" y="1196"/>
                    </a:lnTo>
                    <a:cubicBezTo>
                      <a:pt x="164" y="1142"/>
                      <a:pt x="152" y="1088"/>
                      <a:pt x="141" y="1030"/>
                    </a:cubicBezTo>
                    <a:lnTo>
                      <a:pt x="141" y="1030"/>
                    </a:lnTo>
                    <a:cubicBezTo>
                      <a:pt x="0" y="340"/>
                      <a:pt x="279" y="141"/>
                      <a:pt x="458" y="83"/>
                    </a:cubicBezTo>
                    <a:lnTo>
                      <a:pt x="458" y="83"/>
                    </a:lnTo>
                    <a:cubicBezTo>
                      <a:pt x="634" y="28"/>
                      <a:pt x="800" y="1"/>
                      <a:pt x="802" y="0"/>
                    </a:cubicBezTo>
                    <a:lnTo>
                      <a:pt x="802" y="0"/>
                    </a:lnTo>
                    <a:lnTo>
                      <a:pt x="803" y="0"/>
                    </a:lnTo>
                    <a:lnTo>
                      <a:pt x="1287" y="7"/>
                    </a:lnTo>
                    <a:lnTo>
                      <a:pt x="1352" y="11"/>
                    </a:lnTo>
                    <a:lnTo>
                      <a:pt x="1352" y="11"/>
                    </a:lnTo>
                    <a:cubicBezTo>
                      <a:pt x="1478" y="17"/>
                      <a:pt x="1592" y="76"/>
                      <a:pt x="1665" y="176"/>
                    </a:cubicBezTo>
                    <a:lnTo>
                      <a:pt x="1665" y="176"/>
                    </a:lnTo>
                    <a:cubicBezTo>
                      <a:pt x="1686" y="203"/>
                      <a:pt x="1707" y="235"/>
                      <a:pt x="1732" y="280"/>
                    </a:cubicBezTo>
                    <a:lnTo>
                      <a:pt x="1732" y="280"/>
                    </a:lnTo>
                    <a:cubicBezTo>
                      <a:pt x="1831" y="453"/>
                      <a:pt x="1933" y="720"/>
                      <a:pt x="1993" y="908"/>
                    </a:cubicBezTo>
                    <a:lnTo>
                      <a:pt x="1993" y="908"/>
                    </a:lnTo>
                    <a:cubicBezTo>
                      <a:pt x="2058" y="1115"/>
                      <a:pt x="1958" y="1222"/>
                      <a:pt x="1905" y="1279"/>
                    </a:cubicBezTo>
                    <a:lnTo>
                      <a:pt x="1905" y="1279"/>
                    </a:lnTo>
                    <a:cubicBezTo>
                      <a:pt x="1892" y="1293"/>
                      <a:pt x="1878" y="1309"/>
                      <a:pt x="1878" y="1315"/>
                    </a:cubicBezTo>
                    <a:lnTo>
                      <a:pt x="1878" y="1315"/>
                    </a:lnTo>
                    <a:cubicBezTo>
                      <a:pt x="1879" y="1326"/>
                      <a:pt x="1879" y="1354"/>
                      <a:pt x="1878" y="1401"/>
                    </a:cubicBezTo>
                    <a:lnTo>
                      <a:pt x="1878" y="1401"/>
                    </a:lnTo>
                    <a:cubicBezTo>
                      <a:pt x="1877" y="1488"/>
                      <a:pt x="1874" y="1632"/>
                      <a:pt x="1878" y="1838"/>
                    </a:cubicBezTo>
                    <a:lnTo>
                      <a:pt x="1878" y="1838"/>
                    </a:lnTo>
                    <a:cubicBezTo>
                      <a:pt x="1883" y="2055"/>
                      <a:pt x="1904" y="2459"/>
                      <a:pt x="1904" y="2464"/>
                    </a:cubicBezTo>
                    <a:lnTo>
                      <a:pt x="1904" y="2464"/>
                    </a:lnTo>
                    <a:cubicBezTo>
                      <a:pt x="1904" y="2466"/>
                      <a:pt x="1904" y="2468"/>
                      <a:pt x="1902" y="2469"/>
                    </a:cubicBezTo>
                    <a:lnTo>
                      <a:pt x="1902" y="2469"/>
                    </a:lnTo>
                    <a:cubicBezTo>
                      <a:pt x="1900" y="2471"/>
                      <a:pt x="1897" y="2472"/>
                      <a:pt x="1896" y="24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28">
                <a:extLst>
                  <a:ext uri="{FF2B5EF4-FFF2-40B4-BE49-F238E27FC236}">
                    <a16:creationId xmlns:a16="http://schemas.microsoft.com/office/drawing/2014/main" id="{A1B18EC9-7A8B-4D5F-8D71-049DD56C8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9564" y="9418712"/>
                <a:ext cx="890854" cy="1322545"/>
              </a:xfrm>
              <a:custGeom>
                <a:avLst/>
                <a:gdLst>
                  <a:gd name="T0" fmla="*/ 92 w 1001"/>
                  <a:gd name="T1" fmla="*/ 832 h 1485"/>
                  <a:gd name="T2" fmla="*/ 92 w 1001"/>
                  <a:gd name="T3" fmla="*/ 832 h 1485"/>
                  <a:gd name="T4" fmla="*/ 46 w 1001"/>
                  <a:gd name="T5" fmla="*/ 469 h 1485"/>
                  <a:gd name="T6" fmla="*/ 46 w 1001"/>
                  <a:gd name="T7" fmla="*/ 469 h 1485"/>
                  <a:gd name="T8" fmla="*/ 445 w 1001"/>
                  <a:gd name="T9" fmla="*/ 8 h 1485"/>
                  <a:gd name="T10" fmla="*/ 445 w 1001"/>
                  <a:gd name="T11" fmla="*/ 8 h 1485"/>
                  <a:gd name="T12" fmla="*/ 993 w 1001"/>
                  <a:gd name="T13" fmla="*/ 248 h 1485"/>
                  <a:gd name="T14" fmla="*/ 993 w 1001"/>
                  <a:gd name="T15" fmla="*/ 248 h 1485"/>
                  <a:gd name="T16" fmla="*/ 999 w 1001"/>
                  <a:gd name="T17" fmla="*/ 295 h 1485"/>
                  <a:gd name="T18" fmla="*/ 999 w 1001"/>
                  <a:gd name="T19" fmla="*/ 295 h 1485"/>
                  <a:gd name="T20" fmla="*/ 522 w 1001"/>
                  <a:gd name="T21" fmla="*/ 1054 h 1485"/>
                  <a:gd name="T22" fmla="*/ 484 w 1001"/>
                  <a:gd name="T23" fmla="*/ 1219 h 1485"/>
                  <a:gd name="T24" fmla="*/ 484 w 1001"/>
                  <a:gd name="T25" fmla="*/ 1219 h 1485"/>
                  <a:gd name="T26" fmla="*/ 427 w 1001"/>
                  <a:gd name="T27" fmla="*/ 1425 h 1485"/>
                  <a:gd name="T28" fmla="*/ 427 w 1001"/>
                  <a:gd name="T29" fmla="*/ 1425 h 1485"/>
                  <a:gd name="T30" fmla="*/ 0 w 1001"/>
                  <a:gd name="T31" fmla="*/ 1211 h 1485"/>
                  <a:gd name="T32" fmla="*/ 92 w 1001"/>
                  <a:gd name="T33" fmla="*/ 832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1" h="1485">
                    <a:moveTo>
                      <a:pt x="92" y="832"/>
                    </a:moveTo>
                    <a:lnTo>
                      <a:pt x="92" y="832"/>
                    </a:lnTo>
                    <a:cubicBezTo>
                      <a:pt x="92" y="832"/>
                      <a:pt x="36" y="679"/>
                      <a:pt x="46" y="469"/>
                    </a:cubicBezTo>
                    <a:lnTo>
                      <a:pt x="46" y="469"/>
                    </a:lnTo>
                    <a:cubicBezTo>
                      <a:pt x="57" y="266"/>
                      <a:pt x="243" y="15"/>
                      <a:pt x="445" y="8"/>
                    </a:cubicBezTo>
                    <a:lnTo>
                      <a:pt x="445" y="8"/>
                    </a:lnTo>
                    <a:cubicBezTo>
                      <a:pt x="666" y="0"/>
                      <a:pt x="920" y="41"/>
                      <a:pt x="993" y="248"/>
                    </a:cubicBezTo>
                    <a:lnTo>
                      <a:pt x="993" y="248"/>
                    </a:lnTo>
                    <a:cubicBezTo>
                      <a:pt x="999" y="263"/>
                      <a:pt x="1000" y="279"/>
                      <a:pt x="999" y="295"/>
                    </a:cubicBezTo>
                    <a:lnTo>
                      <a:pt x="999" y="295"/>
                    </a:lnTo>
                    <a:cubicBezTo>
                      <a:pt x="982" y="450"/>
                      <a:pt x="935" y="1217"/>
                      <a:pt x="522" y="1054"/>
                    </a:cubicBezTo>
                    <a:lnTo>
                      <a:pt x="484" y="1219"/>
                    </a:lnTo>
                    <a:lnTo>
                      <a:pt x="484" y="1219"/>
                    </a:lnTo>
                    <a:cubicBezTo>
                      <a:pt x="484" y="1219"/>
                      <a:pt x="500" y="1399"/>
                      <a:pt x="427" y="1425"/>
                    </a:cubicBezTo>
                    <a:lnTo>
                      <a:pt x="427" y="1425"/>
                    </a:lnTo>
                    <a:cubicBezTo>
                      <a:pt x="265" y="1484"/>
                      <a:pt x="0" y="1211"/>
                      <a:pt x="0" y="1211"/>
                    </a:cubicBezTo>
                    <a:lnTo>
                      <a:pt x="92" y="8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29">
                <a:extLst>
                  <a:ext uri="{FF2B5EF4-FFF2-40B4-BE49-F238E27FC236}">
                    <a16:creationId xmlns:a16="http://schemas.microsoft.com/office/drawing/2014/main" id="{148DD5F9-481B-4F21-9A41-896606363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01715" y="9414788"/>
                <a:ext cx="906552" cy="1314694"/>
              </a:xfrm>
              <a:custGeom>
                <a:avLst/>
                <a:gdLst>
                  <a:gd name="T0" fmla="*/ 19 w 1019"/>
                  <a:gd name="T1" fmla="*/ 1216 h 1478"/>
                  <a:gd name="T2" fmla="*/ 19 w 1019"/>
                  <a:gd name="T3" fmla="*/ 1216 h 1478"/>
                  <a:gd name="T4" fmla="*/ 433 w 1019"/>
                  <a:gd name="T5" fmla="*/ 1424 h 1478"/>
                  <a:gd name="T6" fmla="*/ 433 w 1019"/>
                  <a:gd name="T7" fmla="*/ 1424 h 1478"/>
                  <a:gd name="T8" fmla="*/ 485 w 1019"/>
                  <a:gd name="T9" fmla="*/ 1227 h 1478"/>
                  <a:gd name="T10" fmla="*/ 485 w 1019"/>
                  <a:gd name="T11" fmla="*/ 1227 h 1478"/>
                  <a:gd name="T12" fmla="*/ 485 w 1019"/>
                  <a:gd name="T13" fmla="*/ 1224 h 1478"/>
                  <a:gd name="T14" fmla="*/ 522 w 1019"/>
                  <a:gd name="T15" fmla="*/ 1060 h 1478"/>
                  <a:gd name="T16" fmla="*/ 522 w 1019"/>
                  <a:gd name="T17" fmla="*/ 1060 h 1478"/>
                  <a:gd name="T18" fmla="*/ 526 w 1019"/>
                  <a:gd name="T19" fmla="*/ 1053 h 1478"/>
                  <a:gd name="T20" fmla="*/ 526 w 1019"/>
                  <a:gd name="T21" fmla="*/ 1053 h 1478"/>
                  <a:gd name="T22" fmla="*/ 534 w 1019"/>
                  <a:gd name="T23" fmla="*/ 1053 h 1478"/>
                  <a:gd name="T24" fmla="*/ 534 w 1019"/>
                  <a:gd name="T25" fmla="*/ 1053 h 1478"/>
                  <a:gd name="T26" fmla="*/ 745 w 1019"/>
                  <a:gd name="T27" fmla="*/ 1046 h 1478"/>
                  <a:gd name="T28" fmla="*/ 745 w 1019"/>
                  <a:gd name="T29" fmla="*/ 1046 h 1478"/>
                  <a:gd name="T30" fmla="*/ 995 w 1019"/>
                  <a:gd name="T31" fmla="*/ 334 h 1478"/>
                  <a:gd name="T32" fmla="*/ 995 w 1019"/>
                  <a:gd name="T33" fmla="*/ 334 h 1478"/>
                  <a:gd name="T34" fmla="*/ 999 w 1019"/>
                  <a:gd name="T35" fmla="*/ 302 h 1478"/>
                  <a:gd name="T36" fmla="*/ 999 w 1019"/>
                  <a:gd name="T37" fmla="*/ 302 h 1478"/>
                  <a:gd name="T38" fmla="*/ 994 w 1019"/>
                  <a:gd name="T39" fmla="*/ 259 h 1478"/>
                  <a:gd name="T40" fmla="*/ 994 w 1019"/>
                  <a:gd name="T41" fmla="*/ 259 h 1478"/>
                  <a:gd name="T42" fmla="*/ 454 w 1019"/>
                  <a:gd name="T43" fmla="*/ 24 h 1478"/>
                  <a:gd name="T44" fmla="*/ 454 w 1019"/>
                  <a:gd name="T45" fmla="*/ 24 h 1478"/>
                  <a:gd name="T46" fmla="*/ 65 w 1019"/>
                  <a:gd name="T47" fmla="*/ 477 h 1478"/>
                  <a:gd name="T48" fmla="*/ 65 w 1019"/>
                  <a:gd name="T49" fmla="*/ 477 h 1478"/>
                  <a:gd name="T50" fmla="*/ 110 w 1019"/>
                  <a:gd name="T51" fmla="*/ 836 h 1478"/>
                  <a:gd name="T52" fmla="*/ 110 w 1019"/>
                  <a:gd name="T53" fmla="*/ 836 h 1478"/>
                  <a:gd name="T54" fmla="*/ 110 w 1019"/>
                  <a:gd name="T55" fmla="*/ 842 h 1478"/>
                  <a:gd name="T56" fmla="*/ 19 w 1019"/>
                  <a:gd name="T57" fmla="*/ 1216 h 1478"/>
                  <a:gd name="T58" fmla="*/ 385 w 1019"/>
                  <a:gd name="T59" fmla="*/ 1450 h 1478"/>
                  <a:gd name="T60" fmla="*/ 385 w 1019"/>
                  <a:gd name="T61" fmla="*/ 1450 h 1478"/>
                  <a:gd name="T62" fmla="*/ 157 w 1019"/>
                  <a:gd name="T63" fmla="*/ 1355 h 1478"/>
                  <a:gd name="T64" fmla="*/ 157 w 1019"/>
                  <a:gd name="T65" fmla="*/ 1355 h 1478"/>
                  <a:gd name="T66" fmla="*/ 3 w 1019"/>
                  <a:gd name="T67" fmla="*/ 1226 h 1478"/>
                  <a:gd name="T68" fmla="*/ 3 w 1019"/>
                  <a:gd name="T69" fmla="*/ 1226 h 1478"/>
                  <a:gd name="T70" fmla="*/ 1 w 1019"/>
                  <a:gd name="T71" fmla="*/ 1217 h 1478"/>
                  <a:gd name="T72" fmla="*/ 93 w 1019"/>
                  <a:gd name="T73" fmla="*/ 840 h 1478"/>
                  <a:gd name="T74" fmla="*/ 93 w 1019"/>
                  <a:gd name="T75" fmla="*/ 840 h 1478"/>
                  <a:gd name="T76" fmla="*/ 47 w 1019"/>
                  <a:gd name="T77" fmla="*/ 477 h 1478"/>
                  <a:gd name="T78" fmla="*/ 47 w 1019"/>
                  <a:gd name="T79" fmla="*/ 477 h 1478"/>
                  <a:gd name="T80" fmla="*/ 454 w 1019"/>
                  <a:gd name="T81" fmla="*/ 7 h 1478"/>
                  <a:gd name="T82" fmla="*/ 454 w 1019"/>
                  <a:gd name="T83" fmla="*/ 7 h 1478"/>
                  <a:gd name="T84" fmla="*/ 1010 w 1019"/>
                  <a:gd name="T85" fmla="*/ 253 h 1478"/>
                  <a:gd name="T86" fmla="*/ 1010 w 1019"/>
                  <a:gd name="T87" fmla="*/ 253 h 1478"/>
                  <a:gd name="T88" fmla="*/ 1016 w 1019"/>
                  <a:gd name="T89" fmla="*/ 304 h 1478"/>
                  <a:gd name="T90" fmla="*/ 1016 w 1019"/>
                  <a:gd name="T91" fmla="*/ 304 h 1478"/>
                  <a:gd name="T92" fmla="*/ 1013 w 1019"/>
                  <a:gd name="T93" fmla="*/ 336 h 1478"/>
                  <a:gd name="T94" fmla="*/ 1013 w 1019"/>
                  <a:gd name="T95" fmla="*/ 336 h 1478"/>
                  <a:gd name="T96" fmla="*/ 755 w 1019"/>
                  <a:gd name="T97" fmla="*/ 1060 h 1478"/>
                  <a:gd name="T98" fmla="*/ 755 w 1019"/>
                  <a:gd name="T99" fmla="*/ 1060 h 1478"/>
                  <a:gd name="T100" fmla="*/ 537 w 1019"/>
                  <a:gd name="T101" fmla="*/ 1073 h 1478"/>
                  <a:gd name="T102" fmla="*/ 502 w 1019"/>
                  <a:gd name="T103" fmla="*/ 1227 h 1478"/>
                  <a:gd name="T104" fmla="*/ 502 w 1019"/>
                  <a:gd name="T105" fmla="*/ 1227 h 1478"/>
                  <a:gd name="T106" fmla="*/ 439 w 1019"/>
                  <a:gd name="T107" fmla="*/ 1441 h 1478"/>
                  <a:gd name="T108" fmla="*/ 439 w 1019"/>
                  <a:gd name="T109" fmla="*/ 1441 h 1478"/>
                  <a:gd name="T110" fmla="*/ 385 w 1019"/>
                  <a:gd name="T111" fmla="*/ 1450 h 1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19" h="1478">
                    <a:moveTo>
                      <a:pt x="19" y="1216"/>
                    </a:moveTo>
                    <a:lnTo>
                      <a:pt x="19" y="1216"/>
                    </a:lnTo>
                    <a:cubicBezTo>
                      <a:pt x="49" y="1247"/>
                      <a:pt x="288" y="1477"/>
                      <a:pt x="433" y="1424"/>
                    </a:cubicBezTo>
                    <a:lnTo>
                      <a:pt x="433" y="1424"/>
                    </a:lnTo>
                    <a:cubicBezTo>
                      <a:pt x="488" y="1405"/>
                      <a:pt x="489" y="1276"/>
                      <a:pt x="485" y="1227"/>
                    </a:cubicBezTo>
                    <a:lnTo>
                      <a:pt x="485" y="1227"/>
                    </a:lnTo>
                    <a:cubicBezTo>
                      <a:pt x="485" y="1226"/>
                      <a:pt x="485" y="1225"/>
                      <a:pt x="485" y="1224"/>
                    </a:cubicBezTo>
                    <a:lnTo>
                      <a:pt x="522" y="1060"/>
                    </a:lnTo>
                    <a:lnTo>
                      <a:pt x="522" y="1060"/>
                    </a:lnTo>
                    <a:cubicBezTo>
                      <a:pt x="523" y="1057"/>
                      <a:pt x="525" y="1055"/>
                      <a:pt x="526" y="1053"/>
                    </a:cubicBezTo>
                    <a:lnTo>
                      <a:pt x="526" y="1053"/>
                    </a:lnTo>
                    <a:cubicBezTo>
                      <a:pt x="529" y="1053"/>
                      <a:pt x="531" y="1053"/>
                      <a:pt x="534" y="1053"/>
                    </a:cubicBezTo>
                    <a:lnTo>
                      <a:pt x="534" y="1053"/>
                    </a:lnTo>
                    <a:cubicBezTo>
                      <a:pt x="614" y="1085"/>
                      <a:pt x="686" y="1083"/>
                      <a:pt x="745" y="1046"/>
                    </a:cubicBezTo>
                    <a:lnTo>
                      <a:pt x="745" y="1046"/>
                    </a:lnTo>
                    <a:cubicBezTo>
                      <a:pt x="939" y="927"/>
                      <a:pt x="980" y="497"/>
                      <a:pt x="995" y="334"/>
                    </a:cubicBezTo>
                    <a:lnTo>
                      <a:pt x="995" y="334"/>
                    </a:lnTo>
                    <a:cubicBezTo>
                      <a:pt x="996" y="322"/>
                      <a:pt x="998" y="310"/>
                      <a:pt x="999" y="302"/>
                    </a:cubicBezTo>
                    <a:lnTo>
                      <a:pt x="999" y="302"/>
                    </a:lnTo>
                    <a:cubicBezTo>
                      <a:pt x="1001" y="287"/>
                      <a:pt x="999" y="272"/>
                      <a:pt x="994" y="259"/>
                    </a:cubicBezTo>
                    <a:lnTo>
                      <a:pt x="994" y="259"/>
                    </a:lnTo>
                    <a:cubicBezTo>
                      <a:pt x="920" y="52"/>
                      <a:pt x="660" y="18"/>
                      <a:pt x="454" y="24"/>
                    </a:cubicBezTo>
                    <a:lnTo>
                      <a:pt x="454" y="24"/>
                    </a:lnTo>
                    <a:cubicBezTo>
                      <a:pt x="257" y="31"/>
                      <a:pt x="74" y="280"/>
                      <a:pt x="65" y="477"/>
                    </a:cubicBezTo>
                    <a:lnTo>
                      <a:pt x="65" y="477"/>
                    </a:lnTo>
                    <a:cubicBezTo>
                      <a:pt x="55" y="683"/>
                      <a:pt x="109" y="835"/>
                      <a:pt x="110" y="836"/>
                    </a:cubicBezTo>
                    <a:lnTo>
                      <a:pt x="110" y="836"/>
                    </a:lnTo>
                    <a:cubicBezTo>
                      <a:pt x="111" y="838"/>
                      <a:pt x="111" y="840"/>
                      <a:pt x="110" y="842"/>
                    </a:cubicBezTo>
                    <a:lnTo>
                      <a:pt x="19" y="1216"/>
                    </a:lnTo>
                    <a:close/>
                    <a:moveTo>
                      <a:pt x="385" y="1450"/>
                    </a:moveTo>
                    <a:lnTo>
                      <a:pt x="385" y="1450"/>
                    </a:lnTo>
                    <a:cubicBezTo>
                      <a:pt x="323" y="1450"/>
                      <a:pt x="246" y="1418"/>
                      <a:pt x="157" y="1355"/>
                    </a:cubicBezTo>
                    <a:lnTo>
                      <a:pt x="157" y="1355"/>
                    </a:lnTo>
                    <a:cubicBezTo>
                      <a:pt x="71" y="1295"/>
                      <a:pt x="4" y="1226"/>
                      <a:pt x="3" y="1226"/>
                    </a:cubicBezTo>
                    <a:lnTo>
                      <a:pt x="3" y="1226"/>
                    </a:lnTo>
                    <a:cubicBezTo>
                      <a:pt x="1" y="1223"/>
                      <a:pt x="0" y="1220"/>
                      <a:pt x="1" y="1217"/>
                    </a:cubicBezTo>
                    <a:lnTo>
                      <a:pt x="93" y="840"/>
                    </a:lnTo>
                    <a:lnTo>
                      <a:pt x="93" y="840"/>
                    </a:lnTo>
                    <a:cubicBezTo>
                      <a:pt x="85" y="819"/>
                      <a:pt x="38" y="671"/>
                      <a:pt x="47" y="477"/>
                    </a:cubicBezTo>
                    <a:lnTo>
                      <a:pt x="47" y="477"/>
                    </a:lnTo>
                    <a:cubicBezTo>
                      <a:pt x="57" y="271"/>
                      <a:pt x="247" y="14"/>
                      <a:pt x="454" y="7"/>
                    </a:cubicBezTo>
                    <a:lnTo>
                      <a:pt x="454" y="7"/>
                    </a:lnTo>
                    <a:cubicBezTo>
                      <a:pt x="665" y="0"/>
                      <a:pt x="933" y="37"/>
                      <a:pt x="1010" y="253"/>
                    </a:cubicBezTo>
                    <a:lnTo>
                      <a:pt x="1010" y="253"/>
                    </a:lnTo>
                    <a:cubicBezTo>
                      <a:pt x="1016" y="268"/>
                      <a:pt x="1018" y="286"/>
                      <a:pt x="1016" y="304"/>
                    </a:cubicBezTo>
                    <a:lnTo>
                      <a:pt x="1016" y="304"/>
                    </a:lnTo>
                    <a:cubicBezTo>
                      <a:pt x="1015" y="312"/>
                      <a:pt x="1014" y="323"/>
                      <a:pt x="1013" y="336"/>
                    </a:cubicBezTo>
                    <a:lnTo>
                      <a:pt x="1013" y="336"/>
                    </a:lnTo>
                    <a:cubicBezTo>
                      <a:pt x="997" y="501"/>
                      <a:pt x="955" y="937"/>
                      <a:pt x="755" y="1060"/>
                    </a:cubicBezTo>
                    <a:lnTo>
                      <a:pt x="755" y="1060"/>
                    </a:lnTo>
                    <a:cubicBezTo>
                      <a:pt x="692" y="1099"/>
                      <a:pt x="619" y="1103"/>
                      <a:pt x="537" y="1073"/>
                    </a:cubicBezTo>
                    <a:lnTo>
                      <a:pt x="502" y="1227"/>
                    </a:lnTo>
                    <a:lnTo>
                      <a:pt x="502" y="1227"/>
                    </a:lnTo>
                    <a:cubicBezTo>
                      <a:pt x="503" y="1246"/>
                      <a:pt x="515" y="1413"/>
                      <a:pt x="439" y="1441"/>
                    </a:cubicBezTo>
                    <a:lnTo>
                      <a:pt x="439" y="1441"/>
                    </a:lnTo>
                    <a:cubicBezTo>
                      <a:pt x="423" y="1447"/>
                      <a:pt x="405" y="1450"/>
                      <a:pt x="385" y="1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30">
                <a:extLst>
                  <a:ext uri="{FF2B5EF4-FFF2-40B4-BE49-F238E27FC236}">
                    <a16:creationId xmlns:a16="http://schemas.microsoft.com/office/drawing/2014/main" id="{A4B73BC7-7DC0-4DF5-A76E-A20C24B05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3471" y="11879351"/>
                <a:ext cx="796667" cy="341427"/>
              </a:xfrm>
              <a:custGeom>
                <a:avLst/>
                <a:gdLst>
                  <a:gd name="T0" fmla="*/ 779 w 893"/>
                  <a:gd name="T1" fmla="*/ 237 h 384"/>
                  <a:gd name="T2" fmla="*/ 779 w 893"/>
                  <a:gd name="T3" fmla="*/ 237 h 384"/>
                  <a:gd name="T4" fmla="*/ 574 w 893"/>
                  <a:gd name="T5" fmla="*/ 35 h 384"/>
                  <a:gd name="T6" fmla="*/ 574 w 893"/>
                  <a:gd name="T7" fmla="*/ 35 h 384"/>
                  <a:gd name="T8" fmla="*/ 254 w 893"/>
                  <a:gd name="T9" fmla="*/ 61 h 384"/>
                  <a:gd name="T10" fmla="*/ 12 w 893"/>
                  <a:gd name="T11" fmla="*/ 62 h 384"/>
                  <a:gd name="T12" fmla="*/ 0 w 893"/>
                  <a:gd name="T13" fmla="*/ 321 h 384"/>
                  <a:gd name="T14" fmla="*/ 243 w 893"/>
                  <a:gd name="T15" fmla="*/ 297 h 384"/>
                  <a:gd name="T16" fmla="*/ 243 w 893"/>
                  <a:gd name="T17" fmla="*/ 297 h 384"/>
                  <a:gd name="T18" fmla="*/ 368 w 893"/>
                  <a:gd name="T19" fmla="*/ 312 h 384"/>
                  <a:gd name="T20" fmla="*/ 368 w 893"/>
                  <a:gd name="T21" fmla="*/ 312 h 384"/>
                  <a:gd name="T22" fmla="*/ 548 w 893"/>
                  <a:gd name="T23" fmla="*/ 260 h 384"/>
                  <a:gd name="T24" fmla="*/ 548 w 893"/>
                  <a:gd name="T25" fmla="*/ 260 h 384"/>
                  <a:gd name="T26" fmla="*/ 654 w 893"/>
                  <a:gd name="T27" fmla="*/ 327 h 384"/>
                  <a:gd name="T28" fmla="*/ 654 w 893"/>
                  <a:gd name="T29" fmla="*/ 327 h 384"/>
                  <a:gd name="T30" fmla="*/ 746 w 893"/>
                  <a:gd name="T31" fmla="*/ 308 h 384"/>
                  <a:gd name="T32" fmla="*/ 746 w 893"/>
                  <a:gd name="T33" fmla="*/ 308 h 384"/>
                  <a:gd name="T34" fmla="*/ 779 w 893"/>
                  <a:gd name="T35" fmla="*/ 237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3" h="384">
                    <a:moveTo>
                      <a:pt x="779" y="237"/>
                    </a:moveTo>
                    <a:lnTo>
                      <a:pt x="779" y="237"/>
                    </a:lnTo>
                    <a:cubicBezTo>
                      <a:pt x="892" y="208"/>
                      <a:pt x="591" y="40"/>
                      <a:pt x="574" y="35"/>
                    </a:cubicBezTo>
                    <a:lnTo>
                      <a:pt x="574" y="35"/>
                    </a:lnTo>
                    <a:cubicBezTo>
                      <a:pt x="471" y="0"/>
                      <a:pt x="254" y="61"/>
                      <a:pt x="254" y="61"/>
                    </a:cubicBezTo>
                    <a:lnTo>
                      <a:pt x="12" y="62"/>
                    </a:lnTo>
                    <a:lnTo>
                      <a:pt x="0" y="321"/>
                    </a:lnTo>
                    <a:lnTo>
                      <a:pt x="243" y="297"/>
                    </a:lnTo>
                    <a:lnTo>
                      <a:pt x="243" y="297"/>
                    </a:lnTo>
                    <a:cubicBezTo>
                      <a:pt x="243" y="297"/>
                      <a:pt x="325" y="314"/>
                      <a:pt x="368" y="312"/>
                    </a:cubicBezTo>
                    <a:lnTo>
                      <a:pt x="368" y="312"/>
                    </a:lnTo>
                    <a:cubicBezTo>
                      <a:pt x="505" y="308"/>
                      <a:pt x="533" y="249"/>
                      <a:pt x="548" y="260"/>
                    </a:cubicBezTo>
                    <a:lnTo>
                      <a:pt x="548" y="260"/>
                    </a:lnTo>
                    <a:cubicBezTo>
                      <a:pt x="588" y="284"/>
                      <a:pt x="618" y="304"/>
                      <a:pt x="654" y="327"/>
                    </a:cubicBezTo>
                    <a:lnTo>
                      <a:pt x="654" y="327"/>
                    </a:lnTo>
                    <a:cubicBezTo>
                      <a:pt x="742" y="383"/>
                      <a:pt x="746" y="308"/>
                      <a:pt x="746" y="308"/>
                    </a:cubicBezTo>
                    <a:lnTo>
                      <a:pt x="746" y="308"/>
                    </a:lnTo>
                    <a:cubicBezTo>
                      <a:pt x="793" y="324"/>
                      <a:pt x="817" y="279"/>
                      <a:pt x="779" y="2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31">
                <a:extLst>
                  <a:ext uri="{FF2B5EF4-FFF2-40B4-BE49-F238E27FC236}">
                    <a16:creationId xmlns:a16="http://schemas.microsoft.com/office/drawing/2014/main" id="{8442B0E7-39BD-45FF-A868-402B767EE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5622" y="11871502"/>
                <a:ext cx="733876" cy="325729"/>
              </a:xfrm>
              <a:custGeom>
                <a:avLst/>
                <a:gdLst>
                  <a:gd name="T0" fmla="*/ 554 w 824"/>
                  <a:gd name="T1" fmla="*/ 259 h 365"/>
                  <a:gd name="T2" fmla="*/ 562 w 824"/>
                  <a:gd name="T3" fmla="*/ 261 h 365"/>
                  <a:gd name="T4" fmla="*/ 667 w 824"/>
                  <a:gd name="T5" fmla="*/ 328 h 365"/>
                  <a:gd name="T6" fmla="*/ 730 w 824"/>
                  <a:gd name="T7" fmla="*/ 344 h 365"/>
                  <a:gd name="T8" fmla="*/ 746 w 824"/>
                  <a:gd name="T9" fmla="*/ 316 h 365"/>
                  <a:gd name="T10" fmla="*/ 750 w 824"/>
                  <a:gd name="T11" fmla="*/ 309 h 365"/>
                  <a:gd name="T12" fmla="*/ 758 w 824"/>
                  <a:gd name="T13" fmla="*/ 308 h 365"/>
                  <a:gd name="T14" fmla="*/ 795 w 824"/>
                  <a:gd name="T15" fmla="*/ 301 h 365"/>
                  <a:gd name="T16" fmla="*/ 781 w 824"/>
                  <a:gd name="T17" fmla="*/ 250 h 365"/>
                  <a:gd name="T18" fmla="*/ 779 w 824"/>
                  <a:gd name="T19" fmla="*/ 242 h 365"/>
                  <a:gd name="T20" fmla="*/ 785 w 824"/>
                  <a:gd name="T21" fmla="*/ 236 h 365"/>
                  <a:gd name="T22" fmla="*/ 804 w 824"/>
                  <a:gd name="T23" fmla="*/ 221 h 365"/>
                  <a:gd name="T24" fmla="*/ 580 w 824"/>
                  <a:gd name="T25" fmla="*/ 50 h 365"/>
                  <a:gd name="T26" fmla="*/ 265 w 824"/>
                  <a:gd name="T27" fmla="*/ 78 h 365"/>
                  <a:gd name="T28" fmla="*/ 263 w 824"/>
                  <a:gd name="T29" fmla="*/ 79 h 365"/>
                  <a:gd name="T30" fmla="*/ 18 w 824"/>
                  <a:gd name="T31" fmla="*/ 320 h 365"/>
                  <a:gd name="T32" fmla="*/ 250 w 824"/>
                  <a:gd name="T33" fmla="*/ 297 h 365"/>
                  <a:gd name="T34" fmla="*/ 253 w 824"/>
                  <a:gd name="T35" fmla="*/ 297 h 365"/>
                  <a:gd name="T36" fmla="*/ 377 w 824"/>
                  <a:gd name="T37" fmla="*/ 311 h 365"/>
                  <a:gd name="T38" fmla="*/ 530 w 824"/>
                  <a:gd name="T39" fmla="*/ 269 h 365"/>
                  <a:gd name="T40" fmla="*/ 718 w 824"/>
                  <a:gd name="T41" fmla="*/ 364 h 365"/>
                  <a:gd name="T42" fmla="*/ 658 w 824"/>
                  <a:gd name="T43" fmla="*/ 342 h 365"/>
                  <a:gd name="T44" fmla="*/ 645 w 824"/>
                  <a:gd name="T45" fmla="*/ 334 h 365"/>
                  <a:gd name="T46" fmla="*/ 553 w 824"/>
                  <a:gd name="T47" fmla="*/ 275 h 365"/>
                  <a:gd name="T48" fmla="*/ 539 w 824"/>
                  <a:gd name="T49" fmla="*/ 283 h 365"/>
                  <a:gd name="T50" fmla="*/ 377 w 824"/>
                  <a:gd name="T51" fmla="*/ 329 h 365"/>
                  <a:gd name="T52" fmla="*/ 10 w 824"/>
                  <a:gd name="T53" fmla="*/ 338 h 365"/>
                  <a:gd name="T54" fmla="*/ 3 w 824"/>
                  <a:gd name="T55" fmla="*/ 335 h 365"/>
                  <a:gd name="T56" fmla="*/ 0 w 824"/>
                  <a:gd name="T57" fmla="*/ 328 h 365"/>
                  <a:gd name="T58" fmla="*/ 13 w 824"/>
                  <a:gd name="T59" fmla="*/ 70 h 365"/>
                  <a:gd name="T60" fmla="*/ 262 w 824"/>
                  <a:gd name="T61" fmla="*/ 61 h 365"/>
                  <a:gd name="T62" fmla="*/ 586 w 824"/>
                  <a:gd name="T63" fmla="*/ 34 h 365"/>
                  <a:gd name="T64" fmla="*/ 822 w 824"/>
                  <a:gd name="T65" fmla="*/ 223 h 365"/>
                  <a:gd name="T66" fmla="*/ 801 w 824"/>
                  <a:gd name="T67" fmla="*/ 248 h 365"/>
                  <a:gd name="T68" fmla="*/ 809 w 824"/>
                  <a:gd name="T69" fmla="*/ 311 h 365"/>
                  <a:gd name="T70" fmla="*/ 762 w 824"/>
                  <a:gd name="T71" fmla="*/ 327 h 365"/>
                  <a:gd name="T72" fmla="*/ 738 w 824"/>
                  <a:gd name="T73" fmla="*/ 359 h 365"/>
                  <a:gd name="T74" fmla="*/ 718 w 824"/>
                  <a:gd name="T75" fmla="*/ 364 h 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24" h="365">
                    <a:moveTo>
                      <a:pt x="554" y="259"/>
                    </a:moveTo>
                    <a:lnTo>
                      <a:pt x="554" y="259"/>
                    </a:lnTo>
                    <a:cubicBezTo>
                      <a:pt x="556" y="259"/>
                      <a:pt x="560" y="259"/>
                      <a:pt x="562" y="261"/>
                    </a:cubicBezTo>
                    <a:lnTo>
                      <a:pt x="562" y="261"/>
                    </a:lnTo>
                    <a:cubicBezTo>
                      <a:pt x="595" y="282"/>
                      <a:pt x="625" y="299"/>
                      <a:pt x="655" y="319"/>
                    </a:cubicBezTo>
                    <a:lnTo>
                      <a:pt x="667" y="328"/>
                    </a:lnTo>
                    <a:lnTo>
                      <a:pt x="667" y="328"/>
                    </a:lnTo>
                    <a:cubicBezTo>
                      <a:pt x="696" y="345"/>
                      <a:pt x="717" y="351"/>
                      <a:pt x="730" y="344"/>
                    </a:cubicBezTo>
                    <a:lnTo>
                      <a:pt x="730" y="344"/>
                    </a:lnTo>
                    <a:cubicBezTo>
                      <a:pt x="745" y="337"/>
                      <a:pt x="746" y="316"/>
                      <a:pt x="746" y="316"/>
                    </a:cubicBezTo>
                    <a:lnTo>
                      <a:pt x="746" y="316"/>
                    </a:lnTo>
                    <a:cubicBezTo>
                      <a:pt x="746" y="313"/>
                      <a:pt x="747" y="311"/>
                      <a:pt x="750" y="309"/>
                    </a:cubicBezTo>
                    <a:lnTo>
                      <a:pt x="750" y="309"/>
                    </a:lnTo>
                    <a:cubicBezTo>
                      <a:pt x="752" y="308"/>
                      <a:pt x="755" y="307"/>
                      <a:pt x="758" y="308"/>
                    </a:cubicBezTo>
                    <a:lnTo>
                      <a:pt x="758" y="308"/>
                    </a:lnTo>
                    <a:cubicBezTo>
                      <a:pt x="774" y="314"/>
                      <a:pt x="788" y="311"/>
                      <a:pt x="795" y="301"/>
                    </a:cubicBezTo>
                    <a:lnTo>
                      <a:pt x="795" y="301"/>
                    </a:lnTo>
                    <a:cubicBezTo>
                      <a:pt x="800" y="292"/>
                      <a:pt x="801" y="272"/>
                      <a:pt x="781" y="250"/>
                    </a:cubicBezTo>
                    <a:lnTo>
                      <a:pt x="781" y="250"/>
                    </a:lnTo>
                    <a:cubicBezTo>
                      <a:pt x="779" y="248"/>
                      <a:pt x="778" y="245"/>
                      <a:pt x="779" y="242"/>
                    </a:cubicBezTo>
                    <a:lnTo>
                      <a:pt x="779" y="242"/>
                    </a:lnTo>
                    <a:cubicBezTo>
                      <a:pt x="780" y="239"/>
                      <a:pt x="782" y="237"/>
                      <a:pt x="785" y="236"/>
                    </a:cubicBezTo>
                    <a:lnTo>
                      <a:pt x="785" y="236"/>
                    </a:lnTo>
                    <a:cubicBezTo>
                      <a:pt x="798" y="233"/>
                      <a:pt x="804" y="228"/>
                      <a:pt x="804" y="221"/>
                    </a:cubicBezTo>
                    <a:lnTo>
                      <a:pt x="804" y="221"/>
                    </a:lnTo>
                    <a:cubicBezTo>
                      <a:pt x="806" y="175"/>
                      <a:pt x="598" y="56"/>
                      <a:pt x="580" y="50"/>
                    </a:cubicBezTo>
                    <a:lnTo>
                      <a:pt x="580" y="50"/>
                    </a:lnTo>
                    <a:cubicBezTo>
                      <a:pt x="481" y="18"/>
                      <a:pt x="267" y="77"/>
                      <a:pt x="265" y="78"/>
                    </a:cubicBezTo>
                    <a:lnTo>
                      <a:pt x="265" y="78"/>
                    </a:lnTo>
                    <a:cubicBezTo>
                      <a:pt x="264" y="78"/>
                      <a:pt x="263" y="79"/>
                      <a:pt x="263" y="79"/>
                    </a:cubicBezTo>
                    <a:lnTo>
                      <a:pt x="30" y="79"/>
                    </a:lnTo>
                    <a:lnTo>
                      <a:pt x="18" y="320"/>
                    </a:lnTo>
                    <a:lnTo>
                      <a:pt x="250" y="297"/>
                    </a:lnTo>
                    <a:lnTo>
                      <a:pt x="250" y="297"/>
                    </a:lnTo>
                    <a:cubicBezTo>
                      <a:pt x="252" y="297"/>
                      <a:pt x="252" y="297"/>
                      <a:pt x="253" y="297"/>
                    </a:cubicBezTo>
                    <a:lnTo>
                      <a:pt x="253" y="297"/>
                    </a:lnTo>
                    <a:cubicBezTo>
                      <a:pt x="254" y="297"/>
                      <a:pt x="335" y="313"/>
                      <a:pt x="377" y="311"/>
                    </a:cubicBezTo>
                    <a:lnTo>
                      <a:pt x="377" y="311"/>
                    </a:lnTo>
                    <a:cubicBezTo>
                      <a:pt x="466" y="309"/>
                      <a:pt x="509" y="282"/>
                      <a:pt x="530" y="269"/>
                    </a:cubicBezTo>
                    <a:lnTo>
                      <a:pt x="530" y="269"/>
                    </a:lnTo>
                    <a:cubicBezTo>
                      <a:pt x="539" y="263"/>
                      <a:pt x="547" y="259"/>
                      <a:pt x="554" y="259"/>
                    </a:cubicBezTo>
                    <a:close/>
                    <a:moveTo>
                      <a:pt x="718" y="364"/>
                    </a:moveTo>
                    <a:lnTo>
                      <a:pt x="718" y="364"/>
                    </a:lnTo>
                    <a:cubicBezTo>
                      <a:pt x="702" y="364"/>
                      <a:pt x="681" y="357"/>
                      <a:pt x="658" y="342"/>
                    </a:cubicBezTo>
                    <a:lnTo>
                      <a:pt x="645" y="334"/>
                    </a:lnTo>
                    <a:lnTo>
                      <a:pt x="645" y="334"/>
                    </a:lnTo>
                    <a:cubicBezTo>
                      <a:pt x="615" y="314"/>
                      <a:pt x="587" y="296"/>
                      <a:pt x="553" y="275"/>
                    </a:cubicBezTo>
                    <a:lnTo>
                      <a:pt x="553" y="275"/>
                    </a:lnTo>
                    <a:cubicBezTo>
                      <a:pt x="551" y="275"/>
                      <a:pt x="545" y="280"/>
                      <a:pt x="539" y="283"/>
                    </a:cubicBezTo>
                    <a:lnTo>
                      <a:pt x="539" y="283"/>
                    </a:lnTo>
                    <a:cubicBezTo>
                      <a:pt x="516" y="298"/>
                      <a:pt x="473" y="326"/>
                      <a:pt x="377" y="329"/>
                    </a:cubicBezTo>
                    <a:lnTo>
                      <a:pt x="377" y="329"/>
                    </a:lnTo>
                    <a:cubicBezTo>
                      <a:pt x="336" y="330"/>
                      <a:pt x="262" y="316"/>
                      <a:pt x="250" y="314"/>
                    </a:cubicBezTo>
                    <a:lnTo>
                      <a:pt x="10" y="338"/>
                    </a:lnTo>
                    <a:lnTo>
                      <a:pt x="10" y="338"/>
                    </a:lnTo>
                    <a:cubicBezTo>
                      <a:pt x="7" y="338"/>
                      <a:pt x="5" y="337"/>
                      <a:pt x="3" y="335"/>
                    </a:cubicBezTo>
                    <a:lnTo>
                      <a:pt x="3" y="335"/>
                    </a:lnTo>
                    <a:cubicBezTo>
                      <a:pt x="0" y="334"/>
                      <a:pt x="0" y="331"/>
                      <a:pt x="0" y="328"/>
                    </a:cubicBezTo>
                    <a:lnTo>
                      <a:pt x="13" y="70"/>
                    </a:lnTo>
                    <a:lnTo>
                      <a:pt x="13" y="70"/>
                    </a:lnTo>
                    <a:cubicBezTo>
                      <a:pt x="13" y="65"/>
                      <a:pt x="17" y="62"/>
                      <a:pt x="21" y="62"/>
                    </a:cubicBezTo>
                    <a:lnTo>
                      <a:pt x="262" y="61"/>
                    </a:lnTo>
                    <a:lnTo>
                      <a:pt x="262" y="61"/>
                    </a:lnTo>
                    <a:cubicBezTo>
                      <a:pt x="281" y="55"/>
                      <a:pt x="484" y="0"/>
                      <a:pt x="586" y="34"/>
                    </a:cubicBezTo>
                    <a:lnTo>
                      <a:pt x="586" y="34"/>
                    </a:lnTo>
                    <a:cubicBezTo>
                      <a:pt x="597" y="37"/>
                      <a:pt x="823" y="159"/>
                      <a:pt x="822" y="223"/>
                    </a:cubicBezTo>
                    <a:lnTo>
                      <a:pt x="822" y="223"/>
                    </a:lnTo>
                    <a:cubicBezTo>
                      <a:pt x="821" y="231"/>
                      <a:pt x="818" y="241"/>
                      <a:pt x="801" y="248"/>
                    </a:cubicBezTo>
                    <a:lnTo>
                      <a:pt x="801" y="248"/>
                    </a:lnTo>
                    <a:cubicBezTo>
                      <a:pt x="817" y="270"/>
                      <a:pt x="820" y="293"/>
                      <a:pt x="809" y="311"/>
                    </a:cubicBezTo>
                    <a:lnTo>
                      <a:pt x="809" y="311"/>
                    </a:lnTo>
                    <a:cubicBezTo>
                      <a:pt x="799" y="325"/>
                      <a:pt x="782" y="331"/>
                      <a:pt x="762" y="327"/>
                    </a:cubicBezTo>
                    <a:lnTo>
                      <a:pt x="762" y="327"/>
                    </a:lnTo>
                    <a:cubicBezTo>
                      <a:pt x="759" y="337"/>
                      <a:pt x="753" y="352"/>
                      <a:pt x="738" y="359"/>
                    </a:cubicBezTo>
                    <a:lnTo>
                      <a:pt x="738" y="359"/>
                    </a:lnTo>
                    <a:cubicBezTo>
                      <a:pt x="732" y="363"/>
                      <a:pt x="725" y="364"/>
                      <a:pt x="718" y="3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32">
                <a:extLst>
                  <a:ext uri="{FF2B5EF4-FFF2-40B4-BE49-F238E27FC236}">
                    <a16:creationId xmlns:a16="http://schemas.microsoft.com/office/drawing/2014/main" id="{D4FB9086-EA5C-4D2E-949C-2773A26E3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1420" y="11467281"/>
                <a:ext cx="1561936" cy="839835"/>
              </a:xfrm>
              <a:custGeom>
                <a:avLst/>
                <a:gdLst>
                  <a:gd name="T0" fmla="*/ 715 w 1754"/>
                  <a:gd name="T1" fmla="*/ 0 h 942"/>
                  <a:gd name="T2" fmla="*/ 840 w 1754"/>
                  <a:gd name="T3" fmla="*/ 363 h 942"/>
                  <a:gd name="T4" fmla="*/ 840 w 1754"/>
                  <a:gd name="T5" fmla="*/ 363 h 942"/>
                  <a:gd name="T6" fmla="*/ 1744 w 1754"/>
                  <a:gd name="T7" fmla="*/ 520 h 942"/>
                  <a:gd name="T8" fmla="*/ 1744 w 1754"/>
                  <a:gd name="T9" fmla="*/ 520 h 942"/>
                  <a:gd name="T10" fmla="*/ 1732 w 1754"/>
                  <a:gd name="T11" fmla="*/ 685 h 942"/>
                  <a:gd name="T12" fmla="*/ 1732 w 1754"/>
                  <a:gd name="T13" fmla="*/ 685 h 942"/>
                  <a:gd name="T14" fmla="*/ 1753 w 1754"/>
                  <a:gd name="T15" fmla="*/ 852 h 942"/>
                  <a:gd name="T16" fmla="*/ 1753 w 1754"/>
                  <a:gd name="T17" fmla="*/ 852 h 942"/>
                  <a:gd name="T18" fmla="*/ 456 w 1754"/>
                  <a:gd name="T19" fmla="*/ 869 h 942"/>
                  <a:gd name="T20" fmla="*/ 456 w 1754"/>
                  <a:gd name="T21" fmla="*/ 869 h 942"/>
                  <a:gd name="T22" fmla="*/ 0 w 1754"/>
                  <a:gd name="T23" fmla="*/ 178 h 942"/>
                  <a:gd name="T24" fmla="*/ 715 w 1754"/>
                  <a:gd name="T25" fmla="*/ 0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54" h="942">
                    <a:moveTo>
                      <a:pt x="715" y="0"/>
                    </a:moveTo>
                    <a:lnTo>
                      <a:pt x="840" y="363"/>
                    </a:lnTo>
                    <a:lnTo>
                      <a:pt x="840" y="363"/>
                    </a:lnTo>
                    <a:cubicBezTo>
                      <a:pt x="1152" y="414"/>
                      <a:pt x="1451" y="472"/>
                      <a:pt x="1744" y="520"/>
                    </a:cubicBezTo>
                    <a:lnTo>
                      <a:pt x="1744" y="520"/>
                    </a:lnTo>
                    <a:cubicBezTo>
                      <a:pt x="1737" y="566"/>
                      <a:pt x="1731" y="622"/>
                      <a:pt x="1732" y="685"/>
                    </a:cubicBezTo>
                    <a:lnTo>
                      <a:pt x="1732" y="685"/>
                    </a:lnTo>
                    <a:cubicBezTo>
                      <a:pt x="1734" y="751"/>
                      <a:pt x="1743" y="806"/>
                      <a:pt x="1753" y="852"/>
                    </a:cubicBezTo>
                    <a:lnTo>
                      <a:pt x="1753" y="852"/>
                    </a:lnTo>
                    <a:cubicBezTo>
                      <a:pt x="1753" y="852"/>
                      <a:pt x="754" y="941"/>
                      <a:pt x="456" y="869"/>
                    </a:cubicBezTo>
                    <a:lnTo>
                      <a:pt x="456" y="869"/>
                    </a:lnTo>
                    <a:cubicBezTo>
                      <a:pt x="243" y="817"/>
                      <a:pt x="0" y="178"/>
                      <a:pt x="0" y="178"/>
                    </a:cubicBezTo>
                    <a:lnTo>
                      <a:pt x="71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33">
                <a:extLst>
                  <a:ext uri="{FF2B5EF4-FFF2-40B4-BE49-F238E27FC236}">
                    <a16:creationId xmlns:a16="http://schemas.microsoft.com/office/drawing/2014/main" id="{58501808-3C58-4719-8CEB-128C910EB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3571" y="11459432"/>
                <a:ext cx="1577634" cy="835912"/>
              </a:xfrm>
              <a:custGeom>
                <a:avLst/>
                <a:gdLst>
                  <a:gd name="T0" fmla="*/ 860 w 1771"/>
                  <a:gd name="T1" fmla="*/ 915 h 939"/>
                  <a:gd name="T2" fmla="*/ 860 w 1771"/>
                  <a:gd name="T3" fmla="*/ 915 h 939"/>
                  <a:gd name="T4" fmla="*/ 463 w 1771"/>
                  <a:gd name="T5" fmla="*/ 887 h 939"/>
                  <a:gd name="T6" fmla="*/ 463 w 1771"/>
                  <a:gd name="T7" fmla="*/ 887 h 939"/>
                  <a:gd name="T8" fmla="*/ 150 w 1771"/>
                  <a:gd name="T9" fmla="*/ 518 h 939"/>
                  <a:gd name="T10" fmla="*/ 150 w 1771"/>
                  <a:gd name="T11" fmla="*/ 518 h 939"/>
                  <a:gd name="T12" fmla="*/ 1 w 1771"/>
                  <a:gd name="T13" fmla="*/ 191 h 939"/>
                  <a:gd name="T14" fmla="*/ 1 w 1771"/>
                  <a:gd name="T15" fmla="*/ 191 h 939"/>
                  <a:gd name="T16" fmla="*/ 7 w 1771"/>
                  <a:gd name="T17" fmla="*/ 180 h 939"/>
                  <a:gd name="T18" fmla="*/ 7 w 1771"/>
                  <a:gd name="T19" fmla="*/ 180 h 939"/>
                  <a:gd name="T20" fmla="*/ 18 w 1771"/>
                  <a:gd name="T21" fmla="*/ 185 h 939"/>
                  <a:gd name="T22" fmla="*/ 18 w 1771"/>
                  <a:gd name="T23" fmla="*/ 185 h 939"/>
                  <a:gd name="T24" fmla="*/ 467 w 1771"/>
                  <a:gd name="T25" fmla="*/ 870 h 939"/>
                  <a:gd name="T26" fmla="*/ 467 w 1771"/>
                  <a:gd name="T27" fmla="*/ 870 h 939"/>
                  <a:gd name="T28" fmla="*/ 1751 w 1771"/>
                  <a:gd name="T29" fmla="*/ 854 h 939"/>
                  <a:gd name="T30" fmla="*/ 1751 w 1771"/>
                  <a:gd name="T31" fmla="*/ 854 h 939"/>
                  <a:gd name="T32" fmla="*/ 1733 w 1771"/>
                  <a:gd name="T33" fmla="*/ 695 h 939"/>
                  <a:gd name="T34" fmla="*/ 1733 w 1771"/>
                  <a:gd name="T35" fmla="*/ 695 h 939"/>
                  <a:gd name="T36" fmla="*/ 1743 w 1771"/>
                  <a:gd name="T37" fmla="*/ 538 h 939"/>
                  <a:gd name="T38" fmla="*/ 1743 w 1771"/>
                  <a:gd name="T39" fmla="*/ 538 h 939"/>
                  <a:gd name="T40" fmla="*/ 1332 w 1771"/>
                  <a:gd name="T41" fmla="*/ 466 h 939"/>
                  <a:gd name="T42" fmla="*/ 1332 w 1771"/>
                  <a:gd name="T43" fmla="*/ 466 h 939"/>
                  <a:gd name="T44" fmla="*/ 849 w 1771"/>
                  <a:gd name="T45" fmla="*/ 382 h 939"/>
                  <a:gd name="T46" fmla="*/ 849 w 1771"/>
                  <a:gd name="T47" fmla="*/ 382 h 939"/>
                  <a:gd name="T48" fmla="*/ 842 w 1771"/>
                  <a:gd name="T49" fmla="*/ 377 h 939"/>
                  <a:gd name="T50" fmla="*/ 717 w 1771"/>
                  <a:gd name="T51" fmla="*/ 12 h 939"/>
                  <a:gd name="T52" fmla="*/ 717 w 1771"/>
                  <a:gd name="T53" fmla="*/ 12 h 939"/>
                  <a:gd name="T54" fmla="*/ 721 w 1771"/>
                  <a:gd name="T55" fmla="*/ 1 h 939"/>
                  <a:gd name="T56" fmla="*/ 721 w 1771"/>
                  <a:gd name="T57" fmla="*/ 1 h 939"/>
                  <a:gd name="T58" fmla="*/ 733 w 1771"/>
                  <a:gd name="T59" fmla="*/ 7 h 939"/>
                  <a:gd name="T60" fmla="*/ 856 w 1771"/>
                  <a:gd name="T61" fmla="*/ 366 h 939"/>
                  <a:gd name="T62" fmla="*/ 856 w 1771"/>
                  <a:gd name="T63" fmla="*/ 366 h 939"/>
                  <a:gd name="T64" fmla="*/ 1335 w 1771"/>
                  <a:gd name="T65" fmla="*/ 449 h 939"/>
                  <a:gd name="T66" fmla="*/ 1335 w 1771"/>
                  <a:gd name="T67" fmla="*/ 449 h 939"/>
                  <a:gd name="T68" fmla="*/ 1754 w 1771"/>
                  <a:gd name="T69" fmla="*/ 522 h 939"/>
                  <a:gd name="T70" fmla="*/ 1754 w 1771"/>
                  <a:gd name="T71" fmla="*/ 522 h 939"/>
                  <a:gd name="T72" fmla="*/ 1761 w 1771"/>
                  <a:gd name="T73" fmla="*/ 532 h 939"/>
                  <a:gd name="T74" fmla="*/ 1761 w 1771"/>
                  <a:gd name="T75" fmla="*/ 532 h 939"/>
                  <a:gd name="T76" fmla="*/ 1750 w 1771"/>
                  <a:gd name="T77" fmla="*/ 695 h 939"/>
                  <a:gd name="T78" fmla="*/ 1750 w 1771"/>
                  <a:gd name="T79" fmla="*/ 695 h 939"/>
                  <a:gd name="T80" fmla="*/ 1770 w 1771"/>
                  <a:gd name="T81" fmla="*/ 860 h 939"/>
                  <a:gd name="T82" fmla="*/ 1770 w 1771"/>
                  <a:gd name="T83" fmla="*/ 860 h 939"/>
                  <a:gd name="T84" fmla="*/ 1769 w 1771"/>
                  <a:gd name="T85" fmla="*/ 868 h 939"/>
                  <a:gd name="T86" fmla="*/ 1769 w 1771"/>
                  <a:gd name="T87" fmla="*/ 868 h 939"/>
                  <a:gd name="T88" fmla="*/ 1763 w 1771"/>
                  <a:gd name="T89" fmla="*/ 871 h 939"/>
                  <a:gd name="T90" fmla="*/ 1763 w 1771"/>
                  <a:gd name="T91" fmla="*/ 871 h 939"/>
                  <a:gd name="T92" fmla="*/ 860 w 1771"/>
                  <a:gd name="T93" fmla="*/ 915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71" h="939">
                    <a:moveTo>
                      <a:pt x="860" y="915"/>
                    </a:moveTo>
                    <a:lnTo>
                      <a:pt x="860" y="915"/>
                    </a:lnTo>
                    <a:cubicBezTo>
                      <a:pt x="697" y="915"/>
                      <a:pt x="550" y="909"/>
                      <a:pt x="463" y="887"/>
                    </a:cubicBezTo>
                    <a:lnTo>
                      <a:pt x="463" y="887"/>
                    </a:lnTo>
                    <a:cubicBezTo>
                      <a:pt x="372" y="865"/>
                      <a:pt x="267" y="741"/>
                      <a:pt x="150" y="518"/>
                    </a:cubicBezTo>
                    <a:lnTo>
                      <a:pt x="150" y="518"/>
                    </a:lnTo>
                    <a:cubicBezTo>
                      <a:pt x="63" y="353"/>
                      <a:pt x="2" y="193"/>
                      <a:pt x="1" y="191"/>
                    </a:cubicBezTo>
                    <a:lnTo>
                      <a:pt x="1" y="191"/>
                    </a:lnTo>
                    <a:cubicBezTo>
                      <a:pt x="0" y="187"/>
                      <a:pt x="2" y="182"/>
                      <a:pt x="7" y="180"/>
                    </a:cubicBezTo>
                    <a:lnTo>
                      <a:pt x="7" y="180"/>
                    </a:lnTo>
                    <a:cubicBezTo>
                      <a:pt x="11" y="178"/>
                      <a:pt x="16" y="181"/>
                      <a:pt x="18" y="185"/>
                    </a:cubicBezTo>
                    <a:lnTo>
                      <a:pt x="18" y="185"/>
                    </a:lnTo>
                    <a:cubicBezTo>
                      <a:pt x="20" y="191"/>
                      <a:pt x="262" y="820"/>
                      <a:pt x="467" y="870"/>
                    </a:cubicBezTo>
                    <a:lnTo>
                      <a:pt x="467" y="870"/>
                    </a:lnTo>
                    <a:cubicBezTo>
                      <a:pt x="745" y="938"/>
                      <a:pt x="1647" y="863"/>
                      <a:pt x="1751" y="854"/>
                    </a:cubicBezTo>
                    <a:lnTo>
                      <a:pt x="1751" y="854"/>
                    </a:lnTo>
                    <a:cubicBezTo>
                      <a:pt x="1740" y="803"/>
                      <a:pt x="1734" y="748"/>
                      <a:pt x="1733" y="695"/>
                    </a:cubicBezTo>
                    <a:lnTo>
                      <a:pt x="1733" y="695"/>
                    </a:lnTo>
                    <a:cubicBezTo>
                      <a:pt x="1731" y="643"/>
                      <a:pt x="1734" y="590"/>
                      <a:pt x="1743" y="538"/>
                    </a:cubicBezTo>
                    <a:lnTo>
                      <a:pt x="1743" y="538"/>
                    </a:lnTo>
                    <a:cubicBezTo>
                      <a:pt x="1607" y="516"/>
                      <a:pt x="1473" y="492"/>
                      <a:pt x="1332" y="466"/>
                    </a:cubicBezTo>
                    <a:lnTo>
                      <a:pt x="1332" y="466"/>
                    </a:lnTo>
                    <a:cubicBezTo>
                      <a:pt x="1175" y="438"/>
                      <a:pt x="1013" y="409"/>
                      <a:pt x="849" y="382"/>
                    </a:cubicBezTo>
                    <a:lnTo>
                      <a:pt x="849" y="382"/>
                    </a:lnTo>
                    <a:cubicBezTo>
                      <a:pt x="845" y="382"/>
                      <a:pt x="842" y="380"/>
                      <a:pt x="842" y="377"/>
                    </a:cubicBezTo>
                    <a:lnTo>
                      <a:pt x="717" y="12"/>
                    </a:lnTo>
                    <a:lnTo>
                      <a:pt x="717" y="12"/>
                    </a:lnTo>
                    <a:cubicBezTo>
                      <a:pt x="715" y="8"/>
                      <a:pt x="717" y="3"/>
                      <a:pt x="721" y="1"/>
                    </a:cubicBezTo>
                    <a:lnTo>
                      <a:pt x="721" y="1"/>
                    </a:lnTo>
                    <a:cubicBezTo>
                      <a:pt x="726" y="0"/>
                      <a:pt x="731" y="2"/>
                      <a:pt x="733" y="7"/>
                    </a:cubicBezTo>
                    <a:lnTo>
                      <a:pt x="856" y="366"/>
                    </a:lnTo>
                    <a:lnTo>
                      <a:pt x="856" y="366"/>
                    </a:lnTo>
                    <a:cubicBezTo>
                      <a:pt x="1019" y="392"/>
                      <a:pt x="1180" y="422"/>
                      <a:pt x="1335" y="449"/>
                    </a:cubicBezTo>
                    <a:lnTo>
                      <a:pt x="1335" y="449"/>
                    </a:lnTo>
                    <a:cubicBezTo>
                      <a:pt x="1480" y="475"/>
                      <a:pt x="1615" y="499"/>
                      <a:pt x="1754" y="522"/>
                    </a:cubicBezTo>
                    <a:lnTo>
                      <a:pt x="1754" y="522"/>
                    </a:lnTo>
                    <a:cubicBezTo>
                      <a:pt x="1759" y="523"/>
                      <a:pt x="1762" y="527"/>
                      <a:pt x="1761" y="532"/>
                    </a:cubicBezTo>
                    <a:lnTo>
                      <a:pt x="1761" y="532"/>
                    </a:lnTo>
                    <a:cubicBezTo>
                      <a:pt x="1753" y="586"/>
                      <a:pt x="1749" y="641"/>
                      <a:pt x="1750" y="695"/>
                    </a:cubicBezTo>
                    <a:lnTo>
                      <a:pt x="1750" y="695"/>
                    </a:lnTo>
                    <a:cubicBezTo>
                      <a:pt x="1752" y="750"/>
                      <a:pt x="1759" y="806"/>
                      <a:pt x="1770" y="860"/>
                    </a:cubicBezTo>
                    <a:lnTo>
                      <a:pt x="1770" y="860"/>
                    </a:lnTo>
                    <a:cubicBezTo>
                      <a:pt x="1770" y="862"/>
                      <a:pt x="1770" y="865"/>
                      <a:pt x="1769" y="868"/>
                    </a:cubicBezTo>
                    <a:lnTo>
                      <a:pt x="1769" y="868"/>
                    </a:lnTo>
                    <a:cubicBezTo>
                      <a:pt x="1767" y="869"/>
                      <a:pt x="1764" y="870"/>
                      <a:pt x="1763" y="871"/>
                    </a:cubicBezTo>
                    <a:lnTo>
                      <a:pt x="1763" y="871"/>
                    </a:lnTo>
                    <a:cubicBezTo>
                      <a:pt x="1734" y="873"/>
                      <a:pt x="1248" y="915"/>
                      <a:pt x="860" y="9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34">
                <a:extLst>
                  <a:ext uri="{FF2B5EF4-FFF2-40B4-BE49-F238E27FC236}">
                    <a16:creationId xmlns:a16="http://schemas.microsoft.com/office/drawing/2014/main" id="{6802232D-AE3D-4F7E-ABAC-664476AA3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1305" y="9159697"/>
                <a:ext cx="1208735" cy="1043907"/>
              </a:xfrm>
              <a:custGeom>
                <a:avLst/>
                <a:gdLst>
                  <a:gd name="T0" fmla="*/ 1347 w 1360"/>
                  <a:gd name="T1" fmla="*/ 465 h 1171"/>
                  <a:gd name="T2" fmla="*/ 1347 w 1360"/>
                  <a:gd name="T3" fmla="*/ 465 h 1171"/>
                  <a:gd name="T4" fmla="*/ 1135 w 1360"/>
                  <a:gd name="T5" fmla="*/ 259 h 1171"/>
                  <a:gd name="T6" fmla="*/ 1135 w 1360"/>
                  <a:gd name="T7" fmla="*/ 259 h 1171"/>
                  <a:gd name="T8" fmla="*/ 686 w 1360"/>
                  <a:gd name="T9" fmla="*/ 235 h 1171"/>
                  <a:gd name="T10" fmla="*/ 686 w 1360"/>
                  <a:gd name="T11" fmla="*/ 235 h 1171"/>
                  <a:gd name="T12" fmla="*/ 614 w 1360"/>
                  <a:gd name="T13" fmla="*/ 60 h 1171"/>
                  <a:gd name="T14" fmla="*/ 614 w 1360"/>
                  <a:gd name="T15" fmla="*/ 60 h 1171"/>
                  <a:gd name="T16" fmla="*/ 434 w 1360"/>
                  <a:gd name="T17" fmla="*/ 7 h 1171"/>
                  <a:gd name="T18" fmla="*/ 434 w 1360"/>
                  <a:gd name="T19" fmla="*/ 7 h 1171"/>
                  <a:gd name="T20" fmla="*/ 5 w 1360"/>
                  <a:gd name="T21" fmla="*/ 471 h 1171"/>
                  <a:gd name="T22" fmla="*/ 5 w 1360"/>
                  <a:gd name="T23" fmla="*/ 471 h 1171"/>
                  <a:gd name="T24" fmla="*/ 290 w 1360"/>
                  <a:gd name="T25" fmla="*/ 724 h 1171"/>
                  <a:gd name="T26" fmla="*/ 290 w 1360"/>
                  <a:gd name="T27" fmla="*/ 724 h 1171"/>
                  <a:gd name="T28" fmla="*/ 415 w 1360"/>
                  <a:gd name="T29" fmla="*/ 1157 h 1171"/>
                  <a:gd name="T30" fmla="*/ 415 w 1360"/>
                  <a:gd name="T31" fmla="*/ 1157 h 1171"/>
                  <a:gd name="T32" fmla="*/ 489 w 1360"/>
                  <a:gd name="T33" fmla="*/ 1170 h 1171"/>
                  <a:gd name="T34" fmla="*/ 489 w 1360"/>
                  <a:gd name="T35" fmla="*/ 1170 h 1171"/>
                  <a:gd name="T36" fmla="*/ 533 w 1360"/>
                  <a:gd name="T37" fmla="*/ 1165 h 1171"/>
                  <a:gd name="T38" fmla="*/ 533 w 1360"/>
                  <a:gd name="T39" fmla="*/ 1165 h 1171"/>
                  <a:gd name="T40" fmla="*/ 611 w 1360"/>
                  <a:gd name="T41" fmla="*/ 1074 h 1171"/>
                  <a:gd name="T42" fmla="*/ 611 w 1360"/>
                  <a:gd name="T43" fmla="*/ 1074 h 1171"/>
                  <a:gd name="T44" fmla="*/ 599 w 1360"/>
                  <a:gd name="T45" fmla="*/ 1064 h 1171"/>
                  <a:gd name="T46" fmla="*/ 599 w 1360"/>
                  <a:gd name="T47" fmla="*/ 1064 h 1171"/>
                  <a:gd name="T48" fmla="*/ 547 w 1360"/>
                  <a:gd name="T49" fmla="*/ 1047 h 1171"/>
                  <a:gd name="T50" fmla="*/ 547 w 1360"/>
                  <a:gd name="T51" fmla="*/ 1047 h 1171"/>
                  <a:gd name="T52" fmla="*/ 512 w 1360"/>
                  <a:gd name="T53" fmla="*/ 973 h 1171"/>
                  <a:gd name="T54" fmla="*/ 512 w 1360"/>
                  <a:gd name="T55" fmla="*/ 973 h 1171"/>
                  <a:gd name="T56" fmla="*/ 599 w 1360"/>
                  <a:gd name="T57" fmla="*/ 813 h 1171"/>
                  <a:gd name="T58" fmla="*/ 599 w 1360"/>
                  <a:gd name="T59" fmla="*/ 813 h 1171"/>
                  <a:gd name="T60" fmla="*/ 673 w 1360"/>
                  <a:gd name="T61" fmla="*/ 810 h 1171"/>
                  <a:gd name="T62" fmla="*/ 673 w 1360"/>
                  <a:gd name="T63" fmla="*/ 810 h 1171"/>
                  <a:gd name="T64" fmla="*/ 710 w 1360"/>
                  <a:gd name="T65" fmla="*/ 893 h 1171"/>
                  <a:gd name="T66" fmla="*/ 710 w 1360"/>
                  <a:gd name="T67" fmla="*/ 893 h 1171"/>
                  <a:gd name="T68" fmla="*/ 713 w 1360"/>
                  <a:gd name="T69" fmla="*/ 899 h 1171"/>
                  <a:gd name="T70" fmla="*/ 713 w 1360"/>
                  <a:gd name="T71" fmla="*/ 899 h 1171"/>
                  <a:gd name="T72" fmla="*/ 720 w 1360"/>
                  <a:gd name="T73" fmla="*/ 900 h 1171"/>
                  <a:gd name="T74" fmla="*/ 720 w 1360"/>
                  <a:gd name="T75" fmla="*/ 900 h 1171"/>
                  <a:gd name="T76" fmla="*/ 965 w 1360"/>
                  <a:gd name="T77" fmla="*/ 647 h 1171"/>
                  <a:gd name="T78" fmla="*/ 965 w 1360"/>
                  <a:gd name="T79" fmla="*/ 647 h 1171"/>
                  <a:gd name="T80" fmla="*/ 1004 w 1360"/>
                  <a:gd name="T81" fmla="*/ 643 h 1171"/>
                  <a:gd name="T82" fmla="*/ 1004 w 1360"/>
                  <a:gd name="T83" fmla="*/ 643 h 1171"/>
                  <a:gd name="T84" fmla="*/ 1105 w 1360"/>
                  <a:gd name="T85" fmla="*/ 630 h 1171"/>
                  <a:gd name="T86" fmla="*/ 1105 w 1360"/>
                  <a:gd name="T87" fmla="*/ 630 h 1171"/>
                  <a:gd name="T88" fmla="*/ 1212 w 1360"/>
                  <a:gd name="T89" fmla="*/ 574 h 1171"/>
                  <a:gd name="T90" fmla="*/ 1212 w 1360"/>
                  <a:gd name="T91" fmla="*/ 574 h 1171"/>
                  <a:gd name="T92" fmla="*/ 1320 w 1360"/>
                  <a:gd name="T93" fmla="*/ 694 h 1171"/>
                  <a:gd name="T94" fmla="*/ 1320 w 1360"/>
                  <a:gd name="T95" fmla="*/ 694 h 1171"/>
                  <a:gd name="T96" fmla="*/ 1332 w 1360"/>
                  <a:gd name="T97" fmla="*/ 693 h 1171"/>
                  <a:gd name="T98" fmla="*/ 1332 w 1360"/>
                  <a:gd name="T99" fmla="*/ 693 h 1171"/>
                  <a:gd name="T100" fmla="*/ 1347 w 1360"/>
                  <a:gd name="T101" fmla="*/ 465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60" h="1171">
                    <a:moveTo>
                      <a:pt x="1347" y="465"/>
                    </a:moveTo>
                    <a:lnTo>
                      <a:pt x="1347" y="465"/>
                    </a:lnTo>
                    <a:cubicBezTo>
                      <a:pt x="1332" y="408"/>
                      <a:pt x="1254" y="318"/>
                      <a:pt x="1135" y="259"/>
                    </a:cubicBezTo>
                    <a:lnTo>
                      <a:pt x="1135" y="259"/>
                    </a:lnTo>
                    <a:cubicBezTo>
                      <a:pt x="1052" y="217"/>
                      <a:pt x="885" y="160"/>
                      <a:pt x="686" y="235"/>
                    </a:cubicBezTo>
                    <a:lnTo>
                      <a:pt x="686" y="235"/>
                    </a:lnTo>
                    <a:cubicBezTo>
                      <a:pt x="686" y="182"/>
                      <a:pt x="667" y="109"/>
                      <a:pt x="614" y="60"/>
                    </a:cubicBezTo>
                    <a:lnTo>
                      <a:pt x="614" y="60"/>
                    </a:lnTo>
                    <a:cubicBezTo>
                      <a:pt x="570" y="18"/>
                      <a:pt x="509" y="0"/>
                      <a:pt x="434" y="7"/>
                    </a:cubicBezTo>
                    <a:lnTo>
                      <a:pt x="434" y="7"/>
                    </a:lnTo>
                    <a:cubicBezTo>
                      <a:pt x="240" y="26"/>
                      <a:pt x="0" y="285"/>
                      <a:pt x="5" y="471"/>
                    </a:cubicBezTo>
                    <a:lnTo>
                      <a:pt x="5" y="471"/>
                    </a:lnTo>
                    <a:cubicBezTo>
                      <a:pt x="9" y="637"/>
                      <a:pt x="105" y="721"/>
                      <a:pt x="290" y="724"/>
                    </a:cubicBezTo>
                    <a:lnTo>
                      <a:pt x="290" y="724"/>
                    </a:lnTo>
                    <a:cubicBezTo>
                      <a:pt x="227" y="906"/>
                      <a:pt x="332" y="1122"/>
                      <a:pt x="415" y="1157"/>
                    </a:cubicBezTo>
                    <a:lnTo>
                      <a:pt x="415" y="1157"/>
                    </a:lnTo>
                    <a:cubicBezTo>
                      <a:pt x="431" y="1164"/>
                      <a:pt x="459" y="1170"/>
                      <a:pt x="489" y="1170"/>
                    </a:cubicBezTo>
                    <a:lnTo>
                      <a:pt x="489" y="1170"/>
                    </a:lnTo>
                    <a:cubicBezTo>
                      <a:pt x="504" y="1170"/>
                      <a:pt x="519" y="1168"/>
                      <a:pt x="533" y="1165"/>
                    </a:cubicBezTo>
                    <a:lnTo>
                      <a:pt x="533" y="1165"/>
                    </a:lnTo>
                    <a:cubicBezTo>
                      <a:pt x="583" y="1149"/>
                      <a:pt x="614" y="1092"/>
                      <a:pt x="611" y="1074"/>
                    </a:cubicBezTo>
                    <a:lnTo>
                      <a:pt x="611" y="1074"/>
                    </a:lnTo>
                    <a:cubicBezTo>
                      <a:pt x="610" y="1068"/>
                      <a:pt x="605" y="1064"/>
                      <a:pt x="599" y="1064"/>
                    </a:cubicBezTo>
                    <a:lnTo>
                      <a:pt x="599" y="1064"/>
                    </a:lnTo>
                    <a:cubicBezTo>
                      <a:pt x="579" y="1065"/>
                      <a:pt x="562" y="1060"/>
                      <a:pt x="547" y="1047"/>
                    </a:cubicBezTo>
                    <a:lnTo>
                      <a:pt x="547" y="1047"/>
                    </a:lnTo>
                    <a:cubicBezTo>
                      <a:pt x="525" y="1027"/>
                      <a:pt x="513" y="995"/>
                      <a:pt x="512" y="973"/>
                    </a:cubicBezTo>
                    <a:lnTo>
                      <a:pt x="512" y="973"/>
                    </a:lnTo>
                    <a:cubicBezTo>
                      <a:pt x="509" y="913"/>
                      <a:pt x="538" y="838"/>
                      <a:pt x="599" y="813"/>
                    </a:cubicBezTo>
                    <a:lnTo>
                      <a:pt x="599" y="813"/>
                    </a:lnTo>
                    <a:cubicBezTo>
                      <a:pt x="630" y="799"/>
                      <a:pt x="654" y="799"/>
                      <a:pt x="673" y="810"/>
                    </a:cubicBezTo>
                    <a:lnTo>
                      <a:pt x="673" y="810"/>
                    </a:lnTo>
                    <a:cubicBezTo>
                      <a:pt x="708" y="833"/>
                      <a:pt x="710" y="892"/>
                      <a:pt x="710" y="893"/>
                    </a:cubicBezTo>
                    <a:lnTo>
                      <a:pt x="710" y="893"/>
                    </a:lnTo>
                    <a:cubicBezTo>
                      <a:pt x="710" y="894"/>
                      <a:pt x="711" y="897"/>
                      <a:pt x="713" y="899"/>
                    </a:cubicBezTo>
                    <a:lnTo>
                      <a:pt x="713" y="899"/>
                    </a:lnTo>
                    <a:cubicBezTo>
                      <a:pt x="715" y="900"/>
                      <a:pt x="717" y="901"/>
                      <a:pt x="720" y="900"/>
                    </a:cubicBezTo>
                    <a:lnTo>
                      <a:pt x="720" y="900"/>
                    </a:lnTo>
                    <a:cubicBezTo>
                      <a:pt x="721" y="900"/>
                      <a:pt x="949" y="880"/>
                      <a:pt x="965" y="647"/>
                    </a:cubicBezTo>
                    <a:lnTo>
                      <a:pt x="965" y="647"/>
                    </a:lnTo>
                    <a:cubicBezTo>
                      <a:pt x="972" y="645"/>
                      <a:pt x="989" y="644"/>
                      <a:pt x="1004" y="643"/>
                    </a:cubicBezTo>
                    <a:lnTo>
                      <a:pt x="1004" y="643"/>
                    </a:lnTo>
                    <a:cubicBezTo>
                      <a:pt x="1033" y="641"/>
                      <a:pt x="1071" y="638"/>
                      <a:pt x="1105" y="630"/>
                    </a:cubicBezTo>
                    <a:lnTo>
                      <a:pt x="1105" y="630"/>
                    </a:lnTo>
                    <a:cubicBezTo>
                      <a:pt x="1156" y="615"/>
                      <a:pt x="1196" y="587"/>
                      <a:pt x="1212" y="574"/>
                    </a:cubicBezTo>
                    <a:lnTo>
                      <a:pt x="1212" y="574"/>
                    </a:lnTo>
                    <a:cubicBezTo>
                      <a:pt x="1226" y="598"/>
                      <a:pt x="1270" y="665"/>
                      <a:pt x="1320" y="694"/>
                    </a:cubicBezTo>
                    <a:lnTo>
                      <a:pt x="1320" y="694"/>
                    </a:lnTo>
                    <a:cubicBezTo>
                      <a:pt x="1324" y="696"/>
                      <a:pt x="1328" y="696"/>
                      <a:pt x="1332" y="693"/>
                    </a:cubicBezTo>
                    <a:lnTo>
                      <a:pt x="1332" y="693"/>
                    </a:lnTo>
                    <a:cubicBezTo>
                      <a:pt x="1351" y="679"/>
                      <a:pt x="1359" y="512"/>
                      <a:pt x="1347" y="4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35">
                <a:extLst>
                  <a:ext uri="{FF2B5EF4-FFF2-40B4-BE49-F238E27FC236}">
                    <a16:creationId xmlns:a16="http://schemas.microsoft.com/office/drawing/2014/main" id="{1CA65969-73A9-48BE-99C4-C5200FA56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2389" y="10317415"/>
                <a:ext cx="102036" cy="125583"/>
              </a:xfrm>
              <a:custGeom>
                <a:avLst/>
                <a:gdLst>
                  <a:gd name="T0" fmla="*/ 108 w 115"/>
                  <a:gd name="T1" fmla="*/ 35 h 142"/>
                  <a:gd name="T2" fmla="*/ 24 w 115"/>
                  <a:gd name="T3" fmla="*/ 1 h 142"/>
                  <a:gd name="T4" fmla="*/ 24 w 115"/>
                  <a:gd name="T5" fmla="*/ 1 h 142"/>
                  <a:gd name="T6" fmla="*/ 16 w 115"/>
                  <a:gd name="T7" fmla="*/ 1 h 142"/>
                  <a:gd name="T8" fmla="*/ 16 w 115"/>
                  <a:gd name="T9" fmla="*/ 1 h 142"/>
                  <a:gd name="T10" fmla="*/ 12 w 115"/>
                  <a:gd name="T11" fmla="*/ 8 h 142"/>
                  <a:gd name="T12" fmla="*/ 12 w 115"/>
                  <a:gd name="T13" fmla="*/ 8 h 142"/>
                  <a:gd name="T14" fmla="*/ 81 w 115"/>
                  <a:gd name="T15" fmla="*/ 140 h 142"/>
                  <a:gd name="T16" fmla="*/ 81 w 115"/>
                  <a:gd name="T17" fmla="*/ 140 h 142"/>
                  <a:gd name="T18" fmla="*/ 83 w 115"/>
                  <a:gd name="T19" fmla="*/ 141 h 142"/>
                  <a:gd name="T20" fmla="*/ 83 w 115"/>
                  <a:gd name="T21" fmla="*/ 141 h 142"/>
                  <a:gd name="T22" fmla="*/ 88 w 115"/>
                  <a:gd name="T23" fmla="*/ 140 h 142"/>
                  <a:gd name="T24" fmla="*/ 88 w 115"/>
                  <a:gd name="T25" fmla="*/ 140 h 142"/>
                  <a:gd name="T26" fmla="*/ 92 w 115"/>
                  <a:gd name="T27" fmla="*/ 134 h 142"/>
                  <a:gd name="T28" fmla="*/ 113 w 115"/>
                  <a:gd name="T29" fmla="*/ 45 h 142"/>
                  <a:gd name="T30" fmla="*/ 113 w 115"/>
                  <a:gd name="T31" fmla="*/ 45 h 142"/>
                  <a:gd name="T32" fmla="*/ 108 w 115"/>
                  <a:gd name="T33" fmla="*/ 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5" h="142">
                    <a:moveTo>
                      <a:pt x="108" y="35"/>
                    </a:moveTo>
                    <a:lnTo>
                      <a:pt x="24" y="1"/>
                    </a:lnTo>
                    <a:lnTo>
                      <a:pt x="24" y="1"/>
                    </a:lnTo>
                    <a:cubicBezTo>
                      <a:pt x="22" y="0"/>
                      <a:pt x="19" y="0"/>
                      <a:pt x="16" y="1"/>
                    </a:cubicBezTo>
                    <a:lnTo>
                      <a:pt x="16" y="1"/>
                    </a:lnTo>
                    <a:cubicBezTo>
                      <a:pt x="15" y="2"/>
                      <a:pt x="13" y="5"/>
                      <a:pt x="12" y="8"/>
                    </a:cubicBezTo>
                    <a:lnTo>
                      <a:pt x="12" y="8"/>
                    </a:lnTo>
                    <a:cubicBezTo>
                      <a:pt x="12" y="8"/>
                      <a:pt x="0" y="110"/>
                      <a:pt x="81" y="140"/>
                    </a:cubicBezTo>
                    <a:lnTo>
                      <a:pt x="81" y="140"/>
                    </a:lnTo>
                    <a:cubicBezTo>
                      <a:pt x="82" y="141"/>
                      <a:pt x="82" y="141"/>
                      <a:pt x="83" y="141"/>
                    </a:cubicBezTo>
                    <a:lnTo>
                      <a:pt x="83" y="141"/>
                    </a:lnTo>
                    <a:cubicBezTo>
                      <a:pt x="85" y="141"/>
                      <a:pt x="86" y="140"/>
                      <a:pt x="88" y="140"/>
                    </a:cubicBezTo>
                    <a:lnTo>
                      <a:pt x="88" y="140"/>
                    </a:lnTo>
                    <a:cubicBezTo>
                      <a:pt x="90" y="138"/>
                      <a:pt x="92" y="137"/>
                      <a:pt x="92" y="134"/>
                    </a:cubicBezTo>
                    <a:lnTo>
                      <a:pt x="113" y="45"/>
                    </a:lnTo>
                    <a:lnTo>
                      <a:pt x="113" y="45"/>
                    </a:lnTo>
                    <a:cubicBezTo>
                      <a:pt x="114" y="42"/>
                      <a:pt x="112" y="38"/>
                      <a:pt x="108" y="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36">
                <a:extLst>
                  <a:ext uri="{FF2B5EF4-FFF2-40B4-BE49-F238E27FC236}">
                    <a16:creationId xmlns:a16="http://schemas.microsoft.com/office/drawing/2014/main" id="{0C9D33CF-E98D-4D13-9939-D5516D004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6756" y="11902898"/>
                <a:ext cx="74564" cy="341427"/>
              </a:xfrm>
              <a:custGeom>
                <a:avLst/>
                <a:gdLst>
                  <a:gd name="T0" fmla="*/ 73 w 83"/>
                  <a:gd name="T1" fmla="*/ 382 h 383"/>
                  <a:gd name="T2" fmla="*/ 73 w 83"/>
                  <a:gd name="T3" fmla="*/ 382 h 383"/>
                  <a:gd name="T4" fmla="*/ 65 w 83"/>
                  <a:gd name="T5" fmla="*/ 377 h 383"/>
                  <a:gd name="T6" fmla="*/ 65 w 83"/>
                  <a:gd name="T7" fmla="*/ 377 h 383"/>
                  <a:gd name="T8" fmla="*/ 52 w 83"/>
                  <a:gd name="T9" fmla="*/ 8 h 383"/>
                  <a:gd name="T10" fmla="*/ 52 w 83"/>
                  <a:gd name="T11" fmla="*/ 8 h 383"/>
                  <a:gd name="T12" fmla="*/ 63 w 83"/>
                  <a:gd name="T13" fmla="*/ 2 h 383"/>
                  <a:gd name="T14" fmla="*/ 63 w 83"/>
                  <a:gd name="T15" fmla="*/ 2 h 383"/>
                  <a:gd name="T16" fmla="*/ 69 w 83"/>
                  <a:gd name="T17" fmla="*/ 13 h 383"/>
                  <a:gd name="T18" fmla="*/ 69 w 83"/>
                  <a:gd name="T19" fmla="*/ 13 h 383"/>
                  <a:gd name="T20" fmla="*/ 81 w 83"/>
                  <a:gd name="T21" fmla="*/ 371 h 383"/>
                  <a:gd name="T22" fmla="*/ 81 w 83"/>
                  <a:gd name="T23" fmla="*/ 371 h 383"/>
                  <a:gd name="T24" fmla="*/ 76 w 83"/>
                  <a:gd name="T25" fmla="*/ 382 h 383"/>
                  <a:gd name="T26" fmla="*/ 76 w 83"/>
                  <a:gd name="T27" fmla="*/ 382 h 383"/>
                  <a:gd name="T28" fmla="*/ 73 w 83"/>
                  <a:gd name="T29" fmla="*/ 382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383">
                    <a:moveTo>
                      <a:pt x="73" y="382"/>
                    </a:moveTo>
                    <a:lnTo>
                      <a:pt x="73" y="382"/>
                    </a:lnTo>
                    <a:cubicBezTo>
                      <a:pt x="69" y="382"/>
                      <a:pt x="66" y="381"/>
                      <a:pt x="65" y="377"/>
                    </a:cubicBezTo>
                    <a:lnTo>
                      <a:pt x="65" y="377"/>
                    </a:lnTo>
                    <a:cubicBezTo>
                      <a:pt x="0" y="211"/>
                      <a:pt x="50" y="17"/>
                      <a:pt x="52" y="8"/>
                    </a:cubicBezTo>
                    <a:lnTo>
                      <a:pt x="52" y="8"/>
                    </a:lnTo>
                    <a:cubicBezTo>
                      <a:pt x="53" y="4"/>
                      <a:pt x="59" y="0"/>
                      <a:pt x="63" y="2"/>
                    </a:cubicBezTo>
                    <a:lnTo>
                      <a:pt x="63" y="2"/>
                    </a:lnTo>
                    <a:cubicBezTo>
                      <a:pt x="68" y="3"/>
                      <a:pt x="71" y="8"/>
                      <a:pt x="69" y="13"/>
                    </a:cubicBezTo>
                    <a:lnTo>
                      <a:pt x="69" y="13"/>
                    </a:lnTo>
                    <a:cubicBezTo>
                      <a:pt x="69" y="14"/>
                      <a:pt x="18" y="210"/>
                      <a:pt x="81" y="371"/>
                    </a:cubicBezTo>
                    <a:lnTo>
                      <a:pt x="81" y="371"/>
                    </a:lnTo>
                    <a:cubicBezTo>
                      <a:pt x="82" y="375"/>
                      <a:pt x="81" y="381"/>
                      <a:pt x="76" y="382"/>
                    </a:cubicBezTo>
                    <a:lnTo>
                      <a:pt x="76" y="382"/>
                    </a:lnTo>
                    <a:cubicBezTo>
                      <a:pt x="75" y="382"/>
                      <a:pt x="74" y="382"/>
                      <a:pt x="73" y="3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37">
                <a:extLst>
                  <a:ext uri="{FF2B5EF4-FFF2-40B4-BE49-F238E27FC236}">
                    <a16:creationId xmlns:a16="http://schemas.microsoft.com/office/drawing/2014/main" id="{BA49B02A-F9BB-4425-9301-A570BA3B6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968" y="11918596"/>
                <a:ext cx="82415" cy="353202"/>
              </a:xfrm>
              <a:custGeom>
                <a:avLst/>
                <a:gdLst>
                  <a:gd name="T0" fmla="*/ 12 w 92"/>
                  <a:gd name="T1" fmla="*/ 397 h 398"/>
                  <a:gd name="T2" fmla="*/ 12 w 92"/>
                  <a:gd name="T3" fmla="*/ 397 h 398"/>
                  <a:gd name="T4" fmla="*/ 4 w 92"/>
                  <a:gd name="T5" fmla="*/ 388 h 398"/>
                  <a:gd name="T6" fmla="*/ 4 w 92"/>
                  <a:gd name="T7" fmla="*/ 388 h 398"/>
                  <a:gd name="T8" fmla="*/ 73 w 92"/>
                  <a:gd name="T9" fmla="*/ 7 h 398"/>
                  <a:gd name="T10" fmla="*/ 73 w 92"/>
                  <a:gd name="T11" fmla="*/ 7 h 398"/>
                  <a:gd name="T12" fmla="*/ 84 w 92"/>
                  <a:gd name="T13" fmla="*/ 2 h 398"/>
                  <a:gd name="T14" fmla="*/ 84 w 92"/>
                  <a:gd name="T15" fmla="*/ 2 h 398"/>
                  <a:gd name="T16" fmla="*/ 90 w 92"/>
                  <a:gd name="T17" fmla="*/ 13 h 398"/>
                  <a:gd name="T18" fmla="*/ 90 w 92"/>
                  <a:gd name="T19" fmla="*/ 13 h 398"/>
                  <a:gd name="T20" fmla="*/ 22 w 92"/>
                  <a:gd name="T21" fmla="*/ 388 h 398"/>
                  <a:gd name="T22" fmla="*/ 22 w 92"/>
                  <a:gd name="T23" fmla="*/ 388 h 398"/>
                  <a:gd name="T24" fmla="*/ 13 w 92"/>
                  <a:gd name="T25" fmla="*/ 397 h 398"/>
                  <a:gd name="T26" fmla="*/ 12 w 92"/>
                  <a:gd name="T27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398">
                    <a:moveTo>
                      <a:pt x="12" y="397"/>
                    </a:moveTo>
                    <a:lnTo>
                      <a:pt x="12" y="397"/>
                    </a:lnTo>
                    <a:cubicBezTo>
                      <a:pt x="8" y="397"/>
                      <a:pt x="4" y="393"/>
                      <a:pt x="4" y="388"/>
                    </a:cubicBezTo>
                    <a:lnTo>
                      <a:pt x="4" y="388"/>
                    </a:lnTo>
                    <a:cubicBezTo>
                      <a:pt x="0" y="186"/>
                      <a:pt x="72" y="9"/>
                      <a:pt x="73" y="7"/>
                    </a:cubicBezTo>
                    <a:lnTo>
                      <a:pt x="73" y="7"/>
                    </a:lnTo>
                    <a:cubicBezTo>
                      <a:pt x="75" y="2"/>
                      <a:pt x="80" y="0"/>
                      <a:pt x="84" y="2"/>
                    </a:cubicBezTo>
                    <a:lnTo>
                      <a:pt x="84" y="2"/>
                    </a:lnTo>
                    <a:cubicBezTo>
                      <a:pt x="90" y="4"/>
                      <a:pt x="91" y="9"/>
                      <a:pt x="90" y="13"/>
                    </a:cubicBezTo>
                    <a:lnTo>
                      <a:pt x="90" y="13"/>
                    </a:lnTo>
                    <a:cubicBezTo>
                      <a:pt x="89" y="15"/>
                      <a:pt x="19" y="189"/>
                      <a:pt x="22" y="388"/>
                    </a:cubicBezTo>
                    <a:lnTo>
                      <a:pt x="22" y="388"/>
                    </a:lnTo>
                    <a:cubicBezTo>
                      <a:pt x="22" y="393"/>
                      <a:pt x="18" y="397"/>
                      <a:pt x="13" y="397"/>
                    </a:cubicBezTo>
                    <a:lnTo>
                      <a:pt x="12" y="39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38">
                <a:extLst>
                  <a:ext uri="{FF2B5EF4-FFF2-40B4-BE49-F238E27FC236}">
                    <a16:creationId xmlns:a16="http://schemas.microsoft.com/office/drawing/2014/main" id="{AB97265B-BDA6-48AA-AFC4-9FF2729D7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5756" y="10501863"/>
                <a:ext cx="659310" cy="290410"/>
              </a:xfrm>
              <a:custGeom>
                <a:avLst/>
                <a:gdLst>
                  <a:gd name="T0" fmla="*/ 470 w 743"/>
                  <a:gd name="T1" fmla="*/ 326 h 327"/>
                  <a:gd name="T2" fmla="*/ 470 w 743"/>
                  <a:gd name="T3" fmla="*/ 326 h 327"/>
                  <a:gd name="T4" fmla="*/ 2 w 743"/>
                  <a:gd name="T5" fmla="*/ 24 h 327"/>
                  <a:gd name="T6" fmla="*/ 2 w 743"/>
                  <a:gd name="T7" fmla="*/ 24 h 327"/>
                  <a:gd name="T8" fmla="*/ 5 w 743"/>
                  <a:gd name="T9" fmla="*/ 12 h 327"/>
                  <a:gd name="T10" fmla="*/ 5 w 743"/>
                  <a:gd name="T11" fmla="*/ 12 h 327"/>
                  <a:gd name="T12" fmla="*/ 17 w 743"/>
                  <a:gd name="T13" fmla="*/ 15 h 327"/>
                  <a:gd name="T14" fmla="*/ 17 w 743"/>
                  <a:gd name="T15" fmla="*/ 15 h 327"/>
                  <a:gd name="T16" fmla="*/ 470 w 743"/>
                  <a:gd name="T17" fmla="*/ 309 h 327"/>
                  <a:gd name="T18" fmla="*/ 470 w 743"/>
                  <a:gd name="T19" fmla="*/ 309 h 327"/>
                  <a:gd name="T20" fmla="*/ 474 w 743"/>
                  <a:gd name="T21" fmla="*/ 309 h 327"/>
                  <a:gd name="T22" fmla="*/ 474 w 743"/>
                  <a:gd name="T23" fmla="*/ 309 h 327"/>
                  <a:gd name="T24" fmla="*/ 676 w 743"/>
                  <a:gd name="T25" fmla="*/ 233 h 327"/>
                  <a:gd name="T26" fmla="*/ 676 w 743"/>
                  <a:gd name="T27" fmla="*/ 233 h 327"/>
                  <a:gd name="T28" fmla="*/ 701 w 743"/>
                  <a:gd name="T29" fmla="*/ 11 h 327"/>
                  <a:gd name="T30" fmla="*/ 701 w 743"/>
                  <a:gd name="T31" fmla="*/ 11 h 327"/>
                  <a:gd name="T32" fmla="*/ 708 w 743"/>
                  <a:gd name="T33" fmla="*/ 1 h 327"/>
                  <a:gd name="T34" fmla="*/ 708 w 743"/>
                  <a:gd name="T35" fmla="*/ 1 h 327"/>
                  <a:gd name="T36" fmla="*/ 718 w 743"/>
                  <a:gd name="T37" fmla="*/ 8 h 327"/>
                  <a:gd name="T38" fmla="*/ 718 w 743"/>
                  <a:gd name="T39" fmla="*/ 8 h 327"/>
                  <a:gd name="T40" fmla="*/ 690 w 743"/>
                  <a:gd name="T41" fmla="*/ 244 h 327"/>
                  <a:gd name="T42" fmla="*/ 690 w 743"/>
                  <a:gd name="T43" fmla="*/ 244 h 327"/>
                  <a:gd name="T44" fmla="*/ 474 w 743"/>
                  <a:gd name="T45" fmla="*/ 326 h 327"/>
                  <a:gd name="T46" fmla="*/ 474 w 743"/>
                  <a:gd name="T47" fmla="*/ 326 h 327"/>
                  <a:gd name="T48" fmla="*/ 470 w 743"/>
                  <a:gd name="T49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43" h="327">
                    <a:moveTo>
                      <a:pt x="470" y="326"/>
                    </a:moveTo>
                    <a:lnTo>
                      <a:pt x="470" y="326"/>
                    </a:lnTo>
                    <a:cubicBezTo>
                      <a:pt x="197" y="326"/>
                      <a:pt x="5" y="27"/>
                      <a:pt x="2" y="24"/>
                    </a:cubicBezTo>
                    <a:lnTo>
                      <a:pt x="2" y="24"/>
                    </a:lnTo>
                    <a:cubicBezTo>
                      <a:pt x="0" y="20"/>
                      <a:pt x="2" y="15"/>
                      <a:pt x="5" y="12"/>
                    </a:cubicBezTo>
                    <a:lnTo>
                      <a:pt x="5" y="12"/>
                    </a:lnTo>
                    <a:cubicBezTo>
                      <a:pt x="9" y="10"/>
                      <a:pt x="14" y="11"/>
                      <a:pt x="17" y="15"/>
                    </a:cubicBezTo>
                    <a:lnTo>
                      <a:pt x="17" y="15"/>
                    </a:lnTo>
                    <a:cubicBezTo>
                      <a:pt x="19" y="18"/>
                      <a:pt x="207" y="309"/>
                      <a:pt x="470" y="309"/>
                    </a:cubicBezTo>
                    <a:lnTo>
                      <a:pt x="470" y="309"/>
                    </a:lnTo>
                    <a:cubicBezTo>
                      <a:pt x="472" y="309"/>
                      <a:pt x="473" y="309"/>
                      <a:pt x="474" y="309"/>
                    </a:cubicBezTo>
                    <a:lnTo>
                      <a:pt x="474" y="309"/>
                    </a:lnTo>
                    <a:cubicBezTo>
                      <a:pt x="570" y="307"/>
                      <a:pt x="638" y="282"/>
                      <a:pt x="676" y="233"/>
                    </a:cubicBezTo>
                    <a:lnTo>
                      <a:pt x="676" y="233"/>
                    </a:lnTo>
                    <a:cubicBezTo>
                      <a:pt x="716" y="184"/>
                      <a:pt x="724" y="109"/>
                      <a:pt x="701" y="11"/>
                    </a:cubicBezTo>
                    <a:lnTo>
                      <a:pt x="701" y="11"/>
                    </a:lnTo>
                    <a:cubicBezTo>
                      <a:pt x="700" y="7"/>
                      <a:pt x="703" y="2"/>
                      <a:pt x="708" y="1"/>
                    </a:cubicBezTo>
                    <a:lnTo>
                      <a:pt x="708" y="1"/>
                    </a:lnTo>
                    <a:cubicBezTo>
                      <a:pt x="712" y="0"/>
                      <a:pt x="717" y="3"/>
                      <a:pt x="718" y="8"/>
                    </a:cubicBezTo>
                    <a:lnTo>
                      <a:pt x="718" y="8"/>
                    </a:lnTo>
                    <a:cubicBezTo>
                      <a:pt x="742" y="110"/>
                      <a:pt x="733" y="189"/>
                      <a:pt x="690" y="244"/>
                    </a:cubicBezTo>
                    <a:lnTo>
                      <a:pt x="690" y="244"/>
                    </a:lnTo>
                    <a:cubicBezTo>
                      <a:pt x="649" y="296"/>
                      <a:pt x="576" y="325"/>
                      <a:pt x="474" y="326"/>
                    </a:cubicBezTo>
                    <a:lnTo>
                      <a:pt x="474" y="326"/>
                    </a:lnTo>
                    <a:cubicBezTo>
                      <a:pt x="473" y="326"/>
                      <a:pt x="472" y="326"/>
                      <a:pt x="470" y="3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39">
                <a:extLst>
                  <a:ext uri="{FF2B5EF4-FFF2-40B4-BE49-F238E27FC236}">
                    <a16:creationId xmlns:a16="http://schemas.microsoft.com/office/drawing/2014/main" id="{4C9EC568-C7C8-4A43-ABC2-6FF8FB522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7922" y="11690977"/>
                <a:ext cx="2484184" cy="996814"/>
              </a:xfrm>
              <a:custGeom>
                <a:avLst/>
                <a:gdLst>
                  <a:gd name="T0" fmla="*/ 2777 w 2793"/>
                  <a:gd name="T1" fmla="*/ 33 h 1119"/>
                  <a:gd name="T2" fmla="*/ 2777 w 2793"/>
                  <a:gd name="T3" fmla="*/ 33 h 1119"/>
                  <a:gd name="T4" fmla="*/ 2716 w 2793"/>
                  <a:gd name="T5" fmla="*/ 0 h 1119"/>
                  <a:gd name="T6" fmla="*/ 1220 w 2793"/>
                  <a:gd name="T7" fmla="*/ 0 h 1119"/>
                  <a:gd name="T8" fmla="*/ 1220 w 2793"/>
                  <a:gd name="T9" fmla="*/ 0 h 1119"/>
                  <a:gd name="T10" fmla="*/ 1180 w 2793"/>
                  <a:gd name="T11" fmla="*/ 13 h 1119"/>
                  <a:gd name="T12" fmla="*/ 1180 w 2793"/>
                  <a:gd name="T13" fmla="*/ 13 h 1119"/>
                  <a:gd name="T14" fmla="*/ 1154 w 2793"/>
                  <a:gd name="T15" fmla="*/ 45 h 1119"/>
                  <a:gd name="T16" fmla="*/ 776 w 2793"/>
                  <a:gd name="T17" fmla="*/ 940 h 1119"/>
                  <a:gd name="T18" fmla="*/ 776 w 2793"/>
                  <a:gd name="T19" fmla="*/ 940 h 1119"/>
                  <a:gd name="T20" fmla="*/ 756 w 2793"/>
                  <a:gd name="T21" fmla="*/ 964 h 1119"/>
                  <a:gd name="T22" fmla="*/ 756 w 2793"/>
                  <a:gd name="T23" fmla="*/ 964 h 1119"/>
                  <a:gd name="T24" fmla="*/ 727 w 2793"/>
                  <a:gd name="T25" fmla="*/ 973 h 1119"/>
                  <a:gd name="T26" fmla="*/ 72 w 2793"/>
                  <a:gd name="T27" fmla="*/ 973 h 1119"/>
                  <a:gd name="T28" fmla="*/ 72 w 2793"/>
                  <a:gd name="T29" fmla="*/ 973 h 1119"/>
                  <a:gd name="T30" fmla="*/ 22 w 2793"/>
                  <a:gd name="T31" fmla="*/ 994 h 1119"/>
                  <a:gd name="T32" fmla="*/ 22 w 2793"/>
                  <a:gd name="T33" fmla="*/ 994 h 1119"/>
                  <a:gd name="T34" fmla="*/ 0 w 2793"/>
                  <a:gd name="T35" fmla="*/ 1045 h 1119"/>
                  <a:gd name="T36" fmla="*/ 0 w 2793"/>
                  <a:gd name="T37" fmla="*/ 1045 h 1119"/>
                  <a:gd name="T38" fmla="*/ 22 w 2793"/>
                  <a:gd name="T39" fmla="*/ 1096 h 1119"/>
                  <a:gd name="T40" fmla="*/ 22 w 2793"/>
                  <a:gd name="T41" fmla="*/ 1096 h 1119"/>
                  <a:gd name="T42" fmla="*/ 72 w 2793"/>
                  <a:gd name="T43" fmla="*/ 1118 h 1119"/>
                  <a:gd name="T44" fmla="*/ 2306 w 2793"/>
                  <a:gd name="T45" fmla="*/ 1118 h 1119"/>
                  <a:gd name="T46" fmla="*/ 2306 w 2793"/>
                  <a:gd name="T47" fmla="*/ 1118 h 1119"/>
                  <a:gd name="T48" fmla="*/ 2346 w 2793"/>
                  <a:gd name="T49" fmla="*/ 1106 h 1119"/>
                  <a:gd name="T50" fmla="*/ 2346 w 2793"/>
                  <a:gd name="T51" fmla="*/ 1106 h 1119"/>
                  <a:gd name="T52" fmla="*/ 2373 w 2793"/>
                  <a:gd name="T53" fmla="*/ 1073 h 1119"/>
                  <a:gd name="T54" fmla="*/ 2783 w 2793"/>
                  <a:gd name="T55" fmla="*/ 101 h 1119"/>
                  <a:gd name="T56" fmla="*/ 2783 w 2793"/>
                  <a:gd name="T57" fmla="*/ 101 h 1119"/>
                  <a:gd name="T58" fmla="*/ 2777 w 2793"/>
                  <a:gd name="T59" fmla="*/ 33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93" h="1119">
                    <a:moveTo>
                      <a:pt x="2777" y="33"/>
                    </a:moveTo>
                    <a:lnTo>
                      <a:pt x="2777" y="33"/>
                    </a:lnTo>
                    <a:cubicBezTo>
                      <a:pt x="2763" y="13"/>
                      <a:pt x="2741" y="0"/>
                      <a:pt x="2716" y="0"/>
                    </a:cubicBezTo>
                    <a:lnTo>
                      <a:pt x="1220" y="0"/>
                    </a:lnTo>
                    <a:lnTo>
                      <a:pt x="1220" y="0"/>
                    </a:lnTo>
                    <a:cubicBezTo>
                      <a:pt x="1206" y="0"/>
                      <a:pt x="1192" y="5"/>
                      <a:pt x="1180" y="13"/>
                    </a:cubicBezTo>
                    <a:lnTo>
                      <a:pt x="1180" y="13"/>
                    </a:lnTo>
                    <a:cubicBezTo>
                      <a:pt x="1168" y="20"/>
                      <a:pt x="1160" y="31"/>
                      <a:pt x="1154" y="45"/>
                    </a:cubicBezTo>
                    <a:lnTo>
                      <a:pt x="776" y="940"/>
                    </a:lnTo>
                    <a:lnTo>
                      <a:pt x="776" y="940"/>
                    </a:lnTo>
                    <a:cubicBezTo>
                      <a:pt x="772" y="949"/>
                      <a:pt x="765" y="957"/>
                      <a:pt x="756" y="964"/>
                    </a:cubicBezTo>
                    <a:lnTo>
                      <a:pt x="756" y="964"/>
                    </a:lnTo>
                    <a:cubicBezTo>
                      <a:pt x="748" y="970"/>
                      <a:pt x="737" y="973"/>
                      <a:pt x="727" y="973"/>
                    </a:cubicBezTo>
                    <a:lnTo>
                      <a:pt x="72" y="973"/>
                    </a:lnTo>
                    <a:lnTo>
                      <a:pt x="72" y="973"/>
                    </a:lnTo>
                    <a:cubicBezTo>
                      <a:pt x="53" y="973"/>
                      <a:pt x="36" y="981"/>
                      <a:pt x="22" y="994"/>
                    </a:cubicBezTo>
                    <a:lnTo>
                      <a:pt x="22" y="994"/>
                    </a:lnTo>
                    <a:cubicBezTo>
                      <a:pt x="8" y="1008"/>
                      <a:pt x="0" y="1026"/>
                      <a:pt x="0" y="1045"/>
                    </a:cubicBezTo>
                    <a:lnTo>
                      <a:pt x="0" y="1045"/>
                    </a:lnTo>
                    <a:cubicBezTo>
                      <a:pt x="0" y="1065"/>
                      <a:pt x="8" y="1082"/>
                      <a:pt x="22" y="1096"/>
                    </a:cubicBezTo>
                    <a:lnTo>
                      <a:pt x="22" y="1096"/>
                    </a:lnTo>
                    <a:cubicBezTo>
                      <a:pt x="36" y="1110"/>
                      <a:pt x="53" y="1118"/>
                      <a:pt x="72" y="1118"/>
                    </a:cubicBezTo>
                    <a:lnTo>
                      <a:pt x="2306" y="1118"/>
                    </a:lnTo>
                    <a:lnTo>
                      <a:pt x="2306" y="1118"/>
                    </a:lnTo>
                    <a:cubicBezTo>
                      <a:pt x="2321" y="1118"/>
                      <a:pt x="2334" y="1114"/>
                      <a:pt x="2346" y="1106"/>
                    </a:cubicBezTo>
                    <a:lnTo>
                      <a:pt x="2346" y="1106"/>
                    </a:lnTo>
                    <a:cubicBezTo>
                      <a:pt x="2358" y="1097"/>
                      <a:pt x="2367" y="1086"/>
                      <a:pt x="2373" y="1073"/>
                    </a:cubicBezTo>
                    <a:lnTo>
                      <a:pt x="2783" y="101"/>
                    </a:lnTo>
                    <a:lnTo>
                      <a:pt x="2783" y="101"/>
                    </a:lnTo>
                    <a:cubicBezTo>
                      <a:pt x="2792" y="78"/>
                      <a:pt x="2790" y="53"/>
                      <a:pt x="2777" y="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40">
                <a:extLst>
                  <a:ext uri="{FF2B5EF4-FFF2-40B4-BE49-F238E27FC236}">
                    <a16:creationId xmlns:a16="http://schemas.microsoft.com/office/drawing/2014/main" id="{42B4202B-F8B2-4AED-8E2B-58D0FDE6C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0990" y="12103044"/>
                <a:ext cx="180525" cy="172676"/>
              </a:xfrm>
              <a:custGeom>
                <a:avLst/>
                <a:gdLst>
                  <a:gd name="T0" fmla="*/ 184 w 201"/>
                  <a:gd name="T1" fmla="*/ 97 h 192"/>
                  <a:gd name="T2" fmla="*/ 184 w 201"/>
                  <a:gd name="T3" fmla="*/ 97 h 192"/>
                  <a:gd name="T4" fmla="*/ 70 w 201"/>
                  <a:gd name="T5" fmla="*/ 191 h 192"/>
                  <a:gd name="T6" fmla="*/ 70 w 201"/>
                  <a:gd name="T7" fmla="*/ 191 h 192"/>
                  <a:gd name="T8" fmla="*/ 16 w 201"/>
                  <a:gd name="T9" fmla="*/ 95 h 192"/>
                  <a:gd name="T10" fmla="*/ 16 w 201"/>
                  <a:gd name="T11" fmla="*/ 95 h 192"/>
                  <a:gd name="T12" fmla="*/ 130 w 201"/>
                  <a:gd name="T13" fmla="*/ 1 h 192"/>
                  <a:gd name="T14" fmla="*/ 130 w 201"/>
                  <a:gd name="T15" fmla="*/ 1 h 192"/>
                  <a:gd name="T16" fmla="*/ 184 w 201"/>
                  <a:gd name="T17" fmla="*/ 9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1" h="192">
                    <a:moveTo>
                      <a:pt x="184" y="97"/>
                    </a:moveTo>
                    <a:lnTo>
                      <a:pt x="184" y="97"/>
                    </a:lnTo>
                    <a:cubicBezTo>
                      <a:pt x="168" y="149"/>
                      <a:pt x="116" y="191"/>
                      <a:pt x="70" y="191"/>
                    </a:cubicBezTo>
                    <a:lnTo>
                      <a:pt x="70" y="191"/>
                    </a:lnTo>
                    <a:cubicBezTo>
                      <a:pt x="24" y="191"/>
                      <a:pt x="0" y="148"/>
                      <a:pt x="16" y="95"/>
                    </a:cubicBezTo>
                    <a:lnTo>
                      <a:pt x="16" y="95"/>
                    </a:lnTo>
                    <a:cubicBezTo>
                      <a:pt x="32" y="43"/>
                      <a:pt x="83" y="0"/>
                      <a:pt x="130" y="1"/>
                    </a:cubicBezTo>
                    <a:lnTo>
                      <a:pt x="130" y="1"/>
                    </a:lnTo>
                    <a:cubicBezTo>
                      <a:pt x="176" y="1"/>
                      <a:pt x="200" y="44"/>
                      <a:pt x="184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A96C0D43-FB35-4D35-89DA-1BA7FCF48F3E}"/>
                </a:ext>
              </a:extLst>
            </p:cNvPr>
            <p:cNvGrpSpPr/>
            <p:nvPr/>
          </p:nvGrpSpPr>
          <p:grpSpPr>
            <a:xfrm>
              <a:off x="6090767" y="7122902"/>
              <a:ext cx="12142289" cy="4069667"/>
              <a:chOff x="6090767" y="7122902"/>
              <a:chExt cx="12142289" cy="4069667"/>
            </a:xfrm>
          </p:grpSpPr>
          <p:sp>
            <p:nvSpPr>
              <p:cNvPr id="27" name="Freeform 2">
                <a:extLst>
                  <a:ext uri="{FF2B5EF4-FFF2-40B4-BE49-F238E27FC236}">
                    <a16:creationId xmlns:a16="http://schemas.microsoft.com/office/drawing/2014/main" id="{548E36A9-C255-443C-A9CC-3EBE38DA5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6443" y="9112603"/>
                <a:ext cx="3108175" cy="2076042"/>
              </a:xfrm>
              <a:custGeom>
                <a:avLst/>
                <a:gdLst>
                  <a:gd name="T0" fmla="*/ 0 w 3493"/>
                  <a:gd name="T1" fmla="*/ 57 h 2332"/>
                  <a:gd name="T2" fmla="*/ 0 w 3493"/>
                  <a:gd name="T3" fmla="*/ 1178 h 2332"/>
                  <a:gd name="T4" fmla="*/ 0 w 3493"/>
                  <a:gd name="T5" fmla="*/ 2299 h 2332"/>
                  <a:gd name="T6" fmla="*/ 0 w 3493"/>
                  <a:gd name="T7" fmla="*/ 2299 h 2332"/>
                  <a:gd name="T8" fmla="*/ 13 w 3493"/>
                  <a:gd name="T9" fmla="*/ 2326 h 2332"/>
                  <a:gd name="T10" fmla="*/ 13 w 3493"/>
                  <a:gd name="T11" fmla="*/ 2326 h 2332"/>
                  <a:gd name="T12" fmla="*/ 38 w 3493"/>
                  <a:gd name="T13" fmla="*/ 2323 h 2332"/>
                  <a:gd name="T14" fmla="*/ 193 w 3493"/>
                  <a:gd name="T15" fmla="*/ 2164 h 2332"/>
                  <a:gd name="T16" fmla="*/ 348 w 3493"/>
                  <a:gd name="T17" fmla="*/ 2006 h 2332"/>
                  <a:gd name="T18" fmla="*/ 1899 w 3493"/>
                  <a:gd name="T19" fmla="*/ 2006 h 2332"/>
                  <a:gd name="T20" fmla="*/ 3450 w 3493"/>
                  <a:gd name="T21" fmla="*/ 2006 h 2332"/>
                  <a:gd name="T22" fmla="*/ 3450 w 3493"/>
                  <a:gd name="T23" fmla="*/ 2006 h 2332"/>
                  <a:gd name="T24" fmla="*/ 3480 w 3493"/>
                  <a:gd name="T25" fmla="*/ 1989 h 2332"/>
                  <a:gd name="T26" fmla="*/ 3480 w 3493"/>
                  <a:gd name="T27" fmla="*/ 1989 h 2332"/>
                  <a:gd name="T28" fmla="*/ 3492 w 3493"/>
                  <a:gd name="T29" fmla="*/ 1948 h 2332"/>
                  <a:gd name="T30" fmla="*/ 3492 w 3493"/>
                  <a:gd name="T31" fmla="*/ 1003 h 2332"/>
                  <a:gd name="T32" fmla="*/ 3492 w 3493"/>
                  <a:gd name="T33" fmla="*/ 57 h 2332"/>
                  <a:gd name="T34" fmla="*/ 3492 w 3493"/>
                  <a:gd name="T35" fmla="*/ 57 h 2332"/>
                  <a:gd name="T36" fmla="*/ 3480 w 3493"/>
                  <a:gd name="T37" fmla="*/ 17 h 2332"/>
                  <a:gd name="T38" fmla="*/ 3480 w 3493"/>
                  <a:gd name="T39" fmla="*/ 17 h 2332"/>
                  <a:gd name="T40" fmla="*/ 3450 w 3493"/>
                  <a:gd name="T41" fmla="*/ 0 h 2332"/>
                  <a:gd name="T42" fmla="*/ 1746 w 3493"/>
                  <a:gd name="T43" fmla="*/ 0 h 2332"/>
                  <a:gd name="T44" fmla="*/ 43 w 3493"/>
                  <a:gd name="T45" fmla="*/ 0 h 2332"/>
                  <a:gd name="T46" fmla="*/ 43 w 3493"/>
                  <a:gd name="T47" fmla="*/ 0 h 2332"/>
                  <a:gd name="T48" fmla="*/ 13 w 3493"/>
                  <a:gd name="T49" fmla="*/ 17 h 2332"/>
                  <a:gd name="T50" fmla="*/ 13 w 3493"/>
                  <a:gd name="T51" fmla="*/ 17 h 2332"/>
                  <a:gd name="T52" fmla="*/ 0 w 3493"/>
                  <a:gd name="T53" fmla="*/ 57 h 2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93" h="2332">
                    <a:moveTo>
                      <a:pt x="0" y="57"/>
                    </a:moveTo>
                    <a:lnTo>
                      <a:pt x="0" y="1178"/>
                    </a:lnTo>
                    <a:lnTo>
                      <a:pt x="0" y="2299"/>
                    </a:lnTo>
                    <a:lnTo>
                      <a:pt x="0" y="2299"/>
                    </a:lnTo>
                    <a:cubicBezTo>
                      <a:pt x="0" y="2311"/>
                      <a:pt x="6" y="2322"/>
                      <a:pt x="13" y="2326"/>
                    </a:cubicBezTo>
                    <a:lnTo>
                      <a:pt x="13" y="2326"/>
                    </a:lnTo>
                    <a:cubicBezTo>
                      <a:pt x="21" y="2331"/>
                      <a:pt x="30" y="2331"/>
                      <a:pt x="38" y="2323"/>
                    </a:cubicBezTo>
                    <a:lnTo>
                      <a:pt x="193" y="2164"/>
                    </a:lnTo>
                    <a:lnTo>
                      <a:pt x="348" y="2006"/>
                    </a:lnTo>
                    <a:lnTo>
                      <a:pt x="1899" y="2006"/>
                    </a:lnTo>
                    <a:lnTo>
                      <a:pt x="3450" y="2006"/>
                    </a:lnTo>
                    <a:lnTo>
                      <a:pt x="3450" y="2006"/>
                    </a:lnTo>
                    <a:cubicBezTo>
                      <a:pt x="3462" y="2006"/>
                      <a:pt x="3473" y="1999"/>
                      <a:pt x="3480" y="1989"/>
                    </a:cubicBezTo>
                    <a:lnTo>
                      <a:pt x="3480" y="1989"/>
                    </a:lnTo>
                    <a:cubicBezTo>
                      <a:pt x="3488" y="1978"/>
                      <a:pt x="3492" y="1964"/>
                      <a:pt x="3492" y="1948"/>
                    </a:cubicBezTo>
                    <a:lnTo>
                      <a:pt x="3492" y="1003"/>
                    </a:lnTo>
                    <a:lnTo>
                      <a:pt x="3492" y="57"/>
                    </a:lnTo>
                    <a:lnTo>
                      <a:pt x="3492" y="57"/>
                    </a:lnTo>
                    <a:cubicBezTo>
                      <a:pt x="3492" y="41"/>
                      <a:pt x="3488" y="27"/>
                      <a:pt x="3480" y="17"/>
                    </a:cubicBezTo>
                    <a:lnTo>
                      <a:pt x="3480" y="17"/>
                    </a:lnTo>
                    <a:cubicBezTo>
                      <a:pt x="3473" y="7"/>
                      <a:pt x="3462" y="0"/>
                      <a:pt x="3450" y="0"/>
                    </a:cubicBezTo>
                    <a:lnTo>
                      <a:pt x="1746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1" y="7"/>
                      <a:pt x="13" y="17"/>
                    </a:cubicBezTo>
                    <a:lnTo>
                      <a:pt x="13" y="17"/>
                    </a:lnTo>
                    <a:cubicBezTo>
                      <a:pt x="5" y="27"/>
                      <a:pt x="0" y="41"/>
                      <a:pt x="0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3">
                <a:extLst>
                  <a:ext uri="{FF2B5EF4-FFF2-40B4-BE49-F238E27FC236}">
                    <a16:creationId xmlns:a16="http://schemas.microsoft.com/office/drawing/2014/main" id="{40A17AF4-0AD5-47F0-9B3E-523C25095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8594" y="9104755"/>
                <a:ext cx="3123873" cy="2087814"/>
              </a:xfrm>
              <a:custGeom>
                <a:avLst/>
                <a:gdLst>
                  <a:gd name="T0" fmla="*/ 51 w 3511"/>
                  <a:gd name="T1" fmla="*/ 17 h 2348"/>
                  <a:gd name="T2" fmla="*/ 51 w 3511"/>
                  <a:gd name="T3" fmla="*/ 17 h 2348"/>
                  <a:gd name="T4" fmla="*/ 28 w 3511"/>
                  <a:gd name="T5" fmla="*/ 31 h 2348"/>
                  <a:gd name="T6" fmla="*/ 28 w 3511"/>
                  <a:gd name="T7" fmla="*/ 31 h 2348"/>
                  <a:gd name="T8" fmla="*/ 17 w 3511"/>
                  <a:gd name="T9" fmla="*/ 66 h 2348"/>
                  <a:gd name="T10" fmla="*/ 17 w 3511"/>
                  <a:gd name="T11" fmla="*/ 2308 h 2348"/>
                  <a:gd name="T12" fmla="*/ 17 w 3511"/>
                  <a:gd name="T13" fmla="*/ 2308 h 2348"/>
                  <a:gd name="T14" fmla="*/ 26 w 3511"/>
                  <a:gd name="T15" fmla="*/ 2328 h 2348"/>
                  <a:gd name="T16" fmla="*/ 26 w 3511"/>
                  <a:gd name="T17" fmla="*/ 2328 h 2348"/>
                  <a:gd name="T18" fmla="*/ 39 w 3511"/>
                  <a:gd name="T19" fmla="*/ 2327 h 2348"/>
                  <a:gd name="T20" fmla="*/ 350 w 3511"/>
                  <a:gd name="T21" fmla="*/ 2009 h 2348"/>
                  <a:gd name="T22" fmla="*/ 350 w 3511"/>
                  <a:gd name="T23" fmla="*/ 2009 h 2348"/>
                  <a:gd name="T24" fmla="*/ 356 w 3511"/>
                  <a:gd name="T25" fmla="*/ 2006 h 2348"/>
                  <a:gd name="T26" fmla="*/ 3458 w 3511"/>
                  <a:gd name="T27" fmla="*/ 2006 h 2348"/>
                  <a:gd name="T28" fmla="*/ 3458 w 3511"/>
                  <a:gd name="T29" fmla="*/ 2006 h 2348"/>
                  <a:gd name="T30" fmla="*/ 3481 w 3511"/>
                  <a:gd name="T31" fmla="*/ 1992 h 2348"/>
                  <a:gd name="T32" fmla="*/ 3481 w 3511"/>
                  <a:gd name="T33" fmla="*/ 1992 h 2348"/>
                  <a:gd name="T34" fmla="*/ 3492 w 3511"/>
                  <a:gd name="T35" fmla="*/ 1957 h 2348"/>
                  <a:gd name="T36" fmla="*/ 3492 w 3511"/>
                  <a:gd name="T37" fmla="*/ 66 h 2348"/>
                  <a:gd name="T38" fmla="*/ 3492 w 3511"/>
                  <a:gd name="T39" fmla="*/ 66 h 2348"/>
                  <a:gd name="T40" fmla="*/ 3481 w 3511"/>
                  <a:gd name="T41" fmla="*/ 31 h 2348"/>
                  <a:gd name="T42" fmla="*/ 3481 w 3511"/>
                  <a:gd name="T43" fmla="*/ 31 h 2348"/>
                  <a:gd name="T44" fmla="*/ 3458 w 3511"/>
                  <a:gd name="T45" fmla="*/ 17 h 2348"/>
                  <a:gd name="T46" fmla="*/ 51 w 3511"/>
                  <a:gd name="T47" fmla="*/ 17 h 2348"/>
                  <a:gd name="T48" fmla="*/ 31 w 3511"/>
                  <a:gd name="T49" fmla="*/ 2347 h 2348"/>
                  <a:gd name="T50" fmla="*/ 31 w 3511"/>
                  <a:gd name="T51" fmla="*/ 2347 h 2348"/>
                  <a:gd name="T52" fmla="*/ 17 w 3511"/>
                  <a:gd name="T53" fmla="*/ 2343 h 2348"/>
                  <a:gd name="T54" fmla="*/ 17 w 3511"/>
                  <a:gd name="T55" fmla="*/ 2343 h 2348"/>
                  <a:gd name="T56" fmla="*/ 0 w 3511"/>
                  <a:gd name="T57" fmla="*/ 2308 h 2348"/>
                  <a:gd name="T58" fmla="*/ 0 w 3511"/>
                  <a:gd name="T59" fmla="*/ 66 h 2348"/>
                  <a:gd name="T60" fmla="*/ 0 w 3511"/>
                  <a:gd name="T61" fmla="*/ 66 h 2348"/>
                  <a:gd name="T62" fmla="*/ 14 w 3511"/>
                  <a:gd name="T63" fmla="*/ 21 h 2348"/>
                  <a:gd name="T64" fmla="*/ 14 w 3511"/>
                  <a:gd name="T65" fmla="*/ 21 h 2348"/>
                  <a:gd name="T66" fmla="*/ 51 w 3511"/>
                  <a:gd name="T67" fmla="*/ 0 h 2348"/>
                  <a:gd name="T68" fmla="*/ 3458 w 3511"/>
                  <a:gd name="T69" fmla="*/ 0 h 2348"/>
                  <a:gd name="T70" fmla="*/ 3458 w 3511"/>
                  <a:gd name="T71" fmla="*/ 0 h 2348"/>
                  <a:gd name="T72" fmla="*/ 3495 w 3511"/>
                  <a:gd name="T73" fmla="*/ 21 h 2348"/>
                  <a:gd name="T74" fmla="*/ 3495 w 3511"/>
                  <a:gd name="T75" fmla="*/ 21 h 2348"/>
                  <a:gd name="T76" fmla="*/ 3510 w 3511"/>
                  <a:gd name="T77" fmla="*/ 66 h 2348"/>
                  <a:gd name="T78" fmla="*/ 3510 w 3511"/>
                  <a:gd name="T79" fmla="*/ 1957 h 2348"/>
                  <a:gd name="T80" fmla="*/ 3510 w 3511"/>
                  <a:gd name="T81" fmla="*/ 1957 h 2348"/>
                  <a:gd name="T82" fmla="*/ 3495 w 3511"/>
                  <a:gd name="T83" fmla="*/ 2003 h 2348"/>
                  <a:gd name="T84" fmla="*/ 3495 w 3511"/>
                  <a:gd name="T85" fmla="*/ 2003 h 2348"/>
                  <a:gd name="T86" fmla="*/ 3458 w 3511"/>
                  <a:gd name="T87" fmla="*/ 2023 h 2348"/>
                  <a:gd name="T88" fmla="*/ 359 w 3511"/>
                  <a:gd name="T89" fmla="*/ 2023 h 2348"/>
                  <a:gd name="T90" fmla="*/ 52 w 3511"/>
                  <a:gd name="T91" fmla="*/ 2338 h 2348"/>
                  <a:gd name="T92" fmla="*/ 52 w 3511"/>
                  <a:gd name="T93" fmla="*/ 2338 h 2348"/>
                  <a:gd name="T94" fmla="*/ 31 w 3511"/>
                  <a:gd name="T95" fmla="*/ 2347 h 2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511" h="2348">
                    <a:moveTo>
                      <a:pt x="51" y="17"/>
                    </a:moveTo>
                    <a:lnTo>
                      <a:pt x="51" y="17"/>
                    </a:lnTo>
                    <a:cubicBezTo>
                      <a:pt x="43" y="17"/>
                      <a:pt x="34" y="23"/>
                      <a:pt x="28" y="31"/>
                    </a:cubicBezTo>
                    <a:lnTo>
                      <a:pt x="28" y="31"/>
                    </a:lnTo>
                    <a:cubicBezTo>
                      <a:pt x="21" y="40"/>
                      <a:pt x="17" y="53"/>
                      <a:pt x="17" y="66"/>
                    </a:cubicBezTo>
                    <a:lnTo>
                      <a:pt x="17" y="2308"/>
                    </a:lnTo>
                    <a:lnTo>
                      <a:pt x="17" y="2308"/>
                    </a:lnTo>
                    <a:cubicBezTo>
                      <a:pt x="17" y="2318"/>
                      <a:pt x="22" y="2325"/>
                      <a:pt x="26" y="2328"/>
                    </a:cubicBezTo>
                    <a:lnTo>
                      <a:pt x="26" y="2328"/>
                    </a:lnTo>
                    <a:cubicBezTo>
                      <a:pt x="29" y="2330"/>
                      <a:pt x="34" y="2331"/>
                      <a:pt x="39" y="2327"/>
                    </a:cubicBezTo>
                    <a:lnTo>
                      <a:pt x="350" y="2009"/>
                    </a:lnTo>
                    <a:lnTo>
                      <a:pt x="350" y="2009"/>
                    </a:lnTo>
                    <a:cubicBezTo>
                      <a:pt x="351" y="2007"/>
                      <a:pt x="353" y="2006"/>
                      <a:pt x="356" y="2006"/>
                    </a:cubicBezTo>
                    <a:lnTo>
                      <a:pt x="3458" y="2006"/>
                    </a:lnTo>
                    <a:lnTo>
                      <a:pt x="3458" y="2006"/>
                    </a:lnTo>
                    <a:cubicBezTo>
                      <a:pt x="3467" y="2006"/>
                      <a:pt x="3475" y="2001"/>
                      <a:pt x="3481" y="1992"/>
                    </a:cubicBezTo>
                    <a:lnTo>
                      <a:pt x="3481" y="1992"/>
                    </a:lnTo>
                    <a:cubicBezTo>
                      <a:pt x="3488" y="1983"/>
                      <a:pt x="3492" y="1971"/>
                      <a:pt x="3492" y="1957"/>
                    </a:cubicBezTo>
                    <a:lnTo>
                      <a:pt x="3492" y="66"/>
                    </a:lnTo>
                    <a:lnTo>
                      <a:pt x="3492" y="66"/>
                    </a:lnTo>
                    <a:cubicBezTo>
                      <a:pt x="3492" y="53"/>
                      <a:pt x="3488" y="40"/>
                      <a:pt x="3481" y="31"/>
                    </a:cubicBezTo>
                    <a:lnTo>
                      <a:pt x="3481" y="31"/>
                    </a:lnTo>
                    <a:cubicBezTo>
                      <a:pt x="3475" y="23"/>
                      <a:pt x="3467" y="17"/>
                      <a:pt x="3458" y="17"/>
                    </a:cubicBezTo>
                    <a:lnTo>
                      <a:pt x="51" y="17"/>
                    </a:lnTo>
                    <a:close/>
                    <a:moveTo>
                      <a:pt x="31" y="2347"/>
                    </a:moveTo>
                    <a:lnTo>
                      <a:pt x="31" y="2347"/>
                    </a:lnTo>
                    <a:cubicBezTo>
                      <a:pt x="26" y="2347"/>
                      <a:pt x="21" y="2346"/>
                      <a:pt x="17" y="2343"/>
                    </a:cubicBezTo>
                    <a:lnTo>
                      <a:pt x="17" y="2343"/>
                    </a:lnTo>
                    <a:cubicBezTo>
                      <a:pt x="6" y="2336"/>
                      <a:pt x="0" y="2322"/>
                      <a:pt x="0" y="2308"/>
                    </a:cubicBezTo>
                    <a:lnTo>
                      <a:pt x="0" y="66"/>
                    </a:lnTo>
                    <a:lnTo>
                      <a:pt x="0" y="66"/>
                    </a:lnTo>
                    <a:cubicBezTo>
                      <a:pt x="0" y="49"/>
                      <a:pt x="5" y="33"/>
                      <a:pt x="14" y="21"/>
                    </a:cubicBezTo>
                    <a:lnTo>
                      <a:pt x="14" y="21"/>
                    </a:lnTo>
                    <a:cubicBezTo>
                      <a:pt x="23" y="8"/>
                      <a:pt x="37" y="0"/>
                      <a:pt x="51" y="0"/>
                    </a:cubicBezTo>
                    <a:lnTo>
                      <a:pt x="3458" y="0"/>
                    </a:lnTo>
                    <a:lnTo>
                      <a:pt x="3458" y="0"/>
                    </a:lnTo>
                    <a:cubicBezTo>
                      <a:pt x="3472" y="0"/>
                      <a:pt x="3486" y="8"/>
                      <a:pt x="3495" y="21"/>
                    </a:cubicBezTo>
                    <a:lnTo>
                      <a:pt x="3495" y="21"/>
                    </a:lnTo>
                    <a:cubicBezTo>
                      <a:pt x="3505" y="33"/>
                      <a:pt x="3510" y="49"/>
                      <a:pt x="3510" y="66"/>
                    </a:cubicBezTo>
                    <a:lnTo>
                      <a:pt x="3510" y="1957"/>
                    </a:lnTo>
                    <a:lnTo>
                      <a:pt x="3510" y="1957"/>
                    </a:lnTo>
                    <a:cubicBezTo>
                      <a:pt x="3510" y="1975"/>
                      <a:pt x="3505" y="1991"/>
                      <a:pt x="3495" y="2003"/>
                    </a:cubicBezTo>
                    <a:lnTo>
                      <a:pt x="3495" y="2003"/>
                    </a:lnTo>
                    <a:cubicBezTo>
                      <a:pt x="3485" y="2016"/>
                      <a:pt x="3472" y="2023"/>
                      <a:pt x="3458" y="2023"/>
                    </a:cubicBezTo>
                    <a:lnTo>
                      <a:pt x="359" y="2023"/>
                    </a:lnTo>
                    <a:lnTo>
                      <a:pt x="52" y="2338"/>
                    </a:lnTo>
                    <a:lnTo>
                      <a:pt x="52" y="2338"/>
                    </a:lnTo>
                    <a:cubicBezTo>
                      <a:pt x="46" y="2344"/>
                      <a:pt x="39" y="2347"/>
                      <a:pt x="31" y="2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4">
                <a:extLst>
                  <a:ext uri="{FF2B5EF4-FFF2-40B4-BE49-F238E27FC236}">
                    <a16:creationId xmlns:a16="http://schemas.microsoft.com/office/drawing/2014/main" id="{767B71B5-52BD-4E84-849C-A28F5742E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0138" y="9300978"/>
                <a:ext cx="2664709" cy="1212660"/>
              </a:xfrm>
              <a:custGeom>
                <a:avLst/>
                <a:gdLst>
                  <a:gd name="T0" fmla="*/ 2949 w 2994"/>
                  <a:gd name="T1" fmla="*/ 1363 h 1364"/>
                  <a:gd name="T2" fmla="*/ 1496 w 2994"/>
                  <a:gd name="T3" fmla="*/ 1363 h 1364"/>
                  <a:gd name="T4" fmla="*/ 44 w 2994"/>
                  <a:gd name="T5" fmla="*/ 1363 h 1364"/>
                  <a:gd name="T6" fmla="*/ 44 w 2994"/>
                  <a:gd name="T7" fmla="*/ 1363 h 1364"/>
                  <a:gd name="T8" fmla="*/ 13 w 2994"/>
                  <a:gd name="T9" fmla="*/ 1350 h 1364"/>
                  <a:gd name="T10" fmla="*/ 13 w 2994"/>
                  <a:gd name="T11" fmla="*/ 1350 h 1364"/>
                  <a:gd name="T12" fmla="*/ 0 w 2994"/>
                  <a:gd name="T13" fmla="*/ 1319 h 1364"/>
                  <a:gd name="T14" fmla="*/ 0 w 2994"/>
                  <a:gd name="T15" fmla="*/ 682 h 1364"/>
                  <a:gd name="T16" fmla="*/ 0 w 2994"/>
                  <a:gd name="T17" fmla="*/ 44 h 1364"/>
                  <a:gd name="T18" fmla="*/ 0 w 2994"/>
                  <a:gd name="T19" fmla="*/ 44 h 1364"/>
                  <a:gd name="T20" fmla="*/ 13 w 2994"/>
                  <a:gd name="T21" fmla="*/ 13 h 1364"/>
                  <a:gd name="T22" fmla="*/ 13 w 2994"/>
                  <a:gd name="T23" fmla="*/ 13 h 1364"/>
                  <a:gd name="T24" fmla="*/ 44 w 2994"/>
                  <a:gd name="T25" fmla="*/ 0 h 1364"/>
                  <a:gd name="T26" fmla="*/ 1496 w 2994"/>
                  <a:gd name="T27" fmla="*/ 0 h 1364"/>
                  <a:gd name="T28" fmla="*/ 2949 w 2994"/>
                  <a:gd name="T29" fmla="*/ 0 h 1364"/>
                  <a:gd name="T30" fmla="*/ 2949 w 2994"/>
                  <a:gd name="T31" fmla="*/ 0 h 1364"/>
                  <a:gd name="T32" fmla="*/ 2980 w 2994"/>
                  <a:gd name="T33" fmla="*/ 13 h 1364"/>
                  <a:gd name="T34" fmla="*/ 2980 w 2994"/>
                  <a:gd name="T35" fmla="*/ 13 h 1364"/>
                  <a:gd name="T36" fmla="*/ 2993 w 2994"/>
                  <a:gd name="T37" fmla="*/ 44 h 1364"/>
                  <a:gd name="T38" fmla="*/ 2993 w 2994"/>
                  <a:gd name="T39" fmla="*/ 682 h 1364"/>
                  <a:gd name="T40" fmla="*/ 2993 w 2994"/>
                  <a:gd name="T41" fmla="*/ 1319 h 1364"/>
                  <a:gd name="T42" fmla="*/ 2993 w 2994"/>
                  <a:gd name="T43" fmla="*/ 1319 h 1364"/>
                  <a:gd name="T44" fmla="*/ 2980 w 2994"/>
                  <a:gd name="T45" fmla="*/ 1350 h 1364"/>
                  <a:gd name="T46" fmla="*/ 2980 w 2994"/>
                  <a:gd name="T47" fmla="*/ 1350 h 1364"/>
                  <a:gd name="T48" fmla="*/ 2949 w 2994"/>
                  <a:gd name="T49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94" h="1364">
                    <a:moveTo>
                      <a:pt x="2949" y="1363"/>
                    </a:moveTo>
                    <a:lnTo>
                      <a:pt x="1496" y="1363"/>
                    </a:lnTo>
                    <a:lnTo>
                      <a:pt x="44" y="1363"/>
                    </a:lnTo>
                    <a:lnTo>
                      <a:pt x="44" y="1363"/>
                    </a:lnTo>
                    <a:cubicBezTo>
                      <a:pt x="32" y="1363"/>
                      <a:pt x="21" y="1359"/>
                      <a:pt x="13" y="1350"/>
                    </a:cubicBezTo>
                    <a:lnTo>
                      <a:pt x="13" y="1350"/>
                    </a:lnTo>
                    <a:cubicBezTo>
                      <a:pt x="5" y="1342"/>
                      <a:pt x="0" y="1331"/>
                      <a:pt x="0" y="1319"/>
                    </a:cubicBezTo>
                    <a:lnTo>
                      <a:pt x="0" y="682"/>
                    </a:ln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32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2" y="0"/>
                      <a:pt x="44" y="0"/>
                    </a:cubicBezTo>
                    <a:lnTo>
                      <a:pt x="1496" y="0"/>
                    </a:lnTo>
                    <a:lnTo>
                      <a:pt x="2949" y="0"/>
                    </a:lnTo>
                    <a:lnTo>
                      <a:pt x="2949" y="0"/>
                    </a:lnTo>
                    <a:cubicBezTo>
                      <a:pt x="2961" y="0"/>
                      <a:pt x="2972" y="5"/>
                      <a:pt x="2980" y="13"/>
                    </a:cubicBezTo>
                    <a:lnTo>
                      <a:pt x="2980" y="13"/>
                    </a:lnTo>
                    <a:cubicBezTo>
                      <a:pt x="2988" y="21"/>
                      <a:pt x="2993" y="32"/>
                      <a:pt x="2993" y="44"/>
                    </a:cubicBezTo>
                    <a:lnTo>
                      <a:pt x="2993" y="682"/>
                    </a:lnTo>
                    <a:lnTo>
                      <a:pt x="2993" y="1319"/>
                    </a:lnTo>
                    <a:lnTo>
                      <a:pt x="2993" y="1319"/>
                    </a:lnTo>
                    <a:cubicBezTo>
                      <a:pt x="2993" y="1331"/>
                      <a:pt x="2988" y="1342"/>
                      <a:pt x="2980" y="1350"/>
                    </a:cubicBezTo>
                    <a:lnTo>
                      <a:pt x="2980" y="1350"/>
                    </a:lnTo>
                    <a:cubicBezTo>
                      <a:pt x="2972" y="1359"/>
                      <a:pt x="2961" y="1363"/>
                      <a:pt x="2949" y="136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5">
                <a:extLst>
                  <a:ext uri="{FF2B5EF4-FFF2-40B4-BE49-F238E27FC236}">
                    <a16:creationId xmlns:a16="http://schemas.microsoft.com/office/drawing/2014/main" id="{EFC6DB9C-F366-4EBC-97D3-26F563711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0138" y="9300978"/>
                <a:ext cx="2664709" cy="1212660"/>
              </a:xfrm>
              <a:custGeom>
                <a:avLst/>
                <a:gdLst>
                  <a:gd name="T0" fmla="*/ 1767 w 2994"/>
                  <a:gd name="T1" fmla="*/ 1098 h 1364"/>
                  <a:gd name="T2" fmla="*/ 910 w 2994"/>
                  <a:gd name="T3" fmla="*/ 1098 h 1364"/>
                  <a:gd name="T4" fmla="*/ 425 w 2994"/>
                  <a:gd name="T5" fmla="*/ 239 h 1364"/>
                  <a:gd name="T6" fmla="*/ 1282 w 2994"/>
                  <a:gd name="T7" fmla="*/ 239 h 1364"/>
                  <a:gd name="T8" fmla="*/ 1767 w 2994"/>
                  <a:gd name="T9" fmla="*/ 1098 h 1364"/>
                  <a:gd name="T10" fmla="*/ 2677 w 2994"/>
                  <a:gd name="T11" fmla="*/ 792 h 1364"/>
                  <a:gd name="T12" fmla="*/ 2993 w 2994"/>
                  <a:gd name="T13" fmla="*/ 792 h 1364"/>
                  <a:gd name="T14" fmla="*/ 2993 w 2994"/>
                  <a:gd name="T15" fmla="*/ 670 h 1364"/>
                  <a:gd name="T16" fmla="*/ 2609 w 2994"/>
                  <a:gd name="T17" fmla="*/ 670 h 1364"/>
                  <a:gd name="T18" fmla="*/ 2230 w 2994"/>
                  <a:gd name="T19" fmla="*/ 0 h 1364"/>
                  <a:gd name="T20" fmla="*/ 2117 w 2994"/>
                  <a:gd name="T21" fmla="*/ 0 h 1364"/>
                  <a:gd name="T22" fmla="*/ 2361 w 2994"/>
                  <a:gd name="T23" fmla="*/ 433 h 1364"/>
                  <a:gd name="T24" fmla="*/ 1504 w 2994"/>
                  <a:gd name="T25" fmla="*/ 433 h 1364"/>
                  <a:gd name="T26" fmla="*/ 1260 w 2994"/>
                  <a:gd name="T27" fmla="*/ 0 h 1364"/>
                  <a:gd name="T28" fmla="*/ 1146 w 2994"/>
                  <a:gd name="T29" fmla="*/ 0 h 1364"/>
                  <a:gd name="T30" fmla="*/ 1213 w 2994"/>
                  <a:gd name="T31" fmla="*/ 119 h 1364"/>
                  <a:gd name="T32" fmla="*/ 357 w 2994"/>
                  <a:gd name="T33" fmla="*/ 119 h 1364"/>
                  <a:gd name="T34" fmla="*/ 290 w 2994"/>
                  <a:gd name="T35" fmla="*/ 0 h 1364"/>
                  <a:gd name="T36" fmla="*/ 176 w 2994"/>
                  <a:gd name="T37" fmla="*/ 0 h 1364"/>
                  <a:gd name="T38" fmla="*/ 630 w 2994"/>
                  <a:gd name="T39" fmla="*/ 804 h 1364"/>
                  <a:gd name="T40" fmla="*/ 0 w 2994"/>
                  <a:gd name="T41" fmla="*/ 804 h 1364"/>
                  <a:gd name="T42" fmla="*/ 0 w 2994"/>
                  <a:gd name="T43" fmla="*/ 925 h 1364"/>
                  <a:gd name="T44" fmla="*/ 700 w 2994"/>
                  <a:gd name="T45" fmla="*/ 925 h 1364"/>
                  <a:gd name="T46" fmla="*/ 946 w 2994"/>
                  <a:gd name="T47" fmla="*/ 1363 h 1364"/>
                  <a:gd name="T48" fmla="*/ 1060 w 2994"/>
                  <a:gd name="T49" fmla="*/ 1363 h 1364"/>
                  <a:gd name="T50" fmla="*/ 979 w 2994"/>
                  <a:gd name="T51" fmla="*/ 1220 h 1364"/>
                  <a:gd name="T52" fmla="*/ 1836 w 2994"/>
                  <a:gd name="T53" fmla="*/ 1220 h 1364"/>
                  <a:gd name="T54" fmla="*/ 1917 w 2994"/>
                  <a:gd name="T55" fmla="*/ 1363 h 1364"/>
                  <a:gd name="T56" fmla="*/ 2030 w 2994"/>
                  <a:gd name="T57" fmla="*/ 1363 h 1364"/>
                  <a:gd name="T58" fmla="*/ 1573 w 2994"/>
                  <a:gd name="T59" fmla="*/ 555 h 1364"/>
                  <a:gd name="T60" fmla="*/ 2430 w 2994"/>
                  <a:gd name="T61" fmla="*/ 555 h 1364"/>
                  <a:gd name="T62" fmla="*/ 2887 w 2994"/>
                  <a:gd name="T63" fmla="*/ 1363 h 1364"/>
                  <a:gd name="T64" fmla="*/ 2955 w 2994"/>
                  <a:gd name="T65" fmla="*/ 1363 h 1364"/>
                  <a:gd name="T66" fmla="*/ 2955 w 2994"/>
                  <a:gd name="T67" fmla="*/ 1363 h 1364"/>
                  <a:gd name="T68" fmla="*/ 2986 w 2994"/>
                  <a:gd name="T69" fmla="*/ 1339 h 1364"/>
                  <a:gd name="T70" fmla="*/ 2677 w 2994"/>
                  <a:gd name="T71" fmla="*/ 792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994" h="1364">
                    <a:moveTo>
                      <a:pt x="1767" y="1098"/>
                    </a:moveTo>
                    <a:lnTo>
                      <a:pt x="910" y="1098"/>
                    </a:lnTo>
                    <a:lnTo>
                      <a:pt x="425" y="239"/>
                    </a:lnTo>
                    <a:lnTo>
                      <a:pt x="1282" y="239"/>
                    </a:lnTo>
                    <a:lnTo>
                      <a:pt x="1767" y="1098"/>
                    </a:lnTo>
                    <a:close/>
                    <a:moveTo>
                      <a:pt x="2677" y="792"/>
                    </a:moveTo>
                    <a:lnTo>
                      <a:pt x="2993" y="792"/>
                    </a:lnTo>
                    <a:lnTo>
                      <a:pt x="2993" y="670"/>
                    </a:lnTo>
                    <a:lnTo>
                      <a:pt x="2609" y="670"/>
                    </a:lnTo>
                    <a:lnTo>
                      <a:pt x="2230" y="0"/>
                    </a:lnTo>
                    <a:lnTo>
                      <a:pt x="2117" y="0"/>
                    </a:lnTo>
                    <a:lnTo>
                      <a:pt x="2361" y="433"/>
                    </a:lnTo>
                    <a:lnTo>
                      <a:pt x="1504" y="433"/>
                    </a:lnTo>
                    <a:lnTo>
                      <a:pt x="1260" y="0"/>
                    </a:lnTo>
                    <a:lnTo>
                      <a:pt x="1146" y="0"/>
                    </a:lnTo>
                    <a:lnTo>
                      <a:pt x="1213" y="119"/>
                    </a:lnTo>
                    <a:lnTo>
                      <a:pt x="357" y="119"/>
                    </a:lnTo>
                    <a:lnTo>
                      <a:pt x="290" y="0"/>
                    </a:lnTo>
                    <a:lnTo>
                      <a:pt x="176" y="0"/>
                    </a:lnTo>
                    <a:lnTo>
                      <a:pt x="630" y="804"/>
                    </a:lnTo>
                    <a:lnTo>
                      <a:pt x="0" y="804"/>
                    </a:lnTo>
                    <a:lnTo>
                      <a:pt x="0" y="925"/>
                    </a:lnTo>
                    <a:lnTo>
                      <a:pt x="700" y="925"/>
                    </a:lnTo>
                    <a:lnTo>
                      <a:pt x="946" y="1363"/>
                    </a:lnTo>
                    <a:lnTo>
                      <a:pt x="1060" y="1363"/>
                    </a:lnTo>
                    <a:lnTo>
                      <a:pt x="979" y="1220"/>
                    </a:lnTo>
                    <a:lnTo>
                      <a:pt x="1836" y="1220"/>
                    </a:lnTo>
                    <a:lnTo>
                      <a:pt x="1917" y="1363"/>
                    </a:lnTo>
                    <a:lnTo>
                      <a:pt x="2030" y="1363"/>
                    </a:lnTo>
                    <a:lnTo>
                      <a:pt x="1573" y="555"/>
                    </a:lnTo>
                    <a:lnTo>
                      <a:pt x="2430" y="555"/>
                    </a:lnTo>
                    <a:lnTo>
                      <a:pt x="2887" y="1363"/>
                    </a:lnTo>
                    <a:lnTo>
                      <a:pt x="2955" y="1363"/>
                    </a:lnTo>
                    <a:lnTo>
                      <a:pt x="2955" y="1363"/>
                    </a:lnTo>
                    <a:cubicBezTo>
                      <a:pt x="2968" y="1363"/>
                      <a:pt x="2980" y="1353"/>
                      <a:pt x="2986" y="1339"/>
                    </a:cubicBezTo>
                    <a:lnTo>
                      <a:pt x="2677" y="792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:a16="http://schemas.microsoft.com/office/drawing/2014/main" id="{62C711AA-B2B7-4D77-A28B-0B6A17018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2289" y="9293129"/>
                <a:ext cx="2680407" cy="1228358"/>
              </a:xfrm>
              <a:custGeom>
                <a:avLst/>
                <a:gdLst>
                  <a:gd name="T0" fmla="*/ 1285 w 3011"/>
                  <a:gd name="T1" fmla="*/ 257 h 1381"/>
                  <a:gd name="T2" fmla="*/ 1775 w 3011"/>
                  <a:gd name="T3" fmla="*/ 1115 h 1381"/>
                  <a:gd name="T4" fmla="*/ 910 w 3011"/>
                  <a:gd name="T5" fmla="*/ 1111 h 1381"/>
                  <a:gd name="T6" fmla="*/ 426 w 3011"/>
                  <a:gd name="T7" fmla="*/ 243 h 1381"/>
                  <a:gd name="T8" fmla="*/ 1290 w 3011"/>
                  <a:gd name="T9" fmla="*/ 239 h 1381"/>
                  <a:gd name="T10" fmla="*/ 1782 w 3011"/>
                  <a:gd name="T11" fmla="*/ 1102 h 1381"/>
                  <a:gd name="T12" fmla="*/ 1782 w 3011"/>
                  <a:gd name="T13" fmla="*/ 1111 h 1381"/>
                  <a:gd name="T14" fmla="*/ 2963 w 3011"/>
                  <a:gd name="T15" fmla="*/ 1362 h 1381"/>
                  <a:gd name="T16" fmla="*/ 2678 w 3011"/>
                  <a:gd name="T17" fmla="*/ 804 h 1381"/>
                  <a:gd name="T18" fmla="*/ 2678 w 3011"/>
                  <a:gd name="T19" fmla="*/ 796 h 1381"/>
                  <a:gd name="T20" fmla="*/ 2992 w 3011"/>
                  <a:gd name="T21" fmla="*/ 687 h 1381"/>
                  <a:gd name="T22" fmla="*/ 2609 w 3011"/>
                  <a:gd name="T23" fmla="*/ 683 h 1381"/>
                  <a:gd name="T24" fmla="*/ 2377 w 3011"/>
                  <a:gd name="T25" fmla="*/ 437 h 1381"/>
                  <a:gd name="T26" fmla="*/ 2377 w 3011"/>
                  <a:gd name="T27" fmla="*/ 445 h 1381"/>
                  <a:gd name="T28" fmla="*/ 1512 w 3011"/>
                  <a:gd name="T29" fmla="*/ 451 h 1381"/>
                  <a:gd name="T30" fmla="*/ 1169 w 3011"/>
                  <a:gd name="T31" fmla="*/ 16 h 1381"/>
                  <a:gd name="T32" fmla="*/ 1229 w 3011"/>
                  <a:gd name="T33" fmla="*/ 131 h 1381"/>
                  <a:gd name="T34" fmla="*/ 365 w 3011"/>
                  <a:gd name="T35" fmla="*/ 135 h 1381"/>
                  <a:gd name="T36" fmla="*/ 292 w 3011"/>
                  <a:gd name="T37" fmla="*/ 16 h 1381"/>
                  <a:gd name="T38" fmla="*/ 646 w 3011"/>
                  <a:gd name="T39" fmla="*/ 808 h 1381"/>
                  <a:gd name="T40" fmla="*/ 638 w 3011"/>
                  <a:gd name="T41" fmla="*/ 821 h 1381"/>
                  <a:gd name="T42" fmla="*/ 708 w 3011"/>
                  <a:gd name="T43" fmla="*/ 925 h 1381"/>
                  <a:gd name="T44" fmla="*/ 959 w 3011"/>
                  <a:gd name="T45" fmla="*/ 1362 h 1381"/>
                  <a:gd name="T46" fmla="*/ 979 w 3011"/>
                  <a:gd name="T47" fmla="*/ 1231 h 1381"/>
                  <a:gd name="T48" fmla="*/ 987 w 3011"/>
                  <a:gd name="T49" fmla="*/ 1219 h 1381"/>
                  <a:gd name="T50" fmla="*/ 1851 w 3011"/>
                  <a:gd name="T51" fmla="*/ 1223 h 1381"/>
                  <a:gd name="T52" fmla="*/ 1574 w 3011"/>
                  <a:gd name="T53" fmla="*/ 567 h 1381"/>
                  <a:gd name="T54" fmla="*/ 1574 w 3011"/>
                  <a:gd name="T55" fmla="*/ 559 h 1381"/>
                  <a:gd name="T56" fmla="*/ 2438 w 3011"/>
                  <a:gd name="T57" fmla="*/ 554 h 1381"/>
                  <a:gd name="T58" fmla="*/ 2963 w 3011"/>
                  <a:gd name="T59" fmla="*/ 1380 h 1381"/>
                  <a:gd name="T60" fmla="*/ 2887 w 3011"/>
                  <a:gd name="T61" fmla="*/ 1375 h 1381"/>
                  <a:gd name="T62" fmla="*/ 2046 w 3011"/>
                  <a:gd name="T63" fmla="*/ 1367 h 1381"/>
                  <a:gd name="T64" fmla="*/ 2046 w 3011"/>
                  <a:gd name="T65" fmla="*/ 1375 h 1381"/>
                  <a:gd name="T66" fmla="*/ 1925 w 3011"/>
                  <a:gd name="T67" fmla="*/ 1380 h 1381"/>
                  <a:gd name="T68" fmla="*/ 1002 w 3011"/>
                  <a:gd name="T69" fmla="*/ 1236 h 1381"/>
                  <a:gd name="T70" fmla="*/ 1076 w 3011"/>
                  <a:gd name="T71" fmla="*/ 1375 h 1381"/>
                  <a:gd name="T72" fmla="*/ 954 w 3011"/>
                  <a:gd name="T73" fmla="*/ 1380 h 1381"/>
                  <a:gd name="T74" fmla="*/ 702 w 3011"/>
                  <a:gd name="T75" fmla="*/ 942 h 1381"/>
                  <a:gd name="T76" fmla="*/ 0 w 3011"/>
                  <a:gd name="T77" fmla="*/ 933 h 1381"/>
                  <a:gd name="T78" fmla="*/ 8 w 3011"/>
                  <a:gd name="T79" fmla="*/ 803 h 1381"/>
                  <a:gd name="T80" fmla="*/ 177 w 3011"/>
                  <a:gd name="T81" fmla="*/ 12 h 1381"/>
                  <a:gd name="T82" fmla="*/ 184 w 3011"/>
                  <a:gd name="T83" fmla="*/ 0 h 1381"/>
                  <a:gd name="T84" fmla="*/ 305 w 3011"/>
                  <a:gd name="T85" fmla="*/ 4 h 1381"/>
                  <a:gd name="T86" fmla="*/ 1147 w 3011"/>
                  <a:gd name="T87" fmla="*/ 12 h 1381"/>
                  <a:gd name="T88" fmla="*/ 1147 w 3011"/>
                  <a:gd name="T89" fmla="*/ 4 h 1381"/>
                  <a:gd name="T90" fmla="*/ 1268 w 3011"/>
                  <a:gd name="T91" fmla="*/ 0 h 1381"/>
                  <a:gd name="T92" fmla="*/ 2355 w 3011"/>
                  <a:gd name="T93" fmla="*/ 433 h 1381"/>
                  <a:gd name="T94" fmla="*/ 2117 w 3011"/>
                  <a:gd name="T95" fmla="*/ 4 h 1381"/>
                  <a:gd name="T96" fmla="*/ 2238 w 3011"/>
                  <a:gd name="T97" fmla="*/ 0 h 1381"/>
                  <a:gd name="T98" fmla="*/ 2622 w 3011"/>
                  <a:gd name="T99" fmla="*/ 670 h 1381"/>
                  <a:gd name="T100" fmla="*/ 3010 w 3011"/>
                  <a:gd name="T101" fmla="*/ 678 h 1381"/>
                  <a:gd name="T102" fmla="*/ 3001 w 3011"/>
                  <a:gd name="T103" fmla="*/ 808 h 1381"/>
                  <a:gd name="T104" fmla="*/ 3002 w 3011"/>
                  <a:gd name="T105" fmla="*/ 1343 h 1381"/>
                  <a:gd name="T106" fmla="*/ 2963 w 3011"/>
                  <a:gd name="T107" fmla="*/ 1380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11" h="1381">
                    <a:moveTo>
                      <a:pt x="923" y="1098"/>
                    </a:moveTo>
                    <a:lnTo>
                      <a:pt x="1760" y="1098"/>
                    </a:lnTo>
                    <a:lnTo>
                      <a:pt x="1285" y="257"/>
                    </a:lnTo>
                    <a:lnTo>
                      <a:pt x="448" y="257"/>
                    </a:lnTo>
                    <a:lnTo>
                      <a:pt x="923" y="1098"/>
                    </a:lnTo>
                    <a:close/>
                    <a:moveTo>
                      <a:pt x="1775" y="1115"/>
                    </a:moveTo>
                    <a:lnTo>
                      <a:pt x="918" y="1115"/>
                    </a:lnTo>
                    <a:lnTo>
                      <a:pt x="918" y="1115"/>
                    </a:lnTo>
                    <a:cubicBezTo>
                      <a:pt x="915" y="1115"/>
                      <a:pt x="912" y="1113"/>
                      <a:pt x="910" y="1111"/>
                    </a:cubicBezTo>
                    <a:lnTo>
                      <a:pt x="426" y="252"/>
                    </a:lnTo>
                    <a:lnTo>
                      <a:pt x="426" y="252"/>
                    </a:lnTo>
                    <a:cubicBezTo>
                      <a:pt x="424" y="249"/>
                      <a:pt x="424" y="246"/>
                      <a:pt x="426" y="243"/>
                    </a:cubicBezTo>
                    <a:lnTo>
                      <a:pt x="426" y="243"/>
                    </a:lnTo>
                    <a:cubicBezTo>
                      <a:pt x="427" y="241"/>
                      <a:pt x="430" y="239"/>
                      <a:pt x="433" y="239"/>
                    </a:cubicBezTo>
                    <a:lnTo>
                      <a:pt x="1290" y="239"/>
                    </a:lnTo>
                    <a:lnTo>
                      <a:pt x="1290" y="239"/>
                    </a:lnTo>
                    <a:cubicBezTo>
                      <a:pt x="1293" y="239"/>
                      <a:pt x="1296" y="241"/>
                      <a:pt x="1298" y="243"/>
                    </a:cubicBezTo>
                    <a:lnTo>
                      <a:pt x="1782" y="1102"/>
                    </a:lnTo>
                    <a:lnTo>
                      <a:pt x="1782" y="1102"/>
                    </a:lnTo>
                    <a:cubicBezTo>
                      <a:pt x="1784" y="1105"/>
                      <a:pt x="1784" y="1108"/>
                      <a:pt x="1782" y="1111"/>
                    </a:cubicBezTo>
                    <a:lnTo>
                      <a:pt x="1782" y="1111"/>
                    </a:lnTo>
                    <a:cubicBezTo>
                      <a:pt x="1781" y="1113"/>
                      <a:pt x="1778" y="1115"/>
                      <a:pt x="1775" y="1115"/>
                    </a:cubicBezTo>
                    <a:close/>
                    <a:moveTo>
                      <a:pt x="2900" y="1362"/>
                    </a:moveTo>
                    <a:lnTo>
                      <a:pt x="2963" y="1362"/>
                    </a:lnTo>
                    <a:lnTo>
                      <a:pt x="2963" y="1362"/>
                    </a:lnTo>
                    <a:cubicBezTo>
                      <a:pt x="2971" y="1362"/>
                      <a:pt x="2979" y="1357"/>
                      <a:pt x="2985" y="1347"/>
                    </a:cubicBezTo>
                    <a:lnTo>
                      <a:pt x="2678" y="804"/>
                    </a:lnTo>
                    <a:lnTo>
                      <a:pt x="2678" y="804"/>
                    </a:lnTo>
                    <a:cubicBezTo>
                      <a:pt x="2676" y="802"/>
                      <a:pt x="2677" y="798"/>
                      <a:pt x="2678" y="796"/>
                    </a:cubicBezTo>
                    <a:lnTo>
                      <a:pt x="2678" y="796"/>
                    </a:lnTo>
                    <a:cubicBezTo>
                      <a:pt x="2679" y="793"/>
                      <a:pt x="2682" y="791"/>
                      <a:pt x="2685" y="791"/>
                    </a:cubicBezTo>
                    <a:lnTo>
                      <a:pt x="2992" y="791"/>
                    </a:lnTo>
                    <a:lnTo>
                      <a:pt x="2992" y="687"/>
                    </a:lnTo>
                    <a:lnTo>
                      <a:pt x="2617" y="687"/>
                    </a:lnTo>
                    <a:lnTo>
                      <a:pt x="2617" y="687"/>
                    </a:lnTo>
                    <a:cubicBezTo>
                      <a:pt x="2613" y="687"/>
                      <a:pt x="2611" y="686"/>
                      <a:pt x="2609" y="683"/>
                    </a:cubicBezTo>
                    <a:lnTo>
                      <a:pt x="2232" y="16"/>
                    </a:lnTo>
                    <a:lnTo>
                      <a:pt x="2139" y="16"/>
                    </a:lnTo>
                    <a:lnTo>
                      <a:pt x="2377" y="437"/>
                    </a:lnTo>
                    <a:lnTo>
                      <a:pt x="2377" y="437"/>
                    </a:lnTo>
                    <a:cubicBezTo>
                      <a:pt x="2379" y="440"/>
                      <a:pt x="2378" y="443"/>
                      <a:pt x="2377" y="445"/>
                    </a:cubicBezTo>
                    <a:lnTo>
                      <a:pt x="2377" y="445"/>
                    </a:lnTo>
                    <a:cubicBezTo>
                      <a:pt x="2376" y="449"/>
                      <a:pt x="2373" y="451"/>
                      <a:pt x="2369" y="451"/>
                    </a:cubicBezTo>
                    <a:lnTo>
                      <a:pt x="1512" y="451"/>
                    </a:lnTo>
                    <a:lnTo>
                      <a:pt x="1512" y="451"/>
                    </a:lnTo>
                    <a:cubicBezTo>
                      <a:pt x="1510" y="451"/>
                      <a:pt x="1506" y="449"/>
                      <a:pt x="1505" y="445"/>
                    </a:cubicBezTo>
                    <a:lnTo>
                      <a:pt x="1262" y="16"/>
                    </a:lnTo>
                    <a:lnTo>
                      <a:pt x="1169" y="16"/>
                    </a:lnTo>
                    <a:lnTo>
                      <a:pt x="1229" y="122"/>
                    </a:lnTo>
                    <a:lnTo>
                      <a:pt x="1229" y="122"/>
                    </a:lnTo>
                    <a:cubicBezTo>
                      <a:pt x="1231" y="125"/>
                      <a:pt x="1231" y="129"/>
                      <a:pt x="1229" y="131"/>
                    </a:cubicBezTo>
                    <a:lnTo>
                      <a:pt x="1229" y="131"/>
                    </a:lnTo>
                    <a:cubicBezTo>
                      <a:pt x="1227" y="134"/>
                      <a:pt x="1225" y="135"/>
                      <a:pt x="1221" y="135"/>
                    </a:cubicBezTo>
                    <a:lnTo>
                      <a:pt x="365" y="135"/>
                    </a:lnTo>
                    <a:lnTo>
                      <a:pt x="365" y="135"/>
                    </a:lnTo>
                    <a:cubicBezTo>
                      <a:pt x="361" y="135"/>
                      <a:pt x="358" y="134"/>
                      <a:pt x="357" y="131"/>
                    </a:cubicBezTo>
                    <a:lnTo>
                      <a:pt x="292" y="16"/>
                    </a:lnTo>
                    <a:lnTo>
                      <a:pt x="199" y="16"/>
                    </a:lnTo>
                    <a:lnTo>
                      <a:pt x="646" y="808"/>
                    </a:lnTo>
                    <a:lnTo>
                      <a:pt x="646" y="808"/>
                    </a:lnTo>
                    <a:cubicBezTo>
                      <a:pt x="647" y="811"/>
                      <a:pt x="647" y="813"/>
                      <a:pt x="646" y="817"/>
                    </a:cubicBezTo>
                    <a:lnTo>
                      <a:pt x="646" y="817"/>
                    </a:lnTo>
                    <a:cubicBezTo>
                      <a:pt x="644" y="819"/>
                      <a:pt x="642" y="821"/>
                      <a:pt x="638" y="821"/>
                    </a:cubicBezTo>
                    <a:lnTo>
                      <a:pt x="17" y="821"/>
                    </a:lnTo>
                    <a:lnTo>
                      <a:pt x="17" y="925"/>
                    </a:lnTo>
                    <a:lnTo>
                      <a:pt x="708" y="925"/>
                    </a:lnTo>
                    <a:lnTo>
                      <a:pt x="708" y="925"/>
                    </a:lnTo>
                    <a:cubicBezTo>
                      <a:pt x="710" y="925"/>
                      <a:pt x="713" y="927"/>
                      <a:pt x="715" y="929"/>
                    </a:cubicBezTo>
                    <a:lnTo>
                      <a:pt x="959" y="1362"/>
                    </a:lnTo>
                    <a:lnTo>
                      <a:pt x="1054" y="1362"/>
                    </a:lnTo>
                    <a:lnTo>
                      <a:pt x="979" y="1231"/>
                    </a:lnTo>
                    <a:lnTo>
                      <a:pt x="979" y="1231"/>
                    </a:lnTo>
                    <a:cubicBezTo>
                      <a:pt x="978" y="1229"/>
                      <a:pt x="978" y="1226"/>
                      <a:pt x="979" y="1223"/>
                    </a:cubicBezTo>
                    <a:lnTo>
                      <a:pt x="979" y="1223"/>
                    </a:lnTo>
                    <a:cubicBezTo>
                      <a:pt x="981" y="1220"/>
                      <a:pt x="984" y="1219"/>
                      <a:pt x="987" y="1219"/>
                    </a:cubicBezTo>
                    <a:lnTo>
                      <a:pt x="1844" y="1219"/>
                    </a:lnTo>
                    <a:lnTo>
                      <a:pt x="1844" y="1219"/>
                    </a:lnTo>
                    <a:cubicBezTo>
                      <a:pt x="1846" y="1219"/>
                      <a:pt x="1850" y="1220"/>
                      <a:pt x="1851" y="1223"/>
                    </a:cubicBezTo>
                    <a:lnTo>
                      <a:pt x="1929" y="1362"/>
                    </a:lnTo>
                    <a:lnTo>
                      <a:pt x="2024" y="1362"/>
                    </a:lnTo>
                    <a:lnTo>
                      <a:pt x="1574" y="567"/>
                    </a:lnTo>
                    <a:lnTo>
                      <a:pt x="1574" y="567"/>
                    </a:lnTo>
                    <a:cubicBezTo>
                      <a:pt x="1572" y="565"/>
                      <a:pt x="1572" y="561"/>
                      <a:pt x="1574" y="559"/>
                    </a:cubicBezTo>
                    <a:lnTo>
                      <a:pt x="1574" y="559"/>
                    </a:lnTo>
                    <a:cubicBezTo>
                      <a:pt x="1575" y="556"/>
                      <a:pt x="1578" y="554"/>
                      <a:pt x="1581" y="554"/>
                    </a:cubicBezTo>
                    <a:lnTo>
                      <a:pt x="2438" y="554"/>
                    </a:lnTo>
                    <a:lnTo>
                      <a:pt x="2438" y="554"/>
                    </a:lnTo>
                    <a:cubicBezTo>
                      <a:pt x="2441" y="554"/>
                      <a:pt x="2444" y="556"/>
                      <a:pt x="2446" y="559"/>
                    </a:cubicBezTo>
                    <a:lnTo>
                      <a:pt x="2900" y="1362"/>
                    </a:lnTo>
                    <a:close/>
                    <a:moveTo>
                      <a:pt x="2963" y="1380"/>
                    </a:moveTo>
                    <a:lnTo>
                      <a:pt x="2895" y="1380"/>
                    </a:lnTo>
                    <a:lnTo>
                      <a:pt x="2895" y="1380"/>
                    </a:lnTo>
                    <a:cubicBezTo>
                      <a:pt x="2892" y="1380"/>
                      <a:pt x="2889" y="1378"/>
                      <a:pt x="2887" y="1375"/>
                    </a:cubicBezTo>
                    <a:lnTo>
                      <a:pt x="2433" y="571"/>
                    </a:lnTo>
                    <a:lnTo>
                      <a:pt x="1596" y="571"/>
                    </a:lnTo>
                    <a:lnTo>
                      <a:pt x="2046" y="1367"/>
                    </a:lnTo>
                    <a:lnTo>
                      <a:pt x="2046" y="1367"/>
                    </a:lnTo>
                    <a:cubicBezTo>
                      <a:pt x="2047" y="1369"/>
                      <a:pt x="2047" y="1373"/>
                      <a:pt x="2046" y="1375"/>
                    </a:cubicBezTo>
                    <a:lnTo>
                      <a:pt x="2046" y="1375"/>
                    </a:lnTo>
                    <a:cubicBezTo>
                      <a:pt x="2044" y="1378"/>
                      <a:pt x="2041" y="1380"/>
                      <a:pt x="2038" y="1380"/>
                    </a:cubicBezTo>
                    <a:lnTo>
                      <a:pt x="1925" y="1380"/>
                    </a:lnTo>
                    <a:lnTo>
                      <a:pt x="1925" y="1380"/>
                    </a:lnTo>
                    <a:cubicBezTo>
                      <a:pt x="1922" y="1380"/>
                      <a:pt x="1919" y="1378"/>
                      <a:pt x="1917" y="1375"/>
                    </a:cubicBezTo>
                    <a:lnTo>
                      <a:pt x="1839" y="1236"/>
                    </a:lnTo>
                    <a:lnTo>
                      <a:pt x="1002" y="1236"/>
                    </a:lnTo>
                    <a:lnTo>
                      <a:pt x="1076" y="1367"/>
                    </a:lnTo>
                    <a:lnTo>
                      <a:pt x="1076" y="1367"/>
                    </a:lnTo>
                    <a:cubicBezTo>
                      <a:pt x="1077" y="1369"/>
                      <a:pt x="1077" y="1373"/>
                      <a:pt x="1076" y="1375"/>
                    </a:cubicBezTo>
                    <a:lnTo>
                      <a:pt x="1076" y="1375"/>
                    </a:lnTo>
                    <a:cubicBezTo>
                      <a:pt x="1074" y="1378"/>
                      <a:pt x="1071" y="1380"/>
                      <a:pt x="1068" y="1380"/>
                    </a:cubicBezTo>
                    <a:lnTo>
                      <a:pt x="954" y="1380"/>
                    </a:lnTo>
                    <a:lnTo>
                      <a:pt x="954" y="1380"/>
                    </a:lnTo>
                    <a:cubicBezTo>
                      <a:pt x="952" y="1380"/>
                      <a:pt x="948" y="1378"/>
                      <a:pt x="947" y="1375"/>
                    </a:cubicBezTo>
                    <a:lnTo>
                      <a:pt x="702" y="942"/>
                    </a:lnTo>
                    <a:lnTo>
                      <a:pt x="8" y="942"/>
                    </a:lnTo>
                    <a:lnTo>
                      <a:pt x="8" y="942"/>
                    </a:lnTo>
                    <a:cubicBezTo>
                      <a:pt x="4" y="942"/>
                      <a:pt x="0" y="939"/>
                      <a:pt x="0" y="933"/>
                    </a:cubicBezTo>
                    <a:lnTo>
                      <a:pt x="0" y="812"/>
                    </a:lnTo>
                    <a:lnTo>
                      <a:pt x="0" y="812"/>
                    </a:lnTo>
                    <a:cubicBezTo>
                      <a:pt x="0" y="808"/>
                      <a:pt x="4" y="803"/>
                      <a:pt x="8" y="803"/>
                    </a:cubicBezTo>
                    <a:lnTo>
                      <a:pt x="624" y="803"/>
                    </a:lnTo>
                    <a:lnTo>
                      <a:pt x="177" y="12"/>
                    </a:lnTo>
                    <a:lnTo>
                      <a:pt x="177" y="12"/>
                    </a:lnTo>
                    <a:cubicBezTo>
                      <a:pt x="175" y="10"/>
                      <a:pt x="175" y="6"/>
                      <a:pt x="177" y="4"/>
                    </a:cubicBezTo>
                    <a:lnTo>
                      <a:pt x="177" y="4"/>
                    </a:lnTo>
                    <a:cubicBezTo>
                      <a:pt x="179" y="1"/>
                      <a:pt x="181" y="0"/>
                      <a:pt x="184" y="0"/>
                    </a:cubicBezTo>
                    <a:lnTo>
                      <a:pt x="298" y="0"/>
                    </a:lnTo>
                    <a:lnTo>
                      <a:pt x="298" y="0"/>
                    </a:lnTo>
                    <a:cubicBezTo>
                      <a:pt x="301" y="0"/>
                      <a:pt x="304" y="1"/>
                      <a:pt x="305" y="4"/>
                    </a:cubicBezTo>
                    <a:lnTo>
                      <a:pt x="370" y="118"/>
                    </a:lnTo>
                    <a:lnTo>
                      <a:pt x="1207" y="118"/>
                    </a:lnTo>
                    <a:lnTo>
                      <a:pt x="1147" y="12"/>
                    </a:lnTo>
                    <a:lnTo>
                      <a:pt x="1147" y="12"/>
                    </a:lnTo>
                    <a:cubicBezTo>
                      <a:pt x="1145" y="10"/>
                      <a:pt x="1145" y="6"/>
                      <a:pt x="1147" y="4"/>
                    </a:cubicBezTo>
                    <a:lnTo>
                      <a:pt x="1147" y="4"/>
                    </a:lnTo>
                    <a:cubicBezTo>
                      <a:pt x="1149" y="1"/>
                      <a:pt x="1151" y="0"/>
                      <a:pt x="1154" y="0"/>
                    </a:cubicBezTo>
                    <a:lnTo>
                      <a:pt x="1268" y="0"/>
                    </a:lnTo>
                    <a:lnTo>
                      <a:pt x="1268" y="0"/>
                    </a:lnTo>
                    <a:cubicBezTo>
                      <a:pt x="1271" y="0"/>
                      <a:pt x="1274" y="1"/>
                      <a:pt x="1275" y="4"/>
                    </a:cubicBezTo>
                    <a:lnTo>
                      <a:pt x="1518" y="433"/>
                    </a:lnTo>
                    <a:lnTo>
                      <a:pt x="2355" y="433"/>
                    </a:lnTo>
                    <a:lnTo>
                      <a:pt x="2117" y="12"/>
                    </a:lnTo>
                    <a:lnTo>
                      <a:pt x="2117" y="12"/>
                    </a:lnTo>
                    <a:cubicBezTo>
                      <a:pt x="2115" y="10"/>
                      <a:pt x="2115" y="6"/>
                      <a:pt x="2117" y="4"/>
                    </a:cubicBezTo>
                    <a:lnTo>
                      <a:pt x="2117" y="4"/>
                    </a:lnTo>
                    <a:cubicBezTo>
                      <a:pt x="2119" y="1"/>
                      <a:pt x="2121" y="0"/>
                      <a:pt x="2125" y="0"/>
                    </a:cubicBezTo>
                    <a:lnTo>
                      <a:pt x="2238" y="0"/>
                    </a:lnTo>
                    <a:lnTo>
                      <a:pt x="2238" y="0"/>
                    </a:lnTo>
                    <a:cubicBezTo>
                      <a:pt x="2241" y="0"/>
                      <a:pt x="2244" y="1"/>
                      <a:pt x="2245" y="4"/>
                    </a:cubicBezTo>
                    <a:lnTo>
                      <a:pt x="2622" y="670"/>
                    </a:lnTo>
                    <a:lnTo>
                      <a:pt x="3001" y="670"/>
                    </a:lnTo>
                    <a:lnTo>
                      <a:pt x="3001" y="670"/>
                    </a:lnTo>
                    <a:cubicBezTo>
                      <a:pt x="3006" y="670"/>
                      <a:pt x="3010" y="674"/>
                      <a:pt x="3010" y="678"/>
                    </a:cubicBezTo>
                    <a:lnTo>
                      <a:pt x="3010" y="800"/>
                    </a:lnTo>
                    <a:lnTo>
                      <a:pt x="3010" y="800"/>
                    </a:lnTo>
                    <a:cubicBezTo>
                      <a:pt x="3010" y="805"/>
                      <a:pt x="3006" y="808"/>
                      <a:pt x="3001" y="808"/>
                    </a:cubicBezTo>
                    <a:lnTo>
                      <a:pt x="2700" y="808"/>
                    </a:lnTo>
                    <a:lnTo>
                      <a:pt x="3002" y="1343"/>
                    </a:lnTo>
                    <a:lnTo>
                      <a:pt x="3002" y="1343"/>
                    </a:lnTo>
                    <a:cubicBezTo>
                      <a:pt x="3004" y="1345"/>
                      <a:pt x="3004" y="1348"/>
                      <a:pt x="3003" y="1351"/>
                    </a:cubicBezTo>
                    <a:lnTo>
                      <a:pt x="3003" y="1351"/>
                    </a:lnTo>
                    <a:cubicBezTo>
                      <a:pt x="2994" y="1369"/>
                      <a:pt x="2979" y="1380"/>
                      <a:pt x="2963" y="1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7">
                <a:extLst>
                  <a:ext uri="{FF2B5EF4-FFF2-40B4-BE49-F238E27FC236}">
                    <a16:creationId xmlns:a16="http://schemas.microsoft.com/office/drawing/2014/main" id="{523D17C0-AF97-4EF6-B5C0-D9164D7DD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2289" y="9293129"/>
                <a:ext cx="2680407" cy="1228358"/>
              </a:xfrm>
              <a:custGeom>
                <a:avLst/>
                <a:gdLst>
                  <a:gd name="T0" fmla="*/ 52 w 3011"/>
                  <a:gd name="T1" fmla="*/ 16 h 1381"/>
                  <a:gd name="T2" fmla="*/ 52 w 3011"/>
                  <a:gd name="T3" fmla="*/ 16 h 1381"/>
                  <a:gd name="T4" fmla="*/ 27 w 3011"/>
                  <a:gd name="T5" fmla="*/ 27 h 1381"/>
                  <a:gd name="T6" fmla="*/ 27 w 3011"/>
                  <a:gd name="T7" fmla="*/ 27 h 1381"/>
                  <a:gd name="T8" fmla="*/ 17 w 3011"/>
                  <a:gd name="T9" fmla="*/ 52 h 1381"/>
                  <a:gd name="T10" fmla="*/ 17 w 3011"/>
                  <a:gd name="T11" fmla="*/ 1327 h 1381"/>
                  <a:gd name="T12" fmla="*/ 17 w 3011"/>
                  <a:gd name="T13" fmla="*/ 1327 h 1381"/>
                  <a:gd name="T14" fmla="*/ 27 w 3011"/>
                  <a:gd name="T15" fmla="*/ 1352 h 1381"/>
                  <a:gd name="T16" fmla="*/ 27 w 3011"/>
                  <a:gd name="T17" fmla="*/ 1352 h 1381"/>
                  <a:gd name="T18" fmla="*/ 52 w 3011"/>
                  <a:gd name="T19" fmla="*/ 1362 h 1381"/>
                  <a:gd name="T20" fmla="*/ 2957 w 3011"/>
                  <a:gd name="T21" fmla="*/ 1362 h 1381"/>
                  <a:gd name="T22" fmla="*/ 2957 w 3011"/>
                  <a:gd name="T23" fmla="*/ 1362 h 1381"/>
                  <a:gd name="T24" fmla="*/ 2981 w 3011"/>
                  <a:gd name="T25" fmla="*/ 1352 h 1381"/>
                  <a:gd name="T26" fmla="*/ 2981 w 3011"/>
                  <a:gd name="T27" fmla="*/ 1352 h 1381"/>
                  <a:gd name="T28" fmla="*/ 2992 w 3011"/>
                  <a:gd name="T29" fmla="*/ 1327 h 1381"/>
                  <a:gd name="T30" fmla="*/ 2992 w 3011"/>
                  <a:gd name="T31" fmla="*/ 52 h 1381"/>
                  <a:gd name="T32" fmla="*/ 2992 w 3011"/>
                  <a:gd name="T33" fmla="*/ 52 h 1381"/>
                  <a:gd name="T34" fmla="*/ 2981 w 3011"/>
                  <a:gd name="T35" fmla="*/ 27 h 1381"/>
                  <a:gd name="T36" fmla="*/ 2981 w 3011"/>
                  <a:gd name="T37" fmla="*/ 27 h 1381"/>
                  <a:gd name="T38" fmla="*/ 2957 w 3011"/>
                  <a:gd name="T39" fmla="*/ 16 h 1381"/>
                  <a:gd name="T40" fmla="*/ 52 w 3011"/>
                  <a:gd name="T41" fmla="*/ 16 h 1381"/>
                  <a:gd name="T42" fmla="*/ 2957 w 3011"/>
                  <a:gd name="T43" fmla="*/ 1380 h 1381"/>
                  <a:gd name="T44" fmla="*/ 52 w 3011"/>
                  <a:gd name="T45" fmla="*/ 1380 h 1381"/>
                  <a:gd name="T46" fmla="*/ 52 w 3011"/>
                  <a:gd name="T47" fmla="*/ 1380 h 1381"/>
                  <a:gd name="T48" fmla="*/ 15 w 3011"/>
                  <a:gd name="T49" fmla="*/ 1364 h 1381"/>
                  <a:gd name="T50" fmla="*/ 15 w 3011"/>
                  <a:gd name="T51" fmla="*/ 1364 h 1381"/>
                  <a:gd name="T52" fmla="*/ 0 w 3011"/>
                  <a:gd name="T53" fmla="*/ 1327 h 1381"/>
                  <a:gd name="T54" fmla="*/ 0 w 3011"/>
                  <a:gd name="T55" fmla="*/ 52 h 1381"/>
                  <a:gd name="T56" fmla="*/ 0 w 3011"/>
                  <a:gd name="T57" fmla="*/ 52 h 1381"/>
                  <a:gd name="T58" fmla="*/ 15 w 3011"/>
                  <a:gd name="T59" fmla="*/ 15 h 1381"/>
                  <a:gd name="T60" fmla="*/ 15 w 3011"/>
                  <a:gd name="T61" fmla="*/ 15 h 1381"/>
                  <a:gd name="T62" fmla="*/ 52 w 3011"/>
                  <a:gd name="T63" fmla="*/ 0 h 1381"/>
                  <a:gd name="T64" fmla="*/ 2957 w 3011"/>
                  <a:gd name="T65" fmla="*/ 0 h 1381"/>
                  <a:gd name="T66" fmla="*/ 2957 w 3011"/>
                  <a:gd name="T67" fmla="*/ 0 h 1381"/>
                  <a:gd name="T68" fmla="*/ 2994 w 3011"/>
                  <a:gd name="T69" fmla="*/ 15 h 1381"/>
                  <a:gd name="T70" fmla="*/ 2994 w 3011"/>
                  <a:gd name="T71" fmla="*/ 15 h 1381"/>
                  <a:gd name="T72" fmla="*/ 3010 w 3011"/>
                  <a:gd name="T73" fmla="*/ 52 h 1381"/>
                  <a:gd name="T74" fmla="*/ 3010 w 3011"/>
                  <a:gd name="T75" fmla="*/ 1327 h 1381"/>
                  <a:gd name="T76" fmla="*/ 3010 w 3011"/>
                  <a:gd name="T77" fmla="*/ 1327 h 1381"/>
                  <a:gd name="T78" fmla="*/ 2994 w 3011"/>
                  <a:gd name="T79" fmla="*/ 1364 h 1381"/>
                  <a:gd name="T80" fmla="*/ 2994 w 3011"/>
                  <a:gd name="T81" fmla="*/ 1364 h 1381"/>
                  <a:gd name="T82" fmla="*/ 2957 w 3011"/>
                  <a:gd name="T83" fmla="*/ 1380 h 1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11" h="1381">
                    <a:moveTo>
                      <a:pt x="52" y="16"/>
                    </a:moveTo>
                    <a:lnTo>
                      <a:pt x="52" y="16"/>
                    </a:lnTo>
                    <a:cubicBezTo>
                      <a:pt x="42" y="16"/>
                      <a:pt x="34" y="21"/>
                      <a:pt x="27" y="27"/>
                    </a:cubicBezTo>
                    <a:lnTo>
                      <a:pt x="27" y="27"/>
                    </a:lnTo>
                    <a:cubicBezTo>
                      <a:pt x="21" y="33"/>
                      <a:pt x="17" y="42"/>
                      <a:pt x="17" y="52"/>
                    </a:cubicBezTo>
                    <a:lnTo>
                      <a:pt x="17" y="1327"/>
                    </a:lnTo>
                    <a:lnTo>
                      <a:pt x="17" y="1327"/>
                    </a:lnTo>
                    <a:cubicBezTo>
                      <a:pt x="17" y="1337"/>
                      <a:pt x="21" y="1345"/>
                      <a:pt x="27" y="1352"/>
                    </a:cubicBezTo>
                    <a:lnTo>
                      <a:pt x="27" y="1352"/>
                    </a:lnTo>
                    <a:cubicBezTo>
                      <a:pt x="34" y="1359"/>
                      <a:pt x="42" y="1362"/>
                      <a:pt x="52" y="1362"/>
                    </a:cubicBezTo>
                    <a:lnTo>
                      <a:pt x="2957" y="1362"/>
                    </a:lnTo>
                    <a:lnTo>
                      <a:pt x="2957" y="1362"/>
                    </a:lnTo>
                    <a:cubicBezTo>
                      <a:pt x="2966" y="1362"/>
                      <a:pt x="2976" y="1359"/>
                      <a:pt x="2981" y="1352"/>
                    </a:cubicBezTo>
                    <a:lnTo>
                      <a:pt x="2981" y="1352"/>
                    </a:lnTo>
                    <a:cubicBezTo>
                      <a:pt x="2988" y="1345"/>
                      <a:pt x="2992" y="1337"/>
                      <a:pt x="2992" y="1327"/>
                    </a:cubicBezTo>
                    <a:lnTo>
                      <a:pt x="2992" y="52"/>
                    </a:lnTo>
                    <a:lnTo>
                      <a:pt x="2992" y="52"/>
                    </a:lnTo>
                    <a:cubicBezTo>
                      <a:pt x="2992" y="42"/>
                      <a:pt x="2988" y="33"/>
                      <a:pt x="2981" y="27"/>
                    </a:cubicBezTo>
                    <a:lnTo>
                      <a:pt x="2981" y="27"/>
                    </a:lnTo>
                    <a:cubicBezTo>
                      <a:pt x="2976" y="21"/>
                      <a:pt x="2966" y="16"/>
                      <a:pt x="2957" y="16"/>
                    </a:cubicBezTo>
                    <a:lnTo>
                      <a:pt x="52" y="16"/>
                    </a:lnTo>
                    <a:close/>
                    <a:moveTo>
                      <a:pt x="2957" y="1380"/>
                    </a:moveTo>
                    <a:lnTo>
                      <a:pt x="52" y="1380"/>
                    </a:lnTo>
                    <a:lnTo>
                      <a:pt x="52" y="1380"/>
                    </a:lnTo>
                    <a:cubicBezTo>
                      <a:pt x="38" y="1380"/>
                      <a:pt x="26" y="1374"/>
                      <a:pt x="15" y="1364"/>
                    </a:cubicBezTo>
                    <a:lnTo>
                      <a:pt x="15" y="1364"/>
                    </a:lnTo>
                    <a:cubicBezTo>
                      <a:pt x="5" y="1355"/>
                      <a:pt x="0" y="1341"/>
                      <a:pt x="0" y="1327"/>
                    </a:cubicBez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8"/>
                      <a:pt x="5" y="25"/>
                      <a:pt x="15" y="15"/>
                    </a:cubicBezTo>
                    <a:lnTo>
                      <a:pt x="15" y="15"/>
                    </a:lnTo>
                    <a:cubicBezTo>
                      <a:pt x="26" y="4"/>
                      <a:pt x="38" y="0"/>
                      <a:pt x="52" y="0"/>
                    </a:cubicBezTo>
                    <a:lnTo>
                      <a:pt x="2957" y="0"/>
                    </a:lnTo>
                    <a:lnTo>
                      <a:pt x="2957" y="0"/>
                    </a:lnTo>
                    <a:cubicBezTo>
                      <a:pt x="2971" y="0"/>
                      <a:pt x="2984" y="4"/>
                      <a:pt x="2994" y="15"/>
                    </a:cubicBezTo>
                    <a:lnTo>
                      <a:pt x="2994" y="15"/>
                    </a:lnTo>
                    <a:cubicBezTo>
                      <a:pt x="3004" y="25"/>
                      <a:pt x="3010" y="38"/>
                      <a:pt x="3010" y="52"/>
                    </a:cubicBezTo>
                    <a:lnTo>
                      <a:pt x="3010" y="1327"/>
                    </a:lnTo>
                    <a:lnTo>
                      <a:pt x="3010" y="1327"/>
                    </a:lnTo>
                    <a:cubicBezTo>
                      <a:pt x="3010" y="1341"/>
                      <a:pt x="3004" y="1355"/>
                      <a:pt x="2994" y="1364"/>
                    </a:cubicBezTo>
                    <a:lnTo>
                      <a:pt x="2994" y="1364"/>
                    </a:lnTo>
                    <a:cubicBezTo>
                      <a:pt x="2984" y="1374"/>
                      <a:pt x="2971" y="1380"/>
                      <a:pt x="2957" y="1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8">
                <a:extLst>
                  <a:ext uri="{FF2B5EF4-FFF2-40B4-BE49-F238E27FC236}">
                    <a16:creationId xmlns:a16="http://schemas.microsoft.com/office/drawing/2014/main" id="{57BC0495-F839-4798-81B2-B9D247081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5211" y="8547481"/>
                <a:ext cx="557274" cy="906552"/>
              </a:xfrm>
              <a:custGeom>
                <a:avLst/>
                <a:gdLst>
                  <a:gd name="T0" fmla="*/ 330 w 624"/>
                  <a:gd name="T1" fmla="*/ 471 h 1020"/>
                  <a:gd name="T2" fmla="*/ 330 w 624"/>
                  <a:gd name="T3" fmla="*/ 471 h 1020"/>
                  <a:gd name="T4" fmla="*/ 167 w 624"/>
                  <a:gd name="T5" fmla="*/ 308 h 1020"/>
                  <a:gd name="T6" fmla="*/ 167 w 624"/>
                  <a:gd name="T7" fmla="*/ 308 h 1020"/>
                  <a:gd name="T8" fmla="*/ 292 w 624"/>
                  <a:gd name="T9" fmla="*/ 183 h 1020"/>
                  <a:gd name="T10" fmla="*/ 292 w 624"/>
                  <a:gd name="T11" fmla="*/ 183 h 1020"/>
                  <a:gd name="T12" fmla="*/ 455 w 624"/>
                  <a:gd name="T13" fmla="*/ 346 h 1020"/>
                  <a:gd name="T14" fmla="*/ 455 w 624"/>
                  <a:gd name="T15" fmla="*/ 346 h 1020"/>
                  <a:gd name="T16" fmla="*/ 330 w 624"/>
                  <a:gd name="T17" fmla="*/ 471 h 1020"/>
                  <a:gd name="T18" fmla="*/ 311 w 624"/>
                  <a:gd name="T19" fmla="*/ 0 h 1020"/>
                  <a:gd name="T20" fmla="*/ 311 w 624"/>
                  <a:gd name="T21" fmla="*/ 0 h 1020"/>
                  <a:gd name="T22" fmla="*/ 0 w 624"/>
                  <a:gd name="T23" fmla="*/ 311 h 1020"/>
                  <a:gd name="T24" fmla="*/ 0 w 624"/>
                  <a:gd name="T25" fmla="*/ 311 h 1020"/>
                  <a:gd name="T26" fmla="*/ 280 w 624"/>
                  <a:gd name="T27" fmla="*/ 994 h 1020"/>
                  <a:gd name="T28" fmla="*/ 280 w 624"/>
                  <a:gd name="T29" fmla="*/ 994 h 1020"/>
                  <a:gd name="T30" fmla="*/ 342 w 624"/>
                  <a:gd name="T31" fmla="*/ 994 h 1020"/>
                  <a:gd name="T32" fmla="*/ 342 w 624"/>
                  <a:gd name="T33" fmla="*/ 994 h 1020"/>
                  <a:gd name="T34" fmla="*/ 623 w 624"/>
                  <a:gd name="T35" fmla="*/ 311 h 1020"/>
                  <a:gd name="T36" fmla="*/ 623 w 624"/>
                  <a:gd name="T37" fmla="*/ 311 h 1020"/>
                  <a:gd name="T38" fmla="*/ 311 w 624"/>
                  <a:gd name="T39" fmla="*/ 0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24" h="1020">
                    <a:moveTo>
                      <a:pt x="330" y="471"/>
                    </a:moveTo>
                    <a:lnTo>
                      <a:pt x="330" y="471"/>
                    </a:lnTo>
                    <a:cubicBezTo>
                      <a:pt x="235" y="483"/>
                      <a:pt x="155" y="403"/>
                      <a:pt x="167" y="308"/>
                    </a:cubicBezTo>
                    <a:lnTo>
                      <a:pt x="167" y="308"/>
                    </a:lnTo>
                    <a:cubicBezTo>
                      <a:pt x="175" y="243"/>
                      <a:pt x="228" y="191"/>
                      <a:pt x="292" y="183"/>
                    </a:cubicBezTo>
                    <a:lnTo>
                      <a:pt x="292" y="183"/>
                    </a:lnTo>
                    <a:cubicBezTo>
                      <a:pt x="386" y="171"/>
                      <a:pt x="467" y="251"/>
                      <a:pt x="455" y="346"/>
                    </a:cubicBezTo>
                    <a:lnTo>
                      <a:pt x="455" y="346"/>
                    </a:lnTo>
                    <a:cubicBezTo>
                      <a:pt x="446" y="410"/>
                      <a:pt x="394" y="462"/>
                      <a:pt x="330" y="471"/>
                    </a:cubicBezTo>
                    <a:close/>
                    <a:moveTo>
                      <a:pt x="311" y="0"/>
                    </a:moveTo>
                    <a:lnTo>
                      <a:pt x="311" y="0"/>
                    </a:lnTo>
                    <a:cubicBezTo>
                      <a:pt x="139" y="0"/>
                      <a:pt x="0" y="140"/>
                      <a:pt x="0" y="311"/>
                    </a:cubicBezTo>
                    <a:lnTo>
                      <a:pt x="0" y="311"/>
                    </a:lnTo>
                    <a:cubicBezTo>
                      <a:pt x="0" y="450"/>
                      <a:pt x="202" y="845"/>
                      <a:pt x="280" y="994"/>
                    </a:cubicBezTo>
                    <a:lnTo>
                      <a:pt x="280" y="994"/>
                    </a:lnTo>
                    <a:cubicBezTo>
                      <a:pt x="293" y="1019"/>
                      <a:pt x="328" y="1019"/>
                      <a:pt x="342" y="994"/>
                    </a:cubicBezTo>
                    <a:lnTo>
                      <a:pt x="342" y="994"/>
                    </a:lnTo>
                    <a:cubicBezTo>
                      <a:pt x="421" y="845"/>
                      <a:pt x="623" y="450"/>
                      <a:pt x="623" y="311"/>
                    </a:cubicBezTo>
                    <a:lnTo>
                      <a:pt x="623" y="311"/>
                    </a:lnTo>
                    <a:cubicBezTo>
                      <a:pt x="623" y="140"/>
                      <a:pt x="483" y="0"/>
                      <a:pt x="3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9">
                <a:extLst>
                  <a:ext uri="{FF2B5EF4-FFF2-40B4-BE49-F238E27FC236}">
                    <a16:creationId xmlns:a16="http://schemas.microsoft.com/office/drawing/2014/main" id="{4C960CE4-475E-438F-BF5F-F94A6180E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7362" y="8539632"/>
                <a:ext cx="572972" cy="918324"/>
              </a:xfrm>
              <a:custGeom>
                <a:avLst/>
                <a:gdLst>
                  <a:gd name="T0" fmla="*/ 320 w 642"/>
                  <a:gd name="T1" fmla="*/ 200 h 1031"/>
                  <a:gd name="T2" fmla="*/ 320 w 642"/>
                  <a:gd name="T3" fmla="*/ 200 h 1031"/>
                  <a:gd name="T4" fmla="*/ 302 w 642"/>
                  <a:gd name="T5" fmla="*/ 201 h 1031"/>
                  <a:gd name="T6" fmla="*/ 302 w 642"/>
                  <a:gd name="T7" fmla="*/ 201 h 1031"/>
                  <a:gd name="T8" fmla="*/ 185 w 642"/>
                  <a:gd name="T9" fmla="*/ 318 h 1031"/>
                  <a:gd name="T10" fmla="*/ 185 w 642"/>
                  <a:gd name="T11" fmla="*/ 318 h 1031"/>
                  <a:gd name="T12" fmla="*/ 224 w 642"/>
                  <a:gd name="T13" fmla="*/ 433 h 1031"/>
                  <a:gd name="T14" fmla="*/ 224 w 642"/>
                  <a:gd name="T15" fmla="*/ 433 h 1031"/>
                  <a:gd name="T16" fmla="*/ 337 w 642"/>
                  <a:gd name="T17" fmla="*/ 471 h 1031"/>
                  <a:gd name="T18" fmla="*/ 337 w 642"/>
                  <a:gd name="T19" fmla="*/ 471 h 1031"/>
                  <a:gd name="T20" fmla="*/ 455 w 642"/>
                  <a:gd name="T21" fmla="*/ 354 h 1031"/>
                  <a:gd name="T22" fmla="*/ 455 w 642"/>
                  <a:gd name="T23" fmla="*/ 354 h 1031"/>
                  <a:gd name="T24" fmla="*/ 416 w 642"/>
                  <a:gd name="T25" fmla="*/ 239 h 1031"/>
                  <a:gd name="T26" fmla="*/ 416 w 642"/>
                  <a:gd name="T27" fmla="*/ 239 h 1031"/>
                  <a:gd name="T28" fmla="*/ 320 w 642"/>
                  <a:gd name="T29" fmla="*/ 200 h 1031"/>
                  <a:gd name="T30" fmla="*/ 339 w 642"/>
                  <a:gd name="T31" fmla="*/ 480 h 1031"/>
                  <a:gd name="T32" fmla="*/ 339 w 642"/>
                  <a:gd name="T33" fmla="*/ 480 h 1031"/>
                  <a:gd name="T34" fmla="*/ 320 w 642"/>
                  <a:gd name="T35" fmla="*/ 489 h 1031"/>
                  <a:gd name="T36" fmla="*/ 320 w 642"/>
                  <a:gd name="T37" fmla="*/ 489 h 1031"/>
                  <a:gd name="T38" fmla="*/ 211 w 642"/>
                  <a:gd name="T39" fmla="*/ 445 h 1031"/>
                  <a:gd name="T40" fmla="*/ 211 w 642"/>
                  <a:gd name="T41" fmla="*/ 445 h 1031"/>
                  <a:gd name="T42" fmla="*/ 168 w 642"/>
                  <a:gd name="T43" fmla="*/ 316 h 1031"/>
                  <a:gd name="T44" fmla="*/ 168 w 642"/>
                  <a:gd name="T45" fmla="*/ 316 h 1031"/>
                  <a:gd name="T46" fmla="*/ 300 w 642"/>
                  <a:gd name="T47" fmla="*/ 183 h 1031"/>
                  <a:gd name="T48" fmla="*/ 300 w 642"/>
                  <a:gd name="T49" fmla="*/ 183 h 1031"/>
                  <a:gd name="T50" fmla="*/ 429 w 642"/>
                  <a:gd name="T51" fmla="*/ 227 h 1031"/>
                  <a:gd name="T52" fmla="*/ 429 w 642"/>
                  <a:gd name="T53" fmla="*/ 227 h 1031"/>
                  <a:gd name="T54" fmla="*/ 473 w 642"/>
                  <a:gd name="T55" fmla="*/ 356 h 1031"/>
                  <a:gd name="T56" fmla="*/ 473 w 642"/>
                  <a:gd name="T57" fmla="*/ 356 h 1031"/>
                  <a:gd name="T58" fmla="*/ 340 w 642"/>
                  <a:gd name="T59" fmla="*/ 488 h 1031"/>
                  <a:gd name="T60" fmla="*/ 340 w 642"/>
                  <a:gd name="T61" fmla="*/ 488 h 1031"/>
                  <a:gd name="T62" fmla="*/ 320 w 642"/>
                  <a:gd name="T63" fmla="*/ 489 h 1031"/>
                  <a:gd name="T64" fmla="*/ 320 w 642"/>
                  <a:gd name="T65" fmla="*/ 18 h 1031"/>
                  <a:gd name="T66" fmla="*/ 320 w 642"/>
                  <a:gd name="T67" fmla="*/ 18 h 1031"/>
                  <a:gd name="T68" fmla="*/ 17 w 642"/>
                  <a:gd name="T69" fmla="*/ 320 h 1031"/>
                  <a:gd name="T70" fmla="*/ 17 w 642"/>
                  <a:gd name="T71" fmla="*/ 320 h 1031"/>
                  <a:gd name="T72" fmla="*/ 297 w 642"/>
                  <a:gd name="T73" fmla="*/ 998 h 1031"/>
                  <a:gd name="T74" fmla="*/ 297 w 642"/>
                  <a:gd name="T75" fmla="*/ 998 h 1031"/>
                  <a:gd name="T76" fmla="*/ 320 w 642"/>
                  <a:gd name="T77" fmla="*/ 1012 h 1031"/>
                  <a:gd name="T78" fmla="*/ 320 w 642"/>
                  <a:gd name="T79" fmla="*/ 1012 h 1031"/>
                  <a:gd name="T80" fmla="*/ 343 w 642"/>
                  <a:gd name="T81" fmla="*/ 998 h 1031"/>
                  <a:gd name="T82" fmla="*/ 343 w 642"/>
                  <a:gd name="T83" fmla="*/ 998 h 1031"/>
                  <a:gd name="T84" fmla="*/ 622 w 642"/>
                  <a:gd name="T85" fmla="*/ 320 h 1031"/>
                  <a:gd name="T86" fmla="*/ 622 w 642"/>
                  <a:gd name="T87" fmla="*/ 320 h 1031"/>
                  <a:gd name="T88" fmla="*/ 320 w 642"/>
                  <a:gd name="T89" fmla="*/ 18 h 1031"/>
                  <a:gd name="T90" fmla="*/ 320 w 642"/>
                  <a:gd name="T91" fmla="*/ 1030 h 1031"/>
                  <a:gd name="T92" fmla="*/ 320 w 642"/>
                  <a:gd name="T93" fmla="*/ 1030 h 1031"/>
                  <a:gd name="T94" fmla="*/ 282 w 642"/>
                  <a:gd name="T95" fmla="*/ 1007 h 1031"/>
                  <a:gd name="T96" fmla="*/ 282 w 642"/>
                  <a:gd name="T97" fmla="*/ 1007 h 1031"/>
                  <a:gd name="T98" fmla="*/ 0 w 642"/>
                  <a:gd name="T99" fmla="*/ 320 h 1031"/>
                  <a:gd name="T100" fmla="*/ 0 w 642"/>
                  <a:gd name="T101" fmla="*/ 320 h 1031"/>
                  <a:gd name="T102" fmla="*/ 320 w 642"/>
                  <a:gd name="T103" fmla="*/ 0 h 1031"/>
                  <a:gd name="T104" fmla="*/ 320 w 642"/>
                  <a:gd name="T105" fmla="*/ 0 h 1031"/>
                  <a:gd name="T106" fmla="*/ 641 w 642"/>
                  <a:gd name="T107" fmla="*/ 320 h 1031"/>
                  <a:gd name="T108" fmla="*/ 641 w 642"/>
                  <a:gd name="T109" fmla="*/ 320 h 1031"/>
                  <a:gd name="T110" fmla="*/ 359 w 642"/>
                  <a:gd name="T111" fmla="*/ 1007 h 1031"/>
                  <a:gd name="T112" fmla="*/ 359 w 642"/>
                  <a:gd name="T113" fmla="*/ 1007 h 1031"/>
                  <a:gd name="T114" fmla="*/ 320 w 642"/>
                  <a:gd name="T115" fmla="*/ 1030 h 10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42" h="1031">
                    <a:moveTo>
                      <a:pt x="320" y="200"/>
                    </a:moveTo>
                    <a:lnTo>
                      <a:pt x="320" y="200"/>
                    </a:lnTo>
                    <a:cubicBezTo>
                      <a:pt x="314" y="200"/>
                      <a:pt x="308" y="200"/>
                      <a:pt x="302" y="201"/>
                    </a:cubicBezTo>
                    <a:lnTo>
                      <a:pt x="302" y="201"/>
                    </a:lnTo>
                    <a:cubicBezTo>
                      <a:pt x="241" y="208"/>
                      <a:pt x="193" y="258"/>
                      <a:pt x="185" y="318"/>
                    </a:cubicBezTo>
                    <a:lnTo>
                      <a:pt x="185" y="318"/>
                    </a:lnTo>
                    <a:cubicBezTo>
                      <a:pt x="179" y="361"/>
                      <a:pt x="194" y="402"/>
                      <a:pt x="224" y="433"/>
                    </a:cubicBezTo>
                    <a:lnTo>
                      <a:pt x="224" y="433"/>
                    </a:lnTo>
                    <a:cubicBezTo>
                      <a:pt x="253" y="462"/>
                      <a:pt x="296" y="476"/>
                      <a:pt x="337" y="471"/>
                    </a:cubicBezTo>
                    <a:lnTo>
                      <a:pt x="337" y="471"/>
                    </a:lnTo>
                    <a:cubicBezTo>
                      <a:pt x="398" y="463"/>
                      <a:pt x="448" y="414"/>
                      <a:pt x="455" y="354"/>
                    </a:cubicBezTo>
                    <a:lnTo>
                      <a:pt x="455" y="354"/>
                    </a:lnTo>
                    <a:cubicBezTo>
                      <a:pt x="461" y="311"/>
                      <a:pt x="446" y="269"/>
                      <a:pt x="416" y="239"/>
                    </a:cubicBezTo>
                    <a:lnTo>
                      <a:pt x="416" y="239"/>
                    </a:lnTo>
                    <a:cubicBezTo>
                      <a:pt x="391" y="213"/>
                      <a:pt x="356" y="200"/>
                      <a:pt x="320" y="200"/>
                    </a:cubicBezTo>
                    <a:close/>
                    <a:moveTo>
                      <a:pt x="339" y="480"/>
                    </a:moveTo>
                    <a:lnTo>
                      <a:pt x="339" y="480"/>
                    </a:lnTo>
                    <a:close/>
                    <a:moveTo>
                      <a:pt x="320" y="489"/>
                    </a:moveTo>
                    <a:lnTo>
                      <a:pt x="320" y="489"/>
                    </a:lnTo>
                    <a:cubicBezTo>
                      <a:pt x="279" y="489"/>
                      <a:pt x="241" y="474"/>
                      <a:pt x="211" y="445"/>
                    </a:cubicBezTo>
                    <a:lnTo>
                      <a:pt x="211" y="445"/>
                    </a:lnTo>
                    <a:cubicBezTo>
                      <a:pt x="177" y="410"/>
                      <a:pt x="162" y="364"/>
                      <a:pt x="168" y="316"/>
                    </a:cubicBezTo>
                    <a:lnTo>
                      <a:pt x="168" y="316"/>
                    </a:lnTo>
                    <a:cubicBezTo>
                      <a:pt x="176" y="248"/>
                      <a:pt x="232" y="192"/>
                      <a:pt x="300" y="183"/>
                    </a:cubicBezTo>
                    <a:lnTo>
                      <a:pt x="300" y="183"/>
                    </a:lnTo>
                    <a:cubicBezTo>
                      <a:pt x="348" y="178"/>
                      <a:pt x="395" y="193"/>
                      <a:pt x="429" y="227"/>
                    </a:cubicBezTo>
                    <a:lnTo>
                      <a:pt x="429" y="227"/>
                    </a:lnTo>
                    <a:cubicBezTo>
                      <a:pt x="462" y="261"/>
                      <a:pt x="479" y="308"/>
                      <a:pt x="473" y="356"/>
                    </a:cubicBezTo>
                    <a:lnTo>
                      <a:pt x="473" y="356"/>
                    </a:lnTo>
                    <a:cubicBezTo>
                      <a:pt x="464" y="424"/>
                      <a:pt x="408" y="480"/>
                      <a:pt x="340" y="488"/>
                    </a:cubicBezTo>
                    <a:lnTo>
                      <a:pt x="340" y="488"/>
                    </a:lnTo>
                    <a:cubicBezTo>
                      <a:pt x="333" y="489"/>
                      <a:pt x="326" y="489"/>
                      <a:pt x="320" y="489"/>
                    </a:cubicBezTo>
                    <a:close/>
                    <a:moveTo>
                      <a:pt x="320" y="18"/>
                    </a:moveTo>
                    <a:lnTo>
                      <a:pt x="320" y="18"/>
                    </a:lnTo>
                    <a:cubicBezTo>
                      <a:pt x="153" y="18"/>
                      <a:pt x="17" y="153"/>
                      <a:pt x="17" y="320"/>
                    </a:cubicBezTo>
                    <a:lnTo>
                      <a:pt x="17" y="320"/>
                    </a:lnTo>
                    <a:cubicBezTo>
                      <a:pt x="17" y="459"/>
                      <a:pt x="231" y="875"/>
                      <a:pt x="297" y="998"/>
                    </a:cubicBezTo>
                    <a:lnTo>
                      <a:pt x="297" y="998"/>
                    </a:lnTo>
                    <a:cubicBezTo>
                      <a:pt x="301" y="1007"/>
                      <a:pt x="310" y="1012"/>
                      <a:pt x="320" y="1012"/>
                    </a:cubicBezTo>
                    <a:lnTo>
                      <a:pt x="320" y="1012"/>
                    </a:lnTo>
                    <a:cubicBezTo>
                      <a:pt x="330" y="1012"/>
                      <a:pt x="338" y="1007"/>
                      <a:pt x="343" y="998"/>
                    </a:cubicBezTo>
                    <a:lnTo>
                      <a:pt x="343" y="998"/>
                    </a:lnTo>
                    <a:cubicBezTo>
                      <a:pt x="408" y="875"/>
                      <a:pt x="622" y="459"/>
                      <a:pt x="622" y="320"/>
                    </a:cubicBezTo>
                    <a:lnTo>
                      <a:pt x="622" y="320"/>
                    </a:lnTo>
                    <a:cubicBezTo>
                      <a:pt x="622" y="153"/>
                      <a:pt x="487" y="18"/>
                      <a:pt x="320" y="18"/>
                    </a:cubicBezTo>
                    <a:close/>
                    <a:moveTo>
                      <a:pt x="320" y="1030"/>
                    </a:moveTo>
                    <a:lnTo>
                      <a:pt x="320" y="1030"/>
                    </a:lnTo>
                    <a:cubicBezTo>
                      <a:pt x="304" y="1030"/>
                      <a:pt x="289" y="1021"/>
                      <a:pt x="282" y="1007"/>
                    </a:cubicBezTo>
                    <a:lnTo>
                      <a:pt x="282" y="1007"/>
                    </a:lnTo>
                    <a:cubicBezTo>
                      <a:pt x="197" y="847"/>
                      <a:pt x="0" y="459"/>
                      <a:pt x="0" y="320"/>
                    </a:cubicBezTo>
                    <a:lnTo>
                      <a:pt x="0" y="320"/>
                    </a:lnTo>
                    <a:cubicBezTo>
                      <a:pt x="0" y="144"/>
                      <a:pt x="143" y="0"/>
                      <a:pt x="320" y="0"/>
                    </a:cubicBezTo>
                    <a:lnTo>
                      <a:pt x="320" y="0"/>
                    </a:lnTo>
                    <a:cubicBezTo>
                      <a:pt x="497" y="0"/>
                      <a:pt x="641" y="144"/>
                      <a:pt x="641" y="320"/>
                    </a:cubicBezTo>
                    <a:lnTo>
                      <a:pt x="641" y="320"/>
                    </a:lnTo>
                    <a:cubicBezTo>
                      <a:pt x="641" y="459"/>
                      <a:pt x="444" y="847"/>
                      <a:pt x="359" y="1007"/>
                    </a:cubicBezTo>
                    <a:lnTo>
                      <a:pt x="359" y="1007"/>
                    </a:lnTo>
                    <a:cubicBezTo>
                      <a:pt x="351" y="1021"/>
                      <a:pt x="336" y="1030"/>
                      <a:pt x="320" y="10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10">
                <a:extLst>
                  <a:ext uri="{FF2B5EF4-FFF2-40B4-BE49-F238E27FC236}">
                    <a16:creationId xmlns:a16="http://schemas.microsoft.com/office/drawing/2014/main" id="{07A8688C-F10A-4A82-9690-3832C5D801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795" y="10627446"/>
                <a:ext cx="70640" cy="70640"/>
              </a:xfrm>
              <a:custGeom>
                <a:avLst/>
                <a:gdLst>
                  <a:gd name="T0" fmla="*/ 40 w 81"/>
                  <a:gd name="T1" fmla="*/ 80 h 81"/>
                  <a:gd name="T2" fmla="*/ 40 w 81"/>
                  <a:gd name="T3" fmla="*/ 80 h 81"/>
                  <a:gd name="T4" fmla="*/ 0 w 81"/>
                  <a:gd name="T5" fmla="*/ 39 h 81"/>
                  <a:gd name="T6" fmla="*/ 0 w 81"/>
                  <a:gd name="T7" fmla="*/ 39 h 81"/>
                  <a:gd name="T8" fmla="*/ 40 w 81"/>
                  <a:gd name="T9" fmla="*/ 0 h 81"/>
                  <a:gd name="T10" fmla="*/ 40 w 81"/>
                  <a:gd name="T11" fmla="*/ 0 h 81"/>
                  <a:gd name="T12" fmla="*/ 80 w 81"/>
                  <a:gd name="T13" fmla="*/ 39 h 81"/>
                  <a:gd name="T14" fmla="*/ 80 w 81"/>
                  <a:gd name="T15" fmla="*/ 39 h 81"/>
                  <a:gd name="T16" fmla="*/ 40 w 81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40" y="80"/>
                    </a:moveTo>
                    <a:lnTo>
                      <a:pt x="40" y="80"/>
                    </a:lnTo>
                    <a:cubicBezTo>
                      <a:pt x="18" y="80"/>
                      <a:pt x="0" y="62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80" y="18"/>
                      <a:pt x="80" y="39"/>
                    </a:cubicBezTo>
                    <a:lnTo>
                      <a:pt x="80" y="39"/>
                    </a:lnTo>
                    <a:cubicBezTo>
                      <a:pt x="80" y="62"/>
                      <a:pt x="62" y="80"/>
                      <a:pt x="40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11">
                <a:extLst>
                  <a:ext uri="{FF2B5EF4-FFF2-40B4-BE49-F238E27FC236}">
                    <a16:creationId xmlns:a16="http://schemas.microsoft.com/office/drawing/2014/main" id="{04E40F4A-1CF8-444F-9473-AE46C3035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3946" y="10623523"/>
                <a:ext cx="86338" cy="86338"/>
              </a:xfrm>
              <a:custGeom>
                <a:avLst/>
                <a:gdLst>
                  <a:gd name="T0" fmla="*/ 48 w 97"/>
                  <a:gd name="T1" fmla="*/ 0 h 97"/>
                  <a:gd name="T2" fmla="*/ 48 w 97"/>
                  <a:gd name="T3" fmla="*/ 0 h 97"/>
                  <a:gd name="T4" fmla="*/ 0 w 97"/>
                  <a:gd name="T5" fmla="*/ 47 h 97"/>
                  <a:gd name="T6" fmla="*/ 0 w 97"/>
                  <a:gd name="T7" fmla="*/ 47 h 97"/>
                  <a:gd name="T8" fmla="*/ 48 w 97"/>
                  <a:gd name="T9" fmla="*/ 96 h 97"/>
                  <a:gd name="T10" fmla="*/ 48 w 97"/>
                  <a:gd name="T11" fmla="*/ 96 h 97"/>
                  <a:gd name="T12" fmla="*/ 96 w 97"/>
                  <a:gd name="T13" fmla="*/ 47 h 97"/>
                  <a:gd name="T14" fmla="*/ 96 w 97"/>
                  <a:gd name="T15" fmla="*/ 47 h 97"/>
                  <a:gd name="T16" fmla="*/ 48 w 97"/>
                  <a:gd name="T17" fmla="*/ 0 h 97"/>
                  <a:gd name="T18" fmla="*/ 48 w 97"/>
                  <a:gd name="T19" fmla="*/ 17 h 97"/>
                  <a:gd name="T20" fmla="*/ 48 w 97"/>
                  <a:gd name="T21" fmla="*/ 17 h 97"/>
                  <a:gd name="T22" fmla="*/ 79 w 97"/>
                  <a:gd name="T23" fmla="*/ 47 h 97"/>
                  <a:gd name="T24" fmla="*/ 79 w 97"/>
                  <a:gd name="T25" fmla="*/ 47 h 97"/>
                  <a:gd name="T26" fmla="*/ 48 w 97"/>
                  <a:gd name="T27" fmla="*/ 79 h 97"/>
                  <a:gd name="T28" fmla="*/ 48 w 97"/>
                  <a:gd name="T29" fmla="*/ 79 h 97"/>
                  <a:gd name="T30" fmla="*/ 17 w 97"/>
                  <a:gd name="T31" fmla="*/ 47 h 97"/>
                  <a:gd name="T32" fmla="*/ 17 w 97"/>
                  <a:gd name="T33" fmla="*/ 47 h 97"/>
                  <a:gd name="T34" fmla="*/ 48 w 97"/>
                  <a:gd name="T35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97">
                    <a:moveTo>
                      <a:pt x="48" y="0"/>
                    </a:moveTo>
                    <a:lnTo>
                      <a:pt x="48" y="0"/>
                    </a:lnTo>
                    <a:cubicBezTo>
                      <a:pt x="21" y="0"/>
                      <a:pt x="0" y="21"/>
                      <a:pt x="0" y="47"/>
                    </a:cubicBezTo>
                    <a:lnTo>
                      <a:pt x="0" y="47"/>
                    </a:lnTo>
                    <a:cubicBezTo>
                      <a:pt x="0" y="75"/>
                      <a:pt x="21" y="96"/>
                      <a:pt x="48" y="96"/>
                    </a:cubicBezTo>
                    <a:lnTo>
                      <a:pt x="48" y="96"/>
                    </a:lnTo>
                    <a:cubicBezTo>
                      <a:pt x="75" y="96"/>
                      <a:pt x="96" y="75"/>
                      <a:pt x="96" y="47"/>
                    </a:cubicBezTo>
                    <a:lnTo>
                      <a:pt x="96" y="47"/>
                    </a:lnTo>
                    <a:cubicBezTo>
                      <a:pt x="96" y="21"/>
                      <a:pt x="75" y="0"/>
                      <a:pt x="48" y="0"/>
                    </a:cubicBezTo>
                    <a:close/>
                    <a:moveTo>
                      <a:pt x="48" y="17"/>
                    </a:moveTo>
                    <a:lnTo>
                      <a:pt x="48" y="17"/>
                    </a:lnTo>
                    <a:cubicBezTo>
                      <a:pt x="65" y="17"/>
                      <a:pt x="79" y="30"/>
                      <a:pt x="79" y="47"/>
                    </a:cubicBezTo>
                    <a:lnTo>
                      <a:pt x="79" y="47"/>
                    </a:lnTo>
                    <a:cubicBezTo>
                      <a:pt x="79" y="66"/>
                      <a:pt x="65" y="79"/>
                      <a:pt x="48" y="79"/>
                    </a:cubicBezTo>
                    <a:lnTo>
                      <a:pt x="48" y="79"/>
                    </a:lnTo>
                    <a:cubicBezTo>
                      <a:pt x="30" y="79"/>
                      <a:pt x="17" y="66"/>
                      <a:pt x="17" y="47"/>
                    </a:cubicBezTo>
                    <a:lnTo>
                      <a:pt x="17" y="47"/>
                    </a:lnTo>
                    <a:cubicBezTo>
                      <a:pt x="17" y="30"/>
                      <a:pt x="30" y="17"/>
                      <a:pt x="48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12">
                <a:extLst>
                  <a:ext uri="{FF2B5EF4-FFF2-40B4-BE49-F238E27FC236}">
                    <a16:creationId xmlns:a16="http://schemas.microsoft.com/office/drawing/2014/main" id="{CEEBECE2-59BF-4C81-9C33-D778118FE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4357" y="10627446"/>
                <a:ext cx="70640" cy="70640"/>
              </a:xfrm>
              <a:custGeom>
                <a:avLst/>
                <a:gdLst>
                  <a:gd name="T0" fmla="*/ 40 w 81"/>
                  <a:gd name="T1" fmla="*/ 80 h 81"/>
                  <a:gd name="T2" fmla="*/ 40 w 81"/>
                  <a:gd name="T3" fmla="*/ 80 h 81"/>
                  <a:gd name="T4" fmla="*/ 0 w 81"/>
                  <a:gd name="T5" fmla="*/ 39 h 81"/>
                  <a:gd name="T6" fmla="*/ 0 w 81"/>
                  <a:gd name="T7" fmla="*/ 39 h 81"/>
                  <a:gd name="T8" fmla="*/ 40 w 81"/>
                  <a:gd name="T9" fmla="*/ 0 h 81"/>
                  <a:gd name="T10" fmla="*/ 40 w 81"/>
                  <a:gd name="T11" fmla="*/ 0 h 81"/>
                  <a:gd name="T12" fmla="*/ 80 w 81"/>
                  <a:gd name="T13" fmla="*/ 39 h 81"/>
                  <a:gd name="T14" fmla="*/ 80 w 81"/>
                  <a:gd name="T15" fmla="*/ 39 h 81"/>
                  <a:gd name="T16" fmla="*/ 40 w 81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40" y="80"/>
                    </a:moveTo>
                    <a:lnTo>
                      <a:pt x="40" y="80"/>
                    </a:lnTo>
                    <a:cubicBezTo>
                      <a:pt x="18" y="80"/>
                      <a:pt x="0" y="62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80" y="18"/>
                      <a:pt x="80" y="39"/>
                    </a:cubicBezTo>
                    <a:lnTo>
                      <a:pt x="80" y="39"/>
                    </a:lnTo>
                    <a:cubicBezTo>
                      <a:pt x="80" y="62"/>
                      <a:pt x="62" y="80"/>
                      <a:pt x="40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13">
                <a:extLst>
                  <a:ext uri="{FF2B5EF4-FFF2-40B4-BE49-F238E27FC236}">
                    <a16:creationId xmlns:a16="http://schemas.microsoft.com/office/drawing/2014/main" id="{53A14441-389B-42DF-9B6B-ADE0462A5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0434" y="10623523"/>
                <a:ext cx="86338" cy="86338"/>
              </a:xfrm>
              <a:custGeom>
                <a:avLst/>
                <a:gdLst>
                  <a:gd name="T0" fmla="*/ 48 w 98"/>
                  <a:gd name="T1" fmla="*/ 0 h 97"/>
                  <a:gd name="T2" fmla="*/ 48 w 98"/>
                  <a:gd name="T3" fmla="*/ 0 h 97"/>
                  <a:gd name="T4" fmla="*/ 0 w 98"/>
                  <a:gd name="T5" fmla="*/ 47 h 97"/>
                  <a:gd name="T6" fmla="*/ 0 w 98"/>
                  <a:gd name="T7" fmla="*/ 47 h 97"/>
                  <a:gd name="T8" fmla="*/ 48 w 98"/>
                  <a:gd name="T9" fmla="*/ 96 h 97"/>
                  <a:gd name="T10" fmla="*/ 48 w 98"/>
                  <a:gd name="T11" fmla="*/ 96 h 97"/>
                  <a:gd name="T12" fmla="*/ 97 w 98"/>
                  <a:gd name="T13" fmla="*/ 47 h 97"/>
                  <a:gd name="T14" fmla="*/ 97 w 98"/>
                  <a:gd name="T15" fmla="*/ 47 h 97"/>
                  <a:gd name="T16" fmla="*/ 48 w 98"/>
                  <a:gd name="T17" fmla="*/ 0 h 97"/>
                  <a:gd name="T18" fmla="*/ 48 w 98"/>
                  <a:gd name="T19" fmla="*/ 17 h 97"/>
                  <a:gd name="T20" fmla="*/ 48 w 98"/>
                  <a:gd name="T21" fmla="*/ 17 h 97"/>
                  <a:gd name="T22" fmla="*/ 79 w 98"/>
                  <a:gd name="T23" fmla="*/ 47 h 97"/>
                  <a:gd name="T24" fmla="*/ 79 w 98"/>
                  <a:gd name="T25" fmla="*/ 47 h 97"/>
                  <a:gd name="T26" fmla="*/ 48 w 98"/>
                  <a:gd name="T27" fmla="*/ 79 h 97"/>
                  <a:gd name="T28" fmla="*/ 48 w 98"/>
                  <a:gd name="T29" fmla="*/ 79 h 97"/>
                  <a:gd name="T30" fmla="*/ 17 w 98"/>
                  <a:gd name="T31" fmla="*/ 47 h 97"/>
                  <a:gd name="T32" fmla="*/ 17 w 98"/>
                  <a:gd name="T33" fmla="*/ 47 h 97"/>
                  <a:gd name="T34" fmla="*/ 48 w 98"/>
                  <a:gd name="T35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97">
                    <a:moveTo>
                      <a:pt x="48" y="0"/>
                    </a:moveTo>
                    <a:lnTo>
                      <a:pt x="48" y="0"/>
                    </a:lnTo>
                    <a:cubicBezTo>
                      <a:pt x="21" y="0"/>
                      <a:pt x="0" y="21"/>
                      <a:pt x="0" y="47"/>
                    </a:cubicBezTo>
                    <a:lnTo>
                      <a:pt x="0" y="47"/>
                    </a:lnTo>
                    <a:cubicBezTo>
                      <a:pt x="0" y="75"/>
                      <a:pt x="21" y="96"/>
                      <a:pt x="48" y="96"/>
                    </a:cubicBezTo>
                    <a:lnTo>
                      <a:pt x="48" y="96"/>
                    </a:lnTo>
                    <a:cubicBezTo>
                      <a:pt x="75" y="96"/>
                      <a:pt x="97" y="75"/>
                      <a:pt x="97" y="47"/>
                    </a:cubicBezTo>
                    <a:lnTo>
                      <a:pt x="97" y="47"/>
                    </a:lnTo>
                    <a:cubicBezTo>
                      <a:pt x="97" y="21"/>
                      <a:pt x="75" y="0"/>
                      <a:pt x="48" y="0"/>
                    </a:cubicBezTo>
                    <a:close/>
                    <a:moveTo>
                      <a:pt x="48" y="17"/>
                    </a:moveTo>
                    <a:lnTo>
                      <a:pt x="48" y="17"/>
                    </a:lnTo>
                    <a:cubicBezTo>
                      <a:pt x="65" y="17"/>
                      <a:pt x="79" y="30"/>
                      <a:pt x="79" y="47"/>
                    </a:cubicBezTo>
                    <a:lnTo>
                      <a:pt x="79" y="47"/>
                    </a:lnTo>
                    <a:cubicBezTo>
                      <a:pt x="79" y="66"/>
                      <a:pt x="65" y="79"/>
                      <a:pt x="48" y="79"/>
                    </a:cubicBezTo>
                    <a:lnTo>
                      <a:pt x="48" y="79"/>
                    </a:lnTo>
                    <a:cubicBezTo>
                      <a:pt x="31" y="79"/>
                      <a:pt x="17" y="66"/>
                      <a:pt x="17" y="47"/>
                    </a:cubicBezTo>
                    <a:lnTo>
                      <a:pt x="17" y="47"/>
                    </a:lnTo>
                    <a:cubicBezTo>
                      <a:pt x="17" y="30"/>
                      <a:pt x="31" y="17"/>
                      <a:pt x="48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4">
                <a:extLst>
                  <a:ext uri="{FF2B5EF4-FFF2-40B4-BE49-F238E27FC236}">
                    <a16:creationId xmlns:a16="http://schemas.microsoft.com/office/drawing/2014/main" id="{A2609388-6CC3-4F24-81C3-E6DA36BFD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0844" y="10627446"/>
                <a:ext cx="70640" cy="70640"/>
              </a:xfrm>
              <a:custGeom>
                <a:avLst/>
                <a:gdLst>
                  <a:gd name="T0" fmla="*/ 41 w 81"/>
                  <a:gd name="T1" fmla="*/ 80 h 81"/>
                  <a:gd name="T2" fmla="*/ 41 w 81"/>
                  <a:gd name="T3" fmla="*/ 80 h 81"/>
                  <a:gd name="T4" fmla="*/ 0 w 81"/>
                  <a:gd name="T5" fmla="*/ 39 h 81"/>
                  <a:gd name="T6" fmla="*/ 0 w 81"/>
                  <a:gd name="T7" fmla="*/ 39 h 81"/>
                  <a:gd name="T8" fmla="*/ 41 w 81"/>
                  <a:gd name="T9" fmla="*/ 0 h 81"/>
                  <a:gd name="T10" fmla="*/ 41 w 81"/>
                  <a:gd name="T11" fmla="*/ 0 h 81"/>
                  <a:gd name="T12" fmla="*/ 80 w 81"/>
                  <a:gd name="T13" fmla="*/ 39 h 81"/>
                  <a:gd name="T14" fmla="*/ 80 w 81"/>
                  <a:gd name="T15" fmla="*/ 39 h 81"/>
                  <a:gd name="T16" fmla="*/ 41 w 81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41" y="80"/>
                    </a:moveTo>
                    <a:lnTo>
                      <a:pt x="41" y="80"/>
                    </a:lnTo>
                    <a:cubicBezTo>
                      <a:pt x="19" y="80"/>
                      <a:pt x="0" y="62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9" y="0"/>
                      <a:pt x="41" y="0"/>
                    </a:cubicBezTo>
                    <a:lnTo>
                      <a:pt x="41" y="0"/>
                    </a:lnTo>
                    <a:cubicBezTo>
                      <a:pt x="62" y="0"/>
                      <a:pt x="80" y="18"/>
                      <a:pt x="80" y="39"/>
                    </a:cubicBezTo>
                    <a:lnTo>
                      <a:pt x="80" y="39"/>
                    </a:lnTo>
                    <a:cubicBezTo>
                      <a:pt x="80" y="62"/>
                      <a:pt x="62" y="80"/>
                      <a:pt x="41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5">
                <a:extLst>
                  <a:ext uri="{FF2B5EF4-FFF2-40B4-BE49-F238E27FC236}">
                    <a16:creationId xmlns:a16="http://schemas.microsoft.com/office/drawing/2014/main" id="{FF2A1382-D7A5-4F2C-B19D-A7CB0A198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2995" y="10623523"/>
                <a:ext cx="86338" cy="86338"/>
              </a:xfrm>
              <a:custGeom>
                <a:avLst/>
                <a:gdLst>
                  <a:gd name="T0" fmla="*/ 49 w 98"/>
                  <a:gd name="T1" fmla="*/ 0 h 97"/>
                  <a:gd name="T2" fmla="*/ 49 w 98"/>
                  <a:gd name="T3" fmla="*/ 0 h 97"/>
                  <a:gd name="T4" fmla="*/ 0 w 98"/>
                  <a:gd name="T5" fmla="*/ 47 h 97"/>
                  <a:gd name="T6" fmla="*/ 0 w 98"/>
                  <a:gd name="T7" fmla="*/ 47 h 97"/>
                  <a:gd name="T8" fmla="*/ 49 w 98"/>
                  <a:gd name="T9" fmla="*/ 96 h 97"/>
                  <a:gd name="T10" fmla="*/ 49 w 98"/>
                  <a:gd name="T11" fmla="*/ 96 h 97"/>
                  <a:gd name="T12" fmla="*/ 97 w 98"/>
                  <a:gd name="T13" fmla="*/ 47 h 97"/>
                  <a:gd name="T14" fmla="*/ 97 w 98"/>
                  <a:gd name="T15" fmla="*/ 47 h 97"/>
                  <a:gd name="T16" fmla="*/ 49 w 98"/>
                  <a:gd name="T17" fmla="*/ 0 h 97"/>
                  <a:gd name="T18" fmla="*/ 49 w 98"/>
                  <a:gd name="T19" fmla="*/ 17 h 97"/>
                  <a:gd name="T20" fmla="*/ 49 w 98"/>
                  <a:gd name="T21" fmla="*/ 17 h 97"/>
                  <a:gd name="T22" fmla="*/ 80 w 98"/>
                  <a:gd name="T23" fmla="*/ 47 h 97"/>
                  <a:gd name="T24" fmla="*/ 80 w 98"/>
                  <a:gd name="T25" fmla="*/ 47 h 97"/>
                  <a:gd name="T26" fmla="*/ 49 w 98"/>
                  <a:gd name="T27" fmla="*/ 79 h 97"/>
                  <a:gd name="T28" fmla="*/ 49 w 98"/>
                  <a:gd name="T29" fmla="*/ 79 h 97"/>
                  <a:gd name="T30" fmla="*/ 17 w 98"/>
                  <a:gd name="T31" fmla="*/ 47 h 97"/>
                  <a:gd name="T32" fmla="*/ 17 w 98"/>
                  <a:gd name="T33" fmla="*/ 47 h 97"/>
                  <a:gd name="T34" fmla="*/ 49 w 98"/>
                  <a:gd name="T35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97">
                    <a:moveTo>
                      <a:pt x="49" y="0"/>
                    </a:moveTo>
                    <a:lnTo>
                      <a:pt x="49" y="0"/>
                    </a:lnTo>
                    <a:cubicBezTo>
                      <a:pt x="21" y="0"/>
                      <a:pt x="0" y="21"/>
                      <a:pt x="0" y="47"/>
                    </a:cubicBezTo>
                    <a:lnTo>
                      <a:pt x="0" y="47"/>
                    </a:lnTo>
                    <a:cubicBezTo>
                      <a:pt x="0" y="75"/>
                      <a:pt x="21" y="96"/>
                      <a:pt x="49" y="96"/>
                    </a:cubicBezTo>
                    <a:lnTo>
                      <a:pt x="49" y="96"/>
                    </a:lnTo>
                    <a:cubicBezTo>
                      <a:pt x="75" y="96"/>
                      <a:pt x="97" y="75"/>
                      <a:pt x="97" y="47"/>
                    </a:cubicBezTo>
                    <a:lnTo>
                      <a:pt x="97" y="47"/>
                    </a:lnTo>
                    <a:cubicBezTo>
                      <a:pt x="97" y="21"/>
                      <a:pt x="75" y="0"/>
                      <a:pt x="49" y="0"/>
                    </a:cubicBezTo>
                    <a:close/>
                    <a:moveTo>
                      <a:pt x="49" y="17"/>
                    </a:moveTo>
                    <a:lnTo>
                      <a:pt x="49" y="17"/>
                    </a:lnTo>
                    <a:cubicBezTo>
                      <a:pt x="66" y="17"/>
                      <a:pt x="80" y="30"/>
                      <a:pt x="80" y="47"/>
                    </a:cubicBezTo>
                    <a:lnTo>
                      <a:pt x="80" y="47"/>
                    </a:lnTo>
                    <a:cubicBezTo>
                      <a:pt x="80" y="66"/>
                      <a:pt x="66" y="79"/>
                      <a:pt x="49" y="79"/>
                    </a:cubicBezTo>
                    <a:lnTo>
                      <a:pt x="49" y="79"/>
                    </a:lnTo>
                    <a:cubicBezTo>
                      <a:pt x="31" y="79"/>
                      <a:pt x="17" y="66"/>
                      <a:pt x="17" y="47"/>
                    </a:cubicBezTo>
                    <a:lnTo>
                      <a:pt x="17" y="47"/>
                    </a:lnTo>
                    <a:cubicBezTo>
                      <a:pt x="17" y="30"/>
                      <a:pt x="31" y="17"/>
                      <a:pt x="49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6">
                <a:extLst>
                  <a:ext uri="{FF2B5EF4-FFF2-40B4-BE49-F238E27FC236}">
                    <a16:creationId xmlns:a16="http://schemas.microsoft.com/office/drawing/2014/main" id="{086EF8AD-F117-412E-9778-35A8DC397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7328" y="10627446"/>
                <a:ext cx="70640" cy="70640"/>
              </a:xfrm>
              <a:custGeom>
                <a:avLst/>
                <a:gdLst>
                  <a:gd name="T0" fmla="*/ 40 w 80"/>
                  <a:gd name="T1" fmla="*/ 80 h 81"/>
                  <a:gd name="T2" fmla="*/ 40 w 80"/>
                  <a:gd name="T3" fmla="*/ 80 h 81"/>
                  <a:gd name="T4" fmla="*/ 0 w 80"/>
                  <a:gd name="T5" fmla="*/ 39 h 81"/>
                  <a:gd name="T6" fmla="*/ 0 w 80"/>
                  <a:gd name="T7" fmla="*/ 39 h 81"/>
                  <a:gd name="T8" fmla="*/ 40 w 80"/>
                  <a:gd name="T9" fmla="*/ 0 h 81"/>
                  <a:gd name="T10" fmla="*/ 40 w 80"/>
                  <a:gd name="T11" fmla="*/ 0 h 81"/>
                  <a:gd name="T12" fmla="*/ 79 w 80"/>
                  <a:gd name="T13" fmla="*/ 39 h 81"/>
                  <a:gd name="T14" fmla="*/ 79 w 80"/>
                  <a:gd name="T15" fmla="*/ 39 h 81"/>
                  <a:gd name="T16" fmla="*/ 40 w 80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81">
                    <a:moveTo>
                      <a:pt x="40" y="80"/>
                    </a:moveTo>
                    <a:lnTo>
                      <a:pt x="40" y="80"/>
                    </a:lnTo>
                    <a:cubicBezTo>
                      <a:pt x="18" y="80"/>
                      <a:pt x="0" y="62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1" y="0"/>
                      <a:pt x="79" y="18"/>
                      <a:pt x="79" y="39"/>
                    </a:cubicBezTo>
                    <a:lnTo>
                      <a:pt x="79" y="39"/>
                    </a:lnTo>
                    <a:cubicBezTo>
                      <a:pt x="79" y="62"/>
                      <a:pt x="61" y="80"/>
                      <a:pt x="40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7">
                <a:extLst>
                  <a:ext uri="{FF2B5EF4-FFF2-40B4-BE49-F238E27FC236}">
                    <a16:creationId xmlns:a16="http://schemas.microsoft.com/office/drawing/2014/main" id="{7CA9A376-681F-46E6-B900-69E9C09C06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9479" y="10623523"/>
                <a:ext cx="86338" cy="86338"/>
              </a:xfrm>
              <a:custGeom>
                <a:avLst/>
                <a:gdLst>
                  <a:gd name="T0" fmla="*/ 49 w 98"/>
                  <a:gd name="T1" fmla="*/ 0 h 97"/>
                  <a:gd name="T2" fmla="*/ 49 w 98"/>
                  <a:gd name="T3" fmla="*/ 0 h 97"/>
                  <a:gd name="T4" fmla="*/ 0 w 98"/>
                  <a:gd name="T5" fmla="*/ 47 h 97"/>
                  <a:gd name="T6" fmla="*/ 0 w 98"/>
                  <a:gd name="T7" fmla="*/ 47 h 97"/>
                  <a:gd name="T8" fmla="*/ 49 w 98"/>
                  <a:gd name="T9" fmla="*/ 96 h 97"/>
                  <a:gd name="T10" fmla="*/ 49 w 98"/>
                  <a:gd name="T11" fmla="*/ 96 h 97"/>
                  <a:gd name="T12" fmla="*/ 97 w 98"/>
                  <a:gd name="T13" fmla="*/ 47 h 97"/>
                  <a:gd name="T14" fmla="*/ 97 w 98"/>
                  <a:gd name="T15" fmla="*/ 47 h 97"/>
                  <a:gd name="T16" fmla="*/ 49 w 98"/>
                  <a:gd name="T17" fmla="*/ 0 h 97"/>
                  <a:gd name="T18" fmla="*/ 49 w 98"/>
                  <a:gd name="T19" fmla="*/ 17 h 97"/>
                  <a:gd name="T20" fmla="*/ 49 w 98"/>
                  <a:gd name="T21" fmla="*/ 17 h 97"/>
                  <a:gd name="T22" fmla="*/ 80 w 98"/>
                  <a:gd name="T23" fmla="*/ 47 h 97"/>
                  <a:gd name="T24" fmla="*/ 80 w 98"/>
                  <a:gd name="T25" fmla="*/ 47 h 97"/>
                  <a:gd name="T26" fmla="*/ 49 w 98"/>
                  <a:gd name="T27" fmla="*/ 79 h 97"/>
                  <a:gd name="T28" fmla="*/ 49 w 98"/>
                  <a:gd name="T29" fmla="*/ 79 h 97"/>
                  <a:gd name="T30" fmla="*/ 17 w 98"/>
                  <a:gd name="T31" fmla="*/ 47 h 97"/>
                  <a:gd name="T32" fmla="*/ 17 w 98"/>
                  <a:gd name="T33" fmla="*/ 47 h 97"/>
                  <a:gd name="T34" fmla="*/ 49 w 98"/>
                  <a:gd name="T35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97">
                    <a:moveTo>
                      <a:pt x="49" y="0"/>
                    </a:moveTo>
                    <a:lnTo>
                      <a:pt x="49" y="0"/>
                    </a:lnTo>
                    <a:cubicBezTo>
                      <a:pt x="22" y="0"/>
                      <a:pt x="0" y="21"/>
                      <a:pt x="0" y="47"/>
                    </a:cubicBezTo>
                    <a:lnTo>
                      <a:pt x="0" y="47"/>
                    </a:lnTo>
                    <a:cubicBezTo>
                      <a:pt x="0" y="75"/>
                      <a:pt x="22" y="96"/>
                      <a:pt x="49" y="96"/>
                    </a:cubicBezTo>
                    <a:lnTo>
                      <a:pt x="49" y="96"/>
                    </a:lnTo>
                    <a:cubicBezTo>
                      <a:pt x="76" y="96"/>
                      <a:pt x="97" y="75"/>
                      <a:pt x="97" y="47"/>
                    </a:cubicBezTo>
                    <a:lnTo>
                      <a:pt x="97" y="47"/>
                    </a:lnTo>
                    <a:cubicBezTo>
                      <a:pt x="97" y="21"/>
                      <a:pt x="76" y="0"/>
                      <a:pt x="49" y="0"/>
                    </a:cubicBezTo>
                    <a:close/>
                    <a:moveTo>
                      <a:pt x="49" y="17"/>
                    </a:moveTo>
                    <a:lnTo>
                      <a:pt x="49" y="17"/>
                    </a:lnTo>
                    <a:cubicBezTo>
                      <a:pt x="66" y="17"/>
                      <a:pt x="80" y="30"/>
                      <a:pt x="80" y="47"/>
                    </a:cubicBezTo>
                    <a:lnTo>
                      <a:pt x="80" y="47"/>
                    </a:lnTo>
                    <a:cubicBezTo>
                      <a:pt x="80" y="66"/>
                      <a:pt x="66" y="79"/>
                      <a:pt x="49" y="79"/>
                    </a:cubicBezTo>
                    <a:lnTo>
                      <a:pt x="49" y="79"/>
                    </a:lnTo>
                    <a:cubicBezTo>
                      <a:pt x="31" y="79"/>
                      <a:pt x="17" y="66"/>
                      <a:pt x="17" y="47"/>
                    </a:cubicBezTo>
                    <a:lnTo>
                      <a:pt x="17" y="47"/>
                    </a:lnTo>
                    <a:cubicBezTo>
                      <a:pt x="17" y="30"/>
                      <a:pt x="31" y="17"/>
                      <a:pt x="49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8">
                <a:extLst>
                  <a:ext uri="{FF2B5EF4-FFF2-40B4-BE49-F238E27FC236}">
                    <a16:creationId xmlns:a16="http://schemas.microsoft.com/office/drawing/2014/main" id="{4CA84B7F-D3B1-422E-BDD0-C851EA07D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9890" y="10627446"/>
                <a:ext cx="70640" cy="70640"/>
              </a:xfrm>
              <a:custGeom>
                <a:avLst/>
                <a:gdLst>
                  <a:gd name="T0" fmla="*/ 40 w 80"/>
                  <a:gd name="T1" fmla="*/ 80 h 81"/>
                  <a:gd name="T2" fmla="*/ 40 w 80"/>
                  <a:gd name="T3" fmla="*/ 80 h 81"/>
                  <a:gd name="T4" fmla="*/ 0 w 80"/>
                  <a:gd name="T5" fmla="*/ 39 h 81"/>
                  <a:gd name="T6" fmla="*/ 0 w 80"/>
                  <a:gd name="T7" fmla="*/ 39 h 81"/>
                  <a:gd name="T8" fmla="*/ 40 w 80"/>
                  <a:gd name="T9" fmla="*/ 0 h 81"/>
                  <a:gd name="T10" fmla="*/ 40 w 80"/>
                  <a:gd name="T11" fmla="*/ 0 h 81"/>
                  <a:gd name="T12" fmla="*/ 79 w 80"/>
                  <a:gd name="T13" fmla="*/ 39 h 81"/>
                  <a:gd name="T14" fmla="*/ 79 w 80"/>
                  <a:gd name="T15" fmla="*/ 39 h 81"/>
                  <a:gd name="T16" fmla="*/ 40 w 80"/>
                  <a:gd name="T17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81">
                    <a:moveTo>
                      <a:pt x="40" y="80"/>
                    </a:moveTo>
                    <a:lnTo>
                      <a:pt x="40" y="80"/>
                    </a:lnTo>
                    <a:cubicBezTo>
                      <a:pt x="18" y="80"/>
                      <a:pt x="0" y="62"/>
                      <a:pt x="0" y="39"/>
                    </a:cubicBezTo>
                    <a:lnTo>
                      <a:pt x="0" y="39"/>
                    </a:lnTo>
                    <a:cubicBezTo>
                      <a:pt x="0" y="18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79" y="18"/>
                      <a:pt x="79" y="39"/>
                    </a:cubicBezTo>
                    <a:lnTo>
                      <a:pt x="79" y="39"/>
                    </a:lnTo>
                    <a:cubicBezTo>
                      <a:pt x="79" y="62"/>
                      <a:pt x="62" y="80"/>
                      <a:pt x="40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19">
                <a:extLst>
                  <a:ext uri="{FF2B5EF4-FFF2-40B4-BE49-F238E27FC236}">
                    <a16:creationId xmlns:a16="http://schemas.microsoft.com/office/drawing/2014/main" id="{B8E9BFC5-5B66-4547-A899-1F62190EC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2041" y="10623523"/>
                <a:ext cx="86338" cy="86338"/>
              </a:xfrm>
              <a:custGeom>
                <a:avLst/>
                <a:gdLst>
                  <a:gd name="T0" fmla="*/ 49 w 98"/>
                  <a:gd name="T1" fmla="*/ 0 h 97"/>
                  <a:gd name="T2" fmla="*/ 49 w 98"/>
                  <a:gd name="T3" fmla="*/ 0 h 97"/>
                  <a:gd name="T4" fmla="*/ 0 w 98"/>
                  <a:gd name="T5" fmla="*/ 47 h 97"/>
                  <a:gd name="T6" fmla="*/ 0 w 98"/>
                  <a:gd name="T7" fmla="*/ 47 h 97"/>
                  <a:gd name="T8" fmla="*/ 49 w 98"/>
                  <a:gd name="T9" fmla="*/ 96 h 97"/>
                  <a:gd name="T10" fmla="*/ 49 w 98"/>
                  <a:gd name="T11" fmla="*/ 96 h 97"/>
                  <a:gd name="T12" fmla="*/ 97 w 98"/>
                  <a:gd name="T13" fmla="*/ 47 h 97"/>
                  <a:gd name="T14" fmla="*/ 97 w 98"/>
                  <a:gd name="T15" fmla="*/ 47 h 97"/>
                  <a:gd name="T16" fmla="*/ 49 w 98"/>
                  <a:gd name="T17" fmla="*/ 0 h 97"/>
                  <a:gd name="T18" fmla="*/ 49 w 98"/>
                  <a:gd name="T19" fmla="*/ 17 h 97"/>
                  <a:gd name="T20" fmla="*/ 49 w 98"/>
                  <a:gd name="T21" fmla="*/ 17 h 97"/>
                  <a:gd name="T22" fmla="*/ 80 w 98"/>
                  <a:gd name="T23" fmla="*/ 47 h 97"/>
                  <a:gd name="T24" fmla="*/ 80 w 98"/>
                  <a:gd name="T25" fmla="*/ 47 h 97"/>
                  <a:gd name="T26" fmla="*/ 49 w 98"/>
                  <a:gd name="T27" fmla="*/ 79 h 97"/>
                  <a:gd name="T28" fmla="*/ 49 w 98"/>
                  <a:gd name="T29" fmla="*/ 79 h 97"/>
                  <a:gd name="T30" fmla="*/ 18 w 98"/>
                  <a:gd name="T31" fmla="*/ 47 h 97"/>
                  <a:gd name="T32" fmla="*/ 18 w 98"/>
                  <a:gd name="T33" fmla="*/ 47 h 97"/>
                  <a:gd name="T34" fmla="*/ 49 w 98"/>
                  <a:gd name="T35" fmla="*/ 1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" h="97">
                    <a:moveTo>
                      <a:pt x="49" y="0"/>
                    </a:moveTo>
                    <a:lnTo>
                      <a:pt x="49" y="0"/>
                    </a:lnTo>
                    <a:cubicBezTo>
                      <a:pt x="22" y="0"/>
                      <a:pt x="0" y="21"/>
                      <a:pt x="0" y="47"/>
                    </a:cubicBezTo>
                    <a:lnTo>
                      <a:pt x="0" y="47"/>
                    </a:lnTo>
                    <a:cubicBezTo>
                      <a:pt x="0" y="75"/>
                      <a:pt x="22" y="96"/>
                      <a:pt x="49" y="96"/>
                    </a:cubicBezTo>
                    <a:lnTo>
                      <a:pt x="49" y="96"/>
                    </a:lnTo>
                    <a:cubicBezTo>
                      <a:pt x="76" y="96"/>
                      <a:pt x="97" y="75"/>
                      <a:pt x="97" y="47"/>
                    </a:cubicBezTo>
                    <a:lnTo>
                      <a:pt x="97" y="47"/>
                    </a:lnTo>
                    <a:cubicBezTo>
                      <a:pt x="97" y="21"/>
                      <a:pt x="76" y="0"/>
                      <a:pt x="49" y="0"/>
                    </a:cubicBezTo>
                    <a:close/>
                    <a:moveTo>
                      <a:pt x="49" y="17"/>
                    </a:moveTo>
                    <a:lnTo>
                      <a:pt x="49" y="17"/>
                    </a:lnTo>
                    <a:cubicBezTo>
                      <a:pt x="66" y="17"/>
                      <a:pt x="80" y="30"/>
                      <a:pt x="80" y="47"/>
                    </a:cubicBezTo>
                    <a:lnTo>
                      <a:pt x="80" y="47"/>
                    </a:lnTo>
                    <a:cubicBezTo>
                      <a:pt x="80" y="66"/>
                      <a:pt x="66" y="79"/>
                      <a:pt x="49" y="79"/>
                    </a:cubicBezTo>
                    <a:lnTo>
                      <a:pt x="49" y="79"/>
                    </a:lnTo>
                    <a:cubicBezTo>
                      <a:pt x="32" y="79"/>
                      <a:pt x="18" y="66"/>
                      <a:pt x="18" y="47"/>
                    </a:cubicBezTo>
                    <a:lnTo>
                      <a:pt x="18" y="47"/>
                    </a:lnTo>
                    <a:cubicBezTo>
                      <a:pt x="18" y="30"/>
                      <a:pt x="32" y="17"/>
                      <a:pt x="49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20">
                <a:extLst>
                  <a:ext uri="{FF2B5EF4-FFF2-40B4-BE49-F238E27FC236}">
                    <a16:creationId xmlns:a16="http://schemas.microsoft.com/office/drawing/2014/main" id="{7D9C3CAA-04BA-4142-9FC7-AA2C9C9EE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9924" y="10654919"/>
                <a:ext cx="988965" cy="15698"/>
              </a:xfrm>
              <a:custGeom>
                <a:avLst/>
                <a:gdLst>
                  <a:gd name="T0" fmla="*/ 1101 w 1111"/>
                  <a:gd name="T1" fmla="*/ 17 h 18"/>
                  <a:gd name="T2" fmla="*/ 8 w 1111"/>
                  <a:gd name="T3" fmla="*/ 17 h 18"/>
                  <a:gd name="T4" fmla="*/ 8 w 1111"/>
                  <a:gd name="T5" fmla="*/ 17 h 18"/>
                  <a:gd name="T6" fmla="*/ 0 w 1111"/>
                  <a:gd name="T7" fmla="*/ 8 h 18"/>
                  <a:gd name="T8" fmla="*/ 0 w 1111"/>
                  <a:gd name="T9" fmla="*/ 8 h 18"/>
                  <a:gd name="T10" fmla="*/ 8 w 1111"/>
                  <a:gd name="T11" fmla="*/ 0 h 18"/>
                  <a:gd name="T12" fmla="*/ 1101 w 1111"/>
                  <a:gd name="T13" fmla="*/ 0 h 18"/>
                  <a:gd name="T14" fmla="*/ 1101 w 1111"/>
                  <a:gd name="T15" fmla="*/ 0 h 18"/>
                  <a:gd name="T16" fmla="*/ 1110 w 1111"/>
                  <a:gd name="T17" fmla="*/ 8 h 18"/>
                  <a:gd name="T18" fmla="*/ 1110 w 1111"/>
                  <a:gd name="T19" fmla="*/ 8 h 18"/>
                  <a:gd name="T20" fmla="*/ 1101 w 111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1" h="18">
                    <a:moveTo>
                      <a:pt x="1101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4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101" y="0"/>
                    </a:lnTo>
                    <a:lnTo>
                      <a:pt x="1101" y="0"/>
                    </a:lnTo>
                    <a:cubicBezTo>
                      <a:pt x="1106" y="0"/>
                      <a:pt x="1110" y="4"/>
                      <a:pt x="1110" y="8"/>
                    </a:cubicBezTo>
                    <a:lnTo>
                      <a:pt x="1110" y="8"/>
                    </a:lnTo>
                    <a:cubicBezTo>
                      <a:pt x="1110" y="14"/>
                      <a:pt x="1106" y="17"/>
                      <a:pt x="110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21">
                <a:extLst>
                  <a:ext uri="{FF2B5EF4-FFF2-40B4-BE49-F238E27FC236}">
                    <a16:creationId xmlns:a16="http://schemas.microsoft.com/office/drawing/2014/main" id="{CF14FFFE-D343-461F-900E-B57B27D8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9575" y="7130751"/>
                <a:ext cx="1785632" cy="1616879"/>
              </a:xfrm>
              <a:custGeom>
                <a:avLst/>
                <a:gdLst>
                  <a:gd name="T0" fmla="*/ 1894 w 2008"/>
                  <a:gd name="T1" fmla="*/ 1816 h 1817"/>
                  <a:gd name="T2" fmla="*/ 1003 w 2008"/>
                  <a:gd name="T3" fmla="*/ 1816 h 1817"/>
                  <a:gd name="T4" fmla="*/ 113 w 2008"/>
                  <a:gd name="T5" fmla="*/ 1816 h 1817"/>
                  <a:gd name="T6" fmla="*/ 113 w 2008"/>
                  <a:gd name="T7" fmla="*/ 1816 h 1817"/>
                  <a:gd name="T8" fmla="*/ 33 w 2008"/>
                  <a:gd name="T9" fmla="*/ 1782 h 1817"/>
                  <a:gd name="T10" fmla="*/ 33 w 2008"/>
                  <a:gd name="T11" fmla="*/ 1782 h 1817"/>
                  <a:gd name="T12" fmla="*/ 0 w 2008"/>
                  <a:gd name="T13" fmla="*/ 1702 h 1817"/>
                  <a:gd name="T14" fmla="*/ 0 w 2008"/>
                  <a:gd name="T15" fmla="*/ 908 h 1817"/>
                  <a:gd name="T16" fmla="*/ 0 w 2008"/>
                  <a:gd name="T17" fmla="*/ 113 h 1817"/>
                  <a:gd name="T18" fmla="*/ 0 w 2008"/>
                  <a:gd name="T19" fmla="*/ 113 h 1817"/>
                  <a:gd name="T20" fmla="*/ 33 w 2008"/>
                  <a:gd name="T21" fmla="*/ 33 h 1817"/>
                  <a:gd name="T22" fmla="*/ 33 w 2008"/>
                  <a:gd name="T23" fmla="*/ 33 h 1817"/>
                  <a:gd name="T24" fmla="*/ 113 w 2008"/>
                  <a:gd name="T25" fmla="*/ 0 h 1817"/>
                  <a:gd name="T26" fmla="*/ 1003 w 2008"/>
                  <a:gd name="T27" fmla="*/ 0 h 1817"/>
                  <a:gd name="T28" fmla="*/ 1894 w 2008"/>
                  <a:gd name="T29" fmla="*/ 0 h 1817"/>
                  <a:gd name="T30" fmla="*/ 1894 w 2008"/>
                  <a:gd name="T31" fmla="*/ 0 h 1817"/>
                  <a:gd name="T32" fmla="*/ 1974 w 2008"/>
                  <a:gd name="T33" fmla="*/ 33 h 1817"/>
                  <a:gd name="T34" fmla="*/ 1974 w 2008"/>
                  <a:gd name="T35" fmla="*/ 33 h 1817"/>
                  <a:gd name="T36" fmla="*/ 2007 w 2008"/>
                  <a:gd name="T37" fmla="*/ 113 h 1817"/>
                  <a:gd name="T38" fmla="*/ 2007 w 2008"/>
                  <a:gd name="T39" fmla="*/ 908 h 1817"/>
                  <a:gd name="T40" fmla="*/ 2007 w 2008"/>
                  <a:gd name="T41" fmla="*/ 1702 h 1817"/>
                  <a:gd name="T42" fmla="*/ 2007 w 2008"/>
                  <a:gd name="T43" fmla="*/ 1702 h 1817"/>
                  <a:gd name="T44" fmla="*/ 1974 w 2008"/>
                  <a:gd name="T45" fmla="*/ 1782 h 1817"/>
                  <a:gd name="T46" fmla="*/ 1974 w 2008"/>
                  <a:gd name="T47" fmla="*/ 1782 h 1817"/>
                  <a:gd name="T48" fmla="*/ 1894 w 2008"/>
                  <a:gd name="T49" fmla="*/ 1816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08" h="1817">
                    <a:moveTo>
                      <a:pt x="1894" y="1816"/>
                    </a:moveTo>
                    <a:lnTo>
                      <a:pt x="1003" y="1816"/>
                    </a:lnTo>
                    <a:lnTo>
                      <a:pt x="113" y="1816"/>
                    </a:lnTo>
                    <a:lnTo>
                      <a:pt x="113" y="1816"/>
                    </a:lnTo>
                    <a:cubicBezTo>
                      <a:pt x="82" y="1816"/>
                      <a:pt x="53" y="1803"/>
                      <a:pt x="33" y="1782"/>
                    </a:cubicBezTo>
                    <a:lnTo>
                      <a:pt x="33" y="1782"/>
                    </a:lnTo>
                    <a:cubicBezTo>
                      <a:pt x="12" y="1763"/>
                      <a:pt x="0" y="1734"/>
                      <a:pt x="0" y="1702"/>
                    </a:cubicBezTo>
                    <a:lnTo>
                      <a:pt x="0" y="908"/>
                    </a:ln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2"/>
                      <a:pt x="12" y="54"/>
                      <a:pt x="33" y="33"/>
                    </a:cubicBezTo>
                    <a:lnTo>
                      <a:pt x="33" y="33"/>
                    </a:lnTo>
                    <a:cubicBezTo>
                      <a:pt x="53" y="12"/>
                      <a:pt x="82" y="0"/>
                      <a:pt x="113" y="0"/>
                    </a:cubicBezTo>
                    <a:lnTo>
                      <a:pt x="1003" y="0"/>
                    </a:lnTo>
                    <a:lnTo>
                      <a:pt x="1894" y="0"/>
                    </a:lnTo>
                    <a:lnTo>
                      <a:pt x="1894" y="0"/>
                    </a:lnTo>
                    <a:cubicBezTo>
                      <a:pt x="1925" y="0"/>
                      <a:pt x="1953" y="12"/>
                      <a:pt x="1974" y="33"/>
                    </a:cubicBezTo>
                    <a:lnTo>
                      <a:pt x="1974" y="33"/>
                    </a:lnTo>
                    <a:cubicBezTo>
                      <a:pt x="1994" y="54"/>
                      <a:pt x="2007" y="82"/>
                      <a:pt x="2007" y="113"/>
                    </a:cubicBezTo>
                    <a:lnTo>
                      <a:pt x="2007" y="908"/>
                    </a:lnTo>
                    <a:lnTo>
                      <a:pt x="2007" y="1702"/>
                    </a:lnTo>
                    <a:lnTo>
                      <a:pt x="2007" y="1702"/>
                    </a:lnTo>
                    <a:cubicBezTo>
                      <a:pt x="2007" y="1734"/>
                      <a:pt x="1994" y="1763"/>
                      <a:pt x="1974" y="1782"/>
                    </a:cubicBezTo>
                    <a:lnTo>
                      <a:pt x="1974" y="1782"/>
                    </a:lnTo>
                    <a:cubicBezTo>
                      <a:pt x="1953" y="1803"/>
                      <a:pt x="1925" y="1816"/>
                      <a:pt x="1894" y="18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22">
                <a:extLst>
                  <a:ext uri="{FF2B5EF4-FFF2-40B4-BE49-F238E27FC236}">
                    <a16:creationId xmlns:a16="http://schemas.microsoft.com/office/drawing/2014/main" id="{64843918-F8F2-49A0-B4FF-6271B982D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1726" y="7122902"/>
                <a:ext cx="1801330" cy="1632577"/>
              </a:xfrm>
              <a:custGeom>
                <a:avLst/>
                <a:gdLst>
                  <a:gd name="T0" fmla="*/ 122 w 2026"/>
                  <a:gd name="T1" fmla="*/ 18 h 1834"/>
                  <a:gd name="T2" fmla="*/ 122 w 2026"/>
                  <a:gd name="T3" fmla="*/ 18 h 1834"/>
                  <a:gd name="T4" fmla="*/ 48 w 2026"/>
                  <a:gd name="T5" fmla="*/ 48 h 1834"/>
                  <a:gd name="T6" fmla="*/ 48 w 2026"/>
                  <a:gd name="T7" fmla="*/ 48 h 1834"/>
                  <a:gd name="T8" fmla="*/ 17 w 2026"/>
                  <a:gd name="T9" fmla="*/ 122 h 1834"/>
                  <a:gd name="T10" fmla="*/ 17 w 2026"/>
                  <a:gd name="T11" fmla="*/ 1711 h 1834"/>
                  <a:gd name="T12" fmla="*/ 17 w 2026"/>
                  <a:gd name="T13" fmla="*/ 1711 h 1834"/>
                  <a:gd name="T14" fmla="*/ 48 w 2026"/>
                  <a:gd name="T15" fmla="*/ 1785 h 1834"/>
                  <a:gd name="T16" fmla="*/ 48 w 2026"/>
                  <a:gd name="T17" fmla="*/ 1785 h 1834"/>
                  <a:gd name="T18" fmla="*/ 122 w 2026"/>
                  <a:gd name="T19" fmla="*/ 1816 h 1834"/>
                  <a:gd name="T20" fmla="*/ 1903 w 2026"/>
                  <a:gd name="T21" fmla="*/ 1816 h 1834"/>
                  <a:gd name="T22" fmla="*/ 1903 w 2026"/>
                  <a:gd name="T23" fmla="*/ 1816 h 1834"/>
                  <a:gd name="T24" fmla="*/ 1977 w 2026"/>
                  <a:gd name="T25" fmla="*/ 1785 h 1834"/>
                  <a:gd name="T26" fmla="*/ 1977 w 2026"/>
                  <a:gd name="T27" fmla="*/ 1785 h 1834"/>
                  <a:gd name="T28" fmla="*/ 2007 w 2026"/>
                  <a:gd name="T29" fmla="*/ 1711 h 1834"/>
                  <a:gd name="T30" fmla="*/ 2007 w 2026"/>
                  <a:gd name="T31" fmla="*/ 122 h 1834"/>
                  <a:gd name="T32" fmla="*/ 2007 w 2026"/>
                  <a:gd name="T33" fmla="*/ 122 h 1834"/>
                  <a:gd name="T34" fmla="*/ 1977 w 2026"/>
                  <a:gd name="T35" fmla="*/ 48 h 1834"/>
                  <a:gd name="T36" fmla="*/ 1977 w 2026"/>
                  <a:gd name="T37" fmla="*/ 48 h 1834"/>
                  <a:gd name="T38" fmla="*/ 1903 w 2026"/>
                  <a:gd name="T39" fmla="*/ 18 h 1834"/>
                  <a:gd name="T40" fmla="*/ 122 w 2026"/>
                  <a:gd name="T41" fmla="*/ 18 h 1834"/>
                  <a:gd name="T42" fmla="*/ 1903 w 2026"/>
                  <a:gd name="T43" fmla="*/ 1833 h 1834"/>
                  <a:gd name="T44" fmla="*/ 122 w 2026"/>
                  <a:gd name="T45" fmla="*/ 1833 h 1834"/>
                  <a:gd name="T46" fmla="*/ 122 w 2026"/>
                  <a:gd name="T47" fmla="*/ 1833 h 1834"/>
                  <a:gd name="T48" fmla="*/ 36 w 2026"/>
                  <a:gd name="T49" fmla="*/ 1798 h 1834"/>
                  <a:gd name="T50" fmla="*/ 36 w 2026"/>
                  <a:gd name="T51" fmla="*/ 1798 h 1834"/>
                  <a:gd name="T52" fmla="*/ 0 w 2026"/>
                  <a:gd name="T53" fmla="*/ 1711 h 1834"/>
                  <a:gd name="T54" fmla="*/ 0 w 2026"/>
                  <a:gd name="T55" fmla="*/ 122 h 1834"/>
                  <a:gd name="T56" fmla="*/ 0 w 2026"/>
                  <a:gd name="T57" fmla="*/ 122 h 1834"/>
                  <a:gd name="T58" fmla="*/ 36 w 2026"/>
                  <a:gd name="T59" fmla="*/ 36 h 1834"/>
                  <a:gd name="T60" fmla="*/ 36 w 2026"/>
                  <a:gd name="T61" fmla="*/ 36 h 1834"/>
                  <a:gd name="T62" fmla="*/ 122 w 2026"/>
                  <a:gd name="T63" fmla="*/ 0 h 1834"/>
                  <a:gd name="T64" fmla="*/ 1903 w 2026"/>
                  <a:gd name="T65" fmla="*/ 0 h 1834"/>
                  <a:gd name="T66" fmla="*/ 1903 w 2026"/>
                  <a:gd name="T67" fmla="*/ 0 h 1834"/>
                  <a:gd name="T68" fmla="*/ 1989 w 2026"/>
                  <a:gd name="T69" fmla="*/ 36 h 1834"/>
                  <a:gd name="T70" fmla="*/ 1989 w 2026"/>
                  <a:gd name="T71" fmla="*/ 36 h 1834"/>
                  <a:gd name="T72" fmla="*/ 2025 w 2026"/>
                  <a:gd name="T73" fmla="*/ 122 h 1834"/>
                  <a:gd name="T74" fmla="*/ 2025 w 2026"/>
                  <a:gd name="T75" fmla="*/ 1711 h 1834"/>
                  <a:gd name="T76" fmla="*/ 2025 w 2026"/>
                  <a:gd name="T77" fmla="*/ 1711 h 1834"/>
                  <a:gd name="T78" fmla="*/ 1989 w 2026"/>
                  <a:gd name="T79" fmla="*/ 1798 h 1834"/>
                  <a:gd name="T80" fmla="*/ 1989 w 2026"/>
                  <a:gd name="T81" fmla="*/ 1798 h 1834"/>
                  <a:gd name="T82" fmla="*/ 1903 w 2026"/>
                  <a:gd name="T83" fmla="*/ 1833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6" h="1834">
                    <a:moveTo>
                      <a:pt x="122" y="18"/>
                    </a:moveTo>
                    <a:lnTo>
                      <a:pt x="122" y="18"/>
                    </a:lnTo>
                    <a:cubicBezTo>
                      <a:pt x="94" y="18"/>
                      <a:pt x="68" y="28"/>
                      <a:pt x="48" y="48"/>
                    </a:cubicBezTo>
                    <a:lnTo>
                      <a:pt x="48" y="48"/>
                    </a:lnTo>
                    <a:cubicBezTo>
                      <a:pt x="28" y="68"/>
                      <a:pt x="17" y="94"/>
                      <a:pt x="17" y="122"/>
                    </a:cubicBezTo>
                    <a:lnTo>
                      <a:pt x="17" y="1711"/>
                    </a:lnTo>
                    <a:lnTo>
                      <a:pt x="17" y="1711"/>
                    </a:lnTo>
                    <a:cubicBezTo>
                      <a:pt x="17" y="1740"/>
                      <a:pt x="28" y="1766"/>
                      <a:pt x="48" y="1785"/>
                    </a:cubicBezTo>
                    <a:lnTo>
                      <a:pt x="48" y="1785"/>
                    </a:lnTo>
                    <a:cubicBezTo>
                      <a:pt x="68" y="1805"/>
                      <a:pt x="94" y="1816"/>
                      <a:pt x="122" y="1816"/>
                    </a:cubicBezTo>
                    <a:lnTo>
                      <a:pt x="1903" y="1816"/>
                    </a:lnTo>
                    <a:lnTo>
                      <a:pt x="1903" y="1816"/>
                    </a:lnTo>
                    <a:cubicBezTo>
                      <a:pt x="1931" y="1816"/>
                      <a:pt x="1957" y="1805"/>
                      <a:pt x="1977" y="1785"/>
                    </a:cubicBezTo>
                    <a:lnTo>
                      <a:pt x="1977" y="1785"/>
                    </a:lnTo>
                    <a:cubicBezTo>
                      <a:pt x="1997" y="1766"/>
                      <a:pt x="2007" y="1740"/>
                      <a:pt x="2007" y="1711"/>
                    </a:cubicBezTo>
                    <a:lnTo>
                      <a:pt x="2007" y="122"/>
                    </a:lnTo>
                    <a:lnTo>
                      <a:pt x="2007" y="122"/>
                    </a:lnTo>
                    <a:cubicBezTo>
                      <a:pt x="2007" y="94"/>
                      <a:pt x="1997" y="68"/>
                      <a:pt x="1977" y="48"/>
                    </a:cubicBezTo>
                    <a:lnTo>
                      <a:pt x="1977" y="48"/>
                    </a:lnTo>
                    <a:cubicBezTo>
                      <a:pt x="1957" y="28"/>
                      <a:pt x="1931" y="18"/>
                      <a:pt x="1903" y="18"/>
                    </a:cubicBezTo>
                    <a:lnTo>
                      <a:pt x="122" y="18"/>
                    </a:lnTo>
                    <a:close/>
                    <a:moveTo>
                      <a:pt x="1903" y="1833"/>
                    </a:moveTo>
                    <a:lnTo>
                      <a:pt x="122" y="1833"/>
                    </a:lnTo>
                    <a:lnTo>
                      <a:pt x="122" y="1833"/>
                    </a:lnTo>
                    <a:cubicBezTo>
                      <a:pt x="89" y="1833"/>
                      <a:pt x="59" y="1820"/>
                      <a:pt x="36" y="1798"/>
                    </a:cubicBezTo>
                    <a:lnTo>
                      <a:pt x="36" y="1798"/>
                    </a:lnTo>
                    <a:cubicBezTo>
                      <a:pt x="13" y="1775"/>
                      <a:pt x="0" y="1744"/>
                      <a:pt x="0" y="1711"/>
                    </a:cubicBez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89"/>
                      <a:pt x="13" y="59"/>
                      <a:pt x="36" y="36"/>
                    </a:cubicBezTo>
                    <a:lnTo>
                      <a:pt x="36" y="36"/>
                    </a:lnTo>
                    <a:cubicBezTo>
                      <a:pt x="59" y="13"/>
                      <a:pt x="89" y="0"/>
                      <a:pt x="122" y="0"/>
                    </a:cubicBezTo>
                    <a:lnTo>
                      <a:pt x="1903" y="0"/>
                    </a:lnTo>
                    <a:lnTo>
                      <a:pt x="1903" y="0"/>
                    </a:lnTo>
                    <a:cubicBezTo>
                      <a:pt x="1936" y="0"/>
                      <a:pt x="1966" y="13"/>
                      <a:pt x="1989" y="36"/>
                    </a:cubicBezTo>
                    <a:lnTo>
                      <a:pt x="1989" y="36"/>
                    </a:lnTo>
                    <a:cubicBezTo>
                      <a:pt x="2012" y="59"/>
                      <a:pt x="2025" y="89"/>
                      <a:pt x="2025" y="122"/>
                    </a:cubicBezTo>
                    <a:lnTo>
                      <a:pt x="2025" y="1711"/>
                    </a:lnTo>
                    <a:lnTo>
                      <a:pt x="2025" y="1711"/>
                    </a:lnTo>
                    <a:cubicBezTo>
                      <a:pt x="2025" y="1744"/>
                      <a:pt x="2012" y="1775"/>
                      <a:pt x="1989" y="1798"/>
                    </a:cubicBezTo>
                    <a:lnTo>
                      <a:pt x="1989" y="1798"/>
                    </a:lnTo>
                    <a:cubicBezTo>
                      <a:pt x="1966" y="1820"/>
                      <a:pt x="1936" y="1833"/>
                      <a:pt x="1903" y="18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23">
                <a:extLst>
                  <a:ext uri="{FF2B5EF4-FFF2-40B4-BE49-F238E27FC236}">
                    <a16:creationId xmlns:a16="http://schemas.microsoft.com/office/drawing/2014/main" id="{610C1740-9F2E-4EC1-947A-BFAF64FD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86818" y="8033377"/>
                <a:ext cx="1279375" cy="310031"/>
              </a:xfrm>
              <a:custGeom>
                <a:avLst/>
                <a:gdLst>
                  <a:gd name="T0" fmla="*/ 417 w 1436"/>
                  <a:gd name="T1" fmla="*/ 166 h 350"/>
                  <a:gd name="T2" fmla="*/ 417 w 1436"/>
                  <a:gd name="T3" fmla="*/ 166 h 350"/>
                  <a:gd name="T4" fmla="*/ 348 w 1436"/>
                  <a:gd name="T5" fmla="*/ 119 h 350"/>
                  <a:gd name="T6" fmla="*/ 321 w 1436"/>
                  <a:gd name="T7" fmla="*/ 47 h 350"/>
                  <a:gd name="T8" fmla="*/ 321 w 1436"/>
                  <a:gd name="T9" fmla="*/ 47 h 350"/>
                  <a:gd name="T10" fmla="*/ 252 w 1436"/>
                  <a:gd name="T11" fmla="*/ 0 h 350"/>
                  <a:gd name="T12" fmla="*/ 0 w 1436"/>
                  <a:gd name="T13" fmla="*/ 0 h 350"/>
                  <a:gd name="T14" fmla="*/ 83 w 1436"/>
                  <a:gd name="T15" fmla="*/ 257 h 350"/>
                  <a:gd name="T16" fmla="*/ 83 w 1436"/>
                  <a:gd name="T17" fmla="*/ 257 h 350"/>
                  <a:gd name="T18" fmla="*/ 212 w 1436"/>
                  <a:gd name="T19" fmla="*/ 349 h 350"/>
                  <a:gd name="T20" fmla="*/ 1255 w 1436"/>
                  <a:gd name="T21" fmla="*/ 349 h 350"/>
                  <a:gd name="T22" fmla="*/ 1255 w 1436"/>
                  <a:gd name="T23" fmla="*/ 349 h 350"/>
                  <a:gd name="T24" fmla="*/ 1357 w 1436"/>
                  <a:gd name="T25" fmla="*/ 293 h 350"/>
                  <a:gd name="T26" fmla="*/ 1435 w 1436"/>
                  <a:gd name="T27" fmla="*/ 166 h 350"/>
                  <a:gd name="T28" fmla="*/ 417 w 1436"/>
                  <a:gd name="T29" fmla="*/ 166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6" h="350">
                    <a:moveTo>
                      <a:pt x="417" y="166"/>
                    </a:moveTo>
                    <a:lnTo>
                      <a:pt x="417" y="166"/>
                    </a:lnTo>
                    <a:cubicBezTo>
                      <a:pt x="387" y="166"/>
                      <a:pt x="359" y="148"/>
                      <a:pt x="348" y="119"/>
                    </a:cubicBezTo>
                    <a:lnTo>
                      <a:pt x="321" y="47"/>
                    </a:lnTo>
                    <a:lnTo>
                      <a:pt x="321" y="47"/>
                    </a:lnTo>
                    <a:cubicBezTo>
                      <a:pt x="309" y="19"/>
                      <a:pt x="282" y="0"/>
                      <a:pt x="252" y="0"/>
                    </a:cubicBezTo>
                    <a:lnTo>
                      <a:pt x="0" y="0"/>
                    </a:lnTo>
                    <a:lnTo>
                      <a:pt x="83" y="257"/>
                    </a:lnTo>
                    <a:lnTo>
                      <a:pt x="83" y="257"/>
                    </a:lnTo>
                    <a:cubicBezTo>
                      <a:pt x="102" y="313"/>
                      <a:pt x="153" y="349"/>
                      <a:pt x="212" y="349"/>
                    </a:cubicBezTo>
                    <a:lnTo>
                      <a:pt x="1255" y="349"/>
                    </a:lnTo>
                    <a:lnTo>
                      <a:pt x="1255" y="349"/>
                    </a:lnTo>
                    <a:cubicBezTo>
                      <a:pt x="1296" y="349"/>
                      <a:pt x="1335" y="328"/>
                      <a:pt x="1357" y="293"/>
                    </a:cubicBezTo>
                    <a:lnTo>
                      <a:pt x="1435" y="166"/>
                    </a:lnTo>
                    <a:lnTo>
                      <a:pt x="417" y="1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24">
                <a:extLst>
                  <a:ext uri="{FF2B5EF4-FFF2-40B4-BE49-F238E27FC236}">
                    <a16:creationId xmlns:a16="http://schemas.microsoft.com/office/drawing/2014/main" id="{DB61420B-5A31-4DB4-B8B7-81A89ED79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969" y="8025528"/>
                <a:ext cx="1295073" cy="325729"/>
              </a:xfrm>
              <a:custGeom>
                <a:avLst/>
                <a:gdLst>
                  <a:gd name="T0" fmla="*/ 22 w 1454"/>
                  <a:gd name="T1" fmla="*/ 19 h 368"/>
                  <a:gd name="T2" fmla="*/ 100 w 1454"/>
                  <a:gd name="T3" fmla="*/ 263 h 368"/>
                  <a:gd name="T4" fmla="*/ 100 w 1454"/>
                  <a:gd name="T5" fmla="*/ 263 h 368"/>
                  <a:gd name="T6" fmla="*/ 221 w 1454"/>
                  <a:gd name="T7" fmla="*/ 350 h 368"/>
                  <a:gd name="T8" fmla="*/ 1264 w 1454"/>
                  <a:gd name="T9" fmla="*/ 350 h 368"/>
                  <a:gd name="T10" fmla="*/ 1264 w 1454"/>
                  <a:gd name="T11" fmla="*/ 350 h 368"/>
                  <a:gd name="T12" fmla="*/ 1358 w 1454"/>
                  <a:gd name="T13" fmla="*/ 297 h 368"/>
                  <a:gd name="T14" fmla="*/ 1428 w 1454"/>
                  <a:gd name="T15" fmla="*/ 184 h 368"/>
                  <a:gd name="T16" fmla="*/ 426 w 1454"/>
                  <a:gd name="T17" fmla="*/ 184 h 368"/>
                  <a:gd name="T18" fmla="*/ 426 w 1454"/>
                  <a:gd name="T19" fmla="*/ 184 h 368"/>
                  <a:gd name="T20" fmla="*/ 349 w 1454"/>
                  <a:gd name="T21" fmla="*/ 132 h 368"/>
                  <a:gd name="T22" fmla="*/ 321 w 1454"/>
                  <a:gd name="T23" fmla="*/ 60 h 368"/>
                  <a:gd name="T24" fmla="*/ 321 w 1454"/>
                  <a:gd name="T25" fmla="*/ 60 h 368"/>
                  <a:gd name="T26" fmla="*/ 261 w 1454"/>
                  <a:gd name="T27" fmla="*/ 19 h 368"/>
                  <a:gd name="T28" fmla="*/ 22 w 1454"/>
                  <a:gd name="T29" fmla="*/ 19 h 368"/>
                  <a:gd name="T30" fmla="*/ 1264 w 1454"/>
                  <a:gd name="T31" fmla="*/ 367 h 368"/>
                  <a:gd name="T32" fmla="*/ 221 w 1454"/>
                  <a:gd name="T33" fmla="*/ 367 h 368"/>
                  <a:gd name="T34" fmla="*/ 221 w 1454"/>
                  <a:gd name="T35" fmla="*/ 367 h 368"/>
                  <a:gd name="T36" fmla="*/ 83 w 1454"/>
                  <a:gd name="T37" fmla="*/ 269 h 368"/>
                  <a:gd name="T38" fmla="*/ 1 w 1454"/>
                  <a:gd name="T39" fmla="*/ 12 h 368"/>
                  <a:gd name="T40" fmla="*/ 1 w 1454"/>
                  <a:gd name="T41" fmla="*/ 12 h 368"/>
                  <a:gd name="T42" fmla="*/ 3 w 1454"/>
                  <a:gd name="T43" fmla="*/ 4 h 368"/>
                  <a:gd name="T44" fmla="*/ 3 w 1454"/>
                  <a:gd name="T45" fmla="*/ 4 h 368"/>
                  <a:gd name="T46" fmla="*/ 9 w 1454"/>
                  <a:gd name="T47" fmla="*/ 0 h 368"/>
                  <a:gd name="T48" fmla="*/ 261 w 1454"/>
                  <a:gd name="T49" fmla="*/ 0 h 368"/>
                  <a:gd name="T50" fmla="*/ 261 w 1454"/>
                  <a:gd name="T51" fmla="*/ 0 h 368"/>
                  <a:gd name="T52" fmla="*/ 337 w 1454"/>
                  <a:gd name="T53" fmla="*/ 53 h 368"/>
                  <a:gd name="T54" fmla="*/ 365 w 1454"/>
                  <a:gd name="T55" fmla="*/ 125 h 368"/>
                  <a:gd name="T56" fmla="*/ 365 w 1454"/>
                  <a:gd name="T57" fmla="*/ 125 h 368"/>
                  <a:gd name="T58" fmla="*/ 426 w 1454"/>
                  <a:gd name="T59" fmla="*/ 167 h 368"/>
                  <a:gd name="T60" fmla="*/ 1444 w 1454"/>
                  <a:gd name="T61" fmla="*/ 167 h 368"/>
                  <a:gd name="T62" fmla="*/ 1444 w 1454"/>
                  <a:gd name="T63" fmla="*/ 167 h 368"/>
                  <a:gd name="T64" fmla="*/ 1451 w 1454"/>
                  <a:gd name="T65" fmla="*/ 171 h 368"/>
                  <a:gd name="T66" fmla="*/ 1451 w 1454"/>
                  <a:gd name="T67" fmla="*/ 171 h 368"/>
                  <a:gd name="T68" fmla="*/ 1451 w 1454"/>
                  <a:gd name="T69" fmla="*/ 180 h 368"/>
                  <a:gd name="T70" fmla="*/ 1373 w 1454"/>
                  <a:gd name="T71" fmla="*/ 306 h 368"/>
                  <a:gd name="T72" fmla="*/ 1373 w 1454"/>
                  <a:gd name="T73" fmla="*/ 306 h 368"/>
                  <a:gd name="T74" fmla="*/ 1264 w 1454"/>
                  <a:gd name="T75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4" h="368">
                    <a:moveTo>
                      <a:pt x="22" y="19"/>
                    </a:moveTo>
                    <a:lnTo>
                      <a:pt x="100" y="263"/>
                    </a:lnTo>
                    <a:lnTo>
                      <a:pt x="100" y="263"/>
                    </a:lnTo>
                    <a:cubicBezTo>
                      <a:pt x="117" y="315"/>
                      <a:pt x="166" y="350"/>
                      <a:pt x="221" y="350"/>
                    </a:cubicBezTo>
                    <a:lnTo>
                      <a:pt x="1264" y="350"/>
                    </a:lnTo>
                    <a:lnTo>
                      <a:pt x="1264" y="350"/>
                    </a:lnTo>
                    <a:cubicBezTo>
                      <a:pt x="1302" y="350"/>
                      <a:pt x="1337" y="330"/>
                      <a:pt x="1358" y="297"/>
                    </a:cubicBezTo>
                    <a:lnTo>
                      <a:pt x="1428" y="184"/>
                    </a:lnTo>
                    <a:lnTo>
                      <a:pt x="426" y="184"/>
                    </a:lnTo>
                    <a:lnTo>
                      <a:pt x="426" y="184"/>
                    </a:lnTo>
                    <a:cubicBezTo>
                      <a:pt x="392" y="184"/>
                      <a:pt x="362" y="163"/>
                      <a:pt x="349" y="132"/>
                    </a:cubicBezTo>
                    <a:lnTo>
                      <a:pt x="321" y="60"/>
                    </a:lnTo>
                    <a:lnTo>
                      <a:pt x="321" y="60"/>
                    </a:lnTo>
                    <a:cubicBezTo>
                      <a:pt x="312" y="34"/>
                      <a:pt x="288" y="19"/>
                      <a:pt x="261" y="19"/>
                    </a:cubicBezTo>
                    <a:lnTo>
                      <a:pt x="22" y="19"/>
                    </a:lnTo>
                    <a:close/>
                    <a:moveTo>
                      <a:pt x="1264" y="367"/>
                    </a:moveTo>
                    <a:lnTo>
                      <a:pt x="221" y="367"/>
                    </a:lnTo>
                    <a:lnTo>
                      <a:pt x="221" y="367"/>
                    </a:lnTo>
                    <a:cubicBezTo>
                      <a:pt x="158" y="367"/>
                      <a:pt x="104" y="328"/>
                      <a:pt x="83" y="269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9"/>
                      <a:pt x="1" y="7"/>
                      <a:pt x="3" y="4"/>
                    </a:cubicBezTo>
                    <a:lnTo>
                      <a:pt x="3" y="4"/>
                    </a:lnTo>
                    <a:cubicBezTo>
                      <a:pt x="4" y="3"/>
                      <a:pt x="7" y="0"/>
                      <a:pt x="9" y="0"/>
                    </a:cubicBezTo>
                    <a:lnTo>
                      <a:pt x="261" y="0"/>
                    </a:lnTo>
                    <a:lnTo>
                      <a:pt x="261" y="0"/>
                    </a:lnTo>
                    <a:cubicBezTo>
                      <a:pt x="295" y="0"/>
                      <a:pt x="325" y="21"/>
                      <a:pt x="337" y="53"/>
                    </a:cubicBezTo>
                    <a:lnTo>
                      <a:pt x="365" y="125"/>
                    </a:lnTo>
                    <a:lnTo>
                      <a:pt x="365" y="125"/>
                    </a:lnTo>
                    <a:cubicBezTo>
                      <a:pt x="375" y="151"/>
                      <a:pt x="399" y="167"/>
                      <a:pt x="426" y="167"/>
                    </a:cubicBezTo>
                    <a:lnTo>
                      <a:pt x="1444" y="167"/>
                    </a:lnTo>
                    <a:lnTo>
                      <a:pt x="1444" y="167"/>
                    </a:lnTo>
                    <a:cubicBezTo>
                      <a:pt x="1447" y="167"/>
                      <a:pt x="1450" y="168"/>
                      <a:pt x="1451" y="171"/>
                    </a:cubicBezTo>
                    <a:lnTo>
                      <a:pt x="1451" y="171"/>
                    </a:lnTo>
                    <a:cubicBezTo>
                      <a:pt x="1453" y="174"/>
                      <a:pt x="1453" y="177"/>
                      <a:pt x="1451" y="180"/>
                    </a:cubicBezTo>
                    <a:lnTo>
                      <a:pt x="1373" y="306"/>
                    </a:lnTo>
                    <a:lnTo>
                      <a:pt x="1373" y="306"/>
                    </a:lnTo>
                    <a:cubicBezTo>
                      <a:pt x="1349" y="345"/>
                      <a:pt x="1308" y="367"/>
                      <a:pt x="1264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25">
                <a:extLst>
                  <a:ext uri="{FF2B5EF4-FFF2-40B4-BE49-F238E27FC236}">
                    <a16:creationId xmlns:a16="http://schemas.microsoft.com/office/drawing/2014/main" id="{8DFCC137-71E5-47F8-89F9-A1164F1DD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7194" y="7943113"/>
                <a:ext cx="1334318" cy="239393"/>
              </a:xfrm>
              <a:custGeom>
                <a:avLst/>
                <a:gdLst>
                  <a:gd name="T0" fmla="*/ 345 w 1500"/>
                  <a:gd name="T1" fmla="*/ 148 h 268"/>
                  <a:gd name="T2" fmla="*/ 372 w 1500"/>
                  <a:gd name="T3" fmla="*/ 220 h 268"/>
                  <a:gd name="T4" fmla="*/ 372 w 1500"/>
                  <a:gd name="T5" fmla="*/ 220 h 268"/>
                  <a:gd name="T6" fmla="*/ 441 w 1500"/>
                  <a:gd name="T7" fmla="*/ 267 h 268"/>
                  <a:gd name="T8" fmla="*/ 1459 w 1500"/>
                  <a:gd name="T9" fmla="*/ 267 h 268"/>
                  <a:gd name="T10" fmla="*/ 1484 w 1500"/>
                  <a:gd name="T11" fmla="*/ 227 h 268"/>
                  <a:gd name="T12" fmla="*/ 1484 w 1500"/>
                  <a:gd name="T13" fmla="*/ 227 h 268"/>
                  <a:gd name="T14" fmla="*/ 1452 w 1500"/>
                  <a:gd name="T15" fmla="*/ 172 h 268"/>
                  <a:gd name="T16" fmla="*/ 463 w 1500"/>
                  <a:gd name="T17" fmla="*/ 172 h 268"/>
                  <a:gd name="T18" fmla="*/ 414 w 1500"/>
                  <a:gd name="T19" fmla="*/ 37 h 268"/>
                  <a:gd name="T20" fmla="*/ 414 w 1500"/>
                  <a:gd name="T21" fmla="*/ 37 h 268"/>
                  <a:gd name="T22" fmla="*/ 361 w 1500"/>
                  <a:gd name="T23" fmla="*/ 0 h 268"/>
                  <a:gd name="T24" fmla="*/ 42 w 1500"/>
                  <a:gd name="T25" fmla="*/ 0 h 268"/>
                  <a:gd name="T26" fmla="*/ 42 w 1500"/>
                  <a:gd name="T27" fmla="*/ 0 h 268"/>
                  <a:gd name="T28" fmla="*/ 7 w 1500"/>
                  <a:gd name="T29" fmla="*/ 49 h 268"/>
                  <a:gd name="T30" fmla="*/ 24 w 1500"/>
                  <a:gd name="T31" fmla="*/ 101 h 268"/>
                  <a:gd name="T32" fmla="*/ 276 w 1500"/>
                  <a:gd name="T33" fmla="*/ 101 h 268"/>
                  <a:gd name="T34" fmla="*/ 276 w 1500"/>
                  <a:gd name="T35" fmla="*/ 101 h 268"/>
                  <a:gd name="T36" fmla="*/ 345 w 1500"/>
                  <a:gd name="T37" fmla="*/ 148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00" h="268">
                    <a:moveTo>
                      <a:pt x="345" y="148"/>
                    </a:moveTo>
                    <a:lnTo>
                      <a:pt x="372" y="220"/>
                    </a:lnTo>
                    <a:lnTo>
                      <a:pt x="372" y="220"/>
                    </a:lnTo>
                    <a:cubicBezTo>
                      <a:pt x="383" y="249"/>
                      <a:pt x="411" y="267"/>
                      <a:pt x="441" y="267"/>
                    </a:cubicBezTo>
                    <a:lnTo>
                      <a:pt x="1459" y="267"/>
                    </a:lnTo>
                    <a:lnTo>
                      <a:pt x="1484" y="227"/>
                    </a:lnTo>
                    <a:lnTo>
                      <a:pt x="1484" y="227"/>
                    </a:lnTo>
                    <a:cubicBezTo>
                      <a:pt x="1499" y="203"/>
                      <a:pt x="1481" y="172"/>
                      <a:pt x="1452" y="172"/>
                    </a:cubicBezTo>
                    <a:lnTo>
                      <a:pt x="463" y="172"/>
                    </a:lnTo>
                    <a:lnTo>
                      <a:pt x="414" y="37"/>
                    </a:lnTo>
                    <a:lnTo>
                      <a:pt x="414" y="37"/>
                    </a:lnTo>
                    <a:cubicBezTo>
                      <a:pt x="406" y="15"/>
                      <a:pt x="385" y="0"/>
                      <a:pt x="361" y="0"/>
                    </a:cubicBezTo>
                    <a:lnTo>
                      <a:pt x="42" y="0"/>
                    </a:lnTo>
                    <a:lnTo>
                      <a:pt x="42" y="0"/>
                    </a:lnTo>
                    <a:cubicBezTo>
                      <a:pt x="18" y="0"/>
                      <a:pt x="0" y="25"/>
                      <a:pt x="7" y="49"/>
                    </a:cubicBezTo>
                    <a:lnTo>
                      <a:pt x="24" y="101"/>
                    </a:lnTo>
                    <a:lnTo>
                      <a:pt x="276" y="101"/>
                    </a:lnTo>
                    <a:lnTo>
                      <a:pt x="276" y="101"/>
                    </a:lnTo>
                    <a:cubicBezTo>
                      <a:pt x="306" y="101"/>
                      <a:pt x="333" y="120"/>
                      <a:pt x="345" y="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26">
                <a:extLst>
                  <a:ext uri="{FF2B5EF4-FFF2-40B4-BE49-F238E27FC236}">
                    <a16:creationId xmlns:a16="http://schemas.microsoft.com/office/drawing/2014/main" id="{BCC93561-7D9E-4E86-8590-53285BB24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3271" y="7935265"/>
                <a:ext cx="1342166" cy="255091"/>
              </a:xfrm>
              <a:custGeom>
                <a:avLst/>
                <a:gdLst>
                  <a:gd name="T0" fmla="*/ 358 w 1507"/>
                  <a:gd name="T1" fmla="*/ 154 h 286"/>
                  <a:gd name="T2" fmla="*/ 386 w 1507"/>
                  <a:gd name="T3" fmla="*/ 226 h 286"/>
                  <a:gd name="T4" fmla="*/ 386 w 1507"/>
                  <a:gd name="T5" fmla="*/ 226 h 286"/>
                  <a:gd name="T6" fmla="*/ 447 w 1507"/>
                  <a:gd name="T7" fmla="*/ 268 h 286"/>
                  <a:gd name="T8" fmla="*/ 1460 w 1507"/>
                  <a:gd name="T9" fmla="*/ 268 h 286"/>
                  <a:gd name="T10" fmla="*/ 1483 w 1507"/>
                  <a:gd name="T11" fmla="*/ 232 h 286"/>
                  <a:gd name="T12" fmla="*/ 1483 w 1507"/>
                  <a:gd name="T13" fmla="*/ 232 h 286"/>
                  <a:gd name="T14" fmla="*/ 1483 w 1507"/>
                  <a:gd name="T15" fmla="*/ 203 h 286"/>
                  <a:gd name="T16" fmla="*/ 1483 w 1507"/>
                  <a:gd name="T17" fmla="*/ 203 h 286"/>
                  <a:gd name="T18" fmla="*/ 1458 w 1507"/>
                  <a:gd name="T19" fmla="*/ 190 h 286"/>
                  <a:gd name="T20" fmla="*/ 469 w 1507"/>
                  <a:gd name="T21" fmla="*/ 190 h 286"/>
                  <a:gd name="T22" fmla="*/ 469 w 1507"/>
                  <a:gd name="T23" fmla="*/ 190 h 286"/>
                  <a:gd name="T24" fmla="*/ 460 w 1507"/>
                  <a:gd name="T25" fmla="*/ 184 h 286"/>
                  <a:gd name="T26" fmla="*/ 412 w 1507"/>
                  <a:gd name="T27" fmla="*/ 49 h 286"/>
                  <a:gd name="T28" fmla="*/ 412 w 1507"/>
                  <a:gd name="T29" fmla="*/ 49 h 286"/>
                  <a:gd name="T30" fmla="*/ 367 w 1507"/>
                  <a:gd name="T31" fmla="*/ 18 h 286"/>
                  <a:gd name="T32" fmla="*/ 48 w 1507"/>
                  <a:gd name="T33" fmla="*/ 18 h 286"/>
                  <a:gd name="T34" fmla="*/ 48 w 1507"/>
                  <a:gd name="T35" fmla="*/ 18 h 286"/>
                  <a:gd name="T36" fmla="*/ 25 w 1507"/>
                  <a:gd name="T37" fmla="*/ 29 h 286"/>
                  <a:gd name="T38" fmla="*/ 25 w 1507"/>
                  <a:gd name="T39" fmla="*/ 29 h 286"/>
                  <a:gd name="T40" fmla="*/ 22 w 1507"/>
                  <a:gd name="T41" fmla="*/ 55 h 286"/>
                  <a:gd name="T42" fmla="*/ 36 w 1507"/>
                  <a:gd name="T43" fmla="*/ 101 h 286"/>
                  <a:gd name="T44" fmla="*/ 282 w 1507"/>
                  <a:gd name="T45" fmla="*/ 101 h 286"/>
                  <a:gd name="T46" fmla="*/ 282 w 1507"/>
                  <a:gd name="T47" fmla="*/ 101 h 286"/>
                  <a:gd name="T48" fmla="*/ 358 w 1507"/>
                  <a:gd name="T49" fmla="*/ 154 h 286"/>
                  <a:gd name="T50" fmla="*/ 1465 w 1507"/>
                  <a:gd name="T51" fmla="*/ 285 h 286"/>
                  <a:gd name="T52" fmla="*/ 447 w 1507"/>
                  <a:gd name="T53" fmla="*/ 285 h 286"/>
                  <a:gd name="T54" fmla="*/ 447 w 1507"/>
                  <a:gd name="T55" fmla="*/ 285 h 286"/>
                  <a:gd name="T56" fmla="*/ 370 w 1507"/>
                  <a:gd name="T57" fmla="*/ 233 h 286"/>
                  <a:gd name="T58" fmla="*/ 342 w 1507"/>
                  <a:gd name="T59" fmla="*/ 161 h 286"/>
                  <a:gd name="T60" fmla="*/ 342 w 1507"/>
                  <a:gd name="T61" fmla="*/ 161 h 286"/>
                  <a:gd name="T62" fmla="*/ 282 w 1507"/>
                  <a:gd name="T63" fmla="*/ 120 h 286"/>
                  <a:gd name="T64" fmla="*/ 30 w 1507"/>
                  <a:gd name="T65" fmla="*/ 120 h 286"/>
                  <a:gd name="T66" fmla="*/ 30 w 1507"/>
                  <a:gd name="T67" fmla="*/ 120 h 286"/>
                  <a:gd name="T68" fmla="*/ 22 w 1507"/>
                  <a:gd name="T69" fmla="*/ 113 h 286"/>
                  <a:gd name="T70" fmla="*/ 6 w 1507"/>
                  <a:gd name="T71" fmla="*/ 61 h 286"/>
                  <a:gd name="T72" fmla="*/ 6 w 1507"/>
                  <a:gd name="T73" fmla="*/ 61 h 286"/>
                  <a:gd name="T74" fmla="*/ 11 w 1507"/>
                  <a:gd name="T75" fmla="*/ 19 h 286"/>
                  <a:gd name="T76" fmla="*/ 11 w 1507"/>
                  <a:gd name="T77" fmla="*/ 19 h 286"/>
                  <a:gd name="T78" fmla="*/ 48 w 1507"/>
                  <a:gd name="T79" fmla="*/ 0 h 286"/>
                  <a:gd name="T80" fmla="*/ 367 w 1507"/>
                  <a:gd name="T81" fmla="*/ 0 h 286"/>
                  <a:gd name="T82" fmla="*/ 367 w 1507"/>
                  <a:gd name="T83" fmla="*/ 0 h 286"/>
                  <a:gd name="T84" fmla="*/ 428 w 1507"/>
                  <a:gd name="T85" fmla="*/ 42 h 286"/>
                  <a:gd name="T86" fmla="*/ 475 w 1507"/>
                  <a:gd name="T87" fmla="*/ 172 h 286"/>
                  <a:gd name="T88" fmla="*/ 1458 w 1507"/>
                  <a:gd name="T89" fmla="*/ 172 h 286"/>
                  <a:gd name="T90" fmla="*/ 1458 w 1507"/>
                  <a:gd name="T91" fmla="*/ 172 h 286"/>
                  <a:gd name="T92" fmla="*/ 1498 w 1507"/>
                  <a:gd name="T93" fmla="*/ 195 h 286"/>
                  <a:gd name="T94" fmla="*/ 1498 w 1507"/>
                  <a:gd name="T95" fmla="*/ 195 h 286"/>
                  <a:gd name="T96" fmla="*/ 1497 w 1507"/>
                  <a:gd name="T97" fmla="*/ 240 h 286"/>
                  <a:gd name="T98" fmla="*/ 1472 w 1507"/>
                  <a:gd name="T99" fmla="*/ 281 h 286"/>
                  <a:gd name="T100" fmla="*/ 1472 w 1507"/>
                  <a:gd name="T101" fmla="*/ 281 h 286"/>
                  <a:gd name="T102" fmla="*/ 1465 w 1507"/>
                  <a:gd name="T103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07" h="286">
                    <a:moveTo>
                      <a:pt x="358" y="154"/>
                    </a:moveTo>
                    <a:lnTo>
                      <a:pt x="386" y="226"/>
                    </a:lnTo>
                    <a:lnTo>
                      <a:pt x="386" y="226"/>
                    </a:lnTo>
                    <a:cubicBezTo>
                      <a:pt x="396" y="252"/>
                      <a:pt x="420" y="268"/>
                      <a:pt x="447" y="268"/>
                    </a:cubicBezTo>
                    <a:lnTo>
                      <a:pt x="1460" y="268"/>
                    </a:lnTo>
                    <a:lnTo>
                      <a:pt x="1483" y="232"/>
                    </a:lnTo>
                    <a:lnTo>
                      <a:pt x="1483" y="232"/>
                    </a:lnTo>
                    <a:cubicBezTo>
                      <a:pt x="1487" y="223"/>
                      <a:pt x="1487" y="212"/>
                      <a:pt x="1483" y="203"/>
                    </a:cubicBezTo>
                    <a:lnTo>
                      <a:pt x="1483" y="203"/>
                    </a:lnTo>
                    <a:cubicBezTo>
                      <a:pt x="1478" y="195"/>
                      <a:pt x="1469" y="190"/>
                      <a:pt x="1458" y="190"/>
                    </a:cubicBezTo>
                    <a:lnTo>
                      <a:pt x="469" y="190"/>
                    </a:lnTo>
                    <a:lnTo>
                      <a:pt x="469" y="190"/>
                    </a:lnTo>
                    <a:cubicBezTo>
                      <a:pt x="465" y="190"/>
                      <a:pt x="462" y="187"/>
                      <a:pt x="460" y="184"/>
                    </a:cubicBezTo>
                    <a:lnTo>
                      <a:pt x="412" y="49"/>
                    </a:lnTo>
                    <a:lnTo>
                      <a:pt x="412" y="49"/>
                    </a:lnTo>
                    <a:cubicBezTo>
                      <a:pt x="405" y="30"/>
                      <a:pt x="386" y="18"/>
                      <a:pt x="367" y="18"/>
                    </a:cubicBezTo>
                    <a:lnTo>
                      <a:pt x="48" y="18"/>
                    </a:lnTo>
                    <a:lnTo>
                      <a:pt x="48" y="18"/>
                    </a:lnTo>
                    <a:cubicBezTo>
                      <a:pt x="39" y="18"/>
                      <a:pt x="31" y="22"/>
                      <a:pt x="25" y="29"/>
                    </a:cubicBezTo>
                    <a:lnTo>
                      <a:pt x="25" y="29"/>
                    </a:lnTo>
                    <a:cubicBezTo>
                      <a:pt x="20" y="37"/>
                      <a:pt x="18" y="46"/>
                      <a:pt x="22" y="55"/>
                    </a:cubicBezTo>
                    <a:lnTo>
                      <a:pt x="36" y="101"/>
                    </a:lnTo>
                    <a:lnTo>
                      <a:pt x="282" y="101"/>
                    </a:lnTo>
                    <a:lnTo>
                      <a:pt x="282" y="101"/>
                    </a:lnTo>
                    <a:cubicBezTo>
                      <a:pt x="316" y="101"/>
                      <a:pt x="346" y="122"/>
                      <a:pt x="358" y="154"/>
                    </a:cubicBezTo>
                    <a:close/>
                    <a:moveTo>
                      <a:pt x="1465" y="285"/>
                    </a:moveTo>
                    <a:lnTo>
                      <a:pt x="447" y="285"/>
                    </a:lnTo>
                    <a:lnTo>
                      <a:pt x="447" y="285"/>
                    </a:lnTo>
                    <a:cubicBezTo>
                      <a:pt x="413" y="285"/>
                      <a:pt x="383" y="264"/>
                      <a:pt x="370" y="233"/>
                    </a:cubicBezTo>
                    <a:lnTo>
                      <a:pt x="342" y="161"/>
                    </a:lnTo>
                    <a:lnTo>
                      <a:pt x="342" y="161"/>
                    </a:lnTo>
                    <a:cubicBezTo>
                      <a:pt x="333" y="135"/>
                      <a:pt x="309" y="120"/>
                      <a:pt x="282" y="120"/>
                    </a:cubicBezTo>
                    <a:lnTo>
                      <a:pt x="30" y="120"/>
                    </a:lnTo>
                    <a:lnTo>
                      <a:pt x="30" y="120"/>
                    </a:lnTo>
                    <a:cubicBezTo>
                      <a:pt x="27" y="120"/>
                      <a:pt x="24" y="117"/>
                      <a:pt x="22" y="113"/>
                    </a:cubicBezTo>
                    <a:lnTo>
                      <a:pt x="6" y="61"/>
                    </a:lnTo>
                    <a:lnTo>
                      <a:pt x="6" y="61"/>
                    </a:lnTo>
                    <a:cubicBezTo>
                      <a:pt x="0" y="46"/>
                      <a:pt x="3" y="32"/>
                      <a:pt x="11" y="19"/>
                    </a:cubicBezTo>
                    <a:lnTo>
                      <a:pt x="11" y="19"/>
                    </a:lnTo>
                    <a:cubicBezTo>
                      <a:pt x="20" y="8"/>
                      <a:pt x="34" y="0"/>
                      <a:pt x="48" y="0"/>
                    </a:cubicBezTo>
                    <a:lnTo>
                      <a:pt x="367" y="0"/>
                    </a:lnTo>
                    <a:lnTo>
                      <a:pt x="367" y="0"/>
                    </a:lnTo>
                    <a:cubicBezTo>
                      <a:pt x="394" y="0"/>
                      <a:pt x="419" y="18"/>
                      <a:pt x="428" y="42"/>
                    </a:cubicBezTo>
                    <a:lnTo>
                      <a:pt x="475" y="172"/>
                    </a:lnTo>
                    <a:lnTo>
                      <a:pt x="1458" y="172"/>
                    </a:lnTo>
                    <a:lnTo>
                      <a:pt x="1458" y="172"/>
                    </a:lnTo>
                    <a:cubicBezTo>
                      <a:pt x="1476" y="172"/>
                      <a:pt x="1490" y="180"/>
                      <a:pt x="1498" y="195"/>
                    </a:cubicBezTo>
                    <a:lnTo>
                      <a:pt x="1498" y="195"/>
                    </a:lnTo>
                    <a:cubicBezTo>
                      <a:pt x="1506" y="209"/>
                      <a:pt x="1506" y="226"/>
                      <a:pt x="1497" y="240"/>
                    </a:cubicBezTo>
                    <a:lnTo>
                      <a:pt x="1472" y="281"/>
                    </a:lnTo>
                    <a:lnTo>
                      <a:pt x="1472" y="281"/>
                    </a:lnTo>
                    <a:cubicBezTo>
                      <a:pt x="1470" y="283"/>
                      <a:pt x="1468" y="285"/>
                      <a:pt x="1465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27">
                <a:extLst>
                  <a:ext uri="{FF2B5EF4-FFF2-40B4-BE49-F238E27FC236}">
                    <a16:creationId xmlns:a16="http://schemas.microsoft.com/office/drawing/2014/main" id="{1B719C4B-1784-4B15-8BFD-70EB9F441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5223" y="7868550"/>
                <a:ext cx="404221" cy="227619"/>
              </a:xfrm>
              <a:custGeom>
                <a:avLst/>
                <a:gdLst>
                  <a:gd name="T0" fmla="*/ 451 w 452"/>
                  <a:gd name="T1" fmla="*/ 254 h 255"/>
                  <a:gd name="T2" fmla="*/ 0 w 452"/>
                  <a:gd name="T3" fmla="*/ 254 h 255"/>
                  <a:gd name="T4" fmla="*/ 0 w 452"/>
                  <a:gd name="T5" fmla="*/ 97 h 255"/>
                  <a:gd name="T6" fmla="*/ 0 w 452"/>
                  <a:gd name="T7" fmla="*/ 97 h 255"/>
                  <a:gd name="T8" fmla="*/ 27 w 452"/>
                  <a:gd name="T9" fmla="*/ 29 h 255"/>
                  <a:gd name="T10" fmla="*/ 27 w 452"/>
                  <a:gd name="T11" fmla="*/ 29 h 255"/>
                  <a:gd name="T12" fmla="*/ 96 w 452"/>
                  <a:gd name="T13" fmla="*/ 0 h 255"/>
                  <a:gd name="T14" fmla="*/ 354 w 452"/>
                  <a:gd name="T15" fmla="*/ 0 h 255"/>
                  <a:gd name="T16" fmla="*/ 354 w 452"/>
                  <a:gd name="T17" fmla="*/ 0 h 255"/>
                  <a:gd name="T18" fmla="*/ 419 w 452"/>
                  <a:gd name="T19" fmla="*/ 26 h 255"/>
                  <a:gd name="T20" fmla="*/ 419 w 452"/>
                  <a:gd name="T21" fmla="*/ 26 h 255"/>
                  <a:gd name="T22" fmla="*/ 451 w 452"/>
                  <a:gd name="T23" fmla="*/ 97 h 255"/>
                  <a:gd name="T24" fmla="*/ 451 w 452"/>
                  <a:gd name="T25" fmla="*/ 25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2" h="255">
                    <a:moveTo>
                      <a:pt x="451" y="254"/>
                    </a:moveTo>
                    <a:lnTo>
                      <a:pt x="0" y="254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0"/>
                      <a:pt x="10" y="47"/>
                      <a:pt x="27" y="29"/>
                    </a:cubicBezTo>
                    <a:lnTo>
                      <a:pt x="27" y="29"/>
                    </a:lnTo>
                    <a:cubicBezTo>
                      <a:pt x="44" y="11"/>
                      <a:pt x="69" y="0"/>
                      <a:pt x="96" y="0"/>
                    </a:cubicBezTo>
                    <a:lnTo>
                      <a:pt x="354" y="0"/>
                    </a:lnTo>
                    <a:lnTo>
                      <a:pt x="354" y="0"/>
                    </a:lnTo>
                    <a:cubicBezTo>
                      <a:pt x="379" y="0"/>
                      <a:pt x="402" y="10"/>
                      <a:pt x="419" y="26"/>
                    </a:cubicBezTo>
                    <a:lnTo>
                      <a:pt x="419" y="26"/>
                    </a:lnTo>
                    <a:cubicBezTo>
                      <a:pt x="438" y="44"/>
                      <a:pt x="451" y="69"/>
                      <a:pt x="451" y="97"/>
                    </a:cubicBezTo>
                    <a:lnTo>
                      <a:pt x="451" y="25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28">
                <a:extLst>
                  <a:ext uri="{FF2B5EF4-FFF2-40B4-BE49-F238E27FC236}">
                    <a16:creationId xmlns:a16="http://schemas.microsoft.com/office/drawing/2014/main" id="{15737AC3-0B35-4A34-85B2-CFA3530428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7374" y="7860701"/>
                <a:ext cx="419919" cy="243317"/>
              </a:xfrm>
              <a:custGeom>
                <a:avLst/>
                <a:gdLst>
                  <a:gd name="T0" fmla="*/ 17 w 470"/>
                  <a:gd name="T1" fmla="*/ 254 h 273"/>
                  <a:gd name="T2" fmla="*/ 450 w 470"/>
                  <a:gd name="T3" fmla="*/ 254 h 273"/>
                  <a:gd name="T4" fmla="*/ 450 w 470"/>
                  <a:gd name="T5" fmla="*/ 106 h 273"/>
                  <a:gd name="T6" fmla="*/ 450 w 470"/>
                  <a:gd name="T7" fmla="*/ 106 h 273"/>
                  <a:gd name="T8" fmla="*/ 422 w 470"/>
                  <a:gd name="T9" fmla="*/ 41 h 273"/>
                  <a:gd name="T10" fmla="*/ 422 w 470"/>
                  <a:gd name="T11" fmla="*/ 41 h 273"/>
                  <a:gd name="T12" fmla="*/ 363 w 470"/>
                  <a:gd name="T13" fmla="*/ 18 h 273"/>
                  <a:gd name="T14" fmla="*/ 105 w 470"/>
                  <a:gd name="T15" fmla="*/ 18 h 273"/>
                  <a:gd name="T16" fmla="*/ 105 w 470"/>
                  <a:gd name="T17" fmla="*/ 18 h 273"/>
                  <a:gd name="T18" fmla="*/ 42 w 470"/>
                  <a:gd name="T19" fmla="*/ 44 h 273"/>
                  <a:gd name="T20" fmla="*/ 42 w 470"/>
                  <a:gd name="T21" fmla="*/ 44 h 273"/>
                  <a:gd name="T22" fmla="*/ 17 w 470"/>
                  <a:gd name="T23" fmla="*/ 106 h 273"/>
                  <a:gd name="T24" fmla="*/ 17 w 470"/>
                  <a:gd name="T25" fmla="*/ 254 h 273"/>
                  <a:gd name="T26" fmla="*/ 460 w 470"/>
                  <a:gd name="T27" fmla="*/ 272 h 273"/>
                  <a:gd name="T28" fmla="*/ 9 w 470"/>
                  <a:gd name="T29" fmla="*/ 272 h 273"/>
                  <a:gd name="T30" fmla="*/ 9 w 470"/>
                  <a:gd name="T31" fmla="*/ 272 h 273"/>
                  <a:gd name="T32" fmla="*/ 0 w 470"/>
                  <a:gd name="T33" fmla="*/ 263 h 273"/>
                  <a:gd name="T34" fmla="*/ 0 w 470"/>
                  <a:gd name="T35" fmla="*/ 106 h 273"/>
                  <a:gd name="T36" fmla="*/ 0 w 470"/>
                  <a:gd name="T37" fmla="*/ 106 h 273"/>
                  <a:gd name="T38" fmla="*/ 30 w 470"/>
                  <a:gd name="T39" fmla="*/ 32 h 273"/>
                  <a:gd name="T40" fmla="*/ 30 w 470"/>
                  <a:gd name="T41" fmla="*/ 32 h 273"/>
                  <a:gd name="T42" fmla="*/ 105 w 470"/>
                  <a:gd name="T43" fmla="*/ 0 h 273"/>
                  <a:gd name="T44" fmla="*/ 363 w 470"/>
                  <a:gd name="T45" fmla="*/ 0 h 273"/>
                  <a:gd name="T46" fmla="*/ 363 w 470"/>
                  <a:gd name="T47" fmla="*/ 0 h 273"/>
                  <a:gd name="T48" fmla="*/ 434 w 470"/>
                  <a:gd name="T49" fmla="*/ 29 h 273"/>
                  <a:gd name="T50" fmla="*/ 434 w 470"/>
                  <a:gd name="T51" fmla="*/ 29 h 273"/>
                  <a:gd name="T52" fmla="*/ 469 w 470"/>
                  <a:gd name="T53" fmla="*/ 106 h 273"/>
                  <a:gd name="T54" fmla="*/ 469 w 470"/>
                  <a:gd name="T55" fmla="*/ 263 h 273"/>
                  <a:gd name="T56" fmla="*/ 469 w 470"/>
                  <a:gd name="T57" fmla="*/ 263 h 273"/>
                  <a:gd name="T58" fmla="*/ 460 w 470"/>
                  <a:gd name="T59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0" h="273">
                    <a:moveTo>
                      <a:pt x="17" y="254"/>
                    </a:moveTo>
                    <a:lnTo>
                      <a:pt x="450" y="254"/>
                    </a:lnTo>
                    <a:lnTo>
                      <a:pt x="450" y="106"/>
                    </a:lnTo>
                    <a:lnTo>
                      <a:pt x="450" y="106"/>
                    </a:lnTo>
                    <a:cubicBezTo>
                      <a:pt x="450" y="81"/>
                      <a:pt x="440" y="58"/>
                      <a:pt x="422" y="41"/>
                    </a:cubicBezTo>
                    <a:lnTo>
                      <a:pt x="422" y="41"/>
                    </a:lnTo>
                    <a:cubicBezTo>
                      <a:pt x="406" y="26"/>
                      <a:pt x="385" y="18"/>
                      <a:pt x="363" y="18"/>
                    </a:cubicBezTo>
                    <a:lnTo>
                      <a:pt x="105" y="18"/>
                    </a:lnTo>
                    <a:lnTo>
                      <a:pt x="105" y="18"/>
                    </a:lnTo>
                    <a:cubicBezTo>
                      <a:pt x="81" y="18"/>
                      <a:pt x="59" y="28"/>
                      <a:pt x="42" y="44"/>
                    </a:cubicBezTo>
                    <a:lnTo>
                      <a:pt x="42" y="44"/>
                    </a:lnTo>
                    <a:cubicBezTo>
                      <a:pt x="26" y="61"/>
                      <a:pt x="17" y="83"/>
                      <a:pt x="17" y="106"/>
                    </a:cubicBezTo>
                    <a:lnTo>
                      <a:pt x="17" y="254"/>
                    </a:lnTo>
                    <a:close/>
                    <a:moveTo>
                      <a:pt x="460" y="272"/>
                    </a:moveTo>
                    <a:lnTo>
                      <a:pt x="9" y="272"/>
                    </a:lnTo>
                    <a:lnTo>
                      <a:pt x="9" y="272"/>
                    </a:lnTo>
                    <a:cubicBezTo>
                      <a:pt x="4" y="272"/>
                      <a:pt x="0" y="268"/>
                      <a:pt x="0" y="263"/>
                    </a:cubicBezTo>
                    <a:lnTo>
                      <a:pt x="0" y="106"/>
                    </a:lnTo>
                    <a:lnTo>
                      <a:pt x="0" y="106"/>
                    </a:lnTo>
                    <a:cubicBezTo>
                      <a:pt x="0" y="78"/>
                      <a:pt x="10" y="52"/>
                      <a:pt x="30" y="32"/>
                    </a:cubicBezTo>
                    <a:lnTo>
                      <a:pt x="30" y="32"/>
                    </a:lnTo>
                    <a:cubicBezTo>
                      <a:pt x="50" y="12"/>
                      <a:pt x="76" y="0"/>
                      <a:pt x="105" y="0"/>
                    </a:cubicBezTo>
                    <a:lnTo>
                      <a:pt x="363" y="0"/>
                    </a:lnTo>
                    <a:lnTo>
                      <a:pt x="363" y="0"/>
                    </a:lnTo>
                    <a:cubicBezTo>
                      <a:pt x="390" y="0"/>
                      <a:pt x="414" y="11"/>
                      <a:pt x="434" y="29"/>
                    </a:cubicBezTo>
                    <a:lnTo>
                      <a:pt x="434" y="29"/>
                    </a:lnTo>
                    <a:cubicBezTo>
                      <a:pt x="456" y="48"/>
                      <a:pt x="469" y="77"/>
                      <a:pt x="469" y="106"/>
                    </a:cubicBezTo>
                    <a:lnTo>
                      <a:pt x="469" y="263"/>
                    </a:lnTo>
                    <a:lnTo>
                      <a:pt x="469" y="263"/>
                    </a:lnTo>
                    <a:cubicBezTo>
                      <a:pt x="469" y="268"/>
                      <a:pt x="464" y="272"/>
                      <a:pt x="460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29">
                <a:extLst>
                  <a:ext uri="{FF2B5EF4-FFF2-40B4-BE49-F238E27FC236}">
                    <a16:creationId xmlns:a16="http://schemas.microsoft.com/office/drawing/2014/main" id="{45CE1F5D-752D-485D-BEF1-DE5522CFA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7523" y="7523197"/>
                <a:ext cx="15698" cy="353202"/>
              </a:xfrm>
              <a:custGeom>
                <a:avLst/>
                <a:gdLst>
                  <a:gd name="T0" fmla="*/ 9 w 18"/>
                  <a:gd name="T1" fmla="*/ 397 h 398"/>
                  <a:gd name="T2" fmla="*/ 9 w 18"/>
                  <a:gd name="T3" fmla="*/ 397 h 398"/>
                  <a:gd name="T4" fmla="*/ 0 w 18"/>
                  <a:gd name="T5" fmla="*/ 388 h 398"/>
                  <a:gd name="T6" fmla="*/ 0 w 18"/>
                  <a:gd name="T7" fmla="*/ 9 h 398"/>
                  <a:gd name="T8" fmla="*/ 0 w 18"/>
                  <a:gd name="T9" fmla="*/ 9 h 398"/>
                  <a:gd name="T10" fmla="*/ 9 w 18"/>
                  <a:gd name="T11" fmla="*/ 0 h 398"/>
                  <a:gd name="T12" fmla="*/ 9 w 18"/>
                  <a:gd name="T13" fmla="*/ 0 h 398"/>
                  <a:gd name="T14" fmla="*/ 17 w 18"/>
                  <a:gd name="T15" fmla="*/ 9 h 398"/>
                  <a:gd name="T16" fmla="*/ 17 w 18"/>
                  <a:gd name="T17" fmla="*/ 388 h 398"/>
                  <a:gd name="T18" fmla="*/ 17 w 18"/>
                  <a:gd name="T19" fmla="*/ 388 h 398"/>
                  <a:gd name="T20" fmla="*/ 9 w 18"/>
                  <a:gd name="T21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98">
                    <a:moveTo>
                      <a:pt x="9" y="397"/>
                    </a:moveTo>
                    <a:lnTo>
                      <a:pt x="9" y="397"/>
                    </a:lnTo>
                    <a:cubicBezTo>
                      <a:pt x="5" y="397"/>
                      <a:pt x="0" y="393"/>
                      <a:pt x="0" y="38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3"/>
                      <a:pt x="17" y="9"/>
                    </a:cubicBezTo>
                    <a:lnTo>
                      <a:pt x="17" y="388"/>
                    </a:lnTo>
                    <a:lnTo>
                      <a:pt x="17" y="388"/>
                    </a:lnTo>
                    <a:cubicBezTo>
                      <a:pt x="17" y="393"/>
                      <a:pt x="14" y="397"/>
                      <a:pt x="9" y="3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30">
                <a:extLst>
                  <a:ext uri="{FF2B5EF4-FFF2-40B4-BE49-F238E27FC236}">
                    <a16:creationId xmlns:a16="http://schemas.microsoft.com/office/drawing/2014/main" id="{6D230B7A-769E-4F8F-9C07-EB8858CBE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5372" y="7531046"/>
                <a:ext cx="180525" cy="188374"/>
              </a:xfrm>
              <a:custGeom>
                <a:avLst/>
                <a:gdLst>
                  <a:gd name="T0" fmla="*/ 0 w 204"/>
                  <a:gd name="T1" fmla="*/ 0 h 212"/>
                  <a:gd name="T2" fmla="*/ 203 w 204"/>
                  <a:gd name="T3" fmla="*/ 106 h 212"/>
                  <a:gd name="T4" fmla="*/ 0 w 204"/>
                  <a:gd name="T5" fmla="*/ 211 h 212"/>
                  <a:gd name="T6" fmla="*/ 0 w 204"/>
                  <a:gd name="T7" fmla="*/ 0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4" h="212">
                    <a:moveTo>
                      <a:pt x="0" y="0"/>
                    </a:moveTo>
                    <a:lnTo>
                      <a:pt x="203" y="106"/>
                    </a:lnTo>
                    <a:lnTo>
                      <a:pt x="0" y="211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31">
                <a:extLst>
                  <a:ext uri="{FF2B5EF4-FFF2-40B4-BE49-F238E27FC236}">
                    <a16:creationId xmlns:a16="http://schemas.microsoft.com/office/drawing/2014/main" id="{1B3E6B9B-0B2F-401A-95AA-DA0AE11FA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7523" y="7523197"/>
                <a:ext cx="196223" cy="204072"/>
              </a:xfrm>
              <a:custGeom>
                <a:avLst/>
                <a:gdLst>
                  <a:gd name="T0" fmla="*/ 17 w 222"/>
                  <a:gd name="T1" fmla="*/ 24 h 231"/>
                  <a:gd name="T2" fmla="*/ 17 w 222"/>
                  <a:gd name="T3" fmla="*/ 207 h 231"/>
                  <a:gd name="T4" fmla="*/ 194 w 222"/>
                  <a:gd name="T5" fmla="*/ 116 h 231"/>
                  <a:gd name="T6" fmla="*/ 17 w 222"/>
                  <a:gd name="T7" fmla="*/ 24 h 231"/>
                  <a:gd name="T8" fmla="*/ 9 w 222"/>
                  <a:gd name="T9" fmla="*/ 230 h 231"/>
                  <a:gd name="T10" fmla="*/ 9 w 222"/>
                  <a:gd name="T11" fmla="*/ 230 h 231"/>
                  <a:gd name="T12" fmla="*/ 5 w 222"/>
                  <a:gd name="T13" fmla="*/ 229 h 231"/>
                  <a:gd name="T14" fmla="*/ 5 w 222"/>
                  <a:gd name="T15" fmla="*/ 229 h 231"/>
                  <a:gd name="T16" fmla="*/ 0 w 222"/>
                  <a:gd name="T17" fmla="*/ 221 h 231"/>
                  <a:gd name="T18" fmla="*/ 0 w 222"/>
                  <a:gd name="T19" fmla="*/ 10 h 231"/>
                  <a:gd name="T20" fmla="*/ 0 w 222"/>
                  <a:gd name="T21" fmla="*/ 10 h 231"/>
                  <a:gd name="T22" fmla="*/ 5 w 222"/>
                  <a:gd name="T23" fmla="*/ 2 h 231"/>
                  <a:gd name="T24" fmla="*/ 5 w 222"/>
                  <a:gd name="T25" fmla="*/ 2 h 231"/>
                  <a:gd name="T26" fmla="*/ 13 w 222"/>
                  <a:gd name="T27" fmla="*/ 2 h 231"/>
                  <a:gd name="T28" fmla="*/ 217 w 222"/>
                  <a:gd name="T29" fmla="*/ 108 h 231"/>
                  <a:gd name="T30" fmla="*/ 217 w 222"/>
                  <a:gd name="T31" fmla="*/ 108 h 231"/>
                  <a:gd name="T32" fmla="*/ 221 w 222"/>
                  <a:gd name="T33" fmla="*/ 116 h 231"/>
                  <a:gd name="T34" fmla="*/ 221 w 222"/>
                  <a:gd name="T35" fmla="*/ 116 h 231"/>
                  <a:gd name="T36" fmla="*/ 217 w 222"/>
                  <a:gd name="T37" fmla="*/ 123 h 231"/>
                  <a:gd name="T38" fmla="*/ 13 w 222"/>
                  <a:gd name="T39" fmla="*/ 229 h 231"/>
                  <a:gd name="T40" fmla="*/ 13 w 222"/>
                  <a:gd name="T41" fmla="*/ 229 h 231"/>
                  <a:gd name="T42" fmla="*/ 9 w 222"/>
                  <a:gd name="T43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2" h="231">
                    <a:moveTo>
                      <a:pt x="17" y="24"/>
                    </a:moveTo>
                    <a:lnTo>
                      <a:pt x="17" y="207"/>
                    </a:lnTo>
                    <a:lnTo>
                      <a:pt x="194" y="116"/>
                    </a:lnTo>
                    <a:lnTo>
                      <a:pt x="17" y="24"/>
                    </a:lnTo>
                    <a:close/>
                    <a:moveTo>
                      <a:pt x="9" y="230"/>
                    </a:moveTo>
                    <a:lnTo>
                      <a:pt x="9" y="230"/>
                    </a:lnTo>
                    <a:cubicBezTo>
                      <a:pt x="7" y="230"/>
                      <a:pt x="6" y="230"/>
                      <a:pt x="5" y="229"/>
                    </a:cubicBezTo>
                    <a:lnTo>
                      <a:pt x="5" y="229"/>
                    </a:lnTo>
                    <a:cubicBezTo>
                      <a:pt x="2" y="227"/>
                      <a:pt x="0" y="224"/>
                      <a:pt x="0" y="22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2" y="4"/>
                      <a:pt x="5" y="2"/>
                    </a:cubicBezTo>
                    <a:lnTo>
                      <a:pt x="5" y="2"/>
                    </a:lnTo>
                    <a:cubicBezTo>
                      <a:pt x="7" y="1"/>
                      <a:pt x="11" y="0"/>
                      <a:pt x="13" y="2"/>
                    </a:cubicBezTo>
                    <a:lnTo>
                      <a:pt x="217" y="108"/>
                    </a:lnTo>
                    <a:lnTo>
                      <a:pt x="217" y="108"/>
                    </a:lnTo>
                    <a:cubicBezTo>
                      <a:pt x="219" y="109"/>
                      <a:pt x="221" y="112"/>
                      <a:pt x="221" y="116"/>
                    </a:cubicBezTo>
                    <a:lnTo>
                      <a:pt x="221" y="116"/>
                    </a:lnTo>
                    <a:cubicBezTo>
                      <a:pt x="221" y="119"/>
                      <a:pt x="219" y="122"/>
                      <a:pt x="217" y="123"/>
                    </a:cubicBezTo>
                    <a:lnTo>
                      <a:pt x="13" y="229"/>
                    </a:lnTo>
                    <a:lnTo>
                      <a:pt x="13" y="229"/>
                    </a:lnTo>
                    <a:cubicBezTo>
                      <a:pt x="12" y="230"/>
                      <a:pt x="11" y="230"/>
                      <a:pt x="9" y="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32">
                <a:extLst>
                  <a:ext uri="{FF2B5EF4-FFF2-40B4-BE49-F238E27FC236}">
                    <a16:creationId xmlns:a16="http://schemas.microsoft.com/office/drawing/2014/main" id="{EF6AD462-F9DF-455F-A4C9-07EE95D46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4993" y="7978435"/>
                <a:ext cx="180525" cy="15698"/>
              </a:xfrm>
              <a:custGeom>
                <a:avLst/>
                <a:gdLst>
                  <a:gd name="T0" fmla="*/ 195 w 205"/>
                  <a:gd name="T1" fmla="*/ 16 h 17"/>
                  <a:gd name="T2" fmla="*/ 10 w 205"/>
                  <a:gd name="T3" fmla="*/ 16 h 17"/>
                  <a:gd name="T4" fmla="*/ 10 w 205"/>
                  <a:gd name="T5" fmla="*/ 16 h 17"/>
                  <a:gd name="T6" fmla="*/ 0 w 205"/>
                  <a:gd name="T7" fmla="*/ 8 h 17"/>
                  <a:gd name="T8" fmla="*/ 0 w 205"/>
                  <a:gd name="T9" fmla="*/ 8 h 17"/>
                  <a:gd name="T10" fmla="*/ 10 w 205"/>
                  <a:gd name="T11" fmla="*/ 0 h 17"/>
                  <a:gd name="T12" fmla="*/ 195 w 205"/>
                  <a:gd name="T13" fmla="*/ 0 h 17"/>
                  <a:gd name="T14" fmla="*/ 195 w 205"/>
                  <a:gd name="T15" fmla="*/ 0 h 17"/>
                  <a:gd name="T16" fmla="*/ 204 w 205"/>
                  <a:gd name="T17" fmla="*/ 8 h 17"/>
                  <a:gd name="T18" fmla="*/ 204 w 205"/>
                  <a:gd name="T19" fmla="*/ 8 h 17"/>
                  <a:gd name="T20" fmla="*/ 195 w 205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5" h="17">
                    <a:moveTo>
                      <a:pt x="195" y="16"/>
                    </a:moveTo>
                    <a:lnTo>
                      <a:pt x="10" y="16"/>
                    </a:lnTo>
                    <a:lnTo>
                      <a:pt x="10" y="16"/>
                    </a:lnTo>
                    <a:cubicBezTo>
                      <a:pt x="4" y="16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195" y="0"/>
                    </a:lnTo>
                    <a:lnTo>
                      <a:pt x="195" y="0"/>
                    </a:lnTo>
                    <a:cubicBezTo>
                      <a:pt x="200" y="0"/>
                      <a:pt x="204" y="3"/>
                      <a:pt x="204" y="8"/>
                    </a:cubicBezTo>
                    <a:lnTo>
                      <a:pt x="204" y="8"/>
                    </a:lnTo>
                    <a:cubicBezTo>
                      <a:pt x="204" y="12"/>
                      <a:pt x="200" y="16"/>
                      <a:pt x="195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DA64170-7EDA-490B-8FFE-B2B1F01BA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0511" y="8245298"/>
                <a:ext cx="858576" cy="14872"/>
              </a:xfrm>
              <a:custGeom>
                <a:avLst/>
                <a:gdLst>
                  <a:gd name="connsiteX0" fmla="*/ 753588 w 858576"/>
                  <a:gd name="connsiteY0" fmla="*/ 0 h 14872"/>
                  <a:gd name="connsiteX1" fmla="*/ 851518 w 858576"/>
                  <a:gd name="connsiteY1" fmla="*/ 0 h 14872"/>
                  <a:gd name="connsiteX2" fmla="*/ 858576 w 858576"/>
                  <a:gd name="connsiteY2" fmla="*/ 8262 h 14872"/>
                  <a:gd name="connsiteX3" fmla="*/ 851518 w 858576"/>
                  <a:gd name="connsiteY3" fmla="*/ 14872 h 14872"/>
                  <a:gd name="connsiteX4" fmla="*/ 753588 w 858576"/>
                  <a:gd name="connsiteY4" fmla="*/ 14872 h 14872"/>
                  <a:gd name="connsiteX5" fmla="*/ 745648 w 858576"/>
                  <a:gd name="connsiteY5" fmla="*/ 8262 h 14872"/>
                  <a:gd name="connsiteX6" fmla="*/ 753588 w 858576"/>
                  <a:gd name="connsiteY6" fmla="*/ 0 h 14872"/>
                  <a:gd name="connsiteX7" fmla="*/ 379882 w 858576"/>
                  <a:gd name="connsiteY7" fmla="*/ 0 h 14872"/>
                  <a:gd name="connsiteX8" fmla="*/ 477810 w 858576"/>
                  <a:gd name="connsiteY8" fmla="*/ 0 h 14872"/>
                  <a:gd name="connsiteX9" fmla="*/ 485750 w 858576"/>
                  <a:gd name="connsiteY9" fmla="*/ 8262 h 14872"/>
                  <a:gd name="connsiteX10" fmla="*/ 477810 w 858576"/>
                  <a:gd name="connsiteY10" fmla="*/ 14872 h 14872"/>
                  <a:gd name="connsiteX11" fmla="*/ 379882 w 858576"/>
                  <a:gd name="connsiteY11" fmla="*/ 14872 h 14872"/>
                  <a:gd name="connsiteX12" fmla="*/ 372824 w 858576"/>
                  <a:gd name="connsiteY12" fmla="*/ 8262 h 14872"/>
                  <a:gd name="connsiteX13" fmla="*/ 379882 w 858576"/>
                  <a:gd name="connsiteY13" fmla="*/ 0 h 14872"/>
                  <a:gd name="connsiteX14" fmla="*/ 8754 w 858576"/>
                  <a:gd name="connsiteY14" fmla="*/ 0 h 14872"/>
                  <a:gd name="connsiteX15" fmla="*/ 104180 w 858576"/>
                  <a:gd name="connsiteY15" fmla="*/ 0 h 14872"/>
                  <a:gd name="connsiteX16" fmla="*/ 112934 w 858576"/>
                  <a:gd name="connsiteY16" fmla="*/ 8262 h 14872"/>
                  <a:gd name="connsiteX17" fmla="*/ 104180 w 858576"/>
                  <a:gd name="connsiteY17" fmla="*/ 14872 h 14872"/>
                  <a:gd name="connsiteX18" fmla="*/ 8754 w 858576"/>
                  <a:gd name="connsiteY18" fmla="*/ 14872 h 14872"/>
                  <a:gd name="connsiteX19" fmla="*/ 0 w 858576"/>
                  <a:gd name="connsiteY19" fmla="*/ 8262 h 14872"/>
                  <a:gd name="connsiteX20" fmla="*/ 8754 w 858576"/>
                  <a:gd name="connsiteY20" fmla="*/ 0 h 14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58576" h="14872">
                    <a:moveTo>
                      <a:pt x="753588" y="0"/>
                    </a:moveTo>
                    <a:lnTo>
                      <a:pt x="851518" y="0"/>
                    </a:lnTo>
                    <a:cubicBezTo>
                      <a:pt x="855046" y="0"/>
                      <a:pt x="858576" y="3305"/>
                      <a:pt x="858576" y="8262"/>
                    </a:cubicBezTo>
                    <a:cubicBezTo>
                      <a:pt x="858576" y="11567"/>
                      <a:pt x="855046" y="14872"/>
                      <a:pt x="851518" y="14872"/>
                    </a:cubicBezTo>
                    <a:lnTo>
                      <a:pt x="753588" y="14872"/>
                    </a:lnTo>
                    <a:cubicBezTo>
                      <a:pt x="749176" y="14872"/>
                      <a:pt x="745648" y="11567"/>
                      <a:pt x="745648" y="8262"/>
                    </a:cubicBezTo>
                    <a:cubicBezTo>
                      <a:pt x="745648" y="3305"/>
                      <a:pt x="749176" y="0"/>
                      <a:pt x="753588" y="0"/>
                    </a:cubicBezTo>
                    <a:close/>
                    <a:moveTo>
                      <a:pt x="379882" y="0"/>
                    </a:moveTo>
                    <a:lnTo>
                      <a:pt x="477810" y="0"/>
                    </a:lnTo>
                    <a:cubicBezTo>
                      <a:pt x="482220" y="0"/>
                      <a:pt x="485750" y="3305"/>
                      <a:pt x="485750" y="8262"/>
                    </a:cubicBezTo>
                    <a:cubicBezTo>
                      <a:pt x="485750" y="11567"/>
                      <a:pt x="482220" y="14872"/>
                      <a:pt x="477810" y="14872"/>
                    </a:cubicBezTo>
                    <a:lnTo>
                      <a:pt x="379882" y="14872"/>
                    </a:lnTo>
                    <a:cubicBezTo>
                      <a:pt x="376352" y="14872"/>
                      <a:pt x="372824" y="11567"/>
                      <a:pt x="372824" y="8262"/>
                    </a:cubicBezTo>
                    <a:cubicBezTo>
                      <a:pt x="372824" y="3305"/>
                      <a:pt x="376352" y="0"/>
                      <a:pt x="379882" y="0"/>
                    </a:cubicBezTo>
                    <a:close/>
                    <a:moveTo>
                      <a:pt x="8754" y="0"/>
                    </a:moveTo>
                    <a:lnTo>
                      <a:pt x="104180" y="0"/>
                    </a:lnTo>
                    <a:cubicBezTo>
                      <a:pt x="109432" y="0"/>
                      <a:pt x="112934" y="3305"/>
                      <a:pt x="112934" y="8262"/>
                    </a:cubicBezTo>
                    <a:cubicBezTo>
                      <a:pt x="112934" y="11567"/>
                      <a:pt x="109432" y="14872"/>
                      <a:pt x="104180" y="14872"/>
                    </a:cubicBezTo>
                    <a:lnTo>
                      <a:pt x="8754" y="14872"/>
                    </a:lnTo>
                    <a:cubicBezTo>
                      <a:pt x="4376" y="14872"/>
                      <a:pt x="0" y="11567"/>
                      <a:pt x="0" y="8262"/>
                    </a:cubicBezTo>
                    <a:cubicBezTo>
                      <a:pt x="0" y="3305"/>
                      <a:pt x="4376" y="0"/>
                      <a:pt x="87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36">
                <a:extLst>
                  <a:ext uri="{FF2B5EF4-FFF2-40B4-BE49-F238E27FC236}">
                    <a16:creationId xmlns:a16="http://schemas.microsoft.com/office/drawing/2014/main" id="{19CD5F7A-B848-42A5-AE9E-2F43CC12C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8099" y="7130751"/>
                <a:ext cx="1789555" cy="1616879"/>
              </a:xfrm>
              <a:custGeom>
                <a:avLst/>
                <a:gdLst>
                  <a:gd name="T0" fmla="*/ 1895 w 2009"/>
                  <a:gd name="T1" fmla="*/ 1816 h 1817"/>
                  <a:gd name="T2" fmla="*/ 1003 w 2009"/>
                  <a:gd name="T3" fmla="*/ 1816 h 1817"/>
                  <a:gd name="T4" fmla="*/ 113 w 2009"/>
                  <a:gd name="T5" fmla="*/ 1816 h 1817"/>
                  <a:gd name="T6" fmla="*/ 113 w 2009"/>
                  <a:gd name="T7" fmla="*/ 1816 h 1817"/>
                  <a:gd name="T8" fmla="*/ 33 w 2009"/>
                  <a:gd name="T9" fmla="*/ 1782 h 1817"/>
                  <a:gd name="T10" fmla="*/ 33 w 2009"/>
                  <a:gd name="T11" fmla="*/ 1782 h 1817"/>
                  <a:gd name="T12" fmla="*/ 0 w 2009"/>
                  <a:gd name="T13" fmla="*/ 1702 h 1817"/>
                  <a:gd name="T14" fmla="*/ 0 w 2009"/>
                  <a:gd name="T15" fmla="*/ 908 h 1817"/>
                  <a:gd name="T16" fmla="*/ 0 w 2009"/>
                  <a:gd name="T17" fmla="*/ 113 h 1817"/>
                  <a:gd name="T18" fmla="*/ 0 w 2009"/>
                  <a:gd name="T19" fmla="*/ 113 h 1817"/>
                  <a:gd name="T20" fmla="*/ 33 w 2009"/>
                  <a:gd name="T21" fmla="*/ 33 h 1817"/>
                  <a:gd name="T22" fmla="*/ 33 w 2009"/>
                  <a:gd name="T23" fmla="*/ 33 h 1817"/>
                  <a:gd name="T24" fmla="*/ 113 w 2009"/>
                  <a:gd name="T25" fmla="*/ 0 h 1817"/>
                  <a:gd name="T26" fmla="*/ 1003 w 2009"/>
                  <a:gd name="T27" fmla="*/ 0 h 1817"/>
                  <a:gd name="T28" fmla="*/ 1895 w 2009"/>
                  <a:gd name="T29" fmla="*/ 0 h 1817"/>
                  <a:gd name="T30" fmla="*/ 1895 w 2009"/>
                  <a:gd name="T31" fmla="*/ 0 h 1817"/>
                  <a:gd name="T32" fmla="*/ 1975 w 2009"/>
                  <a:gd name="T33" fmla="*/ 33 h 1817"/>
                  <a:gd name="T34" fmla="*/ 1975 w 2009"/>
                  <a:gd name="T35" fmla="*/ 33 h 1817"/>
                  <a:gd name="T36" fmla="*/ 2008 w 2009"/>
                  <a:gd name="T37" fmla="*/ 113 h 1817"/>
                  <a:gd name="T38" fmla="*/ 2008 w 2009"/>
                  <a:gd name="T39" fmla="*/ 908 h 1817"/>
                  <a:gd name="T40" fmla="*/ 2008 w 2009"/>
                  <a:gd name="T41" fmla="*/ 1702 h 1817"/>
                  <a:gd name="T42" fmla="*/ 2008 w 2009"/>
                  <a:gd name="T43" fmla="*/ 1702 h 1817"/>
                  <a:gd name="T44" fmla="*/ 1975 w 2009"/>
                  <a:gd name="T45" fmla="*/ 1782 h 1817"/>
                  <a:gd name="T46" fmla="*/ 1975 w 2009"/>
                  <a:gd name="T47" fmla="*/ 1782 h 1817"/>
                  <a:gd name="T48" fmla="*/ 1895 w 2009"/>
                  <a:gd name="T49" fmla="*/ 1816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09" h="1817">
                    <a:moveTo>
                      <a:pt x="1895" y="1816"/>
                    </a:moveTo>
                    <a:lnTo>
                      <a:pt x="1003" y="1816"/>
                    </a:lnTo>
                    <a:lnTo>
                      <a:pt x="113" y="1816"/>
                    </a:lnTo>
                    <a:lnTo>
                      <a:pt x="113" y="1816"/>
                    </a:lnTo>
                    <a:cubicBezTo>
                      <a:pt x="82" y="1816"/>
                      <a:pt x="54" y="1803"/>
                      <a:pt x="33" y="1782"/>
                    </a:cubicBezTo>
                    <a:lnTo>
                      <a:pt x="33" y="1782"/>
                    </a:lnTo>
                    <a:cubicBezTo>
                      <a:pt x="13" y="1763"/>
                      <a:pt x="0" y="1734"/>
                      <a:pt x="0" y="1702"/>
                    </a:cubicBezTo>
                    <a:lnTo>
                      <a:pt x="0" y="908"/>
                    </a:ln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2"/>
                      <a:pt x="13" y="54"/>
                      <a:pt x="33" y="33"/>
                    </a:cubicBezTo>
                    <a:lnTo>
                      <a:pt x="33" y="33"/>
                    </a:lnTo>
                    <a:cubicBezTo>
                      <a:pt x="54" y="12"/>
                      <a:pt x="82" y="0"/>
                      <a:pt x="113" y="0"/>
                    </a:cubicBezTo>
                    <a:lnTo>
                      <a:pt x="1003" y="0"/>
                    </a:lnTo>
                    <a:lnTo>
                      <a:pt x="1895" y="0"/>
                    </a:lnTo>
                    <a:lnTo>
                      <a:pt x="1895" y="0"/>
                    </a:lnTo>
                    <a:cubicBezTo>
                      <a:pt x="1926" y="0"/>
                      <a:pt x="1954" y="12"/>
                      <a:pt x="1975" y="33"/>
                    </a:cubicBezTo>
                    <a:lnTo>
                      <a:pt x="1975" y="33"/>
                    </a:lnTo>
                    <a:cubicBezTo>
                      <a:pt x="1995" y="54"/>
                      <a:pt x="2008" y="82"/>
                      <a:pt x="2008" y="113"/>
                    </a:cubicBezTo>
                    <a:lnTo>
                      <a:pt x="2008" y="908"/>
                    </a:lnTo>
                    <a:lnTo>
                      <a:pt x="2008" y="1702"/>
                    </a:lnTo>
                    <a:lnTo>
                      <a:pt x="2008" y="1702"/>
                    </a:lnTo>
                    <a:cubicBezTo>
                      <a:pt x="2008" y="1734"/>
                      <a:pt x="1995" y="1763"/>
                      <a:pt x="1975" y="1782"/>
                    </a:cubicBezTo>
                    <a:lnTo>
                      <a:pt x="1975" y="1782"/>
                    </a:lnTo>
                    <a:cubicBezTo>
                      <a:pt x="1954" y="1803"/>
                      <a:pt x="1926" y="1816"/>
                      <a:pt x="1895" y="18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37">
                <a:extLst>
                  <a:ext uri="{FF2B5EF4-FFF2-40B4-BE49-F238E27FC236}">
                    <a16:creationId xmlns:a16="http://schemas.microsoft.com/office/drawing/2014/main" id="{1550FC5E-A89B-4696-86A7-186D9AC58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0250" y="7122902"/>
                <a:ext cx="1801330" cy="1632577"/>
              </a:xfrm>
              <a:custGeom>
                <a:avLst/>
                <a:gdLst>
                  <a:gd name="T0" fmla="*/ 122 w 2026"/>
                  <a:gd name="T1" fmla="*/ 18 h 1834"/>
                  <a:gd name="T2" fmla="*/ 122 w 2026"/>
                  <a:gd name="T3" fmla="*/ 18 h 1834"/>
                  <a:gd name="T4" fmla="*/ 48 w 2026"/>
                  <a:gd name="T5" fmla="*/ 48 h 1834"/>
                  <a:gd name="T6" fmla="*/ 48 w 2026"/>
                  <a:gd name="T7" fmla="*/ 48 h 1834"/>
                  <a:gd name="T8" fmla="*/ 18 w 2026"/>
                  <a:gd name="T9" fmla="*/ 122 h 1834"/>
                  <a:gd name="T10" fmla="*/ 18 w 2026"/>
                  <a:gd name="T11" fmla="*/ 1711 h 1834"/>
                  <a:gd name="T12" fmla="*/ 18 w 2026"/>
                  <a:gd name="T13" fmla="*/ 1711 h 1834"/>
                  <a:gd name="T14" fmla="*/ 48 w 2026"/>
                  <a:gd name="T15" fmla="*/ 1785 h 1834"/>
                  <a:gd name="T16" fmla="*/ 48 w 2026"/>
                  <a:gd name="T17" fmla="*/ 1785 h 1834"/>
                  <a:gd name="T18" fmla="*/ 122 w 2026"/>
                  <a:gd name="T19" fmla="*/ 1816 h 1834"/>
                  <a:gd name="T20" fmla="*/ 1904 w 2026"/>
                  <a:gd name="T21" fmla="*/ 1816 h 1834"/>
                  <a:gd name="T22" fmla="*/ 1904 w 2026"/>
                  <a:gd name="T23" fmla="*/ 1816 h 1834"/>
                  <a:gd name="T24" fmla="*/ 1978 w 2026"/>
                  <a:gd name="T25" fmla="*/ 1785 h 1834"/>
                  <a:gd name="T26" fmla="*/ 1978 w 2026"/>
                  <a:gd name="T27" fmla="*/ 1785 h 1834"/>
                  <a:gd name="T28" fmla="*/ 2008 w 2026"/>
                  <a:gd name="T29" fmla="*/ 1711 h 1834"/>
                  <a:gd name="T30" fmla="*/ 2008 w 2026"/>
                  <a:gd name="T31" fmla="*/ 122 h 1834"/>
                  <a:gd name="T32" fmla="*/ 2008 w 2026"/>
                  <a:gd name="T33" fmla="*/ 122 h 1834"/>
                  <a:gd name="T34" fmla="*/ 1978 w 2026"/>
                  <a:gd name="T35" fmla="*/ 48 h 1834"/>
                  <a:gd name="T36" fmla="*/ 1978 w 2026"/>
                  <a:gd name="T37" fmla="*/ 48 h 1834"/>
                  <a:gd name="T38" fmla="*/ 1904 w 2026"/>
                  <a:gd name="T39" fmla="*/ 18 h 1834"/>
                  <a:gd name="T40" fmla="*/ 122 w 2026"/>
                  <a:gd name="T41" fmla="*/ 18 h 1834"/>
                  <a:gd name="T42" fmla="*/ 1904 w 2026"/>
                  <a:gd name="T43" fmla="*/ 1833 h 1834"/>
                  <a:gd name="T44" fmla="*/ 122 w 2026"/>
                  <a:gd name="T45" fmla="*/ 1833 h 1834"/>
                  <a:gd name="T46" fmla="*/ 122 w 2026"/>
                  <a:gd name="T47" fmla="*/ 1833 h 1834"/>
                  <a:gd name="T48" fmla="*/ 36 w 2026"/>
                  <a:gd name="T49" fmla="*/ 1798 h 1834"/>
                  <a:gd name="T50" fmla="*/ 36 w 2026"/>
                  <a:gd name="T51" fmla="*/ 1798 h 1834"/>
                  <a:gd name="T52" fmla="*/ 0 w 2026"/>
                  <a:gd name="T53" fmla="*/ 1711 h 1834"/>
                  <a:gd name="T54" fmla="*/ 0 w 2026"/>
                  <a:gd name="T55" fmla="*/ 122 h 1834"/>
                  <a:gd name="T56" fmla="*/ 0 w 2026"/>
                  <a:gd name="T57" fmla="*/ 122 h 1834"/>
                  <a:gd name="T58" fmla="*/ 36 w 2026"/>
                  <a:gd name="T59" fmla="*/ 36 h 1834"/>
                  <a:gd name="T60" fmla="*/ 36 w 2026"/>
                  <a:gd name="T61" fmla="*/ 36 h 1834"/>
                  <a:gd name="T62" fmla="*/ 122 w 2026"/>
                  <a:gd name="T63" fmla="*/ 0 h 1834"/>
                  <a:gd name="T64" fmla="*/ 1904 w 2026"/>
                  <a:gd name="T65" fmla="*/ 0 h 1834"/>
                  <a:gd name="T66" fmla="*/ 1904 w 2026"/>
                  <a:gd name="T67" fmla="*/ 0 h 1834"/>
                  <a:gd name="T68" fmla="*/ 1989 w 2026"/>
                  <a:gd name="T69" fmla="*/ 36 h 1834"/>
                  <a:gd name="T70" fmla="*/ 1989 w 2026"/>
                  <a:gd name="T71" fmla="*/ 36 h 1834"/>
                  <a:gd name="T72" fmla="*/ 2025 w 2026"/>
                  <a:gd name="T73" fmla="*/ 122 h 1834"/>
                  <a:gd name="T74" fmla="*/ 2025 w 2026"/>
                  <a:gd name="T75" fmla="*/ 1711 h 1834"/>
                  <a:gd name="T76" fmla="*/ 2025 w 2026"/>
                  <a:gd name="T77" fmla="*/ 1711 h 1834"/>
                  <a:gd name="T78" fmla="*/ 1989 w 2026"/>
                  <a:gd name="T79" fmla="*/ 1798 h 1834"/>
                  <a:gd name="T80" fmla="*/ 1989 w 2026"/>
                  <a:gd name="T81" fmla="*/ 1798 h 1834"/>
                  <a:gd name="T82" fmla="*/ 1904 w 2026"/>
                  <a:gd name="T83" fmla="*/ 1833 h 1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6" h="1834">
                    <a:moveTo>
                      <a:pt x="122" y="18"/>
                    </a:moveTo>
                    <a:lnTo>
                      <a:pt x="122" y="18"/>
                    </a:lnTo>
                    <a:cubicBezTo>
                      <a:pt x="95" y="18"/>
                      <a:pt x="68" y="28"/>
                      <a:pt x="48" y="48"/>
                    </a:cubicBezTo>
                    <a:lnTo>
                      <a:pt x="48" y="48"/>
                    </a:lnTo>
                    <a:cubicBezTo>
                      <a:pt x="29" y="68"/>
                      <a:pt x="18" y="94"/>
                      <a:pt x="18" y="122"/>
                    </a:cubicBezTo>
                    <a:lnTo>
                      <a:pt x="18" y="1711"/>
                    </a:lnTo>
                    <a:lnTo>
                      <a:pt x="18" y="1711"/>
                    </a:lnTo>
                    <a:cubicBezTo>
                      <a:pt x="18" y="1740"/>
                      <a:pt x="29" y="1766"/>
                      <a:pt x="48" y="1785"/>
                    </a:cubicBezTo>
                    <a:lnTo>
                      <a:pt x="48" y="1785"/>
                    </a:lnTo>
                    <a:cubicBezTo>
                      <a:pt x="68" y="1805"/>
                      <a:pt x="95" y="1816"/>
                      <a:pt x="122" y="1816"/>
                    </a:cubicBezTo>
                    <a:lnTo>
                      <a:pt x="1904" y="1816"/>
                    </a:lnTo>
                    <a:lnTo>
                      <a:pt x="1904" y="1816"/>
                    </a:lnTo>
                    <a:cubicBezTo>
                      <a:pt x="1931" y="1816"/>
                      <a:pt x="1958" y="1805"/>
                      <a:pt x="1978" y="1785"/>
                    </a:cubicBezTo>
                    <a:lnTo>
                      <a:pt x="1978" y="1785"/>
                    </a:lnTo>
                    <a:cubicBezTo>
                      <a:pt x="1997" y="1766"/>
                      <a:pt x="2008" y="1740"/>
                      <a:pt x="2008" y="1711"/>
                    </a:cubicBezTo>
                    <a:lnTo>
                      <a:pt x="2008" y="122"/>
                    </a:lnTo>
                    <a:lnTo>
                      <a:pt x="2008" y="122"/>
                    </a:lnTo>
                    <a:cubicBezTo>
                      <a:pt x="2008" y="94"/>
                      <a:pt x="1997" y="68"/>
                      <a:pt x="1978" y="48"/>
                    </a:cubicBezTo>
                    <a:lnTo>
                      <a:pt x="1978" y="48"/>
                    </a:lnTo>
                    <a:cubicBezTo>
                      <a:pt x="1958" y="28"/>
                      <a:pt x="1931" y="18"/>
                      <a:pt x="1904" y="18"/>
                    </a:cubicBezTo>
                    <a:lnTo>
                      <a:pt x="122" y="18"/>
                    </a:lnTo>
                    <a:close/>
                    <a:moveTo>
                      <a:pt x="1904" y="1833"/>
                    </a:moveTo>
                    <a:lnTo>
                      <a:pt x="122" y="1833"/>
                    </a:lnTo>
                    <a:lnTo>
                      <a:pt x="122" y="1833"/>
                    </a:lnTo>
                    <a:cubicBezTo>
                      <a:pt x="90" y="1833"/>
                      <a:pt x="60" y="1820"/>
                      <a:pt x="36" y="1798"/>
                    </a:cubicBezTo>
                    <a:lnTo>
                      <a:pt x="36" y="1798"/>
                    </a:lnTo>
                    <a:cubicBezTo>
                      <a:pt x="13" y="1775"/>
                      <a:pt x="0" y="1744"/>
                      <a:pt x="0" y="1711"/>
                    </a:cubicBez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89"/>
                      <a:pt x="13" y="59"/>
                      <a:pt x="36" y="36"/>
                    </a:cubicBezTo>
                    <a:lnTo>
                      <a:pt x="36" y="36"/>
                    </a:lnTo>
                    <a:cubicBezTo>
                      <a:pt x="60" y="13"/>
                      <a:pt x="90" y="0"/>
                      <a:pt x="122" y="0"/>
                    </a:cubicBezTo>
                    <a:lnTo>
                      <a:pt x="1904" y="0"/>
                    </a:lnTo>
                    <a:lnTo>
                      <a:pt x="1904" y="0"/>
                    </a:lnTo>
                    <a:cubicBezTo>
                      <a:pt x="1936" y="0"/>
                      <a:pt x="1966" y="13"/>
                      <a:pt x="1989" y="36"/>
                    </a:cubicBezTo>
                    <a:lnTo>
                      <a:pt x="1989" y="36"/>
                    </a:lnTo>
                    <a:cubicBezTo>
                      <a:pt x="2012" y="59"/>
                      <a:pt x="2025" y="89"/>
                      <a:pt x="2025" y="122"/>
                    </a:cubicBezTo>
                    <a:lnTo>
                      <a:pt x="2025" y="1711"/>
                    </a:lnTo>
                    <a:lnTo>
                      <a:pt x="2025" y="1711"/>
                    </a:lnTo>
                    <a:cubicBezTo>
                      <a:pt x="2025" y="1744"/>
                      <a:pt x="2012" y="1775"/>
                      <a:pt x="1989" y="1798"/>
                    </a:cubicBezTo>
                    <a:lnTo>
                      <a:pt x="1989" y="1798"/>
                    </a:lnTo>
                    <a:cubicBezTo>
                      <a:pt x="1966" y="1820"/>
                      <a:pt x="1936" y="1833"/>
                      <a:pt x="1904" y="18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38">
                <a:extLst>
                  <a:ext uri="{FF2B5EF4-FFF2-40B4-BE49-F238E27FC236}">
                    <a16:creationId xmlns:a16="http://schemas.microsoft.com/office/drawing/2014/main" id="{AC41A5A3-CAAB-474D-8FEF-0337C3DE2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6884" y="7389765"/>
                <a:ext cx="831986" cy="1130245"/>
              </a:xfrm>
              <a:custGeom>
                <a:avLst/>
                <a:gdLst>
                  <a:gd name="T0" fmla="*/ 884 w 937"/>
                  <a:gd name="T1" fmla="*/ 1267 h 1268"/>
                  <a:gd name="T2" fmla="*/ 467 w 937"/>
                  <a:gd name="T3" fmla="*/ 1267 h 1268"/>
                  <a:gd name="T4" fmla="*/ 52 w 937"/>
                  <a:gd name="T5" fmla="*/ 1267 h 1268"/>
                  <a:gd name="T6" fmla="*/ 52 w 937"/>
                  <a:gd name="T7" fmla="*/ 1267 h 1268"/>
                  <a:gd name="T8" fmla="*/ 15 w 937"/>
                  <a:gd name="T9" fmla="*/ 1252 h 1268"/>
                  <a:gd name="T10" fmla="*/ 15 w 937"/>
                  <a:gd name="T11" fmla="*/ 1252 h 1268"/>
                  <a:gd name="T12" fmla="*/ 0 w 937"/>
                  <a:gd name="T13" fmla="*/ 1216 h 1268"/>
                  <a:gd name="T14" fmla="*/ 0 w 937"/>
                  <a:gd name="T15" fmla="*/ 634 h 1268"/>
                  <a:gd name="T16" fmla="*/ 0 w 937"/>
                  <a:gd name="T17" fmla="*/ 52 h 1268"/>
                  <a:gd name="T18" fmla="*/ 0 w 937"/>
                  <a:gd name="T19" fmla="*/ 52 h 1268"/>
                  <a:gd name="T20" fmla="*/ 15 w 937"/>
                  <a:gd name="T21" fmla="*/ 16 h 1268"/>
                  <a:gd name="T22" fmla="*/ 15 w 937"/>
                  <a:gd name="T23" fmla="*/ 16 h 1268"/>
                  <a:gd name="T24" fmla="*/ 52 w 937"/>
                  <a:gd name="T25" fmla="*/ 0 h 1268"/>
                  <a:gd name="T26" fmla="*/ 467 w 937"/>
                  <a:gd name="T27" fmla="*/ 0 h 1268"/>
                  <a:gd name="T28" fmla="*/ 884 w 937"/>
                  <a:gd name="T29" fmla="*/ 0 h 1268"/>
                  <a:gd name="T30" fmla="*/ 884 w 937"/>
                  <a:gd name="T31" fmla="*/ 0 h 1268"/>
                  <a:gd name="T32" fmla="*/ 920 w 937"/>
                  <a:gd name="T33" fmla="*/ 16 h 1268"/>
                  <a:gd name="T34" fmla="*/ 920 w 937"/>
                  <a:gd name="T35" fmla="*/ 16 h 1268"/>
                  <a:gd name="T36" fmla="*/ 936 w 937"/>
                  <a:gd name="T37" fmla="*/ 52 h 1268"/>
                  <a:gd name="T38" fmla="*/ 936 w 937"/>
                  <a:gd name="T39" fmla="*/ 634 h 1268"/>
                  <a:gd name="T40" fmla="*/ 936 w 937"/>
                  <a:gd name="T41" fmla="*/ 1216 h 1268"/>
                  <a:gd name="T42" fmla="*/ 936 w 937"/>
                  <a:gd name="T43" fmla="*/ 1216 h 1268"/>
                  <a:gd name="T44" fmla="*/ 920 w 937"/>
                  <a:gd name="T45" fmla="*/ 1252 h 1268"/>
                  <a:gd name="T46" fmla="*/ 920 w 937"/>
                  <a:gd name="T47" fmla="*/ 1252 h 1268"/>
                  <a:gd name="T48" fmla="*/ 884 w 937"/>
                  <a:gd name="T49" fmla="*/ 1267 h 1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37" h="1268">
                    <a:moveTo>
                      <a:pt x="884" y="1267"/>
                    </a:moveTo>
                    <a:lnTo>
                      <a:pt x="467" y="1267"/>
                    </a:lnTo>
                    <a:lnTo>
                      <a:pt x="52" y="1267"/>
                    </a:lnTo>
                    <a:lnTo>
                      <a:pt x="52" y="1267"/>
                    </a:lnTo>
                    <a:cubicBezTo>
                      <a:pt x="37" y="1267"/>
                      <a:pt x="24" y="1262"/>
                      <a:pt x="15" y="1252"/>
                    </a:cubicBezTo>
                    <a:lnTo>
                      <a:pt x="15" y="1252"/>
                    </a:lnTo>
                    <a:cubicBezTo>
                      <a:pt x="6" y="1243"/>
                      <a:pt x="0" y="1230"/>
                      <a:pt x="0" y="1216"/>
                    </a:cubicBezTo>
                    <a:lnTo>
                      <a:pt x="0" y="634"/>
                    </a:ln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37"/>
                      <a:pt x="6" y="25"/>
                      <a:pt x="15" y="16"/>
                    </a:cubicBezTo>
                    <a:lnTo>
                      <a:pt x="15" y="16"/>
                    </a:lnTo>
                    <a:cubicBezTo>
                      <a:pt x="24" y="6"/>
                      <a:pt x="37" y="0"/>
                      <a:pt x="52" y="0"/>
                    </a:cubicBezTo>
                    <a:lnTo>
                      <a:pt x="467" y="0"/>
                    </a:lnTo>
                    <a:lnTo>
                      <a:pt x="884" y="0"/>
                    </a:lnTo>
                    <a:lnTo>
                      <a:pt x="884" y="0"/>
                    </a:lnTo>
                    <a:cubicBezTo>
                      <a:pt x="899" y="0"/>
                      <a:pt x="912" y="6"/>
                      <a:pt x="920" y="16"/>
                    </a:cubicBezTo>
                    <a:lnTo>
                      <a:pt x="920" y="16"/>
                    </a:lnTo>
                    <a:cubicBezTo>
                      <a:pt x="930" y="25"/>
                      <a:pt x="936" y="37"/>
                      <a:pt x="936" y="52"/>
                    </a:cubicBezTo>
                    <a:lnTo>
                      <a:pt x="936" y="634"/>
                    </a:lnTo>
                    <a:lnTo>
                      <a:pt x="936" y="1216"/>
                    </a:lnTo>
                    <a:lnTo>
                      <a:pt x="936" y="1216"/>
                    </a:lnTo>
                    <a:cubicBezTo>
                      <a:pt x="936" y="1230"/>
                      <a:pt x="930" y="1243"/>
                      <a:pt x="920" y="1252"/>
                    </a:cubicBezTo>
                    <a:lnTo>
                      <a:pt x="920" y="1252"/>
                    </a:lnTo>
                    <a:cubicBezTo>
                      <a:pt x="912" y="1262"/>
                      <a:pt x="899" y="1267"/>
                      <a:pt x="884" y="126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39">
                <a:extLst>
                  <a:ext uri="{FF2B5EF4-FFF2-40B4-BE49-F238E27FC236}">
                    <a16:creationId xmlns:a16="http://schemas.microsoft.com/office/drawing/2014/main" id="{18EB2BBC-EADE-46BA-9B68-60CC07D4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9035" y="7381916"/>
                <a:ext cx="847684" cy="1142018"/>
              </a:xfrm>
              <a:custGeom>
                <a:avLst/>
                <a:gdLst>
                  <a:gd name="T0" fmla="*/ 61 w 954"/>
                  <a:gd name="T1" fmla="*/ 17 h 1285"/>
                  <a:gd name="T2" fmla="*/ 61 w 954"/>
                  <a:gd name="T3" fmla="*/ 17 h 1285"/>
                  <a:gd name="T4" fmla="*/ 31 w 954"/>
                  <a:gd name="T5" fmla="*/ 30 h 1285"/>
                  <a:gd name="T6" fmla="*/ 31 w 954"/>
                  <a:gd name="T7" fmla="*/ 30 h 1285"/>
                  <a:gd name="T8" fmla="*/ 18 w 954"/>
                  <a:gd name="T9" fmla="*/ 60 h 1285"/>
                  <a:gd name="T10" fmla="*/ 18 w 954"/>
                  <a:gd name="T11" fmla="*/ 1224 h 1285"/>
                  <a:gd name="T12" fmla="*/ 18 w 954"/>
                  <a:gd name="T13" fmla="*/ 1224 h 1285"/>
                  <a:gd name="T14" fmla="*/ 31 w 954"/>
                  <a:gd name="T15" fmla="*/ 1254 h 1285"/>
                  <a:gd name="T16" fmla="*/ 31 w 954"/>
                  <a:gd name="T17" fmla="*/ 1254 h 1285"/>
                  <a:gd name="T18" fmla="*/ 61 w 954"/>
                  <a:gd name="T19" fmla="*/ 1266 h 1285"/>
                  <a:gd name="T20" fmla="*/ 893 w 954"/>
                  <a:gd name="T21" fmla="*/ 1266 h 1285"/>
                  <a:gd name="T22" fmla="*/ 893 w 954"/>
                  <a:gd name="T23" fmla="*/ 1266 h 1285"/>
                  <a:gd name="T24" fmla="*/ 923 w 954"/>
                  <a:gd name="T25" fmla="*/ 1254 h 1285"/>
                  <a:gd name="T26" fmla="*/ 923 w 954"/>
                  <a:gd name="T27" fmla="*/ 1254 h 1285"/>
                  <a:gd name="T28" fmla="*/ 936 w 954"/>
                  <a:gd name="T29" fmla="*/ 1224 h 1285"/>
                  <a:gd name="T30" fmla="*/ 936 w 954"/>
                  <a:gd name="T31" fmla="*/ 60 h 1285"/>
                  <a:gd name="T32" fmla="*/ 936 w 954"/>
                  <a:gd name="T33" fmla="*/ 60 h 1285"/>
                  <a:gd name="T34" fmla="*/ 923 w 954"/>
                  <a:gd name="T35" fmla="*/ 30 h 1285"/>
                  <a:gd name="T36" fmla="*/ 923 w 954"/>
                  <a:gd name="T37" fmla="*/ 30 h 1285"/>
                  <a:gd name="T38" fmla="*/ 893 w 954"/>
                  <a:gd name="T39" fmla="*/ 17 h 1285"/>
                  <a:gd name="T40" fmla="*/ 61 w 954"/>
                  <a:gd name="T41" fmla="*/ 17 h 1285"/>
                  <a:gd name="T42" fmla="*/ 893 w 954"/>
                  <a:gd name="T43" fmla="*/ 1284 h 1285"/>
                  <a:gd name="T44" fmla="*/ 61 w 954"/>
                  <a:gd name="T45" fmla="*/ 1284 h 1285"/>
                  <a:gd name="T46" fmla="*/ 61 w 954"/>
                  <a:gd name="T47" fmla="*/ 1284 h 1285"/>
                  <a:gd name="T48" fmla="*/ 18 w 954"/>
                  <a:gd name="T49" fmla="*/ 1266 h 1285"/>
                  <a:gd name="T50" fmla="*/ 18 w 954"/>
                  <a:gd name="T51" fmla="*/ 1266 h 1285"/>
                  <a:gd name="T52" fmla="*/ 0 w 954"/>
                  <a:gd name="T53" fmla="*/ 1224 h 1285"/>
                  <a:gd name="T54" fmla="*/ 0 w 954"/>
                  <a:gd name="T55" fmla="*/ 60 h 1285"/>
                  <a:gd name="T56" fmla="*/ 0 w 954"/>
                  <a:gd name="T57" fmla="*/ 60 h 1285"/>
                  <a:gd name="T58" fmla="*/ 18 w 954"/>
                  <a:gd name="T59" fmla="*/ 18 h 1285"/>
                  <a:gd name="T60" fmla="*/ 18 w 954"/>
                  <a:gd name="T61" fmla="*/ 18 h 1285"/>
                  <a:gd name="T62" fmla="*/ 61 w 954"/>
                  <a:gd name="T63" fmla="*/ 0 h 1285"/>
                  <a:gd name="T64" fmla="*/ 893 w 954"/>
                  <a:gd name="T65" fmla="*/ 0 h 1285"/>
                  <a:gd name="T66" fmla="*/ 893 w 954"/>
                  <a:gd name="T67" fmla="*/ 0 h 1285"/>
                  <a:gd name="T68" fmla="*/ 936 w 954"/>
                  <a:gd name="T69" fmla="*/ 18 h 1285"/>
                  <a:gd name="T70" fmla="*/ 936 w 954"/>
                  <a:gd name="T71" fmla="*/ 18 h 1285"/>
                  <a:gd name="T72" fmla="*/ 953 w 954"/>
                  <a:gd name="T73" fmla="*/ 60 h 1285"/>
                  <a:gd name="T74" fmla="*/ 953 w 954"/>
                  <a:gd name="T75" fmla="*/ 1224 h 1285"/>
                  <a:gd name="T76" fmla="*/ 953 w 954"/>
                  <a:gd name="T77" fmla="*/ 1224 h 1285"/>
                  <a:gd name="T78" fmla="*/ 936 w 954"/>
                  <a:gd name="T79" fmla="*/ 1266 h 1285"/>
                  <a:gd name="T80" fmla="*/ 936 w 954"/>
                  <a:gd name="T81" fmla="*/ 1266 h 1285"/>
                  <a:gd name="T82" fmla="*/ 893 w 954"/>
                  <a:gd name="T83" fmla="*/ 1284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54" h="1285">
                    <a:moveTo>
                      <a:pt x="61" y="17"/>
                    </a:moveTo>
                    <a:lnTo>
                      <a:pt x="61" y="17"/>
                    </a:lnTo>
                    <a:cubicBezTo>
                      <a:pt x="48" y="17"/>
                      <a:pt x="38" y="22"/>
                      <a:pt x="31" y="30"/>
                    </a:cubicBezTo>
                    <a:lnTo>
                      <a:pt x="31" y="30"/>
                    </a:lnTo>
                    <a:cubicBezTo>
                      <a:pt x="22" y="38"/>
                      <a:pt x="18" y="49"/>
                      <a:pt x="18" y="60"/>
                    </a:cubicBezTo>
                    <a:lnTo>
                      <a:pt x="18" y="1224"/>
                    </a:lnTo>
                    <a:lnTo>
                      <a:pt x="18" y="1224"/>
                    </a:lnTo>
                    <a:cubicBezTo>
                      <a:pt x="18" y="1235"/>
                      <a:pt x="22" y="1246"/>
                      <a:pt x="31" y="1254"/>
                    </a:cubicBezTo>
                    <a:lnTo>
                      <a:pt x="31" y="1254"/>
                    </a:lnTo>
                    <a:cubicBezTo>
                      <a:pt x="38" y="1262"/>
                      <a:pt x="48" y="1266"/>
                      <a:pt x="61" y="1266"/>
                    </a:cubicBezTo>
                    <a:lnTo>
                      <a:pt x="893" y="1266"/>
                    </a:lnTo>
                    <a:lnTo>
                      <a:pt x="893" y="1266"/>
                    </a:lnTo>
                    <a:cubicBezTo>
                      <a:pt x="906" y="1266"/>
                      <a:pt x="916" y="1262"/>
                      <a:pt x="923" y="1254"/>
                    </a:cubicBezTo>
                    <a:lnTo>
                      <a:pt x="923" y="1254"/>
                    </a:lnTo>
                    <a:cubicBezTo>
                      <a:pt x="932" y="1246"/>
                      <a:pt x="936" y="1235"/>
                      <a:pt x="936" y="1224"/>
                    </a:cubicBezTo>
                    <a:lnTo>
                      <a:pt x="936" y="60"/>
                    </a:lnTo>
                    <a:lnTo>
                      <a:pt x="936" y="60"/>
                    </a:lnTo>
                    <a:cubicBezTo>
                      <a:pt x="936" y="49"/>
                      <a:pt x="932" y="38"/>
                      <a:pt x="923" y="30"/>
                    </a:cubicBezTo>
                    <a:lnTo>
                      <a:pt x="923" y="30"/>
                    </a:lnTo>
                    <a:cubicBezTo>
                      <a:pt x="916" y="22"/>
                      <a:pt x="906" y="17"/>
                      <a:pt x="893" y="17"/>
                    </a:cubicBezTo>
                    <a:lnTo>
                      <a:pt x="61" y="17"/>
                    </a:lnTo>
                    <a:close/>
                    <a:moveTo>
                      <a:pt x="893" y="1284"/>
                    </a:moveTo>
                    <a:lnTo>
                      <a:pt x="61" y="1284"/>
                    </a:lnTo>
                    <a:lnTo>
                      <a:pt x="61" y="1284"/>
                    </a:lnTo>
                    <a:cubicBezTo>
                      <a:pt x="44" y="1284"/>
                      <a:pt x="29" y="1277"/>
                      <a:pt x="18" y="1266"/>
                    </a:cubicBezTo>
                    <a:lnTo>
                      <a:pt x="18" y="1266"/>
                    </a:lnTo>
                    <a:cubicBezTo>
                      <a:pt x="6" y="1255"/>
                      <a:pt x="0" y="1240"/>
                      <a:pt x="0" y="1224"/>
                    </a:cubicBez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4"/>
                      <a:pt x="6" y="29"/>
                      <a:pt x="18" y="18"/>
                    </a:cubicBezTo>
                    <a:lnTo>
                      <a:pt x="18" y="18"/>
                    </a:lnTo>
                    <a:cubicBezTo>
                      <a:pt x="29" y="6"/>
                      <a:pt x="44" y="0"/>
                      <a:pt x="61" y="0"/>
                    </a:cubicBezTo>
                    <a:lnTo>
                      <a:pt x="893" y="0"/>
                    </a:lnTo>
                    <a:lnTo>
                      <a:pt x="893" y="0"/>
                    </a:lnTo>
                    <a:cubicBezTo>
                      <a:pt x="910" y="0"/>
                      <a:pt x="924" y="6"/>
                      <a:pt x="936" y="18"/>
                    </a:cubicBezTo>
                    <a:lnTo>
                      <a:pt x="936" y="18"/>
                    </a:lnTo>
                    <a:cubicBezTo>
                      <a:pt x="947" y="29"/>
                      <a:pt x="953" y="44"/>
                      <a:pt x="953" y="60"/>
                    </a:cubicBezTo>
                    <a:lnTo>
                      <a:pt x="953" y="1224"/>
                    </a:lnTo>
                    <a:lnTo>
                      <a:pt x="953" y="1224"/>
                    </a:lnTo>
                    <a:cubicBezTo>
                      <a:pt x="953" y="1240"/>
                      <a:pt x="947" y="1255"/>
                      <a:pt x="936" y="1266"/>
                    </a:cubicBezTo>
                    <a:lnTo>
                      <a:pt x="936" y="1266"/>
                    </a:lnTo>
                    <a:cubicBezTo>
                      <a:pt x="924" y="1277"/>
                      <a:pt x="910" y="1284"/>
                      <a:pt x="893" y="1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40">
                <a:extLst>
                  <a:ext uri="{FF2B5EF4-FFF2-40B4-BE49-F238E27FC236}">
                    <a16:creationId xmlns:a16="http://schemas.microsoft.com/office/drawing/2014/main" id="{B2A31EAD-C347-4133-BCD7-AC0E44FE0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1071" y="7468255"/>
                <a:ext cx="643612" cy="957569"/>
              </a:xfrm>
              <a:custGeom>
                <a:avLst/>
                <a:gdLst>
                  <a:gd name="T0" fmla="*/ 722 w 723"/>
                  <a:gd name="T1" fmla="*/ 1075 h 1076"/>
                  <a:gd name="T2" fmla="*/ 0 w 723"/>
                  <a:gd name="T3" fmla="*/ 1075 h 1076"/>
                  <a:gd name="T4" fmla="*/ 0 w 723"/>
                  <a:gd name="T5" fmla="*/ 0 h 1076"/>
                  <a:gd name="T6" fmla="*/ 722 w 723"/>
                  <a:gd name="T7" fmla="*/ 0 h 1076"/>
                  <a:gd name="T8" fmla="*/ 722 w 723"/>
                  <a:gd name="T9" fmla="*/ 1075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3" h="1076">
                    <a:moveTo>
                      <a:pt x="722" y="1075"/>
                    </a:moveTo>
                    <a:lnTo>
                      <a:pt x="0" y="1075"/>
                    </a:lnTo>
                    <a:lnTo>
                      <a:pt x="0" y="0"/>
                    </a:lnTo>
                    <a:lnTo>
                      <a:pt x="722" y="0"/>
                    </a:lnTo>
                    <a:lnTo>
                      <a:pt x="722" y="10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41">
                <a:extLst>
                  <a:ext uri="{FF2B5EF4-FFF2-40B4-BE49-F238E27FC236}">
                    <a16:creationId xmlns:a16="http://schemas.microsoft.com/office/drawing/2014/main" id="{317B8AB5-1260-4B24-96A5-C1AE625CE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3222" y="7460406"/>
                <a:ext cx="659310" cy="973267"/>
              </a:xfrm>
              <a:custGeom>
                <a:avLst/>
                <a:gdLst>
                  <a:gd name="T0" fmla="*/ 17 w 741"/>
                  <a:gd name="T1" fmla="*/ 1076 h 1094"/>
                  <a:gd name="T2" fmla="*/ 722 w 741"/>
                  <a:gd name="T3" fmla="*/ 1076 h 1094"/>
                  <a:gd name="T4" fmla="*/ 722 w 741"/>
                  <a:gd name="T5" fmla="*/ 17 h 1094"/>
                  <a:gd name="T6" fmla="*/ 17 w 741"/>
                  <a:gd name="T7" fmla="*/ 17 h 1094"/>
                  <a:gd name="T8" fmla="*/ 17 w 741"/>
                  <a:gd name="T9" fmla="*/ 1076 h 1094"/>
                  <a:gd name="T10" fmla="*/ 731 w 741"/>
                  <a:gd name="T11" fmla="*/ 1093 h 1094"/>
                  <a:gd name="T12" fmla="*/ 9 w 741"/>
                  <a:gd name="T13" fmla="*/ 1093 h 1094"/>
                  <a:gd name="T14" fmla="*/ 9 w 741"/>
                  <a:gd name="T15" fmla="*/ 1093 h 1094"/>
                  <a:gd name="T16" fmla="*/ 0 w 741"/>
                  <a:gd name="T17" fmla="*/ 1084 h 1094"/>
                  <a:gd name="T18" fmla="*/ 0 w 741"/>
                  <a:gd name="T19" fmla="*/ 9 h 1094"/>
                  <a:gd name="T20" fmla="*/ 0 w 741"/>
                  <a:gd name="T21" fmla="*/ 9 h 1094"/>
                  <a:gd name="T22" fmla="*/ 9 w 741"/>
                  <a:gd name="T23" fmla="*/ 0 h 1094"/>
                  <a:gd name="T24" fmla="*/ 731 w 741"/>
                  <a:gd name="T25" fmla="*/ 0 h 1094"/>
                  <a:gd name="T26" fmla="*/ 731 w 741"/>
                  <a:gd name="T27" fmla="*/ 0 h 1094"/>
                  <a:gd name="T28" fmla="*/ 740 w 741"/>
                  <a:gd name="T29" fmla="*/ 9 h 1094"/>
                  <a:gd name="T30" fmla="*/ 740 w 741"/>
                  <a:gd name="T31" fmla="*/ 1084 h 1094"/>
                  <a:gd name="T32" fmla="*/ 740 w 741"/>
                  <a:gd name="T33" fmla="*/ 1084 h 1094"/>
                  <a:gd name="T34" fmla="*/ 731 w 741"/>
                  <a:gd name="T35" fmla="*/ 1093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1" h="1094">
                    <a:moveTo>
                      <a:pt x="17" y="1076"/>
                    </a:moveTo>
                    <a:lnTo>
                      <a:pt x="722" y="1076"/>
                    </a:lnTo>
                    <a:lnTo>
                      <a:pt x="722" y="17"/>
                    </a:lnTo>
                    <a:lnTo>
                      <a:pt x="17" y="17"/>
                    </a:lnTo>
                    <a:lnTo>
                      <a:pt x="17" y="1076"/>
                    </a:lnTo>
                    <a:close/>
                    <a:moveTo>
                      <a:pt x="731" y="1093"/>
                    </a:moveTo>
                    <a:lnTo>
                      <a:pt x="9" y="1093"/>
                    </a:lnTo>
                    <a:lnTo>
                      <a:pt x="9" y="1093"/>
                    </a:lnTo>
                    <a:cubicBezTo>
                      <a:pt x="4" y="1093"/>
                      <a:pt x="0" y="1088"/>
                      <a:pt x="0" y="108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31" y="0"/>
                    </a:lnTo>
                    <a:lnTo>
                      <a:pt x="731" y="0"/>
                    </a:lnTo>
                    <a:cubicBezTo>
                      <a:pt x="736" y="0"/>
                      <a:pt x="740" y="3"/>
                      <a:pt x="740" y="9"/>
                    </a:cubicBezTo>
                    <a:lnTo>
                      <a:pt x="740" y="1084"/>
                    </a:lnTo>
                    <a:lnTo>
                      <a:pt x="740" y="1084"/>
                    </a:lnTo>
                    <a:cubicBezTo>
                      <a:pt x="740" y="1088"/>
                      <a:pt x="736" y="1093"/>
                      <a:pt x="731" y="10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FE802B8B-D4D3-4FE5-956F-593AF321A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2730" y="7637005"/>
                <a:ext cx="399403" cy="662410"/>
              </a:xfrm>
              <a:custGeom>
                <a:avLst/>
                <a:gdLst>
                  <a:gd name="connsiteX0" fmla="*/ 8024 w 399403"/>
                  <a:gd name="connsiteY0" fmla="*/ 647538 h 662410"/>
                  <a:gd name="connsiteX1" fmla="*/ 391380 w 399403"/>
                  <a:gd name="connsiteY1" fmla="*/ 647538 h 662410"/>
                  <a:gd name="connsiteX2" fmla="*/ 399403 w 399403"/>
                  <a:gd name="connsiteY2" fmla="*/ 654974 h 662410"/>
                  <a:gd name="connsiteX3" fmla="*/ 391380 w 399403"/>
                  <a:gd name="connsiteY3" fmla="*/ 662410 h 662410"/>
                  <a:gd name="connsiteX4" fmla="*/ 8024 w 399403"/>
                  <a:gd name="connsiteY4" fmla="*/ 662410 h 662410"/>
                  <a:gd name="connsiteX5" fmla="*/ 0 w 399403"/>
                  <a:gd name="connsiteY5" fmla="*/ 654974 h 662410"/>
                  <a:gd name="connsiteX6" fmla="*/ 8024 w 399403"/>
                  <a:gd name="connsiteY6" fmla="*/ 647538 h 662410"/>
                  <a:gd name="connsiteX7" fmla="*/ 8024 w 399403"/>
                  <a:gd name="connsiteY7" fmla="*/ 541576 h 662410"/>
                  <a:gd name="connsiteX8" fmla="*/ 391380 w 399403"/>
                  <a:gd name="connsiteY8" fmla="*/ 541576 h 662410"/>
                  <a:gd name="connsiteX9" fmla="*/ 399403 w 399403"/>
                  <a:gd name="connsiteY9" fmla="*/ 549012 h 662410"/>
                  <a:gd name="connsiteX10" fmla="*/ 391380 w 399403"/>
                  <a:gd name="connsiteY10" fmla="*/ 556448 h 662410"/>
                  <a:gd name="connsiteX11" fmla="*/ 8024 w 399403"/>
                  <a:gd name="connsiteY11" fmla="*/ 556448 h 662410"/>
                  <a:gd name="connsiteX12" fmla="*/ 0 w 399403"/>
                  <a:gd name="connsiteY12" fmla="*/ 549012 h 662410"/>
                  <a:gd name="connsiteX13" fmla="*/ 8024 w 399403"/>
                  <a:gd name="connsiteY13" fmla="*/ 541576 h 662410"/>
                  <a:gd name="connsiteX14" fmla="*/ 8024 w 399403"/>
                  <a:gd name="connsiteY14" fmla="*/ 431691 h 662410"/>
                  <a:gd name="connsiteX15" fmla="*/ 391380 w 399403"/>
                  <a:gd name="connsiteY15" fmla="*/ 431691 h 662410"/>
                  <a:gd name="connsiteX16" fmla="*/ 399403 w 399403"/>
                  <a:gd name="connsiteY16" fmla="*/ 439540 h 662410"/>
                  <a:gd name="connsiteX17" fmla="*/ 391380 w 399403"/>
                  <a:gd name="connsiteY17" fmla="*/ 446517 h 662410"/>
                  <a:gd name="connsiteX18" fmla="*/ 8024 w 399403"/>
                  <a:gd name="connsiteY18" fmla="*/ 446517 h 662410"/>
                  <a:gd name="connsiteX19" fmla="*/ 0 w 399403"/>
                  <a:gd name="connsiteY19" fmla="*/ 439540 h 662410"/>
                  <a:gd name="connsiteX20" fmla="*/ 8024 w 399403"/>
                  <a:gd name="connsiteY20" fmla="*/ 431691 h 662410"/>
                  <a:gd name="connsiteX21" fmla="*/ 8024 w 399403"/>
                  <a:gd name="connsiteY21" fmla="*/ 325732 h 662410"/>
                  <a:gd name="connsiteX22" fmla="*/ 391380 w 399403"/>
                  <a:gd name="connsiteY22" fmla="*/ 325732 h 662410"/>
                  <a:gd name="connsiteX23" fmla="*/ 399403 w 399403"/>
                  <a:gd name="connsiteY23" fmla="*/ 332709 h 662410"/>
                  <a:gd name="connsiteX24" fmla="*/ 391380 w 399403"/>
                  <a:gd name="connsiteY24" fmla="*/ 340558 h 662410"/>
                  <a:gd name="connsiteX25" fmla="*/ 8024 w 399403"/>
                  <a:gd name="connsiteY25" fmla="*/ 340558 h 662410"/>
                  <a:gd name="connsiteX26" fmla="*/ 0 w 399403"/>
                  <a:gd name="connsiteY26" fmla="*/ 332709 h 662410"/>
                  <a:gd name="connsiteX27" fmla="*/ 8024 w 399403"/>
                  <a:gd name="connsiteY27" fmla="*/ 325732 h 662410"/>
                  <a:gd name="connsiteX28" fmla="*/ 8024 w 399403"/>
                  <a:gd name="connsiteY28" fmla="*/ 105962 h 662410"/>
                  <a:gd name="connsiteX29" fmla="*/ 391380 w 399403"/>
                  <a:gd name="connsiteY29" fmla="*/ 105962 h 662410"/>
                  <a:gd name="connsiteX30" fmla="*/ 399403 w 399403"/>
                  <a:gd name="connsiteY30" fmla="*/ 112939 h 662410"/>
                  <a:gd name="connsiteX31" fmla="*/ 391380 w 399403"/>
                  <a:gd name="connsiteY31" fmla="*/ 120788 h 662410"/>
                  <a:gd name="connsiteX32" fmla="*/ 8024 w 399403"/>
                  <a:gd name="connsiteY32" fmla="*/ 120788 h 662410"/>
                  <a:gd name="connsiteX33" fmla="*/ 0 w 399403"/>
                  <a:gd name="connsiteY33" fmla="*/ 112939 h 662410"/>
                  <a:gd name="connsiteX34" fmla="*/ 8024 w 399403"/>
                  <a:gd name="connsiteY34" fmla="*/ 105962 h 662410"/>
                  <a:gd name="connsiteX35" fmla="*/ 8024 w 399403"/>
                  <a:gd name="connsiteY35" fmla="*/ 0 h 662410"/>
                  <a:gd name="connsiteX36" fmla="*/ 391380 w 399403"/>
                  <a:gd name="connsiteY36" fmla="*/ 0 h 662410"/>
                  <a:gd name="connsiteX37" fmla="*/ 399403 w 399403"/>
                  <a:gd name="connsiteY37" fmla="*/ 7849 h 662410"/>
                  <a:gd name="connsiteX38" fmla="*/ 391380 w 399403"/>
                  <a:gd name="connsiteY38" fmla="*/ 14826 h 662410"/>
                  <a:gd name="connsiteX39" fmla="*/ 8024 w 399403"/>
                  <a:gd name="connsiteY39" fmla="*/ 14826 h 662410"/>
                  <a:gd name="connsiteX40" fmla="*/ 0 w 399403"/>
                  <a:gd name="connsiteY40" fmla="*/ 7849 h 662410"/>
                  <a:gd name="connsiteX41" fmla="*/ 8024 w 399403"/>
                  <a:gd name="connsiteY41" fmla="*/ 0 h 662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399403" h="662410">
                    <a:moveTo>
                      <a:pt x="8024" y="647538"/>
                    </a:moveTo>
                    <a:lnTo>
                      <a:pt x="391380" y="647538"/>
                    </a:lnTo>
                    <a:cubicBezTo>
                      <a:pt x="394946" y="647538"/>
                      <a:pt x="399403" y="650843"/>
                      <a:pt x="399403" y="654974"/>
                    </a:cubicBezTo>
                    <a:cubicBezTo>
                      <a:pt x="399403" y="658279"/>
                      <a:pt x="394946" y="662410"/>
                      <a:pt x="391380" y="662410"/>
                    </a:cubicBezTo>
                    <a:lnTo>
                      <a:pt x="8024" y="662410"/>
                    </a:lnTo>
                    <a:cubicBezTo>
                      <a:pt x="2675" y="662410"/>
                      <a:pt x="0" y="658279"/>
                      <a:pt x="0" y="654974"/>
                    </a:cubicBezTo>
                    <a:cubicBezTo>
                      <a:pt x="0" y="650843"/>
                      <a:pt x="2675" y="647538"/>
                      <a:pt x="8024" y="647538"/>
                    </a:cubicBezTo>
                    <a:close/>
                    <a:moveTo>
                      <a:pt x="8024" y="541576"/>
                    </a:moveTo>
                    <a:lnTo>
                      <a:pt x="391380" y="541576"/>
                    </a:lnTo>
                    <a:cubicBezTo>
                      <a:pt x="394946" y="541576"/>
                      <a:pt x="399403" y="544881"/>
                      <a:pt x="399403" y="549012"/>
                    </a:cubicBezTo>
                    <a:cubicBezTo>
                      <a:pt x="399403" y="553143"/>
                      <a:pt x="394946" y="556448"/>
                      <a:pt x="391380" y="556448"/>
                    </a:cubicBezTo>
                    <a:lnTo>
                      <a:pt x="8024" y="556448"/>
                    </a:lnTo>
                    <a:cubicBezTo>
                      <a:pt x="2675" y="556448"/>
                      <a:pt x="0" y="553143"/>
                      <a:pt x="0" y="549012"/>
                    </a:cubicBezTo>
                    <a:cubicBezTo>
                      <a:pt x="0" y="544881"/>
                      <a:pt x="2675" y="541576"/>
                      <a:pt x="8024" y="541576"/>
                    </a:cubicBezTo>
                    <a:close/>
                    <a:moveTo>
                      <a:pt x="8024" y="431691"/>
                    </a:moveTo>
                    <a:lnTo>
                      <a:pt x="391380" y="431691"/>
                    </a:lnTo>
                    <a:cubicBezTo>
                      <a:pt x="394946" y="431691"/>
                      <a:pt x="399403" y="436051"/>
                      <a:pt x="399403" y="439540"/>
                    </a:cubicBezTo>
                    <a:cubicBezTo>
                      <a:pt x="399403" y="443900"/>
                      <a:pt x="394946" y="446517"/>
                      <a:pt x="391380" y="446517"/>
                    </a:cubicBezTo>
                    <a:lnTo>
                      <a:pt x="8024" y="446517"/>
                    </a:lnTo>
                    <a:cubicBezTo>
                      <a:pt x="2675" y="446517"/>
                      <a:pt x="0" y="443900"/>
                      <a:pt x="0" y="439540"/>
                    </a:cubicBezTo>
                    <a:cubicBezTo>
                      <a:pt x="0" y="436051"/>
                      <a:pt x="2675" y="431691"/>
                      <a:pt x="8024" y="431691"/>
                    </a:cubicBezTo>
                    <a:close/>
                    <a:moveTo>
                      <a:pt x="8024" y="325732"/>
                    </a:moveTo>
                    <a:lnTo>
                      <a:pt x="391380" y="325732"/>
                    </a:lnTo>
                    <a:cubicBezTo>
                      <a:pt x="394946" y="325732"/>
                      <a:pt x="399403" y="328348"/>
                      <a:pt x="399403" y="332709"/>
                    </a:cubicBezTo>
                    <a:cubicBezTo>
                      <a:pt x="399403" y="337069"/>
                      <a:pt x="394946" y="340558"/>
                      <a:pt x="391380" y="340558"/>
                    </a:cubicBezTo>
                    <a:lnTo>
                      <a:pt x="8024" y="340558"/>
                    </a:lnTo>
                    <a:cubicBezTo>
                      <a:pt x="2675" y="340558"/>
                      <a:pt x="0" y="337069"/>
                      <a:pt x="0" y="332709"/>
                    </a:cubicBezTo>
                    <a:cubicBezTo>
                      <a:pt x="0" y="328348"/>
                      <a:pt x="2675" y="325732"/>
                      <a:pt x="8024" y="325732"/>
                    </a:cubicBezTo>
                    <a:close/>
                    <a:moveTo>
                      <a:pt x="8024" y="105962"/>
                    </a:moveTo>
                    <a:lnTo>
                      <a:pt x="391380" y="105962"/>
                    </a:lnTo>
                    <a:cubicBezTo>
                      <a:pt x="394946" y="105962"/>
                      <a:pt x="399403" y="109450"/>
                      <a:pt x="399403" y="112939"/>
                    </a:cubicBezTo>
                    <a:cubicBezTo>
                      <a:pt x="399403" y="117299"/>
                      <a:pt x="394946" y="120788"/>
                      <a:pt x="391380" y="120788"/>
                    </a:cubicBezTo>
                    <a:lnTo>
                      <a:pt x="8024" y="120788"/>
                    </a:lnTo>
                    <a:cubicBezTo>
                      <a:pt x="2675" y="120788"/>
                      <a:pt x="0" y="117299"/>
                      <a:pt x="0" y="112939"/>
                    </a:cubicBezTo>
                    <a:cubicBezTo>
                      <a:pt x="0" y="109450"/>
                      <a:pt x="2675" y="105962"/>
                      <a:pt x="8024" y="105962"/>
                    </a:cubicBezTo>
                    <a:close/>
                    <a:moveTo>
                      <a:pt x="8024" y="0"/>
                    </a:moveTo>
                    <a:lnTo>
                      <a:pt x="391380" y="0"/>
                    </a:lnTo>
                    <a:cubicBezTo>
                      <a:pt x="394946" y="0"/>
                      <a:pt x="399403" y="2616"/>
                      <a:pt x="399403" y="7849"/>
                    </a:cubicBezTo>
                    <a:cubicBezTo>
                      <a:pt x="399403" y="12209"/>
                      <a:pt x="394946" y="14826"/>
                      <a:pt x="391380" y="14826"/>
                    </a:cubicBezTo>
                    <a:lnTo>
                      <a:pt x="8024" y="14826"/>
                    </a:lnTo>
                    <a:cubicBezTo>
                      <a:pt x="2675" y="14826"/>
                      <a:pt x="0" y="12209"/>
                      <a:pt x="0" y="7849"/>
                    </a:cubicBezTo>
                    <a:cubicBezTo>
                      <a:pt x="0" y="2616"/>
                      <a:pt x="2675" y="0"/>
                      <a:pt x="8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48">
                <a:extLst>
                  <a:ext uri="{FF2B5EF4-FFF2-40B4-BE49-F238E27FC236}">
                    <a16:creationId xmlns:a16="http://schemas.microsoft.com/office/drawing/2014/main" id="{4F4038AB-0EAE-41A7-BDC0-8934541BC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0579" y="7358370"/>
                <a:ext cx="384597" cy="133432"/>
              </a:xfrm>
              <a:custGeom>
                <a:avLst/>
                <a:gdLst>
                  <a:gd name="T0" fmla="*/ 383 w 431"/>
                  <a:gd name="T1" fmla="*/ 148 h 149"/>
                  <a:gd name="T2" fmla="*/ 47 w 431"/>
                  <a:gd name="T3" fmla="*/ 148 h 149"/>
                  <a:gd name="T4" fmla="*/ 47 w 431"/>
                  <a:gd name="T5" fmla="*/ 148 h 149"/>
                  <a:gd name="T6" fmla="*/ 0 w 431"/>
                  <a:gd name="T7" fmla="*/ 101 h 149"/>
                  <a:gd name="T8" fmla="*/ 0 w 431"/>
                  <a:gd name="T9" fmla="*/ 49 h 149"/>
                  <a:gd name="T10" fmla="*/ 0 w 431"/>
                  <a:gd name="T11" fmla="*/ 49 h 149"/>
                  <a:gd name="T12" fmla="*/ 47 w 431"/>
                  <a:gd name="T13" fmla="*/ 0 h 149"/>
                  <a:gd name="T14" fmla="*/ 383 w 431"/>
                  <a:gd name="T15" fmla="*/ 0 h 149"/>
                  <a:gd name="T16" fmla="*/ 383 w 431"/>
                  <a:gd name="T17" fmla="*/ 0 h 149"/>
                  <a:gd name="T18" fmla="*/ 430 w 431"/>
                  <a:gd name="T19" fmla="*/ 49 h 149"/>
                  <a:gd name="T20" fmla="*/ 430 w 431"/>
                  <a:gd name="T21" fmla="*/ 101 h 149"/>
                  <a:gd name="T22" fmla="*/ 430 w 431"/>
                  <a:gd name="T23" fmla="*/ 101 h 149"/>
                  <a:gd name="T24" fmla="*/ 383 w 431"/>
                  <a:gd name="T25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1" h="149">
                    <a:moveTo>
                      <a:pt x="383" y="148"/>
                    </a:moveTo>
                    <a:lnTo>
                      <a:pt x="47" y="148"/>
                    </a:lnTo>
                    <a:lnTo>
                      <a:pt x="47" y="148"/>
                    </a:lnTo>
                    <a:cubicBezTo>
                      <a:pt x="20" y="148"/>
                      <a:pt x="0" y="126"/>
                      <a:pt x="0" y="101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22"/>
                      <a:pt x="20" y="0"/>
                      <a:pt x="47" y="0"/>
                    </a:cubicBezTo>
                    <a:lnTo>
                      <a:pt x="383" y="0"/>
                    </a:lnTo>
                    <a:lnTo>
                      <a:pt x="383" y="0"/>
                    </a:lnTo>
                    <a:cubicBezTo>
                      <a:pt x="409" y="0"/>
                      <a:pt x="430" y="22"/>
                      <a:pt x="430" y="49"/>
                    </a:cubicBezTo>
                    <a:lnTo>
                      <a:pt x="430" y="101"/>
                    </a:lnTo>
                    <a:lnTo>
                      <a:pt x="430" y="101"/>
                    </a:lnTo>
                    <a:cubicBezTo>
                      <a:pt x="430" y="126"/>
                      <a:pt x="409" y="148"/>
                      <a:pt x="383" y="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49">
                <a:extLst>
                  <a:ext uri="{FF2B5EF4-FFF2-40B4-BE49-F238E27FC236}">
                    <a16:creationId xmlns:a16="http://schemas.microsoft.com/office/drawing/2014/main" id="{D6A0B8F2-EBE5-4E17-A9AC-7C2EB64C6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2730" y="7350521"/>
                <a:ext cx="400295" cy="149130"/>
              </a:xfrm>
              <a:custGeom>
                <a:avLst/>
                <a:gdLst>
                  <a:gd name="T0" fmla="*/ 38 w 450"/>
                  <a:gd name="T1" fmla="*/ 17 h 166"/>
                  <a:gd name="T2" fmla="*/ 38 w 450"/>
                  <a:gd name="T3" fmla="*/ 17 h 166"/>
                  <a:gd name="T4" fmla="*/ 18 w 450"/>
                  <a:gd name="T5" fmla="*/ 38 h 166"/>
                  <a:gd name="T6" fmla="*/ 18 w 450"/>
                  <a:gd name="T7" fmla="*/ 127 h 166"/>
                  <a:gd name="T8" fmla="*/ 18 w 450"/>
                  <a:gd name="T9" fmla="*/ 127 h 166"/>
                  <a:gd name="T10" fmla="*/ 38 w 450"/>
                  <a:gd name="T11" fmla="*/ 147 h 166"/>
                  <a:gd name="T12" fmla="*/ 412 w 450"/>
                  <a:gd name="T13" fmla="*/ 147 h 166"/>
                  <a:gd name="T14" fmla="*/ 412 w 450"/>
                  <a:gd name="T15" fmla="*/ 147 h 166"/>
                  <a:gd name="T16" fmla="*/ 432 w 450"/>
                  <a:gd name="T17" fmla="*/ 127 h 166"/>
                  <a:gd name="T18" fmla="*/ 432 w 450"/>
                  <a:gd name="T19" fmla="*/ 38 h 166"/>
                  <a:gd name="T20" fmla="*/ 432 w 450"/>
                  <a:gd name="T21" fmla="*/ 38 h 166"/>
                  <a:gd name="T22" fmla="*/ 412 w 450"/>
                  <a:gd name="T23" fmla="*/ 17 h 166"/>
                  <a:gd name="T24" fmla="*/ 38 w 450"/>
                  <a:gd name="T25" fmla="*/ 17 h 166"/>
                  <a:gd name="T26" fmla="*/ 412 w 450"/>
                  <a:gd name="T27" fmla="*/ 165 h 166"/>
                  <a:gd name="T28" fmla="*/ 38 w 450"/>
                  <a:gd name="T29" fmla="*/ 165 h 166"/>
                  <a:gd name="T30" fmla="*/ 38 w 450"/>
                  <a:gd name="T31" fmla="*/ 165 h 166"/>
                  <a:gd name="T32" fmla="*/ 0 w 450"/>
                  <a:gd name="T33" fmla="*/ 127 h 166"/>
                  <a:gd name="T34" fmla="*/ 0 w 450"/>
                  <a:gd name="T35" fmla="*/ 38 h 166"/>
                  <a:gd name="T36" fmla="*/ 0 w 450"/>
                  <a:gd name="T37" fmla="*/ 38 h 166"/>
                  <a:gd name="T38" fmla="*/ 38 w 450"/>
                  <a:gd name="T39" fmla="*/ 0 h 166"/>
                  <a:gd name="T40" fmla="*/ 412 w 450"/>
                  <a:gd name="T41" fmla="*/ 0 h 166"/>
                  <a:gd name="T42" fmla="*/ 412 w 450"/>
                  <a:gd name="T43" fmla="*/ 0 h 166"/>
                  <a:gd name="T44" fmla="*/ 449 w 450"/>
                  <a:gd name="T45" fmla="*/ 38 h 166"/>
                  <a:gd name="T46" fmla="*/ 449 w 450"/>
                  <a:gd name="T47" fmla="*/ 127 h 166"/>
                  <a:gd name="T48" fmla="*/ 449 w 450"/>
                  <a:gd name="T49" fmla="*/ 127 h 166"/>
                  <a:gd name="T50" fmla="*/ 412 w 450"/>
                  <a:gd name="T51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50" h="166">
                    <a:moveTo>
                      <a:pt x="38" y="17"/>
                    </a:moveTo>
                    <a:lnTo>
                      <a:pt x="38" y="17"/>
                    </a:lnTo>
                    <a:cubicBezTo>
                      <a:pt x="27" y="17"/>
                      <a:pt x="18" y="27"/>
                      <a:pt x="18" y="38"/>
                    </a:cubicBezTo>
                    <a:lnTo>
                      <a:pt x="18" y="127"/>
                    </a:lnTo>
                    <a:lnTo>
                      <a:pt x="18" y="127"/>
                    </a:lnTo>
                    <a:cubicBezTo>
                      <a:pt x="18" y="139"/>
                      <a:pt x="27" y="147"/>
                      <a:pt x="38" y="147"/>
                    </a:cubicBezTo>
                    <a:lnTo>
                      <a:pt x="412" y="147"/>
                    </a:lnTo>
                    <a:lnTo>
                      <a:pt x="412" y="147"/>
                    </a:lnTo>
                    <a:cubicBezTo>
                      <a:pt x="423" y="147"/>
                      <a:pt x="432" y="139"/>
                      <a:pt x="432" y="127"/>
                    </a:cubicBezTo>
                    <a:lnTo>
                      <a:pt x="432" y="38"/>
                    </a:lnTo>
                    <a:lnTo>
                      <a:pt x="432" y="38"/>
                    </a:lnTo>
                    <a:cubicBezTo>
                      <a:pt x="432" y="27"/>
                      <a:pt x="423" y="17"/>
                      <a:pt x="412" y="17"/>
                    </a:cubicBezTo>
                    <a:lnTo>
                      <a:pt x="38" y="17"/>
                    </a:lnTo>
                    <a:close/>
                    <a:moveTo>
                      <a:pt x="412" y="165"/>
                    </a:moveTo>
                    <a:lnTo>
                      <a:pt x="38" y="165"/>
                    </a:lnTo>
                    <a:lnTo>
                      <a:pt x="38" y="165"/>
                    </a:lnTo>
                    <a:cubicBezTo>
                      <a:pt x="17" y="165"/>
                      <a:pt x="0" y="148"/>
                      <a:pt x="0" y="127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17"/>
                      <a:pt x="17" y="0"/>
                      <a:pt x="38" y="0"/>
                    </a:cubicBezTo>
                    <a:lnTo>
                      <a:pt x="412" y="0"/>
                    </a:lnTo>
                    <a:lnTo>
                      <a:pt x="412" y="0"/>
                    </a:lnTo>
                    <a:cubicBezTo>
                      <a:pt x="433" y="0"/>
                      <a:pt x="449" y="17"/>
                      <a:pt x="449" y="38"/>
                    </a:cubicBezTo>
                    <a:lnTo>
                      <a:pt x="449" y="127"/>
                    </a:lnTo>
                    <a:lnTo>
                      <a:pt x="449" y="127"/>
                    </a:lnTo>
                    <a:cubicBezTo>
                      <a:pt x="449" y="148"/>
                      <a:pt x="433" y="165"/>
                      <a:pt x="412" y="1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50">
                <a:extLst>
                  <a:ext uri="{FF2B5EF4-FFF2-40B4-BE49-F238E27FC236}">
                    <a16:creationId xmlns:a16="http://schemas.microsoft.com/office/drawing/2014/main" id="{1A331A0C-46C9-44C7-955A-604D222CA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0579" y="7358370"/>
                <a:ext cx="384597" cy="133432"/>
              </a:xfrm>
              <a:custGeom>
                <a:avLst/>
                <a:gdLst>
                  <a:gd name="T0" fmla="*/ 383 w 431"/>
                  <a:gd name="T1" fmla="*/ 148 h 149"/>
                  <a:gd name="T2" fmla="*/ 47 w 431"/>
                  <a:gd name="T3" fmla="*/ 148 h 149"/>
                  <a:gd name="T4" fmla="*/ 47 w 431"/>
                  <a:gd name="T5" fmla="*/ 148 h 149"/>
                  <a:gd name="T6" fmla="*/ 0 w 431"/>
                  <a:gd name="T7" fmla="*/ 101 h 149"/>
                  <a:gd name="T8" fmla="*/ 0 w 431"/>
                  <a:gd name="T9" fmla="*/ 49 h 149"/>
                  <a:gd name="T10" fmla="*/ 0 w 431"/>
                  <a:gd name="T11" fmla="*/ 49 h 149"/>
                  <a:gd name="T12" fmla="*/ 47 w 431"/>
                  <a:gd name="T13" fmla="*/ 0 h 149"/>
                  <a:gd name="T14" fmla="*/ 383 w 431"/>
                  <a:gd name="T15" fmla="*/ 0 h 149"/>
                  <a:gd name="T16" fmla="*/ 383 w 431"/>
                  <a:gd name="T17" fmla="*/ 0 h 149"/>
                  <a:gd name="T18" fmla="*/ 430 w 431"/>
                  <a:gd name="T19" fmla="*/ 49 h 149"/>
                  <a:gd name="T20" fmla="*/ 430 w 431"/>
                  <a:gd name="T21" fmla="*/ 101 h 149"/>
                  <a:gd name="T22" fmla="*/ 430 w 431"/>
                  <a:gd name="T23" fmla="*/ 101 h 149"/>
                  <a:gd name="T24" fmla="*/ 383 w 431"/>
                  <a:gd name="T25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1" h="149">
                    <a:moveTo>
                      <a:pt x="383" y="148"/>
                    </a:moveTo>
                    <a:lnTo>
                      <a:pt x="47" y="148"/>
                    </a:lnTo>
                    <a:lnTo>
                      <a:pt x="47" y="148"/>
                    </a:lnTo>
                    <a:cubicBezTo>
                      <a:pt x="20" y="148"/>
                      <a:pt x="0" y="126"/>
                      <a:pt x="0" y="101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22"/>
                      <a:pt x="20" y="0"/>
                      <a:pt x="47" y="0"/>
                    </a:cubicBezTo>
                    <a:lnTo>
                      <a:pt x="383" y="0"/>
                    </a:lnTo>
                    <a:lnTo>
                      <a:pt x="383" y="0"/>
                    </a:lnTo>
                    <a:cubicBezTo>
                      <a:pt x="409" y="0"/>
                      <a:pt x="430" y="22"/>
                      <a:pt x="430" y="49"/>
                    </a:cubicBezTo>
                    <a:lnTo>
                      <a:pt x="430" y="101"/>
                    </a:lnTo>
                    <a:lnTo>
                      <a:pt x="430" y="101"/>
                    </a:lnTo>
                    <a:cubicBezTo>
                      <a:pt x="430" y="126"/>
                      <a:pt x="409" y="148"/>
                      <a:pt x="383" y="14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51">
                <a:extLst>
                  <a:ext uri="{FF2B5EF4-FFF2-40B4-BE49-F238E27FC236}">
                    <a16:creationId xmlns:a16="http://schemas.microsoft.com/office/drawing/2014/main" id="{E144E5E9-FE0F-43B9-BED3-1F67808EC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8616" y="9611012"/>
                <a:ext cx="3190587" cy="612216"/>
              </a:xfrm>
              <a:custGeom>
                <a:avLst/>
                <a:gdLst>
                  <a:gd name="T0" fmla="*/ 3440 w 3585"/>
                  <a:gd name="T1" fmla="*/ 689 h 690"/>
                  <a:gd name="T2" fmla="*/ 1792 w 3585"/>
                  <a:gd name="T3" fmla="*/ 689 h 690"/>
                  <a:gd name="T4" fmla="*/ 144 w 3585"/>
                  <a:gd name="T5" fmla="*/ 689 h 690"/>
                  <a:gd name="T6" fmla="*/ 144 w 3585"/>
                  <a:gd name="T7" fmla="*/ 689 h 690"/>
                  <a:gd name="T8" fmla="*/ 42 w 3585"/>
                  <a:gd name="T9" fmla="*/ 657 h 690"/>
                  <a:gd name="T10" fmla="*/ 42 w 3585"/>
                  <a:gd name="T11" fmla="*/ 657 h 690"/>
                  <a:gd name="T12" fmla="*/ 0 w 3585"/>
                  <a:gd name="T13" fmla="*/ 581 h 690"/>
                  <a:gd name="T14" fmla="*/ 0 w 3585"/>
                  <a:gd name="T15" fmla="*/ 344 h 690"/>
                  <a:gd name="T16" fmla="*/ 0 w 3585"/>
                  <a:gd name="T17" fmla="*/ 108 h 690"/>
                  <a:gd name="T18" fmla="*/ 0 w 3585"/>
                  <a:gd name="T19" fmla="*/ 108 h 690"/>
                  <a:gd name="T20" fmla="*/ 42 w 3585"/>
                  <a:gd name="T21" fmla="*/ 32 h 690"/>
                  <a:gd name="T22" fmla="*/ 42 w 3585"/>
                  <a:gd name="T23" fmla="*/ 32 h 690"/>
                  <a:gd name="T24" fmla="*/ 144 w 3585"/>
                  <a:gd name="T25" fmla="*/ 0 h 690"/>
                  <a:gd name="T26" fmla="*/ 1792 w 3585"/>
                  <a:gd name="T27" fmla="*/ 0 h 690"/>
                  <a:gd name="T28" fmla="*/ 3440 w 3585"/>
                  <a:gd name="T29" fmla="*/ 0 h 690"/>
                  <a:gd name="T30" fmla="*/ 3440 w 3585"/>
                  <a:gd name="T31" fmla="*/ 0 h 690"/>
                  <a:gd name="T32" fmla="*/ 3542 w 3585"/>
                  <a:gd name="T33" fmla="*/ 32 h 690"/>
                  <a:gd name="T34" fmla="*/ 3542 w 3585"/>
                  <a:gd name="T35" fmla="*/ 32 h 690"/>
                  <a:gd name="T36" fmla="*/ 3584 w 3585"/>
                  <a:gd name="T37" fmla="*/ 108 h 690"/>
                  <a:gd name="T38" fmla="*/ 3584 w 3585"/>
                  <a:gd name="T39" fmla="*/ 344 h 690"/>
                  <a:gd name="T40" fmla="*/ 3584 w 3585"/>
                  <a:gd name="T41" fmla="*/ 581 h 690"/>
                  <a:gd name="T42" fmla="*/ 3584 w 3585"/>
                  <a:gd name="T43" fmla="*/ 581 h 690"/>
                  <a:gd name="T44" fmla="*/ 3542 w 3585"/>
                  <a:gd name="T45" fmla="*/ 657 h 690"/>
                  <a:gd name="T46" fmla="*/ 3542 w 3585"/>
                  <a:gd name="T47" fmla="*/ 657 h 690"/>
                  <a:gd name="T48" fmla="*/ 3440 w 3585"/>
                  <a:gd name="T49" fmla="*/ 689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85" h="690">
                    <a:moveTo>
                      <a:pt x="3440" y="689"/>
                    </a:moveTo>
                    <a:lnTo>
                      <a:pt x="1792" y="689"/>
                    </a:lnTo>
                    <a:lnTo>
                      <a:pt x="144" y="689"/>
                    </a:lnTo>
                    <a:lnTo>
                      <a:pt x="144" y="689"/>
                    </a:lnTo>
                    <a:cubicBezTo>
                      <a:pt x="104" y="689"/>
                      <a:pt x="68" y="677"/>
                      <a:pt x="42" y="657"/>
                    </a:cubicBezTo>
                    <a:lnTo>
                      <a:pt x="42" y="657"/>
                    </a:lnTo>
                    <a:cubicBezTo>
                      <a:pt x="16" y="637"/>
                      <a:pt x="0" y="611"/>
                      <a:pt x="0" y="581"/>
                    </a:cubicBezTo>
                    <a:lnTo>
                      <a:pt x="0" y="344"/>
                    </a:lnTo>
                    <a:lnTo>
                      <a:pt x="0" y="108"/>
                    </a:lnTo>
                    <a:lnTo>
                      <a:pt x="0" y="108"/>
                    </a:lnTo>
                    <a:cubicBezTo>
                      <a:pt x="0" y="78"/>
                      <a:pt x="16" y="51"/>
                      <a:pt x="42" y="32"/>
                    </a:cubicBezTo>
                    <a:lnTo>
                      <a:pt x="42" y="32"/>
                    </a:lnTo>
                    <a:cubicBezTo>
                      <a:pt x="68" y="12"/>
                      <a:pt x="104" y="0"/>
                      <a:pt x="144" y="0"/>
                    </a:cubicBezTo>
                    <a:lnTo>
                      <a:pt x="1792" y="0"/>
                    </a:lnTo>
                    <a:lnTo>
                      <a:pt x="3440" y="0"/>
                    </a:lnTo>
                    <a:lnTo>
                      <a:pt x="3440" y="0"/>
                    </a:lnTo>
                    <a:cubicBezTo>
                      <a:pt x="3480" y="0"/>
                      <a:pt x="3516" y="12"/>
                      <a:pt x="3542" y="32"/>
                    </a:cubicBezTo>
                    <a:lnTo>
                      <a:pt x="3542" y="32"/>
                    </a:lnTo>
                    <a:cubicBezTo>
                      <a:pt x="3568" y="51"/>
                      <a:pt x="3584" y="78"/>
                      <a:pt x="3584" y="108"/>
                    </a:cubicBezTo>
                    <a:lnTo>
                      <a:pt x="3584" y="344"/>
                    </a:lnTo>
                    <a:lnTo>
                      <a:pt x="3584" y="581"/>
                    </a:lnTo>
                    <a:lnTo>
                      <a:pt x="3584" y="581"/>
                    </a:lnTo>
                    <a:cubicBezTo>
                      <a:pt x="3584" y="611"/>
                      <a:pt x="3568" y="637"/>
                      <a:pt x="3542" y="657"/>
                    </a:cubicBezTo>
                    <a:lnTo>
                      <a:pt x="3542" y="657"/>
                    </a:lnTo>
                    <a:cubicBezTo>
                      <a:pt x="3516" y="677"/>
                      <a:pt x="3480" y="689"/>
                      <a:pt x="3440" y="6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52">
                <a:extLst>
                  <a:ext uri="{FF2B5EF4-FFF2-40B4-BE49-F238E27FC236}">
                    <a16:creationId xmlns:a16="http://schemas.microsoft.com/office/drawing/2014/main" id="{41897051-E26A-41A0-A15A-4F9733B64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0767" y="9603163"/>
                <a:ext cx="3206285" cy="627914"/>
              </a:xfrm>
              <a:custGeom>
                <a:avLst/>
                <a:gdLst>
                  <a:gd name="T0" fmla="*/ 153 w 3603"/>
                  <a:gd name="T1" fmla="*/ 18 h 707"/>
                  <a:gd name="T2" fmla="*/ 153 w 3603"/>
                  <a:gd name="T3" fmla="*/ 18 h 707"/>
                  <a:gd name="T4" fmla="*/ 56 w 3603"/>
                  <a:gd name="T5" fmla="*/ 48 h 707"/>
                  <a:gd name="T6" fmla="*/ 56 w 3603"/>
                  <a:gd name="T7" fmla="*/ 48 h 707"/>
                  <a:gd name="T8" fmla="*/ 17 w 3603"/>
                  <a:gd name="T9" fmla="*/ 117 h 707"/>
                  <a:gd name="T10" fmla="*/ 17 w 3603"/>
                  <a:gd name="T11" fmla="*/ 590 h 707"/>
                  <a:gd name="T12" fmla="*/ 17 w 3603"/>
                  <a:gd name="T13" fmla="*/ 590 h 707"/>
                  <a:gd name="T14" fmla="*/ 56 w 3603"/>
                  <a:gd name="T15" fmla="*/ 659 h 707"/>
                  <a:gd name="T16" fmla="*/ 56 w 3603"/>
                  <a:gd name="T17" fmla="*/ 659 h 707"/>
                  <a:gd name="T18" fmla="*/ 153 w 3603"/>
                  <a:gd name="T19" fmla="*/ 689 h 707"/>
                  <a:gd name="T20" fmla="*/ 3449 w 3603"/>
                  <a:gd name="T21" fmla="*/ 689 h 707"/>
                  <a:gd name="T22" fmla="*/ 3449 w 3603"/>
                  <a:gd name="T23" fmla="*/ 689 h 707"/>
                  <a:gd name="T24" fmla="*/ 3546 w 3603"/>
                  <a:gd name="T25" fmla="*/ 659 h 707"/>
                  <a:gd name="T26" fmla="*/ 3546 w 3603"/>
                  <a:gd name="T27" fmla="*/ 659 h 707"/>
                  <a:gd name="T28" fmla="*/ 3585 w 3603"/>
                  <a:gd name="T29" fmla="*/ 590 h 707"/>
                  <a:gd name="T30" fmla="*/ 3585 w 3603"/>
                  <a:gd name="T31" fmla="*/ 117 h 707"/>
                  <a:gd name="T32" fmla="*/ 3585 w 3603"/>
                  <a:gd name="T33" fmla="*/ 117 h 707"/>
                  <a:gd name="T34" fmla="*/ 3546 w 3603"/>
                  <a:gd name="T35" fmla="*/ 48 h 707"/>
                  <a:gd name="T36" fmla="*/ 3546 w 3603"/>
                  <a:gd name="T37" fmla="*/ 48 h 707"/>
                  <a:gd name="T38" fmla="*/ 3449 w 3603"/>
                  <a:gd name="T39" fmla="*/ 18 h 707"/>
                  <a:gd name="T40" fmla="*/ 153 w 3603"/>
                  <a:gd name="T41" fmla="*/ 18 h 707"/>
                  <a:gd name="T42" fmla="*/ 3449 w 3603"/>
                  <a:gd name="T43" fmla="*/ 706 h 707"/>
                  <a:gd name="T44" fmla="*/ 153 w 3603"/>
                  <a:gd name="T45" fmla="*/ 706 h 707"/>
                  <a:gd name="T46" fmla="*/ 153 w 3603"/>
                  <a:gd name="T47" fmla="*/ 706 h 707"/>
                  <a:gd name="T48" fmla="*/ 45 w 3603"/>
                  <a:gd name="T49" fmla="*/ 673 h 707"/>
                  <a:gd name="T50" fmla="*/ 45 w 3603"/>
                  <a:gd name="T51" fmla="*/ 673 h 707"/>
                  <a:gd name="T52" fmla="*/ 0 w 3603"/>
                  <a:gd name="T53" fmla="*/ 590 h 707"/>
                  <a:gd name="T54" fmla="*/ 0 w 3603"/>
                  <a:gd name="T55" fmla="*/ 117 h 707"/>
                  <a:gd name="T56" fmla="*/ 0 w 3603"/>
                  <a:gd name="T57" fmla="*/ 117 h 707"/>
                  <a:gd name="T58" fmla="*/ 45 w 3603"/>
                  <a:gd name="T59" fmla="*/ 33 h 707"/>
                  <a:gd name="T60" fmla="*/ 45 w 3603"/>
                  <a:gd name="T61" fmla="*/ 33 h 707"/>
                  <a:gd name="T62" fmla="*/ 153 w 3603"/>
                  <a:gd name="T63" fmla="*/ 0 h 707"/>
                  <a:gd name="T64" fmla="*/ 3449 w 3603"/>
                  <a:gd name="T65" fmla="*/ 0 h 707"/>
                  <a:gd name="T66" fmla="*/ 3449 w 3603"/>
                  <a:gd name="T67" fmla="*/ 0 h 707"/>
                  <a:gd name="T68" fmla="*/ 3557 w 3603"/>
                  <a:gd name="T69" fmla="*/ 33 h 707"/>
                  <a:gd name="T70" fmla="*/ 3557 w 3603"/>
                  <a:gd name="T71" fmla="*/ 33 h 707"/>
                  <a:gd name="T72" fmla="*/ 3602 w 3603"/>
                  <a:gd name="T73" fmla="*/ 117 h 707"/>
                  <a:gd name="T74" fmla="*/ 3602 w 3603"/>
                  <a:gd name="T75" fmla="*/ 590 h 707"/>
                  <a:gd name="T76" fmla="*/ 3602 w 3603"/>
                  <a:gd name="T77" fmla="*/ 590 h 707"/>
                  <a:gd name="T78" fmla="*/ 3557 w 3603"/>
                  <a:gd name="T79" fmla="*/ 673 h 707"/>
                  <a:gd name="T80" fmla="*/ 3557 w 3603"/>
                  <a:gd name="T81" fmla="*/ 673 h 707"/>
                  <a:gd name="T82" fmla="*/ 3449 w 3603"/>
                  <a:gd name="T83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03" h="707">
                    <a:moveTo>
                      <a:pt x="153" y="18"/>
                    </a:moveTo>
                    <a:lnTo>
                      <a:pt x="153" y="18"/>
                    </a:lnTo>
                    <a:cubicBezTo>
                      <a:pt x="117" y="18"/>
                      <a:pt x="82" y="28"/>
                      <a:pt x="56" y="48"/>
                    </a:cubicBezTo>
                    <a:lnTo>
                      <a:pt x="56" y="48"/>
                    </a:lnTo>
                    <a:cubicBezTo>
                      <a:pt x="31" y="67"/>
                      <a:pt x="17" y="91"/>
                      <a:pt x="17" y="117"/>
                    </a:cubicBezTo>
                    <a:lnTo>
                      <a:pt x="17" y="590"/>
                    </a:lnTo>
                    <a:lnTo>
                      <a:pt x="17" y="590"/>
                    </a:lnTo>
                    <a:cubicBezTo>
                      <a:pt x="17" y="616"/>
                      <a:pt x="31" y="640"/>
                      <a:pt x="56" y="659"/>
                    </a:cubicBezTo>
                    <a:lnTo>
                      <a:pt x="56" y="659"/>
                    </a:lnTo>
                    <a:cubicBezTo>
                      <a:pt x="82" y="679"/>
                      <a:pt x="117" y="689"/>
                      <a:pt x="153" y="689"/>
                    </a:cubicBezTo>
                    <a:lnTo>
                      <a:pt x="3449" y="689"/>
                    </a:lnTo>
                    <a:lnTo>
                      <a:pt x="3449" y="689"/>
                    </a:lnTo>
                    <a:cubicBezTo>
                      <a:pt x="3485" y="689"/>
                      <a:pt x="3520" y="679"/>
                      <a:pt x="3546" y="659"/>
                    </a:cubicBezTo>
                    <a:lnTo>
                      <a:pt x="3546" y="659"/>
                    </a:lnTo>
                    <a:cubicBezTo>
                      <a:pt x="3571" y="640"/>
                      <a:pt x="3585" y="616"/>
                      <a:pt x="3585" y="590"/>
                    </a:cubicBezTo>
                    <a:lnTo>
                      <a:pt x="3585" y="117"/>
                    </a:lnTo>
                    <a:lnTo>
                      <a:pt x="3585" y="117"/>
                    </a:lnTo>
                    <a:cubicBezTo>
                      <a:pt x="3585" y="91"/>
                      <a:pt x="3571" y="67"/>
                      <a:pt x="3546" y="48"/>
                    </a:cubicBezTo>
                    <a:lnTo>
                      <a:pt x="3546" y="48"/>
                    </a:lnTo>
                    <a:cubicBezTo>
                      <a:pt x="3520" y="28"/>
                      <a:pt x="3485" y="18"/>
                      <a:pt x="3449" y="18"/>
                    </a:cubicBezTo>
                    <a:lnTo>
                      <a:pt x="153" y="18"/>
                    </a:lnTo>
                    <a:close/>
                    <a:moveTo>
                      <a:pt x="3449" y="706"/>
                    </a:moveTo>
                    <a:lnTo>
                      <a:pt x="153" y="706"/>
                    </a:lnTo>
                    <a:lnTo>
                      <a:pt x="153" y="706"/>
                    </a:lnTo>
                    <a:cubicBezTo>
                      <a:pt x="113" y="706"/>
                      <a:pt x="75" y="695"/>
                      <a:pt x="45" y="673"/>
                    </a:cubicBezTo>
                    <a:lnTo>
                      <a:pt x="45" y="673"/>
                    </a:lnTo>
                    <a:cubicBezTo>
                      <a:pt x="16" y="652"/>
                      <a:pt x="0" y="622"/>
                      <a:pt x="0" y="590"/>
                    </a:cubicBezTo>
                    <a:lnTo>
                      <a:pt x="0" y="117"/>
                    </a:lnTo>
                    <a:lnTo>
                      <a:pt x="0" y="117"/>
                    </a:lnTo>
                    <a:cubicBezTo>
                      <a:pt x="0" y="86"/>
                      <a:pt x="16" y="55"/>
                      <a:pt x="45" y="33"/>
                    </a:cubicBezTo>
                    <a:lnTo>
                      <a:pt x="45" y="33"/>
                    </a:lnTo>
                    <a:cubicBezTo>
                      <a:pt x="75" y="12"/>
                      <a:pt x="113" y="0"/>
                      <a:pt x="153" y="0"/>
                    </a:cubicBezTo>
                    <a:lnTo>
                      <a:pt x="3449" y="0"/>
                    </a:lnTo>
                    <a:lnTo>
                      <a:pt x="3449" y="0"/>
                    </a:lnTo>
                    <a:cubicBezTo>
                      <a:pt x="3489" y="0"/>
                      <a:pt x="3527" y="12"/>
                      <a:pt x="3557" y="33"/>
                    </a:cubicBezTo>
                    <a:lnTo>
                      <a:pt x="3557" y="33"/>
                    </a:lnTo>
                    <a:cubicBezTo>
                      <a:pt x="3586" y="55"/>
                      <a:pt x="3602" y="86"/>
                      <a:pt x="3602" y="117"/>
                    </a:cubicBezTo>
                    <a:lnTo>
                      <a:pt x="3602" y="590"/>
                    </a:lnTo>
                    <a:lnTo>
                      <a:pt x="3602" y="590"/>
                    </a:lnTo>
                    <a:cubicBezTo>
                      <a:pt x="3602" y="622"/>
                      <a:pt x="3586" y="652"/>
                      <a:pt x="3557" y="673"/>
                    </a:cubicBezTo>
                    <a:lnTo>
                      <a:pt x="3557" y="673"/>
                    </a:lnTo>
                    <a:cubicBezTo>
                      <a:pt x="3527" y="695"/>
                      <a:pt x="3489" y="706"/>
                      <a:pt x="3449" y="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53">
                <a:extLst>
                  <a:ext uri="{FF2B5EF4-FFF2-40B4-BE49-F238E27FC236}">
                    <a16:creationId xmlns:a16="http://schemas.microsoft.com/office/drawing/2014/main" id="{A312133D-B97F-4641-B932-5D5582924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8532" y="9767990"/>
                <a:ext cx="231545" cy="219770"/>
              </a:xfrm>
              <a:custGeom>
                <a:avLst/>
                <a:gdLst>
                  <a:gd name="T0" fmla="*/ 140 w 259"/>
                  <a:gd name="T1" fmla="*/ 10 h 248"/>
                  <a:gd name="T2" fmla="*/ 175 w 259"/>
                  <a:gd name="T3" fmla="*/ 58 h 248"/>
                  <a:gd name="T4" fmla="*/ 175 w 259"/>
                  <a:gd name="T5" fmla="*/ 58 h 248"/>
                  <a:gd name="T6" fmla="*/ 186 w 259"/>
                  <a:gd name="T7" fmla="*/ 66 h 248"/>
                  <a:gd name="T8" fmla="*/ 244 w 259"/>
                  <a:gd name="T9" fmla="*/ 85 h 248"/>
                  <a:gd name="T10" fmla="*/ 244 w 259"/>
                  <a:gd name="T11" fmla="*/ 85 h 248"/>
                  <a:gd name="T12" fmla="*/ 252 w 259"/>
                  <a:gd name="T13" fmla="*/ 107 h 248"/>
                  <a:gd name="T14" fmla="*/ 215 w 259"/>
                  <a:gd name="T15" fmla="*/ 154 h 248"/>
                  <a:gd name="T16" fmla="*/ 215 w 259"/>
                  <a:gd name="T17" fmla="*/ 154 h 248"/>
                  <a:gd name="T18" fmla="*/ 210 w 259"/>
                  <a:gd name="T19" fmla="*/ 167 h 248"/>
                  <a:gd name="T20" fmla="*/ 211 w 259"/>
                  <a:gd name="T21" fmla="*/ 229 h 248"/>
                  <a:gd name="T22" fmla="*/ 211 w 259"/>
                  <a:gd name="T23" fmla="*/ 229 h 248"/>
                  <a:gd name="T24" fmla="*/ 193 w 259"/>
                  <a:gd name="T25" fmla="*/ 242 h 248"/>
                  <a:gd name="T26" fmla="*/ 136 w 259"/>
                  <a:gd name="T27" fmla="*/ 221 h 248"/>
                  <a:gd name="T28" fmla="*/ 136 w 259"/>
                  <a:gd name="T29" fmla="*/ 221 h 248"/>
                  <a:gd name="T30" fmla="*/ 122 w 259"/>
                  <a:gd name="T31" fmla="*/ 221 h 248"/>
                  <a:gd name="T32" fmla="*/ 65 w 259"/>
                  <a:gd name="T33" fmla="*/ 242 h 248"/>
                  <a:gd name="T34" fmla="*/ 65 w 259"/>
                  <a:gd name="T35" fmla="*/ 242 h 248"/>
                  <a:gd name="T36" fmla="*/ 47 w 259"/>
                  <a:gd name="T37" fmla="*/ 229 h 248"/>
                  <a:gd name="T38" fmla="*/ 48 w 259"/>
                  <a:gd name="T39" fmla="*/ 167 h 248"/>
                  <a:gd name="T40" fmla="*/ 48 w 259"/>
                  <a:gd name="T41" fmla="*/ 167 h 248"/>
                  <a:gd name="T42" fmla="*/ 44 w 259"/>
                  <a:gd name="T43" fmla="*/ 154 h 248"/>
                  <a:gd name="T44" fmla="*/ 7 w 259"/>
                  <a:gd name="T45" fmla="*/ 107 h 248"/>
                  <a:gd name="T46" fmla="*/ 7 w 259"/>
                  <a:gd name="T47" fmla="*/ 107 h 248"/>
                  <a:gd name="T48" fmla="*/ 14 w 259"/>
                  <a:gd name="T49" fmla="*/ 85 h 248"/>
                  <a:gd name="T50" fmla="*/ 72 w 259"/>
                  <a:gd name="T51" fmla="*/ 66 h 248"/>
                  <a:gd name="T52" fmla="*/ 72 w 259"/>
                  <a:gd name="T53" fmla="*/ 66 h 248"/>
                  <a:gd name="T54" fmla="*/ 83 w 259"/>
                  <a:gd name="T55" fmla="*/ 58 h 248"/>
                  <a:gd name="T56" fmla="*/ 118 w 259"/>
                  <a:gd name="T57" fmla="*/ 10 h 248"/>
                  <a:gd name="T58" fmla="*/ 118 w 259"/>
                  <a:gd name="T59" fmla="*/ 10 h 248"/>
                  <a:gd name="T60" fmla="*/ 140 w 259"/>
                  <a:gd name="T61" fmla="*/ 1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9" h="248">
                    <a:moveTo>
                      <a:pt x="140" y="10"/>
                    </a:moveTo>
                    <a:lnTo>
                      <a:pt x="175" y="58"/>
                    </a:lnTo>
                    <a:lnTo>
                      <a:pt x="175" y="58"/>
                    </a:lnTo>
                    <a:cubicBezTo>
                      <a:pt x="177" y="63"/>
                      <a:pt x="181" y="66"/>
                      <a:pt x="186" y="66"/>
                    </a:cubicBezTo>
                    <a:lnTo>
                      <a:pt x="244" y="85"/>
                    </a:lnTo>
                    <a:lnTo>
                      <a:pt x="244" y="85"/>
                    </a:lnTo>
                    <a:cubicBezTo>
                      <a:pt x="255" y="87"/>
                      <a:pt x="258" y="100"/>
                      <a:pt x="252" y="107"/>
                    </a:cubicBezTo>
                    <a:lnTo>
                      <a:pt x="215" y="154"/>
                    </a:lnTo>
                    <a:lnTo>
                      <a:pt x="215" y="154"/>
                    </a:lnTo>
                    <a:cubicBezTo>
                      <a:pt x="211" y="158"/>
                      <a:pt x="209" y="162"/>
                      <a:pt x="210" y="167"/>
                    </a:cubicBezTo>
                    <a:lnTo>
                      <a:pt x="211" y="229"/>
                    </a:lnTo>
                    <a:lnTo>
                      <a:pt x="211" y="229"/>
                    </a:lnTo>
                    <a:cubicBezTo>
                      <a:pt x="213" y="239"/>
                      <a:pt x="203" y="247"/>
                      <a:pt x="193" y="242"/>
                    </a:cubicBezTo>
                    <a:lnTo>
                      <a:pt x="136" y="221"/>
                    </a:lnTo>
                    <a:lnTo>
                      <a:pt x="136" y="221"/>
                    </a:lnTo>
                    <a:cubicBezTo>
                      <a:pt x="132" y="219"/>
                      <a:pt x="127" y="219"/>
                      <a:pt x="122" y="221"/>
                    </a:cubicBezTo>
                    <a:lnTo>
                      <a:pt x="65" y="242"/>
                    </a:lnTo>
                    <a:lnTo>
                      <a:pt x="65" y="242"/>
                    </a:lnTo>
                    <a:cubicBezTo>
                      <a:pt x="55" y="247"/>
                      <a:pt x="45" y="239"/>
                      <a:pt x="47" y="229"/>
                    </a:cubicBezTo>
                    <a:lnTo>
                      <a:pt x="48" y="167"/>
                    </a:lnTo>
                    <a:lnTo>
                      <a:pt x="48" y="167"/>
                    </a:lnTo>
                    <a:cubicBezTo>
                      <a:pt x="48" y="162"/>
                      <a:pt x="47" y="158"/>
                      <a:pt x="44" y="154"/>
                    </a:cubicBezTo>
                    <a:lnTo>
                      <a:pt x="7" y="107"/>
                    </a:lnTo>
                    <a:lnTo>
                      <a:pt x="7" y="107"/>
                    </a:lnTo>
                    <a:cubicBezTo>
                      <a:pt x="0" y="100"/>
                      <a:pt x="3" y="87"/>
                      <a:pt x="14" y="85"/>
                    </a:cubicBezTo>
                    <a:lnTo>
                      <a:pt x="72" y="66"/>
                    </a:lnTo>
                    <a:lnTo>
                      <a:pt x="72" y="66"/>
                    </a:lnTo>
                    <a:cubicBezTo>
                      <a:pt x="77" y="66"/>
                      <a:pt x="81" y="63"/>
                      <a:pt x="83" y="58"/>
                    </a:cubicBezTo>
                    <a:lnTo>
                      <a:pt x="118" y="10"/>
                    </a:lnTo>
                    <a:lnTo>
                      <a:pt x="118" y="10"/>
                    </a:lnTo>
                    <a:cubicBezTo>
                      <a:pt x="122" y="0"/>
                      <a:pt x="136" y="0"/>
                      <a:pt x="140" y="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54">
                <a:extLst>
                  <a:ext uri="{FF2B5EF4-FFF2-40B4-BE49-F238E27FC236}">
                    <a16:creationId xmlns:a16="http://schemas.microsoft.com/office/drawing/2014/main" id="{0525F845-EB06-472B-BA21-8F191CC27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4609" y="9764064"/>
                <a:ext cx="243317" cy="231545"/>
              </a:xfrm>
              <a:custGeom>
                <a:avLst/>
                <a:gdLst>
                  <a:gd name="T0" fmla="*/ 62 w 273"/>
                  <a:gd name="T1" fmla="*/ 234 h 260"/>
                  <a:gd name="T2" fmla="*/ 62 w 273"/>
                  <a:gd name="T3" fmla="*/ 235 h 260"/>
                  <a:gd name="T4" fmla="*/ 64 w 273"/>
                  <a:gd name="T5" fmla="*/ 239 h 260"/>
                  <a:gd name="T6" fmla="*/ 68 w 273"/>
                  <a:gd name="T7" fmla="*/ 239 h 260"/>
                  <a:gd name="T8" fmla="*/ 69 w 273"/>
                  <a:gd name="T9" fmla="*/ 239 h 260"/>
                  <a:gd name="T10" fmla="*/ 126 w 273"/>
                  <a:gd name="T11" fmla="*/ 219 h 260"/>
                  <a:gd name="T12" fmla="*/ 203 w 273"/>
                  <a:gd name="T13" fmla="*/ 239 h 260"/>
                  <a:gd name="T14" fmla="*/ 205 w 273"/>
                  <a:gd name="T15" fmla="*/ 239 h 260"/>
                  <a:gd name="T16" fmla="*/ 208 w 273"/>
                  <a:gd name="T17" fmla="*/ 239 h 260"/>
                  <a:gd name="T18" fmla="*/ 210 w 273"/>
                  <a:gd name="T19" fmla="*/ 235 h 260"/>
                  <a:gd name="T20" fmla="*/ 210 w 273"/>
                  <a:gd name="T21" fmla="*/ 234 h 260"/>
                  <a:gd name="T22" fmla="*/ 209 w 273"/>
                  <a:gd name="T23" fmla="*/ 173 h 260"/>
                  <a:gd name="T24" fmla="*/ 252 w 273"/>
                  <a:gd name="T25" fmla="*/ 106 h 260"/>
                  <a:gd name="T26" fmla="*/ 252 w 273"/>
                  <a:gd name="T27" fmla="*/ 106 h 260"/>
                  <a:gd name="T28" fmla="*/ 253 w 273"/>
                  <a:gd name="T29" fmla="*/ 102 h 260"/>
                  <a:gd name="T30" fmla="*/ 250 w 273"/>
                  <a:gd name="T31" fmla="*/ 99 h 260"/>
                  <a:gd name="T32" fmla="*/ 248 w 273"/>
                  <a:gd name="T33" fmla="*/ 99 h 260"/>
                  <a:gd name="T34" fmla="*/ 191 w 273"/>
                  <a:gd name="T35" fmla="*/ 80 h 260"/>
                  <a:gd name="T36" fmla="*/ 140 w 273"/>
                  <a:gd name="T37" fmla="*/ 20 h 260"/>
                  <a:gd name="T38" fmla="*/ 140 w 273"/>
                  <a:gd name="T39" fmla="*/ 19 h 260"/>
                  <a:gd name="T40" fmla="*/ 136 w 273"/>
                  <a:gd name="T41" fmla="*/ 17 h 260"/>
                  <a:gd name="T42" fmla="*/ 133 w 273"/>
                  <a:gd name="T43" fmla="*/ 19 h 260"/>
                  <a:gd name="T44" fmla="*/ 132 w 273"/>
                  <a:gd name="T45" fmla="*/ 20 h 260"/>
                  <a:gd name="T46" fmla="*/ 98 w 273"/>
                  <a:gd name="T47" fmla="*/ 69 h 260"/>
                  <a:gd name="T48" fmla="*/ 24 w 273"/>
                  <a:gd name="T49" fmla="*/ 99 h 260"/>
                  <a:gd name="T50" fmla="*/ 22 w 273"/>
                  <a:gd name="T51" fmla="*/ 99 h 260"/>
                  <a:gd name="T52" fmla="*/ 19 w 273"/>
                  <a:gd name="T53" fmla="*/ 102 h 260"/>
                  <a:gd name="T54" fmla="*/ 19 w 273"/>
                  <a:gd name="T55" fmla="*/ 106 h 260"/>
                  <a:gd name="T56" fmla="*/ 20 w 273"/>
                  <a:gd name="T57" fmla="*/ 106 h 260"/>
                  <a:gd name="T58" fmla="*/ 57 w 273"/>
                  <a:gd name="T59" fmla="*/ 154 h 260"/>
                  <a:gd name="T60" fmla="*/ 66 w 273"/>
                  <a:gd name="T61" fmla="*/ 257 h 260"/>
                  <a:gd name="T62" fmla="*/ 54 w 273"/>
                  <a:gd name="T63" fmla="*/ 253 h 260"/>
                  <a:gd name="T64" fmla="*/ 45 w 273"/>
                  <a:gd name="T65" fmla="*/ 233 h 260"/>
                  <a:gd name="T66" fmla="*/ 46 w 273"/>
                  <a:gd name="T67" fmla="*/ 172 h 260"/>
                  <a:gd name="T68" fmla="*/ 46 w 273"/>
                  <a:gd name="T69" fmla="*/ 171 h 260"/>
                  <a:gd name="T70" fmla="*/ 45 w 273"/>
                  <a:gd name="T71" fmla="*/ 165 h 260"/>
                  <a:gd name="T72" fmla="*/ 8 w 273"/>
                  <a:gd name="T73" fmla="*/ 118 h 260"/>
                  <a:gd name="T74" fmla="*/ 2 w 273"/>
                  <a:gd name="T75" fmla="*/ 96 h 260"/>
                  <a:gd name="T76" fmla="*/ 19 w 273"/>
                  <a:gd name="T77" fmla="*/ 82 h 260"/>
                  <a:gd name="T78" fmla="*/ 76 w 273"/>
                  <a:gd name="T79" fmla="*/ 63 h 260"/>
                  <a:gd name="T80" fmla="*/ 78 w 273"/>
                  <a:gd name="T81" fmla="*/ 63 h 260"/>
                  <a:gd name="T82" fmla="*/ 82 w 273"/>
                  <a:gd name="T83" fmla="*/ 60 h 260"/>
                  <a:gd name="T84" fmla="*/ 117 w 273"/>
                  <a:gd name="T85" fmla="*/ 10 h 260"/>
                  <a:gd name="T86" fmla="*/ 136 w 273"/>
                  <a:gd name="T87" fmla="*/ 0 h 260"/>
                  <a:gd name="T88" fmla="*/ 155 w 273"/>
                  <a:gd name="T89" fmla="*/ 10 h 260"/>
                  <a:gd name="T90" fmla="*/ 189 w 273"/>
                  <a:gd name="T91" fmla="*/ 59 h 260"/>
                  <a:gd name="T92" fmla="*/ 190 w 273"/>
                  <a:gd name="T93" fmla="*/ 60 h 260"/>
                  <a:gd name="T94" fmla="*/ 194 w 273"/>
                  <a:gd name="T95" fmla="*/ 63 h 260"/>
                  <a:gd name="T96" fmla="*/ 253 w 273"/>
                  <a:gd name="T97" fmla="*/ 82 h 260"/>
                  <a:gd name="T98" fmla="*/ 269 w 273"/>
                  <a:gd name="T99" fmla="*/ 96 h 260"/>
                  <a:gd name="T100" fmla="*/ 265 w 273"/>
                  <a:gd name="T101" fmla="*/ 118 h 260"/>
                  <a:gd name="T102" fmla="*/ 229 w 273"/>
                  <a:gd name="T103" fmla="*/ 165 h 260"/>
                  <a:gd name="T104" fmla="*/ 228 w 273"/>
                  <a:gd name="T105" fmla="*/ 165 h 260"/>
                  <a:gd name="T106" fmla="*/ 226 w 273"/>
                  <a:gd name="T107" fmla="*/ 171 h 260"/>
                  <a:gd name="T108" fmla="*/ 227 w 273"/>
                  <a:gd name="T109" fmla="*/ 233 h 260"/>
                  <a:gd name="T110" fmla="*/ 218 w 273"/>
                  <a:gd name="T111" fmla="*/ 253 h 260"/>
                  <a:gd name="T112" fmla="*/ 197 w 273"/>
                  <a:gd name="T113" fmla="*/ 256 h 260"/>
                  <a:gd name="T114" fmla="*/ 140 w 273"/>
                  <a:gd name="T115" fmla="*/ 235 h 260"/>
                  <a:gd name="T116" fmla="*/ 139 w 273"/>
                  <a:gd name="T117" fmla="*/ 234 h 260"/>
                  <a:gd name="T118" fmla="*/ 134 w 273"/>
                  <a:gd name="T119" fmla="*/ 234 h 260"/>
                  <a:gd name="T120" fmla="*/ 75 w 273"/>
                  <a:gd name="T121" fmla="*/ 256 h 260"/>
                  <a:gd name="T122" fmla="*/ 66 w 273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260">
                    <a:moveTo>
                      <a:pt x="63" y="173"/>
                    </a:moveTo>
                    <a:lnTo>
                      <a:pt x="62" y="234"/>
                    </a:lnTo>
                    <a:lnTo>
                      <a:pt x="62" y="234"/>
                    </a:lnTo>
                    <a:lnTo>
                      <a:pt x="62" y="235"/>
                    </a:lnTo>
                    <a:lnTo>
                      <a:pt x="62" y="235"/>
                    </a:lnTo>
                    <a:cubicBezTo>
                      <a:pt x="62" y="237"/>
                      <a:pt x="63" y="239"/>
                      <a:pt x="64" y="239"/>
                    </a:cubicBezTo>
                    <a:lnTo>
                      <a:pt x="64" y="239"/>
                    </a:lnTo>
                    <a:cubicBezTo>
                      <a:pt x="64" y="240"/>
                      <a:pt x="66" y="241"/>
                      <a:pt x="68" y="239"/>
                    </a:cubicBezTo>
                    <a:lnTo>
                      <a:pt x="68" y="239"/>
                    </a:lnTo>
                    <a:cubicBezTo>
                      <a:pt x="68" y="239"/>
                      <a:pt x="68" y="239"/>
                      <a:pt x="69" y="239"/>
                    </a:cubicBezTo>
                    <a:lnTo>
                      <a:pt x="126" y="219"/>
                    </a:lnTo>
                    <a:lnTo>
                      <a:pt x="126" y="219"/>
                    </a:lnTo>
                    <a:cubicBezTo>
                      <a:pt x="133" y="215"/>
                      <a:pt x="140" y="215"/>
                      <a:pt x="146" y="219"/>
                    </a:cubicBezTo>
                    <a:lnTo>
                      <a:pt x="203" y="239"/>
                    </a:lnTo>
                    <a:lnTo>
                      <a:pt x="203" y="239"/>
                    </a:lnTo>
                    <a:cubicBezTo>
                      <a:pt x="204" y="239"/>
                      <a:pt x="204" y="239"/>
                      <a:pt x="205" y="239"/>
                    </a:cubicBezTo>
                    <a:lnTo>
                      <a:pt x="205" y="239"/>
                    </a:lnTo>
                    <a:cubicBezTo>
                      <a:pt x="206" y="241"/>
                      <a:pt x="208" y="240"/>
                      <a:pt x="208" y="239"/>
                    </a:cubicBezTo>
                    <a:lnTo>
                      <a:pt x="208" y="239"/>
                    </a:lnTo>
                    <a:cubicBezTo>
                      <a:pt x="209" y="239"/>
                      <a:pt x="210" y="237"/>
                      <a:pt x="210" y="235"/>
                    </a:cubicBezTo>
                    <a:lnTo>
                      <a:pt x="210" y="235"/>
                    </a:lnTo>
                    <a:lnTo>
                      <a:pt x="210" y="234"/>
                    </a:lnTo>
                    <a:lnTo>
                      <a:pt x="209" y="173"/>
                    </a:lnTo>
                    <a:lnTo>
                      <a:pt x="209" y="173"/>
                    </a:lnTo>
                    <a:cubicBezTo>
                      <a:pt x="208" y="166"/>
                      <a:pt x="210" y="159"/>
                      <a:pt x="215" y="154"/>
                    </a:cubicBezTo>
                    <a:lnTo>
                      <a:pt x="252" y="106"/>
                    </a:lnTo>
                    <a:lnTo>
                      <a:pt x="252" y="106"/>
                    </a:lnTo>
                    <a:lnTo>
                      <a:pt x="252" y="106"/>
                    </a:lnTo>
                    <a:lnTo>
                      <a:pt x="252" y="106"/>
                    </a:lnTo>
                    <a:cubicBezTo>
                      <a:pt x="253" y="104"/>
                      <a:pt x="253" y="102"/>
                      <a:pt x="253" y="102"/>
                    </a:cubicBezTo>
                    <a:lnTo>
                      <a:pt x="253" y="102"/>
                    </a:lnTo>
                    <a:cubicBezTo>
                      <a:pt x="252" y="100"/>
                      <a:pt x="252" y="99"/>
                      <a:pt x="250" y="99"/>
                    </a:cubicBezTo>
                    <a:lnTo>
                      <a:pt x="250" y="99"/>
                    </a:lnTo>
                    <a:cubicBezTo>
                      <a:pt x="249" y="99"/>
                      <a:pt x="249" y="99"/>
                      <a:pt x="248" y="99"/>
                    </a:cubicBezTo>
                    <a:lnTo>
                      <a:pt x="191" y="80"/>
                    </a:lnTo>
                    <a:lnTo>
                      <a:pt x="191" y="80"/>
                    </a:lnTo>
                    <a:cubicBezTo>
                      <a:pt x="184" y="79"/>
                      <a:pt x="178" y="75"/>
                      <a:pt x="174" y="69"/>
                    </a:cubicBezTo>
                    <a:lnTo>
                      <a:pt x="140" y="20"/>
                    </a:lnTo>
                    <a:lnTo>
                      <a:pt x="140" y="20"/>
                    </a:lnTo>
                    <a:lnTo>
                      <a:pt x="140" y="19"/>
                    </a:lnTo>
                    <a:lnTo>
                      <a:pt x="140" y="19"/>
                    </a:lnTo>
                    <a:cubicBezTo>
                      <a:pt x="139" y="17"/>
                      <a:pt x="137" y="17"/>
                      <a:pt x="136" y="17"/>
                    </a:cubicBezTo>
                    <a:lnTo>
                      <a:pt x="136" y="17"/>
                    </a:lnTo>
                    <a:cubicBezTo>
                      <a:pt x="135" y="17"/>
                      <a:pt x="134" y="17"/>
                      <a:pt x="133" y="19"/>
                    </a:cubicBezTo>
                    <a:lnTo>
                      <a:pt x="133" y="19"/>
                    </a:lnTo>
                    <a:lnTo>
                      <a:pt x="132" y="20"/>
                    </a:lnTo>
                    <a:lnTo>
                      <a:pt x="98" y="69"/>
                    </a:lnTo>
                    <a:lnTo>
                      <a:pt x="98" y="69"/>
                    </a:lnTo>
                    <a:cubicBezTo>
                      <a:pt x="94" y="75"/>
                      <a:pt x="88" y="79"/>
                      <a:pt x="81" y="80"/>
                    </a:cubicBezTo>
                    <a:lnTo>
                      <a:pt x="24" y="99"/>
                    </a:lnTo>
                    <a:lnTo>
                      <a:pt x="24" y="99"/>
                    </a:lnTo>
                    <a:cubicBezTo>
                      <a:pt x="23" y="99"/>
                      <a:pt x="23" y="99"/>
                      <a:pt x="22" y="99"/>
                    </a:cubicBezTo>
                    <a:lnTo>
                      <a:pt x="22" y="99"/>
                    </a:lnTo>
                    <a:cubicBezTo>
                      <a:pt x="20" y="99"/>
                      <a:pt x="19" y="100"/>
                      <a:pt x="19" y="102"/>
                    </a:cubicBezTo>
                    <a:lnTo>
                      <a:pt x="19" y="102"/>
                    </a:lnTo>
                    <a:cubicBezTo>
                      <a:pt x="19" y="102"/>
                      <a:pt x="19" y="104"/>
                      <a:pt x="19" y="106"/>
                    </a:cubicBezTo>
                    <a:lnTo>
                      <a:pt x="19" y="106"/>
                    </a:lnTo>
                    <a:cubicBezTo>
                      <a:pt x="20" y="106"/>
                      <a:pt x="20" y="106"/>
                      <a:pt x="20" y="106"/>
                    </a:cubicBezTo>
                    <a:lnTo>
                      <a:pt x="57" y="154"/>
                    </a:lnTo>
                    <a:lnTo>
                      <a:pt x="57" y="154"/>
                    </a:lnTo>
                    <a:cubicBezTo>
                      <a:pt x="62" y="159"/>
                      <a:pt x="64" y="166"/>
                      <a:pt x="63" y="173"/>
                    </a:cubicBezTo>
                    <a:close/>
                    <a:moveTo>
                      <a:pt x="66" y="257"/>
                    </a:moveTo>
                    <a:lnTo>
                      <a:pt x="66" y="257"/>
                    </a:lnTo>
                    <a:cubicBezTo>
                      <a:pt x="62" y="257"/>
                      <a:pt x="57" y="256"/>
                      <a:pt x="54" y="253"/>
                    </a:cubicBezTo>
                    <a:lnTo>
                      <a:pt x="54" y="253"/>
                    </a:lnTo>
                    <a:cubicBezTo>
                      <a:pt x="47" y="249"/>
                      <a:pt x="44" y="241"/>
                      <a:pt x="45" y="233"/>
                    </a:cubicBezTo>
                    <a:lnTo>
                      <a:pt x="46" y="172"/>
                    </a:lnTo>
                    <a:lnTo>
                      <a:pt x="46" y="172"/>
                    </a:lnTo>
                    <a:cubicBezTo>
                      <a:pt x="46" y="171"/>
                      <a:pt x="46" y="171"/>
                      <a:pt x="46" y="171"/>
                    </a:cubicBezTo>
                    <a:lnTo>
                      <a:pt x="46" y="171"/>
                    </a:lnTo>
                    <a:cubicBezTo>
                      <a:pt x="46" y="169"/>
                      <a:pt x="46" y="167"/>
                      <a:pt x="45" y="165"/>
                    </a:cubicBezTo>
                    <a:lnTo>
                      <a:pt x="45" y="165"/>
                    </a:lnTo>
                    <a:lnTo>
                      <a:pt x="44" y="165"/>
                    </a:lnTo>
                    <a:lnTo>
                      <a:pt x="8" y="118"/>
                    </a:lnTo>
                    <a:lnTo>
                      <a:pt x="8" y="118"/>
                    </a:lnTo>
                    <a:cubicBezTo>
                      <a:pt x="2" y="112"/>
                      <a:pt x="0" y="104"/>
                      <a:pt x="2" y="96"/>
                    </a:cubicBezTo>
                    <a:lnTo>
                      <a:pt x="2" y="96"/>
                    </a:lnTo>
                    <a:cubicBezTo>
                      <a:pt x="5" y="89"/>
                      <a:pt x="11" y="83"/>
                      <a:pt x="19" y="82"/>
                    </a:cubicBezTo>
                    <a:lnTo>
                      <a:pt x="76" y="63"/>
                    </a:lnTo>
                    <a:lnTo>
                      <a:pt x="76" y="63"/>
                    </a:lnTo>
                    <a:cubicBezTo>
                      <a:pt x="77" y="63"/>
                      <a:pt x="77" y="63"/>
                      <a:pt x="78" y="63"/>
                    </a:cubicBezTo>
                    <a:lnTo>
                      <a:pt x="78" y="63"/>
                    </a:lnTo>
                    <a:cubicBezTo>
                      <a:pt x="80" y="63"/>
                      <a:pt x="81" y="62"/>
                      <a:pt x="82" y="60"/>
                    </a:cubicBezTo>
                    <a:lnTo>
                      <a:pt x="82" y="60"/>
                    </a:lnTo>
                    <a:cubicBezTo>
                      <a:pt x="82" y="59"/>
                      <a:pt x="82" y="59"/>
                      <a:pt x="83" y="59"/>
                    </a:cubicBezTo>
                    <a:lnTo>
                      <a:pt x="117" y="10"/>
                    </a:lnTo>
                    <a:lnTo>
                      <a:pt x="117" y="10"/>
                    </a:lnTo>
                    <a:cubicBezTo>
                      <a:pt x="121" y="4"/>
                      <a:pt x="128" y="0"/>
                      <a:pt x="136" y="0"/>
                    </a:cubicBezTo>
                    <a:lnTo>
                      <a:pt x="136" y="0"/>
                    </a:lnTo>
                    <a:cubicBezTo>
                      <a:pt x="144" y="0"/>
                      <a:pt x="151" y="4"/>
                      <a:pt x="155" y="10"/>
                    </a:cubicBezTo>
                    <a:lnTo>
                      <a:pt x="189" y="59"/>
                    </a:lnTo>
                    <a:lnTo>
                      <a:pt x="189" y="59"/>
                    </a:lnTo>
                    <a:cubicBezTo>
                      <a:pt x="189" y="59"/>
                      <a:pt x="190" y="59"/>
                      <a:pt x="190" y="60"/>
                    </a:cubicBezTo>
                    <a:lnTo>
                      <a:pt x="190" y="60"/>
                    </a:lnTo>
                    <a:cubicBezTo>
                      <a:pt x="191" y="62"/>
                      <a:pt x="193" y="63"/>
                      <a:pt x="194" y="63"/>
                    </a:cubicBezTo>
                    <a:lnTo>
                      <a:pt x="194" y="63"/>
                    </a:lnTo>
                    <a:cubicBezTo>
                      <a:pt x="195" y="63"/>
                      <a:pt x="195" y="63"/>
                      <a:pt x="196" y="63"/>
                    </a:cubicBezTo>
                    <a:lnTo>
                      <a:pt x="253" y="82"/>
                    </a:lnTo>
                    <a:lnTo>
                      <a:pt x="253" y="82"/>
                    </a:lnTo>
                    <a:cubicBezTo>
                      <a:pt x="261" y="83"/>
                      <a:pt x="267" y="89"/>
                      <a:pt x="269" y="96"/>
                    </a:cubicBezTo>
                    <a:lnTo>
                      <a:pt x="269" y="96"/>
                    </a:lnTo>
                    <a:cubicBezTo>
                      <a:pt x="272" y="104"/>
                      <a:pt x="271" y="112"/>
                      <a:pt x="265" y="118"/>
                    </a:cubicBezTo>
                    <a:lnTo>
                      <a:pt x="229" y="165"/>
                    </a:lnTo>
                    <a:lnTo>
                      <a:pt x="229" y="165"/>
                    </a:lnTo>
                    <a:lnTo>
                      <a:pt x="228" y="165"/>
                    </a:lnTo>
                    <a:lnTo>
                      <a:pt x="228" y="165"/>
                    </a:lnTo>
                    <a:cubicBezTo>
                      <a:pt x="226" y="167"/>
                      <a:pt x="226" y="169"/>
                      <a:pt x="226" y="171"/>
                    </a:cubicBezTo>
                    <a:lnTo>
                      <a:pt x="226" y="171"/>
                    </a:lnTo>
                    <a:cubicBezTo>
                      <a:pt x="226" y="171"/>
                      <a:pt x="226" y="171"/>
                      <a:pt x="226" y="172"/>
                    </a:cubicBezTo>
                    <a:lnTo>
                      <a:pt x="227" y="233"/>
                    </a:lnTo>
                    <a:lnTo>
                      <a:pt x="227" y="233"/>
                    </a:lnTo>
                    <a:cubicBezTo>
                      <a:pt x="229" y="241"/>
                      <a:pt x="225" y="249"/>
                      <a:pt x="218" y="253"/>
                    </a:cubicBezTo>
                    <a:lnTo>
                      <a:pt x="218" y="253"/>
                    </a:lnTo>
                    <a:cubicBezTo>
                      <a:pt x="212" y="258"/>
                      <a:pt x="204" y="259"/>
                      <a:pt x="197" y="256"/>
                    </a:cubicBezTo>
                    <a:lnTo>
                      <a:pt x="140" y="235"/>
                    </a:lnTo>
                    <a:lnTo>
                      <a:pt x="140" y="235"/>
                    </a:lnTo>
                    <a:cubicBezTo>
                      <a:pt x="140" y="235"/>
                      <a:pt x="140" y="235"/>
                      <a:pt x="139" y="234"/>
                    </a:cubicBezTo>
                    <a:lnTo>
                      <a:pt x="139" y="234"/>
                    </a:lnTo>
                    <a:cubicBezTo>
                      <a:pt x="137" y="233"/>
                      <a:pt x="135" y="233"/>
                      <a:pt x="134" y="234"/>
                    </a:cubicBezTo>
                    <a:lnTo>
                      <a:pt x="134" y="234"/>
                    </a:lnTo>
                    <a:cubicBezTo>
                      <a:pt x="133" y="235"/>
                      <a:pt x="133" y="235"/>
                      <a:pt x="133" y="235"/>
                    </a:cubicBezTo>
                    <a:lnTo>
                      <a:pt x="75" y="256"/>
                    </a:lnTo>
                    <a:lnTo>
                      <a:pt x="75" y="256"/>
                    </a:lnTo>
                    <a:cubicBezTo>
                      <a:pt x="73" y="256"/>
                      <a:pt x="69" y="257"/>
                      <a:pt x="6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55">
                <a:extLst>
                  <a:ext uri="{FF2B5EF4-FFF2-40B4-BE49-F238E27FC236}">
                    <a16:creationId xmlns:a16="http://schemas.microsoft.com/office/drawing/2014/main" id="{C5ADFACF-86C5-4193-A051-6360D1215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8336" y="9767990"/>
                <a:ext cx="231542" cy="219770"/>
              </a:xfrm>
              <a:custGeom>
                <a:avLst/>
                <a:gdLst>
                  <a:gd name="T0" fmla="*/ 142 w 261"/>
                  <a:gd name="T1" fmla="*/ 10 h 248"/>
                  <a:gd name="T2" fmla="*/ 176 w 261"/>
                  <a:gd name="T3" fmla="*/ 58 h 248"/>
                  <a:gd name="T4" fmla="*/ 176 w 261"/>
                  <a:gd name="T5" fmla="*/ 58 h 248"/>
                  <a:gd name="T6" fmla="*/ 187 w 261"/>
                  <a:gd name="T7" fmla="*/ 66 h 248"/>
                  <a:gd name="T8" fmla="*/ 245 w 261"/>
                  <a:gd name="T9" fmla="*/ 85 h 248"/>
                  <a:gd name="T10" fmla="*/ 245 w 261"/>
                  <a:gd name="T11" fmla="*/ 85 h 248"/>
                  <a:gd name="T12" fmla="*/ 252 w 261"/>
                  <a:gd name="T13" fmla="*/ 107 h 248"/>
                  <a:gd name="T14" fmla="*/ 216 w 261"/>
                  <a:gd name="T15" fmla="*/ 154 h 248"/>
                  <a:gd name="T16" fmla="*/ 216 w 261"/>
                  <a:gd name="T17" fmla="*/ 154 h 248"/>
                  <a:gd name="T18" fmla="*/ 212 w 261"/>
                  <a:gd name="T19" fmla="*/ 167 h 248"/>
                  <a:gd name="T20" fmla="*/ 212 w 261"/>
                  <a:gd name="T21" fmla="*/ 229 h 248"/>
                  <a:gd name="T22" fmla="*/ 212 w 261"/>
                  <a:gd name="T23" fmla="*/ 229 h 248"/>
                  <a:gd name="T24" fmla="*/ 195 w 261"/>
                  <a:gd name="T25" fmla="*/ 242 h 248"/>
                  <a:gd name="T26" fmla="*/ 137 w 261"/>
                  <a:gd name="T27" fmla="*/ 221 h 248"/>
                  <a:gd name="T28" fmla="*/ 137 w 261"/>
                  <a:gd name="T29" fmla="*/ 221 h 248"/>
                  <a:gd name="T30" fmla="*/ 123 w 261"/>
                  <a:gd name="T31" fmla="*/ 221 h 248"/>
                  <a:gd name="T32" fmla="*/ 66 w 261"/>
                  <a:gd name="T33" fmla="*/ 242 h 248"/>
                  <a:gd name="T34" fmla="*/ 66 w 261"/>
                  <a:gd name="T35" fmla="*/ 242 h 248"/>
                  <a:gd name="T36" fmla="*/ 47 w 261"/>
                  <a:gd name="T37" fmla="*/ 229 h 248"/>
                  <a:gd name="T38" fmla="*/ 49 w 261"/>
                  <a:gd name="T39" fmla="*/ 167 h 248"/>
                  <a:gd name="T40" fmla="*/ 49 w 261"/>
                  <a:gd name="T41" fmla="*/ 167 h 248"/>
                  <a:gd name="T42" fmla="*/ 44 w 261"/>
                  <a:gd name="T43" fmla="*/ 154 h 248"/>
                  <a:gd name="T44" fmla="*/ 8 w 261"/>
                  <a:gd name="T45" fmla="*/ 107 h 248"/>
                  <a:gd name="T46" fmla="*/ 8 w 261"/>
                  <a:gd name="T47" fmla="*/ 107 h 248"/>
                  <a:gd name="T48" fmla="*/ 15 w 261"/>
                  <a:gd name="T49" fmla="*/ 85 h 248"/>
                  <a:gd name="T50" fmla="*/ 73 w 261"/>
                  <a:gd name="T51" fmla="*/ 66 h 248"/>
                  <a:gd name="T52" fmla="*/ 73 w 261"/>
                  <a:gd name="T53" fmla="*/ 66 h 248"/>
                  <a:gd name="T54" fmla="*/ 84 w 261"/>
                  <a:gd name="T55" fmla="*/ 58 h 248"/>
                  <a:gd name="T56" fmla="*/ 118 w 261"/>
                  <a:gd name="T57" fmla="*/ 10 h 248"/>
                  <a:gd name="T58" fmla="*/ 118 w 261"/>
                  <a:gd name="T59" fmla="*/ 10 h 248"/>
                  <a:gd name="T60" fmla="*/ 142 w 261"/>
                  <a:gd name="T61" fmla="*/ 1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1" h="248">
                    <a:moveTo>
                      <a:pt x="142" y="10"/>
                    </a:moveTo>
                    <a:lnTo>
                      <a:pt x="176" y="58"/>
                    </a:lnTo>
                    <a:lnTo>
                      <a:pt x="176" y="58"/>
                    </a:lnTo>
                    <a:cubicBezTo>
                      <a:pt x="178" y="63"/>
                      <a:pt x="182" y="66"/>
                      <a:pt x="187" y="66"/>
                    </a:cubicBezTo>
                    <a:lnTo>
                      <a:pt x="245" y="85"/>
                    </a:lnTo>
                    <a:lnTo>
                      <a:pt x="245" y="85"/>
                    </a:lnTo>
                    <a:cubicBezTo>
                      <a:pt x="255" y="87"/>
                      <a:pt x="260" y="100"/>
                      <a:pt x="252" y="107"/>
                    </a:cubicBezTo>
                    <a:lnTo>
                      <a:pt x="216" y="154"/>
                    </a:lnTo>
                    <a:lnTo>
                      <a:pt x="216" y="154"/>
                    </a:lnTo>
                    <a:cubicBezTo>
                      <a:pt x="212" y="158"/>
                      <a:pt x="211" y="162"/>
                      <a:pt x="212" y="167"/>
                    </a:cubicBezTo>
                    <a:lnTo>
                      <a:pt x="212" y="229"/>
                    </a:lnTo>
                    <a:lnTo>
                      <a:pt x="212" y="229"/>
                    </a:lnTo>
                    <a:cubicBezTo>
                      <a:pt x="214" y="239"/>
                      <a:pt x="203" y="247"/>
                      <a:pt x="195" y="242"/>
                    </a:cubicBezTo>
                    <a:lnTo>
                      <a:pt x="137" y="221"/>
                    </a:lnTo>
                    <a:lnTo>
                      <a:pt x="137" y="221"/>
                    </a:lnTo>
                    <a:cubicBezTo>
                      <a:pt x="133" y="219"/>
                      <a:pt x="128" y="219"/>
                      <a:pt x="123" y="221"/>
                    </a:cubicBezTo>
                    <a:lnTo>
                      <a:pt x="66" y="242"/>
                    </a:lnTo>
                    <a:lnTo>
                      <a:pt x="66" y="242"/>
                    </a:lnTo>
                    <a:cubicBezTo>
                      <a:pt x="57" y="247"/>
                      <a:pt x="46" y="239"/>
                      <a:pt x="47" y="229"/>
                    </a:cubicBezTo>
                    <a:lnTo>
                      <a:pt x="49" y="167"/>
                    </a:lnTo>
                    <a:lnTo>
                      <a:pt x="49" y="167"/>
                    </a:lnTo>
                    <a:cubicBezTo>
                      <a:pt x="50" y="162"/>
                      <a:pt x="48" y="158"/>
                      <a:pt x="44" y="154"/>
                    </a:cubicBezTo>
                    <a:lnTo>
                      <a:pt x="8" y="107"/>
                    </a:lnTo>
                    <a:lnTo>
                      <a:pt x="8" y="107"/>
                    </a:lnTo>
                    <a:cubicBezTo>
                      <a:pt x="0" y="100"/>
                      <a:pt x="4" y="87"/>
                      <a:pt x="15" y="85"/>
                    </a:cubicBezTo>
                    <a:lnTo>
                      <a:pt x="73" y="66"/>
                    </a:lnTo>
                    <a:lnTo>
                      <a:pt x="73" y="66"/>
                    </a:lnTo>
                    <a:cubicBezTo>
                      <a:pt x="78" y="66"/>
                      <a:pt x="81" y="63"/>
                      <a:pt x="84" y="58"/>
                    </a:cubicBezTo>
                    <a:lnTo>
                      <a:pt x="118" y="10"/>
                    </a:lnTo>
                    <a:lnTo>
                      <a:pt x="118" y="10"/>
                    </a:lnTo>
                    <a:cubicBezTo>
                      <a:pt x="123" y="0"/>
                      <a:pt x="137" y="0"/>
                      <a:pt x="142" y="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56">
                <a:extLst>
                  <a:ext uri="{FF2B5EF4-FFF2-40B4-BE49-F238E27FC236}">
                    <a16:creationId xmlns:a16="http://schemas.microsoft.com/office/drawing/2014/main" id="{A90AAF57-CED7-4C2D-A228-D40D98FBD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0487" y="9764064"/>
                <a:ext cx="243317" cy="231545"/>
              </a:xfrm>
              <a:custGeom>
                <a:avLst/>
                <a:gdLst>
                  <a:gd name="T0" fmla="*/ 203 w 274"/>
                  <a:gd name="T1" fmla="*/ 239 h 260"/>
                  <a:gd name="T2" fmla="*/ 204 w 274"/>
                  <a:gd name="T3" fmla="*/ 239 h 260"/>
                  <a:gd name="T4" fmla="*/ 208 w 274"/>
                  <a:gd name="T5" fmla="*/ 239 h 260"/>
                  <a:gd name="T6" fmla="*/ 210 w 274"/>
                  <a:gd name="T7" fmla="*/ 235 h 260"/>
                  <a:gd name="T8" fmla="*/ 210 w 274"/>
                  <a:gd name="T9" fmla="*/ 234 h 260"/>
                  <a:gd name="T10" fmla="*/ 209 w 274"/>
                  <a:gd name="T11" fmla="*/ 173 h 260"/>
                  <a:gd name="T12" fmla="*/ 251 w 274"/>
                  <a:gd name="T13" fmla="*/ 106 h 260"/>
                  <a:gd name="T14" fmla="*/ 252 w 274"/>
                  <a:gd name="T15" fmla="*/ 106 h 260"/>
                  <a:gd name="T16" fmla="*/ 253 w 274"/>
                  <a:gd name="T17" fmla="*/ 102 h 260"/>
                  <a:gd name="T18" fmla="*/ 250 w 274"/>
                  <a:gd name="T19" fmla="*/ 99 h 260"/>
                  <a:gd name="T20" fmla="*/ 248 w 274"/>
                  <a:gd name="T21" fmla="*/ 99 h 260"/>
                  <a:gd name="T22" fmla="*/ 191 w 274"/>
                  <a:gd name="T23" fmla="*/ 80 h 260"/>
                  <a:gd name="T24" fmla="*/ 141 w 274"/>
                  <a:gd name="T25" fmla="*/ 20 h 260"/>
                  <a:gd name="T26" fmla="*/ 140 w 274"/>
                  <a:gd name="T27" fmla="*/ 19 h 260"/>
                  <a:gd name="T28" fmla="*/ 136 w 274"/>
                  <a:gd name="T29" fmla="*/ 17 h 260"/>
                  <a:gd name="T30" fmla="*/ 133 w 274"/>
                  <a:gd name="T31" fmla="*/ 19 h 260"/>
                  <a:gd name="T32" fmla="*/ 132 w 274"/>
                  <a:gd name="T33" fmla="*/ 20 h 260"/>
                  <a:gd name="T34" fmla="*/ 97 w 274"/>
                  <a:gd name="T35" fmla="*/ 69 h 260"/>
                  <a:gd name="T36" fmla="*/ 23 w 274"/>
                  <a:gd name="T37" fmla="*/ 99 h 260"/>
                  <a:gd name="T38" fmla="*/ 23 w 274"/>
                  <a:gd name="T39" fmla="*/ 99 h 260"/>
                  <a:gd name="T40" fmla="*/ 19 w 274"/>
                  <a:gd name="T41" fmla="*/ 102 h 260"/>
                  <a:gd name="T42" fmla="*/ 20 w 274"/>
                  <a:gd name="T43" fmla="*/ 106 h 260"/>
                  <a:gd name="T44" fmla="*/ 21 w 274"/>
                  <a:gd name="T45" fmla="*/ 106 h 260"/>
                  <a:gd name="T46" fmla="*/ 57 w 274"/>
                  <a:gd name="T47" fmla="*/ 154 h 260"/>
                  <a:gd name="T48" fmla="*/ 63 w 274"/>
                  <a:gd name="T49" fmla="*/ 234 h 260"/>
                  <a:gd name="T50" fmla="*/ 62 w 274"/>
                  <a:gd name="T51" fmla="*/ 235 h 260"/>
                  <a:gd name="T52" fmla="*/ 63 w 274"/>
                  <a:gd name="T53" fmla="*/ 239 h 260"/>
                  <a:gd name="T54" fmla="*/ 68 w 274"/>
                  <a:gd name="T55" fmla="*/ 239 h 260"/>
                  <a:gd name="T56" fmla="*/ 69 w 274"/>
                  <a:gd name="T57" fmla="*/ 239 h 260"/>
                  <a:gd name="T58" fmla="*/ 126 w 274"/>
                  <a:gd name="T59" fmla="*/ 219 h 260"/>
                  <a:gd name="T60" fmla="*/ 206 w 274"/>
                  <a:gd name="T61" fmla="*/ 257 h 260"/>
                  <a:gd name="T62" fmla="*/ 197 w 274"/>
                  <a:gd name="T63" fmla="*/ 256 h 260"/>
                  <a:gd name="T64" fmla="*/ 140 w 274"/>
                  <a:gd name="T65" fmla="*/ 235 h 260"/>
                  <a:gd name="T66" fmla="*/ 139 w 274"/>
                  <a:gd name="T67" fmla="*/ 234 h 260"/>
                  <a:gd name="T68" fmla="*/ 134 w 274"/>
                  <a:gd name="T69" fmla="*/ 234 h 260"/>
                  <a:gd name="T70" fmla="*/ 76 w 274"/>
                  <a:gd name="T71" fmla="*/ 256 h 260"/>
                  <a:gd name="T72" fmla="*/ 53 w 274"/>
                  <a:gd name="T73" fmla="*/ 253 h 260"/>
                  <a:gd name="T74" fmla="*/ 45 w 274"/>
                  <a:gd name="T75" fmla="*/ 233 h 260"/>
                  <a:gd name="T76" fmla="*/ 46 w 274"/>
                  <a:gd name="T77" fmla="*/ 172 h 260"/>
                  <a:gd name="T78" fmla="*/ 46 w 274"/>
                  <a:gd name="T79" fmla="*/ 171 h 260"/>
                  <a:gd name="T80" fmla="*/ 45 w 274"/>
                  <a:gd name="T81" fmla="*/ 165 h 260"/>
                  <a:gd name="T82" fmla="*/ 7 w 274"/>
                  <a:gd name="T83" fmla="*/ 118 h 260"/>
                  <a:gd name="T84" fmla="*/ 3 w 274"/>
                  <a:gd name="T85" fmla="*/ 96 h 260"/>
                  <a:gd name="T86" fmla="*/ 19 w 274"/>
                  <a:gd name="T87" fmla="*/ 82 h 260"/>
                  <a:gd name="T88" fmla="*/ 76 w 274"/>
                  <a:gd name="T89" fmla="*/ 63 h 260"/>
                  <a:gd name="T90" fmla="*/ 78 w 274"/>
                  <a:gd name="T91" fmla="*/ 63 h 260"/>
                  <a:gd name="T92" fmla="*/ 82 w 274"/>
                  <a:gd name="T93" fmla="*/ 60 h 260"/>
                  <a:gd name="T94" fmla="*/ 118 w 274"/>
                  <a:gd name="T95" fmla="*/ 10 h 260"/>
                  <a:gd name="T96" fmla="*/ 136 w 274"/>
                  <a:gd name="T97" fmla="*/ 0 h 260"/>
                  <a:gd name="T98" fmla="*/ 155 w 274"/>
                  <a:gd name="T99" fmla="*/ 10 h 260"/>
                  <a:gd name="T100" fmla="*/ 189 w 274"/>
                  <a:gd name="T101" fmla="*/ 59 h 260"/>
                  <a:gd name="T102" fmla="*/ 190 w 274"/>
                  <a:gd name="T103" fmla="*/ 60 h 260"/>
                  <a:gd name="T104" fmla="*/ 194 w 274"/>
                  <a:gd name="T105" fmla="*/ 63 h 260"/>
                  <a:gd name="T106" fmla="*/ 253 w 274"/>
                  <a:gd name="T107" fmla="*/ 82 h 260"/>
                  <a:gd name="T108" fmla="*/ 270 w 274"/>
                  <a:gd name="T109" fmla="*/ 96 h 260"/>
                  <a:gd name="T110" fmla="*/ 265 w 274"/>
                  <a:gd name="T111" fmla="*/ 118 h 260"/>
                  <a:gd name="T112" fmla="*/ 229 w 274"/>
                  <a:gd name="T113" fmla="*/ 165 h 260"/>
                  <a:gd name="T114" fmla="*/ 228 w 274"/>
                  <a:gd name="T115" fmla="*/ 165 h 260"/>
                  <a:gd name="T116" fmla="*/ 226 w 274"/>
                  <a:gd name="T117" fmla="*/ 171 h 260"/>
                  <a:gd name="T118" fmla="*/ 227 w 274"/>
                  <a:gd name="T119" fmla="*/ 233 h 260"/>
                  <a:gd name="T120" fmla="*/ 218 w 274"/>
                  <a:gd name="T121" fmla="*/ 253 h 260"/>
                  <a:gd name="T122" fmla="*/ 206 w 274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4" h="260">
                    <a:moveTo>
                      <a:pt x="147" y="219"/>
                    </a:moveTo>
                    <a:lnTo>
                      <a:pt x="203" y="239"/>
                    </a:lnTo>
                    <a:lnTo>
                      <a:pt x="203" y="239"/>
                    </a:lnTo>
                    <a:lnTo>
                      <a:pt x="204" y="239"/>
                    </a:lnTo>
                    <a:lnTo>
                      <a:pt x="204" y="239"/>
                    </a:lnTo>
                    <a:cubicBezTo>
                      <a:pt x="207" y="241"/>
                      <a:pt x="207" y="240"/>
                      <a:pt x="208" y="239"/>
                    </a:cubicBezTo>
                    <a:lnTo>
                      <a:pt x="208" y="239"/>
                    </a:lnTo>
                    <a:cubicBezTo>
                      <a:pt x="209" y="239"/>
                      <a:pt x="210" y="237"/>
                      <a:pt x="210" y="235"/>
                    </a:cubicBezTo>
                    <a:lnTo>
                      <a:pt x="210" y="235"/>
                    </a:lnTo>
                    <a:lnTo>
                      <a:pt x="210" y="234"/>
                    </a:lnTo>
                    <a:lnTo>
                      <a:pt x="209" y="173"/>
                    </a:lnTo>
                    <a:lnTo>
                      <a:pt x="209" y="173"/>
                    </a:lnTo>
                    <a:cubicBezTo>
                      <a:pt x="208" y="166"/>
                      <a:pt x="210" y="159"/>
                      <a:pt x="215" y="154"/>
                    </a:cubicBezTo>
                    <a:lnTo>
                      <a:pt x="251" y="106"/>
                    </a:lnTo>
                    <a:lnTo>
                      <a:pt x="251" y="106"/>
                    </a:lnTo>
                    <a:cubicBezTo>
                      <a:pt x="252" y="106"/>
                      <a:pt x="252" y="106"/>
                      <a:pt x="252" y="106"/>
                    </a:cubicBezTo>
                    <a:lnTo>
                      <a:pt x="252" y="106"/>
                    </a:lnTo>
                    <a:cubicBezTo>
                      <a:pt x="254" y="104"/>
                      <a:pt x="254" y="102"/>
                      <a:pt x="253" y="102"/>
                    </a:cubicBezTo>
                    <a:lnTo>
                      <a:pt x="253" y="102"/>
                    </a:lnTo>
                    <a:cubicBezTo>
                      <a:pt x="253" y="100"/>
                      <a:pt x="252" y="99"/>
                      <a:pt x="250" y="99"/>
                    </a:cubicBezTo>
                    <a:lnTo>
                      <a:pt x="250" y="99"/>
                    </a:lnTo>
                    <a:cubicBezTo>
                      <a:pt x="249" y="99"/>
                      <a:pt x="249" y="99"/>
                      <a:pt x="248" y="99"/>
                    </a:cubicBezTo>
                    <a:lnTo>
                      <a:pt x="191" y="80"/>
                    </a:lnTo>
                    <a:lnTo>
                      <a:pt x="191" y="80"/>
                    </a:lnTo>
                    <a:cubicBezTo>
                      <a:pt x="184" y="79"/>
                      <a:pt x="178" y="75"/>
                      <a:pt x="175" y="69"/>
                    </a:cubicBezTo>
                    <a:lnTo>
                      <a:pt x="141" y="20"/>
                    </a:lnTo>
                    <a:lnTo>
                      <a:pt x="141" y="20"/>
                    </a:lnTo>
                    <a:cubicBezTo>
                      <a:pt x="140" y="20"/>
                      <a:pt x="140" y="19"/>
                      <a:pt x="140" y="19"/>
                    </a:cubicBezTo>
                    <a:lnTo>
                      <a:pt x="140" y="19"/>
                    </a:lnTo>
                    <a:cubicBezTo>
                      <a:pt x="139" y="17"/>
                      <a:pt x="137" y="17"/>
                      <a:pt x="136" y="17"/>
                    </a:cubicBezTo>
                    <a:lnTo>
                      <a:pt x="136" y="17"/>
                    </a:lnTo>
                    <a:cubicBezTo>
                      <a:pt x="135" y="17"/>
                      <a:pt x="134" y="17"/>
                      <a:pt x="133" y="19"/>
                    </a:cubicBezTo>
                    <a:lnTo>
                      <a:pt x="133" y="19"/>
                    </a:lnTo>
                    <a:cubicBezTo>
                      <a:pt x="132" y="19"/>
                      <a:pt x="132" y="20"/>
                      <a:pt x="132" y="20"/>
                    </a:cubicBezTo>
                    <a:lnTo>
                      <a:pt x="97" y="69"/>
                    </a:lnTo>
                    <a:lnTo>
                      <a:pt x="97" y="69"/>
                    </a:lnTo>
                    <a:cubicBezTo>
                      <a:pt x="94" y="75"/>
                      <a:pt x="88" y="79"/>
                      <a:pt x="81" y="80"/>
                    </a:cubicBezTo>
                    <a:lnTo>
                      <a:pt x="23" y="99"/>
                    </a:lnTo>
                    <a:lnTo>
                      <a:pt x="23" y="99"/>
                    </a:lnTo>
                    <a:lnTo>
                      <a:pt x="23" y="99"/>
                    </a:lnTo>
                    <a:lnTo>
                      <a:pt x="23" y="99"/>
                    </a:lnTo>
                    <a:cubicBezTo>
                      <a:pt x="20" y="99"/>
                      <a:pt x="19" y="100"/>
                      <a:pt x="19" y="102"/>
                    </a:cubicBezTo>
                    <a:lnTo>
                      <a:pt x="19" y="102"/>
                    </a:lnTo>
                    <a:cubicBezTo>
                      <a:pt x="19" y="102"/>
                      <a:pt x="18" y="104"/>
                      <a:pt x="20" y="106"/>
                    </a:cubicBezTo>
                    <a:lnTo>
                      <a:pt x="20" y="106"/>
                    </a:lnTo>
                    <a:cubicBezTo>
                      <a:pt x="21" y="106"/>
                      <a:pt x="21" y="106"/>
                      <a:pt x="21" y="106"/>
                    </a:cubicBezTo>
                    <a:lnTo>
                      <a:pt x="57" y="154"/>
                    </a:lnTo>
                    <a:lnTo>
                      <a:pt x="57" y="154"/>
                    </a:lnTo>
                    <a:cubicBezTo>
                      <a:pt x="62" y="159"/>
                      <a:pt x="64" y="166"/>
                      <a:pt x="63" y="173"/>
                    </a:cubicBezTo>
                    <a:lnTo>
                      <a:pt x="63" y="234"/>
                    </a:lnTo>
                    <a:lnTo>
                      <a:pt x="63" y="234"/>
                    </a:lnTo>
                    <a:lnTo>
                      <a:pt x="62" y="235"/>
                    </a:lnTo>
                    <a:lnTo>
                      <a:pt x="62" y="235"/>
                    </a:lnTo>
                    <a:cubicBezTo>
                      <a:pt x="62" y="237"/>
                      <a:pt x="63" y="239"/>
                      <a:pt x="63" y="239"/>
                    </a:cubicBezTo>
                    <a:lnTo>
                      <a:pt x="63" y="239"/>
                    </a:lnTo>
                    <a:cubicBezTo>
                      <a:pt x="64" y="240"/>
                      <a:pt x="66" y="241"/>
                      <a:pt x="68" y="239"/>
                    </a:cubicBezTo>
                    <a:lnTo>
                      <a:pt x="68" y="239"/>
                    </a:lnTo>
                    <a:cubicBezTo>
                      <a:pt x="69" y="239"/>
                      <a:pt x="69" y="239"/>
                      <a:pt x="69" y="239"/>
                    </a:cubicBezTo>
                    <a:lnTo>
                      <a:pt x="126" y="219"/>
                    </a:lnTo>
                    <a:lnTo>
                      <a:pt x="126" y="219"/>
                    </a:lnTo>
                    <a:cubicBezTo>
                      <a:pt x="132" y="215"/>
                      <a:pt x="140" y="215"/>
                      <a:pt x="147" y="219"/>
                    </a:cubicBezTo>
                    <a:close/>
                    <a:moveTo>
                      <a:pt x="206" y="257"/>
                    </a:moveTo>
                    <a:lnTo>
                      <a:pt x="206" y="257"/>
                    </a:lnTo>
                    <a:cubicBezTo>
                      <a:pt x="203" y="257"/>
                      <a:pt x="200" y="256"/>
                      <a:pt x="197" y="256"/>
                    </a:cubicBezTo>
                    <a:lnTo>
                      <a:pt x="140" y="235"/>
                    </a:lnTo>
                    <a:lnTo>
                      <a:pt x="140" y="235"/>
                    </a:lnTo>
                    <a:cubicBezTo>
                      <a:pt x="140" y="235"/>
                      <a:pt x="139" y="235"/>
                      <a:pt x="139" y="234"/>
                    </a:cubicBezTo>
                    <a:lnTo>
                      <a:pt x="139" y="234"/>
                    </a:lnTo>
                    <a:cubicBezTo>
                      <a:pt x="137" y="233"/>
                      <a:pt x="135" y="233"/>
                      <a:pt x="134" y="234"/>
                    </a:cubicBezTo>
                    <a:lnTo>
                      <a:pt x="134" y="234"/>
                    </a:lnTo>
                    <a:cubicBezTo>
                      <a:pt x="133" y="235"/>
                      <a:pt x="133" y="235"/>
                      <a:pt x="132" y="235"/>
                    </a:cubicBezTo>
                    <a:lnTo>
                      <a:pt x="76" y="256"/>
                    </a:lnTo>
                    <a:lnTo>
                      <a:pt x="76" y="256"/>
                    </a:lnTo>
                    <a:cubicBezTo>
                      <a:pt x="69" y="259"/>
                      <a:pt x="60" y="258"/>
                      <a:pt x="53" y="253"/>
                    </a:cubicBezTo>
                    <a:lnTo>
                      <a:pt x="53" y="253"/>
                    </a:lnTo>
                    <a:cubicBezTo>
                      <a:pt x="47" y="249"/>
                      <a:pt x="44" y="241"/>
                      <a:pt x="45" y="233"/>
                    </a:cubicBezTo>
                    <a:lnTo>
                      <a:pt x="46" y="172"/>
                    </a:lnTo>
                    <a:lnTo>
                      <a:pt x="46" y="172"/>
                    </a:lnTo>
                    <a:cubicBezTo>
                      <a:pt x="46" y="171"/>
                      <a:pt x="46" y="171"/>
                      <a:pt x="46" y="171"/>
                    </a:cubicBezTo>
                    <a:lnTo>
                      <a:pt x="46" y="171"/>
                    </a:lnTo>
                    <a:cubicBezTo>
                      <a:pt x="46" y="169"/>
                      <a:pt x="46" y="167"/>
                      <a:pt x="45" y="165"/>
                    </a:cubicBezTo>
                    <a:lnTo>
                      <a:pt x="45" y="165"/>
                    </a:lnTo>
                    <a:cubicBezTo>
                      <a:pt x="44" y="165"/>
                      <a:pt x="44" y="165"/>
                      <a:pt x="44" y="165"/>
                    </a:cubicBezTo>
                    <a:lnTo>
                      <a:pt x="7" y="118"/>
                    </a:lnTo>
                    <a:lnTo>
                      <a:pt x="7" y="118"/>
                    </a:lnTo>
                    <a:cubicBezTo>
                      <a:pt x="2" y="112"/>
                      <a:pt x="0" y="104"/>
                      <a:pt x="3" y="96"/>
                    </a:cubicBezTo>
                    <a:lnTo>
                      <a:pt x="3" y="96"/>
                    </a:lnTo>
                    <a:cubicBezTo>
                      <a:pt x="5" y="89"/>
                      <a:pt x="11" y="83"/>
                      <a:pt x="19" y="82"/>
                    </a:cubicBezTo>
                    <a:lnTo>
                      <a:pt x="76" y="63"/>
                    </a:lnTo>
                    <a:lnTo>
                      <a:pt x="76" y="63"/>
                    </a:lnTo>
                    <a:cubicBezTo>
                      <a:pt x="77" y="63"/>
                      <a:pt x="77" y="63"/>
                      <a:pt x="78" y="63"/>
                    </a:cubicBezTo>
                    <a:lnTo>
                      <a:pt x="78" y="63"/>
                    </a:lnTo>
                    <a:cubicBezTo>
                      <a:pt x="80" y="63"/>
                      <a:pt x="82" y="62"/>
                      <a:pt x="82" y="60"/>
                    </a:cubicBezTo>
                    <a:lnTo>
                      <a:pt x="82" y="60"/>
                    </a:lnTo>
                    <a:cubicBezTo>
                      <a:pt x="82" y="59"/>
                      <a:pt x="82" y="59"/>
                      <a:pt x="83" y="59"/>
                    </a:cubicBezTo>
                    <a:lnTo>
                      <a:pt x="118" y="10"/>
                    </a:lnTo>
                    <a:lnTo>
                      <a:pt x="118" y="10"/>
                    </a:lnTo>
                    <a:cubicBezTo>
                      <a:pt x="121" y="4"/>
                      <a:pt x="128" y="0"/>
                      <a:pt x="136" y="0"/>
                    </a:cubicBezTo>
                    <a:lnTo>
                      <a:pt x="136" y="0"/>
                    </a:lnTo>
                    <a:cubicBezTo>
                      <a:pt x="144" y="0"/>
                      <a:pt x="151" y="4"/>
                      <a:pt x="155" y="10"/>
                    </a:cubicBezTo>
                    <a:lnTo>
                      <a:pt x="189" y="59"/>
                    </a:lnTo>
                    <a:lnTo>
                      <a:pt x="189" y="59"/>
                    </a:lnTo>
                    <a:cubicBezTo>
                      <a:pt x="189" y="59"/>
                      <a:pt x="189" y="59"/>
                      <a:pt x="190" y="60"/>
                    </a:cubicBezTo>
                    <a:lnTo>
                      <a:pt x="190" y="60"/>
                    </a:lnTo>
                    <a:cubicBezTo>
                      <a:pt x="191" y="62"/>
                      <a:pt x="193" y="63"/>
                      <a:pt x="194" y="63"/>
                    </a:cubicBezTo>
                    <a:lnTo>
                      <a:pt x="194" y="63"/>
                    </a:lnTo>
                    <a:lnTo>
                      <a:pt x="195" y="63"/>
                    </a:lnTo>
                    <a:lnTo>
                      <a:pt x="253" y="82"/>
                    </a:lnTo>
                    <a:lnTo>
                      <a:pt x="253" y="82"/>
                    </a:lnTo>
                    <a:cubicBezTo>
                      <a:pt x="261" y="83"/>
                      <a:pt x="267" y="89"/>
                      <a:pt x="270" y="96"/>
                    </a:cubicBezTo>
                    <a:lnTo>
                      <a:pt x="270" y="96"/>
                    </a:lnTo>
                    <a:cubicBezTo>
                      <a:pt x="273" y="104"/>
                      <a:pt x="270" y="112"/>
                      <a:pt x="265" y="118"/>
                    </a:cubicBezTo>
                    <a:lnTo>
                      <a:pt x="229" y="165"/>
                    </a:lnTo>
                    <a:lnTo>
                      <a:pt x="229" y="165"/>
                    </a:lnTo>
                    <a:cubicBezTo>
                      <a:pt x="228" y="165"/>
                      <a:pt x="228" y="165"/>
                      <a:pt x="228" y="165"/>
                    </a:cubicBezTo>
                    <a:lnTo>
                      <a:pt x="228" y="165"/>
                    </a:lnTo>
                    <a:cubicBezTo>
                      <a:pt x="226" y="167"/>
                      <a:pt x="225" y="169"/>
                      <a:pt x="226" y="171"/>
                    </a:cubicBezTo>
                    <a:lnTo>
                      <a:pt x="226" y="171"/>
                    </a:lnTo>
                    <a:cubicBezTo>
                      <a:pt x="226" y="171"/>
                      <a:pt x="226" y="171"/>
                      <a:pt x="226" y="172"/>
                    </a:cubicBezTo>
                    <a:lnTo>
                      <a:pt x="227" y="233"/>
                    </a:lnTo>
                    <a:lnTo>
                      <a:pt x="227" y="233"/>
                    </a:lnTo>
                    <a:cubicBezTo>
                      <a:pt x="228" y="241"/>
                      <a:pt x="225" y="249"/>
                      <a:pt x="218" y="253"/>
                    </a:cubicBezTo>
                    <a:lnTo>
                      <a:pt x="218" y="253"/>
                    </a:lnTo>
                    <a:cubicBezTo>
                      <a:pt x="215" y="256"/>
                      <a:pt x="211" y="257"/>
                      <a:pt x="20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57">
                <a:extLst>
                  <a:ext uri="{FF2B5EF4-FFF2-40B4-BE49-F238E27FC236}">
                    <a16:creationId xmlns:a16="http://schemas.microsoft.com/office/drawing/2014/main" id="{33DBC289-BC7A-44FC-A029-4DE9D7E5F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4214" y="9767990"/>
                <a:ext cx="231542" cy="219770"/>
              </a:xfrm>
              <a:custGeom>
                <a:avLst/>
                <a:gdLst>
                  <a:gd name="T0" fmla="*/ 142 w 261"/>
                  <a:gd name="T1" fmla="*/ 10 h 248"/>
                  <a:gd name="T2" fmla="*/ 176 w 261"/>
                  <a:gd name="T3" fmla="*/ 58 h 248"/>
                  <a:gd name="T4" fmla="*/ 176 w 261"/>
                  <a:gd name="T5" fmla="*/ 58 h 248"/>
                  <a:gd name="T6" fmla="*/ 187 w 261"/>
                  <a:gd name="T7" fmla="*/ 66 h 248"/>
                  <a:gd name="T8" fmla="*/ 245 w 261"/>
                  <a:gd name="T9" fmla="*/ 85 h 248"/>
                  <a:gd name="T10" fmla="*/ 245 w 261"/>
                  <a:gd name="T11" fmla="*/ 85 h 248"/>
                  <a:gd name="T12" fmla="*/ 252 w 261"/>
                  <a:gd name="T13" fmla="*/ 107 h 248"/>
                  <a:gd name="T14" fmla="*/ 215 w 261"/>
                  <a:gd name="T15" fmla="*/ 154 h 248"/>
                  <a:gd name="T16" fmla="*/ 215 w 261"/>
                  <a:gd name="T17" fmla="*/ 154 h 248"/>
                  <a:gd name="T18" fmla="*/ 212 w 261"/>
                  <a:gd name="T19" fmla="*/ 167 h 248"/>
                  <a:gd name="T20" fmla="*/ 213 w 261"/>
                  <a:gd name="T21" fmla="*/ 229 h 248"/>
                  <a:gd name="T22" fmla="*/ 213 w 261"/>
                  <a:gd name="T23" fmla="*/ 229 h 248"/>
                  <a:gd name="T24" fmla="*/ 194 w 261"/>
                  <a:gd name="T25" fmla="*/ 242 h 248"/>
                  <a:gd name="T26" fmla="*/ 136 w 261"/>
                  <a:gd name="T27" fmla="*/ 221 h 248"/>
                  <a:gd name="T28" fmla="*/ 136 w 261"/>
                  <a:gd name="T29" fmla="*/ 221 h 248"/>
                  <a:gd name="T30" fmla="*/ 124 w 261"/>
                  <a:gd name="T31" fmla="*/ 221 h 248"/>
                  <a:gd name="T32" fmla="*/ 66 w 261"/>
                  <a:gd name="T33" fmla="*/ 242 h 248"/>
                  <a:gd name="T34" fmla="*/ 66 w 261"/>
                  <a:gd name="T35" fmla="*/ 242 h 248"/>
                  <a:gd name="T36" fmla="*/ 48 w 261"/>
                  <a:gd name="T37" fmla="*/ 229 h 248"/>
                  <a:gd name="T38" fmla="*/ 48 w 261"/>
                  <a:gd name="T39" fmla="*/ 167 h 248"/>
                  <a:gd name="T40" fmla="*/ 48 w 261"/>
                  <a:gd name="T41" fmla="*/ 167 h 248"/>
                  <a:gd name="T42" fmla="*/ 44 w 261"/>
                  <a:gd name="T43" fmla="*/ 154 h 248"/>
                  <a:gd name="T44" fmla="*/ 8 w 261"/>
                  <a:gd name="T45" fmla="*/ 107 h 248"/>
                  <a:gd name="T46" fmla="*/ 8 w 261"/>
                  <a:gd name="T47" fmla="*/ 107 h 248"/>
                  <a:gd name="T48" fmla="*/ 15 w 261"/>
                  <a:gd name="T49" fmla="*/ 85 h 248"/>
                  <a:gd name="T50" fmla="*/ 73 w 261"/>
                  <a:gd name="T51" fmla="*/ 66 h 248"/>
                  <a:gd name="T52" fmla="*/ 73 w 261"/>
                  <a:gd name="T53" fmla="*/ 66 h 248"/>
                  <a:gd name="T54" fmla="*/ 84 w 261"/>
                  <a:gd name="T55" fmla="*/ 58 h 248"/>
                  <a:gd name="T56" fmla="*/ 118 w 261"/>
                  <a:gd name="T57" fmla="*/ 10 h 248"/>
                  <a:gd name="T58" fmla="*/ 118 w 261"/>
                  <a:gd name="T59" fmla="*/ 10 h 248"/>
                  <a:gd name="T60" fmla="*/ 142 w 261"/>
                  <a:gd name="T61" fmla="*/ 1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1" h="248">
                    <a:moveTo>
                      <a:pt x="142" y="10"/>
                    </a:moveTo>
                    <a:lnTo>
                      <a:pt x="176" y="58"/>
                    </a:lnTo>
                    <a:lnTo>
                      <a:pt x="176" y="58"/>
                    </a:lnTo>
                    <a:cubicBezTo>
                      <a:pt x="179" y="63"/>
                      <a:pt x="183" y="66"/>
                      <a:pt x="187" y="66"/>
                    </a:cubicBezTo>
                    <a:lnTo>
                      <a:pt x="245" y="85"/>
                    </a:lnTo>
                    <a:lnTo>
                      <a:pt x="245" y="85"/>
                    </a:lnTo>
                    <a:cubicBezTo>
                      <a:pt x="255" y="87"/>
                      <a:pt x="260" y="100"/>
                      <a:pt x="252" y="107"/>
                    </a:cubicBezTo>
                    <a:lnTo>
                      <a:pt x="215" y="154"/>
                    </a:lnTo>
                    <a:lnTo>
                      <a:pt x="215" y="154"/>
                    </a:lnTo>
                    <a:cubicBezTo>
                      <a:pt x="212" y="158"/>
                      <a:pt x="211" y="162"/>
                      <a:pt x="212" y="167"/>
                    </a:cubicBezTo>
                    <a:lnTo>
                      <a:pt x="213" y="229"/>
                    </a:lnTo>
                    <a:lnTo>
                      <a:pt x="213" y="229"/>
                    </a:lnTo>
                    <a:cubicBezTo>
                      <a:pt x="214" y="239"/>
                      <a:pt x="203" y="247"/>
                      <a:pt x="194" y="242"/>
                    </a:cubicBezTo>
                    <a:lnTo>
                      <a:pt x="136" y="221"/>
                    </a:lnTo>
                    <a:lnTo>
                      <a:pt x="136" y="221"/>
                    </a:lnTo>
                    <a:cubicBezTo>
                      <a:pt x="132" y="219"/>
                      <a:pt x="127" y="219"/>
                      <a:pt x="124" y="221"/>
                    </a:cubicBezTo>
                    <a:lnTo>
                      <a:pt x="66" y="242"/>
                    </a:lnTo>
                    <a:lnTo>
                      <a:pt x="66" y="242"/>
                    </a:lnTo>
                    <a:cubicBezTo>
                      <a:pt x="57" y="247"/>
                      <a:pt x="46" y="239"/>
                      <a:pt x="48" y="229"/>
                    </a:cubicBezTo>
                    <a:lnTo>
                      <a:pt x="48" y="167"/>
                    </a:lnTo>
                    <a:lnTo>
                      <a:pt x="48" y="167"/>
                    </a:lnTo>
                    <a:cubicBezTo>
                      <a:pt x="49" y="162"/>
                      <a:pt x="48" y="158"/>
                      <a:pt x="44" y="154"/>
                    </a:cubicBezTo>
                    <a:lnTo>
                      <a:pt x="8" y="107"/>
                    </a:lnTo>
                    <a:lnTo>
                      <a:pt x="8" y="107"/>
                    </a:lnTo>
                    <a:cubicBezTo>
                      <a:pt x="0" y="100"/>
                      <a:pt x="5" y="87"/>
                      <a:pt x="15" y="85"/>
                    </a:cubicBezTo>
                    <a:lnTo>
                      <a:pt x="73" y="66"/>
                    </a:lnTo>
                    <a:lnTo>
                      <a:pt x="73" y="66"/>
                    </a:lnTo>
                    <a:cubicBezTo>
                      <a:pt x="77" y="66"/>
                      <a:pt x="81" y="63"/>
                      <a:pt x="84" y="58"/>
                    </a:cubicBezTo>
                    <a:lnTo>
                      <a:pt x="118" y="10"/>
                    </a:lnTo>
                    <a:lnTo>
                      <a:pt x="118" y="10"/>
                    </a:lnTo>
                    <a:cubicBezTo>
                      <a:pt x="124" y="0"/>
                      <a:pt x="136" y="0"/>
                      <a:pt x="142" y="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58">
                <a:extLst>
                  <a:ext uri="{FF2B5EF4-FFF2-40B4-BE49-F238E27FC236}">
                    <a16:creationId xmlns:a16="http://schemas.microsoft.com/office/drawing/2014/main" id="{A7BEFF75-87FC-4451-A749-D8DBA1938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0288" y="9764064"/>
                <a:ext cx="243317" cy="231545"/>
              </a:xfrm>
              <a:custGeom>
                <a:avLst/>
                <a:gdLst>
                  <a:gd name="T0" fmla="*/ 61 w 272"/>
                  <a:gd name="T1" fmla="*/ 234 h 260"/>
                  <a:gd name="T2" fmla="*/ 61 w 272"/>
                  <a:gd name="T3" fmla="*/ 235 h 260"/>
                  <a:gd name="T4" fmla="*/ 63 w 272"/>
                  <a:gd name="T5" fmla="*/ 239 h 260"/>
                  <a:gd name="T6" fmla="*/ 67 w 272"/>
                  <a:gd name="T7" fmla="*/ 239 h 260"/>
                  <a:gd name="T8" fmla="*/ 68 w 272"/>
                  <a:gd name="T9" fmla="*/ 239 h 260"/>
                  <a:gd name="T10" fmla="*/ 125 w 272"/>
                  <a:gd name="T11" fmla="*/ 219 h 260"/>
                  <a:gd name="T12" fmla="*/ 202 w 272"/>
                  <a:gd name="T13" fmla="*/ 239 h 260"/>
                  <a:gd name="T14" fmla="*/ 203 w 272"/>
                  <a:gd name="T15" fmla="*/ 239 h 260"/>
                  <a:gd name="T16" fmla="*/ 207 w 272"/>
                  <a:gd name="T17" fmla="*/ 239 h 260"/>
                  <a:gd name="T18" fmla="*/ 209 w 272"/>
                  <a:gd name="T19" fmla="*/ 235 h 260"/>
                  <a:gd name="T20" fmla="*/ 209 w 272"/>
                  <a:gd name="T21" fmla="*/ 234 h 260"/>
                  <a:gd name="T22" fmla="*/ 207 w 272"/>
                  <a:gd name="T23" fmla="*/ 173 h 260"/>
                  <a:gd name="T24" fmla="*/ 250 w 272"/>
                  <a:gd name="T25" fmla="*/ 106 h 260"/>
                  <a:gd name="T26" fmla="*/ 251 w 272"/>
                  <a:gd name="T27" fmla="*/ 106 h 260"/>
                  <a:gd name="T28" fmla="*/ 252 w 272"/>
                  <a:gd name="T29" fmla="*/ 102 h 260"/>
                  <a:gd name="T30" fmla="*/ 248 w 272"/>
                  <a:gd name="T31" fmla="*/ 99 h 260"/>
                  <a:gd name="T32" fmla="*/ 247 w 272"/>
                  <a:gd name="T33" fmla="*/ 99 h 260"/>
                  <a:gd name="T34" fmla="*/ 190 w 272"/>
                  <a:gd name="T35" fmla="*/ 80 h 260"/>
                  <a:gd name="T36" fmla="*/ 139 w 272"/>
                  <a:gd name="T37" fmla="*/ 20 h 260"/>
                  <a:gd name="T38" fmla="*/ 139 w 272"/>
                  <a:gd name="T39" fmla="*/ 19 h 260"/>
                  <a:gd name="T40" fmla="*/ 135 w 272"/>
                  <a:gd name="T41" fmla="*/ 17 h 260"/>
                  <a:gd name="T42" fmla="*/ 131 w 272"/>
                  <a:gd name="T43" fmla="*/ 19 h 260"/>
                  <a:gd name="T44" fmla="*/ 130 w 272"/>
                  <a:gd name="T45" fmla="*/ 20 h 260"/>
                  <a:gd name="T46" fmla="*/ 96 w 272"/>
                  <a:gd name="T47" fmla="*/ 69 h 260"/>
                  <a:gd name="T48" fmla="*/ 23 w 272"/>
                  <a:gd name="T49" fmla="*/ 99 h 260"/>
                  <a:gd name="T50" fmla="*/ 21 w 272"/>
                  <a:gd name="T51" fmla="*/ 99 h 260"/>
                  <a:gd name="T52" fmla="*/ 18 w 272"/>
                  <a:gd name="T53" fmla="*/ 102 h 260"/>
                  <a:gd name="T54" fmla="*/ 19 w 272"/>
                  <a:gd name="T55" fmla="*/ 106 h 260"/>
                  <a:gd name="T56" fmla="*/ 20 w 272"/>
                  <a:gd name="T57" fmla="*/ 106 h 260"/>
                  <a:gd name="T58" fmla="*/ 56 w 272"/>
                  <a:gd name="T59" fmla="*/ 154 h 260"/>
                  <a:gd name="T60" fmla="*/ 65 w 272"/>
                  <a:gd name="T61" fmla="*/ 257 h 260"/>
                  <a:gd name="T62" fmla="*/ 53 w 272"/>
                  <a:gd name="T63" fmla="*/ 253 h 260"/>
                  <a:gd name="T64" fmla="*/ 44 w 272"/>
                  <a:gd name="T65" fmla="*/ 233 h 260"/>
                  <a:gd name="T66" fmla="*/ 45 w 272"/>
                  <a:gd name="T67" fmla="*/ 172 h 260"/>
                  <a:gd name="T68" fmla="*/ 45 w 272"/>
                  <a:gd name="T69" fmla="*/ 171 h 260"/>
                  <a:gd name="T70" fmla="*/ 43 w 272"/>
                  <a:gd name="T71" fmla="*/ 165 h 260"/>
                  <a:gd name="T72" fmla="*/ 6 w 272"/>
                  <a:gd name="T73" fmla="*/ 118 h 260"/>
                  <a:gd name="T74" fmla="*/ 1 w 272"/>
                  <a:gd name="T75" fmla="*/ 96 h 260"/>
                  <a:gd name="T76" fmla="*/ 18 w 272"/>
                  <a:gd name="T77" fmla="*/ 82 h 260"/>
                  <a:gd name="T78" fmla="*/ 76 w 272"/>
                  <a:gd name="T79" fmla="*/ 63 h 260"/>
                  <a:gd name="T80" fmla="*/ 76 w 272"/>
                  <a:gd name="T81" fmla="*/ 63 h 260"/>
                  <a:gd name="T82" fmla="*/ 81 w 272"/>
                  <a:gd name="T83" fmla="*/ 60 h 260"/>
                  <a:gd name="T84" fmla="*/ 116 w 272"/>
                  <a:gd name="T85" fmla="*/ 10 h 260"/>
                  <a:gd name="T86" fmla="*/ 135 w 272"/>
                  <a:gd name="T87" fmla="*/ 0 h 260"/>
                  <a:gd name="T88" fmla="*/ 154 w 272"/>
                  <a:gd name="T89" fmla="*/ 10 h 260"/>
                  <a:gd name="T90" fmla="*/ 188 w 272"/>
                  <a:gd name="T91" fmla="*/ 59 h 260"/>
                  <a:gd name="T92" fmla="*/ 188 w 272"/>
                  <a:gd name="T93" fmla="*/ 60 h 260"/>
                  <a:gd name="T94" fmla="*/ 193 w 272"/>
                  <a:gd name="T95" fmla="*/ 63 h 260"/>
                  <a:gd name="T96" fmla="*/ 252 w 272"/>
                  <a:gd name="T97" fmla="*/ 82 h 260"/>
                  <a:gd name="T98" fmla="*/ 268 w 272"/>
                  <a:gd name="T99" fmla="*/ 96 h 260"/>
                  <a:gd name="T100" fmla="*/ 264 w 272"/>
                  <a:gd name="T101" fmla="*/ 118 h 260"/>
                  <a:gd name="T102" fmla="*/ 227 w 272"/>
                  <a:gd name="T103" fmla="*/ 165 h 260"/>
                  <a:gd name="T104" fmla="*/ 226 w 272"/>
                  <a:gd name="T105" fmla="*/ 165 h 260"/>
                  <a:gd name="T106" fmla="*/ 225 w 272"/>
                  <a:gd name="T107" fmla="*/ 171 h 260"/>
                  <a:gd name="T108" fmla="*/ 226 w 272"/>
                  <a:gd name="T109" fmla="*/ 233 h 260"/>
                  <a:gd name="T110" fmla="*/ 218 w 272"/>
                  <a:gd name="T111" fmla="*/ 253 h 260"/>
                  <a:gd name="T112" fmla="*/ 195 w 272"/>
                  <a:gd name="T113" fmla="*/ 256 h 260"/>
                  <a:gd name="T114" fmla="*/ 139 w 272"/>
                  <a:gd name="T115" fmla="*/ 235 h 260"/>
                  <a:gd name="T116" fmla="*/ 138 w 272"/>
                  <a:gd name="T117" fmla="*/ 234 h 260"/>
                  <a:gd name="T118" fmla="*/ 132 w 272"/>
                  <a:gd name="T119" fmla="*/ 234 h 260"/>
                  <a:gd name="T120" fmla="*/ 75 w 272"/>
                  <a:gd name="T121" fmla="*/ 256 h 260"/>
                  <a:gd name="T122" fmla="*/ 65 w 272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2" h="260">
                    <a:moveTo>
                      <a:pt x="62" y="173"/>
                    </a:moveTo>
                    <a:lnTo>
                      <a:pt x="61" y="234"/>
                    </a:lnTo>
                    <a:lnTo>
                      <a:pt x="61" y="234"/>
                    </a:lnTo>
                    <a:lnTo>
                      <a:pt x="61" y="235"/>
                    </a:lnTo>
                    <a:lnTo>
                      <a:pt x="61" y="235"/>
                    </a:lnTo>
                    <a:cubicBezTo>
                      <a:pt x="61" y="237"/>
                      <a:pt x="62" y="239"/>
                      <a:pt x="63" y="239"/>
                    </a:cubicBezTo>
                    <a:lnTo>
                      <a:pt x="63" y="239"/>
                    </a:lnTo>
                    <a:cubicBezTo>
                      <a:pt x="63" y="240"/>
                      <a:pt x="65" y="241"/>
                      <a:pt x="67" y="239"/>
                    </a:cubicBezTo>
                    <a:lnTo>
                      <a:pt x="67" y="239"/>
                    </a:lnTo>
                    <a:lnTo>
                      <a:pt x="68" y="239"/>
                    </a:lnTo>
                    <a:lnTo>
                      <a:pt x="125" y="219"/>
                    </a:lnTo>
                    <a:lnTo>
                      <a:pt x="125" y="219"/>
                    </a:lnTo>
                    <a:cubicBezTo>
                      <a:pt x="131" y="215"/>
                      <a:pt x="139" y="215"/>
                      <a:pt x="145" y="219"/>
                    </a:cubicBezTo>
                    <a:lnTo>
                      <a:pt x="202" y="239"/>
                    </a:lnTo>
                    <a:lnTo>
                      <a:pt x="202" y="239"/>
                    </a:lnTo>
                    <a:lnTo>
                      <a:pt x="203" y="239"/>
                    </a:lnTo>
                    <a:lnTo>
                      <a:pt x="203" y="239"/>
                    </a:lnTo>
                    <a:cubicBezTo>
                      <a:pt x="205" y="241"/>
                      <a:pt x="207" y="240"/>
                      <a:pt x="207" y="239"/>
                    </a:cubicBezTo>
                    <a:lnTo>
                      <a:pt x="207" y="239"/>
                    </a:lnTo>
                    <a:cubicBezTo>
                      <a:pt x="208" y="239"/>
                      <a:pt x="209" y="237"/>
                      <a:pt x="209" y="235"/>
                    </a:cubicBezTo>
                    <a:lnTo>
                      <a:pt x="209" y="235"/>
                    </a:lnTo>
                    <a:lnTo>
                      <a:pt x="209" y="234"/>
                    </a:lnTo>
                    <a:lnTo>
                      <a:pt x="207" y="173"/>
                    </a:lnTo>
                    <a:lnTo>
                      <a:pt x="207" y="173"/>
                    </a:lnTo>
                    <a:cubicBezTo>
                      <a:pt x="207" y="166"/>
                      <a:pt x="209" y="159"/>
                      <a:pt x="214" y="154"/>
                    </a:cubicBezTo>
                    <a:lnTo>
                      <a:pt x="250" y="106"/>
                    </a:lnTo>
                    <a:lnTo>
                      <a:pt x="250" y="106"/>
                    </a:lnTo>
                    <a:lnTo>
                      <a:pt x="251" y="106"/>
                    </a:lnTo>
                    <a:lnTo>
                      <a:pt x="251" y="106"/>
                    </a:lnTo>
                    <a:cubicBezTo>
                      <a:pt x="253" y="104"/>
                      <a:pt x="252" y="102"/>
                      <a:pt x="252" y="102"/>
                    </a:cubicBezTo>
                    <a:lnTo>
                      <a:pt x="252" y="102"/>
                    </a:lnTo>
                    <a:cubicBezTo>
                      <a:pt x="252" y="100"/>
                      <a:pt x="251" y="99"/>
                      <a:pt x="248" y="99"/>
                    </a:cubicBezTo>
                    <a:lnTo>
                      <a:pt x="248" y="99"/>
                    </a:lnTo>
                    <a:lnTo>
                      <a:pt x="247" y="99"/>
                    </a:lnTo>
                    <a:lnTo>
                      <a:pt x="190" y="80"/>
                    </a:lnTo>
                    <a:lnTo>
                      <a:pt x="190" y="80"/>
                    </a:lnTo>
                    <a:cubicBezTo>
                      <a:pt x="184" y="79"/>
                      <a:pt x="177" y="75"/>
                      <a:pt x="174" y="69"/>
                    </a:cubicBezTo>
                    <a:lnTo>
                      <a:pt x="139" y="20"/>
                    </a:lnTo>
                    <a:lnTo>
                      <a:pt x="139" y="20"/>
                    </a:lnTo>
                    <a:lnTo>
                      <a:pt x="139" y="19"/>
                    </a:lnTo>
                    <a:lnTo>
                      <a:pt x="139" y="19"/>
                    </a:lnTo>
                    <a:cubicBezTo>
                      <a:pt x="137" y="17"/>
                      <a:pt x="135" y="17"/>
                      <a:pt x="135" y="17"/>
                    </a:cubicBezTo>
                    <a:lnTo>
                      <a:pt x="135" y="17"/>
                    </a:lnTo>
                    <a:cubicBezTo>
                      <a:pt x="135" y="17"/>
                      <a:pt x="132" y="17"/>
                      <a:pt x="131" y="19"/>
                    </a:cubicBezTo>
                    <a:lnTo>
                      <a:pt x="131" y="19"/>
                    </a:lnTo>
                    <a:cubicBezTo>
                      <a:pt x="131" y="19"/>
                      <a:pt x="131" y="20"/>
                      <a:pt x="130" y="20"/>
                    </a:cubicBezTo>
                    <a:lnTo>
                      <a:pt x="96" y="69"/>
                    </a:lnTo>
                    <a:lnTo>
                      <a:pt x="96" y="69"/>
                    </a:lnTo>
                    <a:cubicBezTo>
                      <a:pt x="93" y="75"/>
                      <a:pt x="86" y="79"/>
                      <a:pt x="80" y="80"/>
                    </a:cubicBezTo>
                    <a:lnTo>
                      <a:pt x="23" y="99"/>
                    </a:lnTo>
                    <a:lnTo>
                      <a:pt x="23" y="99"/>
                    </a:lnTo>
                    <a:cubicBezTo>
                      <a:pt x="23" y="99"/>
                      <a:pt x="22" y="99"/>
                      <a:pt x="21" y="99"/>
                    </a:cubicBezTo>
                    <a:lnTo>
                      <a:pt x="21" y="99"/>
                    </a:lnTo>
                    <a:cubicBezTo>
                      <a:pt x="19" y="99"/>
                      <a:pt x="18" y="100"/>
                      <a:pt x="18" y="102"/>
                    </a:cubicBezTo>
                    <a:lnTo>
                      <a:pt x="18" y="102"/>
                    </a:lnTo>
                    <a:cubicBezTo>
                      <a:pt x="17" y="102"/>
                      <a:pt x="17" y="104"/>
                      <a:pt x="19" y="106"/>
                    </a:cubicBezTo>
                    <a:lnTo>
                      <a:pt x="19" y="106"/>
                    </a:lnTo>
                    <a:lnTo>
                      <a:pt x="20" y="106"/>
                    </a:lnTo>
                    <a:lnTo>
                      <a:pt x="56" y="154"/>
                    </a:lnTo>
                    <a:lnTo>
                      <a:pt x="56" y="154"/>
                    </a:lnTo>
                    <a:cubicBezTo>
                      <a:pt x="61" y="159"/>
                      <a:pt x="63" y="166"/>
                      <a:pt x="62" y="173"/>
                    </a:cubicBezTo>
                    <a:close/>
                    <a:moveTo>
                      <a:pt x="65" y="257"/>
                    </a:moveTo>
                    <a:lnTo>
                      <a:pt x="65" y="257"/>
                    </a:lnTo>
                    <a:cubicBezTo>
                      <a:pt x="60" y="257"/>
                      <a:pt x="56" y="256"/>
                      <a:pt x="53" y="253"/>
                    </a:cubicBezTo>
                    <a:lnTo>
                      <a:pt x="53" y="253"/>
                    </a:lnTo>
                    <a:cubicBezTo>
                      <a:pt x="46" y="249"/>
                      <a:pt x="43" y="241"/>
                      <a:pt x="44" y="233"/>
                    </a:cubicBezTo>
                    <a:lnTo>
                      <a:pt x="45" y="172"/>
                    </a:lnTo>
                    <a:lnTo>
                      <a:pt x="45" y="172"/>
                    </a:lnTo>
                    <a:cubicBezTo>
                      <a:pt x="45" y="171"/>
                      <a:pt x="45" y="171"/>
                      <a:pt x="45" y="171"/>
                    </a:cubicBezTo>
                    <a:lnTo>
                      <a:pt x="45" y="171"/>
                    </a:lnTo>
                    <a:cubicBezTo>
                      <a:pt x="46" y="169"/>
                      <a:pt x="45" y="167"/>
                      <a:pt x="43" y="165"/>
                    </a:cubicBezTo>
                    <a:lnTo>
                      <a:pt x="43" y="165"/>
                    </a:lnTo>
                    <a:cubicBezTo>
                      <a:pt x="43" y="165"/>
                      <a:pt x="43" y="165"/>
                      <a:pt x="42" y="165"/>
                    </a:cubicBezTo>
                    <a:lnTo>
                      <a:pt x="6" y="118"/>
                    </a:lnTo>
                    <a:lnTo>
                      <a:pt x="6" y="118"/>
                    </a:lnTo>
                    <a:cubicBezTo>
                      <a:pt x="1" y="112"/>
                      <a:pt x="0" y="104"/>
                      <a:pt x="1" y="96"/>
                    </a:cubicBezTo>
                    <a:lnTo>
                      <a:pt x="1" y="96"/>
                    </a:lnTo>
                    <a:cubicBezTo>
                      <a:pt x="4" y="89"/>
                      <a:pt x="10" y="83"/>
                      <a:pt x="18" y="82"/>
                    </a:cubicBezTo>
                    <a:lnTo>
                      <a:pt x="76" y="63"/>
                    </a:lnTo>
                    <a:lnTo>
                      <a:pt x="76" y="63"/>
                    </a:lnTo>
                    <a:lnTo>
                      <a:pt x="76" y="63"/>
                    </a:lnTo>
                    <a:lnTo>
                      <a:pt x="76" y="63"/>
                    </a:lnTo>
                    <a:cubicBezTo>
                      <a:pt x="79" y="63"/>
                      <a:pt x="80" y="62"/>
                      <a:pt x="81" y="60"/>
                    </a:cubicBezTo>
                    <a:lnTo>
                      <a:pt x="81" y="60"/>
                    </a:lnTo>
                    <a:cubicBezTo>
                      <a:pt x="82" y="59"/>
                      <a:pt x="82" y="59"/>
                      <a:pt x="82" y="59"/>
                    </a:cubicBezTo>
                    <a:lnTo>
                      <a:pt x="116" y="10"/>
                    </a:lnTo>
                    <a:lnTo>
                      <a:pt x="116" y="10"/>
                    </a:lnTo>
                    <a:cubicBezTo>
                      <a:pt x="120" y="4"/>
                      <a:pt x="127" y="0"/>
                      <a:pt x="135" y="0"/>
                    </a:cubicBezTo>
                    <a:lnTo>
                      <a:pt x="135" y="0"/>
                    </a:lnTo>
                    <a:cubicBezTo>
                      <a:pt x="143" y="0"/>
                      <a:pt x="150" y="4"/>
                      <a:pt x="154" y="10"/>
                    </a:cubicBezTo>
                    <a:lnTo>
                      <a:pt x="188" y="59"/>
                    </a:lnTo>
                    <a:lnTo>
                      <a:pt x="188" y="59"/>
                    </a:lnTo>
                    <a:cubicBezTo>
                      <a:pt x="188" y="59"/>
                      <a:pt x="188" y="59"/>
                      <a:pt x="188" y="60"/>
                    </a:cubicBezTo>
                    <a:lnTo>
                      <a:pt x="188" y="60"/>
                    </a:lnTo>
                    <a:cubicBezTo>
                      <a:pt x="189" y="62"/>
                      <a:pt x="191" y="63"/>
                      <a:pt x="193" y="63"/>
                    </a:cubicBezTo>
                    <a:lnTo>
                      <a:pt x="193" y="63"/>
                    </a:lnTo>
                    <a:cubicBezTo>
                      <a:pt x="194" y="63"/>
                      <a:pt x="194" y="63"/>
                      <a:pt x="194" y="63"/>
                    </a:cubicBezTo>
                    <a:lnTo>
                      <a:pt x="252" y="82"/>
                    </a:lnTo>
                    <a:lnTo>
                      <a:pt x="252" y="82"/>
                    </a:lnTo>
                    <a:cubicBezTo>
                      <a:pt x="260" y="83"/>
                      <a:pt x="266" y="89"/>
                      <a:pt x="268" y="96"/>
                    </a:cubicBezTo>
                    <a:lnTo>
                      <a:pt x="268" y="96"/>
                    </a:lnTo>
                    <a:cubicBezTo>
                      <a:pt x="271" y="104"/>
                      <a:pt x="269" y="112"/>
                      <a:pt x="264" y="118"/>
                    </a:cubicBezTo>
                    <a:lnTo>
                      <a:pt x="227" y="165"/>
                    </a:lnTo>
                    <a:lnTo>
                      <a:pt x="227" y="165"/>
                    </a:lnTo>
                    <a:cubicBezTo>
                      <a:pt x="227" y="165"/>
                      <a:pt x="227" y="165"/>
                      <a:pt x="226" y="165"/>
                    </a:cubicBezTo>
                    <a:lnTo>
                      <a:pt x="226" y="165"/>
                    </a:lnTo>
                    <a:cubicBezTo>
                      <a:pt x="225" y="167"/>
                      <a:pt x="224" y="169"/>
                      <a:pt x="225" y="171"/>
                    </a:cubicBezTo>
                    <a:lnTo>
                      <a:pt x="225" y="171"/>
                    </a:lnTo>
                    <a:cubicBezTo>
                      <a:pt x="225" y="171"/>
                      <a:pt x="225" y="171"/>
                      <a:pt x="225" y="172"/>
                    </a:cubicBezTo>
                    <a:lnTo>
                      <a:pt x="226" y="233"/>
                    </a:lnTo>
                    <a:lnTo>
                      <a:pt x="226" y="233"/>
                    </a:lnTo>
                    <a:cubicBezTo>
                      <a:pt x="227" y="241"/>
                      <a:pt x="224" y="249"/>
                      <a:pt x="218" y="253"/>
                    </a:cubicBezTo>
                    <a:lnTo>
                      <a:pt x="218" y="253"/>
                    </a:lnTo>
                    <a:cubicBezTo>
                      <a:pt x="211" y="258"/>
                      <a:pt x="203" y="259"/>
                      <a:pt x="195" y="256"/>
                    </a:cubicBezTo>
                    <a:lnTo>
                      <a:pt x="139" y="235"/>
                    </a:lnTo>
                    <a:lnTo>
                      <a:pt x="139" y="235"/>
                    </a:lnTo>
                    <a:cubicBezTo>
                      <a:pt x="138" y="235"/>
                      <a:pt x="138" y="235"/>
                      <a:pt x="138" y="234"/>
                    </a:cubicBezTo>
                    <a:lnTo>
                      <a:pt x="138" y="234"/>
                    </a:lnTo>
                    <a:cubicBezTo>
                      <a:pt x="136" y="233"/>
                      <a:pt x="134" y="233"/>
                      <a:pt x="132" y="234"/>
                    </a:cubicBezTo>
                    <a:lnTo>
                      <a:pt x="132" y="234"/>
                    </a:lnTo>
                    <a:cubicBezTo>
                      <a:pt x="132" y="235"/>
                      <a:pt x="131" y="235"/>
                      <a:pt x="131" y="235"/>
                    </a:cubicBezTo>
                    <a:lnTo>
                      <a:pt x="75" y="256"/>
                    </a:lnTo>
                    <a:lnTo>
                      <a:pt x="75" y="256"/>
                    </a:lnTo>
                    <a:cubicBezTo>
                      <a:pt x="71" y="256"/>
                      <a:pt x="68" y="257"/>
                      <a:pt x="65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59">
                <a:extLst>
                  <a:ext uri="{FF2B5EF4-FFF2-40B4-BE49-F238E27FC236}">
                    <a16:creationId xmlns:a16="http://schemas.microsoft.com/office/drawing/2014/main" id="{3A49E9F0-54D6-4832-94D4-2FC072B42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4015" y="9767990"/>
                <a:ext cx="231545" cy="219770"/>
              </a:xfrm>
              <a:custGeom>
                <a:avLst/>
                <a:gdLst>
                  <a:gd name="T0" fmla="*/ 141 w 260"/>
                  <a:gd name="T1" fmla="*/ 10 h 248"/>
                  <a:gd name="T2" fmla="*/ 176 w 260"/>
                  <a:gd name="T3" fmla="*/ 58 h 248"/>
                  <a:gd name="T4" fmla="*/ 176 w 260"/>
                  <a:gd name="T5" fmla="*/ 58 h 248"/>
                  <a:gd name="T6" fmla="*/ 187 w 260"/>
                  <a:gd name="T7" fmla="*/ 66 h 248"/>
                  <a:gd name="T8" fmla="*/ 246 w 260"/>
                  <a:gd name="T9" fmla="*/ 85 h 248"/>
                  <a:gd name="T10" fmla="*/ 246 w 260"/>
                  <a:gd name="T11" fmla="*/ 85 h 248"/>
                  <a:gd name="T12" fmla="*/ 252 w 260"/>
                  <a:gd name="T13" fmla="*/ 107 h 248"/>
                  <a:gd name="T14" fmla="*/ 216 w 260"/>
                  <a:gd name="T15" fmla="*/ 154 h 248"/>
                  <a:gd name="T16" fmla="*/ 216 w 260"/>
                  <a:gd name="T17" fmla="*/ 154 h 248"/>
                  <a:gd name="T18" fmla="*/ 211 w 260"/>
                  <a:gd name="T19" fmla="*/ 167 h 248"/>
                  <a:gd name="T20" fmla="*/ 212 w 260"/>
                  <a:gd name="T21" fmla="*/ 229 h 248"/>
                  <a:gd name="T22" fmla="*/ 212 w 260"/>
                  <a:gd name="T23" fmla="*/ 229 h 248"/>
                  <a:gd name="T24" fmla="*/ 194 w 260"/>
                  <a:gd name="T25" fmla="*/ 242 h 248"/>
                  <a:gd name="T26" fmla="*/ 137 w 260"/>
                  <a:gd name="T27" fmla="*/ 221 h 248"/>
                  <a:gd name="T28" fmla="*/ 137 w 260"/>
                  <a:gd name="T29" fmla="*/ 221 h 248"/>
                  <a:gd name="T30" fmla="*/ 123 w 260"/>
                  <a:gd name="T31" fmla="*/ 221 h 248"/>
                  <a:gd name="T32" fmla="*/ 66 w 260"/>
                  <a:gd name="T33" fmla="*/ 242 h 248"/>
                  <a:gd name="T34" fmla="*/ 66 w 260"/>
                  <a:gd name="T35" fmla="*/ 242 h 248"/>
                  <a:gd name="T36" fmla="*/ 48 w 260"/>
                  <a:gd name="T37" fmla="*/ 229 h 248"/>
                  <a:gd name="T38" fmla="*/ 49 w 260"/>
                  <a:gd name="T39" fmla="*/ 167 h 248"/>
                  <a:gd name="T40" fmla="*/ 49 w 260"/>
                  <a:gd name="T41" fmla="*/ 167 h 248"/>
                  <a:gd name="T42" fmla="*/ 44 w 260"/>
                  <a:gd name="T43" fmla="*/ 154 h 248"/>
                  <a:gd name="T44" fmla="*/ 8 w 260"/>
                  <a:gd name="T45" fmla="*/ 107 h 248"/>
                  <a:gd name="T46" fmla="*/ 8 w 260"/>
                  <a:gd name="T47" fmla="*/ 107 h 248"/>
                  <a:gd name="T48" fmla="*/ 15 w 260"/>
                  <a:gd name="T49" fmla="*/ 85 h 248"/>
                  <a:gd name="T50" fmla="*/ 72 w 260"/>
                  <a:gd name="T51" fmla="*/ 66 h 248"/>
                  <a:gd name="T52" fmla="*/ 72 w 260"/>
                  <a:gd name="T53" fmla="*/ 66 h 248"/>
                  <a:gd name="T54" fmla="*/ 84 w 260"/>
                  <a:gd name="T55" fmla="*/ 58 h 248"/>
                  <a:gd name="T56" fmla="*/ 119 w 260"/>
                  <a:gd name="T57" fmla="*/ 10 h 248"/>
                  <a:gd name="T58" fmla="*/ 119 w 260"/>
                  <a:gd name="T59" fmla="*/ 10 h 248"/>
                  <a:gd name="T60" fmla="*/ 141 w 260"/>
                  <a:gd name="T61" fmla="*/ 1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0" h="248">
                    <a:moveTo>
                      <a:pt x="141" y="10"/>
                    </a:moveTo>
                    <a:lnTo>
                      <a:pt x="176" y="58"/>
                    </a:lnTo>
                    <a:lnTo>
                      <a:pt x="176" y="58"/>
                    </a:lnTo>
                    <a:cubicBezTo>
                      <a:pt x="179" y="63"/>
                      <a:pt x="182" y="66"/>
                      <a:pt x="187" y="66"/>
                    </a:cubicBezTo>
                    <a:lnTo>
                      <a:pt x="246" y="85"/>
                    </a:lnTo>
                    <a:lnTo>
                      <a:pt x="246" y="85"/>
                    </a:lnTo>
                    <a:cubicBezTo>
                      <a:pt x="256" y="87"/>
                      <a:pt x="259" y="100"/>
                      <a:pt x="252" y="107"/>
                    </a:cubicBezTo>
                    <a:lnTo>
                      <a:pt x="216" y="154"/>
                    </a:lnTo>
                    <a:lnTo>
                      <a:pt x="216" y="154"/>
                    </a:lnTo>
                    <a:cubicBezTo>
                      <a:pt x="212" y="158"/>
                      <a:pt x="210" y="162"/>
                      <a:pt x="211" y="167"/>
                    </a:cubicBezTo>
                    <a:lnTo>
                      <a:pt x="212" y="229"/>
                    </a:lnTo>
                    <a:lnTo>
                      <a:pt x="212" y="229"/>
                    </a:lnTo>
                    <a:cubicBezTo>
                      <a:pt x="214" y="239"/>
                      <a:pt x="203" y="247"/>
                      <a:pt x="194" y="242"/>
                    </a:cubicBezTo>
                    <a:lnTo>
                      <a:pt x="137" y="221"/>
                    </a:lnTo>
                    <a:lnTo>
                      <a:pt x="137" y="221"/>
                    </a:lnTo>
                    <a:cubicBezTo>
                      <a:pt x="132" y="219"/>
                      <a:pt x="127" y="219"/>
                      <a:pt x="123" y="221"/>
                    </a:cubicBezTo>
                    <a:lnTo>
                      <a:pt x="66" y="242"/>
                    </a:lnTo>
                    <a:lnTo>
                      <a:pt x="66" y="242"/>
                    </a:lnTo>
                    <a:cubicBezTo>
                      <a:pt x="56" y="247"/>
                      <a:pt x="46" y="239"/>
                      <a:pt x="48" y="229"/>
                    </a:cubicBezTo>
                    <a:lnTo>
                      <a:pt x="49" y="167"/>
                    </a:lnTo>
                    <a:lnTo>
                      <a:pt x="49" y="167"/>
                    </a:lnTo>
                    <a:cubicBezTo>
                      <a:pt x="49" y="162"/>
                      <a:pt x="48" y="158"/>
                      <a:pt x="44" y="154"/>
                    </a:cubicBezTo>
                    <a:lnTo>
                      <a:pt x="8" y="107"/>
                    </a:lnTo>
                    <a:lnTo>
                      <a:pt x="8" y="107"/>
                    </a:lnTo>
                    <a:cubicBezTo>
                      <a:pt x="0" y="100"/>
                      <a:pt x="5" y="87"/>
                      <a:pt x="15" y="85"/>
                    </a:cubicBezTo>
                    <a:lnTo>
                      <a:pt x="72" y="66"/>
                    </a:lnTo>
                    <a:lnTo>
                      <a:pt x="72" y="66"/>
                    </a:lnTo>
                    <a:cubicBezTo>
                      <a:pt x="78" y="66"/>
                      <a:pt x="82" y="63"/>
                      <a:pt x="84" y="58"/>
                    </a:cubicBezTo>
                    <a:lnTo>
                      <a:pt x="119" y="10"/>
                    </a:lnTo>
                    <a:lnTo>
                      <a:pt x="119" y="10"/>
                    </a:lnTo>
                    <a:cubicBezTo>
                      <a:pt x="123" y="0"/>
                      <a:pt x="137" y="0"/>
                      <a:pt x="141" y="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60">
                <a:extLst>
                  <a:ext uri="{FF2B5EF4-FFF2-40B4-BE49-F238E27FC236}">
                    <a16:creationId xmlns:a16="http://schemas.microsoft.com/office/drawing/2014/main" id="{6AF065A1-B452-4731-B297-ADE705F9D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0092" y="9764064"/>
                <a:ext cx="243317" cy="231545"/>
              </a:xfrm>
              <a:custGeom>
                <a:avLst/>
                <a:gdLst>
                  <a:gd name="T0" fmla="*/ 203 w 273"/>
                  <a:gd name="T1" fmla="*/ 239 h 260"/>
                  <a:gd name="T2" fmla="*/ 204 w 273"/>
                  <a:gd name="T3" fmla="*/ 239 h 260"/>
                  <a:gd name="T4" fmla="*/ 209 w 273"/>
                  <a:gd name="T5" fmla="*/ 239 h 260"/>
                  <a:gd name="T6" fmla="*/ 209 w 273"/>
                  <a:gd name="T7" fmla="*/ 235 h 260"/>
                  <a:gd name="T8" fmla="*/ 209 w 273"/>
                  <a:gd name="T9" fmla="*/ 234 h 260"/>
                  <a:gd name="T10" fmla="*/ 209 w 273"/>
                  <a:gd name="T11" fmla="*/ 173 h 260"/>
                  <a:gd name="T12" fmla="*/ 252 w 273"/>
                  <a:gd name="T13" fmla="*/ 106 h 260"/>
                  <a:gd name="T14" fmla="*/ 252 w 273"/>
                  <a:gd name="T15" fmla="*/ 106 h 260"/>
                  <a:gd name="T16" fmla="*/ 253 w 273"/>
                  <a:gd name="T17" fmla="*/ 102 h 260"/>
                  <a:gd name="T18" fmla="*/ 250 w 273"/>
                  <a:gd name="T19" fmla="*/ 99 h 260"/>
                  <a:gd name="T20" fmla="*/ 248 w 273"/>
                  <a:gd name="T21" fmla="*/ 99 h 260"/>
                  <a:gd name="T22" fmla="*/ 190 w 273"/>
                  <a:gd name="T23" fmla="*/ 80 h 260"/>
                  <a:gd name="T24" fmla="*/ 140 w 273"/>
                  <a:gd name="T25" fmla="*/ 20 h 260"/>
                  <a:gd name="T26" fmla="*/ 139 w 273"/>
                  <a:gd name="T27" fmla="*/ 19 h 260"/>
                  <a:gd name="T28" fmla="*/ 136 w 273"/>
                  <a:gd name="T29" fmla="*/ 17 h 260"/>
                  <a:gd name="T30" fmla="*/ 132 w 273"/>
                  <a:gd name="T31" fmla="*/ 19 h 260"/>
                  <a:gd name="T32" fmla="*/ 131 w 273"/>
                  <a:gd name="T33" fmla="*/ 20 h 260"/>
                  <a:gd name="T34" fmla="*/ 97 w 273"/>
                  <a:gd name="T35" fmla="*/ 69 h 260"/>
                  <a:gd name="T36" fmla="*/ 24 w 273"/>
                  <a:gd name="T37" fmla="*/ 99 h 260"/>
                  <a:gd name="T38" fmla="*/ 22 w 273"/>
                  <a:gd name="T39" fmla="*/ 99 h 260"/>
                  <a:gd name="T40" fmla="*/ 19 w 273"/>
                  <a:gd name="T41" fmla="*/ 102 h 260"/>
                  <a:gd name="T42" fmla="*/ 20 w 273"/>
                  <a:gd name="T43" fmla="*/ 106 h 260"/>
                  <a:gd name="T44" fmla="*/ 21 w 273"/>
                  <a:gd name="T45" fmla="*/ 106 h 260"/>
                  <a:gd name="T46" fmla="*/ 57 w 273"/>
                  <a:gd name="T47" fmla="*/ 154 h 260"/>
                  <a:gd name="T48" fmla="*/ 62 w 273"/>
                  <a:gd name="T49" fmla="*/ 234 h 260"/>
                  <a:gd name="T50" fmla="*/ 62 w 273"/>
                  <a:gd name="T51" fmla="*/ 235 h 260"/>
                  <a:gd name="T52" fmla="*/ 64 w 273"/>
                  <a:gd name="T53" fmla="*/ 239 h 260"/>
                  <a:gd name="T54" fmla="*/ 68 w 273"/>
                  <a:gd name="T55" fmla="*/ 239 h 260"/>
                  <a:gd name="T56" fmla="*/ 69 w 273"/>
                  <a:gd name="T57" fmla="*/ 239 h 260"/>
                  <a:gd name="T58" fmla="*/ 125 w 273"/>
                  <a:gd name="T59" fmla="*/ 219 h 260"/>
                  <a:gd name="T60" fmla="*/ 206 w 273"/>
                  <a:gd name="T61" fmla="*/ 257 h 260"/>
                  <a:gd name="T62" fmla="*/ 197 w 273"/>
                  <a:gd name="T63" fmla="*/ 256 h 260"/>
                  <a:gd name="T64" fmla="*/ 140 w 273"/>
                  <a:gd name="T65" fmla="*/ 235 h 260"/>
                  <a:gd name="T66" fmla="*/ 138 w 273"/>
                  <a:gd name="T67" fmla="*/ 234 h 260"/>
                  <a:gd name="T68" fmla="*/ 133 w 273"/>
                  <a:gd name="T69" fmla="*/ 234 h 260"/>
                  <a:gd name="T70" fmla="*/ 75 w 273"/>
                  <a:gd name="T71" fmla="*/ 256 h 260"/>
                  <a:gd name="T72" fmla="*/ 54 w 273"/>
                  <a:gd name="T73" fmla="*/ 253 h 260"/>
                  <a:gd name="T74" fmla="*/ 45 w 273"/>
                  <a:gd name="T75" fmla="*/ 233 h 260"/>
                  <a:gd name="T76" fmla="*/ 46 w 273"/>
                  <a:gd name="T77" fmla="*/ 172 h 260"/>
                  <a:gd name="T78" fmla="*/ 46 w 273"/>
                  <a:gd name="T79" fmla="*/ 171 h 260"/>
                  <a:gd name="T80" fmla="*/ 44 w 273"/>
                  <a:gd name="T81" fmla="*/ 165 h 260"/>
                  <a:gd name="T82" fmla="*/ 7 w 273"/>
                  <a:gd name="T83" fmla="*/ 118 h 260"/>
                  <a:gd name="T84" fmla="*/ 2 w 273"/>
                  <a:gd name="T85" fmla="*/ 96 h 260"/>
                  <a:gd name="T86" fmla="*/ 19 w 273"/>
                  <a:gd name="T87" fmla="*/ 82 h 260"/>
                  <a:gd name="T88" fmla="*/ 76 w 273"/>
                  <a:gd name="T89" fmla="*/ 63 h 260"/>
                  <a:gd name="T90" fmla="*/ 78 w 273"/>
                  <a:gd name="T91" fmla="*/ 63 h 260"/>
                  <a:gd name="T92" fmla="*/ 82 w 273"/>
                  <a:gd name="T93" fmla="*/ 60 h 260"/>
                  <a:gd name="T94" fmla="*/ 117 w 273"/>
                  <a:gd name="T95" fmla="*/ 10 h 260"/>
                  <a:gd name="T96" fmla="*/ 136 w 273"/>
                  <a:gd name="T97" fmla="*/ 0 h 260"/>
                  <a:gd name="T98" fmla="*/ 154 w 273"/>
                  <a:gd name="T99" fmla="*/ 10 h 260"/>
                  <a:gd name="T100" fmla="*/ 189 w 273"/>
                  <a:gd name="T101" fmla="*/ 59 h 260"/>
                  <a:gd name="T102" fmla="*/ 190 w 273"/>
                  <a:gd name="T103" fmla="*/ 60 h 260"/>
                  <a:gd name="T104" fmla="*/ 194 w 273"/>
                  <a:gd name="T105" fmla="*/ 63 h 260"/>
                  <a:gd name="T106" fmla="*/ 253 w 273"/>
                  <a:gd name="T107" fmla="*/ 82 h 260"/>
                  <a:gd name="T108" fmla="*/ 269 w 273"/>
                  <a:gd name="T109" fmla="*/ 96 h 260"/>
                  <a:gd name="T110" fmla="*/ 264 w 273"/>
                  <a:gd name="T111" fmla="*/ 118 h 260"/>
                  <a:gd name="T112" fmla="*/ 228 w 273"/>
                  <a:gd name="T113" fmla="*/ 165 h 260"/>
                  <a:gd name="T114" fmla="*/ 227 w 273"/>
                  <a:gd name="T115" fmla="*/ 165 h 260"/>
                  <a:gd name="T116" fmla="*/ 226 w 273"/>
                  <a:gd name="T117" fmla="*/ 171 h 260"/>
                  <a:gd name="T118" fmla="*/ 227 w 273"/>
                  <a:gd name="T119" fmla="*/ 233 h 260"/>
                  <a:gd name="T120" fmla="*/ 219 w 273"/>
                  <a:gd name="T121" fmla="*/ 253 h 260"/>
                  <a:gd name="T122" fmla="*/ 206 w 273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260">
                    <a:moveTo>
                      <a:pt x="146" y="219"/>
                    </a:moveTo>
                    <a:lnTo>
                      <a:pt x="203" y="239"/>
                    </a:lnTo>
                    <a:lnTo>
                      <a:pt x="203" y="239"/>
                    </a:lnTo>
                    <a:cubicBezTo>
                      <a:pt x="203" y="239"/>
                      <a:pt x="203" y="239"/>
                      <a:pt x="204" y="239"/>
                    </a:cubicBezTo>
                    <a:lnTo>
                      <a:pt x="204" y="239"/>
                    </a:lnTo>
                    <a:cubicBezTo>
                      <a:pt x="206" y="241"/>
                      <a:pt x="208" y="240"/>
                      <a:pt x="209" y="239"/>
                    </a:cubicBezTo>
                    <a:lnTo>
                      <a:pt x="209" y="239"/>
                    </a:lnTo>
                    <a:cubicBezTo>
                      <a:pt x="209" y="239"/>
                      <a:pt x="210" y="237"/>
                      <a:pt x="209" y="235"/>
                    </a:cubicBezTo>
                    <a:lnTo>
                      <a:pt x="209" y="235"/>
                    </a:lnTo>
                    <a:lnTo>
                      <a:pt x="209" y="234"/>
                    </a:lnTo>
                    <a:lnTo>
                      <a:pt x="209" y="173"/>
                    </a:lnTo>
                    <a:lnTo>
                      <a:pt x="209" y="173"/>
                    </a:lnTo>
                    <a:cubicBezTo>
                      <a:pt x="208" y="166"/>
                      <a:pt x="210" y="159"/>
                      <a:pt x="215" y="154"/>
                    </a:cubicBezTo>
                    <a:lnTo>
                      <a:pt x="252" y="106"/>
                    </a:lnTo>
                    <a:lnTo>
                      <a:pt x="252" y="106"/>
                    </a:lnTo>
                    <a:lnTo>
                      <a:pt x="252" y="106"/>
                    </a:lnTo>
                    <a:lnTo>
                      <a:pt x="252" y="106"/>
                    </a:lnTo>
                    <a:cubicBezTo>
                      <a:pt x="253" y="104"/>
                      <a:pt x="253" y="102"/>
                      <a:pt x="253" y="102"/>
                    </a:cubicBezTo>
                    <a:lnTo>
                      <a:pt x="253" y="102"/>
                    </a:lnTo>
                    <a:cubicBezTo>
                      <a:pt x="252" y="100"/>
                      <a:pt x="252" y="99"/>
                      <a:pt x="250" y="99"/>
                    </a:cubicBezTo>
                    <a:lnTo>
                      <a:pt x="250" y="99"/>
                    </a:lnTo>
                    <a:cubicBezTo>
                      <a:pt x="250" y="99"/>
                      <a:pt x="249" y="99"/>
                      <a:pt x="248" y="99"/>
                    </a:cubicBezTo>
                    <a:lnTo>
                      <a:pt x="190" y="80"/>
                    </a:lnTo>
                    <a:lnTo>
                      <a:pt x="190" y="80"/>
                    </a:lnTo>
                    <a:cubicBezTo>
                      <a:pt x="184" y="79"/>
                      <a:pt x="178" y="75"/>
                      <a:pt x="174" y="69"/>
                    </a:cubicBezTo>
                    <a:lnTo>
                      <a:pt x="140" y="20"/>
                    </a:lnTo>
                    <a:lnTo>
                      <a:pt x="140" y="20"/>
                    </a:lnTo>
                    <a:cubicBezTo>
                      <a:pt x="140" y="20"/>
                      <a:pt x="140" y="19"/>
                      <a:pt x="139" y="19"/>
                    </a:cubicBezTo>
                    <a:lnTo>
                      <a:pt x="139" y="19"/>
                    </a:lnTo>
                    <a:cubicBezTo>
                      <a:pt x="138" y="17"/>
                      <a:pt x="137" y="17"/>
                      <a:pt x="136" y="17"/>
                    </a:cubicBezTo>
                    <a:lnTo>
                      <a:pt x="136" y="17"/>
                    </a:lnTo>
                    <a:cubicBezTo>
                      <a:pt x="135" y="17"/>
                      <a:pt x="133" y="17"/>
                      <a:pt x="132" y="19"/>
                    </a:cubicBezTo>
                    <a:lnTo>
                      <a:pt x="132" y="19"/>
                    </a:lnTo>
                    <a:lnTo>
                      <a:pt x="131" y="20"/>
                    </a:lnTo>
                    <a:lnTo>
                      <a:pt x="97" y="69"/>
                    </a:lnTo>
                    <a:lnTo>
                      <a:pt x="97" y="69"/>
                    </a:lnTo>
                    <a:cubicBezTo>
                      <a:pt x="94" y="75"/>
                      <a:pt x="88" y="79"/>
                      <a:pt x="81" y="80"/>
                    </a:cubicBezTo>
                    <a:lnTo>
                      <a:pt x="24" y="99"/>
                    </a:lnTo>
                    <a:lnTo>
                      <a:pt x="24" y="99"/>
                    </a:lnTo>
                    <a:cubicBezTo>
                      <a:pt x="23" y="99"/>
                      <a:pt x="23" y="99"/>
                      <a:pt x="22" y="99"/>
                    </a:cubicBezTo>
                    <a:lnTo>
                      <a:pt x="22" y="99"/>
                    </a:lnTo>
                    <a:cubicBezTo>
                      <a:pt x="20" y="99"/>
                      <a:pt x="19" y="100"/>
                      <a:pt x="19" y="102"/>
                    </a:cubicBezTo>
                    <a:lnTo>
                      <a:pt x="19" y="102"/>
                    </a:lnTo>
                    <a:cubicBezTo>
                      <a:pt x="19" y="102"/>
                      <a:pt x="19" y="104"/>
                      <a:pt x="20" y="106"/>
                    </a:cubicBezTo>
                    <a:lnTo>
                      <a:pt x="20" y="106"/>
                    </a:lnTo>
                    <a:cubicBezTo>
                      <a:pt x="20" y="106"/>
                      <a:pt x="20" y="106"/>
                      <a:pt x="21" y="106"/>
                    </a:cubicBezTo>
                    <a:lnTo>
                      <a:pt x="57" y="154"/>
                    </a:lnTo>
                    <a:lnTo>
                      <a:pt x="57" y="154"/>
                    </a:lnTo>
                    <a:cubicBezTo>
                      <a:pt x="62" y="159"/>
                      <a:pt x="64" y="166"/>
                      <a:pt x="63" y="173"/>
                    </a:cubicBezTo>
                    <a:lnTo>
                      <a:pt x="62" y="234"/>
                    </a:lnTo>
                    <a:lnTo>
                      <a:pt x="62" y="234"/>
                    </a:lnTo>
                    <a:lnTo>
                      <a:pt x="62" y="235"/>
                    </a:lnTo>
                    <a:lnTo>
                      <a:pt x="62" y="235"/>
                    </a:lnTo>
                    <a:cubicBezTo>
                      <a:pt x="61" y="237"/>
                      <a:pt x="63" y="239"/>
                      <a:pt x="64" y="239"/>
                    </a:cubicBezTo>
                    <a:lnTo>
                      <a:pt x="64" y="239"/>
                    </a:lnTo>
                    <a:cubicBezTo>
                      <a:pt x="65" y="240"/>
                      <a:pt x="65" y="241"/>
                      <a:pt x="68" y="239"/>
                    </a:cubicBezTo>
                    <a:lnTo>
                      <a:pt x="68" y="239"/>
                    </a:lnTo>
                    <a:cubicBezTo>
                      <a:pt x="68" y="239"/>
                      <a:pt x="68" y="239"/>
                      <a:pt x="69" y="239"/>
                    </a:cubicBezTo>
                    <a:lnTo>
                      <a:pt x="125" y="219"/>
                    </a:lnTo>
                    <a:lnTo>
                      <a:pt x="125" y="219"/>
                    </a:lnTo>
                    <a:cubicBezTo>
                      <a:pt x="132" y="215"/>
                      <a:pt x="139" y="215"/>
                      <a:pt x="146" y="219"/>
                    </a:cubicBezTo>
                    <a:close/>
                    <a:moveTo>
                      <a:pt x="206" y="257"/>
                    </a:moveTo>
                    <a:lnTo>
                      <a:pt x="206" y="257"/>
                    </a:lnTo>
                    <a:cubicBezTo>
                      <a:pt x="203" y="257"/>
                      <a:pt x="199" y="256"/>
                      <a:pt x="197" y="256"/>
                    </a:cubicBezTo>
                    <a:lnTo>
                      <a:pt x="140" y="235"/>
                    </a:lnTo>
                    <a:lnTo>
                      <a:pt x="140" y="235"/>
                    </a:lnTo>
                    <a:cubicBezTo>
                      <a:pt x="139" y="235"/>
                      <a:pt x="139" y="235"/>
                      <a:pt x="138" y="234"/>
                    </a:cubicBezTo>
                    <a:lnTo>
                      <a:pt x="138" y="234"/>
                    </a:lnTo>
                    <a:cubicBezTo>
                      <a:pt x="137" y="233"/>
                      <a:pt x="135" y="233"/>
                      <a:pt x="133" y="234"/>
                    </a:cubicBezTo>
                    <a:lnTo>
                      <a:pt x="133" y="234"/>
                    </a:lnTo>
                    <a:cubicBezTo>
                      <a:pt x="133" y="235"/>
                      <a:pt x="132" y="235"/>
                      <a:pt x="132" y="235"/>
                    </a:cubicBezTo>
                    <a:lnTo>
                      <a:pt x="75" y="256"/>
                    </a:lnTo>
                    <a:lnTo>
                      <a:pt x="75" y="256"/>
                    </a:lnTo>
                    <a:cubicBezTo>
                      <a:pt x="68" y="259"/>
                      <a:pt x="59" y="258"/>
                      <a:pt x="54" y="253"/>
                    </a:cubicBezTo>
                    <a:lnTo>
                      <a:pt x="54" y="253"/>
                    </a:lnTo>
                    <a:cubicBezTo>
                      <a:pt x="47" y="249"/>
                      <a:pt x="43" y="241"/>
                      <a:pt x="45" y="233"/>
                    </a:cubicBezTo>
                    <a:lnTo>
                      <a:pt x="46" y="172"/>
                    </a:lnTo>
                    <a:lnTo>
                      <a:pt x="46" y="172"/>
                    </a:lnTo>
                    <a:cubicBezTo>
                      <a:pt x="46" y="171"/>
                      <a:pt x="46" y="171"/>
                      <a:pt x="46" y="171"/>
                    </a:cubicBezTo>
                    <a:lnTo>
                      <a:pt x="46" y="171"/>
                    </a:lnTo>
                    <a:cubicBezTo>
                      <a:pt x="46" y="169"/>
                      <a:pt x="46" y="167"/>
                      <a:pt x="44" y="165"/>
                    </a:cubicBezTo>
                    <a:lnTo>
                      <a:pt x="44" y="165"/>
                    </a:lnTo>
                    <a:lnTo>
                      <a:pt x="43" y="165"/>
                    </a:lnTo>
                    <a:lnTo>
                      <a:pt x="7" y="118"/>
                    </a:lnTo>
                    <a:lnTo>
                      <a:pt x="7" y="118"/>
                    </a:lnTo>
                    <a:cubicBezTo>
                      <a:pt x="2" y="112"/>
                      <a:pt x="0" y="104"/>
                      <a:pt x="2" y="96"/>
                    </a:cubicBezTo>
                    <a:lnTo>
                      <a:pt x="2" y="96"/>
                    </a:lnTo>
                    <a:cubicBezTo>
                      <a:pt x="5" y="89"/>
                      <a:pt x="11" y="83"/>
                      <a:pt x="19" y="82"/>
                    </a:cubicBezTo>
                    <a:lnTo>
                      <a:pt x="76" y="63"/>
                    </a:lnTo>
                    <a:lnTo>
                      <a:pt x="76" y="63"/>
                    </a:lnTo>
                    <a:cubicBezTo>
                      <a:pt x="77" y="63"/>
                      <a:pt x="77" y="63"/>
                      <a:pt x="78" y="63"/>
                    </a:cubicBezTo>
                    <a:lnTo>
                      <a:pt x="78" y="63"/>
                    </a:lnTo>
                    <a:cubicBezTo>
                      <a:pt x="79" y="63"/>
                      <a:pt x="81" y="62"/>
                      <a:pt x="82" y="60"/>
                    </a:cubicBezTo>
                    <a:lnTo>
                      <a:pt x="82" y="60"/>
                    </a:lnTo>
                    <a:cubicBezTo>
                      <a:pt x="82" y="59"/>
                      <a:pt x="83" y="59"/>
                      <a:pt x="83" y="59"/>
                    </a:cubicBezTo>
                    <a:lnTo>
                      <a:pt x="117" y="10"/>
                    </a:lnTo>
                    <a:lnTo>
                      <a:pt x="117" y="10"/>
                    </a:lnTo>
                    <a:cubicBezTo>
                      <a:pt x="121" y="4"/>
                      <a:pt x="128" y="0"/>
                      <a:pt x="136" y="0"/>
                    </a:cubicBezTo>
                    <a:lnTo>
                      <a:pt x="136" y="0"/>
                    </a:lnTo>
                    <a:cubicBezTo>
                      <a:pt x="144" y="0"/>
                      <a:pt x="151" y="4"/>
                      <a:pt x="154" y="10"/>
                    </a:cubicBezTo>
                    <a:lnTo>
                      <a:pt x="189" y="59"/>
                    </a:lnTo>
                    <a:lnTo>
                      <a:pt x="189" y="59"/>
                    </a:lnTo>
                    <a:cubicBezTo>
                      <a:pt x="190" y="59"/>
                      <a:pt x="190" y="59"/>
                      <a:pt x="190" y="60"/>
                    </a:cubicBezTo>
                    <a:lnTo>
                      <a:pt x="190" y="60"/>
                    </a:lnTo>
                    <a:cubicBezTo>
                      <a:pt x="190" y="62"/>
                      <a:pt x="192" y="63"/>
                      <a:pt x="194" y="63"/>
                    </a:cubicBezTo>
                    <a:lnTo>
                      <a:pt x="194" y="63"/>
                    </a:lnTo>
                    <a:cubicBezTo>
                      <a:pt x="195" y="63"/>
                      <a:pt x="195" y="63"/>
                      <a:pt x="196" y="63"/>
                    </a:cubicBezTo>
                    <a:lnTo>
                      <a:pt x="253" y="82"/>
                    </a:lnTo>
                    <a:lnTo>
                      <a:pt x="253" y="82"/>
                    </a:lnTo>
                    <a:cubicBezTo>
                      <a:pt x="261" y="83"/>
                      <a:pt x="267" y="89"/>
                      <a:pt x="269" y="96"/>
                    </a:cubicBezTo>
                    <a:lnTo>
                      <a:pt x="269" y="96"/>
                    </a:lnTo>
                    <a:cubicBezTo>
                      <a:pt x="272" y="104"/>
                      <a:pt x="270" y="112"/>
                      <a:pt x="264" y="118"/>
                    </a:cubicBezTo>
                    <a:lnTo>
                      <a:pt x="228" y="165"/>
                    </a:lnTo>
                    <a:lnTo>
                      <a:pt x="228" y="165"/>
                    </a:lnTo>
                    <a:cubicBezTo>
                      <a:pt x="228" y="165"/>
                      <a:pt x="228" y="165"/>
                      <a:pt x="227" y="165"/>
                    </a:cubicBezTo>
                    <a:lnTo>
                      <a:pt x="227" y="165"/>
                    </a:lnTo>
                    <a:cubicBezTo>
                      <a:pt x="226" y="167"/>
                      <a:pt x="226" y="169"/>
                      <a:pt x="226" y="171"/>
                    </a:cubicBezTo>
                    <a:lnTo>
                      <a:pt x="226" y="171"/>
                    </a:lnTo>
                    <a:cubicBezTo>
                      <a:pt x="226" y="171"/>
                      <a:pt x="226" y="171"/>
                      <a:pt x="226" y="172"/>
                    </a:cubicBezTo>
                    <a:lnTo>
                      <a:pt x="227" y="233"/>
                    </a:lnTo>
                    <a:lnTo>
                      <a:pt x="227" y="233"/>
                    </a:lnTo>
                    <a:cubicBezTo>
                      <a:pt x="228" y="241"/>
                      <a:pt x="225" y="249"/>
                      <a:pt x="219" y="253"/>
                    </a:cubicBezTo>
                    <a:lnTo>
                      <a:pt x="219" y="253"/>
                    </a:lnTo>
                    <a:cubicBezTo>
                      <a:pt x="215" y="256"/>
                      <a:pt x="210" y="257"/>
                      <a:pt x="20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61">
                <a:extLst>
                  <a:ext uri="{FF2B5EF4-FFF2-40B4-BE49-F238E27FC236}">
                    <a16:creationId xmlns:a16="http://schemas.microsoft.com/office/drawing/2014/main" id="{7963AA5A-E342-4180-B1F9-5E98F03B3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3819" y="9767990"/>
                <a:ext cx="231542" cy="219770"/>
              </a:xfrm>
              <a:custGeom>
                <a:avLst/>
                <a:gdLst>
                  <a:gd name="T0" fmla="*/ 141 w 260"/>
                  <a:gd name="T1" fmla="*/ 10 h 248"/>
                  <a:gd name="T2" fmla="*/ 176 w 260"/>
                  <a:gd name="T3" fmla="*/ 58 h 248"/>
                  <a:gd name="T4" fmla="*/ 176 w 260"/>
                  <a:gd name="T5" fmla="*/ 58 h 248"/>
                  <a:gd name="T6" fmla="*/ 186 w 260"/>
                  <a:gd name="T7" fmla="*/ 66 h 248"/>
                  <a:gd name="T8" fmla="*/ 245 w 260"/>
                  <a:gd name="T9" fmla="*/ 85 h 248"/>
                  <a:gd name="T10" fmla="*/ 245 w 260"/>
                  <a:gd name="T11" fmla="*/ 85 h 248"/>
                  <a:gd name="T12" fmla="*/ 251 w 260"/>
                  <a:gd name="T13" fmla="*/ 107 h 248"/>
                  <a:gd name="T14" fmla="*/ 215 w 260"/>
                  <a:gd name="T15" fmla="*/ 154 h 248"/>
                  <a:gd name="T16" fmla="*/ 215 w 260"/>
                  <a:gd name="T17" fmla="*/ 154 h 248"/>
                  <a:gd name="T18" fmla="*/ 211 w 260"/>
                  <a:gd name="T19" fmla="*/ 167 h 248"/>
                  <a:gd name="T20" fmla="*/ 212 w 260"/>
                  <a:gd name="T21" fmla="*/ 229 h 248"/>
                  <a:gd name="T22" fmla="*/ 212 w 260"/>
                  <a:gd name="T23" fmla="*/ 229 h 248"/>
                  <a:gd name="T24" fmla="*/ 194 w 260"/>
                  <a:gd name="T25" fmla="*/ 242 h 248"/>
                  <a:gd name="T26" fmla="*/ 137 w 260"/>
                  <a:gd name="T27" fmla="*/ 221 h 248"/>
                  <a:gd name="T28" fmla="*/ 137 w 260"/>
                  <a:gd name="T29" fmla="*/ 221 h 248"/>
                  <a:gd name="T30" fmla="*/ 123 w 260"/>
                  <a:gd name="T31" fmla="*/ 221 h 248"/>
                  <a:gd name="T32" fmla="*/ 66 w 260"/>
                  <a:gd name="T33" fmla="*/ 242 h 248"/>
                  <a:gd name="T34" fmla="*/ 66 w 260"/>
                  <a:gd name="T35" fmla="*/ 242 h 248"/>
                  <a:gd name="T36" fmla="*/ 47 w 260"/>
                  <a:gd name="T37" fmla="*/ 229 h 248"/>
                  <a:gd name="T38" fmla="*/ 49 w 260"/>
                  <a:gd name="T39" fmla="*/ 167 h 248"/>
                  <a:gd name="T40" fmla="*/ 49 w 260"/>
                  <a:gd name="T41" fmla="*/ 167 h 248"/>
                  <a:gd name="T42" fmla="*/ 44 w 260"/>
                  <a:gd name="T43" fmla="*/ 154 h 248"/>
                  <a:gd name="T44" fmla="*/ 8 w 260"/>
                  <a:gd name="T45" fmla="*/ 107 h 248"/>
                  <a:gd name="T46" fmla="*/ 8 w 260"/>
                  <a:gd name="T47" fmla="*/ 107 h 248"/>
                  <a:gd name="T48" fmla="*/ 14 w 260"/>
                  <a:gd name="T49" fmla="*/ 85 h 248"/>
                  <a:gd name="T50" fmla="*/ 73 w 260"/>
                  <a:gd name="T51" fmla="*/ 66 h 248"/>
                  <a:gd name="T52" fmla="*/ 73 w 260"/>
                  <a:gd name="T53" fmla="*/ 66 h 248"/>
                  <a:gd name="T54" fmla="*/ 84 w 260"/>
                  <a:gd name="T55" fmla="*/ 58 h 248"/>
                  <a:gd name="T56" fmla="*/ 119 w 260"/>
                  <a:gd name="T57" fmla="*/ 10 h 248"/>
                  <a:gd name="T58" fmla="*/ 119 w 260"/>
                  <a:gd name="T59" fmla="*/ 10 h 248"/>
                  <a:gd name="T60" fmla="*/ 141 w 260"/>
                  <a:gd name="T61" fmla="*/ 10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60" h="248">
                    <a:moveTo>
                      <a:pt x="141" y="10"/>
                    </a:moveTo>
                    <a:lnTo>
                      <a:pt x="176" y="58"/>
                    </a:lnTo>
                    <a:lnTo>
                      <a:pt x="176" y="58"/>
                    </a:lnTo>
                    <a:cubicBezTo>
                      <a:pt x="178" y="63"/>
                      <a:pt x="182" y="66"/>
                      <a:pt x="186" y="66"/>
                    </a:cubicBezTo>
                    <a:lnTo>
                      <a:pt x="245" y="85"/>
                    </a:lnTo>
                    <a:lnTo>
                      <a:pt x="245" y="85"/>
                    </a:lnTo>
                    <a:cubicBezTo>
                      <a:pt x="255" y="87"/>
                      <a:pt x="259" y="100"/>
                      <a:pt x="251" y="107"/>
                    </a:cubicBezTo>
                    <a:lnTo>
                      <a:pt x="215" y="154"/>
                    </a:lnTo>
                    <a:lnTo>
                      <a:pt x="215" y="154"/>
                    </a:lnTo>
                    <a:cubicBezTo>
                      <a:pt x="212" y="158"/>
                      <a:pt x="211" y="162"/>
                      <a:pt x="211" y="167"/>
                    </a:cubicBezTo>
                    <a:lnTo>
                      <a:pt x="212" y="229"/>
                    </a:lnTo>
                    <a:lnTo>
                      <a:pt x="212" y="229"/>
                    </a:lnTo>
                    <a:cubicBezTo>
                      <a:pt x="214" y="239"/>
                      <a:pt x="204" y="247"/>
                      <a:pt x="194" y="242"/>
                    </a:cubicBezTo>
                    <a:lnTo>
                      <a:pt x="137" y="221"/>
                    </a:lnTo>
                    <a:lnTo>
                      <a:pt x="137" y="221"/>
                    </a:lnTo>
                    <a:cubicBezTo>
                      <a:pt x="133" y="219"/>
                      <a:pt x="127" y="219"/>
                      <a:pt x="123" y="221"/>
                    </a:cubicBezTo>
                    <a:lnTo>
                      <a:pt x="66" y="242"/>
                    </a:lnTo>
                    <a:lnTo>
                      <a:pt x="66" y="242"/>
                    </a:lnTo>
                    <a:cubicBezTo>
                      <a:pt x="56" y="247"/>
                      <a:pt x="45" y="239"/>
                      <a:pt x="47" y="229"/>
                    </a:cubicBezTo>
                    <a:lnTo>
                      <a:pt x="49" y="167"/>
                    </a:lnTo>
                    <a:lnTo>
                      <a:pt x="49" y="167"/>
                    </a:lnTo>
                    <a:cubicBezTo>
                      <a:pt x="50" y="162"/>
                      <a:pt x="48" y="158"/>
                      <a:pt x="44" y="154"/>
                    </a:cubicBezTo>
                    <a:lnTo>
                      <a:pt x="8" y="107"/>
                    </a:lnTo>
                    <a:lnTo>
                      <a:pt x="8" y="107"/>
                    </a:lnTo>
                    <a:cubicBezTo>
                      <a:pt x="0" y="100"/>
                      <a:pt x="4" y="87"/>
                      <a:pt x="14" y="85"/>
                    </a:cubicBezTo>
                    <a:lnTo>
                      <a:pt x="73" y="66"/>
                    </a:lnTo>
                    <a:lnTo>
                      <a:pt x="73" y="66"/>
                    </a:lnTo>
                    <a:cubicBezTo>
                      <a:pt x="78" y="66"/>
                      <a:pt x="81" y="63"/>
                      <a:pt x="84" y="58"/>
                    </a:cubicBezTo>
                    <a:lnTo>
                      <a:pt x="119" y="10"/>
                    </a:lnTo>
                    <a:lnTo>
                      <a:pt x="119" y="10"/>
                    </a:lnTo>
                    <a:cubicBezTo>
                      <a:pt x="123" y="0"/>
                      <a:pt x="137" y="0"/>
                      <a:pt x="141" y="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62">
                <a:extLst>
                  <a:ext uri="{FF2B5EF4-FFF2-40B4-BE49-F238E27FC236}">
                    <a16:creationId xmlns:a16="http://schemas.microsoft.com/office/drawing/2014/main" id="{39A346A7-A6D4-4734-9C58-CA324B60D5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9893" y="9764064"/>
                <a:ext cx="243317" cy="231545"/>
              </a:xfrm>
              <a:custGeom>
                <a:avLst/>
                <a:gdLst>
                  <a:gd name="T0" fmla="*/ 203 w 273"/>
                  <a:gd name="T1" fmla="*/ 239 h 260"/>
                  <a:gd name="T2" fmla="*/ 204 w 273"/>
                  <a:gd name="T3" fmla="*/ 239 h 260"/>
                  <a:gd name="T4" fmla="*/ 208 w 273"/>
                  <a:gd name="T5" fmla="*/ 239 h 260"/>
                  <a:gd name="T6" fmla="*/ 210 w 273"/>
                  <a:gd name="T7" fmla="*/ 235 h 260"/>
                  <a:gd name="T8" fmla="*/ 210 w 273"/>
                  <a:gd name="T9" fmla="*/ 234 h 260"/>
                  <a:gd name="T10" fmla="*/ 209 w 273"/>
                  <a:gd name="T11" fmla="*/ 173 h 260"/>
                  <a:gd name="T12" fmla="*/ 251 w 273"/>
                  <a:gd name="T13" fmla="*/ 106 h 260"/>
                  <a:gd name="T14" fmla="*/ 252 w 273"/>
                  <a:gd name="T15" fmla="*/ 106 h 260"/>
                  <a:gd name="T16" fmla="*/ 253 w 273"/>
                  <a:gd name="T17" fmla="*/ 102 h 260"/>
                  <a:gd name="T18" fmla="*/ 250 w 273"/>
                  <a:gd name="T19" fmla="*/ 99 h 260"/>
                  <a:gd name="T20" fmla="*/ 248 w 273"/>
                  <a:gd name="T21" fmla="*/ 99 h 260"/>
                  <a:gd name="T22" fmla="*/ 191 w 273"/>
                  <a:gd name="T23" fmla="*/ 80 h 260"/>
                  <a:gd name="T24" fmla="*/ 140 w 273"/>
                  <a:gd name="T25" fmla="*/ 20 h 260"/>
                  <a:gd name="T26" fmla="*/ 139 w 273"/>
                  <a:gd name="T27" fmla="*/ 19 h 260"/>
                  <a:gd name="T28" fmla="*/ 136 w 273"/>
                  <a:gd name="T29" fmla="*/ 17 h 260"/>
                  <a:gd name="T30" fmla="*/ 132 w 273"/>
                  <a:gd name="T31" fmla="*/ 19 h 260"/>
                  <a:gd name="T32" fmla="*/ 132 w 273"/>
                  <a:gd name="T33" fmla="*/ 20 h 260"/>
                  <a:gd name="T34" fmla="*/ 98 w 273"/>
                  <a:gd name="T35" fmla="*/ 69 h 260"/>
                  <a:gd name="T36" fmla="*/ 23 w 273"/>
                  <a:gd name="T37" fmla="*/ 99 h 260"/>
                  <a:gd name="T38" fmla="*/ 22 w 273"/>
                  <a:gd name="T39" fmla="*/ 99 h 260"/>
                  <a:gd name="T40" fmla="*/ 19 w 273"/>
                  <a:gd name="T41" fmla="*/ 102 h 260"/>
                  <a:gd name="T42" fmla="*/ 20 w 273"/>
                  <a:gd name="T43" fmla="*/ 106 h 260"/>
                  <a:gd name="T44" fmla="*/ 20 w 273"/>
                  <a:gd name="T45" fmla="*/ 106 h 260"/>
                  <a:gd name="T46" fmla="*/ 56 w 273"/>
                  <a:gd name="T47" fmla="*/ 154 h 260"/>
                  <a:gd name="T48" fmla="*/ 62 w 273"/>
                  <a:gd name="T49" fmla="*/ 234 h 260"/>
                  <a:gd name="T50" fmla="*/ 62 w 273"/>
                  <a:gd name="T51" fmla="*/ 235 h 260"/>
                  <a:gd name="T52" fmla="*/ 63 w 273"/>
                  <a:gd name="T53" fmla="*/ 239 h 260"/>
                  <a:gd name="T54" fmla="*/ 67 w 273"/>
                  <a:gd name="T55" fmla="*/ 239 h 260"/>
                  <a:gd name="T56" fmla="*/ 69 w 273"/>
                  <a:gd name="T57" fmla="*/ 239 h 260"/>
                  <a:gd name="T58" fmla="*/ 126 w 273"/>
                  <a:gd name="T59" fmla="*/ 219 h 260"/>
                  <a:gd name="T60" fmla="*/ 206 w 273"/>
                  <a:gd name="T61" fmla="*/ 257 h 260"/>
                  <a:gd name="T62" fmla="*/ 197 w 273"/>
                  <a:gd name="T63" fmla="*/ 256 h 260"/>
                  <a:gd name="T64" fmla="*/ 139 w 273"/>
                  <a:gd name="T65" fmla="*/ 235 h 260"/>
                  <a:gd name="T66" fmla="*/ 139 w 273"/>
                  <a:gd name="T67" fmla="*/ 234 h 260"/>
                  <a:gd name="T68" fmla="*/ 133 w 273"/>
                  <a:gd name="T69" fmla="*/ 234 h 260"/>
                  <a:gd name="T70" fmla="*/ 75 w 273"/>
                  <a:gd name="T71" fmla="*/ 256 h 260"/>
                  <a:gd name="T72" fmla="*/ 53 w 273"/>
                  <a:gd name="T73" fmla="*/ 253 h 260"/>
                  <a:gd name="T74" fmla="*/ 44 w 273"/>
                  <a:gd name="T75" fmla="*/ 233 h 260"/>
                  <a:gd name="T76" fmla="*/ 46 w 273"/>
                  <a:gd name="T77" fmla="*/ 172 h 260"/>
                  <a:gd name="T78" fmla="*/ 46 w 273"/>
                  <a:gd name="T79" fmla="*/ 171 h 260"/>
                  <a:gd name="T80" fmla="*/ 44 w 273"/>
                  <a:gd name="T81" fmla="*/ 165 h 260"/>
                  <a:gd name="T82" fmla="*/ 7 w 273"/>
                  <a:gd name="T83" fmla="*/ 118 h 260"/>
                  <a:gd name="T84" fmla="*/ 3 w 273"/>
                  <a:gd name="T85" fmla="*/ 96 h 260"/>
                  <a:gd name="T86" fmla="*/ 19 w 273"/>
                  <a:gd name="T87" fmla="*/ 82 h 260"/>
                  <a:gd name="T88" fmla="*/ 76 w 273"/>
                  <a:gd name="T89" fmla="*/ 63 h 260"/>
                  <a:gd name="T90" fmla="*/ 78 w 273"/>
                  <a:gd name="T91" fmla="*/ 63 h 260"/>
                  <a:gd name="T92" fmla="*/ 82 w 273"/>
                  <a:gd name="T93" fmla="*/ 60 h 260"/>
                  <a:gd name="T94" fmla="*/ 117 w 273"/>
                  <a:gd name="T95" fmla="*/ 10 h 260"/>
                  <a:gd name="T96" fmla="*/ 136 w 273"/>
                  <a:gd name="T97" fmla="*/ 0 h 260"/>
                  <a:gd name="T98" fmla="*/ 155 w 273"/>
                  <a:gd name="T99" fmla="*/ 10 h 260"/>
                  <a:gd name="T100" fmla="*/ 189 w 273"/>
                  <a:gd name="T101" fmla="*/ 59 h 260"/>
                  <a:gd name="T102" fmla="*/ 190 w 273"/>
                  <a:gd name="T103" fmla="*/ 60 h 260"/>
                  <a:gd name="T104" fmla="*/ 194 w 273"/>
                  <a:gd name="T105" fmla="*/ 63 h 260"/>
                  <a:gd name="T106" fmla="*/ 253 w 273"/>
                  <a:gd name="T107" fmla="*/ 82 h 260"/>
                  <a:gd name="T108" fmla="*/ 270 w 273"/>
                  <a:gd name="T109" fmla="*/ 96 h 260"/>
                  <a:gd name="T110" fmla="*/ 264 w 273"/>
                  <a:gd name="T111" fmla="*/ 118 h 260"/>
                  <a:gd name="T112" fmla="*/ 228 w 273"/>
                  <a:gd name="T113" fmla="*/ 165 h 260"/>
                  <a:gd name="T114" fmla="*/ 227 w 273"/>
                  <a:gd name="T115" fmla="*/ 165 h 260"/>
                  <a:gd name="T116" fmla="*/ 226 w 273"/>
                  <a:gd name="T117" fmla="*/ 171 h 260"/>
                  <a:gd name="T118" fmla="*/ 227 w 273"/>
                  <a:gd name="T119" fmla="*/ 233 h 260"/>
                  <a:gd name="T120" fmla="*/ 218 w 273"/>
                  <a:gd name="T121" fmla="*/ 253 h 260"/>
                  <a:gd name="T122" fmla="*/ 206 w 273"/>
                  <a:gd name="T123" fmla="*/ 257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73" h="260">
                    <a:moveTo>
                      <a:pt x="146" y="219"/>
                    </a:moveTo>
                    <a:lnTo>
                      <a:pt x="203" y="239"/>
                    </a:lnTo>
                    <a:lnTo>
                      <a:pt x="203" y="239"/>
                    </a:lnTo>
                    <a:cubicBezTo>
                      <a:pt x="204" y="239"/>
                      <a:pt x="204" y="239"/>
                      <a:pt x="204" y="239"/>
                    </a:cubicBezTo>
                    <a:lnTo>
                      <a:pt x="204" y="239"/>
                    </a:lnTo>
                    <a:cubicBezTo>
                      <a:pt x="206" y="241"/>
                      <a:pt x="208" y="240"/>
                      <a:pt x="208" y="239"/>
                    </a:cubicBezTo>
                    <a:lnTo>
                      <a:pt x="208" y="239"/>
                    </a:lnTo>
                    <a:cubicBezTo>
                      <a:pt x="209" y="238"/>
                      <a:pt x="211" y="237"/>
                      <a:pt x="210" y="235"/>
                    </a:cubicBezTo>
                    <a:lnTo>
                      <a:pt x="210" y="235"/>
                    </a:lnTo>
                    <a:lnTo>
                      <a:pt x="210" y="234"/>
                    </a:lnTo>
                    <a:lnTo>
                      <a:pt x="209" y="173"/>
                    </a:lnTo>
                    <a:lnTo>
                      <a:pt x="209" y="173"/>
                    </a:lnTo>
                    <a:cubicBezTo>
                      <a:pt x="208" y="166"/>
                      <a:pt x="210" y="159"/>
                      <a:pt x="215" y="154"/>
                    </a:cubicBezTo>
                    <a:lnTo>
                      <a:pt x="251" y="106"/>
                    </a:lnTo>
                    <a:lnTo>
                      <a:pt x="251" y="106"/>
                    </a:lnTo>
                    <a:cubicBezTo>
                      <a:pt x="252" y="106"/>
                      <a:pt x="252" y="106"/>
                      <a:pt x="252" y="106"/>
                    </a:cubicBezTo>
                    <a:lnTo>
                      <a:pt x="252" y="106"/>
                    </a:lnTo>
                    <a:cubicBezTo>
                      <a:pt x="253" y="104"/>
                      <a:pt x="253" y="102"/>
                      <a:pt x="253" y="102"/>
                    </a:cubicBezTo>
                    <a:lnTo>
                      <a:pt x="253" y="102"/>
                    </a:lnTo>
                    <a:cubicBezTo>
                      <a:pt x="253" y="100"/>
                      <a:pt x="252" y="99"/>
                      <a:pt x="250" y="99"/>
                    </a:cubicBezTo>
                    <a:lnTo>
                      <a:pt x="250" y="99"/>
                    </a:lnTo>
                    <a:cubicBezTo>
                      <a:pt x="249" y="99"/>
                      <a:pt x="249" y="99"/>
                      <a:pt x="248" y="99"/>
                    </a:cubicBezTo>
                    <a:lnTo>
                      <a:pt x="191" y="80"/>
                    </a:lnTo>
                    <a:lnTo>
                      <a:pt x="191" y="80"/>
                    </a:lnTo>
                    <a:cubicBezTo>
                      <a:pt x="184" y="79"/>
                      <a:pt x="178" y="75"/>
                      <a:pt x="175" y="69"/>
                    </a:cubicBezTo>
                    <a:lnTo>
                      <a:pt x="140" y="20"/>
                    </a:lnTo>
                    <a:lnTo>
                      <a:pt x="140" y="20"/>
                    </a:lnTo>
                    <a:cubicBezTo>
                      <a:pt x="139" y="20"/>
                      <a:pt x="139" y="19"/>
                      <a:pt x="139" y="19"/>
                    </a:cubicBezTo>
                    <a:lnTo>
                      <a:pt x="139" y="19"/>
                    </a:lnTo>
                    <a:cubicBezTo>
                      <a:pt x="139" y="17"/>
                      <a:pt x="137" y="17"/>
                      <a:pt x="136" y="17"/>
                    </a:cubicBezTo>
                    <a:lnTo>
                      <a:pt x="136" y="17"/>
                    </a:lnTo>
                    <a:cubicBezTo>
                      <a:pt x="135" y="17"/>
                      <a:pt x="133" y="17"/>
                      <a:pt x="132" y="19"/>
                    </a:cubicBezTo>
                    <a:lnTo>
                      <a:pt x="132" y="19"/>
                    </a:lnTo>
                    <a:lnTo>
                      <a:pt x="132" y="20"/>
                    </a:lnTo>
                    <a:lnTo>
                      <a:pt x="98" y="69"/>
                    </a:lnTo>
                    <a:lnTo>
                      <a:pt x="98" y="69"/>
                    </a:lnTo>
                    <a:cubicBezTo>
                      <a:pt x="94" y="75"/>
                      <a:pt x="88" y="79"/>
                      <a:pt x="81" y="80"/>
                    </a:cubicBezTo>
                    <a:lnTo>
                      <a:pt x="23" y="99"/>
                    </a:lnTo>
                    <a:lnTo>
                      <a:pt x="23" y="99"/>
                    </a:lnTo>
                    <a:lnTo>
                      <a:pt x="22" y="99"/>
                    </a:lnTo>
                    <a:lnTo>
                      <a:pt x="22" y="99"/>
                    </a:lnTo>
                    <a:cubicBezTo>
                      <a:pt x="20" y="99"/>
                      <a:pt x="19" y="100"/>
                      <a:pt x="19" y="102"/>
                    </a:cubicBezTo>
                    <a:lnTo>
                      <a:pt x="19" y="102"/>
                    </a:lnTo>
                    <a:cubicBezTo>
                      <a:pt x="19" y="102"/>
                      <a:pt x="18" y="104"/>
                      <a:pt x="20" y="106"/>
                    </a:cubicBezTo>
                    <a:lnTo>
                      <a:pt x="20" y="106"/>
                    </a:lnTo>
                    <a:lnTo>
                      <a:pt x="20" y="106"/>
                    </a:lnTo>
                    <a:lnTo>
                      <a:pt x="56" y="154"/>
                    </a:lnTo>
                    <a:lnTo>
                      <a:pt x="56" y="154"/>
                    </a:lnTo>
                    <a:cubicBezTo>
                      <a:pt x="62" y="159"/>
                      <a:pt x="64" y="166"/>
                      <a:pt x="63" y="173"/>
                    </a:cubicBezTo>
                    <a:lnTo>
                      <a:pt x="62" y="234"/>
                    </a:lnTo>
                    <a:lnTo>
                      <a:pt x="62" y="234"/>
                    </a:lnTo>
                    <a:lnTo>
                      <a:pt x="62" y="235"/>
                    </a:lnTo>
                    <a:lnTo>
                      <a:pt x="62" y="235"/>
                    </a:lnTo>
                    <a:cubicBezTo>
                      <a:pt x="62" y="237"/>
                      <a:pt x="62" y="238"/>
                      <a:pt x="63" y="239"/>
                    </a:cubicBezTo>
                    <a:lnTo>
                      <a:pt x="63" y="239"/>
                    </a:lnTo>
                    <a:cubicBezTo>
                      <a:pt x="64" y="240"/>
                      <a:pt x="66" y="241"/>
                      <a:pt x="67" y="239"/>
                    </a:cubicBezTo>
                    <a:lnTo>
                      <a:pt x="67" y="239"/>
                    </a:lnTo>
                    <a:cubicBezTo>
                      <a:pt x="69" y="239"/>
                      <a:pt x="69" y="239"/>
                      <a:pt x="69" y="239"/>
                    </a:cubicBezTo>
                    <a:lnTo>
                      <a:pt x="126" y="219"/>
                    </a:lnTo>
                    <a:lnTo>
                      <a:pt x="126" y="219"/>
                    </a:lnTo>
                    <a:cubicBezTo>
                      <a:pt x="132" y="215"/>
                      <a:pt x="139" y="215"/>
                      <a:pt x="146" y="219"/>
                    </a:cubicBezTo>
                    <a:close/>
                    <a:moveTo>
                      <a:pt x="206" y="257"/>
                    </a:moveTo>
                    <a:lnTo>
                      <a:pt x="206" y="257"/>
                    </a:lnTo>
                    <a:cubicBezTo>
                      <a:pt x="203" y="257"/>
                      <a:pt x="199" y="256"/>
                      <a:pt x="197" y="256"/>
                    </a:cubicBezTo>
                    <a:lnTo>
                      <a:pt x="139" y="235"/>
                    </a:lnTo>
                    <a:lnTo>
                      <a:pt x="139" y="235"/>
                    </a:lnTo>
                    <a:cubicBezTo>
                      <a:pt x="139" y="235"/>
                      <a:pt x="139" y="235"/>
                      <a:pt x="139" y="234"/>
                    </a:cubicBezTo>
                    <a:lnTo>
                      <a:pt x="139" y="234"/>
                    </a:lnTo>
                    <a:cubicBezTo>
                      <a:pt x="137" y="233"/>
                      <a:pt x="135" y="233"/>
                      <a:pt x="133" y="234"/>
                    </a:cubicBezTo>
                    <a:lnTo>
                      <a:pt x="133" y="234"/>
                    </a:lnTo>
                    <a:cubicBezTo>
                      <a:pt x="132" y="235"/>
                      <a:pt x="132" y="235"/>
                      <a:pt x="132" y="235"/>
                    </a:cubicBezTo>
                    <a:lnTo>
                      <a:pt x="75" y="256"/>
                    </a:lnTo>
                    <a:lnTo>
                      <a:pt x="75" y="256"/>
                    </a:lnTo>
                    <a:cubicBezTo>
                      <a:pt x="69" y="259"/>
                      <a:pt x="60" y="258"/>
                      <a:pt x="53" y="253"/>
                    </a:cubicBezTo>
                    <a:lnTo>
                      <a:pt x="53" y="253"/>
                    </a:lnTo>
                    <a:cubicBezTo>
                      <a:pt x="47" y="249"/>
                      <a:pt x="43" y="241"/>
                      <a:pt x="44" y="233"/>
                    </a:cubicBezTo>
                    <a:lnTo>
                      <a:pt x="46" y="172"/>
                    </a:lnTo>
                    <a:lnTo>
                      <a:pt x="46" y="172"/>
                    </a:lnTo>
                    <a:cubicBezTo>
                      <a:pt x="46" y="171"/>
                      <a:pt x="46" y="171"/>
                      <a:pt x="46" y="171"/>
                    </a:cubicBezTo>
                    <a:lnTo>
                      <a:pt x="46" y="171"/>
                    </a:lnTo>
                    <a:cubicBezTo>
                      <a:pt x="46" y="169"/>
                      <a:pt x="45" y="167"/>
                      <a:pt x="44" y="165"/>
                    </a:cubicBezTo>
                    <a:lnTo>
                      <a:pt x="44" y="165"/>
                    </a:lnTo>
                    <a:cubicBezTo>
                      <a:pt x="43" y="165"/>
                      <a:pt x="43" y="165"/>
                      <a:pt x="43" y="165"/>
                    </a:cubicBezTo>
                    <a:lnTo>
                      <a:pt x="7" y="118"/>
                    </a:lnTo>
                    <a:lnTo>
                      <a:pt x="7" y="118"/>
                    </a:lnTo>
                    <a:cubicBezTo>
                      <a:pt x="1" y="112"/>
                      <a:pt x="0" y="104"/>
                      <a:pt x="3" y="96"/>
                    </a:cubicBezTo>
                    <a:lnTo>
                      <a:pt x="3" y="96"/>
                    </a:lnTo>
                    <a:cubicBezTo>
                      <a:pt x="5" y="89"/>
                      <a:pt x="11" y="83"/>
                      <a:pt x="19" y="82"/>
                    </a:cubicBezTo>
                    <a:lnTo>
                      <a:pt x="76" y="63"/>
                    </a:lnTo>
                    <a:lnTo>
                      <a:pt x="76" y="63"/>
                    </a:lnTo>
                    <a:cubicBezTo>
                      <a:pt x="77" y="63"/>
                      <a:pt x="77" y="63"/>
                      <a:pt x="78" y="63"/>
                    </a:cubicBezTo>
                    <a:lnTo>
                      <a:pt x="78" y="63"/>
                    </a:lnTo>
                    <a:cubicBezTo>
                      <a:pt x="79" y="63"/>
                      <a:pt x="81" y="62"/>
                      <a:pt x="82" y="60"/>
                    </a:cubicBezTo>
                    <a:lnTo>
                      <a:pt x="82" y="60"/>
                    </a:lnTo>
                    <a:cubicBezTo>
                      <a:pt x="82" y="59"/>
                      <a:pt x="82" y="59"/>
                      <a:pt x="83" y="59"/>
                    </a:cubicBezTo>
                    <a:lnTo>
                      <a:pt x="117" y="10"/>
                    </a:lnTo>
                    <a:lnTo>
                      <a:pt x="117" y="10"/>
                    </a:lnTo>
                    <a:cubicBezTo>
                      <a:pt x="121" y="4"/>
                      <a:pt x="128" y="0"/>
                      <a:pt x="136" y="0"/>
                    </a:cubicBezTo>
                    <a:lnTo>
                      <a:pt x="136" y="0"/>
                    </a:lnTo>
                    <a:cubicBezTo>
                      <a:pt x="144" y="0"/>
                      <a:pt x="151" y="4"/>
                      <a:pt x="155" y="10"/>
                    </a:cubicBezTo>
                    <a:lnTo>
                      <a:pt x="189" y="59"/>
                    </a:lnTo>
                    <a:lnTo>
                      <a:pt x="189" y="59"/>
                    </a:lnTo>
                    <a:cubicBezTo>
                      <a:pt x="189" y="59"/>
                      <a:pt x="190" y="59"/>
                      <a:pt x="190" y="60"/>
                    </a:cubicBezTo>
                    <a:lnTo>
                      <a:pt x="190" y="60"/>
                    </a:lnTo>
                    <a:cubicBezTo>
                      <a:pt x="191" y="62"/>
                      <a:pt x="192" y="63"/>
                      <a:pt x="194" y="63"/>
                    </a:cubicBezTo>
                    <a:lnTo>
                      <a:pt x="194" y="63"/>
                    </a:lnTo>
                    <a:cubicBezTo>
                      <a:pt x="194" y="63"/>
                      <a:pt x="195" y="63"/>
                      <a:pt x="196" y="63"/>
                    </a:cubicBezTo>
                    <a:lnTo>
                      <a:pt x="253" y="82"/>
                    </a:lnTo>
                    <a:lnTo>
                      <a:pt x="253" y="82"/>
                    </a:lnTo>
                    <a:cubicBezTo>
                      <a:pt x="261" y="83"/>
                      <a:pt x="267" y="89"/>
                      <a:pt x="270" y="96"/>
                    </a:cubicBezTo>
                    <a:lnTo>
                      <a:pt x="270" y="96"/>
                    </a:lnTo>
                    <a:cubicBezTo>
                      <a:pt x="272" y="104"/>
                      <a:pt x="270" y="112"/>
                      <a:pt x="264" y="118"/>
                    </a:cubicBezTo>
                    <a:lnTo>
                      <a:pt x="228" y="165"/>
                    </a:lnTo>
                    <a:lnTo>
                      <a:pt x="228" y="165"/>
                    </a:lnTo>
                    <a:lnTo>
                      <a:pt x="227" y="165"/>
                    </a:lnTo>
                    <a:lnTo>
                      <a:pt x="227" y="165"/>
                    </a:lnTo>
                    <a:cubicBezTo>
                      <a:pt x="226" y="167"/>
                      <a:pt x="226" y="169"/>
                      <a:pt x="226" y="171"/>
                    </a:cubicBezTo>
                    <a:lnTo>
                      <a:pt x="226" y="171"/>
                    </a:lnTo>
                    <a:cubicBezTo>
                      <a:pt x="226" y="171"/>
                      <a:pt x="226" y="171"/>
                      <a:pt x="226" y="172"/>
                    </a:cubicBezTo>
                    <a:lnTo>
                      <a:pt x="227" y="233"/>
                    </a:lnTo>
                    <a:lnTo>
                      <a:pt x="227" y="233"/>
                    </a:lnTo>
                    <a:cubicBezTo>
                      <a:pt x="227" y="241"/>
                      <a:pt x="225" y="249"/>
                      <a:pt x="218" y="253"/>
                    </a:cubicBezTo>
                    <a:lnTo>
                      <a:pt x="218" y="253"/>
                    </a:lnTo>
                    <a:cubicBezTo>
                      <a:pt x="215" y="256"/>
                      <a:pt x="211" y="257"/>
                      <a:pt x="20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63">
                <a:extLst>
                  <a:ext uri="{FF2B5EF4-FFF2-40B4-BE49-F238E27FC236}">
                    <a16:creationId xmlns:a16="http://schemas.microsoft.com/office/drawing/2014/main" id="{1DE05149-9C6F-43D2-84D7-7C10F652E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990" y="10085870"/>
                <a:ext cx="2813839" cy="15698"/>
              </a:xfrm>
              <a:custGeom>
                <a:avLst/>
                <a:gdLst>
                  <a:gd name="T0" fmla="*/ 3151 w 3160"/>
                  <a:gd name="T1" fmla="*/ 18 h 19"/>
                  <a:gd name="T2" fmla="*/ 9 w 3160"/>
                  <a:gd name="T3" fmla="*/ 18 h 19"/>
                  <a:gd name="T4" fmla="*/ 9 w 3160"/>
                  <a:gd name="T5" fmla="*/ 18 h 19"/>
                  <a:gd name="T6" fmla="*/ 0 w 3160"/>
                  <a:gd name="T7" fmla="*/ 9 h 19"/>
                  <a:gd name="T8" fmla="*/ 0 w 3160"/>
                  <a:gd name="T9" fmla="*/ 9 h 19"/>
                  <a:gd name="T10" fmla="*/ 9 w 3160"/>
                  <a:gd name="T11" fmla="*/ 0 h 19"/>
                  <a:gd name="T12" fmla="*/ 3151 w 3160"/>
                  <a:gd name="T13" fmla="*/ 0 h 19"/>
                  <a:gd name="T14" fmla="*/ 3151 w 3160"/>
                  <a:gd name="T15" fmla="*/ 0 h 19"/>
                  <a:gd name="T16" fmla="*/ 3159 w 3160"/>
                  <a:gd name="T17" fmla="*/ 9 h 19"/>
                  <a:gd name="T18" fmla="*/ 3159 w 3160"/>
                  <a:gd name="T19" fmla="*/ 9 h 19"/>
                  <a:gd name="T20" fmla="*/ 3151 w 3160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0" h="19">
                    <a:moveTo>
                      <a:pt x="3151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151" y="0"/>
                    </a:lnTo>
                    <a:lnTo>
                      <a:pt x="3151" y="0"/>
                    </a:lnTo>
                    <a:cubicBezTo>
                      <a:pt x="3156" y="0"/>
                      <a:pt x="3159" y="4"/>
                      <a:pt x="3159" y="9"/>
                    </a:cubicBezTo>
                    <a:lnTo>
                      <a:pt x="3159" y="9"/>
                    </a:lnTo>
                    <a:cubicBezTo>
                      <a:pt x="3159" y="13"/>
                      <a:pt x="3156" y="18"/>
                      <a:pt x="3151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64">
                <a:extLst>
                  <a:ext uri="{FF2B5EF4-FFF2-40B4-BE49-F238E27FC236}">
                    <a16:creationId xmlns:a16="http://schemas.microsoft.com/office/drawing/2014/main" id="{E522B651-7A23-46FF-9357-B96D7EE26B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388" y="8410126"/>
                <a:ext cx="1357864" cy="478785"/>
              </a:xfrm>
              <a:custGeom>
                <a:avLst/>
                <a:gdLst>
                  <a:gd name="T0" fmla="*/ 1431 w 1526"/>
                  <a:gd name="T1" fmla="*/ 539 h 540"/>
                  <a:gd name="T2" fmla="*/ 763 w 1526"/>
                  <a:gd name="T3" fmla="*/ 539 h 540"/>
                  <a:gd name="T4" fmla="*/ 94 w 1526"/>
                  <a:gd name="T5" fmla="*/ 539 h 540"/>
                  <a:gd name="T6" fmla="*/ 94 w 1526"/>
                  <a:gd name="T7" fmla="*/ 539 h 540"/>
                  <a:gd name="T8" fmla="*/ 28 w 1526"/>
                  <a:gd name="T9" fmla="*/ 511 h 540"/>
                  <a:gd name="T10" fmla="*/ 28 w 1526"/>
                  <a:gd name="T11" fmla="*/ 511 h 540"/>
                  <a:gd name="T12" fmla="*/ 0 w 1526"/>
                  <a:gd name="T13" fmla="*/ 445 h 540"/>
                  <a:gd name="T14" fmla="*/ 0 w 1526"/>
                  <a:gd name="T15" fmla="*/ 269 h 540"/>
                  <a:gd name="T16" fmla="*/ 0 w 1526"/>
                  <a:gd name="T17" fmla="*/ 93 h 540"/>
                  <a:gd name="T18" fmla="*/ 0 w 1526"/>
                  <a:gd name="T19" fmla="*/ 93 h 540"/>
                  <a:gd name="T20" fmla="*/ 28 w 1526"/>
                  <a:gd name="T21" fmla="*/ 27 h 540"/>
                  <a:gd name="T22" fmla="*/ 28 w 1526"/>
                  <a:gd name="T23" fmla="*/ 27 h 540"/>
                  <a:gd name="T24" fmla="*/ 94 w 1526"/>
                  <a:gd name="T25" fmla="*/ 0 h 540"/>
                  <a:gd name="T26" fmla="*/ 763 w 1526"/>
                  <a:gd name="T27" fmla="*/ 0 h 540"/>
                  <a:gd name="T28" fmla="*/ 1431 w 1526"/>
                  <a:gd name="T29" fmla="*/ 0 h 540"/>
                  <a:gd name="T30" fmla="*/ 1431 w 1526"/>
                  <a:gd name="T31" fmla="*/ 0 h 540"/>
                  <a:gd name="T32" fmla="*/ 1497 w 1526"/>
                  <a:gd name="T33" fmla="*/ 27 h 540"/>
                  <a:gd name="T34" fmla="*/ 1497 w 1526"/>
                  <a:gd name="T35" fmla="*/ 27 h 540"/>
                  <a:gd name="T36" fmla="*/ 1525 w 1526"/>
                  <a:gd name="T37" fmla="*/ 93 h 540"/>
                  <a:gd name="T38" fmla="*/ 1525 w 1526"/>
                  <a:gd name="T39" fmla="*/ 269 h 540"/>
                  <a:gd name="T40" fmla="*/ 1525 w 1526"/>
                  <a:gd name="T41" fmla="*/ 445 h 540"/>
                  <a:gd name="T42" fmla="*/ 1525 w 1526"/>
                  <a:gd name="T43" fmla="*/ 445 h 540"/>
                  <a:gd name="T44" fmla="*/ 1497 w 1526"/>
                  <a:gd name="T45" fmla="*/ 511 h 540"/>
                  <a:gd name="T46" fmla="*/ 1497 w 1526"/>
                  <a:gd name="T47" fmla="*/ 511 h 540"/>
                  <a:gd name="T48" fmla="*/ 1431 w 1526"/>
                  <a:gd name="T49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6" h="540">
                    <a:moveTo>
                      <a:pt x="1431" y="539"/>
                    </a:moveTo>
                    <a:lnTo>
                      <a:pt x="763" y="539"/>
                    </a:lnTo>
                    <a:lnTo>
                      <a:pt x="94" y="539"/>
                    </a:lnTo>
                    <a:lnTo>
                      <a:pt x="94" y="539"/>
                    </a:lnTo>
                    <a:cubicBezTo>
                      <a:pt x="68" y="539"/>
                      <a:pt x="45" y="527"/>
                      <a:pt x="28" y="511"/>
                    </a:cubicBezTo>
                    <a:lnTo>
                      <a:pt x="28" y="511"/>
                    </a:lnTo>
                    <a:cubicBezTo>
                      <a:pt x="11" y="494"/>
                      <a:pt x="0" y="471"/>
                      <a:pt x="0" y="445"/>
                    </a:cubicBezTo>
                    <a:lnTo>
                      <a:pt x="0" y="269"/>
                    </a:ln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68"/>
                      <a:pt x="11" y="44"/>
                      <a:pt x="28" y="27"/>
                    </a:cubicBezTo>
                    <a:lnTo>
                      <a:pt x="28" y="27"/>
                    </a:lnTo>
                    <a:cubicBezTo>
                      <a:pt x="45" y="11"/>
                      <a:pt x="68" y="0"/>
                      <a:pt x="94" y="0"/>
                    </a:cubicBezTo>
                    <a:lnTo>
                      <a:pt x="763" y="0"/>
                    </a:lnTo>
                    <a:lnTo>
                      <a:pt x="1431" y="0"/>
                    </a:lnTo>
                    <a:lnTo>
                      <a:pt x="1431" y="0"/>
                    </a:lnTo>
                    <a:cubicBezTo>
                      <a:pt x="1457" y="0"/>
                      <a:pt x="1481" y="11"/>
                      <a:pt x="1497" y="27"/>
                    </a:cubicBezTo>
                    <a:lnTo>
                      <a:pt x="1497" y="27"/>
                    </a:lnTo>
                    <a:cubicBezTo>
                      <a:pt x="1514" y="44"/>
                      <a:pt x="1525" y="68"/>
                      <a:pt x="1525" y="93"/>
                    </a:cubicBezTo>
                    <a:lnTo>
                      <a:pt x="1525" y="269"/>
                    </a:lnTo>
                    <a:lnTo>
                      <a:pt x="1525" y="445"/>
                    </a:lnTo>
                    <a:lnTo>
                      <a:pt x="1525" y="445"/>
                    </a:lnTo>
                    <a:cubicBezTo>
                      <a:pt x="1525" y="471"/>
                      <a:pt x="1514" y="494"/>
                      <a:pt x="1497" y="511"/>
                    </a:cubicBezTo>
                    <a:lnTo>
                      <a:pt x="1497" y="511"/>
                    </a:lnTo>
                    <a:cubicBezTo>
                      <a:pt x="1481" y="527"/>
                      <a:pt x="1457" y="539"/>
                      <a:pt x="1431" y="5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65">
                <a:extLst>
                  <a:ext uri="{FF2B5EF4-FFF2-40B4-BE49-F238E27FC236}">
                    <a16:creationId xmlns:a16="http://schemas.microsoft.com/office/drawing/2014/main" id="{96BF8A1A-9EE7-4DAD-B846-53AF6E3B1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6465" y="8402277"/>
                <a:ext cx="1373562" cy="494482"/>
              </a:xfrm>
              <a:custGeom>
                <a:avLst/>
                <a:gdLst>
                  <a:gd name="T0" fmla="*/ 102 w 1542"/>
                  <a:gd name="T1" fmla="*/ 17 h 557"/>
                  <a:gd name="T2" fmla="*/ 102 w 1542"/>
                  <a:gd name="T3" fmla="*/ 17 h 557"/>
                  <a:gd name="T4" fmla="*/ 42 w 1542"/>
                  <a:gd name="T5" fmla="*/ 42 h 557"/>
                  <a:gd name="T6" fmla="*/ 42 w 1542"/>
                  <a:gd name="T7" fmla="*/ 42 h 557"/>
                  <a:gd name="T8" fmla="*/ 17 w 1542"/>
                  <a:gd name="T9" fmla="*/ 102 h 557"/>
                  <a:gd name="T10" fmla="*/ 17 w 1542"/>
                  <a:gd name="T11" fmla="*/ 454 h 557"/>
                  <a:gd name="T12" fmla="*/ 17 w 1542"/>
                  <a:gd name="T13" fmla="*/ 454 h 557"/>
                  <a:gd name="T14" fmla="*/ 42 w 1542"/>
                  <a:gd name="T15" fmla="*/ 514 h 557"/>
                  <a:gd name="T16" fmla="*/ 42 w 1542"/>
                  <a:gd name="T17" fmla="*/ 514 h 557"/>
                  <a:gd name="T18" fmla="*/ 102 w 1542"/>
                  <a:gd name="T19" fmla="*/ 538 h 557"/>
                  <a:gd name="T20" fmla="*/ 1439 w 1542"/>
                  <a:gd name="T21" fmla="*/ 538 h 557"/>
                  <a:gd name="T22" fmla="*/ 1439 w 1542"/>
                  <a:gd name="T23" fmla="*/ 538 h 557"/>
                  <a:gd name="T24" fmla="*/ 1499 w 1542"/>
                  <a:gd name="T25" fmla="*/ 514 h 557"/>
                  <a:gd name="T26" fmla="*/ 1499 w 1542"/>
                  <a:gd name="T27" fmla="*/ 514 h 557"/>
                  <a:gd name="T28" fmla="*/ 1524 w 1542"/>
                  <a:gd name="T29" fmla="*/ 454 h 557"/>
                  <a:gd name="T30" fmla="*/ 1524 w 1542"/>
                  <a:gd name="T31" fmla="*/ 102 h 557"/>
                  <a:gd name="T32" fmla="*/ 1524 w 1542"/>
                  <a:gd name="T33" fmla="*/ 102 h 557"/>
                  <a:gd name="T34" fmla="*/ 1499 w 1542"/>
                  <a:gd name="T35" fmla="*/ 42 h 557"/>
                  <a:gd name="T36" fmla="*/ 1499 w 1542"/>
                  <a:gd name="T37" fmla="*/ 42 h 557"/>
                  <a:gd name="T38" fmla="*/ 1439 w 1542"/>
                  <a:gd name="T39" fmla="*/ 17 h 557"/>
                  <a:gd name="T40" fmla="*/ 102 w 1542"/>
                  <a:gd name="T41" fmla="*/ 17 h 557"/>
                  <a:gd name="T42" fmla="*/ 1439 w 1542"/>
                  <a:gd name="T43" fmla="*/ 556 h 557"/>
                  <a:gd name="T44" fmla="*/ 102 w 1542"/>
                  <a:gd name="T45" fmla="*/ 556 h 557"/>
                  <a:gd name="T46" fmla="*/ 102 w 1542"/>
                  <a:gd name="T47" fmla="*/ 556 h 557"/>
                  <a:gd name="T48" fmla="*/ 30 w 1542"/>
                  <a:gd name="T49" fmla="*/ 526 h 557"/>
                  <a:gd name="T50" fmla="*/ 30 w 1542"/>
                  <a:gd name="T51" fmla="*/ 526 h 557"/>
                  <a:gd name="T52" fmla="*/ 0 w 1542"/>
                  <a:gd name="T53" fmla="*/ 454 h 557"/>
                  <a:gd name="T54" fmla="*/ 0 w 1542"/>
                  <a:gd name="T55" fmla="*/ 102 h 557"/>
                  <a:gd name="T56" fmla="*/ 0 w 1542"/>
                  <a:gd name="T57" fmla="*/ 102 h 557"/>
                  <a:gd name="T58" fmla="*/ 30 w 1542"/>
                  <a:gd name="T59" fmla="*/ 30 h 557"/>
                  <a:gd name="T60" fmla="*/ 30 w 1542"/>
                  <a:gd name="T61" fmla="*/ 30 h 557"/>
                  <a:gd name="T62" fmla="*/ 102 w 1542"/>
                  <a:gd name="T63" fmla="*/ 0 h 557"/>
                  <a:gd name="T64" fmla="*/ 1439 w 1542"/>
                  <a:gd name="T65" fmla="*/ 0 h 557"/>
                  <a:gd name="T66" fmla="*/ 1439 w 1542"/>
                  <a:gd name="T67" fmla="*/ 0 h 557"/>
                  <a:gd name="T68" fmla="*/ 1512 w 1542"/>
                  <a:gd name="T69" fmla="*/ 30 h 557"/>
                  <a:gd name="T70" fmla="*/ 1512 w 1542"/>
                  <a:gd name="T71" fmla="*/ 30 h 557"/>
                  <a:gd name="T72" fmla="*/ 1541 w 1542"/>
                  <a:gd name="T73" fmla="*/ 102 h 557"/>
                  <a:gd name="T74" fmla="*/ 1541 w 1542"/>
                  <a:gd name="T75" fmla="*/ 454 h 557"/>
                  <a:gd name="T76" fmla="*/ 1541 w 1542"/>
                  <a:gd name="T77" fmla="*/ 454 h 557"/>
                  <a:gd name="T78" fmla="*/ 1512 w 1542"/>
                  <a:gd name="T79" fmla="*/ 526 h 557"/>
                  <a:gd name="T80" fmla="*/ 1512 w 1542"/>
                  <a:gd name="T81" fmla="*/ 526 h 557"/>
                  <a:gd name="T82" fmla="*/ 1439 w 1542"/>
                  <a:gd name="T83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2" h="557">
                    <a:moveTo>
                      <a:pt x="102" y="17"/>
                    </a:moveTo>
                    <a:lnTo>
                      <a:pt x="102" y="17"/>
                    </a:lnTo>
                    <a:cubicBezTo>
                      <a:pt x="79" y="17"/>
                      <a:pt x="58" y="27"/>
                      <a:pt x="42" y="42"/>
                    </a:cubicBezTo>
                    <a:lnTo>
                      <a:pt x="42" y="42"/>
                    </a:lnTo>
                    <a:cubicBezTo>
                      <a:pt x="26" y="59"/>
                      <a:pt x="17" y="80"/>
                      <a:pt x="17" y="102"/>
                    </a:cubicBezTo>
                    <a:lnTo>
                      <a:pt x="17" y="454"/>
                    </a:lnTo>
                    <a:lnTo>
                      <a:pt x="17" y="454"/>
                    </a:lnTo>
                    <a:cubicBezTo>
                      <a:pt x="17" y="476"/>
                      <a:pt x="26" y="498"/>
                      <a:pt x="42" y="514"/>
                    </a:cubicBezTo>
                    <a:lnTo>
                      <a:pt x="42" y="514"/>
                    </a:lnTo>
                    <a:cubicBezTo>
                      <a:pt x="58" y="529"/>
                      <a:pt x="79" y="538"/>
                      <a:pt x="102" y="538"/>
                    </a:cubicBezTo>
                    <a:lnTo>
                      <a:pt x="1439" y="538"/>
                    </a:lnTo>
                    <a:lnTo>
                      <a:pt x="1439" y="538"/>
                    </a:lnTo>
                    <a:cubicBezTo>
                      <a:pt x="1462" y="538"/>
                      <a:pt x="1484" y="529"/>
                      <a:pt x="1499" y="514"/>
                    </a:cubicBezTo>
                    <a:lnTo>
                      <a:pt x="1499" y="514"/>
                    </a:lnTo>
                    <a:cubicBezTo>
                      <a:pt x="1516" y="498"/>
                      <a:pt x="1524" y="476"/>
                      <a:pt x="1524" y="454"/>
                    </a:cubicBezTo>
                    <a:lnTo>
                      <a:pt x="1524" y="102"/>
                    </a:lnTo>
                    <a:lnTo>
                      <a:pt x="1524" y="102"/>
                    </a:lnTo>
                    <a:cubicBezTo>
                      <a:pt x="1524" y="80"/>
                      <a:pt x="1516" y="59"/>
                      <a:pt x="1499" y="42"/>
                    </a:cubicBezTo>
                    <a:lnTo>
                      <a:pt x="1499" y="42"/>
                    </a:lnTo>
                    <a:cubicBezTo>
                      <a:pt x="1484" y="27"/>
                      <a:pt x="1462" y="17"/>
                      <a:pt x="1439" y="17"/>
                    </a:cubicBezTo>
                    <a:lnTo>
                      <a:pt x="102" y="17"/>
                    </a:lnTo>
                    <a:close/>
                    <a:moveTo>
                      <a:pt x="1439" y="556"/>
                    </a:moveTo>
                    <a:lnTo>
                      <a:pt x="102" y="556"/>
                    </a:lnTo>
                    <a:lnTo>
                      <a:pt x="102" y="556"/>
                    </a:lnTo>
                    <a:cubicBezTo>
                      <a:pt x="74" y="556"/>
                      <a:pt x="49" y="545"/>
                      <a:pt x="30" y="526"/>
                    </a:cubicBezTo>
                    <a:lnTo>
                      <a:pt x="30" y="526"/>
                    </a:lnTo>
                    <a:cubicBezTo>
                      <a:pt x="10" y="506"/>
                      <a:pt x="0" y="482"/>
                      <a:pt x="0" y="454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5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49" y="12"/>
                      <a:pt x="74" y="0"/>
                      <a:pt x="102" y="0"/>
                    </a:cubicBezTo>
                    <a:lnTo>
                      <a:pt x="1439" y="0"/>
                    </a:lnTo>
                    <a:lnTo>
                      <a:pt x="1439" y="0"/>
                    </a:lnTo>
                    <a:cubicBezTo>
                      <a:pt x="1467" y="0"/>
                      <a:pt x="1492" y="12"/>
                      <a:pt x="1512" y="30"/>
                    </a:cubicBezTo>
                    <a:lnTo>
                      <a:pt x="1512" y="30"/>
                    </a:lnTo>
                    <a:cubicBezTo>
                      <a:pt x="1531" y="50"/>
                      <a:pt x="1541" y="75"/>
                      <a:pt x="1541" y="102"/>
                    </a:cubicBezTo>
                    <a:lnTo>
                      <a:pt x="1541" y="454"/>
                    </a:lnTo>
                    <a:lnTo>
                      <a:pt x="1541" y="454"/>
                    </a:lnTo>
                    <a:cubicBezTo>
                      <a:pt x="1541" y="482"/>
                      <a:pt x="1531" y="506"/>
                      <a:pt x="1512" y="526"/>
                    </a:cubicBezTo>
                    <a:lnTo>
                      <a:pt x="1512" y="526"/>
                    </a:lnTo>
                    <a:cubicBezTo>
                      <a:pt x="1492" y="545"/>
                      <a:pt x="1467" y="556"/>
                      <a:pt x="1439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66">
                <a:extLst>
                  <a:ext uri="{FF2B5EF4-FFF2-40B4-BE49-F238E27FC236}">
                    <a16:creationId xmlns:a16="http://schemas.microsoft.com/office/drawing/2014/main" id="{CFB264B5-C49F-4779-8FA7-56252A9A0D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3705" y="8527860"/>
                <a:ext cx="247242" cy="247240"/>
              </a:xfrm>
              <a:custGeom>
                <a:avLst/>
                <a:gdLst>
                  <a:gd name="T0" fmla="*/ 277 w 278"/>
                  <a:gd name="T1" fmla="*/ 138 h 278"/>
                  <a:gd name="T2" fmla="*/ 277 w 278"/>
                  <a:gd name="T3" fmla="*/ 138 h 278"/>
                  <a:gd name="T4" fmla="*/ 138 w 278"/>
                  <a:gd name="T5" fmla="*/ 277 h 278"/>
                  <a:gd name="T6" fmla="*/ 138 w 278"/>
                  <a:gd name="T7" fmla="*/ 277 h 278"/>
                  <a:gd name="T8" fmla="*/ 0 w 278"/>
                  <a:gd name="T9" fmla="*/ 138 h 278"/>
                  <a:gd name="T10" fmla="*/ 0 w 278"/>
                  <a:gd name="T11" fmla="*/ 138 h 278"/>
                  <a:gd name="T12" fmla="*/ 138 w 278"/>
                  <a:gd name="T13" fmla="*/ 0 h 278"/>
                  <a:gd name="T14" fmla="*/ 138 w 278"/>
                  <a:gd name="T15" fmla="*/ 0 h 278"/>
                  <a:gd name="T16" fmla="*/ 277 w 278"/>
                  <a:gd name="T17" fmla="*/ 138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278">
                    <a:moveTo>
                      <a:pt x="277" y="138"/>
                    </a:moveTo>
                    <a:lnTo>
                      <a:pt x="277" y="138"/>
                    </a:lnTo>
                    <a:cubicBezTo>
                      <a:pt x="277" y="215"/>
                      <a:pt x="214" y="277"/>
                      <a:pt x="138" y="277"/>
                    </a:cubicBezTo>
                    <a:lnTo>
                      <a:pt x="138" y="277"/>
                    </a:lnTo>
                    <a:cubicBezTo>
                      <a:pt x="62" y="277"/>
                      <a:pt x="0" y="215"/>
                      <a:pt x="0" y="138"/>
                    </a:cubicBezTo>
                    <a:lnTo>
                      <a:pt x="0" y="138"/>
                    </a:lnTo>
                    <a:cubicBezTo>
                      <a:pt x="0" y="62"/>
                      <a:pt x="62" y="0"/>
                      <a:pt x="138" y="0"/>
                    </a:cubicBezTo>
                    <a:lnTo>
                      <a:pt x="138" y="0"/>
                    </a:lnTo>
                    <a:cubicBezTo>
                      <a:pt x="214" y="0"/>
                      <a:pt x="277" y="62"/>
                      <a:pt x="277" y="1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67">
                <a:extLst>
                  <a:ext uri="{FF2B5EF4-FFF2-40B4-BE49-F238E27FC236}">
                    <a16:creationId xmlns:a16="http://schemas.microsoft.com/office/drawing/2014/main" id="{24FB567A-64AF-4ADF-9425-4BAE3CF18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5856" y="8520011"/>
                <a:ext cx="262940" cy="262938"/>
              </a:xfrm>
              <a:custGeom>
                <a:avLst/>
                <a:gdLst>
                  <a:gd name="T0" fmla="*/ 147 w 295"/>
                  <a:gd name="T1" fmla="*/ 17 h 295"/>
                  <a:gd name="T2" fmla="*/ 147 w 295"/>
                  <a:gd name="T3" fmla="*/ 17 h 295"/>
                  <a:gd name="T4" fmla="*/ 18 w 295"/>
                  <a:gd name="T5" fmla="*/ 147 h 295"/>
                  <a:gd name="T6" fmla="*/ 18 w 295"/>
                  <a:gd name="T7" fmla="*/ 147 h 295"/>
                  <a:gd name="T8" fmla="*/ 147 w 295"/>
                  <a:gd name="T9" fmla="*/ 277 h 295"/>
                  <a:gd name="T10" fmla="*/ 147 w 295"/>
                  <a:gd name="T11" fmla="*/ 277 h 295"/>
                  <a:gd name="T12" fmla="*/ 277 w 295"/>
                  <a:gd name="T13" fmla="*/ 147 h 295"/>
                  <a:gd name="T14" fmla="*/ 277 w 295"/>
                  <a:gd name="T15" fmla="*/ 147 h 295"/>
                  <a:gd name="T16" fmla="*/ 147 w 295"/>
                  <a:gd name="T17" fmla="*/ 17 h 295"/>
                  <a:gd name="T18" fmla="*/ 147 w 295"/>
                  <a:gd name="T19" fmla="*/ 294 h 295"/>
                  <a:gd name="T20" fmla="*/ 147 w 295"/>
                  <a:gd name="T21" fmla="*/ 294 h 295"/>
                  <a:gd name="T22" fmla="*/ 0 w 295"/>
                  <a:gd name="T23" fmla="*/ 147 h 295"/>
                  <a:gd name="T24" fmla="*/ 0 w 295"/>
                  <a:gd name="T25" fmla="*/ 147 h 295"/>
                  <a:gd name="T26" fmla="*/ 147 w 295"/>
                  <a:gd name="T27" fmla="*/ 0 h 295"/>
                  <a:gd name="T28" fmla="*/ 147 w 295"/>
                  <a:gd name="T29" fmla="*/ 0 h 295"/>
                  <a:gd name="T30" fmla="*/ 294 w 295"/>
                  <a:gd name="T31" fmla="*/ 147 h 295"/>
                  <a:gd name="T32" fmla="*/ 294 w 295"/>
                  <a:gd name="T33" fmla="*/ 147 h 295"/>
                  <a:gd name="T34" fmla="*/ 147 w 295"/>
                  <a:gd name="T35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95">
                    <a:moveTo>
                      <a:pt x="147" y="17"/>
                    </a:moveTo>
                    <a:lnTo>
                      <a:pt x="147" y="17"/>
                    </a:lnTo>
                    <a:cubicBezTo>
                      <a:pt x="76" y="17"/>
                      <a:pt x="18" y="76"/>
                      <a:pt x="18" y="147"/>
                    </a:cubicBezTo>
                    <a:lnTo>
                      <a:pt x="18" y="147"/>
                    </a:lnTo>
                    <a:cubicBezTo>
                      <a:pt x="18" y="219"/>
                      <a:pt x="76" y="277"/>
                      <a:pt x="147" y="277"/>
                    </a:cubicBezTo>
                    <a:lnTo>
                      <a:pt x="147" y="277"/>
                    </a:lnTo>
                    <a:cubicBezTo>
                      <a:pt x="219" y="277"/>
                      <a:pt x="277" y="219"/>
                      <a:pt x="277" y="147"/>
                    </a:cubicBezTo>
                    <a:lnTo>
                      <a:pt x="277" y="147"/>
                    </a:lnTo>
                    <a:cubicBezTo>
                      <a:pt x="277" y="76"/>
                      <a:pt x="219" y="17"/>
                      <a:pt x="147" y="17"/>
                    </a:cubicBezTo>
                    <a:close/>
                    <a:moveTo>
                      <a:pt x="147" y="294"/>
                    </a:moveTo>
                    <a:lnTo>
                      <a:pt x="147" y="294"/>
                    </a:lnTo>
                    <a:cubicBezTo>
                      <a:pt x="66" y="294"/>
                      <a:pt x="0" y="228"/>
                      <a:pt x="0" y="147"/>
                    </a:cubicBezTo>
                    <a:lnTo>
                      <a:pt x="0" y="147"/>
                    </a:lnTo>
                    <a:cubicBezTo>
                      <a:pt x="0" y="66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8" y="0"/>
                      <a:pt x="294" y="66"/>
                      <a:pt x="294" y="147"/>
                    </a:cubicBezTo>
                    <a:lnTo>
                      <a:pt x="294" y="147"/>
                    </a:lnTo>
                    <a:cubicBezTo>
                      <a:pt x="294" y="228"/>
                      <a:pt x="228" y="294"/>
                      <a:pt x="147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635736A-655E-4B1E-8345-251929974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9436" y="8602423"/>
                <a:ext cx="556385" cy="93316"/>
              </a:xfrm>
              <a:custGeom>
                <a:avLst/>
                <a:gdLst>
                  <a:gd name="connsiteX0" fmla="*/ 7096 w 556385"/>
                  <a:gd name="connsiteY0" fmla="*/ 78490 h 93316"/>
                  <a:gd name="connsiteX1" fmla="*/ 277616 w 556385"/>
                  <a:gd name="connsiteY1" fmla="*/ 78490 h 93316"/>
                  <a:gd name="connsiteX2" fmla="*/ 285598 w 556385"/>
                  <a:gd name="connsiteY2" fmla="*/ 86339 h 93316"/>
                  <a:gd name="connsiteX3" fmla="*/ 277616 w 556385"/>
                  <a:gd name="connsiteY3" fmla="*/ 93316 h 93316"/>
                  <a:gd name="connsiteX4" fmla="*/ 7096 w 556385"/>
                  <a:gd name="connsiteY4" fmla="*/ 93316 h 93316"/>
                  <a:gd name="connsiteX5" fmla="*/ 0 w 556385"/>
                  <a:gd name="connsiteY5" fmla="*/ 86339 h 93316"/>
                  <a:gd name="connsiteX6" fmla="*/ 7096 w 556385"/>
                  <a:gd name="connsiteY6" fmla="*/ 78490 h 93316"/>
                  <a:gd name="connsiteX7" fmla="*/ 7111 w 556385"/>
                  <a:gd name="connsiteY7" fmla="*/ 0 h 93316"/>
                  <a:gd name="connsiteX8" fmla="*/ 549275 w 556385"/>
                  <a:gd name="connsiteY8" fmla="*/ 0 h 93316"/>
                  <a:gd name="connsiteX9" fmla="*/ 556385 w 556385"/>
                  <a:gd name="connsiteY9" fmla="*/ 7849 h 93316"/>
                  <a:gd name="connsiteX10" fmla="*/ 549275 w 556385"/>
                  <a:gd name="connsiteY10" fmla="*/ 14826 h 93316"/>
                  <a:gd name="connsiteX11" fmla="*/ 7111 w 556385"/>
                  <a:gd name="connsiteY11" fmla="*/ 14826 h 93316"/>
                  <a:gd name="connsiteX12" fmla="*/ 0 w 556385"/>
                  <a:gd name="connsiteY12" fmla="*/ 7849 h 93316"/>
                  <a:gd name="connsiteX13" fmla="*/ 7111 w 556385"/>
                  <a:gd name="connsiteY13" fmla="*/ 0 h 93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385" h="93316">
                    <a:moveTo>
                      <a:pt x="7096" y="78490"/>
                    </a:moveTo>
                    <a:lnTo>
                      <a:pt x="277616" y="78490"/>
                    </a:lnTo>
                    <a:cubicBezTo>
                      <a:pt x="282050" y="78490"/>
                      <a:pt x="285598" y="81978"/>
                      <a:pt x="285598" y="86339"/>
                    </a:cubicBezTo>
                    <a:cubicBezTo>
                      <a:pt x="285598" y="89827"/>
                      <a:pt x="282050" y="93316"/>
                      <a:pt x="277616" y="93316"/>
                    </a:cubicBezTo>
                    <a:lnTo>
                      <a:pt x="7096" y="93316"/>
                    </a:lnTo>
                    <a:cubicBezTo>
                      <a:pt x="3548" y="93316"/>
                      <a:pt x="0" y="89827"/>
                      <a:pt x="0" y="86339"/>
                    </a:cubicBezTo>
                    <a:cubicBezTo>
                      <a:pt x="0" y="81978"/>
                      <a:pt x="3548" y="78490"/>
                      <a:pt x="7096" y="78490"/>
                    </a:cubicBezTo>
                    <a:close/>
                    <a:moveTo>
                      <a:pt x="7111" y="0"/>
                    </a:moveTo>
                    <a:lnTo>
                      <a:pt x="549275" y="0"/>
                    </a:lnTo>
                    <a:cubicBezTo>
                      <a:pt x="552830" y="0"/>
                      <a:pt x="556385" y="3488"/>
                      <a:pt x="556385" y="7849"/>
                    </a:cubicBezTo>
                    <a:cubicBezTo>
                      <a:pt x="556385" y="11337"/>
                      <a:pt x="552830" y="14826"/>
                      <a:pt x="549275" y="14826"/>
                    </a:cubicBezTo>
                    <a:lnTo>
                      <a:pt x="7111" y="14826"/>
                    </a:lnTo>
                    <a:cubicBezTo>
                      <a:pt x="3555" y="14826"/>
                      <a:pt x="0" y="11337"/>
                      <a:pt x="0" y="7849"/>
                    </a:cubicBezTo>
                    <a:cubicBezTo>
                      <a:pt x="0" y="3488"/>
                      <a:pt x="3555" y="0"/>
                      <a:pt x="71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71">
                <a:extLst>
                  <a:ext uri="{FF2B5EF4-FFF2-40B4-BE49-F238E27FC236}">
                    <a16:creationId xmlns:a16="http://schemas.microsoft.com/office/drawing/2014/main" id="{9B0AB184-5818-43DA-A2CF-D15AFA062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388" y="9018416"/>
                <a:ext cx="1357864" cy="478785"/>
              </a:xfrm>
              <a:custGeom>
                <a:avLst/>
                <a:gdLst>
                  <a:gd name="T0" fmla="*/ 1431 w 1526"/>
                  <a:gd name="T1" fmla="*/ 538 h 539"/>
                  <a:gd name="T2" fmla="*/ 763 w 1526"/>
                  <a:gd name="T3" fmla="*/ 538 h 539"/>
                  <a:gd name="T4" fmla="*/ 94 w 1526"/>
                  <a:gd name="T5" fmla="*/ 538 h 539"/>
                  <a:gd name="T6" fmla="*/ 94 w 1526"/>
                  <a:gd name="T7" fmla="*/ 538 h 539"/>
                  <a:gd name="T8" fmla="*/ 28 w 1526"/>
                  <a:gd name="T9" fmla="*/ 511 h 539"/>
                  <a:gd name="T10" fmla="*/ 28 w 1526"/>
                  <a:gd name="T11" fmla="*/ 511 h 539"/>
                  <a:gd name="T12" fmla="*/ 0 w 1526"/>
                  <a:gd name="T13" fmla="*/ 445 h 539"/>
                  <a:gd name="T14" fmla="*/ 0 w 1526"/>
                  <a:gd name="T15" fmla="*/ 269 h 539"/>
                  <a:gd name="T16" fmla="*/ 0 w 1526"/>
                  <a:gd name="T17" fmla="*/ 94 h 539"/>
                  <a:gd name="T18" fmla="*/ 0 w 1526"/>
                  <a:gd name="T19" fmla="*/ 94 h 539"/>
                  <a:gd name="T20" fmla="*/ 28 w 1526"/>
                  <a:gd name="T21" fmla="*/ 28 h 539"/>
                  <a:gd name="T22" fmla="*/ 28 w 1526"/>
                  <a:gd name="T23" fmla="*/ 28 h 539"/>
                  <a:gd name="T24" fmla="*/ 94 w 1526"/>
                  <a:gd name="T25" fmla="*/ 0 h 539"/>
                  <a:gd name="T26" fmla="*/ 763 w 1526"/>
                  <a:gd name="T27" fmla="*/ 0 h 539"/>
                  <a:gd name="T28" fmla="*/ 1431 w 1526"/>
                  <a:gd name="T29" fmla="*/ 0 h 539"/>
                  <a:gd name="T30" fmla="*/ 1431 w 1526"/>
                  <a:gd name="T31" fmla="*/ 0 h 539"/>
                  <a:gd name="T32" fmla="*/ 1497 w 1526"/>
                  <a:gd name="T33" fmla="*/ 28 h 539"/>
                  <a:gd name="T34" fmla="*/ 1497 w 1526"/>
                  <a:gd name="T35" fmla="*/ 28 h 539"/>
                  <a:gd name="T36" fmla="*/ 1525 w 1526"/>
                  <a:gd name="T37" fmla="*/ 94 h 539"/>
                  <a:gd name="T38" fmla="*/ 1525 w 1526"/>
                  <a:gd name="T39" fmla="*/ 269 h 539"/>
                  <a:gd name="T40" fmla="*/ 1525 w 1526"/>
                  <a:gd name="T41" fmla="*/ 445 h 539"/>
                  <a:gd name="T42" fmla="*/ 1525 w 1526"/>
                  <a:gd name="T43" fmla="*/ 445 h 539"/>
                  <a:gd name="T44" fmla="*/ 1497 w 1526"/>
                  <a:gd name="T45" fmla="*/ 511 h 539"/>
                  <a:gd name="T46" fmla="*/ 1497 w 1526"/>
                  <a:gd name="T47" fmla="*/ 511 h 539"/>
                  <a:gd name="T48" fmla="*/ 1431 w 1526"/>
                  <a:gd name="T49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26" h="539">
                    <a:moveTo>
                      <a:pt x="1431" y="538"/>
                    </a:moveTo>
                    <a:lnTo>
                      <a:pt x="763" y="538"/>
                    </a:lnTo>
                    <a:lnTo>
                      <a:pt x="94" y="538"/>
                    </a:lnTo>
                    <a:lnTo>
                      <a:pt x="94" y="538"/>
                    </a:lnTo>
                    <a:cubicBezTo>
                      <a:pt x="68" y="538"/>
                      <a:pt x="45" y="528"/>
                      <a:pt x="28" y="511"/>
                    </a:cubicBezTo>
                    <a:lnTo>
                      <a:pt x="28" y="511"/>
                    </a:lnTo>
                    <a:cubicBezTo>
                      <a:pt x="11" y="494"/>
                      <a:pt x="0" y="470"/>
                      <a:pt x="0" y="445"/>
                    </a:cubicBezTo>
                    <a:lnTo>
                      <a:pt x="0" y="269"/>
                    </a:ln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67"/>
                      <a:pt x="11" y="44"/>
                      <a:pt x="28" y="28"/>
                    </a:cubicBezTo>
                    <a:lnTo>
                      <a:pt x="28" y="28"/>
                    </a:lnTo>
                    <a:cubicBezTo>
                      <a:pt x="45" y="11"/>
                      <a:pt x="68" y="0"/>
                      <a:pt x="94" y="0"/>
                    </a:cubicBezTo>
                    <a:lnTo>
                      <a:pt x="763" y="0"/>
                    </a:lnTo>
                    <a:lnTo>
                      <a:pt x="1431" y="0"/>
                    </a:lnTo>
                    <a:lnTo>
                      <a:pt x="1431" y="0"/>
                    </a:lnTo>
                    <a:cubicBezTo>
                      <a:pt x="1457" y="0"/>
                      <a:pt x="1481" y="11"/>
                      <a:pt x="1497" y="28"/>
                    </a:cubicBezTo>
                    <a:lnTo>
                      <a:pt x="1497" y="28"/>
                    </a:lnTo>
                    <a:cubicBezTo>
                      <a:pt x="1514" y="44"/>
                      <a:pt x="1525" y="67"/>
                      <a:pt x="1525" y="94"/>
                    </a:cubicBezTo>
                    <a:lnTo>
                      <a:pt x="1525" y="269"/>
                    </a:lnTo>
                    <a:lnTo>
                      <a:pt x="1525" y="445"/>
                    </a:lnTo>
                    <a:lnTo>
                      <a:pt x="1525" y="445"/>
                    </a:lnTo>
                    <a:cubicBezTo>
                      <a:pt x="1525" y="470"/>
                      <a:pt x="1514" y="494"/>
                      <a:pt x="1497" y="511"/>
                    </a:cubicBezTo>
                    <a:lnTo>
                      <a:pt x="1497" y="511"/>
                    </a:lnTo>
                    <a:cubicBezTo>
                      <a:pt x="1481" y="528"/>
                      <a:pt x="1457" y="538"/>
                      <a:pt x="1431" y="5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72">
                <a:extLst>
                  <a:ext uri="{FF2B5EF4-FFF2-40B4-BE49-F238E27FC236}">
                    <a16:creationId xmlns:a16="http://schemas.microsoft.com/office/drawing/2014/main" id="{CCB8E0B2-C1B9-4AC9-A2C4-9231CBE4A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6465" y="9010567"/>
                <a:ext cx="1373562" cy="494482"/>
              </a:xfrm>
              <a:custGeom>
                <a:avLst/>
                <a:gdLst>
                  <a:gd name="T0" fmla="*/ 102 w 1542"/>
                  <a:gd name="T1" fmla="*/ 18 h 557"/>
                  <a:gd name="T2" fmla="*/ 102 w 1542"/>
                  <a:gd name="T3" fmla="*/ 18 h 557"/>
                  <a:gd name="T4" fmla="*/ 42 w 1542"/>
                  <a:gd name="T5" fmla="*/ 43 h 557"/>
                  <a:gd name="T6" fmla="*/ 42 w 1542"/>
                  <a:gd name="T7" fmla="*/ 43 h 557"/>
                  <a:gd name="T8" fmla="*/ 17 w 1542"/>
                  <a:gd name="T9" fmla="*/ 103 h 557"/>
                  <a:gd name="T10" fmla="*/ 17 w 1542"/>
                  <a:gd name="T11" fmla="*/ 454 h 557"/>
                  <a:gd name="T12" fmla="*/ 17 w 1542"/>
                  <a:gd name="T13" fmla="*/ 454 h 557"/>
                  <a:gd name="T14" fmla="*/ 42 w 1542"/>
                  <a:gd name="T15" fmla="*/ 514 h 557"/>
                  <a:gd name="T16" fmla="*/ 42 w 1542"/>
                  <a:gd name="T17" fmla="*/ 514 h 557"/>
                  <a:gd name="T18" fmla="*/ 102 w 1542"/>
                  <a:gd name="T19" fmla="*/ 538 h 557"/>
                  <a:gd name="T20" fmla="*/ 1439 w 1542"/>
                  <a:gd name="T21" fmla="*/ 538 h 557"/>
                  <a:gd name="T22" fmla="*/ 1439 w 1542"/>
                  <a:gd name="T23" fmla="*/ 538 h 557"/>
                  <a:gd name="T24" fmla="*/ 1499 w 1542"/>
                  <a:gd name="T25" fmla="*/ 514 h 557"/>
                  <a:gd name="T26" fmla="*/ 1499 w 1542"/>
                  <a:gd name="T27" fmla="*/ 514 h 557"/>
                  <a:gd name="T28" fmla="*/ 1524 w 1542"/>
                  <a:gd name="T29" fmla="*/ 454 h 557"/>
                  <a:gd name="T30" fmla="*/ 1524 w 1542"/>
                  <a:gd name="T31" fmla="*/ 103 h 557"/>
                  <a:gd name="T32" fmla="*/ 1524 w 1542"/>
                  <a:gd name="T33" fmla="*/ 103 h 557"/>
                  <a:gd name="T34" fmla="*/ 1499 w 1542"/>
                  <a:gd name="T35" fmla="*/ 43 h 557"/>
                  <a:gd name="T36" fmla="*/ 1499 w 1542"/>
                  <a:gd name="T37" fmla="*/ 43 h 557"/>
                  <a:gd name="T38" fmla="*/ 1439 w 1542"/>
                  <a:gd name="T39" fmla="*/ 18 h 557"/>
                  <a:gd name="T40" fmla="*/ 102 w 1542"/>
                  <a:gd name="T41" fmla="*/ 18 h 557"/>
                  <a:gd name="T42" fmla="*/ 1439 w 1542"/>
                  <a:gd name="T43" fmla="*/ 556 h 557"/>
                  <a:gd name="T44" fmla="*/ 102 w 1542"/>
                  <a:gd name="T45" fmla="*/ 556 h 557"/>
                  <a:gd name="T46" fmla="*/ 102 w 1542"/>
                  <a:gd name="T47" fmla="*/ 556 h 557"/>
                  <a:gd name="T48" fmla="*/ 30 w 1542"/>
                  <a:gd name="T49" fmla="*/ 526 h 557"/>
                  <a:gd name="T50" fmla="*/ 30 w 1542"/>
                  <a:gd name="T51" fmla="*/ 526 h 557"/>
                  <a:gd name="T52" fmla="*/ 0 w 1542"/>
                  <a:gd name="T53" fmla="*/ 454 h 557"/>
                  <a:gd name="T54" fmla="*/ 0 w 1542"/>
                  <a:gd name="T55" fmla="*/ 103 h 557"/>
                  <a:gd name="T56" fmla="*/ 0 w 1542"/>
                  <a:gd name="T57" fmla="*/ 103 h 557"/>
                  <a:gd name="T58" fmla="*/ 30 w 1542"/>
                  <a:gd name="T59" fmla="*/ 30 h 557"/>
                  <a:gd name="T60" fmla="*/ 30 w 1542"/>
                  <a:gd name="T61" fmla="*/ 30 h 557"/>
                  <a:gd name="T62" fmla="*/ 102 w 1542"/>
                  <a:gd name="T63" fmla="*/ 0 h 557"/>
                  <a:gd name="T64" fmla="*/ 1439 w 1542"/>
                  <a:gd name="T65" fmla="*/ 0 h 557"/>
                  <a:gd name="T66" fmla="*/ 1439 w 1542"/>
                  <a:gd name="T67" fmla="*/ 0 h 557"/>
                  <a:gd name="T68" fmla="*/ 1512 w 1542"/>
                  <a:gd name="T69" fmla="*/ 30 h 557"/>
                  <a:gd name="T70" fmla="*/ 1512 w 1542"/>
                  <a:gd name="T71" fmla="*/ 30 h 557"/>
                  <a:gd name="T72" fmla="*/ 1541 w 1542"/>
                  <a:gd name="T73" fmla="*/ 103 h 557"/>
                  <a:gd name="T74" fmla="*/ 1541 w 1542"/>
                  <a:gd name="T75" fmla="*/ 454 h 557"/>
                  <a:gd name="T76" fmla="*/ 1541 w 1542"/>
                  <a:gd name="T77" fmla="*/ 454 h 557"/>
                  <a:gd name="T78" fmla="*/ 1512 w 1542"/>
                  <a:gd name="T79" fmla="*/ 526 h 557"/>
                  <a:gd name="T80" fmla="*/ 1512 w 1542"/>
                  <a:gd name="T81" fmla="*/ 526 h 557"/>
                  <a:gd name="T82" fmla="*/ 1439 w 1542"/>
                  <a:gd name="T83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42" h="557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79" y="18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6" y="58"/>
                      <a:pt x="17" y="80"/>
                      <a:pt x="17" y="103"/>
                    </a:cubicBezTo>
                    <a:lnTo>
                      <a:pt x="17" y="454"/>
                    </a:lnTo>
                    <a:lnTo>
                      <a:pt x="17" y="454"/>
                    </a:lnTo>
                    <a:cubicBezTo>
                      <a:pt x="17" y="476"/>
                      <a:pt x="26" y="497"/>
                      <a:pt x="42" y="514"/>
                    </a:cubicBezTo>
                    <a:lnTo>
                      <a:pt x="42" y="514"/>
                    </a:lnTo>
                    <a:cubicBezTo>
                      <a:pt x="58" y="530"/>
                      <a:pt x="79" y="538"/>
                      <a:pt x="102" y="538"/>
                    </a:cubicBezTo>
                    <a:lnTo>
                      <a:pt x="1439" y="538"/>
                    </a:lnTo>
                    <a:lnTo>
                      <a:pt x="1439" y="538"/>
                    </a:lnTo>
                    <a:cubicBezTo>
                      <a:pt x="1462" y="538"/>
                      <a:pt x="1484" y="530"/>
                      <a:pt x="1499" y="514"/>
                    </a:cubicBezTo>
                    <a:lnTo>
                      <a:pt x="1499" y="514"/>
                    </a:lnTo>
                    <a:cubicBezTo>
                      <a:pt x="1516" y="497"/>
                      <a:pt x="1524" y="476"/>
                      <a:pt x="1524" y="454"/>
                    </a:cubicBezTo>
                    <a:lnTo>
                      <a:pt x="1524" y="103"/>
                    </a:lnTo>
                    <a:lnTo>
                      <a:pt x="1524" y="103"/>
                    </a:lnTo>
                    <a:cubicBezTo>
                      <a:pt x="1524" y="80"/>
                      <a:pt x="1516" y="58"/>
                      <a:pt x="1499" y="43"/>
                    </a:cubicBezTo>
                    <a:lnTo>
                      <a:pt x="1499" y="43"/>
                    </a:lnTo>
                    <a:cubicBezTo>
                      <a:pt x="1484" y="27"/>
                      <a:pt x="1462" y="18"/>
                      <a:pt x="1439" y="18"/>
                    </a:cubicBezTo>
                    <a:lnTo>
                      <a:pt x="102" y="18"/>
                    </a:lnTo>
                    <a:close/>
                    <a:moveTo>
                      <a:pt x="1439" y="556"/>
                    </a:moveTo>
                    <a:lnTo>
                      <a:pt x="102" y="556"/>
                    </a:lnTo>
                    <a:lnTo>
                      <a:pt x="102" y="556"/>
                    </a:lnTo>
                    <a:cubicBezTo>
                      <a:pt x="74" y="556"/>
                      <a:pt x="49" y="545"/>
                      <a:pt x="30" y="526"/>
                    </a:cubicBezTo>
                    <a:lnTo>
                      <a:pt x="30" y="526"/>
                    </a:lnTo>
                    <a:cubicBezTo>
                      <a:pt x="10" y="507"/>
                      <a:pt x="0" y="481"/>
                      <a:pt x="0" y="454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4" y="0"/>
                      <a:pt x="102" y="0"/>
                    </a:cubicBezTo>
                    <a:lnTo>
                      <a:pt x="1439" y="0"/>
                    </a:lnTo>
                    <a:lnTo>
                      <a:pt x="1439" y="0"/>
                    </a:lnTo>
                    <a:cubicBezTo>
                      <a:pt x="1467" y="0"/>
                      <a:pt x="1492" y="11"/>
                      <a:pt x="1512" y="30"/>
                    </a:cubicBezTo>
                    <a:lnTo>
                      <a:pt x="1512" y="30"/>
                    </a:lnTo>
                    <a:cubicBezTo>
                      <a:pt x="1531" y="50"/>
                      <a:pt x="1541" y="75"/>
                      <a:pt x="1541" y="103"/>
                    </a:cubicBezTo>
                    <a:lnTo>
                      <a:pt x="1541" y="454"/>
                    </a:lnTo>
                    <a:lnTo>
                      <a:pt x="1541" y="454"/>
                    </a:lnTo>
                    <a:cubicBezTo>
                      <a:pt x="1541" y="481"/>
                      <a:pt x="1531" y="507"/>
                      <a:pt x="1512" y="526"/>
                    </a:cubicBezTo>
                    <a:lnTo>
                      <a:pt x="1512" y="526"/>
                    </a:lnTo>
                    <a:cubicBezTo>
                      <a:pt x="1492" y="545"/>
                      <a:pt x="1467" y="556"/>
                      <a:pt x="1439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73">
                <a:extLst>
                  <a:ext uri="{FF2B5EF4-FFF2-40B4-BE49-F238E27FC236}">
                    <a16:creationId xmlns:a16="http://schemas.microsoft.com/office/drawing/2014/main" id="{B3B64E6D-9E33-418D-8DC2-F18824CAC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5856" y="9124378"/>
                <a:ext cx="262940" cy="262938"/>
              </a:xfrm>
              <a:custGeom>
                <a:avLst/>
                <a:gdLst>
                  <a:gd name="T0" fmla="*/ 147 w 295"/>
                  <a:gd name="T1" fmla="*/ 17 h 295"/>
                  <a:gd name="T2" fmla="*/ 147 w 295"/>
                  <a:gd name="T3" fmla="*/ 17 h 295"/>
                  <a:gd name="T4" fmla="*/ 18 w 295"/>
                  <a:gd name="T5" fmla="*/ 147 h 295"/>
                  <a:gd name="T6" fmla="*/ 18 w 295"/>
                  <a:gd name="T7" fmla="*/ 147 h 295"/>
                  <a:gd name="T8" fmla="*/ 147 w 295"/>
                  <a:gd name="T9" fmla="*/ 277 h 295"/>
                  <a:gd name="T10" fmla="*/ 147 w 295"/>
                  <a:gd name="T11" fmla="*/ 277 h 295"/>
                  <a:gd name="T12" fmla="*/ 277 w 295"/>
                  <a:gd name="T13" fmla="*/ 147 h 295"/>
                  <a:gd name="T14" fmla="*/ 277 w 295"/>
                  <a:gd name="T15" fmla="*/ 147 h 295"/>
                  <a:gd name="T16" fmla="*/ 147 w 295"/>
                  <a:gd name="T17" fmla="*/ 17 h 295"/>
                  <a:gd name="T18" fmla="*/ 147 w 295"/>
                  <a:gd name="T19" fmla="*/ 294 h 295"/>
                  <a:gd name="T20" fmla="*/ 147 w 295"/>
                  <a:gd name="T21" fmla="*/ 294 h 295"/>
                  <a:gd name="T22" fmla="*/ 0 w 295"/>
                  <a:gd name="T23" fmla="*/ 147 h 295"/>
                  <a:gd name="T24" fmla="*/ 0 w 295"/>
                  <a:gd name="T25" fmla="*/ 147 h 295"/>
                  <a:gd name="T26" fmla="*/ 147 w 295"/>
                  <a:gd name="T27" fmla="*/ 0 h 295"/>
                  <a:gd name="T28" fmla="*/ 147 w 295"/>
                  <a:gd name="T29" fmla="*/ 0 h 295"/>
                  <a:gd name="T30" fmla="*/ 294 w 295"/>
                  <a:gd name="T31" fmla="*/ 147 h 295"/>
                  <a:gd name="T32" fmla="*/ 294 w 295"/>
                  <a:gd name="T33" fmla="*/ 147 h 295"/>
                  <a:gd name="T34" fmla="*/ 147 w 295"/>
                  <a:gd name="T35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5" h="295">
                    <a:moveTo>
                      <a:pt x="147" y="17"/>
                    </a:moveTo>
                    <a:lnTo>
                      <a:pt x="147" y="17"/>
                    </a:lnTo>
                    <a:cubicBezTo>
                      <a:pt x="76" y="17"/>
                      <a:pt x="18" y="75"/>
                      <a:pt x="18" y="147"/>
                    </a:cubicBezTo>
                    <a:lnTo>
                      <a:pt x="18" y="147"/>
                    </a:lnTo>
                    <a:cubicBezTo>
                      <a:pt x="18" y="218"/>
                      <a:pt x="76" y="277"/>
                      <a:pt x="147" y="277"/>
                    </a:cubicBezTo>
                    <a:lnTo>
                      <a:pt x="147" y="277"/>
                    </a:lnTo>
                    <a:cubicBezTo>
                      <a:pt x="219" y="277"/>
                      <a:pt x="277" y="218"/>
                      <a:pt x="277" y="147"/>
                    </a:cubicBezTo>
                    <a:lnTo>
                      <a:pt x="277" y="147"/>
                    </a:lnTo>
                    <a:cubicBezTo>
                      <a:pt x="277" y="75"/>
                      <a:pt x="219" y="17"/>
                      <a:pt x="147" y="17"/>
                    </a:cubicBezTo>
                    <a:close/>
                    <a:moveTo>
                      <a:pt x="147" y="294"/>
                    </a:moveTo>
                    <a:lnTo>
                      <a:pt x="147" y="294"/>
                    </a:lnTo>
                    <a:cubicBezTo>
                      <a:pt x="66" y="294"/>
                      <a:pt x="0" y="228"/>
                      <a:pt x="0" y="147"/>
                    </a:cubicBezTo>
                    <a:lnTo>
                      <a:pt x="0" y="147"/>
                    </a:lnTo>
                    <a:cubicBezTo>
                      <a:pt x="0" y="66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8" y="0"/>
                      <a:pt x="294" y="66"/>
                      <a:pt x="294" y="147"/>
                    </a:cubicBezTo>
                    <a:lnTo>
                      <a:pt x="294" y="147"/>
                    </a:lnTo>
                    <a:cubicBezTo>
                      <a:pt x="294" y="228"/>
                      <a:pt x="228" y="294"/>
                      <a:pt x="147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75">
                <a:extLst>
                  <a:ext uri="{FF2B5EF4-FFF2-40B4-BE49-F238E27FC236}">
                    <a16:creationId xmlns:a16="http://schemas.microsoft.com/office/drawing/2014/main" id="{94B91F60-A35A-4B16-BAF2-E62D277BD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3705" y="9132227"/>
                <a:ext cx="247242" cy="247240"/>
              </a:xfrm>
              <a:custGeom>
                <a:avLst/>
                <a:gdLst>
                  <a:gd name="T0" fmla="*/ 277 w 278"/>
                  <a:gd name="T1" fmla="*/ 138 h 277"/>
                  <a:gd name="T2" fmla="*/ 277 w 278"/>
                  <a:gd name="T3" fmla="*/ 138 h 277"/>
                  <a:gd name="T4" fmla="*/ 138 w 278"/>
                  <a:gd name="T5" fmla="*/ 276 h 277"/>
                  <a:gd name="T6" fmla="*/ 138 w 278"/>
                  <a:gd name="T7" fmla="*/ 276 h 277"/>
                  <a:gd name="T8" fmla="*/ 0 w 278"/>
                  <a:gd name="T9" fmla="*/ 138 h 277"/>
                  <a:gd name="T10" fmla="*/ 0 w 278"/>
                  <a:gd name="T11" fmla="*/ 138 h 277"/>
                  <a:gd name="T12" fmla="*/ 138 w 278"/>
                  <a:gd name="T13" fmla="*/ 0 h 277"/>
                  <a:gd name="T14" fmla="*/ 138 w 278"/>
                  <a:gd name="T15" fmla="*/ 0 h 277"/>
                  <a:gd name="T16" fmla="*/ 277 w 278"/>
                  <a:gd name="T17" fmla="*/ 138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8" h="277">
                    <a:moveTo>
                      <a:pt x="277" y="138"/>
                    </a:moveTo>
                    <a:lnTo>
                      <a:pt x="277" y="138"/>
                    </a:lnTo>
                    <a:cubicBezTo>
                      <a:pt x="277" y="214"/>
                      <a:pt x="214" y="276"/>
                      <a:pt x="138" y="276"/>
                    </a:cubicBezTo>
                    <a:lnTo>
                      <a:pt x="138" y="276"/>
                    </a:lnTo>
                    <a:cubicBezTo>
                      <a:pt x="62" y="276"/>
                      <a:pt x="0" y="214"/>
                      <a:pt x="0" y="138"/>
                    </a:cubicBezTo>
                    <a:lnTo>
                      <a:pt x="0" y="138"/>
                    </a:lnTo>
                    <a:cubicBezTo>
                      <a:pt x="0" y="62"/>
                      <a:pt x="62" y="0"/>
                      <a:pt x="138" y="0"/>
                    </a:cubicBezTo>
                    <a:lnTo>
                      <a:pt x="138" y="0"/>
                    </a:lnTo>
                    <a:cubicBezTo>
                      <a:pt x="214" y="0"/>
                      <a:pt x="277" y="62"/>
                      <a:pt x="277" y="13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C3141EAF-4C47-4BC4-8353-0D9610249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9436" y="9206791"/>
                <a:ext cx="556385" cy="97241"/>
              </a:xfrm>
              <a:custGeom>
                <a:avLst/>
                <a:gdLst>
                  <a:gd name="connsiteX0" fmla="*/ 7096 w 556385"/>
                  <a:gd name="connsiteY0" fmla="*/ 82415 h 97241"/>
                  <a:gd name="connsiteX1" fmla="*/ 277616 w 556385"/>
                  <a:gd name="connsiteY1" fmla="*/ 82415 h 97241"/>
                  <a:gd name="connsiteX2" fmla="*/ 285598 w 556385"/>
                  <a:gd name="connsiteY2" fmla="*/ 90264 h 97241"/>
                  <a:gd name="connsiteX3" fmla="*/ 277616 w 556385"/>
                  <a:gd name="connsiteY3" fmla="*/ 97241 h 97241"/>
                  <a:gd name="connsiteX4" fmla="*/ 7096 w 556385"/>
                  <a:gd name="connsiteY4" fmla="*/ 97241 h 97241"/>
                  <a:gd name="connsiteX5" fmla="*/ 0 w 556385"/>
                  <a:gd name="connsiteY5" fmla="*/ 90264 h 97241"/>
                  <a:gd name="connsiteX6" fmla="*/ 7096 w 556385"/>
                  <a:gd name="connsiteY6" fmla="*/ 82415 h 97241"/>
                  <a:gd name="connsiteX7" fmla="*/ 7111 w 556385"/>
                  <a:gd name="connsiteY7" fmla="*/ 0 h 97241"/>
                  <a:gd name="connsiteX8" fmla="*/ 549275 w 556385"/>
                  <a:gd name="connsiteY8" fmla="*/ 0 h 97241"/>
                  <a:gd name="connsiteX9" fmla="*/ 556385 w 556385"/>
                  <a:gd name="connsiteY9" fmla="*/ 8262 h 97241"/>
                  <a:gd name="connsiteX10" fmla="*/ 549275 w 556385"/>
                  <a:gd name="connsiteY10" fmla="*/ 14872 h 97241"/>
                  <a:gd name="connsiteX11" fmla="*/ 7111 w 556385"/>
                  <a:gd name="connsiteY11" fmla="*/ 14872 h 97241"/>
                  <a:gd name="connsiteX12" fmla="*/ 0 w 556385"/>
                  <a:gd name="connsiteY12" fmla="*/ 8262 h 97241"/>
                  <a:gd name="connsiteX13" fmla="*/ 7111 w 556385"/>
                  <a:gd name="connsiteY13" fmla="*/ 0 h 97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56385" h="97241">
                    <a:moveTo>
                      <a:pt x="7096" y="82415"/>
                    </a:moveTo>
                    <a:lnTo>
                      <a:pt x="277616" y="82415"/>
                    </a:lnTo>
                    <a:cubicBezTo>
                      <a:pt x="282050" y="82415"/>
                      <a:pt x="285598" y="85031"/>
                      <a:pt x="285598" y="90264"/>
                    </a:cubicBezTo>
                    <a:cubicBezTo>
                      <a:pt x="285598" y="94625"/>
                      <a:pt x="282050" y="97241"/>
                      <a:pt x="277616" y="97241"/>
                    </a:cubicBezTo>
                    <a:lnTo>
                      <a:pt x="7096" y="97241"/>
                    </a:lnTo>
                    <a:cubicBezTo>
                      <a:pt x="3548" y="97241"/>
                      <a:pt x="0" y="94625"/>
                      <a:pt x="0" y="90264"/>
                    </a:cubicBezTo>
                    <a:cubicBezTo>
                      <a:pt x="0" y="85031"/>
                      <a:pt x="3548" y="82415"/>
                      <a:pt x="7096" y="82415"/>
                    </a:cubicBezTo>
                    <a:close/>
                    <a:moveTo>
                      <a:pt x="7111" y="0"/>
                    </a:moveTo>
                    <a:lnTo>
                      <a:pt x="549275" y="0"/>
                    </a:lnTo>
                    <a:cubicBezTo>
                      <a:pt x="552830" y="0"/>
                      <a:pt x="556385" y="4131"/>
                      <a:pt x="556385" y="8262"/>
                    </a:cubicBezTo>
                    <a:cubicBezTo>
                      <a:pt x="556385" y="11567"/>
                      <a:pt x="552830" y="14872"/>
                      <a:pt x="549275" y="14872"/>
                    </a:cubicBezTo>
                    <a:lnTo>
                      <a:pt x="7111" y="14872"/>
                    </a:lnTo>
                    <a:cubicBezTo>
                      <a:pt x="3555" y="14872"/>
                      <a:pt x="0" y="11567"/>
                      <a:pt x="0" y="8262"/>
                    </a:cubicBezTo>
                    <a:cubicBezTo>
                      <a:pt x="0" y="4131"/>
                      <a:pt x="3555" y="0"/>
                      <a:pt x="71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78">
                <a:extLst>
                  <a:ext uri="{FF2B5EF4-FFF2-40B4-BE49-F238E27FC236}">
                    <a16:creationId xmlns:a16="http://schemas.microsoft.com/office/drawing/2014/main" id="{B669EFA4-801B-4D2D-9110-110A6DE7B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9533" y="8410126"/>
                <a:ext cx="1667898" cy="1087075"/>
              </a:xfrm>
              <a:custGeom>
                <a:avLst/>
                <a:gdLst>
                  <a:gd name="T0" fmla="*/ 1729 w 1873"/>
                  <a:gd name="T1" fmla="*/ 1222 h 1223"/>
                  <a:gd name="T2" fmla="*/ 143 w 1873"/>
                  <a:gd name="T3" fmla="*/ 1222 h 1223"/>
                  <a:gd name="T4" fmla="*/ 143 w 1873"/>
                  <a:gd name="T5" fmla="*/ 1222 h 1223"/>
                  <a:gd name="T6" fmla="*/ 0 w 1873"/>
                  <a:gd name="T7" fmla="*/ 1078 h 1223"/>
                  <a:gd name="T8" fmla="*/ 0 w 1873"/>
                  <a:gd name="T9" fmla="*/ 144 h 1223"/>
                  <a:gd name="T10" fmla="*/ 0 w 1873"/>
                  <a:gd name="T11" fmla="*/ 144 h 1223"/>
                  <a:gd name="T12" fmla="*/ 143 w 1873"/>
                  <a:gd name="T13" fmla="*/ 0 h 1223"/>
                  <a:gd name="T14" fmla="*/ 1729 w 1873"/>
                  <a:gd name="T15" fmla="*/ 0 h 1223"/>
                  <a:gd name="T16" fmla="*/ 1729 w 1873"/>
                  <a:gd name="T17" fmla="*/ 0 h 1223"/>
                  <a:gd name="T18" fmla="*/ 1872 w 1873"/>
                  <a:gd name="T19" fmla="*/ 144 h 1223"/>
                  <a:gd name="T20" fmla="*/ 1872 w 1873"/>
                  <a:gd name="T21" fmla="*/ 1078 h 1223"/>
                  <a:gd name="T22" fmla="*/ 1872 w 1873"/>
                  <a:gd name="T23" fmla="*/ 1078 h 1223"/>
                  <a:gd name="T24" fmla="*/ 1729 w 1873"/>
                  <a:gd name="T25" fmla="*/ 1222 h 1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73" h="1223">
                    <a:moveTo>
                      <a:pt x="1729" y="1222"/>
                    </a:moveTo>
                    <a:lnTo>
                      <a:pt x="143" y="1222"/>
                    </a:lnTo>
                    <a:lnTo>
                      <a:pt x="143" y="1222"/>
                    </a:lnTo>
                    <a:cubicBezTo>
                      <a:pt x="63" y="1222"/>
                      <a:pt x="0" y="1158"/>
                      <a:pt x="0" y="1078"/>
                    </a:cubicBezTo>
                    <a:lnTo>
                      <a:pt x="0" y="144"/>
                    </a:lnTo>
                    <a:lnTo>
                      <a:pt x="0" y="144"/>
                    </a:lnTo>
                    <a:cubicBezTo>
                      <a:pt x="0" y="64"/>
                      <a:pt x="63" y="0"/>
                      <a:pt x="143" y="0"/>
                    </a:cubicBezTo>
                    <a:lnTo>
                      <a:pt x="1729" y="0"/>
                    </a:lnTo>
                    <a:lnTo>
                      <a:pt x="1729" y="0"/>
                    </a:lnTo>
                    <a:cubicBezTo>
                      <a:pt x="1809" y="0"/>
                      <a:pt x="1872" y="64"/>
                      <a:pt x="1872" y="144"/>
                    </a:cubicBezTo>
                    <a:lnTo>
                      <a:pt x="1872" y="1078"/>
                    </a:lnTo>
                    <a:lnTo>
                      <a:pt x="1872" y="1078"/>
                    </a:lnTo>
                    <a:cubicBezTo>
                      <a:pt x="1872" y="1158"/>
                      <a:pt x="1809" y="1222"/>
                      <a:pt x="1729" y="122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79">
                <a:extLst>
                  <a:ext uri="{FF2B5EF4-FFF2-40B4-BE49-F238E27FC236}">
                    <a16:creationId xmlns:a16="http://schemas.microsoft.com/office/drawing/2014/main" id="{DB5E173F-1185-4033-82CC-5F4EC5816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1684" y="8402277"/>
                <a:ext cx="1683596" cy="1102773"/>
              </a:xfrm>
              <a:custGeom>
                <a:avLst/>
                <a:gdLst>
                  <a:gd name="T0" fmla="*/ 96 w 1893"/>
                  <a:gd name="T1" fmla="*/ 17 h 1240"/>
                  <a:gd name="T2" fmla="*/ 96 w 1893"/>
                  <a:gd name="T3" fmla="*/ 17 h 1240"/>
                  <a:gd name="T4" fmla="*/ 19 w 1893"/>
                  <a:gd name="T5" fmla="*/ 95 h 1240"/>
                  <a:gd name="T6" fmla="*/ 19 w 1893"/>
                  <a:gd name="T7" fmla="*/ 1143 h 1240"/>
                  <a:gd name="T8" fmla="*/ 19 w 1893"/>
                  <a:gd name="T9" fmla="*/ 1143 h 1240"/>
                  <a:gd name="T10" fmla="*/ 96 w 1893"/>
                  <a:gd name="T11" fmla="*/ 1220 h 1240"/>
                  <a:gd name="T12" fmla="*/ 1796 w 1893"/>
                  <a:gd name="T13" fmla="*/ 1220 h 1240"/>
                  <a:gd name="T14" fmla="*/ 1796 w 1893"/>
                  <a:gd name="T15" fmla="*/ 1220 h 1240"/>
                  <a:gd name="T16" fmla="*/ 1874 w 1893"/>
                  <a:gd name="T17" fmla="*/ 1143 h 1240"/>
                  <a:gd name="T18" fmla="*/ 1874 w 1893"/>
                  <a:gd name="T19" fmla="*/ 95 h 1240"/>
                  <a:gd name="T20" fmla="*/ 1874 w 1893"/>
                  <a:gd name="T21" fmla="*/ 95 h 1240"/>
                  <a:gd name="T22" fmla="*/ 1796 w 1893"/>
                  <a:gd name="T23" fmla="*/ 17 h 1240"/>
                  <a:gd name="T24" fmla="*/ 96 w 1893"/>
                  <a:gd name="T25" fmla="*/ 17 h 1240"/>
                  <a:gd name="T26" fmla="*/ 1796 w 1893"/>
                  <a:gd name="T27" fmla="*/ 1239 h 1240"/>
                  <a:gd name="T28" fmla="*/ 96 w 1893"/>
                  <a:gd name="T29" fmla="*/ 1239 h 1240"/>
                  <a:gd name="T30" fmla="*/ 96 w 1893"/>
                  <a:gd name="T31" fmla="*/ 1239 h 1240"/>
                  <a:gd name="T32" fmla="*/ 0 w 1893"/>
                  <a:gd name="T33" fmla="*/ 1143 h 1240"/>
                  <a:gd name="T34" fmla="*/ 0 w 1893"/>
                  <a:gd name="T35" fmla="*/ 95 h 1240"/>
                  <a:gd name="T36" fmla="*/ 0 w 1893"/>
                  <a:gd name="T37" fmla="*/ 95 h 1240"/>
                  <a:gd name="T38" fmla="*/ 96 w 1893"/>
                  <a:gd name="T39" fmla="*/ 0 h 1240"/>
                  <a:gd name="T40" fmla="*/ 1796 w 1893"/>
                  <a:gd name="T41" fmla="*/ 0 h 1240"/>
                  <a:gd name="T42" fmla="*/ 1796 w 1893"/>
                  <a:gd name="T43" fmla="*/ 0 h 1240"/>
                  <a:gd name="T44" fmla="*/ 1892 w 1893"/>
                  <a:gd name="T45" fmla="*/ 95 h 1240"/>
                  <a:gd name="T46" fmla="*/ 1892 w 1893"/>
                  <a:gd name="T47" fmla="*/ 1143 h 1240"/>
                  <a:gd name="T48" fmla="*/ 1892 w 1893"/>
                  <a:gd name="T49" fmla="*/ 1143 h 1240"/>
                  <a:gd name="T50" fmla="*/ 1796 w 1893"/>
                  <a:gd name="T51" fmla="*/ 1239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93" h="1240">
                    <a:moveTo>
                      <a:pt x="96" y="17"/>
                    </a:moveTo>
                    <a:lnTo>
                      <a:pt x="96" y="17"/>
                    </a:lnTo>
                    <a:cubicBezTo>
                      <a:pt x="54" y="17"/>
                      <a:pt x="19" y="53"/>
                      <a:pt x="19" y="95"/>
                    </a:cubicBezTo>
                    <a:lnTo>
                      <a:pt x="19" y="1143"/>
                    </a:lnTo>
                    <a:lnTo>
                      <a:pt x="19" y="1143"/>
                    </a:lnTo>
                    <a:cubicBezTo>
                      <a:pt x="19" y="1186"/>
                      <a:pt x="54" y="1220"/>
                      <a:pt x="96" y="1220"/>
                    </a:cubicBezTo>
                    <a:lnTo>
                      <a:pt x="1796" y="1220"/>
                    </a:lnTo>
                    <a:lnTo>
                      <a:pt x="1796" y="1220"/>
                    </a:lnTo>
                    <a:cubicBezTo>
                      <a:pt x="1839" y="1220"/>
                      <a:pt x="1874" y="1186"/>
                      <a:pt x="1874" y="1143"/>
                    </a:cubicBezTo>
                    <a:lnTo>
                      <a:pt x="1874" y="95"/>
                    </a:lnTo>
                    <a:lnTo>
                      <a:pt x="1874" y="95"/>
                    </a:lnTo>
                    <a:cubicBezTo>
                      <a:pt x="1874" y="53"/>
                      <a:pt x="1839" y="17"/>
                      <a:pt x="1796" y="17"/>
                    </a:cubicBezTo>
                    <a:lnTo>
                      <a:pt x="96" y="17"/>
                    </a:lnTo>
                    <a:close/>
                    <a:moveTo>
                      <a:pt x="1796" y="1239"/>
                    </a:moveTo>
                    <a:lnTo>
                      <a:pt x="96" y="1239"/>
                    </a:lnTo>
                    <a:lnTo>
                      <a:pt x="96" y="1239"/>
                    </a:lnTo>
                    <a:cubicBezTo>
                      <a:pt x="44" y="1239"/>
                      <a:pt x="0" y="1196"/>
                      <a:pt x="0" y="1143"/>
                    </a:cubicBez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42"/>
                      <a:pt x="44" y="0"/>
                      <a:pt x="96" y="0"/>
                    </a:cubicBezTo>
                    <a:lnTo>
                      <a:pt x="1796" y="0"/>
                    </a:lnTo>
                    <a:lnTo>
                      <a:pt x="1796" y="0"/>
                    </a:lnTo>
                    <a:cubicBezTo>
                      <a:pt x="1848" y="0"/>
                      <a:pt x="1892" y="42"/>
                      <a:pt x="1892" y="95"/>
                    </a:cubicBezTo>
                    <a:lnTo>
                      <a:pt x="1892" y="1143"/>
                    </a:lnTo>
                    <a:lnTo>
                      <a:pt x="1892" y="1143"/>
                    </a:lnTo>
                    <a:cubicBezTo>
                      <a:pt x="1892" y="1196"/>
                      <a:pt x="1848" y="1239"/>
                      <a:pt x="1796" y="1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80">
                <a:extLst>
                  <a:ext uri="{FF2B5EF4-FFF2-40B4-BE49-F238E27FC236}">
                    <a16:creationId xmlns:a16="http://schemas.microsoft.com/office/drawing/2014/main" id="{36FC77C0-3EDF-4943-9FEA-7EDF1233F0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927" y="8641668"/>
                <a:ext cx="1216584" cy="623991"/>
              </a:xfrm>
              <a:custGeom>
                <a:avLst/>
                <a:gdLst>
                  <a:gd name="T0" fmla="*/ 1196 w 1367"/>
                  <a:gd name="T1" fmla="*/ 273 h 702"/>
                  <a:gd name="T2" fmla="*/ 972 w 1367"/>
                  <a:gd name="T3" fmla="*/ 273 h 702"/>
                  <a:gd name="T4" fmla="*/ 972 w 1367"/>
                  <a:gd name="T5" fmla="*/ 273 h 702"/>
                  <a:gd name="T6" fmla="*/ 550 w 1367"/>
                  <a:gd name="T7" fmla="*/ 24 h 702"/>
                  <a:gd name="T8" fmla="*/ 550 w 1367"/>
                  <a:gd name="T9" fmla="*/ 24 h 702"/>
                  <a:gd name="T10" fmla="*/ 680 w 1367"/>
                  <a:gd name="T11" fmla="*/ 273 h 702"/>
                  <a:gd name="T12" fmla="*/ 254 w 1367"/>
                  <a:gd name="T13" fmla="*/ 273 h 702"/>
                  <a:gd name="T14" fmla="*/ 49 w 1367"/>
                  <a:gd name="T15" fmla="*/ 154 h 702"/>
                  <a:gd name="T16" fmla="*/ 49 w 1367"/>
                  <a:gd name="T17" fmla="*/ 154 h 702"/>
                  <a:gd name="T18" fmla="*/ 15 w 1367"/>
                  <a:gd name="T19" fmla="*/ 193 h 702"/>
                  <a:gd name="T20" fmla="*/ 109 w 1367"/>
                  <a:gd name="T21" fmla="*/ 340 h 702"/>
                  <a:gd name="T22" fmla="*/ 109 w 1367"/>
                  <a:gd name="T23" fmla="*/ 340 h 702"/>
                  <a:gd name="T24" fmla="*/ 83 w 1367"/>
                  <a:gd name="T25" fmla="*/ 488 h 702"/>
                  <a:gd name="T26" fmla="*/ 83 w 1367"/>
                  <a:gd name="T27" fmla="*/ 488 h 702"/>
                  <a:gd name="T28" fmla="*/ 212 w 1367"/>
                  <a:gd name="T29" fmla="*/ 407 h 702"/>
                  <a:gd name="T30" fmla="*/ 680 w 1367"/>
                  <a:gd name="T31" fmla="*/ 428 h 702"/>
                  <a:gd name="T32" fmla="*/ 680 w 1367"/>
                  <a:gd name="T33" fmla="*/ 428 h 702"/>
                  <a:gd name="T34" fmla="*/ 550 w 1367"/>
                  <a:gd name="T35" fmla="*/ 676 h 702"/>
                  <a:gd name="T36" fmla="*/ 550 w 1367"/>
                  <a:gd name="T37" fmla="*/ 676 h 702"/>
                  <a:gd name="T38" fmla="*/ 972 w 1367"/>
                  <a:gd name="T39" fmla="*/ 428 h 702"/>
                  <a:gd name="T40" fmla="*/ 1213 w 1367"/>
                  <a:gd name="T41" fmla="*/ 428 h 702"/>
                  <a:gd name="T42" fmla="*/ 1213 w 1367"/>
                  <a:gd name="T43" fmla="*/ 428 h 702"/>
                  <a:gd name="T44" fmla="*/ 1361 w 1367"/>
                  <a:gd name="T45" fmla="*/ 379 h 702"/>
                  <a:gd name="T46" fmla="*/ 1361 w 1367"/>
                  <a:gd name="T47" fmla="*/ 379 h 702"/>
                  <a:gd name="T48" fmla="*/ 1196 w 1367"/>
                  <a:gd name="T49" fmla="*/ 273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67" h="702">
                    <a:moveTo>
                      <a:pt x="1196" y="273"/>
                    </a:moveTo>
                    <a:lnTo>
                      <a:pt x="972" y="273"/>
                    </a:lnTo>
                    <a:lnTo>
                      <a:pt x="972" y="273"/>
                    </a:lnTo>
                    <a:cubicBezTo>
                      <a:pt x="972" y="273"/>
                      <a:pt x="589" y="0"/>
                      <a:pt x="550" y="24"/>
                    </a:cubicBezTo>
                    <a:lnTo>
                      <a:pt x="550" y="24"/>
                    </a:lnTo>
                    <a:cubicBezTo>
                      <a:pt x="510" y="50"/>
                      <a:pt x="680" y="273"/>
                      <a:pt x="680" y="273"/>
                    </a:cubicBezTo>
                    <a:lnTo>
                      <a:pt x="254" y="273"/>
                    </a:lnTo>
                    <a:lnTo>
                      <a:pt x="49" y="154"/>
                    </a:lnTo>
                    <a:lnTo>
                      <a:pt x="49" y="154"/>
                    </a:lnTo>
                    <a:cubicBezTo>
                      <a:pt x="25" y="142"/>
                      <a:pt x="0" y="171"/>
                      <a:pt x="15" y="193"/>
                    </a:cubicBezTo>
                    <a:lnTo>
                      <a:pt x="109" y="340"/>
                    </a:lnTo>
                    <a:lnTo>
                      <a:pt x="109" y="340"/>
                    </a:lnTo>
                    <a:cubicBezTo>
                      <a:pt x="109" y="340"/>
                      <a:pt x="25" y="508"/>
                      <a:pt x="83" y="488"/>
                    </a:cubicBezTo>
                    <a:lnTo>
                      <a:pt x="83" y="488"/>
                    </a:lnTo>
                    <a:cubicBezTo>
                      <a:pt x="144" y="468"/>
                      <a:pt x="212" y="407"/>
                      <a:pt x="212" y="407"/>
                    </a:cubicBezTo>
                    <a:lnTo>
                      <a:pt x="680" y="428"/>
                    </a:lnTo>
                    <a:lnTo>
                      <a:pt x="680" y="428"/>
                    </a:lnTo>
                    <a:cubicBezTo>
                      <a:pt x="680" y="428"/>
                      <a:pt x="510" y="650"/>
                      <a:pt x="550" y="676"/>
                    </a:cubicBezTo>
                    <a:lnTo>
                      <a:pt x="550" y="676"/>
                    </a:lnTo>
                    <a:cubicBezTo>
                      <a:pt x="589" y="701"/>
                      <a:pt x="972" y="428"/>
                      <a:pt x="972" y="428"/>
                    </a:cubicBezTo>
                    <a:lnTo>
                      <a:pt x="1213" y="428"/>
                    </a:lnTo>
                    <a:lnTo>
                      <a:pt x="1213" y="428"/>
                    </a:lnTo>
                    <a:cubicBezTo>
                      <a:pt x="1258" y="428"/>
                      <a:pt x="1366" y="426"/>
                      <a:pt x="1361" y="379"/>
                    </a:cubicBezTo>
                    <a:lnTo>
                      <a:pt x="1361" y="379"/>
                    </a:lnTo>
                    <a:cubicBezTo>
                      <a:pt x="1358" y="339"/>
                      <a:pt x="1270" y="273"/>
                      <a:pt x="1196" y="2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81">
                <a:extLst>
                  <a:ext uri="{FF2B5EF4-FFF2-40B4-BE49-F238E27FC236}">
                    <a16:creationId xmlns:a16="http://schemas.microsoft.com/office/drawing/2014/main" id="{B1C92D40-8833-41D4-9C96-1279033DB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927" y="8641668"/>
                <a:ext cx="1224433" cy="612216"/>
              </a:xfrm>
              <a:custGeom>
                <a:avLst/>
                <a:gdLst>
                  <a:gd name="T0" fmla="*/ 213 w 1374"/>
                  <a:gd name="T1" fmla="*/ 399 h 688"/>
                  <a:gd name="T2" fmla="*/ 681 w 1374"/>
                  <a:gd name="T3" fmla="*/ 420 h 688"/>
                  <a:gd name="T4" fmla="*/ 689 w 1374"/>
                  <a:gd name="T5" fmla="*/ 425 h 688"/>
                  <a:gd name="T6" fmla="*/ 687 w 1374"/>
                  <a:gd name="T7" fmla="*/ 434 h 688"/>
                  <a:gd name="T8" fmla="*/ 554 w 1374"/>
                  <a:gd name="T9" fmla="*/ 666 h 688"/>
                  <a:gd name="T10" fmla="*/ 556 w 1374"/>
                  <a:gd name="T11" fmla="*/ 669 h 688"/>
                  <a:gd name="T12" fmla="*/ 969 w 1374"/>
                  <a:gd name="T13" fmla="*/ 422 h 688"/>
                  <a:gd name="T14" fmla="*/ 973 w 1374"/>
                  <a:gd name="T15" fmla="*/ 420 h 688"/>
                  <a:gd name="T16" fmla="*/ 1214 w 1374"/>
                  <a:gd name="T17" fmla="*/ 420 h 688"/>
                  <a:gd name="T18" fmla="*/ 1350 w 1374"/>
                  <a:gd name="T19" fmla="*/ 395 h 688"/>
                  <a:gd name="T20" fmla="*/ 1354 w 1374"/>
                  <a:gd name="T21" fmla="*/ 382 h 688"/>
                  <a:gd name="T22" fmla="*/ 1301 w 1374"/>
                  <a:gd name="T23" fmla="*/ 319 h 688"/>
                  <a:gd name="T24" fmla="*/ 973 w 1374"/>
                  <a:gd name="T25" fmla="*/ 282 h 688"/>
                  <a:gd name="T26" fmla="*/ 969 w 1374"/>
                  <a:gd name="T27" fmla="*/ 280 h 688"/>
                  <a:gd name="T28" fmla="*/ 556 w 1374"/>
                  <a:gd name="T29" fmla="*/ 33 h 688"/>
                  <a:gd name="T30" fmla="*/ 554 w 1374"/>
                  <a:gd name="T31" fmla="*/ 37 h 688"/>
                  <a:gd name="T32" fmla="*/ 687 w 1374"/>
                  <a:gd name="T33" fmla="*/ 268 h 688"/>
                  <a:gd name="T34" fmla="*/ 689 w 1374"/>
                  <a:gd name="T35" fmla="*/ 277 h 688"/>
                  <a:gd name="T36" fmla="*/ 681 w 1374"/>
                  <a:gd name="T37" fmla="*/ 282 h 688"/>
                  <a:gd name="T38" fmla="*/ 255 w 1374"/>
                  <a:gd name="T39" fmla="*/ 282 h 688"/>
                  <a:gd name="T40" fmla="*/ 45 w 1374"/>
                  <a:gd name="T41" fmla="*/ 163 h 688"/>
                  <a:gd name="T42" fmla="*/ 25 w 1374"/>
                  <a:gd name="T43" fmla="*/ 167 h 688"/>
                  <a:gd name="T44" fmla="*/ 23 w 1374"/>
                  <a:gd name="T45" fmla="*/ 189 h 688"/>
                  <a:gd name="T46" fmla="*/ 117 w 1374"/>
                  <a:gd name="T47" fmla="*/ 336 h 688"/>
                  <a:gd name="T48" fmla="*/ 117 w 1374"/>
                  <a:gd name="T49" fmla="*/ 345 h 688"/>
                  <a:gd name="T50" fmla="*/ 75 w 1374"/>
                  <a:gd name="T51" fmla="*/ 482 h 688"/>
                  <a:gd name="T52" fmla="*/ 81 w 1374"/>
                  <a:gd name="T53" fmla="*/ 482 h 688"/>
                  <a:gd name="T54" fmla="*/ 206 w 1374"/>
                  <a:gd name="T55" fmla="*/ 401 h 688"/>
                  <a:gd name="T56" fmla="*/ 558 w 1374"/>
                  <a:gd name="T57" fmla="*/ 687 h 688"/>
                  <a:gd name="T58" fmla="*/ 546 w 1374"/>
                  <a:gd name="T59" fmla="*/ 684 h 688"/>
                  <a:gd name="T60" fmla="*/ 537 w 1374"/>
                  <a:gd name="T61" fmla="*/ 669 h 688"/>
                  <a:gd name="T62" fmla="*/ 664 w 1374"/>
                  <a:gd name="T63" fmla="*/ 436 h 688"/>
                  <a:gd name="T64" fmla="*/ 216 w 1374"/>
                  <a:gd name="T65" fmla="*/ 416 h 688"/>
                  <a:gd name="T66" fmla="*/ 88 w 1374"/>
                  <a:gd name="T67" fmla="*/ 498 h 688"/>
                  <a:gd name="T68" fmla="*/ 62 w 1374"/>
                  <a:gd name="T69" fmla="*/ 494 h 688"/>
                  <a:gd name="T70" fmla="*/ 9 w 1374"/>
                  <a:gd name="T71" fmla="*/ 199 h 688"/>
                  <a:gd name="T72" fmla="*/ 12 w 1374"/>
                  <a:gd name="T73" fmla="*/ 156 h 688"/>
                  <a:gd name="T74" fmla="*/ 54 w 1374"/>
                  <a:gd name="T75" fmla="*/ 148 h 688"/>
                  <a:gd name="T76" fmla="*/ 663 w 1374"/>
                  <a:gd name="T77" fmla="*/ 265 h 688"/>
                  <a:gd name="T78" fmla="*/ 537 w 1374"/>
                  <a:gd name="T79" fmla="*/ 33 h 688"/>
                  <a:gd name="T80" fmla="*/ 546 w 1374"/>
                  <a:gd name="T81" fmla="*/ 18 h 688"/>
                  <a:gd name="T82" fmla="*/ 782 w 1374"/>
                  <a:gd name="T83" fmla="*/ 133 h 688"/>
                  <a:gd name="T84" fmla="*/ 976 w 1374"/>
                  <a:gd name="T85" fmla="*/ 265 h 688"/>
                  <a:gd name="T86" fmla="*/ 1197 w 1374"/>
                  <a:gd name="T87" fmla="*/ 265 h 688"/>
                  <a:gd name="T88" fmla="*/ 1372 w 1374"/>
                  <a:gd name="T89" fmla="*/ 380 h 688"/>
                  <a:gd name="T90" fmla="*/ 1362 w 1374"/>
                  <a:gd name="T91" fmla="*/ 406 h 688"/>
                  <a:gd name="T92" fmla="*/ 976 w 1374"/>
                  <a:gd name="T93" fmla="*/ 437 h 688"/>
                  <a:gd name="T94" fmla="*/ 782 w 1374"/>
                  <a:gd name="T95" fmla="*/ 569 h 688"/>
                  <a:gd name="T96" fmla="*/ 558 w 1374"/>
                  <a:gd name="T97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74" h="688">
                    <a:moveTo>
                      <a:pt x="213" y="399"/>
                    </a:moveTo>
                    <a:lnTo>
                      <a:pt x="213" y="399"/>
                    </a:lnTo>
                    <a:lnTo>
                      <a:pt x="213" y="399"/>
                    </a:lnTo>
                    <a:lnTo>
                      <a:pt x="681" y="420"/>
                    </a:lnTo>
                    <a:lnTo>
                      <a:pt x="681" y="420"/>
                    </a:lnTo>
                    <a:cubicBezTo>
                      <a:pt x="684" y="420"/>
                      <a:pt x="687" y="422"/>
                      <a:pt x="689" y="425"/>
                    </a:cubicBezTo>
                    <a:lnTo>
                      <a:pt x="689" y="425"/>
                    </a:lnTo>
                    <a:cubicBezTo>
                      <a:pt x="689" y="428"/>
                      <a:pt x="689" y="431"/>
                      <a:pt x="687" y="434"/>
                    </a:cubicBezTo>
                    <a:lnTo>
                      <a:pt x="687" y="434"/>
                    </a:lnTo>
                    <a:cubicBezTo>
                      <a:pt x="633" y="505"/>
                      <a:pt x="548" y="632"/>
                      <a:pt x="554" y="666"/>
                    </a:cubicBezTo>
                    <a:lnTo>
                      <a:pt x="554" y="666"/>
                    </a:lnTo>
                    <a:cubicBezTo>
                      <a:pt x="554" y="668"/>
                      <a:pt x="555" y="669"/>
                      <a:pt x="556" y="669"/>
                    </a:cubicBezTo>
                    <a:lnTo>
                      <a:pt x="556" y="669"/>
                    </a:lnTo>
                    <a:cubicBezTo>
                      <a:pt x="575" y="678"/>
                      <a:pt x="735" y="589"/>
                      <a:pt x="969" y="422"/>
                    </a:cubicBezTo>
                    <a:lnTo>
                      <a:pt x="969" y="422"/>
                    </a:lnTo>
                    <a:cubicBezTo>
                      <a:pt x="970" y="421"/>
                      <a:pt x="972" y="420"/>
                      <a:pt x="973" y="420"/>
                    </a:cubicBezTo>
                    <a:lnTo>
                      <a:pt x="1214" y="420"/>
                    </a:lnTo>
                    <a:lnTo>
                      <a:pt x="1214" y="420"/>
                    </a:lnTo>
                    <a:cubicBezTo>
                      <a:pt x="1289" y="420"/>
                      <a:pt x="1334" y="412"/>
                      <a:pt x="1350" y="395"/>
                    </a:cubicBezTo>
                    <a:lnTo>
                      <a:pt x="1350" y="395"/>
                    </a:lnTo>
                    <a:cubicBezTo>
                      <a:pt x="1353" y="391"/>
                      <a:pt x="1354" y="386"/>
                      <a:pt x="1354" y="382"/>
                    </a:cubicBezTo>
                    <a:lnTo>
                      <a:pt x="1354" y="382"/>
                    </a:lnTo>
                    <a:cubicBezTo>
                      <a:pt x="1352" y="364"/>
                      <a:pt x="1331" y="340"/>
                      <a:pt x="1301" y="319"/>
                    </a:cubicBezTo>
                    <a:lnTo>
                      <a:pt x="1301" y="319"/>
                    </a:lnTo>
                    <a:cubicBezTo>
                      <a:pt x="1267" y="296"/>
                      <a:pt x="1229" y="282"/>
                      <a:pt x="1197" y="282"/>
                    </a:cubicBezTo>
                    <a:lnTo>
                      <a:pt x="973" y="282"/>
                    </a:lnTo>
                    <a:lnTo>
                      <a:pt x="973" y="282"/>
                    </a:lnTo>
                    <a:cubicBezTo>
                      <a:pt x="972" y="282"/>
                      <a:pt x="970" y="281"/>
                      <a:pt x="969" y="280"/>
                    </a:cubicBezTo>
                    <a:lnTo>
                      <a:pt x="969" y="280"/>
                    </a:lnTo>
                    <a:cubicBezTo>
                      <a:pt x="735" y="113"/>
                      <a:pt x="575" y="24"/>
                      <a:pt x="556" y="33"/>
                    </a:cubicBezTo>
                    <a:lnTo>
                      <a:pt x="556" y="33"/>
                    </a:lnTo>
                    <a:cubicBezTo>
                      <a:pt x="555" y="33"/>
                      <a:pt x="554" y="34"/>
                      <a:pt x="554" y="37"/>
                    </a:cubicBezTo>
                    <a:lnTo>
                      <a:pt x="554" y="37"/>
                    </a:lnTo>
                    <a:cubicBezTo>
                      <a:pt x="548" y="70"/>
                      <a:pt x="633" y="196"/>
                      <a:pt x="687" y="268"/>
                    </a:cubicBezTo>
                    <a:lnTo>
                      <a:pt x="687" y="268"/>
                    </a:lnTo>
                    <a:cubicBezTo>
                      <a:pt x="689" y="271"/>
                      <a:pt x="689" y="274"/>
                      <a:pt x="689" y="277"/>
                    </a:cubicBezTo>
                    <a:lnTo>
                      <a:pt x="689" y="277"/>
                    </a:lnTo>
                    <a:cubicBezTo>
                      <a:pt x="687" y="280"/>
                      <a:pt x="683" y="282"/>
                      <a:pt x="681" y="282"/>
                    </a:cubicBezTo>
                    <a:lnTo>
                      <a:pt x="255" y="282"/>
                    </a:lnTo>
                    <a:lnTo>
                      <a:pt x="255" y="282"/>
                    </a:lnTo>
                    <a:cubicBezTo>
                      <a:pt x="253" y="282"/>
                      <a:pt x="252" y="282"/>
                      <a:pt x="251" y="281"/>
                    </a:cubicBezTo>
                    <a:lnTo>
                      <a:pt x="45" y="163"/>
                    </a:lnTo>
                    <a:lnTo>
                      <a:pt x="45" y="163"/>
                    </a:lnTo>
                    <a:cubicBezTo>
                      <a:pt x="37" y="159"/>
                      <a:pt x="29" y="162"/>
                      <a:pt x="25" y="167"/>
                    </a:cubicBezTo>
                    <a:lnTo>
                      <a:pt x="25" y="167"/>
                    </a:lnTo>
                    <a:cubicBezTo>
                      <a:pt x="21" y="172"/>
                      <a:pt x="18" y="181"/>
                      <a:pt x="23" y="189"/>
                    </a:cubicBezTo>
                    <a:lnTo>
                      <a:pt x="117" y="336"/>
                    </a:lnTo>
                    <a:lnTo>
                      <a:pt x="117" y="336"/>
                    </a:lnTo>
                    <a:cubicBezTo>
                      <a:pt x="119" y="339"/>
                      <a:pt x="119" y="342"/>
                      <a:pt x="117" y="345"/>
                    </a:cubicBezTo>
                    <a:lnTo>
                      <a:pt x="117" y="345"/>
                    </a:lnTo>
                    <a:cubicBezTo>
                      <a:pt x="89" y="403"/>
                      <a:pt x="65" y="471"/>
                      <a:pt x="75" y="482"/>
                    </a:cubicBezTo>
                    <a:lnTo>
                      <a:pt x="75" y="482"/>
                    </a:lnTo>
                    <a:cubicBezTo>
                      <a:pt x="75" y="482"/>
                      <a:pt x="78" y="482"/>
                      <a:pt x="81" y="482"/>
                    </a:cubicBezTo>
                    <a:lnTo>
                      <a:pt x="81" y="482"/>
                    </a:lnTo>
                    <a:cubicBezTo>
                      <a:pt x="140" y="462"/>
                      <a:pt x="206" y="402"/>
                      <a:pt x="206" y="401"/>
                    </a:cubicBezTo>
                    <a:lnTo>
                      <a:pt x="206" y="401"/>
                    </a:lnTo>
                    <a:cubicBezTo>
                      <a:pt x="208" y="399"/>
                      <a:pt x="210" y="399"/>
                      <a:pt x="213" y="399"/>
                    </a:cubicBezTo>
                    <a:close/>
                    <a:moveTo>
                      <a:pt x="558" y="687"/>
                    </a:moveTo>
                    <a:lnTo>
                      <a:pt x="558" y="687"/>
                    </a:lnTo>
                    <a:cubicBezTo>
                      <a:pt x="552" y="687"/>
                      <a:pt x="548" y="685"/>
                      <a:pt x="546" y="684"/>
                    </a:cubicBezTo>
                    <a:lnTo>
                      <a:pt x="546" y="684"/>
                    </a:lnTo>
                    <a:cubicBezTo>
                      <a:pt x="543" y="682"/>
                      <a:pt x="538" y="677"/>
                      <a:pt x="537" y="669"/>
                    </a:cubicBezTo>
                    <a:lnTo>
                      <a:pt x="537" y="669"/>
                    </a:lnTo>
                    <a:cubicBezTo>
                      <a:pt x="528" y="624"/>
                      <a:pt x="630" y="482"/>
                      <a:pt x="664" y="436"/>
                    </a:cubicBezTo>
                    <a:lnTo>
                      <a:pt x="216" y="416"/>
                    </a:lnTo>
                    <a:lnTo>
                      <a:pt x="216" y="416"/>
                    </a:lnTo>
                    <a:cubicBezTo>
                      <a:pt x="202" y="429"/>
                      <a:pt x="142" y="479"/>
                      <a:pt x="88" y="498"/>
                    </a:cubicBezTo>
                    <a:lnTo>
                      <a:pt x="88" y="498"/>
                    </a:lnTo>
                    <a:cubicBezTo>
                      <a:pt x="73" y="502"/>
                      <a:pt x="65" y="498"/>
                      <a:pt x="62" y="494"/>
                    </a:cubicBezTo>
                    <a:lnTo>
                      <a:pt x="62" y="494"/>
                    </a:lnTo>
                    <a:cubicBezTo>
                      <a:pt x="40" y="470"/>
                      <a:pt x="83" y="376"/>
                      <a:pt x="100" y="341"/>
                    </a:cubicBezTo>
                    <a:lnTo>
                      <a:pt x="9" y="199"/>
                    </a:lnTo>
                    <a:lnTo>
                      <a:pt x="9" y="199"/>
                    </a:lnTo>
                    <a:cubicBezTo>
                      <a:pt x="0" y="185"/>
                      <a:pt x="1" y="168"/>
                      <a:pt x="12" y="156"/>
                    </a:cubicBezTo>
                    <a:lnTo>
                      <a:pt x="12" y="156"/>
                    </a:lnTo>
                    <a:cubicBezTo>
                      <a:pt x="22" y="144"/>
                      <a:pt x="39" y="141"/>
                      <a:pt x="54" y="148"/>
                    </a:cubicBezTo>
                    <a:lnTo>
                      <a:pt x="257" y="265"/>
                    </a:lnTo>
                    <a:lnTo>
                      <a:pt x="663" y="265"/>
                    </a:lnTo>
                    <a:lnTo>
                      <a:pt x="663" y="265"/>
                    </a:lnTo>
                    <a:cubicBezTo>
                      <a:pt x="628" y="218"/>
                      <a:pt x="528" y="78"/>
                      <a:pt x="537" y="33"/>
                    </a:cubicBezTo>
                    <a:lnTo>
                      <a:pt x="537" y="33"/>
                    </a:lnTo>
                    <a:cubicBezTo>
                      <a:pt x="538" y="25"/>
                      <a:pt x="543" y="20"/>
                      <a:pt x="546" y="18"/>
                    </a:cubicBezTo>
                    <a:lnTo>
                      <a:pt x="546" y="18"/>
                    </a:lnTo>
                    <a:cubicBezTo>
                      <a:pt x="556" y="12"/>
                      <a:pt x="575" y="0"/>
                      <a:pt x="782" y="133"/>
                    </a:cubicBezTo>
                    <a:lnTo>
                      <a:pt x="782" y="133"/>
                    </a:lnTo>
                    <a:cubicBezTo>
                      <a:pt x="873" y="191"/>
                      <a:pt x="961" y="254"/>
                      <a:pt x="976" y="265"/>
                    </a:cubicBezTo>
                    <a:lnTo>
                      <a:pt x="1197" y="265"/>
                    </a:lnTo>
                    <a:lnTo>
                      <a:pt x="1197" y="265"/>
                    </a:lnTo>
                    <a:cubicBezTo>
                      <a:pt x="1274" y="265"/>
                      <a:pt x="1367" y="333"/>
                      <a:pt x="1372" y="380"/>
                    </a:cubicBezTo>
                    <a:lnTo>
                      <a:pt x="1372" y="380"/>
                    </a:lnTo>
                    <a:cubicBezTo>
                      <a:pt x="1373" y="390"/>
                      <a:pt x="1369" y="399"/>
                      <a:pt x="1362" y="406"/>
                    </a:cubicBezTo>
                    <a:lnTo>
                      <a:pt x="1362" y="406"/>
                    </a:lnTo>
                    <a:cubicBezTo>
                      <a:pt x="1337" y="434"/>
                      <a:pt x="1265" y="437"/>
                      <a:pt x="1214" y="437"/>
                    </a:cubicBezTo>
                    <a:lnTo>
                      <a:pt x="976" y="437"/>
                    </a:lnTo>
                    <a:lnTo>
                      <a:pt x="976" y="437"/>
                    </a:lnTo>
                    <a:cubicBezTo>
                      <a:pt x="961" y="448"/>
                      <a:pt x="873" y="510"/>
                      <a:pt x="782" y="569"/>
                    </a:cubicBezTo>
                    <a:lnTo>
                      <a:pt x="782" y="569"/>
                    </a:lnTo>
                    <a:cubicBezTo>
                      <a:pt x="627" y="670"/>
                      <a:pt x="577" y="687"/>
                      <a:pt x="558" y="6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82">
                <a:extLst>
                  <a:ext uri="{FF2B5EF4-FFF2-40B4-BE49-F238E27FC236}">
                    <a16:creationId xmlns:a16="http://schemas.microsoft.com/office/drawing/2014/main" id="{3E8D647B-690B-40A3-95B6-A0A92CC1A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7596" y="8877136"/>
                <a:ext cx="278636" cy="15698"/>
              </a:xfrm>
              <a:custGeom>
                <a:avLst/>
                <a:gdLst>
                  <a:gd name="T0" fmla="*/ 304 w 313"/>
                  <a:gd name="T1" fmla="*/ 17 h 18"/>
                  <a:gd name="T2" fmla="*/ 9 w 313"/>
                  <a:gd name="T3" fmla="*/ 17 h 18"/>
                  <a:gd name="T4" fmla="*/ 9 w 313"/>
                  <a:gd name="T5" fmla="*/ 17 h 18"/>
                  <a:gd name="T6" fmla="*/ 0 w 313"/>
                  <a:gd name="T7" fmla="*/ 9 h 18"/>
                  <a:gd name="T8" fmla="*/ 0 w 313"/>
                  <a:gd name="T9" fmla="*/ 9 h 18"/>
                  <a:gd name="T10" fmla="*/ 9 w 313"/>
                  <a:gd name="T11" fmla="*/ 0 h 18"/>
                  <a:gd name="T12" fmla="*/ 304 w 313"/>
                  <a:gd name="T13" fmla="*/ 0 h 18"/>
                  <a:gd name="T14" fmla="*/ 304 w 313"/>
                  <a:gd name="T15" fmla="*/ 0 h 18"/>
                  <a:gd name="T16" fmla="*/ 312 w 313"/>
                  <a:gd name="T17" fmla="*/ 9 h 18"/>
                  <a:gd name="T18" fmla="*/ 312 w 313"/>
                  <a:gd name="T19" fmla="*/ 9 h 18"/>
                  <a:gd name="T20" fmla="*/ 304 w 313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3" h="18">
                    <a:moveTo>
                      <a:pt x="304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5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8" y="0"/>
                      <a:pt x="312" y="3"/>
                      <a:pt x="312" y="9"/>
                    </a:cubicBezTo>
                    <a:lnTo>
                      <a:pt x="312" y="9"/>
                    </a:lnTo>
                    <a:cubicBezTo>
                      <a:pt x="312" y="13"/>
                      <a:pt x="308" y="17"/>
                      <a:pt x="304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83">
                <a:extLst>
                  <a:ext uri="{FF2B5EF4-FFF2-40B4-BE49-F238E27FC236}">
                    <a16:creationId xmlns:a16="http://schemas.microsoft.com/office/drawing/2014/main" id="{A1F50114-2F54-48C5-8758-1FCB5E18A1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2570" y="8928155"/>
                <a:ext cx="235468" cy="15698"/>
              </a:xfrm>
              <a:custGeom>
                <a:avLst/>
                <a:gdLst>
                  <a:gd name="T0" fmla="*/ 253 w 263"/>
                  <a:gd name="T1" fmla="*/ 18 h 19"/>
                  <a:gd name="T2" fmla="*/ 8 w 263"/>
                  <a:gd name="T3" fmla="*/ 18 h 19"/>
                  <a:gd name="T4" fmla="*/ 8 w 263"/>
                  <a:gd name="T5" fmla="*/ 18 h 19"/>
                  <a:gd name="T6" fmla="*/ 0 w 263"/>
                  <a:gd name="T7" fmla="*/ 10 h 19"/>
                  <a:gd name="T8" fmla="*/ 0 w 263"/>
                  <a:gd name="T9" fmla="*/ 10 h 19"/>
                  <a:gd name="T10" fmla="*/ 8 w 263"/>
                  <a:gd name="T11" fmla="*/ 0 h 19"/>
                  <a:gd name="T12" fmla="*/ 253 w 263"/>
                  <a:gd name="T13" fmla="*/ 0 h 19"/>
                  <a:gd name="T14" fmla="*/ 253 w 263"/>
                  <a:gd name="T15" fmla="*/ 0 h 19"/>
                  <a:gd name="T16" fmla="*/ 262 w 263"/>
                  <a:gd name="T17" fmla="*/ 10 h 19"/>
                  <a:gd name="T18" fmla="*/ 262 w 263"/>
                  <a:gd name="T19" fmla="*/ 10 h 19"/>
                  <a:gd name="T20" fmla="*/ 253 w 26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3" h="19">
                    <a:moveTo>
                      <a:pt x="253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3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53" y="0"/>
                    </a:lnTo>
                    <a:lnTo>
                      <a:pt x="253" y="0"/>
                    </a:lnTo>
                    <a:cubicBezTo>
                      <a:pt x="258" y="0"/>
                      <a:pt x="262" y="4"/>
                      <a:pt x="262" y="10"/>
                    </a:cubicBezTo>
                    <a:lnTo>
                      <a:pt x="262" y="10"/>
                    </a:lnTo>
                    <a:cubicBezTo>
                      <a:pt x="262" y="14"/>
                      <a:pt x="258" y="18"/>
                      <a:pt x="25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84">
                <a:extLst>
                  <a:ext uri="{FF2B5EF4-FFF2-40B4-BE49-F238E27FC236}">
                    <a16:creationId xmlns:a16="http://schemas.microsoft.com/office/drawing/2014/main" id="{05DFAAF2-96E6-4A0C-837C-1924A9A8A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0764" y="7668401"/>
                <a:ext cx="5560966" cy="404221"/>
              </a:xfrm>
              <a:custGeom>
                <a:avLst/>
                <a:gdLst>
                  <a:gd name="T0" fmla="*/ 8 w 6248"/>
                  <a:gd name="T1" fmla="*/ 453 h 454"/>
                  <a:gd name="T2" fmla="*/ 8 w 6248"/>
                  <a:gd name="T3" fmla="*/ 453 h 454"/>
                  <a:gd name="T4" fmla="*/ 0 w 6248"/>
                  <a:gd name="T5" fmla="*/ 443 h 454"/>
                  <a:gd name="T6" fmla="*/ 0 w 6248"/>
                  <a:gd name="T7" fmla="*/ 204 h 454"/>
                  <a:gd name="T8" fmla="*/ 0 w 6248"/>
                  <a:gd name="T9" fmla="*/ 204 h 454"/>
                  <a:gd name="T10" fmla="*/ 84 w 6248"/>
                  <a:gd name="T11" fmla="*/ 37 h 454"/>
                  <a:gd name="T12" fmla="*/ 84 w 6248"/>
                  <a:gd name="T13" fmla="*/ 37 h 454"/>
                  <a:gd name="T14" fmla="*/ 203 w 6248"/>
                  <a:gd name="T15" fmla="*/ 0 h 454"/>
                  <a:gd name="T16" fmla="*/ 6239 w 6248"/>
                  <a:gd name="T17" fmla="*/ 0 h 454"/>
                  <a:gd name="T18" fmla="*/ 6239 w 6248"/>
                  <a:gd name="T19" fmla="*/ 0 h 454"/>
                  <a:gd name="T20" fmla="*/ 6247 w 6248"/>
                  <a:gd name="T21" fmla="*/ 8 h 454"/>
                  <a:gd name="T22" fmla="*/ 6247 w 6248"/>
                  <a:gd name="T23" fmla="*/ 8 h 454"/>
                  <a:gd name="T24" fmla="*/ 6239 w 6248"/>
                  <a:gd name="T25" fmla="*/ 17 h 454"/>
                  <a:gd name="T26" fmla="*/ 203 w 6248"/>
                  <a:gd name="T27" fmla="*/ 17 h 454"/>
                  <a:gd name="T28" fmla="*/ 203 w 6248"/>
                  <a:gd name="T29" fmla="*/ 17 h 454"/>
                  <a:gd name="T30" fmla="*/ 95 w 6248"/>
                  <a:gd name="T31" fmla="*/ 52 h 454"/>
                  <a:gd name="T32" fmla="*/ 95 w 6248"/>
                  <a:gd name="T33" fmla="*/ 52 h 454"/>
                  <a:gd name="T34" fmla="*/ 17 w 6248"/>
                  <a:gd name="T35" fmla="*/ 204 h 454"/>
                  <a:gd name="T36" fmla="*/ 17 w 6248"/>
                  <a:gd name="T37" fmla="*/ 443 h 454"/>
                  <a:gd name="T38" fmla="*/ 17 w 6248"/>
                  <a:gd name="T39" fmla="*/ 443 h 454"/>
                  <a:gd name="T40" fmla="*/ 8 w 6248"/>
                  <a:gd name="T41" fmla="*/ 453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48" h="454">
                    <a:moveTo>
                      <a:pt x="8" y="453"/>
                    </a:moveTo>
                    <a:lnTo>
                      <a:pt x="8" y="453"/>
                    </a:lnTo>
                    <a:cubicBezTo>
                      <a:pt x="3" y="453"/>
                      <a:pt x="0" y="448"/>
                      <a:pt x="0" y="443"/>
                    </a:cubicBezTo>
                    <a:lnTo>
                      <a:pt x="0" y="204"/>
                    </a:lnTo>
                    <a:lnTo>
                      <a:pt x="0" y="204"/>
                    </a:lnTo>
                    <a:cubicBezTo>
                      <a:pt x="0" y="138"/>
                      <a:pt x="31" y="76"/>
                      <a:pt x="84" y="37"/>
                    </a:cubicBezTo>
                    <a:lnTo>
                      <a:pt x="84" y="37"/>
                    </a:lnTo>
                    <a:cubicBezTo>
                      <a:pt x="120" y="13"/>
                      <a:pt x="160" y="0"/>
                      <a:pt x="203" y="0"/>
                    </a:cubicBezTo>
                    <a:lnTo>
                      <a:pt x="6239" y="0"/>
                    </a:lnTo>
                    <a:lnTo>
                      <a:pt x="6239" y="0"/>
                    </a:lnTo>
                    <a:cubicBezTo>
                      <a:pt x="6244" y="0"/>
                      <a:pt x="6247" y="4"/>
                      <a:pt x="6247" y="8"/>
                    </a:cubicBezTo>
                    <a:lnTo>
                      <a:pt x="6247" y="8"/>
                    </a:lnTo>
                    <a:cubicBezTo>
                      <a:pt x="6247" y="14"/>
                      <a:pt x="6244" y="17"/>
                      <a:pt x="6239" y="17"/>
                    </a:cubicBezTo>
                    <a:lnTo>
                      <a:pt x="203" y="17"/>
                    </a:lnTo>
                    <a:lnTo>
                      <a:pt x="203" y="17"/>
                    </a:lnTo>
                    <a:cubicBezTo>
                      <a:pt x="164" y="17"/>
                      <a:pt x="127" y="29"/>
                      <a:pt x="95" y="52"/>
                    </a:cubicBezTo>
                    <a:lnTo>
                      <a:pt x="95" y="52"/>
                    </a:lnTo>
                    <a:cubicBezTo>
                      <a:pt x="46" y="87"/>
                      <a:pt x="17" y="143"/>
                      <a:pt x="17" y="204"/>
                    </a:cubicBezTo>
                    <a:lnTo>
                      <a:pt x="17" y="443"/>
                    </a:lnTo>
                    <a:lnTo>
                      <a:pt x="17" y="443"/>
                    </a:lnTo>
                    <a:cubicBezTo>
                      <a:pt x="17" y="448"/>
                      <a:pt x="12" y="453"/>
                      <a:pt x="8" y="4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85">
                <a:extLst>
                  <a:ext uri="{FF2B5EF4-FFF2-40B4-BE49-F238E27FC236}">
                    <a16:creationId xmlns:a16="http://schemas.microsoft.com/office/drawing/2014/main" id="{B4F8A83D-2CD2-486B-B585-AEA039862F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1898" y="8052998"/>
                <a:ext cx="129506" cy="129509"/>
              </a:xfrm>
              <a:custGeom>
                <a:avLst/>
                <a:gdLst>
                  <a:gd name="T0" fmla="*/ 144 w 145"/>
                  <a:gd name="T1" fmla="*/ 72 h 145"/>
                  <a:gd name="T2" fmla="*/ 144 w 145"/>
                  <a:gd name="T3" fmla="*/ 72 h 145"/>
                  <a:gd name="T4" fmla="*/ 72 w 145"/>
                  <a:gd name="T5" fmla="*/ 144 h 145"/>
                  <a:gd name="T6" fmla="*/ 72 w 145"/>
                  <a:gd name="T7" fmla="*/ 144 h 145"/>
                  <a:gd name="T8" fmla="*/ 0 w 145"/>
                  <a:gd name="T9" fmla="*/ 72 h 145"/>
                  <a:gd name="T10" fmla="*/ 0 w 145"/>
                  <a:gd name="T11" fmla="*/ 72 h 145"/>
                  <a:gd name="T12" fmla="*/ 72 w 145"/>
                  <a:gd name="T13" fmla="*/ 0 h 145"/>
                  <a:gd name="T14" fmla="*/ 72 w 145"/>
                  <a:gd name="T15" fmla="*/ 0 h 145"/>
                  <a:gd name="T16" fmla="*/ 144 w 145"/>
                  <a:gd name="T17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5" h="145">
                    <a:moveTo>
                      <a:pt x="144" y="72"/>
                    </a:moveTo>
                    <a:lnTo>
                      <a:pt x="144" y="72"/>
                    </a:lnTo>
                    <a:cubicBezTo>
                      <a:pt x="144" y="113"/>
                      <a:pt x="112" y="144"/>
                      <a:pt x="72" y="144"/>
                    </a:cubicBezTo>
                    <a:lnTo>
                      <a:pt x="72" y="144"/>
                    </a:lnTo>
                    <a:cubicBezTo>
                      <a:pt x="32" y="144"/>
                      <a:pt x="0" y="113"/>
                      <a:pt x="0" y="72"/>
                    </a:cubicBezTo>
                    <a:lnTo>
                      <a:pt x="0" y="72"/>
                    </a:lnTo>
                    <a:cubicBezTo>
                      <a:pt x="0" y="33"/>
                      <a:pt x="32" y="0"/>
                      <a:pt x="72" y="0"/>
                    </a:cubicBezTo>
                    <a:lnTo>
                      <a:pt x="72" y="0"/>
                    </a:lnTo>
                    <a:cubicBezTo>
                      <a:pt x="112" y="0"/>
                      <a:pt x="144" y="33"/>
                      <a:pt x="144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86">
                <a:extLst>
                  <a:ext uri="{FF2B5EF4-FFF2-40B4-BE49-F238E27FC236}">
                    <a16:creationId xmlns:a16="http://schemas.microsoft.com/office/drawing/2014/main" id="{788D0AE7-A91C-47C9-B980-F279ABB8E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049" y="8045149"/>
                <a:ext cx="145204" cy="145206"/>
              </a:xfrm>
              <a:custGeom>
                <a:avLst/>
                <a:gdLst>
                  <a:gd name="T0" fmla="*/ 81 w 163"/>
                  <a:gd name="T1" fmla="*/ 17 h 162"/>
                  <a:gd name="T2" fmla="*/ 81 w 163"/>
                  <a:gd name="T3" fmla="*/ 17 h 162"/>
                  <a:gd name="T4" fmla="*/ 17 w 163"/>
                  <a:gd name="T5" fmla="*/ 80 h 162"/>
                  <a:gd name="T6" fmla="*/ 17 w 163"/>
                  <a:gd name="T7" fmla="*/ 80 h 162"/>
                  <a:gd name="T8" fmla="*/ 81 w 163"/>
                  <a:gd name="T9" fmla="*/ 144 h 162"/>
                  <a:gd name="T10" fmla="*/ 81 w 163"/>
                  <a:gd name="T11" fmla="*/ 144 h 162"/>
                  <a:gd name="T12" fmla="*/ 145 w 163"/>
                  <a:gd name="T13" fmla="*/ 80 h 162"/>
                  <a:gd name="T14" fmla="*/ 145 w 163"/>
                  <a:gd name="T15" fmla="*/ 80 h 162"/>
                  <a:gd name="T16" fmla="*/ 81 w 163"/>
                  <a:gd name="T17" fmla="*/ 17 h 162"/>
                  <a:gd name="T18" fmla="*/ 81 w 163"/>
                  <a:gd name="T19" fmla="*/ 161 h 162"/>
                  <a:gd name="T20" fmla="*/ 81 w 163"/>
                  <a:gd name="T21" fmla="*/ 161 h 162"/>
                  <a:gd name="T22" fmla="*/ 0 w 163"/>
                  <a:gd name="T23" fmla="*/ 80 h 162"/>
                  <a:gd name="T24" fmla="*/ 0 w 163"/>
                  <a:gd name="T25" fmla="*/ 80 h 162"/>
                  <a:gd name="T26" fmla="*/ 81 w 163"/>
                  <a:gd name="T27" fmla="*/ 0 h 162"/>
                  <a:gd name="T28" fmla="*/ 81 w 163"/>
                  <a:gd name="T29" fmla="*/ 0 h 162"/>
                  <a:gd name="T30" fmla="*/ 162 w 163"/>
                  <a:gd name="T31" fmla="*/ 80 h 162"/>
                  <a:gd name="T32" fmla="*/ 162 w 163"/>
                  <a:gd name="T33" fmla="*/ 80 h 162"/>
                  <a:gd name="T34" fmla="*/ 81 w 163"/>
                  <a:gd name="T3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162">
                    <a:moveTo>
                      <a:pt x="81" y="17"/>
                    </a:moveTo>
                    <a:lnTo>
                      <a:pt x="81" y="17"/>
                    </a:lnTo>
                    <a:cubicBezTo>
                      <a:pt x="46" y="17"/>
                      <a:pt x="17" y="45"/>
                      <a:pt x="17" y="80"/>
                    </a:cubicBezTo>
                    <a:lnTo>
                      <a:pt x="17" y="80"/>
                    </a:lnTo>
                    <a:cubicBezTo>
                      <a:pt x="17" y="116"/>
                      <a:pt x="46" y="144"/>
                      <a:pt x="81" y="144"/>
                    </a:cubicBezTo>
                    <a:lnTo>
                      <a:pt x="81" y="144"/>
                    </a:lnTo>
                    <a:cubicBezTo>
                      <a:pt x="116" y="144"/>
                      <a:pt x="145" y="116"/>
                      <a:pt x="145" y="80"/>
                    </a:cubicBezTo>
                    <a:lnTo>
                      <a:pt x="145" y="80"/>
                    </a:lnTo>
                    <a:cubicBezTo>
                      <a:pt x="145" y="45"/>
                      <a:pt x="116" y="17"/>
                      <a:pt x="81" y="17"/>
                    </a:cubicBezTo>
                    <a:close/>
                    <a:moveTo>
                      <a:pt x="81" y="161"/>
                    </a:moveTo>
                    <a:lnTo>
                      <a:pt x="81" y="161"/>
                    </a:lnTo>
                    <a:cubicBezTo>
                      <a:pt x="36" y="161"/>
                      <a:pt x="0" y="125"/>
                      <a:pt x="0" y="80"/>
                    </a:cubicBezTo>
                    <a:lnTo>
                      <a:pt x="0" y="80"/>
                    </a:lnTo>
                    <a:cubicBezTo>
                      <a:pt x="0" y="36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6" y="0"/>
                      <a:pt x="162" y="36"/>
                      <a:pt x="162" y="80"/>
                    </a:cubicBezTo>
                    <a:lnTo>
                      <a:pt x="162" y="80"/>
                    </a:lnTo>
                    <a:cubicBezTo>
                      <a:pt x="162" y="125"/>
                      <a:pt x="126" y="161"/>
                      <a:pt x="81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87">
                <a:extLst>
                  <a:ext uri="{FF2B5EF4-FFF2-40B4-BE49-F238E27FC236}">
                    <a16:creationId xmlns:a16="http://schemas.microsoft.com/office/drawing/2014/main" id="{37F5FDA2-78F5-48B8-8E76-0D5DC881A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6032" y="7613459"/>
                <a:ext cx="129506" cy="129509"/>
              </a:xfrm>
              <a:custGeom>
                <a:avLst/>
                <a:gdLst>
                  <a:gd name="T0" fmla="*/ 145 w 146"/>
                  <a:gd name="T1" fmla="*/ 72 h 146"/>
                  <a:gd name="T2" fmla="*/ 145 w 146"/>
                  <a:gd name="T3" fmla="*/ 72 h 146"/>
                  <a:gd name="T4" fmla="*/ 72 w 146"/>
                  <a:gd name="T5" fmla="*/ 145 h 146"/>
                  <a:gd name="T6" fmla="*/ 72 w 146"/>
                  <a:gd name="T7" fmla="*/ 145 h 146"/>
                  <a:gd name="T8" fmla="*/ 0 w 146"/>
                  <a:gd name="T9" fmla="*/ 72 h 146"/>
                  <a:gd name="T10" fmla="*/ 0 w 146"/>
                  <a:gd name="T11" fmla="*/ 72 h 146"/>
                  <a:gd name="T12" fmla="*/ 72 w 146"/>
                  <a:gd name="T13" fmla="*/ 0 h 146"/>
                  <a:gd name="T14" fmla="*/ 72 w 146"/>
                  <a:gd name="T15" fmla="*/ 0 h 146"/>
                  <a:gd name="T16" fmla="*/ 145 w 146"/>
                  <a:gd name="T17" fmla="*/ 72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146">
                    <a:moveTo>
                      <a:pt x="145" y="72"/>
                    </a:moveTo>
                    <a:lnTo>
                      <a:pt x="145" y="72"/>
                    </a:lnTo>
                    <a:cubicBezTo>
                      <a:pt x="145" y="113"/>
                      <a:pt x="112" y="145"/>
                      <a:pt x="72" y="145"/>
                    </a:cubicBezTo>
                    <a:lnTo>
                      <a:pt x="72" y="145"/>
                    </a:lnTo>
                    <a:cubicBezTo>
                      <a:pt x="33" y="145"/>
                      <a:pt x="0" y="113"/>
                      <a:pt x="0" y="72"/>
                    </a:cubicBezTo>
                    <a:lnTo>
                      <a:pt x="0" y="72"/>
                    </a:lnTo>
                    <a:cubicBezTo>
                      <a:pt x="0" y="33"/>
                      <a:pt x="33" y="0"/>
                      <a:pt x="72" y="0"/>
                    </a:cubicBezTo>
                    <a:lnTo>
                      <a:pt x="72" y="0"/>
                    </a:lnTo>
                    <a:cubicBezTo>
                      <a:pt x="112" y="0"/>
                      <a:pt x="145" y="33"/>
                      <a:pt x="145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88">
                <a:extLst>
                  <a:ext uri="{FF2B5EF4-FFF2-40B4-BE49-F238E27FC236}">
                    <a16:creationId xmlns:a16="http://schemas.microsoft.com/office/drawing/2014/main" id="{DEB38190-3610-40C0-B1C5-AB2153FFF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8183" y="7605610"/>
                <a:ext cx="145204" cy="145206"/>
              </a:xfrm>
              <a:custGeom>
                <a:avLst/>
                <a:gdLst>
                  <a:gd name="T0" fmla="*/ 81 w 163"/>
                  <a:gd name="T1" fmla="*/ 17 h 163"/>
                  <a:gd name="T2" fmla="*/ 81 w 163"/>
                  <a:gd name="T3" fmla="*/ 17 h 163"/>
                  <a:gd name="T4" fmla="*/ 18 w 163"/>
                  <a:gd name="T5" fmla="*/ 80 h 163"/>
                  <a:gd name="T6" fmla="*/ 18 w 163"/>
                  <a:gd name="T7" fmla="*/ 80 h 163"/>
                  <a:gd name="T8" fmla="*/ 81 w 163"/>
                  <a:gd name="T9" fmla="*/ 144 h 163"/>
                  <a:gd name="T10" fmla="*/ 81 w 163"/>
                  <a:gd name="T11" fmla="*/ 144 h 163"/>
                  <a:gd name="T12" fmla="*/ 144 w 163"/>
                  <a:gd name="T13" fmla="*/ 80 h 163"/>
                  <a:gd name="T14" fmla="*/ 144 w 163"/>
                  <a:gd name="T15" fmla="*/ 80 h 163"/>
                  <a:gd name="T16" fmla="*/ 81 w 163"/>
                  <a:gd name="T17" fmla="*/ 17 h 163"/>
                  <a:gd name="T18" fmla="*/ 81 w 163"/>
                  <a:gd name="T19" fmla="*/ 162 h 163"/>
                  <a:gd name="T20" fmla="*/ 81 w 163"/>
                  <a:gd name="T21" fmla="*/ 162 h 163"/>
                  <a:gd name="T22" fmla="*/ 0 w 163"/>
                  <a:gd name="T23" fmla="*/ 80 h 163"/>
                  <a:gd name="T24" fmla="*/ 0 w 163"/>
                  <a:gd name="T25" fmla="*/ 80 h 163"/>
                  <a:gd name="T26" fmla="*/ 81 w 163"/>
                  <a:gd name="T27" fmla="*/ 0 h 163"/>
                  <a:gd name="T28" fmla="*/ 81 w 163"/>
                  <a:gd name="T29" fmla="*/ 0 h 163"/>
                  <a:gd name="T30" fmla="*/ 162 w 163"/>
                  <a:gd name="T31" fmla="*/ 80 h 163"/>
                  <a:gd name="T32" fmla="*/ 162 w 163"/>
                  <a:gd name="T33" fmla="*/ 80 h 163"/>
                  <a:gd name="T34" fmla="*/ 81 w 163"/>
                  <a:gd name="T35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" h="163">
                    <a:moveTo>
                      <a:pt x="81" y="17"/>
                    </a:moveTo>
                    <a:lnTo>
                      <a:pt x="81" y="17"/>
                    </a:lnTo>
                    <a:cubicBezTo>
                      <a:pt x="46" y="17"/>
                      <a:pt x="18" y="45"/>
                      <a:pt x="18" y="80"/>
                    </a:cubicBezTo>
                    <a:lnTo>
                      <a:pt x="18" y="80"/>
                    </a:lnTo>
                    <a:cubicBezTo>
                      <a:pt x="18" y="116"/>
                      <a:pt x="46" y="144"/>
                      <a:pt x="81" y="144"/>
                    </a:cubicBezTo>
                    <a:lnTo>
                      <a:pt x="81" y="144"/>
                    </a:lnTo>
                    <a:cubicBezTo>
                      <a:pt x="116" y="144"/>
                      <a:pt x="144" y="116"/>
                      <a:pt x="144" y="80"/>
                    </a:cubicBezTo>
                    <a:lnTo>
                      <a:pt x="144" y="80"/>
                    </a:lnTo>
                    <a:cubicBezTo>
                      <a:pt x="144" y="45"/>
                      <a:pt x="116" y="17"/>
                      <a:pt x="81" y="17"/>
                    </a:cubicBezTo>
                    <a:close/>
                    <a:moveTo>
                      <a:pt x="81" y="162"/>
                    </a:moveTo>
                    <a:lnTo>
                      <a:pt x="81" y="162"/>
                    </a:lnTo>
                    <a:cubicBezTo>
                      <a:pt x="36" y="162"/>
                      <a:pt x="0" y="125"/>
                      <a:pt x="0" y="80"/>
                    </a:cubicBezTo>
                    <a:lnTo>
                      <a:pt x="0" y="80"/>
                    </a:lnTo>
                    <a:cubicBezTo>
                      <a:pt x="0" y="36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5" y="0"/>
                      <a:pt x="162" y="36"/>
                      <a:pt x="162" y="80"/>
                    </a:cubicBezTo>
                    <a:lnTo>
                      <a:pt x="162" y="80"/>
                    </a:lnTo>
                    <a:cubicBezTo>
                      <a:pt x="162" y="125"/>
                      <a:pt x="125" y="162"/>
                      <a:pt x="81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68">
                <a:extLst>
                  <a:ext uri="{FF2B5EF4-FFF2-40B4-BE49-F238E27FC236}">
                    <a16:creationId xmlns:a16="http://schemas.microsoft.com/office/drawing/2014/main" id="{2893629B-8B2F-4C98-A14F-44C5D9C80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6496" y="8602423"/>
                <a:ext cx="121660" cy="98113"/>
              </a:xfrm>
              <a:custGeom>
                <a:avLst/>
                <a:gdLst>
                  <a:gd name="T0" fmla="*/ 41 w 138"/>
                  <a:gd name="T1" fmla="*/ 109 h 110"/>
                  <a:gd name="T2" fmla="*/ 41 w 138"/>
                  <a:gd name="T3" fmla="*/ 109 h 110"/>
                  <a:gd name="T4" fmla="*/ 41 w 138"/>
                  <a:gd name="T5" fmla="*/ 109 h 110"/>
                  <a:gd name="T6" fmla="*/ 34 w 138"/>
                  <a:gd name="T7" fmla="*/ 106 h 110"/>
                  <a:gd name="T8" fmla="*/ 3 w 138"/>
                  <a:gd name="T9" fmla="*/ 70 h 110"/>
                  <a:gd name="T10" fmla="*/ 3 w 138"/>
                  <a:gd name="T11" fmla="*/ 70 h 110"/>
                  <a:gd name="T12" fmla="*/ 4 w 138"/>
                  <a:gd name="T13" fmla="*/ 58 h 110"/>
                  <a:gd name="T14" fmla="*/ 4 w 138"/>
                  <a:gd name="T15" fmla="*/ 58 h 110"/>
                  <a:gd name="T16" fmla="*/ 16 w 138"/>
                  <a:gd name="T17" fmla="*/ 59 h 110"/>
                  <a:gd name="T18" fmla="*/ 41 w 138"/>
                  <a:gd name="T19" fmla="*/ 88 h 110"/>
                  <a:gd name="T20" fmla="*/ 120 w 138"/>
                  <a:gd name="T21" fmla="*/ 4 h 110"/>
                  <a:gd name="T22" fmla="*/ 120 w 138"/>
                  <a:gd name="T23" fmla="*/ 4 h 110"/>
                  <a:gd name="T24" fmla="*/ 133 w 138"/>
                  <a:gd name="T25" fmla="*/ 4 h 110"/>
                  <a:gd name="T26" fmla="*/ 133 w 138"/>
                  <a:gd name="T27" fmla="*/ 4 h 110"/>
                  <a:gd name="T28" fmla="*/ 133 w 138"/>
                  <a:gd name="T29" fmla="*/ 16 h 110"/>
                  <a:gd name="T30" fmla="*/ 47 w 138"/>
                  <a:gd name="T31" fmla="*/ 107 h 110"/>
                  <a:gd name="T32" fmla="*/ 47 w 138"/>
                  <a:gd name="T33" fmla="*/ 107 h 110"/>
                  <a:gd name="T34" fmla="*/ 41 w 138"/>
                  <a:gd name="T35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10">
                    <a:moveTo>
                      <a:pt x="41" y="109"/>
                    </a:moveTo>
                    <a:lnTo>
                      <a:pt x="41" y="109"/>
                    </a:lnTo>
                    <a:lnTo>
                      <a:pt x="41" y="109"/>
                    </a:lnTo>
                    <a:cubicBezTo>
                      <a:pt x="38" y="109"/>
                      <a:pt x="35" y="109"/>
                      <a:pt x="34" y="106"/>
                    </a:cubicBezTo>
                    <a:lnTo>
                      <a:pt x="3" y="70"/>
                    </a:lnTo>
                    <a:lnTo>
                      <a:pt x="3" y="70"/>
                    </a:lnTo>
                    <a:cubicBezTo>
                      <a:pt x="0" y="67"/>
                      <a:pt x="1" y="61"/>
                      <a:pt x="4" y="58"/>
                    </a:cubicBezTo>
                    <a:lnTo>
                      <a:pt x="4" y="58"/>
                    </a:lnTo>
                    <a:cubicBezTo>
                      <a:pt x="7" y="55"/>
                      <a:pt x="12" y="55"/>
                      <a:pt x="16" y="59"/>
                    </a:cubicBezTo>
                    <a:lnTo>
                      <a:pt x="41" y="88"/>
                    </a:lnTo>
                    <a:lnTo>
                      <a:pt x="120" y="4"/>
                    </a:lnTo>
                    <a:lnTo>
                      <a:pt x="120" y="4"/>
                    </a:lnTo>
                    <a:cubicBezTo>
                      <a:pt x="124" y="0"/>
                      <a:pt x="130" y="0"/>
                      <a:pt x="133" y="4"/>
                    </a:cubicBezTo>
                    <a:lnTo>
                      <a:pt x="133" y="4"/>
                    </a:lnTo>
                    <a:cubicBezTo>
                      <a:pt x="137" y="7"/>
                      <a:pt x="137" y="12"/>
                      <a:pt x="133" y="16"/>
                    </a:cubicBezTo>
                    <a:lnTo>
                      <a:pt x="47" y="107"/>
                    </a:lnTo>
                    <a:lnTo>
                      <a:pt x="47" y="107"/>
                    </a:lnTo>
                    <a:cubicBezTo>
                      <a:pt x="45" y="109"/>
                      <a:pt x="43" y="109"/>
                      <a:pt x="41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74">
                <a:extLst>
                  <a:ext uri="{FF2B5EF4-FFF2-40B4-BE49-F238E27FC236}">
                    <a16:creationId xmlns:a16="http://schemas.microsoft.com/office/drawing/2014/main" id="{BCE7340C-A718-4934-94C2-4DCF3ACC4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6496" y="9206791"/>
                <a:ext cx="121660" cy="98113"/>
              </a:xfrm>
              <a:custGeom>
                <a:avLst/>
                <a:gdLst>
                  <a:gd name="T0" fmla="*/ 41 w 138"/>
                  <a:gd name="T1" fmla="*/ 110 h 111"/>
                  <a:gd name="T2" fmla="*/ 41 w 138"/>
                  <a:gd name="T3" fmla="*/ 110 h 111"/>
                  <a:gd name="T4" fmla="*/ 41 w 138"/>
                  <a:gd name="T5" fmla="*/ 110 h 111"/>
                  <a:gd name="T6" fmla="*/ 34 w 138"/>
                  <a:gd name="T7" fmla="*/ 108 h 111"/>
                  <a:gd name="T8" fmla="*/ 3 w 138"/>
                  <a:gd name="T9" fmla="*/ 71 h 111"/>
                  <a:gd name="T10" fmla="*/ 3 w 138"/>
                  <a:gd name="T11" fmla="*/ 71 h 111"/>
                  <a:gd name="T12" fmla="*/ 4 w 138"/>
                  <a:gd name="T13" fmla="*/ 59 h 111"/>
                  <a:gd name="T14" fmla="*/ 4 w 138"/>
                  <a:gd name="T15" fmla="*/ 59 h 111"/>
                  <a:gd name="T16" fmla="*/ 16 w 138"/>
                  <a:gd name="T17" fmla="*/ 59 h 111"/>
                  <a:gd name="T18" fmla="*/ 41 w 138"/>
                  <a:gd name="T19" fmla="*/ 89 h 111"/>
                  <a:gd name="T20" fmla="*/ 120 w 138"/>
                  <a:gd name="T21" fmla="*/ 5 h 111"/>
                  <a:gd name="T22" fmla="*/ 120 w 138"/>
                  <a:gd name="T23" fmla="*/ 5 h 111"/>
                  <a:gd name="T24" fmla="*/ 133 w 138"/>
                  <a:gd name="T25" fmla="*/ 4 h 111"/>
                  <a:gd name="T26" fmla="*/ 133 w 138"/>
                  <a:gd name="T27" fmla="*/ 4 h 111"/>
                  <a:gd name="T28" fmla="*/ 133 w 138"/>
                  <a:gd name="T29" fmla="*/ 16 h 111"/>
                  <a:gd name="T30" fmla="*/ 47 w 138"/>
                  <a:gd name="T31" fmla="*/ 108 h 111"/>
                  <a:gd name="T32" fmla="*/ 47 w 138"/>
                  <a:gd name="T33" fmla="*/ 108 h 111"/>
                  <a:gd name="T34" fmla="*/ 41 w 138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111">
                    <a:moveTo>
                      <a:pt x="41" y="110"/>
                    </a:moveTo>
                    <a:lnTo>
                      <a:pt x="41" y="110"/>
                    </a:lnTo>
                    <a:lnTo>
                      <a:pt x="41" y="110"/>
                    </a:lnTo>
                    <a:cubicBezTo>
                      <a:pt x="38" y="110"/>
                      <a:pt x="35" y="109"/>
                      <a:pt x="34" y="108"/>
                    </a:cubicBezTo>
                    <a:lnTo>
                      <a:pt x="3" y="71"/>
                    </a:lnTo>
                    <a:lnTo>
                      <a:pt x="3" y="71"/>
                    </a:lnTo>
                    <a:cubicBezTo>
                      <a:pt x="0" y="67"/>
                      <a:pt x="1" y="62"/>
                      <a:pt x="4" y="59"/>
                    </a:cubicBezTo>
                    <a:lnTo>
                      <a:pt x="4" y="59"/>
                    </a:lnTo>
                    <a:cubicBezTo>
                      <a:pt x="7" y="55"/>
                      <a:pt x="12" y="56"/>
                      <a:pt x="16" y="59"/>
                    </a:cubicBezTo>
                    <a:lnTo>
                      <a:pt x="41" y="89"/>
                    </a:lnTo>
                    <a:lnTo>
                      <a:pt x="120" y="5"/>
                    </a:lnTo>
                    <a:lnTo>
                      <a:pt x="120" y="5"/>
                    </a:lnTo>
                    <a:cubicBezTo>
                      <a:pt x="124" y="0"/>
                      <a:pt x="130" y="0"/>
                      <a:pt x="133" y="4"/>
                    </a:cubicBezTo>
                    <a:lnTo>
                      <a:pt x="133" y="4"/>
                    </a:lnTo>
                    <a:cubicBezTo>
                      <a:pt x="137" y="7"/>
                      <a:pt x="137" y="13"/>
                      <a:pt x="133" y="16"/>
                    </a:cubicBezTo>
                    <a:lnTo>
                      <a:pt x="47" y="108"/>
                    </a:lnTo>
                    <a:lnTo>
                      <a:pt x="47" y="108"/>
                    </a:lnTo>
                    <a:cubicBezTo>
                      <a:pt x="45" y="109"/>
                      <a:pt x="43" y="110"/>
                      <a:pt x="41" y="1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29" name="TextBox 228">
            <a:extLst>
              <a:ext uri="{FF2B5EF4-FFF2-40B4-BE49-F238E27FC236}">
                <a16:creationId xmlns:a16="http://schemas.microsoft.com/office/drawing/2014/main" id="{34FD3A16-8927-41F7-AD9B-72461978245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890FD481-FEC4-4416-97B6-CB0C999AAF35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C8CEB212-A3E2-4632-8DFF-4A0B1A2A021A}"/>
              </a:ext>
            </a:extLst>
          </p:cNvPr>
          <p:cNvSpPr txBox="1"/>
          <p:nvPr/>
        </p:nvSpPr>
        <p:spPr>
          <a:xfrm>
            <a:off x="2059268" y="3711635"/>
            <a:ext cx="4374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25C6C913-91FB-4F03-BD97-D4D5E4042090}"/>
              </a:ext>
            </a:extLst>
          </p:cNvPr>
          <p:cNvSpPr txBox="1"/>
          <p:nvPr/>
        </p:nvSpPr>
        <p:spPr>
          <a:xfrm>
            <a:off x="2059268" y="4373673"/>
            <a:ext cx="437459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7B1E2BE7-BA3B-4815-9DE5-8448A2438658}"/>
              </a:ext>
            </a:extLst>
          </p:cNvPr>
          <p:cNvSpPr txBox="1"/>
          <p:nvPr/>
        </p:nvSpPr>
        <p:spPr>
          <a:xfrm>
            <a:off x="10001529" y="3711635"/>
            <a:ext cx="4374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E3F06A5E-3798-4F1F-88C1-722358814276}"/>
              </a:ext>
            </a:extLst>
          </p:cNvPr>
          <p:cNvSpPr txBox="1"/>
          <p:nvPr/>
        </p:nvSpPr>
        <p:spPr>
          <a:xfrm>
            <a:off x="10001529" y="4373673"/>
            <a:ext cx="437459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E990CF31-CFFE-4DDD-8956-10EACF026935}"/>
              </a:ext>
            </a:extLst>
          </p:cNvPr>
          <p:cNvSpPr txBox="1"/>
          <p:nvPr/>
        </p:nvSpPr>
        <p:spPr>
          <a:xfrm>
            <a:off x="17943791" y="3711635"/>
            <a:ext cx="4374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E9568987-4797-4895-AB35-15C06A845F55}"/>
              </a:ext>
            </a:extLst>
          </p:cNvPr>
          <p:cNvSpPr txBox="1"/>
          <p:nvPr/>
        </p:nvSpPr>
        <p:spPr>
          <a:xfrm>
            <a:off x="17943791" y="4373673"/>
            <a:ext cx="437459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</a:t>
            </a:r>
          </a:p>
        </p:txBody>
      </p:sp>
    </p:spTree>
    <p:extLst>
      <p:ext uri="{BB962C8B-B14F-4D97-AF65-F5344CB8AC3E}">
        <p14:creationId xmlns:p14="http://schemas.microsoft.com/office/powerpoint/2010/main" val="373357747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roup 171">
            <a:extLst>
              <a:ext uri="{FF2B5EF4-FFF2-40B4-BE49-F238E27FC236}">
                <a16:creationId xmlns:a16="http://schemas.microsoft.com/office/drawing/2014/main" id="{18BE07ED-5FC0-4588-9D0D-1BDBE07FC847}"/>
              </a:ext>
            </a:extLst>
          </p:cNvPr>
          <p:cNvGrpSpPr/>
          <p:nvPr/>
        </p:nvGrpSpPr>
        <p:grpSpPr>
          <a:xfrm>
            <a:off x="7315198" y="4466039"/>
            <a:ext cx="15560498" cy="7326974"/>
            <a:chOff x="7315198" y="4466039"/>
            <a:chExt cx="15560498" cy="7326974"/>
          </a:xfrm>
        </p:grpSpPr>
        <p:grpSp>
          <p:nvGrpSpPr>
            <p:cNvPr id="173" name="Group 172">
              <a:extLst>
                <a:ext uri="{FF2B5EF4-FFF2-40B4-BE49-F238E27FC236}">
                  <a16:creationId xmlns:a16="http://schemas.microsoft.com/office/drawing/2014/main" id="{8E8339B4-DBEB-4A30-A6D8-69A5F169085E}"/>
                </a:ext>
              </a:extLst>
            </p:cNvPr>
            <p:cNvGrpSpPr/>
            <p:nvPr/>
          </p:nvGrpSpPr>
          <p:grpSpPr>
            <a:xfrm>
              <a:off x="7315198" y="9587465"/>
              <a:ext cx="15560498" cy="2205548"/>
              <a:chOff x="7315198" y="9587465"/>
              <a:chExt cx="15560498" cy="2205548"/>
            </a:xfrm>
          </p:grpSpPr>
          <p:sp>
            <p:nvSpPr>
              <p:cNvPr id="385" name="Freeform 2">
                <a:extLst>
                  <a:ext uri="{FF2B5EF4-FFF2-40B4-BE49-F238E27FC236}">
                    <a16:creationId xmlns:a16="http://schemas.microsoft.com/office/drawing/2014/main" id="{AF7DB834-B2C9-44CA-BE6B-D49CC68AA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254" y="11773389"/>
                <a:ext cx="15407442" cy="19624"/>
              </a:xfrm>
              <a:custGeom>
                <a:avLst/>
                <a:gdLst>
                  <a:gd name="T0" fmla="*/ 17299 w 17311"/>
                  <a:gd name="T1" fmla="*/ 19 h 20"/>
                  <a:gd name="T2" fmla="*/ 10 w 17311"/>
                  <a:gd name="T3" fmla="*/ 19 h 20"/>
                  <a:gd name="T4" fmla="*/ 10 w 17311"/>
                  <a:gd name="T5" fmla="*/ 19 h 20"/>
                  <a:gd name="T6" fmla="*/ 0 w 17311"/>
                  <a:gd name="T7" fmla="*/ 9 h 20"/>
                  <a:gd name="T8" fmla="*/ 0 w 17311"/>
                  <a:gd name="T9" fmla="*/ 9 h 20"/>
                  <a:gd name="T10" fmla="*/ 10 w 17311"/>
                  <a:gd name="T11" fmla="*/ 0 h 20"/>
                  <a:gd name="T12" fmla="*/ 17299 w 17311"/>
                  <a:gd name="T13" fmla="*/ 0 h 20"/>
                  <a:gd name="T14" fmla="*/ 17299 w 17311"/>
                  <a:gd name="T15" fmla="*/ 0 h 20"/>
                  <a:gd name="T16" fmla="*/ 17310 w 17311"/>
                  <a:gd name="T17" fmla="*/ 9 h 20"/>
                  <a:gd name="T18" fmla="*/ 17310 w 17311"/>
                  <a:gd name="T19" fmla="*/ 9 h 20"/>
                  <a:gd name="T20" fmla="*/ 17299 w 1731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311" h="20">
                    <a:moveTo>
                      <a:pt x="1729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7299" y="0"/>
                    </a:lnTo>
                    <a:lnTo>
                      <a:pt x="17299" y="0"/>
                    </a:lnTo>
                    <a:cubicBezTo>
                      <a:pt x="17306" y="0"/>
                      <a:pt x="17310" y="4"/>
                      <a:pt x="17310" y="9"/>
                    </a:cubicBezTo>
                    <a:lnTo>
                      <a:pt x="17310" y="9"/>
                    </a:lnTo>
                    <a:cubicBezTo>
                      <a:pt x="17310" y="15"/>
                      <a:pt x="17306" y="19"/>
                      <a:pt x="1729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3">
                <a:extLst>
                  <a:ext uri="{FF2B5EF4-FFF2-40B4-BE49-F238E27FC236}">
                    <a16:creationId xmlns:a16="http://schemas.microsoft.com/office/drawing/2014/main" id="{1A9BC9EC-D513-4799-9751-6FF557844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15198" y="11043439"/>
                <a:ext cx="1934762" cy="741725"/>
              </a:xfrm>
              <a:custGeom>
                <a:avLst/>
                <a:gdLst>
                  <a:gd name="T0" fmla="*/ 265 w 2173"/>
                  <a:gd name="T1" fmla="*/ 832 h 833"/>
                  <a:gd name="T2" fmla="*/ 265 w 2173"/>
                  <a:gd name="T3" fmla="*/ 832 h 833"/>
                  <a:gd name="T4" fmla="*/ 262 w 2173"/>
                  <a:gd name="T5" fmla="*/ 124 h 833"/>
                  <a:gd name="T6" fmla="*/ 262 w 2173"/>
                  <a:gd name="T7" fmla="*/ 124 h 833"/>
                  <a:gd name="T8" fmla="*/ 870 w 2173"/>
                  <a:gd name="T9" fmla="*/ 480 h 833"/>
                  <a:gd name="T10" fmla="*/ 870 w 2173"/>
                  <a:gd name="T11" fmla="*/ 480 h 833"/>
                  <a:gd name="T12" fmla="*/ 1501 w 2173"/>
                  <a:gd name="T13" fmla="*/ 614 h 833"/>
                  <a:gd name="T14" fmla="*/ 1501 w 2173"/>
                  <a:gd name="T15" fmla="*/ 614 h 833"/>
                  <a:gd name="T16" fmla="*/ 2172 w 2173"/>
                  <a:gd name="T17" fmla="*/ 830 h 833"/>
                  <a:gd name="T18" fmla="*/ 265 w 2173"/>
                  <a:gd name="T19" fmla="*/ 832 h 8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173" h="833">
                    <a:moveTo>
                      <a:pt x="265" y="832"/>
                    </a:moveTo>
                    <a:lnTo>
                      <a:pt x="265" y="832"/>
                    </a:lnTo>
                    <a:cubicBezTo>
                      <a:pt x="265" y="832"/>
                      <a:pt x="0" y="254"/>
                      <a:pt x="262" y="124"/>
                    </a:cubicBezTo>
                    <a:lnTo>
                      <a:pt x="262" y="124"/>
                    </a:lnTo>
                    <a:cubicBezTo>
                      <a:pt x="511" y="0"/>
                      <a:pt x="870" y="480"/>
                      <a:pt x="870" y="480"/>
                    </a:cubicBezTo>
                    <a:lnTo>
                      <a:pt x="870" y="480"/>
                    </a:lnTo>
                    <a:cubicBezTo>
                      <a:pt x="870" y="480"/>
                      <a:pt x="1162" y="188"/>
                      <a:pt x="1501" y="614"/>
                    </a:cubicBezTo>
                    <a:lnTo>
                      <a:pt x="1501" y="614"/>
                    </a:lnTo>
                    <a:cubicBezTo>
                      <a:pt x="1501" y="614"/>
                      <a:pt x="1669" y="252"/>
                      <a:pt x="2172" y="830"/>
                    </a:cubicBezTo>
                    <a:lnTo>
                      <a:pt x="265" y="83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4">
                <a:extLst>
                  <a:ext uri="{FF2B5EF4-FFF2-40B4-BE49-F238E27FC236}">
                    <a16:creationId xmlns:a16="http://schemas.microsoft.com/office/drawing/2014/main" id="{C9979457-19AE-4C70-81D5-35804D4D6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2671" y="11098382"/>
                <a:ext cx="1915138" cy="694631"/>
              </a:xfrm>
              <a:custGeom>
                <a:avLst/>
                <a:gdLst>
                  <a:gd name="T0" fmla="*/ 319 w 2152"/>
                  <a:gd name="T1" fmla="*/ 51 h 780"/>
                  <a:gd name="T2" fmla="*/ 319 w 2152"/>
                  <a:gd name="T3" fmla="*/ 51 h 780"/>
                  <a:gd name="T4" fmla="*/ 235 w 2152"/>
                  <a:gd name="T5" fmla="*/ 70 h 780"/>
                  <a:gd name="T6" fmla="*/ 235 w 2152"/>
                  <a:gd name="T7" fmla="*/ 70 h 780"/>
                  <a:gd name="T8" fmla="*/ 240 w 2152"/>
                  <a:gd name="T9" fmla="*/ 760 h 780"/>
                  <a:gd name="T10" fmla="*/ 2118 w 2152"/>
                  <a:gd name="T11" fmla="*/ 756 h 780"/>
                  <a:gd name="T12" fmla="*/ 2118 w 2152"/>
                  <a:gd name="T13" fmla="*/ 756 h 780"/>
                  <a:gd name="T14" fmla="*/ 1625 w 2152"/>
                  <a:gd name="T15" fmla="*/ 451 h 780"/>
                  <a:gd name="T16" fmla="*/ 1625 w 2152"/>
                  <a:gd name="T17" fmla="*/ 451 h 780"/>
                  <a:gd name="T18" fmla="*/ 1480 w 2152"/>
                  <a:gd name="T19" fmla="*/ 555 h 780"/>
                  <a:gd name="T20" fmla="*/ 1480 w 2152"/>
                  <a:gd name="T21" fmla="*/ 555 h 780"/>
                  <a:gd name="T22" fmla="*/ 1472 w 2152"/>
                  <a:gd name="T23" fmla="*/ 560 h 780"/>
                  <a:gd name="T24" fmla="*/ 1472 w 2152"/>
                  <a:gd name="T25" fmla="*/ 560 h 780"/>
                  <a:gd name="T26" fmla="*/ 1463 w 2152"/>
                  <a:gd name="T27" fmla="*/ 557 h 780"/>
                  <a:gd name="T28" fmla="*/ 1463 w 2152"/>
                  <a:gd name="T29" fmla="*/ 557 h 780"/>
                  <a:gd name="T30" fmla="*/ 1103 w 2152"/>
                  <a:gd name="T31" fmla="*/ 330 h 780"/>
                  <a:gd name="T32" fmla="*/ 1103 w 2152"/>
                  <a:gd name="T33" fmla="*/ 330 h 780"/>
                  <a:gd name="T34" fmla="*/ 846 w 2152"/>
                  <a:gd name="T35" fmla="*/ 424 h 780"/>
                  <a:gd name="T36" fmla="*/ 846 w 2152"/>
                  <a:gd name="T37" fmla="*/ 424 h 780"/>
                  <a:gd name="T38" fmla="*/ 839 w 2152"/>
                  <a:gd name="T39" fmla="*/ 428 h 780"/>
                  <a:gd name="T40" fmla="*/ 839 w 2152"/>
                  <a:gd name="T41" fmla="*/ 428 h 780"/>
                  <a:gd name="T42" fmla="*/ 831 w 2152"/>
                  <a:gd name="T43" fmla="*/ 424 h 780"/>
                  <a:gd name="T44" fmla="*/ 831 w 2152"/>
                  <a:gd name="T45" fmla="*/ 424 h 780"/>
                  <a:gd name="T46" fmla="*/ 319 w 2152"/>
                  <a:gd name="T47" fmla="*/ 51 h 780"/>
                  <a:gd name="T48" fmla="*/ 234 w 2152"/>
                  <a:gd name="T49" fmla="*/ 779 h 780"/>
                  <a:gd name="T50" fmla="*/ 234 w 2152"/>
                  <a:gd name="T51" fmla="*/ 779 h 780"/>
                  <a:gd name="T52" fmla="*/ 225 w 2152"/>
                  <a:gd name="T53" fmla="*/ 773 h 780"/>
                  <a:gd name="T54" fmla="*/ 225 w 2152"/>
                  <a:gd name="T55" fmla="*/ 773 h 780"/>
                  <a:gd name="T56" fmla="*/ 125 w 2152"/>
                  <a:gd name="T57" fmla="*/ 465 h 780"/>
                  <a:gd name="T58" fmla="*/ 125 w 2152"/>
                  <a:gd name="T59" fmla="*/ 465 h 780"/>
                  <a:gd name="T60" fmla="*/ 226 w 2152"/>
                  <a:gd name="T61" fmla="*/ 52 h 780"/>
                  <a:gd name="T62" fmla="*/ 226 w 2152"/>
                  <a:gd name="T63" fmla="*/ 52 h 780"/>
                  <a:gd name="T64" fmla="*/ 635 w 2152"/>
                  <a:gd name="T65" fmla="*/ 185 h 780"/>
                  <a:gd name="T66" fmla="*/ 635 w 2152"/>
                  <a:gd name="T67" fmla="*/ 185 h 780"/>
                  <a:gd name="T68" fmla="*/ 840 w 2152"/>
                  <a:gd name="T69" fmla="*/ 403 h 780"/>
                  <a:gd name="T70" fmla="*/ 840 w 2152"/>
                  <a:gd name="T71" fmla="*/ 403 h 780"/>
                  <a:gd name="T72" fmla="*/ 1104 w 2152"/>
                  <a:gd name="T73" fmla="*/ 310 h 780"/>
                  <a:gd name="T74" fmla="*/ 1104 w 2152"/>
                  <a:gd name="T75" fmla="*/ 310 h 780"/>
                  <a:gd name="T76" fmla="*/ 1470 w 2152"/>
                  <a:gd name="T77" fmla="*/ 533 h 780"/>
                  <a:gd name="T78" fmla="*/ 1470 w 2152"/>
                  <a:gd name="T79" fmla="*/ 533 h 780"/>
                  <a:gd name="T80" fmla="*/ 1622 w 2152"/>
                  <a:gd name="T81" fmla="*/ 431 h 780"/>
                  <a:gd name="T82" fmla="*/ 1622 w 2152"/>
                  <a:gd name="T83" fmla="*/ 431 h 780"/>
                  <a:gd name="T84" fmla="*/ 2148 w 2152"/>
                  <a:gd name="T85" fmla="*/ 760 h 780"/>
                  <a:gd name="T86" fmla="*/ 2148 w 2152"/>
                  <a:gd name="T87" fmla="*/ 760 h 780"/>
                  <a:gd name="T88" fmla="*/ 2149 w 2152"/>
                  <a:gd name="T89" fmla="*/ 771 h 780"/>
                  <a:gd name="T90" fmla="*/ 2149 w 2152"/>
                  <a:gd name="T91" fmla="*/ 771 h 780"/>
                  <a:gd name="T92" fmla="*/ 2141 w 2152"/>
                  <a:gd name="T93" fmla="*/ 777 h 780"/>
                  <a:gd name="T94" fmla="*/ 234 w 2152"/>
                  <a:gd name="T95" fmla="*/ 779 h 7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52" h="780">
                    <a:moveTo>
                      <a:pt x="319" y="51"/>
                    </a:moveTo>
                    <a:lnTo>
                      <a:pt x="319" y="51"/>
                    </a:lnTo>
                    <a:cubicBezTo>
                      <a:pt x="290" y="51"/>
                      <a:pt x="261" y="57"/>
                      <a:pt x="235" y="70"/>
                    </a:cubicBezTo>
                    <a:lnTo>
                      <a:pt x="235" y="70"/>
                    </a:lnTo>
                    <a:cubicBezTo>
                      <a:pt x="0" y="187"/>
                      <a:pt x="214" y="699"/>
                      <a:pt x="240" y="760"/>
                    </a:cubicBezTo>
                    <a:lnTo>
                      <a:pt x="2118" y="756"/>
                    </a:lnTo>
                    <a:lnTo>
                      <a:pt x="2118" y="756"/>
                    </a:lnTo>
                    <a:cubicBezTo>
                      <a:pt x="1980" y="601"/>
                      <a:pt x="1787" y="428"/>
                      <a:pt x="1625" y="451"/>
                    </a:cubicBezTo>
                    <a:lnTo>
                      <a:pt x="1625" y="451"/>
                    </a:lnTo>
                    <a:cubicBezTo>
                      <a:pt x="1523" y="465"/>
                      <a:pt x="1480" y="555"/>
                      <a:pt x="1480" y="555"/>
                    </a:cubicBezTo>
                    <a:lnTo>
                      <a:pt x="1480" y="555"/>
                    </a:lnTo>
                    <a:cubicBezTo>
                      <a:pt x="1478" y="558"/>
                      <a:pt x="1476" y="560"/>
                      <a:pt x="1472" y="560"/>
                    </a:cubicBezTo>
                    <a:lnTo>
                      <a:pt x="1472" y="560"/>
                    </a:lnTo>
                    <a:cubicBezTo>
                      <a:pt x="1469" y="561"/>
                      <a:pt x="1465" y="559"/>
                      <a:pt x="1463" y="557"/>
                    </a:cubicBezTo>
                    <a:lnTo>
                      <a:pt x="1463" y="557"/>
                    </a:lnTo>
                    <a:cubicBezTo>
                      <a:pt x="1348" y="413"/>
                      <a:pt x="1227" y="337"/>
                      <a:pt x="1103" y="330"/>
                    </a:cubicBezTo>
                    <a:lnTo>
                      <a:pt x="1103" y="330"/>
                    </a:lnTo>
                    <a:cubicBezTo>
                      <a:pt x="951" y="322"/>
                      <a:pt x="847" y="424"/>
                      <a:pt x="846" y="424"/>
                    </a:cubicBezTo>
                    <a:lnTo>
                      <a:pt x="846" y="424"/>
                    </a:lnTo>
                    <a:cubicBezTo>
                      <a:pt x="844" y="427"/>
                      <a:pt x="841" y="428"/>
                      <a:pt x="839" y="428"/>
                    </a:cubicBezTo>
                    <a:lnTo>
                      <a:pt x="839" y="428"/>
                    </a:lnTo>
                    <a:cubicBezTo>
                      <a:pt x="835" y="427"/>
                      <a:pt x="833" y="426"/>
                      <a:pt x="831" y="424"/>
                    </a:cubicBezTo>
                    <a:lnTo>
                      <a:pt x="831" y="424"/>
                    </a:lnTo>
                    <a:cubicBezTo>
                      <a:pt x="827" y="419"/>
                      <a:pt x="549" y="51"/>
                      <a:pt x="319" y="51"/>
                    </a:cubicBezTo>
                    <a:close/>
                    <a:moveTo>
                      <a:pt x="234" y="779"/>
                    </a:moveTo>
                    <a:lnTo>
                      <a:pt x="234" y="779"/>
                    </a:lnTo>
                    <a:cubicBezTo>
                      <a:pt x="230" y="779"/>
                      <a:pt x="226" y="777"/>
                      <a:pt x="225" y="773"/>
                    </a:cubicBezTo>
                    <a:lnTo>
                      <a:pt x="225" y="773"/>
                    </a:lnTo>
                    <a:cubicBezTo>
                      <a:pt x="225" y="772"/>
                      <a:pt x="158" y="626"/>
                      <a:pt x="125" y="465"/>
                    </a:cubicBezTo>
                    <a:lnTo>
                      <a:pt x="125" y="465"/>
                    </a:lnTo>
                    <a:cubicBezTo>
                      <a:pt x="80" y="250"/>
                      <a:pt x="115" y="108"/>
                      <a:pt x="226" y="52"/>
                    </a:cubicBezTo>
                    <a:lnTo>
                      <a:pt x="226" y="52"/>
                    </a:lnTo>
                    <a:cubicBezTo>
                      <a:pt x="332" y="0"/>
                      <a:pt x="473" y="46"/>
                      <a:pt x="635" y="185"/>
                    </a:cubicBezTo>
                    <a:lnTo>
                      <a:pt x="635" y="185"/>
                    </a:lnTo>
                    <a:cubicBezTo>
                      <a:pt x="737" y="273"/>
                      <a:pt x="817" y="373"/>
                      <a:pt x="840" y="403"/>
                    </a:cubicBezTo>
                    <a:lnTo>
                      <a:pt x="840" y="403"/>
                    </a:lnTo>
                    <a:cubicBezTo>
                      <a:pt x="869" y="378"/>
                      <a:pt x="966" y="303"/>
                      <a:pt x="1104" y="310"/>
                    </a:cubicBezTo>
                    <a:lnTo>
                      <a:pt x="1104" y="310"/>
                    </a:lnTo>
                    <a:cubicBezTo>
                      <a:pt x="1231" y="317"/>
                      <a:pt x="1353" y="393"/>
                      <a:pt x="1470" y="533"/>
                    </a:cubicBezTo>
                    <a:lnTo>
                      <a:pt x="1470" y="533"/>
                    </a:lnTo>
                    <a:cubicBezTo>
                      <a:pt x="1486" y="506"/>
                      <a:pt x="1533" y="444"/>
                      <a:pt x="1622" y="431"/>
                    </a:cubicBezTo>
                    <a:lnTo>
                      <a:pt x="1622" y="431"/>
                    </a:lnTo>
                    <a:cubicBezTo>
                      <a:pt x="1764" y="411"/>
                      <a:pt x="1940" y="522"/>
                      <a:pt x="2148" y="760"/>
                    </a:cubicBezTo>
                    <a:lnTo>
                      <a:pt x="2148" y="760"/>
                    </a:lnTo>
                    <a:cubicBezTo>
                      <a:pt x="2150" y="763"/>
                      <a:pt x="2151" y="768"/>
                      <a:pt x="2149" y="771"/>
                    </a:cubicBezTo>
                    <a:lnTo>
                      <a:pt x="2149" y="771"/>
                    </a:lnTo>
                    <a:cubicBezTo>
                      <a:pt x="2148" y="775"/>
                      <a:pt x="2144" y="777"/>
                      <a:pt x="2141" y="777"/>
                    </a:cubicBezTo>
                    <a:lnTo>
                      <a:pt x="234" y="77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5">
                <a:extLst>
                  <a:ext uri="{FF2B5EF4-FFF2-40B4-BE49-F238E27FC236}">
                    <a16:creationId xmlns:a16="http://schemas.microsoft.com/office/drawing/2014/main" id="{71958843-FB35-4AB4-A6C0-8AA11222C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0711" y="11416265"/>
                <a:ext cx="1342166" cy="368900"/>
              </a:xfrm>
              <a:custGeom>
                <a:avLst/>
                <a:gdLst>
                  <a:gd name="T0" fmla="*/ 1490 w 1510"/>
                  <a:gd name="T1" fmla="*/ 412 h 413"/>
                  <a:gd name="T2" fmla="*/ 1490 w 1510"/>
                  <a:gd name="T3" fmla="*/ 412 h 413"/>
                  <a:gd name="T4" fmla="*/ 1305 w 1510"/>
                  <a:gd name="T5" fmla="*/ 62 h 413"/>
                  <a:gd name="T6" fmla="*/ 1305 w 1510"/>
                  <a:gd name="T7" fmla="*/ 62 h 413"/>
                  <a:gd name="T8" fmla="*/ 523 w 1510"/>
                  <a:gd name="T9" fmla="*/ 302 h 413"/>
                  <a:gd name="T10" fmla="*/ 523 w 1510"/>
                  <a:gd name="T11" fmla="*/ 302 h 413"/>
                  <a:gd name="T12" fmla="*/ 0 w 1510"/>
                  <a:gd name="T13" fmla="*/ 412 h 413"/>
                  <a:gd name="T14" fmla="*/ 1490 w 1510"/>
                  <a:gd name="T15" fmla="*/ 41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0" h="413">
                    <a:moveTo>
                      <a:pt x="1490" y="412"/>
                    </a:moveTo>
                    <a:lnTo>
                      <a:pt x="1490" y="412"/>
                    </a:lnTo>
                    <a:cubicBezTo>
                      <a:pt x="1490" y="412"/>
                      <a:pt x="1509" y="127"/>
                      <a:pt x="1305" y="62"/>
                    </a:cubicBezTo>
                    <a:lnTo>
                      <a:pt x="1305" y="62"/>
                    </a:lnTo>
                    <a:cubicBezTo>
                      <a:pt x="1110" y="0"/>
                      <a:pt x="790" y="88"/>
                      <a:pt x="523" y="302"/>
                    </a:cubicBezTo>
                    <a:lnTo>
                      <a:pt x="523" y="302"/>
                    </a:lnTo>
                    <a:cubicBezTo>
                      <a:pt x="523" y="302"/>
                      <a:pt x="412" y="60"/>
                      <a:pt x="0" y="412"/>
                    </a:cubicBezTo>
                    <a:lnTo>
                      <a:pt x="1490" y="4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6">
                <a:extLst>
                  <a:ext uri="{FF2B5EF4-FFF2-40B4-BE49-F238E27FC236}">
                    <a16:creationId xmlns:a16="http://schemas.microsoft.com/office/drawing/2014/main" id="{AB365AF9-BA4C-492A-B79F-2D3F607A9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2863" y="11404490"/>
                <a:ext cx="1361787" cy="388523"/>
              </a:xfrm>
              <a:custGeom>
                <a:avLst/>
                <a:gdLst>
                  <a:gd name="T0" fmla="*/ 39 w 1529"/>
                  <a:gd name="T1" fmla="*/ 413 h 435"/>
                  <a:gd name="T2" fmla="*/ 1491 w 1529"/>
                  <a:gd name="T3" fmla="*/ 415 h 435"/>
                  <a:gd name="T4" fmla="*/ 1491 w 1529"/>
                  <a:gd name="T5" fmla="*/ 415 h 435"/>
                  <a:gd name="T6" fmla="*/ 1314 w 1529"/>
                  <a:gd name="T7" fmla="*/ 83 h 435"/>
                  <a:gd name="T8" fmla="*/ 1314 w 1529"/>
                  <a:gd name="T9" fmla="*/ 83 h 435"/>
                  <a:gd name="T10" fmla="*/ 540 w 1529"/>
                  <a:gd name="T11" fmla="*/ 322 h 435"/>
                  <a:gd name="T12" fmla="*/ 540 w 1529"/>
                  <a:gd name="T13" fmla="*/ 322 h 435"/>
                  <a:gd name="T14" fmla="*/ 532 w 1529"/>
                  <a:gd name="T15" fmla="*/ 324 h 435"/>
                  <a:gd name="T16" fmla="*/ 532 w 1529"/>
                  <a:gd name="T17" fmla="*/ 324 h 435"/>
                  <a:gd name="T18" fmla="*/ 525 w 1529"/>
                  <a:gd name="T19" fmla="*/ 318 h 435"/>
                  <a:gd name="T20" fmla="*/ 525 w 1529"/>
                  <a:gd name="T21" fmla="*/ 318 h 435"/>
                  <a:gd name="T22" fmla="*/ 426 w 1529"/>
                  <a:gd name="T23" fmla="*/ 247 h 435"/>
                  <a:gd name="T24" fmla="*/ 426 w 1529"/>
                  <a:gd name="T25" fmla="*/ 247 h 435"/>
                  <a:gd name="T26" fmla="*/ 39 w 1529"/>
                  <a:gd name="T27" fmla="*/ 413 h 435"/>
                  <a:gd name="T28" fmla="*/ 1501 w 1529"/>
                  <a:gd name="T29" fmla="*/ 434 h 435"/>
                  <a:gd name="T30" fmla="*/ 1501 w 1529"/>
                  <a:gd name="T31" fmla="*/ 434 h 435"/>
                  <a:gd name="T32" fmla="*/ 11 w 1529"/>
                  <a:gd name="T33" fmla="*/ 433 h 435"/>
                  <a:gd name="T34" fmla="*/ 11 w 1529"/>
                  <a:gd name="T35" fmla="*/ 433 h 435"/>
                  <a:gd name="T36" fmla="*/ 2 w 1529"/>
                  <a:gd name="T37" fmla="*/ 427 h 435"/>
                  <a:gd name="T38" fmla="*/ 2 w 1529"/>
                  <a:gd name="T39" fmla="*/ 427 h 435"/>
                  <a:gd name="T40" fmla="*/ 4 w 1529"/>
                  <a:gd name="T41" fmla="*/ 416 h 435"/>
                  <a:gd name="T42" fmla="*/ 4 w 1529"/>
                  <a:gd name="T43" fmla="*/ 416 h 435"/>
                  <a:gd name="T44" fmla="*/ 432 w 1529"/>
                  <a:gd name="T45" fmla="*/ 228 h 435"/>
                  <a:gd name="T46" fmla="*/ 432 w 1529"/>
                  <a:gd name="T47" fmla="*/ 228 h 435"/>
                  <a:gd name="T48" fmla="*/ 537 w 1529"/>
                  <a:gd name="T49" fmla="*/ 299 h 435"/>
                  <a:gd name="T50" fmla="*/ 537 w 1529"/>
                  <a:gd name="T51" fmla="*/ 299 h 435"/>
                  <a:gd name="T52" fmla="*/ 1320 w 1529"/>
                  <a:gd name="T53" fmla="*/ 65 h 435"/>
                  <a:gd name="T54" fmla="*/ 1320 w 1529"/>
                  <a:gd name="T55" fmla="*/ 65 h 435"/>
                  <a:gd name="T56" fmla="*/ 1511 w 1529"/>
                  <a:gd name="T57" fmla="*/ 425 h 435"/>
                  <a:gd name="T58" fmla="*/ 1511 w 1529"/>
                  <a:gd name="T59" fmla="*/ 425 h 435"/>
                  <a:gd name="T60" fmla="*/ 1501 w 1529"/>
                  <a:gd name="T61" fmla="*/ 434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529" h="435">
                    <a:moveTo>
                      <a:pt x="39" y="413"/>
                    </a:moveTo>
                    <a:lnTo>
                      <a:pt x="1491" y="415"/>
                    </a:lnTo>
                    <a:lnTo>
                      <a:pt x="1491" y="415"/>
                    </a:lnTo>
                    <a:cubicBezTo>
                      <a:pt x="1492" y="366"/>
                      <a:pt x="1486" y="139"/>
                      <a:pt x="1314" y="83"/>
                    </a:cubicBezTo>
                    <a:lnTo>
                      <a:pt x="1314" y="83"/>
                    </a:lnTo>
                    <a:cubicBezTo>
                      <a:pt x="1112" y="19"/>
                      <a:pt x="795" y="118"/>
                      <a:pt x="540" y="322"/>
                    </a:cubicBezTo>
                    <a:lnTo>
                      <a:pt x="540" y="322"/>
                    </a:lnTo>
                    <a:cubicBezTo>
                      <a:pt x="538" y="324"/>
                      <a:pt x="535" y="325"/>
                      <a:pt x="532" y="324"/>
                    </a:cubicBezTo>
                    <a:lnTo>
                      <a:pt x="532" y="324"/>
                    </a:lnTo>
                    <a:cubicBezTo>
                      <a:pt x="529" y="323"/>
                      <a:pt x="527" y="321"/>
                      <a:pt x="525" y="318"/>
                    </a:cubicBezTo>
                    <a:lnTo>
                      <a:pt x="525" y="318"/>
                    </a:lnTo>
                    <a:cubicBezTo>
                      <a:pt x="524" y="316"/>
                      <a:pt x="498" y="263"/>
                      <a:pt x="426" y="247"/>
                    </a:cubicBezTo>
                    <a:lnTo>
                      <a:pt x="426" y="247"/>
                    </a:lnTo>
                    <a:cubicBezTo>
                      <a:pt x="359" y="233"/>
                      <a:pt x="236" y="250"/>
                      <a:pt x="39" y="413"/>
                    </a:cubicBezTo>
                    <a:close/>
                    <a:moveTo>
                      <a:pt x="1501" y="434"/>
                    </a:moveTo>
                    <a:lnTo>
                      <a:pt x="1501" y="434"/>
                    </a:lnTo>
                    <a:lnTo>
                      <a:pt x="11" y="433"/>
                    </a:lnTo>
                    <a:lnTo>
                      <a:pt x="11" y="433"/>
                    </a:lnTo>
                    <a:cubicBezTo>
                      <a:pt x="7" y="433"/>
                      <a:pt x="3" y="430"/>
                      <a:pt x="2" y="427"/>
                    </a:cubicBezTo>
                    <a:lnTo>
                      <a:pt x="2" y="427"/>
                    </a:lnTo>
                    <a:cubicBezTo>
                      <a:pt x="0" y="423"/>
                      <a:pt x="2" y="418"/>
                      <a:pt x="4" y="416"/>
                    </a:cubicBezTo>
                    <a:lnTo>
                      <a:pt x="4" y="416"/>
                    </a:lnTo>
                    <a:cubicBezTo>
                      <a:pt x="179" y="267"/>
                      <a:pt x="323" y="204"/>
                      <a:pt x="432" y="228"/>
                    </a:cubicBezTo>
                    <a:lnTo>
                      <a:pt x="432" y="228"/>
                    </a:lnTo>
                    <a:cubicBezTo>
                      <a:pt x="493" y="242"/>
                      <a:pt x="525" y="280"/>
                      <a:pt x="537" y="299"/>
                    </a:cubicBezTo>
                    <a:lnTo>
                      <a:pt x="537" y="299"/>
                    </a:lnTo>
                    <a:cubicBezTo>
                      <a:pt x="795" y="95"/>
                      <a:pt x="1115" y="0"/>
                      <a:pt x="1320" y="65"/>
                    </a:cubicBezTo>
                    <a:lnTo>
                      <a:pt x="1320" y="65"/>
                    </a:lnTo>
                    <a:cubicBezTo>
                      <a:pt x="1528" y="131"/>
                      <a:pt x="1511" y="423"/>
                      <a:pt x="1511" y="425"/>
                    </a:cubicBezTo>
                    <a:lnTo>
                      <a:pt x="1511" y="425"/>
                    </a:lnTo>
                    <a:cubicBezTo>
                      <a:pt x="1511" y="430"/>
                      <a:pt x="1506" y="434"/>
                      <a:pt x="1501" y="4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7">
                <a:extLst>
                  <a:ext uri="{FF2B5EF4-FFF2-40B4-BE49-F238E27FC236}">
                    <a16:creationId xmlns:a16="http://schemas.microsoft.com/office/drawing/2014/main" id="{FB52060D-D7A1-419B-8092-856473296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6076" y="11302454"/>
                <a:ext cx="1326469" cy="478785"/>
              </a:xfrm>
              <a:custGeom>
                <a:avLst/>
                <a:gdLst>
                  <a:gd name="T0" fmla="*/ 1489 w 1490"/>
                  <a:gd name="T1" fmla="*/ 539 h 540"/>
                  <a:gd name="T2" fmla="*/ 1489 w 1490"/>
                  <a:gd name="T3" fmla="*/ 539 h 540"/>
                  <a:gd name="T4" fmla="*/ 1184 w 1490"/>
                  <a:gd name="T5" fmla="*/ 109 h 540"/>
                  <a:gd name="T6" fmla="*/ 1184 w 1490"/>
                  <a:gd name="T7" fmla="*/ 109 h 540"/>
                  <a:gd name="T8" fmla="*/ 915 w 1490"/>
                  <a:gd name="T9" fmla="*/ 406 h 540"/>
                  <a:gd name="T10" fmla="*/ 915 w 1490"/>
                  <a:gd name="T11" fmla="*/ 406 h 540"/>
                  <a:gd name="T12" fmla="*/ 458 w 1490"/>
                  <a:gd name="T13" fmla="*/ 429 h 540"/>
                  <a:gd name="T14" fmla="*/ 458 w 1490"/>
                  <a:gd name="T15" fmla="*/ 429 h 540"/>
                  <a:gd name="T16" fmla="*/ 0 w 1490"/>
                  <a:gd name="T17" fmla="*/ 539 h 540"/>
                  <a:gd name="T18" fmla="*/ 1489 w 1490"/>
                  <a:gd name="T19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90" h="540">
                    <a:moveTo>
                      <a:pt x="1489" y="539"/>
                    </a:moveTo>
                    <a:lnTo>
                      <a:pt x="1489" y="539"/>
                    </a:lnTo>
                    <a:cubicBezTo>
                      <a:pt x="1489" y="539"/>
                      <a:pt x="1445" y="90"/>
                      <a:pt x="1184" y="109"/>
                    </a:cubicBezTo>
                    <a:lnTo>
                      <a:pt x="1184" y="109"/>
                    </a:lnTo>
                    <a:cubicBezTo>
                      <a:pt x="1004" y="121"/>
                      <a:pt x="915" y="406"/>
                      <a:pt x="915" y="406"/>
                    </a:cubicBezTo>
                    <a:lnTo>
                      <a:pt x="915" y="406"/>
                    </a:lnTo>
                    <a:cubicBezTo>
                      <a:pt x="915" y="406"/>
                      <a:pt x="750" y="0"/>
                      <a:pt x="458" y="429"/>
                    </a:cubicBezTo>
                    <a:lnTo>
                      <a:pt x="458" y="429"/>
                    </a:lnTo>
                    <a:cubicBezTo>
                      <a:pt x="458" y="429"/>
                      <a:pt x="263" y="218"/>
                      <a:pt x="0" y="539"/>
                    </a:cubicBezTo>
                    <a:lnTo>
                      <a:pt x="1489" y="5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8">
                <a:extLst>
                  <a:ext uri="{FF2B5EF4-FFF2-40B4-BE49-F238E27FC236}">
                    <a16:creationId xmlns:a16="http://schemas.microsoft.com/office/drawing/2014/main" id="{C84A68C2-D14A-4F63-AB9C-A60D54E7C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4304" y="11384869"/>
                <a:ext cx="1346090" cy="408144"/>
              </a:xfrm>
              <a:custGeom>
                <a:avLst/>
                <a:gdLst>
                  <a:gd name="T0" fmla="*/ 32 w 1512"/>
                  <a:gd name="T1" fmla="*/ 437 h 459"/>
                  <a:gd name="T2" fmla="*/ 1490 w 1512"/>
                  <a:gd name="T3" fmla="*/ 439 h 459"/>
                  <a:gd name="T4" fmla="*/ 1490 w 1512"/>
                  <a:gd name="T5" fmla="*/ 439 h 459"/>
                  <a:gd name="T6" fmla="*/ 1196 w 1512"/>
                  <a:gd name="T7" fmla="*/ 27 h 459"/>
                  <a:gd name="T8" fmla="*/ 1196 w 1512"/>
                  <a:gd name="T9" fmla="*/ 27 h 459"/>
                  <a:gd name="T10" fmla="*/ 936 w 1512"/>
                  <a:gd name="T11" fmla="*/ 317 h 459"/>
                  <a:gd name="T12" fmla="*/ 936 w 1512"/>
                  <a:gd name="T13" fmla="*/ 317 h 459"/>
                  <a:gd name="T14" fmla="*/ 927 w 1512"/>
                  <a:gd name="T15" fmla="*/ 324 h 459"/>
                  <a:gd name="T16" fmla="*/ 927 w 1512"/>
                  <a:gd name="T17" fmla="*/ 324 h 459"/>
                  <a:gd name="T18" fmla="*/ 918 w 1512"/>
                  <a:gd name="T19" fmla="*/ 318 h 459"/>
                  <a:gd name="T20" fmla="*/ 918 w 1512"/>
                  <a:gd name="T21" fmla="*/ 318 h 459"/>
                  <a:gd name="T22" fmla="*/ 739 w 1512"/>
                  <a:gd name="T23" fmla="*/ 152 h 459"/>
                  <a:gd name="T24" fmla="*/ 739 w 1512"/>
                  <a:gd name="T25" fmla="*/ 152 h 459"/>
                  <a:gd name="T26" fmla="*/ 477 w 1512"/>
                  <a:gd name="T27" fmla="*/ 343 h 459"/>
                  <a:gd name="T28" fmla="*/ 477 w 1512"/>
                  <a:gd name="T29" fmla="*/ 343 h 459"/>
                  <a:gd name="T30" fmla="*/ 470 w 1512"/>
                  <a:gd name="T31" fmla="*/ 347 h 459"/>
                  <a:gd name="T32" fmla="*/ 470 w 1512"/>
                  <a:gd name="T33" fmla="*/ 347 h 459"/>
                  <a:gd name="T34" fmla="*/ 462 w 1512"/>
                  <a:gd name="T35" fmla="*/ 345 h 459"/>
                  <a:gd name="T36" fmla="*/ 462 w 1512"/>
                  <a:gd name="T37" fmla="*/ 345 h 459"/>
                  <a:gd name="T38" fmla="*/ 297 w 1512"/>
                  <a:gd name="T39" fmla="*/ 280 h 459"/>
                  <a:gd name="T40" fmla="*/ 297 w 1512"/>
                  <a:gd name="T41" fmla="*/ 280 h 459"/>
                  <a:gd name="T42" fmla="*/ 32 w 1512"/>
                  <a:gd name="T43" fmla="*/ 437 h 459"/>
                  <a:gd name="T44" fmla="*/ 1500 w 1512"/>
                  <a:gd name="T45" fmla="*/ 458 h 459"/>
                  <a:gd name="T46" fmla="*/ 1500 w 1512"/>
                  <a:gd name="T47" fmla="*/ 458 h 459"/>
                  <a:gd name="T48" fmla="*/ 11 w 1512"/>
                  <a:gd name="T49" fmla="*/ 457 h 459"/>
                  <a:gd name="T50" fmla="*/ 11 w 1512"/>
                  <a:gd name="T51" fmla="*/ 457 h 459"/>
                  <a:gd name="T52" fmla="*/ 2 w 1512"/>
                  <a:gd name="T53" fmla="*/ 452 h 459"/>
                  <a:gd name="T54" fmla="*/ 2 w 1512"/>
                  <a:gd name="T55" fmla="*/ 452 h 459"/>
                  <a:gd name="T56" fmla="*/ 4 w 1512"/>
                  <a:gd name="T57" fmla="*/ 441 h 459"/>
                  <a:gd name="T58" fmla="*/ 4 w 1512"/>
                  <a:gd name="T59" fmla="*/ 441 h 459"/>
                  <a:gd name="T60" fmla="*/ 297 w 1512"/>
                  <a:gd name="T61" fmla="*/ 260 h 459"/>
                  <a:gd name="T62" fmla="*/ 297 w 1512"/>
                  <a:gd name="T63" fmla="*/ 260 h 459"/>
                  <a:gd name="T64" fmla="*/ 468 w 1512"/>
                  <a:gd name="T65" fmla="*/ 323 h 459"/>
                  <a:gd name="T66" fmla="*/ 468 w 1512"/>
                  <a:gd name="T67" fmla="*/ 323 h 459"/>
                  <a:gd name="T68" fmla="*/ 741 w 1512"/>
                  <a:gd name="T69" fmla="*/ 132 h 459"/>
                  <a:gd name="T70" fmla="*/ 741 w 1512"/>
                  <a:gd name="T71" fmla="*/ 132 h 459"/>
                  <a:gd name="T72" fmla="*/ 925 w 1512"/>
                  <a:gd name="T73" fmla="*/ 288 h 459"/>
                  <a:gd name="T74" fmla="*/ 925 w 1512"/>
                  <a:gd name="T75" fmla="*/ 288 h 459"/>
                  <a:gd name="T76" fmla="*/ 984 w 1512"/>
                  <a:gd name="T77" fmla="*/ 166 h 459"/>
                  <a:gd name="T78" fmla="*/ 984 w 1512"/>
                  <a:gd name="T79" fmla="*/ 166 h 459"/>
                  <a:gd name="T80" fmla="*/ 1194 w 1512"/>
                  <a:gd name="T81" fmla="*/ 7 h 459"/>
                  <a:gd name="T82" fmla="*/ 1194 w 1512"/>
                  <a:gd name="T83" fmla="*/ 7 h 459"/>
                  <a:gd name="T84" fmla="*/ 1455 w 1512"/>
                  <a:gd name="T85" fmla="*/ 222 h 459"/>
                  <a:gd name="T86" fmla="*/ 1455 w 1512"/>
                  <a:gd name="T87" fmla="*/ 222 h 459"/>
                  <a:gd name="T88" fmla="*/ 1511 w 1512"/>
                  <a:gd name="T89" fmla="*/ 448 h 459"/>
                  <a:gd name="T90" fmla="*/ 1511 w 1512"/>
                  <a:gd name="T91" fmla="*/ 448 h 459"/>
                  <a:gd name="T92" fmla="*/ 1508 w 1512"/>
                  <a:gd name="T93" fmla="*/ 455 h 459"/>
                  <a:gd name="T94" fmla="*/ 1508 w 1512"/>
                  <a:gd name="T95" fmla="*/ 455 h 459"/>
                  <a:gd name="T96" fmla="*/ 1500 w 1512"/>
                  <a:gd name="T97" fmla="*/ 458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512" h="459">
                    <a:moveTo>
                      <a:pt x="32" y="437"/>
                    </a:moveTo>
                    <a:lnTo>
                      <a:pt x="1490" y="439"/>
                    </a:lnTo>
                    <a:lnTo>
                      <a:pt x="1490" y="439"/>
                    </a:lnTo>
                    <a:cubicBezTo>
                      <a:pt x="1481" y="370"/>
                      <a:pt x="1422" y="12"/>
                      <a:pt x="1196" y="27"/>
                    </a:cubicBezTo>
                    <a:lnTo>
                      <a:pt x="1196" y="27"/>
                    </a:lnTo>
                    <a:cubicBezTo>
                      <a:pt x="1024" y="39"/>
                      <a:pt x="937" y="315"/>
                      <a:pt x="936" y="317"/>
                    </a:cubicBezTo>
                    <a:lnTo>
                      <a:pt x="936" y="317"/>
                    </a:lnTo>
                    <a:cubicBezTo>
                      <a:pt x="935" y="322"/>
                      <a:pt x="931" y="324"/>
                      <a:pt x="927" y="324"/>
                    </a:cubicBezTo>
                    <a:lnTo>
                      <a:pt x="927" y="324"/>
                    </a:lnTo>
                    <a:cubicBezTo>
                      <a:pt x="922" y="324"/>
                      <a:pt x="919" y="322"/>
                      <a:pt x="918" y="318"/>
                    </a:cubicBezTo>
                    <a:lnTo>
                      <a:pt x="918" y="318"/>
                    </a:lnTo>
                    <a:cubicBezTo>
                      <a:pt x="917" y="316"/>
                      <a:pt x="852" y="163"/>
                      <a:pt x="739" y="152"/>
                    </a:cubicBezTo>
                    <a:lnTo>
                      <a:pt x="739" y="152"/>
                    </a:lnTo>
                    <a:cubicBezTo>
                      <a:pt x="658" y="143"/>
                      <a:pt x="570" y="208"/>
                      <a:pt x="477" y="343"/>
                    </a:cubicBezTo>
                    <a:lnTo>
                      <a:pt x="477" y="343"/>
                    </a:lnTo>
                    <a:cubicBezTo>
                      <a:pt x="476" y="346"/>
                      <a:pt x="473" y="347"/>
                      <a:pt x="470" y="347"/>
                    </a:cubicBezTo>
                    <a:lnTo>
                      <a:pt x="470" y="347"/>
                    </a:lnTo>
                    <a:cubicBezTo>
                      <a:pt x="467" y="348"/>
                      <a:pt x="464" y="346"/>
                      <a:pt x="462" y="345"/>
                    </a:cubicBezTo>
                    <a:lnTo>
                      <a:pt x="462" y="345"/>
                    </a:lnTo>
                    <a:cubicBezTo>
                      <a:pt x="461" y="344"/>
                      <a:pt x="398" y="277"/>
                      <a:pt x="297" y="280"/>
                    </a:cubicBezTo>
                    <a:lnTo>
                      <a:pt x="297" y="280"/>
                    </a:lnTo>
                    <a:cubicBezTo>
                      <a:pt x="209" y="282"/>
                      <a:pt x="120" y="335"/>
                      <a:pt x="32" y="437"/>
                    </a:cubicBezTo>
                    <a:close/>
                    <a:moveTo>
                      <a:pt x="1500" y="458"/>
                    </a:moveTo>
                    <a:lnTo>
                      <a:pt x="1500" y="458"/>
                    </a:lnTo>
                    <a:lnTo>
                      <a:pt x="11" y="457"/>
                    </a:lnTo>
                    <a:lnTo>
                      <a:pt x="11" y="457"/>
                    </a:lnTo>
                    <a:cubicBezTo>
                      <a:pt x="7" y="457"/>
                      <a:pt x="4" y="455"/>
                      <a:pt x="2" y="452"/>
                    </a:cubicBezTo>
                    <a:lnTo>
                      <a:pt x="2" y="452"/>
                    </a:lnTo>
                    <a:cubicBezTo>
                      <a:pt x="0" y="448"/>
                      <a:pt x="1" y="444"/>
                      <a:pt x="4" y="441"/>
                    </a:cubicBezTo>
                    <a:lnTo>
                      <a:pt x="4" y="441"/>
                    </a:lnTo>
                    <a:cubicBezTo>
                      <a:pt x="100" y="323"/>
                      <a:pt x="199" y="263"/>
                      <a:pt x="297" y="260"/>
                    </a:cubicBezTo>
                    <a:lnTo>
                      <a:pt x="297" y="260"/>
                    </a:lnTo>
                    <a:cubicBezTo>
                      <a:pt x="385" y="257"/>
                      <a:pt x="445" y="303"/>
                      <a:pt x="468" y="323"/>
                    </a:cubicBezTo>
                    <a:lnTo>
                      <a:pt x="468" y="323"/>
                    </a:lnTo>
                    <a:cubicBezTo>
                      <a:pt x="562" y="187"/>
                      <a:pt x="654" y="123"/>
                      <a:pt x="741" y="132"/>
                    </a:cubicBezTo>
                    <a:lnTo>
                      <a:pt x="741" y="132"/>
                    </a:lnTo>
                    <a:cubicBezTo>
                      <a:pt x="839" y="143"/>
                      <a:pt x="902" y="242"/>
                      <a:pt x="925" y="288"/>
                    </a:cubicBezTo>
                    <a:lnTo>
                      <a:pt x="925" y="288"/>
                    </a:lnTo>
                    <a:cubicBezTo>
                      <a:pt x="935" y="261"/>
                      <a:pt x="955" y="214"/>
                      <a:pt x="984" y="166"/>
                    </a:cubicBezTo>
                    <a:lnTo>
                      <a:pt x="984" y="166"/>
                    </a:lnTo>
                    <a:cubicBezTo>
                      <a:pt x="1045" y="67"/>
                      <a:pt x="1117" y="12"/>
                      <a:pt x="1194" y="7"/>
                    </a:cubicBezTo>
                    <a:lnTo>
                      <a:pt x="1194" y="7"/>
                    </a:lnTo>
                    <a:cubicBezTo>
                      <a:pt x="1305" y="0"/>
                      <a:pt x="1396" y="74"/>
                      <a:pt x="1455" y="222"/>
                    </a:cubicBezTo>
                    <a:lnTo>
                      <a:pt x="1455" y="222"/>
                    </a:lnTo>
                    <a:cubicBezTo>
                      <a:pt x="1499" y="333"/>
                      <a:pt x="1511" y="447"/>
                      <a:pt x="1511" y="448"/>
                    </a:cubicBezTo>
                    <a:lnTo>
                      <a:pt x="1511" y="448"/>
                    </a:lnTo>
                    <a:cubicBezTo>
                      <a:pt x="1511" y="450"/>
                      <a:pt x="1510" y="452"/>
                      <a:pt x="1508" y="455"/>
                    </a:cubicBezTo>
                    <a:lnTo>
                      <a:pt x="1508" y="455"/>
                    </a:lnTo>
                    <a:cubicBezTo>
                      <a:pt x="1507" y="457"/>
                      <a:pt x="1504" y="458"/>
                      <a:pt x="1500" y="4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9">
                <a:extLst>
                  <a:ext uri="{FF2B5EF4-FFF2-40B4-BE49-F238E27FC236}">
                    <a16:creationId xmlns:a16="http://schemas.microsoft.com/office/drawing/2014/main" id="{9A7D968D-A869-44C3-AA24-F662129F8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4251" y="10886461"/>
                <a:ext cx="1506994" cy="898703"/>
              </a:xfrm>
              <a:custGeom>
                <a:avLst/>
                <a:gdLst>
                  <a:gd name="T0" fmla="*/ 1691 w 1692"/>
                  <a:gd name="T1" fmla="*/ 1008 h 1009"/>
                  <a:gd name="T2" fmla="*/ 1691 w 1692"/>
                  <a:gd name="T3" fmla="*/ 1008 h 1009"/>
                  <a:gd name="T4" fmla="*/ 1599 w 1692"/>
                  <a:gd name="T5" fmla="*/ 891 h 1009"/>
                  <a:gd name="T6" fmla="*/ 1599 w 1692"/>
                  <a:gd name="T7" fmla="*/ 891 h 1009"/>
                  <a:gd name="T8" fmla="*/ 1432 w 1692"/>
                  <a:gd name="T9" fmla="*/ 898 h 1009"/>
                  <a:gd name="T10" fmla="*/ 1432 w 1692"/>
                  <a:gd name="T11" fmla="*/ 898 h 1009"/>
                  <a:gd name="T12" fmla="*/ 1353 w 1692"/>
                  <a:gd name="T13" fmla="*/ 732 h 1009"/>
                  <a:gd name="T14" fmla="*/ 1353 w 1692"/>
                  <a:gd name="T15" fmla="*/ 732 h 1009"/>
                  <a:gd name="T16" fmla="*/ 1113 w 1692"/>
                  <a:gd name="T17" fmla="*/ 803 h 1009"/>
                  <a:gd name="T18" fmla="*/ 1113 w 1692"/>
                  <a:gd name="T19" fmla="*/ 803 h 1009"/>
                  <a:gd name="T20" fmla="*/ 534 w 1692"/>
                  <a:gd name="T21" fmla="*/ 860 h 1009"/>
                  <a:gd name="T22" fmla="*/ 534 w 1692"/>
                  <a:gd name="T23" fmla="*/ 860 h 1009"/>
                  <a:gd name="T24" fmla="*/ 0 w 1692"/>
                  <a:gd name="T25" fmla="*/ 1008 h 1009"/>
                  <a:gd name="T26" fmla="*/ 1691 w 1692"/>
                  <a:gd name="T27" fmla="*/ 1008 h 10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2" h="1009">
                    <a:moveTo>
                      <a:pt x="1691" y="1008"/>
                    </a:moveTo>
                    <a:lnTo>
                      <a:pt x="1691" y="1008"/>
                    </a:lnTo>
                    <a:cubicBezTo>
                      <a:pt x="1691" y="1008"/>
                      <a:pt x="1659" y="917"/>
                      <a:pt x="1599" y="891"/>
                    </a:cubicBezTo>
                    <a:lnTo>
                      <a:pt x="1599" y="891"/>
                    </a:lnTo>
                    <a:cubicBezTo>
                      <a:pt x="1528" y="861"/>
                      <a:pt x="1432" y="898"/>
                      <a:pt x="1432" y="898"/>
                    </a:cubicBezTo>
                    <a:lnTo>
                      <a:pt x="1432" y="898"/>
                    </a:lnTo>
                    <a:cubicBezTo>
                      <a:pt x="1432" y="898"/>
                      <a:pt x="1412" y="757"/>
                      <a:pt x="1353" y="732"/>
                    </a:cubicBezTo>
                    <a:lnTo>
                      <a:pt x="1353" y="732"/>
                    </a:lnTo>
                    <a:cubicBezTo>
                      <a:pt x="1266" y="699"/>
                      <a:pt x="1113" y="803"/>
                      <a:pt x="1113" y="803"/>
                    </a:cubicBezTo>
                    <a:lnTo>
                      <a:pt x="1113" y="803"/>
                    </a:lnTo>
                    <a:cubicBezTo>
                      <a:pt x="1113" y="803"/>
                      <a:pt x="1322" y="0"/>
                      <a:pt x="534" y="860"/>
                    </a:cubicBezTo>
                    <a:lnTo>
                      <a:pt x="534" y="860"/>
                    </a:lnTo>
                    <a:cubicBezTo>
                      <a:pt x="534" y="860"/>
                      <a:pt x="447" y="545"/>
                      <a:pt x="0" y="1008"/>
                    </a:cubicBezTo>
                    <a:lnTo>
                      <a:pt x="1691" y="10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0">
                <a:extLst>
                  <a:ext uri="{FF2B5EF4-FFF2-40B4-BE49-F238E27FC236}">
                    <a16:creationId xmlns:a16="http://schemas.microsoft.com/office/drawing/2014/main" id="{100040E5-FE51-4D92-A8B2-55261F42CA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6402" y="11251437"/>
                <a:ext cx="1526617" cy="537650"/>
              </a:xfrm>
              <a:custGeom>
                <a:avLst/>
                <a:gdLst>
                  <a:gd name="T0" fmla="*/ 35 w 1714"/>
                  <a:gd name="T1" fmla="*/ 584 h 606"/>
                  <a:gd name="T2" fmla="*/ 1687 w 1714"/>
                  <a:gd name="T3" fmla="*/ 586 h 606"/>
                  <a:gd name="T4" fmla="*/ 1687 w 1714"/>
                  <a:gd name="T5" fmla="*/ 586 h 606"/>
                  <a:gd name="T6" fmla="*/ 1606 w 1714"/>
                  <a:gd name="T7" fmla="*/ 487 h 606"/>
                  <a:gd name="T8" fmla="*/ 1606 w 1714"/>
                  <a:gd name="T9" fmla="*/ 487 h 606"/>
                  <a:gd name="T10" fmla="*/ 1446 w 1714"/>
                  <a:gd name="T11" fmla="*/ 494 h 606"/>
                  <a:gd name="T12" fmla="*/ 1446 w 1714"/>
                  <a:gd name="T13" fmla="*/ 494 h 606"/>
                  <a:gd name="T14" fmla="*/ 1438 w 1714"/>
                  <a:gd name="T15" fmla="*/ 493 h 606"/>
                  <a:gd name="T16" fmla="*/ 1438 w 1714"/>
                  <a:gd name="T17" fmla="*/ 493 h 606"/>
                  <a:gd name="T18" fmla="*/ 1433 w 1714"/>
                  <a:gd name="T19" fmla="*/ 487 h 606"/>
                  <a:gd name="T20" fmla="*/ 1433 w 1714"/>
                  <a:gd name="T21" fmla="*/ 487 h 606"/>
                  <a:gd name="T22" fmla="*/ 1359 w 1714"/>
                  <a:gd name="T23" fmla="*/ 329 h 606"/>
                  <a:gd name="T24" fmla="*/ 1359 w 1714"/>
                  <a:gd name="T25" fmla="*/ 329 h 606"/>
                  <a:gd name="T26" fmla="*/ 1130 w 1714"/>
                  <a:gd name="T27" fmla="*/ 398 h 606"/>
                  <a:gd name="T28" fmla="*/ 1130 w 1714"/>
                  <a:gd name="T29" fmla="*/ 398 h 606"/>
                  <a:gd name="T30" fmla="*/ 1118 w 1714"/>
                  <a:gd name="T31" fmla="*/ 398 h 606"/>
                  <a:gd name="T32" fmla="*/ 1118 w 1714"/>
                  <a:gd name="T33" fmla="*/ 398 h 606"/>
                  <a:gd name="T34" fmla="*/ 1114 w 1714"/>
                  <a:gd name="T35" fmla="*/ 388 h 606"/>
                  <a:gd name="T36" fmla="*/ 1114 w 1714"/>
                  <a:gd name="T37" fmla="*/ 388 h 606"/>
                  <a:gd name="T38" fmla="*/ 1138 w 1714"/>
                  <a:gd name="T39" fmla="*/ 243 h 606"/>
                  <a:gd name="T40" fmla="*/ 1138 w 1714"/>
                  <a:gd name="T41" fmla="*/ 243 h 606"/>
                  <a:gd name="T42" fmla="*/ 1091 w 1714"/>
                  <a:gd name="T43" fmla="*/ 67 h 606"/>
                  <a:gd name="T44" fmla="*/ 1091 w 1714"/>
                  <a:gd name="T45" fmla="*/ 67 h 606"/>
                  <a:gd name="T46" fmla="*/ 552 w 1714"/>
                  <a:gd name="T47" fmla="*/ 454 h 606"/>
                  <a:gd name="T48" fmla="*/ 552 w 1714"/>
                  <a:gd name="T49" fmla="*/ 454 h 606"/>
                  <a:gd name="T50" fmla="*/ 542 w 1714"/>
                  <a:gd name="T51" fmla="*/ 457 h 606"/>
                  <a:gd name="T52" fmla="*/ 542 w 1714"/>
                  <a:gd name="T53" fmla="*/ 457 h 606"/>
                  <a:gd name="T54" fmla="*/ 535 w 1714"/>
                  <a:gd name="T55" fmla="*/ 450 h 606"/>
                  <a:gd name="T56" fmla="*/ 535 w 1714"/>
                  <a:gd name="T57" fmla="*/ 450 h 606"/>
                  <a:gd name="T58" fmla="*/ 441 w 1714"/>
                  <a:gd name="T59" fmla="*/ 356 h 606"/>
                  <a:gd name="T60" fmla="*/ 441 w 1714"/>
                  <a:gd name="T61" fmla="*/ 356 h 606"/>
                  <a:gd name="T62" fmla="*/ 35 w 1714"/>
                  <a:gd name="T63" fmla="*/ 584 h 606"/>
                  <a:gd name="T64" fmla="*/ 1702 w 1714"/>
                  <a:gd name="T65" fmla="*/ 605 h 606"/>
                  <a:gd name="T66" fmla="*/ 1702 w 1714"/>
                  <a:gd name="T67" fmla="*/ 605 h 606"/>
                  <a:gd name="T68" fmla="*/ 11 w 1714"/>
                  <a:gd name="T69" fmla="*/ 604 h 606"/>
                  <a:gd name="T70" fmla="*/ 11 w 1714"/>
                  <a:gd name="T71" fmla="*/ 604 h 606"/>
                  <a:gd name="T72" fmla="*/ 2 w 1714"/>
                  <a:gd name="T73" fmla="*/ 598 h 606"/>
                  <a:gd name="T74" fmla="*/ 2 w 1714"/>
                  <a:gd name="T75" fmla="*/ 598 h 606"/>
                  <a:gd name="T76" fmla="*/ 5 w 1714"/>
                  <a:gd name="T77" fmla="*/ 588 h 606"/>
                  <a:gd name="T78" fmla="*/ 5 w 1714"/>
                  <a:gd name="T79" fmla="*/ 588 h 606"/>
                  <a:gd name="T80" fmla="*/ 446 w 1714"/>
                  <a:gd name="T81" fmla="*/ 337 h 606"/>
                  <a:gd name="T82" fmla="*/ 446 w 1714"/>
                  <a:gd name="T83" fmla="*/ 337 h 606"/>
                  <a:gd name="T84" fmla="*/ 548 w 1714"/>
                  <a:gd name="T85" fmla="*/ 428 h 606"/>
                  <a:gd name="T86" fmla="*/ 548 w 1714"/>
                  <a:gd name="T87" fmla="*/ 428 h 606"/>
                  <a:gd name="T88" fmla="*/ 1101 w 1714"/>
                  <a:gd name="T89" fmla="*/ 50 h 606"/>
                  <a:gd name="T90" fmla="*/ 1101 w 1714"/>
                  <a:gd name="T91" fmla="*/ 50 h 606"/>
                  <a:gd name="T92" fmla="*/ 1139 w 1714"/>
                  <a:gd name="T93" fmla="*/ 368 h 606"/>
                  <a:gd name="T94" fmla="*/ 1139 w 1714"/>
                  <a:gd name="T95" fmla="*/ 368 h 606"/>
                  <a:gd name="T96" fmla="*/ 1367 w 1714"/>
                  <a:gd name="T97" fmla="*/ 311 h 606"/>
                  <a:gd name="T98" fmla="*/ 1367 w 1714"/>
                  <a:gd name="T99" fmla="*/ 311 h 606"/>
                  <a:gd name="T100" fmla="*/ 1450 w 1714"/>
                  <a:gd name="T101" fmla="*/ 471 h 606"/>
                  <a:gd name="T102" fmla="*/ 1450 w 1714"/>
                  <a:gd name="T103" fmla="*/ 471 h 606"/>
                  <a:gd name="T104" fmla="*/ 1614 w 1714"/>
                  <a:gd name="T105" fmla="*/ 470 h 606"/>
                  <a:gd name="T106" fmla="*/ 1614 w 1714"/>
                  <a:gd name="T107" fmla="*/ 470 h 606"/>
                  <a:gd name="T108" fmla="*/ 1711 w 1714"/>
                  <a:gd name="T109" fmla="*/ 592 h 606"/>
                  <a:gd name="T110" fmla="*/ 1711 w 1714"/>
                  <a:gd name="T111" fmla="*/ 592 h 606"/>
                  <a:gd name="T112" fmla="*/ 1710 w 1714"/>
                  <a:gd name="T113" fmla="*/ 601 h 606"/>
                  <a:gd name="T114" fmla="*/ 1710 w 1714"/>
                  <a:gd name="T115" fmla="*/ 601 h 606"/>
                  <a:gd name="T116" fmla="*/ 1702 w 1714"/>
                  <a:gd name="T117" fmla="*/ 605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714" h="606">
                    <a:moveTo>
                      <a:pt x="35" y="584"/>
                    </a:moveTo>
                    <a:lnTo>
                      <a:pt x="1687" y="586"/>
                    </a:lnTo>
                    <a:lnTo>
                      <a:pt x="1687" y="586"/>
                    </a:lnTo>
                    <a:cubicBezTo>
                      <a:pt x="1676" y="560"/>
                      <a:pt x="1647" y="506"/>
                      <a:pt x="1606" y="487"/>
                    </a:cubicBezTo>
                    <a:lnTo>
                      <a:pt x="1606" y="487"/>
                    </a:lnTo>
                    <a:cubicBezTo>
                      <a:pt x="1540" y="459"/>
                      <a:pt x="1447" y="493"/>
                      <a:pt x="1446" y="494"/>
                    </a:cubicBezTo>
                    <a:lnTo>
                      <a:pt x="1446" y="494"/>
                    </a:lnTo>
                    <a:cubicBezTo>
                      <a:pt x="1444" y="495"/>
                      <a:pt x="1440" y="495"/>
                      <a:pt x="1438" y="493"/>
                    </a:cubicBezTo>
                    <a:lnTo>
                      <a:pt x="1438" y="493"/>
                    </a:lnTo>
                    <a:cubicBezTo>
                      <a:pt x="1435" y="492"/>
                      <a:pt x="1433" y="489"/>
                      <a:pt x="1433" y="487"/>
                    </a:cubicBezTo>
                    <a:lnTo>
                      <a:pt x="1433" y="487"/>
                    </a:lnTo>
                    <a:cubicBezTo>
                      <a:pt x="1427" y="448"/>
                      <a:pt x="1404" y="347"/>
                      <a:pt x="1359" y="329"/>
                    </a:cubicBezTo>
                    <a:lnTo>
                      <a:pt x="1359" y="329"/>
                    </a:lnTo>
                    <a:cubicBezTo>
                      <a:pt x="1279" y="297"/>
                      <a:pt x="1131" y="398"/>
                      <a:pt x="1130" y="398"/>
                    </a:cubicBezTo>
                    <a:lnTo>
                      <a:pt x="1130" y="398"/>
                    </a:lnTo>
                    <a:cubicBezTo>
                      <a:pt x="1126" y="401"/>
                      <a:pt x="1122" y="401"/>
                      <a:pt x="1118" y="398"/>
                    </a:cubicBezTo>
                    <a:lnTo>
                      <a:pt x="1118" y="398"/>
                    </a:lnTo>
                    <a:cubicBezTo>
                      <a:pt x="1115" y="396"/>
                      <a:pt x="1114" y="391"/>
                      <a:pt x="1114" y="388"/>
                    </a:cubicBezTo>
                    <a:lnTo>
                      <a:pt x="1114" y="388"/>
                    </a:lnTo>
                    <a:cubicBezTo>
                      <a:pt x="1115" y="387"/>
                      <a:pt x="1132" y="318"/>
                      <a:pt x="1138" y="243"/>
                    </a:cubicBezTo>
                    <a:lnTo>
                      <a:pt x="1138" y="243"/>
                    </a:lnTo>
                    <a:cubicBezTo>
                      <a:pt x="1142" y="178"/>
                      <a:pt x="1138" y="93"/>
                      <a:pt x="1091" y="67"/>
                    </a:cubicBezTo>
                    <a:lnTo>
                      <a:pt x="1091" y="67"/>
                    </a:lnTo>
                    <a:cubicBezTo>
                      <a:pt x="1035" y="36"/>
                      <a:pt x="896" y="79"/>
                      <a:pt x="552" y="454"/>
                    </a:cubicBezTo>
                    <a:lnTo>
                      <a:pt x="552" y="454"/>
                    </a:lnTo>
                    <a:cubicBezTo>
                      <a:pt x="550" y="457"/>
                      <a:pt x="546" y="457"/>
                      <a:pt x="542" y="457"/>
                    </a:cubicBezTo>
                    <a:lnTo>
                      <a:pt x="542" y="457"/>
                    </a:lnTo>
                    <a:cubicBezTo>
                      <a:pt x="539" y="456"/>
                      <a:pt x="536" y="453"/>
                      <a:pt x="535" y="450"/>
                    </a:cubicBezTo>
                    <a:lnTo>
                      <a:pt x="535" y="450"/>
                    </a:lnTo>
                    <a:cubicBezTo>
                      <a:pt x="535" y="449"/>
                      <a:pt x="514" y="374"/>
                      <a:pt x="441" y="356"/>
                    </a:cubicBezTo>
                    <a:lnTo>
                      <a:pt x="441" y="356"/>
                    </a:lnTo>
                    <a:cubicBezTo>
                      <a:pt x="374" y="339"/>
                      <a:pt x="250" y="366"/>
                      <a:pt x="35" y="584"/>
                    </a:cubicBezTo>
                    <a:close/>
                    <a:moveTo>
                      <a:pt x="1702" y="605"/>
                    </a:moveTo>
                    <a:lnTo>
                      <a:pt x="1702" y="605"/>
                    </a:lnTo>
                    <a:lnTo>
                      <a:pt x="11" y="604"/>
                    </a:lnTo>
                    <a:lnTo>
                      <a:pt x="11" y="604"/>
                    </a:lnTo>
                    <a:cubicBezTo>
                      <a:pt x="7" y="604"/>
                      <a:pt x="4" y="601"/>
                      <a:pt x="2" y="598"/>
                    </a:cubicBezTo>
                    <a:lnTo>
                      <a:pt x="2" y="598"/>
                    </a:lnTo>
                    <a:cubicBezTo>
                      <a:pt x="0" y="595"/>
                      <a:pt x="1" y="590"/>
                      <a:pt x="5" y="588"/>
                    </a:cubicBezTo>
                    <a:lnTo>
                      <a:pt x="5" y="588"/>
                    </a:lnTo>
                    <a:cubicBezTo>
                      <a:pt x="191" y="394"/>
                      <a:pt x="340" y="309"/>
                      <a:pt x="446" y="337"/>
                    </a:cubicBezTo>
                    <a:lnTo>
                      <a:pt x="446" y="337"/>
                    </a:lnTo>
                    <a:cubicBezTo>
                      <a:pt x="509" y="353"/>
                      <a:pt x="537" y="403"/>
                      <a:pt x="548" y="428"/>
                    </a:cubicBezTo>
                    <a:lnTo>
                      <a:pt x="548" y="428"/>
                    </a:lnTo>
                    <a:cubicBezTo>
                      <a:pt x="829" y="124"/>
                      <a:pt x="1010" y="0"/>
                      <a:pt x="1101" y="50"/>
                    </a:cubicBezTo>
                    <a:lnTo>
                      <a:pt x="1101" y="50"/>
                    </a:lnTo>
                    <a:cubicBezTo>
                      <a:pt x="1190" y="98"/>
                      <a:pt x="1154" y="299"/>
                      <a:pt x="1139" y="368"/>
                    </a:cubicBezTo>
                    <a:lnTo>
                      <a:pt x="1139" y="368"/>
                    </a:lnTo>
                    <a:cubicBezTo>
                      <a:pt x="1185" y="341"/>
                      <a:pt x="1296" y="283"/>
                      <a:pt x="1367" y="311"/>
                    </a:cubicBezTo>
                    <a:lnTo>
                      <a:pt x="1367" y="311"/>
                    </a:lnTo>
                    <a:cubicBezTo>
                      <a:pt x="1421" y="332"/>
                      <a:pt x="1444" y="436"/>
                      <a:pt x="1450" y="471"/>
                    </a:cubicBezTo>
                    <a:lnTo>
                      <a:pt x="1450" y="471"/>
                    </a:lnTo>
                    <a:cubicBezTo>
                      <a:pt x="1479" y="463"/>
                      <a:pt x="1553" y="444"/>
                      <a:pt x="1614" y="470"/>
                    </a:cubicBezTo>
                    <a:lnTo>
                      <a:pt x="1614" y="470"/>
                    </a:lnTo>
                    <a:cubicBezTo>
                      <a:pt x="1677" y="497"/>
                      <a:pt x="1710" y="588"/>
                      <a:pt x="1711" y="592"/>
                    </a:cubicBezTo>
                    <a:lnTo>
                      <a:pt x="1711" y="592"/>
                    </a:lnTo>
                    <a:cubicBezTo>
                      <a:pt x="1713" y="595"/>
                      <a:pt x="1712" y="599"/>
                      <a:pt x="1710" y="601"/>
                    </a:cubicBezTo>
                    <a:lnTo>
                      <a:pt x="1710" y="601"/>
                    </a:lnTo>
                    <a:cubicBezTo>
                      <a:pt x="1709" y="604"/>
                      <a:pt x="1705" y="605"/>
                      <a:pt x="1702" y="6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1">
                <a:extLst>
                  <a:ext uri="{FF2B5EF4-FFF2-40B4-BE49-F238E27FC236}">
                    <a16:creationId xmlns:a16="http://schemas.microsoft.com/office/drawing/2014/main" id="{5E4F11D3-AAD5-40FF-A22B-7B83E80BD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44565" y="10599976"/>
                <a:ext cx="2028946" cy="423842"/>
              </a:xfrm>
              <a:custGeom>
                <a:avLst/>
                <a:gdLst>
                  <a:gd name="T0" fmla="*/ 12 w 2281"/>
                  <a:gd name="T1" fmla="*/ 473 h 476"/>
                  <a:gd name="T2" fmla="*/ 12 w 2281"/>
                  <a:gd name="T3" fmla="*/ 473 h 476"/>
                  <a:gd name="T4" fmla="*/ 4 w 2281"/>
                  <a:gd name="T5" fmla="*/ 469 h 476"/>
                  <a:gd name="T6" fmla="*/ 4 w 2281"/>
                  <a:gd name="T7" fmla="*/ 469 h 476"/>
                  <a:gd name="T8" fmla="*/ 6 w 2281"/>
                  <a:gd name="T9" fmla="*/ 455 h 476"/>
                  <a:gd name="T10" fmla="*/ 6 w 2281"/>
                  <a:gd name="T11" fmla="*/ 455 h 476"/>
                  <a:gd name="T12" fmla="*/ 1184 w 2281"/>
                  <a:gd name="T13" fmla="*/ 16 h 476"/>
                  <a:gd name="T14" fmla="*/ 1184 w 2281"/>
                  <a:gd name="T15" fmla="*/ 16 h 476"/>
                  <a:gd name="T16" fmla="*/ 2275 w 2281"/>
                  <a:gd name="T17" fmla="*/ 455 h 476"/>
                  <a:gd name="T18" fmla="*/ 2275 w 2281"/>
                  <a:gd name="T19" fmla="*/ 455 h 476"/>
                  <a:gd name="T20" fmla="*/ 2277 w 2281"/>
                  <a:gd name="T21" fmla="*/ 469 h 476"/>
                  <a:gd name="T22" fmla="*/ 2277 w 2281"/>
                  <a:gd name="T23" fmla="*/ 469 h 476"/>
                  <a:gd name="T24" fmla="*/ 2263 w 2281"/>
                  <a:gd name="T25" fmla="*/ 472 h 476"/>
                  <a:gd name="T26" fmla="*/ 2263 w 2281"/>
                  <a:gd name="T27" fmla="*/ 472 h 476"/>
                  <a:gd name="T28" fmla="*/ 1184 w 2281"/>
                  <a:gd name="T29" fmla="*/ 36 h 476"/>
                  <a:gd name="T30" fmla="*/ 1184 w 2281"/>
                  <a:gd name="T31" fmla="*/ 36 h 476"/>
                  <a:gd name="T32" fmla="*/ 1158 w 2281"/>
                  <a:gd name="T33" fmla="*/ 36 h 476"/>
                  <a:gd name="T34" fmla="*/ 1158 w 2281"/>
                  <a:gd name="T35" fmla="*/ 36 h 476"/>
                  <a:gd name="T36" fmla="*/ 18 w 2281"/>
                  <a:gd name="T37" fmla="*/ 472 h 476"/>
                  <a:gd name="T38" fmla="*/ 18 w 2281"/>
                  <a:gd name="T39" fmla="*/ 472 h 476"/>
                  <a:gd name="T40" fmla="*/ 12 w 2281"/>
                  <a:gd name="T41" fmla="*/ 473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81" h="476">
                    <a:moveTo>
                      <a:pt x="12" y="473"/>
                    </a:moveTo>
                    <a:lnTo>
                      <a:pt x="12" y="473"/>
                    </a:lnTo>
                    <a:cubicBezTo>
                      <a:pt x="9" y="473"/>
                      <a:pt x="5" y="472"/>
                      <a:pt x="4" y="469"/>
                    </a:cubicBezTo>
                    <a:lnTo>
                      <a:pt x="4" y="469"/>
                    </a:lnTo>
                    <a:cubicBezTo>
                      <a:pt x="0" y="465"/>
                      <a:pt x="2" y="459"/>
                      <a:pt x="6" y="455"/>
                    </a:cubicBezTo>
                    <a:lnTo>
                      <a:pt x="6" y="455"/>
                    </a:lnTo>
                    <a:cubicBezTo>
                      <a:pt x="13" y="451"/>
                      <a:pt x="699" y="0"/>
                      <a:pt x="1184" y="16"/>
                    </a:cubicBezTo>
                    <a:lnTo>
                      <a:pt x="1184" y="16"/>
                    </a:lnTo>
                    <a:cubicBezTo>
                      <a:pt x="1669" y="32"/>
                      <a:pt x="2269" y="451"/>
                      <a:pt x="2275" y="455"/>
                    </a:cubicBezTo>
                    <a:lnTo>
                      <a:pt x="2275" y="455"/>
                    </a:lnTo>
                    <a:cubicBezTo>
                      <a:pt x="2280" y="459"/>
                      <a:pt x="2280" y="465"/>
                      <a:pt x="2277" y="469"/>
                    </a:cubicBezTo>
                    <a:lnTo>
                      <a:pt x="2277" y="469"/>
                    </a:lnTo>
                    <a:cubicBezTo>
                      <a:pt x="2274" y="474"/>
                      <a:pt x="2268" y="475"/>
                      <a:pt x="2263" y="472"/>
                    </a:cubicBezTo>
                    <a:lnTo>
                      <a:pt x="2263" y="472"/>
                    </a:lnTo>
                    <a:cubicBezTo>
                      <a:pt x="2257" y="467"/>
                      <a:pt x="1662" y="52"/>
                      <a:pt x="1184" y="36"/>
                    </a:cubicBezTo>
                    <a:lnTo>
                      <a:pt x="1184" y="36"/>
                    </a:lnTo>
                    <a:cubicBezTo>
                      <a:pt x="1175" y="36"/>
                      <a:pt x="1166" y="36"/>
                      <a:pt x="1158" y="36"/>
                    </a:cubicBezTo>
                    <a:lnTo>
                      <a:pt x="1158" y="36"/>
                    </a:lnTo>
                    <a:cubicBezTo>
                      <a:pt x="681" y="36"/>
                      <a:pt x="24" y="467"/>
                      <a:pt x="18" y="472"/>
                    </a:cubicBezTo>
                    <a:lnTo>
                      <a:pt x="18" y="472"/>
                    </a:lnTo>
                    <a:cubicBezTo>
                      <a:pt x="16" y="473"/>
                      <a:pt x="13" y="473"/>
                      <a:pt x="12" y="4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2">
                <a:extLst>
                  <a:ext uri="{FF2B5EF4-FFF2-40B4-BE49-F238E27FC236}">
                    <a16:creationId xmlns:a16="http://schemas.microsoft.com/office/drawing/2014/main" id="{DEF4EA97-0AC2-45FC-86CB-E934B8451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9681" y="9587465"/>
                <a:ext cx="6597024" cy="1153792"/>
              </a:xfrm>
              <a:custGeom>
                <a:avLst/>
                <a:gdLst>
                  <a:gd name="T0" fmla="*/ 7398 w 7412"/>
                  <a:gd name="T1" fmla="*/ 1295 h 1298"/>
                  <a:gd name="T2" fmla="*/ 7398 w 7412"/>
                  <a:gd name="T3" fmla="*/ 1295 h 1298"/>
                  <a:gd name="T4" fmla="*/ 7393 w 7412"/>
                  <a:gd name="T5" fmla="*/ 1294 h 1298"/>
                  <a:gd name="T6" fmla="*/ 7393 w 7412"/>
                  <a:gd name="T7" fmla="*/ 1294 h 1298"/>
                  <a:gd name="T8" fmla="*/ 6180 w 7412"/>
                  <a:gd name="T9" fmla="*/ 653 h 1298"/>
                  <a:gd name="T10" fmla="*/ 6180 w 7412"/>
                  <a:gd name="T11" fmla="*/ 653 h 1298"/>
                  <a:gd name="T12" fmla="*/ 3633 w 7412"/>
                  <a:gd name="T13" fmla="*/ 23 h 1298"/>
                  <a:gd name="T14" fmla="*/ 3633 w 7412"/>
                  <a:gd name="T15" fmla="*/ 23 h 1298"/>
                  <a:gd name="T16" fmla="*/ 1157 w 7412"/>
                  <a:gd name="T17" fmla="*/ 664 h 1298"/>
                  <a:gd name="T18" fmla="*/ 1157 w 7412"/>
                  <a:gd name="T19" fmla="*/ 664 h 1298"/>
                  <a:gd name="T20" fmla="*/ 17 w 7412"/>
                  <a:gd name="T21" fmla="*/ 1293 h 1298"/>
                  <a:gd name="T22" fmla="*/ 17 w 7412"/>
                  <a:gd name="T23" fmla="*/ 1293 h 1298"/>
                  <a:gd name="T24" fmla="*/ 4 w 7412"/>
                  <a:gd name="T25" fmla="*/ 1291 h 1298"/>
                  <a:gd name="T26" fmla="*/ 4 w 7412"/>
                  <a:gd name="T27" fmla="*/ 1291 h 1298"/>
                  <a:gd name="T28" fmla="*/ 6 w 7412"/>
                  <a:gd name="T29" fmla="*/ 1277 h 1298"/>
                  <a:gd name="T30" fmla="*/ 6 w 7412"/>
                  <a:gd name="T31" fmla="*/ 1277 h 1298"/>
                  <a:gd name="T32" fmla="*/ 1149 w 7412"/>
                  <a:gd name="T33" fmla="*/ 646 h 1298"/>
                  <a:gd name="T34" fmla="*/ 1149 w 7412"/>
                  <a:gd name="T35" fmla="*/ 646 h 1298"/>
                  <a:gd name="T36" fmla="*/ 3633 w 7412"/>
                  <a:gd name="T37" fmla="*/ 4 h 1298"/>
                  <a:gd name="T38" fmla="*/ 3633 w 7412"/>
                  <a:gd name="T39" fmla="*/ 4 h 1298"/>
                  <a:gd name="T40" fmla="*/ 4976 w 7412"/>
                  <a:gd name="T41" fmla="*/ 197 h 1298"/>
                  <a:gd name="T42" fmla="*/ 4976 w 7412"/>
                  <a:gd name="T43" fmla="*/ 197 h 1298"/>
                  <a:gd name="T44" fmla="*/ 6189 w 7412"/>
                  <a:gd name="T45" fmla="*/ 635 h 1298"/>
                  <a:gd name="T46" fmla="*/ 6189 w 7412"/>
                  <a:gd name="T47" fmla="*/ 635 h 1298"/>
                  <a:gd name="T48" fmla="*/ 7405 w 7412"/>
                  <a:gd name="T49" fmla="*/ 1277 h 1298"/>
                  <a:gd name="T50" fmla="*/ 7405 w 7412"/>
                  <a:gd name="T51" fmla="*/ 1277 h 1298"/>
                  <a:gd name="T52" fmla="*/ 7407 w 7412"/>
                  <a:gd name="T53" fmla="*/ 1291 h 1298"/>
                  <a:gd name="T54" fmla="*/ 7407 w 7412"/>
                  <a:gd name="T55" fmla="*/ 1291 h 1298"/>
                  <a:gd name="T56" fmla="*/ 7398 w 7412"/>
                  <a:gd name="T57" fmla="*/ 1295 h 1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412" h="1298">
                    <a:moveTo>
                      <a:pt x="7398" y="1295"/>
                    </a:moveTo>
                    <a:lnTo>
                      <a:pt x="7398" y="1295"/>
                    </a:lnTo>
                    <a:cubicBezTo>
                      <a:pt x="7397" y="1295"/>
                      <a:pt x="7395" y="1295"/>
                      <a:pt x="7393" y="1294"/>
                    </a:cubicBezTo>
                    <a:lnTo>
                      <a:pt x="7393" y="1294"/>
                    </a:lnTo>
                    <a:cubicBezTo>
                      <a:pt x="7388" y="1291"/>
                      <a:pt x="6890" y="969"/>
                      <a:pt x="6180" y="653"/>
                    </a:cubicBezTo>
                    <a:lnTo>
                      <a:pt x="6180" y="653"/>
                    </a:lnTo>
                    <a:cubicBezTo>
                      <a:pt x="4994" y="125"/>
                      <a:pt x="4141" y="19"/>
                      <a:pt x="3633" y="23"/>
                    </a:cubicBezTo>
                    <a:lnTo>
                      <a:pt x="3633" y="23"/>
                    </a:lnTo>
                    <a:cubicBezTo>
                      <a:pt x="3125" y="28"/>
                      <a:pt x="2284" y="142"/>
                      <a:pt x="1157" y="664"/>
                    </a:cubicBezTo>
                    <a:lnTo>
                      <a:pt x="1157" y="664"/>
                    </a:lnTo>
                    <a:cubicBezTo>
                      <a:pt x="484" y="976"/>
                      <a:pt x="22" y="1291"/>
                      <a:pt x="17" y="1293"/>
                    </a:cubicBezTo>
                    <a:lnTo>
                      <a:pt x="17" y="1293"/>
                    </a:lnTo>
                    <a:cubicBezTo>
                      <a:pt x="12" y="1297"/>
                      <a:pt x="6" y="1296"/>
                      <a:pt x="4" y="1291"/>
                    </a:cubicBezTo>
                    <a:lnTo>
                      <a:pt x="4" y="1291"/>
                    </a:lnTo>
                    <a:cubicBezTo>
                      <a:pt x="0" y="1286"/>
                      <a:pt x="1" y="1280"/>
                      <a:pt x="6" y="1277"/>
                    </a:cubicBezTo>
                    <a:lnTo>
                      <a:pt x="6" y="1277"/>
                    </a:lnTo>
                    <a:cubicBezTo>
                      <a:pt x="11" y="1275"/>
                      <a:pt x="474" y="959"/>
                      <a:pt x="1149" y="646"/>
                    </a:cubicBezTo>
                    <a:lnTo>
                      <a:pt x="1149" y="646"/>
                    </a:lnTo>
                    <a:cubicBezTo>
                      <a:pt x="1771" y="358"/>
                      <a:pt x="2709" y="11"/>
                      <a:pt x="3633" y="4"/>
                    </a:cubicBezTo>
                    <a:lnTo>
                      <a:pt x="3633" y="4"/>
                    </a:lnTo>
                    <a:cubicBezTo>
                      <a:pt x="4040" y="0"/>
                      <a:pt x="4493" y="65"/>
                      <a:pt x="4976" y="197"/>
                    </a:cubicBezTo>
                    <a:lnTo>
                      <a:pt x="4976" y="197"/>
                    </a:lnTo>
                    <a:cubicBezTo>
                      <a:pt x="5363" y="301"/>
                      <a:pt x="5771" y="448"/>
                      <a:pt x="6189" y="635"/>
                    </a:cubicBezTo>
                    <a:lnTo>
                      <a:pt x="6189" y="635"/>
                    </a:lnTo>
                    <a:cubicBezTo>
                      <a:pt x="6900" y="951"/>
                      <a:pt x="7399" y="1273"/>
                      <a:pt x="7405" y="1277"/>
                    </a:cubicBezTo>
                    <a:lnTo>
                      <a:pt x="7405" y="1277"/>
                    </a:lnTo>
                    <a:cubicBezTo>
                      <a:pt x="7409" y="1280"/>
                      <a:pt x="7411" y="1286"/>
                      <a:pt x="7407" y="1291"/>
                    </a:cubicBezTo>
                    <a:lnTo>
                      <a:pt x="7407" y="1291"/>
                    </a:lnTo>
                    <a:cubicBezTo>
                      <a:pt x="7405" y="1294"/>
                      <a:pt x="7402" y="1295"/>
                      <a:pt x="7398" y="12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4" name="Group 173">
              <a:extLst>
                <a:ext uri="{FF2B5EF4-FFF2-40B4-BE49-F238E27FC236}">
                  <a16:creationId xmlns:a16="http://schemas.microsoft.com/office/drawing/2014/main" id="{E16C8A6C-6EC2-49D4-9B11-34FE5D35F643}"/>
                </a:ext>
              </a:extLst>
            </p:cNvPr>
            <p:cNvGrpSpPr/>
            <p:nvPr/>
          </p:nvGrpSpPr>
          <p:grpSpPr>
            <a:xfrm>
              <a:off x="8480765" y="5180291"/>
              <a:ext cx="5019388" cy="6608796"/>
              <a:chOff x="8480765" y="5180291"/>
              <a:chExt cx="5019388" cy="6608796"/>
            </a:xfrm>
          </p:grpSpPr>
          <p:sp>
            <p:nvSpPr>
              <p:cNvPr id="250" name="Freeform 13">
                <a:extLst>
                  <a:ext uri="{FF2B5EF4-FFF2-40B4-BE49-F238E27FC236}">
                    <a16:creationId xmlns:a16="http://schemas.microsoft.com/office/drawing/2014/main" id="{1E0E8DD4-8F51-4377-A663-7B869771E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588" y="10199681"/>
                <a:ext cx="2166304" cy="831986"/>
              </a:xfrm>
              <a:custGeom>
                <a:avLst/>
                <a:gdLst>
                  <a:gd name="T0" fmla="*/ 2431 w 2432"/>
                  <a:gd name="T1" fmla="*/ 933 h 934"/>
                  <a:gd name="T2" fmla="*/ 0 w 2432"/>
                  <a:gd name="T3" fmla="*/ 933 h 934"/>
                  <a:gd name="T4" fmla="*/ 0 w 2432"/>
                  <a:gd name="T5" fmla="*/ 0 h 934"/>
                  <a:gd name="T6" fmla="*/ 2431 w 2432"/>
                  <a:gd name="T7" fmla="*/ 0 h 934"/>
                  <a:gd name="T8" fmla="*/ 2431 w 2432"/>
                  <a:gd name="T9" fmla="*/ 933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2" h="934">
                    <a:moveTo>
                      <a:pt x="2431" y="933"/>
                    </a:moveTo>
                    <a:lnTo>
                      <a:pt x="0" y="933"/>
                    </a:lnTo>
                    <a:lnTo>
                      <a:pt x="0" y="0"/>
                    </a:lnTo>
                    <a:lnTo>
                      <a:pt x="2431" y="0"/>
                    </a:lnTo>
                    <a:lnTo>
                      <a:pt x="2431" y="93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4">
                <a:extLst>
                  <a:ext uri="{FF2B5EF4-FFF2-40B4-BE49-F238E27FC236}">
                    <a16:creationId xmlns:a16="http://schemas.microsoft.com/office/drawing/2014/main" id="{6638290C-5980-421F-937A-1117CAB0B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5739" y="10191832"/>
                <a:ext cx="2182002" cy="847684"/>
              </a:xfrm>
              <a:custGeom>
                <a:avLst/>
                <a:gdLst>
                  <a:gd name="T0" fmla="*/ 20 w 2453"/>
                  <a:gd name="T1" fmla="*/ 932 h 953"/>
                  <a:gd name="T2" fmla="*/ 2432 w 2453"/>
                  <a:gd name="T3" fmla="*/ 932 h 953"/>
                  <a:gd name="T4" fmla="*/ 2432 w 2453"/>
                  <a:gd name="T5" fmla="*/ 20 h 953"/>
                  <a:gd name="T6" fmla="*/ 20 w 2453"/>
                  <a:gd name="T7" fmla="*/ 20 h 953"/>
                  <a:gd name="T8" fmla="*/ 20 w 2453"/>
                  <a:gd name="T9" fmla="*/ 932 h 953"/>
                  <a:gd name="T10" fmla="*/ 2441 w 2453"/>
                  <a:gd name="T11" fmla="*/ 952 h 953"/>
                  <a:gd name="T12" fmla="*/ 10 w 2453"/>
                  <a:gd name="T13" fmla="*/ 952 h 953"/>
                  <a:gd name="T14" fmla="*/ 10 w 2453"/>
                  <a:gd name="T15" fmla="*/ 952 h 953"/>
                  <a:gd name="T16" fmla="*/ 0 w 2453"/>
                  <a:gd name="T17" fmla="*/ 943 h 953"/>
                  <a:gd name="T18" fmla="*/ 0 w 2453"/>
                  <a:gd name="T19" fmla="*/ 10 h 953"/>
                  <a:gd name="T20" fmla="*/ 0 w 2453"/>
                  <a:gd name="T21" fmla="*/ 10 h 953"/>
                  <a:gd name="T22" fmla="*/ 10 w 2453"/>
                  <a:gd name="T23" fmla="*/ 0 h 953"/>
                  <a:gd name="T24" fmla="*/ 2441 w 2453"/>
                  <a:gd name="T25" fmla="*/ 0 h 953"/>
                  <a:gd name="T26" fmla="*/ 2441 w 2453"/>
                  <a:gd name="T27" fmla="*/ 0 h 953"/>
                  <a:gd name="T28" fmla="*/ 2452 w 2453"/>
                  <a:gd name="T29" fmla="*/ 10 h 953"/>
                  <a:gd name="T30" fmla="*/ 2452 w 2453"/>
                  <a:gd name="T31" fmla="*/ 943 h 953"/>
                  <a:gd name="T32" fmla="*/ 2452 w 2453"/>
                  <a:gd name="T33" fmla="*/ 943 h 953"/>
                  <a:gd name="T34" fmla="*/ 2441 w 2453"/>
                  <a:gd name="T35" fmla="*/ 952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3" h="953">
                    <a:moveTo>
                      <a:pt x="20" y="932"/>
                    </a:moveTo>
                    <a:lnTo>
                      <a:pt x="2432" y="932"/>
                    </a:lnTo>
                    <a:lnTo>
                      <a:pt x="2432" y="20"/>
                    </a:lnTo>
                    <a:lnTo>
                      <a:pt x="20" y="20"/>
                    </a:lnTo>
                    <a:lnTo>
                      <a:pt x="20" y="932"/>
                    </a:lnTo>
                    <a:close/>
                    <a:moveTo>
                      <a:pt x="2441" y="952"/>
                    </a:moveTo>
                    <a:lnTo>
                      <a:pt x="10" y="952"/>
                    </a:lnTo>
                    <a:lnTo>
                      <a:pt x="10" y="952"/>
                    </a:lnTo>
                    <a:cubicBezTo>
                      <a:pt x="5" y="952"/>
                      <a:pt x="0" y="947"/>
                      <a:pt x="0" y="94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441" y="0"/>
                    </a:lnTo>
                    <a:lnTo>
                      <a:pt x="2441" y="0"/>
                    </a:lnTo>
                    <a:cubicBezTo>
                      <a:pt x="2447" y="0"/>
                      <a:pt x="2452" y="4"/>
                      <a:pt x="2452" y="10"/>
                    </a:cubicBezTo>
                    <a:lnTo>
                      <a:pt x="2452" y="943"/>
                    </a:lnTo>
                    <a:lnTo>
                      <a:pt x="2452" y="943"/>
                    </a:lnTo>
                    <a:cubicBezTo>
                      <a:pt x="2452" y="947"/>
                      <a:pt x="2447" y="952"/>
                      <a:pt x="2441" y="9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5">
                <a:extLst>
                  <a:ext uri="{FF2B5EF4-FFF2-40B4-BE49-F238E27FC236}">
                    <a16:creationId xmlns:a16="http://schemas.microsoft.com/office/drawing/2014/main" id="{EE1A10A9-F973-46FA-88C7-DC1598DC3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6920" y="10191832"/>
                <a:ext cx="235468" cy="616139"/>
              </a:xfrm>
              <a:custGeom>
                <a:avLst/>
                <a:gdLst>
                  <a:gd name="T0" fmla="*/ 21 w 266"/>
                  <a:gd name="T1" fmla="*/ 673 h 693"/>
                  <a:gd name="T2" fmla="*/ 245 w 266"/>
                  <a:gd name="T3" fmla="*/ 673 h 693"/>
                  <a:gd name="T4" fmla="*/ 245 w 266"/>
                  <a:gd name="T5" fmla="*/ 20 h 693"/>
                  <a:gd name="T6" fmla="*/ 21 w 266"/>
                  <a:gd name="T7" fmla="*/ 20 h 693"/>
                  <a:gd name="T8" fmla="*/ 21 w 266"/>
                  <a:gd name="T9" fmla="*/ 673 h 693"/>
                  <a:gd name="T10" fmla="*/ 254 w 266"/>
                  <a:gd name="T11" fmla="*/ 692 h 693"/>
                  <a:gd name="T12" fmla="*/ 10 w 266"/>
                  <a:gd name="T13" fmla="*/ 692 h 693"/>
                  <a:gd name="T14" fmla="*/ 10 w 266"/>
                  <a:gd name="T15" fmla="*/ 692 h 693"/>
                  <a:gd name="T16" fmla="*/ 0 w 266"/>
                  <a:gd name="T17" fmla="*/ 683 h 693"/>
                  <a:gd name="T18" fmla="*/ 0 w 266"/>
                  <a:gd name="T19" fmla="*/ 10 h 693"/>
                  <a:gd name="T20" fmla="*/ 0 w 266"/>
                  <a:gd name="T21" fmla="*/ 10 h 693"/>
                  <a:gd name="T22" fmla="*/ 10 w 266"/>
                  <a:gd name="T23" fmla="*/ 0 h 693"/>
                  <a:gd name="T24" fmla="*/ 254 w 266"/>
                  <a:gd name="T25" fmla="*/ 0 h 693"/>
                  <a:gd name="T26" fmla="*/ 254 w 266"/>
                  <a:gd name="T27" fmla="*/ 0 h 693"/>
                  <a:gd name="T28" fmla="*/ 265 w 266"/>
                  <a:gd name="T29" fmla="*/ 10 h 693"/>
                  <a:gd name="T30" fmla="*/ 265 w 266"/>
                  <a:gd name="T31" fmla="*/ 683 h 693"/>
                  <a:gd name="T32" fmla="*/ 265 w 266"/>
                  <a:gd name="T33" fmla="*/ 683 h 693"/>
                  <a:gd name="T34" fmla="*/ 254 w 266"/>
                  <a:gd name="T35" fmla="*/ 692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693">
                    <a:moveTo>
                      <a:pt x="21" y="673"/>
                    </a:moveTo>
                    <a:lnTo>
                      <a:pt x="245" y="673"/>
                    </a:lnTo>
                    <a:lnTo>
                      <a:pt x="245" y="20"/>
                    </a:lnTo>
                    <a:lnTo>
                      <a:pt x="21" y="20"/>
                    </a:lnTo>
                    <a:lnTo>
                      <a:pt x="21" y="673"/>
                    </a:lnTo>
                    <a:close/>
                    <a:moveTo>
                      <a:pt x="254" y="692"/>
                    </a:moveTo>
                    <a:lnTo>
                      <a:pt x="10" y="692"/>
                    </a:lnTo>
                    <a:lnTo>
                      <a:pt x="10" y="692"/>
                    </a:lnTo>
                    <a:cubicBezTo>
                      <a:pt x="5" y="692"/>
                      <a:pt x="0" y="688"/>
                      <a:pt x="0" y="68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54" y="0"/>
                    </a:lnTo>
                    <a:lnTo>
                      <a:pt x="254" y="0"/>
                    </a:lnTo>
                    <a:cubicBezTo>
                      <a:pt x="261" y="0"/>
                      <a:pt x="265" y="4"/>
                      <a:pt x="265" y="10"/>
                    </a:cubicBezTo>
                    <a:lnTo>
                      <a:pt x="265" y="683"/>
                    </a:lnTo>
                    <a:lnTo>
                      <a:pt x="265" y="683"/>
                    </a:lnTo>
                    <a:cubicBezTo>
                      <a:pt x="265" y="688"/>
                      <a:pt x="261" y="692"/>
                      <a:pt x="254" y="6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6">
                <a:extLst>
                  <a:ext uri="{FF2B5EF4-FFF2-40B4-BE49-F238E27FC236}">
                    <a16:creationId xmlns:a16="http://schemas.microsoft.com/office/drawing/2014/main" id="{A731E8A2-A13A-49C5-AAC3-4B12A155D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4787" y="10187906"/>
                <a:ext cx="19621" cy="843761"/>
              </a:xfrm>
              <a:custGeom>
                <a:avLst/>
                <a:gdLst>
                  <a:gd name="T0" fmla="*/ 11 w 21"/>
                  <a:gd name="T1" fmla="*/ 949 h 950"/>
                  <a:gd name="T2" fmla="*/ 11 w 21"/>
                  <a:gd name="T3" fmla="*/ 949 h 950"/>
                  <a:gd name="T4" fmla="*/ 0 w 21"/>
                  <a:gd name="T5" fmla="*/ 940 h 950"/>
                  <a:gd name="T6" fmla="*/ 0 w 21"/>
                  <a:gd name="T7" fmla="*/ 9 h 950"/>
                  <a:gd name="T8" fmla="*/ 0 w 21"/>
                  <a:gd name="T9" fmla="*/ 9 h 950"/>
                  <a:gd name="T10" fmla="*/ 11 w 21"/>
                  <a:gd name="T11" fmla="*/ 0 h 950"/>
                  <a:gd name="T12" fmla="*/ 11 w 21"/>
                  <a:gd name="T13" fmla="*/ 0 h 950"/>
                  <a:gd name="T14" fmla="*/ 20 w 21"/>
                  <a:gd name="T15" fmla="*/ 9 h 950"/>
                  <a:gd name="T16" fmla="*/ 20 w 21"/>
                  <a:gd name="T17" fmla="*/ 940 h 950"/>
                  <a:gd name="T18" fmla="*/ 20 w 21"/>
                  <a:gd name="T19" fmla="*/ 940 h 950"/>
                  <a:gd name="T20" fmla="*/ 11 w 21"/>
                  <a:gd name="T21" fmla="*/ 949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950">
                    <a:moveTo>
                      <a:pt x="11" y="949"/>
                    </a:moveTo>
                    <a:lnTo>
                      <a:pt x="11" y="949"/>
                    </a:lnTo>
                    <a:cubicBezTo>
                      <a:pt x="4" y="949"/>
                      <a:pt x="0" y="945"/>
                      <a:pt x="0" y="94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940"/>
                    </a:lnTo>
                    <a:lnTo>
                      <a:pt x="20" y="940"/>
                    </a:lnTo>
                    <a:cubicBezTo>
                      <a:pt x="20" y="945"/>
                      <a:pt x="16" y="949"/>
                      <a:pt x="11" y="9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7">
                <a:extLst>
                  <a:ext uri="{FF2B5EF4-FFF2-40B4-BE49-F238E27FC236}">
                    <a16:creationId xmlns:a16="http://schemas.microsoft.com/office/drawing/2014/main" id="{A9C2138B-7CEA-4AB7-980B-EB67EB287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588" y="10580353"/>
                <a:ext cx="337504" cy="313957"/>
              </a:xfrm>
              <a:custGeom>
                <a:avLst/>
                <a:gdLst>
                  <a:gd name="T0" fmla="*/ 0 w 378"/>
                  <a:gd name="T1" fmla="*/ 353 h 354"/>
                  <a:gd name="T2" fmla="*/ 377 w 378"/>
                  <a:gd name="T3" fmla="*/ 353 h 354"/>
                  <a:gd name="T4" fmla="*/ 377 w 378"/>
                  <a:gd name="T5" fmla="*/ 0 h 354"/>
                  <a:gd name="T6" fmla="*/ 0 w 378"/>
                  <a:gd name="T7" fmla="*/ 0 h 354"/>
                  <a:gd name="T8" fmla="*/ 0 w 378"/>
                  <a:gd name="T9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354">
                    <a:moveTo>
                      <a:pt x="0" y="353"/>
                    </a:moveTo>
                    <a:lnTo>
                      <a:pt x="377" y="353"/>
                    </a:lnTo>
                    <a:lnTo>
                      <a:pt x="377" y="0"/>
                    </a:lnTo>
                    <a:lnTo>
                      <a:pt x="0" y="0"/>
                    </a:lnTo>
                    <a:lnTo>
                      <a:pt x="0" y="35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8">
                <a:extLst>
                  <a:ext uri="{FF2B5EF4-FFF2-40B4-BE49-F238E27FC236}">
                    <a16:creationId xmlns:a16="http://schemas.microsoft.com/office/drawing/2014/main" id="{E9925900-0655-4481-A4C3-2D53B51538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5739" y="10568581"/>
                <a:ext cx="353202" cy="333578"/>
              </a:xfrm>
              <a:custGeom>
                <a:avLst/>
                <a:gdLst>
                  <a:gd name="T0" fmla="*/ 20 w 399"/>
                  <a:gd name="T1" fmla="*/ 355 h 376"/>
                  <a:gd name="T2" fmla="*/ 377 w 399"/>
                  <a:gd name="T3" fmla="*/ 355 h 376"/>
                  <a:gd name="T4" fmla="*/ 377 w 399"/>
                  <a:gd name="T5" fmla="*/ 21 h 376"/>
                  <a:gd name="T6" fmla="*/ 20 w 399"/>
                  <a:gd name="T7" fmla="*/ 21 h 376"/>
                  <a:gd name="T8" fmla="*/ 20 w 399"/>
                  <a:gd name="T9" fmla="*/ 355 h 376"/>
                  <a:gd name="T10" fmla="*/ 387 w 399"/>
                  <a:gd name="T11" fmla="*/ 375 h 376"/>
                  <a:gd name="T12" fmla="*/ 10 w 399"/>
                  <a:gd name="T13" fmla="*/ 375 h 376"/>
                  <a:gd name="T14" fmla="*/ 10 w 399"/>
                  <a:gd name="T15" fmla="*/ 375 h 376"/>
                  <a:gd name="T16" fmla="*/ 0 w 399"/>
                  <a:gd name="T17" fmla="*/ 364 h 376"/>
                  <a:gd name="T18" fmla="*/ 0 w 399"/>
                  <a:gd name="T19" fmla="*/ 11 h 376"/>
                  <a:gd name="T20" fmla="*/ 0 w 399"/>
                  <a:gd name="T21" fmla="*/ 11 h 376"/>
                  <a:gd name="T22" fmla="*/ 10 w 399"/>
                  <a:gd name="T23" fmla="*/ 0 h 376"/>
                  <a:gd name="T24" fmla="*/ 387 w 399"/>
                  <a:gd name="T25" fmla="*/ 0 h 376"/>
                  <a:gd name="T26" fmla="*/ 387 w 399"/>
                  <a:gd name="T27" fmla="*/ 0 h 376"/>
                  <a:gd name="T28" fmla="*/ 398 w 399"/>
                  <a:gd name="T29" fmla="*/ 11 h 376"/>
                  <a:gd name="T30" fmla="*/ 398 w 399"/>
                  <a:gd name="T31" fmla="*/ 364 h 376"/>
                  <a:gd name="T32" fmla="*/ 398 w 399"/>
                  <a:gd name="T33" fmla="*/ 364 h 376"/>
                  <a:gd name="T34" fmla="*/ 387 w 399"/>
                  <a:gd name="T35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9" h="376">
                    <a:moveTo>
                      <a:pt x="20" y="355"/>
                    </a:moveTo>
                    <a:lnTo>
                      <a:pt x="377" y="355"/>
                    </a:lnTo>
                    <a:lnTo>
                      <a:pt x="377" y="21"/>
                    </a:lnTo>
                    <a:lnTo>
                      <a:pt x="20" y="21"/>
                    </a:lnTo>
                    <a:lnTo>
                      <a:pt x="20" y="355"/>
                    </a:lnTo>
                    <a:close/>
                    <a:moveTo>
                      <a:pt x="387" y="375"/>
                    </a:moveTo>
                    <a:lnTo>
                      <a:pt x="10" y="375"/>
                    </a:lnTo>
                    <a:lnTo>
                      <a:pt x="10" y="375"/>
                    </a:lnTo>
                    <a:cubicBezTo>
                      <a:pt x="5" y="375"/>
                      <a:pt x="0" y="370"/>
                      <a:pt x="0" y="364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5" y="0"/>
                      <a:pt x="10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8" y="6"/>
                      <a:pt x="398" y="11"/>
                    </a:cubicBezTo>
                    <a:lnTo>
                      <a:pt x="398" y="364"/>
                    </a:lnTo>
                    <a:lnTo>
                      <a:pt x="398" y="364"/>
                    </a:lnTo>
                    <a:cubicBezTo>
                      <a:pt x="398" y="370"/>
                      <a:pt x="392" y="375"/>
                      <a:pt x="387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9">
                <a:extLst>
                  <a:ext uri="{FF2B5EF4-FFF2-40B4-BE49-F238E27FC236}">
                    <a16:creationId xmlns:a16="http://schemas.microsoft.com/office/drawing/2014/main" id="{BB19035B-2EFB-4930-9FE7-FD1AF4AD7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1092" y="10580353"/>
                <a:ext cx="231545" cy="317883"/>
              </a:xfrm>
              <a:custGeom>
                <a:avLst/>
                <a:gdLst>
                  <a:gd name="T0" fmla="*/ 261 w 262"/>
                  <a:gd name="T1" fmla="*/ 0 h 355"/>
                  <a:gd name="T2" fmla="*/ 0 w 262"/>
                  <a:gd name="T3" fmla="*/ 0 h 355"/>
                  <a:gd name="T4" fmla="*/ 0 w 262"/>
                  <a:gd name="T5" fmla="*/ 354 h 355"/>
                  <a:gd name="T6" fmla="*/ 261 w 262"/>
                  <a:gd name="T7" fmla="*/ 354 h 355"/>
                  <a:gd name="T8" fmla="*/ 261 w 262"/>
                  <a:gd name="T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2" h="355">
                    <a:moveTo>
                      <a:pt x="261" y="0"/>
                    </a:moveTo>
                    <a:lnTo>
                      <a:pt x="0" y="0"/>
                    </a:lnTo>
                    <a:lnTo>
                      <a:pt x="0" y="354"/>
                    </a:lnTo>
                    <a:lnTo>
                      <a:pt x="261" y="354"/>
                    </a:lnTo>
                    <a:lnTo>
                      <a:pt x="26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20">
                <a:extLst>
                  <a:ext uri="{FF2B5EF4-FFF2-40B4-BE49-F238E27FC236}">
                    <a16:creationId xmlns:a16="http://schemas.microsoft.com/office/drawing/2014/main" id="{CEA6E054-C41B-4996-8869-6A7EC81EB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3243" y="10568581"/>
                <a:ext cx="251166" cy="333578"/>
              </a:xfrm>
              <a:custGeom>
                <a:avLst/>
                <a:gdLst>
                  <a:gd name="T0" fmla="*/ 21 w 281"/>
                  <a:gd name="T1" fmla="*/ 355 h 376"/>
                  <a:gd name="T2" fmla="*/ 260 w 281"/>
                  <a:gd name="T3" fmla="*/ 355 h 376"/>
                  <a:gd name="T4" fmla="*/ 260 w 281"/>
                  <a:gd name="T5" fmla="*/ 21 h 376"/>
                  <a:gd name="T6" fmla="*/ 21 w 281"/>
                  <a:gd name="T7" fmla="*/ 21 h 376"/>
                  <a:gd name="T8" fmla="*/ 21 w 281"/>
                  <a:gd name="T9" fmla="*/ 355 h 376"/>
                  <a:gd name="T10" fmla="*/ 271 w 281"/>
                  <a:gd name="T11" fmla="*/ 375 h 376"/>
                  <a:gd name="T12" fmla="*/ 10 w 281"/>
                  <a:gd name="T13" fmla="*/ 375 h 376"/>
                  <a:gd name="T14" fmla="*/ 10 w 281"/>
                  <a:gd name="T15" fmla="*/ 375 h 376"/>
                  <a:gd name="T16" fmla="*/ 0 w 281"/>
                  <a:gd name="T17" fmla="*/ 364 h 376"/>
                  <a:gd name="T18" fmla="*/ 0 w 281"/>
                  <a:gd name="T19" fmla="*/ 11 h 376"/>
                  <a:gd name="T20" fmla="*/ 0 w 281"/>
                  <a:gd name="T21" fmla="*/ 11 h 376"/>
                  <a:gd name="T22" fmla="*/ 10 w 281"/>
                  <a:gd name="T23" fmla="*/ 0 h 376"/>
                  <a:gd name="T24" fmla="*/ 271 w 281"/>
                  <a:gd name="T25" fmla="*/ 0 h 376"/>
                  <a:gd name="T26" fmla="*/ 271 w 281"/>
                  <a:gd name="T27" fmla="*/ 0 h 376"/>
                  <a:gd name="T28" fmla="*/ 280 w 281"/>
                  <a:gd name="T29" fmla="*/ 11 h 376"/>
                  <a:gd name="T30" fmla="*/ 280 w 281"/>
                  <a:gd name="T31" fmla="*/ 364 h 376"/>
                  <a:gd name="T32" fmla="*/ 280 w 281"/>
                  <a:gd name="T33" fmla="*/ 364 h 376"/>
                  <a:gd name="T34" fmla="*/ 271 w 281"/>
                  <a:gd name="T35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1" h="376">
                    <a:moveTo>
                      <a:pt x="21" y="355"/>
                    </a:moveTo>
                    <a:lnTo>
                      <a:pt x="260" y="355"/>
                    </a:lnTo>
                    <a:lnTo>
                      <a:pt x="260" y="21"/>
                    </a:lnTo>
                    <a:lnTo>
                      <a:pt x="21" y="21"/>
                    </a:lnTo>
                    <a:lnTo>
                      <a:pt x="21" y="355"/>
                    </a:lnTo>
                    <a:close/>
                    <a:moveTo>
                      <a:pt x="271" y="375"/>
                    </a:moveTo>
                    <a:lnTo>
                      <a:pt x="10" y="375"/>
                    </a:lnTo>
                    <a:lnTo>
                      <a:pt x="10" y="375"/>
                    </a:lnTo>
                    <a:cubicBezTo>
                      <a:pt x="5" y="375"/>
                      <a:pt x="0" y="370"/>
                      <a:pt x="0" y="364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5" y="0"/>
                      <a:pt x="10" y="0"/>
                    </a:cubicBezTo>
                    <a:lnTo>
                      <a:pt x="271" y="0"/>
                    </a:lnTo>
                    <a:lnTo>
                      <a:pt x="271" y="0"/>
                    </a:lnTo>
                    <a:cubicBezTo>
                      <a:pt x="276" y="0"/>
                      <a:pt x="280" y="6"/>
                      <a:pt x="280" y="11"/>
                    </a:cubicBezTo>
                    <a:lnTo>
                      <a:pt x="280" y="364"/>
                    </a:lnTo>
                    <a:lnTo>
                      <a:pt x="280" y="364"/>
                    </a:lnTo>
                    <a:cubicBezTo>
                      <a:pt x="280" y="370"/>
                      <a:pt x="276" y="375"/>
                      <a:pt x="271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0CC7C6CC-6B95-4766-9215-CD0620E5C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003" y="10647070"/>
                <a:ext cx="167858" cy="183467"/>
              </a:xfrm>
              <a:custGeom>
                <a:avLst/>
                <a:gdLst>
                  <a:gd name="connsiteX0" fmla="*/ 9821 w 167858"/>
                  <a:gd name="connsiteY0" fmla="*/ 164827 h 183467"/>
                  <a:gd name="connsiteX1" fmla="*/ 158930 w 167858"/>
                  <a:gd name="connsiteY1" fmla="*/ 164827 h 183467"/>
                  <a:gd name="connsiteX2" fmla="*/ 167858 w 167858"/>
                  <a:gd name="connsiteY2" fmla="*/ 174638 h 183467"/>
                  <a:gd name="connsiteX3" fmla="*/ 158930 w 167858"/>
                  <a:gd name="connsiteY3" fmla="*/ 183467 h 183467"/>
                  <a:gd name="connsiteX4" fmla="*/ 9821 w 167858"/>
                  <a:gd name="connsiteY4" fmla="*/ 183467 h 183467"/>
                  <a:gd name="connsiteX5" fmla="*/ 0 w 167858"/>
                  <a:gd name="connsiteY5" fmla="*/ 174638 h 183467"/>
                  <a:gd name="connsiteX6" fmla="*/ 9821 w 167858"/>
                  <a:gd name="connsiteY6" fmla="*/ 164827 h 183467"/>
                  <a:gd name="connsiteX7" fmla="*/ 9821 w 167858"/>
                  <a:gd name="connsiteY7" fmla="*/ 82412 h 183467"/>
                  <a:gd name="connsiteX8" fmla="*/ 158930 w 167858"/>
                  <a:gd name="connsiteY8" fmla="*/ 82412 h 183467"/>
                  <a:gd name="connsiteX9" fmla="*/ 167858 w 167858"/>
                  <a:gd name="connsiteY9" fmla="*/ 92224 h 183467"/>
                  <a:gd name="connsiteX10" fmla="*/ 158930 w 167858"/>
                  <a:gd name="connsiteY10" fmla="*/ 101144 h 183467"/>
                  <a:gd name="connsiteX11" fmla="*/ 9821 w 167858"/>
                  <a:gd name="connsiteY11" fmla="*/ 101144 h 183467"/>
                  <a:gd name="connsiteX12" fmla="*/ 0 w 167858"/>
                  <a:gd name="connsiteY12" fmla="*/ 92224 h 183467"/>
                  <a:gd name="connsiteX13" fmla="*/ 9821 w 167858"/>
                  <a:gd name="connsiteY13" fmla="*/ 82412 h 183467"/>
                  <a:gd name="connsiteX14" fmla="*/ 9821 w 167858"/>
                  <a:gd name="connsiteY14" fmla="*/ 0 h 183467"/>
                  <a:gd name="connsiteX15" fmla="*/ 158930 w 167858"/>
                  <a:gd name="connsiteY15" fmla="*/ 0 h 183467"/>
                  <a:gd name="connsiteX16" fmla="*/ 167858 w 167858"/>
                  <a:gd name="connsiteY16" fmla="*/ 8829 h 183467"/>
                  <a:gd name="connsiteX17" fmla="*/ 158930 w 167858"/>
                  <a:gd name="connsiteY17" fmla="*/ 18640 h 183467"/>
                  <a:gd name="connsiteX18" fmla="*/ 9821 w 167858"/>
                  <a:gd name="connsiteY18" fmla="*/ 18640 h 183467"/>
                  <a:gd name="connsiteX19" fmla="*/ 0 w 167858"/>
                  <a:gd name="connsiteY19" fmla="*/ 8829 h 183467"/>
                  <a:gd name="connsiteX20" fmla="*/ 9821 w 167858"/>
                  <a:gd name="connsiteY20" fmla="*/ 0 h 183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67858" h="183467">
                    <a:moveTo>
                      <a:pt x="9821" y="164827"/>
                    </a:moveTo>
                    <a:lnTo>
                      <a:pt x="158930" y="164827"/>
                    </a:lnTo>
                    <a:cubicBezTo>
                      <a:pt x="164287" y="164827"/>
                      <a:pt x="167858" y="168751"/>
                      <a:pt x="167858" y="174638"/>
                    </a:cubicBezTo>
                    <a:cubicBezTo>
                      <a:pt x="167858" y="179543"/>
                      <a:pt x="164287" y="183467"/>
                      <a:pt x="158930" y="183467"/>
                    </a:cubicBezTo>
                    <a:lnTo>
                      <a:pt x="9821" y="183467"/>
                    </a:lnTo>
                    <a:cubicBezTo>
                      <a:pt x="4464" y="183467"/>
                      <a:pt x="0" y="179543"/>
                      <a:pt x="0" y="174638"/>
                    </a:cubicBezTo>
                    <a:cubicBezTo>
                      <a:pt x="0" y="168751"/>
                      <a:pt x="4464" y="164827"/>
                      <a:pt x="9821" y="164827"/>
                    </a:cubicBezTo>
                    <a:close/>
                    <a:moveTo>
                      <a:pt x="9821" y="82412"/>
                    </a:moveTo>
                    <a:lnTo>
                      <a:pt x="158930" y="82412"/>
                    </a:lnTo>
                    <a:cubicBezTo>
                      <a:pt x="164287" y="82412"/>
                      <a:pt x="167858" y="86872"/>
                      <a:pt x="167858" y="92224"/>
                    </a:cubicBezTo>
                    <a:cubicBezTo>
                      <a:pt x="167858" y="96684"/>
                      <a:pt x="164287" y="101144"/>
                      <a:pt x="158930" y="101144"/>
                    </a:cubicBezTo>
                    <a:lnTo>
                      <a:pt x="9821" y="101144"/>
                    </a:lnTo>
                    <a:cubicBezTo>
                      <a:pt x="4464" y="101144"/>
                      <a:pt x="0" y="96684"/>
                      <a:pt x="0" y="92224"/>
                    </a:cubicBezTo>
                    <a:cubicBezTo>
                      <a:pt x="0" y="86872"/>
                      <a:pt x="4464" y="82412"/>
                      <a:pt x="9821" y="82412"/>
                    </a:cubicBezTo>
                    <a:close/>
                    <a:moveTo>
                      <a:pt x="9821" y="0"/>
                    </a:moveTo>
                    <a:lnTo>
                      <a:pt x="158930" y="0"/>
                    </a:lnTo>
                    <a:cubicBezTo>
                      <a:pt x="164287" y="0"/>
                      <a:pt x="167858" y="3924"/>
                      <a:pt x="167858" y="8829"/>
                    </a:cubicBezTo>
                    <a:cubicBezTo>
                      <a:pt x="167858" y="14716"/>
                      <a:pt x="164287" y="18640"/>
                      <a:pt x="158930" y="18640"/>
                    </a:cubicBezTo>
                    <a:lnTo>
                      <a:pt x="9821" y="18640"/>
                    </a:lnTo>
                    <a:cubicBezTo>
                      <a:pt x="4464" y="18640"/>
                      <a:pt x="0" y="14716"/>
                      <a:pt x="0" y="8829"/>
                    </a:cubicBezTo>
                    <a:cubicBezTo>
                      <a:pt x="0" y="3924"/>
                      <a:pt x="4464" y="0"/>
                      <a:pt x="98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24">
                <a:extLst>
                  <a:ext uri="{FF2B5EF4-FFF2-40B4-BE49-F238E27FC236}">
                    <a16:creationId xmlns:a16="http://schemas.microsoft.com/office/drawing/2014/main" id="{3E6EEA7C-9C2D-4F37-B9D1-5FA0D180E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8695" y="10199681"/>
                <a:ext cx="219770" cy="600442"/>
              </a:xfrm>
              <a:custGeom>
                <a:avLst/>
                <a:gdLst>
                  <a:gd name="T0" fmla="*/ 244 w 245"/>
                  <a:gd name="T1" fmla="*/ 673 h 674"/>
                  <a:gd name="T2" fmla="*/ 0 w 245"/>
                  <a:gd name="T3" fmla="*/ 673 h 674"/>
                  <a:gd name="T4" fmla="*/ 0 w 245"/>
                  <a:gd name="T5" fmla="*/ 0 h 674"/>
                  <a:gd name="T6" fmla="*/ 244 w 245"/>
                  <a:gd name="T7" fmla="*/ 0 h 674"/>
                  <a:gd name="T8" fmla="*/ 244 w 245"/>
                  <a:gd name="T9" fmla="*/ 67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674">
                    <a:moveTo>
                      <a:pt x="244" y="673"/>
                    </a:moveTo>
                    <a:lnTo>
                      <a:pt x="0" y="673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4" y="67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25">
                <a:extLst>
                  <a:ext uri="{FF2B5EF4-FFF2-40B4-BE49-F238E27FC236}">
                    <a16:creationId xmlns:a16="http://schemas.microsoft.com/office/drawing/2014/main" id="{27915079-EE33-42C2-A4CD-F4B5BB1DA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3852" y="9073359"/>
                <a:ext cx="1989702" cy="788818"/>
              </a:xfrm>
              <a:custGeom>
                <a:avLst/>
                <a:gdLst>
                  <a:gd name="T0" fmla="*/ 2235 w 2236"/>
                  <a:gd name="T1" fmla="*/ 884 h 885"/>
                  <a:gd name="T2" fmla="*/ 0 w 2236"/>
                  <a:gd name="T3" fmla="*/ 884 h 885"/>
                  <a:gd name="T4" fmla="*/ 0 w 2236"/>
                  <a:gd name="T5" fmla="*/ 0 h 885"/>
                  <a:gd name="T6" fmla="*/ 2235 w 2236"/>
                  <a:gd name="T7" fmla="*/ 0 h 885"/>
                  <a:gd name="T8" fmla="*/ 2235 w 2236"/>
                  <a:gd name="T9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6" h="885">
                    <a:moveTo>
                      <a:pt x="2235" y="884"/>
                    </a:moveTo>
                    <a:lnTo>
                      <a:pt x="0" y="884"/>
                    </a:lnTo>
                    <a:lnTo>
                      <a:pt x="0" y="0"/>
                    </a:lnTo>
                    <a:lnTo>
                      <a:pt x="2235" y="0"/>
                    </a:lnTo>
                    <a:lnTo>
                      <a:pt x="2235" y="8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26">
                <a:extLst>
                  <a:ext uri="{FF2B5EF4-FFF2-40B4-BE49-F238E27FC236}">
                    <a16:creationId xmlns:a16="http://schemas.microsoft.com/office/drawing/2014/main" id="{AFEDAEF9-3FC0-44C2-9E09-2AC2CAD3A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003" y="9065510"/>
                <a:ext cx="2009325" cy="804516"/>
              </a:xfrm>
              <a:custGeom>
                <a:avLst/>
                <a:gdLst>
                  <a:gd name="T0" fmla="*/ 20 w 2257"/>
                  <a:gd name="T1" fmla="*/ 884 h 904"/>
                  <a:gd name="T2" fmla="*/ 2236 w 2257"/>
                  <a:gd name="T3" fmla="*/ 884 h 904"/>
                  <a:gd name="T4" fmla="*/ 2236 w 2257"/>
                  <a:gd name="T5" fmla="*/ 20 h 904"/>
                  <a:gd name="T6" fmla="*/ 20 w 2257"/>
                  <a:gd name="T7" fmla="*/ 20 h 904"/>
                  <a:gd name="T8" fmla="*/ 20 w 2257"/>
                  <a:gd name="T9" fmla="*/ 884 h 904"/>
                  <a:gd name="T10" fmla="*/ 2245 w 2257"/>
                  <a:gd name="T11" fmla="*/ 903 h 904"/>
                  <a:gd name="T12" fmla="*/ 10 w 2257"/>
                  <a:gd name="T13" fmla="*/ 903 h 904"/>
                  <a:gd name="T14" fmla="*/ 10 w 2257"/>
                  <a:gd name="T15" fmla="*/ 903 h 904"/>
                  <a:gd name="T16" fmla="*/ 0 w 2257"/>
                  <a:gd name="T17" fmla="*/ 894 h 904"/>
                  <a:gd name="T18" fmla="*/ 0 w 2257"/>
                  <a:gd name="T19" fmla="*/ 10 h 904"/>
                  <a:gd name="T20" fmla="*/ 0 w 2257"/>
                  <a:gd name="T21" fmla="*/ 10 h 904"/>
                  <a:gd name="T22" fmla="*/ 10 w 2257"/>
                  <a:gd name="T23" fmla="*/ 0 h 904"/>
                  <a:gd name="T24" fmla="*/ 2245 w 2257"/>
                  <a:gd name="T25" fmla="*/ 0 h 904"/>
                  <a:gd name="T26" fmla="*/ 2245 w 2257"/>
                  <a:gd name="T27" fmla="*/ 0 h 904"/>
                  <a:gd name="T28" fmla="*/ 2256 w 2257"/>
                  <a:gd name="T29" fmla="*/ 10 h 904"/>
                  <a:gd name="T30" fmla="*/ 2256 w 2257"/>
                  <a:gd name="T31" fmla="*/ 894 h 904"/>
                  <a:gd name="T32" fmla="*/ 2256 w 2257"/>
                  <a:gd name="T33" fmla="*/ 894 h 904"/>
                  <a:gd name="T34" fmla="*/ 2245 w 2257"/>
                  <a:gd name="T35" fmla="*/ 90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57" h="904">
                    <a:moveTo>
                      <a:pt x="20" y="884"/>
                    </a:moveTo>
                    <a:lnTo>
                      <a:pt x="2236" y="884"/>
                    </a:lnTo>
                    <a:lnTo>
                      <a:pt x="2236" y="20"/>
                    </a:lnTo>
                    <a:lnTo>
                      <a:pt x="20" y="20"/>
                    </a:lnTo>
                    <a:lnTo>
                      <a:pt x="20" y="884"/>
                    </a:lnTo>
                    <a:close/>
                    <a:moveTo>
                      <a:pt x="2245" y="903"/>
                    </a:moveTo>
                    <a:lnTo>
                      <a:pt x="10" y="903"/>
                    </a:lnTo>
                    <a:lnTo>
                      <a:pt x="10" y="903"/>
                    </a:lnTo>
                    <a:cubicBezTo>
                      <a:pt x="5" y="903"/>
                      <a:pt x="0" y="899"/>
                      <a:pt x="0" y="8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245" y="0"/>
                    </a:lnTo>
                    <a:lnTo>
                      <a:pt x="2245" y="0"/>
                    </a:lnTo>
                    <a:cubicBezTo>
                      <a:pt x="2252" y="0"/>
                      <a:pt x="2256" y="4"/>
                      <a:pt x="2256" y="10"/>
                    </a:cubicBezTo>
                    <a:lnTo>
                      <a:pt x="2256" y="894"/>
                    </a:lnTo>
                    <a:lnTo>
                      <a:pt x="2256" y="894"/>
                    </a:lnTo>
                    <a:cubicBezTo>
                      <a:pt x="2256" y="899"/>
                      <a:pt x="2252" y="903"/>
                      <a:pt x="2245" y="9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27">
                <a:extLst>
                  <a:ext uri="{FF2B5EF4-FFF2-40B4-BE49-F238E27FC236}">
                    <a16:creationId xmlns:a16="http://schemas.microsoft.com/office/drawing/2014/main" id="{345F12FD-315D-4632-8997-9081718AF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4129" y="9077285"/>
                <a:ext cx="19624" cy="788816"/>
              </a:xfrm>
              <a:custGeom>
                <a:avLst/>
                <a:gdLst>
                  <a:gd name="T0" fmla="*/ 10 w 21"/>
                  <a:gd name="T1" fmla="*/ 887 h 888"/>
                  <a:gd name="T2" fmla="*/ 10 w 21"/>
                  <a:gd name="T3" fmla="*/ 887 h 888"/>
                  <a:gd name="T4" fmla="*/ 0 w 21"/>
                  <a:gd name="T5" fmla="*/ 878 h 888"/>
                  <a:gd name="T6" fmla="*/ 0 w 21"/>
                  <a:gd name="T7" fmla="*/ 10 h 888"/>
                  <a:gd name="T8" fmla="*/ 0 w 21"/>
                  <a:gd name="T9" fmla="*/ 10 h 888"/>
                  <a:gd name="T10" fmla="*/ 10 w 21"/>
                  <a:gd name="T11" fmla="*/ 0 h 888"/>
                  <a:gd name="T12" fmla="*/ 10 w 21"/>
                  <a:gd name="T13" fmla="*/ 0 h 888"/>
                  <a:gd name="T14" fmla="*/ 20 w 21"/>
                  <a:gd name="T15" fmla="*/ 10 h 888"/>
                  <a:gd name="T16" fmla="*/ 20 w 21"/>
                  <a:gd name="T17" fmla="*/ 878 h 888"/>
                  <a:gd name="T18" fmla="*/ 20 w 21"/>
                  <a:gd name="T19" fmla="*/ 878 h 888"/>
                  <a:gd name="T20" fmla="*/ 10 w 21"/>
                  <a:gd name="T21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888">
                    <a:moveTo>
                      <a:pt x="10" y="887"/>
                    </a:moveTo>
                    <a:lnTo>
                      <a:pt x="10" y="887"/>
                    </a:lnTo>
                    <a:cubicBezTo>
                      <a:pt x="4" y="887"/>
                      <a:pt x="0" y="883"/>
                      <a:pt x="0" y="87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878"/>
                    </a:lnTo>
                    <a:lnTo>
                      <a:pt x="20" y="878"/>
                    </a:lnTo>
                    <a:cubicBezTo>
                      <a:pt x="20" y="883"/>
                      <a:pt x="15" y="887"/>
                      <a:pt x="10" y="8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28">
                <a:extLst>
                  <a:ext uri="{FF2B5EF4-FFF2-40B4-BE49-F238E27FC236}">
                    <a16:creationId xmlns:a16="http://schemas.microsoft.com/office/drawing/2014/main" id="{8DA84CC6-A469-49CB-92B2-6572375D9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8201" y="9065510"/>
                <a:ext cx="176602" cy="506257"/>
              </a:xfrm>
              <a:custGeom>
                <a:avLst/>
                <a:gdLst>
                  <a:gd name="T0" fmla="*/ 19 w 198"/>
                  <a:gd name="T1" fmla="*/ 548 h 569"/>
                  <a:gd name="T2" fmla="*/ 177 w 198"/>
                  <a:gd name="T3" fmla="*/ 548 h 569"/>
                  <a:gd name="T4" fmla="*/ 177 w 198"/>
                  <a:gd name="T5" fmla="*/ 20 h 569"/>
                  <a:gd name="T6" fmla="*/ 19 w 198"/>
                  <a:gd name="T7" fmla="*/ 20 h 569"/>
                  <a:gd name="T8" fmla="*/ 19 w 198"/>
                  <a:gd name="T9" fmla="*/ 548 h 569"/>
                  <a:gd name="T10" fmla="*/ 187 w 198"/>
                  <a:gd name="T11" fmla="*/ 568 h 569"/>
                  <a:gd name="T12" fmla="*/ 9 w 198"/>
                  <a:gd name="T13" fmla="*/ 568 h 569"/>
                  <a:gd name="T14" fmla="*/ 9 w 198"/>
                  <a:gd name="T15" fmla="*/ 568 h 569"/>
                  <a:gd name="T16" fmla="*/ 0 w 198"/>
                  <a:gd name="T17" fmla="*/ 558 h 569"/>
                  <a:gd name="T18" fmla="*/ 0 w 198"/>
                  <a:gd name="T19" fmla="*/ 10 h 569"/>
                  <a:gd name="T20" fmla="*/ 0 w 198"/>
                  <a:gd name="T21" fmla="*/ 10 h 569"/>
                  <a:gd name="T22" fmla="*/ 9 w 198"/>
                  <a:gd name="T23" fmla="*/ 0 h 569"/>
                  <a:gd name="T24" fmla="*/ 187 w 198"/>
                  <a:gd name="T25" fmla="*/ 0 h 569"/>
                  <a:gd name="T26" fmla="*/ 187 w 198"/>
                  <a:gd name="T27" fmla="*/ 0 h 569"/>
                  <a:gd name="T28" fmla="*/ 197 w 198"/>
                  <a:gd name="T29" fmla="*/ 10 h 569"/>
                  <a:gd name="T30" fmla="*/ 197 w 198"/>
                  <a:gd name="T31" fmla="*/ 558 h 569"/>
                  <a:gd name="T32" fmla="*/ 197 w 198"/>
                  <a:gd name="T33" fmla="*/ 558 h 569"/>
                  <a:gd name="T34" fmla="*/ 187 w 198"/>
                  <a:gd name="T35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569">
                    <a:moveTo>
                      <a:pt x="19" y="548"/>
                    </a:moveTo>
                    <a:lnTo>
                      <a:pt x="177" y="548"/>
                    </a:lnTo>
                    <a:lnTo>
                      <a:pt x="177" y="20"/>
                    </a:lnTo>
                    <a:lnTo>
                      <a:pt x="19" y="20"/>
                    </a:lnTo>
                    <a:lnTo>
                      <a:pt x="19" y="548"/>
                    </a:lnTo>
                    <a:close/>
                    <a:moveTo>
                      <a:pt x="187" y="568"/>
                    </a:moveTo>
                    <a:lnTo>
                      <a:pt x="9" y="568"/>
                    </a:lnTo>
                    <a:lnTo>
                      <a:pt x="9" y="568"/>
                    </a:lnTo>
                    <a:cubicBezTo>
                      <a:pt x="4" y="568"/>
                      <a:pt x="0" y="564"/>
                      <a:pt x="0" y="5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2" y="0"/>
                      <a:pt x="197" y="4"/>
                      <a:pt x="197" y="10"/>
                    </a:cubicBezTo>
                    <a:lnTo>
                      <a:pt x="197" y="558"/>
                    </a:lnTo>
                    <a:lnTo>
                      <a:pt x="197" y="558"/>
                    </a:lnTo>
                    <a:cubicBezTo>
                      <a:pt x="197" y="564"/>
                      <a:pt x="192" y="568"/>
                      <a:pt x="187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29">
                <a:extLst>
                  <a:ext uri="{FF2B5EF4-FFF2-40B4-BE49-F238E27FC236}">
                    <a16:creationId xmlns:a16="http://schemas.microsoft.com/office/drawing/2014/main" id="{3E8A3747-BD5D-4BC0-B483-22BF9E7DD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6050" y="9073359"/>
                <a:ext cx="160904" cy="486633"/>
              </a:xfrm>
              <a:custGeom>
                <a:avLst/>
                <a:gdLst>
                  <a:gd name="T0" fmla="*/ 178 w 179"/>
                  <a:gd name="T1" fmla="*/ 548 h 549"/>
                  <a:gd name="T2" fmla="*/ 0 w 179"/>
                  <a:gd name="T3" fmla="*/ 548 h 549"/>
                  <a:gd name="T4" fmla="*/ 0 w 179"/>
                  <a:gd name="T5" fmla="*/ 0 h 549"/>
                  <a:gd name="T6" fmla="*/ 178 w 179"/>
                  <a:gd name="T7" fmla="*/ 0 h 549"/>
                  <a:gd name="T8" fmla="*/ 178 w 179"/>
                  <a:gd name="T9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49">
                    <a:moveTo>
                      <a:pt x="178" y="548"/>
                    </a:moveTo>
                    <a:lnTo>
                      <a:pt x="0" y="548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54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30">
                <a:extLst>
                  <a:ext uri="{FF2B5EF4-FFF2-40B4-BE49-F238E27FC236}">
                    <a16:creationId xmlns:a16="http://schemas.microsoft.com/office/drawing/2014/main" id="{0BC17740-5685-4B2C-AACE-1D75E80E6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3358" y="9277431"/>
                <a:ext cx="302185" cy="470936"/>
              </a:xfrm>
              <a:custGeom>
                <a:avLst/>
                <a:gdLst>
                  <a:gd name="T0" fmla="*/ 0 w 341"/>
                  <a:gd name="T1" fmla="*/ 528 h 529"/>
                  <a:gd name="T2" fmla="*/ 340 w 341"/>
                  <a:gd name="T3" fmla="*/ 528 h 529"/>
                  <a:gd name="T4" fmla="*/ 340 w 341"/>
                  <a:gd name="T5" fmla="*/ 0 h 529"/>
                  <a:gd name="T6" fmla="*/ 0 w 341"/>
                  <a:gd name="T7" fmla="*/ 0 h 529"/>
                  <a:gd name="T8" fmla="*/ 0 w 341"/>
                  <a:gd name="T9" fmla="*/ 528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529">
                    <a:moveTo>
                      <a:pt x="0" y="528"/>
                    </a:moveTo>
                    <a:lnTo>
                      <a:pt x="340" y="528"/>
                    </a:lnTo>
                    <a:lnTo>
                      <a:pt x="340" y="0"/>
                    </a:lnTo>
                    <a:lnTo>
                      <a:pt x="0" y="0"/>
                    </a:lnTo>
                    <a:lnTo>
                      <a:pt x="0" y="52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31">
                <a:extLst>
                  <a:ext uri="{FF2B5EF4-FFF2-40B4-BE49-F238E27FC236}">
                    <a16:creationId xmlns:a16="http://schemas.microsoft.com/office/drawing/2014/main" id="{1520BAFC-3CE1-4DEE-8559-E04AC81D9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5509" y="9265659"/>
                <a:ext cx="321806" cy="486633"/>
              </a:xfrm>
              <a:custGeom>
                <a:avLst/>
                <a:gdLst>
                  <a:gd name="T0" fmla="*/ 19 w 361"/>
                  <a:gd name="T1" fmla="*/ 529 h 549"/>
                  <a:gd name="T2" fmla="*/ 339 w 361"/>
                  <a:gd name="T3" fmla="*/ 529 h 549"/>
                  <a:gd name="T4" fmla="*/ 339 w 361"/>
                  <a:gd name="T5" fmla="*/ 20 h 549"/>
                  <a:gd name="T6" fmla="*/ 19 w 361"/>
                  <a:gd name="T7" fmla="*/ 20 h 549"/>
                  <a:gd name="T8" fmla="*/ 19 w 361"/>
                  <a:gd name="T9" fmla="*/ 529 h 549"/>
                  <a:gd name="T10" fmla="*/ 349 w 361"/>
                  <a:gd name="T11" fmla="*/ 548 h 549"/>
                  <a:gd name="T12" fmla="*/ 9 w 361"/>
                  <a:gd name="T13" fmla="*/ 548 h 549"/>
                  <a:gd name="T14" fmla="*/ 9 w 361"/>
                  <a:gd name="T15" fmla="*/ 548 h 549"/>
                  <a:gd name="T16" fmla="*/ 0 w 361"/>
                  <a:gd name="T17" fmla="*/ 538 h 549"/>
                  <a:gd name="T18" fmla="*/ 0 w 361"/>
                  <a:gd name="T19" fmla="*/ 10 h 549"/>
                  <a:gd name="T20" fmla="*/ 0 w 361"/>
                  <a:gd name="T21" fmla="*/ 10 h 549"/>
                  <a:gd name="T22" fmla="*/ 9 w 361"/>
                  <a:gd name="T23" fmla="*/ 0 h 549"/>
                  <a:gd name="T24" fmla="*/ 349 w 361"/>
                  <a:gd name="T25" fmla="*/ 0 h 549"/>
                  <a:gd name="T26" fmla="*/ 349 w 361"/>
                  <a:gd name="T27" fmla="*/ 0 h 549"/>
                  <a:gd name="T28" fmla="*/ 360 w 361"/>
                  <a:gd name="T29" fmla="*/ 10 h 549"/>
                  <a:gd name="T30" fmla="*/ 360 w 361"/>
                  <a:gd name="T31" fmla="*/ 538 h 549"/>
                  <a:gd name="T32" fmla="*/ 360 w 361"/>
                  <a:gd name="T33" fmla="*/ 538 h 549"/>
                  <a:gd name="T34" fmla="*/ 349 w 361"/>
                  <a:gd name="T35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1" h="549">
                    <a:moveTo>
                      <a:pt x="19" y="529"/>
                    </a:moveTo>
                    <a:lnTo>
                      <a:pt x="339" y="529"/>
                    </a:lnTo>
                    <a:lnTo>
                      <a:pt x="339" y="20"/>
                    </a:lnTo>
                    <a:lnTo>
                      <a:pt x="19" y="20"/>
                    </a:lnTo>
                    <a:lnTo>
                      <a:pt x="19" y="529"/>
                    </a:lnTo>
                    <a:close/>
                    <a:moveTo>
                      <a:pt x="349" y="548"/>
                    </a:moveTo>
                    <a:lnTo>
                      <a:pt x="9" y="548"/>
                    </a:lnTo>
                    <a:lnTo>
                      <a:pt x="9" y="548"/>
                    </a:lnTo>
                    <a:cubicBezTo>
                      <a:pt x="4" y="548"/>
                      <a:pt x="0" y="544"/>
                      <a:pt x="0" y="5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9" y="0"/>
                    </a:lnTo>
                    <a:lnTo>
                      <a:pt x="349" y="0"/>
                    </a:lnTo>
                    <a:cubicBezTo>
                      <a:pt x="354" y="0"/>
                      <a:pt x="360" y="4"/>
                      <a:pt x="360" y="10"/>
                    </a:cubicBezTo>
                    <a:lnTo>
                      <a:pt x="360" y="538"/>
                    </a:lnTo>
                    <a:lnTo>
                      <a:pt x="360" y="538"/>
                    </a:lnTo>
                    <a:cubicBezTo>
                      <a:pt x="360" y="544"/>
                      <a:pt x="354" y="548"/>
                      <a:pt x="349" y="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32">
                <a:extLst>
                  <a:ext uri="{FF2B5EF4-FFF2-40B4-BE49-F238E27FC236}">
                    <a16:creationId xmlns:a16="http://schemas.microsoft.com/office/drawing/2014/main" id="{D96EA586-234E-4CC6-9E01-05389B6AD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543" y="9277431"/>
                <a:ext cx="192297" cy="470936"/>
              </a:xfrm>
              <a:custGeom>
                <a:avLst/>
                <a:gdLst>
                  <a:gd name="T0" fmla="*/ 214 w 215"/>
                  <a:gd name="T1" fmla="*/ 0 h 529"/>
                  <a:gd name="T2" fmla="*/ 0 w 215"/>
                  <a:gd name="T3" fmla="*/ 0 h 529"/>
                  <a:gd name="T4" fmla="*/ 0 w 215"/>
                  <a:gd name="T5" fmla="*/ 528 h 529"/>
                  <a:gd name="T6" fmla="*/ 214 w 215"/>
                  <a:gd name="T7" fmla="*/ 528 h 529"/>
                  <a:gd name="T8" fmla="*/ 214 w 215"/>
                  <a:gd name="T9" fmla="*/ 0 h 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5" h="529">
                    <a:moveTo>
                      <a:pt x="214" y="0"/>
                    </a:moveTo>
                    <a:lnTo>
                      <a:pt x="0" y="0"/>
                    </a:lnTo>
                    <a:lnTo>
                      <a:pt x="0" y="528"/>
                    </a:lnTo>
                    <a:lnTo>
                      <a:pt x="214" y="528"/>
                    </a:lnTo>
                    <a:lnTo>
                      <a:pt x="214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33">
                <a:extLst>
                  <a:ext uri="{FF2B5EF4-FFF2-40B4-BE49-F238E27FC236}">
                    <a16:creationId xmlns:a16="http://schemas.microsoft.com/office/drawing/2014/main" id="{A46DDB20-32BE-402C-8C3D-E695134331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694" y="9265659"/>
                <a:ext cx="211921" cy="486633"/>
              </a:xfrm>
              <a:custGeom>
                <a:avLst/>
                <a:gdLst>
                  <a:gd name="T0" fmla="*/ 21 w 236"/>
                  <a:gd name="T1" fmla="*/ 529 h 549"/>
                  <a:gd name="T2" fmla="*/ 214 w 236"/>
                  <a:gd name="T3" fmla="*/ 529 h 549"/>
                  <a:gd name="T4" fmla="*/ 214 w 236"/>
                  <a:gd name="T5" fmla="*/ 20 h 549"/>
                  <a:gd name="T6" fmla="*/ 21 w 236"/>
                  <a:gd name="T7" fmla="*/ 20 h 549"/>
                  <a:gd name="T8" fmla="*/ 21 w 236"/>
                  <a:gd name="T9" fmla="*/ 529 h 549"/>
                  <a:gd name="T10" fmla="*/ 224 w 236"/>
                  <a:gd name="T11" fmla="*/ 548 h 549"/>
                  <a:gd name="T12" fmla="*/ 10 w 236"/>
                  <a:gd name="T13" fmla="*/ 548 h 549"/>
                  <a:gd name="T14" fmla="*/ 10 w 236"/>
                  <a:gd name="T15" fmla="*/ 548 h 549"/>
                  <a:gd name="T16" fmla="*/ 0 w 236"/>
                  <a:gd name="T17" fmla="*/ 538 h 549"/>
                  <a:gd name="T18" fmla="*/ 0 w 236"/>
                  <a:gd name="T19" fmla="*/ 10 h 549"/>
                  <a:gd name="T20" fmla="*/ 0 w 236"/>
                  <a:gd name="T21" fmla="*/ 10 h 549"/>
                  <a:gd name="T22" fmla="*/ 10 w 236"/>
                  <a:gd name="T23" fmla="*/ 0 h 549"/>
                  <a:gd name="T24" fmla="*/ 224 w 236"/>
                  <a:gd name="T25" fmla="*/ 0 h 549"/>
                  <a:gd name="T26" fmla="*/ 224 w 236"/>
                  <a:gd name="T27" fmla="*/ 0 h 549"/>
                  <a:gd name="T28" fmla="*/ 235 w 236"/>
                  <a:gd name="T29" fmla="*/ 10 h 549"/>
                  <a:gd name="T30" fmla="*/ 235 w 236"/>
                  <a:gd name="T31" fmla="*/ 538 h 549"/>
                  <a:gd name="T32" fmla="*/ 235 w 236"/>
                  <a:gd name="T33" fmla="*/ 538 h 549"/>
                  <a:gd name="T34" fmla="*/ 224 w 236"/>
                  <a:gd name="T35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6" h="549">
                    <a:moveTo>
                      <a:pt x="21" y="529"/>
                    </a:moveTo>
                    <a:lnTo>
                      <a:pt x="214" y="529"/>
                    </a:lnTo>
                    <a:lnTo>
                      <a:pt x="214" y="20"/>
                    </a:lnTo>
                    <a:lnTo>
                      <a:pt x="21" y="20"/>
                    </a:lnTo>
                    <a:lnTo>
                      <a:pt x="21" y="529"/>
                    </a:lnTo>
                    <a:close/>
                    <a:moveTo>
                      <a:pt x="224" y="548"/>
                    </a:moveTo>
                    <a:lnTo>
                      <a:pt x="10" y="548"/>
                    </a:lnTo>
                    <a:lnTo>
                      <a:pt x="10" y="548"/>
                    </a:lnTo>
                    <a:cubicBezTo>
                      <a:pt x="5" y="548"/>
                      <a:pt x="0" y="544"/>
                      <a:pt x="0" y="5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24" y="0"/>
                    </a:lnTo>
                    <a:lnTo>
                      <a:pt x="224" y="0"/>
                    </a:lnTo>
                    <a:cubicBezTo>
                      <a:pt x="229" y="0"/>
                      <a:pt x="235" y="4"/>
                      <a:pt x="235" y="10"/>
                    </a:cubicBezTo>
                    <a:lnTo>
                      <a:pt x="235" y="538"/>
                    </a:lnTo>
                    <a:lnTo>
                      <a:pt x="235" y="538"/>
                    </a:lnTo>
                    <a:cubicBezTo>
                      <a:pt x="235" y="544"/>
                      <a:pt x="229" y="548"/>
                      <a:pt x="224" y="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2E81D07A-7F7B-467C-83D8-EBDE997D9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0075" y="9391242"/>
                <a:ext cx="175704" cy="258081"/>
              </a:xfrm>
              <a:custGeom>
                <a:avLst/>
                <a:gdLst>
                  <a:gd name="connsiteX0" fmla="*/ 8068 w 175704"/>
                  <a:gd name="connsiteY0" fmla="*/ 239391 h 258081"/>
                  <a:gd name="connsiteX1" fmla="*/ 166739 w 175704"/>
                  <a:gd name="connsiteY1" fmla="*/ 239391 h 258081"/>
                  <a:gd name="connsiteX2" fmla="*/ 175704 w 175704"/>
                  <a:gd name="connsiteY2" fmla="*/ 248736 h 258081"/>
                  <a:gd name="connsiteX3" fmla="*/ 166739 w 175704"/>
                  <a:gd name="connsiteY3" fmla="*/ 258081 h 258081"/>
                  <a:gd name="connsiteX4" fmla="*/ 8068 w 175704"/>
                  <a:gd name="connsiteY4" fmla="*/ 258081 h 258081"/>
                  <a:gd name="connsiteX5" fmla="*/ 0 w 175704"/>
                  <a:gd name="connsiteY5" fmla="*/ 248736 h 258081"/>
                  <a:gd name="connsiteX6" fmla="*/ 8068 w 175704"/>
                  <a:gd name="connsiteY6" fmla="*/ 239391 h 258081"/>
                  <a:gd name="connsiteX7" fmla="*/ 8068 w 175704"/>
                  <a:gd name="connsiteY7" fmla="*/ 117733 h 258081"/>
                  <a:gd name="connsiteX8" fmla="*/ 166739 w 175704"/>
                  <a:gd name="connsiteY8" fmla="*/ 117733 h 258081"/>
                  <a:gd name="connsiteX9" fmla="*/ 175704 w 175704"/>
                  <a:gd name="connsiteY9" fmla="*/ 127076 h 258081"/>
                  <a:gd name="connsiteX10" fmla="*/ 166739 w 175704"/>
                  <a:gd name="connsiteY10" fmla="*/ 136420 h 258081"/>
                  <a:gd name="connsiteX11" fmla="*/ 8068 w 175704"/>
                  <a:gd name="connsiteY11" fmla="*/ 136420 h 258081"/>
                  <a:gd name="connsiteX12" fmla="*/ 0 w 175704"/>
                  <a:gd name="connsiteY12" fmla="*/ 127076 h 258081"/>
                  <a:gd name="connsiteX13" fmla="*/ 8068 w 175704"/>
                  <a:gd name="connsiteY13" fmla="*/ 117733 h 258081"/>
                  <a:gd name="connsiteX14" fmla="*/ 8068 w 175704"/>
                  <a:gd name="connsiteY14" fmla="*/ 0 h 258081"/>
                  <a:gd name="connsiteX15" fmla="*/ 166739 w 175704"/>
                  <a:gd name="connsiteY15" fmla="*/ 0 h 258081"/>
                  <a:gd name="connsiteX16" fmla="*/ 175704 w 175704"/>
                  <a:gd name="connsiteY16" fmla="*/ 9343 h 258081"/>
                  <a:gd name="connsiteX17" fmla="*/ 166739 w 175704"/>
                  <a:gd name="connsiteY17" fmla="*/ 18687 h 258081"/>
                  <a:gd name="connsiteX18" fmla="*/ 8068 w 175704"/>
                  <a:gd name="connsiteY18" fmla="*/ 18687 h 258081"/>
                  <a:gd name="connsiteX19" fmla="*/ 0 w 175704"/>
                  <a:gd name="connsiteY19" fmla="*/ 9343 h 258081"/>
                  <a:gd name="connsiteX20" fmla="*/ 8068 w 175704"/>
                  <a:gd name="connsiteY20" fmla="*/ 0 h 2580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5704" h="258081">
                    <a:moveTo>
                      <a:pt x="8068" y="239391"/>
                    </a:moveTo>
                    <a:lnTo>
                      <a:pt x="166739" y="239391"/>
                    </a:lnTo>
                    <a:cubicBezTo>
                      <a:pt x="171221" y="239391"/>
                      <a:pt x="175704" y="244063"/>
                      <a:pt x="175704" y="248736"/>
                    </a:cubicBezTo>
                    <a:cubicBezTo>
                      <a:pt x="175704" y="253408"/>
                      <a:pt x="171221" y="258081"/>
                      <a:pt x="166739" y="258081"/>
                    </a:cubicBezTo>
                    <a:lnTo>
                      <a:pt x="8068" y="258081"/>
                    </a:lnTo>
                    <a:cubicBezTo>
                      <a:pt x="3586" y="258081"/>
                      <a:pt x="0" y="253408"/>
                      <a:pt x="0" y="248736"/>
                    </a:cubicBezTo>
                    <a:cubicBezTo>
                      <a:pt x="0" y="244063"/>
                      <a:pt x="3586" y="239391"/>
                      <a:pt x="8068" y="239391"/>
                    </a:cubicBezTo>
                    <a:close/>
                    <a:moveTo>
                      <a:pt x="8068" y="117733"/>
                    </a:moveTo>
                    <a:lnTo>
                      <a:pt x="166739" y="117733"/>
                    </a:lnTo>
                    <a:cubicBezTo>
                      <a:pt x="171221" y="117733"/>
                      <a:pt x="175704" y="121470"/>
                      <a:pt x="175704" y="127076"/>
                    </a:cubicBezTo>
                    <a:cubicBezTo>
                      <a:pt x="175704" y="131748"/>
                      <a:pt x="171221" y="136420"/>
                      <a:pt x="166739" y="136420"/>
                    </a:cubicBezTo>
                    <a:lnTo>
                      <a:pt x="8068" y="136420"/>
                    </a:lnTo>
                    <a:cubicBezTo>
                      <a:pt x="3586" y="136420"/>
                      <a:pt x="0" y="131748"/>
                      <a:pt x="0" y="127076"/>
                    </a:cubicBezTo>
                    <a:cubicBezTo>
                      <a:pt x="0" y="121470"/>
                      <a:pt x="3586" y="117733"/>
                      <a:pt x="8068" y="117733"/>
                    </a:cubicBezTo>
                    <a:close/>
                    <a:moveTo>
                      <a:pt x="8068" y="0"/>
                    </a:moveTo>
                    <a:lnTo>
                      <a:pt x="166739" y="0"/>
                    </a:lnTo>
                    <a:cubicBezTo>
                      <a:pt x="171221" y="0"/>
                      <a:pt x="175704" y="3737"/>
                      <a:pt x="175704" y="9343"/>
                    </a:cubicBezTo>
                    <a:cubicBezTo>
                      <a:pt x="175704" y="14015"/>
                      <a:pt x="171221" y="18687"/>
                      <a:pt x="166739" y="18687"/>
                    </a:cubicBezTo>
                    <a:lnTo>
                      <a:pt x="8068" y="18687"/>
                    </a:lnTo>
                    <a:cubicBezTo>
                      <a:pt x="3586" y="18687"/>
                      <a:pt x="0" y="14015"/>
                      <a:pt x="0" y="9343"/>
                    </a:cubicBezTo>
                    <a:cubicBezTo>
                      <a:pt x="0" y="3737"/>
                      <a:pt x="3586" y="0"/>
                      <a:pt x="80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37">
                <a:extLst>
                  <a:ext uri="{FF2B5EF4-FFF2-40B4-BE49-F238E27FC236}">
                    <a16:creationId xmlns:a16="http://schemas.microsoft.com/office/drawing/2014/main" id="{BA84894C-E850-4659-AF7E-49C4916E3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5658" y="7931341"/>
                <a:ext cx="3794955" cy="255089"/>
              </a:xfrm>
              <a:custGeom>
                <a:avLst/>
                <a:gdLst>
                  <a:gd name="T0" fmla="*/ 4263 w 4264"/>
                  <a:gd name="T1" fmla="*/ 285 h 286"/>
                  <a:gd name="T2" fmla="*/ 0 w 4264"/>
                  <a:gd name="T3" fmla="*/ 285 h 286"/>
                  <a:gd name="T4" fmla="*/ 0 w 4264"/>
                  <a:gd name="T5" fmla="*/ 0 h 286"/>
                  <a:gd name="T6" fmla="*/ 4263 w 4264"/>
                  <a:gd name="T7" fmla="*/ 0 h 286"/>
                  <a:gd name="T8" fmla="*/ 4263 w 4264"/>
                  <a:gd name="T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4" h="286">
                    <a:moveTo>
                      <a:pt x="4263" y="285"/>
                    </a:moveTo>
                    <a:lnTo>
                      <a:pt x="0" y="285"/>
                    </a:lnTo>
                    <a:lnTo>
                      <a:pt x="0" y="0"/>
                    </a:lnTo>
                    <a:lnTo>
                      <a:pt x="4263" y="0"/>
                    </a:lnTo>
                    <a:lnTo>
                      <a:pt x="4263" y="2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38">
                <a:extLst>
                  <a:ext uri="{FF2B5EF4-FFF2-40B4-BE49-F238E27FC236}">
                    <a16:creationId xmlns:a16="http://schemas.microsoft.com/office/drawing/2014/main" id="{E8C879FE-F431-44E6-B54A-CF942161C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7809" y="7923492"/>
                <a:ext cx="3810653" cy="270787"/>
              </a:xfrm>
              <a:custGeom>
                <a:avLst/>
                <a:gdLst>
                  <a:gd name="T0" fmla="*/ 20 w 4284"/>
                  <a:gd name="T1" fmla="*/ 284 h 305"/>
                  <a:gd name="T2" fmla="*/ 4263 w 4284"/>
                  <a:gd name="T3" fmla="*/ 284 h 305"/>
                  <a:gd name="T4" fmla="*/ 4263 w 4284"/>
                  <a:gd name="T5" fmla="*/ 20 h 305"/>
                  <a:gd name="T6" fmla="*/ 20 w 4284"/>
                  <a:gd name="T7" fmla="*/ 20 h 305"/>
                  <a:gd name="T8" fmla="*/ 20 w 4284"/>
                  <a:gd name="T9" fmla="*/ 284 h 305"/>
                  <a:gd name="T10" fmla="*/ 4273 w 4284"/>
                  <a:gd name="T11" fmla="*/ 304 h 305"/>
                  <a:gd name="T12" fmla="*/ 10 w 4284"/>
                  <a:gd name="T13" fmla="*/ 304 h 305"/>
                  <a:gd name="T14" fmla="*/ 10 w 4284"/>
                  <a:gd name="T15" fmla="*/ 304 h 305"/>
                  <a:gd name="T16" fmla="*/ 0 w 4284"/>
                  <a:gd name="T17" fmla="*/ 294 h 305"/>
                  <a:gd name="T18" fmla="*/ 0 w 4284"/>
                  <a:gd name="T19" fmla="*/ 9 h 305"/>
                  <a:gd name="T20" fmla="*/ 0 w 4284"/>
                  <a:gd name="T21" fmla="*/ 9 h 305"/>
                  <a:gd name="T22" fmla="*/ 10 w 4284"/>
                  <a:gd name="T23" fmla="*/ 0 h 305"/>
                  <a:gd name="T24" fmla="*/ 4273 w 4284"/>
                  <a:gd name="T25" fmla="*/ 0 h 305"/>
                  <a:gd name="T26" fmla="*/ 4273 w 4284"/>
                  <a:gd name="T27" fmla="*/ 0 h 305"/>
                  <a:gd name="T28" fmla="*/ 4283 w 4284"/>
                  <a:gd name="T29" fmla="*/ 9 h 305"/>
                  <a:gd name="T30" fmla="*/ 4283 w 4284"/>
                  <a:gd name="T31" fmla="*/ 294 h 305"/>
                  <a:gd name="T32" fmla="*/ 4283 w 4284"/>
                  <a:gd name="T33" fmla="*/ 294 h 305"/>
                  <a:gd name="T34" fmla="*/ 4273 w 4284"/>
                  <a:gd name="T35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4" h="305">
                    <a:moveTo>
                      <a:pt x="20" y="284"/>
                    </a:moveTo>
                    <a:lnTo>
                      <a:pt x="4263" y="284"/>
                    </a:lnTo>
                    <a:lnTo>
                      <a:pt x="4263" y="20"/>
                    </a:lnTo>
                    <a:lnTo>
                      <a:pt x="20" y="20"/>
                    </a:lnTo>
                    <a:lnTo>
                      <a:pt x="20" y="284"/>
                    </a:lnTo>
                    <a:close/>
                    <a:moveTo>
                      <a:pt x="4273" y="304"/>
                    </a:moveTo>
                    <a:lnTo>
                      <a:pt x="10" y="304"/>
                    </a:lnTo>
                    <a:lnTo>
                      <a:pt x="10" y="304"/>
                    </a:lnTo>
                    <a:cubicBezTo>
                      <a:pt x="5" y="304"/>
                      <a:pt x="0" y="300"/>
                      <a:pt x="0" y="2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273" y="0"/>
                    </a:lnTo>
                    <a:lnTo>
                      <a:pt x="4273" y="0"/>
                    </a:lnTo>
                    <a:cubicBezTo>
                      <a:pt x="4279" y="0"/>
                      <a:pt x="4283" y="4"/>
                      <a:pt x="4283" y="9"/>
                    </a:cubicBezTo>
                    <a:lnTo>
                      <a:pt x="4283" y="294"/>
                    </a:lnTo>
                    <a:lnTo>
                      <a:pt x="4283" y="294"/>
                    </a:lnTo>
                    <a:cubicBezTo>
                      <a:pt x="4283" y="300"/>
                      <a:pt x="4279" y="304"/>
                      <a:pt x="4273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39">
                <a:extLst>
                  <a:ext uri="{FF2B5EF4-FFF2-40B4-BE49-F238E27FC236}">
                    <a16:creationId xmlns:a16="http://schemas.microsoft.com/office/drawing/2014/main" id="{90B07023-C9A1-4A04-814B-0F611B1DF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7019" y="7931341"/>
                <a:ext cx="19621" cy="262938"/>
              </a:xfrm>
              <a:custGeom>
                <a:avLst/>
                <a:gdLst>
                  <a:gd name="T0" fmla="*/ 9 w 21"/>
                  <a:gd name="T1" fmla="*/ 296 h 297"/>
                  <a:gd name="T2" fmla="*/ 9 w 21"/>
                  <a:gd name="T3" fmla="*/ 296 h 297"/>
                  <a:gd name="T4" fmla="*/ 0 w 21"/>
                  <a:gd name="T5" fmla="*/ 286 h 297"/>
                  <a:gd name="T6" fmla="*/ 0 w 21"/>
                  <a:gd name="T7" fmla="*/ 10 h 297"/>
                  <a:gd name="T8" fmla="*/ 0 w 21"/>
                  <a:gd name="T9" fmla="*/ 10 h 297"/>
                  <a:gd name="T10" fmla="*/ 9 w 21"/>
                  <a:gd name="T11" fmla="*/ 0 h 297"/>
                  <a:gd name="T12" fmla="*/ 9 w 21"/>
                  <a:gd name="T13" fmla="*/ 0 h 297"/>
                  <a:gd name="T14" fmla="*/ 20 w 21"/>
                  <a:gd name="T15" fmla="*/ 10 h 297"/>
                  <a:gd name="T16" fmla="*/ 20 w 21"/>
                  <a:gd name="T17" fmla="*/ 286 h 297"/>
                  <a:gd name="T18" fmla="*/ 20 w 21"/>
                  <a:gd name="T19" fmla="*/ 286 h 297"/>
                  <a:gd name="T20" fmla="*/ 9 w 21"/>
                  <a:gd name="T21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97">
                    <a:moveTo>
                      <a:pt x="9" y="296"/>
                    </a:moveTo>
                    <a:lnTo>
                      <a:pt x="9" y="296"/>
                    </a:lnTo>
                    <a:cubicBezTo>
                      <a:pt x="4" y="296"/>
                      <a:pt x="0" y="292"/>
                      <a:pt x="0" y="28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286"/>
                    </a:lnTo>
                    <a:lnTo>
                      <a:pt x="20" y="286"/>
                    </a:lnTo>
                    <a:cubicBezTo>
                      <a:pt x="20" y="292"/>
                      <a:pt x="15" y="296"/>
                      <a:pt x="9" y="2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40">
                <a:extLst>
                  <a:ext uri="{FF2B5EF4-FFF2-40B4-BE49-F238E27FC236}">
                    <a16:creationId xmlns:a16="http://schemas.microsoft.com/office/drawing/2014/main" id="{F611FADD-FF21-43FC-9B2F-A3AB13E88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0370" y="8013754"/>
                <a:ext cx="514103" cy="94187"/>
              </a:xfrm>
              <a:custGeom>
                <a:avLst/>
                <a:gdLst>
                  <a:gd name="T0" fmla="*/ 0 w 578"/>
                  <a:gd name="T1" fmla="*/ 106 h 107"/>
                  <a:gd name="T2" fmla="*/ 577 w 578"/>
                  <a:gd name="T3" fmla="*/ 106 h 107"/>
                  <a:gd name="T4" fmla="*/ 577 w 578"/>
                  <a:gd name="T5" fmla="*/ 0 h 107"/>
                  <a:gd name="T6" fmla="*/ 0 w 578"/>
                  <a:gd name="T7" fmla="*/ 0 h 107"/>
                  <a:gd name="T8" fmla="*/ 0 w 578"/>
                  <a:gd name="T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8" h="107">
                    <a:moveTo>
                      <a:pt x="0" y="106"/>
                    </a:moveTo>
                    <a:lnTo>
                      <a:pt x="577" y="106"/>
                    </a:lnTo>
                    <a:lnTo>
                      <a:pt x="577" y="0"/>
                    </a:ln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41">
                <a:extLst>
                  <a:ext uri="{FF2B5EF4-FFF2-40B4-BE49-F238E27FC236}">
                    <a16:creationId xmlns:a16="http://schemas.microsoft.com/office/drawing/2014/main" id="{0C07A98E-1134-4AB4-BD0D-74E8722AA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8596" y="8005905"/>
                <a:ext cx="533727" cy="113811"/>
              </a:xfrm>
              <a:custGeom>
                <a:avLst/>
                <a:gdLst>
                  <a:gd name="T0" fmla="*/ 20 w 598"/>
                  <a:gd name="T1" fmla="*/ 106 h 127"/>
                  <a:gd name="T2" fmla="*/ 577 w 598"/>
                  <a:gd name="T3" fmla="*/ 106 h 127"/>
                  <a:gd name="T4" fmla="*/ 577 w 598"/>
                  <a:gd name="T5" fmla="*/ 20 h 127"/>
                  <a:gd name="T6" fmla="*/ 20 w 598"/>
                  <a:gd name="T7" fmla="*/ 20 h 127"/>
                  <a:gd name="T8" fmla="*/ 20 w 598"/>
                  <a:gd name="T9" fmla="*/ 106 h 127"/>
                  <a:gd name="T10" fmla="*/ 588 w 598"/>
                  <a:gd name="T11" fmla="*/ 126 h 127"/>
                  <a:gd name="T12" fmla="*/ 11 w 598"/>
                  <a:gd name="T13" fmla="*/ 126 h 127"/>
                  <a:gd name="T14" fmla="*/ 11 w 598"/>
                  <a:gd name="T15" fmla="*/ 126 h 127"/>
                  <a:gd name="T16" fmla="*/ 0 w 598"/>
                  <a:gd name="T17" fmla="*/ 117 h 127"/>
                  <a:gd name="T18" fmla="*/ 0 w 598"/>
                  <a:gd name="T19" fmla="*/ 11 h 127"/>
                  <a:gd name="T20" fmla="*/ 0 w 598"/>
                  <a:gd name="T21" fmla="*/ 11 h 127"/>
                  <a:gd name="T22" fmla="*/ 11 w 598"/>
                  <a:gd name="T23" fmla="*/ 0 h 127"/>
                  <a:gd name="T24" fmla="*/ 588 w 598"/>
                  <a:gd name="T25" fmla="*/ 0 h 127"/>
                  <a:gd name="T26" fmla="*/ 588 w 598"/>
                  <a:gd name="T27" fmla="*/ 0 h 127"/>
                  <a:gd name="T28" fmla="*/ 597 w 598"/>
                  <a:gd name="T29" fmla="*/ 11 h 127"/>
                  <a:gd name="T30" fmla="*/ 597 w 598"/>
                  <a:gd name="T31" fmla="*/ 117 h 127"/>
                  <a:gd name="T32" fmla="*/ 597 w 598"/>
                  <a:gd name="T33" fmla="*/ 117 h 127"/>
                  <a:gd name="T34" fmla="*/ 588 w 59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8" h="127">
                    <a:moveTo>
                      <a:pt x="20" y="106"/>
                    </a:moveTo>
                    <a:lnTo>
                      <a:pt x="577" y="106"/>
                    </a:lnTo>
                    <a:lnTo>
                      <a:pt x="577" y="20"/>
                    </a:lnTo>
                    <a:lnTo>
                      <a:pt x="20" y="20"/>
                    </a:lnTo>
                    <a:lnTo>
                      <a:pt x="20" y="106"/>
                    </a:lnTo>
                    <a:close/>
                    <a:moveTo>
                      <a:pt x="588" y="126"/>
                    </a:moveTo>
                    <a:lnTo>
                      <a:pt x="11" y="126"/>
                    </a:lnTo>
                    <a:lnTo>
                      <a:pt x="11" y="126"/>
                    </a:lnTo>
                    <a:cubicBezTo>
                      <a:pt x="5" y="126"/>
                      <a:pt x="0" y="122"/>
                      <a:pt x="0" y="11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588" y="0"/>
                    </a:lnTo>
                    <a:lnTo>
                      <a:pt x="588" y="0"/>
                    </a:lnTo>
                    <a:cubicBezTo>
                      <a:pt x="593" y="0"/>
                      <a:pt x="597" y="5"/>
                      <a:pt x="597" y="11"/>
                    </a:cubicBezTo>
                    <a:lnTo>
                      <a:pt x="597" y="117"/>
                    </a:lnTo>
                    <a:lnTo>
                      <a:pt x="597" y="117"/>
                    </a:lnTo>
                    <a:cubicBezTo>
                      <a:pt x="597" y="122"/>
                      <a:pt x="593" y="126"/>
                      <a:pt x="588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42">
                <a:extLst>
                  <a:ext uri="{FF2B5EF4-FFF2-40B4-BE49-F238E27FC236}">
                    <a16:creationId xmlns:a16="http://schemas.microsoft.com/office/drawing/2014/main" id="{C3BD13BF-AD52-429E-87DE-CD8E19F54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54474" y="8013754"/>
                <a:ext cx="278638" cy="94187"/>
              </a:xfrm>
              <a:custGeom>
                <a:avLst/>
                <a:gdLst>
                  <a:gd name="T0" fmla="*/ 310 w 311"/>
                  <a:gd name="T1" fmla="*/ 0 h 107"/>
                  <a:gd name="T2" fmla="*/ 0 w 311"/>
                  <a:gd name="T3" fmla="*/ 0 h 107"/>
                  <a:gd name="T4" fmla="*/ 0 w 311"/>
                  <a:gd name="T5" fmla="*/ 106 h 107"/>
                  <a:gd name="T6" fmla="*/ 310 w 311"/>
                  <a:gd name="T7" fmla="*/ 106 h 107"/>
                  <a:gd name="T8" fmla="*/ 310 w 311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1" h="107">
                    <a:moveTo>
                      <a:pt x="310" y="0"/>
                    </a:moveTo>
                    <a:lnTo>
                      <a:pt x="0" y="0"/>
                    </a:lnTo>
                    <a:lnTo>
                      <a:pt x="0" y="106"/>
                    </a:lnTo>
                    <a:lnTo>
                      <a:pt x="310" y="106"/>
                    </a:lnTo>
                    <a:lnTo>
                      <a:pt x="31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43">
                <a:extLst>
                  <a:ext uri="{FF2B5EF4-FFF2-40B4-BE49-F238E27FC236}">
                    <a16:creationId xmlns:a16="http://schemas.microsoft.com/office/drawing/2014/main" id="{288FD16A-875A-4C21-B700-670BD6A7B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42702" y="8005905"/>
                <a:ext cx="294334" cy="113811"/>
              </a:xfrm>
              <a:custGeom>
                <a:avLst/>
                <a:gdLst>
                  <a:gd name="T0" fmla="*/ 20 w 332"/>
                  <a:gd name="T1" fmla="*/ 106 h 127"/>
                  <a:gd name="T2" fmla="*/ 310 w 332"/>
                  <a:gd name="T3" fmla="*/ 106 h 127"/>
                  <a:gd name="T4" fmla="*/ 310 w 332"/>
                  <a:gd name="T5" fmla="*/ 20 h 127"/>
                  <a:gd name="T6" fmla="*/ 20 w 332"/>
                  <a:gd name="T7" fmla="*/ 20 h 127"/>
                  <a:gd name="T8" fmla="*/ 20 w 332"/>
                  <a:gd name="T9" fmla="*/ 106 h 127"/>
                  <a:gd name="T10" fmla="*/ 321 w 332"/>
                  <a:gd name="T11" fmla="*/ 126 h 127"/>
                  <a:gd name="T12" fmla="*/ 11 w 332"/>
                  <a:gd name="T13" fmla="*/ 126 h 127"/>
                  <a:gd name="T14" fmla="*/ 11 w 332"/>
                  <a:gd name="T15" fmla="*/ 126 h 127"/>
                  <a:gd name="T16" fmla="*/ 0 w 332"/>
                  <a:gd name="T17" fmla="*/ 117 h 127"/>
                  <a:gd name="T18" fmla="*/ 0 w 332"/>
                  <a:gd name="T19" fmla="*/ 11 h 127"/>
                  <a:gd name="T20" fmla="*/ 0 w 332"/>
                  <a:gd name="T21" fmla="*/ 11 h 127"/>
                  <a:gd name="T22" fmla="*/ 11 w 332"/>
                  <a:gd name="T23" fmla="*/ 0 h 127"/>
                  <a:gd name="T24" fmla="*/ 321 w 332"/>
                  <a:gd name="T25" fmla="*/ 0 h 127"/>
                  <a:gd name="T26" fmla="*/ 321 w 332"/>
                  <a:gd name="T27" fmla="*/ 0 h 127"/>
                  <a:gd name="T28" fmla="*/ 331 w 332"/>
                  <a:gd name="T29" fmla="*/ 11 h 127"/>
                  <a:gd name="T30" fmla="*/ 331 w 332"/>
                  <a:gd name="T31" fmla="*/ 117 h 127"/>
                  <a:gd name="T32" fmla="*/ 331 w 332"/>
                  <a:gd name="T33" fmla="*/ 117 h 127"/>
                  <a:gd name="T34" fmla="*/ 321 w 332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2" h="127">
                    <a:moveTo>
                      <a:pt x="20" y="106"/>
                    </a:moveTo>
                    <a:lnTo>
                      <a:pt x="310" y="106"/>
                    </a:lnTo>
                    <a:lnTo>
                      <a:pt x="310" y="20"/>
                    </a:lnTo>
                    <a:lnTo>
                      <a:pt x="20" y="20"/>
                    </a:lnTo>
                    <a:lnTo>
                      <a:pt x="20" y="106"/>
                    </a:lnTo>
                    <a:close/>
                    <a:moveTo>
                      <a:pt x="321" y="126"/>
                    </a:moveTo>
                    <a:lnTo>
                      <a:pt x="11" y="126"/>
                    </a:lnTo>
                    <a:lnTo>
                      <a:pt x="11" y="126"/>
                    </a:lnTo>
                    <a:cubicBezTo>
                      <a:pt x="5" y="126"/>
                      <a:pt x="0" y="122"/>
                      <a:pt x="0" y="11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321" y="0"/>
                    </a:lnTo>
                    <a:lnTo>
                      <a:pt x="321" y="0"/>
                    </a:lnTo>
                    <a:cubicBezTo>
                      <a:pt x="326" y="0"/>
                      <a:pt x="331" y="5"/>
                      <a:pt x="331" y="11"/>
                    </a:cubicBezTo>
                    <a:lnTo>
                      <a:pt x="331" y="117"/>
                    </a:lnTo>
                    <a:lnTo>
                      <a:pt x="331" y="117"/>
                    </a:lnTo>
                    <a:cubicBezTo>
                      <a:pt x="331" y="122"/>
                      <a:pt x="326" y="126"/>
                      <a:pt x="321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44">
                <a:extLst>
                  <a:ext uri="{FF2B5EF4-FFF2-40B4-BE49-F238E27FC236}">
                    <a16:creationId xmlns:a16="http://schemas.microsoft.com/office/drawing/2014/main" id="{FF7F8FBF-C54C-4346-9ECA-6486BF45D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1387" y="8052998"/>
                <a:ext cx="400295" cy="19624"/>
              </a:xfrm>
              <a:custGeom>
                <a:avLst/>
                <a:gdLst>
                  <a:gd name="T0" fmla="*/ 438 w 448"/>
                  <a:gd name="T1" fmla="*/ 20 h 21"/>
                  <a:gd name="T2" fmla="*/ 10 w 448"/>
                  <a:gd name="T3" fmla="*/ 20 h 21"/>
                  <a:gd name="T4" fmla="*/ 10 w 448"/>
                  <a:gd name="T5" fmla="*/ 20 h 21"/>
                  <a:gd name="T6" fmla="*/ 0 w 448"/>
                  <a:gd name="T7" fmla="*/ 10 h 21"/>
                  <a:gd name="T8" fmla="*/ 0 w 448"/>
                  <a:gd name="T9" fmla="*/ 10 h 21"/>
                  <a:gd name="T10" fmla="*/ 10 w 448"/>
                  <a:gd name="T11" fmla="*/ 0 h 21"/>
                  <a:gd name="T12" fmla="*/ 438 w 448"/>
                  <a:gd name="T13" fmla="*/ 0 h 21"/>
                  <a:gd name="T14" fmla="*/ 438 w 448"/>
                  <a:gd name="T15" fmla="*/ 0 h 21"/>
                  <a:gd name="T16" fmla="*/ 447 w 448"/>
                  <a:gd name="T17" fmla="*/ 10 h 21"/>
                  <a:gd name="T18" fmla="*/ 447 w 448"/>
                  <a:gd name="T19" fmla="*/ 10 h 21"/>
                  <a:gd name="T20" fmla="*/ 438 w 44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8" h="21">
                    <a:moveTo>
                      <a:pt x="43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38" y="0"/>
                    </a:lnTo>
                    <a:lnTo>
                      <a:pt x="438" y="0"/>
                    </a:lnTo>
                    <a:cubicBezTo>
                      <a:pt x="443" y="0"/>
                      <a:pt x="447" y="4"/>
                      <a:pt x="447" y="10"/>
                    </a:cubicBezTo>
                    <a:lnTo>
                      <a:pt x="447" y="10"/>
                    </a:lnTo>
                    <a:cubicBezTo>
                      <a:pt x="447" y="16"/>
                      <a:pt x="443" y="20"/>
                      <a:pt x="43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45">
                <a:extLst>
                  <a:ext uri="{FF2B5EF4-FFF2-40B4-BE49-F238E27FC236}">
                    <a16:creationId xmlns:a16="http://schemas.microsoft.com/office/drawing/2014/main" id="{EA29A20B-2715-42BD-A6F0-3EE761498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2142" y="7923492"/>
                <a:ext cx="270787" cy="149130"/>
              </a:xfrm>
              <a:custGeom>
                <a:avLst/>
                <a:gdLst>
                  <a:gd name="T0" fmla="*/ 20 w 303"/>
                  <a:gd name="T1" fmla="*/ 147 h 168"/>
                  <a:gd name="T2" fmla="*/ 283 w 303"/>
                  <a:gd name="T3" fmla="*/ 147 h 168"/>
                  <a:gd name="T4" fmla="*/ 283 w 303"/>
                  <a:gd name="T5" fmla="*/ 20 h 168"/>
                  <a:gd name="T6" fmla="*/ 20 w 303"/>
                  <a:gd name="T7" fmla="*/ 20 h 168"/>
                  <a:gd name="T8" fmla="*/ 20 w 303"/>
                  <a:gd name="T9" fmla="*/ 147 h 168"/>
                  <a:gd name="T10" fmla="*/ 293 w 303"/>
                  <a:gd name="T11" fmla="*/ 167 h 168"/>
                  <a:gd name="T12" fmla="*/ 9 w 303"/>
                  <a:gd name="T13" fmla="*/ 167 h 168"/>
                  <a:gd name="T14" fmla="*/ 9 w 303"/>
                  <a:gd name="T15" fmla="*/ 167 h 168"/>
                  <a:gd name="T16" fmla="*/ 0 w 303"/>
                  <a:gd name="T17" fmla="*/ 156 h 168"/>
                  <a:gd name="T18" fmla="*/ 0 w 303"/>
                  <a:gd name="T19" fmla="*/ 9 h 168"/>
                  <a:gd name="T20" fmla="*/ 0 w 303"/>
                  <a:gd name="T21" fmla="*/ 9 h 168"/>
                  <a:gd name="T22" fmla="*/ 9 w 303"/>
                  <a:gd name="T23" fmla="*/ 0 h 168"/>
                  <a:gd name="T24" fmla="*/ 293 w 303"/>
                  <a:gd name="T25" fmla="*/ 0 h 168"/>
                  <a:gd name="T26" fmla="*/ 293 w 303"/>
                  <a:gd name="T27" fmla="*/ 0 h 168"/>
                  <a:gd name="T28" fmla="*/ 302 w 303"/>
                  <a:gd name="T29" fmla="*/ 9 h 168"/>
                  <a:gd name="T30" fmla="*/ 302 w 303"/>
                  <a:gd name="T31" fmla="*/ 156 h 168"/>
                  <a:gd name="T32" fmla="*/ 302 w 303"/>
                  <a:gd name="T33" fmla="*/ 156 h 168"/>
                  <a:gd name="T34" fmla="*/ 293 w 303"/>
                  <a:gd name="T3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3" h="168">
                    <a:moveTo>
                      <a:pt x="20" y="147"/>
                    </a:moveTo>
                    <a:lnTo>
                      <a:pt x="283" y="147"/>
                    </a:lnTo>
                    <a:lnTo>
                      <a:pt x="283" y="20"/>
                    </a:lnTo>
                    <a:lnTo>
                      <a:pt x="20" y="20"/>
                    </a:lnTo>
                    <a:lnTo>
                      <a:pt x="20" y="147"/>
                    </a:lnTo>
                    <a:close/>
                    <a:moveTo>
                      <a:pt x="293" y="167"/>
                    </a:moveTo>
                    <a:lnTo>
                      <a:pt x="9" y="167"/>
                    </a:lnTo>
                    <a:lnTo>
                      <a:pt x="9" y="167"/>
                    </a:lnTo>
                    <a:cubicBezTo>
                      <a:pt x="4" y="167"/>
                      <a:pt x="0" y="162"/>
                      <a:pt x="0" y="1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93" y="0"/>
                    </a:lnTo>
                    <a:lnTo>
                      <a:pt x="293" y="0"/>
                    </a:lnTo>
                    <a:cubicBezTo>
                      <a:pt x="298" y="0"/>
                      <a:pt x="302" y="4"/>
                      <a:pt x="302" y="9"/>
                    </a:cubicBezTo>
                    <a:lnTo>
                      <a:pt x="302" y="156"/>
                    </a:lnTo>
                    <a:lnTo>
                      <a:pt x="302" y="156"/>
                    </a:lnTo>
                    <a:cubicBezTo>
                      <a:pt x="302" y="162"/>
                      <a:pt x="298" y="167"/>
                      <a:pt x="293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46">
                <a:extLst>
                  <a:ext uri="{FF2B5EF4-FFF2-40B4-BE49-F238E27FC236}">
                    <a16:creationId xmlns:a16="http://schemas.microsoft.com/office/drawing/2014/main" id="{745E63F4-FD78-41F7-885A-9A0E1A5A5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0942" y="8052998"/>
                <a:ext cx="1687519" cy="19624"/>
              </a:xfrm>
              <a:custGeom>
                <a:avLst/>
                <a:gdLst>
                  <a:gd name="T0" fmla="*/ 1884 w 1894"/>
                  <a:gd name="T1" fmla="*/ 20 h 21"/>
                  <a:gd name="T2" fmla="*/ 11 w 1894"/>
                  <a:gd name="T3" fmla="*/ 20 h 21"/>
                  <a:gd name="T4" fmla="*/ 11 w 1894"/>
                  <a:gd name="T5" fmla="*/ 20 h 21"/>
                  <a:gd name="T6" fmla="*/ 0 w 1894"/>
                  <a:gd name="T7" fmla="*/ 10 h 21"/>
                  <a:gd name="T8" fmla="*/ 0 w 1894"/>
                  <a:gd name="T9" fmla="*/ 10 h 21"/>
                  <a:gd name="T10" fmla="*/ 11 w 1894"/>
                  <a:gd name="T11" fmla="*/ 0 h 21"/>
                  <a:gd name="T12" fmla="*/ 1884 w 1894"/>
                  <a:gd name="T13" fmla="*/ 0 h 21"/>
                  <a:gd name="T14" fmla="*/ 1884 w 1894"/>
                  <a:gd name="T15" fmla="*/ 0 h 21"/>
                  <a:gd name="T16" fmla="*/ 1893 w 1894"/>
                  <a:gd name="T17" fmla="*/ 10 h 21"/>
                  <a:gd name="T18" fmla="*/ 1893 w 1894"/>
                  <a:gd name="T19" fmla="*/ 10 h 21"/>
                  <a:gd name="T20" fmla="*/ 1884 w 1894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94" h="21">
                    <a:moveTo>
                      <a:pt x="1884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884" y="0"/>
                    </a:lnTo>
                    <a:lnTo>
                      <a:pt x="1884" y="0"/>
                    </a:lnTo>
                    <a:cubicBezTo>
                      <a:pt x="1889" y="0"/>
                      <a:pt x="1893" y="5"/>
                      <a:pt x="1893" y="10"/>
                    </a:cubicBezTo>
                    <a:lnTo>
                      <a:pt x="1893" y="10"/>
                    </a:lnTo>
                    <a:cubicBezTo>
                      <a:pt x="1893" y="15"/>
                      <a:pt x="1889" y="20"/>
                      <a:pt x="1884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47">
                <a:extLst>
                  <a:ext uri="{FF2B5EF4-FFF2-40B4-BE49-F238E27FC236}">
                    <a16:creationId xmlns:a16="http://schemas.microsoft.com/office/drawing/2014/main" id="{F33577DD-9F9F-4EBE-AB22-3FA215891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9991" y="7931341"/>
                <a:ext cx="255089" cy="133432"/>
              </a:xfrm>
              <a:custGeom>
                <a:avLst/>
                <a:gdLst>
                  <a:gd name="T0" fmla="*/ 284 w 285"/>
                  <a:gd name="T1" fmla="*/ 147 h 148"/>
                  <a:gd name="T2" fmla="*/ 0 w 285"/>
                  <a:gd name="T3" fmla="*/ 147 h 148"/>
                  <a:gd name="T4" fmla="*/ 0 w 285"/>
                  <a:gd name="T5" fmla="*/ 0 h 148"/>
                  <a:gd name="T6" fmla="*/ 284 w 285"/>
                  <a:gd name="T7" fmla="*/ 0 h 148"/>
                  <a:gd name="T8" fmla="*/ 284 w 285"/>
                  <a:gd name="T9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5" h="148">
                    <a:moveTo>
                      <a:pt x="284" y="147"/>
                    </a:moveTo>
                    <a:lnTo>
                      <a:pt x="0" y="147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4" y="14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48">
                <a:extLst>
                  <a:ext uri="{FF2B5EF4-FFF2-40B4-BE49-F238E27FC236}">
                    <a16:creationId xmlns:a16="http://schemas.microsoft.com/office/drawing/2014/main" id="{EC5D2815-8CEC-48D2-84BF-729E5F9D1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8415" y="8186430"/>
                <a:ext cx="3794957" cy="255091"/>
              </a:xfrm>
              <a:custGeom>
                <a:avLst/>
                <a:gdLst>
                  <a:gd name="T0" fmla="*/ 4263 w 4264"/>
                  <a:gd name="T1" fmla="*/ 286 h 287"/>
                  <a:gd name="T2" fmla="*/ 0 w 4264"/>
                  <a:gd name="T3" fmla="*/ 286 h 287"/>
                  <a:gd name="T4" fmla="*/ 0 w 4264"/>
                  <a:gd name="T5" fmla="*/ 0 h 287"/>
                  <a:gd name="T6" fmla="*/ 4263 w 4264"/>
                  <a:gd name="T7" fmla="*/ 0 h 287"/>
                  <a:gd name="T8" fmla="*/ 4263 w 4264"/>
                  <a:gd name="T9" fmla="*/ 28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4" h="287">
                    <a:moveTo>
                      <a:pt x="4263" y="286"/>
                    </a:moveTo>
                    <a:lnTo>
                      <a:pt x="0" y="286"/>
                    </a:lnTo>
                    <a:lnTo>
                      <a:pt x="0" y="0"/>
                    </a:lnTo>
                    <a:lnTo>
                      <a:pt x="4263" y="0"/>
                    </a:lnTo>
                    <a:lnTo>
                      <a:pt x="4263" y="2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49">
                <a:extLst>
                  <a:ext uri="{FF2B5EF4-FFF2-40B4-BE49-F238E27FC236}">
                    <a16:creationId xmlns:a16="http://schemas.microsoft.com/office/drawing/2014/main" id="{D94F475C-371A-4AA0-A588-1C430EBCF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6643" y="8178581"/>
                <a:ext cx="3810653" cy="274712"/>
              </a:xfrm>
              <a:custGeom>
                <a:avLst/>
                <a:gdLst>
                  <a:gd name="T0" fmla="*/ 19 w 4284"/>
                  <a:gd name="T1" fmla="*/ 286 h 307"/>
                  <a:gd name="T2" fmla="*/ 4264 w 4284"/>
                  <a:gd name="T3" fmla="*/ 286 h 307"/>
                  <a:gd name="T4" fmla="*/ 4264 w 4284"/>
                  <a:gd name="T5" fmla="*/ 20 h 307"/>
                  <a:gd name="T6" fmla="*/ 19 w 4284"/>
                  <a:gd name="T7" fmla="*/ 20 h 307"/>
                  <a:gd name="T8" fmla="*/ 19 w 4284"/>
                  <a:gd name="T9" fmla="*/ 286 h 307"/>
                  <a:gd name="T10" fmla="*/ 4273 w 4284"/>
                  <a:gd name="T11" fmla="*/ 306 h 307"/>
                  <a:gd name="T12" fmla="*/ 10 w 4284"/>
                  <a:gd name="T13" fmla="*/ 306 h 307"/>
                  <a:gd name="T14" fmla="*/ 10 w 4284"/>
                  <a:gd name="T15" fmla="*/ 306 h 307"/>
                  <a:gd name="T16" fmla="*/ 0 w 4284"/>
                  <a:gd name="T17" fmla="*/ 296 h 307"/>
                  <a:gd name="T18" fmla="*/ 0 w 4284"/>
                  <a:gd name="T19" fmla="*/ 10 h 307"/>
                  <a:gd name="T20" fmla="*/ 0 w 4284"/>
                  <a:gd name="T21" fmla="*/ 10 h 307"/>
                  <a:gd name="T22" fmla="*/ 10 w 4284"/>
                  <a:gd name="T23" fmla="*/ 0 h 307"/>
                  <a:gd name="T24" fmla="*/ 4273 w 4284"/>
                  <a:gd name="T25" fmla="*/ 0 h 307"/>
                  <a:gd name="T26" fmla="*/ 4273 w 4284"/>
                  <a:gd name="T27" fmla="*/ 0 h 307"/>
                  <a:gd name="T28" fmla="*/ 4283 w 4284"/>
                  <a:gd name="T29" fmla="*/ 10 h 307"/>
                  <a:gd name="T30" fmla="*/ 4283 w 4284"/>
                  <a:gd name="T31" fmla="*/ 296 h 307"/>
                  <a:gd name="T32" fmla="*/ 4283 w 4284"/>
                  <a:gd name="T33" fmla="*/ 296 h 307"/>
                  <a:gd name="T34" fmla="*/ 4273 w 4284"/>
                  <a:gd name="T35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4" h="307">
                    <a:moveTo>
                      <a:pt x="19" y="286"/>
                    </a:moveTo>
                    <a:lnTo>
                      <a:pt x="4264" y="286"/>
                    </a:lnTo>
                    <a:lnTo>
                      <a:pt x="4264" y="20"/>
                    </a:lnTo>
                    <a:lnTo>
                      <a:pt x="19" y="20"/>
                    </a:lnTo>
                    <a:lnTo>
                      <a:pt x="19" y="286"/>
                    </a:lnTo>
                    <a:close/>
                    <a:moveTo>
                      <a:pt x="4273" y="306"/>
                    </a:moveTo>
                    <a:lnTo>
                      <a:pt x="10" y="306"/>
                    </a:lnTo>
                    <a:lnTo>
                      <a:pt x="10" y="306"/>
                    </a:lnTo>
                    <a:cubicBezTo>
                      <a:pt x="5" y="306"/>
                      <a:pt x="0" y="302"/>
                      <a:pt x="0" y="29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273" y="0"/>
                    </a:lnTo>
                    <a:lnTo>
                      <a:pt x="4273" y="0"/>
                    </a:lnTo>
                    <a:cubicBezTo>
                      <a:pt x="4279" y="0"/>
                      <a:pt x="4283" y="4"/>
                      <a:pt x="4283" y="10"/>
                    </a:cubicBezTo>
                    <a:lnTo>
                      <a:pt x="4283" y="296"/>
                    </a:lnTo>
                    <a:lnTo>
                      <a:pt x="4283" y="296"/>
                    </a:lnTo>
                    <a:cubicBezTo>
                      <a:pt x="4283" y="302"/>
                      <a:pt x="4279" y="306"/>
                      <a:pt x="4273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50">
                <a:extLst>
                  <a:ext uri="{FF2B5EF4-FFF2-40B4-BE49-F238E27FC236}">
                    <a16:creationId xmlns:a16="http://schemas.microsoft.com/office/drawing/2014/main" id="{EDE7FD22-40F3-40B6-AD89-9F5C327E0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0532" y="8178581"/>
                <a:ext cx="19624" cy="266863"/>
              </a:xfrm>
              <a:custGeom>
                <a:avLst/>
                <a:gdLst>
                  <a:gd name="T0" fmla="*/ 9 w 20"/>
                  <a:gd name="T1" fmla="*/ 299 h 300"/>
                  <a:gd name="T2" fmla="*/ 9 w 20"/>
                  <a:gd name="T3" fmla="*/ 299 h 300"/>
                  <a:gd name="T4" fmla="*/ 0 w 20"/>
                  <a:gd name="T5" fmla="*/ 290 h 300"/>
                  <a:gd name="T6" fmla="*/ 0 w 20"/>
                  <a:gd name="T7" fmla="*/ 11 h 300"/>
                  <a:gd name="T8" fmla="*/ 0 w 20"/>
                  <a:gd name="T9" fmla="*/ 11 h 300"/>
                  <a:gd name="T10" fmla="*/ 9 w 20"/>
                  <a:gd name="T11" fmla="*/ 0 h 300"/>
                  <a:gd name="T12" fmla="*/ 9 w 20"/>
                  <a:gd name="T13" fmla="*/ 0 h 300"/>
                  <a:gd name="T14" fmla="*/ 19 w 20"/>
                  <a:gd name="T15" fmla="*/ 11 h 300"/>
                  <a:gd name="T16" fmla="*/ 19 w 20"/>
                  <a:gd name="T17" fmla="*/ 290 h 300"/>
                  <a:gd name="T18" fmla="*/ 19 w 20"/>
                  <a:gd name="T19" fmla="*/ 290 h 300"/>
                  <a:gd name="T20" fmla="*/ 9 w 20"/>
                  <a:gd name="T21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00">
                    <a:moveTo>
                      <a:pt x="9" y="299"/>
                    </a:moveTo>
                    <a:lnTo>
                      <a:pt x="9" y="299"/>
                    </a:lnTo>
                    <a:cubicBezTo>
                      <a:pt x="4" y="299"/>
                      <a:pt x="0" y="295"/>
                      <a:pt x="0" y="290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5"/>
                      <a:pt x="19" y="11"/>
                    </a:cubicBezTo>
                    <a:lnTo>
                      <a:pt x="19" y="290"/>
                    </a:lnTo>
                    <a:lnTo>
                      <a:pt x="19" y="290"/>
                    </a:lnTo>
                    <a:cubicBezTo>
                      <a:pt x="19" y="295"/>
                      <a:pt x="15" y="299"/>
                      <a:pt x="9" y="2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51">
                <a:extLst>
                  <a:ext uri="{FF2B5EF4-FFF2-40B4-BE49-F238E27FC236}">
                    <a16:creationId xmlns:a16="http://schemas.microsoft.com/office/drawing/2014/main" id="{78738720-391E-42EC-B666-4211ECEFCA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5279" y="8264919"/>
                <a:ext cx="514106" cy="94187"/>
              </a:xfrm>
              <a:custGeom>
                <a:avLst/>
                <a:gdLst>
                  <a:gd name="T0" fmla="*/ 0 w 578"/>
                  <a:gd name="T1" fmla="*/ 106 h 107"/>
                  <a:gd name="T2" fmla="*/ 577 w 578"/>
                  <a:gd name="T3" fmla="*/ 106 h 107"/>
                  <a:gd name="T4" fmla="*/ 577 w 578"/>
                  <a:gd name="T5" fmla="*/ 0 h 107"/>
                  <a:gd name="T6" fmla="*/ 0 w 578"/>
                  <a:gd name="T7" fmla="*/ 0 h 107"/>
                  <a:gd name="T8" fmla="*/ 0 w 578"/>
                  <a:gd name="T9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8" h="107">
                    <a:moveTo>
                      <a:pt x="0" y="106"/>
                    </a:moveTo>
                    <a:lnTo>
                      <a:pt x="577" y="106"/>
                    </a:lnTo>
                    <a:lnTo>
                      <a:pt x="577" y="0"/>
                    </a:lnTo>
                    <a:lnTo>
                      <a:pt x="0" y="0"/>
                    </a:lnTo>
                    <a:lnTo>
                      <a:pt x="0" y="10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52">
                <a:extLst>
                  <a:ext uri="{FF2B5EF4-FFF2-40B4-BE49-F238E27FC236}">
                    <a16:creationId xmlns:a16="http://schemas.microsoft.com/office/drawing/2014/main" id="{8E71CA10-071D-4C8A-9A6D-2D07B360C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7430" y="8253147"/>
                <a:ext cx="533727" cy="113808"/>
              </a:xfrm>
              <a:custGeom>
                <a:avLst/>
                <a:gdLst>
                  <a:gd name="T0" fmla="*/ 20 w 598"/>
                  <a:gd name="T1" fmla="*/ 107 h 127"/>
                  <a:gd name="T2" fmla="*/ 577 w 598"/>
                  <a:gd name="T3" fmla="*/ 107 h 127"/>
                  <a:gd name="T4" fmla="*/ 577 w 598"/>
                  <a:gd name="T5" fmla="*/ 20 h 127"/>
                  <a:gd name="T6" fmla="*/ 20 w 598"/>
                  <a:gd name="T7" fmla="*/ 20 h 127"/>
                  <a:gd name="T8" fmla="*/ 20 w 598"/>
                  <a:gd name="T9" fmla="*/ 107 h 127"/>
                  <a:gd name="T10" fmla="*/ 587 w 598"/>
                  <a:gd name="T11" fmla="*/ 126 h 127"/>
                  <a:gd name="T12" fmla="*/ 10 w 598"/>
                  <a:gd name="T13" fmla="*/ 126 h 127"/>
                  <a:gd name="T14" fmla="*/ 10 w 598"/>
                  <a:gd name="T15" fmla="*/ 126 h 127"/>
                  <a:gd name="T16" fmla="*/ 0 w 598"/>
                  <a:gd name="T17" fmla="*/ 117 h 127"/>
                  <a:gd name="T18" fmla="*/ 0 w 598"/>
                  <a:gd name="T19" fmla="*/ 11 h 127"/>
                  <a:gd name="T20" fmla="*/ 0 w 598"/>
                  <a:gd name="T21" fmla="*/ 11 h 127"/>
                  <a:gd name="T22" fmla="*/ 10 w 598"/>
                  <a:gd name="T23" fmla="*/ 0 h 127"/>
                  <a:gd name="T24" fmla="*/ 587 w 598"/>
                  <a:gd name="T25" fmla="*/ 0 h 127"/>
                  <a:gd name="T26" fmla="*/ 587 w 598"/>
                  <a:gd name="T27" fmla="*/ 0 h 127"/>
                  <a:gd name="T28" fmla="*/ 597 w 598"/>
                  <a:gd name="T29" fmla="*/ 11 h 127"/>
                  <a:gd name="T30" fmla="*/ 597 w 598"/>
                  <a:gd name="T31" fmla="*/ 117 h 127"/>
                  <a:gd name="T32" fmla="*/ 597 w 598"/>
                  <a:gd name="T33" fmla="*/ 117 h 127"/>
                  <a:gd name="T34" fmla="*/ 587 w 598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8" h="127">
                    <a:moveTo>
                      <a:pt x="20" y="107"/>
                    </a:moveTo>
                    <a:lnTo>
                      <a:pt x="577" y="107"/>
                    </a:lnTo>
                    <a:lnTo>
                      <a:pt x="577" y="20"/>
                    </a:lnTo>
                    <a:lnTo>
                      <a:pt x="20" y="20"/>
                    </a:lnTo>
                    <a:lnTo>
                      <a:pt x="20" y="107"/>
                    </a:lnTo>
                    <a:close/>
                    <a:moveTo>
                      <a:pt x="587" y="126"/>
                    </a:moveTo>
                    <a:lnTo>
                      <a:pt x="10" y="126"/>
                    </a:lnTo>
                    <a:lnTo>
                      <a:pt x="10" y="126"/>
                    </a:lnTo>
                    <a:cubicBezTo>
                      <a:pt x="5" y="126"/>
                      <a:pt x="0" y="122"/>
                      <a:pt x="0" y="11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87" y="0"/>
                    </a:lnTo>
                    <a:lnTo>
                      <a:pt x="587" y="0"/>
                    </a:lnTo>
                    <a:cubicBezTo>
                      <a:pt x="593" y="0"/>
                      <a:pt x="597" y="5"/>
                      <a:pt x="597" y="11"/>
                    </a:cubicBezTo>
                    <a:lnTo>
                      <a:pt x="597" y="117"/>
                    </a:lnTo>
                    <a:lnTo>
                      <a:pt x="597" y="117"/>
                    </a:lnTo>
                    <a:cubicBezTo>
                      <a:pt x="597" y="122"/>
                      <a:pt x="593" y="126"/>
                      <a:pt x="587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53">
                <a:extLst>
                  <a:ext uri="{FF2B5EF4-FFF2-40B4-BE49-F238E27FC236}">
                    <a16:creationId xmlns:a16="http://schemas.microsoft.com/office/drawing/2014/main" id="{79D630D2-8105-4766-B85E-E3DF10974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9385" y="8264919"/>
                <a:ext cx="278636" cy="94187"/>
              </a:xfrm>
              <a:custGeom>
                <a:avLst/>
                <a:gdLst>
                  <a:gd name="T0" fmla="*/ 311 w 312"/>
                  <a:gd name="T1" fmla="*/ 0 h 107"/>
                  <a:gd name="T2" fmla="*/ 0 w 312"/>
                  <a:gd name="T3" fmla="*/ 0 h 107"/>
                  <a:gd name="T4" fmla="*/ 0 w 312"/>
                  <a:gd name="T5" fmla="*/ 106 h 107"/>
                  <a:gd name="T6" fmla="*/ 311 w 312"/>
                  <a:gd name="T7" fmla="*/ 106 h 107"/>
                  <a:gd name="T8" fmla="*/ 311 w 312"/>
                  <a:gd name="T9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2" h="107">
                    <a:moveTo>
                      <a:pt x="311" y="0"/>
                    </a:moveTo>
                    <a:lnTo>
                      <a:pt x="0" y="0"/>
                    </a:lnTo>
                    <a:lnTo>
                      <a:pt x="0" y="106"/>
                    </a:lnTo>
                    <a:lnTo>
                      <a:pt x="311" y="106"/>
                    </a:lnTo>
                    <a:lnTo>
                      <a:pt x="31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54">
                <a:extLst>
                  <a:ext uri="{FF2B5EF4-FFF2-40B4-BE49-F238E27FC236}">
                    <a16:creationId xmlns:a16="http://schemas.microsoft.com/office/drawing/2014/main" id="{847E06C8-C687-49C7-A126-71D06FB1A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7610" y="8253147"/>
                <a:ext cx="294336" cy="113808"/>
              </a:xfrm>
              <a:custGeom>
                <a:avLst/>
                <a:gdLst>
                  <a:gd name="T0" fmla="*/ 20 w 331"/>
                  <a:gd name="T1" fmla="*/ 107 h 127"/>
                  <a:gd name="T2" fmla="*/ 310 w 331"/>
                  <a:gd name="T3" fmla="*/ 107 h 127"/>
                  <a:gd name="T4" fmla="*/ 310 w 331"/>
                  <a:gd name="T5" fmla="*/ 20 h 127"/>
                  <a:gd name="T6" fmla="*/ 20 w 331"/>
                  <a:gd name="T7" fmla="*/ 20 h 127"/>
                  <a:gd name="T8" fmla="*/ 20 w 331"/>
                  <a:gd name="T9" fmla="*/ 107 h 127"/>
                  <a:gd name="T10" fmla="*/ 321 w 331"/>
                  <a:gd name="T11" fmla="*/ 126 h 127"/>
                  <a:gd name="T12" fmla="*/ 10 w 331"/>
                  <a:gd name="T13" fmla="*/ 126 h 127"/>
                  <a:gd name="T14" fmla="*/ 10 w 331"/>
                  <a:gd name="T15" fmla="*/ 126 h 127"/>
                  <a:gd name="T16" fmla="*/ 0 w 331"/>
                  <a:gd name="T17" fmla="*/ 117 h 127"/>
                  <a:gd name="T18" fmla="*/ 0 w 331"/>
                  <a:gd name="T19" fmla="*/ 11 h 127"/>
                  <a:gd name="T20" fmla="*/ 0 w 331"/>
                  <a:gd name="T21" fmla="*/ 11 h 127"/>
                  <a:gd name="T22" fmla="*/ 10 w 331"/>
                  <a:gd name="T23" fmla="*/ 0 h 127"/>
                  <a:gd name="T24" fmla="*/ 321 w 331"/>
                  <a:gd name="T25" fmla="*/ 0 h 127"/>
                  <a:gd name="T26" fmla="*/ 321 w 331"/>
                  <a:gd name="T27" fmla="*/ 0 h 127"/>
                  <a:gd name="T28" fmla="*/ 330 w 331"/>
                  <a:gd name="T29" fmla="*/ 11 h 127"/>
                  <a:gd name="T30" fmla="*/ 330 w 331"/>
                  <a:gd name="T31" fmla="*/ 117 h 127"/>
                  <a:gd name="T32" fmla="*/ 330 w 331"/>
                  <a:gd name="T33" fmla="*/ 117 h 127"/>
                  <a:gd name="T34" fmla="*/ 321 w 331"/>
                  <a:gd name="T35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127">
                    <a:moveTo>
                      <a:pt x="20" y="107"/>
                    </a:moveTo>
                    <a:lnTo>
                      <a:pt x="310" y="107"/>
                    </a:lnTo>
                    <a:lnTo>
                      <a:pt x="310" y="20"/>
                    </a:lnTo>
                    <a:lnTo>
                      <a:pt x="20" y="20"/>
                    </a:lnTo>
                    <a:lnTo>
                      <a:pt x="20" y="107"/>
                    </a:lnTo>
                    <a:close/>
                    <a:moveTo>
                      <a:pt x="321" y="126"/>
                    </a:moveTo>
                    <a:lnTo>
                      <a:pt x="10" y="126"/>
                    </a:lnTo>
                    <a:lnTo>
                      <a:pt x="10" y="126"/>
                    </a:lnTo>
                    <a:cubicBezTo>
                      <a:pt x="5" y="126"/>
                      <a:pt x="0" y="122"/>
                      <a:pt x="0" y="117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21" y="0"/>
                    </a:lnTo>
                    <a:lnTo>
                      <a:pt x="321" y="0"/>
                    </a:lnTo>
                    <a:cubicBezTo>
                      <a:pt x="326" y="0"/>
                      <a:pt x="330" y="5"/>
                      <a:pt x="330" y="11"/>
                    </a:cubicBezTo>
                    <a:lnTo>
                      <a:pt x="330" y="117"/>
                    </a:lnTo>
                    <a:lnTo>
                      <a:pt x="330" y="117"/>
                    </a:lnTo>
                    <a:cubicBezTo>
                      <a:pt x="330" y="122"/>
                      <a:pt x="326" y="126"/>
                      <a:pt x="321" y="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55">
                <a:extLst>
                  <a:ext uri="{FF2B5EF4-FFF2-40B4-BE49-F238E27FC236}">
                    <a16:creationId xmlns:a16="http://schemas.microsoft.com/office/drawing/2014/main" id="{C4CDE31B-53DE-4A79-9C86-D676B0CFA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6298" y="8304164"/>
                <a:ext cx="400295" cy="19624"/>
              </a:xfrm>
              <a:custGeom>
                <a:avLst/>
                <a:gdLst>
                  <a:gd name="T0" fmla="*/ 438 w 449"/>
                  <a:gd name="T1" fmla="*/ 20 h 21"/>
                  <a:gd name="T2" fmla="*/ 11 w 449"/>
                  <a:gd name="T3" fmla="*/ 20 h 21"/>
                  <a:gd name="T4" fmla="*/ 11 w 449"/>
                  <a:gd name="T5" fmla="*/ 20 h 21"/>
                  <a:gd name="T6" fmla="*/ 0 w 449"/>
                  <a:gd name="T7" fmla="*/ 10 h 21"/>
                  <a:gd name="T8" fmla="*/ 0 w 449"/>
                  <a:gd name="T9" fmla="*/ 10 h 21"/>
                  <a:gd name="T10" fmla="*/ 11 w 449"/>
                  <a:gd name="T11" fmla="*/ 0 h 21"/>
                  <a:gd name="T12" fmla="*/ 438 w 449"/>
                  <a:gd name="T13" fmla="*/ 0 h 21"/>
                  <a:gd name="T14" fmla="*/ 438 w 449"/>
                  <a:gd name="T15" fmla="*/ 0 h 21"/>
                  <a:gd name="T16" fmla="*/ 448 w 449"/>
                  <a:gd name="T17" fmla="*/ 10 h 21"/>
                  <a:gd name="T18" fmla="*/ 448 w 449"/>
                  <a:gd name="T19" fmla="*/ 10 h 21"/>
                  <a:gd name="T20" fmla="*/ 438 w 44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9" h="21">
                    <a:moveTo>
                      <a:pt x="438" y="20"/>
                    </a:moveTo>
                    <a:lnTo>
                      <a:pt x="11" y="20"/>
                    </a:lnTo>
                    <a:lnTo>
                      <a:pt x="11" y="20"/>
                    </a:lnTo>
                    <a:cubicBezTo>
                      <a:pt x="6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6" y="0"/>
                      <a:pt x="11" y="0"/>
                    </a:cubicBezTo>
                    <a:lnTo>
                      <a:pt x="438" y="0"/>
                    </a:lnTo>
                    <a:lnTo>
                      <a:pt x="438" y="0"/>
                    </a:lnTo>
                    <a:cubicBezTo>
                      <a:pt x="444" y="0"/>
                      <a:pt x="448" y="4"/>
                      <a:pt x="448" y="10"/>
                    </a:cubicBezTo>
                    <a:lnTo>
                      <a:pt x="448" y="10"/>
                    </a:lnTo>
                    <a:cubicBezTo>
                      <a:pt x="448" y="16"/>
                      <a:pt x="444" y="20"/>
                      <a:pt x="43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56">
                <a:extLst>
                  <a:ext uri="{FF2B5EF4-FFF2-40B4-BE49-F238E27FC236}">
                    <a16:creationId xmlns:a16="http://schemas.microsoft.com/office/drawing/2014/main" id="{908F9B4A-555A-4592-B755-A7FB47B3C9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6525" y="8178581"/>
                <a:ext cx="270789" cy="156979"/>
              </a:xfrm>
              <a:custGeom>
                <a:avLst/>
                <a:gdLst>
                  <a:gd name="T0" fmla="*/ 20 w 304"/>
                  <a:gd name="T1" fmla="*/ 155 h 177"/>
                  <a:gd name="T2" fmla="*/ 283 w 304"/>
                  <a:gd name="T3" fmla="*/ 155 h 177"/>
                  <a:gd name="T4" fmla="*/ 283 w 304"/>
                  <a:gd name="T5" fmla="*/ 20 h 177"/>
                  <a:gd name="T6" fmla="*/ 20 w 304"/>
                  <a:gd name="T7" fmla="*/ 20 h 177"/>
                  <a:gd name="T8" fmla="*/ 20 w 304"/>
                  <a:gd name="T9" fmla="*/ 155 h 177"/>
                  <a:gd name="T10" fmla="*/ 294 w 304"/>
                  <a:gd name="T11" fmla="*/ 176 h 177"/>
                  <a:gd name="T12" fmla="*/ 10 w 304"/>
                  <a:gd name="T13" fmla="*/ 176 h 177"/>
                  <a:gd name="T14" fmla="*/ 10 w 304"/>
                  <a:gd name="T15" fmla="*/ 176 h 177"/>
                  <a:gd name="T16" fmla="*/ 0 w 304"/>
                  <a:gd name="T17" fmla="*/ 165 h 177"/>
                  <a:gd name="T18" fmla="*/ 0 w 304"/>
                  <a:gd name="T19" fmla="*/ 10 h 177"/>
                  <a:gd name="T20" fmla="*/ 0 w 304"/>
                  <a:gd name="T21" fmla="*/ 10 h 177"/>
                  <a:gd name="T22" fmla="*/ 10 w 304"/>
                  <a:gd name="T23" fmla="*/ 0 h 177"/>
                  <a:gd name="T24" fmla="*/ 294 w 304"/>
                  <a:gd name="T25" fmla="*/ 0 h 177"/>
                  <a:gd name="T26" fmla="*/ 294 w 304"/>
                  <a:gd name="T27" fmla="*/ 0 h 177"/>
                  <a:gd name="T28" fmla="*/ 303 w 304"/>
                  <a:gd name="T29" fmla="*/ 10 h 177"/>
                  <a:gd name="T30" fmla="*/ 303 w 304"/>
                  <a:gd name="T31" fmla="*/ 165 h 177"/>
                  <a:gd name="T32" fmla="*/ 303 w 304"/>
                  <a:gd name="T33" fmla="*/ 165 h 177"/>
                  <a:gd name="T34" fmla="*/ 294 w 304"/>
                  <a:gd name="T3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4" h="177">
                    <a:moveTo>
                      <a:pt x="20" y="155"/>
                    </a:moveTo>
                    <a:lnTo>
                      <a:pt x="283" y="155"/>
                    </a:lnTo>
                    <a:lnTo>
                      <a:pt x="283" y="20"/>
                    </a:lnTo>
                    <a:lnTo>
                      <a:pt x="20" y="20"/>
                    </a:lnTo>
                    <a:lnTo>
                      <a:pt x="20" y="155"/>
                    </a:lnTo>
                    <a:close/>
                    <a:moveTo>
                      <a:pt x="294" y="176"/>
                    </a:moveTo>
                    <a:lnTo>
                      <a:pt x="10" y="176"/>
                    </a:lnTo>
                    <a:lnTo>
                      <a:pt x="10" y="176"/>
                    </a:lnTo>
                    <a:cubicBezTo>
                      <a:pt x="4" y="176"/>
                      <a:pt x="0" y="170"/>
                      <a:pt x="0" y="1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94" y="0"/>
                    </a:lnTo>
                    <a:lnTo>
                      <a:pt x="294" y="0"/>
                    </a:lnTo>
                    <a:cubicBezTo>
                      <a:pt x="299" y="0"/>
                      <a:pt x="303" y="4"/>
                      <a:pt x="303" y="10"/>
                    </a:cubicBezTo>
                    <a:lnTo>
                      <a:pt x="303" y="165"/>
                    </a:lnTo>
                    <a:lnTo>
                      <a:pt x="303" y="165"/>
                    </a:lnTo>
                    <a:cubicBezTo>
                      <a:pt x="303" y="170"/>
                      <a:pt x="299" y="176"/>
                      <a:pt x="294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57">
                <a:extLst>
                  <a:ext uri="{FF2B5EF4-FFF2-40B4-BE49-F238E27FC236}">
                    <a16:creationId xmlns:a16="http://schemas.microsoft.com/office/drawing/2014/main" id="{85E87840-B21D-49BF-B384-4439E8186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2307" y="8315939"/>
                <a:ext cx="1714989" cy="19621"/>
              </a:xfrm>
              <a:custGeom>
                <a:avLst/>
                <a:gdLst>
                  <a:gd name="T0" fmla="*/ 1918 w 1928"/>
                  <a:gd name="T1" fmla="*/ 20 h 21"/>
                  <a:gd name="T2" fmla="*/ 10 w 1928"/>
                  <a:gd name="T3" fmla="*/ 20 h 21"/>
                  <a:gd name="T4" fmla="*/ 10 w 1928"/>
                  <a:gd name="T5" fmla="*/ 20 h 21"/>
                  <a:gd name="T6" fmla="*/ 0 w 1928"/>
                  <a:gd name="T7" fmla="*/ 10 h 21"/>
                  <a:gd name="T8" fmla="*/ 0 w 1928"/>
                  <a:gd name="T9" fmla="*/ 10 h 21"/>
                  <a:gd name="T10" fmla="*/ 10 w 1928"/>
                  <a:gd name="T11" fmla="*/ 0 h 21"/>
                  <a:gd name="T12" fmla="*/ 1918 w 1928"/>
                  <a:gd name="T13" fmla="*/ 0 h 21"/>
                  <a:gd name="T14" fmla="*/ 1918 w 1928"/>
                  <a:gd name="T15" fmla="*/ 0 h 21"/>
                  <a:gd name="T16" fmla="*/ 1927 w 1928"/>
                  <a:gd name="T17" fmla="*/ 10 h 21"/>
                  <a:gd name="T18" fmla="*/ 1927 w 1928"/>
                  <a:gd name="T19" fmla="*/ 10 h 21"/>
                  <a:gd name="T20" fmla="*/ 1918 w 1928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8" h="21">
                    <a:moveTo>
                      <a:pt x="191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918" y="0"/>
                    </a:lnTo>
                    <a:lnTo>
                      <a:pt x="1918" y="0"/>
                    </a:lnTo>
                    <a:cubicBezTo>
                      <a:pt x="1923" y="0"/>
                      <a:pt x="1927" y="4"/>
                      <a:pt x="1927" y="10"/>
                    </a:cubicBezTo>
                    <a:lnTo>
                      <a:pt x="1927" y="10"/>
                    </a:lnTo>
                    <a:cubicBezTo>
                      <a:pt x="1927" y="15"/>
                      <a:pt x="1923" y="20"/>
                      <a:pt x="191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58">
                <a:extLst>
                  <a:ext uri="{FF2B5EF4-FFF2-40B4-BE49-F238E27FC236}">
                    <a16:creationId xmlns:a16="http://schemas.microsoft.com/office/drawing/2014/main" id="{F67884C3-E6E1-4C70-8314-472C163107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8300" y="8186430"/>
                <a:ext cx="255089" cy="137357"/>
              </a:xfrm>
              <a:custGeom>
                <a:avLst/>
                <a:gdLst>
                  <a:gd name="T0" fmla="*/ 284 w 285"/>
                  <a:gd name="T1" fmla="*/ 155 h 156"/>
                  <a:gd name="T2" fmla="*/ 0 w 285"/>
                  <a:gd name="T3" fmla="*/ 155 h 156"/>
                  <a:gd name="T4" fmla="*/ 0 w 285"/>
                  <a:gd name="T5" fmla="*/ 0 h 156"/>
                  <a:gd name="T6" fmla="*/ 284 w 285"/>
                  <a:gd name="T7" fmla="*/ 0 h 156"/>
                  <a:gd name="T8" fmla="*/ 284 w 285"/>
                  <a:gd name="T9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5" h="156">
                    <a:moveTo>
                      <a:pt x="284" y="155"/>
                    </a:moveTo>
                    <a:lnTo>
                      <a:pt x="0" y="155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4" y="15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59">
                <a:extLst>
                  <a:ext uri="{FF2B5EF4-FFF2-40B4-BE49-F238E27FC236}">
                    <a16:creationId xmlns:a16="http://schemas.microsoft.com/office/drawing/2014/main" id="{C59D2AD2-90ED-47E0-ACA3-9F84B8B6A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8530" y="8441522"/>
                <a:ext cx="3794957" cy="255089"/>
              </a:xfrm>
              <a:custGeom>
                <a:avLst/>
                <a:gdLst>
                  <a:gd name="T0" fmla="*/ 4263 w 4264"/>
                  <a:gd name="T1" fmla="*/ 285 h 286"/>
                  <a:gd name="T2" fmla="*/ 0 w 4264"/>
                  <a:gd name="T3" fmla="*/ 285 h 286"/>
                  <a:gd name="T4" fmla="*/ 0 w 4264"/>
                  <a:gd name="T5" fmla="*/ 0 h 286"/>
                  <a:gd name="T6" fmla="*/ 4263 w 4264"/>
                  <a:gd name="T7" fmla="*/ 0 h 286"/>
                  <a:gd name="T8" fmla="*/ 4263 w 4264"/>
                  <a:gd name="T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64" h="286">
                    <a:moveTo>
                      <a:pt x="4263" y="285"/>
                    </a:moveTo>
                    <a:lnTo>
                      <a:pt x="0" y="285"/>
                    </a:lnTo>
                    <a:lnTo>
                      <a:pt x="0" y="0"/>
                    </a:lnTo>
                    <a:lnTo>
                      <a:pt x="4263" y="0"/>
                    </a:lnTo>
                    <a:lnTo>
                      <a:pt x="4263" y="2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60">
                <a:extLst>
                  <a:ext uri="{FF2B5EF4-FFF2-40B4-BE49-F238E27FC236}">
                    <a16:creationId xmlns:a16="http://schemas.microsoft.com/office/drawing/2014/main" id="{E7AC6BA4-2DE1-4AD0-8D9F-3D9E92A1D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758" y="8429747"/>
                <a:ext cx="3810653" cy="270789"/>
              </a:xfrm>
              <a:custGeom>
                <a:avLst/>
                <a:gdLst>
                  <a:gd name="T0" fmla="*/ 19 w 4284"/>
                  <a:gd name="T1" fmla="*/ 285 h 306"/>
                  <a:gd name="T2" fmla="*/ 4262 w 4284"/>
                  <a:gd name="T3" fmla="*/ 285 h 306"/>
                  <a:gd name="T4" fmla="*/ 4262 w 4284"/>
                  <a:gd name="T5" fmla="*/ 20 h 306"/>
                  <a:gd name="T6" fmla="*/ 19 w 4284"/>
                  <a:gd name="T7" fmla="*/ 20 h 306"/>
                  <a:gd name="T8" fmla="*/ 19 w 4284"/>
                  <a:gd name="T9" fmla="*/ 285 h 306"/>
                  <a:gd name="T10" fmla="*/ 4273 w 4284"/>
                  <a:gd name="T11" fmla="*/ 305 h 306"/>
                  <a:gd name="T12" fmla="*/ 10 w 4284"/>
                  <a:gd name="T13" fmla="*/ 305 h 306"/>
                  <a:gd name="T14" fmla="*/ 10 w 4284"/>
                  <a:gd name="T15" fmla="*/ 305 h 306"/>
                  <a:gd name="T16" fmla="*/ 0 w 4284"/>
                  <a:gd name="T17" fmla="*/ 295 h 306"/>
                  <a:gd name="T18" fmla="*/ 0 w 4284"/>
                  <a:gd name="T19" fmla="*/ 10 h 306"/>
                  <a:gd name="T20" fmla="*/ 0 w 4284"/>
                  <a:gd name="T21" fmla="*/ 10 h 306"/>
                  <a:gd name="T22" fmla="*/ 10 w 4284"/>
                  <a:gd name="T23" fmla="*/ 0 h 306"/>
                  <a:gd name="T24" fmla="*/ 4273 w 4284"/>
                  <a:gd name="T25" fmla="*/ 0 h 306"/>
                  <a:gd name="T26" fmla="*/ 4273 w 4284"/>
                  <a:gd name="T27" fmla="*/ 0 h 306"/>
                  <a:gd name="T28" fmla="*/ 4283 w 4284"/>
                  <a:gd name="T29" fmla="*/ 10 h 306"/>
                  <a:gd name="T30" fmla="*/ 4283 w 4284"/>
                  <a:gd name="T31" fmla="*/ 295 h 306"/>
                  <a:gd name="T32" fmla="*/ 4283 w 4284"/>
                  <a:gd name="T33" fmla="*/ 295 h 306"/>
                  <a:gd name="T34" fmla="*/ 4273 w 4284"/>
                  <a:gd name="T35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84" h="306">
                    <a:moveTo>
                      <a:pt x="19" y="285"/>
                    </a:moveTo>
                    <a:lnTo>
                      <a:pt x="4262" y="285"/>
                    </a:lnTo>
                    <a:lnTo>
                      <a:pt x="4262" y="20"/>
                    </a:lnTo>
                    <a:lnTo>
                      <a:pt x="19" y="20"/>
                    </a:lnTo>
                    <a:lnTo>
                      <a:pt x="19" y="285"/>
                    </a:lnTo>
                    <a:close/>
                    <a:moveTo>
                      <a:pt x="4273" y="305"/>
                    </a:moveTo>
                    <a:lnTo>
                      <a:pt x="10" y="305"/>
                    </a:lnTo>
                    <a:lnTo>
                      <a:pt x="10" y="305"/>
                    </a:lnTo>
                    <a:cubicBezTo>
                      <a:pt x="4" y="305"/>
                      <a:pt x="0" y="301"/>
                      <a:pt x="0" y="29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273" y="0"/>
                    </a:lnTo>
                    <a:lnTo>
                      <a:pt x="4273" y="0"/>
                    </a:lnTo>
                    <a:cubicBezTo>
                      <a:pt x="4278" y="0"/>
                      <a:pt x="4283" y="5"/>
                      <a:pt x="4283" y="10"/>
                    </a:cubicBezTo>
                    <a:lnTo>
                      <a:pt x="4283" y="295"/>
                    </a:lnTo>
                    <a:lnTo>
                      <a:pt x="4283" y="295"/>
                    </a:lnTo>
                    <a:cubicBezTo>
                      <a:pt x="4283" y="301"/>
                      <a:pt x="4278" y="305"/>
                      <a:pt x="4273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61">
                <a:extLst>
                  <a:ext uri="{FF2B5EF4-FFF2-40B4-BE49-F238E27FC236}">
                    <a16:creationId xmlns:a16="http://schemas.microsoft.com/office/drawing/2014/main" id="{9D2F2CA4-41C4-4099-AF6D-E4B2EB998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2913" y="8433673"/>
                <a:ext cx="19624" cy="266863"/>
              </a:xfrm>
              <a:custGeom>
                <a:avLst/>
                <a:gdLst>
                  <a:gd name="T0" fmla="*/ 10 w 21"/>
                  <a:gd name="T1" fmla="*/ 300 h 301"/>
                  <a:gd name="T2" fmla="*/ 10 w 21"/>
                  <a:gd name="T3" fmla="*/ 300 h 301"/>
                  <a:gd name="T4" fmla="*/ 0 w 21"/>
                  <a:gd name="T5" fmla="*/ 290 h 301"/>
                  <a:gd name="T6" fmla="*/ 0 w 21"/>
                  <a:gd name="T7" fmla="*/ 10 h 301"/>
                  <a:gd name="T8" fmla="*/ 0 w 21"/>
                  <a:gd name="T9" fmla="*/ 10 h 301"/>
                  <a:gd name="T10" fmla="*/ 10 w 21"/>
                  <a:gd name="T11" fmla="*/ 0 h 301"/>
                  <a:gd name="T12" fmla="*/ 10 w 21"/>
                  <a:gd name="T13" fmla="*/ 0 h 301"/>
                  <a:gd name="T14" fmla="*/ 20 w 21"/>
                  <a:gd name="T15" fmla="*/ 10 h 301"/>
                  <a:gd name="T16" fmla="*/ 20 w 21"/>
                  <a:gd name="T17" fmla="*/ 290 h 301"/>
                  <a:gd name="T18" fmla="*/ 20 w 21"/>
                  <a:gd name="T19" fmla="*/ 290 h 301"/>
                  <a:gd name="T20" fmla="*/ 10 w 21"/>
                  <a:gd name="T21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01">
                    <a:moveTo>
                      <a:pt x="10" y="300"/>
                    </a:moveTo>
                    <a:lnTo>
                      <a:pt x="10" y="300"/>
                    </a:lnTo>
                    <a:cubicBezTo>
                      <a:pt x="4" y="300"/>
                      <a:pt x="0" y="295"/>
                      <a:pt x="0" y="2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5"/>
                      <a:pt x="20" y="10"/>
                    </a:cubicBezTo>
                    <a:lnTo>
                      <a:pt x="20" y="290"/>
                    </a:lnTo>
                    <a:lnTo>
                      <a:pt x="20" y="290"/>
                    </a:lnTo>
                    <a:cubicBezTo>
                      <a:pt x="20" y="295"/>
                      <a:pt x="15" y="300"/>
                      <a:pt x="10" y="3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62">
                <a:extLst>
                  <a:ext uri="{FF2B5EF4-FFF2-40B4-BE49-F238E27FC236}">
                    <a16:creationId xmlns:a16="http://schemas.microsoft.com/office/drawing/2014/main" id="{150B7086-8C61-473B-9215-1CDD2247D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4754" y="8520011"/>
                <a:ext cx="514106" cy="94187"/>
              </a:xfrm>
              <a:custGeom>
                <a:avLst/>
                <a:gdLst>
                  <a:gd name="T0" fmla="*/ 0 w 578"/>
                  <a:gd name="T1" fmla="*/ 107 h 108"/>
                  <a:gd name="T2" fmla="*/ 577 w 578"/>
                  <a:gd name="T3" fmla="*/ 107 h 108"/>
                  <a:gd name="T4" fmla="*/ 577 w 578"/>
                  <a:gd name="T5" fmla="*/ 0 h 108"/>
                  <a:gd name="T6" fmla="*/ 0 w 578"/>
                  <a:gd name="T7" fmla="*/ 0 h 108"/>
                  <a:gd name="T8" fmla="*/ 0 w 578"/>
                  <a:gd name="T9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8" h="108">
                    <a:moveTo>
                      <a:pt x="0" y="107"/>
                    </a:moveTo>
                    <a:lnTo>
                      <a:pt x="577" y="107"/>
                    </a:lnTo>
                    <a:lnTo>
                      <a:pt x="577" y="0"/>
                    </a:lnTo>
                    <a:lnTo>
                      <a:pt x="0" y="0"/>
                    </a:lnTo>
                    <a:lnTo>
                      <a:pt x="0" y="10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63">
                <a:extLst>
                  <a:ext uri="{FF2B5EF4-FFF2-40B4-BE49-F238E27FC236}">
                    <a16:creationId xmlns:a16="http://schemas.microsoft.com/office/drawing/2014/main" id="{B3008E9F-D2D6-4C0E-9FC3-6E7E7B318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6905" y="8512162"/>
                <a:ext cx="533727" cy="113808"/>
              </a:xfrm>
              <a:custGeom>
                <a:avLst/>
                <a:gdLst>
                  <a:gd name="T0" fmla="*/ 20 w 599"/>
                  <a:gd name="T1" fmla="*/ 107 h 128"/>
                  <a:gd name="T2" fmla="*/ 577 w 599"/>
                  <a:gd name="T3" fmla="*/ 107 h 128"/>
                  <a:gd name="T4" fmla="*/ 577 w 599"/>
                  <a:gd name="T5" fmla="*/ 21 h 128"/>
                  <a:gd name="T6" fmla="*/ 20 w 599"/>
                  <a:gd name="T7" fmla="*/ 21 h 128"/>
                  <a:gd name="T8" fmla="*/ 20 w 599"/>
                  <a:gd name="T9" fmla="*/ 107 h 128"/>
                  <a:gd name="T10" fmla="*/ 587 w 599"/>
                  <a:gd name="T11" fmla="*/ 127 h 128"/>
                  <a:gd name="T12" fmla="*/ 10 w 599"/>
                  <a:gd name="T13" fmla="*/ 127 h 128"/>
                  <a:gd name="T14" fmla="*/ 10 w 599"/>
                  <a:gd name="T15" fmla="*/ 127 h 128"/>
                  <a:gd name="T16" fmla="*/ 0 w 599"/>
                  <a:gd name="T17" fmla="*/ 117 h 128"/>
                  <a:gd name="T18" fmla="*/ 0 w 599"/>
                  <a:gd name="T19" fmla="*/ 10 h 128"/>
                  <a:gd name="T20" fmla="*/ 0 w 599"/>
                  <a:gd name="T21" fmla="*/ 10 h 128"/>
                  <a:gd name="T22" fmla="*/ 10 w 599"/>
                  <a:gd name="T23" fmla="*/ 0 h 128"/>
                  <a:gd name="T24" fmla="*/ 587 w 599"/>
                  <a:gd name="T25" fmla="*/ 0 h 128"/>
                  <a:gd name="T26" fmla="*/ 587 w 599"/>
                  <a:gd name="T27" fmla="*/ 0 h 128"/>
                  <a:gd name="T28" fmla="*/ 598 w 599"/>
                  <a:gd name="T29" fmla="*/ 10 h 128"/>
                  <a:gd name="T30" fmla="*/ 598 w 599"/>
                  <a:gd name="T31" fmla="*/ 117 h 128"/>
                  <a:gd name="T32" fmla="*/ 598 w 599"/>
                  <a:gd name="T33" fmla="*/ 117 h 128"/>
                  <a:gd name="T34" fmla="*/ 587 w 599"/>
                  <a:gd name="T3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9" h="128">
                    <a:moveTo>
                      <a:pt x="20" y="107"/>
                    </a:moveTo>
                    <a:lnTo>
                      <a:pt x="577" y="107"/>
                    </a:lnTo>
                    <a:lnTo>
                      <a:pt x="577" y="21"/>
                    </a:lnTo>
                    <a:lnTo>
                      <a:pt x="20" y="21"/>
                    </a:lnTo>
                    <a:lnTo>
                      <a:pt x="20" y="107"/>
                    </a:lnTo>
                    <a:close/>
                    <a:moveTo>
                      <a:pt x="587" y="127"/>
                    </a:moveTo>
                    <a:lnTo>
                      <a:pt x="10" y="127"/>
                    </a:lnTo>
                    <a:lnTo>
                      <a:pt x="10" y="127"/>
                    </a:lnTo>
                    <a:cubicBezTo>
                      <a:pt x="5" y="127"/>
                      <a:pt x="0" y="122"/>
                      <a:pt x="0" y="1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87" y="0"/>
                    </a:lnTo>
                    <a:lnTo>
                      <a:pt x="587" y="0"/>
                    </a:lnTo>
                    <a:cubicBezTo>
                      <a:pt x="592" y="0"/>
                      <a:pt x="598" y="5"/>
                      <a:pt x="598" y="10"/>
                    </a:cubicBezTo>
                    <a:lnTo>
                      <a:pt x="598" y="117"/>
                    </a:lnTo>
                    <a:lnTo>
                      <a:pt x="598" y="117"/>
                    </a:lnTo>
                    <a:cubicBezTo>
                      <a:pt x="598" y="122"/>
                      <a:pt x="592" y="127"/>
                      <a:pt x="587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64">
                <a:extLst>
                  <a:ext uri="{FF2B5EF4-FFF2-40B4-BE49-F238E27FC236}">
                    <a16:creationId xmlns:a16="http://schemas.microsoft.com/office/drawing/2014/main" id="{712033D2-AC70-4998-848D-A212FB3FF0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8860" y="8520011"/>
                <a:ext cx="278636" cy="94187"/>
              </a:xfrm>
              <a:custGeom>
                <a:avLst/>
                <a:gdLst>
                  <a:gd name="T0" fmla="*/ 310 w 311"/>
                  <a:gd name="T1" fmla="*/ 0 h 108"/>
                  <a:gd name="T2" fmla="*/ 0 w 311"/>
                  <a:gd name="T3" fmla="*/ 0 h 108"/>
                  <a:gd name="T4" fmla="*/ 0 w 311"/>
                  <a:gd name="T5" fmla="*/ 107 h 108"/>
                  <a:gd name="T6" fmla="*/ 310 w 311"/>
                  <a:gd name="T7" fmla="*/ 107 h 108"/>
                  <a:gd name="T8" fmla="*/ 310 w 311"/>
                  <a:gd name="T9" fmla="*/ 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1" h="108">
                    <a:moveTo>
                      <a:pt x="310" y="0"/>
                    </a:moveTo>
                    <a:lnTo>
                      <a:pt x="0" y="0"/>
                    </a:lnTo>
                    <a:lnTo>
                      <a:pt x="0" y="107"/>
                    </a:lnTo>
                    <a:lnTo>
                      <a:pt x="310" y="107"/>
                    </a:lnTo>
                    <a:lnTo>
                      <a:pt x="31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65">
                <a:extLst>
                  <a:ext uri="{FF2B5EF4-FFF2-40B4-BE49-F238E27FC236}">
                    <a16:creationId xmlns:a16="http://schemas.microsoft.com/office/drawing/2014/main" id="{8024DEE4-A98A-4210-B2C2-9154E5370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1011" y="8512162"/>
                <a:ext cx="294334" cy="113808"/>
              </a:xfrm>
              <a:custGeom>
                <a:avLst/>
                <a:gdLst>
                  <a:gd name="T0" fmla="*/ 21 w 332"/>
                  <a:gd name="T1" fmla="*/ 107 h 128"/>
                  <a:gd name="T2" fmla="*/ 311 w 332"/>
                  <a:gd name="T3" fmla="*/ 107 h 128"/>
                  <a:gd name="T4" fmla="*/ 311 w 332"/>
                  <a:gd name="T5" fmla="*/ 21 h 128"/>
                  <a:gd name="T6" fmla="*/ 21 w 332"/>
                  <a:gd name="T7" fmla="*/ 21 h 128"/>
                  <a:gd name="T8" fmla="*/ 21 w 332"/>
                  <a:gd name="T9" fmla="*/ 107 h 128"/>
                  <a:gd name="T10" fmla="*/ 320 w 332"/>
                  <a:gd name="T11" fmla="*/ 127 h 128"/>
                  <a:gd name="T12" fmla="*/ 10 w 332"/>
                  <a:gd name="T13" fmla="*/ 127 h 128"/>
                  <a:gd name="T14" fmla="*/ 10 w 332"/>
                  <a:gd name="T15" fmla="*/ 127 h 128"/>
                  <a:gd name="T16" fmla="*/ 0 w 332"/>
                  <a:gd name="T17" fmla="*/ 117 h 128"/>
                  <a:gd name="T18" fmla="*/ 0 w 332"/>
                  <a:gd name="T19" fmla="*/ 10 h 128"/>
                  <a:gd name="T20" fmla="*/ 0 w 332"/>
                  <a:gd name="T21" fmla="*/ 10 h 128"/>
                  <a:gd name="T22" fmla="*/ 10 w 332"/>
                  <a:gd name="T23" fmla="*/ 0 h 128"/>
                  <a:gd name="T24" fmla="*/ 320 w 332"/>
                  <a:gd name="T25" fmla="*/ 0 h 128"/>
                  <a:gd name="T26" fmla="*/ 320 w 332"/>
                  <a:gd name="T27" fmla="*/ 0 h 128"/>
                  <a:gd name="T28" fmla="*/ 331 w 332"/>
                  <a:gd name="T29" fmla="*/ 10 h 128"/>
                  <a:gd name="T30" fmla="*/ 331 w 332"/>
                  <a:gd name="T31" fmla="*/ 117 h 128"/>
                  <a:gd name="T32" fmla="*/ 331 w 332"/>
                  <a:gd name="T33" fmla="*/ 117 h 128"/>
                  <a:gd name="T34" fmla="*/ 320 w 332"/>
                  <a:gd name="T3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2" h="128">
                    <a:moveTo>
                      <a:pt x="21" y="107"/>
                    </a:moveTo>
                    <a:lnTo>
                      <a:pt x="311" y="107"/>
                    </a:lnTo>
                    <a:lnTo>
                      <a:pt x="311" y="21"/>
                    </a:lnTo>
                    <a:lnTo>
                      <a:pt x="21" y="21"/>
                    </a:lnTo>
                    <a:lnTo>
                      <a:pt x="21" y="107"/>
                    </a:lnTo>
                    <a:close/>
                    <a:moveTo>
                      <a:pt x="320" y="127"/>
                    </a:moveTo>
                    <a:lnTo>
                      <a:pt x="10" y="127"/>
                    </a:lnTo>
                    <a:lnTo>
                      <a:pt x="10" y="127"/>
                    </a:lnTo>
                    <a:cubicBezTo>
                      <a:pt x="5" y="127"/>
                      <a:pt x="0" y="122"/>
                      <a:pt x="0" y="1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20" y="0"/>
                    </a:lnTo>
                    <a:lnTo>
                      <a:pt x="320" y="0"/>
                    </a:lnTo>
                    <a:cubicBezTo>
                      <a:pt x="326" y="0"/>
                      <a:pt x="331" y="5"/>
                      <a:pt x="331" y="10"/>
                    </a:cubicBezTo>
                    <a:lnTo>
                      <a:pt x="331" y="117"/>
                    </a:lnTo>
                    <a:lnTo>
                      <a:pt x="331" y="117"/>
                    </a:lnTo>
                    <a:cubicBezTo>
                      <a:pt x="331" y="122"/>
                      <a:pt x="326" y="127"/>
                      <a:pt x="320" y="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66">
                <a:extLst>
                  <a:ext uri="{FF2B5EF4-FFF2-40B4-BE49-F238E27FC236}">
                    <a16:creationId xmlns:a16="http://schemas.microsoft.com/office/drawing/2014/main" id="{17C826F7-97EB-4826-A012-86CC08CBA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59696" y="8559255"/>
                <a:ext cx="400295" cy="19621"/>
              </a:xfrm>
              <a:custGeom>
                <a:avLst/>
                <a:gdLst>
                  <a:gd name="T0" fmla="*/ 438 w 449"/>
                  <a:gd name="T1" fmla="*/ 20 h 21"/>
                  <a:gd name="T2" fmla="*/ 10 w 449"/>
                  <a:gd name="T3" fmla="*/ 20 h 21"/>
                  <a:gd name="T4" fmla="*/ 10 w 449"/>
                  <a:gd name="T5" fmla="*/ 20 h 21"/>
                  <a:gd name="T6" fmla="*/ 0 w 449"/>
                  <a:gd name="T7" fmla="*/ 9 h 21"/>
                  <a:gd name="T8" fmla="*/ 0 w 449"/>
                  <a:gd name="T9" fmla="*/ 9 h 21"/>
                  <a:gd name="T10" fmla="*/ 10 w 449"/>
                  <a:gd name="T11" fmla="*/ 0 h 21"/>
                  <a:gd name="T12" fmla="*/ 438 w 449"/>
                  <a:gd name="T13" fmla="*/ 0 h 21"/>
                  <a:gd name="T14" fmla="*/ 438 w 449"/>
                  <a:gd name="T15" fmla="*/ 0 h 21"/>
                  <a:gd name="T16" fmla="*/ 448 w 449"/>
                  <a:gd name="T17" fmla="*/ 9 h 21"/>
                  <a:gd name="T18" fmla="*/ 448 w 449"/>
                  <a:gd name="T19" fmla="*/ 9 h 21"/>
                  <a:gd name="T20" fmla="*/ 438 w 44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9" h="21">
                    <a:moveTo>
                      <a:pt x="438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38" y="0"/>
                    </a:lnTo>
                    <a:lnTo>
                      <a:pt x="438" y="0"/>
                    </a:lnTo>
                    <a:cubicBezTo>
                      <a:pt x="443" y="0"/>
                      <a:pt x="448" y="4"/>
                      <a:pt x="448" y="9"/>
                    </a:cubicBezTo>
                    <a:lnTo>
                      <a:pt x="448" y="9"/>
                    </a:lnTo>
                    <a:cubicBezTo>
                      <a:pt x="448" y="15"/>
                      <a:pt x="443" y="20"/>
                      <a:pt x="43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67">
                <a:extLst>
                  <a:ext uri="{FF2B5EF4-FFF2-40B4-BE49-F238E27FC236}">
                    <a16:creationId xmlns:a16="http://schemas.microsoft.com/office/drawing/2014/main" id="{552678BA-1622-4FC4-B2A2-5259BE28F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1648" y="8429747"/>
                <a:ext cx="270789" cy="156979"/>
              </a:xfrm>
              <a:custGeom>
                <a:avLst/>
                <a:gdLst>
                  <a:gd name="T0" fmla="*/ 20 w 303"/>
                  <a:gd name="T1" fmla="*/ 155 h 176"/>
                  <a:gd name="T2" fmla="*/ 282 w 303"/>
                  <a:gd name="T3" fmla="*/ 155 h 176"/>
                  <a:gd name="T4" fmla="*/ 282 w 303"/>
                  <a:gd name="T5" fmla="*/ 20 h 176"/>
                  <a:gd name="T6" fmla="*/ 20 w 303"/>
                  <a:gd name="T7" fmla="*/ 20 h 176"/>
                  <a:gd name="T8" fmla="*/ 20 w 303"/>
                  <a:gd name="T9" fmla="*/ 155 h 176"/>
                  <a:gd name="T10" fmla="*/ 292 w 303"/>
                  <a:gd name="T11" fmla="*/ 175 h 176"/>
                  <a:gd name="T12" fmla="*/ 10 w 303"/>
                  <a:gd name="T13" fmla="*/ 175 h 176"/>
                  <a:gd name="T14" fmla="*/ 10 w 303"/>
                  <a:gd name="T15" fmla="*/ 175 h 176"/>
                  <a:gd name="T16" fmla="*/ 0 w 303"/>
                  <a:gd name="T17" fmla="*/ 165 h 176"/>
                  <a:gd name="T18" fmla="*/ 0 w 303"/>
                  <a:gd name="T19" fmla="*/ 10 h 176"/>
                  <a:gd name="T20" fmla="*/ 0 w 303"/>
                  <a:gd name="T21" fmla="*/ 10 h 176"/>
                  <a:gd name="T22" fmla="*/ 10 w 303"/>
                  <a:gd name="T23" fmla="*/ 0 h 176"/>
                  <a:gd name="T24" fmla="*/ 292 w 303"/>
                  <a:gd name="T25" fmla="*/ 0 h 176"/>
                  <a:gd name="T26" fmla="*/ 292 w 303"/>
                  <a:gd name="T27" fmla="*/ 0 h 176"/>
                  <a:gd name="T28" fmla="*/ 302 w 303"/>
                  <a:gd name="T29" fmla="*/ 10 h 176"/>
                  <a:gd name="T30" fmla="*/ 302 w 303"/>
                  <a:gd name="T31" fmla="*/ 165 h 176"/>
                  <a:gd name="T32" fmla="*/ 302 w 303"/>
                  <a:gd name="T33" fmla="*/ 165 h 176"/>
                  <a:gd name="T34" fmla="*/ 292 w 303"/>
                  <a:gd name="T35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3" h="176">
                    <a:moveTo>
                      <a:pt x="20" y="155"/>
                    </a:moveTo>
                    <a:lnTo>
                      <a:pt x="282" y="155"/>
                    </a:lnTo>
                    <a:lnTo>
                      <a:pt x="282" y="20"/>
                    </a:lnTo>
                    <a:lnTo>
                      <a:pt x="20" y="20"/>
                    </a:lnTo>
                    <a:lnTo>
                      <a:pt x="20" y="155"/>
                    </a:lnTo>
                    <a:close/>
                    <a:moveTo>
                      <a:pt x="292" y="175"/>
                    </a:moveTo>
                    <a:lnTo>
                      <a:pt x="10" y="175"/>
                    </a:lnTo>
                    <a:lnTo>
                      <a:pt x="10" y="175"/>
                    </a:lnTo>
                    <a:cubicBezTo>
                      <a:pt x="4" y="175"/>
                      <a:pt x="0" y="170"/>
                      <a:pt x="0" y="1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92" y="0"/>
                    </a:lnTo>
                    <a:lnTo>
                      <a:pt x="292" y="0"/>
                    </a:lnTo>
                    <a:cubicBezTo>
                      <a:pt x="298" y="0"/>
                      <a:pt x="302" y="5"/>
                      <a:pt x="302" y="10"/>
                    </a:cubicBezTo>
                    <a:lnTo>
                      <a:pt x="302" y="165"/>
                    </a:lnTo>
                    <a:lnTo>
                      <a:pt x="302" y="165"/>
                    </a:lnTo>
                    <a:cubicBezTo>
                      <a:pt x="302" y="170"/>
                      <a:pt x="298" y="175"/>
                      <a:pt x="292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68">
                <a:extLst>
                  <a:ext uri="{FF2B5EF4-FFF2-40B4-BE49-F238E27FC236}">
                    <a16:creationId xmlns:a16="http://schemas.microsoft.com/office/drawing/2014/main" id="{17B86754-24C3-4667-B944-B3A81FF95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6839" y="8571028"/>
                <a:ext cx="1844498" cy="19624"/>
              </a:xfrm>
              <a:custGeom>
                <a:avLst/>
                <a:gdLst>
                  <a:gd name="T0" fmla="*/ 2060 w 2071"/>
                  <a:gd name="T1" fmla="*/ 19 h 20"/>
                  <a:gd name="T2" fmla="*/ 11 w 2071"/>
                  <a:gd name="T3" fmla="*/ 19 h 20"/>
                  <a:gd name="T4" fmla="*/ 11 w 2071"/>
                  <a:gd name="T5" fmla="*/ 19 h 20"/>
                  <a:gd name="T6" fmla="*/ 0 w 2071"/>
                  <a:gd name="T7" fmla="*/ 10 h 20"/>
                  <a:gd name="T8" fmla="*/ 0 w 2071"/>
                  <a:gd name="T9" fmla="*/ 10 h 20"/>
                  <a:gd name="T10" fmla="*/ 11 w 2071"/>
                  <a:gd name="T11" fmla="*/ 0 h 20"/>
                  <a:gd name="T12" fmla="*/ 2060 w 2071"/>
                  <a:gd name="T13" fmla="*/ 0 h 20"/>
                  <a:gd name="T14" fmla="*/ 2060 w 2071"/>
                  <a:gd name="T15" fmla="*/ 0 h 20"/>
                  <a:gd name="T16" fmla="*/ 2070 w 2071"/>
                  <a:gd name="T17" fmla="*/ 10 h 20"/>
                  <a:gd name="T18" fmla="*/ 2070 w 2071"/>
                  <a:gd name="T19" fmla="*/ 10 h 20"/>
                  <a:gd name="T20" fmla="*/ 2060 w 207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71" h="20">
                    <a:moveTo>
                      <a:pt x="2060" y="19"/>
                    </a:moveTo>
                    <a:lnTo>
                      <a:pt x="11" y="19"/>
                    </a:lnTo>
                    <a:lnTo>
                      <a:pt x="11" y="19"/>
                    </a:lnTo>
                    <a:cubicBezTo>
                      <a:pt x="6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6" y="0"/>
                      <a:pt x="11" y="0"/>
                    </a:cubicBezTo>
                    <a:lnTo>
                      <a:pt x="2060" y="0"/>
                    </a:lnTo>
                    <a:lnTo>
                      <a:pt x="2060" y="0"/>
                    </a:lnTo>
                    <a:cubicBezTo>
                      <a:pt x="2065" y="0"/>
                      <a:pt x="2070" y="4"/>
                      <a:pt x="2070" y="10"/>
                    </a:cubicBezTo>
                    <a:lnTo>
                      <a:pt x="2070" y="10"/>
                    </a:lnTo>
                    <a:cubicBezTo>
                      <a:pt x="2070" y="15"/>
                      <a:pt x="2065" y="19"/>
                      <a:pt x="206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69">
                <a:extLst>
                  <a:ext uri="{FF2B5EF4-FFF2-40B4-BE49-F238E27FC236}">
                    <a16:creationId xmlns:a16="http://schemas.microsoft.com/office/drawing/2014/main" id="{C87D75EB-2343-481B-A660-6457C8569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9497" y="8441522"/>
                <a:ext cx="251166" cy="137355"/>
              </a:xfrm>
              <a:custGeom>
                <a:avLst/>
                <a:gdLst>
                  <a:gd name="T0" fmla="*/ 282 w 283"/>
                  <a:gd name="T1" fmla="*/ 155 h 156"/>
                  <a:gd name="T2" fmla="*/ 0 w 283"/>
                  <a:gd name="T3" fmla="*/ 155 h 156"/>
                  <a:gd name="T4" fmla="*/ 0 w 283"/>
                  <a:gd name="T5" fmla="*/ 0 h 156"/>
                  <a:gd name="T6" fmla="*/ 282 w 283"/>
                  <a:gd name="T7" fmla="*/ 0 h 156"/>
                  <a:gd name="T8" fmla="*/ 282 w 283"/>
                  <a:gd name="T9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3" h="156">
                    <a:moveTo>
                      <a:pt x="282" y="155"/>
                    </a:moveTo>
                    <a:lnTo>
                      <a:pt x="0" y="155"/>
                    </a:lnTo>
                    <a:lnTo>
                      <a:pt x="0" y="0"/>
                    </a:lnTo>
                    <a:lnTo>
                      <a:pt x="282" y="0"/>
                    </a:lnTo>
                    <a:lnTo>
                      <a:pt x="282" y="15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70">
                <a:extLst>
                  <a:ext uri="{FF2B5EF4-FFF2-40B4-BE49-F238E27FC236}">
                    <a16:creationId xmlns:a16="http://schemas.microsoft.com/office/drawing/2014/main" id="{056A3020-62FE-4DF9-8E24-A6CB8E919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1813" y="6597024"/>
                <a:ext cx="749574" cy="934022"/>
              </a:xfrm>
              <a:custGeom>
                <a:avLst/>
                <a:gdLst>
                  <a:gd name="T0" fmla="*/ 0 w 844"/>
                  <a:gd name="T1" fmla="*/ 1047 h 1048"/>
                  <a:gd name="T2" fmla="*/ 843 w 844"/>
                  <a:gd name="T3" fmla="*/ 1047 h 1048"/>
                  <a:gd name="T4" fmla="*/ 843 w 844"/>
                  <a:gd name="T5" fmla="*/ 0 h 1048"/>
                  <a:gd name="T6" fmla="*/ 0 w 844"/>
                  <a:gd name="T7" fmla="*/ 0 h 1048"/>
                  <a:gd name="T8" fmla="*/ 0 w 844"/>
                  <a:gd name="T9" fmla="*/ 1047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4" h="1048">
                    <a:moveTo>
                      <a:pt x="0" y="1047"/>
                    </a:moveTo>
                    <a:lnTo>
                      <a:pt x="843" y="1047"/>
                    </a:lnTo>
                    <a:lnTo>
                      <a:pt x="843" y="0"/>
                    </a:lnTo>
                    <a:lnTo>
                      <a:pt x="0" y="0"/>
                    </a:lnTo>
                    <a:lnTo>
                      <a:pt x="0" y="10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71">
                <a:extLst>
                  <a:ext uri="{FF2B5EF4-FFF2-40B4-BE49-F238E27FC236}">
                    <a16:creationId xmlns:a16="http://schemas.microsoft.com/office/drawing/2014/main" id="{CE158CE0-2C2F-498C-B230-F6A38C9F3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3964" y="6585249"/>
                <a:ext cx="769195" cy="949720"/>
              </a:xfrm>
              <a:custGeom>
                <a:avLst/>
                <a:gdLst>
                  <a:gd name="T0" fmla="*/ 20 w 863"/>
                  <a:gd name="T1" fmla="*/ 1047 h 1067"/>
                  <a:gd name="T2" fmla="*/ 842 w 863"/>
                  <a:gd name="T3" fmla="*/ 1047 h 1067"/>
                  <a:gd name="T4" fmla="*/ 842 w 863"/>
                  <a:gd name="T5" fmla="*/ 20 h 1067"/>
                  <a:gd name="T6" fmla="*/ 20 w 863"/>
                  <a:gd name="T7" fmla="*/ 20 h 1067"/>
                  <a:gd name="T8" fmla="*/ 20 w 863"/>
                  <a:gd name="T9" fmla="*/ 1047 h 1067"/>
                  <a:gd name="T10" fmla="*/ 853 w 863"/>
                  <a:gd name="T11" fmla="*/ 1066 h 1067"/>
                  <a:gd name="T12" fmla="*/ 10 w 863"/>
                  <a:gd name="T13" fmla="*/ 1066 h 1067"/>
                  <a:gd name="T14" fmla="*/ 10 w 863"/>
                  <a:gd name="T15" fmla="*/ 1066 h 1067"/>
                  <a:gd name="T16" fmla="*/ 0 w 863"/>
                  <a:gd name="T17" fmla="*/ 1057 h 1067"/>
                  <a:gd name="T18" fmla="*/ 0 w 863"/>
                  <a:gd name="T19" fmla="*/ 10 h 1067"/>
                  <a:gd name="T20" fmla="*/ 0 w 863"/>
                  <a:gd name="T21" fmla="*/ 10 h 1067"/>
                  <a:gd name="T22" fmla="*/ 10 w 863"/>
                  <a:gd name="T23" fmla="*/ 0 h 1067"/>
                  <a:gd name="T24" fmla="*/ 853 w 863"/>
                  <a:gd name="T25" fmla="*/ 0 h 1067"/>
                  <a:gd name="T26" fmla="*/ 853 w 863"/>
                  <a:gd name="T27" fmla="*/ 0 h 1067"/>
                  <a:gd name="T28" fmla="*/ 862 w 863"/>
                  <a:gd name="T29" fmla="*/ 10 h 1067"/>
                  <a:gd name="T30" fmla="*/ 862 w 863"/>
                  <a:gd name="T31" fmla="*/ 1057 h 1067"/>
                  <a:gd name="T32" fmla="*/ 862 w 863"/>
                  <a:gd name="T33" fmla="*/ 1057 h 1067"/>
                  <a:gd name="T34" fmla="*/ 853 w 863"/>
                  <a:gd name="T35" fmla="*/ 1066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3" h="1067">
                    <a:moveTo>
                      <a:pt x="20" y="1047"/>
                    </a:moveTo>
                    <a:lnTo>
                      <a:pt x="842" y="1047"/>
                    </a:lnTo>
                    <a:lnTo>
                      <a:pt x="842" y="20"/>
                    </a:lnTo>
                    <a:lnTo>
                      <a:pt x="20" y="20"/>
                    </a:lnTo>
                    <a:lnTo>
                      <a:pt x="20" y="1047"/>
                    </a:lnTo>
                    <a:close/>
                    <a:moveTo>
                      <a:pt x="853" y="1066"/>
                    </a:moveTo>
                    <a:lnTo>
                      <a:pt x="10" y="1066"/>
                    </a:lnTo>
                    <a:lnTo>
                      <a:pt x="10" y="1066"/>
                    </a:lnTo>
                    <a:cubicBezTo>
                      <a:pt x="4" y="1066"/>
                      <a:pt x="0" y="1062"/>
                      <a:pt x="0" y="105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853" y="0"/>
                    </a:lnTo>
                    <a:lnTo>
                      <a:pt x="853" y="0"/>
                    </a:lnTo>
                    <a:cubicBezTo>
                      <a:pt x="858" y="0"/>
                      <a:pt x="862" y="5"/>
                      <a:pt x="862" y="10"/>
                    </a:cubicBezTo>
                    <a:lnTo>
                      <a:pt x="862" y="1057"/>
                    </a:lnTo>
                    <a:lnTo>
                      <a:pt x="862" y="1057"/>
                    </a:lnTo>
                    <a:cubicBezTo>
                      <a:pt x="862" y="1062"/>
                      <a:pt x="858" y="1066"/>
                      <a:pt x="853" y="10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72">
                <a:extLst>
                  <a:ext uri="{FF2B5EF4-FFF2-40B4-BE49-F238E27FC236}">
                    <a16:creationId xmlns:a16="http://schemas.microsoft.com/office/drawing/2014/main" id="{826504BF-C494-4FF6-9A72-DC1ACF520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1386" y="6597024"/>
                <a:ext cx="863382" cy="934022"/>
              </a:xfrm>
              <a:custGeom>
                <a:avLst/>
                <a:gdLst>
                  <a:gd name="T0" fmla="*/ 968 w 969"/>
                  <a:gd name="T1" fmla="*/ 0 h 1048"/>
                  <a:gd name="T2" fmla="*/ 0 w 969"/>
                  <a:gd name="T3" fmla="*/ 0 h 1048"/>
                  <a:gd name="T4" fmla="*/ 0 w 969"/>
                  <a:gd name="T5" fmla="*/ 1047 h 1048"/>
                  <a:gd name="T6" fmla="*/ 968 w 969"/>
                  <a:gd name="T7" fmla="*/ 1047 h 1048"/>
                  <a:gd name="T8" fmla="*/ 968 w 969"/>
                  <a:gd name="T9" fmla="*/ 0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69" h="1048">
                    <a:moveTo>
                      <a:pt x="968" y="0"/>
                    </a:moveTo>
                    <a:lnTo>
                      <a:pt x="0" y="0"/>
                    </a:lnTo>
                    <a:lnTo>
                      <a:pt x="0" y="1047"/>
                    </a:lnTo>
                    <a:lnTo>
                      <a:pt x="968" y="1047"/>
                    </a:lnTo>
                    <a:lnTo>
                      <a:pt x="96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73">
                <a:extLst>
                  <a:ext uri="{FF2B5EF4-FFF2-40B4-BE49-F238E27FC236}">
                    <a16:creationId xmlns:a16="http://schemas.microsoft.com/office/drawing/2014/main" id="{426B0E11-8EC7-4D67-B0A7-48CF9AE2C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3537" y="6585249"/>
                <a:ext cx="883003" cy="949720"/>
              </a:xfrm>
              <a:custGeom>
                <a:avLst/>
                <a:gdLst>
                  <a:gd name="T0" fmla="*/ 20 w 990"/>
                  <a:gd name="T1" fmla="*/ 1047 h 1067"/>
                  <a:gd name="T2" fmla="*/ 969 w 990"/>
                  <a:gd name="T3" fmla="*/ 1047 h 1067"/>
                  <a:gd name="T4" fmla="*/ 969 w 990"/>
                  <a:gd name="T5" fmla="*/ 20 h 1067"/>
                  <a:gd name="T6" fmla="*/ 20 w 990"/>
                  <a:gd name="T7" fmla="*/ 20 h 1067"/>
                  <a:gd name="T8" fmla="*/ 20 w 990"/>
                  <a:gd name="T9" fmla="*/ 1047 h 1067"/>
                  <a:gd name="T10" fmla="*/ 979 w 990"/>
                  <a:gd name="T11" fmla="*/ 1066 h 1067"/>
                  <a:gd name="T12" fmla="*/ 11 w 990"/>
                  <a:gd name="T13" fmla="*/ 1066 h 1067"/>
                  <a:gd name="T14" fmla="*/ 11 w 990"/>
                  <a:gd name="T15" fmla="*/ 1066 h 1067"/>
                  <a:gd name="T16" fmla="*/ 0 w 990"/>
                  <a:gd name="T17" fmla="*/ 1057 h 1067"/>
                  <a:gd name="T18" fmla="*/ 0 w 990"/>
                  <a:gd name="T19" fmla="*/ 10 h 1067"/>
                  <a:gd name="T20" fmla="*/ 0 w 990"/>
                  <a:gd name="T21" fmla="*/ 10 h 1067"/>
                  <a:gd name="T22" fmla="*/ 11 w 990"/>
                  <a:gd name="T23" fmla="*/ 0 h 1067"/>
                  <a:gd name="T24" fmla="*/ 979 w 990"/>
                  <a:gd name="T25" fmla="*/ 0 h 1067"/>
                  <a:gd name="T26" fmla="*/ 979 w 990"/>
                  <a:gd name="T27" fmla="*/ 0 h 1067"/>
                  <a:gd name="T28" fmla="*/ 989 w 990"/>
                  <a:gd name="T29" fmla="*/ 10 h 1067"/>
                  <a:gd name="T30" fmla="*/ 989 w 990"/>
                  <a:gd name="T31" fmla="*/ 1057 h 1067"/>
                  <a:gd name="T32" fmla="*/ 989 w 990"/>
                  <a:gd name="T33" fmla="*/ 1057 h 1067"/>
                  <a:gd name="T34" fmla="*/ 979 w 990"/>
                  <a:gd name="T35" fmla="*/ 1066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0" h="1067">
                    <a:moveTo>
                      <a:pt x="20" y="1047"/>
                    </a:moveTo>
                    <a:lnTo>
                      <a:pt x="969" y="1047"/>
                    </a:lnTo>
                    <a:lnTo>
                      <a:pt x="969" y="20"/>
                    </a:lnTo>
                    <a:lnTo>
                      <a:pt x="20" y="20"/>
                    </a:lnTo>
                    <a:lnTo>
                      <a:pt x="20" y="1047"/>
                    </a:lnTo>
                    <a:close/>
                    <a:moveTo>
                      <a:pt x="979" y="1066"/>
                    </a:moveTo>
                    <a:lnTo>
                      <a:pt x="11" y="1066"/>
                    </a:lnTo>
                    <a:lnTo>
                      <a:pt x="11" y="1066"/>
                    </a:lnTo>
                    <a:cubicBezTo>
                      <a:pt x="5" y="1066"/>
                      <a:pt x="0" y="1062"/>
                      <a:pt x="0" y="105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979" y="0"/>
                    </a:lnTo>
                    <a:lnTo>
                      <a:pt x="979" y="0"/>
                    </a:lnTo>
                    <a:cubicBezTo>
                      <a:pt x="985" y="0"/>
                      <a:pt x="989" y="5"/>
                      <a:pt x="989" y="10"/>
                    </a:cubicBezTo>
                    <a:lnTo>
                      <a:pt x="989" y="1057"/>
                    </a:lnTo>
                    <a:lnTo>
                      <a:pt x="989" y="1057"/>
                    </a:lnTo>
                    <a:cubicBezTo>
                      <a:pt x="989" y="1062"/>
                      <a:pt x="985" y="1066"/>
                      <a:pt x="979" y="10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74">
                <a:extLst>
                  <a:ext uri="{FF2B5EF4-FFF2-40B4-BE49-F238E27FC236}">
                    <a16:creationId xmlns:a16="http://schemas.microsoft.com/office/drawing/2014/main" id="{4B26EA84-F379-44B9-AF0A-2ABBD8B35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1533" y="6585249"/>
                <a:ext cx="176602" cy="761346"/>
              </a:xfrm>
              <a:custGeom>
                <a:avLst/>
                <a:gdLst>
                  <a:gd name="T0" fmla="*/ 20 w 198"/>
                  <a:gd name="T1" fmla="*/ 835 h 856"/>
                  <a:gd name="T2" fmla="*/ 177 w 198"/>
                  <a:gd name="T3" fmla="*/ 835 h 856"/>
                  <a:gd name="T4" fmla="*/ 177 w 198"/>
                  <a:gd name="T5" fmla="*/ 20 h 856"/>
                  <a:gd name="T6" fmla="*/ 20 w 198"/>
                  <a:gd name="T7" fmla="*/ 20 h 856"/>
                  <a:gd name="T8" fmla="*/ 20 w 198"/>
                  <a:gd name="T9" fmla="*/ 835 h 856"/>
                  <a:gd name="T10" fmla="*/ 187 w 198"/>
                  <a:gd name="T11" fmla="*/ 855 h 856"/>
                  <a:gd name="T12" fmla="*/ 10 w 198"/>
                  <a:gd name="T13" fmla="*/ 855 h 856"/>
                  <a:gd name="T14" fmla="*/ 10 w 198"/>
                  <a:gd name="T15" fmla="*/ 855 h 856"/>
                  <a:gd name="T16" fmla="*/ 0 w 198"/>
                  <a:gd name="T17" fmla="*/ 844 h 856"/>
                  <a:gd name="T18" fmla="*/ 0 w 198"/>
                  <a:gd name="T19" fmla="*/ 10 h 856"/>
                  <a:gd name="T20" fmla="*/ 0 w 198"/>
                  <a:gd name="T21" fmla="*/ 10 h 856"/>
                  <a:gd name="T22" fmla="*/ 10 w 198"/>
                  <a:gd name="T23" fmla="*/ 0 h 856"/>
                  <a:gd name="T24" fmla="*/ 187 w 198"/>
                  <a:gd name="T25" fmla="*/ 0 h 856"/>
                  <a:gd name="T26" fmla="*/ 187 w 198"/>
                  <a:gd name="T27" fmla="*/ 0 h 856"/>
                  <a:gd name="T28" fmla="*/ 197 w 198"/>
                  <a:gd name="T29" fmla="*/ 10 h 856"/>
                  <a:gd name="T30" fmla="*/ 197 w 198"/>
                  <a:gd name="T31" fmla="*/ 844 h 856"/>
                  <a:gd name="T32" fmla="*/ 197 w 198"/>
                  <a:gd name="T33" fmla="*/ 844 h 856"/>
                  <a:gd name="T34" fmla="*/ 187 w 198"/>
                  <a:gd name="T35" fmla="*/ 85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856">
                    <a:moveTo>
                      <a:pt x="20" y="835"/>
                    </a:moveTo>
                    <a:lnTo>
                      <a:pt x="177" y="835"/>
                    </a:lnTo>
                    <a:lnTo>
                      <a:pt x="177" y="20"/>
                    </a:lnTo>
                    <a:lnTo>
                      <a:pt x="20" y="20"/>
                    </a:lnTo>
                    <a:lnTo>
                      <a:pt x="20" y="835"/>
                    </a:lnTo>
                    <a:close/>
                    <a:moveTo>
                      <a:pt x="187" y="855"/>
                    </a:moveTo>
                    <a:lnTo>
                      <a:pt x="10" y="855"/>
                    </a:lnTo>
                    <a:lnTo>
                      <a:pt x="10" y="855"/>
                    </a:lnTo>
                    <a:cubicBezTo>
                      <a:pt x="4" y="855"/>
                      <a:pt x="0" y="850"/>
                      <a:pt x="0" y="8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3" y="0"/>
                      <a:pt x="197" y="5"/>
                      <a:pt x="197" y="10"/>
                    </a:cubicBezTo>
                    <a:lnTo>
                      <a:pt x="197" y="844"/>
                    </a:lnTo>
                    <a:lnTo>
                      <a:pt x="197" y="844"/>
                    </a:lnTo>
                    <a:cubicBezTo>
                      <a:pt x="197" y="850"/>
                      <a:pt x="193" y="855"/>
                      <a:pt x="187" y="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75">
                <a:extLst>
                  <a:ext uri="{FF2B5EF4-FFF2-40B4-BE49-F238E27FC236}">
                    <a16:creationId xmlns:a16="http://schemas.microsoft.com/office/drawing/2014/main" id="{E3BCB1DF-DAAA-4C04-A9AD-42FE6C7C5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7641" y="6801096"/>
                <a:ext cx="168753" cy="333578"/>
              </a:xfrm>
              <a:custGeom>
                <a:avLst/>
                <a:gdLst>
                  <a:gd name="T0" fmla="*/ 0 w 190"/>
                  <a:gd name="T1" fmla="*/ 375 h 376"/>
                  <a:gd name="T2" fmla="*/ 189 w 190"/>
                  <a:gd name="T3" fmla="*/ 375 h 376"/>
                  <a:gd name="T4" fmla="*/ 189 w 190"/>
                  <a:gd name="T5" fmla="*/ 0 h 376"/>
                  <a:gd name="T6" fmla="*/ 0 w 190"/>
                  <a:gd name="T7" fmla="*/ 0 h 376"/>
                  <a:gd name="T8" fmla="*/ 0 w 190"/>
                  <a:gd name="T9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376">
                    <a:moveTo>
                      <a:pt x="0" y="375"/>
                    </a:moveTo>
                    <a:lnTo>
                      <a:pt x="189" y="375"/>
                    </a:lnTo>
                    <a:lnTo>
                      <a:pt x="189" y="0"/>
                    </a:lnTo>
                    <a:lnTo>
                      <a:pt x="0" y="0"/>
                    </a:lnTo>
                    <a:lnTo>
                      <a:pt x="0" y="37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76">
                <a:extLst>
                  <a:ext uri="{FF2B5EF4-FFF2-40B4-BE49-F238E27FC236}">
                    <a16:creationId xmlns:a16="http://schemas.microsoft.com/office/drawing/2014/main" id="{B3407BE2-CBE8-4FE3-A392-3CB385548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9792" y="6793247"/>
                <a:ext cx="188374" cy="353202"/>
              </a:xfrm>
              <a:custGeom>
                <a:avLst/>
                <a:gdLst>
                  <a:gd name="T0" fmla="*/ 19 w 211"/>
                  <a:gd name="T1" fmla="*/ 375 h 396"/>
                  <a:gd name="T2" fmla="*/ 190 w 211"/>
                  <a:gd name="T3" fmla="*/ 375 h 396"/>
                  <a:gd name="T4" fmla="*/ 190 w 211"/>
                  <a:gd name="T5" fmla="*/ 19 h 396"/>
                  <a:gd name="T6" fmla="*/ 19 w 211"/>
                  <a:gd name="T7" fmla="*/ 19 h 396"/>
                  <a:gd name="T8" fmla="*/ 19 w 211"/>
                  <a:gd name="T9" fmla="*/ 375 h 396"/>
                  <a:gd name="T10" fmla="*/ 199 w 211"/>
                  <a:gd name="T11" fmla="*/ 395 h 396"/>
                  <a:gd name="T12" fmla="*/ 10 w 211"/>
                  <a:gd name="T13" fmla="*/ 395 h 396"/>
                  <a:gd name="T14" fmla="*/ 10 w 211"/>
                  <a:gd name="T15" fmla="*/ 395 h 396"/>
                  <a:gd name="T16" fmla="*/ 0 w 211"/>
                  <a:gd name="T17" fmla="*/ 385 h 396"/>
                  <a:gd name="T18" fmla="*/ 0 w 211"/>
                  <a:gd name="T19" fmla="*/ 10 h 396"/>
                  <a:gd name="T20" fmla="*/ 0 w 211"/>
                  <a:gd name="T21" fmla="*/ 10 h 396"/>
                  <a:gd name="T22" fmla="*/ 10 w 211"/>
                  <a:gd name="T23" fmla="*/ 0 h 396"/>
                  <a:gd name="T24" fmla="*/ 199 w 211"/>
                  <a:gd name="T25" fmla="*/ 0 h 396"/>
                  <a:gd name="T26" fmla="*/ 199 w 211"/>
                  <a:gd name="T27" fmla="*/ 0 h 396"/>
                  <a:gd name="T28" fmla="*/ 210 w 211"/>
                  <a:gd name="T29" fmla="*/ 10 h 396"/>
                  <a:gd name="T30" fmla="*/ 210 w 211"/>
                  <a:gd name="T31" fmla="*/ 385 h 396"/>
                  <a:gd name="T32" fmla="*/ 210 w 211"/>
                  <a:gd name="T33" fmla="*/ 385 h 396"/>
                  <a:gd name="T34" fmla="*/ 199 w 211"/>
                  <a:gd name="T35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1" h="396">
                    <a:moveTo>
                      <a:pt x="19" y="375"/>
                    </a:moveTo>
                    <a:lnTo>
                      <a:pt x="190" y="375"/>
                    </a:lnTo>
                    <a:lnTo>
                      <a:pt x="190" y="19"/>
                    </a:lnTo>
                    <a:lnTo>
                      <a:pt x="19" y="19"/>
                    </a:lnTo>
                    <a:lnTo>
                      <a:pt x="19" y="375"/>
                    </a:lnTo>
                    <a:close/>
                    <a:moveTo>
                      <a:pt x="199" y="395"/>
                    </a:moveTo>
                    <a:lnTo>
                      <a:pt x="10" y="395"/>
                    </a:lnTo>
                    <a:lnTo>
                      <a:pt x="10" y="395"/>
                    </a:lnTo>
                    <a:cubicBezTo>
                      <a:pt x="4" y="395"/>
                      <a:pt x="0" y="391"/>
                      <a:pt x="0" y="3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99" y="0"/>
                    </a:lnTo>
                    <a:lnTo>
                      <a:pt x="199" y="0"/>
                    </a:lnTo>
                    <a:cubicBezTo>
                      <a:pt x="205" y="0"/>
                      <a:pt x="210" y="4"/>
                      <a:pt x="210" y="10"/>
                    </a:cubicBezTo>
                    <a:lnTo>
                      <a:pt x="210" y="385"/>
                    </a:lnTo>
                    <a:lnTo>
                      <a:pt x="210" y="385"/>
                    </a:lnTo>
                    <a:cubicBezTo>
                      <a:pt x="210" y="391"/>
                      <a:pt x="205" y="395"/>
                      <a:pt x="199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77">
                <a:extLst>
                  <a:ext uri="{FF2B5EF4-FFF2-40B4-BE49-F238E27FC236}">
                    <a16:creationId xmlns:a16="http://schemas.microsoft.com/office/drawing/2014/main" id="{95783A56-4633-462C-942A-7B489047B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6394" y="6801096"/>
                <a:ext cx="113808" cy="333578"/>
              </a:xfrm>
              <a:custGeom>
                <a:avLst/>
                <a:gdLst>
                  <a:gd name="T0" fmla="*/ 129 w 130"/>
                  <a:gd name="T1" fmla="*/ 0 h 376"/>
                  <a:gd name="T2" fmla="*/ 0 w 130"/>
                  <a:gd name="T3" fmla="*/ 0 h 376"/>
                  <a:gd name="T4" fmla="*/ 0 w 130"/>
                  <a:gd name="T5" fmla="*/ 375 h 376"/>
                  <a:gd name="T6" fmla="*/ 129 w 130"/>
                  <a:gd name="T7" fmla="*/ 375 h 376"/>
                  <a:gd name="T8" fmla="*/ 129 w 130"/>
                  <a:gd name="T9" fmla="*/ 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0" h="376">
                    <a:moveTo>
                      <a:pt x="129" y="0"/>
                    </a:moveTo>
                    <a:lnTo>
                      <a:pt x="0" y="0"/>
                    </a:lnTo>
                    <a:lnTo>
                      <a:pt x="0" y="375"/>
                    </a:lnTo>
                    <a:lnTo>
                      <a:pt x="129" y="375"/>
                    </a:lnTo>
                    <a:lnTo>
                      <a:pt x="12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78">
                <a:extLst>
                  <a:ext uri="{FF2B5EF4-FFF2-40B4-BE49-F238E27FC236}">
                    <a16:creationId xmlns:a16="http://schemas.microsoft.com/office/drawing/2014/main" id="{05147F36-BFCE-4F9F-9F6F-48E13FA4E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8545" y="6793247"/>
                <a:ext cx="133432" cy="353202"/>
              </a:xfrm>
              <a:custGeom>
                <a:avLst/>
                <a:gdLst>
                  <a:gd name="T0" fmla="*/ 20 w 149"/>
                  <a:gd name="T1" fmla="*/ 375 h 396"/>
                  <a:gd name="T2" fmla="*/ 128 w 149"/>
                  <a:gd name="T3" fmla="*/ 375 h 396"/>
                  <a:gd name="T4" fmla="*/ 128 w 149"/>
                  <a:gd name="T5" fmla="*/ 19 h 396"/>
                  <a:gd name="T6" fmla="*/ 20 w 149"/>
                  <a:gd name="T7" fmla="*/ 19 h 396"/>
                  <a:gd name="T8" fmla="*/ 20 w 149"/>
                  <a:gd name="T9" fmla="*/ 375 h 396"/>
                  <a:gd name="T10" fmla="*/ 138 w 149"/>
                  <a:gd name="T11" fmla="*/ 395 h 396"/>
                  <a:gd name="T12" fmla="*/ 9 w 149"/>
                  <a:gd name="T13" fmla="*/ 395 h 396"/>
                  <a:gd name="T14" fmla="*/ 9 w 149"/>
                  <a:gd name="T15" fmla="*/ 395 h 396"/>
                  <a:gd name="T16" fmla="*/ 0 w 149"/>
                  <a:gd name="T17" fmla="*/ 385 h 396"/>
                  <a:gd name="T18" fmla="*/ 0 w 149"/>
                  <a:gd name="T19" fmla="*/ 10 h 396"/>
                  <a:gd name="T20" fmla="*/ 0 w 149"/>
                  <a:gd name="T21" fmla="*/ 10 h 396"/>
                  <a:gd name="T22" fmla="*/ 9 w 149"/>
                  <a:gd name="T23" fmla="*/ 0 h 396"/>
                  <a:gd name="T24" fmla="*/ 138 w 149"/>
                  <a:gd name="T25" fmla="*/ 0 h 396"/>
                  <a:gd name="T26" fmla="*/ 138 w 149"/>
                  <a:gd name="T27" fmla="*/ 0 h 396"/>
                  <a:gd name="T28" fmla="*/ 148 w 149"/>
                  <a:gd name="T29" fmla="*/ 10 h 396"/>
                  <a:gd name="T30" fmla="*/ 148 w 149"/>
                  <a:gd name="T31" fmla="*/ 385 h 396"/>
                  <a:gd name="T32" fmla="*/ 148 w 149"/>
                  <a:gd name="T33" fmla="*/ 385 h 396"/>
                  <a:gd name="T34" fmla="*/ 138 w 149"/>
                  <a:gd name="T35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" h="396">
                    <a:moveTo>
                      <a:pt x="20" y="375"/>
                    </a:moveTo>
                    <a:lnTo>
                      <a:pt x="128" y="375"/>
                    </a:lnTo>
                    <a:lnTo>
                      <a:pt x="128" y="19"/>
                    </a:lnTo>
                    <a:lnTo>
                      <a:pt x="20" y="19"/>
                    </a:lnTo>
                    <a:lnTo>
                      <a:pt x="20" y="375"/>
                    </a:lnTo>
                    <a:close/>
                    <a:moveTo>
                      <a:pt x="138" y="395"/>
                    </a:moveTo>
                    <a:lnTo>
                      <a:pt x="9" y="395"/>
                    </a:lnTo>
                    <a:lnTo>
                      <a:pt x="9" y="395"/>
                    </a:lnTo>
                    <a:cubicBezTo>
                      <a:pt x="4" y="395"/>
                      <a:pt x="0" y="391"/>
                      <a:pt x="0" y="3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8" y="0"/>
                    </a:lnTo>
                    <a:lnTo>
                      <a:pt x="138" y="0"/>
                    </a:lnTo>
                    <a:cubicBezTo>
                      <a:pt x="143" y="0"/>
                      <a:pt x="148" y="4"/>
                      <a:pt x="148" y="10"/>
                    </a:cubicBezTo>
                    <a:lnTo>
                      <a:pt x="148" y="385"/>
                    </a:lnTo>
                    <a:lnTo>
                      <a:pt x="148" y="385"/>
                    </a:lnTo>
                    <a:cubicBezTo>
                      <a:pt x="148" y="391"/>
                      <a:pt x="143" y="395"/>
                      <a:pt x="138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89BEF91C-5087-4853-9455-7CE0459AE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2962" y="6867811"/>
                <a:ext cx="97226" cy="89330"/>
              </a:xfrm>
              <a:custGeom>
                <a:avLst/>
                <a:gdLst>
                  <a:gd name="connsiteX0" fmla="*/ 8839 w 97226"/>
                  <a:gd name="connsiteY0" fmla="*/ 70640 h 89330"/>
                  <a:gd name="connsiteX1" fmla="*/ 87504 w 97226"/>
                  <a:gd name="connsiteY1" fmla="*/ 70640 h 89330"/>
                  <a:gd name="connsiteX2" fmla="*/ 97226 w 97226"/>
                  <a:gd name="connsiteY2" fmla="*/ 80919 h 89330"/>
                  <a:gd name="connsiteX3" fmla="*/ 87504 w 97226"/>
                  <a:gd name="connsiteY3" fmla="*/ 89330 h 89330"/>
                  <a:gd name="connsiteX4" fmla="*/ 8839 w 97226"/>
                  <a:gd name="connsiteY4" fmla="*/ 89330 h 89330"/>
                  <a:gd name="connsiteX5" fmla="*/ 0 w 97226"/>
                  <a:gd name="connsiteY5" fmla="*/ 80919 h 89330"/>
                  <a:gd name="connsiteX6" fmla="*/ 8839 w 97226"/>
                  <a:gd name="connsiteY6" fmla="*/ 70640 h 89330"/>
                  <a:gd name="connsiteX7" fmla="*/ 8839 w 97226"/>
                  <a:gd name="connsiteY7" fmla="*/ 0 h 89330"/>
                  <a:gd name="connsiteX8" fmla="*/ 87504 w 97226"/>
                  <a:gd name="connsiteY8" fmla="*/ 0 h 89330"/>
                  <a:gd name="connsiteX9" fmla="*/ 97226 w 97226"/>
                  <a:gd name="connsiteY9" fmla="*/ 9812 h 89330"/>
                  <a:gd name="connsiteX10" fmla="*/ 87504 w 97226"/>
                  <a:gd name="connsiteY10" fmla="*/ 18643 h 89330"/>
                  <a:gd name="connsiteX11" fmla="*/ 8839 w 97226"/>
                  <a:gd name="connsiteY11" fmla="*/ 18643 h 89330"/>
                  <a:gd name="connsiteX12" fmla="*/ 0 w 97226"/>
                  <a:gd name="connsiteY12" fmla="*/ 9812 h 89330"/>
                  <a:gd name="connsiteX13" fmla="*/ 8839 w 97226"/>
                  <a:gd name="connsiteY13" fmla="*/ 0 h 89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7226" h="89330">
                    <a:moveTo>
                      <a:pt x="8839" y="70640"/>
                    </a:moveTo>
                    <a:lnTo>
                      <a:pt x="87504" y="70640"/>
                    </a:lnTo>
                    <a:cubicBezTo>
                      <a:pt x="92807" y="70640"/>
                      <a:pt x="97226" y="76247"/>
                      <a:pt x="97226" y="80919"/>
                    </a:cubicBezTo>
                    <a:cubicBezTo>
                      <a:pt x="97226" y="85592"/>
                      <a:pt x="92807" y="89330"/>
                      <a:pt x="87504" y="89330"/>
                    </a:cubicBezTo>
                    <a:lnTo>
                      <a:pt x="8839" y="89330"/>
                    </a:lnTo>
                    <a:cubicBezTo>
                      <a:pt x="3535" y="89330"/>
                      <a:pt x="0" y="85592"/>
                      <a:pt x="0" y="80919"/>
                    </a:cubicBezTo>
                    <a:cubicBezTo>
                      <a:pt x="0" y="76247"/>
                      <a:pt x="3535" y="70640"/>
                      <a:pt x="8839" y="70640"/>
                    </a:cubicBezTo>
                    <a:close/>
                    <a:moveTo>
                      <a:pt x="8839" y="0"/>
                    </a:moveTo>
                    <a:lnTo>
                      <a:pt x="87504" y="0"/>
                    </a:lnTo>
                    <a:cubicBezTo>
                      <a:pt x="92807" y="0"/>
                      <a:pt x="97226" y="3925"/>
                      <a:pt x="97226" y="9812"/>
                    </a:cubicBezTo>
                    <a:cubicBezTo>
                      <a:pt x="97226" y="14718"/>
                      <a:pt x="92807" y="18643"/>
                      <a:pt x="87504" y="18643"/>
                    </a:cubicBezTo>
                    <a:lnTo>
                      <a:pt x="8839" y="18643"/>
                    </a:lnTo>
                    <a:cubicBezTo>
                      <a:pt x="3535" y="18643"/>
                      <a:pt x="0" y="14718"/>
                      <a:pt x="0" y="9812"/>
                    </a:cubicBezTo>
                    <a:cubicBezTo>
                      <a:pt x="0" y="3925"/>
                      <a:pt x="3535" y="0"/>
                      <a:pt x="88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81">
                <a:extLst>
                  <a:ext uri="{FF2B5EF4-FFF2-40B4-BE49-F238E27FC236}">
                    <a16:creationId xmlns:a16="http://schemas.microsoft.com/office/drawing/2014/main" id="{3431BE95-49EF-4AE4-B892-4EB3BEDA5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9382" y="6597024"/>
                <a:ext cx="156979" cy="741722"/>
              </a:xfrm>
              <a:custGeom>
                <a:avLst/>
                <a:gdLst>
                  <a:gd name="T0" fmla="*/ 177 w 178"/>
                  <a:gd name="T1" fmla="*/ 0 h 835"/>
                  <a:gd name="T2" fmla="*/ 0 w 178"/>
                  <a:gd name="T3" fmla="*/ 0 h 835"/>
                  <a:gd name="T4" fmla="*/ 0 w 178"/>
                  <a:gd name="T5" fmla="*/ 834 h 835"/>
                  <a:gd name="T6" fmla="*/ 177 w 178"/>
                  <a:gd name="T7" fmla="*/ 834 h 835"/>
                  <a:gd name="T8" fmla="*/ 177 w 178"/>
                  <a:gd name="T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835">
                    <a:moveTo>
                      <a:pt x="177" y="0"/>
                    </a:moveTo>
                    <a:lnTo>
                      <a:pt x="0" y="0"/>
                    </a:lnTo>
                    <a:lnTo>
                      <a:pt x="0" y="834"/>
                    </a:lnTo>
                    <a:lnTo>
                      <a:pt x="177" y="834"/>
                    </a:lnTo>
                    <a:lnTo>
                      <a:pt x="17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82">
                <a:extLst>
                  <a:ext uri="{FF2B5EF4-FFF2-40B4-BE49-F238E27FC236}">
                    <a16:creationId xmlns:a16="http://schemas.microsoft.com/office/drawing/2014/main" id="{04443E18-860E-4496-A93B-4805F43D0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2027" y="6781472"/>
                <a:ext cx="1224433" cy="741725"/>
              </a:xfrm>
              <a:custGeom>
                <a:avLst/>
                <a:gdLst>
                  <a:gd name="T0" fmla="*/ 0 w 1375"/>
                  <a:gd name="T1" fmla="*/ 834 h 835"/>
                  <a:gd name="T2" fmla="*/ 1374 w 1375"/>
                  <a:gd name="T3" fmla="*/ 834 h 835"/>
                  <a:gd name="T4" fmla="*/ 1374 w 1375"/>
                  <a:gd name="T5" fmla="*/ 0 h 835"/>
                  <a:gd name="T6" fmla="*/ 0 w 1375"/>
                  <a:gd name="T7" fmla="*/ 0 h 835"/>
                  <a:gd name="T8" fmla="*/ 0 w 1375"/>
                  <a:gd name="T9" fmla="*/ 834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5" h="835">
                    <a:moveTo>
                      <a:pt x="0" y="834"/>
                    </a:moveTo>
                    <a:lnTo>
                      <a:pt x="1374" y="834"/>
                    </a:lnTo>
                    <a:lnTo>
                      <a:pt x="1374" y="0"/>
                    </a:lnTo>
                    <a:lnTo>
                      <a:pt x="0" y="0"/>
                    </a:lnTo>
                    <a:lnTo>
                      <a:pt x="0" y="8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83">
                <a:extLst>
                  <a:ext uri="{FF2B5EF4-FFF2-40B4-BE49-F238E27FC236}">
                    <a16:creationId xmlns:a16="http://schemas.microsoft.com/office/drawing/2014/main" id="{BF624AB6-0AC1-40AA-B6AA-E7603E353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4178" y="6773623"/>
                <a:ext cx="1240130" cy="761346"/>
              </a:xfrm>
              <a:custGeom>
                <a:avLst/>
                <a:gdLst>
                  <a:gd name="T0" fmla="*/ 19 w 1394"/>
                  <a:gd name="T1" fmla="*/ 835 h 855"/>
                  <a:gd name="T2" fmla="*/ 1373 w 1394"/>
                  <a:gd name="T3" fmla="*/ 835 h 855"/>
                  <a:gd name="T4" fmla="*/ 1373 w 1394"/>
                  <a:gd name="T5" fmla="*/ 20 h 855"/>
                  <a:gd name="T6" fmla="*/ 19 w 1394"/>
                  <a:gd name="T7" fmla="*/ 20 h 855"/>
                  <a:gd name="T8" fmla="*/ 19 w 1394"/>
                  <a:gd name="T9" fmla="*/ 835 h 855"/>
                  <a:gd name="T10" fmla="*/ 1383 w 1394"/>
                  <a:gd name="T11" fmla="*/ 854 h 855"/>
                  <a:gd name="T12" fmla="*/ 9 w 1394"/>
                  <a:gd name="T13" fmla="*/ 854 h 855"/>
                  <a:gd name="T14" fmla="*/ 9 w 1394"/>
                  <a:gd name="T15" fmla="*/ 854 h 855"/>
                  <a:gd name="T16" fmla="*/ 0 w 1394"/>
                  <a:gd name="T17" fmla="*/ 844 h 855"/>
                  <a:gd name="T18" fmla="*/ 0 w 1394"/>
                  <a:gd name="T19" fmla="*/ 10 h 855"/>
                  <a:gd name="T20" fmla="*/ 0 w 1394"/>
                  <a:gd name="T21" fmla="*/ 10 h 855"/>
                  <a:gd name="T22" fmla="*/ 9 w 1394"/>
                  <a:gd name="T23" fmla="*/ 0 h 855"/>
                  <a:gd name="T24" fmla="*/ 1383 w 1394"/>
                  <a:gd name="T25" fmla="*/ 0 h 855"/>
                  <a:gd name="T26" fmla="*/ 1383 w 1394"/>
                  <a:gd name="T27" fmla="*/ 0 h 855"/>
                  <a:gd name="T28" fmla="*/ 1393 w 1394"/>
                  <a:gd name="T29" fmla="*/ 10 h 855"/>
                  <a:gd name="T30" fmla="*/ 1393 w 1394"/>
                  <a:gd name="T31" fmla="*/ 844 h 855"/>
                  <a:gd name="T32" fmla="*/ 1393 w 1394"/>
                  <a:gd name="T33" fmla="*/ 844 h 855"/>
                  <a:gd name="T34" fmla="*/ 1383 w 1394"/>
                  <a:gd name="T35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4" h="855">
                    <a:moveTo>
                      <a:pt x="19" y="835"/>
                    </a:moveTo>
                    <a:lnTo>
                      <a:pt x="1373" y="835"/>
                    </a:lnTo>
                    <a:lnTo>
                      <a:pt x="1373" y="20"/>
                    </a:lnTo>
                    <a:lnTo>
                      <a:pt x="19" y="20"/>
                    </a:lnTo>
                    <a:lnTo>
                      <a:pt x="19" y="835"/>
                    </a:lnTo>
                    <a:close/>
                    <a:moveTo>
                      <a:pt x="1383" y="854"/>
                    </a:moveTo>
                    <a:lnTo>
                      <a:pt x="9" y="854"/>
                    </a:lnTo>
                    <a:lnTo>
                      <a:pt x="9" y="854"/>
                    </a:lnTo>
                    <a:cubicBezTo>
                      <a:pt x="4" y="854"/>
                      <a:pt x="0" y="850"/>
                      <a:pt x="0" y="8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83" y="0"/>
                    </a:lnTo>
                    <a:lnTo>
                      <a:pt x="1383" y="0"/>
                    </a:lnTo>
                    <a:cubicBezTo>
                      <a:pt x="1389" y="0"/>
                      <a:pt x="1393" y="4"/>
                      <a:pt x="1393" y="10"/>
                    </a:cubicBezTo>
                    <a:lnTo>
                      <a:pt x="1393" y="844"/>
                    </a:lnTo>
                    <a:lnTo>
                      <a:pt x="1393" y="844"/>
                    </a:lnTo>
                    <a:cubicBezTo>
                      <a:pt x="1393" y="850"/>
                      <a:pt x="1389" y="854"/>
                      <a:pt x="1383" y="8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84">
                <a:extLst>
                  <a:ext uri="{FF2B5EF4-FFF2-40B4-BE49-F238E27FC236}">
                    <a16:creationId xmlns:a16="http://schemas.microsoft.com/office/drawing/2014/main" id="{0ABAF643-C3D8-4DBF-ADCA-657EA66D5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6460" y="6781472"/>
                <a:ext cx="741725" cy="741725"/>
              </a:xfrm>
              <a:custGeom>
                <a:avLst/>
                <a:gdLst>
                  <a:gd name="T0" fmla="*/ 832 w 833"/>
                  <a:gd name="T1" fmla="*/ 0 h 835"/>
                  <a:gd name="T2" fmla="*/ 0 w 833"/>
                  <a:gd name="T3" fmla="*/ 0 h 835"/>
                  <a:gd name="T4" fmla="*/ 0 w 833"/>
                  <a:gd name="T5" fmla="*/ 834 h 835"/>
                  <a:gd name="T6" fmla="*/ 832 w 833"/>
                  <a:gd name="T7" fmla="*/ 834 h 835"/>
                  <a:gd name="T8" fmla="*/ 832 w 833"/>
                  <a:gd name="T9" fmla="*/ 0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33" h="835">
                    <a:moveTo>
                      <a:pt x="832" y="0"/>
                    </a:moveTo>
                    <a:lnTo>
                      <a:pt x="0" y="0"/>
                    </a:lnTo>
                    <a:lnTo>
                      <a:pt x="0" y="834"/>
                    </a:lnTo>
                    <a:lnTo>
                      <a:pt x="832" y="834"/>
                    </a:lnTo>
                    <a:lnTo>
                      <a:pt x="83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85">
                <a:extLst>
                  <a:ext uri="{FF2B5EF4-FFF2-40B4-BE49-F238E27FC236}">
                    <a16:creationId xmlns:a16="http://schemas.microsoft.com/office/drawing/2014/main" id="{428F9DF9-2443-425E-AFA2-9FBFBC91C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4688" y="6773623"/>
                <a:ext cx="757420" cy="761346"/>
              </a:xfrm>
              <a:custGeom>
                <a:avLst/>
                <a:gdLst>
                  <a:gd name="T0" fmla="*/ 20 w 853"/>
                  <a:gd name="T1" fmla="*/ 835 h 855"/>
                  <a:gd name="T2" fmla="*/ 832 w 853"/>
                  <a:gd name="T3" fmla="*/ 835 h 855"/>
                  <a:gd name="T4" fmla="*/ 832 w 853"/>
                  <a:gd name="T5" fmla="*/ 20 h 855"/>
                  <a:gd name="T6" fmla="*/ 20 w 853"/>
                  <a:gd name="T7" fmla="*/ 20 h 855"/>
                  <a:gd name="T8" fmla="*/ 20 w 853"/>
                  <a:gd name="T9" fmla="*/ 835 h 855"/>
                  <a:gd name="T10" fmla="*/ 842 w 853"/>
                  <a:gd name="T11" fmla="*/ 854 h 855"/>
                  <a:gd name="T12" fmla="*/ 10 w 853"/>
                  <a:gd name="T13" fmla="*/ 854 h 855"/>
                  <a:gd name="T14" fmla="*/ 10 w 853"/>
                  <a:gd name="T15" fmla="*/ 854 h 855"/>
                  <a:gd name="T16" fmla="*/ 0 w 853"/>
                  <a:gd name="T17" fmla="*/ 844 h 855"/>
                  <a:gd name="T18" fmla="*/ 0 w 853"/>
                  <a:gd name="T19" fmla="*/ 10 h 855"/>
                  <a:gd name="T20" fmla="*/ 0 w 853"/>
                  <a:gd name="T21" fmla="*/ 10 h 855"/>
                  <a:gd name="T22" fmla="*/ 10 w 853"/>
                  <a:gd name="T23" fmla="*/ 0 h 855"/>
                  <a:gd name="T24" fmla="*/ 842 w 853"/>
                  <a:gd name="T25" fmla="*/ 0 h 855"/>
                  <a:gd name="T26" fmla="*/ 842 w 853"/>
                  <a:gd name="T27" fmla="*/ 0 h 855"/>
                  <a:gd name="T28" fmla="*/ 852 w 853"/>
                  <a:gd name="T29" fmla="*/ 10 h 855"/>
                  <a:gd name="T30" fmla="*/ 852 w 853"/>
                  <a:gd name="T31" fmla="*/ 844 h 855"/>
                  <a:gd name="T32" fmla="*/ 852 w 853"/>
                  <a:gd name="T33" fmla="*/ 844 h 855"/>
                  <a:gd name="T34" fmla="*/ 842 w 853"/>
                  <a:gd name="T35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3" h="855">
                    <a:moveTo>
                      <a:pt x="20" y="835"/>
                    </a:moveTo>
                    <a:lnTo>
                      <a:pt x="832" y="835"/>
                    </a:lnTo>
                    <a:lnTo>
                      <a:pt x="832" y="20"/>
                    </a:lnTo>
                    <a:lnTo>
                      <a:pt x="20" y="20"/>
                    </a:lnTo>
                    <a:lnTo>
                      <a:pt x="20" y="835"/>
                    </a:lnTo>
                    <a:close/>
                    <a:moveTo>
                      <a:pt x="842" y="854"/>
                    </a:moveTo>
                    <a:lnTo>
                      <a:pt x="10" y="854"/>
                    </a:lnTo>
                    <a:lnTo>
                      <a:pt x="10" y="854"/>
                    </a:lnTo>
                    <a:cubicBezTo>
                      <a:pt x="4" y="854"/>
                      <a:pt x="0" y="850"/>
                      <a:pt x="0" y="8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42" y="0"/>
                    </a:lnTo>
                    <a:lnTo>
                      <a:pt x="842" y="0"/>
                    </a:lnTo>
                    <a:cubicBezTo>
                      <a:pt x="848" y="0"/>
                      <a:pt x="852" y="4"/>
                      <a:pt x="852" y="10"/>
                    </a:cubicBezTo>
                    <a:lnTo>
                      <a:pt x="852" y="844"/>
                    </a:lnTo>
                    <a:lnTo>
                      <a:pt x="852" y="844"/>
                    </a:lnTo>
                    <a:cubicBezTo>
                      <a:pt x="852" y="850"/>
                      <a:pt x="848" y="854"/>
                      <a:pt x="842" y="8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86">
                <a:extLst>
                  <a:ext uri="{FF2B5EF4-FFF2-40B4-BE49-F238E27FC236}">
                    <a16:creationId xmlns:a16="http://schemas.microsoft.com/office/drawing/2014/main" id="{6A3632C6-09F9-4C5F-9854-D5D9FA925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0846" y="6773623"/>
                <a:ext cx="211921" cy="482710"/>
              </a:xfrm>
              <a:custGeom>
                <a:avLst/>
                <a:gdLst>
                  <a:gd name="T0" fmla="*/ 19 w 238"/>
                  <a:gd name="T1" fmla="*/ 521 h 542"/>
                  <a:gd name="T2" fmla="*/ 218 w 238"/>
                  <a:gd name="T3" fmla="*/ 521 h 542"/>
                  <a:gd name="T4" fmla="*/ 218 w 238"/>
                  <a:gd name="T5" fmla="*/ 20 h 542"/>
                  <a:gd name="T6" fmla="*/ 19 w 238"/>
                  <a:gd name="T7" fmla="*/ 20 h 542"/>
                  <a:gd name="T8" fmla="*/ 19 w 238"/>
                  <a:gd name="T9" fmla="*/ 521 h 542"/>
                  <a:gd name="T10" fmla="*/ 228 w 238"/>
                  <a:gd name="T11" fmla="*/ 541 h 542"/>
                  <a:gd name="T12" fmla="*/ 9 w 238"/>
                  <a:gd name="T13" fmla="*/ 541 h 542"/>
                  <a:gd name="T14" fmla="*/ 9 w 238"/>
                  <a:gd name="T15" fmla="*/ 541 h 542"/>
                  <a:gd name="T16" fmla="*/ 0 w 238"/>
                  <a:gd name="T17" fmla="*/ 531 h 542"/>
                  <a:gd name="T18" fmla="*/ 0 w 238"/>
                  <a:gd name="T19" fmla="*/ 10 h 542"/>
                  <a:gd name="T20" fmla="*/ 0 w 238"/>
                  <a:gd name="T21" fmla="*/ 10 h 542"/>
                  <a:gd name="T22" fmla="*/ 9 w 238"/>
                  <a:gd name="T23" fmla="*/ 0 h 542"/>
                  <a:gd name="T24" fmla="*/ 228 w 238"/>
                  <a:gd name="T25" fmla="*/ 0 h 542"/>
                  <a:gd name="T26" fmla="*/ 228 w 238"/>
                  <a:gd name="T27" fmla="*/ 0 h 542"/>
                  <a:gd name="T28" fmla="*/ 237 w 238"/>
                  <a:gd name="T29" fmla="*/ 10 h 542"/>
                  <a:gd name="T30" fmla="*/ 237 w 238"/>
                  <a:gd name="T31" fmla="*/ 531 h 542"/>
                  <a:gd name="T32" fmla="*/ 237 w 238"/>
                  <a:gd name="T33" fmla="*/ 531 h 542"/>
                  <a:gd name="T34" fmla="*/ 228 w 238"/>
                  <a:gd name="T35" fmla="*/ 541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542">
                    <a:moveTo>
                      <a:pt x="19" y="521"/>
                    </a:moveTo>
                    <a:lnTo>
                      <a:pt x="218" y="521"/>
                    </a:lnTo>
                    <a:lnTo>
                      <a:pt x="218" y="20"/>
                    </a:lnTo>
                    <a:lnTo>
                      <a:pt x="19" y="20"/>
                    </a:lnTo>
                    <a:lnTo>
                      <a:pt x="19" y="521"/>
                    </a:lnTo>
                    <a:close/>
                    <a:moveTo>
                      <a:pt x="228" y="541"/>
                    </a:moveTo>
                    <a:lnTo>
                      <a:pt x="9" y="541"/>
                    </a:lnTo>
                    <a:lnTo>
                      <a:pt x="9" y="541"/>
                    </a:lnTo>
                    <a:cubicBezTo>
                      <a:pt x="4" y="541"/>
                      <a:pt x="0" y="537"/>
                      <a:pt x="0" y="53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8" y="0"/>
                    </a:lnTo>
                    <a:lnTo>
                      <a:pt x="228" y="0"/>
                    </a:lnTo>
                    <a:cubicBezTo>
                      <a:pt x="233" y="0"/>
                      <a:pt x="237" y="4"/>
                      <a:pt x="237" y="10"/>
                    </a:cubicBezTo>
                    <a:lnTo>
                      <a:pt x="237" y="531"/>
                    </a:lnTo>
                    <a:lnTo>
                      <a:pt x="237" y="531"/>
                    </a:lnTo>
                    <a:cubicBezTo>
                      <a:pt x="237" y="537"/>
                      <a:pt x="233" y="541"/>
                      <a:pt x="228" y="5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87">
                <a:extLst>
                  <a:ext uri="{FF2B5EF4-FFF2-40B4-BE49-F238E27FC236}">
                    <a16:creationId xmlns:a16="http://schemas.microsoft.com/office/drawing/2014/main" id="{E4B79481-D18F-4CD5-A9A6-AA0C2AE4F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8695" y="6781472"/>
                <a:ext cx="196223" cy="463087"/>
              </a:xfrm>
              <a:custGeom>
                <a:avLst/>
                <a:gdLst>
                  <a:gd name="T0" fmla="*/ 0 w 220"/>
                  <a:gd name="T1" fmla="*/ 521 h 522"/>
                  <a:gd name="T2" fmla="*/ 219 w 220"/>
                  <a:gd name="T3" fmla="*/ 521 h 522"/>
                  <a:gd name="T4" fmla="*/ 219 w 220"/>
                  <a:gd name="T5" fmla="*/ 0 h 522"/>
                  <a:gd name="T6" fmla="*/ 0 w 220"/>
                  <a:gd name="T7" fmla="*/ 0 h 522"/>
                  <a:gd name="T8" fmla="*/ 0 w 220"/>
                  <a:gd name="T9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522">
                    <a:moveTo>
                      <a:pt x="0" y="521"/>
                    </a:moveTo>
                    <a:lnTo>
                      <a:pt x="219" y="521"/>
                    </a:lnTo>
                    <a:lnTo>
                      <a:pt x="219" y="0"/>
                    </a:lnTo>
                    <a:lnTo>
                      <a:pt x="0" y="0"/>
                    </a:lnTo>
                    <a:lnTo>
                      <a:pt x="0" y="52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88">
                <a:extLst>
                  <a:ext uri="{FF2B5EF4-FFF2-40B4-BE49-F238E27FC236}">
                    <a16:creationId xmlns:a16="http://schemas.microsoft.com/office/drawing/2014/main" id="{044931D6-BA3E-4726-A525-726A212AE1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758" y="5525644"/>
                <a:ext cx="1663972" cy="831986"/>
              </a:xfrm>
              <a:custGeom>
                <a:avLst/>
                <a:gdLst>
                  <a:gd name="T0" fmla="*/ 0 w 1870"/>
                  <a:gd name="T1" fmla="*/ 934 h 935"/>
                  <a:gd name="T2" fmla="*/ 1869 w 1870"/>
                  <a:gd name="T3" fmla="*/ 934 h 935"/>
                  <a:gd name="T4" fmla="*/ 1869 w 1870"/>
                  <a:gd name="T5" fmla="*/ 0 h 935"/>
                  <a:gd name="T6" fmla="*/ 0 w 1870"/>
                  <a:gd name="T7" fmla="*/ 0 h 935"/>
                  <a:gd name="T8" fmla="*/ 0 w 1870"/>
                  <a:gd name="T9" fmla="*/ 934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0" h="935">
                    <a:moveTo>
                      <a:pt x="0" y="934"/>
                    </a:moveTo>
                    <a:lnTo>
                      <a:pt x="1869" y="934"/>
                    </a:lnTo>
                    <a:lnTo>
                      <a:pt x="1869" y="0"/>
                    </a:lnTo>
                    <a:lnTo>
                      <a:pt x="0" y="0"/>
                    </a:lnTo>
                    <a:lnTo>
                      <a:pt x="0" y="9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89">
                <a:extLst>
                  <a:ext uri="{FF2B5EF4-FFF2-40B4-BE49-F238E27FC236}">
                    <a16:creationId xmlns:a16="http://schemas.microsoft.com/office/drawing/2014/main" id="{05F2285A-D6B9-4885-955C-609E7E3EE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8909" y="5517795"/>
                <a:ext cx="1679670" cy="851610"/>
              </a:xfrm>
              <a:custGeom>
                <a:avLst/>
                <a:gdLst>
                  <a:gd name="T0" fmla="*/ 20 w 1889"/>
                  <a:gd name="T1" fmla="*/ 934 h 955"/>
                  <a:gd name="T2" fmla="*/ 1869 w 1889"/>
                  <a:gd name="T3" fmla="*/ 934 h 955"/>
                  <a:gd name="T4" fmla="*/ 1869 w 1889"/>
                  <a:gd name="T5" fmla="*/ 20 h 955"/>
                  <a:gd name="T6" fmla="*/ 20 w 1889"/>
                  <a:gd name="T7" fmla="*/ 20 h 955"/>
                  <a:gd name="T8" fmla="*/ 20 w 1889"/>
                  <a:gd name="T9" fmla="*/ 934 h 955"/>
                  <a:gd name="T10" fmla="*/ 1879 w 1889"/>
                  <a:gd name="T11" fmla="*/ 954 h 955"/>
                  <a:gd name="T12" fmla="*/ 10 w 1889"/>
                  <a:gd name="T13" fmla="*/ 954 h 955"/>
                  <a:gd name="T14" fmla="*/ 10 w 1889"/>
                  <a:gd name="T15" fmla="*/ 954 h 955"/>
                  <a:gd name="T16" fmla="*/ 0 w 1889"/>
                  <a:gd name="T17" fmla="*/ 944 h 955"/>
                  <a:gd name="T18" fmla="*/ 0 w 1889"/>
                  <a:gd name="T19" fmla="*/ 10 h 955"/>
                  <a:gd name="T20" fmla="*/ 0 w 1889"/>
                  <a:gd name="T21" fmla="*/ 10 h 955"/>
                  <a:gd name="T22" fmla="*/ 10 w 1889"/>
                  <a:gd name="T23" fmla="*/ 0 h 955"/>
                  <a:gd name="T24" fmla="*/ 1879 w 1889"/>
                  <a:gd name="T25" fmla="*/ 0 h 955"/>
                  <a:gd name="T26" fmla="*/ 1879 w 1889"/>
                  <a:gd name="T27" fmla="*/ 0 h 955"/>
                  <a:gd name="T28" fmla="*/ 1888 w 1889"/>
                  <a:gd name="T29" fmla="*/ 10 h 955"/>
                  <a:gd name="T30" fmla="*/ 1888 w 1889"/>
                  <a:gd name="T31" fmla="*/ 944 h 955"/>
                  <a:gd name="T32" fmla="*/ 1888 w 1889"/>
                  <a:gd name="T33" fmla="*/ 944 h 955"/>
                  <a:gd name="T34" fmla="*/ 1879 w 1889"/>
                  <a:gd name="T3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9" h="955">
                    <a:moveTo>
                      <a:pt x="20" y="934"/>
                    </a:moveTo>
                    <a:lnTo>
                      <a:pt x="1869" y="934"/>
                    </a:lnTo>
                    <a:lnTo>
                      <a:pt x="1869" y="20"/>
                    </a:lnTo>
                    <a:lnTo>
                      <a:pt x="20" y="20"/>
                    </a:lnTo>
                    <a:lnTo>
                      <a:pt x="20" y="934"/>
                    </a:lnTo>
                    <a:close/>
                    <a:moveTo>
                      <a:pt x="1879" y="954"/>
                    </a:moveTo>
                    <a:lnTo>
                      <a:pt x="10" y="954"/>
                    </a:lnTo>
                    <a:lnTo>
                      <a:pt x="10" y="954"/>
                    </a:lnTo>
                    <a:cubicBezTo>
                      <a:pt x="5" y="954"/>
                      <a:pt x="0" y="950"/>
                      <a:pt x="0" y="9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879" y="0"/>
                    </a:lnTo>
                    <a:lnTo>
                      <a:pt x="1879" y="0"/>
                    </a:lnTo>
                    <a:cubicBezTo>
                      <a:pt x="1884" y="0"/>
                      <a:pt x="1888" y="4"/>
                      <a:pt x="1888" y="10"/>
                    </a:cubicBezTo>
                    <a:lnTo>
                      <a:pt x="1888" y="944"/>
                    </a:lnTo>
                    <a:lnTo>
                      <a:pt x="1888" y="944"/>
                    </a:lnTo>
                    <a:cubicBezTo>
                      <a:pt x="1888" y="950"/>
                      <a:pt x="1884" y="954"/>
                      <a:pt x="1879" y="9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90">
                <a:extLst>
                  <a:ext uri="{FF2B5EF4-FFF2-40B4-BE49-F238E27FC236}">
                    <a16:creationId xmlns:a16="http://schemas.microsoft.com/office/drawing/2014/main" id="{1EC7A617-3DC1-402A-BF50-C33975D7D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0731" y="5525644"/>
                <a:ext cx="1196960" cy="831986"/>
              </a:xfrm>
              <a:custGeom>
                <a:avLst/>
                <a:gdLst>
                  <a:gd name="T0" fmla="*/ 1342 w 1343"/>
                  <a:gd name="T1" fmla="*/ 0 h 935"/>
                  <a:gd name="T2" fmla="*/ 0 w 1343"/>
                  <a:gd name="T3" fmla="*/ 0 h 935"/>
                  <a:gd name="T4" fmla="*/ 0 w 1343"/>
                  <a:gd name="T5" fmla="*/ 934 h 935"/>
                  <a:gd name="T6" fmla="*/ 1342 w 1343"/>
                  <a:gd name="T7" fmla="*/ 934 h 935"/>
                  <a:gd name="T8" fmla="*/ 1342 w 1343"/>
                  <a:gd name="T9" fmla="*/ 0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43" h="935">
                    <a:moveTo>
                      <a:pt x="1342" y="0"/>
                    </a:moveTo>
                    <a:lnTo>
                      <a:pt x="0" y="0"/>
                    </a:lnTo>
                    <a:lnTo>
                      <a:pt x="0" y="934"/>
                    </a:lnTo>
                    <a:lnTo>
                      <a:pt x="1342" y="934"/>
                    </a:lnTo>
                    <a:lnTo>
                      <a:pt x="134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91">
                <a:extLst>
                  <a:ext uri="{FF2B5EF4-FFF2-40B4-BE49-F238E27FC236}">
                    <a16:creationId xmlns:a16="http://schemas.microsoft.com/office/drawing/2014/main" id="{8DEF307E-5579-499D-B0F9-812FB77B5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2882" y="5517795"/>
                <a:ext cx="1212658" cy="851610"/>
              </a:xfrm>
              <a:custGeom>
                <a:avLst/>
                <a:gdLst>
                  <a:gd name="T0" fmla="*/ 19 w 1363"/>
                  <a:gd name="T1" fmla="*/ 934 h 955"/>
                  <a:gd name="T2" fmla="*/ 1341 w 1363"/>
                  <a:gd name="T3" fmla="*/ 934 h 955"/>
                  <a:gd name="T4" fmla="*/ 1341 w 1363"/>
                  <a:gd name="T5" fmla="*/ 20 h 955"/>
                  <a:gd name="T6" fmla="*/ 19 w 1363"/>
                  <a:gd name="T7" fmla="*/ 20 h 955"/>
                  <a:gd name="T8" fmla="*/ 19 w 1363"/>
                  <a:gd name="T9" fmla="*/ 934 h 955"/>
                  <a:gd name="T10" fmla="*/ 1352 w 1363"/>
                  <a:gd name="T11" fmla="*/ 954 h 955"/>
                  <a:gd name="T12" fmla="*/ 10 w 1363"/>
                  <a:gd name="T13" fmla="*/ 954 h 955"/>
                  <a:gd name="T14" fmla="*/ 10 w 1363"/>
                  <a:gd name="T15" fmla="*/ 954 h 955"/>
                  <a:gd name="T16" fmla="*/ 0 w 1363"/>
                  <a:gd name="T17" fmla="*/ 944 h 955"/>
                  <a:gd name="T18" fmla="*/ 0 w 1363"/>
                  <a:gd name="T19" fmla="*/ 10 h 955"/>
                  <a:gd name="T20" fmla="*/ 0 w 1363"/>
                  <a:gd name="T21" fmla="*/ 10 h 955"/>
                  <a:gd name="T22" fmla="*/ 10 w 1363"/>
                  <a:gd name="T23" fmla="*/ 0 h 955"/>
                  <a:gd name="T24" fmla="*/ 1352 w 1363"/>
                  <a:gd name="T25" fmla="*/ 0 h 955"/>
                  <a:gd name="T26" fmla="*/ 1352 w 1363"/>
                  <a:gd name="T27" fmla="*/ 0 h 955"/>
                  <a:gd name="T28" fmla="*/ 1362 w 1363"/>
                  <a:gd name="T29" fmla="*/ 10 h 955"/>
                  <a:gd name="T30" fmla="*/ 1362 w 1363"/>
                  <a:gd name="T31" fmla="*/ 944 h 955"/>
                  <a:gd name="T32" fmla="*/ 1362 w 1363"/>
                  <a:gd name="T33" fmla="*/ 944 h 955"/>
                  <a:gd name="T34" fmla="*/ 1352 w 1363"/>
                  <a:gd name="T3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3" h="955">
                    <a:moveTo>
                      <a:pt x="19" y="934"/>
                    </a:moveTo>
                    <a:lnTo>
                      <a:pt x="1341" y="934"/>
                    </a:lnTo>
                    <a:lnTo>
                      <a:pt x="1341" y="20"/>
                    </a:lnTo>
                    <a:lnTo>
                      <a:pt x="19" y="20"/>
                    </a:lnTo>
                    <a:lnTo>
                      <a:pt x="19" y="934"/>
                    </a:lnTo>
                    <a:close/>
                    <a:moveTo>
                      <a:pt x="1352" y="954"/>
                    </a:moveTo>
                    <a:lnTo>
                      <a:pt x="10" y="954"/>
                    </a:lnTo>
                    <a:lnTo>
                      <a:pt x="10" y="954"/>
                    </a:lnTo>
                    <a:cubicBezTo>
                      <a:pt x="4" y="954"/>
                      <a:pt x="0" y="950"/>
                      <a:pt x="0" y="9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352" y="0"/>
                    </a:lnTo>
                    <a:lnTo>
                      <a:pt x="1352" y="0"/>
                    </a:lnTo>
                    <a:cubicBezTo>
                      <a:pt x="1357" y="0"/>
                      <a:pt x="1362" y="4"/>
                      <a:pt x="1362" y="10"/>
                    </a:cubicBezTo>
                    <a:lnTo>
                      <a:pt x="1362" y="944"/>
                    </a:lnTo>
                    <a:lnTo>
                      <a:pt x="1362" y="944"/>
                    </a:lnTo>
                    <a:cubicBezTo>
                      <a:pt x="1362" y="950"/>
                      <a:pt x="1357" y="954"/>
                      <a:pt x="1352" y="9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92">
                <a:extLst>
                  <a:ext uri="{FF2B5EF4-FFF2-40B4-BE49-F238E27FC236}">
                    <a16:creationId xmlns:a16="http://schemas.microsoft.com/office/drawing/2014/main" id="{63ACEFCE-D54C-45C5-AD30-C55BBD950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889" y="5517795"/>
                <a:ext cx="204072" cy="521955"/>
              </a:xfrm>
              <a:custGeom>
                <a:avLst/>
                <a:gdLst>
                  <a:gd name="T0" fmla="*/ 20 w 229"/>
                  <a:gd name="T1" fmla="*/ 565 h 586"/>
                  <a:gd name="T2" fmla="*/ 208 w 229"/>
                  <a:gd name="T3" fmla="*/ 565 h 586"/>
                  <a:gd name="T4" fmla="*/ 208 w 229"/>
                  <a:gd name="T5" fmla="*/ 20 h 586"/>
                  <a:gd name="T6" fmla="*/ 20 w 229"/>
                  <a:gd name="T7" fmla="*/ 20 h 586"/>
                  <a:gd name="T8" fmla="*/ 20 w 229"/>
                  <a:gd name="T9" fmla="*/ 565 h 586"/>
                  <a:gd name="T10" fmla="*/ 218 w 229"/>
                  <a:gd name="T11" fmla="*/ 585 h 586"/>
                  <a:gd name="T12" fmla="*/ 9 w 229"/>
                  <a:gd name="T13" fmla="*/ 585 h 586"/>
                  <a:gd name="T14" fmla="*/ 9 w 229"/>
                  <a:gd name="T15" fmla="*/ 585 h 586"/>
                  <a:gd name="T16" fmla="*/ 0 w 229"/>
                  <a:gd name="T17" fmla="*/ 575 h 586"/>
                  <a:gd name="T18" fmla="*/ 0 w 229"/>
                  <a:gd name="T19" fmla="*/ 10 h 586"/>
                  <a:gd name="T20" fmla="*/ 0 w 229"/>
                  <a:gd name="T21" fmla="*/ 10 h 586"/>
                  <a:gd name="T22" fmla="*/ 9 w 229"/>
                  <a:gd name="T23" fmla="*/ 0 h 586"/>
                  <a:gd name="T24" fmla="*/ 218 w 229"/>
                  <a:gd name="T25" fmla="*/ 0 h 586"/>
                  <a:gd name="T26" fmla="*/ 218 w 229"/>
                  <a:gd name="T27" fmla="*/ 0 h 586"/>
                  <a:gd name="T28" fmla="*/ 228 w 229"/>
                  <a:gd name="T29" fmla="*/ 10 h 586"/>
                  <a:gd name="T30" fmla="*/ 228 w 229"/>
                  <a:gd name="T31" fmla="*/ 575 h 586"/>
                  <a:gd name="T32" fmla="*/ 228 w 229"/>
                  <a:gd name="T33" fmla="*/ 575 h 586"/>
                  <a:gd name="T34" fmla="*/ 218 w 229"/>
                  <a:gd name="T35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9" h="586">
                    <a:moveTo>
                      <a:pt x="20" y="565"/>
                    </a:moveTo>
                    <a:lnTo>
                      <a:pt x="208" y="565"/>
                    </a:lnTo>
                    <a:lnTo>
                      <a:pt x="208" y="20"/>
                    </a:lnTo>
                    <a:lnTo>
                      <a:pt x="20" y="20"/>
                    </a:lnTo>
                    <a:lnTo>
                      <a:pt x="20" y="565"/>
                    </a:lnTo>
                    <a:close/>
                    <a:moveTo>
                      <a:pt x="218" y="585"/>
                    </a:moveTo>
                    <a:lnTo>
                      <a:pt x="9" y="585"/>
                    </a:lnTo>
                    <a:lnTo>
                      <a:pt x="9" y="585"/>
                    </a:lnTo>
                    <a:cubicBezTo>
                      <a:pt x="4" y="585"/>
                      <a:pt x="0" y="580"/>
                      <a:pt x="0" y="57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18" y="0"/>
                    </a:lnTo>
                    <a:lnTo>
                      <a:pt x="218" y="0"/>
                    </a:lnTo>
                    <a:cubicBezTo>
                      <a:pt x="223" y="0"/>
                      <a:pt x="228" y="4"/>
                      <a:pt x="228" y="10"/>
                    </a:cubicBezTo>
                    <a:lnTo>
                      <a:pt x="228" y="575"/>
                    </a:lnTo>
                    <a:lnTo>
                      <a:pt x="228" y="575"/>
                    </a:lnTo>
                    <a:cubicBezTo>
                      <a:pt x="228" y="580"/>
                      <a:pt x="223" y="585"/>
                      <a:pt x="218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93">
                <a:extLst>
                  <a:ext uri="{FF2B5EF4-FFF2-40B4-BE49-F238E27FC236}">
                    <a16:creationId xmlns:a16="http://schemas.microsoft.com/office/drawing/2014/main" id="{970A84F0-3F3A-4863-886E-1CDBC4647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738" y="5525644"/>
                <a:ext cx="188374" cy="502331"/>
              </a:xfrm>
              <a:custGeom>
                <a:avLst/>
                <a:gdLst>
                  <a:gd name="T0" fmla="*/ 209 w 210"/>
                  <a:gd name="T1" fmla="*/ 0 h 566"/>
                  <a:gd name="T2" fmla="*/ 0 w 210"/>
                  <a:gd name="T3" fmla="*/ 0 h 566"/>
                  <a:gd name="T4" fmla="*/ 0 w 210"/>
                  <a:gd name="T5" fmla="*/ 565 h 566"/>
                  <a:gd name="T6" fmla="*/ 209 w 210"/>
                  <a:gd name="T7" fmla="*/ 565 h 566"/>
                  <a:gd name="T8" fmla="*/ 209 w 210"/>
                  <a:gd name="T9" fmla="*/ 0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566">
                    <a:moveTo>
                      <a:pt x="209" y="0"/>
                    </a:moveTo>
                    <a:lnTo>
                      <a:pt x="0" y="0"/>
                    </a:lnTo>
                    <a:lnTo>
                      <a:pt x="0" y="565"/>
                    </a:lnTo>
                    <a:lnTo>
                      <a:pt x="209" y="565"/>
                    </a:lnTo>
                    <a:lnTo>
                      <a:pt x="209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94">
                <a:extLst>
                  <a:ext uri="{FF2B5EF4-FFF2-40B4-BE49-F238E27FC236}">
                    <a16:creationId xmlns:a16="http://schemas.microsoft.com/office/drawing/2014/main" id="{A1B89E40-824F-489A-B107-B3E9CAFAE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5509" y="5655153"/>
                <a:ext cx="353202" cy="400295"/>
              </a:xfrm>
              <a:custGeom>
                <a:avLst/>
                <a:gdLst>
                  <a:gd name="T0" fmla="*/ 0 w 396"/>
                  <a:gd name="T1" fmla="*/ 448 h 449"/>
                  <a:gd name="T2" fmla="*/ 395 w 396"/>
                  <a:gd name="T3" fmla="*/ 448 h 449"/>
                  <a:gd name="T4" fmla="*/ 395 w 396"/>
                  <a:gd name="T5" fmla="*/ 0 h 449"/>
                  <a:gd name="T6" fmla="*/ 0 w 396"/>
                  <a:gd name="T7" fmla="*/ 0 h 449"/>
                  <a:gd name="T8" fmla="*/ 0 w 396"/>
                  <a:gd name="T9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449">
                    <a:moveTo>
                      <a:pt x="0" y="448"/>
                    </a:moveTo>
                    <a:lnTo>
                      <a:pt x="395" y="448"/>
                    </a:lnTo>
                    <a:lnTo>
                      <a:pt x="395" y="0"/>
                    </a:lnTo>
                    <a:lnTo>
                      <a:pt x="0" y="0"/>
                    </a:lnTo>
                    <a:lnTo>
                      <a:pt x="0" y="44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95">
                <a:extLst>
                  <a:ext uri="{FF2B5EF4-FFF2-40B4-BE49-F238E27FC236}">
                    <a16:creationId xmlns:a16="http://schemas.microsoft.com/office/drawing/2014/main" id="{7406A421-2C69-42CE-8248-20B226AD0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7660" y="5647304"/>
                <a:ext cx="372825" cy="415993"/>
              </a:xfrm>
              <a:custGeom>
                <a:avLst/>
                <a:gdLst>
                  <a:gd name="T0" fmla="*/ 20 w 417"/>
                  <a:gd name="T1" fmla="*/ 449 h 469"/>
                  <a:gd name="T2" fmla="*/ 396 w 417"/>
                  <a:gd name="T3" fmla="*/ 449 h 469"/>
                  <a:gd name="T4" fmla="*/ 396 w 417"/>
                  <a:gd name="T5" fmla="*/ 21 h 469"/>
                  <a:gd name="T6" fmla="*/ 20 w 417"/>
                  <a:gd name="T7" fmla="*/ 21 h 469"/>
                  <a:gd name="T8" fmla="*/ 20 w 417"/>
                  <a:gd name="T9" fmla="*/ 449 h 469"/>
                  <a:gd name="T10" fmla="*/ 405 w 417"/>
                  <a:gd name="T11" fmla="*/ 468 h 469"/>
                  <a:gd name="T12" fmla="*/ 10 w 417"/>
                  <a:gd name="T13" fmla="*/ 468 h 469"/>
                  <a:gd name="T14" fmla="*/ 10 w 417"/>
                  <a:gd name="T15" fmla="*/ 468 h 469"/>
                  <a:gd name="T16" fmla="*/ 0 w 417"/>
                  <a:gd name="T17" fmla="*/ 458 h 469"/>
                  <a:gd name="T18" fmla="*/ 0 w 417"/>
                  <a:gd name="T19" fmla="*/ 10 h 469"/>
                  <a:gd name="T20" fmla="*/ 0 w 417"/>
                  <a:gd name="T21" fmla="*/ 10 h 469"/>
                  <a:gd name="T22" fmla="*/ 10 w 417"/>
                  <a:gd name="T23" fmla="*/ 0 h 469"/>
                  <a:gd name="T24" fmla="*/ 405 w 417"/>
                  <a:gd name="T25" fmla="*/ 0 h 469"/>
                  <a:gd name="T26" fmla="*/ 405 w 417"/>
                  <a:gd name="T27" fmla="*/ 0 h 469"/>
                  <a:gd name="T28" fmla="*/ 416 w 417"/>
                  <a:gd name="T29" fmla="*/ 10 h 469"/>
                  <a:gd name="T30" fmla="*/ 416 w 417"/>
                  <a:gd name="T31" fmla="*/ 458 h 469"/>
                  <a:gd name="T32" fmla="*/ 416 w 417"/>
                  <a:gd name="T33" fmla="*/ 458 h 469"/>
                  <a:gd name="T34" fmla="*/ 405 w 417"/>
                  <a:gd name="T35" fmla="*/ 4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469">
                    <a:moveTo>
                      <a:pt x="20" y="449"/>
                    </a:moveTo>
                    <a:lnTo>
                      <a:pt x="396" y="449"/>
                    </a:lnTo>
                    <a:lnTo>
                      <a:pt x="396" y="21"/>
                    </a:lnTo>
                    <a:lnTo>
                      <a:pt x="20" y="21"/>
                    </a:lnTo>
                    <a:lnTo>
                      <a:pt x="20" y="449"/>
                    </a:lnTo>
                    <a:close/>
                    <a:moveTo>
                      <a:pt x="405" y="468"/>
                    </a:moveTo>
                    <a:lnTo>
                      <a:pt x="10" y="468"/>
                    </a:lnTo>
                    <a:lnTo>
                      <a:pt x="10" y="468"/>
                    </a:lnTo>
                    <a:cubicBezTo>
                      <a:pt x="5" y="468"/>
                      <a:pt x="0" y="464"/>
                      <a:pt x="0" y="4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05" y="0"/>
                    </a:lnTo>
                    <a:lnTo>
                      <a:pt x="405" y="0"/>
                    </a:lnTo>
                    <a:cubicBezTo>
                      <a:pt x="411" y="0"/>
                      <a:pt x="416" y="5"/>
                      <a:pt x="416" y="10"/>
                    </a:cubicBezTo>
                    <a:lnTo>
                      <a:pt x="416" y="458"/>
                    </a:lnTo>
                    <a:lnTo>
                      <a:pt x="416" y="458"/>
                    </a:lnTo>
                    <a:cubicBezTo>
                      <a:pt x="416" y="464"/>
                      <a:pt x="411" y="468"/>
                      <a:pt x="405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96">
                <a:extLst>
                  <a:ext uri="{FF2B5EF4-FFF2-40B4-BE49-F238E27FC236}">
                    <a16:creationId xmlns:a16="http://schemas.microsoft.com/office/drawing/2014/main" id="{F4EE015A-A442-4B51-8DF8-84EFC0F57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8711" y="5655153"/>
                <a:ext cx="196223" cy="400295"/>
              </a:xfrm>
              <a:custGeom>
                <a:avLst/>
                <a:gdLst>
                  <a:gd name="T0" fmla="*/ 220 w 221"/>
                  <a:gd name="T1" fmla="*/ 0 h 449"/>
                  <a:gd name="T2" fmla="*/ 0 w 221"/>
                  <a:gd name="T3" fmla="*/ 0 h 449"/>
                  <a:gd name="T4" fmla="*/ 0 w 221"/>
                  <a:gd name="T5" fmla="*/ 448 h 449"/>
                  <a:gd name="T6" fmla="*/ 220 w 221"/>
                  <a:gd name="T7" fmla="*/ 448 h 449"/>
                  <a:gd name="T8" fmla="*/ 220 w 221"/>
                  <a:gd name="T9" fmla="*/ 0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449">
                    <a:moveTo>
                      <a:pt x="220" y="0"/>
                    </a:moveTo>
                    <a:lnTo>
                      <a:pt x="0" y="0"/>
                    </a:lnTo>
                    <a:lnTo>
                      <a:pt x="0" y="448"/>
                    </a:lnTo>
                    <a:lnTo>
                      <a:pt x="220" y="448"/>
                    </a:lnTo>
                    <a:lnTo>
                      <a:pt x="22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97">
                <a:extLst>
                  <a:ext uri="{FF2B5EF4-FFF2-40B4-BE49-F238E27FC236}">
                    <a16:creationId xmlns:a16="http://schemas.microsoft.com/office/drawing/2014/main" id="{8C730A86-407A-4F88-BB10-9FBEFC8D5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0862" y="5647304"/>
                <a:ext cx="215847" cy="415993"/>
              </a:xfrm>
              <a:custGeom>
                <a:avLst/>
                <a:gdLst>
                  <a:gd name="T0" fmla="*/ 20 w 241"/>
                  <a:gd name="T1" fmla="*/ 449 h 469"/>
                  <a:gd name="T2" fmla="*/ 220 w 241"/>
                  <a:gd name="T3" fmla="*/ 449 h 469"/>
                  <a:gd name="T4" fmla="*/ 220 w 241"/>
                  <a:gd name="T5" fmla="*/ 21 h 469"/>
                  <a:gd name="T6" fmla="*/ 20 w 241"/>
                  <a:gd name="T7" fmla="*/ 21 h 469"/>
                  <a:gd name="T8" fmla="*/ 20 w 241"/>
                  <a:gd name="T9" fmla="*/ 449 h 469"/>
                  <a:gd name="T10" fmla="*/ 229 w 241"/>
                  <a:gd name="T11" fmla="*/ 468 h 469"/>
                  <a:gd name="T12" fmla="*/ 9 w 241"/>
                  <a:gd name="T13" fmla="*/ 468 h 469"/>
                  <a:gd name="T14" fmla="*/ 9 w 241"/>
                  <a:gd name="T15" fmla="*/ 468 h 469"/>
                  <a:gd name="T16" fmla="*/ 0 w 241"/>
                  <a:gd name="T17" fmla="*/ 458 h 469"/>
                  <a:gd name="T18" fmla="*/ 0 w 241"/>
                  <a:gd name="T19" fmla="*/ 10 h 469"/>
                  <a:gd name="T20" fmla="*/ 0 w 241"/>
                  <a:gd name="T21" fmla="*/ 10 h 469"/>
                  <a:gd name="T22" fmla="*/ 9 w 241"/>
                  <a:gd name="T23" fmla="*/ 0 h 469"/>
                  <a:gd name="T24" fmla="*/ 229 w 241"/>
                  <a:gd name="T25" fmla="*/ 0 h 469"/>
                  <a:gd name="T26" fmla="*/ 229 w 241"/>
                  <a:gd name="T27" fmla="*/ 0 h 469"/>
                  <a:gd name="T28" fmla="*/ 240 w 241"/>
                  <a:gd name="T29" fmla="*/ 10 h 469"/>
                  <a:gd name="T30" fmla="*/ 240 w 241"/>
                  <a:gd name="T31" fmla="*/ 458 h 469"/>
                  <a:gd name="T32" fmla="*/ 240 w 241"/>
                  <a:gd name="T33" fmla="*/ 458 h 469"/>
                  <a:gd name="T34" fmla="*/ 229 w 241"/>
                  <a:gd name="T35" fmla="*/ 4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469">
                    <a:moveTo>
                      <a:pt x="20" y="449"/>
                    </a:moveTo>
                    <a:lnTo>
                      <a:pt x="220" y="449"/>
                    </a:lnTo>
                    <a:lnTo>
                      <a:pt x="220" y="21"/>
                    </a:lnTo>
                    <a:lnTo>
                      <a:pt x="20" y="21"/>
                    </a:lnTo>
                    <a:lnTo>
                      <a:pt x="20" y="449"/>
                    </a:lnTo>
                    <a:close/>
                    <a:moveTo>
                      <a:pt x="229" y="468"/>
                    </a:moveTo>
                    <a:lnTo>
                      <a:pt x="9" y="468"/>
                    </a:lnTo>
                    <a:lnTo>
                      <a:pt x="9" y="468"/>
                    </a:lnTo>
                    <a:cubicBezTo>
                      <a:pt x="4" y="468"/>
                      <a:pt x="0" y="464"/>
                      <a:pt x="0" y="4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29" y="0"/>
                    </a:lnTo>
                    <a:lnTo>
                      <a:pt x="229" y="0"/>
                    </a:lnTo>
                    <a:cubicBezTo>
                      <a:pt x="235" y="0"/>
                      <a:pt x="240" y="5"/>
                      <a:pt x="240" y="10"/>
                    </a:cubicBezTo>
                    <a:lnTo>
                      <a:pt x="240" y="458"/>
                    </a:lnTo>
                    <a:lnTo>
                      <a:pt x="240" y="458"/>
                    </a:lnTo>
                    <a:cubicBezTo>
                      <a:pt x="240" y="464"/>
                      <a:pt x="235" y="468"/>
                      <a:pt x="229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A6CFDC50-AD31-4CAB-8A11-E6F40E7A2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2226" y="5745413"/>
                <a:ext cx="199252" cy="203138"/>
              </a:xfrm>
              <a:custGeom>
                <a:avLst/>
                <a:gdLst>
                  <a:gd name="connsiteX0" fmla="*/ 8935 w 199252"/>
                  <a:gd name="connsiteY0" fmla="*/ 184451 h 203138"/>
                  <a:gd name="connsiteX1" fmla="*/ 190317 w 199252"/>
                  <a:gd name="connsiteY1" fmla="*/ 184451 h 203138"/>
                  <a:gd name="connsiteX2" fmla="*/ 199252 w 199252"/>
                  <a:gd name="connsiteY2" fmla="*/ 193795 h 203138"/>
                  <a:gd name="connsiteX3" fmla="*/ 190317 w 199252"/>
                  <a:gd name="connsiteY3" fmla="*/ 203138 h 203138"/>
                  <a:gd name="connsiteX4" fmla="*/ 8935 w 199252"/>
                  <a:gd name="connsiteY4" fmla="*/ 203138 h 203138"/>
                  <a:gd name="connsiteX5" fmla="*/ 0 w 199252"/>
                  <a:gd name="connsiteY5" fmla="*/ 193795 h 203138"/>
                  <a:gd name="connsiteX6" fmla="*/ 8935 w 199252"/>
                  <a:gd name="connsiteY6" fmla="*/ 184451 h 203138"/>
                  <a:gd name="connsiteX7" fmla="*/ 8935 w 199252"/>
                  <a:gd name="connsiteY7" fmla="*/ 94187 h 203138"/>
                  <a:gd name="connsiteX8" fmla="*/ 190317 w 199252"/>
                  <a:gd name="connsiteY8" fmla="*/ 94187 h 203138"/>
                  <a:gd name="connsiteX9" fmla="*/ 199252 w 199252"/>
                  <a:gd name="connsiteY9" fmla="*/ 103018 h 203138"/>
                  <a:gd name="connsiteX10" fmla="*/ 190317 w 199252"/>
                  <a:gd name="connsiteY10" fmla="*/ 112830 h 203138"/>
                  <a:gd name="connsiteX11" fmla="*/ 8935 w 199252"/>
                  <a:gd name="connsiteY11" fmla="*/ 112830 h 203138"/>
                  <a:gd name="connsiteX12" fmla="*/ 0 w 199252"/>
                  <a:gd name="connsiteY12" fmla="*/ 103018 h 203138"/>
                  <a:gd name="connsiteX13" fmla="*/ 8935 w 199252"/>
                  <a:gd name="connsiteY13" fmla="*/ 94187 h 203138"/>
                  <a:gd name="connsiteX14" fmla="*/ 8935 w 199252"/>
                  <a:gd name="connsiteY14" fmla="*/ 0 h 203138"/>
                  <a:gd name="connsiteX15" fmla="*/ 190317 w 199252"/>
                  <a:gd name="connsiteY15" fmla="*/ 0 h 203138"/>
                  <a:gd name="connsiteX16" fmla="*/ 199252 w 199252"/>
                  <a:gd name="connsiteY16" fmla="*/ 10279 h 203138"/>
                  <a:gd name="connsiteX17" fmla="*/ 190317 w 199252"/>
                  <a:gd name="connsiteY17" fmla="*/ 18689 h 203138"/>
                  <a:gd name="connsiteX18" fmla="*/ 8935 w 199252"/>
                  <a:gd name="connsiteY18" fmla="*/ 18689 h 203138"/>
                  <a:gd name="connsiteX19" fmla="*/ 0 w 199252"/>
                  <a:gd name="connsiteY19" fmla="*/ 10279 h 203138"/>
                  <a:gd name="connsiteX20" fmla="*/ 8935 w 199252"/>
                  <a:gd name="connsiteY20" fmla="*/ 0 h 203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99252" h="203138">
                    <a:moveTo>
                      <a:pt x="8935" y="184451"/>
                    </a:moveTo>
                    <a:lnTo>
                      <a:pt x="190317" y="184451"/>
                    </a:lnTo>
                    <a:cubicBezTo>
                      <a:pt x="195678" y="184451"/>
                      <a:pt x="199252" y="188189"/>
                      <a:pt x="199252" y="193795"/>
                    </a:cubicBezTo>
                    <a:cubicBezTo>
                      <a:pt x="199252" y="199401"/>
                      <a:pt x="195678" y="203138"/>
                      <a:pt x="190317" y="203138"/>
                    </a:cubicBezTo>
                    <a:lnTo>
                      <a:pt x="8935" y="203138"/>
                    </a:lnTo>
                    <a:cubicBezTo>
                      <a:pt x="3574" y="203138"/>
                      <a:pt x="0" y="199401"/>
                      <a:pt x="0" y="193795"/>
                    </a:cubicBezTo>
                    <a:cubicBezTo>
                      <a:pt x="0" y="188189"/>
                      <a:pt x="3574" y="184451"/>
                      <a:pt x="8935" y="184451"/>
                    </a:cubicBezTo>
                    <a:close/>
                    <a:moveTo>
                      <a:pt x="8935" y="94187"/>
                    </a:moveTo>
                    <a:lnTo>
                      <a:pt x="190317" y="94187"/>
                    </a:lnTo>
                    <a:cubicBezTo>
                      <a:pt x="195678" y="94187"/>
                      <a:pt x="199252" y="98112"/>
                      <a:pt x="199252" y="103018"/>
                    </a:cubicBezTo>
                    <a:cubicBezTo>
                      <a:pt x="199252" y="108905"/>
                      <a:pt x="195678" y="112830"/>
                      <a:pt x="190317" y="112830"/>
                    </a:cubicBezTo>
                    <a:lnTo>
                      <a:pt x="8935" y="112830"/>
                    </a:lnTo>
                    <a:cubicBezTo>
                      <a:pt x="3574" y="112830"/>
                      <a:pt x="0" y="108905"/>
                      <a:pt x="0" y="103018"/>
                    </a:cubicBezTo>
                    <a:cubicBezTo>
                      <a:pt x="0" y="98112"/>
                      <a:pt x="3574" y="94187"/>
                      <a:pt x="8935" y="94187"/>
                    </a:cubicBezTo>
                    <a:close/>
                    <a:moveTo>
                      <a:pt x="8935" y="0"/>
                    </a:moveTo>
                    <a:lnTo>
                      <a:pt x="190317" y="0"/>
                    </a:lnTo>
                    <a:cubicBezTo>
                      <a:pt x="195678" y="0"/>
                      <a:pt x="199252" y="4672"/>
                      <a:pt x="199252" y="10279"/>
                    </a:cubicBezTo>
                    <a:cubicBezTo>
                      <a:pt x="199252" y="14017"/>
                      <a:pt x="195678" y="18689"/>
                      <a:pt x="190317" y="18689"/>
                    </a:cubicBezTo>
                    <a:lnTo>
                      <a:pt x="8935" y="18689"/>
                    </a:lnTo>
                    <a:cubicBezTo>
                      <a:pt x="3574" y="18689"/>
                      <a:pt x="0" y="14017"/>
                      <a:pt x="0" y="10279"/>
                    </a:cubicBezTo>
                    <a:cubicBezTo>
                      <a:pt x="0" y="4672"/>
                      <a:pt x="3574" y="0"/>
                      <a:pt x="893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01">
                <a:extLst>
                  <a:ext uri="{FF2B5EF4-FFF2-40B4-BE49-F238E27FC236}">
                    <a16:creationId xmlns:a16="http://schemas.microsoft.com/office/drawing/2014/main" id="{444098FB-3563-473E-AC90-EC6DFD59F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8614" y="5188140"/>
                <a:ext cx="1722838" cy="6589175"/>
              </a:xfrm>
              <a:custGeom>
                <a:avLst/>
                <a:gdLst>
                  <a:gd name="T0" fmla="*/ 1937 w 1938"/>
                  <a:gd name="T1" fmla="*/ 1370 h 7406"/>
                  <a:gd name="T2" fmla="*/ 1025 w 1938"/>
                  <a:gd name="T3" fmla="*/ 1313 h 7406"/>
                  <a:gd name="T4" fmla="*/ 113 w 1938"/>
                  <a:gd name="T5" fmla="*/ 685 h 7406"/>
                  <a:gd name="T6" fmla="*/ 113 w 1938"/>
                  <a:gd name="T7" fmla="*/ 57 h 7406"/>
                  <a:gd name="T8" fmla="*/ 97 w 1938"/>
                  <a:gd name="T9" fmla="*/ 16 h 7406"/>
                  <a:gd name="T10" fmla="*/ 57 w 1938"/>
                  <a:gd name="T11" fmla="*/ 0 h 7406"/>
                  <a:gd name="T12" fmla="*/ 16 w 1938"/>
                  <a:gd name="T13" fmla="*/ 16 h 7406"/>
                  <a:gd name="T14" fmla="*/ 0 w 1938"/>
                  <a:gd name="T15" fmla="*/ 685 h 7406"/>
                  <a:gd name="T16" fmla="*/ 0 w 1938"/>
                  <a:gd name="T17" fmla="*/ 1370 h 7406"/>
                  <a:gd name="T18" fmla="*/ 0 w 1938"/>
                  <a:gd name="T19" fmla="*/ 2025 h 7406"/>
                  <a:gd name="T20" fmla="*/ 0 w 1938"/>
                  <a:gd name="T21" fmla="*/ 2681 h 7406"/>
                  <a:gd name="T22" fmla="*/ 0 w 1938"/>
                  <a:gd name="T23" fmla="*/ 3337 h 7406"/>
                  <a:gd name="T24" fmla="*/ 0 w 1938"/>
                  <a:gd name="T25" fmla="*/ 3993 h 7406"/>
                  <a:gd name="T26" fmla="*/ 0 w 1938"/>
                  <a:gd name="T27" fmla="*/ 4650 h 7406"/>
                  <a:gd name="T28" fmla="*/ 0 w 1938"/>
                  <a:gd name="T29" fmla="*/ 5305 h 7406"/>
                  <a:gd name="T30" fmla="*/ 0 w 1938"/>
                  <a:gd name="T31" fmla="*/ 5962 h 7406"/>
                  <a:gd name="T32" fmla="*/ 0 w 1938"/>
                  <a:gd name="T33" fmla="*/ 6618 h 7406"/>
                  <a:gd name="T34" fmla="*/ 0 w 1938"/>
                  <a:gd name="T35" fmla="*/ 7011 h 7406"/>
                  <a:gd name="T36" fmla="*/ 0 w 1938"/>
                  <a:gd name="T37" fmla="*/ 7348 h 7406"/>
                  <a:gd name="T38" fmla="*/ 16 w 1938"/>
                  <a:gd name="T39" fmla="*/ 7388 h 7406"/>
                  <a:gd name="T40" fmla="*/ 57 w 1938"/>
                  <a:gd name="T41" fmla="*/ 7405 h 7406"/>
                  <a:gd name="T42" fmla="*/ 97 w 1938"/>
                  <a:gd name="T43" fmla="*/ 7388 h 7406"/>
                  <a:gd name="T44" fmla="*/ 113 w 1938"/>
                  <a:gd name="T45" fmla="*/ 7011 h 7406"/>
                  <a:gd name="T46" fmla="*/ 1025 w 1938"/>
                  <a:gd name="T47" fmla="*/ 6675 h 7406"/>
                  <a:gd name="T48" fmla="*/ 1937 w 1938"/>
                  <a:gd name="T49" fmla="*/ 6618 h 7406"/>
                  <a:gd name="T50" fmla="*/ 1025 w 1938"/>
                  <a:gd name="T51" fmla="*/ 6561 h 7406"/>
                  <a:gd name="T52" fmla="*/ 113 w 1938"/>
                  <a:gd name="T53" fmla="*/ 5962 h 7406"/>
                  <a:gd name="T54" fmla="*/ 1025 w 1938"/>
                  <a:gd name="T55" fmla="*/ 5362 h 7406"/>
                  <a:gd name="T56" fmla="*/ 1937 w 1938"/>
                  <a:gd name="T57" fmla="*/ 5305 h 7406"/>
                  <a:gd name="T58" fmla="*/ 1025 w 1938"/>
                  <a:gd name="T59" fmla="*/ 5249 h 7406"/>
                  <a:gd name="T60" fmla="*/ 113 w 1938"/>
                  <a:gd name="T61" fmla="*/ 4650 h 7406"/>
                  <a:gd name="T62" fmla="*/ 1025 w 1938"/>
                  <a:gd name="T63" fmla="*/ 4049 h 7406"/>
                  <a:gd name="T64" fmla="*/ 1937 w 1938"/>
                  <a:gd name="T65" fmla="*/ 3993 h 7406"/>
                  <a:gd name="T66" fmla="*/ 1025 w 1938"/>
                  <a:gd name="T67" fmla="*/ 3937 h 7406"/>
                  <a:gd name="T68" fmla="*/ 113 w 1938"/>
                  <a:gd name="T69" fmla="*/ 3337 h 7406"/>
                  <a:gd name="T70" fmla="*/ 1025 w 1938"/>
                  <a:gd name="T71" fmla="*/ 2738 h 7406"/>
                  <a:gd name="T72" fmla="*/ 1937 w 1938"/>
                  <a:gd name="T73" fmla="*/ 2681 h 7406"/>
                  <a:gd name="T74" fmla="*/ 1025 w 1938"/>
                  <a:gd name="T75" fmla="*/ 2624 h 7406"/>
                  <a:gd name="T76" fmla="*/ 113 w 1938"/>
                  <a:gd name="T77" fmla="*/ 2025 h 7406"/>
                  <a:gd name="T78" fmla="*/ 1025 w 1938"/>
                  <a:gd name="T79" fmla="*/ 1426 h 7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38" h="7406">
                    <a:moveTo>
                      <a:pt x="1937" y="1426"/>
                    </a:moveTo>
                    <a:lnTo>
                      <a:pt x="1937" y="1370"/>
                    </a:lnTo>
                    <a:lnTo>
                      <a:pt x="1937" y="1313"/>
                    </a:lnTo>
                    <a:lnTo>
                      <a:pt x="1025" y="1313"/>
                    </a:lnTo>
                    <a:lnTo>
                      <a:pt x="113" y="1313"/>
                    </a:lnTo>
                    <a:lnTo>
                      <a:pt x="113" y="685"/>
                    </a:lnTo>
                    <a:lnTo>
                      <a:pt x="113" y="57"/>
                    </a:lnTo>
                    <a:lnTo>
                      <a:pt x="113" y="57"/>
                    </a:lnTo>
                    <a:cubicBezTo>
                      <a:pt x="113" y="40"/>
                      <a:pt x="107" y="27"/>
                      <a:pt x="97" y="16"/>
                    </a:cubicBezTo>
                    <a:lnTo>
                      <a:pt x="97" y="16"/>
                    </a:lnTo>
                    <a:cubicBezTo>
                      <a:pt x="87" y="6"/>
                      <a:pt x="72" y="0"/>
                      <a:pt x="57" y="0"/>
                    </a:cubicBezTo>
                    <a:lnTo>
                      <a:pt x="57" y="0"/>
                    </a:lnTo>
                    <a:cubicBezTo>
                      <a:pt x="41" y="0"/>
                      <a:pt x="27" y="6"/>
                      <a:pt x="16" y="16"/>
                    </a:cubicBezTo>
                    <a:lnTo>
                      <a:pt x="16" y="16"/>
                    </a:lnTo>
                    <a:cubicBezTo>
                      <a:pt x="6" y="27"/>
                      <a:pt x="0" y="40"/>
                      <a:pt x="0" y="57"/>
                    </a:cubicBezTo>
                    <a:lnTo>
                      <a:pt x="0" y="685"/>
                    </a:lnTo>
                    <a:lnTo>
                      <a:pt x="0" y="1313"/>
                    </a:lnTo>
                    <a:lnTo>
                      <a:pt x="0" y="1370"/>
                    </a:lnTo>
                    <a:lnTo>
                      <a:pt x="0" y="1426"/>
                    </a:lnTo>
                    <a:lnTo>
                      <a:pt x="0" y="2025"/>
                    </a:lnTo>
                    <a:lnTo>
                      <a:pt x="0" y="2624"/>
                    </a:lnTo>
                    <a:lnTo>
                      <a:pt x="0" y="2681"/>
                    </a:lnTo>
                    <a:lnTo>
                      <a:pt x="0" y="2738"/>
                    </a:lnTo>
                    <a:lnTo>
                      <a:pt x="0" y="3337"/>
                    </a:lnTo>
                    <a:lnTo>
                      <a:pt x="0" y="3937"/>
                    </a:lnTo>
                    <a:lnTo>
                      <a:pt x="0" y="3993"/>
                    </a:lnTo>
                    <a:lnTo>
                      <a:pt x="0" y="4049"/>
                    </a:lnTo>
                    <a:lnTo>
                      <a:pt x="0" y="4650"/>
                    </a:lnTo>
                    <a:lnTo>
                      <a:pt x="0" y="5249"/>
                    </a:lnTo>
                    <a:lnTo>
                      <a:pt x="0" y="5305"/>
                    </a:lnTo>
                    <a:lnTo>
                      <a:pt x="0" y="5362"/>
                    </a:lnTo>
                    <a:lnTo>
                      <a:pt x="0" y="5962"/>
                    </a:lnTo>
                    <a:lnTo>
                      <a:pt x="0" y="6561"/>
                    </a:lnTo>
                    <a:lnTo>
                      <a:pt x="0" y="6618"/>
                    </a:lnTo>
                    <a:lnTo>
                      <a:pt x="0" y="6675"/>
                    </a:lnTo>
                    <a:lnTo>
                      <a:pt x="0" y="7011"/>
                    </a:lnTo>
                    <a:lnTo>
                      <a:pt x="0" y="7348"/>
                    </a:lnTo>
                    <a:lnTo>
                      <a:pt x="0" y="7348"/>
                    </a:lnTo>
                    <a:cubicBezTo>
                      <a:pt x="0" y="7364"/>
                      <a:pt x="6" y="7378"/>
                      <a:pt x="16" y="7388"/>
                    </a:cubicBezTo>
                    <a:lnTo>
                      <a:pt x="16" y="7388"/>
                    </a:lnTo>
                    <a:cubicBezTo>
                      <a:pt x="27" y="7398"/>
                      <a:pt x="41" y="7405"/>
                      <a:pt x="57" y="7405"/>
                    </a:cubicBezTo>
                    <a:lnTo>
                      <a:pt x="57" y="7405"/>
                    </a:lnTo>
                    <a:cubicBezTo>
                      <a:pt x="72" y="7405"/>
                      <a:pt x="87" y="7398"/>
                      <a:pt x="97" y="7388"/>
                    </a:cubicBezTo>
                    <a:lnTo>
                      <a:pt x="97" y="7388"/>
                    </a:lnTo>
                    <a:cubicBezTo>
                      <a:pt x="107" y="7378"/>
                      <a:pt x="113" y="7364"/>
                      <a:pt x="113" y="7348"/>
                    </a:cubicBezTo>
                    <a:lnTo>
                      <a:pt x="113" y="7011"/>
                    </a:lnTo>
                    <a:lnTo>
                      <a:pt x="113" y="6675"/>
                    </a:lnTo>
                    <a:lnTo>
                      <a:pt x="1025" y="6675"/>
                    </a:lnTo>
                    <a:lnTo>
                      <a:pt x="1937" y="6675"/>
                    </a:lnTo>
                    <a:lnTo>
                      <a:pt x="1937" y="6618"/>
                    </a:lnTo>
                    <a:lnTo>
                      <a:pt x="1937" y="6561"/>
                    </a:lnTo>
                    <a:lnTo>
                      <a:pt x="1025" y="6561"/>
                    </a:lnTo>
                    <a:lnTo>
                      <a:pt x="113" y="6561"/>
                    </a:lnTo>
                    <a:lnTo>
                      <a:pt x="113" y="5962"/>
                    </a:lnTo>
                    <a:lnTo>
                      <a:pt x="113" y="5362"/>
                    </a:lnTo>
                    <a:lnTo>
                      <a:pt x="1025" y="5362"/>
                    </a:lnTo>
                    <a:lnTo>
                      <a:pt x="1937" y="5362"/>
                    </a:lnTo>
                    <a:lnTo>
                      <a:pt x="1937" y="5305"/>
                    </a:lnTo>
                    <a:lnTo>
                      <a:pt x="1937" y="5249"/>
                    </a:lnTo>
                    <a:lnTo>
                      <a:pt x="1025" y="5249"/>
                    </a:lnTo>
                    <a:lnTo>
                      <a:pt x="113" y="5249"/>
                    </a:lnTo>
                    <a:lnTo>
                      <a:pt x="113" y="4650"/>
                    </a:lnTo>
                    <a:lnTo>
                      <a:pt x="113" y="4049"/>
                    </a:lnTo>
                    <a:lnTo>
                      <a:pt x="1025" y="4049"/>
                    </a:lnTo>
                    <a:lnTo>
                      <a:pt x="1937" y="4049"/>
                    </a:lnTo>
                    <a:lnTo>
                      <a:pt x="1937" y="3993"/>
                    </a:lnTo>
                    <a:lnTo>
                      <a:pt x="1937" y="3937"/>
                    </a:lnTo>
                    <a:lnTo>
                      <a:pt x="1025" y="3937"/>
                    </a:lnTo>
                    <a:lnTo>
                      <a:pt x="113" y="3937"/>
                    </a:lnTo>
                    <a:lnTo>
                      <a:pt x="113" y="3337"/>
                    </a:lnTo>
                    <a:lnTo>
                      <a:pt x="113" y="2738"/>
                    </a:lnTo>
                    <a:lnTo>
                      <a:pt x="1025" y="2738"/>
                    </a:lnTo>
                    <a:lnTo>
                      <a:pt x="1937" y="2738"/>
                    </a:lnTo>
                    <a:lnTo>
                      <a:pt x="1937" y="2681"/>
                    </a:lnTo>
                    <a:lnTo>
                      <a:pt x="1937" y="2624"/>
                    </a:lnTo>
                    <a:lnTo>
                      <a:pt x="1025" y="2624"/>
                    </a:lnTo>
                    <a:lnTo>
                      <a:pt x="113" y="2624"/>
                    </a:lnTo>
                    <a:lnTo>
                      <a:pt x="113" y="2025"/>
                    </a:lnTo>
                    <a:lnTo>
                      <a:pt x="113" y="1426"/>
                    </a:lnTo>
                    <a:lnTo>
                      <a:pt x="1025" y="1426"/>
                    </a:lnTo>
                    <a:lnTo>
                      <a:pt x="1937" y="14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02">
                <a:extLst>
                  <a:ext uri="{FF2B5EF4-FFF2-40B4-BE49-F238E27FC236}">
                    <a16:creationId xmlns:a16="http://schemas.microsoft.com/office/drawing/2014/main" id="{FED50EBA-0F0E-4649-BB24-80955DF78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0765" y="5180291"/>
                <a:ext cx="1742462" cy="6608796"/>
              </a:xfrm>
              <a:custGeom>
                <a:avLst/>
                <a:gdLst>
                  <a:gd name="T0" fmla="*/ 67 w 1957"/>
                  <a:gd name="T1" fmla="*/ 19 h 7425"/>
                  <a:gd name="T2" fmla="*/ 33 w 1957"/>
                  <a:gd name="T3" fmla="*/ 33 h 7425"/>
                  <a:gd name="T4" fmla="*/ 19 w 1957"/>
                  <a:gd name="T5" fmla="*/ 7358 h 7425"/>
                  <a:gd name="T6" fmla="*/ 33 w 1957"/>
                  <a:gd name="T7" fmla="*/ 7391 h 7425"/>
                  <a:gd name="T8" fmla="*/ 67 w 1957"/>
                  <a:gd name="T9" fmla="*/ 7405 h 7425"/>
                  <a:gd name="T10" fmla="*/ 99 w 1957"/>
                  <a:gd name="T11" fmla="*/ 7391 h 7425"/>
                  <a:gd name="T12" fmla="*/ 113 w 1957"/>
                  <a:gd name="T13" fmla="*/ 7358 h 7425"/>
                  <a:gd name="T14" fmla="*/ 1936 w 1957"/>
                  <a:gd name="T15" fmla="*/ 6674 h 7425"/>
                  <a:gd name="T16" fmla="*/ 113 w 1957"/>
                  <a:gd name="T17" fmla="*/ 6582 h 7425"/>
                  <a:gd name="T18" fmla="*/ 1936 w 1957"/>
                  <a:gd name="T19" fmla="*/ 5363 h 7425"/>
                  <a:gd name="T20" fmla="*/ 113 w 1957"/>
                  <a:gd name="T21" fmla="*/ 5269 h 7425"/>
                  <a:gd name="T22" fmla="*/ 1936 w 1957"/>
                  <a:gd name="T23" fmla="*/ 4050 h 7425"/>
                  <a:gd name="T24" fmla="*/ 113 w 1957"/>
                  <a:gd name="T25" fmla="*/ 3957 h 7425"/>
                  <a:gd name="T26" fmla="*/ 1936 w 1957"/>
                  <a:gd name="T27" fmla="*/ 2738 h 7425"/>
                  <a:gd name="T28" fmla="*/ 113 w 1957"/>
                  <a:gd name="T29" fmla="*/ 2644 h 7425"/>
                  <a:gd name="T30" fmla="*/ 1936 w 1957"/>
                  <a:gd name="T31" fmla="*/ 1426 h 7425"/>
                  <a:gd name="T32" fmla="*/ 113 w 1957"/>
                  <a:gd name="T33" fmla="*/ 1333 h 7425"/>
                  <a:gd name="T34" fmla="*/ 113 w 1957"/>
                  <a:gd name="T35" fmla="*/ 67 h 7425"/>
                  <a:gd name="T36" fmla="*/ 99 w 1957"/>
                  <a:gd name="T37" fmla="*/ 33 h 7425"/>
                  <a:gd name="T38" fmla="*/ 67 w 1957"/>
                  <a:gd name="T39" fmla="*/ 7424 h 7425"/>
                  <a:gd name="T40" fmla="*/ 19 w 1957"/>
                  <a:gd name="T41" fmla="*/ 7405 h 7425"/>
                  <a:gd name="T42" fmla="*/ 0 w 1957"/>
                  <a:gd name="T43" fmla="*/ 7358 h 7425"/>
                  <a:gd name="T44" fmla="*/ 0 w 1957"/>
                  <a:gd name="T45" fmla="*/ 67 h 7425"/>
                  <a:gd name="T46" fmla="*/ 19 w 1957"/>
                  <a:gd name="T47" fmla="*/ 19 h 7425"/>
                  <a:gd name="T48" fmla="*/ 67 w 1957"/>
                  <a:gd name="T49" fmla="*/ 0 h 7425"/>
                  <a:gd name="T50" fmla="*/ 114 w 1957"/>
                  <a:gd name="T51" fmla="*/ 19 h 7425"/>
                  <a:gd name="T52" fmla="*/ 133 w 1957"/>
                  <a:gd name="T53" fmla="*/ 1313 h 7425"/>
                  <a:gd name="T54" fmla="*/ 1956 w 1957"/>
                  <a:gd name="T55" fmla="*/ 1446 h 7425"/>
                  <a:gd name="T56" fmla="*/ 133 w 1957"/>
                  <a:gd name="T57" fmla="*/ 2625 h 7425"/>
                  <a:gd name="T58" fmla="*/ 1956 w 1957"/>
                  <a:gd name="T59" fmla="*/ 2757 h 7425"/>
                  <a:gd name="T60" fmla="*/ 133 w 1957"/>
                  <a:gd name="T61" fmla="*/ 3937 h 7425"/>
                  <a:gd name="T62" fmla="*/ 1956 w 1957"/>
                  <a:gd name="T63" fmla="*/ 4070 h 7425"/>
                  <a:gd name="T64" fmla="*/ 133 w 1957"/>
                  <a:gd name="T65" fmla="*/ 5249 h 7425"/>
                  <a:gd name="T66" fmla="*/ 1956 w 1957"/>
                  <a:gd name="T67" fmla="*/ 5382 h 7425"/>
                  <a:gd name="T68" fmla="*/ 133 w 1957"/>
                  <a:gd name="T69" fmla="*/ 6561 h 7425"/>
                  <a:gd name="T70" fmla="*/ 1956 w 1957"/>
                  <a:gd name="T71" fmla="*/ 6695 h 7425"/>
                  <a:gd name="T72" fmla="*/ 133 w 1957"/>
                  <a:gd name="T73" fmla="*/ 7358 h 7425"/>
                  <a:gd name="T74" fmla="*/ 114 w 1957"/>
                  <a:gd name="T75" fmla="*/ 7405 h 7425"/>
                  <a:gd name="T76" fmla="*/ 67 w 1957"/>
                  <a:gd name="T77" fmla="*/ 7424 h 7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957" h="7425">
                    <a:moveTo>
                      <a:pt x="67" y="19"/>
                    </a:moveTo>
                    <a:lnTo>
                      <a:pt x="67" y="19"/>
                    </a:lnTo>
                    <a:cubicBezTo>
                      <a:pt x="54" y="19"/>
                      <a:pt x="42" y="24"/>
                      <a:pt x="33" y="33"/>
                    </a:cubicBezTo>
                    <a:lnTo>
                      <a:pt x="33" y="33"/>
                    </a:lnTo>
                    <a:cubicBezTo>
                      <a:pt x="25" y="41"/>
                      <a:pt x="19" y="54"/>
                      <a:pt x="19" y="67"/>
                    </a:cubicBezTo>
                    <a:lnTo>
                      <a:pt x="19" y="7358"/>
                    </a:lnTo>
                    <a:lnTo>
                      <a:pt x="19" y="7358"/>
                    </a:lnTo>
                    <a:cubicBezTo>
                      <a:pt x="19" y="7370"/>
                      <a:pt x="25" y="7382"/>
                      <a:pt x="33" y="7391"/>
                    </a:cubicBezTo>
                    <a:lnTo>
                      <a:pt x="33" y="7391"/>
                    </a:lnTo>
                    <a:cubicBezTo>
                      <a:pt x="42" y="7400"/>
                      <a:pt x="54" y="7405"/>
                      <a:pt x="67" y="7405"/>
                    </a:cubicBezTo>
                    <a:lnTo>
                      <a:pt x="67" y="7405"/>
                    </a:lnTo>
                    <a:cubicBezTo>
                      <a:pt x="78" y="7405"/>
                      <a:pt x="91" y="7400"/>
                      <a:pt x="99" y="7391"/>
                    </a:cubicBezTo>
                    <a:lnTo>
                      <a:pt x="99" y="7391"/>
                    </a:lnTo>
                    <a:cubicBezTo>
                      <a:pt x="108" y="7382"/>
                      <a:pt x="113" y="7370"/>
                      <a:pt x="113" y="7358"/>
                    </a:cubicBezTo>
                    <a:lnTo>
                      <a:pt x="113" y="6674"/>
                    </a:lnTo>
                    <a:lnTo>
                      <a:pt x="1936" y="6674"/>
                    </a:lnTo>
                    <a:lnTo>
                      <a:pt x="1936" y="6582"/>
                    </a:lnTo>
                    <a:lnTo>
                      <a:pt x="113" y="6582"/>
                    </a:lnTo>
                    <a:lnTo>
                      <a:pt x="113" y="5363"/>
                    </a:lnTo>
                    <a:lnTo>
                      <a:pt x="1936" y="5363"/>
                    </a:lnTo>
                    <a:lnTo>
                      <a:pt x="1936" y="5269"/>
                    </a:lnTo>
                    <a:lnTo>
                      <a:pt x="113" y="5269"/>
                    </a:lnTo>
                    <a:lnTo>
                      <a:pt x="113" y="4050"/>
                    </a:lnTo>
                    <a:lnTo>
                      <a:pt x="1936" y="4050"/>
                    </a:lnTo>
                    <a:lnTo>
                      <a:pt x="1936" y="3957"/>
                    </a:lnTo>
                    <a:lnTo>
                      <a:pt x="113" y="3957"/>
                    </a:lnTo>
                    <a:lnTo>
                      <a:pt x="113" y="2738"/>
                    </a:lnTo>
                    <a:lnTo>
                      <a:pt x="1936" y="2738"/>
                    </a:lnTo>
                    <a:lnTo>
                      <a:pt x="1936" y="2644"/>
                    </a:lnTo>
                    <a:lnTo>
                      <a:pt x="113" y="2644"/>
                    </a:lnTo>
                    <a:lnTo>
                      <a:pt x="113" y="1426"/>
                    </a:lnTo>
                    <a:lnTo>
                      <a:pt x="1936" y="1426"/>
                    </a:lnTo>
                    <a:lnTo>
                      <a:pt x="1936" y="1333"/>
                    </a:lnTo>
                    <a:lnTo>
                      <a:pt x="113" y="1333"/>
                    </a:lnTo>
                    <a:lnTo>
                      <a:pt x="113" y="67"/>
                    </a:lnTo>
                    <a:lnTo>
                      <a:pt x="113" y="67"/>
                    </a:lnTo>
                    <a:cubicBezTo>
                      <a:pt x="113" y="54"/>
                      <a:pt x="108" y="41"/>
                      <a:pt x="99" y="33"/>
                    </a:cubicBezTo>
                    <a:lnTo>
                      <a:pt x="99" y="33"/>
                    </a:lnTo>
                    <a:cubicBezTo>
                      <a:pt x="91" y="24"/>
                      <a:pt x="78" y="19"/>
                      <a:pt x="67" y="19"/>
                    </a:cubicBezTo>
                    <a:close/>
                    <a:moveTo>
                      <a:pt x="67" y="7424"/>
                    </a:moveTo>
                    <a:lnTo>
                      <a:pt x="67" y="7424"/>
                    </a:lnTo>
                    <a:cubicBezTo>
                      <a:pt x="48" y="7424"/>
                      <a:pt x="32" y="7418"/>
                      <a:pt x="19" y="7405"/>
                    </a:cubicBezTo>
                    <a:lnTo>
                      <a:pt x="19" y="7405"/>
                    </a:lnTo>
                    <a:cubicBezTo>
                      <a:pt x="7" y="7392"/>
                      <a:pt x="0" y="7375"/>
                      <a:pt x="0" y="7358"/>
                    </a:cubicBezTo>
                    <a:lnTo>
                      <a:pt x="0" y="67"/>
                    </a:lnTo>
                    <a:lnTo>
                      <a:pt x="0" y="67"/>
                    </a:lnTo>
                    <a:cubicBezTo>
                      <a:pt x="0" y="48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2" y="7"/>
                      <a:pt x="48" y="0"/>
                      <a:pt x="67" y="0"/>
                    </a:cubicBezTo>
                    <a:lnTo>
                      <a:pt x="67" y="0"/>
                    </a:lnTo>
                    <a:cubicBezTo>
                      <a:pt x="84" y="0"/>
                      <a:pt x="101" y="7"/>
                      <a:pt x="114" y="19"/>
                    </a:cubicBezTo>
                    <a:lnTo>
                      <a:pt x="114" y="19"/>
                    </a:lnTo>
                    <a:cubicBezTo>
                      <a:pt x="126" y="31"/>
                      <a:pt x="133" y="48"/>
                      <a:pt x="133" y="67"/>
                    </a:cubicBezTo>
                    <a:lnTo>
                      <a:pt x="133" y="1313"/>
                    </a:lnTo>
                    <a:lnTo>
                      <a:pt x="1956" y="1313"/>
                    </a:lnTo>
                    <a:lnTo>
                      <a:pt x="1956" y="1446"/>
                    </a:lnTo>
                    <a:lnTo>
                      <a:pt x="133" y="1446"/>
                    </a:lnTo>
                    <a:lnTo>
                      <a:pt x="133" y="2625"/>
                    </a:lnTo>
                    <a:lnTo>
                      <a:pt x="1956" y="2625"/>
                    </a:lnTo>
                    <a:lnTo>
                      <a:pt x="1956" y="2757"/>
                    </a:lnTo>
                    <a:lnTo>
                      <a:pt x="133" y="2757"/>
                    </a:lnTo>
                    <a:lnTo>
                      <a:pt x="133" y="3937"/>
                    </a:lnTo>
                    <a:lnTo>
                      <a:pt x="1956" y="3937"/>
                    </a:lnTo>
                    <a:lnTo>
                      <a:pt x="1956" y="4070"/>
                    </a:lnTo>
                    <a:lnTo>
                      <a:pt x="133" y="4070"/>
                    </a:lnTo>
                    <a:lnTo>
                      <a:pt x="133" y="5249"/>
                    </a:lnTo>
                    <a:lnTo>
                      <a:pt x="1956" y="5249"/>
                    </a:lnTo>
                    <a:lnTo>
                      <a:pt x="1956" y="5382"/>
                    </a:lnTo>
                    <a:lnTo>
                      <a:pt x="133" y="5382"/>
                    </a:lnTo>
                    <a:lnTo>
                      <a:pt x="133" y="6561"/>
                    </a:lnTo>
                    <a:lnTo>
                      <a:pt x="1956" y="6561"/>
                    </a:lnTo>
                    <a:lnTo>
                      <a:pt x="1956" y="6695"/>
                    </a:lnTo>
                    <a:lnTo>
                      <a:pt x="133" y="6695"/>
                    </a:lnTo>
                    <a:lnTo>
                      <a:pt x="133" y="7358"/>
                    </a:lnTo>
                    <a:lnTo>
                      <a:pt x="133" y="7358"/>
                    </a:lnTo>
                    <a:cubicBezTo>
                      <a:pt x="133" y="7375"/>
                      <a:pt x="126" y="7392"/>
                      <a:pt x="114" y="7405"/>
                    </a:cubicBezTo>
                    <a:lnTo>
                      <a:pt x="114" y="7405"/>
                    </a:lnTo>
                    <a:cubicBezTo>
                      <a:pt x="101" y="7418"/>
                      <a:pt x="84" y="7424"/>
                      <a:pt x="67" y="7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03">
                <a:extLst>
                  <a:ext uri="{FF2B5EF4-FFF2-40B4-BE49-F238E27FC236}">
                    <a16:creationId xmlns:a16="http://schemas.microsoft.com/office/drawing/2014/main" id="{E992DDE9-5F24-4049-BC16-F0578C71B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56510" y="5188140"/>
                <a:ext cx="3335794" cy="6589175"/>
              </a:xfrm>
              <a:custGeom>
                <a:avLst/>
                <a:gdLst>
                  <a:gd name="T0" fmla="*/ 3635 w 3750"/>
                  <a:gd name="T1" fmla="*/ 5362 h 7406"/>
                  <a:gd name="T2" fmla="*/ 112 w 3750"/>
                  <a:gd name="T3" fmla="*/ 6561 h 7406"/>
                  <a:gd name="T4" fmla="*/ 3635 w 3750"/>
                  <a:gd name="T5" fmla="*/ 5249 h 7406"/>
                  <a:gd name="T6" fmla="*/ 112 w 3750"/>
                  <a:gd name="T7" fmla="*/ 4049 h 7406"/>
                  <a:gd name="T8" fmla="*/ 3635 w 3750"/>
                  <a:gd name="T9" fmla="*/ 5249 h 7406"/>
                  <a:gd name="T10" fmla="*/ 3635 w 3750"/>
                  <a:gd name="T11" fmla="*/ 2738 h 7406"/>
                  <a:gd name="T12" fmla="*/ 112 w 3750"/>
                  <a:gd name="T13" fmla="*/ 3937 h 7406"/>
                  <a:gd name="T14" fmla="*/ 3635 w 3750"/>
                  <a:gd name="T15" fmla="*/ 2624 h 7406"/>
                  <a:gd name="T16" fmla="*/ 112 w 3750"/>
                  <a:gd name="T17" fmla="*/ 1426 h 7406"/>
                  <a:gd name="T18" fmla="*/ 3635 w 3750"/>
                  <a:gd name="T19" fmla="*/ 2624 h 7406"/>
                  <a:gd name="T20" fmla="*/ 3635 w 3750"/>
                  <a:gd name="T21" fmla="*/ 685 h 7406"/>
                  <a:gd name="T22" fmla="*/ 1874 w 3750"/>
                  <a:gd name="T23" fmla="*/ 1313 h 7406"/>
                  <a:gd name="T24" fmla="*/ 112 w 3750"/>
                  <a:gd name="T25" fmla="*/ 685 h 7406"/>
                  <a:gd name="T26" fmla="*/ 112 w 3750"/>
                  <a:gd name="T27" fmla="*/ 57 h 7406"/>
                  <a:gd name="T28" fmla="*/ 95 w 3750"/>
                  <a:gd name="T29" fmla="*/ 16 h 7406"/>
                  <a:gd name="T30" fmla="*/ 56 w 3750"/>
                  <a:gd name="T31" fmla="*/ 0 h 7406"/>
                  <a:gd name="T32" fmla="*/ 16 w 3750"/>
                  <a:gd name="T33" fmla="*/ 16 h 7406"/>
                  <a:gd name="T34" fmla="*/ 0 w 3750"/>
                  <a:gd name="T35" fmla="*/ 57 h 7406"/>
                  <a:gd name="T36" fmla="*/ 0 w 3750"/>
                  <a:gd name="T37" fmla="*/ 7348 h 7406"/>
                  <a:gd name="T38" fmla="*/ 16 w 3750"/>
                  <a:gd name="T39" fmla="*/ 7388 h 7406"/>
                  <a:gd name="T40" fmla="*/ 56 w 3750"/>
                  <a:gd name="T41" fmla="*/ 7405 h 7406"/>
                  <a:gd name="T42" fmla="*/ 56 w 3750"/>
                  <a:gd name="T43" fmla="*/ 7405 h 7406"/>
                  <a:gd name="T44" fmla="*/ 95 w 3750"/>
                  <a:gd name="T45" fmla="*/ 7388 h 7406"/>
                  <a:gd name="T46" fmla="*/ 112 w 3750"/>
                  <a:gd name="T47" fmla="*/ 7011 h 7406"/>
                  <a:gd name="T48" fmla="*/ 1874 w 3750"/>
                  <a:gd name="T49" fmla="*/ 6675 h 7406"/>
                  <a:gd name="T50" fmla="*/ 3635 w 3750"/>
                  <a:gd name="T51" fmla="*/ 7011 h 7406"/>
                  <a:gd name="T52" fmla="*/ 3635 w 3750"/>
                  <a:gd name="T53" fmla="*/ 7348 h 7406"/>
                  <a:gd name="T54" fmla="*/ 3652 w 3750"/>
                  <a:gd name="T55" fmla="*/ 7388 h 7406"/>
                  <a:gd name="T56" fmla="*/ 3692 w 3750"/>
                  <a:gd name="T57" fmla="*/ 7405 h 7406"/>
                  <a:gd name="T58" fmla="*/ 3733 w 3750"/>
                  <a:gd name="T59" fmla="*/ 7388 h 7406"/>
                  <a:gd name="T60" fmla="*/ 3749 w 3750"/>
                  <a:gd name="T61" fmla="*/ 3702 h 7406"/>
                  <a:gd name="T62" fmla="*/ 3749 w 3750"/>
                  <a:gd name="T63" fmla="*/ 57 h 7406"/>
                  <a:gd name="T64" fmla="*/ 3733 w 3750"/>
                  <a:gd name="T65" fmla="*/ 16 h 7406"/>
                  <a:gd name="T66" fmla="*/ 3692 w 3750"/>
                  <a:gd name="T67" fmla="*/ 0 h 7406"/>
                  <a:gd name="T68" fmla="*/ 3652 w 3750"/>
                  <a:gd name="T69" fmla="*/ 16 h 7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50" h="7406">
                    <a:moveTo>
                      <a:pt x="112" y="5362"/>
                    </a:moveTo>
                    <a:lnTo>
                      <a:pt x="3635" y="5362"/>
                    </a:lnTo>
                    <a:lnTo>
                      <a:pt x="3635" y="6561"/>
                    </a:lnTo>
                    <a:lnTo>
                      <a:pt x="112" y="6561"/>
                    </a:lnTo>
                    <a:lnTo>
                      <a:pt x="112" y="5362"/>
                    </a:lnTo>
                    <a:close/>
                    <a:moveTo>
                      <a:pt x="3635" y="5249"/>
                    </a:moveTo>
                    <a:lnTo>
                      <a:pt x="112" y="5249"/>
                    </a:lnTo>
                    <a:lnTo>
                      <a:pt x="112" y="4049"/>
                    </a:lnTo>
                    <a:lnTo>
                      <a:pt x="3635" y="4049"/>
                    </a:lnTo>
                    <a:lnTo>
                      <a:pt x="3635" y="5249"/>
                    </a:lnTo>
                    <a:close/>
                    <a:moveTo>
                      <a:pt x="112" y="2738"/>
                    </a:moveTo>
                    <a:lnTo>
                      <a:pt x="3635" y="2738"/>
                    </a:lnTo>
                    <a:lnTo>
                      <a:pt x="3635" y="3937"/>
                    </a:lnTo>
                    <a:lnTo>
                      <a:pt x="112" y="3937"/>
                    </a:lnTo>
                    <a:lnTo>
                      <a:pt x="112" y="2738"/>
                    </a:lnTo>
                    <a:close/>
                    <a:moveTo>
                      <a:pt x="3635" y="2624"/>
                    </a:moveTo>
                    <a:lnTo>
                      <a:pt x="112" y="2624"/>
                    </a:lnTo>
                    <a:lnTo>
                      <a:pt x="112" y="1426"/>
                    </a:lnTo>
                    <a:lnTo>
                      <a:pt x="3635" y="1426"/>
                    </a:lnTo>
                    <a:lnTo>
                      <a:pt x="3635" y="2624"/>
                    </a:lnTo>
                    <a:close/>
                    <a:moveTo>
                      <a:pt x="3635" y="57"/>
                    </a:moveTo>
                    <a:lnTo>
                      <a:pt x="3635" y="685"/>
                    </a:lnTo>
                    <a:lnTo>
                      <a:pt x="3635" y="1313"/>
                    </a:lnTo>
                    <a:lnTo>
                      <a:pt x="1874" y="1313"/>
                    </a:lnTo>
                    <a:lnTo>
                      <a:pt x="112" y="1313"/>
                    </a:lnTo>
                    <a:lnTo>
                      <a:pt x="112" y="685"/>
                    </a:lnTo>
                    <a:lnTo>
                      <a:pt x="112" y="57"/>
                    </a:lnTo>
                    <a:lnTo>
                      <a:pt x="112" y="57"/>
                    </a:lnTo>
                    <a:cubicBezTo>
                      <a:pt x="112" y="40"/>
                      <a:pt x="106" y="27"/>
                      <a:pt x="95" y="16"/>
                    </a:cubicBezTo>
                    <a:lnTo>
                      <a:pt x="95" y="16"/>
                    </a:lnTo>
                    <a:cubicBezTo>
                      <a:pt x="85" y="6"/>
                      <a:pt x="72" y="0"/>
                      <a:pt x="56" y="0"/>
                    </a:cubicBezTo>
                    <a:lnTo>
                      <a:pt x="56" y="0"/>
                    </a:lnTo>
                    <a:lnTo>
                      <a:pt x="56" y="0"/>
                    </a:lnTo>
                    <a:cubicBezTo>
                      <a:pt x="40" y="0"/>
                      <a:pt x="26" y="6"/>
                      <a:pt x="16" y="16"/>
                    </a:cubicBezTo>
                    <a:lnTo>
                      <a:pt x="16" y="16"/>
                    </a:lnTo>
                    <a:cubicBezTo>
                      <a:pt x="6" y="27"/>
                      <a:pt x="0" y="40"/>
                      <a:pt x="0" y="57"/>
                    </a:cubicBezTo>
                    <a:lnTo>
                      <a:pt x="0" y="3702"/>
                    </a:lnTo>
                    <a:lnTo>
                      <a:pt x="0" y="7348"/>
                    </a:lnTo>
                    <a:lnTo>
                      <a:pt x="0" y="7348"/>
                    </a:lnTo>
                    <a:cubicBezTo>
                      <a:pt x="0" y="7364"/>
                      <a:pt x="6" y="7378"/>
                      <a:pt x="16" y="7388"/>
                    </a:cubicBezTo>
                    <a:lnTo>
                      <a:pt x="16" y="7388"/>
                    </a:lnTo>
                    <a:cubicBezTo>
                      <a:pt x="26" y="7398"/>
                      <a:pt x="40" y="7405"/>
                      <a:pt x="56" y="7405"/>
                    </a:cubicBezTo>
                    <a:lnTo>
                      <a:pt x="56" y="7405"/>
                    </a:lnTo>
                    <a:lnTo>
                      <a:pt x="56" y="7405"/>
                    </a:lnTo>
                    <a:cubicBezTo>
                      <a:pt x="72" y="7405"/>
                      <a:pt x="85" y="7398"/>
                      <a:pt x="95" y="7388"/>
                    </a:cubicBezTo>
                    <a:lnTo>
                      <a:pt x="95" y="7388"/>
                    </a:lnTo>
                    <a:cubicBezTo>
                      <a:pt x="106" y="7378"/>
                      <a:pt x="112" y="7364"/>
                      <a:pt x="112" y="7348"/>
                    </a:cubicBezTo>
                    <a:lnTo>
                      <a:pt x="112" y="7011"/>
                    </a:lnTo>
                    <a:lnTo>
                      <a:pt x="112" y="6675"/>
                    </a:lnTo>
                    <a:lnTo>
                      <a:pt x="1874" y="6675"/>
                    </a:lnTo>
                    <a:lnTo>
                      <a:pt x="3635" y="6675"/>
                    </a:lnTo>
                    <a:lnTo>
                      <a:pt x="3635" y="7011"/>
                    </a:lnTo>
                    <a:lnTo>
                      <a:pt x="3635" y="7348"/>
                    </a:lnTo>
                    <a:lnTo>
                      <a:pt x="3635" y="7348"/>
                    </a:lnTo>
                    <a:cubicBezTo>
                      <a:pt x="3635" y="7364"/>
                      <a:pt x="3642" y="7378"/>
                      <a:pt x="3652" y="7388"/>
                    </a:cubicBezTo>
                    <a:lnTo>
                      <a:pt x="3652" y="7388"/>
                    </a:lnTo>
                    <a:cubicBezTo>
                      <a:pt x="3662" y="7398"/>
                      <a:pt x="3677" y="7405"/>
                      <a:pt x="3692" y="7405"/>
                    </a:cubicBezTo>
                    <a:lnTo>
                      <a:pt x="3692" y="7405"/>
                    </a:lnTo>
                    <a:cubicBezTo>
                      <a:pt x="3707" y="7405"/>
                      <a:pt x="3722" y="7398"/>
                      <a:pt x="3733" y="7388"/>
                    </a:cubicBezTo>
                    <a:lnTo>
                      <a:pt x="3733" y="7388"/>
                    </a:lnTo>
                    <a:cubicBezTo>
                      <a:pt x="3743" y="7378"/>
                      <a:pt x="3749" y="7364"/>
                      <a:pt x="3749" y="7348"/>
                    </a:cubicBezTo>
                    <a:lnTo>
                      <a:pt x="3749" y="3702"/>
                    </a:lnTo>
                    <a:lnTo>
                      <a:pt x="3749" y="57"/>
                    </a:lnTo>
                    <a:lnTo>
                      <a:pt x="3749" y="57"/>
                    </a:lnTo>
                    <a:cubicBezTo>
                      <a:pt x="3749" y="40"/>
                      <a:pt x="3743" y="27"/>
                      <a:pt x="3733" y="16"/>
                    </a:cubicBezTo>
                    <a:lnTo>
                      <a:pt x="3733" y="16"/>
                    </a:lnTo>
                    <a:cubicBezTo>
                      <a:pt x="3722" y="6"/>
                      <a:pt x="3707" y="0"/>
                      <a:pt x="3692" y="0"/>
                    </a:cubicBezTo>
                    <a:lnTo>
                      <a:pt x="3692" y="0"/>
                    </a:lnTo>
                    <a:cubicBezTo>
                      <a:pt x="3677" y="0"/>
                      <a:pt x="3662" y="6"/>
                      <a:pt x="3652" y="16"/>
                    </a:cubicBezTo>
                    <a:lnTo>
                      <a:pt x="3652" y="16"/>
                    </a:lnTo>
                    <a:cubicBezTo>
                      <a:pt x="3642" y="27"/>
                      <a:pt x="3635" y="40"/>
                      <a:pt x="3635" y="57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04">
                <a:extLst>
                  <a:ext uri="{FF2B5EF4-FFF2-40B4-BE49-F238E27FC236}">
                    <a16:creationId xmlns:a16="http://schemas.microsoft.com/office/drawing/2014/main" id="{41D73E48-50B5-4583-8856-28078A3DD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4738" y="5180291"/>
                <a:ext cx="3355415" cy="6608796"/>
              </a:xfrm>
              <a:custGeom>
                <a:avLst/>
                <a:gdLst>
                  <a:gd name="T0" fmla="*/ 3636 w 3771"/>
                  <a:gd name="T1" fmla="*/ 2625 h 7425"/>
                  <a:gd name="T2" fmla="*/ 133 w 3771"/>
                  <a:gd name="T3" fmla="*/ 1446 h 7425"/>
                  <a:gd name="T4" fmla="*/ 3657 w 3771"/>
                  <a:gd name="T5" fmla="*/ 2644 h 7425"/>
                  <a:gd name="T6" fmla="*/ 113 w 3771"/>
                  <a:gd name="T7" fmla="*/ 1426 h 7425"/>
                  <a:gd name="T8" fmla="*/ 3657 w 3771"/>
                  <a:gd name="T9" fmla="*/ 2644 h 7425"/>
                  <a:gd name="T10" fmla="*/ 3636 w 3771"/>
                  <a:gd name="T11" fmla="*/ 3937 h 7425"/>
                  <a:gd name="T12" fmla="*/ 133 w 3771"/>
                  <a:gd name="T13" fmla="*/ 2757 h 7425"/>
                  <a:gd name="T14" fmla="*/ 3657 w 3771"/>
                  <a:gd name="T15" fmla="*/ 3957 h 7425"/>
                  <a:gd name="T16" fmla="*/ 113 w 3771"/>
                  <a:gd name="T17" fmla="*/ 2738 h 7425"/>
                  <a:gd name="T18" fmla="*/ 3657 w 3771"/>
                  <a:gd name="T19" fmla="*/ 3957 h 7425"/>
                  <a:gd name="T20" fmla="*/ 3636 w 3771"/>
                  <a:gd name="T21" fmla="*/ 5249 h 7425"/>
                  <a:gd name="T22" fmla="*/ 133 w 3771"/>
                  <a:gd name="T23" fmla="*/ 4070 h 7425"/>
                  <a:gd name="T24" fmla="*/ 3657 w 3771"/>
                  <a:gd name="T25" fmla="*/ 5269 h 7425"/>
                  <a:gd name="T26" fmla="*/ 113 w 3771"/>
                  <a:gd name="T27" fmla="*/ 4050 h 7425"/>
                  <a:gd name="T28" fmla="*/ 3657 w 3771"/>
                  <a:gd name="T29" fmla="*/ 5269 h 7425"/>
                  <a:gd name="T30" fmla="*/ 3636 w 3771"/>
                  <a:gd name="T31" fmla="*/ 6561 h 7425"/>
                  <a:gd name="T32" fmla="*/ 133 w 3771"/>
                  <a:gd name="T33" fmla="*/ 5382 h 7425"/>
                  <a:gd name="T34" fmla="*/ 3657 w 3771"/>
                  <a:gd name="T35" fmla="*/ 6582 h 7425"/>
                  <a:gd name="T36" fmla="*/ 113 w 3771"/>
                  <a:gd name="T37" fmla="*/ 5363 h 7425"/>
                  <a:gd name="T38" fmla="*/ 3657 w 3771"/>
                  <a:gd name="T39" fmla="*/ 6582 h 7425"/>
                  <a:gd name="T40" fmla="*/ 3657 w 3771"/>
                  <a:gd name="T41" fmla="*/ 6674 h 7425"/>
                  <a:gd name="T42" fmla="*/ 3657 w 3771"/>
                  <a:gd name="T43" fmla="*/ 7358 h 7425"/>
                  <a:gd name="T44" fmla="*/ 3671 w 3771"/>
                  <a:gd name="T45" fmla="*/ 7391 h 7425"/>
                  <a:gd name="T46" fmla="*/ 3703 w 3771"/>
                  <a:gd name="T47" fmla="*/ 7405 h 7425"/>
                  <a:gd name="T48" fmla="*/ 3737 w 3771"/>
                  <a:gd name="T49" fmla="*/ 7391 h 7425"/>
                  <a:gd name="T50" fmla="*/ 3750 w 3771"/>
                  <a:gd name="T51" fmla="*/ 67 h 7425"/>
                  <a:gd name="T52" fmla="*/ 3737 w 3771"/>
                  <a:gd name="T53" fmla="*/ 33 h 7425"/>
                  <a:gd name="T54" fmla="*/ 3703 w 3771"/>
                  <a:gd name="T55" fmla="*/ 19 h 7425"/>
                  <a:gd name="T56" fmla="*/ 3671 w 3771"/>
                  <a:gd name="T57" fmla="*/ 33 h 7425"/>
                  <a:gd name="T58" fmla="*/ 3657 w 3771"/>
                  <a:gd name="T59" fmla="*/ 67 h 7425"/>
                  <a:gd name="T60" fmla="*/ 113 w 3771"/>
                  <a:gd name="T61" fmla="*/ 1333 h 7425"/>
                  <a:gd name="T62" fmla="*/ 113 w 3771"/>
                  <a:gd name="T63" fmla="*/ 67 h 7425"/>
                  <a:gd name="T64" fmla="*/ 100 w 3771"/>
                  <a:gd name="T65" fmla="*/ 33 h 7425"/>
                  <a:gd name="T66" fmla="*/ 67 w 3771"/>
                  <a:gd name="T67" fmla="*/ 19 h 7425"/>
                  <a:gd name="T68" fmla="*/ 34 w 3771"/>
                  <a:gd name="T69" fmla="*/ 33 h 7425"/>
                  <a:gd name="T70" fmla="*/ 20 w 3771"/>
                  <a:gd name="T71" fmla="*/ 7358 h 7425"/>
                  <a:gd name="T72" fmla="*/ 34 w 3771"/>
                  <a:gd name="T73" fmla="*/ 7391 h 7425"/>
                  <a:gd name="T74" fmla="*/ 67 w 3771"/>
                  <a:gd name="T75" fmla="*/ 7405 h 7425"/>
                  <a:gd name="T76" fmla="*/ 100 w 3771"/>
                  <a:gd name="T77" fmla="*/ 7391 h 7425"/>
                  <a:gd name="T78" fmla="*/ 113 w 3771"/>
                  <a:gd name="T79" fmla="*/ 7358 h 7425"/>
                  <a:gd name="T80" fmla="*/ 3703 w 3771"/>
                  <a:gd name="T81" fmla="*/ 7424 h 7425"/>
                  <a:gd name="T82" fmla="*/ 3656 w 3771"/>
                  <a:gd name="T83" fmla="*/ 7405 h 7425"/>
                  <a:gd name="T84" fmla="*/ 3636 w 3771"/>
                  <a:gd name="T85" fmla="*/ 7358 h 7425"/>
                  <a:gd name="T86" fmla="*/ 133 w 3771"/>
                  <a:gd name="T87" fmla="*/ 6695 h 7425"/>
                  <a:gd name="T88" fmla="*/ 133 w 3771"/>
                  <a:gd name="T89" fmla="*/ 7358 h 7425"/>
                  <a:gd name="T90" fmla="*/ 114 w 3771"/>
                  <a:gd name="T91" fmla="*/ 7405 h 7425"/>
                  <a:gd name="T92" fmla="*/ 67 w 3771"/>
                  <a:gd name="T93" fmla="*/ 7424 h 7425"/>
                  <a:gd name="T94" fmla="*/ 20 w 3771"/>
                  <a:gd name="T95" fmla="*/ 7405 h 7425"/>
                  <a:gd name="T96" fmla="*/ 0 w 3771"/>
                  <a:gd name="T97" fmla="*/ 67 h 7425"/>
                  <a:gd name="T98" fmla="*/ 20 w 3771"/>
                  <a:gd name="T99" fmla="*/ 19 h 7425"/>
                  <a:gd name="T100" fmla="*/ 67 w 3771"/>
                  <a:gd name="T101" fmla="*/ 0 h 7425"/>
                  <a:gd name="T102" fmla="*/ 114 w 3771"/>
                  <a:gd name="T103" fmla="*/ 19 h 7425"/>
                  <a:gd name="T104" fmla="*/ 133 w 3771"/>
                  <a:gd name="T105" fmla="*/ 67 h 7425"/>
                  <a:gd name="T106" fmla="*/ 3636 w 3771"/>
                  <a:gd name="T107" fmla="*/ 1313 h 7425"/>
                  <a:gd name="T108" fmla="*/ 3636 w 3771"/>
                  <a:gd name="T109" fmla="*/ 67 h 7425"/>
                  <a:gd name="T110" fmla="*/ 3656 w 3771"/>
                  <a:gd name="T111" fmla="*/ 19 h 7425"/>
                  <a:gd name="T112" fmla="*/ 3703 w 3771"/>
                  <a:gd name="T113" fmla="*/ 0 h 7425"/>
                  <a:gd name="T114" fmla="*/ 3750 w 3771"/>
                  <a:gd name="T115" fmla="*/ 19 h 7425"/>
                  <a:gd name="T116" fmla="*/ 3770 w 3771"/>
                  <a:gd name="T117" fmla="*/ 7358 h 7425"/>
                  <a:gd name="T118" fmla="*/ 3750 w 3771"/>
                  <a:gd name="T119" fmla="*/ 7405 h 7425"/>
                  <a:gd name="T120" fmla="*/ 3703 w 3771"/>
                  <a:gd name="T121" fmla="*/ 7424 h 7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771" h="7425">
                    <a:moveTo>
                      <a:pt x="133" y="2625"/>
                    </a:moveTo>
                    <a:lnTo>
                      <a:pt x="3636" y="2625"/>
                    </a:lnTo>
                    <a:lnTo>
                      <a:pt x="3636" y="1446"/>
                    </a:lnTo>
                    <a:lnTo>
                      <a:pt x="133" y="1446"/>
                    </a:lnTo>
                    <a:lnTo>
                      <a:pt x="133" y="2625"/>
                    </a:lnTo>
                    <a:close/>
                    <a:moveTo>
                      <a:pt x="3657" y="2644"/>
                    </a:moveTo>
                    <a:lnTo>
                      <a:pt x="113" y="2644"/>
                    </a:lnTo>
                    <a:lnTo>
                      <a:pt x="113" y="1426"/>
                    </a:lnTo>
                    <a:lnTo>
                      <a:pt x="3657" y="1426"/>
                    </a:lnTo>
                    <a:lnTo>
                      <a:pt x="3657" y="2644"/>
                    </a:lnTo>
                    <a:close/>
                    <a:moveTo>
                      <a:pt x="133" y="3937"/>
                    </a:moveTo>
                    <a:lnTo>
                      <a:pt x="3636" y="3937"/>
                    </a:lnTo>
                    <a:lnTo>
                      <a:pt x="3636" y="2757"/>
                    </a:lnTo>
                    <a:lnTo>
                      <a:pt x="133" y="2757"/>
                    </a:lnTo>
                    <a:lnTo>
                      <a:pt x="133" y="3937"/>
                    </a:lnTo>
                    <a:close/>
                    <a:moveTo>
                      <a:pt x="3657" y="3957"/>
                    </a:moveTo>
                    <a:lnTo>
                      <a:pt x="113" y="3957"/>
                    </a:lnTo>
                    <a:lnTo>
                      <a:pt x="113" y="2738"/>
                    </a:lnTo>
                    <a:lnTo>
                      <a:pt x="3657" y="2738"/>
                    </a:lnTo>
                    <a:lnTo>
                      <a:pt x="3657" y="3957"/>
                    </a:lnTo>
                    <a:close/>
                    <a:moveTo>
                      <a:pt x="133" y="5249"/>
                    </a:moveTo>
                    <a:lnTo>
                      <a:pt x="3636" y="5249"/>
                    </a:lnTo>
                    <a:lnTo>
                      <a:pt x="3636" y="4070"/>
                    </a:lnTo>
                    <a:lnTo>
                      <a:pt x="133" y="4070"/>
                    </a:lnTo>
                    <a:lnTo>
                      <a:pt x="133" y="5249"/>
                    </a:lnTo>
                    <a:close/>
                    <a:moveTo>
                      <a:pt x="3657" y="5269"/>
                    </a:moveTo>
                    <a:lnTo>
                      <a:pt x="113" y="5269"/>
                    </a:lnTo>
                    <a:lnTo>
                      <a:pt x="113" y="4050"/>
                    </a:lnTo>
                    <a:lnTo>
                      <a:pt x="3657" y="4050"/>
                    </a:lnTo>
                    <a:lnTo>
                      <a:pt x="3657" y="5269"/>
                    </a:lnTo>
                    <a:close/>
                    <a:moveTo>
                      <a:pt x="133" y="6561"/>
                    </a:moveTo>
                    <a:lnTo>
                      <a:pt x="3636" y="6561"/>
                    </a:lnTo>
                    <a:lnTo>
                      <a:pt x="3636" y="5382"/>
                    </a:lnTo>
                    <a:lnTo>
                      <a:pt x="133" y="5382"/>
                    </a:lnTo>
                    <a:lnTo>
                      <a:pt x="133" y="6561"/>
                    </a:lnTo>
                    <a:close/>
                    <a:moveTo>
                      <a:pt x="3657" y="6582"/>
                    </a:moveTo>
                    <a:lnTo>
                      <a:pt x="113" y="6582"/>
                    </a:lnTo>
                    <a:lnTo>
                      <a:pt x="113" y="5363"/>
                    </a:lnTo>
                    <a:lnTo>
                      <a:pt x="3657" y="5363"/>
                    </a:lnTo>
                    <a:lnTo>
                      <a:pt x="3657" y="6582"/>
                    </a:lnTo>
                    <a:close/>
                    <a:moveTo>
                      <a:pt x="113" y="6674"/>
                    </a:moveTo>
                    <a:lnTo>
                      <a:pt x="3657" y="6674"/>
                    </a:lnTo>
                    <a:lnTo>
                      <a:pt x="3657" y="7358"/>
                    </a:lnTo>
                    <a:lnTo>
                      <a:pt x="3657" y="7358"/>
                    </a:lnTo>
                    <a:cubicBezTo>
                      <a:pt x="3657" y="7370"/>
                      <a:pt x="3661" y="7382"/>
                      <a:pt x="3671" y="7391"/>
                    </a:cubicBezTo>
                    <a:lnTo>
                      <a:pt x="3671" y="7391"/>
                    </a:lnTo>
                    <a:cubicBezTo>
                      <a:pt x="3679" y="7400"/>
                      <a:pt x="3690" y="7405"/>
                      <a:pt x="3703" y="7405"/>
                    </a:cubicBezTo>
                    <a:lnTo>
                      <a:pt x="3703" y="7405"/>
                    </a:lnTo>
                    <a:cubicBezTo>
                      <a:pt x="3716" y="7405"/>
                      <a:pt x="3727" y="7400"/>
                      <a:pt x="3737" y="7391"/>
                    </a:cubicBezTo>
                    <a:lnTo>
                      <a:pt x="3737" y="7391"/>
                    </a:lnTo>
                    <a:cubicBezTo>
                      <a:pt x="3745" y="7382"/>
                      <a:pt x="3750" y="7370"/>
                      <a:pt x="3750" y="7358"/>
                    </a:cubicBezTo>
                    <a:lnTo>
                      <a:pt x="3750" y="67"/>
                    </a:lnTo>
                    <a:lnTo>
                      <a:pt x="3750" y="67"/>
                    </a:lnTo>
                    <a:cubicBezTo>
                      <a:pt x="3750" y="54"/>
                      <a:pt x="3745" y="41"/>
                      <a:pt x="3737" y="33"/>
                    </a:cubicBezTo>
                    <a:lnTo>
                      <a:pt x="3737" y="33"/>
                    </a:lnTo>
                    <a:cubicBezTo>
                      <a:pt x="3727" y="24"/>
                      <a:pt x="3716" y="19"/>
                      <a:pt x="3703" y="19"/>
                    </a:cubicBezTo>
                    <a:lnTo>
                      <a:pt x="3703" y="19"/>
                    </a:lnTo>
                    <a:cubicBezTo>
                      <a:pt x="3690" y="19"/>
                      <a:pt x="3679" y="24"/>
                      <a:pt x="3671" y="33"/>
                    </a:cubicBezTo>
                    <a:lnTo>
                      <a:pt x="3671" y="33"/>
                    </a:lnTo>
                    <a:cubicBezTo>
                      <a:pt x="3661" y="41"/>
                      <a:pt x="3657" y="54"/>
                      <a:pt x="3657" y="67"/>
                    </a:cubicBezTo>
                    <a:lnTo>
                      <a:pt x="3657" y="1333"/>
                    </a:lnTo>
                    <a:lnTo>
                      <a:pt x="113" y="1333"/>
                    </a:lnTo>
                    <a:lnTo>
                      <a:pt x="113" y="67"/>
                    </a:lnTo>
                    <a:lnTo>
                      <a:pt x="113" y="67"/>
                    </a:lnTo>
                    <a:cubicBezTo>
                      <a:pt x="113" y="54"/>
                      <a:pt x="108" y="41"/>
                      <a:pt x="100" y="33"/>
                    </a:cubicBezTo>
                    <a:lnTo>
                      <a:pt x="100" y="33"/>
                    </a:lnTo>
                    <a:cubicBezTo>
                      <a:pt x="91" y="24"/>
                      <a:pt x="79" y="19"/>
                      <a:pt x="67" y="19"/>
                    </a:cubicBezTo>
                    <a:lnTo>
                      <a:pt x="67" y="19"/>
                    </a:lnTo>
                    <a:cubicBezTo>
                      <a:pt x="54" y="19"/>
                      <a:pt x="42" y="24"/>
                      <a:pt x="34" y="33"/>
                    </a:cubicBezTo>
                    <a:lnTo>
                      <a:pt x="34" y="33"/>
                    </a:lnTo>
                    <a:cubicBezTo>
                      <a:pt x="25" y="41"/>
                      <a:pt x="20" y="54"/>
                      <a:pt x="20" y="67"/>
                    </a:cubicBezTo>
                    <a:lnTo>
                      <a:pt x="20" y="7358"/>
                    </a:lnTo>
                    <a:lnTo>
                      <a:pt x="20" y="7358"/>
                    </a:lnTo>
                    <a:cubicBezTo>
                      <a:pt x="20" y="7370"/>
                      <a:pt x="25" y="7382"/>
                      <a:pt x="34" y="7391"/>
                    </a:cubicBezTo>
                    <a:lnTo>
                      <a:pt x="34" y="7391"/>
                    </a:lnTo>
                    <a:cubicBezTo>
                      <a:pt x="42" y="7400"/>
                      <a:pt x="54" y="7405"/>
                      <a:pt x="67" y="7405"/>
                    </a:cubicBezTo>
                    <a:lnTo>
                      <a:pt x="67" y="7405"/>
                    </a:lnTo>
                    <a:cubicBezTo>
                      <a:pt x="79" y="7405"/>
                      <a:pt x="91" y="7400"/>
                      <a:pt x="100" y="7391"/>
                    </a:cubicBezTo>
                    <a:lnTo>
                      <a:pt x="100" y="7391"/>
                    </a:lnTo>
                    <a:cubicBezTo>
                      <a:pt x="108" y="7382"/>
                      <a:pt x="113" y="7370"/>
                      <a:pt x="113" y="7358"/>
                    </a:cubicBezTo>
                    <a:lnTo>
                      <a:pt x="113" y="6674"/>
                    </a:lnTo>
                    <a:close/>
                    <a:moveTo>
                      <a:pt x="3703" y="7424"/>
                    </a:moveTo>
                    <a:lnTo>
                      <a:pt x="3703" y="7424"/>
                    </a:lnTo>
                    <a:cubicBezTo>
                      <a:pt x="3685" y="7424"/>
                      <a:pt x="3669" y="7418"/>
                      <a:pt x="3656" y="7405"/>
                    </a:cubicBezTo>
                    <a:lnTo>
                      <a:pt x="3656" y="7405"/>
                    </a:lnTo>
                    <a:cubicBezTo>
                      <a:pt x="3643" y="7392"/>
                      <a:pt x="3636" y="7375"/>
                      <a:pt x="3636" y="7358"/>
                    </a:cubicBezTo>
                    <a:lnTo>
                      <a:pt x="3636" y="6695"/>
                    </a:lnTo>
                    <a:lnTo>
                      <a:pt x="133" y="6695"/>
                    </a:lnTo>
                    <a:lnTo>
                      <a:pt x="133" y="7358"/>
                    </a:lnTo>
                    <a:lnTo>
                      <a:pt x="133" y="7358"/>
                    </a:lnTo>
                    <a:cubicBezTo>
                      <a:pt x="133" y="7376"/>
                      <a:pt x="126" y="7392"/>
                      <a:pt x="114" y="7405"/>
                    </a:cubicBezTo>
                    <a:lnTo>
                      <a:pt x="114" y="7405"/>
                    </a:lnTo>
                    <a:cubicBezTo>
                      <a:pt x="101" y="7418"/>
                      <a:pt x="84" y="7424"/>
                      <a:pt x="67" y="7424"/>
                    </a:cubicBezTo>
                    <a:lnTo>
                      <a:pt x="67" y="7424"/>
                    </a:lnTo>
                    <a:cubicBezTo>
                      <a:pt x="49" y="7424"/>
                      <a:pt x="32" y="7418"/>
                      <a:pt x="20" y="7405"/>
                    </a:cubicBezTo>
                    <a:lnTo>
                      <a:pt x="20" y="7405"/>
                    </a:lnTo>
                    <a:cubicBezTo>
                      <a:pt x="7" y="7392"/>
                      <a:pt x="0" y="7375"/>
                      <a:pt x="0" y="7358"/>
                    </a:cubicBezTo>
                    <a:lnTo>
                      <a:pt x="0" y="67"/>
                    </a:lnTo>
                    <a:lnTo>
                      <a:pt x="0" y="67"/>
                    </a:lnTo>
                    <a:cubicBezTo>
                      <a:pt x="0" y="48"/>
                      <a:pt x="7" y="31"/>
                      <a:pt x="20" y="19"/>
                    </a:cubicBezTo>
                    <a:lnTo>
                      <a:pt x="20" y="19"/>
                    </a:lnTo>
                    <a:cubicBezTo>
                      <a:pt x="32" y="7"/>
                      <a:pt x="49" y="0"/>
                      <a:pt x="67" y="0"/>
                    </a:cubicBezTo>
                    <a:lnTo>
                      <a:pt x="67" y="0"/>
                    </a:lnTo>
                    <a:cubicBezTo>
                      <a:pt x="84" y="0"/>
                      <a:pt x="101" y="7"/>
                      <a:pt x="114" y="19"/>
                    </a:cubicBezTo>
                    <a:lnTo>
                      <a:pt x="114" y="19"/>
                    </a:lnTo>
                    <a:cubicBezTo>
                      <a:pt x="126" y="31"/>
                      <a:pt x="133" y="48"/>
                      <a:pt x="133" y="67"/>
                    </a:cubicBezTo>
                    <a:lnTo>
                      <a:pt x="133" y="1313"/>
                    </a:lnTo>
                    <a:lnTo>
                      <a:pt x="3636" y="1313"/>
                    </a:lnTo>
                    <a:lnTo>
                      <a:pt x="3636" y="67"/>
                    </a:lnTo>
                    <a:lnTo>
                      <a:pt x="3636" y="67"/>
                    </a:lnTo>
                    <a:cubicBezTo>
                      <a:pt x="3636" y="48"/>
                      <a:pt x="3643" y="31"/>
                      <a:pt x="3656" y="19"/>
                    </a:cubicBezTo>
                    <a:lnTo>
                      <a:pt x="3656" y="19"/>
                    </a:lnTo>
                    <a:cubicBezTo>
                      <a:pt x="3669" y="7"/>
                      <a:pt x="3685" y="0"/>
                      <a:pt x="3703" y="0"/>
                    </a:cubicBezTo>
                    <a:lnTo>
                      <a:pt x="3703" y="0"/>
                    </a:lnTo>
                    <a:cubicBezTo>
                      <a:pt x="3721" y="0"/>
                      <a:pt x="3738" y="7"/>
                      <a:pt x="3750" y="19"/>
                    </a:cubicBezTo>
                    <a:lnTo>
                      <a:pt x="3750" y="19"/>
                    </a:lnTo>
                    <a:cubicBezTo>
                      <a:pt x="3763" y="31"/>
                      <a:pt x="3770" y="48"/>
                      <a:pt x="3770" y="67"/>
                    </a:cubicBezTo>
                    <a:lnTo>
                      <a:pt x="3770" y="7358"/>
                    </a:lnTo>
                    <a:lnTo>
                      <a:pt x="3770" y="7358"/>
                    </a:lnTo>
                    <a:cubicBezTo>
                      <a:pt x="3770" y="7375"/>
                      <a:pt x="3763" y="7392"/>
                      <a:pt x="3750" y="7405"/>
                    </a:cubicBezTo>
                    <a:lnTo>
                      <a:pt x="3750" y="7405"/>
                    </a:lnTo>
                    <a:cubicBezTo>
                      <a:pt x="3738" y="7418"/>
                      <a:pt x="3721" y="7424"/>
                      <a:pt x="3703" y="7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05">
                <a:extLst>
                  <a:ext uri="{FF2B5EF4-FFF2-40B4-BE49-F238E27FC236}">
                    <a16:creationId xmlns:a16="http://schemas.microsoft.com/office/drawing/2014/main" id="{421B76CD-7633-42FB-B68D-2BBA1BCC3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758" y="6695134"/>
                <a:ext cx="510180" cy="831986"/>
              </a:xfrm>
              <a:custGeom>
                <a:avLst/>
                <a:gdLst>
                  <a:gd name="T0" fmla="*/ 0 w 572"/>
                  <a:gd name="T1" fmla="*/ 934 h 935"/>
                  <a:gd name="T2" fmla="*/ 571 w 572"/>
                  <a:gd name="T3" fmla="*/ 934 h 935"/>
                  <a:gd name="T4" fmla="*/ 571 w 572"/>
                  <a:gd name="T5" fmla="*/ 0 h 935"/>
                  <a:gd name="T6" fmla="*/ 0 w 572"/>
                  <a:gd name="T7" fmla="*/ 0 h 935"/>
                  <a:gd name="T8" fmla="*/ 0 w 572"/>
                  <a:gd name="T9" fmla="*/ 934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2" h="935">
                    <a:moveTo>
                      <a:pt x="0" y="934"/>
                    </a:moveTo>
                    <a:lnTo>
                      <a:pt x="571" y="934"/>
                    </a:lnTo>
                    <a:lnTo>
                      <a:pt x="571" y="0"/>
                    </a:lnTo>
                    <a:lnTo>
                      <a:pt x="0" y="0"/>
                    </a:lnTo>
                    <a:lnTo>
                      <a:pt x="0" y="9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06">
                <a:extLst>
                  <a:ext uri="{FF2B5EF4-FFF2-40B4-BE49-F238E27FC236}">
                    <a16:creationId xmlns:a16="http://schemas.microsoft.com/office/drawing/2014/main" id="{62790C99-7C4C-43E7-BA33-1EAA8793E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8909" y="6687285"/>
                <a:ext cx="525878" cy="847684"/>
              </a:xfrm>
              <a:custGeom>
                <a:avLst/>
                <a:gdLst>
                  <a:gd name="T0" fmla="*/ 20 w 591"/>
                  <a:gd name="T1" fmla="*/ 934 h 954"/>
                  <a:gd name="T2" fmla="*/ 571 w 591"/>
                  <a:gd name="T3" fmla="*/ 934 h 954"/>
                  <a:gd name="T4" fmla="*/ 571 w 591"/>
                  <a:gd name="T5" fmla="*/ 20 h 954"/>
                  <a:gd name="T6" fmla="*/ 20 w 591"/>
                  <a:gd name="T7" fmla="*/ 20 h 954"/>
                  <a:gd name="T8" fmla="*/ 20 w 591"/>
                  <a:gd name="T9" fmla="*/ 934 h 954"/>
                  <a:gd name="T10" fmla="*/ 581 w 591"/>
                  <a:gd name="T11" fmla="*/ 953 h 954"/>
                  <a:gd name="T12" fmla="*/ 10 w 591"/>
                  <a:gd name="T13" fmla="*/ 953 h 954"/>
                  <a:gd name="T14" fmla="*/ 10 w 591"/>
                  <a:gd name="T15" fmla="*/ 953 h 954"/>
                  <a:gd name="T16" fmla="*/ 0 w 591"/>
                  <a:gd name="T17" fmla="*/ 944 h 954"/>
                  <a:gd name="T18" fmla="*/ 0 w 591"/>
                  <a:gd name="T19" fmla="*/ 10 h 954"/>
                  <a:gd name="T20" fmla="*/ 0 w 591"/>
                  <a:gd name="T21" fmla="*/ 10 h 954"/>
                  <a:gd name="T22" fmla="*/ 10 w 591"/>
                  <a:gd name="T23" fmla="*/ 0 h 954"/>
                  <a:gd name="T24" fmla="*/ 581 w 591"/>
                  <a:gd name="T25" fmla="*/ 0 h 954"/>
                  <a:gd name="T26" fmla="*/ 581 w 591"/>
                  <a:gd name="T27" fmla="*/ 0 h 954"/>
                  <a:gd name="T28" fmla="*/ 590 w 591"/>
                  <a:gd name="T29" fmla="*/ 10 h 954"/>
                  <a:gd name="T30" fmla="*/ 590 w 591"/>
                  <a:gd name="T31" fmla="*/ 944 h 954"/>
                  <a:gd name="T32" fmla="*/ 590 w 591"/>
                  <a:gd name="T33" fmla="*/ 944 h 954"/>
                  <a:gd name="T34" fmla="*/ 581 w 591"/>
                  <a:gd name="T35" fmla="*/ 953 h 9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1" h="954">
                    <a:moveTo>
                      <a:pt x="20" y="934"/>
                    </a:moveTo>
                    <a:lnTo>
                      <a:pt x="571" y="934"/>
                    </a:lnTo>
                    <a:lnTo>
                      <a:pt x="571" y="20"/>
                    </a:lnTo>
                    <a:lnTo>
                      <a:pt x="20" y="20"/>
                    </a:lnTo>
                    <a:lnTo>
                      <a:pt x="20" y="934"/>
                    </a:lnTo>
                    <a:close/>
                    <a:moveTo>
                      <a:pt x="581" y="953"/>
                    </a:moveTo>
                    <a:lnTo>
                      <a:pt x="10" y="953"/>
                    </a:lnTo>
                    <a:lnTo>
                      <a:pt x="10" y="953"/>
                    </a:lnTo>
                    <a:cubicBezTo>
                      <a:pt x="5" y="953"/>
                      <a:pt x="0" y="949"/>
                      <a:pt x="0" y="9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81" y="0"/>
                    </a:lnTo>
                    <a:lnTo>
                      <a:pt x="581" y="0"/>
                    </a:lnTo>
                    <a:cubicBezTo>
                      <a:pt x="586" y="0"/>
                      <a:pt x="590" y="5"/>
                      <a:pt x="590" y="10"/>
                    </a:cubicBezTo>
                    <a:lnTo>
                      <a:pt x="590" y="944"/>
                    </a:lnTo>
                    <a:lnTo>
                      <a:pt x="590" y="944"/>
                    </a:lnTo>
                    <a:cubicBezTo>
                      <a:pt x="590" y="949"/>
                      <a:pt x="586" y="953"/>
                      <a:pt x="581" y="9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07">
                <a:extLst>
                  <a:ext uri="{FF2B5EF4-FFF2-40B4-BE49-F238E27FC236}">
                    <a16:creationId xmlns:a16="http://schemas.microsoft.com/office/drawing/2014/main" id="{C28C9195-DD8D-4A45-B830-429EFFC2B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6938" y="6808945"/>
                <a:ext cx="357125" cy="262938"/>
              </a:xfrm>
              <a:custGeom>
                <a:avLst/>
                <a:gdLst>
                  <a:gd name="T0" fmla="*/ 0 w 401"/>
                  <a:gd name="T1" fmla="*/ 293 h 294"/>
                  <a:gd name="T2" fmla="*/ 400 w 401"/>
                  <a:gd name="T3" fmla="*/ 293 h 294"/>
                  <a:gd name="T4" fmla="*/ 400 w 401"/>
                  <a:gd name="T5" fmla="*/ 0 h 294"/>
                  <a:gd name="T6" fmla="*/ 0 w 401"/>
                  <a:gd name="T7" fmla="*/ 0 h 294"/>
                  <a:gd name="T8" fmla="*/ 0 w 401"/>
                  <a:gd name="T9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294">
                    <a:moveTo>
                      <a:pt x="0" y="293"/>
                    </a:moveTo>
                    <a:lnTo>
                      <a:pt x="400" y="293"/>
                    </a:lnTo>
                    <a:lnTo>
                      <a:pt x="400" y="0"/>
                    </a:lnTo>
                    <a:lnTo>
                      <a:pt x="0" y="0"/>
                    </a:lnTo>
                    <a:lnTo>
                      <a:pt x="0" y="29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08">
                <a:extLst>
                  <a:ext uri="{FF2B5EF4-FFF2-40B4-BE49-F238E27FC236}">
                    <a16:creationId xmlns:a16="http://schemas.microsoft.com/office/drawing/2014/main" id="{B730C4AB-B76D-4B19-B9D7-3F6F25A698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5164" y="6797170"/>
                <a:ext cx="372825" cy="278638"/>
              </a:xfrm>
              <a:custGeom>
                <a:avLst/>
                <a:gdLst>
                  <a:gd name="T0" fmla="*/ 19 w 420"/>
                  <a:gd name="T1" fmla="*/ 294 h 314"/>
                  <a:gd name="T2" fmla="*/ 399 w 420"/>
                  <a:gd name="T3" fmla="*/ 294 h 314"/>
                  <a:gd name="T4" fmla="*/ 399 w 420"/>
                  <a:gd name="T5" fmla="*/ 20 h 314"/>
                  <a:gd name="T6" fmla="*/ 19 w 420"/>
                  <a:gd name="T7" fmla="*/ 20 h 314"/>
                  <a:gd name="T8" fmla="*/ 19 w 420"/>
                  <a:gd name="T9" fmla="*/ 294 h 314"/>
                  <a:gd name="T10" fmla="*/ 410 w 420"/>
                  <a:gd name="T11" fmla="*/ 313 h 314"/>
                  <a:gd name="T12" fmla="*/ 10 w 420"/>
                  <a:gd name="T13" fmla="*/ 313 h 314"/>
                  <a:gd name="T14" fmla="*/ 10 w 420"/>
                  <a:gd name="T15" fmla="*/ 313 h 314"/>
                  <a:gd name="T16" fmla="*/ 0 w 420"/>
                  <a:gd name="T17" fmla="*/ 304 h 314"/>
                  <a:gd name="T18" fmla="*/ 0 w 420"/>
                  <a:gd name="T19" fmla="*/ 11 h 314"/>
                  <a:gd name="T20" fmla="*/ 0 w 420"/>
                  <a:gd name="T21" fmla="*/ 11 h 314"/>
                  <a:gd name="T22" fmla="*/ 10 w 420"/>
                  <a:gd name="T23" fmla="*/ 0 h 314"/>
                  <a:gd name="T24" fmla="*/ 410 w 420"/>
                  <a:gd name="T25" fmla="*/ 0 h 314"/>
                  <a:gd name="T26" fmla="*/ 410 w 420"/>
                  <a:gd name="T27" fmla="*/ 0 h 314"/>
                  <a:gd name="T28" fmla="*/ 419 w 420"/>
                  <a:gd name="T29" fmla="*/ 11 h 314"/>
                  <a:gd name="T30" fmla="*/ 419 w 420"/>
                  <a:gd name="T31" fmla="*/ 304 h 314"/>
                  <a:gd name="T32" fmla="*/ 419 w 420"/>
                  <a:gd name="T33" fmla="*/ 304 h 314"/>
                  <a:gd name="T34" fmla="*/ 410 w 420"/>
                  <a:gd name="T35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0" h="314">
                    <a:moveTo>
                      <a:pt x="19" y="294"/>
                    </a:moveTo>
                    <a:lnTo>
                      <a:pt x="399" y="294"/>
                    </a:lnTo>
                    <a:lnTo>
                      <a:pt x="399" y="20"/>
                    </a:lnTo>
                    <a:lnTo>
                      <a:pt x="19" y="20"/>
                    </a:lnTo>
                    <a:lnTo>
                      <a:pt x="19" y="294"/>
                    </a:lnTo>
                    <a:close/>
                    <a:moveTo>
                      <a:pt x="410" y="313"/>
                    </a:moveTo>
                    <a:lnTo>
                      <a:pt x="10" y="313"/>
                    </a:lnTo>
                    <a:lnTo>
                      <a:pt x="10" y="313"/>
                    </a:lnTo>
                    <a:cubicBezTo>
                      <a:pt x="4" y="313"/>
                      <a:pt x="0" y="309"/>
                      <a:pt x="0" y="304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10" y="0"/>
                    </a:lnTo>
                    <a:lnTo>
                      <a:pt x="410" y="0"/>
                    </a:lnTo>
                    <a:cubicBezTo>
                      <a:pt x="415" y="0"/>
                      <a:pt x="419" y="4"/>
                      <a:pt x="419" y="11"/>
                    </a:cubicBezTo>
                    <a:lnTo>
                      <a:pt x="419" y="304"/>
                    </a:lnTo>
                    <a:lnTo>
                      <a:pt x="419" y="304"/>
                    </a:lnTo>
                    <a:cubicBezTo>
                      <a:pt x="419" y="309"/>
                      <a:pt x="415" y="313"/>
                      <a:pt x="410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09">
                <a:extLst>
                  <a:ext uri="{FF2B5EF4-FFF2-40B4-BE49-F238E27FC236}">
                    <a16:creationId xmlns:a16="http://schemas.microsoft.com/office/drawing/2014/main" id="{C87F9F03-D4A3-464F-981D-DBFB54CE1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6938" y="6695134"/>
                <a:ext cx="357125" cy="113811"/>
              </a:xfrm>
              <a:custGeom>
                <a:avLst/>
                <a:gdLst>
                  <a:gd name="T0" fmla="*/ 400 w 401"/>
                  <a:gd name="T1" fmla="*/ 0 h 129"/>
                  <a:gd name="T2" fmla="*/ 0 w 401"/>
                  <a:gd name="T3" fmla="*/ 0 h 129"/>
                  <a:gd name="T4" fmla="*/ 0 w 401"/>
                  <a:gd name="T5" fmla="*/ 128 h 129"/>
                  <a:gd name="T6" fmla="*/ 400 w 401"/>
                  <a:gd name="T7" fmla="*/ 128 h 129"/>
                  <a:gd name="T8" fmla="*/ 400 w 401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129">
                    <a:moveTo>
                      <a:pt x="400" y="0"/>
                    </a:moveTo>
                    <a:lnTo>
                      <a:pt x="0" y="0"/>
                    </a:lnTo>
                    <a:lnTo>
                      <a:pt x="0" y="128"/>
                    </a:lnTo>
                    <a:lnTo>
                      <a:pt x="400" y="128"/>
                    </a:lnTo>
                    <a:lnTo>
                      <a:pt x="40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10">
                <a:extLst>
                  <a:ext uri="{FF2B5EF4-FFF2-40B4-BE49-F238E27FC236}">
                    <a16:creationId xmlns:a16="http://schemas.microsoft.com/office/drawing/2014/main" id="{68A099E6-49BC-4EF5-BBAA-E29EB81C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5164" y="6687285"/>
                <a:ext cx="372825" cy="133432"/>
              </a:xfrm>
              <a:custGeom>
                <a:avLst/>
                <a:gdLst>
                  <a:gd name="T0" fmla="*/ 19 w 420"/>
                  <a:gd name="T1" fmla="*/ 127 h 148"/>
                  <a:gd name="T2" fmla="*/ 399 w 420"/>
                  <a:gd name="T3" fmla="*/ 127 h 148"/>
                  <a:gd name="T4" fmla="*/ 399 w 420"/>
                  <a:gd name="T5" fmla="*/ 20 h 148"/>
                  <a:gd name="T6" fmla="*/ 19 w 420"/>
                  <a:gd name="T7" fmla="*/ 20 h 148"/>
                  <a:gd name="T8" fmla="*/ 19 w 420"/>
                  <a:gd name="T9" fmla="*/ 127 h 148"/>
                  <a:gd name="T10" fmla="*/ 410 w 420"/>
                  <a:gd name="T11" fmla="*/ 147 h 148"/>
                  <a:gd name="T12" fmla="*/ 10 w 420"/>
                  <a:gd name="T13" fmla="*/ 147 h 148"/>
                  <a:gd name="T14" fmla="*/ 10 w 420"/>
                  <a:gd name="T15" fmla="*/ 147 h 148"/>
                  <a:gd name="T16" fmla="*/ 0 w 420"/>
                  <a:gd name="T17" fmla="*/ 138 h 148"/>
                  <a:gd name="T18" fmla="*/ 0 w 420"/>
                  <a:gd name="T19" fmla="*/ 10 h 148"/>
                  <a:gd name="T20" fmla="*/ 0 w 420"/>
                  <a:gd name="T21" fmla="*/ 10 h 148"/>
                  <a:gd name="T22" fmla="*/ 10 w 420"/>
                  <a:gd name="T23" fmla="*/ 0 h 148"/>
                  <a:gd name="T24" fmla="*/ 410 w 420"/>
                  <a:gd name="T25" fmla="*/ 0 h 148"/>
                  <a:gd name="T26" fmla="*/ 410 w 420"/>
                  <a:gd name="T27" fmla="*/ 0 h 148"/>
                  <a:gd name="T28" fmla="*/ 419 w 420"/>
                  <a:gd name="T29" fmla="*/ 10 h 148"/>
                  <a:gd name="T30" fmla="*/ 419 w 420"/>
                  <a:gd name="T31" fmla="*/ 138 h 148"/>
                  <a:gd name="T32" fmla="*/ 419 w 420"/>
                  <a:gd name="T33" fmla="*/ 138 h 148"/>
                  <a:gd name="T34" fmla="*/ 410 w 420"/>
                  <a:gd name="T3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0" h="148">
                    <a:moveTo>
                      <a:pt x="19" y="127"/>
                    </a:moveTo>
                    <a:lnTo>
                      <a:pt x="399" y="127"/>
                    </a:lnTo>
                    <a:lnTo>
                      <a:pt x="399" y="20"/>
                    </a:lnTo>
                    <a:lnTo>
                      <a:pt x="19" y="20"/>
                    </a:lnTo>
                    <a:lnTo>
                      <a:pt x="19" y="127"/>
                    </a:lnTo>
                    <a:close/>
                    <a:moveTo>
                      <a:pt x="410" y="147"/>
                    </a:moveTo>
                    <a:lnTo>
                      <a:pt x="10" y="147"/>
                    </a:lnTo>
                    <a:lnTo>
                      <a:pt x="10" y="147"/>
                    </a:lnTo>
                    <a:cubicBezTo>
                      <a:pt x="4" y="147"/>
                      <a:pt x="0" y="143"/>
                      <a:pt x="0" y="13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10" y="0"/>
                    </a:lnTo>
                    <a:lnTo>
                      <a:pt x="410" y="0"/>
                    </a:lnTo>
                    <a:cubicBezTo>
                      <a:pt x="415" y="0"/>
                      <a:pt x="419" y="5"/>
                      <a:pt x="419" y="10"/>
                    </a:cubicBezTo>
                    <a:lnTo>
                      <a:pt x="419" y="138"/>
                    </a:lnTo>
                    <a:lnTo>
                      <a:pt x="419" y="138"/>
                    </a:lnTo>
                    <a:cubicBezTo>
                      <a:pt x="419" y="143"/>
                      <a:pt x="415" y="147"/>
                      <a:pt x="410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11">
                <a:extLst>
                  <a:ext uri="{FF2B5EF4-FFF2-40B4-BE49-F238E27FC236}">
                    <a16:creationId xmlns:a16="http://schemas.microsoft.com/office/drawing/2014/main" id="{4D8A7FF5-FD42-4D58-85C4-A8E81FD6E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6938" y="7067959"/>
                <a:ext cx="357125" cy="459161"/>
              </a:xfrm>
              <a:custGeom>
                <a:avLst/>
                <a:gdLst>
                  <a:gd name="T0" fmla="*/ 0 w 401"/>
                  <a:gd name="T1" fmla="*/ 513 h 514"/>
                  <a:gd name="T2" fmla="*/ 400 w 401"/>
                  <a:gd name="T3" fmla="*/ 513 h 514"/>
                  <a:gd name="T4" fmla="*/ 400 w 401"/>
                  <a:gd name="T5" fmla="*/ 0 h 514"/>
                  <a:gd name="T6" fmla="*/ 0 w 401"/>
                  <a:gd name="T7" fmla="*/ 0 h 514"/>
                  <a:gd name="T8" fmla="*/ 0 w 401"/>
                  <a:gd name="T9" fmla="*/ 51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1" h="514">
                    <a:moveTo>
                      <a:pt x="0" y="513"/>
                    </a:moveTo>
                    <a:lnTo>
                      <a:pt x="400" y="513"/>
                    </a:lnTo>
                    <a:lnTo>
                      <a:pt x="400" y="0"/>
                    </a:lnTo>
                    <a:lnTo>
                      <a:pt x="0" y="0"/>
                    </a:lnTo>
                    <a:lnTo>
                      <a:pt x="0" y="51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12">
                <a:extLst>
                  <a:ext uri="{FF2B5EF4-FFF2-40B4-BE49-F238E27FC236}">
                    <a16:creationId xmlns:a16="http://schemas.microsoft.com/office/drawing/2014/main" id="{320FEA1B-742C-45E6-B4DB-09BF0AEE1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5164" y="7060110"/>
                <a:ext cx="372825" cy="474859"/>
              </a:xfrm>
              <a:custGeom>
                <a:avLst/>
                <a:gdLst>
                  <a:gd name="T0" fmla="*/ 19 w 420"/>
                  <a:gd name="T1" fmla="*/ 513 h 533"/>
                  <a:gd name="T2" fmla="*/ 399 w 420"/>
                  <a:gd name="T3" fmla="*/ 513 h 533"/>
                  <a:gd name="T4" fmla="*/ 399 w 420"/>
                  <a:gd name="T5" fmla="*/ 19 h 533"/>
                  <a:gd name="T6" fmla="*/ 19 w 420"/>
                  <a:gd name="T7" fmla="*/ 19 h 533"/>
                  <a:gd name="T8" fmla="*/ 19 w 420"/>
                  <a:gd name="T9" fmla="*/ 513 h 533"/>
                  <a:gd name="T10" fmla="*/ 410 w 420"/>
                  <a:gd name="T11" fmla="*/ 532 h 533"/>
                  <a:gd name="T12" fmla="*/ 10 w 420"/>
                  <a:gd name="T13" fmla="*/ 532 h 533"/>
                  <a:gd name="T14" fmla="*/ 10 w 420"/>
                  <a:gd name="T15" fmla="*/ 532 h 533"/>
                  <a:gd name="T16" fmla="*/ 0 w 420"/>
                  <a:gd name="T17" fmla="*/ 523 h 533"/>
                  <a:gd name="T18" fmla="*/ 0 w 420"/>
                  <a:gd name="T19" fmla="*/ 10 h 533"/>
                  <a:gd name="T20" fmla="*/ 0 w 420"/>
                  <a:gd name="T21" fmla="*/ 10 h 533"/>
                  <a:gd name="T22" fmla="*/ 10 w 420"/>
                  <a:gd name="T23" fmla="*/ 0 h 533"/>
                  <a:gd name="T24" fmla="*/ 410 w 420"/>
                  <a:gd name="T25" fmla="*/ 0 h 533"/>
                  <a:gd name="T26" fmla="*/ 410 w 420"/>
                  <a:gd name="T27" fmla="*/ 0 h 533"/>
                  <a:gd name="T28" fmla="*/ 419 w 420"/>
                  <a:gd name="T29" fmla="*/ 10 h 533"/>
                  <a:gd name="T30" fmla="*/ 419 w 420"/>
                  <a:gd name="T31" fmla="*/ 523 h 533"/>
                  <a:gd name="T32" fmla="*/ 419 w 420"/>
                  <a:gd name="T33" fmla="*/ 523 h 533"/>
                  <a:gd name="T34" fmla="*/ 410 w 420"/>
                  <a:gd name="T35" fmla="*/ 532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0" h="533">
                    <a:moveTo>
                      <a:pt x="19" y="513"/>
                    </a:moveTo>
                    <a:lnTo>
                      <a:pt x="399" y="513"/>
                    </a:lnTo>
                    <a:lnTo>
                      <a:pt x="399" y="19"/>
                    </a:lnTo>
                    <a:lnTo>
                      <a:pt x="19" y="19"/>
                    </a:lnTo>
                    <a:lnTo>
                      <a:pt x="19" y="513"/>
                    </a:lnTo>
                    <a:close/>
                    <a:moveTo>
                      <a:pt x="410" y="532"/>
                    </a:moveTo>
                    <a:lnTo>
                      <a:pt x="10" y="532"/>
                    </a:lnTo>
                    <a:lnTo>
                      <a:pt x="10" y="532"/>
                    </a:lnTo>
                    <a:cubicBezTo>
                      <a:pt x="4" y="532"/>
                      <a:pt x="0" y="528"/>
                      <a:pt x="0" y="52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10" y="0"/>
                    </a:lnTo>
                    <a:lnTo>
                      <a:pt x="410" y="0"/>
                    </a:lnTo>
                    <a:cubicBezTo>
                      <a:pt x="415" y="0"/>
                      <a:pt x="419" y="4"/>
                      <a:pt x="419" y="10"/>
                    </a:cubicBezTo>
                    <a:lnTo>
                      <a:pt x="419" y="523"/>
                    </a:lnTo>
                    <a:lnTo>
                      <a:pt x="419" y="523"/>
                    </a:lnTo>
                    <a:cubicBezTo>
                      <a:pt x="419" y="528"/>
                      <a:pt x="415" y="532"/>
                      <a:pt x="410" y="5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D9E80483-5B6C-4CFB-88C1-D98EF343D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1503" y="6879585"/>
                <a:ext cx="207113" cy="116843"/>
              </a:xfrm>
              <a:custGeom>
                <a:avLst/>
                <a:gdLst>
                  <a:gd name="connsiteX0" fmla="*/ 9736 w 207113"/>
                  <a:gd name="connsiteY0" fmla="*/ 98111 h 116843"/>
                  <a:gd name="connsiteX1" fmla="*/ 198262 w 207113"/>
                  <a:gd name="connsiteY1" fmla="*/ 98111 h 116843"/>
                  <a:gd name="connsiteX2" fmla="*/ 207113 w 207113"/>
                  <a:gd name="connsiteY2" fmla="*/ 107923 h 116843"/>
                  <a:gd name="connsiteX3" fmla="*/ 198262 w 207113"/>
                  <a:gd name="connsiteY3" fmla="*/ 116843 h 116843"/>
                  <a:gd name="connsiteX4" fmla="*/ 9736 w 207113"/>
                  <a:gd name="connsiteY4" fmla="*/ 116843 h 116843"/>
                  <a:gd name="connsiteX5" fmla="*/ 0 w 207113"/>
                  <a:gd name="connsiteY5" fmla="*/ 107923 h 116843"/>
                  <a:gd name="connsiteX6" fmla="*/ 9736 w 207113"/>
                  <a:gd name="connsiteY6" fmla="*/ 98111 h 116843"/>
                  <a:gd name="connsiteX7" fmla="*/ 9736 w 207113"/>
                  <a:gd name="connsiteY7" fmla="*/ 0 h 116843"/>
                  <a:gd name="connsiteX8" fmla="*/ 198262 w 207113"/>
                  <a:gd name="connsiteY8" fmla="*/ 0 h 116843"/>
                  <a:gd name="connsiteX9" fmla="*/ 207113 w 207113"/>
                  <a:gd name="connsiteY9" fmla="*/ 10278 h 116843"/>
                  <a:gd name="connsiteX10" fmla="*/ 198262 w 207113"/>
                  <a:gd name="connsiteY10" fmla="*/ 18687 h 116843"/>
                  <a:gd name="connsiteX11" fmla="*/ 9736 w 207113"/>
                  <a:gd name="connsiteY11" fmla="*/ 18687 h 116843"/>
                  <a:gd name="connsiteX12" fmla="*/ 0 w 207113"/>
                  <a:gd name="connsiteY12" fmla="*/ 10278 h 116843"/>
                  <a:gd name="connsiteX13" fmla="*/ 9736 w 207113"/>
                  <a:gd name="connsiteY13" fmla="*/ 0 h 11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07113" h="116843">
                    <a:moveTo>
                      <a:pt x="9736" y="98111"/>
                    </a:moveTo>
                    <a:lnTo>
                      <a:pt x="198262" y="98111"/>
                    </a:lnTo>
                    <a:cubicBezTo>
                      <a:pt x="202687" y="98111"/>
                      <a:pt x="207113" y="103463"/>
                      <a:pt x="207113" y="107923"/>
                    </a:cubicBezTo>
                    <a:cubicBezTo>
                      <a:pt x="207113" y="112383"/>
                      <a:pt x="202687" y="116843"/>
                      <a:pt x="198262" y="116843"/>
                    </a:cubicBezTo>
                    <a:lnTo>
                      <a:pt x="9736" y="116843"/>
                    </a:lnTo>
                    <a:cubicBezTo>
                      <a:pt x="4425" y="116843"/>
                      <a:pt x="0" y="112383"/>
                      <a:pt x="0" y="107923"/>
                    </a:cubicBezTo>
                    <a:cubicBezTo>
                      <a:pt x="0" y="103463"/>
                      <a:pt x="4425" y="98111"/>
                      <a:pt x="9736" y="98111"/>
                    </a:cubicBezTo>
                    <a:close/>
                    <a:moveTo>
                      <a:pt x="9736" y="0"/>
                    </a:moveTo>
                    <a:lnTo>
                      <a:pt x="198262" y="0"/>
                    </a:lnTo>
                    <a:cubicBezTo>
                      <a:pt x="202687" y="0"/>
                      <a:pt x="207113" y="4672"/>
                      <a:pt x="207113" y="10278"/>
                    </a:cubicBezTo>
                    <a:cubicBezTo>
                      <a:pt x="207113" y="14950"/>
                      <a:pt x="202687" y="18687"/>
                      <a:pt x="198262" y="18687"/>
                    </a:cubicBezTo>
                    <a:lnTo>
                      <a:pt x="9736" y="18687"/>
                    </a:lnTo>
                    <a:cubicBezTo>
                      <a:pt x="4425" y="18687"/>
                      <a:pt x="0" y="14950"/>
                      <a:pt x="0" y="10278"/>
                    </a:cubicBezTo>
                    <a:cubicBezTo>
                      <a:pt x="0" y="4672"/>
                      <a:pt x="4425" y="0"/>
                      <a:pt x="97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15">
                <a:extLst>
                  <a:ext uri="{FF2B5EF4-FFF2-40B4-BE49-F238E27FC236}">
                    <a16:creationId xmlns:a16="http://schemas.microsoft.com/office/drawing/2014/main" id="{3D40288A-B579-44A4-8945-31DA272CE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3737" y="6687285"/>
                <a:ext cx="196223" cy="561199"/>
              </a:xfrm>
              <a:custGeom>
                <a:avLst/>
                <a:gdLst>
                  <a:gd name="T0" fmla="*/ 20 w 221"/>
                  <a:gd name="T1" fmla="*/ 611 h 632"/>
                  <a:gd name="T2" fmla="*/ 199 w 221"/>
                  <a:gd name="T3" fmla="*/ 611 h 632"/>
                  <a:gd name="T4" fmla="*/ 199 w 221"/>
                  <a:gd name="T5" fmla="*/ 20 h 632"/>
                  <a:gd name="T6" fmla="*/ 20 w 221"/>
                  <a:gd name="T7" fmla="*/ 20 h 632"/>
                  <a:gd name="T8" fmla="*/ 20 w 221"/>
                  <a:gd name="T9" fmla="*/ 611 h 632"/>
                  <a:gd name="T10" fmla="*/ 209 w 221"/>
                  <a:gd name="T11" fmla="*/ 631 h 632"/>
                  <a:gd name="T12" fmla="*/ 10 w 221"/>
                  <a:gd name="T13" fmla="*/ 631 h 632"/>
                  <a:gd name="T14" fmla="*/ 10 w 221"/>
                  <a:gd name="T15" fmla="*/ 631 h 632"/>
                  <a:gd name="T16" fmla="*/ 0 w 221"/>
                  <a:gd name="T17" fmla="*/ 621 h 632"/>
                  <a:gd name="T18" fmla="*/ 0 w 221"/>
                  <a:gd name="T19" fmla="*/ 10 h 632"/>
                  <a:gd name="T20" fmla="*/ 0 w 221"/>
                  <a:gd name="T21" fmla="*/ 10 h 632"/>
                  <a:gd name="T22" fmla="*/ 10 w 221"/>
                  <a:gd name="T23" fmla="*/ 0 h 632"/>
                  <a:gd name="T24" fmla="*/ 209 w 221"/>
                  <a:gd name="T25" fmla="*/ 0 h 632"/>
                  <a:gd name="T26" fmla="*/ 209 w 221"/>
                  <a:gd name="T27" fmla="*/ 0 h 632"/>
                  <a:gd name="T28" fmla="*/ 220 w 221"/>
                  <a:gd name="T29" fmla="*/ 10 h 632"/>
                  <a:gd name="T30" fmla="*/ 220 w 221"/>
                  <a:gd name="T31" fmla="*/ 621 h 632"/>
                  <a:gd name="T32" fmla="*/ 220 w 221"/>
                  <a:gd name="T33" fmla="*/ 621 h 632"/>
                  <a:gd name="T34" fmla="*/ 209 w 221"/>
                  <a:gd name="T35" fmla="*/ 631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1" h="632">
                    <a:moveTo>
                      <a:pt x="20" y="611"/>
                    </a:moveTo>
                    <a:lnTo>
                      <a:pt x="199" y="611"/>
                    </a:lnTo>
                    <a:lnTo>
                      <a:pt x="199" y="20"/>
                    </a:lnTo>
                    <a:lnTo>
                      <a:pt x="20" y="20"/>
                    </a:lnTo>
                    <a:lnTo>
                      <a:pt x="20" y="611"/>
                    </a:lnTo>
                    <a:close/>
                    <a:moveTo>
                      <a:pt x="209" y="631"/>
                    </a:moveTo>
                    <a:lnTo>
                      <a:pt x="10" y="631"/>
                    </a:lnTo>
                    <a:lnTo>
                      <a:pt x="10" y="631"/>
                    </a:lnTo>
                    <a:cubicBezTo>
                      <a:pt x="4" y="631"/>
                      <a:pt x="0" y="626"/>
                      <a:pt x="0" y="62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09" y="0"/>
                    </a:lnTo>
                    <a:lnTo>
                      <a:pt x="209" y="0"/>
                    </a:lnTo>
                    <a:cubicBezTo>
                      <a:pt x="214" y="0"/>
                      <a:pt x="220" y="5"/>
                      <a:pt x="220" y="10"/>
                    </a:cubicBezTo>
                    <a:lnTo>
                      <a:pt x="220" y="621"/>
                    </a:lnTo>
                    <a:lnTo>
                      <a:pt x="220" y="621"/>
                    </a:lnTo>
                    <a:cubicBezTo>
                      <a:pt x="220" y="626"/>
                      <a:pt x="214" y="631"/>
                      <a:pt x="209" y="6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16">
                <a:extLst>
                  <a:ext uri="{FF2B5EF4-FFF2-40B4-BE49-F238E27FC236}">
                    <a16:creationId xmlns:a16="http://schemas.microsoft.com/office/drawing/2014/main" id="{DA360792-1ACA-48C5-AF40-42A7F8769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1586" y="6695134"/>
                <a:ext cx="176600" cy="545502"/>
              </a:xfrm>
              <a:custGeom>
                <a:avLst/>
                <a:gdLst>
                  <a:gd name="T0" fmla="*/ 0 w 200"/>
                  <a:gd name="T1" fmla="*/ 611 h 612"/>
                  <a:gd name="T2" fmla="*/ 199 w 200"/>
                  <a:gd name="T3" fmla="*/ 611 h 612"/>
                  <a:gd name="T4" fmla="*/ 199 w 200"/>
                  <a:gd name="T5" fmla="*/ 0 h 612"/>
                  <a:gd name="T6" fmla="*/ 0 w 200"/>
                  <a:gd name="T7" fmla="*/ 0 h 612"/>
                  <a:gd name="T8" fmla="*/ 0 w 200"/>
                  <a:gd name="T9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0" h="612">
                    <a:moveTo>
                      <a:pt x="0" y="611"/>
                    </a:moveTo>
                    <a:lnTo>
                      <a:pt x="199" y="611"/>
                    </a:lnTo>
                    <a:lnTo>
                      <a:pt x="199" y="0"/>
                    </a:lnTo>
                    <a:lnTo>
                      <a:pt x="0" y="0"/>
                    </a:lnTo>
                    <a:lnTo>
                      <a:pt x="0" y="61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17">
                <a:extLst>
                  <a:ext uri="{FF2B5EF4-FFF2-40B4-BE49-F238E27FC236}">
                    <a16:creationId xmlns:a16="http://schemas.microsoft.com/office/drawing/2014/main" id="{F77E5EBE-DA09-40EA-B8DF-A68AD8044D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612" y="5765038"/>
                <a:ext cx="302185" cy="592593"/>
              </a:xfrm>
              <a:custGeom>
                <a:avLst/>
                <a:gdLst>
                  <a:gd name="T0" fmla="*/ 0 w 341"/>
                  <a:gd name="T1" fmla="*/ 664 h 665"/>
                  <a:gd name="T2" fmla="*/ 340 w 341"/>
                  <a:gd name="T3" fmla="*/ 664 h 665"/>
                  <a:gd name="T4" fmla="*/ 340 w 341"/>
                  <a:gd name="T5" fmla="*/ 0 h 665"/>
                  <a:gd name="T6" fmla="*/ 0 w 341"/>
                  <a:gd name="T7" fmla="*/ 0 h 665"/>
                  <a:gd name="T8" fmla="*/ 0 w 341"/>
                  <a:gd name="T9" fmla="*/ 664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665">
                    <a:moveTo>
                      <a:pt x="0" y="664"/>
                    </a:moveTo>
                    <a:lnTo>
                      <a:pt x="340" y="664"/>
                    </a:lnTo>
                    <a:lnTo>
                      <a:pt x="340" y="0"/>
                    </a:lnTo>
                    <a:lnTo>
                      <a:pt x="0" y="0"/>
                    </a:lnTo>
                    <a:lnTo>
                      <a:pt x="0" y="66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18">
                <a:extLst>
                  <a:ext uri="{FF2B5EF4-FFF2-40B4-BE49-F238E27FC236}">
                    <a16:creationId xmlns:a16="http://schemas.microsoft.com/office/drawing/2014/main" id="{D05B5479-69DB-4766-A8BB-5A5F9E152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1763" y="5757189"/>
                <a:ext cx="321806" cy="608291"/>
              </a:xfrm>
              <a:custGeom>
                <a:avLst/>
                <a:gdLst>
                  <a:gd name="T0" fmla="*/ 20 w 360"/>
                  <a:gd name="T1" fmla="*/ 664 h 685"/>
                  <a:gd name="T2" fmla="*/ 339 w 360"/>
                  <a:gd name="T3" fmla="*/ 664 h 685"/>
                  <a:gd name="T4" fmla="*/ 339 w 360"/>
                  <a:gd name="T5" fmla="*/ 20 h 685"/>
                  <a:gd name="T6" fmla="*/ 20 w 360"/>
                  <a:gd name="T7" fmla="*/ 20 h 685"/>
                  <a:gd name="T8" fmla="*/ 20 w 360"/>
                  <a:gd name="T9" fmla="*/ 664 h 685"/>
                  <a:gd name="T10" fmla="*/ 349 w 360"/>
                  <a:gd name="T11" fmla="*/ 684 h 685"/>
                  <a:gd name="T12" fmla="*/ 9 w 360"/>
                  <a:gd name="T13" fmla="*/ 684 h 685"/>
                  <a:gd name="T14" fmla="*/ 9 w 360"/>
                  <a:gd name="T15" fmla="*/ 684 h 685"/>
                  <a:gd name="T16" fmla="*/ 0 w 360"/>
                  <a:gd name="T17" fmla="*/ 674 h 685"/>
                  <a:gd name="T18" fmla="*/ 0 w 360"/>
                  <a:gd name="T19" fmla="*/ 10 h 685"/>
                  <a:gd name="T20" fmla="*/ 0 w 360"/>
                  <a:gd name="T21" fmla="*/ 10 h 685"/>
                  <a:gd name="T22" fmla="*/ 9 w 360"/>
                  <a:gd name="T23" fmla="*/ 0 h 685"/>
                  <a:gd name="T24" fmla="*/ 349 w 360"/>
                  <a:gd name="T25" fmla="*/ 0 h 685"/>
                  <a:gd name="T26" fmla="*/ 349 w 360"/>
                  <a:gd name="T27" fmla="*/ 0 h 685"/>
                  <a:gd name="T28" fmla="*/ 359 w 360"/>
                  <a:gd name="T29" fmla="*/ 10 h 685"/>
                  <a:gd name="T30" fmla="*/ 359 w 360"/>
                  <a:gd name="T31" fmla="*/ 674 h 685"/>
                  <a:gd name="T32" fmla="*/ 359 w 360"/>
                  <a:gd name="T33" fmla="*/ 674 h 685"/>
                  <a:gd name="T34" fmla="*/ 349 w 360"/>
                  <a:gd name="T35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685">
                    <a:moveTo>
                      <a:pt x="20" y="664"/>
                    </a:moveTo>
                    <a:lnTo>
                      <a:pt x="339" y="664"/>
                    </a:lnTo>
                    <a:lnTo>
                      <a:pt x="339" y="20"/>
                    </a:lnTo>
                    <a:lnTo>
                      <a:pt x="20" y="20"/>
                    </a:lnTo>
                    <a:lnTo>
                      <a:pt x="20" y="664"/>
                    </a:lnTo>
                    <a:close/>
                    <a:moveTo>
                      <a:pt x="349" y="684"/>
                    </a:moveTo>
                    <a:lnTo>
                      <a:pt x="9" y="684"/>
                    </a:lnTo>
                    <a:lnTo>
                      <a:pt x="9" y="684"/>
                    </a:lnTo>
                    <a:cubicBezTo>
                      <a:pt x="4" y="684"/>
                      <a:pt x="0" y="680"/>
                      <a:pt x="0" y="67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9" y="0"/>
                    </a:lnTo>
                    <a:lnTo>
                      <a:pt x="349" y="0"/>
                    </a:lnTo>
                    <a:cubicBezTo>
                      <a:pt x="354" y="0"/>
                      <a:pt x="359" y="4"/>
                      <a:pt x="359" y="10"/>
                    </a:cubicBezTo>
                    <a:lnTo>
                      <a:pt x="359" y="674"/>
                    </a:lnTo>
                    <a:lnTo>
                      <a:pt x="359" y="674"/>
                    </a:lnTo>
                    <a:cubicBezTo>
                      <a:pt x="359" y="680"/>
                      <a:pt x="354" y="684"/>
                      <a:pt x="349" y="6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19">
                <a:extLst>
                  <a:ext uri="{FF2B5EF4-FFF2-40B4-BE49-F238E27FC236}">
                    <a16:creationId xmlns:a16="http://schemas.microsoft.com/office/drawing/2014/main" id="{8B10E3BC-4F9A-43DA-8EFF-32CB7CE0C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797" y="5765038"/>
                <a:ext cx="506255" cy="592593"/>
              </a:xfrm>
              <a:custGeom>
                <a:avLst/>
                <a:gdLst>
                  <a:gd name="T0" fmla="*/ 566 w 567"/>
                  <a:gd name="T1" fmla="*/ 0 h 665"/>
                  <a:gd name="T2" fmla="*/ 0 w 567"/>
                  <a:gd name="T3" fmla="*/ 0 h 665"/>
                  <a:gd name="T4" fmla="*/ 0 w 567"/>
                  <a:gd name="T5" fmla="*/ 664 h 665"/>
                  <a:gd name="T6" fmla="*/ 566 w 567"/>
                  <a:gd name="T7" fmla="*/ 664 h 665"/>
                  <a:gd name="T8" fmla="*/ 566 w 567"/>
                  <a:gd name="T9" fmla="*/ 0 h 6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7" h="665">
                    <a:moveTo>
                      <a:pt x="566" y="0"/>
                    </a:moveTo>
                    <a:lnTo>
                      <a:pt x="0" y="0"/>
                    </a:lnTo>
                    <a:lnTo>
                      <a:pt x="0" y="664"/>
                    </a:lnTo>
                    <a:lnTo>
                      <a:pt x="566" y="664"/>
                    </a:lnTo>
                    <a:lnTo>
                      <a:pt x="56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20">
                <a:extLst>
                  <a:ext uri="{FF2B5EF4-FFF2-40B4-BE49-F238E27FC236}">
                    <a16:creationId xmlns:a16="http://schemas.microsoft.com/office/drawing/2014/main" id="{F197A3AF-30B0-4110-81B4-28ACB376F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3948" y="5757189"/>
                <a:ext cx="521952" cy="608291"/>
              </a:xfrm>
              <a:custGeom>
                <a:avLst/>
                <a:gdLst>
                  <a:gd name="T0" fmla="*/ 20 w 587"/>
                  <a:gd name="T1" fmla="*/ 664 h 685"/>
                  <a:gd name="T2" fmla="*/ 566 w 587"/>
                  <a:gd name="T3" fmla="*/ 664 h 685"/>
                  <a:gd name="T4" fmla="*/ 566 w 587"/>
                  <a:gd name="T5" fmla="*/ 20 h 685"/>
                  <a:gd name="T6" fmla="*/ 20 w 587"/>
                  <a:gd name="T7" fmla="*/ 20 h 685"/>
                  <a:gd name="T8" fmla="*/ 20 w 587"/>
                  <a:gd name="T9" fmla="*/ 664 h 685"/>
                  <a:gd name="T10" fmla="*/ 576 w 587"/>
                  <a:gd name="T11" fmla="*/ 684 h 685"/>
                  <a:gd name="T12" fmla="*/ 10 w 587"/>
                  <a:gd name="T13" fmla="*/ 684 h 685"/>
                  <a:gd name="T14" fmla="*/ 10 w 587"/>
                  <a:gd name="T15" fmla="*/ 684 h 685"/>
                  <a:gd name="T16" fmla="*/ 0 w 587"/>
                  <a:gd name="T17" fmla="*/ 674 h 685"/>
                  <a:gd name="T18" fmla="*/ 0 w 587"/>
                  <a:gd name="T19" fmla="*/ 10 h 685"/>
                  <a:gd name="T20" fmla="*/ 0 w 587"/>
                  <a:gd name="T21" fmla="*/ 10 h 685"/>
                  <a:gd name="T22" fmla="*/ 10 w 587"/>
                  <a:gd name="T23" fmla="*/ 0 h 685"/>
                  <a:gd name="T24" fmla="*/ 576 w 587"/>
                  <a:gd name="T25" fmla="*/ 0 h 685"/>
                  <a:gd name="T26" fmla="*/ 576 w 587"/>
                  <a:gd name="T27" fmla="*/ 0 h 685"/>
                  <a:gd name="T28" fmla="*/ 586 w 587"/>
                  <a:gd name="T29" fmla="*/ 10 h 685"/>
                  <a:gd name="T30" fmla="*/ 586 w 587"/>
                  <a:gd name="T31" fmla="*/ 674 h 685"/>
                  <a:gd name="T32" fmla="*/ 586 w 587"/>
                  <a:gd name="T33" fmla="*/ 674 h 685"/>
                  <a:gd name="T34" fmla="*/ 576 w 587"/>
                  <a:gd name="T35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7" h="685">
                    <a:moveTo>
                      <a:pt x="20" y="664"/>
                    </a:moveTo>
                    <a:lnTo>
                      <a:pt x="566" y="664"/>
                    </a:lnTo>
                    <a:lnTo>
                      <a:pt x="566" y="20"/>
                    </a:lnTo>
                    <a:lnTo>
                      <a:pt x="20" y="20"/>
                    </a:lnTo>
                    <a:lnTo>
                      <a:pt x="20" y="664"/>
                    </a:lnTo>
                    <a:close/>
                    <a:moveTo>
                      <a:pt x="576" y="684"/>
                    </a:moveTo>
                    <a:lnTo>
                      <a:pt x="10" y="684"/>
                    </a:lnTo>
                    <a:lnTo>
                      <a:pt x="10" y="684"/>
                    </a:lnTo>
                    <a:cubicBezTo>
                      <a:pt x="4" y="684"/>
                      <a:pt x="0" y="680"/>
                      <a:pt x="0" y="67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76" y="0"/>
                    </a:lnTo>
                    <a:lnTo>
                      <a:pt x="576" y="0"/>
                    </a:lnTo>
                    <a:cubicBezTo>
                      <a:pt x="581" y="0"/>
                      <a:pt x="586" y="4"/>
                      <a:pt x="586" y="10"/>
                    </a:cubicBezTo>
                    <a:lnTo>
                      <a:pt x="586" y="674"/>
                    </a:lnTo>
                    <a:lnTo>
                      <a:pt x="586" y="674"/>
                    </a:lnTo>
                    <a:cubicBezTo>
                      <a:pt x="586" y="680"/>
                      <a:pt x="581" y="684"/>
                      <a:pt x="576" y="6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21">
                <a:extLst>
                  <a:ext uri="{FF2B5EF4-FFF2-40B4-BE49-F238E27FC236}">
                    <a16:creationId xmlns:a16="http://schemas.microsoft.com/office/drawing/2014/main" id="{F021411E-B7D4-4D9D-8B00-124CEBB50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612" y="5765038"/>
                <a:ext cx="302185" cy="160902"/>
              </a:xfrm>
              <a:custGeom>
                <a:avLst/>
                <a:gdLst>
                  <a:gd name="T0" fmla="*/ 340 w 341"/>
                  <a:gd name="T1" fmla="*/ 0 h 179"/>
                  <a:gd name="T2" fmla="*/ 0 w 341"/>
                  <a:gd name="T3" fmla="*/ 0 h 179"/>
                  <a:gd name="T4" fmla="*/ 0 w 341"/>
                  <a:gd name="T5" fmla="*/ 178 h 179"/>
                  <a:gd name="T6" fmla="*/ 340 w 341"/>
                  <a:gd name="T7" fmla="*/ 178 h 179"/>
                  <a:gd name="T8" fmla="*/ 340 w 341"/>
                  <a:gd name="T9" fmla="*/ 0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179">
                    <a:moveTo>
                      <a:pt x="340" y="0"/>
                    </a:moveTo>
                    <a:lnTo>
                      <a:pt x="0" y="0"/>
                    </a:lnTo>
                    <a:lnTo>
                      <a:pt x="0" y="178"/>
                    </a:lnTo>
                    <a:lnTo>
                      <a:pt x="340" y="178"/>
                    </a:lnTo>
                    <a:lnTo>
                      <a:pt x="34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22">
                <a:extLst>
                  <a:ext uri="{FF2B5EF4-FFF2-40B4-BE49-F238E27FC236}">
                    <a16:creationId xmlns:a16="http://schemas.microsoft.com/office/drawing/2014/main" id="{712B94D8-A7F7-48C7-A1BD-7FD3E10A7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1763" y="5757189"/>
                <a:ext cx="321806" cy="176600"/>
              </a:xfrm>
              <a:custGeom>
                <a:avLst/>
                <a:gdLst>
                  <a:gd name="T0" fmla="*/ 20 w 360"/>
                  <a:gd name="T1" fmla="*/ 178 h 199"/>
                  <a:gd name="T2" fmla="*/ 339 w 360"/>
                  <a:gd name="T3" fmla="*/ 178 h 199"/>
                  <a:gd name="T4" fmla="*/ 339 w 360"/>
                  <a:gd name="T5" fmla="*/ 20 h 199"/>
                  <a:gd name="T6" fmla="*/ 20 w 360"/>
                  <a:gd name="T7" fmla="*/ 20 h 199"/>
                  <a:gd name="T8" fmla="*/ 20 w 360"/>
                  <a:gd name="T9" fmla="*/ 178 h 199"/>
                  <a:gd name="T10" fmla="*/ 349 w 360"/>
                  <a:gd name="T11" fmla="*/ 198 h 199"/>
                  <a:gd name="T12" fmla="*/ 9 w 360"/>
                  <a:gd name="T13" fmla="*/ 198 h 199"/>
                  <a:gd name="T14" fmla="*/ 9 w 360"/>
                  <a:gd name="T15" fmla="*/ 198 h 199"/>
                  <a:gd name="T16" fmla="*/ 0 w 360"/>
                  <a:gd name="T17" fmla="*/ 188 h 199"/>
                  <a:gd name="T18" fmla="*/ 0 w 360"/>
                  <a:gd name="T19" fmla="*/ 10 h 199"/>
                  <a:gd name="T20" fmla="*/ 0 w 360"/>
                  <a:gd name="T21" fmla="*/ 10 h 199"/>
                  <a:gd name="T22" fmla="*/ 9 w 360"/>
                  <a:gd name="T23" fmla="*/ 0 h 199"/>
                  <a:gd name="T24" fmla="*/ 349 w 360"/>
                  <a:gd name="T25" fmla="*/ 0 h 199"/>
                  <a:gd name="T26" fmla="*/ 349 w 360"/>
                  <a:gd name="T27" fmla="*/ 0 h 199"/>
                  <a:gd name="T28" fmla="*/ 359 w 360"/>
                  <a:gd name="T29" fmla="*/ 10 h 199"/>
                  <a:gd name="T30" fmla="*/ 359 w 360"/>
                  <a:gd name="T31" fmla="*/ 188 h 199"/>
                  <a:gd name="T32" fmla="*/ 359 w 360"/>
                  <a:gd name="T33" fmla="*/ 188 h 199"/>
                  <a:gd name="T34" fmla="*/ 349 w 360"/>
                  <a:gd name="T3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199">
                    <a:moveTo>
                      <a:pt x="20" y="178"/>
                    </a:moveTo>
                    <a:lnTo>
                      <a:pt x="339" y="178"/>
                    </a:lnTo>
                    <a:lnTo>
                      <a:pt x="339" y="20"/>
                    </a:lnTo>
                    <a:lnTo>
                      <a:pt x="20" y="20"/>
                    </a:lnTo>
                    <a:lnTo>
                      <a:pt x="20" y="178"/>
                    </a:lnTo>
                    <a:close/>
                    <a:moveTo>
                      <a:pt x="349" y="198"/>
                    </a:moveTo>
                    <a:lnTo>
                      <a:pt x="9" y="198"/>
                    </a:lnTo>
                    <a:lnTo>
                      <a:pt x="9" y="198"/>
                    </a:lnTo>
                    <a:cubicBezTo>
                      <a:pt x="4" y="198"/>
                      <a:pt x="0" y="193"/>
                      <a:pt x="0" y="1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9" y="0"/>
                    </a:lnTo>
                    <a:lnTo>
                      <a:pt x="349" y="0"/>
                    </a:lnTo>
                    <a:cubicBezTo>
                      <a:pt x="354" y="0"/>
                      <a:pt x="359" y="4"/>
                      <a:pt x="359" y="10"/>
                    </a:cubicBezTo>
                    <a:lnTo>
                      <a:pt x="359" y="188"/>
                    </a:lnTo>
                    <a:lnTo>
                      <a:pt x="359" y="188"/>
                    </a:lnTo>
                    <a:cubicBezTo>
                      <a:pt x="359" y="193"/>
                      <a:pt x="354" y="198"/>
                      <a:pt x="349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23">
                <a:extLst>
                  <a:ext uri="{FF2B5EF4-FFF2-40B4-BE49-F238E27FC236}">
                    <a16:creationId xmlns:a16="http://schemas.microsoft.com/office/drawing/2014/main" id="{7F773087-3B6F-4F17-91AC-7DD7DB2C1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612" y="5925939"/>
                <a:ext cx="302185" cy="109885"/>
              </a:xfrm>
              <a:custGeom>
                <a:avLst/>
                <a:gdLst>
                  <a:gd name="T0" fmla="*/ 0 w 341"/>
                  <a:gd name="T1" fmla="*/ 122 h 123"/>
                  <a:gd name="T2" fmla="*/ 340 w 341"/>
                  <a:gd name="T3" fmla="*/ 122 h 123"/>
                  <a:gd name="T4" fmla="*/ 340 w 341"/>
                  <a:gd name="T5" fmla="*/ 0 h 123"/>
                  <a:gd name="T6" fmla="*/ 0 w 341"/>
                  <a:gd name="T7" fmla="*/ 0 h 123"/>
                  <a:gd name="T8" fmla="*/ 0 w 341"/>
                  <a:gd name="T9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1" h="123">
                    <a:moveTo>
                      <a:pt x="0" y="122"/>
                    </a:moveTo>
                    <a:lnTo>
                      <a:pt x="340" y="122"/>
                    </a:lnTo>
                    <a:lnTo>
                      <a:pt x="340" y="0"/>
                    </a:lnTo>
                    <a:lnTo>
                      <a:pt x="0" y="0"/>
                    </a:lnTo>
                    <a:lnTo>
                      <a:pt x="0" y="12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24">
                <a:extLst>
                  <a:ext uri="{FF2B5EF4-FFF2-40B4-BE49-F238E27FC236}">
                    <a16:creationId xmlns:a16="http://schemas.microsoft.com/office/drawing/2014/main" id="{FBD17EE9-B3D6-433E-8FB2-9378B48045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1763" y="5918090"/>
                <a:ext cx="321806" cy="125583"/>
              </a:xfrm>
              <a:custGeom>
                <a:avLst/>
                <a:gdLst>
                  <a:gd name="T0" fmla="*/ 20 w 360"/>
                  <a:gd name="T1" fmla="*/ 122 h 143"/>
                  <a:gd name="T2" fmla="*/ 339 w 360"/>
                  <a:gd name="T3" fmla="*/ 122 h 143"/>
                  <a:gd name="T4" fmla="*/ 339 w 360"/>
                  <a:gd name="T5" fmla="*/ 20 h 143"/>
                  <a:gd name="T6" fmla="*/ 20 w 360"/>
                  <a:gd name="T7" fmla="*/ 20 h 143"/>
                  <a:gd name="T8" fmla="*/ 20 w 360"/>
                  <a:gd name="T9" fmla="*/ 122 h 143"/>
                  <a:gd name="T10" fmla="*/ 349 w 360"/>
                  <a:gd name="T11" fmla="*/ 142 h 143"/>
                  <a:gd name="T12" fmla="*/ 9 w 360"/>
                  <a:gd name="T13" fmla="*/ 142 h 143"/>
                  <a:gd name="T14" fmla="*/ 9 w 360"/>
                  <a:gd name="T15" fmla="*/ 142 h 143"/>
                  <a:gd name="T16" fmla="*/ 0 w 360"/>
                  <a:gd name="T17" fmla="*/ 132 h 143"/>
                  <a:gd name="T18" fmla="*/ 0 w 360"/>
                  <a:gd name="T19" fmla="*/ 10 h 143"/>
                  <a:gd name="T20" fmla="*/ 0 w 360"/>
                  <a:gd name="T21" fmla="*/ 10 h 143"/>
                  <a:gd name="T22" fmla="*/ 9 w 360"/>
                  <a:gd name="T23" fmla="*/ 0 h 143"/>
                  <a:gd name="T24" fmla="*/ 349 w 360"/>
                  <a:gd name="T25" fmla="*/ 0 h 143"/>
                  <a:gd name="T26" fmla="*/ 349 w 360"/>
                  <a:gd name="T27" fmla="*/ 0 h 143"/>
                  <a:gd name="T28" fmla="*/ 359 w 360"/>
                  <a:gd name="T29" fmla="*/ 10 h 143"/>
                  <a:gd name="T30" fmla="*/ 359 w 360"/>
                  <a:gd name="T31" fmla="*/ 132 h 143"/>
                  <a:gd name="T32" fmla="*/ 359 w 360"/>
                  <a:gd name="T33" fmla="*/ 132 h 143"/>
                  <a:gd name="T34" fmla="*/ 349 w 360"/>
                  <a:gd name="T35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143">
                    <a:moveTo>
                      <a:pt x="20" y="122"/>
                    </a:moveTo>
                    <a:lnTo>
                      <a:pt x="339" y="122"/>
                    </a:lnTo>
                    <a:lnTo>
                      <a:pt x="339" y="20"/>
                    </a:lnTo>
                    <a:lnTo>
                      <a:pt x="20" y="20"/>
                    </a:lnTo>
                    <a:lnTo>
                      <a:pt x="20" y="122"/>
                    </a:lnTo>
                    <a:close/>
                    <a:moveTo>
                      <a:pt x="349" y="142"/>
                    </a:moveTo>
                    <a:lnTo>
                      <a:pt x="9" y="142"/>
                    </a:lnTo>
                    <a:lnTo>
                      <a:pt x="9" y="142"/>
                    </a:lnTo>
                    <a:cubicBezTo>
                      <a:pt x="4" y="142"/>
                      <a:pt x="0" y="138"/>
                      <a:pt x="0" y="13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49" y="0"/>
                    </a:lnTo>
                    <a:lnTo>
                      <a:pt x="349" y="0"/>
                    </a:lnTo>
                    <a:cubicBezTo>
                      <a:pt x="354" y="0"/>
                      <a:pt x="359" y="4"/>
                      <a:pt x="359" y="10"/>
                    </a:cubicBezTo>
                    <a:lnTo>
                      <a:pt x="359" y="132"/>
                    </a:lnTo>
                    <a:lnTo>
                      <a:pt x="359" y="132"/>
                    </a:lnTo>
                    <a:cubicBezTo>
                      <a:pt x="359" y="138"/>
                      <a:pt x="354" y="142"/>
                      <a:pt x="349" y="1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25">
                <a:extLst>
                  <a:ext uri="{FF2B5EF4-FFF2-40B4-BE49-F238E27FC236}">
                    <a16:creationId xmlns:a16="http://schemas.microsoft.com/office/drawing/2014/main" id="{D98C7AEE-4A58-4DE8-9D06-7905AE21E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705" y="5839601"/>
                <a:ext cx="211921" cy="19624"/>
              </a:xfrm>
              <a:custGeom>
                <a:avLst/>
                <a:gdLst>
                  <a:gd name="T0" fmla="*/ 228 w 239"/>
                  <a:gd name="T1" fmla="*/ 20 h 21"/>
                  <a:gd name="T2" fmla="*/ 9 w 239"/>
                  <a:gd name="T3" fmla="*/ 20 h 21"/>
                  <a:gd name="T4" fmla="*/ 9 w 239"/>
                  <a:gd name="T5" fmla="*/ 20 h 21"/>
                  <a:gd name="T6" fmla="*/ 0 w 239"/>
                  <a:gd name="T7" fmla="*/ 9 h 21"/>
                  <a:gd name="T8" fmla="*/ 0 w 239"/>
                  <a:gd name="T9" fmla="*/ 9 h 21"/>
                  <a:gd name="T10" fmla="*/ 9 w 239"/>
                  <a:gd name="T11" fmla="*/ 0 h 21"/>
                  <a:gd name="T12" fmla="*/ 228 w 239"/>
                  <a:gd name="T13" fmla="*/ 0 h 21"/>
                  <a:gd name="T14" fmla="*/ 228 w 239"/>
                  <a:gd name="T15" fmla="*/ 0 h 21"/>
                  <a:gd name="T16" fmla="*/ 238 w 239"/>
                  <a:gd name="T17" fmla="*/ 9 h 21"/>
                  <a:gd name="T18" fmla="*/ 238 w 239"/>
                  <a:gd name="T19" fmla="*/ 9 h 21"/>
                  <a:gd name="T20" fmla="*/ 228 w 23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9" h="21">
                    <a:moveTo>
                      <a:pt x="228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5" y="20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28" y="0"/>
                    </a:lnTo>
                    <a:lnTo>
                      <a:pt x="228" y="0"/>
                    </a:lnTo>
                    <a:cubicBezTo>
                      <a:pt x="234" y="0"/>
                      <a:pt x="238" y="4"/>
                      <a:pt x="238" y="9"/>
                    </a:cubicBezTo>
                    <a:lnTo>
                      <a:pt x="238" y="9"/>
                    </a:lnTo>
                    <a:cubicBezTo>
                      <a:pt x="238" y="15"/>
                      <a:pt x="234" y="20"/>
                      <a:pt x="22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26">
                <a:extLst>
                  <a:ext uri="{FF2B5EF4-FFF2-40B4-BE49-F238E27FC236}">
                    <a16:creationId xmlns:a16="http://schemas.microsoft.com/office/drawing/2014/main" id="{4930E286-13CA-463A-BFF8-AC96576DF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0547" y="5757189"/>
                <a:ext cx="168753" cy="337504"/>
              </a:xfrm>
              <a:custGeom>
                <a:avLst/>
                <a:gdLst>
                  <a:gd name="T0" fmla="*/ 19 w 189"/>
                  <a:gd name="T1" fmla="*/ 358 h 379"/>
                  <a:gd name="T2" fmla="*/ 168 w 189"/>
                  <a:gd name="T3" fmla="*/ 358 h 379"/>
                  <a:gd name="T4" fmla="*/ 168 w 189"/>
                  <a:gd name="T5" fmla="*/ 20 h 379"/>
                  <a:gd name="T6" fmla="*/ 19 w 189"/>
                  <a:gd name="T7" fmla="*/ 20 h 379"/>
                  <a:gd name="T8" fmla="*/ 19 w 189"/>
                  <a:gd name="T9" fmla="*/ 358 h 379"/>
                  <a:gd name="T10" fmla="*/ 179 w 189"/>
                  <a:gd name="T11" fmla="*/ 378 h 379"/>
                  <a:gd name="T12" fmla="*/ 9 w 189"/>
                  <a:gd name="T13" fmla="*/ 378 h 379"/>
                  <a:gd name="T14" fmla="*/ 9 w 189"/>
                  <a:gd name="T15" fmla="*/ 378 h 379"/>
                  <a:gd name="T16" fmla="*/ 0 w 189"/>
                  <a:gd name="T17" fmla="*/ 368 h 379"/>
                  <a:gd name="T18" fmla="*/ 0 w 189"/>
                  <a:gd name="T19" fmla="*/ 10 h 379"/>
                  <a:gd name="T20" fmla="*/ 0 w 189"/>
                  <a:gd name="T21" fmla="*/ 10 h 379"/>
                  <a:gd name="T22" fmla="*/ 9 w 189"/>
                  <a:gd name="T23" fmla="*/ 0 h 379"/>
                  <a:gd name="T24" fmla="*/ 179 w 189"/>
                  <a:gd name="T25" fmla="*/ 0 h 379"/>
                  <a:gd name="T26" fmla="*/ 179 w 189"/>
                  <a:gd name="T27" fmla="*/ 0 h 379"/>
                  <a:gd name="T28" fmla="*/ 188 w 189"/>
                  <a:gd name="T29" fmla="*/ 10 h 379"/>
                  <a:gd name="T30" fmla="*/ 188 w 189"/>
                  <a:gd name="T31" fmla="*/ 368 h 379"/>
                  <a:gd name="T32" fmla="*/ 188 w 189"/>
                  <a:gd name="T33" fmla="*/ 368 h 379"/>
                  <a:gd name="T34" fmla="*/ 179 w 189"/>
                  <a:gd name="T35" fmla="*/ 37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9" h="379">
                    <a:moveTo>
                      <a:pt x="19" y="358"/>
                    </a:moveTo>
                    <a:lnTo>
                      <a:pt x="168" y="358"/>
                    </a:lnTo>
                    <a:lnTo>
                      <a:pt x="168" y="20"/>
                    </a:lnTo>
                    <a:lnTo>
                      <a:pt x="19" y="20"/>
                    </a:lnTo>
                    <a:lnTo>
                      <a:pt x="19" y="358"/>
                    </a:lnTo>
                    <a:close/>
                    <a:moveTo>
                      <a:pt x="179" y="378"/>
                    </a:moveTo>
                    <a:lnTo>
                      <a:pt x="9" y="378"/>
                    </a:lnTo>
                    <a:lnTo>
                      <a:pt x="9" y="378"/>
                    </a:lnTo>
                    <a:cubicBezTo>
                      <a:pt x="4" y="378"/>
                      <a:pt x="0" y="373"/>
                      <a:pt x="0" y="3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9" y="0"/>
                    </a:lnTo>
                    <a:lnTo>
                      <a:pt x="179" y="0"/>
                    </a:lnTo>
                    <a:cubicBezTo>
                      <a:pt x="184" y="0"/>
                      <a:pt x="188" y="4"/>
                      <a:pt x="188" y="10"/>
                    </a:cubicBezTo>
                    <a:lnTo>
                      <a:pt x="188" y="368"/>
                    </a:lnTo>
                    <a:lnTo>
                      <a:pt x="188" y="368"/>
                    </a:lnTo>
                    <a:cubicBezTo>
                      <a:pt x="188" y="373"/>
                      <a:pt x="184" y="378"/>
                      <a:pt x="179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27">
                <a:extLst>
                  <a:ext uri="{FF2B5EF4-FFF2-40B4-BE49-F238E27FC236}">
                    <a16:creationId xmlns:a16="http://schemas.microsoft.com/office/drawing/2014/main" id="{73E4B7C1-6D77-4194-982B-963DB8BBF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8396" y="5765038"/>
                <a:ext cx="153055" cy="317880"/>
              </a:xfrm>
              <a:custGeom>
                <a:avLst/>
                <a:gdLst>
                  <a:gd name="T0" fmla="*/ 170 w 171"/>
                  <a:gd name="T1" fmla="*/ 0 h 359"/>
                  <a:gd name="T2" fmla="*/ 0 w 171"/>
                  <a:gd name="T3" fmla="*/ 0 h 359"/>
                  <a:gd name="T4" fmla="*/ 0 w 171"/>
                  <a:gd name="T5" fmla="*/ 358 h 359"/>
                  <a:gd name="T6" fmla="*/ 170 w 171"/>
                  <a:gd name="T7" fmla="*/ 358 h 359"/>
                  <a:gd name="T8" fmla="*/ 170 w 171"/>
                  <a:gd name="T9" fmla="*/ 0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" h="359">
                    <a:moveTo>
                      <a:pt x="170" y="0"/>
                    </a:moveTo>
                    <a:lnTo>
                      <a:pt x="0" y="0"/>
                    </a:lnTo>
                    <a:lnTo>
                      <a:pt x="0" y="358"/>
                    </a:lnTo>
                    <a:lnTo>
                      <a:pt x="170" y="358"/>
                    </a:lnTo>
                    <a:lnTo>
                      <a:pt x="17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28">
                <a:extLst>
                  <a:ext uri="{FF2B5EF4-FFF2-40B4-BE49-F238E27FC236}">
                    <a16:creationId xmlns:a16="http://schemas.microsoft.com/office/drawing/2014/main" id="{3B9FD913-7AE5-4DBB-9B0B-FE0A68446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3553" y="9073359"/>
                <a:ext cx="498408" cy="788818"/>
              </a:xfrm>
              <a:custGeom>
                <a:avLst/>
                <a:gdLst>
                  <a:gd name="T0" fmla="*/ 0 w 560"/>
                  <a:gd name="T1" fmla="*/ 884 h 885"/>
                  <a:gd name="T2" fmla="*/ 559 w 560"/>
                  <a:gd name="T3" fmla="*/ 884 h 885"/>
                  <a:gd name="T4" fmla="*/ 559 w 560"/>
                  <a:gd name="T5" fmla="*/ 0 h 885"/>
                  <a:gd name="T6" fmla="*/ 0 w 560"/>
                  <a:gd name="T7" fmla="*/ 0 h 885"/>
                  <a:gd name="T8" fmla="*/ 0 w 560"/>
                  <a:gd name="T9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0" h="885">
                    <a:moveTo>
                      <a:pt x="0" y="884"/>
                    </a:moveTo>
                    <a:lnTo>
                      <a:pt x="559" y="884"/>
                    </a:lnTo>
                    <a:lnTo>
                      <a:pt x="559" y="0"/>
                    </a:lnTo>
                    <a:lnTo>
                      <a:pt x="0" y="0"/>
                    </a:lnTo>
                    <a:lnTo>
                      <a:pt x="0" y="8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29">
                <a:extLst>
                  <a:ext uri="{FF2B5EF4-FFF2-40B4-BE49-F238E27FC236}">
                    <a16:creationId xmlns:a16="http://schemas.microsoft.com/office/drawing/2014/main" id="{47824547-43AF-48C0-AB05-E216A2BD26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5705" y="9065510"/>
                <a:ext cx="514106" cy="804516"/>
              </a:xfrm>
              <a:custGeom>
                <a:avLst/>
                <a:gdLst>
                  <a:gd name="T0" fmla="*/ 20 w 579"/>
                  <a:gd name="T1" fmla="*/ 884 h 904"/>
                  <a:gd name="T2" fmla="*/ 558 w 579"/>
                  <a:gd name="T3" fmla="*/ 884 h 904"/>
                  <a:gd name="T4" fmla="*/ 558 w 579"/>
                  <a:gd name="T5" fmla="*/ 20 h 904"/>
                  <a:gd name="T6" fmla="*/ 20 w 579"/>
                  <a:gd name="T7" fmla="*/ 20 h 904"/>
                  <a:gd name="T8" fmla="*/ 20 w 579"/>
                  <a:gd name="T9" fmla="*/ 884 h 904"/>
                  <a:gd name="T10" fmla="*/ 568 w 579"/>
                  <a:gd name="T11" fmla="*/ 903 h 904"/>
                  <a:gd name="T12" fmla="*/ 9 w 579"/>
                  <a:gd name="T13" fmla="*/ 903 h 904"/>
                  <a:gd name="T14" fmla="*/ 9 w 579"/>
                  <a:gd name="T15" fmla="*/ 903 h 904"/>
                  <a:gd name="T16" fmla="*/ 0 w 579"/>
                  <a:gd name="T17" fmla="*/ 894 h 904"/>
                  <a:gd name="T18" fmla="*/ 0 w 579"/>
                  <a:gd name="T19" fmla="*/ 10 h 904"/>
                  <a:gd name="T20" fmla="*/ 0 w 579"/>
                  <a:gd name="T21" fmla="*/ 10 h 904"/>
                  <a:gd name="T22" fmla="*/ 9 w 579"/>
                  <a:gd name="T23" fmla="*/ 0 h 904"/>
                  <a:gd name="T24" fmla="*/ 568 w 579"/>
                  <a:gd name="T25" fmla="*/ 0 h 904"/>
                  <a:gd name="T26" fmla="*/ 568 w 579"/>
                  <a:gd name="T27" fmla="*/ 0 h 904"/>
                  <a:gd name="T28" fmla="*/ 578 w 579"/>
                  <a:gd name="T29" fmla="*/ 10 h 904"/>
                  <a:gd name="T30" fmla="*/ 578 w 579"/>
                  <a:gd name="T31" fmla="*/ 894 h 904"/>
                  <a:gd name="T32" fmla="*/ 578 w 579"/>
                  <a:gd name="T33" fmla="*/ 894 h 904"/>
                  <a:gd name="T34" fmla="*/ 568 w 579"/>
                  <a:gd name="T35" fmla="*/ 90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9" h="904">
                    <a:moveTo>
                      <a:pt x="20" y="884"/>
                    </a:moveTo>
                    <a:lnTo>
                      <a:pt x="558" y="884"/>
                    </a:lnTo>
                    <a:lnTo>
                      <a:pt x="558" y="20"/>
                    </a:lnTo>
                    <a:lnTo>
                      <a:pt x="20" y="20"/>
                    </a:lnTo>
                    <a:lnTo>
                      <a:pt x="20" y="884"/>
                    </a:lnTo>
                    <a:close/>
                    <a:moveTo>
                      <a:pt x="568" y="903"/>
                    </a:moveTo>
                    <a:lnTo>
                      <a:pt x="9" y="903"/>
                    </a:lnTo>
                    <a:lnTo>
                      <a:pt x="9" y="903"/>
                    </a:lnTo>
                    <a:cubicBezTo>
                      <a:pt x="5" y="903"/>
                      <a:pt x="0" y="899"/>
                      <a:pt x="0" y="8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568" y="0"/>
                    </a:lnTo>
                    <a:lnTo>
                      <a:pt x="568" y="0"/>
                    </a:lnTo>
                    <a:cubicBezTo>
                      <a:pt x="574" y="0"/>
                      <a:pt x="578" y="4"/>
                      <a:pt x="578" y="10"/>
                    </a:cubicBezTo>
                    <a:lnTo>
                      <a:pt x="578" y="894"/>
                    </a:lnTo>
                    <a:lnTo>
                      <a:pt x="578" y="894"/>
                    </a:lnTo>
                    <a:cubicBezTo>
                      <a:pt x="578" y="899"/>
                      <a:pt x="574" y="903"/>
                      <a:pt x="568" y="9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30">
                <a:extLst>
                  <a:ext uri="{FF2B5EF4-FFF2-40B4-BE49-F238E27FC236}">
                    <a16:creationId xmlns:a16="http://schemas.microsoft.com/office/drawing/2014/main" id="{8C6C8F20-1788-4917-9EEC-A852B58E0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6230" y="9065510"/>
                <a:ext cx="176602" cy="506257"/>
              </a:xfrm>
              <a:custGeom>
                <a:avLst/>
                <a:gdLst>
                  <a:gd name="T0" fmla="*/ 19 w 199"/>
                  <a:gd name="T1" fmla="*/ 548 h 569"/>
                  <a:gd name="T2" fmla="*/ 178 w 199"/>
                  <a:gd name="T3" fmla="*/ 548 h 569"/>
                  <a:gd name="T4" fmla="*/ 178 w 199"/>
                  <a:gd name="T5" fmla="*/ 20 h 569"/>
                  <a:gd name="T6" fmla="*/ 19 w 199"/>
                  <a:gd name="T7" fmla="*/ 20 h 569"/>
                  <a:gd name="T8" fmla="*/ 19 w 199"/>
                  <a:gd name="T9" fmla="*/ 548 h 569"/>
                  <a:gd name="T10" fmla="*/ 187 w 199"/>
                  <a:gd name="T11" fmla="*/ 568 h 569"/>
                  <a:gd name="T12" fmla="*/ 9 w 199"/>
                  <a:gd name="T13" fmla="*/ 568 h 569"/>
                  <a:gd name="T14" fmla="*/ 9 w 199"/>
                  <a:gd name="T15" fmla="*/ 568 h 569"/>
                  <a:gd name="T16" fmla="*/ 0 w 199"/>
                  <a:gd name="T17" fmla="*/ 558 h 569"/>
                  <a:gd name="T18" fmla="*/ 0 w 199"/>
                  <a:gd name="T19" fmla="*/ 10 h 569"/>
                  <a:gd name="T20" fmla="*/ 0 w 199"/>
                  <a:gd name="T21" fmla="*/ 10 h 569"/>
                  <a:gd name="T22" fmla="*/ 9 w 199"/>
                  <a:gd name="T23" fmla="*/ 0 h 569"/>
                  <a:gd name="T24" fmla="*/ 187 w 199"/>
                  <a:gd name="T25" fmla="*/ 0 h 569"/>
                  <a:gd name="T26" fmla="*/ 187 w 199"/>
                  <a:gd name="T27" fmla="*/ 0 h 569"/>
                  <a:gd name="T28" fmla="*/ 198 w 199"/>
                  <a:gd name="T29" fmla="*/ 10 h 569"/>
                  <a:gd name="T30" fmla="*/ 198 w 199"/>
                  <a:gd name="T31" fmla="*/ 558 h 569"/>
                  <a:gd name="T32" fmla="*/ 198 w 199"/>
                  <a:gd name="T33" fmla="*/ 558 h 569"/>
                  <a:gd name="T34" fmla="*/ 187 w 199"/>
                  <a:gd name="T35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9" h="569">
                    <a:moveTo>
                      <a:pt x="19" y="548"/>
                    </a:moveTo>
                    <a:lnTo>
                      <a:pt x="178" y="548"/>
                    </a:lnTo>
                    <a:lnTo>
                      <a:pt x="178" y="20"/>
                    </a:lnTo>
                    <a:lnTo>
                      <a:pt x="19" y="20"/>
                    </a:lnTo>
                    <a:lnTo>
                      <a:pt x="19" y="548"/>
                    </a:lnTo>
                    <a:close/>
                    <a:moveTo>
                      <a:pt x="187" y="568"/>
                    </a:moveTo>
                    <a:lnTo>
                      <a:pt x="9" y="568"/>
                    </a:lnTo>
                    <a:lnTo>
                      <a:pt x="9" y="568"/>
                    </a:lnTo>
                    <a:cubicBezTo>
                      <a:pt x="4" y="568"/>
                      <a:pt x="0" y="564"/>
                      <a:pt x="0" y="5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3" y="0"/>
                      <a:pt x="198" y="4"/>
                      <a:pt x="198" y="10"/>
                    </a:cubicBezTo>
                    <a:lnTo>
                      <a:pt x="198" y="558"/>
                    </a:lnTo>
                    <a:lnTo>
                      <a:pt x="198" y="558"/>
                    </a:lnTo>
                    <a:cubicBezTo>
                      <a:pt x="198" y="564"/>
                      <a:pt x="193" y="568"/>
                      <a:pt x="187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31">
                <a:extLst>
                  <a:ext uri="{FF2B5EF4-FFF2-40B4-BE49-F238E27FC236}">
                    <a16:creationId xmlns:a16="http://schemas.microsoft.com/office/drawing/2014/main" id="{25697CB8-E3B2-47A4-9843-626ED6C16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4079" y="9073359"/>
                <a:ext cx="160904" cy="486633"/>
              </a:xfrm>
              <a:custGeom>
                <a:avLst/>
                <a:gdLst>
                  <a:gd name="T0" fmla="*/ 178 w 179"/>
                  <a:gd name="T1" fmla="*/ 548 h 549"/>
                  <a:gd name="T2" fmla="*/ 0 w 179"/>
                  <a:gd name="T3" fmla="*/ 548 h 549"/>
                  <a:gd name="T4" fmla="*/ 0 w 179"/>
                  <a:gd name="T5" fmla="*/ 0 h 549"/>
                  <a:gd name="T6" fmla="*/ 178 w 179"/>
                  <a:gd name="T7" fmla="*/ 0 h 549"/>
                  <a:gd name="T8" fmla="*/ 178 w 179"/>
                  <a:gd name="T9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549">
                    <a:moveTo>
                      <a:pt x="178" y="548"/>
                    </a:moveTo>
                    <a:lnTo>
                      <a:pt x="0" y="548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54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32">
                <a:extLst>
                  <a:ext uri="{FF2B5EF4-FFF2-40B4-BE49-F238E27FC236}">
                    <a16:creationId xmlns:a16="http://schemas.microsoft.com/office/drawing/2014/main" id="{3D9F2615-93F5-4486-88E6-A8C6B7DF9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9316" y="9277431"/>
                <a:ext cx="1220509" cy="584746"/>
              </a:xfrm>
              <a:custGeom>
                <a:avLst/>
                <a:gdLst>
                  <a:gd name="T0" fmla="*/ 0 w 1371"/>
                  <a:gd name="T1" fmla="*/ 657 h 658"/>
                  <a:gd name="T2" fmla="*/ 1370 w 1371"/>
                  <a:gd name="T3" fmla="*/ 657 h 658"/>
                  <a:gd name="T4" fmla="*/ 1370 w 1371"/>
                  <a:gd name="T5" fmla="*/ 0 h 658"/>
                  <a:gd name="T6" fmla="*/ 0 w 1371"/>
                  <a:gd name="T7" fmla="*/ 0 h 658"/>
                  <a:gd name="T8" fmla="*/ 0 w 1371"/>
                  <a:gd name="T9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1" h="658">
                    <a:moveTo>
                      <a:pt x="0" y="657"/>
                    </a:moveTo>
                    <a:lnTo>
                      <a:pt x="1370" y="657"/>
                    </a:lnTo>
                    <a:lnTo>
                      <a:pt x="1370" y="0"/>
                    </a:lnTo>
                    <a:lnTo>
                      <a:pt x="0" y="0"/>
                    </a:lnTo>
                    <a:lnTo>
                      <a:pt x="0" y="6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33">
                <a:extLst>
                  <a:ext uri="{FF2B5EF4-FFF2-40B4-BE49-F238E27FC236}">
                    <a16:creationId xmlns:a16="http://schemas.microsoft.com/office/drawing/2014/main" id="{D0995039-0EA6-4948-818C-BBB083401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7544" y="9269582"/>
                <a:ext cx="1240130" cy="600444"/>
              </a:xfrm>
              <a:custGeom>
                <a:avLst/>
                <a:gdLst>
                  <a:gd name="T0" fmla="*/ 20 w 1392"/>
                  <a:gd name="T1" fmla="*/ 656 h 676"/>
                  <a:gd name="T2" fmla="*/ 1371 w 1392"/>
                  <a:gd name="T3" fmla="*/ 656 h 676"/>
                  <a:gd name="T4" fmla="*/ 1371 w 1392"/>
                  <a:gd name="T5" fmla="*/ 19 h 676"/>
                  <a:gd name="T6" fmla="*/ 20 w 1392"/>
                  <a:gd name="T7" fmla="*/ 19 h 676"/>
                  <a:gd name="T8" fmla="*/ 20 w 1392"/>
                  <a:gd name="T9" fmla="*/ 656 h 676"/>
                  <a:gd name="T10" fmla="*/ 1380 w 1392"/>
                  <a:gd name="T11" fmla="*/ 675 h 676"/>
                  <a:gd name="T12" fmla="*/ 10 w 1392"/>
                  <a:gd name="T13" fmla="*/ 675 h 676"/>
                  <a:gd name="T14" fmla="*/ 10 w 1392"/>
                  <a:gd name="T15" fmla="*/ 675 h 676"/>
                  <a:gd name="T16" fmla="*/ 0 w 1392"/>
                  <a:gd name="T17" fmla="*/ 666 h 676"/>
                  <a:gd name="T18" fmla="*/ 0 w 1392"/>
                  <a:gd name="T19" fmla="*/ 9 h 676"/>
                  <a:gd name="T20" fmla="*/ 0 w 1392"/>
                  <a:gd name="T21" fmla="*/ 9 h 676"/>
                  <a:gd name="T22" fmla="*/ 10 w 1392"/>
                  <a:gd name="T23" fmla="*/ 0 h 676"/>
                  <a:gd name="T24" fmla="*/ 1380 w 1392"/>
                  <a:gd name="T25" fmla="*/ 0 h 676"/>
                  <a:gd name="T26" fmla="*/ 1380 w 1392"/>
                  <a:gd name="T27" fmla="*/ 0 h 676"/>
                  <a:gd name="T28" fmla="*/ 1391 w 1392"/>
                  <a:gd name="T29" fmla="*/ 9 h 676"/>
                  <a:gd name="T30" fmla="*/ 1391 w 1392"/>
                  <a:gd name="T31" fmla="*/ 666 h 676"/>
                  <a:gd name="T32" fmla="*/ 1391 w 1392"/>
                  <a:gd name="T33" fmla="*/ 666 h 676"/>
                  <a:gd name="T34" fmla="*/ 1380 w 1392"/>
                  <a:gd name="T35" fmla="*/ 675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2" h="676">
                    <a:moveTo>
                      <a:pt x="20" y="656"/>
                    </a:moveTo>
                    <a:lnTo>
                      <a:pt x="1371" y="656"/>
                    </a:lnTo>
                    <a:lnTo>
                      <a:pt x="1371" y="19"/>
                    </a:lnTo>
                    <a:lnTo>
                      <a:pt x="20" y="19"/>
                    </a:lnTo>
                    <a:lnTo>
                      <a:pt x="20" y="656"/>
                    </a:lnTo>
                    <a:close/>
                    <a:moveTo>
                      <a:pt x="1380" y="675"/>
                    </a:moveTo>
                    <a:lnTo>
                      <a:pt x="10" y="675"/>
                    </a:lnTo>
                    <a:lnTo>
                      <a:pt x="10" y="675"/>
                    </a:lnTo>
                    <a:cubicBezTo>
                      <a:pt x="5" y="675"/>
                      <a:pt x="0" y="671"/>
                      <a:pt x="0" y="66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380" y="0"/>
                    </a:lnTo>
                    <a:lnTo>
                      <a:pt x="1380" y="0"/>
                    </a:lnTo>
                    <a:cubicBezTo>
                      <a:pt x="1386" y="0"/>
                      <a:pt x="1391" y="4"/>
                      <a:pt x="1391" y="9"/>
                    </a:cubicBezTo>
                    <a:lnTo>
                      <a:pt x="1391" y="666"/>
                    </a:lnTo>
                    <a:lnTo>
                      <a:pt x="1391" y="666"/>
                    </a:lnTo>
                    <a:cubicBezTo>
                      <a:pt x="1391" y="671"/>
                      <a:pt x="1386" y="675"/>
                      <a:pt x="1380" y="6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34">
                <a:extLst>
                  <a:ext uri="{FF2B5EF4-FFF2-40B4-BE49-F238E27FC236}">
                    <a16:creationId xmlns:a16="http://schemas.microsoft.com/office/drawing/2014/main" id="{F1FC1C2A-A24A-44C2-B228-AB4B3140D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5310" y="9273508"/>
                <a:ext cx="19624" cy="596518"/>
              </a:xfrm>
              <a:custGeom>
                <a:avLst/>
                <a:gdLst>
                  <a:gd name="T0" fmla="*/ 11 w 21"/>
                  <a:gd name="T1" fmla="*/ 670 h 671"/>
                  <a:gd name="T2" fmla="*/ 11 w 21"/>
                  <a:gd name="T3" fmla="*/ 670 h 671"/>
                  <a:gd name="T4" fmla="*/ 0 w 21"/>
                  <a:gd name="T5" fmla="*/ 659 h 671"/>
                  <a:gd name="T6" fmla="*/ 0 w 21"/>
                  <a:gd name="T7" fmla="*/ 11 h 671"/>
                  <a:gd name="T8" fmla="*/ 0 w 21"/>
                  <a:gd name="T9" fmla="*/ 11 h 671"/>
                  <a:gd name="T10" fmla="*/ 11 w 21"/>
                  <a:gd name="T11" fmla="*/ 0 h 671"/>
                  <a:gd name="T12" fmla="*/ 11 w 21"/>
                  <a:gd name="T13" fmla="*/ 0 h 671"/>
                  <a:gd name="T14" fmla="*/ 20 w 21"/>
                  <a:gd name="T15" fmla="*/ 11 h 671"/>
                  <a:gd name="T16" fmla="*/ 20 w 21"/>
                  <a:gd name="T17" fmla="*/ 659 h 671"/>
                  <a:gd name="T18" fmla="*/ 20 w 21"/>
                  <a:gd name="T19" fmla="*/ 659 h 671"/>
                  <a:gd name="T20" fmla="*/ 11 w 21"/>
                  <a:gd name="T21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671">
                    <a:moveTo>
                      <a:pt x="11" y="670"/>
                    </a:moveTo>
                    <a:lnTo>
                      <a:pt x="11" y="670"/>
                    </a:lnTo>
                    <a:cubicBezTo>
                      <a:pt x="5" y="670"/>
                      <a:pt x="0" y="665"/>
                      <a:pt x="0" y="65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5" y="0"/>
                      <a:pt x="20" y="4"/>
                      <a:pt x="20" y="11"/>
                    </a:cubicBezTo>
                    <a:lnTo>
                      <a:pt x="20" y="659"/>
                    </a:lnTo>
                    <a:lnTo>
                      <a:pt x="20" y="659"/>
                    </a:lnTo>
                    <a:cubicBezTo>
                      <a:pt x="20" y="665"/>
                      <a:pt x="15" y="670"/>
                      <a:pt x="11" y="6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35">
                <a:extLst>
                  <a:ext uri="{FF2B5EF4-FFF2-40B4-BE49-F238E27FC236}">
                    <a16:creationId xmlns:a16="http://schemas.microsoft.com/office/drawing/2014/main" id="{4D1F94A2-F8E6-4FDF-B592-E36A6C1CB5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6590" y="9269582"/>
                <a:ext cx="188374" cy="412070"/>
              </a:xfrm>
              <a:custGeom>
                <a:avLst/>
                <a:gdLst>
                  <a:gd name="T0" fmla="*/ 19 w 211"/>
                  <a:gd name="T1" fmla="*/ 442 h 463"/>
                  <a:gd name="T2" fmla="*/ 191 w 211"/>
                  <a:gd name="T3" fmla="*/ 442 h 463"/>
                  <a:gd name="T4" fmla="*/ 191 w 211"/>
                  <a:gd name="T5" fmla="*/ 19 h 463"/>
                  <a:gd name="T6" fmla="*/ 19 w 211"/>
                  <a:gd name="T7" fmla="*/ 19 h 463"/>
                  <a:gd name="T8" fmla="*/ 19 w 211"/>
                  <a:gd name="T9" fmla="*/ 442 h 463"/>
                  <a:gd name="T10" fmla="*/ 201 w 211"/>
                  <a:gd name="T11" fmla="*/ 462 h 463"/>
                  <a:gd name="T12" fmla="*/ 10 w 211"/>
                  <a:gd name="T13" fmla="*/ 462 h 463"/>
                  <a:gd name="T14" fmla="*/ 10 w 211"/>
                  <a:gd name="T15" fmla="*/ 462 h 463"/>
                  <a:gd name="T16" fmla="*/ 0 w 211"/>
                  <a:gd name="T17" fmla="*/ 452 h 463"/>
                  <a:gd name="T18" fmla="*/ 0 w 211"/>
                  <a:gd name="T19" fmla="*/ 9 h 463"/>
                  <a:gd name="T20" fmla="*/ 0 w 211"/>
                  <a:gd name="T21" fmla="*/ 9 h 463"/>
                  <a:gd name="T22" fmla="*/ 10 w 211"/>
                  <a:gd name="T23" fmla="*/ 0 h 463"/>
                  <a:gd name="T24" fmla="*/ 201 w 211"/>
                  <a:gd name="T25" fmla="*/ 0 h 463"/>
                  <a:gd name="T26" fmla="*/ 201 w 211"/>
                  <a:gd name="T27" fmla="*/ 0 h 463"/>
                  <a:gd name="T28" fmla="*/ 210 w 211"/>
                  <a:gd name="T29" fmla="*/ 9 h 463"/>
                  <a:gd name="T30" fmla="*/ 210 w 211"/>
                  <a:gd name="T31" fmla="*/ 452 h 463"/>
                  <a:gd name="T32" fmla="*/ 210 w 211"/>
                  <a:gd name="T33" fmla="*/ 452 h 463"/>
                  <a:gd name="T34" fmla="*/ 201 w 211"/>
                  <a:gd name="T35" fmla="*/ 462 h 4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1" h="463">
                    <a:moveTo>
                      <a:pt x="19" y="442"/>
                    </a:moveTo>
                    <a:lnTo>
                      <a:pt x="191" y="442"/>
                    </a:lnTo>
                    <a:lnTo>
                      <a:pt x="191" y="19"/>
                    </a:lnTo>
                    <a:lnTo>
                      <a:pt x="19" y="19"/>
                    </a:lnTo>
                    <a:lnTo>
                      <a:pt x="19" y="442"/>
                    </a:lnTo>
                    <a:close/>
                    <a:moveTo>
                      <a:pt x="201" y="462"/>
                    </a:moveTo>
                    <a:lnTo>
                      <a:pt x="10" y="462"/>
                    </a:lnTo>
                    <a:lnTo>
                      <a:pt x="10" y="462"/>
                    </a:lnTo>
                    <a:cubicBezTo>
                      <a:pt x="4" y="462"/>
                      <a:pt x="0" y="457"/>
                      <a:pt x="0" y="45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01" y="0"/>
                    </a:lnTo>
                    <a:lnTo>
                      <a:pt x="201" y="0"/>
                    </a:lnTo>
                    <a:cubicBezTo>
                      <a:pt x="206" y="0"/>
                      <a:pt x="210" y="4"/>
                      <a:pt x="210" y="9"/>
                    </a:cubicBezTo>
                    <a:lnTo>
                      <a:pt x="210" y="452"/>
                    </a:lnTo>
                    <a:lnTo>
                      <a:pt x="210" y="452"/>
                    </a:lnTo>
                    <a:cubicBezTo>
                      <a:pt x="210" y="457"/>
                      <a:pt x="206" y="462"/>
                      <a:pt x="201" y="4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36">
                <a:extLst>
                  <a:ext uri="{FF2B5EF4-FFF2-40B4-BE49-F238E27FC236}">
                    <a16:creationId xmlns:a16="http://schemas.microsoft.com/office/drawing/2014/main" id="{D651F6F8-B0B5-4C32-A5A3-1AC98BEE3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4439" y="9277431"/>
                <a:ext cx="172676" cy="396372"/>
              </a:xfrm>
              <a:custGeom>
                <a:avLst/>
                <a:gdLst>
                  <a:gd name="T0" fmla="*/ 0 w 192"/>
                  <a:gd name="T1" fmla="*/ 443 h 444"/>
                  <a:gd name="T2" fmla="*/ 191 w 192"/>
                  <a:gd name="T3" fmla="*/ 443 h 444"/>
                  <a:gd name="T4" fmla="*/ 191 w 192"/>
                  <a:gd name="T5" fmla="*/ 0 h 444"/>
                  <a:gd name="T6" fmla="*/ 0 w 192"/>
                  <a:gd name="T7" fmla="*/ 0 h 444"/>
                  <a:gd name="T8" fmla="*/ 0 w 192"/>
                  <a:gd name="T9" fmla="*/ 44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2" h="444">
                    <a:moveTo>
                      <a:pt x="0" y="443"/>
                    </a:moveTo>
                    <a:lnTo>
                      <a:pt x="191" y="443"/>
                    </a:lnTo>
                    <a:lnTo>
                      <a:pt x="191" y="0"/>
                    </a:lnTo>
                    <a:lnTo>
                      <a:pt x="0" y="0"/>
                    </a:lnTo>
                    <a:lnTo>
                      <a:pt x="0" y="44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37">
                <a:extLst>
                  <a:ext uri="{FF2B5EF4-FFF2-40B4-BE49-F238E27FC236}">
                    <a16:creationId xmlns:a16="http://schemas.microsoft.com/office/drawing/2014/main" id="{9AF504DE-B1B1-46BD-80E8-568251338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5129" y="10270321"/>
                <a:ext cx="317883" cy="317880"/>
              </a:xfrm>
              <a:custGeom>
                <a:avLst/>
                <a:gdLst>
                  <a:gd name="T0" fmla="*/ 0 w 356"/>
                  <a:gd name="T1" fmla="*/ 358 h 359"/>
                  <a:gd name="T2" fmla="*/ 355 w 356"/>
                  <a:gd name="T3" fmla="*/ 358 h 359"/>
                  <a:gd name="T4" fmla="*/ 355 w 356"/>
                  <a:gd name="T5" fmla="*/ 0 h 359"/>
                  <a:gd name="T6" fmla="*/ 0 w 356"/>
                  <a:gd name="T7" fmla="*/ 0 h 359"/>
                  <a:gd name="T8" fmla="*/ 0 w 356"/>
                  <a:gd name="T9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6" h="359">
                    <a:moveTo>
                      <a:pt x="0" y="358"/>
                    </a:moveTo>
                    <a:lnTo>
                      <a:pt x="355" y="358"/>
                    </a:lnTo>
                    <a:lnTo>
                      <a:pt x="355" y="0"/>
                    </a:lnTo>
                    <a:lnTo>
                      <a:pt x="0" y="0"/>
                    </a:lnTo>
                    <a:lnTo>
                      <a:pt x="0" y="35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38">
                <a:extLst>
                  <a:ext uri="{FF2B5EF4-FFF2-40B4-BE49-F238E27FC236}">
                    <a16:creationId xmlns:a16="http://schemas.microsoft.com/office/drawing/2014/main" id="{F30CC38B-0E94-4D97-A002-C580A8C87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7280" y="10262472"/>
                <a:ext cx="333581" cy="337504"/>
              </a:xfrm>
              <a:custGeom>
                <a:avLst/>
                <a:gdLst>
                  <a:gd name="T0" fmla="*/ 21 w 375"/>
                  <a:gd name="T1" fmla="*/ 358 h 378"/>
                  <a:gd name="T2" fmla="*/ 355 w 375"/>
                  <a:gd name="T3" fmla="*/ 358 h 378"/>
                  <a:gd name="T4" fmla="*/ 355 w 375"/>
                  <a:gd name="T5" fmla="*/ 20 h 378"/>
                  <a:gd name="T6" fmla="*/ 21 w 375"/>
                  <a:gd name="T7" fmla="*/ 20 h 378"/>
                  <a:gd name="T8" fmla="*/ 21 w 375"/>
                  <a:gd name="T9" fmla="*/ 358 h 378"/>
                  <a:gd name="T10" fmla="*/ 365 w 375"/>
                  <a:gd name="T11" fmla="*/ 377 h 378"/>
                  <a:gd name="T12" fmla="*/ 10 w 375"/>
                  <a:gd name="T13" fmla="*/ 377 h 378"/>
                  <a:gd name="T14" fmla="*/ 10 w 375"/>
                  <a:gd name="T15" fmla="*/ 377 h 378"/>
                  <a:gd name="T16" fmla="*/ 0 w 375"/>
                  <a:gd name="T17" fmla="*/ 368 h 378"/>
                  <a:gd name="T18" fmla="*/ 0 w 375"/>
                  <a:gd name="T19" fmla="*/ 10 h 378"/>
                  <a:gd name="T20" fmla="*/ 0 w 375"/>
                  <a:gd name="T21" fmla="*/ 10 h 378"/>
                  <a:gd name="T22" fmla="*/ 10 w 375"/>
                  <a:gd name="T23" fmla="*/ 0 h 378"/>
                  <a:gd name="T24" fmla="*/ 365 w 375"/>
                  <a:gd name="T25" fmla="*/ 0 h 378"/>
                  <a:gd name="T26" fmla="*/ 365 w 375"/>
                  <a:gd name="T27" fmla="*/ 0 h 378"/>
                  <a:gd name="T28" fmla="*/ 374 w 375"/>
                  <a:gd name="T29" fmla="*/ 10 h 378"/>
                  <a:gd name="T30" fmla="*/ 374 w 375"/>
                  <a:gd name="T31" fmla="*/ 368 h 378"/>
                  <a:gd name="T32" fmla="*/ 374 w 375"/>
                  <a:gd name="T33" fmla="*/ 368 h 378"/>
                  <a:gd name="T34" fmla="*/ 365 w 375"/>
                  <a:gd name="T35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5" h="378">
                    <a:moveTo>
                      <a:pt x="21" y="358"/>
                    </a:moveTo>
                    <a:lnTo>
                      <a:pt x="355" y="358"/>
                    </a:lnTo>
                    <a:lnTo>
                      <a:pt x="355" y="20"/>
                    </a:lnTo>
                    <a:lnTo>
                      <a:pt x="21" y="20"/>
                    </a:lnTo>
                    <a:lnTo>
                      <a:pt x="21" y="358"/>
                    </a:lnTo>
                    <a:close/>
                    <a:moveTo>
                      <a:pt x="365" y="377"/>
                    </a:moveTo>
                    <a:lnTo>
                      <a:pt x="10" y="377"/>
                    </a:lnTo>
                    <a:lnTo>
                      <a:pt x="10" y="377"/>
                    </a:lnTo>
                    <a:cubicBezTo>
                      <a:pt x="5" y="377"/>
                      <a:pt x="0" y="373"/>
                      <a:pt x="0" y="3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65" y="0"/>
                    </a:lnTo>
                    <a:lnTo>
                      <a:pt x="365" y="0"/>
                    </a:lnTo>
                    <a:cubicBezTo>
                      <a:pt x="370" y="0"/>
                      <a:pt x="374" y="5"/>
                      <a:pt x="374" y="10"/>
                    </a:cubicBezTo>
                    <a:lnTo>
                      <a:pt x="374" y="368"/>
                    </a:lnTo>
                    <a:lnTo>
                      <a:pt x="374" y="368"/>
                    </a:lnTo>
                    <a:cubicBezTo>
                      <a:pt x="374" y="373"/>
                      <a:pt x="370" y="377"/>
                      <a:pt x="365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39">
                <a:extLst>
                  <a:ext uri="{FF2B5EF4-FFF2-40B4-BE49-F238E27FC236}">
                    <a16:creationId xmlns:a16="http://schemas.microsoft.com/office/drawing/2014/main" id="{F9475CA3-606B-4A9A-B081-11106FC3F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9086" y="10270321"/>
                <a:ext cx="223696" cy="317880"/>
              </a:xfrm>
              <a:custGeom>
                <a:avLst/>
                <a:gdLst>
                  <a:gd name="T0" fmla="*/ 0 w 252"/>
                  <a:gd name="T1" fmla="*/ 358 h 359"/>
                  <a:gd name="T2" fmla="*/ 251 w 252"/>
                  <a:gd name="T3" fmla="*/ 358 h 359"/>
                  <a:gd name="T4" fmla="*/ 251 w 252"/>
                  <a:gd name="T5" fmla="*/ 0 h 359"/>
                  <a:gd name="T6" fmla="*/ 0 w 252"/>
                  <a:gd name="T7" fmla="*/ 0 h 359"/>
                  <a:gd name="T8" fmla="*/ 0 w 252"/>
                  <a:gd name="T9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2" h="359">
                    <a:moveTo>
                      <a:pt x="0" y="358"/>
                    </a:moveTo>
                    <a:lnTo>
                      <a:pt x="251" y="358"/>
                    </a:lnTo>
                    <a:lnTo>
                      <a:pt x="251" y="0"/>
                    </a:lnTo>
                    <a:lnTo>
                      <a:pt x="0" y="0"/>
                    </a:lnTo>
                    <a:lnTo>
                      <a:pt x="0" y="35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40">
                <a:extLst>
                  <a:ext uri="{FF2B5EF4-FFF2-40B4-BE49-F238E27FC236}">
                    <a16:creationId xmlns:a16="http://schemas.microsoft.com/office/drawing/2014/main" id="{5EC00F65-67E7-4B52-9870-AC1007DE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1237" y="10262472"/>
                <a:ext cx="239393" cy="337504"/>
              </a:xfrm>
              <a:custGeom>
                <a:avLst/>
                <a:gdLst>
                  <a:gd name="T0" fmla="*/ 19 w 271"/>
                  <a:gd name="T1" fmla="*/ 358 h 378"/>
                  <a:gd name="T2" fmla="*/ 250 w 271"/>
                  <a:gd name="T3" fmla="*/ 358 h 378"/>
                  <a:gd name="T4" fmla="*/ 250 w 271"/>
                  <a:gd name="T5" fmla="*/ 20 h 378"/>
                  <a:gd name="T6" fmla="*/ 19 w 271"/>
                  <a:gd name="T7" fmla="*/ 20 h 378"/>
                  <a:gd name="T8" fmla="*/ 19 w 271"/>
                  <a:gd name="T9" fmla="*/ 358 h 378"/>
                  <a:gd name="T10" fmla="*/ 261 w 271"/>
                  <a:gd name="T11" fmla="*/ 377 h 378"/>
                  <a:gd name="T12" fmla="*/ 10 w 271"/>
                  <a:gd name="T13" fmla="*/ 377 h 378"/>
                  <a:gd name="T14" fmla="*/ 10 w 271"/>
                  <a:gd name="T15" fmla="*/ 377 h 378"/>
                  <a:gd name="T16" fmla="*/ 0 w 271"/>
                  <a:gd name="T17" fmla="*/ 368 h 378"/>
                  <a:gd name="T18" fmla="*/ 0 w 271"/>
                  <a:gd name="T19" fmla="*/ 10 h 378"/>
                  <a:gd name="T20" fmla="*/ 0 w 271"/>
                  <a:gd name="T21" fmla="*/ 10 h 378"/>
                  <a:gd name="T22" fmla="*/ 10 w 271"/>
                  <a:gd name="T23" fmla="*/ 0 h 378"/>
                  <a:gd name="T24" fmla="*/ 261 w 271"/>
                  <a:gd name="T25" fmla="*/ 0 h 378"/>
                  <a:gd name="T26" fmla="*/ 261 w 271"/>
                  <a:gd name="T27" fmla="*/ 0 h 378"/>
                  <a:gd name="T28" fmla="*/ 270 w 271"/>
                  <a:gd name="T29" fmla="*/ 10 h 378"/>
                  <a:gd name="T30" fmla="*/ 270 w 271"/>
                  <a:gd name="T31" fmla="*/ 368 h 378"/>
                  <a:gd name="T32" fmla="*/ 270 w 271"/>
                  <a:gd name="T33" fmla="*/ 368 h 378"/>
                  <a:gd name="T34" fmla="*/ 261 w 271"/>
                  <a:gd name="T35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1" h="378">
                    <a:moveTo>
                      <a:pt x="19" y="358"/>
                    </a:moveTo>
                    <a:lnTo>
                      <a:pt x="250" y="358"/>
                    </a:lnTo>
                    <a:lnTo>
                      <a:pt x="250" y="20"/>
                    </a:lnTo>
                    <a:lnTo>
                      <a:pt x="19" y="20"/>
                    </a:lnTo>
                    <a:lnTo>
                      <a:pt x="19" y="358"/>
                    </a:lnTo>
                    <a:close/>
                    <a:moveTo>
                      <a:pt x="261" y="377"/>
                    </a:moveTo>
                    <a:lnTo>
                      <a:pt x="10" y="377"/>
                    </a:lnTo>
                    <a:lnTo>
                      <a:pt x="10" y="377"/>
                    </a:lnTo>
                    <a:cubicBezTo>
                      <a:pt x="4" y="377"/>
                      <a:pt x="0" y="373"/>
                      <a:pt x="0" y="3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61" y="0"/>
                    </a:lnTo>
                    <a:lnTo>
                      <a:pt x="261" y="0"/>
                    </a:lnTo>
                    <a:cubicBezTo>
                      <a:pt x="266" y="0"/>
                      <a:pt x="270" y="5"/>
                      <a:pt x="270" y="10"/>
                    </a:cubicBezTo>
                    <a:lnTo>
                      <a:pt x="270" y="368"/>
                    </a:lnTo>
                    <a:lnTo>
                      <a:pt x="270" y="368"/>
                    </a:lnTo>
                    <a:cubicBezTo>
                      <a:pt x="270" y="373"/>
                      <a:pt x="266" y="377"/>
                      <a:pt x="261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41">
                <a:extLst>
                  <a:ext uri="{FF2B5EF4-FFF2-40B4-BE49-F238E27FC236}">
                    <a16:creationId xmlns:a16="http://schemas.microsoft.com/office/drawing/2014/main" id="{0395CE14-EEEC-4887-AB63-75A3E8C1F7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2782" y="10270321"/>
                <a:ext cx="635763" cy="317880"/>
              </a:xfrm>
              <a:custGeom>
                <a:avLst/>
                <a:gdLst>
                  <a:gd name="T0" fmla="*/ 0 w 716"/>
                  <a:gd name="T1" fmla="*/ 358 h 359"/>
                  <a:gd name="T2" fmla="*/ 715 w 716"/>
                  <a:gd name="T3" fmla="*/ 358 h 359"/>
                  <a:gd name="T4" fmla="*/ 715 w 716"/>
                  <a:gd name="T5" fmla="*/ 0 h 359"/>
                  <a:gd name="T6" fmla="*/ 0 w 716"/>
                  <a:gd name="T7" fmla="*/ 0 h 359"/>
                  <a:gd name="T8" fmla="*/ 0 w 716"/>
                  <a:gd name="T9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6" h="359">
                    <a:moveTo>
                      <a:pt x="0" y="358"/>
                    </a:moveTo>
                    <a:lnTo>
                      <a:pt x="715" y="358"/>
                    </a:lnTo>
                    <a:lnTo>
                      <a:pt x="715" y="0"/>
                    </a:lnTo>
                    <a:lnTo>
                      <a:pt x="0" y="0"/>
                    </a:lnTo>
                    <a:lnTo>
                      <a:pt x="0" y="35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42">
                <a:extLst>
                  <a:ext uri="{FF2B5EF4-FFF2-40B4-BE49-F238E27FC236}">
                    <a16:creationId xmlns:a16="http://schemas.microsoft.com/office/drawing/2014/main" id="{F04EC8DF-E50B-4C14-B962-D67679FF1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4933" y="10262472"/>
                <a:ext cx="655384" cy="337504"/>
              </a:xfrm>
              <a:custGeom>
                <a:avLst/>
                <a:gdLst>
                  <a:gd name="T0" fmla="*/ 20 w 738"/>
                  <a:gd name="T1" fmla="*/ 358 h 378"/>
                  <a:gd name="T2" fmla="*/ 717 w 738"/>
                  <a:gd name="T3" fmla="*/ 358 h 378"/>
                  <a:gd name="T4" fmla="*/ 717 w 738"/>
                  <a:gd name="T5" fmla="*/ 20 h 378"/>
                  <a:gd name="T6" fmla="*/ 20 w 738"/>
                  <a:gd name="T7" fmla="*/ 20 h 378"/>
                  <a:gd name="T8" fmla="*/ 20 w 738"/>
                  <a:gd name="T9" fmla="*/ 358 h 378"/>
                  <a:gd name="T10" fmla="*/ 726 w 738"/>
                  <a:gd name="T11" fmla="*/ 377 h 378"/>
                  <a:gd name="T12" fmla="*/ 11 w 738"/>
                  <a:gd name="T13" fmla="*/ 377 h 378"/>
                  <a:gd name="T14" fmla="*/ 11 w 738"/>
                  <a:gd name="T15" fmla="*/ 377 h 378"/>
                  <a:gd name="T16" fmla="*/ 0 w 738"/>
                  <a:gd name="T17" fmla="*/ 368 h 378"/>
                  <a:gd name="T18" fmla="*/ 0 w 738"/>
                  <a:gd name="T19" fmla="*/ 10 h 378"/>
                  <a:gd name="T20" fmla="*/ 0 w 738"/>
                  <a:gd name="T21" fmla="*/ 10 h 378"/>
                  <a:gd name="T22" fmla="*/ 11 w 738"/>
                  <a:gd name="T23" fmla="*/ 0 h 378"/>
                  <a:gd name="T24" fmla="*/ 726 w 738"/>
                  <a:gd name="T25" fmla="*/ 0 h 378"/>
                  <a:gd name="T26" fmla="*/ 726 w 738"/>
                  <a:gd name="T27" fmla="*/ 0 h 378"/>
                  <a:gd name="T28" fmla="*/ 737 w 738"/>
                  <a:gd name="T29" fmla="*/ 10 h 378"/>
                  <a:gd name="T30" fmla="*/ 737 w 738"/>
                  <a:gd name="T31" fmla="*/ 368 h 378"/>
                  <a:gd name="T32" fmla="*/ 737 w 738"/>
                  <a:gd name="T33" fmla="*/ 368 h 378"/>
                  <a:gd name="T34" fmla="*/ 726 w 738"/>
                  <a:gd name="T35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8" h="378">
                    <a:moveTo>
                      <a:pt x="20" y="358"/>
                    </a:moveTo>
                    <a:lnTo>
                      <a:pt x="717" y="358"/>
                    </a:lnTo>
                    <a:lnTo>
                      <a:pt x="717" y="20"/>
                    </a:lnTo>
                    <a:lnTo>
                      <a:pt x="20" y="20"/>
                    </a:lnTo>
                    <a:lnTo>
                      <a:pt x="20" y="358"/>
                    </a:lnTo>
                    <a:close/>
                    <a:moveTo>
                      <a:pt x="726" y="377"/>
                    </a:moveTo>
                    <a:lnTo>
                      <a:pt x="11" y="377"/>
                    </a:lnTo>
                    <a:lnTo>
                      <a:pt x="11" y="377"/>
                    </a:lnTo>
                    <a:cubicBezTo>
                      <a:pt x="5" y="377"/>
                      <a:pt x="0" y="373"/>
                      <a:pt x="0" y="3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726" y="0"/>
                    </a:lnTo>
                    <a:lnTo>
                      <a:pt x="726" y="0"/>
                    </a:lnTo>
                    <a:cubicBezTo>
                      <a:pt x="732" y="0"/>
                      <a:pt x="737" y="5"/>
                      <a:pt x="737" y="10"/>
                    </a:cubicBezTo>
                    <a:lnTo>
                      <a:pt x="737" y="368"/>
                    </a:lnTo>
                    <a:lnTo>
                      <a:pt x="737" y="368"/>
                    </a:lnTo>
                    <a:cubicBezTo>
                      <a:pt x="737" y="373"/>
                      <a:pt x="732" y="377"/>
                      <a:pt x="726" y="3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43">
                <a:extLst>
                  <a:ext uri="{FF2B5EF4-FFF2-40B4-BE49-F238E27FC236}">
                    <a16:creationId xmlns:a16="http://schemas.microsoft.com/office/drawing/2014/main" id="{703D77FF-01F8-491B-B797-0E2FF2468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7986" y="10262472"/>
                <a:ext cx="223696" cy="180525"/>
              </a:xfrm>
              <a:custGeom>
                <a:avLst/>
                <a:gdLst>
                  <a:gd name="T0" fmla="*/ 20 w 250"/>
                  <a:gd name="T1" fmla="*/ 179 h 201"/>
                  <a:gd name="T2" fmla="*/ 229 w 250"/>
                  <a:gd name="T3" fmla="*/ 179 h 201"/>
                  <a:gd name="T4" fmla="*/ 229 w 250"/>
                  <a:gd name="T5" fmla="*/ 20 h 201"/>
                  <a:gd name="T6" fmla="*/ 20 w 250"/>
                  <a:gd name="T7" fmla="*/ 20 h 201"/>
                  <a:gd name="T8" fmla="*/ 20 w 250"/>
                  <a:gd name="T9" fmla="*/ 179 h 201"/>
                  <a:gd name="T10" fmla="*/ 239 w 250"/>
                  <a:gd name="T11" fmla="*/ 200 h 201"/>
                  <a:gd name="T12" fmla="*/ 9 w 250"/>
                  <a:gd name="T13" fmla="*/ 200 h 201"/>
                  <a:gd name="T14" fmla="*/ 9 w 250"/>
                  <a:gd name="T15" fmla="*/ 200 h 201"/>
                  <a:gd name="T16" fmla="*/ 0 w 250"/>
                  <a:gd name="T17" fmla="*/ 190 h 201"/>
                  <a:gd name="T18" fmla="*/ 0 w 250"/>
                  <a:gd name="T19" fmla="*/ 10 h 201"/>
                  <a:gd name="T20" fmla="*/ 0 w 250"/>
                  <a:gd name="T21" fmla="*/ 10 h 201"/>
                  <a:gd name="T22" fmla="*/ 9 w 250"/>
                  <a:gd name="T23" fmla="*/ 0 h 201"/>
                  <a:gd name="T24" fmla="*/ 239 w 250"/>
                  <a:gd name="T25" fmla="*/ 0 h 201"/>
                  <a:gd name="T26" fmla="*/ 239 w 250"/>
                  <a:gd name="T27" fmla="*/ 0 h 201"/>
                  <a:gd name="T28" fmla="*/ 249 w 250"/>
                  <a:gd name="T29" fmla="*/ 10 h 201"/>
                  <a:gd name="T30" fmla="*/ 249 w 250"/>
                  <a:gd name="T31" fmla="*/ 190 h 201"/>
                  <a:gd name="T32" fmla="*/ 249 w 250"/>
                  <a:gd name="T33" fmla="*/ 190 h 201"/>
                  <a:gd name="T34" fmla="*/ 239 w 250"/>
                  <a:gd name="T35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01">
                    <a:moveTo>
                      <a:pt x="20" y="179"/>
                    </a:moveTo>
                    <a:lnTo>
                      <a:pt x="229" y="179"/>
                    </a:lnTo>
                    <a:lnTo>
                      <a:pt x="229" y="20"/>
                    </a:lnTo>
                    <a:lnTo>
                      <a:pt x="20" y="20"/>
                    </a:lnTo>
                    <a:lnTo>
                      <a:pt x="20" y="179"/>
                    </a:lnTo>
                    <a:close/>
                    <a:moveTo>
                      <a:pt x="239" y="200"/>
                    </a:moveTo>
                    <a:lnTo>
                      <a:pt x="9" y="200"/>
                    </a:lnTo>
                    <a:lnTo>
                      <a:pt x="9" y="200"/>
                    </a:lnTo>
                    <a:cubicBezTo>
                      <a:pt x="5" y="200"/>
                      <a:pt x="0" y="195"/>
                      <a:pt x="0" y="1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5" y="0"/>
                      <a:pt x="249" y="5"/>
                      <a:pt x="249" y="10"/>
                    </a:cubicBezTo>
                    <a:lnTo>
                      <a:pt x="249" y="190"/>
                    </a:lnTo>
                    <a:lnTo>
                      <a:pt x="249" y="190"/>
                    </a:lnTo>
                    <a:cubicBezTo>
                      <a:pt x="249" y="195"/>
                      <a:pt x="245" y="200"/>
                      <a:pt x="239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0B54E495-0111-4B7A-9948-36533E20C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3998" y="10360582"/>
                <a:ext cx="171790" cy="108904"/>
              </a:xfrm>
              <a:custGeom>
                <a:avLst/>
                <a:gdLst>
                  <a:gd name="connsiteX0" fmla="*/ 8855 w 171790"/>
                  <a:gd name="connsiteY0" fmla="*/ 90264 h 108904"/>
                  <a:gd name="connsiteX1" fmla="*/ 163821 w 171790"/>
                  <a:gd name="connsiteY1" fmla="*/ 90264 h 108904"/>
                  <a:gd name="connsiteX2" fmla="*/ 171790 w 171790"/>
                  <a:gd name="connsiteY2" fmla="*/ 99093 h 108904"/>
                  <a:gd name="connsiteX3" fmla="*/ 163821 w 171790"/>
                  <a:gd name="connsiteY3" fmla="*/ 108904 h 108904"/>
                  <a:gd name="connsiteX4" fmla="*/ 8855 w 171790"/>
                  <a:gd name="connsiteY4" fmla="*/ 108904 h 108904"/>
                  <a:gd name="connsiteX5" fmla="*/ 0 w 171790"/>
                  <a:gd name="connsiteY5" fmla="*/ 99093 h 108904"/>
                  <a:gd name="connsiteX6" fmla="*/ 8855 w 171790"/>
                  <a:gd name="connsiteY6" fmla="*/ 90264 h 108904"/>
                  <a:gd name="connsiteX7" fmla="*/ 8855 w 171790"/>
                  <a:gd name="connsiteY7" fmla="*/ 0 h 108904"/>
                  <a:gd name="connsiteX8" fmla="*/ 163821 w 171790"/>
                  <a:gd name="connsiteY8" fmla="*/ 0 h 108904"/>
                  <a:gd name="connsiteX9" fmla="*/ 171790 w 171790"/>
                  <a:gd name="connsiteY9" fmla="*/ 9345 h 108904"/>
                  <a:gd name="connsiteX10" fmla="*/ 163821 w 171790"/>
                  <a:gd name="connsiteY10" fmla="*/ 18690 h 108904"/>
                  <a:gd name="connsiteX11" fmla="*/ 8855 w 171790"/>
                  <a:gd name="connsiteY11" fmla="*/ 18690 h 108904"/>
                  <a:gd name="connsiteX12" fmla="*/ 0 w 171790"/>
                  <a:gd name="connsiteY12" fmla="*/ 9345 h 108904"/>
                  <a:gd name="connsiteX13" fmla="*/ 8855 w 171790"/>
                  <a:gd name="connsiteY13" fmla="*/ 0 h 108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790" h="108904">
                    <a:moveTo>
                      <a:pt x="8855" y="90264"/>
                    </a:moveTo>
                    <a:lnTo>
                      <a:pt x="163821" y="90264"/>
                    </a:lnTo>
                    <a:cubicBezTo>
                      <a:pt x="168248" y="90264"/>
                      <a:pt x="171790" y="94188"/>
                      <a:pt x="171790" y="99093"/>
                    </a:cubicBezTo>
                    <a:cubicBezTo>
                      <a:pt x="171790" y="104980"/>
                      <a:pt x="168248" y="108904"/>
                      <a:pt x="163821" y="108904"/>
                    </a:cubicBezTo>
                    <a:lnTo>
                      <a:pt x="8855" y="108904"/>
                    </a:lnTo>
                    <a:cubicBezTo>
                      <a:pt x="3542" y="108904"/>
                      <a:pt x="0" y="104980"/>
                      <a:pt x="0" y="99093"/>
                    </a:cubicBezTo>
                    <a:cubicBezTo>
                      <a:pt x="0" y="94188"/>
                      <a:pt x="3542" y="90264"/>
                      <a:pt x="8855" y="90264"/>
                    </a:cubicBezTo>
                    <a:close/>
                    <a:moveTo>
                      <a:pt x="8855" y="0"/>
                    </a:moveTo>
                    <a:lnTo>
                      <a:pt x="163821" y="0"/>
                    </a:lnTo>
                    <a:cubicBezTo>
                      <a:pt x="168248" y="0"/>
                      <a:pt x="171790" y="3738"/>
                      <a:pt x="171790" y="9345"/>
                    </a:cubicBezTo>
                    <a:cubicBezTo>
                      <a:pt x="171790" y="14017"/>
                      <a:pt x="168248" y="18690"/>
                      <a:pt x="163821" y="18690"/>
                    </a:cubicBezTo>
                    <a:lnTo>
                      <a:pt x="8855" y="18690"/>
                    </a:lnTo>
                    <a:cubicBezTo>
                      <a:pt x="3542" y="18690"/>
                      <a:pt x="0" y="14017"/>
                      <a:pt x="0" y="9345"/>
                    </a:cubicBezTo>
                    <a:cubicBezTo>
                      <a:pt x="0" y="3738"/>
                      <a:pt x="3542" y="0"/>
                      <a:pt x="8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46">
                <a:extLst>
                  <a:ext uri="{FF2B5EF4-FFF2-40B4-BE49-F238E27FC236}">
                    <a16:creationId xmlns:a16="http://schemas.microsoft.com/office/drawing/2014/main" id="{594933CC-D9C0-4415-A361-64E2DB85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9761" y="10270321"/>
                <a:ext cx="204072" cy="160902"/>
              </a:xfrm>
              <a:custGeom>
                <a:avLst/>
                <a:gdLst>
                  <a:gd name="T0" fmla="*/ 0 w 231"/>
                  <a:gd name="T1" fmla="*/ 0 h 181"/>
                  <a:gd name="T2" fmla="*/ 230 w 231"/>
                  <a:gd name="T3" fmla="*/ 0 h 181"/>
                  <a:gd name="T4" fmla="*/ 230 w 231"/>
                  <a:gd name="T5" fmla="*/ 180 h 181"/>
                  <a:gd name="T6" fmla="*/ 0 w 231"/>
                  <a:gd name="T7" fmla="*/ 180 h 181"/>
                  <a:gd name="T8" fmla="*/ 0 w 231"/>
                  <a:gd name="T9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1" h="181">
                    <a:moveTo>
                      <a:pt x="0" y="0"/>
                    </a:moveTo>
                    <a:lnTo>
                      <a:pt x="230" y="0"/>
                    </a:lnTo>
                    <a:lnTo>
                      <a:pt x="230" y="180"/>
                    </a:lnTo>
                    <a:lnTo>
                      <a:pt x="0" y="18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47">
                <a:extLst>
                  <a:ext uri="{FF2B5EF4-FFF2-40B4-BE49-F238E27FC236}">
                    <a16:creationId xmlns:a16="http://schemas.microsoft.com/office/drawing/2014/main" id="{6127DBEA-4013-4533-B5F0-370EBDA65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9892" y="10588202"/>
                <a:ext cx="1691445" cy="443466"/>
              </a:xfrm>
              <a:custGeom>
                <a:avLst/>
                <a:gdLst>
                  <a:gd name="T0" fmla="*/ 0 w 1900"/>
                  <a:gd name="T1" fmla="*/ 496 h 497"/>
                  <a:gd name="T2" fmla="*/ 1899 w 1900"/>
                  <a:gd name="T3" fmla="*/ 496 h 497"/>
                  <a:gd name="T4" fmla="*/ 1899 w 1900"/>
                  <a:gd name="T5" fmla="*/ 0 h 497"/>
                  <a:gd name="T6" fmla="*/ 0 w 1900"/>
                  <a:gd name="T7" fmla="*/ 0 h 497"/>
                  <a:gd name="T8" fmla="*/ 0 w 1900"/>
                  <a:gd name="T9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0" h="497">
                    <a:moveTo>
                      <a:pt x="0" y="496"/>
                    </a:moveTo>
                    <a:lnTo>
                      <a:pt x="1899" y="496"/>
                    </a:lnTo>
                    <a:lnTo>
                      <a:pt x="1899" y="0"/>
                    </a:lnTo>
                    <a:lnTo>
                      <a:pt x="0" y="0"/>
                    </a:lnTo>
                    <a:lnTo>
                      <a:pt x="0" y="4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48">
                <a:extLst>
                  <a:ext uri="{FF2B5EF4-FFF2-40B4-BE49-F238E27FC236}">
                    <a16:creationId xmlns:a16="http://schemas.microsoft.com/office/drawing/2014/main" id="{29A913C3-507F-430C-AE21-7EE3EDECC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2043" y="10580353"/>
                <a:ext cx="1707143" cy="459163"/>
              </a:xfrm>
              <a:custGeom>
                <a:avLst/>
                <a:gdLst>
                  <a:gd name="T0" fmla="*/ 20 w 1918"/>
                  <a:gd name="T1" fmla="*/ 495 h 516"/>
                  <a:gd name="T2" fmla="*/ 1898 w 1918"/>
                  <a:gd name="T3" fmla="*/ 495 h 516"/>
                  <a:gd name="T4" fmla="*/ 1898 w 1918"/>
                  <a:gd name="T5" fmla="*/ 19 h 516"/>
                  <a:gd name="T6" fmla="*/ 20 w 1918"/>
                  <a:gd name="T7" fmla="*/ 19 h 516"/>
                  <a:gd name="T8" fmla="*/ 20 w 1918"/>
                  <a:gd name="T9" fmla="*/ 495 h 516"/>
                  <a:gd name="T10" fmla="*/ 1908 w 1918"/>
                  <a:gd name="T11" fmla="*/ 515 h 516"/>
                  <a:gd name="T12" fmla="*/ 9 w 1918"/>
                  <a:gd name="T13" fmla="*/ 515 h 516"/>
                  <a:gd name="T14" fmla="*/ 9 w 1918"/>
                  <a:gd name="T15" fmla="*/ 515 h 516"/>
                  <a:gd name="T16" fmla="*/ 0 w 1918"/>
                  <a:gd name="T17" fmla="*/ 506 h 516"/>
                  <a:gd name="T18" fmla="*/ 0 w 1918"/>
                  <a:gd name="T19" fmla="*/ 10 h 516"/>
                  <a:gd name="T20" fmla="*/ 0 w 1918"/>
                  <a:gd name="T21" fmla="*/ 10 h 516"/>
                  <a:gd name="T22" fmla="*/ 9 w 1918"/>
                  <a:gd name="T23" fmla="*/ 0 h 516"/>
                  <a:gd name="T24" fmla="*/ 1908 w 1918"/>
                  <a:gd name="T25" fmla="*/ 0 h 516"/>
                  <a:gd name="T26" fmla="*/ 1908 w 1918"/>
                  <a:gd name="T27" fmla="*/ 0 h 516"/>
                  <a:gd name="T28" fmla="*/ 1917 w 1918"/>
                  <a:gd name="T29" fmla="*/ 10 h 516"/>
                  <a:gd name="T30" fmla="*/ 1917 w 1918"/>
                  <a:gd name="T31" fmla="*/ 506 h 516"/>
                  <a:gd name="T32" fmla="*/ 1917 w 1918"/>
                  <a:gd name="T33" fmla="*/ 506 h 516"/>
                  <a:gd name="T34" fmla="*/ 1908 w 1918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8" h="516">
                    <a:moveTo>
                      <a:pt x="20" y="495"/>
                    </a:moveTo>
                    <a:lnTo>
                      <a:pt x="1898" y="495"/>
                    </a:lnTo>
                    <a:lnTo>
                      <a:pt x="1898" y="19"/>
                    </a:lnTo>
                    <a:lnTo>
                      <a:pt x="20" y="19"/>
                    </a:lnTo>
                    <a:lnTo>
                      <a:pt x="20" y="495"/>
                    </a:lnTo>
                    <a:close/>
                    <a:moveTo>
                      <a:pt x="1908" y="515"/>
                    </a:moveTo>
                    <a:lnTo>
                      <a:pt x="9" y="515"/>
                    </a:lnTo>
                    <a:lnTo>
                      <a:pt x="9" y="515"/>
                    </a:lnTo>
                    <a:cubicBezTo>
                      <a:pt x="4" y="515"/>
                      <a:pt x="0" y="510"/>
                      <a:pt x="0" y="5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08" y="0"/>
                    </a:lnTo>
                    <a:lnTo>
                      <a:pt x="1908" y="0"/>
                    </a:lnTo>
                    <a:cubicBezTo>
                      <a:pt x="1913" y="0"/>
                      <a:pt x="1917" y="4"/>
                      <a:pt x="1917" y="10"/>
                    </a:cubicBezTo>
                    <a:lnTo>
                      <a:pt x="1917" y="506"/>
                    </a:lnTo>
                    <a:lnTo>
                      <a:pt x="1917" y="506"/>
                    </a:lnTo>
                    <a:cubicBezTo>
                      <a:pt x="1917" y="510"/>
                      <a:pt x="1913" y="515"/>
                      <a:pt x="1908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49">
                <a:extLst>
                  <a:ext uri="{FF2B5EF4-FFF2-40B4-BE49-F238E27FC236}">
                    <a16:creationId xmlns:a16="http://schemas.microsoft.com/office/drawing/2014/main" id="{DC5174B3-7BE2-42D2-A07B-DE43172060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9382" y="10580353"/>
                <a:ext cx="215847" cy="247242"/>
              </a:xfrm>
              <a:custGeom>
                <a:avLst/>
                <a:gdLst>
                  <a:gd name="T0" fmla="*/ 19 w 241"/>
                  <a:gd name="T1" fmla="*/ 258 h 279"/>
                  <a:gd name="T2" fmla="*/ 219 w 241"/>
                  <a:gd name="T3" fmla="*/ 258 h 279"/>
                  <a:gd name="T4" fmla="*/ 219 w 241"/>
                  <a:gd name="T5" fmla="*/ 19 h 279"/>
                  <a:gd name="T6" fmla="*/ 19 w 241"/>
                  <a:gd name="T7" fmla="*/ 19 h 279"/>
                  <a:gd name="T8" fmla="*/ 19 w 241"/>
                  <a:gd name="T9" fmla="*/ 258 h 279"/>
                  <a:gd name="T10" fmla="*/ 230 w 241"/>
                  <a:gd name="T11" fmla="*/ 278 h 279"/>
                  <a:gd name="T12" fmla="*/ 10 w 241"/>
                  <a:gd name="T13" fmla="*/ 278 h 279"/>
                  <a:gd name="T14" fmla="*/ 10 w 241"/>
                  <a:gd name="T15" fmla="*/ 278 h 279"/>
                  <a:gd name="T16" fmla="*/ 0 w 241"/>
                  <a:gd name="T17" fmla="*/ 268 h 279"/>
                  <a:gd name="T18" fmla="*/ 0 w 241"/>
                  <a:gd name="T19" fmla="*/ 10 h 279"/>
                  <a:gd name="T20" fmla="*/ 0 w 241"/>
                  <a:gd name="T21" fmla="*/ 10 h 279"/>
                  <a:gd name="T22" fmla="*/ 10 w 241"/>
                  <a:gd name="T23" fmla="*/ 0 h 279"/>
                  <a:gd name="T24" fmla="*/ 230 w 241"/>
                  <a:gd name="T25" fmla="*/ 0 h 279"/>
                  <a:gd name="T26" fmla="*/ 230 w 241"/>
                  <a:gd name="T27" fmla="*/ 0 h 279"/>
                  <a:gd name="T28" fmla="*/ 240 w 241"/>
                  <a:gd name="T29" fmla="*/ 10 h 279"/>
                  <a:gd name="T30" fmla="*/ 240 w 241"/>
                  <a:gd name="T31" fmla="*/ 268 h 279"/>
                  <a:gd name="T32" fmla="*/ 240 w 241"/>
                  <a:gd name="T33" fmla="*/ 268 h 279"/>
                  <a:gd name="T34" fmla="*/ 230 w 241"/>
                  <a:gd name="T35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1" h="279">
                    <a:moveTo>
                      <a:pt x="19" y="258"/>
                    </a:moveTo>
                    <a:lnTo>
                      <a:pt x="219" y="258"/>
                    </a:lnTo>
                    <a:lnTo>
                      <a:pt x="219" y="19"/>
                    </a:lnTo>
                    <a:lnTo>
                      <a:pt x="19" y="19"/>
                    </a:lnTo>
                    <a:lnTo>
                      <a:pt x="19" y="258"/>
                    </a:lnTo>
                    <a:close/>
                    <a:moveTo>
                      <a:pt x="230" y="278"/>
                    </a:moveTo>
                    <a:lnTo>
                      <a:pt x="10" y="278"/>
                    </a:lnTo>
                    <a:lnTo>
                      <a:pt x="10" y="278"/>
                    </a:lnTo>
                    <a:cubicBezTo>
                      <a:pt x="4" y="278"/>
                      <a:pt x="0" y="273"/>
                      <a:pt x="0" y="26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30" y="0"/>
                    </a:lnTo>
                    <a:lnTo>
                      <a:pt x="230" y="0"/>
                    </a:lnTo>
                    <a:cubicBezTo>
                      <a:pt x="235" y="0"/>
                      <a:pt x="240" y="4"/>
                      <a:pt x="240" y="10"/>
                    </a:cubicBezTo>
                    <a:lnTo>
                      <a:pt x="240" y="268"/>
                    </a:lnTo>
                    <a:lnTo>
                      <a:pt x="240" y="268"/>
                    </a:lnTo>
                    <a:cubicBezTo>
                      <a:pt x="240" y="273"/>
                      <a:pt x="235" y="278"/>
                      <a:pt x="230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50">
                <a:extLst>
                  <a:ext uri="{FF2B5EF4-FFF2-40B4-BE49-F238E27FC236}">
                    <a16:creationId xmlns:a16="http://schemas.microsoft.com/office/drawing/2014/main" id="{7278A7D8-C88A-42C7-9E6C-40BF5A4ED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7231" y="10588202"/>
                <a:ext cx="196223" cy="231545"/>
              </a:xfrm>
              <a:custGeom>
                <a:avLst/>
                <a:gdLst>
                  <a:gd name="T0" fmla="*/ 0 w 221"/>
                  <a:gd name="T1" fmla="*/ 258 h 259"/>
                  <a:gd name="T2" fmla="*/ 220 w 221"/>
                  <a:gd name="T3" fmla="*/ 258 h 259"/>
                  <a:gd name="T4" fmla="*/ 220 w 221"/>
                  <a:gd name="T5" fmla="*/ 0 h 259"/>
                  <a:gd name="T6" fmla="*/ 0 w 221"/>
                  <a:gd name="T7" fmla="*/ 0 h 259"/>
                  <a:gd name="T8" fmla="*/ 0 w 221"/>
                  <a:gd name="T9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59">
                    <a:moveTo>
                      <a:pt x="0" y="258"/>
                    </a:moveTo>
                    <a:lnTo>
                      <a:pt x="220" y="258"/>
                    </a:lnTo>
                    <a:lnTo>
                      <a:pt x="220" y="0"/>
                    </a:lnTo>
                    <a:lnTo>
                      <a:pt x="0" y="0"/>
                    </a:lnTo>
                    <a:lnTo>
                      <a:pt x="0" y="25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51">
                <a:extLst>
                  <a:ext uri="{FF2B5EF4-FFF2-40B4-BE49-F238E27FC236}">
                    <a16:creationId xmlns:a16="http://schemas.microsoft.com/office/drawing/2014/main" id="{1FD2491D-C7CF-41A7-9586-6FB191D78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8856" y="10580353"/>
                <a:ext cx="19624" cy="455238"/>
              </a:xfrm>
              <a:custGeom>
                <a:avLst/>
                <a:gdLst>
                  <a:gd name="T0" fmla="*/ 10 w 21"/>
                  <a:gd name="T1" fmla="*/ 509 h 510"/>
                  <a:gd name="T2" fmla="*/ 10 w 21"/>
                  <a:gd name="T3" fmla="*/ 509 h 510"/>
                  <a:gd name="T4" fmla="*/ 0 w 21"/>
                  <a:gd name="T5" fmla="*/ 500 h 510"/>
                  <a:gd name="T6" fmla="*/ 0 w 21"/>
                  <a:gd name="T7" fmla="*/ 10 h 510"/>
                  <a:gd name="T8" fmla="*/ 0 w 21"/>
                  <a:gd name="T9" fmla="*/ 10 h 510"/>
                  <a:gd name="T10" fmla="*/ 10 w 21"/>
                  <a:gd name="T11" fmla="*/ 0 h 510"/>
                  <a:gd name="T12" fmla="*/ 10 w 21"/>
                  <a:gd name="T13" fmla="*/ 0 h 510"/>
                  <a:gd name="T14" fmla="*/ 20 w 21"/>
                  <a:gd name="T15" fmla="*/ 10 h 510"/>
                  <a:gd name="T16" fmla="*/ 20 w 21"/>
                  <a:gd name="T17" fmla="*/ 500 h 510"/>
                  <a:gd name="T18" fmla="*/ 20 w 21"/>
                  <a:gd name="T19" fmla="*/ 500 h 510"/>
                  <a:gd name="T20" fmla="*/ 10 w 21"/>
                  <a:gd name="T21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510">
                    <a:moveTo>
                      <a:pt x="10" y="509"/>
                    </a:moveTo>
                    <a:lnTo>
                      <a:pt x="10" y="509"/>
                    </a:lnTo>
                    <a:cubicBezTo>
                      <a:pt x="5" y="509"/>
                      <a:pt x="0" y="505"/>
                      <a:pt x="0" y="50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0" y="500"/>
                    </a:lnTo>
                    <a:lnTo>
                      <a:pt x="20" y="500"/>
                    </a:lnTo>
                    <a:cubicBezTo>
                      <a:pt x="20" y="505"/>
                      <a:pt x="16" y="509"/>
                      <a:pt x="10" y="5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52">
                <a:extLst>
                  <a:ext uri="{FF2B5EF4-FFF2-40B4-BE49-F238E27FC236}">
                    <a16:creationId xmlns:a16="http://schemas.microsoft.com/office/drawing/2014/main" id="{FAB08A07-2188-4A93-82BF-0370C7895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4719" y="10588202"/>
                <a:ext cx="262940" cy="443466"/>
              </a:xfrm>
              <a:custGeom>
                <a:avLst/>
                <a:gdLst>
                  <a:gd name="T0" fmla="*/ 0 w 295"/>
                  <a:gd name="T1" fmla="*/ 496 h 497"/>
                  <a:gd name="T2" fmla="*/ 294 w 295"/>
                  <a:gd name="T3" fmla="*/ 496 h 497"/>
                  <a:gd name="T4" fmla="*/ 294 w 295"/>
                  <a:gd name="T5" fmla="*/ 0 h 497"/>
                  <a:gd name="T6" fmla="*/ 0 w 295"/>
                  <a:gd name="T7" fmla="*/ 0 h 497"/>
                  <a:gd name="T8" fmla="*/ 0 w 295"/>
                  <a:gd name="T9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5" h="497">
                    <a:moveTo>
                      <a:pt x="0" y="496"/>
                    </a:moveTo>
                    <a:lnTo>
                      <a:pt x="294" y="496"/>
                    </a:lnTo>
                    <a:lnTo>
                      <a:pt x="294" y="0"/>
                    </a:lnTo>
                    <a:lnTo>
                      <a:pt x="0" y="0"/>
                    </a:lnTo>
                    <a:lnTo>
                      <a:pt x="0" y="49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53">
                <a:extLst>
                  <a:ext uri="{FF2B5EF4-FFF2-40B4-BE49-F238E27FC236}">
                    <a16:creationId xmlns:a16="http://schemas.microsoft.com/office/drawing/2014/main" id="{AD6E55AF-6C5E-448A-B8AB-8E3B19689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6870" y="10580353"/>
                <a:ext cx="278638" cy="459163"/>
              </a:xfrm>
              <a:custGeom>
                <a:avLst/>
                <a:gdLst>
                  <a:gd name="T0" fmla="*/ 20 w 314"/>
                  <a:gd name="T1" fmla="*/ 495 h 516"/>
                  <a:gd name="T2" fmla="*/ 293 w 314"/>
                  <a:gd name="T3" fmla="*/ 495 h 516"/>
                  <a:gd name="T4" fmla="*/ 293 w 314"/>
                  <a:gd name="T5" fmla="*/ 19 h 516"/>
                  <a:gd name="T6" fmla="*/ 20 w 314"/>
                  <a:gd name="T7" fmla="*/ 19 h 516"/>
                  <a:gd name="T8" fmla="*/ 20 w 314"/>
                  <a:gd name="T9" fmla="*/ 495 h 516"/>
                  <a:gd name="T10" fmla="*/ 304 w 314"/>
                  <a:gd name="T11" fmla="*/ 515 h 516"/>
                  <a:gd name="T12" fmla="*/ 10 w 314"/>
                  <a:gd name="T13" fmla="*/ 515 h 516"/>
                  <a:gd name="T14" fmla="*/ 10 w 314"/>
                  <a:gd name="T15" fmla="*/ 515 h 516"/>
                  <a:gd name="T16" fmla="*/ 0 w 314"/>
                  <a:gd name="T17" fmla="*/ 506 h 516"/>
                  <a:gd name="T18" fmla="*/ 0 w 314"/>
                  <a:gd name="T19" fmla="*/ 10 h 516"/>
                  <a:gd name="T20" fmla="*/ 0 w 314"/>
                  <a:gd name="T21" fmla="*/ 10 h 516"/>
                  <a:gd name="T22" fmla="*/ 10 w 314"/>
                  <a:gd name="T23" fmla="*/ 0 h 516"/>
                  <a:gd name="T24" fmla="*/ 304 w 314"/>
                  <a:gd name="T25" fmla="*/ 0 h 516"/>
                  <a:gd name="T26" fmla="*/ 304 w 314"/>
                  <a:gd name="T27" fmla="*/ 0 h 516"/>
                  <a:gd name="T28" fmla="*/ 313 w 314"/>
                  <a:gd name="T29" fmla="*/ 10 h 516"/>
                  <a:gd name="T30" fmla="*/ 313 w 314"/>
                  <a:gd name="T31" fmla="*/ 506 h 516"/>
                  <a:gd name="T32" fmla="*/ 313 w 314"/>
                  <a:gd name="T33" fmla="*/ 506 h 516"/>
                  <a:gd name="T34" fmla="*/ 304 w 314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4" h="516">
                    <a:moveTo>
                      <a:pt x="20" y="495"/>
                    </a:moveTo>
                    <a:lnTo>
                      <a:pt x="293" y="495"/>
                    </a:lnTo>
                    <a:lnTo>
                      <a:pt x="293" y="19"/>
                    </a:lnTo>
                    <a:lnTo>
                      <a:pt x="20" y="19"/>
                    </a:lnTo>
                    <a:lnTo>
                      <a:pt x="20" y="495"/>
                    </a:lnTo>
                    <a:close/>
                    <a:moveTo>
                      <a:pt x="304" y="515"/>
                    </a:moveTo>
                    <a:lnTo>
                      <a:pt x="10" y="515"/>
                    </a:lnTo>
                    <a:lnTo>
                      <a:pt x="10" y="515"/>
                    </a:lnTo>
                    <a:cubicBezTo>
                      <a:pt x="5" y="515"/>
                      <a:pt x="0" y="510"/>
                      <a:pt x="0" y="5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9" y="0"/>
                      <a:pt x="313" y="4"/>
                      <a:pt x="313" y="10"/>
                    </a:cubicBezTo>
                    <a:lnTo>
                      <a:pt x="313" y="506"/>
                    </a:lnTo>
                    <a:lnTo>
                      <a:pt x="313" y="506"/>
                    </a:lnTo>
                    <a:cubicBezTo>
                      <a:pt x="313" y="510"/>
                      <a:pt x="309" y="515"/>
                      <a:pt x="304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54">
                <a:extLst>
                  <a:ext uri="{FF2B5EF4-FFF2-40B4-BE49-F238E27FC236}">
                    <a16:creationId xmlns:a16="http://schemas.microsoft.com/office/drawing/2014/main" id="{08DFBADD-D1C2-4194-B755-F8CCF916D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7659" y="10588202"/>
                <a:ext cx="211921" cy="443466"/>
              </a:xfrm>
              <a:custGeom>
                <a:avLst/>
                <a:gdLst>
                  <a:gd name="T0" fmla="*/ 235 w 236"/>
                  <a:gd name="T1" fmla="*/ 0 h 497"/>
                  <a:gd name="T2" fmla="*/ 0 w 236"/>
                  <a:gd name="T3" fmla="*/ 0 h 497"/>
                  <a:gd name="T4" fmla="*/ 0 w 236"/>
                  <a:gd name="T5" fmla="*/ 496 h 497"/>
                  <a:gd name="T6" fmla="*/ 235 w 236"/>
                  <a:gd name="T7" fmla="*/ 496 h 497"/>
                  <a:gd name="T8" fmla="*/ 235 w 236"/>
                  <a:gd name="T9" fmla="*/ 0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6" h="497">
                    <a:moveTo>
                      <a:pt x="235" y="0"/>
                    </a:moveTo>
                    <a:lnTo>
                      <a:pt x="0" y="0"/>
                    </a:lnTo>
                    <a:lnTo>
                      <a:pt x="0" y="496"/>
                    </a:lnTo>
                    <a:lnTo>
                      <a:pt x="235" y="496"/>
                    </a:lnTo>
                    <a:lnTo>
                      <a:pt x="23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55">
                <a:extLst>
                  <a:ext uri="{FF2B5EF4-FFF2-40B4-BE49-F238E27FC236}">
                    <a16:creationId xmlns:a16="http://schemas.microsoft.com/office/drawing/2014/main" id="{FEFF80E0-812F-4605-A7A9-93FE3E4C6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885" y="10580353"/>
                <a:ext cx="227619" cy="459163"/>
              </a:xfrm>
              <a:custGeom>
                <a:avLst/>
                <a:gdLst>
                  <a:gd name="T0" fmla="*/ 20 w 256"/>
                  <a:gd name="T1" fmla="*/ 495 h 516"/>
                  <a:gd name="T2" fmla="*/ 236 w 256"/>
                  <a:gd name="T3" fmla="*/ 495 h 516"/>
                  <a:gd name="T4" fmla="*/ 236 w 256"/>
                  <a:gd name="T5" fmla="*/ 19 h 516"/>
                  <a:gd name="T6" fmla="*/ 20 w 256"/>
                  <a:gd name="T7" fmla="*/ 19 h 516"/>
                  <a:gd name="T8" fmla="*/ 20 w 256"/>
                  <a:gd name="T9" fmla="*/ 495 h 516"/>
                  <a:gd name="T10" fmla="*/ 246 w 256"/>
                  <a:gd name="T11" fmla="*/ 515 h 516"/>
                  <a:gd name="T12" fmla="*/ 11 w 256"/>
                  <a:gd name="T13" fmla="*/ 515 h 516"/>
                  <a:gd name="T14" fmla="*/ 11 w 256"/>
                  <a:gd name="T15" fmla="*/ 515 h 516"/>
                  <a:gd name="T16" fmla="*/ 0 w 256"/>
                  <a:gd name="T17" fmla="*/ 506 h 516"/>
                  <a:gd name="T18" fmla="*/ 0 w 256"/>
                  <a:gd name="T19" fmla="*/ 10 h 516"/>
                  <a:gd name="T20" fmla="*/ 0 w 256"/>
                  <a:gd name="T21" fmla="*/ 10 h 516"/>
                  <a:gd name="T22" fmla="*/ 11 w 256"/>
                  <a:gd name="T23" fmla="*/ 0 h 516"/>
                  <a:gd name="T24" fmla="*/ 246 w 256"/>
                  <a:gd name="T25" fmla="*/ 0 h 516"/>
                  <a:gd name="T26" fmla="*/ 246 w 256"/>
                  <a:gd name="T27" fmla="*/ 0 h 516"/>
                  <a:gd name="T28" fmla="*/ 255 w 256"/>
                  <a:gd name="T29" fmla="*/ 10 h 516"/>
                  <a:gd name="T30" fmla="*/ 255 w 256"/>
                  <a:gd name="T31" fmla="*/ 506 h 516"/>
                  <a:gd name="T32" fmla="*/ 255 w 256"/>
                  <a:gd name="T33" fmla="*/ 506 h 516"/>
                  <a:gd name="T34" fmla="*/ 246 w 256"/>
                  <a:gd name="T35" fmla="*/ 515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6" h="516">
                    <a:moveTo>
                      <a:pt x="20" y="495"/>
                    </a:moveTo>
                    <a:lnTo>
                      <a:pt x="236" y="495"/>
                    </a:lnTo>
                    <a:lnTo>
                      <a:pt x="236" y="19"/>
                    </a:lnTo>
                    <a:lnTo>
                      <a:pt x="20" y="19"/>
                    </a:lnTo>
                    <a:lnTo>
                      <a:pt x="20" y="495"/>
                    </a:lnTo>
                    <a:close/>
                    <a:moveTo>
                      <a:pt x="246" y="515"/>
                    </a:moveTo>
                    <a:lnTo>
                      <a:pt x="11" y="515"/>
                    </a:lnTo>
                    <a:lnTo>
                      <a:pt x="11" y="515"/>
                    </a:lnTo>
                    <a:cubicBezTo>
                      <a:pt x="5" y="515"/>
                      <a:pt x="0" y="510"/>
                      <a:pt x="0" y="50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246" y="0"/>
                    </a:lnTo>
                    <a:lnTo>
                      <a:pt x="246" y="0"/>
                    </a:lnTo>
                    <a:cubicBezTo>
                      <a:pt x="251" y="0"/>
                      <a:pt x="255" y="4"/>
                      <a:pt x="255" y="10"/>
                    </a:cubicBezTo>
                    <a:lnTo>
                      <a:pt x="255" y="506"/>
                    </a:lnTo>
                    <a:lnTo>
                      <a:pt x="255" y="506"/>
                    </a:lnTo>
                    <a:cubicBezTo>
                      <a:pt x="255" y="510"/>
                      <a:pt x="251" y="515"/>
                      <a:pt x="246" y="5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E652F981-971E-47F9-9F37-DC5FAFA26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9662" y="10737331"/>
                <a:ext cx="152165" cy="159971"/>
              </a:xfrm>
              <a:custGeom>
                <a:avLst/>
                <a:gdLst>
                  <a:gd name="connsiteX0" fmla="*/ 8009 w 152165"/>
                  <a:gd name="connsiteY0" fmla="*/ 141281 h 159971"/>
                  <a:gd name="connsiteX1" fmla="*/ 143267 w 152165"/>
                  <a:gd name="connsiteY1" fmla="*/ 141281 h 159971"/>
                  <a:gd name="connsiteX2" fmla="*/ 152165 w 152165"/>
                  <a:gd name="connsiteY2" fmla="*/ 150626 h 159971"/>
                  <a:gd name="connsiteX3" fmla="*/ 143267 w 152165"/>
                  <a:gd name="connsiteY3" fmla="*/ 159971 h 159971"/>
                  <a:gd name="connsiteX4" fmla="*/ 8009 w 152165"/>
                  <a:gd name="connsiteY4" fmla="*/ 159971 h 159971"/>
                  <a:gd name="connsiteX5" fmla="*/ 0 w 152165"/>
                  <a:gd name="connsiteY5" fmla="*/ 150626 h 159971"/>
                  <a:gd name="connsiteX6" fmla="*/ 8009 w 152165"/>
                  <a:gd name="connsiteY6" fmla="*/ 141281 h 159971"/>
                  <a:gd name="connsiteX7" fmla="*/ 8009 w 152165"/>
                  <a:gd name="connsiteY7" fmla="*/ 70641 h 159971"/>
                  <a:gd name="connsiteX8" fmla="*/ 143267 w 152165"/>
                  <a:gd name="connsiteY8" fmla="*/ 70641 h 159971"/>
                  <a:gd name="connsiteX9" fmla="*/ 152165 w 152165"/>
                  <a:gd name="connsiteY9" fmla="*/ 80920 h 159971"/>
                  <a:gd name="connsiteX10" fmla="*/ 143267 w 152165"/>
                  <a:gd name="connsiteY10" fmla="*/ 89331 h 159971"/>
                  <a:gd name="connsiteX11" fmla="*/ 8009 w 152165"/>
                  <a:gd name="connsiteY11" fmla="*/ 89331 h 159971"/>
                  <a:gd name="connsiteX12" fmla="*/ 0 w 152165"/>
                  <a:gd name="connsiteY12" fmla="*/ 80920 h 159971"/>
                  <a:gd name="connsiteX13" fmla="*/ 8009 w 152165"/>
                  <a:gd name="connsiteY13" fmla="*/ 70641 h 159971"/>
                  <a:gd name="connsiteX14" fmla="*/ 8009 w 152165"/>
                  <a:gd name="connsiteY14" fmla="*/ 0 h 159971"/>
                  <a:gd name="connsiteX15" fmla="*/ 143267 w 152165"/>
                  <a:gd name="connsiteY15" fmla="*/ 0 h 159971"/>
                  <a:gd name="connsiteX16" fmla="*/ 152165 w 152165"/>
                  <a:gd name="connsiteY16" fmla="*/ 9345 h 159971"/>
                  <a:gd name="connsiteX17" fmla="*/ 143267 w 152165"/>
                  <a:gd name="connsiteY17" fmla="*/ 18690 h 159971"/>
                  <a:gd name="connsiteX18" fmla="*/ 8009 w 152165"/>
                  <a:gd name="connsiteY18" fmla="*/ 18690 h 159971"/>
                  <a:gd name="connsiteX19" fmla="*/ 0 w 152165"/>
                  <a:gd name="connsiteY19" fmla="*/ 9345 h 159971"/>
                  <a:gd name="connsiteX20" fmla="*/ 8009 w 152165"/>
                  <a:gd name="connsiteY20" fmla="*/ 0 h 1599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2165" h="159971">
                    <a:moveTo>
                      <a:pt x="8009" y="141281"/>
                    </a:moveTo>
                    <a:lnTo>
                      <a:pt x="143267" y="141281"/>
                    </a:lnTo>
                    <a:cubicBezTo>
                      <a:pt x="148606" y="141281"/>
                      <a:pt x="152165" y="145019"/>
                      <a:pt x="152165" y="150626"/>
                    </a:cubicBezTo>
                    <a:cubicBezTo>
                      <a:pt x="152165" y="155298"/>
                      <a:pt x="148606" y="159971"/>
                      <a:pt x="143267" y="159971"/>
                    </a:cubicBezTo>
                    <a:lnTo>
                      <a:pt x="8009" y="159971"/>
                    </a:lnTo>
                    <a:cubicBezTo>
                      <a:pt x="3559" y="159971"/>
                      <a:pt x="0" y="155298"/>
                      <a:pt x="0" y="150626"/>
                    </a:cubicBezTo>
                    <a:cubicBezTo>
                      <a:pt x="0" y="145019"/>
                      <a:pt x="3559" y="141281"/>
                      <a:pt x="8009" y="141281"/>
                    </a:cubicBezTo>
                    <a:close/>
                    <a:moveTo>
                      <a:pt x="8009" y="70641"/>
                    </a:moveTo>
                    <a:lnTo>
                      <a:pt x="143267" y="70641"/>
                    </a:lnTo>
                    <a:cubicBezTo>
                      <a:pt x="148606" y="70641"/>
                      <a:pt x="152165" y="75313"/>
                      <a:pt x="152165" y="80920"/>
                    </a:cubicBezTo>
                    <a:cubicBezTo>
                      <a:pt x="152165" y="85593"/>
                      <a:pt x="148606" y="89331"/>
                      <a:pt x="143267" y="89331"/>
                    </a:cubicBezTo>
                    <a:lnTo>
                      <a:pt x="8009" y="89331"/>
                    </a:lnTo>
                    <a:cubicBezTo>
                      <a:pt x="3559" y="89331"/>
                      <a:pt x="0" y="85593"/>
                      <a:pt x="0" y="80920"/>
                    </a:cubicBezTo>
                    <a:cubicBezTo>
                      <a:pt x="0" y="75313"/>
                      <a:pt x="3559" y="70641"/>
                      <a:pt x="8009" y="70641"/>
                    </a:cubicBezTo>
                    <a:close/>
                    <a:moveTo>
                      <a:pt x="8009" y="0"/>
                    </a:moveTo>
                    <a:lnTo>
                      <a:pt x="143267" y="0"/>
                    </a:lnTo>
                    <a:cubicBezTo>
                      <a:pt x="148606" y="0"/>
                      <a:pt x="152165" y="3738"/>
                      <a:pt x="152165" y="9345"/>
                    </a:cubicBezTo>
                    <a:cubicBezTo>
                      <a:pt x="152165" y="14952"/>
                      <a:pt x="148606" y="18690"/>
                      <a:pt x="143267" y="18690"/>
                    </a:cubicBezTo>
                    <a:lnTo>
                      <a:pt x="8009" y="18690"/>
                    </a:lnTo>
                    <a:cubicBezTo>
                      <a:pt x="3559" y="18690"/>
                      <a:pt x="0" y="14952"/>
                      <a:pt x="0" y="9345"/>
                    </a:cubicBezTo>
                    <a:cubicBezTo>
                      <a:pt x="0" y="3738"/>
                      <a:pt x="3559" y="0"/>
                      <a:pt x="8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63E3BA7F-C37C-42B1-AF04-9A6C56FED98A}"/>
                </a:ext>
              </a:extLst>
            </p:cNvPr>
            <p:cNvGrpSpPr/>
            <p:nvPr/>
          </p:nvGrpSpPr>
          <p:grpSpPr>
            <a:xfrm>
              <a:off x="14065275" y="8500387"/>
              <a:ext cx="6958074" cy="3276928"/>
              <a:chOff x="14065275" y="8500387"/>
              <a:chExt cx="6958074" cy="3276928"/>
            </a:xfrm>
          </p:grpSpPr>
          <p:sp>
            <p:nvSpPr>
              <p:cNvPr id="211" name="Freeform 159">
                <a:extLst>
                  <a:ext uri="{FF2B5EF4-FFF2-40B4-BE49-F238E27FC236}">
                    <a16:creationId xmlns:a16="http://schemas.microsoft.com/office/drawing/2014/main" id="{73A3CE8A-A8F1-451B-B2C2-406C5114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3043" y="11059137"/>
                <a:ext cx="4065744" cy="145206"/>
              </a:xfrm>
              <a:custGeom>
                <a:avLst/>
                <a:gdLst>
                  <a:gd name="T0" fmla="*/ 4488 w 4570"/>
                  <a:gd name="T1" fmla="*/ 162 h 163"/>
                  <a:gd name="T2" fmla="*/ 2284 w 4570"/>
                  <a:gd name="T3" fmla="*/ 162 h 163"/>
                  <a:gd name="T4" fmla="*/ 81 w 4570"/>
                  <a:gd name="T5" fmla="*/ 162 h 163"/>
                  <a:gd name="T6" fmla="*/ 81 w 4570"/>
                  <a:gd name="T7" fmla="*/ 162 h 163"/>
                  <a:gd name="T8" fmla="*/ 24 w 4570"/>
                  <a:gd name="T9" fmla="*/ 138 h 163"/>
                  <a:gd name="T10" fmla="*/ 24 w 4570"/>
                  <a:gd name="T11" fmla="*/ 138 h 163"/>
                  <a:gd name="T12" fmla="*/ 0 w 4570"/>
                  <a:gd name="T13" fmla="*/ 80 h 163"/>
                  <a:gd name="T14" fmla="*/ 0 w 4570"/>
                  <a:gd name="T15" fmla="*/ 40 h 163"/>
                  <a:gd name="T16" fmla="*/ 0 w 4570"/>
                  <a:gd name="T17" fmla="*/ 0 h 163"/>
                  <a:gd name="T18" fmla="*/ 2284 w 4570"/>
                  <a:gd name="T19" fmla="*/ 0 h 163"/>
                  <a:gd name="T20" fmla="*/ 4569 w 4570"/>
                  <a:gd name="T21" fmla="*/ 0 h 163"/>
                  <a:gd name="T22" fmla="*/ 4569 w 4570"/>
                  <a:gd name="T23" fmla="*/ 40 h 163"/>
                  <a:gd name="T24" fmla="*/ 4569 w 4570"/>
                  <a:gd name="T25" fmla="*/ 80 h 163"/>
                  <a:gd name="T26" fmla="*/ 4569 w 4570"/>
                  <a:gd name="T27" fmla="*/ 80 h 163"/>
                  <a:gd name="T28" fmla="*/ 4546 w 4570"/>
                  <a:gd name="T29" fmla="*/ 138 h 163"/>
                  <a:gd name="T30" fmla="*/ 4546 w 4570"/>
                  <a:gd name="T31" fmla="*/ 138 h 163"/>
                  <a:gd name="T32" fmla="*/ 4488 w 4570"/>
                  <a:gd name="T3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70" h="163">
                    <a:moveTo>
                      <a:pt x="4488" y="162"/>
                    </a:moveTo>
                    <a:lnTo>
                      <a:pt x="2284" y="162"/>
                    </a:lnTo>
                    <a:lnTo>
                      <a:pt x="81" y="162"/>
                    </a:lnTo>
                    <a:lnTo>
                      <a:pt x="81" y="162"/>
                    </a:lnTo>
                    <a:cubicBezTo>
                      <a:pt x="59" y="162"/>
                      <a:pt x="39" y="152"/>
                      <a:pt x="24" y="138"/>
                    </a:cubicBezTo>
                    <a:lnTo>
                      <a:pt x="24" y="138"/>
                    </a:lnTo>
                    <a:cubicBezTo>
                      <a:pt x="10" y="123"/>
                      <a:pt x="0" y="102"/>
                      <a:pt x="0" y="80"/>
                    </a:cubicBezTo>
                    <a:lnTo>
                      <a:pt x="0" y="40"/>
                    </a:lnTo>
                    <a:lnTo>
                      <a:pt x="0" y="0"/>
                    </a:lnTo>
                    <a:lnTo>
                      <a:pt x="2284" y="0"/>
                    </a:lnTo>
                    <a:lnTo>
                      <a:pt x="4569" y="0"/>
                    </a:lnTo>
                    <a:lnTo>
                      <a:pt x="4569" y="40"/>
                    </a:lnTo>
                    <a:lnTo>
                      <a:pt x="4569" y="80"/>
                    </a:lnTo>
                    <a:lnTo>
                      <a:pt x="4569" y="80"/>
                    </a:lnTo>
                    <a:cubicBezTo>
                      <a:pt x="4569" y="102"/>
                      <a:pt x="4560" y="123"/>
                      <a:pt x="4546" y="138"/>
                    </a:cubicBezTo>
                    <a:lnTo>
                      <a:pt x="4546" y="138"/>
                    </a:lnTo>
                    <a:cubicBezTo>
                      <a:pt x="4530" y="152"/>
                      <a:pt x="4511" y="162"/>
                      <a:pt x="4488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60">
                <a:extLst>
                  <a:ext uri="{FF2B5EF4-FFF2-40B4-BE49-F238E27FC236}">
                    <a16:creationId xmlns:a16="http://schemas.microsoft.com/office/drawing/2014/main" id="{ABB31EA9-2775-416F-A343-3BEC68688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5194" y="11051288"/>
                <a:ext cx="4085365" cy="160904"/>
              </a:xfrm>
              <a:custGeom>
                <a:avLst/>
                <a:gdLst>
                  <a:gd name="T0" fmla="*/ 20 w 4590"/>
                  <a:gd name="T1" fmla="*/ 19 h 183"/>
                  <a:gd name="T2" fmla="*/ 20 w 4590"/>
                  <a:gd name="T3" fmla="*/ 90 h 183"/>
                  <a:gd name="T4" fmla="*/ 20 w 4590"/>
                  <a:gd name="T5" fmla="*/ 90 h 183"/>
                  <a:gd name="T6" fmla="*/ 41 w 4590"/>
                  <a:gd name="T7" fmla="*/ 141 h 183"/>
                  <a:gd name="T8" fmla="*/ 41 w 4590"/>
                  <a:gd name="T9" fmla="*/ 141 h 183"/>
                  <a:gd name="T10" fmla="*/ 91 w 4590"/>
                  <a:gd name="T11" fmla="*/ 161 h 183"/>
                  <a:gd name="T12" fmla="*/ 4498 w 4590"/>
                  <a:gd name="T13" fmla="*/ 161 h 183"/>
                  <a:gd name="T14" fmla="*/ 4498 w 4590"/>
                  <a:gd name="T15" fmla="*/ 161 h 183"/>
                  <a:gd name="T16" fmla="*/ 4548 w 4590"/>
                  <a:gd name="T17" fmla="*/ 141 h 183"/>
                  <a:gd name="T18" fmla="*/ 4548 w 4590"/>
                  <a:gd name="T19" fmla="*/ 141 h 183"/>
                  <a:gd name="T20" fmla="*/ 4569 w 4590"/>
                  <a:gd name="T21" fmla="*/ 90 h 183"/>
                  <a:gd name="T22" fmla="*/ 4569 w 4590"/>
                  <a:gd name="T23" fmla="*/ 19 h 183"/>
                  <a:gd name="T24" fmla="*/ 20 w 4590"/>
                  <a:gd name="T25" fmla="*/ 19 h 183"/>
                  <a:gd name="T26" fmla="*/ 4498 w 4590"/>
                  <a:gd name="T27" fmla="*/ 182 h 183"/>
                  <a:gd name="T28" fmla="*/ 91 w 4590"/>
                  <a:gd name="T29" fmla="*/ 182 h 183"/>
                  <a:gd name="T30" fmla="*/ 91 w 4590"/>
                  <a:gd name="T31" fmla="*/ 182 h 183"/>
                  <a:gd name="T32" fmla="*/ 28 w 4590"/>
                  <a:gd name="T33" fmla="*/ 155 h 183"/>
                  <a:gd name="T34" fmla="*/ 28 w 4590"/>
                  <a:gd name="T35" fmla="*/ 155 h 183"/>
                  <a:gd name="T36" fmla="*/ 0 w 4590"/>
                  <a:gd name="T37" fmla="*/ 90 h 183"/>
                  <a:gd name="T38" fmla="*/ 0 w 4590"/>
                  <a:gd name="T39" fmla="*/ 10 h 183"/>
                  <a:gd name="T40" fmla="*/ 0 w 4590"/>
                  <a:gd name="T41" fmla="*/ 10 h 183"/>
                  <a:gd name="T42" fmla="*/ 10 w 4590"/>
                  <a:gd name="T43" fmla="*/ 0 h 183"/>
                  <a:gd name="T44" fmla="*/ 4579 w 4590"/>
                  <a:gd name="T45" fmla="*/ 0 h 183"/>
                  <a:gd name="T46" fmla="*/ 4579 w 4590"/>
                  <a:gd name="T47" fmla="*/ 0 h 183"/>
                  <a:gd name="T48" fmla="*/ 4589 w 4590"/>
                  <a:gd name="T49" fmla="*/ 10 h 183"/>
                  <a:gd name="T50" fmla="*/ 4589 w 4590"/>
                  <a:gd name="T51" fmla="*/ 90 h 183"/>
                  <a:gd name="T52" fmla="*/ 4589 w 4590"/>
                  <a:gd name="T53" fmla="*/ 90 h 183"/>
                  <a:gd name="T54" fmla="*/ 4563 w 4590"/>
                  <a:gd name="T55" fmla="*/ 155 h 183"/>
                  <a:gd name="T56" fmla="*/ 4563 w 4590"/>
                  <a:gd name="T57" fmla="*/ 155 h 183"/>
                  <a:gd name="T58" fmla="*/ 4498 w 4590"/>
                  <a:gd name="T59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590" h="183">
                    <a:moveTo>
                      <a:pt x="20" y="19"/>
                    </a:moveTo>
                    <a:lnTo>
                      <a:pt x="20" y="90"/>
                    </a:lnTo>
                    <a:lnTo>
                      <a:pt x="20" y="90"/>
                    </a:lnTo>
                    <a:cubicBezTo>
                      <a:pt x="20" y="109"/>
                      <a:pt x="28" y="127"/>
                      <a:pt x="41" y="141"/>
                    </a:cubicBezTo>
                    <a:lnTo>
                      <a:pt x="41" y="141"/>
                    </a:lnTo>
                    <a:cubicBezTo>
                      <a:pt x="55" y="155"/>
                      <a:pt x="73" y="161"/>
                      <a:pt x="91" y="161"/>
                    </a:cubicBezTo>
                    <a:lnTo>
                      <a:pt x="4498" y="161"/>
                    </a:lnTo>
                    <a:lnTo>
                      <a:pt x="4498" y="161"/>
                    </a:lnTo>
                    <a:cubicBezTo>
                      <a:pt x="4517" y="161"/>
                      <a:pt x="4535" y="155"/>
                      <a:pt x="4548" y="141"/>
                    </a:cubicBezTo>
                    <a:lnTo>
                      <a:pt x="4548" y="141"/>
                    </a:lnTo>
                    <a:cubicBezTo>
                      <a:pt x="4562" y="127"/>
                      <a:pt x="4569" y="109"/>
                      <a:pt x="4569" y="90"/>
                    </a:cubicBezTo>
                    <a:lnTo>
                      <a:pt x="4569" y="19"/>
                    </a:lnTo>
                    <a:lnTo>
                      <a:pt x="20" y="19"/>
                    </a:lnTo>
                    <a:close/>
                    <a:moveTo>
                      <a:pt x="4498" y="182"/>
                    </a:moveTo>
                    <a:lnTo>
                      <a:pt x="91" y="182"/>
                    </a:lnTo>
                    <a:lnTo>
                      <a:pt x="91" y="182"/>
                    </a:lnTo>
                    <a:cubicBezTo>
                      <a:pt x="68" y="182"/>
                      <a:pt x="45" y="172"/>
                      <a:pt x="28" y="155"/>
                    </a:cubicBezTo>
                    <a:lnTo>
                      <a:pt x="28" y="155"/>
                    </a:lnTo>
                    <a:cubicBezTo>
                      <a:pt x="9" y="138"/>
                      <a:pt x="0" y="114"/>
                      <a:pt x="0" y="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579" y="0"/>
                    </a:lnTo>
                    <a:lnTo>
                      <a:pt x="4579" y="0"/>
                    </a:lnTo>
                    <a:cubicBezTo>
                      <a:pt x="4585" y="0"/>
                      <a:pt x="4589" y="4"/>
                      <a:pt x="4589" y="10"/>
                    </a:cubicBezTo>
                    <a:lnTo>
                      <a:pt x="4589" y="90"/>
                    </a:lnTo>
                    <a:lnTo>
                      <a:pt x="4589" y="90"/>
                    </a:lnTo>
                    <a:cubicBezTo>
                      <a:pt x="4589" y="114"/>
                      <a:pt x="4580" y="138"/>
                      <a:pt x="4563" y="155"/>
                    </a:cubicBezTo>
                    <a:lnTo>
                      <a:pt x="4563" y="155"/>
                    </a:lnTo>
                    <a:cubicBezTo>
                      <a:pt x="4546" y="172"/>
                      <a:pt x="4522" y="182"/>
                      <a:pt x="4498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61">
                <a:extLst>
                  <a:ext uri="{FF2B5EF4-FFF2-40B4-BE49-F238E27FC236}">
                    <a16:creationId xmlns:a16="http://schemas.microsoft.com/office/drawing/2014/main" id="{BF966609-53E5-4101-867F-D7D9DBB87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3043" y="11059022"/>
                <a:ext cx="4065744" cy="145206"/>
              </a:xfrm>
              <a:custGeom>
                <a:avLst/>
                <a:gdLst>
                  <a:gd name="T0" fmla="*/ 4488 w 4570"/>
                  <a:gd name="T1" fmla="*/ 162 h 163"/>
                  <a:gd name="T2" fmla="*/ 2284 w 4570"/>
                  <a:gd name="T3" fmla="*/ 162 h 163"/>
                  <a:gd name="T4" fmla="*/ 81 w 4570"/>
                  <a:gd name="T5" fmla="*/ 162 h 163"/>
                  <a:gd name="T6" fmla="*/ 81 w 4570"/>
                  <a:gd name="T7" fmla="*/ 162 h 163"/>
                  <a:gd name="T8" fmla="*/ 24 w 4570"/>
                  <a:gd name="T9" fmla="*/ 138 h 163"/>
                  <a:gd name="T10" fmla="*/ 24 w 4570"/>
                  <a:gd name="T11" fmla="*/ 138 h 163"/>
                  <a:gd name="T12" fmla="*/ 0 w 4570"/>
                  <a:gd name="T13" fmla="*/ 80 h 163"/>
                  <a:gd name="T14" fmla="*/ 0 w 4570"/>
                  <a:gd name="T15" fmla="*/ 40 h 163"/>
                  <a:gd name="T16" fmla="*/ 0 w 4570"/>
                  <a:gd name="T17" fmla="*/ 0 h 163"/>
                  <a:gd name="T18" fmla="*/ 2284 w 4570"/>
                  <a:gd name="T19" fmla="*/ 0 h 163"/>
                  <a:gd name="T20" fmla="*/ 4569 w 4570"/>
                  <a:gd name="T21" fmla="*/ 0 h 163"/>
                  <a:gd name="T22" fmla="*/ 4569 w 4570"/>
                  <a:gd name="T23" fmla="*/ 40 h 163"/>
                  <a:gd name="T24" fmla="*/ 4569 w 4570"/>
                  <a:gd name="T25" fmla="*/ 80 h 163"/>
                  <a:gd name="T26" fmla="*/ 4569 w 4570"/>
                  <a:gd name="T27" fmla="*/ 80 h 163"/>
                  <a:gd name="T28" fmla="*/ 4546 w 4570"/>
                  <a:gd name="T29" fmla="*/ 138 h 163"/>
                  <a:gd name="T30" fmla="*/ 4546 w 4570"/>
                  <a:gd name="T31" fmla="*/ 138 h 163"/>
                  <a:gd name="T32" fmla="*/ 4488 w 4570"/>
                  <a:gd name="T3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70" h="163">
                    <a:moveTo>
                      <a:pt x="4488" y="162"/>
                    </a:moveTo>
                    <a:lnTo>
                      <a:pt x="2284" y="162"/>
                    </a:lnTo>
                    <a:lnTo>
                      <a:pt x="81" y="162"/>
                    </a:lnTo>
                    <a:lnTo>
                      <a:pt x="81" y="162"/>
                    </a:lnTo>
                    <a:cubicBezTo>
                      <a:pt x="59" y="162"/>
                      <a:pt x="39" y="152"/>
                      <a:pt x="24" y="138"/>
                    </a:cubicBezTo>
                    <a:lnTo>
                      <a:pt x="24" y="138"/>
                    </a:lnTo>
                    <a:cubicBezTo>
                      <a:pt x="10" y="123"/>
                      <a:pt x="0" y="102"/>
                      <a:pt x="0" y="80"/>
                    </a:cubicBezTo>
                    <a:lnTo>
                      <a:pt x="0" y="40"/>
                    </a:lnTo>
                    <a:lnTo>
                      <a:pt x="0" y="0"/>
                    </a:lnTo>
                    <a:lnTo>
                      <a:pt x="2284" y="0"/>
                    </a:lnTo>
                    <a:lnTo>
                      <a:pt x="4569" y="0"/>
                    </a:lnTo>
                    <a:lnTo>
                      <a:pt x="4569" y="40"/>
                    </a:lnTo>
                    <a:lnTo>
                      <a:pt x="4569" y="80"/>
                    </a:lnTo>
                    <a:lnTo>
                      <a:pt x="4569" y="80"/>
                    </a:lnTo>
                    <a:cubicBezTo>
                      <a:pt x="4569" y="102"/>
                      <a:pt x="4560" y="123"/>
                      <a:pt x="4546" y="138"/>
                    </a:cubicBezTo>
                    <a:lnTo>
                      <a:pt x="4546" y="138"/>
                    </a:lnTo>
                    <a:cubicBezTo>
                      <a:pt x="4530" y="152"/>
                      <a:pt x="4511" y="162"/>
                      <a:pt x="4488" y="16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62">
                <a:extLst>
                  <a:ext uri="{FF2B5EF4-FFF2-40B4-BE49-F238E27FC236}">
                    <a16:creationId xmlns:a16="http://schemas.microsoft.com/office/drawing/2014/main" id="{C3725783-CE12-4A59-A87D-BD99A8E34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7307" y="9665954"/>
                <a:ext cx="1922987" cy="1542313"/>
              </a:xfrm>
              <a:custGeom>
                <a:avLst/>
                <a:gdLst>
                  <a:gd name="T0" fmla="*/ 2160 w 2161"/>
                  <a:gd name="T1" fmla="*/ 1522 h 1733"/>
                  <a:gd name="T2" fmla="*/ 2160 w 2161"/>
                  <a:gd name="T3" fmla="*/ 1307 h 1733"/>
                  <a:gd name="T4" fmla="*/ 2160 w 2161"/>
                  <a:gd name="T5" fmla="*/ 1090 h 1733"/>
                  <a:gd name="T6" fmla="*/ 2160 w 2161"/>
                  <a:gd name="T7" fmla="*/ 1090 h 1733"/>
                  <a:gd name="T8" fmla="*/ 2140 w 2161"/>
                  <a:gd name="T9" fmla="*/ 994 h 1733"/>
                  <a:gd name="T10" fmla="*/ 2140 w 2161"/>
                  <a:gd name="T11" fmla="*/ 994 h 1733"/>
                  <a:gd name="T12" fmla="*/ 2085 w 2161"/>
                  <a:gd name="T13" fmla="*/ 916 h 1733"/>
                  <a:gd name="T14" fmla="*/ 2085 w 2161"/>
                  <a:gd name="T15" fmla="*/ 916 h 1733"/>
                  <a:gd name="T16" fmla="*/ 2011 w 2161"/>
                  <a:gd name="T17" fmla="*/ 868 h 1733"/>
                  <a:gd name="T18" fmla="*/ 2011 w 2161"/>
                  <a:gd name="T19" fmla="*/ 868 h 1733"/>
                  <a:gd name="T20" fmla="*/ 1920 w 2161"/>
                  <a:gd name="T21" fmla="*/ 850 h 1733"/>
                  <a:gd name="T22" fmla="*/ 1823 w 2161"/>
                  <a:gd name="T23" fmla="*/ 850 h 1733"/>
                  <a:gd name="T24" fmla="*/ 1726 w 2161"/>
                  <a:gd name="T25" fmla="*/ 850 h 1733"/>
                  <a:gd name="T26" fmla="*/ 1726 w 2161"/>
                  <a:gd name="T27" fmla="*/ 850 h 1733"/>
                  <a:gd name="T28" fmla="*/ 1726 w 2161"/>
                  <a:gd name="T29" fmla="*/ 850 h 1733"/>
                  <a:gd name="T30" fmla="*/ 1454 w 2161"/>
                  <a:gd name="T31" fmla="*/ 444 h 1733"/>
                  <a:gd name="T32" fmla="*/ 1184 w 2161"/>
                  <a:gd name="T33" fmla="*/ 37 h 1733"/>
                  <a:gd name="T34" fmla="*/ 1184 w 2161"/>
                  <a:gd name="T35" fmla="*/ 37 h 1733"/>
                  <a:gd name="T36" fmla="*/ 1155 w 2161"/>
                  <a:gd name="T37" fmla="*/ 10 h 1733"/>
                  <a:gd name="T38" fmla="*/ 1155 w 2161"/>
                  <a:gd name="T39" fmla="*/ 10 h 1733"/>
                  <a:gd name="T40" fmla="*/ 1115 w 2161"/>
                  <a:gd name="T41" fmla="*/ 0 h 1733"/>
                  <a:gd name="T42" fmla="*/ 599 w 2161"/>
                  <a:gd name="T43" fmla="*/ 0 h 1733"/>
                  <a:gd name="T44" fmla="*/ 83 w 2161"/>
                  <a:gd name="T45" fmla="*/ 0 h 1733"/>
                  <a:gd name="T46" fmla="*/ 83 w 2161"/>
                  <a:gd name="T47" fmla="*/ 0 h 1733"/>
                  <a:gd name="T48" fmla="*/ 24 w 2161"/>
                  <a:gd name="T49" fmla="*/ 24 h 1733"/>
                  <a:gd name="T50" fmla="*/ 24 w 2161"/>
                  <a:gd name="T51" fmla="*/ 24 h 1733"/>
                  <a:gd name="T52" fmla="*/ 0 w 2161"/>
                  <a:gd name="T53" fmla="*/ 83 h 1733"/>
                  <a:gd name="T54" fmla="*/ 0 w 2161"/>
                  <a:gd name="T55" fmla="*/ 867 h 1733"/>
                  <a:gd name="T56" fmla="*/ 0 w 2161"/>
                  <a:gd name="T57" fmla="*/ 1649 h 1733"/>
                  <a:gd name="T58" fmla="*/ 0 w 2161"/>
                  <a:gd name="T59" fmla="*/ 1649 h 1733"/>
                  <a:gd name="T60" fmla="*/ 24 w 2161"/>
                  <a:gd name="T61" fmla="*/ 1708 h 1733"/>
                  <a:gd name="T62" fmla="*/ 24 w 2161"/>
                  <a:gd name="T63" fmla="*/ 1708 h 1733"/>
                  <a:gd name="T64" fmla="*/ 83 w 2161"/>
                  <a:gd name="T65" fmla="*/ 1732 h 1733"/>
                  <a:gd name="T66" fmla="*/ 622 w 2161"/>
                  <a:gd name="T67" fmla="*/ 1732 h 1733"/>
                  <a:gd name="T68" fmla="*/ 1160 w 2161"/>
                  <a:gd name="T69" fmla="*/ 1732 h 1733"/>
                  <a:gd name="T70" fmla="*/ 1442 w 2161"/>
                  <a:gd name="T71" fmla="*/ 1732 h 1733"/>
                  <a:gd name="T72" fmla="*/ 1726 w 2161"/>
                  <a:gd name="T73" fmla="*/ 1732 h 1733"/>
                  <a:gd name="T74" fmla="*/ 1749 w 2161"/>
                  <a:gd name="T75" fmla="*/ 1732 h 1733"/>
                  <a:gd name="T76" fmla="*/ 1772 w 2161"/>
                  <a:gd name="T77" fmla="*/ 1732 h 1733"/>
                  <a:gd name="T78" fmla="*/ 1772 w 2161"/>
                  <a:gd name="T79" fmla="*/ 1732 h 1733"/>
                  <a:gd name="T80" fmla="*/ 1704 w 2161"/>
                  <a:gd name="T81" fmla="*/ 1580 h 1733"/>
                  <a:gd name="T82" fmla="*/ 1704 w 2161"/>
                  <a:gd name="T83" fmla="*/ 1580 h 1733"/>
                  <a:gd name="T84" fmla="*/ 1662 w 2161"/>
                  <a:gd name="T85" fmla="*/ 1522 h 1733"/>
                  <a:gd name="T86" fmla="*/ 1911 w 2161"/>
                  <a:gd name="T87" fmla="*/ 1522 h 1733"/>
                  <a:gd name="T88" fmla="*/ 2160 w 2161"/>
                  <a:gd name="T89" fmla="*/ 1522 h 1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61" h="1733">
                    <a:moveTo>
                      <a:pt x="2160" y="1522"/>
                    </a:moveTo>
                    <a:lnTo>
                      <a:pt x="2160" y="1307"/>
                    </a:lnTo>
                    <a:lnTo>
                      <a:pt x="2160" y="1090"/>
                    </a:lnTo>
                    <a:lnTo>
                      <a:pt x="2160" y="1090"/>
                    </a:lnTo>
                    <a:cubicBezTo>
                      <a:pt x="2160" y="1056"/>
                      <a:pt x="2153" y="1023"/>
                      <a:pt x="2140" y="994"/>
                    </a:cubicBezTo>
                    <a:lnTo>
                      <a:pt x="2140" y="994"/>
                    </a:lnTo>
                    <a:cubicBezTo>
                      <a:pt x="2128" y="965"/>
                      <a:pt x="2108" y="938"/>
                      <a:pt x="2085" y="916"/>
                    </a:cubicBezTo>
                    <a:lnTo>
                      <a:pt x="2085" y="916"/>
                    </a:lnTo>
                    <a:cubicBezTo>
                      <a:pt x="2064" y="896"/>
                      <a:pt x="2039" y="879"/>
                      <a:pt x="2011" y="868"/>
                    </a:cubicBezTo>
                    <a:lnTo>
                      <a:pt x="2011" y="868"/>
                    </a:lnTo>
                    <a:cubicBezTo>
                      <a:pt x="1983" y="857"/>
                      <a:pt x="1953" y="850"/>
                      <a:pt x="1920" y="850"/>
                    </a:cubicBezTo>
                    <a:lnTo>
                      <a:pt x="1823" y="850"/>
                    </a:lnTo>
                    <a:lnTo>
                      <a:pt x="1726" y="850"/>
                    </a:lnTo>
                    <a:lnTo>
                      <a:pt x="1726" y="850"/>
                    </a:lnTo>
                    <a:lnTo>
                      <a:pt x="1726" y="850"/>
                    </a:lnTo>
                    <a:lnTo>
                      <a:pt x="1454" y="444"/>
                    </a:lnTo>
                    <a:lnTo>
                      <a:pt x="1184" y="37"/>
                    </a:lnTo>
                    <a:lnTo>
                      <a:pt x="1184" y="37"/>
                    </a:lnTo>
                    <a:cubicBezTo>
                      <a:pt x="1176" y="26"/>
                      <a:pt x="1166" y="17"/>
                      <a:pt x="1155" y="10"/>
                    </a:cubicBezTo>
                    <a:lnTo>
                      <a:pt x="1155" y="10"/>
                    </a:lnTo>
                    <a:cubicBezTo>
                      <a:pt x="1143" y="4"/>
                      <a:pt x="1129" y="0"/>
                      <a:pt x="1115" y="0"/>
                    </a:cubicBezTo>
                    <a:lnTo>
                      <a:pt x="599" y="0"/>
                    </a:lnTo>
                    <a:lnTo>
                      <a:pt x="83" y="0"/>
                    </a:lnTo>
                    <a:lnTo>
                      <a:pt x="83" y="0"/>
                    </a:lnTo>
                    <a:cubicBezTo>
                      <a:pt x="60" y="0"/>
                      <a:pt x="39" y="10"/>
                      <a:pt x="24" y="24"/>
                    </a:cubicBezTo>
                    <a:lnTo>
                      <a:pt x="24" y="24"/>
                    </a:lnTo>
                    <a:cubicBezTo>
                      <a:pt x="9" y="40"/>
                      <a:pt x="0" y="60"/>
                      <a:pt x="0" y="83"/>
                    </a:cubicBezTo>
                    <a:lnTo>
                      <a:pt x="0" y="867"/>
                    </a:lnTo>
                    <a:lnTo>
                      <a:pt x="0" y="1649"/>
                    </a:lnTo>
                    <a:lnTo>
                      <a:pt x="0" y="1649"/>
                    </a:lnTo>
                    <a:cubicBezTo>
                      <a:pt x="0" y="1672"/>
                      <a:pt x="9" y="1693"/>
                      <a:pt x="24" y="1708"/>
                    </a:cubicBezTo>
                    <a:lnTo>
                      <a:pt x="24" y="1708"/>
                    </a:lnTo>
                    <a:cubicBezTo>
                      <a:pt x="39" y="1723"/>
                      <a:pt x="60" y="1732"/>
                      <a:pt x="83" y="1732"/>
                    </a:cubicBezTo>
                    <a:lnTo>
                      <a:pt x="622" y="1732"/>
                    </a:lnTo>
                    <a:lnTo>
                      <a:pt x="1160" y="1732"/>
                    </a:lnTo>
                    <a:lnTo>
                      <a:pt x="1442" y="1732"/>
                    </a:lnTo>
                    <a:lnTo>
                      <a:pt x="1726" y="1732"/>
                    </a:lnTo>
                    <a:lnTo>
                      <a:pt x="1749" y="1732"/>
                    </a:lnTo>
                    <a:lnTo>
                      <a:pt x="1772" y="1732"/>
                    </a:lnTo>
                    <a:lnTo>
                      <a:pt x="1772" y="1732"/>
                    </a:lnTo>
                    <a:cubicBezTo>
                      <a:pt x="1754" y="1668"/>
                      <a:pt x="1727" y="1616"/>
                      <a:pt x="1704" y="1580"/>
                    </a:cubicBezTo>
                    <a:lnTo>
                      <a:pt x="1704" y="1580"/>
                    </a:lnTo>
                    <a:cubicBezTo>
                      <a:pt x="1681" y="1543"/>
                      <a:pt x="1662" y="1522"/>
                      <a:pt x="1662" y="1522"/>
                    </a:cubicBezTo>
                    <a:lnTo>
                      <a:pt x="1911" y="1522"/>
                    </a:lnTo>
                    <a:lnTo>
                      <a:pt x="2160" y="15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63">
                <a:extLst>
                  <a:ext uri="{FF2B5EF4-FFF2-40B4-BE49-F238E27FC236}">
                    <a16:creationId xmlns:a16="http://schemas.microsoft.com/office/drawing/2014/main" id="{957BC0F2-2E1B-4DA7-A946-AD4AF5EC8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9458" y="9654179"/>
                <a:ext cx="1942611" cy="1561936"/>
              </a:xfrm>
              <a:custGeom>
                <a:avLst/>
                <a:gdLst>
                  <a:gd name="T0" fmla="*/ 93 w 2181"/>
                  <a:gd name="T1" fmla="*/ 20 h 1753"/>
                  <a:gd name="T2" fmla="*/ 41 w 2181"/>
                  <a:gd name="T3" fmla="*/ 41 h 1753"/>
                  <a:gd name="T4" fmla="*/ 20 w 2181"/>
                  <a:gd name="T5" fmla="*/ 1659 h 1753"/>
                  <a:gd name="T6" fmla="*/ 41 w 2181"/>
                  <a:gd name="T7" fmla="*/ 1711 h 1753"/>
                  <a:gd name="T8" fmla="*/ 93 w 2181"/>
                  <a:gd name="T9" fmla="*/ 1732 h 1753"/>
                  <a:gd name="T10" fmla="*/ 1768 w 2181"/>
                  <a:gd name="T11" fmla="*/ 1732 h 1753"/>
                  <a:gd name="T12" fmla="*/ 1705 w 2181"/>
                  <a:gd name="T13" fmla="*/ 1595 h 1753"/>
                  <a:gd name="T14" fmla="*/ 1665 w 2181"/>
                  <a:gd name="T15" fmla="*/ 1539 h 1753"/>
                  <a:gd name="T16" fmla="*/ 1662 w 2181"/>
                  <a:gd name="T17" fmla="*/ 1529 h 1753"/>
                  <a:gd name="T18" fmla="*/ 2160 w 2181"/>
                  <a:gd name="T19" fmla="*/ 1523 h 1753"/>
                  <a:gd name="T20" fmla="*/ 2160 w 2181"/>
                  <a:gd name="T21" fmla="*/ 1100 h 1753"/>
                  <a:gd name="T22" fmla="*/ 2141 w 2181"/>
                  <a:gd name="T23" fmla="*/ 1007 h 1753"/>
                  <a:gd name="T24" fmla="*/ 2089 w 2181"/>
                  <a:gd name="T25" fmla="*/ 934 h 1753"/>
                  <a:gd name="T26" fmla="*/ 2017 w 2181"/>
                  <a:gd name="T27" fmla="*/ 888 h 1753"/>
                  <a:gd name="T28" fmla="*/ 1736 w 2181"/>
                  <a:gd name="T29" fmla="*/ 871 h 1753"/>
                  <a:gd name="T30" fmla="*/ 1727 w 2181"/>
                  <a:gd name="T31" fmla="*/ 864 h 1753"/>
                  <a:gd name="T32" fmla="*/ 1186 w 2181"/>
                  <a:gd name="T33" fmla="*/ 52 h 1753"/>
                  <a:gd name="T34" fmla="*/ 1160 w 2181"/>
                  <a:gd name="T35" fmla="*/ 29 h 1753"/>
                  <a:gd name="T36" fmla="*/ 93 w 2181"/>
                  <a:gd name="T37" fmla="*/ 20 h 1753"/>
                  <a:gd name="T38" fmla="*/ 93 w 2181"/>
                  <a:gd name="T39" fmla="*/ 1752 h 1753"/>
                  <a:gd name="T40" fmla="*/ 27 w 2181"/>
                  <a:gd name="T41" fmla="*/ 1725 h 1753"/>
                  <a:gd name="T42" fmla="*/ 0 w 2181"/>
                  <a:gd name="T43" fmla="*/ 1659 h 1753"/>
                  <a:gd name="T44" fmla="*/ 0 w 2181"/>
                  <a:gd name="T45" fmla="*/ 93 h 1753"/>
                  <a:gd name="T46" fmla="*/ 27 w 2181"/>
                  <a:gd name="T47" fmla="*/ 27 h 1753"/>
                  <a:gd name="T48" fmla="*/ 1125 w 2181"/>
                  <a:gd name="T49" fmla="*/ 0 h 1753"/>
                  <a:gd name="T50" fmla="*/ 1169 w 2181"/>
                  <a:gd name="T51" fmla="*/ 11 h 1753"/>
                  <a:gd name="T52" fmla="*/ 1202 w 2181"/>
                  <a:gd name="T53" fmla="*/ 42 h 1753"/>
                  <a:gd name="T54" fmla="*/ 1930 w 2181"/>
                  <a:gd name="T55" fmla="*/ 851 h 1753"/>
                  <a:gd name="T56" fmla="*/ 2024 w 2181"/>
                  <a:gd name="T57" fmla="*/ 869 h 1753"/>
                  <a:gd name="T58" fmla="*/ 2102 w 2181"/>
                  <a:gd name="T59" fmla="*/ 919 h 1753"/>
                  <a:gd name="T60" fmla="*/ 2159 w 2181"/>
                  <a:gd name="T61" fmla="*/ 1000 h 1753"/>
                  <a:gd name="T62" fmla="*/ 2180 w 2181"/>
                  <a:gd name="T63" fmla="*/ 1100 h 1753"/>
                  <a:gd name="T64" fmla="*/ 2180 w 2181"/>
                  <a:gd name="T65" fmla="*/ 1532 h 1753"/>
                  <a:gd name="T66" fmla="*/ 1693 w 2181"/>
                  <a:gd name="T67" fmla="*/ 1543 h 1753"/>
                  <a:gd name="T68" fmla="*/ 1722 w 2181"/>
                  <a:gd name="T69" fmla="*/ 1584 h 1753"/>
                  <a:gd name="T70" fmla="*/ 1792 w 2181"/>
                  <a:gd name="T71" fmla="*/ 1740 h 1753"/>
                  <a:gd name="T72" fmla="*/ 1790 w 2181"/>
                  <a:gd name="T73" fmla="*/ 1748 h 1753"/>
                  <a:gd name="T74" fmla="*/ 1782 w 2181"/>
                  <a:gd name="T75" fmla="*/ 1752 h 17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81" h="1753">
                    <a:moveTo>
                      <a:pt x="93" y="20"/>
                    </a:moveTo>
                    <a:lnTo>
                      <a:pt x="93" y="20"/>
                    </a:lnTo>
                    <a:cubicBezTo>
                      <a:pt x="73" y="20"/>
                      <a:pt x="55" y="27"/>
                      <a:pt x="41" y="41"/>
                    </a:cubicBezTo>
                    <a:lnTo>
                      <a:pt x="41" y="41"/>
                    </a:lnTo>
                    <a:cubicBezTo>
                      <a:pt x="28" y="56"/>
                      <a:pt x="20" y="73"/>
                      <a:pt x="20" y="93"/>
                    </a:cubicBezTo>
                    <a:lnTo>
                      <a:pt x="20" y="1659"/>
                    </a:lnTo>
                    <a:lnTo>
                      <a:pt x="20" y="1659"/>
                    </a:lnTo>
                    <a:cubicBezTo>
                      <a:pt x="20" y="1679"/>
                      <a:pt x="28" y="1697"/>
                      <a:pt x="41" y="1711"/>
                    </a:cubicBezTo>
                    <a:lnTo>
                      <a:pt x="41" y="1711"/>
                    </a:lnTo>
                    <a:cubicBezTo>
                      <a:pt x="55" y="1725"/>
                      <a:pt x="73" y="1732"/>
                      <a:pt x="93" y="1732"/>
                    </a:cubicBezTo>
                    <a:lnTo>
                      <a:pt x="1768" y="1732"/>
                    </a:lnTo>
                    <a:lnTo>
                      <a:pt x="1768" y="1732"/>
                    </a:lnTo>
                    <a:cubicBezTo>
                      <a:pt x="1751" y="1673"/>
                      <a:pt x="1725" y="1626"/>
                      <a:pt x="1705" y="1595"/>
                    </a:cubicBezTo>
                    <a:lnTo>
                      <a:pt x="1705" y="1595"/>
                    </a:lnTo>
                    <a:cubicBezTo>
                      <a:pt x="1683" y="1560"/>
                      <a:pt x="1665" y="1539"/>
                      <a:pt x="1665" y="1539"/>
                    </a:cubicBezTo>
                    <a:lnTo>
                      <a:pt x="1665" y="1539"/>
                    </a:lnTo>
                    <a:cubicBezTo>
                      <a:pt x="1661" y="1537"/>
                      <a:pt x="1661" y="1532"/>
                      <a:pt x="1662" y="1529"/>
                    </a:cubicBezTo>
                    <a:lnTo>
                      <a:pt x="1662" y="1529"/>
                    </a:lnTo>
                    <a:cubicBezTo>
                      <a:pt x="1664" y="1525"/>
                      <a:pt x="1667" y="1523"/>
                      <a:pt x="1672" y="1523"/>
                    </a:cubicBezTo>
                    <a:lnTo>
                      <a:pt x="2160" y="1523"/>
                    </a:lnTo>
                    <a:lnTo>
                      <a:pt x="2160" y="1100"/>
                    </a:lnTo>
                    <a:lnTo>
                      <a:pt x="2160" y="1100"/>
                    </a:lnTo>
                    <a:cubicBezTo>
                      <a:pt x="2160" y="1068"/>
                      <a:pt x="2154" y="1037"/>
                      <a:pt x="2141" y="1007"/>
                    </a:cubicBezTo>
                    <a:lnTo>
                      <a:pt x="2141" y="1007"/>
                    </a:lnTo>
                    <a:cubicBezTo>
                      <a:pt x="2129" y="980"/>
                      <a:pt x="2111" y="954"/>
                      <a:pt x="2089" y="934"/>
                    </a:cubicBezTo>
                    <a:lnTo>
                      <a:pt x="2089" y="934"/>
                    </a:lnTo>
                    <a:cubicBezTo>
                      <a:pt x="2068" y="914"/>
                      <a:pt x="2044" y="898"/>
                      <a:pt x="2017" y="888"/>
                    </a:cubicBezTo>
                    <a:lnTo>
                      <a:pt x="2017" y="888"/>
                    </a:lnTo>
                    <a:cubicBezTo>
                      <a:pt x="1989" y="876"/>
                      <a:pt x="1960" y="871"/>
                      <a:pt x="1930" y="871"/>
                    </a:cubicBezTo>
                    <a:lnTo>
                      <a:pt x="1736" y="871"/>
                    </a:lnTo>
                    <a:lnTo>
                      <a:pt x="1736" y="871"/>
                    </a:lnTo>
                    <a:cubicBezTo>
                      <a:pt x="1731" y="871"/>
                      <a:pt x="1727" y="868"/>
                      <a:pt x="1727" y="864"/>
                    </a:cubicBezTo>
                    <a:lnTo>
                      <a:pt x="1186" y="52"/>
                    </a:lnTo>
                    <a:lnTo>
                      <a:pt x="1186" y="52"/>
                    </a:lnTo>
                    <a:cubicBezTo>
                      <a:pt x="1179" y="43"/>
                      <a:pt x="1170" y="34"/>
                      <a:pt x="1160" y="29"/>
                    </a:cubicBezTo>
                    <a:lnTo>
                      <a:pt x="1160" y="29"/>
                    </a:lnTo>
                    <a:cubicBezTo>
                      <a:pt x="1149" y="23"/>
                      <a:pt x="1138" y="20"/>
                      <a:pt x="1125" y="20"/>
                    </a:cubicBezTo>
                    <a:lnTo>
                      <a:pt x="93" y="20"/>
                    </a:lnTo>
                    <a:close/>
                    <a:moveTo>
                      <a:pt x="1782" y="1752"/>
                    </a:moveTo>
                    <a:lnTo>
                      <a:pt x="93" y="1752"/>
                    </a:lnTo>
                    <a:lnTo>
                      <a:pt x="93" y="1752"/>
                    </a:lnTo>
                    <a:cubicBezTo>
                      <a:pt x="68" y="1752"/>
                      <a:pt x="45" y="1742"/>
                      <a:pt x="27" y="1725"/>
                    </a:cubicBezTo>
                    <a:lnTo>
                      <a:pt x="27" y="1725"/>
                    </a:lnTo>
                    <a:cubicBezTo>
                      <a:pt x="10" y="1707"/>
                      <a:pt x="0" y="1684"/>
                      <a:pt x="0" y="1659"/>
                    </a:cubicBezTo>
                    <a:lnTo>
                      <a:pt x="0" y="93"/>
                    </a:lnTo>
                    <a:lnTo>
                      <a:pt x="0" y="93"/>
                    </a:lnTo>
                    <a:cubicBezTo>
                      <a:pt x="0" y="68"/>
                      <a:pt x="10" y="45"/>
                      <a:pt x="27" y="27"/>
                    </a:cubicBezTo>
                    <a:lnTo>
                      <a:pt x="27" y="27"/>
                    </a:lnTo>
                    <a:cubicBezTo>
                      <a:pt x="45" y="10"/>
                      <a:pt x="68" y="0"/>
                      <a:pt x="93" y="0"/>
                    </a:cubicBezTo>
                    <a:lnTo>
                      <a:pt x="1125" y="0"/>
                    </a:lnTo>
                    <a:lnTo>
                      <a:pt x="1125" y="0"/>
                    </a:lnTo>
                    <a:cubicBezTo>
                      <a:pt x="1141" y="0"/>
                      <a:pt x="1155" y="4"/>
                      <a:pt x="1169" y="11"/>
                    </a:cubicBezTo>
                    <a:lnTo>
                      <a:pt x="1169" y="11"/>
                    </a:lnTo>
                    <a:cubicBezTo>
                      <a:pt x="1183" y="19"/>
                      <a:pt x="1194" y="29"/>
                      <a:pt x="1202" y="42"/>
                    </a:cubicBezTo>
                    <a:lnTo>
                      <a:pt x="1741" y="851"/>
                    </a:lnTo>
                    <a:lnTo>
                      <a:pt x="1930" y="851"/>
                    </a:lnTo>
                    <a:lnTo>
                      <a:pt x="1930" y="851"/>
                    </a:lnTo>
                    <a:cubicBezTo>
                      <a:pt x="1963" y="851"/>
                      <a:pt x="1994" y="857"/>
                      <a:pt x="2024" y="869"/>
                    </a:cubicBezTo>
                    <a:lnTo>
                      <a:pt x="2024" y="869"/>
                    </a:lnTo>
                    <a:cubicBezTo>
                      <a:pt x="2053" y="881"/>
                      <a:pt x="2080" y="898"/>
                      <a:pt x="2102" y="919"/>
                    </a:cubicBezTo>
                    <a:lnTo>
                      <a:pt x="2102" y="919"/>
                    </a:lnTo>
                    <a:cubicBezTo>
                      <a:pt x="2126" y="943"/>
                      <a:pt x="2146" y="970"/>
                      <a:pt x="2159" y="1000"/>
                    </a:cubicBezTo>
                    <a:lnTo>
                      <a:pt x="2159" y="1000"/>
                    </a:lnTo>
                    <a:cubicBezTo>
                      <a:pt x="2173" y="1032"/>
                      <a:pt x="2180" y="1065"/>
                      <a:pt x="2180" y="1100"/>
                    </a:cubicBezTo>
                    <a:lnTo>
                      <a:pt x="2180" y="1532"/>
                    </a:lnTo>
                    <a:lnTo>
                      <a:pt x="2180" y="1532"/>
                    </a:lnTo>
                    <a:cubicBezTo>
                      <a:pt x="2180" y="1538"/>
                      <a:pt x="2175" y="1543"/>
                      <a:pt x="2170" y="1543"/>
                    </a:cubicBezTo>
                    <a:lnTo>
                      <a:pt x="1693" y="1543"/>
                    </a:lnTo>
                    <a:lnTo>
                      <a:pt x="1693" y="1543"/>
                    </a:lnTo>
                    <a:cubicBezTo>
                      <a:pt x="1701" y="1552"/>
                      <a:pt x="1711" y="1567"/>
                      <a:pt x="1722" y="1584"/>
                    </a:cubicBezTo>
                    <a:lnTo>
                      <a:pt x="1722" y="1584"/>
                    </a:lnTo>
                    <a:cubicBezTo>
                      <a:pt x="1744" y="1618"/>
                      <a:pt x="1773" y="1673"/>
                      <a:pt x="1792" y="1740"/>
                    </a:cubicBezTo>
                    <a:lnTo>
                      <a:pt x="1792" y="1740"/>
                    </a:lnTo>
                    <a:cubicBezTo>
                      <a:pt x="1792" y="1743"/>
                      <a:pt x="1792" y="1746"/>
                      <a:pt x="1790" y="1748"/>
                    </a:cubicBezTo>
                    <a:lnTo>
                      <a:pt x="1790" y="1748"/>
                    </a:lnTo>
                    <a:cubicBezTo>
                      <a:pt x="1788" y="1751"/>
                      <a:pt x="1785" y="1752"/>
                      <a:pt x="1782" y="17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64">
                <a:extLst>
                  <a:ext uri="{FF2B5EF4-FFF2-40B4-BE49-F238E27FC236}">
                    <a16:creationId xmlns:a16="http://schemas.microsoft.com/office/drawing/2014/main" id="{F3EF9D2B-28C4-4316-A445-4076B2E5A7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6831" y="11019893"/>
                <a:ext cx="584744" cy="188374"/>
              </a:xfrm>
              <a:custGeom>
                <a:avLst/>
                <a:gdLst>
                  <a:gd name="T0" fmla="*/ 638 w 656"/>
                  <a:gd name="T1" fmla="*/ 17 h 211"/>
                  <a:gd name="T2" fmla="*/ 638 w 656"/>
                  <a:gd name="T3" fmla="*/ 17 h 211"/>
                  <a:gd name="T4" fmla="*/ 620 w 656"/>
                  <a:gd name="T5" fmla="*/ 5 h 211"/>
                  <a:gd name="T6" fmla="*/ 620 w 656"/>
                  <a:gd name="T7" fmla="*/ 5 h 211"/>
                  <a:gd name="T8" fmla="*/ 599 w 656"/>
                  <a:gd name="T9" fmla="*/ 0 h 211"/>
                  <a:gd name="T10" fmla="*/ 548 w 656"/>
                  <a:gd name="T11" fmla="*/ 0 h 211"/>
                  <a:gd name="T12" fmla="*/ 498 w 656"/>
                  <a:gd name="T13" fmla="*/ 0 h 211"/>
                  <a:gd name="T14" fmla="*/ 249 w 656"/>
                  <a:gd name="T15" fmla="*/ 0 h 211"/>
                  <a:gd name="T16" fmla="*/ 0 w 656"/>
                  <a:gd name="T17" fmla="*/ 0 h 211"/>
                  <a:gd name="T18" fmla="*/ 0 w 656"/>
                  <a:gd name="T19" fmla="*/ 0 h 211"/>
                  <a:gd name="T20" fmla="*/ 42 w 656"/>
                  <a:gd name="T21" fmla="*/ 58 h 211"/>
                  <a:gd name="T22" fmla="*/ 42 w 656"/>
                  <a:gd name="T23" fmla="*/ 58 h 211"/>
                  <a:gd name="T24" fmla="*/ 110 w 656"/>
                  <a:gd name="T25" fmla="*/ 210 h 211"/>
                  <a:gd name="T26" fmla="*/ 354 w 656"/>
                  <a:gd name="T27" fmla="*/ 210 h 211"/>
                  <a:gd name="T28" fmla="*/ 599 w 656"/>
                  <a:gd name="T29" fmla="*/ 210 h 211"/>
                  <a:gd name="T30" fmla="*/ 599 w 656"/>
                  <a:gd name="T31" fmla="*/ 210 h 211"/>
                  <a:gd name="T32" fmla="*/ 620 w 656"/>
                  <a:gd name="T33" fmla="*/ 206 h 211"/>
                  <a:gd name="T34" fmla="*/ 620 w 656"/>
                  <a:gd name="T35" fmla="*/ 206 h 211"/>
                  <a:gd name="T36" fmla="*/ 638 w 656"/>
                  <a:gd name="T37" fmla="*/ 194 h 211"/>
                  <a:gd name="T38" fmla="*/ 638 w 656"/>
                  <a:gd name="T39" fmla="*/ 194 h 211"/>
                  <a:gd name="T40" fmla="*/ 650 w 656"/>
                  <a:gd name="T41" fmla="*/ 176 h 211"/>
                  <a:gd name="T42" fmla="*/ 650 w 656"/>
                  <a:gd name="T43" fmla="*/ 176 h 211"/>
                  <a:gd name="T44" fmla="*/ 655 w 656"/>
                  <a:gd name="T45" fmla="*/ 154 h 211"/>
                  <a:gd name="T46" fmla="*/ 655 w 656"/>
                  <a:gd name="T47" fmla="*/ 106 h 211"/>
                  <a:gd name="T48" fmla="*/ 655 w 656"/>
                  <a:gd name="T49" fmla="*/ 57 h 211"/>
                  <a:gd name="T50" fmla="*/ 655 w 656"/>
                  <a:gd name="T51" fmla="*/ 57 h 211"/>
                  <a:gd name="T52" fmla="*/ 650 w 656"/>
                  <a:gd name="T53" fmla="*/ 35 h 211"/>
                  <a:gd name="T54" fmla="*/ 650 w 656"/>
                  <a:gd name="T55" fmla="*/ 35 h 211"/>
                  <a:gd name="T56" fmla="*/ 638 w 656"/>
                  <a:gd name="T57" fmla="*/ 17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6" h="211">
                    <a:moveTo>
                      <a:pt x="638" y="17"/>
                    </a:moveTo>
                    <a:lnTo>
                      <a:pt x="638" y="17"/>
                    </a:lnTo>
                    <a:cubicBezTo>
                      <a:pt x="633" y="11"/>
                      <a:pt x="627" y="7"/>
                      <a:pt x="620" y="5"/>
                    </a:cubicBezTo>
                    <a:lnTo>
                      <a:pt x="620" y="5"/>
                    </a:lnTo>
                    <a:cubicBezTo>
                      <a:pt x="614" y="2"/>
                      <a:pt x="607" y="0"/>
                      <a:pt x="599" y="0"/>
                    </a:cubicBezTo>
                    <a:lnTo>
                      <a:pt x="548" y="0"/>
                    </a:lnTo>
                    <a:lnTo>
                      <a:pt x="498" y="0"/>
                    </a:lnTo>
                    <a:lnTo>
                      <a:pt x="249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19" y="21"/>
                      <a:pt x="42" y="58"/>
                    </a:cubicBezTo>
                    <a:lnTo>
                      <a:pt x="42" y="58"/>
                    </a:lnTo>
                    <a:cubicBezTo>
                      <a:pt x="65" y="94"/>
                      <a:pt x="92" y="146"/>
                      <a:pt x="110" y="210"/>
                    </a:cubicBezTo>
                    <a:lnTo>
                      <a:pt x="354" y="210"/>
                    </a:lnTo>
                    <a:lnTo>
                      <a:pt x="599" y="210"/>
                    </a:lnTo>
                    <a:lnTo>
                      <a:pt x="599" y="210"/>
                    </a:lnTo>
                    <a:cubicBezTo>
                      <a:pt x="607" y="210"/>
                      <a:pt x="614" y="208"/>
                      <a:pt x="620" y="206"/>
                    </a:cubicBezTo>
                    <a:lnTo>
                      <a:pt x="620" y="206"/>
                    </a:lnTo>
                    <a:cubicBezTo>
                      <a:pt x="627" y="203"/>
                      <a:pt x="633" y="199"/>
                      <a:pt x="638" y="194"/>
                    </a:cubicBezTo>
                    <a:lnTo>
                      <a:pt x="638" y="194"/>
                    </a:lnTo>
                    <a:cubicBezTo>
                      <a:pt x="643" y="189"/>
                      <a:pt x="648" y="183"/>
                      <a:pt x="650" y="176"/>
                    </a:cubicBezTo>
                    <a:lnTo>
                      <a:pt x="650" y="176"/>
                    </a:lnTo>
                    <a:cubicBezTo>
                      <a:pt x="654" y="169"/>
                      <a:pt x="655" y="161"/>
                      <a:pt x="655" y="154"/>
                    </a:cubicBezTo>
                    <a:lnTo>
                      <a:pt x="655" y="106"/>
                    </a:lnTo>
                    <a:lnTo>
                      <a:pt x="655" y="57"/>
                    </a:lnTo>
                    <a:lnTo>
                      <a:pt x="655" y="57"/>
                    </a:lnTo>
                    <a:cubicBezTo>
                      <a:pt x="655" y="49"/>
                      <a:pt x="653" y="42"/>
                      <a:pt x="650" y="35"/>
                    </a:cubicBezTo>
                    <a:lnTo>
                      <a:pt x="650" y="35"/>
                    </a:lnTo>
                    <a:cubicBezTo>
                      <a:pt x="648" y="28"/>
                      <a:pt x="643" y="22"/>
                      <a:pt x="638" y="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65">
                <a:extLst>
                  <a:ext uri="{FF2B5EF4-FFF2-40B4-BE49-F238E27FC236}">
                    <a16:creationId xmlns:a16="http://schemas.microsoft.com/office/drawing/2014/main" id="{CDF3D0EF-F009-4D59-9F47-472AA0814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18982" y="11012044"/>
                <a:ext cx="604367" cy="204072"/>
              </a:xfrm>
              <a:custGeom>
                <a:avLst/>
                <a:gdLst>
                  <a:gd name="T0" fmla="*/ 128 w 677"/>
                  <a:gd name="T1" fmla="*/ 209 h 230"/>
                  <a:gd name="T2" fmla="*/ 610 w 677"/>
                  <a:gd name="T3" fmla="*/ 209 h 230"/>
                  <a:gd name="T4" fmla="*/ 610 w 677"/>
                  <a:gd name="T5" fmla="*/ 209 h 230"/>
                  <a:gd name="T6" fmla="*/ 628 w 677"/>
                  <a:gd name="T7" fmla="*/ 206 h 230"/>
                  <a:gd name="T8" fmla="*/ 628 w 677"/>
                  <a:gd name="T9" fmla="*/ 206 h 230"/>
                  <a:gd name="T10" fmla="*/ 642 w 677"/>
                  <a:gd name="T11" fmla="*/ 196 h 230"/>
                  <a:gd name="T12" fmla="*/ 642 w 677"/>
                  <a:gd name="T13" fmla="*/ 196 h 230"/>
                  <a:gd name="T14" fmla="*/ 653 w 677"/>
                  <a:gd name="T15" fmla="*/ 181 h 230"/>
                  <a:gd name="T16" fmla="*/ 653 w 677"/>
                  <a:gd name="T17" fmla="*/ 181 h 230"/>
                  <a:gd name="T18" fmla="*/ 656 w 677"/>
                  <a:gd name="T19" fmla="*/ 163 h 230"/>
                  <a:gd name="T20" fmla="*/ 656 w 677"/>
                  <a:gd name="T21" fmla="*/ 66 h 230"/>
                  <a:gd name="T22" fmla="*/ 656 w 677"/>
                  <a:gd name="T23" fmla="*/ 66 h 230"/>
                  <a:gd name="T24" fmla="*/ 652 w 677"/>
                  <a:gd name="T25" fmla="*/ 48 h 230"/>
                  <a:gd name="T26" fmla="*/ 652 w 677"/>
                  <a:gd name="T27" fmla="*/ 48 h 230"/>
                  <a:gd name="T28" fmla="*/ 642 w 677"/>
                  <a:gd name="T29" fmla="*/ 32 h 230"/>
                  <a:gd name="T30" fmla="*/ 642 w 677"/>
                  <a:gd name="T31" fmla="*/ 32 h 230"/>
                  <a:gd name="T32" fmla="*/ 627 w 677"/>
                  <a:gd name="T33" fmla="*/ 23 h 230"/>
                  <a:gd name="T34" fmla="*/ 627 w 677"/>
                  <a:gd name="T35" fmla="*/ 23 h 230"/>
                  <a:gd name="T36" fmla="*/ 610 w 677"/>
                  <a:gd name="T37" fmla="*/ 20 h 230"/>
                  <a:gd name="T38" fmla="*/ 32 w 677"/>
                  <a:gd name="T39" fmla="*/ 20 h 230"/>
                  <a:gd name="T40" fmla="*/ 32 w 677"/>
                  <a:gd name="T41" fmla="*/ 20 h 230"/>
                  <a:gd name="T42" fmla="*/ 61 w 677"/>
                  <a:gd name="T43" fmla="*/ 61 h 230"/>
                  <a:gd name="T44" fmla="*/ 61 w 677"/>
                  <a:gd name="T45" fmla="*/ 61 h 230"/>
                  <a:gd name="T46" fmla="*/ 128 w 677"/>
                  <a:gd name="T47" fmla="*/ 209 h 230"/>
                  <a:gd name="T48" fmla="*/ 610 w 677"/>
                  <a:gd name="T49" fmla="*/ 229 h 230"/>
                  <a:gd name="T50" fmla="*/ 121 w 677"/>
                  <a:gd name="T51" fmla="*/ 229 h 230"/>
                  <a:gd name="T52" fmla="*/ 121 w 677"/>
                  <a:gd name="T53" fmla="*/ 229 h 230"/>
                  <a:gd name="T54" fmla="*/ 111 w 677"/>
                  <a:gd name="T55" fmla="*/ 222 h 230"/>
                  <a:gd name="T56" fmla="*/ 111 w 677"/>
                  <a:gd name="T57" fmla="*/ 222 h 230"/>
                  <a:gd name="T58" fmla="*/ 44 w 677"/>
                  <a:gd name="T59" fmla="*/ 72 h 230"/>
                  <a:gd name="T60" fmla="*/ 44 w 677"/>
                  <a:gd name="T61" fmla="*/ 72 h 230"/>
                  <a:gd name="T62" fmla="*/ 4 w 677"/>
                  <a:gd name="T63" fmla="*/ 16 h 230"/>
                  <a:gd name="T64" fmla="*/ 4 w 677"/>
                  <a:gd name="T65" fmla="*/ 16 h 230"/>
                  <a:gd name="T66" fmla="*/ 1 w 677"/>
                  <a:gd name="T67" fmla="*/ 6 h 230"/>
                  <a:gd name="T68" fmla="*/ 1 w 677"/>
                  <a:gd name="T69" fmla="*/ 6 h 230"/>
                  <a:gd name="T70" fmla="*/ 11 w 677"/>
                  <a:gd name="T71" fmla="*/ 0 h 230"/>
                  <a:gd name="T72" fmla="*/ 610 w 677"/>
                  <a:gd name="T73" fmla="*/ 0 h 230"/>
                  <a:gd name="T74" fmla="*/ 610 w 677"/>
                  <a:gd name="T75" fmla="*/ 0 h 230"/>
                  <a:gd name="T76" fmla="*/ 635 w 677"/>
                  <a:gd name="T77" fmla="*/ 5 h 230"/>
                  <a:gd name="T78" fmla="*/ 635 w 677"/>
                  <a:gd name="T79" fmla="*/ 5 h 230"/>
                  <a:gd name="T80" fmla="*/ 656 w 677"/>
                  <a:gd name="T81" fmla="*/ 19 h 230"/>
                  <a:gd name="T82" fmla="*/ 656 w 677"/>
                  <a:gd name="T83" fmla="*/ 19 h 230"/>
                  <a:gd name="T84" fmla="*/ 656 w 677"/>
                  <a:gd name="T85" fmla="*/ 19 h 230"/>
                  <a:gd name="T86" fmla="*/ 671 w 677"/>
                  <a:gd name="T87" fmla="*/ 39 h 230"/>
                  <a:gd name="T88" fmla="*/ 671 w 677"/>
                  <a:gd name="T89" fmla="*/ 39 h 230"/>
                  <a:gd name="T90" fmla="*/ 676 w 677"/>
                  <a:gd name="T91" fmla="*/ 66 h 230"/>
                  <a:gd name="T92" fmla="*/ 676 w 677"/>
                  <a:gd name="T93" fmla="*/ 163 h 230"/>
                  <a:gd name="T94" fmla="*/ 676 w 677"/>
                  <a:gd name="T95" fmla="*/ 163 h 230"/>
                  <a:gd name="T96" fmla="*/ 671 w 677"/>
                  <a:gd name="T97" fmla="*/ 188 h 230"/>
                  <a:gd name="T98" fmla="*/ 671 w 677"/>
                  <a:gd name="T99" fmla="*/ 188 h 230"/>
                  <a:gd name="T100" fmla="*/ 656 w 677"/>
                  <a:gd name="T101" fmla="*/ 210 h 230"/>
                  <a:gd name="T102" fmla="*/ 656 w 677"/>
                  <a:gd name="T103" fmla="*/ 210 h 230"/>
                  <a:gd name="T104" fmla="*/ 635 w 677"/>
                  <a:gd name="T105" fmla="*/ 224 h 230"/>
                  <a:gd name="T106" fmla="*/ 635 w 677"/>
                  <a:gd name="T107" fmla="*/ 224 h 230"/>
                  <a:gd name="T108" fmla="*/ 610 w 677"/>
                  <a:gd name="T109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77" h="230">
                    <a:moveTo>
                      <a:pt x="128" y="209"/>
                    </a:moveTo>
                    <a:lnTo>
                      <a:pt x="610" y="209"/>
                    </a:lnTo>
                    <a:lnTo>
                      <a:pt x="610" y="209"/>
                    </a:lnTo>
                    <a:cubicBezTo>
                      <a:pt x="616" y="209"/>
                      <a:pt x="622" y="208"/>
                      <a:pt x="628" y="206"/>
                    </a:cubicBezTo>
                    <a:lnTo>
                      <a:pt x="628" y="206"/>
                    </a:lnTo>
                    <a:cubicBezTo>
                      <a:pt x="633" y="204"/>
                      <a:pt x="638" y="200"/>
                      <a:pt x="642" y="196"/>
                    </a:cubicBezTo>
                    <a:lnTo>
                      <a:pt x="642" y="196"/>
                    </a:lnTo>
                    <a:cubicBezTo>
                      <a:pt x="647" y="192"/>
                      <a:pt x="650" y="187"/>
                      <a:pt x="653" y="181"/>
                    </a:cubicBezTo>
                    <a:lnTo>
                      <a:pt x="653" y="181"/>
                    </a:lnTo>
                    <a:cubicBezTo>
                      <a:pt x="654" y="176"/>
                      <a:pt x="656" y="170"/>
                      <a:pt x="656" y="163"/>
                    </a:cubicBezTo>
                    <a:lnTo>
                      <a:pt x="656" y="66"/>
                    </a:lnTo>
                    <a:lnTo>
                      <a:pt x="656" y="66"/>
                    </a:lnTo>
                    <a:cubicBezTo>
                      <a:pt x="656" y="59"/>
                      <a:pt x="654" y="53"/>
                      <a:pt x="652" y="48"/>
                    </a:cubicBezTo>
                    <a:lnTo>
                      <a:pt x="652" y="48"/>
                    </a:lnTo>
                    <a:cubicBezTo>
                      <a:pt x="650" y="42"/>
                      <a:pt x="647" y="37"/>
                      <a:pt x="642" y="32"/>
                    </a:cubicBezTo>
                    <a:lnTo>
                      <a:pt x="642" y="32"/>
                    </a:lnTo>
                    <a:cubicBezTo>
                      <a:pt x="638" y="28"/>
                      <a:pt x="633" y="26"/>
                      <a:pt x="627" y="23"/>
                    </a:cubicBezTo>
                    <a:lnTo>
                      <a:pt x="627" y="23"/>
                    </a:lnTo>
                    <a:cubicBezTo>
                      <a:pt x="622" y="20"/>
                      <a:pt x="616" y="20"/>
                      <a:pt x="610" y="20"/>
                    </a:cubicBezTo>
                    <a:lnTo>
                      <a:pt x="32" y="20"/>
                    </a:lnTo>
                    <a:lnTo>
                      <a:pt x="32" y="20"/>
                    </a:lnTo>
                    <a:cubicBezTo>
                      <a:pt x="40" y="29"/>
                      <a:pt x="50" y="44"/>
                      <a:pt x="61" y="61"/>
                    </a:cubicBezTo>
                    <a:lnTo>
                      <a:pt x="61" y="61"/>
                    </a:lnTo>
                    <a:cubicBezTo>
                      <a:pt x="82" y="93"/>
                      <a:pt x="110" y="145"/>
                      <a:pt x="128" y="209"/>
                    </a:cubicBezTo>
                    <a:close/>
                    <a:moveTo>
                      <a:pt x="610" y="229"/>
                    </a:moveTo>
                    <a:lnTo>
                      <a:pt x="121" y="229"/>
                    </a:lnTo>
                    <a:lnTo>
                      <a:pt x="121" y="229"/>
                    </a:lnTo>
                    <a:cubicBezTo>
                      <a:pt x="116" y="229"/>
                      <a:pt x="112" y="226"/>
                      <a:pt x="111" y="222"/>
                    </a:cubicBezTo>
                    <a:lnTo>
                      <a:pt x="111" y="222"/>
                    </a:lnTo>
                    <a:cubicBezTo>
                      <a:pt x="94" y="157"/>
                      <a:pt x="66" y="104"/>
                      <a:pt x="44" y="72"/>
                    </a:cubicBezTo>
                    <a:lnTo>
                      <a:pt x="44" y="72"/>
                    </a:lnTo>
                    <a:cubicBezTo>
                      <a:pt x="22" y="37"/>
                      <a:pt x="4" y="16"/>
                      <a:pt x="4" y="16"/>
                    </a:cubicBezTo>
                    <a:lnTo>
                      <a:pt x="4" y="16"/>
                    </a:lnTo>
                    <a:cubicBezTo>
                      <a:pt x="0" y="14"/>
                      <a:pt x="0" y="9"/>
                      <a:pt x="1" y="6"/>
                    </a:cubicBezTo>
                    <a:lnTo>
                      <a:pt x="1" y="6"/>
                    </a:lnTo>
                    <a:cubicBezTo>
                      <a:pt x="3" y="2"/>
                      <a:pt x="6" y="0"/>
                      <a:pt x="11" y="0"/>
                    </a:cubicBezTo>
                    <a:lnTo>
                      <a:pt x="610" y="0"/>
                    </a:lnTo>
                    <a:lnTo>
                      <a:pt x="610" y="0"/>
                    </a:lnTo>
                    <a:cubicBezTo>
                      <a:pt x="618" y="0"/>
                      <a:pt x="627" y="2"/>
                      <a:pt x="635" y="5"/>
                    </a:cubicBezTo>
                    <a:lnTo>
                      <a:pt x="635" y="5"/>
                    </a:lnTo>
                    <a:cubicBezTo>
                      <a:pt x="642" y="8"/>
                      <a:pt x="650" y="13"/>
                      <a:pt x="656" y="19"/>
                    </a:cubicBezTo>
                    <a:lnTo>
                      <a:pt x="656" y="19"/>
                    </a:lnTo>
                    <a:lnTo>
                      <a:pt x="656" y="19"/>
                    </a:lnTo>
                    <a:cubicBezTo>
                      <a:pt x="662" y="25"/>
                      <a:pt x="667" y="32"/>
                      <a:pt x="671" y="39"/>
                    </a:cubicBezTo>
                    <a:lnTo>
                      <a:pt x="671" y="39"/>
                    </a:lnTo>
                    <a:cubicBezTo>
                      <a:pt x="674" y="48"/>
                      <a:pt x="676" y="56"/>
                      <a:pt x="676" y="66"/>
                    </a:cubicBezTo>
                    <a:lnTo>
                      <a:pt x="676" y="163"/>
                    </a:lnTo>
                    <a:lnTo>
                      <a:pt x="676" y="163"/>
                    </a:lnTo>
                    <a:cubicBezTo>
                      <a:pt x="676" y="172"/>
                      <a:pt x="674" y="181"/>
                      <a:pt x="671" y="188"/>
                    </a:cubicBezTo>
                    <a:lnTo>
                      <a:pt x="671" y="188"/>
                    </a:lnTo>
                    <a:cubicBezTo>
                      <a:pt x="667" y="197"/>
                      <a:pt x="662" y="204"/>
                      <a:pt x="656" y="210"/>
                    </a:cubicBezTo>
                    <a:lnTo>
                      <a:pt x="656" y="210"/>
                    </a:lnTo>
                    <a:cubicBezTo>
                      <a:pt x="650" y="216"/>
                      <a:pt x="643" y="221"/>
                      <a:pt x="635" y="224"/>
                    </a:cubicBezTo>
                    <a:lnTo>
                      <a:pt x="635" y="224"/>
                    </a:lnTo>
                    <a:cubicBezTo>
                      <a:pt x="627" y="228"/>
                      <a:pt x="618" y="229"/>
                      <a:pt x="610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66">
                <a:extLst>
                  <a:ext uri="{FF2B5EF4-FFF2-40B4-BE49-F238E27FC236}">
                    <a16:creationId xmlns:a16="http://schemas.microsoft.com/office/drawing/2014/main" id="{F4E38D98-A9A9-4395-A7A6-5AE45511F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4680" y="11019893"/>
                <a:ext cx="584744" cy="188374"/>
              </a:xfrm>
              <a:custGeom>
                <a:avLst/>
                <a:gdLst>
                  <a:gd name="T0" fmla="*/ 638 w 656"/>
                  <a:gd name="T1" fmla="*/ 17 h 211"/>
                  <a:gd name="T2" fmla="*/ 638 w 656"/>
                  <a:gd name="T3" fmla="*/ 17 h 211"/>
                  <a:gd name="T4" fmla="*/ 620 w 656"/>
                  <a:gd name="T5" fmla="*/ 5 h 211"/>
                  <a:gd name="T6" fmla="*/ 620 w 656"/>
                  <a:gd name="T7" fmla="*/ 5 h 211"/>
                  <a:gd name="T8" fmla="*/ 599 w 656"/>
                  <a:gd name="T9" fmla="*/ 0 h 211"/>
                  <a:gd name="T10" fmla="*/ 548 w 656"/>
                  <a:gd name="T11" fmla="*/ 0 h 211"/>
                  <a:gd name="T12" fmla="*/ 498 w 656"/>
                  <a:gd name="T13" fmla="*/ 0 h 211"/>
                  <a:gd name="T14" fmla="*/ 249 w 656"/>
                  <a:gd name="T15" fmla="*/ 0 h 211"/>
                  <a:gd name="T16" fmla="*/ 0 w 656"/>
                  <a:gd name="T17" fmla="*/ 0 h 211"/>
                  <a:gd name="T18" fmla="*/ 0 w 656"/>
                  <a:gd name="T19" fmla="*/ 0 h 211"/>
                  <a:gd name="T20" fmla="*/ 42 w 656"/>
                  <a:gd name="T21" fmla="*/ 58 h 211"/>
                  <a:gd name="T22" fmla="*/ 42 w 656"/>
                  <a:gd name="T23" fmla="*/ 58 h 211"/>
                  <a:gd name="T24" fmla="*/ 110 w 656"/>
                  <a:gd name="T25" fmla="*/ 210 h 211"/>
                  <a:gd name="T26" fmla="*/ 354 w 656"/>
                  <a:gd name="T27" fmla="*/ 210 h 211"/>
                  <a:gd name="T28" fmla="*/ 599 w 656"/>
                  <a:gd name="T29" fmla="*/ 210 h 211"/>
                  <a:gd name="T30" fmla="*/ 599 w 656"/>
                  <a:gd name="T31" fmla="*/ 210 h 211"/>
                  <a:gd name="T32" fmla="*/ 620 w 656"/>
                  <a:gd name="T33" fmla="*/ 206 h 211"/>
                  <a:gd name="T34" fmla="*/ 620 w 656"/>
                  <a:gd name="T35" fmla="*/ 206 h 211"/>
                  <a:gd name="T36" fmla="*/ 638 w 656"/>
                  <a:gd name="T37" fmla="*/ 194 h 211"/>
                  <a:gd name="T38" fmla="*/ 638 w 656"/>
                  <a:gd name="T39" fmla="*/ 194 h 211"/>
                  <a:gd name="T40" fmla="*/ 650 w 656"/>
                  <a:gd name="T41" fmla="*/ 176 h 211"/>
                  <a:gd name="T42" fmla="*/ 650 w 656"/>
                  <a:gd name="T43" fmla="*/ 176 h 211"/>
                  <a:gd name="T44" fmla="*/ 655 w 656"/>
                  <a:gd name="T45" fmla="*/ 154 h 211"/>
                  <a:gd name="T46" fmla="*/ 655 w 656"/>
                  <a:gd name="T47" fmla="*/ 106 h 211"/>
                  <a:gd name="T48" fmla="*/ 655 w 656"/>
                  <a:gd name="T49" fmla="*/ 57 h 211"/>
                  <a:gd name="T50" fmla="*/ 655 w 656"/>
                  <a:gd name="T51" fmla="*/ 57 h 211"/>
                  <a:gd name="T52" fmla="*/ 650 w 656"/>
                  <a:gd name="T53" fmla="*/ 35 h 211"/>
                  <a:gd name="T54" fmla="*/ 650 w 656"/>
                  <a:gd name="T55" fmla="*/ 35 h 211"/>
                  <a:gd name="T56" fmla="*/ 638 w 656"/>
                  <a:gd name="T57" fmla="*/ 17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6" h="211">
                    <a:moveTo>
                      <a:pt x="638" y="17"/>
                    </a:moveTo>
                    <a:lnTo>
                      <a:pt x="638" y="17"/>
                    </a:lnTo>
                    <a:cubicBezTo>
                      <a:pt x="633" y="11"/>
                      <a:pt x="627" y="7"/>
                      <a:pt x="620" y="5"/>
                    </a:cubicBezTo>
                    <a:lnTo>
                      <a:pt x="620" y="5"/>
                    </a:lnTo>
                    <a:cubicBezTo>
                      <a:pt x="614" y="2"/>
                      <a:pt x="607" y="0"/>
                      <a:pt x="599" y="0"/>
                    </a:cubicBezTo>
                    <a:lnTo>
                      <a:pt x="548" y="0"/>
                    </a:lnTo>
                    <a:lnTo>
                      <a:pt x="498" y="0"/>
                    </a:lnTo>
                    <a:lnTo>
                      <a:pt x="249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19" y="21"/>
                      <a:pt x="42" y="58"/>
                    </a:cubicBezTo>
                    <a:lnTo>
                      <a:pt x="42" y="58"/>
                    </a:lnTo>
                    <a:cubicBezTo>
                      <a:pt x="65" y="94"/>
                      <a:pt x="92" y="146"/>
                      <a:pt x="110" y="210"/>
                    </a:cubicBezTo>
                    <a:lnTo>
                      <a:pt x="354" y="210"/>
                    </a:lnTo>
                    <a:lnTo>
                      <a:pt x="599" y="210"/>
                    </a:lnTo>
                    <a:lnTo>
                      <a:pt x="599" y="210"/>
                    </a:lnTo>
                    <a:cubicBezTo>
                      <a:pt x="607" y="210"/>
                      <a:pt x="614" y="208"/>
                      <a:pt x="620" y="206"/>
                    </a:cubicBezTo>
                    <a:lnTo>
                      <a:pt x="620" y="206"/>
                    </a:lnTo>
                    <a:cubicBezTo>
                      <a:pt x="627" y="203"/>
                      <a:pt x="633" y="199"/>
                      <a:pt x="638" y="194"/>
                    </a:cubicBezTo>
                    <a:lnTo>
                      <a:pt x="638" y="194"/>
                    </a:lnTo>
                    <a:cubicBezTo>
                      <a:pt x="643" y="189"/>
                      <a:pt x="648" y="183"/>
                      <a:pt x="650" y="176"/>
                    </a:cubicBezTo>
                    <a:lnTo>
                      <a:pt x="650" y="176"/>
                    </a:lnTo>
                    <a:cubicBezTo>
                      <a:pt x="654" y="169"/>
                      <a:pt x="655" y="161"/>
                      <a:pt x="655" y="154"/>
                    </a:cubicBezTo>
                    <a:lnTo>
                      <a:pt x="655" y="106"/>
                    </a:lnTo>
                    <a:lnTo>
                      <a:pt x="655" y="57"/>
                    </a:lnTo>
                    <a:lnTo>
                      <a:pt x="655" y="57"/>
                    </a:lnTo>
                    <a:cubicBezTo>
                      <a:pt x="655" y="49"/>
                      <a:pt x="653" y="42"/>
                      <a:pt x="650" y="35"/>
                    </a:cubicBezTo>
                    <a:lnTo>
                      <a:pt x="650" y="35"/>
                    </a:lnTo>
                    <a:cubicBezTo>
                      <a:pt x="648" y="28"/>
                      <a:pt x="643" y="22"/>
                      <a:pt x="638" y="1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67">
                <a:extLst>
                  <a:ext uri="{FF2B5EF4-FFF2-40B4-BE49-F238E27FC236}">
                    <a16:creationId xmlns:a16="http://schemas.microsoft.com/office/drawing/2014/main" id="{EC3595E6-D47F-46AC-9F87-0A9E4CE1A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3124" y="8512162"/>
                <a:ext cx="4713282" cy="2550901"/>
              </a:xfrm>
              <a:custGeom>
                <a:avLst/>
                <a:gdLst>
                  <a:gd name="T0" fmla="*/ 5211 w 5294"/>
                  <a:gd name="T1" fmla="*/ 0 h 2866"/>
                  <a:gd name="T2" fmla="*/ 2646 w 5294"/>
                  <a:gd name="T3" fmla="*/ 0 h 2866"/>
                  <a:gd name="T4" fmla="*/ 81 w 5294"/>
                  <a:gd name="T5" fmla="*/ 0 h 2866"/>
                  <a:gd name="T6" fmla="*/ 81 w 5294"/>
                  <a:gd name="T7" fmla="*/ 0 h 2866"/>
                  <a:gd name="T8" fmla="*/ 24 w 5294"/>
                  <a:gd name="T9" fmla="*/ 24 h 2866"/>
                  <a:gd name="T10" fmla="*/ 24 w 5294"/>
                  <a:gd name="T11" fmla="*/ 24 h 2866"/>
                  <a:gd name="T12" fmla="*/ 0 w 5294"/>
                  <a:gd name="T13" fmla="*/ 81 h 2866"/>
                  <a:gd name="T14" fmla="*/ 0 w 5294"/>
                  <a:gd name="T15" fmla="*/ 1432 h 2866"/>
                  <a:gd name="T16" fmla="*/ 0 w 5294"/>
                  <a:gd name="T17" fmla="*/ 2783 h 2866"/>
                  <a:gd name="T18" fmla="*/ 0 w 5294"/>
                  <a:gd name="T19" fmla="*/ 2783 h 2866"/>
                  <a:gd name="T20" fmla="*/ 24 w 5294"/>
                  <a:gd name="T21" fmla="*/ 2841 h 2866"/>
                  <a:gd name="T22" fmla="*/ 24 w 5294"/>
                  <a:gd name="T23" fmla="*/ 2841 h 2866"/>
                  <a:gd name="T24" fmla="*/ 81 w 5294"/>
                  <a:gd name="T25" fmla="*/ 2865 h 2866"/>
                  <a:gd name="T26" fmla="*/ 2646 w 5294"/>
                  <a:gd name="T27" fmla="*/ 2865 h 2866"/>
                  <a:gd name="T28" fmla="*/ 5211 w 5294"/>
                  <a:gd name="T29" fmla="*/ 2865 h 2866"/>
                  <a:gd name="T30" fmla="*/ 5211 w 5294"/>
                  <a:gd name="T31" fmla="*/ 2865 h 2866"/>
                  <a:gd name="T32" fmla="*/ 5269 w 5294"/>
                  <a:gd name="T33" fmla="*/ 2841 h 2866"/>
                  <a:gd name="T34" fmla="*/ 5269 w 5294"/>
                  <a:gd name="T35" fmla="*/ 2841 h 2866"/>
                  <a:gd name="T36" fmla="*/ 5293 w 5294"/>
                  <a:gd name="T37" fmla="*/ 2783 h 2866"/>
                  <a:gd name="T38" fmla="*/ 5293 w 5294"/>
                  <a:gd name="T39" fmla="*/ 1432 h 2866"/>
                  <a:gd name="T40" fmla="*/ 5293 w 5294"/>
                  <a:gd name="T41" fmla="*/ 81 h 2866"/>
                  <a:gd name="T42" fmla="*/ 5293 w 5294"/>
                  <a:gd name="T43" fmla="*/ 81 h 2866"/>
                  <a:gd name="T44" fmla="*/ 5269 w 5294"/>
                  <a:gd name="T45" fmla="*/ 24 h 2866"/>
                  <a:gd name="T46" fmla="*/ 5269 w 5294"/>
                  <a:gd name="T47" fmla="*/ 24 h 2866"/>
                  <a:gd name="T48" fmla="*/ 5211 w 5294"/>
                  <a:gd name="T49" fmla="*/ 0 h 2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94" h="2866">
                    <a:moveTo>
                      <a:pt x="5211" y="0"/>
                    </a:moveTo>
                    <a:lnTo>
                      <a:pt x="2646" y="0"/>
                    </a:lnTo>
                    <a:lnTo>
                      <a:pt x="81" y="0"/>
                    </a:lnTo>
                    <a:lnTo>
                      <a:pt x="81" y="0"/>
                    </a:lnTo>
                    <a:cubicBezTo>
                      <a:pt x="59" y="0"/>
                      <a:pt x="38" y="9"/>
                      <a:pt x="24" y="24"/>
                    </a:cubicBezTo>
                    <a:lnTo>
                      <a:pt x="24" y="24"/>
                    </a:lnTo>
                    <a:cubicBezTo>
                      <a:pt x="9" y="39"/>
                      <a:pt x="0" y="59"/>
                      <a:pt x="0" y="81"/>
                    </a:cubicBezTo>
                    <a:lnTo>
                      <a:pt x="0" y="1432"/>
                    </a:lnTo>
                    <a:lnTo>
                      <a:pt x="0" y="2783"/>
                    </a:lnTo>
                    <a:lnTo>
                      <a:pt x="0" y="2783"/>
                    </a:lnTo>
                    <a:cubicBezTo>
                      <a:pt x="0" y="2806"/>
                      <a:pt x="9" y="2825"/>
                      <a:pt x="24" y="2841"/>
                    </a:cubicBezTo>
                    <a:lnTo>
                      <a:pt x="24" y="2841"/>
                    </a:lnTo>
                    <a:cubicBezTo>
                      <a:pt x="38" y="2855"/>
                      <a:pt x="59" y="2865"/>
                      <a:pt x="81" y="2865"/>
                    </a:cubicBezTo>
                    <a:lnTo>
                      <a:pt x="2646" y="2865"/>
                    </a:lnTo>
                    <a:lnTo>
                      <a:pt x="5211" y="2865"/>
                    </a:lnTo>
                    <a:lnTo>
                      <a:pt x="5211" y="2865"/>
                    </a:lnTo>
                    <a:cubicBezTo>
                      <a:pt x="5234" y="2865"/>
                      <a:pt x="5254" y="2855"/>
                      <a:pt x="5269" y="2841"/>
                    </a:cubicBezTo>
                    <a:lnTo>
                      <a:pt x="5269" y="2841"/>
                    </a:lnTo>
                    <a:cubicBezTo>
                      <a:pt x="5283" y="2825"/>
                      <a:pt x="5293" y="2806"/>
                      <a:pt x="5293" y="2783"/>
                    </a:cubicBezTo>
                    <a:lnTo>
                      <a:pt x="5293" y="1432"/>
                    </a:lnTo>
                    <a:lnTo>
                      <a:pt x="5293" y="81"/>
                    </a:lnTo>
                    <a:lnTo>
                      <a:pt x="5293" y="81"/>
                    </a:lnTo>
                    <a:cubicBezTo>
                      <a:pt x="5293" y="59"/>
                      <a:pt x="5283" y="39"/>
                      <a:pt x="5269" y="24"/>
                    </a:cubicBezTo>
                    <a:lnTo>
                      <a:pt x="5269" y="24"/>
                    </a:lnTo>
                    <a:cubicBezTo>
                      <a:pt x="5254" y="9"/>
                      <a:pt x="5234" y="0"/>
                      <a:pt x="5211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68">
                <a:extLst>
                  <a:ext uri="{FF2B5EF4-FFF2-40B4-BE49-F238E27FC236}">
                    <a16:creationId xmlns:a16="http://schemas.microsoft.com/office/drawing/2014/main" id="{0740A4A2-2E2D-46EF-A8BC-82CDF4200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5275" y="8500387"/>
                <a:ext cx="4728979" cy="2566599"/>
              </a:xfrm>
              <a:custGeom>
                <a:avLst/>
                <a:gdLst>
                  <a:gd name="T0" fmla="*/ 91 w 5313"/>
                  <a:gd name="T1" fmla="*/ 19 h 2885"/>
                  <a:gd name="T2" fmla="*/ 91 w 5313"/>
                  <a:gd name="T3" fmla="*/ 19 h 2885"/>
                  <a:gd name="T4" fmla="*/ 41 w 5313"/>
                  <a:gd name="T5" fmla="*/ 41 h 2885"/>
                  <a:gd name="T6" fmla="*/ 41 w 5313"/>
                  <a:gd name="T7" fmla="*/ 41 h 2885"/>
                  <a:gd name="T8" fmla="*/ 19 w 5313"/>
                  <a:gd name="T9" fmla="*/ 91 h 2885"/>
                  <a:gd name="T10" fmla="*/ 19 w 5313"/>
                  <a:gd name="T11" fmla="*/ 2793 h 2885"/>
                  <a:gd name="T12" fmla="*/ 19 w 5313"/>
                  <a:gd name="T13" fmla="*/ 2793 h 2885"/>
                  <a:gd name="T14" fmla="*/ 41 w 5313"/>
                  <a:gd name="T15" fmla="*/ 2844 h 2885"/>
                  <a:gd name="T16" fmla="*/ 41 w 5313"/>
                  <a:gd name="T17" fmla="*/ 2844 h 2885"/>
                  <a:gd name="T18" fmla="*/ 91 w 5313"/>
                  <a:gd name="T19" fmla="*/ 2865 h 2885"/>
                  <a:gd name="T20" fmla="*/ 5221 w 5313"/>
                  <a:gd name="T21" fmla="*/ 2865 h 2885"/>
                  <a:gd name="T22" fmla="*/ 5221 w 5313"/>
                  <a:gd name="T23" fmla="*/ 2865 h 2885"/>
                  <a:gd name="T24" fmla="*/ 5272 w 5313"/>
                  <a:gd name="T25" fmla="*/ 2844 h 2885"/>
                  <a:gd name="T26" fmla="*/ 5272 w 5313"/>
                  <a:gd name="T27" fmla="*/ 2844 h 2885"/>
                  <a:gd name="T28" fmla="*/ 5293 w 5313"/>
                  <a:gd name="T29" fmla="*/ 2793 h 2885"/>
                  <a:gd name="T30" fmla="*/ 5293 w 5313"/>
                  <a:gd name="T31" fmla="*/ 91 h 2885"/>
                  <a:gd name="T32" fmla="*/ 5293 w 5313"/>
                  <a:gd name="T33" fmla="*/ 91 h 2885"/>
                  <a:gd name="T34" fmla="*/ 5272 w 5313"/>
                  <a:gd name="T35" fmla="*/ 41 h 2885"/>
                  <a:gd name="T36" fmla="*/ 5272 w 5313"/>
                  <a:gd name="T37" fmla="*/ 41 h 2885"/>
                  <a:gd name="T38" fmla="*/ 5221 w 5313"/>
                  <a:gd name="T39" fmla="*/ 19 h 2885"/>
                  <a:gd name="T40" fmla="*/ 91 w 5313"/>
                  <a:gd name="T41" fmla="*/ 19 h 2885"/>
                  <a:gd name="T42" fmla="*/ 5221 w 5313"/>
                  <a:gd name="T43" fmla="*/ 2884 h 2885"/>
                  <a:gd name="T44" fmla="*/ 91 w 5313"/>
                  <a:gd name="T45" fmla="*/ 2884 h 2885"/>
                  <a:gd name="T46" fmla="*/ 91 w 5313"/>
                  <a:gd name="T47" fmla="*/ 2884 h 2885"/>
                  <a:gd name="T48" fmla="*/ 27 w 5313"/>
                  <a:gd name="T49" fmla="*/ 2858 h 2885"/>
                  <a:gd name="T50" fmla="*/ 27 w 5313"/>
                  <a:gd name="T51" fmla="*/ 2858 h 2885"/>
                  <a:gd name="T52" fmla="*/ 0 w 5313"/>
                  <a:gd name="T53" fmla="*/ 2793 h 2885"/>
                  <a:gd name="T54" fmla="*/ 0 w 5313"/>
                  <a:gd name="T55" fmla="*/ 91 h 2885"/>
                  <a:gd name="T56" fmla="*/ 0 w 5313"/>
                  <a:gd name="T57" fmla="*/ 91 h 2885"/>
                  <a:gd name="T58" fmla="*/ 27 w 5313"/>
                  <a:gd name="T59" fmla="*/ 27 h 2885"/>
                  <a:gd name="T60" fmla="*/ 27 w 5313"/>
                  <a:gd name="T61" fmla="*/ 27 h 2885"/>
                  <a:gd name="T62" fmla="*/ 91 w 5313"/>
                  <a:gd name="T63" fmla="*/ 0 h 2885"/>
                  <a:gd name="T64" fmla="*/ 5221 w 5313"/>
                  <a:gd name="T65" fmla="*/ 0 h 2885"/>
                  <a:gd name="T66" fmla="*/ 5221 w 5313"/>
                  <a:gd name="T67" fmla="*/ 0 h 2885"/>
                  <a:gd name="T68" fmla="*/ 5286 w 5313"/>
                  <a:gd name="T69" fmla="*/ 27 h 2885"/>
                  <a:gd name="T70" fmla="*/ 5286 w 5313"/>
                  <a:gd name="T71" fmla="*/ 27 h 2885"/>
                  <a:gd name="T72" fmla="*/ 5312 w 5313"/>
                  <a:gd name="T73" fmla="*/ 91 h 2885"/>
                  <a:gd name="T74" fmla="*/ 5312 w 5313"/>
                  <a:gd name="T75" fmla="*/ 2793 h 2885"/>
                  <a:gd name="T76" fmla="*/ 5312 w 5313"/>
                  <a:gd name="T77" fmla="*/ 2793 h 2885"/>
                  <a:gd name="T78" fmla="*/ 5286 w 5313"/>
                  <a:gd name="T79" fmla="*/ 2858 h 2885"/>
                  <a:gd name="T80" fmla="*/ 5286 w 5313"/>
                  <a:gd name="T81" fmla="*/ 2858 h 2885"/>
                  <a:gd name="T82" fmla="*/ 5221 w 5313"/>
                  <a:gd name="T83" fmla="*/ 2884 h 2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313" h="2885">
                    <a:moveTo>
                      <a:pt x="91" y="19"/>
                    </a:moveTo>
                    <a:lnTo>
                      <a:pt x="91" y="19"/>
                    </a:lnTo>
                    <a:cubicBezTo>
                      <a:pt x="72" y="19"/>
                      <a:pt x="55" y="27"/>
                      <a:pt x="41" y="41"/>
                    </a:cubicBezTo>
                    <a:lnTo>
                      <a:pt x="41" y="41"/>
                    </a:lnTo>
                    <a:cubicBezTo>
                      <a:pt x="27" y="55"/>
                      <a:pt x="19" y="72"/>
                      <a:pt x="19" y="91"/>
                    </a:cubicBezTo>
                    <a:lnTo>
                      <a:pt x="19" y="2793"/>
                    </a:lnTo>
                    <a:lnTo>
                      <a:pt x="19" y="2793"/>
                    </a:lnTo>
                    <a:cubicBezTo>
                      <a:pt x="19" y="2812"/>
                      <a:pt x="27" y="2830"/>
                      <a:pt x="41" y="2844"/>
                    </a:cubicBezTo>
                    <a:lnTo>
                      <a:pt x="41" y="2844"/>
                    </a:lnTo>
                    <a:cubicBezTo>
                      <a:pt x="55" y="2857"/>
                      <a:pt x="72" y="2865"/>
                      <a:pt x="91" y="2865"/>
                    </a:cubicBezTo>
                    <a:lnTo>
                      <a:pt x="5221" y="2865"/>
                    </a:lnTo>
                    <a:lnTo>
                      <a:pt x="5221" y="2865"/>
                    </a:lnTo>
                    <a:cubicBezTo>
                      <a:pt x="5240" y="2865"/>
                      <a:pt x="5259" y="2857"/>
                      <a:pt x="5272" y="2844"/>
                    </a:cubicBezTo>
                    <a:lnTo>
                      <a:pt x="5272" y="2844"/>
                    </a:lnTo>
                    <a:cubicBezTo>
                      <a:pt x="5286" y="2830"/>
                      <a:pt x="5293" y="2812"/>
                      <a:pt x="5293" y="2793"/>
                    </a:cubicBezTo>
                    <a:lnTo>
                      <a:pt x="5293" y="91"/>
                    </a:lnTo>
                    <a:lnTo>
                      <a:pt x="5293" y="91"/>
                    </a:lnTo>
                    <a:cubicBezTo>
                      <a:pt x="5293" y="72"/>
                      <a:pt x="5286" y="55"/>
                      <a:pt x="5272" y="41"/>
                    </a:cubicBezTo>
                    <a:lnTo>
                      <a:pt x="5272" y="41"/>
                    </a:lnTo>
                    <a:cubicBezTo>
                      <a:pt x="5259" y="27"/>
                      <a:pt x="5240" y="19"/>
                      <a:pt x="5221" y="19"/>
                    </a:cubicBezTo>
                    <a:lnTo>
                      <a:pt x="91" y="19"/>
                    </a:lnTo>
                    <a:close/>
                    <a:moveTo>
                      <a:pt x="5221" y="2884"/>
                    </a:moveTo>
                    <a:lnTo>
                      <a:pt x="91" y="2884"/>
                    </a:lnTo>
                    <a:lnTo>
                      <a:pt x="91" y="2884"/>
                    </a:lnTo>
                    <a:cubicBezTo>
                      <a:pt x="67" y="2884"/>
                      <a:pt x="44" y="2875"/>
                      <a:pt x="27" y="2858"/>
                    </a:cubicBezTo>
                    <a:lnTo>
                      <a:pt x="27" y="2858"/>
                    </a:lnTo>
                    <a:cubicBezTo>
                      <a:pt x="9" y="2840"/>
                      <a:pt x="0" y="2817"/>
                      <a:pt x="0" y="2793"/>
                    </a:cubicBezTo>
                    <a:lnTo>
                      <a:pt x="0" y="91"/>
                    </a:lnTo>
                    <a:lnTo>
                      <a:pt x="0" y="91"/>
                    </a:lnTo>
                    <a:cubicBezTo>
                      <a:pt x="0" y="68"/>
                      <a:pt x="9" y="44"/>
                      <a:pt x="27" y="27"/>
                    </a:cubicBezTo>
                    <a:lnTo>
                      <a:pt x="27" y="27"/>
                    </a:lnTo>
                    <a:cubicBezTo>
                      <a:pt x="44" y="9"/>
                      <a:pt x="67" y="0"/>
                      <a:pt x="91" y="0"/>
                    </a:cubicBezTo>
                    <a:lnTo>
                      <a:pt x="5221" y="0"/>
                    </a:lnTo>
                    <a:lnTo>
                      <a:pt x="5221" y="0"/>
                    </a:lnTo>
                    <a:cubicBezTo>
                      <a:pt x="5246" y="0"/>
                      <a:pt x="5269" y="9"/>
                      <a:pt x="5286" y="27"/>
                    </a:cubicBezTo>
                    <a:lnTo>
                      <a:pt x="5286" y="27"/>
                    </a:lnTo>
                    <a:cubicBezTo>
                      <a:pt x="5303" y="44"/>
                      <a:pt x="5312" y="68"/>
                      <a:pt x="5312" y="91"/>
                    </a:cubicBezTo>
                    <a:lnTo>
                      <a:pt x="5312" y="2793"/>
                    </a:lnTo>
                    <a:lnTo>
                      <a:pt x="5312" y="2793"/>
                    </a:lnTo>
                    <a:cubicBezTo>
                      <a:pt x="5312" y="2817"/>
                      <a:pt x="5303" y="2840"/>
                      <a:pt x="5286" y="2858"/>
                    </a:cubicBezTo>
                    <a:lnTo>
                      <a:pt x="5286" y="2858"/>
                    </a:lnTo>
                    <a:cubicBezTo>
                      <a:pt x="5269" y="2875"/>
                      <a:pt x="5246" y="2884"/>
                      <a:pt x="5221" y="28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69">
                <a:extLst>
                  <a:ext uri="{FF2B5EF4-FFF2-40B4-BE49-F238E27FC236}">
                    <a16:creationId xmlns:a16="http://schemas.microsoft.com/office/drawing/2014/main" id="{2B810C56-A6B6-4A1C-B6F5-53CE9CA8E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6885" y="9344148"/>
                <a:ext cx="3740012" cy="1589406"/>
              </a:xfrm>
              <a:custGeom>
                <a:avLst/>
                <a:gdLst>
                  <a:gd name="T0" fmla="*/ 4190 w 4201"/>
                  <a:gd name="T1" fmla="*/ 1787 h 1788"/>
                  <a:gd name="T2" fmla="*/ 9 w 4201"/>
                  <a:gd name="T3" fmla="*/ 1787 h 1788"/>
                  <a:gd name="T4" fmla="*/ 9 w 4201"/>
                  <a:gd name="T5" fmla="*/ 1787 h 1788"/>
                  <a:gd name="T6" fmla="*/ 0 w 4201"/>
                  <a:gd name="T7" fmla="*/ 1776 h 1788"/>
                  <a:gd name="T8" fmla="*/ 0 w 4201"/>
                  <a:gd name="T9" fmla="*/ 1776 h 1788"/>
                  <a:gd name="T10" fmla="*/ 9 w 4201"/>
                  <a:gd name="T11" fmla="*/ 1767 h 1788"/>
                  <a:gd name="T12" fmla="*/ 4181 w 4201"/>
                  <a:gd name="T13" fmla="*/ 1767 h 1788"/>
                  <a:gd name="T14" fmla="*/ 4181 w 4201"/>
                  <a:gd name="T15" fmla="*/ 10 h 1788"/>
                  <a:gd name="T16" fmla="*/ 4181 w 4201"/>
                  <a:gd name="T17" fmla="*/ 10 h 1788"/>
                  <a:gd name="T18" fmla="*/ 4190 w 4201"/>
                  <a:gd name="T19" fmla="*/ 0 h 1788"/>
                  <a:gd name="T20" fmla="*/ 4190 w 4201"/>
                  <a:gd name="T21" fmla="*/ 0 h 1788"/>
                  <a:gd name="T22" fmla="*/ 4200 w 4201"/>
                  <a:gd name="T23" fmla="*/ 10 h 1788"/>
                  <a:gd name="T24" fmla="*/ 4200 w 4201"/>
                  <a:gd name="T25" fmla="*/ 1776 h 1788"/>
                  <a:gd name="T26" fmla="*/ 4200 w 4201"/>
                  <a:gd name="T27" fmla="*/ 1776 h 1788"/>
                  <a:gd name="T28" fmla="*/ 4190 w 4201"/>
                  <a:gd name="T29" fmla="*/ 1787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01" h="1788">
                    <a:moveTo>
                      <a:pt x="4190" y="1787"/>
                    </a:moveTo>
                    <a:lnTo>
                      <a:pt x="9" y="1787"/>
                    </a:lnTo>
                    <a:lnTo>
                      <a:pt x="9" y="1787"/>
                    </a:lnTo>
                    <a:cubicBezTo>
                      <a:pt x="4" y="1787"/>
                      <a:pt x="0" y="1782"/>
                      <a:pt x="0" y="1776"/>
                    </a:cubicBezTo>
                    <a:lnTo>
                      <a:pt x="0" y="1776"/>
                    </a:lnTo>
                    <a:cubicBezTo>
                      <a:pt x="0" y="1771"/>
                      <a:pt x="4" y="1767"/>
                      <a:pt x="9" y="1767"/>
                    </a:cubicBezTo>
                    <a:lnTo>
                      <a:pt x="4181" y="1767"/>
                    </a:lnTo>
                    <a:lnTo>
                      <a:pt x="4181" y="10"/>
                    </a:lnTo>
                    <a:lnTo>
                      <a:pt x="4181" y="10"/>
                    </a:lnTo>
                    <a:cubicBezTo>
                      <a:pt x="4181" y="5"/>
                      <a:pt x="4185" y="0"/>
                      <a:pt x="4190" y="0"/>
                    </a:cubicBezTo>
                    <a:lnTo>
                      <a:pt x="4190" y="0"/>
                    </a:lnTo>
                    <a:cubicBezTo>
                      <a:pt x="4196" y="0"/>
                      <a:pt x="4200" y="5"/>
                      <a:pt x="4200" y="10"/>
                    </a:cubicBezTo>
                    <a:lnTo>
                      <a:pt x="4200" y="1776"/>
                    </a:lnTo>
                    <a:lnTo>
                      <a:pt x="4200" y="1776"/>
                    </a:lnTo>
                    <a:cubicBezTo>
                      <a:pt x="4200" y="1782"/>
                      <a:pt x="4196" y="1787"/>
                      <a:pt x="4190" y="17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70">
                <a:extLst>
                  <a:ext uri="{FF2B5EF4-FFF2-40B4-BE49-F238E27FC236}">
                    <a16:creationId xmlns:a16="http://schemas.microsoft.com/office/drawing/2014/main" id="{EE742086-C2BB-489E-A918-700C0EBD7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2632" y="8637745"/>
                <a:ext cx="3740012" cy="1585483"/>
              </a:xfrm>
              <a:custGeom>
                <a:avLst/>
                <a:gdLst>
                  <a:gd name="T0" fmla="*/ 9 w 4203"/>
                  <a:gd name="T1" fmla="*/ 1781 h 1782"/>
                  <a:gd name="T2" fmla="*/ 9 w 4203"/>
                  <a:gd name="T3" fmla="*/ 1781 h 1782"/>
                  <a:gd name="T4" fmla="*/ 0 w 4203"/>
                  <a:gd name="T5" fmla="*/ 1771 h 1782"/>
                  <a:gd name="T6" fmla="*/ 0 w 4203"/>
                  <a:gd name="T7" fmla="*/ 10 h 1782"/>
                  <a:gd name="T8" fmla="*/ 0 w 4203"/>
                  <a:gd name="T9" fmla="*/ 10 h 1782"/>
                  <a:gd name="T10" fmla="*/ 9 w 4203"/>
                  <a:gd name="T11" fmla="*/ 0 h 1782"/>
                  <a:gd name="T12" fmla="*/ 4192 w 4203"/>
                  <a:gd name="T13" fmla="*/ 0 h 1782"/>
                  <a:gd name="T14" fmla="*/ 4192 w 4203"/>
                  <a:gd name="T15" fmla="*/ 0 h 1782"/>
                  <a:gd name="T16" fmla="*/ 4202 w 4203"/>
                  <a:gd name="T17" fmla="*/ 10 h 1782"/>
                  <a:gd name="T18" fmla="*/ 4202 w 4203"/>
                  <a:gd name="T19" fmla="*/ 10 h 1782"/>
                  <a:gd name="T20" fmla="*/ 4192 w 4203"/>
                  <a:gd name="T21" fmla="*/ 20 h 1782"/>
                  <a:gd name="T22" fmla="*/ 19 w 4203"/>
                  <a:gd name="T23" fmla="*/ 20 h 1782"/>
                  <a:gd name="T24" fmla="*/ 19 w 4203"/>
                  <a:gd name="T25" fmla="*/ 1771 h 1782"/>
                  <a:gd name="T26" fmla="*/ 19 w 4203"/>
                  <a:gd name="T27" fmla="*/ 1771 h 1782"/>
                  <a:gd name="T28" fmla="*/ 9 w 4203"/>
                  <a:gd name="T29" fmla="*/ 1781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03" h="1782">
                    <a:moveTo>
                      <a:pt x="9" y="1781"/>
                    </a:moveTo>
                    <a:lnTo>
                      <a:pt x="9" y="1781"/>
                    </a:lnTo>
                    <a:cubicBezTo>
                      <a:pt x="4" y="1781"/>
                      <a:pt x="0" y="1777"/>
                      <a:pt x="0" y="17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4192" y="0"/>
                    </a:lnTo>
                    <a:lnTo>
                      <a:pt x="4192" y="0"/>
                    </a:lnTo>
                    <a:cubicBezTo>
                      <a:pt x="4197" y="0"/>
                      <a:pt x="4202" y="5"/>
                      <a:pt x="4202" y="10"/>
                    </a:cubicBezTo>
                    <a:lnTo>
                      <a:pt x="4202" y="10"/>
                    </a:lnTo>
                    <a:cubicBezTo>
                      <a:pt x="4202" y="16"/>
                      <a:pt x="4197" y="20"/>
                      <a:pt x="4192" y="20"/>
                    </a:cubicBezTo>
                    <a:lnTo>
                      <a:pt x="19" y="20"/>
                    </a:lnTo>
                    <a:lnTo>
                      <a:pt x="19" y="1771"/>
                    </a:lnTo>
                    <a:lnTo>
                      <a:pt x="19" y="1771"/>
                    </a:lnTo>
                    <a:cubicBezTo>
                      <a:pt x="19" y="1777"/>
                      <a:pt x="15" y="1781"/>
                      <a:pt x="9" y="17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71">
                <a:extLst>
                  <a:ext uri="{FF2B5EF4-FFF2-40B4-BE49-F238E27FC236}">
                    <a16:creationId xmlns:a16="http://schemas.microsoft.com/office/drawing/2014/main" id="{94B3F7D3-9942-457C-BAF6-4F493B0C6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0957" y="8865364"/>
                <a:ext cx="19621" cy="1817025"/>
              </a:xfrm>
              <a:custGeom>
                <a:avLst/>
                <a:gdLst>
                  <a:gd name="T0" fmla="*/ 10 w 21"/>
                  <a:gd name="T1" fmla="*/ 2040 h 2041"/>
                  <a:gd name="T2" fmla="*/ 10 w 21"/>
                  <a:gd name="T3" fmla="*/ 2040 h 2041"/>
                  <a:gd name="T4" fmla="*/ 0 w 21"/>
                  <a:gd name="T5" fmla="*/ 2030 h 2041"/>
                  <a:gd name="T6" fmla="*/ 0 w 21"/>
                  <a:gd name="T7" fmla="*/ 10 h 2041"/>
                  <a:gd name="T8" fmla="*/ 0 w 21"/>
                  <a:gd name="T9" fmla="*/ 10 h 2041"/>
                  <a:gd name="T10" fmla="*/ 10 w 21"/>
                  <a:gd name="T11" fmla="*/ 0 h 2041"/>
                  <a:gd name="T12" fmla="*/ 10 w 21"/>
                  <a:gd name="T13" fmla="*/ 0 h 2041"/>
                  <a:gd name="T14" fmla="*/ 20 w 21"/>
                  <a:gd name="T15" fmla="*/ 10 h 2041"/>
                  <a:gd name="T16" fmla="*/ 20 w 21"/>
                  <a:gd name="T17" fmla="*/ 2030 h 2041"/>
                  <a:gd name="T18" fmla="*/ 20 w 21"/>
                  <a:gd name="T19" fmla="*/ 2030 h 2041"/>
                  <a:gd name="T20" fmla="*/ 10 w 21"/>
                  <a:gd name="T21" fmla="*/ 2040 h 2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41">
                    <a:moveTo>
                      <a:pt x="10" y="2040"/>
                    </a:moveTo>
                    <a:lnTo>
                      <a:pt x="10" y="2040"/>
                    </a:lnTo>
                    <a:cubicBezTo>
                      <a:pt x="4" y="2040"/>
                      <a:pt x="0" y="2035"/>
                      <a:pt x="0" y="203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2030"/>
                    </a:lnTo>
                    <a:lnTo>
                      <a:pt x="20" y="2030"/>
                    </a:lnTo>
                    <a:cubicBezTo>
                      <a:pt x="20" y="2035"/>
                      <a:pt x="15" y="2040"/>
                      <a:pt x="10" y="20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72">
                <a:extLst>
                  <a:ext uri="{FF2B5EF4-FFF2-40B4-BE49-F238E27FC236}">
                    <a16:creationId xmlns:a16="http://schemas.microsoft.com/office/drawing/2014/main" id="{21B122F3-4C36-4CCA-92D8-63E65A55B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6030" y="8865364"/>
                <a:ext cx="19621" cy="1817025"/>
              </a:xfrm>
              <a:custGeom>
                <a:avLst/>
                <a:gdLst>
                  <a:gd name="T0" fmla="*/ 11 w 21"/>
                  <a:gd name="T1" fmla="*/ 2040 h 2041"/>
                  <a:gd name="T2" fmla="*/ 11 w 21"/>
                  <a:gd name="T3" fmla="*/ 2040 h 2041"/>
                  <a:gd name="T4" fmla="*/ 0 w 21"/>
                  <a:gd name="T5" fmla="*/ 2030 h 2041"/>
                  <a:gd name="T6" fmla="*/ 0 w 21"/>
                  <a:gd name="T7" fmla="*/ 10 h 2041"/>
                  <a:gd name="T8" fmla="*/ 0 w 21"/>
                  <a:gd name="T9" fmla="*/ 10 h 2041"/>
                  <a:gd name="T10" fmla="*/ 11 w 21"/>
                  <a:gd name="T11" fmla="*/ 0 h 2041"/>
                  <a:gd name="T12" fmla="*/ 11 w 21"/>
                  <a:gd name="T13" fmla="*/ 0 h 2041"/>
                  <a:gd name="T14" fmla="*/ 20 w 21"/>
                  <a:gd name="T15" fmla="*/ 10 h 2041"/>
                  <a:gd name="T16" fmla="*/ 20 w 21"/>
                  <a:gd name="T17" fmla="*/ 2030 h 2041"/>
                  <a:gd name="T18" fmla="*/ 20 w 21"/>
                  <a:gd name="T19" fmla="*/ 2030 h 2041"/>
                  <a:gd name="T20" fmla="*/ 11 w 21"/>
                  <a:gd name="T21" fmla="*/ 2040 h 2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41">
                    <a:moveTo>
                      <a:pt x="11" y="2040"/>
                    </a:moveTo>
                    <a:lnTo>
                      <a:pt x="11" y="2040"/>
                    </a:lnTo>
                    <a:cubicBezTo>
                      <a:pt x="4" y="2040"/>
                      <a:pt x="0" y="2035"/>
                      <a:pt x="0" y="203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0" y="2030"/>
                    </a:lnTo>
                    <a:lnTo>
                      <a:pt x="20" y="2030"/>
                    </a:lnTo>
                    <a:cubicBezTo>
                      <a:pt x="20" y="2035"/>
                      <a:pt x="16" y="2040"/>
                      <a:pt x="11" y="20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173">
                <a:extLst>
                  <a:ext uri="{FF2B5EF4-FFF2-40B4-BE49-F238E27FC236}">
                    <a16:creationId xmlns:a16="http://schemas.microsoft.com/office/drawing/2014/main" id="{3839F765-E09E-4DFB-9781-8EF4F8AC6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5026" y="8865364"/>
                <a:ext cx="19624" cy="1817025"/>
              </a:xfrm>
              <a:custGeom>
                <a:avLst/>
                <a:gdLst>
                  <a:gd name="T0" fmla="*/ 10 w 21"/>
                  <a:gd name="T1" fmla="*/ 2040 h 2041"/>
                  <a:gd name="T2" fmla="*/ 10 w 21"/>
                  <a:gd name="T3" fmla="*/ 2040 h 2041"/>
                  <a:gd name="T4" fmla="*/ 0 w 21"/>
                  <a:gd name="T5" fmla="*/ 2030 h 2041"/>
                  <a:gd name="T6" fmla="*/ 0 w 21"/>
                  <a:gd name="T7" fmla="*/ 10 h 2041"/>
                  <a:gd name="T8" fmla="*/ 0 w 21"/>
                  <a:gd name="T9" fmla="*/ 10 h 2041"/>
                  <a:gd name="T10" fmla="*/ 10 w 21"/>
                  <a:gd name="T11" fmla="*/ 0 h 2041"/>
                  <a:gd name="T12" fmla="*/ 10 w 21"/>
                  <a:gd name="T13" fmla="*/ 0 h 2041"/>
                  <a:gd name="T14" fmla="*/ 20 w 21"/>
                  <a:gd name="T15" fmla="*/ 10 h 2041"/>
                  <a:gd name="T16" fmla="*/ 20 w 21"/>
                  <a:gd name="T17" fmla="*/ 2030 h 2041"/>
                  <a:gd name="T18" fmla="*/ 20 w 21"/>
                  <a:gd name="T19" fmla="*/ 2030 h 2041"/>
                  <a:gd name="T20" fmla="*/ 10 w 21"/>
                  <a:gd name="T21" fmla="*/ 2040 h 2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041">
                    <a:moveTo>
                      <a:pt x="10" y="2040"/>
                    </a:moveTo>
                    <a:lnTo>
                      <a:pt x="10" y="2040"/>
                    </a:lnTo>
                    <a:cubicBezTo>
                      <a:pt x="5" y="2040"/>
                      <a:pt x="0" y="2035"/>
                      <a:pt x="0" y="203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0" y="2030"/>
                    </a:lnTo>
                    <a:lnTo>
                      <a:pt x="20" y="2030"/>
                    </a:lnTo>
                    <a:cubicBezTo>
                      <a:pt x="20" y="2035"/>
                      <a:pt x="16" y="2040"/>
                      <a:pt x="10" y="20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74">
                <a:extLst>
                  <a:ext uri="{FF2B5EF4-FFF2-40B4-BE49-F238E27FC236}">
                    <a16:creationId xmlns:a16="http://schemas.microsoft.com/office/drawing/2014/main" id="{12E14779-2257-4985-A43E-7052520E4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7192" y="9764064"/>
                <a:ext cx="1302922" cy="678933"/>
              </a:xfrm>
              <a:custGeom>
                <a:avLst/>
                <a:gdLst>
                  <a:gd name="T0" fmla="*/ 931 w 1464"/>
                  <a:gd name="T1" fmla="*/ 0 h 762"/>
                  <a:gd name="T2" fmla="*/ 493 w 1464"/>
                  <a:gd name="T3" fmla="*/ 0 h 762"/>
                  <a:gd name="T4" fmla="*/ 56 w 1464"/>
                  <a:gd name="T5" fmla="*/ 0 h 762"/>
                  <a:gd name="T6" fmla="*/ 56 w 1464"/>
                  <a:gd name="T7" fmla="*/ 0 h 762"/>
                  <a:gd name="T8" fmla="*/ 16 w 1464"/>
                  <a:gd name="T9" fmla="*/ 16 h 762"/>
                  <a:gd name="T10" fmla="*/ 16 w 1464"/>
                  <a:gd name="T11" fmla="*/ 16 h 762"/>
                  <a:gd name="T12" fmla="*/ 0 w 1464"/>
                  <a:gd name="T13" fmla="*/ 56 h 762"/>
                  <a:gd name="T14" fmla="*/ 0 w 1464"/>
                  <a:gd name="T15" fmla="*/ 381 h 762"/>
                  <a:gd name="T16" fmla="*/ 0 w 1464"/>
                  <a:gd name="T17" fmla="*/ 706 h 762"/>
                  <a:gd name="T18" fmla="*/ 0 w 1464"/>
                  <a:gd name="T19" fmla="*/ 706 h 762"/>
                  <a:gd name="T20" fmla="*/ 16 w 1464"/>
                  <a:gd name="T21" fmla="*/ 745 h 762"/>
                  <a:gd name="T22" fmla="*/ 16 w 1464"/>
                  <a:gd name="T23" fmla="*/ 745 h 762"/>
                  <a:gd name="T24" fmla="*/ 56 w 1464"/>
                  <a:gd name="T25" fmla="*/ 761 h 762"/>
                  <a:gd name="T26" fmla="*/ 759 w 1464"/>
                  <a:gd name="T27" fmla="*/ 759 h 762"/>
                  <a:gd name="T28" fmla="*/ 1463 w 1464"/>
                  <a:gd name="T29" fmla="*/ 757 h 762"/>
                  <a:gd name="T30" fmla="*/ 1220 w 1464"/>
                  <a:gd name="T31" fmla="*/ 391 h 762"/>
                  <a:gd name="T32" fmla="*/ 977 w 1464"/>
                  <a:gd name="T33" fmla="*/ 25 h 762"/>
                  <a:gd name="T34" fmla="*/ 977 w 1464"/>
                  <a:gd name="T35" fmla="*/ 25 h 762"/>
                  <a:gd name="T36" fmla="*/ 957 w 1464"/>
                  <a:gd name="T37" fmla="*/ 7 h 762"/>
                  <a:gd name="T38" fmla="*/ 957 w 1464"/>
                  <a:gd name="T39" fmla="*/ 7 h 762"/>
                  <a:gd name="T40" fmla="*/ 931 w 1464"/>
                  <a:gd name="T41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64" h="762">
                    <a:moveTo>
                      <a:pt x="931" y="0"/>
                    </a:moveTo>
                    <a:lnTo>
                      <a:pt x="493" y="0"/>
                    </a:lnTo>
                    <a:lnTo>
                      <a:pt x="56" y="0"/>
                    </a:lnTo>
                    <a:lnTo>
                      <a:pt x="56" y="0"/>
                    </a:lnTo>
                    <a:cubicBezTo>
                      <a:pt x="40" y="0"/>
                      <a:pt x="26" y="6"/>
                      <a:pt x="16" y="16"/>
                    </a:cubicBezTo>
                    <a:lnTo>
                      <a:pt x="16" y="16"/>
                    </a:lnTo>
                    <a:cubicBezTo>
                      <a:pt x="6" y="26"/>
                      <a:pt x="0" y="40"/>
                      <a:pt x="0" y="56"/>
                    </a:cubicBezTo>
                    <a:lnTo>
                      <a:pt x="0" y="381"/>
                    </a:lnTo>
                    <a:lnTo>
                      <a:pt x="0" y="706"/>
                    </a:lnTo>
                    <a:lnTo>
                      <a:pt x="0" y="706"/>
                    </a:lnTo>
                    <a:cubicBezTo>
                      <a:pt x="0" y="721"/>
                      <a:pt x="6" y="736"/>
                      <a:pt x="16" y="745"/>
                    </a:cubicBezTo>
                    <a:lnTo>
                      <a:pt x="16" y="745"/>
                    </a:lnTo>
                    <a:cubicBezTo>
                      <a:pt x="26" y="755"/>
                      <a:pt x="40" y="761"/>
                      <a:pt x="56" y="761"/>
                    </a:cubicBezTo>
                    <a:lnTo>
                      <a:pt x="759" y="759"/>
                    </a:lnTo>
                    <a:lnTo>
                      <a:pt x="1463" y="757"/>
                    </a:lnTo>
                    <a:lnTo>
                      <a:pt x="1220" y="391"/>
                    </a:lnTo>
                    <a:lnTo>
                      <a:pt x="977" y="25"/>
                    </a:lnTo>
                    <a:lnTo>
                      <a:pt x="977" y="25"/>
                    </a:lnTo>
                    <a:cubicBezTo>
                      <a:pt x="972" y="17"/>
                      <a:pt x="965" y="11"/>
                      <a:pt x="957" y="7"/>
                    </a:cubicBezTo>
                    <a:lnTo>
                      <a:pt x="957" y="7"/>
                    </a:lnTo>
                    <a:cubicBezTo>
                      <a:pt x="950" y="3"/>
                      <a:pt x="940" y="0"/>
                      <a:pt x="93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75">
                <a:extLst>
                  <a:ext uri="{FF2B5EF4-FFF2-40B4-BE49-F238E27FC236}">
                    <a16:creationId xmlns:a16="http://schemas.microsoft.com/office/drawing/2014/main" id="{89F1C9A9-1A74-4E86-BF6F-B4314AA20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9343" y="9756215"/>
                <a:ext cx="1322545" cy="698554"/>
              </a:xfrm>
              <a:custGeom>
                <a:avLst/>
                <a:gdLst>
                  <a:gd name="T0" fmla="*/ 66 w 1484"/>
                  <a:gd name="T1" fmla="*/ 19 h 783"/>
                  <a:gd name="T2" fmla="*/ 66 w 1484"/>
                  <a:gd name="T3" fmla="*/ 19 h 783"/>
                  <a:gd name="T4" fmla="*/ 33 w 1484"/>
                  <a:gd name="T5" fmla="*/ 33 h 783"/>
                  <a:gd name="T6" fmla="*/ 33 w 1484"/>
                  <a:gd name="T7" fmla="*/ 33 h 783"/>
                  <a:gd name="T8" fmla="*/ 20 w 1484"/>
                  <a:gd name="T9" fmla="*/ 66 h 783"/>
                  <a:gd name="T10" fmla="*/ 20 w 1484"/>
                  <a:gd name="T11" fmla="*/ 716 h 783"/>
                  <a:gd name="T12" fmla="*/ 20 w 1484"/>
                  <a:gd name="T13" fmla="*/ 716 h 783"/>
                  <a:gd name="T14" fmla="*/ 33 w 1484"/>
                  <a:gd name="T15" fmla="*/ 748 h 783"/>
                  <a:gd name="T16" fmla="*/ 33 w 1484"/>
                  <a:gd name="T17" fmla="*/ 748 h 783"/>
                  <a:gd name="T18" fmla="*/ 66 w 1484"/>
                  <a:gd name="T19" fmla="*/ 762 h 783"/>
                  <a:gd name="T20" fmla="*/ 66 w 1484"/>
                  <a:gd name="T21" fmla="*/ 762 h 783"/>
                  <a:gd name="T22" fmla="*/ 1454 w 1484"/>
                  <a:gd name="T23" fmla="*/ 758 h 783"/>
                  <a:gd name="T24" fmla="*/ 979 w 1484"/>
                  <a:gd name="T25" fmla="*/ 40 h 783"/>
                  <a:gd name="T26" fmla="*/ 979 w 1484"/>
                  <a:gd name="T27" fmla="*/ 40 h 783"/>
                  <a:gd name="T28" fmla="*/ 962 w 1484"/>
                  <a:gd name="T29" fmla="*/ 26 h 783"/>
                  <a:gd name="T30" fmla="*/ 962 w 1484"/>
                  <a:gd name="T31" fmla="*/ 26 h 783"/>
                  <a:gd name="T32" fmla="*/ 941 w 1484"/>
                  <a:gd name="T33" fmla="*/ 19 h 783"/>
                  <a:gd name="T34" fmla="*/ 66 w 1484"/>
                  <a:gd name="T35" fmla="*/ 19 h 783"/>
                  <a:gd name="T36" fmla="*/ 66 w 1484"/>
                  <a:gd name="T37" fmla="*/ 782 h 783"/>
                  <a:gd name="T38" fmla="*/ 66 w 1484"/>
                  <a:gd name="T39" fmla="*/ 782 h 783"/>
                  <a:gd name="T40" fmla="*/ 19 w 1484"/>
                  <a:gd name="T41" fmla="*/ 763 h 783"/>
                  <a:gd name="T42" fmla="*/ 19 w 1484"/>
                  <a:gd name="T43" fmla="*/ 763 h 783"/>
                  <a:gd name="T44" fmla="*/ 0 w 1484"/>
                  <a:gd name="T45" fmla="*/ 716 h 783"/>
                  <a:gd name="T46" fmla="*/ 0 w 1484"/>
                  <a:gd name="T47" fmla="*/ 66 h 783"/>
                  <a:gd name="T48" fmla="*/ 0 w 1484"/>
                  <a:gd name="T49" fmla="*/ 66 h 783"/>
                  <a:gd name="T50" fmla="*/ 19 w 1484"/>
                  <a:gd name="T51" fmla="*/ 19 h 783"/>
                  <a:gd name="T52" fmla="*/ 19 w 1484"/>
                  <a:gd name="T53" fmla="*/ 19 h 783"/>
                  <a:gd name="T54" fmla="*/ 66 w 1484"/>
                  <a:gd name="T55" fmla="*/ 0 h 783"/>
                  <a:gd name="T56" fmla="*/ 941 w 1484"/>
                  <a:gd name="T57" fmla="*/ 0 h 783"/>
                  <a:gd name="T58" fmla="*/ 941 w 1484"/>
                  <a:gd name="T59" fmla="*/ 0 h 783"/>
                  <a:gd name="T60" fmla="*/ 972 w 1484"/>
                  <a:gd name="T61" fmla="*/ 8 h 783"/>
                  <a:gd name="T62" fmla="*/ 972 w 1484"/>
                  <a:gd name="T63" fmla="*/ 8 h 783"/>
                  <a:gd name="T64" fmla="*/ 996 w 1484"/>
                  <a:gd name="T65" fmla="*/ 30 h 783"/>
                  <a:gd name="T66" fmla="*/ 1481 w 1484"/>
                  <a:gd name="T67" fmla="*/ 762 h 783"/>
                  <a:gd name="T68" fmla="*/ 1481 w 1484"/>
                  <a:gd name="T69" fmla="*/ 762 h 783"/>
                  <a:gd name="T70" fmla="*/ 1482 w 1484"/>
                  <a:gd name="T71" fmla="*/ 772 h 783"/>
                  <a:gd name="T72" fmla="*/ 1482 w 1484"/>
                  <a:gd name="T73" fmla="*/ 772 h 783"/>
                  <a:gd name="T74" fmla="*/ 1473 w 1484"/>
                  <a:gd name="T75" fmla="*/ 777 h 783"/>
                  <a:gd name="T76" fmla="*/ 66 w 1484"/>
                  <a:gd name="T77" fmla="*/ 782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484" h="783">
                    <a:moveTo>
                      <a:pt x="66" y="19"/>
                    </a:moveTo>
                    <a:lnTo>
                      <a:pt x="66" y="19"/>
                    </a:lnTo>
                    <a:cubicBezTo>
                      <a:pt x="54" y="19"/>
                      <a:pt x="42" y="25"/>
                      <a:pt x="33" y="33"/>
                    </a:cubicBezTo>
                    <a:lnTo>
                      <a:pt x="33" y="33"/>
                    </a:lnTo>
                    <a:cubicBezTo>
                      <a:pt x="25" y="42"/>
                      <a:pt x="20" y="54"/>
                      <a:pt x="20" y="66"/>
                    </a:cubicBezTo>
                    <a:lnTo>
                      <a:pt x="20" y="716"/>
                    </a:lnTo>
                    <a:lnTo>
                      <a:pt x="20" y="716"/>
                    </a:lnTo>
                    <a:cubicBezTo>
                      <a:pt x="20" y="729"/>
                      <a:pt x="25" y="739"/>
                      <a:pt x="33" y="748"/>
                    </a:cubicBezTo>
                    <a:lnTo>
                      <a:pt x="33" y="748"/>
                    </a:lnTo>
                    <a:cubicBezTo>
                      <a:pt x="42" y="757"/>
                      <a:pt x="54" y="762"/>
                      <a:pt x="66" y="762"/>
                    </a:cubicBezTo>
                    <a:lnTo>
                      <a:pt x="66" y="762"/>
                    </a:lnTo>
                    <a:lnTo>
                      <a:pt x="1454" y="758"/>
                    </a:lnTo>
                    <a:lnTo>
                      <a:pt x="979" y="40"/>
                    </a:lnTo>
                    <a:lnTo>
                      <a:pt x="979" y="40"/>
                    </a:lnTo>
                    <a:cubicBezTo>
                      <a:pt x="975" y="34"/>
                      <a:pt x="969" y="29"/>
                      <a:pt x="962" y="26"/>
                    </a:cubicBezTo>
                    <a:lnTo>
                      <a:pt x="962" y="26"/>
                    </a:lnTo>
                    <a:cubicBezTo>
                      <a:pt x="956" y="22"/>
                      <a:pt x="949" y="19"/>
                      <a:pt x="941" y="19"/>
                    </a:cubicBezTo>
                    <a:lnTo>
                      <a:pt x="66" y="19"/>
                    </a:lnTo>
                    <a:close/>
                    <a:moveTo>
                      <a:pt x="66" y="782"/>
                    </a:moveTo>
                    <a:lnTo>
                      <a:pt x="66" y="782"/>
                    </a:lnTo>
                    <a:cubicBezTo>
                      <a:pt x="49" y="782"/>
                      <a:pt x="32" y="775"/>
                      <a:pt x="19" y="763"/>
                    </a:cubicBezTo>
                    <a:lnTo>
                      <a:pt x="19" y="763"/>
                    </a:lnTo>
                    <a:cubicBezTo>
                      <a:pt x="7" y="750"/>
                      <a:pt x="0" y="733"/>
                      <a:pt x="0" y="716"/>
                    </a:cubicBezTo>
                    <a:lnTo>
                      <a:pt x="0" y="66"/>
                    </a:lnTo>
                    <a:lnTo>
                      <a:pt x="0" y="66"/>
                    </a:lnTo>
                    <a:cubicBezTo>
                      <a:pt x="0" y="48"/>
                      <a:pt x="7" y="32"/>
                      <a:pt x="19" y="19"/>
                    </a:cubicBezTo>
                    <a:lnTo>
                      <a:pt x="19" y="19"/>
                    </a:lnTo>
                    <a:cubicBezTo>
                      <a:pt x="32" y="7"/>
                      <a:pt x="49" y="0"/>
                      <a:pt x="66" y="0"/>
                    </a:cubicBezTo>
                    <a:lnTo>
                      <a:pt x="941" y="0"/>
                    </a:lnTo>
                    <a:lnTo>
                      <a:pt x="941" y="0"/>
                    </a:lnTo>
                    <a:cubicBezTo>
                      <a:pt x="952" y="0"/>
                      <a:pt x="962" y="3"/>
                      <a:pt x="972" y="8"/>
                    </a:cubicBezTo>
                    <a:lnTo>
                      <a:pt x="972" y="8"/>
                    </a:lnTo>
                    <a:cubicBezTo>
                      <a:pt x="982" y="13"/>
                      <a:pt x="989" y="20"/>
                      <a:pt x="996" y="30"/>
                    </a:cubicBezTo>
                    <a:lnTo>
                      <a:pt x="1481" y="762"/>
                    </a:lnTo>
                    <a:lnTo>
                      <a:pt x="1481" y="762"/>
                    </a:lnTo>
                    <a:cubicBezTo>
                      <a:pt x="1483" y="765"/>
                      <a:pt x="1483" y="769"/>
                      <a:pt x="1482" y="772"/>
                    </a:cubicBezTo>
                    <a:lnTo>
                      <a:pt x="1482" y="772"/>
                    </a:lnTo>
                    <a:cubicBezTo>
                      <a:pt x="1480" y="775"/>
                      <a:pt x="1477" y="777"/>
                      <a:pt x="1473" y="777"/>
                    </a:cubicBezTo>
                    <a:lnTo>
                      <a:pt x="66" y="78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176">
                <a:extLst>
                  <a:ext uri="{FF2B5EF4-FFF2-40B4-BE49-F238E27FC236}">
                    <a16:creationId xmlns:a16="http://schemas.microsoft.com/office/drawing/2014/main" id="{B5B309F8-967F-4966-BE8F-6CC16A34A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9343" y="10611748"/>
                <a:ext cx="98113" cy="227619"/>
              </a:xfrm>
              <a:custGeom>
                <a:avLst/>
                <a:gdLst>
                  <a:gd name="T0" fmla="*/ 99 w 109"/>
                  <a:gd name="T1" fmla="*/ 8 h 254"/>
                  <a:gd name="T2" fmla="*/ 99 w 109"/>
                  <a:gd name="T3" fmla="*/ 8 h 254"/>
                  <a:gd name="T4" fmla="*/ 80 w 109"/>
                  <a:gd name="T5" fmla="*/ 0 h 254"/>
                  <a:gd name="T6" fmla="*/ 27 w 109"/>
                  <a:gd name="T7" fmla="*/ 0 h 254"/>
                  <a:gd name="T8" fmla="*/ 27 w 109"/>
                  <a:gd name="T9" fmla="*/ 0 h 254"/>
                  <a:gd name="T10" fmla="*/ 7 w 109"/>
                  <a:gd name="T11" fmla="*/ 8 h 254"/>
                  <a:gd name="T12" fmla="*/ 7 w 109"/>
                  <a:gd name="T13" fmla="*/ 8 h 254"/>
                  <a:gd name="T14" fmla="*/ 0 w 109"/>
                  <a:gd name="T15" fmla="*/ 27 h 254"/>
                  <a:gd name="T16" fmla="*/ 0 w 109"/>
                  <a:gd name="T17" fmla="*/ 225 h 254"/>
                  <a:gd name="T18" fmla="*/ 0 w 109"/>
                  <a:gd name="T19" fmla="*/ 225 h 254"/>
                  <a:gd name="T20" fmla="*/ 7 w 109"/>
                  <a:gd name="T21" fmla="*/ 245 h 254"/>
                  <a:gd name="T22" fmla="*/ 7 w 109"/>
                  <a:gd name="T23" fmla="*/ 245 h 254"/>
                  <a:gd name="T24" fmla="*/ 27 w 109"/>
                  <a:gd name="T25" fmla="*/ 253 h 254"/>
                  <a:gd name="T26" fmla="*/ 80 w 109"/>
                  <a:gd name="T27" fmla="*/ 253 h 254"/>
                  <a:gd name="T28" fmla="*/ 80 w 109"/>
                  <a:gd name="T29" fmla="*/ 253 h 254"/>
                  <a:gd name="T30" fmla="*/ 99 w 109"/>
                  <a:gd name="T31" fmla="*/ 245 h 254"/>
                  <a:gd name="T32" fmla="*/ 99 w 109"/>
                  <a:gd name="T33" fmla="*/ 245 h 254"/>
                  <a:gd name="T34" fmla="*/ 108 w 109"/>
                  <a:gd name="T35" fmla="*/ 225 h 254"/>
                  <a:gd name="T36" fmla="*/ 108 w 109"/>
                  <a:gd name="T37" fmla="*/ 27 h 254"/>
                  <a:gd name="T38" fmla="*/ 108 w 109"/>
                  <a:gd name="T39" fmla="*/ 27 h 254"/>
                  <a:gd name="T40" fmla="*/ 99 w 109"/>
                  <a:gd name="T41" fmla="*/ 8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9" h="254">
                    <a:moveTo>
                      <a:pt x="99" y="8"/>
                    </a:moveTo>
                    <a:lnTo>
                      <a:pt x="99" y="8"/>
                    </a:lnTo>
                    <a:cubicBezTo>
                      <a:pt x="94" y="3"/>
                      <a:pt x="87" y="0"/>
                      <a:pt x="80" y="0"/>
                    </a:cubicBezTo>
                    <a:lnTo>
                      <a:pt x="27" y="0"/>
                    </a:lnTo>
                    <a:lnTo>
                      <a:pt x="27" y="0"/>
                    </a:lnTo>
                    <a:cubicBezTo>
                      <a:pt x="19" y="0"/>
                      <a:pt x="13" y="3"/>
                      <a:pt x="7" y="8"/>
                    </a:cubicBezTo>
                    <a:lnTo>
                      <a:pt x="7" y="8"/>
                    </a:lnTo>
                    <a:cubicBezTo>
                      <a:pt x="2" y="13"/>
                      <a:pt x="0" y="20"/>
                      <a:pt x="0" y="27"/>
                    </a:cubicBezTo>
                    <a:lnTo>
                      <a:pt x="0" y="225"/>
                    </a:lnTo>
                    <a:lnTo>
                      <a:pt x="0" y="225"/>
                    </a:lnTo>
                    <a:cubicBezTo>
                      <a:pt x="0" y="233"/>
                      <a:pt x="2" y="240"/>
                      <a:pt x="7" y="245"/>
                    </a:cubicBezTo>
                    <a:lnTo>
                      <a:pt x="7" y="245"/>
                    </a:lnTo>
                    <a:cubicBezTo>
                      <a:pt x="13" y="250"/>
                      <a:pt x="19" y="253"/>
                      <a:pt x="27" y="253"/>
                    </a:cubicBezTo>
                    <a:lnTo>
                      <a:pt x="80" y="253"/>
                    </a:lnTo>
                    <a:lnTo>
                      <a:pt x="80" y="253"/>
                    </a:lnTo>
                    <a:cubicBezTo>
                      <a:pt x="87" y="253"/>
                      <a:pt x="94" y="250"/>
                      <a:pt x="99" y="245"/>
                    </a:cubicBezTo>
                    <a:lnTo>
                      <a:pt x="99" y="245"/>
                    </a:lnTo>
                    <a:cubicBezTo>
                      <a:pt x="105" y="240"/>
                      <a:pt x="108" y="233"/>
                      <a:pt x="108" y="225"/>
                    </a:cubicBezTo>
                    <a:lnTo>
                      <a:pt x="108" y="27"/>
                    </a:lnTo>
                    <a:lnTo>
                      <a:pt x="108" y="27"/>
                    </a:lnTo>
                    <a:cubicBezTo>
                      <a:pt x="108" y="20"/>
                      <a:pt x="105" y="13"/>
                      <a:pt x="99" y="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177">
                <a:extLst>
                  <a:ext uri="{FF2B5EF4-FFF2-40B4-BE49-F238E27FC236}">
                    <a16:creationId xmlns:a16="http://schemas.microsoft.com/office/drawing/2014/main" id="{9D787336-DC84-47BC-876E-EC4D3EEB7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6950" y="10945329"/>
                <a:ext cx="831986" cy="831986"/>
              </a:xfrm>
              <a:custGeom>
                <a:avLst/>
                <a:gdLst>
                  <a:gd name="T0" fmla="*/ 936 w 937"/>
                  <a:gd name="T1" fmla="*/ 468 h 937"/>
                  <a:gd name="T2" fmla="*/ 936 w 937"/>
                  <a:gd name="T3" fmla="*/ 468 h 937"/>
                  <a:gd name="T4" fmla="*/ 468 w 937"/>
                  <a:gd name="T5" fmla="*/ 936 h 937"/>
                  <a:gd name="T6" fmla="*/ 468 w 937"/>
                  <a:gd name="T7" fmla="*/ 936 h 937"/>
                  <a:gd name="T8" fmla="*/ 0 w 937"/>
                  <a:gd name="T9" fmla="*/ 468 h 937"/>
                  <a:gd name="T10" fmla="*/ 0 w 937"/>
                  <a:gd name="T11" fmla="*/ 468 h 937"/>
                  <a:gd name="T12" fmla="*/ 468 w 937"/>
                  <a:gd name="T13" fmla="*/ 0 h 937"/>
                  <a:gd name="T14" fmla="*/ 468 w 937"/>
                  <a:gd name="T15" fmla="*/ 0 h 937"/>
                  <a:gd name="T16" fmla="*/ 936 w 937"/>
                  <a:gd name="T17" fmla="*/ 468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7" h="937">
                    <a:moveTo>
                      <a:pt x="936" y="468"/>
                    </a:moveTo>
                    <a:lnTo>
                      <a:pt x="936" y="468"/>
                    </a:lnTo>
                    <a:cubicBezTo>
                      <a:pt x="936" y="726"/>
                      <a:pt x="727" y="936"/>
                      <a:pt x="468" y="936"/>
                    </a:cubicBezTo>
                    <a:lnTo>
                      <a:pt x="468" y="936"/>
                    </a:lnTo>
                    <a:cubicBezTo>
                      <a:pt x="209" y="936"/>
                      <a:pt x="0" y="726"/>
                      <a:pt x="0" y="468"/>
                    </a:cubicBezTo>
                    <a:lnTo>
                      <a:pt x="0" y="468"/>
                    </a:lnTo>
                    <a:cubicBezTo>
                      <a:pt x="0" y="209"/>
                      <a:pt x="209" y="0"/>
                      <a:pt x="468" y="0"/>
                    </a:cubicBezTo>
                    <a:lnTo>
                      <a:pt x="468" y="0"/>
                    </a:lnTo>
                    <a:cubicBezTo>
                      <a:pt x="727" y="0"/>
                      <a:pt x="936" y="209"/>
                      <a:pt x="936" y="4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78">
                <a:extLst>
                  <a:ext uri="{FF2B5EF4-FFF2-40B4-BE49-F238E27FC236}">
                    <a16:creationId xmlns:a16="http://schemas.microsoft.com/office/drawing/2014/main" id="{05D284CB-1315-4FA1-935D-B2B1924BE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9247" y="11137626"/>
                <a:ext cx="447389" cy="447389"/>
              </a:xfrm>
              <a:custGeom>
                <a:avLst/>
                <a:gdLst>
                  <a:gd name="T0" fmla="*/ 502 w 503"/>
                  <a:gd name="T1" fmla="*/ 251 h 503"/>
                  <a:gd name="T2" fmla="*/ 502 w 503"/>
                  <a:gd name="T3" fmla="*/ 251 h 503"/>
                  <a:gd name="T4" fmla="*/ 251 w 503"/>
                  <a:gd name="T5" fmla="*/ 502 h 503"/>
                  <a:gd name="T6" fmla="*/ 251 w 503"/>
                  <a:gd name="T7" fmla="*/ 502 h 503"/>
                  <a:gd name="T8" fmla="*/ 0 w 503"/>
                  <a:gd name="T9" fmla="*/ 251 h 503"/>
                  <a:gd name="T10" fmla="*/ 0 w 503"/>
                  <a:gd name="T11" fmla="*/ 251 h 503"/>
                  <a:gd name="T12" fmla="*/ 251 w 503"/>
                  <a:gd name="T13" fmla="*/ 0 h 503"/>
                  <a:gd name="T14" fmla="*/ 251 w 503"/>
                  <a:gd name="T15" fmla="*/ 0 h 503"/>
                  <a:gd name="T16" fmla="*/ 502 w 503"/>
                  <a:gd name="T17" fmla="*/ 251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3" h="503">
                    <a:moveTo>
                      <a:pt x="502" y="251"/>
                    </a:moveTo>
                    <a:lnTo>
                      <a:pt x="502" y="251"/>
                    </a:lnTo>
                    <a:cubicBezTo>
                      <a:pt x="502" y="389"/>
                      <a:pt x="390" y="502"/>
                      <a:pt x="251" y="502"/>
                    </a:cubicBezTo>
                    <a:lnTo>
                      <a:pt x="251" y="502"/>
                    </a:lnTo>
                    <a:cubicBezTo>
                      <a:pt x="113" y="502"/>
                      <a:pt x="0" y="389"/>
                      <a:pt x="0" y="251"/>
                    </a:cubicBezTo>
                    <a:lnTo>
                      <a:pt x="0" y="251"/>
                    </a:lnTo>
                    <a:cubicBezTo>
                      <a:pt x="0" y="113"/>
                      <a:pt x="113" y="0"/>
                      <a:pt x="251" y="0"/>
                    </a:cubicBezTo>
                    <a:lnTo>
                      <a:pt x="251" y="0"/>
                    </a:lnTo>
                    <a:cubicBezTo>
                      <a:pt x="390" y="0"/>
                      <a:pt x="502" y="113"/>
                      <a:pt x="502" y="2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79">
                <a:extLst>
                  <a:ext uri="{FF2B5EF4-FFF2-40B4-BE49-F238E27FC236}">
                    <a16:creationId xmlns:a16="http://schemas.microsoft.com/office/drawing/2014/main" id="{D0BD4810-82A2-49A0-877A-B74AB593A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2039" y="11200418"/>
                <a:ext cx="325732" cy="325732"/>
              </a:xfrm>
              <a:custGeom>
                <a:avLst/>
                <a:gdLst>
                  <a:gd name="T0" fmla="*/ 183 w 367"/>
                  <a:gd name="T1" fmla="*/ 20 h 368"/>
                  <a:gd name="T2" fmla="*/ 183 w 367"/>
                  <a:gd name="T3" fmla="*/ 20 h 368"/>
                  <a:gd name="T4" fmla="*/ 20 w 367"/>
                  <a:gd name="T5" fmla="*/ 184 h 368"/>
                  <a:gd name="T6" fmla="*/ 20 w 367"/>
                  <a:gd name="T7" fmla="*/ 184 h 368"/>
                  <a:gd name="T8" fmla="*/ 183 w 367"/>
                  <a:gd name="T9" fmla="*/ 347 h 368"/>
                  <a:gd name="T10" fmla="*/ 183 w 367"/>
                  <a:gd name="T11" fmla="*/ 347 h 368"/>
                  <a:gd name="T12" fmla="*/ 346 w 367"/>
                  <a:gd name="T13" fmla="*/ 184 h 368"/>
                  <a:gd name="T14" fmla="*/ 346 w 367"/>
                  <a:gd name="T15" fmla="*/ 184 h 368"/>
                  <a:gd name="T16" fmla="*/ 183 w 367"/>
                  <a:gd name="T17" fmla="*/ 20 h 368"/>
                  <a:gd name="T18" fmla="*/ 183 w 367"/>
                  <a:gd name="T19" fmla="*/ 367 h 368"/>
                  <a:gd name="T20" fmla="*/ 183 w 367"/>
                  <a:gd name="T21" fmla="*/ 367 h 368"/>
                  <a:gd name="T22" fmla="*/ 0 w 367"/>
                  <a:gd name="T23" fmla="*/ 184 h 368"/>
                  <a:gd name="T24" fmla="*/ 0 w 367"/>
                  <a:gd name="T25" fmla="*/ 184 h 368"/>
                  <a:gd name="T26" fmla="*/ 183 w 367"/>
                  <a:gd name="T27" fmla="*/ 0 h 368"/>
                  <a:gd name="T28" fmla="*/ 183 w 367"/>
                  <a:gd name="T29" fmla="*/ 0 h 368"/>
                  <a:gd name="T30" fmla="*/ 366 w 367"/>
                  <a:gd name="T31" fmla="*/ 184 h 368"/>
                  <a:gd name="T32" fmla="*/ 366 w 367"/>
                  <a:gd name="T33" fmla="*/ 184 h 368"/>
                  <a:gd name="T34" fmla="*/ 183 w 367"/>
                  <a:gd name="T35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7" h="368">
                    <a:moveTo>
                      <a:pt x="183" y="20"/>
                    </a:moveTo>
                    <a:lnTo>
                      <a:pt x="183" y="20"/>
                    </a:lnTo>
                    <a:cubicBezTo>
                      <a:pt x="93" y="20"/>
                      <a:pt x="20" y="94"/>
                      <a:pt x="20" y="184"/>
                    </a:cubicBezTo>
                    <a:lnTo>
                      <a:pt x="20" y="184"/>
                    </a:lnTo>
                    <a:cubicBezTo>
                      <a:pt x="20" y="274"/>
                      <a:pt x="93" y="347"/>
                      <a:pt x="183" y="347"/>
                    </a:cubicBezTo>
                    <a:lnTo>
                      <a:pt x="183" y="347"/>
                    </a:lnTo>
                    <a:cubicBezTo>
                      <a:pt x="274" y="347"/>
                      <a:pt x="346" y="274"/>
                      <a:pt x="346" y="184"/>
                    </a:cubicBezTo>
                    <a:lnTo>
                      <a:pt x="346" y="184"/>
                    </a:lnTo>
                    <a:cubicBezTo>
                      <a:pt x="346" y="94"/>
                      <a:pt x="274" y="20"/>
                      <a:pt x="183" y="20"/>
                    </a:cubicBezTo>
                    <a:close/>
                    <a:moveTo>
                      <a:pt x="183" y="367"/>
                    </a:moveTo>
                    <a:lnTo>
                      <a:pt x="183" y="367"/>
                    </a:lnTo>
                    <a:cubicBezTo>
                      <a:pt x="82" y="367"/>
                      <a:pt x="0" y="285"/>
                      <a:pt x="0" y="184"/>
                    </a:cubicBezTo>
                    <a:lnTo>
                      <a:pt x="0" y="184"/>
                    </a:lnTo>
                    <a:cubicBezTo>
                      <a:pt x="0" y="83"/>
                      <a:pt x="82" y="0"/>
                      <a:pt x="183" y="0"/>
                    </a:cubicBezTo>
                    <a:lnTo>
                      <a:pt x="183" y="0"/>
                    </a:lnTo>
                    <a:cubicBezTo>
                      <a:pt x="284" y="0"/>
                      <a:pt x="366" y="83"/>
                      <a:pt x="366" y="184"/>
                    </a:cubicBezTo>
                    <a:lnTo>
                      <a:pt x="366" y="184"/>
                    </a:lnTo>
                    <a:cubicBezTo>
                      <a:pt x="366" y="285"/>
                      <a:pt x="284" y="367"/>
                      <a:pt x="183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80">
                <a:extLst>
                  <a:ext uri="{FF2B5EF4-FFF2-40B4-BE49-F238E27FC236}">
                    <a16:creationId xmlns:a16="http://schemas.microsoft.com/office/drawing/2014/main" id="{DC306402-C8F3-40DF-9EEE-57B60EA7B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3070" y="10945329"/>
                <a:ext cx="831986" cy="831986"/>
              </a:xfrm>
              <a:custGeom>
                <a:avLst/>
                <a:gdLst>
                  <a:gd name="T0" fmla="*/ 936 w 937"/>
                  <a:gd name="T1" fmla="*/ 468 h 937"/>
                  <a:gd name="T2" fmla="*/ 936 w 937"/>
                  <a:gd name="T3" fmla="*/ 468 h 937"/>
                  <a:gd name="T4" fmla="*/ 468 w 937"/>
                  <a:gd name="T5" fmla="*/ 936 h 937"/>
                  <a:gd name="T6" fmla="*/ 468 w 937"/>
                  <a:gd name="T7" fmla="*/ 936 h 937"/>
                  <a:gd name="T8" fmla="*/ 0 w 937"/>
                  <a:gd name="T9" fmla="*/ 468 h 937"/>
                  <a:gd name="T10" fmla="*/ 0 w 937"/>
                  <a:gd name="T11" fmla="*/ 468 h 937"/>
                  <a:gd name="T12" fmla="*/ 468 w 937"/>
                  <a:gd name="T13" fmla="*/ 0 h 937"/>
                  <a:gd name="T14" fmla="*/ 468 w 937"/>
                  <a:gd name="T15" fmla="*/ 0 h 937"/>
                  <a:gd name="T16" fmla="*/ 936 w 937"/>
                  <a:gd name="T17" fmla="*/ 468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7" h="937">
                    <a:moveTo>
                      <a:pt x="936" y="468"/>
                    </a:moveTo>
                    <a:lnTo>
                      <a:pt x="936" y="468"/>
                    </a:lnTo>
                    <a:cubicBezTo>
                      <a:pt x="936" y="726"/>
                      <a:pt x="726" y="936"/>
                      <a:pt x="468" y="936"/>
                    </a:cubicBezTo>
                    <a:lnTo>
                      <a:pt x="468" y="936"/>
                    </a:lnTo>
                    <a:cubicBezTo>
                      <a:pt x="210" y="936"/>
                      <a:pt x="0" y="726"/>
                      <a:pt x="0" y="468"/>
                    </a:cubicBezTo>
                    <a:lnTo>
                      <a:pt x="0" y="468"/>
                    </a:lnTo>
                    <a:cubicBezTo>
                      <a:pt x="0" y="209"/>
                      <a:pt x="210" y="0"/>
                      <a:pt x="468" y="0"/>
                    </a:cubicBezTo>
                    <a:lnTo>
                      <a:pt x="468" y="0"/>
                    </a:lnTo>
                    <a:cubicBezTo>
                      <a:pt x="726" y="0"/>
                      <a:pt x="936" y="209"/>
                      <a:pt x="936" y="4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81">
                <a:extLst>
                  <a:ext uri="{FF2B5EF4-FFF2-40B4-BE49-F238E27FC236}">
                    <a16:creationId xmlns:a16="http://schemas.microsoft.com/office/drawing/2014/main" id="{B52B79D0-77B8-4A96-85EA-7DE7E86E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5370" y="11137626"/>
                <a:ext cx="447389" cy="447389"/>
              </a:xfrm>
              <a:custGeom>
                <a:avLst/>
                <a:gdLst>
                  <a:gd name="T0" fmla="*/ 502 w 503"/>
                  <a:gd name="T1" fmla="*/ 251 h 503"/>
                  <a:gd name="T2" fmla="*/ 502 w 503"/>
                  <a:gd name="T3" fmla="*/ 251 h 503"/>
                  <a:gd name="T4" fmla="*/ 251 w 503"/>
                  <a:gd name="T5" fmla="*/ 502 h 503"/>
                  <a:gd name="T6" fmla="*/ 251 w 503"/>
                  <a:gd name="T7" fmla="*/ 502 h 503"/>
                  <a:gd name="T8" fmla="*/ 0 w 503"/>
                  <a:gd name="T9" fmla="*/ 251 h 503"/>
                  <a:gd name="T10" fmla="*/ 0 w 503"/>
                  <a:gd name="T11" fmla="*/ 251 h 503"/>
                  <a:gd name="T12" fmla="*/ 251 w 503"/>
                  <a:gd name="T13" fmla="*/ 0 h 503"/>
                  <a:gd name="T14" fmla="*/ 251 w 503"/>
                  <a:gd name="T15" fmla="*/ 0 h 503"/>
                  <a:gd name="T16" fmla="*/ 502 w 503"/>
                  <a:gd name="T17" fmla="*/ 251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3" h="503">
                    <a:moveTo>
                      <a:pt x="502" y="251"/>
                    </a:moveTo>
                    <a:lnTo>
                      <a:pt x="502" y="251"/>
                    </a:lnTo>
                    <a:cubicBezTo>
                      <a:pt x="502" y="389"/>
                      <a:pt x="389" y="502"/>
                      <a:pt x="251" y="502"/>
                    </a:cubicBezTo>
                    <a:lnTo>
                      <a:pt x="251" y="502"/>
                    </a:lnTo>
                    <a:cubicBezTo>
                      <a:pt x="112" y="502"/>
                      <a:pt x="0" y="389"/>
                      <a:pt x="0" y="251"/>
                    </a:cubicBezTo>
                    <a:lnTo>
                      <a:pt x="0" y="251"/>
                    </a:lnTo>
                    <a:cubicBezTo>
                      <a:pt x="0" y="113"/>
                      <a:pt x="112" y="0"/>
                      <a:pt x="251" y="0"/>
                    </a:cubicBezTo>
                    <a:lnTo>
                      <a:pt x="251" y="0"/>
                    </a:lnTo>
                    <a:cubicBezTo>
                      <a:pt x="389" y="0"/>
                      <a:pt x="502" y="113"/>
                      <a:pt x="502" y="2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82">
                <a:extLst>
                  <a:ext uri="{FF2B5EF4-FFF2-40B4-BE49-F238E27FC236}">
                    <a16:creationId xmlns:a16="http://schemas.microsoft.com/office/drawing/2014/main" id="{D93ABE09-2097-47C4-8F26-44B2C4F1E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8162" y="11200418"/>
                <a:ext cx="325729" cy="325732"/>
              </a:xfrm>
              <a:custGeom>
                <a:avLst/>
                <a:gdLst>
                  <a:gd name="T0" fmla="*/ 183 w 367"/>
                  <a:gd name="T1" fmla="*/ 20 h 368"/>
                  <a:gd name="T2" fmla="*/ 183 w 367"/>
                  <a:gd name="T3" fmla="*/ 20 h 368"/>
                  <a:gd name="T4" fmla="*/ 20 w 367"/>
                  <a:gd name="T5" fmla="*/ 184 h 368"/>
                  <a:gd name="T6" fmla="*/ 20 w 367"/>
                  <a:gd name="T7" fmla="*/ 184 h 368"/>
                  <a:gd name="T8" fmla="*/ 183 w 367"/>
                  <a:gd name="T9" fmla="*/ 347 h 368"/>
                  <a:gd name="T10" fmla="*/ 183 w 367"/>
                  <a:gd name="T11" fmla="*/ 347 h 368"/>
                  <a:gd name="T12" fmla="*/ 346 w 367"/>
                  <a:gd name="T13" fmla="*/ 184 h 368"/>
                  <a:gd name="T14" fmla="*/ 346 w 367"/>
                  <a:gd name="T15" fmla="*/ 184 h 368"/>
                  <a:gd name="T16" fmla="*/ 183 w 367"/>
                  <a:gd name="T17" fmla="*/ 20 h 368"/>
                  <a:gd name="T18" fmla="*/ 183 w 367"/>
                  <a:gd name="T19" fmla="*/ 367 h 368"/>
                  <a:gd name="T20" fmla="*/ 183 w 367"/>
                  <a:gd name="T21" fmla="*/ 367 h 368"/>
                  <a:gd name="T22" fmla="*/ 0 w 367"/>
                  <a:gd name="T23" fmla="*/ 184 h 368"/>
                  <a:gd name="T24" fmla="*/ 0 w 367"/>
                  <a:gd name="T25" fmla="*/ 184 h 368"/>
                  <a:gd name="T26" fmla="*/ 183 w 367"/>
                  <a:gd name="T27" fmla="*/ 0 h 368"/>
                  <a:gd name="T28" fmla="*/ 183 w 367"/>
                  <a:gd name="T29" fmla="*/ 0 h 368"/>
                  <a:gd name="T30" fmla="*/ 366 w 367"/>
                  <a:gd name="T31" fmla="*/ 184 h 368"/>
                  <a:gd name="T32" fmla="*/ 366 w 367"/>
                  <a:gd name="T33" fmla="*/ 184 h 368"/>
                  <a:gd name="T34" fmla="*/ 183 w 367"/>
                  <a:gd name="T35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7" h="368">
                    <a:moveTo>
                      <a:pt x="183" y="20"/>
                    </a:moveTo>
                    <a:lnTo>
                      <a:pt x="183" y="20"/>
                    </a:lnTo>
                    <a:cubicBezTo>
                      <a:pt x="93" y="20"/>
                      <a:pt x="20" y="94"/>
                      <a:pt x="20" y="184"/>
                    </a:cubicBezTo>
                    <a:lnTo>
                      <a:pt x="20" y="184"/>
                    </a:lnTo>
                    <a:cubicBezTo>
                      <a:pt x="20" y="274"/>
                      <a:pt x="93" y="347"/>
                      <a:pt x="183" y="347"/>
                    </a:cubicBezTo>
                    <a:lnTo>
                      <a:pt x="183" y="347"/>
                    </a:lnTo>
                    <a:cubicBezTo>
                      <a:pt x="273" y="347"/>
                      <a:pt x="346" y="274"/>
                      <a:pt x="346" y="184"/>
                    </a:cubicBezTo>
                    <a:lnTo>
                      <a:pt x="346" y="184"/>
                    </a:lnTo>
                    <a:cubicBezTo>
                      <a:pt x="346" y="94"/>
                      <a:pt x="273" y="20"/>
                      <a:pt x="183" y="20"/>
                    </a:cubicBezTo>
                    <a:close/>
                    <a:moveTo>
                      <a:pt x="183" y="367"/>
                    </a:moveTo>
                    <a:lnTo>
                      <a:pt x="183" y="367"/>
                    </a:lnTo>
                    <a:cubicBezTo>
                      <a:pt x="82" y="367"/>
                      <a:pt x="0" y="285"/>
                      <a:pt x="0" y="184"/>
                    </a:cubicBezTo>
                    <a:lnTo>
                      <a:pt x="0" y="184"/>
                    </a:lnTo>
                    <a:cubicBezTo>
                      <a:pt x="0" y="83"/>
                      <a:pt x="82" y="0"/>
                      <a:pt x="183" y="0"/>
                    </a:cubicBezTo>
                    <a:lnTo>
                      <a:pt x="183" y="0"/>
                    </a:lnTo>
                    <a:cubicBezTo>
                      <a:pt x="284" y="0"/>
                      <a:pt x="366" y="83"/>
                      <a:pt x="366" y="184"/>
                    </a:cubicBezTo>
                    <a:lnTo>
                      <a:pt x="366" y="184"/>
                    </a:lnTo>
                    <a:cubicBezTo>
                      <a:pt x="366" y="285"/>
                      <a:pt x="284" y="367"/>
                      <a:pt x="183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83">
                <a:extLst>
                  <a:ext uri="{FF2B5EF4-FFF2-40B4-BE49-F238E27FC236}">
                    <a16:creationId xmlns:a16="http://schemas.microsoft.com/office/drawing/2014/main" id="{420FE041-E8B8-4A7F-B81A-E6271345F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5336" y="10804048"/>
                <a:ext cx="1071380" cy="408144"/>
              </a:xfrm>
              <a:custGeom>
                <a:avLst/>
                <a:gdLst>
                  <a:gd name="T0" fmla="*/ 12 w 1203"/>
                  <a:gd name="T1" fmla="*/ 459 h 460"/>
                  <a:gd name="T2" fmla="*/ 12 w 1203"/>
                  <a:gd name="T3" fmla="*/ 459 h 460"/>
                  <a:gd name="T4" fmla="*/ 9 w 1203"/>
                  <a:gd name="T5" fmla="*/ 458 h 460"/>
                  <a:gd name="T6" fmla="*/ 9 w 1203"/>
                  <a:gd name="T7" fmla="*/ 458 h 460"/>
                  <a:gd name="T8" fmla="*/ 2 w 1203"/>
                  <a:gd name="T9" fmla="*/ 446 h 460"/>
                  <a:gd name="T10" fmla="*/ 2 w 1203"/>
                  <a:gd name="T11" fmla="*/ 446 h 460"/>
                  <a:gd name="T12" fmla="*/ 602 w 1203"/>
                  <a:gd name="T13" fmla="*/ 0 h 460"/>
                  <a:gd name="T14" fmla="*/ 602 w 1203"/>
                  <a:gd name="T15" fmla="*/ 0 h 460"/>
                  <a:gd name="T16" fmla="*/ 1200 w 1203"/>
                  <a:gd name="T17" fmla="*/ 440 h 460"/>
                  <a:gd name="T18" fmla="*/ 1200 w 1203"/>
                  <a:gd name="T19" fmla="*/ 440 h 460"/>
                  <a:gd name="T20" fmla="*/ 1193 w 1203"/>
                  <a:gd name="T21" fmla="*/ 452 h 460"/>
                  <a:gd name="T22" fmla="*/ 1193 w 1203"/>
                  <a:gd name="T23" fmla="*/ 452 h 460"/>
                  <a:gd name="T24" fmla="*/ 1181 w 1203"/>
                  <a:gd name="T25" fmla="*/ 446 h 460"/>
                  <a:gd name="T26" fmla="*/ 1181 w 1203"/>
                  <a:gd name="T27" fmla="*/ 446 h 460"/>
                  <a:gd name="T28" fmla="*/ 602 w 1203"/>
                  <a:gd name="T29" fmla="*/ 20 h 460"/>
                  <a:gd name="T30" fmla="*/ 602 w 1203"/>
                  <a:gd name="T31" fmla="*/ 20 h 460"/>
                  <a:gd name="T32" fmla="*/ 21 w 1203"/>
                  <a:gd name="T33" fmla="*/ 452 h 460"/>
                  <a:gd name="T34" fmla="*/ 21 w 1203"/>
                  <a:gd name="T35" fmla="*/ 452 h 460"/>
                  <a:gd name="T36" fmla="*/ 12 w 1203"/>
                  <a:gd name="T37" fmla="*/ 45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3" h="460">
                    <a:moveTo>
                      <a:pt x="12" y="459"/>
                    </a:moveTo>
                    <a:lnTo>
                      <a:pt x="12" y="459"/>
                    </a:lnTo>
                    <a:cubicBezTo>
                      <a:pt x="10" y="459"/>
                      <a:pt x="10" y="459"/>
                      <a:pt x="9" y="458"/>
                    </a:cubicBezTo>
                    <a:lnTo>
                      <a:pt x="9" y="458"/>
                    </a:lnTo>
                    <a:cubicBezTo>
                      <a:pt x="3" y="457"/>
                      <a:pt x="0" y="451"/>
                      <a:pt x="2" y="446"/>
                    </a:cubicBezTo>
                    <a:lnTo>
                      <a:pt x="2" y="446"/>
                    </a:lnTo>
                    <a:cubicBezTo>
                      <a:pt x="81" y="183"/>
                      <a:pt x="327" y="0"/>
                      <a:pt x="602" y="0"/>
                    </a:cubicBezTo>
                    <a:lnTo>
                      <a:pt x="602" y="0"/>
                    </a:lnTo>
                    <a:cubicBezTo>
                      <a:pt x="878" y="0"/>
                      <a:pt x="1118" y="177"/>
                      <a:pt x="1200" y="440"/>
                    </a:cubicBezTo>
                    <a:lnTo>
                      <a:pt x="1200" y="440"/>
                    </a:lnTo>
                    <a:cubicBezTo>
                      <a:pt x="1202" y="445"/>
                      <a:pt x="1198" y="451"/>
                      <a:pt x="1193" y="452"/>
                    </a:cubicBezTo>
                    <a:lnTo>
                      <a:pt x="1193" y="452"/>
                    </a:lnTo>
                    <a:cubicBezTo>
                      <a:pt x="1188" y="454"/>
                      <a:pt x="1183" y="451"/>
                      <a:pt x="1181" y="446"/>
                    </a:cubicBezTo>
                    <a:lnTo>
                      <a:pt x="1181" y="446"/>
                    </a:lnTo>
                    <a:cubicBezTo>
                      <a:pt x="1101" y="191"/>
                      <a:pt x="868" y="20"/>
                      <a:pt x="602" y="20"/>
                    </a:cubicBezTo>
                    <a:lnTo>
                      <a:pt x="602" y="20"/>
                    </a:lnTo>
                    <a:cubicBezTo>
                      <a:pt x="336" y="20"/>
                      <a:pt x="97" y="198"/>
                      <a:pt x="21" y="452"/>
                    </a:cubicBezTo>
                    <a:lnTo>
                      <a:pt x="21" y="452"/>
                    </a:lnTo>
                    <a:cubicBezTo>
                      <a:pt x="20" y="456"/>
                      <a:pt x="16" y="459"/>
                      <a:pt x="12" y="4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84">
                <a:extLst>
                  <a:ext uri="{FF2B5EF4-FFF2-40B4-BE49-F238E27FC236}">
                    <a16:creationId xmlns:a16="http://schemas.microsoft.com/office/drawing/2014/main" id="{E8AD7EEA-DD4B-4D53-B082-9A8D5F72C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8112" y="10686314"/>
                <a:ext cx="145204" cy="160902"/>
              </a:xfrm>
              <a:custGeom>
                <a:avLst/>
                <a:gdLst>
                  <a:gd name="T0" fmla="*/ 26 w 163"/>
                  <a:gd name="T1" fmla="*/ 0 h 182"/>
                  <a:gd name="T2" fmla="*/ 26 w 163"/>
                  <a:gd name="T3" fmla="*/ 0 h 182"/>
                  <a:gd name="T4" fmla="*/ 6 w 163"/>
                  <a:gd name="T5" fmla="*/ 9 h 182"/>
                  <a:gd name="T6" fmla="*/ 6 w 163"/>
                  <a:gd name="T7" fmla="*/ 9 h 182"/>
                  <a:gd name="T8" fmla="*/ 0 w 163"/>
                  <a:gd name="T9" fmla="*/ 25 h 182"/>
                  <a:gd name="T10" fmla="*/ 0 w 163"/>
                  <a:gd name="T11" fmla="*/ 156 h 182"/>
                  <a:gd name="T12" fmla="*/ 0 w 163"/>
                  <a:gd name="T13" fmla="*/ 156 h 182"/>
                  <a:gd name="T14" fmla="*/ 8 w 163"/>
                  <a:gd name="T15" fmla="*/ 175 h 182"/>
                  <a:gd name="T16" fmla="*/ 8 w 163"/>
                  <a:gd name="T17" fmla="*/ 175 h 182"/>
                  <a:gd name="T18" fmla="*/ 26 w 163"/>
                  <a:gd name="T19" fmla="*/ 181 h 182"/>
                  <a:gd name="T20" fmla="*/ 162 w 163"/>
                  <a:gd name="T21" fmla="*/ 181 h 182"/>
                  <a:gd name="T22" fmla="*/ 162 w 163"/>
                  <a:gd name="T23" fmla="*/ 0 h 182"/>
                  <a:gd name="T24" fmla="*/ 26 w 163"/>
                  <a:gd name="T25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3" h="182">
                    <a:moveTo>
                      <a:pt x="26" y="0"/>
                    </a:moveTo>
                    <a:lnTo>
                      <a:pt x="26" y="0"/>
                    </a:lnTo>
                    <a:cubicBezTo>
                      <a:pt x="18" y="0"/>
                      <a:pt x="11" y="4"/>
                      <a:pt x="6" y="9"/>
                    </a:cubicBezTo>
                    <a:lnTo>
                      <a:pt x="6" y="9"/>
                    </a:lnTo>
                    <a:cubicBezTo>
                      <a:pt x="2" y="13"/>
                      <a:pt x="0" y="19"/>
                      <a:pt x="0" y="25"/>
                    </a:cubicBezTo>
                    <a:lnTo>
                      <a:pt x="0" y="156"/>
                    </a:lnTo>
                    <a:lnTo>
                      <a:pt x="0" y="156"/>
                    </a:lnTo>
                    <a:cubicBezTo>
                      <a:pt x="0" y="164"/>
                      <a:pt x="3" y="171"/>
                      <a:pt x="8" y="175"/>
                    </a:cubicBezTo>
                    <a:lnTo>
                      <a:pt x="8" y="175"/>
                    </a:lnTo>
                    <a:cubicBezTo>
                      <a:pt x="13" y="179"/>
                      <a:pt x="19" y="181"/>
                      <a:pt x="26" y="181"/>
                    </a:cubicBezTo>
                    <a:lnTo>
                      <a:pt x="162" y="181"/>
                    </a:lnTo>
                    <a:lnTo>
                      <a:pt x="162" y="0"/>
                    </a:lnTo>
                    <a:lnTo>
                      <a:pt x="2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85">
                <a:extLst>
                  <a:ext uri="{FF2B5EF4-FFF2-40B4-BE49-F238E27FC236}">
                    <a16:creationId xmlns:a16="http://schemas.microsoft.com/office/drawing/2014/main" id="{F34B189D-1B16-461C-9A97-42EE465C1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0263" y="10678466"/>
                <a:ext cx="160902" cy="180525"/>
              </a:xfrm>
              <a:custGeom>
                <a:avLst/>
                <a:gdLst>
                  <a:gd name="T0" fmla="*/ 36 w 183"/>
                  <a:gd name="T1" fmla="*/ 20 h 202"/>
                  <a:gd name="T2" fmla="*/ 36 w 183"/>
                  <a:gd name="T3" fmla="*/ 20 h 202"/>
                  <a:gd name="T4" fmla="*/ 23 w 183"/>
                  <a:gd name="T5" fmla="*/ 26 h 202"/>
                  <a:gd name="T6" fmla="*/ 23 w 183"/>
                  <a:gd name="T7" fmla="*/ 26 h 202"/>
                  <a:gd name="T8" fmla="*/ 20 w 183"/>
                  <a:gd name="T9" fmla="*/ 35 h 202"/>
                  <a:gd name="T10" fmla="*/ 20 w 183"/>
                  <a:gd name="T11" fmla="*/ 166 h 202"/>
                  <a:gd name="T12" fmla="*/ 20 w 183"/>
                  <a:gd name="T13" fmla="*/ 166 h 202"/>
                  <a:gd name="T14" fmla="*/ 25 w 183"/>
                  <a:gd name="T15" fmla="*/ 177 h 202"/>
                  <a:gd name="T16" fmla="*/ 25 w 183"/>
                  <a:gd name="T17" fmla="*/ 177 h 202"/>
                  <a:gd name="T18" fmla="*/ 36 w 183"/>
                  <a:gd name="T19" fmla="*/ 181 h 202"/>
                  <a:gd name="T20" fmla="*/ 162 w 183"/>
                  <a:gd name="T21" fmla="*/ 181 h 202"/>
                  <a:gd name="T22" fmla="*/ 162 w 183"/>
                  <a:gd name="T23" fmla="*/ 20 h 202"/>
                  <a:gd name="T24" fmla="*/ 36 w 183"/>
                  <a:gd name="T25" fmla="*/ 20 h 202"/>
                  <a:gd name="T26" fmla="*/ 172 w 183"/>
                  <a:gd name="T27" fmla="*/ 201 h 202"/>
                  <a:gd name="T28" fmla="*/ 36 w 183"/>
                  <a:gd name="T29" fmla="*/ 201 h 202"/>
                  <a:gd name="T30" fmla="*/ 36 w 183"/>
                  <a:gd name="T31" fmla="*/ 201 h 202"/>
                  <a:gd name="T32" fmla="*/ 11 w 183"/>
                  <a:gd name="T33" fmla="*/ 193 h 202"/>
                  <a:gd name="T34" fmla="*/ 11 w 183"/>
                  <a:gd name="T35" fmla="*/ 193 h 202"/>
                  <a:gd name="T36" fmla="*/ 0 w 183"/>
                  <a:gd name="T37" fmla="*/ 166 h 202"/>
                  <a:gd name="T38" fmla="*/ 0 w 183"/>
                  <a:gd name="T39" fmla="*/ 35 h 202"/>
                  <a:gd name="T40" fmla="*/ 0 w 183"/>
                  <a:gd name="T41" fmla="*/ 35 h 202"/>
                  <a:gd name="T42" fmla="*/ 9 w 183"/>
                  <a:gd name="T43" fmla="*/ 12 h 202"/>
                  <a:gd name="T44" fmla="*/ 9 w 183"/>
                  <a:gd name="T45" fmla="*/ 12 h 202"/>
                  <a:gd name="T46" fmla="*/ 36 w 183"/>
                  <a:gd name="T47" fmla="*/ 0 h 202"/>
                  <a:gd name="T48" fmla="*/ 172 w 183"/>
                  <a:gd name="T49" fmla="*/ 0 h 202"/>
                  <a:gd name="T50" fmla="*/ 172 w 183"/>
                  <a:gd name="T51" fmla="*/ 0 h 202"/>
                  <a:gd name="T52" fmla="*/ 182 w 183"/>
                  <a:gd name="T53" fmla="*/ 10 h 202"/>
                  <a:gd name="T54" fmla="*/ 182 w 183"/>
                  <a:gd name="T55" fmla="*/ 191 h 202"/>
                  <a:gd name="T56" fmla="*/ 182 w 183"/>
                  <a:gd name="T57" fmla="*/ 191 h 202"/>
                  <a:gd name="T58" fmla="*/ 172 w 183"/>
                  <a:gd name="T59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3" h="202">
                    <a:moveTo>
                      <a:pt x="36" y="20"/>
                    </a:moveTo>
                    <a:lnTo>
                      <a:pt x="36" y="20"/>
                    </a:lnTo>
                    <a:cubicBezTo>
                      <a:pt x="30" y="20"/>
                      <a:pt x="27" y="22"/>
                      <a:pt x="23" y="26"/>
                    </a:cubicBezTo>
                    <a:lnTo>
                      <a:pt x="23" y="26"/>
                    </a:lnTo>
                    <a:cubicBezTo>
                      <a:pt x="21" y="28"/>
                      <a:pt x="20" y="32"/>
                      <a:pt x="20" y="35"/>
                    </a:cubicBezTo>
                    <a:lnTo>
                      <a:pt x="20" y="166"/>
                    </a:lnTo>
                    <a:lnTo>
                      <a:pt x="20" y="166"/>
                    </a:lnTo>
                    <a:cubicBezTo>
                      <a:pt x="20" y="170"/>
                      <a:pt x="22" y="174"/>
                      <a:pt x="25" y="177"/>
                    </a:cubicBezTo>
                    <a:lnTo>
                      <a:pt x="25" y="177"/>
                    </a:lnTo>
                    <a:cubicBezTo>
                      <a:pt x="28" y="180"/>
                      <a:pt x="31" y="181"/>
                      <a:pt x="36" y="181"/>
                    </a:cubicBezTo>
                    <a:lnTo>
                      <a:pt x="162" y="181"/>
                    </a:lnTo>
                    <a:lnTo>
                      <a:pt x="162" y="20"/>
                    </a:lnTo>
                    <a:lnTo>
                      <a:pt x="36" y="20"/>
                    </a:lnTo>
                    <a:close/>
                    <a:moveTo>
                      <a:pt x="172" y="201"/>
                    </a:moveTo>
                    <a:lnTo>
                      <a:pt x="36" y="201"/>
                    </a:lnTo>
                    <a:lnTo>
                      <a:pt x="36" y="201"/>
                    </a:lnTo>
                    <a:cubicBezTo>
                      <a:pt x="27" y="201"/>
                      <a:pt x="18" y="198"/>
                      <a:pt x="11" y="193"/>
                    </a:cubicBezTo>
                    <a:lnTo>
                      <a:pt x="11" y="193"/>
                    </a:lnTo>
                    <a:cubicBezTo>
                      <a:pt x="4" y="186"/>
                      <a:pt x="0" y="177"/>
                      <a:pt x="0" y="166"/>
                    </a:cubicBez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6"/>
                      <a:pt x="3" y="19"/>
                      <a:pt x="9" y="12"/>
                    </a:cubicBezTo>
                    <a:lnTo>
                      <a:pt x="9" y="12"/>
                    </a:lnTo>
                    <a:cubicBezTo>
                      <a:pt x="15" y="4"/>
                      <a:pt x="25" y="0"/>
                      <a:pt x="36" y="0"/>
                    </a:cubicBezTo>
                    <a:lnTo>
                      <a:pt x="172" y="0"/>
                    </a:lnTo>
                    <a:lnTo>
                      <a:pt x="172" y="0"/>
                    </a:lnTo>
                    <a:cubicBezTo>
                      <a:pt x="178" y="0"/>
                      <a:pt x="182" y="4"/>
                      <a:pt x="182" y="10"/>
                    </a:cubicBezTo>
                    <a:lnTo>
                      <a:pt x="182" y="191"/>
                    </a:lnTo>
                    <a:lnTo>
                      <a:pt x="182" y="191"/>
                    </a:lnTo>
                    <a:cubicBezTo>
                      <a:pt x="182" y="197"/>
                      <a:pt x="178" y="201"/>
                      <a:pt x="172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86">
                <a:extLst>
                  <a:ext uri="{FF2B5EF4-FFF2-40B4-BE49-F238E27FC236}">
                    <a16:creationId xmlns:a16="http://schemas.microsoft.com/office/drawing/2014/main" id="{9C3881FD-3D85-4E5B-A0A0-16B1166C5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3316" y="10686314"/>
                <a:ext cx="156979" cy="160902"/>
              </a:xfrm>
              <a:custGeom>
                <a:avLst/>
                <a:gdLst>
                  <a:gd name="T0" fmla="*/ 176 w 177"/>
                  <a:gd name="T1" fmla="*/ 0 h 182"/>
                  <a:gd name="T2" fmla="*/ 0 w 177"/>
                  <a:gd name="T3" fmla="*/ 0 h 182"/>
                  <a:gd name="T4" fmla="*/ 0 w 177"/>
                  <a:gd name="T5" fmla="*/ 181 h 182"/>
                  <a:gd name="T6" fmla="*/ 176 w 177"/>
                  <a:gd name="T7" fmla="*/ 181 h 182"/>
                  <a:gd name="T8" fmla="*/ 176 w 177"/>
                  <a:gd name="T9" fmla="*/ 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182">
                    <a:moveTo>
                      <a:pt x="176" y="0"/>
                    </a:moveTo>
                    <a:lnTo>
                      <a:pt x="0" y="0"/>
                    </a:lnTo>
                    <a:lnTo>
                      <a:pt x="0" y="181"/>
                    </a:lnTo>
                    <a:lnTo>
                      <a:pt x="176" y="181"/>
                    </a:lnTo>
                    <a:lnTo>
                      <a:pt x="17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87">
                <a:extLst>
                  <a:ext uri="{FF2B5EF4-FFF2-40B4-BE49-F238E27FC236}">
                    <a16:creationId xmlns:a16="http://schemas.microsoft.com/office/drawing/2014/main" id="{599D551C-1C4C-4EAF-AB5C-C02692B712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5467" y="10678466"/>
                <a:ext cx="176602" cy="180525"/>
              </a:xfrm>
              <a:custGeom>
                <a:avLst/>
                <a:gdLst>
                  <a:gd name="T0" fmla="*/ 20 w 197"/>
                  <a:gd name="T1" fmla="*/ 181 h 202"/>
                  <a:gd name="T2" fmla="*/ 176 w 197"/>
                  <a:gd name="T3" fmla="*/ 181 h 202"/>
                  <a:gd name="T4" fmla="*/ 176 w 197"/>
                  <a:gd name="T5" fmla="*/ 20 h 202"/>
                  <a:gd name="T6" fmla="*/ 20 w 197"/>
                  <a:gd name="T7" fmla="*/ 20 h 202"/>
                  <a:gd name="T8" fmla="*/ 20 w 197"/>
                  <a:gd name="T9" fmla="*/ 181 h 202"/>
                  <a:gd name="T10" fmla="*/ 186 w 197"/>
                  <a:gd name="T11" fmla="*/ 201 h 202"/>
                  <a:gd name="T12" fmla="*/ 10 w 197"/>
                  <a:gd name="T13" fmla="*/ 201 h 202"/>
                  <a:gd name="T14" fmla="*/ 10 w 197"/>
                  <a:gd name="T15" fmla="*/ 201 h 202"/>
                  <a:gd name="T16" fmla="*/ 0 w 197"/>
                  <a:gd name="T17" fmla="*/ 191 h 202"/>
                  <a:gd name="T18" fmla="*/ 0 w 197"/>
                  <a:gd name="T19" fmla="*/ 10 h 202"/>
                  <a:gd name="T20" fmla="*/ 0 w 197"/>
                  <a:gd name="T21" fmla="*/ 10 h 202"/>
                  <a:gd name="T22" fmla="*/ 10 w 197"/>
                  <a:gd name="T23" fmla="*/ 0 h 202"/>
                  <a:gd name="T24" fmla="*/ 186 w 197"/>
                  <a:gd name="T25" fmla="*/ 0 h 202"/>
                  <a:gd name="T26" fmla="*/ 186 w 197"/>
                  <a:gd name="T27" fmla="*/ 0 h 202"/>
                  <a:gd name="T28" fmla="*/ 196 w 197"/>
                  <a:gd name="T29" fmla="*/ 10 h 202"/>
                  <a:gd name="T30" fmla="*/ 196 w 197"/>
                  <a:gd name="T31" fmla="*/ 191 h 202"/>
                  <a:gd name="T32" fmla="*/ 196 w 197"/>
                  <a:gd name="T33" fmla="*/ 191 h 202"/>
                  <a:gd name="T34" fmla="*/ 186 w 197"/>
                  <a:gd name="T3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202">
                    <a:moveTo>
                      <a:pt x="20" y="181"/>
                    </a:moveTo>
                    <a:lnTo>
                      <a:pt x="176" y="181"/>
                    </a:lnTo>
                    <a:lnTo>
                      <a:pt x="176" y="20"/>
                    </a:lnTo>
                    <a:lnTo>
                      <a:pt x="20" y="20"/>
                    </a:lnTo>
                    <a:lnTo>
                      <a:pt x="20" y="181"/>
                    </a:lnTo>
                    <a:close/>
                    <a:moveTo>
                      <a:pt x="186" y="201"/>
                    </a:moveTo>
                    <a:lnTo>
                      <a:pt x="10" y="201"/>
                    </a:lnTo>
                    <a:lnTo>
                      <a:pt x="10" y="201"/>
                    </a:lnTo>
                    <a:cubicBezTo>
                      <a:pt x="4" y="201"/>
                      <a:pt x="0" y="197"/>
                      <a:pt x="0" y="19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1" y="0"/>
                      <a:pt x="196" y="4"/>
                      <a:pt x="196" y="10"/>
                    </a:cubicBezTo>
                    <a:lnTo>
                      <a:pt x="196" y="191"/>
                    </a:lnTo>
                    <a:lnTo>
                      <a:pt x="196" y="191"/>
                    </a:lnTo>
                    <a:cubicBezTo>
                      <a:pt x="196" y="197"/>
                      <a:pt x="191" y="201"/>
                      <a:pt x="186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88">
                <a:extLst>
                  <a:ext uri="{FF2B5EF4-FFF2-40B4-BE49-F238E27FC236}">
                    <a16:creationId xmlns:a16="http://schemas.microsoft.com/office/drawing/2014/main" id="{D33FDE1A-8093-4869-9465-62A3389D5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5190" y="9889647"/>
                <a:ext cx="718176" cy="553351"/>
              </a:xfrm>
              <a:custGeom>
                <a:avLst/>
                <a:gdLst>
                  <a:gd name="T0" fmla="*/ 757 w 809"/>
                  <a:gd name="T1" fmla="*/ 423 h 620"/>
                  <a:gd name="T2" fmla="*/ 358 w 809"/>
                  <a:gd name="T3" fmla="*/ 443 h 620"/>
                  <a:gd name="T4" fmla="*/ 304 w 809"/>
                  <a:gd name="T5" fmla="*/ 382 h 620"/>
                  <a:gd name="T6" fmla="*/ 227 w 809"/>
                  <a:gd name="T7" fmla="*/ 356 h 620"/>
                  <a:gd name="T8" fmla="*/ 222 w 809"/>
                  <a:gd name="T9" fmla="*/ 323 h 620"/>
                  <a:gd name="T10" fmla="*/ 275 w 809"/>
                  <a:gd name="T11" fmla="*/ 312 h 620"/>
                  <a:gd name="T12" fmla="*/ 296 w 809"/>
                  <a:gd name="T13" fmla="*/ 143 h 620"/>
                  <a:gd name="T14" fmla="*/ 321 w 809"/>
                  <a:gd name="T15" fmla="*/ 105 h 620"/>
                  <a:gd name="T16" fmla="*/ 301 w 809"/>
                  <a:gd name="T17" fmla="*/ 76 h 620"/>
                  <a:gd name="T18" fmla="*/ 298 w 809"/>
                  <a:gd name="T19" fmla="*/ 40 h 620"/>
                  <a:gd name="T20" fmla="*/ 262 w 809"/>
                  <a:gd name="T21" fmla="*/ 33 h 620"/>
                  <a:gd name="T22" fmla="*/ 241 w 809"/>
                  <a:gd name="T23" fmla="*/ 7 h 620"/>
                  <a:gd name="T24" fmla="*/ 206 w 809"/>
                  <a:gd name="T25" fmla="*/ 16 h 620"/>
                  <a:gd name="T26" fmla="*/ 175 w 809"/>
                  <a:gd name="T27" fmla="*/ 1 h 620"/>
                  <a:gd name="T28" fmla="*/ 145 w 809"/>
                  <a:gd name="T29" fmla="*/ 22 h 620"/>
                  <a:gd name="T30" fmla="*/ 107 w 809"/>
                  <a:gd name="T31" fmla="*/ 14 h 620"/>
                  <a:gd name="T32" fmla="*/ 86 w 809"/>
                  <a:gd name="T33" fmla="*/ 42 h 620"/>
                  <a:gd name="T34" fmla="*/ 51 w 809"/>
                  <a:gd name="T35" fmla="*/ 49 h 620"/>
                  <a:gd name="T36" fmla="*/ 47 w 809"/>
                  <a:gd name="T37" fmla="*/ 88 h 620"/>
                  <a:gd name="T38" fmla="*/ 31 w 809"/>
                  <a:gd name="T39" fmla="*/ 140 h 620"/>
                  <a:gd name="T40" fmla="*/ 33 w 809"/>
                  <a:gd name="T41" fmla="*/ 190 h 620"/>
                  <a:gd name="T42" fmla="*/ 28 w 809"/>
                  <a:gd name="T43" fmla="*/ 215 h 620"/>
                  <a:gd name="T44" fmla="*/ 48 w 809"/>
                  <a:gd name="T45" fmla="*/ 234 h 620"/>
                  <a:gd name="T46" fmla="*/ 50 w 809"/>
                  <a:gd name="T47" fmla="*/ 263 h 620"/>
                  <a:gd name="T48" fmla="*/ 78 w 809"/>
                  <a:gd name="T49" fmla="*/ 269 h 620"/>
                  <a:gd name="T50" fmla="*/ 93 w 809"/>
                  <a:gd name="T51" fmla="*/ 294 h 620"/>
                  <a:gd name="T52" fmla="*/ 114 w 809"/>
                  <a:gd name="T53" fmla="*/ 297 h 620"/>
                  <a:gd name="T54" fmla="*/ 114 w 809"/>
                  <a:gd name="T55" fmla="*/ 348 h 620"/>
                  <a:gd name="T56" fmla="*/ 24 w 809"/>
                  <a:gd name="T57" fmla="*/ 465 h 620"/>
                  <a:gd name="T58" fmla="*/ 24 w 809"/>
                  <a:gd name="T59" fmla="*/ 558 h 620"/>
                  <a:gd name="T60" fmla="*/ 445 w 809"/>
                  <a:gd name="T61" fmla="*/ 619 h 620"/>
                  <a:gd name="T62" fmla="*/ 639 w 809"/>
                  <a:gd name="T63" fmla="*/ 619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9" h="620">
                    <a:moveTo>
                      <a:pt x="808" y="502"/>
                    </a:moveTo>
                    <a:lnTo>
                      <a:pt x="757" y="423"/>
                    </a:lnTo>
                    <a:lnTo>
                      <a:pt x="430" y="589"/>
                    </a:lnTo>
                    <a:lnTo>
                      <a:pt x="358" y="443"/>
                    </a:lnTo>
                    <a:lnTo>
                      <a:pt x="358" y="443"/>
                    </a:lnTo>
                    <a:cubicBezTo>
                      <a:pt x="345" y="418"/>
                      <a:pt x="326" y="397"/>
                      <a:pt x="304" y="382"/>
                    </a:cubicBezTo>
                    <a:lnTo>
                      <a:pt x="304" y="382"/>
                    </a:lnTo>
                    <a:cubicBezTo>
                      <a:pt x="282" y="367"/>
                      <a:pt x="255" y="358"/>
                      <a:pt x="227" y="356"/>
                    </a:cubicBezTo>
                    <a:lnTo>
                      <a:pt x="222" y="355"/>
                    </a:lnTo>
                    <a:lnTo>
                      <a:pt x="222" y="323"/>
                    </a:lnTo>
                    <a:lnTo>
                      <a:pt x="222" y="323"/>
                    </a:lnTo>
                    <a:cubicBezTo>
                      <a:pt x="244" y="324"/>
                      <a:pt x="264" y="321"/>
                      <a:pt x="275" y="312"/>
                    </a:cubicBezTo>
                    <a:lnTo>
                      <a:pt x="275" y="312"/>
                    </a:lnTo>
                    <a:cubicBezTo>
                      <a:pt x="298" y="295"/>
                      <a:pt x="301" y="205"/>
                      <a:pt x="296" y="143"/>
                    </a:cubicBezTo>
                    <a:lnTo>
                      <a:pt x="296" y="143"/>
                    </a:lnTo>
                    <a:cubicBezTo>
                      <a:pt x="297" y="142"/>
                      <a:pt x="321" y="119"/>
                      <a:pt x="321" y="105"/>
                    </a:cubicBezTo>
                    <a:lnTo>
                      <a:pt x="321" y="105"/>
                    </a:lnTo>
                    <a:cubicBezTo>
                      <a:pt x="321" y="91"/>
                      <a:pt x="301" y="76"/>
                      <a:pt x="301" y="76"/>
                    </a:cubicBezTo>
                    <a:lnTo>
                      <a:pt x="301" y="76"/>
                    </a:lnTo>
                    <a:cubicBezTo>
                      <a:pt x="301" y="76"/>
                      <a:pt x="307" y="47"/>
                      <a:pt x="298" y="40"/>
                    </a:cubicBezTo>
                    <a:lnTo>
                      <a:pt x="298" y="40"/>
                    </a:lnTo>
                    <a:cubicBezTo>
                      <a:pt x="289" y="31"/>
                      <a:pt x="262" y="33"/>
                      <a:pt x="262" y="33"/>
                    </a:cubicBezTo>
                    <a:lnTo>
                      <a:pt x="262" y="33"/>
                    </a:lnTo>
                    <a:cubicBezTo>
                      <a:pt x="262" y="33"/>
                      <a:pt x="252" y="11"/>
                      <a:pt x="241" y="7"/>
                    </a:cubicBezTo>
                    <a:lnTo>
                      <a:pt x="241" y="7"/>
                    </a:lnTo>
                    <a:cubicBezTo>
                      <a:pt x="230" y="3"/>
                      <a:pt x="206" y="16"/>
                      <a:pt x="206" y="16"/>
                    </a:cubicBezTo>
                    <a:lnTo>
                      <a:pt x="206" y="16"/>
                    </a:lnTo>
                    <a:cubicBezTo>
                      <a:pt x="206" y="16"/>
                      <a:pt x="188" y="0"/>
                      <a:pt x="175" y="1"/>
                    </a:cubicBezTo>
                    <a:lnTo>
                      <a:pt x="175" y="1"/>
                    </a:lnTo>
                    <a:cubicBezTo>
                      <a:pt x="161" y="1"/>
                      <a:pt x="145" y="22"/>
                      <a:pt x="145" y="22"/>
                    </a:cubicBezTo>
                    <a:lnTo>
                      <a:pt x="145" y="22"/>
                    </a:lnTo>
                    <a:cubicBezTo>
                      <a:pt x="145" y="22"/>
                      <a:pt x="120" y="10"/>
                      <a:pt x="107" y="14"/>
                    </a:cubicBezTo>
                    <a:lnTo>
                      <a:pt x="107" y="14"/>
                    </a:lnTo>
                    <a:cubicBezTo>
                      <a:pt x="94" y="18"/>
                      <a:pt x="86" y="42"/>
                      <a:pt x="86" y="42"/>
                    </a:cubicBezTo>
                    <a:lnTo>
                      <a:pt x="86" y="42"/>
                    </a:lnTo>
                    <a:cubicBezTo>
                      <a:pt x="86" y="42"/>
                      <a:pt x="60" y="38"/>
                      <a:pt x="51" y="49"/>
                    </a:cubicBezTo>
                    <a:lnTo>
                      <a:pt x="51" y="49"/>
                    </a:lnTo>
                    <a:cubicBezTo>
                      <a:pt x="42" y="59"/>
                      <a:pt x="47" y="88"/>
                      <a:pt x="47" y="88"/>
                    </a:cubicBezTo>
                    <a:lnTo>
                      <a:pt x="47" y="88"/>
                    </a:lnTo>
                    <a:cubicBezTo>
                      <a:pt x="47" y="88"/>
                      <a:pt x="15" y="106"/>
                      <a:pt x="31" y="140"/>
                    </a:cubicBezTo>
                    <a:lnTo>
                      <a:pt x="31" y="140"/>
                    </a:lnTo>
                    <a:cubicBezTo>
                      <a:pt x="31" y="140"/>
                      <a:pt x="0" y="166"/>
                      <a:pt x="33" y="190"/>
                    </a:cubicBezTo>
                    <a:lnTo>
                      <a:pt x="33" y="190"/>
                    </a:lnTo>
                    <a:cubicBezTo>
                      <a:pt x="33" y="190"/>
                      <a:pt x="26" y="202"/>
                      <a:pt x="28" y="215"/>
                    </a:cubicBezTo>
                    <a:lnTo>
                      <a:pt x="28" y="215"/>
                    </a:lnTo>
                    <a:cubicBezTo>
                      <a:pt x="30" y="224"/>
                      <a:pt x="39" y="230"/>
                      <a:pt x="48" y="234"/>
                    </a:cubicBezTo>
                    <a:lnTo>
                      <a:pt x="48" y="234"/>
                    </a:lnTo>
                    <a:cubicBezTo>
                      <a:pt x="48" y="234"/>
                      <a:pt x="43" y="257"/>
                      <a:pt x="50" y="263"/>
                    </a:cubicBezTo>
                    <a:lnTo>
                      <a:pt x="50" y="263"/>
                    </a:lnTo>
                    <a:cubicBezTo>
                      <a:pt x="57" y="270"/>
                      <a:pt x="78" y="269"/>
                      <a:pt x="78" y="269"/>
                    </a:cubicBezTo>
                    <a:lnTo>
                      <a:pt x="78" y="269"/>
                    </a:lnTo>
                    <a:cubicBezTo>
                      <a:pt x="78" y="269"/>
                      <a:pt x="83" y="289"/>
                      <a:pt x="93" y="294"/>
                    </a:cubicBezTo>
                    <a:lnTo>
                      <a:pt x="93" y="294"/>
                    </a:lnTo>
                    <a:cubicBezTo>
                      <a:pt x="98" y="298"/>
                      <a:pt x="106" y="298"/>
                      <a:pt x="114" y="297"/>
                    </a:cubicBezTo>
                    <a:lnTo>
                      <a:pt x="114" y="348"/>
                    </a:lnTo>
                    <a:lnTo>
                      <a:pt x="114" y="348"/>
                    </a:lnTo>
                    <a:cubicBezTo>
                      <a:pt x="114" y="348"/>
                      <a:pt x="38" y="388"/>
                      <a:pt x="24" y="465"/>
                    </a:cubicBezTo>
                    <a:lnTo>
                      <a:pt x="24" y="465"/>
                    </a:lnTo>
                    <a:cubicBezTo>
                      <a:pt x="21" y="483"/>
                      <a:pt x="24" y="533"/>
                      <a:pt x="24" y="558"/>
                    </a:cubicBezTo>
                    <a:lnTo>
                      <a:pt x="24" y="558"/>
                    </a:lnTo>
                    <a:cubicBezTo>
                      <a:pt x="24" y="596"/>
                      <a:pt x="23" y="619"/>
                      <a:pt x="23" y="619"/>
                    </a:cubicBezTo>
                    <a:lnTo>
                      <a:pt x="445" y="619"/>
                    </a:lnTo>
                    <a:lnTo>
                      <a:pt x="445" y="619"/>
                    </a:lnTo>
                    <a:lnTo>
                      <a:pt x="639" y="619"/>
                    </a:lnTo>
                    <a:lnTo>
                      <a:pt x="808" y="50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89">
                <a:extLst>
                  <a:ext uri="{FF2B5EF4-FFF2-40B4-BE49-F238E27FC236}">
                    <a16:creationId xmlns:a16="http://schemas.microsoft.com/office/drawing/2014/main" id="{2CB78556-3606-458C-ABDD-624F91B30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9113" y="9881798"/>
                <a:ext cx="722101" cy="569048"/>
              </a:xfrm>
              <a:custGeom>
                <a:avLst/>
                <a:gdLst>
                  <a:gd name="T0" fmla="*/ 434 w 813"/>
                  <a:gd name="T1" fmla="*/ 620 h 641"/>
                  <a:gd name="T2" fmla="*/ 788 w 813"/>
                  <a:gd name="T3" fmla="*/ 510 h 641"/>
                  <a:gd name="T4" fmla="*/ 428 w 813"/>
                  <a:gd name="T5" fmla="*/ 608 h 641"/>
                  <a:gd name="T6" fmla="*/ 414 w 813"/>
                  <a:gd name="T7" fmla="*/ 604 h 641"/>
                  <a:gd name="T8" fmla="*/ 292 w 813"/>
                  <a:gd name="T9" fmla="*/ 400 h 641"/>
                  <a:gd name="T10" fmla="*/ 214 w 813"/>
                  <a:gd name="T11" fmla="*/ 375 h 641"/>
                  <a:gd name="T12" fmla="*/ 204 w 813"/>
                  <a:gd name="T13" fmla="*/ 333 h 641"/>
                  <a:gd name="T14" fmla="*/ 208 w 813"/>
                  <a:gd name="T15" fmla="*/ 325 h 641"/>
                  <a:gd name="T16" fmla="*/ 262 w 813"/>
                  <a:gd name="T17" fmla="*/ 314 h 641"/>
                  <a:gd name="T18" fmla="*/ 279 w 813"/>
                  <a:gd name="T19" fmla="*/ 155 h 641"/>
                  <a:gd name="T20" fmla="*/ 304 w 813"/>
                  <a:gd name="T21" fmla="*/ 116 h 641"/>
                  <a:gd name="T22" fmla="*/ 289 w 813"/>
                  <a:gd name="T23" fmla="*/ 93 h 641"/>
                  <a:gd name="T24" fmla="*/ 283 w 813"/>
                  <a:gd name="T25" fmla="*/ 57 h 641"/>
                  <a:gd name="T26" fmla="*/ 256 w 813"/>
                  <a:gd name="T27" fmla="*/ 53 h 641"/>
                  <a:gd name="T28" fmla="*/ 230 w 813"/>
                  <a:gd name="T29" fmla="*/ 27 h 641"/>
                  <a:gd name="T30" fmla="*/ 204 w 813"/>
                  <a:gd name="T31" fmla="*/ 34 h 641"/>
                  <a:gd name="T32" fmla="*/ 168 w 813"/>
                  <a:gd name="T33" fmla="*/ 20 h 641"/>
                  <a:gd name="T34" fmla="*/ 145 w 813"/>
                  <a:gd name="T35" fmla="*/ 38 h 641"/>
                  <a:gd name="T36" fmla="*/ 103 w 813"/>
                  <a:gd name="T37" fmla="*/ 34 h 641"/>
                  <a:gd name="T38" fmla="*/ 89 w 813"/>
                  <a:gd name="T39" fmla="*/ 55 h 641"/>
                  <a:gd name="T40" fmla="*/ 51 w 813"/>
                  <a:gd name="T41" fmla="*/ 65 h 641"/>
                  <a:gd name="T42" fmla="*/ 50 w 813"/>
                  <a:gd name="T43" fmla="*/ 96 h 641"/>
                  <a:gd name="T44" fmla="*/ 33 w 813"/>
                  <a:gd name="T45" fmla="*/ 146 h 641"/>
                  <a:gd name="T46" fmla="*/ 30 w 813"/>
                  <a:gd name="T47" fmla="*/ 158 h 641"/>
                  <a:gd name="T48" fmla="*/ 32 w 813"/>
                  <a:gd name="T49" fmla="*/ 191 h 641"/>
                  <a:gd name="T50" fmla="*/ 34 w 813"/>
                  <a:gd name="T51" fmla="*/ 204 h 641"/>
                  <a:gd name="T52" fmla="*/ 44 w 813"/>
                  <a:gd name="T53" fmla="*/ 235 h 641"/>
                  <a:gd name="T54" fmla="*/ 51 w 813"/>
                  <a:gd name="T55" fmla="*/ 246 h 641"/>
                  <a:gd name="T56" fmla="*/ 71 w 813"/>
                  <a:gd name="T57" fmla="*/ 269 h 641"/>
                  <a:gd name="T58" fmla="*/ 80 w 813"/>
                  <a:gd name="T59" fmla="*/ 277 h 641"/>
                  <a:gd name="T60" fmla="*/ 106 w 813"/>
                  <a:gd name="T61" fmla="*/ 297 h 641"/>
                  <a:gd name="T62" fmla="*/ 114 w 813"/>
                  <a:gd name="T63" fmla="*/ 300 h 641"/>
                  <a:gd name="T64" fmla="*/ 116 w 813"/>
                  <a:gd name="T65" fmla="*/ 358 h 641"/>
                  <a:gd name="T66" fmla="*/ 27 w 813"/>
                  <a:gd name="T67" fmla="*/ 477 h 641"/>
                  <a:gd name="T68" fmla="*/ 27 w 813"/>
                  <a:gd name="T69" fmla="*/ 541 h 641"/>
                  <a:gd name="T70" fmla="*/ 27 w 813"/>
                  <a:gd name="T71" fmla="*/ 620 h 641"/>
                  <a:gd name="T72" fmla="*/ 16 w 813"/>
                  <a:gd name="T73" fmla="*/ 640 h 641"/>
                  <a:gd name="T74" fmla="*/ 7 w 813"/>
                  <a:gd name="T75" fmla="*/ 629 h 641"/>
                  <a:gd name="T76" fmla="*/ 7 w 813"/>
                  <a:gd name="T77" fmla="*/ 568 h 641"/>
                  <a:gd name="T78" fmla="*/ 7 w 813"/>
                  <a:gd name="T79" fmla="*/ 474 h 641"/>
                  <a:gd name="T80" fmla="*/ 96 w 813"/>
                  <a:gd name="T81" fmla="*/ 317 h 641"/>
                  <a:gd name="T82" fmla="*/ 80 w 813"/>
                  <a:gd name="T83" fmla="*/ 313 h 641"/>
                  <a:gd name="T84" fmla="*/ 37 w 813"/>
                  <a:gd name="T85" fmla="*/ 280 h 641"/>
                  <a:gd name="T86" fmla="*/ 30 w 813"/>
                  <a:gd name="T87" fmla="*/ 250 h 641"/>
                  <a:gd name="T88" fmla="*/ 14 w 813"/>
                  <a:gd name="T89" fmla="*/ 202 h 641"/>
                  <a:gd name="T90" fmla="*/ 1 w 813"/>
                  <a:gd name="T91" fmla="*/ 177 h 641"/>
                  <a:gd name="T92" fmla="*/ 29 w 813"/>
                  <a:gd name="T93" fmla="*/ 93 h 641"/>
                  <a:gd name="T94" fmla="*/ 37 w 813"/>
                  <a:gd name="T95" fmla="*/ 53 h 641"/>
                  <a:gd name="T96" fmla="*/ 96 w 813"/>
                  <a:gd name="T97" fmla="*/ 15 h 641"/>
                  <a:gd name="T98" fmla="*/ 135 w 813"/>
                  <a:gd name="T99" fmla="*/ 20 h 641"/>
                  <a:gd name="T100" fmla="*/ 201 w 813"/>
                  <a:gd name="T101" fmla="*/ 15 h 641"/>
                  <a:gd name="T102" fmla="*/ 237 w 813"/>
                  <a:gd name="T103" fmla="*/ 8 h 641"/>
                  <a:gd name="T104" fmla="*/ 298 w 813"/>
                  <a:gd name="T105" fmla="*/ 42 h 641"/>
                  <a:gd name="T106" fmla="*/ 305 w 813"/>
                  <a:gd name="T107" fmla="*/ 82 h 641"/>
                  <a:gd name="T108" fmla="*/ 299 w 813"/>
                  <a:gd name="T109" fmla="*/ 157 h 641"/>
                  <a:gd name="T110" fmla="*/ 274 w 813"/>
                  <a:gd name="T111" fmla="*/ 330 h 641"/>
                  <a:gd name="T112" fmla="*/ 224 w 813"/>
                  <a:gd name="T113" fmla="*/ 356 h 641"/>
                  <a:gd name="T114" fmla="*/ 302 w 813"/>
                  <a:gd name="T115" fmla="*/ 384 h 641"/>
                  <a:gd name="T116" fmla="*/ 745 w 813"/>
                  <a:gd name="T117" fmla="*/ 424 h 641"/>
                  <a:gd name="T118" fmla="*/ 810 w 813"/>
                  <a:gd name="T119" fmla="*/ 506 h 641"/>
                  <a:gd name="T120" fmla="*/ 639 w 813"/>
                  <a:gd name="T121" fmla="*/ 637 h 641"/>
                  <a:gd name="T122" fmla="*/ 442 w 813"/>
                  <a:gd name="T123" fmla="*/ 6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13" h="641">
                    <a:moveTo>
                      <a:pt x="27" y="620"/>
                    </a:moveTo>
                    <a:lnTo>
                      <a:pt x="434" y="620"/>
                    </a:lnTo>
                    <a:lnTo>
                      <a:pt x="434" y="620"/>
                    </a:lnTo>
                    <a:cubicBezTo>
                      <a:pt x="436" y="619"/>
                      <a:pt x="437" y="619"/>
                      <a:pt x="438" y="619"/>
                    </a:cubicBezTo>
                    <a:lnTo>
                      <a:pt x="630" y="619"/>
                    </a:lnTo>
                    <a:lnTo>
                      <a:pt x="788" y="510"/>
                    </a:lnTo>
                    <a:lnTo>
                      <a:pt x="747" y="445"/>
                    </a:lnTo>
                    <a:lnTo>
                      <a:pt x="428" y="608"/>
                    </a:lnTo>
                    <a:lnTo>
                      <a:pt x="428" y="608"/>
                    </a:lnTo>
                    <a:cubicBezTo>
                      <a:pt x="425" y="609"/>
                      <a:pt x="423" y="609"/>
                      <a:pt x="421" y="608"/>
                    </a:cubicBezTo>
                    <a:lnTo>
                      <a:pt x="421" y="608"/>
                    </a:lnTo>
                    <a:cubicBezTo>
                      <a:pt x="418" y="607"/>
                      <a:pt x="415" y="606"/>
                      <a:pt x="414" y="604"/>
                    </a:cubicBezTo>
                    <a:lnTo>
                      <a:pt x="342" y="458"/>
                    </a:lnTo>
                    <a:lnTo>
                      <a:pt x="342" y="458"/>
                    </a:lnTo>
                    <a:cubicBezTo>
                      <a:pt x="330" y="434"/>
                      <a:pt x="313" y="415"/>
                      <a:pt x="292" y="400"/>
                    </a:cubicBezTo>
                    <a:lnTo>
                      <a:pt x="292" y="400"/>
                    </a:lnTo>
                    <a:cubicBezTo>
                      <a:pt x="270" y="386"/>
                      <a:pt x="246" y="377"/>
                      <a:pt x="219" y="375"/>
                    </a:cubicBezTo>
                    <a:lnTo>
                      <a:pt x="214" y="375"/>
                    </a:lnTo>
                    <a:lnTo>
                      <a:pt x="214" y="375"/>
                    </a:lnTo>
                    <a:cubicBezTo>
                      <a:pt x="209" y="375"/>
                      <a:pt x="204" y="370"/>
                      <a:pt x="204" y="365"/>
                    </a:cubicBezTo>
                    <a:lnTo>
                      <a:pt x="204" y="333"/>
                    </a:lnTo>
                    <a:lnTo>
                      <a:pt x="204" y="333"/>
                    </a:lnTo>
                    <a:cubicBezTo>
                      <a:pt x="204" y="330"/>
                      <a:pt x="205" y="327"/>
                      <a:pt x="208" y="325"/>
                    </a:cubicBezTo>
                    <a:lnTo>
                      <a:pt x="208" y="325"/>
                    </a:lnTo>
                    <a:cubicBezTo>
                      <a:pt x="210" y="323"/>
                      <a:pt x="212" y="322"/>
                      <a:pt x="215" y="322"/>
                    </a:cubicBezTo>
                    <a:lnTo>
                      <a:pt x="215" y="322"/>
                    </a:lnTo>
                    <a:cubicBezTo>
                      <a:pt x="235" y="324"/>
                      <a:pt x="253" y="320"/>
                      <a:pt x="262" y="314"/>
                    </a:cubicBezTo>
                    <a:lnTo>
                      <a:pt x="262" y="314"/>
                    </a:lnTo>
                    <a:cubicBezTo>
                      <a:pt x="277" y="303"/>
                      <a:pt x="285" y="228"/>
                      <a:pt x="279" y="155"/>
                    </a:cubicBezTo>
                    <a:lnTo>
                      <a:pt x="279" y="155"/>
                    </a:lnTo>
                    <a:cubicBezTo>
                      <a:pt x="279" y="151"/>
                      <a:pt x="280" y="148"/>
                      <a:pt x="283" y="146"/>
                    </a:cubicBezTo>
                    <a:lnTo>
                      <a:pt x="283" y="146"/>
                    </a:lnTo>
                    <a:cubicBezTo>
                      <a:pt x="294" y="135"/>
                      <a:pt x="305" y="121"/>
                      <a:pt x="304" y="116"/>
                    </a:cubicBezTo>
                    <a:lnTo>
                      <a:pt x="304" y="116"/>
                    </a:lnTo>
                    <a:cubicBezTo>
                      <a:pt x="304" y="109"/>
                      <a:pt x="294" y="99"/>
                      <a:pt x="289" y="93"/>
                    </a:cubicBezTo>
                    <a:lnTo>
                      <a:pt x="289" y="93"/>
                    </a:lnTo>
                    <a:cubicBezTo>
                      <a:pt x="286" y="91"/>
                      <a:pt x="284" y="88"/>
                      <a:pt x="285" y="84"/>
                    </a:cubicBezTo>
                    <a:lnTo>
                      <a:pt x="285" y="84"/>
                    </a:lnTo>
                    <a:cubicBezTo>
                      <a:pt x="287" y="73"/>
                      <a:pt x="286" y="59"/>
                      <a:pt x="283" y="57"/>
                    </a:cubicBezTo>
                    <a:lnTo>
                      <a:pt x="283" y="57"/>
                    </a:lnTo>
                    <a:cubicBezTo>
                      <a:pt x="281" y="54"/>
                      <a:pt x="268" y="53"/>
                      <a:pt x="256" y="53"/>
                    </a:cubicBezTo>
                    <a:lnTo>
                      <a:pt x="256" y="53"/>
                    </a:lnTo>
                    <a:cubicBezTo>
                      <a:pt x="252" y="53"/>
                      <a:pt x="248" y="52"/>
                      <a:pt x="247" y="47"/>
                    </a:cubicBezTo>
                    <a:lnTo>
                      <a:pt x="247" y="47"/>
                    </a:lnTo>
                    <a:cubicBezTo>
                      <a:pt x="242" y="39"/>
                      <a:pt x="234" y="28"/>
                      <a:pt x="230" y="27"/>
                    </a:cubicBezTo>
                    <a:lnTo>
                      <a:pt x="230" y="27"/>
                    </a:lnTo>
                    <a:cubicBezTo>
                      <a:pt x="227" y="25"/>
                      <a:pt x="214" y="30"/>
                      <a:pt x="204" y="34"/>
                    </a:cubicBezTo>
                    <a:lnTo>
                      <a:pt x="204" y="34"/>
                    </a:lnTo>
                    <a:cubicBezTo>
                      <a:pt x="201" y="37"/>
                      <a:pt x="196" y="36"/>
                      <a:pt x="193" y="34"/>
                    </a:cubicBezTo>
                    <a:lnTo>
                      <a:pt x="193" y="34"/>
                    </a:lnTo>
                    <a:cubicBezTo>
                      <a:pt x="187" y="28"/>
                      <a:pt x="175" y="20"/>
                      <a:pt x="168" y="20"/>
                    </a:cubicBezTo>
                    <a:lnTo>
                      <a:pt x="168" y="20"/>
                    </a:lnTo>
                    <a:cubicBezTo>
                      <a:pt x="162" y="21"/>
                      <a:pt x="152" y="31"/>
                      <a:pt x="145" y="38"/>
                    </a:cubicBezTo>
                    <a:lnTo>
                      <a:pt x="145" y="38"/>
                    </a:lnTo>
                    <a:cubicBezTo>
                      <a:pt x="143" y="41"/>
                      <a:pt x="138" y="42"/>
                      <a:pt x="133" y="40"/>
                    </a:cubicBezTo>
                    <a:lnTo>
                      <a:pt x="133" y="40"/>
                    </a:lnTo>
                    <a:cubicBezTo>
                      <a:pt x="125" y="37"/>
                      <a:pt x="109" y="32"/>
                      <a:pt x="103" y="34"/>
                    </a:cubicBezTo>
                    <a:lnTo>
                      <a:pt x="103" y="34"/>
                    </a:lnTo>
                    <a:cubicBezTo>
                      <a:pt x="99" y="35"/>
                      <a:pt x="92" y="47"/>
                      <a:pt x="89" y="55"/>
                    </a:cubicBezTo>
                    <a:lnTo>
                      <a:pt x="89" y="55"/>
                    </a:lnTo>
                    <a:cubicBezTo>
                      <a:pt x="87" y="59"/>
                      <a:pt x="83" y="62"/>
                      <a:pt x="79" y="61"/>
                    </a:cubicBezTo>
                    <a:lnTo>
                      <a:pt x="79" y="61"/>
                    </a:lnTo>
                    <a:cubicBezTo>
                      <a:pt x="69" y="60"/>
                      <a:pt x="55" y="62"/>
                      <a:pt x="51" y="65"/>
                    </a:cubicBezTo>
                    <a:lnTo>
                      <a:pt x="51" y="65"/>
                    </a:lnTo>
                    <a:cubicBezTo>
                      <a:pt x="48" y="69"/>
                      <a:pt x="48" y="85"/>
                      <a:pt x="50" y="96"/>
                    </a:cubicBezTo>
                    <a:lnTo>
                      <a:pt x="50" y="96"/>
                    </a:lnTo>
                    <a:cubicBezTo>
                      <a:pt x="50" y="100"/>
                      <a:pt x="48" y="105"/>
                      <a:pt x="44" y="106"/>
                    </a:cubicBezTo>
                    <a:lnTo>
                      <a:pt x="44" y="106"/>
                    </a:lnTo>
                    <a:cubicBezTo>
                      <a:pt x="42" y="108"/>
                      <a:pt x="21" y="121"/>
                      <a:pt x="33" y="146"/>
                    </a:cubicBezTo>
                    <a:lnTo>
                      <a:pt x="33" y="146"/>
                    </a:lnTo>
                    <a:cubicBezTo>
                      <a:pt x="34" y="150"/>
                      <a:pt x="33" y="155"/>
                      <a:pt x="30" y="158"/>
                    </a:cubicBezTo>
                    <a:lnTo>
                      <a:pt x="30" y="158"/>
                    </a:lnTo>
                    <a:cubicBezTo>
                      <a:pt x="27" y="159"/>
                      <a:pt x="20" y="168"/>
                      <a:pt x="20" y="176"/>
                    </a:cubicBezTo>
                    <a:lnTo>
                      <a:pt x="20" y="176"/>
                    </a:lnTo>
                    <a:cubicBezTo>
                      <a:pt x="20" y="181"/>
                      <a:pt x="25" y="187"/>
                      <a:pt x="32" y="191"/>
                    </a:cubicBezTo>
                    <a:lnTo>
                      <a:pt x="32" y="191"/>
                    </a:lnTo>
                    <a:cubicBezTo>
                      <a:pt x="35" y="195"/>
                      <a:pt x="37" y="200"/>
                      <a:pt x="34" y="204"/>
                    </a:cubicBezTo>
                    <a:lnTo>
                      <a:pt x="34" y="204"/>
                    </a:lnTo>
                    <a:cubicBezTo>
                      <a:pt x="34" y="204"/>
                      <a:pt x="29" y="214"/>
                      <a:pt x="31" y="223"/>
                    </a:cubicBezTo>
                    <a:lnTo>
                      <a:pt x="31" y="223"/>
                    </a:lnTo>
                    <a:cubicBezTo>
                      <a:pt x="33" y="227"/>
                      <a:pt x="37" y="232"/>
                      <a:pt x="44" y="235"/>
                    </a:cubicBezTo>
                    <a:lnTo>
                      <a:pt x="44" y="235"/>
                    </a:lnTo>
                    <a:cubicBezTo>
                      <a:pt x="50" y="237"/>
                      <a:pt x="52" y="242"/>
                      <a:pt x="51" y="246"/>
                    </a:cubicBezTo>
                    <a:lnTo>
                      <a:pt x="51" y="246"/>
                    </a:lnTo>
                    <a:cubicBezTo>
                      <a:pt x="50" y="254"/>
                      <a:pt x="49" y="263"/>
                      <a:pt x="50" y="266"/>
                    </a:cubicBezTo>
                    <a:lnTo>
                      <a:pt x="50" y="266"/>
                    </a:lnTo>
                    <a:cubicBezTo>
                      <a:pt x="52" y="267"/>
                      <a:pt x="63" y="269"/>
                      <a:pt x="71" y="269"/>
                    </a:cubicBezTo>
                    <a:lnTo>
                      <a:pt x="71" y="269"/>
                    </a:lnTo>
                    <a:cubicBezTo>
                      <a:pt x="76" y="269"/>
                      <a:pt x="79" y="272"/>
                      <a:pt x="80" y="277"/>
                    </a:cubicBezTo>
                    <a:lnTo>
                      <a:pt x="80" y="277"/>
                    </a:lnTo>
                    <a:cubicBezTo>
                      <a:pt x="83" y="284"/>
                      <a:pt x="87" y="294"/>
                      <a:pt x="91" y="296"/>
                    </a:cubicBezTo>
                    <a:lnTo>
                      <a:pt x="91" y="296"/>
                    </a:lnTo>
                    <a:cubicBezTo>
                      <a:pt x="91" y="297"/>
                      <a:pt x="94" y="298"/>
                      <a:pt x="106" y="297"/>
                    </a:cubicBezTo>
                    <a:lnTo>
                      <a:pt x="106" y="297"/>
                    </a:lnTo>
                    <a:cubicBezTo>
                      <a:pt x="109" y="297"/>
                      <a:pt x="111" y="298"/>
                      <a:pt x="114" y="300"/>
                    </a:cubicBezTo>
                    <a:lnTo>
                      <a:pt x="114" y="300"/>
                    </a:lnTo>
                    <a:cubicBezTo>
                      <a:pt x="115" y="302"/>
                      <a:pt x="116" y="304"/>
                      <a:pt x="116" y="307"/>
                    </a:cubicBezTo>
                    <a:lnTo>
                      <a:pt x="116" y="358"/>
                    </a:lnTo>
                    <a:lnTo>
                      <a:pt x="116" y="358"/>
                    </a:lnTo>
                    <a:cubicBezTo>
                      <a:pt x="116" y="362"/>
                      <a:pt x="115" y="365"/>
                      <a:pt x="111" y="367"/>
                    </a:cubicBezTo>
                    <a:lnTo>
                      <a:pt x="111" y="367"/>
                    </a:lnTo>
                    <a:cubicBezTo>
                      <a:pt x="110" y="368"/>
                      <a:pt x="39" y="405"/>
                      <a:pt x="27" y="477"/>
                    </a:cubicBezTo>
                    <a:lnTo>
                      <a:pt x="27" y="477"/>
                    </a:lnTo>
                    <a:cubicBezTo>
                      <a:pt x="25" y="488"/>
                      <a:pt x="26" y="517"/>
                      <a:pt x="27" y="541"/>
                    </a:cubicBezTo>
                    <a:lnTo>
                      <a:pt x="27" y="541"/>
                    </a:lnTo>
                    <a:cubicBezTo>
                      <a:pt x="27" y="552"/>
                      <a:pt x="27" y="561"/>
                      <a:pt x="27" y="568"/>
                    </a:cubicBezTo>
                    <a:lnTo>
                      <a:pt x="27" y="568"/>
                    </a:lnTo>
                    <a:cubicBezTo>
                      <a:pt x="27" y="591"/>
                      <a:pt x="27" y="610"/>
                      <a:pt x="27" y="620"/>
                    </a:cubicBezTo>
                    <a:close/>
                    <a:moveTo>
                      <a:pt x="438" y="640"/>
                    </a:moveTo>
                    <a:lnTo>
                      <a:pt x="16" y="640"/>
                    </a:lnTo>
                    <a:lnTo>
                      <a:pt x="16" y="640"/>
                    </a:lnTo>
                    <a:cubicBezTo>
                      <a:pt x="14" y="640"/>
                      <a:pt x="11" y="639"/>
                      <a:pt x="10" y="637"/>
                    </a:cubicBezTo>
                    <a:lnTo>
                      <a:pt x="10" y="637"/>
                    </a:lnTo>
                    <a:cubicBezTo>
                      <a:pt x="7" y="635"/>
                      <a:pt x="7" y="632"/>
                      <a:pt x="7" y="629"/>
                    </a:cubicBezTo>
                    <a:lnTo>
                      <a:pt x="7" y="629"/>
                    </a:lnTo>
                    <a:cubicBezTo>
                      <a:pt x="7" y="629"/>
                      <a:pt x="7" y="605"/>
                      <a:pt x="7" y="568"/>
                    </a:cubicBezTo>
                    <a:lnTo>
                      <a:pt x="7" y="568"/>
                    </a:lnTo>
                    <a:cubicBezTo>
                      <a:pt x="7" y="561"/>
                      <a:pt x="7" y="552"/>
                      <a:pt x="7" y="541"/>
                    </a:cubicBezTo>
                    <a:lnTo>
                      <a:pt x="7" y="541"/>
                    </a:lnTo>
                    <a:cubicBezTo>
                      <a:pt x="6" y="516"/>
                      <a:pt x="5" y="487"/>
                      <a:pt x="7" y="474"/>
                    </a:cubicBezTo>
                    <a:lnTo>
                      <a:pt x="7" y="474"/>
                    </a:lnTo>
                    <a:cubicBezTo>
                      <a:pt x="20" y="404"/>
                      <a:pt x="79" y="363"/>
                      <a:pt x="96" y="352"/>
                    </a:cubicBezTo>
                    <a:lnTo>
                      <a:pt x="96" y="317"/>
                    </a:lnTo>
                    <a:lnTo>
                      <a:pt x="96" y="317"/>
                    </a:lnTo>
                    <a:cubicBezTo>
                      <a:pt x="90" y="317"/>
                      <a:pt x="84" y="316"/>
                      <a:pt x="80" y="313"/>
                    </a:cubicBezTo>
                    <a:lnTo>
                      <a:pt x="80" y="313"/>
                    </a:lnTo>
                    <a:cubicBezTo>
                      <a:pt x="72" y="308"/>
                      <a:pt x="67" y="297"/>
                      <a:pt x="64" y="289"/>
                    </a:cubicBezTo>
                    <a:lnTo>
                      <a:pt x="64" y="289"/>
                    </a:lnTo>
                    <a:cubicBezTo>
                      <a:pt x="56" y="288"/>
                      <a:pt x="43" y="286"/>
                      <a:pt x="37" y="280"/>
                    </a:cubicBezTo>
                    <a:lnTo>
                      <a:pt x="37" y="280"/>
                    </a:lnTo>
                    <a:cubicBezTo>
                      <a:pt x="29" y="273"/>
                      <a:pt x="29" y="259"/>
                      <a:pt x="30" y="250"/>
                    </a:cubicBezTo>
                    <a:lnTo>
                      <a:pt x="30" y="250"/>
                    </a:lnTo>
                    <a:cubicBezTo>
                      <a:pt x="20" y="244"/>
                      <a:pt x="14" y="237"/>
                      <a:pt x="12" y="228"/>
                    </a:cubicBezTo>
                    <a:lnTo>
                      <a:pt x="12" y="228"/>
                    </a:lnTo>
                    <a:cubicBezTo>
                      <a:pt x="10" y="218"/>
                      <a:pt x="11" y="208"/>
                      <a:pt x="14" y="202"/>
                    </a:cubicBezTo>
                    <a:lnTo>
                      <a:pt x="14" y="202"/>
                    </a:lnTo>
                    <a:cubicBezTo>
                      <a:pt x="5" y="195"/>
                      <a:pt x="1" y="186"/>
                      <a:pt x="1" y="177"/>
                    </a:cubicBezTo>
                    <a:lnTo>
                      <a:pt x="1" y="177"/>
                    </a:lnTo>
                    <a:cubicBezTo>
                      <a:pt x="0" y="164"/>
                      <a:pt x="7" y="153"/>
                      <a:pt x="12" y="148"/>
                    </a:cubicBezTo>
                    <a:lnTo>
                      <a:pt x="12" y="148"/>
                    </a:lnTo>
                    <a:cubicBezTo>
                      <a:pt x="4" y="122"/>
                      <a:pt x="17" y="102"/>
                      <a:pt x="29" y="93"/>
                    </a:cubicBezTo>
                    <a:lnTo>
                      <a:pt x="29" y="93"/>
                    </a:lnTo>
                    <a:cubicBezTo>
                      <a:pt x="28" y="83"/>
                      <a:pt x="28" y="62"/>
                      <a:pt x="37" y="53"/>
                    </a:cubicBezTo>
                    <a:lnTo>
                      <a:pt x="37" y="53"/>
                    </a:lnTo>
                    <a:cubicBezTo>
                      <a:pt x="45" y="42"/>
                      <a:pt x="63" y="40"/>
                      <a:pt x="73" y="41"/>
                    </a:cubicBezTo>
                    <a:lnTo>
                      <a:pt x="73" y="41"/>
                    </a:lnTo>
                    <a:cubicBezTo>
                      <a:pt x="77" y="33"/>
                      <a:pt x="85" y="19"/>
                      <a:pt x="96" y="15"/>
                    </a:cubicBezTo>
                    <a:lnTo>
                      <a:pt x="96" y="15"/>
                    </a:lnTo>
                    <a:cubicBezTo>
                      <a:pt x="109" y="11"/>
                      <a:pt x="126" y="17"/>
                      <a:pt x="135" y="20"/>
                    </a:cubicBezTo>
                    <a:lnTo>
                      <a:pt x="135" y="20"/>
                    </a:lnTo>
                    <a:cubicBezTo>
                      <a:pt x="142" y="12"/>
                      <a:pt x="155" y="1"/>
                      <a:pt x="168" y="0"/>
                    </a:cubicBezTo>
                    <a:lnTo>
                      <a:pt x="168" y="0"/>
                    </a:lnTo>
                    <a:cubicBezTo>
                      <a:pt x="181" y="0"/>
                      <a:pt x="194" y="9"/>
                      <a:pt x="201" y="15"/>
                    </a:cubicBezTo>
                    <a:lnTo>
                      <a:pt x="201" y="15"/>
                    </a:lnTo>
                    <a:cubicBezTo>
                      <a:pt x="211" y="10"/>
                      <a:pt x="226" y="4"/>
                      <a:pt x="237" y="8"/>
                    </a:cubicBezTo>
                    <a:lnTo>
                      <a:pt x="237" y="8"/>
                    </a:lnTo>
                    <a:cubicBezTo>
                      <a:pt x="247" y="11"/>
                      <a:pt x="256" y="24"/>
                      <a:pt x="261" y="33"/>
                    </a:cubicBezTo>
                    <a:lnTo>
                      <a:pt x="261" y="33"/>
                    </a:lnTo>
                    <a:cubicBezTo>
                      <a:pt x="271" y="33"/>
                      <a:pt x="289" y="34"/>
                      <a:pt x="298" y="42"/>
                    </a:cubicBezTo>
                    <a:lnTo>
                      <a:pt x="298" y="42"/>
                    </a:lnTo>
                    <a:cubicBezTo>
                      <a:pt x="307" y="52"/>
                      <a:pt x="306" y="71"/>
                      <a:pt x="305" y="82"/>
                    </a:cubicBezTo>
                    <a:lnTo>
                      <a:pt x="305" y="82"/>
                    </a:lnTo>
                    <a:cubicBezTo>
                      <a:pt x="312" y="89"/>
                      <a:pt x="323" y="101"/>
                      <a:pt x="324" y="115"/>
                    </a:cubicBezTo>
                    <a:lnTo>
                      <a:pt x="324" y="115"/>
                    </a:lnTo>
                    <a:cubicBezTo>
                      <a:pt x="324" y="130"/>
                      <a:pt x="308" y="148"/>
                      <a:pt x="299" y="157"/>
                    </a:cubicBezTo>
                    <a:lnTo>
                      <a:pt x="299" y="157"/>
                    </a:lnTo>
                    <a:cubicBezTo>
                      <a:pt x="302" y="201"/>
                      <a:pt x="304" y="308"/>
                      <a:pt x="274" y="330"/>
                    </a:cubicBezTo>
                    <a:lnTo>
                      <a:pt x="274" y="330"/>
                    </a:lnTo>
                    <a:cubicBezTo>
                      <a:pt x="263" y="339"/>
                      <a:pt x="246" y="343"/>
                      <a:pt x="225" y="343"/>
                    </a:cubicBezTo>
                    <a:lnTo>
                      <a:pt x="224" y="343"/>
                    </a:lnTo>
                    <a:lnTo>
                      <a:pt x="224" y="356"/>
                    </a:lnTo>
                    <a:lnTo>
                      <a:pt x="224" y="356"/>
                    </a:lnTo>
                    <a:cubicBezTo>
                      <a:pt x="253" y="359"/>
                      <a:pt x="279" y="369"/>
                      <a:pt x="302" y="384"/>
                    </a:cubicBezTo>
                    <a:lnTo>
                      <a:pt x="302" y="384"/>
                    </a:lnTo>
                    <a:cubicBezTo>
                      <a:pt x="327" y="400"/>
                      <a:pt x="347" y="422"/>
                      <a:pt x="359" y="449"/>
                    </a:cubicBezTo>
                    <a:lnTo>
                      <a:pt x="427" y="586"/>
                    </a:lnTo>
                    <a:lnTo>
                      <a:pt x="745" y="424"/>
                    </a:lnTo>
                    <a:lnTo>
                      <a:pt x="745" y="424"/>
                    </a:lnTo>
                    <a:cubicBezTo>
                      <a:pt x="750" y="422"/>
                      <a:pt x="755" y="423"/>
                      <a:pt x="757" y="428"/>
                    </a:cubicBezTo>
                    <a:lnTo>
                      <a:pt x="810" y="506"/>
                    </a:lnTo>
                    <a:lnTo>
                      <a:pt x="810" y="506"/>
                    </a:lnTo>
                    <a:cubicBezTo>
                      <a:pt x="812" y="511"/>
                      <a:pt x="812" y="517"/>
                      <a:pt x="806" y="520"/>
                    </a:cubicBezTo>
                    <a:lnTo>
                      <a:pt x="639" y="637"/>
                    </a:lnTo>
                    <a:lnTo>
                      <a:pt x="639" y="637"/>
                    </a:lnTo>
                    <a:cubicBezTo>
                      <a:pt x="637" y="638"/>
                      <a:pt x="635" y="639"/>
                      <a:pt x="632" y="639"/>
                    </a:cubicBezTo>
                    <a:lnTo>
                      <a:pt x="442" y="639"/>
                    </a:lnTo>
                    <a:lnTo>
                      <a:pt x="442" y="639"/>
                    </a:lnTo>
                    <a:cubicBezTo>
                      <a:pt x="441" y="640"/>
                      <a:pt x="440" y="640"/>
                      <a:pt x="438" y="6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90">
                <a:extLst>
                  <a:ext uri="{FF2B5EF4-FFF2-40B4-BE49-F238E27FC236}">
                    <a16:creationId xmlns:a16="http://schemas.microsoft.com/office/drawing/2014/main" id="{41B9E431-017D-48B3-884B-9F17FD40B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2480" y="10407676"/>
                <a:ext cx="164827" cy="588669"/>
              </a:xfrm>
              <a:custGeom>
                <a:avLst/>
                <a:gdLst>
                  <a:gd name="T0" fmla="*/ 0 w 187"/>
                  <a:gd name="T1" fmla="*/ 0 h 663"/>
                  <a:gd name="T2" fmla="*/ 186 w 187"/>
                  <a:gd name="T3" fmla="*/ 0 h 663"/>
                  <a:gd name="T4" fmla="*/ 186 w 187"/>
                  <a:gd name="T5" fmla="*/ 662 h 663"/>
                  <a:gd name="T6" fmla="*/ 0 w 187"/>
                  <a:gd name="T7" fmla="*/ 662 h 663"/>
                  <a:gd name="T8" fmla="*/ 0 w 187"/>
                  <a:gd name="T9" fmla="*/ 0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663">
                    <a:moveTo>
                      <a:pt x="0" y="0"/>
                    </a:moveTo>
                    <a:lnTo>
                      <a:pt x="186" y="0"/>
                    </a:lnTo>
                    <a:lnTo>
                      <a:pt x="186" y="662"/>
                    </a:lnTo>
                    <a:lnTo>
                      <a:pt x="0" y="66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91">
                <a:extLst>
                  <a:ext uri="{FF2B5EF4-FFF2-40B4-BE49-F238E27FC236}">
                    <a16:creationId xmlns:a16="http://schemas.microsoft.com/office/drawing/2014/main" id="{3A0F7F55-7ABF-4C36-9E5B-8B6C3049B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4631" y="10399827"/>
                <a:ext cx="184451" cy="604367"/>
              </a:xfrm>
              <a:custGeom>
                <a:avLst/>
                <a:gdLst>
                  <a:gd name="T0" fmla="*/ 19 w 207"/>
                  <a:gd name="T1" fmla="*/ 661 h 681"/>
                  <a:gd name="T2" fmla="*/ 186 w 207"/>
                  <a:gd name="T3" fmla="*/ 661 h 681"/>
                  <a:gd name="T4" fmla="*/ 186 w 207"/>
                  <a:gd name="T5" fmla="*/ 20 h 681"/>
                  <a:gd name="T6" fmla="*/ 19 w 207"/>
                  <a:gd name="T7" fmla="*/ 20 h 681"/>
                  <a:gd name="T8" fmla="*/ 19 w 207"/>
                  <a:gd name="T9" fmla="*/ 661 h 681"/>
                  <a:gd name="T10" fmla="*/ 196 w 207"/>
                  <a:gd name="T11" fmla="*/ 680 h 681"/>
                  <a:gd name="T12" fmla="*/ 10 w 207"/>
                  <a:gd name="T13" fmla="*/ 680 h 681"/>
                  <a:gd name="T14" fmla="*/ 10 w 207"/>
                  <a:gd name="T15" fmla="*/ 680 h 681"/>
                  <a:gd name="T16" fmla="*/ 0 w 207"/>
                  <a:gd name="T17" fmla="*/ 671 h 681"/>
                  <a:gd name="T18" fmla="*/ 0 w 207"/>
                  <a:gd name="T19" fmla="*/ 9 h 681"/>
                  <a:gd name="T20" fmla="*/ 0 w 207"/>
                  <a:gd name="T21" fmla="*/ 9 h 681"/>
                  <a:gd name="T22" fmla="*/ 10 w 207"/>
                  <a:gd name="T23" fmla="*/ 0 h 681"/>
                  <a:gd name="T24" fmla="*/ 196 w 207"/>
                  <a:gd name="T25" fmla="*/ 0 h 681"/>
                  <a:gd name="T26" fmla="*/ 196 w 207"/>
                  <a:gd name="T27" fmla="*/ 0 h 681"/>
                  <a:gd name="T28" fmla="*/ 206 w 207"/>
                  <a:gd name="T29" fmla="*/ 9 h 681"/>
                  <a:gd name="T30" fmla="*/ 206 w 207"/>
                  <a:gd name="T31" fmla="*/ 671 h 681"/>
                  <a:gd name="T32" fmla="*/ 206 w 207"/>
                  <a:gd name="T33" fmla="*/ 671 h 681"/>
                  <a:gd name="T34" fmla="*/ 196 w 207"/>
                  <a:gd name="T35" fmla="*/ 680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7" h="681">
                    <a:moveTo>
                      <a:pt x="19" y="661"/>
                    </a:moveTo>
                    <a:lnTo>
                      <a:pt x="186" y="661"/>
                    </a:lnTo>
                    <a:lnTo>
                      <a:pt x="186" y="20"/>
                    </a:lnTo>
                    <a:lnTo>
                      <a:pt x="19" y="20"/>
                    </a:lnTo>
                    <a:lnTo>
                      <a:pt x="19" y="661"/>
                    </a:lnTo>
                    <a:close/>
                    <a:moveTo>
                      <a:pt x="196" y="680"/>
                    </a:moveTo>
                    <a:lnTo>
                      <a:pt x="10" y="680"/>
                    </a:lnTo>
                    <a:lnTo>
                      <a:pt x="10" y="680"/>
                    </a:lnTo>
                    <a:cubicBezTo>
                      <a:pt x="4" y="680"/>
                      <a:pt x="0" y="676"/>
                      <a:pt x="0" y="67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96" y="0"/>
                    </a:lnTo>
                    <a:lnTo>
                      <a:pt x="196" y="0"/>
                    </a:lnTo>
                    <a:cubicBezTo>
                      <a:pt x="202" y="0"/>
                      <a:pt x="206" y="4"/>
                      <a:pt x="206" y="9"/>
                    </a:cubicBezTo>
                    <a:lnTo>
                      <a:pt x="206" y="671"/>
                    </a:lnTo>
                    <a:lnTo>
                      <a:pt x="206" y="671"/>
                    </a:lnTo>
                    <a:cubicBezTo>
                      <a:pt x="206" y="676"/>
                      <a:pt x="202" y="680"/>
                      <a:pt x="196" y="6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92">
                <a:extLst>
                  <a:ext uri="{FF2B5EF4-FFF2-40B4-BE49-F238E27FC236}">
                    <a16:creationId xmlns:a16="http://schemas.microsoft.com/office/drawing/2014/main" id="{1E61DB15-6B11-419C-BDA2-2E52A7D8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5252" y="10407676"/>
                <a:ext cx="164827" cy="588669"/>
              </a:xfrm>
              <a:custGeom>
                <a:avLst/>
                <a:gdLst>
                  <a:gd name="T0" fmla="*/ 0 w 187"/>
                  <a:gd name="T1" fmla="*/ 0 h 663"/>
                  <a:gd name="T2" fmla="*/ 186 w 187"/>
                  <a:gd name="T3" fmla="*/ 0 h 663"/>
                  <a:gd name="T4" fmla="*/ 186 w 187"/>
                  <a:gd name="T5" fmla="*/ 662 h 663"/>
                  <a:gd name="T6" fmla="*/ 0 w 187"/>
                  <a:gd name="T7" fmla="*/ 662 h 663"/>
                  <a:gd name="T8" fmla="*/ 0 w 187"/>
                  <a:gd name="T9" fmla="*/ 0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7" h="663">
                    <a:moveTo>
                      <a:pt x="0" y="0"/>
                    </a:moveTo>
                    <a:lnTo>
                      <a:pt x="186" y="0"/>
                    </a:lnTo>
                    <a:lnTo>
                      <a:pt x="186" y="662"/>
                    </a:lnTo>
                    <a:lnTo>
                      <a:pt x="0" y="662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93">
                <a:extLst>
                  <a:ext uri="{FF2B5EF4-FFF2-40B4-BE49-F238E27FC236}">
                    <a16:creationId xmlns:a16="http://schemas.microsoft.com/office/drawing/2014/main" id="{C0119F6F-3631-42E7-968A-3A1C7087E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8162" y="10180057"/>
                <a:ext cx="525878" cy="259015"/>
              </a:xfrm>
              <a:custGeom>
                <a:avLst/>
                <a:gdLst>
                  <a:gd name="T0" fmla="*/ 588 w 589"/>
                  <a:gd name="T1" fmla="*/ 291 h 293"/>
                  <a:gd name="T2" fmla="*/ 479 w 589"/>
                  <a:gd name="T3" fmla="*/ 128 h 293"/>
                  <a:gd name="T4" fmla="*/ 441 w 589"/>
                  <a:gd name="T5" fmla="*/ 182 h 293"/>
                  <a:gd name="T6" fmla="*/ 321 w 589"/>
                  <a:gd name="T7" fmla="*/ 105 h 293"/>
                  <a:gd name="T8" fmla="*/ 321 w 589"/>
                  <a:gd name="T9" fmla="*/ 47 h 293"/>
                  <a:gd name="T10" fmla="*/ 321 w 589"/>
                  <a:gd name="T11" fmla="*/ 47 h 293"/>
                  <a:gd name="T12" fmla="*/ 308 w 589"/>
                  <a:gd name="T13" fmla="*/ 14 h 293"/>
                  <a:gd name="T14" fmla="*/ 308 w 589"/>
                  <a:gd name="T15" fmla="*/ 14 h 293"/>
                  <a:gd name="T16" fmla="*/ 274 w 589"/>
                  <a:gd name="T17" fmla="*/ 0 h 293"/>
                  <a:gd name="T18" fmla="*/ 161 w 589"/>
                  <a:gd name="T19" fmla="*/ 0 h 293"/>
                  <a:gd name="T20" fmla="*/ 47 w 589"/>
                  <a:gd name="T21" fmla="*/ 0 h 293"/>
                  <a:gd name="T22" fmla="*/ 47 w 589"/>
                  <a:gd name="T23" fmla="*/ 0 h 293"/>
                  <a:gd name="T24" fmla="*/ 14 w 589"/>
                  <a:gd name="T25" fmla="*/ 14 h 293"/>
                  <a:gd name="T26" fmla="*/ 14 w 589"/>
                  <a:gd name="T27" fmla="*/ 14 h 293"/>
                  <a:gd name="T28" fmla="*/ 0 w 589"/>
                  <a:gd name="T29" fmla="*/ 47 h 293"/>
                  <a:gd name="T30" fmla="*/ 0 w 589"/>
                  <a:gd name="T31" fmla="*/ 105 h 293"/>
                  <a:gd name="T32" fmla="*/ 0 w 589"/>
                  <a:gd name="T33" fmla="*/ 164 h 293"/>
                  <a:gd name="T34" fmla="*/ 0 w 589"/>
                  <a:gd name="T35" fmla="*/ 164 h 293"/>
                  <a:gd name="T36" fmla="*/ 14 w 589"/>
                  <a:gd name="T37" fmla="*/ 198 h 293"/>
                  <a:gd name="T38" fmla="*/ 14 w 589"/>
                  <a:gd name="T39" fmla="*/ 198 h 293"/>
                  <a:gd name="T40" fmla="*/ 47 w 589"/>
                  <a:gd name="T41" fmla="*/ 211 h 293"/>
                  <a:gd name="T42" fmla="*/ 161 w 589"/>
                  <a:gd name="T43" fmla="*/ 211 h 293"/>
                  <a:gd name="T44" fmla="*/ 274 w 589"/>
                  <a:gd name="T45" fmla="*/ 211 h 293"/>
                  <a:gd name="T46" fmla="*/ 274 w 589"/>
                  <a:gd name="T47" fmla="*/ 211 h 293"/>
                  <a:gd name="T48" fmla="*/ 308 w 589"/>
                  <a:gd name="T49" fmla="*/ 198 h 293"/>
                  <a:gd name="T50" fmla="*/ 308 w 589"/>
                  <a:gd name="T51" fmla="*/ 198 h 293"/>
                  <a:gd name="T52" fmla="*/ 321 w 589"/>
                  <a:gd name="T53" fmla="*/ 164 h 293"/>
                  <a:gd name="T54" fmla="*/ 321 w 589"/>
                  <a:gd name="T55" fmla="*/ 163 h 293"/>
                  <a:gd name="T56" fmla="*/ 413 w 589"/>
                  <a:gd name="T57" fmla="*/ 223 h 293"/>
                  <a:gd name="T58" fmla="*/ 364 w 589"/>
                  <a:gd name="T59" fmla="*/ 292 h 293"/>
                  <a:gd name="T60" fmla="*/ 588 w 589"/>
                  <a:gd name="T61" fmla="*/ 29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9" h="293">
                    <a:moveTo>
                      <a:pt x="588" y="291"/>
                    </a:moveTo>
                    <a:lnTo>
                      <a:pt x="479" y="128"/>
                    </a:lnTo>
                    <a:lnTo>
                      <a:pt x="441" y="182"/>
                    </a:lnTo>
                    <a:lnTo>
                      <a:pt x="321" y="105"/>
                    </a:lnTo>
                    <a:lnTo>
                      <a:pt x="321" y="47"/>
                    </a:lnTo>
                    <a:lnTo>
                      <a:pt x="321" y="47"/>
                    </a:lnTo>
                    <a:cubicBezTo>
                      <a:pt x="321" y="34"/>
                      <a:pt x="316" y="22"/>
                      <a:pt x="308" y="14"/>
                    </a:cubicBezTo>
                    <a:lnTo>
                      <a:pt x="308" y="14"/>
                    </a:lnTo>
                    <a:cubicBezTo>
                      <a:pt x="299" y="5"/>
                      <a:pt x="287" y="0"/>
                      <a:pt x="274" y="0"/>
                    </a:cubicBezTo>
                    <a:lnTo>
                      <a:pt x="161" y="0"/>
                    </a:lnTo>
                    <a:lnTo>
                      <a:pt x="47" y="0"/>
                    </a:lnTo>
                    <a:lnTo>
                      <a:pt x="47" y="0"/>
                    </a:lnTo>
                    <a:cubicBezTo>
                      <a:pt x="34" y="0"/>
                      <a:pt x="22" y="5"/>
                      <a:pt x="14" y="14"/>
                    </a:cubicBezTo>
                    <a:lnTo>
                      <a:pt x="14" y="14"/>
                    </a:lnTo>
                    <a:cubicBezTo>
                      <a:pt x="5" y="22"/>
                      <a:pt x="0" y="34"/>
                      <a:pt x="0" y="47"/>
                    </a:cubicBezTo>
                    <a:lnTo>
                      <a:pt x="0" y="105"/>
                    </a:lnTo>
                    <a:lnTo>
                      <a:pt x="0" y="164"/>
                    </a:lnTo>
                    <a:lnTo>
                      <a:pt x="0" y="164"/>
                    </a:lnTo>
                    <a:cubicBezTo>
                      <a:pt x="0" y="177"/>
                      <a:pt x="5" y="189"/>
                      <a:pt x="14" y="198"/>
                    </a:cubicBezTo>
                    <a:lnTo>
                      <a:pt x="14" y="198"/>
                    </a:lnTo>
                    <a:cubicBezTo>
                      <a:pt x="22" y="206"/>
                      <a:pt x="34" y="211"/>
                      <a:pt x="47" y="211"/>
                    </a:cubicBezTo>
                    <a:lnTo>
                      <a:pt x="161" y="211"/>
                    </a:lnTo>
                    <a:lnTo>
                      <a:pt x="274" y="211"/>
                    </a:lnTo>
                    <a:lnTo>
                      <a:pt x="274" y="211"/>
                    </a:lnTo>
                    <a:cubicBezTo>
                      <a:pt x="287" y="211"/>
                      <a:pt x="299" y="206"/>
                      <a:pt x="308" y="198"/>
                    </a:cubicBezTo>
                    <a:lnTo>
                      <a:pt x="308" y="198"/>
                    </a:lnTo>
                    <a:cubicBezTo>
                      <a:pt x="316" y="189"/>
                      <a:pt x="321" y="177"/>
                      <a:pt x="321" y="164"/>
                    </a:cubicBezTo>
                    <a:lnTo>
                      <a:pt x="321" y="163"/>
                    </a:lnTo>
                    <a:lnTo>
                      <a:pt x="413" y="223"/>
                    </a:lnTo>
                    <a:lnTo>
                      <a:pt x="364" y="292"/>
                    </a:lnTo>
                    <a:lnTo>
                      <a:pt x="588" y="2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94">
                <a:extLst>
                  <a:ext uri="{FF2B5EF4-FFF2-40B4-BE49-F238E27FC236}">
                    <a16:creationId xmlns:a16="http://schemas.microsoft.com/office/drawing/2014/main" id="{AEBD64E2-5253-48CD-9870-8E075CCEF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6387" y="10172209"/>
                <a:ext cx="541576" cy="278638"/>
              </a:xfrm>
              <a:custGeom>
                <a:avLst/>
                <a:gdLst>
                  <a:gd name="T0" fmla="*/ 331 w 609"/>
                  <a:gd name="T1" fmla="*/ 162 h 312"/>
                  <a:gd name="T2" fmla="*/ 428 w 609"/>
                  <a:gd name="T3" fmla="*/ 224 h 312"/>
                  <a:gd name="T4" fmla="*/ 432 w 609"/>
                  <a:gd name="T5" fmla="*/ 230 h 312"/>
                  <a:gd name="T6" fmla="*/ 430 w 609"/>
                  <a:gd name="T7" fmla="*/ 237 h 312"/>
                  <a:gd name="T8" fmla="*/ 579 w 609"/>
                  <a:gd name="T9" fmla="*/ 292 h 312"/>
                  <a:gd name="T10" fmla="*/ 459 w 609"/>
                  <a:gd name="T11" fmla="*/ 198 h 312"/>
                  <a:gd name="T12" fmla="*/ 445 w 609"/>
                  <a:gd name="T13" fmla="*/ 201 h 312"/>
                  <a:gd name="T14" fmla="*/ 326 w 609"/>
                  <a:gd name="T15" fmla="*/ 122 h 312"/>
                  <a:gd name="T16" fmla="*/ 322 w 609"/>
                  <a:gd name="T17" fmla="*/ 57 h 312"/>
                  <a:gd name="T18" fmla="*/ 311 w 609"/>
                  <a:gd name="T19" fmla="*/ 30 h 312"/>
                  <a:gd name="T20" fmla="*/ 284 w 609"/>
                  <a:gd name="T21" fmla="*/ 19 h 312"/>
                  <a:gd name="T22" fmla="*/ 57 w 609"/>
                  <a:gd name="T23" fmla="*/ 19 h 312"/>
                  <a:gd name="T24" fmla="*/ 31 w 609"/>
                  <a:gd name="T25" fmla="*/ 30 h 312"/>
                  <a:gd name="T26" fmla="*/ 20 w 609"/>
                  <a:gd name="T27" fmla="*/ 174 h 312"/>
                  <a:gd name="T28" fmla="*/ 31 w 609"/>
                  <a:gd name="T29" fmla="*/ 201 h 312"/>
                  <a:gd name="T30" fmla="*/ 57 w 609"/>
                  <a:gd name="T31" fmla="*/ 211 h 312"/>
                  <a:gd name="T32" fmla="*/ 284 w 609"/>
                  <a:gd name="T33" fmla="*/ 211 h 312"/>
                  <a:gd name="T34" fmla="*/ 311 w 609"/>
                  <a:gd name="T35" fmla="*/ 201 h 312"/>
                  <a:gd name="T36" fmla="*/ 322 w 609"/>
                  <a:gd name="T37" fmla="*/ 173 h 312"/>
                  <a:gd name="T38" fmla="*/ 327 w 609"/>
                  <a:gd name="T39" fmla="*/ 163 h 312"/>
                  <a:gd name="T40" fmla="*/ 331 w 609"/>
                  <a:gd name="T41" fmla="*/ 162 h 312"/>
                  <a:gd name="T42" fmla="*/ 374 w 609"/>
                  <a:gd name="T43" fmla="*/ 311 h 312"/>
                  <a:gd name="T44" fmla="*/ 365 w 609"/>
                  <a:gd name="T45" fmla="*/ 306 h 312"/>
                  <a:gd name="T46" fmla="*/ 409 w 609"/>
                  <a:gd name="T47" fmla="*/ 235 h 312"/>
                  <a:gd name="T48" fmla="*/ 339 w 609"/>
                  <a:gd name="T49" fmla="*/ 189 h 312"/>
                  <a:gd name="T50" fmla="*/ 324 w 609"/>
                  <a:gd name="T51" fmla="*/ 214 h 312"/>
                  <a:gd name="T52" fmla="*/ 57 w 609"/>
                  <a:gd name="T53" fmla="*/ 232 h 312"/>
                  <a:gd name="T54" fmla="*/ 17 w 609"/>
                  <a:gd name="T55" fmla="*/ 214 h 312"/>
                  <a:gd name="T56" fmla="*/ 0 w 609"/>
                  <a:gd name="T57" fmla="*/ 174 h 312"/>
                  <a:gd name="T58" fmla="*/ 0 w 609"/>
                  <a:gd name="T59" fmla="*/ 57 h 312"/>
                  <a:gd name="T60" fmla="*/ 17 w 609"/>
                  <a:gd name="T61" fmla="*/ 17 h 312"/>
                  <a:gd name="T62" fmla="*/ 284 w 609"/>
                  <a:gd name="T63" fmla="*/ 0 h 312"/>
                  <a:gd name="T64" fmla="*/ 324 w 609"/>
                  <a:gd name="T65" fmla="*/ 17 h 312"/>
                  <a:gd name="T66" fmla="*/ 341 w 609"/>
                  <a:gd name="T67" fmla="*/ 57 h 312"/>
                  <a:gd name="T68" fmla="*/ 449 w 609"/>
                  <a:gd name="T69" fmla="*/ 178 h 312"/>
                  <a:gd name="T70" fmla="*/ 481 w 609"/>
                  <a:gd name="T71" fmla="*/ 132 h 312"/>
                  <a:gd name="T72" fmla="*/ 489 w 609"/>
                  <a:gd name="T73" fmla="*/ 127 h 312"/>
                  <a:gd name="T74" fmla="*/ 606 w 609"/>
                  <a:gd name="T75" fmla="*/ 296 h 312"/>
                  <a:gd name="T76" fmla="*/ 607 w 609"/>
                  <a:gd name="T77" fmla="*/ 306 h 312"/>
                  <a:gd name="T78" fmla="*/ 598 w 609"/>
                  <a:gd name="T79" fmla="*/ 31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09" h="312">
                    <a:moveTo>
                      <a:pt x="331" y="162"/>
                    </a:moveTo>
                    <a:lnTo>
                      <a:pt x="331" y="162"/>
                    </a:lnTo>
                    <a:cubicBezTo>
                      <a:pt x="333" y="162"/>
                      <a:pt x="335" y="163"/>
                      <a:pt x="337" y="164"/>
                    </a:cubicBezTo>
                    <a:lnTo>
                      <a:pt x="428" y="224"/>
                    </a:lnTo>
                    <a:lnTo>
                      <a:pt x="428" y="224"/>
                    </a:lnTo>
                    <a:cubicBezTo>
                      <a:pt x="430" y="226"/>
                      <a:pt x="432" y="227"/>
                      <a:pt x="432" y="230"/>
                    </a:cubicBezTo>
                    <a:lnTo>
                      <a:pt x="432" y="230"/>
                    </a:lnTo>
                    <a:cubicBezTo>
                      <a:pt x="433" y="233"/>
                      <a:pt x="432" y="236"/>
                      <a:pt x="430" y="237"/>
                    </a:cubicBezTo>
                    <a:lnTo>
                      <a:pt x="393" y="292"/>
                    </a:lnTo>
                    <a:lnTo>
                      <a:pt x="579" y="292"/>
                    </a:lnTo>
                    <a:lnTo>
                      <a:pt x="489" y="155"/>
                    </a:lnTo>
                    <a:lnTo>
                      <a:pt x="459" y="198"/>
                    </a:lnTo>
                    <a:lnTo>
                      <a:pt x="459" y="198"/>
                    </a:lnTo>
                    <a:cubicBezTo>
                      <a:pt x="456" y="203"/>
                      <a:pt x="450" y="204"/>
                      <a:pt x="445" y="201"/>
                    </a:cubicBezTo>
                    <a:lnTo>
                      <a:pt x="326" y="122"/>
                    </a:lnTo>
                    <a:lnTo>
                      <a:pt x="326" y="122"/>
                    </a:lnTo>
                    <a:cubicBezTo>
                      <a:pt x="324" y="120"/>
                      <a:pt x="322" y="118"/>
                      <a:pt x="322" y="115"/>
                    </a:cubicBezTo>
                    <a:lnTo>
                      <a:pt x="322" y="57"/>
                    </a:lnTo>
                    <a:lnTo>
                      <a:pt x="322" y="57"/>
                    </a:lnTo>
                    <a:cubicBezTo>
                      <a:pt x="322" y="47"/>
                      <a:pt x="318" y="38"/>
                      <a:pt x="311" y="30"/>
                    </a:cubicBezTo>
                    <a:lnTo>
                      <a:pt x="311" y="30"/>
                    </a:lnTo>
                    <a:cubicBezTo>
                      <a:pt x="304" y="24"/>
                      <a:pt x="294" y="19"/>
                      <a:pt x="284" y="19"/>
                    </a:cubicBezTo>
                    <a:lnTo>
                      <a:pt x="57" y="19"/>
                    </a:lnTo>
                    <a:lnTo>
                      <a:pt x="57" y="19"/>
                    </a:lnTo>
                    <a:cubicBezTo>
                      <a:pt x="48" y="19"/>
                      <a:pt x="38" y="24"/>
                      <a:pt x="31" y="30"/>
                    </a:cubicBezTo>
                    <a:lnTo>
                      <a:pt x="31" y="30"/>
                    </a:lnTo>
                    <a:cubicBezTo>
                      <a:pt x="24" y="38"/>
                      <a:pt x="20" y="47"/>
                      <a:pt x="20" y="57"/>
                    </a:cubicBezTo>
                    <a:lnTo>
                      <a:pt x="20" y="174"/>
                    </a:lnTo>
                    <a:lnTo>
                      <a:pt x="20" y="174"/>
                    </a:lnTo>
                    <a:cubicBezTo>
                      <a:pt x="20" y="184"/>
                      <a:pt x="24" y="193"/>
                      <a:pt x="31" y="201"/>
                    </a:cubicBezTo>
                    <a:lnTo>
                      <a:pt x="31" y="201"/>
                    </a:lnTo>
                    <a:cubicBezTo>
                      <a:pt x="38" y="208"/>
                      <a:pt x="48" y="211"/>
                      <a:pt x="57" y="211"/>
                    </a:cubicBezTo>
                    <a:lnTo>
                      <a:pt x="284" y="211"/>
                    </a:lnTo>
                    <a:lnTo>
                      <a:pt x="284" y="211"/>
                    </a:lnTo>
                    <a:cubicBezTo>
                      <a:pt x="294" y="211"/>
                      <a:pt x="304" y="208"/>
                      <a:pt x="311" y="201"/>
                    </a:cubicBezTo>
                    <a:lnTo>
                      <a:pt x="311" y="201"/>
                    </a:lnTo>
                    <a:cubicBezTo>
                      <a:pt x="318" y="193"/>
                      <a:pt x="322" y="184"/>
                      <a:pt x="322" y="174"/>
                    </a:cubicBezTo>
                    <a:lnTo>
                      <a:pt x="322" y="173"/>
                    </a:lnTo>
                    <a:lnTo>
                      <a:pt x="322" y="173"/>
                    </a:lnTo>
                    <a:cubicBezTo>
                      <a:pt x="322" y="168"/>
                      <a:pt x="324" y="165"/>
                      <a:pt x="327" y="163"/>
                    </a:cubicBezTo>
                    <a:lnTo>
                      <a:pt x="327" y="163"/>
                    </a:lnTo>
                    <a:cubicBezTo>
                      <a:pt x="328" y="162"/>
                      <a:pt x="329" y="162"/>
                      <a:pt x="331" y="162"/>
                    </a:cubicBezTo>
                    <a:close/>
                    <a:moveTo>
                      <a:pt x="374" y="311"/>
                    </a:moveTo>
                    <a:lnTo>
                      <a:pt x="374" y="311"/>
                    </a:lnTo>
                    <a:cubicBezTo>
                      <a:pt x="371" y="311"/>
                      <a:pt x="367" y="309"/>
                      <a:pt x="365" y="306"/>
                    </a:cubicBezTo>
                    <a:lnTo>
                      <a:pt x="365" y="306"/>
                    </a:lnTo>
                    <a:cubicBezTo>
                      <a:pt x="364" y="303"/>
                      <a:pt x="364" y="299"/>
                      <a:pt x="365" y="296"/>
                    </a:cubicBezTo>
                    <a:lnTo>
                      <a:pt x="409" y="235"/>
                    </a:lnTo>
                    <a:lnTo>
                      <a:pt x="339" y="189"/>
                    </a:lnTo>
                    <a:lnTo>
                      <a:pt x="339" y="189"/>
                    </a:lnTo>
                    <a:cubicBezTo>
                      <a:pt x="336" y="199"/>
                      <a:pt x="332" y="208"/>
                      <a:pt x="324" y="214"/>
                    </a:cubicBezTo>
                    <a:lnTo>
                      <a:pt x="324" y="214"/>
                    </a:lnTo>
                    <a:cubicBezTo>
                      <a:pt x="314" y="226"/>
                      <a:pt x="299" y="232"/>
                      <a:pt x="284" y="232"/>
                    </a:cubicBezTo>
                    <a:lnTo>
                      <a:pt x="57" y="232"/>
                    </a:lnTo>
                    <a:lnTo>
                      <a:pt x="57" y="232"/>
                    </a:lnTo>
                    <a:cubicBezTo>
                      <a:pt x="42" y="232"/>
                      <a:pt x="28" y="226"/>
                      <a:pt x="17" y="214"/>
                    </a:cubicBezTo>
                    <a:lnTo>
                      <a:pt x="17" y="214"/>
                    </a:lnTo>
                    <a:cubicBezTo>
                      <a:pt x="6" y="204"/>
                      <a:pt x="0" y="190"/>
                      <a:pt x="0" y="174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42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2" y="0"/>
                      <a:pt x="57" y="0"/>
                    </a:cubicBezTo>
                    <a:lnTo>
                      <a:pt x="284" y="0"/>
                    </a:lnTo>
                    <a:lnTo>
                      <a:pt x="284" y="0"/>
                    </a:lnTo>
                    <a:cubicBezTo>
                      <a:pt x="299" y="0"/>
                      <a:pt x="314" y="6"/>
                      <a:pt x="324" y="17"/>
                    </a:cubicBezTo>
                    <a:lnTo>
                      <a:pt x="324" y="17"/>
                    </a:lnTo>
                    <a:cubicBezTo>
                      <a:pt x="335" y="28"/>
                      <a:pt x="341" y="42"/>
                      <a:pt x="341" y="57"/>
                    </a:cubicBezTo>
                    <a:lnTo>
                      <a:pt x="341" y="108"/>
                    </a:lnTo>
                    <a:lnTo>
                      <a:pt x="449" y="178"/>
                    </a:lnTo>
                    <a:lnTo>
                      <a:pt x="481" y="132"/>
                    </a:lnTo>
                    <a:lnTo>
                      <a:pt x="481" y="132"/>
                    </a:lnTo>
                    <a:cubicBezTo>
                      <a:pt x="483" y="129"/>
                      <a:pt x="486" y="127"/>
                      <a:pt x="489" y="127"/>
                    </a:cubicBezTo>
                    <a:lnTo>
                      <a:pt x="489" y="127"/>
                    </a:lnTo>
                    <a:cubicBezTo>
                      <a:pt x="493" y="127"/>
                      <a:pt x="496" y="129"/>
                      <a:pt x="497" y="132"/>
                    </a:cubicBezTo>
                    <a:lnTo>
                      <a:pt x="606" y="296"/>
                    </a:lnTo>
                    <a:lnTo>
                      <a:pt x="606" y="296"/>
                    </a:lnTo>
                    <a:cubicBezTo>
                      <a:pt x="608" y="299"/>
                      <a:pt x="608" y="303"/>
                      <a:pt x="607" y="306"/>
                    </a:cubicBezTo>
                    <a:lnTo>
                      <a:pt x="607" y="306"/>
                    </a:lnTo>
                    <a:cubicBezTo>
                      <a:pt x="605" y="309"/>
                      <a:pt x="602" y="311"/>
                      <a:pt x="598" y="311"/>
                    </a:cubicBezTo>
                    <a:lnTo>
                      <a:pt x="374" y="31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95">
                <a:extLst>
                  <a:ext uri="{FF2B5EF4-FFF2-40B4-BE49-F238E27FC236}">
                    <a16:creationId xmlns:a16="http://schemas.microsoft.com/office/drawing/2014/main" id="{E7F24D39-D015-4ACD-A8D8-45EA3B28D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2803" y="10180057"/>
                <a:ext cx="525878" cy="259015"/>
              </a:xfrm>
              <a:custGeom>
                <a:avLst/>
                <a:gdLst>
                  <a:gd name="T0" fmla="*/ 588 w 589"/>
                  <a:gd name="T1" fmla="*/ 291 h 293"/>
                  <a:gd name="T2" fmla="*/ 479 w 589"/>
                  <a:gd name="T3" fmla="*/ 128 h 293"/>
                  <a:gd name="T4" fmla="*/ 441 w 589"/>
                  <a:gd name="T5" fmla="*/ 182 h 293"/>
                  <a:gd name="T6" fmla="*/ 321 w 589"/>
                  <a:gd name="T7" fmla="*/ 105 h 293"/>
                  <a:gd name="T8" fmla="*/ 321 w 589"/>
                  <a:gd name="T9" fmla="*/ 47 h 293"/>
                  <a:gd name="T10" fmla="*/ 321 w 589"/>
                  <a:gd name="T11" fmla="*/ 47 h 293"/>
                  <a:gd name="T12" fmla="*/ 308 w 589"/>
                  <a:gd name="T13" fmla="*/ 14 h 293"/>
                  <a:gd name="T14" fmla="*/ 308 w 589"/>
                  <a:gd name="T15" fmla="*/ 14 h 293"/>
                  <a:gd name="T16" fmla="*/ 274 w 589"/>
                  <a:gd name="T17" fmla="*/ 0 h 293"/>
                  <a:gd name="T18" fmla="*/ 161 w 589"/>
                  <a:gd name="T19" fmla="*/ 0 h 293"/>
                  <a:gd name="T20" fmla="*/ 47 w 589"/>
                  <a:gd name="T21" fmla="*/ 0 h 293"/>
                  <a:gd name="T22" fmla="*/ 47 w 589"/>
                  <a:gd name="T23" fmla="*/ 0 h 293"/>
                  <a:gd name="T24" fmla="*/ 14 w 589"/>
                  <a:gd name="T25" fmla="*/ 14 h 293"/>
                  <a:gd name="T26" fmla="*/ 14 w 589"/>
                  <a:gd name="T27" fmla="*/ 14 h 293"/>
                  <a:gd name="T28" fmla="*/ 0 w 589"/>
                  <a:gd name="T29" fmla="*/ 47 h 293"/>
                  <a:gd name="T30" fmla="*/ 0 w 589"/>
                  <a:gd name="T31" fmla="*/ 105 h 293"/>
                  <a:gd name="T32" fmla="*/ 0 w 589"/>
                  <a:gd name="T33" fmla="*/ 164 h 293"/>
                  <a:gd name="T34" fmla="*/ 0 w 589"/>
                  <a:gd name="T35" fmla="*/ 164 h 293"/>
                  <a:gd name="T36" fmla="*/ 14 w 589"/>
                  <a:gd name="T37" fmla="*/ 198 h 293"/>
                  <a:gd name="T38" fmla="*/ 14 w 589"/>
                  <a:gd name="T39" fmla="*/ 198 h 293"/>
                  <a:gd name="T40" fmla="*/ 47 w 589"/>
                  <a:gd name="T41" fmla="*/ 211 h 293"/>
                  <a:gd name="T42" fmla="*/ 161 w 589"/>
                  <a:gd name="T43" fmla="*/ 211 h 293"/>
                  <a:gd name="T44" fmla="*/ 274 w 589"/>
                  <a:gd name="T45" fmla="*/ 211 h 293"/>
                  <a:gd name="T46" fmla="*/ 274 w 589"/>
                  <a:gd name="T47" fmla="*/ 211 h 293"/>
                  <a:gd name="T48" fmla="*/ 308 w 589"/>
                  <a:gd name="T49" fmla="*/ 198 h 293"/>
                  <a:gd name="T50" fmla="*/ 308 w 589"/>
                  <a:gd name="T51" fmla="*/ 198 h 293"/>
                  <a:gd name="T52" fmla="*/ 321 w 589"/>
                  <a:gd name="T53" fmla="*/ 164 h 293"/>
                  <a:gd name="T54" fmla="*/ 321 w 589"/>
                  <a:gd name="T55" fmla="*/ 163 h 293"/>
                  <a:gd name="T56" fmla="*/ 413 w 589"/>
                  <a:gd name="T57" fmla="*/ 223 h 293"/>
                  <a:gd name="T58" fmla="*/ 364 w 589"/>
                  <a:gd name="T59" fmla="*/ 292 h 293"/>
                  <a:gd name="T60" fmla="*/ 588 w 589"/>
                  <a:gd name="T61" fmla="*/ 291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89" h="293">
                    <a:moveTo>
                      <a:pt x="588" y="291"/>
                    </a:moveTo>
                    <a:lnTo>
                      <a:pt x="479" y="128"/>
                    </a:lnTo>
                    <a:lnTo>
                      <a:pt x="441" y="182"/>
                    </a:lnTo>
                    <a:lnTo>
                      <a:pt x="321" y="105"/>
                    </a:lnTo>
                    <a:lnTo>
                      <a:pt x="321" y="47"/>
                    </a:lnTo>
                    <a:lnTo>
                      <a:pt x="321" y="47"/>
                    </a:lnTo>
                    <a:cubicBezTo>
                      <a:pt x="321" y="34"/>
                      <a:pt x="316" y="22"/>
                      <a:pt x="308" y="14"/>
                    </a:cubicBezTo>
                    <a:lnTo>
                      <a:pt x="308" y="14"/>
                    </a:lnTo>
                    <a:cubicBezTo>
                      <a:pt x="299" y="5"/>
                      <a:pt x="287" y="0"/>
                      <a:pt x="274" y="0"/>
                    </a:cubicBezTo>
                    <a:lnTo>
                      <a:pt x="161" y="0"/>
                    </a:lnTo>
                    <a:lnTo>
                      <a:pt x="47" y="0"/>
                    </a:lnTo>
                    <a:lnTo>
                      <a:pt x="47" y="0"/>
                    </a:lnTo>
                    <a:cubicBezTo>
                      <a:pt x="34" y="0"/>
                      <a:pt x="22" y="5"/>
                      <a:pt x="14" y="14"/>
                    </a:cubicBezTo>
                    <a:lnTo>
                      <a:pt x="14" y="14"/>
                    </a:lnTo>
                    <a:cubicBezTo>
                      <a:pt x="5" y="22"/>
                      <a:pt x="0" y="34"/>
                      <a:pt x="0" y="47"/>
                    </a:cubicBezTo>
                    <a:lnTo>
                      <a:pt x="0" y="105"/>
                    </a:lnTo>
                    <a:lnTo>
                      <a:pt x="0" y="164"/>
                    </a:lnTo>
                    <a:lnTo>
                      <a:pt x="0" y="164"/>
                    </a:lnTo>
                    <a:cubicBezTo>
                      <a:pt x="0" y="177"/>
                      <a:pt x="5" y="189"/>
                      <a:pt x="14" y="198"/>
                    </a:cubicBezTo>
                    <a:lnTo>
                      <a:pt x="14" y="198"/>
                    </a:lnTo>
                    <a:cubicBezTo>
                      <a:pt x="22" y="206"/>
                      <a:pt x="34" y="211"/>
                      <a:pt x="47" y="211"/>
                    </a:cubicBezTo>
                    <a:lnTo>
                      <a:pt x="161" y="211"/>
                    </a:lnTo>
                    <a:lnTo>
                      <a:pt x="274" y="211"/>
                    </a:lnTo>
                    <a:lnTo>
                      <a:pt x="274" y="211"/>
                    </a:lnTo>
                    <a:cubicBezTo>
                      <a:pt x="287" y="211"/>
                      <a:pt x="299" y="206"/>
                      <a:pt x="308" y="198"/>
                    </a:cubicBezTo>
                    <a:lnTo>
                      <a:pt x="308" y="198"/>
                    </a:lnTo>
                    <a:cubicBezTo>
                      <a:pt x="316" y="189"/>
                      <a:pt x="321" y="177"/>
                      <a:pt x="321" y="164"/>
                    </a:cubicBezTo>
                    <a:lnTo>
                      <a:pt x="321" y="163"/>
                    </a:lnTo>
                    <a:lnTo>
                      <a:pt x="413" y="223"/>
                    </a:lnTo>
                    <a:lnTo>
                      <a:pt x="364" y="292"/>
                    </a:lnTo>
                    <a:lnTo>
                      <a:pt x="588" y="29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96">
                <a:extLst>
                  <a:ext uri="{FF2B5EF4-FFF2-40B4-BE49-F238E27FC236}">
                    <a16:creationId xmlns:a16="http://schemas.microsoft.com/office/drawing/2014/main" id="{97FAFAC8-920A-48B9-9DC2-5CB5F3268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8707" y="10560732"/>
                <a:ext cx="361051" cy="372823"/>
              </a:xfrm>
              <a:custGeom>
                <a:avLst/>
                <a:gdLst>
                  <a:gd name="T0" fmla="*/ 395 w 406"/>
                  <a:gd name="T1" fmla="*/ 420 h 421"/>
                  <a:gd name="T2" fmla="*/ 10 w 406"/>
                  <a:gd name="T3" fmla="*/ 420 h 421"/>
                  <a:gd name="T4" fmla="*/ 10 w 406"/>
                  <a:gd name="T5" fmla="*/ 420 h 421"/>
                  <a:gd name="T6" fmla="*/ 0 w 406"/>
                  <a:gd name="T7" fmla="*/ 409 h 421"/>
                  <a:gd name="T8" fmla="*/ 0 w 406"/>
                  <a:gd name="T9" fmla="*/ 9 h 421"/>
                  <a:gd name="T10" fmla="*/ 0 w 406"/>
                  <a:gd name="T11" fmla="*/ 9 h 421"/>
                  <a:gd name="T12" fmla="*/ 10 w 406"/>
                  <a:gd name="T13" fmla="*/ 0 h 421"/>
                  <a:gd name="T14" fmla="*/ 10 w 406"/>
                  <a:gd name="T15" fmla="*/ 0 h 421"/>
                  <a:gd name="T16" fmla="*/ 20 w 406"/>
                  <a:gd name="T17" fmla="*/ 9 h 421"/>
                  <a:gd name="T18" fmla="*/ 20 w 406"/>
                  <a:gd name="T19" fmla="*/ 400 h 421"/>
                  <a:gd name="T20" fmla="*/ 395 w 406"/>
                  <a:gd name="T21" fmla="*/ 400 h 421"/>
                  <a:gd name="T22" fmla="*/ 395 w 406"/>
                  <a:gd name="T23" fmla="*/ 400 h 421"/>
                  <a:gd name="T24" fmla="*/ 405 w 406"/>
                  <a:gd name="T25" fmla="*/ 409 h 421"/>
                  <a:gd name="T26" fmla="*/ 405 w 406"/>
                  <a:gd name="T27" fmla="*/ 409 h 421"/>
                  <a:gd name="T28" fmla="*/ 395 w 406"/>
                  <a:gd name="T29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6" h="421">
                    <a:moveTo>
                      <a:pt x="395" y="420"/>
                    </a:moveTo>
                    <a:lnTo>
                      <a:pt x="10" y="420"/>
                    </a:lnTo>
                    <a:lnTo>
                      <a:pt x="10" y="420"/>
                    </a:lnTo>
                    <a:cubicBezTo>
                      <a:pt x="5" y="420"/>
                      <a:pt x="0" y="415"/>
                      <a:pt x="0" y="4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9"/>
                    </a:cubicBezTo>
                    <a:lnTo>
                      <a:pt x="20" y="400"/>
                    </a:lnTo>
                    <a:lnTo>
                      <a:pt x="395" y="400"/>
                    </a:lnTo>
                    <a:lnTo>
                      <a:pt x="395" y="400"/>
                    </a:lnTo>
                    <a:cubicBezTo>
                      <a:pt x="401" y="400"/>
                      <a:pt x="405" y="404"/>
                      <a:pt x="405" y="409"/>
                    </a:cubicBezTo>
                    <a:lnTo>
                      <a:pt x="405" y="409"/>
                    </a:lnTo>
                    <a:cubicBezTo>
                      <a:pt x="405" y="415"/>
                      <a:pt x="401" y="420"/>
                      <a:pt x="395" y="4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97">
                <a:extLst>
                  <a:ext uri="{FF2B5EF4-FFF2-40B4-BE49-F238E27FC236}">
                    <a16:creationId xmlns:a16="http://schemas.microsoft.com/office/drawing/2014/main" id="{F22DD9BF-D8C8-40FF-99F1-91F026226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1923" y="8637745"/>
                <a:ext cx="361051" cy="372823"/>
              </a:xfrm>
              <a:custGeom>
                <a:avLst/>
                <a:gdLst>
                  <a:gd name="T0" fmla="*/ 395 w 405"/>
                  <a:gd name="T1" fmla="*/ 419 h 420"/>
                  <a:gd name="T2" fmla="*/ 395 w 405"/>
                  <a:gd name="T3" fmla="*/ 419 h 420"/>
                  <a:gd name="T4" fmla="*/ 385 w 405"/>
                  <a:gd name="T5" fmla="*/ 410 h 420"/>
                  <a:gd name="T6" fmla="*/ 385 w 405"/>
                  <a:gd name="T7" fmla="*/ 20 h 420"/>
                  <a:gd name="T8" fmla="*/ 10 w 405"/>
                  <a:gd name="T9" fmla="*/ 20 h 420"/>
                  <a:gd name="T10" fmla="*/ 10 w 405"/>
                  <a:gd name="T11" fmla="*/ 20 h 420"/>
                  <a:gd name="T12" fmla="*/ 0 w 405"/>
                  <a:gd name="T13" fmla="*/ 10 h 420"/>
                  <a:gd name="T14" fmla="*/ 0 w 405"/>
                  <a:gd name="T15" fmla="*/ 10 h 420"/>
                  <a:gd name="T16" fmla="*/ 10 w 405"/>
                  <a:gd name="T17" fmla="*/ 0 h 420"/>
                  <a:gd name="T18" fmla="*/ 395 w 405"/>
                  <a:gd name="T19" fmla="*/ 0 h 420"/>
                  <a:gd name="T20" fmla="*/ 395 w 405"/>
                  <a:gd name="T21" fmla="*/ 0 h 420"/>
                  <a:gd name="T22" fmla="*/ 404 w 405"/>
                  <a:gd name="T23" fmla="*/ 10 h 420"/>
                  <a:gd name="T24" fmla="*/ 404 w 405"/>
                  <a:gd name="T25" fmla="*/ 410 h 420"/>
                  <a:gd name="T26" fmla="*/ 404 w 405"/>
                  <a:gd name="T27" fmla="*/ 410 h 420"/>
                  <a:gd name="T28" fmla="*/ 395 w 405"/>
                  <a:gd name="T29" fmla="*/ 419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5" h="420">
                    <a:moveTo>
                      <a:pt x="395" y="419"/>
                    </a:moveTo>
                    <a:lnTo>
                      <a:pt x="395" y="419"/>
                    </a:lnTo>
                    <a:cubicBezTo>
                      <a:pt x="389" y="419"/>
                      <a:pt x="385" y="415"/>
                      <a:pt x="385" y="410"/>
                    </a:cubicBezTo>
                    <a:lnTo>
                      <a:pt x="385" y="20"/>
                    </a:ln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95" y="0"/>
                    </a:lnTo>
                    <a:lnTo>
                      <a:pt x="395" y="0"/>
                    </a:lnTo>
                    <a:cubicBezTo>
                      <a:pt x="400" y="0"/>
                      <a:pt x="404" y="5"/>
                      <a:pt x="404" y="10"/>
                    </a:cubicBezTo>
                    <a:lnTo>
                      <a:pt x="404" y="410"/>
                    </a:lnTo>
                    <a:lnTo>
                      <a:pt x="404" y="410"/>
                    </a:lnTo>
                    <a:cubicBezTo>
                      <a:pt x="404" y="415"/>
                      <a:pt x="400" y="419"/>
                      <a:pt x="395" y="4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D7346D75-A07B-4F9D-8788-209CE92F8FB1}"/>
                </a:ext>
              </a:extLst>
            </p:cNvPr>
            <p:cNvGrpSpPr/>
            <p:nvPr/>
          </p:nvGrpSpPr>
          <p:grpSpPr>
            <a:xfrm>
              <a:off x="14461647" y="4466039"/>
              <a:ext cx="7370142" cy="4646564"/>
              <a:chOff x="14461647" y="4466039"/>
              <a:chExt cx="7370142" cy="4646564"/>
            </a:xfrm>
          </p:grpSpPr>
          <p:sp>
            <p:nvSpPr>
              <p:cNvPr id="177" name="Freeform 198">
                <a:extLst>
                  <a:ext uri="{FF2B5EF4-FFF2-40B4-BE49-F238E27FC236}">
                    <a16:creationId xmlns:a16="http://schemas.microsoft.com/office/drawing/2014/main" id="{32241F90-9CA1-420D-80DD-DF473EEC3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2353" y="5294102"/>
                <a:ext cx="2044644" cy="2044644"/>
              </a:xfrm>
              <a:custGeom>
                <a:avLst/>
                <a:gdLst>
                  <a:gd name="T0" fmla="*/ 2296 w 2297"/>
                  <a:gd name="T1" fmla="*/ 1148 h 2296"/>
                  <a:gd name="T2" fmla="*/ 2296 w 2297"/>
                  <a:gd name="T3" fmla="*/ 1148 h 2296"/>
                  <a:gd name="T4" fmla="*/ 1148 w 2297"/>
                  <a:gd name="T5" fmla="*/ 2295 h 2296"/>
                  <a:gd name="T6" fmla="*/ 1148 w 2297"/>
                  <a:gd name="T7" fmla="*/ 2295 h 2296"/>
                  <a:gd name="T8" fmla="*/ 0 w 2297"/>
                  <a:gd name="T9" fmla="*/ 1148 h 2296"/>
                  <a:gd name="T10" fmla="*/ 0 w 2297"/>
                  <a:gd name="T11" fmla="*/ 1148 h 2296"/>
                  <a:gd name="T12" fmla="*/ 1148 w 2297"/>
                  <a:gd name="T13" fmla="*/ 0 h 2296"/>
                  <a:gd name="T14" fmla="*/ 1148 w 2297"/>
                  <a:gd name="T15" fmla="*/ 0 h 2296"/>
                  <a:gd name="T16" fmla="*/ 2296 w 2297"/>
                  <a:gd name="T17" fmla="*/ 1148 h 2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97" h="2296">
                    <a:moveTo>
                      <a:pt x="2296" y="1148"/>
                    </a:moveTo>
                    <a:lnTo>
                      <a:pt x="2296" y="1148"/>
                    </a:lnTo>
                    <a:cubicBezTo>
                      <a:pt x="2296" y="1781"/>
                      <a:pt x="1782" y="2295"/>
                      <a:pt x="1148" y="2295"/>
                    </a:cubicBezTo>
                    <a:lnTo>
                      <a:pt x="1148" y="2295"/>
                    </a:lnTo>
                    <a:cubicBezTo>
                      <a:pt x="514" y="2295"/>
                      <a:pt x="0" y="1781"/>
                      <a:pt x="0" y="1148"/>
                    </a:cubicBezTo>
                    <a:lnTo>
                      <a:pt x="0" y="1148"/>
                    </a:lnTo>
                    <a:cubicBezTo>
                      <a:pt x="0" y="514"/>
                      <a:pt x="514" y="0"/>
                      <a:pt x="1148" y="0"/>
                    </a:cubicBezTo>
                    <a:lnTo>
                      <a:pt x="1148" y="0"/>
                    </a:lnTo>
                    <a:cubicBezTo>
                      <a:pt x="1782" y="0"/>
                      <a:pt x="2296" y="514"/>
                      <a:pt x="2296" y="11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99">
                <a:extLst>
                  <a:ext uri="{FF2B5EF4-FFF2-40B4-BE49-F238E27FC236}">
                    <a16:creationId xmlns:a16="http://schemas.microsoft.com/office/drawing/2014/main" id="{A28B7391-2064-4794-BAA8-CBE0419F9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4504" y="5282327"/>
                <a:ext cx="2060342" cy="2060344"/>
              </a:xfrm>
              <a:custGeom>
                <a:avLst/>
                <a:gdLst>
                  <a:gd name="T0" fmla="*/ 1158 w 2317"/>
                  <a:gd name="T1" fmla="*/ 21 h 2316"/>
                  <a:gd name="T2" fmla="*/ 1158 w 2317"/>
                  <a:gd name="T3" fmla="*/ 21 h 2316"/>
                  <a:gd name="T4" fmla="*/ 20 w 2317"/>
                  <a:gd name="T5" fmla="*/ 1159 h 2316"/>
                  <a:gd name="T6" fmla="*/ 20 w 2317"/>
                  <a:gd name="T7" fmla="*/ 1159 h 2316"/>
                  <a:gd name="T8" fmla="*/ 1158 w 2317"/>
                  <a:gd name="T9" fmla="*/ 2296 h 2316"/>
                  <a:gd name="T10" fmla="*/ 1158 w 2317"/>
                  <a:gd name="T11" fmla="*/ 2296 h 2316"/>
                  <a:gd name="T12" fmla="*/ 2296 w 2317"/>
                  <a:gd name="T13" fmla="*/ 1159 h 2316"/>
                  <a:gd name="T14" fmla="*/ 2296 w 2317"/>
                  <a:gd name="T15" fmla="*/ 1159 h 2316"/>
                  <a:gd name="T16" fmla="*/ 1158 w 2317"/>
                  <a:gd name="T17" fmla="*/ 21 h 2316"/>
                  <a:gd name="T18" fmla="*/ 1158 w 2317"/>
                  <a:gd name="T19" fmla="*/ 2315 h 2316"/>
                  <a:gd name="T20" fmla="*/ 1158 w 2317"/>
                  <a:gd name="T21" fmla="*/ 2315 h 2316"/>
                  <a:gd name="T22" fmla="*/ 0 w 2317"/>
                  <a:gd name="T23" fmla="*/ 1159 h 2316"/>
                  <a:gd name="T24" fmla="*/ 0 w 2317"/>
                  <a:gd name="T25" fmla="*/ 1159 h 2316"/>
                  <a:gd name="T26" fmla="*/ 1158 w 2317"/>
                  <a:gd name="T27" fmla="*/ 0 h 2316"/>
                  <a:gd name="T28" fmla="*/ 1158 w 2317"/>
                  <a:gd name="T29" fmla="*/ 0 h 2316"/>
                  <a:gd name="T30" fmla="*/ 2316 w 2317"/>
                  <a:gd name="T31" fmla="*/ 1159 h 2316"/>
                  <a:gd name="T32" fmla="*/ 2316 w 2317"/>
                  <a:gd name="T33" fmla="*/ 1159 h 2316"/>
                  <a:gd name="T34" fmla="*/ 1158 w 2317"/>
                  <a:gd name="T35" fmla="*/ 2315 h 2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17" h="2316">
                    <a:moveTo>
                      <a:pt x="1158" y="21"/>
                    </a:moveTo>
                    <a:lnTo>
                      <a:pt x="1158" y="21"/>
                    </a:lnTo>
                    <a:cubicBezTo>
                      <a:pt x="530" y="21"/>
                      <a:pt x="20" y="531"/>
                      <a:pt x="20" y="1159"/>
                    </a:cubicBezTo>
                    <a:lnTo>
                      <a:pt x="20" y="1159"/>
                    </a:lnTo>
                    <a:cubicBezTo>
                      <a:pt x="20" y="1786"/>
                      <a:pt x="530" y="2296"/>
                      <a:pt x="1158" y="2296"/>
                    </a:cubicBezTo>
                    <a:lnTo>
                      <a:pt x="1158" y="2296"/>
                    </a:lnTo>
                    <a:cubicBezTo>
                      <a:pt x="1786" y="2296"/>
                      <a:pt x="2296" y="1786"/>
                      <a:pt x="2296" y="1159"/>
                    </a:cubicBezTo>
                    <a:lnTo>
                      <a:pt x="2296" y="1159"/>
                    </a:lnTo>
                    <a:cubicBezTo>
                      <a:pt x="2296" y="531"/>
                      <a:pt x="1786" y="21"/>
                      <a:pt x="1158" y="21"/>
                    </a:cubicBezTo>
                    <a:close/>
                    <a:moveTo>
                      <a:pt x="1158" y="2315"/>
                    </a:moveTo>
                    <a:lnTo>
                      <a:pt x="1158" y="2315"/>
                    </a:lnTo>
                    <a:cubicBezTo>
                      <a:pt x="519" y="2315"/>
                      <a:pt x="0" y="1796"/>
                      <a:pt x="0" y="1159"/>
                    </a:cubicBezTo>
                    <a:lnTo>
                      <a:pt x="0" y="1159"/>
                    </a:lnTo>
                    <a:cubicBezTo>
                      <a:pt x="0" y="520"/>
                      <a:pt x="519" y="0"/>
                      <a:pt x="1158" y="0"/>
                    </a:cubicBezTo>
                    <a:lnTo>
                      <a:pt x="1158" y="0"/>
                    </a:lnTo>
                    <a:cubicBezTo>
                      <a:pt x="1797" y="0"/>
                      <a:pt x="2316" y="520"/>
                      <a:pt x="2316" y="1159"/>
                    </a:cubicBezTo>
                    <a:lnTo>
                      <a:pt x="2316" y="1159"/>
                    </a:lnTo>
                    <a:cubicBezTo>
                      <a:pt x="2316" y="1796"/>
                      <a:pt x="1797" y="2315"/>
                      <a:pt x="1158" y="2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200">
                <a:extLst>
                  <a:ext uri="{FF2B5EF4-FFF2-40B4-BE49-F238E27FC236}">
                    <a16:creationId xmlns:a16="http://schemas.microsoft.com/office/drawing/2014/main" id="{9CD5BA93-698B-498C-8E32-16891754F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2353" y="5588436"/>
                <a:ext cx="906550" cy="1463826"/>
              </a:xfrm>
              <a:custGeom>
                <a:avLst/>
                <a:gdLst>
                  <a:gd name="T0" fmla="*/ 131 w 1020"/>
                  <a:gd name="T1" fmla="*/ 1036 h 1647"/>
                  <a:gd name="T2" fmla="*/ 131 w 1020"/>
                  <a:gd name="T3" fmla="*/ 1036 h 1647"/>
                  <a:gd name="T4" fmla="*/ 312 w 1020"/>
                  <a:gd name="T5" fmla="*/ 1233 h 1647"/>
                  <a:gd name="T6" fmla="*/ 312 w 1020"/>
                  <a:gd name="T7" fmla="*/ 1233 h 1647"/>
                  <a:gd name="T8" fmla="*/ 451 w 1020"/>
                  <a:gd name="T9" fmla="*/ 1419 h 1647"/>
                  <a:gd name="T10" fmla="*/ 451 w 1020"/>
                  <a:gd name="T11" fmla="*/ 1419 h 1647"/>
                  <a:gd name="T12" fmla="*/ 693 w 1020"/>
                  <a:gd name="T13" fmla="*/ 1530 h 1647"/>
                  <a:gd name="T14" fmla="*/ 693 w 1020"/>
                  <a:gd name="T15" fmla="*/ 1530 h 1647"/>
                  <a:gd name="T16" fmla="*/ 778 w 1020"/>
                  <a:gd name="T17" fmla="*/ 1619 h 1647"/>
                  <a:gd name="T18" fmla="*/ 778 w 1020"/>
                  <a:gd name="T19" fmla="*/ 1619 h 1647"/>
                  <a:gd name="T20" fmla="*/ 893 w 1020"/>
                  <a:gd name="T21" fmla="*/ 1241 h 1647"/>
                  <a:gd name="T22" fmla="*/ 893 w 1020"/>
                  <a:gd name="T23" fmla="*/ 1241 h 1647"/>
                  <a:gd name="T24" fmla="*/ 451 w 1020"/>
                  <a:gd name="T25" fmla="*/ 1064 h 1647"/>
                  <a:gd name="T26" fmla="*/ 451 w 1020"/>
                  <a:gd name="T27" fmla="*/ 1064 h 1647"/>
                  <a:gd name="T28" fmla="*/ 348 w 1020"/>
                  <a:gd name="T29" fmla="*/ 920 h 1647"/>
                  <a:gd name="T30" fmla="*/ 348 w 1020"/>
                  <a:gd name="T31" fmla="*/ 920 h 1647"/>
                  <a:gd name="T32" fmla="*/ 577 w 1020"/>
                  <a:gd name="T33" fmla="*/ 777 h 1647"/>
                  <a:gd name="T34" fmla="*/ 577 w 1020"/>
                  <a:gd name="T35" fmla="*/ 777 h 1647"/>
                  <a:gd name="T36" fmla="*/ 679 w 1020"/>
                  <a:gd name="T37" fmla="*/ 642 h 1647"/>
                  <a:gd name="T38" fmla="*/ 679 w 1020"/>
                  <a:gd name="T39" fmla="*/ 642 h 1647"/>
                  <a:gd name="T40" fmla="*/ 919 w 1020"/>
                  <a:gd name="T41" fmla="*/ 575 h 1647"/>
                  <a:gd name="T42" fmla="*/ 919 w 1020"/>
                  <a:gd name="T43" fmla="*/ 575 h 1647"/>
                  <a:gd name="T44" fmla="*/ 955 w 1020"/>
                  <a:gd name="T45" fmla="*/ 359 h 1647"/>
                  <a:gd name="T46" fmla="*/ 955 w 1020"/>
                  <a:gd name="T47" fmla="*/ 359 h 1647"/>
                  <a:gd name="T48" fmla="*/ 775 w 1020"/>
                  <a:gd name="T49" fmla="*/ 339 h 1647"/>
                  <a:gd name="T50" fmla="*/ 775 w 1020"/>
                  <a:gd name="T51" fmla="*/ 339 h 1647"/>
                  <a:gd name="T52" fmla="*/ 697 w 1020"/>
                  <a:gd name="T53" fmla="*/ 168 h 1647"/>
                  <a:gd name="T54" fmla="*/ 697 w 1020"/>
                  <a:gd name="T55" fmla="*/ 168 h 1647"/>
                  <a:gd name="T56" fmla="*/ 422 w 1020"/>
                  <a:gd name="T57" fmla="*/ 75 h 1647"/>
                  <a:gd name="T58" fmla="*/ 422 w 1020"/>
                  <a:gd name="T59" fmla="*/ 75 h 1647"/>
                  <a:gd name="T60" fmla="*/ 339 w 1020"/>
                  <a:gd name="T61" fmla="*/ 0 h 1647"/>
                  <a:gd name="T62" fmla="*/ 339 w 1020"/>
                  <a:gd name="T63" fmla="*/ 0 h 1647"/>
                  <a:gd name="T64" fmla="*/ 0 w 1020"/>
                  <a:gd name="T65" fmla="*/ 815 h 1647"/>
                  <a:gd name="T66" fmla="*/ 0 w 1020"/>
                  <a:gd name="T67" fmla="*/ 815 h 1647"/>
                  <a:gd name="T68" fmla="*/ 7 w 1020"/>
                  <a:gd name="T69" fmla="*/ 941 h 1647"/>
                  <a:gd name="T70" fmla="*/ 7 w 1020"/>
                  <a:gd name="T71" fmla="*/ 941 h 1647"/>
                  <a:gd name="T72" fmla="*/ 131 w 1020"/>
                  <a:gd name="T73" fmla="*/ 1036 h 1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0" h="1647">
                    <a:moveTo>
                      <a:pt x="131" y="1036"/>
                    </a:moveTo>
                    <a:lnTo>
                      <a:pt x="131" y="1036"/>
                    </a:lnTo>
                    <a:cubicBezTo>
                      <a:pt x="337" y="1122"/>
                      <a:pt x="355" y="1158"/>
                      <a:pt x="312" y="1233"/>
                    </a:cubicBezTo>
                    <a:lnTo>
                      <a:pt x="312" y="1233"/>
                    </a:lnTo>
                    <a:cubicBezTo>
                      <a:pt x="270" y="1309"/>
                      <a:pt x="266" y="1416"/>
                      <a:pt x="451" y="1419"/>
                    </a:cubicBezTo>
                    <a:lnTo>
                      <a:pt x="451" y="1419"/>
                    </a:lnTo>
                    <a:cubicBezTo>
                      <a:pt x="684" y="1423"/>
                      <a:pt x="681" y="1427"/>
                      <a:pt x="693" y="1530"/>
                    </a:cubicBezTo>
                    <a:lnTo>
                      <a:pt x="693" y="1530"/>
                    </a:lnTo>
                    <a:cubicBezTo>
                      <a:pt x="702" y="1620"/>
                      <a:pt x="733" y="1646"/>
                      <a:pt x="778" y="1619"/>
                    </a:cubicBezTo>
                    <a:lnTo>
                      <a:pt x="778" y="1619"/>
                    </a:lnTo>
                    <a:cubicBezTo>
                      <a:pt x="815" y="1598"/>
                      <a:pt x="948" y="1437"/>
                      <a:pt x="893" y="1241"/>
                    </a:cubicBezTo>
                    <a:lnTo>
                      <a:pt x="893" y="1241"/>
                    </a:lnTo>
                    <a:cubicBezTo>
                      <a:pt x="837" y="1045"/>
                      <a:pt x="652" y="1082"/>
                      <a:pt x="451" y="1064"/>
                    </a:cubicBezTo>
                    <a:lnTo>
                      <a:pt x="451" y="1064"/>
                    </a:lnTo>
                    <a:cubicBezTo>
                      <a:pt x="303" y="1051"/>
                      <a:pt x="179" y="970"/>
                      <a:pt x="348" y="920"/>
                    </a:cubicBezTo>
                    <a:lnTo>
                      <a:pt x="348" y="920"/>
                    </a:lnTo>
                    <a:cubicBezTo>
                      <a:pt x="501" y="875"/>
                      <a:pt x="595" y="839"/>
                      <a:pt x="577" y="777"/>
                    </a:cubicBezTo>
                    <a:lnTo>
                      <a:pt x="577" y="777"/>
                    </a:lnTo>
                    <a:cubicBezTo>
                      <a:pt x="558" y="713"/>
                      <a:pt x="548" y="676"/>
                      <a:pt x="679" y="642"/>
                    </a:cubicBezTo>
                    <a:lnTo>
                      <a:pt x="679" y="642"/>
                    </a:lnTo>
                    <a:cubicBezTo>
                      <a:pt x="725" y="629"/>
                      <a:pt x="869" y="596"/>
                      <a:pt x="919" y="575"/>
                    </a:cubicBezTo>
                    <a:lnTo>
                      <a:pt x="919" y="575"/>
                    </a:lnTo>
                    <a:cubicBezTo>
                      <a:pt x="1019" y="535"/>
                      <a:pt x="1002" y="392"/>
                      <a:pt x="955" y="359"/>
                    </a:cubicBezTo>
                    <a:lnTo>
                      <a:pt x="955" y="359"/>
                    </a:lnTo>
                    <a:cubicBezTo>
                      <a:pt x="930" y="341"/>
                      <a:pt x="836" y="342"/>
                      <a:pt x="775" y="339"/>
                    </a:cubicBezTo>
                    <a:lnTo>
                      <a:pt x="775" y="339"/>
                    </a:lnTo>
                    <a:cubicBezTo>
                      <a:pt x="654" y="335"/>
                      <a:pt x="701" y="289"/>
                      <a:pt x="697" y="168"/>
                    </a:cubicBezTo>
                    <a:lnTo>
                      <a:pt x="697" y="168"/>
                    </a:lnTo>
                    <a:cubicBezTo>
                      <a:pt x="692" y="46"/>
                      <a:pt x="547" y="71"/>
                      <a:pt x="422" y="75"/>
                    </a:cubicBezTo>
                    <a:lnTo>
                      <a:pt x="422" y="75"/>
                    </a:lnTo>
                    <a:cubicBezTo>
                      <a:pt x="356" y="78"/>
                      <a:pt x="339" y="39"/>
                      <a:pt x="339" y="0"/>
                    </a:cubicBezTo>
                    <a:lnTo>
                      <a:pt x="339" y="0"/>
                    </a:lnTo>
                    <a:cubicBezTo>
                      <a:pt x="129" y="208"/>
                      <a:pt x="0" y="496"/>
                      <a:pt x="0" y="815"/>
                    </a:cubicBezTo>
                    <a:lnTo>
                      <a:pt x="0" y="815"/>
                    </a:lnTo>
                    <a:cubicBezTo>
                      <a:pt x="0" y="858"/>
                      <a:pt x="3" y="900"/>
                      <a:pt x="7" y="941"/>
                    </a:cubicBezTo>
                    <a:lnTo>
                      <a:pt x="7" y="941"/>
                    </a:lnTo>
                    <a:cubicBezTo>
                      <a:pt x="33" y="977"/>
                      <a:pt x="73" y="1012"/>
                      <a:pt x="131" y="103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201">
                <a:extLst>
                  <a:ext uri="{FF2B5EF4-FFF2-40B4-BE49-F238E27FC236}">
                    <a16:creationId xmlns:a16="http://schemas.microsoft.com/office/drawing/2014/main" id="{5CDDD7CA-2E4E-495F-A487-A71576D59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4504" y="5568814"/>
                <a:ext cx="906550" cy="1479521"/>
              </a:xfrm>
              <a:custGeom>
                <a:avLst/>
                <a:gdLst>
                  <a:gd name="T0" fmla="*/ 347 w 1018"/>
                  <a:gd name="T1" fmla="*/ 1181 h 1664"/>
                  <a:gd name="T2" fmla="*/ 331 w 1018"/>
                  <a:gd name="T3" fmla="*/ 1262 h 1664"/>
                  <a:gd name="T4" fmla="*/ 461 w 1018"/>
                  <a:gd name="T5" fmla="*/ 1433 h 1664"/>
                  <a:gd name="T6" fmla="*/ 712 w 1018"/>
                  <a:gd name="T7" fmla="*/ 1552 h 1664"/>
                  <a:gd name="T8" fmla="*/ 746 w 1018"/>
                  <a:gd name="T9" fmla="*/ 1640 h 1664"/>
                  <a:gd name="T10" fmla="*/ 894 w 1018"/>
                  <a:gd name="T11" fmla="*/ 1268 h 1664"/>
                  <a:gd name="T12" fmla="*/ 570 w 1018"/>
                  <a:gd name="T13" fmla="*/ 1103 h 1664"/>
                  <a:gd name="T14" fmla="*/ 267 w 1018"/>
                  <a:gd name="T15" fmla="*/ 1006 h 1664"/>
                  <a:gd name="T16" fmla="*/ 355 w 1018"/>
                  <a:gd name="T17" fmla="*/ 934 h 1664"/>
                  <a:gd name="T18" fmla="*/ 573 w 1018"/>
                  <a:gd name="T19" fmla="*/ 716 h 1664"/>
                  <a:gd name="T20" fmla="*/ 686 w 1018"/>
                  <a:gd name="T21" fmla="*/ 655 h 1664"/>
                  <a:gd name="T22" fmla="*/ 926 w 1018"/>
                  <a:gd name="T23" fmla="*/ 589 h 1664"/>
                  <a:gd name="T24" fmla="*/ 991 w 1018"/>
                  <a:gd name="T25" fmla="*/ 496 h 1664"/>
                  <a:gd name="T26" fmla="*/ 819 w 1018"/>
                  <a:gd name="T27" fmla="*/ 374 h 1664"/>
                  <a:gd name="T28" fmla="*/ 785 w 1018"/>
                  <a:gd name="T29" fmla="*/ 373 h 1664"/>
                  <a:gd name="T30" fmla="*/ 693 w 1018"/>
                  <a:gd name="T31" fmla="*/ 271 h 1664"/>
                  <a:gd name="T32" fmla="*/ 697 w 1018"/>
                  <a:gd name="T33" fmla="*/ 191 h 1664"/>
                  <a:gd name="T34" fmla="*/ 477 w 1018"/>
                  <a:gd name="T35" fmla="*/ 106 h 1664"/>
                  <a:gd name="T36" fmla="*/ 433 w 1018"/>
                  <a:gd name="T37" fmla="*/ 108 h 1664"/>
                  <a:gd name="T38" fmla="*/ 341 w 1018"/>
                  <a:gd name="T39" fmla="*/ 45 h 1664"/>
                  <a:gd name="T40" fmla="*/ 20 w 1018"/>
                  <a:gd name="T41" fmla="*/ 838 h 1664"/>
                  <a:gd name="T42" fmla="*/ 145 w 1018"/>
                  <a:gd name="T43" fmla="*/ 1050 h 1664"/>
                  <a:gd name="T44" fmla="*/ 738 w 1018"/>
                  <a:gd name="T45" fmla="*/ 1658 h 1664"/>
                  <a:gd name="T46" fmla="*/ 692 w 1018"/>
                  <a:gd name="T47" fmla="*/ 1550 h 1664"/>
                  <a:gd name="T48" fmla="*/ 460 w 1018"/>
                  <a:gd name="T49" fmla="*/ 1452 h 1664"/>
                  <a:gd name="T50" fmla="*/ 314 w 1018"/>
                  <a:gd name="T51" fmla="*/ 1252 h 1664"/>
                  <a:gd name="T52" fmla="*/ 329 w 1018"/>
                  <a:gd name="T53" fmla="*/ 1187 h 1664"/>
                  <a:gd name="T54" fmla="*/ 9 w 1018"/>
                  <a:gd name="T55" fmla="*/ 970 h 1664"/>
                  <a:gd name="T56" fmla="*/ 7 w 1018"/>
                  <a:gd name="T57" fmla="*/ 966 h 1664"/>
                  <a:gd name="T58" fmla="*/ 342 w 1018"/>
                  <a:gd name="T59" fmla="*/ 16 h 1664"/>
                  <a:gd name="T60" fmla="*/ 359 w 1018"/>
                  <a:gd name="T61" fmla="*/ 23 h 1664"/>
                  <a:gd name="T62" fmla="*/ 432 w 1018"/>
                  <a:gd name="T63" fmla="*/ 89 h 1664"/>
                  <a:gd name="T64" fmla="*/ 477 w 1018"/>
                  <a:gd name="T65" fmla="*/ 86 h 1664"/>
                  <a:gd name="T66" fmla="*/ 716 w 1018"/>
                  <a:gd name="T67" fmla="*/ 191 h 1664"/>
                  <a:gd name="T68" fmla="*/ 714 w 1018"/>
                  <a:gd name="T69" fmla="*/ 273 h 1664"/>
                  <a:gd name="T70" fmla="*/ 786 w 1018"/>
                  <a:gd name="T71" fmla="*/ 353 h 1664"/>
                  <a:gd name="T72" fmla="*/ 819 w 1018"/>
                  <a:gd name="T73" fmla="*/ 354 h 1664"/>
                  <a:gd name="T74" fmla="*/ 1011 w 1018"/>
                  <a:gd name="T75" fmla="*/ 498 h 1664"/>
                  <a:gd name="T76" fmla="*/ 934 w 1018"/>
                  <a:gd name="T77" fmla="*/ 608 h 1664"/>
                  <a:gd name="T78" fmla="*/ 691 w 1018"/>
                  <a:gd name="T79" fmla="*/ 674 h 1664"/>
                  <a:gd name="T80" fmla="*/ 591 w 1018"/>
                  <a:gd name="T81" fmla="*/ 725 h 1664"/>
                  <a:gd name="T82" fmla="*/ 361 w 1018"/>
                  <a:gd name="T83" fmla="*/ 953 h 1664"/>
                  <a:gd name="T84" fmla="*/ 286 w 1018"/>
                  <a:gd name="T85" fmla="*/ 1003 h 1664"/>
                  <a:gd name="T86" fmla="*/ 571 w 1018"/>
                  <a:gd name="T87" fmla="*/ 1084 h 1664"/>
                  <a:gd name="T88" fmla="*/ 912 w 1018"/>
                  <a:gd name="T89" fmla="*/ 1262 h 1664"/>
                  <a:gd name="T90" fmla="*/ 757 w 1018"/>
                  <a:gd name="T91" fmla="*/ 1663 h 16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18" h="1664">
                    <a:moveTo>
                      <a:pt x="145" y="1050"/>
                    </a:moveTo>
                    <a:lnTo>
                      <a:pt x="145" y="1050"/>
                    </a:lnTo>
                    <a:cubicBezTo>
                      <a:pt x="281" y="1107"/>
                      <a:pt x="334" y="1141"/>
                      <a:pt x="347" y="1181"/>
                    </a:cubicBezTo>
                    <a:lnTo>
                      <a:pt x="347" y="1181"/>
                    </a:lnTo>
                    <a:cubicBezTo>
                      <a:pt x="358" y="1209"/>
                      <a:pt x="346" y="1236"/>
                      <a:pt x="331" y="1262"/>
                    </a:cubicBezTo>
                    <a:lnTo>
                      <a:pt x="331" y="1262"/>
                    </a:lnTo>
                    <a:cubicBezTo>
                      <a:pt x="319" y="1282"/>
                      <a:pt x="294" y="1335"/>
                      <a:pt x="318" y="1377"/>
                    </a:cubicBezTo>
                    <a:lnTo>
                      <a:pt x="318" y="1377"/>
                    </a:lnTo>
                    <a:cubicBezTo>
                      <a:pt x="338" y="1412"/>
                      <a:pt x="388" y="1431"/>
                      <a:pt x="461" y="1433"/>
                    </a:cubicBezTo>
                    <a:lnTo>
                      <a:pt x="461" y="1433"/>
                    </a:lnTo>
                    <a:cubicBezTo>
                      <a:pt x="686" y="1437"/>
                      <a:pt x="700" y="1437"/>
                      <a:pt x="712" y="1548"/>
                    </a:cubicBezTo>
                    <a:lnTo>
                      <a:pt x="712" y="1552"/>
                    </a:lnTo>
                    <a:lnTo>
                      <a:pt x="712" y="1552"/>
                    </a:lnTo>
                    <a:cubicBezTo>
                      <a:pt x="719" y="1614"/>
                      <a:pt x="734" y="1634"/>
                      <a:pt x="746" y="1640"/>
                    </a:cubicBezTo>
                    <a:lnTo>
                      <a:pt x="746" y="1640"/>
                    </a:lnTo>
                    <a:cubicBezTo>
                      <a:pt x="756" y="1645"/>
                      <a:pt x="769" y="1643"/>
                      <a:pt x="783" y="1634"/>
                    </a:cubicBezTo>
                    <a:lnTo>
                      <a:pt x="783" y="1634"/>
                    </a:lnTo>
                    <a:cubicBezTo>
                      <a:pt x="816" y="1615"/>
                      <a:pt x="948" y="1458"/>
                      <a:pt x="894" y="1268"/>
                    </a:cubicBezTo>
                    <a:lnTo>
                      <a:pt x="894" y="1268"/>
                    </a:lnTo>
                    <a:cubicBezTo>
                      <a:pt x="850" y="1114"/>
                      <a:pt x="727" y="1109"/>
                      <a:pt x="570" y="1103"/>
                    </a:cubicBezTo>
                    <a:lnTo>
                      <a:pt x="570" y="1103"/>
                    </a:lnTo>
                    <a:cubicBezTo>
                      <a:pt x="534" y="1102"/>
                      <a:pt x="497" y="1101"/>
                      <a:pt x="459" y="1097"/>
                    </a:cubicBezTo>
                    <a:lnTo>
                      <a:pt x="459" y="1097"/>
                    </a:lnTo>
                    <a:cubicBezTo>
                      <a:pt x="369" y="1089"/>
                      <a:pt x="272" y="1055"/>
                      <a:pt x="267" y="1006"/>
                    </a:cubicBezTo>
                    <a:lnTo>
                      <a:pt x="267" y="1006"/>
                    </a:lnTo>
                    <a:cubicBezTo>
                      <a:pt x="264" y="976"/>
                      <a:pt x="293" y="953"/>
                      <a:pt x="355" y="934"/>
                    </a:cubicBezTo>
                    <a:lnTo>
                      <a:pt x="355" y="934"/>
                    </a:lnTo>
                    <a:cubicBezTo>
                      <a:pt x="511" y="888"/>
                      <a:pt x="592" y="853"/>
                      <a:pt x="578" y="803"/>
                    </a:cubicBezTo>
                    <a:lnTo>
                      <a:pt x="578" y="803"/>
                    </a:lnTo>
                    <a:cubicBezTo>
                      <a:pt x="567" y="769"/>
                      <a:pt x="560" y="740"/>
                      <a:pt x="573" y="716"/>
                    </a:cubicBezTo>
                    <a:lnTo>
                      <a:pt x="573" y="716"/>
                    </a:lnTo>
                    <a:cubicBezTo>
                      <a:pt x="588" y="690"/>
                      <a:pt x="621" y="672"/>
                      <a:pt x="686" y="655"/>
                    </a:cubicBezTo>
                    <a:lnTo>
                      <a:pt x="686" y="655"/>
                    </a:lnTo>
                    <a:cubicBezTo>
                      <a:pt x="697" y="652"/>
                      <a:pt x="713" y="648"/>
                      <a:pt x="732" y="644"/>
                    </a:cubicBezTo>
                    <a:lnTo>
                      <a:pt x="732" y="644"/>
                    </a:lnTo>
                    <a:cubicBezTo>
                      <a:pt x="793" y="628"/>
                      <a:pt x="888" y="605"/>
                      <a:pt x="926" y="589"/>
                    </a:cubicBezTo>
                    <a:lnTo>
                      <a:pt x="926" y="589"/>
                    </a:lnTo>
                    <a:cubicBezTo>
                      <a:pt x="976" y="568"/>
                      <a:pt x="989" y="522"/>
                      <a:pt x="991" y="496"/>
                    </a:cubicBezTo>
                    <a:lnTo>
                      <a:pt x="991" y="496"/>
                    </a:lnTo>
                    <a:cubicBezTo>
                      <a:pt x="996" y="447"/>
                      <a:pt x="979" y="405"/>
                      <a:pt x="960" y="390"/>
                    </a:cubicBezTo>
                    <a:lnTo>
                      <a:pt x="960" y="390"/>
                    </a:lnTo>
                    <a:cubicBezTo>
                      <a:pt x="941" y="377"/>
                      <a:pt x="870" y="375"/>
                      <a:pt x="819" y="374"/>
                    </a:cubicBezTo>
                    <a:lnTo>
                      <a:pt x="819" y="374"/>
                    </a:lnTo>
                    <a:cubicBezTo>
                      <a:pt x="807" y="374"/>
                      <a:pt x="795" y="373"/>
                      <a:pt x="785" y="373"/>
                    </a:cubicBezTo>
                    <a:lnTo>
                      <a:pt x="785" y="373"/>
                    </a:lnTo>
                    <a:cubicBezTo>
                      <a:pt x="741" y="371"/>
                      <a:pt x="717" y="364"/>
                      <a:pt x="704" y="349"/>
                    </a:cubicBezTo>
                    <a:lnTo>
                      <a:pt x="704" y="349"/>
                    </a:lnTo>
                    <a:cubicBezTo>
                      <a:pt x="688" y="331"/>
                      <a:pt x="691" y="306"/>
                      <a:pt x="693" y="271"/>
                    </a:cubicBezTo>
                    <a:lnTo>
                      <a:pt x="693" y="271"/>
                    </a:lnTo>
                    <a:cubicBezTo>
                      <a:pt x="696" y="249"/>
                      <a:pt x="697" y="222"/>
                      <a:pt x="697" y="191"/>
                    </a:cubicBezTo>
                    <a:lnTo>
                      <a:pt x="697" y="191"/>
                    </a:lnTo>
                    <a:cubicBezTo>
                      <a:pt x="696" y="165"/>
                      <a:pt x="688" y="145"/>
                      <a:pt x="673" y="132"/>
                    </a:cubicBezTo>
                    <a:lnTo>
                      <a:pt x="673" y="132"/>
                    </a:lnTo>
                    <a:cubicBezTo>
                      <a:pt x="635" y="97"/>
                      <a:pt x="554" y="102"/>
                      <a:pt x="477" y="106"/>
                    </a:cubicBezTo>
                    <a:lnTo>
                      <a:pt x="477" y="106"/>
                    </a:lnTo>
                    <a:cubicBezTo>
                      <a:pt x="462" y="107"/>
                      <a:pt x="447" y="108"/>
                      <a:pt x="433" y="108"/>
                    </a:cubicBezTo>
                    <a:lnTo>
                      <a:pt x="433" y="108"/>
                    </a:lnTo>
                    <a:cubicBezTo>
                      <a:pt x="402" y="109"/>
                      <a:pt x="379" y="102"/>
                      <a:pt x="363" y="87"/>
                    </a:cubicBezTo>
                    <a:lnTo>
                      <a:pt x="363" y="87"/>
                    </a:lnTo>
                    <a:cubicBezTo>
                      <a:pt x="352" y="76"/>
                      <a:pt x="345" y="63"/>
                      <a:pt x="341" y="45"/>
                    </a:cubicBezTo>
                    <a:lnTo>
                      <a:pt x="341" y="45"/>
                    </a:lnTo>
                    <a:cubicBezTo>
                      <a:pt x="134" y="259"/>
                      <a:pt x="20" y="539"/>
                      <a:pt x="20" y="838"/>
                    </a:cubicBezTo>
                    <a:lnTo>
                      <a:pt x="20" y="838"/>
                    </a:lnTo>
                    <a:cubicBezTo>
                      <a:pt x="20" y="878"/>
                      <a:pt x="22" y="919"/>
                      <a:pt x="26" y="960"/>
                    </a:cubicBezTo>
                    <a:lnTo>
                      <a:pt x="26" y="960"/>
                    </a:lnTo>
                    <a:cubicBezTo>
                      <a:pt x="56" y="999"/>
                      <a:pt x="96" y="1029"/>
                      <a:pt x="145" y="1050"/>
                    </a:cubicBezTo>
                    <a:close/>
                    <a:moveTo>
                      <a:pt x="757" y="1663"/>
                    </a:moveTo>
                    <a:lnTo>
                      <a:pt x="757" y="1663"/>
                    </a:lnTo>
                    <a:cubicBezTo>
                      <a:pt x="750" y="1663"/>
                      <a:pt x="744" y="1661"/>
                      <a:pt x="738" y="1658"/>
                    </a:cubicBezTo>
                    <a:lnTo>
                      <a:pt x="738" y="1658"/>
                    </a:lnTo>
                    <a:cubicBezTo>
                      <a:pt x="714" y="1646"/>
                      <a:pt x="699" y="1612"/>
                      <a:pt x="692" y="1554"/>
                    </a:cubicBezTo>
                    <a:lnTo>
                      <a:pt x="692" y="1550"/>
                    </a:lnTo>
                    <a:lnTo>
                      <a:pt x="692" y="1550"/>
                    </a:lnTo>
                    <a:cubicBezTo>
                      <a:pt x="682" y="1456"/>
                      <a:pt x="682" y="1456"/>
                      <a:pt x="460" y="1452"/>
                    </a:cubicBezTo>
                    <a:lnTo>
                      <a:pt x="460" y="1452"/>
                    </a:lnTo>
                    <a:cubicBezTo>
                      <a:pt x="378" y="1450"/>
                      <a:pt x="325" y="1429"/>
                      <a:pt x="301" y="1387"/>
                    </a:cubicBezTo>
                    <a:lnTo>
                      <a:pt x="301" y="1387"/>
                    </a:lnTo>
                    <a:cubicBezTo>
                      <a:pt x="280" y="1351"/>
                      <a:pt x="286" y="1302"/>
                      <a:pt x="314" y="1252"/>
                    </a:cubicBezTo>
                    <a:lnTo>
                      <a:pt x="314" y="1252"/>
                    </a:lnTo>
                    <a:cubicBezTo>
                      <a:pt x="330" y="1222"/>
                      <a:pt x="334" y="1204"/>
                      <a:pt x="329" y="1187"/>
                    </a:cubicBezTo>
                    <a:lnTo>
                      <a:pt x="329" y="1187"/>
                    </a:lnTo>
                    <a:cubicBezTo>
                      <a:pt x="318" y="1154"/>
                      <a:pt x="264" y="1121"/>
                      <a:pt x="138" y="1068"/>
                    </a:cubicBezTo>
                    <a:lnTo>
                      <a:pt x="138" y="1068"/>
                    </a:lnTo>
                    <a:cubicBezTo>
                      <a:pt x="84" y="1046"/>
                      <a:pt x="41" y="1012"/>
                      <a:pt x="9" y="970"/>
                    </a:cubicBezTo>
                    <a:lnTo>
                      <a:pt x="7" y="968"/>
                    </a:lnTo>
                    <a:lnTo>
                      <a:pt x="7" y="966"/>
                    </a:lnTo>
                    <a:lnTo>
                      <a:pt x="7" y="966"/>
                    </a:lnTo>
                    <a:cubicBezTo>
                      <a:pt x="2" y="923"/>
                      <a:pt x="0" y="880"/>
                      <a:pt x="0" y="838"/>
                    </a:cubicBezTo>
                    <a:lnTo>
                      <a:pt x="0" y="838"/>
                    </a:lnTo>
                    <a:cubicBezTo>
                      <a:pt x="0" y="527"/>
                      <a:pt x="121" y="235"/>
                      <a:pt x="342" y="16"/>
                    </a:cubicBezTo>
                    <a:lnTo>
                      <a:pt x="358" y="0"/>
                    </a:lnTo>
                    <a:lnTo>
                      <a:pt x="359" y="23"/>
                    </a:lnTo>
                    <a:lnTo>
                      <a:pt x="359" y="23"/>
                    </a:lnTo>
                    <a:cubicBezTo>
                      <a:pt x="359" y="45"/>
                      <a:pt x="365" y="62"/>
                      <a:pt x="376" y="73"/>
                    </a:cubicBezTo>
                    <a:lnTo>
                      <a:pt x="376" y="73"/>
                    </a:lnTo>
                    <a:cubicBezTo>
                      <a:pt x="388" y="85"/>
                      <a:pt x="407" y="89"/>
                      <a:pt x="432" y="89"/>
                    </a:cubicBezTo>
                    <a:lnTo>
                      <a:pt x="432" y="89"/>
                    </a:lnTo>
                    <a:cubicBezTo>
                      <a:pt x="447" y="88"/>
                      <a:pt x="461" y="87"/>
                      <a:pt x="477" y="86"/>
                    </a:cubicBezTo>
                    <a:lnTo>
                      <a:pt x="477" y="86"/>
                    </a:lnTo>
                    <a:cubicBezTo>
                      <a:pt x="558" y="82"/>
                      <a:pt x="642" y="76"/>
                      <a:pt x="685" y="117"/>
                    </a:cubicBezTo>
                    <a:lnTo>
                      <a:pt x="685" y="117"/>
                    </a:lnTo>
                    <a:cubicBezTo>
                      <a:pt x="705" y="134"/>
                      <a:pt x="715" y="159"/>
                      <a:pt x="716" y="191"/>
                    </a:cubicBezTo>
                    <a:lnTo>
                      <a:pt x="716" y="191"/>
                    </a:lnTo>
                    <a:cubicBezTo>
                      <a:pt x="718" y="223"/>
                      <a:pt x="715" y="250"/>
                      <a:pt x="714" y="273"/>
                    </a:cubicBezTo>
                    <a:lnTo>
                      <a:pt x="714" y="273"/>
                    </a:lnTo>
                    <a:cubicBezTo>
                      <a:pt x="710" y="303"/>
                      <a:pt x="708" y="324"/>
                      <a:pt x="719" y="336"/>
                    </a:cubicBezTo>
                    <a:lnTo>
                      <a:pt x="719" y="336"/>
                    </a:lnTo>
                    <a:cubicBezTo>
                      <a:pt x="727" y="346"/>
                      <a:pt x="748" y="352"/>
                      <a:pt x="786" y="353"/>
                    </a:cubicBezTo>
                    <a:lnTo>
                      <a:pt x="786" y="353"/>
                    </a:lnTo>
                    <a:cubicBezTo>
                      <a:pt x="796" y="353"/>
                      <a:pt x="807" y="354"/>
                      <a:pt x="819" y="354"/>
                    </a:cubicBezTo>
                    <a:lnTo>
                      <a:pt x="819" y="354"/>
                    </a:lnTo>
                    <a:cubicBezTo>
                      <a:pt x="894" y="356"/>
                      <a:pt x="949" y="358"/>
                      <a:pt x="971" y="374"/>
                    </a:cubicBezTo>
                    <a:lnTo>
                      <a:pt x="971" y="374"/>
                    </a:lnTo>
                    <a:cubicBezTo>
                      <a:pt x="1000" y="394"/>
                      <a:pt x="1017" y="447"/>
                      <a:pt x="1011" y="498"/>
                    </a:cubicBezTo>
                    <a:lnTo>
                      <a:pt x="1011" y="498"/>
                    </a:lnTo>
                    <a:cubicBezTo>
                      <a:pt x="1005" y="550"/>
                      <a:pt x="977" y="589"/>
                      <a:pt x="934" y="608"/>
                    </a:cubicBezTo>
                    <a:lnTo>
                      <a:pt x="934" y="608"/>
                    </a:lnTo>
                    <a:cubicBezTo>
                      <a:pt x="894" y="624"/>
                      <a:pt x="799" y="647"/>
                      <a:pt x="736" y="663"/>
                    </a:cubicBezTo>
                    <a:lnTo>
                      <a:pt x="736" y="663"/>
                    </a:lnTo>
                    <a:cubicBezTo>
                      <a:pt x="718" y="667"/>
                      <a:pt x="702" y="671"/>
                      <a:pt x="691" y="674"/>
                    </a:cubicBezTo>
                    <a:lnTo>
                      <a:pt x="691" y="674"/>
                    </a:lnTo>
                    <a:cubicBezTo>
                      <a:pt x="634" y="689"/>
                      <a:pt x="602" y="705"/>
                      <a:pt x="591" y="725"/>
                    </a:cubicBezTo>
                    <a:lnTo>
                      <a:pt x="591" y="725"/>
                    </a:lnTo>
                    <a:cubicBezTo>
                      <a:pt x="581" y="743"/>
                      <a:pt x="587" y="766"/>
                      <a:pt x="596" y="798"/>
                    </a:cubicBezTo>
                    <a:lnTo>
                      <a:pt x="596" y="798"/>
                    </a:lnTo>
                    <a:cubicBezTo>
                      <a:pt x="618" y="871"/>
                      <a:pt x="507" y="910"/>
                      <a:pt x="361" y="953"/>
                    </a:cubicBezTo>
                    <a:lnTo>
                      <a:pt x="361" y="953"/>
                    </a:lnTo>
                    <a:cubicBezTo>
                      <a:pt x="312" y="967"/>
                      <a:pt x="285" y="986"/>
                      <a:pt x="286" y="1003"/>
                    </a:cubicBezTo>
                    <a:lnTo>
                      <a:pt x="286" y="1003"/>
                    </a:lnTo>
                    <a:cubicBezTo>
                      <a:pt x="289" y="1031"/>
                      <a:pt x="362" y="1069"/>
                      <a:pt x="462" y="1078"/>
                    </a:cubicBezTo>
                    <a:lnTo>
                      <a:pt x="462" y="1078"/>
                    </a:lnTo>
                    <a:cubicBezTo>
                      <a:pt x="499" y="1081"/>
                      <a:pt x="535" y="1082"/>
                      <a:pt x="571" y="1084"/>
                    </a:cubicBezTo>
                    <a:lnTo>
                      <a:pt x="571" y="1084"/>
                    </a:lnTo>
                    <a:cubicBezTo>
                      <a:pt x="728" y="1089"/>
                      <a:pt x="865" y="1095"/>
                      <a:pt x="912" y="1262"/>
                    </a:cubicBezTo>
                    <a:lnTo>
                      <a:pt x="912" y="1262"/>
                    </a:lnTo>
                    <a:cubicBezTo>
                      <a:pt x="971" y="1464"/>
                      <a:pt x="833" y="1628"/>
                      <a:pt x="793" y="1651"/>
                    </a:cubicBezTo>
                    <a:lnTo>
                      <a:pt x="793" y="1651"/>
                    </a:lnTo>
                    <a:cubicBezTo>
                      <a:pt x="780" y="1659"/>
                      <a:pt x="769" y="1663"/>
                      <a:pt x="757" y="16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202">
                <a:extLst>
                  <a:ext uri="{FF2B5EF4-FFF2-40B4-BE49-F238E27FC236}">
                    <a16:creationId xmlns:a16="http://schemas.microsoft.com/office/drawing/2014/main" id="{4ABCCA9C-6103-4F72-B3A5-963E7EB1F0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6785" y="5784659"/>
                <a:ext cx="820212" cy="863382"/>
              </a:xfrm>
              <a:custGeom>
                <a:avLst/>
                <a:gdLst>
                  <a:gd name="T0" fmla="*/ 813 w 922"/>
                  <a:gd name="T1" fmla="*/ 111 h 972"/>
                  <a:gd name="T2" fmla="*/ 813 w 922"/>
                  <a:gd name="T3" fmla="*/ 111 h 972"/>
                  <a:gd name="T4" fmla="*/ 466 w 922"/>
                  <a:gd name="T5" fmla="*/ 53 h 972"/>
                  <a:gd name="T6" fmla="*/ 466 w 922"/>
                  <a:gd name="T7" fmla="*/ 53 h 972"/>
                  <a:gd name="T8" fmla="*/ 382 w 922"/>
                  <a:gd name="T9" fmla="*/ 193 h 972"/>
                  <a:gd name="T10" fmla="*/ 382 w 922"/>
                  <a:gd name="T11" fmla="*/ 193 h 972"/>
                  <a:gd name="T12" fmla="*/ 246 w 922"/>
                  <a:gd name="T13" fmla="*/ 194 h 972"/>
                  <a:gd name="T14" fmla="*/ 246 w 922"/>
                  <a:gd name="T15" fmla="*/ 194 h 972"/>
                  <a:gd name="T16" fmla="*/ 145 w 922"/>
                  <a:gd name="T17" fmla="*/ 522 h 972"/>
                  <a:gd name="T18" fmla="*/ 145 w 922"/>
                  <a:gd name="T19" fmla="*/ 522 h 972"/>
                  <a:gd name="T20" fmla="*/ 418 w 922"/>
                  <a:gd name="T21" fmla="*/ 616 h 972"/>
                  <a:gd name="T22" fmla="*/ 418 w 922"/>
                  <a:gd name="T23" fmla="*/ 616 h 972"/>
                  <a:gd name="T24" fmla="*/ 600 w 922"/>
                  <a:gd name="T25" fmla="*/ 828 h 972"/>
                  <a:gd name="T26" fmla="*/ 600 w 922"/>
                  <a:gd name="T27" fmla="*/ 828 h 972"/>
                  <a:gd name="T28" fmla="*/ 753 w 922"/>
                  <a:gd name="T29" fmla="*/ 832 h 972"/>
                  <a:gd name="T30" fmla="*/ 753 w 922"/>
                  <a:gd name="T31" fmla="*/ 832 h 972"/>
                  <a:gd name="T32" fmla="*/ 859 w 922"/>
                  <a:gd name="T33" fmla="*/ 971 h 972"/>
                  <a:gd name="T34" fmla="*/ 859 w 922"/>
                  <a:gd name="T35" fmla="*/ 971 h 972"/>
                  <a:gd name="T36" fmla="*/ 921 w 922"/>
                  <a:gd name="T37" fmla="*/ 597 h 972"/>
                  <a:gd name="T38" fmla="*/ 921 w 922"/>
                  <a:gd name="T39" fmla="*/ 597 h 972"/>
                  <a:gd name="T40" fmla="*/ 813 w 922"/>
                  <a:gd name="T41" fmla="*/ 111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22" h="972">
                    <a:moveTo>
                      <a:pt x="813" y="111"/>
                    </a:moveTo>
                    <a:lnTo>
                      <a:pt x="813" y="111"/>
                    </a:lnTo>
                    <a:cubicBezTo>
                      <a:pt x="666" y="0"/>
                      <a:pt x="516" y="28"/>
                      <a:pt x="466" y="53"/>
                    </a:cubicBezTo>
                    <a:lnTo>
                      <a:pt x="466" y="53"/>
                    </a:lnTo>
                    <a:cubicBezTo>
                      <a:pt x="403" y="85"/>
                      <a:pt x="399" y="187"/>
                      <a:pt x="382" y="193"/>
                    </a:cubicBezTo>
                    <a:lnTo>
                      <a:pt x="382" y="193"/>
                    </a:lnTo>
                    <a:cubicBezTo>
                      <a:pt x="377" y="195"/>
                      <a:pt x="274" y="194"/>
                      <a:pt x="246" y="194"/>
                    </a:cubicBezTo>
                    <a:lnTo>
                      <a:pt x="246" y="194"/>
                    </a:lnTo>
                    <a:cubicBezTo>
                      <a:pt x="65" y="197"/>
                      <a:pt x="0" y="468"/>
                      <a:pt x="145" y="522"/>
                    </a:cubicBezTo>
                    <a:lnTo>
                      <a:pt x="145" y="522"/>
                    </a:lnTo>
                    <a:cubicBezTo>
                      <a:pt x="236" y="555"/>
                      <a:pt x="369" y="581"/>
                      <a:pt x="418" y="616"/>
                    </a:cubicBezTo>
                    <a:lnTo>
                      <a:pt x="418" y="616"/>
                    </a:lnTo>
                    <a:cubicBezTo>
                      <a:pt x="490" y="667"/>
                      <a:pt x="440" y="801"/>
                      <a:pt x="600" y="828"/>
                    </a:cubicBezTo>
                    <a:lnTo>
                      <a:pt x="600" y="828"/>
                    </a:lnTo>
                    <a:cubicBezTo>
                      <a:pt x="661" y="838"/>
                      <a:pt x="743" y="826"/>
                      <a:pt x="753" y="832"/>
                    </a:cubicBezTo>
                    <a:lnTo>
                      <a:pt x="753" y="832"/>
                    </a:lnTo>
                    <a:cubicBezTo>
                      <a:pt x="770" y="842"/>
                      <a:pt x="772" y="945"/>
                      <a:pt x="859" y="971"/>
                    </a:cubicBezTo>
                    <a:lnTo>
                      <a:pt x="859" y="971"/>
                    </a:lnTo>
                    <a:cubicBezTo>
                      <a:pt x="899" y="854"/>
                      <a:pt x="921" y="728"/>
                      <a:pt x="921" y="597"/>
                    </a:cubicBezTo>
                    <a:lnTo>
                      <a:pt x="921" y="597"/>
                    </a:lnTo>
                    <a:cubicBezTo>
                      <a:pt x="921" y="423"/>
                      <a:pt x="883" y="259"/>
                      <a:pt x="813" y="1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203">
                <a:extLst>
                  <a:ext uri="{FF2B5EF4-FFF2-40B4-BE49-F238E27FC236}">
                    <a16:creationId xmlns:a16="http://schemas.microsoft.com/office/drawing/2014/main" id="{15576E42-7995-4F97-B2DC-42AEFC499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6030" y="5768961"/>
                <a:ext cx="788816" cy="886929"/>
              </a:xfrm>
              <a:custGeom>
                <a:avLst/>
                <a:gdLst>
                  <a:gd name="T0" fmla="*/ 691 w 887"/>
                  <a:gd name="T1" fmla="*/ 835 h 998"/>
                  <a:gd name="T2" fmla="*/ 714 w 887"/>
                  <a:gd name="T3" fmla="*/ 838 h 998"/>
                  <a:gd name="T4" fmla="*/ 731 w 887"/>
                  <a:gd name="T5" fmla="*/ 871 h 998"/>
                  <a:gd name="T6" fmla="*/ 808 w 887"/>
                  <a:gd name="T7" fmla="*/ 972 h 998"/>
                  <a:gd name="T8" fmla="*/ 866 w 887"/>
                  <a:gd name="T9" fmla="*/ 611 h 998"/>
                  <a:gd name="T10" fmla="*/ 761 w 887"/>
                  <a:gd name="T11" fmla="*/ 131 h 998"/>
                  <a:gd name="T12" fmla="*/ 425 w 887"/>
                  <a:gd name="T13" fmla="*/ 76 h 998"/>
                  <a:gd name="T14" fmla="*/ 362 w 887"/>
                  <a:gd name="T15" fmla="*/ 176 h 998"/>
                  <a:gd name="T16" fmla="*/ 340 w 887"/>
                  <a:gd name="T17" fmla="*/ 216 h 998"/>
                  <a:gd name="T18" fmla="*/ 235 w 887"/>
                  <a:gd name="T19" fmla="*/ 219 h 998"/>
                  <a:gd name="T20" fmla="*/ 201 w 887"/>
                  <a:gd name="T21" fmla="*/ 219 h 998"/>
                  <a:gd name="T22" fmla="*/ 34 w 887"/>
                  <a:gd name="T23" fmla="*/ 375 h 998"/>
                  <a:gd name="T24" fmla="*/ 104 w 887"/>
                  <a:gd name="T25" fmla="*/ 526 h 998"/>
                  <a:gd name="T26" fmla="*/ 214 w 887"/>
                  <a:gd name="T27" fmla="*/ 560 h 998"/>
                  <a:gd name="T28" fmla="*/ 379 w 887"/>
                  <a:gd name="T29" fmla="*/ 622 h 998"/>
                  <a:gd name="T30" fmla="*/ 430 w 887"/>
                  <a:gd name="T31" fmla="*/ 711 h 998"/>
                  <a:gd name="T32" fmla="*/ 557 w 887"/>
                  <a:gd name="T33" fmla="*/ 832 h 998"/>
                  <a:gd name="T34" fmla="*/ 665 w 887"/>
                  <a:gd name="T35" fmla="*/ 835 h 998"/>
                  <a:gd name="T36" fmla="*/ 820 w 887"/>
                  <a:gd name="T37" fmla="*/ 997 h 998"/>
                  <a:gd name="T38" fmla="*/ 811 w 887"/>
                  <a:gd name="T39" fmla="*/ 994 h 998"/>
                  <a:gd name="T40" fmla="*/ 712 w 887"/>
                  <a:gd name="T41" fmla="*/ 877 h 998"/>
                  <a:gd name="T42" fmla="*/ 703 w 887"/>
                  <a:gd name="T43" fmla="*/ 856 h 998"/>
                  <a:gd name="T44" fmla="*/ 665 w 887"/>
                  <a:gd name="T45" fmla="*/ 856 h 998"/>
                  <a:gd name="T46" fmla="*/ 553 w 887"/>
                  <a:gd name="T47" fmla="*/ 851 h 998"/>
                  <a:gd name="T48" fmla="*/ 411 w 887"/>
                  <a:gd name="T49" fmla="*/ 716 h 998"/>
                  <a:gd name="T50" fmla="*/ 368 w 887"/>
                  <a:gd name="T51" fmla="*/ 638 h 998"/>
                  <a:gd name="T52" fmla="*/ 208 w 887"/>
                  <a:gd name="T53" fmla="*/ 580 h 998"/>
                  <a:gd name="T54" fmla="*/ 97 w 887"/>
                  <a:gd name="T55" fmla="*/ 545 h 998"/>
                  <a:gd name="T56" fmla="*/ 14 w 887"/>
                  <a:gd name="T57" fmla="*/ 372 h 998"/>
                  <a:gd name="T58" fmla="*/ 201 w 887"/>
                  <a:gd name="T59" fmla="*/ 199 h 998"/>
                  <a:gd name="T60" fmla="*/ 235 w 887"/>
                  <a:gd name="T61" fmla="*/ 199 h 998"/>
                  <a:gd name="T62" fmla="*/ 333 w 887"/>
                  <a:gd name="T63" fmla="*/ 197 h 998"/>
                  <a:gd name="T64" fmla="*/ 343 w 887"/>
                  <a:gd name="T65" fmla="*/ 170 h 998"/>
                  <a:gd name="T66" fmla="*/ 416 w 887"/>
                  <a:gd name="T67" fmla="*/ 59 h 998"/>
                  <a:gd name="T68" fmla="*/ 777 w 887"/>
                  <a:gd name="T69" fmla="*/ 118 h 998"/>
                  <a:gd name="T70" fmla="*/ 778 w 887"/>
                  <a:gd name="T71" fmla="*/ 121 h 998"/>
                  <a:gd name="T72" fmla="*/ 886 w 887"/>
                  <a:gd name="T73" fmla="*/ 611 h 998"/>
                  <a:gd name="T74" fmla="*/ 820 w 887"/>
                  <a:gd name="T75" fmla="*/ 997 h 9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87" h="998">
                    <a:moveTo>
                      <a:pt x="691" y="835"/>
                    </a:moveTo>
                    <a:lnTo>
                      <a:pt x="691" y="835"/>
                    </a:lnTo>
                    <a:cubicBezTo>
                      <a:pt x="703" y="835"/>
                      <a:pt x="709" y="836"/>
                      <a:pt x="714" y="838"/>
                    </a:cubicBezTo>
                    <a:lnTo>
                      <a:pt x="714" y="838"/>
                    </a:lnTo>
                    <a:cubicBezTo>
                      <a:pt x="721" y="843"/>
                      <a:pt x="725" y="853"/>
                      <a:pt x="731" y="871"/>
                    </a:cubicBezTo>
                    <a:lnTo>
                      <a:pt x="731" y="871"/>
                    </a:lnTo>
                    <a:cubicBezTo>
                      <a:pt x="742" y="904"/>
                      <a:pt x="758" y="953"/>
                      <a:pt x="808" y="972"/>
                    </a:cubicBezTo>
                    <a:lnTo>
                      <a:pt x="808" y="972"/>
                    </a:lnTo>
                    <a:cubicBezTo>
                      <a:pt x="846" y="856"/>
                      <a:pt x="866" y="734"/>
                      <a:pt x="866" y="611"/>
                    </a:cubicBezTo>
                    <a:lnTo>
                      <a:pt x="866" y="611"/>
                    </a:lnTo>
                    <a:cubicBezTo>
                      <a:pt x="866" y="444"/>
                      <a:pt x="831" y="282"/>
                      <a:pt x="761" y="131"/>
                    </a:cubicBezTo>
                    <a:lnTo>
                      <a:pt x="761" y="131"/>
                    </a:lnTo>
                    <a:cubicBezTo>
                      <a:pt x="613" y="22"/>
                      <a:pt x="468" y="54"/>
                      <a:pt x="425" y="76"/>
                    </a:cubicBezTo>
                    <a:lnTo>
                      <a:pt x="425" y="76"/>
                    </a:lnTo>
                    <a:cubicBezTo>
                      <a:pt x="388" y="95"/>
                      <a:pt x="373" y="143"/>
                      <a:pt x="362" y="176"/>
                    </a:cubicBezTo>
                    <a:lnTo>
                      <a:pt x="362" y="176"/>
                    </a:lnTo>
                    <a:cubicBezTo>
                      <a:pt x="355" y="198"/>
                      <a:pt x="350" y="212"/>
                      <a:pt x="340" y="216"/>
                    </a:cubicBezTo>
                    <a:lnTo>
                      <a:pt x="340" y="216"/>
                    </a:lnTo>
                    <a:cubicBezTo>
                      <a:pt x="336" y="218"/>
                      <a:pt x="320" y="219"/>
                      <a:pt x="235" y="219"/>
                    </a:cubicBezTo>
                    <a:lnTo>
                      <a:pt x="235" y="219"/>
                    </a:lnTo>
                    <a:cubicBezTo>
                      <a:pt x="221" y="219"/>
                      <a:pt x="208" y="219"/>
                      <a:pt x="201" y="219"/>
                    </a:cubicBezTo>
                    <a:lnTo>
                      <a:pt x="201" y="219"/>
                    </a:lnTo>
                    <a:cubicBezTo>
                      <a:pt x="104" y="220"/>
                      <a:pt x="47" y="301"/>
                      <a:pt x="34" y="375"/>
                    </a:cubicBezTo>
                    <a:lnTo>
                      <a:pt x="34" y="375"/>
                    </a:lnTo>
                    <a:cubicBezTo>
                      <a:pt x="24" y="429"/>
                      <a:pt x="37" y="501"/>
                      <a:pt x="104" y="526"/>
                    </a:cubicBezTo>
                    <a:lnTo>
                      <a:pt x="104" y="526"/>
                    </a:lnTo>
                    <a:cubicBezTo>
                      <a:pt x="137" y="538"/>
                      <a:pt x="176" y="549"/>
                      <a:pt x="214" y="560"/>
                    </a:cubicBezTo>
                    <a:lnTo>
                      <a:pt x="214" y="560"/>
                    </a:lnTo>
                    <a:cubicBezTo>
                      <a:pt x="282" y="580"/>
                      <a:pt x="346" y="599"/>
                      <a:pt x="379" y="622"/>
                    </a:cubicBezTo>
                    <a:lnTo>
                      <a:pt x="379" y="622"/>
                    </a:lnTo>
                    <a:cubicBezTo>
                      <a:pt x="409" y="644"/>
                      <a:pt x="420" y="677"/>
                      <a:pt x="430" y="711"/>
                    </a:cubicBezTo>
                    <a:lnTo>
                      <a:pt x="430" y="711"/>
                    </a:lnTo>
                    <a:cubicBezTo>
                      <a:pt x="446" y="762"/>
                      <a:pt x="464" y="816"/>
                      <a:pt x="557" y="832"/>
                    </a:cubicBezTo>
                    <a:lnTo>
                      <a:pt x="557" y="832"/>
                    </a:lnTo>
                    <a:cubicBezTo>
                      <a:pt x="591" y="838"/>
                      <a:pt x="633" y="837"/>
                      <a:pt x="665" y="835"/>
                    </a:cubicBezTo>
                    <a:lnTo>
                      <a:pt x="665" y="835"/>
                    </a:lnTo>
                    <a:cubicBezTo>
                      <a:pt x="676" y="835"/>
                      <a:pt x="684" y="835"/>
                      <a:pt x="691" y="835"/>
                    </a:cubicBezTo>
                    <a:close/>
                    <a:moveTo>
                      <a:pt x="820" y="997"/>
                    </a:moveTo>
                    <a:lnTo>
                      <a:pt x="811" y="994"/>
                    </a:lnTo>
                    <a:lnTo>
                      <a:pt x="811" y="994"/>
                    </a:lnTo>
                    <a:cubicBezTo>
                      <a:pt x="744" y="975"/>
                      <a:pt x="724" y="914"/>
                      <a:pt x="712" y="877"/>
                    </a:cubicBezTo>
                    <a:lnTo>
                      <a:pt x="712" y="877"/>
                    </a:lnTo>
                    <a:cubicBezTo>
                      <a:pt x="709" y="868"/>
                      <a:pt x="706" y="858"/>
                      <a:pt x="703" y="856"/>
                    </a:cubicBezTo>
                    <a:lnTo>
                      <a:pt x="703" y="856"/>
                    </a:lnTo>
                    <a:cubicBezTo>
                      <a:pt x="698" y="854"/>
                      <a:pt x="681" y="855"/>
                      <a:pt x="665" y="856"/>
                    </a:cubicBezTo>
                    <a:lnTo>
                      <a:pt x="665" y="856"/>
                    </a:lnTo>
                    <a:cubicBezTo>
                      <a:pt x="633" y="857"/>
                      <a:pt x="589" y="857"/>
                      <a:pt x="553" y="851"/>
                    </a:cubicBezTo>
                    <a:lnTo>
                      <a:pt x="553" y="851"/>
                    </a:lnTo>
                    <a:cubicBezTo>
                      <a:pt x="448" y="834"/>
                      <a:pt x="428" y="772"/>
                      <a:pt x="411" y="716"/>
                    </a:cubicBezTo>
                    <a:lnTo>
                      <a:pt x="411" y="716"/>
                    </a:lnTo>
                    <a:cubicBezTo>
                      <a:pt x="401" y="685"/>
                      <a:pt x="392" y="655"/>
                      <a:pt x="368" y="638"/>
                    </a:cubicBezTo>
                    <a:lnTo>
                      <a:pt x="368" y="638"/>
                    </a:lnTo>
                    <a:cubicBezTo>
                      <a:pt x="338" y="617"/>
                      <a:pt x="272" y="598"/>
                      <a:pt x="208" y="580"/>
                    </a:cubicBezTo>
                    <a:lnTo>
                      <a:pt x="208" y="580"/>
                    </a:lnTo>
                    <a:cubicBezTo>
                      <a:pt x="171" y="569"/>
                      <a:pt x="130" y="557"/>
                      <a:pt x="97" y="545"/>
                    </a:cubicBezTo>
                    <a:lnTo>
                      <a:pt x="97" y="545"/>
                    </a:lnTo>
                    <a:cubicBezTo>
                      <a:pt x="33" y="521"/>
                      <a:pt x="0" y="453"/>
                      <a:pt x="14" y="372"/>
                    </a:cubicBezTo>
                    <a:lnTo>
                      <a:pt x="14" y="372"/>
                    </a:lnTo>
                    <a:cubicBezTo>
                      <a:pt x="28" y="290"/>
                      <a:pt x="93" y="200"/>
                      <a:pt x="201" y="199"/>
                    </a:cubicBezTo>
                    <a:lnTo>
                      <a:pt x="201" y="199"/>
                    </a:lnTo>
                    <a:cubicBezTo>
                      <a:pt x="208" y="199"/>
                      <a:pt x="221" y="199"/>
                      <a:pt x="235" y="199"/>
                    </a:cubicBezTo>
                    <a:lnTo>
                      <a:pt x="235" y="199"/>
                    </a:lnTo>
                    <a:cubicBezTo>
                      <a:pt x="266" y="198"/>
                      <a:pt x="321" y="198"/>
                      <a:pt x="333" y="197"/>
                    </a:cubicBezTo>
                    <a:lnTo>
                      <a:pt x="333" y="197"/>
                    </a:lnTo>
                    <a:cubicBezTo>
                      <a:pt x="336" y="194"/>
                      <a:pt x="340" y="180"/>
                      <a:pt x="343" y="170"/>
                    </a:cubicBezTo>
                    <a:lnTo>
                      <a:pt x="343" y="170"/>
                    </a:lnTo>
                    <a:cubicBezTo>
                      <a:pt x="355" y="134"/>
                      <a:pt x="372" y="81"/>
                      <a:pt x="416" y="59"/>
                    </a:cubicBezTo>
                    <a:lnTo>
                      <a:pt x="416" y="59"/>
                    </a:lnTo>
                    <a:cubicBezTo>
                      <a:pt x="463" y="35"/>
                      <a:pt x="619" y="0"/>
                      <a:pt x="774" y="118"/>
                    </a:cubicBezTo>
                    <a:lnTo>
                      <a:pt x="777" y="118"/>
                    </a:lnTo>
                    <a:lnTo>
                      <a:pt x="778" y="121"/>
                    </a:lnTo>
                    <a:lnTo>
                      <a:pt x="778" y="121"/>
                    </a:lnTo>
                    <a:cubicBezTo>
                      <a:pt x="850" y="275"/>
                      <a:pt x="886" y="440"/>
                      <a:pt x="886" y="611"/>
                    </a:cubicBezTo>
                    <a:lnTo>
                      <a:pt x="886" y="611"/>
                    </a:lnTo>
                    <a:cubicBezTo>
                      <a:pt x="886" y="740"/>
                      <a:pt x="865" y="867"/>
                      <a:pt x="823" y="989"/>
                    </a:cubicBezTo>
                    <a:lnTo>
                      <a:pt x="820" y="9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204">
                <a:extLst>
                  <a:ext uri="{FF2B5EF4-FFF2-40B4-BE49-F238E27FC236}">
                    <a16:creationId xmlns:a16="http://schemas.microsoft.com/office/drawing/2014/main" id="{5B9E61B0-7F64-4C5B-B2D2-6B1887D9A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27656" y="6424347"/>
                <a:ext cx="510180" cy="580821"/>
              </a:xfrm>
              <a:custGeom>
                <a:avLst/>
                <a:gdLst>
                  <a:gd name="T0" fmla="*/ 389 w 574"/>
                  <a:gd name="T1" fmla="*/ 8 h 651"/>
                  <a:gd name="T2" fmla="*/ 389 w 574"/>
                  <a:gd name="T3" fmla="*/ 8 h 651"/>
                  <a:gd name="T4" fmla="*/ 231 w 574"/>
                  <a:gd name="T5" fmla="*/ 111 h 651"/>
                  <a:gd name="T6" fmla="*/ 231 w 574"/>
                  <a:gd name="T7" fmla="*/ 111 h 651"/>
                  <a:gd name="T8" fmla="*/ 42 w 574"/>
                  <a:gd name="T9" fmla="*/ 236 h 651"/>
                  <a:gd name="T10" fmla="*/ 42 w 574"/>
                  <a:gd name="T11" fmla="*/ 236 h 651"/>
                  <a:gd name="T12" fmla="*/ 161 w 574"/>
                  <a:gd name="T13" fmla="*/ 431 h 651"/>
                  <a:gd name="T14" fmla="*/ 161 w 574"/>
                  <a:gd name="T15" fmla="*/ 431 h 651"/>
                  <a:gd name="T16" fmla="*/ 247 w 574"/>
                  <a:gd name="T17" fmla="*/ 624 h 651"/>
                  <a:gd name="T18" fmla="*/ 247 w 574"/>
                  <a:gd name="T19" fmla="*/ 624 h 651"/>
                  <a:gd name="T20" fmla="*/ 450 w 574"/>
                  <a:gd name="T21" fmla="*/ 560 h 651"/>
                  <a:gd name="T22" fmla="*/ 450 w 574"/>
                  <a:gd name="T23" fmla="*/ 560 h 651"/>
                  <a:gd name="T24" fmla="*/ 566 w 574"/>
                  <a:gd name="T25" fmla="*/ 356 h 651"/>
                  <a:gd name="T26" fmla="*/ 566 w 574"/>
                  <a:gd name="T27" fmla="*/ 356 h 651"/>
                  <a:gd name="T28" fmla="*/ 518 w 574"/>
                  <a:gd name="T29" fmla="*/ 179 h 651"/>
                  <a:gd name="T30" fmla="*/ 518 w 574"/>
                  <a:gd name="T31" fmla="*/ 179 h 651"/>
                  <a:gd name="T32" fmla="*/ 389 w 574"/>
                  <a:gd name="T33" fmla="*/ 8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4" h="651">
                    <a:moveTo>
                      <a:pt x="389" y="8"/>
                    </a:moveTo>
                    <a:lnTo>
                      <a:pt x="389" y="8"/>
                    </a:lnTo>
                    <a:cubicBezTo>
                      <a:pt x="327" y="0"/>
                      <a:pt x="279" y="80"/>
                      <a:pt x="231" y="111"/>
                    </a:cubicBezTo>
                    <a:lnTo>
                      <a:pt x="231" y="111"/>
                    </a:lnTo>
                    <a:cubicBezTo>
                      <a:pt x="113" y="186"/>
                      <a:pt x="63" y="194"/>
                      <a:pt x="42" y="236"/>
                    </a:cubicBezTo>
                    <a:lnTo>
                      <a:pt x="42" y="236"/>
                    </a:lnTo>
                    <a:cubicBezTo>
                      <a:pt x="0" y="321"/>
                      <a:pt x="131" y="406"/>
                      <a:pt x="161" y="431"/>
                    </a:cubicBezTo>
                    <a:lnTo>
                      <a:pt x="161" y="431"/>
                    </a:lnTo>
                    <a:cubicBezTo>
                      <a:pt x="243" y="503"/>
                      <a:pt x="188" y="589"/>
                      <a:pt x="247" y="624"/>
                    </a:cubicBezTo>
                    <a:lnTo>
                      <a:pt x="247" y="624"/>
                    </a:lnTo>
                    <a:cubicBezTo>
                      <a:pt x="290" y="650"/>
                      <a:pt x="385" y="606"/>
                      <a:pt x="450" y="560"/>
                    </a:cubicBezTo>
                    <a:lnTo>
                      <a:pt x="450" y="560"/>
                    </a:lnTo>
                    <a:cubicBezTo>
                      <a:pt x="537" y="497"/>
                      <a:pt x="573" y="413"/>
                      <a:pt x="566" y="356"/>
                    </a:cubicBezTo>
                    <a:lnTo>
                      <a:pt x="566" y="356"/>
                    </a:lnTo>
                    <a:cubicBezTo>
                      <a:pt x="563" y="338"/>
                      <a:pt x="540" y="234"/>
                      <a:pt x="518" y="179"/>
                    </a:cubicBezTo>
                    <a:lnTo>
                      <a:pt x="518" y="179"/>
                    </a:lnTo>
                    <a:cubicBezTo>
                      <a:pt x="477" y="78"/>
                      <a:pt x="457" y="17"/>
                      <a:pt x="389" y="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205">
                <a:extLst>
                  <a:ext uri="{FF2B5EF4-FFF2-40B4-BE49-F238E27FC236}">
                    <a16:creationId xmlns:a16="http://schemas.microsoft.com/office/drawing/2014/main" id="{D7E7AA0B-B65E-4FFA-A773-6580CDF15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9807" y="6420422"/>
                <a:ext cx="525878" cy="576897"/>
              </a:xfrm>
              <a:custGeom>
                <a:avLst/>
                <a:gdLst>
                  <a:gd name="T0" fmla="*/ 388 w 591"/>
                  <a:gd name="T1" fmla="*/ 25 h 650"/>
                  <a:gd name="T2" fmla="*/ 388 w 591"/>
                  <a:gd name="T3" fmla="*/ 25 h 650"/>
                  <a:gd name="T4" fmla="*/ 293 w 591"/>
                  <a:gd name="T5" fmla="*/ 84 h 650"/>
                  <a:gd name="T6" fmla="*/ 293 w 591"/>
                  <a:gd name="T7" fmla="*/ 84 h 650"/>
                  <a:gd name="T8" fmla="*/ 244 w 591"/>
                  <a:gd name="T9" fmla="*/ 127 h 650"/>
                  <a:gd name="T10" fmla="*/ 244 w 591"/>
                  <a:gd name="T11" fmla="*/ 127 h 650"/>
                  <a:gd name="T12" fmla="*/ 134 w 591"/>
                  <a:gd name="T13" fmla="*/ 190 h 650"/>
                  <a:gd name="T14" fmla="*/ 134 w 591"/>
                  <a:gd name="T15" fmla="*/ 190 h 650"/>
                  <a:gd name="T16" fmla="*/ 58 w 591"/>
                  <a:gd name="T17" fmla="*/ 247 h 650"/>
                  <a:gd name="T18" fmla="*/ 58 w 591"/>
                  <a:gd name="T19" fmla="*/ 247 h 650"/>
                  <a:gd name="T20" fmla="*/ 157 w 591"/>
                  <a:gd name="T21" fmla="*/ 417 h 650"/>
                  <a:gd name="T22" fmla="*/ 157 w 591"/>
                  <a:gd name="T23" fmla="*/ 417 h 650"/>
                  <a:gd name="T24" fmla="*/ 174 w 591"/>
                  <a:gd name="T25" fmla="*/ 431 h 650"/>
                  <a:gd name="T26" fmla="*/ 174 w 591"/>
                  <a:gd name="T27" fmla="*/ 431 h 650"/>
                  <a:gd name="T28" fmla="*/ 230 w 591"/>
                  <a:gd name="T29" fmla="*/ 555 h 650"/>
                  <a:gd name="T30" fmla="*/ 230 w 591"/>
                  <a:gd name="T31" fmla="*/ 555 h 650"/>
                  <a:gd name="T32" fmla="*/ 259 w 591"/>
                  <a:gd name="T33" fmla="*/ 622 h 650"/>
                  <a:gd name="T34" fmla="*/ 259 w 591"/>
                  <a:gd name="T35" fmla="*/ 622 h 650"/>
                  <a:gd name="T36" fmla="*/ 451 w 591"/>
                  <a:gd name="T37" fmla="*/ 559 h 650"/>
                  <a:gd name="T38" fmla="*/ 451 w 591"/>
                  <a:gd name="T39" fmla="*/ 559 h 650"/>
                  <a:gd name="T40" fmla="*/ 563 w 591"/>
                  <a:gd name="T41" fmla="*/ 364 h 650"/>
                  <a:gd name="T42" fmla="*/ 563 w 591"/>
                  <a:gd name="T43" fmla="*/ 364 h 650"/>
                  <a:gd name="T44" fmla="*/ 516 w 591"/>
                  <a:gd name="T45" fmla="*/ 190 h 650"/>
                  <a:gd name="T46" fmla="*/ 508 w 591"/>
                  <a:gd name="T47" fmla="*/ 170 h 650"/>
                  <a:gd name="T48" fmla="*/ 508 w 591"/>
                  <a:gd name="T49" fmla="*/ 170 h 650"/>
                  <a:gd name="T50" fmla="*/ 394 w 591"/>
                  <a:gd name="T51" fmla="*/ 26 h 650"/>
                  <a:gd name="T52" fmla="*/ 394 w 591"/>
                  <a:gd name="T53" fmla="*/ 26 h 650"/>
                  <a:gd name="T54" fmla="*/ 388 w 591"/>
                  <a:gd name="T55" fmla="*/ 25 h 650"/>
                  <a:gd name="T56" fmla="*/ 286 w 591"/>
                  <a:gd name="T57" fmla="*/ 649 h 650"/>
                  <a:gd name="T58" fmla="*/ 286 w 591"/>
                  <a:gd name="T59" fmla="*/ 649 h 650"/>
                  <a:gd name="T60" fmla="*/ 249 w 591"/>
                  <a:gd name="T61" fmla="*/ 639 h 650"/>
                  <a:gd name="T62" fmla="*/ 249 w 591"/>
                  <a:gd name="T63" fmla="*/ 639 h 650"/>
                  <a:gd name="T64" fmla="*/ 210 w 591"/>
                  <a:gd name="T65" fmla="*/ 557 h 650"/>
                  <a:gd name="T66" fmla="*/ 210 w 591"/>
                  <a:gd name="T67" fmla="*/ 557 h 650"/>
                  <a:gd name="T68" fmla="*/ 161 w 591"/>
                  <a:gd name="T69" fmla="*/ 446 h 650"/>
                  <a:gd name="T70" fmla="*/ 161 w 591"/>
                  <a:gd name="T71" fmla="*/ 446 h 650"/>
                  <a:gd name="T72" fmla="*/ 145 w 591"/>
                  <a:gd name="T73" fmla="*/ 433 h 650"/>
                  <a:gd name="T74" fmla="*/ 145 w 591"/>
                  <a:gd name="T75" fmla="*/ 433 h 650"/>
                  <a:gd name="T76" fmla="*/ 40 w 591"/>
                  <a:gd name="T77" fmla="*/ 239 h 650"/>
                  <a:gd name="T78" fmla="*/ 40 w 591"/>
                  <a:gd name="T79" fmla="*/ 239 h 650"/>
                  <a:gd name="T80" fmla="*/ 125 w 591"/>
                  <a:gd name="T81" fmla="*/ 172 h 650"/>
                  <a:gd name="T82" fmla="*/ 125 w 591"/>
                  <a:gd name="T83" fmla="*/ 172 h 650"/>
                  <a:gd name="T84" fmla="*/ 232 w 591"/>
                  <a:gd name="T85" fmla="*/ 110 h 650"/>
                  <a:gd name="T86" fmla="*/ 232 w 591"/>
                  <a:gd name="T87" fmla="*/ 110 h 650"/>
                  <a:gd name="T88" fmla="*/ 280 w 591"/>
                  <a:gd name="T89" fmla="*/ 70 h 650"/>
                  <a:gd name="T90" fmla="*/ 280 w 591"/>
                  <a:gd name="T91" fmla="*/ 70 h 650"/>
                  <a:gd name="T92" fmla="*/ 397 w 591"/>
                  <a:gd name="T93" fmla="*/ 6 h 650"/>
                  <a:gd name="T94" fmla="*/ 397 w 591"/>
                  <a:gd name="T95" fmla="*/ 6 h 650"/>
                  <a:gd name="T96" fmla="*/ 526 w 591"/>
                  <a:gd name="T97" fmla="*/ 163 h 650"/>
                  <a:gd name="T98" fmla="*/ 534 w 591"/>
                  <a:gd name="T99" fmla="*/ 182 h 650"/>
                  <a:gd name="T100" fmla="*/ 534 w 591"/>
                  <a:gd name="T101" fmla="*/ 182 h 650"/>
                  <a:gd name="T102" fmla="*/ 582 w 591"/>
                  <a:gd name="T103" fmla="*/ 361 h 650"/>
                  <a:gd name="T104" fmla="*/ 582 w 591"/>
                  <a:gd name="T105" fmla="*/ 361 h 650"/>
                  <a:gd name="T106" fmla="*/ 462 w 591"/>
                  <a:gd name="T107" fmla="*/ 575 h 650"/>
                  <a:gd name="T108" fmla="*/ 462 w 591"/>
                  <a:gd name="T109" fmla="*/ 575 h 650"/>
                  <a:gd name="T110" fmla="*/ 286 w 591"/>
                  <a:gd name="T111" fmla="*/ 649 h 6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91" h="650">
                    <a:moveTo>
                      <a:pt x="388" y="25"/>
                    </a:moveTo>
                    <a:lnTo>
                      <a:pt x="388" y="25"/>
                    </a:lnTo>
                    <a:cubicBezTo>
                      <a:pt x="354" y="25"/>
                      <a:pt x="323" y="55"/>
                      <a:pt x="293" y="84"/>
                    </a:cubicBezTo>
                    <a:lnTo>
                      <a:pt x="293" y="84"/>
                    </a:lnTo>
                    <a:cubicBezTo>
                      <a:pt x="276" y="100"/>
                      <a:pt x="260" y="116"/>
                      <a:pt x="244" y="127"/>
                    </a:cubicBezTo>
                    <a:lnTo>
                      <a:pt x="244" y="127"/>
                    </a:lnTo>
                    <a:cubicBezTo>
                      <a:pt x="197" y="156"/>
                      <a:pt x="162" y="174"/>
                      <a:pt x="134" y="190"/>
                    </a:cubicBezTo>
                    <a:lnTo>
                      <a:pt x="134" y="190"/>
                    </a:lnTo>
                    <a:cubicBezTo>
                      <a:pt x="91" y="213"/>
                      <a:pt x="69" y="224"/>
                      <a:pt x="58" y="247"/>
                    </a:cubicBezTo>
                    <a:lnTo>
                      <a:pt x="58" y="247"/>
                    </a:lnTo>
                    <a:cubicBezTo>
                      <a:pt x="25" y="313"/>
                      <a:pt x="114" y="384"/>
                      <a:pt x="157" y="417"/>
                    </a:cubicBezTo>
                    <a:lnTo>
                      <a:pt x="157" y="417"/>
                    </a:lnTo>
                    <a:cubicBezTo>
                      <a:pt x="164" y="423"/>
                      <a:pt x="170" y="427"/>
                      <a:pt x="174" y="431"/>
                    </a:cubicBezTo>
                    <a:lnTo>
                      <a:pt x="174" y="431"/>
                    </a:lnTo>
                    <a:cubicBezTo>
                      <a:pt x="221" y="473"/>
                      <a:pt x="227" y="518"/>
                      <a:pt x="230" y="555"/>
                    </a:cubicBezTo>
                    <a:lnTo>
                      <a:pt x="230" y="555"/>
                    </a:lnTo>
                    <a:cubicBezTo>
                      <a:pt x="233" y="586"/>
                      <a:pt x="236" y="608"/>
                      <a:pt x="259" y="622"/>
                    </a:cubicBezTo>
                    <a:lnTo>
                      <a:pt x="259" y="622"/>
                    </a:lnTo>
                    <a:cubicBezTo>
                      <a:pt x="295" y="644"/>
                      <a:pt x="383" y="607"/>
                      <a:pt x="451" y="559"/>
                    </a:cubicBezTo>
                    <a:lnTo>
                      <a:pt x="451" y="559"/>
                    </a:lnTo>
                    <a:cubicBezTo>
                      <a:pt x="537" y="497"/>
                      <a:pt x="570" y="415"/>
                      <a:pt x="563" y="364"/>
                    </a:cubicBezTo>
                    <a:lnTo>
                      <a:pt x="563" y="364"/>
                    </a:lnTo>
                    <a:cubicBezTo>
                      <a:pt x="561" y="348"/>
                      <a:pt x="538" y="244"/>
                      <a:pt x="516" y="190"/>
                    </a:cubicBezTo>
                    <a:lnTo>
                      <a:pt x="508" y="170"/>
                    </a:lnTo>
                    <a:lnTo>
                      <a:pt x="508" y="170"/>
                    </a:lnTo>
                    <a:cubicBezTo>
                      <a:pt x="472" y="81"/>
                      <a:pt x="452" y="32"/>
                      <a:pt x="394" y="26"/>
                    </a:cubicBezTo>
                    <a:lnTo>
                      <a:pt x="394" y="26"/>
                    </a:lnTo>
                    <a:cubicBezTo>
                      <a:pt x="392" y="25"/>
                      <a:pt x="390" y="25"/>
                      <a:pt x="388" y="25"/>
                    </a:cubicBezTo>
                    <a:close/>
                    <a:moveTo>
                      <a:pt x="286" y="649"/>
                    </a:moveTo>
                    <a:lnTo>
                      <a:pt x="286" y="649"/>
                    </a:lnTo>
                    <a:cubicBezTo>
                      <a:pt x="272" y="649"/>
                      <a:pt x="259" y="645"/>
                      <a:pt x="249" y="639"/>
                    </a:cubicBezTo>
                    <a:lnTo>
                      <a:pt x="249" y="639"/>
                    </a:lnTo>
                    <a:cubicBezTo>
                      <a:pt x="217" y="620"/>
                      <a:pt x="214" y="590"/>
                      <a:pt x="210" y="557"/>
                    </a:cubicBezTo>
                    <a:lnTo>
                      <a:pt x="210" y="557"/>
                    </a:lnTo>
                    <a:cubicBezTo>
                      <a:pt x="207" y="522"/>
                      <a:pt x="202" y="483"/>
                      <a:pt x="161" y="446"/>
                    </a:cubicBezTo>
                    <a:lnTo>
                      <a:pt x="161" y="446"/>
                    </a:lnTo>
                    <a:cubicBezTo>
                      <a:pt x="157" y="443"/>
                      <a:pt x="152" y="438"/>
                      <a:pt x="145" y="433"/>
                    </a:cubicBezTo>
                    <a:lnTo>
                      <a:pt x="145" y="433"/>
                    </a:lnTo>
                    <a:cubicBezTo>
                      <a:pt x="98" y="396"/>
                      <a:pt x="0" y="319"/>
                      <a:pt x="40" y="239"/>
                    </a:cubicBezTo>
                    <a:lnTo>
                      <a:pt x="40" y="239"/>
                    </a:lnTo>
                    <a:cubicBezTo>
                      <a:pt x="54" y="210"/>
                      <a:pt x="79" y="197"/>
                      <a:pt x="125" y="172"/>
                    </a:cubicBezTo>
                    <a:lnTo>
                      <a:pt x="125" y="172"/>
                    </a:lnTo>
                    <a:cubicBezTo>
                      <a:pt x="152" y="157"/>
                      <a:pt x="188" y="138"/>
                      <a:pt x="232" y="110"/>
                    </a:cubicBezTo>
                    <a:lnTo>
                      <a:pt x="232" y="110"/>
                    </a:lnTo>
                    <a:cubicBezTo>
                      <a:pt x="248" y="100"/>
                      <a:pt x="263" y="85"/>
                      <a:pt x="280" y="70"/>
                    </a:cubicBezTo>
                    <a:lnTo>
                      <a:pt x="280" y="70"/>
                    </a:lnTo>
                    <a:cubicBezTo>
                      <a:pt x="313" y="36"/>
                      <a:pt x="352" y="0"/>
                      <a:pt x="397" y="6"/>
                    </a:cubicBezTo>
                    <a:lnTo>
                      <a:pt x="397" y="6"/>
                    </a:lnTo>
                    <a:cubicBezTo>
                      <a:pt x="467" y="14"/>
                      <a:pt x="491" y="73"/>
                      <a:pt x="526" y="163"/>
                    </a:cubicBezTo>
                    <a:lnTo>
                      <a:pt x="534" y="182"/>
                    </a:lnTo>
                    <a:lnTo>
                      <a:pt x="534" y="182"/>
                    </a:lnTo>
                    <a:cubicBezTo>
                      <a:pt x="557" y="239"/>
                      <a:pt x="581" y="344"/>
                      <a:pt x="582" y="361"/>
                    </a:cubicBezTo>
                    <a:lnTo>
                      <a:pt x="582" y="361"/>
                    </a:lnTo>
                    <a:cubicBezTo>
                      <a:pt x="590" y="418"/>
                      <a:pt x="555" y="508"/>
                      <a:pt x="462" y="575"/>
                    </a:cubicBezTo>
                    <a:lnTo>
                      <a:pt x="462" y="575"/>
                    </a:lnTo>
                    <a:cubicBezTo>
                      <a:pt x="419" y="606"/>
                      <a:pt x="342" y="649"/>
                      <a:pt x="286" y="6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02369E74-B94F-462F-BB90-4D248DF6F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1647" y="4599471"/>
                <a:ext cx="3429091" cy="3554677"/>
              </a:xfrm>
              <a:custGeom>
                <a:avLst/>
                <a:gdLst>
                  <a:gd name="connsiteX0" fmla="*/ 1848535 w 3429091"/>
                  <a:gd name="connsiteY0" fmla="*/ 3407275 h 3554677"/>
                  <a:gd name="connsiteX1" fmla="*/ 1859299 w 3429091"/>
                  <a:gd name="connsiteY1" fmla="*/ 3414844 h 3554677"/>
                  <a:gd name="connsiteX2" fmla="*/ 1850329 w 3429091"/>
                  <a:gd name="connsiteY2" fmla="*/ 3424094 h 3554677"/>
                  <a:gd name="connsiteX3" fmla="*/ 1712187 w 3429091"/>
                  <a:gd name="connsiteY3" fmla="*/ 3429140 h 3554677"/>
                  <a:gd name="connsiteX4" fmla="*/ 1703217 w 3429091"/>
                  <a:gd name="connsiteY4" fmla="*/ 3420731 h 3554677"/>
                  <a:gd name="connsiteX5" fmla="*/ 1712187 w 3429091"/>
                  <a:gd name="connsiteY5" fmla="*/ 3412321 h 3554677"/>
                  <a:gd name="connsiteX6" fmla="*/ 1848535 w 3429091"/>
                  <a:gd name="connsiteY6" fmla="*/ 3407275 h 3554677"/>
                  <a:gd name="connsiteX7" fmla="*/ 1623712 w 3429091"/>
                  <a:gd name="connsiteY7" fmla="*/ 3276545 h 3554677"/>
                  <a:gd name="connsiteX8" fmla="*/ 1636027 w 3429091"/>
                  <a:gd name="connsiteY8" fmla="*/ 3277431 h 3554677"/>
                  <a:gd name="connsiteX9" fmla="*/ 1636027 w 3429091"/>
                  <a:gd name="connsiteY9" fmla="*/ 3288946 h 3554677"/>
                  <a:gd name="connsiteX10" fmla="*/ 1509361 w 3429091"/>
                  <a:gd name="connsiteY10" fmla="*/ 3412954 h 3554677"/>
                  <a:gd name="connsiteX11" fmla="*/ 1632508 w 3429091"/>
                  <a:gd name="connsiteY11" fmla="*/ 3539619 h 3554677"/>
                  <a:gd name="connsiteX12" fmla="*/ 1632508 w 3429091"/>
                  <a:gd name="connsiteY12" fmla="*/ 3552020 h 3554677"/>
                  <a:gd name="connsiteX13" fmla="*/ 1626351 w 3429091"/>
                  <a:gd name="connsiteY13" fmla="*/ 3554677 h 3554677"/>
                  <a:gd name="connsiteX14" fmla="*/ 1620194 w 3429091"/>
                  <a:gd name="connsiteY14" fmla="*/ 3551134 h 3554677"/>
                  <a:gd name="connsiteX15" fmla="*/ 1491768 w 3429091"/>
                  <a:gd name="connsiteY15" fmla="*/ 3419154 h 3554677"/>
                  <a:gd name="connsiteX16" fmla="*/ 1491768 w 3429091"/>
                  <a:gd name="connsiteY16" fmla="*/ 3406754 h 3554677"/>
                  <a:gd name="connsiteX17" fmla="*/ 2383713 w 3429091"/>
                  <a:gd name="connsiteY17" fmla="*/ 3273093 h 3554677"/>
                  <a:gd name="connsiteX18" fmla="*/ 2395287 w 3429091"/>
                  <a:gd name="connsiteY18" fmla="*/ 3277542 h 3554677"/>
                  <a:gd name="connsiteX19" fmla="*/ 2389945 w 3429091"/>
                  <a:gd name="connsiteY19" fmla="*/ 3289108 h 3554677"/>
                  <a:gd name="connsiteX20" fmla="*/ 2127265 w 3429091"/>
                  <a:gd name="connsiteY20" fmla="*/ 3378074 h 3554677"/>
                  <a:gd name="connsiteX21" fmla="*/ 2125484 w 3429091"/>
                  <a:gd name="connsiteY21" fmla="*/ 3378074 h 3554677"/>
                  <a:gd name="connsiteX22" fmla="*/ 2116580 w 3429091"/>
                  <a:gd name="connsiteY22" fmla="*/ 3371847 h 3554677"/>
                  <a:gd name="connsiteX23" fmla="*/ 2122813 w 3429091"/>
                  <a:gd name="connsiteY23" fmla="*/ 3360281 h 3554677"/>
                  <a:gd name="connsiteX24" fmla="*/ 2383713 w 3429091"/>
                  <a:gd name="connsiteY24" fmla="*/ 3273093 h 3554677"/>
                  <a:gd name="connsiteX25" fmla="*/ 2844961 w 3429091"/>
                  <a:gd name="connsiteY25" fmla="*/ 2979502 h 3554677"/>
                  <a:gd name="connsiteX26" fmla="*/ 2857427 w 3429091"/>
                  <a:gd name="connsiteY26" fmla="*/ 2980392 h 3554677"/>
                  <a:gd name="connsiteX27" fmla="*/ 2855647 w 3429091"/>
                  <a:gd name="connsiteY27" fmla="*/ 2991958 h 3554677"/>
                  <a:gd name="connsiteX28" fmla="*/ 2634817 w 3429091"/>
                  <a:gd name="connsiteY28" fmla="*/ 3160105 h 3554677"/>
                  <a:gd name="connsiteX29" fmla="*/ 2630365 w 3429091"/>
                  <a:gd name="connsiteY29" fmla="*/ 3160995 h 3554677"/>
                  <a:gd name="connsiteX30" fmla="*/ 2623241 w 3429091"/>
                  <a:gd name="connsiteY30" fmla="*/ 3156547 h 3554677"/>
                  <a:gd name="connsiteX31" fmla="*/ 2625913 w 3429091"/>
                  <a:gd name="connsiteY31" fmla="*/ 3144091 h 3554677"/>
                  <a:gd name="connsiteX32" fmla="*/ 2729761 w 3429091"/>
                  <a:gd name="connsiteY32" fmla="*/ 3072455 h 3554677"/>
                  <a:gd name="connsiteX33" fmla="*/ 2738443 w 3429091"/>
                  <a:gd name="connsiteY33" fmla="*/ 3066467 h 3554677"/>
                  <a:gd name="connsiteX34" fmla="*/ 2844961 w 3429091"/>
                  <a:gd name="connsiteY34" fmla="*/ 2979502 h 3554677"/>
                  <a:gd name="connsiteX35" fmla="*/ 3200247 w 3429091"/>
                  <a:gd name="connsiteY35" fmla="*/ 2550682 h 3554677"/>
                  <a:gd name="connsiteX36" fmla="*/ 3204699 w 3429091"/>
                  <a:gd name="connsiteY36" fmla="*/ 2562247 h 3554677"/>
                  <a:gd name="connsiteX37" fmla="*/ 3047981 w 3429091"/>
                  <a:gd name="connsiteY37" fmla="*/ 2790892 h 3554677"/>
                  <a:gd name="connsiteX38" fmla="*/ 3040857 w 3429091"/>
                  <a:gd name="connsiteY38" fmla="*/ 2795341 h 3554677"/>
                  <a:gd name="connsiteX39" fmla="*/ 3035515 w 3429091"/>
                  <a:gd name="connsiteY39" fmla="*/ 2792672 h 3554677"/>
                  <a:gd name="connsiteX40" fmla="*/ 3033735 w 3429091"/>
                  <a:gd name="connsiteY40" fmla="*/ 2780216 h 3554677"/>
                  <a:gd name="connsiteX41" fmla="*/ 3188671 w 3429091"/>
                  <a:gd name="connsiteY41" fmla="*/ 2554240 h 3554677"/>
                  <a:gd name="connsiteX42" fmla="*/ 3200247 w 3429091"/>
                  <a:gd name="connsiteY42" fmla="*/ 2550682 h 3554677"/>
                  <a:gd name="connsiteX43" fmla="*/ 128792 w 3429091"/>
                  <a:gd name="connsiteY43" fmla="*/ 2347725 h 3554677"/>
                  <a:gd name="connsiteX44" fmla="*/ 140387 w 3429091"/>
                  <a:gd name="connsiteY44" fmla="*/ 2353103 h 3554677"/>
                  <a:gd name="connsiteX45" fmla="*/ 196578 w 3429091"/>
                  <a:gd name="connsiteY45" fmla="*/ 2477693 h 3554677"/>
                  <a:gd name="connsiteX46" fmla="*/ 193011 w 3429091"/>
                  <a:gd name="connsiteY46" fmla="*/ 2490242 h 3554677"/>
                  <a:gd name="connsiteX47" fmla="*/ 188551 w 3429091"/>
                  <a:gd name="connsiteY47" fmla="*/ 2491138 h 3554677"/>
                  <a:gd name="connsiteX48" fmla="*/ 180524 w 3429091"/>
                  <a:gd name="connsiteY48" fmla="*/ 2485760 h 3554677"/>
                  <a:gd name="connsiteX49" fmla="*/ 124333 w 3429091"/>
                  <a:gd name="connsiteY49" fmla="*/ 2359377 h 3554677"/>
                  <a:gd name="connsiteX50" fmla="*/ 128792 w 3429091"/>
                  <a:gd name="connsiteY50" fmla="*/ 2347725 h 3554677"/>
                  <a:gd name="connsiteX51" fmla="*/ 3390801 w 3429091"/>
                  <a:gd name="connsiteY51" fmla="*/ 2034674 h 3554677"/>
                  <a:gd name="connsiteX52" fmla="*/ 3397035 w 3429091"/>
                  <a:gd name="connsiteY52" fmla="*/ 2045350 h 3554677"/>
                  <a:gd name="connsiteX53" fmla="*/ 3322237 w 3429091"/>
                  <a:gd name="connsiteY53" fmla="*/ 2311361 h 3554677"/>
                  <a:gd name="connsiteX54" fmla="*/ 3313333 w 3429091"/>
                  <a:gd name="connsiteY54" fmla="*/ 2317588 h 3554677"/>
                  <a:gd name="connsiteX55" fmla="*/ 3310661 w 3429091"/>
                  <a:gd name="connsiteY55" fmla="*/ 2316699 h 3554677"/>
                  <a:gd name="connsiteX56" fmla="*/ 3305319 w 3429091"/>
                  <a:gd name="connsiteY56" fmla="*/ 2305133 h 3554677"/>
                  <a:gd name="connsiteX57" fmla="*/ 3380117 w 3429091"/>
                  <a:gd name="connsiteY57" fmla="*/ 2042681 h 3554677"/>
                  <a:gd name="connsiteX58" fmla="*/ 3390801 w 3429091"/>
                  <a:gd name="connsiteY58" fmla="*/ 2034674 h 3554677"/>
                  <a:gd name="connsiteX59" fmla="*/ 8904 w 3429091"/>
                  <a:gd name="connsiteY59" fmla="*/ 1811367 h 3554677"/>
                  <a:gd name="connsiteX60" fmla="*/ 17809 w 3429091"/>
                  <a:gd name="connsiteY60" fmla="*/ 1818484 h 3554677"/>
                  <a:gd name="connsiteX61" fmla="*/ 56098 w 3429091"/>
                  <a:gd name="connsiteY61" fmla="*/ 2090723 h 3554677"/>
                  <a:gd name="connsiteX62" fmla="*/ 49865 w 3429091"/>
                  <a:gd name="connsiteY62" fmla="*/ 2101399 h 3554677"/>
                  <a:gd name="connsiteX63" fmla="*/ 48084 w 3429091"/>
                  <a:gd name="connsiteY63" fmla="*/ 2101399 h 3554677"/>
                  <a:gd name="connsiteX64" fmla="*/ 40070 w 3429091"/>
                  <a:gd name="connsiteY64" fmla="*/ 2094281 h 3554677"/>
                  <a:gd name="connsiteX65" fmla="*/ 0 w 3429091"/>
                  <a:gd name="connsiteY65" fmla="*/ 1820263 h 3554677"/>
                  <a:gd name="connsiteX66" fmla="*/ 8904 w 3429091"/>
                  <a:gd name="connsiteY66" fmla="*/ 1811367 h 3554677"/>
                  <a:gd name="connsiteX67" fmla="*/ 3405049 w 3429091"/>
                  <a:gd name="connsiteY67" fmla="*/ 1485748 h 3554677"/>
                  <a:gd name="connsiteX68" fmla="*/ 3414843 w 3429091"/>
                  <a:gd name="connsiteY68" fmla="*/ 1492865 h 3554677"/>
                  <a:gd name="connsiteX69" fmla="*/ 3429091 w 3429091"/>
                  <a:gd name="connsiteY69" fmla="*/ 1714393 h 3554677"/>
                  <a:gd name="connsiteX70" fmla="*/ 3429091 w 3429091"/>
                  <a:gd name="connsiteY70" fmla="*/ 1769552 h 3554677"/>
                  <a:gd name="connsiteX71" fmla="*/ 3419295 w 3429091"/>
                  <a:gd name="connsiteY71" fmla="*/ 1779338 h 3554677"/>
                  <a:gd name="connsiteX72" fmla="*/ 3411281 w 3429091"/>
                  <a:gd name="connsiteY72" fmla="*/ 1769552 h 3554677"/>
                  <a:gd name="connsiteX73" fmla="*/ 3411281 w 3429091"/>
                  <a:gd name="connsiteY73" fmla="*/ 1714393 h 3554677"/>
                  <a:gd name="connsiteX74" fmla="*/ 3397035 w 3429091"/>
                  <a:gd name="connsiteY74" fmla="*/ 1495534 h 3554677"/>
                  <a:gd name="connsiteX75" fmla="*/ 3405049 w 3429091"/>
                  <a:gd name="connsiteY75" fmla="*/ 1485748 h 3554677"/>
                  <a:gd name="connsiteX76" fmla="*/ 65893 w 3429091"/>
                  <a:gd name="connsiteY76" fmla="*/ 1264220 h 3554677"/>
                  <a:gd name="connsiteX77" fmla="*/ 72126 w 3429091"/>
                  <a:gd name="connsiteY77" fmla="*/ 1274896 h 3554677"/>
                  <a:gd name="connsiteX78" fmla="*/ 23151 w 3429091"/>
                  <a:gd name="connsiteY78" fmla="*/ 1544466 h 3554677"/>
                  <a:gd name="connsiteX79" fmla="*/ 15138 w 3429091"/>
                  <a:gd name="connsiteY79" fmla="*/ 1552473 h 3554677"/>
                  <a:gd name="connsiteX80" fmla="*/ 13357 w 3429091"/>
                  <a:gd name="connsiteY80" fmla="*/ 1552473 h 3554677"/>
                  <a:gd name="connsiteX81" fmla="*/ 5343 w 3429091"/>
                  <a:gd name="connsiteY81" fmla="*/ 1542686 h 3554677"/>
                  <a:gd name="connsiteX82" fmla="*/ 55207 w 3429091"/>
                  <a:gd name="connsiteY82" fmla="*/ 1270448 h 3554677"/>
                  <a:gd name="connsiteX83" fmla="*/ 65893 w 3429091"/>
                  <a:gd name="connsiteY83" fmla="*/ 1264220 h 3554677"/>
                  <a:gd name="connsiteX84" fmla="*/ 3244769 w 3429091"/>
                  <a:gd name="connsiteY84" fmla="*/ 959953 h 3554677"/>
                  <a:gd name="connsiteX85" fmla="*/ 3257235 w 3429091"/>
                  <a:gd name="connsiteY85" fmla="*/ 963512 h 3554677"/>
                  <a:gd name="connsiteX86" fmla="*/ 3357855 w 3429091"/>
                  <a:gd name="connsiteY86" fmla="*/ 1222405 h 3554677"/>
                  <a:gd name="connsiteX87" fmla="*/ 3351623 w 3429091"/>
                  <a:gd name="connsiteY87" fmla="*/ 1233971 h 3554677"/>
                  <a:gd name="connsiteX88" fmla="*/ 3349841 w 3429091"/>
                  <a:gd name="connsiteY88" fmla="*/ 1233971 h 3554677"/>
                  <a:gd name="connsiteX89" fmla="*/ 3340937 w 3429091"/>
                  <a:gd name="connsiteY89" fmla="*/ 1227743 h 3554677"/>
                  <a:gd name="connsiteX90" fmla="*/ 3241207 w 3429091"/>
                  <a:gd name="connsiteY90" fmla="*/ 971519 h 3554677"/>
                  <a:gd name="connsiteX91" fmla="*/ 3244769 w 3429091"/>
                  <a:gd name="connsiteY91" fmla="*/ 959953 h 3554677"/>
                  <a:gd name="connsiteX92" fmla="*/ 288058 w 3429091"/>
                  <a:gd name="connsiteY92" fmla="*/ 762558 h 3554677"/>
                  <a:gd name="connsiteX93" fmla="*/ 295627 w 3429091"/>
                  <a:gd name="connsiteY93" fmla="*/ 764226 h 3554677"/>
                  <a:gd name="connsiteX94" fmla="*/ 297407 w 3429091"/>
                  <a:gd name="connsiteY94" fmla="*/ 776681 h 3554677"/>
                  <a:gd name="connsiteX95" fmla="*/ 164732 w 3429091"/>
                  <a:gd name="connsiteY95" fmla="*/ 1016002 h 3554677"/>
                  <a:gd name="connsiteX96" fmla="*/ 156718 w 3429091"/>
                  <a:gd name="connsiteY96" fmla="*/ 1022230 h 3554677"/>
                  <a:gd name="connsiteX97" fmla="*/ 152266 w 3429091"/>
                  <a:gd name="connsiteY97" fmla="*/ 1021340 h 3554677"/>
                  <a:gd name="connsiteX98" fmla="*/ 147813 w 3429091"/>
                  <a:gd name="connsiteY98" fmla="*/ 1008885 h 3554677"/>
                  <a:gd name="connsiteX99" fmla="*/ 283160 w 3429091"/>
                  <a:gd name="connsiteY99" fmla="*/ 766895 h 3554677"/>
                  <a:gd name="connsiteX100" fmla="*/ 288058 w 3429091"/>
                  <a:gd name="connsiteY100" fmla="*/ 762558 h 3554677"/>
                  <a:gd name="connsiteX101" fmla="*/ 2925101 w 3429091"/>
                  <a:gd name="connsiteY101" fmla="*/ 513339 h 3554677"/>
                  <a:gd name="connsiteX102" fmla="*/ 2937567 w 3429091"/>
                  <a:gd name="connsiteY102" fmla="*/ 513339 h 3554677"/>
                  <a:gd name="connsiteX103" fmla="*/ 3115655 w 3429091"/>
                  <a:gd name="connsiteY103" fmla="*/ 725970 h 3554677"/>
                  <a:gd name="connsiteX104" fmla="*/ 3113875 w 3429091"/>
                  <a:gd name="connsiteY104" fmla="*/ 737536 h 3554677"/>
                  <a:gd name="connsiteX105" fmla="*/ 3108531 w 3429091"/>
                  <a:gd name="connsiteY105" fmla="*/ 739315 h 3554677"/>
                  <a:gd name="connsiteX106" fmla="*/ 3100517 w 3429091"/>
                  <a:gd name="connsiteY106" fmla="*/ 735756 h 3554677"/>
                  <a:gd name="connsiteX107" fmla="*/ 2925101 w 3429091"/>
                  <a:gd name="connsiteY107" fmla="*/ 524905 h 3554677"/>
                  <a:gd name="connsiteX108" fmla="*/ 2925101 w 3429091"/>
                  <a:gd name="connsiteY108" fmla="*/ 513339 h 3554677"/>
                  <a:gd name="connsiteX109" fmla="*/ 658927 w 3429091"/>
                  <a:gd name="connsiteY109" fmla="*/ 361206 h 3554677"/>
                  <a:gd name="connsiteX110" fmla="*/ 671393 w 3429091"/>
                  <a:gd name="connsiteY110" fmla="*/ 362985 h 3554677"/>
                  <a:gd name="connsiteX111" fmla="*/ 669612 w 3429091"/>
                  <a:gd name="connsiteY111" fmla="*/ 375440 h 3554677"/>
                  <a:gd name="connsiteX112" fmla="*/ 467482 w 3429091"/>
                  <a:gd name="connsiteY112" fmla="*/ 561381 h 3554677"/>
                  <a:gd name="connsiteX113" fmla="*/ 460358 w 3429091"/>
                  <a:gd name="connsiteY113" fmla="*/ 563160 h 3554677"/>
                  <a:gd name="connsiteX114" fmla="*/ 455016 w 3429091"/>
                  <a:gd name="connsiteY114" fmla="*/ 561381 h 3554677"/>
                  <a:gd name="connsiteX115" fmla="*/ 454125 w 3429091"/>
                  <a:gd name="connsiteY115" fmla="*/ 548926 h 3554677"/>
                  <a:gd name="connsiteX116" fmla="*/ 658927 w 3429091"/>
                  <a:gd name="connsiteY116" fmla="*/ 361206 h 3554677"/>
                  <a:gd name="connsiteX117" fmla="*/ 2491455 w 3429091"/>
                  <a:gd name="connsiteY117" fmla="*/ 185941 h 3554677"/>
                  <a:gd name="connsiteX118" fmla="*/ 2728313 w 3429091"/>
                  <a:gd name="connsiteY118" fmla="*/ 331846 h 3554677"/>
                  <a:gd name="connsiteX119" fmla="*/ 2730093 w 3429091"/>
                  <a:gd name="connsiteY119" fmla="*/ 343412 h 3554677"/>
                  <a:gd name="connsiteX120" fmla="*/ 2722971 w 3429091"/>
                  <a:gd name="connsiteY120" fmla="*/ 347860 h 3554677"/>
                  <a:gd name="connsiteX121" fmla="*/ 2717627 w 3429091"/>
                  <a:gd name="connsiteY121" fmla="*/ 345191 h 3554677"/>
                  <a:gd name="connsiteX122" fmla="*/ 2484333 w 3429091"/>
                  <a:gd name="connsiteY122" fmla="*/ 201065 h 3554677"/>
                  <a:gd name="connsiteX123" fmla="*/ 2479879 w 3429091"/>
                  <a:gd name="connsiteY123" fmla="*/ 190389 h 3554677"/>
                  <a:gd name="connsiteX124" fmla="*/ 2491455 w 3429091"/>
                  <a:gd name="connsiteY124" fmla="*/ 185941 h 3554677"/>
                  <a:gd name="connsiteX125" fmla="*/ 1144217 w 3429091"/>
                  <a:gd name="connsiteY125" fmla="*/ 96084 h 3554677"/>
                  <a:gd name="connsiteX126" fmla="*/ 1154903 w 3429091"/>
                  <a:gd name="connsiteY126" fmla="*/ 101422 h 3554677"/>
                  <a:gd name="connsiteX127" fmla="*/ 1149560 w 3429091"/>
                  <a:gd name="connsiteY127" fmla="*/ 112988 h 3554677"/>
                  <a:gd name="connsiteX128" fmla="*/ 899346 w 3429091"/>
                  <a:gd name="connsiteY128" fmla="*/ 224196 h 3554677"/>
                  <a:gd name="connsiteX129" fmla="*/ 894003 w 3429091"/>
                  <a:gd name="connsiteY129" fmla="*/ 225976 h 3554677"/>
                  <a:gd name="connsiteX130" fmla="*/ 886880 w 3429091"/>
                  <a:gd name="connsiteY130" fmla="*/ 221527 h 3554677"/>
                  <a:gd name="connsiteX131" fmla="*/ 890442 w 3429091"/>
                  <a:gd name="connsiteY131" fmla="*/ 209072 h 3554677"/>
                  <a:gd name="connsiteX132" fmla="*/ 1144217 w 3429091"/>
                  <a:gd name="connsiteY132" fmla="*/ 96084 h 3554677"/>
                  <a:gd name="connsiteX133" fmla="*/ 1965205 w 3429091"/>
                  <a:gd name="connsiteY133" fmla="*/ 17793 h 3554677"/>
                  <a:gd name="connsiteX134" fmla="*/ 2235009 w 3429091"/>
                  <a:gd name="connsiteY134" fmla="*/ 80070 h 3554677"/>
                  <a:gd name="connsiteX135" fmla="*/ 2240351 w 3429091"/>
                  <a:gd name="connsiteY135" fmla="*/ 91636 h 3554677"/>
                  <a:gd name="connsiteX136" fmla="*/ 2232337 w 3429091"/>
                  <a:gd name="connsiteY136" fmla="*/ 97863 h 3554677"/>
                  <a:gd name="connsiteX137" fmla="*/ 2230556 w 3429091"/>
                  <a:gd name="connsiteY137" fmla="*/ 96974 h 3554677"/>
                  <a:gd name="connsiteX138" fmla="*/ 1962533 w 3429091"/>
                  <a:gd name="connsiteY138" fmla="*/ 35587 h 3554677"/>
                  <a:gd name="connsiteX139" fmla="*/ 1955410 w 3429091"/>
                  <a:gd name="connsiteY139" fmla="*/ 24910 h 3554677"/>
                  <a:gd name="connsiteX140" fmla="*/ 1965205 w 3429091"/>
                  <a:gd name="connsiteY140" fmla="*/ 17793 h 3554677"/>
                  <a:gd name="connsiteX141" fmla="*/ 1688277 w 3429091"/>
                  <a:gd name="connsiteY141" fmla="*/ 0 h 3554677"/>
                  <a:gd name="connsiteX142" fmla="*/ 1697182 w 3429091"/>
                  <a:gd name="connsiteY142" fmla="*/ 8896 h 3554677"/>
                  <a:gd name="connsiteX143" fmla="*/ 1688277 w 3429091"/>
                  <a:gd name="connsiteY143" fmla="*/ 16903 h 3554677"/>
                  <a:gd name="connsiteX144" fmla="*/ 1414912 w 3429091"/>
                  <a:gd name="connsiteY144" fmla="*/ 42704 h 3554677"/>
                  <a:gd name="connsiteX145" fmla="*/ 1414021 w 3429091"/>
                  <a:gd name="connsiteY145" fmla="*/ 42704 h 3554677"/>
                  <a:gd name="connsiteX146" fmla="*/ 1405117 w 3429091"/>
                  <a:gd name="connsiteY146" fmla="*/ 36476 h 3554677"/>
                  <a:gd name="connsiteX147" fmla="*/ 1412240 w 3429091"/>
                  <a:gd name="connsiteY147" fmla="*/ 26690 h 3554677"/>
                  <a:gd name="connsiteX148" fmla="*/ 1688277 w 3429091"/>
                  <a:gd name="connsiteY148" fmla="*/ 0 h 3554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3429091" h="3554677">
                    <a:moveTo>
                      <a:pt x="1848535" y="3407275"/>
                    </a:moveTo>
                    <a:cubicBezTo>
                      <a:pt x="1853917" y="3406434"/>
                      <a:pt x="1858402" y="3410639"/>
                      <a:pt x="1859299" y="3414844"/>
                    </a:cubicBezTo>
                    <a:cubicBezTo>
                      <a:pt x="1859299" y="3419890"/>
                      <a:pt x="1854814" y="3423254"/>
                      <a:pt x="1850329" y="3424094"/>
                    </a:cubicBezTo>
                    <a:cubicBezTo>
                      <a:pt x="1805478" y="3426617"/>
                      <a:pt x="1758832" y="3429140"/>
                      <a:pt x="1712187" y="3429140"/>
                    </a:cubicBezTo>
                    <a:cubicBezTo>
                      <a:pt x="1706805" y="3429140"/>
                      <a:pt x="1703217" y="3425776"/>
                      <a:pt x="1703217" y="3420731"/>
                    </a:cubicBezTo>
                    <a:cubicBezTo>
                      <a:pt x="1703217" y="3416526"/>
                      <a:pt x="1706805" y="3412321"/>
                      <a:pt x="1712187" y="3412321"/>
                    </a:cubicBezTo>
                    <a:cubicBezTo>
                      <a:pt x="1757038" y="3412321"/>
                      <a:pt x="1803684" y="3410639"/>
                      <a:pt x="1848535" y="3407275"/>
                    </a:cubicBezTo>
                    <a:close/>
                    <a:moveTo>
                      <a:pt x="1623712" y="3276545"/>
                    </a:moveTo>
                    <a:cubicBezTo>
                      <a:pt x="1627231" y="3273002"/>
                      <a:pt x="1632508" y="3273002"/>
                      <a:pt x="1636027" y="3277431"/>
                    </a:cubicBezTo>
                    <a:cubicBezTo>
                      <a:pt x="1639545" y="3280088"/>
                      <a:pt x="1639545" y="3286289"/>
                      <a:pt x="1636027" y="3288946"/>
                    </a:cubicBezTo>
                    <a:lnTo>
                      <a:pt x="1509361" y="3412954"/>
                    </a:lnTo>
                    <a:lnTo>
                      <a:pt x="1632508" y="3539619"/>
                    </a:lnTo>
                    <a:cubicBezTo>
                      <a:pt x="1636027" y="3543162"/>
                      <a:pt x="1636027" y="3548477"/>
                      <a:pt x="1632508" y="3552020"/>
                    </a:cubicBezTo>
                    <a:cubicBezTo>
                      <a:pt x="1630749" y="3553792"/>
                      <a:pt x="1628990" y="3554677"/>
                      <a:pt x="1626351" y="3554677"/>
                    </a:cubicBezTo>
                    <a:cubicBezTo>
                      <a:pt x="1623712" y="3554677"/>
                      <a:pt x="1621953" y="3553792"/>
                      <a:pt x="1620194" y="3551134"/>
                    </a:cubicBezTo>
                    <a:lnTo>
                      <a:pt x="1491768" y="3419154"/>
                    </a:lnTo>
                    <a:cubicBezTo>
                      <a:pt x="1487370" y="3414726"/>
                      <a:pt x="1487370" y="3409411"/>
                      <a:pt x="1491768" y="3406754"/>
                    </a:cubicBezTo>
                    <a:close/>
                    <a:moveTo>
                      <a:pt x="2383713" y="3273093"/>
                    </a:moveTo>
                    <a:cubicBezTo>
                      <a:pt x="2387273" y="3271314"/>
                      <a:pt x="2392617" y="3273093"/>
                      <a:pt x="2395287" y="3277542"/>
                    </a:cubicBezTo>
                    <a:cubicBezTo>
                      <a:pt x="2396179" y="3282880"/>
                      <a:pt x="2395287" y="3287328"/>
                      <a:pt x="2389945" y="3289108"/>
                    </a:cubicBezTo>
                    <a:cubicBezTo>
                      <a:pt x="2304463" y="3325584"/>
                      <a:pt x="2216309" y="3355833"/>
                      <a:pt x="2127265" y="3378074"/>
                    </a:cubicBezTo>
                    <a:cubicBezTo>
                      <a:pt x="2126375" y="3378074"/>
                      <a:pt x="2125484" y="3378074"/>
                      <a:pt x="2125484" y="3378074"/>
                    </a:cubicBezTo>
                    <a:cubicBezTo>
                      <a:pt x="2121032" y="3378074"/>
                      <a:pt x="2117470" y="3375405"/>
                      <a:pt x="2116580" y="3371847"/>
                    </a:cubicBezTo>
                    <a:cubicBezTo>
                      <a:pt x="2114799" y="3366509"/>
                      <a:pt x="2118361" y="3362060"/>
                      <a:pt x="2122813" y="3360281"/>
                    </a:cubicBezTo>
                    <a:cubicBezTo>
                      <a:pt x="2211857" y="3338929"/>
                      <a:pt x="2299120" y="3309570"/>
                      <a:pt x="2383713" y="3273093"/>
                    </a:cubicBezTo>
                    <a:close/>
                    <a:moveTo>
                      <a:pt x="2844961" y="2979502"/>
                    </a:moveTo>
                    <a:cubicBezTo>
                      <a:pt x="2848523" y="2975944"/>
                      <a:pt x="2853865" y="2975944"/>
                      <a:pt x="2857427" y="2980392"/>
                    </a:cubicBezTo>
                    <a:cubicBezTo>
                      <a:pt x="2860099" y="2983061"/>
                      <a:pt x="2860099" y="2989289"/>
                      <a:pt x="2855647" y="2991958"/>
                    </a:cubicBezTo>
                    <a:cubicBezTo>
                      <a:pt x="2787083" y="3054235"/>
                      <a:pt x="2712285" y="3110284"/>
                      <a:pt x="2634817" y="3160105"/>
                    </a:cubicBezTo>
                    <a:cubicBezTo>
                      <a:pt x="2633035" y="3160995"/>
                      <a:pt x="2632145" y="3160995"/>
                      <a:pt x="2630365" y="3160995"/>
                    </a:cubicBezTo>
                    <a:cubicBezTo>
                      <a:pt x="2626803" y="3160995"/>
                      <a:pt x="2624131" y="3160105"/>
                      <a:pt x="2623241" y="3156547"/>
                    </a:cubicBezTo>
                    <a:cubicBezTo>
                      <a:pt x="2620569" y="3152988"/>
                      <a:pt x="2621461" y="3147650"/>
                      <a:pt x="2625913" y="3144091"/>
                    </a:cubicBezTo>
                    <a:lnTo>
                      <a:pt x="2729761" y="3072455"/>
                    </a:lnTo>
                    <a:lnTo>
                      <a:pt x="2738443" y="3066467"/>
                    </a:lnTo>
                    <a:cubicBezTo>
                      <a:pt x="2775061" y="3038888"/>
                      <a:pt x="2810679" y="3009751"/>
                      <a:pt x="2844961" y="2979502"/>
                    </a:cubicBezTo>
                    <a:close/>
                    <a:moveTo>
                      <a:pt x="3200247" y="2550682"/>
                    </a:moveTo>
                    <a:cubicBezTo>
                      <a:pt x="3205589" y="2552461"/>
                      <a:pt x="3206481" y="2557799"/>
                      <a:pt x="3204699" y="2562247"/>
                    </a:cubicBezTo>
                    <a:cubicBezTo>
                      <a:pt x="3159287" y="2643207"/>
                      <a:pt x="3105861" y="2719719"/>
                      <a:pt x="3047981" y="2790892"/>
                    </a:cubicBezTo>
                    <a:cubicBezTo>
                      <a:pt x="3046201" y="2793561"/>
                      <a:pt x="3043529" y="2795341"/>
                      <a:pt x="3040857" y="2795341"/>
                    </a:cubicBezTo>
                    <a:cubicBezTo>
                      <a:pt x="3039077" y="2795341"/>
                      <a:pt x="3036405" y="2794451"/>
                      <a:pt x="3035515" y="2792672"/>
                    </a:cubicBezTo>
                    <a:cubicBezTo>
                      <a:pt x="3031063" y="2790003"/>
                      <a:pt x="3031063" y="2784665"/>
                      <a:pt x="3033735" y="2780216"/>
                    </a:cubicBezTo>
                    <a:cubicBezTo>
                      <a:pt x="3091613" y="2709933"/>
                      <a:pt x="3143259" y="2633421"/>
                      <a:pt x="3188671" y="2554240"/>
                    </a:cubicBezTo>
                    <a:cubicBezTo>
                      <a:pt x="3191343" y="2549792"/>
                      <a:pt x="3196685" y="2548013"/>
                      <a:pt x="3200247" y="2550682"/>
                    </a:cubicBezTo>
                    <a:close/>
                    <a:moveTo>
                      <a:pt x="128792" y="2347725"/>
                    </a:moveTo>
                    <a:cubicBezTo>
                      <a:pt x="133252" y="2346829"/>
                      <a:pt x="138603" y="2348621"/>
                      <a:pt x="140387" y="2353103"/>
                    </a:cubicBezTo>
                    <a:cubicBezTo>
                      <a:pt x="157334" y="2395231"/>
                      <a:pt x="176064" y="2437358"/>
                      <a:pt x="196578" y="2477693"/>
                    </a:cubicBezTo>
                    <a:cubicBezTo>
                      <a:pt x="199254" y="2482175"/>
                      <a:pt x="196578" y="2487553"/>
                      <a:pt x="193011" y="2490242"/>
                    </a:cubicBezTo>
                    <a:cubicBezTo>
                      <a:pt x="192119" y="2491138"/>
                      <a:pt x="189443" y="2491138"/>
                      <a:pt x="188551" y="2491138"/>
                    </a:cubicBezTo>
                    <a:cubicBezTo>
                      <a:pt x="185875" y="2491138"/>
                      <a:pt x="182308" y="2489346"/>
                      <a:pt x="180524" y="2485760"/>
                    </a:cubicBezTo>
                    <a:cubicBezTo>
                      <a:pt x="160010" y="2444529"/>
                      <a:pt x="141279" y="2402401"/>
                      <a:pt x="124333" y="2359377"/>
                    </a:cubicBezTo>
                    <a:cubicBezTo>
                      <a:pt x="121657" y="2355792"/>
                      <a:pt x="124333" y="2350414"/>
                      <a:pt x="128792" y="2347725"/>
                    </a:cubicBezTo>
                    <a:close/>
                    <a:moveTo>
                      <a:pt x="3390801" y="2034674"/>
                    </a:moveTo>
                    <a:cubicBezTo>
                      <a:pt x="3395253" y="2036453"/>
                      <a:pt x="3397925" y="2040901"/>
                      <a:pt x="3397035" y="2045350"/>
                    </a:cubicBezTo>
                    <a:cubicBezTo>
                      <a:pt x="3380117" y="2136096"/>
                      <a:pt x="3354293" y="2225952"/>
                      <a:pt x="3322237" y="2311361"/>
                    </a:cubicBezTo>
                    <a:cubicBezTo>
                      <a:pt x="3320457" y="2314919"/>
                      <a:pt x="3317785" y="2317588"/>
                      <a:pt x="3313333" y="2317588"/>
                    </a:cubicBezTo>
                    <a:cubicBezTo>
                      <a:pt x="3312443" y="2317588"/>
                      <a:pt x="3311553" y="2317588"/>
                      <a:pt x="3310661" y="2316699"/>
                    </a:cubicBezTo>
                    <a:cubicBezTo>
                      <a:pt x="3306209" y="2314919"/>
                      <a:pt x="3303539" y="2309581"/>
                      <a:pt x="3305319" y="2305133"/>
                    </a:cubicBezTo>
                    <a:cubicBezTo>
                      <a:pt x="3337375" y="2220614"/>
                      <a:pt x="3362307" y="2131648"/>
                      <a:pt x="3380117" y="2042681"/>
                    </a:cubicBezTo>
                    <a:cubicBezTo>
                      <a:pt x="3381007" y="2037343"/>
                      <a:pt x="3385459" y="2033784"/>
                      <a:pt x="3390801" y="2034674"/>
                    </a:cubicBezTo>
                    <a:close/>
                    <a:moveTo>
                      <a:pt x="8904" y="1811367"/>
                    </a:moveTo>
                    <a:cubicBezTo>
                      <a:pt x="14247" y="1810477"/>
                      <a:pt x="17809" y="1814036"/>
                      <a:pt x="17809" y="1818484"/>
                    </a:cubicBezTo>
                    <a:cubicBezTo>
                      <a:pt x="24042" y="1910120"/>
                      <a:pt x="36508" y="2001756"/>
                      <a:pt x="56098" y="2090723"/>
                    </a:cubicBezTo>
                    <a:cubicBezTo>
                      <a:pt x="56988" y="2095171"/>
                      <a:pt x="55207" y="2100509"/>
                      <a:pt x="49865" y="2101399"/>
                    </a:cubicBezTo>
                    <a:cubicBezTo>
                      <a:pt x="48974" y="2101399"/>
                      <a:pt x="48974" y="2101399"/>
                      <a:pt x="48084" y="2101399"/>
                    </a:cubicBezTo>
                    <a:cubicBezTo>
                      <a:pt x="43632" y="2101399"/>
                      <a:pt x="40960" y="2098730"/>
                      <a:pt x="40070" y="2094281"/>
                    </a:cubicBezTo>
                    <a:cubicBezTo>
                      <a:pt x="19590" y="2004425"/>
                      <a:pt x="6233" y="1912789"/>
                      <a:pt x="0" y="1820263"/>
                    </a:cubicBezTo>
                    <a:cubicBezTo>
                      <a:pt x="0" y="1814925"/>
                      <a:pt x="3562" y="1811367"/>
                      <a:pt x="8904" y="1811367"/>
                    </a:cubicBezTo>
                    <a:close/>
                    <a:moveTo>
                      <a:pt x="3405049" y="1485748"/>
                    </a:moveTo>
                    <a:cubicBezTo>
                      <a:pt x="3410391" y="1484858"/>
                      <a:pt x="3414843" y="1489306"/>
                      <a:pt x="3414843" y="1492865"/>
                    </a:cubicBezTo>
                    <a:cubicBezTo>
                      <a:pt x="3424639" y="1565818"/>
                      <a:pt x="3429091" y="1640550"/>
                      <a:pt x="3429091" y="1714393"/>
                    </a:cubicBezTo>
                    <a:cubicBezTo>
                      <a:pt x="3429091" y="1732186"/>
                      <a:pt x="3429091" y="1751759"/>
                      <a:pt x="3429091" y="1769552"/>
                    </a:cubicBezTo>
                    <a:cubicBezTo>
                      <a:pt x="3428201" y="1775780"/>
                      <a:pt x="3423749" y="1779338"/>
                      <a:pt x="3419295" y="1779338"/>
                    </a:cubicBezTo>
                    <a:cubicBezTo>
                      <a:pt x="3413953" y="1778449"/>
                      <a:pt x="3410391" y="1774000"/>
                      <a:pt x="3411281" y="1769552"/>
                    </a:cubicBezTo>
                    <a:cubicBezTo>
                      <a:pt x="3411281" y="1750869"/>
                      <a:pt x="3411281" y="1732186"/>
                      <a:pt x="3411281" y="1714393"/>
                    </a:cubicBezTo>
                    <a:cubicBezTo>
                      <a:pt x="3411281" y="1641440"/>
                      <a:pt x="3406829" y="1567597"/>
                      <a:pt x="3397035" y="1495534"/>
                    </a:cubicBezTo>
                    <a:cubicBezTo>
                      <a:pt x="3397035" y="1491086"/>
                      <a:pt x="3400597" y="1486637"/>
                      <a:pt x="3405049" y="1485748"/>
                    </a:cubicBezTo>
                    <a:close/>
                    <a:moveTo>
                      <a:pt x="65893" y="1264220"/>
                    </a:moveTo>
                    <a:cubicBezTo>
                      <a:pt x="70345" y="1265110"/>
                      <a:pt x="73016" y="1270448"/>
                      <a:pt x="72126" y="1274896"/>
                    </a:cubicBezTo>
                    <a:cubicBezTo>
                      <a:pt x="48974" y="1362973"/>
                      <a:pt x="32056" y="1453719"/>
                      <a:pt x="23151" y="1544466"/>
                    </a:cubicBezTo>
                    <a:cubicBezTo>
                      <a:pt x="22261" y="1548914"/>
                      <a:pt x="18699" y="1552473"/>
                      <a:pt x="15138" y="1552473"/>
                    </a:cubicBezTo>
                    <a:cubicBezTo>
                      <a:pt x="14247" y="1552473"/>
                      <a:pt x="14247" y="1552473"/>
                      <a:pt x="13357" y="1552473"/>
                    </a:cubicBezTo>
                    <a:cubicBezTo>
                      <a:pt x="8904" y="1551583"/>
                      <a:pt x="4452" y="1547135"/>
                      <a:pt x="5343" y="1542686"/>
                    </a:cubicBezTo>
                    <a:cubicBezTo>
                      <a:pt x="15138" y="1451050"/>
                      <a:pt x="31165" y="1359415"/>
                      <a:pt x="55207" y="1270448"/>
                    </a:cubicBezTo>
                    <a:cubicBezTo>
                      <a:pt x="56098" y="1265110"/>
                      <a:pt x="61440" y="1262441"/>
                      <a:pt x="65893" y="1264220"/>
                    </a:cubicBezTo>
                    <a:close/>
                    <a:moveTo>
                      <a:pt x="3244769" y="959953"/>
                    </a:moveTo>
                    <a:cubicBezTo>
                      <a:pt x="3249221" y="958174"/>
                      <a:pt x="3254565" y="959953"/>
                      <a:pt x="3257235" y="963512"/>
                    </a:cubicBezTo>
                    <a:cubicBezTo>
                      <a:pt x="3297305" y="1047141"/>
                      <a:pt x="3331141" y="1133439"/>
                      <a:pt x="3357855" y="1222405"/>
                    </a:cubicBezTo>
                    <a:cubicBezTo>
                      <a:pt x="3358745" y="1226854"/>
                      <a:pt x="3356075" y="1232192"/>
                      <a:pt x="3351623" y="1233971"/>
                    </a:cubicBezTo>
                    <a:cubicBezTo>
                      <a:pt x="3350731" y="1233971"/>
                      <a:pt x="3349841" y="1233971"/>
                      <a:pt x="3349841" y="1233971"/>
                    </a:cubicBezTo>
                    <a:cubicBezTo>
                      <a:pt x="3345389" y="1233971"/>
                      <a:pt x="3341827" y="1231302"/>
                      <a:pt x="3340937" y="1227743"/>
                    </a:cubicBezTo>
                    <a:cubicBezTo>
                      <a:pt x="3314223" y="1139666"/>
                      <a:pt x="3280387" y="1054258"/>
                      <a:pt x="3241207" y="971519"/>
                    </a:cubicBezTo>
                    <a:cubicBezTo>
                      <a:pt x="3238537" y="967960"/>
                      <a:pt x="3240317" y="962622"/>
                      <a:pt x="3244769" y="959953"/>
                    </a:cubicBezTo>
                    <a:close/>
                    <a:moveTo>
                      <a:pt x="288058" y="762558"/>
                    </a:moveTo>
                    <a:cubicBezTo>
                      <a:pt x="290284" y="762224"/>
                      <a:pt x="292956" y="762891"/>
                      <a:pt x="295627" y="764226"/>
                    </a:cubicBezTo>
                    <a:cubicBezTo>
                      <a:pt x="299188" y="766895"/>
                      <a:pt x="300969" y="772233"/>
                      <a:pt x="297407" y="776681"/>
                    </a:cubicBezTo>
                    <a:cubicBezTo>
                      <a:pt x="246652" y="852303"/>
                      <a:pt x="202130" y="933263"/>
                      <a:pt x="164732" y="1016002"/>
                    </a:cubicBezTo>
                    <a:cubicBezTo>
                      <a:pt x="163841" y="1019561"/>
                      <a:pt x="159389" y="1022230"/>
                      <a:pt x="156718" y="1022230"/>
                    </a:cubicBezTo>
                    <a:cubicBezTo>
                      <a:pt x="154937" y="1022230"/>
                      <a:pt x="154046" y="1021340"/>
                      <a:pt x="152266" y="1021340"/>
                    </a:cubicBezTo>
                    <a:cubicBezTo>
                      <a:pt x="147813" y="1018671"/>
                      <a:pt x="146923" y="1013333"/>
                      <a:pt x="147813" y="1008885"/>
                    </a:cubicBezTo>
                    <a:cubicBezTo>
                      <a:pt x="186102" y="925256"/>
                      <a:pt x="231515" y="843406"/>
                      <a:pt x="283160" y="766895"/>
                    </a:cubicBezTo>
                    <a:cubicBezTo>
                      <a:pt x="284051" y="764226"/>
                      <a:pt x="285832" y="762891"/>
                      <a:pt x="288058" y="762558"/>
                    </a:cubicBezTo>
                    <a:close/>
                    <a:moveTo>
                      <a:pt x="2925101" y="513339"/>
                    </a:moveTo>
                    <a:cubicBezTo>
                      <a:pt x="2928663" y="509780"/>
                      <a:pt x="2934895" y="509780"/>
                      <a:pt x="2937567" y="513339"/>
                    </a:cubicBezTo>
                    <a:cubicBezTo>
                      <a:pt x="3002569" y="578285"/>
                      <a:pt x="3062229" y="650348"/>
                      <a:pt x="3115655" y="725970"/>
                    </a:cubicBezTo>
                    <a:cubicBezTo>
                      <a:pt x="3118327" y="729529"/>
                      <a:pt x="3117437" y="735756"/>
                      <a:pt x="3113875" y="737536"/>
                    </a:cubicBezTo>
                    <a:cubicBezTo>
                      <a:pt x="3112093" y="739315"/>
                      <a:pt x="3110313" y="739315"/>
                      <a:pt x="3108531" y="739315"/>
                    </a:cubicBezTo>
                    <a:cubicBezTo>
                      <a:pt x="3105861" y="739315"/>
                      <a:pt x="3103189" y="738425"/>
                      <a:pt x="3100517" y="735756"/>
                    </a:cubicBezTo>
                    <a:cubicBezTo>
                      <a:pt x="3047981" y="661914"/>
                      <a:pt x="2989213" y="590740"/>
                      <a:pt x="2925101" y="524905"/>
                    </a:cubicBezTo>
                    <a:cubicBezTo>
                      <a:pt x="2921539" y="522236"/>
                      <a:pt x="2921539" y="516008"/>
                      <a:pt x="2925101" y="513339"/>
                    </a:cubicBezTo>
                    <a:close/>
                    <a:moveTo>
                      <a:pt x="658927" y="361206"/>
                    </a:moveTo>
                    <a:cubicBezTo>
                      <a:pt x="662489" y="358536"/>
                      <a:pt x="667831" y="359426"/>
                      <a:pt x="671393" y="362985"/>
                    </a:cubicBezTo>
                    <a:cubicBezTo>
                      <a:pt x="674064" y="366544"/>
                      <a:pt x="673174" y="371882"/>
                      <a:pt x="669612" y="375440"/>
                    </a:cubicBezTo>
                    <a:cubicBezTo>
                      <a:pt x="597486" y="431489"/>
                      <a:pt x="529813" y="493766"/>
                      <a:pt x="467482" y="561381"/>
                    </a:cubicBezTo>
                    <a:cubicBezTo>
                      <a:pt x="465701" y="562271"/>
                      <a:pt x="463030" y="563160"/>
                      <a:pt x="460358" y="563160"/>
                    </a:cubicBezTo>
                    <a:cubicBezTo>
                      <a:pt x="459468" y="563160"/>
                      <a:pt x="456797" y="562271"/>
                      <a:pt x="455016" y="561381"/>
                    </a:cubicBezTo>
                    <a:cubicBezTo>
                      <a:pt x="451454" y="557822"/>
                      <a:pt x="451454" y="552484"/>
                      <a:pt x="454125" y="548926"/>
                    </a:cubicBezTo>
                    <a:cubicBezTo>
                      <a:pt x="517347" y="481311"/>
                      <a:pt x="585911" y="418144"/>
                      <a:pt x="658927" y="361206"/>
                    </a:cubicBezTo>
                    <a:close/>
                    <a:moveTo>
                      <a:pt x="2491455" y="185941"/>
                    </a:moveTo>
                    <a:cubicBezTo>
                      <a:pt x="2574267" y="226865"/>
                      <a:pt x="2653517" y="276687"/>
                      <a:pt x="2728313" y="331846"/>
                    </a:cubicBezTo>
                    <a:cubicBezTo>
                      <a:pt x="2731875" y="334515"/>
                      <a:pt x="2732765" y="339853"/>
                      <a:pt x="2730093" y="343412"/>
                    </a:cubicBezTo>
                    <a:cubicBezTo>
                      <a:pt x="2728313" y="346081"/>
                      <a:pt x="2725641" y="347860"/>
                      <a:pt x="2722971" y="347860"/>
                    </a:cubicBezTo>
                    <a:cubicBezTo>
                      <a:pt x="2721189" y="347860"/>
                      <a:pt x="2718519" y="346971"/>
                      <a:pt x="2717627" y="345191"/>
                    </a:cubicBezTo>
                    <a:cubicBezTo>
                      <a:pt x="2643721" y="290922"/>
                      <a:pt x="2564471" y="243769"/>
                      <a:pt x="2484333" y="201065"/>
                    </a:cubicBezTo>
                    <a:cubicBezTo>
                      <a:pt x="2479879" y="199286"/>
                      <a:pt x="2478099" y="193948"/>
                      <a:pt x="2479879" y="190389"/>
                    </a:cubicBezTo>
                    <a:cubicBezTo>
                      <a:pt x="2482551" y="185051"/>
                      <a:pt x="2487893" y="184161"/>
                      <a:pt x="2491455" y="185941"/>
                    </a:cubicBezTo>
                    <a:close/>
                    <a:moveTo>
                      <a:pt x="1144217" y="96084"/>
                    </a:moveTo>
                    <a:cubicBezTo>
                      <a:pt x="1148670" y="95194"/>
                      <a:pt x="1154012" y="96974"/>
                      <a:pt x="1154903" y="101422"/>
                    </a:cubicBezTo>
                    <a:cubicBezTo>
                      <a:pt x="1156684" y="105870"/>
                      <a:pt x="1154012" y="112098"/>
                      <a:pt x="1149560" y="112988"/>
                    </a:cubicBezTo>
                    <a:cubicBezTo>
                      <a:pt x="1063187" y="142347"/>
                      <a:pt x="978595" y="180603"/>
                      <a:pt x="899346" y="224196"/>
                    </a:cubicBezTo>
                    <a:cubicBezTo>
                      <a:pt x="897565" y="225086"/>
                      <a:pt x="895784" y="225976"/>
                      <a:pt x="894003" y="225976"/>
                    </a:cubicBezTo>
                    <a:cubicBezTo>
                      <a:pt x="891332" y="225976"/>
                      <a:pt x="887770" y="224196"/>
                      <a:pt x="886880" y="221527"/>
                    </a:cubicBezTo>
                    <a:cubicBezTo>
                      <a:pt x="884209" y="217079"/>
                      <a:pt x="885989" y="211741"/>
                      <a:pt x="890442" y="209072"/>
                    </a:cubicBezTo>
                    <a:cubicBezTo>
                      <a:pt x="971472" y="164589"/>
                      <a:pt x="1056954" y="127222"/>
                      <a:pt x="1144217" y="96084"/>
                    </a:cubicBezTo>
                    <a:close/>
                    <a:moveTo>
                      <a:pt x="1965205" y="17793"/>
                    </a:moveTo>
                    <a:cubicBezTo>
                      <a:pt x="2056030" y="31138"/>
                      <a:pt x="2146855" y="52490"/>
                      <a:pt x="2235009" y="80070"/>
                    </a:cubicBezTo>
                    <a:cubicBezTo>
                      <a:pt x="2240351" y="81849"/>
                      <a:pt x="2242132" y="86298"/>
                      <a:pt x="2240351" y="91636"/>
                    </a:cubicBezTo>
                    <a:cubicBezTo>
                      <a:pt x="2240351" y="95194"/>
                      <a:pt x="2236789" y="97863"/>
                      <a:pt x="2232337" y="97863"/>
                    </a:cubicBezTo>
                    <a:cubicBezTo>
                      <a:pt x="2231447" y="97863"/>
                      <a:pt x="2230556" y="96974"/>
                      <a:pt x="2230556" y="96974"/>
                    </a:cubicBezTo>
                    <a:cubicBezTo>
                      <a:pt x="2143293" y="69394"/>
                      <a:pt x="2052468" y="48042"/>
                      <a:pt x="1962533" y="35587"/>
                    </a:cubicBezTo>
                    <a:cubicBezTo>
                      <a:pt x="1957191" y="34697"/>
                      <a:pt x="1953629" y="30249"/>
                      <a:pt x="1955410" y="24910"/>
                    </a:cubicBezTo>
                    <a:cubicBezTo>
                      <a:pt x="1955410" y="20462"/>
                      <a:pt x="1959862" y="16903"/>
                      <a:pt x="1965205" y="17793"/>
                    </a:cubicBezTo>
                    <a:close/>
                    <a:moveTo>
                      <a:pt x="1688277" y="0"/>
                    </a:moveTo>
                    <a:cubicBezTo>
                      <a:pt x="1693620" y="0"/>
                      <a:pt x="1697182" y="3558"/>
                      <a:pt x="1697182" y="8896"/>
                    </a:cubicBezTo>
                    <a:cubicBezTo>
                      <a:pt x="1697182" y="13345"/>
                      <a:pt x="1693620" y="16903"/>
                      <a:pt x="1688277" y="16903"/>
                    </a:cubicBezTo>
                    <a:cubicBezTo>
                      <a:pt x="1596562" y="18683"/>
                      <a:pt x="1504846" y="27579"/>
                      <a:pt x="1414912" y="42704"/>
                    </a:cubicBezTo>
                    <a:cubicBezTo>
                      <a:pt x="1414021" y="42704"/>
                      <a:pt x="1414021" y="42704"/>
                      <a:pt x="1414021" y="42704"/>
                    </a:cubicBezTo>
                    <a:cubicBezTo>
                      <a:pt x="1408679" y="42704"/>
                      <a:pt x="1406007" y="40925"/>
                      <a:pt x="1405117" y="36476"/>
                    </a:cubicBezTo>
                    <a:cubicBezTo>
                      <a:pt x="1403336" y="31138"/>
                      <a:pt x="1407788" y="27579"/>
                      <a:pt x="1412240" y="26690"/>
                    </a:cubicBezTo>
                    <a:cubicBezTo>
                      <a:pt x="1503065" y="9786"/>
                      <a:pt x="1595671" y="889"/>
                      <a:pt x="16882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210">
                <a:extLst>
                  <a:ext uri="{FF2B5EF4-FFF2-40B4-BE49-F238E27FC236}">
                    <a16:creationId xmlns:a16="http://schemas.microsoft.com/office/drawing/2014/main" id="{07AFCE7D-75D2-402E-A9E5-7D07F83269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2319" y="7417235"/>
                <a:ext cx="678933" cy="678933"/>
              </a:xfrm>
              <a:custGeom>
                <a:avLst/>
                <a:gdLst>
                  <a:gd name="T0" fmla="*/ 760 w 761"/>
                  <a:gd name="T1" fmla="*/ 380 h 761"/>
                  <a:gd name="T2" fmla="*/ 760 w 761"/>
                  <a:gd name="T3" fmla="*/ 380 h 761"/>
                  <a:gd name="T4" fmla="*/ 380 w 761"/>
                  <a:gd name="T5" fmla="*/ 760 h 761"/>
                  <a:gd name="T6" fmla="*/ 380 w 761"/>
                  <a:gd name="T7" fmla="*/ 760 h 761"/>
                  <a:gd name="T8" fmla="*/ 0 w 761"/>
                  <a:gd name="T9" fmla="*/ 380 h 761"/>
                  <a:gd name="T10" fmla="*/ 0 w 761"/>
                  <a:gd name="T11" fmla="*/ 380 h 761"/>
                  <a:gd name="T12" fmla="*/ 380 w 761"/>
                  <a:gd name="T13" fmla="*/ 0 h 761"/>
                  <a:gd name="T14" fmla="*/ 380 w 761"/>
                  <a:gd name="T15" fmla="*/ 0 h 761"/>
                  <a:gd name="T16" fmla="*/ 760 w 761"/>
                  <a:gd name="T17" fmla="*/ 38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1" h="761">
                    <a:moveTo>
                      <a:pt x="760" y="380"/>
                    </a:moveTo>
                    <a:lnTo>
                      <a:pt x="760" y="380"/>
                    </a:lnTo>
                    <a:cubicBezTo>
                      <a:pt x="760" y="590"/>
                      <a:pt x="590" y="760"/>
                      <a:pt x="380" y="760"/>
                    </a:cubicBezTo>
                    <a:lnTo>
                      <a:pt x="380" y="760"/>
                    </a:lnTo>
                    <a:cubicBezTo>
                      <a:pt x="170" y="760"/>
                      <a:pt x="0" y="590"/>
                      <a:pt x="0" y="380"/>
                    </a:cubicBezTo>
                    <a:lnTo>
                      <a:pt x="0" y="380"/>
                    </a:lnTo>
                    <a:cubicBezTo>
                      <a:pt x="0" y="170"/>
                      <a:pt x="170" y="0"/>
                      <a:pt x="380" y="0"/>
                    </a:cubicBezTo>
                    <a:lnTo>
                      <a:pt x="380" y="0"/>
                    </a:lnTo>
                    <a:cubicBezTo>
                      <a:pt x="590" y="0"/>
                      <a:pt x="760" y="170"/>
                      <a:pt x="760" y="38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211">
                <a:extLst>
                  <a:ext uri="{FF2B5EF4-FFF2-40B4-BE49-F238E27FC236}">
                    <a16:creationId xmlns:a16="http://schemas.microsoft.com/office/drawing/2014/main" id="{1CBF054D-2E72-41A7-925A-6D36A37D9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0547" y="7409386"/>
                <a:ext cx="694629" cy="694631"/>
              </a:xfrm>
              <a:custGeom>
                <a:avLst/>
                <a:gdLst>
                  <a:gd name="T0" fmla="*/ 390 w 780"/>
                  <a:gd name="T1" fmla="*/ 20 h 781"/>
                  <a:gd name="T2" fmla="*/ 390 w 780"/>
                  <a:gd name="T3" fmla="*/ 20 h 781"/>
                  <a:gd name="T4" fmla="*/ 19 w 780"/>
                  <a:gd name="T5" fmla="*/ 390 h 781"/>
                  <a:gd name="T6" fmla="*/ 19 w 780"/>
                  <a:gd name="T7" fmla="*/ 390 h 781"/>
                  <a:gd name="T8" fmla="*/ 390 w 780"/>
                  <a:gd name="T9" fmla="*/ 759 h 781"/>
                  <a:gd name="T10" fmla="*/ 390 w 780"/>
                  <a:gd name="T11" fmla="*/ 759 h 781"/>
                  <a:gd name="T12" fmla="*/ 760 w 780"/>
                  <a:gd name="T13" fmla="*/ 390 h 781"/>
                  <a:gd name="T14" fmla="*/ 760 w 780"/>
                  <a:gd name="T15" fmla="*/ 390 h 781"/>
                  <a:gd name="T16" fmla="*/ 390 w 780"/>
                  <a:gd name="T17" fmla="*/ 20 h 781"/>
                  <a:gd name="T18" fmla="*/ 390 w 780"/>
                  <a:gd name="T19" fmla="*/ 780 h 781"/>
                  <a:gd name="T20" fmla="*/ 390 w 780"/>
                  <a:gd name="T21" fmla="*/ 780 h 781"/>
                  <a:gd name="T22" fmla="*/ 0 w 780"/>
                  <a:gd name="T23" fmla="*/ 390 h 781"/>
                  <a:gd name="T24" fmla="*/ 0 w 780"/>
                  <a:gd name="T25" fmla="*/ 390 h 781"/>
                  <a:gd name="T26" fmla="*/ 390 w 780"/>
                  <a:gd name="T27" fmla="*/ 0 h 781"/>
                  <a:gd name="T28" fmla="*/ 390 w 780"/>
                  <a:gd name="T29" fmla="*/ 0 h 781"/>
                  <a:gd name="T30" fmla="*/ 779 w 780"/>
                  <a:gd name="T31" fmla="*/ 390 h 781"/>
                  <a:gd name="T32" fmla="*/ 779 w 780"/>
                  <a:gd name="T33" fmla="*/ 390 h 781"/>
                  <a:gd name="T34" fmla="*/ 390 w 780"/>
                  <a:gd name="T35" fmla="*/ 78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0" h="781">
                    <a:moveTo>
                      <a:pt x="390" y="20"/>
                    </a:moveTo>
                    <a:lnTo>
                      <a:pt x="390" y="20"/>
                    </a:lnTo>
                    <a:cubicBezTo>
                      <a:pt x="185" y="20"/>
                      <a:pt x="19" y="186"/>
                      <a:pt x="19" y="390"/>
                    </a:cubicBezTo>
                    <a:lnTo>
                      <a:pt x="19" y="390"/>
                    </a:lnTo>
                    <a:cubicBezTo>
                      <a:pt x="19" y="594"/>
                      <a:pt x="185" y="759"/>
                      <a:pt x="390" y="759"/>
                    </a:cubicBezTo>
                    <a:lnTo>
                      <a:pt x="390" y="759"/>
                    </a:lnTo>
                    <a:cubicBezTo>
                      <a:pt x="594" y="759"/>
                      <a:pt x="760" y="594"/>
                      <a:pt x="760" y="390"/>
                    </a:cubicBezTo>
                    <a:lnTo>
                      <a:pt x="760" y="390"/>
                    </a:lnTo>
                    <a:cubicBezTo>
                      <a:pt x="760" y="186"/>
                      <a:pt x="594" y="20"/>
                      <a:pt x="390" y="20"/>
                    </a:cubicBezTo>
                    <a:close/>
                    <a:moveTo>
                      <a:pt x="390" y="780"/>
                    </a:moveTo>
                    <a:lnTo>
                      <a:pt x="390" y="780"/>
                    </a:lnTo>
                    <a:cubicBezTo>
                      <a:pt x="174" y="780"/>
                      <a:pt x="0" y="605"/>
                      <a:pt x="0" y="390"/>
                    </a:cubicBezTo>
                    <a:lnTo>
                      <a:pt x="0" y="390"/>
                    </a:lnTo>
                    <a:cubicBezTo>
                      <a:pt x="0" y="175"/>
                      <a:pt x="174" y="0"/>
                      <a:pt x="390" y="0"/>
                    </a:cubicBezTo>
                    <a:lnTo>
                      <a:pt x="390" y="0"/>
                    </a:lnTo>
                    <a:cubicBezTo>
                      <a:pt x="605" y="0"/>
                      <a:pt x="779" y="175"/>
                      <a:pt x="779" y="390"/>
                    </a:cubicBezTo>
                    <a:lnTo>
                      <a:pt x="779" y="390"/>
                    </a:lnTo>
                    <a:cubicBezTo>
                      <a:pt x="779" y="605"/>
                      <a:pt x="605" y="780"/>
                      <a:pt x="390" y="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212">
                <a:extLst>
                  <a:ext uri="{FF2B5EF4-FFF2-40B4-BE49-F238E27FC236}">
                    <a16:creationId xmlns:a16="http://schemas.microsoft.com/office/drawing/2014/main" id="{68A62820-CB28-4B82-BF21-DDDC19DA5D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3223" y="7735118"/>
                <a:ext cx="353202" cy="180525"/>
              </a:xfrm>
              <a:custGeom>
                <a:avLst/>
                <a:gdLst>
                  <a:gd name="T0" fmla="*/ 397 w 398"/>
                  <a:gd name="T1" fmla="*/ 136 h 203"/>
                  <a:gd name="T2" fmla="*/ 397 w 398"/>
                  <a:gd name="T3" fmla="*/ 136 h 203"/>
                  <a:gd name="T4" fmla="*/ 199 w 398"/>
                  <a:gd name="T5" fmla="*/ 202 h 203"/>
                  <a:gd name="T6" fmla="*/ 199 w 398"/>
                  <a:gd name="T7" fmla="*/ 202 h 203"/>
                  <a:gd name="T8" fmla="*/ 0 w 398"/>
                  <a:gd name="T9" fmla="*/ 136 h 203"/>
                  <a:gd name="T10" fmla="*/ 0 w 398"/>
                  <a:gd name="T11" fmla="*/ 136 h 203"/>
                  <a:gd name="T12" fmla="*/ 199 w 398"/>
                  <a:gd name="T13" fmla="*/ 0 h 203"/>
                  <a:gd name="T14" fmla="*/ 199 w 398"/>
                  <a:gd name="T15" fmla="*/ 0 h 203"/>
                  <a:gd name="T16" fmla="*/ 397 w 398"/>
                  <a:gd name="T17" fmla="*/ 136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8" h="203">
                    <a:moveTo>
                      <a:pt x="397" y="136"/>
                    </a:moveTo>
                    <a:lnTo>
                      <a:pt x="397" y="136"/>
                    </a:lnTo>
                    <a:cubicBezTo>
                      <a:pt x="397" y="172"/>
                      <a:pt x="309" y="202"/>
                      <a:pt x="199" y="202"/>
                    </a:cubicBezTo>
                    <a:lnTo>
                      <a:pt x="199" y="202"/>
                    </a:lnTo>
                    <a:cubicBezTo>
                      <a:pt x="89" y="202"/>
                      <a:pt x="0" y="172"/>
                      <a:pt x="0" y="136"/>
                    </a:cubicBezTo>
                    <a:lnTo>
                      <a:pt x="0" y="136"/>
                    </a:lnTo>
                    <a:cubicBezTo>
                      <a:pt x="0" y="101"/>
                      <a:pt x="79" y="0"/>
                      <a:pt x="199" y="0"/>
                    </a:cubicBezTo>
                    <a:lnTo>
                      <a:pt x="199" y="0"/>
                    </a:lnTo>
                    <a:cubicBezTo>
                      <a:pt x="318" y="0"/>
                      <a:pt x="397" y="101"/>
                      <a:pt x="397" y="1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213">
                <a:extLst>
                  <a:ext uri="{FF2B5EF4-FFF2-40B4-BE49-F238E27FC236}">
                    <a16:creationId xmlns:a16="http://schemas.microsoft.com/office/drawing/2014/main" id="{F1980996-3FA7-4E54-8E98-AB3DD6C52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5374" y="7727269"/>
                <a:ext cx="372823" cy="196223"/>
              </a:xfrm>
              <a:custGeom>
                <a:avLst/>
                <a:gdLst>
                  <a:gd name="T0" fmla="*/ 208 w 417"/>
                  <a:gd name="T1" fmla="*/ 20 h 221"/>
                  <a:gd name="T2" fmla="*/ 208 w 417"/>
                  <a:gd name="T3" fmla="*/ 20 h 221"/>
                  <a:gd name="T4" fmla="*/ 20 w 417"/>
                  <a:gd name="T5" fmla="*/ 145 h 221"/>
                  <a:gd name="T6" fmla="*/ 20 w 417"/>
                  <a:gd name="T7" fmla="*/ 145 h 221"/>
                  <a:gd name="T8" fmla="*/ 208 w 417"/>
                  <a:gd name="T9" fmla="*/ 200 h 221"/>
                  <a:gd name="T10" fmla="*/ 208 w 417"/>
                  <a:gd name="T11" fmla="*/ 200 h 221"/>
                  <a:gd name="T12" fmla="*/ 396 w 417"/>
                  <a:gd name="T13" fmla="*/ 145 h 221"/>
                  <a:gd name="T14" fmla="*/ 396 w 417"/>
                  <a:gd name="T15" fmla="*/ 145 h 221"/>
                  <a:gd name="T16" fmla="*/ 208 w 417"/>
                  <a:gd name="T17" fmla="*/ 20 h 221"/>
                  <a:gd name="T18" fmla="*/ 208 w 417"/>
                  <a:gd name="T19" fmla="*/ 220 h 221"/>
                  <a:gd name="T20" fmla="*/ 208 w 417"/>
                  <a:gd name="T21" fmla="*/ 220 h 221"/>
                  <a:gd name="T22" fmla="*/ 0 w 417"/>
                  <a:gd name="T23" fmla="*/ 145 h 221"/>
                  <a:gd name="T24" fmla="*/ 0 w 417"/>
                  <a:gd name="T25" fmla="*/ 145 h 221"/>
                  <a:gd name="T26" fmla="*/ 208 w 417"/>
                  <a:gd name="T27" fmla="*/ 0 h 221"/>
                  <a:gd name="T28" fmla="*/ 208 w 417"/>
                  <a:gd name="T29" fmla="*/ 0 h 221"/>
                  <a:gd name="T30" fmla="*/ 416 w 417"/>
                  <a:gd name="T31" fmla="*/ 145 h 221"/>
                  <a:gd name="T32" fmla="*/ 416 w 417"/>
                  <a:gd name="T33" fmla="*/ 145 h 221"/>
                  <a:gd name="T34" fmla="*/ 208 w 417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7" h="221">
                    <a:moveTo>
                      <a:pt x="208" y="20"/>
                    </a:moveTo>
                    <a:lnTo>
                      <a:pt x="208" y="20"/>
                    </a:lnTo>
                    <a:cubicBezTo>
                      <a:pt x="96" y="20"/>
                      <a:pt x="20" y="114"/>
                      <a:pt x="20" y="145"/>
                    </a:cubicBezTo>
                    <a:lnTo>
                      <a:pt x="20" y="145"/>
                    </a:lnTo>
                    <a:cubicBezTo>
                      <a:pt x="20" y="169"/>
                      <a:pt x="91" y="200"/>
                      <a:pt x="208" y="200"/>
                    </a:cubicBezTo>
                    <a:lnTo>
                      <a:pt x="208" y="200"/>
                    </a:lnTo>
                    <a:cubicBezTo>
                      <a:pt x="324" y="200"/>
                      <a:pt x="396" y="169"/>
                      <a:pt x="396" y="145"/>
                    </a:cubicBezTo>
                    <a:lnTo>
                      <a:pt x="396" y="145"/>
                    </a:lnTo>
                    <a:cubicBezTo>
                      <a:pt x="396" y="114"/>
                      <a:pt x="320" y="20"/>
                      <a:pt x="208" y="20"/>
                    </a:cubicBezTo>
                    <a:close/>
                    <a:moveTo>
                      <a:pt x="208" y="220"/>
                    </a:moveTo>
                    <a:lnTo>
                      <a:pt x="208" y="220"/>
                    </a:lnTo>
                    <a:cubicBezTo>
                      <a:pt x="107" y="220"/>
                      <a:pt x="0" y="194"/>
                      <a:pt x="0" y="145"/>
                    </a:cubicBezTo>
                    <a:lnTo>
                      <a:pt x="0" y="145"/>
                    </a:lnTo>
                    <a:cubicBezTo>
                      <a:pt x="0" y="104"/>
                      <a:pt x="82" y="0"/>
                      <a:pt x="208" y="0"/>
                    </a:cubicBezTo>
                    <a:lnTo>
                      <a:pt x="208" y="0"/>
                    </a:lnTo>
                    <a:cubicBezTo>
                      <a:pt x="333" y="0"/>
                      <a:pt x="416" y="104"/>
                      <a:pt x="416" y="145"/>
                    </a:cubicBezTo>
                    <a:lnTo>
                      <a:pt x="416" y="145"/>
                    </a:lnTo>
                    <a:cubicBezTo>
                      <a:pt x="416" y="194"/>
                      <a:pt x="309" y="220"/>
                      <a:pt x="208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214">
                <a:extLst>
                  <a:ext uri="{FF2B5EF4-FFF2-40B4-BE49-F238E27FC236}">
                    <a16:creationId xmlns:a16="http://schemas.microsoft.com/office/drawing/2014/main" id="{295E3C2D-EF84-47F5-B556-27342899A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7410" y="7593837"/>
                <a:ext cx="156979" cy="160902"/>
              </a:xfrm>
              <a:custGeom>
                <a:avLst/>
                <a:gdLst>
                  <a:gd name="T0" fmla="*/ 176 w 177"/>
                  <a:gd name="T1" fmla="*/ 91 h 183"/>
                  <a:gd name="T2" fmla="*/ 176 w 177"/>
                  <a:gd name="T3" fmla="*/ 91 h 183"/>
                  <a:gd name="T4" fmla="*/ 88 w 177"/>
                  <a:gd name="T5" fmla="*/ 182 h 183"/>
                  <a:gd name="T6" fmla="*/ 88 w 177"/>
                  <a:gd name="T7" fmla="*/ 182 h 183"/>
                  <a:gd name="T8" fmla="*/ 0 w 177"/>
                  <a:gd name="T9" fmla="*/ 91 h 183"/>
                  <a:gd name="T10" fmla="*/ 0 w 177"/>
                  <a:gd name="T11" fmla="*/ 91 h 183"/>
                  <a:gd name="T12" fmla="*/ 88 w 177"/>
                  <a:gd name="T13" fmla="*/ 0 h 183"/>
                  <a:gd name="T14" fmla="*/ 88 w 177"/>
                  <a:gd name="T15" fmla="*/ 0 h 183"/>
                  <a:gd name="T16" fmla="*/ 176 w 177"/>
                  <a:gd name="T17" fmla="*/ 9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83">
                    <a:moveTo>
                      <a:pt x="176" y="91"/>
                    </a:moveTo>
                    <a:lnTo>
                      <a:pt x="176" y="91"/>
                    </a:lnTo>
                    <a:cubicBezTo>
                      <a:pt x="176" y="141"/>
                      <a:pt x="136" y="182"/>
                      <a:pt x="88" y="182"/>
                    </a:cubicBezTo>
                    <a:lnTo>
                      <a:pt x="88" y="182"/>
                    </a:lnTo>
                    <a:cubicBezTo>
                      <a:pt x="40" y="182"/>
                      <a:pt x="0" y="141"/>
                      <a:pt x="0" y="91"/>
                    </a:cubicBezTo>
                    <a:lnTo>
                      <a:pt x="0" y="91"/>
                    </a:lnTo>
                    <a:cubicBezTo>
                      <a:pt x="0" y="41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6" y="41"/>
                      <a:pt x="176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215">
                <a:extLst>
                  <a:ext uri="{FF2B5EF4-FFF2-40B4-BE49-F238E27FC236}">
                    <a16:creationId xmlns:a16="http://schemas.microsoft.com/office/drawing/2014/main" id="{D7D1A97C-E7F0-438E-AD40-46F4D9B97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9561" y="7585989"/>
                <a:ext cx="172676" cy="180525"/>
              </a:xfrm>
              <a:custGeom>
                <a:avLst/>
                <a:gdLst>
                  <a:gd name="T0" fmla="*/ 97 w 195"/>
                  <a:gd name="T1" fmla="*/ 20 h 203"/>
                  <a:gd name="T2" fmla="*/ 97 w 195"/>
                  <a:gd name="T3" fmla="*/ 20 h 203"/>
                  <a:gd name="T4" fmla="*/ 19 w 195"/>
                  <a:gd name="T5" fmla="*/ 101 h 203"/>
                  <a:gd name="T6" fmla="*/ 19 w 195"/>
                  <a:gd name="T7" fmla="*/ 101 h 203"/>
                  <a:gd name="T8" fmla="*/ 97 w 195"/>
                  <a:gd name="T9" fmla="*/ 182 h 203"/>
                  <a:gd name="T10" fmla="*/ 97 w 195"/>
                  <a:gd name="T11" fmla="*/ 182 h 203"/>
                  <a:gd name="T12" fmla="*/ 174 w 195"/>
                  <a:gd name="T13" fmla="*/ 101 h 203"/>
                  <a:gd name="T14" fmla="*/ 174 w 195"/>
                  <a:gd name="T15" fmla="*/ 101 h 203"/>
                  <a:gd name="T16" fmla="*/ 97 w 195"/>
                  <a:gd name="T17" fmla="*/ 20 h 203"/>
                  <a:gd name="T18" fmla="*/ 97 w 195"/>
                  <a:gd name="T19" fmla="*/ 202 h 203"/>
                  <a:gd name="T20" fmla="*/ 97 w 195"/>
                  <a:gd name="T21" fmla="*/ 202 h 203"/>
                  <a:gd name="T22" fmla="*/ 0 w 195"/>
                  <a:gd name="T23" fmla="*/ 101 h 203"/>
                  <a:gd name="T24" fmla="*/ 0 w 195"/>
                  <a:gd name="T25" fmla="*/ 101 h 203"/>
                  <a:gd name="T26" fmla="*/ 97 w 195"/>
                  <a:gd name="T27" fmla="*/ 0 h 203"/>
                  <a:gd name="T28" fmla="*/ 97 w 195"/>
                  <a:gd name="T29" fmla="*/ 0 h 203"/>
                  <a:gd name="T30" fmla="*/ 194 w 195"/>
                  <a:gd name="T31" fmla="*/ 101 h 203"/>
                  <a:gd name="T32" fmla="*/ 194 w 195"/>
                  <a:gd name="T33" fmla="*/ 101 h 203"/>
                  <a:gd name="T34" fmla="*/ 97 w 195"/>
                  <a:gd name="T35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" h="203">
                    <a:moveTo>
                      <a:pt x="97" y="20"/>
                    </a:moveTo>
                    <a:lnTo>
                      <a:pt x="97" y="20"/>
                    </a:lnTo>
                    <a:cubicBezTo>
                      <a:pt x="55" y="20"/>
                      <a:pt x="19" y="56"/>
                      <a:pt x="19" y="101"/>
                    </a:cubicBezTo>
                    <a:lnTo>
                      <a:pt x="19" y="101"/>
                    </a:lnTo>
                    <a:cubicBezTo>
                      <a:pt x="19" y="146"/>
                      <a:pt x="55" y="182"/>
                      <a:pt x="97" y="182"/>
                    </a:cubicBezTo>
                    <a:lnTo>
                      <a:pt x="97" y="182"/>
                    </a:lnTo>
                    <a:cubicBezTo>
                      <a:pt x="140" y="182"/>
                      <a:pt x="174" y="146"/>
                      <a:pt x="174" y="101"/>
                    </a:cubicBezTo>
                    <a:lnTo>
                      <a:pt x="174" y="101"/>
                    </a:lnTo>
                    <a:cubicBezTo>
                      <a:pt x="174" y="56"/>
                      <a:pt x="140" y="20"/>
                      <a:pt x="97" y="20"/>
                    </a:cubicBezTo>
                    <a:close/>
                    <a:moveTo>
                      <a:pt x="97" y="202"/>
                    </a:moveTo>
                    <a:lnTo>
                      <a:pt x="97" y="202"/>
                    </a:lnTo>
                    <a:cubicBezTo>
                      <a:pt x="44" y="202"/>
                      <a:pt x="0" y="157"/>
                      <a:pt x="0" y="101"/>
                    </a:cubicBezTo>
                    <a:lnTo>
                      <a:pt x="0" y="101"/>
                    </a:lnTo>
                    <a:cubicBezTo>
                      <a:pt x="0" y="46"/>
                      <a:pt x="44" y="0"/>
                      <a:pt x="97" y="0"/>
                    </a:cubicBezTo>
                    <a:lnTo>
                      <a:pt x="97" y="0"/>
                    </a:lnTo>
                    <a:cubicBezTo>
                      <a:pt x="150" y="0"/>
                      <a:pt x="194" y="46"/>
                      <a:pt x="194" y="101"/>
                    </a:cubicBezTo>
                    <a:lnTo>
                      <a:pt x="194" y="101"/>
                    </a:lnTo>
                    <a:cubicBezTo>
                      <a:pt x="194" y="157"/>
                      <a:pt x="150" y="202"/>
                      <a:pt x="97" y="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216">
                <a:extLst>
                  <a:ext uri="{FF2B5EF4-FFF2-40B4-BE49-F238E27FC236}">
                    <a16:creationId xmlns:a16="http://schemas.microsoft.com/office/drawing/2014/main" id="{1587BF15-BB12-446E-B1D8-4D515D85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8473" y="7746890"/>
                <a:ext cx="1703217" cy="1353941"/>
              </a:xfrm>
              <a:custGeom>
                <a:avLst/>
                <a:gdLst>
                  <a:gd name="T0" fmla="*/ 1915 w 1916"/>
                  <a:gd name="T1" fmla="*/ 1285 h 1521"/>
                  <a:gd name="T2" fmla="*/ 560 w 1916"/>
                  <a:gd name="T3" fmla="*/ 1285 h 1521"/>
                  <a:gd name="T4" fmla="*/ 396 w 1916"/>
                  <a:gd name="T5" fmla="*/ 1520 h 1521"/>
                  <a:gd name="T6" fmla="*/ 232 w 1916"/>
                  <a:gd name="T7" fmla="*/ 1285 h 1521"/>
                  <a:gd name="T8" fmla="*/ 0 w 1916"/>
                  <a:gd name="T9" fmla="*/ 1285 h 1521"/>
                  <a:gd name="T10" fmla="*/ 0 w 1916"/>
                  <a:gd name="T11" fmla="*/ 0 h 1521"/>
                  <a:gd name="T12" fmla="*/ 1915 w 1916"/>
                  <a:gd name="T13" fmla="*/ 0 h 1521"/>
                  <a:gd name="T14" fmla="*/ 1915 w 1916"/>
                  <a:gd name="T15" fmla="*/ 1285 h 1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16" h="1521">
                    <a:moveTo>
                      <a:pt x="1915" y="1285"/>
                    </a:moveTo>
                    <a:lnTo>
                      <a:pt x="560" y="1285"/>
                    </a:lnTo>
                    <a:lnTo>
                      <a:pt x="396" y="1520"/>
                    </a:lnTo>
                    <a:lnTo>
                      <a:pt x="232" y="1285"/>
                    </a:lnTo>
                    <a:lnTo>
                      <a:pt x="0" y="1285"/>
                    </a:lnTo>
                    <a:lnTo>
                      <a:pt x="0" y="0"/>
                    </a:lnTo>
                    <a:lnTo>
                      <a:pt x="1915" y="0"/>
                    </a:lnTo>
                    <a:lnTo>
                      <a:pt x="1915" y="12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217">
                <a:extLst>
                  <a:ext uri="{FF2B5EF4-FFF2-40B4-BE49-F238E27FC236}">
                    <a16:creationId xmlns:a16="http://schemas.microsoft.com/office/drawing/2014/main" id="{AD38E172-887B-4A40-BF2A-7F3932593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0624" y="7739041"/>
                <a:ext cx="1722841" cy="1373562"/>
              </a:xfrm>
              <a:custGeom>
                <a:avLst/>
                <a:gdLst>
                  <a:gd name="T0" fmla="*/ 19 w 1935"/>
                  <a:gd name="T1" fmla="*/ 1285 h 1542"/>
                  <a:gd name="T2" fmla="*/ 241 w 1935"/>
                  <a:gd name="T3" fmla="*/ 1285 h 1542"/>
                  <a:gd name="T4" fmla="*/ 241 w 1935"/>
                  <a:gd name="T5" fmla="*/ 1285 h 1542"/>
                  <a:gd name="T6" fmla="*/ 250 w 1935"/>
                  <a:gd name="T7" fmla="*/ 1289 h 1542"/>
                  <a:gd name="T8" fmla="*/ 405 w 1935"/>
                  <a:gd name="T9" fmla="*/ 1513 h 1542"/>
                  <a:gd name="T10" fmla="*/ 561 w 1935"/>
                  <a:gd name="T11" fmla="*/ 1289 h 1542"/>
                  <a:gd name="T12" fmla="*/ 561 w 1935"/>
                  <a:gd name="T13" fmla="*/ 1289 h 1542"/>
                  <a:gd name="T14" fmla="*/ 569 w 1935"/>
                  <a:gd name="T15" fmla="*/ 1285 h 1542"/>
                  <a:gd name="T16" fmla="*/ 1915 w 1935"/>
                  <a:gd name="T17" fmla="*/ 1285 h 1542"/>
                  <a:gd name="T18" fmla="*/ 1915 w 1935"/>
                  <a:gd name="T19" fmla="*/ 19 h 1542"/>
                  <a:gd name="T20" fmla="*/ 19 w 1935"/>
                  <a:gd name="T21" fmla="*/ 19 h 1542"/>
                  <a:gd name="T22" fmla="*/ 19 w 1935"/>
                  <a:gd name="T23" fmla="*/ 1285 h 1542"/>
                  <a:gd name="T24" fmla="*/ 405 w 1935"/>
                  <a:gd name="T25" fmla="*/ 1541 h 1542"/>
                  <a:gd name="T26" fmla="*/ 405 w 1935"/>
                  <a:gd name="T27" fmla="*/ 1541 h 1542"/>
                  <a:gd name="T28" fmla="*/ 397 w 1935"/>
                  <a:gd name="T29" fmla="*/ 1536 h 1542"/>
                  <a:gd name="T30" fmla="*/ 236 w 1935"/>
                  <a:gd name="T31" fmla="*/ 1304 h 1542"/>
                  <a:gd name="T32" fmla="*/ 9 w 1935"/>
                  <a:gd name="T33" fmla="*/ 1304 h 1542"/>
                  <a:gd name="T34" fmla="*/ 9 w 1935"/>
                  <a:gd name="T35" fmla="*/ 1304 h 1542"/>
                  <a:gd name="T36" fmla="*/ 0 w 1935"/>
                  <a:gd name="T37" fmla="*/ 1295 h 1542"/>
                  <a:gd name="T38" fmla="*/ 0 w 1935"/>
                  <a:gd name="T39" fmla="*/ 10 h 1542"/>
                  <a:gd name="T40" fmla="*/ 0 w 1935"/>
                  <a:gd name="T41" fmla="*/ 10 h 1542"/>
                  <a:gd name="T42" fmla="*/ 9 w 1935"/>
                  <a:gd name="T43" fmla="*/ 0 h 1542"/>
                  <a:gd name="T44" fmla="*/ 1924 w 1935"/>
                  <a:gd name="T45" fmla="*/ 0 h 1542"/>
                  <a:gd name="T46" fmla="*/ 1924 w 1935"/>
                  <a:gd name="T47" fmla="*/ 0 h 1542"/>
                  <a:gd name="T48" fmla="*/ 1934 w 1935"/>
                  <a:gd name="T49" fmla="*/ 10 h 1542"/>
                  <a:gd name="T50" fmla="*/ 1934 w 1935"/>
                  <a:gd name="T51" fmla="*/ 1295 h 1542"/>
                  <a:gd name="T52" fmla="*/ 1934 w 1935"/>
                  <a:gd name="T53" fmla="*/ 1295 h 1542"/>
                  <a:gd name="T54" fmla="*/ 1924 w 1935"/>
                  <a:gd name="T55" fmla="*/ 1304 h 1542"/>
                  <a:gd name="T56" fmla="*/ 574 w 1935"/>
                  <a:gd name="T57" fmla="*/ 1304 h 1542"/>
                  <a:gd name="T58" fmla="*/ 413 w 1935"/>
                  <a:gd name="T59" fmla="*/ 1536 h 1542"/>
                  <a:gd name="T60" fmla="*/ 413 w 1935"/>
                  <a:gd name="T61" fmla="*/ 1536 h 1542"/>
                  <a:gd name="T62" fmla="*/ 405 w 1935"/>
                  <a:gd name="T63" fmla="*/ 1541 h 1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35" h="1542">
                    <a:moveTo>
                      <a:pt x="19" y="1285"/>
                    </a:moveTo>
                    <a:lnTo>
                      <a:pt x="241" y="1285"/>
                    </a:lnTo>
                    <a:lnTo>
                      <a:pt x="241" y="1285"/>
                    </a:lnTo>
                    <a:cubicBezTo>
                      <a:pt x="244" y="1285"/>
                      <a:pt x="248" y="1286"/>
                      <a:pt x="250" y="1289"/>
                    </a:cubicBezTo>
                    <a:lnTo>
                      <a:pt x="405" y="1513"/>
                    </a:lnTo>
                    <a:lnTo>
                      <a:pt x="561" y="1289"/>
                    </a:lnTo>
                    <a:lnTo>
                      <a:pt x="561" y="1289"/>
                    </a:lnTo>
                    <a:cubicBezTo>
                      <a:pt x="563" y="1286"/>
                      <a:pt x="565" y="1285"/>
                      <a:pt x="569" y="1285"/>
                    </a:cubicBezTo>
                    <a:lnTo>
                      <a:pt x="1915" y="1285"/>
                    </a:lnTo>
                    <a:lnTo>
                      <a:pt x="1915" y="19"/>
                    </a:lnTo>
                    <a:lnTo>
                      <a:pt x="19" y="19"/>
                    </a:lnTo>
                    <a:lnTo>
                      <a:pt x="19" y="1285"/>
                    </a:lnTo>
                    <a:close/>
                    <a:moveTo>
                      <a:pt x="405" y="1541"/>
                    </a:moveTo>
                    <a:lnTo>
                      <a:pt x="405" y="1541"/>
                    </a:lnTo>
                    <a:cubicBezTo>
                      <a:pt x="402" y="1541"/>
                      <a:pt x="398" y="1539"/>
                      <a:pt x="397" y="1536"/>
                    </a:cubicBezTo>
                    <a:lnTo>
                      <a:pt x="236" y="1304"/>
                    </a:lnTo>
                    <a:lnTo>
                      <a:pt x="9" y="1304"/>
                    </a:lnTo>
                    <a:lnTo>
                      <a:pt x="9" y="1304"/>
                    </a:lnTo>
                    <a:cubicBezTo>
                      <a:pt x="4" y="1304"/>
                      <a:pt x="0" y="1300"/>
                      <a:pt x="0" y="129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24" y="0"/>
                    </a:lnTo>
                    <a:lnTo>
                      <a:pt x="1924" y="0"/>
                    </a:lnTo>
                    <a:cubicBezTo>
                      <a:pt x="1930" y="0"/>
                      <a:pt x="1934" y="4"/>
                      <a:pt x="1934" y="10"/>
                    </a:cubicBezTo>
                    <a:lnTo>
                      <a:pt x="1934" y="1295"/>
                    </a:lnTo>
                    <a:lnTo>
                      <a:pt x="1934" y="1295"/>
                    </a:lnTo>
                    <a:cubicBezTo>
                      <a:pt x="1934" y="1300"/>
                      <a:pt x="1930" y="1304"/>
                      <a:pt x="1924" y="1304"/>
                    </a:cubicBezTo>
                    <a:lnTo>
                      <a:pt x="574" y="1304"/>
                    </a:lnTo>
                    <a:lnTo>
                      <a:pt x="413" y="1536"/>
                    </a:lnTo>
                    <a:lnTo>
                      <a:pt x="413" y="1536"/>
                    </a:lnTo>
                    <a:cubicBezTo>
                      <a:pt x="411" y="1539"/>
                      <a:pt x="409" y="1541"/>
                      <a:pt x="405" y="15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218">
                <a:extLst>
                  <a:ext uri="{FF2B5EF4-FFF2-40B4-BE49-F238E27FC236}">
                    <a16:creationId xmlns:a16="http://schemas.microsoft.com/office/drawing/2014/main" id="{9718FA63-9C39-4D87-B2A9-3979A25F0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1445" y="7958811"/>
                <a:ext cx="553351" cy="749574"/>
              </a:xfrm>
              <a:custGeom>
                <a:avLst/>
                <a:gdLst>
                  <a:gd name="T0" fmla="*/ 310 w 620"/>
                  <a:gd name="T1" fmla="*/ 411 h 844"/>
                  <a:gd name="T2" fmla="*/ 310 w 620"/>
                  <a:gd name="T3" fmla="*/ 411 h 844"/>
                  <a:gd name="T4" fmla="*/ 208 w 620"/>
                  <a:gd name="T5" fmla="*/ 309 h 844"/>
                  <a:gd name="T6" fmla="*/ 208 w 620"/>
                  <a:gd name="T7" fmla="*/ 309 h 844"/>
                  <a:gd name="T8" fmla="*/ 310 w 620"/>
                  <a:gd name="T9" fmla="*/ 208 h 844"/>
                  <a:gd name="T10" fmla="*/ 310 w 620"/>
                  <a:gd name="T11" fmla="*/ 208 h 844"/>
                  <a:gd name="T12" fmla="*/ 411 w 620"/>
                  <a:gd name="T13" fmla="*/ 309 h 844"/>
                  <a:gd name="T14" fmla="*/ 411 w 620"/>
                  <a:gd name="T15" fmla="*/ 309 h 844"/>
                  <a:gd name="T16" fmla="*/ 310 w 620"/>
                  <a:gd name="T17" fmla="*/ 411 h 844"/>
                  <a:gd name="T18" fmla="*/ 310 w 620"/>
                  <a:gd name="T19" fmla="*/ 0 h 844"/>
                  <a:gd name="T20" fmla="*/ 310 w 620"/>
                  <a:gd name="T21" fmla="*/ 0 h 844"/>
                  <a:gd name="T22" fmla="*/ 0 w 620"/>
                  <a:gd name="T23" fmla="*/ 309 h 844"/>
                  <a:gd name="T24" fmla="*/ 0 w 620"/>
                  <a:gd name="T25" fmla="*/ 309 h 844"/>
                  <a:gd name="T26" fmla="*/ 310 w 620"/>
                  <a:gd name="T27" fmla="*/ 843 h 844"/>
                  <a:gd name="T28" fmla="*/ 310 w 620"/>
                  <a:gd name="T29" fmla="*/ 843 h 844"/>
                  <a:gd name="T30" fmla="*/ 619 w 620"/>
                  <a:gd name="T31" fmla="*/ 309 h 844"/>
                  <a:gd name="T32" fmla="*/ 619 w 620"/>
                  <a:gd name="T33" fmla="*/ 309 h 844"/>
                  <a:gd name="T34" fmla="*/ 310 w 620"/>
                  <a:gd name="T35" fmla="*/ 0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20" h="844">
                    <a:moveTo>
                      <a:pt x="310" y="411"/>
                    </a:moveTo>
                    <a:lnTo>
                      <a:pt x="310" y="411"/>
                    </a:lnTo>
                    <a:cubicBezTo>
                      <a:pt x="253" y="411"/>
                      <a:pt x="208" y="366"/>
                      <a:pt x="208" y="309"/>
                    </a:cubicBezTo>
                    <a:lnTo>
                      <a:pt x="208" y="309"/>
                    </a:lnTo>
                    <a:cubicBezTo>
                      <a:pt x="208" y="254"/>
                      <a:pt x="253" y="208"/>
                      <a:pt x="310" y="208"/>
                    </a:cubicBezTo>
                    <a:lnTo>
                      <a:pt x="310" y="208"/>
                    </a:lnTo>
                    <a:cubicBezTo>
                      <a:pt x="365" y="208"/>
                      <a:pt x="411" y="254"/>
                      <a:pt x="411" y="309"/>
                    </a:cubicBezTo>
                    <a:lnTo>
                      <a:pt x="411" y="309"/>
                    </a:lnTo>
                    <a:cubicBezTo>
                      <a:pt x="411" y="366"/>
                      <a:pt x="365" y="411"/>
                      <a:pt x="310" y="411"/>
                    </a:cubicBezTo>
                    <a:close/>
                    <a:moveTo>
                      <a:pt x="310" y="0"/>
                    </a:moveTo>
                    <a:lnTo>
                      <a:pt x="310" y="0"/>
                    </a:lnTo>
                    <a:cubicBezTo>
                      <a:pt x="138" y="0"/>
                      <a:pt x="0" y="139"/>
                      <a:pt x="0" y="309"/>
                    </a:cubicBezTo>
                    <a:lnTo>
                      <a:pt x="0" y="309"/>
                    </a:lnTo>
                    <a:cubicBezTo>
                      <a:pt x="0" y="521"/>
                      <a:pt x="310" y="843"/>
                      <a:pt x="310" y="843"/>
                    </a:cubicBezTo>
                    <a:lnTo>
                      <a:pt x="310" y="843"/>
                    </a:lnTo>
                    <a:cubicBezTo>
                      <a:pt x="310" y="843"/>
                      <a:pt x="619" y="540"/>
                      <a:pt x="619" y="309"/>
                    </a:cubicBezTo>
                    <a:lnTo>
                      <a:pt x="619" y="309"/>
                    </a:lnTo>
                    <a:cubicBezTo>
                      <a:pt x="619" y="139"/>
                      <a:pt x="480" y="0"/>
                      <a:pt x="3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219">
                <a:extLst>
                  <a:ext uri="{FF2B5EF4-FFF2-40B4-BE49-F238E27FC236}">
                    <a16:creationId xmlns:a16="http://schemas.microsoft.com/office/drawing/2014/main" id="{41F226E5-00C3-4458-A423-94C1C6786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3596" y="7950962"/>
                <a:ext cx="569048" cy="769195"/>
              </a:xfrm>
              <a:custGeom>
                <a:avLst/>
                <a:gdLst>
                  <a:gd name="T0" fmla="*/ 320 w 639"/>
                  <a:gd name="T1" fmla="*/ 228 h 863"/>
                  <a:gd name="T2" fmla="*/ 320 w 639"/>
                  <a:gd name="T3" fmla="*/ 228 h 863"/>
                  <a:gd name="T4" fmla="*/ 228 w 639"/>
                  <a:gd name="T5" fmla="*/ 318 h 863"/>
                  <a:gd name="T6" fmla="*/ 228 w 639"/>
                  <a:gd name="T7" fmla="*/ 318 h 863"/>
                  <a:gd name="T8" fmla="*/ 320 w 639"/>
                  <a:gd name="T9" fmla="*/ 410 h 863"/>
                  <a:gd name="T10" fmla="*/ 320 w 639"/>
                  <a:gd name="T11" fmla="*/ 410 h 863"/>
                  <a:gd name="T12" fmla="*/ 410 w 639"/>
                  <a:gd name="T13" fmla="*/ 318 h 863"/>
                  <a:gd name="T14" fmla="*/ 410 w 639"/>
                  <a:gd name="T15" fmla="*/ 318 h 863"/>
                  <a:gd name="T16" fmla="*/ 320 w 639"/>
                  <a:gd name="T17" fmla="*/ 228 h 863"/>
                  <a:gd name="T18" fmla="*/ 320 w 639"/>
                  <a:gd name="T19" fmla="*/ 430 h 863"/>
                  <a:gd name="T20" fmla="*/ 320 w 639"/>
                  <a:gd name="T21" fmla="*/ 430 h 863"/>
                  <a:gd name="T22" fmla="*/ 208 w 639"/>
                  <a:gd name="T23" fmla="*/ 318 h 863"/>
                  <a:gd name="T24" fmla="*/ 208 w 639"/>
                  <a:gd name="T25" fmla="*/ 318 h 863"/>
                  <a:gd name="T26" fmla="*/ 320 w 639"/>
                  <a:gd name="T27" fmla="*/ 208 h 863"/>
                  <a:gd name="T28" fmla="*/ 320 w 639"/>
                  <a:gd name="T29" fmla="*/ 208 h 863"/>
                  <a:gd name="T30" fmla="*/ 430 w 639"/>
                  <a:gd name="T31" fmla="*/ 318 h 863"/>
                  <a:gd name="T32" fmla="*/ 430 w 639"/>
                  <a:gd name="T33" fmla="*/ 318 h 863"/>
                  <a:gd name="T34" fmla="*/ 320 w 639"/>
                  <a:gd name="T35" fmla="*/ 430 h 863"/>
                  <a:gd name="T36" fmla="*/ 320 w 639"/>
                  <a:gd name="T37" fmla="*/ 20 h 863"/>
                  <a:gd name="T38" fmla="*/ 320 w 639"/>
                  <a:gd name="T39" fmla="*/ 20 h 863"/>
                  <a:gd name="T40" fmla="*/ 20 w 639"/>
                  <a:gd name="T41" fmla="*/ 318 h 863"/>
                  <a:gd name="T42" fmla="*/ 20 w 639"/>
                  <a:gd name="T43" fmla="*/ 318 h 863"/>
                  <a:gd name="T44" fmla="*/ 320 w 639"/>
                  <a:gd name="T45" fmla="*/ 838 h 863"/>
                  <a:gd name="T46" fmla="*/ 320 w 639"/>
                  <a:gd name="T47" fmla="*/ 838 h 863"/>
                  <a:gd name="T48" fmla="*/ 618 w 639"/>
                  <a:gd name="T49" fmla="*/ 318 h 863"/>
                  <a:gd name="T50" fmla="*/ 618 w 639"/>
                  <a:gd name="T51" fmla="*/ 318 h 863"/>
                  <a:gd name="T52" fmla="*/ 320 w 639"/>
                  <a:gd name="T53" fmla="*/ 20 h 863"/>
                  <a:gd name="T54" fmla="*/ 320 w 639"/>
                  <a:gd name="T55" fmla="*/ 862 h 863"/>
                  <a:gd name="T56" fmla="*/ 319 w 639"/>
                  <a:gd name="T57" fmla="*/ 862 h 863"/>
                  <a:gd name="T58" fmla="*/ 319 w 639"/>
                  <a:gd name="T59" fmla="*/ 862 h 863"/>
                  <a:gd name="T60" fmla="*/ 312 w 639"/>
                  <a:gd name="T61" fmla="*/ 859 h 863"/>
                  <a:gd name="T62" fmla="*/ 312 w 639"/>
                  <a:gd name="T63" fmla="*/ 859 h 863"/>
                  <a:gd name="T64" fmla="*/ 157 w 639"/>
                  <a:gd name="T65" fmla="*/ 670 h 863"/>
                  <a:gd name="T66" fmla="*/ 157 w 639"/>
                  <a:gd name="T67" fmla="*/ 670 h 863"/>
                  <a:gd name="T68" fmla="*/ 0 w 639"/>
                  <a:gd name="T69" fmla="*/ 318 h 863"/>
                  <a:gd name="T70" fmla="*/ 0 w 639"/>
                  <a:gd name="T71" fmla="*/ 318 h 863"/>
                  <a:gd name="T72" fmla="*/ 320 w 639"/>
                  <a:gd name="T73" fmla="*/ 0 h 863"/>
                  <a:gd name="T74" fmla="*/ 320 w 639"/>
                  <a:gd name="T75" fmla="*/ 0 h 863"/>
                  <a:gd name="T76" fmla="*/ 638 w 639"/>
                  <a:gd name="T77" fmla="*/ 318 h 863"/>
                  <a:gd name="T78" fmla="*/ 638 w 639"/>
                  <a:gd name="T79" fmla="*/ 318 h 863"/>
                  <a:gd name="T80" fmla="*/ 326 w 639"/>
                  <a:gd name="T81" fmla="*/ 859 h 863"/>
                  <a:gd name="T82" fmla="*/ 326 w 639"/>
                  <a:gd name="T83" fmla="*/ 859 h 863"/>
                  <a:gd name="T84" fmla="*/ 320 w 639"/>
                  <a:gd name="T85" fmla="*/ 86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39" h="863">
                    <a:moveTo>
                      <a:pt x="320" y="228"/>
                    </a:moveTo>
                    <a:lnTo>
                      <a:pt x="320" y="228"/>
                    </a:lnTo>
                    <a:cubicBezTo>
                      <a:pt x="269" y="228"/>
                      <a:pt x="228" y="269"/>
                      <a:pt x="228" y="318"/>
                    </a:cubicBezTo>
                    <a:lnTo>
                      <a:pt x="228" y="318"/>
                    </a:lnTo>
                    <a:cubicBezTo>
                      <a:pt x="228" y="369"/>
                      <a:pt x="269" y="410"/>
                      <a:pt x="320" y="410"/>
                    </a:cubicBezTo>
                    <a:lnTo>
                      <a:pt x="320" y="410"/>
                    </a:lnTo>
                    <a:cubicBezTo>
                      <a:pt x="369" y="410"/>
                      <a:pt x="410" y="369"/>
                      <a:pt x="410" y="318"/>
                    </a:cubicBezTo>
                    <a:lnTo>
                      <a:pt x="410" y="318"/>
                    </a:lnTo>
                    <a:cubicBezTo>
                      <a:pt x="410" y="269"/>
                      <a:pt x="369" y="228"/>
                      <a:pt x="320" y="228"/>
                    </a:cubicBezTo>
                    <a:close/>
                    <a:moveTo>
                      <a:pt x="320" y="430"/>
                    </a:moveTo>
                    <a:lnTo>
                      <a:pt x="320" y="430"/>
                    </a:lnTo>
                    <a:cubicBezTo>
                      <a:pt x="258" y="430"/>
                      <a:pt x="208" y="380"/>
                      <a:pt x="208" y="318"/>
                    </a:cubicBezTo>
                    <a:lnTo>
                      <a:pt x="208" y="318"/>
                    </a:lnTo>
                    <a:cubicBezTo>
                      <a:pt x="208" y="258"/>
                      <a:pt x="258" y="208"/>
                      <a:pt x="320" y="208"/>
                    </a:cubicBezTo>
                    <a:lnTo>
                      <a:pt x="320" y="208"/>
                    </a:lnTo>
                    <a:cubicBezTo>
                      <a:pt x="380" y="208"/>
                      <a:pt x="430" y="258"/>
                      <a:pt x="430" y="318"/>
                    </a:cubicBezTo>
                    <a:lnTo>
                      <a:pt x="430" y="318"/>
                    </a:lnTo>
                    <a:cubicBezTo>
                      <a:pt x="430" y="380"/>
                      <a:pt x="380" y="430"/>
                      <a:pt x="320" y="430"/>
                    </a:cubicBezTo>
                    <a:close/>
                    <a:moveTo>
                      <a:pt x="320" y="20"/>
                    </a:moveTo>
                    <a:lnTo>
                      <a:pt x="320" y="20"/>
                    </a:lnTo>
                    <a:cubicBezTo>
                      <a:pt x="154" y="20"/>
                      <a:pt x="20" y="154"/>
                      <a:pt x="20" y="318"/>
                    </a:cubicBezTo>
                    <a:lnTo>
                      <a:pt x="20" y="318"/>
                    </a:lnTo>
                    <a:cubicBezTo>
                      <a:pt x="20" y="506"/>
                      <a:pt x="274" y="788"/>
                      <a:pt x="320" y="838"/>
                    </a:cubicBezTo>
                    <a:lnTo>
                      <a:pt x="320" y="838"/>
                    </a:lnTo>
                    <a:cubicBezTo>
                      <a:pt x="366" y="791"/>
                      <a:pt x="618" y="523"/>
                      <a:pt x="618" y="318"/>
                    </a:cubicBezTo>
                    <a:lnTo>
                      <a:pt x="618" y="318"/>
                    </a:lnTo>
                    <a:cubicBezTo>
                      <a:pt x="618" y="154"/>
                      <a:pt x="484" y="20"/>
                      <a:pt x="320" y="20"/>
                    </a:cubicBezTo>
                    <a:close/>
                    <a:moveTo>
                      <a:pt x="320" y="862"/>
                    </a:moveTo>
                    <a:lnTo>
                      <a:pt x="319" y="862"/>
                    </a:lnTo>
                    <a:lnTo>
                      <a:pt x="319" y="862"/>
                    </a:lnTo>
                    <a:cubicBezTo>
                      <a:pt x="316" y="862"/>
                      <a:pt x="313" y="861"/>
                      <a:pt x="312" y="859"/>
                    </a:cubicBezTo>
                    <a:lnTo>
                      <a:pt x="312" y="859"/>
                    </a:lnTo>
                    <a:cubicBezTo>
                      <a:pt x="311" y="859"/>
                      <a:pt x="233" y="777"/>
                      <a:pt x="157" y="670"/>
                    </a:cubicBezTo>
                    <a:lnTo>
                      <a:pt x="157" y="670"/>
                    </a:lnTo>
                    <a:cubicBezTo>
                      <a:pt x="53" y="527"/>
                      <a:pt x="0" y="408"/>
                      <a:pt x="0" y="318"/>
                    </a:cubicBezTo>
                    <a:lnTo>
                      <a:pt x="0" y="318"/>
                    </a:lnTo>
                    <a:cubicBezTo>
                      <a:pt x="0" y="143"/>
                      <a:pt x="143" y="0"/>
                      <a:pt x="320" y="0"/>
                    </a:cubicBezTo>
                    <a:lnTo>
                      <a:pt x="320" y="0"/>
                    </a:lnTo>
                    <a:cubicBezTo>
                      <a:pt x="495" y="0"/>
                      <a:pt x="638" y="143"/>
                      <a:pt x="638" y="318"/>
                    </a:cubicBezTo>
                    <a:lnTo>
                      <a:pt x="638" y="318"/>
                    </a:lnTo>
                    <a:cubicBezTo>
                      <a:pt x="638" y="550"/>
                      <a:pt x="339" y="847"/>
                      <a:pt x="326" y="859"/>
                    </a:cubicBezTo>
                    <a:lnTo>
                      <a:pt x="326" y="859"/>
                    </a:lnTo>
                    <a:cubicBezTo>
                      <a:pt x="325" y="861"/>
                      <a:pt x="322" y="862"/>
                      <a:pt x="320" y="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220">
                <a:extLst>
                  <a:ext uri="{FF2B5EF4-FFF2-40B4-BE49-F238E27FC236}">
                    <a16:creationId xmlns:a16="http://schemas.microsoft.com/office/drawing/2014/main" id="{8BE110E1-4C21-4DBD-B80C-5D07F00B0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3235" y="4466039"/>
                <a:ext cx="3088554" cy="576897"/>
              </a:xfrm>
              <a:custGeom>
                <a:avLst/>
                <a:gdLst>
                  <a:gd name="T0" fmla="*/ 3462 w 3472"/>
                  <a:gd name="T1" fmla="*/ 0 h 648"/>
                  <a:gd name="T2" fmla="*/ 11 w 3472"/>
                  <a:gd name="T3" fmla="*/ 0 h 648"/>
                  <a:gd name="T4" fmla="*/ 11 w 3472"/>
                  <a:gd name="T5" fmla="*/ 0 h 648"/>
                  <a:gd name="T6" fmla="*/ 0 w 3472"/>
                  <a:gd name="T7" fmla="*/ 11 h 648"/>
                  <a:gd name="T8" fmla="*/ 0 w 3472"/>
                  <a:gd name="T9" fmla="*/ 637 h 648"/>
                  <a:gd name="T10" fmla="*/ 0 w 3472"/>
                  <a:gd name="T11" fmla="*/ 637 h 648"/>
                  <a:gd name="T12" fmla="*/ 11 w 3472"/>
                  <a:gd name="T13" fmla="*/ 647 h 648"/>
                  <a:gd name="T14" fmla="*/ 3462 w 3472"/>
                  <a:gd name="T15" fmla="*/ 647 h 648"/>
                  <a:gd name="T16" fmla="*/ 3462 w 3472"/>
                  <a:gd name="T17" fmla="*/ 647 h 648"/>
                  <a:gd name="T18" fmla="*/ 3471 w 3472"/>
                  <a:gd name="T19" fmla="*/ 637 h 648"/>
                  <a:gd name="T20" fmla="*/ 3471 w 3472"/>
                  <a:gd name="T21" fmla="*/ 11 h 648"/>
                  <a:gd name="T22" fmla="*/ 3471 w 3472"/>
                  <a:gd name="T23" fmla="*/ 11 h 648"/>
                  <a:gd name="T24" fmla="*/ 3462 w 3472"/>
                  <a:gd name="T25" fmla="*/ 0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72" h="648">
                    <a:moveTo>
                      <a:pt x="3462" y="0"/>
                    </a:moveTo>
                    <a:lnTo>
                      <a:pt x="11" y="0"/>
                    </a:lnTo>
                    <a:lnTo>
                      <a:pt x="11" y="0"/>
                    </a:lnTo>
                    <a:cubicBezTo>
                      <a:pt x="4" y="0"/>
                      <a:pt x="0" y="5"/>
                      <a:pt x="0" y="11"/>
                    </a:cubicBezTo>
                    <a:lnTo>
                      <a:pt x="0" y="637"/>
                    </a:lnTo>
                    <a:lnTo>
                      <a:pt x="0" y="637"/>
                    </a:lnTo>
                    <a:cubicBezTo>
                      <a:pt x="0" y="643"/>
                      <a:pt x="4" y="647"/>
                      <a:pt x="11" y="647"/>
                    </a:cubicBezTo>
                    <a:lnTo>
                      <a:pt x="3462" y="647"/>
                    </a:lnTo>
                    <a:lnTo>
                      <a:pt x="3462" y="647"/>
                    </a:lnTo>
                    <a:cubicBezTo>
                      <a:pt x="3467" y="647"/>
                      <a:pt x="3471" y="643"/>
                      <a:pt x="3471" y="637"/>
                    </a:cubicBezTo>
                    <a:lnTo>
                      <a:pt x="3471" y="11"/>
                    </a:lnTo>
                    <a:lnTo>
                      <a:pt x="3471" y="11"/>
                    </a:lnTo>
                    <a:cubicBezTo>
                      <a:pt x="3471" y="5"/>
                      <a:pt x="3467" y="0"/>
                      <a:pt x="346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221">
                <a:extLst>
                  <a:ext uri="{FF2B5EF4-FFF2-40B4-BE49-F238E27FC236}">
                    <a16:creationId xmlns:a16="http://schemas.microsoft.com/office/drawing/2014/main" id="{DC022642-199C-4047-A724-6D0466FAF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5010" y="5035087"/>
                <a:ext cx="1106699" cy="1204809"/>
              </a:xfrm>
              <a:custGeom>
                <a:avLst/>
                <a:gdLst>
                  <a:gd name="T0" fmla="*/ 1242 w 1243"/>
                  <a:gd name="T1" fmla="*/ 0 h 1355"/>
                  <a:gd name="T2" fmla="*/ 0 w 1243"/>
                  <a:gd name="T3" fmla="*/ 0 h 1355"/>
                  <a:gd name="T4" fmla="*/ 0 w 1243"/>
                  <a:gd name="T5" fmla="*/ 1354 h 1355"/>
                  <a:gd name="T6" fmla="*/ 1242 w 1243"/>
                  <a:gd name="T7" fmla="*/ 1354 h 1355"/>
                  <a:gd name="T8" fmla="*/ 1242 w 1243"/>
                  <a:gd name="T9" fmla="*/ 0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3" h="1355">
                    <a:moveTo>
                      <a:pt x="1242" y="0"/>
                    </a:moveTo>
                    <a:lnTo>
                      <a:pt x="0" y="0"/>
                    </a:lnTo>
                    <a:lnTo>
                      <a:pt x="0" y="1354"/>
                    </a:lnTo>
                    <a:lnTo>
                      <a:pt x="1242" y="1354"/>
                    </a:lnTo>
                    <a:lnTo>
                      <a:pt x="1242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222">
                <a:extLst>
                  <a:ext uri="{FF2B5EF4-FFF2-40B4-BE49-F238E27FC236}">
                    <a16:creationId xmlns:a16="http://schemas.microsoft.com/office/drawing/2014/main" id="{21F51EC1-5D2E-487F-ACD1-255E2F316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3235" y="5023313"/>
                <a:ext cx="1122396" cy="1224433"/>
              </a:xfrm>
              <a:custGeom>
                <a:avLst/>
                <a:gdLst>
                  <a:gd name="T0" fmla="*/ 20 w 1263"/>
                  <a:gd name="T1" fmla="*/ 1354 h 1375"/>
                  <a:gd name="T2" fmla="*/ 1243 w 1263"/>
                  <a:gd name="T3" fmla="*/ 1354 h 1375"/>
                  <a:gd name="T4" fmla="*/ 1243 w 1263"/>
                  <a:gd name="T5" fmla="*/ 20 h 1375"/>
                  <a:gd name="T6" fmla="*/ 20 w 1263"/>
                  <a:gd name="T7" fmla="*/ 20 h 1375"/>
                  <a:gd name="T8" fmla="*/ 20 w 1263"/>
                  <a:gd name="T9" fmla="*/ 1354 h 1375"/>
                  <a:gd name="T10" fmla="*/ 1253 w 1263"/>
                  <a:gd name="T11" fmla="*/ 1374 h 1375"/>
                  <a:gd name="T12" fmla="*/ 11 w 1263"/>
                  <a:gd name="T13" fmla="*/ 1374 h 1375"/>
                  <a:gd name="T14" fmla="*/ 11 w 1263"/>
                  <a:gd name="T15" fmla="*/ 1374 h 1375"/>
                  <a:gd name="T16" fmla="*/ 0 w 1263"/>
                  <a:gd name="T17" fmla="*/ 1364 h 1375"/>
                  <a:gd name="T18" fmla="*/ 0 w 1263"/>
                  <a:gd name="T19" fmla="*/ 10 h 1375"/>
                  <a:gd name="T20" fmla="*/ 0 w 1263"/>
                  <a:gd name="T21" fmla="*/ 10 h 1375"/>
                  <a:gd name="T22" fmla="*/ 11 w 1263"/>
                  <a:gd name="T23" fmla="*/ 0 h 1375"/>
                  <a:gd name="T24" fmla="*/ 1253 w 1263"/>
                  <a:gd name="T25" fmla="*/ 0 h 1375"/>
                  <a:gd name="T26" fmla="*/ 1253 w 1263"/>
                  <a:gd name="T27" fmla="*/ 0 h 1375"/>
                  <a:gd name="T28" fmla="*/ 1262 w 1263"/>
                  <a:gd name="T29" fmla="*/ 10 h 1375"/>
                  <a:gd name="T30" fmla="*/ 1262 w 1263"/>
                  <a:gd name="T31" fmla="*/ 1364 h 1375"/>
                  <a:gd name="T32" fmla="*/ 1262 w 1263"/>
                  <a:gd name="T33" fmla="*/ 1364 h 1375"/>
                  <a:gd name="T34" fmla="*/ 1253 w 1263"/>
                  <a:gd name="T35" fmla="*/ 1374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3" h="1375">
                    <a:moveTo>
                      <a:pt x="20" y="1354"/>
                    </a:moveTo>
                    <a:lnTo>
                      <a:pt x="1243" y="1354"/>
                    </a:lnTo>
                    <a:lnTo>
                      <a:pt x="1243" y="20"/>
                    </a:lnTo>
                    <a:lnTo>
                      <a:pt x="20" y="20"/>
                    </a:lnTo>
                    <a:lnTo>
                      <a:pt x="20" y="1354"/>
                    </a:lnTo>
                    <a:close/>
                    <a:moveTo>
                      <a:pt x="1253" y="1374"/>
                    </a:moveTo>
                    <a:lnTo>
                      <a:pt x="11" y="1374"/>
                    </a:lnTo>
                    <a:lnTo>
                      <a:pt x="11" y="1374"/>
                    </a:lnTo>
                    <a:cubicBezTo>
                      <a:pt x="4" y="1374"/>
                      <a:pt x="0" y="1369"/>
                      <a:pt x="0" y="13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1" y="0"/>
                    </a:cubicBezTo>
                    <a:lnTo>
                      <a:pt x="1253" y="0"/>
                    </a:lnTo>
                    <a:lnTo>
                      <a:pt x="1253" y="0"/>
                    </a:lnTo>
                    <a:cubicBezTo>
                      <a:pt x="1258" y="0"/>
                      <a:pt x="1262" y="4"/>
                      <a:pt x="1262" y="10"/>
                    </a:cubicBezTo>
                    <a:lnTo>
                      <a:pt x="1262" y="1364"/>
                    </a:lnTo>
                    <a:lnTo>
                      <a:pt x="1262" y="1364"/>
                    </a:lnTo>
                    <a:cubicBezTo>
                      <a:pt x="1262" y="1369"/>
                      <a:pt x="1258" y="1374"/>
                      <a:pt x="1253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223">
                <a:extLst>
                  <a:ext uri="{FF2B5EF4-FFF2-40B4-BE49-F238E27FC236}">
                    <a16:creationId xmlns:a16="http://schemas.microsoft.com/office/drawing/2014/main" id="{87BA7E15-1B9A-4261-B46D-A2122C8C7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7783" y="5035087"/>
                <a:ext cx="1966157" cy="1204809"/>
              </a:xfrm>
              <a:custGeom>
                <a:avLst/>
                <a:gdLst>
                  <a:gd name="T0" fmla="*/ 2209 w 2210"/>
                  <a:gd name="T1" fmla="*/ 0 h 1355"/>
                  <a:gd name="T2" fmla="*/ 0 w 2210"/>
                  <a:gd name="T3" fmla="*/ 0 h 1355"/>
                  <a:gd name="T4" fmla="*/ 0 w 2210"/>
                  <a:gd name="T5" fmla="*/ 1354 h 1355"/>
                  <a:gd name="T6" fmla="*/ 2209 w 2210"/>
                  <a:gd name="T7" fmla="*/ 1354 h 1355"/>
                  <a:gd name="T8" fmla="*/ 2209 w 2210"/>
                  <a:gd name="T9" fmla="*/ 0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0" h="1355">
                    <a:moveTo>
                      <a:pt x="2209" y="0"/>
                    </a:moveTo>
                    <a:lnTo>
                      <a:pt x="0" y="0"/>
                    </a:lnTo>
                    <a:lnTo>
                      <a:pt x="0" y="1354"/>
                    </a:lnTo>
                    <a:lnTo>
                      <a:pt x="2209" y="1354"/>
                    </a:lnTo>
                    <a:lnTo>
                      <a:pt x="220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224">
                <a:extLst>
                  <a:ext uri="{FF2B5EF4-FFF2-40B4-BE49-F238E27FC236}">
                    <a16:creationId xmlns:a16="http://schemas.microsoft.com/office/drawing/2014/main" id="{E9DD0166-656B-4CF7-A9D4-5997827DA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9934" y="5023313"/>
                <a:ext cx="1981855" cy="1224433"/>
              </a:xfrm>
              <a:custGeom>
                <a:avLst/>
                <a:gdLst>
                  <a:gd name="T0" fmla="*/ 19 w 2229"/>
                  <a:gd name="T1" fmla="*/ 1354 h 1375"/>
                  <a:gd name="T2" fmla="*/ 2209 w 2229"/>
                  <a:gd name="T3" fmla="*/ 1354 h 1375"/>
                  <a:gd name="T4" fmla="*/ 2209 w 2229"/>
                  <a:gd name="T5" fmla="*/ 20 h 1375"/>
                  <a:gd name="T6" fmla="*/ 19 w 2229"/>
                  <a:gd name="T7" fmla="*/ 20 h 1375"/>
                  <a:gd name="T8" fmla="*/ 19 w 2229"/>
                  <a:gd name="T9" fmla="*/ 1354 h 1375"/>
                  <a:gd name="T10" fmla="*/ 2219 w 2229"/>
                  <a:gd name="T11" fmla="*/ 1374 h 1375"/>
                  <a:gd name="T12" fmla="*/ 10 w 2229"/>
                  <a:gd name="T13" fmla="*/ 1374 h 1375"/>
                  <a:gd name="T14" fmla="*/ 10 w 2229"/>
                  <a:gd name="T15" fmla="*/ 1374 h 1375"/>
                  <a:gd name="T16" fmla="*/ 0 w 2229"/>
                  <a:gd name="T17" fmla="*/ 1364 h 1375"/>
                  <a:gd name="T18" fmla="*/ 0 w 2229"/>
                  <a:gd name="T19" fmla="*/ 10 h 1375"/>
                  <a:gd name="T20" fmla="*/ 0 w 2229"/>
                  <a:gd name="T21" fmla="*/ 10 h 1375"/>
                  <a:gd name="T22" fmla="*/ 10 w 2229"/>
                  <a:gd name="T23" fmla="*/ 0 h 1375"/>
                  <a:gd name="T24" fmla="*/ 2219 w 2229"/>
                  <a:gd name="T25" fmla="*/ 0 h 1375"/>
                  <a:gd name="T26" fmla="*/ 2219 w 2229"/>
                  <a:gd name="T27" fmla="*/ 0 h 1375"/>
                  <a:gd name="T28" fmla="*/ 2228 w 2229"/>
                  <a:gd name="T29" fmla="*/ 10 h 1375"/>
                  <a:gd name="T30" fmla="*/ 2228 w 2229"/>
                  <a:gd name="T31" fmla="*/ 1364 h 1375"/>
                  <a:gd name="T32" fmla="*/ 2228 w 2229"/>
                  <a:gd name="T33" fmla="*/ 1364 h 1375"/>
                  <a:gd name="T34" fmla="*/ 2219 w 2229"/>
                  <a:gd name="T35" fmla="*/ 1374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29" h="1375">
                    <a:moveTo>
                      <a:pt x="19" y="1354"/>
                    </a:moveTo>
                    <a:lnTo>
                      <a:pt x="2209" y="1354"/>
                    </a:lnTo>
                    <a:lnTo>
                      <a:pt x="2209" y="20"/>
                    </a:lnTo>
                    <a:lnTo>
                      <a:pt x="19" y="20"/>
                    </a:lnTo>
                    <a:lnTo>
                      <a:pt x="19" y="1354"/>
                    </a:lnTo>
                    <a:close/>
                    <a:moveTo>
                      <a:pt x="2219" y="1374"/>
                    </a:moveTo>
                    <a:lnTo>
                      <a:pt x="10" y="1374"/>
                    </a:lnTo>
                    <a:lnTo>
                      <a:pt x="10" y="1374"/>
                    </a:lnTo>
                    <a:cubicBezTo>
                      <a:pt x="4" y="1374"/>
                      <a:pt x="0" y="1369"/>
                      <a:pt x="0" y="136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219" y="0"/>
                    </a:lnTo>
                    <a:lnTo>
                      <a:pt x="2219" y="0"/>
                    </a:lnTo>
                    <a:cubicBezTo>
                      <a:pt x="2224" y="0"/>
                      <a:pt x="2228" y="4"/>
                      <a:pt x="2228" y="10"/>
                    </a:cubicBezTo>
                    <a:lnTo>
                      <a:pt x="2228" y="1364"/>
                    </a:lnTo>
                    <a:lnTo>
                      <a:pt x="2228" y="1364"/>
                    </a:lnTo>
                    <a:cubicBezTo>
                      <a:pt x="2228" y="1369"/>
                      <a:pt x="2224" y="1374"/>
                      <a:pt x="2219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225">
                <a:extLst>
                  <a:ext uri="{FF2B5EF4-FFF2-40B4-BE49-F238E27FC236}">
                    <a16:creationId xmlns:a16="http://schemas.microsoft.com/office/drawing/2014/main" id="{46B2B398-D847-40D3-B39F-7D0338705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7783" y="6239896"/>
                <a:ext cx="1966157" cy="1208735"/>
              </a:xfrm>
              <a:custGeom>
                <a:avLst/>
                <a:gdLst>
                  <a:gd name="T0" fmla="*/ 2209 w 2210"/>
                  <a:gd name="T1" fmla="*/ 0 h 1357"/>
                  <a:gd name="T2" fmla="*/ 0 w 2210"/>
                  <a:gd name="T3" fmla="*/ 0 h 1357"/>
                  <a:gd name="T4" fmla="*/ 0 w 2210"/>
                  <a:gd name="T5" fmla="*/ 1356 h 1357"/>
                  <a:gd name="T6" fmla="*/ 2209 w 2210"/>
                  <a:gd name="T7" fmla="*/ 1356 h 1357"/>
                  <a:gd name="T8" fmla="*/ 2209 w 2210"/>
                  <a:gd name="T9" fmla="*/ 0 h 1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0" h="1357">
                    <a:moveTo>
                      <a:pt x="2209" y="0"/>
                    </a:moveTo>
                    <a:lnTo>
                      <a:pt x="0" y="0"/>
                    </a:lnTo>
                    <a:lnTo>
                      <a:pt x="0" y="1356"/>
                    </a:lnTo>
                    <a:lnTo>
                      <a:pt x="2209" y="1356"/>
                    </a:lnTo>
                    <a:lnTo>
                      <a:pt x="220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26">
                <a:extLst>
                  <a:ext uri="{FF2B5EF4-FFF2-40B4-BE49-F238E27FC236}">
                    <a16:creationId xmlns:a16="http://schemas.microsoft.com/office/drawing/2014/main" id="{2D5AE3C1-A9F6-4DDC-A262-60ED85680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9934" y="6228124"/>
                <a:ext cx="1981855" cy="1224433"/>
              </a:xfrm>
              <a:custGeom>
                <a:avLst/>
                <a:gdLst>
                  <a:gd name="T0" fmla="*/ 19 w 2229"/>
                  <a:gd name="T1" fmla="*/ 1357 h 1377"/>
                  <a:gd name="T2" fmla="*/ 2209 w 2229"/>
                  <a:gd name="T3" fmla="*/ 1357 h 1377"/>
                  <a:gd name="T4" fmla="*/ 2209 w 2229"/>
                  <a:gd name="T5" fmla="*/ 20 h 1377"/>
                  <a:gd name="T6" fmla="*/ 19 w 2229"/>
                  <a:gd name="T7" fmla="*/ 20 h 1377"/>
                  <a:gd name="T8" fmla="*/ 19 w 2229"/>
                  <a:gd name="T9" fmla="*/ 1357 h 1377"/>
                  <a:gd name="T10" fmla="*/ 2219 w 2229"/>
                  <a:gd name="T11" fmla="*/ 1376 h 1377"/>
                  <a:gd name="T12" fmla="*/ 10 w 2229"/>
                  <a:gd name="T13" fmla="*/ 1376 h 1377"/>
                  <a:gd name="T14" fmla="*/ 10 w 2229"/>
                  <a:gd name="T15" fmla="*/ 1376 h 1377"/>
                  <a:gd name="T16" fmla="*/ 0 w 2229"/>
                  <a:gd name="T17" fmla="*/ 1366 h 1377"/>
                  <a:gd name="T18" fmla="*/ 0 w 2229"/>
                  <a:gd name="T19" fmla="*/ 10 h 1377"/>
                  <a:gd name="T20" fmla="*/ 0 w 2229"/>
                  <a:gd name="T21" fmla="*/ 10 h 1377"/>
                  <a:gd name="T22" fmla="*/ 10 w 2229"/>
                  <a:gd name="T23" fmla="*/ 0 h 1377"/>
                  <a:gd name="T24" fmla="*/ 2219 w 2229"/>
                  <a:gd name="T25" fmla="*/ 0 h 1377"/>
                  <a:gd name="T26" fmla="*/ 2219 w 2229"/>
                  <a:gd name="T27" fmla="*/ 0 h 1377"/>
                  <a:gd name="T28" fmla="*/ 2228 w 2229"/>
                  <a:gd name="T29" fmla="*/ 10 h 1377"/>
                  <a:gd name="T30" fmla="*/ 2228 w 2229"/>
                  <a:gd name="T31" fmla="*/ 1366 h 1377"/>
                  <a:gd name="T32" fmla="*/ 2228 w 2229"/>
                  <a:gd name="T33" fmla="*/ 1366 h 1377"/>
                  <a:gd name="T34" fmla="*/ 2219 w 2229"/>
                  <a:gd name="T35" fmla="*/ 1376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29" h="1377">
                    <a:moveTo>
                      <a:pt x="19" y="1357"/>
                    </a:moveTo>
                    <a:lnTo>
                      <a:pt x="2209" y="1357"/>
                    </a:lnTo>
                    <a:lnTo>
                      <a:pt x="2209" y="20"/>
                    </a:lnTo>
                    <a:lnTo>
                      <a:pt x="19" y="20"/>
                    </a:lnTo>
                    <a:lnTo>
                      <a:pt x="19" y="1357"/>
                    </a:lnTo>
                    <a:close/>
                    <a:moveTo>
                      <a:pt x="2219" y="1376"/>
                    </a:moveTo>
                    <a:lnTo>
                      <a:pt x="10" y="1376"/>
                    </a:lnTo>
                    <a:lnTo>
                      <a:pt x="10" y="1376"/>
                    </a:lnTo>
                    <a:cubicBezTo>
                      <a:pt x="4" y="1376"/>
                      <a:pt x="0" y="1372"/>
                      <a:pt x="0" y="136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219" y="0"/>
                    </a:lnTo>
                    <a:lnTo>
                      <a:pt x="2219" y="0"/>
                    </a:lnTo>
                    <a:cubicBezTo>
                      <a:pt x="2224" y="0"/>
                      <a:pt x="2228" y="4"/>
                      <a:pt x="2228" y="10"/>
                    </a:cubicBezTo>
                    <a:lnTo>
                      <a:pt x="2228" y="1366"/>
                    </a:lnTo>
                    <a:lnTo>
                      <a:pt x="2228" y="1366"/>
                    </a:lnTo>
                    <a:cubicBezTo>
                      <a:pt x="2228" y="1372"/>
                      <a:pt x="2224" y="1376"/>
                      <a:pt x="2219" y="1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227">
                <a:extLst>
                  <a:ext uri="{FF2B5EF4-FFF2-40B4-BE49-F238E27FC236}">
                    <a16:creationId xmlns:a16="http://schemas.microsoft.com/office/drawing/2014/main" id="{D993DF80-3A6B-4ECF-AA5F-770F6EA2F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55010" y="6239896"/>
                <a:ext cx="1106699" cy="1208735"/>
              </a:xfrm>
              <a:custGeom>
                <a:avLst/>
                <a:gdLst>
                  <a:gd name="T0" fmla="*/ 0 w 1243"/>
                  <a:gd name="T1" fmla="*/ 1356 h 1357"/>
                  <a:gd name="T2" fmla="*/ 1242 w 1243"/>
                  <a:gd name="T3" fmla="*/ 1356 h 1357"/>
                  <a:gd name="T4" fmla="*/ 1242 w 1243"/>
                  <a:gd name="T5" fmla="*/ 0 h 1357"/>
                  <a:gd name="T6" fmla="*/ 0 w 1243"/>
                  <a:gd name="T7" fmla="*/ 0 h 1357"/>
                  <a:gd name="T8" fmla="*/ 0 w 1243"/>
                  <a:gd name="T9" fmla="*/ 1356 h 1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3" h="1357">
                    <a:moveTo>
                      <a:pt x="0" y="1356"/>
                    </a:moveTo>
                    <a:lnTo>
                      <a:pt x="1242" y="1356"/>
                    </a:lnTo>
                    <a:lnTo>
                      <a:pt x="1242" y="0"/>
                    </a:lnTo>
                    <a:lnTo>
                      <a:pt x="0" y="0"/>
                    </a:lnTo>
                    <a:lnTo>
                      <a:pt x="0" y="135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28">
                <a:extLst>
                  <a:ext uri="{FF2B5EF4-FFF2-40B4-BE49-F238E27FC236}">
                    <a16:creationId xmlns:a16="http://schemas.microsoft.com/office/drawing/2014/main" id="{532F806C-3C9E-4F21-82EB-3A62CBD28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3235" y="6228124"/>
                <a:ext cx="1122396" cy="1224433"/>
              </a:xfrm>
              <a:custGeom>
                <a:avLst/>
                <a:gdLst>
                  <a:gd name="T0" fmla="*/ 20 w 1263"/>
                  <a:gd name="T1" fmla="*/ 1357 h 1377"/>
                  <a:gd name="T2" fmla="*/ 1243 w 1263"/>
                  <a:gd name="T3" fmla="*/ 1357 h 1377"/>
                  <a:gd name="T4" fmla="*/ 1243 w 1263"/>
                  <a:gd name="T5" fmla="*/ 20 h 1377"/>
                  <a:gd name="T6" fmla="*/ 20 w 1263"/>
                  <a:gd name="T7" fmla="*/ 20 h 1377"/>
                  <a:gd name="T8" fmla="*/ 20 w 1263"/>
                  <a:gd name="T9" fmla="*/ 1357 h 1377"/>
                  <a:gd name="T10" fmla="*/ 1253 w 1263"/>
                  <a:gd name="T11" fmla="*/ 1376 h 1377"/>
                  <a:gd name="T12" fmla="*/ 11 w 1263"/>
                  <a:gd name="T13" fmla="*/ 1376 h 1377"/>
                  <a:gd name="T14" fmla="*/ 11 w 1263"/>
                  <a:gd name="T15" fmla="*/ 1376 h 1377"/>
                  <a:gd name="T16" fmla="*/ 0 w 1263"/>
                  <a:gd name="T17" fmla="*/ 1366 h 1377"/>
                  <a:gd name="T18" fmla="*/ 0 w 1263"/>
                  <a:gd name="T19" fmla="*/ 10 h 1377"/>
                  <a:gd name="T20" fmla="*/ 0 w 1263"/>
                  <a:gd name="T21" fmla="*/ 10 h 1377"/>
                  <a:gd name="T22" fmla="*/ 11 w 1263"/>
                  <a:gd name="T23" fmla="*/ 0 h 1377"/>
                  <a:gd name="T24" fmla="*/ 1253 w 1263"/>
                  <a:gd name="T25" fmla="*/ 0 h 1377"/>
                  <a:gd name="T26" fmla="*/ 1253 w 1263"/>
                  <a:gd name="T27" fmla="*/ 0 h 1377"/>
                  <a:gd name="T28" fmla="*/ 1262 w 1263"/>
                  <a:gd name="T29" fmla="*/ 10 h 1377"/>
                  <a:gd name="T30" fmla="*/ 1262 w 1263"/>
                  <a:gd name="T31" fmla="*/ 1366 h 1377"/>
                  <a:gd name="T32" fmla="*/ 1262 w 1263"/>
                  <a:gd name="T33" fmla="*/ 1366 h 1377"/>
                  <a:gd name="T34" fmla="*/ 1253 w 1263"/>
                  <a:gd name="T35" fmla="*/ 1376 h 1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3" h="1377">
                    <a:moveTo>
                      <a:pt x="20" y="1357"/>
                    </a:moveTo>
                    <a:lnTo>
                      <a:pt x="1243" y="1357"/>
                    </a:lnTo>
                    <a:lnTo>
                      <a:pt x="1243" y="20"/>
                    </a:lnTo>
                    <a:lnTo>
                      <a:pt x="20" y="20"/>
                    </a:lnTo>
                    <a:lnTo>
                      <a:pt x="20" y="1357"/>
                    </a:lnTo>
                    <a:close/>
                    <a:moveTo>
                      <a:pt x="1253" y="1376"/>
                    </a:moveTo>
                    <a:lnTo>
                      <a:pt x="11" y="1376"/>
                    </a:lnTo>
                    <a:lnTo>
                      <a:pt x="11" y="1376"/>
                    </a:lnTo>
                    <a:cubicBezTo>
                      <a:pt x="4" y="1376"/>
                      <a:pt x="0" y="1372"/>
                      <a:pt x="0" y="136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1" y="0"/>
                    </a:cubicBezTo>
                    <a:lnTo>
                      <a:pt x="1253" y="0"/>
                    </a:lnTo>
                    <a:lnTo>
                      <a:pt x="1253" y="0"/>
                    </a:lnTo>
                    <a:cubicBezTo>
                      <a:pt x="1258" y="0"/>
                      <a:pt x="1262" y="4"/>
                      <a:pt x="1262" y="10"/>
                    </a:cubicBezTo>
                    <a:lnTo>
                      <a:pt x="1262" y="1366"/>
                    </a:lnTo>
                    <a:lnTo>
                      <a:pt x="1262" y="1366"/>
                    </a:lnTo>
                    <a:cubicBezTo>
                      <a:pt x="1262" y="1372"/>
                      <a:pt x="1258" y="1376"/>
                      <a:pt x="1253" y="1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29">
                <a:extLst>
                  <a:ext uri="{FF2B5EF4-FFF2-40B4-BE49-F238E27FC236}">
                    <a16:creationId xmlns:a16="http://schemas.microsoft.com/office/drawing/2014/main" id="{6DBDDE58-74F1-489B-AF3C-3E28B5530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1873" y="5396138"/>
                <a:ext cx="576895" cy="455238"/>
              </a:xfrm>
              <a:custGeom>
                <a:avLst/>
                <a:gdLst>
                  <a:gd name="T0" fmla="*/ 148 w 650"/>
                  <a:gd name="T1" fmla="*/ 511 h 512"/>
                  <a:gd name="T2" fmla="*/ 148 w 650"/>
                  <a:gd name="T3" fmla="*/ 511 h 512"/>
                  <a:gd name="T4" fmla="*/ 147 w 650"/>
                  <a:gd name="T5" fmla="*/ 511 h 512"/>
                  <a:gd name="T6" fmla="*/ 147 w 650"/>
                  <a:gd name="T7" fmla="*/ 511 h 512"/>
                  <a:gd name="T8" fmla="*/ 140 w 650"/>
                  <a:gd name="T9" fmla="*/ 506 h 512"/>
                  <a:gd name="T10" fmla="*/ 4 w 650"/>
                  <a:gd name="T11" fmla="*/ 291 h 512"/>
                  <a:gd name="T12" fmla="*/ 4 w 650"/>
                  <a:gd name="T13" fmla="*/ 291 h 512"/>
                  <a:gd name="T14" fmla="*/ 6 w 650"/>
                  <a:gd name="T15" fmla="*/ 277 h 512"/>
                  <a:gd name="T16" fmla="*/ 6 w 650"/>
                  <a:gd name="T17" fmla="*/ 277 h 512"/>
                  <a:gd name="T18" fmla="*/ 20 w 650"/>
                  <a:gd name="T19" fmla="*/ 280 h 512"/>
                  <a:gd name="T20" fmla="*/ 150 w 650"/>
                  <a:gd name="T21" fmla="*/ 485 h 512"/>
                  <a:gd name="T22" fmla="*/ 631 w 650"/>
                  <a:gd name="T23" fmla="*/ 5 h 512"/>
                  <a:gd name="T24" fmla="*/ 631 w 650"/>
                  <a:gd name="T25" fmla="*/ 5 h 512"/>
                  <a:gd name="T26" fmla="*/ 646 w 650"/>
                  <a:gd name="T27" fmla="*/ 5 h 512"/>
                  <a:gd name="T28" fmla="*/ 646 w 650"/>
                  <a:gd name="T29" fmla="*/ 5 h 512"/>
                  <a:gd name="T30" fmla="*/ 646 w 650"/>
                  <a:gd name="T31" fmla="*/ 18 h 512"/>
                  <a:gd name="T32" fmla="*/ 156 w 650"/>
                  <a:gd name="T33" fmla="*/ 508 h 512"/>
                  <a:gd name="T34" fmla="*/ 156 w 650"/>
                  <a:gd name="T35" fmla="*/ 508 h 512"/>
                  <a:gd name="T36" fmla="*/ 148 w 650"/>
                  <a:gd name="T37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0" h="512">
                    <a:moveTo>
                      <a:pt x="148" y="511"/>
                    </a:moveTo>
                    <a:lnTo>
                      <a:pt x="148" y="511"/>
                    </a:lnTo>
                    <a:cubicBezTo>
                      <a:pt x="148" y="511"/>
                      <a:pt x="148" y="511"/>
                      <a:pt x="147" y="511"/>
                    </a:cubicBezTo>
                    <a:lnTo>
                      <a:pt x="147" y="511"/>
                    </a:lnTo>
                    <a:cubicBezTo>
                      <a:pt x="145" y="511"/>
                      <a:pt x="141" y="509"/>
                      <a:pt x="140" y="506"/>
                    </a:cubicBezTo>
                    <a:lnTo>
                      <a:pt x="4" y="291"/>
                    </a:lnTo>
                    <a:lnTo>
                      <a:pt x="4" y="291"/>
                    </a:lnTo>
                    <a:cubicBezTo>
                      <a:pt x="0" y="285"/>
                      <a:pt x="2" y="280"/>
                      <a:pt x="6" y="277"/>
                    </a:cubicBezTo>
                    <a:lnTo>
                      <a:pt x="6" y="277"/>
                    </a:lnTo>
                    <a:cubicBezTo>
                      <a:pt x="11" y="274"/>
                      <a:pt x="17" y="275"/>
                      <a:pt x="20" y="280"/>
                    </a:cubicBezTo>
                    <a:lnTo>
                      <a:pt x="150" y="485"/>
                    </a:lnTo>
                    <a:lnTo>
                      <a:pt x="631" y="5"/>
                    </a:lnTo>
                    <a:lnTo>
                      <a:pt x="631" y="5"/>
                    </a:lnTo>
                    <a:cubicBezTo>
                      <a:pt x="636" y="0"/>
                      <a:pt x="641" y="0"/>
                      <a:pt x="646" y="5"/>
                    </a:cubicBezTo>
                    <a:lnTo>
                      <a:pt x="646" y="5"/>
                    </a:lnTo>
                    <a:cubicBezTo>
                      <a:pt x="649" y="8"/>
                      <a:pt x="649" y="15"/>
                      <a:pt x="646" y="18"/>
                    </a:cubicBezTo>
                    <a:lnTo>
                      <a:pt x="156" y="508"/>
                    </a:lnTo>
                    <a:lnTo>
                      <a:pt x="156" y="508"/>
                    </a:lnTo>
                    <a:cubicBezTo>
                      <a:pt x="153" y="510"/>
                      <a:pt x="151" y="511"/>
                      <a:pt x="148" y="5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7562B8DB-71EC-4378-9368-9198E789A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1100" y="5368665"/>
                <a:ext cx="1541424" cy="509246"/>
              </a:xfrm>
              <a:custGeom>
                <a:avLst/>
                <a:gdLst>
                  <a:gd name="connsiteX0" fmla="*/ 9794 w 1541424"/>
                  <a:gd name="connsiteY0" fmla="*/ 490559 h 509246"/>
                  <a:gd name="connsiteX1" fmla="*/ 1531628 w 1541424"/>
                  <a:gd name="connsiteY1" fmla="*/ 490559 h 509246"/>
                  <a:gd name="connsiteX2" fmla="*/ 1541424 w 1541424"/>
                  <a:gd name="connsiteY2" fmla="*/ 500837 h 509246"/>
                  <a:gd name="connsiteX3" fmla="*/ 1531628 w 1541424"/>
                  <a:gd name="connsiteY3" fmla="*/ 509246 h 509246"/>
                  <a:gd name="connsiteX4" fmla="*/ 9794 w 1541424"/>
                  <a:gd name="connsiteY4" fmla="*/ 509246 h 509246"/>
                  <a:gd name="connsiteX5" fmla="*/ 0 w 1541424"/>
                  <a:gd name="connsiteY5" fmla="*/ 500837 h 509246"/>
                  <a:gd name="connsiteX6" fmla="*/ 9794 w 1541424"/>
                  <a:gd name="connsiteY6" fmla="*/ 490559 h 509246"/>
                  <a:gd name="connsiteX7" fmla="*/ 9780 w 1541424"/>
                  <a:gd name="connsiteY7" fmla="*/ 243316 h 509246"/>
                  <a:gd name="connsiteX8" fmla="*/ 1101730 w 1541424"/>
                  <a:gd name="connsiteY8" fmla="*/ 243316 h 509246"/>
                  <a:gd name="connsiteX9" fmla="*/ 1109734 w 1541424"/>
                  <a:gd name="connsiteY9" fmla="*/ 252661 h 509246"/>
                  <a:gd name="connsiteX10" fmla="*/ 1101730 w 1541424"/>
                  <a:gd name="connsiteY10" fmla="*/ 262005 h 509246"/>
                  <a:gd name="connsiteX11" fmla="*/ 9780 w 1541424"/>
                  <a:gd name="connsiteY11" fmla="*/ 262005 h 509246"/>
                  <a:gd name="connsiteX12" fmla="*/ 0 w 1541424"/>
                  <a:gd name="connsiteY12" fmla="*/ 252661 h 509246"/>
                  <a:gd name="connsiteX13" fmla="*/ 9780 w 1541424"/>
                  <a:gd name="connsiteY13" fmla="*/ 243316 h 509246"/>
                  <a:gd name="connsiteX14" fmla="*/ 9792 w 1541424"/>
                  <a:gd name="connsiteY14" fmla="*/ 0 h 509246"/>
                  <a:gd name="connsiteX15" fmla="*/ 567104 w 1541424"/>
                  <a:gd name="connsiteY15" fmla="*/ 0 h 509246"/>
                  <a:gd name="connsiteX16" fmla="*/ 576006 w 1541424"/>
                  <a:gd name="connsiteY16" fmla="*/ 9345 h 509246"/>
                  <a:gd name="connsiteX17" fmla="*/ 567104 w 1541424"/>
                  <a:gd name="connsiteY17" fmla="*/ 18689 h 509246"/>
                  <a:gd name="connsiteX18" fmla="*/ 9792 w 1541424"/>
                  <a:gd name="connsiteY18" fmla="*/ 18689 h 509246"/>
                  <a:gd name="connsiteX19" fmla="*/ 0 w 1541424"/>
                  <a:gd name="connsiteY19" fmla="*/ 9345 h 509246"/>
                  <a:gd name="connsiteX20" fmla="*/ 9792 w 1541424"/>
                  <a:gd name="connsiteY20" fmla="*/ 0 h 509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41424" h="509246">
                    <a:moveTo>
                      <a:pt x="9794" y="490559"/>
                    </a:moveTo>
                    <a:lnTo>
                      <a:pt x="1531628" y="490559"/>
                    </a:lnTo>
                    <a:cubicBezTo>
                      <a:pt x="1536972" y="490559"/>
                      <a:pt x="1541424" y="495231"/>
                      <a:pt x="1541424" y="500837"/>
                    </a:cubicBezTo>
                    <a:cubicBezTo>
                      <a:pt x="1541424" y="505509"/>
                      <a:pt x="1536972" y="509246"/>
                      <a:pt x="1531628" y="509246"/>
                    </a:cubicBezTo>
                    <a:lnTo>
                      <a:pt x="9794" y="509246"/>
                    </a:lnTo>
                    <a:cubicBezTo>
                      <a:pt x="4452" y="509246"/>
                      <a:pt x="0" y="505509"/>
                      <a:pt x="0" y="500837"/>
                    </a:cubicBezTo>
                    <a:cubicBezTo>
                      <a:pt x="0" y="495231"/>
                      <a:pt x="4452" y="490559"/>
                      <a:pt x="9794" y="490559"/>
                    </a:cubicBezTo>
                    <a:close/>
                    <a:moveTo>
                      <a:pt x="9780" y="243316"/>
                    </a:moveTo>
                    <a:lnTo>
                      <a:pt x="1101730" y="243316"/>
                    </a:lnTo>
                    <a:cubicBezTo>
                      <a:pt x="1105288" y="243316"/>
                      <a:pt x="1109734" y="247054"/>
                      <a:pt x="1109734" y="252661"/>
                    </a:cubicBezTo>
                    <a:cubicBezTo>
                      <a:pt x="1109734" y="257333"/>
                      <a:pt x="1105288" y="262005"/>
                      <a:pt x="1101730" y="262005"/>
                    </a:cubicBezTo>
                    <a:lnTo>
                      <a:pt x="9780" y="262005"/>
                    </a:lnTo>
                    <a:cubicBezTo>
                      <a:pt x="4446" y="262005"/>
                      <a:pt x="0" y="257333"/>
                      <a:pt x="0" y="252661"/>
                    </a:cubicBezTo>
                    <a:cubicBezTo>
                      <a:pt x="0" y="247054"/>
                      <a:pt x="4446" y="243316"/>
                      <a:pt x="9780" y="243316"/>
                    </a:cubicBezTo>
                    <a:close/>
                    <a:moveTo>
                      <a:pt x="9792" y="0"/>
                    </a:moveTo>
                    <a:lnTo>
                      <a:pt x="567104" y="0"/>
                    </a:lnTo>
                    <a:cubicBezTo>
                      <a:pt x="572444" y="0"/>
                      <a:pt x="576006" y="4672"/>
                      <a:pt x="576006" y="9345"/>
                    </a:cubicBezTo>
                    <a:cubicBezTo>
                      <a:pt x="576006" y="14017"/>
                      <a:pt x="572444" y="18689"/>
                      <a:pt x="567104" y="18689"/>
                    </a:cubicBezTo>
                    <a:lnTo>
                      <a:pt x="9792" y="18689"/>
                    </a:lnTo>
                    <a:cubicBezTo>
                      <a:pt x="4450" y="18689"/>
                      <a:pt x="0" y="14017"/>
                      <a:pt x="0" y="9345"/>
                    </a:cubicBezTo>
                    <a:cubicBezTo>
                      <a:pt x="0" y="4672"/>
                      <a:pt x="4450" y="0"/>
                      <a:pt x="97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233">
                <a:extLst>
                  <a:ext uri="{FF2B5EF4-FFF2-40B4-BE49-F238E27FC236}">
                    <a16:creationId xmlns:a16="http://schemas.microsoft.com/office/drawing/2014/main" id="{B0B52233-AFE0-47D9-BD51-103F5B709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1873" y="6604873"/>
                <a:ext cx="576895" cy="455238"/>
              </a:xfrm>
              <a:custGeom>
                <a:avLst/>
                <a:gdLst>
                  <a:gd name="T0" fmla="*/ 148 w 650"/>
                  <a:gd name="T1" fmla="*/ 509 h 510"/>
                  <a:gd name="T2" fmla="*/ 148 w 650"/>
                  <a:gd name="T3" fmla="*/ 509 h 510"/>
                  <a:gd name="T4" fmla="*/ 147 w 650"/>
                  <a:gd name="T5" fmla="*/ 509 h 510"/>
                  <a:gd name="T6" fmla="*/ 147 w 650"/>
                  <a:gd name="T7" fmla="*/ 509 h 510"/>
                  <a:gd name="T8" fmla="*/ 140 w 650"/>
                  <a:gd name="T9" fmla="*/ 505 h 510"/>
                  <a:gd name="T10" fmla="*/ 4 w 650"/>
                  <a:gd name="T11" fmla="*/ 288 h 510"/>
                  <a:gd name="T12" fmla="*/ 4 w 650"/>
                  <a:gd name="T13" fmla="*/ 288 h 510"/>
                  <a:gd name="T14" fmla="*/ 6 w 650"/>
                  <a:gd name="T15" fmla="*/ 275 h 510"/>
                  <a:gd name="T16" fmla="*/ 6 w 650"/>
                  <a:gd name="T17" fmla="*/ 275 h 510"/>
                  <a:gd name="T18" fmla="*/ 20 w 650"/>
                  <a:gd name="T19" fmla="*/ 279 h 510"/>
                  <a:gd name="T20" fmla="*/ 150 w 650"/>
                  <a:gd name="T21" fmla="*/ 483 h 510"/>
                  <a:gd name="T22" fmla="*/ 631 w 650"/>
                  <a:gd name="T23" fmla="*/ 3 h 510"/>
                  <a:gd name="T24" fmla="*/ 631 w 650"/>
                  <a:gd name="T25" fmla="*/ 3 h 510"/>
                  <a:gd name="T26" fmla="*/ 646 w 650"/>
                  <a:gd name="T27" fmla="*/ 3 h 510"/>
                  <a:gd name="T28" fmla="*/ 646 w 650"/>
                  <a:gd name="T29" fmla="*/ 3 h 510"/>
                  <a:gd name="T30" fmla="*/ 646 w 650"/>
                  <a:gd name="T31" fmla="*/ 18 h 510"/>
                  <a:gd name="T32" fmla="*/ 156 w 650"/>
                  <a:gd name="T33" fmla="*/ 506 h 510"/>
                  <a:gd name="T34" fmla="*/ 156 w 650"/>
                  <a:gd name="T35" fmla="*/ 506 h 510"/>
                  <a:gd name="T36" fmla="*/ 148 w 650"/>
                  <a:gd name="T37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0" h="510">
                    <a:moveTo>
                      <a:pt x="148" y="509"/>
                    </a:moveTo>
                    <a:lnTo>
                      <a:pt x="148" y="509"/>
                    </a:lnTo>
                    <a:cubicBezTo>
                      <a:pt x="148" y="509"/>
                      <a:pt x="148" y="509"/>
                      <a:pt x="147" y="509"/>
                    </a:cubicBezTo>
                    <a:lnTo>
                      <a:pt x="147" y="509"/>
                    </a:lnTo>
                    <a:cubicBezTo>
                      <a:pt x="145" y="508"/>
                      <a:pt x="141" y="507"/>
                      <a:pt x="140" y="505"/>
                    </a:cubicBezTo>
                    <a:lnTo>
                      <a:pt x="4" y="288"/>
                    </a:lnTo>
                    <a:lnTo>
                      <a:pt x="4" y="288"/>
                    </a:lnTo>
                    <a:cubicBezTo>
                      <a:pt x="0" y="284"/>
                      <a:pt x="2" y="279"/>
                      <a:pt x="6" y="275"/>
                    </a:cubicBezTo>
                    <a:lnTo>
                      <a:pt x="6" y="275"/>
                    </a:lnTo>
                    <a:cubicBezTo>
                      <a:pt x="11" y="273"/>
                      <a:pt x="17" y="274"/>
                      <a:pt x="20" y="279"/>
                    </a:cubicBezTo>
                    <a:lnTo>
                      <a:pt x="150" y="483"/>
                    </a:lnTo>
                    <a:lnTo>
                      <a:pt x="631" y="3"/>
                    </a:lnTo>
                    <a:lnTo>
                      <a:pt x="631" y="3"/>
                    </a:lnTo>
                    <a:cubicBezTo>
                      <a:pt x="636" y="0"/>
                      <a:pt x="641" y="0"/>
                      <a:pt x="646" y="3"/>
                    </a:cubicBezTo>
                    <a:lnTo>
                      <a:pt x="646" y="3"/>
                    </a:lnTo>
                    <a:cubicBezTo>
                      <a:pt x="649" y="7"/>
                      <a:pt x="649" y="14"/>
                      <a:pt x="646" y="18"/>
                    </a:cubicBezTo>
                    <a:lnTo>
                      <a:pt x="156" y="506"/>
                    </a:lnTo>
                    <a:lnTo>
                      <a:pt x="156" y="506"/>
                    </a:lnTo>
                    <a:cubicBezTo>
                      <a:pt x="153" y="508"/>
                      <a:pt x="151" y="509"/>
                      <a:pt x="148" y="5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BA337364-54F6-465F-A629-C342904EA6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1100" y="6577400"/>
                <a:ext cx="1541424" cy="513173"/>
              </a:xfrm>
              <a:custGeom>
                <a:avLst/>
                <a:gdLst>
                  <a:gd name="connsiteX0" fmla="*/ 9794 w 1541424"/>
                  <a:gd name="connsiteY0" fmla="*/ 494483 h 513173"/>
                  <a:gd name="connsiteX1" fmla="*/ 1531628 w 1541424"/>
                  <a:gd name="connsiteY1" fmla="*/ 494483 h 513173"/>
                  <a:gd name="connsiteX2" fmla="*/ 1541424 w 1541424"/>
                  <a:gd name="connsiteY2" fmla="*/ 502894 h 513173"/>
                  <a:gd name="connsiteX3" fmla="*/ 1531628 w 1541424"/>
                  <a:gd name="connsiteY3" fmla="*/ 513173 h 513173"/>
                  <a:gd name="connsiteX4" fmla="*/ 9794 w 1541424"/>
                  <a:gd name="connsiteY4" fmla="*/ 513173 h 513173"/>
                  <a:gd name="connsiteX5" fmla="*/ 0 w 1541424"/>
                  <a:gd name="connsiteY5" fmla="*/ 502894 h 513173"/>
                  <a:gd name="connsiteX6" fmla="*/ 9794 w 1541424"/>
                  <a:gd name="connsiteY6" fmla="*/ 494483 h 513173"/>
                  <a:gd name="connsiteX7" fmla="*/ 9780 w 1541424"/>
                  <a:gd name="connsiteY7" fmla="*/ 247243 h 513173"/>
                  <a:gd name="connsiteX8" fmla="*/ 1101730 w 1541424"/>
                  <a:gd name="connsiteY8" fmla="*/ 247243 h 513173"/>
                  <a:gd name="connsiteX9" fmla="*/ 1109734 w 1541424"/>
                  <a:gd name="connsiteY9" fmla="*/ 256586 h 513173"/>
                  <a:gd name="connsiteX10" fmla="*/ 1101730 w 1541424"/>
                  <a:gd name="connsiteY10" fmla="*/ 265929 h 513173"/>
                  <a:gd name="connsiteX11" fmla="*/ 9780 w 1541424"/>
                  <a:gd name="connsiteY11" fmla="*/ 265929 h 513173"/>
                  <a:gd name="connsiteX12" fmla="*/ 0 w 1541424"/>
                  <a:gd name="connsiteY12" fmla="*/ 256586 h 513173"/>
                  <a:gd name="connsiteX13" fmla="*/ 9780 w 1541424"/>
                  <a:gd name="connsiteY13" fmla="*/ 247243 h 513173"/>
                  <a:gd name="connsiteX14" fmla="*/ 9792 w 1541424"/>
                  <a:gd name="connsiteY14" fmla="*/ 0 h 513173"/>
                  <a:gd name="connsiteX15" fmla="*/ 567104 w 1541424"/>
                  <a:gd name="connsiteY15" fmla="*/ 0 h 513173"/>
                  <a:gd name="connsiteX16" fmla="*/ 576006 w 1541424"/>
                  <a:gd name="connsiteY16" fmla="*/ 9345 h 513173"/>
                  <a:gd name="connsiteX17" fmla="*/ 567104 w 1541424"/>
                  <a:gd name="connsiteY17" fmla="*/ 18689 h 513173"/>
                  <a:gd name="connsiteX18" fmla="*/ 9792 w 1541424"/>
                  <a:gd name="connsiteY18" fmla="*/ 18689 h 513173"/>
                  <a:gd name="connsiteX19" fmla="*/ 0 w 1541424"/>
                  <a:gd name="connsiteY19" fmla="*/ 9345 h 513173"/>
                  <a:gd name="connsiteX20" fmla="*/ 9792 w 1541424"/>
                  <a:gd name="connsiteY20" fmla="*/ 0 h 513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41424" h="513173">
                    <a:moveTo>
                      <a:pt x="9794" y="494483"/>
                    </a:moveTo>
                    <a:lnTo>
                      <a:pt x="1531628" y="494483"/>
                    </a:lnTo>
                    <a:cubicBezTo>
                      <a:pt x="1536972" y="494483"/>
                      <a:pt x="1541424" y="498221"/>
                      <a:pt x="1541424" y="502894"/>
                    </a:cubicBezTo>
                    <a:cubicBezTo>
                      <a:pt x="1541424" y="508500"/>
                      <a:pt x="1536972" y="513173"/>
                      <a:pt x="1531628" y="513173"/>
                    </a:cubicBezTo>
                    <a:lnTo>
                      <a:pt x="9794" y="513173"/>
                    </a:lnTo>
                    <a:cubicBezTo>
                      <a:pt x="4452" y="513173"/>
                      <a:pt x="0" y="508500"/>
                      <a:pt x="0" y="502894"/>
                    </a:cubicBezTo>
                    <a:cubicBezTo>
                      <a:pt x="0" y="498221"/>
                      <a:pt x="4452" y="494483"/>
                      <a:pt x="9794" y="494483"/>
                    </a:cubicBezTo>
                    <a:close/>
                    <a:moveTo>
                      <a:pt x="9780" y="247243"/>
                    </a:moveTo>
                    <a:lnTo>
                      <a:pt x="1101730" y="247243"/>
                    </a:lnTo>
                    <a:cubicBezTo>
                      <a:pt x="1105288" y="247243"/>
                      <a:pt x="1109734" y="251914"/>
                      <a:pt x="1109734" y="256586"/>
                    </a:cubicBezTo>
                    <a:cubicBezTo>
                      <a:pt x="1109734" y="262192"/>
                      <a:pt x="1105288" y="265929"/>
                      <a:pt x="1101730" y="265929"/>
                    </a:cubicBezTo>
                    <a:lnTo>
                      <a:pt x="9780" y="265929"/>
                    </a:lnTo>
                    <a:cubicBezTo>
                      <a:pt x="4446" y="265929"/>
                      <a:pt x="0" y="262192"/>
                      <a:pt x="0" y="256586"/>
                    </a:cubicBezTo>
                    <a:cubicBezTo>
                      <a:pt x="0" y="251914"/>
                      <a:pt x="4446" y="247243"/>
                      <a:pt x="9780" y="247243"/>
                    </a:cubicBezTo>
                    <a:close/>
                    <a:moveTo>
                      <a:pt x="9792" y="0"/>
                    </a:moveTo>
                    <a:lnTo>
                      <a:pt x="567104" y="0"/>
                    </a:lnTo>
                    <a:cubicBezTo>
                      <a:pt x="572444" y="0"/>
                      <a:pt x="576006" y="3738"/>
                      <a:pt x="576006" y="9345"/>
                    </a:cubicBezTo>
                    <a:cubicBezTo>
                      <a:pt x="576006" y="14951"/>
                      <a:pt x="572444" y="18689"/>
                      <a:pt x="567104" y="18689"/>
                    </a:cubicBezTo>
                    <a:lnTo>
                      <a:pt x="9792" y="18689"/>
                    </a:lnTo>
                    <a:cubicBezTo>
                      <a:pt x="4450" y="18689"/>
                      <a:pt x="0" y="14951"/>
                      <a:pt x="0" y="9345"/>
                    </a:cubicBezTo>
                    <a:cubicBezTo>
                      <a:pt x="0" y="3738"/>
                      <a:pt x="4450" y="0"/>
                      <a:pt x="97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237">
                <a:extLst>
                  <a:ext uri="{FF2B5EF4-FFF2-40B4-BE49-F238E27FC236}">
                    <a16:creationId xmlns:a16="http://schemas.microsoft.com/office/drawing/2014/main" id="{FDFAF19E-9516-4F04-BD73-13F7EFB22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6175" y="4721130"/>
                <a:ext cx="996814" cy="35319"/>
              </a:xfrm>
              <a:custGeom>
                <a:avLst/>
                <a:gdLst>
                  <a:gd name="T0" fmla="*/ 1096 w 1118"/>
                  <a:gd name="T1" fmla="*/ 40 h 41"/>
                  <a:gd name="T2" fmla="*/ 20 w 1118"/>
                  <a:gd name="T3" fmla="*/ 40 h 41"/>
                  <a:gd name="T4" fmla="*/ 20 w 1118"/>
                  <a:gd name="T5" fmla="*/ 40 h 41"/>
                  <a:gd name="T6" fmla="*/ 0 w 1118"/>
                  <a:gd name="T7" fmla="*/ 20 h 41"/>
                  <a:gd name="T8" fmla="*/ 0 w 1118"/>
                  <a:gd name="T9" fmla="*/ 20 h 41"/>
                  <a:gd name="T10" fmla="*/ 20 w 1118"/>
                  <a:gd name="T11" fmla="*/ 0 h 41"/>
                  <a:gd name="T12" fmla="*/ 1096 w 1118"/>
                  <a:gd name="T13" fmla="*/ 0 h 41"/>
                  <a:gd name="T14" fmla="*/ 1096 w 1118"/>
                  <a:gd name="T15" fmla="*/ 0 h 41"/>
                  <a:gd name="T16" fmla="*/ 1117 w 1118"/>
                  <a:gd name="T17" fmla="*/ 20 h 41"/>
                  <a:gd name="T18" fmla="*/ 1117 w 1118"/>
                  <a:gd name="T19" fmla="*/ 20 h 41"/>
                  <a:gd name="T20" fmla="*/ 1096 w 1118"/>
                  <a:gd name="T21" fmla="*/ 4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8" h="41">
                    <a:moveTo>
                      <a:pt x="1096" y="40"/>
                    </a:moveTo>
                    <a:lnTo>
                      <a:pt x="20" y="40"/>
                    </a:lnTo>
                    <a:lnTo>
                      <a:pt x="20" y="40"/>
                    </a:lnTo>
                    <a:cubicBezTo>
                      <a:pt x="10" y="40"/>
                      <a:pt x="0" y="30"/>
                      <a:pt x="0" y="20"/>
                    </a:cubicBezTo>
                    <a:lnTo>
                      <a:pt x="0" y="20"/>
                    </a:lnTo>
                    <a:cubicBezTo>
                      <a:pt x="0" y="9"/>
                      <a:pt x="10" y="0"/>
                      <a:pt x="20" y="0"/>
                    </a:cubicBezTo>
                    <a:lnTo>
                      <a:pt x="1096" y="0"/>
                    </a:lnTo>
                    <a:lnTo>
                      <a:pt x="1096" y="0"/>
                    </a:lnTo>
                    <a:cubicBezTo>
                      <a:pt x="1107" y="0"/>
                      <a:pt x="1117" y="9"/>
                      <a:pt x="1117" y="20"/>
                    </a:cubicBezTo>
                    <a:lnTo>
                      <a:pt x="1117" y="20"/>
                    </a:lnTo>
                    <a:cubicBezTo>
                      <a:pt x="1117" y="30"/>
                      <a:pt x="1107" y="40"/>
                      <a:pt x="1096" y="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5A442EF4-8C55-4818-8A62-B22B06245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7471" y="4697584"/>
                <a:ext cx="948814" cy="81516"/>
              </a:xfrm>
              <a:custGeom>
                <a:avLst/>
                <a:gdLst>
                  <a:gd name="connsiteX0" fmla="*/ 908060 w 948814"/>
                  <a:gd name="connsiteY0" fmla="*/ 0 h 81516"/>
                  <a:gd name="connsiteX1" fmla="*/ 948814 w 948814"/>
                  <a:gd name="connsiteY1" fmla="*/ 40310 h 81516"/>
                  <a:gd name="connsiteX2" fmla="*/ 908060 w 948814"/>
                  <a:gd name="connsiteY2" fmla="*/ 81516 h 81516"/>
                  <a:gd name="connsiteX3" fmla="*/ 867304 w 948814"/>
                  <a:gd name="connsiteY3" fmla="*/ 40310 h 81516"/>
                  <a:gd name="connsiteX4" fmla="*/ 908060 w 948814"/>
                  <a:gd name="connsiteY4" fmla="*/ 0 h 81516"/>
                  <a:gd name="connsiteX5" fmla="*/ 472444 w 948814"/>
                  <a:gd name="connsiteY5" fmla="*/ 0 h 81516"/>
                  <a:gd name="connsiteX6" fmla="*/ 513196 w 948814"/>
                  <a:gd name="connsiteY6" fmla="*/ 40310 h 81516"/>
                  <a:gd name="connsiteX7" fmla="*/ 472444 w 948814"/>
                  <a:gd name="connsiteY7" fmla="*/ 81516 h 81516"/>
                  <a:gd name="connsiteX8" fmla="*/ 431690 w 948814"/>
                  <a:gd name="connsiteY8" fmla="*/ 40310 h 81516"/>
                  <a:gd name="connsiteX9" fmla="*/ 472444 w 948814"/>
                  <a:gd name="connsiteY9" fmla="*/ 0 h 81516"/>
                  <a:gd name="connsiteX10" fmla="*/ 41204 w 948814"/>
                  <a:gd name="connsiteY10" fmla="*/ 0 h 81516"/>
                  <a:gd name="connsiteX11" fmla="*/ 81516 w 948814"/>
                  <a:gd name="connsiteY11" fmla="*/ 40310 h 81516"/>
                  <a:gd name="connsiteX12" fmla="*/ 41204 w 948814"/>
                  <a:gd name="connsiteY12" fmla="*/ 81516 h 81516"/>
                  <a:gd name="connsiteX13" fmla="*/ 0 w 948814"/>
                  <a:gd name="connsiteY13" fmla="*/ 40310 h 81516"/>
                  <a:gd name="connsiteX14" fmla="*/ 41204 w 948814"/>
                  <a:gd name="connsiteY14" fmla="*/ 0 h 815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48814" h="81516">
                    <a:moveTo>
                      <a:pt x="908060" y="0"/>
                    </a:moveTo>
                    <a:cubicBezTo>
                      <a:pt x="930702" y="0"/>
                      <a:pt x="948814" y="17916"/>
                      <a:pt x="948814" y="40310"/>
                    </a:cubicBezTo>
                    <a:cubicBezTo>
                      <a:pt x="948814" y="62705"/>
                      <a:pt x="930702" y="81516"/>
                      <a:pt x="908060" y="81516"/>
                    </a:cubicBezTo>
                    <a:cubicBezTo>
                      <a:pt x="885418" y="81516"/>
                      <a:pt x="867304" y="62705"/>
                      <a:pt x="867304" y="40310"/>
                    </a:cubicBezTo>
                    <a:cubicBezTo>
                      <a:pt x="867304" y="17916"/>
                      <a:pt x="885418" y="0"/>
                      <a:pt x="908060" y="0"/>
                    </a:cubicBezTo>
                    <a:close/>
                    <a:moveTo>
                      <a:pt x="472444" y="0"/>
                    </a:moveTo>
                    <a:cubicBezTo>
                      <a:pt x="495084" y="0"/>
                      <a:pt x="513196" y="17916"/>
                      <a:pt x="513196" y="40310"/>
                    </a:cubicBezTo>
                    <a:cubicBezTo>
                      <a:pt x="513196" y="62705"/>
                      <a:pt x="495084" y="81516"/>
                      <a:pt x="472444" y="81516"/>
                    </a:cubicBezTo>
                    <a:cubicBezTo>
                      <a:pt x="449802" y="81516"/>
                      <a:pt x="431690" y="62705"/>
                      <a:pt x="431690" y="40310"/>
                    </a:cubicBezTo>
                    <a:cubicBezTo>
                      <a:pt x="431690" y="17916"/>
                      <a:pt x="449802" y="0"/>
                      <a:pt x="472444" y="0"/>
                    </a:cubicBezTo>
                    <a:close/>
                    <a:moveTo>
                      <a:pt x="41204" y="0"/>
                    </a:moveTo>
                    <a:cubicBezTo>
                      <a:pt x="63600" y="0"/>
                      <a:pt x="81516" y="17916"/>
                      <a:pt x="81516" y="40310"/>
                    </a:cubicBezTo>
                    <a:cubicBezTo>
                      <a:pt x="81516" y="62705"/>
                      <a:pt x="63600" y="81516"/>
                      <a:pt x="41204" y="81516"/>
                    </a:cubicBezTo>
                    <a:cubicBezTo>
                      <a:pt x="18810" y="81516"/>
                      <a:pt x="0" y="62705"/>
                      <a:pt x="0" y="40310"/>
                    </a:cubicBezTo>
                    <a:cubicBezTo>
                      <a:pt x="0" y="17916"/>
                      <a:pt x="18810" y="0"/>
                      <a:pt x="4120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96" name="Freeform 241">
            <a:extLst>
              <a:ext uri="{FF2B5EF4-FFF2-40B4-BE49-F238E27FC236}">
                <a16:creationId xmlns:a16="http://schemas.microsoft.com/office/drawing/2014/main" id="{37B8FB17-A361-41C3-8EB5-2E9CFB45D9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70" y="6899206"/>
            <a:ext cx="4407171" cy="2460640"/>
          </a:xfrm>
          <a:custGeom>
            <a:avLst/>
            <a:gdLst>
              <a:gd name="T0" fmla="*/ 0 w 4954"/>
              <a:gd name="T1" fmla="*/ 0 h 2763"/>
              <a:gd name="T2" fmla="*/ 0 w 4954"/>
              <a:gd name="T3" fmla="*/ 370 h 2763"/>
              <a:gd name="T4" fmla="*/ 0 w 4954"/>
              <a:gd name="T5" fmla="*/ 370 h 2763"/>
              <a:gd name="T6" fmla="*/ 432 w 4954"/>
              <a:gd name="T7" fmla="*/ 802 h 2763"/>
              <a:gd name="T8" fmla="*/ 4523 w 4954"/>
              <a:gd name="T9" fmla="*/ 802 h 2763"/>
              <a:gd name="T10" fmla="*/ 4523 w 4954"/>
              <a:gd name="T11" fmla="*/ 802 h 2763"/>
              <a:gd name="T12" fmla="*/ 4953 w 4954"/>
              <a:gd name="T13" fmla="*/ 1232 h 2763"/>
              <a:gd name="T14" fmla="*/ 4953 w 4954"/>
              <a:gd name="T15" fmla="*/ 2332 h 2763"/>
              <a:gd name="T16" fmla="*/ 4953 w 4954"/>
              <a:gd name="T17" fmla="*/ 2332 h 2763"/>
              <a:gd name="T18" fmla="*/ 4523 w 4954"/>
              <a:gd name="T19" fmla="*/ 2762 h 2763"/>
              <a:gd name="T20" fmla="*/ 3180 w 4954"/>
              <a:gd name="T21" fmla="*/ 2762 h 2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54" h="2763">
                <a:moveTo>
                  <a:pt x="0" y="0"/>
                </a:moveTo>
                <a:lnTo>
                  <a:pt x="0" y="370"/>
                </a:lnTo>
                <a:lnTo>
                  <a:pt x="0" y="370"/>
                </a:lnTo>
                <a:cubicBezTo>
                  <a:pt x="0" y="608"/>
                  <a:pt x="194" y="802"/>
                  <a:pt x="432" y="802"/>
                </a:cubicBezTo>
                <a:lnTo>
                  <a:pt x="4523" y="802"/>
                </a:lnTo>
                <a:lnTo>
                  <a:pt x="4523" y="802"/>
                </a:lnTo>
                <a:cubicBezTo>
                  <a:pt x="4761" y="802"/>
                  <a:pt x="4953" y="994"/>
                  <a:pt x="4953" y="1232"/>
                </a:cubicBezTo>
                <a:lnTo>
                  <a:pt x="4953" y="2332"/>
                </a:lnTo>
                <a:lnTo>
                  <a:pt x="4953" y="2332"/>
                </a:lnTo>
                <a:cubicBezTo>
                  <a:pt x="4953" y="2570"/>
                  <a:pt x="4761" y="2762"/>
                  <a:pt x="4523" y="2762"/>
                </a:cubicBezTo>
                <a:lnTo>
                  <a:pt x="3180" y="276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7" name="Freeform 242">
            <a:extLst>
              <a:ext uri="{FF2B5EF4-FFF2-40B4-BE49-F238E27FC236}">
                <a16:creationId xmlns:a16="http://schemas.microsoft.com/office/drawing/2014/main" id="{78391A1C-0724-434B-8073-4A298FAE85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70" y="10509712"/>
            <a:ext cx="4407171" cy="2460640"/>
          </a:xfrm>
          <a:custGeom>
            <a:avLst/>
            <a:gdLst>
              <a:gd name="T0" fmla="*/ 0 w 4954"/>
              <a:gd name="T1" fmla="*/ 0 h 2763"/>
              <a:gd name="T2" fmla="*/ 0 w 4954"/>
              <a:gd name="T3" fmla="*/ 369 h 2763"/>
              <a:gd name="T4" fmla="*/ 0 w 4954"/>
              <a:gd name="T5" fmla="*/ 369 h 2763"/>
              <a:gd name="T6" fmla="*/ 432 w 4954"/>
              <a:gd name="T7" fmla="*/ 801 h 2763"/>
              <a:gd name="T8" fmla="*/ 4523 w 4954"/>
              <a:gd name="T9" fmla="*/ 801 h 2763"/>
              <a:gd name="T10" fmla="*/ 4523 w 4954"/>
              <a:gd name="T11" fmla="*/ 801 h 2763"/>
              <a:gd name="T12" fmla="*/ 4953 w 4954"/>
              <a:gd name="T13" fmla="*/ 1232 h 2763"/>
              <a:gd name="T14" fmla="*/ 4953 w 4954"/>
              <a:gd name="T15" fmla="*/ 2331 h 2763"/>
              <a:gd name="T16" fmla="*/ 4953 w 4954"/>
              <a:gd name="T17" fmla="*/ 2331 h 2763"/>
              <a:gd name="T18" fmla="*/ 4523 w 4954"/>
              <a:gd name="T19" fmla="*/ 2762 h 2763"/>
              <a:gd name="T20" fmla="*/ 3180 w 4954"/>
              <a:gd name="T21" fmla="*/ 2762 h 27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54" h="2763">
                <a:moveTo>
                  <a:pt x="0" y="0"/>
                </a:moveTo>
                <a:lnTo>
                  <a:pt x="0" y="369"/>
                </a:lnTo>
                <a:lnTo>
                  <a:pt x="0" y="369"/>
                </a:lnTo>
                <a:cubicBezTo>
                  <a:pt x="0" y="608"/>
                  <a:pt x="194" y="801"/>
                  <a:pt x="432" y="801"/>
                </a:cubicBezTo>
                <a:lnTo>
                  <a:pt x="4523" y="801"/>
                </a:lnTo>
                <a:lnTo>
                  <a:pt x="4523" y="801"/>
                </a:lnTo>
                <a:cubicBezTo>
                  <a:pt x="4761" y="801"/>
                  <a:pt x="4953" y="994"/>
                  <a:pt x="4953" y="1232"/>
                </a:cubicBezTo>
                <a:lnTo>
                  <a:pt x="4953" y="2331"/>
                </a:lnTo>
                <a:lnTo>
                  <a:pt x="4953" y="2331"/>
                </a:lnTo>
                <a:cubicBezTo>
                  <a:pt x="4953" y="2569"/>
                  <a:pt x="4761" y="2762"/>
                  <a:pt x="4523" y="2762"/>
                </a:cubicBezTo>
                <a:lnTo>
                  <a:pt x="3180" y="276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8" name="Freeform 243">
            <a:extLst>
              <a:ext uri="{FF2B5EF4-FFF2-40B4-BE49-F238E27FC236}">
                <a16:creationId xmlns:a16="http://schemas.microsoft.com/office/drawing/2014/main" id="{9268C7BB-226D-416C-87C1-374CC81FB9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70" y="3292626"/>
            <a:ext cx="4407171" cy="2460637"/>
          </a:xfrm>
          <a:custGeom>
            <a:avLst/>
            <a:gdLst>
              <a:gd name="T0" fmla="*/ 0 w 4954"/>
              <a:gd name="T1" fmla="*/ 0 h 2764"/>
              <a:gd name="T2" fmla="*/ 0 w 4954"/>
              <a:gd name="T3" fmla="*/ 370 h 2764"/>
              <a:gd name="T4" fmla="*/ 0 w 4954"/>
              <a:gd name="T5" fmla="*/ 370 h 2764"/>
              <a:gd name="T6" fmla="*/ 432 w 4954"/>
              <a:gd name="T7" fmla="*/ 802 h 2764"/>
              <a:gd name="T8" fmla="*/ 4523 w 4954"/>
              <a:gd name="T9" fmla="*/ 802 h 2764"/>
              <a:gd name="T10" fmla="*/ 4523 w 4954"/>
              <a:gd name="T11" fmla="*/ 802 h 2764"/>
              <a:gd name="T12" fmla="*/ 4953 w 4954"/>
              <a:gd name="T13" fmla="*/ 1232 h 2764"/>
              <a:gd name="T14" fmla="*/ 4953 w 4954"/>
              <a:gd name="T15" fmla="*/ 2331 h 2764"/>
              <a:gd name="T16" fmla="*/ 4953 w 4954"/>
              <a:gd name="T17" fmla="*/ 2331 h 2764"/>
              <a:gd name="T18" fmla="*/ 4523 w 4954"/>
              <a:gd name="T19" fmla="*/ 2763 h 2764"/>
              <a:gd name="T20" fmla="*/ 3180 w 4954"/>
              <a:gd name="T21" fmla="*/ 2763 h 27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4954" h="2764">
                <a:moveTo>
                  <a:pt x="0" y="0"/>
                </a:moveTo>
                <a:lnTo>
                  <a:pt x="0" y="370"/>
                </a:lnTo>
                <a:lnTo>
                  <a:pt x="0" y="370"/>
                </a:lnTo>
                <a:cubicBezTo>
                  <a:pt x="0" y="608"/>
                  <a:pt x="194" y="802"/>
                  <a:pt x="432" y="802"/>
                </a:cubicBezTo>
                <a:lnTo>
                  <a:pt x="4523" y="802"/>
                </a:lnTo>
                <a:lnTo>
                  <a:pt x="4523" y="802"/>
                </a:lnTo>
                <a:cubicBezTo>
                  <a:pt x="4761" y="802"/>
                  <a:pt x="4953" y="994"/>
                  <a:pt x="4953" y="1232"/>
                </a:cubicBezTo>
                <a:lnTo>
                  <a:pt x="4953" y="2331"/>
                </a:lnTo>
                <a:lnTo>
                  <a:pt x="4953" y="2331"/>
                </a:lnTo>
                <a:cubicBezTo>
                  <a:pt x="4953" y="2570"/>
                  <a:pt x="4761" y="2763"/>
                  <a:pt x="4523" y="2763"/>
                </a:cubicBezTo>
                <a:lnTo>
                  <a:pt x="3180" y="2763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4721F68F-10A4-4405-83F0-DA62034BCA0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49" name="TextBox 148">
            <a:extLst>
              <a:ext uri="{FF2B5EF4-FFF2-40B4-BE49-F238E27FC236}">
                <a16:creationId xmlns:a16="http://schemas.microsoft.com/office/drawing/2014/main" id="{DA8DBC42-13F1-49B5-885C-65952BB0F62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1E02ED70-7C08-4C3F-9113-27C2C1B0C7D7}"/>
              </a:ext>
            </a:extLst>
          </p:cNvPr>
          <p:cNvSpPr txBox="1"/>
          <p:nvPr/>
        </p:nvSpPr>
        <p:spPr>
          <a:xfrm>
            <a:off x="1559561" y="3281985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54" name="TextBox 153">
            <a:extLst>
              <a:ext uri="{FF2B5EF4-FFF2-40B4-BE49-F238E27FC236}">
                <a16:creationId xmlns:a16="http://schemas.microsoft.com/office/drawing/2014/main" id="{C1EF0AF1-94FF-4518-9172-BE09563DF4C8}"/>
              </a:ext>
            </a:extLst>
          </p:cNvPr>
          <p:cNvSpPr txBox="1"/>
          <p:nvPr/>
        </p:nvSpPr>
        <p:spPr>
          <a:xfrm>
            <a:off x="1559560" y="4129951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5992E79F-7F38-47F4-A8D2-DCCF94D5BD76}"/>
              </a:ext>
            </a:extLst>
          </p:cNvPr>
          <p:cNvSpPr txBox="1"/>
          <p:nvPr/>
        </p:nvSpPr>
        <p:spPr>
          <a:xfrm>
            <a:off x="1559561" y="6893210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5B900ECD-F93E-4783-BD1F-492C2061E611}"/>
              </a:ext>
            </a:extLst>
          </p:cNvPr>
          <p:cNvSpPr txBox="1"/>
          <p:nvPr/>
        </p:nvSpPr>
        <p:spPr>
          <a:xfrm>
            <a:off x="1559560" y="7741176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5FF18562-7582-4D8A-90C5-678ABBF25368}"/>
              </a:ext>
            </a:extLst>
          </p:cNvPr>
          <p:cNvSpPr txBox="1"/>
          <p:nvPr/>
        </p:nvSpPr>
        <p:spPr>
          <a:xfrm>
            <a:off x="1559561" y="10504435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A9A52F76-1AA7-437F-A7E1-8C2F82B8B999}"/>
              </a:ext>
            </a:extLst>
          </p:cNvPr>
          <p:cNvSpPr txBox="1"/>
          <p:nvPr/>
        </p:nvSpPr>
        <p:spPr>
          <a:xfrm>
            <a:off x="1559560" y="11352401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783074605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Freeform 211">
            <a:extLst>
              <a:ext uri="{FF2B5EF4-FFF2-40B4-BE49-F238E27FC236}">
                <a16:creationId xmlns:a16="http://schemas.microsoft.com/office/drawing/2014/main" id="{C47BB770-AAA2-4778-BE1A-CA62FAD132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3231" y="3477519"/>
            <a:ext cx="6582729" cy="2027892"/>
          </a:xfrm>
          <a:custGeom>
            <a:avLst/>
            <a:gdLst>
              <a:gd name="T0" fmla="*/ 0 w 7330"/>
              <a:gd name="T1" fmla="*/ 2258 h 2259"/>
              <a:gd name="T2" fmla="*/ 7003 w 7330"/>
              <a:gd name="T3" fmla="*/ 2258 h 2259"/>
              <a:gd name="T4" fmla="*/ 7003 w 7330"/>
              <a:gd name="T5" fmla="*/ 2258 h 2259"/>
              <a:gd name="T6" fmla="*/ 7329 w 7330"/>
              <a:gd name="T7" fmla="*/ 1932 h 2259"/>
              <a:gd name="T8" fmla="*/ 7329 w 7330"/>
              <a:gd name="T9" fmla="*/ 326 h 2259"/>
              <a:gd name="T10" fmla="*/ 7329 w 7330"/>
              <a:gd name="T11" fmla="*/ 326 h 2259"/>
              <a:gd name="T12" fmla="*/ 7003 w 7330"/>
              <a:gd name="T13" fmla="*/ 0 h 2259"/>
              <a:gd name="T14" fmla="*/ 0 w 7330"/>
              <a:gd name="T15" fmla="*/ 0 h 2259"/>
              <a:gd name="T16" fmla="*/ 0 w 7330"/>
              <a:gd name="T17" fmla="*/ 2258 h 2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30" h="2259">
                <a:moveTo>
                  <a:pt x="0" y="2258"/>
                </a:moveTo>
                <a:lnTo>
                  <a:pt x="7003" y="2258"/>
                </a:lnTo>
                <a:lnTo>
                  <a:pt x="7003" y="2258"/>
                </a:lnTo>
                <a:cubicBezTo>
                  <a:pt x="7183" y="2258"/>
                  <a:pt x="7329" y="2112"/>
                  <a:pt x="7329" y="1932"/>
                </a:cubicBezTo>
                <a:lnTo>
                  <a:pt x="7329" y="326"/>
                </a:lnTo>
                <a:lnTo>
                  <a:pt x="7329" y="326"/>
                </a:lnTo>
                <a:cubicBezTo>
                  <a:pt x="7329" y="146"/>
                  <a:pt x="7183" y="0"/>
                  <a:pt x="7003" y="0"/>
                </a:cubicBezTo>
                <a:lnTo>
                  <a:pt x="0" y="0"/>
                </a:lnTo>
                <a:lnTo>
                  <a:pt x="0" y="2258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3" name="Freeform 213">
            <a:extLst>
              <a:ext uri="{FF2B5EF4-FFF2-40B4-BE49-F238E27FC236}">
                <a16:creationId xmlns:a16="http://schemas.microsoft.com/office/drawing/2014/main" id="{0DF583A8-B1F4-4EEB-A2A2-5CCD5575C7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222" y="3295325"/>
            <a:ext cx="2701216" cy="2392279"/>
          </a:xfrm>
          <a:custGeom>
            <a:avLst/>
            <a:gdLst>
              <a:gd name="T0" fmla="*/ 2743 w 3009"/>
              <a:gd name="T1" fmla="*/ 608 h 2662"/>
              <a:gd name="T2" fmla="*/ 2594 w 3009"/>
              <a:gd name="T3" fmla="*/ 522 h 2662"/>
              <a:gd name="T4" fmla="*/ 2594 w 3009"/>
              <a:gd name="T5" fmla="*/ 431 h 2662"/>
              <a:gd name="T6" fmla="*/ 2594 w 3009"/>
              <a:gd name="T7" fmla="*/ 431 h 2662"/>
              <a:gd name="T8" fmla="*/ 2162 w 3009"/>
              <a:gd name="T9" fmla="*/ 0 h 2662"/>
              <a:gd name="T10" fmla="*/ 432 w 3009"/>
              <a:gd name="T11" fmla="*/ 0 h 2662"/>
              <a:gd name="T12" fmla="*/ 432 w 3009"/>
              <a:gd name="T13" fmla="*/ 0 h 2662"/>
              <a:gd name="T14" fmla="*/ 0 w 3009"/>
              <a:gd name="T15" fmla="*/ 431 h 2662"/>
              <a:gd name="T16" fmla="*/ 0 w 3009"/>
              <a:gd name="T17" fmla="*/ 2229 h 2662"/>
              <a:gd name="T18" fmla="*/ 0 w 3009"/>
              <a:gd name="T19" fmla="*/ 2229 h 2662"/>
              <a:gd name="T20" fmla="*/ 432 w 3009"/>
              <a:gd name="T21" fmla="*/ 2661 h 2662"/>
              <a:gd name="T22" fmla="*/ 2162 w 3009"/>
              <a:gd name="T23" fmla="*/ 2661 h 2662"/>
              <a:gd name="T24" fmla="*/ 2162 w 3009"/>
              <a:gd name="T25" fmla="*/ 2661 h 2662"/>
              <a:gd name="T26" fmla="*/ 2594 w 3009"/>
              <a:gd name="T27" fmla="*/ 2229 h 2662"/>
              <a:gd name="T28" fmla="*/ 2594 w 3009"/>
              <a:gd name="T29" fmla="*/ 1760 h 2662"/>
              <a:gd name="T30" fmla="*/ 2594 w 3009"/>
              <a:gd name="T31" fmla="*/ 1000 h 2662"/>
              <a:gd name="T32" fmla="*/ 2743 w 3009"/>
              <a:gd name="T33" fmla="*/ 914 h 2662"/>
              <a:gd name="T34" fmla="*/ 3008 w 3009"/>
              <a:gd name="T35" fmla="*/ 760 h 2662"/>
              <a:gd name="T36" fmla="*/ 2743 w 3009"/>
              <a:gd name="T37" fmla="*/ 608 h 2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09" h="2662">
                <a:moveTo>
                  <a:pt x="2743" y="608"/>
                </a:moveTo>
                <a:lnTo>
                  <a:pt x="2594" y="522"/>
                </a:lnTo>
                <a:lnTo>
                  <a:pt x="2594" y="431"/>
                </a:lnTo>
                <a:lnTo>
                  <a:pt x="2594" y="431"/>
                </a:lnTo>
                <a:cubicBezTo>
                  <a:pt x="2594" y="193"/>
                  <a:pt x="2401" y="0"/>
                  <a:pt x="2162" y="0"/>
                </a:cubicBezTo>
                <a:lnTo>
                  <a:pt x="432" y="0"/>
                </a:lnTo>
                <a:lnTo>
                  <a:pt x="432" y="0"/>
                </a:lnTo>
                <a:cubicBezTo>
                  <a:pt x="194" y="0"/>
                  <a:pt x="0" y="193"/>
                  <a:pt x="0" y="431"/>
                </a:cubicBezTo>
                <a:lnTo>
                  <a:pt x="0" y="2229"/>
                </a:lnTo>
                <a:lnTo>
                  <a:pt x="0" y="2229"/>
                </a:lnTo>
                <a:cubicBezTo>
                  <a:pt x="0" y="2467"/>
                  <a:pt x="194" y="2661"/>
                  <a:pt x="432" y="2661"/>
                </a:cubicBezTo>
                <a:lnTo>
                  <a:pt x="2162" y="2661"/>
                </a:lnTo>
                <a:lnTo>
                  <a:pt x="2162" y="2661"/>
                </a:lnTo>
                <a:cubicBezTo>
                  <a:pt x="2401" y="2661"/>
                  <a:pt x="2594" y="2467"/>
                  <a:pt x="2594" y="2229"/>
                </a:cubicBezTo>
                <a:lnTo>
                  <a:pt x="2594" y="1760"/>
                </a:lnTo>
                <a:lnTo>
                  <a:pt x="2594" y="1000"/>
                </a:lnTo>
                <a:lnTo>
                  <a:pt x="2743" y="914"/>
                </a:lnTo>
                <a:lnTo>
                  <a:pt x="3008" y="760"/>
                </a:lnTo>
                <a:lnTo>
                  <a:pt x="2743" y="608"/>
                </a:lnTo>
              </a:path>
            </a:pathLst>
          </a:cu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4" name="Freeform 214">
            <a:extLst>
              <a:ext uri="{FF2B5EF4-FFF2-40B4-BE49-F238E27FC236}">
                <a16:creationId xmlns:a16="http://schemas.microsoft.com/office/drawing/2014/main" id="{1E5C4209-A78E-4419-A6BF-0ED7B76C1B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97222" y="3295325"/>
            <a:ext cx="2701216" cy="2392279"/>
          </a:xfrm>
          <a:custGeom>
            <a:avLst/>
            <a:gdLst>
              <a:gd name="T0" fmla="*/ 2743 w 3009"/>
              <a:gd name="T1" fmla="*/ 608 h 2662"/>
              <a:gd name="T2" fmla="*/ 2594 w 3009"/>
              <a:gd name="T3" fmla="*/ 522 h 2662"/>
              <a:gd name="T4" fmla="*/ 2594 w 3009"/>
              <a:gd name="T5" fmla="*/ 431 h 2662"/>
              <a:gd name="T6" fmla="*/ 2594 w 3009"/>
              <a:gd name="T7" fmla="*/ 431 h 2662"/>
              <a:gd name="T8" fmla="*/ 2162 w 3009"/>
              <a:gd name="T9" fmla="*/ 0 h 2662"/>
              <a:gd name="T10" fmla="*/ 432 w 3009"/>
              <a:gd name="T11" fmla="*/ 0 h 2662"/>
              <a:gd name="T12" fmla="*/ 432 w 3009"/>
              <a:gd name="T13" fmla="*/ 0 h 2662"/>
              <a:gd name="T14" fmla="*/ 0 w 3009"/>
              <a:gd name="T15" fmla="*/ 431 h 2662"/>
              <a:gd name="T16" fmla="*/ 0 w 3009"/>
              <a:gd name="T17" fmla="*/ 2229 h 2662"/>
              <a:gd name="T18" fmla="*/ 0 w 3009"/>
              <a:gd name="T19" fmla="*/ 2229 h 2662"/>
              <a:gd name="T20" fmla="*/ 432 w 3009"/>
              <a:gd name="T21" fmla="*/ 2661 h 2662"/>
              <a:gd name="T22" fmla="*/ 2162 w 3009"/>
              <a:gd name="T23" fmla="*/ 2661 h 2662"/>
              <a:gd name="T24" fmla="*/ 2162 w 3009"/>
              <a:gd name="T25" fmla="*/ 2661 h 2662"/>
              <a:gd name="T26" fmla="*/ 2594 w 3009"/>
              <a:gd name="T27" fmla="*/ 2229 h 2662"/>
              <a:gd name="T28" fmla="*/ 2594 w 3009"/>
              <a:gd name="T29" fmla="*/ 1760 h 2662"/>
              <a:gd name="T30" fmla="*/ 2594 w 3009"/>
              <a:gd name="T31" fmla="*/ 1000 h 2662"/>
              <a:gd name="T32" fmla="*/ 2743 w 3009"/>
              <a:gd name="T33" fmla="*/ 914 h 2662"/>
              <a:gd name="T34" fmla="*/ 3008 w 3009"/>
              <a:gd name="T35" fmla="*/ 760 h 2662"/>
              <a:gd name="T36" fmla="*/ 2743 w 3009"/>
              <a:gd name="T37" fmla="*/ 608 h 2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09" h="2662">
                <a:moveTo>
                  <a:pt x="2743" y="608"/>
                </a:moveTo>
                <a:lnTo>
                  <a:pt x="2594" y="522"/>
                </a:lnTo>
                <a:lnTo>
                  <a:pt x="2594" y="431"/>
                </a:lnTo>
                <a:lnTo>
                  <a:pt x="2594" y="431"/>
                </a:lnTo>
                <a:cubicBezTo>
                  <a:pt x="2594" y="193"/>
                  <a:pt x="2401" y="0"/>
                  <a:pt x="2162" y="0"/>
                </a:cubicBezTo>
                <a:lnTo>
                  <a:pt x="432" y="0"/>
                </a:lnTo>
                <a:lnTo>
                  <a:pt x="432" y="0"/>
                </a:lnTo>
                <a:cubicBezTo>
                  <a:pt x="194" y="0"/>
                  <a:pt x="0" y="193"/>
                  <a:pt x="0" y="431"/>
                </a:cubicBezTo>
                <a:lnTo>
                  <a:pt x="0" y="2229"/>
                </a:lnTo>
                <a:lnTo>
                  <a:pt x="0" y="2229"/>
                </a:lnTo>
                <a:cubicBezTo>
                  <a:pt x="0" y="2467"/>
                  <a:pt x="194" y="2661"/>
                  <a:pt x="432" y="2661"/>
                </a:cubicBezTo>
                <a:lnTo>
                  <a:pt x="2162" y="2661"/>
                </a:lnTo>
                <a:lnTo>
                  <a:pt x="2162" y="2661"/>
                </a:lnTo>
                <a:cubicBezTo>
                  <a:pt x="2401" y="2661"/>
                  <a:pt x="2594" y="2467"/>
                  <a:pt x="2594" y="2229"/>
                </a:cubicBezTo>
                <a:lnTo>
                  <a:pt x="2594" y="1760"/>
                </a:lnTo>
                <a:lnTo>
                  <a:pt x="2594" y="1000"/>
                </a:lnTo>
                <a:lnTo>
                  <a:pt x="2743" y="914"/>
                </a:lnTo>
                <a:lnTo>
                  <a:pt x="3008" y="760"/>
                </a:lnTo>
                <a:lnTo>
                  <a:pt x="2743" y="608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2219B73-9FDB-4FB3-9932-8AA64233F6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1018" y="3758731"/>
            <a:ext cx="1480416" cy="1464569"/>
          </a:xfrm>
          <a:custGeom>
            <a:avLst/>
            <a:gdLst>
              <a:gd name="connsiteX0" fmla="*/ 954536 w 1480416"/>
              <a:gd name="connsiteY0" fmla="*/ 1275355 h 1464569"/>
              <a:gd name="connsiteX1" fmla="*/ 973396 w 1480416"/>
              <a:gd name="connsiteY1" fmla="*/ 1294277 h 1464569"/>
              <a:gd name="connsiteX2" fmla="*/ 973396 w 1480416"/>
              <a:gd name="connsiteY2" fmla="*/ 1446549 h 1464569"/>
              <a:gd name="connsiteX3" fmla="*/ 954536 w 1480416"/>
              <a:gd name="connsiteY3" fmla="*/ 1464569 h 1464569"/>
              <a:gd name="connsiteX4" fmla="*/ 934732 w 1480416"/>
              <a:gd name="connsiteY4" fmla="*/ 1446549 h 1464569"/>
              <a:gd name="connsiteX5" fmla="*/ 934732 w 1480416"/>
              <a:gd name="connsiteY5" fmla="*/ 1294277 h 1464569"/>
              <a:gd name="connsiteX6" fmla="*/ 954536 w 1480416"/>
              <a:gd name="connsiteY6" fmla="*/ 1275355 h 1464569"/>
              <a:gd name="connsiteX7" fmla="*/ 529797 w 1480416"/>
              <a:gd name="connsiteY7" fmla="*/ 1275355 h 1464569"/>
              <a:gd name="connsiteX8" fmla="*/ 549600 w 1480416"/>
              <a:gd name="connsiteY8" fmla="*/ 1294277 h 1464569"/>
              <a:gd name="connsiteX9" fmla="*/ 549600 w 1480416"/>
              <a:gd name="connsiteY9" fmla="*/ 1446549 h 1464569"/>
              <a:gd name="connsiteX10" fmla="*/ 529797 w 1480416"/>
              <a:gd name="connsiteY10" fmla="*/ 1464569 h 1464569"/>
              <a:gd name="connsiteX11" fmla="*/ 510936 w 1480416"/>
              <a:gd name="connsiteY11" fmla="*/ 1446549 h 1464569"/>
              <a:gd name="connsiteX12" fmla="*/ 510936 w 1480416"/>
              <a:gd name="connsiteY12" fmla="*/ 1294277 h 1464569"/>
              <a:gd name="connsiteX13" fmla="*/ 529797 w 1480416"/>
              <a:gd name="connsiteY13" fmla="*/ 1275355 h 1464569"/>
              <a:gd name="connsiteX14" fmla="*/ 606433 w 1480416"/>
              <a:gd name="connsiteY14" fmla="*/ 1152571 h 1464569"/>
              <a:gd name="connsiteX15" fmla="*/ 873986 w 1480416"/>
              <a:gd name="connsiteY15" fmla="*/ 1152571 h 1464569"/>
              <a:gd name="connsiteX16" fmla="*/ 1119990 w 1480416"/>
              <a:gd name="connsiteY16" fmla="*/ 1446534 h 1464569"/>
              <a:gd name="connsiteX17" fmla="*/ 1101136 w 1480416"/>
              <a:gd name="connsiteY17" fmla="*/ 1464569 h 1464569"/>
              <a:gd name="connsiteX18" fmla="*/ 1083179 w 1480416"/>
              <a:gd name="connsiteY18" fmla="*/ 1446534 h 1464569"/>
              <a:gd name="connsiteX19" fmla="*/ 873986 w 1480416"/>
              <a:gd name="connsiteY19" fmla="*/ 1189542 h 1464569"/>
              <a:gd name="connsiteX20" fmla="*/ 606433 w 1480416"/>
              <a:gd name="connsiteY20" fmla="*/ 1189542 h 1464569"/>
              <a:gd name="connsiteX21" fmla="*/ 398137 w 1480416"/>
              <a:gd name="connsiteY21" fmla="*/ 1446534 h 1464569"/>
              <a:gd name="connsiteX22" fmla="*/ 379283 w 1480416"/>
              <a:gd name="connsiteY22" fmla="*/ 1464569 h 1464569"/>
              <a:gd name="connsiteX23" fmla="*/ 360428 w 1480416"/>
              <a:gd name="connsiteY23" fmla="*/ 1446534 h 1464569"/>
              <a:gd name="connsiteX24" fmla="*/ 606433 w 1480416"/>
              <a:gd name="connsiteY24" fmla="*/ 1152571 h 1464569"/>
              <a:gd name="connsiteX25" fmla="*/ 271866 w 1480416"/>
              <a:gd name="connsiteY25" fmla="*/ 969560 h 1464569"/>
              <a:gd name="connsiteX26" fmla="*/ 283656 w 1480416"/>
              <a:gd name="connsiteY26" fmla="*/ 978089 h 1464569"/>
              <a:gd name="connsiteX27" fmla="*/ 427853 w 1480416"/>
              <a:gd name="connsiteY27" fmla="*/ 1134299 h 1464569"/>
              <a:gd name="connsiteX28" fmla="*/ 432388 w 1480416"/>
              <a:gd name="connsiteY28" fmla="*/ 1160334 h 1464569"/>
              <a:gd name="connsiteX29" fmla="*/ 416971 w 1480416"/>
              <a:gd name="connsiteY29" fmla="*/ 1167516 h 1464569"/>
              <a:gd name="connsiteX30" fmla="*/ 406088 w 1480416"/>
              <a:gd name="connsiteY30" fmla="*/ 1163925 h 1464569"/>
              <a:gd name="connsiteX31" fmla="*/ 251007 w 1480416"/>
              <a:gd name="connsiteY31" fmla="*/ 996942 h 1464569"/>
              <a:gd name="connsiteX32" fmla="*/ 257356 w 1480416"/>
              <a:gd name="connsiteY32" fmla="*/ 971804 h 1464569"/>
              <a:gd name="connsiteX33" fmla="*/ 271866 w 1480416"/>
              <a:gd name="connsiteY33" fmla="*/ 969560 h 1464569"/>
              <a:gd name="connsiteX34" fmla="*/ 1209334 w 1480416"/>
              <a:gd name="connsiteY34" fmla="*/ 969211 h 1464569"/>
              <a:gd name="connsiteX35" fmla="*/ 1223051 w 1480416"/>
              <a:gd name="connsiteY35" fmla="*/ 971780 h 1464569"/>
              <a:gd name="connsiteX36" fmla="*/ 1229399 w 1480416"/>
              <a:gd name="connsiteY36" fmla="*/ 996807 h 1464569"/>
              <a:gd name="connsiteX37" fmla="*/ 1074321 w 1480416"/>
              <a:gd name="connsiteY37" fmla="*/ 1163945 h 1464569"/>
              <a:gd name="connsiteX38" fmla="*/ 1062532 w 1480416"/>
              <a:gd name="connsiteY38" fmla="*/ 1167520 h 1464569"/>
              <a:gd name="connsiteX39" fmla="*/ 1048021 w 1480416"/>
              <a:gd name="connsiteY39" fmla="*/ 1160370 h 1464569"/>
              <a:gd name="connsiteX40" fmla="*/ 1051649 w 1480416"/>
              <a:gd name="connsiteY40" fmla="*/ 1134450 h 1464569"/>
              <a:gd name="connsiteX41" fmla="*/ 1197658 w 1480416"/>
              <a:gd name="connsiteY41" fmla="*/ 978037 h 1464569"/>
              <a:gd name="connsiteX42" fmla="*/ 1209334 w 1480416"/>
              <a:gd name="connsiteY42" fmla="*/ 969211 h 1464569"/>
              <a:gd name="connsiteX43" fmla="*/ 1328887 w 1480416"/>
              <a:gd name="connsiteY43" fmla="*/ 814549 h 1464569"/>
              <a:gd name="connsiteX44" fmla="*/ 1328887 w 1480416"/>
              <a:gd name="connsiteY44" fmla="*/ 892029 h 1464569"/>
              <a:gd name="connsiteX45" fmla="*/ 1428412 w 1480416"/>
              <a:gd name="connsiteY45" fmla="*/ 892029 h 1464569"/>
              <a:gd name="connsiteX46" fmla="*/ 1443654 w 1480416"/>
              <a:gd name="connsiteY46" fmla="*/ 876713 h 1464569"/>
              <a:gd name="connsiteX47" fmla="*/ 1443654 w 1480416"/>
              <a:gd name="connsiteY47" fmla="*/ 814549 h 1464569"/>
              <a:gd name="connsiteX48" fmla="*/ 1063488 w 1480416"/>
              <a:gd name="connsiteY48" fmla="*/ 814549 h 1464569"/>
              <a:gd name="connsiteX49" fmla="*/ 1063488 w 1480416"/>
              <a:gd name="connsiteY49" fmla="*/ 876713 h 1464569"/>
              <a:gd name="connsiteX50" fmla="*/ 1078731 w 1480416"/>
              <a:gd name="connsiteY50" fmla="*/ 892029 h 1464569"/>
              <a:gd name="connsiteX51" fmla="*/ 1178255 w 1480416"/>
              <a:gd name="connsiteY51" fmla="*/ 892029 h 1464569"/>
              <a:gd name="connsiteX52" fmla="*/ 1178255 w 1480416"/>
              <a:gd name="connsiteY52" fmla="*/ 814549 h 1464569"/>
              <a:gd name="connsiteX53" fmla="*/ 1215017 w 1480416"/>
              <a:gd name="connsiteY53" fmla="*/ 776709 h 1464569"/>
              <a:gd name="connsiteX54" fmla="*/ 1215017 w 1480416"/>
              <a:gd name="connsiteY54" fmla="*/ 892029 h 1464569"/>
              <a:gd name="connsiteX55" fmla="*/ 1291229 w 1480416"/>
              <a:gd name="connsiteY55" fmla="*/ 892029 h 1464569"/>
              <a:gd name="connsiteX56" fmla="*/ 1291229 w 1480416"/>
              <a:gd name="connsiteY56" fmla="*/ 776709 h 1464569"/>
              <a:gd name="connsiteX57" fmla="*/ 740206 w 1480416"/>
              <a:gd name="connsiteY57" fmla="*/ 765783 h 1464569"/>
              <a:gd name="connsiteX58" fmla="*/ 584406 w 1480416"/>
              <a:gd name="connsiteY58" fmla="*/ 922849 h 1464569"/>
              <a:gd name="connsiteX59" fmla="*/ 740206 w 1480416"/>
              <a:gd name="connsiteY59" fmla="*/ 1079012 h 1464569"/>
              <a:gd name="connsiteX60" fmla="*/ 896908 w 1480416"/>
              <a:gd name="connsiteY60" fmla="*/ 922849 h 1464569"/>
              <a:gd name="connsiteX61" fmla="*/ 740206 w 1480416"/>
              <a:gd name="connsiteY61" fmla="*/ 765783 h 1464569"/>
              <a:gd name="connsiteX62" fmla="*/ 740206 w 1480416"/>
              <a:gd name="connsiteY62" fmla="*/ 728774 h 1464569"/>
              <a:gd name="connsiteX63" fmla="*/ 933832 w 1480416"/>
              <a:gd name="connsiteY63" fmla="*/ 922849 h 1464569"/>
              <a:gd name="connsiteX64" fmla="*/ 740206 w 1480416"/>
              <a:gd name="connsiteY64" fmla="*/ 1116022 h 1464569"/>
              <a:gd name="connsiteX65" fmla="*/ 546581 w 1480416"/>
              <a:gd name="connsiteY65" fmla="*/ 922849 h 1464569"/>
              <a:gd name="connsiteX66" fmla="*/ 740206 w 1480416"/>
              <a:gd name="connsiteY66" fmla="*/ 728774 h 1464569"/>
              <a:gd name="connsiteX67" fmla="*/ 37658 w 1480416"/>
              <a:gd name="connsiteY67" fmla="*/ 720595 h 1464569"/>
              <a:gd name="connsiteX68" fmla="*/ 37658 w 1480416"/>
              <a:gd name="connsiteY68" fmla="*/ 786815 h 1464569"/>
              <a:gd name="connsiteX69" fmla="*/ 47521 w 1480416"/>
              <a:gd name="connsiteY69" fmla="*/ 797553 h 1464569"/>
              <a:gd name="connsiteX70" fmla="*/ 407067 w 1480416"/>
              <a:gd name="connsiteY70" fmla="*/ 797553 h 1464569"/>
              <a:gd name="connsiteX71" fmla="*/ 417827 w 1480416"/>
              <a:gd name="connsiteY71" fmla="*/ 786815 h 1464569"/>
              <a:gd name="connsiteX72" fmla="*/ 417827 w 1480416"/>
              <a:gd name="connsiteY72" fmla="*/ 720595 h 1464569"/>
              <a:gd name="connsiteX73" fmla="*/ 1149563 w 1480416"/>
              <a:gd name="connsiteY73" fmla="*/ 685715 h 1464569"/>
              <a:gd name="connsiteX74" fmla="*/ 1096663 w 1480416"/>
              <a:gd name="connsiteY74" fmla="*/ 710040 h 1464569"/>
              <a:gd name="connsiteX75" fmla="*/ 1063488 w 1480416"/>
              <a:gd name="connsiteY75" fmla="*/ 700130 h 1464569"/>
              <a:gd name="connsiteX76" fmla="*/ 1063488 w 1480416"/>
              <a:gd name="connsiteY76" fmla="*/ 778511 h 1464569"/>
              <a:gd name="connsiteX77" fmla="*/ 1178255 w 1480416"/>
              <a:gd name="connsiteY77" fmla="*/ 778511 h 1464569"/>
              <a:gd name="connsiteX78" fmla="*/ 1178255 w 1480416"/>
              <a:gd name="connsiteY78" fmla="*/ 758691 h 1464569"/>
              <a:gd name="connsiteX79" fmla="*/ 1196188 w 1480416"/>
              <a:gd name="connsiteY79" fmla="*/ 739771 h 1464569"/>
              <a:gd name="connsiteX80" fmla="*/ 1310955 w 1480416"/>
              <a:gd name="connsiteY80" fmla="*/ 739771 h 1464569"/>
              <a:gd name="connsiteX81" fmla="*/ 1328887 w 1480416"/>
              <a:gd name="connsiteY81" fmla="*/ 758691 h 1464569"/>
              <a:gd name="connsiteX82" fmla="*/ 1328887 w 1480416"/>
              <a:gd name="connsiteY82" fmla="*/ 778511 h 1464569"/>
              <a:gd name="connsiteX83" fmla="*/ 1443654 w 1480416"/>
              <a:gd name="connsiteY83" fmla="*/ 778511 h 1464569"/>
              <a:gd name="connsiteX84" fmla="*/ 1443654 w 1480416"/>
              <a:gd name="connsiteY84" fmla="*/ 700130 h 1464569"/>
              <a:gd name="connsiteX85" fmla="*/ 1409583 w 1480416"/>
              <a:gd name="connsiteY85" fmla="*/ 710040 h 1464569"/>
              <a:gd name="connsiteX86" fmla="*/ 1357579 w 1480416"/>
              <a:gd name="connsiteY86" fmla="*/ 685715 h 1464569"/>
              <a:gd name="connsiteX87" fmla="*/ 1305575 w 1480416"/>
              <a:gd name="connsiteY87" fmla="*/ 710040 h 1464569"/>
              <a:gd name="connsiteX88" fmla="*/ 1253571 w 1480416"/>
              <a:gd name="connsiteY88" fmla="*/ 685715 h 1464569"/>
              <a:gd name="connsiteX89" fmla="*/ 1200671 w 1480416"/>
              <a:gd name="connsiteY89" fmla="*/ 710040 h 1464569"/>
              <a:gd name="connsiteX90" fmla="*/ 1149563 w 1480416"/>
              <a:gd name="connsiteY90" fmla="*/ 685715 h 1464569"/>
              <a:gd name="connsiteX91" fmla="*/ 1376408 w 1480416"/>
              <a:gd name="connsiteY91" fmla="*/ 624451 h 1464569"/>
              <a:gd name="connsiteX92" fmla="*/ 1376408 w 1480416"/>
              <a:gd name="connsiteY92" fmla="*/ 638866 h 1464569"/>
              <a:gd name="connsiteX93" fmla="*/ 1409583 w 1480416"/>
              <a:gd name="connsiteY93" fmla="*/ 673102 h 1464569"/>
              <a:gd name="connsiteX94" fmla="*/ 1443654 w 1480416"/>
              <a:gd name="connsiteY94" fmla="*/ 638866 h 1464569"/>
              <a:gd name="connsiteX95" fmla="*/ 1443654 w 1480416"/>
              <a:gd name="connsiteY95" fmla="*/ 624451 h 1464569"/>
              <a:gd name="connsiteX96" fmla="*/ 1271503 w 1480416"/>
              <a:gd name="connsiteY96" fmla="*/ 624451 h 1464569"/>
              <a:gd name="connsiteX97" fmla="*/ 1271503 w 1480416"/>
              <a:gd name="connsiteY97" fmla="*/ 638866 h 1464569"/>
              <a:gd name="connsiteX98" fmla="*/ 1305575 w 1480416"/>
              <a:gd name="connsiteY98" fmla="*/ 673102 h 1464569"/>
              <a:gd name="connsiteX99" fmla="*/ 1339646 w 1480416"/>
              <a:gd name="connsiteY99" fmla="*/ 638866 h 1464569"/>
              <a:gd name="connsiteX100" fmla="*/ 1339646 w 1480416"/>
              <a:gd name="connsiteY100" fmla="*/ 624451 h 1464569"/>
              <a:gd name="connsiteX101" fmla="*/ 1167496 w 1480416"/>
              <a:gd name="connsiteY101" fmla="*/ 624451 h 1464569"/>
              <a:gd name="connsiteX102" fmla="*/ 1167496 w 1480416"/>
              <a:gd name="connsiteY102" fmla="*/ 638866 h 1464569"/>
              <a:gd name="connsiteX103" fmla="*/ 1200671 w 1480416"/>
              <a:gd name="connsiteY103" fmla="*/ 673102 h 1464569"/>
              <a:gd name="connsiteX104" fmla="*/ 1234742 w 1480416"/>
              <a:gd name="connsiteY104" fmla="*/ 638866 h 1464569"/>
              <a:gd name="connsiteX105" fmla="*/ 1234742 w 1480416"/>
              <a:gd name="connsiteY105" fmla="*/ 624451 h 1464569"/>
              <a:gd name="connsiteX106" fmla="*/ 1063488 w 1480416"/>
              <a:gd name="connsiteY106" fmla="*/ 624451 h 1464569"/>
              <a:gd name="connsiteX107" fmla="*/ 1063488 w 1480416"/>
              <a:gd name="connsiteY107" fmla="*/ 638866 h 1464569"/>
              <a:gd name="connsiteX108" fmla="*/ 1096663 w 1480416"/>
              <a:gd name="connsiteY108" fmla="*/ 673102 h 1464569"/>
              <a:gd name="connsiteX109" fmla="*/ 1129838 w 1480416"/>
              <a:gd name="connsiteY109" fmla="*/ 638866 h 1464569"/>
              <a:gd name="connsiteX110" fmla="*/ 1129838 w 1480416"/>
              <a:gd name="connsiteY110" fmla="*/ 624451 h 1464569"/>
              <a:gd name="connsiteX111" fmla="*/ 1078731 w 1480416"/>
              <a:gd name="connsiteY111" fmla="*/ 547871 h 1464569"/>
              <a:gd name="connsiteX112" fmla="*/ 1063488 w 1480416"/>
              <a:gd name="connsiteY112" fmla="*/ 563187 h 1464569"/>
              <a:gd name="connsiteX113" fmla="*/ 1063488 w 1480416"/>
              <a:gd name="connsiteY113" fmla="*/ 587512 h 1464569"/>
              <a:gd name="connsiteX114" fmla="*/ 1149563 w 1480416"/>
              <a:gd name="connsiteY114" fmla="*/ 587512 h 1464569"/>
              <a:gd name="connsiteX115" fmla="*/ 1253571 w 1480416"/>
              <a:gd name="connsiteY115" fmla="*/ 587512 h 1464569"/>
              <a:gd name="connsiteX116" fmla="*/ 1357579 w 1480416"/>
              <a:gd name="connsiteY116" fmla="*/ 587512 h 1464569"/>
              <a:gd name="connsiteX117" fmla="*/ 1443654 w 1480416"/>
              <a:gd name="connsiteY117" fmla="*/ 587512 h 1464569"/>
              <a:gd name="connsiteX118" fmla="*/ 1443654 w 1480416"/>
              <a:gd name="connsiteY118" fmla="*/ 563187 h 1464569"/>
              <a:gd name="connsiteX119" fmla="*/ 1428412 w 1480416"/>
              <a:gd name="connsiteY119" fmla="*/ 547871 h 1464569"/>
              <a:gd name="connsiteX120" fmla="*/ 47521 w 1480416"/>
              <a:gd name="connsiteY120" fmla="*/ 530884 h 1464569"/>
              <a:gd name="connsiteX121" fmla="*/ 37658 w 1480416"/>
              <a:gd name="connsiteY121" fmla="*/ 541623 h 1464569"/>
              <a:gd name="connsiteX122" fmla="*/ 37658 w 1480416"/>
              <a:gd name="connsiteY122" fmla="*/ 683906 h 1464569"/>
              <a:gd name="connsiteX123" fmla="*/ 417827 w 1480416"/>
              <a:gd name="connsiteY123" fmla="*/ 683906 h 1464569"/>
              <a:gd name="connsiteX124" fmla="*/ 417827 w 1480416"/>
              <a:gd name="connsiteY124" fmla="*/ 541623 h 1464569"/>
              <a:gd name="connsiteX125" fmla="*/ 407067 w 1480416"/>
              <a:gd name="connsiteY125" fmla="*/ 530884 h 1464569"/>
              <a:gd name="connsiteX126" fmla="*/ 1078731 w 1480416"/>
              <a:gd name="connsiteY126" fmla="*/ 510933 h 1464569"/>
              <a:gd name="connsiteX127" fmla="*/ 1428412 w 1480416"/>
              <a:gd name="connsiteY127" fmla="*/ 510933 h 1464569"/>
              <a:gd name="connsiteX128" fmla="*/ 1480416 w 1480416"/>
              <a:gd name="connsiteY128" fmla="*/ 563187 h 1464569"/>
              <a:gd name="connsiteX129" fmla="*/ 1480416 w 1480416"/>
              <a:gd name="connsiteY129" fmla="*/ 606432 h 1464569"/>
              <a:gd name="connsiteX130" fmla="*/ 1480416 w 1480416"/>
              <a:gd name="connsiteY130" fmla="*/ 638866 h 1464569"/>
              <a:gd name="connsiteX131" fmla="*/ 1480416 w 1480416"/>
              <a:gd name="connsiteY131" fmla="*/ 876713 h 1464569"/>
              <a:gd name="connsiteX132" fmla="*/ 1428412 w 1480416"/>
              <a:gd name="connsiteY132" fmla="*/ 929869 h 1464569"/>
              <a:gd name="connsiteX133" fmla="*/ 1078731 w 1480416"/>
              <a:gd name="connsiteY133" fmla="*/ 929869 h 1464569"/>
              <a:gd name="connsiteX134" fmla="*/ 1025830 w 1480416"/>
              <a:gd name="connsiteY134" fmla="*/ 876713 h 1464569"/>
              <a:gd name="connsiteX135" fmla="*/ 1025830 w 1480416"/>
              <a:gd name="connsiteY135" fmla="*/ 638866 h 1464569"/>
              <a:gd name="connsiteX136" fmla="*/ 1025830 w 1480416"/>
              <a:gd name="connsiteY136" fmla="*/ 606432 h 1464569"/>
              <a:gd name="connsiteX137" fmla="*/ 1025830 w 1480416"/>
              <a:gd name="connsiteY137" fmla="*/ 563187 h 1464569"/>
              <a:gd name="connsiteX138" fmla="*/ 1078731 w 1480416"/>
              <a:gd name="connsiteY138" fmla="*/ 510933 h 1464569"/>
              <a:gd name="connsiteX139" fmla="*/ 47521 w 1480416"/>
              <a:gd name="connsiteY139" fmla="*/ 495090 h 1464569"/>
              <a:gd name="connsiteX140" fmla="*/ 407067 w 1480416"/>
              <a:gd name="connsiteY140" fmla="*/ 495090 h 1464569"/>
              <a:gd name="connsiteX141" fmla="*/ 454589 w 1480416"/>
              <a:gd name="connsiteY141" fmla="*/ 541623 h 1464569"/>
              <a:gd name="connsiteX142" fmla="*/ 454589 w 1480416"/>
              <a:gd name="connsiteY142" fmla="*/ 786815 h 1464569"/>
              <a:gd name="connsiteX143" fmla="*/ 407067 w 1480416"/>
              <a:gd name="connsiteY143" fmla="*/ 834243 h 1464569"/>
              <a:gd name="connsiteX144" fmla="*/ 245675 w 1480416"/>
              <a:gd name="connsiteY144" fmla="*/ 834243 h 1464569"/>
              <a:gd name="connsiteX145" fmla="*/ 245675 w 1480416"/>
              <a:gd name="connsiteY145" fmla="*/ 872722 h 1464569"/>
              <a:gd name="connsiteX146" fmla="*/ 285126 w 1480416"/>
              <a:gd name="connsiteY146" fmla="*/ 872722 h 1464569"/>
              <a:gd name="connsiteX147" fmla="*/ 297679 w 1480416"/>
              <a:gd name="connsiteY147" fmla="*/ 878986 h 1464569"/>
              <a:gd name="connsiteX148" fmla="*/ 336234 w 1480416"/>
              <a:gd name="connsiteY148" fmla="*/ 916570 h 1464569"/>
              <a:gd name="connsiteX149" fmla="*/ 336234 w 1480416"/>
              <a:gd name="connsiteY149" fmla="*/ 942521 h 1464569"/>
              <a:gd name="connsiteX150" fmla="*/ 321888 w 1480416"/>
              <a:gd name="connsiteY150" fmla="*/ 947890 h 1464569"/>
              <a:gd name="connsiteX151" fmla="*/ 309335 w 1480416"/>
              <a:gd name="connsiteY151" fmla="*/ 942521 h 1464569"/>
              <a:gd name="connsiteX152" fmla="*/ 276160 w 1480416"/>
              <a:gd name="connsiteY152" fmla="*/ 910306 h 1464569"/>
              <a:gd name="connsiteX153" fmla="*/ 178428 w 1480416"/>
              <a:gd name="connsiteY153" fmla="*/ 910306 h 1464569"/>
              <a:gd name="connsiteX154" fmla="*/ 145253 w 1480416"/>
              <a:gd name="connsiteY154" fmla="*/ 942521 h 1464569"/>
              <a:gd name="connsiteX155" fmla="*/ 119251 w 1480416"/>
              <a:gd name="connsiteY155" fmla="*/ 942521 h 1464569"/>
              <a:gd name="connsiteX156" fmla="*/ 119251 w 1480416"/>
              <a:gd name="connsiteY156" fmla="*/ 916570 h 1464569"/>
              <a:gd name="connsiteX157" fmla="*/ 157806 w 1480416"/>
              <a:gd name="connsiteY157" fmla="*/ 878986 h 1464569"/>
              <a:gd name="connsiteX158" fmla="*/ 170358 w 1480416"/>
              <a:gd name="connsiteY158" fmla="*/ 872722 h 1464569"/>
              <a:gd name="connsiteX159" fmla="*/ 208913 w 1480416"/>
              <a:gd name="connsiteY159" fmla="*/ 872722 h 1464569"/>
              <a:gd name="connsiteX160" fmla="*/ 208913 w 1480416"/>
              <a:gd name="connsiteY160" fmla="*/ 834243 h 1464569"/>
              <a:gd name="connsiteX161" fmla="*/ 47521 w 1480416"/>
              <a:gd name="connsiteY161" fmla="*/ 834243 h 1464569"/>
              <a:gd name="connsiteX162" fmla="*/ 0 w 1480416"/>
              <a:gd name="connsiteY162" fmla="*/ 786815 h 1464569"/>
              <a:gd name="connsiteX163" fmla="*/ 0 w 1480416"/>
              <a:gd name="connsiteY163" fmla="*/ 541623 h 1464569"/>
              <a:gd name="connsiteX164" fmla="*/ 47521 w 1480416"/>
              <a:gd name="connsiteY164" fmla="*/ 495090 h 1464569"/>
              <a:gd name="connsiteX165" fmla="*/ 911761 w 1480416"/>
              <a:gd name="connsiteY165" fmla="*/ 247174 h 1464569"/>
              <a:gd name="connsiteX166" fmla="*/ 873139 w 1480416"/>
              <a:gd name="connsiteY166" fmla="*/ 284026 h 1464569"/>
              <a:gd name="connsiteX167" fmla="*/ 911761 w 1480416"/>
              <a:gd name="connsiteY167" fmla="*/ 322675 h 1464569"/>
              <a:gd name="connsiteX168" fmla="*/ 948587 w 1480416"/>
              <a:gd name="connsiteY168" fmla="*/ 284026 h 1464569"/>
              <a:gd name="connsiteX169" fmla="*/ 911761 w 1480416"/>
              <a:gd name="connsiteY169" fmla="*/ 247174 h 1464569"/>
              <a:gd name="connsiteX170" fmla="*/ 588416 w 1480416"/>
              <a:gd name="connsiteY170" fmla="*/ 247174 h 1464569"/>
              <a:gd name="connsiteX171" fmla="*/ 550692 w 1480416"/>
              <a:gd name="connsiteY171" fmla="*/ 284026 h 1464569"/>
              <a:gd name="connsiteX172" fmla="*/ 588416 w 1480416"/>
              <a:gd name="connsiteY172" fmla="*/ 322675 h 1464569"/>
              <a:gd name="connsiteX173" fmla="*/ 626140 w 1480416"/>
              <a:gd name="connsiteY173" fmla="*/ 284026 h 1464569"/>
              <a:gd name="connsiteX174" fmla="*/ 588416 w 1480416"/>
              <a:gd name="connsiteY174" fmla="*/ 247174 h 1464569"/>
              <a:gd name="connsiteX175" fmla="*/ 1060060 w 1480416"/>
              <a:gd name="connsiteY175" fmla="*/ 236283 h 1464569"/>
              <a:gd name="connsiteX176" fmla="*/ 1074161 w 1480416"/>
              <a:gd name="connsiteY176" fmla="*/ 239111 h 1464569"/>
              <a:gd name="connsiteX177" fmla="*/ 1250137 w 1480416"/>
              <a:gd name="connsiteY177" fmla="*/ 447236 h 1464569"/>
              <a:gd name="connsiteX178" fmla="*/ 1241113 w 1480416"/>
              <a:gd name="connsiteY178" fmla="*/ 472573 h 1464569"/>
              <a:gd name="connsiteX179" fmla="*/ 1232991 w 1480416"/>
              <a:gd name="connsiteY179" fmla="*/ 474383 h 1464569"/>
              <a:gd name="connsiteX180" fmla="*/ 1215845 w 1480416"/>
              <a:gd name="connsiteY180" fmla="*/ 463524 h 1464569"/>
              <a:gd name="connsiteX181" fmla="*/ 1051600 w 1480416"/>
              <a:gd name="connsiteY181" fmla="*/ 269878 h 1464569"/>
              <a:gd name="connsiteX182" fmla="*/ 1047990 w 1480416"/>
              <a:gd name="connsiteY182" fmla="*/ 243636 h 1464569"/>
              <a:gd name="connsiteX183" fmla="*/ 1060060 w 1480416"/>
              <a:gd name="connsiteY183" fmla="*/ 236283 h 1464569"/>
              <a:gd name="connsiteX184" fmla="*/ 420352 w 1480416"/>
              <a:gd name="connsiteY184" fmla="*/ 236283 h 1464569"/>
              <a:gd name="connsiteX185" fmla="*/ 432423 w 1480416"/>
              <a:gd name="connsiteY185" fmla="*/ 243636 h 1464569"/>
              <a:gd name="connsiteX186" fmla="*/ 427910 w 1480416"/>
              <a:gd name="connsiteY186" fmla="*/ 269878 h 1464569"/>
              <a:gd name="connsiteX187" fmla="*/ 263665 w 1480416"/>
              <a:gd name="connsiteY187" fmla="*/ 463524 h 1464569"/>
              <a:gd name="connsiteX188" fmla="*/ 246519 w 1480416"/>
              <a:gd name="connsiteY188" fmla="*/ 474383 h 1464569"/>
              <a:gd name="connsiteX189" fmla="*/ 238397 w 1480416"/>
              <a:gd name="connsiteY189" fmla="*/ 472573 h 1464569"/>
              <a:gd name="connsiteX190" fmla="*/ 230275 w 1480416"/>
              <a:gd name="connsiteY190" fmla="*/ 447236 h 1464569"/>
              <a:gd name="connsiteX191" fmla="*/ 406252 w 1480416"/>
              <a:gd name="connsiteY191" fmla="*/ 239111 h 1464569"/>
              <a:gd name="connsiteX192" fmla="*/ 420352 w 1480416"/>
              <a:gd name="connsiteY192" fmla="*/ 236283 h 1464569"/>
              <a:gd name="connsiteX193" fmla="*/ 834518 w 1480416"/>
              <a:gd name="connsiteY193" fmla="*/ 93477 h 1464569"/>
              <a:gd name="connsiteX194" fmla="*/ 834518 w 1480416"/>
              <a:gd name="connsiteY194" fmla="*/ 266049 h 1464569"/>
              <a:gd name="connsiteX195" fmla="*/ 840805 w 1480416"/>
              <a:gd name="connsiteY195" fmla="*/ 266049 h 1464569"/>
              <a:gd name="connsiteX196" fmla="*/ 911761 w 1480416"/>
              <a:gd name="connsiteY196" fmla="*/ 209424 h 1464569"/>
              <a:gd name="connsiteX197" fmla="*/ 982717 w 1480416"/>
              <a:gd name="connsiteY197" fmla="*/ 266049 h 1464569"/>
              <a:gd name="connsiteX198" fmla="*/ 988107 w 1480416"/>
              <a:gd name="connsiteY198" fmla="*/ 266049 h 1464569"/>
              <a:gd name="connsiteX199" fmla="*/ 988107 w 1480416"/>
              <a:gd name="connsiteY199" fmla="*/ 183358 h 1464569"/>
              <a:gd name="connsiteX200" fmla="*/ 983616 w 1480416"/>
              <a:gd name="connsiteY200" fmla="*/ 171674 h 1464569"/>
              <a:gd name="connsiteX201" fmla="*/ 924336 w 1480416"/>
              <a:gd name="connsiteY201" fmla="*/ 97072 h 1464569"/>
              <a:gd name="connsiteX202" fmla="*/ 918048 w 1480416"/>
              <a:gd name="connsiteY202" fmla="*/ 93477 h 1464569"/>
              <a:gd name="connsiteX203" fmla="*/ 492311 w 1480416"/>
              <a:gd name="connsiteY203" fmla="*/ 36851 h 1464569"/>
              <a:gd name="connsiteX204" fmla="*/ 492311 w 1480416"/>
              <a:gd name="connsiteY204" fmla="*/ 266049 h 1464569"/>
              <a:gd name="connsiteX205" fmla="*/ 516561 w 1480416"/>
              <a:gd name="connsiteY205" fmla="*/ 266049 h 1464569"/>
              <a:gd name="connsiteX206" fmla="*/ 588416 w 1480416"/>
              <a:gd name="connsiteY206" fmla="*/ 209424 h 1464569"/>
              <a:gd name="connsiteX207" fmla="*/ 659372 w 1480416"/>
              <a:gd name="connsiteY207" fmla="*/ 266049 h 1464569"/>
              <a:gd name="connsiteX208" fmla="*/ 797692 w 1480416"/>
              <a:gd name="connsiteY208" fmla="*/ 266049 h 1464569"/>
              <a:gd name="connsiteX209" fmla="*/ 797692 w 1480416"/>
              <a:gd name="connsiteY209" fmla="*/ 75500 h 1464569"/>
              <a:gd name="connsiteX210" fmla="*/ 797692 w 1480416"/>
              <a:gd name="connsiteY210" fmla="*/ 36851 h 1464569"/>
              <a:gd name="connsiteX211" fmla="*/ 474347 w 1480416"/>
              <a:gd name="connsiteY211" fmla="*/ 0 h 1464569"/>
              <a:gd name="connsiteX212" fmla="*/ 816554 w 1480416"/>
              <a:gd name="connsiteY212" fmla="*/ 0 h 1464569"/>
              <a:gd name="connsiteX213" fmla="*/ 834518 w 1480416"/>
              <a:gd name="connsiteY213" fmla="*/ 17976 h 1464569"/>
              <a:gd name="connsiteX214" fmla="*/ 834518 w 1480416"/>
              <a:gd name="connsiteY214" fmla="*/ 56625 h 1464569"/>
              <a:gd name="connsiteX215" fmla="*/ 918048 w 1480416"/>
              <a:gd name="connsiteY215" fmla="*/ 56625 h 1464569"/>
              <a:gd name="connsiteX216" fmla="*/ 953077 w 1480416"/>
              <a:gd name="connsiteY216" fmla="*/ 72804 h 1464569"/>
              <a:gd name="connsiteX217" fmla="*/ 1012357 w 1480416"/>
              <a:gd name="connsiteY217" fmla="*/ 148304 h 1464569"/>
              <a:gd name="connsiteX218" fmla="*/ 1024932 w 1480416"/>
              <a:gd name="connsiteY218" fmla="*/ 183358 h 1464569"/>
              <a:gd name="connsiteX219" fmla="*/ 1024932 w 1480416"/>
              <a:gd name="connsiteY219" fmla="*/ 284026 h 1464569"/>
              <a:gd name="connsiteX220" fmla="*/ 1006070 w 1480416"/>
              <a:gd name="connsiteY220" fmla="*/ 303799 h 1464569"/>
              <a:gd name="connsiteX221" fmla="*/ 982717 w 1480416"/>
              <a:gd name="connsiteY221" fmla="*/ 303799 h 1464569"/>
              <a:gd name="connsiteX222" fmla="*/ 911761 w 1480416"/>
              <a:gd name="connsiteY222" fmla="*/ 359526 h 1464569"/>
              <a:gd name="connsiteX223" fmla="*/ 840805 w 1480416"/>
              <a:gd name="connsiteY223" fmla="*/ 303799 h 1464569"/>
              <a:gd name="connsiteX224" fmla="*/ 816554 w 1480416"/>
              <a:gd name="connsiteY224" fmla="*/ 303799 h 1464569"/>
              <a:gd name="connsiteX225" fmla="*/ 659372 w 1480416"/>
              <a:gd name="connsiteY225" fmla="*/ 303799 h 1464569"/>
              <a:gd name="connsiteX226" fmla="*/ 588416 w 1480416"/>
              <a:gd name="connsiteY226" fmla="*/ 359526 h 1464569"/>
              <a:gd name="connsiteX227" fmla="*/ 516561 w 1480416"/>
              <a:gd name="connsiteY227" fmla="*/ 303799 h 1464569"/>
              <a:gd name="connsiteX228" fmla="*/ 474347 w 1480416"/>
              <a:gd name="connsiteY228" fmla="*/ 303799 h 1464569"/>
              <a:gd name="connsiteX229" fmla="*/ 455485 w 1480416"/>
              <a:gd name="connsiteY229" fmla="*/ 284026 h 1464569"/>
              <a:gd name="connsiteX230" fmla="*/ 455485 w 1480416"/>
              <a:gd name="connsiteY230" fmla="*/ 17976 h 1464569"/>
              <a:gd name="connsiteX231" fmla="*/ 474347 w 1480416"/>
              <a:gd name="connsiteY231" fmla="*/ 0 h 1464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480416" h="1464569">
                <a:moveTo>
                  <a:pt x="954536" y="1275355"/>
                </a:moveTo>
                <a:cubicBezTo>
                  <a:pt x="964909" y="1275355"/>
                  <a:pt x="973396" y="1283464"/>
                  <a:pt x="973396" y="1294277"/>
                </a:cubicBezTo>
                <a:lnTo>
                  <a:pt x="973396" y="1446549"/>
                </a:lnTo>
                <a:cubicBezTo>
                  <a:pt x="973396" y="1457361"/>
                  <a:pt x="964909" y="1464569"/>
                  <a:pt x="954536" y="1464569"/>
                </a:cubicBezTo>
                <a:cubicBezTo>
                  <a:pt x="944162" y="1464569"/>
                  <a:pt x="934732" y="1457361"/>
                  <a:pt x="934732" y="1446549"/>
                </a:cubicBezTo>
                <a:lnTo>
                  <a:pt x="934732" y="1294277"/>
                </a:lnTo>
                <a:cubicBezTo>
                  <a:pt x="934732" y="1283464"/>
                  <a:pt x="944162" y="1275355"/>
                  <a:pt x="954536" y="1275355"/>
                </a:cubicBezTo>
                <a:close/>
                <a:moveTo>
                  <a:pt x="529797" y="1275355"/>
                </a:moveTo>
                <a:cubicBezTo>
                  <a:pt x="541113" y="1275355"/>
                  <a:pt x="549600" y="1283464"/>
                  <a:pt x="549600" y="1294277"/>
                </a:cubicBezTo>
                <a:lnTo>
                  <a:pt x="549600" y="1446549"/>
                </a:lnTo>
                <a:cubicBezTo>
                  <a:pt x="549600" y="1457361"/>
                  <a:pt x="541113" y="1464569"/>
                  <a:pt x="529797" y="1464569"/>
                </a:cubicBezTo>
                <a:cubicBezTo>
                  <a:pt x="519423" y="1464569"/>
                  <a:pt x="510936" y="1457361"/>
                  <a:pt x="510936" y="1446549"/>
                </a:cubicBezTo>
                <a:lnTo>
                  <a:pt x="510936" y="1294277"/>
                </a:lnTo>
                <a:cubicBezTo>
                  <a:pt x="510936" y="1283464"/>
                  <a:pt x="519423" y="1275355"/>
                  <a:pt x="529797" y="1275355"/>
                </a:cubicBezTo>
                <a:close/>
                <a:moveTo>
                  <a:pt x="606433" y="1152571"/>
                </a:moveTo>
                <a:lnTo>
                  <a:pt x="873986" y="1152571"/>
                </a:lnTo>
                <a:cubicBezTo>
                  <a:pt x="1009558" y="1152571"/>
                  <a:pt x="1119990" y="1285125"/>
                  <a:pt x="1119990" y="1446534"/>
                </a:cubicBezTo>
                <a:cubicBezTo>
                  <a:pt x="1119990" y="1457355"/>
                  <a:pt x="1111910" y="1464569"/>
                  <a:pt x="1101136" y="1464569"/>
                </a:cubicBezTo>
                <a:cubicBezTo>
                  <a:pt x="1091260" y="1464569"/>
                  <a:pt x="1083179" y="1457355"/>
                  <a:pt x="1083179" y="1446534"/>
                </a:cubicBezTo>
                <a:cubicBezTo>
                  <a:pt x="1083179" y="1304963"/>
                  <a:pt x="989805" y="1189542"/>
                  <a:pt x="873986" y="1189542"/>
                </a:cubicBezTo>
                <a:lnTo>
                  <a:pt x="606433" y="1189542"/>
                </a:lnTo>
                <a:cubicBezTo>
                  <a:pt x="490613" y="1189542"/>
                  <a:pt x="398137" y="1304963"/>
                  <a:pt x="398137" y="1446534"/>
                </a:cubicBezTo>
                <a:cubicBezTo>
                  <a:pt x="398137" y="1457355"/>
                  <a:pt x="390056" y="1464569"/>
                  <a:pt x="379283" y="1464569"/>
                </a:cubicBezTo>
                <a:cubicBezTo>
                  <a:pt x="369406" y="1464569"/>
                  <a:pt x="360428" y="1457355"/>
                  <a:pt x="360428" y="1446534"/>
                </a:cubicBezTo>
                <a:cubicBezTo>
                  <a:pt x="360428" y="1285125"/>
                  <a:pt x="470861" y="1152571"/>
                  <a:pt x="606433" y="1152571"/>
                </a:cubicBezTo>
                <a:close/>
                <a:moveTo>
                  <a:pt x="271866" y="969560"/>
                </a:moveTo>
                <a:cubicBezTo>
                  <a:pt x="276627" y="970682"/>
                  <a:pt x="280935" y="973600"/>
                  <a:pt x="283656" y="978089"/>
                </a:cubicBezTo>
                <a:cubicBezTo>
                  <a:pt x="320839" y="1039136"/>
                  <a:pt x="369812" y="1092104"/>
                  <a:pt x="427853" y="1134299"/>
                </a:cubicBezTo>
                <a:cubicBezTo>
                  <a:pt x="436016" y="1140583"/>
                  <a:pt x="438736" y="1152254"/>
                  <a:pt x="432388" y="1160334"/>
                </a:cubicBezTo>
                <a:cubicBezTo>
                  <a:pt x="428760" y="1164823"/>
                  <a:pt x="423319" y="1167516"/>
                  <a:pt x="416971" y="1167516"/>
                </a:cubicBezTo>
                <a:cubicBezTo>
                  <a:pt x="413343" y="1167516"/>
                  <a:pt x="409715" y="1166619"/>
                  <a:pt x="406088" y="1163925"/>
                </a:cubicBezTo>
                <a:cubicBezTo>
                  <a:pt x="343511" y="1119037"/>
                  <a:pt x="290911" y="1062478"/>
                  <a:pt x="251007" y="996942"/>
                </a:cubicBezTo>
                <a:cubicBezTo>
                  <a:pt x="245566" y="988862"/>
                  <a:pt x="249193" y="977191"/>
                  <a:pt x="257356" y="971804"/>
                </a:cubicBezTo>
                <a:cubicBezTo>
                  <a:pt x="261890" y="969111"/>
                  <a:pt x="267105" y="968438"/>
                  <a:pt x="271866" y="969560"/>
                </a:cubicBezTo>
                <a:close/>
                <a:moveTo>
                  <a:pt x="1209334" y="969211"/>
                </a:moveTo>
                <a:cubicBezTo>
                  <a:pt x="1213982" y="968205"/>
                  <a:pt x="1218970" y="969099"/>
                  <a:pt x="1223051" y="971780"/>
                </a:cubicBezTo>
                <a:cubicBezTo>
                  <a:pt x="1232120" y="977143"/>
                  <a:pt x="1234840" y="987869"/>
                  <a:pt x="1229399" y="996807"/>
                </a:cubicBezTo>
                <a:cubicBezTo>
                  <a:pt x="1189496" y="1062947"/>
                  <a:pt x="1136896" y="1119255"/>
                  <a:pt x="1074321" y="1163945"/>
                </a:cubicBezTo>
                <a:cubicBezTo>
                  <a:pt x="1069787" y="1166627"/>
                  <a:pt x="1066159" y="1167520"/>
                  <a:pt x="1062532" y="1167520"/>
                </a:cubicBezTo>
                <a:cubicBezTo>
                  <a:pt x="1057090" y="1167520"/>
                  <a:pt x="1050742" y="1164839"/>
                  <a:pt x="1048021" y="1160370"/>
                </a:cubicBezTo>
                <a:cubicBezTo>
                  <a:pt x="1041673" y="1152326"/>
                  <a:pt x="1042580" y="1140706"/>
                  <a:pt x="1051649" y="1134450"/>
                </a:cubicBezTo>
                <a:cubicBezTo>
                  <a:pt x="1110597" y="1092442"/>
                  <a:pt x="1160475" y="1038815"/>
                  <a:pt x="1197658" y="978037"/>
                </a:cubicBezTo>
                <a:cubicBezTo>
                  <a:pt x="1200378" y="973121"/>
                  <a:pt x="1204686" y="970216"/>
                  <a:pt x="1209334" y="969211"/>
                </a:cubicBezTo>
                <a:close/>
                <a:moveTo>
                  <a:pt x="1328887" y="814549"/>
                </a:moveTo>
                <a:lnTo>
                  <a:pt x="1328887" y="892029"/>
                </a:lnTo>
                <a:lnTo>
                  <a:pt x="1428412" y="892029"/>
                </a:lnTo>
                <a:cubicBezTo>
                  <a:pt x="1436481" y="892029"/>
                  <a:pt x="1443654" y="885723"/>
                  <a:pt x="1443654" y="876713"/>
                </a:cubicBezTo>
                <a:lnTo>
                  <a:pt x="1443654" y="814549"/>
                </a:lnTo>
                <a:close/>
                <a:moveTo>
                  <a:pt x="1063488" y="814549"/>
                </a:moveTo>
                <a:lnTo>
                  <a:pt x="1063488" y="876713"/>
                </a:lnTo>
                <a:cubicBezTo>
                  <a:pt x="1063488" y="885723"/>
                  <a:pt x="1069764" y="892029"/>
                  <a:pt x="1078731" y="892029"/>
                </a:cubicBezTo>
                <a:lnTo>
                  <a:pt x="1178255" y="892029"/>
                </a:lnTo>
                <a:lnTo>
                  <a:pt x="1178255" y="814549"/>
                </a:lnTo>
                <a:close/>
                <a:moveTo>
                  <a:pt x="1215017" y="776709"/>
                </a:moveTo>
                <a:lnTo>
                  <a:pt x="1215017" y="892029"/>
                </a:lnTo>
                <a:lnTo>
                  <a:pt x="1291229" y="892029"/>
                </a:lnTo>
                <a:lnTo>
                  <a:pt x="1291229" y="776709"/>
                </a:lnTo>
                <a:close/>
                <a:moveTo>
                  <a:pt x="740206" y="765783"/>
                </a:moveTo>
                <a:cubicBezTo>
                  <a:pt x="653750" y="765783"/>
                  <a:pt x="584406" y="836192"/>
                  <a:pt x="584406" y="922849"/>
                </a:cubicBezTo>
                <a:cubicBezTo>
                  <a:pt x="584406" y="1009506"/>
                  <a:pt x="653750" y="1079012"/>
                  <a:pt x="740206" y="1079012"/>
                </a:cubicBezTo>
                <a:cubicBezTo>
                  <a:pt x="826662" y="1079012"/>
                  <a:pt x="896908" y="1009506"/>
                  <a:pt x="896908" y="922849"/>
                </a:cubicBezTo>
                <a:cubicBezTo>
                  <a:pt x="896908" y="836192"/>
                  <a:pt x="826662" y="765783"/>
                  <a:pt x="740206" y="765783"/>
                </a:cubicBezTo>
                <a:close/>
                <a:moveTo>
                  <a:pt x="740206" y="728774"/>
                </a:moveTo>
                <a:cubicBezTo>
                  <a:pt x="847376" y="728774"/>
                  <a:pt x="933832" y="815431"/>
                  <a:pt x="933832" y="922849"/>
                </a:cubicBezTo>
                <a:cubicBezTo>
                  <a:pt x="933832" y="1029365"/>
                  <a:pt x="847376" y="1116022"/>
                  <a:pt x="740206" y="1116022"/>
                </a:cubicBezTo>
                <a:cubicBezTo>
                  <a:pt x="633938" y="1116022"/>
                  <a:pt x="546581" y="1029365"/>
                  <a:pt x="546581" y="922849"/>
                </a:cubicBezTo>
                <a:cubicBezTo>
                  <a:pt x="546581" y="815431"/>
                  <a:pt x="633938" y="728774"/>
                  <a:pt x="740206" y="728774"/>
                </a:cubicBezTo>
                <a:close/>
                <a:moveTo>
                  <a:pt x="37658" y="720595"/>
                </a:moveTo>
                <a:lnTo>
                  <a:pt x="37658" y="786815"/>
                </a:lnTo>
                <a:cubicBezTo>
                  <a:pt x="37658" y="792184"/>
                  <a:pt x="42141" y="797553"/>
                  <a:pt x="47521" y="797553"/>
                </a:cubicBezTo>
                <a:lnTo>
                  <a:pt x="407067" y="797553"/>
                </a:lnTo>
                <a:cubicBezTo>
                  <a:pt x="413344" y="797553"/>
                  <a:pt x="417827" y="792184"/>
                  <a:pt x="417827" y="786815"/>
                </a:cubicBezTo>
                <a:lnTo>
                  <a:pt x="417827" y="720595"/>
                </a:lnTo>
                <a:close/>
                <a:moveTo>
                  <a:pt x="1149563" y="685715"/>
                </a:moveTo>
                <a:cubicBezTo>
                  <a:pt x="1135218" y="700130"/>
                  <a:pt x="1117285" y="710040"/>
                  <a:pt x="1096663" y="710040"/>
                </a:cubicBezTo>
                <a:cubicBezTo>
                  <a:pt x="1084110" y="710040"/>
                  <a:pt x="1073351" y="706436"/>
                  <a:pt x="1063488" y="700130"/>
                </a:cubicBezTo>
                <a:lnTo>
                  <a:pt x="1063488" y="778511"/>
                </a:lnTo>
                <a:lnTo>
                  <a:pt x="1178255" y="778511"/>
                </a:lnTo>
                <a:lnTo>
                  <a:pt x="1178255" y="758691"/>
                </a:lnTo>
                <a:cubicBezTo>
                  <a:pt x="1178255" y="748780"/>
                  <a:pt x="1186325" y="739771"/>
                  <a:pt x="1196188" y="739771"/>
                </a:cubicBezTo>
                <a:lnTo>
                  <a:pt x="1310955" y="739771"/>
                </a:lnTo>
                <a:cubicBezTo>
                  <a:pt x="1319921" y="739771"/>
                  <a:pt x="1328887" y="748780"/>
                  <a:pt x="1328887" y="758691"/>
                </a:cubicBezTo>
                <a:lnTo>
                  <a:pt x="1328887" y="778511"/>
                </a:lnTo>
                <a:lnTo>
                  <a:pt x="1443654" y="778511"/>
                </a:lnTo>
                <a:lnTo>
                  <a:pt x="1443654" y="700130"/>
                </a:lnTo>
                <a:cubicBezTo>
                  <a:pt x="1432895" y="706436"/>
                  <a:pt x="1422135" y="710040"/>
                  <a:pt x="1409583" y="710040"/>
                </a:cubicBezTo>
                <a:cubicBezTo>
                  <a:pt x="1388960" y="710040"/>
                  <a:pt x="1370131" y="700130"/>
                  <a:pt x="1357579" y="685715"/>
                </a:cubicBezTo>
                <a:cubicBezTo>
                  <a:pt x="1345026" y="700130"/>
                  <a:pt x="1326197" y="710040"/>
                  <a:pt x="1305575" y="710040"/>
                </a:cubicBezTo>
                <a:cubicBezTo>
                  <a:pt x="1284953" y="710040"/>
                  <a:pt x="1266124" y="700130"/>
                  <a:pt x="1253571" y="685715"/>
                </a:cubicBezTo>
                <a:cubicBezTo>
                  <a:pt x="1240122" y="700130"/>
                  <a:pt x="1222189" y="710040"/>
                  <a:pt x="1200671" y="710040"/>
                </a:cubicBezTo>
                <a:cubicBezTo>
                  <a:pt x="1180048" y="710040"/>
                  <a:pt x="1162116" y="700130"/>
                  <a:pt x="1149563" y="685715"/>
                </a:cubicBezTo>
                <a:close/>
                <a:moveTo>
                  <a:pt x="1376408" y="624451"/>
                </a:moveTo>
                <a:lnTo>
                  <a:pt x="1376408" y="638866"/>
                </a:lnTo>
                <a:cubicBezTo>
                  <a:pt x="1376408" y="658687"/>
                  <a:pt x="1390754" y="673102"/>
                  <a:pt x="1409583" y="673102"/>
                </a:cubicBezTo>
                <a:cubicBezTo>
                  <a:pt x="1428412" y="673102"/>
                  <a:pt x="1443654" y="658687"/>
                  <a:pt x="1443654" y="638866"/>
                </a:cubicBezTo>
                <a:lnTo>
                  <a:pt x="1443654" y="624451"/>
                </a:lnTo>
                <a:close/>
                <a:moveTo>
                  <a:pt x="1271503" y="624451"/>
                </a:moveTo>
                <a:lnTo>
                  <a:pt x="1271503" y="638866"/>
                </a:lnTo>
                <a:cubicBezTo>
                  <a:pt x="1271503" y="658687"/>
                  <a:pt x="1286746" y="673102"/>
                  <a:pt x="1305575" y="673102"/>
                </a:cubicBezTo>
                <a:cubicBezTo>
                  <a:pt x="1324404" y="673102"/>
                  <a:pt x="1339646" y="658687"/>
                  <a:pt x="1339646" y="638866"/>
                </a:cubicBezTo>
                <a:lnTo>
                  <a:pt x="1339646" y="624451"/>
                </a:lnTo>
                <a:close/>
                <a:moveTo>
                  <a:pt x="1167496" y="624451"/>
                </a:moveTo>
                <a:lnTo>
                  <a:pt x="1167496" y="638866"/>
                </a:lnTo>
                <a:cubicBezTo>
                  <a:pt x="1167496" y="658687"/>
                  <a:pt x="1182738" y="673102"/>
                  <a:pt x="1200671" y="673102"/>
                </a:cubicBezTo>
                <a:cubicBezTo>
                  <a:pt x="1220396" y="673102"/>
                  <a:pt x="1234742" y="658687"/>
                  <a:pt x="1234742" y="638866"/>
                </a:cubicBezTo>
                <a:lnTo>
                  <a:pt x="1234742" y="624451"/>
                </a:lnTo>
                <a:close/>
                <a:moveTo>
                  <a:pt x="1063488" y="624451"/>
                </a:moveTo>
                <a:lnTo>
                  <a:pt x="1063488" y="638866"/>
                </a:lnTo>
                <a:cubicBezTo>
                  <a:pt x="1063488" y="658687"/>
                  <a:pt x="1077834" y="673102"/>
                  <a:pt x="1096663" y="673102"/>
                </a:cubicBezTo>
                <a:cubicBezTo>
                  <a:pt x="1114595" y="673102"/>
                  <a:pt x="1129838" y="658687"/>
                  <a:pt x="1129838" y="638866"/>
                </a:cubicBezTo>
                <a:lnTo>
                  <a:pt x="1129838" y="624451"/>
                </a:lnTo>
                <a:close/>
                <a:moveTo>
                  <a:pt x="1078731" y="547871"/>
                </a:moveTo>
                <a:cubicBezTo>
                  <a:pt x="1069764" y="547871"/>
                  <a:pt x="1063488" y="555079"/>
                  <a:pt x="1063488" y="563187"/>
                </a:cubicBezTo>
                <a:lnTo>
                  <a:pt x="1063488" y="587512"/>
                </a:lnTo>
                <a:lnTo>
                  <a:pt x="1149563" y="587512"/>
                </a:lnTo>
                <a:lnTo>
                  <a:pt x="1253571" y="587512"/>
                </a:lnTo>
                <a:lnTo>
                  <a:pt x="1357579" y="587512"/>
                </a:lnTo>
                <a:lnTo>
                  <a:pt x="1443654" y="587512"/>
                </a:lnTo>
                <a:lnTo>
                  <a:pt x="1443654" y="563187"/>
                </a:lnTo>
                <a:cubicBezTo>
                  <a:pt x="1443654" y="555079"/>
                  <a:pt x="1436481" y="547871"/>
                  <a:pt x="1428412" y="547871"/>
                </a:cubicBezTo>
                <a:close/>
                <a:moveTo>
                  <a:pt x="47521" y="530884"/>
                </a:moveTo>
                <a:cubicBezTo>
                  <a:pt x="42141" y="530884"/>
                  <a:pt x="37658" y="535359"/>
                  <a:pt x="37658" y="541623"/>
                </a:cubicBezTo>
                <a:lnTo>
                  <a:pt x="37658" y="683906"/>
                </a:lnTo>
                <a:lnTo>
                  <a:pt x="417827" y="683906"/>
                </a:lnTo>
                <a:lnTo>
                  <a:pt x="417827" y="541623"/>
                </a:lnTo>
                <a:cubicBezTo>
                  <a:pt x="417827" y="535359"/>
                  <a:pt x="413344" y="530884"/>
                  <a:pt x="407067" y="530884"/>
                </a:cubicBezTo>
                <a:close/>
                <a:moveTo>
                  <a:pt x="1078731" y="510933"/>
                </a:moveTo>
                <a:lnTo>
                  <a:pt x="1428412" y="510933"/>
                </a:lnTo>
                <a:cubicBezTo>
                  <a:pt x="1457103" y="510933"/>
                  <a:pt x="1480416" y="534357"/>
                  <a:pt x="1480416" y="563187"/>
                </a:cubicBezTo>
                <a:lnTo>
                  <a:pt x="1480416" y="606432"/>
                </a:lnTo>
                <a:lnTo>
                  <a:pt x="1480416" y="638866"/>
                </a:lnTo>
                <a:lnTo>
                  <a:pt x="1480416" y="876713"/>
                </a:lnTo>
                <a:cubicBezTo>
                  <a:pt x="1480416" y="905544"/>
                  <a:pt x="1457103" y="929869"/>
                  <a:pt x="1428412" y="929869"/>
                </a:cubicBezTo>
                <a:lnTo>
                  <a:pt x="1078731" y="929869"/>
                </a:lnTo>
                <a:cubicBezTo>
                  <a:pt x="1050039" y="929869"/>
                  <a:pt x="1025830" y="905544"/>
                  <a:pt x="1025830" y="876713"/>
                </a:cubicBezTo>
                <a:lnTo>
                  <a:pt x="1025830" y="638866"/>
                </a:lnTo>
                <a:lnTo>
                  <a:pt x="1025830" y="606432"/>
                </a:lnTo>
                <a:lnTo>
                  <a:pt x="1025830" y="563187"/>
                </a:lnTo>
                <a:cubicBezTo>
                  <a:pt x="1025830" y="534357"/>
                  <a:pt x="1050039" y="510933"/>
                  <a:pt x="1078731" y="510933"/>
                </a:cubicBezTo>
                <a:close/>
                <a:moveTo>
                  <a:pt x="47521" y="495090"/>
                </a:moveTo>
                <a:lnTo>
                  <a:pt x="407067" y="495090"/>
                </a:lnTo>
                <a:cubicBezTo>
                  <a:pt x="433070" y="495090"/>
                  <a:pt x="454589" y="514777"/>
                  <a:pt x="454589" y="541623"/>
                </a:cubicBezTo>
                <a:lnTo>
                  <a:pt x="454589" y="786815"/>
                </a:lnTo>
                <a:cubicBezTo>
                  <a:pt x="454589" y="812766"/>
                  <a:pt x="433070" y="834243"/>
                  <a:pt x="407067" y="834243"/>
                </a:cubicBezTo>
                <a:lnTo>
                  <a:pt x="245675" y="834243"/>
                </a:lnTo>
                <a:lnTo>
                  <a:pt x="245675" y="872722"/>
                </a:lnTo>
                <a:lnTo>
                  <a:pt x="285126" y="872722"/>
                </a:lnTo>
                <a:cubicBezTo>
                  <a:pt x="288713" y="872722"/>
                  <a:pt x="294093" y="874511"/>
                  <a:pt x="297679" y="878986"/>
                </a:cubicBezTo>
                <a:lnTo>
                  <a:pt x="336234" y="916570"/>
                </a:lnTo>
                <a:cubicBezTo>
                  <a:pt x="342510" y="923729"/>
                  <a:pt x="342510" y="935362"/>
                  <a:pt x="336234" y="942521"/>
                </a:cubicBezTo>
                <a:cubicBezTo>
                  <a:pt x="331751" y="946100"/>
                  <a:pt x="327268" y="947890"/>
                  <a:pt x="321888" y="947890"/>
                </a:cubicBezTo>
                <a:cubicBezTo>
                  <a:pt x="317405" y="947890"/>
                  <a:pt x="312922" y="946100"/>
                  <a:pt x="309335" y="942521"/>
                </a:cubicBezTo>
                <a:lnTo>
                  <a:pt x="276160" y="910306"/>
                </a:lnTo>
                <a:lnTo>
                  <a:pt x="178428" y="910306"/>
                </a:lnTo>
                <a:lnTo>
                  <a:pt x="145253" y="942521"/>
                </a:lnTo>
                <a:cubicBezTo>
                  <a:pt x="138977" y="949680"/>
                  <a:pt x="126424" y="949680"/>
                  <a:pt x="119251" y="942521"/>
                </a:cubicBezTo>
                <a:cubicBezTo>
                  <a:pt x="112078" y="935362"/>
                  <a:pt x="112078" y="923729"/>
                  <a:pt x="119251" y="916570"/>
                </a:cubicBezTo>
                <a:lnTo>
                  <a:pt x="157806" y="878986"/>
                </a:lnTo>
                <a:cubicBezTo>
                  <a:pt x="160496" y="874511"/>
                  <a:pt x="164979" y="872722"/>
                  <a:pt x="170358" y="872722"/>
                </a:cubicBezTo>
                <a:lnTo>
                  <a:pt x="208913" y="872722"/>
                </a:lnTo>
                <a:lnTo>
                  <a:pt x="208913" y="834243"/>
                </a:lnTo>
                <a:lnTo>
                  <a:pt x="47521" y="834243"/>
                </a:lnTo>
                <a:cubicBezTo>
                  <a:pt x="21519" y="834243"/>
                  <a:pt x="0" y="812766"/>
                  <a:pt x="0" y="786815"/>
                </a:cubicBezTo>
                <a:lnTo>
                  <a:pt x="0" y="541623"/>
                </a:lnTo>
                <a:cubicBezTo>
                  <a:pt x="0" y="514777"/>
                  <a:pt x="21519" y="495090"/>
                  <a:pt x="47521" y="495090"/>
                </a:cubicBezTo>
                <a:close/>
                <a:moveTo>
                  <a:pt x="911761" y="247174"/>
                </a:moveTo>
                <a:cubicBezTo>
                  <a:pt x="890205" y="247174"/>
                  <a:pt x="873139" y="264252"/>
                  <a:pt x="873139" y="284026"/>
                </a:cubicBezTo>
                <a:cubicBezTo>
                  <a:pt x="873139" y="305597"/>
                  <a:pt x="890205" y="322675"/>
                  <a:pt x="911761" y="322675"/>
                </a:cubicBezTo>
                <a:cubicBezTo>
                  <a:pt x="932419" y="322675"/>
                  <a:pt x="948587" y="305597"/>
                  <a:pt x="948587" y="284026"/>
                </a:cubicBezTo>
                <a:cubicBezTo>
                  <a:pt x="948587" y="264252"/>
                  <a:pt x="932419" y="247174"/>
                  <a:pt x="911761" y="247174"/>
                </a:cubicBezTo>
                <a:close/>
                <a:moveTo>
                  <a:pt x="588416" y="247174"/>
                </a:moveTo>
                <a:cubicBezTo>
                  <a:pt x="566860" y="247174"/>
                  <a:pt x="550692" y="264252"/>
                  <a:pt x="550692" y="284026"/>
                </a:cubicBezTo>
                <a:cubicBezTo>
                  <a:pt x="550692" y="305597"/>
                  <a:pt x="566860" y="322675"/>
                  <a:pt x="588416" y="322675"/>
                </a:cubicBezTo>
                <a:cubicBezTo>
                  <a:pt x="609074" y="322675"/>
                  <a:pt x="626140" y="305597"/>
                  <a:pt x="626140" y="284026"/>
                </a:cubicBezTo>
                <a:cubicBezTo>
                  <a:pt x="626140" y="264252"/>
                  <a:pt x="609074" y="247174"/>
                  <a:pt x="588416" y="247174"/>
                </a:cubicBezTo>
                <a:close/>
                <a:moveTo>
                  <a:pt x="1060060" y="236283"/>
                </a:moveTo>
                <a:cubicBezTo>
                  <a:pt x="1064685" y="235492"/>
                  <a:pt x="1069649" y="236397"/>
                  <a:pt x="1074161" y="239111"/>
                </a:cubicBezTo>
                <a:cubicBezTo>
                  <a:pt x="1148161" y="293405"/>
                  <a:pt x="1208625" y="364891"/>
                  <a:pt x="1250137" y="447236"/>
                </a:cubicBezTo>
                <a:cubicBezTo>
                  <a:pt x="1254650" y="456285"/>
                  <a:pt x="1251040" y="468049"/>
                  <a:pt x="1241113" y="472573"/>
                </a:cubicBezTo>
                <a:cubicBezTo>
                  <a:pt x="1238406" y="473478"/>
                  <a:pt x="1235698" y="474383"/>
                  <a:pt x="1232991" y="474383"/>
                </a:cubicBezTo>
                <a:cubicBezTo>
                  <a:pt x="1225772" y="474383"/>
                  <a:pt x="1220357" y="469858"/>
                  <a:pt x="1215845" y="463524"/>
                </a:cubicBezTo>
                <a:cubicBezTo>
                  <a:pt x="1177942" y="387513"/>
                  <a:pt x="1121088" y="320551"/>
                  <a:pt x="1051600" y="269878"/>
                </a:cubicBezTo>
                <a:cubicBezTo>
                  <a:pt x="1042576" y="263543"/>
                  <a:pt x="1041673" y="251780"/>
                  <a:pt x="1047990" y="243636"/>
                </a:cubicBezTo>
                <a:cubicBezTo>
                  <a:pt x="1051149" y="239564"/>
                  <a:pt x="1055435" y="237075"/>
                  <a:pt x="1060060" y="236283"/>
                </a:cubicBezTo>
                <a:close/>
                <a:moveTo>
                  <a:pt x="420352" y="236283"/>
                </a:moveTo>
                <a:cubicBezTo>
                  <a:pt x="424977" y="237075"/>
                  <a:pt x="429264" y="239564"/>
                  <a:pt x="432423" y="243636"/>
                </a:cubicBezTo>
                <a:cubicBezTo>
                  <a:pt x="438740" y="251780"/>
                  <a:pt x="436032" y="263543"/>
                  <a:pt x="427910" y="269878"/>
                </a:cubicBezTo>
                <a:cubicBezTo>
                  <a:pt x="359324" y="320551"/>
                  <a:pt x="301568" y="387513"/>
                  <a:pt x="263665" y="463524"/>
                </a:cubicBezTo>
                <a:cubicBezTo>
                  <a:pt x="260056" y="469858"/>
                  <a:pt x="253739" y="474383"/>
                  <a:pt x="246519" y="474383"/>
                </a:cubicBezTo>
                <a:cubicBezTo>
                  <a:pt x="244714" y="474383"/>
                  <a:pt x="241104" y="473478"/>
                  <a:pt x="238397" y="472573"/>
                </a:cubicBezTo>
                <a:cubicBezTo>
                  <a:pt x="228470" y="468049"/>
                  <a:pt x="225763" y="456285"/>
                  <a:pt x="230275" y="447236"/>
                </a:cubicBezTo>
                <a:cubicBezTo>
                  <a:pt x="270885" y="364891"/>
                  <a:pt x="332251" y="293405"/>
                  <a:pt x="406252" y="239111"/>
                </a:cubicBezTo>
                <a:cubicBezTo>
                  <a:pt x="410764" y="236397"/>
                  <a:pt x="415727" y="235492"/>
                  <a:pt x="420352" y="236283"/>
                </a:cubicBezTo>
                <a:close/>
                <a:moveTo>
                  <a:pt x="834518" y="93477"/>
                </a:moveTo>
                <a:lnTo>
                  <a:pt x="834518" y="266049"/>
                </a:lnTo>
                <a:lnTo>
                  <a:pt x="840805" y="266049"/>
                </a:lnTo>
                <a:cubicBezTo>
                  <a:pt x="848888" y="233692"/>
                  <a:pt x="876732" y="209424"/>
                  <a:pt x="911761" y="209424"/>
                </a:cubicBezTo>
                <a:cubicBezTo>
                  <a:pt x="945892" y="209424"/>
                  <a:pt x="973736" y="233692"/>
                  <a:pt x="982717" y="266049"/>
                </a:cubicBezTo>
                <a:lnTo>
                  <a:pt x="988107" y="266049"/>
                </a:lnTo>
                <a:lnTo>
                  <a:pt x="988107" y="183358"/>
                </a:lnTo>
                <a:cubicBezTo>
                  <a:pt x="988107" y="179763"/>
                  <a:pt x="986310" y="175269"/>
                  <a:pt x="983616" y="171674"/>
                </a:cubicBezTo>
                <a:lnTo>
                  <a:pt x="924336" y="97072"/>
                </a:lnTo>
                <a:cubicBezTo>
                  <a:pt x="922539" y="95274"/>
                  <a:pt x="919845" y="93477"/>
                  <a:pt x="918048" y="93477"/>
                </a:cubicBezTo>
                <a:close/>
                <a:moveTo>
                  <a:pt x="492311" y="36851"/>
                </a:moveTo>
                <a:lnTo>
                  <a:pt x="492311" y="266049"/>
                </a:lnTo>
                <a:lnTo>
                  <a:pt x="516561" y="266049"/>
                </a:lnTo>
                <a:cubicBezTo>
                  <a:pt x="526441" y="233692"/>
                  <a:pt x="553387" y="209424"/>
                  <a:pt x="588416" y="209424"/>
                </a:cubicBezTo>
                <a:cubicBezTo>
                  <a:pt x="622547" y="209424"/>
                  <a:pt x="651289" y="233692"/>
                  <a:pt x="659372" y="266049"/>
                </a:cubicBezTo>
                <a:lnTo>
                  <a:pt x="797692" y="266049"/>
                </a:lnTo>
                <a:lnTo>
                  <a:pt x="797692" y="75500"/>
                </a:lnTo>
                <a:lnTo>
                  <a:pt x="797692" y="36851"/>
                </a:lnTo>
                <a:close/>
                <a:moveTo>
                  <a:pt x="474347" y="0"/>
                </a:moveTo>
                <a:lnTo>
                  <a:pt x="816554" y="0"/>
                </a:lnTo>
                <a:cubicBezTo>
                  <a:pt x="826434" y="0"/>
                  <a:pt x="834518" y="8089"/>
                  <a:pt x="834518" y="17976"/>
                </a:cubicBezTo>
                <a:lnTo>
                  <a:pt x="834518" y="56625"/>
                </a:lnTo>
                <a:lnTo>
                  <a:pt x="918048" y="56625"/>
                </a:lnTo>
                <a:cubicBezTo>
                  <a:pt x="931521" y="56625"/>
                  <a:pt x="944096" y="62917"/>
                  <a:pt x="953077" y="72804"/>
                </a:cubicBezTo>
                <a:lnTo>
                  <a:pt x="1012357" y="148304"/>
                </a:lnTo>
                <a:cubicBezTo>
                  <a:pt x="1020441" y="159090"/>
                  <a:pt x="1024932" y="171674"/>
                  <a:pt x="1024932" y="183358"/>
                </a:cubicBezTo>
                <a:lnTo>
                  <a:pt x="1024932" y="284026"/>
                </a:lnTo>
                <a:cubicBezTo>
                  <a:pt x="1024932" y="294811"/>
                  <a:pt x="1016848" y="303799"/>
                  <a:pt x="1006070" y="303799"/>
                </a:cubicBezTo>
                <a:lnTo>
                  <a:pt x="982717" y="303799"/>
                </a:lnTo>
                <a:cubicBezTo>
                  <a:pt x="973736" y="335258"/>
                  <a:pt x="945892" y="359526"/>
                  <a:pt x="911761" y="359526"/>
                </a:cubicBezTo>
                <a:cubicBezTo>
                  <a:pt x="876732" y="359526"/>
                  <a:pt x="848888" y="335258"/>
                  <a:pt x="840805" y="303799"/>
                </a:cubicBezTo>
                <a:lnTo>
                  <a:pt x="816554" y="303799"/>
                </a:lnTo>
                <a:lnTo>
                  <a:pt x="659372" y="303799"/>
                </a:lnTo>
                <a:cubicBezTo>
                  <a:pt x="651289" y="335258"/>
                  <a:pt x="622547" y="359526"/>
                  <a:pt x="588416" y="359526"/>
                </a:cubicBezTo>
                <a:cubicBezTo>
                  <a:pt x="553387" y="359526"/>
                  <a:pt x="526441" y="335258"/>
                  <a:pt x="516561" y="303799"/>
                </a:cubicBezTo>
                <a:lnTo>
                  <a:pt x="474347" y="303799"/>
                </a:lnTo>
                <a:cubicBezTo>
                  <a:pt x="464467" y="303799"/>
                  <a:pt x="455485" y="294811"/>
                  <a:pt x="455485" y="284026"/>
                </a:cubicBezTo>
                <a:lnTo>
                  <a:pt x="455485" y="17976"/>
                </a:lnTo>
                <a:cubicBezTo>
                  <a:pt x="455485" y="8089"/>
                  <a:pt x="464467" y="0"/>
                  <a:pt x="4743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6" name="Freeform 227">
            <a:extLst>
              <a:ext uri="{FF2B5EF4-FFF2-40B4-BE49-F238E27FC236}">
                <a16:creationId xmlns:a16="http://schemas.microsoft.com/office/drawing/2014/main" id="{368BB0E7-8762-4AED-8CCD-FEDC6F529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10208" y="3477519"/>
            <a:ext cx="6582729" cy="2027892"/>
          </a:xfrm>
          <a:custGeom>
            <a:avLst/>
            <a:gdLst>
              <a:gd name="T0" fmla="*/ 0 w 7329"/>
              <a:gd name="T1" fmla="*/ 2258 h 2259"/>
              <a:gd name="T2" fmla="*/ 7002 w 7329"/>
              <a:gd name="T3" fmla="*/ 2258 h 2259"/>
              <a:gd name="T4" fmla="*/ 7002 w 7329"/>
              <a:gd name="T5" fmla="*/ 2258 h 2259"/>
              <a:gd name="T6" fmla="*/ 7328 w 7329"/>
              <a:gd name="T7" fmla="*/ 1932 h 2259"/>
              <a:gd name="T8" fmla="*/ 7328 w 7329"/>
              <a:gd name="T9" fmla="*/ 326 h 2259"/>
              <a:gd name="T10" fmla="*/ 7328 w 7329"/>
              <a:gd name="T11" fmla="*/ 326 h 2259"/>
              <a:gd name="T12" fmla="*/ 7002 w 7329"/>
              <a:gd name="T13" fmla="*/ 0 h 2259"/>
              <a:gd name="T14" fmla="*/ 0 w 7329"/>
              <a:gd name="T15" fmla="*/ 0 h 2259"/>
              <a:gd name="T16" fmla="*/ 0 w 7329"/>
              <a:gd name="T17" fmla="*/ 2258 h 22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329" h="2259">
                <a:moveTo>
                  <a:pt x="0" y="2258"/>
                </a:moveTo>
                <a:lnTo>
                  <a:pt x="7002" y="2258"/>
                </a:lnTo>
                <a:lnTo>
                  <a:pt x="7002" y="2258"/>
                </a:lnTo>
                <a:cubicBezTo>
                  <a:pt x="7182" y="2258"/>
                  <a:pt x="7328" y="2112"/>
                  <a:pt x="7328" y="1932"/>
                </a:cubicBezTo>
                <a:lnTo>
                  <a:pt x="7328" y="326"/>
                </a:lnTo>
                <a:lnTo>
                  <a:pt x="7328" y="326"/>
                </a:lnTo>
                <a:cubicBezTo>
                  <a:pt x="7328" y="146"/>
                  <a:pt x="7182" y="0"/>
                  <a:pt x="7002" y="0"/>
                </a:cubicBezTo>
                <a:lnTo>
                  <a:pt x="0" y="0"/>
                </a:lnTo>
                <a:lnTo>
                  <a:pt x="0" y="2258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7" name="Freeform 229">
            <a:extLst>
              <a:ext uri="{FF2B5EF4-FFF2-40B4-BE49-F238E27FC236}">
                <a16:creationId xmlns:a16="http://schemas.microsoft.com/office/drawing/2014/main" id="{2BE48618-0B2F-444C-837E-73C47225D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0237" y="3295325"/>
            <a:ext cx="2701216" cy="2392279"/>
          </a:xfrm>
          <a:custGeom>
            <a:avLst/>
            <a:gdLst>
              <a:gd name="T0" fmla="*/ 2742 w 3009"/>
              <a:gd name="T1" fmla="*/ 608 h 2662"/>
              <a:gd name="T2" fmla="*/ 2594 w 3009"/>
              <a:gd name="T3" fmla="*/ 522 h 2662"/>
              <a:gd name="T4" fmla="*/ 2594 w 3009"/>
              <a:gd name="T5" fmla="*/ 431 h 2662"/>
              <a:gd name="T6" fmla="*/ 2594 w 3009"/>
              <a:gd name="T7" fmla="*/ 431 h 2662"/>
              <a:gd name="T8" fmla="*/ 2161 w 3009"/>
              <a:gd name="T9" fmla="*/ 0 h 2662"/>
              <a:gd name="T10" fmla="*/ 432 w 3009"/>
              <a:gd name="T11" fmla="*/ 0 h 2662"/>
              <a:gd name="T12" fmla="*/ 432 w 3009"/>
              <a:gd name="T13" fmla="*/ 0 h 2662"/>
              <a:gd name="T14" fmla="*/ 0 w 3009"/>
              <a:gd name="T15" fmla="*/ 431 h 2662"/>
              <a:gd name="T16" fmla="*/ 0 w 3009"/>
              <a:gd name="T17" fmla="*/ 2229 h 2662"/>
              <a:gd name="T18" fmla="*/ 0 w 3009"/>
              <a:gd name="T19" fmla="*/ 2229 h 2662"/>
              <a:gd name="T20" fmla="*/ 432 w 3009"/>
              <a:gd name="T21" fmla="*/ 2661 h 2662"/>
              <a:gd name="T22" fmla="*/ 2161 w 3009"/>
              <a:gd name="T23" fmla="*/ 2661 h 2662"/>
              <a:gd name="T24" fmla="*/ 2161 w 3009"/>
              <a:gd name="T25" fmla="*/ 2661 h 2662"/>
              <a:gd name="T26" fmla="*/ 2594 w 3009"/>
              <a:gd name="T27" fmla="*/ 2229 h 2662"/>
              <a:gd name="T28" fmla="*/ 2594 w 3009"/>
              <a:gd name="T29" fmla="*/ 1760 h 2662"/>
              <a:gd name="T30" fmla="*/ 2594 w 3009"/>
              <a:gd name="T31" fmla="*/ 1000 h 2662"/>
              <a:gd name="T32" fmla="*/ 2742 w 3009"/>
              <a:gd name="T33" fmla="*/ 914 h 2662"/>
              <a:gd name="T34" fmla="*/ 3008 w 3009"/>
              <a:gd name="T35" fmla="*/ 760 h 2662"/>
              <a:gd name="T36" fmla="*/ 2742 w 3009"/>
              <a:gd name="T37" fmla="*/ 608 h 2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09" h="2662">
                <a:moveTo>
                  <a:pt x="2742" y="608"/>
                </a:moveTo>
                <a:lnTo>
                  <a:pt x="2594" y="522"/>
                </a:lnTo>
                <a:lnTo>
                  <a:pt x="2594" y="431"/>
                </a:lnTo>
                <a:lnTo>
                  <a:pt x="2594" y="431"/>
                </a:lnTo>
                <a:cubicBezTo>
                  <a:pt x="2594" y="193"/>
                  <a:pt x="2400" y="0"/>
                  <a:pt x="2161" y="0"/>
                </a:cubicBezTo>
                <a:lnTo>
                  <a:pt x="432" y="0"/>
                </a:lnTo>
                <a:lnTo>
                  <a:pt x="432" y="0"/>
                </a:lnTo>
                <a:cubicBezTo>
                  <a:pt x="193" y="0"/>
                  <a:pt x="0" y="193"/>
                  <a:pt x="0" y="431"/>
                </a:cubicBezTo>
                <a:lnTo>
                  <a:pt x="0" y="2229"/>
                </a:lnTo>
                <a:lnTo>
                  <a:pt x="0" y="2229"/>
                </a:lnTo>
                <a:cubicBezTo>
                  <a:pt x="0" y="2467"/>
                  <a:pt x="193" y="2661"/>
                  <a:pt x="432" y="2661"/>
                </a:cubicBezTo>
                <a:lnTo>
                  <a:pt x="2161" y="2661"/>
                </a:lnTo>
                <a:lnTo>
                  <a:pt x="2161" y="2661"/>
                </a:lnTo>
                <a:cubicBezTo>
                  <a:pt x="2400" y="2661"/>
                  <a:pt x="2594" y="2467"/>
                  <a:pt x="2594" y="2229"/>
                </a:cubicBezTo>
                <a:lnTo>
                  <a:pt x="2594" y="1760"/>
                </a:lnTo>
                <a:lnTo>
                  <a:pt x="2594" y="1000"/>
                </a:lnTo>
                <a:lnTo>
                  <a:pt x="2742" y="914"/>
                </a:lnTo>
                <a:lnTo>
                  <a:pt x="3008" y="760"/>
                </a:lnTo>
                <a:lnTo>
                  <a:pt x="2742" y="608"/>
                </a:lnTo>
              </a:path>
            </a:pathLst>
          </a:custGeom>
          <a:solidFill>
            <a:srgbClr val="FFCC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8" name="Freeform 230">
            <a:extLst>
              <a:ext uri="{FF2B5EF4-FFF2-40B4-BE49-F238E27FC236}">
                <a16:creationId xmlns:a16="http://schemas.microsoft.com/office/drawing/2014/main" id="{8C5D89B9-1102-4D06-9261-8D1C6233A3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90237" y="3295325"/>
            <a:ext cx="2701216" cy="2392279"/>
          </a:xfrm>
          <a:custGeom>
            <a:avLst/>
            <a:gdLst>
              <a:gd name="T0" fmla="*/ 2742 w 3009"/>
              <a:gd name="T1" fmla="*/ 608 h 2662"/>
              <a:gd name="T2" fmla="*/ 2594 w 3009"/>
              <a:gd name="T3" fmla="*/ 522 h 2662"/>
              <a:gd name="T4" fmla="*/ 2594 w 3009"/>
              <a:gd name="T5" fmla="*/ 431 h 2662"/>
              <a:gd name="T6" fmla="*/ 2594 w 3009"/>
              <a:gd name="T7" fmla="*/ 431 h 2662"/>
              <a:gd name="T8" fmla="*/ 2161 w 3009"/>
              <a:gd name="T9" fmla="*/ 0 h 2662"/>
              <a:gd name="T10" fmla="*/ 432 w 3009"/>
              <a:gd name="T11" fmla="*/ 0 h 2662"/>
              <a:gd name="T12" fmla="*/ 432 w 3009"/>
              <a:gd name="T13" fmla="*/ 0 h 2662"/>
              <a:gd name="T14" fmla="*/ 0 w 3009"/>
              <a:gd name="T15" fmla="*/ 431 h 2662"/>
              <a:gd name="T16" fmla="*/ 0 w 3009"/>
              <a:gd name="T17" fmla="*/ 2229 h 2662"/>
              <a:gd name="T18" fmla="*/ 0 w 3009"/>
              <a:gd name="T19" fmla="*/ 2229 h 2662"/>
              <a:gd name="T20" fmla="*/ 432 w 3009"/>
              <a:gd name="T21" fmla="*/ 2661 h 2662"/>
              <a:gd name="T22" fmla="*/ 2161 w 3009"/>
              <a:gd name="T23" fmla="*/ 2661 h 2662"/>
              <a:gd name="T24" fmla="*/ 2161 w 3009"/>
              <a:gd name="T25" fmla="*/ 2661 h 2662"/>
              <a:gd name="T26" fmla="*/ 2594 w 3009"/>
              <a:gd name="T27" fmla="*/ 2229 h 2662"/>
              <a:gd name="T28" fmla="*/ 2594 w 3009"/>
              <a:gd name="T29" fmla="*/ 1760 h 2662"/>
              <a:gd name="T30" fmla="*/ 2594 w 3009"/>
              <a:gd name="T31" fmla="*/ 1000 h 2662"/>
              <a:gd name="T32" fmla="*/ 2742 w 3009"/>
              <a:gd name="T33" fmla="*/ 914 h 2662"/>
              <a:gd name="T34" fmla="*/ 3008 w 3009"/>
              <a:gd name="T35" fmla="*/ 760 h 2662"/>
              <a:gd name="T36" fmla="*/ 2742 w 3009"/>
              <a:gd name="T37" fmla="*/ 608 h 2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3009" h="2662">
                <a:moveTo>
                  <a:pt x="2742" y="608"/>
                </a:moveTo>
                <a:lnTo>
                  <a:pt x="2594" y="522"/>
                </a:lnTo>
                <a:lnTo>
                  <a:pt x="2594" y="431"/>
                </a:lnTo>
                <a:lnTo>
                  <a:pt x="2594" y="431"/>
                </a:lnTo>
                <a:cubicBezTo>
                  <a:pt x="2594" y="193"/>
                  <a:pt x="2400" y="0"/>
                  <a:pt x="2161" y="0"/>
                </a:cubicBezTo>
                <a:lnTo>
                  <a:pt x="432" y="0"/>
                </a:lnTo>
                <a:lnTo>
                  <a:pt x="432" y="0"/>
                </a:lnTo>
                <a:cubicBezTo>
                  <a:pt x="193" y="0"/>
                  <a:pt x="0" y="193"/>
                  <a:pt x="0" y="431"/>
                </a:cubicBezTo>
                <a:lnTo>
                  <a:pt x="0" y="2229"/>
                </a:lnTo>
                <a:lnTo>
                  <a:pt x="0" y="2229"/>
                </a:lnTo>
                <a:cubicBezTo>
                  <a:pt x="0" y="2467"/>
                  <a:pt x="193" y="2661"/>
                  <a:pt x="432" y="2661"/>
                </a:cubicBezTo>
                <a:lnTo>
                  <a:pt x="2161" y="2661"/>
                </a:lnTo>
                <a:lnTo>
                  <a:pt x="2161" y="2661"/>
                </a:lnTo>
                <a:cubicBezTo>
                  <a:pt x="2400" y="2661"/>
                  <a:pt x="2594" y="2467"/>
                  <a:pt x="2594" y="2229"/>
                </a:cubicBezTo>
                <a:lnTo>
                  <a:pt x="2594" y="1760"/>
                </a:lnTo>
                <a:lnTo>
                  <a:pt x="2594" y="1000"/>
                </a:lnTo>
                <a:lnTo>
                  <a:pt x="2742" y="914"/>
                </a:lnTo>
                <a:lnTo>
                  <a:pt x="3008" y="760"/>
                </a:lnTo>
                <a:lnTo>
                  <a:pt x="2742" y="608"/>
                </a:ln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ECC679EF-7BB6-4B5A-B26D-D6476507A9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15714" y="3798339"/>
            <a:ext cx="1482696" cy="1385357"/>
          </a:xfrm>
          <a:custGeom>
            <a:avLst/>
            <a:gdLst>
              <a:gd name="connsiteX0" fmla="*/ 832158 w 1482696"/>
              <a:gd name="connsiteY0" fmla="*/ 1177823 h 1385357"/>
              <a:gd name="connsiteX1" fmla="*/ 832158 w 1482696"/>
              <a:gd name="connsiteY1" fmla="*/ 1347623 h 1385357"/>
              <a:gd name="connsiteX2" fmla="*/ 1141253 w 1482696"/>
              <a:gd name="connsiteY2" fmla="*/ 1347623 h 1385357"/>
              <a:gd name="connsiteX3" fmla="*/ 1141253 w 1482696"/>
              <a:gd name="connsiteY3" fmla="*/ 1177823 h 1385357"/>
              <a:gd name="connsiteX4" fmla="*/ 171737 w 1482696"/>
              <a:gd name="connsiteY4" fmla="*/ 1177823 h 1385357"/>
              <a:gd name="connsiteX5" fmla="*/ 169940 w 1482696"/>
              <a:gd name="connsiteY5" fmla="*/ 1347623 h 1385357"/>
              <a:gd name="connsiteX6" fmla="*/ 483527 w 1482696"/>
              <a:gd name="connsiteY6" fmla="*/ 1347623 h 1385357"/>
              <a:gd name="connsiteX7" fmla="*/ 483527 w 1482696"/>
              <a:gd name="connsiteY7" fmla="*/ 1177823 h 1385357"/>
              <a:gd name="connsiteX8" fmla="*/ 277924 w 1482696"/>
              <a:gd name="connsiteY8" fmla="*/ 798374 h 1385357"/>
              <a:gd name="connsiteX9" fmla="*/ 277924 w 1482696"/>
              <a:gd name="connsiteY9" fmla="*/ 1038500 h 1385357"/>
              <a:gd name="connsiteX10" fmla="*/ 379254 w 1482696"/>
              <a:gd name="connsiteY10" fmla="*/ 1038500 h 1385357"/>
              <a:gd name="connsiteX11" fmla="*/ 379254 w 1482696"/>
              <a:gd name="connsiteY11" fmla="*/ 798374 h 1385357"/>
              <a:gd name="connsiteX12" fmla="*/ 935489 w 1482696"/>
              <a:gd name="connsiteY12" fmla="*/ 797793 h 1385357"/>
              <a:gd name="connsiteX13" fmla="*/ 935489 w 1482696"/>
              <a:gd name="connsiteY13" fmla="*/ 1036772 h 1385357"/>
              <a:gd name="connsiteX14" fmla="*/ 1037023 w 1482696"/>
              <a:gd name="connsiteY14" fmla="*/ 1036772 h 1385357"/>
              <a:gd name="connsiteX15" fmla="*/ 1037023 w 1482696"/>
              <a:gd name="connsiteY15" fmla="*/ 797793 h 1385357"/>
              <a:gd name="connsiteX16" fmla="*/ 258925 w 1482696"/>
              <a:gd name="connsiteY16" fmla="*/ 760459 h 1385357"/>
              <a:gd name="connsiteX17" fmla="*/ 398253 w 1482696"/>
              <a:gd name="connsiteY17" fmla="*/ 760459 h 1385357"/>
              <a:gd name="connsiteX18" fmla="*/ 417252 w 1482696"/>
              <a:gd name="connsiteY18" fmla="*/ 778514 h 1385357"/>
              <a:gd name="connsiteX19" fmla="*/ 417252 w 1482696"/>
              <a:gd name="connsiteY19" fmla="*/ 1057457 h 1385357"/>
              <a:gd name="connsiteX20" fmla="*/ 398253 w 1482696"/>
              <a:gd name="connsiteY20" fmla="*/ 1076415 h 1385357"/>
              <a:gd name="connsiteX21" fmla="*/ 258925 w 1482696"/>
              <a:gd name="connsiteY21" fmla="*/ 1076415 h 1385357"/>
              <a:gd name="connsiteX22" fmla="*/ 239926 w 1482696"/>
              <a:gd name="connsiteY22" fmla="*/ 1057457 h 1385357"/>
              <a:gd name="connsiteX23" fmla="*/ 239926 w 1482696"/>
              <a:gd name="connsiteY23" fmla="*/ 778514 h 1385357"/>
              <a:gd name="connsiteX24" fmla="*/ 258925 w 1482696"/>
              <a:gd name="connsiteY24" fmla="*/ 760459 h 1385357"/>
              <a:gd name="connsiteX25" fmla="*/ 520367 w 1482696"/>
              <a:gd name="connsiteY25" fmla="*/ 728615 h 1385357"/>
              <a:gd name="connsiteX26" fmla="*/ 520367 w 1482696"/>
              <a:gd name="connsiteY26" fmla="*/ 1347623 h 1385357"/>
              <a:gd name="connsiteX27" fmla="*/ 795318 w 1482696"/>
              <a:gd name="connsiteY27" fmla="*/ 1347623 h 1385357"/>
              <a:gd name="connsiteX28" fmla="*/ 795318 w 1482696"/>
              <a:gd name="connsiteY28" fmla="*/ 728615 h 1385357"/>
              <a:gd name="connsiteX29" fmla="*/ 655801 w 1482696"/>
              <a:gd name="connsiteY29" fmla="*/ 381677 h 1385357"/>
              <a:gd name="connsiteX30" fmla="*/ 606009 w 1482696"/>
              <a:gd name="connsiteY30" fmla="*/ 433247 h 1385357"/>
              <a:gd name="connsiteX31" fmla="*/ 655801 w 1482696"/>
              <a:gd name="connsiteY31" fmla="*/ 483912 h 1385357"/>
              <a:gd name="connsiteX32" fmla="*/ 705593 w 1482696"/>
              <a:gd name="connsiteY32" fmla="*/ 433247 h 1385357"/>
              <a:gd name="connsiteX33" fmla="*/ 655801 w 1482696"/>
              <a:gd name="connsiteY33" fmla="*/ 381677 h 1385357"/>
              <a:gd name="connsiteX34" fmla="*/ 655801 w 1482696"/>
              <a:gd name="connsiteY34" fmla="*/ 344582 h 1385357"/>
              <a:gd name="connsiteX35" fmla="*/ 742048 w 1482696"/>
              <a:gd name="connsiteY35" fmla="*/ 433247 h 1385357"/>
              <a:gd name="connsiteX36" fmla="*/ 655801 w 1482696"/>
              <a:gd name="connsiteY36" fmla="*/ 521912 h 1385357"/>
              <a:gd name="connsiteX37" fmla="*/ 568665 w 1482696"/>
              <a:gd name="connsiteY37" fmla="*/ 433247 h 1385357"/>
              <a:gd name="connsiteX38" fmla="*/ 655801 w 1482696"/>
              <a:gd name="connsiteY38" fmla="*/ 344582 h 1385357"/>
              <a:gd name="connsiteX39" fmla="*/ 1175734 w 1482696"/>
              <a:gd name="connsiteY39" fmla="*/ 207318 h 1385357"/>
              <a:gd name="connsiteX40" fmla="*/ 1080959 w 1482696"/>
              <a:gd name="connsiteY40" fmla="*/ 302995 h 1385357"/>
              <a:gd name="connsiteX41" fmla="*/ 1175734 w 1482696"/>
              <a:gd name="connsiteY41" fmla="*/ 397770 h 1385357"/>
              <a:gd name="connsiteX42" fmla="*/ 1271412 w 1482696"/>
              <a:gd name="connsiteY42" fmla="*/ 302995 h 1385357"/>
              <a:gd name="connsiteX43" fmla="*/ 1175734 w 1482696"/>
              <a:gd name="connsiteY43" fmla="*/ 207318 h 1385357"/>
              <a:gd name="connsiteX44" fmla="*/ 273271 w 1482696"/>
              <a:gd name="connsiteY44" fmla="*/ 174293 h 1385357"/>
              <a:gd name="connsiteX45" fmla="*/ 274169 w 1482696"/>
              <a:gd name="connsiteY45" fmla="*/ 363858 h 1385357"/>
              <a:gd name="connsiteX46" fmla="*/ 417935 w 1482696"/>
              <a:gd name="connsiteY46" fmla="*/ 222807 h 1385357"/>
              <a:gd name="connsiteX47" fmla="*/ 417935 w 1482696"/>
              <a:gd name="connsiteY47" fmla="*/ 174293 h 1385357"/>
              <a:gd name="connsiteX48" fmla="*/ 1175734 w 1482696"/>
              <a:gd name="connsiteY48" fmla="*/ 170310 h 1385357"/>
              <a:gd name="connsiteX49" fmla="*/ 1308419 w 1482696"/>
              <a:gd name="connsiteY49" fmla="*/ 302995 h 1385357"/>
              <a:gd name="connsiteX50" fmla="*/ 1175734 w 1482696"/>
              <a:gd name="connsiteY50" fmla="*/ 434778 h 1385357"/>
              <a:gd name="connsiteX51" fmla="*/ 1043952 w 1482696"/>
              <a:gd name="connsiteY51" fmla="*/ 302995 h 1385357"/>
              <a:gd name="connsiteX52" fmla="*/ 1175734 w 1482696"/>
              <a:gd name="connsiteY52" fmla="*/ 170310 h 1385357"/>
              <a:gd name="connsiteX53" fmla="*/ 1087222 w 1482696"/>
              <a:gd name="connsiteY53" fmla="*/ 102580 h 1385357"/>
              <a:gd name="connsiteX54" fmla="*/ 1098021 w 1482696"/>
              <a:gd name="connsiteY54" fmla="*/ 112379 h 1385357"/>
              <a:gd name="connsiteX55" fmla="*/ 1090005 w 1482696"/>
              <a:gd name="connsiteY55" fmla="*/ 135539 h 1385357"/>
              <a:gd name="connsiteX56" fmla="*/ 990260 w 1482696"/>
              <a:gd name="connsiteY56" fmla="*/ 301221 h 1385357"/>
              <a:gd name="connsiteX57" fmla="*/ 971558 w 1482696"/>
              <a:gd name="connsiteY57" fmla="*/ 319927 h 1385357"/>
              <a:gd name="connsiteX58" fmla="*/ 952856 w 1482696"/>
              <a:gd name="connsiteY58" fmla="*/ 301221 h 1385357"/>
              <a:gd name="connsiteX59" fmla="*/ 1073084 w 1482696"/>
              <a:gd name="connsiteY59" fmla="*/ 103471 h 1385357"/>
              <a:gd name="connsiteX60" fmla="*/ 1087222 w 1482696"/>
              <a:gd name="connsiteY60" fmla="*/ 102580 h 1385357"/>
              <a:gd name="connsiteX61" fmla="*/ 1174697 w 1482696"/>
              <a:gd name="connsiteY61" fmla="*/ 79214 h 1385357"/>
              <a:gd name="connsiteX62" fmla="*/ 1193562 w 1482696"/>
              <a:gd name="connsiteY62" fmla="*/ 97367 h 1385357"/>
              <a:gd name="connsiteX63" fmla="*/ 1174697 w 1482696"/>
              <a:gd name="connsiteY63" fmla="*/ 116428 h 1385357"/>
              <a:gd name="connsiteX64" fmla="*/ 1131578 w 1482696"/>
              <a:gd name="connsiteY64" fmla="*/ 121873 h 1385357"/>
              <a:gd name="connsiteX65" fmla="*/ 1127087 w 1482696"/>
              <a:gd name="connsiteY65" fmla="*/ 121873 h 1385357"/>
              <a:gd name="connsiteX66" fmla="*/ 1110019 w 1482696"/>
              <a:gd name="connsiteY66" fmla="*/ 107351 h 1385357"/>
              <a:gd name="connsiteX67" fmla="*/ 1123494 w 1482696"/>
              <a:gd name="connsiteY67" fmla="*/ 85568 h 1385357"/>
              <a:gd name="connsiteX68" fmla="*/ 1174697 w 1482696"/>
              <a:gd name="connsiteY68" fmla="*/ 79214 h 1385357"/>
              <a:gd name="connsiteX69" fmla="*/ 657394 w 1482696"/>
              <a:gd name="connsiteY69" fmla="*/ 70975 h 1385357"/>
              <a:gd name="connsiteX70" fmla="*/ 603931 w 1482696"/>
              <a:gd name="connsiteY70" fmla="*/ 92537 h 1385357"/>
              <a:gd name="connsiteX71" fmla="*/ 176229 w 1482696"/>
              <a:gd name="connsiteY71" fmla="*/ 511199 h 1385357"/>
              <a:gd name="connsiteX72" fmla="*/ 171737 w 1482696"/>
              <a:gd name="connsiteY72" fmla="*/ 1140988 h 1385357"/>
              <a:gd name="connsiteX73" fmla="*/ 483527 w 1482696"/>
              <a:gd name="connsiteY73" fmla="*/ 1140988 h 1385357"/>
              <a:gd name="connsiteX74" fmla="*/ 483527 w 1482696"/>
              <a:gd name="connsiteY74" fmla="*/ 728615 h 1385357"/>
              <a:gd name="connsiteX75" fmla="*/ 471847 w 1482696"/>
              <a:gd name="connsiteY75" fmla="*/ 728615 h 1385357"/>
              <a:gd name="connsiteX76" fmla="*/ 453876 w 1482696"/>
              <a:gd name="connsiteY76" fmla="*/ 709748 h 1385357"/>
              <a:gd name="connsiteX77" fmla="*/ 471847 w 1482696"/>
              <a:gd name="connsiteY77" fmla="*/ 690882 h 1385357"/>
              <a:gd name="connsiteX78" fmla="*/ 502397 w 1482696"/>
              <a:gd name="connsiteY78" fmla="*/ 690882 h 1385357"/>
              <a:gd name="connsiteX79" fmla="*/ 813289 w 1482696"/>
              <a:gd name="connsiteY79" fmla="*/ 690882 h 1385357"/>
              <a:gd name="connsiteX80" fmla="*/ 848332 w 1482696"/>
              <a:gd name="connsiteY80" fmla="*/ 690882 h 1385357"/>
              <a:gd name="connsiteX81" fmla="*/ 866302 w 1482696"/>
              <a:gd name="connsiteY81" fmla="*/ 709748 h 1385357"/>
              <a:gd name="connsiteX82" fmla="*/ 848332 w 1482696"/>
              <a:gd name="connsiteY82" fmla="*/ 728615 h 1385357"/>
              <a:gd name="connsiteX83" fmla="*/ 832158 w 1482696"/>
              <a:gd name="connsiteY83" fmla="*/ 728615 h 1385357"/>
              <a:gd name="connsiteX84" fmla="*/ 832158 w 1482696"/>
              <a:gd name="connsiteY84" fmla="*/ 1140988 h 1385357"/>
              <a:gd name="connsiteX85" fmla="*/ 1141253 w 1482696"/>
              <a:gd name="connsiteY85" fmla="*/ 1140988 h 1385357"/>
              <a:gd name="connsiteX86" fmla="*/ 1141253 w 1482696"/>
              <a:gd name="connsiteY86" fmla="*/ 841815 h 1385357"/>
              <a:gd name="connsiteX87" fmla="*/ 1068472 w 1482696"/>
              <a:gd name="connsiteY87" fmla="*/ 766349 h 1385357"/>
              <a:gd name="connsiteX88" fmla="*/ 1073863 w 1482696"/>
              <a:gd name="connsiteY88" fmla="*/ 778028 h 1385357"/>
              <a:gd name="connsiteX89" fmla="*/ 1073863 w 1482696"/>
              <a:gd name="connsiteY89" fmla="*/ 1055638 h 1385357"/>
              <a:gd name="connsiteX90" fmla="*/ 1055893 w 1482696"/>
              <a:gd name="connsiteY90" fmla="*/ 1074505 h 1385357"/>
              <a:gd name="connsiteX91" fmla="*/ 916620 w 1482696"/>
              <a:gd name="connsiteY91" fmla="*/ 1074505 h 1385357"/>
              <a:gd name="connsiteX92" fmla="*/ 898649 w 1482696"/>
              <a:gd name="connsiteY92" fmla="*/ 1055638 h 1385357"/>
              <a:gd name="connsiteX93" fmla="*/ 898649 w 1482696"/>
              <a:gd name="connsiteY93" fmla="*/ 778028 h 1385357"/>
              <a:gd name="connsiteX94" fmla="*/ 916620 w 1482696"/>
              <a:gd name="connsiteY94" fmla="*/ 760060 h 1385357"/>
              <a:gd name="connsiteX95" fmla="*/ 1055893 w 1482696"/>
              <a:gd name="connsiteY95" fmla="*/ 760060 h 1385357"/>
              <a:gd name="connsiteX96" fmla="*/ 1068472 w 1482696"/>
              <a:gd name="connsiteY96" fmla="*/ 765450 h 1385357"/>
              <a:gd name="connsiteX97" fmla="*/ 869896 w 1482696"/>
              <a:gd name="connsiteY97" fmla="*/ 306360 h 1385357"/>
              <a:gd name="connsiteX98" fmla="*/ 875288 w 1482696"/>
              <a:gd name="connsiteY98" fmla="*/ 254252 h 1385357"/>
              <a:gd name="connsiteX99" fmla="*/ 710856 w 1482696"/>
              <a:gd name="connsiteY99" fmla="*/ 92537 h 1385357"/>
              <a:gd name="connsiteX100" fmla="*/ 657394 w 1482696"/>
              <a:gd name="connsiteY100" fmla="*/ 70975 h 1385357"/>
              <a:gd name="connsiteX101" fmla="*/ 417935 w 1482696"/>
              <a:gd name="connsiteY101" fmla="*/ 69178 h 1385357"/>
              <a:gd name="connsiteX102" fmla="*/ 272372 w 1482696"/>
              <a:gd name="connsiteY102" fmla="*/ 70975 h 1385357"/>
              <a:gd name="connsiteX103" fmla="*/ 273271 w 1482696"/>
              <a:gd name="connsiteY103" fmla="*/ 137458 h 1385357"/>
              <a:gd name="connsiteX104" fmla="*/ 417935 w 1482696"/>
              <a:gd name="connsiteY104" fmla="*/ 137458 h 1385357"/>
              <a:gd name="connsiteX105" fmla="*/ 1176296 w 1482696"/>
              <a:gd name="connsiteY105" fmla="*/ 37733 h 1385357"/>
              <a:gd name="connsiteX106" fmla="*/ 907635 w 1482696"/>
              <a:gd name="connsiteY106" fmla="*/ 306360 h 1385357"/>
              <a:gd name="connsiteX107" fmla="*/ 1176296 w 1482696"/>
              <a:gd name="connsiteY107" fmla="*/ 823847 h 1385357"/>
              <a:gd name="connsiteX108" fmla="*/ 1444957 w 1482696"/>
              <a:gd name="connsiteY108" fmla="*/ 306360 h 1385357"/>
              <a:gd name="connsiteX109" fmla="*/ 1176296 w 1482696"/>
              <a:gd name="connsiteY109" fmla="*/ 37733 h 1385357"/>
              <a:gd name="connsiteX110" fmla="*/ 1176296 w 1482696"/>
              <a:gd name="connsiteY110" fmla="*/ 0 h 1385357"/>
              <a:gd name="connsiteX111" fmla="*/ 1482696 w 1482696"/>
              <a:gd name="connsiteY111" fmla="*/ 306360 h 1385357"/>
              <a:gd name="connsiteX112" fmla="*/ 1187977 w 1482696"/>
              <a:gd name="connsiteY112" fmla="*/ 862479 h 1385357"/>
              <a:gd name="connsiteX113" fmla="*/ 1177194 w 1482696"/>
              <a:gd name="connsiteY113" fmla="*/ 866971 h 1385357"/>
              <a:gd name="connsiteX114" fmla="*/ 1177194 w 1482696"/>
              <a:gd name="connsiteY114" fmla="*/ 1366490 h 1385357"/>
              <a:gd name="connsiteX115" fmla="*/ 1159224 w 1482696"/>
              <a:gd name="connsiteY115" fmla="*/ 1385357 h 1385357"/>
              <a:gd name="connsiteX116" fmla="*/ 813289 w 1482696"/>
              <a:gd name="connsiteY116" fmla="*/ 1385357 h 1385357"/>
              <a:gd name="connsiteX117" fmla="*/ 502397 w 1482696"/>
              <a:gd name="connsiteY117" fmla="*/ 1385357 h 1385357"/>
              <a:gd name="connsiteX118" fmla="*/ 151969 w 1482696"/>
              <a:gd name="connsiteY118" fmla="*/ 1385357 h 1385357"/>
              <a:gd name="connsiteX119" fmla="*/ 139390 w 1482696"/>
              <a:gd name="connsiteY119" fmla="*/ 1379966 h 1385357"/>
              <a:gd name="connsiteX120" fmla="*/ 133998 w 1482696"/>
              <a:gd name="connsiteY120" fmla="*/ 1365592 h 1385357"/>
              <a:gd name="connsiteX121" fmla="*/ 139390 w 1482696"/>
              <a:gd name="connsiteY121" fmla="*/ 548034 h 1385357"/>
              <a:gd name="connsiteX122" fmla="*/ 31566 w 1482696"/>
              <a:gd name="connsiteY122" fmla="*/ 653148 h 1385357"/>
              <a:gd name="connsiteX123" fmla="*/ 18986 w 1482696"/>
              <a:gd name="connsiteY123" fmla="*/ 658539 h 1385357"/>
              <a:gd name="connsiteX124" fmla="*/ 4610 w 1482696"/>
              <a:gd name="connsiteY124" fmla="*/ 653148 h 1385357"/>
              <a:gd name="connsiteX125" fmla="*/ 5508 w 1482696"/>
              <a:gd name="connsiteY125" fmla="*/ 627094 h 1385357"/>
              <a:gd name="connsiteX126" fmla="*/ 144781 w 1482696"/>
              <a:gd name="connsiteY126" fmla="*/ 490535 h 1385357"/>
              <a:gd name="connsiteX127" fmla="*/ 237330 w 1482696"/>
              <a:gd name="connsiteY127" fmla="*/ 399795 h 1385357"/>
              <a:gd name="connsiteX128" fmla="*/ 237330 w 1482696"/>
              <a:gd name="connsiteY128" fmla="*/ 69178 h 1385357"/>
              <a:gd name="connsiteX129" fmla="*/ 272372 w 1482696"/>
              <a:gd name="connsiteY129" fmla="*/ 33241 h 1385357"/>
              <a:gd name="connsiteX130" fmla="*/ 419732 w 1482696"/>
              <a:gd name="connsiteY130" fmla="*/ 33241 h 1385357"/>
              <a:gd name="connsiteX131" fmla="*/ 454774 w 1482696"/>
              <a:gd name="connsiteY131" fmla="*/ 69178 h 1385357"/>
              <a:gd name="connsiteX132" fmla="*/ 454774 w 1482696"/>
              <a:gd name="connsiteY132" fmla="*/ 186871 h 1385357"/>
              <a:gd name="connsiteX133" fmla="*/ 578772 w 1482696"/>
              <a:gd name="connsiteY133" fmla="*/ 65584 h 1385357"/>
              <a:gd name="connsiteX134" fmla="*/ 736914 w 1482696"/>
              <a:gd name="connsiteY134" fmla="*/ 65584 h 1385357"/>
              <a:gd name="connsiteX135" fmla="*/ 886968 w 1482696"/>
              <a:gd name="connsiteY135" fmla="*/ 212925 h 1385357"/>
              <a:gd name="connsiteX136" fmla="*/ 1176296 w 1482696"/>
              <a:gd name="connsiteY136" fmla="*/ 0 h 13853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1482696" h="1385357">
                <a:moveTo>
                  <a:pt x="832158" y="1177823"/>
                </a:moveTo>
                <a:lnTo>
                  <a:pt x="832158" y="1347623"/>
                </a:lnTo>
                <a:lnTo>
                  <a:pt x="1141253" y="1347623"/>
                </a:lnTo>
                <a:lnTo>
                  <a:pt x="1141253" y="1177823"/>
                </a:lnTo>
                <a:close/>
                <a:moveTo>
                  <a:pt x="171737" y="1177823"/>
                </a:moveTo>
                <a:lnTo>
                  <a:pt x="169940" y="1347623"/>
                </a:lnTo>
                <a:lnTo>
                  <a:pt x="483527" y="1347623"/>
                </a:lnTo>
                <a:lnTo>
                  <a:pt x="483527" y="1177823"/>
                </a:lnTo>
                <a:close/>
                <a:moveTo>
                  <a:pt x="277924" y="798374"/>
                </a:moveTo>
                <a:lnTo>
                  <a:pt x="277924" y="1038500"/>
                </a:lnTo>
                <a:lnTo>
                  <a:pt x="379254" y="1038500"/>
                </a:lnTo>
                <a:lnTo>
                  <a:pt x="379254" y="798374"/>
                </a:lnTo>
                <a:close/>
                <a:moveTo>
                  <a:pt x="935489" y="797793"/>
                </a:moveTo>
                <a:lnTo>
                  <a:pt x="935489" y="1036772"/>
                </a:lnTo>
                <a:lnTo>
                  <a:pt x="1037023" y="1036772"/>
                </a:lnTo>
                <a:lnTo>
                  <a:pt x="1037023" y="797793"/>
                </a:lnTo>
                <a:close/>
                <a:moveTo>
                  <a:pt x="258925" y="760459"/>
                </a:moveTo>
                <a:lnTo>
                  <a:pt x="398253" y="760459"/>
                </a:lnTo>
                <a:cubicBezTo>
                  <a:pt x="408205" y="760459"/>
                  <a:pt x="417252" y="768584"/>
                  <a:pt x="417252" y="778514"/>
                </a:cubicBezTo>
                <a:lnTo>
                  <a:pt x="417252" y="1057457"/>
                </a:lnTo>
                <a:cubicBezTo>
                  <a:pt x="417252" y="1067387"/>
                  <a:pt x="408205" y="1076415"/>
                  <a:pt x="398253" y="1076415"/>
                </a:cubicBezTo>
                <a:lnTo>
                  <a:pt x="258925" y="1076415"/>
                </a:lnTo>
                <a:cubicBezTo>
                  <a:pt x="248973" y="1076415"/>
                  <a:pt x="239926" y="1067387"/>
                  <a:pt x="239926" y="1057457"/>
                </a:cubicBezTo>
                <a:lnTo>
                  <a:pt x="239926" y="778514"/>
                </a:lnTo>
                <a:cubicBezTo>
                  <a:pt x="239926" y="768584"/>
                  <a:pt x="248973" y="760459"/>
                  <a:pt x="258925" y="760459"/>
                </a:cubicBezTo>
                <a:close/>
                <a:moveTo>
                  <a:pt x="520367" y="728615"/>
                </a:moveTo>
                <a:lnTo>
                  <a:pt x="520367" y="1347623"/>
                </a:lnTo>
                <a:lnTo>
                  <a:pt x="795318" y="1347623"/>
                </a:lnTo>
                <a:lnTo>
                  <a:pt x="795318" y="728615"/>
                </a:lnTo>
                <a:close/>
                <a:moveTo>
                  <a:pt x="655801" y="381677"/>
                </a:moveTo>
                <a:cubicBezTo>
                  <a:pt x="627348" y="381677"/>
                  <a:pt x="606009" y="405200"/>
                  <a:pt x="606009" y="433247"/>
                </a:cubicBezTo>
                <a:cubicBezTo>
                  <a:pt x="606009" y="461294"/>
                  <a:pt x="627348" y="483912"/>
                  <a:pt x="655801" y="483912"/>
                </a:cubicBezTo>
                <a:cubicBezTo>
                  <a:pt x="683364" y="483912"/>
                  <a:pt x="705593" y="461294"/>
                  <a:pt x="705593" y="433247"/>
                </a:cubicBezTo>
                <a:cubicBezTo>
                  <a:pt x="705593" y="405200"/>
                  <a:pt x="683364" y="381677"/>
                  <a:pt x="655801" y="381677"/>
                </a:cubicBezTo>
                <a:close/>
                <a:moveTo>
                  <a:pt x="655801" y="344582"/>
                </a:moveTo>
                <a:cubicBezTo>
                  <a:pt x="702926" y="344582"/>
                  <a:pt x="742048" y="384391"/>
                  <a:pt x="742048" y="433247"/>
                </a:cubicBezTo>
                <a:cubicBezTo>
                  <a:pt x="742048" y="482103"/>
                  <a:pt x="702926" y="521912"/>
                  <a:pt x="655801" y="521912"/>
                </a:cubicBezTo>
                <a:cubicBezTo>
                  <a:pt x="607787" y="521912"/>
                  <a:pt x="568665" y="482103"/>
                  <a:pt x="568665" y="433247"/>
                </a:cubicBezTo>
                <a:cubicBezTo>
                  <a:pt x="568665" y="384391"/>
                  <a:pt x="607787" y="344582"/>
                  <a:pt x="655801" y="344582"/>
                </a:cubicBezTo>
                <a:close/>
                <a:moveTo>
                  <a:pt x="1175734" y="207318"/>
                </a:moveTo>
                <a:cubicBezTo>
                  <a:pt x="1123382" y="207318"/>
                  <a:pt x="1080959" y="250643"/>
                  <a:pt x="1080959" y="302995"/>
                </a:cubicBezTo>
                <a:cubicBezTo>
                  <a:pt x="1080959" y="355347"/>
                  <a:pt x="1123382" y="397770"/>
                  <a:pt x="1175734" y="397770"/>
                </a:cubicBezTo>
                <a:cubicBezTo>
                  <a:pt x="1228086" y="397770"/>
                  <a:pt x="1271412" y="355347"/>
                  <a:pt x="1271412" y="302995"/>
                </a:cubicBezTo>
                <a:cubicBezTo>
                  <a:pt x="1271412" y="250643"/>
                  <a:pt x="1228086" y="207318"/>
                  <a:pt x="1175734" y="207318"/>
                </a:cubicBezTo>
                <a:close/>
                <a:moveTo>
                  <a:pt x="273271" y="174293"/>
                </a:moveTo>
                <a:lnTo>
                  <a:pt x="274169" y="363858"/>
                </a:lnTo>
                <a:lnTo>
                  <a:pt x="417935" y="222807"/>
                </a:lnTo>
                <a:lnTo>
                  <a:pt x="417935" y="174293"/>
                </a:lnTo>
                <a:close/>
                <a:moveTo>
                  <a:pt x="1175734" y="170310"/>
                </a:moveTo>
                <a:cubicBezTo>
                  <a:pt x="1248847" y="170310"/>
                  <a:pt x="1308419" y="229883"/>
                  <a:pt x="1308419" y="302995"/>
                </a:cubicBezTo>
                <a:cubicBezTo>
                  <a:pt x="1308419" y="376107"/>
                  <a:pt x="1248847" y="434778"/>
                  <a:pt x="1175734" y="434778"/>
                </a:cubicBezTo>
                <a:cubicBezTo>
                  <a:pt x="1102622" y="434778"/>
                  <a:pt x="1043952" y="376107"/>
                  <a:pt x="1043952" y="302995"/>
                </a:cubicBezTo>
                <a:cubicBezTo>
                  <a:pt x="1043952" y="229883"/>
                  <a:pt x="1102622" y="170310"/>
                  <a:pt x="1175734" y="170310"/>
                </a:cubicBezTo>
                <a:close/>
                <a:moveTo>
                  <a:pt x="1087222" y="102580"/>
                </a:moveTo>
                <a:cubicBezTo>
                  <a:pt x="1091787" y="104139"/>
                  <a:pt x="1095794" y="107479"/>
                  <a:pt x="1098021" y="112379"/>
                </a:cubicBezTo>
                <a:cubicBezTo>
                  <a:pt x="1102473" y="121286"/>
                  <a:pt x="1098911" y="131976"/>
                  <a:pt x="1090005" y="135539"/>
                </a:cubicBezTo>
                <a:cubicBezTo>
                  <a:pt x="1028555" y="168497"/>
                  <a:pt x="990260" y="230851"/>
                  <a:pt x="990260" y="301221"/>
                </a:cubicBezTo>
                <a:cubicBezTo>
                  <a:pt x="990260" y="311910"/>
                  <a:pt x="981355" y="319927"/>
                  <a:pt x="971558" y="319927"/>
                </a:cubicBezTo>
                <a:cubicBezTo>
                  <a:pt x="960871" y="319927"/>
                  <a:pt x="952856" y="311910"/>
                  <a:pt x="952856" y="301221"/>
                </a:cubicBezTo>
                <a:cubicBezTo>
                  <a:pt x="952856" y="217489"/>
                  <a:pt x="999166" y="141774"/>
                  <a:pt x="1073084" y="103471"/>
                </a:cubicBezTo>
                <a:cubicBezTo>
                  <a:pt x="1077537" y="101244"/>
                  <a:pt x="1082658" y="101021"/>
                  <a:pt x="1087222" y="102580"/>
                </a:cubicBezTo>
                <a:close/>
                <a:moveTo>
                  <a:pt x="1174697" y="79214"/>
                </a:moveTo>
                <a:cubicBezTo>
                  <a:pt x="1185477" y="79214"/>
                  <a:pt x="1193562" y="87383"/>
                  <a:pt x="1193562" y="97367"/>
                </a:cubicBezTo>
                <a:cubicBezTo>
                  <a:pt x="1193562" y="107351"/>
                  <a:pt x="1185477" y="116428"/>
                  <a:pt x="1174697" y="116428"/>
                </a:cubicBezTo>
                <a:cubicBezTo>
                  <a:pt x="1160324" y="116428"/>
                  <a:pt x="1145951" y="118243"/>
                  <a:pt x="1131578" y="121873"/>
                </a:cubicBezTo>
                <a:cubicBezTo>
                  <a:pt x="1129782" y="121873"/>
                  <a:pt x="1128883" y="121873"/>
                  <a:pt x="1127087" y="121873"/>
                </a:cubicBezTo>
                <a:cubicBezTo>
                  <a:pt x="1119002" y="121873"/>
                  <a:pt x="1110917" y="116428"/>
                  <a:pt x="1110019" y="107351"/>
                </a:cubicBezTo>
                <a:cubicBezTo>
                  <a:pt x="1107324" y="97367"/>
                  <a:pt x="1113612" y="87383"/>
                  <a:pt x="1123494" y="85568"/>
                </a:cubicBezTo>
                <a:cubicBezTo>
                  <a:pt x="1140561" y="81029"/>
                  <a:pt x="1157629" y="79214"/>
                  <a:pt x="1174697" y="79214"/>
                </a:cubicBezTo>
                <a:close/>
                <a:moveTo>
                  <a:pt x="657394" y="70975"/>
                </a:moveTo>
                <a:cubicBezTo>
                  <a:pt x="638075" y="70975"/>
                  <a:pt x="618757" y="78162"/>
                  <a:pt x="603931" y="92537"/>
                </a:cubicBezTo>
                <a:lnTo>
                  <a:pt x="176229" y="511199"/>
                </a:lnTo>
                <a:lnTo>
                  <a:pt x="171737" y="1140988"/>
                </a:lnTo>
                <a:lnTo>
                  <a:pt x="483527" y="1140988"/>
                </a:lnTo>
                <a:lnTo>
                  <a:pt x="483527" y="728615"/>
                </a:lnTo>
                <a:lnTo>
                  <a:pt x="471847" y="728615"/>
                </a:lnTo>
                <a:cubicBezTo>
                  <a:pt x="462861" y="728615"/>
                  <a:pt x="453876" y="719631"/>
                  <a:pt x="453876" y="709748"/>
                </a:cubicBezTo>
                <a:cubicBezTo>
                  <a:pt x="453876" y="698967"/>
                  <a:pt x="462861" y="690882"/>
                  <a:pt x="471847" y="690882"/>
                </a:cubicBezTo>
                <a:lnTo>
                  <a:pt x="502397" y="690882"/>
                </a:lnTo>
                <a:lnTo>
                  <a:pt x="813289" y="690882"/>
                </a:lnTo>
                <a:lnTo>
                  <a:pt x="848332" y="690882"/>
                </a:lnTo>
                <a:cubicBezTo>
                  <a:pt x="858216" y="690882"/>
                  <a:pt x="866302" y="698967"/>
                  <a:pt x="866302" y="709748"/>
                </a:cubicBezTo>
                <a:cubicBezTo>
                  <a:pt x="866302" y="719631"/>
                  <a:pt x="858216" y="728615"/>
                  <a:pt x="848332" y="728615"/>
                </a:cubicBezTo>
                <a:lnTo>
                  <a:pt x="832158" y="728615"/>
                </a:lnTo>
                <a:lnTo>
                  <a:pt x="832158" y="1140988"/>
                </a:lnTo>
                <a:lnTo>
                  <a:pt x="1141253" y="1140988"/>
                </a:lnTo>
                <a:lnTo>
                  <a:pt x="1141253" y="841815"/>
                </a:lnTo>
                <a:cubicBezTo>
                  <a:pt x="1123282" y="824746"/>
                  <a:pt x="1097225" y="799590"/>
                  <a:pt x="1068472" y="766349"/>
                </a:cubicBezTo>
                <a:cubicBezTo>
                  <a:pt x="1071168" y="769044"/>
                  <a:pt x="1073863" y="773536"/>
                  <a:pt x="1073863" y="778028"/>
                </a:cubicBezTo>
                <a:lnTo>
                  <a:pt x="1073863" y="1055638"/>
                </a:lnTo>
                <a:cubicBezTo>
                  <a:pt x="1073863" y="1065521"/>
                  <a:pt x="1065776" y="1074505"/>
                  <a:pt x="1055893" y="1074505"/>
                </a:cubicBezTo>
                <a:lnTo>
                  <a:pt x="916620" y="1074505"/>
                </a:lnTo>
                <a:cubicBezTo>
                  <a:pt x="906736" y="1074505"/>
                  <a:pt x="898649" y="1065521"/>
                  <a:pt x="898649" y="1055638"/>
                </a:cubicBezTo>
                <a:lnTo>
                  <a:pt x="898649" y="778028"/>
                </a:lnTo>
                <a:cubicBezTo>
                  <a:pt x="898649" y="768145"/>
                  <a:pt x="906736" y="760060"/>
                  <a:pt x="916620" y="760060"/>
                </a:cubicBezTo>
                <a:lnTo>
                  <a:pt x="1055893" y="760060"/>
                </a:lnTo>
                <a:cubicBezTo>
                  <a:pt x="1060385" y="760060"/>
                  <a:pt x="1064878" y="762755"/>
                  <a:pt x="1068472" y="765450"/>
                </a:cubicBezTo>
                <a:cubicBezTo>
                  <a:pt x="982213" y="665726"/>
                  <a:pt x="869896" y="498621"/>
                  <a:pt x="869896" y="306360"/>
                </a:cubicBezTo>
                <a:cubicBezTo>
                  <a:pt x="869896" y="288391"/>
                  <a:pt x="872592" y="270423"/>
                  <a:pt x="875288" y="254252"/>
                </a:cubicBezTo>
                <a:lnTo>
                  <a:pt x="710856" y="92537"/>
                </a:lnTo>
                <a:cubicBezTo>
                  <a:pt x="696031" y="78162"/>
                  <a:pt x="676712" y="70975"/>
                  <a:pt x="657394" y="70975"/>
                </a:cubicBezTo>
                <a:close/>
                <a:moveTo>
                  <a:pt x="417935" y="69178"/>
                </a:moveTo>
                <a:lnTo>
                  <a:pt x="272372" y="70975"/>
                </a:lnTo>
                <a:lnTo>
                  <a:pt x="273271" y="137458"/>
                </a:lnTo>
                <a:lnTo>
                  <a:pt x="417935" y="137458"/>
                </a:lnTo>
                <a:close/>
                <a:moveTo>
                  <a:pt x="1176296" y="37733"/>
                </a:moveTo>
                <a:cubicBezTo>
                  <a:pt x="1028038" y="37733"/>
                  <a:pt x="907635" y="158121"/>
                  <a:pt x="907635" y="306360"/>
                </a:cubicBezTo>
                <a:cubicBezTo>
                  <a:pt x="907635" y="560611"/>
                  <a:pt x="1122384" y="774434"/>
                  <a:pt x="1176296" y="823847"/>
                </a:cubicBezTo>
                <a:cubicBezTo>
                  <a:pt x="1230208" y="773536"/>
                  <a:pt x="1444957" y="555221"/>
                  <a:pt x="1444957" y="306360"/>
                </a:cubicBezTo>
                <a:cubicBezTo>
                  <a:pt x="1444957" y="158121"/>
                  <a:pt x="1324554" y="37733"/>
                  <a:pt x="1176296" y="37733"/>
                </a:cubicBezTo>
                <a:close/>
                <a:moveTo>
                  <a:pt x="1176296" y="0"/>
                </a:moveTo>
                <a:cubicBezTo>
                  <a:pt x="1345220" y="0"/>
                  <a:pt x="1482696" y="137458"/>
                  <a:pt x="1482696" y="306360"/>
                </a:cubicBezTo>
                <a:cubicBezTo>
                  <a:pt x="1482696" y="605532"/>
                  <a:pt x="1200556" y="852596"/>
                  <a:pt x="1187977" y="862479"/>
                </a:cubicBezTo>
                <a:cubicBezTo>
                  <a:pt x="1185281" y="866073"/>
                  <a:pt x="1181687" y="866971"/>
                  <a:pt x="1177194" y="866971"/>
                </a:cubicBezTo>
                <a:lnTo>
                  <a:pt x="1177194" y="1366490"/>
                </a:lnTo>
                <a:cubicBezTo>
                  <a:pt x="1177194" y="1376373"/>
                  <a:pt x="1169108" y="1385357"/>
                  <a:pt x="1159224" y="1385357"/>
                </a:cubicBezTo>
                <a:lnTo>
                  <a:pt x="813289" y="1385357"/>
                </a:lnTo>
                <a:lnTo>
                  <a:pt x="502397" y="1385357"/>
                </a:lnTo>
                <a:lnTo>
                  <a:pt x="151969" y="1385357"/>
                </a:lnTo>
                <a:cubicBezTo>
                  <a:pt x="146578" y="1385357"/>
                  <a:pt x="142085" y="1382662"/>
                  <a:pt x="139390" y="1379966"/>
                </a:cubicBezTo>
                <a:cubicBezTo>
                  <a:pt x="135795" y="1376373"/>
                  <a:pt x="133998" y="1370982"/>
                  <a:pt x="133998" y="1365592"/>
                </a:cubicBezTo>
                <a:lnTo>
                  <a:pt x="139390" y="548034"/>
                </a:lnTo>
                <a:lnTo>
                  <a:pt x="31566" y="653148"/>
                </a:lnTo>
                <a:cubicBezTo>
                  <a:pt x="27972" y="657640"/>
                  <a:pt x="23479" y="658539"/>
                  <a:pt x="18986" y="658539"/>
                </a:cubicBezTo>
                <a:cubicBezTo>
                  <a:pt x="13595" y="658539"/>
                  <a:pt x="9102" y="657640"/>
                  <a:pt x="4610" y="653148"/>
                </a:cubicBezTo>
                <a:cubicBezTo>
                  <a:pt x="-1680" y="645961"/>
                  <a:pt x="-1680" y="634282"/>
                  <a:pt x="5508" y="627094"/>
                </a:cubicBezTo>
                <a:lnTo>
                  <a:pt x="144781" y="490535"/>
                </a:lnTo>
                <a:lnTo>
                  <a:pt x="237330" y="399795"/>
                </a:lnTo>
                <a:lnTo>
                  <a:pt x="237330" y="69178"/>
                </a:lnTo>
                <a:cubicBezTo>
                  <a:pt x="237330" y="49413"/>
                  <a:pt x="253503" y="33241"/>
                  <a:pt x="272372" y="33241"/>
                </a:cubicBezTo>
                <a:lnTo>
                  <a:pt x="419732" y="33241"/>
                </a:lnTo>
                <a:cubicBezTo>
                  <a:pt x="439499" y="33241"/>
                  <a:pt x="454774" y="49413"/>
                  <a:pt x="454774" y="69178"/>
                </a:cubicBezTo>
                <a:lnTo>
                  <a:pt x="454774" y="186871"/>
                </a:lnTo>
                <a:lnTo>
                  <a:pt x="578772" y="65584"/>
                </a:lnTo>
                <a:cubicBezTo>
                  <a:pt x="622800" y="23359"/>
                  <a:pt x="693784" y="23359"/>
                  <a:pt x="736914" y="65584"/>
                </a:cubicBezTo>
                <a:lnTo>
                  <a:pt x="886968" y="212925"/>
                </a:lnTo>
                <a:cubicBezTo>
                  <a:pt x="926504" y="89842"/>
                  <a:pt x="1040618" y="0"/>
                  <a:pt x="11762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80" name="Group 279">
            <a:extLst>
              <a:ext uri="{FF2B5EF4-FFF2-40B4-BE49-F238E27FC236}">
                <a16:creationId xmlns:a16="http://schemas.microsoft.com/office/drawing/2014/main" id="{EC4D4980-531B-4475-8C38-6B0C2AAFB2F1}"/>
              </a:ext>
            </a:extLst>
          </p:cNvPr>
          <p:cNvGrpSpPr/>
          <p:nvPr/>
        </p:nvGrpSpPr>
        <p:grpSpPr>
          <a:xfrm>
            <a:off x="5572742" y="6551043"/>
            <a:ext cx="13244672" cy="6424300"/>
            <a:chOff x="5572742" y="6551043"/>
            <a:chExt cx="13244672" cy="6424300"/>
          </a:xfrm>
        </p:grpSpPr>
        <p:grpSp>
          <p:nvGrpSpPr>
            <p:cNvPr id="281" name="Group 280">
              <a:extLst>
                <a:ext uri="{FF2B5EF4-FFF2-40B4-BE49-F238E27FC236}">
                  <a16:creationId xmlns:a16="http://schemas.microsoft.com/office/drawing/2014/main" id="{034055DB-9F75-46C7-9E4F-D2B5B6D82305}"/>
                </a:ext>
              </a:extLst>
            </p:cNvPr>
            <p:cNvGrpSpPr/>
            <p:nvPr/>
          </p:nvGrpSpPr>
          <p:grpSpPr>
            <a:xfrm>
              <a:off x="6475788" y="6551043"/>
              <a:ext cx="11696029" cy="3560695"/>
              <a:chOff x="6475788" y="6551043"/>
              <a:chExt cx="11696029" cy="3560695"/>
            </a:xfrm>
          </p:grpSpPr>
          <p:sp>
            <p:nvSpPr>
              <p:cNvPr id="453" name="Freeform 2">
                <a:extLst>
                  <a:ext uri="{FF2B5EF4-FFF2-40B4-BE49-F238E27FC236}">
                    <a16:creationId xmlns:a16="http://schemas.microsoft.com/office/drawing/2014/main" id="{6DAAB97B-B543-4947-B6D3-7CD7ACD50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3709" y="8978970"/>
                <a:ext cx="2360593" cy="649559"/>
              </a:xfrm>
              <a:custGeom>
                <a:avLst/>
                <a:gdLst>
                  <a:gd name="T0" fmla="*/ 0 w 2627"/>
                  <a:gd name="T1" fmla="*/ 720 h 721"/>
                  <a:gd name="T2" fmla="*/ 2575 w 2627"/>
                  <a:gd name="T3" fmla="*/ 720 h 721"/>
                  <a:gd name="T4" fmla="*/ 2575 w 2627"/>
                  <a:gd name="T5" fmla="*/ 720 h 721"/>
                  <a:gd name="T6" fmla="*/ 2346 w 2627"/>
                  <a:gd name="T7" fmla="*/ 509 h 721"/>
                  <a:gd name="T8" fmla="*/ 2346 w 2627"/>
                  <a:gd name="T9" fmla="*/ 509 h 721"/>
                  <a:gd name="T10" fmla="*/ 1948 w 2627"/>
                  <a:gd name="T11" fmla="*/ 563 h 721"/>
                  <a:gd name="T12" fmla="*/ 1948 w 2627"/>
                  <a:gd name="T13" fmla="*/ 563 h 721"/>
                  <a:gd name="T14" fmla="*/ 1854 w 2627"/>
                  <a:gd name="T15" fmla="*/ 353 h 721"/>
                  <a:gd name="T16" fmla="*/ 1854 w 2627"/>
                  <a:gd name="T17" fmla="*/ 353 h 721"/>
                  <a:gd name="T18" fmla="*/ 1299 w 2627"/>
                  <a:gd name="T19" fmla="*/ 463 h 721"/>
                  <a:gd name="T20" fmla="*/ 1299 w 2627"/>
                  <a:gd name="T21" fmla="*/ 463 h 721"/>
                  <a:gd name="T22" fmla="*/ 1163 w 2627"/>
                  <a:gd name="T23" fmla="*/ 34 h 721"/>
                  <a:gd name="T24" fmla="*/ 1163 w 2627"/>
                  <a:gd name="T25" fmla="*/ 34 h 721"/>
                  <a:gd name="T26" fmla="*/ 0 w 2627"/>
                  <a:gd name="T27" fmla="*/ 72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27" h="721">
                    <a:moveTo>
                      <a:pt x="0" y="720"/>
                    </a:moveTo>
                    <a:lnTo>
                      <a:pt x="2575" y="720"/>
                    </a:lnTo>
                    <a:lnTo>
                      <a:pt x="2575" y="720"/>
                    </a:lnTo>
                    <a:cubicBezTo>
                      <a:pt x="2575" y="720"/>
                      <a:pt x="2626" y="476"/>
                      <a:pt x="2346" y="509"/>
                    </a:cubicBezTo>
                    <a:lnTo>
                      <a:pt x="2346" y="509"/>
                    </a:lnTo>
                    <a:cubicBezTo>
                      <a:pt x="2178" y="528"/>
                      <a:pt x="1979" y="591"/>
                      <a:pt x="1948" y="563"/>
                    </a:cubicBezTo>
                    <a:lnTo>
                      <a:pt x="1948" y="563"/>
                    </a:lnTo>
                    <a:cubicBezTo>
                      <a:pt x="1917" y="535"/>
                      <a:pt x="2001" y="346"/>
                      <a:pt x="1854" y="353"/>
                    </a:cubicBezTo>
                    <a:lnTo>
                      <a:pt x="1854" y="353"/>
                    </a:lnTo>
                    <a:cubicBezTo>
                      <a:pt x="1659" y="361"/>
                      <a:pt x="1354" y="538"/>
                      <a:pt x="1299" y="463"/>
                    </a:cubicBezTo>
                    <a:lnTo>
                      <a:pt x="1299" y="463"/>
                    </a:lnTo>
                    <a:cubicBezTo>
                      <a:pt x="1255" y="404"/>
                      <a:pt x="1381" y="79"/>
                      <a:pt x="1163" y="34"/>
                    </a:cubicBezTo>
                    <a:lnTo>
                      <a:pt x="1163" y="34"/>
                    </a:lnTo>
                    <a:cubicBezTo>
                      <a:pt x="997" y="0"/>
                      <a:pt x="572" y="82"/>
                      <a:pt x="0" y="7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3">
                <a:extLst>
                  <a:ext uri="{FF2B5EF4-FFF2-40B4-BE49-F238E27FC236}">
                    <a16:creationId xmlns:a16="http://schemas.microsoft.com/office/drawing/2014/main" id="{524EF710-4087-4FBB-B7ED-71D51DFFC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5788" y="8978970"/>
                <a:ext cx="2348713" cy="657481"/>
              </a:xfrm>
              <a:custGeom>
                <a:avLst/>
                <a:gdLst>
                  <a:gd name="T0" fmla="*/ 28 w 2614"/>
                  <a:gd name="T1" fmla="*/ 714 h 731"/>
                  <a:gd name="T2" fmla="*/ 2577 w 2614"/>
                  <a:gd name="T3" fmla="*/ 714 h 731"/>
                  <a:gd name="T4" fmla="*/ 2577 w 2614"/>
                  <a:gd name="T5" fmla="*/ 714 h 731"/>
                  <a:gd name="T6" fmla="*/ 2541 w 2614"/>
                  <a:gd name="T7" fmla="*/ 563 h 731"/>
                  <a:gd name="T8" fmla="*/ 2541 w 2614"/>
                  <a:gd name="T9" fmla="*/ 563 h 731"/>
                  <a:gd name="T10" fmla="*/ 2356 w 2614"/>
                  <a:gd name="T11" fmla="*/ 518 h 731"/>
                  <a:gd name="T12" fmla="*/ 2356 w 2614"/>
                  <a:gd name="T13" fmla="*/ 518 h 731"/>
                  <a:gd name="T14" fmla="*/ 2156 w 2614"/>
                  <a:gd name="T15" fmla="*/ 553 h 731"/>
                  <a:gd name="T16" fmla="*/ 2156 w 2614"/>
                  <a:gd name="T17" fmla="*/ 553 h 731"/>
                  <a:gd name="T18" fmla="*/ 1951 w 2614"/>
                  <a:gd name="T19" fmla="*/ 570 h 731"/>
                  <a:gd name="T20" fmla="*/ 1951 w 2614"/>
                  <a:gd name="T21" fmla="*/ 570 h 731"/>
                  <a:gd name="T22" fmla="*/ 1942 w 2614"/>
                  <a:gd name="T23" fmla="*/ 498 h 731"/>
                  <a:gd name="T24" fmla="*/ 1942 w 2614"/>
                  <a:gd name="T25" fmla="*/ 498 h 731"/>
                  <a:gd name="T26" fmla="*/ 1925 w 2614"/>
                  <a:gd name="T27" fmla="*/ 380 h 731"/>
                  <a:gd name="T28" fmla="*/ 1925 w 2614"/>
                  <a:gd name="T29" fmla="*/ 380 h 731"/>
                  <a:gd name="T30" fmla="*/ 1863 w 2614"/>
                  <a:gd name="T31" fmla="*/ 362 h 731"/>
                  <a:gd name="T32" fmla="*/ 1863 w 2614"/>
                  <a:gd name="T33" fmla="*/ 362 h 731"/>
                  <a:gd name="T34" fmla="*/ 1576 w 2614"/>
                  <a:gd name="T35" fmla="*/ 434 h 731"/>
                  <a:gd name="T36" fmla="*/ 1576 w 2614"/>
                  <a:gd name="T37" fmla="*/ 434 h 731"/>
                  <a:gd name="T38" fmla="*/ 1301 w 2614"/>
                  <a:gd name="T39" fmla="*/ 469 h 731"/>
                  <a:gd name="T40" fmla="*/ 1301 w 2614"/>
                  <a:gd name="T41" fmla="*/ 469 h 731"/>
                  <a:gd name="T42" fmla="*/ 1293 w 2614"/>
                  <a:gd name="T43" fmla="*/ 344 h 731"/>
                  <a:gd name="T44" fmla="*/ 1293 w 2614"/>
                  <a:gd name="T45" fmla="*/ 344 h 731"/>
                  <a:gd name="T46" fmla="*/ 1170 w 2614"/>
                  <a:gd name="T47" fmla="*/ 43 h 731"/>
                  <a:gd name="T48" fmla="*/ 1170 w 2614"/>
                  <a:gd name="T49" fmla="*/ 43 h 731"/>
                  <a:gd name="T50" fmla="*/ 28 w 2614"/>
                  <a:gd name="T51" fmla="*/ 714 h 731"/>
                  <a:gd name="T52" fmla="*/ 2584 w 2614"/>
                  <a:gd name="T53" fmla="*/ 730 h 731"/>
                  <a:gd name="T54" fmla="*/ 9 w 2614"/>
                  <a:gd name="T55" fmla="*/ 730 h 731"/>
                  <a:gd name="T56" fmla="*/ 9 w 2614"/>
                  <a:gd name="T57" fmla="*/ 730 h 731"/>
                  <a:gd name="T58" fmla="*/ 2 w 2614"/>
                  <a:gd name="T59" fmla="*/ 724 h 731"/>
                  <a:gd name="T60" fmla="*/ 2 w 2614"/>
                  <a:gd name="T61" fmla="*/ 724 h 731"/>
                  <a:gd name="T62" fmla="*/ 4 w 2614"/>
                  <a:gd name="T63" fmla="*/ 716 h 731"/>
                  <a:gd name="T64" fmla="*/ 4 w 2614"/>
                  <a:gd name="T65" fmla="*/ 716 h 731"/>
                  <a:gd name="T66" fmla="*/ 739 w 2614"/>
                  <a:gd name="T67" fmla="*/ 119 h 731"/>
                  <a:gd name="T68" fmla="*/ 739 w 2614"/>
                  <a:gd name="T69" fmla="*/ 119 h 731"/>
                  <a:gd name="T70" fmla="*/ 1174 w 2614"/>
                  <a:gd name="T71" fmla="*/ 27 h 731"/>
                  <a:gd name="T72" fmla="*/ 1174 w 2614"/>
                  <a:gd name="T73" fmla="*/ 27 h 731"/>
                  <a:gd name="T74" fmla="*/ 1309 w 2614"/>
                  <a:gd name="T75" fmla="*/ 344 h 731"/>
                  <a:gd name="T76" fmla="*/ 1309 w 2614"/>
                  <a:gd name="T77" fmla="*/ 344 h 731"/>
                  <a:gd name="T78" fmla="*/ 1315 w 2614"/>
                  <a:gd name="T79" fmla="*/ 459 h 731"/>
                  <a:gd name="T80" fmla="*/ 1315 w 2614"/>
                  <a:gd name="T81" fmla="*/ 459 h 731"/>
                  <a:gd name="T82" fmla="*/ 1571 w 2614"/>
                  <a:gd name="T83" fmla="*/ 419 h 731"/>
                  <a:gd name="T84" fmla="*/ 1571 w 2614"/>
                  <a:gd name="T85" fmla="*/ 419 h 731"/>
                  <a:gd name="T86" fmla="*/ 1862 w 2614"/>
                  <a:gd name="T87" fmla="*/ 345 h 731"/>
                  <a:gd name="T88" fmla="*/ 1862 w 2614"/>
                  <a:gd name="T89" fmla="*/ 345 h 731"/>
                  <a:gd name="T90" fmla="*/ 1936 w 2614"/>
                  <a:gd name="T91" fmla="*/ 369 h 731"/>
                  <a:gd name="T92" fmla="*/ 1936 w 2614"/>
                  <a:gd name="T93" fmla="*/ 369 h 731"/>
                  <a:gd name="T94" fmla="*/ 1959 w 2614"/>
                  <a:gd name="T95" fmla="*/ 500 h 731"/>
                  <a:gd name="T96" fmla="*/ 1959 w 2614"/>
                  <a:gd name="T97" fmla="*/ 500 h 731"/>
                  <a:gd name="T98" fmla="*/ 1962 w 2614"/>
                  <a:gd name="T99" fmla="*/ 558 h 731"/>
                  <a:gd name="T100" fmla="*/ 1962 w 2614"/>
                  <a:gd name="T101" fmla="*/ 558 h 731"/>
                  <a:gd name="T102" fmla="*/ 2153 w 2614"/>
                  <a:gd name="T103" fmla="*/ 537 h 731"/>
                  <a:gd name="T104" fmla="*/ 2153 w 2614"/>
                  <a:gd name="T105" fmla="*/ 537 h 731"/>
                  <a:gd name="T106" fmla="*/ 2354 w 2614"/>
                  <a:gd name="T107" fmla="*/ 502 h 731"/>
                  <a:gd name="T108" fmla="*/ 2354 w 2614"/>
                  <a:gd name="T109" fmla="*/ 502 h 731"/>
                  <a:gd name="T110" fmla="*/ 2553 w 2614"/>
                  <a:gd name="T111" fmla="*/ 552 h 731"/>
                  <a:gd name="T112" fmla="*/ 2553 w 2614"/>
                  <a:gd name="T113" fmla="*/ 552 h 731"/>
                  <a:gd name="T114" fmla="*/ 2592 w 2614"/>
                  <a:gd name="T115" fmla="*/ 723 h 731"/>
                  <a:gd name="T116" fmla="*/ 2592 w 2614"/>
                  <a:gd name="T117" fmla="*/ 723 h 731"/>
                  <a:gd name="T118" fmla="*/ 2584 w 2614"/>
                  <a:gd name="T119" fmla="*/ 730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14" h="731">
                    <a:moveTo>
                      <a:pt x="28" y="714"/>
                    </a:moveTo>
                    <a:lnTo>
                      <a:pt x="2577" y="714"/>
                    </a:lnTo>
                    <a:lnTo>
                      <a:pt x="2577" y="714"/>
                    </a:lnTo>
                    <a:cubicBezTo>
                      <a:pt x="2581" y="690"/>
                      <a:pt x="2587" y="614"/>
                      <a:pt x="2541" y="563"/>
                    </a:cubicBezTo>
                    <a:lnTo>
                      <a:pt x="2541" y="563"/>
                    </a:lnTo>
                    <a:cubicBezTo>
                      <a:pt x="2503" y="523"/>
                      <a:pt x="2442" y="508"/>
                      <a:pt x="2356" y="518"/>
                    </a:cubicBezTo>
                    <a:lnTo>
                      <a:pt x="2356" y="518"/>
                    </a:lnTo>
                    <a:cubicBezTo>
                      <a:pt x="2290" y="526"/>
                      <a:pt x="2219" y="540"/>
                      <a:pt x="2156" y="553"/>
                    </a:cubicBezTo>
                    <a:lnTo>
                      <a:pt x="2156" y="553"/>
                    </a:lnTo>
                    <a:cubicBezTo>
                      <a:pt x="2039" y="577"/>
                      <a:pt x="1972" y="589"/>
                      <a:pt x="1951" y="570"/>
                    </a:cubicBezTo>
                    <a:lnTo>
                      <a:pt x="1951" y="570"/>
                    </a:lnTo>
                    <a:cubicBezTo>
                      <a:pt x="1938" y="558"/>
                      <a:pt x="1940" y="532"/>
                      <a:pt x="1942" y="498"/>
                    </a:cubicBezTo>
                    <a:lnTo>
                      <a:pt x="1942" y="498"/>
                    </a:lnTo>
                    <a:cubicBezTo>
                      <a:pt x="1946" y="457"/>
                      <a:pt x="1950" y="406"/>
                      <a:pt x="1925" y="380"/>
                    </a:cubicBezTo>
                    <a:lnTo>
                      <a:pt x="1925" y="380"/>
                    </a:lnTo>
                    <a:cubicBezTo>
                      <a:pt x="1911" y="367"/>
                      <a:pt x="1892" y="360"/>
                      <a:pt x="1863" y="362"/>
                    </a:cubicBezTo>
                    <a:lnTo>
                      <a:pt x="1863" y="362"/>
                    </a:lnTo>
                    <a:cubicBezTo>
                      <a:pt x="1779" y="366"/>
                      <a:pt x="1671" y="402"/>
                      <a:pt x="1576" y="434"/>
                    </a:cubicBezTo>
                    <a:lnTo>
                      <a:pt x="1576" y="434"/>
                    </a:lnTo>
                    <a:cubicBezTo>
                      <a:pt x="1447" y="478"/>
                      <a:pt x="1336" y="516"/>
                      <a:pt x="1301" y="469"/>
                    </a:cubicBezTo>
                    <a:lnTo>
                      <a:pt x="1301" y="469"/>
                    </a:lnTo>
                    <a:cubicBezTo>
                      <a:pt x="1285" y="448"/>
                      <a:pt x="1288" y="402"/>
                      <a:pt x="1293" y="344"/>
                    </a:cubicBezTo>
                    <a:lnTo>
                      <a:pt x="1293" y="344"/>
                    </a:lnTo>
                    <a:cubicBezTo>
                      <a:pt x="1301" y="229"/>
                      <a:pt x="1312" y="72"/>
                      <a:pt x="1170" y="43"/>
                    </a:cubicBezTo>
                    <a:lnTo>
                      <a:pt x="1170" y="43"/>
                    </a:lnTo>
                    <a:cubicBezTo>
                      <a:pt x="961" y="0"/>
                      <a:pt x="537" y="150"/>
                      <a:pt x="28" y="714"/>
                    </a:cubicBezTo>
                    <a:close/>
                    <a:moveTo>
                      <a:pt x="2584" y="730"/>
                    </a:moveTo>
                    <a:lnTo>
                      <a:pt x="9" y="730"/>
                    </a:lnTo>
                    <a:lnTo>
                      <a:pt x="9" y="730"/>
                    </a:lnTo>
                    <a:cubicBezTo>
                      <a:pt x="6" y="730"/>
                      <a:pt x="4" y="728"/>
                      <a:pt x="2" y="724"/>
                    </a:cubicBezTo>
                    <a:lnTo>
                      <a:pt x="2" y="724"/>
                    </a:lnTo>
                    <a:cubicBezTo>
                      <a:pt x="0" y="722"/>
                      <a:pt x="1" y="718"/>
                      <a:pt x="4" y="716"/>
                    </a:cubicBezTo>
                    <a:lnTo>
                      <a:pt x="4" y="716"/>
                    </a:lnTo>
                    <a:cubicBezTo>
                      <a:pt x="256" y="433"/>
                      <a:pt x="503" y="232"/>
                      <a:pt x="739" y="119"/>
                    </a:cubicBezTo>
                    <a:lnTo>
                      <a:pt x="739" y="119"/>
                    </a:lnTo>
                    <a:cubicBezTo>
                      <a:pt x="976" y="4"/>
                      <a:pt x="1122" y="16"/>
                      <a:pt x="1174" y="27"/>
                    </a:cubicBezTo>
                    <a:lnTo>
                      <a:pt x="1174" y="27"/>
                    </a:lnTo>
                    <a:cubicBezTo>
                      <a:pt x="1329" y="59"/>
                      <a:pt x="1317" y="224"/>
                      <a:pt x="1309" y="344"/>
                    </a:cubicBezTo>
                    <a:lnTo>
                      <a:pt x="1309" y="344"/>
                    </a:lnTo>
                    <a:cubicBezTo>
                      <a:pt x="1305" y="395"/>
                      <a:pt x="1302" y="443"/>
                      <a:pt x="1315" y="459"/>
                    </a:cubicBezTo>
                    <a:lnTo>
                      <a:pt x="1315" y="459"/>
                    </a:lnTo>
                    <a:cubicBezTo>
                      <a:pt x="1342" y="496"/>
                      <a:pt x="1453" y="459"/>
                      <a:pt x="1571" y="419"/>
                    </a:cubicBezTo>
                    <a:lnTo>
                      <a:pt x="1571" y="419"/>
                    </a:lnTo>
                    <a:cubicBezTo>
                      <a:pt x="1667" y="386"/>
                      <a:pt x="1776" y="349"/>
                      <a:pt x="1862" y="345"/>
                    </a:cubicBezTo>
                    <a:lnTo>
                      <a:pt x="1862" y="345"/>
                    </a:lnTo>
                    <a:cubicBezTo>
                      <a:pt x="1895" y="344"/>
                      <a:pt x="1920" y="352"/>
                      <a:pt x="1936" y="369"/>
                    </a:cubicBezTo>
                    <a:lnTo>
                      <a:pt x="1936" y="369"/>
                    </a:lnTo>
                    <a:cubicBezTo>
                      <a:pt x="1967" y="400"/>
                      <a:pt x="1963" y="455"/>
                      <a:pt x="1959" y="500"/>
                    </a:cubicBezTo>
                    <a:lnTo>
                      <a:pt x="1959" y="500"/>
                    </a:lnTo>
                    <a:cubicBezTo>
                      <a:pt x="1958" y="523"/>
                      <a:pt x="1955" y="551"/>
                      <a:pt x="1962" y="558"/>
                    </a:cubicBezTo>
                    <a:lnTo>
                      <a:pt x="1962" y="558"/>
                    </a:lnTo>
                    <a:cubicBezTo>
                      <a:pt x="1978" y="572"/>
                      <a:pt x="2067" y="554"/>
                      <a:pt x="2153" y="537"/>
                    </a:cubicBezTo>
                    <a:lnTo>
                      <a:pt x="2153" y="537"/>
                    </a:lnTo>
                    <a:cubicBezTo>
                      <a:pt x="2217" y="524"/>
                      <a:pt x="2288" y="510"/>
                      <a:pt x="2354" y="502"/>
                    </a:cubicBezTo>
                    <a:lnTo>
                      <a:pt x="2354" y="502"/>
                    </a:lnTo>
                    <a:cubicBezTo>
                      <a:pt x="2446" y="491"/>
                      <a:pt x="2512" y="508"/>
                      <a:pt x="2553" y="552"/>
                    </a:cubicBezTo>
                    <a:lnTo>
                      <a:pt x="2553" y="552"/>
                    </a:lnTo>
                    <a:cubicBezTo>
                      <a:pt x="2613" y="618"/>
                      <a:pt x="2593" y="718"/>
                      <a:pt x="2592" y="723"/>
                    </a:cubicBezTo>
                    <a:lnTo>
                      <a:pt x="2592" y="723"/>
                    </a:lnTo>
                    <a:cubicBezTo>
                      <a:pt x="2591" y="727"/>
                      <a:pt x="2588" y="730"/>
                      <a:pt x="2584" y="7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4">
                <a:extLst>
                  <a:ext uri="{FF2B5EF4-FFF2-40B4-BE49-F238E27FC236}">
                    <a16:creationId xmlns:a16="http://schemas.microsoft.com/office/drawing/2014/main" id="{04A03806-E2E1-41E0-BAAC-E2EE7BB1E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2729" y="6753041"/>
                <a:ext cx="1029789" cy="320818"/>
              </a:xfrm>
              <a:custGeom>
                <a:avLst/>
                <a:gdLst>
                  <a:gd name="T0" fmla="*/ 0 w 1145"/>
                  <a:gd name="T1" fmla="*/ 354 h 355"/>
                  <a:gd name="T2" fmla="*/ 1128 w 1145"/>
                  <a:gd name="T3" fmla="*/ 354 h 355"/>
                  <a:gd name="T4" fmla="*/ 1128 w 1145"/>
                  <a:gd name="T5" fmla="*/ 354 h 355"/>
                  <a:gd name="T6" fmla="*/ 1098 w 1145"/>
                  <a:gd name="T7" fmla="*/ 270 h 355"/>
                  <a:gd name="T8" fmla="*/ 1098 w 1145"/>
                  <a:gd name="T9" fmla="*/ 270 h 355"/>
                  <a:gd name="T10" fmla="*/ 950 w 1145"/>
                  <a:gd name="T11" fmla="*/ 288 h 355"/>
                  <a:gd name="T12" fmla="*/ 950 w 1145"/>
                  <a:gd name="T13" fmla="*/ 288 h 355"/>
                  <a:gd name="T14" fmla="*/ 918 w 1145"/>
                  <a:gd name="T15" fmla="*/ 158 h 355"/>
                  <a:gd name="T16" fmla="*/ 918 w 1145"/>
                  <a:gd name="T17" fmla="*/ 158 h 355"/>
                  <a:gd name="T18" fmla="*/ 606 w 1145"/>
                  <a:gd name="T19" fmla="*/ 232 h 355"/>
                  <a:gd name="T20" fmla="*/ 606 w 1145"/>
                  <a:gd name="T21" fmla="*/ 232 h 355"/>
                  <a:gd name="T22" fmla="*/ 607 w 1145"/>
                  <a:gd name="T23" fmla="*/ 22 h 355"/>
                  <a:gd name="T24" fmla="*/ 607 w 1145"/>
                  <a:gd name="T25" fmla="*/ 22 h 355"/>
                  <a:gd name="T26" fmla="*/ 0 w 1145"/>
                  <a:gd name="T27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5" h="355">
                    <a:moveTo>
                      <a:pt x="0" y="354"/>
                    </a:moveTo>
                    <a:lnTo>
                      <a:pt x="1128" y="354"/>
                    </a:lnTo>
                    <a:lnTo>
                      <a:pt x="1128" y="354"/>
                    </a:lnTo>
                    <a:cubicBezTo>
                      <a:pt x="1128" y="354"/>
                      <a:pt x="1144" y="282"/>
                      <a:pt x="1098" y="270"/>
                    </a:cubicBezTo>
                    <a:lnTo>
                      <a:pt x="1098" y="270"/>
                    </a:lnTo>
                    <a:cubicBezTo>
                      <a:pt x="1053" y="258"/>
                      <a:pt x="962" y="297"/>
                      <a:pt x="950" y="288"/>
                    </a:cubicBezTo>
                    <a:lnTo>
                      <a:pt x="950" y="288"/>
                    </a:lnTo>
                    <a:cubicBezTo>
                      <a:pt x="939" y="280"/>
                      <a:pt x="984" y="165"/>
                      <a:pt x="918" y="158"/>
                    </a:cubicBezTo>
                    <a:lnTo>
                      <a:pt x="918" y="158"/>
                    </a:lnTo>
                    <a:cubicBezTo>
                      <a:pt x="852" y="152"/>
                      <a:pt x="615" y="257"/>
                      <a:pt x="606" y="232"/>
                    </a:cubicBezTo>
                    <a:lnTo>
                      <a:pt x="606" y="232"/>
                    </a:lnTo>
                    <a:cubicBezTo>
                      <a:pt x="593" y="199"/>
                      <a:pt x="673" y="43"/>
                      <a:pt x="607" y="22"/>
                    </a:cubicBezTo>
                    <a:lnTo>
                      <a:pt x="607" y="22"/>
                    </a:lnTo>
                    <a:cubicBezTo>
                      <a:pt x="541" y="0"/>
                      <a:pt x="363" y="40"/>
                      <a:pt x="0" y="3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5">
                <a:extLst>
                  <a:ext uri="{FF2B5EF4-FFF2-40B4-BE49-F238E27FC236}">
                    <a16:creationId xmlns:a16="http://schemas.microsoft.com/office/drawing/2014/main" id="{B4CF2F1D-45A1-468C-AB1E-F83B81485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74807" y="6753041"/>
                <a:ext cx="1045632" cy="328739"/>
              </a:xfrm>
              <a:custGeom>
                <a:avLst/>
                <a:gdLst>
                  <a:gd name="T0" fmla="*/ 31 w 1163"/>
                  <a:gd name="T1" fmla="*/ 348 h 366"/>
                  <a:gd name="T2" fmla="*/ 1130 w 1163"/>
                  <a:gd name="T3" fmla="*/ 348 h 366"/>
                  <a:gd name="T4" fmla="*/ 1130 w 1163"/>
                  <a:gd name="T5" fmla="*/ 348 h 366"/>
                  <a:gd name="T6" fmla="*/ 1105 w 1163"/>
                  <a:gd name="T7" fmla="*/ 279 h 366"/>
                  <a:gd name="T8" fmla="*/ 1105 w 1163"/>
                  <a:gd name="T9" fmla="*/ 279 h 366"/>
                  <a:gd name="T10" fmla="*/ 1009 w 1163"/>
                  <a:gd name="T11" fmla="*/ 291 h 366"/>
                  <a:gd name="T12" fmla="*/ 1009 w 1163"/>
                  <a:gd name="T13" fmla="*/ 291 h 366"/>
                  <a:gd name="T14" fmla="*/ 954 w 1163"/>
                  <a:gd name="T15" fmla="*/ 296 h 366"/>
                  <a:gd name="T16" fmla="*/ 954 w 1163"/>
                  <a:gd name="T17" fmla="*/ 296 h 366"/>
                  <a:gd name="T18" fmla="*/ 952 w 1163"/>
                  <a:gd name="T19" fmla="*/ 260 h 366"/>
                  <a:gd name="T20" fmla="*/ 952 w 1163"/>
                  <a:gd name="T21" fmla="*/ 260 h 366"/>
                  <a:gd name="T22" fmla="*/ 947 w 1163"/>
                  <a:gd name="T23" fmla="*/ 179 h 366"/>
                  <a:gd name="T24" fmla="*/ 947 w 1163"/>
                  <a:gd name="T25" fmla="*/ 179 h 366"/>
                  <a:gd name="T26" fmla="*/ 926 w 1163"/>
                  <a:gd name="T27" fmla="*/ 169 h 366"/>
                  <a:gd name="T28" fmla="*/ 926 w 1163"/>
                  <a:gd name="T29" fmla="*/ 169 h 366"/>
                  <a:gd name="T30" fmla="*/ 753 w 1163"/>
                  <a:gd name="T31" fmla="*/ 212 h 366"/>
                  <a:gd name="T32" fmla="*/ 753 w 1163"/>
                  <a:gd name="T33" fmla="*/ 212 h 366"/>
                  <a:gd name="T34" fmla="*/ 607 w 1163"/>
                  <a:gd name="T35" fmla="*/ 238 h 366"/>
                  <a:gd name="T36" fmla="*/ 607 w 1163"/>
                  <a:gd name="T37" fmla="*/ 238 h 366"/>
                  <a:gd name="T38" fmla="*/ 617 w 1163"/>
                  <a:gd name="T39" fmla="*/ 162 h 366"/>
                  <a:gd name="T40" fmla="*/ 617 w 1163"/>
                  <a:gd name="T41" fmla="*/ 162 h 366"/>
                  <a:gd name="T42" fmla="*/ 613 w 1163"/>
                  <a:gd name="T43" fmla="*/ 32 h 366"/>
                  <a:gd name="T44" fmla="*/ 613 w 1163"/>
                  <a:gd name="T45" fmla="*/ 32 h 366"/>
                  <a:gd name="T46" fmla="*/ 31 w 1163"/>
                  <a:gd name="T47" fmla="*/ 348 h 366"/>
                  <a:gd name="T48" fmla="*/ 1137 w 1163"/>
                  <a:gd name="T49" fmla="*/ 365 h 366"/>
                  <a:gd name="T50" fmla="*/ 9 w 1163"/>
                  <a:gd name="T51" fmla="*/ 365 h 366"/>
                  <a:gd name="T52" fmla="*/ 9 w 1163"/>
                  <a:gd name="T53" fmla="*/ 365 h 366"/>
                  <a:gd name="T54" fmla="*/ 1 w 1163"/>
                  <a:gd name="T55" fmla="*/ 359 h 366"/>
                  <a:gd name="T56" fmla="*/ 1 w 1163"/>
                  <a:gd name="T57" fmla="*/ 359 h 366"/>
                  <a:gd name="T58" fmla="*/ 4 w 1163"/>
                  <a:gd name="T59" fmla="*/ 350 h 366"/>
                  <a:gd name="T60" fmla="*/ 4 w 1163"/>
                  <a:gd name="T61" fmla="*/ 350 h 366"/>
                  <a:gd name="T62" fmla="*/ 618 w 1163"/>
                  <a:gd name="T63" fmla="*/ 16 h 366"/>
                  <a:gd name="T64" fmla="*/ 618 w 1163"/>
                  <a:gd name="T65" fmla="*/ 16 h 366"/>
                  <a:gd name="T66" fmla="*/ 633 w 1163"/>
                  <a:gd name="T67" fmla="*/ 167 h 366"/>
                  <a:gd name="T68" fmla="*/ 633 w 1163"/>
                  <a:gd name="T69" fmla="*/ 167 h 366"/>
                  <a:gd name="T70" fmla="*/ 623 w 1163"/>
                  <a:gd name="T71" fmla="*/ 230 h 366"/>
                  <a:gd name="T72" fmla="*/ 623 w 1163"/>
                  <a:gd name="T73" fmla="*/ 230 h 366"/>
                  <a:gd name="T74" fmla="*/ 747 w 1163"/>
                  <a:gd name="T75" fmla="*/ 196 h 366"/>
                  <a:gd name="T76" fmla="*/ 747 w 1163"/>
                  <a:gd name="T77" fmla="*/ 196 h 366"/>
                  <a:gd name="T78" fmla="*/ 928 w 1163"/>
                  <a:gd name="T79" fmla="*/ 152 h 366"/>
                  <a:gd name="T80" fmla="*/ 928 w 1163"/>
                  <a:gd name="T81" fmla="*/ 152 h 366"/>
                  <a:gd name="T82" fmla="*/ 959 w 1163"/>
                  <a:gd name="T83" fmla="*/ 169 h 366"/>
                  <a:gd name="T84" fmla="*/ 959 w 1163"/>
                  <a:gd name="T85" fmla="*/ 169 h 366"/>
                  <a:gd name="T86" fmla="*/ 968 w 1163"/>
                  <a:gd name="T87" fmla="*/ 262 h 366"/>
                  <a:gd name="T88" fmla="*/ 968 w 1163"/>
                  <a:gd name="T89" fmla="*/ 262 h 366"/>
                  <a:gd name="T90" fmla="*/ 965 w 1163"/>
                  <a:gd name="T91" fmla="*/ 283 h 366"/>
                  <a:gd name="T92" fmla="*/ 965 w 1163"/>
                  <a:gd name="T93" fmla="*/ 283 h 366"/>
                  <a:gd name="T94" fmla="*/ 1004 w 1163"/>
                  <a:gd name="T95" fmla="*/ 275 h 366"/>
                  <a:gd name="T96" fmla="*/ 1004 w 1163"/>
                  <a:gd name="T97" fmla="*/ 275 h 366"/>
                  <a:gd name="T98" fmla="*/ 1110 w 1163"/>
                  <a:gd name="T99" fmla="*/ 263 h 366"/>
                  <a:gd name="T100" fmla="*/ 1110 w 1163"/>
                  <a:gd name="T101" fmla="*/ 263 h 366"/>
                  <a:gd name="T102" fmla="*/ 1145 w 1163"/>
                  <a:gd name="T103" fmla="*/ 358 h 366"/>
                  <a:gd name="T104" fmla="*/ 1145 w 1163"/>
                  <a:gd name="T105" fmla="*/ 358 h 366"/>
                  <a:gd name="T106" fmla="*/ 1137 w 1163"/>
                  <a:gd name="T107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63" h="366">
                    <a:moveTo>
                      <a:pt x="31" y="348"/>
                    </a:moveTo>
                    <a:lnTo>
                      <a:pt x="1130" y="348"/>
                    </a:lnTo>
                    <a:lnTo>
                      <a:pt x="1130" y="348"/>
                    </a:lnTo>
                    <a:cubicBezTo>
                      <a:pt x="1133" y="331"/>
                      <a:pt x="1136" y="287"/>
                      <a:pt x="1105" y="279"/>
                    </a:cubicBezTo>
                    <a:lnTo>
                      <a:pt x="1105" y="279"/>
                    </a:lnTo>
                    <a:cubicBezTo>
                      <a:pt x="1081" y="274"/>
                      <a:pt x="1039" y="284"/>
                      <a:pt x="1009" y="291"/>
                    </a:cubicBezTo>
                    <a:lnTo>
                      <a:pt x="1009" y="291"/>
                    </a:lnTo>
                    <a:cubicBezTo>
                      <a:pt x="976" y="299"/>
                      <a:pt x="962" y="302"/>
                      <a:pt x="954" y="296"/>
                    </a:cubicBezTo>
                    <a:lnTo>
                      <a:pt x="954" y="296"/>
                    </a:lnTo>
                    <a:cubicBezTo>
                      <a:pt x="947" y="291"/>
                      <a:pt x="948" y="280"/>
                      <a:pt x="952" y="260"/>
                    </a:cubicBezTo>
                    <a:lnTo>
                      <a:pt x="952" y="260"/>
                    </a:lnTo>
                    <a:cubicBezTo>
                      <a:pt x="955" y="234"/>
                      <a:pt x="960" y="196"/>
                      <a:pt x="947" y="179"/>
                    </a:cubicBezTo>
                    <a:lnTo>
                      <a:pt x="947" y="179"/>
                    </a:lnTo>
                    <a:cubicBezTo>
                      <a:pt x="942" y="173"/>
                      <a:pt x="936" y="170"/>
                      <a:pt x="926" y="169"/>
                    </a:cubicBezTo>
                    <a:lnTo>
                      <a:pt x="926" y="169"/>
                    </a:lnTo>
                    <a:cubicBezTo>
                      <a:pt x="895" y="166"/>
                      <a:pt x="819" y="190"/>
                      <a:pt x="753" y="212"/>
                    </a:cubicBezTo>
                    <a:lnTo>
                      <a:pt x="753" y="212"/>
                    </a:lnTo>
                    <a:cubicBezTo>
                      <a:pt x="648" y="246"/>
                      <a:pt x="614" y="255"/>
                      <a:pt x="607" y="238"/>
                    </a:cubicBezTo>
                    <a:lnTo>
                      <a:pt x="607" y="238"/>
                    </a:lnTo>
                    <a:cubicBezTo>
                      <a:pt x="602" y="223"/>
                      <a:pt x="609" y="196"/>
                      <a:pt x="617" y="162"/>
                    </a:cubicBezTo>
                    <a:lnTo>
                      <a:pt x="617" y="162"/>
                    </a:lnTo>
                    <a:cubicBezTo>
                      <a:pt x="632" y="110"/>
                      <a:pt x="649" y="43"/>
                      <a:pt x="613" y="32"/>
                    </a:cubicBezTo>
                    <a:lnTo>
                      <a:pt x="613" y="32"/>
                    </a:lnTo>
                    <a:cubicBezTo>
                      <a:pt x="577" y="20"/>
                      <a:pt x="427" y="9"/>
                      <a:pt x="31" y="348"/>
                    </a:cubicBezTo>
                    <a:close/>
                    <a:moveTo>
                      <a:pt x="1137" y="365"/>
                    </a:moveTo>
                    <a:lnTo>
                      <a:pt x="9" y="365"/>
                    </a:lnTo>
                    <a:lnTo>
                      <a:pt x="9" y="365"/>
                    </a:lnTo>
                    <a:cubicBezTo>
                      <a:pt x="6" y="365"/>
                      <a:pt x="2" y="363"/>
                      <a:pt x="1" y="359"/>
                    </a:cubicBezTo>
                    <a:lnTo>
                      <a:pt x="1" y="359"/>
                    </a:lnTo>
                    <a:cubicBezTo>
                      <a:pt x="0" y="356"/>
                      <a:pt x="1" y="352"/>
                      <a:pt x="4" y="350"/>
                    </a:cubicBezTo>
                    <a:lnTo>
                      <a:pt x="4" y="350"/>
                    </a:lnTo>
                    <a:cubicBezTo>
                      <a:pt x="407" y="0"/>
                      <a:pt x="568" y="0"/>
                      <a:pt x="618" y="16"/>
                    </a:cubicBezTo>
                    <a:lnTo>
                      <a:pt x="618" y="16"/>
                    </a:lnTo>
                    <a:cubicBezTo>
                      <a:pt x="668" y="32"/>
                      <a:pt x="649" y="107"/>
                      <a:pt x="633" y="167"/>
                    </a:cubicBezTo>
                    <a:lnTo>
                      <a:pt x="633" y="167"/>
                    </a:lnTo>
                    <a:cubicBezTo>
                      <a:pt x="627" y="192"/>
                      <a:pt x="620" y="219"/>
                      <a:pt x="623" y="230"/>
                    </a:cubicBezTo>
                    <a:lnTo>
                      <a:pt x="623" y="230"/>
                    </a:lnTo>
                    <a:cubicBezTo>
                      <a:pt x="636" y="233"/>
                      <a:pt x="700" y="212"/>
                      <a:pt x="747" y="196"/>
                    </a:cubicBezTo>
                    <a:lnTo>
                      <a:pt x="747" y="196"/>
                    </a:lnTo>
                    <a:cubicBezTo>
                      <a:pt x="819" y="173"/>
                      <a:pt x="893" y="149"/>
                      <a:pt x="928" y="152"/>
                    </a:cubicBezTo>
                    <a:lnTo>
                      <a:pt x="928" y="152"/>
                    </a:lnTo>
                    <a:cubicBezTo>
                      <a:pt x="942" y="154"/>
                      <a:pt x="952" y="159"/>
                      <a:pt x="959" y="169"/>
                    </a:cubicBezTo>
                    <a:lnTo>
                      <a:pt x="959" y="169"/>
                    </a:lnTo>
                    <a:cubicBezTo>
                      <a:pt x="978" y="192"/>
                      <a:pt x="972" y="233"/>
                      <a:pt x="968" y="262"/>
                    </a:cubicBezTo>
                    <a:lnTo>
                      <a:pt x="968" y="262"/>
                    </a:lnTo>
                    <a:cubicBezTo>
                      <a:pt x="967" y="269"/>
                      <a:pt x="965" y="278"/>
                      <a:pt x="965" y="283"/>
                    </a:cubicBezTo>
                    <a:lnTo>
                      <a:pt x="965" y="283"/>
                    </a:lnTo>
                    <a:cubicBezTo>
                      <a:pt x="973" y="283"/>
                      <a:pt x="990" y="278"/>
                      <a:pt x="1004" y="275"/>
                    </a:cubicBezTo>
                    <a:lnTo>
                      <a:pt x="1004" y="275"/>
                    </a:lnTo>
                    <a:cubicBezTo>
                      <a:pt x="1039" y="267"/>
                      <a:pt x="1081" y="256"/>
                      <a:pt x="1110" y="263"/>
                    </a:cubicBezTo>
                    <a:lnTo>
                      <a:pt x="1110" y="263"/>
                    </a:lnTo>
                    <a:cubicBezTo>
                      <a:pt x="1162" y="277"/>
                      <a:pt x="1146" y="355"/>
                      <a:pt x="1145" y="358"/>
                    </a:cubicBezTo>
                    <a:lnTo>
                      <a:pt x="1145" y="358"/>
                    </a:lnTo>
                    <a:cubicBezTo>
                      <a:pt x="1144" y="362"/>
                      <a:pt x="1141" y="365"/>
                      <a:pt x="1137" y="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6">
                <a:extLst>
                  <a:ext uri="{FF2B5EF4-FFF2-40B4-BE49-F238E27FC236}">
                    <a16:creationId xmlns:a16="http://schemas.microsoft.com/office/drawing/2014/main" id="{D6A8FEBF-A3AF-40FC-977D-1DF53ABA4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1458" y="8642307"/>
                <a:ext cx="716893" cy="213879"/>
              </a:xfrm>
              <a:custGeom>
                <a:avLst/>
                <a:gdLst>
                  <a:gd name="T0" fmla="*/ 799 w 800"/>
                  <a:gd name="T1" fmla="*/ 237 h 238"/>
                  <a:gd name="T2" fmla="*/ 0 w 800"/>
                  <a:gd name="T3" fmla="*/ 237 h 238"/>
                  <a:gd name="T4" fmla="*/ 0 w 800"/>
                  <a:gd name="T5" fmla="*/ 237 h 238"/>
                  <a:gd name="T6" fmla="*/ 328 w 800"/>
                  <a:gd name="T7" fmla="*/ 106 h 238"/>
                  <a:gd name="T8" fmla="*/ 328 w 800"/>
                  <a:gd name="T9" fmla="*/ 106 h 238"/>
                  <a:gd name="T10" fmla="*/ 473 w 800"/>
                  <a:gd name="T11" fmla="*/ 117 h 238"/>
                  <a:gd name="T12" fmla="*/ 473 w 800"/>
                  <a:gd name="T13" fmla="*/ 117 h 238"/>
                  <a:gd name="T14" fmla="*/ 799 w 800"/>
                  <a:gd name="T15" fmla="*/ 23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0" h="238">
                    <a:moveTo>
                      <a:pt x="799" y="237"/>
                    </a:moveTo>
                    <a:lnTo>
                      <a:pt x="0" y="237"/>
                    </a:lnTo>
                    <a:lnTo>
                      <a:pt x="0" y="237"/>
                    </a:lnTo>
                    <a:cubicBezTo>
                      <a:pt x="0" y="237"/>
                      <a:pt x="235" y="54"/>
                      <a:pt x="328" y="106"/>
                    </a:cubicBezTo>
                    <a:lnTo>
                      <a:pt x="328" y="106"/>
                    </a:lnTo>
                    <a:cubicBezTo>
                      <a:pt x="400" y="146"/>
                      <a:pt x="398" y="165"/>
                      <a:pt x="473" y="117"/>
                    </a:cubicBezTo>
                    <a:lnTo>
                      <a:pt x="473" y="117"/>
                    </a:lnTo>
                    <a:cubicBezTo>
                      <a:pt x="659" y="0"/>
                      <a:pt x="736" y="23"/>
                      <a:pt x="799" y="2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7">
                <a:extLst>
                  <a:ext uri="{FF2B5EF4-FFF2-40B4-BE49-F238E27FC236}">
                    <a16:creationId xmlns:a16="http://schemas.microsoft.com/office/drawing/2014/main" id="{E6FF679C-C8DB-4DCA-890A-2FA31A56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3536" y="8666071"/>
                <a:ext cx="736695" cy="198036"/>
              </a:xfrm>
              <a:custGeom>
                <a:avLst/>
                <a:gdLst>
                  <a:gd name="T0" fmla="*/ 34 w 819"/>
                  <a:gd name="T1" fmla="*/ 202 h 219"/>
                  <a:gd name="T2" fmla="*/ 798 w 819"/>
                  <a:gd name="T3" fmla="*/ 202 h 219"/>
                  <a:gd name="T4" fmla="*/ 798 w 819"/>
                  <a:gd name="T5" fmla="*/ 202 h 219"/>
                  <a:gd name="T6" fmla="*/ 690 w 819"/>
                  <a:gd name="T7" fmla="*/ 35 h 219"/>
                  <a:gd name="T8" fmla="*/ 690 w 819"/>
                  <a:gd name="T9" fmla="*/ 35 h 219"/>
                  <a:gd name="T10" fmla="*/ 488 w 819"/>
                  <a:gd name="T11" fmla="*/ 98 h 219"/>
                  <a:gd name="T12" fmla="*/ 488 w 819"/>
                  <a:gd name="T13" fmla="*/ 98 h 219"/>
                  <a:gd name="T14" fmla="*/ 365 w 819"/>
                  <a:gd name="T15" fmla="*/ 106 h 219"/>
                  <a:gd name="T16" fmla="*/ 365 w 819"/>
                  <a:gd name="T17" fmla="*/ 106 h 219"/>
                  <a:gd name="T18" fmla="*/ 333 w 819"/>
                  <a:gd name="T19" fmla="*/ 86 h 219"/>
                  <a:gd name="T20" fmla="*/ 333 w 819"/>
                  <a:gd name="T21" fmla="*/ 86 h 219"/>
                  <a:gd name="T22" fmla="*/ 142 w 819"/>
                  <a:gd name="T23" fmla="*/ 132 h 219"/>
                  <a:gd name="T24" fmla="*/ 142 w 819"/>
                  <a:gd name="T25" fmla="*/ 132 h 219"/>
                  <a:gd name="T26" fmla="*/ 34 w 819"/>
                  <a:gd name="T27" fmla="*/ 202 h 219"/>
                  <a:gd name="T28" fmla="*/ 808 w 819"/>
                  <a:gd name="T29" fmla="*/ 218 h 219"/>
                  <a:gd name="T30" fmla="*/ 9 w 819"/>
                  <a:gd name="T31" fmla="*/ 218 h 219"/>
                  <a:gd name="T32" fmla="*/ 9 w 819"/>
                  <a:gd name="T33" fmla="*/ 218 h 219"/>
                  <a:gd name="T34" fmla="*/ 1 w 819"/>
                  <a:gd name="T35" fmla="*/ 213 h 219"/>
                  <a:gd name="T36" fmla="*/ 1 w 819"/>
                  <a:gd name="T37" fmla="*/ 213 h 219"/>
                  <a:gd name="T38" fmla="*/ 4 w 819"/>
                  <a:gd name="T39" fmla="*/ 204 h 219"/>
                  <a:gd name="T40" fmla="*/ 4 w 819"/>
                  <a:gd name="T41" fmla="*/ 204 h 219"/>
                  <a:gd name="T42" fmla="*/ 341 w 819"/>
                  <a:gd name="T43" fmla="*/ 72 h 219"/>
                  <a:gd name="T44" fmla="*/ 341 w 819"/>
                  <a:gd name="T45" fmla="*/ 72 h 219"/>
                  <a:gd name="T46" fmla="*/ 374 w 819"/>
                  <a:gd name="T47" fmla="*/ 92 h 219"/>
                  <a:gd name="T48" fmla="*/ 374 w 819"/>
                  <a:gd name="T49" fmla="*/ 92 h 219"/>
                  <a:gd name="T50" fmla="*/ 478 w 819"/>
                  <a:gd name="T51" fmla="*/ 84 h 219"/>
                  <a:gd name="T52" fmla="*/ 478 w 819"/>
                  <a:gd name="T53" fmla="*/ 84 h 219"/>
                  <a:gd name="T54" fmla="*/ 696 w 819"/>
                  <a:gd name="T55" fmla="*/ 19 h 219"/>
                  <a:gd name="T56" fmla="*/ 696 w 819"/>
                  <a:gd name="T57" fmla="*/ 19 h 219"/>
                  <a:gd name="T58" fmla="*/ 817 w 819"/>
                  <a:gd name="T59" fmla="*/ 208 h 219"/>
                  <a:gd name="T60" fmla="*/ 817 w 819"/>
                  <a:gd name="T61" fmla="*/ 208 h 219"/>
                  <a:gd name="T62" fmla="*/ 815 w 819"/>
                  <a:gd name="T63" fmla="*/ 215 h 219"/>
                  <a:gd name="T64" fmla="*/ 815 w 819"/>
                  <a:gd name="T65" fmla="*/ 215 h 219"/>
                  <a:gd name="T66" fmla="*/ 808 w 819"/>
                  <a:gd name="T67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9" h="219">
                    <a:moveTo>
                      <a:pt x="34" y="202"/>
                    </a:moveTo>
                    <a:lnTo>
                      <a:pt x="798" y="202"/>
                    </a:lnTo>
                    <a:lnTo>
                      <a:pt x="798" y="202"/>
                    </a:lnTo>
                    <a:cubicBezTo>
                      <a:pt x="767" y="103"/>
                      <a:pt x="734" y="52"/>
                      <a:pt x="690" y="35"/>
                    </a:cubicBezTo>
                    <a:lnTo>
                      <a:pt x="690" y="35"/>
                    </a:lnTo>
                    <a:cubicBezTo>
                      <a:pt x="645" y="18"/>
                      <a:pt x="582" y="37"/>
                      <a:pt x="488" y="98"/>
                    </a:cubicBezTo>
                    <a:lnTo>
                      <a:pt x="488" y="98"/>
                    </a:lnTo>
                    <a:cubicBezTo>
                      <a:pt x="423" y="139"/>
                      <a:pt x="410" y="134"/>
                      <a:pt x="365" y="106"/>
                    </a:cubicBezTo>
                    <a:lnTo>
                      <a:pt x="365" y="106"/>
                    </a:lnTo>
                    <a:cubicBezTo>
                      <a:pt x="356" y="100"/>
                      <a:pt x="346" y="93"/>
                      <a:pt x="333" y="86"/>
                    </a:cubicBezTo>
                    <a:lnTo>
                      <a:pt x="333" y="86"/>
                    </a:lnTo>
                    <a:cubicBezTo>
                      <a:pt x="298" y="67"/>
                      <a:pt x="232" y="83"/>
                      <a:pt x="142" y="132"/>
                    </a:cubicBezTo>
                    <a:lnTo>
                      <a:pt x="142" y="132"/>
                    </a:lnTo>
                    <a:cubicBezTo>
                      <a:pt x="97" y="158"/>
                      <a:pt x="57" y="185"/>
                      <a:pt x="34" y="202"/>
                    </a:cubicBezTo>
                    <a:close/>
                    <a:moveTo>
                      <a:pt x="808" y="218"/>
                    </a:moveTo>
                    <a:lnTo>
                      <a:pt x="9" y="218"/>
                    </a:lnTo>
                    <a:lnTo>
                      <a:pt x="9" y="218"/>
                    </a:lnTo>
                    <a:cubicBezTo>
                      <a:pt x="6" y="218"/>
                      <a:pt x="2" y="216"/>
                      <a:pt x="1" y="213"/>
                    </a:cubicBezTo>
                    <a:lnTo>
                      <a:pt x="1" y="213"/>
                    </a:lnTo>
                    <a:cubicBezTo>
                      <a:pt x="0" y="209"/>
                      <a:pt x="1" y="205"/>
                      <a:pt x="4" y="204"/>
                    </a:cubicBezTo>
                    <a:lnTo>
                      <a:pt x="4" y="204"/>
                    </a:lnTo>
                    <a:cubicBezTo>
                      <a:pt x="13" y="196"/>
                      <a:pt x="245" y="19"/>
                      <a:pt x="341" y="72"/>
                    </a:cubicBezTo>
                    <a:lnTo>
                      <a:pt x="341" y="72"/>
                    </a:lnTo>
                    <a:cubicBezTo>
                      <a:pt x="355" y="80"/>
                      <a:pt x="365" y="86"/>
                      <a:pt x="374" y="92"/>
                    </a:cubicBezTo>
                    <a:lnTo>
                      <a:pt x="374" y="92"/>
                    </a:lnTo>
                    <a:cubicBezTo>
                      <a:pt x="414" y="116"/>
                      <a:pt x="421" y="120"/>
                      <a:pt x="478" y="84"/>
                    </a:cubicBezTo>
                    <a:lnTo>
                      <a:pt x="478" y="84"/>
                    </a:lnTo>
                    <a:cubicBezTo>
                      <a:pt x="579" y="19"/>
                      <a:pt x="645" y="0"/>
                      <a:pt x="696" y="19"/>
                    </a:cubicBezTo>
                    <a:lnTo>
                      <a:pt x="696" y="19"/>
                    </a:lnTo>
                    <a:cubicBezTo>
                      <a:pt x="747" y="38"/>
                      <a:pt x="784" y="97"/>
                      <a:pt x="817" y="208"/>
                    </a:cubicBezTo>
                    <a:lnTo>
                      <a:pt x="817" y="208"/>
                    </a:lnTo>
                    <a:cubicBezTo>
                      <a:pt x="818" y="211"/>
                      <a:pt x="817" y="213"/>
                      <a:pt x="815" y="215"/>
                    </a:cubicBezTo>
                    <a:lnTo>
                      <a:pt x="815" y="215"/>
                    </a:lnTo>
                    <a:cubicBezTo>
                      <a:pt x="814" y="217"/>
                      <a:pt x="811" y="218"/>
                      <a:pt x="808" y="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8">
                <a:extLst>
                  <a:ext uri="{FF2B5EF4-FFF2-40B4-BE49-F238E27FC236}">
                    <a16:creationId xmlns:a16="http://schemas.microsoft.com/office/drawing/2014/main" id="{A7CC50B8-9980-4543-A2B4-CA61DA6A7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6243" y="7362993"/>
                <a:ext cx="903046" cy="201996"/>
              </a:xfrm>
              <a:custGeom>
                <a:avLst/>
                <a:gdLst>
                  <a:gd name="T0" fmla="*/ 1003 w 1004"/>
                  <a:gd name="T1" fmla="*/ 226 h 227"/>
                  <a:gd name="T2" fmla="*/ 0 w 1004"/>
                  <a:gd name="T3" fmla="*/ 226 h 227"/>
                  <a:gd name="T4" fmla="*/ 0 w 1004"/>
                  <a:gd name="T5" fmla="*/ 226 h 227"/>
                  <a:gd name="T6" fmla="*/ 414 w 1004"/>
                  <a:gd name="T7" fmla="*/ 1 h 227"/>
                  <a:gd name="T8" fmla="*/ 414 w 1004"/>
                  <a:gd name="T9" fmla="*/ 1 h 227"/>
                  <a:gd name="T10" fmla="*/ 624 w 1004"/>
                  <a:gd name="T11" fmla="*/ 139 h 227"/>
                  <a:gd name="T12" fmla="*/ 624 w 1004"/>
                  <a:gd name="T13" fmla="*/ 139 h 227"/>
                  <a:gd name="T14" fmla="*/ 917 w 1004"/>
                  <a:gd name="T15" fmla="*/ 102 h 227"/>
                  <a:gd name="T16" fmla="*/ 917 w 1004"/>
                  <a:gd name="T17" fmla="*/ 102 h 227"/>
                  <a:gd name="T18" fmla="*/ 1003 w 1004"/>
                  <a:gd name="T1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4" h="227">
                    <a:moveTo>
                      <a:pt x="1003" y="226"/>
                    </a:moveTo>
                    <a:lnTo>
                      <a:pt x="0" y="226"/>
                    </a:lnTo>
                    <a:lnTo>
                      <a:pt x="0" y="226"/>
                    </a:lnTo>
                    <a:cubicBezTo>
                      <a:pt x="0" y="226"/>
                      <a:pt x="218" y="2"/>
                      <a:pt x="414" y="1"/>
                    </a:cubicBezTo>
                    <a:lnTo>
                      <a:pt x="414" y="1"/>
                    </a:lnTo>
                    <a:cubicBezTo>
                      <a:pt x="563" y="0"/>
                      <a:pt x="533" y="160"/>
                      <a:pt x="624" y="139"/>
                    </a:cubicBezTo>
                    <a:lnTo>
                      <a:pt x="624" y="139"/>
                    </a:lnTo>
                    <a:cubicBezTo>
                      <a:pt x="811" y="99"/>
                      <a:pt x="864" y="76"/>
                      <a:pt x="917" y="102"/>
                    </a:cubicBezTo>
                    <a:lnTo>
                      <a:pt x="917" y="102"/>
                    </a:lnTo>
                    <a:cubicBezTo>
                      <a:pt x="997" y="143"/>
                      <a:pt x="1003" y="226"/>
                      <a:pt x="1003" y="2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9">
                <a:extLst>
                  <a:ext uri="{FF2B5EF4-FFF2-40B4-BE49-F238E27FC236}">
                    <a16:creationId xmlns:a16="http://schemas.microsoft.com/office/drawing/2014/main" id="{68CF5BFA-0370-44DF-8A83-1532D051A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4360" y="7355072"/>
                <a:ext cx="918889" cy="217839"/>
              </a:xfrm>
              <a:custGeom>
                <a:avLst/>
                <a:gdLst>
                  <a:gd name="T0" fmla="*/ 30 w 1023"/>
                  <a:gd name="T1" fmla="*/ 224 h 241"/>
                  <a:gd name="T2" fmla="*/ 1004 w 1023"/>
                  <a:gd name="T3" fmla="*/ 224 h 241"/>
                  <a:gd name="T4" fmla="*/ 1004 w 1023"/>
                  <a:gd name="T5" fmla="*/ 224 h 241"/>
                  <a:gd name="T6" fmla="*/ 924 w 1023"/>
                  <a:gd name="T7" fmla="*/ 117 h 241"/>
                  <a:gd name="T8" fmla="*/ 924 w 1023"/>
                  <a:gd name="T9" fmla="*/ 117 h 241"/>
                  <a:gd name="T10" fmla="*/ 736 w 1023"/>
                  <a:gd name="T11" fmla="*/ 132 h 241"/>
                  <a:gd name="T12" fmla="*/ 736 w 1023"/>
                  <a:gd name="T13" fmla="*/ 132 h 241"/>
                  <a:gd name="T14" fmla="*/ 636 w 1023"/>
                  <a:gd name="T15" fmla="*/ 155 h 241"/>
                  <a:gd name="T16" fmla="*/ 636 w 1023"/>
                  <a:gd name="T17" fmla="*/ 155 h 241"/>
                  <a:gd name="T18" fmla="*/ 550 w 1023"/>
                  <a:gd name="T19" fmla="*/ 99 h 241"/>
                  <a:gd name="T20" fmla="*/ 550 w 1023"/>
                  <a:gd name="T21" fmla="*/ 99 h 241"/>
                  <a:gd name="T22" fmla="*/ 425 w 1023"/>
                  <a:gd name="T23" fmla="*/ 16 h 241"/>
                  <a:gd name="T24" fmla="*/ 424 w 1023"/>
                  <a:gd name="T25" fmla="*/ 16 h 241"/>
                  <a:gd name="T26" fmla="*/ 424 w 1023"/>
                  <a:gd name="T27" fmla="*/ 16 h 241"/>
                  <a:gd name="T28" fmla="*/ 30 w 1023"/>
                  <a:gd name="T29" fmla="*/ 224 h 241"/>
                  <a:gd name="T30" fmla="*/ 1013 w 1023"/>
                  <a:gd name="T31" fmla="*/ 240 h 241"/>
                  <a:gd name="T32" fmla="*/ 10 w 1023"/>
                  <a:gd name="T33" fmla="*/ 240 h 241"/>
                  <a:gd name="T34" fmla="*/ 10 w 1023"/>
                  <a:gd name="T35" fmla="*/ 240 h 241"/>
                  <a:gd name="T36" fmla="*/ 2 w 1023"/>
                  <a:gd name="T37" fmla="*/ 235 h 241"/>
                  <a:gd name="T38" fmla="*/ 2 w 1023"/>
                  <a:gd name="T39" fmla="*/ 235 h 241"/>
                  <a:gd name="T40" fmla="*/ 4 w 1023"/>
                  <a:gd name="T41" fmla="*/ 227 h 241"/>
                  <a:gd name="T42" fmla="*/ 4 w 1023"/>
                  <a:gd name="T43" fmla="*/ 227 h 241"/>
                  <a:gd name="T44" fmla="*/ 139 w 1023"/>
                  <a:gd name="T45" fmla="*/ 114 h 241"/>
                  <a:gd name="T46" fmla="*/ 139 w 1023"/>
                  <a:gd name="T47" fmla="*/ 114 h 241"/>
                  <a:gd name="T48" fmla="*/ 424 w 1023"/>
                  <a:gd name="T49" fmla="*/ 0 h 241"/>
                  <a:gd name="T50" fmla="*/ 425 w 1023"/>
                  <a:gd name="T51" fmla="*/ 0 h 241"/>
                  <a:gd name="T52" fmla="*/ 425 w 1023"/>
                  <a:gd name="T53" fmla="*/ 0 h 241"/>
                  <a:gd name="T54" fmla="*/ 564 w 1023"/>
                  <a:gd name="T55" fmla="*/ 90 h 241"/>
                  <a:gd name="T56" fmla="*/ 564 w 1023"/>
                  <a:gd name="T57" fmla="*/ 90 h 241"/>
                  <a:gd name="T58" fmla="*/ 633 w 1023"/>
                  <a:gd name="T59" fmla="*/ 139 h 241"/>
                  <a:gd name="T60" fmla="*/ 633 w 1023"/>
                  <a:gd name="T61" fmla="*/ 139 h 241"/>
                  <a:gd name="T62" fmla="*/ 732 w 1023"/>
                  <a:gd name="T63" fmla="*/ 116 h 241"/>
                  <a:gd name="T64" fmla="*/ 732 w 1023"/>
                  <a:gd name="T65" fmla="*/ 116 h 241"/>
                  <a:gd name="T66" fmla="*/ 930 w 1023"/>
                  <a:gd name="T67" fmla="*/ 101 h 241"/>
                  <a:gd name="T68" fmla="*/ 930 w 1023"/>
                  <a:gd name="T69" fmla="*/ 101 h 241"/>
                  <a:gd name="T70" fmla="*/ 1022 w 1023"/>
                  <a:gd name="T71" fmla="*/ 232 h 241"/>
                  <a:gd name="T72" fmla="*/ 1022 w 1023"/>
                  <a:gd name="T73" fmla="*/ 232 h 241"/>
                  <a:gd name="T74" fmla="*/ 1020 w 1023"/>
                  <a:gd name="T75" fmla="*/ 238 h 241"/>
                  <a:gd name="T76" fmla="*/ 1020 w 1023"/>
                  <a:gd name="T77" fmla="*/ 238 h 241"/>
                  <a:gd name="T78" fmla="*/ 1013 w 1023"/>
                  <a:gd name="T79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023" h="241">
                    <a:moveTo>
                      <a:pt x="30" y="224"/>
                    </a:moveTo>
                    <a:lnTo>
                      <a:pt x="1004" y="224"/>
                    </a:lnTo>
                    <a:lnTo>
                      <a:pt x="1004" y="224"/>
                    </a:lnTo>
                    <a:cubicBezTo>
                      <a:pt x="1001" y="202"/>
                      <a:pt x="985" y="147"/>
                      <a:pt x="924" y="117"/>
                    </a:cubicBezTo>
                    <a:lnTo>
                      <a:pt x="924" y="117"/>
                    </a:lnTo>
                    <a:cubicBezTo>
                      <a:pt x="884" y="97"/>
                      <a:pt x="844" y="107"/>
                      <a:pt x="736" y="132"/>
                    </a:cubicBezTo>
                    <a:lnTo>
                      <a:pt x="736" y="132"/>
                    </a:lnTo>
                    <a:cubicBezTo>
                      <a:pt x="707" y="139"/>
                      <a:pt x="675" y="146"/>
                      <a:pt x="636" y="155"/>
                    </a:cubicBezTo>
                    <a:lnTo>
                      <a:pt x="636" y="155"/>
                    </a:lnTo>
                    <a:cubicBezTo>
                      <a:pt x="589" y="165"/>
                      <a:pt x="570" y="133"/>
                      <a:pt x="550" y="99"/>
                    </a:cubicBezTo>
                    <a:lnTo>
                      <a:pt x="550" y="99"/>
                    </a:lnTo>
                    <a:cubicBezTo>
                      <a:pt x="527" y="60"/>
                      <a:pt x="501" y="16"/>
                      <a:pt x="425" y="16"/>
                    </a:cubicBezTo>
                    <a:lnTo>
                      <a:pt x="424" y="16"/>
                    </a:lnTo>
                    <a:lnTo>
                      <a:pt x="424" y="16"/>
                    </a:lnTo>
                    <a:cubicBezTo>
                      <a:pt x="263" y="16"/>
                      <a:pt x="82" y="176"/>
                      <a:pt x="30" y="224"/>
                    </a:cubicBezTo>
                    <a:close/>
                    <a:moveTo>
                      <a:pt x="1013" y="240"/>
                    </a:moveTo>
                    <a:lnTo>
                      <a:pt x="10" y="240"/>
                    </a:lnTo>
                    <a:lnTo>
                      <a:pt x="10" y="240"/>
                    </a:lnTo>
                    <a:cubicBezTo>
                      <a:pt x="6" y="240"/>
                      <a:pt x="3" y="239"/>
                      <a:pt x="2" y="235"/>
                    </a:cubicBezTo>
                    <a:lnTo>
                      <a:pt x="2" y="235"/>
                    </a:lnTo>
                    <a:cubicBezTo>
                      <a:pt x="0" y="233"/>
                      <a:pt x="1" y="230"/>
                      <a:pt x="4" y="227"/>
                    </a:cubicBezTo>
                    <a:lnTo>
                      <a:pt x="4" y="227"/>
                    </a:lnTo>
                    <a:cubicBezTo>
                      <a:pt x="4" y="226"/>
                      <a:pt x="60" y="169"/>
                      <a:pt x="139" y="114"/>
                    </a:cubicBezTo>
                    <a:lnTo>
                      <a:pt x="139" y="114"/>
                    </a:lnTo>
                    <a:cubicBezTo>
                      <a:pt x="245" y="38"/>
                      <a:pt x="342" y="0"/>
                      <a:pt x="424" y="0"/>
                    </a:cubicBezTo>
                    <a:lnTo>
                      <a:pt x="425" y="0"/>
                    </a:lnTo>
                    <a:lnTo>
                      <a:pt x="425" y="0"/>
                    </a:lnTo>
                    <a:cubicBezTo>
                      <a:pt x="510" y="0"/>
                      <a:pt x="540" y="50"/>
                      <a:pt x="564" y="90"/>
                    </a:cubicBezTo>
                    <a:lnTo>
                      <a:pt x="564" y="90"/>
                    </a:lnTo>
                    <a:cubicBezTo>
                      <a:pt x="585" y="126"/>
                      <a:pt x="599" y="145"/>
                      <a:pt x="633" y="139"/>
                    </a:cubicBezTo>
                    <a:lnTo>
                      <a:pt x="633" y="139"/>
                    </a:lnTo>
                    <a:cubicBezTo>
                      <a:pt x="671" y="130"/>
                      <a:pt x="704" y="123"/>
                      <a:pt x="732" y="116"/>
                    </a:cubicBezTo>
                    <a:lnTo>
                      <a:pt x="732" y="116"/>
                    </a:lnTo>
                    <a:cubicBezTo>
                      <a:pt x="841" y="89"/>
                      <a:pt x="886" y="79"/>
                      <a:pt x="930" y="101"/>
                    </a:cubicBezTo>
                    <a:lnTo>
                      <a:pt x="930" y="101"/>
                    </a:lnTo>
                    <a:cubicBezTo>
                      <a:pt x="1015" y="144"/>
                      <a:pt x="1022" y="228"/>
                      <a:pt x="1022" y="232"/>
                    </a:cubicBezTo>
                    <a:lnTo>
                      <a:pt x="1022" y="232"/>
                    </a:lnTo>
                    <a:cubicBezTo>
                      <a:pt x="1022" y="234"/>
                      <a:pt x="1021" y="236"/>
                      <a:pt x="1020" y="238"/>
                    </a:cubicBezTo>
                    <a:lnTo>
                      <a:pt x="1020" y="238"/>
                    </a:lnTo>
                    <a:cubicBezTo>
                      <a:pt x="1019" y="240"/>
                      <a:pt x="1016" y="240"/>
                      <a:pt x="1013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0">
                <a:extLst>
                  <a:ext uri="{FF2B5EF4-FFF2-40B4-BE49-F238E27FC236}">
                    <a16:creationId xmlns:a16="http://schemas.microsoft.com/office/drawing/2014/main" id="{73DC6495-DA27-48EF-961F-70DA4EA635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0633" y="6555005"/>
                <a:ext cx="2301184" cy="732733"/>
              </a:xfrm>
              <a:custGeom>
                <a:avLst/>
                <a:gdLst>
                  <a:gd name="T0" fmla="*/ 0 w 2561"/>
                  <a:gd name="T1" fmla="*/ 808 h 818"/>
                  <a:gd name="T2" fmla="*/ 2543 w 2561"/>
                  <a:gd name="T3" fmla="*/ 808 h 818"/>
                  <a:gd name="T4" fmla="*/ 2543 w 2561"/>
                  <a:gd name="T5" fmla="*/ 808 h 818"/>
                  <a:gd name="T6" fmla="*/ 2428 w 2561"/>
                  <a:gd name="T7" fmla="*/ 640 h 818"/>
                  <a:gd name="T8" fmla="*/ 2428 w 2561"/>
                  <a:gd name="T9" fmla="*/ 640 h 818"/>
                  <a:gd name="T10" fmla="*/ 2090 w 2561"/>
                  <a:gd name="T11" fmla="*/ 628 h 818"/>
                  <a:gd name="T12" fmla="*/ 2090 w 2561"/>
                  <a:gd name="T13" fmla="*/ 628 h 818"/>
                  <a:gd name="T14" fmla="*/ 1878 w 2561"/>
                  <a:gd name="T15" fmla="*/ 344 h 818"/>
                  <a:gd name="T16" fmla="*/ 1878 w 2561"/>
                  <a:gd name="T17" fmla="*/ 344 h 818"/>
                  <a:gd name="T18" fmla="*/ 1447 w 2561"/>
                  <a:gd name="T19" fmla="*/ 523 h 818"/>
                  <a:gd name="T20" fmla="*/ 1447 w 2561"/>
                  <a:gd name="T21" fmla="*/ 523 h 818"/>
                  <a:gd name="T22" fmla="*/ 1399 w 2561"/>
                  <a:gd name="T23" fmla="*/ 90 h 818"/>
                  <a:gd name="T24" fmla="*/ 1399 w 2561"/>
                  <a:gd name="T25" fmla="*/ 90 h 818"/>
                  <a:gd name="T26" fmla="*/ 562 w 2561"/>
                  <a:gd name="T27" fmla="*/ 579 h 818"/>
                  <a:gd name="T28" fmla="*/ 562 w 2561"/>
                  <a:gd name="T29" fmla="*/ 579 h 818"/>
                  <a:gd name="T30" fmla="*/ 414 w 2561"/>
                  <a:gd name="T31" fmla="*/ 616 h 818"/>
                  <a:gd name="T32" fmla="*/ 414 w 2561"/>
                  <a:gd name="T33" fmla="*/ 616 h 818"/>
                  <a:gd name="T34" fmla="*/ 0 w 2561"/>
                  <a:gd name="T35" fmla="*/ 808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61" h="818">
                    <a:moveTo>
                      <a:pt x="0" y="808"/>
                    </a:moveTo>
                    <a:lnTo>
                      <a:pt x="2543" y="808"/>
                    </a:lnTo>
                    <a:lnTo>
                      <a:pt x="2543" y="808"/>
                    </a:lnTo>
                    <a:cubicBezTo>
                      <a:pt x="2543" y="808"/>
                      <a:pt x="2560" y="640"/>
                      <a:pt x="2428" y="640"/>
                    </a:cubicBezTo>
                    <a:lnTo>
                      <a:pt x="2428" y="640"/>
                    </a:lnTo>
                    <a:cubicBezTo>
                      <a:pt x="2297" y="640"/>
                      <a:pt x="2090" y="817"/>
                      <a:pt x="2090" y="628"/>
                    </a:cubicBezTo>
                    <a:lnTo>
                      <a:pt x="2090" y="628"/>
                    </a:lnTo>
                    <a:cubicBezTo>
                      <a:pt x="2091" y="440"/>
                      <a:pt x="2014" y="329"/>
                      <a:pt x="1878" y="344"/>
                    </a:cubicBezTo>
                    <a:lnTo>
                      <a:pt x="1878" y="344"/>
                    </a:lnTo>
                    <a:cubicBezTo>
                      <a:pt x="1705" y="364"/>
                      <a:pt x="1496" y="536"/>
                      <a:pt x="1447" y="523"/>
                    </a:cubicBezTo>
                    <a:lnTo>
                      <a:pt x="1447" y="523"/>
                    </a:lnTo>
                    <a:cubicBezTo>
                      <a:pt x="1399" y="510"/>
                      <a:pt x="1559" y="180"/>
                      <a:pt x="1399" y="90"/>
                    </a:cubicBezTo>
                    <a:lnTo>
                      <a:pt x="1399" y="90"/>
                    </a:lnTo>
                    <a:cubicBezTo>
                      <a:pt x="1239" y="0"/>
                      <a:pt x="958" y="182"/>
                      <a:pt x="562" y="579"/>
                    </a:cubicBezTo>
                    <a:lnTo>
                      <a:pt x="562" y="579"/>
                    </a:lnTo>
                    <a:cubicBezTo>
                      <a:pt x="478" y="662"/>
                      <a:pt x="427" y="672"/>
                      <a:pt x="414" y="616"/>
                    </a:cubicBezTo>
                    <a:lnTo>
                      <a:pt x="414" y="616"/>
                    </a:lnTo>
                    <a:cubicBezTo>
                      <a:pt x="400" y="559"/>
                      <a:pt x="230" y="505"/>
                      <a:pt x="0" y="8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1">
                <a:extLst>
                  <a:ext uri="{FF2B5EF4-FFF2-40B4-BE49-F238E27FC236}">
                    <a16:creationId xmlns:a16="http://schemas.microsoft.com/office/drawing/2014/main" id="{2436FA2D-D030-489B-87D0-E1AF4E848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2712" y="6551043"/>
                <a:ext cx="2309105" cy="736695"/>
              </a:xfrm>
              <a:custGeom>
                <a:avLst/>
                <a:gdLst>
                  <a:gd name="T0" fmla="*/ 2545 w 2570"/>
                  <a:gd name="T1" fmla="*/ 803 h 821"/>
                  <a:gd name="T2" fmla="*/ 2511 w 2570"/>
                  <a:gd name="T3" fmla="*/ 682 h 821"/>
                  <a:gd name="T4" fmla="*/ 2437 w 2570"/>
                  <a:gd name="T5" fmla="*/ 653 h 821"/>
                  <a:gd name="T6" fmla="*/ 2290 w 2570"/>
                  <a:gd name="T7" fmla="*/ 692 h 821"/>
                  <a:gd name="T8" fmla="*/ 2122 w 2570"/>
                  <a:gd name="T9" fmla="*/ 716 h 821"/>
                  <a:gd name="T10" fmla="*/ 2092 w 2570"/>
                  <a:gd name="T11" fmla="*/ 632 h 821"/>
                  <a:gd name="T12" fmla="*/ 2015 w 2570"/>
                  <a:gd name="T13" fmla="*/ 392 h 821"/>
                  <a:gd name="T14" fmla="*/ 1888 w 2570"/>
                  <a:gd name="T15" fmla="*/ 356 h 821"/>
                  <a:gd name="T16" fmla="*/ 1592 w 2570"/>
                  <a:gd name="T17" fmla="*/ 477 h 821"/>
                  <a:gd name="T18" fmla="*/ 1454 w 2570"/>
                  <a:gd name="T19" fmla="*/ 535 h 821"/>
                  <a:gd name="T20" fmla="*/ 1451 w 2570"/>
                  <a:gd name="T21" fmla="*/ 419 h 821"/>
                  <a:gd name="T22" fmla="*/ 1404 w 2570"/>
                  <a:gd name="T23" fmla="*/ 101 h 821"/>
                  <a:gd name="T24" fmla="*/ 575 w 2570"/>
                  <a:gd name="T25" fmla="*/ 589 h 821"/>
                  <a:gd name="T26" fmla="*/ 447 w 2570"/>
                  <a:gd name="T27" fmla="*/ 662 h 821"/>
                  <a:gd name="T28" fmla="*/ 415 w 2570"/>
                  <a:gd name="T29" fmla="*/ 622 h 821"/>
                  <a:gd name="T30" fmla="*/ 366 w 2570"/>
                  <a:gd name="T31" fmla="*/ 588 h 821"/>
                  <a:gd name="T32" fmla="*/ 26 w 2570"/>
                  <a:gd name="T33" fmla="*/ 803 h 821"/>
                  <a:gd name="T34" fmla="*/ 9 w 2570"/>
                  <a:gd name="T35" fmla="*/ 820 h 821"/>
                  <a:gd name="T36" fmla="*/ 1 w 2570"/>
                  <a:gd name="T37" fmla="*/ 816 h 821"/>
                  <a:gd name="T38" fmla="*/ 2 w 2570"/>
                  <a:gd name="T39" fmla="*/ 806 h 821"/>
                  <a:gd name="T40" fmla="*/ 369 w 2570"/>
                  <a:gd name="T41" fmla="*/ 571 h 821"/>
                  <a:gd name="T42" fmla="*/ 430 w 2570"/>
                  <a:gd name="T43" fmla="*/ 618 h 821"/>
                  <a:gd name="T44" fmla="*/ 452 w 2570"/>
                  <a:gd name="T45" fmla="*/ 646 h 821"/>
                  <a:gd name="T46" fmla="*/ 565 w 2570"/>
                  <a:gd name="T47" fmla="*/ 577 h 821"/>
                  <a:gd name="T48" fmla="*/ 1411 w 2570"/>
                  <a:gd name="T49" fmla="*/ 87 h 821"/>
                  <a:gd name="T50" fmla="*/ 1467 w 2570"/>
                  <a:gd name="T51" fmla="*/ 422 h 821"/>
                  <a:gd name="T52" fmla="*/ 1459 w 2570"/>
                  <a:gd name="T53" fmla="*/ 519 h 821"/>
                  <a:gd name="T54" fmla="*/ 1584 w 2570"/>
                  <a:gd name="T55" fmla="*/ 463 h 821"/>
                  <a:gd name="T56" fmla="*/ 1886 w 2570"/>
                  <a:gd name="T57" fmla="*/ 341 h 821"/>
                  <a:gd name="T58" fmla="*/ 2026 w 2570"/>
                  <a:gd name="T59" fmla="*/ 380 h 821"/>
                  <a:gd name="T60" fmla="*/ 2108 w 2570"/>
                  <a:gd name="T61" fmla="*/ 632 h 821"/>
                  <a:gd name="T62" fmla="*/ 2131 w 2570"/>
                  <a:gd name="T63" fmla="*/ 703 h 821"/>
                  <a:gd name="T64" fmla="*/ 2284 w 2570"/>
                  <a:gd name="T65" fmla="*/ 676 h 821"/>
                  <a:gd name="T66" fmla="*/ 2437 w 2570"/>
                  <a:gd name="T67" fmla="*/ 636 h 821"/>
                  <a:gd name="T68" fmla="*/ 2523 w 2570"/>
                  <a:gd name="T69" fmla="*/ 670 h 821"/>
                  <a:gd name="T70" fmla="*/ 2561 w 2570"/>
                  <a:gd name="T71" fmla="*/ 812 h 821"/>
                  <a:gd name="T72" fmla="*/ 2552 w 2570"/>
                  <a:gd name="T73" fmla="*/ 820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70" h="821">
                    <a:moveTo>
                      <a:pt x="26" y="803"/>
                    </a:moveTo>
                    <a:lnTo>
                      <a:pt x="2545" y="803"/>
                    </a:lnTo>
                    <a:lnTo>
                      <a:pt x="2545" y="803"/>
                    </a:lnTo>
                    <a:cubicBezTo>
                      <a:pt x="2546" y="782"/>
                      <a:pt x="2545" y="719"/>
                      <a:pt x="2511" y="682"/>
                    </a:cubicBezTo>
                    <a:lnTo>
                      <a:pt x="2511" y="682"/>
                    </a:lnTo>
                    <a:cubicBezTo>
                      <a:pt x="2493" y="662"/>
                      <a:pt x="2468" y="653"/>
                      <a:pt x="2437" y="653"/>
                    </a:cubicBezTo>
                    <a:lnTo>
                      <a:pt x="2437" y="653"/>
                    </a:lnTo>
                    <a:cubicBezTo>
                      <a:pt x="2394" y="653"/>
                      <a:pt x="2341" y="672"/>
                      <a:pt x="2290" y="692"/>
                    </a:cubicBezTo>
                    <a:lnTo>
                      <a:pt x="2290" y="692"/>
                    </a:lnTo>
                    <a:cubicBezTo>
                      <a:pt x="2223" y="718"/>
                      <a:pt x="2159" y="743"/>
                      <a:pt x="2122" y="716"/>
                    </a:cubicBezTo>
                    <a:lnTo>
                      <a:pt x="2122" y="716"/>
                    </a:lnTo>
                    <a:cubicBezTo>
                      <a:pt x="2101" y="702"/>
                      <a:pt x="2091" y="675"/>
                      <a:pt x="2092" y="632"/>
                    </a:cubicBezTo>
                    <a:lnTo>
                      <a:pt x="2092" y="632"/>
                    </a:lnTo>
                    <a:cubicBezTo>
                      <a:pt x="2092" y="521"/>
                      <a:pt x="2065" y="438"/>
                      <a:pt x="2015" y="392"/>
                    </a:cubicBezTo>
                    <a:lnTo>
                      <a:pt x="2015" y="392"/>
                    </a:lnTo>
                    <a:cubicBezTo>
                      <a:pt x="1982" y="363"/>
                      <a:pt x="1939" y="350"/>
                      <a:pt x="1888" y="356"/>
                    </a:cubicBezTo>
                    <a:lnTo>
                      <a:pt x="1888" y="356"/>
                    </a:lnTo>
                    <a:cubicBezTo>
                      <a:pt x="1790" y="367"/>
                      <a:pt x="1680" y="428"/>
                      <a:pt x="1592" y="477"/>
                    </a:cubicBezTo>
                    <a:lnTo>
                      <a:pt x="1592" y="477"/>
                    </a:lnTo>
                    <a:cubicBezTo>
                      <a:pt x="1517" y="519"/>
                      <a:pt x="1477" y="541"/>
                      <a:pt x="1454" y="535"/>
                    </a:cubicBezTo>
                    <a:lnTo>
                      <a:pt x="1454" y="535"/>
                    </a:lnTo>
                    <a:cubicBezTo>
                      <a:pt x="1430" y="528"/>
                      <a:pt x="1438" y="487"/>
                      <a:pt x="1451" y="419"/>
                    </a:cubicBezTo>
                    <a:lnTo>
                      <a:pt x="1451" y="419"/>
                    </a:lnTo>
                    <a:cubicBezTo>
                      <a:pt x="1471" y="315"/>
                      <a:pt x="1502" y="156"/>
                      <a:pt x="1404" y="101"/>
                    </a:cubicBezTo>
                    <a:lnTo>
                      <a:pt x="1404" y="101"/>
                    </a:lnTo>
                    <a:cubicBezTo>
                      <a:pt x="1256" y="17"/>
                      <a:pt x="993" y="174"/>
                      <a:pt x="575" y="589"/>
                    </a:cubicBezTo>
                    <a:lnTo>
                      <a:pt x="575" y="589"/>
                    </a:lnTo>
                    <a:cubicBezTo>
                      <a:pt x="520" y="646"/>
                      <a:pt x="476" y="670"/>
                      <a:pt x="447" y="662"/>
                    </a:cubicBezTo>
                    <a:lnTo>
                      <a:pt x="447" y="662"/>
                    </a:lnTo>
                    <a:cubicBezTo>
                      <a:pt x="431" y="658"/>
                      <a:pt x="420" y="644"/>
                      <a:pt x="415" y="622"/>
                    </a:cubicBezTo>
                    <a:lnTo>
                      <a:pt x="415" y="622"/>
                    </a:lnTo>
                    <a:cubicBezTo>
                      <a:pt x="412" y="610"/>
                      <a:pt x="397" y="594"/>
                      <a:pt x="366" y="588"/>
                    </a:cubicBezTo>
                    <a:lnTo>
                      <a:pt x="366" y="588"/>
                    </a:lnTo>
                    <a:cubicBezTo>
                      <a:pt x="331" y="580"/>
                      <a:pt x="205" y="575"/>
                      <a:pt x="26" y="803"/>
                    </a:cubicBezTo>
                    <a:close/>
                    <a:moveTo>
                      <a:pt x="2552" y="820"/>
                    </a:moveTo>
                    <a:lnTo>
                      <a:pt x="9" y="820"/>
                    </a:lnTo>
                    <a:lnTo>
                      <a:pt x="9" y="820"/>
                    </a:lnTo>
                    <a:cubicBezTo>
                      <a:pt x="5" y="820"/>
                      <a:pt x="3" y="818"/>
                      <a:pt x="1" y="816"/>
                    </a:cubicBezTo>
                    <a:lnTo>
                      <a:pt x="1" y="816"/>
                    </a:lnTo>
                    <a:cubicBezTo>
                      <a:pt x="0" y="812"/>
                      <a:pt x="0" y="809"/>
                      <a:pt x="2" y="806"/>
                    </a:cubicBezTo>
                    <a:lnTo>
                      <a:pt x="2" y="806"/>
                    </a:lnTo>
                    <a:cubicBezTo>
                      <a:pt x="131" y="638"/>
                      <a:pt x="268" y="550"/>
                      <a:pt x="369" y="571"/>
                    </a:cubicBezTo>
                    <a:lnTo>
                      <a:pt x="369" y="571"/>
                    </a:lnTo>
                    <a:cubicBezTo>
                      <a:pt x="401" y="578"/>
                      <a:pt x="425" y="596"/>
                      <a:pt x="430" y="618"/>
                    </a:cubicBezTo>
                    <a:lnTo>
                      <a:pt x="430" y="618"/>
                    </a:lnTo>
                    <a:cubicBezTo>
                      <a:pt x="435" y="634"/>
                      <a:pt x="441" y="643"/>
                      <a:pt x="452" y="646"/>
                    </a:cubicBezTo>
                    <a:lnTo>
                      <a:pt x="452" y="646"/>
                    </a:lnTo>
                    <a:cubicBezTo>
                      <a:pt x="464" y="649"/>
                      <a:pt x="496" y="646"/>
                      <a:pt x="565" y="577"/>
                    </a:cubicBezTo>
                    <a:lnTo>
                      <a:pt x="565" y="577"/>
                    </a:lnTo>
                    <a:cubicBezTo>
                      <a:pt x="987" y="156"/>
                      <a:pt x="1257" y="0"/>
                      <a:pt x="1411" y="87"/>
                    </a:cubicBezTo>
                    <a:lnTo>
                      <a:pt x="1411" y="87"/>
                    </a:lnTo>
                    <a:cubicBezTo>
                      <a:pt x="1521" y="148"/>
                      <a:pt x="1489" y="314"/>
                      <a:pt x="1467" y="422"/>
                    </a:cubicBezTo>
                    <a:lnTo>
                      <a:pt x="1467" y="422"/>
                    </a:lnTo>
                    <a:cubicBezTo>
                      <a:pt x="1461" y="459"/>
                      <a:pt x="1449" y="516"/>
                      <a:pt x="1459" y="519"/>
                    </a:cubicBezTo>
                    <a:lnTo>
                      <a:pt x="1459" y="519"/>
                    </a:lnTo>
                    <a:cubicBezTo>
                      <a:pt x="1476" y="524"/>
                      <a:pt x="1528" y="494"/>
                      <a:pt x="1584" y="463"/>
                    </a:cubicBezTo>
                    <a:lnTo>
                      <a:pt x="1584" y="463"/>
                    </a:lnTo>
                    <a:cubicBezTo>
                      <a:pt x="1673" y="414"/>
                      <a:pt x="1784" y="351"/>
                      <a:pt x="1886" y="341"/>
                    </a:cubicBezTo>
                    <a:lnTo>
                      <a:pt x="1886" y="341"/>
                    </a:lnTo>
                    <a:cubicBezTo>
                      <a:pt x="1942" y="334"/>
                      <a:pt x="1988" y="347"/>
                      <a:pt x="2026" y="380"/>
                    </a:cubicBezTo>
                    <a:lnTo>
                      <a:pt x="2026" y="380"/>
                    </a:lnTo>
                    <a:cubicBezTo>
                      <a:pt x="2080" y="429"/>
                      <a:pt x="2109" y="516"/>
                      <a:pt x="2108" y="632"/>
                    </a:cubicBezTo>
                    <a:lnTo>
                      <a:pt x="2108" y="632"/>
                    </a:lnTo>
                    <a:cubicBezTo>
                      <a:pt x="2108" y="669"/>
                      <a:pt x="2116" y="692"/>
                      <a:pt x="2131" y="703"/>
                    </a:cubicBezTo>
                    <a:lnTo>
                      <a:pt x="2131" y="703"/>
                    </a:lnTo>
                    <a:cubicBezTo>
                      <a:pt x="2161" y="724"/>
                      <a:pt x="2222" y="701"/>
                      <a:pt x="2284" y="676"/>
                    </a:cubicBezTo>
                    <a:lnTo>
                      <a:pt x="2284" y="676"/>
                    </a:lnTo>
                    <a:cubicBezTo>
                      <a:pt x="2337" y="657"/>
                      <a:pt x="2391" y="636"/>
                      <a:pt x="2437" y="636"/>
                    </a:cubicBezTo>
                    <a:lnTo>
                      <a:pt x="2437" y="636"/>
                    </a:lnTo>
                    <a:cubicBezTo>
                      <a:pt x="2473" y="636"/>
                      <a:pt x="2502" y="648"/>
                      <a:pt x="2523" y="670"/>
                    </a:cubicBezTo>
                    <a:lnTo>
                      <a:pt x="2523" y="670"/>
                    </a:lnTo>
                    <a:cubicBezTo>
                      <a:pt x="2569" y="721"/>
                      <a:pt x="2561" y="809"/>
                      <a:pt x="2561" y="812"/>
                    </a:cubicBezTo>
                    <a:lnTo>
                      <a:pt x="2561" y="812"/>
                    </a:lnTo>
                    <a:cubicBezTo>
                      <a:pt x="2560" y="816"/>
                      <a:pt x="2557" y="820"/>
                      <a:pt x="2552" y="8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2">
                <a:extLst>
                  <a:ext uri="{FF2B5EF4-FFF2-40B4-BE49-F238E27FC236}">
                    <a16:creationId xmlns:a16="http://schemas.microsoft.com/office/drawing/2014/main" id="{E2609170-0F92-49E2-963D-FBDA3A3C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8153" y="9771116"/>
                <a:ext cx="1536762" cy="336661"/>
              </a:xfrm>
              <a:custGeom>
                <a:avLst/>
                <a:gdLst>
                  <a:gd name="T0" fmla="*/ 0 w 1711"/>
                  <a:gd name="T1" fmla="*/ 373 h 374"/>
                  <a:gd name="T2" fmla="*/ 1607 w 1711"/>
                  <a:gd name="T3" fmla="*/ 373 h 374"/>
                  <a:gd name="T4" fmla="*/ 1607 w 1711"/>
                  <a:gd name="T5" fmla="*/ 373 h 374"/>
                  <a:gd name="T6" fmla="*/ 1379 w 1711"/>
                  <a:gd name="T7" fmla="*/ 173 h 374"/>
                  <a:gd name="T8" fmla="*/ 1379 w 1711"/>
                  <a:gd name="T9" fmla="*/ 173 h 374"/>
                  <a:gd name="T10" fmla="*/ 1200 w 1711"/>
                  <a:gd name="T11" fmla="*/ 43 h 374"/>
                  <a:gd name="T12" fmla="*/ 1200 w 1711"/>
                  <a:gd name="T13" fmla="*/ 43 h 374"/>
                  <a:gd name="T14" fmla="*/ 682 w 1711"/>
                  <a:gd name="T15" fmla="*/ 233 h 374"/>
                  <a:gd name="T16" fmla="*/ 682 w 1711"/>
                  <a:gd name="T17" fmla="*/ 233 h 374"/>
                  <a:gd name="T18" fmla="*/ 0 w 1711"/>
                  <a:gd name="T19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11" h="374">
                    <a:moveTo>
                      <a:pt x="0" y="373"/>
                    </a:moveTo>
                    <a:lnTo>
                      <a:pt x="1607" y="373"/>
                    </a:lnTo>
                    <a:lnTo>
                      <a:pt x="1607" y="373"/>
                    </a:lnTo>
                    <a:cubicBezTo>
                      <a:pt x="1607" y="373"/>
                      <a:pt x="1710" y="43"/>
                      <a:pt x="1379" y="173"/>
                    </a:cubicBezTo>
                    <a:lnTo>
                      <a:pt x="1379" y="173"/>
                    </a:lnTo>
                    <a:cubicBezTo>
                      <a:pt x="1311" y="200"/>
                      <a:pt x="1338" y="72"/>
                      <a:pt x="1200" y="43"/>
                    </a:cubicBezTo>
                    <a:lnTo>
                      <a:pt x="1200" y="43"/>
                    </a:lnTo>
                    <a:cubicBezTo>
                      <a:pt x="998" y="0"/>
                      <a:pt x="722" y="262"/>
                      <a:pt x="682" y="233"/>
                    </a:cubicBezTo>
                    <a:lnTo>
                      <a:pt x="682" y="233"/>
                    </a:lnTo>
                    <a:cubicBezTo>
                      <a:pt x="599" y="174"/>
                      <a:pt x="456" y="98"/>
                      <a:pt x="0" y="3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3">
                <a:extLst>
                  <a:ext uri="{FF2B5EF4-FFF2-40B4-BE49-F238E27FC236}">
                    <a16:creationId xmlns:a16="http://schemas.microsoft.com/office/drawing/2014/main" id="{A84F4820-4FBB-4ECE-87F4-6EBD9F485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0232" y="9775075"/>
                <a:ext cx="1501117" cy="336663"/>
              </a:xfrm>
              <a:custGeom>
                <a:avLst/>
                <a:gdLst>
                  <a:gd name="T0" fmla="*/ 38 w 1670"/>
                  <a:gd name="T1" fmla="*/ 357 h 375"/>
                  <a:gd name="T2" fmla="*/ 1610 w 1670"/>
                  <a:gd name="T3" fmla="*/ 357 h 375"/>
                  <a:gd name="T4" fmla="*/ 1610 w 1670"/>
                  <a:gd name="T5" fmla="*/ 357 h 375"/>
                  <a:gd name="T6" fmla="*/ 1590 w 1670"/>
                  <a:gd name="T7" fmla="*/ 168 h 375"/>
                  <a:gd name="T8" fmla="*/ 1590 w 1670"/>
                  <a:gd name="T9" fmla="*/ 168 h 375"/>
                  <a:gd name="T10" fmla="*/ 1391 w 1670"/>
                  <a:gd name="T11" fmla="*/ 174 h 375"/>
                  <a:gd name="T12" fmla="*/ 1391 w 1670"/>
                  <a:gd name="T13" fmla="*/ 174 h 375"/>
                  <a:gd name="T14" fmla="*/ 1323 w 1670"/>
                  <a:gd name="T15" fmla="*/ 135 h 375"/>
                  <a:gd name="T16" fmla="*/ 1323 w 1670"/>
                  <a:gd name="T17" fmla="*/ 135 h 375"/>
                  <a:gd name="T18" fmla="*/ 1207 w 1670"/>
                  <a:gd name="T19" fmla="*/ 43 h 375"/>
                  <a:gd name="T20" fmla="*/ 1207 w 1670"/>
                  <a:gd name="T21" fmla="*/ 43 h 375"/>
                  <a:gd name="T22" fmla="*/ 817 w 1670"/>
                  <a:gd name="T23" fmla="*/ 178 h 375"/>
                  <a:gd name="T24" fmla="*/ 817 w 1670"/>
                  <a:gd name="T25" fmla="*/ 178 h 375"/>
                  <a:gd name="T26" fmla="*/ 686 w 1670"/>
                  <a:gd name="T27" fmla="*/ 233 h 375"/>
                  <a:gd name="T28" fmla="*/ 686 w 1670"/>
                  <a:gd name="T29" fmla="*/ 233 h 375"/>
                  <a:gd name="T30" fmla="*/ 38 w 1670"/>
                  <a:gd name="T31" fmla="*/ 357 h 375"/>
                  <a:gd name="T32" fmla="*/ 1616 w 1670"/>
                  <a:gd name="T33" fmla="*/ 374 h 375"/>
                  <a:gd name="T34" fmla="*/ 9 w 1670"/>
                  <a:gd name="T35" fmla="*/ 374 h 375"/>
                  <a:gd name="T36" fmla="*/ 9 w 1670"/>
                  <a:gd name="T37" fmla="*/ 374 h 375"/>
                  <a:gd name="T38" fmla="*/ 1 w 1670"/>
                  <a:gd name="T39" fmla="*/ 368 h 375"/>
                  <a:gd name="T40" fmla="*/ 1 w 1670"/>
                  <a:gd name="T41" fmla="*/ 368 h 375"/>
                  <a:gd name="T42" fmla="*/ 4 w 1670"/>
                  <a:gd name="T43" fmla="*/ 359 h 375"/>
                  <a:gd name="T44" fmla="*/ 4 w 1670"/>
                  <a:gd name="T45" fmla="*/ 359 h 375"/>
                  <a:gd name="T46" fmla="*/ 696 w 1670"/>
                  <a:gd name="T47" fmla="*/ 220 h 375"/>
                  <a:gd name="T48" fmla="*/ 696 w 1670"/>
                  <a:gd name="T49" fmla="*/ 220 h 375"/>
                  <a:gd name="T50" fmla="*/ 808 w 1670"/>
                  <a:gd name="T51" fmla="*/ 164 h 375"/>
                  <a:gd name="T52" fmla="*/ 808 w 1670"/>
                  <a:gd name="T53" fmla="*/ 164 h 375"/>
                  <a:gd name="T54" fmla="*/ 1210 w 1670"/>
                  <a:gd name="T55" fmla="*/ 27 h 375"/>
                  <a:gd name="T56" fmla="*/ 1210 w 1670"/>
                  <a:gd name="T57" fmla="*/ 27 h 375"/>
                  <a:gd name="T58" fmla="*/ 1337 w 1670"/>
                  <a:gd name="T59" fmla="*/ 127 h 375"/>
                  <a:gd name="T60" fmla="*/ 1337 w 1670"/>
                  <a:gd name="T61" fmla="*/ 127 h 375"/>
                  <a:gd name="T62" fmla="*/ 1384 w 1670"/>
                  <a:gd name="T63" fmla="*/ 159 h 375"/>
                  <a:gd name="T64" fmla="*/ 1384 w 1670"/>
                  <a:gd name="T65" fmla="*/ 159 h 375"/>
                  <a:gd name="T66" fmla="*/ 1602 w 1670"/>
                  <a:gd name="T67" fmla="*/ 156 h 375"/>
                  <a:gd name="T68" fmla="*/ 1602 w 1670"/>
                  <a:gd name="T69" fmla="*/ 156 h 375"/>
                  <a:gd name="T70" fmla="*/ 1623 w 1670"/>
                  <a:gd name="T71" fmla="*/ 368 h 375"/>
                  <a:gd name="T72" fmla="*/ 1623 w 1670"/>
                  <a:gd name="T73" fmla="*/ 368 h 375"/>
                  <a:gd name="T74" fmla="*/ 1616 w 1670"/>
                  <a:gd name="T75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70" h="375">
                    <a:moveTo>
                      <a:pt x="38" y="357"/>
                    </a:moveTo>
                    <a:lnTo>
                      <a:pt x="1610" y="357"/>
                    </a:lnTo>
                    <a:lnTo>
                      <a:pt x="1610" y="357"/>
                    </a:lnTo>
                    <a:cubicBezTo>
                      <a:pt x="1616" y="331"/>
                      <a:pt x="1644" y="217"/>
                      <a:pt x="1590" y="168"/>
                    </a:cubicBezTo>
                    <a:lnTo>
                      <a:pt x="1590" y="168"/>
                    </a:lnTo>
                    <a:cubicBezTo>
                      <a:pt x="1554" y="134"/>
                      <a:pt x="1487" y="135"/>
                      <a:pt x="1391" y="174"/>
                    </a:cubicBezTo>
                    <a:lnTo>
                      <a:pt x="1391" y="174"/>
                    </a:lnTo>
                    <a:cubicBezTo>
                      <a:pt x="1353" y="188"/>
                      <a:pt x="1339" y="163"/>
                      <a:pt x="1323" y="135"/>
                    </a:cubicBezTo>
                    <a:lnTo>
                      <a:pt x="1323" y="135"/>
                    </a:lnTo>
                    <a:cubicBezTo>
                      <a:pt x="1303" y="101"/>
                      <a:pt x="1279" y="59"/>
                      <a:pt x="1207" y="43"/>
                    </a:cubicBezTo>
                    <a:lnTo>
                      <a:pt x="1207" y="43"/>
                    </a:lnTo>
                    <a:cubicBezTo>
                      <a:pt x="1082" y="17"/>
                      <a:pt x="923" y="115"/>
                      <a:pt x="817" y="178"/>
                    </a:cubicBezTo>
                    <a:lnTo>
                      <a:pt x="817" y="178"/>
                    </a:lnTo>
                    <a:cubicBezTo>
                      <a:pt x="741" y="225"/>
                      <a:pt x="703" y="246"/>
                      <a:pt x="686" y="233"/>
                    </a:cubicBezTo>
                    <a:lnTo>
                      <a:pt x="686" y="233"/>
                    </a:lnTo>
                    <a:cubicBezTo>
                      <a:pt x="622" y="186"/>
                      <a:pt x="490" y="91"/>
                      <a:pt x="38" y="357"/>
                    </a:cubicBezTo>
                    <a:close/>
                    <a:moveTo>
                      <a:pt x="1616" y="374"/>
                    </a:moveTo>
                    <a:lnTo>
                      <a:pt x="9" y="374"/>
                    </a:lnTo>
                    <a:lnTo>
                      <a:pt x="9" y="374"/>
                    </a:lnTo>
                    <a:cubicBezTo>
                      <a:pt x="5" y="374"/>
                      <a:pt x="2" y="372"/>
                      <a:pt x="1" y="368"/>
                    </a:cubicBezTo>
                    <a:lnTo>
                      <a:pt x="1" y="368"/>
                    </a:lnTo>
                    <a:cubicBezTo>
                      <a:pt x="0" y="364"/>
                      <a:pt x="1" y="360"/>
                      <a:pt x="4" y="359"/>
                    </a:cubicBezTo>
                    <a:lnTo>
                      <a:pt x="4" y="359"/>
                    </a:lnTo>
                    <a:cubicBezTo>
                      <a:pt x="428" y="103"/>
                      <a:pt x="586" y="141"/>
                      <a:pt x="696" y="220"/>
                    </a:cubicBezTo>
                    <a:lnTo>
                      <a:pt x="696" y="220"/>
                    </a:lnTo>
                    <a:cubicBezTo>
                      <a:pt x="705" y="227"/>
                      <a:pt x="763" y="192"/>
                      <a:pt x="808" y="164"/>
                    </a:cubicBezTo>
                    <a:lnTo>
                      <a:pt x="808" y="164"/>
                    </a:lnTo>
                    <a:cubicBezTo>
                      <a:pt x="916" y="99"/>
                      <a:pt x="1079" y="0"/>
                      <a:pt x="1210" y="27"/>
                    </a:cubicBezTo>
                    <a:lnTo>
                      <a:pt x="1210" y="27"/>
                    </a:lnTo>
                    <a:cubicBezTo>
                      <a:pt x="1290" y="44"/>
                      <a:pt x="1317" y="93"/>
                      <a:pt x="1337" y="127"/>
                    </a:cubicBezTo>
                    <a:lnTo>
                      <a:pt x="1337" y="127"/>
                    </a:lnTo>
                    <a:cubicBezTo>
                      <a:pt x="1354" y="156"/>
                      <a:pt x="1362" y="168"/>
                      <a:pt x="1384" y="159"/>
                    </a:cubicBezTo>
                    <a:lnTo>
                      <a:pt x="1384" y="159"/>
                    </a:lnTo>
                    <a:cubicBezTo>
                      <a:pt x="1487" y="118"/>
                      <a:pt x="1560" y="117"/>
                      <a:pt x="1602" y="156"/>
                    </a:cubicBezTo>
                    <a:lnTo>
                      <a:pt x="1602" y="156"/>
                    </a:lnTo>
                    <a:cubicBezTo>
                      <a:pt x="1669" y="219"/>
                      <a:pt x="1626" y="362"/>
                      <a:pt x="1623" y="368"/>
                    </a:cubicBezTo>
                    <a:lnTo>
                      <a:pt x="1623" y="368"/>
                    </a:lnTo>
                    <a:cubicBezTo>
                      <a:pt x="1622" y="372"/>
                      <a:pt x="1619" y="374"/>
                      <a:pt x="1616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85">
                <a:extLst>
                  <a:ext uri="{FF2B5EF4-FFF2-40B4-BE49-F238E27FC236}">
                    <a16:creationId xmlns:a16="http://schemas.microsoft.com/office/drawing/2014/main" id="{D9127CC7-454B-4ED7-9655-CA1AC0DAA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3322" y="8392782"/>
                <a:ext cx="316858" cy="277251"/>
              </a:xfrm>
              <a:custGeom>
                <a:avLst/>
                <a:gdLst>
                  <a:gd name="T0" fmla="*/ 353 w 354"/>
                  <a:gd name="T1" fmla="*/ 154 h 308"/>
                  <a:gd name="T2" fmla="*/ 353 w 354"/>
                  <a:gd name="T3" fmla="*/ 154 h 308"/>
                  <a:gd name="T4" fmla="*/ 283 w 354"/>
                  <a:gd name="T5" fmla="*/ 296 h 308"/>
                  <a:gd name="T6" fmla="*/ 283 w 354"/>
                  <a:gd name="T7" fmla="*/ 296 h 308"/>
                  <a:gd name="T8" fmla="*/ 0 w 354"/>
                  <a:gd name="T9" fmla="*/ 154 h 308"/>
                  <a:gd name="T10" fmla="*/ 0 w 354"/>
                  <a:gd name="T11" fmla="*/ 154 h 308"/>
                  <a:gd name="T12" fmla="*/ 283 w 354"/>
                  <a:gd name="T13" fmla="*/ 12 h 308"/>
                  <a:gd name="T14" fmla="*/ 283 w 354"/>
                  <a:gd name="T15" fmla="*/ 12 h 308"/>
                  <a:gd name="T16" fmla="*/ 353 w 354"/>
                  <a:gd name="T17" fmla="*/ 154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308">
                    <a:moveTo>
                      <a:pt x="353" y="154"/>
                    </a:moveTo>
                    <a:lnTo>
                      <a:pt x="353" y="154"/>
                    </a:lnTo>
                    <a:cubicBezTo>
                      <a:pt x="353" y="233"/>
                      <a:pt x="322" y="296"/>
                      <a:pt x="283" y="296"/>
                    </a:cubicBezTo>
                    <a:lnTo>
                      <a:pt x="283" y="296"/>
                    </a:lnTo>
                    <a:cubicBezTo>
                      <a:pt x="245" y="296"/>
                      <a:pt x="0" y="307"/>
                      <a:pt x="0" y="154"/>
                    </a:cubicBezTo>
                    <a:lnTo>
                      <a:pt x="0" y="154"/>
                    </a:lnTo>
                    <a:cubicBezTo>
                      <a:pt x="0" y="0"/>
                      <a:pt x="245" y="12"/>
                      <a:pt x="283" y="12"/>
                    </a:cubicBezTo>
                    <a:lnTo>
                      <a:pt x="283" y="12"/>
                    </a:lnTo>
                    <a:cubicBezTo>
                      <a:pt x="322" y="12"/>
                      <a:pt x="353" y="76"/>
                      <a:pt x="353" y="1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86">
                <a:extLst>
                  <a:ext uri="{FF2B5EF4-FFF2-40B4-BE49-F238E27FC236}">
                    <a16:creationId xmlns:a16="http://schemas.microsoft.com/office/drawing/2014/main" id="{A24489FC-FD24-47CB-9F4F-769635620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5401" y="8392782"/>
                <a:ext cx="332701" cy="273289"/>
              </a:xfrm>
              <a:custGeom>
                <a:avLst/>
                <a:gdLst>
                  <a:gd name="T0" fmla="*/ 272 w 371"/>
                  <a:gd name="T1" fmla="*/ 19 h 305"/>
                  <a:gd name="T2" fmla="*/ 272 w 371"/>
                  <a:gd name="T3" fmla="*/ 19 h 305"/>
                  <a:gd name="T4" fmla="*/ 46 w 371"/>
                  <a:gd name="T5" fmla="*/ 77 h 305"/>
                  <a:gd name="T6" fmla="*/ 46 w 371"/>
                  <a:gd name="T7" fmla="*/ 77 h 305"/>
                  <a:gd name="T8" fmla="*/ 16 w 371"/>
                  <a:gd name="T9" fmla="*/ 153 h 305"/>
                  <a:gd name="T10" fmla="*/ 16 w 371"/>
                  <a:gd name="T11" fmla="*/ 153 h 305"/>
                  <a:gd name="T12" fmla="*/ 46 w 371"/>
                  <a:gd name="T13" fmla="*/ 228 h 305"/>
                  <a:gd name="T14" fmla="*/ 46 w 371"/>
                  <a:gd name="T15" fmla="*/ 228 h 305"/>
                  <a:gd name="T16" fmla="*/ 283 w 371"/>
                  <a:gd name="T17" fmla="*/ 287 h 305"/>
                  <a:gd name="T18" fmla="*/ 283 w 371"/>
                  <a:gd name="T19" fmla="*/ 287 h 305"/>
                  <a:gd name="T20" fmla="*/ 291 w 371"/>
                  <a:gd name="T21" fmla="*/ 287 h 305"/>
                  <a:gd name="T22" fmla="*/ 291 w 371"/>
                  <a:gd name="T23" fmla="*/ 287 h 305"/>
                  <a:gd name="T24" fmla="*/ 353 w 371"/>
                  <a:gd name="T25" fmla="*/ 153 h 305"/>
                  <a:gd name="T26" fmla="*/ 353 w 371"/>
                  <a:gd name="T27" fmla="*/ 153 h 305"/>
                  <a:gd name="T28" fmla="*/ 291 w 371"/>
                  <a:gd name="T29" fmla="*/ 19 h 305"/>
                  <a:gd name="T30" fmla="*/ 291 w 371"/>
                  <a:gd name="T31" fmla="*/ 19 h 305"/>
                  <a:gd name="T32" fmla="*/ 283 w 371"/>
                  <a:gd name="T33" fmla="*/ 19 h 305"/>
                  <a:gd name="T34" fmla="*/ 283 w 371"/>
                  <a:gd name="T35" fmla="*/ 19 h 305"/>
                  <a:gd name="T36" fmla="*/ 272 w 371"/>
                  <a:gd name="T37" fmla="*/ 19 h 305"/>
                  <a:gd name="T38" fmla="*/ 266 w 371"/>
                  <a:gd name="T39" fmla="*/ 304 h 305"/>
                  <a:gd name="T40" fmla="*/ 266 w 371"/>
                  <a:gd name="T41" fmla="*/ 304 h 305"/>
                  <a:gd name="T42" fmla="*/ 35 w 371"/>
                  <a:gd name="T43" fmla="*/ 240 h 305"/>
                  <a:gd name="T44" fmla="*/ 35 w 371"/>
                  <a:gd name="T45" fmla="*/ 240 h 305"/>
                  <a:gd name="T46" fmla="*/ 0 w 371"/>
                  <a:gd name="T47" fmla="*/ 153 h 305"/>
                  <a:gd name="T48" fmla="*/ 0 w 371"/>
                  <a:gd name="T49" fmla="*/ 153 h 305"/>
                  <a:gd name="T50" fmla="*/ 35 w 371"/>
                  <a:gd name="T51" fmla="*/ 65 h 305"/>
                  <a:gd name="T52" fmla="*/ 35 w 371"/>
                  <a:gd name="T53" fmla="*/ 65 h 305"/>
                  <a:gd name="T54" fmla="*/ 284 w 371"/>
                  <a:gd name="T55" fmla="*/ 2 h 305"/>
                  <a:gd name="T56" fmla="*/ 284 w 371"/>
                  <a:gd name="T57" fmla="*/ 2 h 305"/>
                  <a:gd name="T58" fmla="*/ 291 w 371"/>
                  <a:gd name="T59" fmla="*/ 2 h 305"/>
                  <a:gd name="T60" fmla="*/ 291 w 371"/>
                  <a:gd name="T61" fmla="*/ 2 h 305"/>
                  <a:gd name="T62" fmla="*/ 370 w 371"/>
                  <a:gd name="T63" fmla="*/ 153 h 305"/>
                  <a:gd name="T64" fmla="*/ 370 w 371"/>
                  <a:gd name="T65" fmla="*/ 153 h 305"/>
                  <a:gd name="T66" fmla="*/ 291 w 371"/>
                  <a:gd name="T67" fmla="*/ 303 h 305"/>
                  <a:gd name="T68" fmla="*/ 291 w 371"/>
                  <a:gd name="T69" fmla="*/ 303 h 305"/>
                  <a:gd name="T70" fmla="*/ 284 w 371"/>
                  <a:gd name="T71" fmla="*/ 304 h 305"/>
                  <a:gd name="T72" fmla="*/ 284 w 371"/>
                  <a:gd name="T73" fmla="*/ 304 h 305"/>
                  <a:gd name="T74" fmla="*/ 266 w 371"/>
                  <a:gd name="T75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1" h="305">
                    <a:moveTo>
                      <a:pt x="272" y="19"/>
                    </a:moveTo>
                    <a:lnTo>
                      <a:pt x="272" y="19"/>
                    </a:lnTo>
                    <a:cubicBezTo>
                      <a:pt x="162" y="19"/>
                      <a:pt x="85" y="38"/>
                      <a:pt x="46" y="77"/>
                    </a:cubicBezTo>
                    <a:lnTo>
                      <a:pt x="46" y="77"/>
                    </a:lnTo>
                    <a:cubicBezTo>
                      <a:pt x="26" y="97"/>
                      <a:pt x="16" y="123"/>
                      <a:pt x="16" y="153"/>
                    </a:cubicBezTo>
                    <a:lnTo>
                      <a:pt x="16" y="153"/>
                    </a:lnTo>
                    <a:cubicBezTo>
                      <a:pt x="16" y="183"/>
                      <a:pt x="26" y="209"/>
                      <a:pt x="46" y="228"/>
                    </a:cubicBezTo>
                    <a:lnTo>
                      <a:pt x="46" y="228"/>
                    </a:lnTo>
                    <a:cubicBezTo>
                      <a:pt x="87" y="269"/>
                      <a:pt x="167" y="289"/>
                      <a:pt x="283" y="287"/>
                    </a:cubicBezTo>
                    <a:lnTo>
                      <a:pt x="283" y="287"/>
                    </a:lnTo>
                    <a:cubicBezTo>
                      <a:pt x="287" y="287"/>
                      <a:pt x="289" y="287"/>
                      <a:pt x="291" y="287"/>
                    </a:cubicBezTo>
                    <a:lnTo>
                      <a:pt x="291" y="287"/>
                    </a:lnTo>
                    <a:cubicBezTo>
                      <a:pt x="325" y="287"/>
                      <a:pt x="353" y="226"/>
                      <a:pt x="353" y="153"/>
                    </a:cubicBezTo>
                    <a:lnTo>
                      <a:pt x="353" y="153"/>
                    </a:lnTo>
                    <a:cubicBezTo>
                      <a:pt x="353" y="81"/>
                      <a:pt x="325" y="19"/>
                      <a:pt x="291" y="19"/>
                    </a:cubicBezTo>
                    <a:lnTo>
                      <a:pt x="291" y="19"/>
                    </a:lnTo>
                    <a:cubicBezTo>
                      <a:pt x="289" y="19"/>
                      <a:pt x="287" y="19"/>
                      <a:pt x="283" y="19"/>
                    </a:cubicBezTo>
                    <a:lnTo>
                      <a:pt x="283" y="19"/>
                    </a:lnTo>
                    <a:cubicBezTo>
                      <a:pt x="280" y="19"/>
                      <a:pt x="275" y="19"/>
                      <a:pt x="272" y="19"/>
                    </a:cubicBezTo>
                    <a:close/>
                    <a:moveTo>
                      <a:pt x="266" y="304"/>
                    </a:moveTo>
                    <a:lnTo>
                      <a:pt x="266" y="304"/>
                    </a:lnTo>
                    <a:cubicBezTo>
                      <a:pt x="210" y="304"/>
                      <a:pt x="94" y="299"/>
                      <a:pt x="35" y="240"/>
                    </a:cubicBezTo>
                    <a:lnTo>
                      <a:pt x="35" y="240"/>
                    </a:lnTo>
                    <a:cubicBezTo>
                      <a:pt x="12" y="217"/>
                      <a:pt x="0" y="188"/>
                      <a:pt x="0" y="153"/>
                    </a:cubicBezTo>
                    <a:lnTo>
                      <a:pt x="0" y="153"/>
                    </a:lnTo>
                    <a:cubicBezTo>
                      <a:pt x="0" y="118"/>
                      <a:pt x="12" y="88"/>
                      <a:pt x="35" y="65"/>
                    </a:cubicBezTo>
                    <a:lnTo>
                      <a:pt x="35" y="65"/>
                    </a:lnTo>
                    <a:cubicBezTo>
                      <a:pt x="101" y="0"/>
                      <a:pt x="238" y="2"/>
                      <a:pt x="284" y="2"/>
                    </a:cubicBezTo>
                    <a:lnTo>
                      <a:pt x="284" y="2"/>
                    </a:lnTo>
                    <a:cubicBezTo>
                      <a:pt x="287" y="2"/>
                      <a:pt x="289" y="2"/>
                      <a:pt x="291" y="2"/>
                    </a:cubicBezTo>
                    <a:lnTo>
                      <a:pt x="291" y="2"/>
                    </a:lnTo>
                    <a:cubicBezTo>
                      <a:pt x="335" y="2"/>
                      <a:pt x="370" y="69"/>
                      <a:pt x="370" y="153"/>
                    </a:cubicBezTo>
                    <a:lnTo>
                      <a:pt x="370" y="153"/>
                    </a:lnTo>
                    <a:cubicBezTo>
                      <a:pt x="370" y="238"/>
                      <a:pt x="335" y="303"/>
                      <a:pt x="291" y="303"/>
                    </a:cubicBezTo>
                    <a:lnTo>
                      <a:pt x="291" y="303"/>
                    </a:lnTo>
                    <a:cubicBezTo>
                      <a:pt x="289" y="303"/>
                      <a:pt x="287" y="304"/>
                      <a:pt x="284" y="304"/>
                    </a:cubicBezTo>
                    <a:lnTo>
                      <a:pt x="284" y="304"/>
                    </a:lnTo>
                    <a:cubicBezTo>
                      <a:pt x="279" y="304"/>
                      <a:pt x="273" y="304"/>
                      <a:pt x="266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87">
                <a:extLst>
                  <a:ext uri="{FF2B5EF4-FFF2-40B4-BE49-F238E27FC236}">
                    <a16:creationId xmlns:a16="http://schemas.microsoft.com/office/drawing/2014/main" id="{6D03403D-377B-4600-985D-1783D9DF1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3437" y="8404663"/>
                <a:ext cx="126743" cy="257449"/>
              </a:xfrm>
              <a:custGeom>
                <a:avLst/>
                <a:gdLst>
                  <a:gd name="T0" fmla="*/ 140 w 141"/>
                  <a:gd name="T1" fmla="*/ 142 h 285"/>
                  <a:gd name="T2" fmla="*/ 140 w 141"/>
                  <a:gd name="T3" fmla="*/ 142 h 285"/>
                  <a:gd name="T4" fmla="*/ 70 w 141"/>
                  <a:gd name="T5" fmla="*/ 284 h 285"/>
                  <a:gd name="T6" fmla="*/ 70 w 141"/>
                  <a:gd name="T7" fmla="*/ 284 h 285"/>
                  <a:gd name="T8" fmla="*/ 0 w 141"/>
                  <a:gd name="T9" fmla="*/ 142 h 285"/>
                  <a:gd name="T10" fmla="*/ 0 w 141"/>
                  <a:gd name="T11" fmla="*/ 142 h 285"/>
                  <a:gd name="T12" fmla="*/ 70 w 141"/>
                  <a:gd name="T13" fmla="*/ 0 h 285"/>
                  <a:gd name="T14" fmla="*/ 70 w 141"/>
                  <a:gd name="T15" fmla="*/ 0 h 285"/>
                  <a:gd name="T16" fmla="*/ 140 w 141"/>
                  <a:gd name="T17" fmla="*/ 14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285">
                    <a:moveTo>
                      <a:pt x="140" y="142"/>
                    </a:moveTo>
                    <a:lnTo>
                      <a:pt x="140" y="142"/>
                    </a:lnTo>
                    <a:cubicBezTo>
                      <a:pt x="140" y="221"/>
                      <a:pt x="109" y="284"/>
                      <a:pt x="70" y="284"/>
                    </a:cubicBezTo>
                    <a:lnTo>
                      <a:pt x="70" y="284"/>
                    </a:lnTo>
                    <a:cubicBezTo>
                      <a:pt x="32" y="284"/>
                      <a:pt x="0" y="221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32" y="0"/>
                      <a:pt x="70" y="0"/>
                    </a:cubicBezTo>
                    <a:lnTo>
                      <a:pt x="70" y="0"/>
                    </a:lnTo>
                    <a:cubicBezTo>
                      <a:pt x="109" y="0"/>
                      <a:pt x="140" y="64"/>
                      <a:pt x="140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88">
                <a:extLst>
                  <a:ext uri="{FF2B5EF4-FFF2-40B4-BE49-F238E27FC236}">
                    <a16:creationId xmlns:a16="http://schemas.microsoft.com/office/drawing/2014/main" id="{ACDE0885-8FA6-4CBE-8EDF-35CA1EAE2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9475" y="8396742"/>
                <a:ext cx="142586" cy="269329"/>
              </a:xfrm>
              <a:custGeom>
                <a:avLst/>
                <a:gdLst>
                  <a:gd name="T0" fmla="*/ 77 w 157"/>
                  <a:gd name="T1" fmla="*/ 17 h 302"/>
                  <a:gd name="T2" fmla="*/ 77 w 157"/>
                  <a:gd name="T3" fmla="*/ 17 h 302"/>
                  <a:gd name="T4" fmla="*/ 16 w 157"/>
                  <a:gd name="T5" fmla="*/ 151 h 302"/>
                  <a:gd name="T6" fmla="*/ 16 w 157"/>
                  <a:gd name="T7" fmla="*/ 151 h 302"/>
                  <a:gd name="T8" fmla="*/ 77 w 157"/>
                  <a:gd name="T9" fmla="*/ 285 h 302"/>
                  <a:gd name="T10" fmla="*/ 77 w 157"/>
                  <a:gd name="T11" fmla="*/ 285 h 302"/>
                  <a:gd name="T12" fmla="*/ 139 w 157"/>
                  <a:gd name="T13" fmla="*/ 151 h 302"/>
                  <a:gd name="T14" fmla="*/ 139 w 157"/>
                  <a:gd name="T15" fmla="*/ 151 h 302"/>
                  <a:gd name="T16" fmla="*/ 77 w 157"/>
                  <a:gd name="T17" fmla="*/ 17 h 302"/>
                  <a:gd name="T18" fmla="*/ 77 w 157"/>
                  <a:gd name="T19" fmla="*/ 301 h 302"/>
                  <a:gd name="T20" fmla="*/ 77 w 157"/>
                  <a:gd name="T21" fmla="*/ 301 h 302"/>
                  <a:gd name="T22" fmla="*/ 0 w 157"/>
                  <a:gd name="T23" fmla="*/ 151 h 302"/>
                  <a:gd name="T24" fmla="*/ 0 w 157"/>
                  <a:gd name="T25" fmla="*/ 151 h 302"/>
                  <a:gd name="T26" fmla="*/ 77 w 157"/>
                  <a:gd name="T27" fmla="*/ 0 h 302"/>
                  <a:gd name="T28" fmla="*/ 77 w 157"/>
                  <a:gd name="T29" fmla="*/ 0 h 302"/>
                  <a:gd name="T30" fmla="*/ 156 w 157"/>
                  <a:gd name="T31" fmla="*/ 151 h 302"/>
                  <a:gd name="T32" fmla="*/ 156 w 157"/>
                  <a:gd name="T33" fmla="*/ 151 h 302"/>
                  <a:gd name="T34" fmla="*/ 77 w 157"/>
                  <a:gd name="T35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" h="302">
                    <a:moveTo>
                      <a:pt x="77" y="17"/>
                    </a:moveTo>
                    <a:lnTo>
                      <a:pt x="77" y="17"/>
                    </a:lnTo>
                    <a:cubicBezTo>
                      <a:pt x="44" y="17"/>
                      <a:pt x="16" y="79"/>
                      <a:pt x="16" y="151"/>
                    </a:cubicBezTo>
                    <a:lnTo>
                      <a:pt x="16" y="151"/>
                    </a:lnTo>
                    <a:cubicBezTo>
                      <a:pt x="16" y="224"/>
                      <a:pt x="44" y="285"/>
                      <a:pt x="77" y="285"/>
                    </a:cubicBezTo>
                    <a:lnTo>
                      <a:pt x="77" y="285"/>
                    </a:lnTo>
                    <a:cubicBezTo>
                      <a:pt x="111" y="285"/>
                      <a:pt x="139" y="224"/>
                      <a:pt x="139" y="151"/>
                    </a:cubicBezTo>
                    <a:lnTo>
                      <a:pt x="139" y="151"/>
                    </a:lnTo>
                    <a:cubicBezTo>
                      <a:pt x="139" y="79"/>
                      <a:pt x="111" y="17"/>
                      <a:pt x="77" y="17"/>
                    </a:cubicBezTo>
                    <a:close/>
                    <a:moveTo>
                      <a:pt x="77" y="301"/>
                    </a:moveTo>
                    <a:lnTo>
                      <a:pt x="77" y="301"/>
                    </a:lnTo>
                    <a:cubicBezTo>
                      <a:pt x="33" y="301"/>
                      <a:pt x="0" y="236"/>
                      <a:pt x="0" y="151"/>
                    </a:cubicBezTo>
                    <a:lnTo>
                      <a:pt x="0" y="151"/>
                    </a:lnTo>
                    <a:cubicBezTo>
                      <a:pt x="0" y="67"/>
                      <a:pt x="33" y="0"/>
                      <a:pt x="77" y="0"/>
                    </a:cubicBezTo>
                    <a:lnTo>
                      <a:pt x="77" y="0"/>
                    </a:lnTo>
                    <a:cubicBezTo>
                      <a:pt x="121" y="0"/>
                      <a:pt x="156" y="67"/>
                      <a:pt x="156" y="151"/>
                    </a:cubicBezTo>
                    <a:lnTo>
                      <a:pt x="156" y="151"/>
                    </a:lnTo>
                    <a:cubicBezTo>
                      <a:pt x="156" y="236"/>
                      <a:pt x="121" y="301"/>
                      <a:pt x="77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89">
                <a:extLst>
                  <a:ext uri="{FF2B5EF4-FFF2-40B4-BE49-F238E27FC236}">
                    <a16:creationId xmlns:a16="http://schemas.microsoft.com/office/drawing/2014/main" id="{BE4AE664-E840-462F-B8C9-DCDDF70C3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9302" y="8404663"/>
                <a:ext cx="126743" cy="257449"/>
              </a:xfrm>
              <a:custGeom>
                <a:avLst/>
                <a:gdLst>
                  <a:gd name="T0" fmla="*/ 140 w 141"/>
                  <a:gd name="T1" fmla="*/ 142 h 285"/>
                  <a:gd name="T2" fmla="*/ 140 w 141"/>
                  <a:gd name="T3" fmla="*/ 142 h 285"/>
                  <a:gd name="T4" fmla="*/ 70 w 141"/>
                  <a:gd name="T5" fmla="*/ 284 h 285"/>
                  <a:gd name="T6" fmla="*/ 70 w 141"/>
                  <a:gd name="T7" fmla="*/ 284 h 285"/>
                  <a:gd name="T8" fmla="*/ 0 w 141"/>
                  <a:gd name="T9" fmla="*/ 142 h 285"/>
                  <a:gd name="T10" fmla="*/ 0 w 141"/>
                  <a:gd name="T11" fmla="*/ 142 h 285"/>
                  <a:gd name="T12" fmla="*/ 70 w 141"/>
                  <a:gd name="T13" fmla="*/ 0 h 285"/>
                  <a:gd name="T14" fmla="*/ 70 w 141"/>
                  <a:gd name="T15" fmla="*/ 0 h 285"/>
                  <a:gd name="T16" fmla="*/ 140 w 141"/>
                  <a:gd name="T17" fmla="*/ 142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1" h="285">
                    <a:moveTo>
                      <a:pt x="140" y="142"/>
                    </a:moveTo>
                    <a:lnTo>
                      <a:pt x="140" y="142"/>
                    </a:lnTo>
                    <a:cubicBezTo>
                      <a:pt x="140" y="221"/>
                      <a:pt x="109" y="284"/>
                      <a:pt x="70" y="284"/>
                    </a:cubicBezTo>
                    <a:lnTo>
                      <a:pt x="70" y="284"/>
                    </a:lnTo>
                    <a:cubicBezTo>
                      <a:pt x="32" y="284"/>
                      <a:pt x="0" y="221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32" y="0"/>
                      <a:pt x="70" y="0"/>
                    </a:cubicBezTo>
                    <a:lnTo>
                      <a:pt x="70" y="0"/>
                    </a:lnTo>
                    <a:cubicBezTo>
                      <a:pt x="109" y="0"/>
                      <a:pt x="140" y="64"/>
                      <a:pt x="140" y="1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90">
                <a:extLst>
                  <a:ext uri="{FF2B5EF4-FFF2-40B4-BE49-F238E27FC236}">
                    <a16:creationId xmlns:a16="http://schemas.microsoft.com/office/drawing/2014/main" id="{9B1D6D26-A5BC-408D-ABB7-74901F8AA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0229" y="7426365"/>
                <a:ext cx="859477" cy="411916"/>
              </a:xfrm>
              <a:custGeom>
                <a:avLst/>
                <a:gdLst>
                  <a:gd name="T0" fmla="*/ 301 w 956"/>
                  <a:gd name="T1" fmla="*/ 89 h 460"/>
                  <a:gd name="T2" fmla="*/ 301 w 956"/>
                  <a:gd name="T3" fmla="*/ 89 h 460"/>
                  <a:gd name="T4" fmla="*/ 41 w 956"/>
                  <a:gd name="T5" fmla="*/ 20 h 460"/>
                  <a:gd name="T6" fmla="*/ 41 w 956"/>
                  <a:gd name="T7" fmla="*/ 20 h 460"/>
                  <a:gd name="T8" fmla="*/ 66 w 956"/>
                  <a:gd name="T9" fmla="*/ 179 h 460"/>
                  <a:gd name="T10" fmla="*/ 66 w 956"/>
                  <a:gd name="T11" fmla="*/ 179 h 460"/>
                  <a:gd name="T12" fmla="*/ 272 w 956"/>
                  <a:gd name="T13" fmla="*/ 459 h 460"/>
                  <a:gd name="T14" fmla="*/ 955 w 956"/>
                  <a:gd name="T15" fmla="*/ 459 h 460"/>
                  <a:gd name="T16" fmla="*/ 955 w 956"/>
                  <a:gd name="T17" fmla="*/ 459 h 460"/>
                  <a:gd name="T18" fmla="*/ 301 w 956"/>
                  <a:gd name="T19" fmla="*/ 89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6" h="460">
                    <a:moveTo>
                      <a:pt x="301" y="89"/>
                    </a:moveTo>
                    <a:lnTo>
                      <a:pt x="301" y="89"/>
                    </a:lnTo>
                    <a:cubicBezTo>
                      <a:pt x="235" y="58"/>
                      <a:pt x="114" y="0"/>
                      <a:pt x="41" y="20"/>
                    </a:cubicBezTo>
                    <a:lnTo>
                      <a:pt x="41" y="20"/>
                    </a:lnTo>
                    <a:cubicBezTo>
                      <a:pt x="0" y="32"/>
                      <a:pt x="28" y="115"/>
                      <a:pt x="66" y="179"/>
                    </a:cubicBezTo>
                    <a:lnTo>
                      <a:pt x="66" y="179"/>
                    </a:lnTo>
                    <a:cubicBezTo>
                      <a:pt x="179" y="370"/>
                      <a:pt x="272" y="459"/>
                      <a:pt x="272" y="459"/>
                    </a:cubicBezTo>
                    <a:lnTo>
                      <a:pt x="955" y="459"/>
                    </a:lnTo>
                    <a:lnTo>
                      <a:pt x="955" y="459"/>
                    </a:lnTo>
                    <a:cubicBezTo>
                      <a:pt x="955" y="459"/>
                      <a:pt x="546" y="206"/>
                      <a:pt x="301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91">
                <a:extLst>
                  <a:ext uri="{FF2B5EF4-FFF2-40B4-BE49-F238E27FC236}">
                    <a16:creationId xmlns:a16="http://schemas.microsoft.com/office/drawing/2014/main" id="{7D13D9B0-066E-48DC-BAEE-BC7BEB9735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54188" y="7422403"/>
                <a:ext cx="863439" cy="427759"/>
              </a:xfrm>
              <a:custGeom>
                <a:avLst/>
                <a:gdLst>
                  <a:gd name="T0" fmla="*/ 274 w 963"/>
                  <a:gd name="T1" fmla="*/ 458 h 476"/>
                  <a:gd name="T2" fmla="*/ 924 w 963"/>
                  <a:gd name="T3" fmla="*/ 458 h 476"/>
                  <a:gd name="T4" fmla="*/ 924 w 963"/>
                  <a:gd name="T5" fmla="*/ 458 h 476"/>
                  <a:gd name="T6" fmla="*/ 296 w 963"/>
                  <a:gd name="T7" fmla="*/ 105 h 476"/>
                  <a:gd name="T8" fmla="*/ 296 w 963"/>
                  <a:gd name="T9" fmla="*/ 105 h 476"/>
                  <a:gd name="T10" fmla="*/ 42 w 963"/>
                  <a:gd name="T11" fmla="*/ 36 h 476"/>
                  <a:gd name="T12" fmla="*/ 42 w 963"/>
                  <a:gd name="T13" fmla="*/ 36 h 476"/>
                  <a:gd name="T14" fmla="*/ 30 w 963"/>
                  <a:gd name="T15" fmla="*/ 46 h 476"/>
                  <a:gd name="T16" fmla="*/ 30 w 963"/>
                  <a:gd name="T17" fmla="*/ 46 h 476"/>
                  <a:gd name="T18" fmla="*/ 71 w 963"/>
                  <a:gd name="T19" fmla="*/ 183 h 476"/>
                  <a:gd name="T20" fmla="*/ 71 w 963"/>
                  <a:gd name="T21" fmla="*/ 183 h 476"/>
                  <a:gd name="T22" fmla="*/ 274 w 963"/>
                  <a:gd name="T23" fmla="*/ 458 h 476"/>
                  <a:gd name="T24" fmla="*/ 953 w 963"/>
                  <a:gd name="T25" fmla="*/ 475 h 476"/>
                  <a:gd name="T26" fmla="*/ 270 w 963"/>
                  <a:gd name="T27" fmla="*/ 475 h 476"/>
                  <a:gd name="T28" fmla="*/ 270 w 963"/>
                  <a:gd name="T29" fmla="*/ 475 h 476"/>
                  <a:gd name="T30" fmla="*/ 264 w 963"/>
                  <a:gd name="T31" fmla="*/ 473 h 476"/>
                  <a:gd name="T32" fmla="*/ 264 w 963"/>
                  <a:gd name="T33" fmla="*/ 473 h 476"/>
                  <a:gd name="T34" fmla="*/ 57 w 963"/>
                  <a:gd name="T35" fmla="*/ 191 h 476"/>
                  <a:gd name="T36" fmla="*/ 57 w 963"/>
                  <a:gd name="T37" fmla="*/ 191 h 476"/>
                  <a:gd name="T38" fmla="*/ 14 w 963"/>
                  <a:gd name="T39" fmla="*/ 40 h 476"/>
                  <a:gd name="T40" fmla="*/ 14 w 963"/>
                  <a:gd name="T41" fmla="*/ 40 h 476"/>
                  <a:gd name="T42" fmla="*/ 37 w 963"/>
                  <a:gd name="T43" fmla="*/ 20 h 476"/>
                  <a:gd name="T44" fmla="*/ 37 w 963"/>
                  <a:gd name="T45" fmla="*/ 20 h 476"/>
                  <a:gd name="T46" fmla="*/ 304 w 963"/>
                  <a:gd name="T47" fmla="*/ 90 h 476"/>
                  <a:gd name="T48" fmla="*/ 304 w 963"/>
                  <a:gd name="T49" fmla="*/ 90 h 476"/>
                  <a:gd name="T50" fmla="*/ 957 w 963"/>
                  <a:gd name="T51" fmla="*/ 459 h 476"/>
                  <a:gd name="T52" fmla="*/ 957 w 963"/>
                  <a:gd name="T53" fmla="*/ 459 h 476"/>
                  <a:gd name="T54" fmla="*/ 960 w 963"/>
                  <a:gd name="T55" fmla="*/ 469 h 476"/>
                  <a:gd name="T56" fmla="*/ 960 w 963"/>
                  <a:gd name="T57" fmla="*/ 469 h 476"/>
                  <a:gd name="T58" fmla="*/ 953 w 963"/>
                  <a:gd name="T59" fmla="*/ 475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63" h="476">
                    <a:moveTo>
                      <a:pt x="274" y="458"/>
                    </a:moveTo>
                    <a:lnTo>
                      <a:pt x="924" y="458"/>
                    </a:lnTo>
                    <a:lnTo>
                      <a:pt x="924" y="458"/>
                    </a:lnTo>
                    <a:cubicBezTo>
                      <a:pt x="831" y="402"/>
                      <a:pt x="503" y="204"/>
                      <a:pt x="296" y="105"/>
                    </a:cubicBezTo>
                    <a:lnTo>
                      <a:pt x="296" y="105"/>
                    </a:lnTo>
                    <a:cubicBezTo>
                      <a:pt x="232" y="74"/>
                      <a:pt x="112" y="16"/>
                      <a:pt x="42" y="36"/>
                    </a:cubicBezTo>
                    <a:lnTo>
                      <a:pt x="42" y="36"/>
                    </a:lnTo>
                    <a:cubicBezTo>
                      <a:pt x="36" y="38"/>
                      <a:pt x="32" y="41"/>
                      <a:pt x="30" y="46"/>
                    </a:cubicBezTo>
                    <a:lnTo>
                      <a:pt x="30" y="46"/>
                    </a:lnTo>
                    <a:cubicBezTo>
                      <a:pt x="20" y="70"/>
                      <a:pt x="37" y="126"/>
                      <a:pt x="71" y="183"/>
                    </a:cubicBezTo>
                    <a:lnTo>
                      <a:pt x="71" y="183"/>
                    </a:lnTo>
                    <a:cubicBezTo>
                      <a:pt x="172" y="354"/>
                      <a:pt x="258" y="443"/>
                      <a:pt x="274" y="458"/>
                    </a:cubicBezTo>
                    <a:close/>
                    <a:moveTo>
                      <a:pt x="953" y="475"/>
                    </a:moveTo>
                    <a:lnTo>
                      <a:pt x="270" y="475"/>
                    </a:lnTo>
                    <a:lnTo>
                      <a:pt x="270" y="475"/>
                    </a:lnTo>
                    <a:cubicBezTo>
                      <a:pt x="269" y="475"/>
                      <a:pt x="266" y="474"/>
                      <a:pt x="264" y="473"/>
                    </a:cubicBezTo>
                    <a:lnTo>
                      <a:pt x="264" y="473"/>
                    </a:lnTo>
                    <a:cubicBezTo>
                      <a:pt x="264" y="472"/>
                      <a:pt x="169" y="382"/>
                      <a:pt x="57" y="191"/>
                    </a:cubicBezTo>
                    <a:lnTo>
                      <a:pt x="57" y="191"/>
                    </a:lnTo>
                    <a:cubicBezTo>
                      <a:pt x="29" y="144"/>
                      <a:pt x="0" y="75"/>
                      <a:pt x="14" y="40"/>
                    </a:cubicBezTo>
                    <a:lnTo>
                      <a:pt x="14" y="40"/>
                    </a:lnTo>
                    <a:cubicBezTo>
                      <a:pt x="18" y="30"/>
                      <a:pt x="26" y="22"/>
                      <a:pt x="37" y="20"/>
                    </a:cubicBezTo>
                    <a:lnTo>
                      <a:pt x="37" y="20"/>
                    </a:lnTo>
                    <a:cubicBezTo>
                      <a:pt x="113" y="0"/>
                      <a:pt x="236" y="58"/>
                      <a:pt x="304" y="90"/>
                    </a:cubicBezTo>
                    <a:lnTo>
                      <a:pt x="304" y="90"/>
                    </a:lnTo>
                    <a:cubicBezTo>
                      <a:pt x="545" y="206"/>
                      <a:pt x="953" y="457"/>
                      <a:pt x="957" y="459"/>
                    </a:cubicBezTo>
                    <a:lnTo>
                      <a:pt x="957" y="459"/>
                    </a:lnTo>
                    <a:cubicBezTo>
                      <a:pt x="960" y="462"/>
                      <a:pt x="962" y="465"/>
                      <a:pt x="960" y="469"/>
                    </a:cubicBezTo>
                    <a:lnTo>
                      <a:pt x="960" y="469"/>
                    </a:lnTo>
                    <a:cubicBezTo>
                      <a:pt x="960" y="472"/>
                      <a:pt x="956" y="475"/>
                      <a:pt x="953" y="4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92">
                <a:extLst>
                  <a:ext uri="{FF2B5EF4-FFF2-40B4-BE49-F238E27FC236}">
                    <a16:creationId xmlns:a16="http://schemas.microsoft.com/office/drawing/2014/main" id="{AAB5C73A-1D04-4BC4-9398-57824373C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2406" y="7826397"/>
                <a:ext cx="518857" cy="194077"/>
              </a:xfrm>
              <a:custGeom>
                <a:avLst/>
                <a:gdLst>
                  <a:gd name="T0" fmla="*/ 112 w 578"/>
                  <a:gd name="T1" fmla="*/ 71 h 215"/>
                  <a:gd name="T2" fmla="*/ 112 w 578"/>
                  <a:gd name="T3" fmla="*/ 71 h 215"/>
                  <a:gd name="T4" fmla="*/ 1 w 578"/>
                  <a:gd name="T5" fmla="*/ 147 h 215"/>
                  <a:gd name="T6" fmla="*/ 1 w 578"/>
                  <a:gd name="T7" fmla="*/ 147 h 215"/>
                  <a:gd name="T8" fmla="*/ 182 w 578"/>
                  <a:gd name="T9" fmla="*/ 208 h 215"/>
                  <a:gd name="T10" fmla="*/ 182 w 578"/>
                  <a:gd name="T11" fmla="*/ 208 h 215"/>
                  <a:gd name="T12" fmla="*/ 577 w 578"/>
                  <a:gd name="T13" fmla="*/ 99 h 215"/>
                  <a:gd name="T14" fmla="*/ 577 w 578"/>
                  <a:gd name="T15" fmla="*/ 99 h 215"/>
                  <a:gd name="T16" fmla="*/ 242 w 578"/>
                  <a:gd name="T17" fmla="*/ 0 h 215"/>
                  <a:gd name="T18" fmla="*/ 242 w 578"/>
                  <a:gd name="T19" fmla="*/ 0 h 215"/>
                  <a:gd name="T20" fmla="*/ 112 w 578"/>
                  <a:gd name="T21" fmla="*/ 71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8" h="215">
                    <a:moveTo>
                      <a:pt x="112" y="71"/>
                    </a:moveTo>
                    <a:lnTo>
                      <a:pt x="112" y="71"/>
                    </a:lnTo>
                    <a:cubicBezTo>
                      <a:pt x="50" y="84"/>
                      <a:pt x="0" y="111"/>
                      <a:pt x="1" y="147"/>
                    </a:cubicBezTo>
                    <a:lnTo>
                      <a:pt x="1" y="147"/>
                    </a:lnTo>
                    <a:cubicBezTo>
                      <a:pt x="3" y="189"/>
                      <a:pt x="62" y="214"/>
                      <a:pt x="182" y="208"/>
                    </a:cubicBezTo>
                    <a:lnTo>
                      <a:pt x="182" y="208"/>
                    </a:lnTo>
                    <a:cubicBezTo>
                      <a:pt x="241" y="206"/>
                      <a:pt x="469" y="188"/>
                      <a:pt x="577" y="99"/>
                    </a:cubicBezTo>
                    <a:lnTo>
                      <a:pt x="577" y="99"/>
                    </a:lnTo>
                    <a:cubicBezTo>
                      <a:pt x="519" y="50"/>
                      <a:pt x="395" y="19"/>
                      <a:pt x="242" y="0"/>
                    </a:cubicBezTo>
                    <a:lnTo>
                      <a:pt x="242" y="0"/>
                    </a:lnTo>
                    <a:cubicBezTo>
                      <a:pt x="225" y="26"/>
                      <a:pt x="189" y="53"/>
                      <a:pt x="112" y="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93">
                <a:extLst>
                  <a:ext uri="{FF2B5EF4-FFF2-40B4-BE49-F238E27FC236}">
                    <a16:creationId xmlns:a16="http://schemas.microsoft.com/office/drawing/2014/main" id="{6588EF51-6937-4796-B9FC-222F51E89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34485" y="7818476"/>
                <a:ext cx="534699" cy="201998"/>
              </a:xfrm>
              <a:custGeom>
                <a:avLst/>
                <a:gdLst>
                  <a:gd name="T0" fmla="*/ 120 w 594"/>
                  <a:gd name="T1" fmla="*/ 79 h 227"/>
                  <a:gd name="T2" fmla="*/ 120 w 594"/>
                  <a:gd name="T3" fmla="*/ 79 h 227"/>
                  <a:gd name="T4" fmla="*/ 254 w 594"/>
                  <a:gd name="T5" fmla="*/ 17 h 227"/>
                  <a:gd name="T6" fmla="*/ 254 w 594"/>
                  <a:gd name="T7" fmla="*/ 17 h 227"/>
                  <a:gd name="T8" fmla="*/ 123 w 594"/>
                  <a:gd name="T9" fmla="*/ 86 h 227"/>
                  <a:gd name="T10" fmla="*/ 123 w 594"/>
                  <a:gd name="T11" fmla="*/ 86 h 227"/>
                  <a:gd name="T12" fmla="*/ 123 w 594"/>
                  <a:gd name="T13" fmla="*/ 86 h 227"/>
                  <a:gd name="T14" fmla="*/ 18 w 594"/>
                  <a:gd name="T15" fmla="*/ 155 h 227"/>
                  <a:gd name="T16" fmla="*/ 18 w 594"/>
                  <a:gd name="T17" fmla="*/ 155 h 227"/>
                  <a:gd name="T18" fmla="*/ 30 w 594"/>
                  <a:gd name="T19" fmla="*/ 180 h 227"/>
                  <a:gd name="T20" fmla="*/ 30 w 594"/>
                  <a:gd name="T21" fmla="*/ 180 h 227"/>
                  <a:gd name="T22" fmla="*/ 189 w 594"/>
                  <a:gd name="T23" fmla="*/ 208 h 227"/>
                  <a:gd name="T24" fmla="*/ 189 w 594"/>
                  <a:gd name="T25" fmla="*/ 208 h 227"/>
                  <a:gd name="T26" fmla="*/ 571 w 594"/>
                  <a:gd name="T27" fmla="*/ 107 h 227"/>
                  <a:gd name="T28" fmla="*/ 571 w 594"/>
                  <a:gd name="T29" fmla="*/ 107 h 227"/>
                  <a:gd name="T30" fmla="*/ 254 w 594"/>
                  <a:gd name="T31" fmla="*/ 17 h 227"/>
                  <a:gd name="T32" fmla="*/ 158 w 594"/>
                  <a:gd name="T33" fmla="*/ 226 h 227"/>
                  <a:gd name="T34" fmla="*/ 158 w 594"/>
                  <a:gd name="T35" fmla="*/ 226 h 227"/>
                  <a:gd name="T36" fmla="*/ 19 w 594"/>
                  <a:gd name="T37" fmla="*/ 192 h 227"/>
                  <a:gd name="T38" fmla="*/ 19 w 594"/>
                  <a:gd name="T39" fmla="*/ 192 h 227"/>
                  <a:gd name="T40" fmla="*/ 1 w 594"/>
                  <a:gd name="T41" fmla="*/ 155 h 227"/>
                  <a:gd name="T42" fmla="*/ 1 w 594"/>
                  <a:gd name="T43" fmla="*/ 155 h 227"/>
                  <a:gd name="T44" fmla="*/ 119 w 594"/>
                  <a:gd name="T45" fmla="*/ 70 h 227"/>
                  <a:gd name="T46" fmla="*/ 119 w 594"/>
                  <a:gd name="T47" fmla="*/ 70 h 227"/>
                  <a:gd name="T48" fmla="*/ 243 w 594"/>
                  <a:gd name="T49" fmla="*/ 3 h 227"/>
                  <a:gd name="T50" fmla="*/ 243 w 594"/>
                  <a:gd name="T51" fmla="*/ 3 h 227"/>
                  <a:gd name="T52" fmla="*/ 251 w 594"/>
                  <a:gd name="T53" fmla="*/ 0 h 227"/>
                  <a:gd name="T54" fmla="*/ 251 w 594"/>
                  <a:gd name="T55" fmla="*/ 0 h 227"/>
                  <a:gd name="T56" fmla="*/ 590 w 594"/>
                  <a:gd name="T57" fmla="*/ 100 h 227"/>
                  <a:gd name="T58" fmla="*/ 590 w 594"/>
                  <a:gd name="T59" fmla="*/ 100 h 227"/>
                  <a:gd name="T60" fmla="*/ 593 w 594"/>
                  <a:gd name="T61" fmla="*/ 107 h 227"/>
                  <a:gd name="T62" fmla="*/ 593 w 594"/>
                  <a:gd name="T63" fmla="*/ 107 h 227"/>
                  <a:gd name="T64" fmla="*/ 590 w 594"/>
                  <a:gd name="T65" fmla="*/ 113 h 227"/>
                  <a:gd name="T66" fmla="*/ 590 w 594"/>
                  <a:gd name="T67" fmla="*/ 113 h 227"/>
                  <a:gd name="T68" fmla="*/ 190 w 594"/>
                  <a:gd name="T69" fmla="*/ 225 h 227"/>
                  <a:gd name="T70" fmla="*/ 190 w 594"/>
                  <a:gd name="T71" fmla="*/ 225 h 227"/>
                  <a:gd name="T72" fmla="*/ 158 w 594"/>
                  <a:gd name="T73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4" h="227">
                    <a:moveTo>
                      <a:pt x="120" y="79"/>
                    </a:moveTo>
                    <a:lnTo>
                      <a:pt x="120" y="79"/>
                    </a:lnTo>
                    <a:close/>
                    <a:moveTo>
                      <a:pt x="254" y="17"/>
                    </a:moveTo>
                    <a:lnTo>
                      <a:pt x="254" y="17"/>
                    </a:lnTo>
                    <a:cubicBezTo>
                      <a:pt x="231" y="48"/>
                      <a:pt x="187" y="72"/>
                      <a:pt x="123" y="86"/>
                    </a:cubicBezTo>
                    <a:lnTo>
                      <a:pt x="123" y="86"/>
                    </a:lnTo>
                    <a:lnTo>
                      <a:pt x="123" y="86"/>
                    </a:lnTo>
                    <a:cubicBezTo>
                      <a:pt x="56" y="102"/>
                      <a:pt x="16" y="127"/>
                      <a:pt x="18" y="155"/>
                    </a:cubicBezTo>
                    <a:lnTo>
                      <a:pt x="18" y="155"/>
                    </a:lnTo>
                    <a:cubicBezTo>
                      <a:pt x="18" y="165"/>
                      <a:pt x="22" y="173"/>
                      <a:pt x="30" y="180"/>
                    </a:cubicBezTo>
                    <a:lnTo>
                      <a:pt x="30" y="180"/>
                    </a:lnTo>
                    <a:cubicBezTo>
                      <a:pt x="47" y="195"/>
                      <a:pt x="88" y="213"/>
                      <a:pt x="189" y="208"/>
                    </a:cubicBezTo>
                    <a:lnTo>
                      <a:pt x="189" y="208"/>
                    </a:lnTo>
                    <a:cubicBezTo>
                      <a:pt x="216" y="207"/>
                      <a:pt x="456" y="194"/>
                      <a:pt x="571" y="107"/>
                    </a:cubicBezTo>
                    <a:lnTo>
                      <a:pt x="571" y="107"/>
                    </a:lnTo>
                    <a:cubicBezTo>
                      <a:pt x="518" y="67"/>
                      <a:pt x="411" y="37"/>
                      <a:pt x="254" y="17"/>
                    </a:cubicBezTo>
                    <a:close/>
                    <a:moveTo>
                      <a:pt x="158" y="226"/>
                    </a:moveTo>
                    <a:lnTo>
                      <a:pt x="158" y="226"/>
                    </a:lnTo>
                    <a:cubicBezTo>
                      <a:pt x="89" y="226"/>
                      <a:pt x="42" y="214"/>
                      <a:pt x="19" y="192"/>
                    </a:cubicBezTo>
                    <a:lnTo>
                      <a:pt x="19" y="192"/>
                    </a:lnTo>
                    <a:cubicBezTo>
                      <a:pt x="8" y="181"/>
                      <a:pt x="2" y="170"/>
                      <a:pt x="1" y="155"/>
                    </a:cubicBezTo>
                    <a:lnTo>
                      <a:pt x="1" y="155"/>
                    </a:lnTo>
                    <a:cubicBezTo>
                      <a:pt x="0" y="118"/>
                      <a:pt x="41" y="88"/>
                      <a:pt x="119" y="70"/>
                    </a:cubicBezTo>
                    <a:lnTo>
                      <a:pt x="119" y="70"/>
                    </a:lnTo>
                    <a:cubicBezTo>
                      <a:pt x="182" y="56"/>
                      <a:pt x="223" y="34"/>
                      <a:pt x="243" y="3"/>
                    </a:cubicBezTo>
                    <a:lnTo>
                      <a:pt x="243" y="3"/>
                    </a:lnTo>
                    <a:cubicBezTo>
                      <a:pt x="244" y="1"/>
                      <a:pt x="248" y="0"/>
                      <a:pt x="251" y="0"/>
                    </a:cubicBezTo>
                    <a:lnTo>
                      <a:pt x="251" y="0"/>
                    </a:lnTo>
                    <a:cubicBezTo>
                      <a:pt x="424" y="22"/>
                      <a:pt x="535" y="54"/>
                      <a:pt x="590" y="100"/>
                    </a:cubicBezTo>
                    <a:lnTo>
                      <a:pt x="590" y="100"/>
                    </a:lnTo>
                    <a:cubicBezTo>
                      <a:pt x="591" y="102"/>
                      <a:pt x="593" y="104"/>
                      <a:pt x="593" y="107"/>
                    </a:cubicBezTo>
                    <a:lnTo>
                      <a:pt x="593" y="107"/>
                    </a:lnTo>
                    <a:cubicBezTo>
                      <a:pt x="593" y="109"/>
                      <a:pt x="591" y="111"/>
                      <a:pt x="590" y="113"/>
                    </a:cubicBezTo>
                    <a:lnTo>
                      <a:pt x="590" y="113"/>
                    </a:lnTo>
                    <a:cubicBezTo>
                      <a:pt x="476" y="208"/>
                      <a:pt x="237" y="222"/>
                      <a:pt x="190" y="225"/>
                    </a:cubicBezTo>
                    <a:lnTo>
                      <a:pt x="190" y="225"/>
                    </a:lnTo>
                    <a:cubicBezTo>
                      <a:pt x="179" y="225"/>
                      <a:pt x="168" y="226"/>
                      <a:pt x="158" y="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94">
                <a:extLst>
                  <a:ext uri="{FF2B5EF4-FFF2-40B4-BE49-F238E27FC236}">
                    <a16:creationId xmlns:a16="http://schemas.microsoft.com/office/drawing/2014/main" id="{8C51B719-5E3B-4DB4-82BE-901B09F6D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9734" y="7402601"/>
                <a:ext cx="2903214" cy="1429821"/>
              </a:xfrm>
              <a:custGeom>
                <a:avLst/>
                <a:gdLst>
                  <a:gd name="T0" fmla="*/ 3197 w 3233"/>
                  <a:gd name="T1" fmla="*/ 574 h 1594"/>
                  <a:gd name="T2" fmla="*/ 3197 w 3233"/>
                  <a:gd name="T3" fmla="*/ 574 h 1594"/>
                  <a:gd name="T4" fmla="*/ 2802 w 3233"/>
                  <a:gd name="T5" fmla="*/ 683 h 1594"/>
                  <a:gd name="T6" fmla="*/ 2802 w 3233"/>
                  <a:gd name="T7" fmla="*/ 683 h 1594"/>
                  <a:gd name="T8" fmla="*/ 2621 w 3233"/>
                  <a:gd name="T9" fmla="*/ 622 h 1594"/>
                  <a:gd name="T10" fmla="*/ 2621 w 3233"/>
                  <a:gd name="T11" fmla="*/ 622 h 1594"/>
                  <a:gd name="T12" fmla="*/ 2732 w 3233"/>
                  <a:gd name="T13" fmla="*/ 546 h 1594"/>
                  <a:gd name="T14" fmla="*/ 2732 w 3233"/>
                  <a:gd name="T15" fmla="*/ 546 h 1594"/>
                  <a:gd name="T16" fmla="*/ 2862 w 3233"/>
                  <a:gd name="T17" fmla="*/ 475 h 1594"/>
                  <a:gd name="T18" fmla="*/ 2862 w 3233"/>
                  <a:gd name="T19" fmla="*/ 475 h 1594"/>
                  <a:gd name="T20" fmla="*/ 2042 w 3233"/>
                  <a:gd name="T21" fmla="*/ 443 h 1594"/>
                  <a:gd name="T22" fmla="*/ 551 w 3233"/>
                  <a:gd name="T23" fmla="*/ 443 h 1594"/>
                  <a:gd name="T24" fmla="*/ 175 w 3233"/>
                  <a:gd name="T25" fmla="*/ 0 h 1594"/>
                  <a:gd name="T26" fmla="*/ 3 w 3233"/>
                  <a:gd name="T27" fmla="*/ 0 h 1594"/>
                  <a:gd name="T28" fmla="*/ 188 w 3233"/>
                  <a:gd name="T29" fmla="*/ 476 h 1594"/>
                  <a:gd name="T30" fmla="*/ 0 w 3233"/>
                  <a:gd name="T31" fmla="*/ 766 h 1594"/>
                  <a:gd name="T32" fmla="*/ 152 w 3233"/>
                  <a:gd name="T33" fmla="*/ 766 h 1594"/>
                  <a:gd name="T34" fmla="*/ 381 w 3233"/>
                  <a:gd name="T35" fmla="*/ 611 h 1594"/>
                  <a:gd name="T36" fmla="*/ 381 w 3233"/>
                  <a:gd name="T37" fmla="*/ 611 h 1594"/>
                  <a:gd name="T38" fmla="*/ 1181 w 3233"/>
                  <a:gd name="T39" fmla="*/ 885 h 1594"/>
                  <a:gd name="T40" fmla="*/ 1378 w 3233"/>
                  <a:gd name="T41" fmla="*/ 885 h 1594"/>
                  <a:gd name="T42" fmla="*/ 1378 w 3233"/>
                  <a:gd name="T43" fmla="*/ 885 h 1594"/>
                  <a:gd name="T44" fmla="*/ 1040 w 3233"/>
                  <a:gd name="T45" fmla="*/ 1420 h 1594"/>
                  <a:gd name="T46" fmla="*/ 1040 w 3233"/>
                  <a:gd name="T47" fmla="*/ 1420 h 1594"/>
                  <a:gd name="T48" fmla="*/ 1037 w 3233"/>
                  <a:gd name="T49" fmla="*/ 1573 h 1594"/>
                  <a:gd name="T50" fmla="*/ 1037 w 3233"/>
                  <a:gd name="T51" fmla="*/ 1573 h 1594"/>
                  <a:gd name="T52" fmla="*/ 1317 w 3233"/>
                  <a:gd name="T53" fmla="*/ 1470 h 1594"/>
                  <a:gd name="T54" fmla="*/ 1317 w 3233"/>
                  <a:gd name="T55" fmla="*/ 1470 h 1594"/>
                  <a:gd name="T56" fmla="*/ 2124 w 3233"/>
                  <a:gd name="T57" fmla="*/ 885 h 1594"/>
                  <a:gd name="T58" fmla="*/ 2730 w 3233"/>
                  <a:gd name="T59" fmla="*/ 885 h 1594"/>
                  <a:gd name="T60" fmla="*/ 2730 w 3233"/>
                  <a:gd name="T61" fmla="*/ 885 h 1594"/>
                  <a:gd name="T62" fmla="*/ 2801 w 3233"/>
                  <a:gd name="T63" fmla="*/ 882 h 1594"/>
                  <a:gd name="T64" fmla="*/ 2801 w 3233"/>
                  <a:gd name="T65" fmla="*/ 882 h 1594"/>
                  <a:gd name="T66" fmla="*/ 2874 w 3233"/>
                  <a:gd name="T67" fmla="*/ 871 h 1594"/>
                  <a:gd name="T68" fmla="*/ 2874 w 3233"/>
                  <a:gd name="T69" fmla="*/ 871 h 1594"/>
                  <a:gd name="T70" fmla="*/ 3232 w 3233"/>
                  <a:gd name="T71" fmla="*/ 641 h 1594"/>
                  <a:gd name="T72" fmla="*/ 3232 w 3233"/>
                  <a:gd name="T73" fmla="*/ 641 h 1594"/>
                  <a:gd name="T74" fmla="*/ 3197 w 3233"/>
                  <a:gd name="T75" fmla="*/ 574 h 1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233" h="1594">
                    <a:moveTo>
                      <a:pt x="3197" y="574"/>
                    </a:moveTo>
                    <a:lnTo>
                      <a:pt x="3197" y="574"/>
                    </a:lnTo>
                    <a:cubicBezTo>
                      <a:pt x="3089" y="663"/>
                      <a:pt x="2861" y="681"/>
                      <a:pt x="2802" y="683"/>
                    </a:cubicBezTo>
                    <a:lnTo>
                      <a:pt x="2802" y="683"/>
                    </a:lnTo>
                    <a:cubicBezTo>
                      <a:pt x="2682" y="689"/>
                      <a:pt x="2623" y="664"/>
                      <a:pt x="2621" y="622"/>
                    </a:cubicBezTo>
                    <a:lnTo>
                      <a:pt x="2621" y="622"/>
                    </a:lnTo>
                    <a:cubicBezTo>
                      <a:pt x="2620" y="586"/>
                      <a:pt x="2670" y="559"/>
                      <a:pt x="2732" y="546"/>
                    </a:cubicBezTo>
                    <a:lnTo>
                      <a:pt x="2732" y="546"/>
                    </a:lnTo>
                    <a:cubicBezTo>
                      <a:pt x="2809" y="528"/>
                      <a:pt x="2845" y="501"/>
                      <a:pt x="2862" y="475"/>
                    </a:cubicBezTo>
                    <a:lnTo>
                      <a:pt x="2862" y="475"/>
                    </a:lnTo>
                    <a:cubicBezTo>
                      <a:pt x="2615" y="444"/>
                      <a:pt x="2289" y="443"/>
                      <a:pt x="2042" y="443"/>
                    </a:cubicBezTo>
                    <a:lnTo>
                      <a:pt x="551" y="443"/>
                    </a:lnTo>
                    <a:lnTo>
                      <a:pt x="175" y="0"/>
                    </a:lnTo>
                    <a:lnTo>
                      <a:pt x="3" y="0"/>
                    </a:lnTo>
                    <a:lnTo>
                      <a:pt x="188" y="476"/>
                    </a:lnTo>
                    <a:lnTo>
                      <a:pt x="0" y="766"/>
                    </a:lnTo>
                    <a:lnTo>
                      <a:pt x="152" y="766"/>
                    </a:lnTo>
                    <a:lnTo>
                      <a:pt x="381" y="611"/>
                    </a:lnTo>
                    <a:lnTo>
                      <a:pt x="381" y="611"/>
                    </a:lnTo>
                    <a:cubicBezTo>
                      <a:pt x="464" y="704"/>
                      <a:pt x="813" y="885"/>
                      <a:pt x="1181" y="885"/>
                    </a:cubicBezTo>
                    <a:lnTo>
                      <a:pt x="1378" y="885"/>
                    </a:lnTo>
                    <a:lnTo>
                      <a:pt x="1378" y="885"/>
                    </a:lnTo>
                    <a:cubicBezTo>
                      <a:pt x="1299" y="1002"/>
                      <a:pt x="1103" y="1288"/>
                      <a:pt x="1040" y="1420"/>
                    </a:cubicBezTo>
                    <a:lnTo>
                      <a:pt x="1040" y="1420"/>
                    </a:lnTo>
                    <a:cubicBezTo>
                      <a:pt x="1007" y="1488"/>
                      <a:pt x="995" y="1562"/>
                      <a:pt x="1037" y="1573"/>
                    </a:cubicBezTo>
                    <a:lnTo>
                      <a:pt x="1037" y="1573"/>
                    </a:lnTo>
                    <a:cubicBezTo>
                      <a:pt x="1110" y="1593"/>
                      <a:pt x="1254" y="1511"/>
                      <a:pt x="1317" y="1470"/>
                    </a:cubicBezTo>
                    <a:lnTo>
                      <a:pt x="1317" y="1470"/>
                    </a:lnTo>
                    <a:cubicBezTo>
                      <a:pt x="1497" y="1350"/>
                      <a:pt x="1952" y="1014"/>
                      <a:pt x="2124" y="885"/>
                    </a:cubicBezTo>
                    <a:lnTo>
                      <a:pt x="2730" y="885"/>
                    </a:lnTo>
                    <a:lnTo>
                      <a:pt x="2730" y="885"/>
                    </a:lnTo>
                    <a:cubicBezTo>
                      <a:pt x="2754" y="885"/>
                      <a:pt x="2777" y="885"/>
                      <a:pt x="2801" y="882"/>
                    </a:cubicBezTo>
                    <a:lnTo>
                      <a:pt x="2801" y="882"/>
                    </a:lnTo>
                    <a:cubicBezTo>
                      <a:pt x="2825" y="879"/>
                      <a:pt x="2849" y="876"/>
                      <a:pt x="2874" y="871"/>
                    </a:cubicBezTo>
                    <a:lnTo>
                      <a:pt x="2874" y="871"/>
                    </a:lnTo>
                    <a:cubicBezTo>
                      <a:pt x="3002" y="845"/>
                      <a:pt x="3232" y="779"/>
                      <a:pt x="3232" y="641"/>
                    </a:cubicBezTo>
                    <a:lnTo>
                      <a:pt x="3232" y="641"/>
                    </a:lnTo>
                    <a:cubicBezTo>
                      <a:pt x="3232" y="616"/>
                      <a:pt x="3219" y="594"/>
                      <a:pt x="3197" y="5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95">
                <a:extLst>
                  <a:ext uri="{FF2B5EF4-FFF2-40B4-BE49-F238E27FC236}">
                    <a16:creationId xmlns:a16="http://schemas.microsoft.com/office/drawing/2014/main" id="{231A2375-B22E-4043-BC93-4073DFC72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1813" y="7394679"/>
                <a:ext cx="2919057" cy="1429821"/>
              </a:xfrm>
              <a:custGeom>
                <a:avLst/>
                <a:gdLst>
                  <a:gd name="T0" fmla="*/ 390 w 3251"/>
                  <a:gd name="T1" fmla="*/ 611 h 1593"/>
                  <a:gd name="T2" fmla="*/ 396 w 3251"/>
                  <a:gd name="T3" fmla="*/ 613 h 1593"/>
                  <a:gd name="T4" fmla="*/ 1387 w 3251"/>
                  <a:gd name="T5" fmla="*/ 886 h 1593"/>
                  <a:gd name="T6" fmla="*/ 1395 w 3251"/>
                  <a:gd name="T7" fmla="*/ 890 h 1593"/>
                  <a:gd name="T8" fmla="*/ 1394 w 3251"/>
                  <a:gd name="T9" fmla="*/ 899 h 1593"/>
                  <a:gd name="T10" fmla="*/ 1057 w 3251"/>
                  <a:gd name="T11" fmla="*/ 1432 h 1593"/>
                  <a:gd name="T12" fmla="*/ 1033 w 3251"/>
                  <a:gd name="T13" fmla="*/ 1558 h 1593"/>
                  <a:gd name="T14" fmla="*/ 1049 w 3251"/>
                  <a:gd name="T15" fmla="*/ 1573 h 1593"/>
                  <a:gd name="T16" fmla="*/ 1320 w 3251"/>
                  <a:gd name="T17" fmla="*/ 1471 h 1593"/>
                  <a:gd name="T18" fmla="*/ 2129 w 3251"/>
                  <a:gd name="T19" fmla="*/ 887 h 1593"/>
                  <a:gd name="T20" fmla="*/ 2133 w 3251"/>
                  <a:gd name="T21" fmla="*/ 886 h 1593"/>
                  <a:gd name="T22" fmla="*/ 2739 w 3251"/>
                  <a:gd name="T23" fmla="*/ 886 h 1593"/>
                  <a:gd name="T24" fmla="*/ 2809 w 3251"/>
                  <a:gd name="T25" fmla="*/ 882 h 1593"/>
                  <a:gd name="T26" fmla="*/ 2881 w 3251"/>
                  <a:gd name="T27" fmla="*/ 871 h 1593"/>
                  <a:gd name="T28" fmla="*/ 3233 w 3251"/>
                  <a:gd name="T29" fmla="*/ 649 h 1593"/>
                  <a:gd name="T30" fmla="*/ 3206 w 3251"/>
                  <a:gd name="T31" fmla="*/ 592 h 1593"/>
                  <a:gd name="T32" fmla="*/ 2811 w 3251"/>
                  <a:gd name="T33" fmla="*/ 700 h 1593"/>
                  <a:gd name="T34" fmla="*/ 2640 w 3251"/>
                  <a:gd name="T35" fmla="*/ 667 h 1593"/>
                  <a:gd name="T36" fmla="*/ 2622 w 3251"/>
                  <a:gd name="T37" fmla="*/ 630 h 1593"/>
                  <a:gd name="T38" fmla="*/ 2740 w 3251"/>
                  <a:gd name="T39" fmla="*/ 545 h 1593"/>
                  <a:gd name="T40" fmla="*/ 2855 w 3251"/>
                  <a:gd name="T41" fmla="*/ 489 h 1593"/>
                  <a:gd name="T42" fmla="*/ 560 w 3251"/>
                  <a:gd name="T43" fmla="*/ 459 h 1593"/>
                  <a:gd name="T44" fmla="*/ 554 w 3251"/>
                  <a:gd name="T45" fmla="*/ 456 h 1593"/>
                  <a:gd name="T46" fmla="*/ 25 w 3251"/>
                  <a:gd name="T47" fmla="*/ 17 h 1593"/>
                  <a:gd name="T48" fmla="*/ 205 w 3251"/>
                  <a:gd name="T49" fmla="*/ 482 h 1593"/>
                  <a:gd name="T50" fmla="*/ 24 w 3251"/>
                  <a:gd name="T51" fmla="*/ 766 h 1593"/>
                  <a:gd name="T52" fmla="*/ 386 w 3251"/>
                  <a:gd name="T53" fmla="*/ 612 h 1593"/>
                  <a:gd name="T54" fmla="*/ 390 w 3251"/>
                  <a:gd name="T55" fmla="*/ 611 h 1593"/>
                  <a:gd name="T56" fmla="*/ 1072 w 3251"/>
                  <a:gd name="T57" fmla="*/ 1592 h 1593"/>
                  <a:gd name="T58" fmla="*/ 1045 w 3251"/>
                  <a:gd name="T59" fmla="*/ 1589 h 1593"/>
                  <a:gd name="T60" fmla="*/ 1017 w 3251"/>
                  <a:gd name="T61" fmla="*/ 1565 h 1593"/>
                  <a:gd name="T62" fmla="*/ 1041 w 3251"/>
                  <a:gd name="T63" fmla="*/ 1424 h 1593"/>
                  <a:gd name="T64" fmla="*/ 1190 w 3251"/>
                  <a:gd name="T65" fmla="*/ 902 h 1593"/>
                  <a:gd name="T66" fmla="*/ 390 w 3251"/>
                  <a:gd name="T67" fmla="*/ 630 h 1593"/>
                  <a:gd name="T68" fmla="*/ 165 w 3251"/>
                  <a:gd name="T69" fmla="*/ 781 h 1593"/>
                  <a:gd name="T70" fmla="*/ 9 w 3251"/>
                  <a:gd name="T71" fmla="*/ 783 h 1593"/>
                  <a:gd name="T72" fmla="*/ 1 w 3251"/>
                  <a:gd name="T73" fmla="*/ 779 h 1593"/>
                  <a:gd name="T74" fmla="*/ 2 w 3251"/>
                  <a:gd name="T75" fmla="*/ 770 h 1593"/>
                  <a:gd name="T76" fmla="*/ 4 w 3251"/>
                  <a:gd name="T77" fmla="*/ 12 h 1593"/>
                  <a:gd name="T78" fmla="*/ 5 w 3251"/>
                  <a:gd name="T79" fmla="*/ 4 h 1593"/>
                  <a:gd name="T80" fmla="*/ 12 w 3251"/>
                  <a:gd name="T81" fmla="*/ 0 h 1593"/>
                  <a:gd name="T82" fmla="*/ 184 w 3251"/>
                  <a:gd name="T83" fmla="*/ 0 h 1593"/>
                  <a:gd name="T84" fmla="*/ 564 w 3251"/>
                  <a:gd name="T85" fmla="*/ 443 h 1593"/>
                  <a:gd name="T86" fmla="*/ 2051 w 3251"/>
                  <a:gd name="T87" fmla="*/ 443 h 1593"/>
                  <a:gd name="T88" fmla="*/ 2872 w 3251"/>
                  <a:gd name="T89" fmla="*/ 475 h 1593"/>
                  <a:gd name="T90" fmla="*/ 2878 w 3251"/>
                  <a:gd name="T91" fmla="*/ 480 h 1593"/>
                  <a:gd name="T92" fmla="*/ 2878 w 3251"/>
                  <a:gd name="T93" fmla="*/ 488 h 1593"/>
                  <a:gd name="T94" fmla="*/ 2744 w 3251"/>
                  <a:gd name="T95" fmla="*/ 561 h 1593"/>
                  <a:gd name="T96" fmla="*/ 2639 w 3251"/>
                  <a:gd name="T97" fmla="*/ 630 h 1593"/>
                  <a:gd name="T98" fmla="*/ 2651 w 3251"/>
                  <a:gd name="T99" fmla="*/ 655 h 1593"/>
                  <a:gd name="T100" fmla="*/ 2810 w 3251"/>
                  <a:gd name="T101" fmla="*/ 683 h 1593"/>
                  <a:gd name="T102" fmla="*/ 3200 w 3251"/>
                  <a:gd name="T103" fmla="*/ 575 h 1593"/>
                  <a:gd name="T104" fmla="*/ 3211 w 3251"/>
                  <a:gd name="T105" fmla="*/ 575 h 1593"/>
                  <a:gd name="T106" fmla="*/ 3250 w 3251"/>
                  <a:gd name="T107" fmla="*/ 649 h 1593"/>
                  <a:gd name="T108" fmla="*/ 2884 w 3251"/>
                  <a:gd name="T109" fmla="*/ 887 h 1593"/>
                  <a:gd name="T110" fmla="*/ 2811 w 3251"/>
                  <a:gd name="T111" fmla="*/ 899 h 1593"/>
                  <a:gd name="T112" fmla="*/ 2137 w 3251"/>
                  <a:gd name="T113" fmla="*/ 902 h 1593"/>
                  <a:gd name="T114" fmla="*/ 1330 w 3251"/>
                  <a:gd name="T115" fmla="*/ 1485 h 1593"/>
                  <a:gd name="T116" fmla="*/ 1072 w 3251"/>
                  <a:gd name="T117" fmla="*/ 1592 h 1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251" h="1593">
                    <a:moveTo>
                      <a:pt x="390" y="611"/>
                    </a:moveTo>
                    <a:lnTo>
                      <a:pt x="390" y="611"/>
                    </a:lnTo>
                    <a:cubicBezTo>
                      <a:pt x="393" y="611"/>
                      <a:pt x="395" y="612"/>
                      <a:pt x="396" y="613"/>
                    </a:cubicBezTo>
                    <a:lnTo>
                      <a:pt x="396" y="613"/>
                    </a:lnTo>
                    <a:cubicBezTo>
                      <a:pt x="482" y="708"/>
                      <a:pt x="830" y="886"/>
                      <a:pt x="1190" y="886"/>
                    </a:cubicBezTo>
                    <a:lnTo>
                      <a:pt x="1387" y="886"/>
                    </a:lnTo>
                    <a:lnTo>
                      <a:pt x="1387" y="886"/>
                    </a:lnTo>
                    <a:cubicBezTo>
                      <a:pt x="1391" y="886"/>
                      <a:pt x="1393" y="887"/>
                      <a:pt x="1395" y="890"/>
                    </a:cubicBezTo>
                    <a:lnTo>
                      <a:pt x="1395" y="890"/>
                    </a:lnTo>
                    <a:cubicBezTo>
                      <a:pt x="1397" y="893"/>
                      <a:pt x="1396" y="896"/>
                      <a:pt x="1394" y="899"/>
                    </a:cubicBezTo>
                    <a:lnTo>
                      <a:pt x="1394" y="899"/>
                    </a:lnTo>
                    <a:cubicBezTo>
                      <a:pt x="1314" y="1014"/>
                      <a:pt x="1120" y="1301"/>
                      <a:pt x="1057" y="1432"/>
                    </a:cubicBezTo>
                    <a:lnTo>
                      <a:pt x="1057" y="1432"/>
                    </a:lnTo>
                    <a:cubicBezTo>
                      <a:pt x="1030" y="1485"/>
                      <a:pt x="1021" y="1535"/>
                      <a:pt x="1033" y="1558"/>
                    </a:cubicBezTo>
                    <a:lnTo>
                      <a:pt x="1033" y="1558"/>
                    </a:lnTo>
                    <a:cubicBezTo>
                      <a:pt x="1036" y="1566"/>
                      <a:pt x="1041" y="1571"/>
                      <a:pt x="1049" y="1573"/>
                    </a:cubicBezTo>
                    <a:lnTo>
                      <a:pt x="1049" y="1573"/>
                    </a:lnTo>
                    <a:cubicBezTo>
                      <a:pt x="1110" y="1590"/>
                      <a:pt x="1233" y="1528"/>
                      <a:pt x="1320" y="1471"/>
                    </a:cubicBezTo>
                    <a:lnTo>
                      <a:pt x="1320" y="1471"/>
                    </a:lnTo>
                    <a:cubicBezTo>
                      <a:pt x="1500" y="1352"/>
                      <a:pt x="1946" y="1023"/>
                      <a:pt x="2129" y="887"/>
                    </a:cubicBezTo>
                    <a:lnTo>
                      <a:pt x="2129" y="887"/>
                    </a:lnTo>
                    <a:cubicBezTo>
                      <a:pt x="2130" y="886"/>
                      <a:pt x="2131" y="886"/>
                      <a:pt x="2133" y="886"/>
                    </a:cubicBezTo>
                    <a:lnTo>
                      <a:pt x="2739" y="886"/>
                    </a:lnTo>
                    <a:lnTo>
                      <a:pt x="2739" y="886"/>
                    </a:lnTo>
                    <a:cubicBezTo>
                      <a:pt x="2762" y="886"/>
                      <a:pt x="2786" y="884"/>
                      <a:pt x="2809" y="882"/>
                    </a:cubicBezTo>
                    <a:lnTo>
                      <a:pt x="2809" y="882"/>
                    </a:lnTo>
                    <a:cubicBezTo>
                      <a:pt x="2833" y="880"/>
                      <a:pt x="2857" y="876"/>
                      <a:pt x="2881" y="871"/>
                    </a:cubicBezTo>
                    <a:lnTo>
                      <a:pt x="2881" y="871"/>
                    </a:lnTo>
                    <a:cubicBezTo>
                      <a:pt x="3012" y="845"/>
                      <a:pt x="3233" y="780"/>
                      <a:pt x="3233" y="649"/>
                    </a:cubicBezTo>
                    <a:lnTo>
                      <a:pt x="3233" y="649"/>
                    </a:lnTo>
                    <a:cubicBezTo>
                      <a:pt x="3233" y="628"/>
                      <a:pt x="3224" y="610"/>
                      <a:pt x="3206" y="592"/>
                    </a:cubicBezTo>
                    <a:lnTo>
                      <a:pt x="3206" y="592"/>
                    </a:lnTo>
                    <a:cubicBezTo>
                      <a:pt x="3089" y="683"/>
                      <a:pt x="2857" y="697"/>
                      <a:pt x="2811" y="700"/>
                    </a:cubicBezTo>
                    <a:lnTo>
                      <a:pt x="2811" y="700"/>
                    </a:lnTo>
                    <a:cubicBezTo>
                      <a:pt x="2725" y="703"/>
                      <a:pt x="2667" y="692"/>
                      <a:pt x="2640" y="667"/>
                    </a:cubicBezTo>
                    <a:lnTo>
                      <a:pt x="2640" y="667"/>
                    </a:lnTo>
                    <a:cubicBezTo>
                      <a:pt x="2629" y="656"/>
                      <a:pt x="2623" y="645"/>
                      <a:pt x="2622" y="630"/>
                    </a:cubicBezTo>
                    <a:lnTo>
                      <a:pt x="2622" y="630"/>
                    </a:lnTo>
                    <a:cubicBezTo>
                      <a:pt x="2621" y="593"/>
                      <a:pt x="2662" y="563"/>
                      <a:pt x="2740" y="545"/>
                    </a:cubicBezTo>
                    <a:lnTo>
                      <a:pt x="2740" y="545"/>
                    </a:lnTo>
                    <a:cubicBezTo>
                      <a:pt x="2795" y="533"/>
                      <a:pt x="2834" y="514"/>
                      <a:pt x="2855" y="489"/>
                    </a:cubicBezTo>
                    <a:lnTo>
                      <a:pt x="2855" y="489"/>
                    </a:lnTo>
                    <a:cubicBezTo>
                      <a:pt x="2600" y="459"/>
                      <a:pt x="2257" y="459"/>
                      <a:pt x="2051" y="459"/>
                    </a:cubicBezTo>
                    <a:lnTo>
                      <a:pt x="560" y="459"/>
                    </a:lnTo>
                    <a:lnTo>
                      <a:pt x="560" y="459"/>
                    </a:lnTo>
                    <a:cubicBezTo>
                      <a:pt x="557" y="459"/>
                      <a:pt x="556" y="458"/>
                      <a:pt x="554" y="456"/>
                    </a:cubicBezTo>
                    <a:lnTo>
                      <a:pt x="181" y="17"/>
                    </a:lnTo>
                    <a:lnTo>
                      <a:pt x="25" y="17"/>
                    </a:lnTo>
                    <a:lnTo>
                      <a:pt x="205" y="482"/>
                    </a:lnTo>
                    <a:lnTo>
                      <a:pt x="205" y="482"/>
                    </a:lnTo>
                    <a:cubicBezTo>
                      <a:pt x="206" y="484"/>
                      <a:pt x="206" y="487"/>
                      <a:pt x="204" y="489"/>
                    </a:cubicBezTo>
                    <a:lnTo>
                      <a:pt x="24" y="766"/>
                    </a:lnTo>
                    <a:lnTo>
                      <a:pt x="159" y="766"/>
                    </a:lnTo>
                    <a:lnTo>
                      <a:pt x="386" y="612"/>
                    </a:lnTo>
                    <a:lnTo>
                      <a:pt x="386" y="612"/>
                    </a:lnTo>
                    <a:cubicBezTo>
                      <a:pt x="387" y="612"/>
                      <a:pt x="389" y="611"/>
                      <a:pt x="390" y="611"/>
                    </a:cubicBezTo>
                    <a:close/>
                    <a:moveTo>
                      <a:pt x="1072" y="1592"/>
                    </a:moveTo>
                    <a:lnTo>
                      <a:pt x="1072" y="1592"/>
                    </a:lnTo>
                    <a:cubicBezTo>
                      <a:pt x="1061" y="1592"/>
                      <a:pt x="1053" y="1592"/>
                      <a:pt x="1045" y="1589"/>
                    </a:cubicBezTo>
                    <a:lnTo>
                      <a:pt x="1045" y="1589"/>
                    </a:lnTo>
                    <a:cubicBezTo>
                      <a:pt x="1032" y="1586"/>
                      <a:pt x="1022" y="1577"/>
                      <a:pt x="1017" y="1565"/>
                    </a:cubicBezTo>
                    <a:lnTo>
                      <a:pt x="1017" y="1565"/>
                    </a:lnTo>
                    <a:cubicBezTo>
                      <a:pt x="1001" y="1531"/>
                      <a:pt x="1019" y="1470"/>
                      <a:pt x="1041" y="1424"/>
                    </a:cubicBezTo>
                    <a:lnTo>
                      <a:pt x="1041" y="1424"/>
                    </a:lnTo>
                    <a:cubicBezTo>
                      <a:pt x="1103" y="1296"/>
                      <a:pt x="1286" y="1026"/>
                      <a:pt x="1372" y="902"/>
                    </a:cubicBezTo>
                    <a:lnTo>
                      <a:pt x="1190" y="902"/>
                    </a:lnTo>
                    <a:lnTo>
                      <a:pt x="1190" y="902"/>
                    </a:lnTo>
                    <a:cubicBezTo>
                      <a:pt x="832" y="902"/>
                      <a:pt x="484" y="728"/>
                      <a:pt x="390" y="630"/>
                    </a:cubicBezTo>
                    <a:lnTo>
                      <a:pt x="165" y="781"/>
                    </a:lnTo>
                    <a:lnTo>
                      <a:pt x="165" y="781"/>
                    </a:lnTo>
                    <a:cubicBezTo>
                      <a:pt x="165" y="782"/>
                      <a:pt x="163" y="783"/>
                      <a:pt x="161" y="783"/>
                    </a:cubicBezTo>
                    <a:lnTo>
                      <a:pt x="9" y="783"/>
                    </a:lnTo>
                    <a:lnTo>
                      <a:pt x="9" y="783"/>
                    </a:lnTo>
                    <a:cubicBezTo>
                      <a:pt x="5" y="783"/>
                      <a:pt x="3" y="781"/>
                      <a:pt x="1" y="779"/>
                    </a:cubicBezTo>
                    <a:lnTo>
                      <a:pt x="1" y="779"/>
                    </a:lnTo>
                    <a:cubicBezTo>
                      <a:pt x="0" y="775"/>
                      <a:pt x="0" y="773"/>
                      <a:pt x="2" y="770"/>
                    </a:cubicBezTo>
                    <a:lnTo>
                      <a:pt x="187" y="483"/>
                    </a:lnTo>
                    <a:lnTo>
                      <a:pt x="4" y="12"/>
                    </a:lnTo>
                    <a:lnTo>
                      <a:pt x="4" y="12"/>
                    </a:lnTo>
                    <a:cubicBezTo>
                      <a:pt x="3" y="9"/>
                      <a:pt x="4" y="6"/>
                      <a:pt x="5" y="4"/>
                    </a:cubicBezTo>
                    <a:lnTo>
                      <a:pt x="5" y="4"/>
                    </a:lnTo>
                    <a:cubicBezTo>
                      <a:pt x="7" y="1"/>
                      <a:pt x="9" y="0"/>
                      <a:pt x="12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7" y="0"/>
                      <a:pt x="189" y="1"/>
                      <a:pt x="191" y="3"/>
                    </a:cubicBezTo>
                    <a:lnTo>
                      <a:pt x="564" y="443"/>
                    </a:lnTo>
                    <a:lnTo>
                      <a:pt x="2051" y="443"/>
                    </a:lnTo>
                    <a:lnTo>
                      <a:pt x="2051" y="443"/>
                    </a:lnTo>
                    <a:cubicBezTo>
                      <a:pt x="2261" y="443"/>
                      <a:pt x="2614" y="443"/>
                      <a:pt x="2872" y="475"/>
                    </a:cubicBezTo>
                    <a:lnTo>
                      <a:pt x="2872" y="475"/>
                    </a:lnTo>
                    <a:cubicBezTo>
                      <a:pt x="2875" y="476"/>
                      <a:pt x="2877" y="478"/>
                      <a:pt x="2878" y="480"/>
                    </a:cubicBezTo>
                    <a:lnTo>
                      <a:pt x="2878" y="480"/>
                    </a:lnTo>
                    <a:cubicBezTo>
                      <a:pt x="2880" y="482"/>
                      <a:pt x="2879" y="485"/>
                      <a:pt x="2878" y="488"/>
                    </a:cubicBezTo>
                    <a:lnTo>
                      <a:pt x="2878" y="488"/>
                    </a:lnTo>
                    <a:cubicBezTo>
                      <a:pt x="2856" y="522"/>
                      <a:pt x="2811" y="546"/>
                      <a:pt x="2744" y="561"/>
                    </a:cubicBezTo>
                    <a:lnTo>
                      <a:pt x="2744" y="561"/>
                    </a:lnTo>
                    <a:cubicBezTo>
                      <a:pt x="2677" y="577"/>
                      <a:pt x="2637" y="602"/>
                      <a:pt x="2639" y="630"/>
                    </a:cubicBezTo>
                    <a:lnTo>
                      <a:pt x="2639" y="630"/>
                    </a:lnTo>
                    <a:cubicBezTo>
                      <a:pt x="2639" y="640"/>
                      <a:pt x="2643" y="648"/>
                      <a:pt x="2651" y="655"/>
                    </a:cubicBezTo>
                    <a:lnTo>
                      <a:pt x="2651" y="655"/>
                    </a:lnTo>
                    <a:cubicBezTo>
                      <a:pt x="2667" y="670"/>
                      <a:pt x="2709" y="688"/>
                      <a:pt x="2810" y="683"/>
                    </a:cubicBezTo>
                    <a:lnTo>
                      <a:pt x="2810" y="683"/>
                    </a:lnTo>
                    <a:cubicBezTo>
                      <a:pt x="2838" y="682"/>
                      <a:pt x="3088" y="668"/>
                      <a:pt x="3200" y="575"/>
                    </a:cubicBezTo>
                    <a:lnTo>
                      <a:pt x="3200" y="575"/>
                    </a:lnTo>
                    <a:cubicBezTo>
                      <a:pt x="3203" y="573"/>
                      <a:pt x="3208" y="573"/>
                      <a:pt x="3211" y="575"/>
                    </a:cubicBezTo>
                    <a:lnTo>
                      <a:pt x="3211" y="575"/>
                    </a:lnTo>
                    <a:cubicBezTo>
                      <a:pt x="3236" y="597"/>
                      <a:pt x="3250" y="622"/>
                      <a:pt x="3250" y="649"/>
                    </a:cubicBezTo>
                    <a:lnTo>
                      <a:pt x="3250" y="649"/>
                    </a:lnTo>
                    <a:cubicBezTo>
                      <a:pt x="3250" y="792"/>
                      <a:pt x="3021" y="860"/>
                      <a:pt x="2884" y="887"/>
                    </a:cubicBezTo>
                    <a:lnTo>
                      <a:pt x="2884" y="887"/>
                    </a:lnTo>
                    <a:cubicBezTo>
                      <a:pt x="2859" y="893"/>
                      <a:pt x="2835" y="896"/>
                      <a:pt x="2811" y="899"/>
                    </a:cubicBezTo>
                    <a:lnTo>
                      <a:pt x="2811" y="899"/>
                    </a:lnTo>
                    <a:cubicBezTo>
                      <a:pt x="2787" y="901"/>
                      <a:pt x="2763" y="902"/>
                      <a:pt x="2739" y="902"/>
                    </a:cubicBezTo>
                    <a:lnTo>
                      <a:pt x="2137" y="902"/>
                    </a:lnTo>
                    <a:lnTo>
                      <a:pt x="2137" y="902"/>
                    </a:lnTo>
                    <a:cubicBezTo>
                      <a:pt x="1952" y="1039"/>
                      <a:pt x="1509" y="1366"/>
                      <a:pt x="1330" y="1485"/>
                    </a:cubicBezTo>
                    <a:lnTo>
                      <a:pt x="1330" y="1485"/>
                    </a:lnTo>
                    <a:cubicBezTo>
                      <a:pt x="1300" y="1504"/>
                      <a:pt x="1161" y="1592"/>
                      <a:pt x="1072" y="15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96">
                <a:extLst>
                  <a:ext uri="{FF2B5EF4-FFF2-40B4-BE49-F238E27FC236}">
                    <a16:creationId xmlns:a16="http://schemas.microsoft.com/office/drawing/2014/main" id="{0E97D175-4F5C-4AA2-977A-4D126C62D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1228" y="7877888"/>
                <a:ext cx="190115" cy="126743"/>
              </a:xfrm>
              <a:custGeom>
                <a:avLst/>
                <a:gdLst>
                  <a:gd name="T0" fmla="*/ 200 w 210"/>
                  <a:gd name="T1" fmla="*/ 141 h 142"/>
                  <a:gd name="T2" fmla="*/ 200 w 210"/>
                  <a:gd name="T3" fmla="*/ 141 h 142"/>
                  <a:gd name="T4" fmla="*/ 193 w 210"/>
                  <a:gd name="T5" fmla="*/ 139 h 142"/>
                  <a:gd name="T6" fmla="*/ 193 w 210"/>
                  <a:gd name="T7" fmla="*/ 139 h 142"/>
                  <a:gd name="T8" fmla="*/ 7 w 210"/>
                  <a:gd name="T9" fmla="*/ 17 h 142"/>
                  <a:gd name="T10" fmla="*/ 7 w 210"/>
                  <a:gd name="T11" fmla="*/ 17 h 142"/>
                  <a:gd name="T12" fmla="*/ 1 w 210"/>
                  <a:gd name="T13" fmla="*/ 7 h 142"/>
                  <a:gd name="T14" fmla="*/ 1 w 210"/>
                  <a:gd name="T15" fmla="*/ 7 h 142"/>
                  <a:gd name="T16" fmla="*/ 12 w 210"/>
                  <a:gd name="T17" fmla="*/ 1 h 142"/>
                  <a:gd name="T18" fmla="*/ 12 w 210"/>
                  <a:gd name="T19" fmla="*/ 1 h 142"/>
                  <a:gd name="T20" fmla="*/ 206 w 210"/>
                  <a:gd name="T21" fmla="*/ 128 h 142"/>
                  <a:gd name="T22" fmla="*/ 206 w 210"/>
                  <a:gd name="T23" fmla="*/ 128 h 142"/>
                  <a:gd name="T24" fmla="*/ 205 w 210"/>
                  <a:gd name="T25" fmla="*/ 139 h 142"/>
                  <a:gd name="T26" fmla="*/ 205 w 210"/>
                  <a:gd name="T27" fmla="*/ 139 h 142"/>
                  <a:gd name="T28" fmla="*/ 200 w 210"/>
                  <a:gd name="T29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0" h="142">
                    <a:moveTo>
                      <a:pt x="200" y="141"/>
                    </a:moveTo>
                    <a:lnTo>
                      <a:pt x="200" y="141"/>
                    </a:lnTo>
                    <a:cubicBezTo>
                      <a:pt x="197" y="141"/>
                      <a:pt x="195" y="140"/>
                      <a:pt x="193" y="139"/>
                    </a:cubicBezTo>
                    <a:lnTo>
                      <a:pt x="193" y="139"/>
                    </a:lnTo>
                    <a:cubicBezTo>
                      <a:pt x="120" y="46"/>
                      <a:pt x="8" y="17"/>
                      <a:pt x="7" y="17"/>
                    </a:cubicBezTo>
                    <a:lnTo>
                      <a:pt x="7" y="17"/>
                    </a:lnTo>
                    <a:cubicBezTo>
                      <a:pt x="3" y="16"/>
                      <a:pt x="0" y="12"/>
                      <a:pt x="1" y="7"/>
                    </a:cubicBezTo>
                    <a:lnTo>
                      <a:pt x="1" y="7"/>
                    </a:lnTo>
                    <a:cubicBezTo>
                      <a:pt x="2" y="3"/>
                      <a:pt x="7" y="0"/>
                      <a:pt x="12" y="1"/>
                    </a:cubicBezTo>
                    <a:lnTo>
                      <a:pt x="12" y="1"/>
                    </a:lnTo>
                    <a:cubicBezTo>
                      <a:pt x="16" y="2"/>
                      <a:pt x="129" y="32"/>
                      <a:pt x="206" y="128"/>
                    </a:cubicBezTo>
                    <a:lnTo>
                      <a:pt x="206" y="128"/>
                    </a:lnTo>
                    <a:cubicBezTo>
                      <a:pt x="209" y="132"/>
                      <a:pt x="209" y="137"/>
                      <a:pt x="205" y="139"/>
                    </a:cubicBezTo>
                    <a:lnTo>
                      <a:pt x="205" y="139"/>
                    </a:lnTo>
                    <a:cubicBezTo>
                      <a:pt x="203" y="141"/>
                      <a:pt x="202" y="141"/>
                      <a:pt x="200" y="14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97">
                <a:extLst>
                  <a:ext uri="{FF2B5EF4-FFF2-40B4-BE49-F238E27FC236}">
                    <a16:creationId xmlns:a16="http://schemas.microsoft.com/office/drawing/2014/main" id="{47EFDBCB-9AA1-4C32-93DA-A97E37CD9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6627" y="7937298"/>
                <a:ext cx="55450" cy="75255"/>
              </a:xfrm>
              <a:custGeom>
                <a:avLst/>
                <a:gdLst>
                  <a:gd name="T0" fmla="*/ 61 w 62"/>
                  <a:gd name="T1" fmla="*/ 40 h 82"/>
                  <a:gd name="T2" fmla="*/ 61 w 62"/>
                  <a:gd name="T3" fmla="*/ 40 h 82"/>
                  <a:gd name="T4" fmla="*/ 30 w 62"/>
                  <a:gd name="T5" fmla="*/ 81 h 82"/>
                  <a:gd name="T6" fmla="*/ 30 w 62"/>
                  <a:gd name="T7" fmla="*/ 81 h 82"/>
                  <a:gd name="T8" fmla="*/ 0 w 62"/>
                  <a:gd name="T9" fmla="*/ 40 h 82"/>
                  <a:gd name="T10" fmla="*/ 0 w 62"/>
                  <a:gd name="T11" fmla="*/ 40 h 82"/>
                  <a:gd name="T12" fmla="*/ 30 w 62"/>
                  <a:gd name="T13" fmla="*/ 0 h 82"/>
                  <a:gd name="T14" fmla="*/ 30 w 62"/>
                  <a:gd name="T15" fmla="*/ 0 h 82"/>
                  <a:gd name="T16" fmla="*/ 61 w 62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82">
                    <a:moveTo>
                      <a:pt x="61" y="40"/>
                    </a:moveTo>
                    <a:lnTo>
                      <a:pt x="61" y="40"/>
                    </a:lnTo>
                    <a:cubicBezTo>
                      <a:pt x="61" y="62"/>
                      <a:pt x="47" y="81"/>
                      <a:pt x="30" y="81"/>
                    </a:cubicBezTo>
                    <a:lnTo>
                      <a:pt x="30" y="81"/>
                    </a:lnTo>
                    <a:cubicBezTo>
                      <a:pt x="14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4" y="0"/>
                      <a:pt x="30" y="0"/>
                    </a:cubicBezTo>
                    <a:lnTo>
                      <a:pt x="30" y="0"/>
                    </a:lnTo>
                    <a:cubicBezTo>
                      <a:pt x="47" y="0"/>
                      <a:pt x="61" y="18"/>
                      <a:pt x="61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98">
                <a:extLst>
                  <a:ext uri="{FF2B5EF4-FFF2-40B4-BE49-F238E27FC236}">
                    <a16:creationId xmlns:a16="http://schemas.microsoft.com/office/drawing/2014/main" id="{1438D28B-4B6C-4FCB-9ADB-036876F02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8706" y="7929376"/>
                <a:ext cx="71293" cy="87136"/>
              </a:xfrm>
              <a:custGeom>
                <a:avLst/>
                <a:gdLst>
                  <a:gd name="T0" fmla="*/ 38 w 78"/>
                  <a:gd name="T1" fmla="*/ 16 h 98"/>
                  <a:gd name="T2" fmla="*/ 38 w 78"/>
                  <a:gd name="T3" fmla="*/ 16 h 98"/>
                  <a:gd name="T4" fmla="*/ 17 w 78"/>
                  <a:gd name="T5" fmla="*/ 48 h 98"/>
                  <a:gd name="T6" fmla="*/ 17 w 78"/>
                  <a:gd name="T7" fmla="*/ 48 h 98"/>
                  <a:gd name="T8" fmla="*/ 38 w 78"/>
                  <a:gd name="T9" fmla="*/ 80 h 98"/>
                  <a:gd name="T10" fmla="*/ 38 w 78"/>
                  <a:gd name="T11" fmla="*/ 80 h 98"/>
                  <a:gd name="T12" fmla="*/ 60 w 78"/>
                  <a:gd name="T13" fmla="*/ 48 h 98"/>
                  <a:gd name="T14" fmla="*/ 60 w 78"/>
                  <a:gd name="T15" fmla="*/ 48 h 98"/>
                  <a:gd name="T16" fmla="*/ 38 w 78"/>
                  <a:gd name="T17" fmla="*/ 16 h 98"/>
                  <a:gd name="T18" fmla="*/ 38 w 78"/>
                  <a:gd name="T19" fmla="*/ 97 h 98"/>
                  <a:gd name="T20" fmla="*/ 38 w 78"/>
                  <a:gd name="T21" fmla="*/ 97 h 98"/>
                  <a:gd name="T22" fmla="*/ 0 w 78"/>
                  <a:gd name="T23" fmla="*/ 48 h 98"/>
                  <a:gd name="T24" fmla="*/ 0 w 78"/>
                  <a:gd name="T25" fmla="*/ 48 h 98"/>
                  <a:gd name="T26" fmla="*/ 38 w 78"/>
                  <a:gd name="T27" fmla="*/ 0 h 98"/>
                  <a:gd name="T28" fmla="*/ 38 w 78"/>
                  <a:gd name="T29" fmla="*/ 0 h 98"/>
                  <a:gd name="T30" fmla="*/ 77 w 78"/>
                  <a:gd name="T31" fmla="*/ 48 h 98"/>
                  <a:gd name="T32" fmla="*/ 77 w 78"/>
                  <a:gd name="T33" fmla="*/ 48 h 98"/>
                  <a:gd name="T34" fmla="*/ 38 w 78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98">
                    <a:moveTo>
                      <a:pt x="38" y="16"/>
                    </a:moveTo>
                    <a:lnTo>
                      <a:pt x="38" y="16"/>
                    </a:lnTo>
                    <a:cubicBezTo>
                      <a:pt x="27" y="16"/>
                      <a:pt x="17" y="30"/>
                      <a:pt x="17" y="48"/>
                    </a:cubicBezTo>
                    <a:lnTo>
                      <a:pt x="17" y="48"/>
                    </a:lnTo>
                    <a:cubicBezTo>
                      <a:pt x="17" y="66"/>
                      <a:pt x="27" y="80"/>
                      <a:pt x="38" y="80"/>
                    </a:cubicBezTo>
                    <a:lnTo>
                      <a:pt x="38" y="80"/>
                    </a:lnTo>
                    <a:cubicBezTo>
                      <a:pt x="50" y="80"/>
                      <a:pt x="60" y="66"/>
                      <a:pt x="60" y="48"/>
                    </a:cubicBezTo>
                    <a:lnTo>
                      <a:pt x="60" y="48"/>
                    </a:lnTo>
                    <a:cubicBezTo>
                      <a:pt x="60" y="30"/>
                      <a:pt x="50" y="16"/>
                      <a:pt x="38" y="16"/>
                    </a:cubicBezTo>
                    <a:close/>
                    <a:moveTo>
                      <a:pt x="38" y="97"/>
                    </a:moveTo>
                    <a:lnTo>
                      <a:pt x="38" y="97"/>
                    </a:lnTo>
                    <a:cubicBezTo>
                      <a:pt x="18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8" y="0"/>
                      <a:pt x="38" y="0"/>
                    </a:cubicBezTo>
                    <a:lnTo>
                      <a:pt x="38" y="0"/>
                    </a:lnTo>
                    <a:cubicBezTo>
                      <a:pt x="59" y="0"/>
                      <a:pt x="77" y="21"/>
                      <a:pt x="77" y="48"/>
                    </a:cubicBezTo>
                    <a:lnTo>
                      <a:pt x="77" y="48"/>
                    </a:lnTo>
                    <a:cubicBezTo>
                      <a:pt x="77" y="76"/>
                      <a:pt x="59" y="97"/>
                      <a:pt x="3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99">
                <a:extLst>
                  <a:ext uri="{FF2B5EF4-FFF2-40B4-BE49-F238E27FC236}">
                    <a16:creationId xmlns:a16="http://schemas.microsoft.com/office/drawing/2014/main" id="{7CC3ED32-40BE-43CE-95FC-C2524A37C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0506" y="7937298"/>
                <a:ext cx="55450" cy="75255"/>
              </a:xfrm>
              <a:custGeom>
                <a:avLst/>
                <a:gdLst>
                  <a:gd name="T0" fmla="*/ 60 w 61"/>
                  <a:gd name="T1" fmla="*/ 40 h 82"/>
                  <a:gd name="T2" fmla="*/ 60 w 61"/>
                  <a:gd name="T3" fmla="*/ 40 h 82"/>
                  <a:gd name="T4" fmla="*/ 30 w 61"/>
                  <a:gd name="T5" fmla="*/ 81 h 82"/>
                  <a:gd name="T6" fmla="*/ 30 w 61"/>
                  <a:gd name="T7" fmla="*/ 81 h 82"/>
                  <a:gd name="T8" fmla="*/ 0 w 61"/>
                  <a:gd name="T9" fmla="*/ 40 h 82"/>
                  <a:gd name="T10" fmla="*/ 0 w 61"/>
                  <a:gd name="T11" fmla="*/ 40 h 82"/>
                  <a:gd name="T12" fmla="*/ 30 w 61"/>
                  <a:gd name="T13" fmla="*/ 0 h 82"/>
                  <a:gd name="T14" fmla="*/ 30 w 61"/>
                  <a:gd name="T15" fmla="*/ 0 h 82"/>
                  <a:gd name="T16" fmla="*/ 60 w 61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2">
                    <a:moveTo>
                      <a:pt x="60" y="40"/>
                    </a:moveTo>
                    <a:lnTo>
                      <a:pt x="60" y="40"/>
                    </a:lnTo>
                    <a:cubicBezTo>
                      <a:pt x="60" y="62"/>
                      <a:pt x="47" y="81"/>
                      <a:pt x="30" y="81"/>
                    </a:cubicBezTo>
                    <a:lnTo>
                      <a:pt x="30" y="81"/>
                    </a:lnTo>
                    <a:cubicBezTo>
                      <a:pt x="14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4" y="0"/>
                      <a:pt x="30" y="0"/>
                    </a:cubicBezTo>
                    <a:lnTo>
                      <a:pt x="30" y="0"/>
                    </a:lnTo>
                    <a:cubicBezTo>
                      <a:pt x="47" y="0"/>
                      <a:pt x="60" y="18"/>
                      <a:pt x="6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200">
                <a:extLst>
                  <a:ext uri="{FF2B5EF4-FFF2-40B4-BE49-F238E27FC236}">
                    <a16:creationId xmlns:a16="http://schemas.microsoft.com/office/drawing/2014/main" id="{0CE8F627-37FA-49C4-8F24-C5F8B2E3B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2585" y="7929376"/>
                <a:ext cx="67331" cy="87136"/>
              </a:xfrm>
              <a:custGeom>
                <a:avLst/>
                <a:gdLst>
                  <a:gd name="T0" fmla="*/ 38 w 77"/>
                  <a:gd name="T1" fmla="*/ 16 h 98"/>
                  <a:gd name="T2" fmla="*/ 38 w 77"/>
                  <a:gd name="T3" fmla="*/ 16 h 98"/>
                  <a:gd name="T4" fmla="*/ 16 w 77"/>
                  <a:gd name="T5" fmla="*/ 48 h 98"/>
                  <a:gd name="T6" fmla="*/ 16 w 77"/>
                  <a:gd name="T7" fmla="*/ 48 h 98"/>
                  <a:gd name="T8" fmla="*/ 38 w 77"/>
                  <a:gd name="T9" fmla="*/ 80 h 98"/>
                  <a:gd name="T10" fmla="*/ 38 w 77"/>
                  <a:gd name="T11" fmla="*/ 80 h 98"/>
                  <a:gd name="T12" fmla="*/ 60 w 77"/>
                  <a:gd name="T13" fmla="*/ 48 h 98"/>
                  <a:gd name="T14" fmla="*/ 60 w 77"/>
                  <a:gd name="T15" fmla="*/ 48 h 98"/>
                  <a:gd name="T16" fmla="*/ 38 w 77"/>
                  <a:gd name="T17" fmla="*/ 16 h 98"/>
                  <a:gd name="T18" fmla="*/ 38 w 77"/>
                  <a:gd name="T19" fmla="*/ 97 h 98"/>
                  <a:gd name="T20" fmla="*/ 38 w 77"/>
                  <a:gd name="T21" fmla="*/ 97 h 98"/>
                  <a:gd name="T22" fmla="*/ 0 w 77"/>
                  <a:gd name="T23" fmla="*/ 48 h 98"/>
                  <a:gd name="T24" fmla="*/ 0 w 77"/>
                  <a:gd name="T25" fmla="*/ 48 h 98"/>
                  <a:gd name="T26" fmla="*/ 38 w 77"/>
                  <a:gd name="T27" fmla="*/ 0 h 98"/>
                  <a:gd name="T28" fmla="*/ 38 w 77"/>
                  <a:gd name="T29" fmla="*/ 0 h 98"/>
                  <a:gd name="T30" fmla="*/ 76 w 77"/>
                  <a:gd name="T31" fmla="*/ 48 h 98"/>
                  <a:gd name="T32" fmla="*/ 76 w 77"/>
                  <a:gd name="T33" fmla="*/ 48 h 98"/>
                  <a:gd name="T34" fmla="*/ 38 w 77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98">
                    <a:moveTo>
                      <a:pt x="38" y="16"/>
                    </a:moveTo>
                    <a:lnTo>
                      <a:pt x="38" y="16"/>
                    </a:lnTo>
                    <a:cubicBezTo>
                      <a:pt x="27" y="16"/>
                      <a:pt x="16" y="30"/>
                      <a:pt x="16" y="48"/>
                    </a:cubicBezTo>
                    <a:lnTo>
                      <a:pt x="16" y="48"/>
                    </a:lnTo>
                    <a:cubicBezTo>
                      <a:pt x="16" y="66"/>
                      <a:pt x="27" y="80"/>
                      <a:pt x="38" y="80"/>
                    </a:cubicBezTo>
                    <a:lnTo>
                      <a:pt x="38" y="80"/>
                    </a:lnTo>
                    <a:cubicBezTo>
                      <a:pt x="50" y="80"/>
                      <a:pt x="60" y="66"/>
                      <a:pt x="60" y="48"/>
                    </a:cubicBezTo>
                    <a:lnTo>
                      <a:pt x="60" y="48"/>
                    </a:lnTo>
                    <a:cubicBezTo>
                      <a:pt x="60" y="30"/>
                      <a:pt x="50" y="16"/>
                      <a:pt x="38" y="16"/>
                    </a:cubicBezTo>
                    <a:close/>
                    <a:moveTo>
                      <a:pt x="38" y="97"/>
                    </a:moveTo>
                    <a:lnTo>
                      <a:pt x="38" y="97"/>
                    </a:lnTo>
                    <a:cubicBezTo>
                      <a:pt x="18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8" y="0"/>
                      <a:pt x="38" y="0"/>
                    </a:cubicBezTo>
                    <a:lnTo>
                      <a:pt x="38" y="0"/>
                    </a:lnTo>
                    <a:cubicBezTo>
                      <a:pt x="59" y="0"/>
                      <a:pt x="76" y="21"/>
                      <a:pt x="76" y="48"/>
                    </a:cubicBezTo>
                    <a:lnTo>
                      <a:pt x="76" y="48"/>
                    </a:lnTo>
                    <a:cubicBezTo>
                      <a:pt x="76" y="76"/>
                      <a:pt x="59" y="97"/>
                      <a:pt x="3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201">
                <a:extLst>
                  <a:ext uri="{FF2B5EF4-FFF2-40B4-BE49-F238E27FC236}">
                    <a16:creationId xmlns:a16="http://schemas.microsoft.com/office/drawing/2014/main" id="{2698B3B1-4574-49AA-BE39-E35915237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34386" y="7937298"/>
                <a:ext cx="55450" cy="75255"/>
              </a:xfrm>
              <a:custGeom>
                <a:avLst/>
                <a:gdLst>
                  <a:gd name="T0" fmla="*/ 60 w 61"/>
                  <a:gd name="T1" fmla="*/ 40 h 82"/>
                  <a:gd name="T2" fmla="*/ 60 w 61"/>
                  <a:gd name="T3" fmla="*/ 40 h 82"/>
                  <a:gd name="T4" fmla="*/ 30 w 61"/>
                  <a:gd name="T5" fmla="*/ 81 h 82"/>
                  <a:gd name="T6" fmla="*/ 30 w 61"/>
                  <a:gd name="T7" fmla="*/ 81 h 82"/>
                  <a:gd name="T8" fmla="*/ 0 w 61"/>
                  <a:gd name="T9" fmla="*/ 40 h 82"/>
                  <a:gd name="T10" fmla="*/ 0 w 61"/>
                  <a:gd name="T11" fmla="*/ 40 h 82"/>
                  <a:gd name="T12" fmla="*/ 30 w 61"/>
                  <a:gd name="T13" fmla="*/ 0 h 82"/>
                  <a:gd name="T14" fmla="*/ 30 w 61"/>
                  <a:gd name="T15" fmla="*/ 0 h 82"/>
                  <a:gd name="T16" fmla="*/ 60 w 61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2">
                    <a:moveTo>
                      <a:pt x="60" y="40"/>
                    </a:moveTo>
                    <a:lnTo>
                      <a:pt x="60" y="40"/>
                    </a:lnTo>
                    <a:cubicBezTo>
                      <a:pt x="60" y="62"/>
                      <a:pt x="46" y="81"/>
                      <a:pt x="30" y="81"/>
                    </a:cubicBezTo>
                    <a:lnTo>
                      <a:pt x="30" y="81"/>
                    </a:lnTo>
                    <a:cubicBezTo>
                      <a:pt x="13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3" y="0"/>
                      <a:pt x="30" y="0"/>
                    </a:cubicBezTo>
                    <a:lnTo>
                      <a:pt x="30" y="0"/>
                    </a:lnTo>
                    <a:cubicBezTo>
                      <a:pt x="46" y="0"/>
                      <a:pt x="60" y="18"/>
                      <a:pt x="6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202">
                <a:extLst>
                  <a:ext uri="{FF2B5EF4-FFF2-40B4-BE49-F238E27FC236}">
                    <a16:creationId xmlns:a16="http://schemas.microsoft.com/office/drawing/2014/main" id="{BD8BB3D8-DBED-44D7-9B8E-80D850051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26464" y="7929376"/>
                <a:ext cx="71293" cy="87136"/>
              </a:xfrm>
              <a:custGeom>
                <a:avLst/>
                <a:gdLst>
                  <a:gd name="T0" fmla="*/ 39 w 78"/>
                  <a:gd name="T1" fmla="*/ 16 h 98"/>
                  <a:gd name="T2" fmla="*/ 39 w 78"/>
                  <a:gd name="T3" fmla="*/ 16 h 98"/>
                  <a:gd name="T4" fmla="*/ 17 w 78"/>
                  <a:gd name="T5" fmla="*/ 48 h 98"/>
                  <a:gd name="T6" fmla="*/ 17 w 78"/>
                  <a:gd name="T7" fmla="*/ 48 h 98"/>
                  <a:gd name="T8" fmla="*/ 39 w 78"/>
                  <a:gd name="T9" fmla="*/ 80 h 98"/>
                  <a:gd name="T10" fmla="*/ 39 w 78"/>
                  <a:gd name="T11" fmla="*/ 80 h 98"/>
                  <a:gd name="T12" fmla="*/ 61 w 78"/>
                  <a:gd name="T13" fmla="*/ 48 h 98"/>
                  <a:gd name="T14" fmla="*/ 61 w 78"/>
                  <a:gd name="T15" fmla="*/ 48 h 98"/>
                  <a:gd name="T16" fmla="*/ 39 w 78"/>
                  <a:gd name="T17" fmla="*/ 16 h 98"/>
                  <a:gd name="T18" fmla="*/ 39 w 78"/>
                  <a:gd name="T19" fmla="*/ 97 h 98"/>
                  <a:gd name="T20" fmla="*/ 39 w 78"/>
                  <a:gd name="T21" fmla="*/ 97 h 98"/>
                  <a:gd name="T22" fmla="*/ 0 w 78"/>
                  <a:gd name="T23" fmla="*/ 48 h 98"/>
                  <a:gd name="T24" fmla="*/ 0 w 78"/>
                  <a:gd name="T25" fmla="*/ 48 h 98"/>
                  <a:gd name="T26" fmla="*/ 39 w 78"/>
                  <a:gd name="T27" fmla="*/ 0 h 98"/>
                  <a:gd name="T28" fmla="*/ 39 w 78"/>
                  <a:gd name="T29" fmla="*/ 0 h 98"/>
                  <a:gd name="T30" fmla="*/ 77 w 78"/>
                  <a:gd name="T31" fmla="*/ 48 h 98"/>
                  <a:gd name="T32" fmla="*/ 77 w 78"/>
                  <a:gd name="T33" fmla="*/ 48 h 98"/>
                  <a:gd name="T34" fmla="*/ 39 w 78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98">
                    <a:moveTo>
                      <a:pt x="39" y="16"/>
                    </a:moveTo>
                    <a:lnTo>
                      <a:pt x="39" y="16"/>
                    </a:lnTo>
                    <a:cubicBezTo>
                      <a:pt x="27" y="16"/>
                      <a:pt x="17" y="30"/>
                      <a:pt x="17" y="48"/>
                    </a:cubicBezTo>
                    <a:lnTo>
                      <a:pt x="17" y="48"/>
                    </a:lnTo>
                    <a:cubicBezTo>
                      <a:pt x="17" y="66"/>
                      <a:pt x="27" y="80"/>
                      <a:pt x="39" y="80"/>
                    </a:cubicBezTo>
                    <a:lnTo>
                      <a:pt x="39" y="80"/>
                    </a:lnTo>
                    <a:cubicBezTo>
                      <a:pt x="51" y="80"/>
                      <a:pt x="61" y="66"/>
                      <a:pt x="61" y="48"/>
                    </a:cubicBezTo>
                    <a:lnTo>
                      <a:pt x="61" y="48"/>
                    </a:lnTo>
                    <a:cubicBezTo>
                      <a:pt x="61" y="30"/>
                      <a:pt x="51" y="16"/>
                      <a:pt x="39" y="16"/>
                    </a:cubicBezTo>
                    <a:close/>
                    <a:moveTo>
                      <a:pt x="39" y="97"/>
                    </a:moveTo>
                    <a:lnTo>
                      <a:pt x="39" y="97"/>
                    </a:lnTo>
                    <a:cubicBezTo>
                      <a:pt x="17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7" y="0"/>
                      <a:pt x="39" y="0"/>
                    </a:cubicBezTo>
                    <a:lnTo>
                      <a:pt x="39" y="0"/>
                    </a:lnTo>
                    <a:cubicBezTo>
                      <a:pt x="60" y="0"/>
                      <a:pt x="77" y="21"/>
                      <a:pt x="77" y="48"/>
                    </a:cubicBezTo>
                    <a:lnTo>
                      <a:pt x="77" y="48"/>
                    </a:lnTo>
                    <a:cubicBezTo>
                      <a:pt x="77" y="76"/>
                      <a:pt x="60" y="97"/>
                      <a:pt x="3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203">
                <a:extLst>
                  <a:ext uri="{FF2B5EF4-FFF2-40B4-BE49-F238E27FC236}">
                    <a16:creationId xmlns:a16="http://schemas.microsoft.com/office/drawing/2014/main" id="{282BC0B0-5D13-43EE-8236-3EFA3C06A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4303" y="7937298"/>
                <a:ext cx="55450" cy="75255"/>
              </a:xfrm>
              <a:custGeom>
                <a:avLst/>
                <a:gdLst>
                  <a:gd name="T0" fmla="*/ 60 w 61"/>
                  <a:gd name="T1" fmla="*/ 40 h 82"/>
                  <a:gd name="T2" fmla="*/ 60 w 61"/>
                  <a:gd name="T3" fmla="*/ 40 h 82"/>
                  <a:gd name="T4" fmla="*/ 30 w 61"/>
                  <a:gd name="T5" fmla="*/ 81 h 82"/>
                  <a:gd name="T6" fmla="*/ 30 w 61"/>
                  <a:gd name="T7" fmla="*/ 81 h 82"/>
                  <a:gd name="T8" fmla="*/ 0 w 61"/>
                  <a:gd name="T9" fmla="*/ 40 h 82"/>
                  <a:gd name="T10" fmla="*/ 0 w 61"/>
                  <a:gd name="T11" fmla="*/ 40 h 82"/>
                  <a:gd name="T12" fmla="*/ 30 w 61"/>
                  <a:gd name="T13" fmla="*/ 0 h 82"/>
                  <a:gd name="T14" fmla="*/ 30 w 61"/>
                  <a:gd name="T15" fmla="*/ 0 h 82"/>
                  <a:gd name="T16" fmla="*/ 60 w 61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2">
                    <a:moveTo>
                      <a:pt x="60" y="40"/>
                    </a:moveTo>
                    <a:lnTo>
                      <a:pt x="60" y="40"/>
                    </a:lnTo>
                    <a:cubicBezTo>
                      <a:pt x="60" y="62"/>
                      <a:pt x="47" y="81"/>
                      <a:pt x="30" y="81"/>
                    </a:cubicBezTo>
                    <a:lnTo>
                      <a:pt x="30" y="81"/>
                    </a:lnTo>
                    <a:cubicBezTo>
                      <a:pt x="14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4" y="0"/>
                      <a:pt x="30" y="0"/>
                    </a:cubicBezTo>
                    <a:lnTo>
                      <a:pt x="30" y="0"/>
                    </a:lnTo>
                    <a:cubicBezTo>
                      <a:pt x="47" y="0"/>
                      <a:pt x="60" y="18"/>
                      <a:pt x="6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204">
                <a:extLst>
                  <a:ext uri="{FF2B5EF4-FFF2-40B4-BE49-F238E27FC236}">
                    <a16:creationId xmlns:a16="http://schemas.microsoft.com/office/drawing/2014/main" id="{D19B7DD1-E478-4FDE-A83F-FA1D6D5C7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6381" y="7929376"/>
                <a:ext cx="71293" cy="87136"/>
              </a:xfrm>
              <a:custGeom>
                <a:avLst/>
                <a:gdLst>
                  <a:gd name="T0" fmla="*/ 38 w 78"/>
                  <a:gd name="T1" fmla="*/ 16 h 98"/>
                  <a:gd name="T2" fmla="*/ 38 w 78"/>
                  <a:gd name="T3" fmla="*/ 16 h 98"/>
                  <a:gd name="T4" fmla="*/ 17 w 78"/>
                  <a:gd name="T5" fmla="*/ 48 h 98"/>
                  <a:gd name="T6" fmla="*/ 17 w 78"/>
                  <a:gd name="T7" fmla="*/ 48 h 98"/>
                  <a:gd name="T8" fmla="*/ 38 w 78"/>
                  <a:gd name="T9" fmla="*/ 80 h 98"/>
                  <a:gd name="T10" fmla="*/ 38 w 78"/>
                  <a:gd name="T11" fmla="*/ 80 h 98"/>
                  <a:gd name="T12" fmla="*/ 60 w 78"/>
                  <a:gd name="T13" fmla="*/ 48 h 98"/>
                  <a:gd name="T14" fmla="*/ 60 w 78"/>
                  <a:gd name="T15" fmla="*/ 48 h 98"/>
                  <a:gd name="T16" fmla="*/ 38 w 78"/>
                  <a:gd name="T17" fmla="*/ 16 h 98"/>
                  <a:gd name="T18" fmla="*/ 38 w 78"/>
                  <a:gd name="T19" fmla="*/ 97 h 98"/>
                  <a:gd name="T20" fmla="*/ 38 w 78"/>
                  <a:gd name="T21" fmla="*/ 97 h 98"/>
                  <a:gd name="T22" fmla="*/ 0 w 78"/>
                  <a:gd name="T23" fmla="*/ 48 h 98"/>
                  <a:gd name="T24" fmla="*/ 0 w 78"/>
                  <a:gd name="T25" fmla="*/ 48 h 98"/>
                  <a:gd name="T26" fmla="*/ 38 w 78"/>
                  <a:gd name="T27" fmla="*/ 0 h 98"/>
                  <a:gd name="T28" fmla="*/ 38 w 78"/>
                  <a:gd name="T29" fmla="*/ 0 h 98"/>
                  <a:gd name="T30" fmla="*/ 77 w 78"/>
                  <a:gd name="T31" fmla="*/ 48 h 98"/>
                  <a:gd name="T32" fmla="*/ 77 w 78"/>
                  <a:gd name="T33" fmla="*/ 48 h 98"/>
                  <a:gd name="T34" fmla="*/ 38 w 78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98">
                    <a:moveTo>
                      <a:pt x="38" y="16"/>
                    </a:moveTo>
                    <a:lnTo>
                      <a:pt x="38" y="16"/>
                    </a:lnTo>
                    <a:cubicBezTo>
                      <a:pt x="26" y="16"/>
                      <a:pt x="17" y="30"/>
                      <a:pt x="17" y="48"/>
                    </a:cubicBezTo>
                    <a:lnTo>
                      <a:pt x="17" y="48"/>
                    </a:lnTo>
                    <a:cubicBezTo>
                      <a:pt x="17" y="66"/>
                      <a:pt x="26" y="80"/>
                      <a:pt x="38" y="80"/>
                    </a:cubicBezTo>
                    <a:lnTo>
                      <a:pt x="38" y="80"/>
                    </a:lnTo>
                    <a:cubicBezTo>
                      <a:pt x="50" y="80"/>
                      <a:pt x="60" y="66"/>
                      <a:pt x="60" y="48"/>
                    </a:cubicBezTo>
                    <a:lnTo>
                      <a:pt x="60" y="48"/>
                    </a:lnTo>
                    <a:cubicBezTo>
                      <a:pt x="60" y="30"/>
                      <a:pt x="50" y="16"/>
                      <a:pt x="38" y="16"/>
                    </a:cubicBezTo>
                    <a:close/>
                    <a:moveTo>
                      <a:pt x="38" y="97"/>
                    </a:moveTo>
                    <a:lnTo>
                      <a:pt x="38" y="97"/>
                    </a:lnTo>
                    <a:cubicBezTo>
                      <a:pt x="17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59" y="0"/>
                      <a:pt x="77" y="21"/>
                      <a:pt x="77" y="48"/>
                    </a:cubicBezTo>
                    <a:lnTo>
                      <a:pt x="77" y="48"/>
                    </a:lnTo>
                    <a:cubicBezTo>
                      <a:pt x="77" y="76"/>
                      <a:pt x="59" y="97"/>
                      <a:pt x="3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205">
                <a:extLst>
                  <a:ext uri="{FF2B5EF4-FFF2-40B4-BE49-F238E27FC236}">
                    <a16:creationId xmlns:a16="http://schemas.microsoft.com/office/drawing/2014/main" id="{B3AC5AF8-6CE0-4049-BD4F-DF6AF7B22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8182" y="7937298"/>
                <a:ext cx="55450" cy="75255"/>
              </a:xfrm>
              <a:custGeom>
                <a:avLst/>
                <a:gdLst>
                  <a:gd name="T0" fmla="*/ 60 w 61"/>
                  <a:gd name="T1" fmla="*/ 40 h 82"/>
                  <a:gd name="T2" fmla="*/ 60 w 61"/>
                  <a:gd name="T3" fmla="*/ 40 h 82"/>
                  <a:gd name="T4" fmla="*/ 30 w 61"/>
                  <a:gd name="T5" fmla="*/ 81 h 82"/>
                  <a:gd name="T6" fmla="*/ 30 w 61"/>
                  <a:gd name="T7" fmla="*/ 81 h 82"/>
                  <a:gd name="T8" fmla="*/ 0 w 61"/>
                  <a:gd name="T9" fmla="*/ 40 h 82"/>
                  <a:gd name="T10" fmla="*/ 0 w 61"/>
                  <a:gd name="T11" fmla="*/ 40 h 82"/>
                  <a:gd name="T12" fmla="*/ 30 w 61"/>
                  <a:gd name="T13" fmla="*/ 0 h 82"/>
                  <a:gd name="T14" fmla="*/ 30 w 61"/>
                  <a:gd name="T15" fmla="*/ 0 h 82"/>
                  <a:gd name="T16" fmla="*/ 60 w 61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2">
                    <a:moveTo>
                      <a:pt x="60" y="40"/>
                    </a:moveTo>
                    <a:lnTo>
                      <a:pt x="60" y="40"/>
                    </a:lnTo>
                    <a:cubicBezTo>
                      <a:pt x="60" y="62"/>
                      <a:pt x="47" y="81"/>
                      <a:pt x="30" y="81"/>
                    </a:cubicBezTo>
                    <a:lnTo>
                      <a:pt x="30" y="81"/>
                    </a:lnTo>
                    <a:cubicBezTo>
                      <a:pt x="14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4" y="0"/>
                      <a:pt x="30" y="0"/>
                    </a:cubicBezTo>
                    <a:lnTo>
                      <a:pt x="30" y="0"/>
                    </a:lnTo>
                    <a:cubicBezTo>
                      <a:pt x="47" y="0"/>
                      <a:pt x="60" y="18"/>
                      <a:pt x="6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206">
                <a:extLst>
                  <a:ext uri="{FF2B5EF4-FFF2-40B4-BE49-F238E27FC236}">
                    <a16:creationId xmlns:a16="http://schemas.microsoft.com/office/drawing/2014/main" id="{B9D2B398-AEEB-42BC-8B88-56FFE0B88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0261" y="7929376"/>
                <a:ext cx="67334" cy="87136"/>
              </a:xfrm>
              <a:custGeom>
                <a:avLst/>
                <a:gdLst>
                  <a:gd name="T0" fmla="*/ 38 w 77"/>
                  <a:gd name="T1" fmla="*/ 16 h 98"/>
                  <a:gd name="T2" fmla="*/ 38 w 77"/>
                  <a:gd name="T3" fmla="*/ 16 h 98"/>
                  <a:gd name="T4" fmla="*/ 16 w 77"/>
                  <a:gd name="T5" fmla="*/ 48 h 98"/>
                  <a:gd name="T6" fmla="*/ 16 w 77"/>
                  <a:gd name="T7" fmla="*/ 48 h 98"/>
                  <a:gd name="T8" fmla="*/ 38 w 77"/>
                  <a:gd name="T9" fmla="*/ 80 h 98"/>
                  <a:gd name="T10" fmla="*/ 38 w 77"/>
                  <a:gd name="T11" fmla="*/ 80 h 98"/>
                  <a:gd name="T12" fmla="*/ 60 w 77"/>
                  <a:gd name="T13" fmla="*/ 48 h 98"/>
                  <a:gd name="T14" fmla="*/ 60 w 77"/>
                  <a:gd name="T15" fmla="*/ 48 h 98"/>
                  <a:gd name="T16" fmla="*/ 38 w 77"/>
                  <a:gd name="T17" fmla="*/ 16 h 98"/>
                  <a:gd name="T18" fmla="*/ 38 w 77"/>
                  <a:gd name="T19" fmla="*/ 97 h 98"/>
                  <a:gd name="T20" fmla="*/ 38 w 77"/>
                  <a:gd name="T21" fmla="*/ 97 h 98"/>
                  <a:gd name="T22" fmla="*/ 0 w 77"/>
                  <a:gd name="T23" fmla="*/ 48 h 98"/>
                  <a:gd name="T24" fmla="*/ 0 w 77"/>
                  <a:gd name="T25" fmla="*/ 48 h 98"/>
                  <a:gd name="T26" fmla="*/ 38 w 77"/>
                  <a:gd name="T27" fmla="*/ 0 h 98"/>
                  <a:gd name="T28" fmla="*/ 38 w 77"/>
                  <a:gd name="T29" fmla="*/ 0 h 98"/>
                  <a:gd name="T30" fmla="*/ 76 w 77"/>
                  <a:gd name="T31" fmla="*/ 48 h 98"/>
                  <a:gd name="T32" fmla="*/ 76 w 77"/>
                  <a:gd name="T33" fmla="*/ 48 h 98"/>
                  <a:gd name="T34" fmla="*/ 38 w 77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98">
                    <a:moveTo>
                      <a:pt x="38" y="16"/>
                    </a:moveTo>
                    <a:lnTo>
                      <a:pt x="38" y="16"/>
                    </a:lnTo>
                    <a:cubicBezTo>
                      <a:pt x="26" y="16"/>
                      <a:pt x="16" y="30"/>
                      <a:pt x="16" y="48"/>
                    </a:cubicBezTo>
                    <a:lnTo>
                      <a:pt x="16" y="48"/>
                    </a:lnTo>
                    <a:cubicBezTo>
                      <a:pt x="16" y="66"/>
                      <a:pt x="26" y="80"/>
                      <a:pt x="38" y="80"/>
                    </a:cubicBezTo>
                    <a:lnTo>
                      <a:pt x="38" y="80"/>
                    </a:lnTo>
                    <a:cubicBezTo>
                      <a:pt x="50" y="80"/>
                      <a:pt x="60" y="66"/>
                      <a:pt x="60" y="48"/>
                    </a:cubicBezTo>
                    <a:lnTo>
                      <a:pt x="60" y="48"/>
                    </a:lnTo>
                    <a:cubicBezTo>
                      <a:pt x="60" y="30"/>
                      <a:pt x="50" y="16"/>
                      <a:pt x="38" y="16"/>
                    </a:cubicBezTo>
                    <a:close/>
                    <a:moveTo>
                      <a:pt x="38" y="97"/>
                    </a:moveTo>
                    <a:lnTo>
                      <a:pt x="38" y="97"/>
                    </a:lnTo>
                    <a:cubicBezTo>
                      <a:pt x="17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59" y="0"/>
                      <a:pt x="76" y="21"/>
                      <a:pt x="76" y="48"/>
                    </a:cubicBezTo>
                    <a:lnTo>
                      <a:pt x="76" y="48"/>
                    </a:lnTo>
                    <a:cubicBezTo>
                      <a:pt x="76" y="76"/>
                      <a:pt x="59" y="97"/>
                      <a:pt x="3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207">
                <a:extLst>
                  <a:ext uri="{FF2B5EF4-FFF2-40B4-BE49-F238E27FC236}">
                    <a16:creationId xmlns:a16="http://schemas.microsoft.com/office/drawing/2014/main" id="{5E86069A-21E0-45DC-8854-DE96172E0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2061" y="7937298"/>
                <a:ext cx="55450" cy="75255"/>
              </a:xfrm>
              <a:custGeom>
                <a:avLst/>
                <a:gdLst>
                  <a:gd name="T0" fmla="*/ 60 w 61"/>
                  <a:gd name="T1" fmla="*/ 40 h 82"/>
                  <a:gd name="T2" fmla="*/ 60 w 61"/>
                  <a:gd name="T3" fmla="*/ 40 h 82"/>
                  <a:gd name="T4" fmla="*/ 30 w 61"/>
                  <a:gd name="T5" fmla="*/ 81 h 82"/>
                  <a:gd name="T6" fmla="*/ 30 w 61"/>
                  <a:gd name="T7" fmla="*/ 81 h 82"/>
                  <a:gd name="T8" fmla="*/ 0 w 61"/>
                  <a:gd name="T9" fmla="*/ 40 h 82"/>
                  <a:gd name="T10" fmla="*/ 0 w 61"/>
                  <a:gd name="T11" fmla="*/ 40 h 82"/>
                  <a:gd name="T12" fmla="*/ 30 w 61"/>
                  <a:gd name="T13" fmla="*/ 0 h 82"/>
                  <a:gd name="T14" fmla="*/ 30 w 61"/>
                  <a:gd name="T15" fmla="*/ 0 h 82"/>
                  <a:gd name="T16" fmla="*/ 60 w 61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82">
                    <a:moveTo>
                      <a:pt x="60" y="40"/>
                    </a:moveTo>
                    <a:lnTo>
                      <a:pt x="60" y="40"/>
                    </a:lnTo>
                    <a:cubicBezTo>
                      <a:pt x="60" y="62"/>
                      <a:pt x="46" y="81"/>
                      <a:pt x="30" y="81"/>
                    </a:cubicBezTo>
                    <a:lnTo>
                      <a:pt x="30" y="81"/>
                    </a:lnTo>
                    <a:cubicBezTo>
                      <a:pt x="13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3" y="0"/>
                      <a:pt x="30" y="0"/>
                    </a:cubicBezTo>
                    <a:lnTo>
                      <a:pt x="30" y="0"/>
                    </a:lnTo>
                    <a:cubicBezTo>
                      <a:pt x="46" y="0"/>
                      <a:pt x="60" y="18"/>
                      <a:pt x="60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208">
                <a:extLst>
                  <a:ext uri="{FF2B5EF4-FFF2-40B4-BE49-F238E27FC236}">
                    <a16:creationId xmlns:a16="http://schemas.microsoft.com/office/drawing/2014/main" id="{38EF766F-5E21-4FFD-8A1A-9D07602A5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64140" y="7929376"/>
                <a:ext cx="71293" cy="87136"/>
              </a:xfrm>
              <a:custGeom>
                <a:avLst/>
                <a:gdLst>
                  <a:gd name="T0" fmla="*/ 39 w 78"/>
                  <a:gd name="T1" fmla="*/ 16 h 98"/>
                  <a:gd name="T2" fmla="*/ 39 w 78"/>
                  <a:gd name="T3" fmla="*/ 16 h 98"/>
                  <a:gd name="T4" fmla="*/ 16 w 78"/>
                  <a:gd name="T5" fmla="*/ 48 h 98"/>
                  <a:gd name="T6" fmla="*/ 16 w 78"/>
                  <a:gd name="T7" fmla="*/ 48 h 98"/>
                  <a:gd name="T8" fmla="*/ 39 w 78"/>
                  <a:gd name="T9" fmla="*/ 80 h 98"/>
                  <a:gd name="T10" fmla="*/ 39 w 78"/>
                  <a:gd name="T11" fmla="*/ 80 h 98"/>
                  <a:gd name="T12" fmla="*/ 61 w 78"/>
                  <a:gd name="T13" fmla="*/ 48 h 98"/>
                  <a:gd name="T14" fmla="*/ 61 w 78"/>
                  <a:gd name="T15" fmla="*/ 48 h 98"/>
                  <a:gd name="T16" fmla="*/ 39 w 78"/>
                  <a:gd name="T17" fmla="*/ 16 h 98"/>
                  <a:gd name="T18" fmla="*/ 39 w 78"/>
                  <a:gd name="T19" fmla="*/ 97 h 98"/>
                  <a:gd name="T20" fmla="*/ 39 w 78"/>
                  <a:gd name="T21" fmla="*/ 97 h 98"/>
                  <a:gd name="T22" fmla="*/ 0 w 78"/>
                  <a:gd name="T23" fmla="*/ 48 h 98"/>
                  <a:gd name="T24" fmla="*/ 0 w 78"/>
                  <a:gd name="T25" fmla="*/ 48 h 98"/>
                  <a:gd name="T26" fmla="*/ 39 w 78"/>
                  <a:gd name="T27" fmla="*/ 0 h 98"/>
                  <a:gd name="T28" fmla="*/ 39 w 78"/>
                  <a:gd name="T29" fmla="*/ 0 h 98"/>
                  <a:gd name="T30" fmla="*/ 77 w 78"/>
                  <a:gd name="T31" fmla="*/ 48 h 98"/>
                  <a:gd name="T32" fmla="*/ 77 w 78"/>
                  <a:gd name="T33" fmla="*/ 48 h 98"/>
                  <a:gd name="T34" fmla="*/ 39 w 78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98">
                    <a:moveTo>
                      <a:pt x="39" y="16"/>
                    </a:moveTo>
                    <a:lnTo>
                      <a:pt x="39" y="16"/>
                    </a:lnTo>
                    <a:cubicBezTo>
                      <a:pt x="27" y="16"/>
                      <a:pt x="16" y="30"/>
                      <a:pt x="16" y="48"/>
                    </a:cubicBezTo>
                    <a:lnTo>
                      <a:pt x="16" y="48"/>
                    </a:lnTo>
                    <a:cubicBezTo>
                      <a:pt x="16" y="66"/>
                      <a:pt x="27" y="80"/>
                      <a:pt x="39" y="80"/>
                    </a:cubicBezTo>
                    <a:lnTo>
                      <a:pt x="39" y="80"/>
                    </a:lnTo>
                    <a:cubicBezTo>
                      <a:pt x="50" y="80"/>
                      <a:pt x="61" y="66"/>
                      <a:pt x="61" y="48"/>
                    </a:cubicBezTo>
                    <a:lnTo>
                      <a:pt x="61" y="48"/>
                    </a:lnTo>
                    <a:cubicBezTo>
                      <a:pt x="61" y="30"/>
                      <a:pt x="50" y="16"/>
                      <a:pt x="39" y="16"/>
                    </a:cubicBezTo>
                    <a:close/>
                    <a:moveTo>
                      <a:pt x="39" y="97"/>
                    </a:moveTo>
                    <a:lnTo>
                      <a:pt x="39" y="97"/>
                    </a:lnTo>
                    <a:cubicBezTo>
                      <a:pt x="18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8" y="0"/>
                      <a:pt x="39" y="0"/>
                    </a:cubicBezTo>
                    <a:lnTo>
                      <a:pt x="39" y="0"/>
                    </a:lnTo>
                    <a:cubicBezTo>
                      <a:pt x="60" y="0"/>
                      <a:pt x="77" y="21"/>
                      <a:pt x="77" y="48"/>
                    </a:cubicBezTo>
                    <a:lnTo>
                      <a:pt x="77" y="48"/>
                    </a:lnTo>
                    <a:cubicBezTo>
                      <a:pt x="77" y="76"/>
                      <a:pt x="60" y="97"/>
                      <a:pt x="3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209">
                <a:extLst>
                  <a:ext uri="{FF2B5EF4-FFF2-40B4-BE49-F238E27FC236}">
                    <a16:creationId xmlns:a16="http://schemas.microsoft.com/office/drawing/2014/main" id="{E354E15F-5A59-4650-B42A-1DC38A20FA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1981" y="7937298"/>
                <a:ext cx="55450" cy="75255"/>
              </a:xfrm>
              <a:custGeom>
                <a:avLst/>
                <a:gdLst>
                  <a:gd name="T0" fmla="*/ 59 w 60"/>
                  <a:gd name="T1" fmla="*/ 40 h 82"/>
                  <a:gd name="T2" fmla="*/ 59 w 60"/>
                  <a:gd name="T3" fmla="*/ 40 h 82"/>
                  <a:gd name="T4" fmla="*/ 29 w 60"/>
                  <a:gd name="T5" fmla="*/ 81 h 82"/>
                  <a:gd name="T6" fmla="*/ 29 w 60"/>
                  <a:gd name="T7" fmla="*/ 81 h 82"/>
                  <a:gd name="T8" fmla="*/ 0 w 60"/>
                  <a:gd name="T9" fmla="*/ 40 h 82"/>
                  <a:gd name="T10" fmla="*/ 0 w 60"/>
                  <a:gd name="T11" fmla="*/ 40 h 82"/>
                  <a:gd name="T12" fmla="*/ 29 w 60"/>
                  <a:gd name="T13" fmla="*/ 0 h 82"/>
                  <a:gd name="T14" fmla="*/ 29 w 60"/>
                  <a:gd name="T15" fmla="*/ 0 h 82"/>
                  <a:gd name="T16" fmla="*/ 59 w 60"/>
                  <a:gd name="T17" fmla="*/ 4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" h="82">
                    <a:moveTo>
                      <a:pt x="59" y="40"/>
                    </a:moveTo>
                    <a:lnTo>
                      <a:pt x="59" y="40"/>
                    </a:lnTo>
                    <a:cubicBezTo>
                      <a:pt x="59" y="62"/>
                      <a:pt x="45" y="81"/>
                      <a:pt x="29" y="81"/>
                    </a:cubicBezTo>
                    <a:lnTo>
                      <a:pt x="29" y="81"/>
                    </a:lnTo>
                    <a:cubicBezTo>
                      <a:pt x="13" y="81"/>
                      <a:pt x="0" y="62"/>
                      <a:pt x="0" y="40"/>
                    </a:cubicBezTo>
                    <a:lnTo>
                      <a:pt x="0" y="40"/>
                    </a:lnTo>
                    <a:cubicBezTo>
                      <a:pt x="0" y="18"/>
                      <a:pt x="13" y="0"/>
                      <a:pt x="29" y="0"/>
                    </a:cubicBezTo>
                    <a:lnTo>
                      <a:pt x="29" y="0"/>
                    </a:lnTo>
                    <a:cubicBezTo>
                      <a:pt x="45" y="0"/>
                      <a:pt x="59" y="18"/>
                      <a:pt x="59" y="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210">
                <a:extLst>
                  <a:ext uri="{FF2B5EF4-FFF2-40B4-BE49-F238E27FC236}">
                    <a16:creationId xmlns:a16="http://schemas.microsoft.com/office/drawing/2014/main" id="{CC9F8E4C-4B48-43D0-9EAC-EF4FC4EA3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4060" y="7929376"/>
                <a:ext cx="67331" cy="87136"/>
              </a:xfrm>
              <a:custGeom>
                <a:avLst/>
                <a:gdLst>
                  <a:gd name="T0" fmla="*/ 38 w 77"/>
                  <a:gd name="T1" fmla="*/ 16 h 98"/>
                  <a:gd name="T2" fmla="*/ 38 w 77"/>
                  <a:gd name="T3" fmla="*/ 16 h 98"/>
                  <a:gd name="T4" fmla="*/ 16 w 77"/>
                  <a:gd name="T5" fmla="*/ 48 h 98"/>
                  <a:gd name="T6" fmla="*/ 16 w 77"/>
                  <a:gd name="T7" fmla="*/ 48 h 98"/>
                  <a:gd name="T8" fmla="*/ 38 w 77"/>
                  <a:gd name="T9" fmla="*/ 80 h 98"/>
                  <a:gd name="T10" fmla="*/ 38 w 77"/>
                  <a:gd name="T11" fmla="*/ 80 h 98"/>
                  <a:gd name="T12" fmla="*/ 60 w 77"/>
                  <a:gd name="T13" fmla="*/ 48 h 98"/>
                  <a:gd name="T14" fmla="*/ 60 w 77"/>
                  <a:gd name="T15" fmla="*/ 48 h 98"/>
                  <a:gd name="T16" fmla="*/ 38 w 77"/>
                  <a:gd name="T17" fmla="*/ 16 h 98"/>
                  <a:gd name="T18" fmla="*/ 38 w 77"/>
                  <a:gd name="T19" fmla="*/ 97 h 98"/>
                  <a:gd name="T20" fmla="*/ 38 w 77"/>
                  <a:gd name="T21" fmla="*/ 97 h 98"/>
                  <a:gd name="T22" fmla="*/ 0 w 77"/>
                  <a:gd name="T23" fmla="*/ 48 h 98"/>
                  <a:gd name="T24" fmla="*/ 0 w 77"/>
                  <a:gd name="T25" fmla="*/ 48 h 98"/>
                  <a:gd name="T26" fmla="*/ 38 w 77"/>
                  <a:gd name="T27" fmla="*/ 0 h 98"/>
                  <a:gd name="T28" fmla="*/ 38 w 77"/>
                  <a:gd name="T29" fmla="*/ 0 h 98"/>
                  <a:gd name="T30" fmla="*/ 76 w 77"/>
                  <a:gd name="T31" fmla="*/ 48 h 98"/>
                  <a:gd name="T32" fmla="*/ 76 w 77"/>
                  <a:gd name="T33" fmla="*/ 48 h 98"/>
                  <a:gd name="T34" fmla="*/ 38 w 77"/>
                  <a:gd name="T3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" h="98">
                    <a:moveTo>
                      <a:pt x="38" y="16"/>
                    </a:moveTo>
                    <a:lnTo>
                      <a:pt x="38" y="16"/>
                    </a:lnTo>
                    <a:cubicBezTo>
                      <a:pt x="26" y="16"/>
                      <a:pt x="16" y="30"/>
                      <a:pt x="16" y="48"/>
                    </a:cubicBezTo>
                    <a:lnTo>
                      <a:pt x="16" y="48"/>
                    </a:lnTo>
                    <a:cubicBezTo>
                      <a:pt x="16" y="66"/>
                      <a:pt x="26" y="80"/>
                      <a:pt x="38" y="80"/>
                    </a:cubicBezTo>
                    <a:lnTo>
                      <a:pt x="38" y="80"/>
                    </a:lnTo>
                    <a:cubicBezTo>
                      <a:pt x="50" y="80"/>
                      <a:pt x="60" y="66"/>
                      <a:pt x="60" y="48"/>
                    </a:cubicBezTo>
                    <a:lnTo>
                      <a:pt x="60" y="48"/>
                    </a:lnTo>
                    <a:cubicBezTo>
                      <a:pt x="60" y="30"/>
                      <a:pt x="50" y="16"/>
                      <a:pt x="38" y="16"/>
                    </a:cubicBezTo>
                    <a:close/>
                    <a:moveTo>
                      <a:pt x="38" y="97"/>
                    </a:moveTo>
                    <a:lnTo>
                      <a:pt x="38" y="97"/>
                    </a:lnTo>
                    <a:cubicBezTo>
                      <a:pt x="17" y="97"/>
                      <a:pt x="0" y="76"/>
                      <a:pt x="0" y="48"/>
                    </a:cubicBezTo>
                    <a:lnTo>
                      <a:pt x="0" y="48"/>
                    </a:lnTo>
                    <a:cubicBezTo>
                      <a:pt x="0" y="21"/>
                      <a:pt x="17" y="0"/>
                      <a:pt x="38" y="0"/>
                    </a:cubicBezTo>
                    <a:lnTo>
                      <a:pt x="38" y="0"/>
                    </a:lnTo>
                    <a:cubicBezTo>
                      <a:pt x="60" y="0"/>
                      <a:pt x="76" y="21"/>
                      <a:pt x="76" y="48"/>
                    </a:cubicBezTo>
                    <a:lnTo>
                      <a:pt x="76" y="48"/>
                    </a:lnTo>
                    <a:cubicBezTo>
                      <a:pt x="76" y="76"/>
                      <a:pt x="60" y="97"/>
                      <a:pt x="3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2" name="Group 281">
              <a:extLst>
                <a:ext uri="{FF2B5EF4-FFF2-40B4-BE49-F238E27FC236}">
                  <a16:creationId xmlns:a16="http://schemas.microsoft.com/office/drawing/2014/main" id="{80C46225-80D7-4E1A-8226-92401DEFF6BD}"/>
                </a:ext>
              </a:extLst>
            </p:cNvPr>
            <p:cNvGrpSpPr/>
            <p:nvPr/>
          </p:nvGrpSpPr>
          <p:grpSpPr>
            <a:xfrm>
              <a:off x="5572742" y="11058351"/>
              <a:ext cx="13244672" cy="1916992"/>
              <a:chOff x="5572742" y="11058351"/>
              <a:chExt cx="13244672" cy="1916992"/>
            </a:xfrm>
          </p:grpSpPr>
          <p:sp>
            <p:nvSpPr>
              <p:cNvPr id="438" name="Freeform 14">
                <a:extLst>
                  <a:ext uri="{FF2B5EF4-FFF2-40B4-BE49-F238E27FC236}">
                    <a16:creationId xmlns:a16="http://schemas.microsoft.com/office/drawing/2014/main" id="{F65AA9B3-2A86-489E-989A-4AAA12635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2742" y="12959500"/>
                <a:ext cx="13244672" cy="15843"/>
              </a:xfrm>
              <a:custGeom>
                <a:avLst/>
                <a:gdLst>
                  <a:gd name="T0" fmla="*/ 14736 w 14745"/>
                  <a:gd name="T1" fmla="*/ 16 h 17"/>
                  <a:gd name="T2" fmla="*/ 9 w 14745"/>
                  <a:gd name="T3" fmla="*/ 16 h 17"/>
                  <a:gd name="T4" fmla="*/ 9 w 14745"/>
                  <a:gd name="T5" fmla="*/ 16 h 17"/>
                  <a:gd name="T6" fmla="*/ 0 w 14745"/>
                  <a:gd name="T7" fmla="*/ 8 h 17"/>
                  <a:gd name="T8" fmla="*/ 0 w 14745"/>
                  <a:gd name="T9" fmla="*/ 8 h 17"/>
                  <a:gd name="T10" fmla="*/ 9 w 14745"/>
                  <a:gd name="T11" fmla="*/ 0 h 17"/>
                  <a:gd name="T12" fmla="*/ 14736 w 14745"/>
                  <a:gd name="T13" fmla="*/ 0 h 17"/>
                  <a:gd name="T14" fmla="*/ 14736 w 14745"/>
                  <a:gd name="T15" fmla="*/ 0 h 17"/>
                  <a:gd name="T16" fmla="*/ 14744 w 14745"/>
                  <a:gd name="T17" fmla="*/ 8 h 17"/>
                  <a:gd name="T18" fmla="*/ 14744 w 14745"/>
                  <a:gd name="T19" fmla="*/ 8 h 17"/>
                  <a:gd name="T20" fmla="*/ 14736 w 14745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745" h="17">
                    <a:moveTo>
                      <a:pt x="14736" y="16"/>
                    </a:moveTo>
                    <a:lnTo>
                      <a:pt x="9" y="16"/>
                    </a:lnTo>
                    <a:lnTo>
                      <a:pt x="9" y="16"/>
                    </a:lnTo>
                    <a:cubicBezTo>
                      <a:pt x="4" y="16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736" y="0"/>
                    </a:lnTo>
                    <a:lnTo>
                      <a:pt x="14736" y="0"/>
                    </a:lnTo>
                    <a:cubicBezTo>
                      <a:pt x="14741" y="0"/>
                      <a:pt x="14744" y="4"/>
                      <a:pt x="14744" y="8"/>
                    </a:cubicBezTo>
                    <a:lnTo>
                      <a:pt x="14744" y="8"/>
                    </a:lnTo>
                    <a:cubicBezTo>
                      <a:pt x="14744" y="13"/>
                      <a:pt x="14741" y="16"/>
                      <a:pt x="14736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5">
                <a:extLst>
                  <a:ext uri="{FF2B5EF4-FFF2-40B4-BE49-F238E27FC236}">
                    <a16:creationId xmlns:a16="http://schemas.microsoft.com/office/drawing/2014/main" id="{496B6F89-0994-4110-B985-75BDFFC4B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9012" y="12488175"/>
                <a:ext cx="5529175" cy="475287"/>
              </a:xfrm>
              <a:custGeom>
                <a:avLst/>
                <a:gdLst>
                  <a:gd name="T0" fmla="*/ 6154 w 6155"/>
                  <a:gd name="T1" fmla="*/ 530 h 531"/>
                  <a:gd name="T2" fmla="*/ 0 w 6155"/>
                  <a:gd name="T3" fmla="*/ 530 h 531"/>
                  <a:gd name="T4" fmla="*/ 0 w 6155"/>
                  <a:gd name="T5" fmla="*/ 0 h 531"/>
                  <a:gd name="T6" fmla="*/ 6154 w 6155"/>
                  <a:gd name="T7" fmla="*/ 0 h 531"/>
                  <a:gd name="T8" fmla="*/ 6154 w 6155"/>
                  <a:gd name="T9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55" h="531">
                    <a:moveTo>
                      <a:pt x="6154" y="530"/>
                    </a:moveTo>
                    <a:lnTo>
                      <a:pt x="0" y="530"/>
                    </a:lnTo>
                    <a:lnTo>
                      <a:pt x="0" y="0"/>
                    </a:lnTo>
                    <a:lnTo>
                      <a:pt x="6154" y="0"/>
                    </a:lnTo>
                    <a:lnTo>
                      <a:pt x="6154" y="5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6">
                <a:extLst>
                  <a:ext uri="{FF2B5EF4-FFF2-40B4-BE49-F238E27FC236}">
                    <a16:creationId xmlns:a16="http://schemas.microsoft.com/office/drawing/2014/main" id="{1F8CABF6-AF7F-4AD3-841C-280F32B255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5050" y="12484213"/>
                <a:ext cx="5541059" cy="491130"/>
              </a:xfrm>
              <a:custGeom>
                <a:avLst/>
                <a:gdLst>
                  <a:gd name="T0" fmla="*/ 16 w 6170"/>
                  <a:gd name="T1" fmla="*/ 530 h 547"/>
                  <a:gd name="T2" fmla="*/ 6153 w 6170"/>
                  <a:gd name="T3" fmla="*/ 530 h 547"/>
                  <a:gd name="T4" fmla="*/ 6153 w 6170"/>
                  <a:gd name="T5" fmla="*/ 16 h 547"/>
                  <a:gd name="T6" fmla="*/ 16 w 6170"/>
                  <a:gd name="T7" fmla="*/ 16 h 547"/>
                  <a:gd name="T8" fmla="*/ 16 w 6170"/>
                  <a:gd name="T9" fmla="*/ 530 h 547"/>
                  <a:gd name="T10" fmla="*/ 6161 w 6170"/>
                  <a:gd name="T11" fmla="*/ 546 h 547"/>
                  <a:gd name="T12" fmla="*/ 7 w 6170"/>
                  <a:gd name="T13" fmla="*/ 546 h 547"/>
                  <a:gd name="T14" fmla="*/ 7 w 6170"/>
                  <a:gd name="T15" fmla="*/ 546 h 547"/>
                  <a:gd name="T16" fmla="*/ 0 w 6170"/>
                  <a:gd name="T17" fmla="*/ 538 h 547"/>
                  <a:gd name="T18" fmla="*/ 0 w 6170"/>
                  <a:gd name="T19" fmla="*/ 8 h 547"/>
                  <a:gd name="T20" fmla="*/ 0 w 6170"/>
                  <a:gd name="T21" fmla="*/ 8 h 547"/>
                  <a:gd name="T22" fmla="*/ 7 w 6170"/>
                  <a:gd name="T23" fmla="*/ 0 h 547"/>
                  <a:gd name="T24" fmla="*/ 6161 w 6170"/>
                  <a:gd name="T25" fmla="*/ 0 h 547"/>
                  <a:gd name="T26" fmla="*/ 6161 w 6170"/>
                  <a:gd name="T27" fmla="*/ 0 h 547"/>
                  <a:gd name="T28" fmla="*/ 6169 w 6170"/>
                  <a:gd name="T29" fmla="*/ 8 h 547"/>
                  <a:gd name="T30" fmla="*/ 6169 w 6170"/>
                  <a:gd name="T31" fmla="*/ 538 h 547"/>
                  <a:gd name="T32" fmla="*/ 6169 w 6170"/>
                  <a:gd name="T33" fmla="*/ 538 h 547"/>
                  <a:gd name="T34" fmla="*/ 6161 w 6170"/>
                  <a:gd name="T35" fmla="*/ 546 h 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70" h="547">
                    <a:moveTo>
                      <a:pt x="16" y="530"/>
                    </a:moveTo>
                    <a:lnTo>
                      <a:pt x="6153" y="530"/>
                    </a:lnTo>
                    <a:lnTo>
                      <a:pt x="6153" y="16"/>
                    </a:lnTo>
                    <a:lnTo>
                      <a:pt x="16" y="16"/>
                    </a:lnTo>
                    <a:lnTo>
                      <a:pt x="16" y="530"/>
                    </a:lnTo>
                    <a:close/>
                    <a:moveTo>
                      <a:pt x="6161" y="546"/>
                    </a:moveTo>
                    <a:lnTo>
                      <a:pt x="7" y="546"/>
                    </a:lnTo>
                    <a:lnTo>
                      <a:pt x="7" y="546"/>
                    </a:lnTo>
                    <a:cubicBezTo>
                      <a:pt x="3" y="546"/>
                      <a:pt x="0" y="543"/>
                      <a:pt x="0" y="53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6161" y="0"/>
                    </a:lnTo>
                    <a:lnTo>
                      <a:pt x="6161" y="0"/>
                    </a:lnTo>
                    <a:cubicBezTo>
                      <a:pt x="6166" y="0"/>
                      <a:pt x="6169" y="3"/>
                      <a:pt x="6169" y="8"/>
                    </a:cubicBezTo>
                    <a:lnTo>
                      <a:pt x="6169" y="538"/>
                    </a:lnTo>
                    <a:lnTo>
                      <a:pt x="6169" y="538"/>
                    </a:lnTo>
                    <a:cubicBezTo>
                      <a:pt x="6169" y="543"/>
                      <a:pt x="6166" y="546"/>
                      <a:pt x="6161" y="5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7">
                <a:extLst>
                  <a:ext uri="{FF2B5EF4-FFF2-40B4-BE49-F238E27FC236}">
                    <a16:creationId xmlns:a16="http://schemas.microsoft.com/office/drawing/2014/main" id="{DE9A5876-30E3-4BEB-9867-F983A30FA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9012" y="12485746"/>
                <a:ext cx="5529175" cy="475287"/>
              </a:xfrm>
              <a:custGeom>
                <a:avLst/>
                <a:gdLst>
                  <a:gd name="T0" fmla="*/ 6154 w 6155"/>
                  <a:gd name="T1" fmla="*/ 530 h 531"/>
                  <a:gd name="T2" fmla="*/ 0 w 6155"/>
                  <a:gd name="T3" fmla="*/ 530 h 531"/>
                  <a:gd name="T4" fmla="*/ 0 w 6155"/>
                  <a:gd name="T5" fmla="*/ 0 h 531"/>
                  <a:gd name="T6" fmla="*/ 6154 w 6155"/>
                  <a:gd name="T7" fmla="*/ 0 h 531"/>
                  <a:gd name="T8" fmla="*/ 6154 w 6155"/>
                  <a:gd name="T9" fmla="*/ 530 h 5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55" h="531">
                    <a:moveTo>
                      <a:pt x="6154" y="530"/>
                    </a:moveTo>
                    <a:lnTo>
                      <a:pt x="0" y="530"/>
                    </a:lnTo>
                    <a:lnTo>
                      <a:pt x="0" y="0"/>
                    </a:lnTo>
                    <a:lnTo>
                      <a:pt x="6154" y="0"/>
                    </a:lnTo>
                    <a:lnTo>
                      <a:pt x="6154" y="53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8">
                <a:extLst>
                  <a:ext uri="{FF2B5EF4-FFF2-40B4-BE49-F238E27FC236}">
                    <a16:creationId xmlns:a16="http://schemas.microsoft.com/office/drawing/2014/main" id="{78E40E6E-63D5-430D-98F3-7A19DADE8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0755" y="12658485"/>
                <a:ext cx="811948" cy="15843"/>
              </a:xfrm>
              <a:custGeom>
                <a:avLst/>
                <a:gdLst>
                  <a:gd name="T0" fmla="*/ 895 w 905"/>
                  <a:gd name="T1" fmla="*/ 17 h 18"/>
                  <a:gd name="T2" fmla="*/ 8 w 905"/>
                  <a:gd name="T3" fmla="*/ 17 h 18"/>
                  <a:gd name="T4" fmla="*/ 8 w 905"/>
                  <a:gd name="T5" fmla="*/ 17 h 18"/>
                  <a:gd name="T6" fmla="*/ 0 w 905"/>
                  <a:gd name="T7" fmla="*/ 9 h 18"/>
                  <a:gd name="T8" fmla="*/ 0 w 905"/>
                  <a:gd name="T9" fmla="*/ 9 h 18"/>
                  <a:gd name="T10" fmla="*/ 8 w 905"/>
                  <a:gd name="T11" fmla="*/ 0 h 18"/>
                  <a:gd name="T12" fmla="*/ 895 w 905"/>
                  <a:gd name="T13" fmla="*/ 0 h 18"/>
                  <a:gd name="T14" fmla="*/ 895 w 905"/>
                  <a:gd name="T15" fmla="*/ 0 h 18"/>
                  <a:gd name="T16" fmla="*/ 904 w 905"/>
                  <a:gd name="T17" fmla="*/ 9 h 18"/>
                  <a:gd name="T18" fmla="*/ 904 w 905"/>
                  <a:gd name="T19" fmla="*/ 9 h 18"/>
                  <a:gd name="T20" fmla="*/ 895 w 90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5" h="18">
                    <a:moveTo>
                      <a:pt x="895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95" y="0"/>
                    </a:lnTo>
                    <a:lnTo>
                      <a:pt x="895" y="0"/>
                    </a:lnTo>
                    <a:cubicBezTo>
                      <a:pt x="900" y="0"/>
                      <a:pt x="904" y="4"/>
                      <a:pt x="904" y="9"/>
                    </a:cubicBezTo>
                    <a:lnTo>
                      <a:pt x="904" y="9"/>
                    </a:lnTo>
                    <a:cubicBezTo>
                      <a:pt x="904" y="13"/>
                      <a:pt x="900" y="17"/>
                      <a:pt x="89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9">
                <a:extLst>
                  <a:ext uri="{FF2B5EF4-FFF2-40B4-BE49-F238E27FC236}">
                    <a16:creationId xmlns:a16="http://schemas.microsoft.com/office/drawing/2014/main" id="{44DED71F-8888-48C0-8404-F9B6B7EA0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1947" y="12658485"/>
                <a:ext cx="324780" cy="15843"/>
              </a:xfrm>
              <a:custGeom>
                <a:avLst/>
                <a:gdLst>
                  <a:gd name="T0" fmla="*/ 353 w 362"/>
                  <a:gd name="T1" fmla="*/ 17 h 18"/>
                  <a:gd name="T2" fmla="*/ 7 w 362"/>
                  <a:gd name="T3" fmla="*/ 17 h 18"/>
                  <a:gd name="T4" fmla="*/ 7 w 362"/>
                  <a:gd name="T5" fmla="*/ 17 h 18"/>
                  <a:gd name="T6" fmla="*/ 0 w 362"/>
                  <a:gd name="T7" fmla="*/ 9 h 18"/>
                  <a:gd name="T8" fmla="*/ 0 w 362"/>
                  <a:gd name="T9" fmla="*/ 9 h 18"/>
                  <a:gd name="T10" fmla="*/ 7 w 362"/>
                  <a:gd name="T11" fmla="*/ 0 h 18"/>
                  <a:gd name="T12" fmla="*/ 353 w 362"/>
                  <a:gd name="T13" fmla="*/ 0 h 18"/>
                  <a:gd name="T14" fmla="*/ 353 w 362"/>
                  <a:gd name="T15" fmla="*/ 0 h 18"/>
                  <a:gd name="T16" fmla="*/ 361 w 362"/>
                  <a:gd name="T17" fmla="*/ 9 h 18"/>
                  <a:gd name="T18" fmla="*/ 361 w 362"/>
                  <a:gd name="T19" fmla="*/ 9 h 18"/>
                  <a:gd name="T20" fmla="*/ 353 w 362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2" h="18">
                    <a:moveTo>
                      <a:pt x="353" y="17"/>
                    </a:moveTo>
                    <a:lnTo>
                      <a:pt x="7" y="17"/>
                    </a:lnTo>
                    <a:lnTo>
                      <a:pt x="7" y="17"/>
                    </a:lnTo>
                    <a:cubicBezTo>
                      <a:pt x="3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8" y="0"/>
                      <a:pt x="361" y="4"/>
                      <a:pt x="361" y="9"/>
                    </a:cubicBezTo>
                    <a:lnTo>
                      <a:pt x="361" y="9"/>
                    </a:lnTo>
                    <a:cubicBezTo>
                      <a:pt x="361" y="13"/>
                      <a:pt x="358" y="17"/>
                      <a:pt x="353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20">
                <a:extLst>
                  <a:ext uri="{FF2B5EF4-FFF2-40B4-BE49-F238E27FC236}">
                    <a16:creationId xmlns:a16="http://schemas.microsoft.com/office/drawing/2014/main" id="{3E1D0CB3-B456-4353-A9DC-714B15A38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3399" y="12658485"/>
                <a:ext cx="2166517" cy="15843"/>
              </a:xfrm>
              <a:custGeom>
                <a:avLst/>
                <a:gdLst>
                  <a:gd name="T0" fmla="*/ 2402 w 2412"/>
                  <a:gd name="T1" fmla="*/ 17 h 18"/>
                  <a:gd name="T2" fmla="*/ 9 w 2412"/>
                  <a:gd name="T3" fmla="*/ 17 h 18"/>
                  <a:gd name="T4" fmla="*/ 9 w 2412"/>
                  <a:gd name="T5" fmla="*/ 17 h 18"/>
                  <a:gd name="T6" fmla="*/ 0 w 2412"/>
                  <a:gd name="T7" fmla="*/ 9 h 18"/>
                  <a:gd name="T8" fmla="*/ 0 w 2412"/>
                  <a:gd name="T9" fmla="*/ 9 h 18"/>
                  <a:gd name="T10" fmla="*/ 9 w 2412"/>
                  <a:gd name="T11" fmla="*/ 0 h 18"/>
                  <a:gd name="T12" fmla="*/ 2402 w 2412"/>
                  <a:gd name="T13" fmla="*/ 0 h 18"/>
                  <a:gd name="T14" fmla="*/ 2402 w 2412"/>
                  <a:gd name="T15" fmla="*/ 0 h 18"/>
                  <a:gd name="T16" fmla="*/ 2411 w 2412"/>
                  <a:gd name="T17" fmla="*/ 9 h 18"/>
                  <a:gd name="T18" fmla="*/ 2411 w 2412"/>
                  <a:gd name="T19" fmla="*/ 9 h 18"/>
                  <a:gd name="T20" fmla="*/ 2402 w 2412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12" h="18">
                    <a:moveTo>
                      <a:pt x="2402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02" y="0"/>
                    </a:lnTo>
                    <a:lnTo>
                      <a:pt x="2402" y="0"/>
                    </a:lnTo>
                    <a:cubicBezTo>
                      <a:pt x="2407" y="0"/>
                      <a:pt x="2411" y="4"/>
                      <a:pt x="2411" y="9"/>
                    </a:cubicBezTo>
                    <a:lnTo>
                      <a:pt x="2411" y="9"/>
                    </a:lnTo>
                    <a:cubicBezTo>
                      <a:pt x="2411" y="13"/>
                      <a:pt x="2407" y="17"/>
                      <a:pt x="2402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21">
                <a:extLst>
                  <a:ext uri="{FF2B5EF4-FFF2-40B4-BE49-F238E27FC236}">
                    <a16:creationId xmlns:a16="http://schemas.microsoft.com/office/drawing/2014/main" id="{E07D4275-4AD2-430A-881B-17266A7C5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5708" y="12824835"/>
                <a:ext cx="554502" cy="15843"/>
              </a:xfrm>
              <a:custGeom>
                <a:avLst/>
                <a:gdLst>
                  <a:gd name="T0" fmla="*/ 606 w 616"/>
                  <a:gd name="T1" fmla="*/ 17 h 18"/>
                  <a:gd name="T2" fmla="*/ 8 w 616"/>
                  <a:gd name="T3" fmla="*/ 17 h 18"/>
                  <a:gd name="T4" fmla="*/ 8 w 616"/>
                  <a:gd name="T5" fmla="*/ 17 h 18"/>
                  <a:gd name="T6" fmla="*/ 0 w 616"/>
                  <a:gd name="T7" fmla="*/ 8 h 18"/>
                  <a:gd name="T8" fmla="*/ 0 w 616"/>
                  <a:gd name="T9" fmla="*/ 8 h 18"/>
                  <a:gd name="T10" fmla="*/ 8 w 616"/>
                  <a:gd name="T11" fmla="*/ 0 h 18"/>
                  <a:gd name="T12" fmla="*/ 606 w 616"/>
                  <a:gd name="T13" fmla="*/ 0 h 18"/>
                  <a:gd name="T14" fmla="*/ 606 w 616"/>
                  <a:gd name="T15" fmla="*/ 0 h 18"/>
                  <a:gd name="T16" fmla="*/ 615 w 616"/>
                  <a:gd name="T17" fmla="*/ 8 h 18"/>
                  <a:gd name="T18" fmla="*/ 615 w 616"/>
                  <a:gd name="T19" fmla="*/ 8 h 18"/>
                  <a:gd name="T20" fmla="*/ 606 w 61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6" h="18">
                    <a:moveTo>
                      <a:pt x="606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606" y="0"/>
                    </a:lnTo>
                    <a:lnTo>
                      <a:pt x="606" y="0"/>
                    </a:lnTo>
                    <a:cubicBezTo>
                      <a:pt x="611" y="0"/>
                      <a:pt x="615" y="4"/>
                      <a:pt x="615" y="8"/>
                    </a:cubicBezTo>
                    <a:lnTo>
                      <a:pt x="615" y="8"/>
                    </a:lnTo>
                    <a:cubicBezTo>
                      <a:pt x="615" y="12"/>
                      <a:pt x="611" y="17"/>
                      <a:pt x="60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22">
                <a:extLst>
                  <a:ext uri="{FF2B5EF4-FFF2-40B4-BE49-F238E27FC236}">
                    <a16:creationId xmlns:a16="http://schemas.microsoft.com/office/drawing/2014/main" id="{E83DAEF4-D9E6-4F87-895C-28AEEF7C0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0295" y="12824835"/>
                <a:ext cx="1291197" cy="15843"/>
              </a:xfrm>
              <a:custGeom>
                <a:avLst/>
                <a:gdLst>
                  <a:gd name="T0" fmla="*/ 1431 w 1439"/>
                  <a:gd name="T1" fmla="*/ 17 h 18"/>
                  <a:gd name="T2" fmla="*/ 8 w 1439"/>
                  <a:gd name="T3" fmla="*/ 17 h 18"/>
                  <a:gd name="T4" fmla="*/ 8 w 1439"/>
                  <a:gd name="T5" fmla="*/ 17 h 18"/>
                  <a:gd name="T6" fmla="*/ 0 w 1439"/>
                  <a:gd name="T7" fmla="*/ 8 h 18"/>
                  <a:gd name="T8" fmla="*/ 0 w 1439"/>
                  <a:gd name="T9" fmla="*/ 8 h 18"/>
                  <a:gd name="T10" fmla="*/ 8 w 1439"/>
                  <a:gd name="T11" fmla="*/ 0 h 18"/>
                  <a:gd name="T12" fmla="*/ 1431 w 1439"/>
                  <a:gd name="T13" fmla="*/ 0 h 18"/>
                  <a:gd name="T14" fmla="*/ 1431 w 1439"/>
                  <a:gd name="T15" fmla="*/ 0 h 18"/>
                  <a:gd name="T16" fmla="*/ 1438 w 1439"/>
                  <a:gd name="T17" fmla="*/ 8 h 18"/>
                  <a:gd name="T18" fmla="*/ 1438 w 1439"/>
                  <a:gd name="T19" fmla="*/ 8 h 18"/>
                  <a:gd name="T20" fmla="*/ 1431 w 143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39" h="18">
                    <a:moveTo>
                      <a:pt x="1431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431" y="0"/>
                    </a:lnTo>
                    <a:lnTo>
                      <a:pt x="1431" y="0"/>
                    </a:lnTo>
                    <a:cubicBezTo>
                      <a:pt x="1435" y="0"/>
                      <a:pt x="1438" y="4"/>
                      <a:pt x="1438" y="8"/>
                    </a:cubicBezTo>
                    <a:lnTo>
                      <a:pt x="1438" y="8"/>
                    </a:lnTo>
                    <a:cubicBezTo>
                      <a:pt x="1438" y="12"/>
                      <a:pt x="1435" y="17"/>
                      <a:pt x="143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23">
                <a:extLst>
                  <a:ext uri="{FF2B5EF4-FFF2-40B4-BE49-F238E27FC236}">
                    <a16:creationId xmlns:a16="http://schemas.microsoft.com/office/drawing/2014/main" id="{F6B8A778-F014-442E-8BCE-16E0DB481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8188" y="11387092"/>
                <a:ext cx="6768882" cy="1580329"/>
              </a:xfrm>
              <a:custGeom>
                <a:avLst/>
                <a:gdLst>
                  <a:gd name="T0" fmla="*/ 0 w 7537"/>
                  <a:gd name="T1" fmla="*/ 1758 h 1759"/>
                  <a:gd name="T2" fmla="*/ 7536 w 7537"/>
                  <a:gd name="T3" fmla="*/ 1758 h 1759"/>
                  <a:gd name="T4" fmla="*/ 7536 w 7537"/>
                  <a:gd name="T5" fmla="*/ 0 h 1759"/>
                  <a:gd name="T6" fmla="*/ 0 w 7537"/>
                  <a:gd name="T7" fmla="*/ 0 h 1759"/>
                  <a:gd name="T8" fmla="*/ 0 w 7537"/>
                  <a:gd name="T9" fmla="*/ 1758 h 1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37" h="1759">
                    <a:moveTo>
                      <a:pt x="0" y="1758"/>
                    </a:moveTo>
                    <a:lnTo>
                      <a:pt x="7536" y="1758"/>
                    </a:lnTo>
                    <a:lnTo>
                      <a:pt x="7536" y="0"/>
                    </a:lnTo>
                    <a:lnTo>
                      <a:pt x="0" y="0"/>
                    </a:lnTo>
                    <a:lnTo>
                      <a:pt x="0" y="175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24">
                <a:extLst>
                  <a:ext uri="{FF2B5EF4-FFF2-40B4-BE49-F238E27FC236}">
                    <a16:creationId xmlns:a16="http://schemas.microsoft.com/office/drawing/2014/main" id="{3B3AA6BA-904A-4AE8-9144-977FBF4B2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0266" y="11379171"/>
                <a:ext cx="6784725" cy="1596172"/>
              </a:xfrm>
              <a:custGeom>
                <a:avLst/>
                <a:gdLst>
                  <a:gd name="T0" fmla="*/ 16 w 7552"/>
                  <a:gd name="T1" fmla="*/ 1759 h 1776"/>
                  <a:gd name="T2" fmla="*/ 7535 w 7552"/>
                  <a:gd name="T3" fmla="*/ 1759 h 1776"/>
                  <a:gd name="T4" fmla="*/ 7535 w 7552"/>
                  <a:gd name="T5" fmla="*/ 17 h 1776"/>
                  <a:gd name="T6" fmla="*/ 16 w 7552"/>
                  <a:gd name="T7" fmla="*/ 17 h 1776"/>
                  <a:gd name="T8" fmla="*/ 16 w 7552"/>
                  <a:gd name="T9" fmla="*/ 1759 h 1776"/>
                  <a:gd name="T10" fmla="*/ 7544 w 7552"/>
                  <a:gd name="T11" fmla="*/ 1775 h 1776"/>
                  <a:gd name="T12" fmla="*/ 8 w 7552"/>
                  <a:gd name="T13" fmla="*/ 1775 h 1776"/>
                  <a:gd name="T14" fmla="*/ 8 w 7552"/>
                  <a:gd name="T15" fmla="*/ 1775 h 1776"/>
                  <a:gd name="T16" fmla="*/ 0 w 7552"/>
                  <a:gd name="T17" fmla="*/ 1767 h 1776"/>
                  <a:gd name="T18" fmla="*/ 0 w 7552"/>
                  <a:gd name="T19" fmla="*/ 9 h 1776"/>
                  <a:gd name="T20" fmla="*/ 0 w 7552"/>
                  <a:gd name="T21" fmla="*/ 9 h 1776"/>
                  <a:gd name="T22" fmla="*/ 8 w 7552"/>
                  <a:gd name="T23" fmla="*/ 0 h 1776"/>
                  <a:gd name="T24" fmla="*/ 7544 w 7552"/>
                  <a:gd name="T25" fmla="*/ 0 h 1776"/>
                  <a:gd name="T26" fmla="*/ 7544 w 7552"/>
                  <a:gd name="T27" fmla="*/ 0 h 1776"/>
                  <a:gd name="T28" fmla="*/ 7551 w 7552"/>
                  <a:gd name="T29" fmla="*/ 9 h 1776"/>
                  <a:gd name="T30" fmla="*/ 7551 w 7552"/>
                  <a:gd name="T31" fmla="*/ 1767 h 1776"/>
                  <a:gd name="T32" fmla="*/ 7551 w 7552"/>
                  <a:gd name="T33" fmla="*/ 1767 h 1776"/>
                  <a:gd name="T34" fmla="*/ 7544 w 7552"/>
                  <a:gd name="T35" fmla="*/ 1775 h 1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52" h="1776">
                    <a:moveTo>
                      <a:pt x="16" y="1759"/>
                    </a:moveTo>
                    <a:lnTo>
                      <a:pt x="7535" y="1759"/>
                    </a:lnTo>
                    <a:lnTo>
                      <a:pt x="7535" y="17"/>
                    </a:lnTo>
                    <a:lnTo>
                      <a:pt x="16" y="17"/>
                    </a:lnTo>
                    <a:lnTo>
                      <a:pt x="16" y="1759"/>
                    </a:lnTo>
                    <a:close/>
                    <a:moveTo>
                      <a:pt x="7544" y="1775"/>
                    </a:moveTo>
                    <a:lnTo>
                      <a:pt x="8" y="1775"/>
                    </a:lnTo>
                    <a:lnTo>
                      <a:pt x="8" y="1775"/>
                    </a:lnTo>
                    <a:cubicBezTo>
                      <a:pt x="3" y="1775"/>
                      <a:pt x="0" y="1772"/>
                      <a:pt x="0" y="176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7544" y="0"/>
                    </a:lnTo>
                    <a:lnTo>
                      <a:pt x="7544" y="0"/>
                    </a:lnTo>
                    <a:cubicBezTo>
                      <a:pt x="7548" y="0"/>
                      <a:pt x="7551" y="4"/>
                      <a:pt x="7551" y="9"/>
                    </a:cubicBezTo>
                    <a:lnTo>
                      <a:pt x="7551" y="1767"/>
                    </a:lnTo>
                    <a:lnTo>
                      <a:pt x="7551" y="1767"/>
                    </a:lnTo>
                    <a:cubicBezTo>
                      <a:pt x="7551" y="1772"/>
                      <a:pt x="7548" y="1775"/>
                      <a:pt x="7544" y="1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25">
                <a:extLst>
                  <a:ext uri="{FF2B5EF4-FFF2-40B4-BE49-F238E27FC236}">
                    <a16:creationId xmlns:a16="http://schemas.microsoft.com/office/drawing/2014/main" id="{B9C5CFAF-3071-4D38-BFEE-EC92E107C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4194" y="11066272"/>
                <a:ext cx="7576870" cy="320820"/>
              </a:xfrm>
              <a:custGeom>
                <a:avLst/>
                <a:gdLst>
                  <a:gd name="T0" fmla="*/ 70 w 8436"/>
                  <a:gd name="T1" fmla="*/ 0 h 357"/>
                  <a:gd name="T2" fmla="*/ 4218 w 8436"/>
                  <a:gd name="T3" fmla="*/ 0 h 357"/>
                  <a:gd name="T4" fmla="*/ 8365 w 8436"/>
                  <a:gd name="T5" fmla="*/ 0 h 357"/>
                  <a:gd name="T6" fmla="*/ 8365 w 8436"/>
                  <a:gd name="T7" fmla="*/ 0 h 357"/>
                  <a:gd name="T8" fmla="*/ 8415 w 8436"/>
                  <a:gd name="T9" fmla="*/ 20 h 357"/>
                  <a:gd name="T10" fmla="*/ 8415 w 8436"/>
                  <a:gd name="T11" fmla="*/ 20 h 357"/>
                  <a:gd name="T12" fmla="*/ 8435 w 8436"/>
                  <a:gd name="T13" fmla="*/ 71 h 357"/>
                  <a:gd name="T14" fmla="*/ 8435 w 8436"/>
                  <a:gd name="T15" fmla="*/ 178 h 357"/>
                  <a:gd name="T16" fmla="*/ 8435 w 8436"/>
                  <a:gd name="T17" fmla="*/ 285 h 357"/>
                  <a:gd name="T18" fmla="*/ 8435 w 8436"/>
                  <a:gd name="T19" fmla="*/ 285 h 357"/>
                  <a:gd name="T20" fmla="*/ 8415 w 8436"/>
                  <a:gd name="T21" fmla="*/ 336 h 357"/>
                  <a:gd name="T22" fmla="*/ 8415 w 8436"/>
                  <a:gd name="T23" fmla="*/ 336 h 357"/>
                  <a:gd name="T24" fmla="*/ 8365 w 8436"/>
                  <a:gd name="T25" fmla="*/ 356 h 357"/>
                  <a:gd name="T26" fmla="*/ 4218 w 8436"/>
                  <a:gd name="T27" fmla="*/ 356 h 357"/>
                  <a:gd name="T28" fmla="*/ 70 w 8436"/>
                  <a:gd name="T29" fmla="*/ 356 h 357"/>
                  <a:gd name="T30" fmla="*/ 70 w 8436"/>
                  <a:gd name="T31" fmla="*/ 356 h 357"/>
                  <a:gd name="T32" fmla="*/ 20 w 8436"/>
                  <a:gd name="T33" fmla="*/ 336 h 357"/>
                  <a:gd name="T34" fmla="*/ 20 w 8436"/>
                  <a:gd name="T35" fmla="*/ 336 h 357"/>
                  <a:gd name="T36" fmla="*/ 0 w 8436"/>
                  <a:gd name="T37" fmla="*/ 285 h 357"/>
                  <a:gd name="T38" fmla="*/ 0 w 8436"/>
                  <a:gd name="T39" fmla="*/ 178 h 357"/>
                  <a:gd name="T40" fmla="*/ 0 w 8436"/>
                  <a:gd name="T41" fmla="*/ 71 h 357"/>
                  <a:gd name="T42" fmla="*/ 0 w 8436"/>
                  <a:gd name="T43" fmla="*/ 71 h 357"/>
                  <a:gd name="T44" fmla="*/ 20 w 8436"/>
                  <a:gd name="T45" fmla="*/ 20 h 357"/>
                  <a:gd name="T46" fmla="*/ 20 w 8436"/>
                  <a:gd name="T47" fmla="*/ 20 h 357"/>
                  <a:gd name="T48" fmla="*/ 70 w 8436"/>
                  <a:gd name="T49" fmla="*/ 0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436" h="357">
                    <a:moveTo>
                      <a:pt x="70" y="0"/>
                    </a:moveTo>
                    <a:lnTo>
                      <a:pt x="4218" y="0"/>
                    </a:lnTo>
                    <a:lnTo>
                      <a:pt x="8365" y="0"/>
                    </a:lnTo>
                    <a:lnTo>
                      <a:pt x="8365" y="0"/>
                    </a:lnTo>
                    <a:cubicBezTo>
                      <a:pt x="8385" y="0"/>
                      <a:pt x="8402" y="8"/>
                      <a:pt x="8415" y="20"/>
                    </a:cubicBezTo>
                    <a:lnTo>
                      <a:pt x="8415" y="20"/>
                    </a:lnTo>
                    <a:cubicBezTo>
                      <a:pt x="8428" y="33"/>
                      <a:pt x="8435" y="51"/>
                      <a:pt x="8435" y="71"/>
                    </a:cubicBezTo>
                    <a:lnTo>
                      <a:pt x="8435" y="178"/>
                    </a:lnTo>
                    <a:lnTo>
                      <a:pt x="8435" y="285"/>
                    </a:lnTo>
                    <a:lnTo>
                      <a:pt x="8435" y="285"/>
                    </a:lnTo>
                    <a:cubicBezTo>
                      <a:pt x="8435" y="305"/>
                      <a:pt x="8428" y="323"/>
                      <a:pt x="8415" y="336"/>
                    </a:cubicBezTo>
                    <a:lnTo>
                      <a:pt x="8415" y="336"/>
                    </a:lnTo>
                    <a:cubicBezTo>
                      <a:pt x="8402" y="348"/>
                      <a:pt x="8385" y="356"/>
                      <a:pt x="8365" y="356"/>
                    </a:cubicBezTo>
                    <a:lnTo>
                      <a:pt x="4218" y="356"/>
                    </a:lnTo>
                    <a:lnTo>
                      <a:pt x="70" y="356"/>
                    </a:lnTo>
                    <a:lnTo>
                      <a:pt x="70" y="356"/>
                    </a:lnTo>
                    <a:cubicBezTo>
                      <a:pt x="51" y="356"/>
                      <a:pt x="33" y="348"/>
                      <a:pt x="20" y="336"/>
                    </a:cubicBezTo>
                    <a:lnTo>
                      <a:pt x="20" y="336"/>
                    </a:lnTo>
                    <a:cubicBezTo>
                      <a:pt x="8" y="323"/>
                      <a:pt x="0" y="305"/>
                      <a:pt x="0" y="285"/>
                    </a:cubicBezTo>
                    <a:lnTo>
                      <a:pt x="0" y="178"/>
                    </a:lnTo>
                    <a:lnTo>
                      <a:pt x="0" y="71"/>
                    </a:lnTo>
                    <a:lnTo>
                      <a:pt x="0" y="71"/>
                    </a:lnTo>
                    <a:cubicBezTo>
                      <a:pt x="0" y="51"/>
                      <a:pt x="8" y="33"/>
                      <a:pt x="20" y="20"/>
                    </a:cubicBezTo>
                    <a:lnTo>
                      <a:pt x="20" y="20"/>
                    </a:lnTo>
                    <a:cubicBezTo>
                      <a:pt x="33" y="8"/>
                      <a:pt x="51" y="0"/>
                      <a:pt x="7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26">
                <a:extLst>
                  <a:ext uri="{FF2B5EF4-FFF2-40B4-BE49-F238E27FC236}">
                    <a16:creationId xmlns:a16="http://schemas.microsoft.com/office/drawing/2014/main" id="{B12319CA-7463-4E54-A366-DDE6E8168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6272" y="11058351"/>
                <a:ext cx="7592713" cy="336663"/>
              </a:xfrm>
              <a:custGeom>
                <a:avLst/>
                <a:gdLst>
                  <a:gd name="T0" fmla="*/ 78 w 8452"/>
                  <a:gd name="T1" fmla="*/ 17 h 373"/>
                  <a:gd name="T2" fmla="*/ 78 w 8452"/>
                  <a:gd name="T3" fmla="*/ 17 h 373"/>
                  <a:gd name="T4" fmla="*/ 34 w 8452"/>
                  <a:gd name="T5" fmla="*/ 34 h 373"/>
                  <a:gd name="T6" fmla="*/ 34 w 8452"/>
                  <a:gd name="T7" fmla="*/ 34 h 373"/>
                  <a:gd name="T8" fmla="*/ 16 w 8452"/>
                  <a:gd name="T9" fmla="*/ 79 h 373"/>
                  <a:gd name="T10" fmla="*/ 16 w 8452"/>
                  <a:gd name="T11" fmla="*/ 293 h 373"/>
                  <a:gd name="T12" fmla="*/ 16 w 8452"/>
                  <a:gd name="T13" fmla="*/ 293 h 373"/>
                  <a:gd name="T14" fmla="*/ 34 w 8452"/>
                  <a:gd name="T15" fmla="*/ 338 h 373"/>
                  <a:gd name="T16" fmla="*/ 34 w 8452"/>
                  <a:gd name="T17" fmla="*/ 338 h 373"/>
                  <a:gd name="T18" fmla="*/ 78 w 8452"/>
                  <a:gd name="T19" fmla="*/ 355 h 373"/>
                  <a:gd name="T20" fmla="*/ 8373 w 8452"/>
                  <a:gd name="T21" fmla="*/ 355 h 373"/>
                  <a:gd name="T22" fmla="*/ 8373 w 8452"/>
                  <a:gd name="T23" fmla="*/ 355 h 373"/>
                  <a:gd name="T24" fmla="*/ 8417 w 8452"/>
                  <a:gd name="T25" fmla="*/ 338 h 373"/>
                  <a:gd name="T26" fmla="*/ 8417 w 8452"/>
                  <a:gd name="T27" fmla="*/ 338 h 373"/>
                  <a:gd name="T28" fmla="*/ 8435 w 8452"/>
                  <a:gd name="T29" fmla="*/ 293 h 373"/>
                  <a:gd name="T30" fmla="*/ 8435 w 8452"/>
                  <a:gd name="T31" fmla="*/ 79 h 373"/>
                  <a:gd name="T32" fmla="*/ 8435 w 8452"/>
                  <a:gd name="T33" fmla="*/ 79 h 373"/>
                  <a:gd name="T34" fmla="*/ 8417 w 8452"/>
                  <a:gd name="T35" fmla="*/ 34 h 373"/>
                  <a:gd name="T36" fmla="*/ 8417 w 8452"/>
                  <a:gd name="T37" fmla="*/ 34 h 373"/>
                  <a:gd name="T38" fmla="*/ 8373 w 8452"/>
                  <a:gd name="T39" fmla="*/ 17 h 373"/>
                  <a:gd name="T40" fmla="*/ 78 w 8452"/>
                  <a:gd name="T41" fmla="*/ 17 h 373"/>
                  <a:gd name="T42" fmla="*/ 8373 w 8452"/>
                  <a:gd name="T43" fmla="*/ 372 h 373"/>
                  <a:gd name="T44" fmla="*/ 78 w 8452"/>
                  <a:gd name="T45" fmla="*/ 372 h 373"/>
                  <a:gd name="T46" fmla="*/ 78 w 8452"/>
                  <a:gd name="T47" fmla="*/ 372 h 373"/>
                  <a:gd name="T48" fmla="*/ 23 w 8452"/>
                  <a:gd name="T49" fmla="*/ 349 h 373"/>
                  <a:gd name="T50" fmla="*/ 23 w 8452"/>
                  <a:gd name="T51" fmla="*/ 349 h 373"/>
                  <a:gd name="T52" fmla="*/ 0 w 8452"/>
                  <a:gd name="T53" fmla="*/ 293 h 373"/>
                  <a:gd name="T54" fmla="*/ 0 w 8452"/>
                  <a:gd name="T55" fmla="*/ 79 h 373"/>
                  <a:gd name="T56" fmla="*/ 0 w 8452"/>
                  <a:gd name="T57" fmla="*/ 79 h 373"/>
                  <a:gd name="T58" fmla="*/ 23 w 8452"/>
                  <a:gd name="T59" fmla="*/ 24 h 373"/>
                  <a:gd name="T60" fmla="*/ 23 w 8452"/>
                  <a:gd name="T61" fmla="*/ 24 h 373"/>
                  <a:gd name="T62" fmla="*/ 78 w 8452"/>
                  <a:gd name="T63" fmla="*/ 0 h 373"/>
                  <a:gd name="T64" fmla="*/ 8373 w 8452"/>
                  <a:gd name="T65" fmla="*/ 0 h 373"/>
                  <a:gd name="T66" fmla="*/ 8373 w 8452"/>
                  <a:gd name="T67" fmla="*/ 0 h 373"/>
                  <a:gd name="T68" fmla="*/ 8429 w 8452"/>
                  <a:gd name="T69" fmla="*/ 24 h 373"/>
                  <a:gd name="T70" fmla="*/ 8429 w 8452"/>
                  <a:gd name="T71" fmla="*/ 24 h 373"/>
                  <a:gd name="T72" fmla="*/ 8451 w 8452"/>
                  <a:gd name="T73" fmla="*/ 79 h 373"/>
                  <a:gd name="T74" fmla="*/ 8451 w 8452"/>
                  <a:gd name="T75" fmla="*/ 293 h 373"/>
                  <a:gd name="T76" fmla="*/ 8451 w 8452"/>
                  <a:gd name="T77" fmla="*/ 293 h 373"/>
                  <a:gd name="T78" fmla="*/ 8429 w 8452"/>
                  <a:gd name="T79" fmla="*/ 349 h 373"/>
                  <a:gd name="T80" fmla="*/ 8429 w 8452"/>
                  <a:gd name="T81" fmla="*/ 349 h 373"/>
                  <a:gd name="T82" fmla="*/ 8373 w 8452"/>
                  <a:gd name="T83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452" h="373">
                    <a:moveTo>
                      <a:pt x="78" y="17"/>
                    </a:moveTo>
                    <a:lnTo>
                      <a:pt x="78" y="17"/>
                    </a:lnTo>
                    <a:cubicBezTo>
                      <a:pt x="61" y="17"/>
                      <a:pt x="46" y="24"/>
                      <a:pt x="34" y="34"/>
                    </a:cubicBezTo>
                    <a:lnTo>
                      <a:pt x="34" y="34"/>
                    </a:lnTo>
                    <a:cubicBezTo>
                      <a:pt x="23" y="46"/>
                      <a:pt x="16" y="62"/>
                      <a:pt x="16" y="79"/>
                    </a:cubicBezTo>
                    <a:lnTo>
                      <a:pt x="16" y="293"/>
                    </a:lnTo>
                    <a:lnTo>
                      <a:pt x="16" y="293"/>
                    </a:lnTo>
                    <a:cubicBezTo>
                      <a:pt x="16" y="310"/>
                      <a:pt x="23" y="325"/>
                      <a:pt x="34" y="338"/>
                    </a:cubicBezTo>
                    <a:lnTo>
                      <a:pt x="34" y="338"/>
                    </a:lnTo>
                    <a:cubicBezTo>
                      <a:pt x="46" y="349"/>
                      <a:pt x="61" y="355"/>
                      <a:pt x="78" y="355"/>
                    </a:cubicBezTo>
                    <a:lnTo>
                      <a:pt x="8373" y="355"/>
                    </a:lnTo>
                    <a:lnTo>
                      <a:pt x="8373" y="355"/>
                    </a:lnTo>
                    <a:cubicBezTo>
                      <a:pt x="8390" y="355"/>
                      <a:pt x="8405" y="349"/>
                      <a:pt x="8417" y="338"/>
                    </a:cubicBezTo>
                    <a:lnTo>
                      <a:pt x="8417" y="338"/>
                    </a:lnTo>
                    <a:cubicBezTo>
                      <a:pt x="8428" y="325"/>
                      <a:pt x="8435" y="310"/>
                      <a:pt x="8435" y="293"/>
                    </a:cubicBezTo>
                    <a:lnTo>
                      <a:pt x="8435" y="79"/>
                    </a:lnTo>
                    <a:lnTo>
                      <a:pt x="8435" y="79"/>
                    </a:lnTo>
                    <a:cubicBezTo>
                      <a:pt x="8435" y="62"/>
                      <a:pt x="8428" y="46"/>
                      <a:pt x="8417" y="34"/>
                    </a:cubicBezTo>
                    <a:lnTo>
                      <a:pt x="8417" y="34"/>
                    </a:lnTo>
                    <a:cubicBezTo>
                      <a:pt x="8405" y="24"/>
                      <a:pt x="8390" y="17"/>
                      <a:pt x="8373" y="17"/>
                    </a:cubicBezTo>
                    <a:lnTo>
                      <a:pt x="78" y="17"/>
                    </a:lnTo>
                    <a:close/>
                    <a:moveTo>
                      <a:pt x="8373" y="372"/>
                    </a:moveTo>
                    <a:lnTo>
                      <a:pt x="78" y="372"/>
                    </a:lnTo>
                    <a:lnTo>
                      <a:pt x="78" y="372"/>
                    </a:lnTo>
                    <a:cubicBezTo>
                      <a:pt x="57" y="372"/>
                      <a:pt x="37" y="364"/>
                      <a:pt x="23" y="349"/>
                    </a:cubicBezTo>
                    <a:lnTo>
                      <a:pt x="23" y="349"/>
                    </a:lnTo>
                    <a:cubicBezTo>
                      <a:pt x="8" y="334"/>
                      <a:pt x="0" y="315"/>
                      <a:pt x="0" y="293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7"/>
                      <a:pt x="8" y="38"/>
                      <a:pt x="23" y="24"/>
                    </a:cubicBezTo>
                    <a:lnTo>
                      <a:pt x="23" y="24"/>
                    </a:lnTo>
                    <a:cubicBezTo>
                      <a:pt x="37" y="8"/>
                      <a:pt x="57" y="0"/>
                      <a:pt x="78" y="0"/>
                    </a:cubicBezTo>
                    <a:lnTo>
                      <a:pt x="8373" y="0"/>
                    </a:lnTo>
                    <a:lnTo>
                      <a:pt x="8373" y="0"/>
                    </a:lnTo>
                    <a:cubicBezTo>
                      <a:pt x="8394" y="0"/>
                      <a:pt x="8413" y="8"/>
                      <a:pt x="8429" y="24"/>
                    </a:cubicBezTo>
                    <a:lnTo>
                      <a:pt x="8429" y="24"/>
                    </a:lnTo>
                    <a:cubicBezTo>
                      <a:pt x="8443" y="38"/>
                      <a:pt x="8451" y="57"/>
                      <a:pt x="8451" y="79"/>
                    </a:cubicBezTo>
                    <a:lnTo>
                      <a:pt x="8451" y="293"/>
                    </a:lnTo>
                    <a:lnTo>
                      <a:pt x="8451" y="293"/>
                    </a:lnTo>
                    <a:cubicBezTo>
                      <a:pt x="8451" y="315"/>
                      <a:pt x="8443" y="334"/>
                      <a:pt x="8429" y="349"/>
                    </a:cubicBezTo>
                    <a:lnTo>
                      <a:pt x="8429" y="349"/>
                    </a:lnTo>
                    <a:cubicBezTo>
                      <a:pt x="8413" y="364"/>
                      <a:pt x="8394" y="372"/>
                      <a:pt x="8373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27">
                <a:extLst>
                  <a:ext uri="{FF2B5EF4-FFF2-40B4-BE49-F238E27FC236}">
                    <a16:creationId xmlns:a16="http://schemas.microsoft.com/office/drawing/2014/main" id="{616D132A-E903-4C6A-97FB-5A46F789A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8188" y="11387092"/>
                <a:ext cx="6768882" cy="150508"/>
              </a:xfrm>
              <a:custGeom>
                <a:avLst/>
                <a:gdLst>
                  <a:gd name="T0" fmla="*/ 0 w 7537"/>
                  <a:gd name="T1" fmla="*/ 168 h 169"/>
                  <a:gd name="T2" fmla="*/ 7536 w 7537"/>
                  <a:gd name="T3" fmla="*/ 168 h 169"/>
                  <a:gd name="T4" fmla="*/ 7536 w 7537"/>
                  <a:gd name="T5" fmla="*/ 0 h 169"/>
                  <a:gd name="T6" fmla="*/ 0 w 7537"/>
                  <a:gd name="T7" fmla="*/ 0 h 169"/>
                  <a:gd name="T8" fmla="*/ 0 w 7537"/>
                  <a:gd name="T9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37" h="169">
                    <a:moveTo>
                      <a:pt x="0" y="168"/>
                    </a:moveTo>
                    <a:lnTo>
                      <a:pt x="7536" y="168"/>
                    </a:lnTo>
                    <a:lnTo>
                      <a:pt x="7536" y="0"/>
                    </a:lnTo>
                    <a:lnTo>
                      <a:pt x="0" y="0"/>
                    </a:lnTo>
                    <a:lnTo>
                      <a:pt x="0" y="1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28">
                <a:extLst>
                  <a:ext uri="{FF2B5EF4-FFF2-40B4-BE49-F238E27FC236}">
                    <a16:creationId xmlns:a16="http://schemas.microsoft.com/office/drawing/2014/main" id="{AA3DB334-3F1B-48B4-B353-C2BD6950A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0266" y="11379171"/>
                <a:ext cx="6784725" cy="166351"/>
              </a:xfrm>
              <a:custGeom>
                <a:avLst/>
                <a:gdLst>
                  <a:gd name="T0" fmla="*/ 16 w 7552"/>
                  <a:gd name="T1" fmla="*/ 168 h 186"/>
                  <a:gd name="T2" fmla="*/ 7535 w 7552"/>
                  <a:gd name="T3" fmla="*/ 168 h 186"/>
                  <a:gd name="T4" fmla="*/ 7535 w 7552"/>
                  <a:gd name="T5" fmla="*/ 17 h 186"/>
                  <a:gd name="T6" fmla="*/ 16 w 7552"/>
                  <a:gd name="T7" fmla="*/ 17 h 186"/>
                  <a:gd name="T8" fmla="*/ 16 w 7552"/>
                  <a:gd name="T9" fmla="*/ 168 h 186"/>
                  <a:gd name="T10" fmla="*/ 7544 w 7552"/>
                  <a:gd name="T11" fmla="*/ 185 h 186"/>
                  <a:gd name="T12" fmla="*/ 8 w 7552"/>
                  <a:gd name="T13" fmla="*/ 185 h 186"/>
                  <a:gd name="T14" fmla="*/ 8 w 7552"/>
                  <a:gd name="T15" fmla="*/ 185 h 186"/>
                  <a:gd name="T16" fmla="*/ 0 w 7552"/>
                  <a:gd name="T17" fmla="*/ 177 h 186"/>
                  <a:gd name="T18" fmla="*/ 0 w 7552"/>
                  <a:gd name="T19" fmla="*/ 9 h 186"/>
                  <a:gd name="T20" fmla="*/ 0 w 7552"/>
                  <a:gd name="T21" fmla="*/ 9 h 186"/>
                  <a:gd name="T22" fmla="*/ 8 w 7552"/>
                  <a:gd name="T23" fmla="*/ 0 h 186"/>
                  <a:gd name="T24" fmla="*/ 7544 w 7552"/>
                  <a:gd name="T25" fmla="*/ 0 h 186"/>
                  <a:gd name="T26" fmla="*/ 7544 w 7552"/>
                  <a:gd name="T27" fmla="*/ 0 h 186"/>
                  <a:gd name="T28" fmla="*/ 7551 w 7552"/>
                  <a:gd name="T29" fmla="*/ 9 h 186"/>
                  <a:gd name="T30" fmla="*/ 7551 w 7552"/>
                  <a:gd name="T31" fmla="*/ 177 h 186"/>
                  <a:gd name="T32" fmla="*/ 7551 w 7552"/>
                  <a:gd name="T33" fmla="*/ 177 h 186"/>
                  <a:gd name="T34" fmla="*/ 7544 w 7552"/>
                  <a:gd name="T3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52" h="186">
                    <a:moveTo>
                      <a:pt x="16" y="168"/>
                    </a:moveTo>
                    <a:lnTo>
                      <a:pt x="7535" y="168"/>
                    </a:lnTo>
                    <a:lnTo>
                      <a:pt x="7535" y="17"/>
                    </a:lnTo>
                    <a:lnTo>
                      <a:pt x="16" y="17"/>
                    </a:lnTo>
                    <a:lnTo>
                      <a:pt x="16" y="168"/>
                    </a:lnTo>
                    <a:close/>
                    <a:moveTo>
                      <a:pt x="7544" y="185"/>
                    </a:moveTo>
                    <a:lnTo>
                      <a:pt x="8" y="185"/>
                    </a:lnTo>
                    <a:lnTo>
                      <a:pt x="8" y="185"/>
                    </a:lnTo>
                    <a:cubicBezTo>
                      <a:pt x="3" y="185"/>
                      <a:pt x="0" y="181"/>
                      <a:pt x="0" y="17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7544" y="0"/>
                    </a:lnTo>
                    <a:lnTo>
                      <a:pt x="7544" y="0"/>
                    </a:lnTo>
                    <a:cubicBezTo>
                      <a:pt x="7548" y="0"/>
                      <a:pt x="7551" y="4"/>
                      <a:pt x="7551" y="9"/>
                    </a:cubicBezTo>
                    <a:lnTo>
                      <a:pt x="7551" y="177"/>
                    </a:lnTo>
                    <a:lnTo>
                      <a:pt x="7551" y="177"/>
                    </a:lnTo>
                    <a:cubicBezTo>
                      <a:pt x="7551" y="181"/>
                      <a:pt x="7548" y="185"/>
                      <a:pt x="7544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3" name="Group 282">
              <a:extLst>
                <a:ext uri="{FF2B5EF4-FFF2-40B4-BE49-F238E27FC236}">
                  <a16:creationId xmlns:a16="http://schemas.microsoft.com/office/drawing/2014/main" id="{0FE77298-423C-4CE3-960C-18EC34E3A44A}"/>
                </a:ext>
              </a:extLst>
            </p:cNvPr>
            <p:cNvGrpSpPr/>
            <p:nvPr/>
          </p:nvGrpSpPr>
          <p:grpSpPr>
            <a:xfrm>
              <a:off x="11652460" y="8008591"/>
              <a:ext cx="3279482" cy="3069564"/>
              <a:chOff x="11652460" y="8008591"/>
              <a:chExt cx="3279482" cy="3069564"/>
            </a:xfrm>
          </p:grpSpPr>
          <p:sp>
            <p:nvSpPr>
              <p:cNvPr id="411" name="Freeform 87">
                <a:extLst>
                  <a:ext uri="{FF2B5EF4-FFF2-40B4-BE49-F238E27FC236}">
                    <a16:creationId xmlns:a16="http://schemas.microsoft.com/office/drawing/2014/main" id="{D7EA2D9A-7337-4D19-96FE-6DBD61669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6419" y="10472163"/>
                <a:ext cx="3267601" cy="122784"/>
              </a:xfrm>
              <a:custGeom>
                <a:avLst/>
                <a:gdLst>
                  <a:gd name="T0" fmla="*/ 3551 w 3636"/>
                  <a:gd name="T1" fmla="*/ 0 h 135"/>
                  <a:gd name="T2" fmla="*/ 1817 w 3636"/>
                  <a:gd name="T3" fmla="*/ 0 h 135"/>
                  <a:gd name="T4" fmla="*/ 84 w 3636"/>
                  <a:gd name="T5" fmla="*/ 0 h 135"/>
                  <a:gd name="T6" fmla="*/ 84 w 3636"/>
                  <a:gd name="T7" fmla="*/ 0 h 135"/>
                  <a:gd name="T8" fmla="*/ 25 w 3636"/>
                  <a:gd name="T9" fmla="*/ 25 h 135"/>
                  <a:gd name="T10" fmla="*/ 25 w 3636"/>
                  <a:gd name="T11" fmla="*/ 25 h 135"/>
                  <a:gd name="T12" fmla="*/ 0 w 3636"/>
                  <a:gd name="T13" fmla="*/ 84 h 135"/>
                  <a:gd name="T14" fmla="*/ 0 w 3636"/>
                  <a:gd name="T15" fmla="*/ 109 h 135"/>
                  <a:gd name="T16" fmla="*/ 0 w 3636"/>
                  <a:gd name="T17" fmla="*/ 134 h 135"/>
                  <a:gd name="T18" fmla="*/ 1817 w 3636"/>
                  <a:gd name="T19" fmla="*/ 134 h 135"/>
                  <a:gd name="T20" fmla="*/ 3635 w 3636"/>
                  <a:gd name="T21" fmla="*/ 134 h 135"/>
                  <a:gd name="T22" fmla="*/ 3635 w 3636"/>
                  <a:gd name="T23" fmla="*/ 109 h 135"/>
                  <a:gd name="T24" fmla="*/ 3635 w 3636"/>
                  <a:gd name="T25" fmla="*/ 84 h 135"/>
                  <a:gd name="T26" fmla="*/ 3635 w 3636"/>
                  <a:gd name="T27" fmla="*/ 84 h 135"/>
                  <a:gd name="T28" fmla="*/ 3610 w 3636"/>
                  <a:gd name="T29" fmla="*/ 25 h 135"/>
                  <a:gd name="T30" fmla="*/ 3610 w 3636"/>
                  <a:gd name="T31" fmla="*/ 25 h 135"/>
                  <a:gd name="T32" fmla="*/ 3551 w 3636"/>
                  <a:gd name="T33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636" h="135">
                    <a:moveTo>
                      <a:pt x="3551" y="0"/>
                    </a:moveTo>
                    <a:lnTo>
                      <a:pt x="1817" y="0"/>
                    </a:lnTo>
                    <a:lnTo>
                      <a:pt x="84" y="0"/>
                    </a:lnTo>
                    <a:lnTo>
                      <a:pt x="84" y="0"/>
                    </a:lnTo>
                    <a:cubicBezTo>
                      <a:pt x="61" y="0"/>
                      <a:pt x="40" y="10"/>
                      <a:pt x="25" y="25"/>
                    </a:cubicBezTo>
                    <a:lnTo>
                      <a:pt x="25" y="25"/>
                    </a:lnTo>
                    <a:cubicBezTo>
                      <a:pt x="10" y="40"/>
                      <a:pt x="0" y="61"/>
                      <a:pt x="0" y="84"/>
                    </a:cubicBezTo>
                    <a:lnTo>
                      <a:pt x="0" y="109"/>
                    </a:lnTo>
                    <a:lnTo>
                      <a:pt x="0" y="134"/>
                    </a:lnTo>
                    <a:lnTo>
                      <a:pt x="1817" y="134"/>
                    </a:lnTo>
                    <a:lnTo>
                      <a:pt x="3635" y="134"/>
                    </a:lnTo>
                    <a:lnTo>
                      <a:pt x="3635" y="109"/>
                    </a:lnTo>
                    <a:lnTo>
                      <a:pt x="3635" y="84"/>
                    </a:lnTo>
                    <a:lnTo>
                      <a:pt x="3635" y="84"/>
                    </a:lnTo>
                    <a:cubicBezTo>
                      <a:pt x="3635" y="61"/>
                      <a:pt x="3626" y="40"/>
                      <a:pt x="3610" y="25"/>
                    </a:cubicBezTo>
                    <a:lnTo>
                      <a:pt x="3610" y="25"/>
                    </a:lnTo>
                    <a:cubicBezTo>
                      <a:pt x="3595" y="10"/>
                      <a:pt x="3574" y="0"/>
                      <a:pt x="355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88">
                <a:extLst>
                  <a:ext uri="{FF2B5EF4-FFF2-40B4-BE49-F238E27FC236}">
                    <a16:creationId xmlns:a16="http://schemas.microsoft.com/office/drawing/2014/main" id="{2F16444F-2928-44F6-A372-8298F197BD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2460" y="10464242"/>
                <a:ext cx="3279482" cy="134665"/>
              </a:xfrm>
              <a:custGeom>
                <a:avLst/>
                <a:gdLst>
                  <a:gd name="T0" fmla="*/ 17 w 3653"/>
                  <a:gd name="T1" fmla="*/ 133 h 151"/>
                  <a:gd name="T2" fmla="*/ 3634 w 3653"/>
                  <a:gd name="T3" fmla="*/ 133 h 151"/>
                  <a:gd name="T4" fmla="*/ 3634 w 3653"/>
                  <a:gd name="T5" fmla="*/ 92 h 151"/>
                  <a:gd name="T6" fmla="*/ 3634 w 3653"/>
                  <a:gd name="T7" fmla="*/ 92 h 151"/>
                  <a:gd name="T8" fmla="*/ 3612 w 3653"/>
                  <a:gd name="T9" fmla="*/ 39 h 151"/>
                  <a:gd name="T10" fmla="*/ 3612 w 3653"/>
                  <a:gd name="T11" fmla="*/ 39 h 151"/>
                  <a:gd name="T12" fmla="*/ 3559 w 3653"/>
                  <a:gd name="T13" fmla="*/ 17 h 151"/>
                  <a:gd name="T14" fmla="*/ 92 w 3653"/>
                  <a:gd name="T15" fmla="*/ 17 h 151"/>
                  <a:gd name="T16" fmla="*/ 92 w 3653"/>
                  <a:gd name="T17" fmla="*/ 17 h 151"/>
                  <a:gd name="T18" fmla="*/ 39 w 3653"/>
                  <a:gd name="T19" fmla="*/ 39 h 151"/>
                  <a:gd name="T20" fmla="*/ 39 w 3653"/>
                  <a:gd name="T21" fmla="*/ 39 h 151"/>
                  <a:gd name="T22" fmla="*/ 17 w 3653"/>
                  <a:gd name="T23" fmla="*/ 92 h 151"/>
                  <a:gd name="T24" fmla="*/ 17 w 3653"/>
                  <a:gd name="T25" fmla="*/ 133 h 151"/>
                  <a:gd name="T26" fmla="*/ 3643 w 3653"/>
                  <a:gd name="T27" fmla="*/ 150 h 151"/>
                  <a:gd name="T28" fmla="*/ 8 w 3653"/>
                  <a:gd name="T29" fmla="*/ 150 h 151"/>
                  <a:gd name="T30" fmla="*/ 8 w 3653"/>
                  <a:gd name="T31" fmla="*/ 150 h 151"/>
                  <a:gd name="T32" fmla="*/ 0 w 3653"/>
                  <a:gd name="T33" fmla="*/ 142 h 151"/>
                  <a:gd name="T34" fmla="*/ 0 w 3653"/>
                  <a:gd name="T35" fmla="*/ 92 h 151"/>
                  <a:gd name="T36" fmla="*/ 0 w 3653"/>
                  <a:gd name="T37" fmla="*/ 92 h 151"/>
                  <a:gd name="T38" fmla="*/ 27 w 3653"/>
                  <a:gd name="T39" fmla="*/ 27 h 151"/>
                  <a:gd name="T40" fmla="*/ 27 w 3653"/>
                  <a:gd name="T41" fmla="*/ 27 h 151"/>
                  <a:gd name="T42" fmla="*/ 92 w 3653"/>
                  <a:gd name="T43" fmla="*/ 0 h 151"/>
                  <a:gd name="T44" fmla="*/ 3559 w 3653"/>
                  <a:gd name="T45" fmla="*/ 0 h 151"/>
                  <a:gd name="T46" fmla="*/ 3559 w 3653"/>
                  <a:gd name="T47" fmla="*/ 0 h 151"/>
                  <a:gd name="T48" fmla="*/ 3624 w 3653"/>
                  <a:gd name="T49" fmla="*/ 27 h 151"/>
                  <a:gd name="T50" fmla="*/ 3624 w 3653"/>
                  <a:gd name="T51" fmla="*/ 27 h 151"/>
                  <a:gd name="T52" fmla="*/ 3652 w 3653"/>
                  <a:gd name="T53" fmla="*/ 92 h 151"/>
                  <a:gd name="T54" fmla="*/ 3652 w 3653"/>
                  <a:gd name="T55" fmla="*/ 142 h 151"/>
                  <a:gd name="T56" fmla="*/ 3652 w 3653"/>
                  <a:gd name="T57" fmla="*/ 142 h 151"/>
                  <a:gd name="T58" fmla="*/ 3643 w 3653"/>
                  <a:gd name="T59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53" h="151">
                    <a:moveTo>
                      <a:pt x="17" y="133"/>
                    </a:moveTo>
                    <a:lnTo>
                      <a:pt x="3634" y="133"/>
                    </a:lnTo>
                    <a:lnTo>
                      <a:pt x="3634" y="92"/>
                    </a:lnTo>
                    <a:lnTo>
                      <a:pt x="3634" y="92"/>
                    </a:lnTo>
                    <a:cubicBezTo>
                      <a:pt x="3634" y="72"/>
                      <a:pt x="3627" y="53"/>
                      <a:pt x="3612" y="39"/>
                    </a:cubicBezTo>
                    <a:lnTo>
                      <a:pt x="3612" y="39"/>
                    </a:lnTo>
                    <a:cubicBezTo>
                      <a:pt x="3598" y="24"/>
                      <a:pt x="3580" y="17"/>
                      <a:pt x="3559" y="17"/>
                    </a:cubicBezTo>
                    <a:lnTo>
                      <a:pt x="92" y="17"/>
                    </a:lnTo>
                    <a:lnTo>
                      <a:pt x="92" y="17"/>
                    </a:lnTo>
                    <a:cubicBezTo>
                      <a:pt x="72" y="17"/>
                      <a:pt x="53" y="24"/>
                      <a:pt x="39" y="39"/>
                    </a:cubicBezTo>
                    <a:lnTo>
                      <a:pt x="39" y="39"/>
                    </a:lnTo>
                    <a:cubicBezTo>
                      <a:pt x="24" y="53"/>
                      <a:pt x="17" y="72"/>
                      <a:pt x="17" y="92"/>
                    </a:cubicBezTo>
                    <a:lnTo>
                      <a:pt x="17" y="133"/>
                    </a:lnTo>
                    <a:close/>
                    <a:moveTo>
                      <a:pt x="3643" y="150"/>
                    </a:moveTo>
                    <a:lnTo>
                      <a:pt x="8" y="150"/>
                    </a:lnTo>
                    <a:lnTo>
                      <a:pt x="8" y="150"/>
                    </a:lnTo>
                    <a:cubicBezTo>
                      <a:pt x="4" y="150"/>
                      <a:pt x="0" y="146"/>
                      <a:pt x="0" y="142"/>
                    </a:cubicBezTo>
                    <a:lnTo>
                      <a:pt x="0" y="92"/>
                    </a:lnTo>
                    <a:lnTo>
                      <a:pt x="0" y="92"/>
                    </a:lnTo>
                    <a:cubicBezTo>
                      <a:pt x="0" y="68"/>
                      <a:pt x="9" y="44"/>
                      <a:pt x="27" y="27"/>
                    </a:cubicBezTo>
                    <a:lnTo>
                      <a:pt x="27" y="27"/>
                    </a:lnTo>
                    <a:cubicBezTo>
                      <a:pt x="44" y="9"/>
                      <a:pt x="68" y="0"/>
                      <a:pt x="92" y="0"/>
                    </a:cubicBezTo>
                    <a:lnTo>
                      <a:pt x="3559" y="0"/>
                    </a:lnTo>
                    <a:lnTo>
                      <a:pt x="3559" y="0"/>
                    </a:lnTo>
                    <a:cubicBezTo>
                      <a:pt x="3584" y="0"/>
                      <a:pt x="3606" y="9"/>
                      <a:pt x="3624" y="27"/>
                    </a:cubicBezTo>
                    <a:lnTo>
                      <a:pt x="3624" y="27"/>
                    </a:lnTo>
                    <a:cubicBezTo>
                      <a:pt x="3641" y="44"/>
                      <a:pt x="3652" y="68"/>
                      <a:pt x="3652" y="92"/>
                    </a:cubicBezTo>
                    <a:lnTo>
                      <a:pt x="3652" y="142"/>
                    </a:lnTo>
                    <a:lnTo>
                      <a:pt x="3652" y="142"/>
                    </a:lnTo>
                    <a:cubicBezTo>
                      <a:pt x="3652" y="146"/>
                      <a:pt x="3647" y="150"/>
                      <a:pt x="3643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89">
                <a:extLst>
                  <a:ext uri="{FF2B5EF4-FFF2-40B4-BE49-F238E27FC236}">
                    <a16:creationId xmlns:a16="http://schemas.microsoft.com/office/drawing/2014/main" id="{C184517D-FD37-47A9-A02E-3AB27FC3B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6419" y="10594947"/>
                <a:ext cx="3267601" cy="475287"/>
              </a:xfrm>
              <a:custGeom>
                <a:avLst/>
                <a:gdLst>
                  <a:gd name="T0" fmla="*/ 3635 w 3636"/>
                  <a:gd name="T1" fmla="*/ 0 h 527"/>
                  <a:gd name="T2" fmla="*/ 0 w 3636"/>
                  <a:gd name="T3" fmla="*/ 0 h 527"/>
                  <a:gd name="T4" fmla="*/ 0 w 3636"/>
                  <a:gd name="T5" fmla="*/ 165 h 527"/>
                  <a:gd name="T6" fmla="*/ 0 w 3636"/>
                  <a:gd name="T7" fmla="*/ 188 h 527"/>
                  <a:gd name="T8" fmla="*/ 0 w 3636"/>
                  <a:gd name="T9" fmla="*/ 526 h 527"/>
                  <a:gd name="T10" fmla="*/ 123 w 3636"/>
                  <a:gd name="T11" fmla="*/ 526 h 527"/>
                  <a:gd name="T12" fmla="*/ 123 w 3636"/>
                  <a:gd name="T13" fmla="*/ 188 h 527"/>
                  <a:gd name="T14" fmla="*/ 1184 w 3636"/>
                  <a:gd name="T15" fmla="*/ 188 h 527"/>
                  <a:gd name="T16" fmla="*/ 1184 w 3636"/>
                  <a:gd name="T17" fmla="*/ 526 h 527"/>
                  <a:gd name="T18" fmla="*/ 1306 w 3636"/>
                  <a:gd name="T19" fmla="*/ 526 h 527"/>
                  <a:gd name="T20" fmla="*/ 1306 w 3636"/>
                  <a:gd name="T21" fmla="*/ 188 h 527"/>
                  <a:gd name="T22" fmla="*/ 2329 w 3636"/>
                  <a:gd name="T23" fmla="*/ 188 h 527"/>
                  <a:gd name="T24" fmla="*/ 2329 w 3636"/>
                  <a:gd name="T25" fmla="*/ 526 h 527"/>
                  <a:gd name="T26" fmla="*/ 2452 w 3636"/>
                  <a:gd name="T27" fmla="*/ 526 h 527"/>
                  <a:gd name="T28" fmla="*/ 2452 w 3636"/>
                  <a:gd name="T29" fmla="*/ 188 h 527"/>
                  <a:gd name="T30" fmla="*/ 3512 w 3636"/>
                  <a:gd name="T31" fmla="*/ 188 h 527"/>
                  <a:gd name="T32" fmla="*/ 3512 w 3636"/>
                  <a:gd name="T33" fmla="*/ 526 h 527"/>
                  <a:gd name="T34" fmla="*/ 3635 w 3636"/>
                  <a:gd name="T35" fmla="*/ 526 h 527"/>
                  <a:gd name="T36" fmla="*/ 3635 w 3636"/>
                  <a:gd name="T37" fmla="*/ 165 h 527"/>
                  <a:gd name="T38" fmla="*/ 3635 w 3636"/>
                  <a:gd name="T39" fmla="*/ 165 h 527"/>
                  <a:gd name="T40" fmla="*/ 3635 w 3636"/>
                  <a:gd name="T41" fmla="*/ 0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6" h="527">
                    <a:moveTo>
                      <a:pt x="3635" y="0"/>
                    </a:moveTo>
                    <a:lnTo>
                      <a:pt x="0" y="0"/>
                    </a:lnTo>
                    <a:lnTo>
                      <a:pt x="0" y="165"/>
                    </a:lnTo>
                    <a:lnTo>
                      <a:pt x="0" y="188"/>
                    </a:lnTo>
                    <a:lnTo>
                      <a:pt x="0" y="526"/>
                    </a:lnTo>
                    <a:lnTo>
                      <a:pt x="123" y="526"/>
                    </a:lnTo>
                    <a:lnTo>
                      <a:pt x="123" y="188"/>
                    </a:lnTo>
                    <a:lnTo>
                      <a:pt x="1184" y="188"/>
                    </a:lnTo>
                    <a:lnTo>
                      <a:pt x="1184" y="526"/>
                    </a:lnTo>
                    <a:lnTo>
                      <a:pt x="1306" y="526"/>
                    </a:lnTo>
                    <a:lnTo>
                      <a:pt x="1306" y="188"/>
                    </a:lnTo>
                    <a:lnTo>
                      <a:pt x="2329" y="188"/>
                    </a:lnTo>
                    <a:lnTo>
                      <a:pt x="2329" y="526"/>
                    </a:lnTo>
                    <a:lnTo>
                      <a:pt x="2452" y="526"/>
                    </a:lnTo>
                    <a:lnTo>
                      <a:pt x="2452" y="188"/>
                    </a:lnTo>
                    <a:lnTo>
                      <a:pt x="3512" y="188"/>
                    </a:lnTo>
                    <a:lnTo>
                      <a:pt x="3512" y="526"/>
                    </a:lnTo>
                    <a:lnTo>
                      <a:pt x="3635" y="526"/>
                    </a:lnTo>
                    <a:lnTo>
                      <a:pt x="3635" y="165"/>
                    </a:lnTo>
                    <a:lnTo>
                      <a:pt x="3635" y="165"/>
                    </a:lnTo>
                    <a:lnTo>
                      <a:pt x="363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90">
                <a:extLst>
                  <a:ext uri="{FF2B5EF4-FFF2-40B4-BE49-F238E27FC236}">
                    <a16:creationId xmlns:a16="http://schemas.microsoft.com/office/drawing/2014/main" id="{DB744FFF-EA6C-4E8B-9E96-6D176766C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2460" y="10587025"/>
                <a:ext cx="3279482" cy="491130"/>
              </a:xfrm>
              <a:custGeom>
                <a:avLst/>
                <a:gdLst>
                  <a:gd name="T0" fmla="*/ 3634 w 3653"/>
                  <a:gd name="T1" fmla="*/ 527 h 545"/>
                  <a:gd name="T2" fmla="*/ 17 w 3653"/>
                  <a:gd name="T3" fmla="*/ 17 h 545"/>
                  <a:gd name="T4" fmla="*/ 123 w 3653"/>
                  <a:gd name="T5" fmla="*/ 527 h 545"/>
                  <a:gd name="T6" fmla="*/ 123 w 3653"/>
                  <a:gd name="T7" fmla="*/ 197 h 545"/>
                  <a:gd name="T8" fmla="*/ 1192 w 3653"/>
                  <a:gd name="T9" fmla="*/ 188 h 545"/>
                  <a:gd name="T10" fmla="*/ 1200 w 3653"/>
                  <a:gd name="T11" fmla="*/ 197 h 545"/>
                  <a:gd name="T12" fmla="*/ 1306 w 3653"/>
                  <a:gd name="T13" fmla="*/ 527 h 545"/>
                  <a:gd name="T14" fmla="*/ 1306 w 3653"/>
                  <a:gd name="T15" fmla="*/ 197 h 545"/>
                  <a:gd name="T16" fmla="*/ 2337 w 3653"/>
                  <a:gd name="T17" fmla="*/ 188 h 545"/>
                  <a:gd name="T18" fmla="*/ 2346 w 3653"/>
                  <a:gd name="T19" fmla="*/ 197 h 545"/>
                  <a:gd name="T20" fmla="*/ 2452 w 3653"/>
                  <a:gd name="T21" fmla="*/ 527 h 545"/>
                  <a:gd name="T22" fmla="*/ 2452 w 3653"/>
                  <a:gd name="T23" fmla="*/ 197 h 545"/>
                  <a:gd name="T24" fmla="*/ 3520 w 3653"/>
                  <a:gd name="T25" fmla="*/ 188 h 545"/>
                  <a:gd name="T26" fmla="*/ 3529 w 3653"/>
                  <a:gd name="T27" fmla="*/ 197 h 545"/>
                  <a:gd name="T28" fmla="*/ 3643 w 3653"/>
                  <a:gd name="T29" fmla="*/ 544 h 545"/>
                  <a:gd name="T30" fmla="*/ 3520 w 3653"/>
                  <a:gd name="T31" fmla="*/ 544 h 545"/>
                  <a:gd name="T32" fmla="*/ 3512 w 3653"/>
                  <a:gd name="T33" fmla="*/ 205 h 545"/>
                  <a:gd name="T34" fmla="*/ 2468 w 3653"/>
                  <a:gd name="T35" fmla="*/ 535 h 545"/>
                  <a:gd name="T36" fmla="*/ 2460 w 3653"/>
                  <a:gd name="T37" fmla="*/ 544 h 545"/>
                  <a:gd name="T38" fmla="*/ 2337 w 3653"/>
                  <a:gd name="T39" fmla="*/ 544 h 545"/>
                  <a:gd name="T40" fmla="*/ 2329 w 3653"/>
                  <a:gd name="T41" fmla="*/ 205 h 545"/>
                  <a:gd name="T42" fmla="*/ 1323 w 3653"/>
                  <a:gd name="T43" fmla="*/ 535 h 545"/>
                  <a:gd name="T44" fmla="*/ 1314 w 3653"/>
                  <a:gd name="T45" fmla="*/ 544 h 545"/>
                  <a:gd name="T46" fmla="*/ 1192 w 3653"/>
                  <a:gd name="T47" fmla="*/ 544 h 545"/>
                  <a:gd name="T48" fmla="*/ 1183 w 3653"/>
                  <a:gd name="T49" fmla="*/ 205 h 545"/>
                  <a:gd name="T50" fmla="*/ 139 w 3653"/>
                  <a:gd name="T51" fmla="*/ 535 h 545"/>
                  <a:gd name="T52" fmla="*/ 131 w 3653"/>
                  <a:gd name="T53" fmla="*/ 544 h 545"/>
                  <a:gd name="T54" fmla="*/ 8 w 3653"/>
                  <a:gd name="T55" fmla="*/ 544 h 545"/>
                  <a:gd name="T56" fmla="*/ 0 w 3653"/>
                  <a:gd name="T57" fmla="*/ 9 h 545"/>
                  <a:gd name="T58" fmla="*/ 8 w 3653"/>
                  <a:gd name="T59" fmla="*/ 0 h 545"/>
                  <a:gd name="T60" fmla="*/ 3643 w 3653"/>
                  <a:gd name="T61" fmla="*/ 0 h 545"/>
                  <a:gd name="T62" fmla="*/ 3652 w 3653"/>
                  <a:gd name="T63" fmla="*/ 535 h 545"/>
                  <a:gd name="T64" fmla="*/ 3649 w 3653"/>
                  <a:gd name="T65" fmla="*/ 541 h 545"/>
                  <a:gd name="T66" fmla="*/ 3643 w 3653"/>
                  <a:gd name="T67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53" h="545">
                    <a:moveTo>
                      <a:pt x="3529" y="527"/>
                    </a:moveTo>
                    <a:lnTo>
                      <a:pt x="3634" y="527"/>
                    </a:lnTo>
                    <a:lnTo>
                      <a:pt x="3634" y="17"/>
                    </a:lnTo>
                    <a:lnTo>
                      <a:pt x="17" y="17"/>
                    </a:lnTo>
                    <a:lnTo>
                      <a:pt x="17" y="527"/>
                    </a:lnTo>
                    <a:lnTo>
                      <a:pt x="123" y="527"/>
                    </a:lnTo>
                    <a:lnTo>
                      <a:pt x="123" y="197"/>
                    </a:lnTo>
                    <a:lnTo>
                      <a:pt x="123" y="197"/>
                    </a:lnTo>
                    <a:cubicBezTo>
                      <a:pt x="123" y="192"/>
                      <a:pt x="126" y="188"/>
                      <a:pt x="131" y="188"/>
                    </a:cubicBezTo>
                    <a:lnTo>
                      <a:pt x="1192" y="188"/>
                    </a:lnTo>
                    <a:lnTo>
                      <a:pt x="1192" y="188"/>
                    </a:lnTo>
                    <a:cubicBezTo>
                      <a:pt x="1196" y="188"/>
                      <a:pt x="1200" y="192"/>
                      <a:pt x="1200" y="197"/>
                    </a:cubicBezTo>
                    <a:lnTo>
                      <a:pt x="1200" y="527"/>
                    </a:lnTo>
                    <a:lnTo>
                      <a:pt x="1306" y="527"/>
                    </a:lnTo>
                    <a:lnTo>
                      <a:pt x="1306" y="197"/>
                    </a:lnTo>
                    <a:lnTo>
                      <a:pt x="1306" y="197"/>
                    </a:lnTo>
                    <a:cubicBezTo>
                      <a:pt x="1306" y="192"/>
                      <a:pt x="1310" y="188"/>
                      <a:pt x="1314" y="188"/>
                    </a:cubicBezTo>
                    <a:lnTo>
                      <a:pt x="2337" y="188"/>
                    </a:lnTo>
                    <a:lnTo>
                      <a:pt x="2337" y="188"/>
                    </a:lnTo>
                    <a:cubicBezTo>
                      <a:pt x="2342" y="188"/>
                      <a:pt x="2346" y="192"/>
                      <a:pt x="2346" y="197"/>
                    </a:cubicBezTo>
                    <a:lnTo>
                      <a:pt x="2346" y="527"/>
                    </a:lnTo>
                    <a:lnTo>
                      <a:pt x="2452" y="527"/>
                    </a:lnTo>
                    <a:lnTo>
                      <a:pt x="2452" y="197"/>
                    </a:lnTo>
                    <a:lnTo>
                      <a:pt x="2452" y="197"/>
                    </a:lnTo>
                    <a:cubicBezTo>
                      <a:pt x="2452" y="192"/>
                      <a:pt x="2455" y="188"/>
                      <a:pt x="2460" y="188"/>
                    </a:cubicBezTo>
                    <a:lnTo>
                      <a:pt x="3520" y="188"/>
                    </a:lnTo>
                    <a:lnTo>
                      <a:pt x="3520" y="188"/>
                    </a:lnTo>
                    <a:cubicBezTo>
                      <a:pt x="3525" y="188"/>
                      <a:pt x="3529" y="192"/>
                      <a:pt x="3529" y="197"/>
                    </a:cubicBezTo>
                    <a:lnTo>
                      <a:pt x="3529" y="527"/>
                    </a:lnTo>
                    <a:close/>
                    <a:moveTo>
                      <a:pt x="3643" y="544"/>
                    </a:moveTo>
                    <a:lnTo>
                      <a:pt x="3520" y="544"/>
                    </a:lnTo>
                    <a:lnTo>
                      <a:pt x="3520" y="544"/>
                    </a:lnTo>
                    <a:cubicBezTo>
                      <a:pt x="3516" y="544"/>
                      <a:pt x="3512" y="540"/>
                      <a:pt x="3512" y="535"/>
                    </a:cubicBezTo>
                    <a:lnTo>
                      <a:pt x="3512" y="205"/>
                    </a:lnTo>
                    <a:lnTo>
                      <a:pt x="2468" y="205"/>
                    </a:lnTo>
                    <a:lnTo>
                      <a:pt x="2468" y="535"/>
                    </a:lnTo>
                    <a:lnTo>
                      <a:pt x="2468" y="535"/>
                    </a:lnTo>
                    <a:cubicBezTo>
                      <a:pt x="2468" y="540"/>
                      <a:pt x="2464" y="544"/>
                      <a:pt x="2460" y="544"/>
                    </a:cubicBezTo>
                    <a:lnTo>
                      <a:pt x="2337" y="544"/>
                    </a:lnTo>
                    <a:lnTo>
                      <a:pt x="2337" y="544"/>
                    </a:lnTo>
                    <a:cubicBezTo>
                      <a:pt x="2333" y="544"/>
                      <a:pt x="2329" y="540"/>
                      <a:pt x="2329" y="535"/>
                    </a:cubicBezTo>
                    <a:lnTo>
                      <a:pt x="2329" y="205"/>
                    </a:lnTo>
                    <a:lnTo>
                      <a:pt x="1323" y="205"/>
                    </a:lnTo>
                    <a:lnTo>
                      <a:pt x="1323" y="535"/>
                    </a:lnTo>
                    <a:lnTo>
                      <a:pt x="1323" y="535"/>
                    </a:lnTo>
                    <a:cubicBezTo>
                      <a:pt x="1323" y="540"/>
                      <a:pt x="1319" y="544"/>
                      <a:pt x="1314" y="544"/>
                    </a:cubicBezTo>
                    <a:lnTo>
                      <a:pt x="1192" y="544"/>
                    </a:lnTo>
                    <a:lnTo>
                      <a:pt x="1192" y="544"/>
                    </a:lnTo>
                    <a:cubicBezTo>
                      <a:pt x="1187" y="544"/>
                      <a:pt x="1183" y="540"/>
                      <a:pt x="1183" y="535"/>
                    </a:cubicBezTo>
                    <a:lnTo>
                      <a:pt x="1183" y="205"/>
                    </a:lnTo>
                    <a:lnTo>
                      <a:pt x="139" y="205"/>
                    </a:lnTo>
                    <a:lnTo>
                      <a:pt x="139" y="535"/>
                    </a:lnTo>
                    <a:lnTo>
                      <a:pt x="139" y="535"/>
                    </a:lnTo>
                    <a:cubicBezTo>
                      <a:pt x="139" y="540"/>
                      <a:pt x="135" y="544"/>
                      <a:pt x="131" y="544"/>
                    </a:cubicBezTo>
                    <a:lnTo>
                      <a:pt x="8" y="544"/>
                    </a:lnTo>
                    <a:lnTo>
                      <a:pt x="8" y="544"/>
                    </a:lnTo>
                    <a:cubicBezTo>
                      <a:pt x="4" y="544"/>
                      <a:pt x="0" y="540"/>
                      <a:pt x="0" y="53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3643" y="0"/>
                    </a:lnTo>
                    <a:lnTo>
                      <a:pt x="3643" y="0"/>
                    </a:lnTo>
                    <a:cubicBezTo>
                      <a:pt x="3647" y="0"/>
                      <a:pt x="3652" y="3"/>
                      <a:pt x="3652" y="9"/>
                    </a:cubicBezTo>
                    <a:lnTo>
                      <a:pt x="3652" y="535"/>
                    </a:lnTo>
                    <a:lnTo>
                      <a:pt x="3652" y="535"/>
                    </a:lnTo>
                    <a:cubicBezTo>
                      <a:pt x="3652" y="538"/>
                      <a:pt x="3650" y="540"/>
                      <a:pt x="3649" y="541"/>
                    </a:cubicBezTo>
                    <a:lnTo>
                      <a:pt x="3649" y="541"/>
                    </a:lnTo>
                    <a:cubicBezTo>
                      <a:pt x="3647" y="543"/>
                      <a:pt x="3645" y="544"/>
                      <a:pt x="3643" y="5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91">
                <a:extLst>
                  <a:ext uri="{FF2B5EF4-FFF2-40B4-BE49-F238E27FC236}">
                    <a16:creationId xmlns:a16="http://schemas.microsoft.com/office/drawing/2014/main" id="{9AC7A024-E219-47C8-8087-E1448F784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0075" y="10594947"/>
                <a:ext cx="3267601" cy="475287"/>
              </a:xfrm>
              <a:custGeom>
                <a:avLst/>
                <a:gdLst>
                  <a:gd name="T0" fmla="*/ 3635 w 3636"/>
                  <a:gd name="T1" fmla="*/ 0 h 527"/>
                  <a:gd name="T2" fmla="*/ 0 w 3636"/>
                  <a:gd name="T3" fmla="*/ 0 h 527"/>
                  <a:gd name="T4" fmla="*/ 0 w 3636"/>
                  <a:gd name="T5" fmla="*/ 165 h 527"/>
                  <a:gd name="T6" fmla="*/ 0 w 3636"/>
                  <a:gd name="T7" fmla="*/ 188 h 527"/>
                  <a:gd name="T8" fmla="*/ 0 w 3636"/>
                  <a:gd name="T9" fmla="*/ 526 h 527"/>
                  <a:gd name="T10" fmla="*/ 123 w 3636"/>
                  <a:gd name="T11" fmla="*/ 526 h 527"/>
                  <a:gd name="T12" fmla="*/ 123 w 3636"/>
                  <a:gd name="T13" fmla="*/ 188 h 527"/>
                  <a:gd name="T14" fmla="*/ 1184 w 3636"/>
                  <a:gd name="T15" fmla="*/ 188 h 527"/>
                  <a:gd name="T16" fmla="*/ 1184 w 3636"/>
                  <a:gd name="T17" fmla="*/ 526 h 527"/>
                  <a:gd name="T18" fmla="*/ 1306 w 3636"/>
                  <a:gd name="T19" fmla="*/ 526 h 527"/>
                  <a:gd name="T20" fmla="*/ 1306 w 3636"/>
                  <a:gd name="T21" fmla="*/ 188 h 527"/>
                  <a:gd name="T22" fmla="*/ 2329 w 3636"/>
                  <a:gd name="T23" fmla="*/ 188 h 527"/>
                  <a:gd name="T24" fmla="*/ 2329 w 3636"/>
                  <a:gd name="T25" fmla="*/ 526 h 527"/>
                  <a:gd name="T26" fmla="*/ 2452 w 3636"/>
                  <a:gd name="T27" fmla="*/ 526 h 527"/>
                  <a:gd name="T28" fmla="*/ 2452 w 3636"/>
                  <a:gd name="T29" fmla="*/ 188 h 527"/>
                  <a:gd name="T30" fmla="*/ 3512 w 3636"/>
                  <a:gd name="T31" fmla="*/ 188 h 527"/>
                  <a:gd name="T32" fmla="*/ 3512 w 3636"/>
                  <a:gd name="T33" fmla="*/ 526 h 527"/>
                  <a:gd name="T34" fmla="*/ 3635 w 3636"/>
                  <a:gd name="T35" fmla="*/ 526 h 527"/>
                  <a:gd name="T36" fmla="*/ 3635 w 3636"/>
                  <a:gd name="T37" fmla="*/ 165 h 527"/>
                  <a:gd name="T38" fmla="*/ 3635 w 3636"/>
                  <a:gd name="T39" fmla="*/ 165 h 527"/>
                  <a:gd name="T40" fmla="*/ 3635 w 3636"/>
                  <a:gd name="T41" fmla="*/ 0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6" h="527">
                    <a:moveTo>
                      <a:pt x="3635" y="0"/>
                    </a:moveTo>
                    <a:lnTo>
                      <a:pt x="0" y="0"/>
                    </a:lnTo>
                    <a:lnTo>
                      <a:pt x="0" y="165"/>
                    </a:lnTo>
                    <a:lnTo>
                      <a:pt x="0" y="188"/>
                    </a:lnTo>
                    <a:lnTo>
                      <a:pt x="0" y="526"/>
                    </a:lnTo>
                    <a:lnTo>
                      <a:pt x="123" y="526"/>
                    </a:lnTo>
                    <a:lnTo>
                      <a:pt x="123" y="188"/>
                    </a:lnTo>
                    <a:lnTo>
                      <a:pt x="1184" y="188"/>
                    </a:lnTo>
                    <a:lnTo>
                      <a:pt x="1184" y="526"/>
                    </a:lnTo>
                    <a:lnTo>
                      <a:pt x="1306" y="526"/>
                    </a:lnTo>
                    <a:lnTo>
                      <a:pt x="1306" y="188"/>
                    </a:lnTo>
                    <a:lnTo>
                      <a:pt x="2329" y="188"/>
                    </a:lnTo>
                    <a:lnTo>
                      <a:pt x="2329" y="526"/>
                    </a:lnTo>
                    <a:lnTo>
                      <a:pt x="2452" y="526"/>
                    </a:lnTo>
                    <a:lnTo>
                      <a:pt x="2452" y="188"/>
                    </a:lnTo>
                    <a:lnTo>
                      <a:pt x="3512" y="188"/>
                    </a:lnTo>
                    <a:lnTo>
                      <a:pt x="3512" y="526"/>
                    </a:lnTo>
                    <a:lnTo>
                      <a:pt x="3635" y="526"/>
                    </a:lnTo>
                    <a:lnTo>
                      <a:pt x="3635" y="165"/>
                    </a:lnTo>
                    <a:lnTo>
                      <a:pt x="3635" y="165"/>
                    </a:lnTo>
                    <a:lnTo>
                      <a:pt x="3635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92">
                <a:extLst>
                  <a:ext uri="{FF2B5EF4-FFF2-40B4-BE49-F238E27FC236}">
                    <a16:creationId xmlns:a16="http://schemas.microsoft.com/office/drawing/2014/main" id="{57B2C34B-1C0F-4318-AF02-EA493979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3868" y="9244338"/>
                <a:ext cx="340623" cy="1227825"/>
              </a:xfrm>
              <a:custGeom>
                <a:avLst/>
                <a:gdLst>
                  <a:gd name="T0" fmla="*/ 0 w 380"/>
                  <a:gd name="T1" fmla="*/ 1368 h 1369"/>
                  <a:gd name="T2" fmla="*/ 379 w 380"/>
                  <a:gd name="T3" fmla="*/ 1368 h 1369"/>
                  <a:gd name="T4" fmla="*/ 379 w 380"/>
                  <a:gd name="T5" fmla="*/ 0 h 1369"/>
                  <a:gd name="T6" fmla="*/ 0 w 380"/>
                  <a:gd name="T7" fmla="*/ 0 h 1369"/>
                  <a:gd name="T8" fmla="*/ 0 w 380"/>
                  <a:gd name="T9" fmla="*/ 1368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369">
                    <a:moveTo>
                      <a:pt x="0" y="1368"/>
                    </a:moveTo>
                    <a:lnTo>
                      <a:pt x="379" y="1368"/>
                    </a:lnTo>
                    <a:lnTo>
                      <a:pt x="379" y="0"/>
                    </a:lnTo>
                    <a:lnTo>
                      <a:pt x="0" y="0"/>
                    </a:lnTo>
                    <a:lnTo>
                      <a:pt x="0" y="13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93">
                <a:extLst>
                  <a:ext uri="{FF2B5EF4-FFF2-40B4-BE49-F238E27FC236}">
                    <a16:creationId xmlns:a16="http://schemas.microsoft.com/office/drawing/2014/main" id="{B3B5D80F-1303-4C6F-8903-3D9D26C9A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5946" y="9236416"/>
                <a:ext cx="356465" cy="1243668"/>
              </a:xfrm>
              <a:custGeom>
                <a:avLst/>
                <a:gdLst>
                  <a:gd name="T0" fmla="*/ 16 w 396"/>
                  <a:gd name="T1" fmla="*/ 1368 h 1386"/>
                  <a:gd name="T2" fmla="*/ 379 w 396"/>
                  <a:gd name="T3" fmla="*/ 1368 h 1386"/>
                  <a:gd name="T4" fmla="*/ 379 w 396"/>
                  <a:gd name="T5" fmla="*/ 17 h 1386"/>
                  <a:gd name="T6" fmla="*/ 16 w 396"/>
                  <a:gd name="T7" fmla="*/ 17 h 1386"/>
                  <a:gd name="T8" fmla="*/ 16 w 396"/>
                  <a:gd name="T9" fmla="*/ 1368 h 1386"/>
                  <a:gd name="T10" fmla="*/ 387 w 396"/>
                  <a:gd name="T11" fmla="*/ 1385 h 1386"/>
                  <a:gd name="T12" fmla="*/ 8 w 396"/>
                  <a:gd name="T13" fmla="*/ 1385 h 1386"/>
                  <a:gd name="T14" fmla="*/ 8 w 396"/>
                  <a:gd name="T15" fmla="*/ 1385 h 1386"/>
                  <a:gd name="T16" fmla="*/ 0 w 396"/>
                  <a:gd name="T17" fmla="*/ 1376 h 1386"/>
                  <a:gd name="T18" fmla="*/ 0 w 396"/>
                  <a:gd name="T19" fmla="*/ 8 h 1386"/>
                  <a:gd name="T20" fmla="*/ 0 w 396"/>
                  <a:gd name="T21" fmla="*/ 8 h 1386"/>
                  <a:gd name="T22" fmla="*/ 8 w 396"/>
                  <a:gd name="T23" fmla="*/ 0 h 1386"/>
                  <a:gd name="T24" fmla="*/ 387 w 396"/>
                  <a:gd name="T25" fmla="*/ 0 h 1386"/>
                  <a:gd name="T26" fmla="*/ 387 w 396"/>
                  <a:gd name="T27" fmla="*/ 0 h 1386"/>
                  <a:gd name="T28" fmla="*/ 395 w 396"/>
                  <a:gd name="T29" fmla="*/ 8 h 1386"/>
                  <a:gd name="T30" fmla="*/ 395 w 396"/>
                  <a:gd name="T31" fmla="*/ 1376 h 1386"/>
                  <a:gd name="T32" fmla="*/ 395 w 396"/>
                  <a:gd name="T33" fmla="*/ 1376 h 1386"/>
                  <a:gd name="T34" fmla="*/ 387 w 396"/>
                  <a:gd name="T35" fmla="*/ 1385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386">
                    <a:moveTo>
                      <a:pt x="16" y="1368"/>
                    </a:moveTo>
                    <a:lnTo>
                      <a:pt x="379" y="1368"/>
                    </a:lnTo>
                    <a:lnTo>
                      <a:pt x="379" y="17"/>
                    </a:lnTo>
                    <a:lnTo>
                      <a:pt x="16" y="17"/>
                    </a:lnTo>
                    <a:lnTo>
                      <a:pt x="16" y="1368"/>
                    </a:lnTo>
                    <a:close/>
                    <a:moveTo>
                      <a:pt x="387" y="1385"/>
                    </a:moveTo>
                    <a:lnTo>
                      <a:pt x="8" y="1385"/>
                    </a:lnTo>
                    <a:lnTo>
                      <a:pt x="8" y="1385"/>
                    </a:lnTo>
                    <a:cubicBezTo>
                      <a:pt x="3" y="1385"/>
                      <a:pt x="0" y="1380"/>
                      <a:pt x="0" y="13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5" y="4"/>
                      <a:pt x="395" y="8"/>
                    </a:cubicBezTo>
                    <a:lnTo>
                      <a:pt x="395" y="1376"/>
                    </a:lnTo>
                    <a:lnTo>
                      <a:pt x="395" y="1376"/>
                    </a:lnTo>
                    <a:cubicBezTo>
                      <a:pt x="395" y="1380"/>
                      <a:pt x="392" y="1385"/>
                      <a:pt x="387" y="13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94">
                <a:extLst>
                  <a:ext uri="{FF2B5EF4-FFF2-40B4-BE49-F238E27FC236}">
                    <a16:creationId xmlns:a16="http://schemas.microsoft.com/office/drawing/2014/main" id="{A5714ED8-D909-46EA-9ABE-5F3A429F8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4490" y="9244338"/>
                <a:ext cx="1176335" cy="1227825"/>
              </a:xfrm>
              <a:custGeom>
                <a:avLst/>
                <a:gdLst>
                  <a:gd name="T0" fmla="*/ 1309 w 1310"/>
                  <a:gd name="T1" fmla="*/ 0 h 1369"/>
                  <a:gd name="T2" fmla="*/ 0 w 1310"/>
                  <a:gd name="T3" fmla="*/ 0 h 1369"/>
                  <a:gd name="T4" fmla="*/ 0 w 1310"/>
                  <a:gd name="T5" fmla="*/ 1368 h 1369"/>
                  <a:gd name="T6" fmla="*/ 1309 w 1310"/>
                  <a:gd name="T7" fmla="*/ 1368 h 1369"/>
                  <a:gd name="T8" fmla="*/ 1309 w 1310"/>
                  <a:gd name="T9" fmla="*/ 0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0" h="1369">
                    <a:moveTo>
                      <a:pt x="1309" y="0"/>
                    </a:moveTo>
                    <a:lnTo>
                      <a:pt x="0" y="0"/>
                    </a:lnTo>
                    <a:lnTo>
                      <a:pt x="0" y="1368"/>
                    </a:lnTo>
                    <a:lnTo>
                      <a:pt x="1309" y="1368"/>
                    </a:lnTo>
                    <a:lnTo>
                      <a:pt x="130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95">
                <a:extLst>
                  <a:ext uri="{FF2B5EF4-FFF2-40B4-BE49-F238E27FC236}">
                    <a16:creationId xmlns:a16="http://schemas.microsoft.com/office/drawing/2014/main" id="{305ED298-9FEB-4BD6-8426-69FA3DD34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6569" y="9236416"/>
                <a:ext cx="1192178" cy="1243668"/>
              </a:xfrm>
              <a:custGeom>
                <a:avLst/>
                <a:gdLst>
                  <a:gd name="T0" fmla="*/ 16 w 1326"/>
                  <a:gd name="T1" fmla="*/ 1368 h 1386"/>
                  <a:gd name="T2" fmla="*/ 1308 w 1326"/>
                  <a:gd name="T3" fmla="*/ 1368 h 1386"/>
                  <a:gd name="T4" fmla="*/ 1308 w 1326"/>
                  <a:gd name="T5" fmla="*/ 17 h 1386"/>
                  <a:gd name="T6" fmla="*/ 16 w 1326"/>
                  <a:gd name="T7" fmla="*/ 17 h 1386"/>
                  <a:gd name="T8" fmla="*/ 16 w 1326"/>
                  <a:gd name="T9" fmla="*/ 1368 h 1386"/>
                  <a:gd name="T10" fmla="*/ 1317 w 1326"/>
                  <a:gd name="T11" fmla="*/ 1385 h 1386"/>
                  <a:gd name="T12" fmla="*/ 8 w 1326"/>
                  <a:gd name="T13" fmla="*/ 1385 h 1386"/>
                  <a:gd name="T14" fmla="*/ 8 w 1326"/>
                  <a:gd name="T15" fmla="*/ 1385 h 1386"/>
                  <a:gd name="T16" fmla="*/ 0 w 1326"/>
                  <a:gd name="T17" fmla="*/ 1376 h 1386"/>
                  <a:gd name="T18" fmla="*/ 0 w 1326"/>
                  <a:gd name="T19" fmla="*/ 8 h 1386"/>
                  <a:gd name="T20" fmla="*/ 0 w 1326"/>
                  <a:gd name="T21" fmla="*/ 8 h 1386"/>
                  <a:gd name="T22" fmla="*/ 8 w 1326"/>
                  <a:gd name="T23" fmla="*/ 0 h 1386"/>
                  <a:gd name="T24" fmla="*/ 1317 w 1326"/>
                  <a:gd name="T25" fmla="*/ 0 h 1386"/>
                  <a:gd name="T26" fmla="*/ 1317 w 1326"/>
                  <a:gd name="T27" fmla="*/ 0 h 1386"/>
                  <a:gd name="T28" fmla="*/ 1325 w 1326"/>
                  <a:gd name="T29" fmla="*/ 8 h 1386"/>
                  <a:gd name="T30" fmla="*/ 1325 w 1326"/>
                  <a:gd name="T31" fmla="*/ 1376 h 1386"/>
                  <a:gd name="T32" fmla="*/ 1325 w 1326"/>
                  <a:gd name="T33" fmla="*/ 1376 h 1386"/>
                  <a:gd name="T34" fmla="*/ 1317 w 1326"/>
                  <a:gd name="T35" fmla="*/ 1385 h 1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6" h="1386">
                    <a:moveTo>
                      <a:pt x="16" y="1368"/>
                    </a:moveTo>
                    <a:lnTo>
                      <a:pt x="1308" y="1368"/>
                    </a:lnTo>
                    <a:lnTo>
                      <a:pt x="1308" y="17"/>
                    </a:lnTo>
                    <a:lnTo>
                      <a:pt x="16" y="17"/>
                    </a:lnTo>
                    <a:lnTo>
                      <a:pt x="16" y="1368"/>
                    </a:lnTo>
                    <a:close/>
                    <a:moveTo>
                      <a:pt x="1317" y="1385"/>
                    </a:moveTo>
                    <a:lnTo>
                      <a:pt x="8" y="1385"/>
                    </a:lnTo>
                    <a:lnTo>
                      <a:pt x="8" y="1385"/>
                    </a:lnTo>
                    <a:cubicBezTo>
                      <a:pt x="3" y="1385"/>
                      <a:pt x="0" y="1380"/>
                      <a:pt x="0" y="13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317" y="0"/>
                    </a:lnTo>
                    <a:lnTo>
                      <a:pt x="1317" y="0"/>
                    </a:lnTo>
                    <a:cubicBezTo>
                      <a:pt x="1322" y="0"/>
                      <a:pt x="1325" y="4"/>
                      <a:pt x="1325" y="8"/>
                    </a:cubicBezTo>
                    <a:lnTo>
                      <a:pt x="1325" y="1376"/>
                    </a:lnTo>
                    <a:lnTo>
                      <a:pt x="1325" y="1376"/>
                    </a:lnTo>
                    <a:cubicBezTo>
                      <a:pt x="1325" y="1380"/>
                      <a:pt x="1322" y="1385"/>
                      <a:pt x="1317" y="13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96">
                <a:extLst>
                  <a:ext uri="{FF2B5EF4-FFF2-40B4-BE49-F238E27FC236}">
                    <a16:creationId xmlns:a16="http://schemas.microsoft.com/office/drawing/2014/main" id="{1E2C9997-19C9-42B2-B1D9-E7F03FE07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8714" y="9236416"/>
                <a:ext cx="194074" cy="768381"/>
              </a:xfrm>
              <a:custGeom>
                <a:avLst/>
                <a:gdLst>
                  <a:gd name="T0" fmla="*/ 17 w 214"/>
                  <a:gd name="T1" fmla="*/ 836 h 854"/>
                  <a:gd name="T2" fmla="*/ 197 w 214"/>
                  <a:gd name="T3" fmla="*/ 836 h 854"/>
                  <a:gd name="T4" fmla="*/ 197 w 214"/>
                  <a:gd name="T5" fmla="*/ 17 h 854"/>
                  <a:gd name="T6" fmla="*/ 17 w 214"/>
                  <a:gd name="T7" fmla="*/ 17 h 854"/>
                  <a:gd name="T8" fmla="*/ 17 w 214"/>
                  <a:gd name="T9" fmla="*/ 836 h 854"/>
                  <a:gd name="T10" fmla="*/ 205 w 214"/>
                  <a:gd name="T11" fmla="*/ 853 h 854"/>
                  <a:gd name="T12" fmla="*/ 8 w 214"/>
                  <a:gd name="T13" fmla="*/ 853 h 854"/>
                  <a:gd name="T14" fmla="*/ 8 w 214"/>
                  <a:gd name="T15" fmla="*/ 853 h 854"/>
                  <a:gd name="T16" fmla="*/ 0 w 214"/>
                  <a:gd name="T17" fmla="*/ 844 h 854"/>
                  <a:gd name="T18" fmla="*/ 0 w 214"/>
                  <a:gd name="T19" fmla="*/ 8 h 854"/>
                  <a:gd name="T20" fmla="*/ 0 w 214"/>
                  <a:gd name="T21" fmla="*/ 8 h 854"/>
                  <a:gd name="T22" fmla="*/ 8 w 214"/>
                  <a:gd name="T23" fmla="*/ 0 h 854"/>
                  <a:gd name="T24" fmla="*/ 205 w 214"/>
                  <a:gd name="T25" fmla="*/ 0 h 854"/>
                  <a:gd name="T26" fmla="*/ 205 w 214"/>
                  <a:gd name="T27" fmla="*/ 0 h 854"/>
                  <a:gd name="T28" fmla="*/ 213 w 214"/>
                  <a:gd name="T29" fmla="*/ 8 h 854"/>
                  <a:gd name="T30" fmla="*/ 213 w 214"/>
                  <a:gd name="T31" fmla="*/ 844 h 854"/>
                  <a:gd name="T32" fmla="*/ 213 w 214"/>
                  <a:gd name="T33" fmla="*/ 844 h 854"/>
                  <a:gd name="T34" fmla="*/ 205 w 214"/>
                  <a:gd name="T35" fmla="*/ 85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854">
                    <a:moveTo>
                      <a:pt x="17" y="836"/>
                    </a:moveTo>
                    <a:lnTo>
                      <a:pt x="197" y="836"/>
                    </a:lnTo>
                    <a:lnTo>
                      <a:pt x="197" y="17"/>
                    </a:lnTo>
                    <a:lnTo>
                      <a:pt x="17" y="17"/>
                    </a:lnTo>
                    <a:lnTo>
                      <a:pt x="17" y="836"/>
                    </a:lnTo>
                    <a:close/>
                    <a:moveTo>
                      <a:pt x="205" y="853"/>
                    </a:moveTo>
                    <a:lnTo>
                      <a:pt x="8" y="853"/>
                    </a:lnTo>
                    <a:lnTo>
                      <a:pt x="8" y="853"/>
                    </a:lnTo>
                    <a:cubicBezTo>
                      <a:pt x="4" y="853"/>
                      <a:pt x="0" y="849"/>
                      <a:pt x="0" y="84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05" y="0"/>
                    </a:lnTo>
                    <a:lnTo>
                      <a:pt x="205" y="0"/>
                    </a:lnTo>
                    <a:cubicBezTo>
                      <a:pt x="209" y="0"/>
                      <a:pt x="213" y="4"/>
                      <a:pt x="213" y="8"/>
                    </a:cubicBezTo>
                    <a:lnTo>
                      <a:pt x="213" y="844"/>
                    </a:lnTo>
                    <a:lnTo>
                      <a:pt x="213" y="844"/>
                    </a:lnTo>
                    <a:cubicBezTo>
                      <a:pt x="213" y="849"/>
                      <a:pt x="209" y="853"/>
                      <a:pt x="205" y="8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97">
                <a:extLst>
                  <a:ext uri="{FF2B5EF4-FFF2-40B4-BE49-F238E27FC236}">
                    <a16:creationId xmlns:a16="http://schemas.microsoft.com/office/drawing/2014/main" id="{A53F9DBE-A2C0-4914-9747-CF3EE4354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8958" y="9426531"/>
                <a:ext cx="407956" cy="320820"/>
              </a:xfrm>
              <a:custGeom>
                <a:avLst/>
                <a:gdLst>
                  <a:gd name="T0" fmla="*/ 454 w 455"/>
                  <a:gd name="T1" fmla="*/ 0 h 355"/>
                  <a:gd name="T2" fmla="*/ 0 w 455"/>
                  <a:gd name="T3" fmla="*/ 0 h 355"/>
                  <a:gd name="T4" fmla="*/ 0 w 455"/>
                  <a:gd name="T5" fmla="*/ 354 h 355"/>
                  <a:gd name="T6" fmla="*/ 454 w 455"/>
                  <a:gd name="T7" fmla="*/ 354 h 355"/>
                  <a:gd name="T8" fmla="*/ 454 w 455"/>
                  <a:gd name="T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355">
                    <a:moveTo>
                      <a:pt x="454" y="0"/>
                    </a:moveTo>
                    <a:lnTo>
                      <a:pt x="0" y="0"/>
                    </a:lnTo>
                    <a:lnTo>
                      <a:pt x="0" y="354"/>
                    </a:lnTo>
                    <a:lnTo>
                      <a:pt x="454" y="354"/>
                    </a:lnTo>
                    <a:lnTo>
                      <a:pt x="45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98">
                <a:extLst>
                  <a:ext uri="{FF2B5EF4-FFF2-40B4-BE49-F238E27FC236}">
                    <a16:creationId xmlns:a16="http://schemas.microsoft.com/office/drawing/2014/main" id="{C6CFF30D-366F-4AA0-8E1C-B77FC7185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1036" y="9418610"/>
                <a:ext cx="423799" cy="332701"/>
              </a:xfrm>
              <a:custGeom>
                <a:avLst/>
                <a:gdLst>
                  <a:gd name="T0" fmla="*/ 16 w 470"/>
                  <a:gd name="T1" fmla="*/ 353 h 371"/>
                  <a:gd name="T2" fmla="*/ 453 w 470"/>
                  <a:gd name="T3" fmla="*/ 353 h 371"/>
                  <a:gd name="T4" fmla="*/ 453 w 470"/>
                  <a:gd name="T5" fmla="*/ 16 h 371"/>
                  <a:gd name="T6" fmla="*/ 16 w 470"/>
                  <a:gd name="T7" fmla="*/ 16 h 371"/>
                  <a:gd name="T8" fmla="*/ 16 w 470"/>
                  <a:gd name="T9" fmla="*/ 353 h 371"/>
                  <a:gd name="T10" fmla="*/ 461 w 470"/>
                  <a:gd name="T11" fmla="*/ 370 h 371"/>
                  <a:gd name="T12" fmla="*/ 7 w 470"/>
                  <a:gd name="T13" fmla="*/ 370 h 371"/>
                  <a:gd name="T14" fmla="*/ 7 w 470"/>
                  <a:gd name="T15" fmla="*/ 370 h 371"/>
                  <a:gd name="T16" fmla="*/ 0 w 470"/>
                  <a:gd name="T17" fmla="*/ 361 h 371"/>
                  <a:gd name="T18" fmla="*/ 0 w 470"/>
                  <a:gd name="T19" fmla="*/ 7 h 371"/>
                  <a:gd name="T20" fmla="*/ 0 w 470"/>
                  <a:gd name="T21" fmla="*/ 7 h 371"/>
                  <a:gd name="T22" fmla="*/ 7 w 470"/>
                  <a:gd name="T23" fmla="*/ 0 h 371"/>
                  <a:gd name="T24" fmla="*/ 461 w 470"/>
                  <a:gd name="T25" fmla="*/ 0 h 371"/>
                  <a:gd name="T26" fmla="*/ 461 w 470"/>
                  <a:gd name="T27" fmla="*/ 0 h 371"/>
                  <a:gd name="T28" fmla="*/ 469 w 470"/>
                  <a:gd name="T29" fmla="*/ 7 h 371"/>
                  <a:gd name="T30" fmla="*/ 469 w 470"/>
                  <a:gd name="T31" fmla="*/ 361 h 371"/>
                  <a:gd name="T32" fmla="*/ 469 w 470"/>
                  <a:gd name="T33" fmla="*/ 361 h 371"/>
                  <a:gd name="T34" fmla="*/ 461 w 470"/>
                  <a:gd name="T35" fmla="*/ 37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0" h="371">
                    <a:moveTo>
                      <a:pt x="16" y="353"/>
                    </a:moveTo>
                    <a:lnTo>
                      <a:pt x="453" y="353"/>
                    </a:lnTo>
                    <a:lnTo>
                      <a:pt x="453" y="16"/>
                    </a:lnTo>
                    <a:lnTo>
                      <a:pt x="16" y="16"/>
                    </a:lnTo>
                    <a:lnTo>
                      <a:pt x="16" y="353"/>
                    </a:lnTo>
                    <a:close/>
                    <a:moveTo>
                      <a:pt x="461" y="370"/>
                    </a:moveTo>
                    <a:lnTo>
                      <a:pt x="7" y="370"/>
                    </a:lnTo>
                    <a:lnTo>
                      <a:pt x="7" y="370"/>
                    </a:lnTo>
                    <a:cubicBezTo>
                      <a:pt x="3" y="370"/>
                      <a:pt x="0" y="365"/>
                      <a:pt x="0" y="36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461" y="0"/>
                    </a:lnTo>
                    <a:lnTo>
                      <a:pt x="461" y="0"/>
                    </a:lnTo>
                    <a:cubicBezTo>
                      <a:pt x="465" y="0"/>
                      <a:pt x="469" y="3"/>
                      <a:pt x="469" y="7"/>
                    </a:cubicBezTo>
                    <a:lnTo>
                      <a:pt x="469" y="361"/>
                    </a:lnTo>
                    <a:lnTo>
                      <a:pt x="469" y="361"/>
                    </a:lnTo>
                    <a:cubicBezTo>
                      <a:pt x="469" y="365"/>
                      <a:pt x="465" y="370"/>
                      <a:pt x="461" y="3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99">
                <a:extLst>
                  <a:ext uri="{FF2B5EF4-FFF2-40B4-BE49-F238E27FC236}">
                    <a16:creationId xmlns:a16="http://schemas.microsoft.com/office/drawing/2014/main" id="{D2512EB0-1506-4BD6-BA83-2D63F506B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8958" y="9426531"/>
                <a:ext cx="407956" cy="114862"/>
              </a:xfrm>
              <a:custGeom>
                <a:avLst/>
                <a:gdLst>
                  <a:gd name="T0" fmla="*/ 454 w 455"/>
                  <a:gd name="T1" fmla="*/ 0 h 129"/>
                  <a:gd name="T2" fmla="*/ 0 w 455"/>
                  <a:gd name="T3" fmla="*/ 0 h 129"/>
                  <a:gd name="T4" fmla="*/ 0 w 455"/>
                  <a:gd name="T5" fmla="*/ 128 h 129"/>
                  <a:gd name="T6" fmla="*/ 454 w 455"/>
                  <a:gd name="T7" fmla="*/ 128 h 129"/>
                  <a:gd name="T8" fmla="*/ 454 w 455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5" h="129">
                    <a:moveTo>
                      <a:pt x="454" y="0"/>
                    </a:moveTo>
                    <a:lnTo>
                      <a:pt x="0" y="0"/>
                    </a:lnTo>
                    <a:lnTo>
                      <a:pt x="0" y="128"/>
                    </a:lnTo>
                    <a:lnTo>
                      <a:pt x="454" y="128"/>
                    </a:lnTo>
                    <a:lnTo>
                      <a:pt x="454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00">
                <a:extLst>
                  <a:ext uri="{FF2B5EF4-FFF2-40B4-BE49-F238E27FC236}">
                    <a16:creationId xmlns:a16="http://schemas.microsoft.com/office/drawing/2014/main" id="{FFDF996A-C24B-46CF-A0EE-0F881BF9B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1036" y="9418610"/>
                <a:ext cx="423799" cy="130705"/>
              </a:xfrm>
              <a:custGeom>
                <a:avLst/>
                <a:gdLst>
                  <a:gd name="T0" fmla="*/ 16 w 470"/>
                  <a:gd name="T1" fmla="*/ 127 h 144"/>
                  <a:gd name="T2" fmla="*/ 453 w 470"/>
                  <a:gd name="T3" fmla="*/ 127 h 144"/>
                  <a:gd name="T4" fmla="*/ 453 w 470"/>
                  <a:gd name="T5" fmla="*/ 16 h 144"/>
                  <a:gd name="T6" fmla="*/ 16 w 470"/>
                  <a:gd name="T7" fmla="*/ 16 h 144"/>
                  <a:gd name="T8" fmla="*/ 16 w 470"/>
                  <a:gd name="T9" fmla="*/ 127 h 144"/>
                  <a:gd name="T10" fmla="*/ 461 w 470"/>
                  <a:gd name="T11" fmla="*/ 143 h 144"/>
                  <a:gd name="T12" fmla="*/ 7 w 470"/>
                  <a:gd name="T13" fmla="*/ 143 h 144"/>
                  <a:gd name="T14" fmla="*/ 7 w 470"/>
                  <a:gd name="T15" fmla="*/ 143 h 144"/>
                  <a:gd name="T16" fmla="*/ 0 w 470"/>
                  <a:gd name="T17" fmla="*/ 135 h 144"/>
                  <a:gd name="T18" fmla="*/ 0 w 470"/>
                  <a:gd name="T19" fmla="*/ 7 h 144"/>
                  <a:gd name="T20" fmla="*/ 0 w 470"/>
                  <a:gd name="T21" fmla="*/ 7 h 144"/>
                  <a:gd name="T22" fmla="*/ 7 w 470"/>
                  <a:gd name="T23" fmla="*/ 0 h 144"/>
                  <a:gd name="T24" fmla="*/ 461 w 470"/>
                  <a:gd name="T25" fmla="*/ 0 h 144"/>
                  <a:gd name="T26" fmla="*/ 461 w 470"/>
                  <a:gd name="T27" fmla="*/ 0 h 144"/>
                  <a:gd name="T28" fmla="*/ 469 w 470"/>
                  <a:gd name="T29" fmla="*/ 7 h 144"/>
                  <a:gd name="T30" fmla="*/ 469 w 470"/>
                  <a:gd name="T31" fmla="*/ 135 h 144"/>
                  <a:gd name="T32" fmla="*/ 469 w 470"/>
                  <a:gd name="T33" fmla="*/ 135 h 144"/>
                  <a:gd name="T34" fmla="*/ 461 w 470"/>
                  <a:gd name="T3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0" h="144">
                    <a:moveTo>
                      <a:pt x="16" y="127"/>
                    </a:moveTo>
                    <a:lnTo>
                      <a:pt x="453" y="127"/>
                    </a:lnTo>
                    <a:lnTo>
                      <a:pt x="453" y="16"/>
                    </a:lnTo>
                    <a:lnTo>
                      <a:pt x="16" y="16"/>
                    </a:lnTo>
                    <a:lnTo>
                      <a:pt x="16" y="127"/>
                    </a:lnTo>
                    <a:close/>
                    <a:moveTo>
                      <a:pt x="461" y="143"/>
                    </a:moveTo>
                    <a:lnTo>
                      <a:pt x="7" y="143"/>
                    </a:lnTo>
                    <a:lnTo>
                      <a:pt x="7" y="143"/>
                    </a:lnTo>
                    <a:cubicBezTo>
                      <a:pt x="3" y="143"/>
                      <a:pt x="0" y="140"/>
                      <a:pt x="0" y="135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461" y="0"/>
                    </a:lnTo>
                    <a:lnTo>
                      <a:pt x="461" y="0"/>
                    </a:lnTo>
                    <a:cubicBezTo>
                      <a:pt x="465" y="0"/>
                      <a:pt x="469" y="3"/>
                      <a:pt x="469" y="7"/>
                    </a:cubicBezTo>
                    <a:lnTo>
                      <a:pt x="469" y="135"/>
                    </a:lnTo>
                    <a:lnTo>
                      <a:pt x="469" y="135"/>
                    </a:lnTo>
                    <a:cubicBezTo>
                      <a:pt x="469" y="140"/>
                      <a:pt x="465" y="143"/>
                      <a:pt x="461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C572F69B-0C5F-4698-959F-805CEB694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6486" y="9600803"/>
                <a:ext cx="296161" cy="70413"/>
              </a:xfrm>
              <a:custGeom>
                <a:avLst/>
                <a:gdLst>
                  <a:gd name="connsiteX0" fmla="*/ 6263 w 296161"/>
                  <a:gd name="connsiteY0" fmla="*/ 55450 h 70413"/>
                  <a:gd name="connsiteX1" fmla="*/ 289898 w 296161"/>
                  <a:gd name="connsiteY1" fmla="*/ 55450 h 70413"/>
                  <a:gd name="connsiteX2" fmla="*/ 296161 w 296161"/>
                  <a:gd name="connsiteY2" fmla="*/ 63371 h 70413"/>
                  <a:gd name="connsiteX3" fmla="*/ 289898 w 296161"/>
                  <a:gd name="connsiteY3" fmla="*/ 70413 h 70413"/>
                  <a:gd name="connsiteX4" fmla="*/ 6263 w 296161"/>
                  <a:gd name="connsiteY4" fmla="*/ 70413 h 70413"/>
                  <a:gd name="connsiteX5" fmla="*/ 0 w 296161"/>
                  <a:gd name="connsiteY5" fmla="*/ 63371 h 70413"/>
                  <a:gd name="connsiteX6" fmla="*/ 6263 w 296161"/>
                  <a:gd name="connsiteY6" fmla="*/ 55450 h 70413"/>
                  <a:gd name="connsiteX7" fmla="*/ 7122 w 296161"/>
                  <a:gd name="connsiteY7" fmla="*/ 0 h 70413"/>
                  <a:gd name="connsiteX8" fmla="*/ 186065 w 296161"/>
                  <a:gd name="connsiteY8" fmla="*/ 0 h 70413"/>
                  <a:gd name="connsiteX9" fmla="*/ 193187 w 296161"/>
                  <a:gd name="connsiteY9" fmla="*/ 7921 h 70413"/>
                  <a:gd name="connsiteX10" fmla="*/ 186065 w 296161"/>
                  <a:gd name="connsiteY10" fmla="*/ 14963 h 70413"/>
                  <a:gd name="connsiteX11" fmla="*/ 7122 w 296161"/>
                  <a:gd name="connsiteY11" fmla="*/ 14963 h 70413"/>
                  <a:gd name="connsiteX12" fmla="*/ 0 w 296161"/>
                  <a:gd name="connsiteY12" fmla="*/ 7921 h 70413"/>
                  <a:gd name="connsiteX13" fmla="*/ 7122 w 296161"/>
                  <a:gd name="connsiteY13" fmla="*/ 0 h 70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6161" h="70413">
                    <a:moveTo>
                      <a:pt x="6263" y="55450"/>
                    </a:moveTo>
                    <a:lnTo>
                      <a:pt x="289898" y="55450"/>
                    </a:lnTo>
                    <a:cubicBezTo>
                      <a:pt x="293477" y="55450"/>
                      <a:pt x="296161" y="58971"/>
                      <a:pt x="296161" y="63371"/>
                    </a:cubicBezTo>
                    <a:cubicBezTo>
                      <a:pt x="296161" y="66892"/>
                      <a:pt x="293477" y="70413"/>
                      <a:pt x="289898" y="70413"/>
                    </a:cubicBezTo>
                    <a:lnTo>
                      <a:pt x="6263" y="70413"/>
                    </a:lnTo>
                    <a:cubicBezTo>
                      <a:pt x="2684" y="70413"/>
                      <a:pt x="0" y="66892"/>
                      <a:pt x="0" y="63371"/>
                    </a:cubicBezTo>
                    <a:cubicBezTo>
                      <a:pt x="0" y="58971"/>
                      <a:pt x="2684" y="55450"/>
                      <a:pt x="6263" y="55450"/>
                    </a:cubicBezTo>
                    <a:close/>
                    <a:moveTo>
                      <a:pt x="7122" y="0"/>
                    </a:moveTo>
                    <a:lnTo>
                      <a:pt x="186065" y="0"/>
                    </a:lnTo>
                    <a:cubicBezTo>
                      <a:pt x="189626" y="0"/>
                      <a:pt x="193187" y="3521"/>
                      <a:pt x="193187" y="7921"/>
                    </a:cubicBezTo>
                    <a:cubicBezTo>
                      <a:pt x="193187" y="11442"/>
                      <a:pt x="189626" y="14963"/>
                      <a:pt x="186065" y="14963"/>
                    </a:cubicBezTo>
                    <a:lnTo>
                      <a:pt x="7122" y="14963"/>
                    </a:lnTo>
                    <a:cubicBezTo>
                      <a:pt x="3561" y="14963"/>
                      <a:pt x="0" y="11442"/>
                      <a:pt x="0" y="7921"/>
                    </a:cubicBezTo>
                    <a:cubicBezTo>
                      <a:pt x="0" y="3521"/>
                      <a:pt x="3561" y="0"/>
                      <a:pt x="71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03">
                <a:extLst>
                  <a:ext uri="{FF2B5EF4-FFF2-40B4-BE49-F238E27FC236}">
                    <a16:creationId xmlns:a16="http://schemas.microsoft.com/office/drawing/2014/main" id="{D8548C24-8E89-4879-B5A4-1D958FEAD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6636" y="9244338"/>
                <a:ext cx="178231" cy="752538"/>
              </a:xfrm>
              <a:custGeom>
                <a:avLst/>
                <a:gdLst>
                  <a:gd name="T0" fmla="*/ 197 w 198"/>
                  <a:gd name="T1" fmla="*/ 0 h 837"/>
                  <a:gd name="T2" fmla="*/ 0 w 198"/>
                  <a:gd name="T3" fmla="*/ 0 h 837"/>
                  <a:gd name="T4" fmla="*/ 0 w 198"/>
                  <a:gd name="T5" fmla="*/ 836 h 837"/>
                  <a:gd name="T6" fmla="*/ 197 w 198"/>
                  <a:gd name="T7" fmla="*/ 836 h 837"/>
                  <a:gd name="T8" fmla="*/ 197 w 198"/>
                  <a:gd name="T9" fmla="*/ 0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" h="837">
                    <a:moveTo>
                      <a:pt x="197" y="0"/>
                    </a:moveTo>
                    <a:lnTo>
                      <a:pt x="0" y="0"/>
                    </a:lnTo>
                    <a:lnTo>
                      <a:pt x="0" y="836"/>
                    </a:lnTo>
                    <a:lnTo>
                      <a:pt x="197" y="836"/>
                    </a:lnTo>
                    <a:lnTo>
                      <a:pt x="19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04">
                <a:extLst>
                  <a:ext uri="{FF2B5EF4-FFF2-40B4-BE49-F238E27FC236}">
                    <a16:creationId xmlns:a16="http://schemas.microsoft.com/office/drawing/2014/main" id="{897987BA-A021-4082-83C7-1CE3A06DE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3868" y="8016512"/>
                <a:ext cx="340623" cy="1227825"/>
              </a:xfrm>
              <a:custGeom>
                <a:avLst/>
                <a:gdLst>
                  <a:gd name="T0" fmla="*/ 0 w 380"/>
                  <a:gd name="T1" fmla="*/ 1367 h 1368"/>
                  <a:gd name="T2" fmla="*/ 379 w 380"/>
                  <a:gd name="T3" fmla="*/ 1367 h 1368"/>
                  <a:gd name="T4" fmla="*/ 379 w 380"/>
                  <a:gd name="T5" fmla="*/ 0 h 1368"/>
                  <a:gd name="T6" fmla="*/ 0 w 380"/>
                  <a:gd name="T7" fmla="*/ 0 h 1368"/>
                  <a:gd name="T8" fmla="*/ 0 w 380"/>
                  <a:gd name="T9" fmla="*/ 1367 h 1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0" h="1368">
                    <a:moveTo>
                      <a:pt x="0" y="1367"/>
                    </a:moveTo>
                    <a:lnTo>
                      <a:pt x="379" y="1367"/>
                    </a:lnTo>
                    <a:lnTo>
                      <a:pt x="379" y="0"/>
                    </a:lnTo>
                    <a:lnTo>
                      <a:pt x="0" y="0"/>
                    </a:lnTo>
                    <a:lnTo>
                      <a:pt x="0" y="13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05">
                <a:extLst>
                  <a:ext uri="{FF2B5EF4-FFF2-40B4-BE49-F238E27FC236}">
                    <a16:creationId xmlns:a16="http://schemas.microsoft.com/office/drawing/2014/main" id="{A24452EB-E323-4BF7-ADAE-C6DC5B01A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5946" y="8008591"/>
                <a:ext cx="356465" cy="1243668"/>
              </a:xfrm>
              <a:custGeom>
                <a:avLst/>
                <a:gdLst>
                  <a:gd name="T0" fmla="*/ 16 w 396"/>
                  <a:gd name="T1" fmla="*/ 1368 h 1385"/>
                  <a:gd name="T2" fmla="*/ 379 w 396"/>
                  <a:gd name="T3" fmla="*/ 1368 h 1385"/>
                  <a:gd name="T4" fmla="*/ 379 w 396"/>
                  <a:gd name="T5" fmla="*/ 16 h 1385"/>
                  <a:gd name="T6" fmla="*/ 16 w 396"/>
                  <a:gd name="T7" fmla="*/ 16 h 1385"/>
                  <a:gd name="T8" fmla="*/ 16 w 396"/>
                  <a:gd name="T9" fmla="*/ 1368 h 1385"/>
                  <a:gd name="T10" fmla="*/ 387 w 396"/>
                  <a:gd name="T11" fmla="*/ 1384 h 1385"/>
                  <a:gd name="T12" fmla="*/ 8 w 396"/>
                  <a:gd name="T13" fmla="*/ 1384 h 1385"/>
                  <a:gd name="T14" fmla="*/ 8 w 396"/>
                  <a:gd name="T15" fmla="*/ 1384 h 1385"/>
                  <a:gd name="T16" fmla="*/ 0 w 396"/>
                  <a:gd name="T17" fmla="*/ 1376 h 1385"/>
                  <a:gd name="T18" fmla="*/ 0 w 396"/>
                  <a:gd name="T19" fmla="*/ 9 h 1385"/>
                  <a:gd name="T20" fmla="*/ 0 w 396"/>
                  <a:gd name="T21" fmla="*/ 9 h 1385"/>
                  <a:gd name="T22" fmla="*/ 8 w 396"/>
                  <a:gd name="T23" fmla="*/ 0 h 1385"/>
                  <a:gd name="T24" fmla="*/ 387 w 396"/>
                  <a:gd name="T25" fmla="*/ 0 h 1385"/>
                  <a:gd name="T26" fmla="*/ 387 w 396"/>
                  <a:gd name="T27" fmla="*/ 0 h 1385"/>
                  <a:gd name="T28" fmla="*/ 395 w 396"/>
                  <a:gd name="T29" fmla="*/ 9 h 1385"/>
                  <a:gd name="T30" fmla="*/ 395 w 396"/>
                  <a:gd name="T31" fmla="*/ 1376 h 1385"/>
                  <a:gd name="T32" fmla="*/ 395 w 396"/>
                  <a:gd name="T33" fmla="*/ 1376 h 1385"/>
                  <a:gd name="T34" fmla="*/ 387 w 396"/>
                  <a:gd name="T35" fmla="*/ 1384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6" h="1385">
                    <a:moveTo>
                      <a:pt x="16" y="1368"/>
                    </a:moveTo>
                    <a:lnTo>
                      <a:pt x="379" y="1368"/>
                    </a:lnTo>
                    <a:lnTo>
                      <a:pt x="379" y="16"/>
                    </a:lnTo>
                    <a:lnTo>
                      <a:pt x="16" y="16"/>
                    </a:lnTo>
                    <a:lnTo>
                      <a:pt x="16" y="1368"/>
                    </a:lnTo>
                    <a:close/>
                    <a:moveTo>
                      <a:pt x="387" y="1384"/>
                    </a:moveTo>
                    <a:lnTo>
                      <a:pt x="8" y="1384"/>
                    </a:lnTo>
                    <a:lnTo>
                      <a:pt x="8" y="1384"/>
                    </a:lnTo>
                    <a:cubicBezTo>
                      <a:pt x="3" y="1384"/>
                      <a:pt x="0" y="1381"/>
                      <a:pt x="0" y="137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5" y="4"/>
                      <a:pt x="395" y="9"/>
                    </a:cubicBezTo>
                    <a:lnTo>
                      <a:pt x="395" y="1376"/>
                    </a:lnTo>
                    <a:lnTo>
                      <a:pt x="395" y="1376"/>
                    </a:lnTo>
                    <a:cubicBezTo>
                      <a:pt x="395" y="1381"/>
                      <a:pt x="392" y="1384"/>
                      <a:pt x="387" y="13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06">
                <a:extLst>
                  <a:ext uri="{FF2B5EF4-FFF2-40B4-BE49-F238E27FC236}">
                    <a16:creationId xmlns:a16="http://schemas.microsoft.com/office/drawing/2014/main" id="{2B57AB93-E7D2-4441-A2E5-EDA8207E3D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4490" y="8511604"/>
                <a:ext cx="1176335" cy="732733"/>
              </a:xfrm>
              <a:custGeom>
                <a:avLst/>
                <a:gdLst>
                  <a:gd name="T0" fmla="*/ 0 w 1310"/>
                  <a:gd name="T1" fmla="*/ 817 h 818"/>
                  <a:gd name="T2" fmla="*/ 1309 w 1310"/>
                  <a:gd name="T3" fmla="*/ 817 h 818"/>
                  <a:gd name="T4" fmla="*/ 1309 w 1310"/>
                  <a:gd name="T5" fmla="*/ 0 h 818"/>
                  <a:gd name="T6" fmla="*/ 0 w 1310"/>
                  <a:gd name="T7" fmla="*/ 0 h 818"/>
                  <a:gd name="T8" fmla="*/ 0 w 1310"/>
                  <a:gd name="T9" fmla="*/ 817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10" h="818">
                    <a:moveTo>
                      <a:pt x="0" y="817"/>
                    </a:moveTo>
                    <a:lnTo>
                      <a:pt x="1309" y="817"/>
                    </a:lnTo>
                    <a:lnTo>
                      <a:pt x="1309" y="0"/>
                    </a:lnTo>
                    <a:lnTo>
                      <a:pt x="0" y="0"/>
                    </a:lnTo>
                    <a:lnTo>
                      <a:pt x="0" y="8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07">
                <a:extLst>
                  <a:ext uri="{FF2B5EF4-FFF2-40B4-BE49-F238E27FC236}">
                    <a16:creationId xmlns:a16="http://schemas.microsoft.com/office/drawing/2014/main" id="{2C3B55B7-6003-44BE-B057-1647B2DC2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6569" y="8503683"/>
                <a:ext cx="1192178" cy="748576"/>
              </a:xfrm>
              <a:custGeom>
                <a:avLst/>
                <a:gdLst>
                  <a:gd name="T0" fmla="*/ 16 w 1326"/>
                  <a:gd name="T1" fmla="*/ 817 h 834"/>
                  <a:gd name="T2" fmla="*/ 1308 w 1326"/>
                  <a:gd name="T3" fmla="*/ 817 h 834"/>
                  <a:gd name="T4" fmla="*/ 1308 w 1326"/>
                  <a:gd name="T5" fmla="*/ 16 h 834"/>
                  <a:gd name="T6" fmla="*/ 16 w 1326"/>
                  <a:gd name="T7" fmla="*/ 16 h 834"/>
                  <a:gd name="T8" fmla="*/ 16 w 1326"/>
                  <a:gd name="T9" fmla="*/ 817 h 834"/>
                  <a:gd name="T10" fmla="*/ 1317 w 1326"/>
                  <a:gd name="T11" fmla="*/ 833 h 834"/>
                  <a:gd name="T12" fmla="*/ 8 w 1326"/>
                  <a:gd name="T13" fmla="*/ 833 h 834"/>
                  <a:gd name="T14" fmla="*/ 8 w 1326"/>
                  <a:gd name="T15" fmla="*/ 833 h 834"/>
                  <a:gd name="T16" fmla="*/ 0 w 1326"/>
                  <a:gd name="T17" fmla="*/ 825 h 834"/>
                  <a:gd name="T18" fmla="*/ 0 w 1326"/>
                  <a:gd name="T19" fmla="*/ 8 h 834"/>
                  <a:gd name="T20" fmla="*/ 0 w 1326"/>
                  <a:gd name="T21" fmla="*/ 8 h 834"/>
                  <a:gd name="T22" fmla="*/ 8 w 1326"/>
                  <a:gd name="T23" fmla="*/ 0 h 834"/>
                  <a:gd name="T24" fmla="*/ 1317 w 1326"/>
                  <a:gd name="T25" fmla="*/ 0 h 834"/>
                  <a:gd name="T26" fmla="*/ 1317 w 1326"/>
                  <a:gd name="T27" fmla="*/ 0 h 834"/>
                  <a:gd name="T28" fmla="*/ 1325 w 1326"/>
                  <a:gd name="T29" fmla="*/ 8 h 834"/>
                  <a:gd name="T30" fmla="*/ 1325 w 1326"/>
                  <a:gd name="T31" fmla="*/ 825 h 834"/>
                  <a:gd name="T32" fmla="*/ 1325 w 1326"/>
                  <a:gd name="T33" fmla="*/ 825 h 834"/>
                  <a:gd name="T34" fmla="*/ 1317 w 1326"/>
                  <a:gd name="T35" fmla="*/ 833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6" h="834">
                    <a:moveTo>
                      <a:pt x="16" y="817"/>
                    </a:moveTo>
                    <a:lnTo>
                      <a:pt x="1308" y="817"/>
                    </a:lnTo>
                    <a:lnTo>
                      <a:pt x="1308" y="16"/>
                    </a:lnTo>
                    <a:lnTo>
                      <a:pt x="16" y="16"/>
                    </a:lnTo>
                    <a:lnTo>
                      <a:pt x="16" y="817"/>
                    </a:lnTo>
                    <a:close/>
                    <a:moveTo>
                      <a:pt x="1317" y="833"/>
                    </a:moveTo>
                    <a:lnTo>
                      <a:pt x="8" y="833"/>
                    </a:lnTo>
                    <a:lnTo>
                      <a:pt x="8" y="833"/>
                    </a:lnTo>
                    <a:cubicBezTo>
                      <a:pt x="3" y="833"/>
                      <a:pt x="0" y="830"/>
                      <a:pt x="0" y="82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317" y="0"/>
                    </a:lnTo>
                    <a:lnTo>
                      <a:pt x="1317" y="0"/>
                    </a:lnTo>
                    <a:cubicBezTo>
                      <a:pt x="1322" y="0"/>
                      <a:pt x="1325" y="3"/>
                      <a:pt x="1325" y="8"/>
                    </a:cubicBezTo>
                    <a:lnTo>
                      <a:pt x="1325" y="825"/>
                    </a:lnTo>
                    <a:lnTo>
                      <a:pt x="1325" y="825"/>
                    </a:lnTo>
                    <a:cubicBezTo>
                      <a:pt x="1325" y="830"/>
                      <a:pt x="1322" y="833"/>
                      <a:pt x="1317" y="8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08">
                <a:extLst>
                  <a:ext uri="{FF2B5EF4-FFF2-40B4-BE49-F238E27FC236}">
                    <a16:creationId xmlns:a16="http://schemas.microsoft.com/office/drawing/2014/main" id="{FAD11199-463E-4291-B4A2-D062B37E7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4490" y="8016512"/>
                <a:ext cx="376268" cy="495092"/>
              </a:xfrm>
              <a:custGeom>
                <a:avLst/>
                <a:gdLst>
                  <a:gd name="T0" fmla="*/ 0 w 421"/>
                  <a:gd name="T1" fmla="*/ 550 h 551"/>
                  <a:gd name="T2" fmla="*/ 420 w 421"/>
                  <a:gd name="T3" fmla="*/ 550 h 551"/>
                  <a:gd name="T4" fmla="*/ 420 w 421"/>
                  <a:gd name="T5" fmla="*/ 0 h 551"/>
                  <a:gd name="T6" fmla="*/ 0 w 421"/>
                  <a:gd name="T7" fmla="*/ 0 h 551"/>
                  <a:gd name="T8" fmla="*/ 0 w 421"/>
                  <a:gd name="T9" fmla="*/ 55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1" h="551">
                    <a:moveTo>
                      <a:pt x="0" y="550"/>
                    </a:moveTo>
                    <a:lnTo>
                      <a:pt x="420" y="550"/>
                    </a:lnTo>
                    <a:lnTo>
                      <a:pt x="420" y="0"/>
                    </a:lnTo>
                    <a:lnTo>
                      <a:pt x="0" y="0"/>
                    </a:lnTo>
                    <a:lnTo>
                      <a:pt x="0" y="55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09">
                <a:extLst>
                  <a:ext uri="{FF2B5EF4-FFF2-40B4-BE49-F238E27FC236}">
                    <a16:creationId xmlns:a16="http://schemas.microsoft.com/office/drawing/2014/main" id="{B3004971-6646-4597-80F1-22550127F5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6569" y="8008591"/>
                <a:ext cx="392111" cy="510935"/>
              </a:xfrm>
              <a:custGeom>
                <a:avLst/>
                <a:gdLst>
                  <a:gd name="T0" fmla="*/ 16 w 437"/>
                  <a:gd name="T1" fmla="*/ 551 h 568"/>
                  <a:gd name="T2" fmla="*/ 419 w 437"/>
                  <a:gd name="T3" fmla="*/ 551 h 568"/>
                  <a:gd name="T4" fmla="*/ 419 w 437"/>
                  <a:gd name="T5" fmla="*/ 16 h 568"/>
                  <a:gd name="T6" fmla="*/ 16 w 437"/>
                  <a:gd name="T7" fmla="*/ 16 h 568"/>
                  <a:gd name="T8" fmla="*/ 16 w 437"/>
                  <a:gd name="T9" fmla="*/ 551 h 568"/>
                  <a:gd name="T10" fmla="*/ 428 w 437"/>
                  <a:gd name="T11" fmla="*/ 567 h 568"/>
                  <a:gd name="T12" fmla="*/ 8 w 437"/>
                  <a:gd name="T13" fmla="*/ 567 h 568"/>
                  <a:gd name="T14" fmla="*/ 8 w 437"/>
                  <a:gd name="T15" fmla="*/ 567 h 568"/>
                  <a:gd name="T16" fmla="*/ 0 w 437"/>
                  <a:gd name="T17" fmla="*/ 559 h 568"/>
                  <a:gd name="T18" fmla="*/ 0 w 437"/>
                  <a:gd name="T19" fmla="*/ 9 h 568"/>
                  <a:gd name="T20" fmla="*/ 0 w 437"/>
                  <a:gd name="T21" fmla="*/ 9 h 568"/>
                  <a:gd name="T22" fmla="*/ 8 w 437"/>
                  <a:gd name="T23" fmla="*/ 0 h 568"/>
                  <a:gd name="T24" fmla="*/ 428 w 437"/>
                  <a:gd name="T25" fmla="*/ 0 h 568"/>
                  <a:gd name="T26" fmla="*/ 428 w 437"/>
                  <a:gd name="T27" fmla="*/ 0 h 568"/>
                  <a:gd name="T28" fmla="*/ 436 w 437"/>
                  <a:gd name="T29" fmla="*/ 9 h 568"/>
                  <a:gd name="T30" fmla="*/ 436 w 437"/>
                  <a:gd name="T31" fmla="*/ 559 h 568"/>
                  <a:gd name="T32" fmla="*/ 436 w 437"/>
                  <a:gd name="T33" fmla="*/ 559 h 568"/>
                  <a:gd name="T34" fmla="*/ 428 w 437"/>
                  <a:gd name="T35" fmla="*/ 567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7" h="568">
                    <a:moveTo>
                      <a:pt x="16" y="551"/>
                    </a:moveTo>
                    <a:lnTo>
                      <a:pt x="419" y="551"/>
                    </a:lnTo>
                    <a:lnTo>
                      <a:pt x="419" y="16"/>
                    </a:lnTo>
                    <a:lnTo>
                      <a:pt x="16" y="16"/>
                    </a:lnTo>
                    <a:lnTo>
                      <a:pt x="16" y="551"/>
                    </a:lnTo>
                    <a:close/>
                    <a:moveTo>
                      <a:pt x="428" y="567"/>
                    </a:moveTo>
                    <a:lnTo>
                      <a:pt x="8" y="567"/>
                    </a:lnTo>
                    <a:lnTo>
                      <a:pt x="8" y="567"/>
                    </a:lnTo>
                    <a:cubicBezTo>
                      <a:pt x="3" y="567"/>
                      <a:pt x="0" y="564"/>
                      <a:pt x="0" y="5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432" y="0"/>
                      <a:pt x="436" y="4"/>
                      <a:pt x="436" y="9"/>
                    </a:cubicBezTo>
                    <a:lnTo>
                      <a:pt x="436" y="559"/>
                    </a:lnTo>
                    <a:lnTo>
                      <a:pt x="436" y="559"/>
                    </a:lnTo>
                    <a:cubicBezTo>
                      <a:pt x="436" y="564"/>
                      <a:pt x="432" y="567"/>
                      <a:pt x="428" y="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10">
                <a:extLst>
                  <a:ext uri="{FF2B5EF4-FFF2-40B4-BE49-F238E27FC236}">
                    <a16:creationId xmlns:a16="http://schemas.microsoft.com/office/drawing/2014/main" id="{7432B1B0-1A79-4ED1-B92E-83553F1AD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0758" y="8016512"/>
                <a:ext cx="800067" cy="495092"/>
              </a:xfrm>
              <a:custGeom>
                <a:avLst/>
                <a:gdLst>
                  <a:gd name="T0" fmla="*/ 889 w 890"/>
                  <a:gd name="T1" fmla="*/ 0 h 551"/>
                  <a:gd name="T2" fmla="*/ 0 w 890"/>
                  <a:gd name="T3" fmla="*/ 0 h 551"/>
                  <a:gd name="T4" fmla="*/ 0 w 890"/>
                  <a:gd name="T5" fmla="*/ 550 h 551"/>
                  <a:gd name="T6" fmla="*/ 889 w 890"/>
                  <a:gd name="T7" fmla="*/ 550 h 551"/>
                  <a:gd name="T8" fmla="*/ 889 w 890"/>
                  <a:gd name="T9" fmla="*/ 0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0" h="551">
                    <a:moveTo>
                      <a:pt x="889" y="0"/>
                    </a:moveTo>
                    <a:lnTo>
                      <a:pt x="0" y="0"/>
                    </a:lnTo>
                    <a:lnTo>
                      <a:pt x="0" y="550"/>
                    </a:lnTo>
                    <a:lnTo>
                      <a:pt x="889" y="550"/>
                    </a:lnTo>
                    <a:lnTo>
                      <a:pt x="88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11">
                <a:extLst>
                  <a:ext uri="{FF2B5EF4-FFF2-40B4-BE49-F238E27FC236}">
                    <a16:creationId xmlns:a16="http://schemas.microsoft.com/office/drawing/2014/main" id="{36B7BC84-4DB6-4C7D-B050-08347B113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2837" y="8008591"/>
                <a:ext cx="815910" cy="510935"/>
              </a:xfrm>
              <a:custGeom>
                <a:avLst/>
                <a:gdLst>
                  <a:gd name="T0" fmla="*/ 17 w 907"/>
                  <a:gd name="T1" fmla="*/ 551 h 568"/>
                  <a:gd name="T2" fmla="*/ 889 w 907"/>
                  <a:gd name="T3" fmla="*/ 551 h 568"/>
                  <a:gd name="T4" fmla="*/ 889 w 907"/>
                  <a:gd name="T5" fmla="*/ 16 h 568"/>
                  <a:gd name="T6" fmla="*/ 17 w 907"/>
                  <a:gd name="T7" fmla="*/ 16 h 568"/>
                  <a:gd name="T8" fmla="*/ 17 w 907"/>
                  <a:gd name="T9" fmla="*/ 551 h 568"/>
                  <a:gd name="T10" fmla="*/ 898 w 907"/>
                  <a:gd name="T11" fmla="*/ 567 h 568"/>
                  <a:gd name="T12" fmla="*/ 9 w 907"/>
                  <a:gd name="T13" fmla="*/ 567 h 568"/>
                  <a:gd name="T14" fmla="*/ 9 w 907"/>
                  <a:gd name="T15" fmla="*/ 567 h 568"/>
                  <a:gd name="T16" fmla="*/ 0 w 907"/>
                  <a:gd name="T17" fmla="*/ 559 h 568"/>
                  <a:gd name="T18" fmla="*/ 0 w 907"/>
                  <a:gd name="T19" fmla="*/ 9 h 568"/>
                  <a:gd name="T20" fmla="*/ 0 w 907"/>
                  <a:gd name="T21" fmla="*/ 9 h 568"/>
                  <a:gd name="T22" fmla="*/ 9 w 907"/>
                  <a:gd name="T23" fmla="*/ 0 h 568"/>
                  <a:gd name="T24" fmla="*/ 898 w 907"/>
                  <a:gd name="T25" fmla="*/ 0 h 568"/>
                  <a:gd name="T26" fmla="*/ 898 w 907"/>
                  <a:gd name="T27" fmla="*/ 0 h 568"/>
                  <a:gd name="T28" fmla="*/ 906 w 907"/>
                  <a:gd name="T29" fmla="*/ 9 h 568"/>
                  <a:gd name="T30" fmla="*/ 906 w 907"/>
                  <a:gd name="T31" fmla="*/ 559 h 568"/>
                  <a:gd name="T32" fmla="*/ 906 w 907"/>
                  <a:gd name="T33" fmla="*/ 559 h 568"/>
                  <a:gd name="T34" fmla="*/ 898 w 907"/>
                  <a:gd name="T35" fmla="*/ 567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7" h="568">
                    <a:moveTo>
                      <a:pt x="17" y="551"/>
                    </a:moveTo>
                    <a:lnTo>
                      <a:pt x="889" y="551"/>
                    </a:lnTo>
                    <a:lnTo>
                      <a:pt x="889" y="16"/>
                    </a:lnTo>
                    <a:lnTo>
                      <a:pt x="17" y="16"/>
                    </a:lnTo>
                    <a:lnTo>
                      <a:pt x="17" y="551"/>
                    </a:lnTo>
                    <a:close/>
                    <a:moveTo>
                      <a:pt x="898" y="567"/>
                    </a:moveTo>
                    <a:lnTo>
                      <a:pt x="9" y="567"/>
                    </a:lnTo>
                    <a:lnTo>
                      <a:pt x="9" y="567"/>
                    </a:lnTo>
                    <a:cubicBezTo>
                      <a:pt x="4" y="567"/>
                      <a:pt x="0" y="564"/>
                      <a:pt x="0" y="5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98" y="0"/>
                    </a:lnTo>
                    <a:lnTo>
                      <a:pt x="898" y="0"/>
                    </a:lnTo>
                    <a:cubicBezTo>
                      <a:pt x="903" y="0"/>
                      <a:pt x="906" y="4"/>
                      <a:pt x="906" y="9"/>
                    </a:cubicBezTo>
                    <a:lnTo>
                      <a:pt x="906" y="559"/>
                    </a:lnTo>
                    <a:lnTo>
                      <a:pt x="906" y="559"/>
                    </a:lnTo>
                    <a:cubicBezTo>
                      <a:pt x="906" y="564"/>
                      <a:pt x="903" y="567"/>
                      <a:pt x="898" y="5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8C055AD7-076F-4B72-B99A-FC76D9B13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5621" y="8135334"/>
                <a:ext cx="442707" cy="252555"/>
              </a:xfrm>
              <a:custGeom>
                <a:avLst/>
                <a:gdLst>
                  <a:gd name="connsiteX0" fmla="*/ 7155 w 442707"/>
                  <a:gd name="connsiteY0" fmla="*/ 237644 h 252555"/>
                  <a:gd name="connsiteX1" fmla="*/ 435552 w 442707"/>
                  <a:gd name="connsiteY1" fmla="*/ 237644 h 252555"/>
                  <a:gd name="connsiteX2" fmla="*/ 442707 w 442707"/>
                  <a:gd name="connsiteY2" fmla="*/ 245100 h 252555"/>
                  <a:gd name="connsiteX3" fmla="*/ 435552 w 442707"/>
                  <a:gd name="connsiteY3" fmla="*/ 252555 h 252555"/>
                  <a:gd name="connsiteX4" fmla="*/ 7155 w 442707"/>
                  <a:gd name="connsiteY4" fmla="*/ 252555 h 252555"/>
                  <a:gd name="connsiteX5" fmla="*/ 0 w 442707"/>
                  <a:gd name="connsiteY5" fmla="*/ 245100 h 252555"/>
                  <a:gd name="connsiteX6" fmla="*/ 7155 w 442707"/>
                  <a:gd name="connsiteY6" fmla="*/ 237644 h 252555"/>
                  <a:gd name="connsiteX7" fmla="*/ 7155 w 442707"/>
                  <a:gd name="connsiteY7" fmla="*/ 118822 h 252555"/>
                  <a:gd name="connsiteX8" fmla="*/ 435552 w 442707"/>
                  <a:gd name="connsiteY8" fmla="*/ 118822 h 252555"/>
                  <a:gd name="connsiteX9" fmla="*/ 442707 w 442707"/>
                  <a:gd name="connsiteY9" fmla="*/ 125863 h 252555"/>
                  <a:gd name="connsiteX10" fmla="*/ 435552 w 442707"/>
                  <a:gd name="connsiteY10" fmla="*/ 133785 h 252555"/>
                  <a:gd name="connsiteX11" fmla="*/ 7155 w 442707"/>
                  <a:gd name="connsiteY11" fmla="*/ 133785 h 252555"/>
                  <a:gd name="connsiteX12" fmla="*/ 0 w 442707"/>
                  <a:gd name="connsiteY12" fmla="*/ 125863 h 252555"/>
                  <a:gd name="connsiteX13" fmla="*/ 7155 w 442707"/>
                  <a:gd name="connsiteY13" fmla="*/ 118822 h 252555"/>
                  <a:gd name="connsiteX14" fmla="*/ 7155 w 442707"/>
                  <a:gd name="connsiteY14" fmla="*/ 0 h 252555"/>
                  <a:gd name="connsiteX15" fmla="*/ 435552 w 442707"/>
                  <a:gd name="connsiteY15" fmla="*/ 0 h 252555"/>
                  <a:gd name="connsiteX16" fmla="*/ 442707 w 442707"/>
                  <a:gd name="connsiteY16" fmla="*/ 7921 h 252555"/>
                  <a:gd name="connsiteX17" fmla="*/ 435552 w 442707"/>
                  <a:gd name="connsiteY17" fmla="*/ 14963 h 252555"/>
                  <a:gd name="connsiteX18" fmla="*/ 7155 w 442707"/>
                  <a:gd name="connsiteY18" fmla="*/ 14963 h 252555"/>
                  <a:gd name="connsiteX19" fmla="*/ 0 w 442707"/>
                  <a:gd name="connsiteY19" fmla="*/ 7921 h 252555"/>
                  <a:gd name="connsiteX20" fmla="*/ 7155 w 442707"/>
                  <a:gd name="connsiteY20" fmla="*/ 0 h 252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2707" h="252555">
                    <a:moveTo>
                      <a:pt x="7155" y="237644"/>
                    </a:moveTo>
                    <a:lnTo>
                      <a:pt x="435552" y="237644"/>
                    </a:lnTo>
                    <a:cubicBezTo>
                      <a:pt x="440024" y="237644"/>
                      <a:pt x="442707" y="241372"/>
                      <a:pt x="442707" y="245100"/>
                    </a:cubicBezTo>
                    <a:cubicBezTo>
                      <a:pt x="442707" y="249759"/>
                      <a:pt x="440024" y="252555"/>
                      <a:pt x="435552" y="252555"/>
                    </a:cubicBezTo>
                    <a:lnTo>
                      <a:pt x="7155" y="252555"/>
                    </a:lnTo>
                    <a:cubicBezTo>
                      <a:pt x="2683" y="252555"/>
                      <a:pt x="0" y="249759"/>
                      <a:pt x="0" y="245100"/>
                    </a:cubicBezTo>
                    <a:cubicBezTo>
                      <a:pt x="0" y="241372"/>
                      <a:pt x="2683" y="237644"/>
                      <a:pt x="7155" y="237644"/>
                    </a:cubicBezTo>
                    <a:close/>
                    <a:moveTo>
                      <a:pt x="7155" y="118822"/>
                    </a:moveTo>
                    <a:lnTo>
                      <a:pt x="435552" y="118822"/>
                    </a:lnTo>
                    <a:cubicBezTo>
                      <a:pt x="440024" y="118822"/>
                      <a:pt x="442707" y="122342"/>
                      <a:pt x="442707" y="125863"/>
                    </a:cubicBezTo>
                    <a:cubicBezTo>
                      <a:pt x="442707" y="129384"/>
                      <a:pt x="440024" y="133785"/>
                      <a:pt x="435552" y="133785"/>
                    </a:cubicBezTo>
                    <a:lnTo>
                      <a:pt x="7155" y="133785"/>
                    </a:lnTo>
                    <a:cubicBezTo>
                      <a:pt x="2683" y="133785"/>
                      <a:pt x="0" y="129384"/>
                      <a:pt x="0" y="125863"/>
                    </a:cubicBezTo>
                    <a:cubicBezTo>
                      <a:pt x="0" y="122342"/>
                      <a:pt x="2683" y="118822"/>
                      <a:pt x="7155" y="118822"/>
                    </a:cubicBezTo>
                    <a:close/>
                    <a:moveTo>
                      <a:pt x="7155" y="0"/>
                    </a:moveTo>
                    <a:lnTo>
                      <a:pt x="435552" y="0"/>
                    </a:lnTo>
                    <a:cubicBezTo>
                      <a:pt x="440024" y="0"/>
                      <a:pt x="442707" y="3520"/>
                      <a:pt x="442707" y="7921"/>
                    </a:cubicBezTo>
                    <a:cubicBezTo>
                      <a:pt x="442707" y="11442"/>
                      <a:pt x="440024" y="14963"/>
                      <a:pt x="435552" y="14963"/>
                    </a:cubicBezTo>
                    <a:lnTo>
                      <a:pt x="7155" y="14963"/>
                    </a:lnTo>
                    <a:cubicBezTo>
                      <a:pt x="2683" y="14963"/>
                      <a:pt x="0" y="11442"/>
                      <a:pt x="0" y="7921"/>
                    </a:cubicBezTo>
                    <a:cubicBezTo>
                      <a:pt x="0" y="3520"/>
                      <a:pt x="2683" y="0"/>
                      <a:pt x="71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15">
                <a:extLst>
                  <a:ext uri="{FF2B5EF4-FFF2-40B4-BE49-F238E27FC236}">
                    <a16:creationId xmlns:a16="http://schemas.microsoft.com/office/drawing/2014/main" id="{A07B569C-0064-4D84-BFD7-C8AA2787E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7469" y="8186825"/>
                <a:ext cx="170310" cy="162389"/>
              </a:xfrm>
              <a:custGeom>
                <a:avLst/>
                <a:gdLst>
                  <a:gd name="T0" fmla="*/ 109 w 191"/>
                  <a:gd name="T1" fmla="*/ 9 h 181"/>
                  <a:gd name="T2" fmla="*/ 118 w 191"/>
                  <a:gd name="T3" fmla="*/ 25 h 181"/>
                  <a:gd name="T4" fmla="*/ 128 w 191"/>
                  <a:gd name="T5" fmla="*/ 41 h 181"/>
                  <a:gd name="T6" fmla="*/ 128 w 191"/>
                  <a:gd name="T7" fmla="*/ 41 h 181"/>
                  <a:gd name="T8" fmla="*/ 132 w 191"/>
                  <a:gd name="T9" fmla="*/ 46 h 181"/>
                  <a:gd name="T10" fmla="*/ 132 w 191"/>
                  <a:gd name="T11" fmla="*/ 46 h 181"/>
                  <a:gd name="T12" fmla="*/ 139 w 191"/>
                  <a:gd name="T13" fmla="*/ 48 h 181"/>
                  <a:gd name="T14" fmla="*/ 157 w 191"/>
                  <a:gd name="T15" fmla="*/ 53 h 181"/>
                  <a:gd name="T16" fmla="*/ 175 w 191"/>
                  <a:gd name="T17" fmla="*/ 57 h 181"/>
                  <a:gd name="T18" fmla="*/ 175 w 191"/>
                  <a:gd name="T19" fmla="*/ 57 h 181"/>
                  <a:gd name="T20" fmla="*/ 188 w 191"/>
                  <a:gd name="T21" fmla="*/ 68 h 181"/>
                  <a:gd name="T22" fmla="*/ 188 w 191"/>
                  <a:gd name="T23" fmla="*/ 68 h 181"/>
                  <a:gd name="T24" fmla="*/ 184 w 191"/>
                  <a:gd name="T25" fmla="*/ 84 h 181"/>
                  <a:gd name="T26" fmla="*/ 172 w 191"/>
                  <a:gd name="T27" fmla="*/ 98 h 181"/>
                  <a:gd name="T28" fmla="*/ 159 w 191"/>
                  <a:gd name="T29" fmla="*/ 111 h 181"/>
                  <a:gd name="T30" fmla="*/ 159 w 191"/>
                  <a:gd name="T31" fmla="*/ 111 h 181"/>
                  <a:gd name="T32" fmla="*/ 156 w 191"/>
                  <a:gd name="T33" fmla="*/ 117 h 181"/>
                  <a:gd name="T34" fmla="*/ 156 w 191"/>
                  <a:gd name="T35" fmla="*/ 117 h 181"/>
                  <a:gd name="T36" fmla="*/ 155 w 191"/>
                  <a:gd name="T37" fmla="*/ 124 h 181"/>
                  <a:gd name="T38" fmla="*/ 156 w 191"/>
                  <a:gd name="T39" fmla="*/ 142 h 181"/>
                  <a:gd name="T40" fmla="*/ 159 w 191"/>
                  <a:gd name="T41" fmla="*/ 162 h 181"/>
                  <a:gd name="T42" fmla="*/ 159 w 191"/>
                  <a:gd name="T43" fmla="*/ 162 h 181"/>
                  <a:gd name="T44" fmla="*/ 152 w 191"/>
                  <a:gd name="T45" fmla="*/ 176 h 181"/>
                  <a:gd name="T46" fmla="*/ 152 w 191"/>
                  <a:gd name="T47" fmla="*/ 176 h 181"/>
                  <a:gd name="T48" fmla="*/ 135 w 191"/>
                  <a:gd name="T49" fmla="*/ 178 h 181"/>
                  <a:gd name="T50" fmla="*/ 118 w 191"/>
                  <a:gd name="T51" fmla="*/ 170 h 181"/>
                  <a:gd name="T52" fmla="*/ 101 w 191"/>
                  <a:gd name="T53" fmla="*/ 163 h 181"/>
                  <a:gd name="T54" fmla="*/ 101 w 191"/>
                  <a:gd name="T55" fmla="*/ 163 h 181"/>
                  <a:gd name="T56" fmla="*/ 95 w 191"/>
                  <a:gd name="T57" fmla="*/ 161 h 181"/>
                  <a:gd name="T58" fmla="*/ 95 w 191"/>
                  <a:gd name="T59" fmla="*/ 161 h 181"/>
                  <a:gd name="T60" fmla="*/ 88 w 191"/>
                  <a:gd name="T61" fmla="*/ 163 h 181"/>
                  <a:gd name="T62" fmla="*/ 71 w 191"/>
                  <a:gd name="T63" fmla="*/ 170 h 181"/>
                  <a:gd name="T64" fmla="*/ 54 w 191"/>
                  <a:gd name="T65" fmla="*/ 178 h 181"/>
                  <a:gd name="T66" fmla="*/ 54 w 191"/>
                  <a:gd name="T67" fmla="*/ 178 h 181"/>
                  <a:gd name="T68" fmla="*/ 38 w 191"/>
                  <a:gd name="T69" fmla="*/ 176 h 181"/>
                  <a:gd name="T70" fmla="*/ 38 w 191"/>
                  <a:gd name="T71" fmla="*/ 176 h 181"/>
                  <a:gd name="T72" fmla="*/ 31 w 191"/>
                  <a:gd name="T73" fmla="*/ 162 h 181"/>
                  <a:gd name="T74" fmla="*/ 33 w 191"/>
                  <a:gd name="T75" fmla="*/ 142 h 181"/>
                  <a:gd name="T76" fmla="*/ 35 w 191"/>
                  <a:gd name="T77" fmla="*/ 124 h 181"/>
                  <a:gd name="T78" fmla="*/ 35 w 191"/>
                  <a:gd name="T79" fmla="*/ 124 h 181"/>
                  <a:gd name="T80" fmla="*/ 34 w 191"/>
                  <a:gd name="T81" fmla="*/ 117 h 181"/>
                  <a:gd name="T82" fmla="*/ 34 w 191"/>
                  <a:gd name="T83" fmla="*/ 117 h 181"/>
                  <a:gd name="T84" fmla="*/ 31 w 191"/>
                  <a:gd name="T85" fmla="*/ 111 h 181"/>
                  <a:gd name="T86" fmla="*/ 18 w 191"/>
                  <a:gd name="T87" fmla="*/ 98 h 181"/>
                  <a:gd name="T88" fmla="*/ 5 w 191"/>
                  <a:gd name="T89" fmla="*/ 84 h 181"/>
                  <a:gd name="T90" fmla="*/ 5 w 191"/>
                  <a:gd name="T91" fmla="*/ 84 h 181"/>
                  <a:gd name="T92" fmla="*/ 2 w 191"/>
                  <a:gd name="T93" fmla="*/ 68 h 181"/>
                  <a:gd name="T94" fmla="*/ 2 w 191"/>
                  <a:gd name="T95" fmla="*/ 68 h 181"/>
                  <a:gd name="T96" fmla="*/ 14 w 191"/>
                  <a:gd name="T97" fmla="*/ 57 h 181"/>
                  <a:gd name="T98" fmla="*/ 33 w 191"/>
                  <a:gd name="T99" fmla="*/ 53 h 181"/>
                  <a:gd name="T100" fmla="*/ 51 w 191"/>
                  <a:gd name="T101" fmla="*/ 48 h 181"/>
                  <a:gd name="T102" fmla="*/ 51 w 191"/>
                  <a:gd name="T103" fmla="*/ 48 h 181"/>
                  <a:gd name="T104" fmla="*/ 57 w 191"/>
                  <a:gd name="T105" fmla="*/ 46 h 181"/>
                  <a:gd name="T106" fmla="*/ 57 w 191"/>
                  <a:gd name="T107" fmla="*/ 46 h 181"/>
                  <a:gd name="T108" fmla="*/ 61 w 191"/>
                  <a:gd name="T109" fmla="*/ 41 h 181"/>
                  <a:gd name="T110" fmla="*/ 72 w 191"/>
                  <a:gd name="T111" fmla="*/ 25 h 181"/>
                  <a:gd name="T112" fmla="*/ 81 w 191"/>
                  <a:gd name="T113" fmla="*/ 9 h 181"/>
                  <a:gd name="T114" fmla="*/ 81 w 191"/>
                  <a:gd name="T115" fmla="*/ 9 h 181"/>
                  <a:gd name="T116" fmla="*/ 95 w 191"/>
                  <a:gd name="T117" fmla="*/ 0 h 181"/>
                  <a:gd name="T118" fmla="*/ 95 w 191"/>
                  <a:gd name="T119" fmla="*/ 0 h 181"/>
                  <a:gd name="T120" fmla="*/ 109 w 191"/>
                  <a:gd name="T121" fmla="*/ 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1" h="181">
                    <a:moveTo>
                      <a:pt x="109" y="9"/>
                    </a:moveTo>
                    <a:lnTo>
                      <a:pt x="118" y="25"/>
                    </a:lnTo>
                    <a:lnTo>
                      <a:pt x="128" y="41"/>
                    </a:lnTo>
                    <a:lnTo>
                      <a:pt x="128" y="41"/>
                    </a:lnTo>
                    <a:cubicBezTo>
                      <a:pt x="128" y="42"/>
                      <a:pt x="130" y="44"/>
                      <a:pt x="132" y="46"/>
                    </a:cubicBezTo>
                    <a:lnTo>
                      <a:pt x="132" y="46"/>
                    </a:lnTo>
                    <a:cubicBezTo>
                      <a:pt x="134" y="47"/>
                      <a:pt x="136" y="48"/>
                      <a:pt x="139" y="48"/>
                    </a:cubicBezTo>
                    <a:lnTo>
                      <a:pt x="157" y="53"/>
                    </a:lnTo>
                    <a:lnTo>
                      <a:pt x="175" y="57"/>
                    </a:lnTo>
                    <a:lnTo>
                      <a:pt x="175" y="57"/>
                    </a:lnTo>
                    <a:cubicBezTo>
                      <a:pt x="182" y="57"/>
                      <a:pt x="186" y="63"/>
                      <a:pt x="188" y="68"/>
                    </a:cubicBezTo>
                    <a:lnTo>
                      <a:pt x="188" y="68"/>
                    </a:lnTo>
                    <a:cubicBezTo>
                      <a:pt x="190" y="73"/>
                      <a:pt x="189" y="79"/>
                      <a:pt x="184" y="84"/>
                    </a:cubicBezTo>
                    <a:lnTo>
                      <a:pt x="172" y="98"/>
                    </a:lnTo>
                    <a:lnTo>
                      <a:pt x="159" y="111"/>
                    </a:lnTo>
                    <a:lnTo>
                      <a:pt x="159" y="111"/>
                    </a:lnTo>
                    <a:cubicBezTo>
                      <a:pt x="157" y="113"/>
                      <a:pt x="156" y="115"/>
                      <a:pt x="156" y="117"/>
                    </a:cubicBezTo>
                    <a:lnTo>
                      <a:pt x="156" y="117"/>
                    </a:lnTo>
                    <a:cubicBezTo>
                      <a:pt x="155" y="120"/>
                      <a:pt x="155" y="121"/>
                      <a:pt x="155" y="124"/>
                    </a:cubicBezTo>
                    <a:lnTo>
                      <a:pt x="156" y="142"/>
                    </a:lnTo>
                    <a:lnTo>
                      <a:pt x="159" y="162"/>
                    </a:lnTo>
                    <a:lnTo>
                      <a:pt x="159" y="162"/>
                    </a:lnTo>
                    <a:cubicBezTo>
                      <a:pt x="160" y="168"/>
                      <a:pt x="156" y="173"/>
                      <a:pt x="152" y="176"/>
                    </a:cubicBezTo>
                    <a:lnTo>
                      <a:pt x="152" y="176"/>
                    </a:lnTo>
                    <a:cubicBezTo>
                      <a:pt x="148" y="180"/>
                      <a:pt x="141" y="180"/>
                      <a:pt x="135" y="178"/>
                    </a:cubicBezTo>
                    <a:lnTo>
                      <a:pt x="118" y="170"/>
                    </a:lnTo>
                    <a:lnTo>
                      <a:pt x="101" y="163"/>
                    </a:lnTo>
                    <a:lnTo>
                      <a:pt x="101" y="163"/>
                    </a:lnTo>
                    <a:cubicBezTo>
                      <a:pt x="99" y="162"/>
                      <a:pt x="97" y="161"/>
                      <a:pt x="95" y="161"/>
                    </a:cubicBezTo>
                    <a:lnTo>
                      <a:pt x="95" y="161"/>
                    </a:lnTo>
                    <a:cubicBezTo>
                      <a:pt x="93" y="161"/>
                      <a:pt x="90" y="162"/>
                      <a:pt x="88" y="163"/>
                    </a:cubicBezTo>
                    <a:lnTo>
                      <a:pt x="71" y="170"/>
                    </a:lnTo>
                    <a:lnTo>
                      <a:pt x="54" y="178"/>
                    </a:lnTo>
                    <a:lnTo>
                      <a:pt x="54" y="178"/>
                    </a:lnTo>
                    <a:cubicBezTo>
                      <a:pt x="48" y="180"/>
                      <a:pt x="42" y="180"/>
                      <a:pt x="38" y="176"/>
                    </a:cubicBezTo>
                    <a:lnTo>
                      <a:pt x="38" y="176"/>
                    </a:lnTo>
                    <a:cubicBezTo>
                      <a:pt x="33" y="173"/>
                      <a:pt x="30" y="168"/>
                      <a:pt x="31" y="162"/>
                    </a:cubicBezTo>
                    <a:lnTo>
                      <a:pt x="33" y="142"/>
                    </a:lnTo>
                    <a:lnTo>
                      <a:pt x="35" y="124"/>
                    </a:lnTo>
                    <a:lnTo>
                      <a:pt x="35" y="124"/>
                    </a:lnTo>
                    <a:cubicBezTo>
                      <a:pt x="35" y="121"/>
                      <a:pt x="35" y="120"/>
                      <a:pt x="34" y="117"/>
                    </a:cubicBezTo>
                    <a:lnTo>
                      <a:pt x="34" y="117"/>
                    </a:lnTo>
                    <a:cubicBezTo>
                      <a:pt x="33" y="115"/>
                      <a:pt x="33" y="113"/>
                      <a:pt x="31" y="111"/>
                    </a:cubicBezTo>
                    <a:lnTo>
                      <a:pt x="18" y="98"/>
                    </a:lnTo>
                    <a:lnTo>
                      <a:pt x="5" y="84"/>
                    </a:lnTo>
                    <a:lnTo>
                      <a:pt x="5" y="84"/>
                    </a:lnTo>
                    <a:cubicBezTo>
                      <a:pt x="1" y="79"/>
                      <a:pt x="0" y="73"/>
                      <a:pt x="2" y="68"/>
                    </a:cubicBezTo>
                    <a:lnTo>
                      <a:pt x="2" y="68"/>
                    </a:lnTo>
                    <a:cubicBezTo>
                      <a:pt x="4" y="63"/>
                      <a:pt x="8" y="57"/>
                      <a:pt x="14" y="57"/>
                    </a:cubicBezTo>
                    <a:lnTo>
                      <a:pt x="33" y="53"/>
                    </a:lnTo>
                    <a:lnTo>
                      <a:pt x="51" y="48"/>
                    </a:lnTo>
                    <a:lnTo>
                      <a:pt x="51" y="48"/>
                    </a:lnTo>
                    <a:cubicBezTo>
                      <a:pt x="53" y="48"/>
                      <a:pt x="55" y="47"/>
                      <a:pt x="57" y="46"/>
                    </a:cubicBezTo>
                    <a:lnTo>
                      <a:pt x="57" y="46"/>
                    </a:lnTo>
                    <a:cubicBezTo>
                      <a:pt x="59" y="44"/>
                      <a:pt x="61" y="42"/>
                      <a:pt x="61" y="41"/>
                    </a:cubicBezTo>
                    <a:lnTo>
                      <a:pt x="72" y="25"/>
                    </a:lnTo>
                    <a:lnTo>
                      <a:pt x="81" y="9"/>
                    </a:lnTo>
                    <a:lnTo>
                      <a:pt x="81" y="9"/>
                    </a:lnTo>
                    <a:cubicBezTo>
                      <a:pt x="83" y="3"/>
                      <a:pt x="89" y="0"/>
                      <a:pt x="95" y="0"/>
                    </a:cubicBezTo>
                    <a:lnTo>
                      <a:pt x="95" y="0"/>
                    </a:lnTo>
                    <a:cubicBezTo>
                      <a:pt x="100" y="0"/>
                      <a:pt x="105" y="3"/>
                      <a:pt x="109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16">
                <a:extLst>
                  <a:ext uri="{FF2B5EF4-FFF2-40B4-BE49-F238E27FC236}">
                    <a16:creationId xmlns:a16="http://schemas.microsoft.com/office/drawing/2014/main" id="{EB738C65-906D-4EB6-AE2B-98B8736BD0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9548" y="8178903"/>
                <a:ext cx="186153" cy="178231"/>
              </a:xfrm>
              <a:custGeom>
                <a:avLst/>
                <a:gdLst>
                  <a:gd name="T0" fmla="*/ 104 w 208"/>
                  <a:gd name="T1" fmla="*/ 161 h 198"/>
                  <a:gd name="T2" fmla="*/ 149 w 208"/>
                  <a:gd name="T3" fmla="*/ 178 h 198"/>
                  <a:gd name="T4" fmla="*/ 156 w 208"/>
                  <a:gd name="T5" fmla="*/ 178 h 198"/>
                  <a:gd name="T6" fmla="*/ 159 w 208"/>
                  <a:gd name="T7" fmla="*/ 171 h 198"/>
                  <a:gd name="T8" fmla="*/ 155 w 208"/>
                  <a:gd name="T9" fmla="*/ 133 h 198"/>
                  <a:gd name="T10" fmla="*/ 157 w 208"/>
                  <a:gd name="T11" fmla="*/ 122 h 198"/>
                  <a:gd name="T12" fmla="*/ 187 w 208"/>
                  <a:gd name="T13" fmla="*/ 86 h 198"/>
                  <a:gd name="T14" fmla="*/ 188 w 208"/>
                  <a:gd name="T15" fmla="*/ 78 h 198"/>
                  <a:gd name="T16" fmla="*/ 182 w 208"/>
                  <a:gd name="T17" fmla="*/ 72 h 198"/>
                  <a:gd name="T18" fmla="*/ 146 w 208"/>
                  <a:gd name="T19" fmla="*/ 65 h 198"/>
                  <a:gd name="T20" fmla="*/ 137 w 208"/>
                  <a:gd name="T21" fmla="*/ 61 h 198"/>
                  <a:gd name="T22" fmla="*/ 111 w 208"/>
                  <a:gd name="T23" fmla="*/ 21 h 198"/>
                  <a:gd name="T24" fmla="*/ 104 w 208"/>
                  <a:gd name="T25" fmla="*/ 17 h 198"/>
                  <a:gd name="T26" fmla="*/ 97 w 208"/>
                  <a:gd name="T27" fmla="*/ 21 h 198"/>
                  <a:gd name="T28" fmla="*/ 78 w 208"/>
                  <a:gd name="T29" fmla="*/ 53 h 198"/>
                  <a:gd name="T30" fmla="*/ 71 w 208"/>
                  <a:gd name="T31" fmla="*/ 61 h 198"/>
                  <a:gd name="T32" fmla="*/ 25 w 208"/>
                  <a:gd name="T33" fmla="*/ 72 h 198"/>
                  <a:gd name="T34" fmla="*/ 19 w 208"/>
                  <a:gd name="T35" fmla="*/ 78 h 198"/>
                  <a:gd name="T36" fmla="*/ 20 w 208"/>
                  <a:gd name="T37" fmla="*/ 86 h 198"/>
                  <a:gd name="T38" fmla="*/ 46 w 208"/>
                  <a:gd name="T39" fmla="*/ 114 h 198"/>
                  <a:gd name="T40" fmla="*/ 51 w 208"/>
                  <a:gd name="T41" fmla="*/ 122 h 198"/>
                  <a:gd name="T42" fmla="*/ 48 w 208"/>
                  <a:gd name="T43" fmla="*/ 171 h 198"/>
                  <a:gd name="T44" fmla="*/ 51 w 208"/>
                  <a:gd name="T45" fmla="*/ 178 h 198"/>
                  <a:gd name="T46" fmla="*/ 60 w 208"/>
                  <a:gd name="T47" fmla="*/ 178 h 198"/>
                  <a:gd name="T48" fmla="*/ 93 w 208"/>
                  <a:gd name="T49" fmla="*/ 163 h 198"/>
                  <a:gd name="T50" fmla="*/ 152 w 208"/>
                  <a:gd name="T51" fmla="*/ 196 h 198"/>
                  <a:gd name="T52" fmla="*/ 141 w 208"/>
                  <a:gd name="T53" fmla="*/ 194 h 198"/>
                  <a:gd name="T54" fmla="*/ 107 w 208"/>
                  <a:gd name="T55" fmla="*/ 178 h 198"/>
                  <a:gd name="T56" fmla="*/ 66 w 208"/>
                  <a:gd name="T57" fmla="*/ 194 h 198"/>
                  <a:gd name="T58" fmla="*/ 42 w 208"/>
                  <a:gd name="T59" fmla="*/ 191 h 198"/>
                  <a:gd name="T60" fmla="*/ 32 w 208"/>
                  <a:gd name="T61" fmla="*/ 168 h 198"/>
                  <a:gd name="T62" fmla="*/ 36 w 208"/>
                  <a:gd name="T63" fmla="*/ 131 h 198"/>
                  <a:gd name="T64" fmla="*/ 36 w 208"/>
                  <a:gd name="T65" fmla="*/ 128 h 198"/>
                  <a:gd name="T66" fmla="*/ 9 w 208"/>
                  <a:gd name="T67" fmla="*/ 97 h 198"/>
                  <a:gd name="T68" fmla="*/ 3 w 208"/>
                  <a:gd name="T69" fmla="*/ 73 h 198"/>
                  <a:gd name="T70" fmla="*/ 21 w 208"/>
                  <a:gd name="T71" fmla="*/ 56 h 198"/>
                  <a:gd name="T72" fmla="*/ 58 w 208"/>
                  <a:gd name="T73" fmla="*/ 49 h 198"/>
                  <a:gd name="T74" fmla="*/ 61 w 208"/>
                  <a:gd name="T75" fmla="*/ 47 h 198"/>
                  <a:gd name="T76" fmla="*/ 82 w 208"/>
                  <a:gd name="T77" fmla="*/ 12 h 198"/>
                  <a:gd name="T78" fmla="*/ 104 w 208"/>
                  <a:gd name="T79" fmla="*/ 0 h 198"/>
                  <a:gd name="T80" fmla="*/ 125 w 208"/>
                  <a:gd name="T81" fmla="*/ 12 h 198"/>
                  <a:gd name="T82" fmla="*/ 144 w 208"/>
                  <a:gd name="T83" fmla="*/ 45 h 198"/>
                  <a:gd name="T84" fmla="*/ 146 w 208"/>
                  <a:gd name="T85" fmla="*/ 47 h 198"/>
                  <a:gd name="T86" fmla="*/ 149 w 208"/>
                  <a:gd name="T87" fmla="*/ 49 h 198"/>
                  <a:gd name="T88" fmla="*/ 186 w 208"/>
                  <a:gd name="T89" fmla="*/ 56 h 198"/>
                  <a:gd name="T90" fmla="*/ 205 w 208"/>
                  <a:gd name="T91" fmla="*/ 73 h 198"/>
                  <a:gd name="T92" fmla="*/ 174 w 208"/>
                  <a:gd name="T93" fmla="*/ 125 h 198"/>
                  <a:gd name="T94" fmla="*/ 172 w 208"/>
                  <a:gd name="T95" fmla="*/ 128 h 198"/>
                  <a:gd name="T96" fmla="*/ 172 w 208"/>
                  <a:gd name="T97" fmla="*/ 131 h 198"/>
                  <a:gd name="T98" fmla="*/ 176 w 208"/>
                  <a:gd name="T99" fmla="*/ 168 h 198"/>
                  <a:gd name="T100" fmla="*/ 165 w 208"/>
                  <a:gd name="T101" fmla="*/ 19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8" h="198">
                    <a:moveTo>
                      <a:pt x="104" y="161"/>
                    </a:moveTo>
                    <a:lnTo>
                      <a:pt x="104" y="161"/>
                    </a:lnTo>
                    <a:cubicBezTo>
                      <a:pt x="107" y="161"/>
                      <a:pt x="111" y="162"/>
                      <a:pt x="114" y="163"/>
                    </a:cubicBezTo>
                    <a:lnTo>
                      <a:pt x="149" y="178"/>
                    </a:lnTo>
                    <a:lnTo>
                      <a:pt x="149" y="178"/>
                    </a:lnTo>
                    <a:cubicBezTo>
                      <a:pt x="152" y="180"/>
                      <a:pt x="155" y="178"/>
                      <a:pt x="156" y="178"/>
                    </a:cubicBezTo>
                    <a:lnTo>
                      <a:pt x="156" y="178"/>
                    </a:lnTo>
                    <a:cubicBezTo>
                      <a:pt x="157" y="177"/>
                      <a:pt x="160" y="175"/>
                      <a:pt x="159" y="171"/>
                    </a:cubicBezTo>
                    <a:lnTo>
                      <a:pt x="155" y="133"/>
                    </a:lnTo>
                    <a:lnTo>
                      <a:pt x="155" y="133"/>
                    </a:lnTo>
                    <a:cubicBezTo>
                      <a:pt x="155" y="129"/>
                      <a:pt x="155" y="126"/>
                      <a:pt x="157" y="122"/>
                    </a:cubicBezTo>
                    <a:lnTo>
                      <a:pt x="157" y="122"/>
                    </a:lnTo>
                    <a:cubicBezTo>
                      <a:pt x="158" y="119"/>
                      <a:pt x="159" y="116"/>
                      <a:pt x="162" y="113"/>
                    </a:cubicBezTo>
                    <a:lnTo>
                      <a:pt x="187" y="86"/>
                    </a:lnTo>
                    <a:lnTo>
                      <a:pt x="187" y="86"/>
                    </a:lnTo>
                    <a:cubicBezTo>
                      <a:pt x="190" y="83"/>
                      <a:pt x="189" y="79"/>
                      <a:pt x="188" y="78"/>
                    </a:cubicBezTo>
                    <a:lnTo>
                      <a:pt x="188" y="78"/>
                    </a:lnTo>
                    <a:cubicBezTo>
                      <a:pt x="188" y="77"/>
                      <a:pt x="187" y="73"/>
                      <a:pt x="182" y="72"/>
                    </a:cubicBezTo>
                    <a:lnTo>
                      <a:pt x="146" y="65"/>
                    </a:lnTo>
                    <a:lnTo>
                      <a:pt x="146" y="65"/>
                    </a:lnTo>
                    <a:cubicBezTo>
                      <a:pt x="143" y="64"/>
                      <a:pt x="139" y="62"/>
                      <a:pt x="137" y="61"/>
                    </a:cubicBezTo>
                    <a:lnTo>
                      <a:pt x="137" y="61"/>
                    </a:lnTo>
                    <a:cubicBezTo>
                      <a:pt x="133" y="59"/>
                      <a:pt x="131" y="55"/>
                      <a:pt x="130" y="53"/>
                    </a:cubicBezTo>
                    <a:lnTo>
                      <a:pt x="111" y="21"/>
                    </a:lnTo>
                    <a:lnTo>
                      <a:pt x="111" y="21"/>
                    </a:lnTo>
                    <a:cubicBezTo>
                      <a:pt x="108" y="17"/>
                      <a:pt x="105" y="17"/>
                      <a:pt x="104" y="17"/>
                    </a:cubicBezTo>
                    <a:lnTo>
                      <a:pt x="104" y="17"/>
                    </a:lnTo>
                    <a:cubicBezTo>
                      <a:pt x="103" y="17"/>
                      <a:pt x="98" y="17"/>
                      <a:pt x="97" y="21"/>
                    </a:cubicBezTo>
                    <a:lnTo>
                      <a:pt x="78" y="53"/>
                    </a:lnTo>
                    <a:lnTo>
                      <a:pt x="78" y="53"/>
                    </a:lnTo>
                    <a:cubicBezTo>
                      <a:pt x="76" y="55"/>
                      <a:pt x="74" y="58"/>
                      <a:pt x="71" y="61"/>
                    </a:cubicBezTo>
                    <a:lnTo>
                      <a:pt x="71" y="61"/>
                    </a:lnTo>
                    <a:cubicBezTo>
                      <a:pt x="69" y="62"/>
                      <a:pt x="65" y="64"/>
                      <a:pt x="62" y="65"/>
                    </a:cubicBezTo>
                    <a:lnTo>
                      <a:pt x="25" y="72"/>
                    </a:lnTo>
                    <a:lnTo>
                      <a:pt x="25" y="72"/>
                    </a:lnTo>
                    <a:cubicBezTo>
                      <a:pt x="20" y="73"/>
                      <a:pt x="19" y="77"/>
                      <a:pt x="19" y="78"/>
                    </a:cubicBezTo>
                    <a:lnTo>
                      <a:pt x="19" y="78"/>
                    </a:lnTo>
                    <a:cubicBezTo>
                      <a:pt x="19" y="79"/>
                      <a:pt x="18" y="83"/>
                      <a:pt x="20" y="86"/>
                    </a:cubicBezTo>
                    <a:lnTo>
                      <a:pt x="46" y="114"/>
                    </a:lnTo>
                    <a:lnTo>
                      <a:pt x="46" y="114"/>
                    </a:lnTo>
                    <a:cubicBezTo>
                      <a:pt x="48" y="116"/>
                      <a:pt x="50" y="119"/>
                      <a:pt x="51" y="122"/>
                    </a:cubicBezTo>
                    <a:lnTo>
                      <a:pt x="51" y="122"/>
                    </a:lnTo>
                    <a:cubicBezTo>
                      <a:pt x="52" y="126"/>
                      <a:pt x="53" y="129"/>
                      <a:pt x="52" y="133"/>
                    </a:cubicBezTo>
                    <a:lnTo>
                      <a:pt x="48" y="171"/>
                    </a:lnTo>
                    <a:lnTo>
                      <a:pt x="48" y="171"/>
                    </a:lnTo>
                    <a:cubicBezTo>
                      <a:pt x="48" y="175"/>
                      <a:pt x="50" y="177"/>
                      <a:pt x="51" y="178"/>
                    </a:cubicBezTo>
                    <a:lnTo>
                      <a:pt x="51" y="178"/>
                    </a:lnTo>
                    <a:cubicBezTo>
                      <a:pt x="53" y="178"/>
                      <a:pt x="55" y="180"/>
                      <a:pt x="60" y="178"/>
                    </a:cubicBezTo>
                    <a:lnTo>
                      <a:pt x="93" y="163"/>
                    </a:lnTo>
                    <a:lnTo>
                      <a:pt x="93" y="163"/>
                    </a:lnTo>
                    <a:cubicBezTo>
                      <a:pt x="97" y="162"/>
                      <a:pt x="100" y="161"/>
                      <a:pt x="104" y="161"/>
                    </a:cubicBezTo>
                    <a:close/>
                    <a:moveTo>
                      <a:pt x="152" y="196"/>
                    </a:moveTo>
                    <a:lnTo>
                      <a:pt x="152" y="196"/>
                    </a:lnTo>
                    <a:cubicBezTo>
                      <a:pt x="148" y="196"/>
                      <a:pt x="144" y="195"/>
                      <a:pt x="141" y="194"/>
                    </a:cubicBezTo>
                    <a:lnTo>
                      <a:pt x="107" y="178"/>
                    </a:lnTo>
                    <a:lnTo>
                      <a:pt x="107" y="178"/>
                    </a:lnTo>
                    <a:cubicBezTo>
                      <a:pt x="105" y="178"/>
                      <a:pt x="103" y="178"/>
                      <a:pt x="100" y="178"/>
                    </a:cubicBezTo>
                    <a:lnTo>
                      <a:pt x="66" y="194"/>
                    </a:lnTo>
                    <a:lnTo>
                      <a:pt x="66" y="194"/>
                    </a:lnTo>
                    <a:cubicBezTo>
                      <a:pt x="58" y="197"/>
                      <a:pt x="49" y="196"/>
                      <a:pt x="42" y="191"/>
                    </a:cubicBezTo>
                    <a:lnTo>
                      <a:pt x="42" y="191"/>
                    </a:lnTo>
                    <a:cubicBezTo>
                      <a:pt x="35" y="186"/>
                      <a:pt x="31" y="178"/>
                      <a:pt x="32" y="168"/>
                    </a:cubicBezTo>
                    <a:lnTo>
                      <a:pt x="36" y="131"/>
                    </a:lnTo>
                    <a:lnTo>
                      <a:pt x="36" y="131"/>
                    </a:lnTo>
                    <a:cubicBezTo>
                      <a:pt x="36" y="130"/>
                      <a:pt x="36" y="128"/>
                      <a:pt x="36" y="128"/>
                    </a:cubicBezTo>
                    <a:lnTo>
                      <a:pt x="36" y="128"/>
                    </a:lnTo>
                    <a:cubicBezTo>
                      <a:pt x="35" y="127"/>
                      <a:pt x="34" y="126"/>
                      <a:pt x="33" y="125"/>
                    </a:cubicBezTo>
                    <a:lnTo>
                      <a:pt x="9" y="97"/>
                    </a:lnTo>
                    <a:lnTo>
                      <a:pt x="9" y="97"/>
                    </a:lnTo>
                    <a:cubicBezTo>
                      <a:pt x="3" y="90"/>
                      <a:pt x="0" y="82"/>
                      <a:pt x="3" y="73"/>
                    </a:cubicBezTo>
                    <a:lnTo>
                      <a:pt x="3" y="73"/>
                    </a:lnTo>
                    <a:cubicBezTo>
                      <a:pt x="6" y="65"/>
                      <a:pt x="13" y="58"/>
                      <a:pt x="21" y="56"/>
                    </a:cubicBezTo>
                    <a:lnTo>
                      <a:pt x="58" y="49"/>
                    </a:lnTo>
                    <a:lnTo>
                      <a:pt x="58" y="49"/>
                    </a:lnTo>
                    <a:cubicBezTo>
                      <a:pt x="60" y="49"/>
                      <a:pt x="60" y="48"/>
                      <a:pt x="61" y="47"/>
                    </a:cubicBezTo>
                    <a:lnTo>
                      <a:pt x="61" y="47"/>
                    </a:lnTo>
                    <a:cubicBezTo>
                      <a:pt x="62" y="46"/>
                      <a:pt x="63" y="45"/>
                      <a:pt x="64" y="45"/>
                    </a:cubicBezTo>
                    <a:lnTo>
                      <a:pt x="82" y="12"/>
                    </a:lnTo>
                    <a:lnTo>
                      <a:pt x="82" y="12"/>
                    </a:lnTo>
                    <a:cubicBezTo>
                      <a:pt x="86" y="4"/>
                      <a:pt x="95" y="0"/>
                      <a:pt x="104" y="0"/>
                    </a:cubicBezTo>
                    <a:lnTo>
                      <a:pt x="104" y="0"/>
                    </a:lnTo>
                    <a:cubicBezTo>
                      <a:pt x="113" y="0"/>
                      <a:pt x="121" y="4"/>
                      <a:pt x="125" y="12"/>
                    </a:cubicBezTo>
                    <a:lnTo>
                      <a:pt x="125" y="12"/>
                    </a:lnTo>
                    <a:lnTo>
                      <a:pt x="144" y="45"/>
                    </a:lnTo>
                    <a:lnTo>
                      <a:pt x="144" y="45"/>
                    </a:lnTo>
                    <a:cubicBezTo>
                      <a:pt x="144" y="45"/>
                      <a:pt x="145" y="46"/>
                      <a:pt x="146" y="47"/>
                    </a:cubicBezTo>
                    <a:lnTo>
                      <a:pt x="146" y="47"/>
                    </a:lnTo>
                    <a:cubicBezTo>
                      <a:pt x="147" y="48"/>
                      <a:pt x="149" y="49"/>
                      <a:pt x="149" y="49"/>
                    </a:cubicBezTo>
                    <a:lnTo>
                      <a:pt x="186" y="56"/>
                    </a:lnTo>
                    <a:lnTo>
                      <a:pt x="186" y="56"/>
                    </a:lnTo>
                    <a:cubicBezTo>
                      <a:pt x="195" y="58"/>
                      <a:pt x="202" y="65"/>
                      <a:pt x="205" y="73"/>
                    </a:cubicBezTo>
                    <a:lnTo>
                      <a:pt x="205" y="73"/>
                    </a:lnTo>
                    <a:cubicBezTo>
                      <a:pt x="207" y="82"/>
                      <a:pt x="205" y="90"/>
                      <a:pt x="199" y="97"/>
                    </a:cubicBezTo>
                    <a:lnTo>
                      <a:pt x="174" y="125"/>
                    </a:lnTo>
                    <a:lnTo>
                      <a:pt x="174" y="125"/>
                    </a:lnTo>
                    <a:cubicBezTo>
                      <a:pt x="173" y="126"/>
                      <a:pt x="172" y="127"/>
                      <a:pt x="172" y="128"/>
                    </a:cubicBezTo>
                    <a:lnTo>
                      <a:pt x="172" y="128"/>
                    </a:lnTo>
                    <a:cubicBezTo>
                      <a:pt x="172" y="128"/>
                      <a:pt x="171" y="130"/>
                      <a:pt x="172" y="131"/>
                    </a:cubicBezTo>
                    <a:lnTo>
                      <a:pt x="176" y="168"/>
                    </a:lnTo>
                    <a:lnTo>
                      <a:pt x="176" y="168"/>
                    </a:lnTo>
                    <a:cubicBezTo>
                      <a:pt x="177" y="178"/>
                      <a:pt x="173" y="186"/>
                      <a:pt x="165" y="191"/>
                    </a:cubicBezTo>
                    <a:lnTo>
                      <a:pt x="165" y="191"/>
                    </a:lnTo>
                    <a:cubicBezTo>
                      <a:pt x="161" y="194"/>
                      <a:pt x="157" y="196"/>
                      <a:pt x="152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705E3A82-6E21-46EB-9BCE-0ED547956D96}"/>
                </a:ext>
              </a:extLst>
            </p:cNvPr>
            <p:cNvGrpSpPr/>
            <p:nvPr/>
          </p:nvGrpSpPr>
          <p:grpSpPr>
            <a:xfrm>
              <a:off x="13751645" y="8012553"/>
              <a:ext cx="4384524" cy="3053719"/>
              <a:chOff x="13751645" y="8012553"/>
              <a:chExt cx="4384524" cy="3053719"/>
            </a:xfrm>
          </p:grpSpPr>
          <p:sp>
            <p:nvSpPr>
              <p:cNvPr id="344" name="Freeform 117">
                <a:extLst>
                  <a:ext uri="{FF2B5EF4-FFF2-40B4-BE49-F238E27FC236}">
                    <a16:creationId xmlns:a16="http://schemas.microsoft.com/office/drawing/2014/main" id="{641C023B-00FD-46D9-8878-B4F516ED20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2894" y="8523485"/>
                <a:ext cx="269329" cy="388151"/>
              </a:xfrm>
              <a:custGeom>
                <a:avLst/>
                <a:gdLst>
                  <a:gd name="T0" fmla="*/ 162 w 300"/>
                  <a:gd name="T1" fmla="*/ 6 h 432"/>
                  <a:gd name="T2" fmla="*/ 162 w 300"/>
                  <a:gd name="T3" fmla="*/ 6 h 432"/>
                  <a:gd name="T4" fmla="*/ 23 w 300"/>
                  <a:gd name="T5" fmla="*/ 86 h 432"/>
                  <a:gd name="T6" fmla="*/ 23 w 300"/>
                  <a:gd name="T7" fmla="*/ 86 h 432"/>
                  <a:gd name="T8" fmla="*/ 53 w 300"/>
                  <a:gd name="T9" fmla="*/ 336 h 432"/>
                  <a:gd name="T10" fmla="*/ 53 w 300"/>
                  <a:gd name="T11" fmla="*/ 336 h 432"/>
                  <a:gd name="T12" fmla="*/ 127 w 300"/>
                  <a:gd name="T13" fmla="*/ 337 h 432"/>
                  <a:gd name="T14" fmla="*/ 127 w 300"/>
                  <a:gd name="T15" fmla="*/ 431 h 432"/>
                  <a:gd name="T16" fmla="*/ 241 w 300"/>
                  <a:gd name="T17" fmla="*/ 431 h 432"/>
                  <a:gd name="T18" fmla="*/ 241 w 300"/>
                  <a:gd name="T19" fmla="*/ 273 h 432"/>
                  <a:gd name="T20" fmla="*/ 241 w 300"/>
                  <a:gd name="T21" fmla="*/ 273 h 432"/>
                  <a:gd name="T22" fmla="*/ 290 w 300"/>
                  <a:gd name="T23" fmla="*/ 160 h 432"/>
                  <a:gd name="T24" fmla="*/ 290 w 300"/>
                  <a:gd name="T25" fmla="*/ 160 h 432"/>
                  <a:gd name="T26" fmla="*/ 162 w 300"/>
                  <a:gd name="T27" fmla="*/ 6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0" h="432">
                    <a:moveTo>
                      <a:pt x="162" y="6"/>
                    </a:moveTo>
                    <a:lnTo>
                      <a:pt x="162" y="6"/>
                    </a:lnTo>
                    <a:cubicBezTo>
                      <a:pt x="90" y="0"/>
                      <a:pt x="32" y="47"/>
                      <a:pt x="23" y="86"/>
                    </a:cubicBezTo>
                    <a:lnTo>
                      <a:pt x="23" y="86"/>
                    </a:lnTo>
                    <a:cubicBezTo>
                      <a:pt x="13" y="125"/>
                      <a:pt x="0" y="303"/>
                      <a:pt x="53" y="336"/>
                    </a:cubicBezTo>
                    <a:lnTo>
                      <a:pt x="53" y="336"/>
                    </a:lnTo>
                    <a:cubicBezTo>
                      <a:pt x="74" y="349"/>
                      <a:pt x="102" y="345"/>
                      <a:pt x="127" y="337"/>
                    </a:cubicBezTo>
                    <a:lnTo>
                      <a:pt x="127" y="431"/>
                    </a:lnTo>
                    <a:lnTo>
                      <a:pt x="241" y="431"/>
                    </a:lnTo>
                    <a:lnTo>
                      <a:pt x="241" y="273"/>
                    </a:lnTo>
                    <a:lnTo>
                      <a:pt x="241" y="273"/>
                    </a:lnTo>
                    <a:cubicBezTo>
                      <a:pt x="267" y="241"/>
                      <a:pt x="285" y="203"/>
                      <a:pt x="290" y="160"/>
                    </a:cubicBezTo>
                    <a:lnTo>
                      <a:pt x="290" y="160"/>
                    </a:lnTo>
                    <a:cubicBezTo>
                      <a:pt x="299" y="75"/>
                      <a:pt x="234" y="14"/>
                      <a:pt x="162" y="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18">
                <a:extLst>
                  <a:ext uri="{FF2B5EF4-FFF2-40B4-BE49-F238E27FC236}">
                    <a16:creationId xmlns:a16="http://schemas.microsoft.com/office/drawing/2014/main" id="{82729172-9FA0-4385-A2C0-B5CEDE8BD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1013" y="8511604"/>
                <a:ext cx="281210" cy="403994"/>
              </a:xfrm>
              <a:custGeom>
                <a:avLst/>
                <a:gdLst>
                  <a:gd name="T0" fmla="*/ 146 w 314"/>
                  <a:gd name="T1" fmla="*/ 431 h 449"/>
                  <a:gd name="T2" fmla="*/ 244 w 314"/>
                  <a:gd name="T3" fmla="*/ 431 h 449"/>
                  <a:gd name="T4" fmla="*/ 244 w 314"/>
                  <a:gd name="T5" fmla="*/ 282 h 449"/>
                  <a:gd name="T6" fmla="*/ 244 w 314"/>
                  <a:gd name="T7" fmla="*/ 282 h 449"/>
                  <a:gd name="T8" fmla="*/ 246 w 314"/>
                  <a:gd name="T9" fmla="*/ 277 h 449"/>
                  <a:gd name="T10" fmla="*/ 246 w 314"/>
                  <a:gd name="T11" fmla="*/ 277 h 449"/>
                  <a:gd name="T12" fmla="*/ 292 w 314"/>
                  <a:gd name="T13" fmla="*/ 168 h 449"/>
                  <a:gd name="T14" fmla="*/ 292 w 314"/>
                  <a:gd name="T15" fmla="*/ 168 h 449"/>
                  <a:gd name="T16" fmla="*/ 266 w 314"/>
                  <a:gd name="T17" fmla="*/ 74 h 449"/>
                  <a:gd name="T18" fmla="*/ 266 w 314"/>
                  <a:gd name="T19" fmla="*/ 74 h 449"/>
                  <a:gd name="T20" fmla="*/ 172 w 314"/>
                  <a:gd name="T21" fmla="*/ 24 h 449"/>
                  <a:gd name="T22" fmla="*/ 172 w 314"/>
                  <a:gd name="T23" fmla="*/ 24 h 449"/>
                  <a:gd name="T24" fmla="*/ 42 w 314"/>
                  <a:gd name="T25" fmla="*/ 97 h 449"/>
                  <a:gd name="T26" fmla="*/ 42 w 314"/>
                  <a:gd name="T27" fmla="*/ 97 h 449"/>
                  <a:gd name="T28" fmla="*/ 68 w 314"/>
                  <a:gd name="T29" fmla="*/ 338 h 449"/>
                  <a:gd name="T30" fmla="*/ 68 w 314"/>
                  <a:gd name="T31" fmla="*/ 338 h 449"/>
                  <a:gd name="T32" fmla="*/ 135 w 314"/>
                  <a:gd name="T33" fmla="*/ 339 h 449"/>
                  <a:gd name="T34" fmla="*/ 135 w 314"/>
                  <a:gd name="T35" fmla="*/ 339 h 449"/>
                  <a:gd name="T36" fmla="*/ 142 w 314"/>
                  <a:gd name="T37" fmla="*/ 339 h 449"/>
                  <a:gd name="T38" fmla="*/ 142 w 314"/>
                  <a:gd name="T39" fmla="*/ 339 h 449"/>
                  <a:gd name="T40" fmla="*/ 145 w 314"/>
                  <a:gd name="T41" fmla="*/ 346 h 449"/>
                  <a:gd name="T42" fmla="*/ 146 w 314"/>
                  <a:gd name="T43" fmla="*/ 431 h 449"/>
                  <a:gd name="T44" fmla="*/ 252 w 314"/>
                  <a:gd name="T45" fmla="*/ 448 h 449"/>
                  <a:gd name="T46" fmla="*/ 138 w 314"/>
                  <a:gd name="T47" fmla="*/ 448 h 449"/>
                  <a:gd name="T48" fmla="*/ 138 w 314"/>
                  <a:gd name="T49" fmla="*/ 448 h 449"/>
                  <a:gd name="T50" fmla="*/ 129 w 314"/>
                  <a:gd name="T51" fmla="*/ 440 h 449"/>
                  <a:gd name="T52" fmla="*/ 129 w 314"/>
                  <a:gd name="T53" fmla="*/ 357 h 449"/>
                  <a:gd name="T54" fmla="*/ 129 w 314"/>
                  <a:gd name="T55" fmla="*/ 357 h 449"/>
                  <a:gd name="T56" fmla="*/ 60 w 314"/>
                  <a:gd name="T57" fmla="*/ 352 h 449"/>
                  <a:gd name="T58" fmla="*/ 60 w 314"/>
                  <a:gd name="T59" fmla="*/ 352 h 449"/>
                  <a:gd name="T60" fmla="*/ 26 w 314"/>
                  <a:gd name="T61" fmla="*/ 93 h 449"/>
                  <a:gd name="T62" fmla="*/ 26 w 314"/>
                  <a:gd name="T63" fmla="*/ 93 h 449"/>
                  <a:gd name="T64" fmla="*/ 173 w 314"/>
                  <a:gd name="T65" fmla="*/ 8 h 449"/>
                  <a:gd name="T66" fmla="*/ 173 w 314"/>
                  <a:gd name="T67" fmla="*/ 8 h 449"/>
                  <a:gd name="T68" fmla="*/ 279 w 314"/>
                  <a:gd name="T69" fmla="*/ 64 h 449"/>
                  <a:gd name="T70" fmla="*/ 279 w 314"/>
                  <a:gd name="T71" fmla="*/ 64 h 449"/>
                  <a:gd name="T72" fmla="*/ 309 w 314"/>
                  <a:gd name="T73" fmla="*/ 170 h 449"/>
                  <a:gd name="T74" fmla="*/ 309 w 314"/>
                  <a:gd name="T75" fmla="*/ 170 h 449"/>
                  <a:gd name="T76" fmla="*/ 260 w 314"/>
                  <a:gd name="T77" fmla="*/ 284 h 449"/>
                  <a:gd name="T78" fmla="*/ 260 w 314"/>
                  <a:gd name="T79" fmla="*/ 440 h 449"/>
                  <a:gd name="T80" fmla="*/ 260 w 314"/>
                  <a:gd name="T81" fmla="*/ 440 h 449"/>
                  <a:gd name="T82" fmla="*/ 252 w 314"/>
                  <a:gd name="T83" fmla="*/ 448 h 4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4" h="449">
                    <a:moveTo>
                      <a:pt x="146" y="431"/>
                    </a:moveTo>
                    <a:lnTo>
                      <a:pt x="244" y="431"/>
                    </a:lnTo>
                    <a:lnTo>
                      <a:pt x="244" y="282"/>
                    </a:lnTo>
                    <a:lnTo>
                      <a:pt x="244" y="282"/>
                    </a:lnTo>
                    <a:cubicBezTo>
                      <a:pt x="244" y="279"/>
                      <a:pt x="245" y="278"/>
                      <a:pt x="246" y="277"/>
                    </a:cubicBezTo>
                    <a:lnTo>
                      <a:pt x="246" y="277"/>
                    </a:lnTo>
                    <a:cubicBezTo>
                      <a:pt x="272" y="245"/>
                      <a:pt x="288" y="207"/>
                      <a:pt x="292" y="168"/>
                    </a:cubicBezTo>
                    <a:lnTo>
                      <a:pt x="292" y="168"/>
                    </a:lnTo>
                    <a:cubicBezTo>
                      <a:pt x="297" y="133"/>
                      <a:pt x="287" y="100"/>
                      <a:pt x="266" y="74"/>
                    </a:cubicBezTo>
                    <a:lnTo>
                      <a:pt x="266" y="74"/>
                    </a:lnTo>
                    <a:cubicBezTo>
                      <a:pt x="243" y="46"/>
                      <a:pt x="209" y="27"/>
                      <a:pt x="172" y="24"/>
                    </a:cubicBezTo>
                    <a:lnTo>
                      <a:pt x="172" y="24"/>
                    </a:lnTo>
                    <a:cubicBezTo>
                      <a:pt x="103" y="17"/>
                      <a:pt x="50" y="62"/>
                      <a:pt x="42" y="97"/>
                    </a:cubicBezTo>
                    <a:lnTo>
                      <a:pt x="42" y="97"/>
                    </a:lnTo>
                    <a:cubicBezTo>
                      <a:pt x="31" y="144"/>
                      <a:pt x="22" y="310"/>
                      <a:pt x="68" y="338"/>
                    </a:cubicBezTo>
                    <a:lnTo>
                      <a:pt x="68" y="338"/>
                    </a:lnTo>
                    <a:cubicBezTo>
                      <a:pt x="87" y="350"/>
                      <a:pt x="115" y="345"/>
                      <a:pt x="135" y="339"/>
                    </a:cubicBezTo>
                    <a:lnTo>
                      <a:pt x="135" y="339"/>
                    </a:lnTo>
                    <a:cubicBezTo>
                      <a:pt x="138" y="338"/>
                      <a:pt x="140" y="338"/>
                      <a:pt x="142" y="339"/>
                    </a:cubicBezTo>
                    <a:lnTo>
                      <a:pt x="142" y="339"/>
                    </a:lnTo>
                    <a:cubicBezTo>
                      <a:pt x="145" y="341"/>
                      <a:pt x="145" y="344"/>
                      <a:pt x="145" y="346"/>
                    </a:cubicBezTo>
                    <a:lnTo>
                      <a:pt x="146" y="431"/>
                    </a:lnTo>
                    <a:close/>
                    <a:moveTo>
                      <a:pt x="252" y="448"/>
                    </a:moveTo>
                    <a:lnTo>
                      <a:pt x="138" y="448"/>
                    </a:lnTo>
                    <a:lnTo>
                      <a:pt x="138" y="448"/>
                    </a:lnTo>
                    <a:cubicBezTo>
                      <a:pt x="133" y="448"/>
                      <a:pt x="129" y="444"/>
                      <a:pt x="129" y="440"/>
                    </a:cubicBezTo>
                    <a:lnTo>
                      <a:pt x="129" y="357"/>
                    </a:lnTo>
                    <a:lnTo>
                      <a:pt x="129" y="357"/>
                    </a:lnTo>
                    <a:cubicBezTo>
                      <a:pt x="101" y="365"/>
                      <a:pt x="77" y="363"/>
                      <a:pt x="60" y="352"/>
                    </a:cubicBezTo>
                    <a:lnTo>
                      <a:pt x="60" y="352"/>
                    </a:lnTo>
                    <a:cubicBezTo>
                      <a:pt x="0" y="315"/>
                      <a:pt x="18" y="129"/>
                      <a:pt x="26" y="93"/>
                    </a:cubicBezTo>
                    <a:lnTo>
                      <a:pt x="26" y="93"/>
                    </a:lnTo>
                    <a:cubicBezTo>
                      <a:pt x="36" y="47"/>
                      <a:pt x="100" y="0"/>
                      <a:pt x="173" y="8"/>
                    </a:cubicBezTo>
                    <a:lnTo>
                      <a:pt x="173" y="8"/>
                    </a:lnTo>
                    <a:cubicBezTo>
                      <a:pt x="215" y="12"/>
                      <a:pt x="253" y="32"/>
                      <a:pt x="279" y="64"/>
                    </a:cubicBezTo>
                    <a:lnTo>
                      <a:pt x="279" y="64"/>
                    </a:lnTo>
                    <a:cubicBezTo>
                      <a:pt x="303" y="93"/>
                      <a:pt x="313" y="130"/>
                      <a:pt x="309" y="170"/>
                    </a:cubicBezTo>
                    <a:lnTo>
                      <a:pt x="309" y="170"/>
                    </a:lnTo>
                    <a:cubicBezTo>
                      <a:pt x="304" y="212"/>
                      <a:pt x="287" y="251"/>
                      <a:pt x="260" y="284"/>
                    </a:cubicBezTo>
                    <a:lnTo>
                      <a:pt x="260" y="440"/>
                    </a:lnTo>
                    <a:lnTo>
                      <a:pt x="260" y="440"/>
                    </a:lnTo>
                    <a:cubicBezTo>
                      <a:pt x="260" y="444"/>
                      <a:pt x="256" y="448"/>
                      <a:pt x="252" y="4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19">
                <a:extLst>
                  <a:ext uri="{FF2B5EF4-FFF2-40B4-BE49-F238E27FC236}">
                    <a16:creationId xmlns:a16="http://schemas.microsoft.com/office/drawing/2014/main" id="{0D1C32BD-65DF-49D3-AE01-0BE2DE32A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9129" y="8475956"/>
                <a:ext cx="328742" cy="328742"/>
              </a:xfrm>
              <a:custGeom>
                <a:avLst/>
                <a:gdLst>
                  <a:gd name="T0" fmla="*/ 64 w 365"/>
                  <a:gd name="T1" fmla="*/ 171 h 367"/>
                  <a:gd name="T2" fmla="*/ 64 w 365"/>
                  <a:gd name="T3" fmla="*/ 171 h 367"/>
                  <a:gd name="T4" fmla="*/ 121 w 365"/>
                  <a:gd name="T5" fmla="*/ 178 h 367"/>
                  <a:gd name="T6" fmla="*/ 121 w 365"/>
                  <a:gd name="T7" fmla="*/ 178 h 367"/>
                  <a:gd name="T8" fmla="*/ 149 w 365"/>
                  <a:gd name="T9" fmla="*/ 220 h 367"/>
                  <a:gd name="T10" fmla="*/ 149 w 365"/>
                  <a:gd name="T11" fmla="*/ 220 h 367"/>
                  <a:gd name="T12" fmla="*/ 159 w 365"/>
                  <a:gd name="T13" fmla="*/ 250 h 367"/>
                  <a:gd name="T14" fmla="*/ 159 w 365"/>
                  <a:gd name="T15" fmla="*/ 250 h 367"/>
                  <a:gd name="T16" fmla="*/ 192 w 365"/>
                  <a:gd name="T17" fmla="*/ 237 h 367"/>
                  <a:gd name="T18" fmla="*/ 192 w 365"/>
                  <a:gd name="T19" fmla="*/ 237 h 367"/>
                  <a:gd name="T20" fmla="*/ 240 w 365"/>
                  <a:gd name="T21" fmla="*/ 204 h 367"/>
                  <a:gd name="T22" fmla="*/ 240 w 365"/>
                  <a:gd name="T23" fmla="*/ 204 h 367"/>
                  <a:gd name="T24" fmla="*/ 259 w 365"/>
                  <a:gd name="T25" fmla="*/ 281 h 367"/>
                  <a:gd name="T26" fmla="*/ 259 w 365"/>
                  <a:gd name="T27" fmla="*/ 281 h 367"/>
                  <a:gd name="T28" fmla="*/ 219 w 365"/>
                  <a:gd name="T29" fmla="*/ 308 h 367"/>
                  <a:gd name="T30" fmla="*/ 219 w 365"/>
                  <a:gd name="T31" fmla="*/ 308 h 367"/>
                  <a:gd name="T32" fmla="*/ 256 w 365"/>
                  <a:gd name="T33" fmla="*/ 362 h 367"/>
                  <a:gd name="T34" fmla="*/ 256 w 365"/>
                  <a:gd name="T35" fmla="*/ 362 h 367"/>
                  <a:gd name="T36" fmla="*/ 297 w 365"/>
                  <a:gd name="T37" fmla="*/ 332 h 367"/>
                  <a:gd name="T38" fmla="*/ 297 w 365"/>
                  <a:gd name="T39" fmla="*/ 332 h 367"/>
                  <a:gd name="T40" fmla="*/ 325 w 365"/>
                  <a:gd name="T41" fmla="*/ 308 h 367"/>
                  <a:gd name="T42" fmla="*/ 325 w 365"/>
                  <a:gd name="T43" fmla="*/ 308 h 367"/>
                  <a:gd name="T44" fmla="*/ 326 w 365"/>
                  <a:gd name="T45" fmla="*/ 278 h 367"/>
                  <a:gd name="T46" fmla="*/ 326 w 365"/>
                  <a:gd name="T47" fmla="*/ 278 h 367"/>
                  <a:gd name="T48" fmla="*/ 350 w 365"/>
                  <a:gd name="T49" fmla="*/ 250 h 367"/>
                  <a:gd name="T50" fmla="*/ 350 w 365"/>
                  <a:gd name="T51" fmla="*/ 250 h 367"/>
                  <a:gd name="T52" fmla="*/ 341 w 365"/>
                  <a:gd name="T53" fmla="*/ 217 h 367"/>
                  <a:gd name="T54" fmla="*/ 341 w 365"/>
                  <a:gd name="T55" fmla="*/ 217 h 367"/>
                  <a:gd name="T56" fmla="*/ 360 w 365"/>
                  <a:gd name="T57" fmla="*/ 171 h 367"/>
                  <a:gd name="T58" fmla="*/ 360 w 365"/>
                  <a:gd name="T59" fmla="*/ 171 h 367"/>
                  <a:gd name="T60" fmla="*/ 342 w 365"/>
                  <a:gd name="T61" fmla="*/ 139 h 367"/>
                  <a:gd name="T62" fmla="*/ 342 w 365"/>
                  <a:gd name="T63" fmla="*/ 139 h 367"/>
                  <a:gd name="T64" fmla="*/ 346 w 365"/>
                  <a:gd name="T65" fmla="*/ 107 h 367"/>
                  <a:gd name="T66" fmla="*/ 346 w 365"/>
                  <a:gd name="T67" fmla="*/ 107 h 367"/>
                  <a:gd name="T68" fmla="*/ 310 w 365"/>
                  <a:gd name="T69" fmla="*/ 79 h 367"/>
                  <a:gd name="T70" fmla="*/ 310 w 365"/>
                  <a:gd name="T71" fmla="*/ 79 h 367"/>
                  <a:gd name="T72" fmla="*/ 296 w 365"/>
                  <a:gd name="T73" fmla="*/ 44 h 367"/>
                  <a:gd name="T74" fmla="*/ 296 w 365"/>
                  <a:gd name="T75" fmla="*/ 44 h 367"/>
                  <a:gd name="T76" fmla="*/ 256 w 365"/>
                  <a:gd name="T77" fmla="*/ 38 h 367"/>
                  <a:gd name="T78" fmla="*/ 256 w 365"/>
                  <a:gd name="T79" fmla="*/ 38 h 367"/>
                  <a:gd name="T80" fmla="*/ 226 w 365"/>
                  <a:gd name="T81" fmla="*/ 9 h 367"/>
                  <a:gd name="T82" fmla="*/ 226 w 365"/>
                  <a:gd name="T83" fmla="*/ 9 h 367"/>
                  <a:gd name="T84" fmla="*/ 184 w 365"/>
                  <a:gd name="T85" fmla="*/ 17 h 367"/>
                  <a:gd name="T86" fmla="*/ 184 w 365"/>
                  <a:gd name="T87" fmla="*/ 17 h 367"/>
                  <a:gd name="T88" fmla="*/ 153 w 365"/>
                  <a:gd name="T89" fmla="*/ 0 h 367"/>
                  <a:gd name="T90" fmla="*/ 153 w 365"/>
                  <a:gd name="T91" fmla="*/ 0 h 367"/>
                  <a:gd name="T92" fmla="*/ 117 w 365"/>
                  <a:gd name="T93" fmla="*/ 20 h 367"/>
                  <a:gd name="T94" fmla="*/ 117 w 365"/>
                  <a:gd name="T95" fmla="*/ 20 h 367"/>
                  <a:gd name="T96" fmla="*/ 80 w 365"/>
                  <a:gd name="T97" fmla="*/ 11 h 367"/>
                  <a:gd name="T98" fmla="*/ 80 w 365"/>
                  <a:gd name="T99" fmla="*/ 11 h 367"/>
                  <a:gd name="T100" fmla="*/ 58 w 365"/>
                  <a:gd name="T101" fmla="*/ 44 h 367"/>
                  <a:gd name="T102" fmla="*/ 58 w 365"/>
                  <a:gd name="T103" fmla="*/ 44 h 367"/>
                  <a:gd name="T104" fmla="*/ 20 w 365"/>
                  <a:gd name="T105" fmla="*/ 55 h 367"/>
                  <a:gd name="T106" fmla="*/ 20 w 365"/>
                  <a:gd name="T107" fmla="*/ 55 h 367"/>
                  <a:gd name="T108" fmla="*/ 18 w 365"/>
                  <a:gd name="T109" fmla="*/ 89 h 367"/>
                  <a:gd name="T110" fmla="*/ 18 w 365"/>
                  <a:gd name="T111" fmla="*/ 89 h 367"/>
                  <a:gd name="T112" fmla="*/ 1 w 365"/>
                  <a:gd name="T113" fmla="*/ 120 h 367"/>
                  <a:gd name="T114" fmla="*/ 1 w 365"/>
                  <a:gd name="T115" fmla="*/ 120 h 367"/>
                  <a:gd name="T116" fmla="*/ 20 w 365"/>
                  <a:gd name="T117" fmla="*/ 139 h 367"/>
                  <a:gd name="T118" fmla="*/ 20 w 365"/>
                  <a:gd name="T119" fmla="*/ 139 h 367"/>
                  <a:gd name="T120" fmla="*/ 21 w 365"/>
                  <a:gd name="T121" fmla="*/ 165 h 367"/>
                  <a:gd name="T122" fmla="*/ 21 w 365"/>
                  <a:gd name="T123" fmla="*/ 165 h 367"/>
                  <a:gd name="T124" fmla="*/ 64 w 365"/>
                  <a:gd name="T125" fmla="*/ 171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65" h="367">
                    <a:moveTo>
                      <a:pt x="64" y="171"/>
                    </a:moveTo>
                    <a:lnTo>
                      <a:pt x="64" y="171"/>
                    </a:lnTo>
                    <a:cubicBezTo>
                      <a:pt x="64" y="171"/>
                      <a:pt x="79" y="198"/>
                      <a:pt x="121" y="178"/>
                    </a:cubicBezTo>
                    <a:lnTo>
                      <a:pt x="121" y="178"/>
                    </a:lnTo>
                    <a:cubicBezTo>
                      <a:pt x="121" y="178"/>
                      <a:pt x="115" y="213"/>
                      <a:pt x="149" y="220"/>
                    </a:cubicBezTo>
                    <a:lnTo>
                      <a:pt x="149" y="220"/>
                    </a:lnTo>
                    <a:cubicBezTo>
                      <a:pt x="149" y="220"/>
                      <a:pt x="145" y="250"/>
                      <a:pt x="159" y="250"/>
                    </a:cubicBezTo>
                    <a:lnTo>
                      <a:pt x="159" y="250"/>
                    </a:lnTo>
                    <a:cubicBezTo>
                      <a:pt x="177" y="250"/>
                      <a:pt x="190" y="256"/>
                      <a:pt x="192" y="237"/>
                    </a:cubicBezTo>
                    <a:lnTo>
                      <a:pt x="192" y="237"/>
                    </a:lnTo>
                    <a:cubicBezTo>
                      <a:pt x="193" y="218"/>
                      <a:pt x="197" y="195"/>
                      <a:pt x="240" y="204"/>
                    </a:cubicBezTo>
                    <a:lnTo>
                      <a:pt x="240" y="204"/>
                    </a:lnTo>
                    <a:cubicBezTo>
                      <a:pt x="268" y="210"/>
                      <a:pt x="260" y="258"/>
                      <a:pt x="259" y="281"/>
                    </a:cubicBezTo>
                    <a:lnTo>
                      <a:pt x="259" y="281"/>
                    </a:lnTo>
                    <a:cubicBezTo>
                      <a:pt x="256" y="304"/>
                      <a:pt x="235" y="313"/>
                      <a:pt x="219" y="308"/>
                    </a:cubicBezTo>
                    <a:lnTo>
                      <a:pt x="219" y="308"/>
                    </a:lnTo>
                    <a:cubicBezTo>
                      <a:pt x="219" y="308"/>
                      <a:pt x="222" y="357"/>
                      <a:pt x="256" y="362"/>
                    </a:cubicBezTo>
                    <a:lnTo>
                      <a:pt x="256" y="362"/>
                    </a:lnTo>
                    <a:cubicBezTo>
                      <a:pt x="292" y="366"/>
                      <a:pt x="297" y="332"/>
                      <a:pt x="297" y="332"/>
                    </a:cubicBezTo>
                    <a:lnTo>
                      <a:pt x="297" y="332"/>
                    </a:lnTo>
                    <a:cubicBezTo>
                      <a:pt x="297" y="332"/>
                      <a:pt x="319" y="324"/>
                      <a:pt x="325" y="308"/>
                    </a:cubicBezTo>
                    <a:lnTo>
                      <a:pt x="325" y="308"/>
                    </a:lnTo>
                    <a:cubicBezTo>
                      <a:pt x="330" y="292"/>
                      <a:pt x="326" y="278"/>
                      <a:pt x="326" y="278"/>
                    </a:cubicBezTo>
                    <a:lnTo>
                      <a:pt x="326" y="278"/>
                    </a:lnTo>
                    <a:cubicBezTo>
                      <a:pt x="326" y="278"/>
                      <a:pt x="349" y="266"/>
                      <a:pt x="350" y="250"/>
                    </a:cubicBezTo>
                    <a:lnTo>
                      <a:pt x="350" y="250"/>
                    </a:lnTo>
                    <a:cubicBezTo>
                      <a:pt x="350" y="234"/>
                      <a:pt x="341" y="217"/>
                      <a:pt x="341" y="217"/>
                    </a:cubicBezTo>
                    <a:lnTo>
                      <a:pt x="341" y="217"/>
                    </a:lnTo>
                    <a:cubicBezTo>
                      <a:pt x="341" y="217"/>
                      <a:pt x="364" y="189"/>
                      <a:pt x="360" y="171"/>
                    </a:cubicBezTo>
                    <a:lnTo>
                      <a:pt x="360" y="171"/>
                    </a:lnTo>
                    <a:cubicBezTo>
                      <a:pt x="356" y="153"/>
                      <a:pt x="342" y="139"/>
                      <a:pt x="342" y="139"/>
                    </a:cubicBezTo>
                    <a:lnTo>
                      <a:pt x="342" y="139"/>
                    </a:lnTo>
                    <a:cubicBezTo>
                      <a:pt x="342" y="139"/>
                      <a:pt x="348" y="117"/>
                      <a:pt x="346" y="107"/>
                    </a:cubicBezTo>
                    <a:lnTo>
                      <a:pt x="346" y="107"/>
                    </a:lnTo>
                    <a:cubicBezTo>
                      <a:pt x="343" y="96"/>
                      <a:pt x="326" y="77"/>
                      <a:pt x="310" y="79"/>
                    </a:cubicBezTo>
                    <a:lnTo>
                      <a:pt x="310" y="79"/>
                    </a:lnTo>
                    <a:cubicBezTo>
                      <a:pt x="310" y="79"/>
                      <a:pt x="307" y="50"/>
                      <a:pt x="296" y="44"/>
                    </a:cubicBezTo>
                    <a:lnTo>
                      <a:pt x="296" y="44"/>
                    </a:lnTo>
                    <a:cubicBezTo>
                      <a:pt x="285" y="36"/>
                      <a:pt x="256" y="38"/>
                      <a:pt x="256" y="38"/>
                    </a:cubicBezTo>
                    <a:lnTo>
                      <a:pt x="256" y="38"/>
                    </a:lnTo>
                    <a:cubicBezTo>
                      <a:pt x="256" y="38"/>
                      <a:pt x="242" y="11"/>
                      <a:pt x="226" y="9"/>
                    </a:cubicBezTo>
                    <a:lnTo>
                      <a:pt x="226" y="9"/>
                    </a:lnTo>
                    <a:cubicBezTo>
                      <a:pt x="210" y="6"/>
                      <a:pt x="184" y="17"/>
                      <a:pt x="184" y="17"/>
                    </a:cubicBezTo>
                    <a:lnTo>
                      <a:pt x="184" y="17"/>
                    </a:lnTo>
                    <a:cubicBezTo>
                      <a:pt x="184" y="17"/>
                      <a:pt x="165" y="1"/>
                      <a:pt x="153" y="0"/>
                    </a:cubicBezTo>
                    <a:lnTo>
                      <a:pt x="153" y="0"/>
                    </a:lnTo>
                    <a:cubicBezTo>
                      <a:pt x="141" y="0"/>
                      <a:pt x="117" y="20"/>
                      <a:pt x="117" y="20"/>
                    </a:cubicBezTo>
                    <a:lnTo>
                      <a:pt x="117" y="20"/>
                    </a:lnTo>
                    <a:cubicBezTo>
                      <a:pt x="117" y="20"/>
                      <a:pt x="93" y="8"/>
                      <a:pt x="80" y="11"/>
                    </a:cubicBezTo>
                    <a:lnTo>
                      <a:pt x="80" y="11"/>
                    </a:lnTo>
                    <a:cubicBezTo>
                      <a:pt x="68" y="16"/>
                      <a:pt x="58" y="44"/>
                      <a:pt x="58" y="44"/>
                    </a:cubicBezTo>
                    <a:lnTo>
                      <a:pt x="58" y="44"/>
                    </a:lnTo>
                    <a:cubicBezTo>
                      <a:pt x="58" y="44"/>
                      <a:pt x="28" y="47"/>
                      <a:pt x="20" y="55"/>
                    </a:cubicBezTo>
                    <a:lnTo>
                      <a:pt x="20" y="55"/>
                    </a:lnTo>
                    <a:cubicBezTo>
                      <a:pt x="11" y="64"/>
                      <a:pt x="18" y="89"/>
                      <a:pt x="18" y="89"/>
                    </a:cubicBezTo>
                    <a:lnTo>
                      <a:pt x="18" y="89"/>
                    </a:lnTo>
                    <a:cubicBezTo>
                      <a:pt x="18" y="89"/>
                      <a:pt x="0" y="110"/>
                      <a:pt x="1" y="120"/>
                    </a:cubicBezTo>
                    <a:lnTo>
                      <a:pt x="1" y="120"/>
                    </a:lnTo>
                    <a:cubicBezTo>
                      <a:pt x="1" y="129"/>
                      <a:pt x="20" y="139"/>
                      <a:pt x="20" y="139"/>
                    </a:cubicBezTo>
                    <a:lnTo>
                      <a:pt x="20" y="139"/>
                    </a:lnTo>
                    <a:cubicBezTo>
                      <a:pt x="20" y="139"/>
                      <a:pt x="16" y="157"/>
                      <a:pt x="21" y="165"/>
                    </a:cubicBezTo>
                    <a:lnTo>
                      <a:pt x="21" y="165"/>
                    </a:lnTo>
                    <a:cubicBezTo>
                      <a:pt x="32" y="181"/>
                      <a:pt x="64" y="171"/>
                      <a:pt x="64" y="1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20">
                <a:extLst>
                  <a:ext uri="{FF2B5EF4-FFF2-40B4-BE49-F238E27FC236}">
                    <a16:creationId xmlns:a16="http://schemas.microsoft.com/office/drawing/2014/main" id="{9FA957E8-01BA-4DBE-886C-E9A5FACDE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1208" y="8468035"/>
                <a:ext cx="340623" cy="340623"/>
              </a:xfrm>
              <a:custGeom>
                <a:avLst/>
                <a:gdLst>
                  <a:gd name="T0" fmla="*/ 266 w 381"/>
                  <a:gd name="T1" fmla="*/ 362 h 380"/>
                  <a:gd name="T2" fmla="*/ 298 w 381"/>
                  <a:gd name="T3" fmla="*/ 340 h 380"/>
                  <a:gd name="T4" fmla="*/ 326 w 381"/>
                  <a:gd name="T5" fmla="*/ 315 h 380"/>
                  <a:gd name="T6" fmla="*/ 326 w 381"/>
                  <a:gd name="T7" fmla="*/ 289 h 380"/>
                  <a:gd name="T8" fmla="*/ 351 w 381"/>
                  <a:gd name="T9" fmla="*/ 259 h 380"/>
                  <a:gd name="T10" fmla="*/ 343 w 381"/>
                  <a:gd name="T11" fmla="*/ 230 h 380"/>
                  <a:gd name="T12" fmla="*/ 361 w 381"/>
                  <a:gd name="T13" fmla="*/ 182 h 380"/>
                  <a:gd name="T14" fmla="*/ 345 w 381"/>
                  <a:gd name="T15" fmla="*/ 153 h 380"/>
                  <a:gd name="T16" fmla="*/ 347 w 381"/>
                  <a:gd name="T17" fmla="*/ 117 h 380"/>
                  <a:gd name="T18" fmla="*/ 320 w 381"/>
                  <a:gd name="T19" fmla="*/ 96 h 380"/>
                  <a:gd name="T20" fmla="*/ 310 w 381"/>
                  <a:gd name="T21" fmla="*/ 88 h 380"/>
                  <a:gd name="T22" fmla="*/ 301 w 381"/>
                  <a:gd name="T23" fmla="*/ 59 h 380"/>
                  <a:gd name="T24" fmla="*/ 257 w 381"/>
                  <a:gd name="T25" fmla="*/ 52 h 380"/>
                  <a:gd name="T26" fmla="*/ 233 w 381"/>
                  <a:gd name="T27" fmla="*/ 25 h 380"/>
                  <a:gd name="T28" fmla="*/ 188 w 381"/>
                  <a:gd name="T29" fmla="*/ 33 h 380"/>
                  <a:gd name="T30" fmla="*/ 161 w 381"/>
                  <a:gd name="T31" fmla="*/ 18 h 380"/>
                  <a:gd name="T32" fmla="*/ 123 w 381"/>
                  <a:gd name="T33" fmla="*/ 35 h 380"/>
                  <a:gd name="T34" fmla="*/ 92 w 381"/>
                  <a:gd name="T35" fmla="*/ 28 h 380"/>
                  <a:gd name="T36" fmla="*/ 68 w 381"/>
                  <a:gd name="T37" fmla="*/ 62 h 380"/>
                  <a:gd name="T38" fmla="*/ 35 w 381"/>
                  <a:gd name="T39" fmla="*/ 70 h 380"/>
                  <a:gd name="T40" fmla="*/ 34 w 381"/>
                  <a:gd name="T41" fmla="*/ 103 h 380"/>
                  <a:gd name="T42" fmla="*/ 18 w 381"/>
                  <a:gd name="T43" fmla="*/ 128 h 380"/>
                  <a:gd name="T44" fmla="*/ 36 w 381"/>
                  <a:gd name="T45" fmla="*/ 148 h 380"/>
                  <a:gd name="T46" fmla="*/ 37 w 381"/>
                  <a:gd name="T47" fmla="*/ 170 h 380"/>
                  <a:gd name="T48" fmla="*/ 79 w 381"/>
                  <a:gd name="T49" fmla="*/ 176 h 380"/>
                  <a:gd name="T50" fmla="*/ 126 w 381"/>
                  <a:gd name="T51" fmla="*/ 180 h 380"/>
                  <a:gd name="T52" fmla="*/ 138 w 381"/>
                  <a:gd name="T53" fmla="*/ 188 h 380"/>
                  <a:gd name="T54" fmla="*/ 160 w 381"/>
                  <a:gd name="T55" fmla="*/ 221 h 380"/>
                  <a:gd name="T56" fmla="*/ 168 w 381"/>
                  <a:gd name="T57" fmla="*/ 251 h 380"/>
                  <a:gd name="T58" fmla="*/ 177 w 381"/>
                  <a:gd name="T59" fmla="*/ 252 h 380"/>
                  <a:gd name="T60" fmla="*/ 207 w 381"/>
                  <a:gd name="T61" fmla="*/ 209 h 380"/>
                  <a:gd name="T62" fmla="*/ 251 w 381"/>
                  <a:gd name="T63" fmla="*/ 205 h 380"/>
                  <a:gd name="T64" fmla="*/ 275 w 381"/>
                  <a:gd name="T65" fmla="*/ 291 h 380"/>
                  <a:gd name="T66" fmla="*/ 237 w 381"/>
                  <a:gd name="T67" fmla="*/ 327 h 380"/>
                  <a:gd name="T68" fmla="*/ 264 w 381"/>
                  <a:gd name="T69" fmla="*/ 379 h 380"/>
                  <a:gd name="T70" fmla="*/ 219 w 381"/>
                  <a:gd name="T71" fmla="*/ 318 h 380"/>
                  <a:gd name="T72" fmla="*/ 230 w 381"/>
                  <a:gd name="T73" fmla="*/ 310 h 380"/>
                  <a:gd name="T74" fmla="*/ 251 w 381"/>
                  <a:gd name="T75" fmla="*/ 306 h 380"/>
                  <a:gd name="T76" fmla="*/ 260 w 381"/>
                  <a:gd name="T77" fmla="*/ 284 h 380"/>
                  <a:gd name="T78" fmla="*/ 218 w 381"/>
                  <a:gd name="T79" fmla="*/ 222 h 380"/>
                  <a:gd name="T80" fmla="*/ 209 w 381"/>
                  <a:gd name="T81" fmla="*/ 247 h 380"/>
                  <a:gd name="T82" fmla="*/ 168 w 381"/>
                  <a:gd name="T83" fmla="*/ 268 h 380"/>
                  <a:gd name="T84" fmla="*/ 156 w 381"/>
                  <a:gd name="T85" fmla="*/ 262 h 380"/>
                  <a:gd name="T86" fmla="*/ 121 w 381"/>
                  <a:gd name="T87" fmla="*/ 199 h 380"/>
                  <a:gd name="T88" fmla="*/ 69 w 381"/>
                  <a:gd name="T89" fmla="*/ 189 h 380"/>
                  <a:gd name="T90" fmla="*/ 19 w 381"/>
                  <a:gd name="T91" fmla="*/ 152 h 380"/>
                  <a:gd name="T92" fmla="*/ 1 w 381"/>
                  <a:gd name="T93" fmla="*/ 129 h 380"/>
                  <a:gd name="T94" fmla="*/ 23 w 381"/>
                  <a:gd name="T95" fmla="*/ 59 h 380"/>
                  <a:gd name="T96" fmla="*/ 61 w 381"/>
                  <a:gd name="T97" fmla="*/ 46 h 380"/>
                  <a:gd name="T98" fmla="*/ 125 w 381"/>
                  <a:gd name="T99" fmla="*/ 19 h 380"/>
                  <a:gd name="T100" fmla="*/ 162 w 381"/>
                  <a:gd name="T101" fmla="*/ 1 h 380"/>
                  <a:gd name="T102" fmla="*/ 236 w 381"/>
                  <a:gd name="T103" fmla="*/ 9 h 380"/>
                  <a:gd name="T104" fmla="*/ 269 w 381"/>
                  <a:gd name="T105" fmla="*/ 39 h 380"/>
                  <a:gd name="T106" fmla="*/ 326 w 381"/>
                  <a:gd name="T107" fmla="*/ 80 h 380"/>
                  <a:gd name="T108" fmla="*/ 363 w 381"/>
                  <a:gd name="T109" fmla="*/ 114 h 380"/>
                  <a:gd name="T110" fmla="*/ 377 w 381"/>
                  <a:gd name="T111" fmla="*/ 178 h 380"/>
                  <a:gd name="T112" fmla="*/ 360 w 381"/>
                  <a:gd name="T113" fmla="*/ 227 h 380"/>
                  <a:gd name="T114" fmla="*/ 344 w 381"/>
                  <a:gd name="T115" fmla="*/ 291 h 380"/>
                  <a:gd name="T116" fmla="*/ 342 w 381"/>
                  <a:gd name="T117" fmla="*/ 321 h 380"/>
                  <a:gd name="T118" fmla="*/ 272 w 381"/>
                  <a:gd name="T119" fmla="*/ 379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81" h="380">
                    <a:moveTo>
                      <a:pt x="237" y="327"/>
                    </a:moveTo>
                    <a:lnTo>
                      <a:pt x="237" y="327"/>
                    </a:lnTo>
                    <a:cubicBezTo>
                      <a:pt x="240" y="339"/>
                      <a:pt x="247" y="360"/>
                      <a:pt x="266" y="362"/>
                    </a:cubicBezTo>
                    <a:lnTo>
                      <a:pt x="266" y="362"/>
                    </a:lnTo>
                    <a:cubicBezTo>
                      <a:pt x="292" y="366"/>
                      <a:pt x="298" y="343"/>
                      <a:pt x="298" y="340"/>
                    </a:cubicBezTo>
                    <a:lnTo>
                      <a:pt x="298" y="340"/>
                    </a:lnTo>
                    <a:cubicBezTo>
                      <a:pt x="298" y="337"/>
                      <a:pt x="301" y="334"/>
                      <a:pt x="304" y="333"/>
                    </a:cubicBezTo>
                    <a:lnTo>
                      <a:pt x="304" y="333"/>
                    </a:lnTo>
                    <a:cubicBezTo>
                      <a:pt x="308" y="332"/>
                      <a:pt x="323" y="325"/>
                      <a:pt x="326" y="315"/>
                    </a:cubicBezTo>
                    <a:lnTo>
                      <a:pt x="326" y="315"/>
                    </a:lnTo>
                    <a:cubicBezTo>
                      <a:pt x="330" y="302"/>
                      <a:pt x="326" y="289"/>
                      <a:pt x="326" y="289"/>
                    </a:cubicBezTo>
                    <a:lnTo>
                      <a:pt x="326" y="289"/>
                    </a:lnTo>
                    <a:cubicBezTo>
                      <a:pt x="326" y="285"/>
                      <a:pt x="327" y="281"/>
                      <a:pt x="330" y="279"/>
                    </a:cubicBezTo>
                    <a:lnTo>
                      <a:pt x="330" y="279"/>
                    </a:lnTo>
                    <a:cubicBezTo>
                      <a:pt x="337" y="277"/>
                      <a:pt x="351" y="267"/>
                      <a:pt x="351" y="259"/>
                    </a:cubicBezTo>
                    <a:lnTo>
                      <a:pt x="351" y="259"/>
                    </a:lnTo>
                    <a:cubicBezTo>
                      <a:pt x="351" y="248"/>
                      <a:pt x="346" y="234"/>
                      <a:pt x="343" y="230"/>
                    </a:cubicBezTo>
                    <a:lnTo>
                      <a:pt x="343" y="230"/>
                    </a:lnTo>
                    <a:cubicBezTo>
                      <a:pt x="342" y="227"/>
                      <a:pt x="342" y="223"/>
                      <a:pt x="344" y="221"/>
                    </a:cubicBezTo>
                    <a:lnTo>
                      <a:pt x="344" y="221"/>
                    </a:lnTo>
                    <a:cubicBezTo>
                      <a:pt x="352" y="211"/>
                      <a:pt x="363" y="192"/>
                      <a:pt x="361" y="182"/>
                    </a:cubicBezTo>
                    <a:lnTo>
                      <a:pt x="361" y="182"/>
                    </a:lnTo>
                    <a:cubicBezTo>
                      <a:pt x="358" y="166"/>
                      <a:pt x="345" y="154"/>
                      <a:pt x="345" y="153"/>
                    </a:cubicBezTo>
                    <a:lnTo>
                      <a:pt x="345" y="153"/>
                    </a:lnTo>
                    <a:cubicBezTo>
                      <a:pt x="342" y="151"/>
                      <a:pt x="342" y="148"/>
                      <a:pt x="342" y="145"/>
                    </a:cubicBezTo>
                    <a:lnTo>
                      <a:pt x="342" y="145"/>
                    </a:lnTo>
                    <a:cubicBezTo>
                      <a:pt x="345" y="137"/>
                      <a:pt x="348" y="124"/>
                      <a:pt x="347" y="117"/>
                    </a:cubicBezTo>
                    <a:lnTo>
                      <a:pt x="347" y="117"/>
                    </a:lnTo>
                    <a:cubicBezTo>
                      <a:pt x="346" y="110"/>
                      <a:pt x="330" y="95"/>
                      <a:pt x="320" y="96"/>
                    </a:cubicBezTo>
                    <a:lnTo>
                      <a:pt x="320" y="96"/>
                    </a:lnTo>
                    <a:cubicBezTo>
                      <a:pt x="317" y="97"/>
                      <a:pt x="314" y="96"/>
                      <a:pt x="313" y="94"/>
                    </a:cubicBezTo>
                    <a:lnTo>
                      <a:pt x="313" y="94"/>
                    </a:lnTo>
                    <a:cubicBezTo>
                      <a:pt x="311" y="92"/>
                      <a:pt x="310" y="91"/>
                      <a:pt x="310" y="88"/>
                    </a:cubicBezTo>
                    <a:lnTo>
                      <a:pt x="310" y="88"/>
                    </a:lnTo>
                    <a:cubicBezTo>
                      <a:pt x="309" y="78"/>
                      <a:pt x="306" y="63"/>
                      <a:pt x="301" y="59"/>
                    </a:cubicBezTo>
                    <a:lnTo>
                      <a:pt x="301" y="59"/>
                    </a:lnTo>
                    <a:cubicBezTo>
                      <a:pt x="295" y="55"/>
                      <a:pt x="277" y="55"/>
                      <a:pt x="266" y="56"/>
                    </a:cubicBezTo>
                    <a:lnTo>
                      <a:pt x="266" y="56"/>
                    </a:lnTo>
                    <a:cubicBezTo>
                      <a:pt x="263" y="57"/>
                      <a:pt x="259" y="54"/>
                      <a:pt x="257" y="52"/>
                    </a:cubicBezTo>
                    <a:lnTo>
                      <a:pt x="257" y="52"/>
                    </a:lnTo>
                    <a:cubicBezTo>
                      <a:pt x="253" y="44"/>
                      <a:pt x="242" y="27"/>
                      <a:pt x="233" y="25"/>
                    </a:cubicBezTo>
                    <a:lnTo>
                      <a:pt x="233" y="25"/>
                    </a:lnTo>
                    <a:cubicBezTo>
                      <a:pt x="222" y="24"/>
                      <a:pt x="202" y="31"/>
                      <a:pt x="196" y="34"/>
                    </a:cubicBezTo>
                    <a:lnTo>
                      <a:pt x="196" y="34"/>
                    </a:lnTo>
                    <a:cubicBezTo>
                      <a:pt x="194" y="35"/>
                      <a:pt x="190" y="35"/>
                      <a:pt x="188" y="33"/>
                    </a:cubicBezTo>
                    <a:lnTo>
                      <a:pt x="188" y="33"/>
                    </a:lnTo>
                    <a:cubicBezTo>
                      <a:pt x="180" y="27"/>
                      <a:pt x="168" y="18"/>
                      <a:pt x="161" y="18"/>
                    </a:cubicBezTo>
                    <a:lnTo>
                      <a:pt x="161" y="18"/>
                    </a:lnTo>
                    <a:cubicBezTo>
                      <a:pt x="156" y="17"/>
                      <a:pt x="141" y="26"/>
                      <a:pt x="132" y="35"/>
                    </a:cubicBezTo>
                    <a:lnTo>
                      <a:pt x="132" y="35"/>
                    </a:lnTo>
                    <a:cubicBezTo>
                      <a:pt x="130" y="37"/>
                      <a:pt x="125" y="37"/>
                      <a:pt x="123" y="35"/>
                    </a:cubicBezTo>
                    <a:lnTo>
                      <a:pt x="123" y="35"/>
                    </a:lnTo>
                    <a:cubicBezTo>
                      <a:pt x="114" y="31"/>
                      <a:pt x="99" y="26"/>
                      <a:pt x="92" y="28"/>
                    </a:cubicBezTo>
                    <a:lnTo>
                      <a:pt x="92" y="28"/>
                    </a:lnTo>
                    <a:cubicBezTo>
                      <a:pt x="87" y="30"/>
                      <a:pt x="79" y="44"/>
                      <a:pt x="76" y="56"/>
                    </a:cubicBezTo>
                    <a:lnTo>
                      <a:pt x="76" y="56"/>
                    </a:lnTo>
                    <a:cubicBezTo>
                      <a:pt x="74" y="59"/>
                      <a:pt x="72" y="62"/>
                      <a:pt x="68" y="62"/>
                    </a:cubicBezTo>
                    <a:lnTo>
                      <a:pt x="68" y="62"/>
                    </a:lnTo>
                    <a:cubicBezTo>
                      <a:pt x="55" y="63"/>
                      <a:pt x="39" y="67"/>
                      <a:pt x="35" y="70"/>
                    </a:cubicBezTo>
                    <a:lnTo>
                      <a:pt x="35" y="70"/>
                    </a:lnTo>
                    <a:cubicBezTo>
                      <a:pt x="32" y="73"/>
                      <a:pt x="33" y="86"/>
                      <a:pt x="35" y="95"/>
                    </a:cubicBezTo>
                    <a:lnTo>
                      <a:pt x="35" y="95"/>
                    </a:lnTo>
                    <a:cubicBezTo>
                      <a:pt x="36" y="98"/>
                      <a:pt x="35" y="101"/>
                      <a:pt x="34" y="103"/>
                    </a:cubicBezTo>
                    <a:lnTo>
                      <a:pt x="34" y="103"/>
                    </a:lnTo>
                    <a:cubicBezTo>
                      <a:pt x="25" y="113"/>
                      <a:pt x="18" y="125"/>
                      <a:pt x="18" y="128"/>
                    </a:cubicBezTo>
                    <a:lnTo>
                      <a:pt x="18" y="128"/>
                    </a:lnTo>
                    <a:cubicBezTo>
                      <a:pt x="18" y="131"/>
                      <a:pt x="25" y="136"/>
                      <a:pt x="32" y="140"/>
                    </a:cubicBezTo>
                    <a:lnTo>
                      <a:pt x="32" y="140"/>
                    </a:lnTo>
                    <a:cubicBezTo>
                      <a:pt x="35" y="142"/>
                      <a:pt x="37" y="145"/>
                      <a:pt x="36" y="148"/>
                    </a:cubicBezTo>
                    <a:lnTo>
                      <a:pt x="36" y="148"/>
                    </a:lnTo>
                    <a:cubicBezTo>
                      <a:pt x="35" y="156"/>
                      <a:pt x="35" y="167"/>
                      <a:pt x="37" y="170"/>
                    </a:cubicBezTo>
                    <a:lnTo>
                      <a:pt x="37" y="170"/>
                    </a:lnTo>
                    <a:cubicBezTo>
                      <a:pt x="42" y="177"/>
                      <a:pt x="61" y="175"/>
                      <a:pt x="70" y="172"/>
                    </a:cubicBezTo>
                    <a:lnTo>
                      <a:pt x="70" y="172"/>
                    </a:lnTo>
                    <a:cubicBezTo>
                      <a:pt x="73" y="171"/>
                      <a:pt x="78" y="172"/>
                      <a:pt x="79" y="176"/>
                    </a:cubicBezTo>
                    <a:lnTo>
                      <a:pt x="79" y="176"/>
                    </a:lnTo>
                    <a:cubicBezTo>
                      <a:pt x="81" y="178"/>
                      <a:pt x="93" y="196"/>
                      <a:pt x="126" y="180"/>
                    </a:cubicBezTo>
                    <a:lnTo>
                      <a:pt x="126" y="180"/>
                    </a:lnTo>
                    <a:cubicBezTo>
                      <a:pt x="129" y="178"/>
                      <a:pt x="132" y="179"/>
                      <a:pt x="134" y="181"/>
                    </a:cubicBezTo>
                    <a:lnTo>
                      <a:pt x="134" y="181"/>
                    </a:lnTo>
                    <a:cubicBezTo>
                      <a:pt x="136" y="183"/>
                      <a:pt x="138" y="185"/>
                      <a:pt x="138" y="188"/>
                    </a:cubicBezTo>
                    <a:lnTo>
                      <a:pt x="138" y="188"/>
                    </a:lnTo>
                    <a:cubicBezTo>
                      <a:pt x="137" y="191"/>
                      <a:pt x="134" y="216"/>
                      <a:pt x="160" y="221"/>
                    </a:cubicBezTo>
                    <a:lnTo>
                      <a:pt x="160" y="221"/>
                    </a:lnTo>
                    <a:cubicBezTo>
                      <a:pt x="164" y="222"/>
                      <a:pt x="168" y="226"/>
                      <a:pt x="167" y="231"/>
                    </a:cubicBezTo>
                    <a:lnTo>
                      <a:pt x="167" y="231"/>
                    </a:lnTo>
                    <a:cubicBezTo>
                      <a:pt x="165" y="240"/>
                      <a:pt x="167" y="249"/>
                      <a:pt x="168" y="251"/>
                    </a:cubicBezTo>
                    <a:lnTo>
                      <a:pt x="168" y="251"/>
                    </a:lnTo>
                    <a:cubicBezTo>
                      <a:pt x="171" y="251"/>
                      <a:pt x="174" y="251"/>
                      <a:pt x="177" y="252"/>
                    </a:cubicBezTo>
                    <a:lnTo>
                      <a:pt x="177" y="252"/>
                    </a:lnTo>
                    <a:cubicBezTo>
                      <a:pt x="191" y="253"/>
                      <a:pt x="192" y="252"/>
                      <a:pt x="192" y="245"/>
                    </a:cubicBezTo>
                    <a:lnTo>
                      <a:pt x="192" y="245"/>
                    </a:lnTo>
                    <a:cubicBezTo>
                      <a:pt x="193" y="236"/>
                      <a:pt x="195" y="219"/>
                      <a:pt x="207" y="209"/>
                    </a:cubicBezTo>
                    <a:lnTo>
                      <a:pt x="207" y="209"/>
                    </a:lnTo>
                    <a:cubicBezTo>
                      <a:pt x="218" y="202"/>
                      <a:pt x="231" y="200"/>
                      <a:pt x="251" y="205"/>
                    </a:cubicBezTo>
                    <a:lnTo>
                      <a:pt x="251" y="205"/>
                    </a:lnTo>
                    <a:cubicBezTo>
                      <a:pt x="285" y="212"/>
                      <a:pt x="279" y="260"/>
                      <a:pt x="276" y="286"/>
                    </a:cubicBezTo>
                    <a:lnTo>
                      <a:pt x="275" y="291"/>
                    </a:lnTo>
                    <a:lnTo>
                      <a:pt x="275" y="291"/>
                    </a:lnTo>
                    <a:cubicBezTo>
                      <a:pt x="275" y="303"/>
                      <a:pt x="269" y="313"/>
                      <a:pt x="260" y="319"/>
                    </a:cubicBezTo>
                    <a:lnTo>
                      <a:pt x="260" y="319"/>
                    </a:lnTo>
                    <a:cubicBezTo>
                      <a:pt x="253" y="324"/>
                      <a:pt x="246" y="327"/>
                      <a:pt x="237" y="327"/>
                    </a:cubicBezTo>
                    <a:close/>
                    <a:moveTo>
                      <a:pt x="272" y="379"/>
                    </a:moveTo>
                    <a:lnTo>
                      <a:pt x="272" y="379"/>
                    </a:lnTo>
                    <a:cubicBezTo>
                      <a:pt x="269" y="379"/>
                      <a:pt x="267" y="379"/>
                      <a:pt x="264" y="379"/>
                    </a:cubicBezTo>
                    <a:lnTo>
                      <a:pt x="264" y="379"/>
                    </a:lnTo>
                    <a:cubicBezTo>
                      <a:pt x="223" y="373"/>
                      <a:pt x="219" y="321"/>
                      <a:pt x="219" y="318"/>
                    </a:cubicBezTo>
                    <a:lnTo>
                      <a:pt x="219" y="318"/>
                    </a:lnTo>
                    <a:cubicBezTo>
                      <a:pt x="219" y="316"/>
                      <a:pt x="220" y="313"/>
                      <a:pt x="222" y="311"/>
                    </a:cubicBezTo>
                    <a:lnTo>
                      <a:pt x="222" y="311"/>
                    </a:lnTo>
                    <a:cubicBezTo>
                      <a:pt x="225" y="310"/>
                      <a:pt x="227" y="309"/>
                      <a:pt x="230" y="310"/>
                    </a:cubicBezTo>
                    <a:lnTo>
                      <a:pt x="230" y="310"/>
                    </a:lnTo>
                    <a:cubicBezTo>
                      <a:pt x="236" y="311"/>
                      <a:pt x="245" y="310"/>
                      <a:pt x="251" y="306"/>
                    </a:cubicBezTo>
                    <a:lnTo>
                      <a:pt x="251" y="306"/>
                    </a:lnTo>
                    <a:cubicBezTo>
                      <a:pt x="256" y="302"/>
                      <a:pt x="258" y="297"/>
                      <a:pt x="259" y="289"/>
                    </a:cubicBezTo>
                    <a:lnTo>
                      <a:pt x="260" y="284"/>
                    </a:lnTo>
                    <a:lnTo>
                      <a:pt x="260" y="284"/>
                    </a:lnTo>
                    <a:cubicBezTo>
                      <a:pt x="262" y="264"/>
                      <a:pt x="266" y="225"/>
                      <a:pt x="247" y="221"/>
                    </a:cubicBezTo>
                    <a:lnTo>
                      <a:pt x="247" y="221"/>
                    </a:lnTo>
                    <a:cubicBezTo>
                      <a:pt x="233" y="218"/>
                      <a:pt x="223" y="218"/>
                      <a:pt x="218" y="222"/>
                    </a:cubicBezTo>
                    <a:lnTo>
                      <a:pt x="218" y="222"/>
                    </a:lnTo>
                    <a:cubicBezTo>
                      <a:pt x="211" y="227"/>
                      <a:pt x="209" y="237"/>
                      <a:pt x="209" y="247"/>
                    </a:cubicBezTo>
                    <a:lnTo>
                      <a:pt x="209" y="247"/>
                    </a:lnTo>
                    <a:cubicBezTo>
                      <a:pt x="207" y="270"/>
                      <a:pt x="190" y="269"/>
                      <a:pt x="176" y="268"/>
                    </a:cubicBezTo>
                    <a:lnTo>
                      <a:pt x="176" y="268"/>
                    </a:lnTo>
                    <a:cubicBezTo>
                      <a:pt x="174" y="268"/>
                      <a:pt x="171" y="268"/>
                      <a:pt x="168" y="268"/>
                    </a:cubicBezTo>
                    <a:lnTo>
                      <a:pt x="168" y="268"/>
                    </a:lnTo>
                    <a:cubicBezTo>
                      <a:pt x="163" y="268"/>
                      <a:pt x="159" y="266"/>
                      <a:pt x="156" y="262"/>
                    </a:cubicBezTo>
                    <a:lnTo>
                      <a:pt x="156" y="262"/>
                    </a:lnTo>
                    <a:cubicBezTo>
                      <a:pt x="150" y="255"/>
                      <a:pt x="149" y="243"/>
                      <a:pt x="150" y="235"/>
                    </a:cubicBezTo>
                    <a:lnTo>
                      <a:pt x="150" y="235"/>
                    </a:lnTo>
                    <a:cubicBezTo>
                      <a:pt x="130" y="229"/>
                      <a:pt x="124" y="213"/>
                      <a:pt x="121" y="199"/>
                    </a:cubicBezTo>
                    <a:lnTo>
                      <a:pt x="121" y="199"/>
                    </a:lnTo>
                    <a:cubicBezTo>
                      <a:pt x="93" y="209"/>
                      <a:pt x="77" y="197"/>
                      <a:pt x="69" y="189"/>
                    </a:cubicBezTo>
                    <a:lnTo>
                      <a:pt x="69" y="189"/>
                    </a:lnTo>
                    <a:cubicBezTo>
                      <a:pt x="58" y="192"/>
                      <a:pt x="35" y="195"/>
                      <a:pt x="23" y="179"/>
                    </a:cubicBezTo>
                    <a:lnTo>
                      <a:pt x="23" y="179"/>
                    </a:lnTo>
                    <a:cubicBezTo>
                      <a:pt x="18" y="171"/>
                      <a:pt x="18" y="160"/>
                      <a:pt x="19" y="152"/>
                    </a:cubicBezTo>
                    <a:lnTo>
                      <a:pt x="19" y="152"/>
                    </a:lnTo>
                    <a:cubicBezTo>
                      <a:pt x="12" y="148"/>
                      <a:pt x="2" y="139"/>
                      <a:pt x="1" y="129"/>
                    </a:cubicBezTo>
                    <a:lnTo>
                      <a:pt x="1" y="129"/>
                    </a:lnTo>
                    <a:cubicBezTo>
                      <a:pt x="0" y="119"/>
                      <a:pt x="12" y="104"/>
                      <a:pt x="18" y="96"/>
                    </a:cubicBezTo>
                    <a:lnTo>
                      <a:pt x="18" y="96"/>
                    </a:lnTo>
                    <a:cubicBezTo>
                      <a:pt x="16" y="86"/>
                      <a:pt x="13" y="68"/>
                      <a:pt x="23" y="59"/>
                    </a:cubicBezTo>
                    <a:lnTo>
                      <a:pt x="23" y="59"/>
                    </a:lnTo>
                    <a:cubicBezTo>
                      <a:pt x="31" y="51"/>
                      <a:pt x="51" y="47"/>
                      <a:pt x="61" y="46"/>
                    </a:cubicBezTo>
                    <a:lnTo>
                      <a:pt x="61" y="46"/>
                    </a:lnTo>
                    <a:cubicBezTo>
                      <a:pt x="65" y="35"/>
                      <a:pt x="73" y="17"/>
                      <a:pt x="87" y="13"/>
                    </a:cubicBezTo>
                    <a:lnTo>
                      <a:pt x="87" y="13"/>
                    </a:lnTo>
                    <a:cubicBezTo>
                      <a:pt x="99" y="9"/>
                      <a:pt x="116" y="15"/>
                      <a:pt x="125" y="19"/>
                    </a:cubicBezTo>
                    <a:lnTo>
                      <a:pt x="125" y="19"/>
                    </a:lnTo>
                    <a:cubicBezTo>
                      <a:pt x="134" y="12"/>
                      <a:pt x="150" y="0"/>
                      <a:pt x="162" y="1"/>
                    </a:cubicBezTo>
                    <a:lnTo>
                      <a:pt x="162" y="1"/>
                    </a:lnTo>
                    <a:cubicBezTo>
                      <a:pt x="174" y="2"/>
                      <a:pt x="187" y="12"/>
                      <a:pt x="195" y="17"/>
                    </a:cubicBezTo>
                    <a:lnTo>
                      <a:pt x="195" y="17"/>
                    </a:lnTo>
                    <a:cubicBezTo>
                      <a:pt x="203" y="13"/>
                      <a:pt x="222" y="7"/>
                      <a:pt x="236" y="9"/>
                    </a:cubicBezTo>
                    <a:lnTo>
                      <a:pt x="236" y="9"/>
                    </a:lnTo>
                    <a:cubicBezTo>
                      <a:pt x="252" y="12"/>
                      <a:pt x="264" y="31"/>
                      <a:pt x="269" y="39"/>
                    </a:cubicBezTo>
                    <a:lnTo>
                      <a:pt x="269" y="39"/>
                    </a:lnTo>
                    <a:cubicBezTo>
                      <a:pt x="279" y="39"/>
                      <a:pt x="299" y="38"/>
                      <a:pt x="310" y="46"/>
                    </a:cubicBezTo>
                    <a:lnTo>
                      <a:pt x="310" y="46"/>
                    </a:lnTo>
                    <a:cubicBezTo>
                      <a:pt x="320" y="53"/>
                      <a:pt x="325" y="70"/>
                      <a:pt x="326" y="80"/>
                    </a:cubicBezTo>
                    <a:lnTo>
                      <a:pt x="326" y="80"/>
                    </a:lnTo>
                    <a:cubicBezTo>
                      <a:pt x="344" y="83"/>
                      <a:pt x="361" y="102"/>
                      <a:pt x="363" y="114"/>
                    </a:cubicBezTo>
                    <a:lnTo>
                      <a:pt x="363" y="114"/>
                    </a:lnTo>
                    <a:cubicBezTo>
                      <a:pt x="364" y="124"/>
                      <a:pt x="362" y="138"/>
                      <a:pt x="359" y="145"/>
                    </a:cubicBezTo>
                    <a:lnTo>
                      <a:pt x="359" y="145"/>
                    </a:lnTo>
                    <a:cubicBezTo>
                      <a:pt x="364" y="151"/>
                      <a:pt x="374" y="164"/>
                      <a:pt x="377" y="178"/>
                    </a:cubicBezTo>
                    <a:lnTo>
                      <a:pt x="377" y="178"/>
                    </a:lnTo>
                    <a:cubicBezTo>
                      <a:pt x="380" y="195"/>
                      <a:pt x="367" y="217"/>
                      <a:pt x="360" y="227"/>
                    </a:cubicBezTo>
                    <a:lnTo>
                      <a:pt x="360" y="227"/>
                    </a:lnTo>
                    <a:cubicBezTo>
                      <a:pt x="363" y="233"/>
                      <a:pt x="368" y="247"/>
                      <a:pt x="367" y="259"/>
                    </a:cubicBezTo>
                    <a:lnTo>
                      <a:pt x="367" y="259"/>
                    </a:lnTo>
                    <a:cubicBezTo>
                      <a:pt x="367" y="275"/>
                      <a:pt x="352" y="286"/>
                      <a:pt x="344" y="291"/>
                    </a:cubicBezTo>
                    <a:lnTo>
                      <a:pt x="344" y="291"/>
                    </a:lnTo>
                    <a:cubicBezTo>
                      <a:pt x="345" y="298"/>
                      <a:pt x="346" y="309"/>
                      <a:pt x="342" y="321"/>
                    </a:cubicBezTo>
                    <a:lnTo>
                      <a:pt x="342" y="321"/>
                    </a:lnTo>
                    <a:cubicBezTo>
                      <a:pt x="336" y="335"/>
                      <a:pt x="321" y="344"/>
                      <a:pt x="314" y="347"/>
                    </a:cubicBezTo>
                    <a:lnTo>
                      <a:pt x="314" y="347"/>
                    </a:lnTo>
                    <a:cubicBezTo>
                      <a:pt x="309" y="361"/>
                      <a:pt x="298" y="379"/>
                      <a:pt x="272" y="3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21">
                <a:extLst>
                  <a:ext uri="{FF2B5EF4-FFF2-40B4-BE49-F238E27FC236}">
                    <a16:creationId xmlns:a16="http://schemas.microsoft.com/office/drawing/2014/main" id="{67C96827-3620-43CF-8FF6-3A18E1FDA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8752" y="8761129"/>
                <a:ext cx="653519" cy="946615"/>
              </a:xfrm>
              <a:custGeom>
                <a:avLst/>
                <a:gdLst>
                  <a:gd name="T0" fmla="*/ 719 w 728"/>
                  <a:gd name="T1" fmla="*/ 317 h 1053"/>
                  <a:gd name="T2" fmla="*/ 549 w 728"/>
                  <a:gd name="T3" fmla="*/ 27 h 1053"/>
                  <a:gd name="T4" fmla="*/ 549 w 728"/>
                  <a:gd name="T5" fmla="*/ 27 h 1053"/>
                  <a:gd name="T6" fmla="*/ 523 w 728"/>
                  <a:gd name="T7" fmla="*/ 5 h 1053"/>
                  <a:gd name="T8" fmla="*/ 523 w 728"/>
                  <a:gd name="T9" fmla="*/ 5 h 1053"/>
                  <a:gd name="T10" fmla="*/ 480 w 728"/>
                  <a:gd name="T11" fmla="*/ 9 h 1053"/>
                  <a:gd name="T12" fmla="*/ 480 w 728"/>
                  <a:gd name="T13" fmla="*/ 9 h 1053"/>
                  <a:gd name="T14" fmla="*/ 480 w 728"/>
                  <a:gd name="T15" fmla="*/ 9 h 1053"/>
                  <a:gd name="T16" fmla="*/ 461 w 728"/>
                  <a:gd name="T17" fmla="*/ 27 h 1053"/>
                  <a:gd name="T18" fmla="*/ 461 w 728"/>
                  <a:gd name="T19" fmla="*/ 27 h 1053"/>
                  <a:gd name="T20" fmla="*/ 455 w 728"/>
                  <a:gd name="T21" fmla="*/ 64 h 1053"/>
                  <a:gd name="T22" fmla="*/ 521 w 728"/>
                  <a:gd name="T23" fmla="*/ 195 h 1053"/>
                  <a:gd name="T24" fmla="*/ 380 w 728"/>
                  <a:gd name="T25" fmla="*/ 278 h 1053"/>
                  <a:gd name="T26" fmla="*/ 380 w 728"/>
                  <a:gd name="T27" fmla="*/ 278 h 1053"/>
                  <a:gd name="T28" fmla="*/ 324 w 728"/>
                  <a:gd name="T29" fmla="*/ 224 h 1053"/>
                  <a:gd name="T30" fmla="*/ 324 w 728"/>
                  <a:gd name="T31" fmla="*/ 224 h 1053"/>
                  <a:gd name="T32" fmla="*/ 211 w 728"/>
                  <a:gd name="T33" fmla="*/ 189 h 1053"/>
                  <a:gd name="T34" fmla="*/ 0 w 728"/>
                  <a:gd name="T35" fmla="*/ 1052 h 1053"/>
                  <a:gd name="T36" fmla="*/ 382 w 728"/>
                  <a:gd name="T37" fmla="*/ 530 h 1053"/>
                  <a:gd name="T38" fmla="*/ 382 w 728"/>
                  <a:gd name="T39" fmla="*/ 530 h 1053"/>
                  <a:gd name="T40" fmla="*/ 421 w 728"/>
                  <a:gd name="T41" fmla="*/ 409 h 1053"/>
                  <a:gd name="T42" fmla="*/ 421 w 728"/>
                  <a:gd name="T43" fmla="*/ 409 h 1053"/>
                  <a:gd name="T44" fmla="*/ 411 w 728"/>
                  <a:gd name="T45" fmla="*/ 346 h 1053"/>
                  <a:gd name="T46" fmla="*/ 560 w 728"/>
                  <a:gd name="T47" fmla="*/ 259 h 1053"/>
                  <a:gd name="T48" fmla="*/ 641 w 728"/>
                  <a:gd name="T49" fmla="*/ 381 h 1053"/>
                  <a:gd name="T50" fmla="*/ 641 w 728"/>
                  <a:gd name="T51" fmla="*/ 381 h 1053"/>
                  <a:gd name="T52" fmla="*/ 667 w 728"/>
                  <a:gd name="T53" fmla="*/ 393 h 1053"/>
                  <a:gd name="T54" fmla="*/ 667 w 728"/>
                  <a:gd name="T55" fmla="*/ 393 h 1053"/>
                  <a:gd name="T56" fmla="*/ 701 w 728"/>
                  <a:gd name="T57" fmla="*/ 387 h 1053"/>
                  <a:gd name="T58" fmla="*/ 701 w 728"/>
                  <a:gd name="T59" fmla="*/ 387 h 1053"/>
                  <a:gd name="T60" fmla="*/ 726 w 728"/>
                  <a:gd name="T61" fmla="*/ 349 h 1053"/>
                  <a:gd name="T62" fmla="*/ 726 w 728"/>
                  <a:gd name="T63" fmla="*/ 349 h 1053"/>
                  <a:gd name="T64" fmla="*/ 719 w 728"/>
                  <a:gd name="T65" fmla="*/ 317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8" h="1053">
                    <a:moveTo>
                      <a:pt x="719" y="317"/>
                    </a:moveTo>
                    <a:lnTo>
                      <a:pt x="549" y="27"/>
                    </a:lnTo>
                    <a:lnTo>
                      <a:pt x="549" y="27"/>
                    </a:lnTo>
                    <a:cubicBezTo>
                      <a:pt x="543" y="17"/>
                      <a:pt x="534" y="9"/>
                      <a:pt x="523" y="5"/>
                    </a:cubicBezTo>
                    <a:lnTo>
                      <a:pt x="523" y="5"/>
                    </a:lnTo>
                    <a:cubicBezTo>
                      <a:pt x="509" y="0"/>
                      <a:pt x="493" y="1"/>
                      <a:pt x="480" y="9"/>
                    </a:cubicBezTo>
                    <a:lnTo>
                      <a:pt x="480" y="9"/>
                    </a:lnTo>
                    <a:lnTo>
                      <a:pt x="480" y="9"/>
                    </a:lnTo>
                    <a:cubicBezTo>
                      <a:pt x="471" y="13"/>
                      <a:pt x="465" y="20"/>
                      <a:pt x="461" y="27"/>
                    </a:cubicBezTo>
                    <a:lnTo>
                      <a:pt x="461" y="27"/>
                    </a:lnTo>
                    <a:cubicBezTo>
                      <a:pt x="455" y="38"/>
                      <a:pt x="453" y="52"/>
                      <a:pt x="455" y="64"/>
                    </a:cubicBezTo>
                    <a:lnTo>
                      <a:pt x="521" y="195"/>
                    </a:lnTo>
                    <a:lnTo>
                      <a:pt x="380" y="278"/>
                    </a:lnTo>
                    <a:lnTo>
                      <a:pt x="380" y="278"/>
                    </a:lnTo>
                    <a:cubicBezTo>
                      <a:pt x="365" y="257"/>
                      <a:pt x="346" y="238"/>
                      <a:pt x="324" y="224"/>
                    </a:cubicBezTo>
                    <a:lnTo>
                      <a:pt x="324" y="224"/>
                    </a:lnTo>
                    <a:cubicBezTo>
                      <a:pt x="292" y="201"/>
                      <a:pt x="252" y="189"/>
                      <a:pt x="211" y="189"/>
                    </a:cubicBezTo>
                    <a:lnTo>
                      <a:pt x="0" y="1052"/>
                    </a:lnTo>
                    <a:lnTo>
                      <a:pt x="382" y="530"/>
                    </a:lnTo>
                    <a:lnTo>
                      <a:pt x="382" y="530"/>
                    </a:lnTo>
                    <a:cubicBezTo>
                      <a:pt x="407" y="494"/>
                      <a:pt x="421" y="452"/>
                      <a:pt x="421" y="409"/>
                    </a:cubicBezTo>
                    <a:lnTo>
                      <a:pt x="421" y="409"/>
                    </a:lnTo>
                    <a:cubicBezTo>
                      <a:pt x="422" y="388"/>
                      <a:pt x="418" y="366"/>
                      <a:pt x="411" y="346"/>
                    </a:cubicBezTo>
                    <a:lnTo>
                      <a:pt x="560" y="259"/>
                    </a:lnTo>
                    <a:lnTo>
                      <a:pt x="641" y="381"/>
                    </a:lnTo>
                    <a:lnTo>
                      <a:pt x="641" y="381"/>
                    </a:lnTo>
                    <a:cubicBezTo>
                      <a:pt x="649" y="387"/>
                      <a:pt x="657" y="391"/>
                      <a:pt x="667" y="393"/>
                    </a:cubicBezTo>
                    <a:lnTo>
                      <a:pt x="667" y="393"/>
                    </a:lnTo>
                    <a:cubicBezTo>
                      <a:pt x="678" y="395"/>
                      <a:pt x="690" y="393"/>
                      <a:pt x="701" y="387"/>
                    </a:cubicBezTo>
                    <a:lnTo>
                      <a:pt x="701" y="387"/>
                    </a:lnTo>
                    <a:cubicBezTo>
                      <a:pt x="716" y="378"/>
                      <a:pt x="724" y="365"/>
                      <a:pt x="726" y="349"/>
                    </a:cubicBezTo>
                    <a:lnTo>
                      <a:pt x="726" y="349"/>
                    </a:lnTo>
                    <a:cubicBezTo>
                      <a:pt x="727" y="338"/>
                      <a:pt x="725" y="327"/>
                      <a:pt x="719" y="3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22">
                <a:extLst>
                  <a:ext uri="{FF2B5EF4-FFF2-40B4-BE49-F238E27FC236}">
                    <a16:creationId xmlns:a16="http://schemas.microsoft.com/office/drawing/2014/main" id="{AFF3189C-9BDC-48B2-853F-60D45C9B8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0831" y="8753207"/>
                <a:ext cx="669362" cy="962458"/>
              </a:xfrm>
              <a:custGeom>
                <a:avLst/>
                <a:gdLst>
                  <a:gd name="T0" fmla="*/ 27 w 745"/>
                  <a:gd name="T1" fmla="*/ 1023 h 1071"/>
                  <a:gd name="T2" fmla="*/ 384 w 745"/>
                  <a:gd name="T3" fmla="*/ 534 h 1071"/>
                  <a:gd name="T4" fmla="*/ 422 w 745"/>
                  <a:gd name="T5" fmla="*/ 418 h 1071"/>
                  <a:gd name="T6" fmla="*/ 412 w 745"/>
                  <a:gd name="T7" fmla="*/ 357 h 1071"/>
                  <a:gd name="T8" fmla="*/ 565 w 745"/>
                  <a:gd name="T9" fmla="*/ 261 h 1071"/>
                  <a:gd name="T10" fmla="*/ 576 w 745"/>
                  <a:gd name="T11" fmla="*/ 263 h 1071"/>
                  <a:gd name="T12" fmla="*/ 656 w 745"/>
                  <a:gd name="T13" fmla="*/ 384 h 1071"/>
                  <a:gd name="T14" fmla="*/ 677 w 745"/>
                  <a:gd name="T15" fmla="*/ 394 h 1071"/>
                  <a:gd name="T16" fmla="*/ 706 w 745"/>
                  <a:gd name="T17" fmla="*/ 389 h 1071"/>
                  <a:gd name="T18" fmla="*/ 726 w 745"/>
                  <a:gd name="T19" fmla="*/ 356 h 1071"/>
                  <a:gd name="T20" fmla="*/ 551 w 745"/>
                  <a:gd name="T21" fmla="*/ 40 h 1071"/>
                  <a:gd name="T22" fmla="*/ 529 w 745"/>
                  <a:gd name="T23" fmla="*/ 22 h 1071"/>
                  <a:gd name="T24" fmla="*/ 493 w 745"/>
                  <a:gd name="T25" fmla="*/ 25 h 1071"/>
                  <a:gd name="T26" fmla="*/ 477 w 745"/>
                  <a:gd name="T27" fmla="*/ 40 h 1071"/>
                  <a:gd name="T28" fmla="*/ 473 w 745"/>
                  <a:gd name="T29" fmla="*/ 71 h 1071"/>
                  <a:gd name="T30" fmla="*/ 538 w 745"/>
                  <a:gd name="T31" fmla="*/ 201 h 1071"/>
                  <a:gd name="T32" fmla="*/ 393 w 745"/>
                  <a:gd name="T33" fmla="*/ 295 h 1071"/>
                  <a:gd name="T34" fmla="*/ 382 w 745"/>
                  <a:gd name="T35" fmla="*/ 292 h 1071"/>
                  <a:gd name="T36" fmla="*/ 329 w 745"/>
                  <a:gd name="T37" fmla="*/ 239 h 1071"/>
                  <a:gd name="T38" fmla="*/ 226 w 745"/>
                  <a:gd name="T39" fmla="*/ 206 h 1071"/>
                  <a:gd name="T40" fmla="*/ 9 w 745"/>
                  <a:gd name="T41" fmla="*/ 1070 h 1071"/>
                  <a:gd name="T42" fmla="*/ 6 w 745"/>
                  <a:gd name="T43" fmla="*/ 1069 h 1071"/>
                  <a:gd name="T44" fmla="*/ 211 w 745"/>
                  <a:gd name="T45" fmla="*/ 196 h 1071"/>
                  <a:gd name="T46" fmla="*/ 220 w 745"/>
                  <a:gd name="T47" fmla="*/ 189 h 1071"/>
                  <a:gd name="T48" fmla="*/ 339 w 745"/>
                  <a:gd name="T49" fmla="*/ 226 h 1071"/>
                  <a:gd name="T50" fmla="*/ 391 w 745"/>
                  <a:gd name="T51" fmla="*/ 276 h 1071"/>
                  <a:gd name="T52" fmla="*/ 457 w 745"/>
                  <a:gd name="T53" fmla="*/ 77 h 1071"/>
                  <a:gd name="T54" fmla="*/ 456 w 745"/>
                  <a:gd name="T55" fmla="*/ 75 h 1071"/>
                  <a:gd name="T56" fmla="*/ 463 w 745"/>
                  <a:gd name="T57" fmla="*/ 32 h 1071"/>
                  <a:gd name="T58" fmla="*/ 485 w 745"/>
                  <a:gd name="T59" fmla="*/ 11 h 1071"/>
                  <a:gd name="T60" fmla="*/ 535 w 745"/>
                  <a:gd name="T61" fmla="*/ 6 h 1071"/>
                  <a:gd name="T62" fmla="*/ 565 w 745"/>
                  <a:gd name="T63" fmla="*/ 32 h 1071"/>
                  <a:gd name="T64" fmla="*/ 736 w 745"/>
                  <a:gd name="T65" fmla="*/ 322 h 1071"/>
                  <a:gd name="T66" fmla="*/ 743 w 745"/>
                  <a:gd name="T67" fmla="*/ 359 h 1071"/>
                  <a:gd name="T68" fmla="*/ 714 w 745"/>
                  <a:gd name="T69" fmla="*/ 403 h 1071"/>
                  <a:gd name="T70" fmla="*/ 675 w 745"/>
                  <a:gd name="T71" fmla="*/ 410 h 1071"/>
                  <a:gd name="T72" fmla="*/ 644 w 745"/>
                  <a:gd name="T73" fmla="*/ 396 h 1071"/>
                  <a:gd name="T74" fmla="*/ 567 w 745"/>
                  <a:gd name="T75" fmla="*/ 279 h 1071"/>
                  <a:gd name="T76" fmla="*/ 430 w 745"/>
                  <a:gd name="T77" fmla="*/ 358 h 1071"/>
                  <a:gd name="T78" fmla="*/ 438 w 745"/>
                  <a:gd name="T79" fmla="*/ 418 h 1071"/>
                  <a:gd name="T80" fmla="*/ 16 w 745"/>
                  <a:gd name="T81" fmla="*/ 1067 h 1071"/>
                  <a:gd name="T82" fmla="*/ 9 w 745"/>
                  <a:gd name="T83" fmla="*/ 1070 h 1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45" h="1071">
                    <a:moveTo>
                      <a:pt x="226" y="206"/>
                    </a:moveTo>
                    <a:lnTo>
                      <a:pt x="27" y="1023"/>
                    </a:lnTo>
                    <a:lnTo>
                      <a:pt x="384" y="534"/>
                    </a:lnTo>
                    <a:lnTo>
                      <a:pt x="384" y="534"/>
                    </a:lnTo>
                    <a:cubicBezTo>
                      <a:pt x="409" y="501"/>
                      <a:pt x="422" y="460"/>
                      <a:pt x="422" y="418"/>
                    </a:cubicBezTo>
                    <a:lnTo>
                      <a:pt x="422" y="418"/>
                    </a:lnTo>
                    <a:cubicBezTo>
                      <a:pt x="422" y="398"/>
                      <a:pt x="419" y="378"/>
                      <a:pt x="412" y="357"/>
                    </a:cubicBezTo>
                    <a:lnTo>
                      <a:pt x="412" y="357"/>
                    </a:lnTo>
                    <a:cubicBezTo>
                      <a:pt x="412" y="353"/>
                      <a:pt x="412" y="350"/>
                      <a:pt x="416" y="347"/>
                    </a:cubicBezTo>
                    <a:lnTo>
                      <a:pt x="565" y="261"/>
                    </a:lnTo>
                    <a:lnTo>
                      <a:pt x="565" y="261"/>
                    </a:lnTo>
                    <a:cubicBezTo>
                      <a:pt x="569" y="259"/>
                      <a:pt x="574" y="260"/>
                      <a:pt x="576" y="263"/>
                    </a:cubicBezTo>
                    <a:lnTo>
                      <a:pt x="656" y="384"/>
                    </a:lnTo>
                    <a:lnTo>
                      <a:pt x="656" y="384"/>
                    </a:lnTo>
                    <a:cubicBezTo>
                      <a:pt x="662" y="390"/>
                      <a:pt x="669" y="393"/>
                      <a:pt x="677" y="394"/>
                    </a:cubicBezTo>
                    <a:lnTo>
                      <a:pt x="677" y="394"/>
                    </a:lnTo>
                    <a:cubicBezTo>
                      <a:pt x="687" y="396"/>
                      <a:pt x="697" y="394"/>
                      <a:pt x="706" y="389"/>
                    </a:cubicBezTo>
                    <a:lnTo>
                      <a:pt x="706" y="389"/>
                    </a:lnTo>
                    <a:cubicBezTo>
                      <a:pt x="718" y="382"/>
                      <a:pt x="725" y="370"/>
                      <a:pt x="726" y="356"/>
                    </a:cubicBezTo>
                    <a:lnTo>
                      <a:pt x="726" y="356"/>
                    </a:lnTo>
                    <a:cubicBezTo>
                      <a:pt x="728" y="348"/>
                      <a:pt x="725" y="339"/>
                      <a:pt x="721" y="330"/>
                    </a:cubicBezTo>
                    <a:lnTo>
                      <a:pt x="551" y="40"/>
                    </a:lnTo>
                    <a:lnTo>
                      <a:pt x="551" y="40"/>
                    </a:lnTo>
                    <a:cubicBezTo>
                      <a:pt x="546" y="32"/>
                      <a:pt x="539" y="26"/>
                      <a:pt x="529" y="22"/>
                    </a:cubicBezTo>
                    <a:lnTo>
                      <a:pt x="529" y="22"/>
                    </a:lnTo>
                    <a:cubicBezTo>
                      <a:pt x="517" y="17"/>
                      <a:pt x="504" y="18"/>
                      <a:pt x="493" y="25"/>
                    </a:cubicBezTo>
                    <a:lnTo>
                      <a:pt x="493" y="25"/>
                    </a:lnTo>
                    <a:cubicBezTo>
                      <a:pt x="486" y="29"/>
                      <a:pt x="481" y="34"/>
                      <a:pt x="477" y="40"/>
                    </a:cubicBezTo>
                    <a:lnTo>
                      <a:pt x="477" y="40"/>
                    </a:lnTo>
                    <a:cubicBezTo>
                      <a:pt x="472" y="49"/>
                      <a:pt x="470" y="61"/>
                      <a:pt x="473" y="71"/>
                    </a:cubicBezTo>
                    <a:lnTo>
                      <a:pt x="538" y="201"/>
                    </a:lnTo>
                    <a:lnTo>
                      <a:pt x="538" y="201"/>
                    </a:lnTo>
                    <a:cubicBezTo>
                      <a:pt x="539" y="206"/>
                      <a:pt x="538" y="210"/>
                      <a:pt x="535" y="212"/>
                    </a:cubicBezTo>
                    <a:lnTo>
                      <a:pt x="393" y="295"/>
                    </a:lnTo>
                    <a:lnTo>
                      <a:pt x="393" y="295"/>
                    </a:lnTo>
                    <a:cubicBezTo>
                      <a:pt x="390" y="296"/>
                      <a:pt x="384" y="295"/>
                      <a:pt x="382" y="292"/>
                    </a:cubicBezTo>
                    <a:lnTo>
                      <a:pt x="382" y="292"/>
                    </a:lnTo>
                    <a:cubicBezTo>
                      <a:pt x="368" y="271"/>
                      <a:pt x="350" y="253"/>
                      <a:pt x="329" y="239"/>
                    </a:cubicBezTo>
                    <a:lnTo>
                      <a:pt x="329" y="239"/>
                    </a:lnTo>
                    <a:cubicBezTo>
                      <a:pt x="299" y="219"/>
                      <a:pt x="263" y="207"/>
                      <a:pt x="226" y="206"/>
                    </a:cubicBezTo>
                    <a:close/>
                    <a:moveTo>
                      <a:pt x="9" y="1070"/>
                    </a:moveTo>
                    <a:lnTo>
                      <a:pt x="9" y="1070"/>
                    </a:lnTo>
                    <a:cubicBezTo>
                      <a:pt x="8" y="1070"/>
                      <a:pt x="7" y="1069"/>
                      <a:pt x="6" y="1069"/>
                    </a:cubicBezTo>
                    <a:lnTo>
                      <a:pt x="6" y="1069"/>
                    </a:lnTo>
                    <a:cubicBezTo>
                      <a:pt x="2" y="1067"/>
                      <a:pt x="0" y="1063"/>
                      <a:pt x="1" y="1060"/>
                    </a:cubicBezTo>
                    <a:lnTo>
                      <a:pt x="211" y="196"/>
                    </a:lnTo>
                    <a:lnTo>
                      <a:pt x="211" y="196"/>
                    </a:lnTo>
                    <a:cubicBezTo>
                      <a:pt x="212" y="192"/>
                      <a:pt x="216" y="189"/>
                      <a:pt x="220" y="189"/>
                    </a:cubicBezTo>
                    <a:lnTo>
                      <a:pt x="220" y="189"/>
                    </a:lnTo>
                    <a:cubicBezTo>
                      <a:pt x="262" y="189"/>
                      <a:pt x="303" y="202"/>
                      <a:pt x="339" y="226"/>
                    </a:cubicBezTo>
                    <a:lnTo>
                      <a:pt x="339" y="226"/>
                    </a:lnTo>
                    <a:cubicBezTo>
                      <a:pt x="359" y="239"/>
                      <a:pt x="377" y="257"/>
                      <a:pt x="391" y="276"/>
                    </a:cubicBezTo>
                    <a:lnTo>
                      <a:pt x="519" y="202"/>
                    </a:lnTo>
                    <a:lnTo>
                      <a:pt x="457" y="77"/>
                    </a:lnTo>
                    <a:lnTo>
                      <a:pt x="457" y="77"/>
                    </a:lnTo>
                    <a:cubicBezTo>
                      <a:pt x="456" y="77"/>
                      <a:pt x="456" y="76"/>
                      <a:pt x="456" y="75"/>
                    </a:cubicBezTo>
                    <a:lnTo>
                      <a:pt x="456" y="75"/>
                    </a:lnTo>
                    <a:cubicBezTo>
                      <a:pt x="453" y="61"/>
                      <a:pt x="456" y="45"/>
                      <a:pt x="463" y="32"/>
                    </a:cubicBezTo>
                    <a:lnTo>
                      <a:pt x="463" y="32"/>
                    </a:lnTo>
                    <a:cubicBezTo>
                      <a:pt x="468" y="23"/>
                      <a:pt x="475" y="16"/>
                      <a:pt x="485" y="11"/>
                    </a:cubicBezTo>
                    <a:lnTo>
                      <a:pt x="485" y="11"/>
                    </a:lnTo>
                    <a:cubicBezTo>
                      <a:pt x="500" y="2"/>
                      <a:pt x="518" y="0"/>
                      <a:pt x="535" y="6"/>
                    </a:cubicBezTo>
                    <a:lnTo>
                      <a:pt x="535" y="6"/>
                    </a:lnTo>
                    <a:cubicBezTo>
                      <a:pt x="548" y="11"/>
                      <a:pt x="558" y="20"/>
                      <a:pt x="565" y="32"/>
                    </a:cubicBezTo>
                    <a:lnTo>
                      <a:pt x="736" y="322"/>
                    </a:lnTo>
                    <a:lnTo>
                      <a:pt x="736" y="322"/>
                    </a:lnTo>
                    <a:cubicBezTo>
                      <a:pt x="742" y="334"/>
                      <a:pt x="744" y="346"/>
                      <a:pt x="743" y="359"/>
                    </a:cubicBezTo>
                    <a:lnTo>
                      <a:pt x="743" y="359"/>
                    </a:lnTo>
                    <a:cubicBezTo>
                      <a:pt x="741" y="378"/>
                      <a:pt x="731" y="394"/>
                      <a:pt x="714" y="403"/>
                    </a:cubicBezTo>
                    <a:lnTo>
                      <a:pt x="714" y="403"/>
                    </a:lnTo>
                    <a:cubicBezTo>
                      <a:pt x="703" y="410"/>
                      <a:pt x="688" y="412"/>
                      <a:pt x="675" y="410"/>
                    </a:cubicBezTo>
                    <a:lnTo>
                      <a:pt x="675" y="410"/>
                    </a:lnTo>
                    <a:cubicBezTo>
                      <a:pt x="663" y="408"/>
                      <a:pt x="653" y="403"/>
                      <a:pt x="644" y="396"/>
                    </a:cubicBezTo>
                    <a:lnTo>
                      <a:pt x="644" y="396"/>
                    </a:lnTo>
                    <a:cubicBezTo>
                      <a:pt x="644" y="395"/>
                      <a:pt x="643" y="395"/>
                      <a:pt x="643" y="394"/>
                    </a:cubicBezTo>
                    <a:lnTo>
                      <a:pt x="567" y="279"/>
                    </a:lnTo>
                    <a:lnTo>
                      <a:pt x="430" y="358"/>
                    </a:lnTo>
                    <a:lnTo>
                      <a:pt x="430" y="358"/>
                    </a:lnTo>
                    <a:cubicBezTo>
                      <a:pt x="436" y="378"/>
                      <a:pt x="438" y="399"/>
                      <a:pt x="438" y="418"/>
                    </a:cubicBezTo>
                    <a:lnTo>
                      <a:pt x="438" y="418"/>
                    </a:lnTo>
                    <a:cubicBezTo>
                      <a:pt x="438" y="464"/>
                      <a:pt x="424" y="507"/>
                      <a:pt x="398" y="544"/>
                    </a:cubicBezTo>
                    <a:lnTo>
                      <a:pt x="16" y="1067"/>
                    </a:lnTo>
                    <a:lnTo>
                      <a:pt x="16" y="1067"/>
                    </a:lnTo>
                    <a:cubicBezTo>
                      <a:pt x="14" y="1068"/>
                      <a:pt x="12" y="1070"/>
                      <a:pt x="9" y="10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23">
                <a:extLst>
                  <a:ext uri="{FF2B5EF4-FFF2-40B4-BE49-F238E27FC236}">
                    <a16:creationId xmlns:a16="http://schemas.microsoft.com/office/drawing/2014/main" id="{BA9BC475-FE93-40D2-A286-8CFB34DF54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3854" y="8761129"/>
                <a:ext cx="653519" cy="946615"/>
              </a:xfrm>
              <a:custGeom>
                <a:avLst/>
                <a:gdLst>
                  <a:gd name="T0" fmla="*/ 719 w 728"/>
                  <a:gd name="T1" fmla="*/ 317 h 1053"/>
                  <a:gd name="T2" fmla="*/ 549 w 728"/>
                  <a:gd name="T3" fmla="*/ 27 h 1053"/>
                  <a:gd name="T4" fmla="*/ 549 w 728"/>
                  <a:gd name="T5" fmla="*/ 27 h 1053"/>
                  <a:gd name="T6" fmla="*/ 523 w 728"/>
                  <a:gd name="T7" fmla="*/ 5 h 1053"/>
                  <a:gd name="T8" fmla="*/ 523 w 728"/>
                  <a:gd name="T9" fmla="*/ 5 h 1053"/>
                  <a:gd name="T10" fmla="*/ 480 w 728"/>
                  <a:gd name="T11" fmla="*/ 9 h 1053"/>
                  <a:gd name="T12" fmla="*/ 480 w 728"/>
                  <a:gd name="T13" fmla="*/ 9 h 1053"/>
                  <a:gd name="T14" fmla="*/ 480 w 728"/>
                  <a:gd name="T15" fmla="*/ 9 h 1053"/>
                  <a:gd name="T16" fmla="*/ 461 w 728"/>
                  <a:gd name="T17" fmla="*/ 27 h 1053"/>
                  <a:gd name="T18" fmla="*/ 461 w 728"/>
                  <a:gd name="T19" fmla="*/ 27 h 1053"/>
                  <a:gd name="T20" fmla="*/ 455 w 728"/>
                  <a:gd name="T21" fmla="*/ 64 h 1053"/>
                  <a:gd name="T22" fmla="*/ 521 w 728"/>
                  <a:gd name="T23" fmla="*/ 195 h 1053"/>
                  <a:gd name="T24" fmla="*/ 380 w 728"/>
                  <a:gd name="T25" fmla="*/ 278 h 1053"/>
                  <a:gd name="T26" fmla="*/ 380 w 728"/>
                  <a:gd name="T27" fmla="*/ 278 h 1053"/>
                  <a:gd name="T28" fmla="*/ 324 w 728"/>
                  <a:gd name="T29" fmla="*/ 224 h 1053"/>
                  <a:gd name="T30" fmla="*/ 324 w 728"/>
                  <a:gd name="T31" fmla="*/ 224 h 1053"/>
                  <a:gd name="T32" fmla="*/ 211 w 728"/>
                  <a:gd name="T33" fmla="*/ 189 h 1053"/>
                  <a:gd name="T34" fmla="*/ 0 w 728"/>
                  <a:gd name="T35" fmla="*/ 1052 h 1053"/>
                  <a:gd name="T36" fmla="*/ 382 w 728"/>
                  <a:gd name="T37" fmla="*/ 530 h 1053"/>
                  <a:gd name="T38" fmla="*/ 382 w 728"/>
                  <a:gd name="T39" fmla="*/ 530 h 1053"/>
                  <a:gd name="T40" fmla="*/ 421 w 728"/>
                  <a:gd name="T41" fmla="*/ 409 h 1053"/>
                  <a:gd name="T42" fmla="*/ 421 w 728"/>
                  <a:gd name="T43" fmla="*/ 409 h 1053"/>
                  <a:gd name="T44" fmla="*/ 411 w 728"/>
                  <a:gd name="T45" fmla="*/ 346 h 1053"/>
                  <a:gd name="T46" fmla="*/ 560 w 728"/>
                  <a:gd name="T47" fmla="*/ 259 h 1053"/>
                  <a:gd name="T48" fmla="*/ 641 w 728"/>
                  <a:gd name="T49" fmla="*/ 381 h 1053"/>
                  <a:gd name="T50" fmla="*/ 641 w 728"/>
                  <a:gd name="T51" fmla="*/ 381 h 1053"/>
                  <a:gd name="T52" fmla="*/ 667 w 728"/>
                  <a:gd name="T53" fmla="*/ 393 h 1053"/>
                  <a:gd name="T54" fmla="*/ 667 w 728"/>
                  <a:gd name="T55" fmla="*/ 393 h 1053"/>
                  <a:gd name="T56" fmla="*/ 701 w 728"/>
                  <a:gd name="T57" fmla="*/ 387 h 1053"/>
                  <a:gd name="T58" fmla="*/ 701 w 728"/>
                  <a:gd name="T59" fmla="*/ 387 h 1053"/>
                  <a:gd name="T60" fmla="*/ 726 w 728"/>
                  <a:gd name="T61" fmla="*/ 349 h 1053"/>
                  <a:gd name="T62" fmla="*/ 726 w 728"/>
                  <a:gd name="T63" fmla="*/ 349 h 1053"/>
                  <a:gd name="T64" fmla="*/ 719 w 728"/>
                  <a:gd name="T65" fmla="*/ 317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8" h="1053">
                    <a:moveTo>
                      <a:pt x="719" y="317"/>
                    </a:moveTo>
                    <a:lnTo>
                      <a:pt x="549" y="27"/>
                    </a:lnTo>
                    <a:lnTo>
                      <a:pt x="549" y="27"/>
                    </a:lnTo>
                    <a:cubicBezTo>
                      <a:pt x="543" y="17"/>
                      <a:pt x="534" y="9"/>
                      <a:pt x="523" y="5"/>
                    </a:cubicBezTo>
                    <a:lnTo>
                      <a:pt x="523" y="5"/>
                    </a:lnTo>
                    <a:cubicBezTo>
                      <a:pt x="509" y="0"/>
                      <a:pt x="493" y="1"/>
                      <a:pt x="480" y="9"/>
                    </a:cubicBezTo>
                    <a:lnTo>
                      <a:pt x="480" y="9"/>
                    </a:lnTo>
                    <a:lnTo>
                      <a:pt x="480" y="9"/>
                    </a:lnTo>
                    <a:cubicBezTo>
                      <a:pt x="471" y="13"/>
                      <a:pt x="465" y="20"/>
                      <a:pt x="461" y="27"/>
                    </a:cubicBezTo>
                    <a:lnTo>
                      <a:pt x="461" y="27"/>
                    </a:lnTo>
                    <a:cubicBezTo>
                      <a:pt x="455" y="38"/>
                      <a:pt x="453" y="52"/>
                      <a:pt x="455" y="64"/>
                    </a:cubicBezTo>
                    <a:lnTo>
                      <a:pt x="521" y="195"/>
                    </a:lnTo>
                    <a:lnTo>
                      <a:pt x="380" y="278"/>
                    </a:lnTo>
                    <a:lnTo>
                      <a:pt x="380" y="278"/>
                    </a:lnTo>
                    <a:cubicBezTo>
                      <a:pt x="365" y="257"/>
                      <a:pt x="346" y="238"/>
                      <a:pt x="324" y="224"/>
                    </a:cubicBezTo>
                    <a:lnTo>
                      <a:pt x="324" y="224"/>
                    </a:lnTo>
                    <a:cubicBezTo>
                      <a:pt x="292" y="201"/>
                      <a:pt x="252" y="189"/>
                      <a:pt x="211" y="189"/>
                    </a:cubicBezTo>
                    <a:lnTo>
                      <a:pt x="0" y="1052"/>
                    </a:lnTo>
                    <a:lnTo>
                      <a:pt x="382" y="530"/>
                    </a:lnTo>
                    <a:lnTo>
                      <a:pt x="382" y="530"/>
                    </a:lnTo>
                    <a:cubicBezTo>
                      <a:pt x="407" y="494"/>
                      <a:pt x="421" y="452"/>
                      <a:pt x="421" y="409"/>
                    </a:cubicBezTo>
                    <a:lnTo>
                      <a:pt x="421" y="409"/>
                    </a:lnTo>
                    <a:cubicBezTo>
                      <a:pt x="422" y="388"/>
                      <a:pt x="418" y="366"/>
                      <a:pt x="411" y="346"/>
                    </a:cubicBezTo>
                    <a:lnTo>
                      <a:pt x="560" y="259"/>
                    </a:lnTo>
                    <a:lnTo>
                      <a:pt x="641" y="381"/>
                    </a:lnTo>
                    <a:lnTo>
                      <a:pt x="641" y="381"/>
                    </a:lnTo>
                    <a:cubicBezTo>
                      <a:pt x="649" y="387"/>
                      <a:pt x="657" y="391"/>
                      <a:pt x="667" y="393"/>
                    </a:cubicBezTo>
                    <a:lnTo>
                      <a:pt x="667" y="393"/>
                    </a:lnTo>
                    <a:cubicBezTo>
                      <a:pt x="678" y="395"/>
                      <a:pt x="690" y="393"/>
                      <a:pt x="701" y="387"/>
                    </a:cubicBezTo>
                    <a:lnTo>
                      <a:pt x="701" y="387"/>
                    </a:lnTo>
                    <a:cubicBezTo>
                      <a:pt x="716" y="378"/>
                      <a:pt x="724" y="365"/>
                      <a:pt x="726" y="349"/>
                    </a:cubicBezTo>
                    <a:lnTo>
                      <a:pt x="726" y="349"/>
                    </a:lnTo>
                    <a:cubicBezTo>
                      <a:pt x="727" y="338"/>
                      <a:pt x="725" y="327"/>
                      <a:pt x="719" y="31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24">
                <a:extLst>
                  <a:ext uri="{FF2B5EF4-FFF2-40B4-BE49-F238E27FC236}">
                    <a16:creationId xmlns:a16="http://schemas.microsoft.com/office/drawing/2014/main" id="{DD3BCD7A-6680-45E8-8360-4752E6C2D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9030" y="8036317"/>
                <a:ext cx="2404160" cy="2625961"/>
              </a:xfrm>
              <a:custGeom>
                <a:avLst/>
                <a:gdLst>
                  <a:gd name="T0" fmla="*/ 1835 w 2675"/>
                  <a:gd name="T1" fmla="*/ 1914 h 2923"/>
                  <a:gd name="T2" fmla="*/ 995 w 2675"/>
                  <a:gd name="T3" fmla="*/ 1914 h 2923"/>
                  <a:gd name="T4" fmla="*/ 995 w 2675"/>
                  <a:gd name="T5" fmla="*/ 2093 h 2923"/>
                  <a:gd name="T6" fmla="*/ 995 w 2675"/>
                  <a:gd name="T7" fmla="*/ 2272 h 2923"/>
                  <a:gd name="T8" fmla="*/ 497 w 2675"/>
                  <a:gd name="T9" fmla="*/ 2272 h 2923"/>
                  <a:gd name="T10" fmla="*/ 154 w 2675"/>
                  <a:gd name="T11" fmla="*/ 2272 h 2923"/>
                  <a:gd name="T12" fmla="*/ 669 w 2675"/>
                  <a:gd name="T13" fmla="*/ 155 h 2923"/>
                  <a:gd name="T14" fmla="*/ 2520 w 2675"/>
                  <a:gd name="T15" fmla="*/ 155 h 2923"/>
                  <a:gd name="T16" fmla="*/ 2520 w 2675"/>
                  <a:gd name="T17" fmla="*/ 1914 h 2923"/>
                  <a:gd name="T18" fmla="*/ 1835 w 2675"/>
                  <a:gd name="T19" fmla="*/ 1914 h 2923"/>
                  <a:gd name="T20" fmla="*/ 2578 w 2675"/>
                  <a:gd name="T21" fmla="*/ 0 h 2923"/>
                  <a:gd name="T22" fmla="*/ 628 w 2675"/>
                  <a:gd name="T23" fmla="*/ 0 h 2923"/>
                  <a:gd name="T24" fmla="*/ 628 w 2675"/>
                  <a:gd name="T25" fmla="*/ 0 h 2923"/>
                  <a:gd name="T26" fmla="*/ 570 w 2675"/>
                  <a:gd name="T27" fmla="*/ 19 h 2923"/>
                  <a:gd name="T28" fmla="*/ 570 w 2675"/>
                  <a:gd name="T29" fmla="*/ 19 h 2923"/>
                  <a:gd name="T30" fmla="*/ 534 w 2675"/>
                  <a:gd name="T31" fmla="*/ 74 h 2923"/>
                  <a:gd name="T32" fmla="*/ 21 w 2675"/>
                  <a:gd name="T33" fmla="*/ 2184 h 2923"/>
                  <a:gd name="T34" fmla="*/ 21 w 2675"/>
                  <a:gd name="T35" fmla="*/ 2184 h 2923"/>
                  <a:gd name="T36" fmla="*/ 4 w 2675"/>
                  <a:gd name="T37" fmla="*/ 2282 h 2923"/>
                  <a:gd name="T38" fmla="*/ 4 w 2675"/>
                  <a:gd name="T39" fmla="*/ 2282 h 2923"/>
                  <a:gd name="T40" fmla="*/ 0 w 2675"/>
                  <a:gd name="T41" fmla="*/ 2363 h 2923"/>
                  <a:gd name="T42" fmla="*/ 0 w 2675"/>
                  <a:gd name="T43" fmla="*/ 2460 h 2923"/>
                  <a:gd name="T44" fmla="*/ 0 w 2675"/>
                  <a:gd name="T45" fmla="*/ 2460 h 2923"/>
                  <a:gd name="T46" fmla="*/ 281 w 2675"/>
                  <a:gd name="T47" fmla="*/ 2383 h 2923"/>
                  <a:gd name="T48" fmla="*/ 281 w 2675"/>
                  <a:gd name="T49" fmla="*/ 2383 h 2923"/>
                  <a:gd name="T50" fmla="*/ 838 w 2675"/>
                  <a:gd name="T51" fmla="*/ 2922 h 2923"/>
                  <a:gd name="T52" fmla="*/ 1337 w 2675"/>
                  <a:gd name="T53" fmla="*/ 2922 h 2923"/>
                  <a:gd name="T54" fmla="*/ 1475 w 2675"/>
                  <a:gd name="T55" fmla="*/ 2922 h 2923"/>
                  <a:gd name="T56" fmla="*/ 1475 w 2675"/>
                  <a:gd name="T57" fmla="*/ 2922 h 2923"/>
                  <a:gd name="T58" fmla="*/ 2032 w 2675"/>
                  <a:gd name="T59" fmla="*/ 2403 h 2923"/>
                  <a:gd name="T60" fmla="*/ 2032 w 2675"/>
                  <a:gd name="T61" fmla="*/ 2403 h 2923"/>
                  <a:gd name="T62" fmla="*/ 2588 w 2675"/>
                  <a:gd name="T63" fmla="*/ 2919 h 2923"/>
                  <a:gd name="T64" fmla="*/ 2588 w 2675"/>
                  <a:gd name="T65" fmla="*/ 2919 h 2923"/>
                  <a:gd name="T66" fmla="*/ 2641 w 2675"/>
                  <a:gd name="T67" fmla="*/ 2889 h 2923"/>
                  <a:gd name="T68" fmla="*/ 2641 w 2675"/>
                  <a:gd name="T69" fmla="*/ 2889 h 2923"/>
                  <a:gd name="T70" fmla="*/ 2674 w 2675"/>
                  <a:gd name="T71" fmla="*/ 2809 h 2923"/>
                  <a:gd name="T72" fmla="*/ 2674 w 2675"/>
                  <a:gd name="T73" fmla="*/ 96 h 2923"/>
                  <a:gd name="T74" fmla="*/ 2674 w 2675"/>
                  <a:gd name="T75" fmla="*/ 96 h 2923"/>
                  <a:gd name="T76" fmla="*/ 2638 w 2675"/>
                  <a:gd name="T77" fmla="*/ 20 h 2923"/>
                  <a:gd name="T78" fmla="*/ 2638 w 2675"/>
                  <a:gd name="T79" fmla="*/ 20 h 2923"/>
                  <a:gd name="T80" fmla="*/ 2578 w 2675"/>
                  <a:gd name="T81" fmla="*/ 0 h 2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675" h="2923">
                    <a:moveTo>
                      <a:pt x="1835" y="1914"/>
                    </a:moveTo>
                    <a:lnTo>
                      <a:pt x="995" y="1914"/>
                    </a:lnTo>
                    <a:lnTo>
                      <a:pt x="995" y="2093"/>
                    </a:lnTo>
                    <a:lnTo>
                      <a:pt x="995" y="2272"/>
                    </a:lnTo>
                    <a:lnTo>
                      <a:pt x="497" y="2272"/>
                    </a:lnTo>
                    <a:lnTo>
                      <a:pt x="154" y="2272"/>
                    </a:lnTo>
                    <a:lnTo>
                      <a:pt x="669" y="155"/>
                    </a:lnTo>
                    <a:lnTo>
                      <a:pt x="2520" y="155"/>
                    </a:lnTo>
                    <a:lnTo>
                      <a:pt x="2520" y="1914"/>
                    </a:lnTo>
                    <a:lnTo>
                      <a:pt x="1835" y="1914"/>
                    </a:lnTo>
                    <a:close/>
                    <a:moveTo>
                      <a:pt x="2578" y="0"/>
                    </a:moveTo>
                    <a:lnTo>
                      <a:pt x="628" y="0"/>
                    </a:lnTo>
                    <a:lnTo>
                      <a:pt x="628" y="0"/>
                    </a:lnTo>
                    <a:cubicBezTo>
                      <a:pt x="606" y="0"/>
                      <a:pt x="586" y="7"/>
                      <a:pt x="570" y="19"/>
                    </a:cubicBezTo>
                    <a:lnTo>
                      <a:pt x="570" y="19"/>
                    </a:lnTo>
                    <a:cubicBezTo>
                      <a:pt x="552" y="32"/>
                      <a:pt x="540" y="51"/>
                      <a:pt x="534" y="74"/>
                    </a:cubicBezTo>
                    <a:lnTo>
                      <a:pt x="21" y="2184"/>
                    </a:lnTo>
                    <a:lnTo>
                      <a:pt x="21" y="2184"/>
                    </a:lnTo>
                    <a:cubicBezTo>
                      <a:pt x="13" y="2216"/>
                      <a:pt x="7" y="2249"/>
                      <a:pt x="4" y="2282"/>
                    </a:cubicBezTo>
                    <a:lnTo>
                      <a:pt x="4" y="2282"/>
                    </a:lnTo>
                    <a:cubicBezTo>
                      <a:pt x="1" y="2309"/>
                      <a:pt x="0" y="2336"/>
                      <a:pt x="0" y="2363"/>
                    </a:cubicBezTo>
                    <a:lnTo>
                      <a:pt x="0" y="2460"/>
                    </a:lnTo>
                    <a:lnTo>
                      <a:pt x="0" y="2460"/>
                    </a:lnTo>
                    <a:cubicBezTo>
                      <a:pt x="82" y="2411"/>
                      <a:pt x="179" y="2383"/>
                      <a:pt x="281" y="2383"/>
                    </a:cubicBezTo>
                    <a:lnTo>
                      <a:pt x="281" y="2383"/>
                    </a:lnTo>
                    <a:cubicBezTo>
                      <a:pt x="584" y="2383"/>
                      <a:pt x="829" y="2623"/>
                      <a:pt x="838" y="2922"/>
                    </a:cubicBezTo>
                    <a:lnTo>
                      <a:pt x="1337" y="2922"/>
                    </a:lnTo>
                    <a:lnTo>
                      <a:pt x="1475" y="2922"/>
                    </a:lnTo>
                    <a:lnTo>
                      <a:pt x="1475" y="2922"/>
                    </a:lnTo>
                    <a:cubicBezTo>
                      <a:pt x="1495" y="2632"/>
                      <a:pt x="1737" y="2403"/>
                      <a:pt x="2032" y="2403"/>
                    </a:cubicBezTo>
                    <a:lnTo>
                      <a:pt x="2032" y="2403"/>
                    </a:lnTo>
                    <a:cubicBezTo>
                      <a:pt x="2325" y="2403"/>
                      <a:pt x="2566" y="2630"/>
                      <a:pt x="2588" y="2919"/>
                    </a:cubicBezTo>
                    <a:lnTo>
                      <a:pt x="2588" y="2919"/>
                    </a:lnTo>
                    <a:cubicBezTo>
                      <a:pt x="2608" y="2914"/>
                      <a:pt x="2626" y="2904"/>
                      <a:pt x="2641" y="2889"/>
                    </a:cubicBezTo>
                    <a:lnTo>
                      <a:pt x="2641" y="2889"/>
                    </a:lnTo>
                    <a:cubicBezTo>
                      <a:pt x="2661" y="2869"/>
                      <a:pt x="2674" y="2840"/>
                      <a:pt x="2674" y="2809"/>
                    </a:cubicBezTo>
                    <a:lnTo>
                      <a:pt x="2674" y="96"/>
                    </a:lnTo>
                    <a:lnTo>
                      <a:pt x="2674" y="96"/>
                    </a:lnTo>
                    <a:cubicBezTo>
                      <a:pt x="2674" y="65"/>
                      <a:pt x="2660" y="38"/>
                      <a:pt x="2638" y="20"/>
                    </a:cubicBezTo>
                    <a:lnTo>
                      <a:pt x="2638" y="20"/>
                    </a:lnTo>
                    <a:cubicBezTo>
                      <a:pt x="2621" y="8"/>
                      <a:pt x="2600" y="0"/>
                      <a:pt x="2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25">
                <a:extLst>
                  <a:ext uri="{FF2B5EF4-FFF2-40B4-BE49-F238E27FC236}">
                    <a16:creationId xmlns:a16="http://schemas.microsoft.com/office/drawing/2014/main" id="{8ECF2708-3203-46EE-BCBF-2AC934AD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109" y="8028396"/>
                <a:ext cx="2420003" cy="2637844"/>
              </a:xfrm>
              <a:custGeom>
                <a:avLst/>
                <a:gdLst>
                  <a:gd name="T0" fmla="*/ 996 w 2693"/>
                  <a:gd name="T1" fmla="*/ 2272 h 2939"/>
                  <a:gd name="T2" fmla="*/ 996 w 2693"/>
                  <a:gd name="T3" fmla="*/ 1922 h 2939"/>
                  <a:gd name="T4" fmla="*/ 2520 w 2693"/>
                  <a:gd name="T5" fmla="*/ 1914 h 2939"/>
                  <a:gd name="T6" fmla="*/ 684 w 2693"/>
                  <a:gd name="T7" fmla="*/ 171 h 2939"/>
                  <a:gd name="T8" fmla="*/ 1004 w 2693"/>
                  <a:gd name="T9" fmla="*/ 2289 h 2939"/>
                  <a:gd name="T10" fmla="*/ 163 w 2693"/>
                  <a:gd name="T11" fmla="*/ 2289 h 2939"/>
                  <a:gd name="T12" fmla="*/ 157 w 2693"/>
                  <a:gd name="T13" fmla="*/ 2285 h 2939"/>
                  <a:gd name="T14" fmla="*/ 670 w 2693"/>
                  <a:gd name="T15" fmla="*/ 161 h 2939"/>
                  <a:gd name="T16" fmla="*/ 678 w 2693"/>
                  <a:gd name="T17" fmla="*/ 155 h 2939"/>
                  <a:gd name="T18" fmla="*/ 2529 w 2693"/>
                  <a:gd name="T19" fmla="*/ 155 h 2939"/>
                  <a:gd name="T20" fmla="*/ 2536 w 2693"/>
                  <a:gd name="T21" fmla="*/ 1922 h 2939"/>
                  <a:gd name="T22" fmla="*/ 2529 w 2693"/>
                  <a:gd name="T23" fmla="*/ 1931 h 2939"/>
                  <a:gd name="T24" fmla="*/ 1012 w 2693"/>
                  <a:gd name="T25" fmla="*/ 2280 h 2939"/>
                  <a:gd name="T26" fmla="*/ 1004 w 2693"/>
                  <a:gd name="T27" fmla="*/ 2289 h 2939"/>
                  <a:gd name="T28" fmla="*/ 1477 w 2693"/>
                  <a:gd name="T29" fmla="*/ 2922 h 2939"/>
                  <a:gd name="T30" fmla="*/ 2041 w 2693"/>
                  <a:gd name="T31" fmla="*/ 2403 h 2939"/>
                  <a:gd name="T32" fmla="*/ 2603 w 2693"/>
                  <a:gd name="T33" fmla="*/ 2916 h 2939"/>
                  <a:gd name="T34" fmla="*/ 2644 w 2693"/>
                  <a:gd name="T35" fmla="*/ 2891 h 2939"/>
                  <a:gd name="T36" fmla="*/ 2676 w 2693"/>
                  <a:gd name="T37" fmla="*/ 2817 h 2939"/>
                  <a:gd name="T38" fmla="*/ 2675 w 2693"/>
                  <a:gd name="T39" fmla="*/ 104 h 2939"/>
                  <a:gd name="T40" fmla="*/ 2641 w 2693"/>
                  <a:gd name="T41" fmla="*/ 35 h 2939"/>
                  <a:gd name="T42" fmla="*/ 637 w 2693"/>
                  <a:gd name="T43" fmla="*/ 16 h 2939"/>
                  <a:gd name="T44" fmla="*/ 584 w 2693"/>
                  <a:gd name="T45" fmla="*/ 34 h 2939"/>
                  <a:gd name="T46" fmla="*/ 551 w 2693"/>
                  <a:gd name="T47" fmla="*/ 84 h 2939"/>
                  <a:gd name="T48" fmla="*/ 37 w 2693"/>
                  <a:gd name="T49" fmla="*/ 2195 h 2939"/>
                  <a:gd name="T50" fmla="*/ 21 w 2693"/>
                  <a:gd name="T51" fmla="*/ 2291 h 2939"/>
                  <a:gd name="T52" fmla="*/ 16 w 2693"/>
                  <a:gd name="T53" fmla="*/ 2453 h 2939"/>
                  <a:gd name="T54" fmla="*/ 290 w 2693"/>
                  <a:gd name="T55" fmla="*/ 2383 h 2939"/>
                  <a:gd name="T56" fmla="*/ 684 w 2693"/>
                  <a:gd name="T57" fmla="*/ 2542 h 2939"/>
                  <a:gd name="T58" fmla="*/ 856 w 2693"/>
                  <a:gd name="T59" fmla="*/ 2922 h 2939"/>
                  <a:gd name="T60" fmla="*/ 847 w 2693"/>
                  <a:gd name="T61" fmla="*/ 2938 h 2939"/>
                  <a:gd name="T62" fmla="*/ 840 w 2693"/>
                  <a:gd name="T63" fmla="*/ 2930 h 2939"/>
                  <a:gd name="T64" fmla="*/ 672 w 2693"/>
                  <a:gd name="T65" fmla="*/ 2554 h 2939"/>
                  <a:gd name="T66" fmla="*/ 290 w 2693"/>
                  <a:gd name="T67" fmla="*/ 2400 h 2939"/>
                  <a:gd name="T68" fmla="*/ 13 w 2693"/>
                  <a:gd name="T69" fmla="*/ 2475 h 2939"/>
                  <a:gd name="T70" fmla="*/ 5 w 2693"/>
                  <a:gd name="T71" fmla="*/ 2476 h 2939"/>
                  <a:gd name="T72" fmla="*/ 0 w 2693"/>
                  <a:gd name="T73" fmla="*/ 2468 h 2939"/>
                  <a:gd name="T74" fmla="*/ 0 w 2693"/>
                  <a:gd name="T75" fmla="*/ 2371 h 2939"/>
                  <a:gd name="T76" fmla="*/ 5 w 2693"/>
                  <a:gd name="T77" fmla="*/ 2290 h 2939"/>
                  <a:gd name="T78" fmla="*/ 535 w 2693"/>
                  <a:gd name="T79" fmla="*/ 79 h 2939"/>
                  <a:gd name="T80" fmla="*/ 574 w 2693"/>
                  <a:gd name="T81" fmla="*/ 21 h 2939"/>
                  <a:gd name="T82" fmla="*/ 637 w 2693"/>
                  <a:gd name="T83" fmla="*/ 0 h 2939"/>
                  <a:gd name="T84" fmla="*/ 2587 w 2693"/>
                  <a:gd name="T85" fmla="*/ 0 h 2939"/>
                  <a:gd name="T86" fmla="*/ 2652 w 2693"/>
                  <a:gd name="T87" fmla="*/ 22 h 2939"/>
                  <a:gd name="T88" fmla="*/ 2692 w 2693"/>
                  <a:gd name="T89" fmla="*/ 2817 h 2939"/>
                  <a:gd name="T90" fmla="*/ 2656 w 2693"/>
                  <a:gd name="T91" fmla="*/ 2903 h 2939"/>
                  <a:gd name="T92" fmla="*/ 2598 w 2693"/>
                  <a:gd name="T93" fmla="*/ 2935 h 2939"/>
                  <a:gd name="T94" fmla="*/ 2591 w 2693"/>
                  <a:gd name="T95" fmla="*/ 2934 h 2939"/>
                  <a:gd name="T96" fmla="*/ 2588 w 2693"/>
                  <a:gd name="T97" fmla="*/ 2928 h 2939"/>
                  <a:gd name="T98" fmla="*/ 2041 w 2693"/>
                  <a:gd name="T99" fmla="*/ 2419 h 2939"/>
                  <a:gd name="T100" fmla="*/ 1493 w 2693"/>
                  <a:gd name="T101" fmla="*/ 2931 h 2939"/>
                  <a:gd name="T102" fmla="*/ 1484 w 2693"/>
                  <a:gd name="T103" fmla="*/ 2938 h 2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93" h="2939">
                    <a:moveTo>
                      <a:pt x="174" y="2272"/>
                    </a:moveTo>
                    <a:lnTo>
                      <a:pt x="996" y="2272"/>
                    </a:lnTo>
                    <a:lnTo>
                      <a:pt x="996" y="1922"/>
                    </a:lnTo>
                    <a:lnTo>
                      <a:pt x="996" y="1922"/>
                    </a:lnTo>
                    <a:cubicBezTo>
                      <a:pt x="996" y="1918"/>
                      <a:pt x="999" y="1914"/>
                      <a:pt x="1004" y="1914"/>
                    </a:cubicBezTo>
                    <a:lnTo>
                      <a:pt x="2520" y="1914"/>
                    </a:lnTo>
                    <a:lnTo>
                      <a:pt x="2520" y="171"/>
                    </a:lnTo>
                    <a:lnTo>
                      <a:pt x="684" y="171"/>
                    </a:lnTo>
                    <a:lnTo>
                      <a:pt x="174" y="2272"/>
                    </a:lnTo>
                    <a:close/>
                    <a:moveTo>
                      <a:pt x="1004" y="2289"/>
                    </a:moveTo>
                    <a:lnTo>
                      <a:pt x="163" y="2289"/>
                    </a:lnTo>
                    <a:lnTo>
                      <a:pt x="163" y="2289"/>
                    </a:lnTo>
                    <a:cubicBezTo>
                      <a:pt x="161" y="2289"/>
                      <a:pt x="159" y="2287"/>
                      <a:pt x="157" y="2285"/>
                    </a:cubicBezTo>
                    <a:lnTo>
                      <a:pt x="157" y="2285"/>
                    </a:lnTo>
                    <a:cubicBezTo>
                      <a:pt x="156" y="2284"/>
                      <a:pt x="154" y="2281"/>
                      <a:pt x="156" y="2279"/>
                    </a:cubicBezTo>
                    <a:lnTo>
                      <a:pt x="670" y="161"/>
                    </a:lnTo>
                    <a:lnTo>
                      <a:pt x="670" y="161"/>
                    </a:lnTo>
                    <a:cubicBezTo>
                      <a:pt x="670" y="157"/>
                      <a:pt x="674" y="155"/>
                      <a:pt x="678" y="155"/>
                    </a:cubicBezTo>
                    <a:lnTo>
                      <a:pt x="2529" y="155"/>
                    </a:lnTo>
                    <a:lnTo>
                      <a:pt x="2529" y="155"/>
                    </a:lnTo>
                    <a:cubicBezTo>
                      <a:pt x="2533" y="155"/>
                      <a:pt x="2536" y="158"/>
                      <a:pt x="2536" y="163"/>
                    </a:cubicBezTo>
                    <a:lnTo>
                      <a:pt x="2536" y="1922"/>
                    </a:lnTo>
                    <a:lnTo>
                      <a:pt x="2536" y="1922"/>
                    </a:lnTo>
                    <a:cubicBezTo>
                      <a:pt x="2536" y="1926"/>
                      <a:pt x="2533" y="1931"/>
                      <a:pt x="2529" y="1931"/>
                    </a:cubicBezTo>
                    <a:lnTo>
                      <a:pt x="1012" y="1931"/>
                    </a:lnTo>
                    <a:lnTo>
                      <a:pt x="1012" y="2280"/>
                    </a:lnTo>
                    <a:lnTo>
                      <a:pt x="1012" y="2280"/>
                    </a:lnTo>
                    <a:cubicBezTo>
                      <a:pt x="1012" y="2284"/>
                      <a:pt x="1008" y="2289"/>
                      <a:pt x="1004" y="2289"/>
                    </a:cubicBezTo>
                    <a:close/>
                    <a:moveTo>
                      <a:pt x="856" y="2922"/>
                    </a:moveTo>
                    <a:lnTo>
                      <a:pt x="1477" y="2922"/>
                    </a:lnTo>
                    <a:lnTo>
                      <a:pt x="1477" y="2922"/>
                    </a:lnTo>
                    <a:cubicBezTo>
                      <a:pt x="1500" y="2630"/>
                      <a:pt x="1746" y="2403"/>
                      <a:pt x="2041" y="2403"/>
                    </a:cubicBezTo>
                    <a:lnTo>
                      <a:pt x="2041" y="2403"/>
                    </a:lnTo>
                    <a:cubicBezTo>
                      <a:pt x="2332" y="2403"/>
                      <a:pt x="2577" y="2627"/>
                      <a:pt x="2603" y="2916"/>
                    </a:cubicBezTo>
                    <a:lnTo>
                      <a:pt x="2603" y="2916"/>
                    </a:lnTo>
                    <a:cubicBezTo>
                      <a:pt x="2619" y="2910"/>
                      <a:pt x="2633" y="2902"/>
                      <a:pt x="2644" y="2891"/>
                    </a:cubicBezTo>
                    <a:lnTo>
                      <a:pt x="2644" y="2891"/>
                    </a:lnTo>
                    <a:cubicBezTo>
                      <a:pt x="2664" y="2871"/>
                      <a:pt x="2676" y="2844"/>
                      <a:pt x="2676" y="2817"/>
                    </a:cubicBezTo>
                    <a:lnTo>
                      <a:pt x="2675" y="104"/>
                    </a:lnTo>
                    <a:lnTo>
                      <a:pt x="2675" y="104"/>
                    </a:lnTo>
                    <a:cubicBezTo>
                      <a:pt x="2675" y="77"/>
                      <a:pt x="2663" y="52"/>
                      <a:pt x="2641" y="35"/>
                    </a:cubicBezTo>
                    <a:lnTo>
                      <a:pt x="2641" y="35"/>
                    </a:lnTo>
                    <a:cubicBezTo>
                      <a:pt x="2625" y="22"/>
                      <a:pt x="2607" y="16"/>
                      <a:pt x="2587" y="16"/>
                    </a:cubicBezTo>
                    <a:lnTo>
                      <a:pt x="637" y="16"/>
                    </a:lnTo>
                    <a:lnTo>
                      <a:pt x="637" y="16"/>
                    </a:lnTo>
                    <a:cubicBezTo>
                      <a:pt x="617" y="16"/>
                      <a:pt x="599" y="22"/>
                      <a:pt x="584" y="34"/>
                    </a:cubicBezTo>
                    <a:lnTo>
                      <a:pt x="584" y="34"/>
                    </a:lnTo>
                    <a:cubicBezTo>
                      <a:pt x="567" y="46"/>
                      <a:pt x="556" y="64"/>
                      <a:pt x="551" y="84"/>
                    </a:cubicBezTo>
                    <a:lnTo>
                      <a:pt x="37" y="2195"/>
                    </a:lnTo>
                    <a:lnTo>
                      <a:pt x="37" y="2195"/>
                    </a:lnTo>
                    <a:cubicBezTo>
                      <a:pt x="30" y="2226"/>
                      <a:pt x="25" y="2259"/>
                      <a:pt x="21" y="2291"/>
                    </a:cubicBezTo>
                    <a:lnTo>
                      <a:pt x="21" y="2291"/>
                    </a:lnTo>
                    <a:cubicBezTo>
                      <a:pt x="18" y="2318"/>
                      <a:pt x="16" y="2344"/>
                      <a:pt x="16" y="2371"/>
                    </a:cubicBezTo>
                    <a:lnTo>
                      <a:pt x="16" y="2453"/>
                    </a:lnTo>
                    <a:lnTo>
                      <a:pt x="16" y="2453"/>
                    </a:lnTo>
                    <a:cubicBezTo>
                      <a:pt x="100" y="2407"/>
                      <a:pt x="195" y="2383"/>
                      <a:pt x="290" y="2383"/>
                    </a:cubicBezTo>
                    <a:lnTo>
                      <a:pt x="290" y="2383"/>
                    </a:lnTo>
                    <a:cubicBezTo>
                      <a:pt x="438" y="2383"/>
                      <a:pt x="578" y="2440"/>
                      <a:pt x="684" y="2542"/>
                    </a:cubicBezTo>
                    <a:lnTo>
                      <a:pt x="684" y="2542"/>
                    </a:lnTo>
                    <a:cubicBezTo>
                      <a:pt x="787" y="2643"/>
                      <a:pt x="849" y="2777"/>
                      <a:pt x="856" y="2922"/>
                    </a:cubicBezTo>
                    <a:close/>
                    <a:moveTo>
                      <a:pt x="1484" y="2938"/>
                    </a:moveTo>
                    <a:lnTo>
                      <a:pt x="847" y="2938"/>
                    </a:lnTo>
                    <a:lnTo>
                      <a:pt x="847" y="2938"/>
                    </a:lnTo>
                    <a:cubicBezTo>
                      <a:pt x="843" y="2938"/>
                      <a:pt x="840" y="2935"/>
                      <a:pt x="840" y="2930"/>
                    </a:cubicBezTo>
                    <a:lnTo>
                      <a:pt x="840" y="2930"/>
                    </a:lnTo>
                    <a:cubicBezTo>
                      <a:pt x="834" y="2788"/>
                      <a:pt x="776" y="2654"/>
                      <a:pt x="672" y="2554"/>
                    </a:cubicBezTo>
                    <a:lnTo>
                      <a:pt x="672" y="2554"/>
                    </a:lnTo>
                    <a:cubicBezTo>
                      <a:pt x="570" y="2454"/>
                      <a:pt x="434" y="2400"/>
                      <a:pt x="290" y="2400"/>
                    </a:cubicBezTo>
                    <a:lnTo>
                      <a:pt x="290" y="2400"/>
                    </a:lnTo>
                    <a:cubicBezTo>
                      <a:pt x="193" y="2400"/>
                      <a:pt x="97" y="2425"/>
                      <a:pt x="13" y="2475"/>
                    </a:cubicBezTo>
                    <a:lnTo>
                      <a:pt x="13" y="2475"/>
                    </a:lnTo>
                    <a:cubicBezTo>
                      <a:pt x="11" y="2476"/>
                      <a:pt x="7" y="2476"/>
                      <a:pt x="5" y="2476"/>
                    </a:cubicBezTo>
                    <a:lnTo>
                      <a:pt x="5" y="2476"/>
                    </a:lnTo>
                    <a:cubicBezTo>
                      <a:pt x="2" y="2474"/>
                      <a:pt x="0" y="2471"/>
                      <a:pt x="0" y="2468"/>
                    </a:cubicBezTo>
                    <a:lnTo>
                      <a:pt x="0" y="2371"/>
                    </a:lnTo>
                    <a:lnTo>
                      <a:pt x="0" y="2371"/>
                    </a:lnTo>
                    <a:cubicBezTo>
                      <a:pt x="0" y="2344"/>
                      <a:pt x="2" y="2316"/>
                      <a:pt x="5" y="2290"/>
                    </a:cubicBezTo>
                    <a:lnTo>
                      <a:pt x="5" y="2290"/>
                    </a:lnTo>
                    <a:cubicBezTo>
                      <a:pt x="8" y="2257"/>
                      <a:pt x="14" y="2223"/>
                      <a:pt x="21" y="2190"/>
                    </a:cubicBezTo>
                    <a:lnTo>
                      <a:pt x="535" y="79"/>
                    </a:lnTo>
                    <a:lnTo>
                      <a:pt x="535" y="79"/>
                    </a:lnTo>
                    <a:cubicBezTo>
                      <a:pt x="541" y="56"/>
                      <a:pt x="554" y="35"/>
                      <a:pt x="574" y="21"/>
                    </a:cubicBezTo>
                    <a:lnTo>
                      <a:pt x="574" y="21"/>
                    </a:lnTo>
                    <a:cubicBezTo>
                      <a:pt x="592" y="6"/>
                      <a:pt x="614" y="0"/>
                      <a:pt x="637" y="0"/>
                    </a:cubicBezTo>
                    <a:lnTo>
                      <a:pt x="2587" y="0"/>
                    </a:lnTo>
                    <a:lnTo>
                      <a:pt x="2587" y="0"/>
                    </a:lnTo>
                    <a:cubicBezTo>
                      <a:pt x="2610" y="0"/>
                      <a:pt x="2633" y="7"/>
                      <a:pt x="2652" y="22"/>
                    </a:cubicBezTo>
                    <a:lnTo>
                      <a:pt x="2652" y="22"/>
                    </a:lnTo>
                    <a:cubicBezTo>
                      <a:pt x="2677" y="42"/>
                      <a:pt x="2692" y="72"/>
                      <a:pt x="2692" y="104"/>
                    </a:cubicBezTo>
                    <a:lnTo>
                      <a:pt x="2692" y="2817"/>
                    </a:lnTo>
                    <a:lnTo>
                      <a:pt x="2692" y="2817"/>
                    </a:lnTo>
                    <a:cubicBezTo>
                      <a:pt x="2692" y="2849"/>
                      <a:pt x="2679" y="2879"/>
                      <a:pt x="2656" y="2903"/>
                    </a:cubicBezTo>
                    <a:lnTo>
                      <a:pt x="2656" y="2903"/>
                    </a:lnTo>
                    <a:cubicBezTo>
                      <a:pt x="2640" y="2918"/>
                      <a:pt x="2620" y="2929"/>
                      <a:pt x="2598" y="2935"/>
                    </a:cubicBezTo>
                    <a:lnTo>
                      <a:pt x="2598" y="2935"/>
                    </a:lnTo>
                    <a:cubicBezTo>
                      <a:pt x="2596" y="2935"/>
                      <a:pt x="2593" y="2935"/>
                      <a:pt x="2591" y="2934"/>
                    </a:cubicBezTo>
                    <a:lnTo>
                      <a:pt x="2591" y="2934"/>
                    </a:lnTo>
                    <a:cubicBezTo>
                      <a:pt x="2590" y="2932"/>
                      <a:pt x="2588" y="2930"/>
                      <a:pt x="2588" y="2928"/>
                    </a:cubicBezTo>
                    <a:lnTo>
                      <a:pt x="2588" y="2928"/>
                    </a:lnTo>
                    <a:cubicBezTo>
                      <a:pt x="2567" y="2643"/>
                      <a:pt x="2327" y="2419"/>
                      <a:pt x="2041" y="2419"/>
                    </a:cubicBezTo>
                    <a:lnTo>
                      <a:pt x="2041" y="2419"/>
                    </a:lnTo>
                    <a:cubicBezTo>
                      <a:pt x="1752" y="2419"/>
                      <a:pt x="1512" y="2643"/>
                      <a:pt x="1493" y="2931"/>
                    </a:cubicBezTo>
                    <a:lnTo>
                      <a:pt x="1493" y="2931"/>
                    </a:lnTo>
                    <a:cubicBezTo>
                      <a:pt x="1493" y="2935"/>
                      <a:pt x="1489" y="2938"/>
                      <a:pt x="1484" y="29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26">
                <a:extLst>
                  <a:ext uri="{FF2B5EF4-FFF2-40B4-BE49-F238E27FC236}">
                    <a16:creationId xmlns:a16="http://schemas.microsoft.com/office/drawing/2014/main" id="{9CA36187-2C37-48F0-AEF9-1A5A5025D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4154" y="9755273"/>
                <a:ext cx="1509036" cy="95057"/>
              </a:xfrm>
              <a:custGeom>
                <a:avLst/>
                <a:gdLst>
                  <a:gd name="T0" fmla="*/ 1679 w 1680"/>
                  <a:gd name="T1" fmla="*/ 103 h 104"/>
                  <a:gd name="T2" fmla="*/ 0 w 1680"/>
                  <a:gd name="T3" fmla="*/ 103 h 104"/>
                  <a:gd name="T4" fmla="*/ 0 w 1680"/>
                  <a:gd name="T5" fmla="*/ 0 h 104"/>
                  <a:gd name="T6" fmla="*/ 1679 w 1680"/>
                  <a:gd name="T7" fmla="*/ 0 h 104"/>
                  <a:gd name="T8" fmla="*/ 1679 w 1680"/>
                  <a:gd name="T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80" h="104">
                    <a:moveTo>
                      <a:pt x="1679" y="103"/>
                    </a:moveTo>
                    <a:lnTo>
                      <a:pt x="0" y="103"/>
                    </a:lnTo>
                    <a:lnTo>
                      <a:pt x="0" y="0"/>
                    </a:lnTo>
                    <a:lnTo>
                      <a:pt x="1679" y="0"/>
                    </a:lnTo>
                    <a:lnTo>
                      <a:pt x="1679" y="10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27">
                <a:extLst>
                  <a:ext uri="{FF2B5EF4-FFF2-40B4-BE49-F238E27FC236}">
                    <a16:creationId xmlns:a16="http://schemas.microsoft.com/office/drawing/2014/main" id="{CC28265E-0494-4EEE-B44B-98FD38746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6233" y="9747351"/>
                <a:ext cx="1524879" cy="106938"/>
              </a:xfrm>
              <a:custGeom>
                <a:avLst/>
                <a:gdLst>
                  <a:gd name="T0" fmla="*/ 16 w 1697"/>
                  <a:gd name="T1" fmla="*/ 103 h 120"/>
                  <a:gd name="T2" fmla="*/ 1680 w 1697"/>
                  <a:gd name="T3" fmla="*/ 103 h 120"/>
                  <a:gd name="T4" fmla="*/ 1680 w 1697"/>
                  <a:gd name="T5" fmla="*/ 17 h 120"/>
                  <a:gd name="T6" fmla="*/ 16 w 1697"/>
                  <a:gd name="T7" fmla="*/ 17 h 120"/>
                  <a:gd name="T8" fmla="*/ 16 w 1697"/>
                  <a:gd name="T9" fmla="*/ 103 h 120"/>
                  <a:gd name="T10" fmla="*/ 1687 w 1697"/>
                  <a:gd name="T11" fmla="*/ 119 h 120"/>
                  <a:gd name="T12" fmla="*/ 8 w 1697"/>
                  <a:gd name="T13" fmla="*/ 119 h 120"/>
                  <a:gd name="T14" fmla="*/ 8 w 1697"/>
                  <a:gd name="T15" fmla="*/ 119 h 120"/>
                  <a:gd name="T16" fmla="*/ 0 w 1697"/>
                  <a:gd name="T17" fmla="*/ 111 h 120"/>
                  <a:gd name="T18" fmla="*/ 0 w 1697"/>
                  <a:gd name="T19" fmla="*/ 8 h 120"/>
                  <a:gd name="T20" fmla="*/ 0 w 1697"/>
                  <a:gd name="T21" fmla="*/ 8 h 120"/>
                  <a:gd name="T22" fmla="*/ 8 w 1697"/>
                  <a:gd name="T23" fmla="*/ 0 h 120"/>
                  <a:gd name="T24" fmla="*/ 1687 w 1697"/>
                  <a:gd name="T25" fmla="*/ 0 h 120"/>
                  <a:gd name="T26" fmla="*/ 1687 w 1697"/>
                  <a:gd name="T27" fmla="*/ 0 h 120"/>
                  <a:gd name="T28" fmla="*/ 1696 w 1697"/>
                  <a:gd name="T29" fmla="*/ 8 h 120"/>
                  <a:gd name="T30" fmla="*/ 1696 w 1697"/>
                  <a:gd name="T31" fmla="*/ 111 h 120"/>
                  <a:gd name="T32" fmla="*/ 1696 w 1697"/>
                  <a:gd name="T33" fmla="*/ 111 h 120"/>
                  <a:gd name="T34" fmla="*/ 1687 w 1697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7" h="120">
                    <a:moveTo>
                      <a:pt x="16" y="103"/>
                    </a:moveTo>
                    <a:lnTo>
                      <a:pt x="1680" y="103"/>
                    </a:lnTo>
                    <a:lnTo>
                      <a:pt x="1680" y="17"/>
                    </a:lnTo>
                    <a:lnTo>
                      <a:pt x="16" y="17"/>
                    </a:lnTo>
                    <a:lnTo>
                      <a:pt x="16" y="103"/>
                    </a:lnTo>
                    <a:close/>
                    <a:moveTo>
                      <a:pt x="1687" y="119"/>
                    </a:moveTo>
                    <a:lnTo>
                      <a:pt x="8" y="119"/>
                    </a:lnTo>
                    <a:lnTo>
                      <a:pt x="8" y="119"/>
                    </a:lnTo>
                    <a:cubicBezTo>
                      <a:pt x="3" y="119"/>
                      <a:pt x="0" y="116"/>
                      <a:pt x="0" y="11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687" y="0"/>
                    </a:lnTo>
                    <a:lnTo>
                      <a:pt x="1687" y="0"/>
                    </a:lnTo>
                    <a:cubicBezTo>
                      <a:pt x="1692" y="0"/>
                      <a:pt x="1696" y="4"/>
                      <a:pt x="1696" y="8"/>
                    </a:cubicBezTo>
                    <a:lnTo>
                      <a:pt x="1696" y="111"/>
                    </a:lnTo>
                    <a:lnTo>
                      <a:pt x="1696" y="111"/>
                    </a:lnTo>
                    <a:cubicBezTo>
                      <a:pt x="1696" y="116"/>
                      <a:pt x="1692" y="119"/>
                      <a:pt x="1687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28">
                <a:extLst>
                  <a:ext uri="{FF2B5EF4-FFF2-40B4-BE49-F238E27FC236}">
                    <a16:creationId xmlns:a16="http://schemas.microsoft.com/office/drawing/2014/main" id="{05E58F05-1DE9-45A7-A3D2-614392250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9030" y="10175110"/>
                <a:ext cx="752538" cy="483209"/>
              </a:xfrm>
              <a:custGeom>
                <a:avLst/>
                <a:gdLst>
                  <a:gd name="T0" fmla="*/ 281 w 839"/>
                  <a:gd name="T1" fmla="*/ 0 h 540"/>
                  <a:gd name="T2" fmla="*/ 281 w 839"/>
                  <a:gd name="T3" fmla="*/ 0 h 540"/>
                  <a:gd name="T4" fmla="*/ 0 w 839"/>
                  <a:gd name="T5" fmla="*/ 77 h 540"/>
                  <a:gd name="T6" fmla="*/ 0 w 839"/>
                  <a:gd name="T7" fmla="*/ 157 h 540"/>
                  <a:gd name="T8" fmla="*/ 0 w 839"/>
                  <a:gd name="T9" fmla="*/ 426 h 540"/>
                  <a:gd name="T10" fmla="*/ 0 w 839"/>
                  <a:gd name="T11" fmla="*/ 426 h 540"/>
                  <a:gd name="T12" fmla="*/ 33 w 839"/>
                  <a:gd name="T13" fmla="*/ 506 h 540"/>
                  <a:gd name="T14" fmla="*/ 33 w 839"/>
                  <a:gd name="T15" fmla="*/ 506 h 540"/>
                  <a:gd name="T16" fmla="*/ 113 w 839"/>
                  <a:gd name="T17" fmla="*/ 539 h 540"/>
                  <a:gd name="T18" fmla="*/ 838 w 839"/>
                  <a:gd name="T19" fmla="*/ 539 h 540"/>
                  <a:gd name="T20" fmla="*/ 838 w 839"/>
                  <a:gd name="T21" fmla="*/ 539 h 540"/>
                  <a:gd name="T22" fmla="*/ 281 w 839"/>
                  <a:gd name="T23" fmla="*/ 0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9" h="540">
                    <a:moveTo>
                      <a:pt x="281" y="0"/>
                    </a:moveTo>
                    <a:lnTo>
                      <a:pt x="281" y="0"/>
                    </a:lnTo>
                    <a:cubicBezTo>
                      <a:pt x="179" y="0"/>
                      <a:pt x="82" y="28"/>
                      <a:pt x="0" y="77"/>
                    </a:cubicBezTo>
                    <a:lnTo>
                      <a:pt x="0" y="157"/>
                    </a:lnTo>
                    <a:lnTo>
                      <a:pt x="0" y="426"/>
                    </a:lnTo>
                    <a:lnTo>
                      <a:pt x="0" y="426"/>
                    </a:lnTo>
                    <a:cubicBezTo>
                      <a:pt x="0" y="457"/>
                      <a:pt x="12" y="486"/>
                      <a:pt x="33" y="506"/>
                    </a:cubicBezTo>
                    <a:lnTo>
                      <a:pt x="33" y="506"/>
                    </a:lnTo>
                    <a:cubicBezTo>
                      <a:pt x="53" y="526"/>
                      <a:pt x="82" y="539"/>
                      <a:pt x="113" y="539"/>
                    </a:cubicBezTo>
                    <a:lnTo>
                      <a:pt x="838" y="539"/>
                    </a:lnTo>
                    <a:lnTo>
                      <a:pt x="838" y="539"/>
                    </a:lnTo>
                    <a:cubicBezTo>
                      <a:pt x="829" y="240"/>
                      <a:pt x="584" y="0"/>
                      <a:pt x="281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29">
                <a:extLst>
                  <a:ext uri="{FF2B5EF4-FFF2-40B4-BE49-F238E27FC236}">
                    <a16:creationId xmlns:a16="http://schemas.microsoft.com/office/drawing/2014/main" id="{3CD2A484-15EF-48A7-963B-07B254DC2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21109" y="10167188"/>
                <a:ext cx="768381" cy="499052"/>
              </a:xfrm>
              <a:custGeom>
                <a:avLst/>
                <a:gdLst>
                  <a:gd name="T0" fmla="*/ 16 w 857"/>
                  <a:gd name="T1" fmla="*/ 90 h 556"/>
                  <a:gd name="T2" fmla="*/ 16 w 857"/>
                  <a:gd name="T3" fmla="*/ 434 h 556"/>
                  <a:gd name="T4" fmla="*/ 16 w 857"/>
                  <a:gd name="T5" fmla="*/ 434 h 556"/>
                  <a:gd name="T6" fmla="*/ 48 w 857"/>
                  <a:gd name="T7" fmla="*/ 508 h 556"/>
                  <a:gd name="T8" fmla="*/ 48 w 857"/>
                  <a:gd name="T9" fmla="*/ 508 h 556"/>
                  <a:gd name="T10" fmla="*/ 122 w 857"/>
                  <a:gd name="T11" fmla="*/ 539 h 556"/>
                  <a:gd name="T12" fmla="*/ 838 w 857"/>
                  <a:gd name="T13" fmla="*/ 539 h 556"/>
                  <a:gd name="T14" fmla="*/ 838 w 857"/>
                  <a:gd name="T15" fmla="*/ 539 h 556"/>
                  <a:gd name="T16" fmla="*/ 672 w 857"/>
                  <a:gd name="T17" fmla="*/ 171 h 556"/>
                  <a:gd name="T18" fmla="*/ 672 w 857"/>
                  <a:gd name="T19" fmla="*/ 171 h 556"/>
                  <a:gd name="T20" fmla="*/ 290 w 857"/>
                  <a:gd name="T21" fmla="*/ 17 h 556"/>
                  <a:gd name="T22" fmla="*/ 290 w 857"/>
                  <a:gd name="T23" fmla="*/ 17 h 556"/>
                  <a:gd name="T24" fmla="*/ 16 w 857"/>
                  <a:gd name="T25" fmla="*/ 90 h 556"/>
                  <a:gd name="T26" fmla="*/ 847 w 857"/>
                  <a:gd name="T27" fmla="*/ 555 h 556"/>
                  <a:gd name="T28" fmla="*/ 122 w 857"/>
                  <a:gd name="T29" fmla="*/ 555 h 556"/>
                  <a:gd name="T30" fmla="*/ 122 w 857"/>
                  <a:gd name="T31" fmla="*/ 555 h 556"/>
                  <a:gd name="T32" fmla="*/ 36 w 857"/>
                  <a:gd name="T33" fmla="*/ 520 h 556"/>
                  <a:gd name="T34" fmla="*/ 36 w 857"/>
                  <a:gd name="T35" fmla="*/ 520 h 556"/>
                  <a:gd name="T36" fmla="*/ 0 w 857"/>
                  <a:gd name="T37" fmla="*/ 434 h 556"/>
                  <a:gd name="T38" fmla="*/ 0 w 857"/>
                  <a:gd name="T39" fmla="*/ 85 h 556"/>
                  <a:gd name="T40" fmla="*/ 0 w 857"/>
                  <a:gd name="T41" fmla="*/ 85 h 556"/>
                  <a:gd name="T42" fmla="*/ 5 w 857"/>
                  <a:gd name="T43" fmla="*/ 78 h 556"/>
                  <a:gd name="T44" fmla="*/ 5 w 857"/>
                  <a:gd name="T45" fmla="*/ 78 h 556"/>
                  <a:gd name="T46" fmla="*/ 290 w 857"/>
                  <a:gd name="T47" fmla="*/ 0 h 556"/>
                  <a:gd name="T48" fmla="*/ 290 w 857"/>
                  <a:gd name="T49" fmla="*/ 0 h 556"/>
                  <a:gd name="T50" fmla="*/ 684 w 857"/>
                  <a:gd name="T51" fmla="*/ 159 h 556"/>
                  <a:gd name="T52" fmla="*/ 684 w 857"/>
                  <a:gd name="T53" fmla="*/ 159 h 556"/>
                  <a:gd name="T54" fmla="*/ 856 w 857"/>
                  <a:gd name="T55" fmla="*/ 547 h 556"/>
                  <a:gd name="T56" fmla="*/ 856 w 857"/>
                  <a:gd name="T57" fmla="*/ 547 h 556"/>
                  <a:gd name="T58" fmla="*/ 853 w 857"/>
                  <a:gd name="T59" fmla="*/ 553 h 556"/>
                  <a:gd name="T60" fmla="*/ 853 w 857"/>
                  <a:gd name="T61" fmla="*/ 553 h 556"/>
                  <a:gd name="T62" fmla="*/ 847 w 857"/>
                  <a:gd name="T63" fmla="*/ 55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57" h="556">
                    <a:moveTo>
                      <a:pt x="16" y="90"/>
                    </a:moveTo>
                    <a:lnTo>
                      <a:pt x="16" y="434"/>
                    </a:lnTo>
                    <a:lnTo>
                      <a:pt x="16" y="434"/>
                    </a:lnTo>
                    <a:cubicBezTo>
                      <a:pt x="16" y="461"/>
                      <a:pt x="27" y="488"/>
                      <a:pt x="48" y="508"/>
                    </a:cubicBezTo>
                    <a:lnTo>
                      <a:pt x="48" y="508"/>
                    </a:lnTo>
                    <a:cubicBezTo>
                      <a:pt x="67" y="527"/>
                      <a:pt x="94" y="539"/>
                      <a:pt x="122" y="539"/>
                    </a:cubicBezTo>
                    <a:lnTo>
                      <a:pt x="838" y="539"/>
                    </a:lnTo>
                    <a:lnTo>
                      <a:pt x="838" y="539"/>
                    </a:lnTo>
                    <a:cubicBezTo>
                      <a:pt x="832" y="400"/>
                      <a:pt x="773" y="269"/>
                      <a:pt x="672" y="171"/>
                    </a:cubicBezTo>
                    <a:lnTo>
                      <a:pt x="672" y="171"/>
                    </a:lnTo>
                    <a:cubicBezTo>
                      <a:pt x="570" y="71"/>
                      <a:pt x="434" y="17"/>
                      <a:pt x="290" y="17"/>
                    </a:cubicBezTo>
                    <a:lnTo>
                      <a:pt x="290" y="17"/>
                    </a:lnTo>
                    <a:cubicBezTo>
                      <a:pt x="195" y="17"/>
                      <a:pt x="100" y="42"/>
                      <a:pt x="16" y="90"/>
                    </a:cubicBezTo>
                    <a:close/>
                    <a:moveTo>
                      <a:pt x="847" y="555"/>
                    </a:moveTo>
                    <a:lnTo>
                      <a:pt x="122" y="555"/>
                    </a:lnTo>
                    <a:lnTo>
                      <a:pt x="122" y="555"/>
                    </a:lnTo>
                    <a:cubicBezTo>
                      <a:pt x="90" y="555"/>
                      <a:pt x="59" y="543"/>
                      <a:pt x="36" y="520"/>
                    </a:cubicBezTo>
                    <a:lnTo>
                      <a:pt x="36" y="520"/>
                    </a:lnTo>
                    <a:cubicBezTo>
                      <a:pt x="13" y="496"/>
                      <a:pt x="0" y="466"/>
                      <a:pt x="0" y="434"/>
                    </a:cubicBezTo>
                    <a:lnTo>
                      <a:pt x="0" y="85"/>
                    </a:lnTo>
                    <a:lnTo>
                      <a:pt x="0" y="85"/>
                    </a:lnTo>
                    <a:cubicBezTo>
                      <a:pt x="0" y="82"/>
                      <a:pt x="2" y="79"/>
                      <a:pt x="5" y="78"/>
                    </a:cubicBezTo>
                    <a:lnTo>
                      <a:pt x="5" y="78"/>
                    </a:lnTo>
                    <a:cubicBezTo>
                      <a:pt x="91" y="27"/>
                      <a:pt x="189" y="0"/>
                      <a:pt x="290" y="0"/>
                    </a:cubicBezTo>
                    <a:lnTo>
                      <a:pt x="290" y="0"/>
                    </a:lnTo>
                    <a:cubicBezTo>
                      <a:pt x="438" y="0"/>
                      <a:pt x="578" y="57"/>
                      <a:pt x="684" y="159"/>
                    </a:cubicBezTo>
                    <a:lnTo>
                      <a:pt x="684" y="159"/>
                    </a:lnTo>
                    <a:cubicBezTo>
                      <a:pt x="790" y="262"/>
                      <a:pt x="850" y="400"/>
                      <a:pt x="856" y="547"/>
                    </a:cubicBezTo>
                    <a:lnTo>
                      <a:pt x="856" y="547"/>
                    </a:lnTo>
                    <a:cubicBezTo>
                      <a:pt x="856" y="549"/>
                      <a:pt x="855" y="551"/>
                      <a:pt x="853" y="553"/>
                    </a:cubicBezTo>
                    <a:lnTo>
                      <a:pt x="853" y="553"/>
                    </a:lnTo>
                    <a:cubicBezTo>
                      <a:pt x="852" y="555"/>
                      <a:pt x="850" y="555"/>
                      <a:pt x="847" y="5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30">
                <a:extLst>
                  <a:ext uri="{FF2B5EF4-FFF2-40B4-BE49-F238E27FC236}">
                    <a16:creationId xmlns:a16="http://schemas.microsoft.com/office/drawing/2014/main" id="{1E6A17CE-2CCF-4118-82B9-DD1F68FE1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5873" y="10194912"/>
                <a:ext cx="1002065" cy="467366"/>
              </a:xfrm>
              <a:custGeom>
                <a:avLst/>
                <a:gdLst>
                  <a:gd name="T0" fmla="*/ 557 w 1114"/>
                  <a:gd name="T1" fmla="*/ 0 h 520"/>
                  <a:gd name="T2" fmla="*/ 557 w 1114"/>
                  <a:gd name="T3" fmla="*/ 0 h 520"/>
                  <a:gd name="T4" fmla="*/ 0 w 1114"/>
                  <a:gd name="T5" fmla="*/ 519 h 520"/>
                  <a:gd name="T6" fmla="*/ 1085 w 1114"/>
                  <a:gd name="T7" fmla="*/ 519 h 520"/>
                  <a:gd name="T8" fmla="*/ 1085 w 1114"/>
                  <a:gd name="T9" fmla="*/ 519 h 520"/>
                  <a:gd name="T10" fmla="*/ 1113 w 1114"/>
                  <a:gd name="T11" fmla="*/ 516 h 520"/>
                  <a:gd name="T12" fmla="*/ 1113 w 1114"/>
                  <a:gd name="T13" fmla="*/ 516 h 520"/>
                  <a:gd name="T14" fmla="*/ 557 w 1114"/>
                  <a:gd name="T15" fmla="*/ 0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4" h="520">
                    <a:moveTo>
                      <a:pt x="557" y="0"/>
                    </a:moveTo>
                    <a:lnTo>
                      <a:pt x="557" y="0"/>
                    </a:lnTo>
                    <a:cubicBezTo>
                      <a:pt x="262" y="0"/>
                      <a:pt x="20" y="229"/>
                      <a:pt x="0" y="519"/>
                    </a:cubicBezTo>
                    <a:lnTo>
                      <a:pt x="1085" y="519"/>
                    </a:lnTo>
                    <a:lnTo>
                      <a:pt x="1085" y="519"/>
                    </a:lnTo>
                    <a:cubicBezTo>
                      <a:pt x="1095" y="519"/>
                      <a:pt x="1103" y="518"/>
                      <a:pt x="1113" y="516"/>
                    </a:cubicBezTo>
                    <a:lnTo>
                      <a:pt x="1113" y="516"/>
                    </a:lnTo>
                    <a:cubicBezTo>
                      <a:pt x="1091" y="227"/>
                      <a:pt x="850" y="0"/>
                      <a:pt x="557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31">
                <a:extLst>
                  <a:ext uri="{FF2B5EF4-FFF2-40B4-BE49-F238E27FC236}">
                    <a16:creationId xmlns:a16="http://schemas.microsoft.com/office/drawing/2014/main" id="{9E5AC896-6F77-4EB3-8FCB-429812B7E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951" y="10186991"/>
                <a:ext cx="1013946" cy="483209"/>
              </a:xfrm>
              <a:custGeom>
                <a:avLst/>
                <a:gdLst>
                  <a:gd name="T0" fmla="*/ 17 w 1130"/>
                  <a:gd name="T1" fmla="*/ 519 h 536"/>
                  <a:gd name="T2" fmla="*/ 1093 w 1130"/>
                  <a:gd name="T3" fmla="*/ 519 h 536"/>
                  <a:gd name="T4" fmla="*/ 1093 w 1130"/>
                  <a:gd name="T5" fmla="*/ 519 h 536"/>
                  <a:gd name="T6" fmla="*/ 1111 w 1130"/>
                  <a:gd name="T7" fmla="*/ 517 h 536"/>
                  <a:gd name="T8" fmla="*/ 1111 w 1130"/>
                  <a:gd name="T9" fmla="*/ 517 h 536"/>
                  <a:gd name="T10" fmla="*/ 565 w 1130"/>
                  <a:gd name="T11" fmla="*/ 16 h 536"/>
                  <a:gd name="T12" fmla="*/ 565 w 1130"/>
                  <a:gd name="T13" fmla="*/ 16 h 536"/>
                  <a:gd name="T14" fmla="*/ 17 w 1130"/>
                  <a:gd name="T15" fmla="*/ 519 h 536"/>
                  <a:gd name="T16" fmla="*/ 1093 w 1130"/>
                  <a:gd name="T17" fmla="*/ 535 h 536"/>
                  <a:gd name="T18" fmla="*/ 8 w 1130"/>
                  <a:gd name="T19" fmla="*/ 535 h 536"/>
                  <a:gd name="T20" fmla="*/ 8 w 1130"/>
                  <a:gd name="T21" fmla="*/ 535 h 536"/>
                  <a:gd name="T22" fmla="*/ 2 w 1130"/>
                  <a:gd name="T23" fmla="*/ 533 h 536"/>
                  <a:gd name="T24" fmla="*/ 2 w 1130"/>
                  <a:gd name="T25" fmla="*/ 533 h 536"/>
                  <a:gd name="T26" fmla="*/ 1 w 1130"/>
                  <a:gd name="T27" fmla="*/ 526 h 536"/>
                  <a:gd name="T28" fmla="*/ 1 w 1130"/>
                  <a:gd name="T29" fmla="*/ 526 h 536"/>
                  <a:gd name="T30" fmla="*/ 565 w 1130"/>
                  <a:gd name="T31" fmla="*/ 0 h 536"/>
                  <a:gd name="T32" fmla="*/ 565 w 1130"/>
                  <a:gd name="T33" fmla="*/ 0 h 536"/>
                  <a:gd name="T34" fmla="*/ 1128 w 1130"/>
                  <a:gd name="T35" fmla="*/ 524 h 536"/>
                  <a:gd name="T36" fmla="*/ 1128 w 1130"/>
                  <a:gd name="T37" fmla="*/ 524 h 536"/>
                  <a:gd name="T38" fmla="*/ 1122 w 1130"/>
                  <a:gd name="T39" fmla="*/ 532 h 536"/>
                  <a:gd name="T40" fmla="*/ 1122 w 1130"/>
                  <a:gd name="T41" fmla="*/ 532 h 536"/>
                  <a:gd name="T42" fmla="*/ 1093 w 1130"/>
                  <a:gd name="T43" fmla="*/ 53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30" h="536">
                    <a:moveTo>
                      <a:pt x="17" y="519"/>
                    </a:moveTo>
                    <a:lnTo>
                      <a:pt x="1093" y="519"/>
                    </a:lnTo>
                    <a:lnTo>
                      <a:pt x="1093" y="519"/>
                    </a:lnTo>
                    <a:cubicBezTo>
                      <a:pt x="1099" y="519"/>
                      <a:pt x="1105" y="519"/>
                      <a:pt x="1111" y="517"/>
                    </a:cubicBezTo>
                    <a:lnTo>
                      <a:pt x="1111" y="517"/>
                    </a:lnTo>
                    <a:cubicBezTo>
                      <a:pt x="1088" y="235"/>
                      <a:pt x="848" y="16"/>
                      <a:pt x="565" y="16"/>
                    </a:cubicBezTo>
                    <a:lnTo>
                      <a:pt x="565" y="16"/>
                    </a:lnTo>
                    <a:cubicBezTo>
                      <a:pt x="280" y="16"/>
                      <a:pt x="41" y="236"/>
                      <a:pt x="17" y="519"/>
                    </a:cubicBezTo>
                    <a:close/>
                    <a:moveTo>
                      <a:pt x="1093" y="535"/>
                    </a:moveTo>
                    <a:lnTo>
                      <a:pt x="8" y="535"/>
                    </a:lnTo>
                    <a:lnTo>
                      <a:pt x="8" y="535"/>
                    </a:lnTo>
                    <a:cubicBezTo>
                      <a:pt x="7" y="535"/>
                      <a:pt x="4" y="535"/>
                      <a:pt x="2" y="533"/>
                    </a:cubicBezTo>
                    <a:lnTo>
                      <a:pt x="2" y="533"/>
                    </a:lnTo>
                    <a:cubicBezTo>
                      <a:pt x="1" y="531"/>
                      <a:pt x="0" y="529"/>
                      <a:pt x="1" y="526"/>
                    </a:cubicBezTo>
                    <a:lnTo>
                      <a:pt x="1" y="526"/>
                    </a:lnTo>
                    <a:cubicBezTo>
                      <a:pt x="20" y="231"/>
                      <a:pt x="268" y="0"/>
                      <a:pt x="565" y="0"/>
                    </a:cubicBezTo>
                    <a:lnTo>
                      <a:pt x="565" y="0"/>
                    </a:lnTo>
                    <a:cubicBezTo>
                      <a:pt x="859" y="0"/>
                      <a:pt x="1107" y="229"/>
                      <a:pt x="1128" y="524"/>
                    </a:cubicBezTo>
                    <a:lnTo>
                      <a:pt x="1128" y="524"/>
                    </a:lnTo>
                    <a:cubicBezTo>
                      <a:pt x="1129" y="527"/>
                      <a:pt x="1126" y="531"/>
                      <a:pt x="1122" y="532"/>
                    </a:cubicBezTo>
                    <a:lnTo>
                      <a:pt x="1122" y="532"/>
                    </a:lnTo>
                    <a:cubicBezTo>
                      <a:pt x="1112" y="534"/>
                      <a:pt x="1103" y="535"/>
                      <a:pt x="1093" y="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32">
                <a:extLst>
                  <a:ext uri="{FF2B5EF4-FFF2-40B4-BE49-F238E27FC236}">
                    <a16:creationId xmlns:a16="http://schemas.microsoft.com/office/drawing/2014/main" id="{FABF7157-01CA-46C1-ACEE-42E4B9A926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4365" y="10289970"/>
                <a:ext cx="772341" cy="772343"/>
              </a:xfrm>
              <a:custGeom>
                <a:avLst/>
                <a:gdLst>
                  <a:gd name="T0" fmla="*/ 861 w 862"/>
                  <a:gd name="T1" fmla="*/ 430 h 861"/>
                  <a:gd name="T2" fmla="*/ 861 w 862"/>
                  <a:gd name="T3" fmla="*/ 430 h 861"/>
                  <a:gd name="T4" fmla="*/ 430 w 862"/>
                  <a:gd name="T5" fmla="*/ 860 h 861"/>
                  <a:gd name="T6" fmla="*/ 430 w 862"/>
                  <a:gd name="T7" fmla="*/ 860 h 861"/>
                  <a:gd name="T8" fmla="*/ 0 w 862"/>
                  <a:gd name="T9" fmla="*/ 430 h 861"/>
                  <a:gd name="T10" fmla="*/ 0 w 862"/>
                  <a:gd name="T11" fmla="*/ 430 h 861"/>
                  <a:gd name="T12" fmla="*/ 430 w 862"/>
                  <a:gd name="T13" fmla="*/ 0 h 861"/>
                  <a:gd name="T14" fmla="*/ 430 w 862"/>
                  <a:gd name="T15" fmla="*/ 0 h 861"/>
                  <a:gd name="T16" fmla="*/ 861 w 862"/>
                  <a:gd name="T17" fmla="*/ 430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2" h="861">
                    <a:moveTo>
                      <a:pt x="861" y="430"/>
                    </a:moveTo>
                    <a:lnTo>
                      <a:pt x="861" y="430"/>
                    </a:lnTo>
                    <a:cubicBezTo>
                      <a:pt x="861" y="667"/>
                      <a:pt x="668" y="860"/>
                      <a:pt x="430" y="860"/>
                    </a:cubicBezTo>
                    <a:lnTo>
                      <a:pt x="430" y="860"/>
                    </a:lnTo>
                    <a:cubicBezTo>
                      <a:pt x="193" y="860"/>
                      <a:pt x="0" y="667"/>
                      <a:pt x="0" y="430"/>
                    </a:cubicBezTo>
                    <a:lnTo>
                      <a:pt x="0" y="430"/>
                    </a:lnTo>
                    <a:cubicBezTo>
                      <a:pt x="0" y="192"/>
                      <a:pt x="193" y="0"/>
                      <a:pt x="430" y="0"/>
                    </a:cubicBezTo>
                    <a:lnTo>
                      <a:pt x="430" y="0"/>
                    </a:lnTo>
                    <a:cubicBezTo>
                      <a:pt x="668" y="0"/>
                      <a:pt x="861" y="192"/>
                      <a:pt x="861" y="4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33">
                <a:extLst>
                  <a:ext uri="{FF2B5EF4-FFF2-40B4-BE49-F238E27FC236}">
                    <a16:creationId xmlns:a16="http://schemas.microsoft.com/office/drawing/2014/main" id="{92327A4E-B95C-438A-BAAC-BCD22E690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8832" y="10444439"/>
                <a:ext cx="467366" cy="467366"/>
              </a:xfrm>
              <a:custGeom>
                <a:avLst/>
                <a:gdLst>
                  <a:gd name="T0" fmla="*/ 521 w 522"/>
                  <a:gd name="T1" fmla="*/ 261 h 521"/>
                  <a:gd name="T2" fmla="*/ 521 w 522"/>
                  <a:gd name="T3" fmla="*/ 261 h 521"/>
                  <a:gd name="T4" fmla="*/ 260 w 522"/>
                  <a:gd name="T5" fmla="*/ 520 h 521"/>
                  <a:gd name="T6" fmla="*/ 260 w 522"/>
                  <a:gd name="T7" fmla="*/ 520 h 521"/>
                  <a:gd name="T8" fmla="*/ 0 w 522"/>
                  <a:gd name="T9" fmla="*/ 261 h 521"/>
                  <a:gd name="T10" fmla="*/ 0 w 522"/>
                  <a:gd name="T11" fmla="*/ 261 h 521"/>
                  <a:gd name="T12" fmla="*/ 260 w 522"/>
                  <a:gd name="T13" fmla="*/ 0 h 521"/>
                  <a:gd name="T14" fmla="*/ 260 w 522"/>
                  <a:gd name="T15" fmla="*/ 0 h 521"/>
                  <a:gd name="T16" fmla="*/ 521 w 522"/>
                  <a:gd name="T17" fmla="*/ 26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2" h="521">
                    <a:moveTo>
                      <a:pt x="521" y="261"/>
                    </a:moveTo>
                    <a:lnTo>
                      <a:pt x="521" y="261"/>
                    </a:lnTo>
                    <a:cubicBezTo>
                      <a:pt x="521" y="404"/>
                      <a:pt x="404" y="520"/>
                      <a:pt x="260" y="520"/>
                    </a:cubicBezTo>
                    <a:lnTo>
                      <a:pt x="260" y="520"/>
                    </a:lnTo>
                    <a:cubicBezTo>
                      <a:pt x="117" y="520"/>
                      <a:pt x="0" y="404"/>
                      <a:pt x="0" y="261"/>
                    </a:cubicBezTo>
                    <a:lnTo>
                      <a:pt x="0" y="261"/>
                    </a:lnTo>
                    <a:cubicBezTo>
                      <a:pt x="0" y="117"/>
                      <a:pt x="117" y="0"/>
                      <a:pt x="260" y="0"/>
                    </a:cubicBezTo>
                    <a:lnTo>
                      <a:pt x="260" y="0"/>
                    </a:lnTo>
                    <a:cubicBezTo>
                      <a:pt x="404" y="0"/>
                      <a:pt x="521" y="117"/>
                      <a:pt x="521" y="2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34">
                <a:extLst>
                  <a:ext uri="{FF2B5EF4-FFF2-40B4-BE49-F238E27FC236}">
                    <a16:creationId xmlns:a16="http://schemas.microsoft.com/office/drawing/2014/main" id="{9FEF8DA5-413D-4AAE-9187-FA9043F9E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0911" y="10436518"/>
                <a:ext cx="483209" cy="483209"/>
              </a:xfrm>
              <a:custGeom>
                <a:avLst/>
                <a:gdLst>
                  <a:gd name="T0" fmla="*/ 268 w 538"/>
                  <a:gd name="T1" fmla="*/ 17 h 538"/>
                  <a:gd name="T2" fmla="*/ 268 w 538"/>
                  <a:gd name="T3" fmla="*/ 17 h 538"/>
                  <a:gd name="T4" fmla="*/ 17 w 538"/>
                  <a:gd name="T5" fmla="*/ 269 h 538"/>
                  <a:gd name="T6" fmla="*/ 17 w 538"/>
                  <a:gd name="T7" fmla="*/ 269 h 538"/>
                  <a:gd name="T8" fmla="*/ 268 w 538"/>
                  <a:gd name="T9" fmla="*/ 521 h 538"/>
                  <a:gd name="T10" fmla="*/ 268 w 538"/>
                  <a:gd name="T11" fmla="*/ 521 h 538"/>
                  <a:gd name="T12" fmla="*/ 521 w 538"/>
                  <a:gd name="T13" fmla="*/ 269 h 538"/>
                  <a:gd name="T14" fmla="*/ 521 w 538"/>
                  <a:gd name="T15" fmla="*/ 269 h 538"/>
                  <a:gd name="T16" fmla="*/ 268 w 538"/>
                  <a:gd name="T17" fmla="*/ 17 h 538"/>
                  <a:gd name="T18" fmla="*/ 268 w 538"/>
                  <a:gd name="T19" fmla="*/ 537 h 538"/>
                  <a:gd name="T20" fmla="*/ 268 w 538"/>
                  <a:gd name="T21" fmla="*/ 537 h 538"/>
                  <a:gd name="T22" fmla="*/ 0 w 538"/>
                  <a:gd name="T23" fmla="*/ 269 h 538"/>
                  <a:gd name="T24" fmla="*/ 0 w 538"/>
                  <a:gd name="T25" fmla="*/ 269 h 538"/>
                  <a:gd name="T26" fmla="*/ 268 w 538"/>
                  <a:gd name="T27" fmla="*/ 0 h 538"/>
                  <a:gd name="T28" fmla="*/ 268 w 538"/>
                  <a:gd name="T29" fmla="*/ 0 h 538"/>
                  <a:gd name="T30" fmla="*/ 537 w 538"/>
                  <a:gd name="T31" fmla="*/ 269 h 538"/>
                  <a:gd name="T32" fmla="*/ 537 w 538"/>
                  <a:gd name="T33" fmla="*/ 269 h 538"/>
                  <a:gd name="T34" fmla="*/ 268 w 538"/>
                  <a:gd name="T35" fmla="*/ 537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8" h="538">
                    <a:moveTo>
                      <a:pt x="268" y="17"/>
                    </a:moveTo>
                    <a:lnTo>
                      <a:pt x="268" y="17"/>
                    </a:lnTo>
                    <a:cubicBezTo>
                      <a:pt x="129" y="17"/>
                      <a:pt x="17" y="130"/>
                      <a:pt x="17" y="269"/>
                    </a:cubicBezTo>
                    <a:lnTo>
                      <a:pt x="17" y="269"/>
                    </a:lnTo>
                    <a:cubicBezTo>
                      <a:pt x="17" y="408"/>
                      <a:pt x="129" y="521"/>
                      <a:pt x="268" y="521"/>
                    </a:cubicBezTo>
                    <a:lnTo>
                      <a:pt x="268" y="521"/>
                    </a:lnTo>
                    <a:cubicBezTo>
                      <a:pt x="407" y="521"/>
                      <a:pt x="521" y="408"/>
                      <a:pt x="521" y="269"/>
                    </a:cubicBezTo>
                    <a:lnTo>
                      <a:pt x="521" y="269"/>
                    </a:lnTo>
                    <a:cubicBezTo>
                      <a:pt x="521" y="130"/>
                      <a:pt x="407" y="17"/>
                      <a:pt x="268" y="17"/>
                    </a:cubicBezTo>
                    <a:close/>
                    <a:moveTo>
                      <a:pt x="268" y="537"/>
                    </a:moveTo>
                    <a:lnTo>
                      <a:pt x="268" y="537"/>
                    </a:lnTo>
                    <a:cubicBezTo>
                      <a:pt x="121" y="537"/>
                      <a:pt x="0" y="416"/>
                      <a:pt x="0" y="269"/>
                    </a:cubicBezTo>
                    <a:lnTo>
                      <a:pt x="0" y="269"/>
                    </a:lnTo>
                    <a:cubicBezTo>
                      <a:pt x="0" y="120"/>
                      <a:pt x="121" y="0"/>
                      <a:pt x="268" y="0"/>
                    </a:cubicBezTo>
                    <a:lnTo>
                      <a:pt x="268" y="0"/>
                    </a:lnTo>
                    <a:cubicBezTo>
                      <a:pt x="416" y="0"/>
                      <a:pt x="537" y="120"/>
                      <a:pt x="537" y="269"/>
                    </a:cubicBezTo>
                    <a:lnTo>
                      <a:pt x="537" y="269"/>
                    </a:lnTo>
                    <a:cubicBezTo>
                      <a:pt x="537" y="416"/>
                      <a:pt x="416" y="537"/>
                      <a:pt x="268" y="5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35">
                <a:extLst>
                  <a:ext uri="{FF2B5EF4-FFF2-40B4-BE49-F238E27FC236}">
                    <a16:creationId xmlns:a16="http://schemas.microsoft.com/office/drawing/2014/main" id="{3478822F-30CA-42FE-95F8-79EE79BAF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9340" y="10590985"/>
                <a:ext cx="170313" cy="170313"/>
              </a:xfrm>
              <a:custGeom>
                <a:avLst/>
                <a:gdLst>
                  <a:gd name="T0" fmla="*/ 93 w 188"/>
                  <a:gd name="T1" fmla="*/ 17 h 188"/>
                  <a:gd name="T2" fmla="*/ 93 w 188"/>
                  <a:gd name="T3" fmla="*/ 17 h 188"/>
                  <a:gd name="T4" fmla="*/ 16 w 188"/>
                  <a:gd name="T5" fmla="*/ 94 h 188"/>
                  <a:gd name="T6" fmla="*/ 16 w 188"/>
                  <a:gd name="T7" fmla="*/ 94 h 188"/>
                  <a:gd name="T8" fmla="*/ 93 w 188"/>
                  <a:gd name="T9" fmla="*/ 171 h 188"/>
                  <a:gd name="T10" fmla="*/ 93 w 188"/>
                  <a:gd name="T11" fmla="*/ 171 h 188"/>
                  <a:gd name="T12" fmla="*/ 171 w 188"/>
                  <a:gd name="T13" fmla="*/ 94 h 188"/>
                  <a:gd name="T14" fmla="*/ 171 w 188"/>
                  <a:gd name="T15" fmla="*/ 94 h 188"/>
                  <a:gd name="T16" fmla="*/ 93 w 188"/>
                  <a:gd name="T17" fmla="*/ 17 h 188"/>
                  <a:gd name="T18" fmla="*/ 93 w 188"/>
                  <a:gd name="T19" fmla="*/ 187 h 188"/>
                  <a:gd name="T20" fmla="*/ 93 w 188"/>
                  <a:gd name="T21" fmla="*/ 187 h 188"/>
                  <a:gd name="T22" fmla="*/ 0 w 188"/>
                  <a:gd name="T23" fmla="*/ 94 h 188"/>
                  <a:gd name="T24" fmla="*/ 0 w 188"/>
                  <a:gd name="T25" fmla="*/ 94 h 188"/>
                  <a:gd name="T26" fmla="*/ 93 w 188"/>
                  <a:gd name="T27" fmla="*/ 0 h 188"/>
                  <a:gd name="T28" fmla="*/ 93 w 188"/>
                  <a:gd name="T29" fmla="*/ 0 h 188"/>
                  <a:gd name="T30" fmla="*/ 187 w 188"/>
                  <a:gd name="T31" fmla="*/ 94 h 188"/>
                  <a:gd name="T32" fmla="*/ 187 w 188"/>
                  <a:gd name="T33" fmla="*/ 94 h 188"/>
                  <a:gd name="T34" fmla="*/ 93 w 188"/>
                  <a:gd name="T3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188">
                    <a:moveTo>
                      <a:pt x="93" y="17"/>
                    </a:moveTo>
                    <a:lnTo>
                      <a:pt x="93" y="17"/>
                    </a:lnTo>
                    <a:cubicBezTo>
                      <a:pt x="51" y="17"/>
                      <a:pt x="16" y="51"/>
                      <a:pt x="16" y="94"/>
                    </a:cubicBezTo>
                    <a:lnTo>
                      <a:pt x="16" y="94"/>
                    </a:lnTo>
                    <a:cubicBezTo>
                      <a:pt x="16" y="136"/>
                      <a:pt x="51" y="171"/>
                      <a:pt x="93" y="171"/>
                    </a:cubicBezTo>
                    <a:lnTo>
                      <a:pt x="93" y="171"/>
                    </a:lnTo>
                    <a:cubicBezTo>
                      <a:pt x="136" y="171"/>
                      <a:pt x="171" y="136"/>
                      <a:pt x="171" y="94"/>
                    </a:cubicBezTo>
                    <a:lnTo>
                      <a:pt x="171" y="94"/>
                    </a:lnTo>
                    <a:cubicBezTo>
                      <a:pt x="171" y="51"/>
                      <a:pt x="136" y="17"/>
                      <a:pt x="93" y="17"/>
                    </a:cubicBezTo>
                    <a:close/>
                    <a:moveTo>
                      <a:pt x="93" y="187"/>
                    </a:moveTo>
                    <a:lnTo>
                      <a:pt x="93" y="187"/>
                    </a:lnTo>
                    <a:cubicBezTo>
                      <a:pt x="42" y="187"/>
                      <a:pt x="0" y="146"/>
                      <a:pt x="0" y="94"/>
                    </a:cubicBezTo>
                    <a:lnTo>
                      <a:pt x="0" y="94"/>
                    </a:lnTo>
                    <a:cubicBezTo>
                      <a:pt x="0" y="42"/>
                      <a:pt x="42" y="0"/>
                      <a:pt x="93" y="0"/>
                    </a:cubicBezTo>
                    <a:lnTo>
                      <a:pt x="93" y="0"/>
                    </a:lnTo>
                    <a:cubicBezTo>
                      <a:pt x="145" y="0"/>
                      <a:pt x="187" y="42"/>
                      <a:pt x="187" y="94"/>
                    </a:cubicBezTo>
                    <a:lnTo>
                      <a:pt x="187" y="94"/>
                    </a:lnTo>
                    <a:cubicBezTo>
                      <a:pt x="187" y="146"/>
                      <a:pt x="145" y="187"/>
                      <a:pt x="93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36">
                <a:extLst>
                  <a:ext uri="{FF2B5EF4-FFF2-40B4-BE49-F238E27FC236}">
                    <a16:creationId xmlns:a16="http://schemas.microsoft.com/office/drawing/2014/main" id="{FE4FFB54-90BF-4E42-B39F-4954568B7D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2616" y="10321655"/>
                <a:ext cx="744617" cy="744617"/>
              </a:xfrm>
              <a:custGeom>
                <a:avLst/>
                <a:gdLst>
                  <a:gd name="T0" fmla="*/ 829 w 830"/>
                  <a:gd name="T1" fmla="*/ 414 h 830"/>
                  <a:gd name="T2" fmla="*/ 829 w 830"/>
                  <a:gd name="T3" fmla="*/ 414 h 830"/>
                  <a:gd name="T4" fmla="*/ 415 w 830"/>
                  <a:gd name="T5" fmla="*/ 829 h 830"/>
                  <a:gd name="T6" fmla="*/ 415 w 830"/>
                  <a:gd name="T7" fmla="*/ 829 h 830"/>
                  <a:gd name="T8" fmla="*/ 0 w 830"/>
                  <a:gd name="T9" fmla="*/ 414 h 830"/>
                  <a:gd name="T10" fmla="*/ 0 w 830"/>
                  <a:gd name="T11" fmla="*/ 414 h 830"/>
                  <a:gd name="T12" fmla="*/ 415 w 830"/>
                  <a:gd name="T13" fmla="*/ 0 h 830"/>
                  <a:gd name="T14" fmla="*/ 415 w 830"/>
                  <a:gd name="T15" fmla="*/ 0 h 830"/>
                  <a:gd name="T16" fmla="*/ 829 w 830"/>
                  <a:gd name="T17" fmla="*/ 414 h 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0" h="830">
                    <a:moveTo>
                      <a:pt x="829" y="414"/>
                    </a:moveTo>
                    <a:lnTo>
                      <a:pt x="829" y="414"/>
                    </a:lnTo>
                    <a:cubicBezTo>
                      <a:pt x="829" y="644"/>
                      <a:pt x="643" y="829"/>
                      <a:pt x="415" y="829"/>
                    </a:cubicBezTo>
                    <a:lnTo>
                      <a:pt x="415" y="829"/>
                    </a:lnTo>
                    <a:cubicBezTo>
                      <a:pt x="186" y="829"/>
                      <a:pt x="0" y="644"/>
                      <a:pt x="0" y="414"/>
                    </a:cubicBezTo>
                    <a:lnTo>
                      <a:pt x="0" y="414"/>
                    </a:lnTo>
                    <a:cubicBezTo>
                      <a:pt x="0" y="186"/>
                      <a:pt x="186" y="0"/>
                      <a:pt x="415" y="0"/>
                    </a:cubicBezTo>
                    <a:lnTo>
                      <a:pt x="415" y="0"/>
                    </a:lnTo>
                    <a:cubicBezTo>
                      <a:pt x="643" y="0"/>
                      <a:pt x="829" y="186"/>
                      <a:pt x="829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37">
                <a:extLst>
                  <a:ext uri="{FF2B5EF4-FFF2-40B4-BE49-F238E27FC236}">
                    <a16:creationId xmlns:a16="http://schemas.microsoft.com/office/drawing/2014/main" id="{384DCEBC-E603-4D7F-8B3D-095D0E9F7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9164" y="10468204"/>
                <a:ext cx="451523" cy="451523"/>
              </a:xfrm>
              <a:custGeom>
                <a:avLst/>
                <a:gdLst>
                  <a:gd name="T0" fmla="*/ 501 w 502"/>
                  <a:gd name="T1" fmla="*/ 250 h 503"/>
                  <a:gd name="T2" fmla="*/ 501 w 502"/>
                  <a:gd name="T3" fmla="*/ 250 h 503"/>
                  <a:gd name="T4" fmla="*/ 251 w 502"/>
                  <a:gd name="T5" fmla="*/ 502 h 503"/>
                  <a:gd name="T6" fmla="*/ 251 w 502"/>
                  <a:gd name="T7" fmla="*/ 502 h 503"/>
                  <a:gd name="T8" fmla="*/ 0 w 502"/>
                  <a:gd name="T9" fmla="*/ 250 h 503"/>
                  <a:gd name="T10" fmla="*/ 0 w 502"/>
                  <a:gd name="T11" fmla="*/ 250 h 503"/>
                  <a:gd name="T12" fmla="*/ 251 w 502"/>
                  <a:gd name="T13" fmla="*/ 0 h 503"/>
                  <a:gd name="T14" fmla="*/ 251 w 502"/>
                  <a:gd name="T15" fmla="*/ 0 h 503"/>
                  <a:gd name="T16" fmla="*/ 501 w 502"/>
                  <a:gd name="T17" fmla="*/ 250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2" h="503">
                    <a:moveTo>
                      <a:pt x="501" y="250"/>
                    </a:moveTo>
                    <a:lnTo>
                      <a:pt x="501" y="250"/>
                    </a:lnTo>
                    <a:cubicBezTo>
                      <a:pt x="501" y="389"/>
                      <a:pt x="389" y="502"/>
                      <a:pt x="251" y="502"/>
                    </a:cubicBezTo>
                    <a:lnTo>
                      <a:pt x="251" y="502"/>
                    </a:lnTo>
                    <a:cubicBezTo>
                      <a:pt x="112" y="502"/>
                      <a:pt x="0" y="389"/>
                      <a:pt x="0" y="250"/>
                    </a:cubicBezTo>
                    <a:lnTo>
                      <a:pt x="0" y="250"/>
                    </a:lnTo>
                    <a:cubicBezTo>
                      <a:pt x="0" y="112"/>
                      <a:pt x="112" y="0"/>
                      <a:pt x="251" y="0"/>
                    </a:cubicBezTo>
                    <a:lnTo>
                      <a:pt x="251" y="0"/>
                    </a:lnTo>
                    <a:cubicBezTo>
                      <a:pt x="389" y="0"/>
                      <a:pt x="501" y="112"/>
                      <a:pt x="501" y="2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38">
                <a:extLst>
                  <a:ext uri="{FF2B5EF4-FFF2-40B4-BE49-F238E27FC236}">
                    <a16:creationId xmlns:a16="http://schemas.microsoft.com/office/drawing/2014/main" id="{7F18A191-971D-47B6-8E0D-48B1B63A7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1242" y="10460282"/>
                <a:ext cx="467366" cy="467366"/>
              </a:xfrm>
              <a:custGeom>
                <a:avLst/>
                <a:gdLst>
                  <a:gd name="T0" fmla="*/ 260 w 520"/>
                  <a:gd name="T1" fmla="*/ 17 h 519"/>
                  <a:gd name="T2" fmla="*/ 260 w 520"/>
                  <a:gd name="T3" fmla="*/ 17 h 519"/>
                  <a:gd name="T4" fmla="*/ 17 w 520"/>
                  <a:gd name="T5" fmla="*/ 258 h 519"/>
                  <a:gd name="T6" fmla="*/ 17 w 520"/>
                  <a:gd name="T7" fmla="*/ 258 h 519"/>
                  <a:gd name="T8" fmla="*/ 260 w 520"/>
                  <a:gd name="T9" fmla="*/ 501 h 519"/>
                  <a:gd name="T10" fmla="*/ 260 w 520"/>
                  <a:gd name="T11" fmla="*/ 501 h 519"/>
                  <a:gd name="T12" fmla="*/ 502 w 520"/>
                  <a:gd name="T13" fmla="*/ 258 h 519"/>
                  <a:gd name="T14" fmla="*/ 502 w 520"/>
                  <a:gd name="T15" fmla="*/ 258 h 519"/>
                  <a:gd name="T16" fmla="*/ 260 w 520"/>
                  <a:gd name="T17" fmla="*/ 17 h 519"/>
                  <a:gd name="T18" fmla="*/ 260 w 520"/>
                  <a:gd name="T19" fmla="*/ 518 h 519"/>
                  <a:gd name="T20" fmla="*/ 260 w 520"/>
                  <a:gd name="T21" fmla="*/ 518 h 519"/>
                  <a:gd name="T22" fmla="*/ 0 w 520"/>
                  <a:gd name="T23" fmla="*/ 258 h 519"/>
                  <a:gd name="T24" fmla="*/ 0 w 520"/>
                  <a:gd name="T25" fmla="*/ 258 h 519"/>
                  <a:gd name="T26" fmla="*/ 260 w 520"/>
                  <a:gd name="T27" fmla="*/ 0 h 519"/>
                  <a:gd name="T28" fmla="*/ 260 w 520"/>
                  <a:gd name="T29" fmla="*/ 0 h 519"/>
                  <a:gd name="T30" fmla="*/ 519 w 520"/>
                  <a:gd name="T31" fmla="*/ 258 h 519"/>
                  <a:gd name="T32" fmla="*/ 519 w 520"/>
                  <a:gd name="T33" fmla="*/ 258 h 519"/>
                  <a:gd name="T34" fmla="*/ 260 w 520"/>
                  <a:gd name="T35" fmla="*/ 518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0" h="519">
                    <a:moveTo>
                      <a:pt x="260" y="17"/>
                    </a:moveTo>
                    <a:lnTo>
                      <a:pt x="260" y="17"/>
                    </a:lnTo>
                    <a:cubicBezTo>
                      <a:pt x="126" y="17"/>
                      <a:pt x="17" y="125"/>
                      <a:pt x="17" y="258"/>
                    </a:cubicBezTo>
                    <a:lnTo>
                      <a:pt x="17" y="258"/>
                    </a:lnTo>
                    <a:cubicBezTo>
                      <a:pt x="17" y="393"/>
                      <a:pt x="126" y="501"/>
                      <a:pt x="260" y="501"/>
                    </a:cubicBezTo>
                    <a:lnTo>
                      <a:pt x="260" y="501"/>
                    </a:lnTo>
                    <a:cubicBezTo>
                      <a:pt x="393" y="501"/>
                      <a:pt x="502" y="393"/>
                      <a:pt x="502" y="258"/>
                    </a:cubicBezTo>
                    <a:lnTo>
                      <a:pt x="502" y="258"/>
                    </a:lnTo>
                    <a:cubicBezTo>
                      <a:pt x="502" y="125"/>
                      <a:pt x="393" y="17"/>
                      <a:pt x="260" y="17"/>
                    </a:cubicBezTo>
                    <a:close/>
                    <a:moveTo>
                      <a:pt x="260" y="518"/>
                    </a:moveTo>
                    <a:lnTo>
                      <a:pt x="260" y="518"/>
                    </a:lnTo>
                    <a:cubicBezTo>
                      <a:pt x="116" y="518"/>
                      <a:pt x="0" y="402"/>
                      <a:pt x="0" y="258"/>
                    </a:cubicBezTo>
                    <a:lnTo>
                      <a:pt x="0" y="258"/>
                    </a:lnTo>
                    <a:cubicBezTo>
                      <a:pt x="0" y="116"/>
                      <a:pt x="116" y="0"/>
                      <a:pt x="260" y="0"/>
                    </a:cubicBezTo>
                    <a:lnTo>
                      <a:pt x="260" y="0"/>
                    </a:lnTo>
                    <a:cubicBezTo>
                      <a:pt x="402" y="0"/>
                      <a:pt x="519" y="116"/>
                      <a:pt x="519" y="258"/>
                    </a:cubicBezTo>
                    <a:lnTo>
                      <a:pt x="519" y="258"/>
                    </a:lnTo>
                    <a:cubicBezTo>
                      <a:pt x="519" y="402"/>
                      <a:pt x="402" y="518"/>
                      <a:pt x="260" y="5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39">
                <a:extLst>
                  <a:ext uri="{FF2B5EF4-FFF2-40B4-BE49-F238E27FC236}">
                    <a16:creationId xmlns:a16="http://schemas.microsoft.com/office/drawing/2014/main" id="{FA1756A7-D315-4617-AB80-F03743559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1750" y="10614749"/>
                <a:ext cx="162389" cy="162391"/>
              </a:xfrm>
              <a:custGeom>
                <a:avLst/>
                <a:gdLst>
                  <a:gd name="T0" fmla="*/ 91 w 182"/>
                  <a:gd name="T1" fmla="*/ 16 h 181"/>
                  <a:gd name="T2" fmla="*/ 91 w 182"/>
                  <a:gd name="T3" fmla="*/ 16 h 181"/>
                  <a:gd name="T4" fmla="*/ 16 w 182"/>
                  <a:gd name="T5" fmla="*/ 89 h 181"/>
                  <a:gd name="T6" fmla="*/ 16 w 182"/>
                  <a:gd name="T7" fmla="*/ 89 h 181"/>
                  <a:gd name="T8" fmla="*/ 91 w 182"/>
                  <a:gd name="T9" fmla="*/ 164 h 181"/>
                  <a:gd name="T10" fmla="*/ 91 w 182"/>
                  <a:gd name="T11" fmla="*/ 164 h 181"/>
                  <a:gd name="T12" fmla="*/ 165 w 182"/>
                  <a:gd name="T13" fmla="*/ 89 h 181"/>
                  <a:gd name="T14" fmla="*/ 165 w 182"/>
                  <a:gd name="T15" fmla="*/ 89 h 181"/>
                  <a:gd name="T16" fmla="*/ 91 w 182"/>
                  <a:gd name="T17" fmla="*/ 16 h 181"/>
                  <a:gd name="T18" fmla="*/ 91 w 182"/>
                  <a:gd name="T19" fmla="*/ 180 h 181"/>
                  <a:gd name="T20" fmla="*/ 91 w 182"/>
                  <a:gd name="T21" fmla="*/ 180 h 181"/>
                  <a:gd name="T22" fmla="*/ 0 w 182"/>
                  <a:gd name="T23" fmla="*/ 89 h 181"/>
                  <a:gd name="T24" fmla="*/ 0 w 182"/>
                  <a:gd name="T25" fmla="*/ 89 h 181"/>
                  <a:gd name="T26" fmla="*/ 91 w 182"/>
                  <a:gd name="T27" fmla="*/ 0 h 181"/>
                  <a:gd name="T28" fmla="*/ 91 w 182"/>
                  <a:gd name="T29" fmla="*/ 0 h 181"/>
                  <a:gd name="T30" fmla="*/ 181 w 182"/>
                  <a:gd name="T31" fmla="*/ 89 h 181"/>
                  <a:gd name="T32" fmla="*/ 181 w 182"/>
                  <a:gd name="T33" fmla="*/ 89 h 181"/>
                  <a:gd name="T34" fmla="*/ 91 w 182"/>
                  <a:gd name="T3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2" h="181">
                    <a:moveTo>
                      <a:pt x="91" y="16"/>
                    </a:moveTo>
                    <a:lnTo>
                      <a:pt x="91" y="16"/>
                    </a:lnTo>
                    <a:cubicBezTo>
                      <a:pt x="50" y="16"/>
                      <a:pt x="16" y="49"/>
                      <a:pt x="16" y="89"/>
                    </a:cubicBezTo>
                    <a:lnTo>
                      <a:pt x="16" y="89"/>
                    </a:lnTo>
                    <a:cubicBezTo>
                      <a:pt x="16" y="131"/>
                      <a:pt x="50" y="164"/>
                      <a:pt x="91" y="164"/>
                    </a:cubicBezTo>
                    <a:lnTo>
                      <a:pt x="91" y="164"/>
                    </a:lnTo>
                    <a:cubicBezTo>
                      <a:pt x="131" y="164"/>
                      <a:pt x="165" y="131"/>
                      <a:pt x="165" y="89"/>
                    </a:cubicBezTo>
                    <a:lnTo>
                      <a:pt x="165" y="89"/>
                    </a:lnTo>
                    <a:cubicBezTo>
                      <a:pt x="165" y="49"/>
                      <a:pt x="131" y="16"/>
                      <a:pt x="91" y="16"/>
                    </a:cubicBezTo>
                    <a:close/>
                    <a:moveTo>
                      <a:pt x="91" y="180"/>
                    </a:moveTo>
                    <a:lnTo>
                      <a:pt x="91" y="180"/>
                    </a:lnTo>
                    <a:cubicBezTo>
                      <a:pt x="41" y="180"/>
                      <a:pt x="0" y="139"/>
                      <a:pt x="0" y="89"/>
                    </a:cubicBezTo>
                    <a:lnTo>
                      <a:pt x="0" y="89"/>
                    </a:lnTo>
                    <a:cubicBezTo>
                      <a:pt x="0" y="40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0" y="0"/>
                      <a:pt x="181" y="40"/>
                      <a:pt x="181" y="89"/>
                    </a:cubicBezTo>
                    <a:lnTo>
                      <a:pt x="181" y="89"/>
                    </a:lnTo>
                    <a:cubicBezTo>
                      <a:pt x="181" y="139"/>
                      <a:pt x="140" y="180"/>
                      <a:pt x="91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40">
                <a:extLst>
                  <a:ext uri="{FF2B5EF4-FFF2-40B4-BE49-F238E27FC236}">
                    <a16:creationId xmlns:a16="http://schemas.microsoft.com/office/drawing/2014/main" id="{76537AC4-5249-4D3E-A610-315AA97F0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3436" y="9846368"/>
                <a:ext cx="15843" cy="352506"/>
              </a:xfrm>
              <a:custGeom>
                <a:avLst/>
                <a:gdLst>
                  <a:gd name="T0" fmla="*/ 8 w 18"/>
                  <a:gd name="T1" fmla="*/ 392 h 393"/>
                  <a:gd name="T2" fmla="*/ 8 w 18"/>
                  <a:gd name="T3" fmla="*/ 392 h 393"/>
                  <a:gd name="T4" fmla="*/ 0 w 18"/>
                  <a:gd name="T5" fmla="*/ 384 h 393"/>
                  <a:gd name="T6" fmla="*/ 0 w 18"/>
                  <a:gd name="T7" fmla="*/ 9 h 393"/>
                  <a:gd name="T8" fmla="*/ 0 w 18"/>
                  <a:gd name="T9" fmla="*/ 9 h 393"/>
                  <a:gd name="T10" fmla="*/ 8 w 18"/>
                  <a:gd name="T11" fmla="*/ 0 h 393"/>
                  <a:gd name="T12" fmla="*/ 8 w 18"/>
                  <a:gd name="T13" fmla="*/ 0 h 393"/>
                  <a:gd name="T14" fmla="*/ 17 w 18"/>
                  <a:gd name="T15" fmla="*/ 9 h 393"/>
                  <a:gd name="T16" fmla="*/ 17 w 18"/>
                  <a:gd name="T17" fmla="*/ 384 h 393"/>
                  <a:gd name="T18" fmla="*/ 17 w 18"/>
                  <a:gd name="T19" fmla="*/ 384 h 393"/>
                  <a:gd name="T20" fmla="*/ 8 w 18"/>
                  <a:gd name="T21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393">
                    <a:moveTo>
                      <a:pt x="8" y="392"/>
                    </a:moveTo>
                    <a:lnTo>
                      <a:pt x="8" y="392"/>
                    </a:lnTo>
                    <a:cubicBezTo>
                      <a:pt x="4" y="392"/>
                      <a:pt x="0" y="389"/>
                      <a:pt x="0" y="38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5"/>
                      <a:pt x="17" y="9"/>
                    </a:cubicBezTo>
                    <a:lnTo>
                      <a:pt x="17" y="384"/>
                    </a:lnTo>
                    <a:lnTo>
                      <a:pt x="17" y="384"/>
                    </a:lnTo>
                    <a:cubicBezTo>
                      <a:pt x="17" y="389"/>
                      <a:pt x="13" y="392"/>
                      <a:pt x="8" y="3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41">
                <a:extLst>
                  <a:ext uri="{FF2B5EF4-FFF2-40B4-BE49-F238E27FC236}">
                    <a16:creationId xmlns:a16="http://schemas.microsoft.com/office/drawing/2014/main" id="{4E24DD9E-224B-4583-9931-4CB611AC6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0078" y="10456320"/>
                <a:ext cx="681245" cy="15843"/>
              </a:xfrm>
              <a:custGeom>
                <a:avLst/>
                <a:gdLst>
                  <a:gd name="T0" fmla="*/ 749 w 759"/>
                  <a:gd name="T1" fmla="*/ 16 h 17"/>
                  <a:gd name="T2" fmla="*/ 8 w 759"/>
                  <a:gd name="T3" fmla="*/ 16 h 17"/>
                  <a:gd name="T4" fmla="*/ 8 w 759"/>
                  <a:gd name="T5" fmla="*/ 16 h 17"/>
                  <a:gd name="T6" fmla="*/ 0 w 759"/>
                  <a:gd name="T7" fmla="*/ 9 h 17"/>
                  <a:gd name="T8" fmla="*/ 0 w 759"/>
                  <a:gd name="T9" fmla="*/ 9 h 17"/>
                  <a:gd name="T10" fmla="*/ 8 w 759"/>
                  <a:gd name="T11" fmla="*/ 0 h 17"/>
                  <a:gd name="T12" fmla="*/ 749 w 759"/>
                  <a:gd name="T13" fmla="*/ 0 h 17"/>
                  <a:gd name="T14" fmla="*/ 749 w 759"/>
                  <a:gd name="T15" fmla="*/ 0 h 17"/>
                  <a:gd name="T16" fmla="*/ 758 w 759"/>
                  <a:gd name="T17" fmla="*/ 9 h 17"/>
                  <a:gd name="T18" fmla="*/ 758 w 759"/>
                  <a:gd name="T19" fmla="*/ 9 h 17"/>
                  <a:gd name="T20" fmla="*/ 749 w 759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9" h="17">
                    <a:moveTo>
                      <a:pt x="749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3" y="16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749" y="0"/>
                    </a:lnTo>
                    <a:lnTo>
                      <a:pt x="749" y="0"/>
                    </a:lnTo>
                    <a:cubicBezTo>
                      <a:pt x="755" y="0"/>
                      <a:pt x="758" y="3"/>
                      <a:pt x="758" y="9"/>
                    </a:cubicBezTo>
                    <a:lnTo>
                      <a:pt x="758" y="9"/>
                    </a:lnTo>
                    <a:cubicBezTo>
                      <a:pt x="758" y="13"/>
                      <a:pt x="755" y="16"/>
                      <a:pt x="749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42">
                <a:extLst>
                  <a:ext uri="{FF2B5EF4-FFF2-40B4-BE49-F238E27FC236}">
                    <a16:creationId xmlns:a16="http://schemas.microsoft.com/office/drawing/2014/main" id="{E766372D-D779-4CAF-8686-3CCF68D7E4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4566" y="10456320"/>
                <a:ext cx="138624" cy="15843"/>
              </a:xfrm>
              <a:custGeom>
                <a:avLst/>
                <a:gdLst>
                  <a:gd name="T0" fmla="*/ 147 w 155"/>
                  <a:gd name="T1" fmla="*/ 16 h 17"/>
                  <a:gd name="T2" fmla="*/ 8 w 155"/>
                  <a:gd name="T3" fmla="*/ 16 h 17"/>
                  <a:gd name="T4" fmla="*/ 8 w 155"/>
                  <a:gd name="T5" fmla="*/ 16 h 17"/>
                  <a:gd name="T6" fmla="*/ 0 w 155"/>
                  <a:gd name="T7" fmla="*/ 9 h 17"/>
                  <a:gd name="T8" fmla="*/ 0 w 155"/>
                  <a:gd name="T9" fmla="*/ 9 h 17"/>
                  <a:gd name="T10" fmla="*/ 8 w 155"/>
                  <a:gd name="T11" fmla="*/ 0 h 17"/>
                  <a:gd name="T12" fmla="*/ 147 w 155"/>
                  <a:gd name="T13" fmla="*/ 0 h 17"/>
                  <a:gd name="T14" fmla="*/ 147 w 155"/>
                  <a:gd name="T15" fmla="*/ 0 h 17"/>
                  <a:gd name="T16" fmla="*/ 154 w 155"/>
                  <a:gd name="T17" fmla="*/ 9 h 17"/>
                  <a:gd name="T18" fmla="*/ 154 w 155"/>
                  <a:gd name="T19" fmla="*/ 9 h 17"/>
                  <a:gd name="T20" fmla="*/ 147 w 155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5" h="17">
                    <a:moveTo>
                      <a:pt x="147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51" y="0"/>
                      <a:pt x="154" y="3"/>
                      <a:pt x="154" y="9"/>
                    </a:cubicBezTo>
                    <a:lnTo>
                      <a:pt x="154" y="9"/>
                    </a:lnTo>
                    <a:cubicBezTo>
                      <a:pt x="154" y="13"/>
                      <a:pt x="151" y="16"/>
                      <a:pt x="147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43">
                <a:extLst>
                  <a:ext uri="{FF2B5EF4-FFF2-40B4-BE49-F238E27FC236}">
                    <a16:creationId xmlns:a16="http://schemas.microsoft.com/office/drawing/2014/main" id="{DD7A7F31-9301-401E-87C5-2B8F69646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6233" y="10064209"/>
                <a:ext cx="15843" cy="403994"/>
              </a:xfrm>
              <a:custGeom>
                <a:avLst/>
                <a:gdLst>
                  <a:gd name="T0" fmla="*/ 8 w 17"/>
                  <a:gd name="T1" fmla="*/ 450 h 451"/>
                  <a:gd name="T2" fmla="*/ 8 w 17"/>
                  <a:gd name="T3" fmla="*/ 450 h 451"/>
                  <a:gd name="T4" fmla="*/ 0 w 17"/>
                  <a:gd name="T5" fmla="*/ 443 h 451"/>
                  <a:gd name="T6" fmla="*/ 0 w 17"/>
                  <a:gd name="T7" fmla="*/ 9 h 451"/>
                  <a:gd name="T8" fmla="*/ 0 w 17"/>
                  <a:gd name="T9" fmla="*/ 9 h 451"/>
                  <a:gd name="T10" fmla="*/ 8 w 17"/>
                  <a:gd name="T11" fmla="*/ 0 h 451"/>
                  <a:gd name="T12" fmla="*/ 8 w 17"/>
                  <a:gd name="T13" fmla="*/ 0 h 451"/>
                  <a:gd name="T14" fmla="*/ 16 w 17"/>
                  <a:gd name="T15" fmla="*/ 9 h 451"/>
                  <a:gd name="T16" fmla="*/ 16 w 17"/>
                  <a:gd name="T17" fmla="*/ 443 h 451"/>
                  <a:gd name="T18" fmla="*/ 16 w 17"/>
                  <a:gd name="T19" fmla="*/ 443 h 451"/>
                  <a:gd name="T20" fmla="*/ 8 w 17"/>
                  <a:gd name="T21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451">
                    <a:moveTo>
                      <a:pt x="8" y="450"/>
                    </a:moveTo>
                    <a:lnTo>
                      <a:pt x="8" y="450"/>
                    </a:lnTo>
                    <a:cubicBezTo>
                      <a:pt x="3" y="450"/>
                      <a:pt x="0" y="447"/>
                      <a:pt x="0" y="44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6" y="4"/>
                      <a:pt x="16" y="9"/>
                    </a:cubicBezTo>
                    <a:lnTo>
                      <a:pt x="16" y="443"/>
                    </a:lnTo>
                    <a:lnTo>
                      <a:pt x="16" y="443"/>
                    </a:lnTo>
                    <a:cubicBezTo>
                      <a:pt x="16" y="447"/>
                      <a:pt x="12" y="450"/>
                      <a:pt x="8" y="4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44">
                <a:extLst>
                  <a:ext uri="{FF2B5EF4-FFF2-40B4-BE49-F238E27FC236}">
                    <a16:creationId xmlns:a16="http://schemas.microsoft.com/office/drawing/2014/main" id="{31ACFB66-2F51-4709-A467-7ED0264BE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9231" y="9965190"/>
                <a:ext cx="99017" cy="289134"/>
              </a:xfrm>
              <a:custGeom>
                <a:avLst/>
                <a:gdLst>
                  <a:gd name="T0" fmla="*/ 0 w 110"/>
                  <a:gd name="T1" fmla="*/ 319 h 320"/>
                  <a:gd name="T2" fmla="*/ 51 w 110"/>
                  <a:gd name="T3" fmla="*/ 319 h 320"/>
                  <a:gd name="T4" fmla="*/ 51 w 110"/>
                  <a:gd name="T5" fmla="*/ 319 h 320"/>
                  <a:gd name="T6" fmla="*/ 94 w 110"/>
                  <a:gd name="T7" fmla="*/ 299 h 320"/>
                  <a:gd name="T8" fmla="*/ 94 w 110"/>
                  <a:gd name="T9" fmla="*/ 299 h 320"/>
                  <a:gd name="T10" fmla="*/ 109 w 110"/>
                  <a:gd name="T11" fmla="*/ 262 h 320"/>
                  <a:gd name="T12" fmla="*/ 109 w 110"/>
                  <a:gd name="T13" fmla="*/ 58 h 320"/>
                  <a:gd name="T14" fmla="*/ 109 w 110"/>
                  <a:gd name="T15" fmla="*/ 58 h 320"/>
                  <a:gd name="T16" fmla="*/ 92 w 110"/>
                  <a:gd name="T17" fmla="*/ 17 h 320"/>
                  <a:gd name="T18" fmla="*/ 92 w 110"/>
                  <a:gd name="T19" fmla="*/ 17 h 320"/>
                  <a:gd name="T20" fmla="*/ 51 w 110"/>
                  <a:gd name="T21" fmla="*/ 0 h 320"/>
                  <a:gd name="T22" fmla="*/ 0 w 110"/>
                  <a:gd name="T23" fmla="*/ 0 h 320"/>
                  <a:gd name="T24" fmla="*/ 0 w 110"/>
                  <a:gd name="T25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320">
                    <a:moveTo>
                      <a:pt x="0" y="319"/>
                    </a:moveTo>
                    <a:lnTo>
                      <a:pt x="51" y="319"/>
                    </a:lnTo>
                    <a:lnTo>
                      <a:pt x="51" y="319"/>
                    </a:lnTo>
                    <a:cubicBezTo>
                      <a:pt x="68" y="319"/>
                      <a:pt x="84" y="312"/>
                      <a:pt x="94" y="299"/>
                    </a:cubicBezTo>
                    <a:lnTo>
                      <a:pt x="94" y="299"/>
                    </a:lnTo>
                    <a:cubicBezTo>
                      <a:pt x="104" y="290"/>
                      <a:pt x="109" y="276"/>
                      <a:pt x="109" y="262"/>
                    </a:cubicBezTo>
                    <a:lnTo>
                      <a:pt x="109" y="58"/>
                    </a:lnTo>
                    <a:lnTo>
                      <a:pt x="109" y="58"/>
                    </a:lnTo>
                    <a:cubicBezTo>
                      <a:pt x="109" y="42"/>
                      <a:pt x="102" y="28"/>
                      <a:pt x="92" y="17"/>
                    </a:cubicBezTo>
                    <a:lnTo>
                      <a:pt x="92" y="17"/>
                    </a:lnTo>
                    <a:cubicBezTo>
                      <a:pt x="82" y="6"/>
                      <a:pt x="67" y="0"/>
                      <a:pt x="51" y="0"/>
                    </a:cubicBezTo>
                    <a:lnTo>
                      <a:pt x="0" y="0"/>
                    </a:lnTo>
                    <a:lnTo>
                      <a:pt x="0" y="31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45">
                <a:extLst>
                  <a:ext uri="{FF2B5EF4-FFF2-40B4-BE49-F238E27FC236}">
                    <a16:creationId xmlns:a16="http://schemas.microsoft.com/office/drawing/2014/main" id="{F2AE66C5-FD06-4D52-843D-B48EE12F58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5269" y="9957269"/>
                <a:ext cx="110900" cy="301015"/>
              </a:xfrm>
              <a:custGeom>
                <a:avLst/>
                <a:gdLst>
                  <a:gd name="T0" fmla="*/ 16 w 125"/>
                  <a:gd name="T1" fmla="*/ 319 h 336"/>
                  <a:gd name="T2" fmla="*/ 58 w 125"/>
                  <a:gd name="T3" fmla="*/ 319 h 336"/>
                  <a:gd name="T4" fmla="*/ 58 w 125"/>
                  <a:gd name="T5" fmla="*/ 319 h 336"/>
                  <a:gd name="T6" fmla="*/ 95 w 125"/>
                  <a:gd name="T7" fmla="*/ 302 h 336"/>
                  <a:gd name="T8" fmla="*/ 95 w 125"/>
                  <a:gd name="T9" fmla="*/ 302 h 336"/>
                  <a:gd name="T10" fmla="*/ 107 w 125"/>
                  <a:gd name="T11" fmla="*/ 270 h 336"/>
                  <a:gd name="T12" fmla="*/ 107 w 125"/>
                  <a:gd name="T13" fmla="*/ 66 h 336"/>
                  <a:gd name="T14" fmla="*/ 107 w 125"/>
                  <a:gd name="T15" fmla="*/ 66 h 336"/>
                  <a:gd name="T16" fmla="*/ 93 w 125"/>
                  <a:gd name="T17" fmla="*/ 31 h 336"/>
                  <a:gd name="T18" fmla="*/ 93 w 125"/>
                  <a:gd name="T19" fmla="*/ 31 h 336"/>
                  <a:gd name="T20" fmla="*/ 58 w 125"/>
                  <a:gd name="T21" fmla="*/ 17 h 336"/>
                  <a:gd name="T22" fmla="*/ 16 w 125"/>
                  <a:gd name="T23" fmla="*/ 17 h 336"/>
                  <a:gd name="T24" fmla="*/ 16 w 125"/>
                  <a:gd name="T25" fmla="*/ 319 h 336"/>
                  <a:gd name="T26" fmla="*/ 58 w 125"/>
                  <a:gd name="T27" fmla="*/ 335 h 336"/>
                  <a:gd name="T28" fmla="*/ 7 w 125"/>
                  <a:gd name="T29" fmla="*/ 335 h 336"/>
                  <a:gd name="T30" fmla="*/ 7 w 125"/>
                  <a:gd name="T31" fmla="*/ 335 h 336"/>
                  <a:gd name="T32" fmla="*/ 0 w 125"/>
                  <a:gd name="T33" fmla="*/ 327 h 336"/>
                  <a:gd name="T34" fmla="*/ 0 w 125"/>
                  <a:gd name="T35" fmla="*/ 8 h 336"/>
                  <a:gd name="T36" fmla="*/ 0 w 125"/>
                  <a:gd name="T37" fmla="*/ 8 h 336"/>
                  <a:gd name="T38" fmla="*/ 7 w 125"/>
                  <a:gd name="T39" fmla="*/ 0 h 336"/>
                  <a:gd name="T40" fmla="*/ 58 w 125"/>
                  <a:gd name="T41" fmla="*/ 0 h 336"/>
                  <a:gd name="T42" fmla="*/ 58 w 125"/>
                  <a:gd name="T43" fmla="*/ 0 h 336"/>
                  <a:gd name="T44" fmla="*/ 105 w 125"/>
                  <a:gd name="T45" fmla="*/ 19 h 336"/>
                  <a:gd name="T46" fmla="*/ 105 w 125"/>
                  <a:gd name="T47" fmla="*/ 19 h 336"/>
                  <a:gd name="T48" fmla="*/ 124 w 125"/>
                  <a:gd name="T49" fmla="*/ 66 h 336"/>
                  <a:gd name="T50" fmla="*/ 124 w 125"/>
                  <a:gd name="T51" fmla="*/ 270 h 336"/>
                  <a:gd name="T52" fmla="*/ 124 w 125"/>
                  <a:gd name="T53" fmla="*/ 270 h 336"/>
                  <a:gd name="T54" fmla="*/ 107 w 125"/>
                  <a:gd name="T55" fmla="*/ 313 h 336"/>
                  <a:gd name="T56" fmla="*/ 107 w 125"/>
                  <a:gd name="T57" fmla="*/ 313 h 336"/>
                  <a:gd name="T58" fmla="*/ 58 w 125"/>
                  <a:gd name="T59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5" h="336">
                    <a:moveTo>
                      <a:pt x="16" y="319"/>
                    </a:moveTo>
                    <a:lnTo>
                      <a:pt x="58" y="319"/>
                    </a:lnTo>
                    <a:lnTo>
                      <a:pt x="58" y="319"/>
                    </a:lnTo>
                    <a:cubicBezTo>
                      <a:pt x="73" y="319"/>
                      <a:pt x="86" y="313"/>
                      <a:pt x="95" y="302"/>
                    </a:cubicBezTo>
                    <a:lnTo>
                      <a:pt x="95" y="302"/>
                    </a:lnTo>
                    <a:cubicBezTo>
                      <a:pt x="103" y="292"/>
                      <a:pt x="107" y="281"/>
                      <a:pt x="107" y="270"/>
                    </a:cubicBezTo>
                    <a:lnTo>
                      <a:pt x="107" y="66"/>
                    </a:lnTo>
                    <a:lnTo>
                      <a:pt x="107" y="66"/>
                    </a:lnTo>
                    <a:cubicBezTo>
                      <a:pt x="107" y="52"/>
                      <a:pt x="102" y="40"/>
                      <a:pt x="93" y="31"/>
                    </a:cubicBezTo>
                    <a:lnTo>
                      <a:pt x="93" y="31"/>
                    </a:lnTo>
                    <a:cubicBezTo>
                      <a:pt x="83" y="22"/>
                      <a:pt x="72" y="17"/>
                      <a:pt x="58" y="17"/>
                    </a:cubicBezTo>
                    <a:lnTo>
                      <a:pt x="16" y="17"/>
                    </a:lnTo>
                    <a:lnTo>
                      <a:pt x="16" y="319"/>
                    </a:lnTo>
                    <a:close/>
                    <a:moveTo>
                      <a:pt x="58" y="335"/>
                    </a:moveTo>
                    <a:lnTo>
                      <a:pt x="7" y="335"/>
                    </a:lnTo>
                    <a:lnTo>
                      <a:pt x="7" y="335"/>
                    </a:lnTo>
                    <a:cubicBezTo>
                      <a:pt x="3" y="335"/>
                      <a:pt x="0" y="331"/>
                      <a:pt x="0" y="32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76" y="0"/>
                      <a:pt x="92" y="7"/>
                      <a:pt x="105" y="19"/>
                    </a:cubicBezTo>
                    <a:lnTo>
                      <a:pt x="105" y="19"/>
                    </a:lnTo>
                    <a:cubicBezTo>
                      <a:pt x="117" y="31"/>
                      <a:pt x="124" y="48"/>
                      <a:pt x="124" y="66"/>
                    </a:cubicBezTo>
                    <a:lnTo>
                      <a:pt x="124" y="270"/>
                    </a:lnTo>
                    <a:lnTo>
                      <a:pt x="124" y="270"/>
                    </a:lnTo>
                    <a:cubicBezTo>
                      <a:pt x="124" y="286"/>
                      <a:pt x="118" y="301"/>
                      <a:pt x="107" y="313"/>
                    </a:cubicBezTo>
                    <a:lnTo>
                      <a:pt x="107" y="313"/>
                    </a:lnTo>
                    <a:cubicBezTo>
                      <a:pt x="95" y="327"/>
                      <a:pt x="77" y="335"/>
                      <a:pt x="58" y="3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46">
                <a:extLst>
                  <a:ext uri="{FF2B5EF4-FFF2-40B4-BE49-F238E27FC236}">
                    <a16:creationId xmlns:a16="http://schemas.microsoft.com/office/drawing/2014/main" id="{FE90F5D9-A446-4FBE-B7A6-E26CAA142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3115" y="9965190"/>
                <a:ext cx="99017" cy="289134"/>
              </a:xfrm>
              <a:custGeom>
                <a:avLst/>
                <a:gdLst>
                  <a:gd name="T0" fmla="*/ 0 w 110"/>
                  <a:gd name="T1" fmla="*/ 319 h 320"/>
                  <a:gd name="T2" fmla="*/ 51 w 110"/>
                  <a:gd name="T3" fmla="*/ 319 h 320"/>
                  <a:gd name="T4" fmla="*/ 51 w 110"/>
                  <a:gd name="T5" fmla="*/ 319 h 320"/>
                  <a:gd name="T6" fmla="*/ 94 w 110"/>
                  <a:gd name="T7" fmla="*/ 299 h 320"/>
                  <a:gd name="T8" fmla="*/ 94 w 110"/>
                  <a:gd name="T9" fmla="*/ 299 h 320"/>
                  <a:gd name="T10" fmla="*/ 109 w 110"/>
                  <a:gd name="T11" fmla="*/ 262 h 320"/>
                  <a:gd name="T12" fmla="*/ 109 w 110"/>
                  <a:gd name="T13" fmla="*/ 58 h 320"/>
                  <a:gd name="T14" fmla="*/ 109 w 110"/>
                  <a:gd name="T15" fmla="*/ 58 h 320"/>
                  <a:gd name="T16" fmla="*/ 92 w 110"/>
                  <a:gd name="T17" fmla="*/ 17 h 320"/>
                  <a:gd name="T18" fmla="*/ 92 w 110"/>
                  <a:gd name="T19" fmla="*/ 17 h 320"/>
                  <a:gd name="T20" fmla="*/ 51 w 110"/>
                  <a:gd name="T21" fmla="*/ 0 h 320"/>
                  <a:gd name="T22" fmla="*/ 0 w 110"/>
                  <a:gd name="T23" fmla="*/ 0 h 320"/>
                  <a:gd name="T24" fmla="*/ 0 w 110"/>
                  <a:gd name="T25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0" h="320">
                    <a:moveTo>
                      <a:pt x="0" y="319"/>
                    </a:moveTo>
                    <a:lnTo>
                      <a:pt x="51" y="319"/>
                    </a:lnTo>
                    <a:lnTo>
                      <a:pt x="51" y="319"/>
                    </a:lnTo>
                    <a:cubicBezTo>
                      <a:pt x="68" y="319"/>
                      <a:pt x="84" y="312"/>
                      <a:pt x="94" y="299"/>
                    </a:cubicBezTo>
                    <a:lnTo>
                      <a:pt x="94" y="299"/>
                    </a:lnTo>
                    <a:cubicBezTo>
                      <a:pt x="104" y="290"/>
                      <a:pt x="109" y="276"/>
                      <a:pt x="109" y="262"/>
                    </a:cubicBezTo>
                    <a:lnTo>
                      <a:pt x="109" y="58"/>
                    </a:lnTo>
                    <a:lnTo>
                      <a:pt x="109" y="58"/>
                    </a:lnTo>
                    <a:cubicBezTo>
                      <a:pt x="109" y="42"/>
                      <a:pt x="102" y="28"/>
                      <a:pt x="92" y="17"/>
                    </a:cubicBezTo>
                    <a:lnTo>
                      <a:pt x="92" y="17"/>
                    </a:lnTo>
                    <a:cubicBezTo>
                      <a:pt x="82" y="6"/>
                      <a:pt x="67" y="0"/>
                      <a:pt x="51" y="0"/>
                    </a:cubicBezTo>
                    <a:lnTo>
                      <a:pt x="0" y="0"/>
                    </a:lnTo>
                    <a:lnTo>
                      <a:pt x="0" y="3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47">
                <a:extLst>
                  <a:ext uri="{FF2B5EF4-FFF2-40B4-BE49-F238E27FC236}">
                    <a16:creationId xmlns:a16="http://schemas.microsoft.com/office/drawing/2014/main" id="{A0FB36A5-9845-4236-A930-5F0C62834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4560" y="8020474"/>
                <a:ext cx="95057" cy="2289300"/>
              </a:xfrm>
              <a:custGeom>
                <a:avLst/>
                <a:gdLst>
                  <a:gd name="T0" fmla="*/ 104 w 105"/>
                  <a:gd name="T1" fmla="*/ 0 h 2547"/>
                  <a:gd name="T2" fmla="*/ 104 w 105"/>
                  <a:gd name="T3" fmla="*/ 0 h 2547"/>
                  <a:gd name="T4" fmla="*/ 104 w 105"/>
                  <a:gd name="T5" fmla="*/ 2546 h 2547"/>
                  <a:gd name="T6" fmla="*/ 104 w 105"/>
                  <a:gd name="T7" fmla="*/ 2546 h 2547"/>
                  <a:gd name="T8" fmla="*/ 104 w 105"/>
                  <a:gd name="T9" fmla="*/ 2546 h 2547"/>
                  <a:gd name="T10" fmla="*/ 32 w 105"/>
                  <a:gd name="T11" fmla="*/ 2518 h 2547"/>
                  <a:gd name="T12" fmla="*/ 32 w 105"/>
                  <a:gd name="T13" fmla="*/ 2518 h 2547"/>
                  <a:gd name="T14" fmla="*/ 0 w 105"/>
                  <a:gd name="T15" fmla="*/ 2442 h 2547"/>
                  <a:gd name="T16" fmla="*/ 0 w 105"/>
                  <a:gd name="T17" fmla="*/ 105 h 2547"/>
                  <a:gd name="T18" fmla="*/ 0 w 105"/>
                  <a:gd name="T19" fmla="*/ 105 h 2547"/>
                  <a:gd name="T20" fmla="*/ 37 w 105"/>
                  <a:gd name="T21" fmla="*/ 25 h 2547"/>
                  <a:gd name="T22" fmla="*/ 37 w 105"/>
                  <a:gd name="T23" fmla="*/ 25 h 2547"/>
                  <a:gd name="T24" fmla="*/ 104 w 105"/>
                  <a:gd name="T25" fmla="*/ 0 h 25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" h="2547">
                    <a:moveTo>
                      <a:pt x="104" y="0"/>
                    </a:moveTo>
                    <a:lnTo>
                      <a:pt x="104" y="0"/>
                    </a:lnTo>
                    <a:lnTo>
                      <a:pt x="104" y="2546"/>
                    </a:lnTo>
                    <a:lnTo>
                      <a:pt x="104" y="2546"/>
                    </a:lnTo>
                    <a:lnTo>
                      <a:pt x="104" y="2546"/>
                    </a:lnTo>
                    <a:cubicBezTo>
                      <a:pt x="76" y="2546"/>
                      <a:pt x="51" y="2536"/>
                      <a:pt x="32" y="2518"/>
                    </a:cubicBezTo>
                    <a:lnTo>
                      <a:pt x="32" y="2518"/>
                    </a:lnTo>
                    <a:cubicBezTo>
                      <a:pt x="12" y="2498"/>
                      <a:pt x="0" y="2472"/>
                      <a:pt x="0" y="2442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2"/>
                      <a:pt x="14" y="44"/>
                      <a:pt x="37" y="25"/>
                    </a:cubicBezTo>
                    <a:lnTo>
                      <a:pt x="37" y="25"/>
                    </a:lnTo>
                    <a:cubicBezTo>
                      <a:pt x="55" y="10"/>
                      <a:pt x="79" y="0"/>
                      <a:pt x="104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48">
                <a:extLst>
                  <a:ext uri="{FF2B5EF4-FFF2-40B4-BE49-F238E27FC236}">
                    <a16:creationId xmlns:a16="http://schemas.microsoft.com/office/drawing/2014/main" id="{831ED782-A361-4882-98F5-D3E522F0F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6639" y="8012553"/>
                <a:ext cx="106941" cy="2301181"/>
              </a:xfrm>
              <a:custGeom>
                <a:avLst/>
                <a:gdLst>
                  <a:gd name="T0" fmla="*/ 104 w 121"/>
                  <a:gd name="T1" fmla="*/ 17 h 2564"/>
                  <a:gd name="T2" fmla="*/ 104 w 121"/>
                  <a:gd name="T3" fmla="*/ 17 h 2564"/>
                  <a:gd name="T4" fmla="*/ 51 w 121"/>
                  <a:gd name="T5" fmla="*/ 39 h 2564"/>
                  <a:gd name="T6" fmla="*/ 51 w 121"/>
                  <a:gd name="T7" fmla="*/ 39 h 2564"/>
                  <a:gd name="T8" fmla="*/ 16 w 121"/>
                  <a:gd name="T9" fmla="*/ 113 h 2564"/>
                  <a:gd name="T10" fmla="*/ 16 w 121"/>
                  <a:gd name="T11" fmla="*/ 2450 h 2564"/>
                  <a:gd name="T12" fmla="*/ 16 w 121"/>
                  <a:gd name="T13" fmla="*/ 2450 h 2564"/>
                  <a:gd name="T14" fmla="*/ 46 w 121"/>
                  <a:gd name="T15" fmla="*/ 2520 h 2564"/>
                  <a:gd name="T16" fmla="*/ 46 w 121"/>
                  <a:gd name="T17" fmla="*/ 2520 h 2564"/>
                  <a:gd name="T18" fmla="*/ 104 w 121"/>
                  <a:gd name="T19" fmla="*/ 2546 h 2564"/>
                  <a:gd name="T20" fmla="*/ 104 w 121"/>
                  <a:gd name="T21" fmla="*/ 17 h 2564"/>
                  <a:gd name="T22" fmla="*/ 112 w 121"/>
                  <a:gd name="T23" fmla="*/ 2563 h 2564"/>
                  <a:gd name="T24" fmla="*/ 112 w 121"/>
                  <a:gd name="T25" fmla="*/ 2563 h 2564"/>
                  <a:gd name="T26" fmla="*/ 34 w 121"/>
                  <a:gd name="T27" fmla="*/ 2532 h 2564"/>
                  <a:gd name="T28" fmla="*/ 34 w 121"/>
                  <a:gd name="T29" fmla="*/ 2532 h 2564"/>
                  <a:gd name="T30" fmla="*/ 0 w 121"/>
                  <a:gd name="T31" fmla="*/ 2450 h 2564"/>
                  <a:gd name="T32" fmla="*/ 0 w 121"/>
                  <a:gd name="T33" fmla="*/ 113 h 2564"/>
                  <a:gd name="T34" fmla="*/ 0 w 121"/>
                  <a:gd name="T35" fmla="*/ 113 h 2564"/>
                  <a:gd name="T36" fmla="*/ 40 w 121"/>
                  <a:gd name="T37" fmla="*/ 26 h 2564"/>
                  <a:gd name="T38" fmla="*/ 40 w 121"/>
                  <a:gd name="T39" fmla="*/ 26 h 2564"/>
                  <a:gd name="T40" fmla="*/ 112 w 121"/>
                  <a:gd name="T41" fmla="*/ 0 h 2564"/>
                  <a:gd name="T42" fmla="*/ 112 w 121"/>
                  <a:gd name="T43" fmla="*/ 0 h 2564"/>
                  <a:gd name="T44" fmla="*/ 120 w 121"/>
                  <a:gd name="T45" fmla="*/ 8 h 2564"/>
                  <a:gd name="T46" fmla="*/ 120 w 121"/>
                  <a:gd name="T47" fmla="*/ 2554 h 2564"/>
                  <a:gd name="T48" fmla="*/ 120 w 121"/>
                  <a:gd name="T49" fmla="*/ 2554 h 2564"/>
                  <a:gd name="T50" fmla="*/ 112 w 121"/>
                  <a:gd name="T51" fmla="*/ 2563 h 25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2564">
                    <a:moveTo>
                      <a:pt x="104" y="17"/>
                    </a:moveTo>
                    <a:lnTo>
                      <a:pt x="104" y="17"/>
                    </a:lnTo>
                    <a:cubicBezTo>
                      <a:pt x="84" y="18"/>
                      <a:pt x="65" y="26"/>
                      <a:pt x="51" y="39"/>
                    </a:cubicBezTo>
                    <a:lnTo>
                      <a:pt x="51" y="39"/>
                    </a:lnTo>
                    <a:cubicBezTo>
                      <a:pt x="29" y="58"/>
                      <a:pt x="16" y="84"/>
                      <a:pt x="16" y="113"/>
                    </a:cubicBezTo>
                    <a:lnTo>
                      <a:pt x="16" y="2450"/>
                    </a:lnTo>
                    <a:lnTo>
                      <a:pt x="16" y="2450"/>
                    </a:lnTo>
                    <a:cubicBezTo>
                      <a:pt x="16" y="2476"/>
                      <a:pt x="26" y="2501"/>
                      <a:pt x="46" y="2520"/>
                    </a:cubicBezTo>
                    <a:lnTo>
                      <a:pt x="46" y="2520"/>
                    </a:lnTo>
                    <a:cubicBezTo>
                      <a:pt x="62" y="2535"/>
                      <a:pt x="82" y="2544"/>
                      <a:pt x="104" y="2546"/>
                    </a:cubicBezTo>
                    <a:lnTo>
                      <a:pt x="104" y="17"/>
                    </a:lnTo>
                    <a:close/>
                    <a:moveTo>
                      <a:pt x="112" y="2563"/>
                    </a:moveTo>
                    <a:lnTo>
                      <a:pt x="112" y="2563"/>
                    </a:lnTo>
                    <a:cubicBezTo>
                      <a:pt x="83" y="2563"/>
                      <a:pt x="55" y="2551"/>
                      <a:pt x="34" y="2532"/>
                    </a:cubicBezTo>
                    <a:lnTo>
                      <a:pt x="34" y="2532"/>
                    </a:lnTo>
                    <a:cubicBezTo>
                      <a:pt x="12" y="2510"/>
                      <a:pt x="0" y="2481"/>
                      <a:pt x="0" y="2450"/>
                    </a:cubicBez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0"/>
                      <a:pt x="14" y="47"/>
                      <a:pt x="40" y="26"/>
                    </a:cubicBezTo>
                    <a:lnTo>
                      <a:pt x="40" y="26"/>
                    </a:lnTo>
                    <a:cubicBezTo>
                      <a:pt x="60" y="9"/>
                      <a:pt x="85" y="0"/>
                      <a:pt x="112" y="0"/>
                    </a:cubicBezTo>
                    <a:lnTo>
                      <a:pt x="112" y="0"/>
                    </a:lnTo>
                    <a:cubicBezTo>
                      <a:pt x="117" y="0"/>
                      <a:pt x="120" y="4"/>
                      <a:pt x="120" y="8"/>
                    </a:cubicBezTo>
                    <a:lnTo>
                      <a:pt x="120" y="2554"/>
                    </a:lnTo>
                    <a:lnTo>
                      <a:pt x="120" y="2554"/>
                    </a:lnTo>
                    <a:cubicBezTo>
                      <a:pt x="120" y="2559"/>
                      <a:pt x="117" y="2563"/>
                      <a:pt x="112" y="25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49">
                <a:extLst>
                  <a:ext uri="{FF2B5EF4-FFF2-40B4-BE49-F238E27FC236}">
                    <a16:creationId xmlns:a16="http://schemas.microsoft.com/office/drawing/2014/main" id="{F29C4DBB-9FD6-411A-914F-AB9E97B44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9618" y="8020474"/>
                <a:ext cx="158429" cy="459444"/>
              </a:xfrm>
              <a:custGeom>
                <a:avLst/>
                <a:gdLst>
                  <a:gd name="T0" fmla="*/ 90 w 177"/>
                  <a:gd name="T1" fmla="*/ 0 h 510"/>
                  <a:gd name="T2" fmla="*/ 0 w 177"/>
                  <a:gd name="T3" fmla="*/ 0 h 510"/>
                  <a:gd name="T4" fmla="*/ 0 w 177"/>
                  <a:gd name="T5" fmla="*/ 509 h 510"/>
                  <a:gd name="T6" fmla="*/ 90 w 177"/>
                  <a:gd name="T7" fmla="*/ 509 h 510"/>
                  <a:gd name="T8" fmla="*/ 90 w 177"/>
                  <a:gd name="T9" fmla="*/ 509 h 510"/>
                  <a:gd name="T10" fmla="*/ 156 w 177"/>
                  <a:gd name="T11" fmla="*/ 479 h 510"/>
                  <a:gd name="T12" fmla="*/ 156 w 177"/>
                  <a:gd name="T13" fmla="*/ 479 h 510"/>
                  <a:gd name="T14" fmla="*/ 176 w 177"/>
                  <a:gd name="T15" fmla="*/ 423 h 510"/>
                  <a:gd name="T16" fmla="*/ 176 w 177"/>
                  <a:gd name="T17" fmla="*/ 87 h 510"/>
                  <a:gd name="T18" fmla="*/ 176 w 177"/>
                  <a:gd name="T19" fmla="*/ 87 h 510"/>
                  <a:gd name="T20" fmla="*/ 150 w 177"/>
                  <a:gd name="T21" fmla="*/ 24 h 510"/>
                  <a:gd name="T22" fmla="*/ 150 w 177"/>
                  <a:gd name="T23" fmla="*/ 24 h 510"/>
                  <a:gd name="T24" fmla="*/ 90 w 177"/>
                  <a:gd name="T25" fmla="*/ 0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" h="510">
                    <a:moveTo>
                      <a:pt x="90" y="0"/>
                    </a:moveTo>
                    <a:lnTo>
                      <a:pt x="0" y="0"/>
                    </a:lnTo>
                    <a:lnTo>
                      <a:pt x="0" y="509"/>
                    </a:lnTo>
                    <a:lnTo>
                      <a:pt x="90" y="509"/>
                    </a:lnTo>
                    <a:lnTo>
                      <a:pt x="90" y="509"/>
                    </a:lnTo>
                    <a:cubicBezTo>
                      <a:pt x="116" y="509"/>
                      <a:pt x="140" y="497"/>
                      <a:pt x="156" y="479"/>
                    </a:cubicBezTo>
                    <a:lnTo>
                      <a:pt x="156" y="479"/>
                    </a:lnTo>
                    <a:cubicBezTo>
                      <a:pt x="169" y="464"/>
                      <a:pt x="176" y="444"/>
                      <a:pt x="176" y="423"/>
                    </a:cubicBezTo>
                    <a:lnTo>
                      <a:pt x="176" y="87"/>
                    </a:lnTo>
                    <a:lnTo>
                      <a:pt x="176" y="87"/>
                    </a:lnTo>
                    <a:cubicBezTo>
                      <a:pt x="176" y="62"/>
                      <a:pt x="166" y="40"/>
                      <a:pt x="150" y="24"/>
                    </a:cubicBezTo>
                    <a:lnTo>
                      <a:pt x="150" y="24"/>
                    </a:lnTo>
                    <a:cubicBezTo>
                      <a:pt x="134" y="10"/>
                      <a:pt x="113" y="0"/>
                      <a:pt x="9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50">
                <a:extLst>
                  <a:ext uri="{FF2B5EF4-FFF2-40B4-BE49-F238E27FC236}">
                    <a16:creationId xmlns:a16="http://schemas.microsoft.com/office/drawing/2014/main" id="{47521BCE-412B-490E-B939-9DA7CFBFE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1696" y="8012553"/>
                <a:ext cx="174272" cy="475287"/>
              </a:xfrm>
              <a:custGeom>
                <a:avLst/>
                <a:gdLst>
                  <a:gd name="T0" fmla="*/ 16 w 194"/>
                  <a:gd name="T1" fmla="*/ 509 h 527"/>
                  <a:gd name="T2" fmla="*/ 98 w 194"/>
                  <a:gd name="T3" fmla="*/ 509 h 527"/>
                  <a:gd name="T4" fmla="*/ 98 w 194"/>
                  <a:gd name="T5" fmla="*/ 509 h 527"/>
                  <a:gd name="T6" fmla="*/ 158 w 194"/>
                  <a:gd name="T7" fmla="*/ 481 h 527"/>
                  <a:gd name="T8" fmla="*/ 158 w 194"/>
                  <a:gd name="T9" fmla="*/ 481 h 527"/>
                  <a:gd name="T10" fmla="*/ 176 w 194"/>
                  <a:gd name="T11" fmla="*/ 431 h 527"/>
                  <a:gd name="T12" fmla="*/ 176 w 194"/>
                  <a:gd name="T13" fmla="*/ 95 h 527"/>
                  <a:gd name="T14" fmla="*/ 176 w 194"/>
                  <a:gd name="T15" fmla="*/ 95 h 527"/>
                  <a:gd name="T16" fmla="*/ 152 w 194"/>
                  <a:gd name="T17" fmla="*/ 38 h 527"/>
                  <a:gd name="T18" fmla="*/ 152 w 194"/>
                  <a:gd name="T19" fmla="*/ 38 h 527"/>
                  <a:gd name="T20" fmla="*/ 98 w 194"/>
                  <a:gd name="T21" fmla="*/ 17 h 527"/>
                  <a:gd name="T22" fmla="*/ 16 w 194"/>
                  <a:gd name="T23" fmla="*/ 17 h 527"/>
                  <a:gd name="T24" fmla="*/ 16 w 194"/>
                  <a:gd name="T25" fmla="*/ 509 h 527"/>
                  <a:gd name="T26" fmla="*/ 98 w 194"/>
                  <a:gd name="T27" fmla="*/ 526 h 527"/>
                  <a:gd name="T28" fmla="*/ 8 w 194"/>
                  <a:gd name="T29" fmla="*/ 526 h 527"/>
                  <a:gd name="T30" fmla="*/ 8 w 194"/>
                  <a:gd name="T31" fmla="*/ 526 h 527"/>
                  <a:gd name="T32" fmla="*/ 0 w 194"/>
                  <a:gd name="T33" fmla="*/ 517 h 527"/>
                  <a:gd name="T34" fmla="*/ 0 w 194"/>
                  <a:gd name="T35" fmla="*/ 8 h 527"/>
                  <a:gd name="T36" fmla="*/ 0 w 194"/>
                  <a:gd name="T37" fmla="*/ 8 h 527"/>
                  <a:gd name="T38" fmla="*/ 8 w 194"/>
                  <a:gd name="T39" fmla="*/ 0 h 527"/>
                  <a:gd name="T40" fmla="*/ 98 w 194"/>
                  <a:gd name="T41" fmla="*/ 0 h 527"/>
                  <a:gd name="T42" fmla="*/ 98 w 194"/>
                  <a:gd name="T43" fmla="*/ 0 h 527"/>
                  <a:gd name="T44" fmla="*/ 163 w 194"/>
                  <a:gd name="T45" fmla="*/ 26 h 527"/>
                  <a:gd name="T46" fmla="*/ 163 w 194"/>
                  <a:gd name="T47" fmla="*/ 26 h 527"/>
                  <a:gd name="T48" fmla="*/ 193 w 194"/>
                  <a:gd name="T49" fmla="*/ 95 h 527"/>
                  <a:gd name="T50" fmla="*/ 193 w 194"/>
                  <a:gd name="T51" fmla="*/ 431 h 527"/>
                  <a:gd name="T52" fmla="*/ 193 w 194"/>
                  <a:gd name="T53" fmla="*/ 431 h 527"/>
                  <a:gd name="T54" fmla="*/ 171 w 194"/>
                  <a:gd name="T55" fmla="*/ 492 h 527"/>
                  <a:gd name="T56" fmla="*/ 171 w 194"/>
                  <a:gd name="T57" fmla="*/ 492 h 527"/>
                  <a:gd name="T58" fmla="*/ 98 w 194"/>
                  <a:gd name="T59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4" h="527">
                    <a:moveTo>
                      <a:pt x="16" y="509"/>
                    </a:moveTo>
                    <a:lnTo>
                      <a:pt x="98" y="509"/>
                    </a:lnTo>
                    <a:lnTo>
                      <a:pt x="98" y="509"/>
                    </a:lnTo>
                    <a:cubicBezTo>
                      <a:pt x="121" y="509"/>
                      <a:pt x="143" y="499"/>
                      <a:pt x="158" y="481"/>
                    </a:cubicBezTo>
                    <a:lnTo>
                      <a:pt x="158" y="481"/>
                    </a:lnTo>
                    <a:cubicBezTo>
                      <a:pt x="170" y="467"/>
                      <a:pt x="176" y="450"/>
                      <a:pt x="176" y="431"/>
                    </a:cubicBezTo>
                    <a:lnTo>
                      <a:pt x="176" y="95"/>
                    </a:lnTo>
                    <a:lnTo>
                      <a:pt x="176" y="95"/>
                    </a:lnTo>
                    <a:cubicBezTo>
                      <a:pt x="176" y="74"/>
                      <a:pt x="167" y="53"/>
                      <a:pt x="152" y="38"/>
                    </a:cubicBezTo>
                    <a:lnTo>
                      <a:pt x="152" y="38"/>
                    </a:lnTo>
                    <a:cubicBezTo>
                      <a:pt x="138" y="24"/>
                      <a:pt x="118" y="17"/>
                      <a:pt x="98" y="17"/>
                    </a:cubicBezTo>
                    <a:lnTo>
                      <a:pt x="16" y="17"/>
                    </a:lnTo>
                    <a:lnTo>
                      <a:pt x="16" y="509"/>
                    </a:lnTo>
                    <a:close/>
                    <a:moveTo>
                      <a:pt x="98" y="526"/>
                    </a:moveTo>
                    <a:lnTo>
                      <a:pt x="8" y="526"/>
                    </a:lnTo>
                    <a:lnTo>
                      <a:pt x="8" y="526"/>
                    </a:lnTo>
                    <a:cubicBezTo>
                      <a:pt x="4" y="526"/>
                      <a:pt x="0" y="521"/>
                      <a:pt x="0" y="51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98" y="0"/>
                    </a:lnTo>
                    <a:lnTo>
                      <a:pt x="98" y="0"/>
                    </a:lnTo>
                    <a:cubicBezTo>
                      <a:pt x="122" y="0"/>
                      <a:pt x="145" y="9"/>
                      <a:pt x="163" y="26"/>
                    </a:cubicBezTo>
                    <a:lnTo>
                      <a:pt x="163" y="26"/>
                    </a:lnTo>
                    <a:cubicBezTo>
                      <a:pt x="183" y="45"/>
                      <a:pt x="193" y="68"/>
                      <a:pt x="193" y="95"/>
                    </a:cubicBezTo>
                    <a:lnTo>
                      <a:pt x="193" y="431"/>
                    </a:lnTo>
                    <a:lnTo>
                      <a:pt x="193" y="431"/>
                    </a:lnTo>
                    <a:cubicBezTo>
                      <a:pt x="193" y="453"/>
                      <a:pt x="185" y="475"/>
                      <a:pt x="171" y="492"/>
                    </a:cubicBezTo>
                    <a:lnTo>
                      <a:pt x="171" y="492"/>
                    </a:lnTo>
                    <a:cubicBezTo>
                      <a:pt x="152" y="513"/>
                      <a:pt x="126" y="526"/>
                      <a:pt x="98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51">
                <a:extLst>
                  <a:ext uri="{FF2B5EF4-FFF2-40B4-BE49-F238E27FC236}">
                    <a16:creationId xmlns:a16="http://schemas.microsoft.com/office/drawing/2014/main" id="{6ACB577F-B35E-4908-9B9E-E3EF7D154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9618" y="10119660"/>
                <a:ext cx="63372" cy="186153"/>
              </a:xfrm>
              <a:custGeom>
                <a:avLst/>
                <a:gdLst>
                  <a:gd name="T0" fmla="*/ 68 w 69"/>
                  <a:gd name="T1" fmla="*/ 0 h 207"/>
                  <a:gd name="T2" fmla="*/ 0 w 69"/>
                  <a:gd name="T3" fmla="*/ 0 h 207"/>
                  <a:gd name="T4" fmla="*/ 0 w 69"/>
                  <a:gd name="T5" fmla="*/ 206 h 207"/>
                  <a:gd name="T6" fmla="*/ 68 w 69"/>
                  <a:gd name="T7" fmla="*/ 206 h 207"/>
                  <a:gd name="T8" fmla="*/ 68 w 69"/>
                  <a:gd name="T9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207">
                    <a:moveTo>
                      <a:pt x="68" y="0"/>
                    </a:moveTo>
                    <a:lnTo>
                      <a:pt x="0" y="0"/>
                    </a:lnTo>
                    <a:lnTo>
                      <a:pt x="0" y="206"/>
                    </a:lnTo>
                    <a:lnTo>
                      <a:pt x="68" y="206"/>
                    </a:lnTo>
                    <a:lnTo>
                      <a:pt x="68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52">
                <a:extLst>
                  <a:ext uri="{FF2B5EF4-FFF2-40B4-BE49-F238E27FC236}">
                    <a16:creationId xmlns:a16="http://schemas.microsoft.com/office/drawing/2014/main" id="{43BBED08-16FA-4730-A474-531C7681C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1696" y="10111738"/>
                <a:ext cx="75255" cy="201996"/>
              </a:xfrm>
              <a:custGeom>
                <a:avLst/>
                <a:gdLst>
                  <a:gd name="T0" fmla="*/ 16 w 85"/>
                  <a:gd name="T1" fmla="*/ 207 h 225"/>
                  <a:gd name="T2" fmla="*/ 67 w 85"/>
                  <a:gd name="T3" fmla="*/ 207 h 225"/>
                  <a:gd name="T4" fmla="*/ 67 w 85"/>
                  <a:gd name="T5" fmla="*/ 17 h 225"/>
                  <a:gd name="T6" fmla="*/ 16 w 85"/>
                  <a:gd name="T7" fmla="*/ 17 h 225"/>
                  <a:gd name="T8" fmla="*/ 16 w 85"/>
                  <a:gd name="T9" fmla="*/ 207 h 225"/>
                  <a:gd name="T10" fmla="*/ 76 w 85"/>
                  <a:gd name="T11" fmla="*/ 224 h 225"/>
                  <a:gd name="T12" fmla="*/ 8 w 85"/>
                  <a:gd name="T13" fmla="*/ 224 h 225"/>
                  <a:gd name="T14" fmla="*/ 8 w 85"/>
                  <a:gd name="T15" fmla="*/ 224 h 225"/>
                  <a:gd name="T16" fmla="*/ 0 w 85"/>
                  <a:gd name="T17" fmla="*/ 215 h 225"/>
                  <a:gd name="T18" fmla="*/ 0 w 85"/>
                  <a:gd name="T19" fmla="*/ 9 h 225"/>
                  <a:gd name="T20" fmla="*/ 0 w 85"/>
                  <a:gd name="T21" fmla="*/ 9 h 225"/>
                  <a:gd name="T22" fmla="*/ 8 w 85"/>
                  <a:gd name="T23" fmla="*/ 0 h 225"/>
                  <a:gd name="T24" fmla="*/ 76 w 85"/>
                  <a:gd name="T25" fmla="*/ 0 h 225"/>
                  <a:gd name="T26" fmla="*/ 76 w 85"/>
                  <a:gd name="T27" fmla="*/ 0 h 225"/>
                  <a:gd name="T28" fmla="*/ 84 w 85"/>
                  <a:gd name="T29" fmla="*/ 9 h 225"/>
                  <a:gd name="T30" fmla="*/ 84 w 85"/>
                  <a:gd name="T31" fmla="*/ 215 h 225"/>
                  <a:gd name="T32" fmla="*/ 84 w 85"/>
                  <a:gd name="T33" fmla="*/ 215 h 225"/>
                  <a:gd name="T34" fmla="*/ 76 w 85"/>
                  <a:gd name="T35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225">
                    <a:moveTo>
                      <a:pt x="16" y="207"/>
                    </a:moveTo>
                    <a:lnTo>
                      <a:pt x="67" y="207"/>
                    </a:lnTo>
                    <a:lnTo>
                      <a:pt x="67" y="17"/>
                    </a:lnTo>
                    <a:lnTo>
                      <a:pt x="16" y="17"/>
                    </a:lnTo>
                    <a:lnTo>
                      <a:pt x="16" y="207"/>
                    </a:lnTo>
                    <a:close/>
                    <a:moveTo>
                      <a:pt x="76" y="224"/>
                    </a:moveTo>
                    <a:lnTo>
                      <a:pt x="8" y="224"/>
                    </a:lnTo>
                    <a:lnTo>
                      <a:pt x="8" y="224"/>
                    </a:lnTo>
                    <a:cubicBezTo>
                      <a:pt x="4" y="224"/>
                      <a:pt x="0" y="220"/>
                      <a:pt x="0" y="21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76" y="0"/>
                    </a:lnTo>
                    <a:lnTo>
                      <a:pt x="76" y="0"/>
                    </a:lnTo>
                    <a:cubicBezTo>
                      <a:pt x="80" y="0"/>
                      <a:pt x="84" y="4"/>
                      <a:pt x="84" y="9"/>
                    </a:cubicBezTo>
                    <a:lnTo>
                      <a:pt x="84" y="215"/>
                    </a:lnTo>
                    <a:lnTo>
                      <a:pt x="84" y="215"/>
                    </a:lnTo>
                    <a:cubicBezTo>
                      <a:pt x="84" y="220"/>
                      <a:pt x="80" y="224"/>
                      <a:pt x="76" y="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53">
                <a:extLst>
                  <a:ext uri="{FF2B5EF4-FFF2-40B4-BE49-F238E27FC236}">
                    <a16:creationId xmlns:a16="http://schemas.microsoft.com/office/drawing/2014/main" id="{DEBA1F3E-6FDD-491B-8460-07DA34274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9912" y="8816579"/>
                <a:ext cx="1144649" cy="1089201"/>
              </a:xfrm>
              <a:custGeom>
                <a:avLst/>
                <a:gdLst>
                  <a:gd name="T0" fmla="*/ 1259 w 1276"/>
                  <a:gd name="T1" fmla="*/ 15 h 1214"/>
                  <a:gd name="T2" fmla="*/ 1259 w 1276"/>
                  <a:gd name="T3" fmla="*/ 15 h 1214"/>
                  <a:gd name="T4" fmla="*/ 1223 w 1276"/>
                  <a:gd name="T5" fmla="*/ 0 h 1214"/>
                  <a:gd name="T6" fmla="*/ 1223 w 1276"/>
                  <a:gd name="T7" fmla="*/ 0 h 1214"/>
                  <a:gd name="T8" fmla="*/ 1186 w 1276"/>
                  <a:gd name="T9" fmla="*/ 15 h 1214"/>
                  <a:gd name="T10" fmla="*/ 1186 w 1276"/>
                  <a:gd name="T11" fmla="*/ 15 h 1214"/>
                  <a:gd name="T12" fmla="*/ 1170 w 1276"/>
                  <a:gd name="T13" fmla="*/ 52 h 1214"/>
                  <a:gd name="T14" fmla="*/ 1170 w 1276"/>
                  <a:gd name="T15" fmla="*/ 1109 h 1214"/>
                  <a:gd name="T16" fmla="*/ 0 w 1276"/>
                  <a:gd name="T17" fmla="*/ 1109 h 1214"/>
                  <a:gd name="T18" fmla="*/ 0 w 1276"/>
                  <a:gd name="T19" fmla="*/ 1213 h 1214"/>
                  <a:gd name="T20" fmla="*/ 1259 w 1276"/>
                  <a:gd name="T21" fmla="*/ 1213 h 1214"/>
                  <a:gd name="T22" fmla="*/ 1267 w 1276"/>
                  <a:gd name="T23" fmla="*/ 1213 h 1214"/>
                  <a:gd name="T24" fmla="*/ 1275 w 1276"/>
                  <a:gd name="T25" fmla="*/ 1213 h 1214"/>
                  <a:gd name="T26" fmla="*/ 1275 w 1276"/>
                  <a:gd name="T27" fmla="*/ 52 h 1214"/>
                  <a:gd name="T28" fmla="*/ 1275 w 1276"/>
                  <a:gd name="T29" fmla="*/ 52 h 1214"/>
                  <a:gd name="T30" fmla="*/ 1259 w 1276"/>
                  <a:gd name="T31" fmla="*/ 15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6" h="1214">
                    <a:moveTo>
                      <a:pt x="1259" y="15"/>
                    </a:moveTo>
                    <a:lnTo>
                      <a:pt x="1259" y="15"/>
                    </a:lnTo>
                    <a:cubicBezTo>
                      <a:pt x="1250" y="5"/>
                      <a:pt x="1237" y="0"/>
                      <a:pt x="1223" y="0"/>
                    </a:cubicBezTo>
                    <a:lnTo>
                      <a:pt x="1223" y="0"/>
                    </a:lnTo>
                    <a:cubicBezTo>
                      <a:pt x="1208" y="0"/>
                      <a:pt x="1195" y="5"/>
                      <a:pt x="1186" y="15"/>
                    </a:cubicBezTo>
                    <a:lnTo>
                      <a:pt x="1186" y="15"/>
                    </a:lnTo>
                    <a:cubicBezTo>
                      <a:pt x="1176" y="24"/>
                      <a:pt x="1170" y="37"/>
                      <a:pt x="1170" y="52"/>
                    </a:cubicBezTo>
                    <a:lnTo>
                      <a:pt x="1170" y="1109"/>
                    </a:lnTo>
                    <a:lnTo>
                      <a:pt x="0" y="1109"/>
                    </a:lnTo>
                    <a:lnTo>
                      <a:pt x="0" y="1213"/>
                    </a:lnTo>
                    <a:lnTo>
                      <a:pt x="1259" y="1213"/>
                    </a:lnTo>
                    <a:lnTo>
                      <a:pt x="1267" y="1213"/>
                    </a:lnTo>
                    <a:lnTo>
                      <a:pt x="1275" y="1213"/>
                    </a:lnTo>
                    <a:lnTo>
                      <a:pt x="1275" y="52"/>
                    </a:lnTo>
                    <a:lnTo>
                      <a:pt x="1275" y="52"/>
                    </a:lnTo>
                    <a:cubicBezTo>
                      <a:pt x="1275" y="37"/>
                      <a:pt x="1269" y="24"/>
                      <a:pt x="1259" y="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54">
                <a:extLst>
                  <a:ext uri="{FF2B5EF4-FFF2-40B4-BE49-F238E27FC236}">
                    <a16:creationId xmlns:a16="http://schemas.microsoft.com/office/drawing/2014/main" id="{0E51A4EF-F56C-46BA-BCD1-8DC317106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1990" y="8808658"/>
                <a:ext cx="1160492" cy="1105044"/>
              </a:xfrm>
              <a:custGeom>
                <a:avLst/>
                <a:gdLst>
                  <a:gd name="T0" fmla="*/ 17 w 1293"/>
                  <a:gd name="T1" fmla="*/ 1212 h 1230"/>
                  <a:gd name="T2" fmla="*/ 1275 w 1293"/>
                  <a:gd name="T3" fmla="*/ 1212 h 1230"/>
                  <a:gd name="T4" fmla="*/ 1275 w 1293"/>
                  <a:gd name="T5" fmla="*/ 60 h 1230"/>
                  <a:gd name="T6" fmla="*/ 1275 w 1293"/>
                  <a:gd name="T7" fmla="*/ 60 h 1230"/>
                  <a:gd name="T8" fmla="*/ 1262 w 1293"/>
                  <a:gd name="T9" fmla="*/ 28 h 1230"/>
                  <a:gd name="T10" fmla="*/ 1262 w 1293"/>
                  <a:gd name="T11" fmla="*/ 28 h 1230"/>
                  <a:gd name="T12" fmla="*/ 1232 w 1293"/>
                  <a:gd name="T13" fmla="*/ 16 h 1230"/>
                  <a:gd name="T14" fmla="*/ 1232 w 1293"/>
                  <a:gd name="T15" fmla="*/ 16 h 1230"/>
                  <a:gd name="T16" fmla="*/ 1200 w 1293"/>
                  <a:gd name="T17" fmla="*/ 28 h 1230"/>
                  <a:gd name="T18" fmla="*/ 1200 w 1293"/>
                  <a:gd name="T19" fmla="*/ 28 h 1230"/>
                  <a:gd name="T20" fmla="*/ 1188 w 1293"/>
                  <a:gd name="T21" fmla="*/ 60 h 1230"/>
                  <a:gd name="T22" fmla="*/ 1188 w 1293"/>
                  <a:gd name="T23" fmla="*/ 1117 h 1230"/>
                  <a:gd name="T24" fmla="*/ 1188 w 1293"/>
                  <a:gd name="T25" fmla="*/ 1117 h 1230"/>
                  <a:gd name="T26" fmla="*/ 1179 w 1293"/>
                  <a:gd name="T27" fmla="*/ 1124 h 1230"/>
                  <a:gd name="T28" fmla="*/ 17 w 1293"/>
                  <a:gd name="T29" fmla="*/ 1124 h 1230"/>
                  <a:gd name="T30" fmla="*/ 17 w 1293"/>
                  <a:gd name="T31" fmla="*/ 1212 h 1230"/>
                  <a:gd name="T32" fmla="*/ 1284 w 1293"/>
                  <a:gd name="T33" fmla="*/ 1229 h 1230"/>
                  <a:gd name="T34" fmla="*/ 9 w 1293"/>
                  <a:gd name="T35" fmla="*/ 1229 h 1230"/>
                  <a:gd name="T36" fmla="*/ 9 w 1293"/>
                  <a:gd name="T37" fmla="*/ 1229 h 1230"/>
                  <a:gd name="T38" fmla="*/ 0 w 1293"/>
                  <a:gd name="T39" fmla="*/ 1221 h 1230"/>
                  <a:gd name="T40" fmla="*/ 0 w 1293"/>
                  <a:gd name="T41" fmla="*/ 1117 h 1230"/>
                  <a:gd name="T42" fmla="*/ 0 w 1293"/>
                  <a:gd name="T43" fmla="*/ 1117 h 1230"/>
                  <a:gd name="T44" fmla="*/ 9 w 1293"/>
                  <a:gd name="T45" fmla="*/ 1108 h 1230"/>
                  <a:gd name="T46" fmla="*/ 1171 w 1293"/>
                  <a:gd name="T47" fmla="*/ 1108 h 1230"/>
                  <a:gd name="T48" fmla="*/ 1171 w 1293"/>
                  <a:gd name="T49" fmla="*/ 60 h 1230"/>
                  <a:gd name="T50" fmla="*/ 1171 w 1293"/>
                  <a:gd name="T51" fmla="*/ 60 h 1230"/>
                  <a:gd name="T52" fmla="*/ 1189 w 1293"/>
                  <a:gd name="T53" fmla="*/ 17 h 1230"/>
                  <a:gd name="T54" fmla="*/ 1189 w 1293"/>
                  <a:gd name="T55" fmla="*/ 17 h 1230"/>
                  <a:gd name="T56" fmla="*/ 1232 w 1293"/>
                  <a:gd name="T57" fmla="*/ 0 h 1230"/>
                  <a:gd name="T58" fmla="*/ 1232 w 1293"/>
                  <a:gd name="T59" fmla="*/ 0 h 1230"/>
                  <a:gd name="T60" fmla="*/ 1274 w 1293"/>
                  <a:gd name="T61" fmla="*/ 17 h 1230"/>
                  <a:gd name="T62" fmla="*/ 1274 w 1293"/>
                  <a:gd name="T63" fmla="*/ 17 h 1230"/>
                  <a:gd name="T64" fmla="*/ 1292 w 1293"/>
                  <a:gd name="T65" fmla="*/ 60 h 1230"/>
                  <a:gd name="T66" fmla="*/ 1292 w 1293"/>
                  <a:gd name="T67" fmla="*/ 1221 h 1230"/>
                  <a:gd name="T68" fmla="*/ 1292 w 1293"/>
                  <a:gd name="T69" fmla="*/ 1221 h 1230"/>
                  <a:gd name="T70" fmla="*/ 1284 w 1293"/>
                  <a:gd name="T71" fmla="*/ 122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93" h="1230">
                    <a:moveTo>
                      <a:pt x="17" y="1212"/>
                    </a:moveTo>
                    <a:lnTo>
                      <a:pt x="1275" y="1212"/>
                    </a:lnTo>
                    <a:lnTo>
                      <a:pt x="1275" y="60"/>
                    </a:lnTo>
                    <a:lnTo>
                      <a:pt x="1275" y="60"/>
                    </a:lnTo>
                    <a:cubicBezTo>
                      <a:pt x="1275" y="48"/>
                      <a:pt x="1271" y="37"/>
                      <a:pt x="1262" y="28"/>
                    </a:cubicBezTo>
                    <a:lnTo>
                      <a:pt x="1262" y="28"/>
                    </a:lnTo>
                    <a:cubicBezTo>
                      <a:pt x="1254" y="21"/>
                      <a:pt x="1243" y="16"/>
                      <a:pt x="1232" y="16"/>
                    </a:cubicBezTo>
                    <a:lnTo>
                      <a:pt x="1232" y="16"/>
                    </a:lnTo>
                    <a:cubicBezTo>
                      <a:pt x="1220" y="16"/>
                      <a:pt x="1209" y="21"/>
                      <a:pt x="1200" y="28"/>
                    </a:cubicBezTo>
                    <a:lnTo>
                      <a:pt x="1200" y="28"/>
                    </a:lnTo>
                    <a:cubicBezTo>
                      <a:pt x="1192" y="37"/>
                      <a:pt x="1188" y="48"/>
                      <a:pt x="1188" y="60"/>
                    </a:cubicBezTo>
                    <a:lnTo>
                      <a:pt x="1188" y="1117"/>
                    </a:lnTo>
                    <a:lnTo>
                      <a:pt x="1188" y="1117"/>
                    </a:lnTo>
                    <a:cubicBezTo>
                      <a:pt x="1188" y="1121"/>
                      <a:pt x="1184" y="1124"/>
                      <a:pt x="1179" y="1124"/>
                    </a:cubicBezTo>
                    <a:lnTo>
                      <a:pt x="17" y="1124"/>
                    </a:lnTo>
                    <a:lnTo>
                      <a:pt x="17" y="1212"/>
                    </a:lnTo>
                    <a:close/>
                    <a:moveTo>
                      <a:pt x="1284" y="1229"/>
                    </a:moveTo>
                    <a:lnTo>
                      <a:pt x="9" y="1229"/>
                    </a:lnTo>
                    <a:lnTo>
                      <a:pt x="9" y="1229"/>
                    </a:lnTo>
                    <a:cubicBezTo>
                      <a:pt x="4" y="1229"/>
                      <a:pt x="0" y="1225"/>
                      <a:pt x="0" y="1221"/>
                    </a:cubicBezTo>
                    <a:lnTo>
                      <a:pt x="0" y="1117"/>
                    </a:lnTo>
                    <a:lnTo>
                      <a:pt x="0" y="1117"/>
                    </a:lnTo>
                    <a:cubicBezTo>
                      <a:pt x="0" y="1112"/>
                      <a:pt x="4" y="1108"/>
                      <a:pt x="9" y="1108"/>
                    </a:cubicBezTo>
                    <a:lnTo>
                      <a:pt x="1171" y="1108"/>
                    </a:lnTo>
                    <a:lnTo>
                      <a:pt x="1171" y="60"/>
                    </a:lnTo>
                    <a:lnTo>
                      <a:pt x="1171" y="60"/>
                    </a:lnTo>
                    <a:cubicBezTo>
                      <a:pt x="1171" y="44"/>
                      <a:pt x="1177" y="28"/>
                      <a:pt x="1189" y="17"/>
                    </a:cubicBezTo>
                    <a:lnTo>
                      <a:pt x="1189" y="17"/>
                    </a:lnTo>
                    <a:cubicBezTo>
                      <a:pt x="1200" y="5"/>
                      <a:pt x="1215" y="0"/>
                      <a:pt x="1232" y="0"/>
                    </a:cubicBezTo>
                    <a:lnTo>
                      <a:pt x="1232" y="0"/>
                    </a:lnTo>
                    <a:cubicBezTo>
                      <a:pt x="1248" y="0"/>
                      <a:pt x="1263" y="5"/>
                      <a:pt x="1274" y="17"/>
                    </a:cubicBezTo>
                    <a:lnTo>
                      <a:pt x="1274" y="17"/>
                    </a:lnTo>
                    <a:cubicBezTo>
                      <a:pt x="1285" y="28"/>
                      <a:pt x="1292" y="44"/>
                      <a:pt x="1292" y="60"/>
                    </a:cubicBezTo>
                    <a:lnTo>
                      <a:pt x="1292" y="1221"/>
                    </a:lnTo>
                    <a:lnTo>
                      <a:pt x="1292" y="1221"/>
                    </a:lnTo>
                    <a:cubicBezTo>
                      <a:pt x="1292" y="1225"/>
                      <a:pt x="1288" y="1229"/>
                      <a:pt x="1284" y="1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55">
                <a:extLst>
                  <a:ext uri="{FF2B5EF4-FFF2-40B4-BE49-F238E27FC236}">
                    <a16:creationId xmlns:a16="http://schemas.microsoft.com/office/drawing/2014/main" id="{0AF62EF4-D2BC-4D1A-A897-A4744DC7E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9567" y="9810723"/>
                <a:ext cx="570345" cy="95057"/>
              </a:xfrm>
              <a:custGeom>
                <a:avLst/>
                <a:gdLst>
                  <a:gd name="T0" fmla="*/ 51 w 637"/>
                  <a:gd name="T1" fmla="*/ 0 h 105"/>
                  <a:gd name="T2" fmla="*/ 51 w 637"/>
                  <a:gd name="T3" fmla="*/ 0 h 105"/>
                  <a:gd name="T4" fmla="*/ 15 w 637"/>
                  <a:gd name="T5" fmla="*/ 15 h 105"/>
                  <a:gd name="T6" fmla="*/ 15 w 637"/>
                  <a:gd name="T7" fmla="*/ 15 h 105"/>
                  <a:gd name="T8" fmla="*/ 0 w 637"/>
                  <a:gd name="T9" fmla="*/ 51 h 105"/>
                  <a:gd name="T10" fmla="*/ 0 w 637"/>
                  <a:gd name="T11" fmla="*/ 51 h 105"/>
                  <a:gd name="T12" fmla="*/ 15 w 637"/>
                  <a:gd name="T13" fmla="*/ 89 h 105"/>
                  <a:gd name="T14" fmla="*/ 15 w 637"/>
                  <a:gd name="T15" fmla="*/ 89 h 105"/>
                  <a:gd name="T16" fmla="*/ 51 w 637"/>
                  <a:gd name="T17" fmla="*/ 104 h 105"/>
                  <a:gd name="T18" fmla="*/ 636 w 637"/>
                  <a:gd name="T19" fmla="*/ 104 h 105"/>
                  <a:gd name="T20" fmla="*/ 636 w 637"/>
                  <a:gd name="T21" fmla="*/ 0 h 105"/>
                  <a:gd name="T22" fmla="*/ 51 w 637"/>
                  <a:gd name="T2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37" h="105">
                    <a:moveTo>
                      <a:pt x="51" y="0"/>
                    </a:moveTo>
                    <a:lnTo>
                      <a:pt x="51" y="0"/>
                    </a:lnTo>
                    <a:cubicBezTo>
                      <a:pt x="37" y="0"/>
                      <a:pt x="25" y="6"/>
                      <a:pt x="15" y="15"/>
                    </a:cubicBezTo>
                    <a:lnTo>
                      <a:pt x="15" y="15"/>
                    </a:lnTo>
                    <a:cubicBezTo>
                      <a:pt x="6" y="25"/>
                      <a:pt x="0" y="37"/>
                      <a:pt x="0" y="51"/>
                    </a:cubicBezTo>
                    <a:lnTo>
                      <a:pt x="0" y="51"/>
                    </a:lnTo>
                    <a:cubicBezTo>
                      <a:pt x="0" y="66"/>
                      <a:pt x="6" y="79"/>
                      <a:pt x="15" y="89"/>
                    </a:cubicBezTo>
                    <a:lnTo>
                      <a:pt x="15" y="89"/>
                    </a:lnTo>
                    <a:cubicBezTo>
                      <a:pt x="25" y="98"/>
                      <a:pt x="37" y="104"/>
                      <a:pt x="51" y="104"/>
                    </a:cubicBezTo>
                    <a:lnTo>
                      <a:pt x="636" y="104"/>
                    </a:lnTo>
                    <a:lnTo>
                      <a:pt x="636" y="0"/>
                    </a:lnTo>
                    <a:lnTo>
                      <a:pt x="5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56">
                <a:extLst>
                  <a:ext uri="{FF2B5EF4-FFF2-40B4-BE49-F238E27FC236}">
                    <a16:creationId xmlns:a16="http://schemas.microsoft.com/office/drawing/2014/main" id="{10FFF52F-FEC7-4441-BDF2-67E6DD9B6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1645" y="9802801"/>
                <a:ext cx="586188" cy="110900"/>
              </a:xfrm>
              <a:custGeom>
                <a:avLst/>
                <a:gdLst>
                  <a:gd name="T0" fmla="*/ 60 w 654"/>
                  <a:gd name="T1" fmla="*/ 16 h 122"/>
                  <a:gd name="T2" fmla="*/ 60 w 654"/>
                  <a:gd name="T3" fmla="*/ 16 h 122"/>
                  <a:gd name="T4" fmla="*/ 30 w 654"/>
                  <a:gd name="T5" fmla="*/ 30 h 122"/>
                  <a:gd name="T6" fmla="*/ 30 w 654"/>
                  <a:gd name="T7" fmla="*/ 30 h 122"/>
                  <a:gd name="T8" fmla="*/ 17 w 654"/>
                  <a:gd name="T9" fmla="*/ 60 h 122"/>
                  <a:gd name="T10" fmla="*/ 17 w 654"/>
                  <a:gd name="T11" fmla="*/ 60 h 122"/>
                  <a:gd name="T12" fmla="*/ 30 w 654"/>
                  <a:gd name="T13" fmla="*/ 92 h 122"/>
                  <a:gd name="T14" fmla="*/ 30 w 654"/>
                  <a:gd name="T15" fmla="*/ 92 h 122"/>
                  <a:gd name="T16" fmla="*/ 60 w 654"/>
                  <a:gd name="T17" fmla="*/ 104 h 122"/>
                  <a:gd name="T18" fmla="*/ 636 w 654"/>
                  <a:gd name="T19" fmla="*/ 104 h 122"/>
                  <a:gd name="T20" fmla="*/ 636 w 654"/>
                  <a:gd name="T21" fmla="*/ 16 h 122"/>
                  <a:gd name="T22" fmla="*/ 60 w 654"/>
                  <a:gd name="T23" fmla="*/ 16 h 122"/>
                  <a:gd name="T24" fmla="*/ 645 w 654"/>
                  <a:gd name="T25" fmla="*/ 121 h 122"/>
                  <a:gd name="T26" fmla="*/ 60 w 654"/>
                  <a:gd name="T27" fmla="*/ 121 h 122"/>
                  <a:gd name="T28" fmla="*/ 60 w 654"/>
                  <a:gd name="T29" fmla="*/ 121 h 122"/>
                  <a:gd name="T30" fmla="*/ 18 w 654"/>
                  <a:gd name="T31" fmla="*/ 104 h 122"/>
                  <a:gd name="T32" fmla="*/ 18 w 654"/>
                  <a:gd name="T33" fmla="*/ 104 h 122"/>
                  <a:gd name="T34" fmla="*/ 0 w 654"/>
                  <a:gd name="T35" fmla="*/ 60 h 122"/>
                  <a:gd name="T36" fmla="*/ 0 w 654"/>
                  <a:gd name="T37" fmla="*/ 60 h 122"/>
                  <a:gd name="T38" fmla="*/ 18 w 654"/>
                  <a:gd name="T39" fmla="*/ 18 h 122"/>
                  <a:gd name="T40" fmla="*/ 18 w 654"/>
                  <a:gd name="T41" fmla="*/ 18 h 122"/>
                  <a:gd name="T42" fmla="*/ 60 w 654"/>
                  <a:gd name="T43" fmla="*/ 0 h 122"/>
                  <a:gd name="T44" fmla="*/ 645 w 654"/>
                  <a:gd name="T45" fmla="*/ 0 h 122"/>
                  <a:gd name="T46" fmla="*/ 645 w 654"/>
                  <a:gd name="T47" fmla="*/ 0 h 122"/>
                  <a:gd name="T48" fmla="*/ 653 w 654"/>
                  <a:gd name="T49" fmla="*/ 9 h 122"/>
                  <a:gd name="T50" fmla="*/ 653 w 654"/>
                  <a:gd name="T51" fmla="*/ 113 h 122"/>
                  <a:gd name="T52" fmla="*/ 653 w 654"/>
                  <a:gd name="T53" fmla="*/ 113 h 122"/>
                  <a:gd name="T54" fmla="*/ 645 w 654"/>
                  <a:gd name="T5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4" h="122">
                    <a:moveTo>
                      <a:pt x="60" y="16"/>
                    </a:moveTo>
                    <a:lnTo>
                      <a:pt x="60" y="16"/>
                    </a:lnTo>
                    <a:cubicBezTo>
                      <a:pt x="50" y="16"/>
                      <a:pt x="38" y="22"/>
                      <a:pt x="30" y="30"/>
                    </a:cubicBezTo>
                    <a:lnTo>
                      <a:pt x="30" y="30"/>
                    </a:lnTo>
                    <a:cubicBezTo>
                      <a:pt x="21" y="38"/>
                      <a:pt x="17" y="49"/>
                      <a:pt x="17" y="60"/>
                    </a:cubicBezTo>
                    <a:lnTo>
                      <a:pt x="17" y="60"/>
                    </a:lnTo>
                    <a:cubicBezTo>
                      <a:pt x="17" y="72"/>
                      <a:pt x="21" y="84"/>
                      <a:pt x="30" y="92"/>
                    </a:cubicBezTo>
                    <a:lnTo>
                      <a:pt x="30" y="92"/>
                    </a:lnTo>
                    <a:cubicBezTo>
                      <a:pt x="38" y="100"/>
                      <a:pt x="50" y="104"/>
                      <a:pt x="60" y="104"/>
                    </a:cubicBezTo>
                    <a:lnTo>
                      <a:pt x="636" y="104"/>
                    </a:lnTo>
                    <a:lnTo>
                      <a:pt x="636" y="16"/>
                    </a:lnTo>
                    <a:lnTo>
                      <a:pt x="60" y="16"/>
                    </a:lnTo>
                    <a:close/>
                    <a:moveTo>
                      <a:pt x="645" y="121"/>
                    </a:moveTo>
                    <a:lnTo>
                      <a:pt x="60" y="121"/>
                    </a:lnTo>
                    <a:lnTo>
                      <a:pt x="60" y="121"/>
                    </a:lnTo>
                    <a:cubicBezTo>
                      <a:pt x="44" y="121"/>
                      <a:pt x="30" y="115"/>
                      <a:pt x="18" y="104"/>
                    </a:cubicBezTo>
                    <a:lnTo>
                      <a:pt x="18" y="104"/>
                    </a:lnTo>
                    <a:cubicBezTo>
                      <a:pt x="7" y="92"/>
                      <a:pt x="0" y="77"/>
                      <a:pt x="0" y="60"/>
                    </a:cubicBezTo>
                    <a:lnTo>
                      <a:pt x="0" y="60"/>
                    </a:lnTo>
                    <a:cubicBezTo>
                      <a:pt x="0" y="44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30" y="6"/>
                      <a:pt x="44" y="0"/>
                      <a:pt x="60" y="0"/>
                    </a:cubicBezTo>
                    <a:lnTo>
                      <a:pt x="645" y="0"/>
                    </a:lnTo>
                    <a:lnTo>
                      <a:pt x="645" y="0"/>
                    </a:lnTo>
                    <a:cubicBezTo>
                      <a:pt x="649" y="0"/>
                      <a:pt x="653" y="4"/>
                      <a:pt x="653" y="9"/>
                    </a:cubicBezTo>
                    <a:lnTo>
                      <a:pt x="653" y="113"/>
                    </a:lnTo>
                    <a:lnTo>
                      <a:pt x="653" y="113"/>
                    </a:lnTo>
                    <a:cubicBezTo>
                      <a:pt x="653" y="117"/>
                      <a:pt x="649" y="121"/>
                      <a:pt x="645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57">
                <a:extLst>
                  <a:ext uri="{FF2B5EF4-FFF2-40B4-BE49-F238E27FC236}">
                    <a16:creationId xmlns:a16="http://schemas.microsoft.com/office/drawing/2014/main" id="{78E2E16F-97A1-40DA-8DAC-8BD5AC7AD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4905" y="9287907"/>
                <a:ext cx="1144651" cy="788183"/>
              </a:xfrm>
              <a:custGeom>
                <a:avLst/>
                <a:gdLst>
                  <a:gd name="T0" fmla="*/ 323 w 1274"/>
                  <a:gd name="T1" fmla="*/ 877 h 878"/>
                  <a:gd name="T2" fmla="*/ 11 w 1274"/>
                  <a:gd name="T3" fmla="*/ 877 h 878"/>
                  <a:gd name="T4" fmla="*/ 11 w 1274"/>
                  <a:gd name="T5" fmla="*/ 877 h 878"/>
                  <a:gd name="T6" fmla="*/ 41 w 1274"/>
                  <a:gd name="T7" fmla="*/ 797 h 878"/>
                  <a:gd name="T8" fmla="*/ 58 w 1274"/>
                  <a:gd name="T9" fmla="*/ 790 h 878"/>
                  <a:gd name="T10" fmla="*/ 58 w 1274"/>
                  <a:gd name="T11" fmla="*/ 790 h 878"/>
                  <a:gd name="T12" fmla="*/ 134 w 1274"/>
                  <a:gd name="T13" fmla="*/ 747 h 878"/>
                  <a:gd name="T14" fmla="*/ 134 w 1274"/>
                  <a:gd name="T15" fmla="*/ 747 h 878"/>
                  <a:gd name="T16" fmla="*/ 302 w 1274"/>
                  <a:gd name="T17" fmla="*/ 117 h 878"/>
                  <a:gd name="T18" fmla="*/ 302 w 1274"/>
                  <a:gd name="T19" fmla="*/ 117 h 878"/>
                  <a:gd name="T20" fmla="*/ 1246 w 1274"/>
                  <a:gd name="T21" fmla="*/ 133 h 878"/>
                  <a:gd name="T22" fmla="*/ 1246 w 1274"/>
                  <a:gd name="T23" fmla="*/ 133 h 878"/>
                  <a:gd name="T24" fmla="*/ 1138 w 1274"/>
                  <a:gd name="T25" fmla="*/ 382 h 878"/>
                  <a:gd name="T26" fmla="*/ 1138 w 1274"/>
                  <a:gd name="T27" fmla="*/ 382 h 878"/>
                  <a:gd name="T28" fmla="*/ 432 w 1274"/>
                  <a:gd name="T29" fmla="*/ 332 h 878"/>
                  <a:gd name="T30" fmla="*/ 323 w 1274"/>
                  <a:gd name="T31" fmla="*/ 769 h 878"/>
                  <a:gd name="T32" fmla="*/ 323 w 1274"/>
                  <a:gd name="T33" fmla="*/ 877 h 8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74" h="878">
                    <a:moveTo>
                      <a:pt x="323" y="877"/>
                    </a:moveTo>
                    <a:lnTo>
                      <a:pt x="11" y="877"/>
                    </a:lnTo>
                    <a:lnTo>
                      <a:pt x="11" y="877"/>
                    </a:lnTo>
                    <a:cubicBezTo>
                      <a:pt x="11" y="877"/>
                      <a:pt x="0" y="822"/>
                      <a:pt x="41" y="797"/>
                    </a:cubicBezTo>
                    <a:lnTo>
                      <a:pt x="58" y="790"/>
                    </a:lnTo>
                    <a:lnTo>
                      <a:pt x="58" y="790"/>
                    </a:lnTo>
                    <a:cubicBezTo>
                      <a:pt x="88" y="777"/>
                      <a:pt x="112" y="769"/>
                      <a:pt x="134" y="747"/>
                    </a:cubicBezTo>
                    <a:lnTo>
                      <a:pt x="134" y="747"/>
                    </a:lnTo>
                    <a:cubicBezTo>
                      <a:pt x="134" y="747"/>
                      <a:pt x="197" y="218"/>
                      <a:pt x="302" y="117"/>
                    </a:cubicBezTo>
                    <a:lnTo>
                      <a:pt x="302" y="117"/>
                    </a:lnTo>
                    <a:cubicBezTo>
                      <a:pt x="424" y="0"/>
                      <a:pt x="1246" y="133"/>
                      <a:pt x="1246" y="133"/>
                    </a:cubicBezTo>
                    <a:lnTo>
                      <a:pt x="1246" y="133"/>
                    </a:lnTo>
                    <a:cubicBezTo>
                      <a:pt x="1246" y="133"/>
                      <a:pt x="1273" y="343"/>
                      <a:pt x="1138" y="382"/>
                    </a:cubicBezTo>
                    <a:lnTo>
                      <a:pt x="1138" y="382"/>
                    </a:lnTo>
                    <a:cubicBezTo>
                      <a:pt x="927" y="444"/>
                      <a:pt x="432" y="332"/>
                      <a:pt x="432" y="332"/>
                    </a:cubicBezTo>
                    <a:lnTo>
                      <a:pt x="323" y="769"/>
                    </a:lnTo>
                    <a:lnTo>
                      <a:pt x="323" y="8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58">
                <a:extLst>
                  <a:ext uri="{FF2B5EF4-FFF2-40B4-BE49-F238E27FC236}">
                    <a16:creationId xmlns:a16="http://schemas.microsoft.com/office/drawing/2014/main" id="{DDFEB635-580A-43DB-A362-AFC6ECD88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6984" y="9279985"/>
                <a:ext cx="1140689" cy="804026"/>
              </a:xfrm>
              <a:custGeom>
                <a:avLst/>
                <a:gdLst>
                  <a:gd name="T0" fmla="*/ 26 w 1270"/>
                  <a:gd name="T1" fmla="*/ 877 h 895"/>
                  <a:gd name="T2" fmla="*/ 324 w 1270"/>
                  <a:gd name="T3" fmla="*/ 877 h 895"/>
                  <a:gd name="T4" fmla="*/ 324 w 1270"/>
                  <a:gd name="T5" fmla="*/ 777 h 895"/>
                  <a:gd name="T6" fmla="*/ 324 w 1270"/>
                  <a:gd name="T7" fmla="*/ 777 h 895"/>
                  <a:gd name="T8" fmla="*/ 324 w 1270"/>
                  <a:gd name="T9" fmla="*/ 775 h 895"/>
                  <a:gd name="T10" fmla="*/ 431 w 1270"/>
                  <a:gd name="T11" fmla="*/ 338 h 895"/>
                  <a:gd name="T12" fmla="*/ 431 w 1270"/>
                  <a:gd name="T13" fmla="*/ 338 h 895"/>
                  <a:gd name="T14" fmla="*/ 442 w 1270"/>
                  <a:gd name="T15" fmla="*/ 332 h 895"/>
                  <a:gd name="T16" fmla="*/ 442 w 1270"/>
                  <a:gd name="T17" fmla="*/ 332 h 895"/>
                  <a:gd name="T18" fmla="*/ 1144 w 1270"/>
                  <a:gd name="T19" fmla="*/ 382 h 895"/>
                  <a:gd name="T20" fmla="*/ 1144 w 1270"/>
                  <a:gd name="T21" fmla="*/ 382 h 895"/>
                  <a:gd name="T22" fmla="*/ 1247 w 1270"/>
                  <a:gd name="T23" fmla="*/ 148 h 895"/>
                  <a:gd name="T24" fmla="*/ 1247 w 1270"/>
                  <a:gd name="T25" fmla="*/ 148 h 895"/>
                  <a:gd name="T26" fmla="*/ 827 w 1270"/>
                  <a:gd name="T27" fmla="*/ 97 h 895"/>
                  <a:gd name="T28" fmla="*/ 827 w 1270"/>
                  <a:gd name="T29" fmla="*/ 97 h 895"/>
                  <a:gd name="T30" fmla="*/ 316 w 1270"/>
                  <a:gd name="T31" fmla="*/ 131 h 895"/>
                  <a:gd name="T32" fmla="*/ 316 w 1270"/>
                  <a:gd name="T33" fmla="*/ 131 h 895"/>
                  <a:gd name="T34" fmla="*/ 151 w 1270"/>
                  <a:gd name="T35" fmla="*/ 755 h 895"/>
                  <a:gd name="T36" fmla="*/ 151 w 1270"/>
                  <a:gd name="T37" fmla="*/ 755 h 895"/>
                  <a:gd name="T38" fmla="*/ 148 w 1270"/>
                  <a:gd name="T39" fmla="*/ 760 h 895"/>
                  <a:gd name="T40" fmla="*/ 148 w 1270"/>
                  <a:gd name="T41" fmla="*/ 760 h 895"/>
                  <a:gd name="T42" fmla="*/ 80 w 1270"/>
                  <a:gd name="T43" fmla="*/ 801 h 895"/>
                  <a:gd name="T44" fmla="*/ 52 w 1270"/>
                  <a:gd name="T45" fmla="*/ 812 h 895"/>
                  <a:gd name="T46" fmla="*/ 52 w 1270"/>
                  <a:gd name="T47" fmla="*/ 812 h 895"/>
                  <a:gd name="T48" fmla="*/ 26 w 1270"/>
                  <a:gd name="T49" fmla="*/ 877 h 895"/>
                  <a:gd name="T50" fmla="*/ 331 w 1270"/>
                  <a:gd name="T51" fmla="*/ 894 h 895"/>
                  <a:gd name="T52" fmla="*/ 19 w 1270"/>
                  <a:gd name="T53" fmla="*/ 894 h 895"/>
                  <a:gd name="T54" fmla="*/ 19 w 1270"/>
                  <a:gd name="T55" fmla="*/ 894 h 895"/>
                  <a:gd name="T56" fmla="*/ 11 w 1270"/>
                  <a:gd name="T57" fmla="*/ 887 h 895"/>
                  <a:gd name="T58" fmla="*/ 11 w 1270"/>
                  <a:gd name="T59" fmla="*/ 887 h 895"/>
                  <a:gd name="T60" fmla="*/ 45 w 1270"/>
                  <a:gd name="T61" fmla="*/ 798 h 895"/>
                  <a:gd name="T62" fmla="*/ 45 w 1270"/>
                  <a:gd name="T63" fmla="*/ 798 h 895"/>
                  <a:gd name="T64" fmla="*/ 45 w 1270"/>
                  <a:gd name="T65" fmla="*/ 797 h 895"/>
                  <a:gd name="T66" fmla="*/ 73 w 1270"/>
                  <a:gd name="T67" fmla="*/ 786 h 895"/>
                  <a:gd name="T68" fmla="*/ 73 w 1270"/>
                  <a:gd name="T69" fmla="*/ 786 h 895"/>
                  <a:gd name="T70" fmla="*/ 134 w 1270"/>
                  <a:gd name="T71" fmla="*/ 750 h 895"/>
                  <a:gd name="T72" fmla="*/ 134 w 1270"/>
                  <a:gd name="T73" fmla="*/ 750 h 895"/>
                  <a:gd name="T74" fmla="*/ 305 w 1270"/>
                  <a:gd name="T75" fmla="*/ 119 h 895"/>
                  <a:gd name="T76" fmla="*/ 305 w 1270"/>
                  <a:gd name="T77" fmla="*/ 119 h 895"/>
                  <a:gd name="T78" fmla="*/ 1255 w 1270"/>
                  <a:gd name="T79" fmla="*/ 133 h 895"/>
                  <a:gd name="T80" fmla="*/ 1255 w 1270"/>
                  <a:gd name="T81" fmla="*/ 133 h 895"/>
                  <a:gd name="T82" fmla="*/ 1262 w 1270"/>
                  <a:gd name="T83" fmla="*/ 139 h 895"/>
                  <a:gd name="T84" fmla="*/ 1262 w 1270"/>
                  <a:gd name="T85" fmla="*/ 139 h 895"/>
                  <a:gd name="T86" fmla="*/ 1259 w 1270"/>
                  <a:gd name="T87" fmla="*/ 252 h 895"/>
                  <a:gd name="T88" fmla="*/ 1259 w 1270"/>
                  <a:gd name="T89" fmla="*/ 252 h 895"/>
                  <a:gd name="T90" fmla="*/ 1149 w 1270"/>
                  <a:gd name="T91" fmla="*/ 398 h 895"/>
                  <a:gd name="T92" fmla="*/ 1149 w 1270"/>
                  <a:gd name="T93" fmla="*/ 398 h 895"/>
                  <a:gd name="T94" fmla="*/ 713 w 1270"/>
                  <a:gd name="T95" fmla="*/ 397 h 895"/>
                  <a:gd name="T96" fmla="*/ 713 w 1270"/>
                  <a:gd name="T97" fmla="*/ 397 h 895"/>
                  <a:gd name="T98" fmla="*/ 446 w 1270"/>
                  <a:gd name="T99" fmla="*/ 350 h 895"/>
                  <a:gd name="T100" fmla="*/ 340 w 1270"/>
                  <a:gd name="T101" fmla="*/ 777 h 895"/>
                  <a:gd name="T102" fmla="*/ 340 w 1270"/>
                  <a:gd name="T103" fmla="*/ 885 h 895"/>
                  <a:gd name="T104" fmla="*/ 340 w 1270"/>
                  <a:gd name="T105" fmla="*/ 885 h 895"/>
                  <a:gd name="T106" fmla="*/ 337 w 1270"/>
                  <a:gd name="T107" fmla="*/ 891 h 895"/>
                  <a:gd name="T108" fmla="*/ 337 w 1270"/>
                  <a:gd name="T109" fmla="*/ 891 h 895"/>
                  <a:gd name="T110" fmla="*/ 331 w 1270"/>
                  <a:gd name="T111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0" h="895">
                    <a:moveTo>
                      <a:pt x="26" y="877"/>
                    </a:moveTo>
                    <a:lnTo>
                      <a:pt x="324" y="877"/>
                    </a:lnTo>
                    <a:lnTo>
                      <a:pt x="324" y="777"/>
                    </a:lnTo>
                    <a:lnTo>
                      <a:pt x="324" y="777"/>
                    </a:lnTo>
                    <a:cubicBezTo>
                      <a:pt x="324" y="776"/>
                      <a:pt x="324" y="776"/>
                      <a:pt x="324" y="775"/>
                    </a:cubicBezTo>
                    <a:lnTo>
                      <a:pt x="431" y="338"/>
                    </a:lnTo>
                    <a:lnTo>
                      <a:pt x="431" y="338"/>
                    </a:lnTo>
                    <a:cubicBezTo>
                      <a:pt x="432" y="334"/>
                      <a:pt x="438" y="331"/>
                      <a:pt x="442" y="332"/>
                    </a:cubicBezTo>
                    <a:lnTo>
                      <a:pt x="442" y="332"/>
                    </a:lnTo>
                    <a:cubicBezTo>
                      <a:pt x="446" y="333"/>
                      <a:pt x="937" y="442"/>
                      <a:pt x="1144" y="382"/>
                    </a:cubicBezTo>
                    <a:lnTo>
                      <a:pt x="1144" y="382"/>
                    </a:lnTo>
                    <a:cubicBezTo>
                      <a:pt x="1258" y="349"/>
                      <a:pt x="1250" y="182"/>
                      <a:pt x="1247" y="148"/>
                    </a:cubicBezTo>
                    <a:lnTo>
                      <a:pt x="1247" y="148"/>
                    </a:lnTo>
                    <a:cubicBezTo>
                      <a:pt x="1210" y="142"/>
                      <a:pt x="1024" y="114"/>
                      <a:pt x="827" y="97"/>
                    </a:cubicBezTo>
                    <a:lnTo>
                      <a:pt x="827" y="97"/>
                    </a:lnTo>
                    <a:cubicBezTo>
                      <a:pt x="466" y="66"/>
                      <a:pt x="349" y="99"/>
                      <a:pt x="316" y="131"/>
                    </a:cubicBezTo>
                    <a:lnTo>
                      <a:pt x="316" y="131"/>
                    </a:lnTo>
                    <a:cubicBezTo>
                      <a:pt x="214" y="228"/>
                      <a:pt x="152" y="750"/>
                      <a:pt x="151" y="755"/>
                    </a:cubicBezTo>
                    <a:lnTo>
                      <a:pt x="151" y="755"/>
                    </a:lnTo>
                    <a:cubicBezTo>
                      <a:pt x="151" y="757"/>
                      <a:pt x="150" y="759"/>
                      <a:pt x="148" y="760"/>
                    </a:cubicBezTo>
                    <a:lnTo>
                      <a:pt x="148" y="760"/>
                    </a:lnTo>
                    <a:cubicBezTo>
                      <a:pt x="128" y="782"/>
                      <a:pt x="105" y="791"/>
                      <a:pt x="80" y="801"/>
                    </a:cubicBezTo>
                    <a:lnTo>
                      <a:pt x="52" y="812"/>
                    </a:lnTo>
                    <a:lnTo>
                      <a:pt x="52" y="812"/>
                    </a:lnTo>
                    <a:cubicBezTo>
                      <a:pt x="25" y="829"/>
                      <a:pt x="25" y="863"/>
                      <a:pt x="26" y="877"/>
                    </a:cubicBezTo>
                    <a:close/>
                    <a:moveTo>
                      <a:pt x="331" y="894"/>
                    </a:moveTo>
                    <a:lnTo>
                      <a:pt x="19" y="894"/>
                    </a:lnTo>
                    <a:lnTo>
                      <a:pt x="19" y="894"/>
                    </a:lnTo>
                    <a:cubicBezTo>
                      <a:pt x="15" y="894"/>
                      <a:pt x="11" y="890"/>
                      <a:pt x="11" y="887"/>
                    </a:cubicBezTo>
                    <a:lnTo>
                      <a:pt x="11" y="887"/>
                    </a:lnTo>
                    <a:cubicBezTo>
                      <a:pt x="11" y="885"/>
                      <a:pt x="0" y="826"/>
                      <a:pt x="45" y="798"/>
                    </a:cubicBezTo>
                    <a:lnTo>
                      <a:pt x="45" y="798"/>
                    </a:lnTo>
                    <a:cubicBezTo>
                      <a:pt x="45" y="798"/>
                      <a:pt x="45" y="798"/>
                      <a:pt x="45" y="797"/>
                    </a:cubicBezTo>
                    <a:lnTo>
                      <a:pt x="73" y="786"/>
                    </a:lnTo>
                    <a:lnTo>
                      <a:pt x="73" y="786"/>
                    </a:lnTo>
                    <a:cubicBezTo>
                      <a:pt x="97" y="777"/>
                      <a:pt x="117" y="768"/>
                      <a:pt x="134" y="750"/>
                    </a:cubicBezTo>
                    <a:lnTo>
                      <a:pt x="134" y="750"/>
                    </a:lnTo>
                    <a:cubicBezTo>
                      <a:pt x="140" y="705"/>
                      <a:pt x="202" y="218"/>
                      <a:pt x="305" y="119"/>
                    </a:cubicBezTo>
                    <a:lnTo>
                      <a:pt x="305" y="119"/>
                    </a:lnTo>
                    <a:cubicBezTo>
                      <a:pt x="428" y="0"/>
                      <a:pt x="1222" y="128"/>
                      <a:pt x="1255" y="133"/>
                    </a:cubicBezTo>
                    <a:lnTo>
                      <a:pt x="1255" y="133"/>
                    </a:lnTo>
                    <a:cubicBezTo>
                      <a:pt x="1260" y="133"/>
                      <a:pt x="1262" y="136"/>
                      <a:pt x="1262" y="139"/>
                    </a:cubicBezTo>
                    <a:lnTo>
                      <a:pt x="1262" y="139"/>
                    </a:lnTo>
                    <a:cubicBezTo>
                      <a:pt x="1263" y="142"/>
                      <a:pt x="1269" y="195"/>
                      <a:pt x="1259" y="252"/>
                    </a:cubicBezTo>
                    <a:lnTo>
                      <a:pt x="1259" y="252"/>
                    </a:lnTo>
                    <a:cubicBezTo>
                      <a:pt x="1245" y="330"/>
                      <a:pt x="1207" y="380"/>
                      <a:pt x="1149" y="398"/>
                    </a:cubicBezTo>
                    <a:lnTo>
                      <a:pt x="1149" y="398"/>
                    </a:lnTo>
                    <a:cubicBezTo>
                      <a:pt x="1059" y="424"/>
                      <a:pt x="913" y="424"/>
                      <a:pt x="713" y="397"/>
                    </a:cubicBezTo>
                    <a:lnTo>
                      <a:pt x="713" y="397"/>
                    </a:lnTo>
                    <a:cubicBezTo>
                      <a:pt x="585" y="379"/>
                      <a:pt x="476" y="357"/>
                      <a:pt x="446" y="350"/>
                    </a:cubicBezTo>
                    <a:lnTo>
                      <a:pt x="340" y="777"/>
                    </a:lnTo>
                    <a:lnTo>
                      <a:pt x="340" y="885"/>
                    </a:lnTo>
                    <a:lnTo>
                      <a:pt x="340" y="885"/>
                    </a:lnTo>
                    <a:cubicBezTo>
                      <a:pt x="340" y="888"/>
                      <a:pt x="339" y="889"/>
                      <a:pt x="337" y="891"/>
                    </a:cubicBezTo>
                    <a:lnTo>
                      <a:pt x="337" y="891"/>
                    </a:lnTo>
                    <a:cubicBezTo>
                      <a:pt x="336" y="893"/>
                      <a:pt x="334" y="894"/>
                      <a:pt x="331" y="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59">
                <a:extLst>
                  <a:ext uri="{FF2B5EF4-FFF2-40B4-BE49-F238E27FC236}">
                    <a16:creationId xmlns:a16="http://schemas.microsoft.com/office/drawing/2014/main" id="{2598C01F-05F1-4ADE-8EC3-0964321FD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9212" y="8879951"/>
                <a:ext cx="740655" cy="875322"/>
              </a:xfrm>
              <a:custGeom>
                <a:avLst/>
                <a:gdLst>
                  <a:gd name="T0" fmla="*/ 625 w 824"/>
                  <a:gd name="T1" fmla="*/ 330 h 976"/>
                  <a:gd name="T2" fmla="*/ 625 w 824"/>
                  <a:gd name="T3" fmla="*/ 330 h 976"/>
                  <a:gd name="T4" fmla="*/ 675 w 824"/>
                  <a:gd name="T5" fmla="*/ 839 h 976"/>
                  <a:gd name="T6" fmla="*/ 675 w 824"/>
                  <a:gd name="T7" fmla="*/ 839 h 976"/>
                  <a:gd name="T8" fmla="*/ 196 w 824"/>
                  <a:gd name="T9" fmla="*/ 831 h 976"/>
                  <a:gd name="T10" fmla="*/ 196 w 824"/>
                  <a:gd name="T11" fmla="*/ 831 h 976"/>
                  <a:gd name="T12" fmla="*/ 0 w 824"/>
                  <a:gd name="T13" fmla="*/ 975 h 976"/>
                  <a:gd name="T14" fmla="*/ 669 w 824"/>
                  <a:gd name="T15" fmla="*/ 975 h 976"/>
                  <a:gd name="T16" fmla="*/ 823 w 824"/>
                  <a:gd name="T17" fmla="*/ 975 h 976"/>
                  <a:gd name="T18" fmla="*/ 823 w 824"/>
                  <a:gd name="T19" fmla="*/ 838 h 976"/>
                  <a:gd name="T20" fmla="*/ 823 w 824"/>
                  <a:gd name="T21" fmla="*/ 32 h 976"/>
                  <a:gd name="T22" fmla="*/ 823 w 824"/>
                  <a:gd name="T23" fmla="*/ 32 h 976"/>
                  <a:gd name="T24" fmla="*/ 625 w 824"/>
                  <a:gd name="T25" fmla="*/ 33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4" h="976">
                    <a:moveTo>
                      <a:pt x="625" y="330"/>
                    </a:moveTo>
                    <a:lnTo>
                      <a:pt x="625" y="330"/>
                    </a:lnTo>
                    <a:cubicBezTo>
                      <a:pt x="620" y="487"/>
                      <a:pt x="675" y="839"/>
                      <a:pt x="675" y="839"/>
                    </a:cubicBezTo>
                    <a:lnTo>
                      <a:pt x="675" y="839"/>
                    </a:lnTo>
                    <a:cubicBezTo>
                      <a:pt x="675" y="839"/>
                      <a:pt x="296" y="817"/>
                      <a:pt x="196" y="831"/>
                    </a:cubicBezTo>
                    <a:lnTo>
                      <a:pt x="196" y="831"/>
                    </a:lnTo>
                    <a:cubicBezTo>
                      <a:pt x="42" y="852"/>
                      <a:pt x="0" y="975"/>
                      <a:pt x="0" y="975"/>
                    </a:cubicBezTo>
                    <a:lnTo>
                      <a:pt x="669" y="975"/>
                    </a:lnTo>
                    <a:lnTo>
                      <a:pt x="823" y="975"/>
                    </a:lnTo>
                    <a:lnTo>
                      <a:pt x="823" y="838"/>
                    </a:lnTo>
                    <a:lnTo>
                      <a:pt x="823" y="32"/>
                    </a:lnTo>
                    <a:lnTo>
                      <a:pt x="823" y="32"/>
                    </a:lnTo>
                    <a:cubicBezTo>
                      <a:pt x="823" y="32"/>
                      <a:pt x="636" y="0"/>
                      <a:pt x="625" y="3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60">
                <a:extLst>
                  <a:ext uri="{FF2B5EF4-FFF2-40B4-BE49-F238E27FC236}">
                    <a16:creationId xmlns:a16="http://schemas.microsoft.com/office/drawing/2014/main" id="{345C26C4-2394-400C-ADAB-90389E595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1290" y="8891834"/>
                <a:ext cx="756498" cy="871360"/>
              </a:xfrm>
              <a:custGeom>
                <a:avLst/>
                <a:gdLst>
                  <a:gd name="T0" fmla="*/ 634 w 841"/>
                  <a:gd name="T1" fmla="*/ 316 h 971"/>
                  <a:gd name="T2" fmla="*/ 634 w 841"/>
                  <a:gd name="T3" fmla="*/ 316 h 971"/>
                  <a:gd name="T4" fmla="*/ 21 w 841"/>
                  <a:gd name="T5" fmla="*/ 953 h 971"/>
                  <a:gd name="T6" fmla="*/ 824 w 841"/>
                  <a:gd name="T7" fmla="*/ 953 h 971"/>
                  <a:gd name="T8" fmla="*/ 824 w 841"/>
                  <a:gd name="T9" fmla="*/ 25 h 971"/>
                  <a:gd name="T10" fmla="*/ 824 w 841"/>
                  <a:gd name="T11" fmla="*/ 25 h 971"/>
                  <a:gd name="T12" fmla="*/ 733 w 841"/>
                  <a:gd name="T13" fmla="*/ 57 h 971"/>
                  <a:gd name="T14" fmla="*/ 733 w 841"/>
                  <a:gd name="T15" fmla="*/ 57 h 971"/>
                  <a:gd name="T16" fmla="*/ 643 w 841"/>
                  <a:gd name="T17" fmla="*/ 316 h 971"/>
                  <a:gd name="T18" fmla="*/ 643 w 841"/>
                  <a:gd name="T19" fmla="*/ 316 h 971"/>
                  <a:gd name="T20" fmla="*/ 692 w 841"/>
                  <a:gd name="T21" fmla="*/ 824 h 971"/>
                  <a:gd name="T22" fmla="*/ 692 w 841"/>
                  <a:gd name="T23" fmla="*/ 824 h 971"/>
                  <a:gd name="T24" fmla="*/ 689 w 841"/>
                  <a:gd name="T25" fmla="*/ 831 h 971"/>
                  <a:gd name="T26" fmla="*/ 689 w 841"/>
                  <a:gd name="T27" fmla="*/ 831 h 971"/>
                  <a:gd name="T28" fmla="*/ 684 w 841"/>
                  <a:gd name="T29" fmla="*/ 833 h 971"/>
                  <a:gd name="T30" fmla="*/ 684 w 841"/>
                  <a:gd name="T31" fmla="*/ 833 h 971"/>
                  <a:gd name="T32" fmla="*/ 206 w 841"/>
                  <a:gd name="T33" fmla="*/ 825 h 971"/>
                  <a:gd name="T34" fmla="*/ 206 w 841"/>
                  <a:gd name="T35" fmla="*/ 825 h 971"/>
                  <a:gd name="T36" fmla="*/ 21 w 841"/>
                  <a:gd name="T37" fmla="*/ 953 h 971"/>
                  <a:gd name="T38" fmla="*/ 832 w 841"/>
                  <a:gd name="T39" fmla="*/ 970 h 971"/>
                  <a:gd name="T40" fmla="*/ 9 w 841"/>
                  <a:gd name="T41" fmla="*/ 970 h 971"/>
                  <a:gd name="T42" fmla="*/ 9 w 841"/>
                  <a:gd name="T43" fmla="*/ 970 h 971"/>
                  <a:gd name="T44" fmla="*/ 2 w 841"/>
                  <a:gd name="T45" fmla="*/ 966 h 971"/>
                  <a:gd name="T46" fmla="*/ 2 w 841"/>
                  <a:gd name="T47" fmla="*/ 966 h 971"/>
                  <a:gd name="T48" fmla="*/ 1 w 841"/>
                  <a:gd name="T49" fmla="*/ 959 h 971"/>
                  <a:gd name="T50" fmla="*/ 1 w 841"/>
                  <a:gd name="T51" fmla="*/ 959 h 971"/>
                  <a:gd name="T52" fmla="*/ 204 w 841"/>
                  <a:gd name="T53" fmla="*/ 809 h 971"/>
                  <a:gd name="T54" fmla="*/ 204 w 841"/>
                  <a:gd name="T55" fmla="*/ 809 h 971"/>
                  <a:gd name="T56" fmla="*/ 674 w 841"/>
                  <a:gd name="T57" fmla="*/ 816 h 971"/>
                  <a:gd name="T58" fmla="*/ 674 w 841"/>
                  <a:gd name="T59" fmla="*/ 816 h 971"/>
                  <a:gd name="T60" fmla="*/ 626 w 841"/>
                  <a:gd name="T61" fmla="*/ 316 h 971"/>
                  <a:gd name="T62" fmla="*/ 626 w 841"/>
                  <a:gd name="T63" fmla="*/ 316 h 971"/>
                  <a:gd name="T64" fmla="*/ 723 w 841"/>
                  <a:gd name="T65" fmla="*/ 44 h 971"/>
                  <a:gd name="T66" fmla="*/ 723 w 841"/>
                  <a:gd name="T67" fmla="*/ 44 h 971"/>
                  <a:gd name="T68" fmla="*/ 833 w 841"/>
                  <a:gd name="T69" fmla="*/ 9 h 971"/>
                  <a:gd name="T70" fmla="*/ 833 w 841"/>
                  <a:gd name="T71" fmla="*/ 9 h 971"/>
                  <a:gd name="T72" fmla="*/ 840 w 841"/>
                  <a:gd name="T73" fmla="*/ 18 h 971"/>
                  <a:gd name="T74" fmla="*/ 840 w 841"/>
                  <a:gd name="T75" fmla="*/ 961 h 971"/>
                  <a:gd name="T76" fmla="*/ 840 w 841"/>
                  <a:gd name="T77" fmla="*/ 961 h 971"/>
                  <a:gd name="T78" fmla="*/ 832 w 841"/>
                  <a:gd name="T79" fmla="*/ 97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41" h="971">
                    <a:moveTo>
                      <a:pt x="634" y="316"/>
                    </a:moveTo>
                    <a:lnTo>
                      <a:pt x="634" y="316"/>
                    </a:lnTo>
                    <a:close/>
                    <a:moveTo>
                      <a:pt x="21" y="953"/>
                    </a:moveTo>
                    <a:lnTo>
                      <a:pt x="824" y="953"/>
                    </a:lnTo>
                    <a:lnTo>
                      <a:pt x="824" y="25"/>
                    </a:lnTo>
                    <a:lnTo>
                      <a:pt x="824" y="25"/>
                    </a:lnTo>
                    <a:cubicBezTo>
                      <a:pt x="808" y="25"/>
                      <a:pt x="769" y="26"/>
                      <a:pt x="733" y="57"/>
                    </a:cubicBezTo>
                    <a:lnTo>
                      <a:pt x="733" y="57"/>
                    </a:lnTo>
                    <a:cubicBezTo>
                      <a:pt x="677" y="102"/>
                      <a:pt x="647" y="190"/>
                      <a:pt x="643" y="316"/>
                    </a:cubicBezTo>
                    <a:lnTo>
                      <a:pt x="643" y="316"/>
                    </a:lnTo>
                    <a:cubicBezTo>
                      <a:pt x="637" y="471"/>
                      <a:pt x="691" y="820"/>
                      <a:pt x="692" y="824"/>
                    </a:cubicBezTo>
                    <a:lnTo>
                      <a:pt x="692" y="824"/>
                    </a:lnTo>
                    <a:cubicBezTo>
                      <a:pt x="692" y="826"/>
                      <a:pt x="691" y="829"/>
                      <a:pt x="689" y="831"/>
                    </a:cubicBezTo>
                    <a:lnTo>
                      <a:pt x="689" y="831"/>
                    </a:lnTo>
                    <a:cubicBezTo>
                      <a:pt x="688" y="832"/>
                      <a:pt x="686" y="833"/>
                      <a:pt x="684" y="833"/>
                    </a:cubicBezTo>
                    <a:lnTo>
                      <a:pt x="684" y="833"/>
                    </a:lnTo>
                    <a:cubicBezTo>
                      <a:pt x="679" y="833"/>
                      <a:pt x="304" y="812"/>
                      <a:pt x="206" y="825"/>
                    </a:cubicBezTo>
                    <a:lnTo>
                      <a:pt x="206" y="825"/>
                    </a:lnTo>
                    <a:cubicBezTo>
                      <a:pt x="85" y="842"/>
                      <a:pt x="35" y="923"/>
                      <a:pt x="21" y="953"/>
                    </a:cubicBezTo>
                    <a:close/>
                    <a:moveTo>
                      <a:pt x="832" y="970"/>
                    </a:moveTo>
                    <a:lnTo>
                      <a:pt x="9" y="970"/>
                    </a:lnTo>
                    <a:lnTo>
                      <a:pt x="9" y="970"/>
                    </a:lnTo>
                    <a:cubicBezTo>
                      <a:pt x="7" y="970"/>
                      <a:pt x="4" y="968"/>
                      <a:pt x="2" y="966"/>
                    </a:cubicBezTo>
                    <a:lnTo>
                      <a:pt x="2" y="966"/>
                    </a:lnTo>
                    <a:cubicBezTo>
                      <a:pt x="1" y="964"/>
                      <a:pt x="0" y="961"/>
                      <a:pt x="1" y="959"/>
                    </a:cubicBezTo>
                    <a:lnTo>
                      <a:pt x="1" y="959"/>
                    </a:lnTo>
                    <a:cubicBezTo>
                      <a:pt x="1" y="957"/>
                      <a:pt x="46" y="831"/>
                      <a:pt x="204" y="809"/>
                    </a:cubicBezTo>
                    <a:lnTo>
                      <a:pt x="204" y="809"/>
                    </a:lnTo>
                    <a:cubicBezTo>
                      <a:pt x="296" y="797"/>
                      <a:pt x="611" y="813"/>
                      <a:pt x="674" y="816"/>
                    </a:cubicBezTo>
                    <a:lnTo>
                      <a:pt x="674" y="816"/>
                    </a:lnTo>
                    <a:cubicBezTo>
                      <a:pt x="665" y="758"/>
                      <a:pt x="621" y="457"/>
                      <a:pt x="626" y="316"/>
                    </a:cubicBezTo>
                    <a:lnTo>
                      <a:pt x="626" y="316"/>
                    </a:lnTo>
                    <a:cubicBezTo>
                      <a:pt x="630" y="184"/>
                      <a:pt x="663" y="92"/>
                      <a:pt x="723" y="44"/>
                    </a:cubicBezTo>
                    <a:lnTo>
                      <a:pt x="723" y="44"/>
                    </a:lnTo>
                    <a:cubicBezTo>
                      <a:pt x="776" y="0"/>
                      <a:pt x="830" y="9"/>
                      <a:pt x="833" y="9"/>
                    </a:cubicBezTo>
                    <a:lnTo>
                      <a:pt x="833" y="9"/>
                    </a:lnTo>
                    <a:cubicBezTo>
                      <a:pt x="837" y="10"/>
                      <a:pt x="840" y="13"/>
                      <a:pt x="840" y="18"/>
                    </a:cubicBezTo>
                    <a:lnTo>
                      <a:pt x="840" y="961"/>
                    </a:lnTo>
                    <a:lnTo>
                      <a:pt x="840" y="961"/>
                    </a:lnTo>
                    <a:cubicBezTo>
                      <a:pt x="840" y="965"/>
                      <a:pt x="836" y="970"/>
                      <a:pt x="832" y="9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61">
                <a:extLst>
                  <a:ext uri="{FF2B5EF4-FFF2-40B4-BE49-F238E27FC236}">
                    <a16:creationId xmlns:a16="http://schemas.microsoft.com/office/drawing/2014/main" id="{34493396-2257-4C99-943D-ACEA089AA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1242" y="8499721"/>
                <a:ext cx="138624" cy="324780"/>
              </a:xfrm>
              <a:custGeom>
                <a:avLst/>
                <a:gdLst>
                  <a:gd name="T0" fmla="*/ 152 w 153"/>
                  <a:gd name="T1" fmla="*/ 0 h 363"/>
                  <a:gd name="T2" fmla="*/ 152 w 153"/>
                  <a:gd name="T3" fmla="*/ 362 h 363"/>
                  <a:gd name="T4" fmla="*/ 152 w 153"/>
                  <a:gd name="T5" fmla="*/ 362 h 363"/>
                  <a:gd name="T6" fmla="*/ 1 w 153"/>
                  <a:gd name="T7" fmla="*/ 181 h 363"/>
                  <a:gd name="T8" fmla="*/ 1 w 153"/>
                  <a:gd name="T9" fmla="*/ 181 h 363"/>
                  <a:gd name="T10" fmla="*/ 152 w 153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63">
                    <a:moveTo>
                      <a:pt x="152" y="0"/>
                    </a:moveTo>
                    <a:lnTo>
                      <a:pt x="152" y="362"/>
                    </a:lnTo>
                    <a:lnTo>
                      <a:pt x="152" y="362"/>
                    </a:lnTo>
                    <a:cubicBezTo>
                      <a:pt x="152" y="362"/>
                      <a:pt x="1" y="344"/>
                      <a:pt x="1" y="181"/>
                    </a:cubicBezTo>
                    <a:lnTo>
                      <a:pt x="1" y="181"/>
                    </a:lnTo>
                    <a:cubicBezTo>
                      <a:pt x="0" y="18"/>
                      <a:pt x="152" y="0"/>
                      <a:pt x="15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62">
                <a:extLst>
                  <a:ext uri="{FF2B5EF4-FFF2-40B4-BE49-F238E27FC236}">
                    <a16:creationId xmlns:a16="http://schemas.microsoft.com/office/drawing/2014/main" id="{B10B3A0F-7DA4-4F93-A239-7D09B70E7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3321" y="8491799"/>
                <a:ext cx="150508" cy="340623"/>
              </a:xfrm>
              <a:custGeom>
                <a:avLst/>
                <a:gdLst>
                  <a:gd name="T0" fmla="*/ 152 w 169"/>
                  <a:gd name="T1" fmla="*/ 19 h 379"/>
                  <a:gd name="T2" fmla="*/ 152 w 169"/>
                  <a:gd name="T3" fmla="*/ 19 h 379"/>
                  <a:gd name="T4" fmla="*/ 16 w 169"/>
                  <a:gd name="T5" fmla="*/ 189 h 379"/>
                  <a:gd name="T6" fmla="*/ 16 w 169"/>
                  <a:gd name="T7" fmla="*/ 189 h 379"/>
                  <a:gd name="T8" fmla="*/ 152 w 169"/>
                  <a:gd name="T9" fmla="*/ 361 h 379"/>
                  <a:gd name="T10" fmla="*/ 152 w 169"/>
                  <a:gd name="T11" fmla="*/ 19 h 379"/>
                  <a:gd name="T12" fmla="*/ 160 w 169"/>
                  <a:gd name="T13" fmla="*/ 378 h 379"/>
                  <a:gd name="T14" fmla="*/ 160 w 169"/>
                  <a:gd name="T15" fmla="*/ 378 h 379"/>
                  <a:gd name="T16" fmla="*/ 159 w 169"/>
                  <a:gd name="T17" fmla="*/ 378 h 379"/>
                  <a:gd name="T18" fmla="*/ 159 w 169"/>
                  <a:gd name="T19" fmla="*/ 378 h 379"/>
                  <a:gd name="T20" fmla="*/ 0 w 169"/>
                  <a:gd name="T21" fmla="*/ 189 h 379"/>
                  <a:gd name="T22" fmla="*/ 0 w 169"/>
                  <a:gd name="T23" fmla="*/ 189 h 379"/>
                  <a:gd name="T24" fmla="*/ 159 w 169"/>
                  <a:gd name="T25" fmla="*/ 0 h 379"/>
                  <a:gd name="T26" fmla="*/ 159 w 169"/>
                  <a:gd name="T27" fmla="*/ 0 h 379"/>
                  <a:gd name="T28" fmla="*/ 165 w 169"/>
                  <a:gd name="T29" fmla="*/ 3 h 379"/>
                  <a:gd name="T30" fmla="*/ 165 w 169"/>
                  <a:gd name="T31" fmla="*/ 3 h 379"/>
                  <a:gd name="T32" fmla="*/ 168 w 169"/>
                  <a:gd name="T33" fmla="*/ 8 h 379"/>
                  <a:gd name="T34" fmla="*/ 168 w 169"/>
                  <a:gd name="T35" fmla="*/ 370 h 379"/>
                  <a:gd name="T36" fmla="*/ 168 w 169"/>
                  <a:gd name="T37" fmla="*/ 370 h 379"/>
                  <a:gd name="T38" fmla="*/ 165 w 169"/>
                  <a:gd name="T39" fmla="*/ 377 h 379"/>
                  <a:gd name="T40" fmla="*/ 165 w 169"/>
                  <a:gd name="T41" fmla="*/ 377 h 379"/>
                  <a:gd name="T42" fmla="*/ 160 w 169"/>
                  <a:gd name="T43" fmla="*/ 37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9" h="379">
                    <a:moveTo>
                      <a:pt x="152" y="19"/>
                    </a:moveTo>
                    <a:lnTo>
                      <a:pt x="152" y="19"/>
                    </a:lnTo>
                    <a:cubicBezTo>
                      <a:pt x="119" y="25"/>
                      <a:pt x="16" y="56"/>
                      <a:pt x="16" y="189"/>
                    </a:cubicBezTo>
                    <a:lnTo>
                      <a:pt x="16" y="189"/>
                    </a:lnTo>
                    <a:cubicBezTo>
                      <a:pt x="16" y="322"/>
                      <a:pt x="119" y="354"/>
                      <a:pt x="152" y="361"/>
                    </a:cubicBezTo>
                    <a:lnTo>
                      <a:pt x="152" y="19"/>
                    </a:lnTo>
                    <a:close/>
                    <a:moveTo>
                      <a:pt x="160" y="378"/>
                    </a:moveTo>
                    <a:lnTo>
                      <a:pt x="160" y="378"/>
                    </a:lnTo>
                    <a:cubicBezTo>
                      <a:pt x="159" y="378"/>
                      <a:pt x="159" y="378"/>
                      <a:pt x="159" y="378"/>
                    </a:cubicBezTo>
                    <a:lnTo>
                      <a:pt x="159" y="378"/>
                    </a:lnTo>
                    <a:cubicBezTo>
                      <a:pt x="158" y="378"/>
                      <a:pt x="0" y="358"/>
                      <a:pt x="0" y="189"/>
                    </a:cubicBezTo>
                    <a:lnTo>
                      <a:pt x="0" y="189"/>
                    </a:lnTo>
                    <a:cubicBezTo>
                      <a:pt x="0" y="20"/>
                      <a:pt x="158" y="1"/>
                      <a:pt x="159" y="0"/>
                    </a:cubicBezTo>
                    <a:lnTo>
                      <a:pt x="159" y="0"/>
                    </a:lnTo>
                    <a:cubicBezTo>
                      <a:pt x="161" y="0"/>
                      <a:pt x="163" y="1"/>
                      <a:pt x="165" y="3"/>
                    </a:cubicBezTo>
                    <a:lnTo>
                      <a:pt x="165" y="3"/>
                    </a:lnTo>
                    <a:cubicBezTo>
                      <a:pt x="167" y="4"/>
                      <a:pt x="168" y="6"/>
                      <a:pt x="168" y="8"/>
                    </a:cubicBezTo>
                    <a:lnTo>
                      <a:pt x="168" y="370"/>
                    </a:lnTo>
                    <a:lnTo>
                      <a:pt x="168" y="370"/>
                    </a:lnTo>
                    <a:cubicBezTo>
                      <a:pt x="168" y="373"/>
                      <a:pt x="167" y="375"/>
                      <a:pt x="165" y="377"/>
                    </a:cubicBezTo>
                    <a:lnTo>
                      <a:pt x="165" y="377"/>
                    </a:lnTo>
                    <a:cubicBezTo>
                      <a:pt x="163" y="378"/>
                      <a:pt x="162" y="378"/>
                      <a:pt x="160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63">
                <a:extLst>
                  <a:ext uri="{FF2B5EF4-FFF2-40B4-BE49-F238E27FC236}">
                    <a16:creationId xmlns:a16="http://schemas.microsoft.com/office/drawing/2014/main" id="{5520FAC7-98C4-42D5-9569-BFE91AB4F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9867" y="9034420"/>
                <a:ext cx="534699" cy="724812"/>
              </a:xfrm>
              <a:custGeom>
                <a:avLst/>
                <a:gdLst>
                  <a:gd name="T0" fmla="*/ 594 w 595"/>
                  <a:gd name="T1" fmla="*/ 804 h 805"/>
                  <a:gd name="T2" fmla="*/ 0 w 595"/>
                  <a:gd name="T3" fmla="*/ 804 h 805"/>
                  <a:gd name="T4" fmla="*/ 0 w 595"/>
                  <a:gd name="T5" fmla="*/ 0 h 805"/>
                  <a:gd name="T6" fmla="*/ 594 w 595"/>
                  <a:gd name="T7" fmla="*/ 0 h 805"/>
                  <a:gd name="T8" fmla="*/ 594 w 595"/>
                  <a:gd name="T9" fmla="*/ 804 h 8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5" h="805">
                    <a:moveTo>
                      <a:pt x="594" y="804"/>
                    </a:moveTo>
                    <a:lnTo>
                      <a:pt x="0" y="804"/>
                    </a:lnTo>
                    <a:lnTo>
                      <a:pt x="0" y="0"/>
                    </a:lnTo>
                    <a:lnTo>
                      <a:pt x="594" y="0"/>
                    </a:lnTo>
                    <a:lnTo>
                      <a:pt x="594" y="8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64">
                <a:extLst>
                  <a:ext uri="{FF2B5EF4-FFF2-40B4-BE49-F238E27FC236}">
                    <a16:creationId xmlns:a16="http://schemas.microsoft.com/office/drawing/2014/main" id="{A8B1991E-AFCB-4BD4-8801-1C3FE979E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1945" y="9026499"/>
                <a:ext cx="550542" cy="740655"/>
              </a:xfrm>
              <a:custGeom>
                <a:avLst/>
                <a:gdLst>
                  <a:gd name="T0" fmla="*/ 16 w 611"/>
                  <a:gd name="T1" fmla="*/ 805 h 823"/>
                  <a:gd name="T2" fmla="*/ 593 w 611"/>
                  <a:gd name="T3" fmla="*/ 805 h 823"/>
                  <a:gd name="T4" fmla="*/ 593 w 611"/>
                  <a:gd name="T5" fmla="*/ 17 h 823"/>
                  <a:gd name="T6" fmla="*/ 16 w 611"/>
                  <a:gd name="T7" fmla="*/ 17 h 823"/>
                  <a:gd name="T8" fmla="*/ 16 w 611"/>
                  <a:gd name="T9" fmla="*/ 805 h 823"/>
                  <a:gd name="T10" fmla="*/ 602 w 611"/>
                  <a:gd name="T11" fmla="*/ 822 h 823"/>
                  <a:gd name="T12" fmla="*/ 8 w 611"/>
                  <a:gd name="T13" fmla="*/ 822 h 823"/>
                  <a:gd name="T14" fmla="*/ 8 w 611"/>
                  <a:gd name="T15" fmla="*/ 822 h 823"/>
                  <a:gd name="T16" fmla="*/ 0 w 611"/>
                  <a:gd name="T17" fmla="*/ 813 h 823"/>
                  <a:gd name="T18" fmla="*/ 0 w 611"/>
                  <a:gd name="T19" fmla="*/ 9 h 823"/>
                  <a:gd name="T20" fmla="*/ 0 w 611"/>
                  <a:gd name="T21" fmla="*/ 9 h 823"/>
                  <a:gd name="T22" fmla="*/ 8 w 611"/>
                  <a:gd name="T23" fmla="*/ 0 h 823"/>
                  <a:gd name="T24" fmla="*/ 602 w 611"/>
                  <a:gd name="T25" fmla="*/ 0 h 823"/>
                  <a:gd name="T26" fmla="*/ 602 w 611"/>
                  <a:gd name="T27" fmla="*/ 0 h 823"/>
                  <a:gd name="T28" fmla="*/ 610 w 611"/>
                  <a:gd name="T29" fmla="*/ 9 h 823"/>
                  <a:gd name="T30" fmla="*/ 610 w 611"/>
                  <a:gd name="T31" fmla="*/ 813 h 823"/>
                  <a:gd name="T32" fmla="*/ 610 w 611"/>
                  <a:gd name="T33" fmla="*/ 813 h 823"/>
                  <a:gd name="T34" fmla="*/ 602 w 611"/>
                  <a:gd name="T35" fmla="*/ 822 h 8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1" h="823">
                    <a:moveTo>
                      <a:pt x="16" y="805"/>
                    </a:moveTo>
                    <a:lnTo>
                      <a:pt x="593" y="805"/>
                    </a:lnTo>
                    <a:lnTo>
                      <a:pt x="593" y="17"/>
                    </a:lnTo>
                    <a:lnTo>
                      <a:pt x="16" y="17"/>
                    </a:lnTo>
                    <a:lnTo>
                      <a:pt x="16" y="805"/>
                    </a:lnTo>
                    <a:close/>
                    <a:moveTo>
                      <a:pt x="602" y="822"/>
                    </a:moveTo>
                    <a:lnTo>
                      <a:pt x="8" y="822"/>
                    </a:lnTo>
                    <a:lnTo>
                      <a:pt x="8" y="822"/>
                    </a:lnTo>
                    <a:cubicBezTo>
                      <a:pt x="3" y="822"/>
                      <a:pt x="0" y="817"/>
                      <a:pt x="0" y="81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602" y="0"/>
                    </a:lnTo>
                    <a:lnTo>
                      <a:pt x="602" y="0"/>
                    </a:lnTo>
                    <a:cubicBezTo>
                      <a:pt x="607" y="0"/>
                      <a:pt x="610" y="4"/>
                      <a:pt x="610" y="9"/>
                    </a:cubicBezTo>
                    <a:lnTo>
                      <a:pt x="610" y="813"/>
                    </a:lnTo>
                    <a:lnTo>
                      <a:pt x="610" y="813"/>
                    </a:lnTo>
                    <a:cubicBezTo>
                      <a:pt x="610" y="817"/>
                      <a:pt x="607" y="822"/>
                      <a:pt x="602" y="8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65">
                <a:extLst>
                  <a:ext uri="{FF2B5EF4-FFF2-40B4-BE49-F238E27FC236}">
                    <a16:creationId xmlns:a16="http://schemas.microsoft.com/office/drawing/2014/main" id="{5BD2BF62-C7FF-4FA2-AEE7-ABC4FC7136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2338" y="8808658"/>
                <a:ext cx="15843" cy="106941"/>
              </a:xfrm>
              <a:custGeom>
                <a:avLst/>
                <a:gdLst>
                  <a:gd name="T0" fmla="*/ 9 w 17"/>
                  <a:gd name="T1" fmla="*/ 116 h 117"/>
                  <a:gd name="T2" fmla="*/ 9 w 17"/>
                  <a:gd name="T3" fmla="*/ 116 h 117"/>
                  <a:gd name="T4" fmla="*/ 0 w 17"/>
                  <a:gd name="T5" fmla="*/ 108 h 117"/>
                  <a:gd name="T6" fmla="*/ 0 w 17"/>
                  <a:gd name="T7" fmla="*/ 8 h 117"/>
                  <a:gd name="T8" fmla="*/ 0 w 17"/>
                  <a:gd name="T9" fmla="*/ 8 h 117"/>
                  <a:gd name="T10" fmla="*/ 9 w 17"/>
                  <a:gd name="T11" fmla="*/ 0 h 117"/>
                  <a:gd name="T12" fmla="*/ 9 w 17"/>
                  <a:gd name="T13" fmla="*/ 0 h 117"/>
                  <a:gd name="T14" fmla="*/ 16 w 17"/>
                  <a:gd name="T15" fmla="*/ 8 h 117"/>
                  <a:gd name="T16" fmla="*/ 16 w 17"/>
                  <a:gd name="T17" fmla="*/ 108 h 117"/>
                  <a:gd name="T18" fmla="*/ 16 w 17"/>
                  <a:gd name="T19" fmla="*/ 108 h 117"/>
                  <a:gd name="T20" fmla="*/ 9 w 17"/>
                  <a:gd name="T21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17">
                    <a:moveTo>
                      <a:pt x="9" y="116"/>
                    </a:moveTo>
                    <a:lnTo>
                      <a:pt x="9" y="116"/>
                    </a:lnTo>
                    <a:cubicBezTo>
                      <a:pt x="4" y="116"/>
                      <a:pt x="0" y="112"/>
                      <a:pt x="0" y="10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6" y="4"/>
                      <a:pt x="16" y="8"/>
                    </a:cubicBezTo>
                    <a:lnTo>
                      <a:pt x="16" y="108"/>
                    </a:lnTo>
                    <a:lnTo>
                      <a:pt x="16" y="108"/>
                    </a:lnTo>
                    <a:cubicBezTo>
                      <a:pt x="16" y="112"/>
                      <a:pt x="13" y="116"/>
                      <a:pt x="9" y="1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66">
                <a:extLst>
                  <a:ext uri="{FF2B5EF4-FFF2-40B4-BE49-F238E27FC236}">
                    <a16:creationId xmlns:a16="http://schemas.microsoft.com/office/drawing/2014/main" id="{30666ECC-7DD3-4A4E-A2D0-FA9A26EE8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7720" y="8879951"/>
                <a:ext cx="740655" cy="875322"/>
              </a:xfrm>
              <a:custGeom>
                <a:avLst/>
                <a:gdLst>
                  <a:gd name="T0" fmla="*/ 625 w 824"/>
                  <a:gd name="T1" fmla="*/ 330 h 976"/>
                  <a:gd name="T2" fmla="*/ 625 w 824"/>
                  <a:gd name="T3" fmla="*/ 330 h 976"/>
                  <a:gd name="T4" fmla="*/ 675 w 824"/>
                  <a:gd name="T5" fmla="*/ 839 h 976"/>
                  <a:gd name="T6" fmla="*/ 675 w 824"/>
                  <a:gd name="T7" fmla="*/ 839 h 976"/>
                  <a:gd name="T8" fmla="*/ 196 w 824"/>
                  <a:gd name="T9" fmla="*/ 831 h 976"/>
                  <a:gd name="T10" fmla="*/ 196 w 824"/>
                  <a:gd name="T11" fmla="*/ 831 h 976"/>
                  <a:gd name="T12" fmla="*/ 0 w 824"/>
                  <a:gd name="T13" fmla="*/ 975 h 976"/>
                  <a:gd name="T14" fmla="*/ 669 w 824"/>
                  <a:gd name="T15" fmla="*/ 975 h 976"/>
                  <a:gd name="T16" fmla="*/ 823 w 824"/>
                  <a:gd name="T17" fmla="*/ 975 h 976"/>
                  <a:gd name="T18" fmla="*/ 823 w 824"/>
                  <a:gd name="T19" fmla="*/ 838 h 976"/>
                  <a:gd name="T20" fmla="*/ 823 w 824"/>
                  <a:gd name="T21" fmla="*/ 32 h 976"/>
                  <a:gd name="T22" fmla="*/ 823 w 824"/>
                  <a:gd name="T23" fmla="*/ 32 h 976"/>
                  <a:gd name="T24" fmla="*/ 625 w 824"/>
                  <a:gd name="T25" fmla="*/ 330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24" h="976">
                    <a:moveTo>
                      <a:pt x="625" y="330"/>
                    </a:moveTo>
                    <a:lnTo>
                      <a:pt x="625" y="330"/>
                    </a:lnTo>
                    <a:cubicBezTo>
                      <a:pt x="620" y="487"/>
                      <a:pt x="675" y="839"/>
                      <a:pt x="675" y="839"/>
                    </a:cubicBezTo>
                    <a:lnTo>
                      <a:pt x="675" y="839"/>
                    </a:lnTo>
                    <a:cubicBezTo>
                      <a:pt x="675" y="839"/>
                      <a:pt x="296" y="817"/>
                      <a:pt x="196" y="831"/>
                    </a:cubicBezTo>
                    <a:lnTo>
                      <a:pt x="196" y="831"/>
                    </a:lnTo>
                    <a:cubicBezTo>
                      <a:pt x="42" y="852"/>
                      <a:pt x="0" y="975"/>
                      <a:pt x="0" y="975"/>
                    </a:cubicBezTo>
                    <a:lnTo>
                      <a:pt x="669" y="975"/>
                    </a:lnTo>
                    <a:lnTo>
                      <a:pt x="823" y="975"/>
                    </a:lnTo>
                    <a:lnTo>
                      <a:pt x="823" y="838"/>
                    </a:lnTo>
                    <a:lnTo>
                      <a:pt x="823" y="32"/>
                    </a:lnTo>
                    <a:lnTo>
                      <a:pt x="823" y="32"/>
                    </a:lnTo>
                    <a:cubicBezTo>
                      <a:pt x="823" y="32"/>
                      <a:pt x="636" y="0"/>
                      <a:pt x="625" y="33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67">
                <a:extLst>
                  <a:ext uri="{FF2B5EF4-FFF2-40B4-BE49-F238E27FC236}">
                    <a16:creationId xmlns:a16="http://schemas.microsoft.com/office/drawing/2014/main" id="{7ED0FCC7-ACE0-47FB-8770-8B2452F57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9750" y="8499721"/>
                <a:ext cx="138624" cy="324780"/>
              </a:xfrm>
              <a:custGeom>
                <a:avLst/>
                <a:gdLst>
                  <a:gd name="T0" fmla="*/ 152 w 153"/>
                  <a:gd name="T1" fmla="*/ 0 h 363"/>
                  <a:gd name="T2" fmla="*/ 152 w 153"/>
                  <a:gd name="T3" fmla="*/ 362 h 363"/>
                  <a:gd name="T4" fmla="*/ 152 w 153"/>
                  <a:gd name="T5" fmla="*/ 362 h 363"/>
                  <a:gd name="T6" fmla="*/ 1 w 153"/>
                  <a:gd name="T7" fmla="*/ 181 h 363"/>
                  <a:gd name="T8" fmla="*/ 1 w 153"/>
                  <a:gd name="T9" fmla="*/ 181 h 363"/>
                  <a:gd name="T10" fmla="*/ 152 w 153"/>
                  <a:gd name="T11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3" h="363">
                    <a:moveTo>
                      <a:pt x="152" y="0"/>
                    </a:moveTo>
                    <a:lnTo>
                      <a:pt x="152" y="362"/>
                    </a:lnTo>
                    <a:lnTo>
                      <a:pt x="152" y="362"/>
                    </a:lnTo>
                    <a:cubicBezTo>
                      <a:pt x="152" y="362"/>
                      <a:pt x="1" y="344"/>
                      <a:pt x="1" y="181"/>
                    </a:cubicBezTo>
                    <a:lnTo>
                      <a:pt x="1" y="181"/>
                    </a:lnTo>
                    <a:cubicBezTo>
                      <a:pt x="0" y="18"/>
                      <a:pt x="152" y="0"/>
                      <a:pt x="152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68">
                <a:extLst>
                  <a:ext uri="{FF2B5EF4-FFF2-40B4-BE49-F238E27FC236}">
                    <a16:creationId xmlns:a16="http://schemas.microsoft.com/office/drawing/2014/main" id="{122FE4F0-9105-4836-9EF0-C403B0AE1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1961" y="8899756"/>
                <a:ext cx="487168" cy="356465"/>
              </a:xfrm>
              <a:custGeom>
                <a:avLst/>
                <a:gdLst>
                  <a:gd name="T0" fmla="*/ 382 w 541"/>
                  <a:gd name="T1" fmla="*/ 242 h 398"/>
                  <a:gd name="T2" fmla="*/ 215 w 541"/>
                  <a:gd name="T3" fmla="*/ 135 h 398"/>
                  <a:gd name="T4" fmla="*/ 215 w 541"/>
                  <a:gd name="T5" fmla="*/ 135 h 398"/>
                  <a:gd name="T6" fmla="*/ 196 w 541"/>
                  <a:gd name="T7" fmla="*/ 75 h 398"/>
                  <a:gd name="T8" fmla="*/ 196 w 541"/>
                  <a:gd name="T9" fmla="*/ 75 h 398"/>
                  <a:gd name="T10" fmla="*/ 122 w 541"/>
                  <a:gd name="T11" fmla="*/ 12 h 398"/>
                  <a:gd name="T12" fmla="*/ 122 w 541"/>
                  <a:gd name="T13" fmla="*/ 12 h 398"/>
                  <a:gd name="T14" fmla="*/ 140 w 541"/>
                  <a:gd name="T15" fmla="*/ 78 h 398"/>
                  <a:gd name="T16" fmla="*/ 140 w 541"/>
                  <a:gd name="T17" fmla="*/ 78 h 398"/>
                  <a:gd name="T18" fmla="*/ 29 w 541"/>
                  <a:gd name="T19" fmla="*/ 32 h 398"/>
                  <a:gd name="T20" fmla="*/ 29 w 541"/>
                  <a:gd name="T21" fmla="*/ 32 h 398"/>
                  <a:gd name="T22" fmla="*/ 31 w 541"/>
                  <a:gd name="T23" fmla="*/ 61 h 398"/>
                  <a:gd name="T24" fmla="*/ 31 w 541"/>
                  <a:gd name="T25" fmla="*/ 61 h 398"/>
                  <a:gd name="T26" fmla="*/ 31 w 541"/>
                  <a:gd name="T27" fmla="*/ 103 h 398"/>
                  <a:gd name="T28" fmla="*/ 31 w 541"/>
                  <a:gd name="T29" fmla="*/ 103 h 398"/>
                  <a:gd name="T30" fmla="*/ 33 w 541"/>
                  <a:gd name="T31" fmla="*/ 142 h 398"/>
                  <a:gd name="T32" fmla="*/ 33 w 541"/>
                  <a:gd name="T33" fmla="*/ 142 h 398"/>
                  <a:gd name="T34" fmla="*/ 41 w 541"/>
                  <a:gd name="T35" fmla="*/ 181 h 398"/>
                  <a:gd name="T36" fmla="*/ 41 w 541"/>
                  <a:gd name="T37" fmla="*/ 181 h 398"/>
                  <a:gd name="T38" fmla="*/ 132 w 541"/>
                  <a:gd name="T39" fmla="*/ 226 h 398"/>
                  <a:gd name="T40" fmla="*/ 132 w 541"/>
                  <a:gd name="T41" fmla="*/ 226 h 398"/>
                  <a:gd name="T42" fmla="*/ 393 w 541"/>
                  <a:gd name="T43" fmla="*/ 397 h 398"/>
                  <a:gd name="T44" fmla="*/ 393 w 541"/>
                  <a:gd name="T45" fmla="*/ 397 h 398"/>
                  <a:gd name="T46" fmla="*/ 540 w 541"/>
                  <a:gd name="T47" fmla="*/ 339 h 398"/>
                  <a:gd name="T48" fmla="*/ 540 w 541"/>
                  <a:gd name="T49" fmla="*/ 339 h 398"/>
                  <a:gd name="T50" fmla="*/ 474 w 541"/>
                  <a:gd name="T51" fmla="*/ 164 h 398"/>
                  <a:gd name="T52" fmla="*/ 474 w 541"/>
                  <a:gd name="T53" fmla="*/ 164 h 398"/>
                  <a:gd name="T54" fmla="*/ 382 w 541"/>
                  <a:gd name="T55" fmla="*/ 242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41" h="398">
                    <a:moveTo>
                      <a:pt x="382" y="242"/>
                    </a:moveTo>
                    <a:lnTo>
                      <a:pt x="215" y="135"/>
                    </a:lnTo>
                    <a:lnTo>
                      <a:pt x="215" y="135"/>
                    </a:lnTo>
                    <a:cubicBezTo>
                      <a:pt x="215" y="135"/>
                      <a:pt x="205" y="88"/>
                      <a:pt x="196" y="75"/>
                    </a:cubicBezTo>
                    <a:lnTo>
                      <a:pt x="196" y="75"/>
                    </a:lnTo>
                    <a:cubicBezTo>
                      <a:pt x="172" y="42"/>
                      <a:pt x="129" y="0"/>
                      <a:pt x="122" y="12"/>
                    </a:cubicBezTo>
                    <a:lnTo>
                      <a:pt x="122" y="12"/>
                    </a:lnTo>
                    <a:cubicBezTo>
                      <a:pt x="110" y="33"/>
                      <a:pt x="140" y="78"/>
                      <a:pt x="140" y="78"/>
                    </a:cubicBezTo>
                    <a:lnTo>
                      <a:pt x="140" y="78"/>
                    </a:lnTo>
                    <a:cubicBezTo>
                      <a:pt x="140" y="78"/>
                      <a:pt x="41" y="18"/>
                      <a:pt x="29" y="32"/>
                    </a:cubicBezTo>
                    <a:lnTo>
                      <a:pt x="29" y="32"/>
                    </a:lnTo>
                    <a:cubicBezTo>
                      <a:pt x="15" y="45"/>
                      <a:pt x="31" y="61"/>
                      <a:pt x="31" y="61"/>
                    </a:cubicBezTo>
                    <a:lnTo>
                      <a:pt x="31" y="61"/>
                    </a:lnTo>
                    <a:cubicBezTo>
                      <a:pt x="31" y="61"/>
                      <a:pt x="0" y="80"/>
                      <a:pt x="31" y="103"/>
                    </a:cubicBezTo>
                    <a:lnTo>
                      <a:pt x="31" y="103"/>
                    </a:lnTo>
                    <a:cubicBezTo>
                      <a:pt x="31" y="103"/>
                      <a:pt x="3" y="113"/>
                      <a:pt x="33" y="142"/>
                    </a:cubicBezTo>
                    <a:lnTo>
                      <a:pt x="33" y="142"/>
                    </a:lnTo>
                    <a:cubicBezTo>
                      <a:pt x="33" y="142"/>
                      <a:pt x="17" y="161"/>
                      <a:pt x="41" y="181"/>
                    </a:cubicBezTo>
                    <a:lnTo>
                      <a:pt x="41" y="181"/>
                    </a:lnTo>
                    <a:cubicBezTo>
                      <a:pt x="81" y="213"/>
                      <a:pt x="132" y="226"/>
                      <a:pt x="132" y="226"/>
                    </a:cubicBezTo>
                    <a:lnTo>
                      <a:pt x="132" y="226"/>
                    </a:lnTo>
                    <a:cubicBezTo>
                      <a:pt x="132" y="226"/>
                      <a:pt x="318" y="396"/>
                      <a:pt x="393" y="397"/>
                    </a:cubicBezTo>
                    <a:lnTo>
                      <a:pt x="393" y="397"/>
                    </a:lnTo>
                    <a:cubicBezTo>
                      <a:pt x="444" y="397"/>
                      <a:pt x="504" y="363"/>
                      <a:pt x="540" y="339"/>
                    </a:cubicBezTo>
                    <a:lnTo>
                      <a:pt x="540" y="339"/>
                    </a:lnTo>
                    <a:cubicBezTo>
                      <a:pt x="498" y="261"/>
                      <a:pt x="481" y="199"/>
                      <a:pt x="474" y="164"/>
                    </a:cubicBezTo>
                    <a:lnTo>
                      <a:pt x="474" y="164"/>
                    </a:lnTo>
                    <a:cubicBezTo>
                      <a:pt x="421" y="207"/>
                      <a:pt x="382" y="242"/>
                      <a:pt x="382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69">
                <a:extLst>
                  <a:ext uri="{FF2B5EF4-FFF2-40B4-BE49-F238E27FC236}">
                    <a16:creationId xmlns:a16="http://schemas.microsoft.com/office/drawing/2014/main" id="{88ED3019-CE11-46FF-AEE1-96B85045D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9882" y="8903715"/>
                <a:ext cx="487168" cy="364387"/>
              </a:xfrm>
              <a:custGeom>
                <a:avLst/>
                <a:gdLst>
                  <a:gd name="T0" fmla="*/ 25 w 541"/>
                  <a:gd name="T1" fmla="*/ 109 h 405"/>
                  <a:gd name="T2" fmla="*/ 18 w 541"/>
                  <a:gd name="T3" fmla="*/ 116 h 405"/>
                  <a:gd name="T4" fmla="*/ 29 w 541"/>
                  <a:gd name="T5" fmla="*/ 135 h 405"/>
                  <a:gd name="T6" fmla="*/ 30 w 541"/>
                  <a:gd name="T7" fmla="*/ 145 h 405"/>
                  <a:gd name="T8" fmla="*/ 26 w 541"/>
                  <a:gd name="T9" fmla="*/ 157 h 405"/>
                  <a:gd name="T10" fmla="*/ 38 w 541"/>
                  <a:gd name="T11" fmla="*/ 173 h 405"/>
                  <a:gd name="T12" fmla="*/ 125 w 541"/>
                  <a:gd name="T13" fmla="*/ 217 h 405"/>
                  <a:gd name="T14" fmla="*/ 128 w 541"/>
                  <a:gd name="T15" fmla="*/ 218 h 405"/>
                  <a:gd name="T16" fmla="*/ 385 w 541"/>
                  <a:gd name="T17" fmla="*/ 386 h 405"/>
                  <a:gd name="T18" fmla="*/ 520 w 541"/>
                  <a:gd name="T19" fmla="*/ 334 h 405"/>
                  <a:gd name="T20" fmla="*/ 460 w 541"/>
                  <a:gd name="T21" fmla="*/ 177 h 405"/>
                  <a:gd name="T22" fmla="*/ 379 w 541"/>
                  <a:gd name="T23" fmla="*/ 246 h 405"/>
                  <a:gd name="T24" fmla="*/ 201 w 541"/>
                  <a:gd name="T25" fmla="*/ 139 h 405"/>
                  <a:gd name="T26" fmla="*/ 198 w 541"/>
                  <a:gd name="T27" fmla="*/ 135 h 405"/>
                  <a:gd name="T28" fmla="*/ 180 w 541"/>
                  <a:gd name="T29" fmla="*/ 79 h 405"/>
                  <a:gd name="T30" fmla="*/ 120 w 541"/>
                  <a:gd name="T31" fmla="*/ 16 h 405"/>
                  <a:gd name="T32" fmla="*/ 138 w 541"/>
                  <a:gd name="T33" fmla="*/ 72 h 405"/>
                  <a:gd name="T34" fmla="*/ 137 w 541"/>
                  <a:gd name="T35" fmla="*/ 82 h 405"/>
                  <a:gd name="T36" fmla="*/ 127 w 541"/>
                  <a:gd name="T37" fmla="*/ 83 h 405"/>
                  <a:gd name="T38" fmla="*/ 25 w 541"/>
                  <a:gd name="T39" fmla="*/ 36 h 405"/>
                  <a:gd name="T40" fmla="*/ 28 w 541"/>
                  <a:gd name="T41" fmla="*/ 53 h 405"/>
                  <a:gd name="T42" fmla="*/ 30 w 541"/>
                  <a:gd name="T43" fmla="*/ 60 h 405"/>
                  <a:gd name="T44" fmla="*/ 26 w 541"/>
                  <a:gd name="T45" fmla="*/ 66 h 405"/>
                  <a:gd name="T46" fmla="*/ 16 w 541"/>
                  <a:gd name="T47" fmla="*/ 79 h 405"/>
                  <a:gd name="T48" fmla="*/ 26 w 541"/>
                  <a:gd name="T49" fmla="*/ 95 h 405"/>
                  <a:gd name="T50" fmla="*/ 30 w 541"/>
                  <a:gd name="T51" fmla="*/ 102 h 405"/>
                  <a:gd name="T52" fmla="*/ 25 w 541"/>
                  <a:gd name="T53" fmla="*/ 109 h 405"/>
                  <a:gd name="T54" fmla="*/ 386 w 541"/>
                  <a:gd name="T55" fmla="*/ 404 h 405"/>
                  <a:gd name="T56" fmla="*/ 384 w 541"/>
                  <a:gd name="T57" fmla="*/ 404 h 405"/>
                  <a:gd name="T58" fmla="*/ 118 w 541"/>
                  <a:gd name="T59" fmla="*/ 232 h 405"/>
                  <a:gd name="T60" fmla="*/ 28 w 541"/>
                  <a:gd name="T61" fmla="*/ 186 h 405"/>
                  <a:gd name="T62" fmla="*/ 10 w 541"/>
                  <a:gd name="T63" fmla="*/ 157 h 405"/>
                  <a:gd name="T64" fmla="*/ 13 w 541"/>
                  <a:gd name="T65" fmla="*/ 141 h 405"/>
                  <a:gd name="T66" fmla="*/ 2 w 541"/>
                  <a:gd name="T67" fmla="*/ 113 h 405"/>
                  <a:gd name="T68" fmla="*/ 9 w 541"/>
                  <a:gd name="T69" fmla="*/ 100 h 405"/>
                  <a:gd name="T70" fmla="*/ 0 w 541"/>
                  <a:gd name="T71" fmla="*/ 79 h 405"/>
                  <a:gd name="T72" fmla="*/ 10 w 541"/>
                  <a:gd name="T73" fmla="*/ 57 h 405"/>
                  <a:gd name="T74" fmla="*/ 14 w 541"/>
                  <a:gd name="T75" fmla="*/ 24 h 405"/>
                  <a:gd name="T76" fmla="*/ 111 w 541"/>
                  <a:gd name="T77" fmla="*/ 54 h 405"/>
                  <a:gd name="T78" fmla="*/ 106 w 541"/>
                  <a:gd name="T79" fmla="*/ 6 h 405"/>
                  <a:gd name="T80" fmla="*/ 117 w 541"/>
                  <a:gd name="T81" fmla="*/ 0 h 405"/>
                  <a:gd name="T82" fmla="*/ 117 w 541"/>
                  <a:gd name="T83" fmla="*/ 0 h 405"/>
                  <a:gd name="T84" fmla="*/ 194 w 541"/>
                  <a:gd name="T85" fmla="*/ 69 h 405"/>
                  <a:gd name="T86" fmla="*/ 372 w 541"/>
                  <a:gd name="T87" fmla="*/ 230 h 405"/>
                  <a:gd name="T88" fmla="*/ 460 w 541"/>
                  <a:gd name="T89" fmla="*/ 155 h 405"/>
                  <a:gd name="T90" fmla="*/ 469 w 541"/>
                  <a:gd name="T91" fmla="*/ 154 h 405"/>
                  <a:gd name="T92" fmla="*/ 474 w 541"/>
                  <a:gd name="T93" fmla="*/ 160 h 405"/>
                  <a:gd name="T94" fmla="*/ 538 w 541"/>
                  <a:gd name="T95" fmla="*/ 333 h 405"/>
                  <a:gd name="T96" fmla="*/ 535 w 541"/>
                  <a:gd name="T97" fmla="*/ 344 h 405"/>
                  <a:gd name="T98" fmla="*/ 386 w 541"/>
                  <a:gd name="T99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1" h="405">
                    <a:moveTo>
                      <a:pt x="25" y="109"/>
                    </a:moveTo>
                    <a:lnTo>
                      <a:pt x="25" y="109"/>
                    </a:lnTo>
                    <a:cubicBezTo>
                      <a:pt x="25" y="109"/>
                      <a:pt x="19" y="111"/>
                      <a:pt x="18" y="116"/>
                    </a:cubicBezTo>
                    <a:lnTo>
                      <a:pt x="18" y="116"/>
                    </a:lnTo>
                    <a:cubicBezTo>
                      <a:pt x="17" y="120"/>
                      <a:pt x="22" y="127"/>
                      <a:pt x="29" y="135"/>
                    </a:cubicBezTo>
                    <a:lnTo>
                      <a:pt x="29" y="135"/>
                    </a:lnTo>
                    <a:cubicBezTo>
                      <a:pt x="32" y="137"/>
                      <a:pt x="32" y="142"/>
                      <a:pt x="30" y="145"/>
                    </a:cubicBezTo>
                    <a:lnTo>
                      <a:pt x="30" y="145"/>
                    </a:lnTo>
                    <a:cubicBezTo>
                      <a:pt x="30" y="145"/>
                      <a:pt x="26" y="151"/>
                      <a:pt x="26" y="157"/>
                    </a:cubicBezTo>
                    <a:lnTo>
                      <a:pt x="26" y="157"/>
                    </a:lnTo>
                    <a:cubicBezTo>
                      <a:pt x="28" y="162"/>
                      <a:pt x="31" y="167"/>
                      <a:pt x="38" y="173"/>
                    </a:cubicBezTo>
                    <a:lnTo>
                      <a:pt x="38" y="173"/>
                    </a:lnTo>
                    <a:cubicBezTo>
                      <a:pt x="76" y="203"/>
                      <a:pt x="124" y="217"/>
                      <a:pt x="125" y="217"/>
                    </a:cubicBezTo>
                    <a:lnTo>
                      <a:pt x="125" y="217"/>
                    </a:lnTo>
                    <a:cubicBezTo>
                      <a:pt x="126" y="217"/>
                      <a:pt x="127" y="218"/>
                      <a:pt x="128" y="218"/>
                    </a:cubicBezTo>
                    <a:lnTo>
                      <a:pt x="128" y="218"/>
                    </a:lnTo>
                    <a:cubicBezTo>
                      <a:pt x="130" y="220"/>
                      <a:pt x="313" y="386"/>
                      <a:pt x="385" y="386"/>
                    </a:cubicBezTo>
                    <a:lnTo>
                      <a:pt x="385" y="386"/>
                    </a:lnTo>
                    <a:cubicBezTo>
                      <a:pt x="431" y="387"/>
                      <a:pt x="487" y="356"/>
                      <a:pt x="520" y="334"/>
                    </a:cubicBezTo>
                    <a:lnTo>
                      <a:pt x="520" y="334"/>
                    </a:lnTo>
                    <a:cubicBezTo>
                      <a:pt x="486" y="269"/>
                      <a:pt x="469" y="214"/>
                      <a:pt x="460" y="177"/>
                    </a:cubicBezTo>
                    <a:lnTo>
                      <a:pt x="460" y="177"/>
                    </a:lnTo>
                    <a:cubicBezTo>
                      <a:pt x="413" y="215"/>
                      <a:pt x="379" y="246"/>
                      <a:pt x="379" y="246"/>
                    </a:cubicBezTo>
                    <a:lnTo>
                      <a:pt x="379" y="246"/>
                    </a:lnTo>
                    <a:cubicBezTo>
                      <a:pt x="375" y="248"/>
                      <a:pt x="372" y="249"/>
                      <a:pt x="368" y="246"/>
                    </a:cubicBezTo>
                    <a:lnTo>
                      <a:pt x="201" y="139"/>
                    </a:lnTo>
                    <a:lnTo>
                      <a:pt x="201" y="139"/>
                    </a:lnTo>
                    <a:cubicBezTo>
                      <a:pt x="200" y="139"/>
                      <a:pt x="198" y="137"/>
                      <a:pt x="198" y="135"/>
                    </a:cubicBezTo>
                    <a:lnTo>
                      <a:pt x="198" y="135"/>
                    </a:lnTo>
                    <a:cubicBezTo>
                      <a:pt x="195" y="117"/>
                      <a:pt x="186" y="87"/>
                      <a:pt x="180" y="79"/>
                    </a:cubicBezTo>
                    <a:lnTo>
                      <a:pt x="180" y="79"/>
                    </a:lnTo>
                    <a:cubicBezTo>
                      <a:pt x="159" y="48"/>
                      <a:pt x="130" y="21"/>
                      <a:pt x="120" y="16"/>
                    </a:cubicBezTo>
                    <a:lnTo>
                      <a:pt x="120" y="16"/>
                    </a:lnTo>
                    <a:cubicBezTo>
                      <a:pt x="116" y="30"/>
                      <a:pt x="130" y="59"/>
                      <a:pt x="138" y="72"/>
                    </a:cubicBezTo>
                    <a:lnTo>
                      <a:pt x="138" y="72"/>
                    </a:lnTo>
                    <a:cubicBezTo>
                      <a:pt x="140" y="74"/>
                      <a:pt x="139" y="79"/>
                      <a:pt x="137" y="82"/>
                    </a:cubicBezTo>
                    <a:lnTo>
                      <a:pt x="137" y="82"/>
                    </a:lnTo>
                    <a:cubicBezTo>
                      <a:pt x="134" y="85"/>
                      <a:pt x="130" y="85"/>
                      <a:pt x="127" y="83"/>
                    </a:cubicBezTo>
                    <a:lnTo>
                      <a:pt x="127" y="83"/>
                    </a:lnTo>
                    <a:cubicBezTo>
                      <a:pt x="86" y="58"/>
                      <a:pt x="36" y="34"/>
                      <a:pt x="25" y="36"/>
                    </a:cubicBezTo>
                    <a:lnTo>
                      <a:pt x="25" y="36"/>
                    </a:lnTo>
                    <a:cubicBezTo>
                      <a:pt x="19" y="44"/>
                      <a:pt x="28" y="53"/>
                      <a:pt x="28" y="53"/>
                    </a:cubicBezTo>
                    <a:lnTo>
                      <a:pt x="28" y="53"/>
                    </a:lnTo>
                    <a:cubicBezTo>
                      <a:pt x="30" y="55"/>
                      <a:pt x="31" y="57"/>
                      <a:pt x="30" y="60"/>
                    </a:cubicBezTo>
                    <a:lnTo>
                      <a:pt x="30" y="60"/>
                    </a:lnTo>
                    <a:cubicBezTo>
                      <a:pt x="30" y="62"/>
                      <a:pt x="28" y="65"/>
                      <a:pt x="26" y="66"/>
                    </a:cubicBezTo>
                    <a:lnTo>
                      <a:pt x="26" y="66"/>
                    </a:lnTo>
                    <a:cubicBezTo>
                      <a:pt x="24" y="67"/>
                      <a:pt x="16" y="73"/>
                      <a:pt x="16" y="79"/>
                    </a:cubicBezTo>
                    <a:lnTo>
                      <a:pt x="16" y="79"/>
                    </a:lnTo>
                    <a:cubicBezTo>
                      <a:pt x="16" y="85"/>
                      <a:pt x="22" y="91"/>
                      <a:pt x="26" y="95"/>
                    </a:cubicBezTo>
                    <a:lnTo>
                      <a:pt x="26" y="95"/>
                    </a:lnTo>
                    <a:cubicBezTo>
                      <a:pt x="29" y="96"/>
                      <a:pt x="31" y="99"/>
                      <a:pt x="30" y="102"/>
                    </a:cubicBezTo>
                    <a:lnTo>
                      <a:pt x="30" y="102"/>
                    </a:lnTo>
                    <a:cubicBezTo>
                      <a:pt x="30" y="105"/>
                      <a:pt x="28" y="107"/>
                      <a:pt x="25" y="109"/>
                    </a:cubicBezTo>
                    <a:close/>
                    <a:moveTo>
                      <a:pt x="386" y="404"/>
                    </a:moveTo>
                    <a:lnTo>
                      <a:pt x="386" y="404"/>
                    </a:lnTo>
                    <a:cubicBezTo>
                      <a:pt x="385" y="404"/>
                      <a:pt x="385" y="404"/>
                      <a:pt x="384" y="404"/>
                    </a:cubicBezTo>
                    <a:lnTo>
                      <a:pt x="384" y="404"/>
                    </a:lnTo>
                    <a:cubicBezTo>
                      <a:pt x="310" y="403"/>
                      <a:pt x="137" y="249"/>
                      <a:pt x="118" y="232"/>
                    </a:cubicBezTo>
                    <a:lnTo>
                      <a:pt x="118" y="232"/>
                    </a:lnTo>
                    <a:cubicBezTo>
                      <a:pt x="109" y="229"/>
                      <a:pt x="65" y="214"/>
                      <a:pt x="28" y="186"/>
                    </a:cubicBezTo>
                    <a:lnTo>
                      <a:pt x="28" y="186"/>
                    </a:lnTo>
                    <a:cubicBezTo>
                      <a:pt x="17" y="177"/>
                      <a:pt x="11" y="168"/>
                      <a:pt x="10" y="157"/>
                    </a:cubicBezTo>
                    <a:lnTo>
                      <a:pt x="10" y="157"/>
                    </a:lnTo>
                    <a:cubicBezTo>
                      <a:pt x="10" y="151"/>
                      <a:pt x="11" y="145"/>
                      <a:pt x="13" y="141"/>
                    </a:cubicBezTo>
                    <a:lnTo>
                      <a:pt x="13" y="141"/>
                    </a:lnTo>
                    <a:cubicBezTo>
                      <a:pt x="4" y="131"/>
                      <a:pt x="0" y="122"/>
                      <a:pt x="2" y="113"/>
                    </a:cubicBezTo>
                    <a:lnTo>
                      <a:pt x="2" y="113"/>
                    </a:lnTo>
                    <a:cubicBezTo>
                      <a:pt x="3" y="107"/>
                      <a:pt x="6" y="103"/>
                      <a:pt x="9" y="100"/>
                    </a:cubicBezTo>
                    <a:lnTo>
                      <a:pt x="9" y="100"/>
                    </a:lnTo>
                    <a:cubicBezTo>
                      <a:pt x="3" y="94"/>
                      <a:pt x="0" y="86"/>
                      <a:pt x="0" y="79"/>
                    </a:cubicBezTo>
                    <a:lnTo>
                      <a:pt x="0" y="79"/>
                    </a:lnTo>
                    <a:cubicBezTo>
                      <a:pt x="0" y="69"/>
                      <a:pt x="6" y="62"/>
                      <a:pt x="10" y="57"/>
                    </a:cubicBezTo>
                    <a:lnTo>
                      <a:pt x="10" y="57"/>
                    </a:lnTo>
                    <a:cubicBezTo>
                      <a:pt x="6" y="49"/>
                      <a:pt x="3" y="35"/>
                      <a:pt x="14" y="24"/>
                    </a:cubicBezTo>
                    <a:lnTo>
                      <a:pt x="14" y="24"/>
                    </a:lnTo>
                    <a:cubicBezTo>
                      <a:pt x="24" y="14"/>
                      <a:pt x="56" y="24"/>
                      <a:pt x="111" y="54"/>
                    </a:cubicBezTo>
                    <a:lnTo>
                      <a:pt x="111" y="54"/>
                    </a:lnTo>
                    <a:cubicBezTo>
                      <a:pt x="104" y="38"/>
                      <a:pt x="99" y="19"/>
                      <a:pt x="106" y="6"/>
                    </a:cubicBezTo>
                    <a:lnTo>
                      <a:pt x="106" y="6"/>
                    </a:lnTo>
                    <a:cubicBezTo>
                      <a:pt x="108" y="2"/>
                      <a:pt x="112" y="0"/>
                      <a:pt x="117" y="0"/>
                    </a:cubicBezTo>
                    <a:lnTo>
                      <a:pt x="117" y="0"/>
                    </a:lnTo>
                    <a:lnTo>
                      <a:pt x="117" y="0"/>
                    </a:lnTo>
                    <a:lnTo>
                      <a:pt x="117" y="0"/>
                    </a:lnTo>
                    <a:cubicBezTo>
                      <a:pt x="138" y="0"/>
                      <a:pt x="181" y="50"/>
                      <a:pt x="194" y="69"/>
                    </a:cubicBezTo>
                    <a:lnTo>
                      <a:pt x="194" y="69"/>
                    </a:lnTo>
                    <a:cubicBezTo>
                      <a:pt x="202" y="81"/>
                      <a:pt x="211" y="116"/>
                      <a:pt x="213" y="128"/>
                    </a:cubicBezTo>
                    <a:lnTo>
                      <a:pt x="372" y="230"/>
                    </a:lnTo>
                    <a:lnTo>
                      <a:pt x="372" y="230"/>
                    </a:lnTo>
                    <a:cubicBezTo>
                      <a:pt x="384" y="219"/>
                      <a:pt x="418" y="190"/>
                      <a:pt x="460" y="155"/>
                    </a:cubicBezTo>
                    <a:lnTo>
                      <a:pt x="460" y="155"/>
                    </a:lnTo>
                    <a:cubicBezTo>
                      <a:pt x="463" y="153"/>
                      <a:pt x="466" y="153"/>
                      <a:pt x="469" y="154"/>
                    </a:cubicBezTo>
                    <a:lnTo>
                      <a:pt x="469" y="154"/>
                    </a:lnTo>
                    <a:cubicBezTo>
                      <a:pt x="471" y="155"/>
                      <a:pt x="473" y="157"/>
                      <a:pt x="474" y="160"/>
                    </a:cubicBezTo>
                    <a:lnTo>
                      <a:pt x="474" y="160"/>
                    </a:lnTo>
                    <a:cubicBezTo>
                      <a:pt x="481" y="197"/>
                      <a:pt x="497" y="258"/>
                      <a:pt x="538" y="333"/>
                    </a:cubicBezTo>
                    <a:lnTo>
                      <a:pt x="538" y="333"/>
                    </a:lnTo>
                    <a:cubicBezTo>
                      <a:pt x="540" y="336"/>
                      <a:pt x="539" y="341"/>
                      <a:pt x="535" y="344"/>
                    </a:cubicBezTo>
                    <a:lnTo>
                      <a:pt x="535" y="344"/>
                    </a:lnTo>
                    <a:cubicBezTo>
                      <a:pt x="495" y="371"/>
                      <a:pt x="436" y="404"/>
                      <a:pt x="386" y="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70">
                <a:extLst>
                  <a:ext uri="{FF2B5EF4-FFF2-40B4-BE49-F238E27FC236}">
                    <a16:creationId xmlns:a16="http://schemas.microsoft.com/office/drawing/2014/main" id="{D6AC487D-4302-4CDC-911F-B2F01FF1B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9720" y="8883913"/>
                <a:ext cx="455482" cy="613911"/>
              </a:xfrm>
              <a:custGeom>
                <a:avLst/>
                <a:gdLst>
                  <a:gd name="T0" fmla="*/ 440 w 505"/>
                  <a:gd name="T1" fmla="*/ 48 h 682"/>
                  <a:gd name="T2" fmla="*/ 440 w 505"/>
                  <a:gd name="T3" fmla="*/ 48 h 682"/>
                  <a:gd name="T4" fmla="*/ 226 w 505"/>
                  <a:gd name="T5" fmla="*/ 22 h 682"/>
                  <a:gd name="T6" fmla="*/ 226 w 505"/>
                  <a:gd name="T7" fmla="*/ 22 h 682"/>
                  <a:gd name="T8" fmla="*/ 0 w 505"/>
                  <a:gd name="T9" fmla="*/ 183 h 682"/>
                  <a:gd name="T10" fmla="*/ 0 w 505"/>
                  <a:gd name="T11" fmla="*/ 183 h 682"/>
                  <a:gd name="T12" fmla="*/ 66 w 505"/>
                  <a:gd name="T13" fmla="*/ 358 h 682"/>
                  <a:gd name="T14" fmla="*/ 66 w 505"/>
                  <a:gd name="T15" fmla="*/ 358 h 682"/>
                  <a:gd name="T16" fmla="*/ 98 w 505"/>
                  <a:gd name="T17" fmla="*/ 335 h 682"/>
                  <a:gd name="T18" fmla="*/ 60 w 505"/>
                  <a:gd name="T19" fmla="*/ 536 h 682"/>
                  <a:gd name="T20" fmla="*/ 60 w 505"/>
                  <a:gd name="T21" fmla="*/ 536 h 682"/>
                  <a:gd name="T22" fmla="*/ 440 w 505"/>
                  <a:gd name="T23" fmla="*/ 583 h 682"/>
                  <a:gd name="T24" fmla="*/ 440 w 505"/>
                  <a:gd name="T25" fmla="*/ 583 h 682"/>
                  <a:gd name="T26" fmla="*/ 440 w 505"/>
                  <a:gd name="T27" fmla="*/ 48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05" h="682">
                    <a:moveTo>
                      <a:pt x="440" y="48"/>
                    </a:moveTo>
                    <a:lnTo>
                      <a:pt x="440" y="48"/>
                    </a:lnTo>
                    <a:cubicBezTo>
                      <a:pt x="411" y="0"/>
                      <a:pt x="263" y="9"/>
                      <a:pt x="226" y="22"/>
                    </a:cubicBezTo>
                    <a:lnTo>
                      <a:pt x="226" y="22"/>
                    </a:lnTo>
                    <a:cubicBezTo>
                      <a:pt x="171" y="42"/>
                      <a:pt x="70" y="126"/>
                      <a:pt x="0" y="183"/>
                    </a:cubicBezTo>
                    <a:lnTo>
                      <a:pt x="0" y="183"/>
                    </a:lnTo>
                    <a:cubicBezTo>
                      <a:pt x="7" y="218"/>
                      <a:pt x="24" y="280"/>
                      <a:pt x="66" y="358"/>
                    </a:cubicBezTo>
                    <a:lnTo>
                      <a:pt x="66" y="358"/>
                    </a:lnTo>
                    <a:cubicBezTo>
                      <a:pt x="85" y="345"/>
                      <a:pt x="98" y="335"/>
                      <a:pt x="98" y="335"/>
                    </a:cubicBezTo>
                    <a:lnTo>
                      <a:pt x="60" y="536"/>
                    </a:lnTo>
                    <a:lnTo>
                      <a:pt x="60" y="536"/>
                    </a:lnTo>
                    <a:cubicBezTo>
                      <a:pt x="60" y="536"/>
                      <a:pt x="164" y="681"/>
                      <a:pt x="440" y="583"/>
                    </a:cubicBezTo>
                    <a:lnTo>
                      <a:pt x="440" y="583"/>
                    </a:lnTo>
                    <a:cubicBezTo>
                      <a:pt x="440" y="583"/>
                      <a:pt x="504" y="150"/>
                      <a:pt x="440" y="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71">
                <a:extLst>
                  <a:ext uri="{FF2B5EF4-FFF2-40B4-BE49-F238E27FC236}">
                    <a16:creationId xmlns:a16="http://schemas.microsoft.com/office/drawing/2014/main" id="{42425BC8-47B2-4947-BAA1-94105BEC0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1798" y="8875991"/>
                <a:ext cx="467366" cy="605990"/>
              </a:xfrm>
              <a:custGeom>
                <a:avLst/>
                <a:gdLst>
                  <a:gd name="T0" fmla="*/ 76 w 521"/>
                  <a:gd name="T1" fmla="*/ 545 h 673"/>
                  <a:gd name="T2" fmla="*/ 76 w 521"/>
                  <a:gd name="T3" fmla="*/ 545 h 673"/>
                  <a:gd name="T4" fmla="*/ 441 w 521"/>
                  <a:gd name="T5" fmla="*/ 588 h 673"/>
                  <a:gd name="T6" fmla="*/ 441 w 521"/>
                  <a:gd name="T7" fmla="*/ 588 h 673"/>
                  <a:gd name="T8" fmla="*/ 442 w 521"/>
                  <a:gd name="T9" fmla="*/ 63 h 673"/>
                  <a:gd name="T10" fmla="*/ 442 w 521"/>
                  <a:gd name="T11" fmla="*/ 63 h 673"/>
                  <a:gd name="T12" fmla="*/ 237 w 521"/>
                  <a:gd name="T13" fmla="*/ 41 h 673"/>
                  <a:gd name="T14" fmla="*/ 237 w 521"/>
                  <a:gd name="T15" fmla="*/ 41 h 673"/>
                  <a:gd name="T16" fmla="*/ 34 w 521"/>
                  <a:gd name="T17" fmla="*/ 183 h 673"/>
                  <a:gd name="T18" fmla="*/ 18 w 521"/>
                  <a:gd name="T19" fmla="*/ 197 h 673"/>
                  <a:gd name="T20" fmla="*/ 18 w 521"/>
                  <a:gd name="T21" fmla="*/ 197 h 673"/>
                  <a:gd name="T22" fmla="*/ 77 w 521"/>
                  <a:gd name="T23" fmla="*/ 357 h 673"/>
                  <a:gd name="T24" fmla="*/ 77 w 521"/>
                  <a:gd name="T25" fmla="*/ 357 h 673"/>
                  <a:gd name="T26" fmla="*/ 100 w 521"/>
                  <a:gd name="T27" fmla="*/ 339 h 673"/>
                  <a:gd name="T28" fmla="*/ 100 w 521"/>
                  <a:gd name="T29" fmla="*/ 339 h 673"/>
                  <a:gd name="T30" fmla="*/ 110 w 521"/>
                  <a:gd name="T31" fmla="*/ 339 h 673"/>
                  <a:gd name="T32" fmla="*/ 110 w 521"/>
                  <a:gd name="T33" fmla="*/ 339 h 673"/>
                  <a:gd name="T34" fmla="*/ 113 w 521"/>
                  <a:gd name="T35" fmla="*/ 347 h 673"/>
                  <a:gd name="T36" fmla="*/ 76 w 521"/>
                  <a:gd name="T37" fmla="*/ 545 h 673"/>
                  <a:gd name="T38" fmla="*/ 270 w 521"/>
                  <a:gd name="T39" fmla="*/ 636 h 673"/>
                  <a:gd name="T40" fmla="*/ 270 w 521"/>
                  <a:gd name="T41" fmla="*/ 636 h 673"/>
                  <a:gd name="T42" fmla="*/ 61 w 521"/>
                  <a:gd name="T43" fmla="*/ 552 h 673"/>
                  <a:gd name="T44" fmla="*/ 61 w 521"/>
                  <a:gd name="T45" fmla="*/ 552 h 673"/>
                  <a:gd name="T46" fmla="*/ 59 w 521"/>
                  <a:gd name="T47" fmla="*/ 545 h 673"/>
                  <a:gd name="T48" fmla="*/ 93 w 521"/>
                  <a:gd name="T49" fmla="*/ 365 h 673"/>
                  <a:gd name="T50" fmla="*/ 93 w 521"/>
                  <a:gd name="T51" fmla="*/ 365 h 673"/>
                  <a:gd name="T52" fmla="*/ 78 w 521"/>
                  <a:gd name="T53" fmla="*/ 376 h 673"/>
                  <a:gd name="T54" fmla="*/ 78 w 521"/>
                  <a:gd name="T55" fmla="*/ 376 h 673"/>
                  <a:gd name="T56" fmla="*/ 72 w 521"/>
                  <a:gd name="T57" fmla="*/ 377 h 673"/>
                  <a:gd name="T58" fmla="*/ 72 w 521"/>
                  <a:gd name="T59" fmla="*/ 377 h 673"/>
                  <a:gd name="T60" fmla="*/ 67 w 521"/>
                  <a:gd name="T61" fmla="*/ 373 h 673"/>
                  <a:gd name="T62" fmla="*/ 67 w 521"/>
                  <a:gd name="T63" fmla="*/ 373 h 673"/>
                  <a:gd name="T64" fmla="*/ 1 w 521"/>
                  <a:gd name="T65" fmla="*/ 196 h 673"/>
                  <a:gd name="T66" fmla="*/ 1 w 521"/>
                  <a:gd name="T67" fmla="*/ 196 h 673"/>
                  <a:gd name="T68" fmla="*/ 3 w 521"/>
                  <a:gd name="T69" fmla="*/ 187 h 673"/>
                  <a:gd name="T70" fmla="*/ 24 w 521"/>
                  <a:gd name="T71" fmla="*/ 171 h 673"/>
                  <a:gd name="T72" fmla="*/ 24 w 521"/>
                  <a:gd name="T73" fmla="*/ 171 h 673"/>
                  <a:gd name="T74" fmla="*/ 231 w 521"/>
                  <a:gd name="T75" fmla="*/ 26 h 673"/>
                  <a:gd name="T76" fmla="*/ 231 w 521"/>
                  <a:gd name="T77" fmla="*/ 26 h 673"/>
                  <a:gd name="T78" fmla="*/ 455 w 521"/>
                  <a:gd name="T79" fmla="*/ 54 h 673"/>
                  <a:gd name="T80" fmla="*/ 455 w 521"/>
                  <a:gd name="T81" fmla="*/ 54 h 673"/>
                  <a:gd name="T82" fmla="*/ 456 w 521"/>
                  <a:gd name="T83" fmla="*/ 595 h 673"/>
                  <a:gd name="T84" fmla="*/ 456 w 521"/>
                  <a:gd name="T85" fmla="*/ 595 h 673"/>
                  <a:gd name="T86" fmla="*/ 451 w 521"/>
                  <a:gd name="T87" fmla="*/ 602 h 673"/>
                  <a:gd name="T88" fmla="*/ 451 w 521"/>
                  <a:gd name="T89" fmla="*/ 602 h 673"/>
                  <a:gd name="T90" fmla="*/ 270 w 521"/>
                  <a:gd name="T91" fmla="*/ 636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21" h="673">
                    <a:moveTo>
                      <a:pt x="76" y="545"/>
                    </a:moveTo>
                    <a:lnTo>
                      <a:pt x="76" y="545"/>
                    </a:lnTo>
                    <a:cubicBezTo>
                      <a:pt x="92" y="563"/>
                      <a:pt x="198" y="672"/>
                      <a:pt x="441" y="588"/>
                    </a:cubicBezTo>
                    <a:lnTo>
                      <a:pt x="441" y="588"/>
                    </a:lnTo>
                    <a:cubicBezTo>
                      <a:pt x="448" y="540"/>
                      <a:pt x="499" y="156"/>
                      <a:pt x="442" y="63"/>
                    </a:cubicBezTo>
                    <a:lnTo>
                      <a:pt x="442" y="63"/>
                    </a:lnTo>
                    <a:cubicBezTo>
                      <a:pt x="416" y="21"/>
                      <a:pt x="274" y="28"/>
                      <a:pt x="237" y="41"/>
                    </a:cubicBezTo>
                    <a:lnTo>
                      <a:pt x="237" y="41"/>
                    </a:lnTo>
                    <a:cubicBezTo>
                      <a:pt x="189" y="58"/>
                      <a:pt x="100" y="130"/>
                      <a:pt x="34" y="183"/>
                    </a:cubicBezTo>
                    <a:lnTo>
                      <a:pt x="18" y="197"/>
                    </a:lnTo>
                    <a:lnTo>
                      <a:pt x="18" y="197"/>
                    </a:lnTo>
                    <a:cubicBezTo>
                      <a:pt x="24" y="233"/>
                      <a:pt x="40" y="288"/>
                      <a:pt x="77" y="357"/>
                    </a:cubicBezTo>
                    <a:lnTo>
                      <a:pt x="77" y="357"/>
                    </a:lnTo>
                    <a:cubicBezTo>
                      <a:pt x="91" y="347"/>
                      <a:pt x="100" y="339"/>
                      <a:pt x="100" y="339"/>
                    </a:cubicBezTo>
                    <a:lnTo>
                      <a:pt x="100" y="339"/>
                    </a:lnTo>
                    <a:cubicBezTo>
                      <a:pt x="103" y="337"/>
                      <a:pt x="107" y="337"/>
                      <a:pt x="110" y="339"/>
                    </a:cubicBezTo>
                    <a:lnTo>
                      <a:pt x="110" y="339"/>
                    </a:lnTo>
                    <a:cubicBezTo>
                      <a:pt x="113" y="341"/>
                      <a:pt x="114" y="344"/>
                      <a:pt x="113" y="347"/>
                    </a:cubicBezTo>
                    <a:lnTo>
                      <a:pt x="76" y="545"/>
                    </a:lnTo>
                    <a:close/>
                    <a:moveTo>
                      <a:pt x="270" y="636"/>
                    </a:moveTo>
                    <a:lnTo>
                      <a:pt x="270" y="636"/>
                    </a:lnTo>
                    <a:cubicBezTo>
                      <a:pt x="125" y="636"/>
                      <a:pt x="64" y="556"/>
                      <a:pt x="61" y="552"/>
                    </a:cubicBezTo>
                    <a:lnTo>
                      <a:pt x="61" y="552"/>
                    </a:lnTo>
                    <a:cubicBezTo>
                      <a:pt x="59" y="550"/>
                      <a:pt x="58" y="547"/>
                      <a:pt x="59" y="545"/>
                    </a:cubicBezTo>
                    <a:lnTo>
                      <a:pt x="93" y="365"/>
                    </a:lnTo>
                    <a:lnTo>
                      <a:pt x="93" y="365"/>
                    </a:lnTo>
                    <a:cubicBezTo>
                      <a:pt x="89" y="368"/>
                      <a:pt x="84" y="372"/>
                      <a:pt x="78" y="376"/>
                    </a:cubicBezTo>
                    <a:lnTo>
                      <a:pt x="78" y="376"/>
                    </a:lnTo>
                    <a:cubicBezTo>
                      <a:pt x="76" y="377"/>
                      <a:pt x="74" y="378"/>
                      <a:pt x="72" y="377"/>
                    </a:cubicBezTo>
                    <a:lnTo>
                      <a:pt x="72" y="377"/>
                    </a:lnTo>
                    <a:cubicBezTo>
                      <a:pt x="69" y="376"/>
                      <a:pt x="68" y="375"/>
                      <a:pt x="67" y="373"/>
                    </a:cubicBezTo>
                    <a:lnTo>
                      <a:pt x="67" y="373"/>
                    </a:lnTo>
                    <a:cubicBezTo>
                      <a:pt x="24" y="295"/>
                      <a:pt x="8" y="234"/>
                      <a:pt x="1" y="196"/>
                    </a:cubicBezTo>
                    <a:lnTo>
                      <a:pt x="1" y="196"/>
                    </a:lnTo>
                    <a:cubicBezTo>
                      <a:pt x="0" y="192"/>
                      <a:pt x="2" y="189"/>
                      <a:pt x="3" y="187"/>
                    </a:cubicBezTo>
                    <a:lnTo>
                      <a:pt x="24" y="171"/>
                    </a:lnTo>
                    <a:lnTo>
                      <a:pt x="24" y="171"/>
                    </a:lnTo>
                    <a:cubicBezTo>
                      <a:pt x="94" y="114"/>
                      <a:pt x="180" y="44"/>
                      <a:pt x="231" y="26"/>
                    </a:cubicBezTo>
                    <a:lnTo>
                      <a:pt x="231" y="26"/>
                    </a:lnTo>
                    <a:cubicBezTo>
                      <a:pt x="265" y="13"/>
                      <a:pt x="422" y="0"/>
                      <a:pt x="455" y="54"/>
                    </a:cubicBezTo>
                    <a:lnTo>
                      <a:pt x="455" y="54"/>
                    </a:lnTo>
                    <a:cubicBezTo>
                      <a:pt x="520" y="158"/>
                      <a:pt x="459" y="577"/>
                      <a:pt x="456" y="595"/>
                    </a:cubicBezTo>
                    <a:lnTo>
                      <a:pt x="456" y="595"/>
                    </a:lnTo>
                    <a:cubicBezTo>
                      <a:pt x="456" y="598"/>
                      <a:pt x="454" y="601"/>
                      <a:pt x="451" y="602"/>
                    </a:cubicBezTo>
                    <a:lnTo>
                      <a:pt x="451" y="602"/>
                    </a:lnTo>
                    <a:cubicBezTo>
                      <a:pt x="380" y="627"/>
                      <a:pt x="320" y="636"/>
                      <a:pt x="270" y="6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72">
                <a:extLst>
                  <a:ext uri="{FF2B5EF4-FFF2-40B4-BE49-F238E27FC236}">
                    <a16:creationId xmlns:a16="http://schemas.microsoft.com/office/drawing/2014/main" id="{8F99B863-A758-4388-9C77-CA3B84433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8867" y="10036483"/>
                <a:ext cx="289132" cy="15843"/>
              </a:xfrm>
              <a:custGeom>
                <a:avLst/>
                <a:gdLst>
                  <a:gd name="T0" fmla="*/ 315 w 324"/>
                  <a:gd name="T1" fmla="*/ 17 h 18"/>
                  <a:gd name="T2" fmla="*/ 9 w 324"/>
                  <a:gd name="T3" fmla="*/ 17 h 18"/>
                  <a:gd name="T4" fmla="*/ 9 w 324"/>
                  <a:gd name="T5" fmla="*/ 17 h 18"/>
                  <a:gd name="T6" fmla="*/ 0 w 324"/>
                  <a:gd name="T7" fmla="*/ 9 h 18"/>
                  <a:gd name="T8" fmla="*/ 0 w 324"/>
                  <a:gd name="T9" fmla="*/ 9 h 18"/>
                  <a:gd name="T10" fmla="*/ 9 w 324"/>
                  <a:gd name="T11" fmla="*/ 0 h 18"/>
                  <a:gd name="T12" fmla="*/ 315 w 324"/>
                  <a:gd name="T13" fmla="*/ 0 h 18"/>
                  <a:gd name="T14" fmla="*/ 315 w 324"/>
                  <a:gd name="T15" fmla="*/ 0 h 18"/>
                  <a:gd name="T16" fmla="*/ 323 w 324"/>
                  <a:gd name="T17" fmla="*/ 9 h 18"/>
                  <a:gd name="T18" fmla="*/ 323 w 324"/>
                  <a:gd name="T19" fmla="*/ 9 h 18"/>
                  <a:gd name="T20" fmla="*/ 315 w 324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4" h="18">
                    <a:moveTo>
                      <a:pt x="315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315" y="0"/>
                    </a:lnTo>
                    <a:lnTo>
                      <a:pt x="315" y="0"/>
                    </a:lnTo>
                    <a:cubicBezTo>
                      <a:pt x="319" y="0"/>
                      <a:pt x="323" y="4"/>
                      <a:pt x="323" y="9"/>
                    </a:cubicBezTo>
                    <a:lnTo>
                      <a:pt x="323" y="9"/>
                    </a:lnTo>
                    <a:cubicBezTo>
                      <a:pt x="323" y="13"/>
                      <a:pt x="319" y="17"/>
                      <a:pt x="31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73">
                <a:extLst>
                  <a:ext uri="{FF2B5EF4-FFF2-40B4-BE49-F238E27FC236}">
                    <a16:creationId xmlns:a16="http://schemas.microsoft.com/office/drawing/2014/main" id="{515BCCC0-057A-4588-9A93-8B1D8E976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1013" y="9141359"/>
                <a:ext cx="67331" cy="59412"/>
              </a:xfrm>
              <a:custGeom>
                <a:avLst/>
                <a:gdLst>
                  <a:gd name="T0" fmla="*/ 9 w 77"/>
                  <a:gd name="T1" fmla="*/ 63 h 64"/>
                  <a:gd name="T2" fmla="*/ 9 w 77"/>
                  <a:gd name="T3" fmla="*/ 63 h 64"/>
                  <a:gd name="T4" fmla="*/ 2 w 77"/>
                  <a:gd name="T5" fmla="*/ 61 h 64"/>
                  <a:gd name="T6" fmla="*/ 2 w 77"/>
                  <a:gd name="T7" fmla="*/ 61 h 64"/>
                  <a:gd name="T8" fmla="*/ 4 w 77"/>
                  <a:gd name="T9" fmla="*/ 49 h 64"/>
                  <a:gd name="T10" fmla="*/ 61 w 77"/>
                  <a:gd name="T11" fmla="*/ 3 h 64"/>
                  <a:gd name="T12" fmla="*/ 61 w 77"/>
                  <a:gd name="T13" fmla="*/ 3 h 64"/>
                  <a:gd name="T14" fmla="*/ 73 w 77"/>
                  <a:gd name="T15" fmla="*/ 5 h 64"/>
                  <a:gd name="T16" fmla="*/ 73 w 77"/>
                  <a:gd name="T17" fmla="*/ 5 h 64"/>
                  <a:gd name="T18" fmla="*/ 72 w 77"/>
                  <a:gd name="T19" fmla="*/ 16 h 64"/>
                  <a:gd name="T20" fmla="*/ 14 w 77"/>
                  <a:gd name="T21" fmla="*/ 61 h 64"/>
                  <a:gd name="T22" fmla="*/ 14 w 77"/>
                  <a:gd name="T23" fmla="*/ 61 h 64"/>
                  <a:gd name="T24" fmla="*/ 9 w 77"/>
                  <a:gd name="T2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" h="64">
                    <a:moveTo>
                      <a:pt x="9" y="63"/>
                    </a:moveTo>
                    <a:lnTo>
                      <a:pt x="9" y="63"/>
                    </a:lnTo>
                    <a:cubicBezTo>
                      <a:pt x="7" y="63"/>
                      <a:pt x="4" y="62"/>
                      <a:pt x="2" y="61"/>
                    </a:cubicBezTo>
                    <a:lnTo>
                      <a:pt x="2" y="61"/>
                    </a:lnTo>
                    <a:cubicBezTo>
                      <a:pt x="0" y="57"/>
                      <a:pt x="0" y="51"/>
                      <a:pt x="4" y="49"/>
                    </a:cubicBezTo>
                    <a:lnTo>
                      <a:pt x="61" y="3"/>
                    </a:lnTo>
                    <a:lnTo>
                      <a:pt x="61" y="3"/>
                    </a:lnTo>
                    <a:cubicBezTo>
                      <a:pt x="65" y="0"/>
                      <a:pt x="70" y="0"/>
                      <a:pt x="73" y="5"/>
                    </a:cubicBezTo>
                    <a:lnTo>
                      <a:pt x="73" y="5"/>
                    </a:lnTo>
                    <a:cubicBezTo>
                      <a:pt x="76" y="8"/>
                      <a:pt x="75" y="13"/>
                      <a:pt x="72" y="16"/>
                    </a:cubicBezTo>
                    <a:lnTo>
                      <a:pt x="14" y="61"/>
                    </a:lnTo>
                    <a:lnTo>
                      <a:pt x="14" y="61"/>
                    </a:lnTo>
                    <a:cubicBezTo>
                      <a:pt x="13" y="63"/>
                      <a:pt x="11" y="63"/>
                      <a:pt x="9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74">
                <a:extLst>
                  <a:ext uri="{FF2B5EF4-FFF2-40B4-BE49-F238E27FC236}">
                    <a16:creationId xmlns:a16="http://schemas.microsoft.com/office/drawing/2014/main" id="{18894114-CEF3-4DE5-BB3F-47DBD8357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3484" y="9014615"/>
                <a:ext cx="71293" cy="174272"/>
              </a:xfrm>
              <a:custGeom>
                <a:avLst/>
                <a:gdLst>
                  <a:gd name="T0" fmla="*/ 69 w 79"/>
                  <a:gd name="T1" fmla="*/ 194 h 195"/>
                  <a:gd name="T2" fmla="*/ 69 w 79"/>
                  <a:gd name="T3" fmla="*/ 194 h 195"/>
                  <a:gd name="T4" fmla="*/ 62 w 79"/>
                  <a:gd name="T5" fmla="*/ 190 h 195"/>
                  <a:gd name="T6" fmla="*/ 62 w 79"/>
                  <a:gd name="T7" fmla="*/ 190 h 195"/>
                  <a:gd name="T8" fmla="*/ 26 w 79"/>
                  <a:gd name="T9" fmla="*/ 113 h 195"/>
                  <a:gd name="T10" fmla="*/ 26 w 79"/>
                  <a:gd name="T11" fmla="*/ 113 h 195"/>
                  <a:gd name="T12" fmla="*/ 1 w 79"/>
                  <a:gd name="T13" fmla="*/ 10 h 195"/>
                  <a:gd name="T14" fmla="*/ 1 w 79"/>
                  <a:gd name="T15" fmla="*/ 10 h 195"/>
                  <a:gd name="T16" fmla="*/ 9 w 79"/>
                  <a:gd name="T17" fmla="*/ 1 h 195"/>
                  <a:gd name="T18" fmla="*/ 9 w 79"/>
                  <a:gd name="T19" fmla="*/ 1 h 195"/>
                  <a:gd name="T20" fmla="*/ 17 w 79"/>
                  <a:gd name="T21" fmla="*/ 9 h 195"/>
                  <a:gd name="T22" fmla="*/ 17 w 79"/>
                  <a:gd name="T23" fmla="*/ 9 h 195"/>
                  <a:gd name="T24" fmla="*/ 41 w 79"/>
                  <a:gd name="T25" fmla="*/ 108 h 195"/>
                  <a:gd name="T26" fmla="*/ 41 w 79"/>
                  <a:gd name="T27" fmla="*/ 108 h 195"/>
                  <a:gd name="T28" fmla="*/ 76 w 79"/>
                  <a:gd name="T29" fmla="*/ 181 h 195"/>
                  <a:gd name="T30" fmla="*/ 76 w 79"/>
                  <a:gd name="T31" fmla="*/ 181 h 195"/>
                  <a:gd name="T32" fmla="*/ 74 w 79"/>
                  <a:gd name="T33" fmla="*/ 193 h 195"/>
                  <a:gd name="T34" fmla="*/ 74 w 79"/>
                  <a:gd name="T35" fmla="*/ 193 h 195"/>
                  <a:gd name="T36" fmla="*/ 69 w 79"/>
                  <a:gd name="T37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9" h="195">
                    <a:moveTo>
                      <a:pt x="69" y="194"/>
                    </a:moveTo>
                    <a:lnTo>
                      <a:pt x="69" y="194"/>
                    </a:lnTo>
                    <a:cubicBezTo>
                      <a:pt x="67" y="194"/>
                      <a:pt x="64" y="193"/>
                      <a:pt x="62" y="190"/>
                    </a:cubicBezTo>
                    <a:lnTo>
                      <a:pt x="62" y="190"/>
                    </a:lnTo>
                    <a:cubicBezTo>
                      <a:pt x="62" y="189"/>
                      <a:pt x="40" y="157"/>
                      <a:pt x="26" y="113"/>
                    </a:cubicBezTo>
                    <a:lnTo>
                      <a:pt x="26" y="113"/>
                    </a:lnTo>
                    <a:cubicBezTo>
                      <a:pt x="5" y="52"/>
                      <a:pt x="1" y="12"/>
                      <a:pt x="1" y="10"/>
                    </a:cubicBezTo>
                    <a:lnTo>
                      <a:pt x="1" y="10"/>
                    </a:lnTo>
                    <a:cubicBezTo>
                      <a:pt x="0" y="6"/>
                      <a:pt x="4" y="1"/>
                      <a:pt x="9" y="1"/>
                    </a:cubicBezTo>
                    <a:lnTo>
                      <a:pt x="9" y="1"/>
                    </a:lnTo>
                    <a:cubicBezTo>
                      <a:pt x="13" y="0"/>
                      <a:pt x="17" y="4"/>
                      <a:pt x="17" y="9"/>
                    </a:cubicBezTo>
                    <a:lnTo>
                      <a:pt x="17" y="9"/>
                    </a:lnTo>
                    <a:cubicBezTo>
                      <a:pt x="17" y="9"/>
                      <a:pt x="21" y="50"/>
                      <a:pt x="41" y="108"/>
                    </a:cubicBezTo>
                    <a:lnTo>
                      <a:pt x="41" y="108"/>
                    </a:lnTo>
                    <a:cubicBezTo>
                      <a:pt x="56" y="149"/>
                      <a:pt x="76" y="181"/>
                      <a:pt x="76" y="181"/>
                    </a:cubicBezTo>
                    <a:lnTo>
                      <a:pt x="76" y="181"/>
                    </a:lnTo>
                    <a:cubicBezTo>
                      <a:pt x="78" y="186"/>
                      <a:pt x="78" y="190"/>
                      <a:pt x="74" y="193"/>
                    </a:cubicBezTo>
                    <a:lnTo>
                      <a:pt x="74" y="193"/>
                    </a:lnTo>
                    <a:cubicBezTo>
                      <a:pt x="72" y="194"/>
                      <a:pt x="71" y="194"/>
                      <a:pt x="69" y="1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75">
                <a:extLst>
                  <a:ext uri="{FF2B5EF4-FFF2-40B4-BE49-F238E27FC236}">
                    <a16:creationId xmlns:a16="http://schemas.microsoft.com/office/drawing/2014/main" id="{8E244DF1-86BF-4E5C-859E-3A708729C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0662" y="8527447"/>
                <a:ext cx="1406059" cy="1283276"/>
              </a:xfrm>
              <a:custGeom>
                <a:avLst/>
                <a:gdLst>
                  <a:gd name="T0" fmla="*/ 1564 w 1565"/>
                  <a:gd name="T1" fmla="*/ 1429 h 1430"/>
                  <a:gd name="T2" fmla="*/ 0 w 1565"/>
                  <a:gd name="T3" fmla="*/ 1429 h 1430"/>
                  <a:gd name="T4" fmla="*/ 0 w 1565"/>
                  <a:gd name="T5" fmla="*/ 0 h 1430"/>
                  <a:gd name="T6" fmla="*/ 1564 w 1565"/>
                  <a:gd name="T7" fmla="*/ 0 h 1430"/>
                  <a:gd name="T8" fmla="*/ 1564 w 1565"/>
                  <a:gd name="T9" fmla="*/ 1429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5" h="1430">
                    <a:moveTo>
                      <a:pt x="1564" y="1429"/>
                    </a:moveTo>
                    <a:lnTo>
                      <a:pt x="0" y="1429"/>
                    </a:lnTo>
                    <a:lnTo>
                      <a:pt x="0" y="0"/>
                    </a:lnTo>
                    <a:lnTo>
                      <a:pt x="1564" y="0"/>
                    </a:lnTo>
                    <a:lnTo>
                      <a:pt x="1564" y="142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76">
                <a:extLst>
                  <a:ext uri="{FF2B5EF4-FFF2-40B4-BE49-F238E27FC236}">
                    <a16:creationId xmlns:a16="http://schemas.microsoft.com/office/drawing/2014/main" id="{AB4CB2B9-E8E1-4CD7-95A7-D74BF9D97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741" y="8523485"/>
                <a:ext cx="1421902" cy="1299119"/>
              </a:xfrm>
              <a:custGeom>
                <a:avLst/>
                <a:gdLst>
                  <a:gd name="T0" fmla="*/ 17 w 1581"/>
                  <a:gd name="T1" fmla="*/ 1428 h 1446"/>
                  <a:gd name="T2" fmla="*/ 1564 w 1581"/>
                  <a:gd name="T3" fmla="*/ 1428 h 1446"/>
                  <a:gd name="T4" fmla="*/ 1564 w 1581"/>
                  <a:gd name="T5" fmla="*/ 17 h 1446"/>
                  <a:gd name="T6" fmla="*/ 17 w 1581"/>
                  <a:gd name="T7" fmla="*/ 17 h 1446"/>
                  <a:gd name="T8" fmla="*/ 17 w 1581"/>
                  <a:gd name="T9" fmla="*/ 1428 h 1446"/>
                  <a:gd name="T10" fmla="*/ 1572 w 1581"/>
                  <a:gd name="T11" fmla="*/ 1445 h 1446"/>
                  <a:gd name="T12" fmla="*/ 8 w 1581"/>
                  <a:gd name="T13" fmla="*/ 1445 h 1446"/>
                  <a:gd name="T14" fmla="*/ 8 w 1581"/>
                  <a:gd name="T15" fmla="*/ 1445 h 1446"/>
                  <a:gd name="T16" fmla="*/ 0 w 1581"/>
                  <a:gd name="T17" fmla="*/ 1437 h 1446"/>
                  <a:gd name="T18" fmla="*/ 0 w 1581"/>
                  <a:gd name="T19" fmla="*/ 8 h 1446"/>
                  <a:gd name="T20" fmla="*/ 0 w 1581"/>
                  <a:gd name="T21" fmla="*/ 8 h 1446"/>
                  <a:gd name="T22" fmla="*/ 8 w 1581"/>
                  <a:gd name="T23" fmla="*/ 0 h 1446"/>
                  <a:gd name="T24" fmla="*/ 1572 w 1581"/>
                  <a:gd name="T25" fmla="*/ 0 h 1446"/>
                  <a:gd name="T26" fmla="*/ 1572 w 1581"/>
                  <a:gd name="T27" fmla="*/ 0 h 1446"/>
                  <a:gd name="T28" fmla="*/ 1580 w 1581"/>
                  <a:gd name="T29" fmla="*/ 8 h 1446"/>
                  <a:gd name="T30" fmla="*/ 1580 w 1581"/>
                  <a:gd name="T31" fmla="*/ 1437 h 1446"/>
                  <a:gd name="T32" fmla="*/ 1580 w 1581"/>
                  <a:gd name="T33" fmla="*/ 1437 h 1446"/>
                  <a:gd name="T34" fmla="*/ 1572 w 1581"/>
                  <a:gd name="T35" fmla="*/ 1445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1" h="1446">
                    <a:moveTo>
                      <a:pt x="17" y="1428"/>
                    </a:moveTo>
                    <a:lnTo>
                      <a:pt x="1564" y="1428"/>
                    </a:lnTo>
                    <a:lnTo>
                      <a:pt x="1564" y="17"/>
                    </a:lnTo>
                    <a:lnTo>
                      <a:pt x="17" y="17"/>
                    </a:lnTo>
                    <a:lnTo>
                      <a:pt x="17" y="1428"/>
                    </a:lnTo>
                    <a:close/>
                    <a:moveTo>
                      <a:pt x="1572" y="1445"/>
                    </a:moveTo>
                    <a:lnTo>
                      <a:pt x="8" y="1445"/>
                    </a:lnTo>
                    <a:lnTo>
                      <a:pt x="8" y="1445"/>
                    </a:lnTo>
                    <a:cubicBezTo>
                      <a:pt x="4" y="1445"/>
                      <a:pt x="0" y="1442"/>
                      <a:pt x="0" y="143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572" y="0"/>
                    </a:lnTo>
                    <a:lnTo>
                      <a:pt x="1572" y="0"/>
                    </a:lnTo>
                    <a:cubicBezTo>
                      <a:pt x="1577" y="0"/>
                      <a:pt x="1580" y="4"/>
                      <a:pt x="1580" y="8"/>
                    </a:cubicBezTo>
                    <a:lnTo>
                      <a:pt x="1580" y="1437"/>
                    </a:lnTo>
                    <a:lnTo>
                      <a:pt x="1580" y="1437"/>
                    </a:lnTo>
                    <a:cubicBezTo>
                      <a:pt x="1580" y="1442"/>
                      <a:pt x="1577" y="1445"/>
                      <a:pt x="1572" y="1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77">
                <a:extLst>
                  <a:ext uri="{FF2B5EF4-FFF2-40B4-BE49-F238E27FC236}">
                    <a16:creationId xmlns:a16="http://schemas.microsoft.com/office/drawing/2014/main" id="{B2752872-A95F-4D16-BD40-E5D095D4A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1237" y="8523485"/>
                <a:ext cx="170313" cy="669364"/>
              </a:xfrm>
              <a:custGeom>
                <a:avLst/>
                <a:gdLst>
                  <a:gd name="T0" fmla="*/ 16 w 188"/>
                  <a:gd name="T1" fmla="*/ 726 h 744"/>
                  <a:gd name="T2" fmla="*/ 170 w 188"/>
                  <a:gd name="T3" fmla="*/ 726 h 744"/>
                  <a:gd name="T4" fmla="*/ 170 w 188"/>
                  <a:gd name="T5" fmla="*/ 17 h 744"/>
                  <a:gd name="T6" fmla="*/ 16 w 188"/>
                  <a:gd name="T7" fmla="*/ 17 h 744"/>
                  <a:gd name="T8" fmla="*/ 16 w 188"/>
                  <a:gd name="T9" fmla="*/ 726 h 744"/>
                  <a:gd name="T10" fmla="*/ 178 w 188"/>
                  <a:gd name="T11" fmla="*/ 743 h 744"/>
                  <a:gd name="T12" fmla="*/ 9 w 188"/>
                  <a:gd name="T13" fmla="*/ 743 h 744"/>
                  <a:gd name="T14" fmla="*/ 9 w 188"/>
                  <a:gd name="T15" fmla="*/ 743 h 744"/>
                  <a:gd name="T16" fmla="*/ 0 w 188"/>
                  <a:gd name="T17" fmla="*/ 734 h 744"/>
                  <a:gd name="T18" fmla="*/ 0 w 188"/>
                  <a:gd name="T19" fmla="*/ 8 h 744"/>
                  <a:gd name="T20" fmla="*/ 0 w 188"/>
                  <a:gd name="T21" fmla="*/ 8 h 744"/>
                  <a:gd name="T22" fmla="*/ 9 w 188"/>
                  <a:gd name="T23" fmla="*/ 0 h 744"/>
                  <a:gd name="T24" fmla="*/ 178 w 188"/>
                  <a:gd name="T25" fmla="*/ 0 h 744"/>
                  <a:gd name="T26" fmla="*/ 178 w 188"/>
                  <a:gd name="T27" fmla="*/ 0 h 744"/>
                  <a:gd name="T28" fmla="*/ 187 w 188"/>
                  <a:gd name="T29" fmla="*/ 8 h 744"/>
                  <a:gd name="T30" fmla="*/ 187 w 188"/>
                  <a:gd name="T31" fmla="*/ 734 h 744"/>
                  <a:gd name="T32" fmla="*/ 187 w 188"/>
                  <a:gd name="T33" fmla="*/ 734 h 744"/>
                  <a:gd name="T34" fmla="*/ 178 w 188"/>
                  <a:gd name="T35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744">
                    <a:moveTo>
                      <a:pt x="16" y="726"/>
                    </a:moveTo>
                    <a:lnTo>
                      <a:pt x="170" y="726"/>
                    </a:lnTo>
                    <a:lnTo>
                      <a:pt x="170" y="17"/>
                    </a:lnTo>
                    <a:lnTo>
                      <a:pt x="16" y="17"/>
                    </a:lnTo>
                    <a:lnTo>
                      <a:pt x="16" y="726"/>
                    </a:lnTo>
                    <a:close/>
                    <a:moveTo>
                      <a:pt x="178" y="743"/>
                    </a:moveTo>
                    <a:lnTo>
                      <a:pt x="9" y="743"/>
                    </a:lnTo>
                    <a:lnTo>
                      <a:pt x="9" y="743"/>
                    </a:lnTo>
                    <a:cubicBezTo>
                      <a:pt x="4" y="743"/>
                      <a:pt x="0" y="738"/>
                      <a:pt x="0" y="73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8" y="0"/>
                    </a:lnTo>
                    <a:lnTo>
                      <a:pt x="178" y="0"/>
                    </a:lnTo>
                    <a:cubicBezTo>
                      <a:pt x="183" y="0"/>
                      <a:pt x="187" y="4"/>
                      <a:pt x="187" y="8"/>
                    </a:cubicBezTo>
                    <a:lnTo>
                      <a:pt x="187" y="734"/>
                    </a:lnTo>
                    <a:lnTo>
                      <a:pt x="187" y="734"/>
                    </a:lnTo>
                    <a:cubicBezTo>
                      <a:pt x="187" y="738"/>
                      <a:pt x="183" y="743"/>
                      <a:pt x="178" y="7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78">
                <a:extLst>
                  <a:ext uri="{FF2B5EF4-FFF2-40B4-BE49-F238E27FC236}">
                    <a16:creationId xmlns:a16="http://schemas.microsoft.com/office/drawing/2014/main" id="{B70C588B-4DD9-4D20-A7E3-B1988AAB1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09158" y="8527447"/>
                <a:ext cx="154470" cy="653519"/>
              </a:xfrm>
              <a:custGeom>
                <a:avLst/>
                <a:gdLst>
                  <a:gd name="T0" fmla="*/ 169 w 170"/>
                  <a:gd name="T1" fmla="*/ 726 h 727"/>
                  <a:gd name="T2" fmla="*/ 0 w 170"/>
                  <a:gd name="T3" fmla="*/ 726 h 727"/>
                  <a:gd name="T4" fmla="*/ 0 w 170"/>
                  <a:gd name="T5" fmla="*/ 0 h 727"/>
                  <a:gd name="T6" fmla="*/ 169 w 170"/>
                  <a:gd name="T7" fmla="*/ 0 h 727"/>
                  <a:gd name="T8" fmla="*/ 169 w 170"/>
                  <a:gd name="T9" fmla="*/ 72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0" h="727">
                    <a:moveTo>
                      <a:pt x="169" y="726"/>
                    </a:moveTo>
                    <a:lnTo>
                      <a:pt x="0" y="726"/>
                    </a:lnTo>
                    <a:lnTo>
                      <a:pt x="0" y="0"/>
                    </a:lnTo>
                    <a:lnTo>
                      <a:pt x="169" y="0"/>
                    </a:lnTo>
                    <a:lnTo>
                      <a:pt x="169" y="72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79">
                <a:extLst>
                  <a:ext uri="{FF2B5EF4-FFF2-40B4-BE49-F238E27FC236}">
                    <a16:creationId xmlns:a16="http://schemas.microsoft.com/office/drawing/2014/main" id="{A63E2769-ADA8-4CB5-9559-30FD391A1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2856" y="8662112"/>
                <a:ext cx="479249" cy="459444"/>
              </a:xfrm>
              <a:custGeom>
                <a:avLst/>
                <a:gdLst>
                  <a:gd name="T0" fmla="*/ 532 w 533"/>
                  <a:gd name="T1" fmla="*/ 510 h 511"/>
                  <a:gd name="T2" fmla="*/ 0 w 533"/>
                  <a:gd name="T3" fmla="*/ 510 h 511"/>
                  <a:gd name="T4" fmla="*/ 0 w 533"/>
                  <a:gd name="T5" fmla="*/ 0 h 511"/>
                  <a:gd name="T6" fmla="*/ 532 w 533"/>
                  <a:gd name="T7" fmla="*/ 0 h 511"/>
                  <a:gd name="T8" fmla="*/ 532 w 533"/>
                  <a:gd name="T9" fmla="*/ 510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3" h="511">
                    <a:moveTo>
                      <a:pt x="532" y="510"/>
                    </a:moveTo>
                    <a:lnTo>
                      <a:pt x="0" y="510"/>
                    </a:lnTo>
                    <a:lnTo>
                      <a:pt x="0" y="0"/>
                    </a:lnTo>
                    <a:lnTo>
                      <a:pt x="532" y="0"/>
                    </a:lnTo>
                    <a:lnTo>
                      <a:pt x="532" y="51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80">
                <a:extLst>
                  <a:ext uri="{FF2B5EF4-FFF2-40B4-BE49-F238E27FC236}">
                    <a16:creationId xmlns:a16="http://schemas.microsoft.com/office/drawing/2014/main" id="{D26024CF-CE89-4B26-A292-9DBE98545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4934" y="8658150"/>
                <a:ext cx="491130" cy="475287"/>
              </a:xfrm>
              <a:custGeom>
                <a:avLst/>
                <a:gdLst>
                  <a:gd name="T0" fmla="*/ 17 w 549"/>
                  <a:gd name="T1" fmla="*/ 509 h 527"/>
                  <a:gd name="T2" fmla="*/ 531 w 549"/>
                  <a:gd name="T3" fmla="*/ 509 h 527"/>
                  <a:gd name="T4" fmla="*/ 531 w 549"/>
                  <a:gd name="T5" fmla="*/ 16 h 527"/>
                  <a:gd name="T6" fmla="*/ 17 w 549"/>
                  <a:gd name="T7" fmla="*/ 16 h 527"/>
                  <a:gd name="T8" fmla="*/ 17 w 549"/>
                  <a:gd name="T9" fmla="*/ 509 h 527"/>
                  <a:gd name="T10" fmla="*/ 540 w 549"/>
                  <a:gd name="T11" fmla="*/ 526 h 527"/>
                  <a:gd name="T12" fmla="*/ 8 w 549"/>
                  <a:gd name="T13" fmla="*/ 526 h 527"/>
                  <a:gd name="T14" fmla="*/ 8 w 549"/>
                  <a:gd name="T15" fmla="*/ 526 h 527"/>
                  <a:gd name="T16" fmla="*/ 0 w 549"/>
                  <a:gd name="T17" fmla="*/ 517 h 527"/>
                  <a:gd name="T18" fmla="*/ 0 w 549"/>
                  <a:gd name="T19" fmla="*/ 7 h 527"/>
                  <a:gd name="T20" fmla="*/ 0 w 549"/>
                  <a:gd name="T21" fmla="*/ 7 h 527"/>
                  <a:gd name="T22" fmla="*/ 8 w 549"/>
                  <a:gd name="T23" fmla="*/ 0 h 527"/>
                  <a:gd name="T24" fmla="*/ 540 w 549"/>
                  <a:gd name="T25" fmla="*/ 0 h 527"/>
                  <a:gd name="T26" fmla="*/ 540 w 549"/>
                  <a:gd name="T27" fmla="*/ 0 h 527"/>
                  <a:gd name="T28" fmla="*/ 548 w 549"/>
                  <a:gd name="T29" fmla="*/ 7 h 527"/>
                  <a:gd name="T30" fmla="*/ 548 w 549"/>
                  <a:gd name="T31" fmla="*/ 517 h 527"/>
                  <a:gd name="T32" fmla="*/ 548 w 549"/>
                  <a:gd name="T33" fmla="*/ 517 h 527"/>
                  <a:gd name="T34" fmla="*/ 540 w 549"/>
                  <a:gd name="T35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9" h="527">
                    <a:moveTo>
                      <a:pt x="17" y="509"/>
                    </a:moveTo>
                    <a:lnTo>
                      <a:pt x="531" y="509"/>
                    </a:lnTo>
                    <a:lnTo>
                      <a:pt x="531" y="16"/>
                    </a:lnTo>
                    <a:lnTo>
                      <a:pt x="17" y="16"/>
                    </a:lnTo>
                    <a:lnTo>
                      <a:pt x="17" y="509"/>
                    </a:lnTo>
                    <a:close/>
                    <a:moveTo>
                      <a:pt x="540" y="526"/>
                    </a:moveTo>
                    <a:lnTo>
                      <a:pt x="8" y="526"/>
                    </a:lnTo>
                    <a:lnTo>
                      <a:pt x="8" y="526"/>
                    </a:lnTo>
                    <a:cubicBezTo>
                      <a:pt x="4" y="526"/>
                      <a:pt x="0" y="522"/>
                      <a:pt x="0" y="517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540" y="0"/>
                    </a:lnTo>
                    <a:lnTo>
                      <a:pt x="540" y="0"/>
                    </a:lnTo>
                    <a:cubicBezTo>
                      <a:pt x="544" y="0"/>
                      <a:pt x="548" y="3"/>
                      <a:pt x="548" y="7"/>
                    </a:cubicBezTo>
                    <a:lnTo>
                      <a:pt x="548" y="517"/>
                    </a:lnTo>
                    <a:lnTo>
                      <a:pt x="548" y="517"/>
                    </a:lnTo>
                    <a:cubicBezTo>
                      <a:pt x="548" y="522"/>
                      <a:pt x="544" y="526"/>
                      <a:pt x="540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428172EC-E041-40C6-9741-39B9E76BA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3848" y="8757859"/>
                <a:ext cx="136133" cy="267749"/>
              </a:xfrm>
              <a:custGeom>
                <a:avLst/>
                <a:gdLst>
                  <a:gd name="connsiteX0" fmla="*/ 70149 w 136133"/>
                  <a:gd name="connsiteY0" fmla="*/ 66641 h 267749"/>
                  <a:gd name="connsiteX1" fmla="*/ 77604 w 136133"/>
                  <a:gd name="connsiteY1" fmla="*/ 74650 h 267749"/>
                  <a:gd name="connsiteX2" fmla="*/ 77604 w 136133"/>
                  <a:gd name="connsiteY2" fmla="*/ 260630 h 267749"/>
                  <a:gd name="connsiteX3" fmla="*/ 70149 w 136133"/>
                  <a:gd name="connsiteY3" fmla="*/ 267749 h 267749"/>
                  <a:gd name="connsiteX4" fmla="*/ 62693 w 136133"/>
                  <a:gd name="connsiteY4" fmla="*/ 260630 h 267749"/>
                  <a:gd name="connsiteX5" fmla="*/ 62693 w 136133"/>
                  <a:gd name="connsiteY5" fmla="*/ 74650 h 267749"/>
                  <a:gd name="connsiteX6" fmla="*/ 70149 w 136133"/>
                  <a:gd name="connsiteY6" fmla="*/ 66641 h 267749"/>
                  <a:gd name="connsiteX7" fmla="*/ 63650 w 136133"/>
                  <a:gd name="connsiteY7" fmla="*/ 2073 h 267749"/>
                  <a:gd name="connsiteX8" fmla="*/ 74522 w 136133"/>
                  <a:gd name="connsiteY8" fmla="*/ 2073 h 267749"/>
                  <a:gd name="connsiteX9" fmla="*/ 133415 w 136133"/>
                  <a:gd name="connsiteY9" fmla="*/ 62866 h 267749"/>
                  <a:gd name="connsiteX10" fmla="*/ 133415 w 136133"/>
                  <a:gd name="connsiteY10" fmla="*/ 72998 h 267749"/>
                  <a:gd name="connsiteX11" fmla="*/ 122542 w 136133"/>
                  <a:gd name="connsiteY11" fmla="*/ 72998 h 267749"/>
                  <a:gd name="connsiteX12" fmla="*/ 69086 w 136133"/>
                  <a:gd name="connsiteY12" fmla="*/ 17732 h 267749"/>
                  <a:gd name="connsiteX13" fmla="*/ 12912 w 136133"/>
                  <a:gd name="connsiteY13" fmla="*/ 75762 h 267749"/>
                  <a:gd name="connsiteX14" fmla="*/ 7475 w 136133"/>
                  <a:gd name="connsiteY14" fmla="*/ 77604 h 267749"/>
                  <a:gd name="connsiteX15" fmla="*/ 2039 w 136133"/>
                  <a:gd name="connsiteY15" fmla="*/ 75762 h 267749"/>
                  <a:gd name="connsiteX16" fmla="*/ 2039 w 136133"/>
                  <a:gd name="connsiteY16" fmla="*/ 64708 h 267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36133" h="267749">
                    <a:moveTo>
                      <a:pt x="70149" y="66641"/>
                    </a:moveTo>
                    <a:cubicBezTo>
                      <a:pt x="74808" y="66641"/>
                      <a:pt x="77604" y="70200"/>
                      <a:pt x="77604" y="74650"/>
                    </a:cubicBezTo>
                    <a:lnTo>
                      <a:pt x="77604" y="260630"/>
                    </a:lnTo>
                    <a:cubicBezTo>
                      <a:pt x="77604" y="265080"/>
                      <a:pt x="74808" y="267749"/>
                      <a:pt x="70149" y="267749"/>
                    </a:cubicBezTo>
                    <a:cubicBezTo>
                      <a:pt x="65489" y="267749"/>
                      <a:pt x="62693" y="265080"/>
                      <a:pt x="62693" y="260630"/>
                    </a:cubicBezTo>
                    <a:lnTo>
                      <a:pt x="62693" y="74650"/>
                    </a:lnTo>
                    <a:cubicBezTo>
                      <a:pt x="62693" y="70200"/>
                      <a:pt x="65489" y="66641"/>
                      <a:pt x="70149" y="66641"/>
                    </a:cubicBezTo>
                    <a:close/>
                    <a:moveTo>
                      <a:pt x="63650" y="2073"/>
                    </a:moveTo>
                    <a:cubicBezTo>
                      <a:pt x="67274" y="-690"/>
                      <a:pt x="71804" y="-690"/>
                      <a:pt x="74522" y="2073"/>
                    </a:cubicBezTo>
                    <a:lnTo>
                      <a:pt x="133415" y="62866"/>
                    </a:lnTo>
                    <a:cubicBezTo>
                      <a:pt x="137039" y="64708"/>
                      <a:pt x="137039" y="70235"/>
                      <a:pt x="133415" y="72998"/>
                    </a:cubicBezTo>
                    <a:cubicBezTo>
                      <a:pt x="130697" y="75762"/>
                      <a:pt x="126166" y="75762"/>
                      <a:pt x="122542" y="72998"/>
                    </a:cubicBezTo>
                    <a:lnTo>
                      <a:pt x="69086" y="17732"/>
                    </a:lnTo>
                    <a:lnTo>
                      <a:pt x="12912" y="75762"/>
                    </a:lnTo>
                    <a:cubicBezTo>
                      <a:pt x="11100" y="77604"/>
                      <a:pt x="9287" y="77604"/>
                      <a:pt x="7475" y="77604"/>
                    </a:cubicBezTo>
                    <a:cubicBezTo>
                      <a:pt x="5663" y="77604"/>
                      <a:pt x="3851" y="77604"/>
                      <a:pt x="2039" y="75762"/>
                    </a:cubicBezTo>
                    <a:cubicBezTo>
                      <a:pt x="-679" y="72998"/>
                      <a:pt x="-679" y="68393"/>
                      <a:pt x="2039" y="64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83">
                <a:extLst>
                  <a:ext uri="{FF2B5EF4-FFF2-40B4-BE49-F238E27FC236}">
                    <a16:creationId xmlns:a16="http://schemas.microsoft.com/office/drawing/2014/main" id="{1FEAF94F-2D84-41A3-8E84-89BF29FC4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2856" y="9121556"/>
                <a:ext cx="479249" cy="59410"/>
              </a:xfrm>
              <a:custGeom>
                <a:avLst/>
                <a:gdLst>
                  <a:gd name="T0" fmla="*/ 532 w 533"/>
                  <a:gd name="T1" fmla="*/ 0 h 68"/>
                  <a:gd name="T2" fmla="*/ 0 w 533"/>
                  <a:gd name="T3" fmla="*/ 0 h 68"/>
                  <a:gd name="T4" fmla="*/ 0 w 533"/>
                  <a:gd name="T5" fmla="*/ 67 h 68"/>
                  <a:gd name="T6" fmla="*/ 532 w 533"/>
                  <a:gd name="T7" fmla="*/ 67 h 68"/>
                  <a:gd name="T8" fmla="*/ 532 w 533"/>
                  <a:gd name="T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3" h="68">
                    <a:moveTo>
                      <a:pt x="532" y="0"/>
                    </a:moveTo>
                    <a:lnTo>
                      <a:pt x="0" y="0"/>
                    </a:lnTo>
                    <a:lnTo>
                      <a:pt x="0" y="67"/>
                    </a:lnTo>
                    <a:lnTo>
                      <a:pt x="532" y="67"/>
                    </a:lnTo>
                    <a:lnTo>
                      <a:pt x="53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84">
                <a:extLst>
                  <a:ext uri="{FF2B5EF4-FFF2-40B4-BE49-F238E27FC236}">
                    <a16:creationId xmlns:a16="http://schemas.microsoft.com/office/drawing/2014/main" id="{15FB0EEF-249B-4559-9348-698D905E9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4934" y="9113635"/>
                <a:ext cx="491130" cy="75253"/>
              </a:xfrm>
              <a:custGeom>
                <a:avLst/>
                <a:gdLst>
                  <a:gd name="T0" fmla="*/ 17 w 549"/>
                  <a:gd name="T1" fmla="*/ 67 h 85"/>
                  <a:gd name="T2" fmla="*/ 531 w 549"/>
                  <a:gd name="T3" fmla="*/ 67 h 85"/>
                  <a:gd name="T4" fmla="*/ 531 w 549"/>
                  <a:gd name="T5" fmla="*/ 17 h 85"/>
                  <a:gd name="T6" fmla="*/ 17 w 549"/>
                  <a:gd name="T7" fmla="*/ 17 h 85"/>
                  <a:gd name="T8" fmla="*/ 17 w 549"/>
                  <a:gd name="T9" fmla="*/ 67 h 85"/>
                  <a:gd name="T10" fmla="*/ 540 w 549"/>
                  <a:gd name="T11" fmla="*/ 84 h 85"/>
                  <a:gd name="T12" fmla="*/ 8 w 549"/>
                  <a:gd name="T13" fmla="*/ 84 h 85"/>
                  <a:gd name="T14" fmla="*/ 8 w 549"/>
                  <a:gd name="T15" fmla="*/ 84 h 85"/>
                  <a:gd name="T16" fmla="*/ 0 w 549"/>
                  <a:gd name="T17" fmla="*/ 75 h 85"/>
                  <a:gd name="T18" fmla="*/ 0 w 549"/>
                  <a:gd name="T19" fmla="*/ 8 h 85"/>
                  <a:gd name="T20" fmla="*/ 0 w 549"/>
                  <a:gd name="T21" fmla="*/ 8 h 85"/>
                  <a:gd name="T22" fmla="*/ 8 w 549"/>
                  <a:gd name="T23" fmla="*/ 0 h 85"/>
                  <a:gd name="T24" fmla="*/ 540 w 549"/>
                  <a:gd name="T25" fmla="*/ 0 h 85"/>
                  <a:gd name="T26" fmla="*/ 540 w 549"/>
                  <a:gd name="T27" fmla="*/ 0 h 85"/>
                  <a:gd name="T28" fmla="*/ 548 w 549"/>
                  <a:gd name="T29" fmla="*/ 8 h 85"/>
                  <a:gd name="T30" fmla="*/ 548 w 549"/>
                  <a:gd name="T31" fmla="*/ 75 h 85"/>
                  <a:gd name="T32" fmla="*/ 548 w 549"/>
                  <a:gd name="T33" fmla="*/ 75 h 85"/>
                  <a:gd name="T34" fmla="*/ 540 w 549"/>
                  <a:gd name="T3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9" h="85">
                    <a:moveTo>
                      <a:pt x="17" y="67"/>
                    </a:moveTo>
                    <a:lnTo>
                      <a:pt x="531" y="67"/>
                    </a:lnTo>
                    <a:lnTo>
                      <a:pt x="531" y="17"/>
                    </a:lnTo>
                    <a:lnTo>
                      <a:pt x="17" y="17"/>
                    </a:lnTo>
                    <a:lnTo>
                      <a:pt x="17" y="67"/>
                    </a:lnTo>
                    <a:close/>
                    <a:moveTo>
                      <a:pt x="540" y="84"/>
                    </a:moveTo>
                    <a:lnTo>
                      <a:pt x="8" y="84"/>
                    </a:lnTo>
                    <a:lnTo>
                      <a:pt x="8" y="84"/>
                    </a:lnTo>
                    <a:cubicBezTo>
                      <a:pt x="4" y="84"/>
                      <a:pt x="0" y="79"/>
                      <a:pt x="0" y="7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40" y="0"/>
                    </a:lnTo>
                    <a:lnTo>
                      <a:pt x="540" y="0"/>
                    </a:lnTo>
                    <a:cubicBezTo>
                      <a:pt x="544" y="0"/>
                      <a:pt x="548" y="4"/>
                      <a:pt x="548" y="8"/>
                    </a:cubicBezTo>
                    <a:lnTo>
                      <a:pt x="548" y="75"/>
                    </a:lnTo>
                    <a:lnTo>
                      <a:pt x="548" y="75"/>
                    </a:lnTo>
                    <a:cubicBezTo>
                      <a:pt x="548" y="79"/>
                      <a:pt x="544" y="84"/>
                      <a:pt x="540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5" name="Group 284">
              <a:extLst>
                <a:ext uri="{FF2B5EF4-FFF2-40B4-BE49-F238E27FC236}">
                  <a16:creationId xmlns:a16="http://schemas.microsoft.com/office/drawing/2014/main" id="{AA2DCBAD-9A45-44CE-9266-366CC307749C}"/>
                </a:ext>
              </a:extLst>
            </p:cNvPr>
            <p:cNvGrpSpPr/>
            <p:nvPr/>
          </p:nvGrpSpPr>
          <p:grpSpPr>
            <a:xfrm>
              <a:off x="6321321" y="10527613"/>
              <a:ext cx="3893394" cy="1968483"/>
              <a:chOff x="6321321" y="10527613"/>
              <a:chExt cx="3893394" cy="1968483"/>
            </a:xfrm>
          </p:grpSpPr>
          <p:sp>
            <p:nvSpPr>
              <p:cNvPr id="286" name="Freeform 58">
                <a:extLst>
                  <a:ext uri="{FF2B5EF4-FFF2-40B4-BE49-F238E27FC236}">
                    <a16:creationId xmlns:a16="http://schemas.microsoft.com/office/drawing/2014/main" id="{DAF6E8B8-D1BC-46D0-B2D3-2C9B4D391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4303" y="11478188"/>
                <a:ext cx="1259510" cy="245565"/>
              </a:xfrm>
              <a:custGeom>
                <a:avLst/>
                <a:gdLst>
                  <a:gd name="T0" fmla="*/ 702 w 703"/>
                  <a:gd name="T1" fmla="*/ 274 h 275"/>
                  <a:gd name="T2" fmla="*/ 0 w 703"/>
                  <a:gd name="T3" fmla="*/ 274 h 275"/>
                  <a:gd name="T4" fmla="*/ 0 w 703"/>
                  <a:gd name="T5" fmla="*/ 0 h 275"/>
                  <a:gd name="T6" fmla="*/ 702 w 703"/>
                  <a:gd name="T7" fmla="*/ 0 h 275"/>
                  <a:gd name="T8" fmla="*/ 702 w 703"/>
                  <a:gd name="T9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275">
                    <a:moveTo>
                      <a:pt x="702" y="274"/>
                    </a:moveTo>
                    <a:lnTo>
                      <a:pt x="0" y="274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702" y="2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30">
                <a:extLst>
                  <a:ext uri="{FF2B5EF4-FFF2-40B4-BE49-F238E27FC236}">
                    <a16:creationId xmlns:a16="http://schemas.microsoft.com/office/drawing/2014/main" id="{0D908528-1F83-4044-8C16-1C61E8769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6138" y="11470266"/>
                <a:ext cx="645597" cy="261408"/>
              </a:xfrm>
              <a:custGeom>
                <a:avLst/>
                <a:gdLst>
                  <a:gd name="T0" fmla="*/ 18 w 719"/>
                  <a:gd name="T1" fmla="*/ 272 h 290"/>
                  <a:gd name="T2" fmla="*/ 702 w 719"/>
                  <a:gd name="T3" fmla="*/ 272 h 290"/>
                  <a:gd name="T4" fmla="*/ 702 w 719"/>
                  <a:gd name="T5" fmla="*/ 16 h 290"/>
                  <a:gd name="T6" fmla="*/ 18 w 719"/>
                  <a:gd name="T7" fmla="*/ 16 h 290"/>
                  <a:gd name="T8" fmla="*/ 18 w 719"/>
                  <a:gd name="T9" fmla="*/ 272 h 290"/>
                  <a:gd name="T10" fmla="*/ 710 w 719"/>
                  <a:gd name="T11" fmla="*/ 289 h 290"/>
                  <a:gd name="T12" fmla="*/ 9 w 719"/>
                  <a:gd name="T13" fmla="*/ 289 h 290"/>
                  <a:gd name="T14" fmla="*/ 9 w 719"/>
                  <a:gd name="T15" fmla="*/ 289 h 290"/>
                  <a:gd name="T16" fmla="*/ 0 w 719"/>
                  <a:gd name="T17" fmla="*/ 281 h 290"/>
                  <a:gd name="T18" fmla="*/ 0 w 719"/>
                  <a:gd name="T19" fmla="*/ 7 h 290"/>
                  <a:gd name="T20" fmla="*/ 0 w 719"/>
                  <a:gd name="T21" fmla="*/ 7 h 290"/>
                  <a:gd name="T22" fmla="*/ 9 w 719"/>
                  <a:gd name="T23" fmla="*/ 0 h 290"/>
                  <a:gd name="T24" fmla="*/ 710 w 719"/>
                  <a:gd name="T25" fmla="*/ 0 h 290"/>
                  <a:gd name="T26" fmla="*/ 710 w 719"/>
                  <a:gd name="T27" fmla="*/ 0 h 290"/>
                  <a:gd name="T28" fmla="*/ 718 w 719"/>
                  <a:gd name="T29" fmla="*/ 7 h 290"/>
                  <a:gd name="T30" fmla="*/ 718 w 719"/>
                  <a:gd name="T31" fmla="*/ 281 h 290"/>
                  <a:gd name="T32" fmla="*/ 718 w 719"/>
                  <a:gd name="T33" fmla="*/ 281 h 290"/>
                  <a:gd name="T34" fmla="*/ 710 w 719"/>
                  <a:gd name="T35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0">
                    <a:moveTo>
                      <a:pt x="18" y="272"/>
                    </a:moveTo>
                    <a:lnTo>
                      <a:pt x="702" y="272"/>
                    </a:lnTo>
                    <a:lnTo>
                      <a:pt x="702" y="16"/>
                    </a:lnTo>
                    <a:lnTo>
                      <a:pt x="18" y="16"/>
                    </a:lnTo>
                    <a:lnTo>
                      <a:pt x="18" y="272"/>
                    </a:lnTo>
                    <a:close/>
                    <a:moveTo>
                      <a:pt x="710" y="289"/>
                    </a:moveTo>
                    <a:lnTo>
                      <a:pt x="9" y="289"/>
                    </a:lnTo>
                    <a:lnTo>
                      <a:pt x="9" y="289"/>
                    </a:lnTo>
                    <a:cubicBezTo>
                      <a:pt x="4" y="289"/>
                      <a:pt x="0" y="285"/>
                      <a:pt x="0" y="28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10" y="0"/>
                    </a:lnTo>
                    <a:lnTo>
                      <a:pt x="710" y="0"/>
                    </a:lnTo>
                    <a:cubicBezTo>
                      <a:pt x="715" y="0"/>
                      <a:pt x="718" y="3"/>
                      <a:pt x="718" y="7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5"/>
                      <a:pt x="715" y="289"/>
                      <a:pt x="710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31">
                <a:extLst>
                  <a:ext uri="{FF2B5EF4-FFF2-40B4-BE49-F238E27FC236}">
                    <a16:creationId xmlns:a16="http://schemas.microsoft.com/office/drawing/2014/main" id="{43E78394-D743-4A8A-A961-3E134FEF1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8920" y="11557402"/>
                <a:ext cx="15843" cy="95057"/>
              </a:xfrm>
              <a:custGeom>
                <a:avLst/>
                <a:gdLst>
                  <a:gd name="T0" fmla="*/ 9 w 17"/>
                  <a:gd name="T1" fmla="*/ 103 h 104"/>
                  <a:gd name="T2" fmla="*/ 9 w 17"/>
                  <a:gd name="T3" fmla="*/ 103 h 104"/>
                  <a:gd name="T4" fmla="*/ 0 w 17"/>
                  <a:gd name="T5" fmla="*/ 94 h 104"/>
                  <a:gd name="T6" fmla="*/ 0 w 17"/>
                  <a:gd name="T7" fmla="*/ 8 h 104"/>
                  <a:gd name="T8" fmla="*/ 0 w 17"/>
                  <a:gd name="T9" fmla="*/ 8 h 104"/>
                  <a:gd name="T10" fmla="*/ 9 w 17"/>
                  <a:gd name="T11" fmla="*/ 0 h 104"/>
                  <a:gd name="T12" fmla="*/ 9 w 17"/>
                  <a:gd name="T13" fmla="*/ 0 h 104"/>
                  <a:gd name="T14" fmla="*/ 16 w 17"/>
                  <a:gd name="T15" fmla="*/ 8 h 104"/>
                  <a:gd name="T16" fmla="*/ 16 w 17"/>
                  <a:gd name="T17" fmla="*/ 94 h 104"/>
                  <a:gd name="T18" fmla="*/ 16 w 17"/>
                  <a:gd name="T19" fmla="*/ 94 h 104"/>
                  <a:gd name="T20" fmla="*/ 9 w 17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4">
                    <a:moveTo>
                      <a:pt x="9" y="103"/>
                    </a:moveTo>
                    <a:lnTo>
                      <a:pt x="9" y="103"/>
                    </a:lnTo>
                    <a:cubicBezTo>
                      <a:pt x="3" y="103"/>
                      <a:pt x="0" y="99"/>
                      <a:pt x="0" y="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6" y="4"/>
                      <a:pt x="16" y="8"/>
                    </a:cubicBezTo>
                    <a:lnTo>
                      <a:pt x="16" y="94"/>
                    </a:lnTo>
                    <a:lnTo>
                      <a:pt x="16" y="94"/>
                    </a:lnTo>
                    <a:cubicBezTo>
                      <a:pt x="16" y="99"/>
                      <a:pt x="13" y="103"/>
                      <a:pt x="9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32">
                <a:extLst>
                  <a:ext uri="{FF2B5EF4-FFF2-40B4-BE49-F238E27FC236}">
                    <a16:creationId xmlns:a16="http://schemas.microsoft.com/office/drawing/2014/main" id="{0B597FBF-56D4-4E04-A647-0FEBA0667C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9035" y="11557402"/>
                <a:ext cx="15843" cy="95057"/>
              </a:xfrm>
              <a:custGeom>
                <a:avLst/>
                <a:gdLst>
                  <a:gd name="T0" fmla="*/ 8 w 18"/>
                  <a:gd name="T1" fmla="*/ 103 h 104"/>
                  <a:gd name="T2" fmla="*/ 8 w 18"/>
                  <a:gd name="T3" fmla="*/ 103 h 104"/>
                  <a:gd name="T4" fmla="*/ 0 w 18"/>
                  <a:gd name="T5" fmla="*/ 94 h 104"/>
                  <a:gd name="T6" fmla="*/ 0 w 18"/>
                  <a:gd name="T7" fmla="*/ 8 h 104"/>
                  <a:gd name="T8" fmla="*/ 0 w 18"/>
                  <a:gd name="T9" fmla="*/ 8 h 104"/>
                  <a:gd name="T10" fmla="*/ 8 w 18"/>
                  <a:gd name="T11" fmla="*/ 0 h 104"/>
                  <a:gd name="T12" fmla="*/ 8 w 18"/>
                  <a:gd name="T13" fmla="*/ 0 h 104"/>
                  <a:gd name="T14" fmla="*/ 17 w 18"/>
                  <a:gd name="T15" fmla="*/ 8 h 104"/>
                  <a:gd name="T16" fmla="*/ 17 w 18"/>
                  <a:gd name="T17" fmla="*/ 94 h 104"/>
                  <a:gd name="T18" fmla="*/ 17 w 18"/>
                  <a:gd name="T19" fmla="*/ 94 h 104"/>
                  <a:gd name="T20" fmla="*/ 8 w 18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04">
                    <a:moveTo>
                      <a:pt x="8" y="103"/>
                    </a:moveTo>
                    <a:lnTo>
                      <a:pt x="8" y="103"/>
                    </a:lnTo>
                    <a:cubicBezTo>
                      <a:pt x="4" y="103"/>
                      <a:pt x="0" y="99"/>
                      <a:pt x="0" y="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4"/>
                      <a:pt x="17" y="8"/>
                    </a:cubicBezTo>
                    <a:lnTo>
                      <a:pt x="17" y="94"/>
                    </a:lnTo>
                    <a:lnTo>
                      <a:pt x="17" y="94"/>
                    </a:lnTo>
                    <a:cubicBezTo>
                      <a:pt x="17" y="99"/>
                      <a:pt x="13" y="103"/>
                      <a:pt x="8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33">
                <a:extLst>
                  <a:ext uri="{FF2B5EF4-FFF2-40B4-BE49-F238E27FC236}">
                    <a16:creationId xmlns:a16="http://schemas.microsoft.com/office/drawing/2014/main" id="{0D06C0B2-9624-4ACF-9BE2-4F6876442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3111" y="11557402"/>
                <a:ext cx="15843" cy="95057"/>
              </a:xfrm>
              <a:custGeom>
                <a:avLst/>
                <a:gdLst>
                  <a:gd name="T0" fmla="*/ 7 w 17"/>
                  <a:gd name="T1" fmla="*/ 103 h 104"/>
                  <a:gd name="T2" fmla="*/ 7 w 17"/>
                  <a:gd name="T3" fmla="*/ 103 h 104"/>
                  <a:gd name="T4" fmla="*/ 0 w 17"/>
                  <a:gd name="T5" fmla="*/ 94 h 104"/>
                  <a:gd name="T6" fmla="*/ 0 w 17"/>
                  <a:gd name="T7" fmla="*/ 8 h 104"/>
                  <a:gd name="T8" fmla="*/ 0 w 17"/>
                  <a:gd name="T9" fmla="*/ 8 h 104"/>
                  <a:gd name="T10" fmla="*/ 7 w 17"/>
                  <a:gd name="T11" fmla="*/ 0 h 104"/>
                  <a:gd name="T12" fmla="*/ 7 w 17"/>
                  <a:gd name="T13" fmla="*/ 0 h 104"/>
                  <a:gd name="T14" fmla="*/ 16 w 17"/>
                  <a:gd name="T15" fmla="*/ 8 h 104"/>
                  <a:gd name="T16" fmla="*/ 16 w 17"/>
                  <a:gd name="T17" fmla="*/ 94 h 104"/>
                  <a:gd name="T18" fmla="*/ 16 w 17"/>
                  <a:gd name="T19" fmla="*/ 94 h 104"/>
                  <a:gd name="T20" fmla="*/ 7 w 17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4">
                    <a:moveTo>
                      <a:pt x="7" y="103"/>
                    </a:moveTo>
                    <a:lnTo>
                      <a:pt x="7" y="103"/>
                    </a:lnTo>
                    <a:cubicBezTo>
                      <a:pt x="3" y="103"/>
                      <a:pt x="0" y="99"/>
                      <a:pt x="0" y="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4"/>
                      <a:pt x="16" y="8"/>
                    </a:cubicBezTo>
                    <a:lnTo>
                      <a:pt x="16" y="94"/>
                    </a:lnTo>
                    <a:lnTo>
                      <a:pt x="16" y="94"/>
                    </a:lnTo>
                    <a:cubicBezTo>
                      <a:pt x="16" y="99"/>
                      <a:pt x="12" y="103"/>
                      <a:pt x="7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34">
                <a:extLst>
                  <a:ext uri="{FF2B5EF4-FFF2-40B4-BE49-F238E27FC236}">
                    <a16:creationId xmlns:a16="http://schemas.microsoft.com/office/drawing/2014/main" id="{423387C2-1BB4-4F29-B789-1698A668B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443" y="11723753"/>
                <a:ext cx="629754" cy="245565"/>
              </a:xfrm>
              <a:custGeom>
                <a:avLst/>
                <a:gdLst>
                  <a:gd name="T0" fmla="*/ 701 w 702"/>
                  <a:gd name="T1" fmla="*/ 272 h 273"/>
                  <a:gd name="T2" fmla="*/ 0 w 702"/>
                  <a:gd name="T3" fmla="*/ 272 h 273"/>
                  <a:gd name="T4" fmla="*/ 0 w 702"/>
                  <a:gd name="T5" fmla="*/ 0 h 273"/>
                  <a:gd name="T6" fmla="*/ 701 w 702"/>
                  <a:gd name="T7" fmla="*/ 0 h 273"/>
                  <a:gd name="T8" fmla="*/ 701 w 702"/>
                  <a:gd name="T9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273">
                    <a:moveTo>
                      <a:pt x="701" y="272"/>
                    </a:moveTo>
                    <a:lnTo>
                      <a:pt x="0" y="272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701" y="2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35">
                <a:extLst>
                  <a:ext uri="{FF2B5EF4-FFF2-40B4-BE49-F238E27FC236}">
                    <a16:creationId xmlns:a16="http://schemas.microsoft.com/office/drawing/2014/main" id="{47275DAC-53D4-499C-8E1D-63F447AE5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522" y="11715831"/>
                <a:ext cx="645597" cy="261408"/>
              </a:xfrm>
              <a:custGeom>
                <a:avLst/>
                <a:gdLst>
                  <a:gd name="T0" fmla="*/ 17 w 719"/>
                  <a:gd name="T1" fmla="*/ 273 h 291"/>
                  <a:gd name="T2" fmla="*/ 702 w 719"/>
                  <a:gd name="T3" fmla="*/ 273 h 291"/>
                  <a:gd name="T4" fmla="*/ 702 w 719"/>
                  <a:gd name="T5" fmla="*/ 16 h 291"/>
                  <a:gd name="T6" fmla="*/ 17 w 719"/>
                  <a:gd name="T7" fmla="*/ 16 h 291"/>
                  <a:gd name="T8" fmla="*/ 17 w 719"/>
                  <a:gd name="T9" fmla="*/ 273 h 291"/>
                  <a:gd name="T10" fmla="*/ 709 w 719"/>
                  <a:gd name="T11" fmla="*/ 290 h 291"/>
                  <a:gd name="T12" fmla="*/ 8 w 719"/>
                  <a:gd name="T13" fmla="*/ 290 h 291"/>
                  <a:gd name="T14" fmla="*/ 8 w 719"/>
                  <a:gd name="T15" fmla="*/ 290 h 291"/>
                  <a:gd name="T16" fmla="*/ 0 w 719"/>
                  <a:gd name="T17" fmla="*/ 281 h 291"/>
                  <a:gd name="T18" fmla="*/ 0 w 719"/>
                  <a:gd name="T19" fmla="*/ 9 h 291"/>
                  <a:gd name="T20" fmla="*/ 0 w 719"/>
                  <a:gd name="T21" fmla="*/ 9 h 291"/>
                  <a:gd name="T22" fmla="*/ 8 w 719"/>
                  <a:gd name="T23" fmla="*/ 0 h 291"/>
                  <a:gd name="T24" fmla="*/ 709 w 719"/>
                  <a:gd name="T25" fmla="*/ 0 h 291"/>
                  <a:gd name="T26" fmla="*/ 709 w 719"/>
                  <a:gd name="T27" fmla="*/ 0 h 291"/>
                  <a:gd name="T28" fmla="*/ 718 w 719"/>
                  <a:gd name="T29" fmla="*/ 9 h 291"/>
                  <a:gd name="T30" fmla="*/ 718 w 719"/>
                  <a:gd name="T31" fmla="*/ 281 h 291"/>
                  <a:gd name="T32" fmla="*/ 718 w 719"/>
                  <a:gd name="T33" fmla="*/ 281 h 291"/>
                  <a:gd name="T34" fmla="*/ 709 w 719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1">
                    <a:moveTo>
                      <a:pt x="17" y="273"/>
                    </a:moveTo>
                    <a:lnTo>
                      <a:pt x="702" y="273"/>
                    </a:lnTo>
                    <a:lnTo>
                      <a:pt x="702" y="16"/>
                    </a:lnTo>
                    <a:lnTo>
                      <a:pt x="17" y="16"/>
                    </a:lnTo>
                    <a:lnTo>
                      <a:pt x="17" y="273"/>
                    </a:lnTo>
                    <a:close/>
                    <a:moveTo>
                      <a:pt x="709" y="290"/>
                    </a:moveTo>
                    <a:lnTo>
                      <a:pt x="8" y="290"/>
                    </a:lnTo>
                    <a:lnTo>
                      <a:pt x="8" y="290"/>
                    </a:lnTo>
                    <a:cubicBezTo>
                      <a:pt x="4" y="290"/>
                      <a:pt x="0" y="286"/>
                      <a:pt x="0" y="2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4" y="0"/>
                      <a:pt x="718" y="4"/>
                      <a:pt x="718" y="9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6"/>
                      <a:pt x="714" y="290"/>
                      <a:pt x="709" y="29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36">
                <a:extLst>
                  <a:ext uri="{FF2B5EF4-FFF2-40B4-BE49-F238E27FC236}">
                    <a16:creationId xmlns:a16="http://schemas.microsoft.com/office/drawing/2014/main" id="{8217C07B-9FC6-48FF-A4D0-AD7D71E60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4501" y="11799008"/>
                <a:ext cx="443601" cy="95057"/>
              </a:xfrm>
              <a:custGeom>
                <a:avLst/>
                <a:gdLst>
                  <a:gd name="T0" fmla="*/ 17 w 493"/>
                  <a:gd name="T1" fmla="*/ 91 h 108"/>
                  <a:gd name="T2" fmla="*/ 476 w 493"/>
                  <a:gd name="T3" fmla="*/ 91 h 108"/>
                  <a:gd name="T4" fmla="*/ 476 w 493"/>
                  <a:gd name="T5" fmla="*/ 17 h 108"/>
                  <a:gd name="T6" fmla="*/ 17 w 493"/>
                  <a:gd name="T7" fmla="*/ 17 h 108"/>
                  <a:gd name="T8" fmla="*/ 17 w 493"/>
                  <a:gd name="T9" fmla="*/ 91 h 108"/>
                  <a:gd name="T10" fmla="*/ 484 w 493"/>
                  <a:gd name="T11" fmla="*/ 107 h 108"/>
                  <a:gd name="T12" fmla="*/ 9 w 493"/>
                  <a:gd name="T13" fmla="*/ 107 h 108"/>
                  <a:gd name="T14" fmla="*/ 9 w 493"/>
                  <a:gd name="T15" fmla="*/ 107 h 108"/>
                  <a:gd name="T16" fmla="*/ 0 w 493"/>
                  <a:gd name="T17" fmla="*/ 99 h 108"/>
                  <a:gd name="T18" fmla="*/ 0 w 493"/>
                  <a:gd name="T19" fmla="*/ 9 h 108"/>
                  <a:gd name="T20" fmla="*/ 0 w 493"/>
                  <a:gd name="T21" fmla="*/ 9 h 108"/>
                  <a:gd name="T22" fmla="*/ 9 w 493"/>
                  <a:gd name="T23" fmla="*/ 0 h 108"/>
                  <a:gd name="T24" fmla="*/ 484 w 493"/>
                  <a:gd name="T25" fmla="*/ 0 h 108"/>
                  <a:gd name="T26" fmla="*/ 484 w 493"/>
                  <a:gd name="T27" fmla="*/ 0 h 108"/>
                  <a:gd name="T28" fmla="*/ 492 w 493"/>
                  <a:gd name="T29" fmla="*/ 9 h 108"/>
                  <a:gd name="T30" fmla="*/ 492 w 493"/>
                  <a:gd name="T31" fmla="*/ 99 h 108"/>
                  <a:gd name="T32" fmla="*/ 492 w 493"/>
                  <a:gd name="T33" fmla="*/ 99 h 108"/>
                  <a:gd name="T34" fmla="*/ 484 w 493"/>
                  <a:gd name="T35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3" h="108">
                    <a:moveTo>
                      <a:pt x="17" y="91"/>
                    </a:moveTo>
                    <a:lnTo>
                      <a:pt x="476" y="91"/>
                    </a:lnTo>
                    <a:lnTo>
                      <a:pt x="476" y="17"/>
                    </a:lnTo>
                    <a:lnTo>
                      <a:pt x="17" y="17"/>
                    </a:lnTo>
                    <a:lnTo>
                      <a:pt x="17" y="91"/>
                    </a:lnTo>
                    <a:close/>
                    <a:moveTo>
                      <a:pt x="484" y="107"/>
                    </a:moveTo>
                    <a:lnTo>
                      <a:pt x="9" y="107"/>
                    </a:lnTo>
                    <a:lnTo>
                      <a:pt x="9" y="107"/>
                    </a:lnTo>
                    <a:cubicBezTo>
                      <a:pt x="4" y="107"/>
                      <a:pt x="0" y="104"/>
                      <a:pt x="0" y="9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84" y="0"/>
                    </a:lnTo>
                    <a:lnTo>
                      <a:pt x="484" y="0"/>
                    </a:lnTo>
                    <a:cubicBezTo>
                      <a:pt x="488" y="0"/>
                      <a:pt x="492" y="4"/>
                      <a:pt x="492" y="9"/>
                    </a:cubicBezTo>
                    <a:lnTo>
                      <a:pt x="492" y="99"/>
                    </a:lnTo>
                    <a:lnTo>
                      <a:pt x="492" y="99"/>
                    </a:lnTo>
                    <a:cubicBezTo>
                      <a:pt x="492" y="104"/>
                      <a:pt x="488" y="107"/>
                      <a:pt x="484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37">
                <a:extLst>
                  <a:ext uri="{FF2B5EF4-FFF2-40B4-BE49-F238E27FC236}">
                    <a16:creationId xmlns:a16="http://schemas.microsoft.com/office/drawing/2014/main" id="{A0CA7636-3929-4F21-B0D6-50D205B11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9145" y="11723753"/>
                <a:ext cx="629754" cy="245565"/>
              </a:xfrm>
              <a:custGeom>
                <a:avLst/>
                <a:gdLst>
                  <a:gd name="T0" fmla="*/ 701 w 702"/>
                  <a:gd name="T1" fmla="*/ 272 h 273"/>
                  <a:gd name="T2" fmla="*/ 0 w 702"/>
                  <a:gd name="T3" fmla="*/ 272 h 273"/>
                  <a:gd name="T4" fmla="*/ 0 w 702"/>
                  <a:gd name="T5" fmla="*/ 0 h 273"/>
                  <a:gd name="T6" fmla="*/ 701 w 702"/>
                  <a:gd name="T7" fmla="*/ 0 h 273"/>
                  <a:gd name="T8" fmla="*/ 701 w 702"/>
                  <a:gd name="T9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273">
                    <a:moveTo>
                      <a:pt x="701" y="272"/>
                    </a:moveTo>
                    <a:lnTo>
                      <a:pt x="0" y="272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701" y="27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38">
                <a:extLst>
                  <a:ext uri="{FF2B5EF4-FFF2-40B4-BE49-F238E27FC236}">
                    <a16:creationId xmlns:a16="http://schemas.microsoft.com/office/drawing/2014/main" id="{C19B982E-1441-4E56-8EEF-BC963F764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7589" y="11161330"/>
                <a:ext cx="1465469" cy="807988"/>
              </a:xfrm>
              <a:custGeom>
                <a:avLst/>
                <a:gdLst>
                  <a:gd name="T0" fmla="*/ 604 w 1632"/>
                  <a:gd name="T1" fmla="*/ 0 h 898"/>
                  <a:gd name="T2" fmla="*/ 604 w 1632"/>
                  <a:gd name="T3" fmla="*/ 423 h 898"/>
                  <a:gd name="T4" fmla="*/ 0 w 1632"/>
                  <a:gd name="T5" fmla="*/ 423 h 898"/>
                  <a:gd name="T6" fmla="*/ 0 w 1632"/>
                  <a:gd name="T7" fmla="*/ 897 h 898"/>
                  <a:gd name="T8" fmla="*/ 1415 w 1632"/>
                  <a:gd name="T9" fmla="*/ 897 h 898"/>
                  <a:gd name="T10" fmla="*/ 1415 w 1632"/>
                  <a:gd name="T11" fmla="*/ 423 h 898"/>
                  <a:gd name="T12" fmla="*/ 1631 w 1632"/>
                  <a:gd name="T13" fmla="*/ 0 h 898"/>
                  <a:gd name="T14" fmla="*/ 604 w 1632"/>
                  <a:gd name="T15" fmla="*/ 0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32" h="898">
                    <a:moveTo>
                      <a:pt x="604" y="0"/>
                    </a:moveTo>
                    <a:lnTo>
                      <a:pt x="604" y="423"/>
                    </a:lnTo>
                    <a:lnTo>
                      <a:pt x="0" y="423"/>
                    </a:lnTo>
                    <a:lnTo>
                      <a:pt x="0" y="897"/>
                    </a:lnTo>
                    <a:lnTo>
                      <a:pt x="1415" y="897"/>
                    </a:lnTo>
                    <a:lnTo>
                      <a:pt x="1415" y="423"/>
                    </a:lnTo>
                    <a:lnTo>
                      <a:pt x="1631" y="0"/>
                    </a:lnTo>
                    <a:lnTo>
                      <a:pt x="60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39">
                <a:extLst>
                  <a:ext uri="{FF2B5EF4-FFF2-40B4-BE49-F238E27FC236}">
                    <a16:creationId xmlns:a16="http://schemas.microsoft.com/office/drawing/2014/main" id="{D1A37FCE-D7B1-4455-B0E7-7BAF51C38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9667" y="11157370"/>
                <a:ext cx="1481312" cy="819869"/>
              </a:xfrm>
              <a:custGeom>
                <a:avLst/>
                <a:gdLst>
                  <a:gd name="T0" fmla="*/ 16 w 1649"/>
                  <a:gd name="T1" fmla="*/ 896 h 915"/>
                  <a:gd name="T2" fmla="*/ 1415 w 1649"/>
                  <a:gd name="T3" fmla="*/ 896 h 915"/>
                  <a:gd name="T4" fmla="*/ 1415 w 1649"/>
                  <a:gd name="T5" fmla="*/ 431 h 915"/>
                  <a:gd name="T6" fmla="*/ 1415 w 1649"/>
                  <a:gd name="T7" fmla="*/ 431 h 915"/>
                  <a:gd name="T8" fmla="*/ 1416 w 1649"/>
                  <a:gd name="T9" fmla="*/ 427 h 915"/>
                  <a:gd name="T10" fmla="*/ 1625 w 1649"/>
                  <a:gd name="T11" fmla="*/ 16 h 915"/>
                  <a:gd name="T12" fmla="*/ 621 w 1649"/>
                  <a:gd name="T13" fmla="*/ 16 h 915"/>
                  <a:gd name="T14" fmla="*/ 621 w 1649"/>
                  <a:gd name="T15" fmla="*/ 431 h 915"/>
                  <a:gd name="T16" fmla="*/ 621 w 1649"/>
                  <a:gd name="T17" fmla="*/ 431 h 915"/>
                  <a:gd name="T18" fmla="*/ 612 w 1649"/>
                  <a:gd name="T19" fmla="*/ 439 h 915"/>
                  <a:gd name="T20" fmla="*/ 16 w 1649"/>
                  <a:gd name="T21" fmla="*/ 439 h 915"/>
                  <a:gd name="T22" fmla="*/ 16 w 1649"/>
                  <a:gd name="T23" fmla="*/ 896 h 915"/>
                  <a:gd name="T24" fmla="*/ 1423 w 1649"/>
                  <a:gd name="T25" fmla="*/ 914 h 915"/>
                  <a:gd name="T26" fmla="*/ 8 w 1649"/>
                  <a:gd name="T27" fmla="*/ 914 h 915"/>
                  <a:gd name="T28" fmla="*/ 8 w 1649"/>
                  <a:gd name="T29" fmla="*/ 914 h 915"/>
                  <a:gd name="T30" fmla="*/ 0 w 1649"/>
                  <a:gd name="T31" fmla="*/ 905 h 915"/>
                  <a:gd name="T32" fmla="*/ 0 w 1649"/>
                  <a:gd name="T33" fmla="*/ 431 h 915"/>
                  <a:gd name="T34" fmla="*/ 0 w 1649"/>
                  <a:gd name="T35" fmla="*/ 431 h 915"/>
                  <a:gd name="T36" fmla="*/ 8 w 1649"/>
                  <a:gd name="T37" fmla="*/ 423 h 915"/>
                  <a:gd name="T38" fmla="*/ 604 w 1649"/>
                  <a:gd name="T39" fmla="*/ 423 h 915"/>
                  <a:gd name="T40" fmla="*/ 604 w 1649"/>
                  <a:gd name="T41" fmla="*/ 8 h 915"/>
                  <a:gd name="T42" fmla="*/ 604 w 1649"/>
                  <a:gd name="T43" fmla="*/ 8 h 915"/>
                  <a:gd name="T44" fmla="*/ 612 w 1649"/>
                  <a:gd name="T45" fmla="*/ 0 h 915"/>
                  <a:gd name="T46" fmla="*/ 1639 w 1649"/>
                  <a:gd name="T47" fmla="*/ 0 h 915"/>
                  <a:gd name="T48" fmla="*/ 1639 w 1649"/>
                  <a:gd name="T49" fmla="*/ 0 h 915"/>
                  <a:gd name="T50" fmla="*/ 1646 w 1649"/>
                  <a:gd name="T51" fmla="*/ 4 h 915"/>
                  <a:gd name="T52" fmla="*/ 1646 w 1649"/>
                  <a:gd name="T53" fmla="*/ 4 h 915"/>
                  <a:gd name="T54" fmla="*/ 1647 w 1649"/>
                  <a:gd name="T55" fmla="*/ 12 h 915"/>
                  <a:gd name="T56" fmla="*/ 1431 w 1649"/>
                  <a:gd name="T57" fmla="*/ 433 h 915"/>
                  <a:gd name="T58" fmla="*/ 1431 w 1649"/>
                  <a:gd name="T59" fmla="*/ 905 h 915"/>
                  <a:gd name="T60" fmla="*/ 1431 w 1649"/>
                  <a:gd name="T61" fmla="*/ 905 h 915"/>
                  <a:gd name="T62" fmla="*/ 1423 w 1649"/>
                  <a:gd name="T63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49" h="915">
                    <a:moveTo>
                      <a:pt x="16" y="896"/>
                    </a:moveTo>
                    <a:lnTo>
                      <a:pt x="1415" y="896"/>
                    </a:lnTo>
                    <a:lnTo>
                      <a:pt x="1415" y="431"/>
                    </a:lnTo>
                    <a:lnTo>
                      <a:pt x="1415" y="431"/>
                    </a:lnTo>
                    <a:cubicBezTo>
                      <a:pt x="1415" y="430"/>
                      <a:pt x="1415" y="428"/>
                      <a:pt x="1416" y="427"/>
                    </a:cubicBezTo>
                    <a:lnTo>
                      <a:pt x="1625" y="16"/>
                    </a:lnTo>
                    <a:lnTo>
                      <a:pt x="621" y="16"/>
                    </a:lnTo>
                    <a:lnTo>
                      <a:pt x="621" y="431"/>
                    </a:lnTo>
                    <a:lnTo>
                      <a:pt x="621" y="431"/>
                    </a:lnTo>
                    <a:cubicBezTo>
                      <a:pt x="621" y="436"/>
                      <a:pt x="617" y="439"/>
                      <a:pt x="612" y="439"/>
                    </a:cubicBezTo>
                    <a:lnTo>
                      <a:pt x="16" y="439"/>
                    </a:lnTo>
                    <a:lnTo>
                      <a:pt x="16" y="896"/>
                    </a:lnTo>
                    <a:close/>
                    <a:moveTo>
                      <a:pt x="1423" y="914"/>
                    </a:moveTo>
                    <a:lnTo>
                      <a:pt x="8" y="914"/>
                    </a:lnTo>
                    <a:lnTo>
                      <a:pt x="8" y="914"/>
                    </a:lnTo>
                    <a:cubicBezTo>
                      <a:pt x="3" y="914"/>
                      <a:pt x="0" y="910"/>
                      <a:pt x="0" y="905"/>
                    </a:cubicBezTo>
                    <a:lnTo>
                      <a:pt x="0" y="431"/>
                    </a:lnTo>
                    <a:lnTo>
                      <a:pt x="0" y="431"/>
                    </a:lnTo>
                    <a:cubicBezTo>
                      <a:pt x="0" y="427"/>
                      <a:pt x="3" y="423"/>
                      <a:pt x="8" y="423"/>
                    </a:cubicBezTo>
                    <a:lnTo>
                      <a:pt x="604" y="423"/>
                    </a:lnTo>
                    <a:lnTo>
                      <a:pt x="604" y="8"/>
                    </a:lnTo>
                    <a:lnTo>
                      <a:pt x="604" y="8"/>
                    </a:lnTo>
                    <a:cubicBezTo>
                      <a:pt x="604" y="4"/>
                      <a:pt x="608" y="0"/>
                      <a:pt x="612" y="0"/>
                    </a:cubicBezTo>
                    <a:lnTo>
                      <a:pt x="1639" y="0"/>
                    </a:lnTo>
                    <a:lnTo>
                      <a:pt x="1639" y="0"/>
                    </a:lnTo>
                    <a:cubicBezTo>
                      <a:pt x="1642" y="0"/>
                      <a:pt x="1644" y="1"/>
                      <a:pt x="1646" y="4"/>
                    </a:cubicBezTo>
                    <a:lnTo>
                      <a:pt x="1646" y="4"/>
                    </a:lnTo>
                    <a:cubicBezTo>
                      <a:pt x="1648" y="6"/>
                      <a:pt x="1648" y="10"/>
                      <a:pt x="1647" y="12"/>
                    </a:cubicBezTo>
                    <a:lnTo>
                      <a:pt x="1431" y="433"/>
                    </a:lnTo>
                    <a:lnTo>
                      <a:pt x="1431" y="905"/>
                    </a:lnTo>
                    <a:lnTo>
                      <a:pt x="1431" y="905"/>
                    </a:lnTo>
                    <a:cubicBezTo>
                      <a:pt x="1431" y="910"/>
                      <a:pt x="1428" y="914"/>
                      <a:pt x="1423" y="9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40">
                <a:extLst>
                  <a:ext uri="{FF2B5EF4-FFF2-40B4-BE49-F238E27FC236}">
                    <a16:creationId xmlns:a16="http://schemas.microsoft.com/office/drawing/2014/main" id="{B091F101-68E3-4789-8EDE-31C755C3D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6755" y="10943491"/>
                <a:ext cx="435680" cy="221801"/>
              </a:xfrm>
              <a:custGeom>
                <a:avLst/>
                <a:gdLst>
                  <a:gd name="T0" fmla="*/ 486 w 487"/>
                  <a:gd name="T1" fmla="*/ 246 h 247"/>
                  <a:gd name="T2" fmla="*/ 0 w 487"/>
                  <a:gd name="T3" fmla="*/ 246 h 247"/>
                  <a:gd name="T4" fmla="*/ 0 w 487"/>
                  <a:gd name="T5" fmla="*/ 0 h 247"/>
                  <a:gd name="T6" fmla="*/ 486 w 487"/>
                  <a:gd name="T7" fmla="*/ 0 h 247"/>
                  <a:gd name="T8" fmla="*/ 486 w 487"/>
                  <a:gd name="T9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7" h="247">
                    <a:moveTo>
                      <a:pt x="486" y="246"/>
                    </a:moveTo>
                    <a:lnTo>
                      <a:pt x="0" y="246"/>
                    </a:lnTo>
                    <a:lnTo>
                      <a:pt x="0" y="0"/>
                    </a:lnTo>
                    <a:lnTo>
                      <a:pt x="486" y="0"/>
                    </a:lnTo>
                    <a:lnTo>
                      <a:pt x="486" y="2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41">
                <a:extLst>
                  <a:ext uri="{FF2B5EF4-FFF2-40B4-BE49-F238E27FC236}">
                    <a16:creationId xmlns:a16="http://schemas.microsoft.com/office/drawing/2014/main" id="{4AB8A664-8271-43FB-BF26-346771C12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8834" y="10935569"/>
                <a:ext cx="451523" cy="237644"/>
              </a:xfrm>
              <a:custGeom>
                <a:avLst/>
                <a:gdLst>
                  <a:gd name="T0" fmla="*/ 17 w 502"/>
                  <a:gd name="T1" fmla="*/ 246 h 263"/>
                  <a:gd name="T2" fmla="*/ 485 w 502"/>
                  <a:gd name="T3" fmla="*/ 246 h 263"/>
                  <a:gd name="T4" fmla="*/ 485 w 502"/>
                  <a:gd name="T5" fmla="*/ 16 h 263"/>
                  <a:gd name="T6" fmla="*/ 17 w 502"/>
                  <a:gd name="T7" fmla="*/ 16 h 263"/>
                  <a:gd name="T8" fmla="*/ 17 w 502"/>
                  <a:gd name="T9" fmla="*/ 246 h 263"/>
                  <a:gd name="T10" fmla="*/ 494 w 502"/>
                  <a:gd name="T11" fmla="*/ 262 h 263"/>
                  <a:gd name="T12" fmla="*/ 8 w 502"/>
                  <a:gd name="T13" fmla="*/ 262 h 263"/>
                  <a:gd name="T14" fmla="*/ 8 w 502"/>
                  <a:gd name="T15" fmla="*/ 262 h 263"/>
                  <a:gd name="T16" fmla="*/ 0 w 502"/>
                  <a:gd name="T17" fmla="*/ 254 h 263"/>
                  <a:gd name="T18" fmla="*/ 0 w 502"/>
                  <a:gd name="T19" fmla="*/ 8 h 263"/>
                  <a:gd name="T20" fmla="*/ 0 w 502"/>
                  <a:gd name="T21" fmla="*/ 8 h 263"/>
                  <a:gd name="T22" fmla="*/ 8 w 502"/>
                  <a:gd name="T23" fmla="*/ 0 h 263"/>
                  <a:gd name="T24" fmla="*/ 494 w 502"/>
                  <a:gd name="T25" fmla="*/ 0 h 263"/>
                  <a:gd name="T26" fmla="*/ 494 w 502"/>
                  <a:gd name="T27" fmla="*/ 0 h 263"/>
                  <a:gd name="T28" fmla="*/ 501 w 502"/>
                  <a:gd name="T29" fmla="*/ 8 h 263"/>
                  <a:gd name="T30" fmla="*/ 501 w 502"/>
                  <a:gd name="T31" fmla="*/ 254 h 263"/>
                  <a:gd name="T32" fmla="*/ 501 w 502"/>
                  <a:gd name="T33" fmla="*/ 254 h 263"/>
                  <a:gd name="T34" fmla="*/ 494 w 502"/>
                  <a:gd name="T35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2" h="263">
                    <a:moveTo>
                      <a:pt x="17" y="246"/>
                    </a:moveTo>
                    <a:lnTo>
                      <a:pt x="485" y="246"/>
                    </a:lnTo>
                    <a:lnTo>
                      <a:pt x="485" y="16"/>
                    </a:lnTo>
                    <a:lnTo>
                      <a:pt x="17" y="16"/>
                    </a:lnTo>
                    <a:lnTo>
                      <a:pt x="17" y="246"/>
                    </a:lnTo>
                    <a:close/>
                    <a:moveTo>
                      <a:pt x="494" y="262"/>
                    </a:moveTo>
                    <a:lnTo>
                      <a:pt x="8" y="262"/>
                    </a:lnTo>
                    <a:lnTo>
                      <a:pt x="8" y="262"/>
                    </a:lnTo>
                    <a:cubicBezTo>
                      <a:pt x="4" y="262"/>
                      <a:pt x="0" y="259"/>
                      <a:pt x="0" y="25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494" y="0"/>
                    </a:lnTo>
                    <a:lnTo>
                      <a:pt x="494" y="0"/>
                    </a:lnTo>
                    <a:cubicBezTo>
                      <a:pt x="498" y="0"/>
                      <a:pt x="501" y="3"/>
                      <a:pt x="501" y="8"/>
                    </a:cubicBezTo>
                    <a:lnTo>
                      <a:pt x="501" y="254"/>
                    </a:lnTo>
                    <a:lnTo>
                      <a:pt x="501" y="254"/>
                    </a:lnTo>
                    <a:cubicBezTo>
                      <a:pt x="501" y="259"/>
                      <a:pt x="498" y="262"/>
                      <a:pt x="494" y="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42">
                <a:extLst>
                  <a:ext uri="{FF2B5EF4-FFF2-40B4-BE49-F238E27FC236}">
                    <a16:creationId xmlns:a16="http://schemas.microsoft.com/office/drawing/2014/main" id="{441CB8F8-1FB9-49C1-BD56-5891E4A4D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0520" y="11668303"/>
                <a:ext cx="566385" cy="158429"/>
              </a:xfrm>
              <a:custGeom>
                <a:avLst/>
                <a:gdLst>
                  <a:gd name="T0" fmla="*/ 17 w 632"/>
                  <a:gd name="T1" fmla="*/ 157 h 175"/>
                  <a:gd name="T2" fmla="*/ 615 w 632"/>
                  <a:gd name="T3" fmla="*/ 157 h 175"/>
                  <a:gd name="T4" fmla="*/ 615 w 632"/>
                  <a:gd name="T5" fmla="*/ 16 h 175"/>
                  <a:gd name="T6" fmla="*/ 17 w 632"/>
                  <a:gd name="T7" fmla="*/ 16 h 175"/>
                  <a:gd name="T8" fmla="*/ 17 w 632"/>
                  <a:gd name="T9" fmla="*/ 157 h 175"/>
                  <a:gd name="T10" fmla="*/ 623 w 632"/>
                  <a:gd name="T11" fmla="*/ 174 h 175"/>
                  <a:gd name="T12" fmla="*/ 9 w 632"/>
                  <a:gd name="T13" fmla="*/ 174 h 175"/>
                  <a:gd name="T14" fmla="*/ 9 w 632"/>
                  <a:gd name="T15" fmla="*/ 174 h 175"/>
                  <a:gd name="T16" fmla="*/ 0 w 632"/>
                  <a:gd name="T17" fmla="*/ 166 h 175"/>
                  <a:gd name="T18" fmla="*/ 0 w 632"/>
                  <a:gd name="T19" fmla="*/ 8 h 175"/>
                  <a:gd name="T20" fmla="*/ 0 w 632"/>
                  <a:gd name="T21" fmla="*/ 8 h 175"/>
                  <a:gd name="T22" fmla="*/ 9 w 632"/>
                  <a:gd name="T23" fmla="*/ 0 h 175"/>
                  <a:gd name="T24" fmla="*/ 623 w 632"/>
                  <a:gd name="T25" fmla="*/ 0 h 175"/>
                  <a:gd name="T26" fmla="*/ 623 w 632"/>
                  <a:gd name="T27" fmla="*/ 0 h 175"/>
                  <a:gd name="T28" fmla="*/ 631 w 632"/>
                  <a:gd name="T29" fmla="*/ 8 h 175"/>
                  <a:gd name="T30" fmla="*/ 631 w 632"/>
                  <a:gd name="T31" fmla="*/ 166 h 175"/>
                  <a:gd name="T32" fmla="*/ 631 w 632"/>
                  <a:gd name="T33" fmla="*/ 166 h 175"/>
                  <a:gd name="T34" fmla="*/ 623 w 632"/>
                  <a:gd name="T3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2" h="175">
                    <a:moveTo>
                      <a:pt x="17" y="157"/>
                    </a:moveTo>
                    <a:lnTo>
                      <a:pt x="615" y="157"/>
                    </a:lnTo>
                    <a:lnTo>
                      <a:pt x="615" y="16"/>
                    </a:lnTo>
                    <a:lnTo>
                      <a:pt x="17" y="16"/>
                    </a:lnTo>
                    <a:lnTo>
                      <a:pt x="17" y="157"/>
                    </a:lnTo>
                    <a:close/>
                    <a:moveTo>
                      <a:pt x="623" y="174"/>
                    </a:moveTo>
                    <a:lnTo>
                      <a:pt x="9" y="174"/>
                    </a:lnTo>
                    <a:lnTo>
                      <a:pt x="9" y="174"/>
                    </a:lnTo>
                    <a:cubicBezTo>
                      <a:pt x="4" y="174"/>
                      <a:pt x="0" y="170"/>
                      <a:pt x="0" y="16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623" y="0"/>
                    </a:lnTo>
                    <a:lnTo>
                      <a:pt x="623" y="0"/>
                    </a:lnTo>
                    <a:cubicBezTo>
                      <a:pt x="628" y="0"/>
                      <a:pt x="631" y="3"/>
                      <a:pt x="631" y="8"/>
                    </a:cubicBezTo>
                    <a:lnTo>
                      <a:pt x="631" y="166"/>
                    </a:lnTo>
                    <a:lnTo>
                      <a:pt x="631" y="166"/>
                    </a:lnTo>
                    <a:cubicBezTo>
                      <a:pt x="631" y="170"/>
                      <a:pt x="628" y="174"/>
                      <a:pt x="623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43">
                <a:extLst>
                  <a:ext uri="{FF2B5EF4-FFF2-40B4-BE49-F238E27FC236}">
                    <a16:creationId xmlns:a16="http://schemas.microsoft.com/office/drawing/2014/main" id="{2B7762CC-5144-4B79-907F-E7B5DC1F1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0520" y="11272230"/>
                <a:ext cx="701050" cy="158429"/>
              </a:xfrm>
              <a:custGeom>
                <a:avLst/>
                <a:gdLst>
                  <a:gd name="T0" fmla="*/ 17 w 782"/>
                  <a:gd name="T1" fmla="*/ 158 h 175"/>
                  <a:gd name="T2" fmla="*/ 686 w 782"/>
                  <a:gd name="T3" fmla="*/ 158 h 175"/>
                  <a:gd name="T4" fmla="*/ 759 w 782"/>
                  <a:gd name="T5" fmla="*/ 16 h 175"/>
                  <a:gd name="T6" fmla="*/ 17 w 782"/>
                  <a:gd name="T7" fmla="*/ 16 h 175"/>
                  <a:gd name="T8" fmla="*/ 17 w 782"/>
                  <a:gd name="T9" fmla="*/ 158 h 175"/>
                  <a:gd name="T10" fmla="*/ 692 w 782"/>
                  <a:gd name="T11" fmla="*/ 174 h 175"/>
                  <a:gd name="T12" fmla="*/ 9 w 782"/>
                  <a:gd name="T13" fmla="*/ 174 h 175"/>
                  <a:gd name="T14" fmla="*/ 9 w 782"/>
                  <a:gd name="T15" fmla="*/ 174 h 175"/>
                  <a:gd name="T16" fmla="*/ 0 w 782"/>
                  <a:gd name="T17" fmla="*/ 166 h 175"/>
                  <a:gd name="T18" fmla="*/ 0 w 782"/>
                  <a:gd name="T19" fmla="*/ 9 h 175"/>
                  <a:gd name="T20" fmla="*/ 0 w 782"/>
                  <a:gd name="T21" fmla="*/ 9 h 175"/>
                  <a:gd name="T22" fmla="*/ 9 w 782"/>
                  <a:gd name="T23" fmla="*/ 0 h 175"/>
                  <a:gd name="T24" fmla="*/ 772 w 782"/>
                  <a:gd name="T25" fmla="*/ 0 h 175"/>
                  <a:gd name="T26" fmla="*/ 772 w 782"/>
                  <a:gd name="T27" fmla="*/ 0 h 175"/>
                  <a:gd name="T28" fmla="*/ 779 w 782"/>
                  <a:gd name="T29" fmla="*/ 5 h 175"/>
                  <a:gd name="T30" fmla="*/ 779 w 782"/>
                  <a:gd name="T31" fmla="*/ 5 h 175"/>
                  <a:gd name="T32" fmla="*/ 780 w 782"/>
                  <a:gd name="T33" fmla="*/ 12 h 175"/>
                  <a:gd name="T34" fmla="*/ 699 w 782"/>
                  <a:gd name="T35" fmla="*/ 170 h 175"/>
                  <a:gd name="T36" fmla="*/ 699 w 782"/>
                  <a:gd name="T37" fmla="*/ 170 h 175"/>
                  <a:gd name="T38" fmla="*/ 692 w 782"/>
                  <a:gd name="T39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2" h="175">
                    <a:moveTo>
                      <a:pt x="17" y="158"/>
                    </a:moveTo>
                    <a:lnTo>
                      <a:pt x="686" y="158"/>
                    </a:lnTo>
                    <a:lnTo>
                      <a:pt x="759" y="16"/>
                    </a:lnTo>
                    <a:lnTo>
                      <a:pt x="17" y="16"/>
                    </a:lnTo>
                    <a:lnTo>
                      <a:pt x="17" y="158"/>
                    </a:lnTo>
                    <a:close/>
                    <a:moveTo>
                      <a:pt x="692" y="174"/>
                    </a:moveTo>
                    <a:lnTo>
                      <a:pt x="9" y="174"/>
                    </a:lnTo>
                    <a:lnTo>
                      <a:pt x="9" y="174"/>
                    </a:lnTo>
                    <a:cubicBezTo>
                      <a:pt x="4" y="174"/>
                      <a:pt x="0" y="171"/>
                      <a:pt x="0" y="16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72" y="0"/>
                    </a:lnTo>
                    <a:lnTo>
                      <a:pt x="772" y="0"/>
                    </a:lnTo>
                    <a:cubicBezTo>
                      <a:pt x="775" y="0"/>
                      <a:pt x="778" y="2"/>
                      <a:pt x="779" y="5"/>
                    </a:cubicBezTo>
                    <a:lnTo>
                      <a:pt x="779" y="5"/>
                    </a:lnTo>
                    <a:cubicBezTo>
                      <a:pt x="781" y="7"/>
                      <a:pt x="781" y="9"/>
                      <a:pt x="780" y="12"/>
                    </a:cubicBezTo>
                    <a:lnTo>
                      <a:pt x="699" y="170"/>
                    </a:lnTo>
                    <a:lnTo>
                      <a:pt x="699" y="170"/>
                    </a:lnTo>
                    <a:cubicBezTo>
                      <a:pt x="698" y="172"/>
                      <a:pt x="695" y="174"/>
                      <a:pt x="692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44">
                <a:extLst>
                  <a:ext uri="{FF2B5EF4-FFF2-40B4-BE49-F238E27FC236}">
                    <a16:creationId xmlns:a16="http://schemas.microsoft.com/office/drawing/2014/main" id="{700CA22C-DC49-48C5-93BD-9F05B92D7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9782" y="11668303"/>
                <a:ext cx="289134" cy="158429"/>
              </a:xfrm>
              <a:custGeom>
                <a:avLst/>
                <a:gdLst>
                  <a:gd name="T0" fmla="*/ 16 w 321"/>
                  <a:gd name="T1" fmla="*/ 157 h 175"/>
                  <a:gd name="T2" fmla="*/ 303 w 321"/>
                  <a:gd name="T3" fmla="*/ 157 h 175"/>
                  <a:gd name="T4" fmla="*/ 303 w 321"/>
                  <a:gd name="T5" fmla="*/ 16 h 175"/>
                  <a:gd name="T6" fmla="*/ 16 w 321"/>
                  <a:gd name="T7" fmla="*/ 16 h 175"/>
                  <a:gd name="T8" fmla="*/ 16 w 321"/>
                  <a:gd name="T9" fmla="*/ 157 h 175"/>
                  <a:gd name="T10" fmla="*/ 312 w 321"/>
                  <a:gd name="T11" fmla="*/ 174 h 175"/>
                  <a:gd name="T12" fmla="*/ 8 w 321"/>
                  <a:gd name="T13" fmla="*/ 174 h 175"/>
                  <a:gd name="T14" fmla="*/ 8 w 321"/>
                  <a:gd name="T15" fmla="*/ 174 h 175"/>
                  <a:gd name="T16" fmla="*/ 0 w 321"/>
                  <a:gd name="T17" fmla="*/ 166 h 175"/>
                  <a:gd name="T18" fmla="*/ 0 w 321"/>
                  <a:gd name="T19" fmla="*/ 8 h 175"/>
                  <a:gd name="T20" fmla="*/ 0 w 321"/>
                  <a:gd name="T21" fmla="*/ 8 h 175"/>
                  <a:gd name="T22" fmla="*/ 8 w 321"/>
                  <a:gd name="T23" fmla="*/ 0 h 175"/>
                  <a:gd name="T24" fmla="*/ 312 w 321"/>
                  <a:gd name="T25" fmla="*/ 0 h 175"/>
                  <a:gd name="T26" fmla="*/ 312 w 321"/>
                  <a:gd name="T27" fmla="*/ 0 h 175"/>
                  <a:gd name="T28" fmla="*/ 320 w 321"/>
                  <a:gd name="T29" fmla="*/ 8 h 175"/>
                  <a:gd name="T30" fmla="*/ 320 w 321"/>
                  <a:gd name="T31" fmla="*/ 166 h 175"/>
                  <a:gd name="T32" fmla="*/ 320 w 321"/>
                  <a:gd name="T33" fmla="*/ 166 h 175"/>
                  <a:gd name="T34" fmla="*/ 312 w 321"/>
                  <a:gd name="T3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1" h="175">
                    <a:moveTo>
                      <a:pt x="16" y="157"/>
                    </a:moveTo>
                    <a:lnTo>
                      <a:pt x="303" y="157"/>
                    </a:lnTo>
                    <a:lnTo>
                      <a:pt x="303" y="16"/>
                    </a:lnTo>
                    <a:lnTo>
                      <a:pt x="16" y="16"/>
                    </a:lnTo>
                    <a:lnTo>
                      <a:pt x="16" y="157"/>
                    </a:lnTo>
                    <a:close/>
                    <a:moveTo>
                      <a:pt x="312" y="174"/>
                    </a:moveTo>
                    <a:lnTo>
                      <a:pt x="8" y="174"/>
                    </a:lnTo>
                    <a:lnTo>
                      <a:pt x="8" y="174"/>
                    </a:lnTo>
                    <a:cubicBezTo>
                      <a:pt x="4" y="174"/>
                      <a:pt x="0" y="170"/>
                      <a:pt x="0" y="16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312" y="0"/>
                    </a:lnTo>
                    <a:lnTo>
                      <a:pt x="312" y="0"/>
                    </a:lnTo>
                    <a:cubicBezTo>
                      <a:pt x="316" y="0"/>
                      <a:pt x="320" y="3"/>
                      <a:pt x="320" y="8"/>
                    </a:cubicBezTo>
                    <a:lnTo>
                      <a:pt x="320" y="166"/>
                    </a:lnTo>
                    <a:lnTo>
                      <a:pt x="320" y="166"/>
                    </a:lnTo>
                    <a:cubicBezTo>
                      <a:pt x="320" y="170"/>
                      <a:pt x="316" y="174"/>
                      <a:pt x="312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47">
                <a:extLst>
                  <a:ext uri="{FF2B5EF4-FFF2-40B4-BE49-F238E27FC236}">
                    <a16:creationId xmlns:a16="http://schemas.microsoft.com/office/drawing/2014/main" id="{0C569B78-44D1-4152-8C16-1536E1849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9667" y="11379171"/>
                <a:ext cx="558464" cy="170310"/>
              </a:xfrm>
              <a:custGeom>
                <a:avLst/>
                <a:gdLst>
                  <a:gd name="T0" fmla="*/ 8 w 620"/>
                  <a:gd name="T1" fmla="*/ 189 h 190"/>
                  <a:gd name="T2" fmla="*/ 8 w 620"/>
                  <a:gd name="T3" fmla="*/ 189 h 190"/>
                  <a:gd name="T4" fmla="*/ 0 w 620"/>
                  <a:gd name="T5" fmla="*/ 181 h 190"/>
                  <a:gd name="T6" fmla="*/ 0 w 620"/>
                  <a:gd name="T7" fmla="*/ 74 h 190"/>
                  <a:gd name="T8" fmla="*/ 0 w 620"/>
                  <a:gd name="T9" fmla="*/ 74 h 190"/>
                  <a:gd name="T10" fmla="*/ 24 w 620"/>
                  <a:gd name="T11" fmla="*/ 19 h 190"/>
                  <a:gd name="T12" fmla="*/ 24 w 620"/>
                  <a:gd name="T13" fmla="*/ 19 h 190"/>
                  <a:gd name="T14" fmla="*/ 74 w 620"/>
                  <a:gd name="T15" fmla="*/ 0 h 190"/>
                  <a:gd name="T16" fmla="*/ 610 w 620"/>
                  <a:gd name="T17" fmla="*/ 0 h 190"/>
                  <a:gd name="T18" fmla="*/ 610 w 620"/>
                  <a:gd name="T19" fmla="*/ 0 h 190"/>
                  <a:gd name="T20" fmla="*/ 619 w 620"/>
                  <a:gd name="T21" fmla="*/ 9 h 190"/>
                  <a:gd name="T22" fmla="*/ 619 w 620"/>
                  <a:gd name="T23" fmla="*/ 9 h 190"/>
                  <a:gd name="T24" fmla="*/ 610 w 620"/>
                  <a:gd name="T25" fmla="*/ 17 h 190"/>
                  <a:gd name="T26" fmla="*/ 74 w 620"/>
                  <a:gd name="T27" fmla="*/ 17 h 190"/>
                  <a:gd name="T28" fmla="*/ 74 w 620"/>
                  <a:gd name="T29" fmla="*/ 17 h 190"/>
                  <a:gd name="T30" fmla="*/ 36 w 620"/>
                  <a:gd name="T31" fmla="*/ 31 h 190"/>
                  <a:gd name="T32" fmla="*/ 36 w 620"/>
                  <a:gd name="T33" fmla="*/ 31 h 190"/>
                  <a:gd name="T34" fmla="*/ 16 w 620"/>
                  <a:gd name="T35" fmla="*/ 74 h 190"/>
                  <a:gd name="T36" fmla="*/ 16 w 620"/>
                  <a:gd name="T37" fmla="*/ 181 h 190"/>
                  <a:gd name="T38" fmla="*/ 16 w 620"/>
                  <a:gd name="T39" fmla="*/ 181 h 190"/>
                  <a:gd name="T40" fmla="*/ 8 w 620"/>
                  <a:gd name="T41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20" h="190">
                    <a:moveTo>
                      <a:pt x="8" y="189"/>
                    </a:moveTo>
                    <a:lnTo>
                      <a:pt x="8" y="189"/>
                    </a:lnTo>
                    <a:cubicBezTo>
                      <a:pt x="3" y="189"/>
                      <a:pt x="0" y="186"/>
                      <a:pt x="0" y="181"/>
                    </a:cubicBez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53"/>
                      <a:pt x="9" y="33"/>
                      <a:pt x="24" y="19"/>
                    </a:cubicBezTo>
                    <a:lnTo>
                      <a:pt x="24" y="19"/>
                    </a:lnTo>
                    <a:cubicBezTo>
                      <a:pt x="38" y="7"/>
                      <a:pt x="56" y="0"/>
                      <a:pt x="74" y="0"/>
                    </a:cubicBezTo>
                    <a:lnTo>
                      <a:pt x="610" y="0"/>
                    </a:lnTo>
                    <a:lnTo>
                      <a:pt x="610" y="0"/>
                    </a:lnTo>
                    <a:cubicBezTo>
                      <a:pt x="615" y="0"/>
                      <a:pt x="619" y="3"/>
                      <a:pt x="619" y="9"/>
                    </a:cubicBezTo>
                    <a:lnTo>
                      <a:pt x="619" y="9"/>
                    </a:lnTo>
                    <a:cubicBezTo>
                      <a:pt x="619" y="13"/>
                      <a:pt x="615" y="17"/>
                      <a:pt x="610" y="17"/>
                    </a:cubicBezTo>
                    <a:lnTo>
                      <a:pt x="74" y="17"/>
                    </a:lnTo>
                    <a:lnTo>
                      <a:pt x="74" y="17"/>
                    </a:lnTo>
                    <a:cubicBezTo>
                      <a:pt x="59" y="17"/>
                      <a:pt x="46" y="22"/>
                      <a:pt x="36" y="31"/>
                    </a:cubicBezTo>
                    <a:lnTo>
                      <a:pt x="36" y="31"/>
                    </a:lnTo>
                    <a:cubicBezTo>
                      <a:pt x="24" y="42"/>
                      <a:pt x="16" y="57"/>
                      <a:pt x="16" y="74"/>
                    </a:cubicBezTo>
                    <a:lnTo>
                      <a:pt x="16" y="181"/>
                    </a:lnTo>
                    <a:lnTo>
                      <a:pt x="16" y="181"/>
                    </a:lnTo>
                    <a:cubicBezTo>
                      <a:pt x="16" y="186"/>
                      <a:pt x="12" y="189"/>
                      <a:pt x="8" y="1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48">
                <a:extLst>
                  <a:ext uri="{FF2B5EF4-FFF2-40B4-BE49-F238E27FC236}">
                    <a16:creationId xmlns:a16="http://schemas.microsoft.com/office/drawing/2014/main" id="{88C88EDF-6E9D-485F-A6D8-6D7D1334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4054" y="11387092"/>
                <a:ext cx="15843" cy="158429"/>
              </a:xfrm>
              <a:custGeom>
                <a:avLst/>
                <a:gdLst>
                  <a:gd name="T0" fmla="*/ 8 w 18"/>
                  <a:gd name="T1" fmla="*/ 177 h 178"/>
                  <a:gd name="T2" fmla="*/ 8 w 18"/>
                  <a:gd name="T3" fmla="*/ 177 h 178"/>
                  <a:gd name="T4" fmla="*/ 0 w 18"/>
                  <a:gd name="T5" fmla="*/ 170 h 178"/>
                  <a:gd name="T6" fmla="*/ 0 w 18"/>
                  <a:gd name="T7" fmla="*/ 7 h 178"/>
                  <a:gd name="T8" fmla="*/ 0 w 18"/>
                  <a:gd name="T9" fmla="*/ 7 h 178"/>
                  <a:gd name="T10" fmla="*/ 8 w 18"/>
                  <a:gd name="T11" fmla="*/ 0 h 178"/>
                  <a:gd name="T12" fmla="*/ 8 w 18"/>
                  <a:gd name="T13" fmla="*/ 0 h 178"/>
                  <a:gd name="T14" fmla="*/ 17 w 18"/>
                  <a:gd name="T15" fmla="*/ 7 h 178"/>
                  <a:gd name="T16" fmla="*/ 17 w 18"/>
                  <a:gd name="T17" fmla="*/ 170 h 178"/>
                  <a:gd name="T18" fmla="*/ 17 w 18"/>
                  <a:gd name="T19" fmla="*/ 170 h 178"/>
                  <a:gd name="T20" fmla="*/ 8 w 18"/>
                  <a:gd name="T21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8">
                    <a:moveTo>
                      <a:pt x="8" y="177"/>
                    </a:moveTo>
                    <a:lnTo>
                      <a:pt x="8" y="177"/>
                    </a:lnTo>
                    <a:cubicBezTo>
                      <a:pt x="4" y="177"/>
                      <a:pt x="0" y="174"/>
                      <a:pt x="0" y="170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7" y="3"/>
                      <a:pt x="17" y="7"/>
                    </a:cubicBezTo>
                    <a:lnTo>
                      <a:pt x="17" y="170"/>
                    </a:lnTo>
                    <a:lnTo>
                      <a:pt x="17" y="170"/>
                    </a:lnTo>
                    <a:cubicBezTo>
                      <a:pt x="17" y="174"/>
                      <a:pt x="12" y="177"/>
                      <a:pt x="8" y="1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49">
                <a:extLst>
                  <a:ext uri="{FF2B5EF4-FFF2-40B4-BE49-F238E27FC236}">
                    <a16:creationId xmlns:a16="http://schemas.microsoft.com/office/drawing/2014/main" id="{4AF367C7-3CDD-4A75-B6F2-4D889196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7901" y="11387092"/>
                <a:ext cx="15843" cy="158429"/>
              </a:xfrm>
              <a:custGeom>
                <a:avLst/>
                <a:gdLst>
                  <a:gd name="T0" fmla="*/ 8 w 18"/>
                  <a:gd name="T1" fmla="*/ 177 h 178"/>
                  <a:gd name="T2" fmla="*/ 8 w 18"/>
                  <a:gd name="T3" fmla="*/ 177 h 178"/>
                  <a:gd name="T4" fmla="*/ 0 w 18"/>
                  <a:gd name="T5" fmla="*/ 170 h 178"/>
                  <a:gd name="T6" fmla="*/ 0 w 18"/>
                  <a:gd name="T7" fmla="*/ 7 h 178"/>
                  <a:gd name="T8" fmla="*/ 0 w 18"/>
                  <a:gd name="T9" fmla="*/ 7 h 178"/>
                  <a:gd name="T10" fmla="*/ 8 w 18"/>
                  <a:gd name="T11" fmla="*/ 0 h 178"/>
                  <a:gd name="T12" fmla="*/ 8 w 18"/>
                  <a:gd name="T13" fmla="*/ 0 h 178"/>
                  <a:gd name="T14" fmla="*/ 17 w 18"/>
                  <a:gd name="T15" fmla="*/ 7 h 178"/>
                  <a:gd name="T16" fmla="*/ 17 w 18"/>
                  <a:gd name="T17" fmla="*/ 170 h 178"/>
                  <a:gd name="T18" fmla="*/ 17 w 18"/>
                  <a:gd name="T19" fmla="*/ 170 h 178"/>
                  <a:gd name="T20" fmla="*/ 8 w 18"/>
                  <a:gd name="T21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78">
                    <a:moveTo>
                      <a:pt x="8" y="177"/>
                    </a:moveTo>
                    <a:lnTo>
                      <a:pt x="8" y="177"/>
                    </a:lnTo>
                    <a:cubicBezTo>
                      <a:pt x="4" y="177"/>
                      <a:pt x="0" y="174"/>
                      <a:pt x="0" y="170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7" y="3"/>
                      <a:pt x="17" y="7"/>
                    </a:cubicBezTo>
                    <a:lnTo>
                      <a:pt x="17" y="170"/>
                    </a:lnTo>
                    <a:lnTo>
                      <a:pt x="17" y="170"/>
                    </a:lnTo>
                    <a:cubicBezTo>
                      <a:pt x="17" y="174"/>
                      <a:pt x="14" y="177"/>
                      <a:pt x="8" y="1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52">
                <a:extLst>
                  <a:ext uri="{FF2B5EF4-FFF2-40B4-BE49-F238E27FC236}">
                    <a16:creationId xmlns:a16="http://schemas.microsoft.com/office/drawing/2014/main" id="{B8D86DCF-5F67-4496-95A3-F0DE752FB0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7460" y="10535535"/>
                <a:ext cx="178231" cy="55450"/>
              </a:xfrm>
              <a:custGeom>
                <a:avLst/>
                <a:gdLst>
                  <a:gd name="T0" fmla="*/ 196 w 197"/>
                  <a:gd name="T1" fmla="*/ 0 h 63"/>
                  <a:gd name="T2" fmla="*/ 0 w 197"/>
                  <a:gd name="T3" fmla="*/ 0 h 63"/>
                  <a:gd name="T4" fmla="*/ 0 w 197"/>
                  <a:gd name="T5" fmla="*/ 62 h 63"/>
                  <a:gd name="T6" fmla="*/ 196 w 197"/>
                  <a:gd name="T7" fmla="*/ 62 h 63"/>
                  <a:gd name="T8" fmla="*/ 196 w 197"/>
                  <a:gd name="T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63">
                    <a:moveTo>
                      <a:pt x="196" y="0"/>
                    </a:moveTo>
                    <a:lnTo>
                      <a:pt x="0" y="0"/>
                    </a:lnTo>
                    <a:lnTo>
                      <a:pt x="0" y="62"/>
                    </a:lnTo>
                    <a:lnTo>
                      <a:pt x="196" y="62"/>
                    </a:lnTo>
                    <a:lnTo>
                      <a:pt x="19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53">
                <a:extLst>
                  <a:ext uri="{FF2B5EF4-FFF2-40B4-BE49-F238E27FC236}">
                    <a16:creationId xmlns:a16="http://schemas.microsoft.com/office/drawing/2014/main" id="{7B1C733C-E137-47E8-BD0B-BDDC6D270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9539" y="10527613"/>
                <a:ext cx="190115" cy="71293"/>
              </a:xfrm>
              <a:custGeom>
                <a:avLst/>
                <a:gdLst>
                  <a:gd name="T0" fmla="*/ 16 w 213"/>
                  <a:gd name="T1" fmla="*/ 62 h 80"/>
                  <a:gd name="T2" fmla="*/ 195 w 213"/>
                  <a:gd name="T3" fmla="*/ 62 h 80"/>
                  <a:gd name="T4" fmla="*/ 195 w 213"/>
                  <a:gd name="T5" fmla="*/ 17 h 80"/>
                  <a:gd name="T6" fmla="*/ 16 w 213"/>
                  <a:gd name="T7" fmla="*/ 17 h 80"/>
                  <a:gd name="T8" fmla="*/ 16 w 213"/>
                  <a:gd name="T9" fmla="*/ 62 h 80"/>
                  <a:gd name="T10" fmla="*/ 204 w 213"/>
                  <a:gd name="T11" fmla="*/ 79 h 80"/>
                  <a:gd name="T12" fmla="*/ 8 w 213"/>
                  <a:gd name="T13" fmla="*/ 79 h 80"/>
                  <a:gd name="T14" fmla="*/ 8 w 213"/>
                  <a:gd name="T15" fmla="*/ 79 h 80"/>
                  <a:gd name="T16" fmla="*/ 0 w 213"/>
                  <a:gd name="T17" fmla="*/ 71 h 80"/>
                  <a:gd name="T18" fmla="*/ 0 w 213"/>
                  <a:gd name="T19" fmla="*/ 9 h 80"/>
                  <a:gd name="T20" fmla="*/ 0 w 213"/>
                  <a:gd name="T21" fmla="*/ 9 h 80"/>
                  <a:gd name="T22" fmla="*/ 8 w 213"/>
                  <a:gd name="T23" fmla="*/ 0 h 80"/>
                  <a:gd name="T24" fmla="*/ 204 w 213"/>
                  <a:gd name="T25" fmla="*/ 0 h 80"/>
                  <a:gd name="T26" fmla="*/ 204 w 213"/>
                  <a:gd name="T27" fmla="*/ 0 h 80"/>
                  <a:gd name="T28" fmla="*/ 212 w 213"/>
                  <a:gd name="T29" fmla="*/ 9 h 80"/>
                  <a:gd name="T30" fmla="*/ 212 w 213"/>
                  <a:gd name="T31" fmla="*/ 71 h 80"/>
                  <a:gd name="T32" fmla="*/ 212 w 213"/>
                  <a:gd name="T33" fmla="*/ 71 h 80"/>
                  <a:gd name="T34" fmla="*/ 204 w 213"/>
                  <a:gd name="T35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80">
                    <a:moveTo>
                      <a:pt x="16" y="62"/>
                    </a:moveTo>
                    <a:lnTo>
                      <a:pt x="195" y="62"/>
                    </a:lnTo>
                    <a:lnTo>
                      <a:pt x="195" y="17"/>
                    </a:lnTo>
                    <a:lnTo>
                      <a:pt x="16" y="17"/>
                    </a:lnTo>
                    <a:lnTo>
                      <a:pt x="16" y="62"/>
                    </a:lnTo>
                    <a:close/>
                    <a:moveTo>
                      <a:pt x="204" y="79"/>
                    </a:moveTo>
                    <a:lnTo>
                      <a:pt x="8" y="79"/>
                    </a:lnTo>
                    <a:lnTo>
                      <a:pt x="8" y="79"/>
                    </a:lnTo>
                    <a:cubicBezTo>
                      <a:pt x="4" y="79"/>
                      <a:pt x="0" y="75"/>
                      <a:pt x="0" y="7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8" y="0"/>
                      <a:pt x="212" y="5"/>
                      <a:pt x="212" y="9"/>
                    </a:cubicBezTo>
                    <a:lnTo>
                      <a:pt x="212" y="71"/>
                    </a:lnTo>
                    <a:lnTo>
                      <a:pt x="212" y="71"/>
                    </a:lnTo>
                    <a:cubicBezTo>
                      <a:pt x="212" y="75"/>
                      <a:pt x="208" y="79"/>
                      <a:pt x="204" y="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54">
                <a:extLst>
                  <a:ext uri="{FF2B5EF4-FFF2-40B4-BE49-F238E27FC236}">
                    <a16:creationId xmlns:a16="http://schemas.microsoft.com/office/drawing/2014/main" id="{FF9E0C5E-C5B3-475C-9ACC-3CA695EF3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7460" y="10674161"/>
                <a:ext cx="178231" cy="269329"/>
              </a:xfrm>
              <a:custGeom>
                <a:avLst/>
                <a:gdLst>
                  <a:gd name="T0" fmla="*/ 0 w 197"/>
                  <a:gd name="T1" fmla="*/ 300 h 301"/>
                  <a:gd name="T2" fmla="*/ 196 w 197"/>
                  <a:gd name="T3" fmla="*/ 300 h 301"/>
                  <a:gd name="T4" fmla="*/ 196 w 197"/>
                  <a:gd name="T5" fmla="*/ 0 h 301"/>
                  <a:gd name="T6" fmla="*/ 0 w 197"/>
                  <a:gd name="T7" fmla="*/ 0 h 301"/>
                  <a:gd name="T8" fmla="*/ 0 w 197"/>
                  <a:gd name="T9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301">
                    <a:moveTo>
                      <a:pt x="0" y="300"/>
                    </a:moveTo>
                    <a:lnTo>
                      <a:pt x="196" y="300"/>
                    </a:lnTo>
                    <a:lnTo>
                      <a:pt x="196" y="0"/>
                    </a:lnTo>
                    <a:lnTo>
                      <a:pt x="0" y="0"/>
                    </a:lnTo>
                    <a:lnTo>
                      <a:pt x="0" y="3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55">
                <a:extLst>
                  <a:ext uri="{FF2B5EF4-FFF2-40B4-BE49-F238E27FC236}">
                    <a16:creationId xmlns:a16="http://schemas.microsoft.com/office/drawing/2014/main" id="{3D8DA4B1-A8CF-4877-B875-49A5C6828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9539" y="10666240"/>
                <a:ext cx="190115" cy="285172"/>
              </a:xfrm>
              <a:custGeom>
                <a:avLst/>
                <a:gdLst>
                  <a:gd name="T0" fmla="*/ 16 w 213"/>
                  <a:gd name="T1" fmla="*/ 301 h 318"/>
                  <a:gd name="T2" fmla="*/ 195 w 213"/>
                  <a:gd name="T3" fmla="*/ 301 h 318"/>
                  <a:gd name="T4" fmla="*/ 195 w 213"/>
                  <a:gd name="T5" fmla="*/ 17 h 318"/>
                  <a:gd name="T6" fmla="*/ 16 w 213"/>
                  <a:gd name="T7" fmla="*/ 17 h 318"/>
                  <a:gd name="T8" fmla="*/ 16 w 213"/>
                  <a:gd name="T9" fmla="*/ 301 h 318"/>
                  <a:gd name="T10" fmla="*/ 204 w 213"/>
                  <a:gd name="T11" fmla="*/ 317 h 318"/>
                  <a:gd name="T12" fmla="*/ 8 w 213"/>
                  <a:gd name="T13" fmla="*/ 317 h 318"/>
                  <a:gd name="T14" fmla="*/ 8 w 213"/>
                  <a:gd name="T15" fmla="*/ 317 h 318"/>
                  <a:gd name="T16" fmla="*/ 0 w 213"/>
                  <a:gd name="T17" fmla="*/ 309 h 318"/>
                  <a:gd name="T18" fmla="*/ 0 w 213"/>
                  <a:gd name="T19" fmla="*/ 9 h 318"/>
                  <a:gd name="T20" fmla="*/ 0 w 213"/>
                  <a:gd name="T21" fmla="*/ 9 h 318"/>
                  <a:gd name="T22" fmla="*/ 8 w 213"/>
                  <a:gd name="T23" fmla="*/ 0 h 318"/>
                  <a:gd name="T24" fmla="*/ 204 w 213"/>
                  <a:gd name="T25" fmla="*/ 0 h 318"/>
                  <a:gd name="T26" fmla="*/ 204 w 213"/>
                  <a:gd name="T27" fmla="*/ 0 h 318"/>
                  <a:gd name="T28" fmla="*/ 212 w 213"/>
                  <a:gd name="T29" fmla="*/ 9 h 318"/>
                  <a:gd name="T30" fmla="*/ 212 w 213"/>
                  <a:gd name="T31" fmla="*/ 309 h 318"/>
                  <a:gd name="T32" fmla="*/ 212 w 213"/>
                  <a:gd name="T33" fmla="*/ 309 h 318"/>
                  <a:gd name="T34" fmla="*/ 204 w 213"/>
                  <a:gd name="T35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318">
                    <a:moveTo>
                      <a:pt x="16" y="301"/>
                    </a:moveTo>
                    <a:lnTo>
                      <a:pt x="195" y="301"/>
                    </a:lnTo>
                    <a:lnTo>
                      <a:pt x="195" y="17"/>
                    </a:lnTo>
                    <a:lnTo>
                      <a:pt x="16" y="17"/>
                    </a:lnTo>
                    <a:lnTo>
                      <a:pt x="16" y="301"/>
                    </a:lnTo>
                    <a:close/>
                    <a:moveTo>
                      <a:pt x="204" y="317"/>
                    </a:moveTo>
                    <a:lnTo>
                      <a:pt x="8" y="317"/>
                    </a:lnTo>
                    <a:lnTo>
                      <a:pt x="8" y="317"/>
                    </a:lnTo>
                    <a:cubicBezTo>
                      <a:pt x="4" y="317"/>
                      <a:pt x="0" y="313"/>
                      <a:pt x="0" y="3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8" y="0"/>
                      <a:pt x="212" y="4"/>
                      <a:pt x="212" y="9"/>
                    </a:cubicBezTo>
                    <a:lnTo>
                      <a:pt x="212" y="309"/>
                    </a:lnTo>
                    <a:lnTo>
                      <a:pt x="212" y="309"/>
                    </a:lnTo>
                    <a:cubicBezTo>
                      <a:pt x="212" y="313"/>
                      <a:pt x="208" y="317"/>
                      <a:pt x="204" y="3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56">
                <a:extLst>
                  <a:ext uri="{FF2B5EF4-FFF2-40B4-BE49-F238E27FC236}">
                    <a16:creationId xmlns:a16="http://schemas.microsoft.com/office/drawing/2014/main" id="{2317623B-E915-45CE-A3AD-9EB43576F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7460" y="10590985"/>
                <a:ext cx="178231" cy="79215"/>
              </a:xfrm>
              <a:custGeom>
                <a:avLst/>
                <a:gdLst>
                  <a:gd name="T0" fmla="*/ 0 w 197"/>
                  <a:gd name="T1" fmla="*/ 89 h 90"/>
                  <a:gd name="T2" fmla="*/ 196 w 197"/>
                  <a:gd name="T3" fmla="*/ 89 h 90"/>
                  <a:gd name="T4" fmla="*/ 196 w 197"/>
                  <a:gd name="T5" fmla="*/ 0 h 90"/>
                  <a:gd name="T6" fmla="*/ 0 w 197"/>
                  <a:gd name="T7" fmla="*/ 0 h 90"/>
                  <a:gd name="T8" fmla="*/ 0 w 197"/>
                  <a:gd name="T9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90">
                    <a:moveTo>
                      <a:pt x="0" y="89"/>
                    </a:moveTo>
                    <a:lnTo>
                      <a:pt x="196" y="89"/>
                    </a:lnTo>
                    <a:lnTo>
                      <a:pt x="196" y="0"/>
                    </a:lnTo>
                    <a:lnTo>
                      <a:pt x="0" y="0"/>
                    </a:lnTo>
                    <a:lnTo>
                      <a:pt x="0" y="8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57">
                <a:extLst>
                  <a:ext uri="{FF2B5EF4-FFF2-40B4-BE49-F238E27FC236}">
                    <a16:creationId xmlns:a16="http://schemas.microsoft.com/office/drawing/2014/main" id="{1DE11470-CA64-4DA9-AE2B-B94D9A4C3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9539" y="10583063"/>
                <a:ext cx="190115" cy="95057"/>
              </a:xfrm>
              <a:custGeom>
                <a:avLst/>
                <a:gdLst>
                  <a:gd name="T0" fmla="*/ 16 w 213"/>
                  <a:gd name="T1" fmla="*/ 89 h 107"/>
                  <a:gd name="T2" fmla="*/ 195 w 213"/>
                  <a:gd name="T3" fmla="*/ 89 h 107"/>
                  <a:gd name="T4" fmla="*/ 195 w 213"/>
                  <a:gd name="T5" fmla="*/ 17 h 107"/>
                  <a:gd name="T6" fmla="*/ 16 w 213"/>
                  <a:gd name="T7" fmla="*/ 17 h 107"/>
                  <a:gd name="T8" fmla="*/ 16 w 213"/>
                  <a:gd name="T9" fmla="*/ 89 h 107"/>
                  <a:gd name="T10" fmla="*/ 204 w 213"/>
                  <a:gd name="T11" fmla="*/ 106 h 107"/>
                  <a:gd name="T12" fmla="*/ 8 w 213"/>
                  <a:gd name="T13" fmla="*/ 106 h 107"/>
                  <a:gd name="T14" fmla="*/ 8 w 213"/>
                  <a:gd name="T15" fmla="*/ 106 h 107"/>
                  <a:gd name="T16" fmla="*/ 0 w 213"/>
                  <a:gd name="T17" fmla="*/ 98 h 107"/>
                  <a:gd name="T18" fmla="*/ 0 w 213"/>
                  <a:gd name="T19" fmla="*/ 9 h 107"/>
                  <a:gd name="T20" fmla="*/ 0 w 213"/>
                  <a:gd name="T21" fmla="*/ 9 h 107"/>
                  <a:gd name="T22" fmla="*/ 8 w 213"/>
                  <a:gd name="T23" fmla="*/ 0 h 107"/>
                  <a:gd name="T24" fmla="*/ 204 w 213"/>
                  <a:gd name="T25" fmla="*/ 0 h 107"/>
                  <a:gd name="T26" fmla="*/ 204 w 213"/>
                  <a:gd name="T27" fmla="*/ 0 h 107"/>
                  <a:gd name="T28" fmla="*/ 212 w 213"/>
                  <a:gd name="T29" fmla="*/ 9 h 107"/>
                  <a:gd name="T30" fmla="*/ 212 w 213"/>
                  <a:gd name="T31" fmla="*/ 98 h 107"/>
                  <a:gd name="T32" fmla="*/ 212 w 213"/>
                  <a:gd name="T33" fmla="*/ 98 h 107"/>
                  <a:gd name="T34" fmla="*/ 204 w 213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3" h="107">
                    <a:moveTo>
                      <a:pt x="16" y="89"/>
                    </a:moveTo>
                    <a:lnTo>
                      <a:pt x="195" y="89"/>
                    </a:lnTo>
                    <a:lnTo>
                      <a:pt x="195" y="17"/>
                    </a:lnTo>
                    <a:lnTo>
                      <a:pt x="16" y="17"/>
                    </a:lnTo>
                    <a:lnTo>
                      <a:pt x="16" y="89"/>
                    </a:lnTo>
                    <a:close/>
                    <a:moveTo>
                      <a:pt x="204" y="106"/>
                    </a:moveTo>
                    <a:lnTo>
                      <a:pt x="8" y="106"/>
                    </a:lnTo>
                    <a:lnTo>
                      <a:pt x="8" y="106"/>
                    </a:lnTo>
                    <a:cubicBezTo>
                      <a:pt x="4" y="106"/>
                      <a:pt x="0" y="102"/>
                      <a:pt x="0" y="9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8" y="0"/>
                      <a:pt x="212" y="4"/>
                      <a:pt x="212" y="9"/>
                    </a:cubicBezTo>
                    <a:lnTo>
                      <a:pt x="212" y="98"/>
                    </a:lnTo>
                    <a:lnTo>
                      <a:pt x="212" y="98"/>
                    </a:lnTo>
                    <a:cubicBezTo>
                      <a:pt x="212" y="102"/>
                      <a:pt x="208" y="106"/>
                      <a:pt x="204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59">
                <a:extLst>
                  <a:ext uri="{FF2B5EF4-FFF2-40B4-BE49-F238E27FC236}">
                    <a16:creationId xmlns:a16="http://schemas.microsoft.com/office/drawing/2014/main" id="{D7BCB51C-3526-40DB-84A9-9F639BCEA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6381" y="11470266"/>
                <a:ext cx="645600" cy="261408"/>
              </a:xfrm>
              <a:custGeom>
                <a:avLst/>
                <a:gdLst>
                  <a:gd name="T0" fmla="*/ 16 w 719"/>
                  <a:gd name="T1" fmla="*/ 272 h 290"/>
                  <a:gd name="T2" fmla="*/ 700 w 719"/>
                  <a:gd name="T3" fmla="*/ 272 h 290"/>
                  <a:gd name="T4" fmla="*/ 700 w 719"/>
                  <a:gd name="T5" fmla="*/ 16 h 290"/>
                  <a:gd name="T6" fmla="*/ 16 w 719"/>
                  <a:gd name="T7" fmla="*/ 16 h 290"/>
                  <a:gd name="T8" fmla="*/ 16 w 719"/>
                  <a:gd name="T9" fmla="*/ 272 h 290"/>
                  <a:gd name="T10" fmla="*/ 709 w 719"/>
                  <a:gd name="T11" fmla="*/ 289 h 290"/>
                  <a:gd name="T12" fmla="*/ 7 w 719"/>
                  <a:gd name="T13" fmla="*/ 289 h 290"/>
                  <a:gd name="T14" fmla="*/ 7 w 719"/>
                  <a:gd name="T15" fmla="*/ 289 h 290"/>
                  <a:gd name="T16" fmla="*/ 0 w 719"/>
                  <a:gd name="T17" fmla="*/ 281 h 290"/>
                  <a:gd name="T18" fmla="*/ 0 w 719"/>
                  <a:gd name="T19" fmla="*/ 7 h 290"/>
                  <a:gd name="T20" fmla="*/ 0 w 719"/>
                  <a:gd name="T21" fmla="*/ 7 h 290"/>
                  <a:gd name="T22" fmla="*/ 7 w 719"/>
                  <a:gd name="T23" fmla="*/ 0 h 290"/>
                  <a:gd name="T24" fmla="*/ 709 w 719"/>
                  <a:gd name="T25" fmla="*/ 0 h 290"/>
                  <a:gd name="T26" fmla="*/ 709 w 719"/>
                  <a:gd name="T27" fmla="*/ 0 h 290"/>
                  <a:gd name="T28" fmla="*/ 718 w 719"/>
                  <a:gd name="T29" fmla="*/ 7 h 290"/>
                  <a:gd name="T30" fmla="*/ 718 w 719"/>
                  <a:gd name="T31" fmla="*/ 281 h 290"/>
                  <a:gd name="T32" fmla="*/ 718 w 719"/>
                  <a:gd name="T33" fmla="*/ 281 h 290"/>
                  <a:gd name="T34" fmla="*/ 709 w 719"/>
                  <a:gd name="T35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0">
                    <a:moveTo>
                      <a:pt x="16" y="272"/>
                    </a:moveTo>
                    <a:lnTo>
                      <a:pt x="700" y="272"/>
                    </a:lnTo>
                    <a:lnTo>
                      <a:pt x="700" y="16"/>
                    </a:lnTo>
                    <a:lnTo>
                      <a:pt x="16" y="16"/>
                    </a:lnTo>
                    <a:lnTo>
                      <a:pt x="16" y="272"/>
                    </a:lnTo>
                    <a:close/>
                    <a:moveTo>
                      <a:pt x="709" y="289"/>
                    </a:moveTo>
                    <a:lnTo>
                      <a:pt x="7" y="289"/>
                    </a:lnTo>
                    <a:lnTo>
                      <a:pt x="7" y="289"/>
                    </a:lnTo>
                    <a:cubicBezTo>
                      <a:pt x="3" y="289"/>
                      <a:pt x="0" y="285"/>
                      <a:pt x="0" y="28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3" y="0"/>
                      <a:pt x="718" y="3"/>
                      <a:pt x="718" y="7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5"/>
                      <a:pt x="713" y="289"/>
                      <a:pt x="709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60">
                <a:extLst>
                  <a:ext uri="{FF2B5EF4-FFF2-40B4-BE49-F238E27FC236}">
                    <a16:creationId xmlns:a16="http://schemas.microsoft.com/office/drawing/2014/main" id="{706E1E22-3EEA-4F5E-B9B0-F1F67B504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7479" y="11585129"/>
                <a:ext cx="463404" cy="15843"/>
              </a:xfrm>
              <a:custGeom>
                <a:avLst/>
                <a:gdLst>
                  <a:gd name="T0" fmla="*/ 507 w 517"/>
                  <a:gd name="T1" fmla="*/ 16 h 17"/>
                  <a:gd name="T2" fmla="*/ 8 w 517"/>
                  <a:gd name="T3" fmla="*/ 16 h 17"/>
                  <a:gd name="T4" fmla="*/ 8 w 517"/>
                  <a:gd name="T5" fmla="*/ 16 h 17"/>
                  <a:gd name="T6" fmla="*/ 0 w 517"/>
                  <a:gd name="T7" fmla="*/ 9 h 17"/>
                  <a:gd name="T8" fmla="*/ 0 w 517"/>
                  <a:gd name="T9" fmla="*/ 9 h 17"/>
                  <a:gd name="T10" fmla="*/ 8 w 517"/>
                  <a:gd name="T11" fmla="*/ 0 h 17"/>
                  <a:gd name="T12" fmla="*/ 507 w 517"/>
                  <a:gd name="T13" fmla="*/ 0 h 17"/>
                  <a:gd name="T14" fmla="*/ 507 w 517"/>
                  <a:gd name="T15" fmla="*/ 0 h 17"/>
                  <a:gd name="T16" fmla="*/ 516 w 517"/>
                  <a:gd name="T17" fmla="*/ 9 h 17"/>
                  <a:gd name="T18" fmla="*/ 516 w 517"/>
                  <a:gd name="T19" fmla="*/ 9 h 17"/>
                  <a:gd name="T20" fmla="*/ 507 w 517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7" h="17">
                    <a:moveTo>
                      <a:pt x="507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07" y="0"/>
                    </a:lnTo>
                    <a:lnTo>
                      <a:pt x="507" y="0"/>
                    </a:lnTo>
                    <a:cubicBezTo>
                      <a:pt x="511" y="0"/>
                      <a:pt x="516" y="4"/>
                      <a:pt x="516" y="9"/>
                    </a:cubicBezTo>
                    <a:lnTo>
                      <a:pt x="516" y="9"/>
                    </a:lnTo>
                    <a:cubicBezTo>
                      <a:pt x="516" y="13"/>
                      <a:pt x="511" y="16"/>
                      <a:pt x="507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61">
                <a:extLst>
                  <a:ext uri="{FF2B5EF4-FFF2-40B4-BE49-F238E27FC236}">
                    <a16:creationId xmlns:a16="http://schemas.microsoft.com/office/drawing/2014/main" id="{B30B357F-FE84-462D-9F51-C043533F7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9686" y="11723753"/>
                <a:ext cx="629757" cy="245565"/>
              </a:xfrm>
              <a:custGeom>
                <a:avLst/>
                <a:gdLst>
                  <a:gd name="T0" fmla="*/ 701 w 702"/>
                  <a:gd name="T1" fmla="*/ 272 h 273"/>
                  <a:gd name="T2" fmla="*/ 0 w 702"/>
                  <a:gd name="T3" fmla="*/ 272 h 273"/>
                  <a:gd name="T4" fmla="*/ 0 w 702"/>
                  <a:gd name="T5" fmla="*/ 0 h 273"/>
                  <a:gd name="T6" fmla="*/ 701 w 702"/>
                  <a:gd name="T7" fmla="*/ 0 h 273"/>
                  <a:gd name="T8" fmla="*/ 701 w 702"/>
                  <a:gd name="T9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273">
                    <a:moveTo>
                      <a:pt x="701" y="272"/>
                    </a:moveTo>
                    <a:lnTo>
                      <a:pt x="0" y="272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701" y="2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62">
                <a:extLst>
                  <a:ext uri="{FF2B5EF4-FFF2-40B4-BE49-F238E27FC236}">
                    <a16:creationId xmlns:a16="http://schemas.microsoft.com/office/drawing/2014/main" id="{C9E56FAB-6AB8-4969-90C2-C6C16A209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1765" y="11715831"/>
                <a:ext cx="645600" cy="261408"/>
              </a:xfrm>
              <a:custGeom>
                <a:avLst/>
                <a:gdLst>
                  <a:gd name="T0" fmla="*/ 17 w 719"/>
                  <a:gd name="T1" fmla="*/ 273 h 291"/>
                  <a:gd name="T2" fmla="*/ 702 w 719"/>
                  <a:gd name="T3" fmla="*/ 273 h 291"/>
                  <a:gd name="T4" fmla="*/ 702 w 719"/>
                  <a:gd name="T5" fmla="*/ 16 h 291"/>
                  <a:gd name="T6" fmla="*/ 17 w 719"/>
                  <a:gd name="T7" fmla="*/ 16 h 291"/>
                  <a:gd name="T8" fmla="*/ 17 w 719"/>
                  <a:gd name="T9" fmla="*/ 273 h 291"/>
                  <a:gd name="T10" fmla="*/ 709 w 719"/>
                  <a:gd name="T11" fmla="*/ 290 h 291"/>
                  <a:gd name="T12" fmla="*/ 8 w 719"/>
                  <a:gd name="T13" fmla="*/ 290 h 291"/>
                  <a:gd name="T14" fmla="*/ 8 w 719"/>
                  <a:gd name="T15" fmla="*/ 290 h 291"/>
                  <a:gd name="T16" fmla="*/ 0 w 719"/>
                  <a:gd name="T17" fmla="*/ 281 h 291"/>
                  <a:gd name="T18" fmla="*/ 0 w 719"/>
                  <a:gd name="T19" fmla="*/ 9 h 291"/>
                  <a:gd name="T20" fmla="*/ 0 w 719"/>
                  <a:gd name="T21" fmla="*/ 9 h 291"/>
                  <a:gd name="T22" fmla="*/ 8 w 719"/>
                  <a:gd name="T23" fmla="*/ 0 h 291"/>
                  <a:gd name="T24" fmla="*/ 709 w 719"/>
                  <a:gd name="T25" fmla="*/ 0 h 291"/>
                  <a:gd name="T26" fmla="*/ 709 w 719"/>
                  <a:gd name="T27" fmla="*/ 0 h 291"/>
                  <a:gd name="T28" fmla="*/ 718 w 719"/>
                  <a:gd name="T29" fmla="*/ 9 h 291"/>
                  <a:gd name="T30" fmla="*/ 718 w 719"/>
                  <a:gd name="T31" fmla="*/ 281 h 291"/>
                  <a:gd name="T32" fmla="*/ 718 w 719"/>
                  <a:gd name="T33" fmla="*/ 281 h 291"/>
                  <a:gd name="T34" fmla="*/ 709 w 719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1">
                    <a:moveTo>
                      <a:pt x="17" y="273"/>
                    </a:moveTo>
                    <a:lnTo>
                      <a:pt x="702" y="273"/>
                    </a:lnTo>
                    <a:lnTo>
                      <a:pt x="702" y="16"/>
                    </a:lnTo>
                    <a:lnTo>
                      <a:pt x="17" y="16"/>
                    </a:lnTo>
                    <a:lnTo>
                      <a:pt x="17" y="273"/>
                    </a:lnTo>
                    <a:close/>
                    <a:moveTo>
                      <a:pt x="709" y="290"/>
                    </a:moveTo>
                    <a:lnTo>
                      <a:pt x="8" y="290"/>
                    </a:lnTo>
                    <a:lnTo>
                      <a:pt x="8" y="290"/>
                    </a:lnTo>
                    <a:cubicBezTo>
                      <a:pt x="4" y="290"/>
                      <a:pt x="0" y="286"/>
                      <a:pt x="0" y="2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4" y="0"/>
                      <a:pt x="718" y="4"/>
                      <a:pt x="718" y="9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6"/>
                      <a:pt x="714" y="290"/>
                      <a:pt x="709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63">
                <a:extLst>
                  <a:ext uri="{FF2B5EF4-FFF2-40B4-BE49-F238E27FC236}">
                    <a16:creationId xmlns:a16="http://schemas.microsoft.com/office/drawing/2014/main" id="{3ED74DFD-EA2B-4641-A3D0-12DD78B9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941" y="11842575"/>
                <a:ext cx="463404" cy="15843"/>
              </a:xfrm>
              <a:custGeom>
                <a:avLst/>
                <a:gdLst>
                  <a:gd name="T0" fmla="*/ 507 w 517"/>
                  <a:gd name="T1" fmla="*/ 17 h 18"/>
                  <a:gd name="T2" fmla="*/ 8 w 517"/>
                  <a:gd name="T3" fmla="*/ 17 h 18"/>
                  <a:gd name="T4" fmla="*/ 8 w 517"/>
                  <a:gd name="T5" fmla="*/ 17 h 18"/>
                  <a:gd name="T6" fmla="*/ 0 w 517"/>
                  <a:gd name="T7" fmla="*/ 8 h 18"/>
                  <a:gd name="T8" fmla="*/ 0 w 517"/>
                  <a:gd name="T9" fmla="*/ 8 h 18"/>
                  <a:gd name="T10" fmla="*/ 8 w 517"/>
                  <a:gd name="T11" fmla="*/ 0 h 18"/>
                  <a:gd name="T12" fmla="*/ 507 w 517"/>
                  <a:gd name="T13" fmla="*/ 0 h 18"/>
                  <a:gd name="T14" fmla="*/ 507 w 517"/>
                  <a:gd name="T15" fmla="*/ 0 h 18"/>
                  <a:gd name="T16" fmla="*/ 516 w 517"/>
                  <a:gd name="T17" fmla="*/ 8 h 18"/>
                  <a:gd name="T18" fmla="*/ 516 w 517"/>
                  <a:gd name="T19" fmla="*/ 8 h 18"/>
                  <a:gd name="T20" fmla="*/ 507 w 517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7" h="18">
                    <a:moveTo>
                      <a:pt x="507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07" y="0"/>
                    </a:lnTo>
                    <a:lnTo>
                      <a:pt x="507" y="0"/>
                    </a:lnTo>
                    <a:cubicBezTo>
                      <a:pt x="511" y="0"/>
                      <a:pt x="516" y="4"/>
                      <a:pt x="516" y="8"/>
                    </a:cubicBezTo>
                    <a:lnTo>
                      <a:pt x="516" y="8"/>
                    </a:lnTo>
                    <a:cubicBezTo>
                      <a:pt x="516" y="13"/>
                      <a:pt x="511" y="17"/>
                      <a:pt x="507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64">
                <a:extLst>
                  <a:ext uri="{FF2B5EF4-FFF2-40B4-BE49-F238E27FC236}">
                    <a16:creationId xmlns:a16="http://schemas.microsoft.com/office/drawing/2014/main" id="{76E49E92-FD22-4226-B90B-580CD1C7F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1799" y="11232623"/>
                <a:ext cx="629754" cy="245565"/>
              </a:xfrm>
              <a:custGeom>
                <a:avLst/>
                <a:gdLst>
                  <a:gd name="T0" fmla="*/ 701 w 702"/>
                  <a:gd name="T1" fmla="*/ 273 h 274"/>
                  <a:gd name="T2" fmla="*/ 0 w 702"/>
                  <a:gd name="T3" fmla="*/ 273 h 274"/>
                  <a:gd name="T4" fmla="*/ 0 w 702"/>
                  <a:gd name="T5" fmla="*/ 0 h 274"/>
                  <a:gd name="T6" fmla="*/ 701 w 702"/>
                  <a:gd name="T7" fmla="*/ 0 h 274"/>
                  <a:gd name="T8" fmla="*/ 701 w 702"/>
                  <a:gd name="T9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2" h="274">
                    <a:moveTo>
                      <a:pt x="701" y="273"/>
                    </a:moveTo>
                    <a:lnTo>
                      <a:pt x="0" y="273"/>
                    </a:lnTo>
                    <a:lnTo>
                      <a:pt x="0" y="0"/>
                    </a:lnTo>
                    <a:lnTo>
                      <a:pt x="701" y="0"/>
                    </a:lnTo>
                    <a:lnTo>
                      <a:pt x="701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65">
                <a:extLst>
                  <a:ext uri="{FF2B5EF4-FFF2-40B4-BE49-F238E27FC236}">
                    <a16:creationId xmlns:a16="http://schemas.microsoft.com/office/drawing/2014/main" id="{DEEFCFDE-4BC7-4C5C-9B9F-343EC407A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3878" y="11224701"/>
                <a:ext cx="645597" cy="261408"/>
              </a:xfrm>
              <a:custGeom>
                <a:avLst/>
                <a:gdLst>
                  <a:gd name="T0" fmla="*/ 16 w 719"/>
                  <a:gd name="T1" fmla="*/ 273 h 291"/>
                  <a:gd name="T2" fmla="*/ 701 w 719"/>
                  <a:gd name="T3" fmla="*/ 273 h 291"/>
                  <a:gd name="T4" fmla="*/ 701 w 719"/>
                  <a:gd name="T5" fmla="*/ 17 h 291"/>
                  <a:gd name="T6" fmla="*/ 16 w 719"/>
                  <a:gd name="T7" fmla="*/ 17 h 291"/>
                  <a:gd name="T8" fmla="*/ 16 w 719"/>
                  <a:gd name="T9" fmla="*/ 273 h 291"/>
                  <a:gd name="T10" fmla="*/ 710 w 719"/>
                  <a:gd name="T11" fmla="*/ 290 h 291"/>
                  <a:gd name="T12" fmla="*/ 9 w 719"/>
                  <a:gd name="T13" fmla="*/ 290 h 291"/>
                  <a:gd name="T14" fmla="*/ 9 w 719"/>
                  <a:gd name="T15" fmla="*/ 290 h 291"/>
                  <a:gd name="T16" fmla="*/ 0 w 719"/>
                  <a:gd name="T17" fmla="*/ 281 h 291"/>
                  <a:gd name="T18" fmla="*/ 0 w 719"/>
                  <a:gd name="T19" fmla="*/ 8 h 291"/>
                  <a:gd name="T20" fmla="*/ 0 w 719"/>
                  <a:gd name="T21" fmla="*/ 8 h 291"/>
                  <a:gd name="T22" fmla="*/ 9 w 719"/>
                  <a:gd name="T23" fmla="*/ 0 h 291"/>
                  <a:gd name="T24" fmla="*/ 710 w 719"/>
                  <a:gd name="T25" fmla="*/ 0 h 291"/>
                  <a:gd name="T26" fmla="*/ 710 w 719"/>
                  <a:gd name="T27" fmla="*/ 0 h 291"/>
                  <a:gd name="T28" fmla="*/ 718 w 719"/>
                  <a:gd name="T29" fmla="*/ 8 h 291"/>
                  <a:gd name="T30" fmla="*/ 718 w 719"/>
                  <a:gd name="T31" fmla="*/ 281 h 291"/>
                  <a:gd name="T32" fmla="*/ 718 w 719"/>
                  <a:gd name="T33" fmla="*/ 281 h 291"/>
                  <a:gd name="T34" fmla="*/ 710 w 719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1">
                    <a:moveTo>
                      <a:pt x="16" y="273"/>
                    </a:moveTo>
                    <a:lnTo>
                      <a:pt x="701" y="273"/>
                    </a:lnTo>
                    <a:lnTo>
                      <a:pt x="701" y="17"/>
                    </a:lnTo>
                    <a:lnTo>
                      <a:pt x="16" y="17"/>
                    </a:lnTo>
                    <a:lnTo>
                      <a:pt x="16" y="273"/>
                    </a:lnTo>
                    <a:close/>
                    <a:moveTo>
                      <a:pt x="710" y="290"/>
                    </a:moveTo>
                    <a:lnTo>
                      <a:pt x="9" y="290"/>
                    </a:lnTo>
                    <a:lnTo>
                      <a:pt x="9" y="290"/>
                    </a:lnTo>
                    <a:cubicBezTo>
                      <a:pt x="4" y="290"/>
                      <a:pt x="0" y="286"/>
                      <a:pt x="0" y="28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10" y="0"/>
                    </a:lnTo>
                    <a:lnTo>
                      <a:pt x="710" y="0"/>
                    </a:lnTo>
                    <a:cubicBezTo>
                      <a:pt x="714" y="0"/>
                      <a:pt x="718" y="4"/>
                      <a:pt x="718" y="8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6"/>
                      <a:pt x="714" y="290"/>
                      <a:pt x="710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66">
                <a:extLst>
                  <a:ext uri="{FF2B5EF4-FFF2-40B4-BE49-F238E27FC236}">
                    <a16:creationId xmlns:a16="http://schemas.microsoft.com/office/drawing/2014/main" id="{15EF46FE-EC65-46F6-B0B3-6BF6B7990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0621" y="11307878"/>
                <a:ext cx="15843" cy="95057"/>
              </a:xfrm>
              <a:custGeom>
                <a:avLst/>
                <a:gdLst>
                  <a:gd name="T0" fmla="*/ 8 w 17"/>
                  <a:gd name="T1" fmla="*/ 103 h 104"/>
                  <a:gd name="T2" fmla="*/ 8 w 17"/>
                  <a:gd name="T3" fmla="*/ 103 h 104"/>
                  <a:gd name="T4" fmla="*/ 0 w 17"/>
                  <a:gd name="T5" fmla="*/ 94 h 104"/>
                  <a:gd name="T6" fmla="*/ 0 w 17"/>
                  <a:gd name="T7" fmla="*/ 9 h 104"/>
                  <a:gd name="T8" fmla="*/ 0 w 17"/>
                  <a:gd name="T9" fmla="*/ 9 h 104"/>
                  <a:gd name="T10" fmla="*/ 8 w 17"/>
                  <a:gd name="T11" fmla="*/ 0 h 104"/>
                  <a:gd name="T12" fmla="*/ 8 w 17"/>
                  <a:gd name="T13" fmla="*/ 0 h 104"/>
                  <a:gd name="T14" fmla="*/ 16 w 17"/>
                  <a:gd name="T15" fmla="*/ 9 h 104"/>
                  <a:gd name="T16" fmla="*/ 16 w 17"/>
                  <a:gd name="T17" fmla="*/ 94 h 104"/>
                  <a:gd name="T18" fmla="*/ 16 w 17"/>
                  <a:gd name="T19" fmla="*/ 94 h 104"/>
                  <a:gd name="T20" fmla="*/ 8 w 17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4">
                    <a:moveTo>
                      <a:pt x="8" y="103"/>
                    </a:moveTo>
                    <a:lnTo>
                      <a:pt x="8" y="103"/>
                    </a:lnTo>
                    <a:cubicBezTo>
                      <a:pt x="3" y="103"/>
                      <a:pt x="0" y="100"/>
                      <a:pt x="0" y="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6" y="4"/>
                      <a:pt x="16" y="9"/>
                    </a:cubicBezTo>
                    <a:lnTo>
                      <a:pt x="16" y="94"/>
                    </a:lnTo>
                    <a:lnTo>
                      <a:pt x="16" y="94"/>
                    </a:lnTo>
                    <a:cubicBezTo>
                      <a:pt x="16" y="100"/>
                      <a:pt x="12" y="103"/>
                      <a:pt x="8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67">
                <a:extLst>
                  <a:ext uri="{FF2B5EF4-FFF2-40B4-BE49-F238E27FC236}">
                    <a16:creationId xmlns:a16="http://schemas.microsoft.com/office/drawing/2014/main" id="{4F893015-3BDA-45C1-A86A-458246AA1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4696" y="11307878"/>
                <a:ext cx="15843" cy="95057"/>
              </a:xfrm>
              <a:custGeom>
                <a:avLst/>
                <a:gdLst>
                  <a:gd name="T0" fmla="*/ 8 w 18"/>
                  <a:gd name="T1" fmla="*/ 103 h 104"/>
                  <a:gd name="T2" fmla="*/ 8 w 18"/>
                  <a:gd name="T3" fmla="*/ 103 h 104"/>
                  <a:gd name="T4" fmla="*/ 0 w 18"/>
                  <a:gd name="T5" fmla="*/ 94 h 104"/>
                  <a:gd name="T6" fmla="*/ 0 w 18"/>
                  <a:gd name="T7" fmla="*/ 9 h 104"/>
                  <a:gd name="T8" fmla="*/ 0 w 18"/>
                  <a:gd name="T9" fmla="*/ 9 h 104"/>
                  <a:gd name="T10" fmla="*/ 8 w 18"/>
                  <a:gd name="T11" fmla="*/ 0 h 104"/>
                  <a:gd name="T12" fmla="*/ 8 w 18"/>
                  <a:gd name="T13" fmla="*/ 0 h 104"/>
                  <a:gd name="T14" fmla="*/ 17 w 18"/>
                  <a:gd name="T15" fmla="*/ 9 h 104"/>
                  <a:gd name="T16" fmla="*/ 17 w 18"/>
                  <a:gd name="T17" fmla="*/ 94 h 104"/>
                  <a:gd name="T18" fmla="*/ 17 w 18"/>
                  <a:gd name="T19" fmla="*/ 94 h 104"/>
                  <a:gd name="T20" fmla="*/ 8 w 18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04">
                    <a:moveTo>
                      <a:pt x="8" y="103"/>
                    </a:moveTo>
                    <a:lnTo>
                      <a:pt x="8" y="103"/>
                    </a:lnTo>
                    <a:cubicBezTo>
                      <a:pt x="4" y="103"/>
                      <a:pt x="0" y="100"/>
                      <a:pt x="0" y="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4"/>
                      <a:pt x="17" y="9"/>
                    </a:cubicBezTo>
                    <a:lnTo>
                      <a:pt x="17" y="94"/>
                    </a:lnTo>
                    <a:lnTo>
                      <a:pt x="17" y="94"/>
                    </a:lnTo>
                    <a:cubicBezTo>
                      <a:pt x="17" y="100"/>
                      <a:pt x="13" y="103"/>
                      <a:pt x="8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68">
                <a:extLst>
                  <a:ext uri="{FF2B5EF4-FFF2-40B4-BE49-F238E27FC236}">
                    <a16:creationId xmlns:a16="http://schemas.microsoft.com/office/drawing/2014/main" id="{B195A4B7-4D84-4C55-8A26-3B443AFB54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8773" y="11307878"/>
                <a:ext cx="15843" cy="95057"/>
              </a:xfrm>
              <a:custGeom>
                <a:avLst/>
                <a:gdLst>
                  <a:gd name="T0" fmla="*/ 8 w 17"/>
                  <a:gd name="T1" fmla="*/ 103 h 104"/>
                  <a:gd name="T2" fmla="*/ 8 w 17"/>
                  <a:gd name="T3" fmla="*/ 103 h 104"/>
                  <a:gd name="T4" fmla="*/ 0 w 17"/>
                  <a:gd name="T5" fmla="*/ 94 h 104"/>
                  <a:gd name="T6" fmla="*/ 0 w 17"/>
                  <a:gd name="T7" fmla="*/ 9 h 104"/>
                  <a:gd name="T8" fmla="*/ 0 w 17"/>
                  <a:gd name="T9" fmla="*/ 9 h 104"/>
                  <a:gd name="T10" fmla="*/ 8 w 17"/>
                  <a:gd name="T11" fmla="*/ 0 h 104"/>
                  <a:gd name="T12" fmla="*/ 8 w 17"/>
                  <a:gd name="T13" fmla="*/ 0 h 104"/>
                  <a:gd name="T14" fmla="*/ 16 w 17"/>
                  <a:gd name="T15" fmla="*/ 9 h 104"/>
                  <a:gd name="T16" fmla="*/ 16 w 17"/>
                  <a:gd name="T17" fmla="*/ 94 h 104"/>
                  <a:gd name="T18" fmla="*/ 16 w 17"/>
                  <a:gd name="T19" fmla="*/ 94 h 104"/>
                  <a:gd name="T20" fmla="*/ 8 w 17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04">
                    <a:moveTo>
                      <a:pt x="8" y="103"/>
                    </a:moveTo>
                    <a:lnTo>
                      <a:pt x="8" y="103"/>
                    </a:lnTo>
                    <a:cubicBezTo>
                      <a:pt x="3" y="103"/>
                      <a:pt x="0" y="100"/>
                      <a:pt x="0" y="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6" y="4"/>
                      <a:pt x="16" y="9"/>
                    </a:cubicBezTo>
                    <a:lnTo>
                      <a:pt x="16" y="94"/>
                    </a:lnTo>
                    <a:lnTo>
                      <a:pt x="16" y="94"/>
                    </a:lnTo>
                    <a:cubicBezTo>
                      <a:pt x="16" y="100"/>
                      <a:pt x="12" y="103"/>
                      <a:pt x="8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69">
                <a:extLst>
                  <a:ext uri="{FF2B5EF4-FFF2-40B4-BE49-F238E27FC236}">
                    <a16:creationId xmlns:a16="http://schemas.microsoft.com/office/drawing/2014/main" id="{9C832E83-4EE5-4EE6-A15B-A7CB40FFE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2614" y="12072297"/>
                <a:ext cx="3564655" cy="419837"/>
              </a:xfrm>
              <a:custGeom>
                <a:avLst/>
                <a:gdLst>
                  <a:gd name="T0" fmla="*/ 277 w 3970"/>
                  <a:gd name="T1" fmla="*/ 467 h 468"/>
                  <a:gd name="T2" fmla="*/ 3692 w 3970"/>
                  <a:gd name="T3" fmla="*/ 467 h 468"/>
                  <a:gd name="T4" fmla="*/ 3969 w 3970"/>
                  <a:gd name="T5" fmla="*/ 0 h 468"/>
                  <a:gd name="T6" fmla="*/ 0 w 3970"/>
                  <a:gd name="T7" fmla="*/ 0 h 468"/>
                  <a:gd name="T8" fmla="*/ 277 w 3970"/>
                  <a:gd name="T9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70" h="468">
                    <a:moveTo>
                      <a:pt x="277" y="467"/>
                    </a:moveTo>
                    <a:lnTo>
                      <a:pt x="3692" y="467"/>
                    </a:lnTo>
                    <a:lnTo>
                      <a:pt x="3969" y="0"/>
                    </a:lnTo>
                    <a:lnTo>
                      <a:pt x="0" y="0"/>
                    </a:lnTo>
                    <a:lnTo>
                      <a:pt x="277" y="4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70">
                <a:extLst>
                  <a:ext uri="{FF2B5EF4-FFF2-40B4-BE49-F238E27FC236}">
                    <a16:creationId xmlns:a16="http://schemas.microsoft.com/office/drawing/2014/main" id="{F21D1A6B-2007-484C-A19B-E885B9FCD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0731" y="12060416"/>
                <a:ext cx="3580498" cy="435680"/>
              </a:xfrm>
              <a:custGeom>
                <a:avLst/>
                <a:gdLst>
                  <a:gd name="T0" fmla="*/ 291 w 3988"/>
                  <a:gd name="T1" fmla="*/ 468 h 486"/>
                  <a:gd name="T2" fmla="*/ 3697 w 3988"/>
                  <a:gd name="T3" fmla="*/ 468 h 486"/>
                  <a:gd name="T4" fmla="*/ 3964 w 3988"/>
                  <a:gd name="T5" fmla="*/ 17 h 486"/>
                  <a:gd name="T6" fmla="*/ 24 w 3988"/>
                  <a:gd name="T7" fmla="*/ 17 h 486"/>
                  <a:gd name="T8" fmla="*/ 291 w 3988"/>
                  <a:gd name="T9" fmla="*/ 468 h 486"/>
                  <a:gd name="T10" fmla="*/ 3702 w 3988"/>
                  <a:gd name="T11" fmla="*/ 485 h 486"/>
                  <a:gd name="T12" fmla="*/ 287 w 3988"/>
                  <a:gd name="T13" fmla="*/ 485 h 486"/>
                  <a:gd name="T14" fmla="*/ 287 w 3988"/>
                  <a:gd name="T15" fmla="*/ 485 h 486"/>
                  <a:gd name="T16" fmla="*/ 279 w 3988"/>
                  <a:gd name="T17" fmla="*/ 481 h 486"/>
                  <a:gd name="T18" fmla="*/ 2 w 3988"/>
                  <a:gd name="T19" fmla="*/ 13 h 486"/>
                  <a:gd name="T20" fmla="*/ 2 w 3988"/>
                  <a:gd name="T21" fmla="*/ 13 h 486"/>
                  <a:gd name="T22" fmla="*/ 2 w 3988"/>
                  <a:gd name="T23" fmla="*/ 4 h 486"/>
                  <a:gd name="T24" fmla="*/ 2 w 3988"/>
                  <a:gd name="T25" fmla="*/ 4 h 486"/>
                  <a:gd name="T26" fmla="*/ 10 w 3988"/>
                  <a:gd name="T27" fmla="*/ 0 h 486"/>
                  <a:gd name="T28" fmla="*/ 3979 w 3988"/>
                  <a:gd name="T29" fmla="*/ 0 h 486"/>
                  <a:gd name="T30" fmla="*/ 3979 w 3988"/>
                  <a:gd name="T31" fmla="*/ 0 h 486"/>
                  <a:gd name="T32" fmla="*/ 3986 w 3988"/>
                  <a:gd name="T33" fmla="*/ 4 h 486"/>
                  <a:gd name="T34" fmla="*/ 3986 w 3988"/>
                  <a:gd name="T35" fmla="*/ 4 h 486"/>
                  <a:gd name="T36" fmla="*/ 3986 w 3988"/>
                  <a:gd name="T37" fmla="*/ 13 h 486"/>
                  <a:gd name="T38" fmla="*/ 3709 w 3988"/>
                  <a:gd name="T39" fmla="*/ 481 h 486"/>
                  <a:gd name="T40" fmla="*/ 3709 w 3988"/>
                  <a:gd name="T41" fmla="*/ 481 h 486"/>
                  <a:gd name="T42" fmla="*/ 3702 w 3988"/>
                  <a:gd name="T43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88" h="486">
                    <a:moveTo>
                      <a:pt x="291" y="468"/>
                    </a:moveTo>
                    <a:lnTo>
                      <a:pt x="3697" y="468"/>
                    </a:lnTo>
                    <a:lnTo>
                      <a:pt x="3964" y="17"/>
                    </a:lnTo>
                    <a:lnTo>
                      <a:pt x="24" y="17"/>
                    </a:lnTo>
                    <a:lnTo>
                      <a:pt x="291" y="468"/>
                    </a:lnTo>
                    <a:close/>
                    <a:moveTo>
                      <a:pt x="3702" y="485"/>
                    </a:moveTo>
                    <a:lnTo>
                      <a:pt x="287" y="485"/>
                    </a:lnTo>
                    <a:lnTo>
                      <a:pt x="287" y="485"/>
                    </a:lnTo>
                    <a:cubicBezTo>
                      <a:pt x="283" y="485"/>
                      <a:pt x="281" y="483"/>
                      <a:pt x="279" y="481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10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4" y="2"/>
                      <a:pt x="6" y="0"/>
                      <a:pt x="10" y="0"/>
                    </a:cubicBezTo>
                    <a:lnTo>
                      <a:pt x="3979" y="0"/>
                    </a:lnTo>
                    <a:lnTo>
                      <a:pt x="3979" y="0"/>
                    </a:lnTo>
                    <a:cubicBezTo>
                      <a:pt x="3982" y="0"/>
                      <a:pt x="3985" y="2"/>
                      <a:pt x="3986" y="4"/>
                    </a:cubicBezTo>
                    <a:lnTo>
                      <a:pt x="3986" y="4"/>
                    </a:lnTo>
                    <a:cubicBezTo>
                      <a:pt x="3987" y="7"/>
                      <a:pt x="3987" y="10"/>
                      <a:pt x="3986" y="13"/>
                    </a:cubicBezTo>
                    <a:lnTo>
                      <a:pt x="3709" y="481"/>
                    </a:lnTo>
                    <a:lnTo>
                      <a:pt x="3709" y="481"/>
                    </a:lnTo>
                    <a:cubicBezTo>
                      <a:pt x="3707" y="483"/>
                      <a:pt x="3705" y="485"/>
                      <a:pt x="3702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71">
                <a:extLst>
                  <a:ext uri="{FF2B5EF4-FFF2-40B4-BE49-F238E27FC236}">
                    <a16:creationId xmlns:a16="http://schemas.microsoft.com/office/drawing/2014/main" id="{CF11927D-0949-4E98-855E-5A63183A2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9242" y="11648500"/>
                <a:ext cx="3873591" cy="419837"/>
              </a:xfrm>
              <a:custGeom>
                <a:avLst/>
                <a:gdLst>
                  <a:gd name="T0" fmla="*/ 3141 w 4314"/>
                  <a:gd name="T1" fmla="*/ 0 h 469"/>
                  <a:gd name="T2" fmla="*/ 2948 w 4314"/>
                  <a:gd name="T3" fmla="*/ 355 h 469"/>
                  <a:gd name="T4" fmla="*/ 0 w 4314"/>
                  <a:gd name="T5" fmla="*/ 355 h 469"/>
                  <a:gd name="T6" fmla="*/ 67 w 4314"/>
                  <a:gd name="T7" fmla="*/ 468 h 469"/>
                  <a:gd name="T8" fmla="*/ 4036 w 4314"/>
                  <a:gd name="T9" fmla="*/ 468 h 469"/>
                  <a:gd name="T10" fmla="*/ 4313 w 4314"/>
                  <a:gd name="T11" fmla="*/ 0 h 469"/>
                  <a:gd name="T12" fmla="*/ 3141 w 4314"/>
                  <a:gd name="T13" fmla="*/ 0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14" h="469">
                    <a:moveTo>
                      <a:pt x="3141" y="0"/>
                    </a:moveTo>
                    <a:lnTo>
                      <a:pt x="2948" y="355"/>
                    </a:lnTo>
                    <a:lnTo>
                      <a:pt x="0" y="355"/>
                    </a:lnTo>
                    <a:lnTo>
                      <a:pt x="67" y="468"/>
                    </a:lnTo>
                    <a:lnTo>
                      <a:pt x="4036" y="468"/>
                    </a:lnTo>
                    <a:lnTo>
                      <a:pt x="4313" y="0"/>
                    </a:lnTo>
                    <a:lnTo>
                      <a:pt x="314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72">
                <a:extLst>
                  <a:ext uri="{FF2B5EF4-FFF2-40B4-BE49-F238E27FC236}">
                    <a16:creationId xmlns:a16="http://schemas.microsoft.com/office/drawing/2014/main" id="{0252A316-0E0C-4B35-83E0-E19F13775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1321" y="11640579"/>
                <a:ext cx="3893394" cy="435680"/>
              </a:xfrm>
              <a:custGeom>
                <a:avLst/>
                <a:gdLst>
                  <a:gd name="T0" fmla="*/ 80 w 4333"/>
                  <a:gd name="T1" fmla="*/ 468 h 486"/>
                  <a:gd name="T2" fmla="*/ 4041 w 4333"/>
                  <a:gd name="T3" fmla="*/ 468 h 486"/>
                  <a:gd name="T4" fmla="*/ 4308 w 4333"/>
                  <a:gd name="T5" fmla="*/ 16 h 486"/>
                  <a:gd name="T6" fmla="*/ 3155 w 4333"/>
                  <a:gd name="T7" fmla="*/ 16 h 486"/>
                  <a:gd name="T8" fmla="*/ 2964 w 4333"/>
                  <a:gd name="T9" fmla="*/ 368 h 486"/>
                  <a:gd name="T10" fmla="*/ 2964 w 4333"/>
                  <a:gd name="T11" fmla="*/ 368 h 486"/>
                  <a:gd name="T12" fmla="*/ 2957 w 4333"/>
                  <a:gd name="T13" fmla="*/ 373 h 486"/>
                  <a:gd name="T14" fmla="*/ 23 w 4333"/>
                  <a:gd name="T15" fmla="*/ 373 h 486"/>
                  <a:gd name="T16" fmla="*/ 80 w 4333"/>
                  <a:gd name="T17" fmla="*/ 468 h 486"/>
                  <a:gd name="T18" fmla="*/ 4045 w 4333"/>
                  <a:gd name="T19" fmla="*/ 485 h 486"/>
                  <a:gd name="T20" fmla="*/ 76 w 4333"/>
                  <a:gd name="T21" fmla="*/ 485 h 486"/>
                  <a:gd name="T22" fmla="*/ 76 w 4333"/>
                  <a:gd name="T23" fmla="*/ 485 h 486"/>
                  <a:gd name="T24" fmla="*/ 68 w 4333"/>
                  <a:gd name="T25" fmla="*/ 481 h 486"/>
                  <a:gd name="T26" fmla="*/ 1 w 4333"/>
                  <a:gd name="T27" fmla="*/ 368 h 486"/>
                  <a:gd name="T28" fmla="*/ 1 w 4333"/>
                  <a:gd name="T29" fmla="*/ 368 h 486"/>
                  <a:gd name="T30" fmla="*/ 1 w 4333"/>
                  <a:gd name="T31" fmla="*/ 360 h 486"/>
                  <a:gd name="T32" fmla="*/ 1 w 4333"/>
                  <a:gd name="T33" fmla="*/ 360 h 486"/>
                  <a:gd name="T34" fmla="*/ 9 w 4333"/>
                  <a:gd name="T35" fmla="*/ 355 h 486"/>
                  <a:gd name="T36" fmla="*/ 2952 w 4333"/>
                  <a:gd name="T37" fmla="*/ 355 h 486"/>
                  <a:gd name="T38" fmla="*/ 3143 w 4333"/>
                  <a:gd name="T39" fmla="*/ 4 h 486"/>
                  <a:gd name="T40" fmla="*/ 3143 w 4333"/>
                  <a:gd name="T41" fmla="*/ 4 h 486"/>
                  <a:gd name="T42" fmla="*/ 3150 w 4333"/>
                  <a:gd name="T43" fmla="*/ 0 h 486"/>
                  <a:gd name="T44" fmla="*/ 4322 w 4333"/>
                  <a:gd name="T45" fmla="*/ 0 h 486"/>
                  <a:gd name="T46" fmla="*/ 4322 w 4333"/>
                  <a:gd name="T47" fmla="*/ 0 h 486"/>
                  <a:gd name="T48" fmla="*/ 4330 w 4333"/>
                  <a:gd name="T49" fmla="*/ 4 h 486"/>
                  <a:gd name="T50" fmla="*/ 4330 w 4333"/>
                  <a:gd name="T51" fmla="*/ 4 h 486"/>
                  <a:gd name="T52" fmla="*/ 4330 w 4333"/>
                  <a:gd name="T53" fmla="*/ 12 h 486"/>
                  <a:gd name="T54" fmla="*/ 4052 w 4333"/>
                  <a:gd name="T55" fmla="*/ 481 h 486"/>
                  <a:gd name="T56" fmla="*/ 4052 w 4333"/>
                  <a:gd name="T57" fmla="*/ 481 h 486"/>
                  <a:gd name="T58" fmla="*/ 4045 w 4333"/>
                  <a:gd name="T59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33" h="486">
                    <a:moveTo>
                      <a:pt x="80" y="468"/>
                    </a:moveTo>
                    <a:lnTo>
                      <a:pt x="4041" y="468"/>
                    </a:lnTo>
                    <a:lnTo>
                      <a:pt x="4308" y="16"/>
                    </a:lnTo>
                    <a:lnTo>
                      <a:pt x="3155" y="16"/>
                    </a:lnTo>
                    <a:lnTo>
                      <a:pt x="2964" y="368"/>
                    </a:lnTo>
                    <a:lnTo>
                      <a:pt x="2964" y="368"/>
                    </a:lnTo>
                    <a:cubicBezTo>
                      <a:pt x="2962" y="371"/>
                      <a:pt x="2960" y="373"/>
                      <a:pt x="2957" y="373"/>
                    </a:cubicBezTo>
                    <a:lnTo>
                      <a:pt x="23" y="373"/>
                    </a:lnTo>
                    <a:lnTo>
                      <a:pt x="80" y="468"/>
                    </a:lnTo>
                    <a:close/>
                    <a:moveTo>
                      <a:pt x="4045" y="485"/>
                    </a:moveTo>
                    <a:lnTo>
                      <a:pt x="76" y="485"/>
                    </a:lnTo>
                    <a:lnTo>
                      <a:pt x="76" y="485"/>
                    </a:lnTo>
                    <a:cubicBezTo>
                      <a:pt x="72" y="485"/>
                      <a:pt x="70" y="484"/>
                      <a:pt x="68" y="481"/>
                    </a:cubicBezTo>
                    <a:lnTo>
                      <a:pt x="1" y="368"/>
                    </a:lnTo>
                    <a:lnTo>
                      <a:pt x="1" y="368"/>
                    </a:lnTo>
                    <a:cubicBezTo>
                      <a:pt x="0" y="366"/>
                      <a:pt x="0" y="362"/>
                      <a:pt x="1" y="360"/>
                    </a:cubicBezTo>
                    <a:lnTo>
                      <a:pt x="1" y="360"/>
                    </a:lnTo>
                    <a:cubicBezTo>
                      <a:pt x="3" y="357"/>
                      <a:pt x="5" y="355"/>
                      <a:pt x="9" y="355"/>
                    </a:cubicBezTo>
                    <a:lnTo>
                      <a:pt x="2952" y="355"/>
                    </a:lnTo>
                    <a:lnTo>
                      <a:pt x="3143" y="4"/>
                    </a:lnTo>
                    <a:lnTo>
                      <a:pt x="3143" y="4"/>
                    </a:lnTo>
                    <a:cubicBezTo>
                      <a:pt x="3144" y="2"/>
                      <a:pt x="3147" y="0"/>
                      <a:pt x="3150" y="0"/>
                    </a:cubicBezTo>
                    <a:lnTo>
                      <a:pt x="4322" y="0"/>
                    </a:lnTo>
                    <a:lnTo>
                      <a:pt x="4322" y="0"/>
                    </a:lnTo>
                    <a:cubicBezTo>
                      <a:pt x="4326" y="0"/>
                      <a:pt x="4328" y="2"/>
                      <a:pt x="4330" y="4"/>
                    </a:cubicBezTo>
                    <a:lnTo>
                      <a:pt x="4330" y="4"/>
                    </a:lnTo>
                    <a:cubicBezTo>
                      <a:pt x="4332" y="7"/>
                      <a:pt x="4332" y="9"/>
                      <a:pt x="4330" y="12"/>
                    </a:cubicBezTo>
                    <a:lnTo>
                      <a:pt x="4052" y="481"/>
                    </a:lnTo>
                    <a:lnTo>
                      <a:pt x="4052" y="481"/>
                    </a:lnTo>
                    <a:cubicBezTo>
                      <a:pt x="4051" y="484"/>
                      <a:pt x="4048" y="485"/>
                      <a:pt x="4045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73">
                <a:extLst>
                  <a:ext uri="{FF2B5EF4-FFF2-40B4-BE49-F238E27FC236}">
                    <a16:creationId xmlns:a16="http://schemas.microsoft.com/office/drawing/2014/main" id="{09929300-36E4-4953-B4A7-9A1A51B26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2997" y="11961397"/>
                <a:ext cx="237644" cy="15843"/>
              </a:xfrm>
              <a:custGeom>
                <a:avLst/>
                <a:gdLst>
                  <a:gd name="T0" fmla="*/ 255 w 264"/>
                  <a:gd name="T1" fmla="*/ 18 h 19"/>
                  <a:gd name="T2" fmla="*/ 9 w 264"/>
                  <a:gd name="T3" fmla="*/ 18 h 19"/>
                  <a:gd name="T4" fmla="*/ 9 w 264"/>
                  <a:gd name="T5" fmla="*/ 18 h 19"/>
                  <a:gd name="T6" fmla="*/ 0 w 264"/>
                  <a:gd name="T7" fmla="*/ 9 h 19"/>
                  <a:gd name="T8" fmla="*/ 0 w 264"/>
                  <a:gd name="T9" fmla="*/ 9 h 19"/>
                  <a:gd name="T10" fmla="*/ 9 w 264"/>
                  <a:gd name="T11" fmla="*/ 0 h 19"/>
                  <a:gd name="T12" fmla="*/ 255 w 264"/>
                  <a:gd name="T13" fmla="*/ 0 h 19"/>
                  <a:gd name="T14" fmla="*/ 255 w 264"/>
                  <a:gd name="T15" fmla="*/ 0 h 19"/>
                  <a:gd name="T16" fmla="*/ 263 w 264"/>
                  <a:gd name="T17" fmla="*/ 9 h 19"/>
                  <a:gd name="T18" fmla="*/ 263 w 264"/>
                  <a:gd name="T19" fmla="*/ 9 h 19"/>
                  <a:gd name="T20" fmla="*/ 255 w 26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4" h="19">
                    <a:moveTo>
                      <a:pt x="255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55" y="0"/>
                    </a:lnTo>
                    <a:lnTo>
                      <a:pt x="255" y="0"/>
                    </a:lnTo>
                    <a:cubicBezTo>
                      <a:pt x="259" y="0"/>
                      <a:pt x="263" y="5"/>
                      <a:pt x="263" y="9"/>
                    </a:cubicBezTo>
                    <a:lnTo>
                      <a:pt x="263" y="9"/>
                    </a:lnTo>
                    <a:cubicBezTo>
                      <a:pt x="263" y="14"/>
                      <a:pt x="259" y="18"/>
                      <a:pt x="25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74">
                <a:extLst>
                  <a:ext uri="{FF2B5EF4-FFF2-40B4-BE49-F238E27FC236}">
                    <a16:creationId xmlns:a16="http://schemas.microsoft.com/office/drawing/2014/main" id="{64AE94B4-EF61-4FBE-99CE-92F6848EA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7234" y="11961397"/>
                <a:ext cx="79215" cy="15843"/>
              </a:xfrm>
              <a:custGeom>
                <a:avLst/>
                <a:gdLst>
                  <a:gd name="T0" fmla="*/ 80 w 89"/>
                  <a:gd name="T1" fmla="*/ 18 h 19"/>
                  <a:gd name="T2" fmla="*/ 8 w 89"/>
                  <a:gd name="T3" fmla="*/ 18 h 19"/>
                  <a:gd name="T4" fmla="*/ 8 w 89"/>
                  <a:gd name="T5" fmla="*/ 18 h 19"/>
                  <a:gd name="T6" fmla="*/ 0 w 89"/>
                  <a:gd name="T7" fmla="*/ 9 h 19"/>
                  <a:gd name="T8" fmla="*/ 0 w 89"/>
                  <a:gd name="T9" fmla="*/ 9 h 19"/>
                  <a:gd name="T10" fmla="*/ 8 w 89"/>
                  <a:gd name="T11" fmla="*/ 0 h 19"/>
                  <a:gd name="T12" fmla="*/ 80 w 89"/>
                  <a:gd name="T13" fmla="*/ 0 h 19"/>
                  <a:gd name="T14" fmla="*/ 80 w 89"/>
                  <a:gd name="T15" fmla="*/ 0 h 19"/>
                  <a:gd name="T16" fmla="*/ 88 w 89"/>
                  <a:gd name="T17" fmla="*/ 9 h 19"/>
                  <a:gd name="T18" fmla="*/ 88 w 89"/>
                  <a:gd name="T19" fmla="*/ 9 h 19"/>
                  <a:gd name="T20" fmla="*/ 80 w 8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" h="19">
                    <a:moveTo>
                      <a:pt x="80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80" y="0"/>
                    </a:lnTo>
                    <a:lnTo>
                      <a:pt x="80" y="0"/>
                    </a:lnTo>
                    <a:cubicBezTo>
                      <a:pt x="85" y="0"/>
                      <a:pt x="88" y="5"/>
                      <a:pt x="88" y="9"/>
                    </a:cubicBezTo>
                    <a:lnTo>
                      <a:pt x="88" y="9"/>
                    </a:lnTo>
                    <a:cubicBezTo>
                      <a:pt x="88" y="14"/>
                      <a:pt x="85" y="18"/>
                      <a:pt x="80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75">
                <a:extLst>
                  <a:ext uri="{FF2B5EF4-FFF2-40B4-BE49-F238E27FC236}">
                    <a16:creationId xmlns:a16="http://schemas.microsoft.com/office/drawing/2014/main" id="{A023BEE2-DA8F-4B8C-9641-DC3146516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1046" y="11961397"/>
                <a:ext cx="376270" cy="15843"/>
              </a:xfrm>
              <a:custGeom>
                <a:avLst/>
                <a:gdLst>
                  <a:gd name="T0" fmla="*/ 411 w 420"/>
                  <a:gd name="T1" fmla="*/ 18 h 19"/>
                  <a:gd name="T2" fmla="*/ 7 w 420"/>
                  <a:gd name="T3" fmla="*/ 18 h 19"/>
                  <a:gd name="T4" fmla="*/ 7 w 420"/>
                  <a:gd name="T5" fmla="*/ 18 h 19"/>
                  <a:gd name="T6" fmla="*/ 0 w 420"/>
                  <a:gd name="T7" fmla="*/ 9 h 19"/>
                  <a:gd name="T8" fmla="*/ 0 w 420"/>
                  <a:gd name="T9" fmla="*/ 9 h 19"/>
                  <a:gd name="T10" fmla="*/ 7 w 420"/>
                  <a:gd name="T11" fmla="*/ 0 h 19"/>
                  <a:gd name="T12" fmla="*/ 411 w 420"/>
                  <a:gd name="T13" fmla="*/ 0 h 19"/>
                  <a:gd name="T14" fmla="*/ 411 w 420"/>
                  <a:gd name="T15" fmla="*/ 0 h 19"/>
                  <a:gd name="T16" fmla="*/ 419 w 420"/>
                  <a:gd name="T17" fmla="*/ 9 h 19"/>
                  <a:gd name="T18" fmla="*/ 419 w 420"/>
                  <a:gd name="T19" fmla="*/ 9 h 19"/>
                  <a:gd name="T20" fmla="*/ 411 w 420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0" h="19">
                    <a:moveTo>
                      <a:pt x="411" y="18"/>
                    </a:moveTo>
                    <a:lnTo>
                      <a:pt x="7" y="18"/>
                    </a:lnTo>
                    <a:lnTo>
                      <a:pt x="7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3" y="0"/>
                      <a:pt x="7" y="0"/>
                    </a:cubicBezTo>
                    <a:lnTo>
                      <a:pt x="411" y="0"/>
                    </a:lnTo>
                    <a:lnTo>
                      <a:pt x="411" y="0"/>
                    </a:lnTo>
                    <a:cubicBezTo>
                      <a:pt x="416" y="0"/>
                      <a:pt x="419" y="5"/>
                      <a:pt x="419" y="9"/>
                    </a:cubicBezTo>
                    <a:lnTo>
                      <a:pt x="419" y="9"/>
                    </a:lnTo>
                    <a:cubicBezTo>
                      <a:pt x="419" y="14"/>
                      <a:pt x="416" y="18"/>
                      <a:pt x="411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76">
                <a:extLst>
                  <a:ext uri="{FF2B5EF4-FFF2-40B4-BE49-F238E27FC236}">
                    <a16:creationId xmlns:a16="http://schemas.microsoft.com/office/drawing/2014/main" id="{3393261C-F3BE-4D17-BE26-D46C7D29D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8441" y="11676224"/>
                <a:ext cx="550542" cy="142586"/>
              </a:xfrm>
              <a:custGeom>
                <a:avLst/>
                <a:gdLst>
                  <a:gd name="T0" fmla="*/ 614 w 615"/>
                  <a:gd name="T1" fmla="*/ 158 h 159"/>
                  <a:gd name="T2" fmla="*/ 0 w 615"/>
                  <a:gd name="T3" fmla="*/ 158 h 159"/>
                  <a:gd name="T4" fmla="*/ 0 w 615"/>
                  <a:gd name="T5" fmla="*/ 0 h 159"/>
                  <a:gd name="T6" fmla="*/ 614 w 615"/>
                  <a:gd name="T7" fmla="*/ 0 h 159"/>
                  <a:gd name="T8" fmla="*/ 614 w 615"/>
                  <a:gd name="T9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5" h="159">
                    <a:moveTo>
                      <a:pt x="614" y="158"/>
                    </a:moveTo>
                    <a:lnTo>
                      <a:pt x="0" y="158"/>
                    </a:lnTo>
                    <a:lnTo>
                      <a:pt x="0" y="0"/>
                    </a:lnTo>
                    <a:lnTo>
                      <a:pt x="614" y="0"/>
                    </a:lnTo>
                    <a:lnTo>
                      <a:pt x="614" y="15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77">
                <a:extLst>
                  <a:ext uri="{FF2B5EF4-FFF2-40B4-BE49-F238E27FC236}">
                    <a16:creationId xmlns:a16="http://schemas.microsoft.com/office/drawing/2014/main" id="{BC57B49D-A238-476E-995B-75B7F813F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8441" y="11280151"/>
                <a:ext cx="685207" cy="142586"/>
              </a:xfrm>
              <a:custGeom>
                <a:avLst/>
                <a:gdLst>
                  <a:gd name="T0" fmla="*/ 683 w 764"/>
                  <a:gd name="T1" fmla="*/ 157 h 158"/>
                  <a:gd name="T2" fmla="*/ 0 w 764"/>
                  <a:gd name="T3" fmla="*/ 157 h 158"/>
                  <a:gd name="T4" fmla="*/ 0 w 764"/>
                  <a:gd name="T5" fmla="*/ 0 h 158"/>
                  <a:gd name="T6" fmla="*/ 763 w 764"/>
                  <a:gd name="T7" fmla="*/ 0 h 158"/>
                  <a:gd name="T8" fmla="*/ 683 w 764"/>
                  <a:gd name="T9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4" h="158">
                    <a:moveTo>
                      <a:pt x="683" y="157"/>
                    </a:moveTo>
                    <a:lnTo>
                      <a:pt x="0" y="157"/>
                    </a:lnTo>
                    <a:lnTo>
                      <a:pt x="0" y="0"/>
                    </a:lnTo>
                    <a:lnTo>
                      <a:pt x="763" y="0"/>
                    </a:lnTo>
                    <a:lnTo>
                      <a:pt x="683" y="15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78">
                <a:extLst>
                  <a:ext uri="{FF2B5EF4-FFF2-40B4-BE49-F238E27FC236}">
                    <a16:creationId xmlns:a16="http://schemas.microsoft.com/office/drawing/2014/main" id="{D9271890-397B-4320-B3A4-3BBE951D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7704" y="11676224"/>
                <a:ext cx="273291" cy="142586"/>
              </a:xfrm>
              <a:custGeom>
                <a:avLst/>
                <a:gdLst>
                  <a:gd name="T0" fmla="*/ 304 w 305"/>
                  <a:gd name="T1" fmla="*/ 158 h 159"/>
                  <a:gd name="T2" fmla="*/ 0 w 305"/>
                  <a:gd name="T3" fmla="*/ 158 h 159"/>
                  <a:gd name="T4" fmla="*/ 0 w 305"/>
                  <a:gd name="T5" fmla="*/ 0 h 159"/>
                  <a:gd name="T6" fmla="*/ 304 w 305"/>
                  <a:gd name="T7" fmla="*/ 0 h 159"/>
                  <a:gd name="T8" fmla="*/ 304 w 305"/>
                  <a:gd name="T9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5" h="159">
                    <a:moveTo>
                      <a:pt x="304" y="158"/>
                    </a:moveTo>
                    <a:lnTo>
                      <a:pt x="0" y="158"/>
                    </a:lnTo>
                    <a:lnTo>
                      <a:pt x="0" y="0"/>
                    </a:lnTo>
                    <a:lnTo>
                      <a:pt x="304" y="0"/>
                    </a:lnTo>
                    <a:lnTo>
                      <a:pt x="304" y="15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79">
                <a:extLst>
                  <a:ext uri="{FF2B5EF4-FFF2-40B4-BE49-F238E27FC236}">
                    <a16:creationId xmlns:a16="http://schemas.microsoft.com/office/drawing/2014/main" id="{86735102-566D-4866-A68A-9E7C1CB5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549" y="11478188"/>
                <a:ext cx="629754" cy="245565"/>
              </a:xfrm>
              <a:custGeom>
                <a:avLst/>
                <a:gdLst>
                  <a:gd name="T0" fmla="*/ 702 w 703"/>
                  <a:gd name="T1" fmla="*/ 274 h 275"/>
                  <a:gd name="T2" fmla="*/ 0 w 703"/>
                  <a:gd name="T3" fmla="*/ 274 h 275"/>
                  <a:gd name="T4" fmla="*/ 0 w 703"/>
                  <a:gd name="T5" fmla="*/ 0 h 275"/>
                  <a:gd name="T6" fmla="*/ 702 w 703"/>
                  <a:gd name="T7" fmla="*/ 0 h 275"/>
                  <a:gd name="T8" fmla="*/ 702 w 703"/>
                  <a:gd name="T9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275">
                    <a:moveTo>
                      <a:pt x="702" y="274"/>
                    </a:moveTo>
                    <a:lnTo>
                      <a:pt x="0" y="274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702" y="2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80">
                <a:extLst>
                  <a:ext uri="{FF2B5EF4-FFF2-40B4-BE49-F238E27FC236}">
                    <a16:creationId xmlns:a16="http://schemas.microsoft.com/office/drawing/2014/main" id="{6ACD4421-D758-4946-B5B2-AEEB0380E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6627" y="11470266"/>
                <a:ext cx="645597" cy="261408"/>
              </a:xfrm>
              <a:custGeom>
                <a:avLst/>
                <a:gdLst>
                  <a:gd name="T0" fmla="*/ 16 w 718"/>
                  <a:gd name="T1" fmla="*/ 272 h 290"/>
                  <a:gd name="T2" fmla="*/ 701 w 718"/>
                  <a:gd name="T3" fmla="*/ 272 h 290"/>
                  <a:gd name="T4" fmla="*/ 701 w 718"/>
                  <a:gd name="T5" fmla="*/ 16 h 290"/>
                  <a:gd name="T6" fmla="*/ 16 w 718"/>
                  <a:gd name="T7" fmla="*/ 16 h 290"/>
                  <a:gd name="T8" fmla="*/ 16 w 718"/>
                  <a:gd name="T9" fmla="*/ 272 h 290"/>
                  <a:gd name="T10" fmla="*/ 709 w 718"/>
                  <a:gd name="T11" fmla="*/ 289 h 290"/>
                  <a:gd name="T12" fmla="*/ 7 w 718"/>
                  <a:gd name="T13" fmla="*/ 289 h 290"/>
                  <a:gd name="T14" fmla="*/ 7 w 718"/>
                  <a:gd name="T15" fmla="*/ 289 h 290"/>
                  <a:gd name="T16" fmla="*/ 0 w 718"/>
                  <a:gd name="T17" fmla="*/ 281 h 290"/>
                  <a:gd name="T18" fmla="*/ 0 w 718"/>
                  <a:gd name="T19" fmla="*/ 7 h 290"/>
                  <a:gd name="T20" fmla="*/ 0 w 718"/>
                  <a:gd name="T21" fmla="*/ 7 h 290"/>
                  <a:gd name="T22" fmla="*/ 7 w 718"/>
                  <a:gd name="T23" fmla="*/ 0 h 290"/>
                  <a:gd name="T24" fmla="*/ 709 w 718"/>
                  <a:gd name="T25" fmla="*/ 0 h 290"/>
                  <a:gd name="T26" fmla="*/ 709 w 718"/>
                  <a:gd name="T27" fmla="*/ 0 h 290"/>
                  <a:gd name="T28" fmla="*/ 717 w 718"/>
                  <a:gd name="T29" fmla="*/ 7 h 290"/>
                  <a:gd name="T30" fmla="*/ 717 w 718"/>
                  <a:gd name="T31" fmla="*/ 281 h 290"/>
                  <a:gd name="T32" fmla="*/ 717 w 718"/>
                  <a:gd name="T33" fmla="*/ 281 h 290"/>
                  <a:gd name="T34" fmla="*/ 709 w 718"/>
                  <a:gd name="T35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8" h="290">
                    <a:moveTo>
                      <a:pt x="16" y="272"/>
                    </a:moveTo>
                    <a:lnTo>
                      <a:pt x="701" y="272"/>
                    </a:lnTo>
                    <a:lnTo>
                      <a:pt x="701" y="16"/>
                    </a:lnTo>
                    <a:lnTo>
                      <a:pt x="16" y="16"/>
                    </a:lnTo>
                    <a:lnTo>
                      <a:pt x="16" y="272"/>
                    </a:lnTo>
                    <a:close/>
                    <a:moveTo>
                      <a:pt x="709" y="289"/>
                    </a:moveTo>
                    <a:lnTo>
                      <a:pt x="7" y="289"/>
                    </a:lnTo>
                    <a:lnTo>
                      <a:pt x="7" y="289"/>
                    </a:lnTo>
                    <a:cubicBezTo>
                      <a:pt x="3" y="289"/>
                      <a:pt x="0" y="285"/>
                      <a:pt x="0" y="28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3" y="0"/>
                      <a:pt x="717" y="3"/>
                      <a:pt x="717" y="7"/>
                    </a:cubicBezTo>
                    <a:lnTo>
                      <a:pt x="717" y="281"/>
                    </a:lnTo>
                    <a:lnTo>
                      <a:pt x="717" y="281"/>
                    </a:lnTo>
                    <a:cubicBezTo>
                      <a:pt x="717" y="285"/>
                      <a:pt x="713" y="289"/>
                      <a:pt x="709" y="2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81">
                <a:extLst>
                  <a:ext uri="{FF2B5EF4-FFF2-40B4-BE49-F238E27FC236}">
                    <a16:creationId xmlns:a16="http://schemas.microsoft.com/office/drawing/2014/main" id="{AF05283C-B2C0-45D3-8C5A-FE0CD2C58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5644" y="11553443"/>
                <a:ext cx="443601" cy="95057"/>
              </a:xfrm>
              <a:custGeom>
                <a:avLst/>
                <a:gdLst>
                  <a:gd name="T0" fmla="*/ 17 w 493"/>
                  <a:gd name="T1" fmla="*/ 90 h 108"/>
                  <a:gd name="T2" fmla="*/ 476 w 493"/>
                  <a:gd name="T3" fmla="*/ 90 h 108"/>
                  <a:gd name="T4" fmla="*/ 476 w 493"/>
                  <a:gd name="T5" fmla="*/ 17 h 108"/>
                  <a:gd name="T6" fmla="*/ 17 w 493"/>
                  <a:gd name="T7" fmla="*/ 17 h 108"/>
                  <a:gd name="T8" fmla="*/ 17 w 493"/>
                  <a:gd name="T9" fmla="*/ 90 h 108"/>
                  <a:gd name="T10" fmla="*/ 483 w 493"/>
                  <a:gd name="T11" fmla="*/ 107 h 108"/>
                  <a:gd name="T12" fmla="*/ 9 w 493"/>
                  <a:gd name="T13" fmla="*/ 107 h 108"/>
                  <a:gd name="T14" fmla="*/ 9 w 493"/>
                  <a:gd name="T15" fmla="*/ 107 h 108"/>
                  <a:gd name="T16" fmla="*/ 0 w 493"/>
                  <a:gd name="T17" fmla="*/ 98 h 108"/>
                  <a:gd name="T18" fmla="*/ 0 w 493"/>
                  <a:gd name="T19" fmla="*/ 8 h 108"/>
                  <a:gd name="T20" fmla="*/ 0 w 493"/>
                  <a:gd name="T21" fmla="*/ 8 h 108"/>
                  <a:gd name="T22" fmla="*/ 9 w 493"/>
                  <a:gd name="T23" fmla="*/ 0 h 108"/>
                  <a:gd name="T24" fmla="*/ 483 w 493"/>
                  <a:gd name="T25" fmla="*/ 0 h 108"/>
                  <a:gd name="T26" fmla="*/ 483 w 493"/>
                  <a:gd name="T27" fmla="*/ 0 h 108"/>
                  <a:gd name="T28" fmla="*/ 492 w 493"/>
                  <a:gd name="T29" fmla="*/ 8 h 108"/>
                  <a:gd name="T30" fmla="*/ 492 w 493"/>
                  <a:gd name="T31" fmla="*/ 98 h 108"/>
                  <a:gd name="T32" fmla="*/ 492 w 493"/>
                  <a:gd name="T33" fmla="*/ 98 h 108"/>
                  <a:gd name="T34" fmla="*/ 483 w 493"/>
                  <a:gd name="T35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3" h="108">
                    <a:moveTo>
                      <a:pt x="17" y="90"/>
                    </a:moveTo>
                    <a:lnTo>
                      <a:pt x="476" y="90"/>
                    </a:lnTo>
                    <a:lnTo>
                      <a:pt x="476" y="17"/>
                    </a:lnTo>
                    <a:lnTo>
                      <a:pt x="17" y="17"/>
                    </a:lnTo>
                    <a:lnTo>
                      <a:pt x="17" y="90"/>
                    </a:lnTo>
                    <a:close/>
                    <a:moveTo>
                      <a:pt x="483" y="107"/>
                    </a:moveTo>
                    <a:lnTo>
                      <a:pt x="9" y="107"/>
                    </a:lnTo>
                    <a:lnTo>
                      <a:pt x="9" y="107"/>
                    </a:lnTo>
                    <a:cubicBezTo>
                      <a:pt x="4" y="107"/>
                      <a:pt x="0" y="103"/>
                      <a:pt x="0" y="9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83" y="0"/>
                    </a:lnTo>
                    <a:lnTo>
                      <a:pt x="483" y="0"/>
                    </a:lnTo>
                    <a:cubicBezTo>
                      <a:pt x="488" y="0"/>
                      <a:pt x="492" y="4"/>
                      <a:pt x="492" y="8"/>
                    </a:cubicBezTo>
                    <a:lnTo>
                      <a:pt x="492" y="98"/>
                    </a:lnTo>
                    <a:lnTo>
                      <a:pt x="492" y="98"/>
                    </a:lnTo>
                    <a:cubicBezTo>
                      <a:pt x="492" y="103"/>
                      <a:pt x="488" y="107"/>
                      <a:pt x="483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82">
                <a:extLst>
                  <a:ext uri="{FF2B5EF4-FFF2-40B4-BE49-F238E27FC236}">
                    <a16:creationId xmlns:a16="http://schemas.microsoft.com/office/drawing/2014/main" id="{90958717-7F9D-40F5-ABE1-A56551CAE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4251" y="11478188"/>
                <a:ext cx="629754" cy="245565"/>
              </a:xfrm>
              <a:custGeom>
                <a:avLst/>
                <a:gdLst>
                  <a:gd name="T0" fmla="*/ 702 w 703"/>
                  <a:gd name="T1" fmla="*/ 274 h 275"/>
                  <a:gd name="T2" fmla="*/ 0 w 703"/>
                  <a:gd name="T3" fmla="*/ 274 h 275"/>
                  <a:gd name="T4" fmla="*/ 0 w 703"/>
                  <a:gd name="T5" fmla="*/ 0 h 275"/>
                  <a:gd name="T6" fmla="*/ 702 w 703"/>
                  <a:gd name="T7" fmla="*/ 0 h 275"/>
                  <a:gd name="T8" fmla="*/ 702 w 703"/>
                  <a:gd name="T9" fmla="*/ 274 h 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3" h="275">
                    <a:moveTo>
                      <a:pt x="702" y="274"/>
                    </a:moveTo>
                    <a:lnTo>
                      <a:pt x="0" y="274"/>
                    </a:lnTo>
                    <a:lnTo>
                      <a:pt x="0" y="0"/>
                    </a:lnTo>
                    <a:lnTo>
                      <a:pt x="702" y="0"/>
                    </a:lnTo>
                    <a:lnTo>
                      <a:pt x="702" y="27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83">
                <a:extLst>
                  <a:ext uri="{FF2B5EF4-FFF2-40B4-BE49-F238E27FC236}">
                    <a16:creationId xmlns:a16="http://schemas.microsoft.com/office/drawing/2014/main" id="{41817979-4377-4FC0-9686-1DA2D0701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1554" y="11232623"/>
                <a:ext cx="629757" cy="245565"/>
              </a:xfrm>
              <a:custGeom>
                <a:avLst/>
                <a:gdLst>
                  <a:gd name="T0" fmla="*/ 700 w 701"/>
                  <a:gd name="T1" fmla="*/ 273 h 274"/>
                  <a:gd name="T2" fmla="*/ 0 w 701"/>
                  <a:gd name="T3" fmla="*/ 273 h 274"/>
                  <a:gd name="T4" fmla="*/ 0 w 701"/>
                  <a:gd name="T5" fmla="*/ 0 h 274"/>
                  <a:gd name="T6" fmla="*/ 700 w 701"/>
                  <a:gd name="T7" fmla="*/ 0 h 274"/>
                  <a:gd name="T8" fmla="*/ 700 w 701"/>
                  <a:gd name="T9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1" h="274">
                    <a:moveTo>
                      <a:pt x="700" y="273"/>
                    </a:moveTo>
                    <a:lnTo>
                      <a:pt x="0" y="273"/>
                    </a:lnTo>
                    <a:lnTo>
                      <a:pt x="0" y="0"/>
                    </a:lnTo>
                    <a:lnTo>
                      <a:pt x="700" y="0"/>
                    </a:lnTo>
                    <a:lnTo>
                      <a:pt x="700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84">
                <a:extLst>
                  <a:ext uri="{FF2B5EF4-FFF2-40B4-BE49-F238E27FC236}">
                    <a16:creationId xmlns:a16="http://schemas.microsoft.com/office/drawing/2014/main" id="{AA4F6464-91EF-4718-8C19-9D89A4760A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3632" y="11224701"/>
                <a:ext cx="645600" cy="261408"/>
              </a:xfrm>
              <a:custGeom>
                <a:avLst/>
                <a:gdLst>
                  <a:gd name="T0" fmla="*/ 16 w 719"/>
                  <a:gd name="T1" fmla="*/ 273 h 291"/>
                  <a:gd name="T2" fmla="*/ 701 w 719"/>
                  <a:gd name="T3" fmla="*/ 273 h 291"/>
                  <a:gd name="T4" fmla="*/ 701 w 719"/>
                  <a:gd name="T5" fmla="*/ 17 h 291"/>
                  <a:gd name="T6" fmla="*/ 16 w 719"/>
                  <a:gd name="T7" fmla="*/ 17 h 291"/>
                  <a:gd name="T8" fmla="*/ 16 w 719"/>
                  <a:gd name="T9" fmla="*/ 273 h 291"/>
                  <a:gd name="T10" fmla="*/ 709 w 719"/>
                  <a:gd name="T11" fmla="*/ 290 h 291"/>
                  <a:gd name="T12" fmla="*/ 9 w 719"/>
                  <a:gd name="T13" fmla="*/ 290 h 291"/>
                  <a:gd name="T14" fmla="*/ 9 w 719"/>
                  <a:gd name="T15" fmla="*/ 290 h 291"/>
                  <a:gd name="T16" fmla="*/ 0 w 719"/>
                  <a:gd name="T17" fmla="*/ 281 h 291"/>
                  <a:gd name="T18" fmla="*/ 0 w 719"/>
                  <a:gd name="T19" fmla="*/ 8 h 291"/>
                  <a:gd name="T20" fmla="*/ 0 w 719"/>
                  <a:gd name="T21" fmla="*/ 8 h 291"/>
                  <a:gd name="T22" fmla="*/ 9 w 719"/>
                  <a:gd name="T23" fmla="*/ 0 h 291"/>
                  <a:gd name="T24" fmla="*/ 709 w 719"/>
                  <a:gd name="T25" fmla="*/ 0 h 291"/>
                  <a:gd name="T26" fmla="*/ 709 w 719"/>
                  <a:gd name="T27" fmla="*/ 0 h 291"/>
                  <a:gd name="T28" fmla="*/ 718 w 719"/>
                  <a:gd name="T29" fmla="*/ 8 h 291"/>
                  <a:gd name="T30" fmla="*/ 718 w 719"/>
                  <a:gd name="T31" fmla="*/ 281 h 291"/>
                  <a:gd name="T32" fmla="*/ 718 w 719"/>
                  <a:gd name="T33" fmla="*/ 281 h 291"/>
                  <a:gd name="T34" fmla="*/ 709 w 719"/>
                  <a:gd name="T35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19" h="291">
                    <a:moveTo>
                      <a:pt x="16" y="273"/>
                    </a:moveTo>
                    <a:lnTo>
                      <a:pt x="701" y="273"/>
                    </a:lnTo>
                    <a:lnTo>
                      <a:pt x="701" y="17"/>
                    </a:lnTo>
                    <a:lnTo>
                      <a:pt x="16" y="17"/>
                    </a:lnTo>
                    <a:lnTo>
                      <a:pt x="16" y="273"/>
                    </a:lnTo>
                    <a:close/>
                    <a:moveTo>
                      <a:pt x="709" y="290"/>
                    </a:moveTo>
                    <a:lnTo>
                      <a:pt x="9" y="290"/>
                    </a:lnTo>
                    <a:lnTo>
                      <a:pt x="9" y="290"/>
                    </a:lnTo>
                    <a:cubicBezTo>
                      <a:pt x="3" y="290"/>
                      <a:pt x="0" y="286"/>
                      <a:pt x="0" y="28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14" y="0"/>
                      <a:pt x="718" y="4"/>
                      <a:pt x="718" y="8"/>
                    </a:cubicBezTo>
                    <a:lnTo>
                      <a:pt x="718" y="281"/>
                    </a:lnTo>
                    <a:lnTo>
                      <a:pt x="718" y="281"/>
                    </a:lnTo>
                    <a:cubicBezTo>
                      <a:pt x="718" y="286"/>
                      <a:pt x="714" y="290"/>
                      <a:pt x="709" y="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85">
                <a:extLst>
                  <a:ext uri="{FF2B5EF4-FFF2-40B4-BE49-F238E27FC236}">
                    <a16:creationId xmlns:a16="http://schemas.microsoft.com/office/drawing/2014/main" id="{5FBA9E3E-AF3F-45BC-9313-27367798C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8690" y="11307878"/>
                <a:ext cx="459444" cy="102979"/>
              </a:xfrm>
              <a:custGeom>
                <a:avLst/>
                <a:gdLst>
                  <a:gd name="T0" fmla="*/ 16 w 513"/>
                  <a:gd name="T1" fmla="*/ 95 h 113"/>
                  <a:gd name="T2" fmla="*/ 495 w 513"/>
                  <a:gd name="T3" fmla="*/ 95 h 113"/>
                  <a:gd name="T4" fmla="*/ 495 w 513"/>
                  <a:gd name="T5" fmla="*/ 17 h 113"/>
                  <a:gd name="T6" fmla="*/ 16 w 513"/>
                  <a:gd name="T7" fmla="*/ 17 h 113"/>
                  <a:gd name="T8" fmla="*/ 16 w 513"/>
                  <a:gd name="T9" fmla="*/ 95 h 113"/>
                  <a:gd name="T10" fmla="*/ 504 w 513"/>
                  <a:gd name="T11" fmla="*/ 112 h 113"/>
                  <a:gd name="T12" fmla="*/ 8 w 513"/>
                  <a:gd name="T13" fmla="*/ 112 h 113"/>
                  <a:gd name="T14" fmla="*/ 8 w 513"/>
                  <a:gd name="T15" fmla="*/ 112 h 113"/>
                  <a:gd name="T16" fmla="*/ 0 w 513"/>
                  <a:gd name="T17" fmla="*/ 103 h 113"/>
                  <a:gd name="T18" fmla="*/ 0 w 513"/>
                  <a:gd name="T19" fmla="*/ 8 h 113"/>
                  <a:gd name="T20" fmla="*/ 0 w 513"/>
                  <a:gd name="T21" fmla="*/ 8 h 113"/>
                  <a:gd name="T22" fmla="*/ 8 w 513"/>
                  <a:gd name="T23" fmla="*/ 0 h 113"/>
                  <a:gd name="T24" fmla="*/ 504 w 513"/>
                  <a:gd name="T25" fmla="*/ 0 h 113"/>
                  <a:gd name="T26" fmla="*/ 504 w 513"/>
                  <a:gd name="T27" fmla="*/ 0 h 113"/>
                  <a:gd name="T28" fmla="*/ 512 w 513"/>
                  <a:gd name="T29" fmla="*/ 8 h 113"/>
                  <a:gd name="T30" fmla="*/ 512 w 513"/>
                  <a:gd name="T31" fmla="*/ 103 h 113"/>
                  <a:gd name="T32" fmla="*/ 512 w 513"/>
                  <a:gd name="T33" fmla="*/ 103 h 113"/>
                  <a:gd name="T34" fmla="*/ 504 w 513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3" h="113">
                    <a:moveTo>
                      <a:pt x="16" y="95"/>
                    </a:moveTo>
                    <a:lnTo>
                      <a:pt x="495" y="95"/>
                    </a:lnTo>
                    <a:lnTo>
                      <a:pt x="495" y="17"/>
                    </a:lnTo>
                    <a:lnTo>
                      <a:pt x="16" y="17"/>
                    </a:lnTo>
                    <a:lnTo>
                      <a:pt x="16" y="95"/>
                    </a:lnTo>
                    <a:close/>
                    <a:moveTo>
                      <a:pt x="504" y="112"/>
                    </a:moveTo>
                    <a:lnTo>
                      <a:pt x="8" y="112"/>
                    </a:lnTo>
                    <a:lnTo>
                      <a:pt x="8" y="112"/>
                    </a:lnTo>
                    <a:cubicBezTo>
                      <a:pt x="3" y="112"/>
                      <a:pt x="0" y="108"/>
                      <a:pt x="0" y="10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504" y="0"/>
                    </a:lnTo>
                    <a:lnTo>
                      <a:pt x="504" y="0"/>
                    </a:lnTo>
                    <a:cubicBezTo>
                      <a:pt x="508" y="0"/>
                      <a:pt x="512" y="4"/>
                      <a:pt x="512" y="8"/>
                    </a:cubicBezTo>
                    <a:lnTo>
                      <a:pt x="512" y="103"/>
                    </a:lnTo>
                    <a:lnTo>
                      <a:pt x="512" y="103"/>
                    </a:lnTo>
                    <a:cubicBezTo>
                      <a:pt x="512" y="108"/>
                      <a:pt x="508" y="112"/>
                      <a:pt x="504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86">
                <a:extLst>
                  <a:ext uri="{FF2B5EF4-FFF2-40B4-BE49-F238E27FC236}">
                    <a16:creationId xmlns:a16="http://schemas.microsoft.com/office/drawing/2014/main" id="{9F8DDBAB-BBB9-41FF-9F43-214BCE751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1405" y="11232623"/>
                <a:ext cx="629757" cy="245565"/>
              </a:xfrm>
              <a:custGeom>
                <a:avLst/>
                <a:gdLst>
                  <a:gd name="T0" fmla="*/ 700 w 701"/>
                  <a:gd name="T1" fmla="*/ 273 h 274"/>
                  <a:gd name="T2" fmla="*/ 0 w 701"/>
                  <a:gd name="T3" fmla="*/ 273 h 274"/>
                  <a:gd name="T4" fmla="*/ 0 w 701"/>
                  <a:gd name="T5" fmla="*/ 0 h 274"/>
                  <a:gd name="T6" fmla="*/ 700 w 701"/>
                  <a:gd name="T7" fmla="*/ 0 h 274"/>
                  <a:gd name="T8" fmla="*/ 700 w 701"/>
                  <a:gd name="T9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1" h="274">
                    <a:moveTo>
                      <a:pt x="700" y="273"/>
                    </a:moveTo>
                    <a:lnTo>
                      <a:pt x="0" y="273"/>
                    </a:lnTo>
                    <a:lnTo>
                      <a:pt x="0" y="0"/>
                    </a:lnTo>
                    <a:lnTo>
                      <a:pt x="700" y="0"/>
                    </a:lnTo>
                    <a:lnTo>
                      <a:pt x="700" y="27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45">
                <a:extLst>
                  <a:ext uri="{FF2B5EF4-FFF2-40B4-BE49-F238E27FC236}">
                    <a16:creationId xmlns:a16="http://schemas.microsoft.com/office/drawing/2014/main" id="{4B205AB0-DFD3-486A-AB17-125A4E17B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612" y="11276192"/>
                <a:ext cx="15843" cy="154467"/>
              </a:xfrm>
              <a:custGeom>
                <a:avLst/>
                <a:gdLst>
                  <a:gd name="T0" fmla="*/ 8 w 17"/>
                  <a:gd name="T1" fmla="*/ 169 h 170"/>
                  <a:gd name="T2" fmla="*/ 8 w 17"/>
                  <a:gd name="T3" fmla="*/ 169 h 170"/>
                  <a:gd name="T4" fmla="*/ 0 w 17"/>
                  <a:gd name="T5" fmla="*/ 160 h 170"/>
                  <a:gd name="T6" fmla="*/ 0 w 17"/>
                  <a:gd name="T7" fmla="*/ 7 h 170"/>
                  <a:gd name="T8" fmla="*/ 0 w 17"/>
                  <a:gd name="T9" fmla="*/ 7 h 170"/>
                  <a:gd name="T10" fmla="*/ 8 w 17"/>
                  <a:gd name="T11" fmla="*/ 0 h 170"/>
                  <a:gd name="T12" fmla="*/ 8 w 17"/>
                  <a:gd name="T13" fmla="*/ 0 h 170"/>
                  <a:gd name="T14" fmla="*/ 16 w 17"/>
                  <a:gd name="T15" fmla="*/ 7 h 170"/>
                  <a:gd name="T16" fmla="*/ 16 w 17"/>
                  <a:gd name="T17" fmla="*/ 160 h 170"/>
                  <a:gd name="T18" fmla="*/ 16 w 17"/>
                  <a:gd name="T19" fmla="*/ 160 h 170"/>
                  <a:gd name="T20" fmla="*/ 8 w 17"/>
                  <a:gd name="T21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0">
                    <a:moveTo>
                      <a:pt x="8" y="169"/>
                    </a:moveTo>
                    <a:lnTo>
                      <a:pt x="8" y="169"/>
                    </a:lnTo>
                    <a:cubicBezTo>
                      <a:pt x="3" y="169"/>
                      <a:pt x="0" y="165"/>
                      <a:pt x="0" y="160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3"/>
                      <a:pt x="16" y="7"/>
                    </a:cubicBezTo>
                    <a:lnTo>
                      <a:pt x="16" y="160"/>
                    </a:lnTo>
                    <a:lnTo>
                      <a:pt x="16" y="160"/>
                    </a:lnTo>
                    <a:cubicBezTo>
                      <a:pt x="16" y="165"/>
                      <a:pt x="13" y="169"/>
                      <a:pt x="8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46">
                <a:extLst>
                  <a:ext uri="{FF2B5EF4-FFF2-40B4-BE49-F238E27FC236}">
                    <a16:creationId xmlns:a16="http://schemas.microsoft.com/office/drawing/2014/main" id="{54FA698C-F235-4996-8618-29322F5DE2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5890" y="11276192"/>
                <a:ext cx="15843" cy="154467"/>
              </a:xfrm>
              <a:custGeom>
                <a:avLst/>
                <a:gdLst>
                  <a:gd name="T0" fmla="*/ 7 w 17"/>
                  <a:gd name="T1" fmla="*/ 169 h 170"/>
                  <a:gd name="T2" fmla="*/ 7 w 17"/>
                  <a:gd name="T3" fmla="*/ 169 h 170"/>
                  <a:gd name="T4" fmla="*/ 0 w 17"/>
                  <a:gd name="T5" fmla="*/ 160 h 170"/>
                  <a:gd name="T6" fmla="*/ 0 w 17"/>
                  <a:gd name="T7" fmla="*/ 7 h 170"/>
                  <a:gd name="T8" fmla="*/ 0 w 17"/>
                  <a:gd name="T9" fmla="*/ 7 h 170"/>
                  <a:gd name="T10" fmla="*/ 7 w 17"/>
                  <a:gd name="T11" fmla="*/ 0 h 170"/>
                  <a:gd name="T12" fmla="*/ 7 w 17"/>
                  <a:gd name="T13" fmla="*/ 0 h 170"/>
                  <a:gd name="T14" fmla="*/ 16 w 17"/>
                  <a:gd name="T15" fmla="*/ 7 h 170"/>
                  <a:gd name="T16" fmla="*/ 16 w 17"/>
                  <a:gd name="T17" fmla="*/ 160 h 170"/>
                  <a:gd name="T18" fmla="*/ 16 w 17"/>
                  <a:gd name="T19" fmla="*/ 160 h 170"/>
                  <a:gd name="T20" fmla="*/ 7 w 17"/>
                  <a:gd name="T21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0">
                    <a:moveTo>
                      <a:pt x="7" y="169"/>
                    </a:moveTo>
                    <a:lnTo>
                      <a:pt x="7" y="169"/>
                    </a:lnTo>
                    <a:cubicBezTo>
                      <a:pt x="3" y="169"/>
                      <a:pt x="0" y="165"/>
                      <a:pt x="0" y="160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3"/>
                      <a:pt x="16" y="7"/>
                    </a:cubicBezTo>
                    <a:lnTo>
                      <a:pt x="16" y="160"/>
                    </a:lnTo>
                    <a:lnTo>
                      <a:pt x="16" y="160"/>
                    </a:lnTo>
                    <a:cubicBezTo>
                      <a:pt x="16" y="165"/>
                      <a:pt x="12" y="169"/>
                      <a:pt x="7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50">
                <a:extLst>
                  <a:ext uri="{FF2B5EF4-FFF2-40B4-BE49-F238E27FC236}">
                    <a16:creationId xmlns:a16="http://schemas.microsoft.com/office/drawing/2014/main" id="{DBBDF3C5-1E92-4D0B-B620-3E960083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05612" y="11668303"/>
                <a:ext cx="15843" cy="154470"/>
              </a:xfrm>
              <a:custGeom>
                <a:avLst/>
                <a:gdLst>
                  <a:gd name="T0" fmla="*/ 8 w 17"/>
                  <a:gd name="T1" fmla="*/ 169 h 170"/>
                  <a:gd name="T2" fmla="*/ 8 w 17"/>
                  <a:gd name="T3" fmla="*/ 169 h 170"/>
                  <a:gd name="T4" fmla="*/ 0 w 17"/>
                  <a:gd name="T5" fmla="*/ 162 h 170"/>
                  <a:gd name="T6" fmla="*/ 0 w 17"/>
                  <a:gd name="T7" fmla="*/ 9 h 170"/>
                  <a:gd name="T8" fmla="*/ 0 w 17"/>
                  <a:gd name="T9" fmla="*/ 9 h 170"/>
                  <a:gd name="T10" fmla="*/ 8 w 17"/>
                  <a:gd name="T11" fmla="*/ 0 h 170"/>
                  <a:gd name="T12" fmla="*/ 8 w 17"/>
                  <a:gd name="T13" fmla="*/ 0 h 170"/>
                  <a:gd name="T14" fmla="*/ 16 w 17"/>
                  <a:gd name="T15" fmla="*/ 9 h 170"/>
                  <a:gd name="T16" fmla="*/ 16 w 17"/>
                  <a:gd name="T17" fmla="*/ 162 h 170"/>
                  <a:gd name="T18" fmla="*/ 16 w 17"/>
                  <a:gd name="T19" fmla="*/ 162 h 170"/>
                  <a:gd name="T20" fmla="*/ 8 w 17"/>
                  <a:gd name="T21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0">
                    <a:moveTo>
                      <a:pt x="8" y="169"/>
                    </a:moveTo>
                    <a:lnTo>
                      <a:pt x="8" y="169"/>
                    </a:lnTo>
                    <a:cubicBezTo>
                      <a:pt x="3" y="169"/>
                      <a:pt x="0" y="166"/>
                      <a:pt x="0" y="16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9"/>
                    </a:cubicBezTo>
                    <a:lnTo>
                      <a:pt x="16" y="162"/>
                    </a:lnTo>
                    <a:lnTo>
                      <a:pt x="16" y="162"/>
                    </a:lnTo>
                    <a:cubicBezTo>
                      <a:pt x="16" y="166"/>
                      <a:pt x="13" y="169"/>
                      <a:pt x="8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51">
                <a:extLst>
                  <a:ext uri="{FF2B5EF4-FFF2-40B4-BE49-F238E27FC236}">
                    <a16:creationId xmlns:a16="http://schemas.microsoft.com/office/drawing/2014/main" id="{3DF270A3-48C9-4F18-92D4-CFD96AE16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5890" y="11668303"/>
                <a:ext cx="15843" cy="154470"/>
              </a:xfrm>
              <a:custGeom>
                <a:avLst/>
                <a:gdLst>
                  <a:gd name="T0" fmla="*/ 7 w 17"/>
                  <a:gd name="T1" fmla="*/ 169 h 170"/>
                  <a:gd name="T2" fmla="*/ 7 w 17"/>
                  <a:gd name="T3" fmla="*/ 169 h 170"/>
                  <a:gd name="T4" fmla="*/ 0 w 17"/>
                  <a:gd name="T5" fmla="*/ 162 h 170"/>
                  <a:gd name="T6" fmla="*/ 0 w 17"/>
                  <a:gd name="T7" fmla="*/ 9 h 170"/>
                  <a:gd name="T8" fmla="*/ 0 w 17"/>
                  <a:gd name="T9" fmla="*/ 9 h 170"/>
                  <a:gd name="T10" fmla="*/ 7 w 17"/>
                  <a:gd name="T11" fmla="*/ 0 h 170"/>
                  <a:gd name="T12" fmla="*/ 7 w 17"/>
                  <a:gd name="T13" fmla="*/ 0 h 170"/>
                  <a:gd name="T14" fmla="*/ 16 w 17"/>
                  <a:gd name="T15" fmla="*/ 9 h 170"/>
                  <a:gd name="T16" fmla="*/ 16 w 17"/>
                  <a:gd name="T17" fmla="*/ 162 h 170"/>
                  <a:gd name="T18" fmla="*/ 16 w 17"/>
                  <a:gd name="T19" fmla="*/ 162 h 170"/>
                  <a:gd name="T20" fmla="*/ 7 w 17"/>
                  <a:gd name="T21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70">
                    <a:moveTo>
                      <a:pt x="7" y="169"/>
                    </a:moveTo>
                    <a:lnTo>
                      <a:pt x="7" y="169"/>
                    </a:lnTo>
                    <a:cubicBezTo>
                      <a:pt x="3" y="169"/>
                      <a:pt x="0" y="166"/>
                      <a:pt x="0" y="16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4"/>
                      <a:pt x="16" y="9"/>
                    </a:cubicBezTo>
                    <a:lnTo>
                      <a:pt x="16" y="162"/>
                    </a:lnTo>
                    <a:lnTo>
                      <a:pt x="16" y="162"/>
                    </a:lnTo>
                    <a:cubicBezTo>
                      <a:pt x="16" y="166"/>
                      <a:pt x="12" y="169"/>
                      <a:pt x="7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66" name="TextBox 265">
            <a:extLst>
              <a:ext uri="{FF2B5EF4-FFF2-40B4-BE49-F238E27FC236}">
                <a16:creationId xmlns:a16="http://schemas.microsoft.com/office/drawing/2014/main" id="{0FFF131D-40B5-4795-A0CD-629001A2E2B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A8642868-B98C-4783-A208-C621827356BF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68" name="TextBox 267">
            <a:extLst>
              <a:ext uri="{FF2B5EF4-FFF2-40B4-BE49-F238E27FC236}">
                <a16:creationId xmlns:a16="http://schemas.microsoft.com/office/drawing/2014/main" id="{BBA41535-AB75-4574-AFBB-3E7C24435AD3}"/>
              </a:ext>
            </a:extLst>
          </p:cNvPr>
          <p:cNvSpPr txBox="1"/>
          <p:nvPr/>
        </p:nvSpPr>
        <p:spPr>
          <a:xfrm>
            <a:off x="4694168" y="3651254"/>
            <a:ext cx="613257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CE77282C-A1DB-4270-82CA-6B2CCE423E50}"/>
              </a:ext>
            </a:extLst>
          </p:cNvPr>
          <p:cNvSpPr txBox="1"/>
          <p:nvPr/>
        </p:nvSpPr>
        <p:spPr>
          <a:xfrm>
            <a:off x="4694168" y="4326500"/>
            <a:ext cx="61325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70" name="TextBox 269">
            <a:extLst>
              <a:ext uri="{FF2B5EF4-FFF2-40B4-BE49-F238E27FC236}">
                <a16:creationId xmlns:a16="http://schemas.microsoft.com/office/drawing/2014/main" id="{E92FC303-0B4E-42D1-A9EC-363E840CE45F}"/>
              </a:ext>
            </a:extLst>
          </p:cNvPr>
          <p:cNvSpPr txBox="1"/>
          <p:nvPr/>
        </p:nvSpPr>
        <p:spPr>
          <a:xfrm>
            <a:off x="15878569" y="3651254"/>
            <a:ext cx="613257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71" name="TextBox 270">
            <a:extLst>
              <a:ext uri="{FF2B5EF4-FFF2-40B4-BE49-F238E27FC236}">
                <a16:creationId xmlns:a16="http://schemas.microsoft.com/office/drawing/2014/main" id="{CAE50301-CD17-479A-B7F5-18E0F334372D}"/>
              </a:ext>
            </a:extLst>
          </p:cNvPr>
          <p:cNvSpPr txBox="1"/>
          <p:nvPr/>
        </p:nvSpPr>
        <p:spPr>
          <a:xfrm>
            <a:off x="15878569" y="4326500"/>
            <a:ext cx="61325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3251762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" name="Group 260">
            <a:extLst>
              <a:ext uri="{FF2B5EF4-FFF2-40B4-BE49-F238E27FC236}">
                <a16:creationId xmlns:a16="http://schemas.microsoft.com/office/drawing/2014/main" id="{D43F68C2-06D2-4B5A-A69C-44FE324EE79A}"/>
              </a:ext>
            </a:extLst>
          </p:cNvPr>
          <p:cNvGrpSpPr/>
          <p:nvPr/>
        </p:nvGrpSpPr>
        <p:grpSpPr>
          <a:xfrm>
            <a:off x="1506994" y="4807469"/>
            <a:ext cx="13080234" cy="6651963"/>
            <a:chOff x="1506994" y="4807469"/>
            <a:chExt cx="13080234" cy="6651963"/>
          </a:xfrm>
        </p:grpSpPr>
        <p:grpSp>
          <p:nvGrpSpPr>
            <p:cNvPr id="262" name="Group 261">
              <a:extLst>
                <a:ext uri="{FF2B5EF4-FFF2-40B4-BE49-F238E27FC236}">
                  <a16:creationId xmlns:a16="http://schemas.microsoft.com/office/drawing/2014/main" id="{7D71A143-5962-450D-AD3B-185ED70B8536}"/>
                </a:ext>
              </a:extLst>
            </p:cNvPr>
            <p:cNvGrpSpPr/>
            <p:nvPr/>
          </p:nvGrpSpPr>
          <p:grpSpPr>
            <a:xfrm>
              <a:off x="1581557" y="4807469"/>
              <a:ext cx="12966426" cy="5243082"/>
              <a:chOff x="1581557" y="4807469"/>
              <a:chExt cx="12966426" cy="5243082"/>
            </a:xfrm>
          </p:grpSpPr>
          <p:sp>
            <p:nvSpPr>
              <p:cNvPr id="396" name="Freeform 16">
                <a:extLst>
                  <a:ext uri="{FF2B5EF4-FFF2-40B4-BE49-F238E27FC236}">
                    <a16:creationId xmlns:a16="http://schemas.microsoft.com/office/drawing/2014/main" id="{8505DCC1-611A-4BDC-B7D6-621DECD79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557" y="8421898"/>
                <a:ext cx="12966426" cy="1628653"/>
              </a:xfrm>
              <a:custGeom>
                <a:avLst/>
                <a:gdLst>
                  <a:gd name="T0" fmla="*/ 14558 w 14569"/>
                  <a:gd name="T1" fmla="*/ 1829 h 1830"/>
                  <a:gd name="T2" fmla="*/ 14552 w 14569"/>
                  <a:gd name="T3" fmla="*/ 1827 h 1830"/>
                  <a:gd name="T4" fmla="*/ 14296 w 14569"/>
                  <a:gd name="T5" fmla="*/ 1614 h 1830"/>
                  <a:gd name="T6" fmla="*/ 13642 w 14569"/>
                  <a:gd name="T7" fmla="*/ 1553 h 1830"/>
                  <a:gd name="T8" fmla="*/ 13249 w 14569"/>
                  <a:gd name="T9" fmla="*/ 1490 h 1830"/>
                  <a:gd name="T10" fmla="*/ 13091 w 14569"/>
                  <a:gd name="T11" fmla="*/ 1357 h 1830"/>
                  <a:gd name="T12" fmla="*/ 12315 w 14569"/>
                  <a:gd name="T13" fmla="*/ 952 h 1830"/>
                  <a:gd name="T14" fmla="*/ 11343 w 14569"/>
                  <a:gd name="T15" fmla="*/ 1182 h 1830"/>
                  <a:gd name="T16" fmla="*/ 11139 w 14569"/>
                  <a:gd name="T17" fmla="*/ 1265 h 1830"/>
                  <a:gd name="T18" fmla="*/ 10795 w 14569"/>
                  <a:gd name="T19" fmla="*/ 1182 h 1830"/>
                  <a:gd name="T20" fmla="*/ 9750 w 14569"/>
                  <a:gd name="T21" fmla="*/ 616 h 1830"/>
                  <a:gd name="T22" fmla="*/ 8342 w 14569"/>
                  <a:gd name="T23" fmla="*/ 43 h 1830"/>
                  <a:gd name="T24" fmla="*/ 6508 w 14569"/>
                  <a:gd name="T25" fmla="*/ 578 h 1830"/>
                  <a:gd name="T26" fmla="*/ 3737 w 14569"/>
                  <a:gd name="T27" fmla="*/ 1468 h 1830"/>
                  <a:gd name="T28" fmla="*/ 2701 w 14569"/>
                  <a:gd name="T29" fmla="*/ 1244 h 1830"/>
                  <a:gd name="T30" fmla="*/ 2020 w 14569"/>
                  <a:gd name="T31" fmla="*/ 1040 h 1830"/>
                  <a:gd name="T32" fmla="*/ 694 w 14569"/>
                  <a:gd name="T33" fmla="*/ 1347 h 1830"/>
                  <a:gd name="T34" fmla="*/ 15 w 14569"/>
                  <a:gd name="T35" fmla="*/ 1756 h 1830"/>
                  <a:gd name="T36" fmla="*/ 3 w 14569"/>
                  <a:gd name="T37" fmla="*/ 1755 h 1830"/>
                  <a:gd name="T38" fmla="*/ 5 w 14569"/>
                  <a:gd name="T39" fmla="*/ 1743 h 1830"/>
                  <a:gd name="T40" fmla="*/ 686 w 14569"/>
                  <a:gd name="T41" fmla="*/ 1332 h 1830"/>
                  <a:gd name="T42" fmla="*/ 2022 w 14569"/>
                  <a:gd name="T43" fmla="*/ 1023 h 1830"/>
                  <a:gd name="T44" fmla="*/ 2708 w 14569"/>
                  <a:gd name="T45" fmla="*/ 1228 h 1830"/>
                  <a:gd name="T46" fmla="*/ 3737 w 14569"/>
                  <a:gd name="T47" fmla="*/ 1450 h 1830"/>
                  <a:gd name="T48" fmla="*/ 6501 w 14569"/>
                  <a:gd name="T49" fmla="*/ 562 h 1830"/>
                  <a:gd name="T50" fmla="*/ 8342 w 14569"/>
                  <a:gd name="T51" fmla="*/ 25 h 1830"/>
                  <a:gd name="T52" fmla="*/ 9759 w 14569"/>
                  <a:gd name="T53" fmla="*/ 600 h 1830"/>
                  <a:gd name="T54" fmla="*/ 10802 w 14569"/>
                  <a:gd name="T55" fmla="*/ 1167 h 1830"/>
                  <a:gd name="T56" fmla="*/ 11133 w 14569"/>
                  <a:gd name="T57" fmla="*/ 1249 h 1830"/>
                  <a:gd name="T58" fmla="*/ 11335 w 14569"/>
                  <a:gd name="T59" fmla="*/ 1166 h 1830"/>
                  <a:gd name="T60" fmla="*/ 12317 w 14569"/>
                  <a:gd name="T61" fmla="*/ 935 h 1830"/>
                  <a:gd name="T62" fmla="*/ 13102 w 14569"/>
                  <a:gd name="T63" fmla="*/ 1344 h 1830"/>
                  <a:gd name="T64" fmla="*/ 13260 w 14569"/>
                  <a:gd name="T65" fmla="*/ 1476 h 1830"/>
                  <a:gd name="T66" fmla="*/ 13636 w 14569"/>
                  <a:gd name="T67" fmla="*/ 1537 h 1830"/>
                  <a:gd name="T68" fmla="*/ 14305 w 14569"/>
                  <a:gd name="T69" fmla="*/ 1600 h 1830"/>
                  <a:gd name="T70" fmla="*/ 14565 w 14569"/>
                  <a:gd name="T71" fmla="*/ 1815 h 1830"/>
                  <a:gd name="T72" fmla="*/ 14563 w 14569"/>
                  <a:gd name="T73" fmla="*/ 1827 h 1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569" h="1830">
                    <a:moveTo>
                      <a:pt x="14558" y="1829"/>
                    </a:moveTo>
                    <a:lnTo>
                      <a:pt x="14558" y="1829"/>
                    </a:lnTo>
                    <a:cubicBezTo>
                      <a:pt x="14556" y="1829"/>
                      <a:pt x="14553" y="1828"/>
                      <a:pt x="14552" y="1827"/>
                    </a:cubicBezTo>
                    <a:lnTo>
                      <a:pt x="14552" y="1827"/>
                    </a:lnTo>
                    <a:cubicBezTo>
                      <a:pt x="14551" y="1825"/>
                      <a:pt x="14455" y="1707"/>
                      <a:pt x="14296" y="1614"/>
                    </a:cubicBezTo>
                    <a:lnTo>
                      <a:pt x="14296" y="1614"/>
                    </a:lnTo>
                    <a:cubicBezTo>
                      <a:pt x="14149" y="1529"/>
                      <a:pt x="13917" y="1450"/>
                      <a:pt x="13642" y="1553"/>
                    </a:cubicBezTo>
                    <a:lnTo>
                      <a:pt x="13642" y="1553"/>
                    </a:lnTo>
                    <a:cubicBezTo>
                      <a:pt x="13482" y="1614"/>
                      <a:pt x="13407" y="1612"/>
                      <a:pt x="13249" y="1490"/>
                    </a:cubicBezTo>
                    <a:lnTo>
                      <a:pt x="13249" y="1490"/>
                    </a:lnTo>
                    <a:cubicBezTo>
                      <a:pt x="13197" y="1449"/>
                      <a:pt x="13145" y="1404"/>
                      <a:pt x="13091" y="1357"/>
                    </a:cubicBezTo>
                    <a:lnTo>
                      <a:pt x="13091" y="1357"/>
                    </a:lnTo>
                    <a:cubicBezTo>
                      <a:pt x="12891" y="1184"/>
                      <a:pt x="12665" y="986"/>
                      <a:pt x="12315" y="952"/>
                    </a:cubicBezTo>
                    <a:lnTo>
                      <a:pt x="12315" y="952"/>
                    </a:lnTo>
                    <a:cubicBezTo>
                      <a:pt x="11944" y="917"/>
                      <a:pt x="11582" y="1076"/>
                      <a:pt x="11343" y="1182"/>
                    </a:cubicBezTo>
                    <a:lnTo>
                      <a:pt x="11343" y="1182"/>
                    </a:lnTo>
                    <a:cubicBezTo>
                      <a:pt x="11262" y="1217"/>
                      <a:pt x="11193" y="1248"/>
                      <a:pt x="11139" y="1265"/>
                    </a:cubicBezTo>
                    <a:lnTo>
                      <a:pt x="11139" y="1265"/>
                    </a:lnTo>
                    <a:cubicBezTo>
                      <a:pt x="11035" y="1297"/>
                      <a:pt x="10917" y="1244"/>
                      <a:pt x="10795" y="1182"/>
                    </a:cubicBezTo>
                    <a:lnTo>
                      <a:pt x="10795" y="1182"/>
                    </a:lnTo>
                    <a:cubicBezTo>
                      <a:pt x="10374" y="969"/>
                      <a:pt x="10042" y="781"/>
                      <a:pt x="9750" y="616"/>
                    </a:cubicBezTo>
                    <a:lnTo>
                      <a:pt x="9750" y="616"/>
                    </a:lnTo>
                    <a:cubicBezTo>
                      <a:pt x="9148" y="275"/>
                      <a:pt x="8784" y="69"/>
                      <a:pt x="8342" y="43"/>
                    </a:cubicBezTo>
                    <a:lnTo>
                      <a:pt x="8342" y="43"/>
                    </a:lnTo>
                    <a:cubicBezTo>
                      <a:pt x="7908" y="17"/>
                      <a:pt x="7412" y="162"/>
                      <a:pt x="6508" y="578"/>
                    </a:cubicBezTo>
                    <a:lnTo>
                      <a:pt x="6508" y="578"/>
                    </a:lnTo>
                    <a:cubicBezTo>
                      <a:pt x="5335" y="1118"/>
                      <a:pt x="4247" y="1468"/>
                      <a:pt x="3737" y="1468"/>
                    </a:cubicBezTo>
                    <a:lnTo>
                      <a:pt x="3737" y="1468"/>
                    </a:lnTo>
                    <a:cubicBezTo>
                      <a:pt x="3263" y="1468"/>
                      <a:pt x="2990" y="1359"/>
                      <a:pt x="2701" y="1244"/>
                    </a:cubicBezTo>
                    <a:lnTo>
                      <a:pt x="2701" y="1244"/>
                    </a:lnTo>
                    <a:cubicBezTo>
                      <a:pt x="2503" y="1166"/>
                      <a:pt x="2297" y="1083"/>
                      <a:pt x="2020" y="1040"/>
                    </a:cubicBezTo>
                    <a:lnTo>
                      <a:pt x="2020" y="1040"/>
                    </a:lnTo>
                    <a:cubicBezTo>
                      <a:pt x="1573" y="970"/>
                      <a:pt x="1053" y="1169"/>
                      <a:pt x="694" y="1347"/>
                    </a:cubicBezTo>
                    <a:lnTo>
                      <a:pt x="694" y="1347"/>
                    </a:lnTo>
                    <a:cubicBezTo>
                      <a:pt x="304" y="1542"/>
                      <a:pt x="18" y="1755"/>
                      <a:pt x="15" y="1756"/>
                    </a:cubicBezTo>
                    <a:lnTo>
                      <a:pt x="15" y="1756"/>
                    </a:lnTo>
                    <a:cubicBezTo>
                      <a:pt x="11" y="1759"/>
                      <a:pt x="6" y="1759"/>
                      <a:pt x="3" y="1755"/>
                    </a:cubicBezTo>
                    <a:lnTo>
                      <a:pt x="3" y="1755"/>
                    </a:lnTo>
                    <a:cubicBezTo>
                      <a:pt x="0" y="1751"/>
                      <a:pt x="1" y="1745"/>
                      <a:pt x="5" y="1743"/>
                    </a:cubicBezTo>
                    <a:lnTo>
                      <a:pt x="5" y="1743"/>
                    </a:lnTo>
                    <a:cubicBezTo>
                      <a:pt x="7" y="1740"/>
                      <a:pt x="296" y="1526"/>
                      <a:pt x="686" y="1332"/>
                    </a:cubicBezTo>
                    <a:lnTo>
                      <a:pt x="686" y="1332"/>
                    </a:lnTo>
                    <a:cubicBezTo>
                      <a:pt x="1047" y="1152"/>
                      <a:pt x="1572" y="952"/>
                      <a:pt x="2022" y="1023"/>
                    </a:cubicBezTo>
                    <a:lnTo>
                      <a:pt x="2022" y="1023"/>
                    </a:lnTo>
                    <a:cubicBezTo>
                      <a:pt x="2302" y="1066"/>
                      <a:pt x="2509" y="1148"/>
                      <a:pt x="2708" y="1228"/>
                    </a:cubicBezTo>
                    <a:lnTo>
                      <a:pt x="2708" y="1228"/>
                    </a:lnTo>
                    <a:cubicBezTo>
                      <a:pt x="2996" y="1343"/>
                      <a:pt x="3267" y="1450"/>
                      <a:pt x="3737" y="1450"/>
                    </a:cubicBezTo>
                    <a:lnTo>
                      <a:pt x="3737" y="1450"/>
                    </a:lnTo>
                    <a:cubicBezTo>
                      <a:pt x="4245" y="1450"/>
                      <a:pt x="5330" y="1102"/>
                      <a:pt x="6501" y="562"/>
                    </a:cubicBezTo>
                    <a:lnTo>
                      <a:pt x="6501" y="562"/>
                    </a:lnTo>
                    <a:cubicBezTo>
                      <a:pt x="7408" y="145"/>
                      <a:pt x="7907" y="0"/>
                      <a:pt x="8342" y="25"/>
                    </a:cubicBezTo>
                    <a:lnTo>
                      <a:pt x="8342" y="25"/>
                    </a:lnTo>
                    <a:cubicBezTo>
                      <a:pt x="8789" y="52"/>
                      <a:pt x="9154" y="259"/>
                      <a:pt x="9759" y="600"/>
                    </a:cubicBezTo>
                    <a:lnTo>
                      <a:pt x="9759" y="600"/>
                    </a:lnTo>
                    <a:cubicBezTo>
                      <a:pt x="10051" y="766"/>
                      <a:pt x="10382" y="953"/>
                      <a:pt x="10802" y="1167"/>
                    </a:cubicBezTo>
                    <a:lnTo>
                      <a:pt x="10802" y="1167"/>
                    </a:lnTo>
                    <a:cubicBezTo>
                      <a:pt x="10921" y="1226"/>
                      <a:pt x="11037" y="1279"/>
                      <a:pt x="11133" y="1249"/>
                    </a:cubicBezTo>
                    <a:lnTo>
                      <a:pt x="11133" y="1249"/>
                    </a:lnTo>
                    <a:cubicBezTo>
                      <a:pt x="11187" y="1231"/>
                      <a:pt x="11255" y="1201"/>
                      <a:pt x="11335" y="1166"/>
                    </a:cubicBezTo>
                    <a:lnTo>
                      <a:pt x="11335" y="1166"/>
                    </a:lnTo>
                    <a:cubicBezTo>
                      <a:pt x="11577" y="1059"/>
                      <a:pt x="11940" y="898"/>
                      <a:pt x="12317" y="935"/>
                    </a:cubicBezTo>
                    <a:lnTo>
                      <a:pt x="12317" y="935"/>
                    </a:lnTo>
                    <a:cubicBezTo>
                      <a:pt x="12671" y="970"/>
                      <a:pt x="12901" y="1168"/>
                      <a:pt x="13102" y="1344"/>
                    </a:cubicBezTo>
                    <a:lnTo>
                      <a:pt x="13102" y="1344"/>
                    </a:lnTo>
                    <a:cubicBezTo>
                      <a:pt x="13157" y="1391"/>
                      <a:pt x="13208" y="1435"/>
                      <a:pt x="13260" y="1476"/>
                    </a:cubicBezTo>
                    <a:lnTo>
                      <a:pt x="13260" y="1476"/>
                    </a:lnTo>
                    <a:cubicBezTo>
                      <a:pt x="13412" y="1594"/>
                      <a:pt x="13480" y="1595"/>
                      <a:pt x="13636" y="1537"/>
                    </a:cubicBezTo>
                    <a:lnTo>
                      <a:pt x="13636" y="1537"/>
                    </a:lnTo>
                    <a:cubicBezTo>
                      <a:pt x="13791" y="1478"/>
                      <a:pt x="14033" y="1441"/>
                      <a:pt x="14305" y="1600"/>
                    </a:cubicBezTo>
                    <a:lnTo>
                      <a:pt x="14305" y="1600"/>
                    </a:lnTo>
                    <a:cubicBezTo>
                      <a:pt x="14467" y="1693"/>
                      <a:pt x="14565" y="1814"/>
                      <a:pt x="14565" y="1815"/>
                    </a:cubicBezTo>
                    <a:lnTo>
                      <a:pt x="14565" y="1815"/>
                    </a:lnTo>
                    <a:cubicBezTo>
                      <a:pt x="14568" y="1819"/>
                      <a:pt x="14568" y="1825"/>
                      <a:pt x="14563" y="1827"/>
                    </a:cubicBezTo>
                    <a:lnTo>
                      <a:pt x="14563" y="1827"/>
                    </a:lnTo>
                    <a:cubicBezTo>
                      <a:pt x="14562" y="1829"/>
                      <a:pt x="14560" y="1829"/>
                      <a:pt x="14558" y="18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7">
                <a:extLst>
                  <a:ext uri="{FF2B5EF4-FFF2-40B4-BE49-F238E27FC236}">
                    <a16:creationId xmlns:a16="http://schemas.microsoft.com/office/drawing/2014/main" id="{3B6204BD-D7AC-497E-B24A-5BF710A37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117" y="7684099"/>
                <a:ext cx="1526615" cy="270789"/>
              </a:xfrm>
              <a:custGeom>
                <a:avLst/>
                <a:gdLst>
                  <a:gd name="T0" fmla="*/ 1714 w 1715"/>
                  <a:gd name="T1" fmla="*/ 305 h 306"/>
                  <a:gd name="T2" fmla="*/ 140 w 1715"/>
                  <a:gd name="T3" fmla="*/ 305 h 306"/>
                  <a:gd name="T4" fmla="*/ 140 w 1715"/>
                  <a:gd name="T5" fmla="*/ 305 h 306"/>
                  <a:gd name="T6" fmla="*/ 80 w 1715"/>
                  <a:gd name="T7" fmla="*/ 71 h 306"/>
                  <a:gd name="T8" fmla="*/ 80 w 1715"/>
                  <a:gd name="T9" fmla="*/ 71 h 306"/>
                  <a:gd name="T10" fmla="*/ 480 w 1715"/>
                  <a:gd name="T11" fmla="*/ 163 h 306"/>
                  <a:gd name="T12" fmla="*/ 480 w 1715"/>
                  <a:gd name="T13" fmla="*/ 163 h 306"/>
                  <a:gd name="T14" fmla="*/ 641 w 1715"/>
                  <a:gd name="T15" fmla="*/ 23 h 306"/>
                  <a:gd name="T16" fmla="*/ 641 w 1715"/>
                  <a:gd name="T17" fmla="*/ 23 h 306"/>
                  <a:gd name="T18" fmla="*/ 1207 w 1715"/>
                  <a:gd name="T19" fmla="*/ 188 h 306"/>
                  <a:gd name="T20" fmla="*/ 1207 w 1715"/>
                  <a:gd name="T21" fmla="*/ 188 h 306"/>
                  <a:gd name="T22" fmla="*/ 1475 w 1715"/>
                  <a:gd name="T23" fmla="*/ 178 h 306"/>
                  <a:gd name="T24" fmla="*/ 1475 w 1715"/>
                  <a:gd name="T25" fmla="*/ 178 h 306"/>
                  <a:gd name="T26" fmla="*/ 1714 w 1715"/>
                  <a:gd name="T27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15" h="306">
                    <a:moveTo>
                      <a:pt x="1714" y="305"/>
                    </a:moveTo>
                    <a:lnTo>
                      <a:pt x="140" y="305"/>
                    </a:lnTo>
                    <a:lnTo>
                      <a:pt x="140" y="305"/>
                    </a:lnTo>
                    <a:cubicBezTo>
                      <a:pt x="140" y="305"/>
                      <a:pt x="0" y="120"/>
                      <a:pt x="80" y="71"/>
                    </a:cubicBezTo>
                    <a:lnTo>
                      <a:pt x="80" y="71"/>
                    </a:lnTo>
                    <a:cubicBezTo>
                      <a:pt x="183" y="7"/>
                      <a:pt x="516" y="238"/>
                      <a:pt x="480" y="163"/>
                    </a:cubicBezTo>
                    <a:lnTo>
                      <a:pt x="480" y="163"/>
                    </a:lnTo>
                    <a:cubicBezTo>
                      <a:pt x="435" y="73"/>
                      <a:pt x="446" y="0"/>
                      <a:pt x="641" y="23"/>
                    </a:cubicBezTo>
                    <a:lnTo>
                      <a:pt x="641" y="23"/>
                    </a:lnTo>
                    <a:cubicBezTo>
                      <a:pt x="838" y="46"/>
                      <a:pt x="1236" y="262"/>
                      <a:pt x="1207" y="188"/>
                    </a:cubicBezTo>
                    <a:lnTo>
                      <a:pt x="1207" y="188"/>
                    </a:lnTo>
                    <a:cubicBezTo>
                      <a:pt x="1169" y="81"/>
                      <a:pt x="1339" y="112"/>
                      <a:pt x="1475" y="178"/>
                    </a:cubicBezTo>
                    <a:lnTo>
                      <a:pt x="1475" y="178"/>
                    </a:lnTo>
                    <a:cubicBezTo>
                      <a:pt x="1560" y="219"/>
                      <a:pt x="1714" y="305"/>
                      <a:pt x="1714" y="3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8">
                <a:extLst>
                  <a:ext uri="{FF2B5EF4-FFF2-40B4-BE49-F238E27FC236}">
                    <a16:creationId xmlns:a16="http://schemas.microsoft.com/office/drawing/2014/main" id="{66D0DE37-A522-4816-974E-E95B442A1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512" y="7688025"/>
                <a:ext cx="1503068" cy="278636"/>
              </a:xfrm>
              <a:custGeom>
                <a:avLst/>
                <a:gdLst>
                  <a:gd name="T0" fmla="*/ 110 w 1690"/>
                  <a:gd name="T1" fmla="*/ 294 h 312"/>
                  <a:gd name="T2" fmla="*/ 1646 w 1690"/>
                  <a:gd name="T3" fmla="*/ 294 h 312"/>
                  <a:gd name="T4" fmla="*/ 1646 w 1690"/>
                  <a:gd name="T5" fmla="*/ 294 h 312"/>
                  <a:gd name="T6" fmla="*/ 1436 w 1690"/>
                  <a:gd name="T7" fmla="*/ 182 h 312"/>
                  <a:gd name="T8" fmla="*/ 1436 w 1690"/>
                  <a:gd name="T9" fmla="*/ 182 h 312"/>
                  <a:gd name="T10" fmla="*/ 1184 w 1690"/>
                  <a:gd name="T11" fmla="*/ 136 h 312"/>
                  <a:gd name="T12" fmla="*/ 1184 w 1690"/>
                  <a:gd name="T13" fmla="*/ 136 h 312"/>
                  <a:gd name="T14" fmla="*/ 1181 w 1690"/>
                  <a:gd name="T15" fmla="*/ 182 h 312"/>
                  <a:gd name="T16" fmla="*/ 1181 w 1690"/>
                  <a:gd name="T17" fmla="*/ 182 h 312"/>
                  <a:gd name="T18" fmla="*/ 1177 w 1690"/>
                  <a:gd name="T19" fmla="*/ 203 h 312"/>
                  <a:gd name="T20" fmla="*/ 1177 w 1690"/>
                  <a:gd name="T21" fmla="*/ 203 h 312"/>
                  <a:gd name="T22" fmla="*/ 957 w 1690"/>
                  <a:gd name="T23" fmla="*/ 141 h 312"/>
                  <a:gd name="T24" fmla="*/ 957 w 1690"/>
                  <a:gd name="T25" fmla="*/ 141 h 312"/>
                  <a:gd name="T26" fmla="*/ 606 w 1690"/>
                  <a:gd name="T27" fmla="*/ 28 h 312"/>
                  <a:gd name="T28" fmla="*/ 606 w 1690"/>
                  <a:gd name="T29" fmla="*/ 28 h 312"/>
                  <a:gd name="T30" fmla="*/ 440 w 1690"/>
                  <a:gd name="T31" fmla="*/ 56 h 312"/>
                  <a:gd name="T32" fmla="*/ 440 w 1690"/>
                  <a:gd name="T33" fmla="*/ 56 h 312"/>
                  <a:gd name="T34" fmla="*/ 452 w 1690"/>
                  <a:gd name="T35" fmla="*/ 156 h 312"/>
                  <a:gd name="T36" fmla="*/ 452 w 1690"/>
                  <a:gd name="T37" fmla="*/ 156 h 312"/>
                  <a:gd name="T38" fmla="*/ 452 w 1690"/>
                  <a:gd name="T39" fmla="*/ 180 h 312"/>
                  <a:gd name="T40" fmla="*/ 452 w 1690"/>
                  <a:gd name="T41" fmla="*/ 180 h 312"/>
                  <a:gd name="T42" fmla="*/ 335 w 1690"/>
                  <a:gd name="T43" fmla="*/ 145 h 312"/>
                  <a:gd name="T44" fmla="*/ 335 w 1690"/>
                  <a:gd name="T45" fmla="*/ 145 h 312"/>
                  <a:gd name="T46" fmla="*/ 50 w 1690"/>
                  <a:gd name="T47" fmla="*/ 75 h 312"/>
                  <a:gd name="T48" fmla="*/ 50 w 1690"/>
                  <a:gd name="T49" fmla="*/ 75 h 312"/>
                  <a:gd name="T50" fmla="*/ 30 w 1690"/>
                  <a:gd name="T51" fmla="*/ 104 h 312"/>
                  <a:gd name="T52" fmla="*/ 30 w 1690"/>
                  <a:gd name="T53" fmla="*/ 104 h 312"/>
                  <a:gd name="T54" fmla="*/ 110 w 1690"/>
                  <a:gd name="T55" fmla="*/ 294 h 312"/>
                  <a:gd name="T56" fmla="*/ 1679 w 1690"/>
                  <a:gd name="T57" fmla="*/ 311 h 312"/>
                  <a:gd name="T58" fmla="*/ 105 w 1690"/>
                  <a:gd name="T59" fmla="*/ 311 h 312"/>
                  <a:gd name="T60" fmla="*/ 105 w 1690"/>
                  <a:gd name="T61" fmla="*/ 311 h 312"/>
                  <a:gd name="T62" fmla="*/ 98 w 1690"/>
                  <a:gd name="T63" fmla="*/ 307 h 312"/>
                  <a:gd name="T64" fmla="*/ 98 w 1690"/>
                  <a:gd name="T65" fmla="*/ 307 h 312"/>
                  <a:gd name="T66" fmla="*/ 13 w 1690"/>
                  <a:gd name="T67" fmla="*/ 102 h 312"/>
                  <a:gd name="T68" fmla="*/ 13 w 1690"/>
                  <a:gd name="T69" fmla="*/ 102 h 312"/>
                  <a:gd name="T70" fmla="*/ 40 w 1690"/>
                  <a:gd name="T71" fmla="*/ 61 h 312"/>
                  <a:gd name="T72" fmla="*/ 40 w 1690"/>
                  <a:gd name="T73" fmla="*/ 61 h 312"/>
                  <a:gd name="T74" fmla="*/ 342 w 1690"/>
                  <a:gd name="T75" fmla="*/ 129 h 312"/>
                  <a:gd name="T76" fmla="*/ 342 w 1690"/>
                  <a:gd name="T77" fmla="*/ 129 h 312"/>
                  <a:gd name="T78" fmla="*/ 438 w 1690"/>
                  <a:gd name="T79" fmla="*/ 167 h 312"/>
                  <a:gd name="T80" fmla="*/ 438 w 1690"/>
                  <a:gd name="T81" fmla="*/ 167 h 312"/>
                  <a:gd name="T82" fmla="*/ 437 w 1690"/>
                  <a:gd name="T83" fmla="*/ 163 h 312"/>
                  <a:gd name="T84" fmla="*/ 437 w 1690"/>
                  <a:gd name="T85" fmla="*/ 163 h 312"/>
                  <a:gd name="T86" fmla="*/ 427 w 1690"/>
                  <a:gd name="T87" fmla="*/ 45 h 312"/>
                  <a:gd name="T88" fmla="*/ 427 w 1690"/>
                  <a:gd name="T89" fmla="*/ 45 h 312"/>
                  <a:gd name="T90" fmla="*/ 607 w 1690"/>
                  <a:gd name="T91" fmla="*/ 11 h 312"/>
                  <a:gd name="T92" fmla="*/ 607 w 1690"/>
                  <a:gd name="T93" fmla="*/ 11 h 312"/>
                  <a:gd name="T94" fmla="*/ 964 w 1690"/>
                  <a:gd name="T95" fmla="*/ 125 h 312"/>
                  <a:gd name="T96" fmla="*/ 964 w 1690"/>
                  <a:gd name="T97" fmla="*/ 125 h 312"/>
                  <a:gd name="T98" fmla="*/ 1165 w 1690"/>
                  <a:gd name="T99" fmla="*/ 191 h 312"/>
                  <a:gd name="T100" fmla="*/ 1165 w 1690"/>
                  <a:gd name="T101" fmla="*/ 191 h 312"/>
                  <a:gd name="T102" fmla="*/ 1165 w 1690"/>
                  <a:gd name="T103" fmla="*/ 188 h 312"/>
                  <a:gd name="T104" fmla="*/ 1165 w 1690"/>
                  <a:gd name="T105" fmla="*/ 188 h 312"/>
                  <a:gd name="T106" fmla="*/ 1172 w 1690"/>
                  <a:gd name="T107" fmla="*/ 123 h 312"/>
                  <a:gd name="T108" fmla="*/ 1172 w 1690"/>
                  <a:gd name="T109" fmla="*/ 123 h 312"/>
                  <a:gd name="T110" fmla="*/ 1444 w 1690"/>
                  <a:gd name="T111" fmla="*/ 166 h 312"/>
                  <a:gd name="T112" fmla="*/ 1444 w 1690"/>
                  <a:gd name="T113" fmla="*/ 166 h 312"/>
                  <a:gd name="T114" fmla="*/ 1684 w 1690"/>
                  <a:gd name="T115" fmla="*/ 295 h 312"/>
                  <a:gd name="T116" fmla="*/ 1684 w 1690"/>
                  <a:gd name="T117" fmla="*/ 295 h 312"/>
                  <a:gd name="T118" fmla="*/ 1688 w 1690"/>
                  <a:gd name="T119" fmla="*/ 305 h 312"/>
                  <a:gd name="T120" fmla="*/ 1688 w 1690"/>
                  <a:gd name="T121" fmla="*/ 305 h 312"/>
                  <a:gd name="T122" fmla="*/ 1679 w 1690"/>
                  <a:gd name="T123" fmla="*/ 311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90" h="312">
                    <a:moveTo>
                      <a:pt x="110" y="294"/>
                    </a:moveTo>
                    <a:lnTo>
                      <a:pt x="1646" y="294"/>
                    </a:lnTo>
                    <a:lnTo>
                      <a:pt x="1646" y="294"/>
                    </a:lnTo>
                    <a:cubicBezTo>
                      <a:pt x="1597" y="266"/>
                      <a:pt x="1498" y="212"/>
                      <a:pt x="1436" y="182"/>
                    </a:cubicBezTo>
                    <a:lnTo>
                      <a:pt x="1436" y="182"/>
                    </a:lnTo>
                    <a:cubicBezTo>
                      <a:pt x="1325" y="129"/>
                      <a:pt x="1214" y="108"/>
                      <a:pt x="1184" y="136"/>
                    </a:cubicBezTo>
                    <a:lnTo>
                      <a:pt x="1184" y="136"/>
                    </a:lnTo>
                    <a:cubicBezTo>
                      <a:pt x="1174" y="145"/>
                      <a:pt x="1173" y="160"/>
                      <a:pt x="1181" y="182"/>
                    </a:cubicBezTo>
                    <a:lnTo>
                      <a:pt x="1181" y="182"/>
                    </a:lnTo>
                    <a:cubicBezTo>
                      <a:pt x="1185" y="193"/>
                      <a:pt x="1182" y="199"/>
                      <a:pt x="1177" y="203"/>
                    </a:cubicBezTo>
                    <a:lnTo>
                      <a:pt x="1177" y="203"/>
                    </a:lnTo>
                    <a:cubicBezTo>
                      <a:pt x="1161" y="220"/>
                      <a:pt x="1103" y="199"/>
                      <a:pt x="957" y="141"/>
                    </a:cubicBezTo>
                    <a:lnTo>
                      <a:pt x="957" y="141"/>
                    </a:lnTo>
                    <a:cubicBezTo>
                      <a:pt x="842" y="96"/>
                      <a:pt x="699" y="39"/>
                      <a:pt x="606" y="28"/>
                    </a:cubicBezTo>
                    <a:lnTo>
                      <a:pt x="606" y="28"/>
                    </a:lnTo>
                    <a:cubicBezTo>
                      <a:pt x="516" y="18"/>
                      <a:pt x="461" y="27"/>
                      <a:pt x="440" y="56"/>
                    </a:cubicBezTo>
                    <a:lnTo>
                      <a:pt x="440" y="56"/>
                    </a:lnTo>
                    <a:cubicBezTo>
                      <a:pt x="426" y="76"/>
                      <a:pt x="430" y="110"/>
                      <a:pt x="452" y="156"/>
                    </a:cubicBezTo>
                    <a:lnTo>
                      <a:pt x="452" y="156"/>
                    </a:lnTo>
                    <a:cubicBezTo>
                      <a:pt x="457" y="166"/>
                      <a:pt x="457" y="174"/>
                      <a:pt x="452" y="180"/>
                    </a:cubicBezTo>
                    <a:lnTo>
                      <a:pt x="452" y="180"/>
                    </a:lnTo>
                    <a:cubicBezTo>
                      <a:pt x="440" y="192"/>
                      <a:pt x="409" y="179"/>
                      <a:pt x="335" y="145"/>
                    </a:cubicBezTo>
                    <a:lnTo>
                      <a:pt x="335" y="145"/>
                    </a:lnTo>
                    <a:cubicBezTo>
                      <a:pt x="243" y="104"/>
                      <a:pt x="105" y="41"/>
                      <a:pt x="50" y="75"/>
                    </a:cubicBezTo>
                    <a:lnTo>
                      <a:pt x="50" y="75"/>
                    </a:lnTo>
                    <a:cubicBezTo>
                      <a:pt x="39" y="82"/>
                      <a:pt x="33" y="92"/>
                      <a:pt x="30" y="104"/>
                    </a:cubicBezTo>
                    <a:lnTo>
                      <a:pt x="30" y="104"/>
                    </a:lnTo>
                    <a:cubicBezTo>
                      <a:pt x="19" y="165"/>
                      <a:pt x="95" y="273"/>
                      <a:pt x="110" y="294"/>
                    </a:cubicBezTo>
                    <a:close/>
                    <a:moveTo>
                      <a:pt x="1679" y="311"/>
                    </a:moveTo>
                    <a:lnTo>
                      <a:pt x="105" y="311"/>
                    </a:lnTo>
                    <a:lnTo>
                      <a:pt x="105" y="311"/>
                    </a:lnTo>
                    <a:cubicBezTo>
                      <a:pt x="102" y="311"/>
                      <a:pt x="99" y="310"/>
                      <a:pt x="98" y="307"/>
                    </a:cubicBezTo>
                    <a:lnTo>
                      <a:pt x="98" y="307"/>
                    </a:lnTo>
                    <a:cubicBezTo>
                      <a:pt x="95" y="302"/>
                      <a:pt x="0" y="176"/>
                      <a:pt x="13" y="102"/>
                    </a:cubicBezTo>
                    <a:lnTo>
                      <a:pt x="13" y="102"/>
                    </a:lnTo>
                    <a:cubicBezTo>
                      <a:pt x="17" y="84"/>
                      <a:pt x="26" y="70"/>
                      <a:pt x="40" y="61"/>
                    </a:cubicBezTo>
                    <a:lnTo>
                      <a:pt x="40" y="61"/>
                    </a:lnTo>
                    <a:cubicBezTo>
                      <a:pt x="104" y="21"/>
                      <a:pt x="242" y="84"/>
                      <a:pt x="342" y="129"/>
                    </a:cubicBezTo>
                    <a:lnTo>
                      <a:pt x="342" y="129"/>
                    </a:lnTo>
                    <a:cubicBezTo>
                      <a:pt x="381" y="146"/>
                      <a:pt x="424" y="166"/>
                      <a:pt x="438" y="167"/>
                    </a:cubicBezTo>
                    <a:lnTo>
                      <a:pt x="438" y="167"/>
                    </a:lnTo>
                    <a:cubicBezTo>
                      <a:pt x="438" y="166"/>
                      <a:pt x="437" y="165"/>
                      <a:pt x="437" y="163"/>
                    </a:cubicBezTo>
                    <a:lnTo>
                      <a:pt x="437" y="163"/>
                    </a:lnTo>
                    <a:cubicBezTo>
                      <a:pt x="411" y="111"/>
                      <a:pt x="407" y="72"/>
                      <a:pt x="427" y="45"/>
                    </a:cubicBezTo>
                    <a:lnTo>
                      <a:pt x="427" y="45"/>
                    </a:lnTo>
                    <a:cubicBezTo>
                      <a:pt x="451" y="11"/>
                      <a:pt x="510" y="0"/>
                      <a:pt x="607" y="11"/>
                    </a:cubicBezTo>
                    <a:lnTo>
                      <a:pt x="607" y="11"/>
                    </a:lnTo>
                    <a:cubicBezTo>
                      <a:pt x="703" y="22"/>
                      <a:pt x="847" y="80"/>
                      <a:pt x="964" y="125"/>
                    </a:cubicBezTo>
                    <a:lnTo>
                      <a:pt x="964" y="125"/>
                    </a:lnTo>
                    <a:cubicBezTo>
                      <a:pt x="1046" y="159"/>
                      <a:pt x="1150" y="199"/>
                      <a:pt x="1165" y="191"/>
                    </a:cubicBezTo>
                    <a:lnTo>
                      <a:pt x="1165" y="191"/>
                    </a:lnTo>
                    <a:cubicBezTo>
                      <a:pt x="1165" y="190"/>
                      <a:pt x="1165" y="189"/>
                      <a:pt x="1165" y="188"/>
                    </a:cubicBezTo>
                    <a:lnTo>
                      <a:pt x="1165" y="188"/>
                    </a:lnTo>
                    <a:cubicBezTo>
                      <a:pt x="1151" y="152"/>
                      <a:pt x="1161" y="133"/>
                      <a:pt x="1172" y="123"/>
                    </a:cubicBezTo>
                    <a:lnTo>
                      <a:pt x="1172" y="123"/>
                    </a:lnTo>
                    <a:cubicBezTo>
                      <a:pt x="1203" y="94"/>
                      <a:pt x="1307" y="100"/>
                      <a:pt x="1444" y="166"/>
                    </a:cubicBezTo>
                    <a:lnTo>
                      <a:pt x="1444" y="166"/>
                    </a:lnTo>
                    <a:cubicBezTo>
                      <a:pt x="1528" y="207"/>
                      <a:pt x="1682" y="294"/>
                      <a:pt x="1684" y="295"/>
                    </a:cubicBezTo>
                    <a:lnTo>
                      <a:pt x="1684" y="295"/>
                    </a:lnTo>
                    <a:cubicBezTo>
                      <a:pt x="1687" y="297"/>
                      <a:pt x="1689" y="301"/>
                      <a:pt x="1688" y="305"/>
                    </a:cubicBezTo>
                    <a:lnTo>
                      <a:pt x="1688" y="305"/>
                    </a:lnTo>
                    <a:cubicBezTo>
                      <a:pt x="1686" y="308"/>
                      <a:pt x="1683" y="311"/>
                      <a:pt x="1679" y="3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9">
                <a:extLst>
                  <a:ext uri="{FF2B5EF4-FFF2-40B4-BE49-F238E27FC236}">
                    <a16:creationId xmlns:a16="http://schemas.microsoft.com/office/drawing/2014/main" id="{91377CF2-8536-4D40-A2FB-E1D64CABF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7156" y="5035087"/>
                <a:ext cx="1738538" cy="349276"/>
              </a:xfrm>
              <a:custGeom>
                <a:avLst/>
                <a:gdLst>
                  <a:gd name="T0" fmla="*/ 1954 w 1955"/>
                  <a:gd name="T1" fmla="*/ 391 h 392"/>
                  <a:gd name="T2" fmla="*/ 147 w 1955"/>
                  <a:gd name="T3" fmla="*/ 391 h 392"/>
                  <a:gd name="T4" fmla="*/ 147 w 1955"/>
                  <a:gd name="T5" fmla="*/ 391 h 392"/>
                  <a:gd name="T6" fmla="*/ 132 w 1955"/>
                  <a:gd name="T7" fmla="*/ 94 h 392"/>
                  <a:gd name="T8" fmla="*/ 132 w 1955"/>
                  <a:gd name="T9" fmla="*/ 94 h 392"/>
                  <a:gd name="T10" fmla="*/ 714 w 1955"/>
                  <a:gd name="T11" fmla="*/ 223 h 392"/>
                  <a:gd name="T12" fmla="*/ 714 w 1955"/>
                  <a:gd name="T13" fmla="*/ 223 h 392"/>
                  <a:gd name="T14" fmla="*/ 916 w 1955"/>
                  <a:gd name="T15" fmla="*/ 138 h 392"/>
                  <a:gd name="T16" fmla="*/ 916 w 1955"/>
                  <a:gd name="T17" fmla="*/ 138 h 392"/>
                  <a:gd name="T18" fmla="*/ 1301 w 1955"/>
                  <a:gd name="T19" fmla="*/ 271 h 392"/>
                  <a:gd name="T20" fmla="*/ 1301 w 1955"/>
                  <a:gd name="T21" fmla="*/ 271 h 392"/>
                  <a:gd name="T22" fmla="*/ 1670 w 1955"/>
                  <a:gd name="T23" fmla="*/ 279 h 392"/>
                  <a:gd name="T24" fmla="*/ 1670 w 1955"/>
                  <a:gd name="T25" fmla="*/ 279 h 392"/>
                  <a:gd name="T26" fmla="*/ 1954 w 1955"/>
                  <a:gd name="T27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55" h="392">
                    <a:moveTo>
                      <a:pt x="1954" y="391"/>
                    </a:moveTo>
                    <a:lnTo>
                      <a:pt x="147" y="391"/>
                    </a:lnTo>
                    <a:lnTo>
                      <a:pt x="147" y="391"/>
                    </a:lnTo>
                    <a:cubicBezTo>
                      <a:pt x="147" y="391"/>
                      <a:pt x="0" y="188"/>
                      <a:pt x="132" y="94"/>
                    </a:cubicBezTo>
                    <a:lnTo>
                      <a:pt x="132" y="94"/>
                    </a:lnTo>
                    <a:cubicBezTo>
                      <a:pt x="265" y="0"/>
                      <a:pt x="604" y="166"/>
                      <a:pt x="714" y="223"/>
                    </a:cubicBezTo>
                    <a:lnTo>
                      <a:pt x="714" y="223"/>
                    </a:lnTo>
                    <a:cubicBezTo>
                      <a:pt x="765" y="250"/>
                      <a:pt x="759" y="110"/>
                      <a:pt x="916" y="138"/>
                    </a:cubicBezTo>
                    <a:lnTo>
                      <a:pt x="916" y="138"/>
                    </a:lnTo>
                    <a:cubicBezTo>
                      <a:pt x="1039" y="158"/>
                      <a:pt x="1266" y="255"/>
                      <a:pt x="1301" y="271"/>
                    </a:cubicBezTo>
                    <a:lnTo>
                      <a:pt x="1301" y="271"/>
                    </a:lnTo>
                    <a:cubicBezTo>
                      <a:pt x="1368" y="302"/>
                      <a:pt x="1323" y="143"/>
                      <a:pt x="1670" y="279"/>
                    </a:cubicBezTo>
                    <a:lnTo>
                      <a:pt x="1670" y="279"/>
                    </a:lnTo>
                    <a:cubicBezTo>
                      <a:pt x="1902" y="369"/>
                      <a:pt x="1954" y="391"/>
                      <a:pt x="1954" y="3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20">
                <a:extLst>
                  <a:ext uri="{FF2B5EF4-FFF2-40B4-BE49-F238E27FC236}">
                    <a16:creationId xmlns:a16="http://schemas.microsoft.com/office/drawing/2014/main" id="{C0910DF5-C456-4A91-95A4-49258234C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4249" y="5031162"/>
                <a:ext cx="1699294" cy="361051"/>
              </a:xfrm>
              <a:custGeom>
                <a:avLst/>
                <a:gdLst>
                  <a:gd name="T0" fmla="*/ 97 w 1910"/>
                  <a:gd name="T1" fmla="*/ 386 h 404"/>
                  <a:gd name="T2" fmla="*/ 1856 w 1910"/>
                  <a:gd name="T3" fmla="*/ 386 h 404"/>
                  <a:gd name="T4" fmla="*/ 1856 w 1910"/>
                  <a:gd name="T5" fmla="*/ 386 h 404"/>
                  <a:gd name="T6" fmla="*/ 1614 w 1910"/>
                  <a:gd name="T7" fmla="*/ 290 h 404"/>
                  <a:gd name="T8" fmla="*/ 1614 w 1910"/>
                  <a:gd name="T9" fmla="*/ 290 h 404"/>
                  <a:gd name="T10" fmla="*/ 1298 w 1910"/>
                  <a:gd name="T11" fmla="*/ 269 h 404"/>
                  <a:gd name="T12" fmla="*/ 1298 w 1910"/>
                  <a:gd name="T13" fmla="*/ 269 h 404"/>
                  <a:gd name="T14" fmla="*/ 1242 w 1910"/>
                  <a:gd name="T15" fmla="*/ 282 h 404"/>
                  <a:gd name="T16" fmla="*/ 1242 w 1910"/>
                  <a:gd name="T17" fmla="*/ 282 h 404"/>
                  <a:gd name="T18" fmla="*/ 860 w 1910"/>
                  <a:gd name="T19" fmla="*/ 149 h 404"/>
                  <a:gd name="T20" fmla="*/ 860 w 1910"/>
                  <a:gd name="T21" fmla="*/ 149 h 404"/>
                  <a:gd name="T22" fmla="*/ 714 w 1910"/>
                  <a:gd name="T23" fmla="*/ 207 h 404"/>
                  <a:gd name="T24" fmla="*/ 714 w 1910"/>
                  <a:gd name="T25" fmla="*/ 207 h 404"/>
                  <a:gd name="T26" fmla="*/ 656 w 1910"/>
                  <a:gd name="T27" fmla="*/ 234 h 404"/>
                  <a:gd name="T28" fmla="*/ 656 w 1910"/>
                  <a:gd name="T29" fmla="*/ 234 h 404"/>
                  <a:gd name="T30" fmla="*/ 83 w 1910"/>
                  <a:gd name="T31" fmla="*/ 104 h 404"/>
                  <a:gd name="T32" fmla="*/ 83 w 1910"/>
                  <a:gd name="T33" fmla="*/ 104 h 404"/>
                  <a:gd name="T34" fmla="*/ 34 w 1910"/>
                  <a:gd name="T35" fmla="*/ 183 h 404"/>
                  <a:gd name="T36" fmla="*/ 34 w 1910"/>
                  <a:gd name="T37" fmla="*/ 183 h 404"/>
                  <a:gd name="T38" fmla="*/ 97 w 1910"/>
                  <a:gd name="T39" fmla="*/ 386 h 404"/>
                  <a:gd name="T40" fmla="*/ 1900 w 1910"/>
                  <a:gd name="T41" fmla="*/ 403 h 404"/>
                  <a:gd name="T42" fmla="*/ 93 w 1910"/>
                  <a:gd name="T43" fmla="*/ 403 h 404"/>
                  <a:gd name="T44" fmla="*/ 93 w 1910"/>
                  <a:gd name="T45" fmla="*/ 403 h 404"/>
                  <a:gd name="T46" fmla="*/ 86 w 1910"/>
                  <a:gd name="T47" fmla="*/ 399 h 404"/>
                  <a:gd name="T48" fmla="*/ 86 w 1910"/>
                  <a:gd name="T49" fmla="*/ 399 h 404"/>
                  <a:gd name="T50" fmla="*/ 16 w 1910"/>
                  <a:gd name="T51" fmla="*/ 180 h 404"/>
                  <a:gd name="T52" fmla="*/ 16 w 1910"/>
                  <a:gd name="T53" fmla="*/ 180 h 404"/>
                  <a:gd name="T54" fmla="*/ 73 w 1910"/>
                  <a:gd name="T55" fmla="*/ 90 h 404"/>
                  <a:gd name="T56" fmla="*/ 73 w 1910"/>
                  <a:gd name="T57" fmla="*/ 90 h 404"/>
                  <a:gd name="T58" fmla="*/ 664 w 1910"/>
                  <a:gd name="T59" fmla="*/ 219 h 404"/>
                  <a:gd name="T60" fmla="*/ 664 w 1910"/>
                  <a:gd name="T61" fmla="*/ 219 h 404"/>
                  <a:gd name="T62" fmla="*/ 701 w 1910"/>
                  <a:gd name="T63" fmla="*/ 196 h 404"/>
                  <a:gd name="T64" fmla="*/ 701 w 1910"/>
                  <a:gd name="T65" fmla="*/ 196 h 404"/>
                  <a:gd name="T66" fmla="*/ 863 w 1910"/>
                  <a:gd name="T67" fmla="*/ 132 h 404"/>
                  <a:gd name="T68" fmla="*/ 863 w 1910"/>
                  <a:gd name="T69" fmla="*/ 132 h 404"/>
                  <a:gd name="T70" fmla="*/ 1250 w 1910"/>
                  <a:gd name="T71" fmla="*/ 266 h 404"/>
                  <a:gd name="T72" fmla="*/ 1250 w 1910"/>
                  <a:gd name="T73" fmla="*/ 266 h 404"/>
                  <a:gd name="T74" fmla="*/ 1287 w 1910"/>
                  <a:gd name="T75" fmla="*/ 255 h 404"/>
                  <a:gd name="T76" fmla="*/ 1287 w 1910"/>
                  <a:gd name="T77" fmla="*/ 255 h 404"/>
                  <a:gd name="T78" fmla="*/ 1620 w 1910"/>
                  <a:gd name="T79" fmla="*/ 274 h 404"/>
                  <a:gd name="T80" fmla="*/ 1620 w 1910"/>
                  <a:gd name="T81" fmla="*/ 274 h 404"/>
                  <a:gd name="T82" fmla="*/ 1903 w 1910"/>
                  <a:gd name="T83" fmla="*/ 386 h 404"/>
                  <a:gd name="T84" fmla="*/ 1903 w 1910"/>
                  <a:gd name="T85" fmla="*/ 386 h 404"/>
                  <a:gd name="T86" fmla="*/ 1908 w 1910"/>
                  <a:gd name="T87" fmla="*/ 396 h 404"/>
                  <a:gd name="T88" fmla="*/ 1908 w 1910"/>
                  <a:gd name="T89" fmla="*/ 396 h 404"/>
                  <a:gd name="T90" fmla="*/ 1900 w 1910"/>
                  <a:gd name="T91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10" h="404">
                    <a:moveTo>
                      <a:pt x="97" y="386"/>
                    </a:moveTo>
                    <a:lnTo>
                      <a:pt x="1856" y="386"/>
                    </a:lnTo>
                    <a:lnTo>
                      <a:pt x="1856" y="386"/>
                    </a:lnTo>
                    <a:cubicBezTo>
                      <a:pt x="1817" y="369"/>
                      <a:pt x="1743" y="340"/>
                      <a:pt x="1614" y="290"/>
                    </a:cubicBezTo>
                    <a:lnTo>
                      <a:pt x="1614" y="290"/>
                    </a:lnTo>
                    <a:cubicBezTo>
                      <a:pt x="1379" y="199"/>
                      <a:pt x="1328" y="242"/>
                      <a:pt x="1298" y="269"/>
                    </a:cubicBezTo>
                    <a:lnTo>
                      <a:pt x="1298" y="269"/>
                    </a:lnTo>
                    <a:cubicBezTo>
                      <a:pt x="1283" y="282"/>
                      <a:pt x="1269" y="294"/>
                      <a:pt x="1242" y="282"/>
                    </a:cubicBezTo>
                    <a:lnTo>
                      <a:pt x="1242" y="282"/>
                    </a:lnTo>
                    <a:cubicBezTo>
                      <a:pt x="1195" y="261"/>
                      <a:pt x="978" y="169"/>
                      <a:pt x="860" y="149"/>
                    </a:cubicBezTo>
                    <a:lnTo>
                      <a:pt x="860" y="149"/>
                    </a:lnTo>
                    <a:cubicBezTo>
                      <a:pt x="770" y="134"/>
                      <a:pt x="737" y="176"/>
                      <a:pt x="714" y="207"/>
                    </a:cubicBezTo>
                    <a:lnTo>
                      <a:pt x="714" y="207"/>
                    </a:lnTo>
                    <a:cubicBezTo>
                      <a:pt x="699" y="227"/>
                      <a:pt x="682" y="248"/>
                      <a:pt x="656" y="234"/>
                    </a:cubicBezTo>
                    <a:lnTo>
                      <a:pt x="656" y="234"/>
                    </a:lnTo>
                    <a:cubicBezTo>
                      <a:pt x="525" y="166"/>
                      <a:pt x="205" y="18"/>
                      <a:pt x="83" y="104"/>
                    </a:cubicBezTo>
                    <a:lnTo>
                      <a:pt x="83" y="104"/>
                    </a:lnTo>
                    <a:cubicBezTo>
                      <a:pt x="56" y="123"/>
                      <a:pt x="38" y="150"/>
                      <a:pt x="34" y="183"/>
                    </a:cubicBezTo>
                    <a:lnTo>
                      <a:pt x="34" y="183"/>
                    </a:lnTo>
                    <a:cubicBezTo>
                      <a:pt x="20" y="266"/>
                      <a:pt x="84" y="366"/>
                      <a:pt x="97" y="386"/>
                    </a:cubicBezTo>
                    <a:close/>
                    <a:moveTo>
                      <a:pt x="1900" y="403"/>
                    </a:moveTo>
                    <a:lnTo>
                      <a:pt x="93" y="403"/>
                    </a:lnTo>
                    <a:lnTo>
                      <a:pt x="93" y="403"/>
                    </a:lnTo>
                    <a:cubicBezTo>
                      <a:pt x="90" y="403"/>
                      <a:pt x="87" y="402"/>
                      <a:pt x="86" y="399"/>
                    </a:cubicBezTo>
                    <a:lnTo>
                      <a:pt x="86" y="399"/>
                    </a:lnTo>
                    <a:cubicBezTo>
                      <a:pt x="82" y="395"/>
                      <a:pt x="0" y="279"/>
                      <a:pt x="16" y="180"/>
                    </a:cubicBezTo>
                    <a:lnTo>
                      <a:pt x="16" y="180"/>
                    </a:lnTo>
                    <a:cubicBezTo>
                      <a:pt x="22" y="143"/>
                      <a:pt x="41" y="113"/>
                      <a:pt x="73" y="90"/>
                    </a:cubicBezTo>
                    <a:lnTo>
                      <a:pt x="73" y="90"/>
                    </a:lnTo>
                    <a:cubicBezTo>
                      <a:pt x="199" y="0"/>
                      <a:pt x="497" y="132"/>
                      <a:pt x="664" y="219"/>
                    </a:cubicBezTo>
                    <a:lnTo>
                      <a:pt x="664" y="219"/>
                    </a:lnTo>
                    <a:cubicBezTo>
                      <a:pt x="676" y="225"/>
                      <a:pt x="683" y="219"/>
                      <a:pt x="701" y="196"/>
                    </a:cubicBezTo>
                    <a:lnTo>
                      <a:pt x="701" y="196"/>
                    </a:lnTo>
                    <a:cubicBezTo>
                      <a:pt x="725" y="164"/>
                      <a:pt x="762" y="115"/>
                      <a:pt x="863" y="132"/>
                    </a:cubicBezTo>
                    <a:lnTo>
                      <a:pt x="863" y="132"/>
                    </a:lnTo>
                    <a:cubicBezTo>
                      <a:pt x="983" y="152"/>
                      <a:pt x="1202" y="244"/>
                      <a:pt x="1250" y="266"/>
                    </a:cubicBezTo>
                    <a:lnTo>
                      <a:pt x="1250" y="266"/>
                    </a:lnTo>
                    <a:cubicBezTo>
                      <a:pt x="1266" y="274"/>
                      <a:pt x="1272" y="267"/>
                      <a:pt x="1287" y="255"/>
                    </a:cubicBezTo>
                    <a:lnTo>
                      <a:pt x="1287" y="255"/>
                    </a:lnTo>
                    <a:cubicBezTo>
                      <a:pt x="1320" y="226"/>
                      <a:pt x="1376" y="179"/>
                      <a:pt x="1620" y="274"/>
                    </a:cubicBezTo>
                    <a:lnTo>
                      <a:pt x="1620" y="274"/>
                    </a:lnTo>
                    <a:cubicBezTo>
                      <a:pt x="1849" y="363"/>
                      <a:pt x="1903" y="386"/>
                      <a:pt x="1903" y="386"/>
                    </a:cubicBezTo>
                    <a:lnTo>
                      <a:pt x="1903" y="386"/>
                    </a:lnTo>
                    <a:cubicBezTo>
                      <a:pt x="1908" y="388"/>
                      <a:pt x="1909" y="392"/>
                      <a:pt x="1908" y="396"/>
                    </a:cubicBezTo>
                    <a:lnTo>
                      <a:pt x="1908" y="396"/>
                    </a:lnTo>
                    <a:cubicBezTo>
                      <a:pt x="1908" y="400"/>
                      <a:pt x="1904" y="403"/>
                      <a:pt x="1900" y="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21">
                <a:extLst>
                  <a:ext uri="{FF2B5EF4-FFF2-40B4-BE49-F238E27FC236}">
                    <a16:creationId xmlns:a16="http://schemas.microsoft.com/office/drawing/2014/main" id="{6E57F366-8158-42E0-99B9-77891AE0D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7596" y="5419685"/>
                <a:ext cx="1318620" cy="349276"/>
              </a:xfrm>
              <a:custGeom>
                <a:avLst/>
                <a:gdLst>
                  <a:gd name="T0" fmla="*/ 1479 w 1480"/>
                  <a:gd name="T1" fmla="*/ 393 h 394"/>
                  <a:gd name="T2" fmla="*/ 69 w 1480"/>
                  <a:gd name="T3" fmla="*/ 393 h 394"/>
                  <a:gd name="T4" fmla="*/ 69 w 1480"/>
                  <a:gd name="T5" fmla="*/ 393 h 394"/>
                  <a:gd name="T6" fmla="*/ 36 w 1480"/>
                  <a:gd name="T7" fmla="*/ 287 h 394"/>
                  <a:gd name="T8" fmla="*/ 36 w 1480"/>
                  <a:gd name="T9" fmla="*/ 287 h 394"/>
                  <a:gd name="T10" fmla="*/ 278 w 1480"/>
                  <a:gd name="T11" fmla="*/ 275 h 394"/>
                  <a:gd name="T12" fmla="*/ 278 w 1480"/>
                  <a:gd name="T13" fmla="*/ 275 h 394"/>
                  <a:gd name="T14" fmla="*/ 879 w 1480"/>
                  <a:gd name="T15" fmla="*/ 257 h 394"/>
                  <a:gd name="T16" fmla="*/ 879 w 1480"/>
                  <a:gd name="T17" fmla="*/ 257 h 394"/>
                  <a:gd name="T18" fmla="*/ 977 w 1480"/>
                  <a:gd name="T19" fmla="*/ 177 h 394"/>
                  <a:gd name="T20" fmla="*/ 977 w 1480"/>
                  <a:gd name="T21" fmla="*/ 177 h 394"/>
                  <a:gd name="T22" fmla="*/ 1479 w 1480"/>
                  <a:gd name="T23" fmla="*/ 39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80" h="394">
                    <a:moveTo>
                      <a:pt x="1479" y="393"/>
                    </a:moveTo>
                    <a:lnTo>
                      <a:pt x="69" y="393"/>
                    </a:lnTo>
                    <a:lnTo>
                      <a:pt x="69" y="393"/>
                    </a:lnTo>
                    <a:cubicBezTo>
                      <a:pt x="69" y="393"/>
                      <a:pt x="0" y="328"/>
                      <a:pt x="36" y="287"/>
                    </a:cubicBezTo>
                    <a:lnTo>
                      <a:pt x="36" y="287"/>
                    </a:lnTo>
                    <a:cubicBezTo>
                      <a:pt x="73" y="247"/>
                      <a:pt x="326" y="365"/>
                      <a:pt x="278" y="275"/>
                    </a:cubicBezTo>
                    <a:lnTo>
                      <a:pt x="278" y="275"/>
                    </a:lnTo>
                    <a:cubicBezTo>
                      <a:pt x="132" y="0"/>
                      <a:pt x="498" y="60"/>
                      <a:pt x="879" y="257"/>
                    </a:cubicBezTo>
                    <a:lnTo>
                      <a:pt x="879" y="257"/>
                    </a:lnTo>
                    <a:cubicBezTo>
                      <a:pt x="1021" y="331"/>
                      <a:pt x="897" y="226"/>
                      <a:pt x="977" y="177"/>
                    </a:cubicBezTo>
                    <a:lnTo>
                      <a:pt x="977" y="177"/>
                    </a:lnTo>
                    <a:cubicBezTo>
                      <a:pt x="1031" y="145"/>
                      <a:pt x="1267" y="240"/>
                      <a:pt x="1479" y="3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22">
                <a:extLst>
                  <a:ext uri="{FF2B5EF4-FFF2-40B4-BE49-F238E27FC236}">
                    <a16:creationId xmlns:a16="http://schemas.microsoft.com/office/drawing/2014/main" id="{8C441343-FF08-4D3F-8EC0-CD71ABB85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25821" y="5474627"/>
                <a:ext cx="1338243" cy="306108"/>
              </a:xfrm>
              <a:custGeom>
                <a:avLst/>
                <a:gdLst>
                  <a:gd name="T0" fmla="*/ 86 w 1502"/>
                  <a:gd name="T1" fmla="*/ 324 h 343"/>
                  <a:gd name="T2" fmla="*/ 1464 w 1502"/>
                  <a:gd name="T3" fmla="*/ 324 h 343"/>
                  <a:gd name="T4" fmla="*/ 1464 w 1502"/>
                  <a:gd name="T5" fmla="*/ 324 h 343"/>
                  <a:gd name="T6" fmla="*/ 1178 w 1502"/>
                  <a:gd name="T7" fmla="*/ 164 h 343"/>
                  <a:gd name="T8" fmla="*/ 1178 w 1502"/>
                  <a:gd name="T9" fmla="*/ 164 h 343"/>
                  <a:gd name="T10" fmla="*/ 993 w 1502"/>
                  <a:gd name="T11" fmla="*/ 126 h 343"/>
                  <a:gd name="T12" fmla="*/ 993 w 1502"/>
                  <a:gd name="T13" fmla="*/ 126 h 343"/>
                  <a:gd name="T14" fmla="*/ 971 w 1502"/>
                  <a:gd name="T15" fmla="*/ 195 h 343"/>
                  <a:gd name="T16" fmla="*/ 971 w 1502"/>
                  <a:gd name="T17" fmla="*/ 195 h 343"/>
                  <a:gd name="T18" fmla="*/ 966 w 1502"/>
                  <a:gd name="T19" fmla="*/ 229 h 343"/>
                  <a:gd name="T20" fmla="*/ 966 w 1502"/>
                  <a:gd name="T21" fmla="*/ 229 h 343"/>
                  <a:gd name="T22" fmla="*/ 887 w 1502"/>
                  <a:gd name="T23" fmla="*/ 206 h 343"/>
                  <a:gd name="T24" fmla="*/ 887 w 1502"/>
                  <a:gd name="T25" fmla="*/ 206 h 343"/>
                  <a:gd name="T26" fmla="*/ 283 w 1502"/>
                  <a:gd name="T27" fmla="*/ 66 h 343"/>
                  <a:gd name="T28" fmla="*/ 283 w 1502"/>
                  <a:gd name="T29" fmla="*/ 66 h 343"/>
                  <a:gd name="T30" fmla="*/ 298 w 1502"/>
                  <a:gd name="T31" fmla="*/ 211 h 343"/>
                  <a:gd name="T32" fmla="*/ 298 w 1502"/>
                  <a:gd name="T33" fmla="*/ 211 h 343"/>
                  <a:gd name="T34" fmla="*/ 301 w 1502"/>
                  <a:gd name="T35" fmla="*/ 248 h 343"/>
                  <a:gd name="T36" fmla="*/ 301 w 1502"/>
                  <a:gd name="T37" fmla="*/ 248 h 343"/>
                  <a:gd name="T38" fmla="*/ 176 w 1502"/>
                  <a:gd name="T39" fmla="*/ 244 h 343"/>
                  <a:gd name="T40" fmla="*/ 176 w 1502"/>
                  <a:gd name="T41" fmla="*/ 244 h 343"/>
                  <a:gd name="T42" fmla="*/ 55 w 1502"/>
                  <a:gd name="T43" fmla="*/ 234 h 343"/>
                  <a:gd name="T44" fmla="*/ 55 w 1502"/>
                  <a:gd name="T45" fmla="*/ 234 h 343"/>
                  <a:gd name="T46" fmla="*/ 86 w 1502"/>
                  <a:gd name="T47" fmla="*/ 324 h 343"/>
                  <a:gd name="T48" fmla="*/ 1491 w 1502"/>
                  <a:gd name="T49" fmla="*/ 342 h 343"/>
                  <a:gd name="T50" fmla="*/ 81 w 1502"/>
                  <a:gd name="T51" fmla="*/ 342 h 343"/>
                  <a:gd name="T52" fmla="*/ 81 w 1502"/>
                  <a:gd name="T53" fmla="*/ 342 h 343"/>
                  <a:gd name="T54" fmla="*/ 76 w 1502"/>
                  <a:gd name="T55" fmla="*/ 340 h 343"/>
                  <a:gd name="T56" fmla="*/ 76 w 1502"/>
                  <a:gd name="T57" fmla="*/ 340 h 343"/>
                  <a:gd name="T58" fmla="*/ 42 w 1502"/>
                  <a:gd name="T59" fmla="*/ 222 h 343"/>
                  <a:gd name="T60" fmla="*/ 42 w 1502"/>
                  <a:gd name="T61" fmla="*/ 222 h 343"/>
                  <a:gd name="T62" fmla="*/ 180 w 1502"/>
                  <a:gd name="T63" fmla="*/ 227 h 343"/>
                  <a:gd name="T64" fmla="*/ 180 w 1502"/>
                  <a:gd name="T65" fmla="*/ 227 h 343"/>
                  <a:gd name="T66" fmla="*/ 287 w 1502"/>
                  <a:gd name="T67" fmla="*/ 238 h 343"/>
                  <a:gd name="T68" fmla="*/ 287 w 1502"/>
                  <a:gd name="T69" fmla="*/ 238 h 343"/>
                  <a:gd name="T70" fmla="*/ 283 w 1502"/>
                  <a:gd name="T71" fmla="*/ 220 h 343"/>
                  <a:gd name="T72" fmla="*/ 283 w 1502"/>
                  <a:gd name="T73" fmla="*/ 220 h 343"/>
                  <a:gd name="T74" fmla="*/ 271 w 1502"/>
                  <a:gd name="T75" fmla="*/ 54 h 343"/>
                  <a:gd name="T76" fmla="*/ 271 w 1502"/>
                  <a:gd name="T77" fmla="*/ 54 h 343"/>
                  <a:gd name="T78" fmla="*/ 511 w 1502"/>
                  <a:gd name="T79" fmla="*/ 39 h 343"/>
                  <a:gd name="T80" fmla="*/ 511 w 1502"/>
                  <a:gd name="T81" fmla="*/ 39 h 343"/>
                  <a:gd name="T82" fmla="*/ 895 w 1502"/>
                  <a:gd name="T83" fmla="*/ 191 h 343"/>
                  <a:gd name="T84" fmla="*/ 895 w 1502"/>
                  <a:gd name="T85" fmla="*/ 191 h 343"/>
                  <a:gd name="T86" fmla="*/ 955 w 1502"/>
                  <a:gd name="T87" fmla="*/ 215 h 343"/>
                  <a:gd name="T88" fmla="*/ 955 w 1502"/>
                  <a:gd name="T89" fmla="*/ 215 h 343"/>
                  <a:gd name="T90" fmla="*/ 953 w 1502"/>
                  <a:gd name="T91" fmla="*/ 198 h 343"/>
                  <a:gd name="T92" fmla="*/ 953 w 1502"/>
                  <a:gd name="T93" fmla="*/ 198 h 343"/>
                  <a:gd name="T94" fmla="*/ 984 w 1502"/>
                  <a:gd name="T95" fmla="*/ 110 h 343"/>
                  <a:gd name="T96" fmla="*/ 984 w 1502"/>
                  <a:gd name="T97" fmla="*/ 110 h 343"/>
                  <a:gd name="T98" fmla="*/ 1497 w 1502"/>
                  <a:gd name="T99" fmla="*/ 326 h 343"/>
                  <a:gd name="T100" fmla="*/ 1497 w 1502"/>
                  <a:gd name="T101" fmla="*/ 326 h 343"/>
                  <a:gd name="T102" fmla="*/ 1500 w 1502"/>
                  <a:gd name="T103" fmla="*/ 336 h 343"/>
                  <a:gd name="T104" fmla="*/ 1500 w 1502"/>
                  <a:gd name="T105" fmla="*/ 336 h 343"/>
                  <a:gd name="T106" fmla="*/ 1491 w 1502"/>
                  <a:gd name="T107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02" h="343">
                    <a:moveTo>
                      <a:pt x="86" y="324"/>
                    </a:moveTo>
                    <a:lnTo>
                      <a:pt x="1464" y="324"/>
                    </a:lnTo>
                    <a:lnTo>
                      <a:pt x="1464" y="324"/>
                    </a:lnTo>
                    <a:cubicBezTo>
                      <a:pt x="1371" y="260"/>
                      <a:pt x="1267" y="203"/>
                      <a:pt x="1178" y="164"/>
                    </a:cubicBezTo>
                    <a:lnTo>
                      <a:pt x="1178" y="164"/>
                    </a:lnTo>
                    <a:cubicBezTo>
                      <a:pt x="1070" y="119"/>
                      <a:pt x="1011" y="115"/>
                      <a:pt x="993" y="126"/>
                    </a:cubicBezTo>
                    <a:lnTo>
                      <a:pt x="993" y="126"/>
                    </a:lnTo>
                    <a:cubicBezTo>
                      <a:pt x="962" y="145"/>
                      <a:pt x="967" y="173"/>
                      <a:pt x="971" y="195"/>
                    </a:cubicBezTo>
                    <a:lnTo>
                      <a:pt x="971" y="195"/>
                    </a:lnTo>
                    <a:cubicBezTo>
                      <a:pt x="973" y="210"/>
                      <a:pt x="975" y="222"/>
                      <a:pt x="966" y="229"/>
                    </a:cubicBezTo>
                    <a:lnTo>
                      <a:pt x="966" y="229"/>
                    </a:lnTo>
                    <a:cubicBezTo>
                      <a:pt x="955" y="237"/>
                      <a:pt x="936" y="231"/>
                      <a:pt x="887" y="206"/>
                    </a:cubicBezTo>
                    <a:lnTo>
                      <a:pt x="887" y="206"/>
                    </a:lnTo>
                    <a:cubicBezTo>
                      <a:pt x="602" y="59"/>
                      <a:pt x="348" y="0"/>
                      <a:pt x="283" y="66"/>
                    </a:cubicBezTo>
                    <a:lnTo>
                      <a:pt x="283" y="66"/>
                    </a:lnTo>
                    <a:cubicBezTo>
                      <a:pt x="256" y="93"/>
                      <a:pt x="261" y="142"/>
                      <a:pt x="298" y="211"/>
                    </a:cubicBezTo>
                    <a:lnTo>
                      <a:pt x="298" y="211"/>
                    </a:lnTo>
                    <a:cubicBezTo>
                      <a:pt x="301" y="217"/>
                      <a:pt x="311" y="235"/>
                      <a:pt x="301" y="248"/>
                    </a:cubicBezTo>
                    <a:lnTo>
                      <a:pt x="301" y="248"/>
                    </a:lnTo>
                    <a:cubicBezTo>
                      <a:pt x="286" y="268"/>
                      <a:pt x="244" y="259"/>
                      <a:pt x="176" y="244"/>
                    </a:cubicBezTo>
                    <a:lnTo>
                      <a:pt x="176" y="244"/>
                    </a:lnTo>
                    <a:cubicBezTo>
                      <a:pt x="130" y="234"/>
                      <a:pt x="68" y="220"/>
                      <a:pt x="55" y="234"/>
                    </a:cubicBezTo>
                    <a:lnTo>
                      <a:pt x="55" y="234"/>
                    </a:lnTo>
                    <a:cubicBezTo>
                      <a:pt x="28" y="264"/>
                      <a:pt x="74" y="313"/>
                      <a:pt x="86" y="324"/>
                    </a:cubicBezTo>
                    <a:close/>
                    <a:moveTo>
                      <a:pt x="1491" y="342"/>
                    </a:moveTo>
                    <a:lnTo>
                      <a:pt x="81" y="342"/>
                    </a:lnTo>
                    <a:lnTo>
                      <a:pt x="81" y="342"/>
                    </a:lnTo>
                    <a:cubicBezTo>
                      <a:pt x="80" y="342"/>
                      <a:pt x="77" y="342"/>
                      <a:pt x="76" y="340"/>
                    </a:cubicBezTo>
                    <a:lnTo>
                      <a:pt x="76" y="340"/>
                    </a:lnTo>
                    <a:cubicBezTo>
                      <a:pt x="73" y="337"/>
                      <a:pt x="0" y="269"/>
                      <a:pt x="42" y="222"/>
                    </a:cubicBezTo>
                    <a:lnTo>
                      <a:pt x="42" y="222"/>
                    </a:lnTo>
                    <a:cubicBezTo>
                      <a:pt x="62" y="200"/>
                      <a:pt x="119" y="214"/>
                      <a:pt x="180" y="227"/>
                    </a:cubicBezTo>
                    <a:lnTo>
                      <a:pt x="180" y="227"/>
                    </a:lnTo>
                    <a:cubicBezTo>
                      <a:pt x="222" y="236"/>
                      <a:pt x="278" y="249"/>
                      <a:pt x="287" y="238"/>
                    </a:cubicBezTo>
                    <a:lnTo>
                      <a:pt x="287" y="238"/>
                    </a:lnTo>
                    <a:cubicBezTo>
                      <a:pt x="289" y="236"/>
                      <a:pt x="288" y="230"/>
                      <a:pt x="283" y="220"/>
                    </a:cubicBezTo>
                    <a:lnTo>
                      <a:pt x="283" y="220"/>
                    </a:lnTo>
                    <a:cubicBezTo>
                      <a:pt x="242" y="143"/>
                      <a:pt x="237" y="87"/>
                      <a:pt x="271" y="54"/>
                    </a:cubicBezTo>
                    <a:lnTo>
                      <a:pt x="271" y="54"/>
                    </a:lnTo>
                    <a:cubicBezTo>
                      <a:pt x="318" y="6"/>
                      <a:pt x="426" y="20"/>
                      <a:pt x="511" y="39"/>
                    </a:cubicBezTo>
                    <a:lnTo>
                      <a:pt x="511" y="39"/>
                    </a:lnTo>
                    <a:cubicBezTo>
                      <a:pt x="621" y="66"/>
                      <a:pt x="757" y="120"/>
                      <a:pt x="895" y="191"/>
                    </a:cubicBezTo>
                    <a:lnTo>
                      <a:pt x="895" y="191"/>
                    </a:lnTo>
                    <a:cubicBezTo>
                      <a:pt x="939" y="214"/>
                      <a:pt x="951" y="216"/>
                      <a:pt x="955" y="215"/>
                    </a:cubicBezTo>
                    <a:lnTo>
                      <a:pt x="955" y="215"/>
                    </a:lnTo>
                    <a:cubicBezTo>
                      <a:pt x="955" y="212"/>
                      <a:pt x="955" y="204"/>
                      <a:pt x="953" y="198"/>
                    </a:cubicBezTo>
                    <a:lnTo>
                      <a:pt x="953" y="198"/>
                    </a:lnTo>
                    <a:cubicBezTo>
                      <a:pt x="950" y="175"/>
                      <a:pt x="944" y="136"/>
                      <a:pt x="984" y="110"/>
                    </a:cubicBezTo>
                    <a:lnTo>
                      <a:pt x="984" y="110"/>
                    </a:lnTo>
                    <a:cubicBezTo>
                      <a:pt x="1044" y="74"/>
                      <a:pt x="1288" y="177"/>
                      <a:pt x="1497" y="326"/>
                    </a:cubicBezTo>
                    <a:lnTo>
                      <a:pt x="1497" y="326"/>
                    </a:lnTo>
                    <a:cubicBezTo>
                      <a:pt x="1499" y="329"/>
                      <a:pt x="1501" y="333"/>
                      <a:pt x="1500" y="336"/>
                    </a:cubicBezTo>
                    <a:lnTo>
                      <a:pt x="1500" y="336"/>
                    </a:lnTo>
                    <a:cubicBezTo>
                      <a:pt x="1498" y="340"/>
                      <a:pt x="1495" y="342"/>
                      <a:pt x="1491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23">
                <a:extLst>
                  <a:ext uri="{FF2B5EF4-FFF2-40B4-BE49-F238E27FC236}">
                    <a16:creationId xmlns:a16="http://schemas.microsoft.com/office/drawing/2014/main" id="{70233DD1-9DA0-4C80-A7F6-7C3F5D264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3343" y="7876399"/>
                <a:ext cx="1173413" cy="211921"/>
              </a:xfrm>
              <a:custGeom>
                <a:avLst/>
                <a:gdLst>
                  <a:gd name="T0" fmla="*/ 1319 w 1320"/>
                  <a:gd name="T1" fmla="*/ 235 h 236"/>
                  <a:gd name="T2" fmla="*/ 74 w 1320"/>
                  <a:gd name="T3" fmla="*/ 235 h 236"/>
                  <a:gd name="T4" fmla="*/ 74 w 1320"/>
                  <a:gd name="T5" fmla="*/ 235 h 236"/>
                  <a:gd name="T6" fmla="*/ 63 w 1320"/>
                  <a:gd name="T7" fmla="*/ 50 h 236"/>
                  <a:gd name="T8" fmla="*/ 63 w 1320"/>
                  <a:gd name="T9" fmla="*/ 50 h 236"/>
                  <a:gd name="T10" fmla="*/ 498 w 1320"/>
                  <a:gd name="T11" fmla="*/ 116 h 236"/>
                  <a:gd name="T12" fmla="*/ 498 w 1320"/>
                  <a:gd name="T13" fmla="*/ 116 h 236"/>
                  <a:gd name="T14" fmla="*/ 724 w 1320"/>
                  <a:gd name="T15" fmla="*/ 73 h 236"/>
                  <a:gd name="T16" fmla="*/ 724 w 1320"/>
                  <a:gd name="T17" fmla="*/ 73 h 236"/>
                  <a:gd name="T18" fmla="*/ 965 w 1320"/>
                  <a:gd name="T19" fmla="*/ 164 h 236"/>
                  <a:gd name="T20" fmla="*/ 965 w 1320"/>
                  <a:gd name="T21" fmla="*/ 164 h 236"/>
                  <a:gd name="T22" fmla="*/ 1319 w 1320"/>
                  <a:gd name="T23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20" h="236">
                    <a:moveTo>
                      <a:pt x="1319" y="235"/>
                    </a:moveTo>
                    <a:lnTo>
                      <a:pt x="74" y="235"/>
                    </a:lnTo>
                    <a:lnTo>
                      <a:pt x="74" y="235"/>
                    </a:lnTo>
                    <a:cubicBezTo>
                      <a:pt x="74" y="235"/>
                      <a:pt x="0" y="99"/>
                      <a:pt x="63" y="50"/>
                    </a:cubicBezTo>
                    <a:lnTo>
                      <a:pt x="63" y="50"/>
                    </a:lnTo>
                    <a:cubicBezTo>
                      <a:pt x="126" y="1"/>
                      <a:pt x="323" y="46"/>
                      <a:pt x="498" y="116"/>
                    </a:cubicBezTo>
                    <a:lnTo>
                      <a:pt x="498" y="116"/>
                    </a:lnTo>
                    <a:cubicBezTo>
                      <a:pt x="565" y="143"/>
                      <a:pt x="512" y="0"/>
                      <a:pt x="724" y="73"/>
                    </a:cubicBezTo>
                    <a:lnTo>
                      <a:pt x="724" y="73"/>
                    </a:lnTo>
                    <a:cubicBezTo>
                      <a:pt x="826" y="109"/>
                      <a:pt x="929" y="151"/>
                      <a:pt x="965" y="164"/>
                    </a:cubicBezTo>
                    <a:lnTo>
                      <a:pt x="965" y="164"/>
                    </a:lnTo>
                    <a:cubicBezTo>
                      <a:pt x="1018" y="183"/>
                      <a:pt x="1010" y="53"/>
                      <a:pt x="1319" y="2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24">
                <a:extLst>
                  <a:ext uri="{FF2B5EF4-FFF2-40B4-BE49-F238E27FC236}">
                    <a16:creationId xmlns:a16="http://schemas.microsoft.com/office/drawing/2014/main" id="{D3817D4D-40AF-43F3-A83C-B3970EF63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11569" y="7868550"/>
                <a:ext cx="1193037" cy="227619"/>
              </a:xfrm>
              <a:custGeom>
                <a:avLst/>
                <a:gdLst>
                  <a:gd name="T0" fmla="*/ 90 w 1341"/>
                  <a:gd name="T1" fmla="*/ 238 h 257"/>
                  <a:gd name="T2" fmla="*/ 1298 w 1341"/>
                  <a:gd name="T3" fmla="*/ 238 h 257"/>
                  <a:gd name="T4" fmla="*/ 1298 w 1341"/>
                  <a:gd name="T5" fmla="*/ 238 h 257"/>
                  <a:gd name="T6" fmla="*/ 1018 w 1341"/>
                  <a:gd name="T7" fmla="*/ 175 h 257"/>
                  <a:gd name="T8" fmla="*/ 1018 w 1341"/>
                  <a:gd name="T9" fmla="*/ 175 h 257"/>
                  <a:gd name="T10" fmla="*/ 972 w 1341"/>
                  <a:gd name="T11" fmla="*/ 183 h 257"/>
                  <a:gd name="T12" fmla="*/ 972 w 1341"/>
                  <a:gd name="T13" fmla="*/ 183 h 257"/>
                  <a:gd name="T14" fmla="*/ 921 w 1341"/>
                  <a:gd name="T15" fmla="*/ 163 h 257"/>
                  <a:gd name="T16" fmla="*/ 921 w 1341"/>
                  <a:gd name="T17" fmla="*/ 163 h 257"/>
                  <a:gd name="T18" fmla="*/ 732 w 1341"/>
                  <a:gd name="T19" fmla="*/ 92 h 257"/>
                  <a:gd name="T20" fmla="*/ 732 w 1341"/>
                  <a:gd name="T21" fmla="*/ 92 h 257"/>
                  <a:gd name="T22" fmla="*/ 559 w 1341"/>
                  <a:gd name="T23" fmla="*/ 113 h 257"/>
                  <a:gd name="T24" fmla="*/ 559 w 1341"/>
                  <a:gd name="T25" fmla="*/ 113 h 257"/>
                  <a:gd name="T26" fmla="*/ 506 w 1341"/>
                  <a:gd name="T27" fmla="*/ 135 h 257"/>
                  <a:gd name="T28" fmla="*/ 506 w 1341"/>
                  <a:gd name="T29" fmla="*/ 135 h 257"/>
                  <a:gd name="T30" fmla="*/ 80 w 1341"/>
                  <a:gd name="T31" fmla="*/ 67 h 257"/>
                  <a:gd name="T32" fmla="*/ 80 w 1341"/>
                  <a:gd name="T33" fmla="*/ 67 h 257"/>
                  <a:gd name="T34" fmla="*/ 90 w 1341"/>
                  <a:gd name="T35" fmla="*/ 238 h 257"/>
                  <a:gd name="T36" fmla="*/ 1330 w 1341"/>
                  <a:gd name="T37" fmla="*/ 256 h 257"/>
                  <a:gd name="T38" fmla="*/ 85 w 1341"/>
                  <a:gd name="T39" fmla="*/ 256 h 257"/>
                  <a:gd name="T40" fmla="*/ 85 w 1341"/>
                  <a:gd name="T41" fmla="*/ 256 h 257"/>
                  <a:gd name="T42" fmla="*/ 78 w 1341"/>
                  <a:gd name="T43" fmla="*/ 251 h 257"/>
                  <a:gd name="T44" fmla="*/ 78 w 1341"/>
                  <a:gd name="T45" fmla="*/ 251 h 257"/>
                  <a:gd name="T46" fmla="*/ 69 w 1341"/>
                  <a:gd name="T47" fmla="*/ 54 h 257"/>
                  <a:gd name="T48" fmla="*/ 69 w 1341"/>
                  <a:gd name="T49" fmla="*/ 54 h 257"/>
                  <a:gd name="T50" fmla="*/ 512 w 1341"/>
                  <a:gd name="T51" fmla="*/ 119 h 257"/>
                  <a:gd name="T52" fmla="*/ 512 w 1341"/>
                  <a:gd name="T53" fmla="*/ 119 h 257"/>
                  <a:gd name="T54" fmla="*/ 545 w 1341"/>
                  <a:gd name="T55" fmla="*/ 103 h 257"/>
                  <a:gd name="T56" fmla="*/ 545 w 1341"/>
                  <a:gd name="T57" fmla="*/ 103 h 257"/>
                  <a:gd name="T58" fmla="*/ 739 w 1341"/>
                  <a:gd name="T59" fmla="*/ 76 h 257"/>
                  <a:gd name="T60" fmla="*/ 739 w 1341"/>
                  <a:gd name="T61" fmla="*/ 76 h 257"/>
                  <a:gd name="T62" fmla="*/ 928 w 1341"/>
                  <a:gd name="T63" fmla="*/ 147 h 257"/>
                  <a:gd name="T64" fmla="*/ 928 w 1341"/>
                  <a:gd name="T65" fmla="*/ 147 h 257"/>
                  <a:gd name="T66" fmla="*/ 978 w 1341"/>
                  <a:gd name="T67" fmla="*/ 167 h 257"/>
                  <a:gd name="T68" fmla="*/ 978 w 1341"/>
                  <a:gd name="T69" fmla="*/ 167 h 257"/>
                  <a:gd name="T70" fmla="*/ 1008 w 1341"/>
                  <a:gd name="T71" fmla="*/ 159 h 257"/>
                  <a:gd name="T72" fmla="*/ 1008 w 1341"/>
                  <a:gd name="T73" fmla="*/ 159 h 257"/>
                  <a:gd name="T74" fmla="*/ 1334 w 1341"/>
                  <a:gd name="T75" fmla="*/ 240 h 257"/>
                  <a:gd name="T76" fmla="*/ 1334 w 1341"/>
                  <a:gd name="T77" fmla="*/ 240 h 257"/>
                  <a:gd name="T78" fmla="*/ 1339 w 1341"/>
                  <a:gd name="T79" fmla="*/ 249 h 257"/>
                  <a:gd name="T80" fmla="*/ 1339 w 1341"/>
                  <a:gd name="T81" fmla="*/ 249 h 257"/>
                  <a:gd name="T82" fmla="*/ 1330 w 1341"/>
                  <a:gd name="T83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1" h="257">
                    <a:moveTo>
                      <a:pt x="90" y="238"/>
                    </a:moveTo>
                    <a:lnTo>
                      <a:pt x="1298" y="238"/>
                    </a:lnTo>
                    <a:lnTo>
                      <a:pt x="1298" y="238"/>
                    </a:lnTo>
                    <a:cubicBezTo>
                      <a:pt x="1100" y="127"/>
                      <a:pt x="1048" y="156"/>
                      <a:pt x="1018" y="175"/>
                    </a:cubicBezTo>
                    <a:lnTo>
                      <a:pt x="1018" y="175"/>
                    </a:lnTo>
                    <a:cubicBezTo>
                      <a:pt x="1004" y="182"/>
                      <a:pt x="991" y="190"/>
                      <a:pt x="972" y="183"/>
                    </a:cubicBezTo>
                    <a:lnTo>
                      <a:pt x="972" y="183"/>
                    </a:lnTo>
                    <a:cubicBezTo>
                      <a:pt x="961" y="179"/>
                      <a:pt x="943" y="172"/>
                      <a:pt x="921" y="163"/>
                    </a:cubicBezTo>
                    <a:lnTo>
                      <a:pt x="921" y="163"/>
                    </a:lnTo>
                    <a:cubicBezTo>
                      <a:pt x="874" y="145"/>
                      <a:pt x="802" y="117"/>
                      <a:pt x="732" y="92"/>
                    </a:cubicBezTo>
                    <a:lnTo>
                      <a:pt x="732" y="92"/>
                    </a:lnTo>
                    <a:cubicBezTo>
                      <a:pt x="603" y="48"/>
                      <a:pt x="578" y="86"/>
                      <a:pt x="559" y="113"/>
                    </a:cubicBezTo>
                    <a:lnTo>
                      <a:pt x="559" y="113"/>
                    </a:lnTo>
                    <a:cubicBezTo>
                      <a:pt x="548" y="129"/>
                      <a:pt x="536" y="148"/>
                      <a:pt x="506" y="135"/>
                    </a:cubicBezTo>
                    <a:lnTo>
                      <a:pt x="506" y="135"/>
                    </a:lnTo>
                    <a:cubicBezTo>
                      <a:pt x="337" y="68"/>
                      <a:pt x="140" y="21"/>
                      <a:pt x="80" y="67"/>
                    </a:cubicBezTo>
                    <a:lnTo>
                      <a:pt x="80" y="67"/>
                    </a:lnTo>
                    <a:cubicBezTo>
                      <a:pt x="29" y="107"/>
                      <a:pt x="78" y="215"/>
                      <a:pt x="90" y="238"/>
                    </a:cubicBezTo>
                    <a:close/>
                    <a:moveTo>
                      <a:pt x="1330" y="256"/>
                    </a:moveTo>
                    <a:lnTo>
                      <a:pt x="85" y="256"/>
                    </a:lnTo>
                    <a:lnTo>
                      <a:pt x="85" y="256"/>
                    </a:lnTo>
                    <a:cubicBezTo>
                      <a:pt x="82" y="256"/>
                      <a:pt x="79" y="254"/>
                      <a:pt x="78" y="251"/>
                    </a:cubicBezTo>
                    <a:lnTo>
                      <a:pt x="78" y="251"/>
                    </a:lnTo>
                    <a:cubicBezTo>
                      <a:pt x="74" y="245"/>
                      <a:pt x="0" y="107"/>
                      <a:pt x="69" y="54"/>
                    </a:cubicBezTo>
                    <a:lnTo>
                      <a:pt x="69" y="54"/>
                    </a:lnTo>
                    <a:cubicBezTo>
                      <a:pt x="139" y="0"/>
                      <a:pt x="351" y="55"/>
                      <a:pt x="512" y="119"/>
                    </a:cubicBezTo>
                    <a:lnTo>
                      <a:pt x="512" y="119"/>
                    </a:lnTo>
                    <a:cubicBezTo>
                      <a:pt x="529" y="126"/>
                      <a:pt x="533" y="120"/>
                      <a:pt x="545" y="103"/>
                    </a:cubicBezTo>
                    <a:lnTo>
                      <a:pt x="545" y="103"/>
                    </a:lnTo>
                    <a:cubicBezTo>
                      <a:pt x="565" y="73"/>
                      <a:pt x="596" y="27"/>
                      <a:pt x="739" y="76"/>
                    </a:cubicBezTo>
                    <a:lnTo>
                      <a:pt x="739" y="76"/>
                    </a:lnTo>
                    <a:cubicBezTo>
                      <a:pt x="808" y="100"/>
                      <a:pt x="880" y="128"/>
                      <a:pt x="928" y="147"/>
                    </a:cubicBezTo>
                    <a:lnTo>
                      <a:pt x="928" y="147"/>
                    </a:lnTo>
                    <a:cubicBezTo>
                      <a:pt x="950" y="156"/>
                      <a:pt x="967" y="163"/>
                      <a:pt x="978" y="167"/>
                    </a:cubicBezTo>
                    <a:lnTo>
                      <a:pt x="978" y="167"/>
                    </a:lnTo>
                    <a:cubicBezTo>
                      <a:pt x="989" y="170"/>
                      <a:pt x="995" y="167"/>
                      <a:pt x="1008" y="159"/>
                    </a:cubicBezTo>
                    <a:lnTo>
                      <a:pt x="1008" y="159"/>
                    </a:lnTo>
                    <a:cubicBezTo>
                      <a:pt x="1044" y="139"/>
                      <a:pt x="1105" y="103"/>
                      <a:pt x="1334" y="240"/>
                    </a:cubicBezTo>
                    <a:lnTo>
                      <a:pt x="1334" y="240"/>
                    </a:lnTo>
                    <a:cubicBezTo>
                      <a:pt x="1338" y="241"/>
                      <a:pt x="1340" y="245"/>
                      <a:pt x="1339" y="249"/>
                    </a:cubicBezTo>
                    <a:lnTo>
                      <a:pt x="1339" y="249"/>
                    </a:lnTo>
                    <a:cubicBezTo>
                      <a:pt x="1337" y="252"/>
                      <a:pt x="1334" y="256"/>
                      <a:pt x="1330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25">
                <a:extLst>
                  <a:ext uri="{FF2B5EF4-FFF2-40B4-BE49-F238E27FC236}">
                    <a16:creationId xmlns:a16="http://schemas.microsoft.com/office/drawing/2014/main" id="{5397ADCB-ACA8-45F6-99AF-295F8E49A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1698" y="5537419"/>
                <a:ext cx="2252642" cy="631837"/>
              </a:xfrm>
              <a:custGeom>
                <a:avLst/>
                <a:gdLst>
                  <a:gd name="T0" fmla="*/ 2531 w 2532"/>
                  <a:gd name="T1" fmla="*/ 711 h 712"/>
                  <a:gd name="T2" fmla="*/ 259 w 2532"/>
                  <a:gd name="T3" fmla="*/ 711 h 712"/>
                  <a:gd name="T4" fmla="*/ 259 w 2532"/>
                  <a:gd name="T5" fmla="*/ 711 h 712"/>
                  <a:gd name="T6" fmla="*/ 84 w 2532"/>
                  <a:gd name="T7" fmla="*/ 358 h 712"/>
                  <a:gd name="T8" fmla="*/ 84 w 2532"/>
                  <a:gd name="T9" fmla="*/ 358 h 712"/>
                  <a:gd name="T10" fmla="*/ 517 w 2532"/>
                  <a:gd name="T11" fmla="*/ 214 h 712"/>
                  <a:gd name="T12" fmla="*/ 517 w 2532"/>
                  <a:gd name="T13" fmla="*/ 214 h 712"/>
                  <a:gd name="T14" fmla="*/ 976 w 2532"/>
                  <a:gd name="T15" fmla="*/ 515 h 712"/>
                  <a:gd name="T16" fmla="*/ 976 w 2532"/>
                  <a:gd name="T17" fmla="*/ 515 h 712"/>
                  <a:gd name="T18" fmla="*/ 1618 w 2532"/>
                  <a:gd name="T19" fmla="*/ 344 h 712"/>
                  <a:gd name="T20" fmla="*/ 1618 w 2532"/>
                  <a:gd name="T21" fmla="*/ 344 h 712"/>
                  <a:gd name="T22" fmla="*/ 1955 w 2532"/>
                  <a:gd name="T23" fmla="*/ 573 h 712"/>
                  <a:gd name="T24" fmla="*/ 1955 w 2532"/>
                  <a:gd name="T25" fmla="*/ 573 h 712"/>
                  <a:gd name="T26" fmla="*/ 2067 w 2532"/>
                  <a:gd name="T27" fmla="*/ 487 h 712"/>
                  <a:gd name="T28" fmla="*/ 2067 w 2532"/>
                  <a:gd name="T29" fmla="*/ 487 h 712"/>
                  <a:gd name="T30" fmla="*/ 2531 w 2532"/>
                  <a:gd name="T31" fmla="*/ 711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32" h="712">
                    <a:moveTo>
                      <a:pt x="2531" y="711"/>
                    </a:moveTo>
                    <a:lnTo>
                      <a:pt x="259" y="711"/>
                    </a:lnTo>
                    <a:lnTo>
                      <a:pt x="259" y="711"/>
                    </a:lnTo>
                    <a:cubicBezTo>
                      <a:pt x="259" y="711"/>
                      <a:pt x="153" y="555"/>
                      <a:pt x="84" y="358"/>
                    </a:cubicBezTo>
                    <a:lnTo>
                      <a:pt x="84" y="358"/>
                    </a:lnTo>
                    <a:cubicBezTo>
                      <a:pt x="0" y="119"/>
                      <a:pt x="227" y="0"/>
                      <a:pt x="517" y="214"/>
                    </a:cubicBezTo>
                    <a:lnTo>
                      <a:pt x="517" y="214"/>
                    </a:lnTo>
                    <a:cubicBezTo>
                      <a:pt x="791" y="414"/>
                      <a:pt x="989" y="642"/>
                      <a:pt x="976" y="515"/>
                    </a:cubicBezTo>
                    <a:lnTo>
                      <a:pt x="976" y="515"/>
                    </a:lnTo>
                    <a:cubicBezTo>
                      <a:pt x="957" y="316"/>
                      <a:pt x="1193" y="77"/>
                      <a:pt x="1618" y="344"/>
                    </a:cubicBezTo>
                    <a:lnTo>
                      <a:pt x="1618" y="344"/>
                    </a:lnTo>
                    <a:cubicBezTo>
                      <a:pt x="1686" y="386"/>
                      <a:pt x="1941" y="563"/>
                      <a:pt x="1955" y="573"/>
                    </a:cubicBezTo>
                    <a:lnTo>
                      <a:pt x="1955" y="573"/>
                    </a:lnTo>
                    <a:cubicBezTo>
                      <a:pt x="2028" y="625"/>
                      <a:pt x="1936" y="488"/>
                      <a:pt x="2067" y="487"/>
                    </a:cubicBezTo>
                    <a:lnTo>
                      <a:pt x="2067" y="487"/>
                    </a:lnTo>
                    <a:cubicBezTo>
                      <a:pt x="2235" y="485"/>
                      <a:pt x="2531" y="711"/>
                      <a:pt x="2531" y="7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26">
                <a:extLst>
                  <a:ext uri="{FF2B5EF4-FFF2-40B4-BE49-F238E27FC236}">
                    <a16:creationId xmlns:a16="http://schemas.microsoft.com/office/drawing/2014/main" id="{878873B6-E544-4D37-A372-AC4DA5CE0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7017" y="5596284"/>
                <a:ext cx="2225172" cy="584746"/>
              </a:xfrm>
              <a:custGeom>
                <a:avLst/>
                <a:gdLst>
                  <a:gd name="T0" fmla="*/ 2463 w 2500"/>
                  <a:gd name="T1" fmla="*/ 640 h 658"/>
                  <a:gd name="T2" fmla="*/ 2026 w 2500"/>
                  <a:gd name="T3" fmla="*/ 433 h 658"/>
                  <a:gd name="T4" fmla="*/ 1956 w 2500"/>
                  <a:gd name="T5" fmla="*/ 499 h 658"/>
                  <a:gd name="T6" fmla="*/ 1945 w 2500"/>
                  <a:gd name="T7" fmla="*/ 529 h 658"/>
                  <a:gd name="T8" fmla="*/ 1909 w 2500"/>
                  <a:gd name="T9" fmla="*/ 518 h 658"/>
                  <a:gd name="T10" fmla="*/ 1573 w 2500"/>
                  <a:gd name="T11" fmla="*/ 289 h 658"/>
                  <a:gd name="T12" fmla="*/ 1065 w 2500"/>
                  <a:gd name="T13" fmla="*/ 215 h 658"/>
                  <a:gd name="T14" fmla="*/ 944 w 2500"/>
                  <a:gd name="T15" fmla="*/ 451 h 658"/>
                  <a:gd name="T16" fmla="*/ 931 w 2500"/>
                  <a:gd name="T17" fmla="*/ 495 h 658"/>
                  <a:gd name="T18" fmla="*/ 719 w 2500"/>
                  <a:gd name="T19" fmla="*/ 357 h 658"/>
                  <a:gd name="T20" fmla="*/ 471 w 2500"/>
                  <a:gd name="T21" fmla="*/ 157 h 658"/>
                  <a:gd name="T22" fmla="*/ 90 w 2500"/>
                  <a:gd name="T23" fmla="*/ 80 h 658"/>
                  <a:gd name="T24" fmla="*/ 51 w 2500"/>
                  <a:gd name="T25" fmla="*/ 293 h 658"/>
                  <a:gd name="T26" fmla="*/ 222 w 2500"/>
                  <a:gd name="T27" fmla="*/ 640 h 658"/>
                  <a:gd name="T28" fmla="*/ 218 w 2500"/>
                  <a:gd name="T29" fmla="*/ 657 h 658"/>
                  <a:gd name="T30" fmla="*/ 210 w 2500"/>
                  <a:gd name="T31" fmla="*/ 653 h 658"/>
                  <a:gd name="T32" fmla="*/ 35 w 2500"/>
                  <a:gd name="T33" fmla="*/ 298 h 658"/>
                  <a:gd name="T34" fmla="*/ 79 w 2500"/>
                  <a:gd name="T35" fmla="*/ 66 h 658"/>
                  <a:gd name="T36" fmla="*/ 481 w 2500"/>
                  <a:gd name="T37" fmla="*/ 143 h 658"/>
                  <a:gd name="T38" fmla="*/ 730 w 2500"/>
                  <a:gd name="T39" fmla="*/ 343 h 658"/>
                  <a:gd name="T40" fmla="*/ 923 w 2500"/>
                  <a:gd name="T41" fmla="*/ 479 h 658"/>
                  <a:gd name="T42" fmla="*/ 927 w 2500"/>
                  <a:gd name="T43" fmla="*/ 453 h 658"/>
                  <a:gd name="T44" fmla="*/ 1056 w 2500"/>
                  <a:gd name="T45" fmla="*/ 200 h 658"/>
                  <a:gd name="T46" fmla="*/ 1582 w 2500"/>
                  <a:gd name="T47" fmla="*/ 274 h 658"/>
                  <a:gd name="T48" fmla="*/ 1920 w 2500"/>
                  <a:gd name="T49" fmla="*/ 503 h 658"/>
                  <a:gd name="T50" fmla="*/ 1937 w 2500"/>
                  <a:gd name="T51" fmla="*/ 514 h 658"/>
                  <a:gd name="T52" fmla="*/ 1938 w 2500"/>
                  <a:gd name="T53" fmla="*/ 497 h 658"/>
                  <a:gd name="T54" fmla="*/ 2026 w 2500"/>
                  <a:gd name="T55" fmla="*/ 415 h 658"/>
                  <a:gd name="T56" fmla="*/ 2028 w 2500"/>
                  <a:gd name="T57" fmla="*/ 415 h 658"/>
                  <a:gd name="T58" fmla="*/ 2495 w 2500"/>
                  <a:gd name="T59" fmla="*/ 641 h 658"/>
                  <a:gd name="T60" fmla="*/ 2498 w 2500"/>
                  <a:gd name="T61" fmla="*/ 651 h 658"/>
                  <a:gd name="T62" fmla="*/ 2490 w 2500"/>
                  <a:gd name="T63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00" h="658">
                    <a:moveTo>
                      <a:pt x="222" y="640"/>
                    </a:moveTo>
                    <a:lnTo>
                      <a:pt x="2463" y="640"/>
                    </a:lnTo>
                    <a:lnTo>
                      <a:pt x="2463" y="640"/>
                    </a:lnTo>
                    <a:cubicBezTo>
                      <a:pt x="2392" y="588"/>
                      <a:pt x="2164" y="431"/>
                      <a:pt x="2026" y="433"/>
                    </a:cubicBezTo>
                    <a:lnTo>
                      <a:pt x="2026" y="433"/>
                    </a:lnTo>
                    <a:cubicBezTo>
                      <a:pt x="1960" y="433"/>
                      <a:pt x="1958" y="469"/>
                      <a:pt x="1956" y="499"/>
                    </a:cubicBezTo>
                    <a:lnTo>
                      <a:pt x="1956" y="499"/>
                    </a:lnTo>
                    <a:cubicBezTo>
                      <a:pt x="1955" y="513"/>
                      <a:pt x="1954" y="525"/>
                      <a:pt x="1945" y="529"/>
                    </a:cubicBezTo>
                    <a:lnTo>
                      <a:pt x="1945" y="529"/>
                    </a:lnTo>
                    <a:cubicBezTo>
                      <a:pt x="1936" y="534"/>
                      <a:pt x="1924" y="528"/>
                      <a:pt x="1909" y="518"/>
                    </a:cubicBezTo>
                    <a:lnTo>
                      <a:pt x="1909" y="518"/>
                    </a:lnTo>
                    <a:cubicBezTo>
                      <a:pt x="1894" y="507"/>
                      <a:pt x="1639" y="331"/>
                      <a:pt x="1573" y="289"/>
                    </a:cubicBezTo>
                    <a:lnTo>
                      <a:pt x="1573" y="289"/>
                    </a:lnTo>
                    <a:cubicBezTo>
                      <a:pt x="1303" y="118"/>
                      <a:pt x="1139" y="170"/>
                      <a:pt x="1065" y="215"/>
                    </a:cubicBezTo>
                    <a:lnTo>
                      <a:pt x="1065" y="215"/>
                    </a:lnTo>
                    <a:cubicBezTo>
                      <a:pt x="982" y="266"/>
                      <a:pt x="935" y="359"/>
                      <a:pt x="944" y="451"/>
                    </a:cubicBezTo>
                    <a:lnTo>
                      <a:pt x="944" y="451"/>
                    </a:lnTo>
                    <a:cubicBezTo>
                      <a:pt x="944" y="460"/>
                      <a:pt x="947" y="486"/>
                      <a:pt x="931" y="495"/>
                    </a:cubicBezTo>
                    <a:lnTo>
                      <a:pt x="931" y="495"/>
                    </a:lnTo>
                    <a:cubicBezTo>
                      <a:pt x="902" y="510"/>
                      <a:pt x="845" y="463"/>
                      <a:pt x="719" y="357"/>
                    </a:cubicBezTo>
                    <a:lnTo>
                      <a:pt x="719" y="357"/>
                    </a:lnTo>
                    <a:cubicBezTo>
                      <a:pt x="650" y="298"/>
                      <a:pt x="564" y="226"/>
                      <a:pt x="471" y="157"/>
                    </a:cubicBezTo>
                    <a:lnTo>
                      <a:pt x="471" y="157"/>
                    </a:lnTo>
                    <a:cubicBezTo>
                      <a:pt x="322" y="49"/>
                      <a:pt x="173" y="18"/>
                      <a:pt x="90" y="80"/>
                    </a:cubicBezTo>
                    <a:lnTo>
                      <a:pt x="90" y="80"/>
                    </a:lnTo>
                    <a:cubicBezTo>
                      <a:pt x="32" y="122"/>
                      <a:pt x="19" y="200"/>
                      <a:pt x="51" y="293"/>
                    </a:cubicBezTo>
                    <a:lnTo>
                      <a:pt x="51" y="293"/>
                    </a:lnTo>
                    <a:cubicBezTo>
                      <a:pt x="113" y="469"/>
                      <a:pt x="206" y="614"/>
                      <a:pt x="222" y="640"/>
                    </a:cubicBezTo>
                    <a:close/>
                    <a:moveTo>
                      <a:pt x="2490" y="657"/>
                    </a:moveTo>
                    <a:lnTo>
                      <a:pt x="218" y="657"/>
                    </a:lnTo>
                    <a:lnTo>
                      <a:pt x="218" y="657"/>
                    </a:lnTo>
                    <a:cubicBezTo>
                      <a:pt x="214" y="657"/>
                      <a:pt x="212" y="656"/>
                      <a:pt x="210" y="653"/>
                    </a:cubicBezTo>
                    <a:lnTo>
                      <a:pt x="210" y="653"/>
                    </a:lnTo>
                    <a:cubicBezTo>
                      <a:pt x="209" y="651"/>
                      <a:pt x="104" y="493"/>
                      <a:pt x="35" y="298"/>
                    </a:cubicBezTo>
                    <a:lnTo>
                      <a:pt x="35" y="298"/>
                    </a:lnTo>
                    <a:cubicBezTo>
                      <a:pt x="0" y="200"/>
                      <a:pt x="16" y="112"/>
                      <a:pt x="79" y="66"/>
                    </a:cubicBezTo>
                    <a:lnTo>
                      <a:pt x="79" y="66"/>
                    </a:lnTo>
                    <a:cubicBezTo>
                      <a:pt x="169" y="0"/>
                      <a:pt x="326" y="30"/>
                      <a:pt x="481" y="143"/>
                    </a:cubicBezTo>
                    <a:lnTo>
                      <a:pt x="481" y="143"/>
                    </a:lnTo>
                    <a:cubicBezTo>
                      <a:pt x="574" y="213"/>
                      <a:pt x="661" y="285"/>
                      <a:pt x="730" y="343"/>
                    </a:cubicBezTo>
                    <a:lnTo>
                      <a:pt x="730" y="343"/>
                    </a:lnTo>
                    <a:cubicBezTo>
                      <a:pt x="820" y="419"/>
                      <a:pt x="903" y="490"/>
                      <a:pt x="923" y="479"/>
                    </a:cubicBezTo>
                    <a:lnTo>
                      <a:pt x="923" y="479"/>
                    </a:lnTo>
                    <a:cubicBezTo>
                      <a:pt x="927" y="477"/>
                      <a:pt x="929" y="467"/>
                      <a:pt x="927" y="453"/>
                    </a:cubicBezTo>
                    <a:lnTo>
                      <a:pt x="927" y="453"/>
                    </a:lnTo>
                    <a:cubicBezTo>
                      <a:pt x="918" y="354"/>
                      <a:pt x="967" y="255"/>
                      <a:pt x="1056" y="200"/>
                    </a:cubicBezTo>
                    <a:lnTo>
                      <a:pt x="1056" y="200"/>
                    </a:lnTo>
                    <a:cubicBezTo>
                      <a:pt x="1133" y="152"/>
                      <a:pt x="1304" y="98"/>
                      <a:pt x="1582" y="274"/>
                    </a:cubicBezTo>
                    <a:lnTo>
                      <a:pt x="1582" y="274"/>
                    </a:lnTo>
                    <a:cubicBezTo>
                      <a:pt x="1649" y="316"/>
                      <a:pt x="1904" y="492"/>
                      <a:pt x="1920" y="503"/>
                    </a:cubicBezTo>
                    <a:lnTo>
                      <a:pt x="1920" y="503"/>
                    </a:lnTo>
                    <a:cubicBezTo>
                      <a:pt x="1930" y="511"/>
                      <a:pt x="1935" y="513"/>
                      <a:pt x="1937" y="514"/>
                    </a:cubicBezTo>
                    <a:lnTo>
                      <a:pt x="1937" y="514"/>
                    </a:lnTo>
                    <a:cubicBezTo>
                      <a:pt x="1938" y="510"/>
                      <a:pt x="1938" y="503"/>
                      <a:pt x="1938" y="497"/>
                    </a:cubicBezTo>
                    <a:lnTo>
                      <a:pt x="1938" y="497"/>
                    </a:lnTo>
                    <a:cubicBezTo>
                      <a:pt x="1940" y="469"/>
                      <a:pt x="1944" y="416"/>
                      <a:pt x="2026" y="415"/>
                    </a:cubicBezTo>
                    <a:lnTo>
                      <a:pt x="2026" y="415"/>
                    </a:lnTo>
                    <a:cubicBezTo>
                      <a:pt x="2027" y="415"/>
                      <a:pt x="2027" y="415"/>
                      <a:pt x="2028" y="415"/>
                    </a:cubicBezTo>
                    <a:lnTo>
                      <a:pt x="2028" y="415"/>
                    </a:lnTo>
                    <a:cubicBezTo>
                      <a:pt x="2197" y="415"/>
                      <a:pt x="2483" y="632"/>
                      <a:pt x="2495" y="641"/>
                    </a:cubicBezTo>
                    <a:lnTo>
                      <a:pt x="2495" y="641"/>
                    </a:lnTo>
                    <a:cubicBezTo>
                      <a:pt x="2498" y="644"/>
                      <a:pt x="2499" y="647"/>
                      <a:pt x="2498" y="651"/>
                    </a:cubicBezTo>
                    <a:lnTo>
                      <a:pt x="2498" y="651"/>
                    </a:lnTo>
                    <a:cubicBezTo>
                      <a:pt x="2496" y="655"/>
                      <a:pt x="2493" y="657"/>
                      <a:pt x="2490" y="6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F6E653CC-BE6F-4F38-9D5D-B58B481D8F00}"/>
                  </a:ext>
                </a:extLst>
              </p:cNvPr>
              <p:cNvGrpSpPr/>
              <p:nvPr/>
            </p:nvGrpSpPr>
            <p:grpSpPr>
              <a:xfrm>
                <a:off x="2703954" y="4807469"/>
                <a:ext cx="11726296" cy="5101802"/>
                <a:chOff x="2703954" y="4807469"/>
                <a:chExt cx="11726296" cy="5101802"/>
              </a:xfrm>
            </p:grpSpPr>
            <p:sp>
              <p:nvSpPr>
                <p:cNvPr id="408" name="Freeform 148">
                  <a:extLst>
                    <a:ext uri="{FF2B5EF4-FFF2-40B4-BE49-F238E27FC236}">
                      <a16:creationId xmlns:a16="http://schemas.microsoft.com/office/drawing/2014/main" id="{02F4E7EB-D374-4785-9620-526CF2B9E9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01273" y="6608796"/>
                  <a:ext cx="4721128" cy="2386074"/>
                </a:xfrm>
                <a:custGeom>
                  <a:avLst/>
                  <a:gdLst>
                    <a:gd name="T0" fmla="*/ 5305 w 5306"/>
                    <a:gd name="T1" fmla="*/ 2680 h 2681"/>
                    <a:gd name="T2" fmla="*/ 0 w 5306"/>
                    <a:gd name="T3" fmla="*/ 2680 h 2681"/>
                    <a:gd name="T4" fmla="*/ 0 w 5306"/>
                    <a:gd name="T5" fmla="*/ 0 h 2681"/>
                    <a:gd name="T6" fmla="*/ 5305 w 5306"/>
                    <a:gd name="T7" fmla="*/ 0 h 2681"/>
                    <a:gd name="T8" fmla="*/ 5305 w 5306"/>
                    <a:gd name="T9" fmla="*/ 2680 h 26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306" h="2681">
                      <a:moveTo>
                        <a:pt x="5305" y="2680"/>
                      </a:moveTo>
                      <a:lnTo>
                        <a:pt x="0" y="2680"/>
                      </a:lnTo>
                      <a:lnTo>
                        <a:pt x="0" y="0"/>
                      </a:lnTo>
                      <a:lnTo>
                        <a:pt x="5305" y="0"/>
                      </a:lnTo>
                      <a:lnTo>
                        <a:pt x="5305" y="268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09" name="Freeform 149">
                  <a:extLst>
                    <a:ext uri="{FF2B5EF4-FFF2-40B4-BE49-F238E27FC236}">
                      <a16:creationId xmlns:a16="http://schemas.microsoft.com/office/drawing/2014/main" id="{112826D5-024D-41CE-9BE4-9D71B07D4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3424" y="6600947"/>
                  <a:ext cx="4736826" cy="2401771"/>
                </a:xfrm>
                <a:custGeom>
                  <a:avLst/>
                  <a:gdLst>
                    <a:gd name="T0" fmla="*/ 17 w 5324"/>
                    <a:gd name="T1" fmla="*/ 2680 h 2699"/>
                    <a:gd name="T2" fmla="*/ 5305 w 5324"/>
                    <a:gd name="T3" fmla="*/ 2680 h 2699"/>
                    <a:gd name="T4" fmla="*/ 5305 w 5324"/>
                    <a:gd name="T5" fmla="*/ 17 h 2699"/>
                    <a:gd name="T6" fmla="*/ 17 w 5324"/>
                    <a:gd name="T7" fmla="*/ 17 h 2699"/>
                    <a:gd name="T8" fmla="*/ 17 w 5324"/>
                    <a:gd name="T9" fmla="*/ 2680 h 2699"/>
                    <a:gd name="T10" fmla="*/ 5314 w 5324"/>
                    <a:gd name="T11" fmla="*/ 2698 h 2699"/>
                    <a:gd name="T12" fmla="*/ 9 w 5324"/>
                    <a:gd name="T13" fmla="*/ 2698 h 2699"/>
                    <a:gd name="T14" fmla="*/ 9 w 5324"/>
                    <a:gd name="T15" fmla="*/ 2698 h 2699"/>
                    <a:gd name="T16" fmla="*/ 0 w 5324"/>
                    <a:gd name="T17" fmla="*/ 2689 h 2699"/>
                    <a:gd name="T18" fmla="*/ 0 w 5324"/>
                    <a:gd name="T19" fmla="*/ 9 h 2699"/>
                    <a:gd name="T20" fmla="*/ 0 w 5324"/>
                    <a:gd name="T21" fmla="*/ 9 h 2699"/>
                    <a:gd name="T22" fmla="*/ 9 w 5324"/>
                    <a:gd name="T23" fmla="*/ 0 h 2699"/>
                    <a:gd name="T24" fmla="*/ 5314 w 5324"/>
                    <a:gd name="T25" fmla="*/ 0 h 2699"/>
                    <a:gd name="T26" fmla="*/ 5314 w 5324"/>
                    <a:gd name="T27" fmla="*/ 0 h 2699"/>
                    <a:gd name="T28" fmla="*/ 5323 w 5324"/>
                    <a:gd name="T29" fmla="*/ 9 h 2699"/>
                    <a:gd name="T30" fmla="*/ 5323 w 5324"/>
                    <a:gd name="T31" fmla="*/ 2689 h 2699"/>
                    <a:gd name="T32" fmla="*/ 5323 w 5324"/>
                    <a:gd name="T33" fmla="*/ 2689 h 2699"/>
                    <a:gd name="T34" fmla="*/ 5314 w 5324"/>
                    <a:gd name="T35" fmla="*/ 2698 h 26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324" h="2699">
                      <a:moveTo>
                        <a:pt x="17" y="2680"/>
                      </a:moveTo>
                      <a:lnTo>
                        <a:pt x="5305" y="2680"/>
                      </a:lnTo>
                      <a:lnTo>
                        <a:pt x="5305" y="17"/>
                      </a:lnTo>
                      <a:lnTo>
                        <a:pt x="17" y="17"/>
                      </a:lnTo>
                      <a:lnTo>
                        <a:pt x="17" y="2680"/>
                      </a:lnTo>
                      <a:close/>
                      <a:moveTo>
                        <a:pt x="5314" y="2698"/>
                      </a:moveTo>
                      <a:lnTo>
                        <a:pt x="9" y="2698"/>
                      </a:lnTo>
                      <a:lnTo>
                        <a:pt x="9" y="2698"/>
                      </a:lnTo>
                      <a:cubicBezTo>
                        <a:pt x="4" y="2698"/>
                        <a:pt x="0" y="2693"/>
                        <a:pt x="0" y="2689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5314" y="0"/>
                      </a:lnTo>
                      <a:lnTo>
                        <a:pt x="5314" y="0"/>
                      </a:lnTo>
                      <a:cubicBezTo>
                        <a:pt x="5319" y="0"/>
                        <a:pt x="5323" y="3"/>
                        <a:pt x="5323" y="9"/>
                      </a:cubicBezTo>
                      <a:lnTo>
                        <a:pt x="5323" y="2689"/>
                      </a:lnTo>
                      <a:lnTo>
                        <a:pt x="5323" y="2689"/>
                      </a:lnTo>
                      <a:cubicBezTo>
                        <a:pt x="5323" y="2693"/>
                        <a:pt x="5319" y="2698"/>
                        <a:pt x="5314" y="26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0" name="Freeform 150">
                  <a:extLst>
                    <a:ext uri="{FF2B5EF4-FFF2-40B4-BE49-F238E27FC236}">
                      <a16:creationId xmlns:a16="http://schemas.microsoft.com/office/drawing/2014/main" id="{24697808-2A9D-42EC-B0D9-D9998AD80F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52025" y="9006644"/>
                  <a:ext cx="19624" cy="902627"/>
                </a:xfrm>
                <a:custGeom>
                  <a:avLst/>
                  <a:gdLst>
                    <a:gd name="T0" fmla="*/ 19 w 20"/>
                    <a:gd name="T1" fmla="*/ 1015 h 1016"/>
                    <a:gd name="T2" fmla="*/ 0 w 20"/>
                    <a:gd name="T3" fmla="*/ 1015 h 1016"/>
                    <a:gd name="T4" fmla="*/ 0 w 20"/>
                    <a:gd name="T5" fmla="*/ 0 h 1016"/>
                    <a:gd name="T6" fmla="*/ 19 w 20"/>
                    <a:gd name="T7" fmla="*/ 0 h 1016"/>
                    <a:gd name="T8" fmla="*/ 19 w 20"/>
                    <a:gd name="T9" fmla="*/ 1015 h 10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0" h="1016">
                      <a:moveTo>
                        <a:pt x="19" y="1015"/>
                      </a:moveTo>
                      <a:lnTo>
                        <a:pt x="0" y="1015"/>
                      </a:lnTo>
                      <a:lnTo>
                        <a:pt x="0" y="0"/>
                      </a:lnTo>
                      <a:lnTo>
                        <a:pt x="19" y="0"/>
                      </a:lnTo>
                      <a:lnTo>
                        <a:pt x="19" y="1015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1" name="Freeform 151">
                  <a:extLst>
                    <a:ext uri="{FF2B5EF4-FFF2-40B4-BE49-F238E27FC236}">
                      <a16:creationId xmlns:a16="http://schemas.microsoft.com/office/drawing/2014/main" id="{0163A86C-6BD4-4A9E-921E-450214E9BD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7381" y="8731932"/>
                  <a:ext cx="4108912" cy="15698"/>
                </a:xfrm>
                <a:custGeom>
                  <a:avLst/>
                  <a:gdLst>
                    <a:gd name="T0" fmla="*/ 4606 w 4616"/>
                    <a:gd name="T1" fmla="*/ 17 h 18"/>
                    <a:gd name="T2" fmla="*/ 9 w 4616"/>
                    <a:gd name="T3" fmla="*/ 17 h 18"/>
                    <a:gd name="T4" fmla="*/ 9 w 4616"/>
                    <a:gd name="T5" fmla="*/ 17 h 18"/>
                    <a:gd name="T6" fmla="*/ 0 w 4616"/>
                    <a:gd name="T7" fmla="*/ 8 h 18"/>
                    <a:gd name="T8" fmla="*/ 0 w 4616"/>
                    <a:gd name="T9" fmla="*/ 8 h 18"/>
                    <a:gd name="T10" fmla="*/ 9 w 4616"/>
                    <a:gd name="T11" fmla="*/ 0 h 18"/>
                    <a:gd name="T12" fmla="*/ 4606 w 4616"/>
                    <a:gd name="T13" fmla="*/ 0 h 18"/>
                    <a:gd name="T14" fmla="*/ 4606 w 4616"/>
                    <a:gd name="T15" fmla="*/ 0 h 18"/>
                    <a:gd name="T16" fmla="*/ 4615 w 4616"/>
                    <a:gd name="T17" fmla="*/ 8 h 18"/>
                    <a:gd name="T18" fmla="*/ 4615 w 4616"/>
                    <a:gd name="T19" fmla="*/ 8 h 18"/>
                    <a:gd name="T20" fmla="*/ 4606 w 4616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616" h="18">
                      <a:moveTo>
                        <a:pt x="4606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4" y="17"/>
                        <a:pt x="0" y="13"/>
                        <a:pt x="0" y="8"/>
                      </a:cubicBezTo>
                      <a:lnTo>
                        <a:pt x="0" y="8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4606" y="0"/>
                      </a:lnTo>
                      <a:lnTo>
                        <a:pt x="4606" y="0"/>
                      </a:lnTo>
                      <a:cubicBezTo>
                        <a:pt x="4610" y="0"/>
                        <a:pt x="4615" y="4"/>
                        <a:pt x="4615" y="8"/>
                      </a:cubicBezTo>
                      <a:lnTo>
                        <a:pt x="4615" y="8"/>
                      </a:lnTo>
                      <a:cubicBezTo>
                        <a:pt x="4615" y="13"/>
                        <a:pt x="4610" y="17"/>
                        <a:pt x="4606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2" name="Freeform 152">
                  <a:extLst>
                    <a:ext uri="{FF2B5EF4-FFF2-40B4-BE49-F238E27FC236}">
                      <a16:creationId xmlns:a16="http://schemas.microsoft.com/office/drawing/2014/main" id="{69642D07-DE5A-4400-98C7-91A802C373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07381" y="8555330"/>
                  <a:ext cx="4108912" cy="15698"/>
                </a:xfrm>
                <a:custGeom>
                  <a:avLst/>
                  <a:gdLst>
                    <a:gd name="T0" fmla="*/ 4606 w 4616"/>
                    <a:gd name="T1" fmla="*/ 18 h 19"/>
                    <a:gd name="T2" fmla="*/ 9 w 4616"/>
                    <a:gd name="T3" fmla="*/ 18 h 19"/>
                    <a:gd name="T4" fmla="*/ 9 w 4616"/>
                    <a:gd name="T5" fmla="*/ 18 h 19"/>
                    <a:gd name="T6" fmla="*/ 0 w 4616"/>
                    <a:gd name="T7" fmla="*/ 9 h 19"/>
                    <a:gd name="T8" fmla="*/ 0 w 4616"/>
                    <a:gd name="T9" fmla="*/ 9 h 19"/>
                    <a:gd name="T10" fmla="*/ 9 w 4616"/>
                    <a:gd name="T11" fmla="*/ 0 h 19"/>
                    <a:gd name="T12" fmla="*/ 4606 w 4616"/>
                    <a:gd name="T13" fmla="*/ 0 h 19"/>
                    <a:gd name="T14" fmla="*/ 4606 w 4616"/>
                    <a:gd name="T15" fmla="*/ 0 h 19"/>
                    <a:gd name="T16" fmla="*/ 4615 w 4616"/>
                    <a:gd name="T17" fmla="*/ 9 h 19"/>
                    <a:gd name="T18" fmla="*/ 4615 w 4616"/>
                    <a:gd name="T19" fmla="*/ 9 h 19"/>
                    <a:gd name="T20" fmla="*/ 4606 w 4616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616" h="19">
                      <a:moveTo>
                        <a:pt x="4606" y="18"/>
                      </a:moveTo>
                      <a:lnTo>
                        <a:pt x="9" y="18"/>
                      </a:lnTo>
                      <a:lnTo>
                        <a:pt x="9" y="18"/>
                      </a:lnTo>
                      <a:cubicBezTo>
                        <a:pt x="4" y="18"/>
                        <a:pt x="0" y="14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4606" y="0"/>
                      </a:lnTo>
                      <a:lnTo>
                        <a:pt x="4606" y="0"/>
                      </a:lnTo>
                      <a:cubicBezTo>
                        <a:pt x="4610" y="0"/>
                        <a:pt x="4615" y="4"/>
                        <a:pt x="4615" y="9"/>
                      </a:cubicBezTo>
                      <a:lnTo>
                        <a:pt x="4615" y="9"/>
                      </a:lnTo>
                      <a:cubicBezTo>
                        <a:pt x="4615" y="14"/>
                        <a:pt x="4610" y="18"/>
                        <a:pt x="4606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3" name="Freeform 153">
                  <a:extLst>
                    <a:ext uri="{FF2B5EF4-FFF2-40B4-BE49-F238E27FC236}">
                      <a16:creationId xmlns:a16="http://schemas.microsoft.com/office/drawing/2014/main" id="{11892BDF-921D-4BFB-A166-EA06F01FB8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01568" y="7013017"/>
                  <a:ext cx="1538390" cy="333578"/>
                </a:xfrm>
                <a:custGeom>
                  <a:avLst/>
                  <a:gdLst>
                    <a:gd name="T0" fmla="*/ 1726 w 1727"/>
                    <a:gd name="T1" fmla="*/ 74 h 375"/>
                    <a:gd name="T2" fmla="*/ 1726 w 1727"/>
                    <a:gd name="T3" fmla="*/ 74 h 375"/>
                    <a:gd name="T4" fmla="*/ 1704 w 1727"/>
                    <a:gd name="T5" fmla="*/ 22 h 375"/>
                    <a:gd name="T6" fmla="*/ 1704 w 1727"/>
                    <a:gd name="T7" fmla="*/ 22 h 375"/>
                    <a:gd name="T8" fmla="*/ 1651 w 1727"/>
                    <a:gd name="T9" fmla="*/ 0 h 375"/>
                    <a:gd name="T10" fmla="*/ 862 w 1727"/>
                    <a:gd name="T11" fmla="*/ 0 h 375"/>
                    <a:gd name="T12" fmla="*/ 74 w 1727"/>
                    <a:gd name="T13" fmla="*/ 0 h 375"/>
                    <a:gd name="T14" fmla="*/ 74 w 1727"/>
                    <a:gd name="T15" fmla="*/ 0 h 375"/>
                    <a:gd name="T16" fmla="*/ 22 w 1727"/>
                    <a:gd name="T17" fmla="*/ 22 h 375"/>
                    <a:gd name="T18" fmla="*/ 22 w 1727"/>
                    <a:gd name="T19" fmla="*/ 22 h 375"/>
                    <a:gd name="T20" fmla="*/ 0 w 1727"/>
                    <a:gd name="T21" fmla="*/ 74 h 375"/>
                    <a:gd name="T22" fmla="*/ 0 w 1727"/>
                    <a:gd name="T23" fmla="*/ 374 h 375"/>
                    <a:gd name="T24" fmla="*/ 1726 w 1727"/>
                    <a:gd name="T25" fmla="*/ 374 h 375"/>
                    <a:gd name="T26" fmla="*/ 1726 w 1727"/>
                    <a:gd name="T27" fmla="*/ 74 h 3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27" h="375">
                      <a:moveTo>
                        <a:pt x="1726" y="74"/>
                      </a:moveTo>
                      <a:lnTo>
                        <a:pt x="1726" y="74"/>
                      </a:lnTo>
                      <a:cubicBezTo>
                        <a:pt x="1726" y="53"/>
                        <a:pt x="1717" y="35"/>
                        <a:pt x="1704" y="22"/>
                      </a:cubicBezTo>
                      <a:lnTo>
                        <a:pt x="1704" y="22"/>
                      </a:lnTo>
                      <a:cubicBezTo>
                        <a:pt x="1691" y="8"/>
                        <a:pt x="1672" y="0"/>
                        <a:pt x="1651" y="0"/>
                      </a:cubicBezTo>
                      <a:lnTo>
                        <a:pt x="862" y="0"/>
                      </a:lnTo>
                      <a:lnTo>
                        <a:pt x="74" y="0"/>
                      </a:lnTo>
                      <a:lnTo>
                        <a:pt x="74" y="0"/>
                      </a:lnTo>
                      <a:cubicBezTo>
                        <a:pt x="53" y="0"/>
                        <a:pt x="35" y="8"/>
                        <a:pt x="22" y="22"/>
                      </a:cubicBezTo>
                      <a:lnTo>
                        <a:pt x="22" y="22"/>
                      </a:lnTo>
                      <a:cubicBezTo>
                        <a:pt x="8" y="35"/>
                        <a:pt x="0" y="53"/>
                        <a:pt x="0" y="74"/>
                      </a:cubicBezTo>
                      <a:lnTo>
                        <a:pt x="0" y="374"/>
                      </a:lnTo>
                      <a:lnTo>
                        <a:pt x="1726" y="374"/>
                      </a:lnTo>
                      <a:lnTo>
                        <a:pt x="1726" y="74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4" name="Freeform 154">
                  <a:extLst>
                    <a:ext uri="{FF2B5EF4-FFF2-40B4-BE49-F238E27FC236}">
                      <a16:creationId xmlns:a16="http://schemas.microsoft.com/office/drawing/2014/main" id="{838E9610-A24F-4B5E-B78B-6DDDE7E1B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93719" y="7005168"/>
                  <a:ext cx="1550162" cy="349276"/>
                </a:xfrm>
                <a:custGeom>
                  <a:avLst/>
                  <a:gdLst>
                    <a:gd name="T0" fmla="*/ 17 w 1744"/>
                    <a:gd name="T1" fmla="*/ 374 h 392"/>
                    <a:gd name="T2" fmla="*/ 1726 w 1744"/>
                    <a:gd name="T3" fmla="*/ 374 h 392"/>
                    <a:gd name="T4" fmla="*/ 1726 w 1744"/>
                    <a:gd name="T5" fmla="*/ 83 h 392"/>
                    <a:gd name="T6" fmla="*/ 1726 w 1744"/>
                    <a:gd name="T7" fmla="*/ 83 h 392"/>
                    <a:gd name="T8" fmla="*/ 1706 w 1744"/>
                    <a:gd name="T9" fmla="*/ 37 h 392"/>
                    <a:gd name="T10" fmla="*/ 1706 w 1744"/>
                    <a:gd name="T11" fmla="*/ 37 h 392"/>
                    <a:gd name="T12" fmla="*/ 1660 w 1744"/>
                    <a:gd name="T13" fmla="*/ 18 h 392"/>
                    <a:gd name="T14" fmla="*/ 83 w 1744"/>
                    <a:gd name="T15" fmla="*/ 18 h 392"/>
                    <a:gd name="T16" fmla="*/ 83 w 1744"/>
                    <a:gd name="T17" fmla="*/ 18 h 392"/>
                    <a:gd name="T18" fmla="*/ 37 w 1744"/>
                    <a:gd name="T19" fmla="*/ 37 h 392"/>
                    <a:gd name="T20" fmla="*/ 37 w 1744"/>
                    <a:gd name="T21" fmla="*/ 37 h 392"/>
                    <a:gd name="T22" fmla="*/ 17 w 1744"/>
                    <a:gd name="T23" fmla="*/ 83 h 392"/>
                    <a:gd name="T24" fmla="*/ 17 w 1744"/>
                    <a:gd name="T25" fmla="*/ 374 h 392"/>
                    <a:gd name="T26" fmla="*/ 1743 w 1744"/>
                    <a:gd name="T27" fmla="*/ 391 h 392"/>
                    <a:gd name="T28" fmla="*/ 0 w 1744"/>
                    <a:gd name="T29" fmla="*/ 391 h 392"/>
                    <a:gd name="T30" fmla="*/ 0 w 1744"/>
                    <a:gd name="T31" fmla="*/ 83 h 392"/>
                    <a:gd name="T32" fmla="*/ 0 w 1744"/>
                    <a:gd name="T33" fmla="*/ 83 h 392"/>
                    <a:gd name="T34" fmla="*/ 24 w 1744"/>
                    <a:gd name="T35" fmla="*/ 25 h 392"/>
                    <a:gd name="T36" fmla="*/ 24 w 1744"/>
                    <a:gd name="T37" fmla="*/ 25 h 392"/>
                    <a:gd name="T38" fmla="*/ 83 w 1744"/>
                    <a:gd name="T39" fmla="*/ 0 h 392"/>
                    <a:gd name="T40" fmla="*/ 1660 w 1744"/>
                    <a:gd name="T41" fmla="*/ 0 h 392"/>
                    <a:gd name="T42" fmla="*/ 1660 w 1744"/>
                    <a:gd name="T43" fmla="*/ 0 h 392"/>
                    <a:gd name="T44" fmla="*/ 1719 w 1744"/>
                    <a:gd name="T45" fmla="*/ 25 h 392"/>
                    <a:gd name="T46" fmla="*/ 1719 w 1744"/>
                    <a:gd name="T47" fmla="*/ 25 h 392"/>
                    <a:gd name="T48" fmla="*/ 1743 w 1744"/>
                    <a:gd name="T49" fmla="*/ 83 h 392"/>
                    <a:gd name="T50" fmla="*/ 1743 w 1744"/>
                    <a:gd name="T51" fmla="*/ 391 h 3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44" h="392">
                      <a:moveTo>
                        <a:pt x="17" y="374"/>
                      </a:moveTo>
                      <a:lnTo>
                        <a:pt x="1726" y="374"/>
                      </a:lnTo>
                      <a:lnTo>
                        <a:pt x="1726" y="83"/>
                      </a:lnTo>
                      <a:lnTo>
                        <a:pt x="1726" y="83"/>
                      </a:lnTo>
                      <a:cubicBezTo>
                        <a:pt x="1726" y="66"/>
                        <a:pt x="1719" y="49"/>
                        <a:pt x="1706" y="37"/>
                      </a:cubicBezTo>
                      <a:lnTo>
                        <a:pt x="1706" y="37"/>
                      </a:lnTo>
                      <a:cubicBezTo>
                        <a:pt x="1694" y="25"/>
                        <a:pt x="1678" y="18"/>
                        <a:pt x="1660" y="18"/>
                      </a:cubicBezTo>
                      <a:lnTo>
                        <a:pt x="83" y="18"/>
                      </a:lnTo>
                      <a:lnTo>
                        <a:pt x="83" y="18"/>
                      </a:lnTo>
                      <a:cubicBezTo>
                        <a:pt x="65" y="18"/>
                        <a:pt x="49" y="25"/>
                        <a:pt x="37" y="37"/>
                      </a:cubicBezTo>
                      <a:lnTo>
                        <a:pt x="37" y="37"/>
                      </a:lnTo>
                      <a:cubicBezTo>
                        <a:pt x="24" y="49"/>
                        <a:pt x="17" y="66"/>
                        <a:pt x="17" y="83"/>
                      </a:cubicBezTo>
                      <a:lnTo>
                        <a:pt x="17" y="374"/>
                      </a:lnTo>
                      <a:close/>
                      <a:moveTo>
                        <a:pt x="1743" y="391"/>
                      </a:moveTo>
                      <a:lnTo>
                        <a:pt x="0" y="391"/>
                      </a:lnTo>
                      <a:lnTo>
                        <a:pt x="0" y="83"/>
                      </a:lnTo>
                      <a:lnTo>
                        <a:pt x="0" y="83"/>
                      </a:lnTo>
                      <a:cubicBezTo>
                        <a:pt x="0" y="61"/>
                        <a:pt x="9" y="40"/>
                        <a:pt x="24" y="25"/>
                      </a:cubicBezTo>
                      <a:lnTo>
                        <a:pt x="24" y="25"/>
                      </a:lnTo>
                      <a:cubicBezTo>
                        <a:pt x="40" y="8"/>
                        <a:pt x="61" y="0"/>
                        <a:pt x="83" y="0"/>
                      </a:cubicBezTo>
                      <a:lnTo>
                        <a:pt x="1660" y="0"/>
                      </a:lnTo>
                      <a:lnTo>
                        <a:pt x="1660" y="0"/>
                      </a:lnTo>
                      <a:cubicBezTo>
                        <a:pt x="1683" y="0"/>
                        <a:pt x="1704" y="8"/>
                        <a:pt x="1719" y="25"/>
                      </a:cubicBezTo>
                      <a:lnTo>
                        <a:pt x="1719" y="25"/>
                      </a:lnTo>
                      <a:cubicBezTo>
                        <a:pt x="1735" y="40"/>
                        <a:pt x="1743" y="61"/>
                        <a:pt x="1743" y="83"/>
                      </a:cubicBezTo>
                      <a:lnTo>
                        <a:pt x="1743" y="39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5" name="Freeform 155">
                  <a:extLst>
                    <a:ext uri="{FF2B5EF4-FFF2-40B4-BE49-F238E27FC236}">
                      <a16:creationId xmlns:a16="http://schemas.microsoft.com/office/drawing/2014/main" id="{F2B8A55C-B25C-4E24-8891-4C48B1C94B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101568" y="7346595"/>
                  <a:ext cx="1538390" cy="647538"/>
                </a:xfrm>
                <a:custGeom>
                  <a:avLst/>
                  <a:gdLst>
                    <a:gd name="T0" fmla="*/ 0 w 1727"/>
                    <a:gd name="T1" fmla="*/ 0 h 728"/>
                    <a:gd name="T2" fmla="*/ 0 w 1727"/>
                    <a:gd name="T3" fmla="*/ 177 h 728"/>
                    <a:gd name="T4" fmla="*/ 0 w 1727"/>
                    <a:gd name="T5" fmla="*/ 653 h 728"/>
                    <a:gd name="T6" fmla="*/ 0 w 1727"/>
                    <a:gd name="T7" fmla="*/ 653 h 728"/>
                    <a:gd name="T8" fmla="*/ 22 w 1727"/>
                    <a:gd name="T9" fmla="*/ 705 h 728"/>
                    <a:gd name="T10" fmla="*/ 22 w 1727"/>
                    <a:gd name="T11" fmla="*/ 705 h 728"/>
                    <a:gd name="T12" fmla="*/ 74 w 1727"/>
                    <a:gd name="T13" fmla="*/ 727 h 728"/>
                    <a:gd name="T14" fmla="*/ 862 w 1727"/>
                    <a:gd name="T15" fmla="*/ 727 h 728"/>
                    <a:gd name="T16" fmla="*/ 1651 w 1727"/>
                    <a:gd name="T17" fmla="*/ 727 h 728"/>
                    <a:gd name="T18" fmla="*/ 1651 w 1727"/>
                    <a:gd name="T19" fmla="*/ 727 h 728"/>
                    <a:gd name="T20" fmla="*/ 1704 w 1727"/>
                    <a:gd name="T21" fmla="*/ 705 h 728"/>
                    <a:gd name="T22" fmla="*/ 1704 w 1727"/>
                    <a:gd name="T23" fmla="*/ 705 h 728"/>
                    <a:gd name="T24" fmla="*/ 1726 w 1727"/>
                    <a:gd name="T25" fmla="*/ 653 h 728"/>
                    <a:gd name="T26" fmla="*/ 1726 w 1727"/>
                    <a:gd name="T27" fmla="*/ 177 h 728"/>
                    <a:gd name="T28" fmla="*/ 1726 w 1727"/>
                    <a:gd name="T29" fmla="*/ 0 h 728"/>
                    <a:gd name="T30" fmla="*/ 0 w 1727"/>
                    <a:gd name="T31" fmla="*/ 0 h 7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727" h="728">
                      <a:moveTo>
                        <a:pt x="0" y="0"/>
                      </a:moveTo>
                      <a:lnTo>
                        <a:pt x="0" y="177"/>
                      </a:lnTo>
                      <a:lnTo>
                        <a:pt x="0" y="653"/>
                      </a:lnTo>
                      <a:lnTo>
                        <a:pt x="0" y="653"/>
                      </a:lnTo>
                      <a:cubicBezTo>
                        <a:pt x="0" y="673"/>
                        <a:pt x="8" y="692"/>
                        <a:pt x="22" y="705"/>
                      </a:cubicBezTo>
                      <a:lnTo>
                        <a:pt x="22" y="705"/>
                      </a:lnTo>
                      <a:cubicBezTo>
                        <a:pt x="35" y="719"/>
                        <a:pt x="53" y="727"/>
                        <a:pt x="74" y="727"/>
                      </a:cubicBezTo>
                      <a:lnTo>
                        <a:pt x="862" y="727"/>
                      </a:lnTo>
                      <a:lnTo>
                        <a:pt x="1651" y="727"/>
                      </a:lnTo>
                      <a:lnTo>
                        <a:pt x="1651" y="727"/>
                      </a:lnTo>
                      <a:cubicBezTo>
                        <a:pt x="1672" y="727"/>
                        <a:pt x="1691" y="719"/>
                        <a:pt x="1704" y="705"/>
                      </a:cubicBezTo>
                      <a:lnTo>
                        <a:pt x="1704" y="705"/>
                      </a:lnTo>
                      <a:cubicBezTo>
                        <a:pt x="1717" y="692"/>
                        <a:pt x="1726" y="673"/>
                        <a:pt x="1726" y="653"/>
                      </a:cubicBezTo>
                      <a:lnTo>
                        <a:pt x="1726" y="177"/>
                      </a:lnTo>
                      <a:lnTo>
                        <a:pt x="1726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6" name="Freeform 156">
                  <a:extLst>
                    <a:ext uri="{FF2B5EF4-FFF2-40B4-BE49-F238E27FC236}">
                      <a16:creationId xmlns:a16="http://schemas.microsoft.com/office/drawing/2014/main" id="{7F1A5278-BBB4-4A91-AAD7-21DE180FFC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93719" y="7338746"/>
                  <a:ext cx="1550162" cy="663236"/>
                </a:xfrm>
                <a:custGeom>
                  <a:avLst/>
                  <a:gdLst>
                    <a:gd name="T0" fmla="*/ 17 w 1744"/>
                    <a:gd name="T1" fmla="*/ 17 h 746"/>
                    <a:gd name="T2" fmla="*/ 17 w 1744"/>
                    <a:gd name="T3" fmla="*/ 662 h 746"/>
                    <a:gd name="T4" fmla="*/ 17 w 1744"/>
                    <a:gd name="T5" fmla="*/ 662 h 746"/>
                    <a:gd name="T6" fmla="*/ 37 w 1744"/>
                    <a:gd name="T7" fmla="*/ 708 h 746"/>
                    <a:gd name="T8" fmla="*/ 37 w 1744"/>
                    <a:gd name="T9" fmla="*/ 708 h 746"/>
                    <a:gd name="T10" fmla="*/ 83 w 1744"/>
                    <a:gd name="T11" fmla="*/ 727 h 746"/>
                    <a:gd name="T12" fmla="*/ 1660 w 1744"/>
                    <a:gd name="T13" fmla="*/ 727 h 746"/>
                    <a:gd name="T14" fmla="*/ 1660 w 1744"/>
                    <a:gd name="T15" fmla="*/ 727 h 746"/>
                    <a:gd name="T16" fmla="*/ 1706 w 1744"/>
                    <a:gd name="T17" fmla="*/ 708 h 746"/>
                    <a:gd name="T18" fmla="*/ 1706 w 1744"/>
                    <a:gd name="T19" fmla="*/ 708 h 746"/>
                    <a:gd name="T20" fmla="*/ 1726 w 1744"/>
                    <a:gd name="T21" fmla="*/ 662 h 746"/>
                    <a:gd name="T22" fmla="*/ 1726 w 1744"/>
                    <a:gd name="T23" fmla="*/ 17 h 746"/>
                    <a:gd name="T24" fmla="*/ 17 w 1744"/>
                    <a:gd name="T25" fmla="*/ 17 h 746"/>
                    <a:gd name="T26" fmla="*/ 1660 w 1744"/>
                    <a:gd name="T27" fmla="*/ 745 h 746"/>
                    <a:gd name="T28" fmla="*/ 83 w 1744"/>
                    <a:gd name="T29" fmla="*/ 745 h 746"/>
                    <a:gd name="T30" fmla="*/ 83 w 1744"/>
                    <a:gd name="T31" fmla="*/ 745 h 746"/>
                    <a:gd name="T32" fmla="*/ 24 w 1744"/>
                    <a:gd name="T33" fmla="*/ 720 h 746"/>
                    <a:gd name="T34" fmla="*/ 24 w 1744"/>
                    <a:gd name="T35" fmla="*/ 720 h 746"/>
                    <a:gd name="T36" fmla="*/ 0 w 1744"/>
                    <a:gd name="T37" fmla="*/ 662 h 746"/>
                    <a:gd name="T38" fmla="*/ 0 w 1744"/>
                    <a:gd name="T39" fmla="*/ 0 h 746"/>
                    <a:gd name="T40" fmla="*/ 1743 w 1744"/>
                    <a:gd name="T41" fmla="*/ 0 h 746"/>
                    <a:gd name="T42" fmla="*/ 1743 w 1744"/>
                    <a:gd name="T43" fmla="*/ 662 h 746"/>
                    <a:gd name="T44" fmla="*/ 1743 w 1744"/>
                    <a:gd name="T45" fmla="*/ 662 h 746"/>
                    <a:gd name="T46" fmla="*/ 1719 w 1744"/>
                    <a:gd name="T47" fmla="*/ 720 h 746"/>
                    <a:gd name="T48" fmla="*/ 1719 w 1744"/>
                    <a:gd name="T49" fmla="*/ 720 h 746"/>
                    <a:gd name="T50" fmla="*/ 1660 w 1744"/>
                    <a:gd name="T51" fmla="*/ 745 h 7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44" h="746">
                      <a:moveTo>
                        <a:pt x="17" y="17"/>
                      </a:moveTo>
                      <a:lnTo>
                        <a:pt x="17" y="662"/>
                      </a:lnTo>
                      <a:lnTo>
                        <a:pt x="17" y="662"/>
                      </a:lnTo>
                      <a:cubicBezTo>
                        <a:pt x="17" y="679"/>
                        <a:pt x="24" y="696"/>
                        <a:pt x="37" y="708"/>
                      </a:cubicBezTo>
                      <a:lnTo>
                        <a:pt x="37" y="708"/>
                      </a:lnTo>
                      <a:cubicBezTo>
                        <a:pt x="49" y="720"/>
                        <a:pt x="65" y="727"/>
                        <a:pt x="83" y="727"/>
                      </a:cubicBezTo>
                      <a:lnTo>
                        <a:pt x="1660" y="727"/>
                      </a:lnTo>
                      <a:lnTo>
                        <a:pt x="1660" y="727"/>
                      </a:lnTo>
                      <a:cubicBezTo>
                        <a:pt x="1678" y="727"/>
                        <a:pt x="1694" y="720"/>
                        <a:pt x="1706" y="708"/>
                      </a:cubicBezTo>
                      <a:lnTo>
                        <a:pt x="1706" y="708"/>
                      </a:lnTo>
                      <a:cubicBezTo>
                        <a:pt x="1719" y="696"/>
                        <a:pt x="1726" y="679"/>
                        <a:pt x="1726" y="662"/>
                      </a:cubicBezTo>
                      <a:lnTo>
                        <a:pt x="1726" y="17"/>
                      </a:lnTo>
                      <a:lnTo>
                        <a:pt x="17" y="17"/>
                      </a:lnTo>
                      <a:close/>
                      <a:moveTo>
                        <a:pt x="1660" y="745"/>
                      </a:moveTo>
                      <a:lnTo>
                        <a:pt x="83" y="745"/>
                      </a:lnTo>
                      <a:lnTo>
                        <a:pt x="83" y="745"/>
                      </a:lnTo>
                      <a:cubicBezTo>
                        <a:pt x="61" y="745"/>
                        <a:pt x="40" y="736"/>
                        <a:pt x="24" y="720"/>
                      </a:cubicBezTo>
                      <a:lnTo>
                        <a:pt x="24" y="720"/>
                      </a:lnTo>
                      <a:cubicBezTo>
                        <a:pt x="9" y="705"/>
                        <a:pt x="0" y="684"/>
                        <a:pt x="0" y="662"/>
                      </a:cubicBezTo>
                      <a:lnTo>
                        <a:pt x="0" y="0"/>
                      </a:lnTo>
                      <a:lnTo>
                        <a:pt x="1743" y="0"/>
                      </a:lnTo>
                      <a:lnTo>
                        <a:pt x="1743" y="662"/>
                      </a:lnTo>
                      <a:lnTo>
                        <a:pt x="1743" y="662"/>
                      </a:lnTo>
                      <a:cubicBezTo>
                        <a:pt x="1743" y="684"/>
                        <a:pt x="1735" y="705"/>
                        <a:pt x="1719" y="720"/>
                      </a:cubicBezTo>
                      <a:lnTo>
                        <a:pt x="1719" y="720"/>
                      </a:lnTo>
                      <a:cubicBezTo>
                        <a:pt x="1704" y="736"/>
                        <a:pt x="1683" y="745"/>
                        <a:pt x="1660" y="74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7" name="Freeform 157">
                  <a:extLst>
                    <a:ext uri="{FF2B5EF4-FFF2-40B4-BE49-F238E27FC236}">
                      <a16:creationId xmlns:a16="http://schemas.microsoft.com/office/drawing/2014/main" id="{8908DBE7-DF15-42FB-9664-F2CDDF5535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80204" y="7103278"/>
                  <a:ext cx="985041" cy="149130"/>
                </a:xfrm>
                <a:custGeom>
                  <a:avLst/>
                  <a:gdLst>
                    <a:gd name="T0" fmla="*/ 1021 w 1106"/>
                    <a:gd name="T1" fmla="*/ 168 h 169"/>
                    <a:gd name="T2" fmla="*/ 552 w 1106"/>
                    <a:gd name="T3" fmla="*/ 168 h 169"/>
                    <a:gd name="T4" fmla="*/ 84 w 1106"/>
                    <a:gd name="T5" fmla="*/ 168 h 169"/>
                    <a:gd name="T6" fmla="*/ 84 w 1106"/>
                    <a:gd name="T7" fmla="*/ 168 h 169"/>
                    <a:gd name="T8" fmla="*/ 25 w 1106"/>
                    <a:gd name="T9" fmla="*/ 144 h 169"/>
                    <a:gd name="T10" fmla="*/ 25 w 1106"/>
                    <a:gd name="T11" fmla="*/ 144 h 169"/>
                    <a:gd name="T12" fmla="*/ 0 w 1106"/>
                    <a:gd name="T13" fmla="*/ 84 h 169"/>
                    <a:gd name="T14" fmla="*/ 0 w 1106"/>
                    <a:gd name="T15" fmla="*/ 84 h 169"/>
                    <a:gd name="T16" fmla="*/ 0 w 1106"/>
                    <a:gd name="T17" fmla="*/ 84 h 169"/>
                    <a:gd name="T18" fmla="*/ 25 w 1106"/>
                    <a:gd name="T19" fmla="*/ 25 h 169"/>
                    <a:gd name="T20" fmla="*/ 25 w 1106"/>
                    <a:gd name="T21" fmla="*/ 25 h 169"/>
                    <a:gd name="T22" fmla="*/ 84 w 1106"/>
                    <a:gd name="T23" fmla="*/ 0 h 169"/>
                    <a:gd name="T24" fmla="*/ 552 w 1106"/>
                    <a:gd name="T25" fmla="*/ 0 h 169"/>
                    <a:gd name="T26" fmla="*/ 1021 w 1106"/>
                    <a:gd name="T27" fmla="*/ 0 h 169"/>
                    <a:gd name="T28" fmla="*/ 1021 w 1106"/>
                    <a:gd name="T29" fmla="*/ 0 h 169"/>
                    <a:gd name="T30" fmla="*/ 1080 w 1106"/>
                    <a:gd name="T31" fmla="*/ 25 h 169"/>
                    <a:gd name="T32" fmla="*/ 1080 w 1106"/>
                    <a:gd name="T33" fmla="*/ 25 h 169"/>
                    <a:gd name="T34" fmla="*/ 1105 w 1106"/>
                    <a:gd name="T35" fmla="*/ 84 h 169"/>
                    <a:gd name="T36" fmla="*/ 1105 w 1106"/>
                    <a:gd name="T37" fmla="*/ 84 h 169"/>
                    <a:gd name="T38" fmla="*/ 1105 w 1106"/>
                    <a:gd name="T39" fmla="*/ 84 h 169"/>
                    <a:gd name="T40" fmla="*/ 1080 w 1106"/>
                    <a:gd name="T41" fmla="*/ 144 h 169"/>
                    <a:gd name="T42" fmla="*/ 1080 w 1106"/>
                    <a:gd name="T43" fmla="*/ 144 h 169"/>
                    <a:gd name="T44" fmla="*/ 1021 w 1106"/>
                    <a:gd name="T45" fmla="*/ 168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106" h="169">
                      <a:moveTo>
                        <a:pt x="1021" y="168"/>
                      </a:moveTo>
                      <a:lnTo>
                        <a:pt x="552" y="168"/>
                      </a:lnTo>
                      <a:lnTo>
                        <a:pt x="84" y="168"/>
                      </a:lnTo>
                      <a:lnTo>
                        <a:pt x="84" y="168"/>
                      </a:lnTo>
                      <a:cubicBezTo>
                        <a:pt x="61" y="168"/>
                        <a:pt x="41" y="158"/>
                        <a:pt x="25" y="144"/>
                      </a:cubicBezTo>
                      <a:lnTo>
                        <a:pt x="25" y="144"/>
                      </a:lnTo>
                      <a:cubicBezTo>
                        <a:pt x="10" y="128"/>
                        <a:pt x="0" y="107"/>
                        <a:pt x="0" y="84"/>
                      </a:cubicBezTo>
                      <a:lnTo>
                        <a:pt x="0" y="84"/>
                      </a:lnTo>
                      <a:lnTo>
                        <a:pt x="0" y="84"/>
                      </a:lnTo>
                      <a:cubicBezTo>
                        <a:pt x="0" y="61"/>
                        <a:pt x="10" y="40"/>
                        <a:pt x="25" y="25"/>
                      </a:cubicBezTo>
                      <a:lnTo>
                        <a:pt x="25" y="25"/>
                      </a:lnTo>
                      <a:cubicBezTo>
                        <a:pt x="41" y="9"/>
                        <a:pt x="61" y="0"/>
                        <a:pt x="84" y="0"/>
                      </a:cubicBezTo>
                      <a:lnTo>
                        <a:pt x="552" y="0"/>
                      </a:lnTo>
                      <a:lnTo>
                        <a:pt x="1021" y="0"/>
                      </a:lnTo>
                      <a:lnTo>
                        <a:pt x="1021" y="0"/>
                      </a:lnTo>
                      <a:cubicBezTo>
                        <a:pt x="1044" y="0"/>
                        <a:pt x="1065" y="9"/>
                        <a:pt x="1080" y="25"/>
                      </a:cubicBezTo>
                      <a:lnTo>
                        <a:pt x="1080" y="25"/>
                      </a:lnTo>
                      <a:cubicBezTo>
                        <a:pt x="1095" y="40"/>
                        <a:pt x="1105" y="61"/>
                        <a:pt x="1105" y="84"/>
                      </a:cubicBezTo>
                      <a:lnTo>
                        <a:pt x="1105" y="84"/>
                      </a:lnTo>
                      <a:lnTo>
                        <a:pt x="1105" y="84"/>
                      </a:lnTo>
                      <a:cubicBezTo>
                        <a:pt x="1105" y="107"/>
                        <a:pt x="1095" y="128"/>
                        <a:pt x="1080" y="144"/>
                      </a:cubicBezTo>
                      <a:lnTo>
                        <a:pt x="1080" y="144"/>
                      </a:lnTo>
                      <a:cubicBezTo>
                        <a:pt x="1065" y="158"/>
                        <a:pt x="1044" y="168"/>
                        <a:pt x="1021" y="16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8" name="Freeform 158">
                  <a:extLst>
                    <a:ext uri="{FF2B5EF4-FFF2-40B4-BE49-F238E27FC236}">
                      <a16:creationId xmlns:a16="http://schemas.microsoft.com/office/drawing/2014/main" id="{3C1A7C0E-700B-4E41-A92F-804276E2F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72355" y="7095429"/>
                  <a:ext cx="1000739" cy="164827"/>
                </a:xfrm>
                <a:custGeom>
                  <a:avLst/>
                  <a:gdLst>
                    <a:gd name="T0" fmla="*/ 92 w 1123"/>
                    <a:gd name="T1" fmla="*/ 17 h 186"/>
                    <a:gd name="T2" fmla="*/ 92 w 1123"/>
                    <a:gd name="T3" fmla="*/ 17 h 186"/>
                    <a:gd name="T4" fmla="*/ 39 w 1123"/>
                    <a:gd name="T5" fmla="*/ 39 h 186"/>
                    <a:gd name="T6" fmla="*/ 39 w 1123"/>
                    <a:gd name="T7" fmla="*/ 39 h 186"/>
                    <a:gd name="T8" fmla="*/ 17 w 1123"/>
                    <a:gd name="T9" fmla="*/ 92 h 186"/>
                    <a:gd name="T10" fmla="*/ 17 w 1123"/>
                    <a:gd name="T11" fmla="*/ 92 h 186"/>
                    <a:gd name="T12" fmla="*/ 39 w 1123"/>
                    <a:gd name="T13" fmla="*/ 145 h 186"/>
                    <a:gd name="T14" fmla="*/ 39 w 1123"/>
                    <a:gd name="T15" fmla="*/ 145 h 186"/>
                    <a:gd name="T16" fmla="*/ 92 w 1123"/>
                    <a:gd name="T17" fmla="*/ 168 h 186"/>
                    <a:gd name="T18" fmla="*/ 1029 w 1123"/>
                    <a:gd name="T19" fmla="*/ 168 h 186"/>
                    <a:gd name="T20" fmla="*/ 1029 w 1123"/>
                    <a:gd name="T21" fmla="*/ 168 h 186"/>
                    <a:gd name="T22" fmla="*/ 1082 w 1123"/>
                    <a:gd name="T23" fmla="*/ 145 h 186"/>
                    <a:gd name="T24" fmla="*/ 1082 w 1123"/>
                    <a:gd name="T25" fmla="*/ 145 h 186"/>
                    <a:gd name="T26" fmla="*/ 1104 w 1123"/>
                    <a:gd name="T27" fmla="*/ 92 h 186"/>
                    <a:gd name="T28" fmla="*/ 1104 w 1123"/>
                    <a:gd name="T29" fmla="*/ 92 h 186"/>
                    <a:gd name="T30" fmla="*/ 1082 w 1123"/>
                    <a:gd name="T31" fmla="*/ 39 h 186"/>
                    <a:gd name="T32" fmla="*/ 1082 w 1123"/>
                    <a:gd name="T33" fmla="*/ 39 h 186"/>
                    <a:gd name="T34" fmla="*/ 1029 w 1123"/>
                    <a:gd name="T35" fmla="*/ 17 h 186"/>
                    <a:gd name="T36" fmla="*/ 92 w 1123"/>
                    <a:gd name="T37" fmla="*/ 17 h 186"/>
                    <a:gd name="T38" fmla="*/ 1029 w 1123"/>
                    <a:gd name="T39" fmla="*/ 185 h 186"/>
                    <a:gd name="T40" fmla="*/ 92 w 1123"/>
                    <a:gd name="T41" fmla="*/ 185 h 186"/>
                    <a:gd name="T42" fmla="*/ 92 w 1123"/>
                    <a:gd name="T43" fmla="*/ 185 h 186"/>
                    <a:gd name="T44" fmla="*/ 27 w 1123"/>
                    <a:gd name="T45" fmla="*/ 158 h 186"/>
                    <a:gd name="T46" fmla="*/ 27 w 1123"/>
                    <a:gd name="T47" fmla="*/ 158 h 186"/>
                    <a:gd name="T48" fmla="*/ 0 w 1123"/>
                    <a:gd name="T49" fmla="*/ 92 h 186"/>
                    <a:gd name="T50" fmla="*/ 0 w 1123"/>
                    <a:gd name="T51" fmla="*/ 92 h 186"/>
                    <a:gd name="T52" fmla="*/ 27 w 1123"/>
                    <a:gd name="T53" fmla="*/ 27 h 186"/>
                    <a:gd name="T54" fmla="*/ 27 w 1123"/>
                    <a:gd name="T55" fmla="*/ 27 h 186"/>
                    <a:gd name="T56" fmla="*/ 92 w 1123"/>
                    <a:gd name="T57" fmla="*/ 0 h 186"/>
                    <a:gd name="T58" fmla="*/ 1029 w 1123"/>
                    <a:gd name="T59" fmla="*/ 0 h 186"/>
                    <a:gd name="T60" fmla="*/ 1029 w 1123"/>
                    <a:gd name="T61" fmla="*/ 0 h 186"/>
                    <a:gd name="T62" fmla="*/ 1095 w 1123"/>
                    <a:gd name="T63" fmla="*/ 27 h 186"/>
                    <a:gd name="T64" fmla="*/ 1095 w 1123"/>
                    <a:gd name="T65" fmla="*/ 27 h 186"/>
                    <a:gd name="T66" fmla="*/ 1122 w 1123"/>
                    <a:gd name="T67" fmla="*/ 92 h 186"/>
                    <a:gd name="T68" fmla="*/ 1122 w 1123"/>
                    <a:gd name="T69" fmla="*/ 92 h 186"/>
                    <a:gd name="T70" fmla="*/ 1095 w 1123"/>
                    <a:gd name="T71" fmla="*/ 158 h 186"/>
                    <a:gd name="T72" fmla="*/ 1095 w 1123"/>
                    <a:gd name="T73" fmla="*/ 158 h 186"/>
                    <a:gd name="T74" fmla="*/ 1029 w 1123"/>
                    <a:gd name="T75" fmla="*/ 185 h 1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23" h="186">
                      <a:moveTo>
                        <a:pt x="92" y="17"/>
                      </a:moveTo>
                      <a:lnTo>
                        <a:pt x="92" y="17"/>
                      </a:lnTo>
                      <a:cubicBezTo>
                        <a:pt x="73" y="17"/>
                        <a:pt x="54" y="24"/>
                        <a:pt x="39" y="39"/>
                      </a:cubicBezTo>
                      <a:lnTo>
                        <a:pt x="39" y="39"/>
                      </a:lnTo>
                      <a:cubicBezTo>
                        <a:pt x="24" y="53"/>
                        <a:pt x="17" y="72"/>
                        <a:pt x="17" y="92"/>
                      </a:cubicBezTo>
                      <a:lnTo>
                        <a:pt x="17" y="92"/>
                      </a:lnTo>
                      <a:cubicBezTo>
                        <a:pt x="17" y="113"/>
                        <a:pt x="24" y="132"/>
                        <a:pt x="39" y="145"/>
                      </a:cubicBezTo>
                      <a:lnTo>
                        <a:pt x="39" y="145"/>
                      </a:lnTo>
                      <a:cubicBezTo>
                        <a:pt x="54" y="159"/>
                        <a:pt x="73" y="168"/>
                        <a:pt x="92" y="168"/>
                      </a:cubicBezTo>
                      <a:lnTo>
                        <a:pt x="1029" y="168"/>
                      </a:lnTo>
                      <a:lnTo>
                        <a:pt x="1029" y="168"/>
                      </a:lnTo>
                      <a:cubicBezTo>
                        <a:pt x="1050" y="168"/>
                        <a:pt x="1069" y="159"/>
                        <a:pt x="1082" y="145"/>
                      </a:cubicBezTo>
                      <a:lnTo>
                        <a:pt x="1082" y="145"/>
                      </a:lnTo>
                      <a:cubicBezTo>
                        <a:pt x="1096" y="132"/>
                        <a:pt x="1104" y="113"/>
                        <a:pt x="1104" y="92"/>
                      </a:cubicBezTo>
                      <a:lnTo>
                        <a:pt x="1104" y="92"/>
                      </a:lnTo>
                      <a:cubicBezTo>
                        <a:pt x="1104" y="72"/>
                        <a:pt x="1096" y="53"/>
                        <a:pt x="1082" y="39"/>
                      </a:cubicBezTo>
                      <a:lnTo>
                        <a:pt x="1082" y="39"/>
                      </a:lnTo>
                      <a:cubicBezTo>
                        <a:pt x="1069" y="24"/>
                        <a:pt x="1050" y="17"/>
                        <a:pt x="1029" y="17"/>
                      </a:cubicBezTo>
                      <a:lnTo>
                        <a:pt x="92" y="17"/>
                      </a:lnTo>
                      <a:close/>
                      <a:moveTo>
                        <a:pt x="1029" y="185"/>
                      </a:moveTo>
                      <a:lnTo>
                        <a:pt x="92" y="185"/>
                      </a:lnTo>
                      <a:lnTo>
                        <a:pt x="92" y="185"/>
                      </a:lnTo>
                      <a:cubicBezTo>
                        <a:pt x="67" y="185"/>
                        <a:pt x="44" y="175"/>
                        <a:pt x="27" y="158"/>
                      </a:cubicBezTo>
                      <a:lnTo>
                        <a:pt x="27" y="158"/>
                      </a:lnTo>
                      <a:cubicBezTo>
                        <a:pt x="9" y="140"/>
                        <a:pt x="0" y="117"/>
                        <a:pt x="0" y="92"/>
                      </a:cubicBezTo>
                      <a:lnTo>
                        <a:pt x="0" y="92"/>
                      </a:lnTo>
                      <a:cubicBezTo>
                        <a:pt x="0" y="67"/>
                        <a:pt x="9" y="44"/>
                        <a:pt x="27" y="27"/>
                      </a:cubicBezTo>
                      <a:lnTo>
                        <a:pt x="27" y="27"/>
                      </a:lnTo>
                      <a:cubicBezTo>
                        <a:pt x="44" y="9"/>
                        <a:pt x="67" y="0"/>
                        <a:pt x="92" y="0"/>
                      </a:cubicBezTo>
                      <a:lnTo>
                        <a:pt x="1029" y="0"/>
                      </a:lnTo>
                      <a:lnTo>
                        <a:pt x="1029" y="0"/>
                      </a:lnTo>
                      <a:cubicBezTo>
                        <a:pt x="1054" y="0"/>
                        <a:pt x="1077" y="9"/>
                        <a:pt x="1095" y="27"/>
                      </a:cubicBezTo>
                      <a:lnTo>
                        <a:pt x="1095" y="27"/>
                      </a:lnTo>
                      <a:cubicBezTo>
                        <a:pt x="1112" y="44"/>
                        <a:pt x="1122" y="67"/>
                        <a:pt x="1122" y="92"/>
                      </a:cubicBezTo>
                      <a:lnTo>
                        <a:pt x="1122" y="92"/>
                      </a:lnTo>
                      <a:cubicBezTo>
                        <a:pt x="1122" y="117"/>
                        <a:pt x="1112" y="140"/>
                        <a:pt x="1095" y="158"/>
                      </a:cubicBezTo>
                      <a:lnTo>
                        <a:pt x="1095" y="158"/>
                      </a:lnTo>
                      <a:cubicBezTo>
                        <a:pt x="1077" y="175"/>
                        <a:pt x="1054" y="185"/>
                        <a:pt x="1029" y="18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19" name="Freeform 159">
                  <a:extLst>
                    <a:ext uri="{FF2B5EF4-FFF2-40B4-BE49-F238E27FC236}">
                      <a16:creationId xmlns:a16="http://schemas.microsoft.com/office/drawing/2014/main" id="{AF0C674A-134F-455C-B561-779E098B0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74391" y="7169995"/>
                  <a:ext cx="788818" cy="15698"/>
                </a:xfrm>
                <a:custGeom>
                  <a:avLst/>
                  <a:gdLst>
                    <a:gd name="T0" fmla="*/ 879 w 888"/>
                    <a:gd name="T1" fmla="*/ 17 h 18"/>
                    <a:gd name="T2" fmla="*/ 9 w 888"/>
                    <a:gd name="T3" fmla="*/ 17 h 18"/>
                    <a:gd name="T4" fmla="*/ 9 w 888"/>
                    <a:gd name="T5" fmla="*/ 17 h 18"/>
                    <a:gd name="T6" fmla="*/ 0 w 888"/>
                    <a:gd name="T7" fmla="*/ 8 h 18"/>
                    <a:gd name="T8" fmla="*/ 0 w 888"/>
                    <a:gd name="T9" fmla="*/ 8 h 18"/>
                    <a:gd name="T10" fmla="*/ 9 w 888"/>
                    <a:gd name="T11" fmla="*/ 0 h 18"/>
                    <a:gd name="T12" fmla="*/ 879 w 888"/>
                    <a:gd name="T13" fmla="*/ 0 h 18"/>
                    <a:gd name="T14" fmla="*/ 879 w 888"/>
                    <a:gd name="T15" fmla="*/ 0 h 18"/>
                    <a:gd name="T16" fmla="*/ 887 w 888"/>
                    <a:gd name="T17" fmla="*/ 8 h 18"/>
                    <a:gd name="T18" fmla="*/ 887 w 888"/>
                    <a:gd name="T19" fmla="*/ 8 h 18"/>
                    <a:gd name="T20" fmla="*/ 879 w 888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88" h="18">
                      <a:moveTo>
                        <a:pt x="879" y="17"/>
                      </a:moveTo>
                      <a:lnTo>
                        <a:pt x="9" y="17"/>
                      </a:lnTo>
                      <a:lnTo>
                        <a:pt x="9" y="17"/>
                      </a:lnTo>
                      <a:cubicBezTo>
                        <a:pt x="5" y="17"/>
                        <a:pt x="0" y="13"/>
                        <a:pt x="0" y="8"/>
                      </a:cubicBezTo>
                      <a:lnTo>
                        <a:pt x="0" y="8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879" y="0"/>
                      </a:lnTo>
                      <a:lnTo>
                        <a:pt x="879" y="0"/>
                      </a:lnTo>
                      <a:cubicBezTo>
                        <a:pt x="884" y="0"/>
                        <a:pt x="887" y="4"/>
                        <a:pt x="887" y="8"/>
                      </a:cubicBezTo>
                      <a:lnTo>
                        <a:pt x="887" y="8"/>
                      </a:lnTo>
                      <a:cubicBezTo>
                        <a:pt x="887" y="13"/>
                        <a:pt x="884" y="17"/>
                        <a:pt x="879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0" name="Freeform 160">
                  <a:extLst>
                    <a:ext uri="{FF2B5EF4-FFF2-40B4-BE49-F238E27FC236}">
                      <a16:creationId xmlns:a16="http://schemas.microsoft.com/office/drawing/2014/main" id="{22348B39-4970-4592-A558-9965838A88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19302" y="7652703"/>
                  <a:ext cx="1302922" cy="15698"/>
                </a:xfrm>
                <a:custGeom>
                  <a:avLst/>
                  <a:gdLst>
                    <a:gd name="T0" fmla="*/ 1453 w 1462"/>
                    <a:gd name="T1" fmla="*/ 17 h 18"/>
                    <a:gd name="T2" fmla="*/ 8 w 1462"/>
                    <a:gd name="T3" fmla="*/ 17 h 18"/>
                    <a:gd name="T4" fmla="*/ 8 w 1462"/>
                    <a:gd name="T5" fmla="*/ 17 h 18"/>
                    <a:gd name="T6" fmla="*/ 0 w 1462"/>
                    <a:gd name="T7" fmla="*/ 8 h 18"/>
                    <a:gd name="T8" fmla="*/ 0 w 1462"/>
                    <a:gd name="T9" fmla="*/ 8 h 18"/>
                    <a:gd name="T10" fmla="*/ 8 w 1462"/>
                    <a:gd name="T11" fmla="*/ 0 h 18"/>
                    <a:gd name="T12" fmla="*/ 1453 w 1462"/>
                    <a:gd name="T13" fmla="*/ 0 h 18"/>
                    <a:gd name="T14" fmla="*/ 1453 w 1462"/>
                    <a:gd name="T15" fmla="*/ 0 h 18"/>
                    <a:gd name="T16" fmla="*/ 1461 w 1462"/>
                    <a:gd name="T17" fmla="*/ 8 h 18"/>
                    <a:gd name="T18" fmla="*/ 1461 w 1462"/>
                    <a:gd name="T19" fmla="*/ 8 h 18"/>
                    <a:gd name="T20" fmla="*/ 1453 w 1462"/>
                    <a:gd name="T21" fmla="*/ 17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462" h="18">
                      <a:moveTo>
                        <a:pt x="1453" y="17"/>
                      </a:moveTo>
                      <a:lnTo>
                        <a:pt x="8" y="17"/>
                      </a:lnTo>
                      <a:lnTo>
                        <a:pt x="8" y="17"/>
                      </a:lnTo>
                      <a:cubicBezTo>
                        <a:pt x="3" y="17"/>
                        <a:pt x="0" y="13"/>
                        <a:pt x="0" y="8"/>
                      </a:cubicBezTo>
                      <a:lnTo>
                        <a:pt x="0" y="8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1453" y="0"/>
                      </a:lnTo>
                      <a:lnTo>
                        <a:pt x="1453" y="0"/>
                      </a:lnTo>
                      <a:cubicBezTo>
                        <a:pt x="1457" y="0"/>
                        <a:pt x="1461" y="3"/>
                        <a:pt x="1461" y="8"/>
                      </a:cubicBezTo>
                      <a:lnTo>
                        <a:pt x="1461" y="8"/>
                      </a:lnTo>
                      <a:cubicBezTo>
                        <a:pt x="1461" y="13"/>
                        <a:pt x="1457" y="17"/>
                        <a:pt x="1453" y="1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1" name="Freeform 161">
                  <a:extLst>
                    <a:ext uri="{FF2B5EF4-FFF2-40B4-BE49-F238E27FC236}">
                      <a16:creationId xmlns:a16="http://schemas.microsoft.com/office/drawing/2014/main" id="{4686A13B-CE09-4439-86F7-087A7346BA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15525" y="7456480"/>
                  <a:ext cx="15698" cy="404221"/>
                </a:xfrm>
                <a:custGeom>
                  <a:avLst/>
                  <a:gdLst>
                    <a:gd name="T0" fmla="*/ 8 w 18"/>
                    <a:gd name="T1" fmla="*/ 453 h 454"/>
                    <a:gd name="T2" fmla="*/ 8 w 18"/>
                    <a:gd name="T3" fmla="*/ 453 h 454"/>
                    <a:gd name="T4" fmla="*/ 0 w 18"/>
                    <a:gd name="T5" fmla="*/ 444 h 454"/>
                    <a:gd name="T6" fmla="*/ 0 w 18"/>
                    <a:gd name="T7" fmla="*/ 8 h 454"/>
                    <a:gd name="T8" fmla="*/ 0 w 18"/>
                    <a:gd name="T9" fmla="*/ 8 h 454"/>
                    <a:gd name="T10" fmla="*/ 8 w 18"/>
                    <a:gd name="T11" fmla="*/ 0 h 454"/>
                    <a:gd name="T12" fmla="*/ 8 w 18"/>
                    <a:gd name="T13" fmla="*/ 0 h 454"/>
                    <a:gd name="T14" fmla="*/ 17 w 18"/>
                    <a:gd name="T15" fmla="*/ 8 h 454"/>
                    <a:gd name="T16" fmla="*/ 17 w 18"/>
                    <a:gd name="T17" fmla="*/ 444 h 454"/>
                    <a:gd name="T18" fmla="*/ 17 w 18"/>
                    <a:gd name="T19" fmla="*/ 444 h 454"/>
                    <a:gd name="T20" fmla="*/ 8 w 18"/>
                    <a:gd name="T21" fmla="*/ 453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8" h="454">
                      <a:moveTo>
                        <a:pt x="8" y="453"/>
                      </a:moveTo>
                      <a:lnTo>
                        <a:pt x="8" y="453"/>
                      </a:lnTo>
                      <a:cubicBezTo>
                        <a:pt x="3" y="453"/>
                        <a:pt x="0" y="449"/>
                        <a:pt x="0" y="444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8" y="0"/>
                      </a:lnTo>
                      <a:cubicBezTo>
                        <a:pt x="12" y="0"/>
                        <a:pt x="17" y="4"/>
                        <a:pt x="17" y="8"/>
                      </a:cubicBezTo>
                      <a:lnTo>
                        <a:pt x="17" y="444"/>
                      </a:lnTo>
                      <a:lnTo>
                        <a:pt x="17" y="444"/>
                      </a:lnTo>
                      <a:cubicBezTo>
                        <a:pt x="17" y="449"/>
                        <a:pt x="12" y="453"/>
                        <a:pt x="8" y="4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2" name="Freeform 162">
                  <a:extLst>
                    <a:ext uri="{FF2B5EF4-FFF2-40B4-BE49-F238E27FC236}">
                      <a16:creationId xmlns:a16="http://schemas.microsoft.com/office/drawing/2014/main" id="{E930F44E-6AD1-4E06-B635-C3E2A0668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13784" y="7456480"/>
                  <a:ext cx="15698" cy="404221"/>
                </a:xfrm>
                <a:custGeom>
                  <a:avLst/>
                  <a:gdLst>
                    <a:gd name="T0" fmla="*/ 10 w 19"/>
                    <a:gd name="T1" fmla="*/ 453 h 454"/>
                    <a:gd name="T2" fmla="*/ 10 w 19"/>
                    <a:gd name="T3" fmla="*/ 453 h 454"/>
                    <a:gd name="T4" fmla="*/ 0 w 19"/>
                    <a:gd name="T5" fmla="*/ 444 h 454"/>
                    <a:gd name="T6" fmla="*/ 0 w 19"/>
                    <a:gd name="T7" fmla="*/ 8 h 454"/>
                    <a:gd name="T8" fmla="*/ 0 w 19"/>
                    <a:gd name="T9" fmla="*/ 8 h 454"/>
                    <a:gd name="T10" fmla="*/ 10 w 19"/>
                    <a:gd name="T11" fmla="*/ 0 h 454"/>
                    <a:gd name="T12" fmla="*/ 10 w 19"/>
                    <a:gd name="T13" fmla="*/ 0 h 454"/>
                    <a:gd name="T14" fmla="*/ 18 w 19"/>
                    <a:gd name="T15" fmla="*/ 8 h 454"/>
                    <a:gd name="T16" fmla="*/ 18 w 19"/>
                    <a:gd name="T17" fmla="*/ 444 h 454"/>
                    <a:gd name="T18" fmla="*/ 18 w 19"/>
                    <a:gd name="T19" fmla="*/ 444 h 454"/>
                    <a:gd name="T20" fmla="*/ 10 w 19"/>
                    <a:gd name="T21" fmla="*/ 453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454">
                      <a:moveTo>
                        <a:pt x="10" y="453"/>
                      </a:moveTo>
                      <a:lnTo>
                        <a:pt x="10" y="453"/>
                      </a:lnTo>
                      <a:cubicBezTo>
                        <a:pt x="5" y="453"/>
                        <a:pt x="0" y="449"/>
                        <a:pt x="0" y="444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5" y="0"/>
                        <a:pt x="10" y="0"/>
                      </a:cubicBezTo>
                      <a:lnTo>
                        <a:pt x="10" y="0"/>
                      </a:lnTo>
                      <a:cubicBezTo>
                        <a:pt x="14" y="0"/>
                        <a:pt x="18" y="4"/>
                        <a:pt x="18" y="8"/>
                      </a:cubicBezTo>
                      <a:lnTo>
                        <a:pt x="18" y="444"/>
                      </a:lnTo>
                      <a:lnTo>
                        <a:pt x="18" y="444"/>
                      </a:lnTo>
                      <a:cubicBezTo>
                        <a:pt x="18" y="449"/>
                        <a:pt x="14" y="453"/>
                        <a:pt x="10" y="4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3" name="Freeform 163">
                  <a:extLst>
                    <a:ext uri="{FF2B5EF4-FFF2-40B4-BE49-F238E27FC236}">
                      <a16:creationId xmlns:a16="http://schemas.microsoft.com/office/drawing/2014/main" id="{036CC693-56F0-430B-88EE-8AAC5CAC7A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2043" y="7456480"/>
                  <a:ext cx="15698" cy="404221"/>
                </a:xfrm>
                <a:custGeom>
                  <a:avLst/>
                  <a:gdLst>
                    <a:gd name="T0" fmla="*/ 9 w 19"/>
                    <a:gd name="T1" fmla="*/ 453 h 454"/>
                    <a:gd name="T2" fmla="*/ 9 w 19"/>
                    <a:gd name="T3" fmla="*/ 453 h 454"/>
                    <a:gd name="T4" fmla="*/ 0 w 19"/>
                    <a:gd name="T5" fmla="*/ 444 h 454"/>
                    <a:gd name="T6" fmla="*/ 0 w 19"/>
                    <a:gd name="T7" fmla="*/ 8 h 454"/>
                    <a:gd name="T8" fmla="*/ 0 w 19"/>
                    <a:gd name="T9" fmla="*/ 8 h 454"/>
                    <a:gd name="T10" fmla="*/ 9 w 19"/>
                    <a:gd name="T11" fmla="*/ 0 h 454"/>
                    <a:gd name="T12" fmla="*/ 9 w 19"/>
                    <a:gd name="T13" fmla="*/ 0 h 454"/>
                    <a:gd name="T14" fmla="*/ 18 w 19"/>
                    <a:gd name="T15" fmla="*/ 8 h 454"/>
                    <a:gd name="T16" fmla="*/ 18 w 19"/>
                    <a:gd name="T17" fmla="*/ 444 h 454"/>
                    <a:gd name="T18" fmla="*/ 18 w 19"/>
                    <a:gd name="T19" fmla="*/ 444 h 454"/>
                    <a:gd name="T20" fmla="*/ 9 w 19"/>
                    <a:gd name="T21" fmla="*/ 453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454">
                      <a:moveTo>
                        <a:pt x="9" y="453"/>
                      </a:moveTo>
                      <a:lnTo>
                        <a:pt x="9" y="453"/>
                      </a:lnTo>
                      <a:cubicBezTo>
                        <a:pt x="4" y="453"/>
                        <a:pt x="0" y="449"/>
                        <a:pt x="0" y="444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9" y="0"/>
                      </a:lnTo>
                      <a:cubicBezTo>
                        <a:pt x="14" y="0"/>
                        <a:pt x="18" y="4"/>
                        <a:pt x="18" y="8"/>
                      </a:cubicBezTo>
                      <a:lnTo>
                        <a:pt x="18" y="444"/>
                      </a:lnTo>
                      <a:lnTo>
                        <a:pt x="18" y="444"/>
                      </a:lnTo>
                      <a:cubicBezTo>
                        <a:pt x="18" y="449"/>
                        <a:pt x="14" y="453"/>
                        <a:pt x="9" y="4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4" name="Freeform 164">
                  <a:extLst>
                    <a:ext uri="{FF2B5EF4-FFF2-40B4-BE49-F238E27FC236}">
                      <a16:creationId xmlns:a16="http://schemas.microsoft.com/office/drawing/2014/main" id="{2005F858-D3E8-46B9-AA9F-DABA188D34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10303" y="7456480"/>
                  <a:ext cx="15698" cy="404221"/>
                </a:xfrm>
                <a:custGeom>
                  <a:avLst/>
                  <a:gdLst>
                    <a:gd name="T0" fmla="*/ 8 w 19"/>
                    <a:gd name="T1" fmla="*/ 453 h 454"/>
                    <a:gd name="T2" fmla="*/ 8 w 19"/>
                    <a:gd name="T3" fmla="*/ 453 h 454"/>
                    <a:gd name="T4" fmla="*/ 0 w 19"/>
                    <a:gd name="T5" fmla="*/ 444 h 454"/>
                    <a:gd name="T6" fmla="*/ 0 w 19"/>
                    <a:gd name="T7" fmla="*/ 8 h 454"/>
                    <a:gd name="T8" fmla="*/ 0 w 19"/>
                    <a:gd name="T9" fmla="*/ 8 h 454"/>
                    <a:gd name="T10" fmla="*/ 8 w 19"/>
                    <a:gd name="T11" fmla="*/ 0 h 454"/>
                    <a:gd name="T12" fmla="*/ 8 w 19"/>
                    <a:gd name="T13" fmla="*/ 0 h 454"/>
                    <a:gd name="T14" fmla="*/ 18 w 19"/>
                    <a:gd name="T15" fmla="*/ 8 h 454"/>
                    <a:gd name="T16" fmla="*/ 18 w 19"/>
                    <a:gd name="T17" fmla="*/ 444 h 454"/>
                    <a:gd name="T18" fmla="*/ 18 w 19"/>
                    <a:gd name="T19" fmla="*/ 444 h 454"/>
                    <a:gd name="T20" fmla="*/ 8 w 19"/>
                    <a:gd name="T21" fmla="*/ 453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454">
                      <a:moveTo>
                        <a:pt x="8" y="453"/>
                      </a:moveTo>
                      <a:lnTo>
                        <a:pt x="8" y="453"/>
                      </a:lnTo>
                      <a:cubicBezTo>
                        <a:pt x="4" y="453"/>
                        <a:pt x="0" y="449"/>
                        <a:pt x="0" y="444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8" y="0"/>
                      </a:lnTo>
                      <a:cubicBezTo>
                        <a:pt x="14" y="0"/>
                        <a:pt x="18" y="4"/>
                        <a:pt x="18" y="8"/>
                      </a:cubicBezTo>
                      <a:lnTo>
                        <a:pt x="18" y="444"/>
                      </a:lnTo>
                      <a:lnTo>
                        <a:pt x="18" y="444"/>
                      </a:lnTo>
                      <a:cubicBezTo>
                        <a:pt x="18" y="449"/>
                        <a:pt x="14" y="453"/>
                        <a:pt x="8" y="4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5" name="Freeform 165">
                  <a:extLst>
                    <a:ext uri="{FF2B5EF4-FFF2-40B4-BE49-F238E27FC236}">
                      <a16:creationId xmlns:a16="http://schemas.microsoft.com/office/drawing/2014/main" id="{E3B04145-17FE-49F5-99FE-CB5F432AF2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258547" y="7711571"/>
                  <a:ext cx="102036" cy="105959"/>
                </a:xfrm>
                <a:custGeom>
                  <a:avLst/>
                  <a:gdLst>
                    <a:gd name="T0" fmla="*/ 57 w 116"/>
                    <a:gd name="T1" fmla="*/ 18 h 117"/>
                    <a:gd name="T2" fmla="*/ 57 w 116"/>
                    <a:gd name="T3" fmla="*/ 18 h 117"/>
                    <a:gd name="T4" fmla="*/ 17 w 116"/>
                    <a:gd name="T5" fmla="*/ 58 h 117"/>
                    <a:gd name="T6" fmla="*/ 17 w 116"/>
                    <a:gd name="T7" fmla="*/ 58 h 117"/>
                    <a:gd name="T8" fmla="*/ 57 w 116"/>
                    <a:gd name="T9" fmla="*/ 98 h 117"/>
                    <a:gd name="T10" fmla="*/ 57 w 116"/>
                    <a:gd name="T11" fmla="*/ 98 h 117"/>
                    <a:gd name="T12" fmla="*/ 97 w 116"/>
                    <a:gd name="T13" fmla="*/ 58 h 117"/>
                    <a:gd name="T14" fmla="*/ 97 w 116"/>
                    <a:gd name="T15" fmla="*/ 58 h 117"/>
                    <a:gd name="T16" fmla="*/ 57 w 116"/>
                    <a:gd name="T17" fmla="*/ 18 h 117"/>
                    <a:gd name="T18" fmla="*/ 57 w 116"/>
                    <a:gd name="T19" fmla="*/ 116 h 117"/>
                    <a:gd name="T20" fmla="*/ 57 w 116"/>
                    <a:gd name="T21" fmla="*/ 116 h 117"/>
                    <a:gd name="T22" fmla="*/ 0 w 116"/>
                    <a:gd name="T23" fmla="*/ 58 h 117"/>
                    <a:gd name="T24" fmla="*/ 0 w 116"/>
                    <a:gd name="T25" fmla="*/ 58 h 117"/>
                    <a:gd name="T26" fmla="*/ 57 w 116"/>
                    <a:gd name="T27" fmla="*/ 0 h 117"/>
                    <a:gd name="T28" fmla="*/ 57 w 116"/>
                    <a:gd name="T29" fmla="*/ 0 h 117"/>
                    <a:gd name="T30" fmla="*/ 115 w 116"/>
                    <a:gd name="T31" fmla="*/ 58 h 117"/>
                    <a:gd name="T32" fmla="*/ 115 w 116"/>
                    <a:gd name="T33" fmla="*/ 58 h 117"/>
                    <a:gd name="T34" fmla="*/ 57 w 116"/>
                    <a:gd name="T35" fmla="*/ 11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6" h="117">
                      <a:moveTo>
                        <a:pt x="57" y="18"/>
                      </a:moveTo>
                      <a:lnTo>
                        <a:pt x="57" y="18"/>
                      </a:lnTo>
                      <a:cubicBezTo>
                        <a:pt x="35" y="18"/>
                        <a:pt x="17" y="36"/>
                        <a:pt x="17" y="58"/>
                      </a:cubicBezTo>
                      <a:lnTo>
                        <a:pt x="17" y="58"/>
                      </a:lnTo>
                      <a:cubicBezTo>
                        <a:pt x="17" y="80"/>
                        <a:pt x="35" y="98"/>
                        <a:pt x="57" y="98"/>
                      </a:cubicBezTo>
                      <a:lnTo>
                        <a:pt x="57" y="98"/>
                      </a:lnTo>
                      <a:cubicBezTo>
                        <a:pt x="80" y="98"/>
                        <a:pt x="97" y="80"/>
                        <a:pt x="97" y="58"/>
                      </a:cubicBezTo>
                      <a:lnTo>
                        <a:pt x="97" y="58"/>
                      </a:lnTo>
                      <a:cubicBezTo>
                        <a:pt x="97" y="36"/>
                        <a:pt x="80" y="18"/>
                        <a:pt x="57" y="18"/>
                      </a:cubicBezTo>
                      <a:close/>
                      <a:moveTo>
                        <a:pt x="57" y="116"/>
                      </a:moveTo>
                      <a:lnTo>
                        <a:pt x="57" y="116"/>
                      </a:lnTo>
                      <a:cubicBezTo>
                        <a:pt x="26" y="116"/>
                        <a:pt x="0" y="90"/>
                        <a:pt x="0" y="58"/>
                      </a:cubicBezTo>
                      <a:lnTo>
                        <a:pt x="0" y="58"/>
                      </a:lnTo>
                      <a:cubicBezTo>
                        <a:pt x="0" y="26"/>
                        <a:pt x="26" y="0"/>
                        <a:pt x="57" y="0"/>
                      </a:cubicBezTo>
                      <a:lnTo>
                        <a:pt x="57" y="0"/>
                      </a:lnTo>
                      <a:cubicBezTo>
                        <a:pt x="89" y="0"/>
                        <a:pt x="115" y="26"/>
                        <a:pt x="115" y="58"/>
                      </a:cubicBezTo>
                      <a:lnTo>
                        <a:pt x="115" y="58"/>
                      </a:lnTo>
                      <a:cubicBezTo>
                        <a:pt x="115" y="90"/>
                        <a:pt x="89" y="116"/>
                        <a:pt x="57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6" name="Freeform 166">
                  <a:extLst>
                    <a:ext uri="{FF2B5EF4-FFF2-40B4-BE49-F238E27FC236}">
                      <a16:creationId xmlns:a16="http://schemas.microsoft.com/office/drawing/2014/main" id="{41009DA4-79E9-4666-BB9F-0198FE0B06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7561" y="7487876"/>
                  <a:ext cx="102036" cy="94187"/>
                </a:xfrm>
                <a:custGeom>
                  <a:avLst/>
                  <a:gdLst>
                    <a:gd name="T0" fmla="*/ 102 w 113"/>
                    <a:gd name="T1" fmla="*/ 106 h 107"/>
                    <a:gd name="T2" fmla="*/ 102 w 113"/>
                    <a:gd name="T3" fmla="*/ 106 h 107"/>
                    <a:gd name="T4" fmla="*/ 96 w 113"/>
                    <a:gd name="T5" fmla="*/ 103 h 107"/>
                    <a:gd name="T6" fmla="*/ 4 w 113"/>
                    <a:gd name="T7" fmla="*/ 16 h 107"/>
                    <a:gd name="T8" fmla="*/ 4 w 113"/>
                    <a:gd name="T9" fmla="*/ 16 h 107"/>
                    <a:gd name="T10" fmla="*/ 3 w 113"/>
                    <a:gd name="T11" fmla="*/ 3 h 107"/>
                    <a:gd name="T12" fmla="*/ 3 w 113"/>
                    <a:gd name="T13" fmla="*/ 3 h 107"/>
                    <a:gd name="T14" fmla="*/ 16 w 113"/>
                    <a:gd name="T15" fmla="*/ 3 h 107"/>
                    <a:gd name="T16" fmla="*/ 108 w 113"/>
                    <a:gd name="T17" fmla="*/ 91 h 107"/>
                    <a:gd name="T18" fmla="*/ 108 w 113"/>
                    <a:gd name="T19" fmla="*/ 91 h 107"/>
                    <a:gd name="T20" fmla="*/ 109 w 113"/>
                    <a:gd name="T21" fmla="*/ 103 h 107"/>
                    <a:gd name="T22" fmla="*/ 109 w 113"/>
                    <a:gd name="T23" fmla="*/ 103 h 107"/>
                    <a:gd name="T24" fmla="*/ 102 w 113"/>
                    <a:gd name="T25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" h="107">
                      <a:moveTo>
                        <a:pt x="102" y="106"/>
                      </a:moveTo>
                      <a:lnTo>
                        <a:pt x="102" y="106"/>
                      </a:lnTo>
                      <a:cubicBezTo>
                        <a:pt x="100" y="106"/>
                        <a:pt x="98" y="105"/>
                        <a:pt x="96" y="103"/>
                      </a:cubicBezTo>
                      <a:lnTo>
                        <a:pt x="4" y="16"/>
                      </a:lnTo>
                      <a:lnTo>
                        <a:pt x="4" y="16"/>
                      </a:lnTo>
                      <a:cubicBezTo>
                        <a:pt x="1" y="13"/>
                        <a:pt x="0" y="6"/>
                        <a:pt x="3" y="3"/>
                      </a:cubicBezTo>
                      <a:lnTo>
                        <a:pt x="3" y="3"/>
                      </a:lnTo>
                      <a:cubicBezTo>
                        <a:pt x="7" y="0"/>
                        <a:pt x="13" y="0"/>
                        <a:pt x="16" y="3"/>
                      </a:cubicBezTo>
                      <a:lnTo>
                        <a:pt x="108" y="91"/>
                      </a:lnTo>
                      <a:lnTo>
                        <a:pt x="108" y="91"/>
                      </a:lnTo>
                      <a:cubicBezTo>
                        <a:pt x="112" y="95"/>
                        <a:pt x="112" y="99"/>
                        <a:pt x="109" y="103"/>
                      </a:cubicBezTo>
                      <a:lnTo>
                        <a:pt x="109" y="103"/>
                      </a:lnTo>
                      <a:cubicBezTo>
                        <a:pt x="107" y="105"/>
                        <a:pt x="105" y="106"/>
                        <a:pt x="102" y="10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7" name="Freeform 167">
                  <a:extLst>
                    <a:ext uri="{FF2B5EF4-FFF2-40B4-BE49-F238E27FC236}">
                      <a16:creationId xmlns:a16="http://schemas.microsoft.com/office/drawing/2014/main" id="{027170A3-5DC8-4678-8E19-70A74EAFD6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17561" y="7487876"/>
                  <a:ext cx="102036" cy="94187"/>
                </a:xfrm>
                <a:custGeom>
                  <a:avLst/>
                  <a:gdLst>
                    <a:gd name="T0" fmla="*/ 10 w 113"/>
                    <a:gd name="T1" fmla="*/ 106 h 107"/>
                    <a:gd name="T2" fmla="*/ 10 w 113"/>
                    <a:gd name="T3" fmla="*/ 106 h 107"/>
                    <a:gd name="T4" fmla="*/ 3 w 113"/>
                    <a:gd name="T5" fmla="*/ 103 h 107"/>
                    <a:gd name="T6" fmla="*/ 3 w 113"/>
                    <a:gd name="T7" fmla="*/ 103 h 107"/>
                    <a:gd name="T8" fmla="*/ 4 w 113"/>
                    <a:gd name="T9" fmla="*/ 91 h 107"/>
                    <a:gd name="T10" fmla="*/ 96 w 113"/>
                    <a:gd name="T11" fmla="*/ 3 h 107"/>
                    <a:gd name="T12" fmla="*/ 96 w 113"/>
                    <a:gd name="T13" fmla="*/ 3 h 107"/>
                    <a:gd name="T14" fmla="*/ 109 w 113"/>
                    <a:gd name="T15" fmla="*/ 3 h 107"/>
                    <a:gd name="T16" fmla="*/ 109 w 113"/>
                    <a:gd name="T17" fmla="*/ 3 h 107"/>
                    <a:gd name="T18" fmla="*/ 108 w 113"/>
                    <a:gd name="T19" fmla="*/ 16 h 107"/>
                    <a:gd name="T20" fmla="*/ 16 w 113"/>
                    <a:gd name="T21" fmla="*/ 103 h 107"/>
                    <a:gd name="T22" fmla="*/ 16 w 113"/>
                    <a:gd name="T23" fmla="*/ 103 h 107"/>
                    <a:gd name="T24" fmla="*/ 10 w 113"/>
                    <a:gd name="T25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3" h="107">
                      <a:moveTo>
                        <a:pt x="10" y="106"/>
                      </a:moveTo>
                      <a:lnTo>
                        <a:pt x="10" y="106"/>
                      </a:lnTo>
                      <a:cubicBezTo>
                        <a:pt x="8" y="106"/>
                        <a:pt x="5" y="105"/>
                        <a:pt x="3" y="103"/>
                      </a:cubicBezTo>
                      <a:lnTo>
                        <a:pt x="3" y="103"/>
                      </a:lnTo>
                      <a:cubicBezTo>
                        <a:pt x="0" y="99"/>
                        <a:pt x="1" y="95"/>
                        <a:pt x="4" y="91"/>
                      </a:cubicBezTo>
                      <a:lnTo>
                        <a:pt x="96" y="3"/>
                      </a:lnTo>
                      <a:lnTo>
                        <a:pt x="96" y="3"/>
                      </a:lnTo>
                      <a:cubicBezTo>
                        <a:pt x="99" y="0"/>
                        <a:pt x="105" y="0"/>
                        <a:pt x="109" y="3"/>
                      </a:cubicBezTo>
                      <a:lnTo>
                        <a:pt x="109" y="3"/>
                      </a:lnTo>
                      <a:cubicBezTo>
                        <a:pt x="112" y="6"/>
                        <a:pt x="112" y="13"/>
                        <a:pt x="108" y="16"/>
                      </a:cubicBezTo>
                      <a:lnTo>
                        <a:pt x="16" y="103"/>
                      </a:lnTo>
                      <a:lnTo>
                        <a:pt x="16" y="103"/>
                      </a:lnTo>
                      <a:cubicBezTo>
                        <a:pt x="15" y="105"/>
                        <a:pt x="12" y="106"/>
                        <a:pt x="10" y="10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8" name="Freeform 168">
                  <a:extLst>
                    <a:ext uri="{FF2B5EF4-FFF2-40B4-BE49-F238E27FC236}">
                      <a16:creationId xmlns:a16="http://schemas.microsoft.com/office/drawing/2014/main" id="{695ACAE8-814C-40E1-9D42-C78AF3E7C2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8003" y="7715495"/>
                  <a:ext cx="98113" cy="94187"/>
                </a:xfrm>
                <a:custGeom>
                  <a:avLst/>
                  <a:gdLst>
                    <a:gd name="T0" fmla="*/ 101 w 112"/>
                    <a:gd name="T1" fmla="*/ 106 h 107"/>
                    <a:gd name="T2" fmla="*/ 101 w 112"/>
                    <a:gd name="T3" fmla="*/ 106 h 107"/>
                    <a:gd name="T4" fmla="*/ 96 w 112"/>
                    <a:gd name="T5" fmla="*/ 103 h 107"/>
                    <a:gd name="T6" fmla="*/ 3 w 112"/>
                    <a:gd name="T7" fmla="*/ 15 h 107"/>
                    <a:gd name="T8" fmla="*/ 3 w 112"/>
                    <a:gd name="T9" fmla="*/ 15 h 107"/>
                    <a:gd name="T10" fmla="*/ 3 w 112"/>
                    <a:gd name="T11" fmla="*/ 3 h 107"/>
                    <a:gd name="T12" fmla="*/ 3 w 112"/>
                    <a:gd name="T13" fmla="*/ 3 h 107"/>
                    <a:gd name="T14" fmla="*/ 15 w 112"/>
                    <a:gd name="T15" fmla="*/ 3 h 107"/>
                    <a:gd name="T16" fmla="*/ 107 w 112"/>
                    <a:gd name="T17" fmla="*/ 90 h 107"/>
                    <a:gd name="T18" fmla="*/ 107 w 112"/>
                    <a:gd name="T19" fmla="*/ 90 h 107"/>
                    <a:gd name="T20" fmla="*/ 107 w 112"/>
                    <a:gd name="T21" fmla="*/ 103 h 107"/>
                    <a:gd name="T22" fmla="*/ 107 w 112"/>
                    <a:gd name="T23" fmla="*/ 103 h 107"/>
                    <a:gd name="T24" fmla="*/ 101 w 112"/>
                    <a:gd name="T25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107">
                      <a:moveTo>
                        <a:pt x="101" y="106"/>
                      </a:moveTo>
                      <a:lnTo>
                        <a:pt x="101" y="106"/>
                      </a:lnTo>
                      <a:cubicBezTo>
                        <a:pt x="99" y="106"/>
                        <a:pt x="97" y="105"/>
                        <a:pt x="96" y="103"/>
                      </a:cubicBezTo>
                      <a:lnTo>
                        <a:pt x="3" y="15"/>
                      </a:lnTo>
                      <a:lnTo>
                        <a:pt x="3" y="15"/>
                      </a:lnTo>
                      <a:cubicBezTo>
                        <a:pt x="0" y="12"/>
                        <a:pt x="0" y="6"/>
                        <a:pt x="3" y="3"/>
                      </a:cubicBezTo>
                      <a:lnTo>
                        <a:pt x="3" y="3"/>
                      </a:lnTo>
                      <a:cubicBezTo>
                        <a:pt x="6" y="0"/>
                        <a:pt x="12" y="0"/>
                        <a:pt x="15" y="3"/>
                      </a:cubicBezTo>
                      <a:lnTo>
                        <a:pt x="107" y="90"/>
                      </a:lnTo>
                      <a:lnTo>
                        <a:pt x="107" y="90"/>
                      </a:lnTo>
                      <a:cubicBezTo>
                        <a:pt x="111" y="94"/>
                        <a:pt x="111" y="100"/>
                        <a:pt x="107" y="103"/>
                      </a:cubicBezTo>
                      <a:lnTo>
                        <a:pt x="107" y="103"/>
                      </a:lnTo>
                      <a:cubicBezTo>
                        <a:pt x="106" y="105"/>
                        <a:pt x="104" y="106"/>
                        <a:pt x="101" y="10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29" name="Freeform 169">
                  <a:extLst>
                    <a:ext uri="{FF2B5EF4-FFF2-40B4-BE49-F238E27FC236}">
                      <a16:creationId xmlns:a16="http://schemas.microsoft.com/office/drawing/2014/main" id="{7E268387-6767-4DBE-A49B-FC0D477FCC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118003" y="7715495"/>
                  <a:ext cx="98113" cy="94187"/>
                </a:xfrm>
                <a:custGeom>
                  <a:avLst/>
                  <a:gdLst>
                    <a:gd name="T0" fmla="*/ 9 w 112"/>
                    <a:gd name="T1" fmla="*/ 106 h 107"/>
                    <a:gd name="T2" fmla="*/ 9 w 112"/>
                    <a:gd name="T3" fmla="*/ 106 h 107"/>
                    <a:gd name="T4" fmla="*/ 3 w 112"/>
                    <a:gd name="T5" fmla="*/ 103 h 107"/>
                    <a:gd name="T6" fmla="*/ 3 w 112"/>
                    <a:gd name="T7" fmla="*/ 103 h 107"/>
                    <a:gd name="T8" fmla="*/ 3 w 112"/>
                    <a:gd name="T9" fmla="*/ 90 h 107"/>
                    <a:gd name="T10" fmla="*/ 96 w 112"/>
                    <a:gd name="T11" fmla="*/ 3 h 107"/>
                    <a:gd name="T12" fmla="*/ 96 w 112"/>
                    <a:gd name="T13" fmla="*/ 3 h 107"/>
                    <a:gd name="T14" fmla="*/ 107 w 112"/>
                    <a:gd name="T15" fmla="*/ 3 h 107"/>
                    <a:gd name="T16" fmla="*/ 107 w 112"/>
                    <a:gd name="T17" fmla="*/ 3 h 107"/>
                    <a:gd name="T18" fmla="*/ 107 w 112"/>
                    <a:gd name="T19" fmla="*/ 15 h 107"/>
                    <a:gd name="T20" fmla="*/ 15 w 112"/>
                    <a:gd name="T21" fmla="*/ 103 h 107"/>
                    <a:gd name="T22" fmla="*/ 15 w 112"/>
                    <a:gd name="T23" fmla="*/ 103 h 107"/>
                    <a:gd name="T24" fmla="*/ 9 w 112"/>
                    <a:gd name="T25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12" h="107">
                      <a:moveTo>
                        <a:pt x="9" y="106"/>
                      </a:moveTo>
                      <a:lnTo>
                        <a:pt x="9" y="106"/>
                      </a:lnTo>
                      <a:cubicBezTo>
                        <a:pt x="7" y="106"/>
                        <a:pt x="5" y="105"/>
                        <a:pt x="3" y="103"/>
                      </a:cubicBezTo>
                      <a:lnTo>
                        <a:pt x="3" y="103"/>
                      </a:lnTo>
                      <a:cubicBezTo>
                        <a:pt x="0" y="100"/>
                        <a:pt x="0" y="94"/>
                        <a:pt x="3" y="90"/>
                      </a:cubicBezTo>
                      <a:lnTo>
                        <a:pt x="96" y="3"/>
                      </a:lnTo>
                      <a:lnTo>
                        <a:pt x="96" y="3"/>
                      </a:lnTo>
                      <a:cubicBezTo>
                        <a:pt x="99" y="0"/>
                        <a:pt x="105" y="0"/>
                        <a:pt x="107" y="3"/>
                      </a:cubicBezTo>
                      <a:lnTo>
                        <a:pt x="107" y="3"/>
                      </a:lnTo>
                      <a:cubicBezTo>
                        <a:pt x="111" y="6"/>
                        <a:pt x="111" y="12"/>
                        <a:pt x="107" y="15"/>
                      </a:cubicBezTo>
                      <a:lnTo>
                        <a:pt x="15" y="103"/>
                      </a:lnTo>
                      <a:lnTo>
                        <a:pt x="15" y="103"/>
                      </a:lnTo>
                      <a:cubicBezTo>
                        <a:pt x="13" y="105"/>
                        <a:pt x="12" y="106"/>
                        <a:pt x="9" y="10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0" name="Freeform 170">
                  <a:extLst>
                    <a:ext uri="{FF2B5EF4-FFF2-40B4-BE49-F238E27FC236}">
                      <a16:creationId xmlns:a16="http://schemas.microsoft.com/office/drawing/2014/main" id="{37BAD09A-6989-4E7B-BDD9-5F44597383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23669" y="7491801"/>
                  <a:ext cx="94187" cy="94187"/>
                </a:xfrm>
                <a:custGeom>
                  <a:avLst/>
                  <a:gdLst>
                    <a:gd name="T0" fmla="*/ 63 w 108"/>
                    <a:gd name="T1" fmla="*/ 6 h 104"/>
                    <a:gd name="T2" fmla="*/ 67 w 108"/>
                    <a:gd name="T3" fmla="*/ 15 h 104"/>
                    <a:gd name="T4" fmla="*/ 71 w 108"/>
                    <a:gd name="T5" fmla="*/ 23 h 104"/>
                    <a:gd name="T6" fmla="*/ 71 w 108"/>
                    <a:gd name="T7" fmla="*/ 23 h 104"/>
                    <a:gd name="T8" fmla="*/ 75 w 108"/>
                    <a:gd name="T9" fmla="*/ 27 h 104"/>
                    <a:gd name="T10" fmla="*/ 75 w 108"/>
                    <a:gd name="T11" fmla="*/ 27 h 104"/>
                    <a:gd name="T12" fmla="*/ 79 w 108"/>
                    <a:gd name="T13" fmla="*/ 28 h 104"/>
                    <a:gd name="T14" fmla="*/ 88 w 108"/>
                    <a:gd name="T15" fmla="*/ 30 h 104"/>
                    <a:gd name="T16" fmla="*/ 98 w 108"/>
                    <a:gd name="T17" fmla="*/ 31 h 104"/>
                    <a:gd name="T18" fmla="*/ 98 w 108"/>
                    <a:gd name="T19" fmla="*/ 31 h 104"/>
                    <a:gd name="T20" fmla="*/ 106 w 108"/>
                    <a:gd name="T21" fmla="*/ 38 h 104"/>
                    <a:gd name="T22" fmla="*/ 106 w 108"/>
                    <a:gd name="T23" fmla="*/ 38 h 104"/>
                    <a:gd name="T24" fmla="*/ 103 w 108"/>
                    <a:gd name="T25" fmla="*/ 49 h 104"/>
                    <a:gd name="T26" fmla="*/ 97 w 108"/>
                    <a:gd name="T27" fmla="*/ 56 h 104"/>
                    <a:gd name="T28" fmla="*/ 90 w 108"/>
                    <a:gd name="T29" fmla="*/ 62 h 104"/>
                    <a:gd name="T30" fmla="*/ 90 w 108"/>
                    <a:gd name="T31" fmla="*/ 62 h 104"/>
                    <a:gd name="T32" fmla="*/ 87 w 108"/>
                    <a:gd name="T33" fmla="*/ 66 h 104"/>
                    <a:gd name="T34" fmla="*/ 87 w 108"/>
                    <a:gd name="T35" fmla="*/ 66 h 104"/>
                    <a:gd name="T36" fmla="*/ 87 w 108"/>
                    <a:gd name="T37" fmla="*/ 71 h 104"/>
                    <a:gd name="T38" fmla="*/ 88 w 108"/>
                    <a:gd name="T39" fmla="*/ 80 h 104"/>
                    <a:gd name="T40" fmla="*/ 90 w 108"/>
                    <a:gd name="T41" fmla="*/ 89 h 104"/>
                    <a:gd name="T42" fmla="*/ 90 w 108"/>
                    <a:gd name="T43" fmla="*/ 89 h 104"/>
                    <a:gd name="T44" fmla="*/ 86 w 108"/>
                    <a:gd name="T45" fmla="*/ 99 h 104"/>
                    <a:gd name="T46" fmla="*/ 86 w 108"/>
                    <a:gd name="T47" fmla="*/ 99 h 104"/>
                    <a:gd name="T48" fmla="*/ 75 w 108"/>
                    <a:gd name="T49" fmla="*/ 100 h 104"/>
                    <a:gd name="T50" fmla="*/ 67 w 108"/>
                    <a:gd name="T51" fmla="*/ 96 h 104"/>
                    <a:gd name="T52" fmla="*/ 58 w 108"/>
                    <a:gd name="T53" fmla="*/ 92 h 104"/>
                    <a:gd name="T54" fmla="*/ 58 w 108"/>
                    <a:gd name="T55" fmla="*/ 92 h 104"/>
                    <a:gd name="T56" fmla="*/ 53 w 108"/>
                    <a:gd name="T57" fmla="*/ 91 h 104"/>
                    <a:gd name="T58" fmla="*/ 53 w 108"/>
                    <a:gd name="T59" fmla="*/ 91 h 104"/>
                    <a:gd name="T60" fmla="*/ 49 w 108"/>
                    <a:gd name="T61" fmla="*/ 92 h 104"/>
                    <a:gd name="T62" fmla="*/ 41 w 108"/>
                    <a:gd name="T63" fmla="*/ 96 h 104"/>
                    <a:gd name="T64" fmla="*/ 33 w 108"/>
                    <a:gd name="T65" fmla="*/ 100 h 104"/>
                    <a:gd name="T66" fmla="*/ 33 w 108"/>
                    <a:gd name="T67" fmla="*/ 100 h 104"/>
                    <a:gd name="T68" fmla="*/ 22 w 108"/>
                    <a:gd name="T69" fmla="*/ 99 h 104"/>
                    <a:gd name="T70" fmla="*/ 22 w 108"/>
                    <a:gd name="T71" fmla="*/ 99 h 104"/>
                    <a:gd name="T72" fmla="*/ 17 w 108"/>
                    <a:gd name="T73" fmla="*/ 89 h 104"/>
                    <a:gd name="T74" fmla="*/ 19 w 108"/>
                    <a:gd name="T75" fmla="*/ 80 h 104"/>
                    <a:gd name="T76" fmla="*/ 21 w 108"/>
                    <a:gd name="T77" fmla="*/ 71 h 104"/>
                    <a:gd name="T78" fmla="*/ 21 w 108"/>
                    <a:gd name="T79" fmla="*/ 71 h 104"/>
                    <a:gd name="T80" fmla="*/ 20 w 108"/>
                    <a:gd name="T81" fmla="*/ 66 h 104"/>
                    <a:gd name="T82" fmla="*/ 20 w 108"/>
                    <a:gd name="T83" fmla="*/ 66 h 104"/>
                    <a:gd name="T84" fmla="*/ 17 w 108"/>
                    <a:gd name="T85" fmla="*/ 62 h 104"/>
                    <a:gd name="T86" fmla="*/ 11 w 108"/>
                    <a:gd name="T87" fmla="*/ 56 h 104"/>
                    <a:gd name="T88" fmla="*/ 5 w 108"/>
                    <a:gd name="T89" fmla="*/ 49 h 104"/>
                    <a:gd name="T90" fmla="*/ 5 w 108"/>
                    <a:gd name="T91" fmla="*/ 49 h 104"/>
                    <a:gd name="T92" fmla="*/ 2 w 108"/>
                    <a:gd name="T93" fmla="*/ 38 h 104"/>
                    <a:gd name="T94" fmla="*/ 2 w 108"/>
                    <a:gd name="T95" fmla="*/ 38 h 104"/>
                    <a:gd name="T96" fmla="*/ 10 w 108"/>
                    <a:gd name="T97" fmla="*/ 31 h 104"/>
                    <a:gd name="T98" fmla="*/ 19 w 108"/>
                    <a:gd name="T99" fmla="*/ 30 h 104"/>
                    <a:gd name="T100" fmla="*/ 28 w 108"/>
                    <a:gd name="T101" fmla="*/ 28 h 104"/>
                    <a:gd name="T102" fmla="*/ 28 w 108"/>
                    <a:gd name="T103" fmla="*/ 28 h 104"/>
                    <a:gd name="T104" fmla="*/ 33 w 108"/>
                    <a:gd name="T105" fmla="*/ 27 h 104"/>
                    <a:gd name="T106" fmla="*/ 33 w 108"/>
                    <a:gd name="T107" fmla="*/ 27 h 104"/>
                    <a:gd name="T108" fmla="*/ 36 w 108"/>
                    <a:gd name="T109" fmla="*/ 23 h 104"/>
                    <a:gd name="T110" fmla="*/ 41 w 108"/>
                    <a:gd name="T111" fmla="*/ 15 h 104"/>
                    <a:gd name="T112" fmla="*/ 45 w 108"/>
                    <a:gd name="T113" fmla="*/ 6 h 104"/>
                    <a:gd name="T114" fmla="*/ 45 w 108"/>
                    <a:gd name="T115" fmla="*/ 6 h 104"/>
                    <a:gd name="T116" fmla="*/ 53 w 108"/>
                    <a:gd name="T117" fmla="*/ 0 h 104"/>
                    <a:gd name="T118" fmla="*/ 53 w 108"/>
                    <a:gd name="T119" fmla="*/ 0 h 104"/>
                    <a:gd name="T120" fmla="*/ 63 w 108"/>
                    <a:gd name="T121" fmla="*/ 6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08" h="104">
                      <a:moveTo>
                        <a:pt x="63" y="6"/>
                      </a:moveTo>
                      <a:lnTo>
                        <a:pt x="67" y="15"/>
                      </a:lnTo>
                      <a:lnTo>
                        <a:pt x="71" y="23"/>
                      </a:lnTo>
                      <a:lnTo>
                        <a:pt x="71" y="23"/>
                      </a:lnTo>
                      <a:cubicBezTo>
                        <a:pt x="72" y="24"/>
                        <a:pt x="73" y="26"/>
                        <a:pt x="75" y="27"/>
                      </a:cubicBezTo>
                      <a:lnTo>
                        <a:pt x="75" y="27"/>
                      </a:lnTo>
                      <a:cubicBezTo>
                        <a:pt x="76" y="27"/>
                        <a:pt x="77" y="28"/>
                        <a:pt x="79" y="28"/>
                      </a:cubicBezTo>
                      <a:lnTo>
                        <a:pt x="88" y="30"/>
                      </a:lnTo>
                      <a:lnTo>
                        <a:pt x="98" y="31"/>
                      </a:lnTo>
                      <a:lnTo>
                        <a:pt x="98" y="31"/>
                      </a:lnTo>
                      <a:cubicBezTo>
                        <a:pt x="102" y="32"/>
                        <a:pt x="105" y="35"/>
                        <a:pt x="106" y="38"/>
                      </a:cubicBezTo>
                      <a:lnTo>
                        <a:pt x="106" y="38"/>
                      </a:lnTo>
                      <a:cubicBezTo>
                        <a:pt x="107" y="42"/>
                        <a:pt x="106" y="46"/>
                        <a:pt x="103" y="49"/>
                      </a:cubicBezTo>
                      <a:lnTo>
                        <a:pt x="97" y="56"/>
                      </a:lnTo>
                      <a:lnTo>
                        <a:pt x="90" y="62"/>
                      </a:lnTo>
                      <a:lnTo>
                        <a:pt x="90" y="62"/>
                      </a:lnTo>
                      <a:cubicBezTo>
                        <a:pt x="88" y="63"/>
                        <a:pt x="87" y="64"/>
                        <a:pt x="87" y="66"/>
                      </a:cubicBezTo>
                      <a:lnTo>
                        <a:pt x="87" y="66"/>
                      </a:lnTo>
                      <a:cubicBezTo>
                        <a:pt x="87" y="68"/>
                        <a:pt x="87" y="70"/>
                        <a:pt x="87" y="71"/>
                      </a:cubicBezTo>
                      <a:lnTo>
                        <a:pt x="88" y="80"/>
                      </a:lnTo>
                      <a:lnTo>
                        <a:pt x="90" y="89"/>
                      </a:lnTo>
                      <a:lnTo>
                        <a:pt x="90" y="89"/>
                      </a:lnTo>
                      <a:cubicBezTo>
                        <a:pt x="91" y="93"/>
                        <a:pt x="89" y="97"/>
                        <a:pt x="86" y="99"/>
                      </a:cubicBezTo>
                      <a:lnTo>
                        <a:pt x="86" y="99"/>
                      </a:lnTo>
                      <a:cubicBezTo>
                        <a:pt x="83" y="102"/>
                        <a:pt x="79" y="103"/>
                        <a:pt x="75" y="100"/>
                      </a:cubicBezTo>
                      <a:lnTo>
                        <a:pt x="67" y="96"/>
                      </a:lnTo>
                      <a:lnTo>
                        <a:pt x="58" y="92"/>
                      </a:lnTo>
                      <a:lnTo>
                        <a:pt x="58" y="92"/>
                      </a:lnTo>
                      <a:cubicBezTo>
                        <a:pt x="57" y="91"/>
                        <a:pt x="55" y="91"/>
                        <a:pt x="53" y="91"/>
                      </a:cubicBezTo>
                      <a:lnTo>
                        <a:pt x="53" y="91"/>
                      </a:lnTo>
                      <a:cubicBezTo>
                        <a:pt x="53" y="91"/>
                        <a:pt x="51" y="91"/>
                        <a:pt x="49" y="92"/>
                      </a:cubicBezTo>
                      <a:lnTo>
                        <a:pt x="41" y="96"/>
                      </a:lnTo>
                      <a:lnTo>
                        <a:pt x="33" y="100"/>
                      </a:lnTo>
                      <a:lnTo>
                        <a:pt x="33" y="100"/>
                      </a:lnTo>
                      <a:cubicBezTo>
                        <a:pt x="28" y="103"/>
                        <a:pt x="24" y="102"/>
                        <a:pt x="22" y="99"/>
                      </a:cubicBezTo>
                      <a:lnTo>
                        <a:pt x="22" y="99"/>
                      </a:lnTo>
                      <a:cubicBezTo>
                        <a:pt x="18" y="97"/>
                        <a:pt x="17" y="93"/>
                        <a:pt x="17" y="89"/>
                      </a:cubicBezTo>
                      <a:lnTo>
                        <a:pt x="19" y="80"/>
                      </a:lnTo>
                      <a:lnTo>
                        <a:pt x="21" y="71"/>
                      </a:lnTo>
                      <a:lnTo>
                        <a:pt x="21" y="71"/>
                      </a:lnTo>
                      <a:cubicBezTo>
                        <a:pt x="21" y="70"/>
                        <a:pt x="21" y="68"/>
                        <a:pt x="20" y="66"/>
                      </a:cubicBezTo>
                      <a:lnTo>
                        <a:pt x="20" y="66"/>
                      </a:lnTo>
                      <a:cubicBezTo>
                        <a:pt x="20" y="64"/>
                        <a:pt x="19" y="63"/>
                        <a:pt x="17" y="62"/>
                      </a:cubicBezTo>
                      <a:lnTo>
                        <a:pt x="11" y="56"/>
                      </a:lnTo>
                      <a:lnTo>
                        <a:pt x="5" y="49"/>
                      </a:lnTo>
                      <a:lnTo>
                        <a:pt x="5" y="49"/>
                      </a:lnTo>
                      <a:cubicBezTo>
                        <a:pt x="1" y="46"/>
                        <a:pt x="0" y="42"/>
                        <a:pt x="2" y="38"/>
                      </a:cubicBezTo>
                      <a:lnTo>
                        <a:pt x="2" y="38"/>
                      </a:lnTo>
                      <a:cubicBezTo>
                        <a:pt x="3" y="35"/>
                        <a:pt x="5" y="32"/>
                        <a:pt x="10" y="31"/>
                      </a:cubicBezTo>
                      <a:lnTo>
                        <a:pt x="19" y="30"/>
                      </a:lnTo>
                      <a:lnTo>
                        <a:pt x="28" y="28"/>
                      </a:lnTo>
                      <a:lnTo>
                        <a:pt x="28" y="28"/>
                      </a:lnTo>
                      <a:cubicBezTo>
                        <a:pt x="30" y="28"/>
                        <a:pt x="32" y="27"/>
                        <a:pt x="33" y="27"/>
                      </a:cubicBezTo>
                      <a:lnTo>
                        <a:pt x="33" y="27"/>
                      </a:lnTo>
                      <a:cubicBezTo>
                        <a:pt x="34" y="26"/>
                        <a:pt x="35" y="24"/>
                        <a:pt x="36" y="23"/>
                      </a:cubicBezTo>
                      <a:lnTo>
                        <a:pt x="41" y="15"/>
                      </a:lnTo>
                      <a:lnTo>
                        <a:pt x="45" y="6"/>
                      </a:lnTo>
                      <a:lnTo>
                        <a:pt x="45" y="6"/>
                      </a:lnTo>
                      <a:cubicBezTo>
                        <a:pt x="47" y="2"/>
                        <a:pt x="50" y="0"/>
                        <a:pt x="53" y="0"/>
                      </a:cubicBezTo>
                      <a:lnTo>
                        <a:pt x="53" y="0"/>
                      </a:lnTo>
                      <a:cubicBezTo>
                        <a:pt x="58" y="0"/>
                        <a:pt x="61" y="2"/>
                        <a:pt x="63" y="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1" name="Freeform 171">
                  <a:extLst>
                    <a:ext uri="{FF2B5EF4-FFF2-40B4-BE49-F238E27FC236}">
                      <a16:creationId xmlns:a16="http://schemas.microsoft.com/office/drawing/2014/main" id="{EAF73040-3AB5-43DC-8DEC-D5E00DE780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15820" y="7483952"/>
                  <a:ext cx="113808" cy="105959"/>
                </a:xfrm>
                <a:custGeom>
                  <a:avLst/>
                  <a:gdLst>
                    <a:gd name="T0" fmla="*/ 62 w 127"/>
                    <a:gd name="T1" fmla="*/ 17 h 120"/>
                    <a:gd name="T2" fmla="*/ 53 w 127"/>
                    <a:gd name="T3" fmla="*/ 35 h 120"/>
                    <a:gd name="T4" fmla="*/ 47 w 127"/>
                    <a:gd name="T5" fmla="*/ 42 h 120"/>
                    <a:gd name="T6" fmla="*/ 38 w 127"/>
                    <a:gd name="T7" fmla="*/ 45 h 120"/>
                    <a:gd name="T8" fmla="*/ 20 w 127"/>
                    <a:gd name="T9" fmla="*/ 48 h 120"/>
                    <a:gd name="T10" fmla="*/ 19 w 127"/>
                    <a:gd name="T11" fmla="*/ 49 h 120"/>
                    <a:gd name="T12" fmla="*/ 33 w 127"/>
                    <a:gd name="T13" fmla="*/ 64 h 120"/>
                    <a:gd name="T14" fmla="*/ 37 w 127"/>
                    <a:gd name="T15" fmla="*/ 71 h 120"/>
                    <a:gd name="T16" fmla="*/ 38 w 127"/>
                    <a:gd name="T17" fmla="*/ 81 h 120"/>
                    <a:gd name="T18" fmla="*/ 35 w 127"/>
                    <a:gd name="T19" fmla="*/ 99 h 120"/>
                    <a:gd name="T20" fmla="*/ 36 w 127"/>
                    <a:gd name="T21" fmla="*/ 101 h 120"/>
                    <a:gd name="T22" fmla="*/ 54 w 127"/>
                    <a:gd name="T23" fmla="*/ 92 h 120"/>
                    <a:gd name="T24" fmla="*/ 72 w 127"/>
                    <a:gd name="T25" fmla="*/ 92 h 120"/>
                    <a:gd name="T26" fmla="*/ 88 w 127"/>
                    <a:gd name="T27" fmla="*/ 101 h 120"/>
                    <a:gd name="T28" fmla="*/ 90 w 127"/>
                    <a:gd name="T29" fmla="*/ 101 h 120"/>
                    <a:gd name="T30" fmla="*/ 87 w 127"/>
                    <a:gd name="T31" fmla="*/ 81 h 120"/>
                    <a:gd name="T32" fmla="*/ 88 w 127"/>
                    <a:gd name="T33" fmla="*/ 71 h 120"/>
                    <a:gd name="T34" fmla="*/ 93 w 127"/>
                    <a:gd name="T35" fmla="*/ 64 h 120"/>
                    <a:gd name="T36" fmla="*/ 106 w 127"/>
                    <a:gd name="T37" fmla="*/ 51 h 120"/>
                    <a:gd name="T38" fmla="*/ 107 w 127"/>
                    <a:gd name="T39" fmla="*/ 49 h 120"/>
                    <a:gd name="T40" fmla="*/ 87 w 127"/>
                    <a:gd name="T41" fmla="*/ 45 h 120"/>
                    <a:gd name="T42" fmla="*/ 79 w 127"/>
                    <a:gd name="T43" fmla="*/ 42 h 120"/>
                    <a:gd name="T44" fmla="*/ 73 w 127"/>
                    <a:gd name="T45" fmla="*/ 35 h 120"/>
                    <a:gd name="T46" fmla="*/ 64 w 127"/>
                    <a:gd name="T47" fmla="*/ 19 h 120"/>
                    <a:gd name="T48" fmla="*/ 62 w 127"/>
                    <a:gd name="T49" fmla="*/ 17 h 120"/>
                    <a:gd name="T50" fmla="*/ 89 w 127"/>
                    <a:gd name="T51" fmla="*/ 118 h 120"/>
                    <a:gd name="T52" fmla="*/ 63 w 127"/>
                    <a:gd name="T53" fmla="*/ 107 h 120"/>
                    <a:gd name="T54" fmla="*/ 62 w 127"/>
                    <a:gd name="T55" fmla="*/ 107 h 120"/>
                    <a:gd name="T56" fmla="*/ 45 w 127"/>
                    <a:gd name="T57" fmla="*/ 116 h 120"/>
                    <a:gd name="T58" fmla="*/ 26 w 127"/>
                    <a:gd name="T59" fmla="*/ 115 h 120"/>
                    <a:gd name="T60" fmla="*/ 21 w 127"/>
                    <a:gd name="T61" fmla="*/ 78 h 120"/>
                    <a:gd name="T62" fmla="*/ 20 w 127"/>
                    <a:gd name="T63" fmla="*/ 76 h 120"/>
                    <a:gd name="T64" fmla="*/ 7 w 127"/>
                    <a:gd name="T65" fmla="*/ 64 h 120"/>
                    <a:gd name="T66" fmla="*/ 3 w 127"/>
                    <a:gd name="T67" fmla="*/ 44 h 120"/>
                    <a:gd name="T68" fmla="*/ 36 w 127"/>
                    <a:gd name="T69" fmla="*/ 28 h 120"/>
                    <a:gd name="T70" fmla="*/ 37 w 127"/>
                    <a:gd name="T71" fmla="*/ 27 h 120"/>
                    <a:gd name="T72" fmla="*/ 45 w 127"/>
                    <a:gd name="T73" fmla="*/ 10 h 120"/>
                    <a:gd name="T74" fmla="*/ 62 w 127"/>
                    <a:gd name="T75" fmla="*/ 0 h 120"/>
                    <a:gd name="T76" fmla="*/ 88 w 127"/>
                    <a:gd name="T77" fmla="*/ 27 h 120"/>
                    <a:gd name="T78" fmla="*/ 90 w 127"/>
                    <a:gd name="T79" fmla="*/ 28 h 120"/>
                    <a:gd name="T80" fmla="*/ 108 w 127"/>
                    <a:gd name="T81" fmla="*/ 30 h 120"/>
                    <a:gd name="T82" fmla="*/ 123 w 127"/>
                    <a:gd name="T83" fmla="*/ 44 h 120"/>
                    <a:gd name="T84" fmla="*/ 105 w 127"/>
                    <a:gd name="T85" fmla="*/ 76 h 120"/>
                    <a:gd name="T86" fmla="*/ 104 w 127"/>
                    <a:gd name="T87" fmla="*/ 78 h 120"/>
                    <a:gd name="T88" fmla="*/ 108 w 127"/>
                    <a:gd name="T89" fmla="*/ 96 h 120"/>
                    <a:gd name="T90" fmla="*/ 100 w 127"/>
                    <a:gd name="T91" fmla="*/ 11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27" h="120">
                      <a:moveTo>
                        <a:pt x="62" y="17"/>
                      </a:moveTo>
                      <a:lnTo>
                        <a:pt x="62" y="17"/>
                      </a:lnTo>
                      <a:lnTo>
                        <a:pt x="62" y="19"/>
                      </a:lnTo>
                      <a:lnTo>
                        <a:pt x="53" y="35"/>
                      </a:lnTo>
                      <a:lnTo>
                        <a:pt x="53" y="35"/>
                      </a:lnTo>
                      <a:cubicBezTo>
                        <a:pt x="52" y="37"/>
                        <a:pt x="50" y="40"/>
                        <a:pt x="47" y="42"/>
                      </a:cubicBezTo>
                      <a:lnTo>
                        <a:pt x="47" y="42"/>
                      </a:lnTo>
                      <a:cubicBezTo>
                        <a:pt x="44" y="44"/>
                        <a:pt x="42" y="45"/>
                        <a:pt x="38" y="45"/>
                      </a:cubicBezTo>
                      <a:lnTo>
                        <a:pt x="20" y="48"/>
                      </a:lnTo>
                      <a:lnTo>
                        <a:pt x="20" y="48"/>
                      </a:lnTo>
                      <a:cubicBezTo>
                        <a:pt x="20" y="48"/>
                        <a:pt x="20" y="48"/>
                        <a:pt x="19" y="49"/>
                      </a:cubicBezTo>
                      <a:lnTo>
                        <a:pt x="19" y="49"/>
                      </a:lnTo>
                      <a:cubicBezTo>
                        <a:pt x="19" y="50"/>
                        <a:pt x="19" y="50"/>
                        <a:pt x="20" y="51"/>
                      </a:cubicBezTo>
                      <a:lnTo>
                        <a:pt x="33" y="64"/>
                      </a:lnTo>
                      <a:lnTo>
                        <a:pt x="33" y="64"/>
                      </a:lnTo>
                      <a:cubicBezTo>
                        <a:pt x="35" y="66"/>
                        <a:pt x="37" y="69"/>
                        <a:pt x="37" y="71"/>
                      </a:cubicBezTo>
                      <a:lnTo>
                        <a:pt x="37" y="71"/>
                      </a:lnTo>
                      <a:cubicBezTo>
                        <a:pt x="38" y="75"/>
                        <a:pt x="38" y="78"/>
                        <a:pt x="38" y="81"/>
                      </a:cubicBezTo>
                      <a:lnTo>
                        <a:pt x="35" y="99"/>
                      </a:lnTo>
                      <a:lnTo>
                        <a:pt x="35" y="99"/>
                      </a:lnTo>
                      <a:cubicBezTo>
                        <a:pt x="35" y="100"/>
                        <a:pt x="35" y="101"/>
                        <a:pt x="36" y="101"/>
                      </a:cubicBezTo>
                      <a:lnTo>
                        <a:pt x="36" y="101"/>
                      </a:lnTo>
                      <a:cubicBezTo>
                        <a:pt x="37" y="101"/>
                        <a:pt x="37" y="101"/>
                        <a:pt x="37" y="101"/>
                      </a:cubicBezTo>
                      <a:lnTo>
                        <a:pt x="54" y="92"/>
                      </a:lnTo>
                      <a:lnTo>
                        <a:pt x="54" y="92"/>
                      </a:lnTo>
                      <a:cubicBezTo>
                        <a:pt x="59" y="89"/>
                        <a:pt x="67" y="89"/>
                        <a:pt x="72" y="92"/>
                      </a:cubicBezTo>
                      <a:lnTo>
                        <a:pt x="88" y="101"/>
                      </a:lnTo>
                      <a:lnTo>
                        <a:pt x="88" y="101"/>
                      </a:lnTo>
                      <a:cubicBezTo>
                        <a:pt x="89" y="101"/>
                        <a:pt x="89" y="101"/>
                        <a:pt x="90" y="101"/>
                      </a:cubicBezTo>
                      <a:lnTo>
                        <a:pt x="90" y="101"/>
                      </a:lnTo>
                      <a:cubicBezTo>
                        <a:pt x="91" y="101"/>
                        <a:pt x="91" y="100"/>
                        <a:pt x="91" y="99"/>
                      </a:cubicBezTo>
                      <a:lnTo>
                        <a:pt x="87" y="81"/>
                      </a:lnTo>
                      <a:lnTo>
                        <a:pt x="87" y="81"/>
                      </a:lnTo>
                      <a:cubicBezTo>
                        <a:pt x="87" y="78"/>
                        <a:pt x="87" y="75"/>
                        <a:pt x="88" y="71"/>
                      </a:cubicBezTo>
                      <a:lnTo>
                        <a:pt x="88" y="71"/>
                      </a:lnTo>
                      <a:cubicBezTo>
                        <a:pt x="89" y="69"/>
                        <a:pt x="91" y="66"/>
                        <a:pt x="93" y="64"/>
                      </a:cubicBezTo>
                      <a:lnTo>
                        <a:pt x="106" y="51"/>
                      </a:lnTo>
                      <a:lnTo>
                        <a:pt x="106" y="51"/>
                      </a:lnTo>
                      <a:cubicBezTo>
                        <a:pt x="107" y="50"/>
                        <a:pt x="107" y="50"/>
                        <a:pt x="107" y="49"/>
                      </a:cubicBezTo>
                      <a:lnTo>
                        <a:pt x="107" y="49"/>
                      </a:lnTo>
                      <a:cubicBezTo>
                        <a:pt x="106" y="48"/>
                        <a:pt x="106" y="48"/>
                        <a:pt x="105" y="48"/>
                      </a:cubicBezTo>
                      <a:lnTo>
                        <a:pt x="87" y="45"/>
                      </a:lnTo>
                      <a:lnTo>
                        <a:pt x="87" y="45"/>
                      </a:lnTo>
                      <a:cubicBezTo>
                        <a:pt x="84" y="45"/>
                        <a:pt x="81" y="43"/>
                        <a:pt x="79" y="42"/>
                      </a:cubicBezTo>
                      <a:lnTo>
                        <a:pt x="79" y="42"/>
                      </a:lnTo>
                      <a:cubicBezTo>
                        <a:pt x="76" y="40"/>
                        <a:pt x="73" y="37"/>
                        <a:pt x="73" y="35"/>
                      </a:cubicBezTo>
                      <a:lnTo>
                        <a:pt x="64" y="19"/>
                      </a:lnTo>
                      <a:lnTo>
                        <a:pt x="64" y="19"/>
                      </a:lnTo>
                      <a:lnTo>
                        <a:pt x="64" y="19"/>
                      </a:lnTo>
                      <a:cubicBezTo>
                        <a:pt x="64" y="17"/>
                        <a:pt x="63" y="17"/>
                        <a:pt x="62" y="17"/>
                      </a:cubicBezTo>
                      <a:close/>
                      <a:moveTo>
                        <a:pt x="89" y="118"/>
                      </a:moveTo>
                      <a:lnTo>
                        <a:pt x="89" y="118"/>
                      </a:lnTo>
                      <a:cubicBezTo>
                        <a:pt x="86" y="118"/>
                        <a:pt x="83" y="118"/>
                        <a:pt x="80" y="116"/>
                      </a:cubicBezTo>
                      <a:lnTo>
                        <a:pt x="63" y="107"/>
                      </a:lnTo>
                      <a:lnTo>
                        <a:pt x="58" y="100"/>
                      </a:lnTo>
                      <a:lnTo>
                        <a:pt x="62" y="107"/>
                      </a:lnTo>
                      <a:lnTo>
                        <a:pt x="45" y="116"/>
                      </a:lnTo>
                      <a:lnTo>
                        <a:pt x="45" y="116"/>
                      </a:lnTo>
                      <a:cubicBezTo>
                        <a:pt x="39" y="119"/>
                        <a:pt x="31" y="119"/>
                        <a:pt x="26" y="115"/>
                      </a:cubicBezTo>
                      <a:lnTo>
                        <a:pt x="26" y="115"/>
                      </a:lnTo>
                      <a:cubicBezTo>
                        <a:pt x="20" y="111"/>
                        <a:pt x="16" y="103"/>
                        <a:pt x="18" y="96"/>
                      </a:cubicBezTo>
                      <a:lnTo>
                        <a:pt x="21" y="78"/>
                      </a:lnTo>
                      <a:lnTo>
                        <a:pt x="26" y="70"/>
                      </a:lnTo>
                      <a:lnTo>
                        <a:pt x="20" y="76"/>
                      </a:lnTo>
                      <a:lnTo>
                        <a:pt x="7" y="64"/>
                      </a:lnTo>
                      <a:lnTo>
                        <a:pt x="7" y="64"/>
                      </a:lnTo>
                      <a:cubicBezTo>
                        <a:pt x="1" y="59"/>
                        <a:pt x="0" y="51"/>
                        <a:pt x="3" y="44"/>
                      </a:cubicBezTo>
                      <a:lnTo>
                        <a:pt x="3" y="44"/>
                      </a:lnTo>
                      <a:cubicBezTo>
                        <a:pt x="5" y="36"/>
                        <a:pt x="10" y="32"/>
                        <a:pt x="18" y="30"/>
                      </a:cubicBezTo>
                      <a:lnTo>
                        <a:pt x="36" y="28"/>
                      </a:lnTo>
                      <a:lnTo>
                        <a:pt x="36" y="28"/>
                      </a:lnTo>
                      <a:lnTo>
                        <a:pt x="37" y="27"/>
                      </a:lnTo>
                      <a:lnTo>
                        <a:pt x="45" y="10"/>
                      </a:lnTo>
                      <a:lnTo>
                        <a:pt x="45" y="10"/>
                      </a:lnTo>
                      <a:cubicBezTo>
                        <a:pt x="49" y="4"/>
                        <a:pt x="56" y="0"/>
                        <a:pt x="62" y="0"/>
                      </a:cubicBezTo>
                      <a:lnTo>
                        <a:pt x="62" y="0"/>
                      </a:lnTo>
                      <a:cubicBezTo>
                        <a:pt x="70" y="0"/>
                        <a:pt x="77" y="4"/>
                        <a:pt x="80" y="10"/>
                      </a:cubicBezTo>
                      <a:lnTo>
                        <a:pt x="88" y="27"/>
                      </a:lnTo>
                      <a:lnTo>
                        <a:pt x="88" y="36"/>
                      </a:lnTo>
                      <a:lnTo>
                        <a:pt x="90" y="28"/>
                      </a:lnTo>
                      <a:lnTo>
                        <a:pt x="108" y="30"/>
                      </a:lnTo>
                      <a:lnTo>
                        <a:pt x="108" y="30"/>
                      </a:lnTo>
                      <a:cubicBezTo>
                        <a:pt x="115" y="32"/>
                        <a:pt x="121" y="36"/>
                        <a:pt x="123" y="44"/>
                      </a:cubicBezTo>
                      <a:lnTo>
                        <a:pt x="123" y="44"/>
                      </a:lnTo>
                      <a:cubicBezTo>
                        <a:pt x="126" y="51"/>
                        <a:pt x="124" y="59"/>
                        <a:pt x="118" y="64"/>
                      </a:cubicBezTo>
                      <a:lnTo>
                        <a:pt x="105" y="76"/>
                      </a:lnTo>
                      <a:lnTo>
                        <a:pt x="96" y="79"/>
                      </a:lnTo>
                      <a:lnTo>
                        <a:pt x="104" y="78"/>
                      </a:lnTo>
                      <a:lnTo>
                        <a:pt x="108" y="96"/>
                      </a:lnTo>
                      <a:lnTo>
                        <a:pt x="108" y="96"/>
                      </a:lnTo>
                      <a:cubicBezTo>
                        <a:pt x="109" y="103"/>
                        <a:pt x="106" y="111"/>
                        <a:pt x="100" y="115"/>
                      </a:cubicBezTo>
                      <a:lnTo>
                        <a:pt x="100" y="115"/>
                      </a:lnTo>
                      <a:cubicBezTo>
                        <a:pt x="96" y="117"/>
                        <a:pt x="93" y="118"/>
                        <a:pt x="89" y="11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2" name="Freeform 172">
                  <a:extLst>
                    <a:ext uri="{FF2B5EF4-FFF2-40B4-BE49-F238E27FC236}">
                      <a16:creationId xmlns:a16="http://schemas.microsoft.com/office/drawing/2014/main" id="{D6BD617A-6DDF-421C-B1BE-3869EEB7C7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92715" y="7719420"/>
                  <a:ext cx="90264" cy="90261"/>
                </a:xfrm>
                <a:custGeom>
                  <a:avLst/>
                  <a:gdLst>
                    <a:gd name="T0" fmla="*/ 99 w 100"/>
                    <a:gd name="T1" fmla="*/ 99 h 100"/>
                    <a:gd name="T2" fmla="*/ 0 w 100"/>
                    <a:gd name="T3" fmla="*/ 99 h 100"/>
                    <a:gd name="T4" fmla="*/ 0 w 100"/>
                    <a:gd name="T5" fmla="*/ 0 h 100"/>
                    <a:gd name="T6" fmla="*/ 99 w 100"/>
                    <a:gd name="T7" fmla="*/ 0 h 100"/>
                    <a:gd name="T8" fmla="*/ 99 w 100"/>
                    <a:gd name="T9" fmla="*/ 99 h 1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0" h="100">
                      <a:moveTo>
                        <a:pt x="99" y="99"/>
                      </a:moveTo>
                      <a:lnTo>
                        <a:pt x="0" y="99"/>
                      </a:lnTo>
                      <a:lnTo>
                        <a:pt x="0" y="0"/>
                      </a:lnTo>
                      <a:lnTo>
                        <a:pt x="99" y="0"/>
                      </a:lnTo>
                      <a:lnTo>
                        <a:pt x="99" y="99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3" name="Freeform 173">
                  <a:extLst>
                    <a:ext uri="{FF2B5EF4-FFF2-40B4-BE49-F238E27FC236}">
                      <a16:creationId xmlns:a16="http://schemas.microsoft.com/office/drawing/2014/main" id="{4D107431-BE44-4868-82AE-CB5EAF64A8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84866" y="7711571"/>
                  <a:ext cx="105962" cy="105959"/>
                </a:xfrm>
                <a:custGeom>
                  <a:avLst/>
                  <a:gdLst>
                    <a:gd name="T0" fmla="*/ 18 w 118"/>
                    <a:gd name="T1" fmla="*/ 99 h 117"/>
                    <a:gd name="T2" fmla="*/ 100 w 118"/>
                    <a:gd name="T3" fmla="*/ 99 h 117"/>
                    <a:gd name="T4" fmla="*/ 100 w 118"/>
                    <a:gd name="T5" fmla="*/ 17 h 117"/>
                    <a:gd name="T6" fmla="*/ 18 w 118"/>
                    <a:gd name="T7" fmla="*/ 17 h 117"/>
                    <a:gd name="T8" fmla="*/ 18 w 118"/>
                    <a:gd name="T9" fmla="*/ 99 h 117"/>
                    <a:gd name="T10" fmla="*/ 108 w 118"/>
                    <a:gd name="T11" fmla="*/ 116 h 117"/>
                    <a:gd name="T12" fmla="*/ 9 w 118"/>
                    <a:gd name="T13" fmla="*/ 116 h 117"/>
                    <a:gd name="T14" fmla="*/ 9 w 118"/>
                    <a:gd name="T15" fmla="*/ 116 h 117"/>
                    <a:gd name="T16" fmla="*/ 0 w 118"/>
                    <a:gd name="T17" fmla="*/ 108 h 117"/>
                    <a:gd name="T18" fmla="*/ 0 w 118"/>
                    <a:gd name="T19" fmla="*/ 9 h 117"/>
                    <a:gd name="T20" fmla="*/ 0 w 118"/>
                    <a:gd name="T21" fmla="*/ 9 h 117"/>
                    <a:gd name="T22" fmla="*/ 9 w 118"/>
                    <a:gd name="T23" fmla="*/ 0 h 117"/>
                    <a:gd name="T24" fmla="*/ 108 w 118"/>
                    <a:gd name="T25" fmla="*/ 0 h 117"/>
                    <a:gd name="T26" fmla="*/ 108 w 118"/>
                    <a:gd name="T27" fmla="*/ 0 h 117"/>
                    <a:gd name="T28" fmla="*/ 117 w 118"/>
                    <a:gd name="T29" fmla="*/ 9 h 117"/>
                    <a:gd name="T30" fmla="*/ 117 w 118"/>
                    <a:gd name="T31" fmla="*/ 108 h 117"/>
                    <a:gd name="T32" fmla="*/ 117 w 118"/>
                    <a:gd name="T33" fmla="*/ 108 h 117"/>
                    <a:gd name="T34" fmla="*/ 108 w 118"/>
                    <a:gd name="T35" fmla="*/ 116 h 1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8" h="117">
                      <a:moveTo>
                        <a:pt x="18" y="99"/>
                      </a:moveTo>
                      <a:lnTo>
                        <a:pt x="100" y="99"/>
                      </a:lnTo>
                      <a:lnTo>
                        <a:pt x="100" y="17"/>
                      </a:lnTo>
                      <a:lnTo>
                        <a:pt x="18" y="17"/>
                      </a:lnTo>
                      <a:lnTo>
                        <a:pt x="18" y="99"/>
                      </a:lnTo>
                      <a:close/>
                      <a:moveTo>
                        <a:pt x="108" y="116"/>
                      </a:moveTo>
                      <a:lnTo>
                        <a:pt x="9" y="116"/>
                      </a:lnTo>
                      <a:lnTo>
                        <a:pt x="9" y="116"/>
                      </a:lnTo>
                      <a:cubicBezTo>
                        <a:pt x="5" y="116"/>
                        <a:pt x="0" y="112"/>
                        <a:pt x="0" y="108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108" y="0"/>
                      </a:lnTo>
                      <a:lnTo>
                        <a:pt x="108" y="0"/>
                      </a:lnTo>
                      <a:cubicBezTo>
                        <a:pt x="113" y="0"/>
                        <a:pt x="117" y="4"/>
                        <a:pt x="117" y="9"/>
                      </a:cubicBezTo>
                      <a:lnTo>
                        <a:pt x="117" y="108"/>
                      </a:lnTo>
                      <a:lnTo>
                        <a:pt x="117" y="108"/>
                      </a:lnTo>
                      <a:cubicBezTo>
                        <a:pt x="117" y="112"/>
                        <a:pt x="113" y="116"/>
                        <a:pt x="108" y="11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4" name="Freeform 174">
                  <a:extLst>
                    <a:ext uri="{FF2B5EF4-FFF2-40B4-BE49-F238E27FC236}">
                      <a16:creationId xmlns:a16="http://schemas.microsoft.com/office/drawing/2014/main" id="{8D788370-8420-455C-8567-89C5DAC6B0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93719" y="8272768"/>
                  <a:ext cx="1432428" cy="298259"/>
                </a:xfrm>
                <a:custGeom>
                  <a:avLst/>
                  <a:gdLst>
                    <a:gd name="T0" fmla="*/ 30 w 1610"/>
                    <a:gd name="T1" fmla="*/ 317 h 336"/>
                    <a:gd name="T2" fmla="*/ 1527 w 1610"/>
                    <a:gd name="T3" fmla="*/ 317 h 336"/>
                    <a:gd name="T4" fmla="*/ 1527 w 1610"/>
                    <a:gd name="T5" fmla="*/ 317 h 336"/>
                    <a:gd name="T6" fmla="*/ 1518 w 1610"/>
                    <a:gd name="T7" fmla="*/ 130 h 336"/>
                    <a:gd name="T8" fmla="*/ 1518 w 1610"/>
                    <a:gd name="T9" fmla="*/ 130 h 336"/>
                    <a:gd name="T10" fmla="*/ 1293 w 1610"/>
                    <a:gd name="T11" fmla="*/ 138 h 336"/>
                    <a:gd name="T12" fmla="*/ 1293 w 1610"/>
                    <a:gd name="T13" fmla="*/ 138 h 336"/>
                    <a:gd name="T14" fmla="*/ 1281 w 1610"/>
                    <a:gd name="T15" fmla="*/ 134 h 336"/>
                    <a:gd name="T16" fmla="*/ 1281 w 1610"/>
                    <a:gd name="T17" fmla="*/ 134 h 336"/>
                    <a:gd name="T18" fmla="*/ 1002 w 1610"/>
                    <a:gd name="T19" fmla="*/ 61 h 336"/>
                    <a:gd name="T20" fmla="*/ 1002 w 1610"/>
                    <a:gd name="T21" fmla="*/ 61 h 336"/>
                    <a:gd name="T22" fmla="*/ 624 w 1610"/>
                    <a:gd name="T23" fmla="*/ 195 h 336"/>
                    <a:gd name="T24" fmla="*/ 624 w 1610"/>
                    <a:gd name="T25" fmla="*/ 195 h 336"/>
                    <a:gd name="T26" fmla="*/ 615 w 1610"/>
                    <a:gd name="T27" fmla="*/ 194 h 336"/>
                    <a:gd name="T28" fmla="*/ 615 w 1610"/>
                    <a:gd name="T29" fmla="*/ 194 h 336"/>
                    <a:gd name="T30" fmla="*/ 352 w 1610"/>
                    <a:gd name="T31" fmla="*/ 149 h 336"/>
                    <a:gd name="T32" fmla="*/ 352 w 1610"/>
                    <a:gd name="T33" fmla="*/ 149 h 336"/>
                    <a:gd name="T34" fmla="*/ 30 w 1610"/>
                    <a:gd name="T35" fmla="*/ 317 h 336"/>
                    <a:gd name="T36" fmla="*/ 1533 w 1610"/>
                    <a:gd name="T37" fmla="*/ 335 h 336"/>
                    <a:gd name="T38" fmla="*/ 9 w 1610"/>
                    <a:gd name="T39" fmla="*/ 335 h 336"/>
                    <a:gd name="T40" fmla="*/ 9 w 1610"/>
                    <a:gd name="T41" fmla="*/ 335 h 336"/>
                    <a:gd name="T42" fmla="*/ 2 w 1610"/>
                    <a:gd name="T43" fmla="*/ 330 h 336"/>
                    <a:gd name="T44" fmla="*/ 2 w 1610"/>
                    <a:gd name="T45" fmla="*/ 330 h 336"/>
                    <a:gd name="T46" fmla="*/ 2 w 1610"/>
                    <a:gd name="T47" fmla="*/ 321 h 336"/>
                    <a:gd name="T48" fmla="*/ 2 w 1610"/>
                    <a:gd name="T49" fmla="*/ 321 h 336"/>
                    <a:gd name="T50" fmla="*/ 87 w 1610"/>
                    <a:gd name="T51" fmla="*/ 249 h 336"/>
                    <a:gd name="T52" fmla="*/ 87 w 1610"/>
                    <a:gd name="T53" fmla="*/ 249 h 336"/>
                    <a:gd name="T54" fmla="*/ 347 w 1610"/>
                    <a:gd name="T55" fmla="*/ 132 h 336"/>
                    <a:gd name="T56" fmla="*/ 347 w 1610"/>
                    <a:gd name="T57" fmla="*/ 132 h 336"/>
                    <a:gd name="T58" fmla="*/ 622 w 1610"/>
                    <a:gd name="T59" fmla="*/ 177 h 336"/>
                    <a:gd name="T60" fmla="*/ 622 w 1610"/>
                    <a:gd name="T61" fmla="*/ 177 h 336"/>
                    <a:gd name="T62" fmla="*/ 997 w 1610"/>
                    <a:gd name="T63" fmla="*/ 44 h 336"/>
                    <a:gd name="T64" fmla="*/ 997 w 1610"/>
                    <a:gd name="T65" fmla="*/ 44 h 336"/>
                    <a:gd name="T66" fmla="*/ 1293 w 1610"/>
                    <a:gd name="T67" fmla="*/ 119 h 336"/>
                    <a:gd name="T68" fmla="*/ 1293 w 1610"/>
                    <a:gd name="T69" fmla="*/ 119 h 336"/>
                    <a:gd name="T70" fmla="*/ 1530 w 1610"/>
                    <a:gd name="T71" fmla="*/ 116 h 336"/>
                    <a:gd name="T72" fmla="*/ 1530 w 1610"/>
                    <a:gd name="T73" fmla="*/ 116 h 336"/>
                    <a:gd name="T74" fmla="*/ 1541 w 1610"/>
                    <a:gd name="T75" fmla="*/ 330 h 336"/>
                    <a:gd name="T76" fmla="*/ 1541 w 1610"/>
                    <a:gd name="T77" fmla="*/ 330 h 336"/>
                    <a:gd name="T78" fmla="*/ 1533 w 1610"/>
                    <a:gd name="T79" fmla="*/ 335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610" h="336">
                      <a:moveTo>
                        <a:pt x="30" y="317"/>
                      </a:moveTo>
                      <a:lnTo>
                        <a:pt x="1527" y="317"/>
                      </a:lnTo>
                      <a:lnTo>
                        <a:pt x="1527" y="317"/>
                      </a:lnTo>
                      <a:cubicBezTo>
                        <a:pt x="1538" y="293"/>
                        <a:pt x="1580" y="185"/>
                        <a:pt x="1518" y="130"/>
                      </a:cubicBezTo>
                      <a:lnTo>
                        <a:pt x="1518" y="130"/>
                      </a:lnTo>
                      <a:cubicBezTo>
                        <a:pt x="1449" y="67"/>
                        <a:pt x="1294" y="137"/>
                        <a:pt x="1293" y="138"/>
                      </a:cubicBezTo>
                      <a:lnTo>
                        <a:pt x="1293" y="138"/>
                      </a:lnTo>
                      <a:cubicBezTo>
                        <a:pt x="1289" y="140"/>
                        <a:pt x="1284" y="138"/>
                        <a:pt x="1281" y="134"/>
                      </a:cubicBezTo>
                      <a:lnTo>
                        <a:pt x="1281" y="134"/>
                      </a:lnTo>
                      <a:cubicBezTo>
                        <a:pt x="1279" y="130"/>
                        <a:pt x="1207" y="13"/>
                        <a:pt x="1002" y="61"/>
                      </a:cubicBezTo>
                      <a:lnTo>
                        <a:pt x="1002" y="61"/>
                      </a:lnTo>
                      <a:cubicBezTo>
                        <a:pt x="850" y="96"/>
                        <a:pt x="626" y="194"/>
                        <a:pt x="624" y="195"/>
                      </a:cubicBezTo>
                      <a:lnTo>
                        <a:pt x="624" y="195"/>
                      </a:lnTo>
                      <a:cubicBezTo>
                        <a:pt x="620" y="197"/>
                        <a:pt x="617" y="196"/>
                        <a:pt x="615" y="194"/>
                      </a:cubicBezTo>
                      <a:lnTo>
                        <a:pt x="615" y="194"/>
                      </a:lnTo>
                      <a:cubicBezTo>
                        <a:pt x="614" y="193"/>
                        <a:pt x="504" y="110"/>
                        <a:pt x="352" y="149"/>
                      </a:cubicBezTo>
                      <a:lnTo>
                        <a:pt x="352" y="149"/>
                      </a:lnTo>
                      <a:cubicBezTo>
                        <a:pt x="171" y="196"/>
                        <a:pt x="66" y="283"/>
                        <a:pt x="30" y="317"/>
                      </a:cubicBezTo>
                      <a:close/>
                      <a:moveTo>
                        <a:pt x="1533" y="335"/>
                      </a:moveTo>
                      <a:lnTo>
                        <a:pt x="9" y="335"/>
                      </a:lnTo>
                      <a:lnTo>
                        <a:pt x="9" y="335"/>
                      </a:lnTo>
                      <a:cubicBezTo>
                        <a:pt x="6" y="335"/>
                        <a:pt x="2" y="332"/>
                        <a:pt x="2" y="330"/>
                      </a:cubicBezTo>
                      <a:lnTo>
                        <a:pt x="2" y="330"/>
                      </a:lnTo>
                      <a:cubicBezTo>
                        <a:pt x="0" y="326"/>
                        <a:pt x="1" y="323"/>
                        <a:pt x="2" y="321"/>
                      </a:cubicBezTo>
                      <a:lnTo>
                        <a:pt x="2" y="321"/>
                      </a:lnTo>
                      <a:cubicBezTo>
                        <a:pt x="4" y="319"/>
                        <a:pt x="31" y="287"/>
                        <a:pt x="87" y="249"/>
                      </a:cubicBezTo>
                      <a:lnTo>
                        <a:pt x="87" y="249"/>
                      </a:lnTo>
                      <a:cubicBezTo>
                        <a:pt x="140" y="213"/>
                        <a:pt x="226" y="163"/>
                        <a:pt x="347" y="132"/>
                      </a:cubicBezTo>
                      <a:lnTo>
                        <a:pt x="347" y="132"/>
                      </a:lnTo>
                      <a:cubicBezTo>
                        <a:pt x="493" y="95"/>
                        <a:pt x="599" y="161"/>
                        <a:pt x="622" y="177"/>
                      </a:cubicBezTo>
                      <a:lnTo>
                        <a:pt x="622" y="177"/>
                      </a:lnTo>
                      <a:cubicBezTo>
                        <a:pt x="654" y="163"/>
                        <a:pt x="857" y="76"/>
                        <a:pt x="997" y="44"/>
                      </a:cubicBezTo>
                      <a:lnTo>
                        <a:pt x="997" y="44"/>
                      </a:lnTo>
                      <a:cubicBezTo>
                        <a:pt x="1188" y="0"/>
                        <a:pt x="1273" y="93"/>
                        <a:pt x="1293" y="119"/>
                      </a:cubicBezTo>
                      <a:lnTo>
                        <a:pt x="1293" y="119"/>
                      </a:lnTo>
                      <a:cubicBezTo>
                        <a:pt x="1324" y="106"/>
                        <a:pt x="1461" y="54"/>
                        <a:pt x="1530" y="116"/>
                      </a:cubicBezTo>
                      <a:lnTo>
                        <a:pt x="1530" y="116"/>
                      </a:lnTo>
                      <a:cubicBezTo>
                        <a:pt x="1609" y="188"/>
                        <a:pt x="1544" y="324"/>
                        <a:pt x="1541" y="330"/>
                      </a:cubicBezTo>
                      <a:lnTo>
                        <a:pt x="1541" y="330"/>
                      </a:lnTo>
                      <a:cubicBezTo>
                        <a:pt x="1540" y="332"/>
                        <a:pt x="1537" y="335"/>
                        <a:pt x="1533" y="3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5" name="Freeform 175">
                  <a:extLst>
                    <a:ext uri="{FF2B5EF4-FFF2-40B4-BE49-F238E27FC236}">
                      <a16:creationId xmlns:a16="http://schemas.microsoft.com/office/drawing/2014/main" id="{C68F6307-03FC-4579-86BB-D5196B36ED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318888" y="7633082"/>
                  <a:ext cx="1636502" cy="937945"/>
                </a:xfrm>
                <a:custGeom>
                  <a:avLst/>
                  <a:gdLst>
                    <a:gd name="T0" fmla="*/ 17 w 1838"/>
                    <a:gd name="T1" fmla="*/ 1036 h 1055"/>
                    <a:gd name="T2" fmla="*/ 1820 w 1838"/>
                    <a:gd name="T3" fmla="*/ 1036 h 1055"/>
                    <a:gd name="T4" fmla="*/ 1820 w 1838"/>
                    <a:gd name="T5" fmla="*/ 18 h 1055"/>
                    <a:gd name="T6" fmla="*/ 17 w 1838"/>
                    <a:gd name="T7" fmla="*/ 18 h 1055"/>
                    <a:gd name="T8" fmla="*/ 17 w 1838"/>
                    <a:gd name="T9" fmla="*/ 1036 h 1055"/>
                    <a:gd name="T10" fmla="*/ 1829 w 1838"/>
                    <a:gd name="T11" fmla="*/ 1054 h 1055"/>
                    <a:gd name="T12" fmla="*/ 9 w 1838"/>
                    <a:gd name="T13" fmla="*/ 1054 h 1055"/>
                    <a:gd name="T14" fmla="*/ 9 w 1838"/>
                    <a:gd name="T15" fmla="*/ 1054 h 1055"/>
                    <a:gd name="T16" fmla="*/ 0 w 1838"/>
                    <a:gd name="T17" fmla="*/ 1045 h 1055"/>
                    <a:gd name="T18" fmla="*/ 0 w 1838"/>
                    <a:gd name="T19" fmla="*/ 9 h 1055"/>
                    <a:gd name="T20" fmla="*/ 0 w 1838"/>
                    <a:gd name="T21" fmla="*/ 9 h 1055"/>
                    <a:gd name="T22" fmla="*/ 9 w 1838"/>
                    <a:gd name="T23" fmla="*/ 0 h 1055"/>
                    <a:gd name="T24" fmla="*/ 1829 w 1838"/>
                    <a:gd name="T25" fmla="*/ 0 h 1055"/>
                    <a:gd name="T26" fmla="*/ 1829 w 1838"/>
                    <a:gd name="T27" fmla="*/ 0 h 1055"/>
                    <a:gd name="T28" fmla="*/ 1837 w 1838"/>
                    <a:gd name="T29" fmla="*/ 9 h 1055"/>
                    <a:gd name="T30" fmla="*/ 1837 w 1838"/>
                    <a:gd name="T31" fmla="*/ 1045 h 1055"/>
                    <a:gd name="T32" fmla="*/ 1837 w 1838"/>
                    <a:gd name="T33" fmla="*/ 1045 h 1055"/>
                    <a:gd name="T34" fmla="*/ 1829 w 1838"/>
                    <a:gd name="T35" fmla="*/ 1054 h 10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38" h="1055">
                      <a:moveTo>
                        <a:pt x="17" y="1036"/>
                      </a:moveTo>
                      <a:lnTo>
                        <a:pt x="1820" y="1036"/>
                      </a:lnTo>
                      <a:lnTo>
                        <a:pt x="1820" y="18"/>
                      </a:lnTo>
                      <a:lnTo>
                        <a:pt x="17" y="18"/>
                      </a:lnTo>
                      <a:lnTo>
                        <a:pt x="17" y="1036"/>
                      </a:lnTo>
                      <a:close/>
                      <a:moveTo>
                        <a:pt x="1829" y="1054"/>
                      </a:moveTo>
                      <a:lnTo>
                        <a:pt x="9" y="1054"/>
                      </a:lnTo>
                      <a:lnTo>
                        <a:pt x="9" y="1054"/>
                      </a:lnTo>
                      <a:cubicBezTo>
                        <a:pt x="4" y="1054"/>
                        <a:pt x="0" y="1050"/>
                        <a:pt x="0" y="1045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1829" y="0"/>
                      </a:lnTo>
                      <a:lnTo>
                        <a:pt x="1829" y="0"/>
                      </a:lnTo>
                      <a:cubicBezTo>
                        <a:pt x="1833" y="0"/>
                        <a:pt x="1837" y="4"/>
                        <a:pt x="1837" y="9"/>
                      </a:cubicBezTo>
                      <a:lnTo>
                        <a:pt x="1837" y="1045"/>
                      </a:lnTo>
                      <a:lnTo>
                        <a:pt x="1837" y="1045"/>
                      </a:lnTo>
                      <a:cubicBezTo>
                        <a:pt x="1837" y="1050"/>
                        <a:pt x="1833" y="1054"/>
                        <a:pt x="1829" y="10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6" name="Freeform 176">
                  <a:extLst>
                    <a:ext uri="{FF2B5EF4-FFF2-40B4-BE49-F238E27FC236}">
                      <a16:creationId xmlns:a16="http://schemas.microsoft.com/office/drawing/2014/main" id="{5C8101DC-4F6A-4E19-A8C5-B50AFF1E9A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06967" y="7138600"/>
                  <a:ext cx="2056419" cy="506255"/>
                </a:xfrm>
                <a:custGeom>
                  <a:avLst/>
                  <a:gdLst>
                    <a:gd name="T0" fmla="*/ 1837 w 2312"/>
                    <a:gd name="T1" fmla="*/ 0 h 568"/>
                    <a:gd name="T2" fmla="*/ 472 w 2312"/>
                    <a:gd name="T3" fmla="*/ 0 h 568"/>
                    <a:gd name="T4" fmla="*/ 0 w 2312"/>
                    <a:gd name="T5" fmla="*/ 567 h 568"/>
                    <a:gd name="T6" fmla="*/ 2311 w 2312"/>
                    <a:gd name="T7" fmla="*/ 567 h 568"/>
                    <a:gd name="T8" fmla="*/ 1837 w 2312"/>
                    <a:gd name="T9" fmla="*/ 0 h 5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312" h="568">
                      <a:moveTo>
                        <a:pt x="1837" y="0"/>
                      </a:moveTo>
                      <a:lnTo>
                        <a:pt x="472" y="0"/>
                      </a:lnTo>
                      <a:lnTo>
                        <a:pt x="0" y="567"/>
                      </a:lnTo>
                      <a:lnTo>
                        <a:pt x="2311" y="567"/>
                      </a:lnTo>
                      <a:lnTo>
                        <a:pt x="1837" y="0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7" name="Freeform 177">
                  <a:extLst>
                    <a:ext uri="{FF2B5EF4-FFF2-40B4-BE49-F238E27FC236}">
                      <a16:creationId xmlns:a16="http://schemas.microsoft.com/office/drawing/2014/main" id="{29956113-FA7C-435D-9A97-D512349D12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099118" y="7130751"/>
                  <a:ext cx="2072117" cy="521952"/>
                </a:xfrm>
                <a:custGeom>
                  <a:avLst/>
                  <a:gdLst>
                    <a:gd name="T0" fmla="*/ 28 w 2330"/>
                    <a:gd name="T1" fmla="*/ 568 h 587"/>
                    <a:gd name="T2" fmla="*/ 2301 w 2330"/>
                    <a:gd name="T3" fmla="*/ 568 h 587"/>
                    <a:gd name="T4" fmla="*/ 1842 w 2330"/>
                    <a:gd name="T5" fmla="*/ 18 h 587"/>
                    <a:gd name="T6" fmla="*/ 486 w 2330"/>
                    <a:gd name="T7" fmla="*/ 18 h 587"/>
                    <a:gd name="T8" fmla="*/ 28 w 2330"/>
                    <a:gd name="T9" fmla="*/ 568 h 587"/>
                    <a:gd name="T10" fmla="*/ 2320 w 2330"/>
                    <a:gd name="T11" fmla="*/ 586 h 587"/>
                    <a:gd name="T12" fmla="*/ 9 w 2330"/>
                    <a:gd name="T13" fmla="*/ 586 h 587"/>
                    <a:gd name="T14" fmla="*/ 9 w 2330"/>
                    <a:gd name="T15" fmla="*/ 586 h 587"/>
                    <a:gd name="T16" fmla="*/ 1 w 2330"/>
                    <a:gd name="T17" fmla="*/ 581 h 587"/>
                    <a:gd name="T18" fmla="*/ 1 w 2330"/>
                    <a:gd name="T19" fmla="*/ 581 h 587"/>
                    <a:gd name="T20" fmla="*/ 2 w 2330"/>
                    <a:gd name="T21" fmla="*/ 571 h 587"/>
                    <a:gd name="T22" fmla="*/ 474 w 2330"/>
                    <a:gd name="T23" fmla="*/ 4 h 587"/>
                    <a:gd name="T24" fmla="*/ 474 w 2330"/>
                    <a:gd name="T25" fmla="*/ 4 h 587"/>
                    <a:gd name="T26" fmla="*/ 481 w 2330"/>
                    <a:gd name="T27" fmla="*/ 0 h 587"/>
                    <a:gd name="T28" fmla="*/ 1846 w 2330"/>
                    <a:gd name="T29" fmla="*/ 0 h 587"/>
                    <a:gd name="T30" fmla="*/ 1846 w 2330"/>
                    <a:gd name="T31" fmla="*/ 0 h 587"/>
                    <a:gd name="T32" fmla="*/ 1853 w 2330"/>
                    <a:gd name="T33" fmla="*/ 4 h 587"/>
                    <a:gd name="T34" fmla="*/ 2327 w 2330"/>
                    <a:gd name="T35" fmla="*/ 571 h 587"/>
                    <a:gd name="T36" fmla="*/ 2327 w 2330"/>
                    <a:gd name="T37" fmla="*/ 571 h 587"/>
                    <a:gd name="T38" fmla="*/ 2327 w 2330"/>
                    <a:gd name="T39" fmla="*/ 581 h 587"/>
                    <a:gd name="T40" fmla="*/ 2327 w 2330"/>
                    <a:gd name="T41" fmla="*/ 581 h 587"/>
                    <a:gd name="T42" fmla="*/ 2320 w 2330"/>
                    <a:gd name="T43" fmla="*/ 586 h 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330" h="587">
                      <a:moveTo>
                        <a:pt x="28" y="568"/>
                      </a:moveTo>
                      <a:lnTo>
                        <a:pt x="2301" y="568"/>
                      </a:lnTo>
                      <a:lnTo>
                        <a:pt x="1842" y="18"/>
                      </a:lnTo>
                      <a:lnTo>
                        <a:pt x="486" y="18"/>
                      </a:lnTo>
                      <a:lnTo>
                        <a:pt x="28" y="568"/>
                      </a:lnTo>
                      <a:close/>
                      <a:moveTo>
                        <a:pt x="2320" y="586"/>
                      </a:moveTo>
                      <a:lnTo>
                        <a:pt x="9" y="586"/>
                      </a:lnTo>
                      <a:lnTo>
                        <a:pt x="9" y="586"/>
                      </a:lnTo>
                      <a:cubicBezTo>
                        <a:pt x="5" y="586"/>
                        <a:pt x="2" y="583"/>
                        <a:pt x="1" y="581"/>
                      </a:cubicBezTo>
                      <a:lnTo>
                        <a:pt x="1" y="581"/>
                      </a:lnTo>
                      <a:cubicBezTo>
                        <a:pt x="0" y="577"/>
                        <a:pt x="0" y="574"/>
                        <a:pt x="2" y="571"/>
                      </a:cubicBezTo>
                      <a:lnTo>
                        <a:pt x="474" y="4"/>
                      </a:lnTo>
                      <a:lnTo>
                        <a:pt x="474" y="4"/>
                      </a:lnTo>
                      <a:cubicBezTo>
                        <a:pt x="476" y="2"/>
                        <a:pt x="479" y="0"/>
                        <a:pt x="481" y="0"/>
                      </a:cubicBezTo>
                      <a:lnTo>
                        <a:pt x="1846" y="0"/>
                      </a:lnTo>
                      <a:lnTo>
                        <a:pt x="1846" y="0"/>
                      </a:lnTo>
                      <a:cubicBezTo>
                        <a:pt x="1849" y="0"/>
                        <a:pt x="1851" y="2"/>
                        <a:pt x="1853" y="4"/>
                      </a:cubicBezTo>
                      <a:lnTo>
                        <a:pt x="2327" y="571"/>
                      </a:lnTo>
                      <a:lnTo>
                        <a:pt x="2327" y="571"/>
                      </a:lnTo>
                      <a:cubicBezTo>
                        <a:pt x="2329" y="574"/>
                        <a:pt x="2329" y="577"/>
                        <a:pt x="2327" y="581"/>
                      </a:cubicBezTo>
                      <a:lnTo>
                        <a:pt x="2327" y="581"/>
                      </a:lnTo>
                      <a:cubicBezTo>
                        <a:pt x="2327" y="583"/>
                        <a:pt x="2323" y="586"/>
                        <a:pt x="2320" y="58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8" name="Freeform 178">
                  <a:extLst>
                    <a:ext uri="{FF2B5EF4-FFF2-40B4-BE49-F238E27FC236}">
                      <a16:creationId xmlns:a16="http://schemas.microsoft.com/office/drawing/2014/main" id="{E7F14207-9A14-49C1-A8A3-888E32BC6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74126" y="7126825"/>
                  <a:ext cx="439540" cy="1444202"/>
                </a:xfrm>
                <a:custGeom>
                  <a:avLst/>
                  <a:gdLst>
                    <a:gd name="T0" fmla="*/ 484 w 494"/>
                    <a:gd name="T1" fmla="*/ 1621 h 1622"/>
                    <a:gd name="T2" fmla="*/ 484 w 494"/>
                    <a:gd name="T3" fmla="*/ 1621 h 1622"/>
                    <a:gd name="T4" fmla="*/ 476 w 494"/>
                    <a:gd name="T5" fmla="*/ 1612 h 1622"/>
                    <a:gd name="T6" fmla="*/ 476 w 494"/>
                    <a:gd name="T7" fmla="*/ 581 h 1622"/>
                    <a:gd name="T8" fmla="*/ 4 w 494"/>
                    <a:gd name="T9" fmla="*/ 16 h 1622"/>
                    <a:gd name="T10" fmla="*/ 4 w 494"/>
                    <a:gd name="T11" fmla="*/ 16 h 1622"/>
                    <a:gd name="T12" fmla="*/ 4 w 494"/>
                    <a:gd name="T13" fmla="*/ 4 h 1622"/>
                    <a:gd name="T14" fmla="*/ 4 w 494"/>
                    <a:gd name="T15" fmla="*/ 4 h 1622"/>
                    <a:gd name="T16" fmla="*/ 17 w 494"/>
                    <a:gd name="T17" fmla="*/ 5 h 1622"/>
                    <a:gd name="T18" fmla="*/ 491 w 494"/>
                    <a:gd name="T19" fmla="*/ 572 h 1622"/>
                    <a:gd name="T20" fmla="*/ 491 w 494"/>
                    <a:gd name="T21" fmla="*/ 572 h 1622"/>
                    <a:gd name="T22" fmla="*/ 493 w 494"/>
                    <a:gd name="T23" fmla="*/ 578 h 1622"/>
                    <a:gd name="T24" fmla="*/ 493 w 494"/>
                    <a:gd name="T25" fmla="*/ 1612 h 1622"/>
                    <a:gd name="T26" fmla="*/ 493 w 494"/>
                    <a:gd name="T27" fmla="*/ 1612 h 1622"/>
                    <a:gd name="T28" fmla="*/ 484 w 494"/>
                    <a:gd name="T29" fmla="*/ 1621 h 16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94" h="1622">
                      <a:moveTo>
                        <a:pt x="484" y="1621"/>
                      </a:moveTo>
                      <a:lnTo>
                        <a:pt x="484" y="1621"/>
                      </a:lnTo>
                      <a:cubicBezTo>
                        <a:pt x="479" y="1621"/>
                        <a:pt x="476" y="1617"/>
                        <a:pt x="476" y="1612"/>
                      </a:cubicBezTo>
                      <a:lnTo>
                        <a:pt x="476" y="581"/>
                      </a:lnTo>
                      <a:lnTo>
                        <a:pt x="4" y="16"/>
                      </a:lnTo>
                      <a:lnTo>
                        <a:pt x="4" y="16"/>
                      </a:lnTo>
                      <a:cubicBezTo>
                        <a:pt x="0" y="12"/>
                        <a:pt x="1" y="7"/>
                        <a:pt x="4" y="4"/>
                      </a:cubicBezTo>
                      <a:lnTo>
                        <a:pt x="4" y="4"/>
                      </a:lnTo>
                      <a:cubicBezTo>
                        <a:pt x="8" y="0"/>
                        <a:pt x="14" y="1"/>
                        <a:pt x="17" y="5"/>
                      </a:cubicBezTo>
                      <a:lnTo>
                        <a:pt x="491" y="572"/>
                      </a:lnTo>
                      <a:lnTo>
                        <a:pt x="491" y="572"/>
                      </a:lnTo>
                      <a:cubicBezTo>
                        <a:pt x="492" y="574"/>
                        <a:pt x="493" y="576"/>
                        <a:pt x="493" y="578"/>
                      </a:cubicBezTo>
                      <a:lnTo>
                        <a:pt x="493" y="1612"/>
                      </a:lnTo>
                      <a:lnTo>
                        <a:pt x="493" y="1612"/>
                      </a:lnTo>
                      <a:cubicBezTo>
                        <a:pt x="493" y="1617"/>
                        <a:pt x="488" y="1621"/>
                        <a:pt x="484" y="162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39" name="Freeform 179">
                  <a:extLst>
                    <a:ext uri="{FF2B5EF4-FFF2-40B4-BE49-F238E27FC236}">
                      <a16:creationId xmlns:a16="http://schemas.microsoft.com/office/drawing/2014/main" id="{CD3CC544-96DB-4E7C-ADB1-EC9649A825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34440" y="7892097"/>
                  <a:ext cx="1071377" cy="133432"/>
                </a:xfrm>
                <a:custGeom>
                  <a:avLst/>
                  <a:gdLst>
                    <a:gd name="T0" fmla="*/ 1203 w 1204"/>
                    <a:gd name="T1" fmla="*/ 148 h 149"/>
                    <a:gd name="T2" fmla="*/ 0 w 1204"/>
                    <a:gd name="T3" fmla="*/ 148 h 149"/>
                    <a:gd name="T4" fmla="*/ 0 w 1204"/>
                    <a:gd name="T5" fmla="*/ 0 h 149"/>
                    <a:gd name="T6" fmla="*/ 1203 w 1204"/>
                    <a:gd name="T7" fmla="*/ 0 h 149"/>
                    <a:gd name="T8" fmla="*/ 1203 w 1204"/>
                    <a:gd name="T9" fmla="*/ 148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04" h="149">
                      <a:moveTo>
                        <a:pt x="1203" y="148"/>
                      </a:moveTo>
                      <a:lnTo>
                        <a:pt x="0" y="148"/>
                      </a:lnTo>
                      <a:lnTo>
                        <a:pt x="0" y="0"/>
                      </a:lnTo>
                      <a:lnTo>
                        <a:pt x="1203" y="0"/>
                      </a:lnTo>
                      <a:lnTo>
                        <a:pt x="1203" y="148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0" name="Freeform 180">
                  <a:extLst>
                    <a:ext uri="{FF2B5EF4-FFF2-40B4-BE49-F238E27FC236}">
                      <a16:creationId xmlns:a16="http://schemas.microsoft.com/office/drawing/2014/main" id="{90539AEA-FBEC-4470-B720-3E0349A072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26591" y="7888171"/>
                  <a:ext cx="1087075" cy="149130"/>
                </a:xfrm>
                <a:custGeom>
                  <a:avLst/>
                  <a:gdLst>
                    <a:gd name="T0" fmla="*/ 17 w 1222"/>
                    <a:gd name="T1" fmla="*/ 148 h 166"/>
                    <a:gd name="T2" fmla="*/ 1202 w 1222"/>
                    <a:gd name="T3" fmla="*/ 148 h 166"/>
                    <a:gd name="T4" fmla="*/ 1202 w 1222"/>
                    <a:gd name="T5" fmla="*/ 17 h 166"/>
                    <a:gd name="T6" fmla="*/ 17 w 1222"/>
                    <a:gd name="T7" fmla="*/ 17 h 166"/>
                    <a:gd name="T8" fmla="*/ 17 w 1222"/>
                    <a:gd name="T9" fmla="*/ 148 h 166"/>
                    <a:gd name="T10" fmla="*/ 1212 w 1222"/>
                    <a:gd name="T11" fmla="*/ 165 h 166"/>
                    <a:gd name="T12" fmla="*/ 9 w 1222"/>
                    <a:gd name="T13" fmla="*/ 165 h 166"/>
                    <a:gd name="T14" fmla="*/ 9 w 1222"/>
                    <a:gd name="T15" fmla="*/ 165 h 166"/>
                    <a:gd name="T16" fmla="*/ 0 w 1222"/>
                    <a:gd name="T17" fmla="*/ 156 h 166"/>
                    <a:gd name="T18" fmla="*/ 0 w 1222"/>
                    <a:gd name="T19" fmla="*/ 8 h 166"/>
                    <a:gd name="T20" fmla="*/ 0 w 1222"/>
                    <a:gd name="T21" fmla="*/ 8 h 166"/>
                    <a:gd name="T22" fmla="*/ 9 w 1222"/>
                    <a:gd name="T23" fmla="*/ 0 h 166"/>
                    <a:gd name="T24" fmla="*/ 1212 w 1222"/>
                    <a:gd name="T25" fmla="*/ 0 h 166"/>
                    <a:gd name="T26" fmla="*/ 1212 w 1222"/>
                    <a:gd name="T27" fmla="*/ 0 h 166"/>
                    <a:gd name="T28" fmla="*/ 1221 w 1222"/>
                    <a:gd name="T29" fmla="*/ 8 h 166"/>
                    <a:gd name="T30" fmla="*/ 1221 w 1222"/>
                    <a:gd name="T31" fmla="*/ 156 h 166"/>
                    <a:gd name="T32" fmla="*/ 1221 w 1222"/>
                    <a:gd name="T33" fmla="*/ 156 h 166"/>
                    <a:gd name="T34" fmla="*/ 1212 w 1222"/>
                    <a:gd name="T35" fmla="*/ 165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222" h="166">
                      <a:moveTo>
                        <a:pt x="17" y="148"/>
                      </a:moveTo>
                      <a:lnTo>
                        <a:pt x="1202" y="148"/>
                      </a:lnTo>
                      <a:lnTo>
                        <a:pt x="1202" y="17"/>
                      </a:lnTo>
                      <a:lnTo>
                        <a:pt x="17" y="17"/>
                      </a:lnTo>
                      <a:lnTo>
                        <a:pt x="17" y="148"/>
                      </a:lnTo>
                      <a:close/>
                      <a:moveTo>
                        <a:pt x="1212" y="165"/>
                      </a:moveTo>
                      <a:lnTo>
                        <a:pt x="9" y="165"/>
                      </a:lnTo>
                      <a:lnTo>
                        <a:pt x="9" y="165"/>
                      </a:lnTo>
                      <a:cubicBezTo>
                        <a:pt x="3" y="165"/>
                        <a:pt x="0" y="161"/>
                        <a:pt x="0" y="156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3" y="0"/>
                        <a:pt x="9" y="0"/>
                      </a:cubicBezTo>
                      <a:lnTo>
                        <a:pt x="1212" y="0"/>
                      </a:lnTo>
                      <a:lnTo>
                        <a:pt x="1212" y="0"/>
                      </a:lnTo>
                      <a:cubicBezTo>
                        <a:pt x="1216" y="0"/>
                        <a:pt x="1221" y="3"/>
                        <a:pt x="1221" y="8"/>
                      </a:cubicBezTo>
                      <a:lnTo>
                        <a:pt x="1221" y="156"/>
                      </a:lnTo>
                      <a:lnTo>
                        <a:pt x="1221" y="156"/>
                      </a:lnTo>
                      <a:cubicBezTo>
                        <a:pt x="1221" y="161"/>
                        <a:pt x="1216" y="165"/>
                        <a:pt x="1212" y="1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1" name="Freeform 181">
                  <a:extLst>
                    <a:ext uri="{FF2B5EF4-FFF2-40B4-BE49-F238E27FC236}">
                      <a16:creationId xmlns:a16="http://schemas.microsoft.com/office/drawing/2014/main" id="{1E561ACB-77CB-499E-89DE-1E678830E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75867" y="8166809"/>
                  <a:ext cx="168753" cy="404218"/>
                </a:xfrm>
                <a:custGeom>
                  <a:avLst/>
                  <a:gdLst>
                    <a:gd name="T0" fmla="*/ 19 w 188"/>
                    <a:gd name="T1" fmla="*/ 436 h 455"/>
                    <a:gd name="T2" fmla="*/ 169 w 188"/>
                    <a:gd name="T3" fmla="*/ 436 h 455"/>
                    <a:gd name="T4" fmla="*/ 169 w 188"/>
                    <a:gd name="T5" fmla="*/ 17 h 455"/>
                    <a:gd name="T6" fmla="*/ 19 w 188"/>
                    <a:gd name="T7" fmla="*/ 17 h 455"/>
                    <a:gd name="T8" fmla="*/ 19 w 188"/>
                    <a:gd name="T9" fmla="*/ 436 h 455"/>
                    <a:gd name="T10" fmla="*/ 178 w 188"/>
                    <a:gd name="T11" fmla="*/ 454 h 455"/>
                    <a:gd name="T12" fmla="*/ 10 w 188"/>
                    <a:gd name="T13" fmla="*/ 454 h 455"/>
                    <a:gd name="T14" fmla="*/ 10 w 188"/>
                    <a:gd name="T15" fmla="*/ 454 h 455"/>
                    <a:gd name="T16" fmla="*/ 0 w 188"/>
                    <a:gd name="T17" fmla="*/ 445 h 455"/>
                    <a:gd name="T18" fmla="*/ 0 w 188"/>
                    <a:gd name="T19" fmla="*/ 9 h 455"/>
                    <a:gd name="T20" fmla="*/ 0 w 188"/>
                    <a:gd name="T21" fmla="*/ 9 h 455"/>
                    <a:gd name="T22" fmla="*/ 10 w 188"/>
                    <a:gd name="T23" fmla="*/ 0 h 455"/>
                    <a:gd name="T24" fmla="*/ 178 w 188"/>
                    <a:gd name="T25" fmla="*/ 0 h 455"/>
                    <a:gd name="T26" fmla="*/ 178 w 188"/>
                    <a:gd name="T27" fmla="*/ 0 h 455"/>
                    <a:gd name="T28" fmla="*/ 187 w 188"/>
                    <a:gd name="T29" fmla="*/ 9 h 455"/>
                    <a:gd name="T30" fmla="*/ 187 w 188"/>
                    <a:gd name="T31" fmla="*/ 445 h 455"/>
                    <a:gd name="T32" fmla="*/ 187 w 188"/>
                    <a:gd name="T33" fmla="*/ 445 h 455"/>
                    <a:gd name="T34" fmla="*/ 178 w 188"/>
                    <a:gd name="T35" fmla="*/ 454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8" h="455">
                      <a:moveTo>
                        <a:pt x="19" y="436"/>
                      </a:moveTo>
                      <a:lnTo>
                        <a:pt x="169" y="436"/>
                      </a:lnTo>
                      <a:lnTo>
                        <a:pt x="169" y="17"/>
                      </a:lnTo>
                      <a:lnTo>
                        <a:pt x="19" y="17"/>
                      </a:lnTo>
                      <a:lnTo>
                        <a:pt x="19" y="436"/>
                      </a:lnTo>
                      <a:close/>
                      <a:moveTo>
                        <a:pt x="178" y="454"/>
                      </a:moveTo>
                      <a:lnTo>
                        <a:pt x="10" y="454"/>
                      </a:lnTo>
                      <a:lnTo>
                        <a:pt x="10" y="454"/>
                      </a:lnTo>
                      <a:cubicBezTo>
                        <a:pt x="5" y="454"/>
                        <a:pt x="0" y="450"/>
                        <a:pt x="0" y="445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5" y="0"/>
                        <a:pt x="10" y="0"/>
                      </a:cubicBezTo>
                      <a:lnTo>
                        <a:pt x="178" y="0"/>
                      </a:lnTo>
                      <a:lnTo>
                        <a:pt x="178" y="0"/>
                      </a:lnTo>
                      <a:cubicBezTo>
                        <a:pt x="183" y="0"/>
                        <a:pt x="187" y="3"/>
                        <a:pt x="187" y="9"/>
                      </a:cubicBezTo>
                      <a:lnTo>
                        <a:pt x="187" y="445"/>
                      </a:lnTo>
                      <a:lnTo>
                        <a:pt x="187" y="445"/>
                      </a:lnTo>
                      <a:cubicBezTo>
                        <a:pt x="187" y="450"/>
                        <a:pt x="183" y="454"/>
                        <a:pt x="178" y="4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2" name="Freeform 182">
                  <a:extLst>
                    <a:ext uri="{FF2B5EF4-FFF2-40B4-BE49-F238E27FC236}">
                      <a16:creationId xmlns:a16="http://schemas.microsoft.com/office/drawing/2014/main" id="{F22DCC05-6F1C-4C6A-9D13-327835496D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03339" y="7750816"/>
                  <a:ext cx="470936" cy="153053"/>
                </a:xfrm>
                <a:custGeom>
                  <a:avLst/>
                  <a:gdLst>
                    <a:gd name="T0" fmla="*/ 17 w 528"/>
                    <a:gd name="T1" fmla="*/ 152 h 170"/>
                    <a:gd name="T2" fmla="*/ 510 w 528"/>
                    <a:gd name="T3" fmla="*/ 152 h 170"/>
                    <a:gd name="T4" fmla="*/ 510 w 528"/>
                    <a:gd name="T5" fmla="*/ 18 h 170"/>
                    <a:gd name="T6" fmla="*/ 17 w 528"/>
                    <a:gd name="T7" fmla="*/ 18 h 170"/>
                    <a:gd name="T8" fmla="*/ 17 w 528"/>
                    <a:gd name="T9" fmla="*/ 152 h 170"/>
                    <a:gd name="T10" fmla="*/ 519 w 528"/>
                    <a:gd name="T11" fmla="*/ 169 h 170"/>
                    <a:gd name="T12" fmla="*/ 9 w 528"/>
                    <a:gd name="T13" fmla="*/ 169 h 170"/>
                    <a:gd name="T14" fmla="*/ 9 w 528"/>
                    <a:gd name="T15" fmla="*/ 169 h 170"/>
                    <a:gd name="T16" fmla="*/ 0 w 528"/>
                    <a:gd name="T17" fmla="*/ 160 h 170"/>
                    <a:gd name="T18" fmla="*/ 0 w 528"/>
                    <a:gd name="T19" fmla="*/ 9 h 170"/>
                    <a:gd name="T20" fmla="*/ 0 w 528"/>
                    <a:gd name="T21" fmla="*/ 9 h 170"/>
                    <a:gd name="T22" fmla="*/ 9 w 528"/>
                    <a:gd name="T23" fmla="*/ 0 h 170"/>
                    <a:gd name="T24" fmla="*/ 519 w 528"/>
                    <a:gd name="T25" fmla="*/ 0 h 170"/>
                    <a:gd name="T26" fmla="*/ 519 w 528"/>
                    <a:gd name="T27" fmla="*/ 0 h 170"/>
                    <a:gd name="T28" fmla="*/ 527 w 528"/>
                    <a:gd name="T29" fmla="*/ 9 h 170"/>
                    <a:gd name="T30" fmla="*/ 527 w 528"/>
                    <a:gd name="T31" fmla="*/ 160 h 170"/>
                    <a:gd name="T32" fmla="*/ 527 w 528"/>
                    <a:gd name="T33" fmla="*/ 160 h 170"/>
                    <a:gd name="T34" fmla="*/ 519 w 528"/>
                    <a:gd name="T35" fmla="*/ 169 h 1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28" h="170">
                      <a:moveTo>
                        <a:pt x="17" y="152"/>
                      </a:moveTo>
                      <a:lnTo>
                        <a:pt x="510" y="152"/>
                      </a:lnTo>
                      <a:lnTo>
                        <a:pt x="510" y="18"/>
                      </a:lnTo>
                      <a:lnTo>
                        <a:pt x="17" y="18"/>
                      </a:lnTo>
                      <a:lnTo>
                        <a:pt x="17" y="152"/>
                      </a:lnTo>
                      <a:close/>
                      <a:moveTo>
                        <a:pt x="519" y="169"/>
                      </a:moveTo>
                      <a:lnTo>
                        <a:pt x="9" y="169"/>
                      </a:lnTo>
                      <a:lnTo>
                        <a:pt x="9" y="169"/>
                      </a:lnTo>
                      <a:cubicBezTo>
                        <a:pt x="4" y="169"/>
                        <a:pt x="0" y="165"/>
                        <a:pt x="0" y="160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519" y="0"/>
                      </a:lnTo>
                      <a:lnTo>
                        <a:pt x="519" y="0"/>
                      </a:lnTo>
                      <a:cubicBezTo>
                        <a:pt x="523" y="0"/>
                        <a:pt x="527" y="4"/>
                        <a:pt x="527" y="9"/>
                      </a:cubicBezTo>
                      <a:lnTo>
                        <a:pt x="527" y="160"/>
                      </a:lnTo>
                      <a:lnTo>
                        <a:pt x="527" y="160"/>
                      </a:lnTo>
                      <a:cubicBezTo>
                        <a:pt x="527" y="165"/>
                        <a:pt x="523" y="169"/>
                        <a:pt x="519" y="16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3" name="Freeform 183">
                  <a:extLst>
                    <a:ext uri="{FF2B5EF4-FFF2-40B4-BE49-F238E27FC236}">
                      <a16:creationId xmlns:a16="http://schemas.microsoft.com/office/drawing/2014/main" id="{24ADADA7-4699-4BA5-98D9-4058FBEBB6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30958" y="7750816"/>
                  <a:ext cx="15698" cy="149130"/>
                </a:xfrm>
                <a:custGeom>
                  <a:avLst/>
                  <a:gdLst>
                    <a:gd name="T0" fmla="*/ 9 w 19"/>
                    <a:gd name="T1" fmla="*/ 167 h 168"/>
                    <a:gd name="T2" fmla="*/ 9 w 19"/>
                    <a:gd name="T3" fmla="*/ 167 h 168"/>
                    <a:gd name="T4" fmla="*/ 0 w 19"/>
                    <a:gd name="T5" fmla="*/ 158 h 168"/>
                    <a:gd name="T6" fmla="*/ 0 w 19"/>
                    <a:gd name="T7" fmla="*/ 8 h 168"/>
                    <a:gd name="T8" fmla="*/ 0 w 19"/>
                    <a:gd name="T9" fmla="*/ 8 h 168"/>
                    <a:gd name="T10" fmla="*/ 9 w 19"/>
                    <a:gd name="T11" fmla="*/ 0 h 168"/>
                    <a:gd name="T12" fmla="*/ 9 w 19"/>
                    <a:gd name="T13" fmla="*/ 0 h 168"/>
                    <a:gd name="T14" fmla="*/ 18 w 19"/>
                    <a:gd name="T15" fmla="*/ 8 h 168"/>
                    <a:gd name="T16" fmla="*/ 18 w 19"/>
                    <a:gd name="T17" fmla="*/ 158 h 168"/>
                    <a:gd name="T18" fmla="*/ 18 w 19"/>
                    <a:gd name="T19" fmla="*/ 158 h 168"/>
                    <a:gd name="T20" fmla="*/ 9 w 19"/>
                    <a:gd name="T2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68">
                      <a:moveTo>
                        <a:pt x="9" y="167"/>
                      </a:moveTo>
                      <a:lnTo>
                        <a:pt x="9" y="167"/>
                      </a:lnTo>
                      <a:cubicBezTo>
                        <a:pt x="4" y="167"/>
                        <a:pt x="0" y="162"/>
                        <a:pt x="0" y="158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9" y="0"/>
                      </a:lnTo>
                      <a:cubicBezTo>
                        <a:pt x="14" y="0"/>
                        <a:pt x="18" y="3"/>
                        <a:pt x="18" y="8"/>
                      </a:cubicBezTo>
                      <a:lnTo>
                        <a:pt x="18" y="158"/>
                      </a:lnTo>
                      <a:lnTo>
                        <a:pt x="18" y="158"/>
                      </a:lnTo>
                      <a:cubicBezTo>
                        <a:pt x="18" y="162"/>
                        <a:pt x="14" y="167"/>
                        <a:pt x="9" y="16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4" name="Freeform 184">
                  <a:extLst>
                    <a:ext uri="{FF2B5EF4-FFF2-40B4-BE49-F238E27FC236}">
                      <a16:creationId xmlns:a16="http://schemas.microsoft.com/office/drawing/2014/main" id="{46FB6FC9-99E3-43FD-94EA-A21018935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511188" y="7758665"/>
                  <a:ext cx="455238" cy="133432"/>
                </a:xfrm>
                <a:custGeom>
                  <a:avLst/>
                  <a:gdLst>
                    <a:gd name="T0" fmla="*/ 510 w 511"/>
                    <a:gd name="T1" fmla="*/ 151 h 152"/>
                    <a:gd name="T2" fmla="*/ 0 w 511"/>
                    <a:gd name="T3" fmla="*/ 151 h 152"/>
                    <a:gd name="T4" fmla="*/ 0 w 511"/>
                    <a:gd name="T5" fmla="*/ 0 h 152"/>
                    <a:gd name="T6" fmla="*/ 510 w 511"/>
                    <a:gd name="T7" fmla="*/ 0 h 152"/>
                    <a:gd name="T8" fmla="*/ 510 w 511"/>
                    <a:gd name="T9" fmla="*/ 151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11" h="152">
                      <a:moveTo>
                        <a:pt x="510" y="151"/>
                      </a:moveTo>
                      <a:lnTo>
                        <a:pt x="0" y="151"/>
                      </a:lnTo>
                      <a:lnTo>
                        <a:pt x="0" y="0"/>
                      </a:lnTo>
                      <a:lnTo>
                        <a:pt x="510" y="0"/>
                      </a:lnTo>
                      <a:lnTo>
                        <a:pt x="510" y="151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5" name="Freeform 185">
                  <a:extLst>
                    <a:ext uri="{FF2B5EF4-FFF2-40B4-BE49-F238E27FC236}">
                      <a16:creationId xmlns:a16="http://schemas.microsoft.com/office/drawing/2014/main" id="{73A8D5C0-6A5A-4DBF-A7AE-1C8FEEEE19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46656" y="8170732"/>
                  <a:ext cx="345353" cy="149130"/>
                </a:xfrm>
                <a:custGeom>
                  <a:avLst/>
                  <a:gdLst>
                    <a:gd name="T0" fmla="*/ 17 w 390"/>
                    <a:gd name="T1" fmla="*/ 151 h 169"/>
                    <a:gd name="T2" fmla="*/ 372 w 390"/>
                    <a:gd name="T3" fmla="*/ 151 h 169"/>
                    <a:gd name="T4" fmla="*/ 372 w 390"/>
                    <a:gd name="T5" fmla="*/ 17 h 169"/>
                    <a:gd name="T6" fmla="*/ 17 w 390"/>
                    <a:gd name="T7" fmla="*/ 17 h 169"/>
                    <a:gd name="T8" fmla="*/ 17 w 390"/>
                    <a:gd name="T9" fmla="*/ 151 h 169"/>
                    <a:gd name="T10" fmla="*/ 380 w 390"/>
                    <a:gd name="T11" fmla="*/ 168 h 169"/>
                    <a:gd name="T12" fmla="*/ 8 w 390"/>
                    <a:gd name="T13" fmla="*/ 168 h 169"/>
                    <a:gd name="T14" fmla="*/ 8 w 390"/>
                    <a:gd name="T15" fmla="*/ 168 h 169"/>
                    <a:gd name="T16" fmla="*/ 0 w 390"/>
                    <a:gd name="T17" fmla="*/ 159 h 169"/>
                    <a:gd name="T18" fmla="*/ 0 w 390"/>
                    <a:gd name="T19" fmla="*/ 8 h 169"/>
                    <a:gd name="T20" fmla="*/ 0 w 390"/>
                    <a:gd name="T21" fmla="*/ 8 h 169"/>
                    <a:gd name="T22" fmla="*/ 8 w 390"/>
                    <a:gd name="T23" fmla="*/ 0 h 169"/>
                    <a:gd name="T24" fmla="*/ 380 w 390"/>
                    <a:gd name="T25" fmla="*/ 0 h 169"/>
                    <a:gd name="T26" fmla="*/ 380 w 390"/>
                    <a:gd name="T27" fmla="*/ 0 h 169"/>
                    <a:gd name="T28" fmla="*/ 389 w 390"/>
                    <a:gd name="T29" fmla="*/ 8 h 169"/>
                    <a:gd name="T30" fmla="*/ 389 w 390"/>
                    <a:gd name="T31" fmla="*/ 159 h 169"/>
                    <a:gd name="T32" fmla="*/ 389 w 390"/>
                    <a:gd name="T33" fmla="*/ 159 h 169"/>
                    <a:gd name="T34" fmla="*/ 380 w 390"/>
                    <a:gd name="T35" fmla="*/ 168 h 1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0" h="169">
                      <a:moveTo>
                        <a:pt x="17" y="151"/>
                      </a:moveTo>
                      <a:lnTo>
                        <a:pt x="372" y="151"/>
                      </a:lnTo>
                      <a:lnTo>
                        <a:pt x="372" y="17"/>
                      </a:lnTo>
                      <a:lnTo>
                        <a:pt x="17" y="17"/>
                      </a:lnTo>
                      <a:lnTo>
                        <a:pt x="17" y="151"/>
                      </a:lnTo>
                      <a:close/>
                      <a:moveTo>
                        <a:pt x="380" y="168"/>
                      </a:moveTo>
                      <a:lnTo>
                        <a:pt x="8" y="168"/>
                      </a:lnTo>
                      <a:lnTo>
                        <a:pt x="8" y="168"/>
                      </a:lnTo>
                      <a:cubicBezTo>
                        <a:pt x="3" y="168"/>
                        <a:pt x="0" y="164"/>
                        <a:pt x="0" y="159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380" y="0"/>
                      </a:lnTo>
                      <a:lnTo>
                        <a:pt x="380" y="0"/>
                      </a:lnTo>
                      <a:cubicBezTo>
                        <a:pt x="386" y="0"/>
                        <a:pt x="389" y="3"/>
                        <a:pt x="389" y="8"/>
                      </a:cubicBezTo>
                      <a:lnTo>
                        <a:pt x="389" y="159"/>
                      </a:lnTo>
                      <a:lnTo>
                        <a:pt x="389" y="159"/>
                      </a:lnTo>
                      <a:cubicBezTo>
                        <a:pt x="389" y="164"/>
                        <a:pt x="386" y="168"/>
                        <a:pt x="380" y="1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6" name="Freeform 186">
                  <a:extLst>
                    <a:ext uri="{FF2B5EF4-FFF2-40B4-BE49-F238E27FC236}">
                      <a16:creationId xmlns:a16="http://schemas.microsoft.com/office/drawing/2014/main" id="{7578C301-1DFD-49DB-BB8B-9FF14041F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11484" y="8170732"/>
                  <a:ext cx="15698" cy="149130"/>
                </a:xfrm>
                <a:custGeom>
                  <a:avLst/>
                  <a:gdLst>
                    <a:gd name="T0" fmla="*/ 9 w 19"/>
                    <a:gd name="T1" fmla="*/ 167 h 168"/>
                    <a:gd name="T2" fmla="*/ 9 w 19"/>
                    <a:gd name="T3" fmla="*/ 167 h 168"/>
                    <a:gd name="T4" fmla="*/ 0 w 19"/>
                    <a:gd name="T5" fmla="*/ 158 h 168"/>
                    <a:gd name="T6" fmla="*/ 0 w 19"/>
                    <a:gd name="T7" fmla="*/ 8 h 168"/>
                    <a:gd name="T8" fmla="*/ 0 w 19"/>
                    <a:gd name="T9" fmla="*/ 8 h 168"/>
                    <a:gd name="T10" fmla="*/ 9 w 19"/>
                    <a:gd name="T11" fmla="*/ 0 h 168"/>
                    <a:gd name="T12" fmla="*/ 9 w 19"/>
                    <a:gd name="T13" fmla="*/ 0 h 168"/>
                    <a:gd name="T14" fmla="*/ 18 w 19"/>
                    <a:gd name="T15" fmla="*/ 8 h 168"/>
                    <a:gd name="T16" fmla="*/ 18 w 19"/>
                    <a:gd name="T17" fmla="*/ 158 h 168"/>
                    <a:gd name="T18" fmla="*/ 18 w 19"/>
                    <a:gd name="T19" fmla="*/ 158 h 168"/>
                    <a:gd name="T20" fmla="*/ 9 w 19"/>
                    <a:gd name="T21" fmla="*/ 167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9" h="168">
                      <a:moveTo>
                        <a:pt x="9" y="167"/>
                      </a:moveTo>
                      <a:lnTo>
                        <a:pt x="9" y="167"/>
                      </a:lnTo>
                      <a:cubicBezTo>
                        <a:pt x="5" y="167"/>
                        <a:pt x="0" y="163"/>
                        <a:pt x="0" y="158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5" y="0"/>
                        <a:pt x="9" y="0"/>
                      </a:cubicBezTo>
                      <a:lnTo>
                        <a:pt x="9" y="0"/>
                      </a:lnTo>
                      <a:cubicBezTo>
                        <a:pt x="14" y="0"/>
                        <a:pt x="18" y="4"/>
                        <a:pt x="18" y="8"/>
                      </a:cubicBezTo>
                      <a:lnTo>
                        <a:pt x="18" y="158"/>
                      </a:lnTo>
                      <a:lnTo>
                        <a:pt x="18" y="158"/>
                      </a:lnTo>
                      <a:cubicBezTo>
                        <a:pt x="18" y="163"/>
                        <a:pt x="14" y="167"/>
                        <a:pt x="9" y="16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7" name="Freeform 187">
                  <a:extLst>
                    <a:ext uri="{FF2B5EF4-FFF2-40B4-BE49-F238E27FC236}">
                      <a16:creationId xmlns:a16="http://schemas.microsoft.com/office/drawing/2014/main" id="{8A9691DD-F83C-4D5F-86A5-F23C641AE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754505" y="8178581"/>
                  <a:ext cx="333578" cy="133432"/>
                </a:xfrm>
                <a:custGeom>
                  <a:avLst/>
                  <a:gdLst>
                    <a:gd name="T0" fmla="*/ 372 w 373"/>
                    <a:gd name="T1" fmla="*/ 151 h 152"/>
                    <a:gd name="T2" fmla="*/ 0 w 373"/>
                    <a:gd name="T3" fmla="*/ 151 h 152"/>
                    <a:gd name="T4" fmla="*/ 0 w 373"/>
                    <a:gd name="T5" fmla="*/ 0 h 152"/>
                    <a:gd name="T6" fmla="*/ 372 w 373"/>
                    <a:gd name="T7" fmla="*/ 0 h 152"/>
                    <a:gd name="T8" fmla="*/ 372 w 373"/>
                    <a:gd name="T9" fmla="*/ 151 h 1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3" h="152">
                      <a:moveTo>
                        <a:pt x="372" y="151"/>
                      </a:moveTo>
                      <a:lnTo>
                        <a:pt x="0" y="151"/>
                      </a:lnTo>
                      <a:lnTo>
                        <a:pt x="0" y="0"/>
                      </a:lnTo>
                      <a:lnTo>
                        <a:pt x="372" y="0"/>
                      </a:lnTo>
                      <a:lnTo>
                        <a:pt x="372" y="151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8" name="Freeform 188">
                  <a:extLst>
                    <a:ext uri="{FF2B5EF4-FFF2-40B4-BE49-F238E27FC236}">
                      <a16:creationId xmlns:a16="http://schemas.microsoft.com/office/drawing/2014/main" id="{D055DD1E-507E-4F55-BB03-88BA4E33F2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62796" y="8288466"/>
                  <a:ext cx="714252" cy="278638"/>
                </a:xfrm>
                <a:custGeom>
                  <a:avLst/>
                  <a:gdLst>
                    <a:gd name="T0" fmla="*/ 0 w 801"/>
                    <a:gd name="T1" fmla="*/ 312 h 313"/>
                    <a:gd name="T2" fmla="*/ 752 w 801"/>
                    <a:gd name="T3" fmla="*/ 312 h 313"/>
                    <a:gd name="T4" fmla="*/ 752 w 801"/>
                    <a:gd name="T5" fmla="*/ 312 h 313"/>
                    <a:gd name="T6" fmla="*/ 628 w 801"/>
                    <a:gd name="T7" fmla="*/ 33 h 313"/>
                    <a:gd name="T8" fmla="*/ 628 w 801"/>
                    <a:gd name="T9" fmla="*/ 33 h 313"/>
                    <a:gd name="T10" fmla="*/ 322 w 801"/>
                    <a:gd name="T11" fmla="*/ 169 h 313"/>
                    <a:gd name="T12" fmla="*/ 322 w 801"/>
                    <a:gd name="T13" fmla="*/ 169 h 313"/>
                    <a:gd name="T14" fmla="*/ 0 w 801"/>
                    <a:gd name="T15" fmla="*/ 31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01" h="313">
                      <a:moveTo>
                        <a:pt x="0" y="312"/>
                      </a:moveTo>
                      <a:lnTo>
                        <a:pt x="752" y="312"/>
                      </a:lnTo>
                      <a:lnTo>
                        <a:pt x="752" y="312"/>
                      </a:lnTo>
                      <a:cubicBezTo>
                        <a:pt x="752" y="312"/>
                        <a:pt x="800" y="70"/>
                        <a:pt x="628" y="33"/>
                      </a:cubicBezTo>
                      <a:lnTo>
                        <a:pt x="628" y="33"/>
                      </a:lnTo>
                      <a:cubicBezTo>
                        <a:pt x="471" y="0"/>
                        <a:pt x="322" y="169"/>
                        <a:pt x="322" y="169"/>
                      </a:cubicBezTo>
                      <a:lnTo>
                        <a:pt x="322" y="169"/>
                      </a:lnTo>
                      <a:cubicBezTo>
                        <a:pt x="322" y="169"/>
                        <a:pt x="87" y="101"/>
                        <a:pt x="0" y="31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49" name="Freeform 189">
                  <a:extLst>
                    <a:ext uri="{FF2B5EF4-FFF2-40B4-BE49-F238E27FC236}">
                      <a16:creationId xmlns:a16="http://schemas.microsoft.com/office/drawing/2014/main" id="{F010A657-4AFF-4877-BF96-B87794D1FA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54947" y="8296315"/>
                  <a:ext cx="726027" cy="278638"/>
                </a:xfrm>
                <a:custGeom>
                  <a:avLst/>
                  <a:gdLst>
                    <a:gd name="T0" fmla="*/ 23 w 818"/>
                    <a:gd name="T1" fmla="*/ 294 h 313"/>
                    <a:gd name="T2" fmla="*/ 753 w 818"/>
                    <a:gd name="T3" fmla="*/ 294 h 313"/>
                    <a:gd name="T4" fmla="*/ 753 w 818"/>
                    <a:gd name="T5" fmla="*/ 294 h 313"/>
                    <a:gd name="T6" fmla="*/ 635 w 818"/>
                    <a:gd name="T7" fmla="*/ 33 h 313"/>
                    <a:gd name="T8" fmla="*/ 635 w 818"/>
                    <a:gd name="T9" fmla="*/ 33 h 313"/>
                    <a:gd name="T10" fmla="*/ 337 w 818"/>
                    <a:gd name="T11" fmla="*/ 166 h 313"/>
                    <a:gd name="T12" fmla="*/ 337 w 818"/>
                    <a:gd name="T13" fmla="*/ 166 h 313"/>
                    <a:gd name="T14" fmla="*/ 329 w 818"/>
                    <a:gd name="T15" fmla="*/ 169 h 313"/>
                    <a:gd name="T16" fmla="*/ 329 w 818"/>
                    <a:gd name="T17" fmla="*/ 169 h 313"/>
                    <a:gd name="T18" fmla="*/ 204 w 818"/>
                    <a:gd name="T19" fmla="*/ 161 h 313"/>
                    <a:gd name="T20" fmla="*/ 204 w 818"/>
                    <a:gd name="T21" fmla="*/ 161 h 313"/>
                    <a:gd name="T22" fmla="*/ 23 w 818"/>
                    <a:gd name="T23" fmla="*/ 294 h 313"/>
                    <a:gd name="T24" fmla="*/ 761 w 818"/>
                    <a:gd name="T25" fmla="*/ 312 h 313"/>
                    <a:gd name="T26" fmla="*/ 9 w 818"/>
                    <a:gd name="T27" fmla="*/ 312 h 313"/>
                    <a:gd name="T28" fmla="*/ 9 w 818"/>
                    <a:gd name="T29" fmla="*/ 312 h 313"/>
                    <a:gd name="T30" fmla="*/ 2 w 818"/>
                    <a:gd name="T31" fmla="*/ 308 h 313"/>
                    <a:gd name="T32" fmla="*/ 2 w 818"/>
                    <a:gd name="T33" fmla="*/ 308 h 313"/>
                    <a:gd name="T34" fmla="*/ 1 w 818"/>
                    <a:gd name="T35" fmla="*/ 300 h 313"/>
                    <a:gd name="T36" fmla="*/ 1 w 818"/>
                    <a:gd name="T37" fmla="*/ 300 h 313"/>
                    <a:gd name="T38" fmla="*/ 327 w 818"/>
                    <a:gd name="T39" fmla="*/ 151 h 313"/>
                    <a:gd name="T40" fmla="*/ 327 w 818"/>
                    <a:gd name="T41" fmla="*/ 151 h 313"/>
                    <a:gd name="T42" fmla="*/ 420 w 818"/>
                    <a:gd name="T43" fmla="*/ 72 h 313"/>
                    <a:gd name="T44" fmla="*/ 420 w 818"/>
                    <a:gd name="T45" fmla="*/ 72 h 313"/>
                    <a:gd name="T46" fmla="*/ 638 w 818"/>
                    <a:gd name="T47" fmla="*/ 15 h 313"/>
                    <a:gd name="T48" fmla="*/ 638 w 818"/>
                    <a:gd name="T49" fmla="*/ 15 h 313"/>
                    <a:gd name="T50" fmla="*/ 769 w 818"/>
                    <a:gd name="T51" fmla="*/ 305 h 313"/>
                    <a:gd name="T52" fmla="*/ 769 w 818"/>
                    <a:gd name="T53" fmla="*/ 305 h 313"/>
                    <a:gd name="T54" fmla="*/ 761 w 818"/>
                    <a:gd name="T55" fmla="*/ 312 h 3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18" h="313">
                      <a:moveTo>
                        <a:pt x="23" y="294"/>
                      </a:moveTo>
                      <a:lnTo>
                        <a:pt x="753" y="294"/>
                      </a:lnTo>
                      <a:lnTo>
                        <a:pt x="753" y="294"/>
                      </a:lnTo>
                      <a:cubicBezTo>
                        <a:pt x="759" y="255"/>
                        <a:pt x="781" y="64"/>
                        <a:pt x="635" y="33"/>
                      </a:cubicBezTo>
                      <a:lnTo>
                        <a:pt x="635" y="33"/>
                      </a:lnTo>
                      <a:cubicBezTo>
                        <a:pt x="485" y="0"/>
                        <a:pt x="339" y="165"/>
                        <a:pt x="337" y="166"/>
                      </a:cubicBezTo>
                      <a:lnTo>
                        <a:pt x="337" y="166"/>
                      </a:lnTo>
                      <a:cubicBezTo>
                        <a:pt x="335" y="169"/>
                        <a:pt x="331" y="170"/>
                        <a:pt x="329" y="169"/>
                      </a:cubicBezTo>
                      <a:lnTo>
                        <a:pt x="329" y="169"/>
                      </a:lnTo>
                      <a:cubicBezTo>
                        <a:pt x="327" y="169"/>
                        <a:pt x="270" y="152"/>
                        <a:pt x="204" y="161"/>
                      </a:cubicBezTo>
                      <a:lnTo>
                        <a:pt x="204" y="161"/>
                      </a:lnTo>
                      <a:cubicBezTo>
                        <a:pt x="119" y="172"/>
                        <a:pt x="58" y="218"/>
                        <a:pt x="23" y="294"/>
                      </a:cubicBezTo>
                      <a:close/>
                      <a:moveTo>
                        <a:pt x="761" y="312"/>
                      </a:moveTo>
                      <a:lnTo>
                        <a:pt x="9" y="312"/>
                      </a:lnTo>
                      <a:lnTo>
                        <a:pt x="9" y="312"/>
                      </a:lnTo>
                      <a:cubicBezTo>
                        <a:pt x="7" y="312"/>
                        <a:pt x="4" y="311"/>
                        <a:pt x="2" y="308"/>
                      </a:cubicBezTo>
                      <a:lnTo>
                        <a:pt x="2" y="308"/>
                      </a:lnTo>
                      <a:cubicBezTo>
                        <a:pt x="0" y="306"/>
                        <a:pt x="0" y="303"/>
                        <a:pt x="1" y="300"/>
                      </a:cubicBezTo>
                      <a:lnTo>
                        <a:pt x="1" y="300"/>
                      </a:lnTo>
                      <a:cubicBezTo>
                        <a:pt x="83" y="101"/>
                        <a:pt x="292" y="142"/>
                        <a:pt x="327" y="151"/>
                      </a:cubicBezTo>
                      <a:lnTo>
                        <a:pt x="327" y="151"/>
                      </a:lnTo>
                      <a:cubicBezTo>
                        <a:pt x="339" y="139"/>
                        <a:pt x="372" y="105"/>
                        <a:pt x="420" y="72"/>
                      </a:cubicBezTo>
                      <a:lnTo>
                        <a:pt x="420" y="72"/>
                      </a:lnTo>
                      <a:cubicBezTo>
                        <a:pt x="496" y="21"/>
                        <a:pt x="572" y="1"/>
                        <a:pt x="638" y="15"/>
                      </a:cubicBezTo>
                      <a:lnTo>
                        <a:pt x="638" y="15"/>
                      </a:lnTo>
                      <a:cubicBezTo>
                        <a:pt x="817" y="53"/>
                        <a:pt x="769" y="303"/>
                        <a:pt x="769" y="305"/>
                      </a:cubicBezTo>
                      <a:lnTo>
                        <a:pt x="769" y="305"/>
                      </a:lnTo>
                      <a:cubicBezTo>
                        <a:pt x="769" y="309"/>
                        <a:pt x="765" y="312"/>
                        <a:pt x="761" y="31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0" name="Freeform 190">
                  <a:extLst>
                    <a:ext uri="{FF2B5EF4-FFF2-40B4-BE49-F238E27FC236}">
                      <a16:creationId xmlns:a16="http://schemas.microsoft.com/office/drawing/2014/main" id="{683B92C0-8019-46D4-83F0-794FEF0437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5756" y="6710832"/>
                  <a:ext cx="1636502" cy="855533"/>
                </a:xfrm>
                <a:custGeom>
                  <a:avLst/>
                  <a:gdLst>
                    <a:gd name="T0" fmla="*/ 1831 w 1841"/>
                    <a:gd name="T1" fmla="*/ 961 h 962"/>
                    <a:gd name="T2" fmla="*/ 1035 w 1841"/>
                    <a:gd name="T3" fmla="*/ 961 h 962"/>
                    <a:gd name="T4" fmla="*/ 1035 w 1841"/>
                    <a:gd name="T5" fmla="*/ 961 h 962"/>
                    <a:gd name="T6" fmla="*/ 950 w 1841"/>
                    <a:gd name="T7" fmla="*/ 926 h 962"/>
                    <a:gd name="T8" fmla="*/ 950 w 1841"/>
                    <a:gd name="T9" fmla="*/ 926 h 962"/>
                    <a:gd name="T10" fmla="*/ 916 w 1841"/>
                    <a:gd name="T11" fmla="*/ 841 h 962"/>
                    <a:gd name="T12" fmla="*/ 916 w 1841"/>
                    <a:gd name="T13" fmla="*/ 120 h 962"/>
                    <a:gd name="T14" fmla="*/ 916 w 1841"/>
                    <a:gd name="T15" fmla="*/ 120 h 962"/>
                    <a:gd name="T16" fmla="*/ 886 w 1841"/>
                    <a:gd name="T17" fmla="*/ 47 h 962"/>
                    <a:gd name="T18" fmla="*/ 886 w 1841"/>
                    <a:gd name="T19" fmla="*/ 47 h 962"/>
                    <a:gd name="T20" fmla="*/ 814 w 1841"/>
                    <a:gd name="T21" fmla="*/ 18 h 962"/>
                    <a:gd name="T22" fmla="*/ 9 w 1841"/>
                    <a:gd name="T23" fmla="*/ 18 h 962"/>
                    <a:gd name="T24" fmla="*/ 9 w 1841"/>
                    <a:gd name="T25" fmla="*/ 18 h 962"/>
                    <a:gd name="T26" fmla="*/ 0 w 1841"/>
                    <a:gd name="T27" fmla="*/ 8 h 962"/>
                    <a:gd name="T28" fmla="*/ 0 w 1841"/>
                    <a:gd name="T29" fmla="*/ 8 h 962"/>
                    <a:gd name="T30" fmla="*/ 9 w 1841"/>
                    <a:gd name="T31" fmla="*/ 0 h 962"/>
                    <a:gd name="T32" fmla="*/ 814 w 1841"/>
                    <a:gd name="T33" fmla="*/ 0 h 962"/>
                    <a:gd name="T34" fmla="*/ 814 w 1841"/>
                    <a:gd name="T35" fmla="*/ 0 h 962"/>
                    <a:gd name="T36" fmla="*/ 898 w 1841"/>
                    <a:gd name="T37" fmla="*/ 35 h 962"/>
                    <a:gd name="T38" fmla="*/ 898 w 1841"/>
                    <a:gd name="T39" fmla="*/ 35 h 962"/>
                    <a:gd name="T40" fmla="*/ 933 w 1841"/>
                    <a:gd name="T41" fmla="*/ 120 h 962"/>
                    <a:gd name="T42" fmla="*/ 933 w 1841"/>
                    <a:gd name="T43" fmla="*/ 841 h 962"/>
                    <a:gd name="T44" fmla="*/ 933 w 1841"/>
                    <a:gd name="T45" fmla="*/ 841 h 962"/>
                    <a:gd name="T46" fmla="*/ 963 w 1841"/>
                    <a:gd name="T47" fmla="*/ 914 h 962"/>
                    <a:gd name="T48" fmla="*/ 963 w 1841"/>
                    <a:gd name="T49" fmla="*/ 914 h 962"/>
                    <a:gd name="T50" fmla="*/ 1035 w 1841"/>
                    <a:gd name="T51" fmla="*/ 943 h 962"/>
                    <a:gd name="T52" fmla="*/ 1831 w 1841"/>
                    <a:gd name="T53" fmla="*/ 943 h 962"/>
                    <a:gd name="T54" fmla="*/ 1831 w 1841"/>
                    <a:gd name="T55" fmla="*/ 943 h 962"/>
                    <a:gd name="T56" fmla="*/ 1840 w 1841"/>
                    <a:gd name="T57" fmla="*/ 952 h 962"/>
                    <a:gd name="T58" fmla="*/ 1840 w 1841"/>
                    <a:gd name="T59" fmla="*/ 952 h 962"/>
                    <a:gd name="T60" fmla="*/ 1831 w 1841"/>
                    <a:gd name="T61" fmla="*/ 961 h 9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841" h="962">
                      <a:moveTo>
                        <a:pt x="1831" y="961"/>
                      </a:moveTo>
                      <a:lnTo>
                        <a:pt x="1035" y="961"/>
                      </a:lnTo>
                      <a:lnTo>
                        <a:pt x="1035" y="961"/>
                      </a:lnTo>
                      <a:cubicBezTo>
                        <a:pt x="1003" y="961"/>
                        <a:pt x="974" y="948"/>
                        <a:pt x="950" y="926"/>
                      </a:cubicBezTo>
                      <a:lnTo>
                        <a:pt x="950" y="926"/>
                      </a:lnTo>
                      <a:cubicBezTo>
                        <a:pt x="928" y="904"/>
                        <a:pt x="916" y="874"/>
                        <a:pt x="916" y="841"/>
                      </a:cubicBezTo>
                      <a:lnTo>
                        <a:pt x="916" y="120"/>
                      </a:lnTo>
                      <a:lnTo>
                        <a:pt x="916" y="120"/>
                      </a:lnTo>
                      <a:cubicBezTo>
                        <a:pt x="916" y="92"/>
                        <a:pt x="905" y="66"/>
                        <a:pt x="886" y="47"/>
                      </a:cubicBezTo>
                      <a:lnTo>
                        <a:pt x="886" y="47"/>
                      </a:lnTo>
                      <a:cubicBezTo>
                        <a:pt x="866" y="28"/>
                        <a:pt x="841" y="18"/>
                        <a:pt x="814" y="18"/>
                      </a:cubicBezTo>
                      <a:lnTo>
                        <a:pt x="9" y="18"/>
                      </a:lnTo>
                      <a:lnTo>
                        <a:pt x="9" y="18"/>
                      </a:lnTo>
                      <a:cubicBezTo>
                        <a:pt x="3" y="18"/>
                        <a:pt x="0" y="13"/>
                        <a:pt x="0" y="8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9" y="0"/>
                      </a:cubicBezTo>
                      <a:lnTo>
                        <a:pt x="814" y="0"/>
                      </a:lnTo>
                      <a:lnTo>
                        <a:pt x="814" y="0"/>
                      </a:lnTo>
                      <a:cubicBezTo>
                        <a:pt x="846" y="0"/>
                        <a:pt x="876" y="13"/>
                        <a:pt x="898" y="35"/>
                      </a:cubicBezTo>
                      <a:lnTo>
                        <a:pt x="898" y="35"/>
                      </a:lnTo>
                      <a:cubicBezTo>
                        <a:pt x="921" y="57"/>
                        <a:pt x="933" y="87"/>
                        <a:pt x="933" y="120"/>
                      </a:cubicBezTo>
                      <a:lnTo>
                        <a:pt x="933" y="841"/>
                      </a:lnTo>
                      <a:lnTo>
                        <a:pt x="933" y="841"/>
                      </a:lnTo>
                      <a:cubicBezTo>
                        <a:pt x="933" y="869"/>
                        <a:pt x="944" y="894"/>
                        <a:pt x="963" y="914"/>
                      </a:cubicBezTo>
                      <a:lnTo>
                        <a:pt x="963" y="914"/>
                      </a:lnTo>
                      <a:cubicBezTo>
                        <a:pt x="982" y="933"/>
                        <a:pt x="1008" y="943"/>
                        <a:pt x="1035" y="943"/>
                      </a:cubicBezTo>
                      <a:lnTo>
                        <a:pt x="1831" y="943"/>
                      </a:lnTo>
                      <a:lnTo>
                        <a:pt x="1831" y="943"/>
                      </a:lnTo>
                      <a:cubicBezTo>
                        <a:pt x="1836" y="943"/>
                        <a:pt x="1840" y="948"/>
                        <a:pt x="1840" y="952"/>
                      </a:cubicBezTo>
                      <a:lnTo>
                        <a:pt x="1840" y="952"/>
                      </a:lnTo>
                      <a:cubicBezTo>
                        <a:pt x="1840" y="957"/>
                        <a:pt x="1836" y="961"/>
                        <a:pt x="1831" y="96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1" name="Freeform 191">
                  <a:extLst>
                    <a:ext uri="{FF2B5EF4-FFF2-40B4-BE49-F238E27FC236}">
                      <a16:creationId xmlns:a16="http://schemas.microsoft.com/office/drawing/2014/main" id="{AAF4D745-A5EF-43D7-8B45-C68AF79633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90618" y="4815318"/>
                  <a:ext cx="1660049" cy="431691"/>
                </a:xfrm>
                <a:custGeom>
                  <a:avLst/>
                  <a:gdLst>
                    <a:gd name="T0" fmla="*/ 1674 w 1864"/>
                    <a:gd name="T1" fmla="*/ 0 h 483"/>
                    <a:gd name="T2" fmla="*/ 189 w 1864"/>
                    <a:gd name="T3" fmla="*/ 0 h 483"/>
                    <a:gd name="T4" fmla="*/ 189 w 1864"/>
                    <a:gd name="T5" fmla="*/ 0 h 483"/>
                    <a:gd name="T6" fmla="*/ 48 w 1864"/>
                    <a:gd name="T7" fmla="*/ 63 h 483"/>
                    <a:gd name="T8" fmla="*/ 48 w 1864"/>
                    <a:gd name="T9" fmla="*/ 63 h 483"/>
                    <a:gd name="T10" fmla="*/ 0 w 1864"/>
                    <a:gd name="T11" fmla="*/ 190 h 483"/>
                    <a:gd name="T12" fmla="*/ 0 w 1864"/>
                    <a:gd name="T13" fmla="*/ 482 h 483"/>
                    <a:gd name="T14" fmla="*/ 1863 w 1864"/>
                    <a:gd name="T15" fmla="*/ 482 h 483"/>
                    <a:gd name="T16" fmla="*/ 1863 w 1864"/>
                    <a:gd name="T17" fmla="*/ 190 h 483"/>
                    <a:gd name="T18" fmla="*/ 1863 w 1864"/>
                    <a:gd name="T19" fmla="*/ 190 h 483"/>
                    <a:gd name="T20" fmla="*/ 1815 w 1864"/>
                    <a:gd name="T21" fmla="*/ 64 h 483"/>
                    <a:gd name="T22" fmla="*/ 1815 w 1864"/>
                    <a:gd name="T23" fmla="*/ 64 h 483"/>
                    <a:gd name="T24" fmla="*/ 1674 w 1864"/>
                    <a:gd name="T25" fmla="*/ 0 h 4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864" h="483">
                      <a:moveTo>
                        <a:pt x="1674" y="0"/>
                      </a:moveTo>
                      <a:lnTo>
                        <a:pt x="189" y="0"/>
                      </a:lnTo>
                      <a:lnTo>
                        <a:pt x="189" y="0"/>
                      </a:lnTo>
                      <a:cubicBezTo>
                        <a:pt x="134" y="0"/>
                        <a:pt x="83" y="24"/>
                        <a:pt x="48" y="63"/>
                      </a:cubicBezTo>
                      <a:lnTo>
                        <a:pt x="48" y="63"/>
                      </a:lnTo>
                      <a:cubicBezTo>
                        <a:pt x="18" y="97"/>
                        <a:pt x="0" y="142"/>
                        <a:pt x="0" y="190"/>
                      </a:cubicBezTo>
                      <a:lnTo>
                        <a:pt x="0" y="482"/>
                      </a:lnTo>
                      <a:lnTo>
                        <a:pt x="1863" y="482"/>
                      </a:lnTo>
                      <a:lnTo>
                        <a:pt x="1863" y="190"/>
                      </a:lnTo>
                      <a:lnTo>
                        <a:pt x="1863" y="190"/>
                      </a:lnTo>
                      <a:cubicBezTo>
                        <a:pt x="1863" y="142"/>
                        <a:pt x="1845" y="97"/>
                        <a:pt x="1815" y="64"/>
                      </a:cubicBezTo>
                      <a:lnTo>
                        <a:pt x="1815" y="64"/>
                      </a:lnTo>
                      <a:cubicBezTo>
                        <a:pt x="1780" y="24"/>
                        <a:pt x="1730" y="0"/>
                        <a:pt x="1674" y="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2" name="Freeform 192">
                  <a:extLst>
                    <a:ext uri="{FF2B5EF4-FFF2-40B4-BE49-F238E27FC236}">
                      <a16:creationId xmlns:a16="http://schemas.microsoft.com/office/drawing/2014/main" id="{819192B2-6DAE-4435-8AEA-9F45086ED6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82769" y="4807469"/>
                  <a:ext cx="1675747" cy="443463"/>
                </a:xfrm>
                <a:custGeom>
                  <a:avLst/>
                  <a:gdLst>
                    <a:gd name="T0" fmla="*/ 18 w 1883"/>
                    <a:gd name="T1" fmla="*/ 482 h 500"/>
                    <a:gd name="T2" fmla="*/ 1864 w 1883"/>
                    <a:gd name="T3" fmla="*/ 482 h 500"/>
                    <a:gd name="T4" fmla="*/ 1864 w 1883"/>
                    <a:gd name="T5" fmla="*/ 199 h 500"/>
                    <a:gd name="T6" fmla="*/ 1864 w 1883"/>
                    <a:gd name="T7" fmla="*/ 199 h 500"/>
                    <a:gd name="T8" fmla="*/ 1817 w 1883"/>
                    <a:gd name="T9" fmla="*/ 78 h 500"/>
                    <a:gd name="T10" fmla="*/ 1817 w 1883"/>
                    <a:gd name="T11" fmla="*/ 78 h 500"/>
                    <a:gd name="T12" fmla="*/ 1683 w 1883"/>
                    <a:gd name="T13" fmla="*/ 18 h 500"/>
                    <a:gd name="T14" fmla="*/ 198 w 1883"/>
                    <a:gd name="T15" fmla="*/ 18 h 500"/>
                    <a:gd name="T16" fmla="*/ 198 w 1883"/>
                    <a:gd name="T17" fmla="*/ 18 h 500"/>
                    <a:gd name="T18" fmla="*/ 64 w 1883"/>
                    <a:gd name="T19" fmla="*/ 78 h 500"/>
                    <a:gd name="T20" fmla="*/ 64 w 1883"/>
                    <a:gd name="T21" fmla="*/ 78 h 500"/>
                    <a:gd name="T22" fmla="*/ 18 w 1883"/>
                    <a:gd name="T23" fmla="*/ 199 h 500"/>
                    <a:gd name="T24" fmla="*/ 18 w 1883"/>
                    <a:gd name="T25" fmla="*/ 482 h 500"/>
                    <a:gd name="T26" fmla="*/ 1872 w 1883"/>
                    <a:gd name="T27" fmla="*/ 499 h 500"/>
                    <a:gd name="T28" fmla="*/ 9 w 1883"/>
                    <a:gd name="T29" fmla="*/ 499 h 500"/>
                    <a:gd name="T30" fmla="*/ 9 w 1883"/>
                    <a:gd name="T31" fmla="*/ 499 h 500"/>
                    <a:gd name="T32" fmla="*/ 0 w 1883"/>
                    <a:gd name="T33" fmla="*/ 491 h 500"/>
                    <a:gd name="T34" fmla="*/ 0 w 1883"/>
                    <a:gd name="T35" fmla="*/ 199 h 500"/>
                    <a:gd name="T36" fmla="*/ 0 w 1883"/>
                    <a:gd name="T37" fmla="*/ 199 h 500"/>
                    <a:gd name="T38" fmla="*/ 51 w 1883"/>
                    <a:gd name="T39" fmla="*/ 67 h 500"/>
                    <a:gd name="T40" fmla="*/ 51 w 1883"/>
                    <a:gd name="T41" fmla="*/ 67 h 500"/>
                    <a:gd name="T42" fmla="*/ 198 w 1883"/>
                    <a:gd name="T43" fmla="*/ 0 h 500"/>
                    <a:gd name="T44" fmla="*/ 1683 w 1883"/>
                    <a:gd name="T45" fmla="*/ 0 h 500"/>
                    <a:gd name="T46" fmla="*/ 1683 w 1883"/>
                    <a:gd name="T47" fmla="*/ 0 h 500"/>
                    <a:gd name="T48" fmla="*/ 1831 w 1883"/>
                    <a:gd name="T49" fmla="*/ 67 h 500"/>
                    <a:gd name="T50" fmla="*/ 1831 w 1883"/>
                    <a:gd name="T51" fmla="*/ 67 h 500"/>
                    <a:gd name="T52" fmla="*/ 1882 w 1883"/>
                    <a:gd name="T53" fmla="*/ 199 h 500"/>
                    <a:gd name="T54" fmla="*/ 1882 w 1883"/>
                    <a:gd name="T55" fmla="*/ 491 h 500"/>
                    <a:gd name="T56" fmla="*/ 1882 w 1883"/>
                    <a:gd name="T57" fmla="*/ 491 h 500"/>
                    <a:gd name="T58" fmla="*/ 1872 w 1883"/>
                    <a:gd name="T59" fmla="*/ 499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883" h="500">
                      <a:moveTo>
                        <a:pt x="18" y="482"/>
                      </a:moveTo>
                      <a:lnTo>
                        <a:pt x="1864" y="482"/>
                      </a:lnTo>
                      <a:lnTo>
                        <a:pt x="1864" y="199"/>
                      </a:lnTo>
                      <a:lnTo>
                        <a:pt x="1864" y="199"/>
                      </a:lnTo>
                      <a:cubicBezTo>
                        <a:pt x="1864" y="154"/>
                        <a:pt x="1847" y="111"/>
                        <a:pt x="1817" y="78"/>
                      </a:cubicBezTo>
                      <a:lnTo>
                        <a:pt x="1817" y="78"/>
                      </a:lnTo>
                      <a:cubicBezTo>
                        <a:pt x="1783" y="39"/>
                        <a:pt x="1735" y="18"/>
                        <a:pt x="1683" y="18"/>
                      </a:cubicBezTo>
                      <a:lnTo>
                        <a:pt x="198" y="18"/>
                      </a:lnTo>
                      <a:lnTo>
                        <a:pt x="198" y="18"/>
                      </a:lnTo>
                      <a:cubicBezTo>
                        <a:pt x="147" y="18"/>
                        <a:pt x="98" y="39"/>
                        <a:pt x="64" y="78"/>
                      </a:cubicBezTo>
                      <a:lnTo>
                        <a:pt x="64" y="78"/>
                      </a:lnTo>
                      <a:cubicBezTo>
                        <a:pt x="34" y="111"/>
                        <a:pt x="18" y="154"/>
                        <a:pt x="18" y="199"/>
                      </a:cubicBezTo>
                      <a:lnTo>
                        <a:pt x="18" y="482"/>
                      </a:lnTo>
                      <a:close/>
                      <a:moveTo>
                        <a:pt x="1872" y="499"/>
                      </a:moveTo>
                      <a:lnTo>
                        <a:pt x="9" y="499"/>
                      </a:lnTo>
                      <a:lnTo>
                        <a:pt x="9" y="499"/>
                      </a:lnTo>
                      <a:cubicBezTo>
                        <a:pt x="4" y="499"/>
                        <a:pt x="0" y="496"/>
                        <a:pt x="0" y="491"/>
                      </a:cubicBezTo>
                      <a:lnTo>
                        <a:pt x="0" y="199"/>
                      </a:lnTo>
                      <a:lnTo>
                        <a:pt x="0" y="199"/>
                      </a:lnTo>
                      <a:cubicBezTo>
                        <a:pt x="0" y="150"/>
                        <a:pt x="18" y="103"/>
                        <a:pt x="51" y="67"/>
                      </a:cubicBezTo>
                      <a:lnTo>
                        <a:pt x="51" y="67"/>
                      </a:lnTo>
                      <a:cubicBezTo>
                        <a:pt x="89" y="24"/>
                        <a:pt x="143" y="0"/>
                        <a:pt x="198" y="0"/>
                      </a:cubicBezTo>
                      <a:lnTo>
                        <a:pt x="1683" y="0"/>
                      </a:lnTo>
                      <a:lnTo>
                        <a:pt x="1683" y="0"/>
                      </a:lnTo>
                      <a:cubicBezTo>
                        <a:pt x="1739" y="0"/>
                        <a:pt x="1794" y="25"/>
                        <a:pt x="1831" y="67"/>
                      </a:cubicBezTo>
                      <a:lnTo>
                        <a:pt x="1831" y="67"/>
                      </a:lnTo>
                      <a:cubicBezTo>
                        <a:pt x="1864" y="103"/>
                        <a:pt x="1882" y="150"/>
                        <a:pt x="1882" y="199"/>
                      </a:cubicBezTo>
                      <a:lnTo>
                        <a:pt x="1882" y="491"/>
                      </a:lnTo>
                      <a:lnTo>
                        <a:pt x="1882" y="491"/>
                      </a:lnTo>
                      <a:cubicBezTo>
                        <a:pt x="1882" y="496"/>
                        <a:pt x="1877" y="499"/>
                        <a:pt x="1872" y="4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3" name="Freeform 193">
                  <a:extLst>
                    <a:ext uri="{FF2B5EF4-FFF2-40B4-BE49-F238E27FC236}">
                      <a16:creationId xmlns:a16="http://schemas.microsoft.com/office/drawing/2014/main" id="{00322DDF-1626-462B-9497-511AB3B24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90618" y="5243083"/>
                  <a:ext cx="1660049" cy="2389999"/>
                </a:xfrm>
                <a:custGeom>
                  <a:avLst/>
                  <a:gdLst>
                    <a:gd name="T0" fmla="*/ 0 w 1864"/>
                    <a:gd name="T1" fmla="*/ 2686 h 2687"/>
                    <a:gd name="T2" fmla="*/ 1863 w 1864"/>
                    <a:gd name="T3" fmla="*/ 2686 h 2687"/>
                    <a:gd name="T4" fmla="*/ 1863 w 1864"/>
                    <a:gd name="T5" fmla="*/ 0 h 2687"/>
                    <a:gd name="T6" fmla="*/ 0 w 1864"/>
                    <a:gd name="T7" fmla="*/ 0 h 2687"/>
                    <a:gd name="T8" fmla="*/ 0 w 1864"/>
                    <a:gd name="T9" fmla="*/ 2686 h 26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64" h="2687">
                      <a:moveTo>
                        <a:pt x="0" y="2686"/>
                      </a:moveTo>
                      <a:lnTo>
                        <a:pt x="1863" y="2686"/>
                      </a:lnTo>
                      <a:lnTo>
                        <a:pt x="1863" y="0"/>
                      </a:lnTo>
                      <a:lnTo>
                        <a:pt x="0" y="0"/>
                      </a:lnTo>
                      <a:lnTo>
                        <a:pt x="0" y="2686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4" name="Freeform 194">
                  <a:extLst>
                    <a:ext uri="{FF2B5EF4-FFF2-40B4-BE49-F238E27FC236}">
                      <a16:creationId xmlns:a16="http://schemas.microsoft.com/office/drawing/2014/main" id="{6BE057CE-89DC-4329-A39B-23735ED9F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882769" y="5235234"/>
                  <a:ext cx="1675747" cy="2405697"/>
                </a:xfrm>
                <a:custGeom>
                  <a:avLst/>
                  <a:gdLst>
                    <a:gd name="T0" fmla="*/ 18 w 1883"/>
                    <a:gd name="T1" fmla="*/ 2686 h 2705"/>
                    <a:gd name="T2" fmla="*/ 1864 w 1883"/>
                    <a:gd name="T3" fmla="*/ 2686 h 2705"/>
                    <a:gd name="T4" fmla="*/ 1864 w 1883"/>
                    <a:gd name="T5" fmla="*/ 17 h 2705"/>
                    <a:gd name="T6" fmla="*/ 18 w 1883"/>
                    <a:gd name="T7" fmla="*/ 17 h 2705"/>
                    <a:gd name="T8" fmla="*/ 18 w 1883"/>
                    <a:gd name="T9" fmla="*/ 2686 h 2705"/>
                    <a:gd name="T10" fmla="*/ 1872 w 1883"/>
                    <a:gd name="T11" fmla="*/ 2704 h 2705"/>
                    <a:gd name="T12" fmla="*/ 9 w 1883"/>
                    <a:gd name="T13" fmla="*/ 2704 h 2705"/>
                    <a:gd name="T14" fmla="*/ 9 w 1883"/>
                    <a:gd name="T15" fmla="*/ 2704 h 2705"/>
                    <a:gd name="T16" fmla="*/ 0 w 1883"/>
                    <a:gd name="T17" fmla="*/ 2695 h 2705"/>
                    <a:gd name="T18" fmla="*/ 0 w 1883"/>
                    <a:gd name="T19" fmla="*/ 9 h 2705"/>
                    <a:gd name="T20" fmla="*/ 0 w 1883"/>
                    <a:gd name="T21" fmla="*/ 9 h 2705"/>
                    <a:gd name="T22" fmla="*/ 9 w 1883"/>
                    <a:gd name="T23" fmla="*/ 0 h 2705"/>
                    <a:gd name="T24" fmla="*/ 1872 w 1883"/>
                    <a:gd name="T25" fmla="*/ 0 h 2705"/>
                    <a:gd name="T26" fmla="*/ 1872 w 1883"/>
                    <a:gd name="T27" fmla="*/ 0 h 2705"/>
                    <a:gd name="T28" fmla="*/ 1882 w 1883"/>
                    <a:gd name="T29" fmla="*/ 9 h 2705"/>
                    <a:gd name="T30" fmla="*/ 1882 w 1883"/>
                    <a:gd name="T31" fmla="*/ 2695 h 2705"/>
                    <a:gd name="T32" fmla="*/ 1882 w 1883"/>
                    <a:gd name="T33" fmla="*/ 2695 h 2705"/>
                    <a:gd name="T34" fmla="*/ 1872 w 1883"/>
                    <a:gd name="T35" fmla="*/ 2704 h 2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83" h="2705">
                      <a:moveTo>
                        <a:pt x="18" y="2686"/>
                      </a:moveTo>
                      <a:lnTo>
                        <a:pt x="1864" y="2686"/>
                      </a:lnTo>
                      <a:lnTo>
                        <a:pt x="1864" y="17"/>
                      </a:lnTo>
                      <a:lnTo>
                        <a:pt x="18" y="17"/>
                      </a:lnTo>
                      <a:lnTo>
                        <a:pt x="18" y="2686"/>
                      </a:lnTo>
                      <a:close/>
                      <a:moveTo>
                        <a:pt x="1872" y="2704"/>
                      </a:moveTo>
                      <a:lnTo>
                        <a:pt x="9" y="2704"/>
                      </a:lnTo>
                      <a:lnTo>
                        <a:pt x="9" y="2704"/>
                      </a:lnTo>
                      <a:cubicBezTo>
                        <a:pt x="4" y="2704"/>
                        <a:pt x="0" y="2700"/>
                        <a:pt x="0" y="2695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4" y="0"/>
                        <a:pt x="9" y="0"/>
                      </a:cubicBezTo>
                      <a:lnTo>
                        <a:pt x="1872" y="0"/>
                      </a:lnTo>
                      <a:lnTo>
                        <a:pt x="1872" y="0"/>
                      </a:lnTo>
                      <a:cubicBezTo>
                        <a:pt x="1877" y="0"/>
                        <a:pt x="1882" y="3"/>
                        <a:pt x="1882" y="9"/>
                      </a:cubicBezTo>
                      <a:lnTo>
                        <a:pt x="1882" y="2695"/>
                      </a:lnTo>
                      <a:lnTo>
                        <a:pt x="1882" y="2695"/>
                      </a:lnTo>
                      <a:cubicBezTo>
                        <a:pt x="1882" y="2700"/>
                        <a:pt x="1877" y="2704"/>
                        <a:pt x="1872" y="27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5" name="Freeform: Shape 454">
                  <a:extLst>
                    <a:ext uri="{FF2B5EF4-FFF2-40B4-BE49-F238E27FC236}">
                      <a16:creationId xmlns:a16="http://schemas.microsoft.com/office/drawing/2014/main" id="{0DA187EB-A6F1-4498-A475-7A68C39182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63885" y="4964447"/>
                  <a:ext cx="477901" cy="105076"/>
                </a:xfrm>
                <a:custGeom>
                  <a:avLst/>
                  <a:gdLst>
                    <a:gd name="connsiteX0" fmla="*/ 424922 w 477901"/>
                    <a:gd name="connsiteY0" fmla="*/ 0 h 105076"/>
                    <a:gd name="connsiteX1" fmla="*/ 477901 w 477901"/>
                    <a:gd name="connsiteY1" fmla="*/ 52980 h 105076"/>
                    <a:gd name="connsiteX2" fmla="*/ 424922 w 477901"/>
                    <a:gd name="connsiteY2" fmla="*/ 105076 h 105076"/>
                    <a:gd name="connsiteX3" fmla="*/ 372825 w 477901"/>
                    <a:gd name="connsiteY3" fmla="*/ 52980 h 105076"/>
                    <a:gd name="connsiteX4" fmla="*/ 424922 w 477901"/>
                    <a:gd name="connsiteY4" fmla="*/ 0 h 105076"/>
                    <a:gd name="connsiteX5" fmla="*/ 52543 w 477901"/>
                    <a:gd name="connsiteY5" fmla="*/ 0 h 105076"/>
                    <a:gd name="connsiteX6" fmla="*/ 105086 w 477901"/>
                    <a:gd name="connsiteY6" fmla="*/ 52980 h 105076"/>
                    <a:gd name="connsiteX7" fmla="*/ 52543 w 477901"/>
                    <a:gd name="connsiteY7" fmla="*/ 105076 h 105076"/>
                    <a:gd name="connsiteX8" fmla="*/ 0 w 477901"/>
                    <a:gd name="connsiteY8" fmla="*/ 52980 h 105076"/>
                    <a:gd name="connsiteX9" fmla="*/ 52543 w 477901"/>
                    <a:gd name="connsiteY9" fmla="*/ 0 h 105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77901" h="105076">
                      <a:moveTo>
                        <a:pt x="424922" y="0"/>
                      </a:moveTo>
                      <a:cubicBezTo>
                        <a:pt x="454943" y="0"/>
                        <a:pt x="477901" y="22958"/>
                        <a:pt x="477901" y="52980"/>
                      </a:cubicBezTo>
                      <a:cubicBezTo>
                        <a:pt x="477901" y="81235"/>
                        <a:pt x="454943" y="105076"/>
                        <a:pt x="424922" y="105076"/>
                      </a:cubicBezTo>
                      <a:cubicBezTo>
                        <a:pt x="396666" y="105076"/>
                        <a:pt x="372825" y="81235"/>
                        <a:pt x="372825" y="52980"/>
                      </a:cubicBezTo>
                      <a:cubicBezTo>
                        <a:pt x="372825" y="22958"/>
                        <a:pt x="396666" y="0"/>
                        <a:pt x="424922" y="0"/>
                      </a:cubicBezTo>
                      <a:close/>
                      <a:moveTo>
                        <a:pt x="52543" y="0"/>
                      </a:moveTo>
                      <a:cubicBezTo>
                        <a:pt x="80566" y="0"/>
                        <a:pt x="105086" y="22958"/>
                        <a:pt x="105086" y="52980"/>
                      </a:cubicBezTo>
                      <a:cubicBezTo>
                        <a:pt x="105086" y="81235"/>
                        <a:pt x="80566" y="105076"/>
                        <a:pt x="52543" y="105076"/>
                      </a:cubicBezTo>
                      <a:cubicBezTo>
                        <a:pt x="23644" y="105076"/>
                        <a:pt x="0" y="81235"/>
                        <a:pt x="0" y="52980"/>
                      </a:cubicBezTo>
                      <a:cubicBezTo>
                        <a:pt x="0" y="22958"/>
                        <a:pt x="23644" y="0"/>
                        <a:pt x="52543" y="0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6" name="Freeform 197">
                  <a:extLst>
                    <a:ext uri="{FF2B5EF4-FFF2-40B4-BE49-F238E27FC236}">
                      <a16:creationId xmlns:a16="http://schemas.microsoft.com/office/drawing/2014/main" id="{D814362D-2E50-4DF7-B5FB-ED7A2B9BAA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9517" y="7236710"/>
                  <a:ext cx="945797" cy="19624"/>
                </a:xfrm>
                <a:custGeom>
                  <a:avLst/>
                  <a:gdLst>
                    <a:gd name="T0" fmla="*/ 1053 w 1063"/>
                    <a:gd name="T1" fmla="*/ 19 h 20"/>
                    <a:gd name="T2" fmla="*/ 9 w 1063"/>
                    <a:gd name="T3" fmla="*/ 19 h 20"/>
                    <a:gd name="T4" fmla="*/ 9 w 1063"/>
                    <a:gd name="T5" fmla="*/ 19 h 20"/>
                    <a:gd name="T6" fmla="*/ 0 w 1063"/>
                    <a:gd name="T7" fmla="*/ 10 h 20"/>
                    <a:gd name="T8" fmla="*/ 0 w 1063"/>
                    <a:gd name="T9" fmla="*/ 10 h 20"/>
                    <a:gd name="T10" fmla="*/ 9 w 1063"/>
                    <a:gd name="T11" fmla="*/ 0 h 20"/>
                    <a:gd name="T12" fmla="*/ 1053 w 1063"/>
                    <a:gd name="T13" fmla="*/ 0 h 20"/>
                    <a:gd name="T14" fmla="*/ 1053 w 1063"/>
                    <a:gd name="T15" fmla="*/ 0 h 20"/>
                    <a:gd name="T16" fmla="*/ 1062 w 1063"/>
                    <a:gd name="T17" fmla="*/ 10 h 20"/>
                    <a:gd name="T18" fmla="*/ 1062 w 1063"/>
                    <a:gd name="T19" fmla="*/ 10 h 20"/>
                    <a:gd name="T20" fmla="*/ 1053 w 1063"/>
                    <a:gd name="T21" fmla="*/ 19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063" h="20">
                      <a:moveTo>
                        <a:pt x="1053" y="19"/>
                      </a:moveTo>
                      <a:lnTo>
                        <a:pt x="9" y="19"/>
                      </a:lnTo>
                      <a:lnTo>
                        <a:pt x="9" y="19"/>
                      </a:lnTo>
                      <a:cubicBezTo>
                        <a:pt x="3" y="19"/>
                        <a:pt x="0" y="14"/>
                        <a:pt x="0" y="10"/>
                      </a:cubicBezTo>
                      <a:lnTo>
                        <a:pt x="0" y="10"/>
                      </a:lnTo>
                      <a:cubicBezTo>
                        <a:pt x="0" y="5"/>
                        <a:pt x="3" y="0"/>
                        <a:pt x="9" y="0"/>
                      </a:cubicBezTo>
                      <a:lnTo>
                        <a:pt x="1053" y="0"/>
                      </a:lnTo>
                      <a:lnTo>
                        <a:pt x="1053" y="0"/>
                      </a:lnTo>
                      <a:cubicBezTo>
                        <a:pt x="1058" y="0"/>
                        <a:pt x="1062" y="5"/>
                        <a:pt x="1062" y="10"/>
                      </a:cubicBezTo>
                      <a:lnTo>
                        <a:pt x="1062" y="10"/>
                      </a:lnTo>
                      <a:cubicBezTo>
                        <a:pt x="1062" y="14"/>
                        <a:pt x="1058" y="19"/>
                        <a:pt x="1053" y="1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7" name="Freeform 198">
                  <a:extLst>
                    <a:ext uri="{FF2B5EF4-FFF2-40B4-BE49-F238E27FC236}">
                      <a16:creationId xmlns:a16="http://schemas.microsoft.com/office/drawing/2014/main" id="{99DBF0BA-F8B6-4604-BD69-1BA7D6AACED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7481" y="7134674"/>
                  <a:ext cx="223696" cy="223696"/>
                </a:xfrm>
                <a:custGeom>
                  <a:avLst/>
                  <a:gdLst>
                    <a:gd name="T0" fmla="*/ 249 w 250"/>
                    <a:gd name="T1" fmla="*/ 125 h 250"/>
                    <a:gd name="T2" fmla="*/ 249 w 250"/>
                    <a:gd name="T3" fmla="*/ 125 h 250"/>
                    <a:gd name="T4" fmla="*/ 125 w 250"/>
                    <a:gd name="T5" fmla="*/ 249 h 250"/>
                    <a:gd name="T6" fmla="*/ 125 w 250"/>
                    <a:gd name="T7" fmla="*/ 249 h 250"/>
                    <a:gd name="T8" fmla="*/ 0 w 250"/>
                    <a:gd name="T9" fmla="*/ 125 h 250"/>
                    <a:gd name="T10" fmla="*/ 0 w 250"/>
                    <a:gd name="T11" fmla="*/ 125 h 250"/>
                    <a:gd name="T12" fmla="*/ 125 w 250"/>
                    <a:gd name="T13" fmla="*/ 0 h 250"/>
                    <a:gd name="T14" fmla="*/ 125 w 250"/>
                    <a:gd name="T15" fmla="*/ 0 h 250"/>
                    <a:gd name="T16" fmla="*/ 249 w 250"/>
                    <a:gd name="T17" fmla="*/ 125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0" h="250">
                      <a:moveTo>
                        <a:pt x="249" y="125"/>
                      </a:moveTo>
                      <a:lnTo>
                        <a:pt x="249" y="125"/>
                      </a:lnTo>
                      <a:cubicBezTo>
                        <a:pt x="249" y="194"/>
                        <a:pt x="193" y="249"/>
                        <a:pt x="125" y="249"/>
                      </a:cubicBezTo>
                      <a:lnTo>
                        <a:pt x="125" y="249"/>
                      </a:lnTo>
                      <a:cubicBezTo>
                        <a:pt x="55" y="249"/>
                        <a:pt x="0" y="194"/>
                        <a:pt x="0" y="125"/>
                      </a:cubicBezTo>
                      <a:lnTo>
                        <a:pt x="0" y="125"/>
                      </a:lnTo>
                      <a:cubicBezTo>
                        <a:pt x="0" y="56"/>
                        <a:pt x="55" y="0"/>
                        <a:pt x="125" y="0"/>
                      </a:cubicBezTo>
                      <a:lnTo>
                        <a:pt x="125" y="0"/>
                      </a:lnTo>
                      <a:cubicBezTo>
                        <a:pt x="193" y="0"/>
                        <a:pt x="249" y="56"/>
                        <a:pt x="249" y="12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8" name="Freeform 199">
                  <a:extLst>
                    <a:ext uri="{FF2B5EF4-FFF2-40B4-BE49-F238E27FC236}">
                      <a16:creationId xmlns:a16="http://schemas.microsoft.com/office/drawing/2014/main" id="{C3DDBF54-9450-4F97-A3BB-45DFE448C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45709" y="7126825"/>
                  <a:ext cx="239391" cy="239393"/>
                </a:xfrm>
                <a:custGeom>
                  <a:avLst/>
                  <a:gdLst>
                    <a:gd name="T0" fmla="*/ 133 w 267"/>
                    <a:gd name="T1" fmla="*/ 17 h 267"/>
                    <a:gd name="T2" fmla="*/ 133 w 267"/>
                    <a:gd name="T3" fmla="*/ 17 h 267"/>
                    <a:gd name="T4" fmla="*/ 17 w 267"/>
                    <a:gd name="T5" fmla="*/ 133 h 267"/>
                    <a:gd name="T6" fmla="*/ 17 w 267"/>
                    <a:gd name="T7" fmla="*/ 133 h 267"/>
                    <a:gd name="T8" fmla="*/ 133 w 267"/>
                    <a:gd name="T9" fmla="*/ 249 h 267"/>
                    <a:gd name="T10" fmla="*/ 133 w 267"/>
                    <a:gd name="T11" fmla="*/ 249 h 267"/>
                    <a:gd name="T12" fmla="*/ 249 w 267"/>
                    <a:gd name="T13" fmla="*/ 133 h 267"/>
                    <a:gd name="T14" fmla="*/ 249 w 267"/>
                    <a:gd name="T15" fmla="*/ 133 h 267"/>
                    <a:gd name="T16" fmla="*/ 133 w 267"/>
                    <a:gd name="T17" fmla="*/ 17 h 267"/>
                    <a:gd name="T18" fmla="*/ 133 w 267"/>
                    <a:gd name="T19" fmla="*/ 266 h 267"/>
                    <a:gd name="T20" fmla="*/ 133 w 267"/>
                    <a:gd name="T21" fmla="*/ 266 h 267"/>
                    <a:gd name="T22" fmla="*/ 0 w 267"/>
                    <a:gd name="T23" fmla="*/ 133 h 267"/>
                    <a:gd name="T24" fmla="*/ 0 w 267"/>
                    <a:gd name="T25" fmla="*/ 133 h 267"/>
                    <a:gd name="T26" fmla="*/ 133 w 267"/>
                    <a:gd name="T27" fmla="*/ 0 h 267"/>
                    <a:gd name="T28" fmla="*/ 133 w 267"/>
                    <a:gd name="T29" fmla="*/ 0 h 267"/>
                    <a:gd name="T30" fmla="*/ 266 w 267"/>
                    <a:gd name="T31" fmla="*/ 133 h 267"/>
                    <a:gd name="T32" fmla="*/ 266 w 267"/>
                    <a:gd name="T33" fmla="*/ 133 h 267"/>
                    <a:gd name="T34" fmla="*/ 133 w 267"/>
                    <a:gd name="T35" fmla="*/ 266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7" h="267">
                      <a:moveTo>
                        <a:pt x="133" y="17"/>
                      </a:moveTo>
                      <a:lnTo>
                        <a:pt x="133" y="17"/>
                      </a:lnTo>
                      <a:cubicBezTo>
                        <a:pt x="69" y="17"/>
                        <a:pt x="17" y="69"/>
                        <a:pt x="17" y="133"/>
                      </a:cubicBezTo>
                      <a:lnTo>
                        <a:pt x="17" y="133"/>
                      </a:lnTo>
                      <a:cubicBezTo>
                        <a:pt x="17" y="196"/>
                        <a:pt x="69" y="249"/>
                        <a:pt x="133" y="249"/>
                      </a:cubicBezTo>
                      <a:lnTo>
                        <a:pt x="133" y="249"/>
                      </a:lnTo>
                      <a:cubicBezTo>
                        <a:pt x="197" y="249"/>
                        <a:pt x="249" y="196"/>
                        <a:pt x="249" y="133"/>
                      </a:cubicBezTo>
                      <a:lnTo>
                        <a:pt x="249" y="133"/>
                      </a:lnTo>
                      <a:cubicBezTo>
                        <a:pt x="249" y="69"/>
                        <a:pt x="197" y="17"/>
                        <a:pt x="133" y="17"/>
                      </a:cubicBezTo>
                      <a:close/>
                      <a:moveTo>
                        <a:pt x="133" y="266"/>
                      </a:moveTo>
                      <a:lnTo>
                        <a:pt x="133" y="266"/>
                      </a:lnTo>
                      <a:cubicBezTo>
                        <a:pt x="60" y="266"/>
                        <a:pt x="0" y="206"/>
                        <a:pt x="0" y="133"/>
                      </a:cubicBezTo>
                      <a:lnTo>
                        <a:pt x="0" y="133"/>
                      </a:lnTo>
                      <a:cubicBezTo>
                        <a:pt x="0" y="60"/>
                        <a:pt x="60" y="0"/>
                        <a:pt x="133" y="0"/>
                      </a:cubicBezTo>
                      <a:lnTo>
                        <a:pt x="133" y="0"/>
                      </a:lnTo>
                      <a:cubicBezTo>
                        <a:pt x="206" y="0"/>
                        <a:pt x="266" y="60"/>
                        <a:pt x="266" y="133"/>
                      </a:cubicBezTo>
                      <a:lnTo>
                        <a:pt x="266" y="133"/>
                      </a:lnTo>
                      <a:cubicBezTo>
                        <a:pt x="266" y="206"/>
                        <a:pt x="206" y="266"/>
                        <a:pt x="133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59" name="Freeform 200">
                  <a:extLst>
                    <a:ext uri="{FF2B5EF4-FFF2-40B4-BE49-F238E27FC236}">
                      <a16:creationId xmlns:a16="http://schemas.microsoft.com/office/drawing/2014/main" id="{B937E696-0E58-4E30-904D-D29656C31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20568" y="7134674"/>
                  <a:ext cx="223696" cy="223696"/>
                </a:xfrm>
                <a:custGeom>
                  <a:avLst/>
                  <a:gdLst>
                    <a:gd name="T0" fmla="*/ 249 w 250"/>
                    <a:gd name="T1" fmla="*/ 125 h 250"/>
                    <a:gd name="T2" fmla="*/ 249 w 250"/>
                    <a:gd name="T3" fmla="*/ 125 h 250"/>
                    <a:gd name="T4" fmla="*/ 125 w 250"/>
                    <a:gd name="T5" fmla="*/ 249 h 250"/>
                    <a:gd name="T6" fmla="*/ 125 w 250"/>
                    <a:gd name="T7" fmla="*/ 249 h 250"/>
                    <a:gd name="T8" fmla="*/ 0 w 250"/>
                    <a:gd name="T9" fmla="*/ 125 h 250"/>
                    <a:gd name="T10" fmla="*/ 0 w 250"/>
                    <a:gd name="T11" fmla="*/ 125 h 250"/>
                    <a:gd name="T12" fmla="*/ 125 w 250"/>
                    <a:gd name="T13" fmla="*/ 0 h 250"/>
                    <a:gd name="T14" fmla="*/ 125 w 250"/>
                    <a:gd name="T15" fmla="*/ 0 h 250"/>
                    <a:gd name="T16" fmla="*/ 249 w 250"/>
                    <a:gd name="T17" fmla="*/ 125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0" h="250">
                      <a:moveTo>
                        <a:pt x="249" y="125"/>
                      </a:moveTo>
                      <a:lnTo>
                        <a:pt x="249" y="125"/>
                      </a:lnTo>
                      <a:cubicBezTo>
                        <a:pt x="249" y="194"/>
                        <a:pt x="193" y="249"/>
                        <a:pt x="125" y="249"/>
                      </a:cubicBezTo>
                      <a:lnTo>
                        <a:pt x="125" y="249"/>
                      </a:lnTo>
                      <a:cubicBezTo>
                        <a:pt x="55" y="249"/>
                        <a:pt x="0" y="194"/>
                        <a:pt x="0" y="125"/>
                      </a:cubicBezTo>
                      <a:lnTo>
                        <a:pt x="0" y="125"/>
                      </a:lnTo>
                      <a:cubicBezTo>
                        <a:pt x="0" y="56"/>
                        <a:pt x="55" y="0"/>
                        <a:pt x="125" y="0"/>
                      </a:cubicBezTo>
                      <a:lnTo>
                        <a:pt x="125" y="0"/>
                      </a:lnTo>
                      <a:cubicBezTo>
                        <a:pt x="193" y="0"/>
                        <a:pt x="249" y="56"/>
                        <a:pt x="249" y="12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0" name="Freeform 201">
                  <a:extLst>
                    <a:ext uri="{FF2B5EF4-FFF2-40B4-BE49-F238E27FC236}">
                      <a16:creationId xmlns:a16="http://schemas.microsoft.com/office/drawing/2014/main" id="{E7C1E803-C831-46BB-A67F-B1059FC18B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2719" y="7126825"/>
                  <a:ext cx="239393" cy="239393"/>
                </a:xfrm>
                <a:custGeom>
                  <a:avLst/>
                  <a:gdLst>
                    <a:gd name="T0" fmla="*/ 134 w 268"/>
                    <a:gd name="T1" fmla="*/ 17 h 267"/>
                    <a:gd name="T2" fmla="*/ 134 w 268"/>
                    <a:gd name="T3" fmla="*/ 17 h 267"/>
                    <a:gd name="T4" fmla="*/ 18 w 268"/>
                    <a:gd name="T5" fmla="*/ 133 h 267"/>
                    <a:gd name="T6" fmla="*/ 18 w 268"/>
                    <a:gd name="T7" fmla="*/ 133 h 267"/>
                    <a:gd name="T8" fmla="*/ 134 w 268"/>
                    <a:gd name="T9" fmla="*/ 249 h 267"/>
                    <a:gd name="T10" fmla="*/ 134 w 268"/>
                    <a:gd name="T11" fmla="*/ 249 h 267"/>
                    <a:gd name="T12" fmla="*/ 250 w 268"/>
                    <a:gd name="T13" fmla="*/ 133 h 267"/>
                    <a:gd name="T14" fmla="*/ 250 w 268"/>
                    <a:gd name="T15" fmla="*/ 133 h 267"/>
                    <a:gd name="T16" fmla="*/ 134 w 268"/>
                    <a:gd name="T17" fmla="*/ 17 h 267"/>
                    <a:gd name="T18" fmla="*/ 134 w 268"/>
                    <a:gd name="T19" fmla="*/ 266 h 267"/>
                    <a:gd name="T20" fmla="*/ 134 w 268"/>
                    <a:gd name="T21" fmla="*/ 266 h 267"/>
                    <a:gd name="T22" fmla="*/ 0 w 268"/>
                    <a:gd name="T23" fmla="*/ 133 h 267"/>
                    <a:gd name="T24" fmla="*/ 0 w 268"/>
                    <a:gd name="T25" fmla="*/ 133 h 267"/>
                    <a:gd name="T26" fmla="*/ 134 w 268"/>
                    <a:gd name="T27" fmla="*/ 0 h 267"/>
                    <a:gd name="T28" fmla="*/ 134 w 268"/>
                    <a:gd name="T29" fmla="*/ 0 h 267"/>
                    <a:gd name="T30" fmla="*/ 267 w 268"/>
                    <a:gd name="T31" fmla="*/ 133 h 267"/>
                    <a:gd name="T32" fmla="*/ 267 w 268"/>
                    <a:gd name="T33" fmla="*/ 133 h 267"/>
                    <a:gd name="T34" fmla="*/ 134 w 268"/>
                    <a:gd name="T35" fmla="*/ 266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8" h="267">
                      <a:moveTo>
                        <a:pt x="134" y="17"/>
                      </a:moveTo>
                      <a:lnTo>
                        <a:pt x="134" y="17"/>
                      </a:lnTo>
                      <a:cubicBezTo>
                        <a:pt x="70" y="17"/>
                        <a:pt x="18" y="69"/>
                        <a:pt x="18" y="133"/>
                      </a:cubicBezTo>
                      <a:lnTo>
                        <a:pt x="18" y="133"/>
                      </a:lnTo>
                      <a:cubicBezTo>
                        <a:pt x="18" y="196"/>
                        <a:pt x="70" y="249"/>
                        <a:pt x="134" y="249"/>
                      </a:cubicBezTo>
                      <a:lnTo>
                        <a:pt x="134" y="249"/>
                      </a:lnTo>
                      <a:cubicBezTo>
                        <a:pt x="197" y="249"/>
                        <a:pt x="250" y="196"/>
                        <a:pt x="250" y="133"/>
                      </a:cubicBezTo>
                      <a:lnTo>
                        <a:pt x="250" y="133"/>
                      </a:lnTo>
                      <a:cubicBezTo>
                        <a:pt x="250" y="69"/>
                        <a:pt x="197" y="17"/>
                        <a:pt x="134" y="17"/>
                      </a:cubicBezTo>
                      <a:close/>
                      <a:moveTo>
                        <a:pt x="134" y="266"/>
                      </a:moveTo>
                      <a:lnTo>
                        <a:pt x="134" y="266"/>
                      </a:lnTo>
                      <a:cubicBezTo>
                        <a:pt x="60" y="266"/>
                        <a:pt x="0" y="206"/>
                        <a:pt x="0" y="133"/>
                      </a:cubicBezTo>
                      <a:lnTo>
                        <a:pt x="0" y="133"/>
                      </a:lnTo>
                      <a:cubicBezTo>
                        <a:pt x="0" y="60"/>
                        <a:pt x="60" y="0"/>
                        <a:pt x="134" y="0"/>
                      </a:cubicBezTo>
                      <a:lnTo>
                        <a:pt x="134" y="0"/>
                      </a:lnTo>
                      <a:cubicBezTo>
                        <a:pt x="208" y="0"/>
                        <a:pt x="267" y="60"/>
                        <a:pt x="267" y="133"/>
                      </a:cubicBezTo>
                      <a:lnTo>
                        <a:pt x="267" y="133"/>
                      </a:lnTo>
                      <a:cubicBezTo>
                        <a:pt x="267" y="206"/>
                        <a:pt x="208" y="266"/>
                        <a:pt x="134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1" name="Freeform 202">
                  <a:extLst>
                    <a:ext uri="{FF2B5EF4-FFF2-40B4-BE49-F238E27FC236}">
                      <a16:creationId xmlns:a16="http://schemas.microsoft.com/office/drawing/2014/main" id="{77168057-E608-4B9A-AF78-23D99BACB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619846" y="7134674"/>
                  <a:ext cx="223696" cy="223696"/>
                </a:xfrm>
                <a:custGeom>
                  <a:avLst/>
                  <a:gdLst>
                    <a:gd name="T0" fmla="*/ 249 w 250"/>
                    <a:gd name="T1" fmla="*/ 125 h 250"/>
                    <a:gd name="T2" fmla="*/ 249 w 250"/>
                    <a:gd name="T3" fmla="*/ 125 h 250"/>
                    <a:gd name="T4" fmla="*/ 125 w 250"/>
                    <a:gd name="T5" fmla="*/ 249 h 250"/>
                    <a:gd name="T6" fmla="*/ 125 w 250"/>
                    <a:gd name="T7" fmla="*/ 249 h 250"/>
                    <a:gd name="T8" fmla="*/ 0 w 250"/>
                    <a:gd name="T9" fmla="*/ 125 h 250"/>
                    <a:gd name="T10" fmla="*/ 0 w 250"/>
                    <a:gd name="T11" fmla="*/ 125 h 250"/>
                    <a:gd name="T12" fmla="*/ 125 w 250"/>
                    <a:gd name="T13" fmla="*/ 0 h 250"/>
                    <a:gd name="T14" fmla="*/ 125 w 250"/>
                    <a:gd name="T15" fmla="*/ 0 h 250"/>
                    <a:gd name="T16" fmla="*/ 249 w 250"/>
                    <a:gd name="T17" fmla="*/ 125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0" h="250">
                      <a:moveTo>
                        <a:pt x="249" y="125"/>
                      </a:moveTo>
                      <a:lnTo>
                        <a:pt x="249" y="125"/>
                      </a:lnTo>
                      <a:cubicBezTo>
                        <a:pt x="249" y="194"/>
                        <a:pt x="193" y="249"/>
                        <a:pt x="125" y="249"/>
                      </a:cubicBezTo>
                      <a:lnTo>
                        <a:pt x="125" y="249"/>
                      </a:lnTo>
                      <a:cubicBezTo>
                        <a:pt x="55" y="249"/>
                        <a:pt x="0" y="194"/>
                        <a:pt x="0" y="125"/>
                      </a:cubicBezTo>
                      <a:lnTo>
                        <a:pt x="0" y="125"/>
                      </a:lnTo>
                      <a:cubicBezTo>
                        <a:pt x="0" y="56"/>
                        <a:pt x="55" y="0"/>
                        <a:pt x="125" y="0"/>
                      </a:cubicBezTo>
                      <a:lnTo>
                        <a:pt x="125" y="0"/>
                      </a:lnTo>
                      <a:cubicBezTo>
                        <a:pt x="193" y="0"/>
                        <a:pt x="249" y="56"/>
                        <a:pt x="249" y="125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2" name="Freeform 203">
                  <a:extLst>
                    <a:ext uri="{FF2B5EF4-FFF2-40B4-BE49-F238E27FC236}">
                      <a16:creationId xmlns:a16="http://schemas.microsoft.com/office/drawing/2014/main" id="{5A56869E-80E8-4F16-9845-19CF7E053A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83655" y="7134674"/>
                  <a:ext cx="223696" cy="223696"/>
                </a:xfrm>
                <a:custGeom>
                  <a:avLst/>
                  <a:gdLst>
                    <a:gd name="T0" fmla="*/ 249 w 250"/>
                    <a:gd name="T1" fmla="*/ 125 h 250"/>
                    <a:gd name="T2" fmla="*/ 249 w 250"/>
                    <a:gd name="T3" fmla="*/ 125 h 250"/>
                    <a:gd name="T4" fmla="*/ 124 w 250"/>
                    <a:gd name="T5" fmla="*/ 249 h 250"/>
                    <a:gd name="T6" fmla="*/ 124 w 250"/>
                    <a:gd name="T7" fmla="*/ 249 h 250"/>
                    <a:gd name="T8" fmla="*/ 0 w 250"/>
                    <a:gd name="T9" fmla="*/ 125 h 250"/>
                    <a:gd name="T10" fmla="*/ 0 w 250"/>
                    <a:gd name="T11" fmla="*/ 125 h 250"/>
                    <a:gd name="T12" fmla="*/ 124 w 250"/>
                    <a:gd name="T13" fmla="*/ 0 h 250"/>
                    <a:gd name="T14" fmla="*/ 124 w 250"/>
                    <a:gd name="T15" fmla="*/ 0 h 250"/>
                    <a:gd name="T16" fmla="*/ 249 w 250"/>
                    <a:gd name="T17" fmla="*/ 125 h 2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50" h="250">
                      <a:moveTo>
                        <a:pt x="249" y="125"/>
                      </a:moveTo>
                      <a:lnTo>
                        <a:pt x="249" y="125"/>
                      </a:lnTo>
                      <a:cubicBezTo>
                        <a:pt x="249" y="194"/>
                        <a:pt x="194" y="249"/>
                        <a:pt x="124" y="249"/>
                      </a:cubicBezTo>
                      <a:lnTo>
                        <a:pt x="124" y="249"/>
                      </a:lnTo>
                      <a:cubicBezTo>
                        <a:pt x="56" y="249"/>
                        <a:pt x="0" y="194"/>
                        <a:pt x="0" y="125"/>
                      </a:cubicBezTo>
                      <a:lnTo>
                        <a:pt x="0" y="125"/>
                      </a:lnTo>
                      <a:cubicBezTo>
                        <a:pt x="0" y="56"/>
                        <a:pt x="56" y="0"/>
                        <a:pt x="124" y="0"/>
                      </a:cubicBezTo>
                      <a:lnTo>
                        <a:pt x="124" y="0"/>
                      </a:lnTo>
                      <a:cubicBezTo>
                        <a:pt x="194" y="0"/>
                        <a:pt x="249" y="56"/>
                        <a:pt x="249" y="12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3" name="Freeform 204">
                  <a:extLst>
                    <a:ext uri="{FF2B5EF4-FFF2-40B4-BE49-F238E27FC236}">
                      <a16:creationId xmlns:a16="http://schemas.microsoft.com/office/drawing/2014/main" id="{C0CD22A4-22AF-49A6-A89B-F1D137526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075806" y="7126825"/>
                  <a:ext cx="239393" cy="239393"/>
                </a:xfrm>
                <a:custGeom>
                  <a:avLst/>
                  <a:gdLst>
                    <a:gd name="T0" fmla="*/ 132 w 267"/>
                    <a:gd name="T1" fmla="*/ 17 h 267"/>
                    <a:gd name="T2" fmla="*/ 132 w 267"/>
                    <a:gd name="T3" fmla="*/ 17 h 267"/>
                    <a:gd name="T4" fmla="*/ 17 w 267"/>
                    <a:gd name="T5" fmla="*/ 133 h 267"/>
                    <a:gd name="T6" fmla="*/ 17 w 267"/>
                    <a:gd name="T7" fmla="*/ 133 h 267"/>
                    <a:gd name="T8" fmla="*/ 132 w 267"/>
                    <a:gd name="T9" fmla="*/ 249 h 267"/>
                    <a:gd name="T10" fmla="*/ 132 w 267"/>
                    <a:gd name="T11" fmla="*/ 249 h 267"/>
                    <a:gd name="T12" fmla="*/ 249 w 267"/>
                    <a:gd name="T13" fmla="*/ 133 h 267"/>
                    <a:gd name="T14" fmla="*/ 249 w 267"/>
                    <a:gd name="T15" fmla="*/ 133 h 267"/>
                    <a:gd name="T16" fmla="*/ 132 w 267"/>
                    <a:gd name="T17" fmla="*/ 17 h 267"/>
                    <a:gd name="T18" fmla="*/ 132 w 267"/>
                    <a:gd name="T19" fmla="*/ 266 h 267"/>
                    <a:gd name="T20" fmla="*/ 132 w 267"/>
                    <a:gd name="T21" fmla="*/ 266 h 267"/>
                    <a:gd name="T22" fmla="*/ 0 w 267"/>
                    <a:gd name="T23" fmla="*/ 133 h 267"/>
                    <a:gd name="T24" fmla="*/ 0 w 267"/>
                    <a:gd name="T25" fmla="*/ 133 h 267"/>
                    <a:gd name="T26" fmla="*/ 132 w 267"/>
                    <a:gd name="T27" fmla="*/ 0 h 267"/>
                    <a:gd name="T28" fmla="*/ 132 w 267"/>
                    <a:gd name="T29" fmla="*/ 0 h 267"/>
                    <a:gd name="T30" fmla="*/ 266 w 267"/>
                    <a:gd name="T31" fmla="*/ 133 h 267"/>
                    <a:gd name="T32" fmla="*/ 266 w 267"/>
                    <a:gd name="T33" fmla="*/ 133 h 267"/>
                    <a:gd name="T34" fmla="*/ 132 w 267"/>
                    <a:gd name="T35" fmla="*/ 266 h 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67" h="267">
                      <a:moveTo>
                        <a:pt x="132" y="17"/>
                      </a:moveTo>
                      <a:lnTo>
                        <a:pt x="132" y="17"/>
                      </a:lnTo>
                      <a:cubicBezTo>
                        <a:pt x="69" y="17"/>
                        <a:pt x="17" y="69"/>
                        <a:pt x="17" y="133"/>
                      </a:cubicBezTo>
                      <a:lnTo>
                        <a:pt x="17" y="133"/>
                      </a:lnTo>
                      <a:cubicBezTo>
                        <a:pt x="17" y="196"/>
                        <a:pt x="69" y="249"/>
                        <a:pt x="132" y="249"/>
                      </a:cubicBezTo>
                      <a:lnTo>
                        <a:pt x="132" y="249"/>
                      </a:lnTo>
                      <a:cubicBezTo>
                        <a:pt x="197" y="249"/>
                        <a:pt x="249" y="196"/>
                        <a:pt x="249" y="133"/>
                      </a:cubicBezTo>
                      <a:lnTo>
                        <a:pt x="249" y="133"/>
                      </a:lnTo>
                      <a:cubicBezTo>
                        <a:pt x="249" y="69"/>
                        <a:pt x="197" y="17"/>
                        <a:pt x="132" y="17"/>
                      </a:cubicBezTo>
                      <a:close/>
                      <a:moveTo>
                        <a:pt x="132" y="266"/>
                      </a:moveTo>
                      <a:lnTo>
                        <a:pt x="132" y="266"/>
                      </a:lnTo>
                      <a:cubicBezTo>
                        <a:pt x="59" y="266"/>
                        <a:pt x="0" y="206"/>
                        <a:pt x="0" y="133"/>
                      </a:cubicBezTo>
                      <a:lnTo>
                        <a:pt x="0" y="133"/>
                      </a:lnTo>
                      <a:cubicBezTo>
                        <a:pt x="0" y="60"/>
                        <a:pt x="59" y="0"/>
                        <a:pt x="132" y="0"/>
                      </a:cubicBezTo>
                      <a:lnTo>
                        <a:pt x="132" y="0"/>
                      </a:lnTo>
                      <a:cubicBezTo>
                        <a:pt x="206" y="0"/>
                        <a:pt x="266" y="60"/>
                        <a:pt x="266" y="133"/>
                      </a:cubicBezTo>
                      <a:lnTo>
                        <a:pt x="266" y="133"/>
                      </a:lnTo>
                      <a:cubicBezTo>
                        <a:pt x="266" y="206"/>
                        <a:pt x="206" y="266"/>
                        <a:pt x="132" y="2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4" name="Freeform 205">
                  <a:extLst>
                    <a:ext uri="{FF2B5EF4-FFF2-40B4-BE49-F238E27FC236}">
                      <a16:creationId xmlns:a16="http://schemas.microsoft.com/office/drawing/2014/main" id="{41ADFEC7-8C99-4132-89F7-F7A7E2605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30748" y="7197465"/>
                  <a:ext cx="125583" cy="94187"/>
                </a:xfrm>
                <a:custGeom>
                  <a:avLst/>
                  <a:gdLst>
                    <a:gd name="T0" fmla="*/ 44 w 140"/>
                    <a:gd name="T1" fmla="*/ 103 h 104"/>
                    <a:gd name="T2" fmla="*/ 44 w 140"/>
                    <a:gd name="T3" fmla="*/ 103 h 104"/>
                    <a:gd name="T4" fmla="*/ 38 w 140"/>
                    <a:gd name="T5" fmla="*/ 101 h 104"/>
                    <a:gd name="T6" fmla="*/ 3 w 140"/>
                    <a:gd name="T7" fmla="*/ 65 h 104"/>
                    <a:gd name="T8" fmla="*/ 3 w 140"/>
                    <a:gd name="T9" fmla="*/ 65 h 104"/>
                    <a:gd name="T10" fmla="*/ 3 w 140"/>
                    <a:gd name="T11" fmla="*/ 53 h 104"/>
                    <a:gd name="T12" fmla="*/ 3 w 140"/>
                    <a:gd name="T13" fmla="*/ 53 h 104"/>
                    <a:gd name="T14" fmla="*/ 15 w 140"/>
                    <a:gd name="T15" fmla="*/ 53 h 104"/>
                    <a:gd name="T16" fmla="*/ 44 w 140"/>
                    <a:gd name="T17" fmla="*/ 82 h 104"/>
                    <a:gd name="T18" fmla="*/ 124 w 140"/>
                    <a:gd name="T19" fmla="*/ 3 h 104"/>
                    <a:gd name="T20" fmla="*/ 124 w 140"/>
                    <a:gd name="T21" fmla="*/ 3 h 104"/>
                    <a:gd name="T22" fmla="*/ 136 w 140"/>
                    <a:gd name="T23" fmla="*/ 3 h 104"/>
                    <a:gd name="T24" fmla="*/ 136 w 140"/>
                    <a:gd name="T25" fmla="*/ 3 h 104"/>
                    <a:gd name="T26" fmla="*/ 136 w 140"/>
                    <a:gd name="T27" fmla="*/ 15 h 104"/>
                    <a:gd name="T28" fmla="*/ 51 w 140"/>
                    <a:gd name="T29" fmla="*/ 101 h 104"/>
                    <a:gd name="T30" fmla="*/ 51 w 140"/>
                    <a:gd name="T31" fmla="*/ 101 h 104"/>
                    <a:gd name="T32" fmla="*/ 44 w 140"/>
                    <a:gd name="T33" fmla="*/ 10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0" h="104">
                      <a:moveTo>
                        <a:pt x="44" y="103"/>
                      </a:moveTo>
                      <a:lnTo>
                        <a:pt x="44" y="103"/>
                      </a:lnTo>
                      <a:cubicBezTo>
                        <a:pt x="42" y="103"/>
                        <a:pt x="40" y="102"/>
                        <a:pt x="38" y="101"/>
                      </a:cubicBezTo>
                      <a:lnTo>
                        <a:pt x="3" y="65"/>
                      </a:lnTo>
                      <a:lnTo>
                        <a:pt x="3" y="65"/>
                      </a:lnTo>
                      <a:cubicBezTo>
                        <a:pt x="0" y="62"/>
                        <a:pt x="0" y="56"/>
                        <a:pt x="3" y="53"/>
                      </a:cubicBezTo>
                      <a:lnTo>
                        <a:pt x="3" y="53"/>
                      </a:lnTo>
                      <a:cubicBezTo>
                        <a:pt x="6" y="49"/>
                        <a:pt x="12" y="49"/>
                        <a:pt x="15" y="53"/>
                      </a:cubicBezTo>
                      <a:lnTo>
                        <a:pt x="44" y="82"/>
                      </a:lnTo>
                      <a:lnTo>
                        <a:pt x="124" y="3"/>
                      </a:lnTo>
                      <a:lnTo>
                        <a:pt x="124" y="3"/>
                      </a:lnTo>
                      <a:cubicBezTo>
                        <a:pt x="127" y="0"/>
                        <a:pt x="132" y="0"/>
                        <a:pt x="136" y="3"/>
                      </a:cubicBezTo>
                      <a:lnTo>
                        <a:pt x="136" y="3"/>
                      </a:lnTo>
                      <a:cubicBezTo>
                        <a:pt x="139" y="6"/>
                        <a:pt x="139" y="12"/>
                        <a:pt x="136" y="15"/>
                      </a:cubicBezTo>
                      <a:lnTo>
                        <a:pt x="51" y="101"/>
                      </a:lnTo>
                      <a:lnTo>
                        <a:pt x="51" y="101"/>
                      </a:lnTo>
                      <a:cubicBezTo>
                        <a:pt x="49" y="102"/>
                        <a:pt x="46" y="103"/>
                        <a:pt x="44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5" name="Freeform 206">
                  <a:extLst>
                    <a:ext uri="{FF2B5EF4-FFF2-40B4-BE49-F238E27FC236}">
                      <a16:creationId xmlns:a16="http://schemas.microsoft.com/office/drawing/2014/main" id="{0E51DACF-88CA-40D6-BBC0-E1D308A09F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5594" y="5678699"/>
                  <a:ext cx="949720" cy="1177339"/>
                </a:xfrm>
                <a:custGeom>
                  <a:avLst/>
                  <a:gdLst>
                    <a:gd name="T0" fmla="*/ 19 w 1067"/>
                    <a:gd name="T1" fmla="*/ 1303 h 1321"/>
                    <a:gd name="T2" fmla="*/ 1049 w 1067"/>
                    <a:gd name="T3" fmla="*/ 1303 h 1321"/>
                    <a:gd name="T4" fmla="*/ 1049 w 1067"/>
                    <a:gd name="T5" fmla="*/ 18 h 1321"/>
                    <a:gd name="T6" fmla="*/ 19 w 1067"/>
                    <a:gd name="T7" fmla="*/ 18 h 1321"/>
                    <a:gd name="T8" fmla="*/ 19 w 1067"/>
                    <a:gd name="T9" fmla="*/ 1303 h 1321"/>
                    <a:gd name="T10" fmla="*/ 1058 w 1067"/>
                    <a:gd name="T11" fmla="*/ 1320 h 1321"/>
                    <a:gd name="T12" fmla="*/ 10 w 1067"/>
                    <a:gd name="T13" fmla="*/ 1320 h 1321"/>
                    <a:gd name="T14" fmla="*/ 10 w 1067"/>
                    <a:gd name="T15" fmla="*/ 1320 h 1321"/>
                    <a:gd name="T16" fmla="*/ 0 w 1067"/>
                    <a:gd name="T17" fmla="*/ 1312 h 1321"/>
                    <a:gd name="T18" fmla="*/ 0 w 1067"/>
                    <a:gd name="T19" fmla="*/ 9 h 1321"/>
                    <a:gd name="T20" fmla="*/ 0 w 1067"/>
                    <a:gd name="T21" fmla="*/ 9 h 1321"/>
                    <a:gd name="T22" fmla="*/ 10 w 1067"/>
                    <a:gd name="T23" fmla="*/ 0 h 1321"/>
                    <a:gd name="T24" fmla="*/ 1058 w 1067"/>
                    <a:gd name="T25" fmla="*/ 0 h 1321"/>
                    <a:gd name="T26" fmla="*/ 1058 w 1067"/>
                    <a:gd name="T27" fmla="*/ 0 h 1321"/>
                    <a:gd name="T28" fmla="*/ 1066 w 1067"/>
                    <a:gd name="T29" fmla="*/ 9 h 1321"/>
                    <a:gd name="T30" fmla="*/ 1066 w 1067"/>
                    <a:gd name="T31" fmla="*/ 1312 h 1321"/>
                    <a:gd name="T32" fmla="*/ 1066 w 1067"/>
                    <a:gd name="T33" fmla="*/ 1312 h 1321"/>
                    <a:gd name="T34" fmla="*/ 1058 w 1067"/>
                    <a:gd name="T35" fmla="*/ 1320 h 1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067" h="1321">
                      <a:moveTo>
                        <a:pt x="19" y="1303"/>
                      </a:moveTo>
                      <a:lnTo>
                        <a:pt x="1049" y="1303"/>
                      </a:lnTo>
                      <a:lnTo>
                        <a:pt x="1049" y="18"/>
                      </a:lnTo>
                      <a:lnTo>
                        <a:pt x="19" y="18"/>
                      </a:lnTo>
                      <a:lnTo>
                        <a:pt x="19" y="1303"/>
                      </a:lnTo>
                      <a:close/>
                      <a:moveTo>
                        <a:pt x="1058" y="1320"/>
                      </a:moveTo>
                      <a:lnTo>
                        <a:pt x="10" y="1320"/>
                      </a:lnTo>
                      <a:lnTo>
                        <a:pt x="10" y="1320"/>
                      </a:lnTo>
                      <a:cubicBezTo>
                        <a:pt x="5" y="1320"/>
                        <a:pt x="0" y="1317"/>
                        <a:pt x="0" y="1312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5" y="0"/>
                        <a:pt x="10" y="0"/>
                      </a:cubicBezTo>
                      <a:lnTo>
                        <a:pt x="1058" y="0"/>
                      </a:lnTo>
                      <a:lnTo>
                        <a:pt x="1058" y="0"/>
                      </a:lnTo>
                      <a:cubicBezTo>
                        <a:pt x="1063" y="0"/>
                        <a:pt x="1066" y="4"/>
                        <a:pt x="1066" y="9"/>
                      </a:cubicBezTo>
                      <a:lnTo>
                        <a:pt x="1066" y="1312"/>
                      </a:lnTo>
                      <a:lnTo>
                        <a:pt x="1066" y="1312"/>
                      </a:lnTo>
                      <a:cubicBezTo>
                        <a:pt x="1066" y="1317"/>
                        <a:pt x="1063" y="1320"/>
                        <a:pt x="1058" y="132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6" name="Freeform 207">
                  <a:extLst>
                    <a:ext uri="{FF2B5EF4-FFF2-40B4-BE49-F238E27FC236}">
                      <a16:creationId xmlns:a16="http://schemas.microsoft.com/office/drawing/2014/main" id="{A20AD18A-46EF-482F-B902-84B57D1FB2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1553" y="5772887"/>
                  <a:ext cx="737799" cy="714252"/>
                </a:xfrm>
                <a:custGeom>
                  <a:avLst/>
                  <a:gdLst>
                    <a:gd name="T0" fmla="*/ 17 w 827"/>
                    <a:gd name="T1" fmla="*/ 783 h 801"/>
                    <a:gd name="T2" fmla="*/ 809 w 827"/>
                    <a:gd name="T3" fmla="*/ 783 h 801"/>
                    <a:gd name="T4" fmla="*/ 809 w 827"/>
                    <a:gd name="T5" fmla="*/ 17 h 801"/>
                    <a:gd name="T6" fmla="*/ 17 w 827"/>
                    <a:gd name="T7" fmla="*/ 17 h 801"/>
                    <a:gd name="T8" fmla="*/ 17 w 827"/>
                    <a:gd name="T9" fmla="*/ 783 h 801"/>
                    <a:gd name="T10" fmla="*/ 818 w 827"/>
                    <a:gd name="T11" fmla="*/ 800 h 801"/>
                    <a:gd name="T12" fmla="*/ 8 w 827"/>
                    <a:gd name="T13" fmla="*/ 800 h 801"/>
                    <a:gd name="T14" fmla="*/ 8 w 827"/>
                    <a:gd name="T15" fmla="*/ 800 h 801"/>
                    <a:gd name="T16" fmla="*/ 0 w 827"/>
                    <a:gd name="T17" fmla="*/ 792 h 801"/>
                    <a:gd name="T18" fmla="*/ 0 w 827"/>
                    <a:gd name="T19" fmla="*/ 8 h 801"/>
                    <a:gd name="T20" fmla="*/ 0 w 827"/>
                    <a:gd name="T21" fmla="*/ 8 h 801"/>
                    <a:gd name="T22" fmla="*/ 8 w 827"/>
                    <a:gd name="T23" fmla="*/ 0 h 801"/>
                    <a:gd name="T24" fmla="*/ 818 w 827"/>
                    <a:gd name="T25" fmla="*/ 0 h 801"/>
                    <a:gd name="T26" fmla="*/ 818 w 827"/>
                    <a:gd name="T27" fmla="*/ 0 h 801"/>
                    <a:gd name="T28" fmla="*/ 826 w 827"/>
                    <a:gd name="T29" fmla="*/ 8 h 801"/>
                    <a:gd name="T30" fmla="*/ 826 w 827"/>
                    <a:gd name="T31" fmla="*/ 792 h 801"/>
                    <a:gd name="T32" fmla="*/ 826 w 827"/>
                    <a:gd name="T33" fmla="*/ 792 h 801"/>
                    <a:gd name="T34" fmla="*/ 818 w 827"/>
                    <a:gd name="T35" fmla="*/ 800 h 8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27" h="801">
                      <a:moveTo>
                        <a:pt x="17" y="783"/>
                      </a:moveTo>
                      <a:lnTo>
                        <a:pt x="809" y="783"/>
                      </a:lnTo>
                      <a:lnTo>
                        <a:pt x="809" y="17"/>
                      </a:lnTo>
                      <a:lnTo>
                        <a:pt x="17" y="17"/>
                      </a:lnTo>
                      <a:lnTo>
                        <a:pt x="17" y="783"/>
                      </a:lnTo>
                      <a:close/>
                      <a:moveTo>
                        <a:pt x="818" y="800"/>
                      </a:moveTo>
                      <a:lnTo>
                        <a:pt x="8" y="800"/>
                      </a:lnTo>
                      <a:lnTo>
                        <a:pt x="8" y="800"/>
                      </a:lnTo>
                      <a:cubicBezTo>
                        <a:pt x="3" y="800"/>
                        <a:pt x="0" y="796"/>
                        <a:pt x="0" y="792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818" y="0"/>
                      </a:lnTo>
                      <a:lnTo>
                        <a:pt x="818" y="0"/>
                      </a:lnTo>
                      <a:cubicBezTo>
                        <a:pt x="823" y="0"/>
                        <a:pt x="826" y="3"/>
                        <a:pt x="826" y="8"/>
                      </a:cubicBezTo>
                      <a:lnTo>
                        <a:pt x="826" y="792"/>
                      </a:lnTo>
                      <a:lnTo>
                        <a:pt x="826" y="792"/>
                      </a:lnTo>
                      <a:cubicBezTo>
                        <a:pt x="826" y="796"/>
                        <a:pt x="823" y="800"/>
                        <a:pt x="818" y="8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7" name="Freeform 208">
                  <a:extLst>
                    <a:ext uri="{FF2B5EF4-FFF2-40B4-BE49-F238E27FC236}">
                      <a16:creationId xmlns:a16="http://schemas.microsoft.com/office/drawing/2014/main" id="{D9BBD54C-C30B-4862-A903-7545CB9412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9402" y="6479290"/>
                  <a:ext cx="722101" cy="278636"/>
                </a:xfrm>
                <a:custGeom>
                  <a:avLst/>
                  <a:gdLst>
                    <a:gd name="T0" fmla="*/ 0 w 811"/>
                    <a:gd name="T1" fmla="*/ 313 h 314"/>
                    <a:gd name="T2" fmla="*/ 810 w 811"/>
                    <a:gd name="T3" fmla="*/ 313 h 314"/>
                    <a:gd name="T4" fmla="*/ 810 w 811"/>
                    <a:gd name="T5" fmla="*/ 0 h 314"/>
                    <a:gd name="T6" fmla="*/ 0 w 811"/>
                    <a:gd name="T7" fmla="*/ 0 h 314"/>
                    <a:gd name="T8" fmla="*/ 0 w 811"/>
                    <a:gd name="T9" fmla="*/ 31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11" h="314">
                      <a:moveTo>
                        <a:pt x="0" y="313"/>
                      </a:moveTo>
                      <a:lnTo>
                        <a:pt x="810" y="313"/>
                      </a:lnTo>
                      <a:lnTo>
                        <a:pt x="810" y="0"/>
                      </a:lnTo>
                      <a:lnTo>
                        <a:pt x="0" y="0"/>
                      </a:lnTo>
                      <a:lnTo>
                        <a:pt x="0" y="313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8" name="Freeform 209">
                  <a:extLst>
                    <a:ext uri="{FF2B5EF4-FFF2-40B4-BE49-F238E27FC236}">
                      <a16:creationId xmlns:a16="http://schemas.microsoft.com/office/drawing/2014/main" id="{F965D48E-DD3B-457E-AA71-12D65DEAF1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61553" y="6471441"/>
                  <a:ext cx="737799" cy="294334"/>
                </a:xfrm>
                <a:custGeom>
                  <a:avLst/>
                  <a:gdLst>
                    <a:gd name="T0" fmla="*/ 17 w 827"/>
                    <a:gd name="T1" fmla="*/ 313 h 332"/>
                    <a:gd name="T2" fmla="*/ 809 w 827"/>
                    <a:gd name="T3" fmla="*/ 313 h 332"/>
                    <a:gd name="T4" fmla="*/ 809 w 827"/>
                    <a:gd name="T5" fmla="*/ 17 h 332"/>
                    <a:gd name="T6" fmla="*/ 17 w 827"/>
                    <a:gd name="T7" fmla="*/ 17 h 332"/>
                    <a:gd name="T8" fmla="*/ 17 w 827"/>
                    <a:gd name="T9" fmla="*/ 313 h 332"/>
                    <a:gd name="T10" fmla="*/ 818 w 827"/>
                    <a:gd name="T11" fmla="*/ 331 h 332"/>
                    <a:gd name="T12" fmla="*/ 8 w 827"/>
                    <a:gd name="T13" fmla="*/ 331 h 332"/>
                    <a:gd name="T14" fmla="*/ 8 w 827"/>
                    <a:gd name="T15" fmla="*/ 331 h 332"/>
                    <a:gd name="T16" fmla="*/ 0 w 827"/>
                    <a:gd name="T17" fmla="*/ 322 h 332"/>
                    <a:gd name="T18" fmla="*/ 0 w 827"/>
                    <a:gd name="T19" fmla="*/ 9 h 332"/>
                    <a:gd name="T20" fmla="*/ 0 w 827"/>
                    <a:gd name="T21" fmla="*/ 9 h 332"/>
                    <a:gd name="T22" fmla="*/ 8 w 827"/>
                    <a:gd name="T23" fmla="*/ 0 h 332"/>
                    <a:gd name="T24" fmla="*/ 818 w 827"/>
                    <a:gd name="T25" fmla="*/ 0 h 332"/>
                    <a:gd name="T26" fmla="*/ 818 w 827"/>
                    <a:gd name="T27" fmla="*/ 0 h 332"/>
                    <a:gd name="T28" fmla="*/ 826 w 827"/>
                    <a:gd name="T29" fmla="*/ 9 h 332"/>
                    <a:gd name="T30" fmla="*/ 826 w 827"/>
                    <a:gd name="T31" fmla="*/ 322 h 332"/>
                    <a:gd name="T32" fmla="*/ 826 w 827"/>
                    <a:gd name="T33" fmla="*/ 322 h 332"/>
                    <a:gd name="T34" fmla="*/ 818 w 827"/>
                    <a:gd name="T35" fmla="*/ 331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27" h="332">
                      <a:moveTo>
                        <a:pt x="17" y="313"/>
                      </a:moveTo>
                      <a:lnTo>
                        <a:pt x="809" y="313"/>
                      </a:lnTo>
                      <a:lnTo>
                        <a:pt x="809" y="17"/>
                      </a:lnTo>
                      <a:lnTo>
                        <a:pt x="17" y="17"/>
                      </a:lnTo>
                      <a:lnTo>
                        <a:pt x="17" y="313"/>
                      </a:lnTo>
                      <a:close/>
                      <a:moveTo>
                        <a:pt x="818" y="331"/>
                      </a:moveTo>
                      <a:lnTo>
                        <a:pt x="8" y="331"/>
                      </a:lnTo>
                      <a:lnTo>
                        <a:pt x="8" y="331"/>
                      </a:lnTo>
                      <a:cubicBezTo>
                        <a:pt x="3" y="331"/>
                        <a:pt x="0" y="327"/>
                        <a:pt x="0" y="322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3"/>
                        <a:pt x="3" y="0"/>
                        <a:pt x="8" y="0"/>
                      </a:cubicBezTo>
                      <a:lnTo>
                        <a:pt x="818" y="0"/>
                      </a:lnTo>
                      <a:lnTo>
                        <a:pt x="818" y="0"/>
                      </a:lnTo>
                      <a:cubicBezTo>
                        <a:pt x="823" y="0"/>
                        <a:pt x="826" y="3"/>
                        <a:pt x="826" y="9"/>
                      </a:cubicBezTo>
                      <a:lnTo>
                        <a:pt x="826" y="322"/>
                      </a:lnTo>
                      <a:lnTo>
                        <a:pt x="826" y="322"/>
                      </a:lnTo>
                      <a:cubicBezTo>
                        <a:pt x="826" y="327"/>
                        <a:pt x="823" y="331"/>
                        <a:pt x="818" y="3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69" name="Freeform 210">
                  <a:extLst>
                    <a:ext uri="{FF2B5EF4-FFF2-40B4-BE49-F238E27FC236}">
                      <a16:creationId xmlns:a16="http://schemas.microsoft.com/office/drawing/2014/main" id="{7DB40097-A973-480F-9184-51026E3A37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7515" y="6589175"/>
                  <a:ext cx="506255" cy="47094"/>
                </a:xfrm>
                <a:custGeom>
                  <a:avLst/>
                  <a:gdLst>
                    <a:gd name="T0" fmla="*/ 504 w 569"/>
                    <a:gd name="T1" fmla="*/ 53 h 54"/>
                    <a:gd name="T2" fmla="*/ 470 w 569"/>
                    <a:gd name="T3" fmla="*/ 31 h 54"/>
                    <a:gd name="T4" fmla="*/ 449 w 569"/>
                    <a:gd name="T5" fmla="*/ 18 h 54"/>
                    <a:gd name="T6" fmla="*/ 428 w 569"/>
                    <a:gd name="T7" fmla="*/ 31 h 54"/>
                    <a:gd name="T8" fmla="*/ 394 w 569"/>
                    <a:gd name="T9" fmla="*/ 53 h 54"/>
                    <a:gd name="T10" fmla="*/ 360 w 569"/>
                    <a:gd name="T11" fmla="*/ 31 h 54"/>
                    <a:gd name="T12" fmla="*/ 339 w 569"/>
                    <a:gd name="T13" fmla="*/ 18 h 54"/>
                    <a:gd name="T14" fmla="*/ 318 w 569"/>
                    <a:gd name="T15" fmla="*/ 31 h 54"/>
                    <a:gd name="T16" fmla="*/ 283 w 569"/>
                    <a:gd name="T17" fmla="*/ 53 h 54"/>
                    <a:gd name="T18" fmla="*/ 249 w 569"/>
                    <a:gd name="T19" fmla="*/ 31 h 54"/>
                    <a:gd name="T20" fmla="*/ 229 w 569"/>
                    <a:gd name="T21" fmla="*/ 18 h 54"/>
                    <a:gd name="T22" fmla="*/ 208 w 569"/>
                    <a:gd name="T23" fmla="*/ 31 h 54"/>
                    <a:gd name="T24" fmla="*/ 174 w 569"/>
                    <a:gd name="T25" fmla="*/ 53 h 54"/>
                    <a:gd name="T26" fmla="*/ 140 w 569"/>
                    <a:gd name="T27" fmla="*/ 31 h 54"/>
                    <a:gd name="T28" fmla="*/ 118 w 569"/>
                    <a:gd name="T29" fmla="*/ 18 h 54"/>
                    <a:gd name="T30" fmla="*/ 98 w 569"/>
                    <a:gd name="T31" fmla="*/ 31 h 54"/>
                    <a:gd name="T32" fmla="*/ 64 w 569"/>
                    <a:gd name="T33" fmla="*/ 53 h 54"/>
                    <a:gd name="T34" fmla="*/ 29 w 569"/>
                    <a:gd name="T35" fmla="*/ 31 h 54"/>
                    <a:gd name="T36" fmla="*/ 9 w 569"/>
                    <a:gd name="T37" fmla="*/ 18 h 54"/>
                    <a:gd name="T38" fmla="*/ 0 w 569"/>
                    <a:gd name="T39" fmla="*/ 9 h 54"/>
                    <a:gd name="T40" fmla="*/ 9 w 569"/>
                    <a:gd name="T41" fmla="*/ 0 h 54"/>
                    <a:gd name="T42" fmla="*/ 43 w 569"/>
                    <a:gd name="T43" fmla="*/ 21 h 54"/>
                    <a:gd name="T44" fmla="*/ 64 w 569"/>
                    <a:gd name="T45" fmla="*/ 35 h 54"/>
                    <a:gd name="T46" fmla="*/ 84 w 569"/>
                    <a:gd name="T47" fmla="*/ 21 h 54"/>
                    <a:gd name="T48" fmla="*/ 118 w 569"/>
                    <a:gd name="T49" fmla="*/ 0 h 54"/>
                    <a:gd name="T50" fmla="*/ 154 w 569"/>
                    <a:gd name="T51" fmla="*/ 21 h 54"/>
                    <a:gd name="T52" fmla="*/ 174 w 569"/>
                    <a:gd name="T53" fmla="*/ 35 h 54"/>
                    <a:gd name="T54" fmla="*/ 194 w 569"/>
                    <a:gd name="T55" fmla="*/ 21 h 54"/>
                    <a:gd name="T56" fmla="*/ 229 w 569"/>
                    <a:gd name="T57" fmla="*/ 0 h 54"/>
                    <a:gd name="T58" fmla="*/ 263 w 569"/>
                    <a:gd name="T59" fmla="*/ 21 h 54"/>
                    <a:gd name="T60" fmla="*/ 283 w 569"/>
                    <a:gd name="T61" fmla="*/ 35 h 54"/>
                    <a:gd name="T62" fmla="*/ 304 w 569"/>
                    <a:gd name="T63" fmla="*/ 21 h 54"/>
                    <a:gd name="T64" fmla="*/ 339 w 569"/>
                    <a:gd name="T65" fmla="*/ 0 h 54"/>
                    <a:gd name="T66" fmla="*/ 374 w 569"/>
                    <a:gd name="T67" fmla="*/ 21 h 54"/>
                    <a:gd name="T68" fmla="*/ 394 w 569"/>
                    <a:gd name="T69" fmla="*/ 35 h 54"/>
                    <a:gd name="T70" fmla="*/ 415 w 569"/>
                    <a:gd name="T71" fmla="*/ 21 h 54"/>
                    <a:gd name="T72" fmla="*/ 449 w 569"/>
                    <a:gd name="T73" fmla="*/ 0 h 54"/>
                    <a:gd name="T74" fmla="*/ 483 w 569"/>
                    <a:gd name="T75" fmla="*/ 21 h 54"/>
                    <a:gd name="T76" fmla="*/ 504 w 569"/>
                    <a:gd name="T77" fmla="*/ 35 h 54"/>
                    <a:gd name="T78" fmla="*/ 525 w 569"/>
                    <a:gd name="T79" fmla="*/ 21 h 54"/>
                    <a:gd name="T80" fmla="*/ 559 w 569"/>
                    <a:gd name="T81" fmla="*/ 0 h 54"/>
                    <a:gd name="T82" fmla="*/ 568 w 569"/>
                    <a:gd name="T83" fmla="*/ 9 h 54"/>
                    <a:gd name="T84" fmla="*/ 559 w 569"/>
                    <a:gd name="T85" fmla="*/ 18 h 54"/>
                    <a:gd name="T86" fmla="*/ 539 w 569"/>
                    <a:gd name="T87" fmla="*/ 31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69" h="54">
                      <a:moveTo>
                        <a:pt x="504" y="53"/>
                      </a:moveTo>
                      <a:lnTo>
                        <a:pt x="504" y="53"/>
                      </a:lnTo>
                      <a:cubicBezTo>
                        <a:pt x="486" y="53"/>
                        <a:pt x="477" y="41"/>
                        <a:pt x="470" y="31"/>
                      </a:cubicBezTo>
                      <a:lnTo>
                        <a:pt x="470" y="31"/>
                      </a:lnTo>
                      <a:cubicBezTo>
                        <a:pt x="463" y="23"/>
                        <a:pt x="458" y="18"/>
                        <a:pt x="449" y="18"/>
                      </a:cubicBezTo>
                      <a:lnTo>
                        <a:pt x="449" y="18"/>
                      </a:lnTo>
                      <a:cubicBezTo>
                        <a:pt x="440" y="18"/>
                        <a:pt x="435" y="23"/>
                        <a:pt x="428" y="31"/>
                      </a:cubicBezTo>
                      <a:lnTo>
                        <a:pt x="428" y="31"/>
                      </a:lnTo>
                      <a:cubicBezTo>
                        <a:pt x="421" y="41"/>
                        <a:pt x="412" y="53"/>
                        <a:pt x="394" y="53"/>
                      </a:cubicBezTo>
                      <a:lnTo>
                        <a:pt x="394" y="53"/>
                      </a:lnTo>
                      <a:cubicBezTo>
                        <a:pt x="376" y="53"/>
                        <a:pt x="367" y="41"/>
                        <a:pt x="360" y="31"/>
                      </a:cubicBezTo>
                      <a:lnTo>
                        <a:pt x="360" y="31"/>
                      </a:lnTo>
                      <a:cubicBezTo>
                        <a:pt x="352" y="23"/>
                        <a:pt x="348" y="18"/>
                        <a:pt x="339" y="18"/>
                      </a:cubicBezTo>
                      <a:lnTo>
                        <a:pt x="339" y="18"/>
                      </a:lnTo>
                      <a:cubicBezTo>
                        <a:pt x="330" y="18"/>
                        <a:pt x="326" y="23"/>
                        <a:pt x="318" y="31"/>
                      </a:cubicBezTo>
                      <a:lnTo>
                        <a:pt x="318" y="31"/>
                      </a:lnTo>
                      <a:cubicBezTo>
                        <a:pt x="311" y="41"/>
                        <a:pt x="302" y="53"/>
                        <a:pt x="283" y="53"/>
                      </a:cubicBezTo>
                      <a:lnTo>
                        <a:pt x="283" y="53"/>
                      </a:lnTo>
                      <a:cubicBezTo>
                        <a:pt x="266" y="53"/>
                        <a:pt x="257" y="41"/>
                        <a:pt x="249" y="31"/>
                      </a:cubicBezTo>
                      <a:lnTo>
                        <a:pt x="249" y="31"/>
                      </a:lnTo>
                      <a:cubicBezTo>
                        <a:pt x="243" y="23"/>
                        <a:pt x="238" y="18"/>
                        <a:pt x="229" y="18"/>
                      </a:cubicBezTo>
                      <a:lnTo>
                        <a:pt x="229" y="18"/>
                      </a:lnTo>
                      <a:cubicBezTo>
                        <a:pt x="220" y="18"/>
                        <a:pt x="215" y="23"/>
                        <a:pt x="208" y="31"/>
                      </a:cubicBezTo>
                      <a:lnTo>
                        <a:pt x="208" y="31"/>
                      </a:lnTo>
                      <a:cubicBezTo>
                        <a:pt x="201" y="41"/>
                        <a:pt x="192" y="53"/>
                        <a:pt x="174" y="53"/>
                      </a:cubicBezTo>
                      <a:lnTo>
                        <a:pt x="174" y="53"/>
                      </a:lnTo>
                      <a:cubicBezTo>
                        <a:pt x="156" y="53"/>
                        <a:pt x="147" y="41"/>
                        <a:pt x="140" y="31"/>
                      </a:cubicBezTo>
                      <a:lnTo>
                        <a:pt x="140" y="31"/>
                      </a:lnTo>
                      <a:cubicBezTo>
                        <a:pt x="132" y="23"/>
                        <a:pt x="128" y="18"/>
                        <a:pt x="118" y="18"/>
                      </a:cubicBezTo>
                      <a:lnTo>
                        <a:pt x="118" y="18"/>
                      </a:lnTo>
                      <a:cubicBezTo>
                        <a:pt x="110" y="18"/>
                        <a:pt x="105" y="23"/>
                        <a:pt x="98" y="31"/>
                      </a:cubicBezTo>
                      <a:lnTo>
                        <a:pt x="98" y="31"/>
                      </a:lnTo>
                      <a:cubicBezTo>
                        <a:pt x="91" y="41"/>
                        <a:pt x="82" y="53"/>
                        <a:pt x="64" y="53"/>
                      </a:cubicBezTo>
                      <a:lnTo>
                        <a:pt x="64" y="53"/>
                      </a:lnTo>
                      <a:cubicBezTo>
                        <a:pt x="46" y="53"/>
                        <a:pt x="37" y="41"/>
                        <a:pt x="29" y="31"/>
                      </a:cubicBezTo>
                      <a:lnTo>
                        <a:pt x="29" y="31"/>
                      </a:lnTo>
                      <a:cubicBezTo>
                        <a:pt x="23" y="23"/>
                        <a:pt x="18" y="18"/>
                        <a:pt x="9" y="18"/>
                      </a:cubicBezTo>
                      <a:lnTo>
                        <a:pt x="9" y="18"/>
                      </a:lnTo>
                      <a:cubicBezTo>
                        <a:pt x="4" y="18"/>
                        <a:pt x="0" y="13"/>
                        <a:pt x="0" y="9"/>
                      </a:cubicBez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9" y="0"/>
                      </a:lnTo>
                      <a:cubicBezTo>
                        <a:pt x="27" y="0"/>
                        <a:pt x="36" y="11"/>
                        <a:pt x="43" y="21"/>
                      </a:cubicBezTo>
                      <a:lnTo>
                        <a:pt x="43" y="21"/>
                      </a:lnTo>
                      <a:cubicBezTo>
                        <a:pt x="50" y="30"/>
                        <a:pt x="55" y="35"/>
                        <a:pt x="64" y="35"/>
                      </a:cubicBezTo>
                      <a:lnTo>
                        <a:pt x="64" y="35"/>
                      </a:lnTo>
                      <a:cubicBezTo>
                        <a:pt x="73" y="35"/>
                        <a:pt x="77" y="30"/>
                        <a:pt x="84" y="21"/>
                      </a:cubicBezTo>
                      <a:lnTo>
                        <a:pt x="84" y="21"/>
                      </a:lnTo>
                      <a:cubicBezTo>
                        <a:pt x="92" y="11"/>
                        <a:pt x="101" y="0"/>
                        <a:pt x="118" y="0"/>
                      </a:cubicBezTo>
                      <a:lnTo>
                        <a:pt x="118" y="0"/>
                      </a:lnTo>
                      <a:cubicBezTo>
                        <a:pt x="136" y="0"/>
                        <a:pt x="146" y="11"/>
                        <a:pt x="154" y="21"/>
                      </a:cubicBezTo>
                      <a:lnTo>
                        <a:pt x="154" y="21"/>
                      </a:lnTo>
                      <a:cubicBezTo>
                        <a:pt x="160" y="30"/>
                        <a:pt x="165" y="35"/>
                        <a:pt x="174" y="35"/>
                      </a:cubicBezTo>
                      <a:lnTo>
                        <a:pt x="174" y="35"/>
                      </a:lnTo>
                      <a:cubicBezTo>
                        <a:pt x="183" y="35"/>
                        <a:pt x="188" y="30"/>
                        <a:pt x="194" y="21"/>
                      </a:cubicBezTo>
                      <a:lnTo>
                        <a:pt x="194" y="21"/>
                      </a:lnTo>
                      <a:cubicBezTo>
                        <a:pt x="201" y="11"/>
                        <a:pt x="211" y="0"/>
                        <a:pt x="229" y="0"/>
                      </a:cubicBezTo>
                      <a:lnTo>
                        <a:pt x="229" y="0"/>
                      </a:lnTo>
                      <a:cubicBezTo>
                        <a:pt x="247" y="0"/>
                        <a:pt x="256" y="11"/>
                        <a:pt x="263" y="21"/>
                      </a:cubicBezTo>
                      <a:lnTo>
                        <a:pt x="263" y="21"/>
                      </a:lnTo>
                      <a:cubicBezTo>
                        <a:pt x="270" y="30"/>
                        <a:pt x="275" y="35"/>
                        <a:pt x="283" y="35"/>
                      </a:cubicBezTo>
                      <a:lnTo>
                        <a:pt x="283" y="35"/>
                      </a:lnTo>
                      <a:cubicBezTo>
                        <a:pt x="293" y="35"/>
                        <a:pt x="297" y="30"/>
                        <a:pt x="304" y="21"/>
                      </a:cubicBezTo>
                      <a:lnTo>
                        <a:pt x="304" y="21"/>
                      </a:lnTo>
                      <a:cubicBezTo>
                        <a:pt x="312" y="11"/>
                        <a:pt x="321" y="0"/>
                        <a:pt x="339" y="0"/>
                      </a:cubicBezTo>
                      <a:lnTo>
                        <a:pt x="339" y="0"/>
                      </a:lnTo>
                      <a:cubicBezTo>
                        <a:pt x="357" y="0"/>
                        <a:pt x="366" y="11"/>
                        <a:pt x="374" y="21"/>
                      </a:cubicBezTo>
                      <a:lnTo>
                        <a:pt x="374" y="21"/>
                      </a:lnTo>
                      <a:cubicBezTo>
                        <a:pt x="381" y="30"/>
                        <a:pt x="385" y="35"/>
                        <a:pt x="394" y="35"/>
                      </a:cubicBezTo>
                      <a:lnTo>
                        <a:pt x="394" y="35"/>
                      </a:lnTo>
                      <a:cubicBezTo>
                        <a:pt x="403" y="35"/>
                        <a:pt x="408" y="30"/>
                        <a:pt x="415" y="21"/>
                      </a:cubicBezTo>
                      <a:lnTo>
                        <a:pt x="415" y="21"/>
                      </a:lnTo>
                      <a:cubicBezTo>
                        <a:pt x="421" y="11"/>
                        <a:pt x="431" y="0"/>
                        <a:pt x="449" y="0"/>
                      </a:cubicBezTo>
                      <a:lnTo>
                        <a:pt x="449" y="0"/>
                      </a:lnTo>
                      <a:cubicBezTo>
                        <a:pt x="467" y="0"/>
                        <a:pt x="476" y="11"/>
                        <a:pt x="483" y="21"/>
                      </a:cubicBezTo>
                      <a:lnTo>
                        <a:pt x="483" y="21"/>
                      </a:lnTo>
                      <a:cubicBezTo>
                        <a:pt x="491" y="30"/>
                        <a:pt x="495" y="35"/>
                        <a:pt x="504" y="35"/>
                      </a:cubicBezTo>
                      <a:lnTo>
                        <a:pt x="504" y="35"/>
                      </a:lnTo>
                      <a:cubicBezTo>
                        <a:pt x="513" y="35"/>
                        <a:pt x="517" y="30"/>
                        <a:pt x="525" y="21"/>
                      </a:cubicBezTo>
                      <a:lnTo>
                        <a:pt x="525" y="21"/>
                      </a:lnTo>
                      <a:cubicBezTo>
                        <a:pt x="532" y="11"/>
                        <a:pt x="542" y="0"/>
                        <a:pt x="559" y="0"/>
                      </a:cubicBezTo>
                      <a:lnTo>
                        <a:pt x="559" y="0"/>
                      </a:lnTo>
                      <a:cubicBezTo>
                        <a:pt x="564" y="0"/>
                        <a:pt x="568" y="4"/>
                        <a:pt x="568" y="9"/>
                      </a:cubicBezTo>
                      <a:lnTo>
                        <a:pt x="568" y="9"/>
                      </a:lnTo>
                      <a:cubicBezTo>
                        <a:pt x="568" y="13"/>
                        <a:pt x="564" y="18"/>
                        <a:pt x="559" y="18"/>
                      </a:cubicBezTo>
                      <a:lnTo>
                        <a:pt x="559" y="18"/>
                      </a:lnTo>
                      <a:cubicBezTo>
                        <a:pt x="550" y="18"/>
                        <a:pt x="546" y="23"/>
                        <a:pt x="539" y="31"/>
                      </a:cubicBezTo>
                      <a:lnTo>
                        <a:pt x="539" y="31"/>
                      </a:lnTo>
                      <a:cubicBezTo>
                        <a:pt x="531" y="41"/>
                        <a:pt x="523" y="53"/>
                        <a:pt x="504" y="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8006EBE7-7677-446C-94A1-D0A42906CB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5365" y="5929865"/>
                  <a:ext cx="497515" cy="438668"/>
                </a:xfrm>
                <a:custGeom>
                  <a:avLst/>
                  <a:gdLst>
                    <a:gd name="connsiteX0" fmla="*/ 7133 w 497515"/>
                    <a:gd name="connsiteY0" fmla="*/ 423842 h 438668"/>
                    <a:gd name="connsiteX1" fmla="*/ 489490 w 497515"/>
                    <a:gd name="connsiteY1" fmla="*/ 423842 h 438668"/>
                    <a:gd name="connsiteX2" fmla="*/ 497515 w 497515"/>
                    <a:gd name="connsiteY2" fmla="*/ 431691 h 438668"/>
                    <a:gd name="connsiteX3" fmla="*/ 489490 w 497515"/>
                    <a:gd name="connsiteY3" fmla="*/ 438668 h 438668"/>
                    <a:gd name="connsiteX4" fmla="*/ 7133 w 497515"/>
                    <a:gd name="connsiteY4" fmla="*/ 438668 h 438668"/>
                    <a:gd name="connsiteX5" fmla="*/ 0 w 497515"/>
                    <a:gd name="connsiteY5" fmla="*/ 431691 h 438668"/>
                    <a:gd name="connsiteX6" fmla="*/ 7133 w 497515"/>
                    <a:gd name="connsiteY6" fmla="*/ 423842 h 438668"/>
                    <a:gd name="connsiteX7" fmla="*/ 7133 w 497515"/>
                    <a:gd name="connsiteY7" fmla="*/ 274713 h 438668"/>
                    <a:gd name="connsiteX8" fmla="*/ 489490 w 497515"/>
                    <a:gd name="connsiteY8" fmla="*/ 274713 h 438668"/>
                    <a:gd name="connsiteX9" fmla="*/ 497515 w 497515"/>
                    <a:gd name="connsiteY9" fmla="*/ 282149 h 438668"/>
                    <a:gd name="connsiteX10" fmla="*/ 489490 w 497515"/>
                    <a:gd name="connsiteY10" fmla="*/ 289585 h 438668"/>
                    <a:gd name="connsiteX11" fmla="*/ 7133 w 497515"/>
                    <a:gd name="connsiteY11" fmla="*/ 289585 h 438668"/>
                    <a:gd name="connsiteX12" fmla="*/ 0 w 497515"/>
                    <a:gd name="connsiteY12" fmla="*/ 282149 h 438668"/>
                    <a:gd name="connsiteX13" fmla="*/ 7133 w 497515"/>
                    <a:gd name="connsiteY13" fmla="*/ 274713 h 438668"/>
                    <a:gd name="connsiteX14" fmla="*/ 7133 w 497515"/>
                    <a:gd name="connsiteY14" fmla="*/ 125583 h 438668"/>
                    <a:gd name="connsiteX15" fmla="*/ 489490 w 497515"/>
                    <a:gd name="connsiteY15" fmla="*/ 125583 h 438668"/>
                    <a:gd name="connsiteX16" fmla="*/ 497515 w 497515"/>
                    <a:gd name="connsiteY16" fmla="*/ 133019 h 438668"/>
                    <a:gd name="connsiteX17" fmla="*/ 489490 w 497515"/>
                    <a:gd name="connsiteY17" fmla="*/ 140455 h 438668"/>
                    <a:gd name="connsiteX18" fmla="*/ 7133 w 497515"/>
                    <a:gd name="connsiteY18" fmla="*/ 140455 h 438668"/>
                    <a:gd name="connsiteX19" fmla="*/ 0 w 497515"/>
                    <a:gd name="connsiteY19" fmla="*/ 133019 h 438668"/>
                    <a:gd name="connsiteX20" fmla="*/ 7133 w 497515"/>
                    <a:gd name="connsiteY20" fmla="*/ 125583 h 438668"/>
                    <a:gd name="connsiteX21" fmla="*/ 7118 w 497515"/>
                    <a:gd name="connsiteY21" fmla="*/ 0 h 438668"/>
                    <a:gd name="connsiteX22" fmla="*/ 277588 w 497515"/>
                    <a:gd name="connsiteY22" fmla="*/ 0 h 438668"/>
                    <a:gd name="connsiteX23" fmla="*/ 285596 w 497515"/>
                    <a:gd name="connsiteY23" fmla="*/ 7849 h 438668"/>
                    <a:gd name="connsiteX24" fmla="*/ 277588 w 497515"/>
                    <a:gd name="connsiteY24" fmla="*/ 14826 h 438668"/>
                    <a:gd name="connsiteX25" fmla="*/ 7118 w 497515"/>
                    <a:gd name="connsiteY25" fmla="*/ 14826 h 438668"/>
                    <a:gd name="connsiteX26" fmla="*/ 0 w 497515"/>
                    <a:gd name="connsiteY26" fmla="*/ 7849 h 438668"/>
                    <a:gd name="connsiteX27" fmla="*/ 7118 w 497515"/>
                    <a:gd name="connsiteY27" fmla="*/ 0 h 4386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</a:cxnLst>
                  <a:rect l="l" t="t" r="r" b="b"/>
                  <a:pathLst>
                    <a:path w="497515" h="438668">
                      <a:moveTo>
                        <a:pt x="7133" y="423842"/>
                      </a:moveTo>
                      <a:lnTo>
                        <a:pt x="489490" y="423842"/>
                      </a:lnTo>
                      <a:cubicBezTo>
                        <a:pt x="493948" y="423842"/>
                        <a:pt x="497515" y="427331"/>
                        <a:pt x="497515" y="431691"/>
                      </a:cubicBezTo>
                      <a:cubicBezTo>
                        <a:pt x="497515" y="435180"/>
                        <a:pt x="493948" y="438668"/>
                        <a:pt x="489490" y="438668"/>
                      </a:cubicBezTo>
                      <a:lnTo>
                        <a:pt x="7133" y="438668"/>
                      </a:lnTo>
                      <a:cubicBezTo>
                        <a:pt x="2675" y="438668"/>
                        <a:pt x="0" y="435180"/>
                        <a:pt x="0" y="431691"/>
                      </a:cubicBezTo>
                      <a:cubicBezTo>
                        <a:pt x="0" y="427331"/>
                        <a:pt x="2675" y="423842"/>
                        <a:pt x="7133" y="423842"/>
                      </a:cubicBezTo>
                      <a:close/>
                      <a:moveTo>
                        <a:pt x="7133" y="274713"/>
                      </a:moveTo>
                      <a:lnTo>
                        <a:pt x="489490" y="274713"/>
                      </a:lnTo>
                      <a:cubicBezTo>
                        <a:pt x="493948" y="274713"/>
                        <a:pt x="497515" y="278018"/>
                        <a:pt x="497515" y="282149"/>
                      </a:cubicBezTo>
                      <a:cubicBezTo>
                        <a:pt x="497515" y="286280"/>
                        <a:pt x="493948" y="289585"/>
                        <a:pt x="489490" y="289585"/>
                      </a:cubicBezTo>
                      <a:lnTo>
                        <a:pt x="7133" y="289585"/>
                      </a:lnTo>
                      <a:cubicBezTo>
                        <a:pt x="2675" y="289585"/>
                        <a:pt x="0" y="286280"/>
                        <a:pt x="0" y="282149"/>
                      </a:cubicBezTo>
                      <a:cubicBezTo>
                        <a:pt x="0" y="278018"/>
                        <a:pt x="2675" y="274713"/>
                        <a:pt x="7133" y="274713"/>
                      </a:cubicBezTo>
                      <a:close/>
                      <a:moveTo>
                        <a:pt x="7133" y="125583"/>
                      </a:moveTo>
                      <a:lnTo>
                        <a:pt x="489490" y="125583"/>
                      </a:lnTo>
                      <a:cubicBezTo>
                        <a:pt x="493948" y="125583"/>
                        <a:pt x="497515" y="129714"/>
                        <a:pt x="497515" y="133019"/>
                      </a:cubicBezTo>
                      <a:cubicBezTo>
                        <a:pt x="497515" y="137150"/>
                        <a:pt x="493948" y="140455"/>
                        <a:pt x="489490" y="140455"/>
                      </a:cubicBezTo>
                      <a:lnTo>
                        <a:pt x="7133" y="140455"/>
                      </a:lnTo>
                      <a:cubicBezTo>
                        <a:pt x="2675" y="140455"/>
                        <a:pt x="0" y="137150"/>
                        <a:pt x="0" y="133019"/>
                      </a:cubicBezTo>
                      <a:cubicBezTo>
                        <a:pt x="0" y="129714"/>
                        <a:pt x="2675" y="125583"/>
                        <a:pt x="7133" y="125583"/>
                      </a:cubicBezTo>
                      <a:close/>
                      <a:moveTo>
                        <a:pt x="7118" y="0"/>
                      </a:moveTo>
                      <a:lnTo>
                        <a:pt x="277588" y="0"/>
                      </a:lnTo>
                      <a:cubicBezTo>
                        <a:pt x="282037" y="0"/>
                        <a:pt x="285596" y="3488"/>
                        <a:pt x="285596" y="7849"/>
                      </a:cubicBezTo>
                      <a:cubicBezTo>
                        <a:pt x="285596" y="12209"/>
                        <a:pt x="282037" y="14826"/>
                        <a:pt x="277588" y="14826"/>
                      </a:cubicBezTo>
                      <a:lnTo>
                        <a:pt x="7118" y="14826"/>
                      </a:lnTo>
                      <a:cubicBezTo>
                        <a:pt x="2669" y="14826"/>
                        <a:pt x="0" y="12209"/>
                        <a:pt x="0" y="7849"/>
                      </a:cubicBezTo>
                      <a:cubicBezTo>
                        <a:pt x="0" y="3488"/>
                        <a:pt x="2669" y="0"/>
                        <a:pt x="711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1" name="Freeform 215">
                  <a:extLst>
                    <a:ext uri="{FF2B5EF4-FFF2-40B4-BE49-F238E27FC236}">
                      <a16:creationId xmlns:a16="http://schemas.microsoft.com/office/drawing/2014/main" id="{858E166D-6194-49AC-9592-A7DF4FFA2F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5364" y="5517795"/>
                  <a:ext cx="514103" cy="310034"/>
                </a:xfrm>
                <a:custGeom>
                  <a:avLst/>
                  <a:gdLst>
                    <a:gd name="T0" fmla="*/ 418 w 577"/>
                    <a:gd name="T1" fmla="*/ 123 h 348"/>
                    <a:gd name="T2" fmla="*/ 329 w 577"/>
                    <a:gd name="T3" fmla="*/ 20 h 348"/>
                    <a:gd name="T4" fmla="*/ 329 w 577"/>
                    <a:gd name="T5" fmla="*/ 20 h 348"/>
                    <a:gd name="T6" fmla="*/ 283 w 577"/>
                    <a:gd name="T7" fmla="*/ 2 h 348"/>
                    <a:gd name="T8" fmla="*/ 283 w 577"/>
                    <a:gd name="T9" fmla="*/ 2 h 348"/>
                    <a:gd name="T10" fmla="*/ 246 w 577"/>
                    <a:gd name="T11" fmla="*/ 20 h 348"/>
                    <a:gd name="T12" fmla="*/ 158 w 577"/>
                    <a:gd name="T13" fmla="*/ 123 h 348"/>
                    <a:gd name="T14" fmla="*/ 53 w 577"/>
                    <a:gd name="T15" fmla="*/ 123 h 348"/>
                    <a:gd name="T16" fmla="*/ 53 w 577"/>
                    <a:gd name="T17" fmla="*/ 123 h 348"/>
                    <a:gd name="T18" fmla="*/ 23 w 577"/>
                    <a:gd name="T19" fmla="*/ 133 h 348"/>
                    <a:gd name="T20" fmla="*/ 23 w 577"/>
                    <a:gd name="T21" fmla="*/ 133 h 348"/>
                    <a:gd name="T22" fmla="*/ 0 w 577"/>
                    <a:gd name="T23" fmla="*/ 176 h 348"/>
                    <a:gd name="T24" fmla="*/ 0 w 577"/>
                    <a:gd name="T25" fmla="*/ 347 h 348"/>
                    <a:gd name="T26" fmla="*/ 576 w 577"/>
                    <a:gd name="T27" fmla="*/ 347 h 348"/>
                    <a:gd name="T28" fmla="*/ 576 w 577"/>
                    <a:gd name="T29" fmla="*/ 176 h 348"/>
                    <a:gd name="T30" fmla="*/ 576 w 577"/>
                    <a:gd name="T31" fmla="*/ 176 h 348"/>
                    <a:gd name="T32" fmla="*/ 561 w 577"/>
                    <a:gd name="T33" fmla="*/ 140 h 348"/>
                    <a:gd name="T34" fmla="*/ 561 w 577"/>
                    <a:gd name="T35" fmla="*/ 140 h 348"/>
                    <a:gd name="T36" fmla="*/ 523 w 577"/>
                    <a:gd name="T37" fmla="*/ 123 h 348"/>
                    <a:gd name="T38" fmla="*/ 418 w 577"/>
                    <a:gd name="T39" fmla="*/ 123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77" h="348">
                      <a:moveTo>
                        <a:pt x="418" y="123"/>
                      </a:moveTo>
                      <a:lnTo>
                        <a:pt x="329" y="20"/>
                      </a:lnTo>
                      <a:lnTo>
                        <a:pt x="329" y="20"/>
                      </a:lnTo>
                      <a:cubicBezTo>
                        <a:pt x="317" y="7"/>
                        <a:pt x="299" y="0"/>
                        <a:pt x="283" y="2"/>
                      </a:cubicBezTo>
                      <a:lnTo>
                        <a:pt x="283" y="2"/>
                      </a:lnTo>
                      <a:cubicBezTo>
                        <a:pt x="269" y="2"/>
                        <a:pt x="255" y="9"/>
                        <a:pt x="246" y="20"/>
                      </a:cubicBezTo>
                      <a:lnTo>
                        <a:pt x="158" y="123"/>
                      </a:lnTo>
                      <a:lnTo>
                        <a:pt x="53" y="123"/>
                      </a:lnTo>
                      <a:lnTo>
                        <a:pt x="53" y="123"/>
                      </a:lnTo>
                      <a:cubicBezTo>
                        <a:pt x="41" y="123"/>
                        <a:pt x="31" y="127"/>
                        <a:pt x="23" y="133"/>
                      </a:cubicBezTo>
                      <a:lnTo>
                        <a:pt x="23" y="133"/>
                      </a:lnTo>
                      <a:cubicBezTo>
                        <a:pt x="9" y="142"/>
                        <a:pt x="0" y="158"/>
                        <a:pt x="0" y="176"/>
                      </a:cubicBezTo>
                      <a:lnTo>
                        <a:pt x="0" y="347"/>
                      </a:lnTo>
                      <a:lnTo>
                        <a:pt x="576" y="347"/>
                      </a:lnTo>
                      <a:lnTo>
                        <a:pt x="576" y="176"/>
                      </a:lnTo>
                      <a:lnTo>
                        <a:pt x="576" y="176"/>
                      </a:lnTo>
                      <a:cubicBezTo>
                        <a:pt x="576" y="162"/>
                        <a:pt x="570" y="149"/>
                        <a:pt x="561" y="140"/>
                      </a:cubicBezTo>
                      <a:lnTo>
                        <a:pt x="561" y="140"/>
                      </a:lnTo>
                      <a:cubicBezTo>
                        <a:pt x="552" y="129"/>
                        <a:pt x="538" y="123"/>
                        <a:pt x="523" y="123"/>
                      </a:cubicBezTo>
                      <a:lnTo>
                        <a:pt x="418" y="123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2" name="Freeform 216">
                  <a:extLst>
                    <a:ext uri="{FF2B5EF4-FFF2-40B4-BE49-F238E27FC236}">
                      <a16:creationId xmlns:a16="http://schemas.microsoft.com/office/drawing/2014/main" id="{414DC933-5ED6-47D3-8DE1-E4B4B0D08B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67515" y="5509946"/>
                  <a:ext cx="529801" cy="325732"/>
                </a:xfrm>
                <a:custGeom>
                  <a:avLst/>
                  <a:gdLst>
                    <a:gd name="T0" fmla="*/ 17 w 595"/>
                    <a:gd name="T1" fmla="*/ 347 h 366"/>
                    <a:gd name="T2" fmla="*/ 577 w 595"/>
                    <a:gd name="T3" fmla="*/ 347 h 366"/>
                    <a:gd name="T4" fmla="*/ 577 w 595"/>
                    <a:gd name="T5" fmla="*/ 185 h 366"/>
                    <a:gd name="T6" fmla="*/ 577 w 595"/>
                    <a:gd name="T7" fmla="*/ 185 h 366"/>
                    <a:gd name="T8" fmla="*/ 564 w 595"/>
                    <a:gd name="T9" fmla="*/ 155 h 366"/>
                    <a:gd name="T10" fmla="*/ 564 w 595"/>
                    <a:gd name="T11" fmla="*/ 155 h 366"/>
                    <a:gd name="T12" fmla="*/ 532 w 595"/>
                    <a:gd name="T13" fmla="*/ 141 h 366"/>
                    <a:gd name="T14" fmla="*/ 427 w 595"/>
                    <a:gd name="T15" fmla="*/ 141 h 366"/>
                    <a:gd name="T16" fmla="*/ 427 w 595"/>
                    <a:gd name="T17" fmla="*/ 141 h 366"/>
                    <a:gd name="T18" fmla="*/ 420 w 595"/>
                    <a:gd name="T19" fmla="*/ 138 h 366"/>
                    <a:gd name="T20" fmla="*/ 331 w 595"/>
                    <a:gd name="T21" fmla="*/ 35 h 366"/>
                    <a:gd name="T22" fmla="*/ 331 w 595"/>
                    <a:gd name="T23" fmla="*/ 35 h 366"/>
                    <a:gd name="T24" fmla="*/ 293 w 595"/>
                    <a:gd name="T25" fmla="*/ 19 h 366"/>
                    <a:gd name="T26" fmla="*/ 293 w 595"/>
                    <a:gd name="T27" fmla="*/ 19 h 366"/>
                    <a:gd name="T28" fmla="*/ 262 w 595"/>
                    <a:gd name="T29" fmla="*/ 35 h 366"/>
                    <a:gd name="T30" fmla="*/ 174 w 595"/>
                    <a:gd name="T31" fmla="*/ 138 h 366"/>
                    <a:gd name="T32" fmla="*/ 174 w 595"/>
                    <a:gd name="T33" fmla="*/ 138 h 366"/>
                    <a:gd name="T34" fmla="*/ 167 w 595"/>
                    <a:gd name="T35" fmla="*/ 141 h 366"/>
                    <a:gd name="T36" fmla="*/ 62 w 595"/>
                    <a:gd name="T37" fmla="*/ 141 h 366"/>
                    <a:gd name="T38" fmla="*/ 62 w 595"/>
                    <a:gd name="T39" fmla="*/ 141 h 366"/>
                    <a:gd name="T40" fmla="*/ 36 w 595"/>
                    <a:gd name="T41" fmla="*/ 149 h 366"/>
                    <a:gd name="T42" fmla="*/ 36 w 595"/>
                    <a:gd name="T43" fmla="*/ 149 h 366"/>
                    <a:gd name="T44" fmla="*/ 17 w 595"/>
                    <a:gd name="T45" fmla="*/ 185 h 366"/>
                    <a:gd name="T46" fmla="*/ 17 w 595"/>
                    <a:gd name="T47" fmla="*/ 347 h 366"/>
                    <a:gd name="T48" fmla="*/ 585 w 595"/>
                    <a:gd name="T49" fmla="*/ 365 h 366"/>
                    <a:gd name="T50" fmla="*/ 9 w 595"/>
                    <a:gd name="T51" fmla="*/ 365 h 366"/>
                    <a:gd name="T52" fmla="*/ 9 w 595"/>
                    <a:gd name="T53" fmla="*/ 365 h 366"/>
                    <a:gd name="T54" fmla="*/ 0 w 595"/>
                    <a:gd name="T55" fmla="*/ 356 h 366"/>
                    <a:gd name="T56" fmla="*/ 0 w 595"/>
                    <a:gd name="T57" fmla="*/ 185 h 366"/>
                    <a:gd name="T58" fmla="*/ 0 w 595"/>
                    <a:gd name="T59" fmla="*/ 185 h 366"/>
                    <a:gd name="T60" fmla="*/ 26 w 595"/>
                    <a:gd name="T61" fmla="*/ 134 h 366"/>
                    <a:gd name="T62" fmla="*/ 26 w 595"/>
                    <a:gd name="T63" fmla="*/ 134 h 366"/>
                    <a:gd name="T64" fmla="*/ 62 w 595"/>
                    <a:gd name="T65" fmla="*/ 123 h 366"/>
                    <a:gd name="T66" fmla="*/ 163 w 595"/>
                    <a:gd name="T67" fmla="*/ 123 h 366"/>
                    <a:gd name="T68" fmla="*/ 248 w 595"/>
                    <a:gd name="T69" fmla="*/ 24 h 366"/>
                    <a:gd name="T70" fmla="*/ 248 w 595"/>
                    <a:gd name="T71" fmla="*/ 24 h 366"/>
                    <a:gd name="T72" fmla="*/ 291 w 595"/>
                    <a:gd name="T73" fmla="*/ 2 h 366"/>
                    <a:gd name="T74" fmla="*/ 291 w 595"/>
                    <a:gd name="T75" fmla="*/ 2 h 366"/>
                    <a:gd name="T76" fmla="*/ 345 w 595"/>
                    <a:gd name="T77" fmla="*/ 24 h 366"/>
                    <a:gd name="T78" fmla="*/ 431 w 595"/>
                    <a:gd name="T79" fmla="*/ 123 h 366"/>
                    <a:gd name="T80" fmla="*/ 532 w 595"/>
                    <a:gd name="T81" fmla="*/ 123 h 366"/>
                    <a:gd name="T82" fmla="*/ 532 w 595"/>
                    <a:gd name="T83" fmla="*/ 123 h 366"/>
                    <a:gd name="T84" fmla="*/ 576 w 595"/>
                    <a:gd name="T85" fmla="*/ 142 h 366"/>
                    <a:gd name="T86" fmla="*/ 576 w 595"/>
                    <a:gd name="T87" fmla="*/ 142 h 366"/>
                    <a:gd name="T88" fmla="*/ 594 w 595"/>
                    <a:gd name="T89" fmla="*/ 185 h 366"/>
                    <a:gd name="T90" fmla="*/ 594 w 595"/>
                    <a:gd name="T91" fmla="*/ 356 h 366"/>
                    <a:gd name="T92" fmla="*/ 594 w 595"/>
                    <a:gd name="T93" fmla="*/ 356 h 366"/>
                    <a:gd name="T94" fmla="*/ 585 w 595"/>
                    <a:gd name="T95" fmla="*/ 365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95" h="366">
                      <a:moveTo>
                        <a:pt x="17" y="347"/>
                      </a:moveTo>
                      <a:lnTo>
                        <a:pt x="577" y="347"/>
                      </a:lnTo>
                      <a:lnTo>
                        <a:pt x="577" y="185"/>
                      </a:lnTo>
                      <a:lnTo>
                        <a:pt x="577" y="185"/>
                      </a:lnTo>
                      <a:cubicBezTo>
                        <a:pt x="577" y="173"/>
                        <a:pt x="572" y="163"/>
                        <a:pt x="564" y="155"/>
                      </a:cubicBezTo>
                      <a:lnTo>
                        <a:pt x="564" y="155"/>
                      </a:lnTo>
                      <a:cubicBezTo>
                        <a:pt x="555" y="146"/>
                        <a:pt x="545" y="141"/>
                        <a:pt x="532" y="141"/>
                      </a:cubicBezTo>
                      <a:lnTo>
                        <a:pt x="427" y="141"/>
                      </a:lnTo>
                      <a:lnTo>
                        <a:pt x="427" y="141"/>
                      </a:lnTo>
                      <a:cubicBezTo>
                        <a:pt x="424" y="141"/>
                        <a:pt x="422" y="140"/>
                        <a:pt x="420" y="138"/>
                      </a:cubicBezTo>
                      <a:lnTo>
                        <a:pt x="331" y="35"/>
                      </a:lnTo>
                      <a:lnTo>
                        <a:pt x="331" y="35"/>
                      </a:lnTo>
                      <a:cubicBezTo>
                        <a:pt x="322" y="24"/>
                        <a:pt x="307" y="18"/>
                        <a:pt x="293" y="19"/>
                      </a:cubicBezTo>
                      <a:lnTo>
                        <a:pt x="293" y="19"/>
                      </a:lnTo>
                      <a:cubicBezTo>
                        <a:pt x="281" y="20"/>
                        <a:pt x="269" y="26"/>
                        <a:pt x="262" y="35"/>
                      </a:cubicBezTo>
                      <a:lnTo>
                        <a:pt x="174" y="138"/>
                      </a:lnTo>
                      <a:lnTo>
                        <a:pt x="174" y="138"/>
                      </a:lnTo>
                      <a:cubicBezTo>
                        <a:pt x="172" y="140"/>
                        <a:pt x="170" y="141"/>
                        <a:pt x="167" y="141"/>
                      </a:cubicBezTo>
                      <a:lnTo>
                        <a:pt x="62" y="141"/>
                      </a:lnTo>
                      <a:lnTo>
                        <a:pt x="62" y="141"/>
                      </a:lnTo>
                      <a:cubicBezTo>
                        <a:pt x="53" y="141"/>
                        <a:pt x="43" y="143"/>
                        <a:pt x="36" y="149"/>
                      </a:cubicBezTo>
                      <a:lnTo>
                        <a:pt x="36" y="149"/>
                      </a:lnTo>
                      <a:cubicBezTo>
                        <a:pt x="25" y="157"/>
                        <a:pt x="17" y="171"/>
                        <a:pt x="17" y="185"/>
                      </a:cubicBezTo>
                      <a:lnTo>
                        <a:pt x="17" y="347"/>
                      </a:lnTo>
                      <a:close/>
                      <a:moveTo>
                        <a:pt x="585" y="365"/>
                      </a:moveTo>
                      <a:lnTo>
                        <a:pt x="9" y="365"/>
                      </a:lnTo>
                      <a:lnTo>
                        <a:pt x="9" y="365"/>
                      </a:lnTo>
                      <a:cubicBezTo>
                        <a:pt x="3" y="365"/>
                        <a:pt x="0" y="361"/>
                        <a:pt x="0" y="356"/>
                      </a:cubicBezTo>
                      <a:lnTo>
                        <a:pt x="0" y="185"/>
                      </a:lnTo>
                      <a:lnTo>
                        <a:pt x="0" y="185"/>
                      </a:lnTo>
                      <a:cubicBezTo>
                        <a:pt x="0" y="165"/>
                        <a:pt x="9" y="146"/>
                        <a:pt x="26" y="134"/>
                      </a:cubicBezTo>
                      <a:lnTo>
                        <a:pt x="26" y="134"/>
                      </a:lnTo>
                      <a:cubicBezTo>
                        <a:pt x="36" y="127"/>
                        <a:pt x="49" y="123"/>
                        <a:pt x="62" y="123"/>
                      </a:cubicBezTo>
                      <a:lnTo>
                        <a:pt x="163" y="123"/>
                      </a:lnTo>
                      <a:lnTo>
                        <a:pt x="248" y="24"/>
                      </a:lnTo>
                      <a:lnTo>
                        <a:pt x="248" y="24"/>
                      </a:lnTo>
                      <a:cubicBezTo>
                        <a:pt x="259" y="11"/>
                        <a:pt x="274" y="4"/>
                        <a:pt x="291" y="2"/>
                      </a:cubicBezTo>
                      <a:lnTo>
                        <a:pt x="291" y="2"/>
                      </a:lnTo>
                      <a:cubicBezTo>
                        <a:pt x="312" y="0"/>
                        <a:pt x="331" y="8"/>
                        <a:pt x="345" y="24"/>
                      </a:cubicBezTo>
                      <a:lnTo>
                        <a:pt x="431" y="123"/>
                      </a:lnTo>
                      <a:lnTo>
                        <a:pt x="532" y="123"/>
                      </a:lnTo>
                      <a:lnTo>
                        <a:pt x="532" y="123"/>
                      </a:lnTo>
                      <a:cubicBezTo>
                        <a:pt x="549" y="123"/>
                        <a:pt x="565" y="130"/>
                        <a:pt x="576" y="142"/>
                      </a:cubicBezTo>
                      <a:lnTo>
                        <a:pt x="576" y="142"/>
                      </a:lnTo>
                      <a:cubicBezTo>
                        <a:pt x="588" y="153"/>
                        <a:pt x="594" y="169"/>
                        <a:pt x="594" y="185"/>
                      </a:cubicBezTo>
                      <a:lnTo>
                        <a:pt x="594" y="356"/>
                      </a:lnTo>
                      <a:lnTo>
                        <a:pt x="594" y="356"/>
                      </a:lnTo>
                      <a:cubicBezTo>
                        <a:pt x="594" y="361"/>
                        <a:pt x="590" y="365"/>
                        <a:pt x="585" y="36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3" name="Freeform 217">
                  <a:extLst>
                    <a:ext uri="{FF2B5EF4-FFF2-40B4-BE49-F238E27FC236}">
                      <a16:creationId xmlns:a16="http://schemas.microsoft.com/office/drawing/2014/main" id="{33087C8D-83B8-42FF-B928-590152A284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474642" y="5517795"/>
                  <a:ext cx="514103" cy="310034"/>
                </a:xfrm>
                <a:custGeom>
                  <a:avLst/>
                  <a:gdLst>
                    <a:gd name="T0" fmla="*/ 418 w 577"/>
                    <a:gd name="T1" fmla="*/ 123 h 348"/>
                    <a:gd name="T2" fmla="*/ 329 w 577"/>
                    <a:gd name="T3" fmla="*/ 20 h 348"/>
                    <a:gd name="T4" fmla="*/ 329 w 577"/>
                    <a:gd name="T5" fmla="*/ 20 h 348"/>
                    <a:gd name="T6" fmla="*/ 283 w 577"/>
                    <a:gd name="T7" fmla="*/ 2 h 348"/>
                    <a:gd name="T8" fmla="*/ 283 w 577"/>
                    <a:gd name="T9" fmla="*/ 2 h 348"/>
                    <a:gd name="T10" fmla="*/ 246 w 577"/>
                    <a:gd name="T11" fmla="*/ 20 h 348"/>
                    <a:gd name="T12" fmla="*/ 158 w 577"/>
                    <a:gd name="T13" fmla="*/ 123 h 348"/>
                    <a:gd name="T14" fmla="*/ 53 w 577"/>
                    <a:gd name="T15" fmla="*/ 123 h 348"/>
                    <a:gd name="T16" fmla="*/ 53 w 577"/>
                    <a:gd name="T17" fmla="*/ 123 h 348"/>
                    <a:gd name="T18" fmla="*/ 23 w 577"/>
                    <a:gd name="T19" fmla="*/ 133 h 348"/>
                    <a:gd name="T20" fmla="*/ 23 w 577"/>
                    <a:gd name="T21" fmla="*/ 133 h 348"/>
                    <a:gd name="T22" fmla="*/ 0 w 577"/>
                    <a:gd name="T23" fmla="*/ 176 h 348"/>
                    <a:gd name="T24" fmla="*/ 0 w 577"/>
                    <a:gd name="T25" fmla="*/ 347 h 348"/>
                    <a:gd name="T26" fmla="*/ 576 w 577"/>
                    <a:gd name="T27" fmla="*/ 347 h 348"/>
                    <a:gd name="T28" fmla="*/ 576 w 577"/>
                    <a:gd name="T29" fmla="*/ 176 h 348"/>
                    <a:gd name="T30" fmla="*/ 576 w 577"/>
                    <a:gd name="T31" fmla="*/ 176 h 348"/>
                    <a:gd name="T32" fmla="*/ 561 w 577"/>
                    <a:gd name="T33" fmla="*/ 140 h 348"/>
                    <a:gd name="T34" fmla="*/ 561 w 577"/>
                    <a:gd name="T35" fmla="*/ 140 h 348"/>
                    <a:gd name="T36" fmla="*/ 523 w 577"/>
                    <a:gd name="T37" fmla="*/ 123 h 348"/>
                    <a:gd name="T38" fmla="*/ 418 w 577"/>
                    <a:gd name="T39" fmla="*/ 123 h 3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77" h="348">
                      <a:moveTo>
                        <a:pt x="418" y="123"/>
                      </a:moveTo>
                      <a:lnTo>
                        <a:pt x="329" y="20"/>
                      </a:lnTo>
                      <a:lnTo>
                        <a:pt x="329" y="20"/>
                      </a:lnTo>
                      <a:cubicBezTo>
                        <a:pt x="317" y="7"/>
                        <a:pt x="299" y="0"/>
                        <a:pt x="283" y="2"/>
                      </a:cubicBezTo>
                      <a:lnTo>
                        <a:pt x="283" y="2"/>
                      </a:lnTo>
                      <a:cubicBezTo>
                        <a:pt x="269" y="2"/>
                        <a:pt x="255" y="9"/>
                        <a:pt x="246" y="20"/>
                      </a:cubicBezTo>
                      <a:lnTo>
                        <a:pt x="158" y="123"/>
                      </a:lnTo>
                      <a:lnTo>
                        <a:pt x="53" y="123"/>
                      </a:lnTo>
                      <a:lnTo>
                        <a:pt x="53" y="123"/>
                      </a:lnTo>
                      <a:cubicBezTo>
                        <a:pt x="41" y="123"/>
                        <a:pt x="31" y="127"/>
                        <a:pt x="23" y="133"/>
                      </a:cubicBezTo>
                      <a:lnTo>
                        <a:pt x="23" y="133"/>
                      </a:lnTo>
                      <a:cubicBezTo>
                        <a:pt x="9" y="142"/>
                        <a:pt x="0" y="158"/>
                        <a:pt x="0" y="176"/>
                      </a:cubicBezTo>
                      <a:lnTo>
                        <a:pt x="0" y="347"/>
                      </a:lnTo>
                      <a:lnTo>
                        <a:pt x="576" y="347"/>
                      </a:lnTo>
                      <a:lnTo>
                        <a:pt x="576" y="176"/>
                      </a:lnTo>
                      <a:lnTo>
                        <a:pt x="576" y="176"/>
                      </a:lnTo>
                      <a:cubicBezTo>
                        <a:pt x="576" y="162"/>
                        <a:pt x="570" y="149"/>
                        <a:pt x="561" y="140"/>
                      </a:cubicBezTo>
                      <a:lnTo>
                        <a:pt x="561" y="140"/>
                      </a:lnTo>
                      <a:cubicBezTo>
                        <a:pt x="552" y="129"/>
                        <a:pt x="538" y="123"/>
                        <a:pt x="523" y="123"/>
                      </a:cubicBezTo>
                      <a:lnTo>
                        <a:pt x="418" y="123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4" name="Freeform 218">
                  <a:extLst>
                    <a:ext uri="{FF2B5EF4-FFF2-40B4-BE49-F238E27FC236}">
                      <a16:creationId xmlns:a16="http://schemas.microsoft.com/office/drawing/2014/main" id="{4976ED39-913F-4884-BF60-E9A1469727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11803" y="5847450"/>
                  <a:ext cx="1660049" cy="1632577"/>
                </a:xfrm>
                <a:custGeom>
                  <a:avLst/>
                  <a:gdLst>
                    <a:gd name="T0" fmla="*/ 1764 w 1865"/>
                    <a:gd name="T1" fmla="*/ 1832 h 1833"/>
                    <a:gd name="T2" fmla="*/ 931 w 1865"/>
                    <a:gd name="T3" fmla="*/ 1832 h 1833"/>
                    <a:gd name="T4" fmla="*/ 99 w 1865"/>
                    <a:gd name="T5" fmla="*/ 1832 h 1833"/>
                    <a:gd name="T6" fmla="*/ 99 w 1865"/>
                    <a:gd name="T7" fmla="*/ 1832 h 1833"/>
                    <a:gd name="T8" fmla="*/ 29 w 1865"/>
                    <a:gd name="T9" fmla="*/ 1803 h 1833"/>
                    <a:gd name="T10" fmla="*/ 29 w 1865"/>
                    <a:gd name="T11" fmla="*/ 1803 h 1833"/>
                    <a:gd name="T12" fmla="*/ 0 w 1865"/>
                    <a:gd name="T13" fmla="*/ 1732 h 1833"/>
                    <a:gd name="T14" fmla="*/ 0 w 1865"/>
                    <a:gd name="T15" fmla="*/ 916 h 1833"/>
                    <a:gd name="T16" fmla="*/ 0 w 1865"/>
                    <a:gd name="T17" fmla="*/ 101 h 1833"/>
                    <a:gd name="T18" fmla="*/ 0 w 1865"/>
                    <a:gd name="T19" fmla="*/ 101 h 1833"/>
                    <a:gd name="T20" fmla="*/ 29 w 1865"/>
                    <a:gd name="T21" fmla="*/ 30 h 1833"/>
                    <a:gd name="T22" fmla="*/ 29 w 1865"/>
                    <a:gd name="T23" fmla="*/ 30 h 1833"/>
                    <a:gd name="T24" fmla="*/ 99 w 1865"/>
                    <a:gd name="T25" fmla="*/ 0 h 1833"/>
                    <a:gd name="T26" fmla="*/ 931 w 1865"/>
                    <a:gd name="T27" fmla="*/ 0 h 1833"/>
                    <a:gd name="T28" fmla="*/ 1764 w 1865"/>
                    <a:gd name="T29" fmla="*/ 0 h 1833"/>
                    <a:gd name="T30" fmla="*/ 1764 w 1865"/>
                    <a:gd name="T31" fmla="*/ 0 h 1833"/>
                    <a:gd name="T32" fmla="*/ 1834 w 1865"/>
                    <a:gd name="T33" fmla="*/ 30 h 1833"/>
                    <a:gd name="T34" fmla="*/ 1834 w 1865"/>
                    <a:gd name="T35" fmla="*/ 30 h 1833"/>
                    <a:gd name="T36" fmla="*/ 1864 w 1865"/>
                    <a:gd name="T37" fmla="*/ 101 h 1833"/>
                    <a:gd name="T38" fmla="*/ 1864 w 1865"/>
                    <a:gd name="T39" fmla="*/ 916 h 1833"/>
                    <a:gd name="T40" fmla="*/ 1864 w 1865"/>
                    <a:gd name="T41" fmla="*/ 1732 h 1833"/>
                    <a:gd name="T42" fmla="*/ 1864 w 1865"/>
                    <a:gd name="T43" fmla="*/ 1732 h 1833"/>
                    <a:gd name="T44" fmla="*/ 1834 w 1865"/>
                    <a:gd name="T45" fmla="*/ 1803 h 1833"/>
                    <a:gd name="T46" fmla="*/ 1834 w 1865"/>
                    <a:gd name="T47" fmla="*/ 1803 h 1833"/>
                    <a:gd name="T48" fmla="*/ 1764 w 1865"/>
                    <a:gd name="T49" fmla="*/ 1832 h 18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865" h="1833">
                      <a:moveTo>
                        <a:pt x="1764" y="1832"/>
                      </a:moveTo>
                      <a:lnTo>
                        <a:pt x="931" y="1832"/>
                      </a:lnTo>
                      <a:lnTo>
                        <a:pt x="99" y="1832"/>
                      </a:lnTo>
                      <a:lnTo>
                        <a:pt x="99" y="1832"/>
                      </a:lnTo>
                      <a:cubicBezTo>
                        <a:pt x="72" y="1832"/>
                        <a:pt x="47" y="1820"/>
                        <a:pt x="29" y="1803"/>
                      </a:cubicBezTo>
                      <a:lnTo>
                        <a:pt x="29" y="1803"/>
                      </a:lnTo>
                      <a:cubicBezTo>
                        <a:pt x="11" y="1785"/>
                        <a:pt x="0" y="1760"/>
                        <a:pt x="0" y="1732"/>
                      </a:cubicBezTo>
                      <a:lnTo>
                        <a:pt x="0" y="916"/>
                      </a:lnTo>
                      <a:lnTo>
                        <a:pt x="0" y="101"/>
                      </a:lnTo>
                      <a:lnTo>
                        <a:pt x="0" y="101"/>
                      </a:lnTo>
                      <a:cubicBezTo>
                        <a:pt x="0" y="73"/>
                        <a:pt x="11" y="48"/>
                        <a:pt x="29" y="30"/>
                      </a:cubicBezTo>
                      <a:lnTo>
                        <a:pt x="29" y="30"/>
                      </a:lnTo>
                      <a:cubicBezTo>
                        <a:pt x="47" y="12"/>
                        <a:pt x="72" y="0"/>
                        <a:pt x="99" y="0"/>
                      </a:cubicBezTo>
                      <a:lnTo>
                        <a:pt x="931" y="0"/>
                      </a:lnTo>
                      <a:lnTo>
                        <a:pt x="1764" y="0"/>
                      </a:lnTo>
                      <a:lnTo>
                        <a:pt x="1764" y="0"/>
                      </a:lnTo>
                      <a:cubicBezTo>
                        <a:pt x="1792" y="0"/>
                        <a:pt x="1816" y="12"/>
                        <a:pt x="1834" y="30"/>
                      </a:cubicBezTo>
                      <a:lnTo>
                        <a:pt x="1834" y="30"/>
                      </a:lnTo>
                      <a:cubicBezTo>
                        <a:pt x="1852" y="48"/>
                        <a:pt x="1864" y="73"/>
                        <a:pt x="1864" y="101"/>
                      </a:cubicBezTo>
                      <a:lnTo>
                        <a:pt x="1864" y="916"/>
                      </a:lnTo>
                      <a:lnTo>
                        <a:pt x="1864" y="1732"/>
                      </a:lnTo>
                      <a:lnTo>
                        <a:pt x="1864" y="1732"/>
                      </a:lnTo>
                      <a:cubicBezTo>
                        <a:pt x="1864" y="1760"/>
                        <a:pt x="1852" y="1785"/>
                        <a:pt x="1834" y="1803"/>
                      </a:cubicBezTo>
                      <a:lnTo>
                        <a:pt x="1834" y="1803"/>
                      </a:lnTo>
                      <a:cubicBezTo>
                        <a:pt x="1816" y="1820"/>
                        <a:pt x="1792" y="1832"/>
                        <a:pt x="1764" y="183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5" name="Freeform 219">
                  <a:extLst>
                    <a:ext uri="{FF2B5EF4-FFF2-40B4-BE49-F238E27FC236}">
                      <a16:creationId xmlns:a16="http://schemas.microsoft.com/office/drawing/2014/main" id="{5E665748-9B40-4A81-A049-9A4F32022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03954" y="5839601"/>
                  <a:ext cx="1675747" cy="1648275"/>
                </a:xfrm>
                <a:custGeom>
                  <a:avLst/>
                  <a:gdLst>
                    <a:gd name="T0" fmla="*/ 108 w 1882"/>
                    <a:gd name="T1" fmla="*/ 18 h 1850"/>
                    <a:gd name="T2" fmla="*/ 108 w 1882"/>
                    <a:gd name="T3" fmla="*/ 18 h 1850"/>
                    <a:gd name="T4" fmla="*/ 44 w 1882"/>
                    <a:gd name="T5" fmla="*/ 44 h 1850"/>
                    <a:gd name="T6" fmla="*/ 44 w 1882"/>
                    <a:gd name="T7" fmla="*/ 44 h 1850"/>
                    <a:gd name="T8" fmla="*/ 17 w 1882"/>
                    <a:gd name="T9" fmla="*/ 109 h 1850"/>
                    <a:gd name="T10" fmla="*/ 17 w 1882"/>
                    <a:gd name="T11" fmla="*/ 1740 h 1850"/>
                    <a:gd name="T12" fmla="*/ 17 w 1882"/>
                    <a:gd name="T13" fmla="*/ 1740 h 1850"/>
                    <a:gd name="T14" fmla="*/ 44 w 1882"/>
                    <a:gd name="T15" fmla="*/ 1804 h 1850"/>
                    <a:gd name="T16" fmla="*/ 44 w 1882"/>
                    <a:gd name="T17" fmla="*/ 1804 h 1850"/>
                    <a:gd name="T18" fmla="*/ 108 w 1882"/>
                    <a:gd name="T19" fmla="*/ 1831 h 1850"/>
                    <a:gd name="T20" fmla="*/ 1773 w 1882"/>
                    <a:gd name="T21" fmla="*/ 1831 h 1850"/>
                    <a:gd name="T22" fmla="*/ 1773 w 1882"/>
                    <a:gd name="T23" fmla="*/ 1831 h 1850"/>
                    <a:gd name="T24" fmla="*/ 1837 w 1882"/>
                    <a:gd name="T25" fmla="*/ 1804 h 1850"/>
                    <a:gd name="T26" fmla="*/ 1837 w 1882"/>
                    <a:gd name="T27" fmla="*/ 1804 h 1850"/>
                    <a:gd name="T28" fmla="*/ 1864 w 1882"/>
                    <a:gd name="T29" fmla="*/ 1740 h 1850"/>
                    <a:gd name="T30" fmla="*/ 1864 w 1882"/>
                    <a:gd name="T31" fmla="*/ 109 h 1850"/>
                    <a:gd name="T32" fmla="*/ 1864 w 1882"/>
                    <a:gd name="T33" fmla="*/ 109 h 1850"/>
                    <a:gd name="T34" fmla="*/ 1837 w 1882"/>
                    <a:gd name="T35" fmla="*/ 44 h 1850"/>
                    <a:gd name="T36" fmla="*/ 1837 w 1882"/>
                    <a:gd name="T37" fmla="*/ 44 h 1850"/>
                    <a:gd name="T38" fmla="*/ 1773 w 1882"/>
                    <a:gd name="T39" fmla="*/ 18 h 1850"/>
                    <a:gd name="T40" fmla="*/ 108 w 1882"/>
                    <a:gd name="T41" fmla="*/ 18 h 1850"/>
                    <a:gd name="T42" fmla="*/ 1773 w 1882"/>
                    <a:gd name="T43" fmla="*/ 1849 h 1850"/>
                    <a:gd name="T44" fmla="*/ 108 w 1882"/>
                    <a:gd name="T45" fmla="*/ 1849 h 1850"/>
                    <a:gd name="T46" fmla="*/ 108 w 1882"/>
                    <a:gd name="T47" fmla="*/ 1849 h 1850"/>
                    <a:gd name="T48" fmla="*/ 32 w 1882"/>
                    <a:gd name="T49" fmla="*/ 1817 h 1850"/>
                    <a:gd name="T50" fmla="*/ 32 w 1882"/>
                    <a:gd name="T51" fmla="*/ 1817 h 1850"/>
                    <a:gd name="T52" fmla="*/ 0 w 1882"/>
                    <a:gd name="T53" fmla="*/ 1740 h 1850"/>
                    <a:gd name="T54" fmla="*/ 0 w 1882"/>
                    <a:gd name="T55" fmla="*/ 109 h 1850"/>
                    <a:gd name="T56" fmla="*/ 0 w 1882"/>
                    <a:gd name="T57" fmla="*/ 109 h 1850"/>
                    <a:gd name="T58" fmla="*/ 32 w 1882"/>
                    <a:gd name="T59" fmla="*/ 31 h 1850"/>
                    <a:gd name="T60" fmla="*/ 32 w 1882"/>
                    <a:gd name="T61" fmla="*/ 31 h 1850"/>
                    <a:gd name="T62" fmla="*/ 108 w 1882"/>
                    <a:gd name="T63" fmla="*/ 0 h 1850"/>
                    <a:gd name="T64" fmla="*/ 1773 w 1882"/>
                    <a:gd name="T65" fmla="*/ 0 h 1850"/>
                    <a:gd name="T66" fmla="*/ 1773 w 1882"/>
                    <a:gd name="T67" fmla="*/ 0 h 1850"/>
                    <a:gd name="T68" fmla="*/ 1849 w 1882"/>
                    <a:gd name="T69" fmla="*/ 31 h 1850"/>
                    <a:gd name="T70" fmla="*/ 1849 w 1882"/>
                    <a:gd name="T71" fmla="*/ 31 h 1850"/>
                    <a:gd name="T72" fmla="*/ 1881 w 1882"/>
                    <a:gd name="T73" fmla="*/ 109 h 1850"/>
                    <a:gd name="T74" fmla="*/ 1881 w 1882"/>
                    <a:gd name="T75" fmla="*/ 1740 h 1850"/>
                    <a:gd name="T76" fmla="*/ 1881 w 1882"/>
                    <a:gd name="T77" fmla="*/ 1740 h 1850"/>
                    <a:gd name="T78" fmla="*/ 1849 w 1882"/>
                    <a:gd name="T79" fmla="*/ 1817 h 1850"/>
                    <a:gd name="T80" fmla="*/ 1849 w 1882"/>
                    <a:gd name="T81" fmla="*/ 1817 h 1850"/>
                    <a:gd name="T82" fmla="*/ 1773 w 1882"/>
                    <a:gd name="T83" fmla="*/ 1849 h 18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882" h="1850">
                      <a:moveTo>
                        <a:pt x="108" y="18"/>
                      </a:moveTo>
                      <a:lnTo>
                        <a:pt x="108" y="18"/>
                      </a:lnTo>
                      <a:cubicBezTo>
                        <a:pt x="84" y="18"/>
                        <a:pt x="61" y="27"/>
                        <a:pt x="44" y="44"/>
                      </a:cubicBezTo>
                      <a:lnTo>
                        <a:pt x="44" y="44"/>
                      </a:lnTo>
                      <a:cubicBezTo>
                        <a:pt x="26" y="62"/>
                        <a:pt x="17" y="84"/>
                        <a:pt x="17" y="109"/>
                      </a:cubicBezTo>
                      <a:lnTo>
                        <a:pt x="17" y="1740"/>
                      </a:lnTo>
                      <a:lnTo>
                        <a:pt x="17" y="1740"/>
                      </a:lnTo>
                      <a:cubicBezTo>
                        <a:pt x="17" y="1764"/>
                        <a:pt x="26" y="1787"/>
                        <a:pt x="44" y="1804"/>
                      </a:cubicBezTo>
                      <a:lnTo>
                        <a:pt x="44" y="1804"/>
                      </a:lnTo>
                      <a:cubicBezTo>
                        <a:pt x="61" y="1822"/>
                        <a:pt x="84" y="1831"/>
                        <a:pt x="108" y="1831"/>
                      </a:cubicBezTo>
                      <a:lnTo>
                        <a:pt x="1773" y="1831"/>
                      </a:lnTo>
                      <a:lnTo>
                        <a:pt x="1773" y="1831"/>
                      </a:lnTo>
                      <a:cubicBezTo>
                        <a:pt x="1797" y="1831"/>
                        <a:pt x="1820" y="1822"/>
                        <a:pt x="1837" y="1804"/>
                      </a:cubicBezTo>
                      <a:lnTo>
                        <a:pt x="1837" y="1804"/>
                      </a:lnTo>
                      <a:cubicBezTo>
                        <a:pt x="1854" y="1787"/>
                        <a:pt x="1864" y="1764"/>
                        <a:pt x="1864" y="1740"/>
                      </a:cubicBezTo>
                      <a:lnTo>
                        <a:pt x="1864" y="109"/>
                      </a:lnTo>
                      <a:lnTo>
                        <a:pt x="1864" y="109"/>
                      </a:lnTo>
                      <a:cubicBezTo>
                        <a:pt x="1864" y="84"/>
                        <a:pt x="1854" y="62"/>
                        <a:pt x="1837" y="44"/>
                      </a:cubicBezTo>
                      <a:lnTo>
                        <a:pt x="1837" y="44"/>
                      </a:lnTo>
                      <a:cubicBezTo>
                        <a:pt x="1820" y="27"/>
                        <a:pt x="1797" y="18"/>
                        <a:pt x="1773" y="18"/>
                      </a:cubicBezTo>
                      <a:lnTo>
                        <a:pt x="108" y="18"/>
                      </a:lnTo>
                      <a:close/>
                      <a:moveTo>
                        <a:pt x="1773" y="1849"/>
                      </a:moveTo>
                      <a:lnTo>
                        <a:pt x="108" y="1849"/>
                      </a:lnTo>
                      <a:lnTo>
                        <a:pt x="108" y="1849"/>
                      </a:lnTo>
                      <a:cubicBezTo>
                        <a:pt x="79" y="1849"/>
                        <a:pt x="52" y="1837"/>
                        <a:pt x="32" y="1817"/>
                      </a:cubicBezTo>
                      <a:lnTo>
                        <a:pt x="32" y="1817"/>
                      </a:lnTo>
                      <a:cubicBezTo>
                        <a:pt x="11" y="1797"/>
                        <a:pt x="0" y="1769"/>
                        <a:pt x="0" y="1740"/>
                      </a:cubicBezTo>
                      <a:lnTo>
                        <a:pt x="0" y="109"/>
                      </a:lnTo>
                      <a:lnTo>
                        <a:pt x="0" y="109"/>
                      </a:lnTo>
                      <a:cubicBezTo>
                        <a:pt x="0" y="79"/>
                        <a:pt x="11" y="52"/>
                        <a:pt x="32" y="31"/>
                      </a:cubicBezTo>
                      <a:lnTo>
                        <a:pt x="32" y="31"/>
                      </a:lnTo>
                      <a:cubicBezTo>
                        <a:pt x="52" y="11"/>
                        <a:pt x="79" y="0"/>
                        <a:pt x="108" y="0"/>
                      </a:cubicBezTo>
                      <a:lnTo>
                        <a:pt x="1773" y="0"/>
                      </a:lnTo>
                      <a:lnTo>
                        <a:pt x="1773" y="0"/>
                      </a:lnTo>
                      <a:cubicBezTo>
                        <a:pt x="1801" y="0"/>
                        <a:pt x="1829" y="11"/>
                        <a:pt x="1849" y="31"/>
                      </a:cubicBezTo>
                      <a:lnTo>
                        <a:pt x="1849" y="31"/>
                      </a:lnTo>
                      <a:cubicBezTo>
                        <a:pt x="1870" y="52"/>
                        <a:pt x="1881" y="79"/>
                        <a:pt x="1881" y="109"/>
                      </a:cubicBezTo>
                      <a:lnTo>
                        <a:pt x="1881" y="1740"/>
                      </a:lnTo>
                      <a:lnTo>
                        <a:pt x="1881" y="1740"/>
                      </a:lnTo>
                      <a:cubicBezTo>
                        <a:pt x="1881" y="1769"/>
                        <a:pt x="1870" y="1797"/>
                        <a:pt x="1849" y="1817"/>
                      </a:cubicBezTo>
                      <a:lnTo>
                        <a:pt x="1849" y="1817"/>
                      </a:lnTo>
                      <a:cubicBezTo>
                        <a:pt x="1829" y="1837"/>
                        <a:pt x="1801" y="1849"/>
                        <a:pt x="1773" y="18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6" name="Freeform 220">
                  <a:extLst>
                    <a:ext uri="{FF2B5EF4-FFF2-40B4-BE49-F238E27FC236}">
                      <a16:creationId xmlns:a16="http://schemas.microsoft.com/office/drawing/2014/main" id="{55CC8DF9-7EE5-43DF-A527-52FE64AAB7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33904" y="6161407"/>
                  <a:ext cx="215847" cy="102036"/>
                </a:xfrm>
                <a:custGeom>
                  <a:avLst/>
                  <a:gdLst>
                    <a:gd name="T0" fmla="*/ 240 w 241"/>
                    <a:gd name="T1" fmla="*/ 115 h 116"/>
                    <a:gd name="T2" fmla="*/ 0 w 241"/>
                    <a:gd name="T3" fmla="*/ 115 h 116"/>
                    <a:gd name="T4" fmla="*/ 0 w 241"/>
                    <a:gd name="T5" fmla="*/ 0 h 116"/>
                    <a:gd name="T6" fmla="*/ 240 w 241"/>
                    <a:gd name="T7" fmla="*/ 0 h 116"/>
                    <a:gd name="T8" fmla="*/ 240 w 241"/>
                    <a:gd name="T9" fmla="*/ 115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1" h="116">
                      <a:moveTo>
                        <a:pt x="240" y="115"/>
                      </a:moveTo>
                      <a:lnTo>
                        <a:pt x="0" y="115"/>
                      </a:lnTo>
                      <a:lnTo>
                        <a:pt x="0" y="0"/>
                      </a:lnTo>
                      <a:lnTo>
                        <a:pt x="240" y="0"/>
                      </a:lnTo>
                      <a:lnTo>
                        <a:pt x="240" y="115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7" name="Freeform 221">
                  <a:extLst>
                    <a:ext uri="{FF2B5EF4-FFF2-40B4-BE49-F238E27FC236}">
                      <a16:creationId xmlns:a16="http://schemas.microsoft.com/office/drawing/2014/main" id="{AB4ED162-09D4-46C5-AA52-2D02CA576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26055" y="6153558"/>
                  <a:ext cx="227619" cy="117734"/>
                </a:xfrm>
                <a:custGeom>
                  <a:avLst/>
                  <a:gdLst>
                    <a:gd name="T0" fmla="*/ 18 w 257"/>
                    <a:gd name="T1" fmla="*/ 114 h 132"/>
                    <a:gd name="T2" fmla="*/ 239 w 257"/>
                    <a:gd name="T3" fmla="*/ 114 h 132"/>
                    <a:gd name="T4" fmla="*/ 239 w 257"/>
                    <a:gd name="T5" fmla="*/ 17 h 132"/>
                    <a:gd name="T6" fmla="*/ 18 w 257"/>
                    <a:gd name="T7" fmla="*/ 17 h 132"/>
                    <a:gd name="T8" fmla="*/ 18 w 257"/>
                    <a:gd name="T9" fmla="*/ 114 h 132"/>
                    <a:gd name="T10" fmla="*/ 248 w 257"/>
                    <a:gd name="T11" fmla="*/ 131 h 132"/>
                    <a:gd name="T12" fmla="*/ 8 w 257"/>
                    <a:gd name="T13" fmla="*/ 131 h 132"/>
                    <a:gd name="T14" fmla="*/ 8 w 257"/>
                    <a:gd name="T15" fmla="*/ 131 h 132"/>
                    <a:gd name="T16" fmla="*/ 0 w 257"/>
                    <a:gd name="T17" fmla="*/ 123 h 132"/>
                    <a:gd name="T18" fmla="*/ 0 w 257"/>
                    <a:gd name="T19" fmla="*/ 8 h 132"/>
                    <a:gd name="T20" fmla="*/ 0 w 257"/>
                    <a:gd name="T21" fmla="*/ 8 h 132"/>
                    <a:gd name="T22" fmla="*/ 8 w 257"/>
                    <a:gd name="T23" fmla="*/ 0 h 132"/>
                    <a:gd name="T24" fmla="*/ 248 w 257"/>
                    <a:gd name="T25" fmla="*/ 0 h 132"/>
                    <a:gd name="T26" fmla="*/ 248 w 257"/>
                    <a:gd name="T27" fmla="*/ 0 h 132"/>
                    <a:gd name="T28" fmla="*/ 256 w 257"/>
                    <a:gd name="T29" fmla="*/ 8 h 132"/>
                    <a:gd name="T30" fmla="*/ 256 w 257"/>
                    <a:gd name="T31" fmla="*/ 123 h 132"/>
                    <a:gd name="T32" fmla="*/ 256 w 257"/>
                    <a:gd name="T33" fmla="*/ 123 h 132"/>
                    <a:gd name="T34" fmla="*/ 248 w 257"/>
                    <a:gd name="T35" fmla="*/ 131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57" h="132">
                      <a:moveTo>
                        <a:pt x="18" y="114"/>
                      </a:moveTo>
                      <a:lnTo>
                        <a:pt x="239" y="114"/>
                      </a:lnTo>
                      <a:lnTo>
                        <a:pt x="239" y="17"/>
                      </a:lnTo>
                      <a:lnTo>
                        <a:pt x="18" y="17"/>
                      </a:lnTo>
                      <a:lnTo>
                        <a:pt x="18" y="114"/>
                      </a:lnTo>
                      <a:close/>
                      <a:moveTo>
                        <a:pt x="248" y="131"/>
                      </a:moveTo>
                      <a:lnTo>
                        <a:pt x="8" y="131"/>
                      </a:lnTo>
                      <a:lnTo>
                        <a:pt x="8" y="131"/>
                      </a:lnTo>
                      <a:cubicBezTo>
                        <a:pt x="4" y="131"/>
                        <a:pt x="0" y="128"/>
                        <a:pt x="0" y="123"/>
                      </a:cubicBezTo>
                      <a:lnTo>
                        <a:pt x="0" y="8"/>
                      </a:lnTo>
                      <a:lnTo>
                        <a:pt x="0" y="8"/>
                      </a:lnTo>
                      <a:cubicBezTo>
                        <a:pt x="0" y="4"/>
                        <a:pt x="4" y="0"/>
                        <a:pt x="8" y="0"/>
                      </a:cubicBezTo>
                      <a:lnTo>
                        <a:pt x="248" y="0"/>
                      </a:lnTo>
                      <a:lnTo>
                        <a:pt x="248" y="0"/>
                      </a:lnTo>
                      <a:cubicBezTo>
                        <a:pt x="253" y="0"/>
                        <a:pt x="256" y="4"/>
                        <a:pt x="256" y="8"/>
                      </a:cubicBezTo>
                      <a:lnTo>
                        <a:pt x="256" y="123"/>
                      </a:lnTo>
                      <a:lnTo>
                        <a:pt x="256" y="123"/>
                      </a:lnTo>
                      <a:cubicBezTo>
                        <a:pt x="256" y="128"/>
                        <a:pt x="253" y="131"/>
                        <a:pt x="248" y="13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8" name="Freeform 222">
                  <a:extLst>
                    <a:ext uri="{FF2B5EF4-FFF2-40B4-BE49-F238E27FC236}">
                      <a16:creationId xmlns:a16="http://schemas.microsoft.com/office/drawing/2014/main" id="{6E7F66F7-F495-4D3D-8CDB-201AE10C10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76779" y="6294839"/>
                  <a:ext cx="156979" cy="156979"/>
                </a:xfrm>
                <a:custGeom>
                  <a:avLst/>
                  <a:gdLst>
                    <a:gd name="T0" fmla="*/ 175 w 176"/>
                    <a:gd name="T1" fmla="*/ 81 h 175"/>
                    <a:gd name="T2" fmla="*/ 81 w 176"/>
                    <a:gd name="T3" fmla="*/ 174 h 175"/>
                    <a:gd name="T4" fmla="*/ 0 w 176"/>
                    <a:gd name="T5" fmla="*/ 93 h 175"/>
                    <a:gd name="T6" fmla="*/ 94 w 176"/>
                    <a:gd name="T7" fmla="*/ 0 h 175"/>
                    <a:gd name="T8" fmla="*/ 175 w 176"/>
                    <a:gd name="T9" fmla="*/ 81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175">
                      <a:moveTo>
                        <a:pt x="175" y="81"/>
                      </a:moveTo>
                      <a:lnTo>
                        <a:pt x="81" y="174"/>
                      </a:lnTo>
                      <a:lnTo>
                        <a:pt x="0" y="93"/>
                      </a:lnTo>
                      <a:lnTo>
                        <a:pt x="94" y="0"/>
                      </a:lnTo>
                      <a:lnTo>
                        <a:pt x="175" y="81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9" name="Freeform 223">
                  <a:extLst>
                    <a:ext uri="{FF2B5EF4-FFF2-40B4-BE49-F238E27FC236}">
                      <a16:creationId xmlns:a16="http://schemas.microsoft.com/office/drawing/2014/main" id="{9E87A155-F008-49E0-911B-8A647F7F5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68930" y="6286990"/>
                  <a:ext cx="172676" cy="172676"/>
                </a:xfrm>
                <a:custGeom>
                  <a:avLst/>
                  <a:gdLst>
                    <a:gd name="T0" fmla="*/ 21 w 193"/>
                    <a:gd name="T1" fmla="*/ 102 h 193"/>
                    <a:gd name="T2" fmla="*/ 90 w 193"/>
                    <a:gd name="T3" fmla="*/ 171 h 193"/>
                    <a:gd name="T4" fmla="*/ 171 w 193"/>
                    <a:gd name="T5" fmla="*/ 90 h 193"/>
                    <a:gd name="T6" fmla="*/ 103 w 193"/>
                    <a:gd name="T7" fmla="*/ 21 h 193"/>
                    <a:gd name="T8" fmla="*/ 21 w 193"/>
                    <a:gd name="T9" fmla="*/ 102 h 193"/>
                    <a:gd name="T10" fmla="*/ 90 w 193"/>
                    <a:gd name="T11" fmla="*/ 192 h 193"/>
                    <a:gd name="T12" fmla="*/ 90 w 193"/>
                    <a:gd name="T13" fmla="*/ 192 h 193"/>
                    <a:gd name="T14" fmla="*/ 83 w 193"/>
                    <a:gd name="T15" fmla="*/ 190 h 193"/>
                    <a:gd name="T16" fmla="*/ 3 w 193"/>
                    <a:gd name="T17" fmla="*/ 107 h 193"/>
                    <a:gd name="T18" fmla="*/ 3 w 193"/>
                    <a:gd name="T19" fmla="*/ 107 h 193"/>
                    <a:gd name="T20" fmla="*/ 3 w 193"/>
                    <a:gd name="T21" fmla="*/ 95 h 193"/>
                    <a:gd name="T22" fmla="*/ 97 w 193"/>
                    <a:gd name="T23" fmla="*/ 3 h 193"/>
                    <a:gd name="T24" fmla="*/ 97 w 193"/>
                    <a:gd name="T25" fmla="*/ 3 h 193"/>
                    <a:gd name="T26" fmla="*/ 110 w 193"/>
                    <a:gd name="T27" fmla="*/ 3 h 193"/>
                    <a:gd name="T28" fmla="*/ 190 w 193"/>
                    <a:gd name="T29" fmla="*/ 84 h 193"/>
                    <a:gd name="T30" fmla="*/ 190 w 193"/>
                    <a:gd name="T31" fmla="*/ 84 h 193"/>
                    <a:gd name="T32" fmla="*/ 192 w 193"/>
                    <a:gd name="T33" fmla="*/ 90 h 193"/>
                    <a:gd name="T34" fmla="*/ 192 w 193"/>
                    <a:gd name="T35" fmla="*/ 90 h 193"/>
                    <a:gd name="T36" fmla="*/ 190 w 193"/>
                    <a:gd name="T37" fmla="*/ 97 h 193"/>
                    <a:gd name="T38" fmla="*/ 96 w 193"/>
                    <a:gd name="T39" fmla="*/ 190 h 193"/>
                    <a:gd name="T40" fmla="*/ 96 w 193"/>
                    <a:gd name="T41" fmla="*/ 190 h 193"/>
                    <a:gd name="T42" fmla="*/ 90 w 193"/>
                    <a:gd name="T43" fmla="*/ 192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3" h="193">
                      <a:moveTo>
                        <a:pt x="21" y="102"/>
                      </a:moveTo>
                      <a:lnTo>
                        <a:pt x="90" y="171"/>
                      </a:lnTo>
                      <a:lnTo>
                        <a:pt x="171" y="90"/>
                      </a:lnTo>
                      <a:lnTo>
                        <a:pt x="103" y="21"/>
                      </a:lnTo>
                      <a:lnTo>
                        <a:pt x="21" y="102"/>
                      </a:lnTo>
                      <a:close/>
                      <a:moveTo>
                        <a:pt x="90" y="192"/>
                      </a:moveTo>
                      <a:lnTo>
                        <a:pt x="90" y="192"/>
                      </a:lnTo>
                      <a:cubicBezTo>
                        <a:pt x="87" y="192"/>
                        <a:pt x="84" y="191"/>
                        <a:pt x="83" y="190"/>
                      </a:cubicBezTo>
                      <a:lnTo>
                        <a:pt x="3" y="107"/>
                      </a:lnTo>
                      <a:lnTo>
                        <a:pt x="3" y="107"/>
                      </a:lnTo>
                      <a:cubicBezTo>
                        <a:pt x="0" y="104"/>
                        <a:pt x="0" y="99"/>
                        <a:pt x="3" y="95"/>
                      </a:cubicBezTo>
                      <a:lnTo>
                        <a:pt x="97" y="3"/>
                      </a:lnTo>
                      <a:lnTo>
                        <a:pt x="97" y="3"/>
                      </a:lnTo>
                      <a:cubicBezTo>
                        <a:pt x="101" y="0"/>
                        <a:pt x="106" y="0"/>
                        <a:pt x="110" y="3"/>
                      </a:cubicBezTo>
                      <a:lnTo>
                        <a:pt x="190" y="84"/>
                      </a:lnTo>
                      <a:lnTo>
                        <a:pt x="190" y="84"/>
                      </a:lnTo>
                      <a:cubicBezTo>
                        <a:pt x="192" y="86"/>
                        <a:pt x="192" y="89"/>
                        <a:pt x="192" y="90"/>
                      </a:cubicBezTo>
                      <a:lnTo>
                        <a:pt x="192" y="90"/>
                      </a:lnTo>
                      <a:cubicBezTo>
                        <a:pt x="192" y="93"/>
                        <a:pt x="192" y="95"/>
                        <a:pt x="190" y="97"/>
                      </a:cubicBezTo>
                      <a:lnTo>
                        <a:pt x="96" y="190"/>
                      </a:lnTo>
                      <a:lnTo>
                        <a:pt x="96" y="190"/>
                      </a:lnTo>
                      <a:cubicBezTo>
                        <a:pt x="94" y="191"/>
                        <a:pt x="91" y="192"/>
                        <a:pt x="90" y="1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0" name="Freeform 224">
                  <a:extLst>
                    <a:ext uri="{FF2B5EF4-FFF2-40B4-BE49-F238E27FC236}">
                      <a16:creationId xmlns:a16="http://schemas.microsoft.com/office/drawing/2014/main" id="{6F47596B-64B7-4491-A3EE-F8DC1D1A99B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9340" y="6122163"/>
                  <a:ext cx="357125" cy="39245"/>
                </a:xfrm>
                <a:custGeom>
                  <a:avLst/>
                  <a:gdLst>
                    <a:gd name="T0" fmla="*/ 381 w 403"/>
                    <a:gd name="T1" fmla="*/ 0 h 43"/>
                    <a:gd name="T2" fmla="*/ 201 w 403"/>
                    <a:gd name="T3" fmla="*/ 0 h 43"/>
                    <a:gd name="T4" fmla="*/ 21 w 403"/>
                    <a:gd name="T5" fmla="*/ 0 h 43"/>
                    <a:gd name="T6" fmla="*/ 21 w 403"/>
                    <a:gd name="T7" fmla="*/ 0 h 43"/>
                    <a:gd name="T8" fmla="*/ 6 w 403"/>
                    <a:gd name="T9" fmla="*/ 5 h 43"/>
                    <a:gd name="T10" fmla="*/ 6 w 403"/>
                    <a:gd name="T11" fmla="*/ 5 h 43"/>
                    <a:gd name="T12" fmla="*/ 0 w 403"/>
                    <a:gd name="T13" fmla="*/ 21 h 43"/>
                    <a:gd name="T14" fmla="*/ 0 w 403"/>
                    <a:gd name="T15" fmla="*/ 21 h 43"/>
                    <a:gd name="T16" fmla="*/ 6 w 403"/>
                    <a:gd name="T17" fmla="*/ 36 h 43"/>
                    <a:gd name="T18" fmla="*/ 6 w 403"/>
                    <a:gd name="T19" fmla="*/ 36 h 43"/>
                    <a:gd name="T20" fmla="*/ 21 w 403"/>
                    <a:gd name="T21" fmla="*/ 42 h 43"/>
                    <a:gd name="T22" fmla="*/ 201 w 403"/>
                    <a:gd name="T23" fmla="*/ 42 h 43"/>
                    <a:gd name="T24" fmla="*/ 381 w 403"/>
                    <a:gd name="T25" fmla="*/ 42 h 43"/>
                    <a:gd name="T26" fmla="*/ 381 w 403"/>
                    <a:gd name="T27" fmla="*/ 42 h 43"/>
                    <a:gd name="T28" fmla="*/ 396 w 403"/>
                    <a:gd name="T29" fmla="*/ 36 h 43"/>
                    <a:gd name="T30" fmla="*/ 396 w 403"/>
                    <a:gd name="T31" fmla="*/ 36 h 43"/>
                    <a:gd name="T32" fmla="*/ 402 w 403"/>
                    <a:gd name="T33" fmla="*/ 21 h 43"/>
                    <a:gd name="T34" fmla="*/ 402 w 403"/>
                    <a:gd name="T35" fmla="*/ 21 h 43"/>
                    <a:gd name="T36" fmla="*/ 396 w 403"/>
                    <a:gd name="T37" fmla="*/ 5 h 43"/>
                    <a:gd name="T38" fmla="*/ 396 w 403"/>
                    <a:gd name="T39" fmla="*/ 5 h 43"/>
                    <a:gd name="T40" fmla="*/ 381 w 403"/>
                    <a:gd name="T41" fmla="*/ 0 h 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03" h="43">
                      <a:moveTo>
                        <a:pt x="381" y="0"/>
                      </a:moveTo>
                      <a:lnTo>
                        <a:pt x="201" y="0"/>
                      </a:lnTo>
                      <a:lnTo>
                        <a:pt x="21" y="0"/>
                      </a:lnTo>
                      <a:lnTo>
                        <a:pt x="21" y="0"/>
                      </a:lnTo>
                      <a:cubicBezTo>
                        <a:pt x="15" y="0"/>
                        <a:pt x="10" y="1"/>
                        <a:pt x="6" y="5"/>
                      </a:cubicBezTo>
                      <a:lnTo>
                        <a:pt x="6" y="5"/>
                      </a:lnTo>
                      <a:cubicBezTo>
                        <a:pt x="3" y="10"/>
                        <a:pt x="0" y="15"/>
                        <a:pt x="0" y="21"/>
                      </a:cubicBezTo>
                      <a:lnTo>
                        <a:pt x="0" y="21"/>
                      </a:lnTo>
                      <a:cubicBezTo>
                        <a:pt x="0" y="27"/>
                        <a:pt x="3" y="32"/>
                        <a:pt x="6" y="36"/>
                      </a:cubicBezTo>
                      <a:lnTo>
                        <a:pt x="6" y="36"/>
                      </a:lnTo>
                      <a:cubicBezTo>
                        <a:pt x="10" y="40"/>
                        <a:pt x="15" y="42"/>
                        <a:pt x="21" y="42"/>
                      </a:cubicBezTo>
                      <a:lnTo>
                        <a:pt x="201" y="42"/>
                      </a:lnTo>
                      <a:lnTo>
                        <a:pt x="381" y="42"/>
                      </a:lnTo>
                      <a:lnTo>
                        <a:pt x="381" y="42"/>
                      </a:lnTo>
                      <a:cubicBezTo>
                        <a:pt x="387" y="42"/>
                        <a:pt x="392" y="40"/>
                        <a:pt x="396" y="36"/>
                      </a:cubicBezTo>
                      <a:lnTo>
                        <a:pt x="396" y="36"/>
                      </a:lnTo>
                      <a:cubicBezTo>
                        <a:pt x="401" y="32"/>
                        <a:pt x="402" y="27"/>
                        <a:pt x="402" y="21"/>
                      </a:cubicBezTo>
                      <a:lnTo>
                        <a:pt x="402" y="21"/>
                      </a:lnTo>
                      <a:cubicBezTo>
                        <a:pt x="402" y="15"/>
                        <a:pt x="401" y="10"/>
                        <a:pt x="396" y="5"/>
                      </a:cubicBezTo>
                      <a:lnTo>
                        <a:pt x="396" y="5"/>
                      </a:lnTo>
                      <a:cubicBezTo>
                        <a:pt x="392" y="1"/>
                        <a:pt x="387" y="0"/>
                        <a:pt x="381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1" name="Freeform 225">
                  <a:extLst>
                    <a:ext uri="{FF2B5EF4-FFF2-40B4-BE49-F238E27FC236}">
                      <a16:creationId xmlns:a16="http://schemas.microsoft.com/office/drawing/2014/main" id="{FD936597-479C-4DC9-860E-88E32D3EA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351491" y="6114314"/>
                  <a:ext cx="376748" cy="54942"/>
                </a:xfrm>
                <a:custGeom>
                  <a:avLst/>
                  <a:gdLst>
                    <a:gd name="T0" fmla="*/ 30 w 422"/>
                    <a:gd name="T1" fmla="*/ 18 h 62"/>
                    <a:gd name="T2" fmla="*/ 30 w 422"/>
                    <a:gd name="T3" fmla="*/ 18 h 62"/>
                    <a:gd name="T4" fmla="*/ 22 w 422"/>
                    <a:gd name="T5" fmla="*/ 21 h 62"/>
                    <a:gd name="T6" fmla="*/ 22 w 422"/>
                    <a:gd name="T7" fmla="*/ 21 h 62"/>
                    <a:gd name="T8" fmla="*/ 17 w 422"/>
                    <a:gd name="T9" fmla="*/ 31 h 62"/>
                    <a:gd name="T10" fmla="*/ 17 w 422"/>
                    <a:gd name="T11" fmla="*/ 31 h 62"/>
                    <a:gd name="T12" fmla="*/ 22 w 422"/>
                    <a:gd name="T13" fmla="*/ 40 h 62"/>
                    <a:gd name="T14" fmla="*/ 22 w 422"/>
                    <a:gd name="T15" fmla="*/ 40 h 62"/>
                    <a:gd name="T16" fmla="*/ 30 w 422"/>
                    <a:gd name="T17" fmla="*/ 44 h 62"/>
                    <a:gd name="T18" fmla="*/ 390 w 422"/>
                    <a:gd name="T19" fmla="*/ 44 h 62"/>
                    <a:gd name="T20" fmla="*/ 390 w 422"/>
                    <a:gd name="T21" fmla="*/ 44 h 62"/>
                    <a:gd name="T22" fmla="*/ 399 w 422"/>
                    <a:gd name="T23" fmla="*/ 40 h 62"/>
                    <a:gd name="T24" fmla="*/ 399 w 422"/>
                    <a:gd name="T25" fmla="*/ 40 h 62"/>
                    <a:gd name="T26" fmla="*/ 403 w 422"/>
                    <a:gd name="T27" fmla="*/ 31 h 62"/>
                    <a:gd name="T28" fmla="*/ 403 w 422"/>
                    <a:gd name="T29" fmla="*/ 31 h 62"/>
                    <a:gd name="T30" fmla="*/ 399 w 422"/>
                    <a:gd name="T31" fmla="*/ 21 h 62"/>
                    <a:gd name="T32" fmla="*/ 399 w 422"/>
                    <a:gd name="T33" fmla="*/ 21 h 62"/>
                    <a:gd name="T34" fmla="*/ 390 w 422"/>
                    <a:gd name="T35" fmla="*/ 18 h 62"/>
                    <a:gd name="T36" fmla="*/ 30 w 422"/>
                    <a:gd name="T37" fmla="*/ 18 h 62"/>
                    <a:gd name="T38" fmla="*/ 390 w 422"/>
                    <a:gd name="T39" fmla="*/ 61 h 62"/>
                    <a:gd name="T40" fmla="*/ 30 w 422"/>
                    <a:gd name="T41" fmla="*/ 61 h 62"/>
                    <a:gd name="T42" fmla="*/ 30 w 422"/>
                    <a:gd name="T43" fmla="*/ 61 h 62"/>
                    <a:gd name="T44" fmla="*/ 9 w 422"/>
                    <a:gd name="T45" fmla="*/ 52 h 62"/>
                    <a:gd name="T46" fmla="*/ 9 w 422"/>
                    <a:gd name="T47" fmla="*/ 52 h 62"/>
                    <a:gd name="T48" fmla="*/ 0 w 422"/>
                    <a:gd name="T49" fmla="*/ 31 h 62"/>
                    <a:gd name="T50" fmla="*/ 0 w 422"/>
                    <a:gd name="T51" fmla="*/ 31 h 62"/>
                    <a:gd name="T52" fmla="*/ 9 w 422"/>
                    <a:gd name="T53" fmla="*/ 10 h 62"/>
                    <a:gd name="T54" fmla="*/ 9 w 422"/>
                    <a:gd name="T55" fmla="*/ 10 h 62"/>
                    <a:gd name="T56" fmla="*/ 30 w 422"/>
                    <a:gd name="T57" fmla="*/ 0 h 62"/>
                    <a:gd name="T58" fmla="*/ 390 w 422"/>
                    <a:gd name="T59" fmla="*/ 0 h 62"/>
                    <a:gd name="T60" fmla="*/ 390 w 422"/>
                    <a:gd name="T61" fmla="*/ 0 h 62"/>
                    <a:gd name="T62" fmla="*/ 411 w 422"/>
                    <a:gd name="T63" fmla="*/ 10 h 62"/>
                    <a:gd name="T64" fmla="*/ 411 w 422"/>
                    <a:gd name="T65" fmla="*/ 10 h 62"/>
                    <a:gd name="T66" fmla="*/ 421 w 422"/>
                    <a:gd name="T67" fmla="*/ 31 h 62"/>
                    <a:gd name="T68" fmla="*/ 421 w 422"/>
                    <a:gd name="T69" fmla="*/ 31 h 62"/>
                    <a:gd name="T70" fmla="*/ 411 w 422"/>
                    <a:gd name="T71" fmla="*/ 52 h 62"/>
                    <a:gd name="T72" fmla="*/ 411 w 422"/>
                    <a:gd name="T73" fmla="*/ 52 h 62"/>
                    <a:gd name="T74" fmla="*/ 390 w 422"/>
                    <a:gd name="T75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22" h="62">
                      <a:moveTo>
                        <a:pt x="30" y="18"/>
                      </a:moveTo>
                      <a:lnTo>
                        <a:pt x="30" y="18"/>
                      </a:lnTo>
                      <a:cubicBezTo>
                        <a:pt x="27" y="18"/>
                        <a:pt x="23" y="19"/>
                        <a:pt x="22" y="21"/>
                      </a:cubicBezTo>
                      <a:lnTo>
                        <a:pt x="22" y="21"/>
                      </a:lnTo>
                      <a:cubicBezTo>
                        <a:pt x="19" y="24"/>
                        <a:pt x="17" y="27"/>
                        <a:pt x="17" y="31"/>
                      </a:cubicBezTo>
                      <a:lnTo>
                        <a:pt x="17" y="31"/>
                      </a:lnTo>
                      <a:cubicBezTo>
                        <a:pt x="17" y="34"/>
                        <a:pt x="19" y="37"/>
                        <a:pt x="22" y="40"/>
                      </a:cubicBezTo>
                      <a:lnTo>
                        <a:pt x="22" y="40"/>
                      </a:lnTo>
                      <a:cubicBezTo>
                        <a:pt x="23" y="43"/>
                        <a:pt x="27" y="44"/>
                        <a:pt x="30" y="44"/>
                      </a:cubicBezTo>
                      <a:lnTo>
                        <a:pt x="390" y="44"/>
                      </a:lnTo>
                      <a:lnTo>
                        <a:pt x="390" y="44"/>
                      </a:lnTo>
                      <a:cubicBezTo>
                        <a:pt x="393" y="44"/>
                        <a:pt x="397" y="43"/>
                        <a:pt x="399" y="40"/>
                      </a:cubicBezTo>
                      <a:lnTo>
                        <a:pt x="399" y="40"/>
                      </a:lnTo>
                      <a:cubicBezTo>
                        <a:pt x="402" y="37"/>
                        <a:pt x="403" y="34"/>
                        <a:pt x="403" y="31"/>
                      </a:cubicBezTo>
                      <a:lnTo>
                        <a:pt x="403" y="31"/>
                      </a:lnTo>
                      <a:cubicBezTo>
                        <a:pt x="403" y="27"/>
                        <a:pt x="402" y="24"/>
                        <a:pt x="399" y="21"/>
                      </a:cubicBezTo>
                      <a:lnTo>
                        <a:pt x="399" y="21"/>
                      </a:lnTo>
                      <a:cubicBezTo>
                        <a:pt x="397" y="19"/>
                        <a:pt x="393" y="18"/>
                        <a:pt x="390" y="18"/>
                      </a:cubicBezTo>
                      <a:lnTo>
                        <a:pt x="30" y="18"/>
                      </a:lnTo>
                      <a:close/>
                      <a:moveTo>
                        <a:pt x="390" y="61"/>
                      </a:moveTo>
                      <a:lnTo>
                        <a:pt x="30" y="61"/>
                      </a:lnTo>
                      <a:lnTo>
                        <a:pt x="30" y="61"/>
                      </a:lnTo>
                      <a:cubicBezTo>
                        <a:pt x="22" y="61"/>
                        <a:pt x="15" y="58"/>
                        <a:pt x="9" y="52"/>
                      </a:cubicBezTo>
                      <a:lnTo>
                        <a:pt x="9" y="52"/>
                      </a:lnTo>
                      <a:cubicBezTo>
                        <a:pt x="3" y="46"/>
                        <a:pt x="0" y="39"/>
                        <a:pt x="0" y="31"/>
                      </a:cubicBezTo>
                      <a:lnTo>
                        <a:pt x="0" y="31"/>
                      </a:lnTo>
                      <a:cubicBezTo>
                        <a:pt x="0" y="22"/>
                        <a:pt x="3" y="15"/>
                        <a:pt x="9" y="10"/>
                      </a:cubicBezTo>
                      <a:lnTo>
                        <a:pt x="9" y="10"/>
                      </a:lnTo>
                      <a:cubicBezTo>
                        <a:pt x="15" y="3"/>
                        <a:pt x="22" y="0"/>
                        <a:pt x="30" y="0"/>
                      </a:cubicBezTo>
                      <a:lnTo>
                        <a:pt x="390" y="0"/>
                      </a:lnTo>
                      <a:lnTo>
                        <a:pt x="390" y="0"/>
                      </a:lnTo>
                      <a:cubicBezTo>
                        <a:pt x="398" y="0"/>
                        <a:pt x="406" y="3"/>
                        <a:pt x="411" y="10"/>
                      </a:cubicBezTo>
                      <a:lnTo>
                        <a:pt x="411" y="10"/>
                      </a:lnTo>
                      <a:cubicBezTo>
                        <a:pt x="417" y="15"/>
                        <a:pt x="421" y="22"/>
                        <a:pt x="421" y="31"/>
                      </a:cubicBezTo>
                      <a:lnTo>
                        <a:pt x="421" y="31"/>
                      </a:lnTo>
                      <a:cubicBezTo>
                        <a:pt x="421" y="39"/>
                        <a:pt x="417" y="46"/>
                        <a:pt x="411" y="52"/>
                      </a:cubicBezTo>
                      <a:lnTo>
                        <a:pt x="411" y="52"/>
                      </a:lnTo>
                      <a:cubicBezTo>
                        <a:pt x="406" y="58"/>
                        <a:pt x="398" y="61"/>
                        <a:pt x="390" y="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2" name="Freeform 226">
                  <a:extLst>
                    <a:ext uri="{FF2B5EF4-FFF2-40B4-BE49-F238E27FC236}">
                      <a16:creationId xmlns:a16="http://schemas.microsoft.com/office/drawing/2014/main" id="{A5BCF354-211A-4EC6-9F28-5B17624F2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686" y="6243822"/>
                  <a:ext cx="156979" cy="156979"/>
                </a:xfrm>
                <a:custGeom>
                  <a:avLst/>
                  <a:gdLst>
                    <a:gd name="T0" fmla="*/ 137 w 177"/>
                    <a:gd name="T1" fmla="*/ 6 h 175"/>
                    <a:gd name="T2" fmla="*/ 72 w 177"/>
                    <a:gd name="T3" fmla="*/ 71 h 175"/>
                    <a:gd name="T4" fmla="*/ 6 w 177"/>
                    <a:gd name="T5" fmla="*/ 136 h 175"/>
                    <a:gd name="T6" fmla="*/ 6 w 177"/>
                    <a:gd name="T7" fmla="*/ 136 h 175"/>
                    <a:gd name="T8" fmla="*/ 0 w 177"/>
                    <a:gd name="T9" fmla="*/ 151 h 175"/>
                    <a:gd name="T10" fmla="*/ 0 w 177"/>
                    <a:gd name="T11" fmla="*/ 151 h 175"/>
                    <a:gd name="T12" fmla="*/ 6 w 177"/>
                    <a:gd name="T13" fmla="*/ 167 h 175"/>
                    <a:gd name="T14" fmla="*/ 6 w 177"/>
                    <a:gd name="T15" fmla="*/ 167 h 175"/>
                    <a:gd name="T16" fmla="*/ 22 w 177"/>
                    <a:gd name="T17" fmla="*/ 174 h 175"/>
                    <a:gd name="T18" fmla="*/ 22 w 177"/>
                    <a:gd name="T19" fmla="*/ 174 h 175"/>
                    <a:gd name="T20" fmla="*/ 37 w 177"/>
                    <a:gd name="T21" fmla="*/ 167 h 175"/>
                    <a:gd name="T22" fmla="*/ 103 w 177"/>
                    <a:gd name="T23" fmla="*/ 103 h 175"/>
                    <a:gd name="T24" fmla="*/ 169 w 177"/>
                    <a:gd name="T25" fmla="*/ 39 h 175"/>
                    <a:gd name="T26" fmla="*/ 169 w 177"/>
                    <a:gd name="T27" fmla="*/ 39 h 175"/>
                    <a:gd name="T28" fmla="*/ 176 w 177"/>
                    <a:gd name="T29" fmla="*/ 22 h 175"/>
                    <a:gd name="T30" fmla="*/ 176 w 177"/>
                    <a:gd name="T31" fmla="*/ 22 h 175"/>
                    <a:gd name="T32" fmla="*/ 169 w 177"/>
                    <a:gd name="T33" fmla="*/ 7 h 175"/>
                    <a:gd name="T34" fmla="*/ 169 w 177"/>
                    <a:gd name="T35" fmla="*/ 7 h 175"/>
                    <a:gd name="T36" fmla="*/ 169 w 177"/>
                    <a:gd name="T37" fmla="*/ 7 h 175"/>
                    <a:gd name="T38" fmla="*/ 154 w 177"/>
                    <a:gd name="T39" fmla="*/ 0 h 175"/>
                    <a:gd name="T40" fmla="*/ 154 w 177"/>
                    <a:gd name="T41" fmla="*/ 0 h 175"/>
                    <a:gd name="T42" fmla="*/ 137 w 177"/>
                    <a:gd name="T43" fmla="*/ 6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7" h="175">
                      <a:moveTo>
                        <a:pt x="137" y="6"/>
                      </a:moveTo>
                      <a:lnTo>
                        <a:pt x="72" y="71"/>
                      </a:lnTo>
                      <a:lnTo>
                        <a:pt x="6" y="136"/>
                      </a:lnTo>
                      <a:lnTo>
                        <a:pt x="6" y="136"/>
                      </a:lnTo>
                      <a:cubicBezTo>
                        <a:pt x="2" y="140"/>
                        <a:pt x="0" y="146"/>
                        <a:pt x="0" y="151"/>
                      </a:cubicBezTo>
                      <a:lnTo>
                        <a:pt x="0" y="151"/>
                      </a:lnTo>
                      <a:cubicBezTo>
                        <a:pt x="0" y="157"/>
                        <a:pt x="2" y="163"/>
                        <a:pt x="6" y="167"/>
                      </a:cubicBezTo>
                      <a:lnTo>
                        <a:pt x="6" y="167"/>
                      </a:lnTo>
                      <a:cubicBezTo>
                        <a:pt x="10" y="172"/>
                        <a:pt x="16" y="174"/>
                        <a:pt x="22" y="174"/>
                      </a:cubicBezTo>
                      <a:lnTo>
                        <a:pt x="22" y="174"/>
                      </a:lnTo>
                      <a:cubicBezTo>
                        <a:pt x="27" y="174"/>
                        <a:pt x="33" y="173"/>
                        <a:pt x="37" y="167"/>
                      </a:cubicBezTo>
                      <a:lnTo>
                        <a:pt x="103" y="103"/>
                      </a:lnTo>
                      <a:lnTo>
                        <a:pt x="169" y="39"/>
                      </a:lnTo>
                      <a:lnTo>
                        <a:pt x="169" y="39"/>
                      </a:lnTo>
                      <a:cubicBezTo>
                        <a:pt x="173" y="35"/>
                        <a:pt x="176" y="29"/>
                        <a:pt x="176" y="22"/>
                      </a:cubicBezTo>
                      <a:lnTo>
                        <a:pt x="176" y="22"/>
                      </a:lnTo>
                      <a:cubicBezTo>
                        <a:pt x="176" y="16"/>
                        <a:pt x="173" y="12"/>
                        <a:pt x="169" y="7"/>
                      </a:cubicBezTo>
                      <a:lnTo>
                        <a:pt x="169" y="7"/>
                      </a:lnTo>
                      <a:lnTo>
                        <a:pt x="169" y="7"/>
                      </a:lnTo>
                      <a:cubicBezTo>
                        <a:pt x="165" y="2"/>
                        <a:pt x="159" y="0"/>
                        <a:pt x="154" y="0"/>
                      </a:cubicBezTo>
                      <a:lnTo>
                        <a:pt x="154" y="0"/>
                      </a:lnTo>
                      <a:cubicBezTo>
                        <a:pt x="148" y="0"/>
                        <a:pt x="142" y="2"/>
                        <a:pt x="137" y="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3" name="Freeform 227">
                  <a:extLst>
                    <a:ext uri="{FF2B5EF4-FFF2-40B4-BE49-F238E27FC236}">
                      <a16:creationId xmlns:a16="http://schemas.microsoft.com/office/drawing/2014/main" id="{F1A5A8FC-A623-4BFF-B5DA-62AE932B17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17911" y="6235973"/>
                  <a:ext cx="172676" cy="172676"/>
                </a:xfrm>
                <a:custGeom>
                  <a:avLst/>
                  <a:gdLst>
                    <a:gd name="T0" fmla="*/ 154 w 195"/>
                    <a:gd name="T1" fmla="*/ 21 h 193"/>
                    <a:gd name="T2" fmla="*/ 22 w 195"/>
                    <a:gd name="T3" fmla="*/ 150 h 193"/>
                    <a:gd name="T4" fmla="*/ 22 w 195"/>
                    <a:gd name="T5" fmla="*/ 150 h 193"/>
                    <a:gd name="T6" fmla="*/ 18 w 195"/>
                    <a:gd name="T7" fmla="*/ 161 h 193"/>
                    <a:gd name="T8" fmla="*/ 18 w 195"/>
                    <a:gd name="T9" fmla="*/ 161 h 193"/>
                    <a:gd name="T10" fmla="*/ 22 w 195"/>
                    <a:gd name="T11" fmla="*/ 170 h 193"/>
                    <a:gd name="T12" fmla="*/ 22 w 195"/>
                    <a:gd name="T13" fmla="*/ 170 h 193"/>
                    <a:gd name="T14" fmla="*/ 32 w 195"/>
                    <a:gd name="T15" fmla="*/ 175 h 193"/>
                    <a:gd name="T16" fmla="*/ 32 w 195"/>
                    <a:gd name="T17" fmla="*/ 175 h 193"/>
                    <a:gd name="T18" fmla="*/ 42 w 195"/>
                    <a:gd name="T19" fmla="*/ 170 h 193"/>
                    <a:gd name="T20" fmla="*/ 173 w 195"/>
                    <a:gd name="T21" fmla="*/ 41 h 193"/>
                    <a:gd name="T22" fmla="*/ 173 w 195"/>
                    <a:gd name="T23" fmla="*/ 41 h 193"/>
                    <a:gd name="T24" fmla="*/ 177 w 195"/>
                    <a:gd name="T25" fmla="*/ 31 h 193"/>
                    <a:gd name="T26" fmla="*/ 177 w 195"/>
                    <a:gd name="T27" fmla="*/ 31 h 193"/>
                    <a:gd name="T28" fmla="*/ 173 w 195"/>
                    <a:gd name="T29" fmla="*/ 22 h 193"/>
                    <a:gd name="T30" fmla="*/ 173 w 195"/>
                    <a:gd name="T31" fmla="*/ 22 h 193"/>
                    <a:gd name="T32" fmla="*/ 164 w 195"/>
                    <a:gd name="T33" fmla="*/ 18 h 193"/>
                    <a:gd name="T34" fmla="*/ 164 w 195"/>
                    <a:gd name="T35" fmla="*/ 18 h 193"/>
                    <a:gd name="T36" fmla="*/ 154 w 195"/>
                    <a:gd name="T37" fmla="*/ 21 h 193"/>
                    <a:gd name="T38" fmla="*/ 32 w 195"/>
                    <a:gd name="T39" fmla="*/ 192 h 193"/>
                    <a:gd name="T40" fmla="*/ 32 w 195"/>
                    <a:gd name="T41" fmla="*/ 192 h 193"/>
                    <a:gd name="T42" fmla="*/ 32 w 195"/>
                    <a:gd name="T43" fmla="*/ 192 h 193"/>
                    <a:gd name="T44" fmla="*/ 10 w 195"/>
                    <a:gd name="T45" fmla="*/ 182 h 193"/>
                    <a:gd name="T46" fmla="*/ 10 w 195"/>
                    <a:gd name="T47" fmla="*/ 182 h 193"/>
                    <a:gd name="T48" fmla="*/ 0 w 195"/>
                    <a:gd name="T49" fmla="*/ 160 h 193"/>
                    <a:gd name="T50" fmla="*/ 0 w 195"/>
                    <a:gd name="T51" fmla="*/ 160 h 193"/>
                    <a:gd name="T52" fmla="*/ 10 w 195"/>
                    <a:gd name="T53" fmla="*/ 139 h 193"/>
                    <a:gd name="T54" fmla="*/ 141 w 195"/>
                    <a:gd name="T55" fmla="*/ 9 h 193"/>
                    <a:gd name="T56" fmla="*/ 141 w 195"/>
                    <a:gd name="T57" fmla="*/ 9 h 193"/>
                    <a:gd name="T58" fmla="*/ 164 w 195"/>
                    <a:gd name="T59" fmla="*/ 0 h 193"/>
                    <a:gd name="T60" fmla="*/ 164 w 195"/>
                    <a:gd name="T61" fmla="*/ 0 h 193"/>
                    <a:gd name="T62" fmla="*/ 185 w 195"/>
                    <a:gd name="T63" fmla="*/ 9 h 193"/>
                    <a:gd name="T64" fmla="*/ 185 w 195"/>
                    <a:gd name="T65" fmla="*/ 9 h 193"/>
                    <a:gd name="T66" fmla="*/ 194 w 195"/>
                    <a:gd name="T67" fmla="*/ 31 h 193"/>
                    <a:gd name="T68" fmla="*/ 194 w 195"/>
                    <a:gd name="T69" fmla="*/ 31 h 193"/>
                    <a:gd name="T70" fmla="*/ 185 w 195"/>
                    <a:gd name="T71" fmla="*/ 54 h 193"/>
                    <a:gd name="T72" fmla="*/ 53 w 195"/>
                    <a:gd name="T73" fmla="*/ 183 h 193"/>
                    <a:gd name="T74" fmla="*/ 53 w 195"/>
                    <a:gd name="T75" fmla="*/ 183 h 193"/>
                    <a:gd name="T76" fmla="*/ 32 w 195"/>
                    <a:gd name="T77" fmla="*/ 192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95" h="193">
                      <a:moveTo>
                        <a:pt x="154" y="21"/>
                      </a:moveTo>
                      <a:lnTo>
                        <a:pt x="22" y="150"/>
                      </a:lnTo>
                      <a:lnTo>
                        <a:pt x="22" y="150"/>
                      </a:lnTo>
                      <a:cubicBezTo>
                        <a:pt x="20" y="153"/>
                        <a:pt x="18" y="156"/>
                        <a:pt x="18" y="161"/>
                      </a:cubicBezTo>
                      <a:lnTo>
                        <a:pt x="18" y="161"/>
                      </a:lnTo>
                      <a:cubicBezTo>
                        <a:pt x="18" y="164"/>
                        <a:pt x="19" y="168"/>
                        <a:pt x="22" y="170"/>
                      </a:cubicBezTo>
                      <a:lnTo>
                        <a:pt x="22" y="170"/>
                      </a:lnTo>
                      <a:cubicBezTo>
                        <a:pt x="24" y="173"/>
                        <a:pt x="28" y="175"/>
                        <a:pt x="32" y="175"/>
                      </a:cubicBezTo>
                      <a:lnTo>
                        <a:pt x="32" y="175"/>
                      </a:lnTo>
                      <a:cubicBezTo>
                        <a:pt x="35" y="175"/>
                        <a:pt x="39" y="173"/>
                        <a:pt x="42" y="170"/>
                      </a:cubicBezTo>
                      <a:lnTo>
                        <a:pt x="173" y="41"/>
                      </a:lnTo>
                      <a:lnTo>
                        <a:pt x="173" y="41"/>
                      </a:lnTo>
                      <a:cubicBezTo>
                        <a:pt x="176" y="38"/>
                        <a:pt x="177" y="35"/>
                        <a:pt x="177" y="31"/>
                      </a:cubicBezTo>
                      <a:lnTo>
                        <a:pt x="177" y="31"/>
                      </a:lnTo>
                      <a:cubicBezTo>
                        <a:pt x="177" y="28"/>
                        <a:pt x="176" y="25"/>
                        <a:pt x="173" y="22"/>
                      </a:cubicBezTo>
                      <a:lnTo>
                        <a:pt x="173" y="22"/>
                      </a:lnTo>
                      <a:cubicBezTo>
                        <a:pt x="171" y="20"/>
                        <a:pt x="167" y="18"/>
                        <a:pt x="164" y="18"/>
                      </a:cubicBezTo>
                      <a:lnTo>
                        <a:pt x="164" y="18"/>
                      </a:lnTo>
                      <a:cubicBezTo>
                        <a:pt x="160" y="18"/>
                        <a:pt x="156" y="19"/>
                        <a:pt x="154" y="21"/>
                      </a:cubicBezTo>
                      <a:close/>
                      <a:moveTo>
                        <a:pt x="32" y="192"/>
                      </a:moveTo>
                      <a:lnTo>
                        <a:pt x="32" y="192"/>
                      </a:lnTo>
                      <a:lnTo>
                        <a:pt x="32" y="192"/>
                      </a:lnTo>
                      <a:cubicBezTo>
                        <a:pt x="23" y="192"/>
                        <a:pt x="16" y="188"/>
                        <a:pt x="10" y="182"/>
                      </a:cubicBezTo>
                      <a:lnTo>
                        <a:pt x="10" y="182"/>
                      </a:lnTo>
                      <a:cubicBezTo>
                        <a:pt x="3" y="176"/>
                        <a:pt x="0" y="169"/>
                        <a:pt x="0" y="160"/>
                      </a:cubicBezTo>
                      <a:lnTo>
                        <a:pt x="0" y="160"/>
                      </a:lnTo>
                      <a:cubicBezTo>
                        <a:pt x="0" y="152"/>
                        <a:pt x="3" y="144"/>
                        <a:pt x="10" y="139"/>
                      </a:cubicBezTo>
                      <a:lnTo>
                        <a:pt x="141" y="9"/>
                      </a:lnTo>
                      <a:lnTo>
                        <a:pt x="141" y="9"/>
                      </a:lnTo>
                      <a:cubicBezTo>
                        <a:pt x="147" y="3"/>
                        <a:pt x="155" y="0"/>
                        <a:pt x="164" y="0"/>
                      </a:cubicBezTo>
                      <a:lnTo>
                        <a:pt x="164" y="0"/>
                      </a:lnTo>
                      <a:cubicBezTo>
                        <a:pt x="171" y="1"/>
                        <a:pt x="180" y="3"/>
                        <a:pt x="185" y="9"/>
                      </a:cubicBezTo>
                      <a:lnTo>
                        <a:pt x="185" y="9"/>
                      </a:lnTo>
                      <a:cubicBezTo>
                        <a:pt x="191" y="15"/>
                        <a:pt x="194" y="24"/>
                        <a:pt x="194" y="31"/>
                      </a:cubicBezTo>
                      <a:lnTo>
                        <a:pt x="194" y="31"/>
                      </a:lnTo>
                      <a:cubicBezTo>
                        <a:pt x="194" y="40"/>
                        <a:pt x="191" y="48"/>
                        <a:pt x="185" y="54"/>
                      </a:cubicBezTo>
                      <a:lnTo>
                        <a:pt x="53" y="183"/>
                      </a:lnTo>
                      <a:lnTo>
                        <a:pt x="53" y="183"/>
                      </a:lnTo>
                      <a:cubicBezTo>
                        <a:pt x="48" y="188"/>
                        <a:pt x="40" y="192"/>
                        <a:pt x="32" y="1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4" name="Freeform 228">
                  <a:extLst>
                    <a:ext uri="{FF2B5EF4-FFF2-40B4-BE49-F238E27FC236}">
                      <a16:creationId xmlns:a16="http://schemas.microsoft.com/office/drawing/2014/main" id="{94B668AD-3805-41AF-935E-54B09EFBF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45974" y="6294839"/>
                  <a:ext cx="156979" cy="156979"/>
                </a:xfrm>
                <a:custGeom>
                  <a:avLst/>
                  <a:gdLst>
                    <a:gd name="T0" fmla="*/ 0 w 176"/>
                    <a:gd name="T1" fmla="*/ 81 h 175"/>
                    <a:gd name="T2" fmla="*/ 94 w 176"/>
                    <a:gd name="T3" fmla="*/ 174 h 175"/>
                    <a:gd name="T4" fmla="*/ 175 w 176"/>
                    <a:gd name="T5" fmla="*/ 93 h 175"/>
                    <a:gd name="T6" fmla="*/ 81 w 176"/>
                    <a:gd name="T7" fmla="*/ 0 h 175"/>
                    <a:gd name="T8" fmla="*/ 0 w 176"/>
                    <a:gd name="T9" fmla="*/ 81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76" h="175">
                      <a:moveTo>
                        <a:pt x="0" y="81"/>
                      </a:moveTo>
                      <a:lnTo>
                        <a:pt x="94" y="174"/>
                      </a:lnTo>
                      <a:lnTo>
                        <a:pt x="175" y="93"/>
                      </a:lnTo>
                      <a:lnTo>
                        <a:pt x="81" y="0"/>
                      </a:lnTo>
                      <a:lnTo>
                        <a:pt x="0" y="81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5" name="Freeform 229">
                  <a:extLst>
                    <a:ext uri="{FF2B5EF4-FFF2-40B4-BE49-F238E27FC236}">
                      <a16:creationId xmlns:a16="http://schemas.microsoft.com/office/drawing/2014/main" id="{3AFBD331-02FC-4682-A963-4C6E58FA0A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38125" y="6286990"/>
                  <a:ext cx="172676" cy="172676"/>
                </a:xfrm>
                <a:custGeom>
                  <a:avLst/>
                  <a:gdLst>
                    <a:gd name="T0" fmla="*/ 22 w 193"/>
                    <a:gd name="T1" fmla="*/ 90 h 193"/>
                    <a:gd name="T2" fmla="*/ 103 w 193"/>
                    <a:gd name="T3" fmla="*/ 171 h 193"/>
                    <a:gd name="T4" fmla="*/ 171 w 193"/>
                    <a:gd name="T5" fmla="*/ 102 h 193"/>
                    <a:gd name="T6" fmla="*/ 90 w 193"/>
                    <a:gd name="T7" fmla="*/ 21 h 193"/>
                    <a:gd name="T8" fmla="*/ 22 w 193"/>
                    <a:gd name="T9" fmla="*/ 90 h 193"/>
                    <a:gd name="T10" fmla="*/ 103 w 193"/>
                    <a:gd name="T11" fmla="*/ 192 h 193"/>
                    <a:gd name="T12" fmla="*/ 103 w 193"/>
                    <a:gd name="T13" fmla="*/ 192 h 193"/>
                    <a:gd name="T14" fmla="*/ 97 w 193"/>
                    <a:gd name="T15" fmla="*/ 190 h 193"/>
                    <a:gd name="T16" fmla="*/ 3 w 193"/>
                    <a:gd name="T17" fmla="*/ 97 h 193"/>
                    <a:gd name="T18" fmla="*/ 3 w 193"/>
                    <a:gd name="T19" fmla="*/ 97 h 193"/>
                    <a:gd name="T20" fmla="*/ 3 w 193"/>
                    <a:gd name="T21" fmla="*/ 84 h 193"/>
                    <a:gd name="T22" fmla="*/ 83 w 193"/>
                    <a:gd name="T23" fmla="*/ 3 h 193"/>
                    <a:gd name="T24" fmla="*/ 83 w 193"/>
                    <a:gd name="T25" fmla="*/ 3 h 193"/>
                    <a:gd name="T26" fmla="*/ 95 w 193"/>
                    <a:gd name="T27" fmla="*/ 3 h 193"/>
                    <a:gd name="T28" fmla="*/ 190 w 193"/>
                    <a:gd name="T29" fmla="*/ 95 h 193"/>
                    <a:gd name="T30" fmla="*/ 190 w 193"/>
                    <a:gd name="T31" fmla="*/ 95 h 193"/>
                    <a:gd name="T32" fmla="*/ 192 w 193"/>
                    <a:gd name="T33" fmla="*/ 102 h 193"/>
                    <a:gd name="T34" fmla="*/ 192 w 193"/>
                    <a:gd name="T35" fmla="*/ 102 h 193"/>
                    <a:gd name="T36" fmla="*/ 190 w 193"/>
                    <a:gd name="T37" fmla="*/ 107 h 193"/>
                    <a:gd name="T38" fmla="*/ 109 w 193"/>
                    <a:gd name="T39" fmla="*/ 190 h 193"/>
                    <a:gd name="T40" fmla="*/ 109 w 193"/>
                    <a:gd name="T41" fmla="*/ 190 h 193"/>
                    <a:gd name="T42" fmla="*/ 103 w 193"/>
                    <a:gd name="T43" fmla="*/ 192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93" h="193">
                      <a:moveTo>
                        <a:pt x="22" y="90"/>
                      </a:moveTo>
                      <a:lnTo>
                        <a:pt x="103" y="171"/>
                      </a:lnTo>
                      <a:lnTo>
                        <a:pt x="171" y="102"/>
                      </a:lnTo>
                      <a:lnTo>
                        <a:pt x="90" y="21"/>
                      </a:lnTo>
                      <a:lnTo>
                        <a:pt x="22" y="90"/>
                      </a:lnTo>
                      <a:close/>
                      <a:moveTo>
                        <a:pt x="103" y="192"/>
                      </a:moveTo>
                      <a:lnTo>
                        <a:pt x="103" y="192"/>
                      </a:lnTo>
                      <a:cubicBezTo>
                        <a:pt x="101" y="192"/>
                        <a:pt x="99" y="191"/>
                        <a:pt x="97" y="190"/>
                      </a:cubicBezTo>
                      <a:lnTo>
                        <a:pt x="3" y="97"/>
                      </a:lnTo>
                      <a:lnTo>
                        <a:pt x="3" y="97"/>
                      </a:lnTo>
                      <a:cubicBezTo>
                        <a:pt x="0" y="93"/>
                        <a:pt x="0" y="88"/>
                        <a:pt x="3" y="84"/>
                      </a:cubicBezTo>
                      <a:lnTo>
                        <a:pt x="83" y="3"/>
                      </a:lnTo>
                      <a:lnTo>
                        <a:pt x="83" y="3"/>
                      </a:lnTo>
                      <a:cubicBezTo>
                        <a:pt x="86" y="0"/>
                        <a:pt x="92" y="0"/>
                        <a:pt x="95" y="3"/>
                      </a:cubicBezTo>
                      <a:lnTo>
                        <a:pt x="190" y="95"/>
                      </a:lnTo>
                      <a:lnTo>
                        <a:pt x="190" y="95"/>
                      </a:lnTo>
                      <a:cubicBezTo>
                        <a:pt x="191" y="97"/>
                        <a:pt x="192" y="99"/>
                        <a:pt x="192" y="102"/>
                      </a:cubicBezTo>
                      <a:lnTo>
                        <a:pt x="192" y="102"/>
                      </a:lnTo>
                      <a:cubicBezTo>
                        <a:pt x="192" y="104"/>
                        <a:pt x="191" y="106"/>
                        <a:pt x="190" y="107"/>
                      </a:cubicBezTo>
                      <a:lnTo>
                        <a:pt x="109" y="190"/>
                      </a:lnTo>
                      <a:lnTo>
                        <a:pt x="109" y="190"/>
                      </a:lnTo>
                      <a:cubicBezTo>
                        <a:pt x="108" y="191"/>
                        <a:pt x="106" y="192"/>
                        <a:pt x="103" y="1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6" name="Freeform 230">
                  <a:extLst>
                    <a:ext uri="{FF2B5EF4-FFF2-40B4-BE49-F238E27FC236}">
                      <a16:creationId xmlns:a16="http://schemas.microsoft.com/office/drawing/2014/main" id="{22A741AD-0DB1-4D3D-87E9-3FE5EE00A3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96991" y="6243822"/>
                  <a:ext cx="156979" cy="156979"/>
                </a:xfrm>
                <a:custGeom>
                  <a:avLst/>
                  <a:gdLst>
                    <a:gd name="T0" fmla="*/ 38 w 177"/>
                    <a:gd name="T1" fmla="*/ 6 h 175"/>
                    <a:gd name="T2" fmla="*/ 104 w 177"/>
                    <a:gd name="T3" fmla="*/ 71 h 175"/>
                    <a:gd name="T4" fmla="*/ 169 w 177"/>
                    <a:gd name="T5" fmla="*/ 136 h 175"/>
                    <a:gd name="T6" fmla="*/ 169 w 177"/>
                    <a:gd name="T7" fmla="*/ 136 h 175"/>
                    <a:gd name="T8" fmla="*/ 176 w 177"/>
                    <a:gd name="T9" fmla="*/ 151 h 175"/>
                    <a:gd name="T10" fmla="*/ 176 w 177"/>
                    <a:gd name="T11" fmla="*/ 151 h 175"/>
                    <a:gd name="T12" fmla="*/ 170 w 177"/>
                    <a:gd name="T13" fmla="*/ 167 h 175"/>
                    <a:gd name="T14" fmla="*/ 170 w 177"/>
                    <a:gd name="T15" fmla="*/ 167 h 175"/>
                    <a:gd name="T16" fmla="*/ 170 w 177"/>
                    <a:gd name="T17" fmla="*/ 167 h 175"/>
                    <a:gd name="T18" fmla="*/ 154 w 177"/>
                    <a:gd name="T19" fmla="*/ 174 h 175"/>
                    <a:gd name="T20" fmla="*/ 154 w 177"/>
                    <a:gd name="T21" fmla="*/ 174 h 175"/>
                    <a:gd name="T22" fmla="*/ 139 w 177"/>
                    <a:gd name="T23" fmla="*/ 167 h 175"/>
                    <a:gd name="T24" fmla="*/ 73 w 177"/>
                    <a:gd name="T25" fmla="*/ 103 h 175"/>
                    <a:gd name="T26" fmla="*/ 7 w 177"/>
                    <a:gd name="T27" fmla="*/ 39 h 175"/>
                    <a:gd name="T28" fmla="*/ 7 w 177"/>
                    <a:gd name="T29" fmla="*/ 39 h 175"/>
                    <a:gd name="T30" fmla="*/ 0 w 177"/>
                    <a:gd name="T31" fmla="*/ 22 h 175"/>
                    <a:gd name="T32" fmla="*/ 0 w 177"/>
                    <a:gd name="T33" fmla="*/ 22 h 175"/>
                    <a:gd name="T34" fmla="*/ 7 w 177"/>
                    <a:gd name="T35" fmla="*/ 7 h 175"/>
                    <a:gd name="T36" fmla="*/ 7 w 177"/>
                    <a:gd name="T37" fmla="*/ 7 h 175"/>
                    <a:gd name="T38" fmla="*/ 22 w 177"/>
                    <a:gd name="T39" fmla="*/ 0 h 175"/>
                    <a:gd name="T40" fmla="*/ 22 w 177"/>
                    <a:gd name="T41" fmla="*/ 0 h 175"/>
                    <a:gd name="T42" fmla="*/ 38 w 177"/>
                    <a:gd name="T43" fmla="*/ 6 h 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77" h="175">
                      <a:moveTo>
                        <a:pt x="38" y="6"/>
                      </a:moveTo>
                      <a:lnTo>
                        <a:pt x="104" y="71"/>
                      </a:lnTo>
                      <a:lnTo>
                        <a:pt x="169" y="136"/>
                      </a:lnTo>
                      <a:lnTo>
                        <a:pt x="169" y="136"/>
                      </a:lnTo>
                      <a:cubicBezTo>
                        <a:pt x="175" y="140"/>
                        <a:pt x="176" y="146"/>
                        <a:pt x="176" y="151"/>
                      </a:cubicBezTo>
                      <a:lnTo>
                        <a:pt x="176" y="151"/>
                      </a:lnTo>
                      <a:cubicBezTo>
                        <a:pt x="176" y="157"/>
                        <a:pt x="175" y="163"/>
                        <a:pt x="170" y="167"/>
                      </a:cubicBezTo>
                      <a:lnTo>
                        <a:pt x="170" y="167"/>
                      </a:lnTo>
                      <a:lnTo>
                        <a:pt x="170" y="167"/>
                      </a:lnTo>
                      <a:cubicBezTo>
                        <a:pt x="166" y="172"/>
                        <a:pt x="160" y="174"/>
                        <a:pt x="154" y="174"/>
                      </a:cubicBezTo>
                      <a:lnTo>
                        <a:pt x="154" y="174"/>
                      </a:lnTo>
                      <a:cubicBezTo>
                        <a:pt x="148" y="174"/>
                        <a:pt x="143" y="173"/>
                        <a:pt x="139" y="167"/>
                      </a:cubicBezTo>
                      <a:lnTo>
                        <a:pt x="73" y="103"/>
                      </a:lnTo>
                      <a:lnTo>
                        <a:pt x="7" y="39"/>
                      </a:lnTo>
                      <a:lnTo>
                        <a:pt x="7" y="39"/>
                      </a:lnTo>
                      <a:cubicBezTo>
                        <a:pt x="2" y="35"/>
                        <a:pt x="0" y="29"/>
                        <a:pt x="0" y="22"/>
                      </a:cubicBezTo>
                      <a:lnTo>
                        <a:pt x="0" y="22"/>
                      </a:lnTo>
                      <a:cubicBezTo>
                        <a:pt x="0" y="16"/>
                        <a:pt x="2" y="12"/>
                        <a:pt x="7" y="7"/>
                      </a:cubicBezTo>
                      <a:lnTo>
                        <a:pt x="7" y="7"/>
                      </a:lnTo>
                      <a:cubicBezTo>
                        <a:pt x="11" y="2"/>
                        <a:pt x="17" y="0"/>
                        <a:pt x="22" y="0"/>
                      </a:cubicBezTo>
                      <a:lnTo>
                        <a:pt x="22" y="0"/>
                      </a:lnTo>
                      <a:cubicBezTo>
                        <a:pt x="28" y="0"/>
                        <a:pt x="34" y="2"/>
                        <a:pt x="38" y="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7" name="Freeform 231">
                  <a:extLst>
                    <a:ext uri="{FF2B5EF4-FFF2-40B4-BE49-F238E27FC236}">
                      <a16:creationId xmlns:a16="http://schemas.microsoft.com/office/drawing/2014/main" id="{2662A493-0DC0-4DAA-AD74-9EFF9338AB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889142" y="6235973"/>
                  <a:ext cx="172676" cy="172676"/>
                </a:xfrm>
                <a:custGeom>
                  <a:avLst/>
                  <a:gdLst>
                    <a:gd name="T0" fmla="*/ 31 w 196"/>
                    <a:gd name="T1" fmla="*/ 18 h 193"/>
                    <a:gd name="T2" fmla="*/ 31 w 196"/>
                    <a:gd name="T3" fmla="*/ 18 h 193"/>
                    <a:gd name="T4" fmla="*/ 31 w 196"/>
                    <a:gd name="T5" fmla="*/ 18 h 193"/>
                    <a:gd name="T6" fmla="*/ 22 w 196"/>
                    <a:gd name="T7" fmla="*/ 22 h 193"/>
                    <a:gd name="T8" fmla="*/ 22 w 196"/>
                    <a:gd name="T9" fmla="*/ 22 h 193"/>
                    <a:gd name="T10" fmla="*/ 17 w 196"/>
                    <a:gd name="T11" fmla="*/ 31 h 193"/>
                    <a:gd name="T12" fmla="*/ 17 w 196"/>
                    <a:gd name="T13" fmla="*/ 31 h 193"/>
                    <a:gd name="T14" fmla="*/ 22 w 196"/>
                    <a:gd name="T15" fmla="*/ 41 h 193"/>
                    <a:gd name="T16" fmla="*/ 154 w 196"/>
                    <a:gd name="T17" fmla="*/ 170 h 193"/>
                    <a:gd name="T18" fmla="*/ 154 w 196"/>
                    <a:gd name="T19" fmla="*/ 170 h 193"/>
                    <a:gd name="T20" fmla="*/ 163 w 196"/>
                    <a:gd name="T21" fmla="*/ 175 h 193"/>
                    <a:gd name="T22" fmla="*/ 163 w 196"/>
                    <a:gd name="T23" fmla="*/ 175 h 193"/>
                    <a:gd name="T24" fmla="*/ 172 w 196"/>
                    <a:gd name="T25" fmla="*/ 170 h 193"/>
                    <a:gd name="T26" fmla="*/ 172 w 196"/>
                    <a:gd name="T27" fmla="*/ 170 h 193"/>
                    <a:gd name="T28" fmla="*/ 177 w 196"/>
                    <a:gd name="T29" fmla="*/ 161 h 193"/>
                    <a:gd name="T30" fmla="*/ 177 w 196"/>
                    <a:gd name="T31" fmla="*/ 161 h 193"/>
                    <a:gd name="T32" fmla="*/ 172 w 196"/>
                    <a:gd name="T33" fmla="*/ 150 h 193"/>
                    <a:gd name="T34" fmla="*/ 42 w 196"/>
                    <a:gd name="T35" fmla="*/ 21 h 193"/>
                    <a:gd name="T36" fmla="*/ 42 w 196"/>
                    <a:gd name="T37" fmla="*/ 21 h 193"/>
                    <a:gd name="T38" fmla="*/ 31 w 196"/>
                    <a:gd name="T39" fmla="*/ 18 h 193"/>
                    <a:gd name="T40" fmla="*/ 163 w 196"/>
                    <a:gd name="T41" fmla="*/ 192 h 193"/>
                    <a:gd name="T42" fmla="*/ 163 w 196"/>
                    <a:gd name="T43" fmla="*/ 192 h 193"/>
                    <a:gd name="T44" fmla="*/ 141 w 196"/>
                    <a:gd name="T45" fmla="*/ 183 h 193"/>
                    <a:gd name="T46" fmla="*/ 10 w 196"/>
                    <a:gd name="T47" fmla="*/ 54 h 193"/>
                    <a:gd name="T48" fmla="*/ 10 w 196"/>
                    <a:gd name="T49" fmla="*/ 54 h 193"/>
                    <a:gd name="T50" fmla="*/ 0 w 196"/>
                    <a:gd name="T51" fmla="*/ 31 h 193"/>
                    <a:gd name="T52" fmla="*/ 0 w 196"/>
                    <a:gd name="T53" fmla="*/ 31 h 193"/>
                    <a:gd name="T54" fmla="*/ 9 w 196"/>
                    <a:gd name="T55" fmla="*/ 9 h 193"/>
                    <a:gd name="T56" fmla="*/ 9 w 196"/>
                    <a:gd name="T57" fmla="*/ 9 h 193"/>
                    <a:gd name="T58" fmla="*/ 31 w 196"/>
                    <a:gd name="T59" fmla="*/ 0 h 193"/>
                    <a:gd name="T60" fmla="*/ 31 w 196"/>
                    <a:gd name="T61" fmla="*/ 0 h 193"/>
                    <a:gd name="T62" fmla="*/ 53 w 196"/>
                    <a:gd name="T63" fmla="*/ 9 h 193"/>
                    <a:gd name="T64" fmla="*/ 185 w 196"/>
                    <a:gd name="T65" fmla="*/ 139 h 193"/>
                    <a:gd name="T66" fmla="*/ 185 w 196"/>
                    <a:gd name="T67" fmla="*/ 139 h 193"/>
                    <a:gd name="T68" fmla="*/ 194 w 196"/>
                    <a:gd name="T69" fmla="*/ 160 h 193"/>
                    <a:gd name="T70" fmla="*/ 194 w 196"/>
                    <a:gd name="T71" fmla="*/ 160 h 193"/>
                    <a:gd name="T72" fmla="*/ 185 w 196"/>
                    <a:gd name="T73" fmla="*/ 182 h 193"/>
                    <a:gd name="T74" fmla="*/ 185 w 196"/>
                    <a:gd name="T75" fmla="*/ 182 h 193"/>
                    <a:gd name="T76" fmla="*/ 163 w 196"/>
                    <a:gd name="T77" fmla="*/ 192 h 1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96" h="193">
                      <a:moveTo>
                        <a:pt x="31" y="18"/>
                      </a:moveTo>
                      <a:lnTo>
                        <a:pt x="31" y="18"/>
                      </a:lnTo>
                      <a:lnTo>
                        <a:pt x="31" y="18"/>
                      </a:lnTo>
                      <a:cubicBezTo>
                        <a:pt x="28" y="18"/>
                        <a:pt x="24" y="20"/>
                        <a:pt x="22" y="22"/>
                      </a:cubicBezTo>
                      <a:lnTo>
                        <a:pt x="22" y="22"/>
                      </a:lnTo>
                      <a:cubicBezTo>
                        <a:pt x="19" y="25"/>
                        <a:pt x="17" y="28"/>
                        <a:pt x="17" y="31"/>
                      </a:cubicBezTo>
                      <a:lnTo>
                        <a:pt x="17" y="31"/>
                      </a:lnTo>
                      <a:cubicBezTo>
                        <a:pt x="17" y="35"/>
                        <a:pt x="19" y="38"/>
                        <a:pt x="22" y="41"/>
                      </a:cubicBezTo>
                      <a:lnTo>
                        <a:pt x="154" y="170"/>
                      </a:lnTo>
                      <a:lnTo>
                        <a:pt x="154" y="170"/>
                      </a:lnTo>
                      <a:cubicBezTo>
                        <a:pt x="156" y="173"/>
                        <a:pt x="160" y="175"/>
                        <a:pt x="163" y="175"/>
                      </a:cubicBezTo>
                      <a:lnTo>
                        <a:pt x="163" y="175"/>
                      </a:lnTo>
                      <a:cubicBezTo>
                        <a:pt x="167" y="175"/>
                        <a:pt x="170" y="173"/>
                        <a:pt x="172" y="170"/>
                      </a:cubicBezTo>
                      <a:lnTo>
                        <a:pt x="172" y="170"/>
                      </a:lnTo>
                      <a:cubicBezTo>
                        <a:pt x="175" y="168"/>
                        <a:pt x="177" y="164"/>
                        <a:pt x="177" y="161"/>
                      </a:cubicBezTo>
                      <a:lnTo>
                        <a:pt x="177" y="161"/>
                      </a:lnTo>
                      <a:cubicBezTo>
                        <a:pt x="177" y="156"/>
                        <a:pt x="175" y="153"/>
                        <a:pt x="172" y="150"/>
                      </a:cubicBezTo>
                      <a:lnTo>
                        <a:pt x="42" y="21"/>
                      </a:lnTo>
                      <a:lnTo>
                        <a:pt x="42" y="21"/>
                      </a:lnTo>
                      <a:cubicBezTo>
                        <a:pt x="39" y="19"/>
                        <a:pt x="36" y="18"/>
                        <a:pt x="31" y="18"/>
                      </a:cubicBezTo>
                      <a:close/>
                      <a:moveTo>
                        <a:pt x="163" y="192"/>
                      </a:moveTo>
                      <a:lnTo>
                        <a:pt x="163" y="192"/>
                      </a:lnTo>
                      <a:cubicBezTo>
                        <a:pt x="154" y="192"/>
                        <a:pt x="147" y="188"/>
                        <a:pt x="141" y="183"/>
                      </a:cubicBezTo>
                      <a:lnTo>
                        <a:pt x="10" y="54"/>
                      </a:lnTo>
                      <a:lnTo>
                        <a:pt x="10" y="54"/>
                      </a:lnTo>
                      <a:cubicBezTo>
                        <a:pt x="4" y="48"/>
                        <a:pt x="0" y="40"/>
                        <a:pt x="0" y="31"/>
                      </a:cubicBezTo>
                      <a:lnTo>
                        <a:pt x="0" y="31"/>
                      </a:lnTo>
                      <a:cubicBezTo>
                        <a:pt x="0" y="24"/>
                        <a:pt x="4" y="15"/>
                        <a:pt x="9" y="9"/>
                      </a:cubicBezTo>
                      <a:lnTo>
                        <a:pt x="9" y="9"/>
                      </a:lnTo>
                      <a:cubicBezTo>
                        <a:pt x="15" y="3"/>
                        <a:pt x="23" y="1"/>
                        <a:pt x="31" y="0"/>
                      </a:cubicBezTo>
                      <a:lnTo>
                        <a:pt x="31" y="0"/>
                      </a:lnTo>
                      <a:cubicBezTo>
                        <a:pt x="40" y="1"/>
                        <a:pt x="47" y="3"/>
                        <a:pt x="53" y="9"/>
                      </a:cubicBezTo>
                      <a:lnTo>
                        <a:pt x="185" y="139"/>
                      </a:lnTo>
                      <a:lnTo>
                        <a:pt x="185" y="139"/>
                      </a:lnTo>
                      <a:cubicBezTo>
                        <a:pt x="190" y="144"/>
                        <a:pt x="194" y="152"/>
                        <a:pt x="194" y="160"/>
                      </a:cubicBezTo>
                      <a:lnTo>
                        <a:pt x="194" y="160"/>
                      </a:lnTo>
                      <a:cubicBezTo>
                        <a:pt x="195" y="169"/>
                        <a:pt x="191" y="176"/>
                        <a:pt x="185" y="182"/>
                      </a:cubicBezTo>
                      <a:lnTo>
                        <a:pt x="185" y="182"/>
                      </a:lnTo>
                      <a:cubicBezTo>
                        <a:pt x="179" y="188"/>
                        <a:pt x="171" y="192"/>
                        <a:pt x="163" y="19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8" name="Freeform 232">
                  <a:extLst>
                    <a:ext uri="{FF2B5EF4-FFF2-40B4-BE49-F238E27FC236}">
                      <a16:creationId xmlns:a16="http://schemas.microsoft.com/office/drawing/2014/main" id="{C9ABFB66-7929-4917-84AE-F5F54965B8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37534" y="6243822"/>
                  <a:ext cx="1008586" cy="1008586"/>
                </a:xfrm>
                <a:custGeom>
                  <a:avLst/>
                  <a:gdLst>
                    <a:gd name="T0" fmla="*/ 1132 w 1133"/>
                    <a:gd name="T1" fmla="*/ 567 h 1133"/>
                    <a:gd name="T2" fmla="*/ 1132 w 1133"/>
                    <a:gd name="T3" fmla="*/ 567 h 1133"/>
                    <a:gd name="T4" fmla="*/ 566 w 1133"/>
                    <a:gd name="T5" fmla="*/ 1132 h 1133"/>
                    <a:gd name="T6" fmla="*/ 566 w 1133"/>
                    <a:gd name="T7" fmla="*/ 1132 h 1133"/>
                    <a:gd name="T8" fmla="*/ 0 w 1133"/>
                    <a:gd name="T9" fmla="*/ 567 h 1133"/>
                    <a:gd name="T10" fmla="*/ 0 w 1133"/>
                    <a:gd name="T11" fmla="*/ 567 h 1133"/>
                    <a:gd name="T12" fmla="*/ 566 w 1133"/>
                    <a:gd name="T13" fmla="*/ 0 h 1133"/>
                    <a:gd name="T14" fmla="*/ 566 w 1133"/>
                    <a:gd name="T15" fmla="*/ 0 h 1133"/>
                    <a:gd name="T16" fmla="*/ 1132 w 1133"/>
                    <a:gd name="T17" fmla="*/ 567 h 1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33" h="1133">
                      <a:moveTo>
                        <a:pt x="1132" y="567"/>
                      </a:moveTo>
                      <a:lnTo>
                        <a:pt x="1132" y="567"/>
                      </a:lnTo>
                      <a:cubicBezTo>
                        <a:pt x="1132" y="878"/>
                        <a:pt x="878" y="1132"/>
                        <a:pt x="566" y="1132"/>
                      </a:cubicBezTo>
                      <a:lnTo>
                        <a:pt x="566" y="1132"/>
                      </a:lnTo>
                      <a:cubicBezTo>
                        <a:pt x="253" y="1132"/>
                        <a:pt x="0" y="878"/>
                        <a:pt x="0" y="567"/>
                      </a:cubicBezTo>
                      <a:lnTo>
                        <a:pt x="0" y="567"/>
                      </a:lnTo>
                      <a:cubicBezTo>
                        <a:pt x="0" y="254"/>
                        <a:pt x="253" y="0"/>
                        <a:pt x="566" y="0"/>
                      </a:cubicBezTo>
                      <a:lnTo>
                        <a:pt x="566" y="0"/>
                      </a:lnTo>
                      <a:cubicBezTo>
                        <a:pt x="878" y="0"/>
                        <a:pt x="1132" y="254"/>
                        <a:pt x="1132" y="567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9" name="Freeform 233">
                  <a:extLst>
                    <a:ext uri="{FF2B5EF4-FFF2-40B4-BE49-F238E27FC236}">
                      <a16:creationId xmlns:a16="http://schemas.microsoft.com/office/drawing/2014/main" id="{F2C58809-CA7D-417D-9ECA-2D7513BBDA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029686" y="6239896"/>
                  <a:ext cx="1024284" cy="1024286"/>
                </a:xfrm>
                <a:custGeom>
                  <a:avLst/>
                  <a:gdLst>
                    <a:gd name="T0" fmla="*/ 574 w 1150"/>
                    <a:gd name="T1" fmla="*/ 17 h 1150"/>
                    <a:gd name="T2" fmla="*/ 574 w 1150"/>
                    <a:gd name="T3" fmla="*/ 17 h 1150"/>
                    <a:gd name="T4" fmla="*/ 17 w 1150"/>
                    <a:gd name="T5" fmla="*/ 575 h 1150"/>
                    <a:gd name="T6" fmla="*/ 17 w 1150"/>
                    <a:gd name="T7" fmla="*/ 575 h 1150"/>
                    <a:gd name="T8" fmla="*/ 574 w 1150"/>
                    <a:gd name="T9" fmla="*/ 1132 h 1150"/>
                    <a:gd name="T10" fmla="*/ 574 w 1150"/>
                    <a:gd name="T11" fmla="*/ 1132 h 1150"/>
                    <a:gd name="T12" fmla="*/ 1131 w 1150"/>
                    <a:gd name="T13" fmla="*/ 575 h 1150"/>
                    <a:gd name="T14" fmla="*/ 1131 w 1150"/>
                    <a:gd name="T15" fmla="*/ 575 h 1150"/>
                    <a:gd name="T16" fmla="*/ 574 w 1150"/>
                    <a:gd name="T17" fmla="*/ 17 h 1150"/>
                    <a:gd name="T18" fmla="*/ 574 w 1150"/>
                    <a:gd name="T19" fmla="*/ 1149 h 1150"/>
                    <a:gd name="T20" fmla="*/ 574 w 1150"/>
                    <a:gd name="T21" fmla="*/ 1149 h 1150"/>
                    <a:gd name="T22" fmla="*/ 0 w 1150"/>
                    <a:gd name="T23" fmla="*/ 575 h 1150"/>
                    <a:gd name="T24" fmla="*/ 0 w 1150"/>
                    <a:gd name="T25" fmla="*/ 575 h 1150"/>
                    <a:gd name="T26" fmla="*/ 574 w 1150"/>
                    <a:gd name="T27" fmla="*/ 0 h 1150"/>
                    <a:gd name="T28" fmla="*/ 574 w 1150"/>
                    <a:gd name="T29" fmla="*/ 0 h 1150"/>
                    <a:gd name="T30" fmla="*/ 1149 w 1150"/>
                    <a:gd name="T31" fmla="*/ 575 h 1150"/>
                    <a:gd name="T32" fmla="*/ 1149 w 1150"/>
                    <a:gd name="T33" fmla="*/ 575 h 1150"/>
                    <a:gd name="T34" fmla="*/ 574 w 1150"/>
                    <a:gd name="T35" fmla="*/ 1149 h 1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150" h="1150">
                      <a:moveTo>
                        <a:pt x="574" y="17"/>
                      </a:moveTo>
                      <a:lnTo>
                        <a:pt x="574" y="17"/>
                      </a:lnTo>
                      <a:cubicBezTo>
                        <a:pt x="267" y="17"/>
                        <a:pt x="17" y="268"/>
                        <a:pt x="17" y="575"/>
                      </a:cubicBezTo>
                      <a:lnTo>
                        <a:pt x="17" y="575"/>
                      </a:lnTo>
                      <a:cubicBezTo>
                        <a:pt x="17" y="881"/>
                        <a:pt x="267" y="1132"/>
                        <a:pt x="574" y="1132"/>
                      </a:cubicBezTo>
                      <a:lnTo>
                        <a:pt x="574" y="1132"/>
                      </a:lnTo>
                      <a:cubicBezTo>
                        <a:pt x="881" y="1132"/>
                        <a:pt x="1131" y="881"/>
                        <a:pt x="1131" y="575"/>
                      </a:cubicBezTo>
                      <a:lnTo>
                        <a:pt x="1131" y="575"/>
                      </a:lnTo>
                      <a:cubicBezTo>
                        <a:pt x="1131" y="268"/>
                        <a:pt x="881" y="17"/>
                        <a:pt x="574" y="17"/>
                      </a:cubicBezTo>
                      <a:close/>
                      <a:moveTo>
                        <a:pt x="574" y="1149"/>
                      </a:moveTo>
                      <a:lnTo>
                        <a:pt x="574" y="1149"/>
                      </a:lnTo>
                      <a:cubicBezTo>
                        <a:pt x="257" y="1149"/>
                        <a:pt x="0" y="891"/>
                        <a:pt x="0" y="575"/>
                      </a:cubicBezTo>
                      <a:lnTo>
                        <a:pt x="0" y="575"/>
                      </a:lnTo>
                      <a:cubicBezTo>
                        <a:pt x="0" y="257"/>
                        <a:pt x="257" y="0"/>
                        <a:pt x="574" y="0"/>
                      </a:cubicBezTo>
                      <a:lnTo>
                        <a:pt x="574" y="0"/>
                      </a:lnTo>
                      <a:cubicBezTo>
                        <a:pt x="891" y="0"/>
                        <a:pt x="1149" y="257"/>
                        <a:pt x="1149" y="575"/>
                      </a:cubicBezTo>
                      <a:lnTo>
                        <a:pt x="1149" y="575"/>
                      </a:lnTo>
                      <a:cubicBezTo>
                        <a:pt x="1149" y="891"/>
                        <a:pt x="891" y="1149"/>
                        <a:pt x="574" y="11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0" name="Freeform 234">
                  <a:extLst>
                    <a:ext uri="{FF2B5EF4-FFF2-40B4-BE49-F238E27FC236}">
                      <a16:creationId xmlns:a16="http://schemas.microsoft.com/office/drawing/2014/main" id="{9D1EC8FC-312F-406C-9B2E-7CBDCF0D45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90587" y="6396875"/>
                  <a:ext cx="702480" cy="702480"/>
                </a:xfrm>
                <a:custGeom>
                  <a:avLst/>
                  <a:gdLst>
                    <a:gd name="T0" fmla="*/ 790 w 791"/>
                    <a:gd name="T1" fmla="*/ 395 h 790"/>
                    <a:gd name="T2" fmla="*/ 790 w 791"/>
                    <a:gd name="T3" fmla="*/ 395 h 790"/>
                    <a:gd name="T4" fmla="*/ 395 w 791"/>
                    <a:gd name="T5" fmla="*/ 789 h 790"/>
                    <a:gd name="T6" fmla="*/ 395 w 791"/>
                    <a:gd name="T7" fmla="*/ 789 h 790"/>
                    <a:gd name="T8" fmla="*/ 0 w 791"/>
                    <a:gd name="T9" fmla="*/ 395 h 790"/>
                    <a:gd name="T10" fmla="*/ 0 w 791"/>
                    <a:gd name="T11" fmla="*/ 395 h 790"/>
                    <a:gd name="T12" fmla="*/ 395 w 791"/>
                    <a:gd name="T13" fmla="*/ 0 h 790"/>
                    <a:gd name="T14" fmla="*/ 395 w 791"/>
                    <a:gd name="T15" fmla="*/ 0 h 790"/>
                    <a:gd name="T16" fmla="*/ 790 w 791"/>
                    <a:gd name="T17" fmla="*/ 395 h 7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91" h="790">
                      <a:moveTo>
                        <a:pt x="790" y="395"/>
                      </a:moveTo>
                      <a:lnTo>
                        <a:pt x="790" y="395"/>
                      </a:lnTo>
                      <a:cubicBezTo>
                        <a:pt x="790" y="611"/>
                        <a:pt x="613" y="789"/>
                        <a:pt x="395" y="789"/>
                      </a:cubicBezTo>
                      <a:lnTo>
                        <a:pt x="395" y="789"/>
                      </a:lnTo>
                      <a:cubicBezTo>
                        <a:pt x="177" y="789"/>
                        <a:pt x="0" y="611"/>
                        <a:pt x="0" y="395"/>
                      </a:cubicBezTo>
                      <a:lnTo>
                        <a:pt x="0" y="395"/>
                      </a:lnTo>
                      <a:cubicBezTo>
                        <a:pt x="0" y="177"/>
                        <a:pt x="177" y="0"/>
                        <a:pt x="395" y="0"/>
                      </a:cubicBezTo>
                      <a:lnTo>
                        <a:pt x="395" y="0"/>
                      </a:lnTo>
                      <a:cubicBezTo>
                        <a:pt x="613" y="0"/>
                        <a:pt x="790" y="177"/>
                        <a:pt x="790" y="39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1" name="Freeform 235">
                  <a:extLst>
                    <a:ext uri="{FF2B5EF4-FFF2-40B4-BE49-F238E27FC236}">
                      <a16:creationId xmlns:a16="http://schemas.microsoft.com/office/drawing/2014/main" id="{96D28470-2617-42B8-82B6-70D09C4B23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2738" y="6389026"/>
                  <a:ext cx="718178" cy="718178"/>
                </a:xfrm>
                <a:custGeom>
                  <a:avLst/>
                  <a:gdLst>
                    <a:gd name="T0" fmla="*/ 403 w 808"/>
                    <a:gd name="T1" fmla="*/ 17 h 807"/>
                    <a:gd name="T2" fmla="*/ 403 w 808"/>
                    <a:gd name="T3" fmla="*/ 17 h 807"/>
                    <a:gd name="T4" fmla="*/ 17 w 808"/>
                    <a:gd name="T5" fmla="*/ 404 h 807"/>
                    <a:gd name="T6" fmla="*/ 17 w 808"/>
                    <a:gd name="T7" fmla="*/ 404 h 807"/>
                    <a:gd name="T8" fmla="*/ 403 w 808"/>
                    <a:gd name="T9" fmla="*/ 789 h 807"/>
                    <a:gd name="T10" fmla="*/ 403 w 808"/>
                    <a:gd name="T11" fmla="*/ 789 h 807"/>
                    <a:gd name="T12" fmla="*/ 789 w 808"/>
                    <a:gd name="T13" fmla="*/ 404 h 807"/>
                    <a:gd name="T14" fmla="*/ 789 w 808"/>
                    <a:gd name="T15" fmla="*/ 404 h 807"/>
                    <a:gd name="T16" fmla="*/ 403 w 808"/>
                    <a:gd name="T17" fmla="*/ 17 h 807"/>
                    <a:gd name="T18" fmla="*/ 403 w 808"/>
                    <a:gd name="T19" fmla="*/ 806 h 807"/>
                    <a:gd name="T20" fmla="*/ 403 w 808"/>
                    <a:gd name="T21" fmla="*/ 806 h 807"/>
                    <a:gd name="T22" fmla="*/ 0 w 808"/>
                    <a:gd name="T23" fmla="*/ 404 h 807"/>
                    <a:gd name="T24" fmla="*/ 0 w 808"/>
                    <a:gd name="T25" fmla="*/ 404 h 807"/>
                    <a:gd name="T26" fmla="*/ 403 w 808"/>
                    <a:gd name="T27" fmla="*/ 0 h 807"/>
                    <a:gd name="T28" fmla="*/ 403 w 808"/>
                    <a:gd name="T29" fmla="*/ 0 h 807"/>
                    <a:gd name="T30" fmla="*/ 807 w 808"/>
                    <a:gd name="T31" fmla="*/ 404 h 807"/>
                    <a:gd name="T32" fmla="*/ 807 w 808"/>
                    <a:gd name="T33" fmla="*/ 404 h 807"/>
                    <a:gd name="T34" fmla="*/ 403 w 808"/>
                    <a:gd name="T35" fmla="*/ 806 h 8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808" h="807">
                      <a:moveTo>
                        <a:pt x="403" y="17"/>
                      </a:moveTo>
                      <a:lnTo>
                        <a:pt x="403" y="17"/>
                      </a:lnTo>
                      <a:cubicBezTo>
                        <a:pt x="190" y="17"/>
                        <a:pt x="17" y="191"/>
                        <a:pt x="17" y="404"/>
                      </a:cubicBezTo>
                      <a:lnTo>
                        <a:pt x="17" y="404"/>
                      </a:lnTo>
                      <a:cubicBezTo>
                        <a:pt x="17" y="616"/>
                        <a:pt x="190" y="789"/>
                        <a:pt x="403" y="789"/>
                      </a:cubicBezTo>
                      <a:lnTo>
                        <a:pt x="403" y="789"/>
                      </a:lnTo>
                      <a:cubicBezTo>
                        <a:pt x="616" y="789"/>
                        <a:pt x="789" y="616"/>
                        <a:pt x="789" y="404"/>
                      </a:cubicBezTo>
                      <a:lnTo>
                        <a:pt x="789" y="404"/>
                      </a:lnTo>
                      <a:cubicBezTo>
                        <a:pt x="789" y="191"/>
                        <a:pt x="616" y="17"/>
                        <a:pt x="403" y="17"/>
                      </a:cubicBezTo>
                      <a:close/>
                      <a:moveTo>
                        <a:pt x="403" y="806"/>
                      </a:moveTo>
                      <a:lnTo>
                        <a:pt x="403" y="806"/>
                      </a:lnTo>
                      <a:cubicBezTo>
                        <a:pt x="180" y="806"/>
                        <a:pt x="0" y="625"/>
                        <a:pt x="0" y="404"/>
                      </a:cubicBezTo>
                      <a:lnTo>
                        <a:pt x="0" y="404"/>
                      </a:lnTo>
                      <a:cubicBezTo>
                        <a:pt x="0" y="181"/>
                        <a:pt x="180" y="0"/>
                        <a:pt x="403" y="0"/>
                      </a:cubicBezTo>
                      <a:lnTo>
                        <a:pt x="403" y="0"/>
                      </a:lnTo>
                      <a:cubicBezTo>
                        <a:pt x="625" y="0"/>
                        <a:pt x="807" y="181"/>
                        <a:pt x="807" y="404"/>
                      </a:cubicBezTo>
                      <a:lnTo>
                        <a:pt x="807" y="404"/>
                      </a:lnTo>
                      <a:cubicBezTo>
                        <a:pt x="807" y="625"/>
                        <a:pt x="625" y="806"/>
                        <a:pt x="403" y="8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2" name="Freeform 236">
                  <a:extLst>
                    <a:ext uri="{FF2B5EF4-FFF2-40B4-BE49-F238E27FC236}">
                      <a16:creationId xmlns:a16="http://schemas.microsoft.com/office/drawing/2014/main" id="{3C66F89E-E32D-4BB4-99C0-869717191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449602" y="6498911"/>
                  <a:ext cx="239393" cy="443466"/>
                </a:xfrm>
                <a:custGeom>
                  <a:avLst/>
                  <a:gdLst>
                    <a:gd name="T0" fmla="*/ 202 w 267"/>
                    <a:gd name="T1" fmla="*/ 167 h 500"/>
                    <a:gd name="T2" fmla="*/ 202 w 267"/>
                    <a:gd name="T3" fmla="*/ 167 h 500"/>
                    <a:gd name="T4" fmla="*/ 236 w 267"/>
                    <a:gd name="T5" fmla="*/ 140 h 500"/>
                    <a:gd name="T6" fmla="*/ 236 w 267"/>
                    <a:gd name="T7" fmla="*/ 140 h 500"/>
                    <a:gd name="T8" fmla="*/ 259 w 267"/>
                    <a:gd name="T9" fmla="*/ 3 h 500"/>
                    <a:gd name="T10" fmla="*/ 259 w 267"/>
                    <a:gd name="T11" fmla="*/ 3 h 500"/>
                    <a:gd name="T12" fmla="*/ 169 w 267"/>
                    <a:gd name="T13" fmla="*/ 109 h 500"/>
                    <a:gd name="T14" fmla="*/ 169 w 267"/>
                    <a:gd name="T15" fmla="*/ 109 h 500"/>
                    <a:gd name="T16" fmla="*/ 170 w 267"/>
                    <a:gd name="T17" fmla="*/ 152 h 500"/>
                    <a:gd name="T18" fmla="*/ 170 w 267"/>
                    <a:gd name="T19" fmla="*/ 152 h 500"/>
                    <a:gd name="T20" fmla="*/ 111 w 267"/>
                    <a:gd name="T21" fmla="*/ 213 h 500"/>
                    <a:gd name="T22" fmla="*/ 111 w 267"/>
                    <a:gd name="T23" fmla="*/ 213 h 500"/>
                    <a:gd name="T24" fmla="*/ 99 w 267"/>
                    <a:gd name="T25" fmla="*/ 310 h 500"/>
                    <a:gd name="T26" fmla="*/ 99 w 267"/>
                    <a:gd name="T27" fmla="*/ 310 h 500"/>
                    <a:gd name="T28" fmla="*/ 71 w 267"/>
                    <a:gd name="T29" fmla="*/ 328 h 500"/>
                    <a:gd name="T30" fmla="*/ 71 w 267"/>
                    <a:gd name="T31" fmla="*/ 328 h 500"/>
                    <a:gd name="T32" fmla="*/ 73 w 267"/>
                    <a:gd name="T33" fmla="*/ 358 h 500"/>
                    <a:gd name="T34" fmla="*/ 73 w 267"/>
                    <a:gd name="T35" fmla="*/ 358 h 500"/>
                    <a:gd name="T36" fmla="*/ 10 w 267"/>
                    <a:gd name="T37" fmla="*/ 426 h 500"/>
                    <a:gd name="T38" fmla="*/ 10 w 267"/>
                    <a:gd name="T39" fmla="*/ 426 h 500"/>
                    <a:gd name="T40" fmla="*/ 33 w 267"/>
                    <a:gd name="T41" fmla="*/ 488 h 500"/>
                    <a:gd name="T42" fmla="*/ 33 w 267"/>
                    <a:gd name="T43" fmla="*/ 488 h 500"/>
                    <a:gd name="T44" fmla="*/ 95 w 267"/>
                    <a:gd name="T45" fmla="*/ 465 h 500"/>
                    <a:gd name="T46" fmla="*/ 95 w 267"/>
                    <a:gd name="T47" fmla="*/ 465 h 500"/>
                    <a:gd name="T48" fmla="*/ 107 w 267"/>
                    <a:gd name="T49" fmla="*/ 375 h 500"/>
                    <a:gd name="T50" fmla="*/ 107 w 267"/>
                    <a:gd name="T51" fmla="*/ 375 h 500"/>
                    <a:gd name="T52" fmla="*/ 131 w 267"/>
                    <a:gd name="T53" fmla="*/ 356 h 500"/>
                    <a:gd name="T54" fmla="*/ 131 w 267"/>
                    <a:gd name="T55" fmla="*/ 356 h 500"/>
                    <a:gd name="T56" fmla="*/ 128 w 267"/>
                    <a:gd name="T57" fmla="*/ 323 h 500"/>
                    <a:gd name="T58" fmla="*/ 128 w 267"/>
                    <a:gd name="T59" fmla="*/ 323 h 500"/>
                    <a:gd name="T60" fmla="*/ 194 w 267"/>
                    <a:gd name="T61" fmla="*/ 252 h 500"/>
                    <a:gd name="T62" fmla="*/ 194 w 267"/>
                    <a:gd name="T63" fmla="*/ 252 h 500"/>
                    <a:gd name="T64" fmla="*/ 202 w 267"/>
                    <a:gd name="T65" fmla="*/ 167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67" h="500">
                      <a:moveTo>
                        <a:pt x="202" y="167"/>
                      </a:moveTo>
                      <a:lnTo>
                        <a:pt x="202" y="167"/>
                      </a:lnTo>
                      <a:cubicBezTo>
                        <a:pt x="202" y="167"/>
                        <a:pt x="228" y="157"/>
                        <a:pt x="236" y="140"/>
                      </a:cubicBezTo>
                      <a:lnTo>
                        <a:pt x="236" y="140"/>
                      </a:lnTo>
                      <a:cubicBezTo>
                        <a:pt x="257" y="94"/>
                        <a:pt x="266" y="6"/>
                        <a:pt x="259" y="3"/>
                      </a:cubicBezTo>
                      <a:lnTo>
                        <a:pt x="259" y="3"/>
                      </a:lnTo>
                      <a:cubicBezTo>
                        <a:pt x="252" y="0"/>
                        <a:pt x="191" y="63"/>
                        <a:pt x="169" y="109"/>
                      </a:cubicBezTo>
                      <a:lnTo>
                        <a:pt x="169" y="109"/>
                      </a:lnTo>
                      <a:cubicBezTo>
                        <a:pt x="162" y="126"/>
                        <a:pt x="170" y="152"/>
                        <a:pt x="170" y="152"/>
                      </a:cubicBezTo>
                      <a:lnTo>
                        <a:pt x="170" y="152"/>
                      </a:lnTo>
                      <a:cubicBezTo>
                        <a:pt x="170" y="152"/>
                        <a:pt x="122" y="200"/>
                        <a:pt x="111" y="213"/>
                      </a:cubicBezTo>
                      <a:lnTo>
                        <a:pt x="111" y="213"/>
                      </a:lnTo>
                      <a:cubicBezTo>
                        <a:pt x="92" y="232"/>
                        <a:pt x="92" y="283"/>
                        <a:pt x="99" y="310"/>
                      </a:cubicBezTo>
                      <a:lnTo>
                        <a:pt x="99" y="310"/>
                      </a:lnTo>
                      <a:cubicBezTo>
                        <a:pt x="88" y="310"/>
                        <a:pt x="77" y="317"/>
                        <a:pt x="71" y="328"/>
                      </a:cubicBezTo>
                      <a:lnTo>
                        <a:pt x="71" y="328"/>
                      </a:lnTo>
                      <a:cubicBezTo>
                        <a:pt x="67" y="339"/>
                        <a:pt x="68" y="350"/>
                        <a:pt x="73" y="358"/>
                      </a:cubicBezTo>
                      <a:lnTo>
                        <a:pt x="73" y="358"/>
                      </a:lnTo>
                      <a:cubicBezTo>
                        <a:pt x="49" y="373"/>
                        <a:pt x="19" y="409"/>
                        <a:pt x="10" y="426"/>
                      </a:cubicBezTo>
                      <a:lnTo>
                        <a:pt x="10" y="426"/>
                      </a:lnTo>
                      <a:cubicBezTo>
                        <a:pt x="0" y="449"/>
                        <a:pt x="10" y="477"/>
                        <a:pt x="33" y="488"/>
                      </a:cubicBezTo>
                      <a:lnTo>
                        <a:pt x="33" y="488"/>
                      </a:lnTo>
                      <a:cubicBezTo>
                        <a:pt x="56" y="499"/>
                        <a:pt x="84" y="488"/>
                        <a:pt x="95" y="465"/>
                      </a:cubicBezTo>
                      <a:lnTo>
                        <a:pt x="95" y="465"/>
                      </a:lnTo>
                      <a:cubicBezTo>
                        <a:pt x="103" y="448"/>
                        <a:pt x="112" y="402"/>
                        <a:pt x="107" y="375"/>
                      </a:cubicBezTo>
                      <a:lnTo>
                        <a:pt x="107" y="375"/>
                      </a:lnTo>
                      <a:cubicBezTo>
                        <a:pt x="118" y="373"/>
                        <a:pt x="126" y="366"/>
                        <a:pt x="131" y="356"/>
                      </a:cubicBezTo>
                      <a:lnTo>
                        <a:pt x="131" y="356"/>
                      </a:lnTo>
                      <a:cubicBezTo>
                        <a:pt x="136" y="345"/>
                        <a:pt x="135" y="333"/>
                        <a:pt x="128" y="323"/>
                      </a:cubicBezTo>
                      <a:lnTo>
                        <a:pt x="128" y="323"/>
                      </a:lnTo>
                      <a:cubicBezTo>
                        <a:pt x="153" y="311"/>
                        <a:pt x="190" y="276"/>
                        <a:pt x="194" y="252"/>
                      </a:cubicBezTo>
                      <a:lnTo>
                        <a:pt x="194" y="252"/>
                      </a:lnTo>
                      <a:cubicBezTo>
                        <a:pt x="198" y="234"/>
                        <a:pt x="202" y="167"/>
                        <a:pt x="202" y="16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3" name="Freeform: Shape 492">
                  <a:extLst>
                    <a:ext uri="{FF2B5EF4-FFF2-40B4-BE49-F238E27FC236}">
                      <a16:creationId xmlns:a16="http://schemas.microsoft.com/office/drawing/2014/main" id="{95F39172-CA72-4CB8-93E1-7DCF9AA93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82738" y="6392952"/>
                  <a:ext cx="713349" cy="713349"/>
                </a:xfrm>
                <a:custGeom>
                  <a:avLst/>
                  <a:gdLst>
                    <a:gd name="connsiteX0" fmla="*/ 353615 w 713349"/>
                    <a:gd name="connsiteY0" fmla="*/ 600441 h 713349"/>
                    <a:gd name="connsiteX1" fmla="*/ 360225 w 713349"/>
                    <a:gd name="connsiteY1" fmla="*/ 609474 h 713349"/>
                    <a:gd name="connsiteX2" fmla="*/ 360225 w 713349"/>
                    <a:gd name="connsiteY2" fmla="*/ 706123 h 713349"/>
                    <a:gd name="connsiteX3" fmla="*/ 353615 w 713349"/>
                    <a:gd name="connsiteY3" fmla="*/ 713349 h 713349"/>
                    <a:gd name="connsiteX4" fmla="*/ 345353 w 713349"/>
                    <a:gd name="connsiteY4" fmla="*/ 706123 h 713349"/>
                    <a:gd name="connsiteX5" fmla="*/ 345353 w 713349"/>
                    <a:gd name="connsiteY5" fmla="*/ 609474 h 713349"/>
                    <a:gd name="connsiteX6" fmla="*/ 353615 w 713349"/>
                    <a:gd name="connsiteY6" fmla="*/ 600441 h 713349"/>
                    <a:gd name="connsiteX7" fmla="*/ 175195 w 713349"/>
                    <a:gd name="connsiteY7" fmla="*/ 591416 h 713349"/>
                    <a:gd name="connsiteX8" fmla="*/ 176083 w 713349"/>
                    <a:gd name="connsiteY8" fmla="*/ 602405 h 713349"/>
                    <a:gd name="connsiteX9" fmla="*/ 148538 w 713349"/>
                    <a:gd name="connsiteY9" fmla="*/ 639948 h 713349"/>
                    <a:gd name="connsiteX10" fmla="*/ 142318 w 713349"/>
                    <a:gd name="connsiteY10" fmla="*/ 642696 h 713349"/>
                    <a:gd name="connsiteX11" fmla="*/ 136986 w 713349"/>
                    <a:gd name="connsiteY11" fmla="*/ 640864 h 713349"/>
                    <a:gd name="connsiteX12" fmla="*/ 136098 w 713349"/>
                    <a:gd name="connsiteY12" fmla="*/ 629876 h 713349"/>
                    <a:gd name="connsiteX13" fmla="*/ 163643 w 713349"/>
                    <a:gd name="connsiteY13" fmla="*/ 592332 h 713349"/>
                    <a:gd name="connsiteX14" fmla="*/ 175195 w 713349"/>
                    <a:gd name="connsiteY14" fmla="*/ 591416 h 713349"/>
                    <a:gd name="connsiteX15" fmla="*/ 595472 w 713349"/>
                    <a:gd name="connsiteY15" fmla="*/ 548164 h 713349"/>
                    <a:gd name="connsiteX16" fmla="*/ 631185 w 713349"/>
                    <a:gd name="connsiteY16" fmla="*/ 577487 h 713349"/>
                    <a:gd name="connsiteX17" fmla="*/ 632100 w 713349"/>
                    <a:gd name="connsiteY17" fmla="*/ 589039 h 713349"/>
                    <a:gd name="connsiteX18" fmla="*/ 625690 w 713349"/>
                    <a:gd name="connsiteY18" fmla="*/ 591705 h 713349"/>
                    <a:gd name="connsiteX19" fmla="*/ 620196 w 713349"/>
                    <a:gd name="connsiteY19" fmla="*/ 589928 h 713349"/>
                    <a:gd name="connsiteX20" fmla="*/ 584484 w 713349"/>
                    <a:gd name="connsiteY20" fmla="*/ 559716 h 713349"/>
                    <a:gd name="connsiteX21" fmla="*/ 584484 w 713349"/>
                    <a:gd name="connsiteY21" fmla="*/ 549053 h 713349"/>
                    <a:gd name="connsiteX22" fmla="*/ 595472 w 713349"/>
                    <a:gd name="connsiteY22" fmla="*/ 548164 h 713349"/>
                    <a:gd name="connsiteX23" fmla="*/ 608573 w 713349"/>
                    <a:gd name="connsiteY23" fmla="*/ 349276 h 713349"/>
                    <a:gd name="connsiteX24" fmla="*/ 706123 w 713349"/>
                    <a:gd name="connsiteY24" fmla="*/ 349276 h 713349"/>
                    <a:gd name="connsiteX25" fmla="*/ 713349 w 713349"/>
                    <a:gd name="connsiteY25" fmla="*/ 357125 h 713349"/>
                    <a:gd name="connsiteX26" fmla="*/ 706123 w 713349"/>
                    <a:gd name="connsiteY26" fmla="*/ 364102 h 713349"/>
                    <a:gd name="connsiteX27" fmla="*/ 608573 w 713349"/>
                    <a:gd name="connsiteY27" fmla="*/ 364102 h 713349"/>
                    <a:gd name="connsiteX28" fmla="*/ 600444 w 713349"/>
                    <a:gd name="connsiteY28" fmla="*/ 357125 h 713349"/>
                    <a:gd name="connsiteX29" fmla="*/ 608573 w 713349"/>
                    <a:gd name="connsiteY29" fmla="*/ 349276 h 713349"/>
                    <a:gd name="connsiteX30" fmla="*/ 7033 w 713349"/>
                    <a:gd name="connsiteY30" fmla="*/ 349276 h 713349"/>
                    <a:gd name="connsiteX31" fmla="*/ 101094 w 713349"/>
                    <a:gd name="connsiteY31" fmla="*/ 349276 h 713349"/>
                    <a:gd name="connsiteX32" fmla="*/ 109006 w 713349"/>
                    <a:gd name="connsiteY32" fmla="*/ 356712 h 713349"/>
                    <a:gd name="connsiteX33" fmla="*/ 101094 w 713349"/>
                    <a:gd name="connsiteY33" fmla="*/ 364148 h 713349"/>
                    <a:gd name="connsiteX34" fmla="*/ 7033 w 713349"/>
                    <a:gd name="connsiteY34" fmla="*/ 364148 h 713349"/>
                    <a:gd name="connsiteX35" fmla="*/ 0 w 713349"/>
                    <a:gd name="connsiteY35" fmla="*/ 356712 h 713349"/>
                    <a:gd name="connsiteX36" fmla="*/ 7033 w 713349"/>
                    <a:gd name="connsiteY36" fmla="*/ 349276 h 713349"/>
                    <a:gd name="connsiteX37" fmla="*/ 76589 w 713349"/>
                    <a:gd name="connsiteY37" fmla="*/ 151772 h 713349"/>
                    <a:gd name="connsiteX38" fmla="*/ 115221 w 713349"/>
                    <a:gd name="connsiteY38" fmla="*/ 178202 h 713349"/>
                    <a:gd name="connsiteX39" fmla="*/ 117981 w 713349"/>
                    <a:gd name="connsiteY39" fmla="*/ 188773 h 713349"/>
                    <a:gd name="connsiteX40" fmla="*/ 110622 w 713349"/>
                    <a:gd name="connsiteY40" fmla="*/ 191416 h 713349"/>
                    <a:gd name="connsiteX41" fmla="*/ 106023 w 713349"/>
                    <a:gd name="connsiteY41" fmla="*/ 189654 h 713349"/>
                    <a:gd name="connsiteX42" fmla="*/ 67391 w 713349"/>
                    <a:gd name="connsiteY42" fmla="*/ 164106 h 713349"/>
                    <a:gd name="connsiteX43" fmla="*/ 65552 w 713349"/>
                    <a:gd name="connsiteY43" fmla="*/ 153534 h 713349"/>
                    <a:gd name="connsiteX44" fmla="*/ 76589 w 713349"/>
                    <a:gd name="connsiteY44" fmla="*/ 151772 h 713349"/>
                    <a:gd name="connsiteX45" fmla="*/ 592805 w 713349"/>
                    <a:gd name="connsiteY45" fmla="*/ 97767 h 713349"/>
                    <a:gd name="connsiteX46" fmla="*/ 603738 w 713349"/>
                    <a:gd name="connsiteY46" fmla="*/ 97767 h 713349"/>
                    <a:gd name="connsiteX47" fmla="*/ 603738 w 713349"/>
                    <a:gd name="connsiteY47" fmla="*/ 108507 h 713349"/>
                    <a:gd name="connsiteX48" fmla="*/ 570940 w 713349"/>
                    <a:gd name="connsiteY48" fmla="*/ 141624 h 713349"/>
                    <a:gd name="connsiteX49" fmla="*/ 566385 w 713349"/>
                    <a:gd name="connsiteY49" fmla="*/ 144309 h 713349"/>
                    <a:gd name="connsiteX50" fmla="*/ 560918 w 713349"/>
                    <a:gd name="connsiteY50" fmla="*/ 141624 h 713349"/>
                    <a:gd name="connsiteX51" fmla="*/ 560007 w 713349"/>
                    <a:gd name="connsiteY51" fmla="*/ 130883 h 713349"/>
                    <a:gd name="connsiteX52" fmla="*/ 356715 w 713349"/>
                    <a:gd name="connsiteY52" fmla="*/ 0 h 713349"/>
                    <a:gd name="connsiteX53" fmla="*/ 364151 w 713349"/>
                    <a:gd name="connsiteY53" fmla="*/ 7912 h 713349"/>
                    <a:gd name="connsiteX54" fmla="*/ 364151 w 713349"/>
                    <a:gd name="connsiteY54" fmla="*/ 8073 h 713349"/>
                    <a:gd name="connsiteX55" fmla="*/ 364151 w 713349"/>
                    <a:gd name="connsiteY55" fmla="*/ 53821 h 713349"/>
                    <a:gd name="connsiteX56" fmla="*/ 364151 w 713349"/>
                    <a:gd name="connsiteY56" fmla="*/ 101974 h 713349"/>
                    <a:gd name="connsiteX57" fmla="*/ 356715 w 713349"/>
                    <a:gd name="connsiteY57" fmla="*/ 109006 h 713349"/>
                    <a:gd name="connsiteX58" fmla="*/ 349279 w 713349"/>
                    <a:gd name="connsiteY58" fmla="*/ 101974 h 713349"/>
                    <a:gd name="connsiteX59" fmla="*/ 349279 w 713349"/>
                    <a:gd name="connsiteY59" fmla="*/ 53821 h 713349"/>
                    <a:gd name="connsiteX60" fmla="*/ 349279 w 713349"/>
                    <a:gd name="connsiteY60" fmla="*/ 8073 h 713349"/>
                    <a:gd name="connsiteX61" fmla="*/ 349279 w 713349"/>
                    <a:gd name="connsiteY61" fmla="*/ 7912 h 713349"/>
                    <a:gd name="connsiteX62" fmla="*/ 356715 w 713349"/>
                    <a:gd name="connsiteY62" fmla="*/ 0 h 713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</a:cxnLst>
                  <a:rect l="l" t="t" r="r" b="b"/>
                  <a:pathLst>
                    <a:path w="713349" h="713349">
                      <a:moveTo>
                        <a:pt x="353615" y="600441"/>
                      </a:moveTo>
                      <a:cubicBezTo>
                        <a:pt x="356920" y="600441"/>
                        <a:pt x="360225" y="604958"/>
                        <a:pt x="360225" y="609474"/>
                      </a:cubicBezTo>
                      <a:lnTo>
                        <a:pt x="360225" y="706123"/>
                      </a:lnTo>
                      <a:cubicBezTo>
                        <a:pt x="360225" y="709736"/>
                        <a:pt x="356920" y="713349"/>
                        <a:pt x="353615" y="713349"/>
                      </a:cubicBezTo>
                      <a:cubicBezTo>
                        <a:pt x="348658" y="713349"/>
                        <a:pt x="345353" y="709736"/>
                        <a:pt x="345353" y="706123"/>
                      </a:cubicBezTo>
                      <a:lnTo>
                        <a:pt x="345353" y="609474"/>
                      </a:lnTo>
                      <a:cubicBezTo>
                        <a:pt x="345353" y="604958"/>
                        <a:pt x="348658" y="600441"/>
                        <a:pt x="353615" y="600441"/>
                      </a:cubicBezTo>
                      <a:close/>
                      <a:moveTo>
                        <a:pt x="175195" y="591416"/>
                      </a:moveTo>
                      <a:cubicBezTo>
                        <a:pt x="177860" y="594163"/>
                        <a:pt x="179638" y="598742"/>
                        <a:pt x="176083" y="602405"/>
                      </a:cubicBezTo>
                      <a:lnTo>
                        <a:pt x="148538" y="639948"/>
                      </a:lnTo>
                      <a:cubicBezTo>
                        <a:pt x="147649" y="641780"/>
                        <a:pt x="144983" y="642696"/>
                        <a:pt x="142318" y="642696"/>
                      </a:cubicBezTo>
                      <a:cubicBezTo>
                        <a:pt x="140541" y="642696"/>
                        <a:pt x="138764" y="642696"/>
                        <a:pt x="136986" y="640864"/>
                      </a:cubicBezTo>
                      <a:cubicBezTo>
                        <a:pt x="134321" y="639033"/>
                        <a:pt x="133432" y="633539"/>
                        <a:pt x="136098" y="629876"/>
                      </a:cubicBezTo>
                      <a:lnTo>
                        <a:pt x="163643" y="592332"/>
                      </a:lnTo>
                      <a:cubicBezTo>
                        <a:pt x="167198" y="589585"/>
                        <a:pt x="171640" y="588669"/>
                        <a:pt x="175195" y="591416"/>
                      </a:cubicBezTo>
                      <a:close/>
                      <a:moveTo>
                        <a:pt x="595472" y="548164"/>
                      </a:moveTo>
                      <a:lnTo>
                        <a:pt x="631185" y="577487"/>
                      </a:lnTo>
                      <a:cubicBezTo>
                        <a:pt x="634847" y="581041"/>
                        <a:pt x="634847" y="586373"/>
                        <a:pt x="632100" y="589039"/>
                      </a:cubicBezTo>
                      <a:cubicBezTo>
                        <a:pt x="630269" y="590816"/>
                        <a:pt x="628438" y="591705"/>
                        <a:pt x="625690" y="591705"/>
                      </a:cubicBezTo>
                      <a:cubicBezTo>
                        <a:pt x="623859" y="591705"/>
                        <a:pt x="622028" y="591705"/>
                        <a:pt x="620196" y="589928"/>
                      </a:cubicBezTo>
                      <a:lnTo>
                        <a:pt x="584484" y="559716"/>
                      </a:lnTo>
                      <a:cubicBezTo>
                        <a:pt x="581737" y="557050"/>
                        <a:pt x="580821" y="552607"/>
                        <a:pt x="584484" y="549053"/>
                      </a:cubicBezTo>
                      <a:cubicBezTo>
                        <a:pt x="586315" y="545499"/>
                        <a:pt x="591810" y="545499"/>
                        <a:pt x="595472" y="548164"/>
                      </a:cubicBezTo>
                      <a:close/>
                      <a:moveTo>
                        <a:pt x="608573" y="349276"/>
                      </a:moveTo>
                      <a:lnTo>
                        <a:pt x="706123" y="349276"/>
                      </a:lnTo>
                      <a:cubicBezTo>
                        <a:pt x="709736" y="349276"/>
                        <a:pt x="713349" y="352765"/>
                        <a:pt x="713349" y="357125"/>
                      </a:cubicBezTo>
                      <a:cubicBezTo>
                        <a:pt x="713349" y="361486"/>
                        <a:pt x="709736" y="364102"/>
                        <a:pt x="706123" y="364102"/>
                      </a:cubicBezTo>
                      <a:lnTo>
                        <a:pt x="608573" y="364102"/>
                      </a:lnTo>
                      <a:cubicBezTo>
                        <a:pt x="604057" y="364102"/>
                        <a:pt x="600444" y="361486"/>
                        <a:pt x="600444" y="357125"/>
                      </a:cubicBezTo>
                      <a:cubicBezTo>
                        <a:pt x="600444" y="352765"/>
                        <a:pt x="604057" y="349276"/>
                        <a:pt x="608573" y="349276"/>
                      </a:cubicBezTo>
                      <a:close/>
                      <a:moveTo>
                        <a:pt x="7033" y="349276"/>
                      </a:moveTo>
                      <a:lnTo>
                        <a:pt x="101094" y="349276"/>
                      </a:lnTo>
                      <a:cubicBezTo>
                        <a:pt x="105490" y="349276"/>
                        <a:pt x="109006" y="352581"/>
                        <a:pt x="109006" y="356712"/>
                      </a:cubicBezTo>
                      <a:cubicBezTo>
                        <a:pt x="109006" y="360017"/>
                        <a:pt x="105490" y="364148"/>
                        <a:pt x="101094" y="364148"/>
                      </a:cubicBezTo>
                      <a:lnTo>
                        <a:pt x="7033" y="364148"/>
                      </a:lnTo>
                      <a:cubicBezTo>
                        <a:pt x="3516" y="364148"/>
                        <a:pt x="0" y="360017"/>
                        <a:pt x="0" y="356712"/>
                      </a:cubicBezTo>
                      <a:cubicBezTo>
                        <a:pt x="0" y="352581"/>
                        <a:pt x="3516" y="349276"/>
                        <a:pt x="7033" y="349276"/>
                      </a:cubicBezTo>
                      <a:close/>
                      <a:moveTo>
                        <a:pt x="76589" y="151772"/>
                      </a:moveTo>
                      <a:lnTo>
                        <a:pt x="115221" y="178202"/>
                      </a:lnTo>
                      <a:cubicBezTo>
                        <a:pt x="119821" y="179964"/>
                        <a:pt x="120740" y="184368"/>
                        <a:pt x="117981" y="188773"/>
                      </a:cubicBezTo>
                      <a:cubicBezTo>
                        <a:pt x="116141" y="190535"/>
                        <a:pt x="113382" y="191416"/>
                        <a:pt x="110622" y="191416"/>
                      </a:cubicBezTo>
                      <a:cubicBezTo>
                        <a:pt x="108783" y="191416"/>
                        <a:pt x="107863" y="191416"/>
                        <a:pt x="106023" y="189654"/>
                      </a:cubicBezTo>
                      <a:lnTo>
                        <a:pt x="67391" y="164106"/>
                      </a:lnTo>
                      <a:cubicBezTo>
                        <a:pt x="63712" y="162344"/>
                        <a:pt x="62792" y="157058"/>
                        <a:pt x="65552" y="153534"/>
                      </a:cubicBezTo>
                      <a:cubicBezTo>
                        <a:pt x="68311" y="150010"/>
                        <a:pt x="72910" y="149129"/>
                        <a:pt x="76589" y="151772"/>
                      </a:cubicBezTo>
                      <a:close/>
                      <a:moveTo>
                        <a:pt x="592805" y="97767"/>
                      </a:moveTo>
                      <a:cubicBezTo>
                        <a:pt x="595538" y="94187"/>
                        <a:pt x="600094" y="94187"/>
                        <a:pt x="603738" y="97767"/>
                      </a:cubicBezTo>
                      <a:cubicBezTo>
                        <a:pt x="606471" y="100452"/>
                        <a:pt x="607382" y="104927"/>
                        <a:pt x="603738" y="108507"/>
                      </a:cubicBezTo>
                      <a:lnTo>
                        <a:pt x="570940" y="141624"/>
                      </a:lnTo>
                      <a:cubicBezTo>
                        <a:pt x="570029" y="143414"/>
                        <a:pt x="568207" y="144309"/>
                        <a:pt x="566385" y="144309"/>
                      </a:cubicBezTo>
                      <a:cubicBezTo>
                        <a:pt x="563652" y="144309"/>
                        <a:pt x="561829" y="143414"/>
                        <a:pt x="560918" y="141624"/>
                      </a:cubicBezTo>
                      <a:cubicBezTo>
                        <a:pt x="557274" y="138939"/>
                        <a:pt x="557274" y="134463"/>
                        <a:pt x="560007" y="130883"/>
                      </a:cubicBezTo>
                      <a:close/>
                      <a:moveTo>
                        <a:pt x="356715" y="0"/>
                      </a:moveTo>
                      <a:cubicBezTo>
                        <a:pt x="360846" y="0"/>
                        <a:pt x="364151" y="4396"/>
                        <a:pt x="364151" y="7912"/>
                      </a:cubicBezTo>
                      <a:lnTo>
                        <a:pt x="364151" y="8073"/>
                      </a:lnTo>
                      <a:lnTo>
                        <a:pt x="364151" y="53821"/>
                      </a:lnTo>
                      <a:lnTo>
                        <a:pt x="364151" y="101974"/>
                      </a:lnTo>
                      <a:cubicBezTo>
                        <a:pt x="364151" y="106369"/>
                        <a:pt x="360846" y="109006"/>
                        <a:pt x="356715" y="109006"/>
                      </a:cubicBezTo>
                      <a:cubicBezTo>
                        <a:pt x="353410" y="109006"/>
                        <a:pt x="349279" y="106369"/>
                        <a:pt x="349279" y="101974"/>
                      </a:cubicBezTo>
                      <a:lnTo>
                        <a:pt x="349279" y="53821"/>
                      </a:lnTo>
                      <a:lnTo>
                        <a:pt x="349279" y="8073"/>
                      </a:lnTo>
                      <a:lnTo>
                        <a:pt x="349279" y="7912"/>
                      </a:lnTo>
                      <a:cubicBezTo>
                        <a:pt x="349279" y="4396"/>
                        <a:pt x="353410" y="0"/>
                        <a:pt x="3567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94" name="Freeform 246">
                  <a:extLst>
                    <a:ext uri="{FF2B5EF4-FFF2-40B4-BE49-F238E27FC236}">
                      <a16:creationId xmlns:a16="http://schemas.microsoft.com/office/drawing/2014/main" id="{7C868301-C85D-4A64-8CBE-7F4E3E4A3A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19092" y="6710832"/>
                  <a:ext cx="1016437" cy="15698"/>
                </a:xfrm>
                <a:custGeom>
                  <a:avLst/>
                  <a:gdLst>
                    <a:gd name="T0" fmla="*/ 1132 w 1142"/>
                    <a:gd name="T1" fmla="*/ 18 h 19"/>
                    <a:gd name="T2" fmla="*/ 8 w 1142"/>
                    <a:gd name="T3" fmla="*/ 18 h 19"/>
                    <a:gd name="T4" fmla="*/ 8 w 1142"/>
                    <a:gd name="T5" fmla="*/ 18 h 19"/>
                    <a:gd name="T6" fmla="*/ 0 w 1142"/>
                    <a:gd name="T7" fmla="*/ 8 h 19"/>
                    <a:gd name="T8" fmla="*/ 0 w 1142"/>
                    <a:gd name="T9" fmla="*/ 8 h 19"/>
                    <a:gd name="T10" fmla="*/ 8 w 1142"/>
                    <a:gd name="T11" fmla="*/ 0 h 19"/>
                    <a:gd name="T12" fmla="*/ 1132 w 1142"/>
                    <a:gd name="T13" fmla="*/ 0 h 19"/>
                    <a:gd name="T14" fmla="*/ 1132 w 1142"/>
                    <a:gd name="T15" fmla="*/ 0 h 19"/>
                    <a:gd name="T16" fmla="*/ 1141 w 1142"/>
                    <a:gd name="T17" fmla="*/ 8 h 19"/>
                    <a:gd name="T18" fmla="*/ 1141 w 1142"/>
                    <a:gd name="T19" fmla="*/ 8 h 19"/>
                    <a:gd name="T20" fmla="*/ 1132 w 1142"/>
                    <a:gd name="T21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142" h="19">
                      <a:moveTo>
                        <a:pt x="1132" y="18"/>
                      </a:moveTo>
                      <a:lnTo>
                        <a:pt x="8" y="18"/>
                      </a:lnTo>
                      <a:lnTo>
                        <a:pt x="8" y="18"/>
                      </a:lnTo>
                      <a:cubicBezTo>
                        <a:pt x="3" y="18"/>
                        <a:pt x="0" y="13"/>
                        <a:pt x="0" y="8"/>
                      </a:cubicBezTo>
                      <a:lnTo>
                        <a:pt x="0" y="8"/>
                      </a:lnTo>
                      <a:cubicBezTo>
                        <a:pt x="0" y="4"/>
                        <a:pt x="3" y="0"/>
                        <a:pt x="8" y="0"/>
                      </a:cubicBezTo>
                      <a:lnTo>
                        <a:pt x="1132" y="0"/>
                      </a:lnTo>
                      <a:lnTo>
                        <a:pt x="1132" y="0"/>
                      </a:lnTo>
                      <a:cubicBezTo>
                        <a:pt x="1138" y="0"/>
                        <a:pt x="1141" y="4"/>
                        <a:pt x="1141" y="8"/>
                      </a:cubicBezTo>
                      <a:lnTo>
                        <a:pt x="1141" y="8"/>
                      </a:lnTo>
                      <a:cubicBezTo>
                        <a:pt x="1141" y="13"/>
                        <a:pt x="1138" y="18"/>
                        <a:pt x="1132" y="1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n-US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63" name="Group 262">
              <a:extLst>
                <a:ext uri="{FF2B5EF4-FFF2-40B4-BE49-F238E27FC236}">
                  <a16:creationId xmlns:a16="http://schemas.microsoft.com/office/drawing/2014/main" id="{54E3F777-13E0-4D15-B0A8-6F6C30397866}"/>
                </a:ext>
              </a:extLst>
            </p:cNvPr>
            <p:cNvGrpSpPr/>
            <p:nvPr/>
          </p:nvGrpSpPr>
          <p:grpSpPr>
            <a:xfrm>
              <a:off x="1506994" y="9846479"/>
              <a:ext cx="13080234" cy="1612953"/>
              <a:chOff x="1506994" y="9846479"/>
              <a:chExt cx="13080234" cy="1612953"/>
            </a:xfrm>
          </p:grpSpPr>
          <p:sp>
            <p:nvSpPr>
              <p:cNvPr id="386" name="Freeform 2">
                <a:extLst>
                  <a:ext uri="{FF2B5EF4-FFF2-40B4-BE49-F238E27FC236}">
                    <a16:creationId xmlns:a16="http://schemas.microsoft.com/office/drawing/2014/main" id="{D7C04652-3A6F-40D1-8BAE-A5B1F6D0F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766" y="11302454"/>
                <a:ext cx="13060613" cy="149130"/>
              </a:xfrm>
              <a:custGeom>
                <a:avLst/>
                <a:gdLst>
                  <a:gd name="T0" fmla="*/ 0 w 14675"/>
                  <a:gd name="T1" fmla="*/ 0 h 167"/>
                  <a:gd name="T2" fmla="*/ 0 w 14675"/>
                  <a:gd name="T3" fmla="*/ 4 h 167"/>
                  <a:gd name="T4" fmla="*/ 0 w 14675"/>
                  <a:gd name="T5" fmla="*/ 8 h 167"/>
                  <a:gd name="T6" fmla="*/ 0 w 14675"/>
                  <a:gd name="T7" fmla="*/ 8 h 167"/>
                  <a:gd name="T8" fmla="*/ 47 w 14675"/>
                  <a:gd name="T9" fmla="*/ 119 h 167"/>
                  <a:gd name="T10" fmla="*/ 47 w 14675"/>
                  <a:gd name="T11" fmla="*/ 119 h 167"/>
                  <a:gd name="T12" fmla="*/ 158 w 14675"/>
                  <a:gd name="T13" fmla="*/ 166 h 167"/>
                  <a:gd name="T14" fmla="*/ 7337 w 14675"/>
                  <a:gd name="T15" fmla="*/ 166 h 167"/>
                  <a:gd name="T16" fmla="*/ 14516 w 14675"/>
                  <a:gd name="T17" fmla="*/ 166 h 167"/>
                  <a:gd name="T18" fmla="*/ 14516 w 14675"/>
                  <a:gd name="T19" fmla="*/ 166 h 167"/>
                  <a:gd name="T20" fmla="*/ 14627 w 14675"/>
                  <a:gd name="T21" fmla="*/ 119 h 167"/>
                  <a:gd name="T22" fmla="*/ 14627 w 14675"/>
                  <a:gd name="T23" fmla="*/ 119 h 167"/>
                  <a:gd name="T24" fmla="*/ 14674 w 14675"/>
                  <a:gd name="T25" fmla="*/ 8 h 167"/>
                  <a:gd name="T26" fmla="*/ 14674 w 14675"/>
                  <a:gd name="T27" fmla="*/ 4 h 167"/>
                  <a:gd name="T28" fmla="*/ 14674 w 14675"/>
                  <a:gd name="T29" fmla="*/ 0 h 167"/>
                  <a:gd name="T30" fmla="*/ 7337 w 14675"/>
                  <a:gd name="T31" fmla="*/ 0 h 167"/>
                  <a:gd name="T32" fmla="*/ 0 w 14675"/>
                  <a:gd name="T3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675" h="167">
                    <a:moveTo>
                      <a:pt x="0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cubicBezTo>
                      <a:pt x="0" y="52"/>
                      <a:pt x="18" y="90"/>
                      <a:pt x="47" y="119"/>
                    </a:cubicBezTo>
                    <a:lnTo>
                      <a:pt x="47" y="119"/>
                    </a:lnTo>
                    <a:cubicBezTo>
                      <a:pt x="75" y="147"/>
                      <a:pt x="114" y="166"/>
                      <a:pt x="158" y="166"/>
                    </a:cubicBezTo>
                    <a:lnTo>
                      <a:pt x="7337" y="166"/>
                    </a:lnTo>
                    <a:lnTo>
                      <a:pt x="14516" y="166"/>
                    </a:lnTo>
                    <a:lnTo>
                      <a:pt x="14516" y="166"/>
                    </a:lnTo>
                    <a:cubicBezTo>
                      <a:pt x="14560" y="166"/>
                      <a:pt x="14599" y="147"/>
                      <a:pt x="14627" y="119"/>
                    </a:cubicBezTo>
                    <a:lnTo>
                      <a:pt x="14627" y="119"/>
                    </a:lnTo>
                    <a:cubicBezTo>
                      <a:pt x="14656" y="90"/>
                      <a:pt x="14674" y="52"/>
                      <a:pt x="14674" y="8"/>
                    </a:cubicBezTo>
                    <a:lnTo>
                      <a:pt x="14674" y="4"/>
                    </a:lnTo>
                    <a:lnTo>
                      <a:pt x="14674" y="0"/>
                    </a:lnTo>
                    <a:lnTo>
                      <a:pt x="733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3">
                <a:extLst>
                  <a:ext uri="{FF2B5EF4-FFF2-40B4-BE49-F238E27FC236}">
                    <a16:creationId xmlns:a16="http://schemas.microsoft.com/office/drawing/2014/main" id="{1E60A4C1-C51B-4E7C-BE8C-B892E474A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917" y="11294605"/>
                <a:ext cx="13076311" cy="164827"/>
              </a:xfrm>
              <a:custGeom>
                <a:avLst/>
                <a:gdLst>
                  <a:gd name="T0" fmla="*/ 17 w 14691"/>
                  <a:gd name="T1" fmla="*/ 18 h 184"/>
                  <a:gd name="T2" fmla="*/ 17 w 14691"/>
                  <a:gd name="T3" fmla="*/ 18 h 184"/>
                  <a:gd name="T4" fmla="*/ 61 w 14691"/>
                  <a:gd name="T5" fmla="*/ 121 h 184"/>
                  <a:gd name="T6" fmla="*/ 61 w 14691"/>
                  <a:gd name="T7" fmla="*/ 121 h 184"/>
                  <a:gd name="T8" fmla="*/ 166 w 14691"/>
                  <a:gd name="T9" fmla="*/ 165 h 184"/>
                  <a:gd name="T10" fmla="*/ 14524 w 14691"/>
                  <a:gd name="T11" fmla="*/ 165 h 184"/>
                  <a:gd name="T12" fmla="*/ 14524 w 14691"/>
                  <a:gd name="T13" fmla="*/ 165 h 184"/>
                  <a:gd name="T14" fmla="*/ 14629 w 14691"/>
                  <a:gd name="T15" fmla="*/ 121 h 184"/>
                  <a:gd name="T16" fmla="*/ 14629 w 14691"/>
                  <a:gd name="T17" fmla="*/ 121 h 184"/>
                  <a:gd name="T18" fmla="*/ 14673 w 14691"/>
                  <a:gd name="T19" fmla="*/ 18 h 184"/>
                  <a:gd name="T20" fmla="*/ 17 w 14691"/>
                  <a:gd name="T21" fmla="*/ 18 h 184"/>
                  <a:gd name="T22" fmla="*/ 14524 w 14691"/>
                  <a:gd name="T23" fmla="*/ 183 h 184"/>
                  <a:gd name="T24" fmla="*/ 166 w 14691"/>
                  <a:gd name="T25" fmla="*/ 183 h 184"/>
                  <a:gd name="T26" fmla="*/ 166 w 14691"/>
                  <a:gd name="T27" fmla="*/ 183 h 184"/>
                  <a:gd name="T28" fmla="*/ 48 w 14691"/>
                  <a:gd name="T29" fmla="*/ 134 h 184"/>
                  <a:gd name="T30" fmla="*/ 48 w 14691"/>
                  <a:gd name="T31" fmla="*/ 134 h 184"/>
                  <a:gd name="T32" fmla="*/ 0 w 14691"/>
                  <a:gd name="T33" fmla="*/ 17 h 184"/>
                  <a:gd name="T34" fmla="*/ 0 w 14691"/>
                  <a:gd name="T35" fmla="*/ 9 h 184"/>
                  <a:gd name="T36" fmla="*/ 0 w 14691"/>
                  <a:gd name="T37" fmla="*/ 9 h 184"/>
                  <a:gd name="T38" fmla="*/ 8 w 14691"/>
                  <a:gd name="T39" fmla="*/ 0 h 184"/>
                  <a:gd name="T40" fmla="*/ 14682 w 14691"/>
                  <a:gd name="T41" fmla="*/ 0 h 184"/>
                  <a:gd name="T42" fmla="*/ 14682 w 14691"/>
                  <a:gd name="T43" fmla="*/ 0 h 184"/>
                  <a:gd name="T44" fmla="*/ 14690 w 14691"/>
                  <a:gd name="T45" fmla="*/ 9 h 184"/>
                  <a:gd name="T46" fmla="*/ 14690 w 14691"/>
                  <a:gd name="T47" fmla="*/ 17 h 184"/>
                  <a:gd name="T48" fmla="*/ 14690 w 14691"/>
                  <a:gd name="T49" fmla="*/ 17 h 184"/>
                  <a:gd name="T50" fmla="*/ 14642 w 14691"/>
                  <a:gd name="T51" fmla="*/ 134 h 184"/>
                  <a:gd name="T52" fmla="*/ 14642 w 14691"/>
                  <a:gd name="T53" fmla="*/ 134 h 184"/>
                  <a:gd name="T54" fmla="*/ 14524 w 14691"/>
                  <a:gd name="T55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691" h="184">
                    <a:moveTo>
                      <a:pt x="17" y="18"/>
                    </a:moveTo>
                    <a:lnTo>
                      <a:pt x="17" y="18"/>
                    </a:lnTo>
                    <a:cubicBezTo>
                      <a:pt x="18" y="57"/>
                      <a:pt x="33" y="94"/>
                      <a:pt x="61" y="121"/>
                    </a:cubicBezTo>
                    <a:lnTo>
                      <a:pt x="61" y="121"/>
                    </a:lnTo>
                    <a:cubicBezTo>
                      <a:pt x="89" y="150"/>
                      <a:pt x="125" y="165"/>
                      <a:pt x="166" y="165"/>
                    </a:cubicBezTo>
                    <a:lnTo>
                      <a:pt x="14524" y="165"/>
                    </a:lnTo>
                    <a:lnTo>
                      <a:pt x="14524" y="165"/>
                    </a:lnTo>
                    <a:cubicBezTo>
                      <a:pt x="14563" y="165"/>
                      <a:pt x="14601" y="150"/>
                      <a:pt x="14629" y="121"/>
                    </a:cubicBezTo>
                    <a:lnTo>
                      <a:pt x="14629" y="121"/>
                    </a:lnTo>
                    <a:cubicBezTo>
                      <a:pt x="14657" y="94"/>
                      <a:pt x="14672" y="57"/>
                      <a:pt x="14673" y="18"/>
                    </a:cubicBezTo>
                    <a:lnTo>
                      <a:pt x="17" y="18"/>
                    </a:lnTo>
                    <a:close/>
                    <a:moveTo>
                      <a:pt x="14524" y="183"/>
                    </a:moveTo>
                    <a:lnTo>
                      <a:pt x="166" y="183"/>
                    </a:lnTo>
                    <a:lnTo>
                      <a:pt x="166" y="183"/>
                    </a:lnTo>
                    <a:cubicBezTo>
                      <a:pt x="121" y="183"/>
                      <a:pt x="79" y="166"/>
                      <a:pt x="48" y="134"/>
                    </a:cubicBezTo>
                    <a:lnTo>
                      <a:pt x="48" y="134"/>
                    </a:lnTo>
                    <a:cubicBezTo>
                      <a:pt x="17" y="103"/>
                      <a:pt x="0" y="61"/>
                      <a:pt x="0" y="1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4682" y="0"/>
                    </a:lnTo>
                    <a:lnTo>
                      <a:pt x="14682" y="0"/>
                    </a:lnTo>
                    <a:cubicBezTo>
                      <a:pt x="14686" y="0"/>
                      <a:pt x="14690" y="4"/>
                      <a:pt x="14690" y="9"/>
                    </a:cubicBezTo>
                    <a:lnTo>
                      <a:pt x="14690" y="17"/>
                    </a:lnTo>
                    <a:lnTo>
                      <a:pt x="14690" y="17"/>
                    </a:lnTo>
                    <a:cubicBezTo>
                      <a:pt x="14690" y="61"/>
                      <a:pt x="14673" y="103"/>
                      <a:pt x="14642" y="134"/>
                    </a:cubicBezTo>
                    <a:lnTo>
                      <a:pt x="14642" y="134"/>
                    </a:lnTo>
                    <a:cubicBezTo>
                      <a:pt x="14610" y="166"/>
                      <a:pt x="14569" y="183"/>
                      <a:pt x="14524" y="1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4">
                <a:extLst>
                  <a:ext uri="{FF2B5EF4-FFF2-40B4-BE49-F238E27FC236}">
                    <a16:creationId xmlns:a16="http://schemas.microsoft.com/office/drawing/2014/main" id="{66D9799E-7B8C-4FA9-B4A9-1CC273680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766" y="10289942"/>
                <a:ext cx="13060613" cy="1016437"/>
              </a:xfrm>
              <a:custGeom>
                <a:avLst/>
                <a:gdLst>
                  <a:gd name="T0" fmla="*/ 14674 w 14675"/>
                  <a:gd name="T1" fmla="*/ 157 h 1141"/>
                  <a:gd name="T2" fmla="*/ 14674 w 14675"/>
                  <a:gd name="T3" fmla="*/ 157 h 1141"/>
                  <a:gd name="T4" fmla="*/ 14627 w 14675"/>
                  <a:gd name="T5" fmla="*/ 46 h 1141"/>
                  <a:gd name="T6" fmla="*/ 14627 w 14675"/>
                  <a:gd name="T7" fmla="*/ 46 h 1141"/>
                  <a:gd name="T8" fmla="*/ 14516 w 14675"/>
                  <a:gd name="T9" fmla="*/ 0 h 1141"/>
                  <a:gd name="T10" fmla="*/ 7337 w 14675"/>
                  <a:gd name="T11" fmla="*/ 0 h 1141"/>
                  <a:gd name="T12" fmla="*/ 158 w 14675"/>
                  <a:gd name="T13" fmla="*/ 0 h 1141"/>
                  <a:gd name="T14" fmla="*/ 158 w 14675"/>
                  <a:gd name="T15" fmla="*/ 0 h 1141"/>
                  <a:gd name="T16" fmla="*/ 47 w 14675"/>
                  <a:gd name="T17" fmla="*/ 46 h 1141"/>
                  <a:gd name="T18" fmla="*/ 47 w 14675"/>
                  <a:gd name="T19" fmla="*/ 46 h 1141"/>
                  <a:gd name="T20" fmla="*/ 0 w 14675"/>
                  <a:gd name="T21" fmla="*/ 157 h 1141"/>
                  <a:gd name="T22" fmla="*/ 0 w 14675"/>
                  <a:gd name="T23" fmla="*/ 649 h 1141"/>
                  <a:gd name="T24" fmla="*/ 0 w 14675"/>
                  <a:gd name="T25" fmla="*/ 1140 h 1141"/>
                  <a:gd name="T26" fmla="*/ 7337 w 14675"/>
                  <a:gd name="T27" fmla="*/ 1140 h 1141"/>
                  <a:gd name="T28" fmla="*/ 14674 w 14675"/>
                  <a:gd name="T29" fmla="*/ 1140 h 1141"/>
                  <a:gd name="T30" fmla="*/ 14674 w 14675"/>
                  <a:gd name="T31" fmla="*/ 649 h 1141"/>
                  <a:gd name="T32" fmla="*/ 14674 w 14675"/>
                  <a:gd name="T33" fmla="*/ 157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675" h="1141">
                    <a:moveTo>
                      <a:pt x="14674" y="157"/>
                    </a:moveTo>
                    <a:lnTo>
                      <a:pt x="14674" y="157"/>
                    </a:lnTo>
                    <a:cubicBezTo>
                      <a:pt x="14674" y="114"/>
                      <a:pt x="14656" y="74"/>
                      <a:pt x="14627" y="46"/>
                    </a:cubicBezTo>
                    <a:lnTo>
                      <a:pt x="14627" y="46"/>
                    </a:lnTo>
                    <a:cubicBezTo>
                      <a:pt x="14599" y="18"/>
                      <a:pt x="14560" y="0"/>
                      <a:pt x="14516" y="0"/>
                    </a:cubicBezTo>
                    <a:lnTo>
                      <a:pt x="7337" y="0"/>
                    </a:lnTo>
                    <a:lnTo>
                      <a:pt x="158" y="0"/>
                    </a:lnTo>
                    <a:lnTo>
                      <a:pt x="158" y="0"/>
                    </a:lnTo>
                    <a:cubicBezTo>
                      <a:pt x="114" y="0"/>
                      <a:pt x="75" y="18"/>
                      <a:pt x="47" y="46"/>
                    </a:cubicBezTo>
                    <a:lnTo>
                      <a:pt x="47" y="46"/>
                    </a:lnTo>
                    <a:cubicBezTo>
                      <a:pt x="18" y="74"/>
                      <a:pt x="0" y="114"/>
                      <a:pt x="0" y="157"/>
                    </a:cubicBezTo>
                    <a:lnTo>
                      <a:pt x="0" y="649"/>
                    </a:lnTo>
                    <a:lnTo>
                      <a:pt x="0" y="1140"/>
                    </a:lnTo>
                    <a:lnTo>
                      <a:pt x="7337" y="1140"/>
                    </a:lnTo>
                    <a:lnTo>
                      <a:pt x="14674" y="1140"/>
                    </a:lnTo>
                    <a:lnTo>
                      <a:pt x="14674" y="649"/>
                    </a:lnTo>
                    <a:lnTo>
                      <a:pt x="14674" y="1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5">
                <a:extLst>
                  <a:ext uri="{FF2B5EF4-FFF2-40B4-BE49-F238E27FC236}">
                    <a16:creationId xmlns:a16="http://schemas.microsoft.com/office/drawing/2014/main" id="{3E01D6B9-5E22-455B-A1C9-A1A0B5CEE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917" y="10282093"/>
                <a:ext cx="13076311" cy="1032135"/>
              </a:xfrm>
              <a:custGeom>
                <a:avLst/>
                <a:gdLst>
                  <a:gd name="T0" fmla="*/ 17 w 14691"/>
                  <a:gd name="T1" fmla="*/ 1140 h 1159"/>
                  <a:gd name="T2" fmla="*/ 14673 w 14691"/>
                  <a:gd name="T3" fmla="*/ 1140 h 1159"/>
                  <a:gd name="T4" fmla="*/ 14673 w 14691"/>
                  <a:gd name="T5" fmla="*/ 166 h 1159"/>
                  <a:gd name="T6" fmla="*/ 14673 w 14691"/>
                  <a:gd name="T7" fmla="*/ 166 h 1159"/>
                  <a:gd name="T8" fmla="*/ 14629 w 14691"/>
                  <a:gd name="T9" fmla="*/ 61 h 1159"/>
                  <a:gd name="T10" fmla="*/ 14629 w 14691"/>
                  <a:gd name="T11" fmla="*/ 61 h 1159"/>
                  <a:gd name="T12" fmla="*/ 14524 w 14691"/>
                  <a:gd name="T13" fmla="*/ 17 h 1159"/>
                  <a:gd name="T14" fmla="*/ 166 w 14691"/>
                  <a:gd name="T15" fmla="*/ 17 h 1159"/>
                  <a:gd name="T16" fmla="*/ 166 w 14691"/>
                  <a:gd name="T17" fmla="*/ 17 h 1159"/>
                  <a:gd name="T18" fmla="*/ 61 w 14691"/>
                  <a:gd name="T19" fmla="*/ 61 h 1159"/>
                  <a:gd name="T20" fmla="*/ 61 w 14691"/>
                  <a:gd name="T21" fmla="*/ 61 h 1159"/>
                  <a:gd name="T22" fmla="*/ 17 w 14691"/>
                  <a:gd name="T23" fmla="*/ 166 h 1159"/>
                  <a:gd name="T24" fmla="*/ 17 w 14691"/>
                  <a:gd name="T25" fmla="*/ 1140 h 1159"/>
                  <a:gd name="T26" fmla="*/ 14682 w 14691"/>
                  <a:gd name="T27" fmla="*/ 1158 h 1159"/>
                  <a:gd name="T28" fmla="*/ 8 w 14691"/>
                  <a:gd name="T29" fmla="*/ 1158 h 1159"/>
                  <a:gd name="T30" fmla="*/ 8 w 14691"/>
                  <a:gd name="T31" fmla="*/ 1158 h 1159"/>
                  <a:gd name="T32" fmla="*/ 0 w 14691"/>
                  <a:gd name="T33" fmla="*/ 1149 h 1159"/>
                  <a:gd name="T34" fmla="*/ 0 w 14691"/>
                  <a:gd name="T35" fmla="*/ 166 h 1159"/>
                  <a:gd name="T36" fmla="*/ 0 w 14691"/>
                  <a:gd name="T37" fmla="*/ 166 h 1159"/>
                  <a:gd name="T38" fmla="*/ 48 w 14691"/>
                  <a:gd name="T39" fmla="*/ 49 h 1159"/>
                  <a:gd name="T40" fmla="*/ 48 w 14691"/>
                  <a:gd name="T41" fmla="*/ 49 h 1159"/>
                  <a:gd name="T42" fmla="*/ 166 w 14691"/>
                  <a:gd name="T43" fmla="*/ 0 h 1159"/>
                  <a:gd name="T44" fmla="*/ 14524 w 14691"/>
                  <a:gd name="T45" fmla="*/ 0 h 1159"/>
                  <a:gd name="T46" fmla="*/ 14524 w 14691"/>
                  <a:gd name="T47" fmla="*/ 0 h 1159"/>
                  <a:gd name="T48" fmla="*/ 14642 w 14691"/>
                  <a:gd name="T49" fmla="*/ 49 h 1159"/>
                  <a:gd name="T50" fmla="*/ 14642 w 14691"/>
                  <a:gd name="T51" fmla="*/ 49 h 1159"/>
                  <a:gd name="T52" fmla="*/ 14690 w 14691"/>
                  <a:gd name="T53" fmla="*/ 166 h 1159"/>
                  <a:gd name="T54" fmla="*/ 14690 w 14691"/>
                  <a:gd name="T55" fmla="*/ 1149 h 1159"/>
                  <a:gd name="T56" fmla="*/ 14690 w 14691"/>
                  <a:gd name="T57" fmla="*/ 1149 h 1159"/>
                  <a:gd name="T58" fmla="*/ 14682 w 14691"/>
                  <a:gd name="T59" fmla="*/ 1158 h 1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691" h="1159">
                    <a:moveTo>
                      <a:pt x="17" y="1140"/>
                    </a:moveTo>
                    <a:lnTo>
                      <a:pt x="14673" y="1140"/>
                    </a:lnTo>
                    <a:lnTo>
                      <a:pt x="14673" y="166"/>
                    </a:lnTo>
                    <a:lnTo>
                      <a:pt x="14673" y="166"/>
                    </a:lnTo>
                    <a:cubicBezTo>
                      <a:pt x="14673" y="126"/>
                      <a:pt x="14657" y="89"/>
                      <a:pt x="14629" y="61"/>
                    </a:cubicBezTo>
                    <a:lnTo>
                      <a:pt x="14629" y="61"/>
                    </a:lnTo>
                    <a:cubicBezTo>
                      <a:pt x="14601" y="33"/>
                      <a:pt x="14563" y="17"/>
                      <a:pt x="14524" y="17"/>
                    </a:cubicBezTo>
                    <a:lnTo>
                      <a:pt x="166" y="17"/>
                    </a:lnTo>
                    <a:lnTo>
                      <a:pt x="166" y="17"/>
                    </a:lnTo>
                    <a:cubicBezTo>
                      <a:pt x="125" y="17"/>
                      <a:pt x="89" y="33"/>
                      <a:pt x="61" y="61"/>
                    </a:cubicBezTo>
                    <a:lnTo>
                      <a:pt x="61" y="61"/>
                    </a:lnTo>
                    <a:cubicBezTo>
                      <a:pt x="32" y="89"/>
                      <a:pt x="17" y="126"/>
                      <a:pt x="17" y="166"/>
                    </a:cubicBezTo>
                    <a:lnTo>
                      <a:pt x="17" y="1140"/>
                    </a:lnTo>
                    <a:close/>
                    <a:moveTo>
                      <a:pt x="14682" y="1158"/>
                    </a:moveTo>
                    <a:lnTo>
                      <a:pt x="8" y="1158"/>
                    </a:lnTo>
                    <a:lnTo>
                      <a:pt x="8" y="1158"/>
                    </a:lnTo>
                    <a:cubicBezTo>
                      <a:pt x="3" y="1158"/>
                      <a:pt x="0" y="1154"/>
                      <a:pt x="0" y="1149"/>
                    </a:cubicBezTo>
                    <a:lnTo>
                      <a:pt x="0" y="166"/>
                    </a:lnTo>
                    <a:lnTo>
                      <a:pt x="0" y="166"/>
                    </a:lnTo>
                    <a:cubicBezTo>
                      <a:pt x="0" y="122"/>
                      <a:pt x="17" y="80"/>
                      <a:pt x="48" y="49"/>
                    </a:cubicBezTo>
                    <a:lnTo>
                      <a:pt x="48" y="49"/>
                    </a:lnTo>
                    <a:cubicBezTo>
                      <a:pt x="79" y="17"/>
                      <a:pt x="121" y="0"/>
                      <a:pt x="166" y="0"/>
                    </a:cubicBezTo>
                    <a:lnTo>
                      <a:pt x="14524" y="0"/>
                    </a:lnTo>
                    <a:lnTo>
                      <a:pt x="14524" y="0"/>
                    </a:lnTo>
                    <a:cubicBezTo>
                      <a:pt x="14569" y="0"/>
                      <a:pt x="14610" y="17"/>
                      <a:pt x="14642" y="49"/>
                    </a:cubicBezTo>
                    <a:lnTo>
                      <a:pt x="14642" y="49"/>
                    </a:lnTo>
                    <a:cubicBezTo>
                      <a:pt x="14673" y="80"/>
                      <a:pt x="14690" y="122"/>
                      <a:pt x="14690" y="166"/>
                    </a:cubicBezTo>
                    <a:lnTo>
                      <a:pt x="14690" y="1149"/>
                    </a:lnTo>
                    <a:lnTo>
                      <a:pt x="14690" y="1149"/>
                    </a:lnTo>
                    <a:cubicBezTo>
                      <a:pt x="14690" y="1154"/>
                      <a:pt x="14686" y="1158"/>
                      <a:pt x="14682" y="1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6">
                <a:extLst>
                  <a:ext uri="{FF2B5EF4-FFF2-40B4-BE49-F238E27FC236}">
                    <a16:creationId xmlns:a16="http://schemas.microsoft.com/office/drawing/2014/main" id="{196F4DA8-A617-48CA-9237-167A0D78F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766" y="11302682"/>
                <a:ext cx="13060613" cy="149130"/>
              </a:xfrm>
              <a:custGeom>
                <a:avLst/>
                <a:gdLst>
                  <a:gd name="T0" fmla="*/ 0 w 14675"/>
                  <a:gd name="T1" fmla="*/ 0 h 167"/>
                  <a:gd name="T2" fmla="*/ 0 w 14675"/>
                  <a:gd name="T3" fmla="*/ 4 h 167"/>
                  <a:gd name="T4" fmla="*/ 0 w 14675"/>
                  <a:gd name="T5" fmla="*/ 8 h 167"/>
                  <a:gd name="T6" fmla="*/ 0 w 14675"/>
                  <a:gd name="T7" fmla="*/ 8 h 167"/>
                  <a:gd name="T8" fmla="*/ 47 w 14675"/>
                  <a:gd name="T9" fmla="*/ 119 h 167"/>
                  <a:gd name="T10" fmla="*/ 47 w 14675"/>
                  <a:gd name="T11" fmla="*/ 119 h 167"/>
                  <a:gd name="T12" fmla="*/ 158 w 14675"/>
                  <a:gd name="T13" fmla="*/ 166 h 167"/>
                  <a:gd name="T14" fmla="*/ 7337 w 14675"/>
                  <a:gd name="T15" fmla="*/ 166 h 167"/>
                  <a:gd name="T16" fmla="*/ 14516 w 14675"/>
                  <a:gd name="T17" fmla="*/ 166 h 167"/>
                  <a:gd name="T18" fmla="*/ 14516 w 14675"/>
                  <a:gd name="T19" fmla="*/ 166 h 167"/>
                  <a:gd name="T20" fmla="*/ 14627 w 14675"/>
                  <a:gd name="T21" fmla="*/ 119 h 167"/>
                  <a:gd name="T22" fmla="*/ 14627 w 14675"/>
                  <a:gd name="T23" fmla="*/ 119 h 167"/>
                  <a:gd name="T24" fmla="*/ 14674 w 14675"/>
                  <a:gd name="T25" fmla="*/ 8 h 167"/>
                  <a:gd name="T26" fmla="*/ 14674 w 14675"/>
                  <a:gd name="T27" fmla="*/ 4 h 167"/>
                  <a:gd name="T28" fmla="*/ 14674 w 14675"/>
                  <a:gd name="T29" fmla="*/ 0 h 167"/>
                  <a:gd name="T30" fmla="*/ 7337 w 14675"/>
                  <a:gd name="T31" fmla="*/ 0 h 167"/>
                  <a:gd name="T32" fmla="*/ 0 w 14675"/>
                  <a:gd name="T33" fmla="*/ 0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675" h="167">
                    <a:moveTo>
                      <a:pt x="0" y="0"/>
                    </a:moveTo>
                    <a:lnTo>
                      <a:pt x="0" y="4"/>
                    </a:lnTo>
                    <a:lnTo>
                      <a:pt x="0" y="8"/>
                    </a:lnTo>
                    <a:lnTo>
                      <a:pt x="0" y="8"/>
                    </a:lnTo>
                    <a:cubicBezTo>
                      <a:pt x="0" y="52"/>
                      <a:pt x="18" y="90"/>
                      <a:pt x="47" y="119"/>
                    </a:cubicBezTo>
                    <a:lnTo>
                      <a:pt x="47" y="119"/>
                    </a:lnTo>
                    <a:cubicBezTo>
                      <a:pt x="75" y="147"/>
                      <a:pt x="114" y="166"/>
                      <a:pt x="158" y="166"/>
                    </a:cubicBezTo>
                    <a:lnTo>
                      <a:pt x="7337" y="166"/>
                    </a:lnTo>
                    <a:lnTo>
                      <a:pt x="14516" y="166"/>
                    </a:lnTo>
                    <a:lnTo>
                      <a:pt x="14516" y="166"/>
                    </a:lnTo>
                    <a:cubicBezTo>
                      <a:pt x="14560" y="166"/>
                      <a:pt x="14599" y="147"/>
                      <a:pt x="14627" y="119"/>
                    </a:cubicBezTo>
                    <a:lnTo>
                      <a:pt x="14627" y="119"/>
                    </a:lnTo>
                    <a:cubicBezTo>
                      <a:pt x="14656" y="90"/>
                      <a:pt x="14674" y="52"/>
                      <a:pt x="14674" y="8"/>
                    </a:cubicBezTo>
                    <a:lnTo>
                      <a:pt x="14674" y="4"/>
                    </a:lnTo>
                    <a:lnTo>
                      <a:pt x="14674" y="0"/>
                    </a:lnTo>
                    <a:lnTo>
                      <a:pt x="733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890C9E12-4C9A-4F9E-B676-A76ADCFB7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917" y="10721633"/>
                <a:ext cx="13075420" cy="14826"/>
              </a:xfrm>
              <a:custGeom>
                <a:avLst/>
                <a:gdLst>
                  <a:gd name="connsiteX0" fmla="*/ 12299426 w 13075420"/>
                  <a:gd name="connsiteY0" fmla="*/ 0 h 14826"/>
                  <a:gd name="connsiteX1" fmla="*/ 13067411 w 13075420"/>
                  <a:gd name="connsiteY1" fmla="*/ 0 h 14826"/>
                  <a:gd name="connsiteX2" fmla="*/ 13075420 w 13075420"/>
                  <a:gd name="connsiteY2" fmla="*/ 6977 h 14826"/>
                  <a:gd name="connsiteX3" fmla="*/ 13067411 w 13075420"/>
                  <a:gd name="connsiteY3" fmla="*/ 14826 h 14826"/>
                  <a:gd name="connsiteX4" fmla="*/ 12299426 w 13075420"/>
                  <a:gd name="connsiteY4" fmla="*/ 14826 h 14826"/>
                  <a:gd name="connsiteX5" fmla="*/ 12291417 w 13075420"/>
                  <a:gd name="connsiteY5" fmla="*/ 6977 h 14826"/>
                  <a:gd name="connsiteX6" fmla="*/ 12299426 w 13075420"/>
                  <a:gd name="connsiteY6" fmla="*/ 0 h 14826"/>
                  <a:gd name="connsiteX7" fmla="*/ 9564968 w 13075420"/>
                  <a:gd name="connsiteY7" fmla="*/ 0 h 14826"/>
                  <a:gd name="connsiteX8" fmla="*/ 11349385 w 13075420"/>
                  <a:gd name="connsiteY8" fmla="*/ 0 h 14826"/>
                  <a:gd name="connsiteX9" fmla="*/ 11356505 w 13075420"/>
                  <a:gd name="connsiteY9" fmla="*/ 6977 h 14826"/>
                  <a:gd name="connsiteX10" fmla="*/ 11349385 w 13075420"/>
                  <a:gd name="connsiteY10" fmla="*/ 14826 h 14826"/>
                  <a:gd name="connsiteX11" fmla="*/ 9564968 w 13075420"/>
                  <a:gd name="connsiteY11" fmla="*/ 14826 h 14826"/>
                  <a:gd name="connsiteX12" fmla="*/ 9556068 w 13075420"/>
                  <a:gd name="connsiteY12" fmla="*/ 6977 h 14826"/>
                  <a:gd name="connsiteX13" fmla="*/ 9564968 w 13075420"/>
                  <a:gd name="connsiteY13" fmla="*/ 0 h 14826"/>
                  <a:gd name="connsiteX14" fmla="*/ 5765198 w 13075420"/>
                  <a:gd name="connsiteY14" fmla="*/ 0 h 14826"/>
                  <a:gd name="connsiteX15" fmla="*/ 7550505 w 13075420"/>
                  <a:gd name="connsiteY15" fmla="*/ 0 h 14826"/>
                  <a:gd name="connsiteX16" fmla="*/ 7557625 w 13075420"/>
                  <a:gd name="connsiteY16" fmla="*/ 6977 h 14826"/>
                  <a:gd name="connsiteX17" fmla="*/ 7550505 w 13075420"/>
                  <a:gd name="connsiteY17" fmla="*/ 14826 h 14826"/>
                  <a:gd name="connsiteX18" fmla="*/ 5765198 w 13075420"/>
                  <a:gd name="connsiteY18" fmla="*/ 14826 h 14826"/>
                  <a:gd name="connsiteX19" fmla="*/ 5757188 w 13075420"/>
                  <a:gd name="connsiteY19" fmla="*/ 6977 h 14826"/>
                  <a:gd name="connsiteX20" fmla="*/ 5765198 w 13075420"/>
                  <a:gd name="connsiteY20" fmla="*/ 0 h 14826"/>
                  <a:gd name="connsiteX21" fmla="*/ 2005558 w 13075420"/>
                  <a:gd name="connsiteY21" fmla="*/ 0 h 14826"/>
                  <a:gd name="connsiteX22" fmla="*/ 3751631 w 13075420"/>
                  <a:gd name="connsiteY22" fmla="*/ 0 h 14826"/>
                  <a:gd name="connsiteX23" fmla="*/ 3758746 w 13075420"/>
                  <a:gd name="connsiteY23" fmla="*/ 6977 h 14826"/>
                  <a:gd name="connsiteX24" fmla="*/ 3751631 w 13075420"/>
                  <a:gd name="connsiteY24" fmla="*/ 14826 h 14826"/>
                  <a:gd name="connsiteX25" fmla="*/ 2005558 w 13075420"/>
                  <a:gd name="connsiteY25" fmla="*/ 14826 h 14826"/>
                  <a:gd name="connsiteX26" fmla="*/ 1997553 w 13075420"/>
                  <a:gd name="connsiteY26" fmla="*/ 6977 h 14826"/>
                  <a:gd name="connsiteX27" fmla="*/ 2005558 w 13075420"/>
                  <a:gd name="connsiteY27" fmla="*/ 0 h 14826"/>
                  <a:gd name="connsiteX28" fmla="*/ 7127 w 13075420"/>
                  <a:gd name="connsiteY28" fmla="*/ 0 h 14826"/>
                  <a:gd name="connsiteX29" fmla="*/ 775983 w 13075420"/>
                  <a:gd name="connsiteY29" fmla="*/ 0 h 14826"/>
                  <a:gd name="connsiteX30" fmla="*/ 784001 w 13075420"/>
                  <a:gd name="connsiteY30" fmla="*/ 6977 h 14826"/>
                  <a:gd name="connsiteX31" fmla="*/ 775983 w 13075420"/>
                  <a:gd name="connsiteY31" fmla="*/ 14826 h 14826"/>
                  <a:gd name="connsiteX32" fmla="*/ 7127 w 13075420"/>
                  <a:gd name="connsiteY32" fmla="*/ 14826 h 14826"/>
                  <a:gd name="connsiteX33" fmla="*/ 0 w 13075420"/>
                  <a:gd name="connsiteY33" fmla="*/ 6977 h 14826"/>
                  <a:gd name="connsiteX34" fmla="*/ 7127 w 13075420"/>
                  <a:gd name="connsiteY34" fmla="*/ 0 h 14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13075420" h="14826">
                    <a:moveTo>
                      <a:pt x="12299426" y="0"/>
                    </a:moveTo>
                    <a:lnTo>
                      <a:pt x="13067411" y="0"/>
                    </a:lnTo>
                    <a:cubicBezTo>
                      <a:pt x="13071860" y="0"/>
                      <a:pt x="13075420" y="2616"/>
                      <a:pt x="13075420" y="6977"/>
                    </a:cubicBezTo>
                    <a:cubicBezTo>
                      <a:pt x="13075420" y="11337"/>
                      <a:pt x="13071860" y="14826"/>
                      <a:pt x="13067411" y="14826"/>
                    </a:cubicBezTo>
                    <a:lnTo>
                      <a:pt x="12299426" y="14826"/>
                    </a:lnTo>
                    <a:cubicBezTo>
                      <a:pt x="12295867" y="14826"/>
                      <a:pt x="12291417" y="11337"/>
                      <a:pt x="12291417" y="6977"/>
                    </a:cubicBezTo>
                    <a:cubicBezTo>
                      <a:pt x="12291417" y="2616"/>
                      <a:pt x="12295867" y="0"/>
                      <a:pt x="12299426" y="0"/>
                    </a:cubicBezTo>
                    <a:close/>
                    <a:moveTo>
                      <a:pt x="9564968" y="0"/>
                    </a:moveTo>
                    <a:lnTo>
                      <a:pt x="11349385" y="0"/>
                    </a:lnTo>
                    <a:cubicBezTo>
                      <a:pt x="11352945" y="0"/>
                      <a:pt x="11356505" y="2616"/>
                      <a:pt x="11356505" y="6977"/>
                    </a:cubicBezTo>
                    <a:cubicBezTo>
                      <a:pt x="11356505" y="11337"/>
                      <a:pt x="11352945" y="14826"/>
                      <a:pt x="11349385" y="14826"/>
                    </a:cubicBezTo>
                    <a:lnTo>
                      <a:pt x="9564968" y="14826"/>
                    </a:lnTo>
                    <a:cubicBezTo>
                      <a:pt x="9559628" y="14826"/>
                      <a:pt x="9556068" y="11337"/>
                      <a:pt x="9556068" y="6977"/>
                    </a:cubicBezTo>
                    <a:cubicBezTo>
                      <a:pt x="9556068" y="2616"/>
                      <a:pt x="9559628" y="0"/>
                      <a:pt x="9564968" y="0"/>
                    </a:cubicBezTo>
                    <a:close/>
                    <a:moveTo>
                      <a:pt x="5765198" y="0"/>
                    </a:moveTo>
                    <a:lnTo>
                      <a:pt x="7550505" y="0"/>
                    </a:lnTo>
                    <a:cubicBezTo>
                      <a:pt x="7554955" y="0"/>
                      <a:pt x="7557625" y="2616"/>
                      <a:pt x="7557625" y="6977"/>
                    </a:cubicBezTo>
                    <a:cubicBezTo>
                      <a:pt x="7557625" y="11337"/>
                      <a:pt x="7554955" y="14826"/>
                      <a:pt x="7550505" y="14826"/>
                    </a:cubicBezTo>
                    <a:lnTo>
                      <a:pt x="5765198" y="14826"/>
                    </a:lnTo>
                    <a:cubicBezTo>
                      <a:pt x="5760748" y="14826"/>
                      <a:pt x="5757188" y="11337"/>
                      <a:pt x="5757188" y="6977"/>
                    </a:cubicBezTo>
                    <a:cubicBezTo>
                      <a:pt x="5757188" y="2616"/>
                      <a:pt x="5760748" y="0"/>
                      <a:pt x="5765198" y="0"/>
                    </a:cubicBezTo>
                    <a:close/>
                    <a:moveTo>
                      <a:pt x="2005558" y="0"/>
                    </a:moveTo>
                    <a:lnTo>
                      <a:pt x="3751631" y="0"/>
                    </a:lnTo>
                    <a:cubicBezTo>
                      <a:pt x="3755188" y="0"/>
                      <a:pt x="3758746" y="2616"/>
                      <a:pt x="3758746" y="6977"/>
                    </a:cubicBezTo>
                    <a:cubicBezTo>
                      <a:pt x="3758746" y="11337"/>
                      <a:pt x="3755188" y="14826"/>
                      <a:pt x="3751631" y="14826"/>
                    </a:cubicBezTo>
                    <a:lnTo>
                      <a:pt x="2005558" y="14826"/>
                    </a:lnTo>
                    <a:cubicBezTo>
                      <a:pt x="2001111" y="14826"/>
                      <a:pt x="1997553" y="11337"/>
                      <a:pt x="1997553" y="6977"/>
                    </a:cubicBezTo>
                    <a:cubicBezTo>
                      <a:pt x="1997553" y="2616"/>
                      <a:pt x="2001111" y="0"/>
                      <a:pt x="2005558" y="0"/>
                    </a:cubicBezTo>
                    <a:close/>
                    <a:moveTo>
                      <a:pt x="7127" y="0"/>
                    </a:moveTo>
                    <a:lnTo>
                      <a:pt x="775983" y="0"/>
                    </a:lnTo>
                    <a:cubicBezTo>
                      <a:pt x="781329" y="0"/>
                      <a:pt x="784001" y="2616"/>
                      <a:pt x="784001" y="6977"/>
                    </a:cubicBezTo>
                    <a:cubicBezTo>
                      <a:pt x="784001" y="11337"/>
                      <a:pt x="781329" y="14826"/>
                      <a:pt x="775983" y="14826"/>
                    </a:cubicBezTo>
                    <a:lnTo>
                      <a:pt x="7127" y="14826"/>
                    </a:lnTo>
                    <a:cubicBezTo>
                      <a:pt x="2672" y="14826"/>
                      <a:pt x="0" y="11337"/>
                      <a:pt x="0" y="6977"/>
                    </a:cubicBezTo>
                    <a:cubicBezTo>
                      <a:pt x="0" y="2616"/>
                      <a:pt x="2672" y="0"/>
                      <a:pt x="7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2">
                <a:extLst>
                  <a:ext uri="{FF2B5EF4-FFF2-40B4-BE49-F238E27FC236}">
                    <a16:creationId xmlns:a16="http://schemas.microsoft.com/office/drawing/2014/main" id="{8BBE6A55-4A60-491D-BE56-E9D4AF0FE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994" y="10804048"/>
                <a:ext cx="2637239" cy="506255"/>
              </a:xfrm>
              <a:custGeom>
                <a:avLst/>
                <a:gdLst>
                  <a:gd name="T0" fmla="*/ 22 w 2965"/>
                  <a:gd name="T1" fmla="*/ 551 h 570"/>
                  <a:gd name="T2" fmla="*/ 2926 w 2965"/>
                  <a:gd name="T3" fmla="*/ 551 h 570"/>
                  <a:gd name="T4" fmla="*/ 2926 w 2965"/>
                  <a:gd name="T5" fmla="*/ 551 h 570"/>
                  <a:gd name="T6" fmla="*/ 2394 w 2965"/>
                  <a:gd name="T7" fmla="*/ 344 h 570"/>
                  <a:gd name="T8" fmla="*/ 2394 w 2965"/>
                  <a:gd name="T9" fmla="*/ 344 h 570"/>
                  <a:gd name="T10" fmla="*/ 2159 w 2965"/>
                  <a:gd name="T11" fmla="*/ 456 h 570"/>
                  <a:gd name="T12" fmla="*/ 2159 w 2965"/>
                  <a:gd name="T13" fmla="*/ 456 h 570"/>
                  <a:gd name="T14" fmla="*/ 2153 w 2965"/>
                  <a:gd name="T15" fmla="*/ 461 h 570"/>
                  <a:gd name="T16" fmla="*/ 2153 w 2965"/>
                  <a:gd name="T17" fmla="*/ 461 h 570"/>
                  <a:gd name="T18" fmla="*/ 2146 w 2965"/>
                  <a:gd name="T19" fmla="*/ 460 h 570"/>
                  <a:gd name="T20" fmla="*/ 2146 w 2965"/>
                  <a:gd name="T21" fmla="*/ 460 h 570"/>
                  <a:gd name="T22" fmla="*/ 1619 w 2965"/>
                  <a:gd name="T23" fmla="*/ 278 h 570"/>
                  <a:gd name="T24" fmla="*/ 1619 w 2965"/>
                  <a:gd name="T25" fmla="*/ 278 h 570"/>
                  <a:gd name="T26" fmla="*/ 1412 w 2965"/>
                  <a:gd name="T27" fmla="*/ 417 h 570"/>
                  <a:gd name="T28" fmla="*/ 1412 w 2965"/>
                  <a:gd name="T29" fmla="*/ 417 h 570"/>
                  <a:gd name="T30" fmla="*/ 1406 w 2965"/>
                  <a:gd name="T31" fmla="*/ 422 h 570"/>
                  <a:gd name="T32" fmla="*/ 1406 w 2965"/>
                  <a:gd name="T33" fmla="*/ 422 h 570"/>
                  <a:gd name="T34" fmla="*/ 1399 w 2965"/>
                  <a:gd name="T35" fmla="*/ 421 h 570"/>
                  <a:gd name="T36" fmla="*/ 1399 w 2965"/>
                  <a:gd name="T37" fmla="*/ 421 h 570"/>
                  <a:gd name="T38" fmla="*/ 436 w 2965"/>
                  <a:gd name="T39" fmla="*/ 117 h 570"/>
                  <a:gd name="T40" fmla="*/ 436 w 2965"/>
                  <a:gd name="T41" fmla="*/ 117 h 570"/>
                  <a:gd name="T42" fmla="*/ 66 w 2965"/>
                  <a:gd name="T43" fmla="*/ 383 h 570"/>
                  <a:gd name="T44" fmla="*/ 66 w 2965"/>
                  <a:gd name="T45" fmla="*/ 383 h 570"/>
                  <a:gd name="T46" fmla="*/ 22 w 2965"/>
                  <a:gd name="T47" fmla="*/ 551 h 570"/>
                  <a:gd name="T48" fmla="*/ 2954 w 2965"/>
                  <a:gd name="T49" fmla="*/ 569 h 570"/>
                  <a:gd name="T50" fmla="*/ 13 w 2965"/>
                  <a:gd name="T51" fmla="*/ 569 h 570"/>
                  <a:gd name="T52" fmla="*/ 13 w 2965"/>
                  <a:gd name="T53" fmla="*/ 569 h 570"/>
                  <a:gd name="T54" fmla="*/ 5 w 2965"/>
                  <a:gd name="T55" fmla="*/ 560 h 570"/>
                  <a:gd name="T56" fmla="*/ 5 w 2965"/>
                  <a:gd name="T57" fmla="*/ 560 h 570"/>
                  <a:gd name="T58" fmla="*/ 50 w 2965"/>
                  <a:gd name="T59" fmla="*/ 375 h 570"/>
                  <a:gd name="T60" fmla="*/ 50 w 2965"/>
                  <a:gd name="T61" fmla="*/ 375 h 570"/>
                  <a:gd name="T62" fmla="*/ 432 w 2965"/>
                  <a:gd name="T63" fmla="*/ 100 h 570"/>
                  <a:gd name="T64" fmla="*/ 432 w 2965"/>
                  <a:gd name="T65" fmla="*/ 100 h 570"/>
                  <a:gd name="T66" fmla="*/ 1088 w 2965"/>
                  <a:gd name="T67" fmla="*/ 208 h 570"/>
                  <a:gd name="T68" fmla="*/ 1088 w 2965"/>
                  <a:gd name="T69" fmla="*/ 208 h 570"/>
                  <a:gd name="T70" fmla="*/ 1400 w 2965"/>
                  <a:gd name="T71" fmla="*/ 400 h 570"/>
                  <a:gd name="T72" fmla="*/ 1400 w 2965"/>
                  <a:gd name="T73" fmla="*/ 400 h 570"/>
                  <a:gd name="T74" fmla="*/ 1441 w 2965"/>
                  <a:gd name="T75" fmla="*/ 338 h 570"/>
                  <a:gd name="T76" fmla="*/ 1441 w 2965"/>
                  <a:gd name="T77" fmla="*/ 338 h 570"/>
                  <a:gd name="T78" fmla="*/ 1618 w 2965"/>
                  <a:gd name="T79" fmla="*/ 260 h 570"/>
                  <a:gd name="T80" fmla="*/ 1618 w 2965"/>
                  <a:gd name="T81" fmla="*/ 260 h 570"/>
                  <a:gd name="T82" fmla="*/ 1973 w 2965"/>
                  <a:gd name="T83" fmla="*/ 349 h 570"/>
                  <a:gd name="T84" fmla="*/ 1973 w 2965"/>
                  <a:gd name="T85" fmla="*/ 349 h 570"/>
                  <a:gd name="T86" fmla="*/ 2147 w 2965"/>
                  <a:gd name="T87" fmla="*/ 440 h 570"/>
                  <a:gd name="T88" fmla="*/ 2147 w 2965"/>
                  <a:gd name="T89" fmla="*/ 440 h 570"/>
                  <a:gd name="T90" fmla="*/ 2396 w 2965"/>
                  <a:gd name="T91" fmla="*/ 326 h 570"/>
                  <a:gd name="T92" fmla="*/ 2396 w 2965"/>
                  <a:gd name="T93" fmla="*/ 326 h 570"/>
                  <a:gd name="T94" fmla="*/ 2960 w 2965"/>
                  <a:gd name="T95" fmla="*/ 552 h 570"/>
                  <a:gd name="T96" fmla="*/ 2960 w 2965"/>
                  <a:gd name="T97" fmla="*/ 552 h 570"/>
                  <a:gd name="T98" fmla="*/ 2962 w 2965"/>
                  <a:gd name="T99" fmla="*/ 563 h 570"/>
                  <a:gd name="T100" fmla="*/ 2962 w 2965"/>
                  <a:gd name="T101" fmla="*/ 563 h 570"/>
                  <a:gd name="T102" fmla="*/ 2954 w 2965"/>
                  <a:gd name="T103" fmla="*/ 569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965" h="570">
                    <a:moveTo>
                      <a:pt x="22" y="551"/>
                    </a:moveTo>
                    <a:lnTo>
                      <a:pt x="2926" y="551"/>
                    </a:lnTo>
                    <a:lnTo>
                      <a:pt x="2926" y="551"/>
                    </a:lnTo>
                    <a:cubicBezTo>
                      <a:pt x="2856" y="505"/>
                      <a:pt x="2636" y="371"/>
                      <a:pt x="2394" y="344"/>
                    </a:cubicBezTo>
                    <a:lnTo>
                      <a:pt x="2394" y="344"/>
                    </a:lnTo>
                    <a:cubicBezTo>
                      <a:pt x="2219" y="324"/>
                      <a:pt x="2161" y="451"/>
                      <a:pt x="2159" y="456"/>
                    </a:cubicBezTo>
                    <a:lnTo>
                      <a:pt x="2159" y="456"/>
                    </a:lnTo>
                    <a:cubicBezTo>
                      <a:pt x="2157" y="458"/>
                      <a:pt x="2155" y="460"/>
                      <a:pt x="2153" y="461"/>
                    </a:cubicBezTo>
                    <a:lnTo>
                      <a:pt x="2153" y="461"/>
                    </a:lnTo>
                    <a:cubicBezTo>
                      <a:pt x="2150" y="462"/>
                      <a:pt x="2148" y="461"/>
                      <a:pt x="2146" y="460"/>
                    </a:cubicBezTo>
                    <a:lnTo>
                      <a:pt x="2146" y="460"/>
                    </a:lnTo>
                    <a:cubicBezTo>
                      <a:pt x="2143" y="458"/>
                      <a:pt x="1841" y="271"/>
                      <a:pt x="1619" y="278"/>
                    </a:cubicBezTo>
                    <a:lnTo>
                      <a:pt x="1619" y="278"/>
                    </a:lnTo>
                    <a:cubicBezTo>
                      <a:pt x="1455" y="283"/>
                      <a:pt x="1414" y="411"/>
                      <a:pt x="1412" y="417"/>
                    </a:cubicBezTo>
                    <a:lnTo>
                      <a:pt x="1412" y="417"/>
                    </a:lnTo>
                    <a:cubicBezTo>
                      <a:pt x="1411" y="420"/>
                      <a:pt x="1410" y="421"/>
                      <a:pt x="1406" y="422"/>
                    </a:cubicBezTo>
                    <a:lnTo>
                      <a:pt x="1406" y="422"/>
                    </a:lnTo>
                    <a:cubicBezTo>
                      <a:pt x="1404" y="423"/>
                      <a:pt x="1401" y="423"/>
                      <a:pt x="1399" y="421"/>
                    </a:cubicBezTo>
                    <a:lnTo>
                      <a:pt x="1399" y="421"/>
                    </a:lnTo>
                    <a:cubicBezTo>
                      <a:pt x="1393" y="417"/>
                      <a:pt x="868" y="0"/>
                      <a:pt x="436" y="117"/>
                    </a:cubicBezTo>
                    <a:lnTo>
                      <a:pt x="436" y="117"/>
                    </a:lnTo>
                    <a:cubicBezTo>
                      <a:pt x="211" y="178"/>
                      <a:pt x="111" y="296"/>
                      <a:pt x="66" y="383"/>
                    </a:cubicBezTo>
                    <a:lnTo>
                      <a:pt x="66" y="383"/>
                    </a:lnTo>
                    <a:cubicBezTo>
                      <a:pt x="26" y="460"/>
                      <a:pt x="22" y="529"/>
                      <a:pt x="22" y="551"/>
                    </a:cubicBezTo>
                    <a:close/>
                    <a:moveTo>
                      <a:pt x="2954" y="569"/>
                    </a:moveTo>
                    <a:lnTo>
                      <a:pt x="13" y="569"/>
                    </a:lnTo>
                    <a:lnTo>
                      <a:pt x="13" y="569"/>
                    </a:lnTo>
                    <a:cubicBezTo>
                      <a:pt x="9" y="569"/>
                      <a:pt x="5" y="565"/>
                      <a:pt x="5" y="560"/>
                    </a:cubicBezTo>
                    <a:lnTo>
                      <a:pt x="5" y="560"/>
                    </a:lnTo>
                    <a:cubicBezTo>
                      <a:pt x="5" y="557"/>
                      <a:pt x="0" y="474"/>
                      <a:pt x="50" y="375"/>
                    </a:cubicBezTo>
                    <a:lnTo>
                      <a:pt x="50" y="375"/>
                    </a:lnTo>
                    <a:cubicBezTo>
                      <a:pt x="96" y="285"/>
                      <a:pt x="200" y="164"/>
                      <a:pt x="432" y="100"/>
                    </a:cubicBezTo>
                    <a:lnTo>
                      <a:pt x="432" y="100"/>
                    </a:lnTo>
                    <a:cubicBezTo>
                      <a:pt x="662" y="37"/>
                      <a:pt x="916" y="125"/>
                      <a:pt x="1088" y="208"/>
                    </a:cubicBezTo>
                    <a:lnTo>
                      <a:pt x="1088" y="208"/>
                    </a:lnTo>
                    <a:cubicBezTo>
                      <a:pt x="1246" y="285"/>
                      <a:pt x="1366" y="374"/>
                      <a:pt x="1400" y="400"/>
                    </a:cubicBezTo>
                    <a:lnTo>
                      <a:pt x="1400" y="400"/>
                    </a:lnTo>
                    <a:cubicBezTo>
                      <a:pt x="1406" y="386"/>
                      <a:pt x="1418" y="362"/>
                      <a:pt x="1441" y="338"/>
                    </a:cubicBezTo>
                    <a:lnTo>
                      <a:pt x="1441" y="338"/>
                    </a:lnTo>
                    <a:cubicBezTo>
                      <a:pt x="1471" y="303"/>
                      <a:pt x="1526" y="263"/>
                      <a:pt x="1618" y="260"/>
                    </a:cubicBezTo>
                    <a:lnTo>
                      <a:pt x="1618" y="260"/>
                    </a:lnTo>
                    <a:cubicBezTo>
                      <a:pt x="1737" y="256"/>
                      <a:pt x="1877" y="307"/>
                      <a:pt x="1973" y="349"/>
                    </a:cubicBezTo>
                    <a:lnTo>
                      <a:pt x="1973" y="349"/>
                    </a:lnTo>
                    <a:cubicBezTo>
                      <a:pt x="2058" y="388"/>
                      <a:pt x="2125" y="427"/>
                      <a:pt x="2147" y="440"/>
                    </a:cubicBezTo>
                    <a:lnTo>
                      <a:pt x="2147" y="440"/>
                    </a:lnTo>
                    <a:cubicBezTo>
                      <a:pt x="2165" y="410"/>
                      <a:pt x="2236" y="309"/>
                      <a:pt x="2396" y="326"/>
                    </a:cubicBezTo>
                    <a:lnTo>
                      <a:pt x="2396" y="326"/>
                    </a:lnTo>
                    <a:cubicBezTo>
                      <a:pt x="2692" y="360"/>
                      <a:pt x="2957" y="551"/>
                      <a:pt x="2960" y="552"/>
                    </a:cubicBezTo>
                    <a:lnTo>
                      <a:pt x="2960" y="552"/>
                    </a:lnTo>
                    <a:cubicBezTo>
                      <a:pt x="2962" y="555"/>
                      <a:pt x="2964" y="559"/>
                      <a:pt x="2962" y="563"/>
                    </a:cubicBezTo>
                    <a:lnTo>
                      <a:pt x="2962" y="563"/>
                    </a:lnTo>
                    <a:cubicBezTo>
                      <a:pt x="2961" y="566"/>
                      <a:pt x="2958" y="569"/>
                      <a:pt x="2954" y="5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3">
                <a:extLst>
                  <a:ext uri="{FF2B5EF4-FFF2-40B4-BE49-F238E27FC236}">
                    <a16:creationId xmlns:a16="http://schemas.microsoft.com/office/drawing/2014/main" id="{416BB3D3-9627-49B5-97E0-331F0B0D6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2784" y="10839367"/>
                <a:ext cx="1628651" cy="470936"/>
              </a:xfrm>
              <a:custGeom>
                <a:avLst/>
                <a:gdLst>
                  <a:gd name="T0" fmla="*/ 141 w 1830"/>
                  <a:gd name="T1" fmla="*/ 511 h 530"/>
                  <a:gd name="T2" fmla="*/ 1792 w 1830"/>
                  <a:gd name="T3" fmla="*/ 511 h 530"/>
                  <a:gd name="T4" fmla="*/ 1792 w 1830"/>
                  <a:gd name="T5" fmla="*/ 511 h 530"/>
                  <a:gd name="T6" fmla="*/ 1577 w 1830"/>
                  <a:gd name="T7" fmla="*/ 381 h 530"/>
                  <a:gd name="T8" fmla="*/ 1577 w 1830"/>
                  <a:gd name="T9" fmla="*/ 381 h 530"/>
                  <a:gd name="T10" fmla="*/ 1326 w 1830"/>
                  <a:gd name="T11" fmla="*/ 423 h 530"/>
                  <a:gd name="T12" fmla="*/ 1326 w 1830"/>
                  <a:gd name="T13" fmla="*/ 423 h 530"/>
                  <a:gd name="T14" fmla="*/ 1319 w 1830"/>
                  <a:gd name="T15" fmla="*/ 428 h 530"/>
                  <a:gd name="T16" fmla="*/ 1319 w 1830"/>
                  <a:gd name="T17" fmla="*/ 428 h 530"/>
                  <a:gd name="T18" fmla="*/ 1311 w 1830"/>
                  <a:gd name="T19" fmla="*/ 424 h 530"/>
                  <a:gd name="T20" fmla="*/ 1311 w 1830"/>
                  <a:gd name="T21" fmla="*/ 424 h 530"/>
                  <a:gd name="T22" fmla="*/ 1037 w 1830"/>
                  <a:gd name="T23" fmla="*/ 243 h 530"/>
                  <a:gd name="T24" fmla="*/ 1037 w 1830"/>
                  <a:gd name="T25" fmla="*/ 243 h 530"/>
                  <a:gd name="T26" fmla="*/ 906 w 1830"/>
                  <a:gd name="T27" fmla="*/ 351 h 530"/>
                  <a:gd name="T28" fmla="*/ 906 w 1830"/>
                  <a:gd name="T29" fmla="*/ 351 h 530"/>
                  <a:gd name="T30" fmla="*/ 899 w 1830"/>
                  <a:gd name="T31" fmla="*/ 358 h 530"/>
                  <a:gd name="T32" fmla="*/ 899 w 1830"/>
                  <a:gd name="T33" fmla="*/ 358 h 530"/>
                  <a:gd name="T34" fmla="*/ 890 w 1830"/>
                  <a:gd name="T35" fmla="*/ 355 h 530"/>
                  <a:gd name="T36" fmla="*/ 890 w 1830"/>
                  <a:gd name="T37" fmla="*/ 355 h 530"/>
                  <a:gd name="T38" fmla="*/ 331 w 1830"/>
                  <a:gd name="T39" fmla="*/ 42 h 530"/>
                  <a:gd name="T40" fmla="*/ 331 w 1830"/>
                  <a:gd name="T41" fmla="*/ 42 h 530"/>
                  <a:gd name="T42" fmla="*/ 61 w 1830"/>
                  <a:gd name="T43" fmla="*/ 187 h 530"/>
                  <a:gd name="T44" fmla="*/ 61 w 1830"/>
                  <a:gd name="T45" fmla="*/ 187 h 530"/>
                  <a:gd name="T46" fmla="*/ 52 w 1830"/>
                  <a:gd name="T47" fmla="*/ 407 h 530"/>
                  <a:gd name="T48" fmla="*/ 52 w 1830"/>
                  <a:gd name="T49" fmla="*/ 407 h 530"/>
                  <a:gd name="T50" fmla="*/ 141 w 1830"/>
                  <a:gd name="T51" fmla="*/ 511 h 530"/>
                  <a:gd name="T52" fmla="*/ 1820 w 1830"/>
                  <a:gd name="T53" fmla="*/ 529 h 530"/>
                  <a:gd name="T54" fmla="*/ 139 w 1830"/>
                  <a:gd name="T55" fmla="*/ 529 h 530"/>
                  <a:gd name="T56" fmla="*/ 139 w 1830"/>
                  <a:gd name="T57" fmla="*/ 529 h 530"/>
                  <a:gd name="T58" fmla="*/ 135 w 1830"/>
                  <a:gd name="T59" fmla="*/ 528 h 530"/>
                  <a:gd name="T60" fmla="*/ 135 w 1830"/>
                  <a:gd name="T61" fmla="*/ 528 h 530"/>
                  <a:gd name="T62" fmla="*/ 36 w 1830"/>
                  <a:gd name="T63" fmla="*/ 415 h 530"/>
                  <a:gd name="T64" fmla="*/ 36 w 1830"/>
                  <a:gd name="T65" fmla="*/ 415 h 530"/>
                  <a:gd name="T66" fmla="*/ 45 w 1830"/>
                  <a:gd name="T67" fmla="*/ 179 h 530"/>
                  <a:gd name="T68" fmla="*/ 45 w 1830"/>
                  <a:gd name="T69" fmla="*/ 179 h 530"/>
                  <a:gd name="T70" fmla="*/ 330 w 1830"/>
                  <a:gd name="T71" fmla="*/ 25 h 530"/>
                  <a:gd name="T72" fmla="*/ 330 w 1830"/>
                  <a:gd name="T73" fmla="*/ 25 h 530"/>
                  <a:gd name="T74" fmla="*/ 894 w 1830"/>
                  <a:gd name="T75" fmla="*/ 329 h 530"/>
                  <a:gd name="T76" fmla="*/ 894 w 1830"/>
                  <a:gd name="T77" fmla="*/ 329 h 530"/>
                  <a:gd name="T78" fmla="*/ 1038 w 1830"/>
                  <a:gd name="T79" fmla="*/ 226 h 530"/>
                  <a:gd name="T80" fmla="*/ 1038 w 1830"/>
                  <a:gd name="T81" fmla="*/ 226 h 530"/>
                  <a:gd name="T82" fmla="*/ 1317 w 1830"/>
                  <a:gd name="T83" fmla="*/ 404 h 530"/>
                  <a:gd name="T84" fmla="*/ 1317 w 1830"/>
                  <a:gd name="T85" fmla="*/ 404 h 530"/>
                  <a:gd name="T86" fmla="*/ 1585 w 1830"/>
                  <a:gd name="T87" fmla="*/ 364 h 530"/>
                  <a:gd name="T88" fmla="*/ 1585 w 1830"/>
                  <a:gd name="T89" fmla="*/ 364 h 530"/>
                  <a:gd name="T90" fmla="*/ 1825 w 1830"/>
                  <a:gd name="T91" fmla="*/ 512 h 530"/>
                  <a:gd name="T92" fmla="*/ 1825 w 1830"/>
                  <a:gd name="T93" fmla="*/ 512 h 530"/>
                  <a:gd name="T94" fmla="*/ 1828 w 1830"/>
                  <a:gd name="T95" fmla="*/ 523 h 530"/>
                  <a:gd name="T96" fmla="*/ 1828 w 1830"/>
                  <a:gd name="T97" fmla="*/ 523 h 530"/>
                  <a:gd name="T98" fmla="*/ 1820 w 1830"/>
                  <a:gd name="T99" fmla="*/ 529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30" h="530">
                    <a:moveTo>
                      <a:pt x="141" y="511"/>
                    </a:moveTo>
                    <a:lnTo>
                      <a:pt x="1792" y="511"/>
                    </a:lnTo>
                    <a:lnTo>
                      <a:pt x="1792" y="511"/>
                    </a:lnTo>
                    <a:cubicBezTo>
                      <a:pt x="1750" y="482"/>
                      <a:pt x="1655" y="418"/>
                      <a:pt x="1577" y="381"/>
                    </a:cubicBezTo>
                    <a:lnTo>
                      <a:pt x="1577" y="381"/>
                    </a:lnTo>
                    <a:cubicBezTo>
                      <a:pt x="1488" y="337"/>
                      <a:pt x="1376" y="334"/>
                      <a:pt x="1326" y="423"/>
                    </a:cubicBezTo>
                    <a:lnTo>
                      <a:pt x="1326" y="423"/>
                    </a:lnTo>
                    <a:cubicBezTo>
                      <a:pt x="1324" y="425"/>
                      <a:pt x="1322" y="427"/>
                      <a:pt x="1319" y="428"/>
                    </a:cubicBezTo>
                    <a:lnTo>
                      <a:pt x="1319" y="428"/>
                    </a:lnTo>
                    <a:cubicBezTo>
                      <a:pt x="1317" y="428"/>
                      <a:pt x="1313" y="427"/>
                      <a:pt x="1311" y="424"/>
                    </a:cubicBezTo>
                    <a:lnTo>
                      <a:pt x="1311" y="424"/>
                    </a:lnTo>
                    <a:cubicBezTo>
                      <a:pt x="1310" y="423"/>
                      <a:pt x="1154" y="250"/>
                      <a:pt x="1037" y="243"/>
                    </a:cubicBezTo>
                    <a:lnTo>
                      <a:pt x="1037" y="243"/>
                    </a:lnTo>
                    <a:cubicBezTo>
                      <a:pt x="925" y="238"/>
                      <a:pt x="906" y="346"/>
                      <a:pt x="906" y="351"/>
                    </a:cubicBezTo>
                    <a:lnTo>
                      <a:pt x="906" y="351"/>
                    </a:lnTo>
                    <a:cubicBezTo>
                      <a:pt x="906" y="355"/>
                      <a:pt x="902" y="358"/>
                      <a:pt x="899" y="358"/>
                    </a:cubicBezTo>
                    <a:lnTo>
                      <a:pt x="899" y="358"/>
                    </a:lnTo>
                    <a:cubicBezTo>
                      <a:pt x="895" y="359"/>
                      <a:pt x="892" y="358"/>
                      <a:pt x="890" y="355"/>
                    </a:cubicBezTo>
                    <a:lnTo>
                      <a:pt x="890" y="355"/>
                    </a:lnTo>
                    <a:cubicBezTo>
                      <a:pt x="888" y="351"/>
                      <a:pt x="664" y="14"/>
                      <a:pt x="331" y="42"/>
                    </a:cubicBezTo>
                    <a:lnTo>
                      <a:pt x="331" y="42"/>
                    </a:lnTo>
                    <a:cubicBezTo>
                      <a:pt x="205" y="53"/>
                      <a:pt x="109" y="104"/>
                      <a:pt x="61" y="187"/>
                    </a:cubicBezTo>
                    <a:lnTo>
                      <a:pt x="61" y="187"/>
                    </a:lnTo>
                    <a:cubicBezTo>
                      <a:pt x="22" y="254"/>
                      <a:pt x="18" y="337"/>
                      <a:pt x="52" y="407"/>
                    </a:cubicBezTo>
                    <a:lnTo>
                      <a:pt x="52" y="407"/>
                    </a:lnTo>
                    <a:cubicBezTo>
                      <a:pt x="84" y="476"/>
                      <a:pt x="132" y="506"/>
                      <a:pt x="141" y="511"/>
                    </a:cubicBezTo>
                    <a:close/>
                    <a:moveTo>
                      <a:pt x="1820" y="529"/>
                    </a:moveTo>
                    <a:lnTo>
                      <a:pt x="139" y="529"/>
                    </a:lnTo>
                    <a:lnTo>
                      <a:pt x="139" y="529"/>
                    </a:lnTo>
                    <a:cubicBezTo>
                      <a:pt x="138" y="529"/>
                      <a:pt x="136" y="528"/>
                      <a:pt x="135" y="528"/>
                    </a:cubicBezTo>
                    <a:lnTo>
                      <a:pt x="135" y="528"/>
                    </a:lnTo>
                    <a:cubicBezTo>
                      <a:pt x="133" y="526"/>
                      <a:pt x="74" y="497"/>
                      <a:pt x="36" y="415"/>
                    </a:cubicBezTo>
                    <a:lnTo>
                      <a:pt x="36" y="415"/>
                    </a:lnTo>
                    <a:cubicBezTo>
                      <a:pt x="0" y="339"/>
                      <a:pt x="4" y="250"/>
                      <a:pt x="45" y="179"/>
                    </a:cubicBezTo>
                    <a:lnTo>
                      <a:pt x="45" y="179"/>
                    </a:lnTo>
                    <a:cubicBezTo>
                      <a:pt x="97" y="91"/>
                      <a:pt x="197" y="36"/>
                      <a:pt x="330" y="25"/>
                    </a:cubicBezTo>
                    <a:lnTo>
                      <a:pt x="330" y="25"/>
                    </a:lnTo>
                    <a:cubicBezTo>
                      <a:pt x="631" y="0"/>
                      <a:pt x="844" y="262"/>
                      <a:pt x="894" y="329"/>
                    </a:cubicBezTo>
                    <a:lnTo>
                      <a:pt x="894" y="329"/>
                    </a:lnTo>
                    <a:cubicBezTo>
                      <a:pt x="905" y="294"/>
                      <a:pt x="941" y="221"/>
                      <a:pt x="1038" y="226"/>
                    </a:cubicBezTo>
                    <a:lnTo>
                      <a:pt x="1038" y="226"/>
                    </a:lnTo>
                    <a:cubicBezTo>
                      <a:pt x="1148" y="233"/>
                      <a:pt x="1282" y="368"/>
                      <a:pt x="1317" y="404"/>
                    </a:cubicBezTo>
                    <a:lnTo>
                      <a:pt x="1317" y="404"/>
                    </a:lnTo>
                    <a:cubicBezTo>
                      <a:pt x="1375" y="315"/>
                      <a:pt x="1491" y="320"/>
                      <a:pt x="1585" y="364"/>
                    </a:cubicBezTo>
                    <a:lnTo>
                      <a:pt x="1585" y="364"/>
                    </a:lnTo>
                    <a:cubicBezTo>
                      <a:pt x="1689" y="416"/>
                      <a:pt x="1823" y="512"/>
                      <a:pt x="1825" y="512"/>
                    </a:cubicBezTo>
                    <a:lnTo>
                      <a:pt x="1825" y="512"/>
                    </a:lnTo>
                    <a:cubicBezTo>
                      <a:pt x="1828" y="515"/>
                      <a:pt x="1829" y="519"/>
                      <a:pt x="1828" y="523"/>
                    </a:cubicBezTo>
                    <a:lnTo>
                      <a:pt x="1828" y="523"/>
                    </a:lnTo>
                    <a:cubicBezTo>
                      <a:pt x="1827" y="526"/>
                      <a:pt x="1823" y="529"/>
                      <a:pt x="1820" y="5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4">
                <a:extLst>
                  <a:ext uri="{FF2B5EF4-FFF2-40B4-BE49-F238E27FC236}">
                    <a16:creationId xmlns:a16="http://schemas.microsoft.com/office/drawing/2014/main" id="{E919855A-8B20-4E5B-9155-553988B59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8183" y="9846479"/>
                <a:ext cx="1962232" cy="443463"/>
              </a:xfrm>
              <a:custGeom>
                <a:avLst/>
                <a:gdLst>
                  <a:gd name="T0" fmla="*/ 105 w 2207"/>
                  <a:gd name="T1" fmla="*/ 496 h 497"/>
                  <a:gd name="T2" fmla="*/ 2206 w 2207"/>
                  <a:gd name="T3" fmla="*/ 496 h 497"/>
                  <a:gd name="T4" fmla="*/ 2206 w 2207"/>
                  <a:gd name="T5" fmla="*/ 496 h 497"/>
                  <a:gd name="T6" fmla="*/ 1757 w 2207"/>
                  <a:gd name="T7" fmla="*/ 307 h 497"/>
                  <a:gd name="T8" fmla="*/ 1757 w 2207"/>
                  <a:gd name="T9" fmla="*/ 307 h 497"/>
                  <a:gd name="T10" fmla="*/ 1571 w 2207"/>
                  <a:gd name="T11" fmla="*/ 378 h 497"/>
                  <a:gd name="T12" fmla="*/ 1571 w 2207"/>
                  <a:gd name="T13" fmla="*/ 378 h 497"/>
                  <a:gd name="T14" fmla="*/ 1441 w 2207"/>
                  <a:gd name="T15" fmla="*/ 302 h 497"/>
                  <a:gd name="T16" fmla="*/ 1441 w 2207"/>
                  <a:gd name="T17" fmla="*/ 302 h 497"/>
                  <a:gd name="T18" fmla="*/ 1009 w 2207"/>
                  <a:gd name="T19" fmla="*/ 368 h 497"/>
                  <a:gd name="T20" fmla="*/ 1009 w 2207"/>
                  <a:gd name="T21" fmla="*/ 368 h 497"/>
                  <a:gd name="T22" fmla="*/ 336 w 2207"/>
                  <a:gd name="T23" fmla="*/ 64 h 497"/>
                  <a:gd name="T24" fmla="*/ 336 w 2207"/>
                  <a:gd name="T25" fmla="*/ 64 h 497"/>
                  <a:gd name="T26" fmla="*/ 105 w 2207"/>
                  <a:gd name="T27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07" h="497">
                    <a:moveTo>
                      <a:pt x="105" y="496"/>
                    </a:moveTo>
                    <a:lnTo>
                      <a:pt x="2206" y="496"/>
                    </a:lnTo>
                    <a:lnTo>
                      <a:pt x="2206" y="496"/>
                    </a:lnTo>
                    <a:cubicBezTo>
                      <a:pt x="2206" y="496"/>
                      <a:pt x="1942" y="274"/>
                      <a:pt x="1757" y="307"/>
                    </a:cubicBezTo>
                    <a:lnTo>
                      <a:pt x="1757" y="307"/>
                    </a:lnTo>
                    <a:cubicBezTo>
                      <a:pt x="1651" y="325"/>
                      <a:pt x="1601" y="392"/>
                      <a:pt x="1571" y="378"/>
                    </a:cubicBezTo>
                    <a:lnTo>
                      <a:pt x="1571" y="378"/>
                    </a:lnTo>
                    <a:cubicBezTo>
                      <a:pt x="1537" y="360"/>
                      <a:pt x="1513" y="344"/>
                      <a:pt x="1441" y="302"/>
                    </a:cubicBezTo>
                    <a:lnTo>
                      <a:pt x="1441" y="302"/>
                    </a:lnTo>
                    <a:cubicBezTo>
                      <a:pt x="1197" y="162"/>
                      <a:pt x="1062" y="406"/>
                      <a:pt x="1009" y="368"/>
                    </a:cubicBezTo>
                    <a:lnTo>
                      <a:pt x="1009" y="368"/>
                    </a:lnTo>
                    <a:cubicBezTo>
                      <a:pt x="940" y="320"/>
                      <a:pt x="668" y="0"/>
                      <a:pt x="336" y="64"/>
                    </a:cubicBezTo>
                    <a:lnTo>
                      <a:pt x="336" y="64"/>
                    </a:lnTo>
                    <a:cubicBezTo>
                      <a:pt x="0" y="129"/>
                      <a:pt x="105" y="496"/>
                      <a:pt x="105" y="4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5">
                <a:extLst>
                  <a:ext uri="{FF2B5EF4-FFF2-40B4-BE49-F238E27FC236}">
                    <a16:creationId xmlns:a16="http://schemas.microsoft.com/office/drawing/2014/main" id="{E3D78FB8-A64F-48FB-A02D-F3FC6DE7A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7428" y="9846479"/>
                <a:ext cx="1930836" cy="451312"/>
              </a:xfrm>
              <a:custGeom>
                <a:avLst/>
                <a:gdLst>
                  <a:gd name="T0" fmla="*/ 65 w 2170"/>
                  <a:gd name="T1" fmla="*/ 486 h 505"/>
                  <a:gd name="T2" fmla="*/ 2134 w 2170"/>
                  <a:gd name="T3" fmla="*/ 486 h 505"/>
                  <a:gd name="T4" fmla="*/ 2134 w 2170"/>
                  <a:gd name="T5" fmla="*/ 486 h 505"/>
                  <a:gd name="T6" fmla="*/ 1712 w 2170"/>
                  <a:gd name="T7" fmla="*/ 314 h 505"/>
                  <a:gd name="T8" fmla="*/ 1712 w 2170"/>
                  <a:gd name="T9" fmla="*/ 314 h 505"/>
                  <a:gd name="T10" fmla="*/ 1587 w 2170"/>
                  <a:gd name="T11" fmla="*/ 365 h 505"/>
                  <a:gd name="T12" fmla="*/ 1587 w 2170"/>
                  <a:gd name="T13" fmla="*/ 365 h 505"/>
                  <a:gd name="T14" fmla="*/ 1520 w 2170"/>
                  <a:gd name="T15" fmla="*/ 385 h 505"/>
                  <a:gd name="T16" fmla="*/ 1520 w 2170"/>
                  <a:gd name="T17" fmla="*/ 385 h 505"/>
                  <a:gd name="T18" fmla="*/ 1450 w 2170"/>
                  <a:gd name="T19" fmla="*/ 345 h 505"/>
                  <a:gd name="T20" fmla="*/ 1450 w 2170"/>
                  <a:gd name="T21" fmla="*/ 345 h 505"/>
                  <a:gd name="T22" fmla="*/ 1390 w 2170"/>
                  <a:gd name="T23" fmla="*/ 309 h 505"/>
                  <a:gd name="T24" fmla="*/ 1390 w 2170"/>
                  <a:gd name="T25" fmla="*/ 309 h 505"/>
                  <a:gd name="T26" fmla="*/ 1047 w 2170"/>
                  <a:gd name="T27" fmla="*/ 344 h 505"/>
                  <a:gd name="T28" fmla="*/ 1047 w 2170"/>
                  <a:gd name="T29" fmla="*/ 344 h 505"/>
                  <a:gd name="T30" fmla="*/ 957 w 2170"/>
                  <a:gd name="T31" fmla="*/ 375 h 505"/>
                  <a:gd name="T32" fmla="*/ 957 w 2170"/>
                  <a:gd name="T33" fmla="*/ 375 h 505"/>
                  <a:gd name="T34" fmla="*/ 907 w 2170"/>
                  <a:gd name="T35" fmla="*/ 330 h 505"/>
                  <a:gd name="T36" fmla="*/ 907 w 2170"/>
                  <a:gd name="T37" fmla="*/ 330 h 505"/>
                  <a:gd name="T38" fmla="*/ 290 w 2170"/>
                  <a:gd name="T39" fmla="*/ 72 h 505"/>
                  <a:gd name="T40" fmla="*/ 290 w 2170"/>
                  <a:gd name="T41" fmla="*/ 72 h 505"/>
                  <a:gd name="T42" fmla="*/ 95 w 2170"/>
                  <a:gd name="T43" fmla="*/ 195 h 505"/>
                  <a:gd name="T44" fmla="*/ 95 w 2170"/>
                  <a:gd name="T45" fmla="*/ 195 h 505"/>
                  <a:gd name="T46" fmla="*/ 65 w 2170"/>
                  <a:gd name="T47" fmla="*/ 486 h 505"/>
                  <a:gd name="T48" fmla="*/ 2159 w 2170"/>
                  <a:gd name="T49" fmla="*/ 504 h 505"/>
                  <a:gd name="T50" fmla="*/ 58 w 2170"/>
                  <a:gd name="T51" fmla="*/ 504 h 505"/>
                  <a:gd name="T52" fmla="*/ 58 w 2170"/>
                  <a:gd name="T53" fmla="*/ 504 h 505"/>
                  <a:gd name="T54" fmla="*/ 50 w 2170"/>
                  <a:gd name="T55" fmla="*/ 498 h 505"/>
                  <a:gd name="T56" fmla="*/ 50 w 2170"/>
                  <a:gd name="T57" fmla="*/ 498 h 505"/>
                  <a:gd name="T58" fmla="*/ 80 w 2170"/>
                  <a:gd name="T59" fmla="*/ 185 h 505"/>
                  <a:gd name="T60" fmla="*/ 80 w 2170"/>
                  <a:gd name="T61" fmla="*/ 185 h 505"/>
                  <a:gd name="T62" fmla="*/ 287 w 2170"/>
                  <a:gd name="T63" fmla="*/ 55 h 505"/>
                  <a:gd name="T64" fmla="*/ 287 w 2170"/>
                  <a:gd name="T65" fmla="*/ 55 h 505"/>
                  <a:gd name="T66" fmla="*/ 919 w 2170"/>
                  <a:gd name="T67" fmla="*/ 318 h 505"/>
                  <a:gd name="T68" fmla="*/ 919 w 2170"/>
                  <a:gd name="T69" fmla="*/ 318 h 505"/>
                  <a:gd name="T70" fmla="*/ 967 w 2170"/>
                  <a:gd name="T71" fmla="*/ 360 h 505"/>
                  <a:gd name="T72" fmla="*/ 967 w 2170"/>
                  <a:gd name="T73" fmla="*/ 360 h 505"/>
                  <a:gd name="T74" fmla="*/ 1037 w 2170"/>
                  <a:gd name="T75" fmla="*/ 330 h 505"/>
                  <a:gd name="T76" fmla="*/ 1037 w 2170"/>
                  <a:gd name="T77" fmla="*/ 330 h 505"/>
                  <a:gd name="T78" fmla="*/ 1398 w 2170"/>
                  <a:gd name="T79" fmla="*/ 294 h 505"/>
                  <a:gd name="T80" fmla="*/ 1398 w 2170"/>
                  <a:gd name="T81" fmla="*/ 294 h 505"/>
                  <a:gd name="T82" fmla="*/ 1460 w 2170"/>
                  <a:gd name="T83" fmla="*/ 330 h 505"/>
                  <a:gd name="T84" fmla="*/ 1460 w 2170"/>
                  <a:gd name="T85" fmla="*/ 330 h 505"/>
                  <a:gd name="T86" fmla="*/ 1528 w 2170"/>
                  <a:gd name="T87" fmla="*/ 368 h 505"/>
                  <a:gd name="T88" fmla="*/ 1528 w 2170"/>
                  <a:gd name="T89" fmla="*/ 368 h 505"/>
                  <a:gd name="T90" fmla="*/ 1578 w 2170"/>
                  <a:gd name="T91" fmla="*/ 349 h 505"/>
                  <a:gd name="T92" fmla="*/ 1578 w 2170"/>
                  <a:gd name="T93" fmla="*/ 349 h 505"/>
                  <a:gd name="T94" fmla="*/ 1708 w 2170"/>
                  <a:gd name="T95" fmla="*/ 297 h 505"/>
                  <a:gd name="T96" fmla="*/ 1708 w 2170"/>
                  <a:gd name="T97" fmla="*/ 297 h 505"/>
                  <a:gd name="T98" fmla="*/ 2008 w 2170"/>
                  <a:gd name="T99" fmla="*/ 381 h 505"/>
                  <a:gd name="T100" fmla="*/ 2008 w 2170"/>
                  <a:gd name="T101" fmla="*/ 381 h 505"/>
                  <a:gd name="T102" fmla="*/ 2164 w 2170"/>
                  <a:gd name="T103" fmla="*/ 488 h 505"/>
                  <a:gd name="T104" fmla="*/ 2164 w 2170"/>
                  <a:gd name="T105" fmla="*/ 488 h 505"/>
                  <a:gd name="T106" fmla="*/ 2167 w 2170"/>
                  <a:gd name="T107" fmla="*/ 498 h 505"/>
                  <a:gd name="T108" fmla="*/ 2167 w 2170"/>
                  <a:gd name="T109" fmla="*/ 498 h 505"/>
                  <a:gd name="T110" fmla="*/ 2159 w 2170"/>
                  <a:gd name="T111" fmla="*/ 50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70" h="505">
                    <a:moveTo>
                      <a:pt x="65" y="486"/>
                    </a:moveTo>
                    <a:lnTo>
                      <a:pt x="2134" y="486"/>
                    </a:lnTo>
                    <a:lnTo>
                      <a:pt x="2134" y="486"/>
                    </a:lnTo>
                    <a:cubicBezTo>
                      <a:pt x="2070" y="437"/>
                      <a:pt x="1861" y="288"/>
                      <a:pt x="1712" y="314"/>
                    </a:cubicBezTo>
                    <a:lnTo>
                      <a:pt x="1712" y="314"/>
                    </a:lnTo>
                    <a:cubicBezTo>
                      <a:pt x="1657" y="324"/>
                      <a:pt x="1617" y="348"/>
                      <a:pt x="1587" y="365"/>
                    </a:cubicBezTo>
                    <a:lnTo>
                      <a:pt x="1587" y="365"/>
                    </a:lnTo>
                    <a:cubicBezTo>
                      <a:pt x="1558" y="381"/>
                      <a:pt x="1538" y="393"/>
                      <a:pt x="1520" y="385"/>
                    </a:cubicBezTo>
                    <a:lnTo>
                      <a:pt x="1520" y="385"/>
                    </a:lnTo>
                    <a:cubicBezTo>
                      <a:pt x="1498" y="373"/>
                      <a:pt x="1480" y="362"/>
                      <a:pt x="1450" y="345"/>
                    </a:cubicBezTo>
                    <a:lnTo>
                      <a:pt x="1450" y="345"/>
                    </a:lnTo>
                    <a:cubicBezTo>
                      <a:pt x="1435" y="336"/>
                      <a:pt x="1415" y="324"/>
                      <a:pt x="1390" y="309"/>
                    </a:cubicBezTo>
                    <a:lnTo>
                      <a:pt x="1390" y="309"/>
                    </a:lnTo>
                    <a:cubicBezTo>
                      <a:pt x="1230" y="218"/>
                      <a:pt x="1120" y="294"/>
                      <a:pt x="1047" y="344"/>
                    </a:cubicBezTo>
                    <a:lnTo>
                      <a:pt x="1047" y="344"/>
                    </a:lnTo>
                    <a:cubicBezTo>
                      <a:pt x="1008" y="371"/>
                      <a:pt x="980" y="390"/>
                      <a:pt x="957" y="375"/>
                    </a:cubicBezTo>
                    <a:lnTo>
                      <a:pt x="957" y="375"/>
                    </a:lnTo>
                    <a:cubicBezTo>
                      <a:pt x="946" y="366"/>
                      <a:pt x="928" y="350"/>
                      <a:pt x="907" y="330"/>
                    </a:cubicBezTo>
                    <a:lnTo>
                      <a:pt x="907" y="330"/>
                    </a:lnTo>
                    <a:cubicBezTo>
                      <a:pt x="795" y="229"/>
                      <a:pt x="564" y="19"/>
                      <a:pt x="290" y="72"/>
                    </a:cubicBezTo>
                    <a:lnTo>
                      <a:pt x="290" y="72"/>
                    </a:lnTo>
                    <a:cubicBezTo>
                      <a:pt x="201" y="89"/>
                      <a:pt x="135" y="130"/>
                      <a:pt x="95" y="195"/>
                    </a:cubicBezTo>
                    <a:lnTo>
                      <a:pt x="95" y="195"/>
                    </a:lnTo>
                    <a:cubicBezTo>
                      <a:pt x="27" y="306"/>
                      <a:pt x="57" y="454"/>
                      <a:pt x="65" y="486"/>
                    </a:cubicBezTo>
                    <a:close/>
                    <a:moveTo>
                      <a:pt x="2159" y="504"/>
                    </a:moveTo>
                    <a:lnTo>
                      <a:pt x="58" y="504"/>
                    </a:lnTo>
                    <a:lnTo>
                      <a:pt x="58" y="504"/>
                    </a:lnTo>
                    <a:cubicBezTo>
                      <a:pt x="55" y="504"/>
                      <a:pt x="52" y="501"/>
                      <a:pt x="50" y="498"/>
                    </a:cubicBezTo>
                    <a:lnTo>
                      <a:pt x="50" y="498"/>
                    </a:lnTo>
                    <a:cubicBezTo>
                      <a:pt x="48" y="490"/>
                      <a:pt x="0" y="317"/>
                      <a:pt x="80" y="185"/>
                    </a:cubicBezTo>
                    <a:lnTo>
                      <a:pt x="80" y="185"/>
                    </a:lnTo>
                    <a:cubicBezTo>
                      <a:pt x="122" y="116"/>
                      <a:pt x="192" y="73"/>
                      <a:pt x="287" y="55"/>
                    </a:cubicBezTo>
                    <a:lnTo>
                      <a:pt x="287" y="55"/>
                    </a:lnTo>
                    <a:cubicBezTo>
                      <a:pt x="569" y="0"/>
                      <a:pt x="805" y="215"/>
                      <a:pt x="919" y="318"/>
                    </a:cubicBezTo>
                    <a:lnTo>
                      <a:pt x="919" y="318"/>
                    </a:lnTo>
                    <a:cubicBezTo>
                      <a:pt x="940" y="337"/>
                      <a:pt x="956" y="353"/>
                      <a:pt x="967" y="360"/>
                    </a:cubicBezTo>
                    <a:lnTo>
                      <a:pt x="967" y="360"/>
                    </a:lnTo>
                    <a:cubicBezTo>
                      <a:pt x="980" y="369"/>
                      <a:pt x="1005" y="352"/>
                      <a:pt x="1037" y="330"/>
                    </a:cubicBezTo>
                    <a:lnTo>
                      <a:pt x="1037" y="330"/>
                    </a:lnTo>
                    <a:cubicBezTo>
                      <a:pt x="1109" y="280"/>
                      <a:pt x="1229" y="197"/>
                      <a:pt x="1398" y="294"/>
                    </a:cubicBezTo>
                    <a:lnTo>
                      <a:pt x="1398" y="294"/>
                    </a:lnTo>
                    <a:cubicBezTo>
                      <a:pt x="1424" y="309"/>
                      <a:pt x="1443" y="320"/>
                      <a:pt x="1460" y="330"/>
                    </a:cubicBezTo>
                    <a:lnTo>
                      <a:pt x="1460" y="330"/>
                    </a:lnTo>
                    <a:cubicBezTo>
                      <a:pt x="1489" y="347"/>
                      <a:pt x="1506" y="358"/>
                      <a:pt x="1528" y="368"/>
                    </a:cubicBezTo>
                    <a:lnTo>
                      <a:pt x="1528" y="368"/>
                    </a:lnTo>
                    <a:cubicBezTo>
                      <a:pt x="1538" y="373"/>
                      <a:pt x="1556" y="363"/>
                      <a:pt x="1578" y="349"/>
                    </a:cubicBezTo>
                    <a:lnTo>
                      <a:pt x="1578" y="349"/>
                    </a:lnTo>
                    <a:cubicBezTo>
                      <a:pt x="1609" y="331"/>
                      <a:pt x="1650" y="307"/>
                      <a:pt x="1708" y="297"/>
                    </a:cubicBezTo>
                    <a:lnTo>
                      <a:pt x="1708" y="297"/>
                    </a:lnTo>
                    <a:cubicBezTo>
                      <a:pt x="1787" y="284"/>
                      <a:pt x="1888" y="312"/>
                      <a:pt x="2008" y="381"/>
                    </a:cubicBezTo>
                    <a:lnTo>
                      <a:pt x="2008" y="381"/>
                    </a:lnTo>
                    <a:cubicBezTo>
                      <a:pt x="2097" y="432"/>
                      <a:pt x="2164" y="488"/>
                      <a:pt x="2164" y="488"/>
                    </a:cubicBezTo>
                    <a:lnTo>
                      <a:pt x="2164" y="488"/>
                    </a:lnTo>
                    <a:cubicBezTo>
                      <a:pt x="2168" y="491"/>
                      <a:pt x="2169" y="495"/>
                      <a:pt x="2167" y="498"/>
                    </a:cubicBezTo>
                    <a:lnTo>
                      <a:pt x="2167" y="498"/>
                    </a:lnTo>
                    <a:cubicBezTo>
                      <a:pt x="2166" y="502"/>
                      <a:pt x="2163" y="504"/>
                      <a:pt x="2159" y="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4" name="Group 263">
              <a:extLst>
                <a:ext uri="{FF2B5EF4-FFF2-40B4-BE49-F238E27FC236}">
                  <a16:creationId xmlns:a16="http://schemas.microsoft.com/office/drawing/2014/main" id="{1978735A-80EE-48EC-938E-2414DB8BE6DF}"/>
                </a:ext>
              </a:extLst>
            </p:cNvPr>
            <p:cNvGrpSpPr/>
            <p:nvPr/>
          </p:nvGrpSpPr>
          <p:grpSpPr>
            <a:xfrm>
              <a:off x="2021097" y="8461143"/>
              <a:ext cx="7805759" cy="2409620"/>
              <a:chOff x="2021097" y="8461143"/>
              <a:chExt cx="7805759" cy="2409620"/>
            </a:xfrm>
          </p:grpSpPr>
          <p:sp>
            <p:nvSpPr>
              <p:cNvPr id="265" name="Freeform 27">
                <a:extLst>
                  <a:ext uri="{FF2B5EF4-FFF2-40B4-BE49-F238E27FC236}">
                    <a16:creationId xmlns:a16="http://schemas.microsoft.com/office/drawing/2014/main" id="{7DC96923-4562-4A91-A449-6CB876343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1979" y="9124378"/>
                <a:ext cx="1695368" cy="1287224"/>
              </a:xfrm>
              <a:custGeom>
                <a:avLst/>
                <a:gdLst>
                  <a:gd name="T0" fmla="*/ 1019 w 1904"/>
                  <a:gd name="T1" fmla="*/ 629 h 1447"/>
                  <a:gd name="T2" fmla="*/ 831 w 1904"/>
                  <a:gd name="T3" fmla="*/ 106 h 1447"/>
                  <a:gd name="T4" fmla="*/ 1152 w 1904"/>
                  <a:gd name="T5" fmla="*/ 106 h 1447"/>
                  <a:gd name="T6" fmla="*/ 1130 w 1904"/>
                  <a:gd name="T7" fmla="*/ 53 h 1447"/>
                  <a:gd name="T8" fmla="*/ 1130 w 1904"/>
                  <a:gd name="T9" fmla="*/ 53 h 1447"/>
                  <a:gd name="T10" fmla="*/ 1101 w 1904"/>
                  <a:gd name="T11" fmla="*/ 16 h 1447"/>
                  <a:gd name="T12" fmla="*/ 1101 w 1904"/>
                  <a:gd name="T13" fmla="*/ 16 h 1447"/>
                  <a:gd name="T14" fmla="*/ 1051 w 1904"/>
                  <a:gd name="T15" fmla="*/ 0 h 1447"/>
                  <a:gd name="T16" fmla="*/ 0 w 1904"/>
                  <a:gd name="T17" fmla="*/ 0 h 1447"/>
                  <a:gd name="T18" fmla="*/ 0 w 1904"/>
                  <a:gd name="T19" fmla="*/ 629 h 1447"/>
                  <a:gd name="T20" fmla="*/ 0 w 1904"/>
                  <a:gd name="T21" fmla="*/ 1446 h 1447"/>
                  <a:gd name="T22" fmla="*/ 1697 w 1904"/>
                  <a:gd name="T23" fmla="*/ 1446 h 1447"/>
                  <a:gd name="T24" fmla="*/ 1903 w 1904"/>
                  <a:gd name="T25" fmla="*/ 1446 h 1447"/>
                  <a:gd name="T26" fmla="*/ 1903 w 1904"/>
                  <a:gd name="T27" fmla="*/ 974 h 1447"/>
                  <a:gd name="T28" fmla="*/ 1903 w 1904"/>
                  <a:gd name="T29" fmla="*/ 974 h 1447"/>
                  <a:gd name="T30" fmla="*/ 1813 w 1904"/>
                  <a:gd name="T31" fmla="*/ 742 h 1447"/>
                  <a:gd name="T32" fmla="*/ 1813 w 1904"/>
                  <a:gd name="T33" fmla="*/ 742 h 1447"/>
                  <a:gd name="T34" fmla="*/ 1557 w 1904"/>
                  <a:gd name="T35" fmla="*/ 629 h 1447"/>
                  <a:gd name="T36" fmla="*/ 1019 w 1904"/>
                  <a:gd name="T37" fmla="*/ 629 h 1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04" h="1447">
                    <a:moveTo>
                      <a:pt x="1019" y="629"/>
                    </a:moveTo>
                    <a:lnTo>
                      <a:pt x="831" y="106"/>
                    </a:lnTo>
                    <a:lnTo>
                      <a:pt x="1152" y="106"/>
                    </a:lnTo>
                    <a:lnTo>
                      <a:pt x="1130" y="53"/>
                    </a:lnTo>
                    <a:lnTo>
                      <a:pt x="1130" y="53"/>
                    </a:lnTo>
                    <a:cubicBezTo>
                      <a:pt x="1124" y="38"/>
                      <a:pt x="1114" y="26"/>
                      <a:pt x="1101" y="16"/>
                    </a:cubicBezTo>
                    <a:lnTo>
                      <a:pt x="1101" y="16"/>
                    </a:lnTo>
                    <a:cubicBezTo>
                      <a:pt x="1087" y="6"/>
                      <a:pt x="1070" y="0"/>
                      <a:pt x="1051" y="0"/>
                    </a:cubicBezTo>
                    <a:lnTo>
                      <a:pt x="0" y="0"/>
                    </a:lnTo>
                    <a:lnTo>
                      <a:pt x="0" y="629"/>
                    </a:lnTo>
                    <a:lnTo>
                      <a:pt x="0" y="1446"/>
                    </a:lnTo>
                    <a:lnTo>
                      <a:pt x="1697" y="1446"/>
                    </a:lnTo>
                    <a:lnTo>
                      <a:pt x="1903" y="1446"/>
                    </a:lnTo>
                    <a:lnTo>
                      <a:pt x="1903" y="974"/>
                    </a:lnTo>
                    <a:lnTo>
                      <a:pt x="1903" y="974"/>
                    </a:lnTo>
                    <a:cubicBezTo>
                      <a:pt x="1903" y="885"/>
                      <a:pt x="1869" y="803"/>
                      <a:pt x="1813" y="742"/>
                    </a:cubicBezTo>
                    <a:lnTo>
                      <a:pt x="1813" y="742"/>
                    </a:lnTo>
                    <a:cubicBezTo>
                      <a:pt x="1750" y="672"/>
                      <a:pt x="1659" y="629"/>
                      <a:pt x="1557" y="629"/>
                    </a:cubicBezTo>
                    <a:lnTo>
                      <a:pt x="1019" y="62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28">
                <a:extLst>
                  <a:ext uri="{FF2B5EF4-FFF2-40B4-BE49-F238E27FC236}">
                    <a16:creationId xmlns:a16="http://schemas.microsoft.com/office/drawing/2014/main" id="{1C722BFB-C1E7-4ED4-9F45-AC316035A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4130" y="9116529"/>
                <a:ext cx="1707143" cy="1302922"/>
              </a:xfrm>
              <a:custGeom>
                <a:avLst/>
                <a:gdLst>
                  <a:gd name="T0" fmla="*/ 17 w 1920"/>
                  <a:gd name="T1" fmla="*/ 1446 h 1464"/>
                  <a:gd name="T2" fmla="*/ 1901 w 1920"/>
                  <a:gd name="T3" fmla="*/ 1446 h 1464"/>
                  <a:gd name="T4" fmla="*/ 1901 w 1920"/>
                  <a:gd name="T5" fmla="*/ 983 h 1464"/>
                  <a:gd name="T6" fmla="*/ 1901 w 1920"/>
                  <a:gd name="T7" fmla="*/ 983 h 1464"/>
                  <a:gd name="T8" fmla="*/ 1815 w 1920"/>
                  <a:gd name="T9" fmla="*/ 756 h 1464"/>
                  <a:gd name="T10" fmla="*/ 1815 w 1920"/>
                  <a:gd name="T11" fmla="*/ 756 h 1464"/>
                  <a:gd name="T12" fmla="*/ 1565 w 1920"/>
                  <a:gd name="T13" fmla="*/ 647 h 1464"/>
                  <a:gd name="T14" fmla="*/ 1565 w 1920"/>
                  <a:gd name="T15" fmla="*/ 647 h 1464"/>
                  <a:gd name="T16" fmla="*/ 1027 w 1920"/>
                  <a:gd name="T17" fmla="*/ 647 h 1464"/>
                  <a:gd name="T18" fmla="*/ 1027 w 1920"/>
                  <a:gd name="T19" fmla="*/ 647 h 1464"/>
                  <a:gd name="T20" fmla="*/ 1019 w 1920"/>
                  <a:gd name="T21" fmla="*/ 641 h 1464"/>
                  <a:gd name="T22" fmla="*/ 830 w 1920"/>
                  <a:gd name="T23" fmla="*/ 118 h 1464"/>
                  <a:gd name="T24" fmla="*/ 830 w 1920"/>
                  <a:gd name="T25" fmla="*/ 118 h 1464"/>
                  <a:gd name="T26" fmla="*/ 832 w 1920"/>
                  <a:gd name="T27" fmla="*/ 110 h 1464"/>
                  <a:gd name="T28" fmla="*/ 832 w 1920"/>
                  <a:gd name="T29" fmla="*/ 110 h 1464"/>
                  <a:gd name="T30" fmla="*/ 839 w 1920"/>
                  <a:gd name="T31" fmla="*/ 106 h 1464"/>
                  <a:gd name="T32" fmla="*/ 1147 w 1920"/>
                  <a:gd name="T33" fmla="*/ 106 h 1464"/>
                  <a:gd name="T34" fmla="*/ 1131 w 1920"/>
                  <a:gd name="T35" fmla="*/ 66 h 1464"/>
                  <a:gd name="T36" fmla="*/ 1131 w 1920"/>
                  <a:gd name="T37" fmla="*/ 66 h 1464"/>
                  <a:gd name="T38" fmla="*/ 1104 w 1920"/>
                  <a:gd name="T39" fmla="*/ 32 h 1464"/>
                  <a:gd name="T40" fmla="*/ 1104 w 1920"/>
                  <a:gd name="T41" fmla="*/ 32 h 1464"/>
                  <a:gd name="T42" fmla="*/ 1059 w 1920"/>
                  <a:gd name="T43" fmla="*/ 17 h 1464"/>
                  <a:gd name="T44" fmla="*/ 17 w 1920"/>
                  <a:gd name="T45" fmla="*/ 17 h 1464"/>
                  <a:gd name="T46" fmla="*/ 17 w 1920"/>
                  <a:gd name="T47" fmla="*/ 1446 h 1464"/>
                  <a:gd name="T48" fmla="*/ 1911 w 1920"/>
                  <a:gd name="T49" fmla="*/ 1463 h 1464"/>
                  <a:gd name="T50" fmla="*/ 8 w 1920"/>
                  <a:gd name="T51" fmla="*/ 1463 h 1464"/>
                  <a:gd name="T52" fmla="*/ 8 w 1920"/>
                  <a:gd name="T53" fmla="*/ 1463 h 1464"/>
                  <a:gd name="T54" fmla="*/ 0 w 1920"/>
                  <a:gd name="T55" fmla="*/ 1455 h 1464"/>
                  <a:gd name="T56" fmla="*/ 0 w 1920"/>
                  <a:gd name="T57" fmla="*/ 9 h 1464"/>
                  <a:gd name="T58" fmla="*/ 0 w 1920"/>
                  <a:gd name="T59" fmla="*/ 9 h 1464"/>
                  <a:gd name="T60" fmla="*/ 8 w 1920"/>
                  <a:gd name="T61" fmla="*/ 0 h 1464"/>
                  <a:gd name="T62" fmla="*/ 1059 w 1920"/>
                  <a:gd name="T63" fmla="*/ 0 h 1464"/>
                  <a:gd name="T64" fmla="*/ 1059 w 1920"/>
                  <a:gd name="T65" fmla="*/ 0 h 1464"/>
                  <a:gd name="T66" fmla="*/ 1114 w 1920"/>
                  <a:gd name="T67" fmla="*/ 18 h 1464"/>
                  <a:gd name="T68" fmla="*/ 1114 w 1920"/>
                  <a:gd name="T69" fmla="*/ 18 h 1464"/>
                  <a:gd name="T70" fmla="*/ 1147 w 1920"/>
                  <a:gd name="T71" fmla="*/ 59 h 1464"/>
                  <a:gd name="T72" fmla="*/ 1168 w 1920"/>
                  <a:gd name="T73" fmla="*/ 112 h 1464"/>
                  <a:gd name="T74" fmla="*/ 1168 w 1920"/>
                  <a:gd name="T75" fmla="*/ 112 h 1464"/>
                  <a:gd name="T76" fmla="*/ 1167 w 1920"/>
                  <a:gd name="T77" fmla="*/ 119 h 1464"/>
                  <a:gd name="T78" fmla="*/ 1167 w 1920"/>
                  <a:gd name="T79" fmla="*/ 119 h 1464"/>
                  <a:gd name="T80" fmla="*/ 1160 w 1920"/>
                  <a:gd name="T81" fmla="*/ 124 h 1464"/>
                  <a:gd name="T82" fmla="*/ 851 w 1920"/>
                  <a:gd name="T83" fmla="*/ 124 h 1464"/>
                  <a:gd name="T84" fmla="*/ 1033 w 1920"/>
                  <a:gd name="T85" fmla="*/ 629 h 1464"/>
                  <a:gd name="T86" fmla="*/ 1565 w 1920"/>
                  <a:gd name="T87" fmla="*/ 629 h 1464"/>
                  <a:gd name="T88" fmla="*/ 1565 w 1920"/>
                  <a:gd name="T89" fmla="*/ 629 h 1464"/>
                  <a:gd name="T90" fmla="*/ 1565 w 1920"/>
                  <a:gd name="T91" fmla="*/ 629 h 1464"/>
                  <a:gd name="T92" fmla="*/ 1828 w 1920"/>
                  <a:gd name="T93" fmla="*/ 745 h 1464"/>
                  <a:gd name="T94" fmla="*/ 1828 w 1920"/>
                  <a:gd name="T95" fmla="*/ 745 h 1464"/>
                  <a:gd name="T96" fmla="*/ 1919 w 1920"/>
                  <a:gd name="T97" fmla="*/ 983 h 1464"/>
                  <a:gd name="T98" fmla="*/ 1919 w 1920"/>
                  <a:gd name="T99" fmla="*/ 1455 h 1464"/>
                  <a:gd name="T100" fmla="*/ 1919 w 1920"/>
                  <a:gd name="T101" fmla="*/ 1455 h 1464"/>
                  <a:gd name="T102" fmla="*/ 1911 w 1920"/>
                  <a:gd name="T103" fmla="*/ 1463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20" h="1464">
                    <a:moveTo>
                      <a:pt x="17" y="1446"/>
                    </a:moveTo>
                    <a:lnTo>
                      <a:pt x="1901" y="1446"/>
                    </a:lnTo>
                    <a:lnTo>
                      <a:pt x="1901" y="983"/>
                    </a:lnTo>
                    <a:lnTo>
                      <a:pt x="1901" y="983"/>
                    </a:lnTo>
                    <a:cubicBezTo>
                      <a:pt x="1901" y="898"/>
                      <a:pt x="1870" y="819"/>
                      <a:pt x="1815" y="756"/>
                    </a:cubicBezTo>
                    <a:lnTo>
                      <a:pt x="1815" y="756"/>
                    </a:lnTo>
                    <a:cubicBezTo>
                      <a:pt x="1751" y="687"/>
                      <a:pt x="1661" y="647"/>
                      <a:pt x="1565" y="647"/>
                    </a:cubicBezTo>
                    <a:lnTo>
                      <a:pt x="1565" y="647"/>
                    </a:lnTo>
                    <a:lnTo>
                      <a:pt x="1027" y="647"/>
                    </a:lnTo>
                    <a:lnTo>
                      <a:pt x="1027" y="647"/>
                    </a:lnTo>
                    <a:cubicBezTo>
                      <a:pt x="1024" y="647"/>
                      <a:pt x="1020" y="644"/>
                      <a:pt x="1019" y="641"/>
                    </a:cubicBezTo>
                    <a:lnTo>
                      <a:pt x="830" y="118"/>
                    </a:lnTo>
                    <a:lnTo>
                      <a:pt x="830" y="118"/>
                    </a:lnTo>
                    <a:cubicBezTo>
                      <a:pt x="829" y="115"/>
                      <a:pt x="830" y="112"/>
                      <a:pt x="832" y="110"/>
                    </a:cubicBezTo>
                    <a:lnTo>
                      <a:pt x="832" y="110"/>
                    </a:lnTo>
                    <a:cubicBezTo>
                      <a:pt x="833" y="107"/>
                      <a:pt x="836" y="106"/>
                      <a:pt x="839" y="106"/>
                    </a:cubicBezTo>
                    <a:lnTo>
                      <a:pt x="1147" y="106"/>
                    </a:lnTo>
                    <a:lnTo>
                      <a:pt x="1131" y="66"/>
                    </a:lnTo>
                    <a:lnTo>
                      <a:pt x="1131" y="66"/>
                    </a:lnTo>
                    <a:cubicBezTo>
                      <a:pt x="1125" y="52"/>
                      <a:pt x="1116" y="40"/>
                      <a:pt x="1104" y="32"/>
                    </a:cubicBezTo>
                    <a:lnTo>
                      <a:pt x="1104" y="32"/>
                    </a:lnTo>
                    <a:cubicBezTo>
                      <a:pt x="1091" y="23"/>
                      <a:pt x="1075" y="17"/>
                      <a:pt x="1059" y="17"/>
                    </a:cubicBezTo>
                    <a:lnTo>
                      <a:pt x="17" y="17"/>
                    </a:lnTo>
                    <a:lnTo>
                      <a:pt x="17" y="1446"/>
                    </a:lnTo>
                    <a:close/>
                    <a:moveTo>
                      <a:pt x="1911" y="1463"/>
                    </a:moveTo>
                    <a:lnTo>
                      <a:pt x="8" y="1463"/>
                    </a:lnTo>
                    <a:lnTo>
                      <a:pt x="8" y="1463"/>
                    </a:lnTo>
                    <a:cubicBezTo>
                      <a:pt x="3" y="1463"/>
                      <a:pt x="0" y="1459"/>
                      <a:pt x="0" y="145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059" y="0"/>
                    </a:lnTo>
                    <a:lnTo>
                      <a:pt x="1059" y="0"/>
                    </a:lnTo>
                    <a:cubicBezTo>
                      <a:pt x="1079" y="0"/>
                      <a:pt x="1098" y="7"/>
                      <a:pt x="1114" y="18"/>
                    </a:cubicBezTo>
                    <a:lnTo>
                      <a:pt x="1114" y="18"/>
                    </a:lnTo>
                    <a:cubicBezTo>
                      <a:pt x="1129" y="29"/>
                      <a:pt x="1140" y="43"/>
                      <a:pt x="1147" y="59"/>
                    </a:cubicBezTo>
                    <a:lnTo>
                      <a:pt x="1168" y="112"/>
                    </a:lnTo>
                    <a:lnTo>
                      <a:pt x="1168" y="112"/>
                    </a:lnTo>
                    <a:cubicBezTo>
                      <a:pt x="1169" y="114"/>
                      <a:pt x="1169" y="118"/>
                      <a:pt x="1167" y="119"/>
                    </a:cubicBezTo>
                    <a:lnTo>
                      <a:pt x="1167" y="119"/>
                    </a:lnTo>
                    <a:cubicBezTo>
                      <a:pt x="1166" y="122"/>
                      <a:pt x="1163" y="124"/>
                      <a:pt x="1160" y="124"/>
                    </a:cubicBezTo>
                    <a:lnTo>
                      <a:pt x="851" y="124"/>
                    </a:lnTo>
                    <a:lnTo>
                      <a:pt x="1033" y="629"/>
                    </a:lnTo>
                    <a:lnTo>
                      <a:pt x="1565" y="629"/>
                    </a:lnTo>
                    <a:lnTo>
                      <a:pt x="1565" y="629"/>
                    </a:lnTo>
                    <a:lnTo>
                      <a:pt x="1565" y="629"/>
                    </a:lnTo>
                    <a:cubicBezTo>
                      <a:pt x="1665" y="629"/>
                      <a:pt x="1761" y="671"/>
                      <a:pt x="1828" y="745"/>
                    </a:cubicBezTo>
                    <a:lnTo>
                      <a:pt x="1828" y="745"/>
                    </a:lnTo>
                    <a:cubicBezTo>
                      <a:pt x="1887" y="810"/>
                      <a:pt x="1919" y="894"/>
                      <a:pt x="1919" y="983"/>
                    </a:cubicBezTo>
                    <a:lnTo>
                      <a:pt x="1919" y="1455"/>
                    </a:lnTo>
                    <a:lnTo>
                      <a:pt x="1919" y="1455"/>
                    </a:lnTo>
                    <a:cubicBezTo>
                      <a:pt x="1919" y="1459"/>
                      <a:pt x="1915" y="1463"/>
                      <a:pt x="1911" y="1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29">
                <a:extLst>
                  <a:ext uri="{FF2B5EF4-FFF2-40B4-BE49-F238E27FC236}">
                    <a16:creationId xmlns:a16="http://schemas.microsoft.com/office/drawing/2014/main" id="{921BF373-4A9C-4A4B-BBB6-10574208C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1929" y="9210716"/>
                <a:ext cx="490559" cy="482708"/>
              </a:xfrm>
              <a:custGeom>
                <a:avLst/>
                <a:gdLst>
                  <a:gd name="T0" fmla="*/ 552 w 553"/>
                  <a:gd name="T1" fmla="*/ 528 h 542"/>
                  <a:gd name="T2" fmla="*/ 339 w 553"/>
                  <a:gd name="T3" fmla="*/ 6 h 542"/>
                  <a:gd name="T4" fmla="*/ 339 w 553"/>
                  <a:gd name="T5" fmla="*/ 6 h 542"/>
                  <a:gd name="T6" fmla="*/ 331 w 553"/>
                  <a:gd name="T7" fmla="*/ 0 h 542"/>
                  <a:gd name="T8" fmla="*/ 10 w 553"/>
                  <a:gd name="T9" fmla="*/ 0 h 542"/>
                  <a:gd name="T10" fmla="*/ 10 w 553"/>
                  <a:gd name="T11" fmla="*/ 0 h 542"/>
                  <a:gd name="T12" fmla="*/ 3 w 553"/>
                  <a:gd name="T13" fmla="*/ 4 h 542"/>
                  <a:gd name="T14" fmla="*/ 3 w 553"/>
                  <a:gd name="T15" fmla="*/ 4 h 542"/>
                  <a:gd name="T16" fmla="*/ 1 w 553"/>
                  <a:gd name="T17" fmla="*/ 12 h 542"/>
                  <a:gd name="T18" fmla="*/ 190 w 553"/>
                  <a:gd name="T19" fmla="*/ 535 h 542"/>
                  <a:gd name="T20" fmla="*/ 190 w 553"/>
                  <a:gd name="T21" fmla="*/ 535 h 542"/>
                  <a:gd name="T22" fmla="*/ 198 w 553"/>
                  <a:gd name="T23" fmla="*/ 541 h 542"/>
                  <a:gd name="T24" fmla="*/ 198 w 553"/>
                  <a:gd name="T25" fmla="*/ 541 h 542"/>
                  <a:gd name="T26" fmla="*/ 544 w 553"/>
                  <a:gd name="T27" fmla="*/ 540 h 542"/>
                  <a:gd name="T28" fmla="*/ 544 w 553"/>
                  <a:gd name="T29" fmla="*/ 540 h 542"/>
                  <a:gd name="T30" fmla="*/ 551 w 553"/>
                  <a:gd name="T31" fmla="*/ 536 h 542"/>
                  <a:gd name="T32" fmla="*/ 551 w 553"/>
                  <a:gd name="T33" fmla="*/ 536 h 542"/>
                  <a:gd name="T34" fmla="*/ 552 w 553"/>
                  <a:gd name="T35" fmla="*/ 528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3" h="542">
                    <a:moveTo>
                      <a:pt x="552" y="528"/>
                    </a:moveTo>
                    <a:lnTo>
                      <a:pt x="339" y="6"/>
                    </a:lnTo>
                    <a:lnTo>
                      <a:pt x="339" y="6"/>
                    </a:lnTo>
                    <a:cubicBezTo>
                      <a:pt x="338" y="2"/>
                      <a:pt x="334" y="0"/>
                      <a:pt x="331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7" y="0"/>
                      <a:pt x="4" y="1"/>
                      <a:pt x="3" y="4"/>
                    </a:cubicBezTo>
                    <a:lnTo>
                      <a:pt x="3" y="4"/>
                    </a:lnTo>
                    <a:cubicBezTo>
                      <a:pt x="1" y="6"/>
                      <a:pt x="0" y="9"/>
                      <a:pt x="1" y="12"/>
                    </a:cubicBezTo>
                    <a:lnTo>
                      <a:pt x="190" y="535"/>
                    </a:lnTo>
                    <a:lnTo>
                      <a:pt x="190" y="535"/>
                    </a:lnTo>
                    <a:cubicBezTo>
                      <a:pt x="191" y="538"/>
                      <a:pt x="195" y="541"/>
                      <a:pt x="198" y="541"/>
                    </a:cubicBezTo>
                    <a:lnTo>
                      <a:pt x="198" y="541"/>
                    </a:lnTo>
                    <a:lnTo>
                      <a:pt x="544" y="540"/>
                    </a:lnTo>
                    <a:lnTo>
                      <a:pt x="544" y="540"/>
                    </a:lnTo>
                    <a:cubicBezTo>
                      <a:pt x="547" y="540"/>
                      <a:pt x="549" y="539"/>
                      <a:pt x="551" y="536"/>
                    </a:cubicBezTo>
                    <a:lnTo>
                      <a:pt x="551" y="536"/>
                    </a:lnTo>
                    <a:cubicBezTo>
                      <a:pt x="552" y="534"/>
                      <a:pt x="552" y="532"/>
                      <a:pt x="552" y="5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30">
                <a:extLst>
                  <a:ext uri="{FF2B5EF4-FFF2-40B4-BE49-F238E27FC236}">
                    <a16:creationId xmlns:a16="http://schemas.microsoft.com/office/drawing/2014/main" id="{DDB1A0A7-6824-4BDF-A212-563483B14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8206" y="10156511"/>
                <a:ext cx="714252" cy="714252"/>
              </a:xfrm>
              <a:custGeom>
                <a:avLst/>
                <a:gdLst>
                  <a:gd name="T0" fmla="*/ 801 w 802"/>
                  <a:gd name="T1" fmla="*/ 401 h 802"/>
                  <a:gd name="T2" fmla="*/ 801 w 802"/>
                  <a:gd name="T3" fmla="*/ 401 h 802"/>
                  <a:gd name="T4" fmla="*/ 401 w 802"/>
                  <a:gd name="T5" fmla="*/ 801 h 802"/>
                  <a:gd name="T6" fmla="*/ 401 w 802"/>
                  <a:gd name="T7" fmla="*/ 801 h 802"/>
                  <a:gd name="T8" fmla="*/ 0 w 802"/>
                  <a:gd name="T9" fmla="*/ 401 h 802"/>
                  <a:gd name="T10" fmla="*/ 0 w 802"/>
                  <a:gd name="T11" fmla="*/ 401 h 802"/>
                  <a:gd name="T12" fmla="*/ 401 w 802"/>
                  <a:gd name="T13" fmla="*/ 0 h 802"/>
                  <a:gd name="T14" fmla="*/ 401 w 802"/>
                  <a:gd name="T15" fmla="*/ 0 h 802"/>
                  <a:gd name="T16" fmla="*/ 801 w 802"/>
                  <a:gd name="T17" fmla="*/ 4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2" h="802">
                    <a:moveTo>
                      <a:pt x="801" y="401"/>
                    </a:moveTo>
                    <a:lnTo>
                      <a:pt x="801" y="401"/>
                    </a:lnTo>
                    <a:cubicBezTo>
                      <a:pt x="801" y="622"/>
                      <a:pt x="622" y="801"/>
                      <a:pt x="401" y="801"/>
                    </a:cubicBezTo>
                    <a:lnTo>
                      <a:pt x="401" y="801"/>
                    </a:lnTo>
                    <a:cubicBezTo>
                      <a:pt x="180" y="801"/>
                      <a:pt x="0" y="622"/>
                      <a:pt x="0" y="401"/>
                    </a:cubicBezTo>
                    <a:lnTo>
                      <a:pt x="0" y="401"/>
                    </a:lnTo>
                    <a:cubicBezTo>
                      <a:pt x="0" y="180"/>
                      <a:pt x="180" y="0"/>
                      <a:pt x="401" y="0"/>
                    </a:cubicBezTo>
                    <a:lnTo>
                      <a:pt x="401" y="0"/>
                    </a:lnTo>
                    <a:cubicBezTo>
                      <a:pt x="622" y="0"/>
                      <a:pt x="801" y="180"/>
                      <a:pt x="801" y="4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31">
                <a:extLst>
                  <a:ext uri="{FF2B5EF4-FFF2-40B4-BE49-F238E27FC236}">
                    <a16:creationId xmlns:a16="http://schemas.microsoft.com/office/drawing/2014/main" id="{96B02B98-6368-493C-8DD2-C69B7C6DC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6959" y="10325264"/>
                <a:ext cx="380672" cy="380672"/>
              </a:xfrm>
              <a:custGeom>
                <a:avLst/>
                <a:gdLst>
                  <a:gd name="T0" fmla="*/ 425 w 426"/>
                  <a:gd name="T1" fmla="*/ 213 h 426"/>
                  <a:gd name="T2" fmla="*/ 425 w 426"/>
                  <a:gd name="T3" fmla="*/ 213 h 426"/>
                  <a:gd name="T4" fmla="*/ 213 w 426"/>
                  <a:gd name="T5" fmla="*/ 425 h 426"/>
                  <a:gd name="T6" fmla="*/ 213 w 426"/>
                  <a:gd name="T7" fmla="*/ 425 h 426"/>
                  <a:gd name="T8" fmla="*/ 0 w 426"/>
                  <a:gd name="T9" fmla="*/ 213 h 426"/>
                  <a:gd name="T10" fmla="*/ 0 w 426"/>
                  <a:gd name="T11" fmla="*/ 213 h 426"/>
                  <a:gd name="T12" fmla="*/ 213 w 426"/>
                  <a:gd name="T13" fmla="*/ 0 h 426"/>
                  <a:gd name="T14" fmla="*/ 213 w 426"/>
                  <a:gd name="T15" fmla="*/ 0 h 426"/>
                  <a:gd name="T16" fmla="*/ 425 w 426"/>
                  <a:gd name="T17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6" h="426">
                    <a:moveTo>
                      <a:pt x="425" y="213"/>
                    </a:moveTo>
                    <a:lnTo>
                      <a:pt x="425" y="213"/>
                    </a:lnTo>
                    <a:cubicBezTo>
                      <a:pt x="425" y="330"/>
                      <a:pt x="330" y="425"/>
                      <a:pt x="213" y="425"/>
                    </a:cubicBezTo>
                    <a:lnTo>
                      <a:pt x="213" y="425"/>
                    </a:lnTo>
                    <a:cubicBezTo>
                      <a:pt x="95" y="425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3" y="0"/>
                    </a:cubicBezTo>
                    <a:lnTo>
                      <a:pt x="213" y="0"/>
                    </a:lnTo>
                    <a:cubicBezTo>
                      <a:pt x="330" y="0"/>
                      <a:pt x="425" y="95"/>
                      <a:pt x="425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32">
                <a:extLst>
                  <a:ext uri="{FF2B5EF4-FFF2-40B4-BE49-F238E27FC236}">
                    <a16:creationId xmlns:a16="http://schemas.microsoft.com/office/drawing/2014/main" id="{E36DA004-8160-4789-BBB1-C5A8D4F45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79110" y="10317415"/>
                <a:ext cx="392446" cy="392446"/>
              </a:xfrm>
              <a:custGeom>
                <a:avLst/>
                <a:gdLst>
                  <a:gd name="T0" fmla="*/ 221 w 443"/>
                  <a:gd name="T1" fmla="*/ 17 h 443"/>
                  <a:gd name="T2" fmla="*/ 221 w 443"/>
                  <a:gd name="T3" fmla="*/ 17 h 443"/>
                  <a:gd name="T4" fmla="*/ 17 w 443"/>
                  <a:gd name="T5" fmla="*/ 221 h 443"/>
                  <a:gd name="T6" fmla="*/ 17 w 443"/>
                  <a:gd name="T7" fmla="*/ 221 h 443"/>
                  <a:gd name="T8" fmla="*/ 221 w 443"/>
                  <a:gd name="T9" fmla="*/ 425 h 443"/>
                  <a:gd name="T10" fmla="*/ 221 w 443"/>
                  <a:gd name="T11" fmla="*/ 425 h 443"/>
                  <a:gd name="T12" fmla="*/ 424 w 443"/>
                  <a:gd name="T13" fmla="*/ 221 h 443"/>
                  <a:gd name="T14" fmla="*/ 424 w 443"/>
                  <a:gd name="T15" fmla="*/ 221 h 443"/>
                  <a:gd name="T16" fmla="*/ 221 w 443"/>
                  <a:gd name="T17" fmla="*/ 17 h 443"/>
                  <a:gd name="T18" fmla="*/ 221 w 443"/>
                  <a:gd name="T19" fmla="*/ 442 h 443"/>
                  <a:gd name="T20" fmla="*/ 221 w 443"/>
                  <a:gd name="T21" fmla="*/ 442 h 443"/>
                  <a:gd name="T22" fmla="*/ 0 w 443"/>
                  <a:gd name="T23" fmla="*/ 221 h 443"/>
                  <a:gd name="T24" fmla="*/ 0 w 443"/>
                  <a:gd name="T25" fmla="*/ 221 h 443"/>
                  <a:gd name="T26" fmla="*/ 221 w 443"/>
                  <a:gd name="T27" fmla="*/ 0 h 443"/>
                  <a:gd name="T28" fmla="*/ 221 w 443"/>
                  <a:gd name="T29" fmla="*/ 0 h 443"/>
                  <a:gd name="T30" fmla="*/ 442 w 443"/>
                  <a:gd name="T31" fmla="*/ 221 h 443"/>
                  <a:gd name="T32" fmla="*/ 442 w 443"/>
                  <a:gd name="T33" fmla="*/ 221 h 443"/>
                  <a:gd name="T34" fmla="*/ 221 w 443"/>
                  <a:gd name="T3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3" h="443">
                    <a:moveTo>
                      <a:pt x="221" y="17"/>
                    </a:moveTo>
                    <a:lnTo>
                      <a:pt x="221" y="17"/>
                    </a:lnTo>
                    <a:cubicBezTo>
                      <a:pt x="108" y="17"/>
                      <a:pt x="17" y="109"/>
                      <a:pt x="17" y="221"/>
                    </a:cubicBezTo>
                    <a:lnTo>
                      <a:pt x="17" y="221"/>
                    </a:lnTo>
                    <a:cubicBezTo>
                      <a:pt x="17" y="333"/>
                      <a:pt x="108" y="425"/>
                      <a:pt x="221" y="425"/>
                    </a:cubicBezTo>
                    <a:lnTo>
                      <a:pt x="221" y="425"/>
                    </a:lnTo>
                    <a:cubicBezTo>
                      <a:pt x="333" y="425"/>
                      <a:pt x="424" y="333"/>
                      <a:pt x="424" y="221"/>
                    </a:cubicBezTo>
                    <a:lnTo>
                      <a:pt x="424" y="221"/>
                    </a:lnTo>
                    <a:cubicBezTo>
                      <a:pt x="424" y="109"/>
                      <a:pt x="333" y="17"/>
                      <a:pt x="221" y="17"/>
                    </a:cubicBezTo>
                    <a:close/>
                    <a:moveTo>
                      <a:pt x="221" y="442"/>
                    </a:moveTo>
                    <a:lnTo>
                      <a:pt x="221" y="442"/>
                    </a:lnTo>
                    <a:cubicBezTo>
                      <a:pt x="99" y="442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99"/>
                      <a:pt x="99" y="0"/>
                      <a:pt x="221" y="0"/>
                    </a:cubicBezTo>
                    <a:lnTo>
                      <a:pt x="221" y="0"/>
                    </a:lnTo>
                    <a:cubicBezTo>
                      <a:pt x="342" y="0"/>
                      <a:pt x="442" y="99"/>
                      <a:pt x="442" y="221"/>
                    </a:cubicBezTo>
                    <a:lnTo>
                      <a:pt x="442" y="221"/>
                    </a:lnTo>
                    <a:cubicBezTo>
                      <a:pt x="442" y="342"/>
                      <a:pt x="342" y="442"/>
                      <a:pt x="221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33">
                <a:extLst>
                  <a:ext uri="{FF2B5EF4-FFF2-40B4-BE49-F238E27FC236}">
                    <a16:creationId xmlns:a16="http://schemas.microsoft.com/office/drawing/2014/main" id="{F8FA3C91-5604-43FB-BFCF-75A531D43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8240" y="10466544"/>
                <a:ext cx="94187" cy="94187"/>
              </a:xfrm>
              <a:custGeom>
                <a:avLst/>
                <a:gdLst>
                  <a:gd name="T0" fmla="*/ 54 w 108"/>
                  <a:gd name="T1" fmla="*/ 17 h 107"/>
                  <a:gd name="T2" fmla="*/ 54 w 108"/>
                  <a:gd name="T3" fmla="*/ 17 h 107"/>
                  <a:gd name="T4" fmla="*/ 19 w 108"/>
                  <a:gd name="T5" fmla="*/ 53 h 107"/>
                  <a:gd name="T6" fmla="*/ 19 w 108"/>
                  <a:gd name="T7" fmla="*/ 53 h 107"/>
                  <a:gd name="T8" fmla="*/ 54 w 108"/>
                  <a:gd name="T9" fmla="*/ 88 h 107"/>
                  <a:gd name="T10" fmla="*/ 54 w 108"/>
                  <a:gd name="T11" fmla="*/ 88 h 107"/>
                  <a:gd name="T12" fmla="*/ 89 w 108"/>
                  <a:gd name="T13" fmla="*/ 53 h 107"/>
                  <a:gd name="T14" fmla="*/ 89 w 108"/>
                  <a:gd name="T15" fmla="*/ 53 h 107"/>
                  <a:gd name="T16" fmla="*/ 54 w 108"/>
                  <a:gd name="T17" fmla="*/ 17 h 107"/>
                  <a:gd name="T18" fmla="*/ 54 w 108"/>
                  <a:gd name="T19" fmla="*/ 106 h 107"/>
                  <a:gd name="T20" fmla="*/ 54 w 108"/>
                  <a:gd name="T21" fmla="*/ 106 h 107"/>
                  <a:gd name="T22" fmla="*/ 0 w 108"/>
                  <a:gd name="T23" fmla="*/ 53 h 107"/>
                  <a:gd name="T24" fmla="*/ 0 w 108"/>
                  <a:gd name="T25" fmla="*/ 53 h 107"/>
                  <a:gd name="T26" fmla="*/ 54 w 108"/>
                  <a:gd name="T27" fmla="*/ 0 h 107"/>
                  <a:gd name="T28" fmla="*/ 54 w 108"/>
                  <a:gd name="T29" fmla="*/ 0 h 107"/>
                  <a:gd name="T30" fmla="*/ 107 w 108"/>
                  <a:gd name="T31" fmla="*/ 53 h 107"/>
                  <a:gd name="T32" fmla="*/ 107 w 108"/>
                  <a:gd name="T33" fmla="*/ 53 h 107"/>
                  <a:gd name="T34" fmla="*/ 54 w 108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" h="107">
                    <a:moveTo>
                      <a:pt x="54" y="17"/>
                    </a:moveTo>
                    <a:lnTo>
                      <a:pt x="54" y="17"/>
                    </a:lnTo>
                    <a:cubicBezTo>
                      <a:pt x="34" y="17"/>
                      <a:pt x="19" y="33"/>
                      <a:pt x="19" y="53"/>
                    </a:cubicBezTo>
                    <a:lnTo>
                      <a:pt x="19" y="53"/>
                    </a:lnTo>
                    <a:cubicBezTo>
                      <a:pt x="19" y="72"/>
                      <a:pt x="34" y="88"/>
                      <a:pt x="54" y="88"/>
                    </a:cubicBezTo>
                    <a:lnTo>
                      <a:pt x="54" y="88"/>
                    </a:lnTo>
                    <a:cubicBezTo>
                      <a:pt x="73" y="88"/>
                      <a:pt x="89" y="72"/>
                      <a:pt x="89" y="53"/>
                    </a:cubicBezTo>
                    <a:lnTo>
                      <a:pt x="89" y="53"/>
                    </a:lnTo>
                    <a:cubicBezTo>
                      <a:pt x="89" y="33"/>
                      <a:pt x="73" y="17"/>
                      <a:pt x="54" y="17"/>
                    </a:cubicBezTo>
                    <a:close/>
                    <a:moveTo>
                      <a:pt x="54" y="106"/>
                    </a:moveTo>
                    <a:lnTo>
                      <a:pt x="54" y="106"/>
                    </a:lnTo>
                    <a:cubicBezTo>
                      <a:pt x="25" y="106"/>
                      <a:pt x="0" y="82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5" y="0"/>
                      <a:pt x="54" y="0"/>
                    </a:cubicBezTo>
                    <a:lnTo>
                      <a:pt x="54" y="0"/>
                    </a:lnTo>
                    <a:cubicBezTo>
                      <a:pt x="83" y="0"/>
                      <a:pt x="107" y="24"/>
                      <a:pt x="107" y="53"/>
                    </a:cubicBezTo>
                    <a:lnTo>
                      <a:pt x="107" y="53"/>
                    </a:lnTo>
                    <a:cubicBezTo>
                      <a:pt x="107" y="82"/>
                      <a:pt x="83" y="106"/>
                      <a:pt x="54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34">
                <a:extLst>
                  <a:ext uri="{FF2B5EF4-FFF2-40B4-BE49-F238E27FC236}">
                    <a16:creationId xmlns:a16="http://schemas.microsoft.com/office/drawing/2014/main" id="{956925F1-F73B-48BC-91FF-3E4861125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5939" y="10156511"/>
                <a:ext cx="714252" cy="714252"/>
              </a:xfrm>
              <a:custGeom>
                <a:avLst/>
                <a:gdLst>
                  <a:gd name="T0" fmla="*/ 801 w 802"/>
                  <a:gd name="T1" fmla="*/ 401 h 802"/>
                  <a:gd name="T2" fmla="*/ 801 w 802"/>
                  <a:gd name="T3" fmla="*/ 401 h 802"/>
                  <a:gd name="T4" fmla="*/ 401 w 802"/>
                  <a:gd name="T5" fmla="*/ 801 h 802"/>
                  <a:gd name="T6" fmla="*/ 401 w 802"/>
                  <a:gd name="T7" fmla="*/ 801 h 802"/>
                  <a:gd name="T8" fmla="*/ 0 w 802"/>
                  <a:gd name="T9" fmla="*/ 401 h 802"/>
                  <a:gd name="T10" fmla="*/ 0 w 802"/>
                  <a:gd name="T11" fmla="*/ 401 h 802"/>
                  <a:gd name="T12" fmla="*/ 401 w 802"/>
                  <a:gd name="T13" fmla="*/ 0 h 802"/>
                  <a:gd name="T14" fmla="*/ 401 w 802"/>
                  <a:gd name="T15" fmla="*/ 0 h 802"/>
                  <a:gd name="T16" fmla="*/ 801 w 802"/>
                  <a:gd name="T17" fmla="*/ 4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2" h="802">
                    <a:moveTo>
                      <a:pt x="801" y="401"/>
                    </a:moveTo>
                    <a:lnTo>
                      <a:pt x="801" y="401"/>
                    </a:lnTo>
                    <a:cubicBezTo>
                      <a:pt x="801" y="622"/>
                      <a:pt x="622" y="801"/>
                      <a:pt x="401" y="801"/>
                    </a:cubicBezTo>
                    <a:lnTo>
                      <a:pt x="401" y="801"/>
                    </a:lnTo>
                    <a:cubicBezTo>
                      <a:pt x="179" y="801"/>
                      <a:pt x="0" y="622"/>
                      <a:pt x="0" y="401"/>
                    </a:cubicBezTo>
                    <a:lnTo>
                      <a:pt x="0" y="401"/>
                    </a:lnTo>
                    <a:cubicBezTo>
                      <a:pt x="0" y="180"/>
                      <a:pt x="179" y="0"/>
                      <a:pt x="401" y="0"/>
                    </a:cubicBezTo>
                    <a:lnTo>
                      <a:pt x="401" y="0"/>
                    </a:lnTo>
                    <a:cubicBezTo>
                      <a:pt x="622" y="0"/>
                      <a:pt x="801" y="180"/>
                      <a:pt x="801" y="4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35">
                <a:extLst>
                  <a:ext uri="{FF2B5EF4-FFF2-40B4-BE49-F238E27FC236}">
                    <a16:creationId xmlns:a16="http://schemas.microsoft.com/office/drawing/2014/main" id="{4E974907-57B7-4C0D-95E8-FD79E93074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0767" y="10325264"/>
                <a:ext cx="376748" cy="380672"/>
              </a:xfrm>
              <a:custGeom>
                <a:avLst/>
                <a:gdLst>
                  <a:gd name="T0" fmla="*/ 424 w 425"/>
                  <a:gd name="T1" fmla="*/ 213 h 426"/>
                  <a:gd name="T2" fmla="*/ 424 w 425"/>
                  <a:gd name="T3" fmla="*/ 213 h 426"/>
                  <a:gd name="T4" fmla="*/ 213 w 425"/>
                  <a:gd name="T5" fmla="*/ 425 h 426"/>
                  <a:gd name="T6" fmla="*/ 213 w 425"/>
                  <a:gd name="T7" fmla="*/ 425 h 426"/>
                  <a:gd name="T8" fmla="*/ 0 w 425"/>
                  <a:gd name="T9" fmla="*/ 213 h 426"/>
                  <a:gd name="T10" fmla="*/ 0 w 425"/>
                  <a:gd name="T11" fmla="*/ 213 h 426"/>
                  <a:gd name="T12" fmla="*/ 213 w 425"/>
                  <a:gd name="T13" fmla="*/ 0 h 426"/>
                  <a:gd name="T14" fmla="*/ 213 w 425"/>
                  <a:gd name="T15" fmla="*/ 0 h 426"/>
                  <a:gd name="T16" fmla="*/ 424 w 425"/>
                  <a:gd name="T17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5" h="426">
                    <a:moveTo>
                      <a:pt x="424" y="213"/>
                    </a:moveTo>
                    <a:lnTo>
                      <a:pt x="424" y="213"/>
                    </a:lnTo>
                    <a:cubicBezTo>
                      <a:pt x="424" y="330"/>
                      <a:pt x="329" y="425"/>
                      <a:pt x="213" y="425"/>
                    </a:cubicBezTo>
                    <a:lnTo>
                      <a:pt x="213" y="425"/>
                    </a:lnTo>
                    <a:cubicBezTo>
                      <a:pt x="95" y="425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3" y="0"/>
                    </a:cubicBezTo>
                    <a:lnTo>
                      <a:pt x="213" y="0"/>
                    </a:lnTo>
                    <a:cubicBezTo>
                      <a:pt x="329" y="0"/>
                      <a:pt x="424" y="95"/>
                      <a:pt x="424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36">
                <a:extLst>
                  <a:ext uri="{FF2B5EF4-FFF2-40B4-BE49-F238E27FC236}">
                    <a16:creationId xmlns:a16="http://schemas.microsoft.com/office/drawing/2014/main" id="{623C65D1-F7DF-4167-95FB-2522B5083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82918" y="10317415"/>
                <a:ext cx="392446" cy="392446"/>
              </a:xfrm>
              <a:custGeom>
                <a:avLst/>
                <a:gdLst>
                  <a:gd name="T0" fmla="*/ 221 w 443"/>
                  <a:gd name="T1" fmla="*/ 17 h 443"/>
                  <a:gd name="T2" fmla="*/ 221 w 443"/>
                  <a:gd name="T3" fmla="*/ 17 h 443"/>
                  <a:gd name="T4" fmla="*/ 17 w 443"/>
                  <a:gd name="T5" fmla="*/ 221 h 443"/>
                  <a:gd name="T6" fmla="*/ 17 w 443"/>
                  <a:gd name="T7" fmla="*/ 221 h 443"/>
                  <a:gd name="T8" fmla="*/ 221 w 443"/>
                  <a:gd name="T9" fmla="*/ 425 h 443"/>
                  <a:gd name="T10" fmla="*/ 221 w 443"/>
                  <a:gd name="T11" fmla="*/ 425 h 443"/>
                  <a:gd name="T12" fmla="*/ 424 w 443"/>
                  <a:gd name="T13" fmla="*/ 221 h 443"/>
                  <a:gd name="T14" fmla="*/ 424 w 443"/>
                  <a:gd name="T15" fmla="*/ 221 h 443"/>
                  <a:gd name="T16" fmla="*/ 221 w 443"/>
                  <a:gd name="T17" fmla="*/ 17 h 443"/>
                  <a:gd name="T18" fmla="*/ 221 w 443"/>
                  <a:gd name="T19" fmla="*/ 442 h 443"/>
                  <a:gd name="T20" fmla="*/ 221 w 443"/>
                  <a:gd name="T21" fmla="*/ 442 h 443"/>
                  <a:gd name="T22" fmla="*/ 0 w 443"/>
                  <a:gd name="T23" fmla="*/ 221 h 443"/>
                  <a:gd name="T24" fmla="*/ 0 w 443"/>
                  <a:gd name="T25" fmla="*/ 221 h 443"/>
                  <a:gd name="T26" fmla="*/ 221 w 443"/>
                  <a:gd name="T27" fmla="*/ 0 h 443"/>
                  <a:gd name="T28" fmla="*/ 221 w 443"/>
                  <a:gd name="T29" fmla="*/ 0 h 443"/>
                  <a:gd name="T30" fmla="*/ 442 w 443"/>
                  <a:gd name="T31" fmla="*/ 221 h 443"/>
                  <a:gd name="T32" fmla="*/ 442 w 443"/>
                  <a:gd name="T33" fmla="*/ 221 h 443"/>
                  <a:gd name="T34" fmla="*/ 221 w 443"/>
                  <a:gd name="T3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3" h="443">
                    <a:moveTo>
                      <a:pt x="221" y="17"/>
                    </a:moveTo>
                    <a:lnTo>
                      <a:pt x="221" y="17"/>
                    </a:lnTo>
                    <a:cubicBezTo>
                      <a:pt x="109" y="17"/>
                      <a:pt x="17" y="109"/>
                      <a:pt x="17" y="221"/>
                    </a:cubicBezTo>
                    <a:lnTo>
                      <a:pt x="17" y="221"/>
                    </a:lnTo>
                    <a:cubicBezTo>
                      <a:pt x="17" y="333"/>
                      <a:pt x="109" y="425"/>
                      <a:pt x="221" y="425"/>
                    </a:cubicBezTo>
                    <a:lnTo>
                      <a:pt x="221" y="425"/>
                    </a:lnTo>
                    <a:cubicBezTo>
                      <a:pt x="333" y="425"/>
                      <a:pt x="424" y="333"/>
                      <a:pt x="424" y="221"/>
                    </a:cubicBezTo>
                    <a:lnTo>
                      <a:pt x="424" y="221"/>
                    </a:lnTo>
                    <a:cubicBezTo>
                      <a:pt x="424" y="109"/>
                      <a:pt x="333" y="17"/>
                      <a:pt x="221" y="17"/>
                    </a:cubicBezTo>
                    <a:close/>
                    <a:moveTo>
                      <a:pt x="221" y="442"/>
                    </a:moveTo>
                    <a:lnTo>
                      <a:pt x="221" y="442"/>
                    </a:lnTo>
                    <a:cubicBezTo>
                      <a:pt x="98" y="442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99"/>
                      <a:pt x="98" y="0"/>
                      <a:pt x="221" y="0"/>
                    </a:cubicBezTo>
                    <a:lnTo>
                      <a:pt x="221" y="0"/>
                    </a:lnTo>
                    <a:cubicBezTo>
                      <a:pt x="342" y="0"/>
                      <a:pt x="442" y="99"/>
                      <a:pt x="442" y="221"/>
                    </a:cubicBezTo>
                    <a:lnTo>
                      <a:pt x="442" y="221"/>
                    </a:lnTo>
                    <a:cubicBezTo>
                      <a:pt x="442" y="342"/>
                      <a:pt x="342" y="442"/>
                      <a:pt x="221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37">
                <a:extLst>
                  <a:ext uri="{FF2B5EF4-FFF2-40B4-BE49-F238E27FC236}">
                    <a16:creationId xmlns:a16="http://schemas.microsoft.com/office/drawing/2014/main" id="{649F60C8-D617-43A3-AD14-746D1F35E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047" y="10466544"/>
                <a:ext cx="94187" cy="94187"/>
              </a:xfrm>
              <a:custGeom>
                <a:avLst/>
                <a:gdLst>
                  <a:gd name="T0" fmla="*/ 53 w 106"/>
                  <a:gd name="T1" fmla="*/ 17 h 107"/>
                  <a:gd name="T2" fmla="*/ 53 w 106"/>
                  <a:gd name="T3" fmla="*/ 17 h 107"/>
                  <a:gd name="T4" fmla="*/ 17 w 106"/>
                  <a:gd name="T5" fmla="*/ 53 h 107"/>
                  <a:gd name="T6" fmla="*/ 17 w 106"/>
                  <a:gd name="T7" fmla="*/ 53 h 107"/>
                  <a:gd name="T8" fmla="*/ 53 w 106"/>
                  <a:gd name="T9" fmla="*/ 88 h 107"/>
                  <a:gd name="T10" fmla="*/ 53 w 106"/>
                  <a:gd name="T11" fmla="*/ 88 h 107"/>
                  <a:gd name="T12" fmla="*/ 88 w 106"/>
                  <a:gd name="T13" fmla="*/ 53 h 107"/>
                  <a:gd name="T14" fmla="*/ 88 w 106"/>
                  <a:gd name="T15" fmla="*/ 53 h 107"/>
                  <a:gd name="T16" fmla="*/ 53 w 106"/>
                  <a:gd name="T17" fmla="*/ 17 h 107"/>
                  <a:gd name="T18" fmla="*/ 53 w 106"/>
                  <a:gd name="T19" fmla="*/ 106 h 107"/>
                  <a:gd name="T20" fmla="*/ 53 w 106"/>
                  <a:gd name="T21" fmla="*/ 106 h 107"/>
                  <a:gd name="T22" fmla="*/ 0 w 106"/>
                  <a:gd name="T23" fmla="*/ 53 h 107"/>
                  <a:gd name="T24" fmla="*/ 0 w 106"/>
                  <a:gd name="T25" fmla="*/ 53 h 107"/>
                  <a:gd name="T26" fmla="*/ 53 w 106"/>
                  <a:gd name="T27" fmla="*/ 0 h 107"/>
                  <a:gd name="T28" fmla="*/ 53 w 106"/>
                  <a:gd name="T29" fmla="*/ 0 h 107"/>
                  <a:gd name="T30" fmla="*/ 105 w 106"/>
                  <a:gd name="T31" fmla="*/ 53 h 107"/>
                  <a:gd name="T32" fmla="*/ 105 w 106"/>
                  <a:gd name="T33" fmla="*/ 53 h 107"/>
                  <a:gd name="T34" fmla="*/ 53 w 106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7">
                    <a:moveTo>
                      <a:pt x="53" y="17"/>
                    </a:moveTo>
                    <a:lnTo>
                      <a:pt x="53" y="17"/>
                    </a:lnTo>
                    <a:cubicBezTo>
                      <a:pt x="33" y="17"/>
                      <a:pt x="17" y="33"/>
                      <a:pt x="17" y="53"/>
                    </a:cubicBezTo>
                    <a:lnTo>
                      <a:pt x="17" y="53"/>
                    </a:lnTo>
                    <a:cubicBezTo>
                      <a:pt x="17" y="72"/>
                      <a:pt x="33" y="88"/>
                      <a:pt x="53" y="88"/>
                    </a:cubicBezTo>
                    <a:lnTo>
                      <a:pt x="53" y="88"/>
                    </a:lnTo>
                    <a:cubicBezTo>
                      <a:pt x="72" y="88"/>
                      <a:pt x="88" y="72"/>
                      <a:pt x="88" y="53"/>
                    </a:cubicBezTo>
                    <a:lnTo>
                      <a:pt x="88" y="53"/>
                    </a:lnTo>
                    <a:cubicBezTo>
                      <a:pt x="88" y="33"/>
                      <a:pt x="72" y="17"/>
                      <a:pt x="53" y="17"/>
                    </a:cubicBezTo>
                    <a:close/>
                    <a:moveTo>
                      <a:pt x="53" y="106"/>
                    </a:moveTo>
                    <a:lnTo>
                      <a:pt x="53" y="106"/>
                    </a:lnTo>
                    <a:cubicBezTo>
                      <a:pt x="24" y="106"/>
                      <a:pt x="0" y="82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4"/>
                      <a:pt x="105" y="53"/>
                    </a:cubicBezTo>
                    <a:lnTo>
                      <a:pt x="105" y="53"/>
                    </a:lnTo>
                    <a:cubicBezTo>
                      <a:pt x="105" y="82"/>
                      <a:pt x="82" y="106"/>
                      <a:pt x="5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38">
                <a:extLst>
                  <a:ext uri="{FF2B5EF4-FFF2-40B4-BE49-F238E27FC236}">
                    <a16:creationId xmlns:a16="http://schemas.microsoft.com/office/drawing/2014/main" id="{BC674A42-5A60-4B1F-8373-00F1092E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6987" y="10156511"/>
                <a:ext cx="714252" cy="714252"/>
              </a:xfrm>
              <a:custGeom>
                <a:avLst/>
                <a:gdLst>
                  <a:gd name="T0" fmla="*/ 802 w 803"/>
                  <a:gd name="T1" fmla="*/ 401 h 802"/>
                  <a:gd name="T2" fmla="*/ 802 w 803"/>
                  <a:gd name="T3" fmla="*/ 401 h 802"/>
                  <a:gd name="T4" fmla="*/ 401 w 803"/>
                  <a:gd name="T5" fmla="*/ 801 h 802"/>
                  <a:gd name="T6" fmla="*/ 401 w 803"/>
                  <a:gd name="T7" fmla="*/ 801 h 802"/>
                  <a:gd name="T8" fmla="*/ 0 w 803"/>
                  <a:gd name="T9" fmla="*/ 401 h 802"/>
                  <a:gd name="T10" fmla="*/ 0 w 803"/>
                  <a:gd name="T11" fmla="*/ 401 h 802"/>
                  <a:gd name="T12" fmla="*/ 401 w 803"/>
                  <a:gd name="T13" fmla="*/ 0 h 802"/>
                  <a:gd name="T14" fmla="*/ 401 w 803"/>
                  <a:gd name="T15" fmla="*/ 0 h 802"/>
                  <a:gd name="T16" fmla="*/ 802 w 803"/>
                  <a:gd name="T17" fmla="*/ 4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3" h="802">
                    <a:moveTo>
                      <a:pt x="802" y="401"/>
                    </a:moveTo>
                    <a:lnTo>
                      <a:pt x="802" y="401"/>
                    </a:lnTo>
                    <a:cubicBezTo>
                      <a:pt x="802" y="622"/>
                      <a:pt x="622" y="801"/>
                      <a:pt x="401" y="801"/>
                    </a:cubicBezTo>
                    <a:lnTo>
                      <a:pt x="401" y="801"/>
                    </a:lnTo>
                    <a:cubicBezTo>
                      <a:pt x="179" y="801"/>
                      <a:pt x="0" y="622"/>
                      <a:pt x="0" y="401"/>
                    </a:cubicBezTo>
                    <a:lnTo>
                      <a:pt x="0" y="401"/>
                    </a:lnTo>
                    <a:cubicBezTo>
                      <a:pt x="0" y="180"/>
                      <a:pt x="179" y="0"/>
                      <a:pt x="401" y="0"/>
                    </a:cubicBezTo>
                    <a:lnTo>
                      <a:pt x="401" y="0"/>
                    </a:lnTo>
                    <a:cubicBezTo>
                      <a:pt x="622" y="0"/>
                      <a:pt x="802" y="180"/>
                      <a:pt x="802" y="4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39">
                <a:extLst>
                  <a:ext uri="{FF2B5EF4-FFF2-40B4-BE49-F238E27FC236}">
                    <a16:creationId xmlns:a16="http://schemas.microsoft.com/office/drawing/2014/main" id="{46C1EEDC-3536-48BE-8B02-6DFD9BF43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45740" y="10325264"/>
                <a:ext cx="376748" cy="380672"/>
              </a:xfrm>
              <a:custGeom>
                <a:avLst/>
                <a:gdLst>
                  <a:gd name="T0" fmla="*/ 424 w 425"/>
                  <a:gd name="T1" fmla="*/ 213 h 426"/>
                  <a:gd name="T2" fmla="*/ 424 w 425"/>
                  <a:gd name="T3" fmla="*/ 213 h 426"/>
                  <a:gd name="T4" fmla="*/ 212 w 425"/>
                  <a:gd name="T5" fmla="*/ 425 h 426"/>
                  <a:gd name="T6" fmla="*/ 212 w 425"/>
                  <a:gd name="T7" fmla="*/ 425 h 426"/>
                  <a:gd name="T8" fmla="*/ 0 w 425"/>
                  <a:gd name="T9" fmla="*/ 213 h 426"/>
                  <a:gd name="T10" fmla="*/ 0 w 425"/>
                  <a:gd name="T11" fmla="*/ 213 h 426"/>
                  <a:gd name="T12" fmla="*/ 212 w 425"/>
                  <a:gd name="T13" fmla="*/ 0 h 426"/>
                  <a:gd name="T14" fmla="*/ 212 w 425"/>
                  <a:gd name="T15" fmla="*/ 0 h 426"/>
                  <a:gd name="T16" fmla="*/ 424 w 425"/>
                  <a:gd name="T17" fmla="*/ 21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5" h="426">
                    <a:moveTo>
                      <a:pt x="424" y="213"/>
                    </a:moveTo>
                    <a:lnTo>
                      <a:pt x="424" y="213"/>
                    </a:lnTo>
                    <a:cubicBezTo>
                      <a:pt x="424" y="330"/>
                      <a:pt x="329" y="425"/>
                      <a:pt x="212" y="425"/>
                    </a:cubicBezTo>
                    <a:lnTo>
                      <a:pt x="212" y="425"/>
                    </a:lnTo>
                    <a:cubicBezTo>
                      <a:pt x="95" y="425"/>
                      <a:pt x="0" y="330"/>
                      <a:pt x="0" y="213"/>
                    </a:cubicBezTo>
                    <a:lnTo>
                      <a:pt x="0" y="213"/>
                    </a:lnTo>
                    <a:cubicBezTo>
                      <a:pt x="0" y="95"/>
                      <a:pt x="95" y="0"/>
                      <a:pt x="212" y="0"/>
                    </a:cubicBezTo>
                    <a:lnTo>
                      <a:pt x="212" y="0"/>
                    </a:lnTo>
                    <a:cubicBezTo>
                      <a:pt x="329" y="0"/>
                      <a:pt x="424" y="95"/>
                      <a:pt x="424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40">
                <a:extLst>
                  <a:ext uri="{FF2B5EF4-FFF2-40B4-BE49-F238E27FC236}">
                    <a16:creationId xmlns:a16="http://schemas.microsoft.com/office/drawing/2014/main" id="{3E4366D6-7BA4-487A-A75B-1B903D70F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7891" y="10317415"/>
                <a:ext cx="392446" cy="392446"/>
              </a:xfrm>
              <a:custGeom>
                <a:avLst/>
                <a:gdLst>
                  <a:gd name="T0" fmla="*/ 221 w 443"/>
                  <a:gd name="T1" fmla="*/ 17 h 443"/>
                  <a:gd name="T2" fmla="*/ 221 w 443"/>
                  <a:gd name="T3" fmla="*/ 17 h 443"/>
                  <a:gd name="T4" fmla="*/ 17 w 443"/>
                  <a:gd name="T5" fmla="*/ 221 h 443"/>
                  <a:gd name="T6" fmla="*/ 17 w 443"/>
                  <a:gd name="T7" fmla="*/ 221 h 443"/>
                  <a:gd name="T8" fmla="*/ 221 w 443"/>
                  <a:gd name="T9" fmla="*/ 425 h 443"/>
                  <a:gd name="T10" fmla="*/ 221 w 443"/>
                  <a:gd name="T11" fmla="*/ 425 h 443"/>
                  <a:gd name="T12" fmla="*/ 424 w 443"/>
                  <a:gd name="T13" fmla="*/ 221 h 443"/>
                  <a:gd name="T14" fmla="*/ 424 w 443"/>
                  <a:gd name="T15" fmla="*/ 221 h 443"/>
                  <a:gd name="T16" fmla="*/ 221 w 443"/>
                  <a:gd name="T17" fmla="*/ 17 h 443"/>
                  <a:gd name="T18" fmla="*/ 221 w 443"/>
                  <a:gd name="T19" fmla="*/ 442 h 443"/>
                  <a:gd name="T20" fmla="*/ 221 w 443"/>
                  <a:gd name="T21" fmla="*/ 442 h 443"/>
                  <a:gd name="T22" fmla="*/ 0 w 443"/>
                  <a:gd name="T23" fmla="*/ 221 h 443"/>
                  <a:gd name="T24" fmla="*/ 0 w 443"/>
                  <a:gd name="T25" fmla="*/ 221 h 443"/>
                  <a:gd name="T26" fmla="*/ 221 w 443"/>
                  <a:gd name="T27" fmla="*/ 0 h 443"/>
                  <a:gd name="T28" fmla="*/ 221 w 443"/>
                  <a:gd name="T29" fmla="*/ 0 h 443"/>
                  <a:gd name="T30" fmla="*/ 442 w 443"/>
                  <a:gd name="T31" fmla="*/ 221 h 443"/>
                  <a:gd name="T32" fmla="*/ 442 w 443"/>
                  <a:gd name="T33" fmla="*/ 221 h 443"/>
                  <a:gd name="T34" fmla="*/ 221 w 443"/>
                  <a:gd name="T35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3" h="443">
                    <a:moveTo>
                      <a:pt x="221" y="17"/>
                    </a:moveTo>
                    <a:lnTo>
                      <a:pt x="221" y="17"/>
                    </a:lnTo>
                    <a:cubicBezTo>
                      <a:pt x="109" y="17"/>
                      <a:pt x="17" y="109"/>
                      <a:pt x="17" y="221"/>
                    </a:cubicBezTo>
                    <a:lnTo>
                      <a:pt x="17" y="221"/>
                    </a:lnTo>
                    <a:cubicBezTo>
                      <a:pt x="17" y="333"/>
                      <a:pt x="109" y="425"/>
                      <a:pt x="221" y="425"/>
                    </a:cubicBezTo>
                    <a:lnTo>
                      <a:pt x="221" y="425"/>
                    </a:lnTo>
                    <a:cubicBezTo>
                      <a:pt x="333" y="425"/>
                      <a:pt x="424" y="333"/>
                      <a:pt x="424" y="221"/>
                    </a:cubicBezTo>
                    <a:lnTo>
                      <a:pt x="424" y="221"/>
                    </a:lnTo>
                    <a:cubicBezTo>
                      <a:pt x="424" y="109"/>
                      <a:pt x="333" y="17"/>
                      <a:pt x="221" y="17"/>
                    </a:cubicBezTo>
                    <a:close/>
                    <a:moveTo>
                      <a:pt x="221" y="442"/>
                    </a:moveTo>
                    <a:lnTo>
                      <a:pt x="221" y="442"/>
                    </a:lnTo>
                    <a:cubicBezTo>
                      <a:pt x="99" y="442"/>
                      <a:pt x="0" y="342"/>
                      <a:pt x="0" y="221"/>
                    </a:cubicBezTo>
                    <a:lnTo>
                      <a:pt x="0" y="221"/>
                    </a:lnTo>
                    <a:cubicBezTo>
                      <a:pt x="0" y="99"/>
                      <a:pt x="99" y="0"/>
                      <a:pt x="221" y="0"/>
                    </a:cubicBezTo>
                    <a:lnTo>
                      <a:pt x="221" y="0"/>
                    </a:lnTo>
                    <a:cubicBezTo>
                      <a:pt x="342" y="0"/>
                      <a:pt x="442" y="99"/>
                      <a:pt x="442" y="221"/>
                    </a:cubicBezTo>
                    <a:lnTo>
                      <a:pt x="442" y="221"/>
                    </a:lnTo>
                    <a:cubicBezTo>
                      <a:pt x="442" y="342"/>
                      <a:pt x="342" y="442"/>
                      <a:pt x="221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41">
                <a:extLst>
                  <a:ext uri="{FF2B5EF4-FFF2-40B4-BE49-F238E27FC236}">
                    <a16:creationId xmlns:a16="http://schemas.microsoft.com/office/drawing/2014/main" id="{FD2BD08F-7369-4FAE-AB04-07B13BA27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87020" y="10466544"/>
                <a:ext cx="94187" cy="94187"/>
              </a:xfrm>
              <a:custGeom>
                <a:avLst/>
                <a:gdLst>
                  <a:gd name="T0" fmla="*/ 53 w 106"/>
                  <a:gd name="T1" fmla="*/ 17 h 107"/>
                  <a:gd name="T2" fmla="*/ 53 w 106"/>
                  <a:gd name="T3" fmla="*/ 17 h 107"/>
                  <a:gd name="T4" fmla="*/ 17 w 106"/>
                  <a:gd name="T5" fmla="*/ 53 h 107"/>
                  <a:gd name="T6" fmla="*/ 17 w 106"/>
                  <a:gd name="T7" fmla="*/ 53 h 107"/>
                  <a:gd name="T8" fmla="*/ 53 w 106"/>
                  <a:gd name="T9" fmla="*/ 88 h 107"/>
                  <a:gd name="T10" fmla="*/ 53 w 106"/>
                  <a:gd name="T11" fmla="*/ 88 h 107"/>
                  <a:gd name="T12" fmla="*/ 88 w 106"/>
                  <a:gd name="T13" fmla="*/ 53 h 107"/>
                  <a:gd name="T14" fmla="*/ 88 w 106"/>
                  <a:gd name="T15" fmla="*/ 53 h 107"/>
                  <a:gd name="T16" fmla="*/ 53 w 106"/>
                  <a:gd name="T17" fmla="*/ 17 h 107"/>
                  <a:gd name="T18" fmla="*/ 53 w 106"/>
                  <a:gd name="T19" fmla="*/ 106 h 107"/>
                  <a:gd name="T20" fmla="*/ 53 w 106"/>
                  <a:gd name="T21" fmla="*/ 106 h 107"/>
                  <a:gd name="T22" fmla="*/ 0 w 106"/>
                  <a:gd name="T23" fmla="*/ 53 h 107"/>
                  <a:gd name="T24" fmla="*/ 0 w 106"/>
                  <a:gd name="T25" fmla="*/ 53 h 107"/>
                  <a:gd name="T26" fmla="*/ 53 w 106"/>
                  <a:gd name="T27" fmla="*/ 0 h 107"/>
                  <a:gd name="T28" fmla="*/ 53 w 106"/>
                  <a:gd name="T29" fmla="*/ 0 h 107"/>
                  <a:gd name="T30" fmla="*/ 105 w 106"/>
                  <a:gd name="T31" fmla="*/ 53 h 107"/>
                  <a:gd name="T32" fmla="*/ 105 w 106"/>
                  <a:gd name="T33" fmla="*/ 53 h 107"/>
                  <a:gd name="T34" fmla="*/ 53 w 106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7">
                    <a:moveTo>
                      <a:pt x="53" y="17"/>
                    </a:moveTo>
                    <a:lnTo>
                      <a:pt x="53" y="17"/>
                    </a:lnTo>
                    <a:cubicBezTo>
                      <a:pt x="33" y="17"/>
                      <a:pt x="17" y="33"/>
                      <a:pt x="17" y="53"/>
                    </a:cubicBezTo>
                    <a:lnTo>
                      <a:pt x="17" y="53"/>
                    </a:lnTo>
                    <a:cubicBezTo>
                      <a:pt x="17" y="72"/>
                      <a:pt x="33" y="88"/>
                      <a:pt x="53" y="88"/>
                    </a:cubicBezTo>
                    <a:lnTo>
                      <a:pt x="53" y="88"/>
                    </a:lnTo>
                    <a:cubicBezTo>
                      <a:pt x="72" y="88"/>
                      <a:pt x="88" y="72"/>
                      <a:pt x="88" y="53"/>
                    </a:cubicBezTo>
                    <a:lnTo>
                      <a:pt x="88" y="53"/>
                    </a:lnTo>
                    <a:cubicBezTo>
                      <a:pt x="88" y="33"/>
                      <a:pt x="72" y="17"/>
                      <a:pt x="53" y="17"/>
                    </a:cubicBezTo>
                    <a:close/>
                    <a:moveTo>
                      <a:pt x="53" y="106"/>
                    </a:moveTo>
                    <a:lnTo>
                      <a:pt x="53" y="106"/>
                    </a:lnTo>
                    <a:cubicBezTo>
                      <a:pt x="24" y="106"/>
                      <a:pt x="0" y="82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4"/>
                      <a:pt x="105" y="53"/>
                    </a:cubicBezTo>
                    <a:lnTo>
                      <a:pt x="105" y="53"/>
                    </a:lnTo>
                    <a:cubicBezTo>
                      <a:pt x="105" y="82"/>
                      <a:pt x="82" y="106"/>
                      <a:pt x="5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42">
                <a:extLst>
                  <a:ext uri="{FF2B5EF4-FFF2-40B4-BE49-F238E27FC236}">
                    <a16:creationId xmlns:a16="http://schemas.microsoft.com/office/drawing/2014/main" id="{0696DA98-7ECD-4AE2-A121-364FD4929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872" y="8468992"/>
                <a:ext cx="5969107" cy="1820951"/>
              </a:xfrm>
              <a:custGeom>
                <a:avLst/>
                <a:gdLst>
                  <a:gd name="T0" fmla="*/ 6707 w 6708"/>
                  <a:gd name="T1" fmla="*/ 2044 h 2045"/>
                  <a:gd name="T2" fmla="*/ 0 w 6708"/>
                  <a:gd name="T3" fmla="*/ 2044 h 2045"/>
                  <a:gd name="T4" fmla="*/ 0 w 6708"/>
                  <a:gd name="T5" fmla="*/ 0 h 2045"/>
                  <a:gd name="T6" fmla="*/ 6707 w 6708"/>
                  <a:gd name="T7" fmla="*/ 0 h 2045"/>
                  <a:gd name="T8" fmla="*/ 6707 w 6708"/>
                  <a:gd name="T9" fmla="*/ 2044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8" h="2045">
                    <a:moveTo>
                      <a:pt x="6707" y="2044"/>
                    </a:moveTo>
                    <a:lnTo>
                      <a:pt x="0" y="2044"/>
                    </a:lnTo>
                    <a:lnTo>
                      <a:pt x="0" y="0"/>
                    </a:lnTo>
                    <a:lnTo>
                      <a:pt x="6707" y="0"/>
                    </a:lnTo>
                    <a:lnTo>
                      <a:pt x="6707" y="204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43">
                <a:extLst>
                  <a:ext uri="{FF2B5EF4-FFF2-40B4-BE49-F238E27FC236}">
                    <a16:creationId xmlns:a16="http://schemas.microsoft.com/office/drawing/2014/main" id="{B1C81003-6AB0-4E2D-B982-6B74AF89C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097" y="8461143"/>
                <a:ext cx="5984807" cy="1836649"/>
              </a:xfrm>
              <a:custGeom>
                <a:avLst/>
                <a:gdLst>
                  <a:gd name="T0" fmla="*/ 18 w 6727"/>
                  <a:gd name="T1" fmla="*/ 2045 h 2063"/>
                  <a:gd name="T2" fmla="*/ 6709 w 6727"/>
                  <a:gd name="T3" fmla="*/ 2045 h 2063"/>
                  <a:gd name="T4" fmla="*/ 6709 w 6727"/>
                  <a:gd name="T5" fmla="*/ 18 h 2063"/>
                  <a:gd name="T6" fmla="*/ 18 w 6727"/>
                  <a:gd name="T7" fmla="*/ 18 h 2063"/>
                  <a:gd name="T8" fmla="*/ 18 w 6727"/>
                  <a:gd name="T9" fmla="*/ 2045 h 2063"/>
                  <a:gd name="T10" fmla="*/ 6717 w 6727"/>
                  <a:gd name="T11" fmla="*/ 2062 h 2063"/>
                  <a:gd name="T12" fmla="*/ 10 w 6727"/>
                  <a:gd name="T13" fmla="*/ 2062 h 2063"/>
                  <a:gd name="T14" fmla="*/ 10 w 6727"/>
                  <a:gd name="T15" fmla="*/ 2062 h 2063"/>
                  <a:gd name="T16" fmla="*/ 0 w 6727"/>
                  <a:gd name="T17" fmla="*/ 2053 h 2063"/>
                  <a:gd name="T18" fmla="*/ 0 w 6727"/>
                  <a:gd name="T19" fmla="*/ 9 h 2063"/>
                  <a:gd name="T20" fmla="*/ 0 w 6727"/>
                  <a:gd name="T21" fmla="*/ 9 h 2063"/>
                  <a:gd name="T22" fmla="*/ 10 w 6727"/>
                  <a:gd name="T23" fmla="*/ 0 h 2063"/>
                  <a:gd name="T24" fmla="*/ 6717 w 6727"/>
                  <a:gd name="T25" fmla="*/ 0 h 2063"/>
                  <a:gd name="T26" fmla="*/ 6717 w 6727"/>
                  <a:gd name="T27" fmla="*/ 0 h 2063"/>
                  <a:gd name="T28" fmla="*/ 6726 w 6727"/>
                  <a:gd name="T29" fmla="*/ 9 h 2063"/>
                  <a:gd name="T30" fmla="*/ 6726 w 6727"/>
                  <a:gd name="T31" fmla="*/ 2053 h 2063"/>
                  <a:gd name="T32" fmla="*/ 6726 w 6727"/>
                  <a:gd name="T33" fmla="*/ 2053 h 2063"/>
                  <a:gd name="T34" fmla="*/ 6717 w 6727"/>
                  <a:gd name="T35" fmla="*/ 2062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27" h="2063">
                    <a:moveTo>
                      <a:pt x="18" y="2045"/>
                    </a:moveTo>
                    <a:lnTo>
                      <a:pt x="6709" y="2045"/>
                    </a:lnTo>
                    <a:lnTo>
                      <a:pt x="6709" y="18"/>
                    </a:lnTo>
                    <a:lnTo>
                      <a:pt x="18" y="18"/>
                    </a:lnTo>
                    <a:lnTo>
                      <a:pt x="18" y="2045"/>
                    </a:lnTo>
                    <a:close/>
                    <a:moveTo>
                      <a:pt x="6717" y="2062"/>
                    </a:moveTo>
                    <a:lnTo>
                      <a:pt x="10" y="2062"/>
                    </a:lnTo>
                    <a:lnTo>
                      <a:pt x="10" y="2062"/>
                    </a:lnTo>
                    <a:cubicBezTo>
                      <a:pt x="5" y="2062"/>
                      <a:pt x="0" y="2058"/>
                      <a:pt x="0" y="205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6717" y="0"/>
                    </a:lnTo>
                    <a:lnTo>
                      <a:pt x="6717" y="0"/>
                    </a:lnTo>
                    <a:cubicBezTo>
                      <a:pt x="6722" y="0"/>
                      <a:pt x="6726" y="4"/>
                      <a:pt x="6726" y="9"/>
                    </a:cubicBezTo>
                    <a:lnTo>
                      <a:pt x="6726" y="2053"/>
                    </a:lnTo>
                    <a:lnTo>
                      <a:pt x="6726" y="2053"/>
                    </a:lnTo>
                    <a:cubicBezTo>
                      <a:pt x="6726" y="2058"/>
                      <a:pt x="6722" y="2062"/>
                      <a:pt x="6717" y="20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44">
                <a:extLst>
                  <a:ext uri="{FF2B5EF4-FFF2-40B4-BE49-F238E27FC236}">
                    <a16:creationId xmlns:a16="http://schemas.microsoft.com/office/drawing/2014/main" id="{95BCCA4F-57DE-42D0-80F3-CDD38254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759" y="8468992"/>
                <a:ext cx="5969107" cy="1820951"/>
              </a:xfrm>
              <a:custGeom>
                <a:avLst/>
                <a:gdLst>
                  <a:gd name="T0" fmla="*/ 6707 w 6708"/>
                  <a:gd name="T1" fmla="*/ 2044 h 2045"/>
                  <a:gd name="T2" fmla="*/ 0 w 6708"/>
                  <a:gd name="T3" fmla="*/ 2044 h 2045"/>
                  <a:gd name="T4" fmla="*/ 0 w 6708"/>
                  <a:gd name="T5" fmla="*/ 0 h 2045"/>
                  <a:gd name="T6" fmla="*/ 6707 w 6708"/>
                  <a:gd name="T7" fmla="*/ 0 h 2045"/>
                  <a:gd name="T8" fmla="*/ 6707 w 6708"/>
                  <a:gd name="T9" fmla="*/ 2044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08" h="2045">
                    <a:moveTo>
                      <a:pt x="6707" y="2044"/>
                    </a:moveTo>
                    <a:lnTo>
                      <a:pt x="0" y="2044"/>
                    </a:lnTo>
                    <a:lnTo>
                      <a:pt x="0" y="0"/>
                    </a:lnTo>
                    <a:lnTo>
                      <a:pt x="6707" y="0"/>
                    </a:lnTo>
                    <a:lnTo>
                      <a:pt x="6707" y="204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45">
                <a:extLst>
                  <a:ext uri="{FF2B5EF4-FFF2-40B4-BE49-F238E27FC236}">
                    <a16:creationId xmlns:a16="http://schemas.microsoft.com/office/drawing/2014/main" id="{EE2E29A1-1897-4583-A047-5F9C0F17C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076" y="8598500"/>
                <a:ext cx="5674774" cy="1554087"/>
              </a:xfrm>
              <a:custGeom>
                <a:avLst/>
                <a:gdLst>
                  <a:gd name="T0" fmla="*/ 6376 w 6377"/>
                  <a:gd name="T1" fmla="*/ 1746 h 1747"/>
                  <a:gd name="T2" fmla="*/ 0 w 6377"/>
                  <a:gd name="T3" fmla="*/ 1746 h 1747"/>
                  <a:gd name="T4" fmla="*/ 0 w 6377"/>
                  <a:gd name="T5" fmla="*/ 0 h 1747"/>
                  <a:gd name="T6" fmla="*/ 6376 w 6377"/>
                  <a:gd name="T7" fmla="*/ 0 h 1747"/>
                  <a:gd name="T8" fmla="*/ 6376 w 6377"/>
                  <a:gd name="T9" fmla="*/ 1746 h 1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77" h="1747">
                    <a:moveTo>
                      <a:pt x="6376" y="1746"/>
                    </a:moveTo>
                    <a:lnTo>
                      <a:pt x="0" y="1746"/>
                    </a:lnTo>
                    <a:lnTo>
                      <a:pt x="0" y="0"/>
                    </a:lnTo>
                    <a:lnTo>
                      <a:pt x="6376" y="0"/>
                    </a:lnTo>
                    <a:lnTo>
                      <a:pt x="6376" y="17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46">
                <a:extLst>
                  <a:ext uri="{FF2B5EF4-FFF2-40B4-BE49-F238E27FC236}">
                    <a16:creationId xmlns:a16="http://schemas.microsoft.com/office/drawing/2014/main" id="{274F2E2E-3D6A-4C1F-977B-266F68657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227" y="8590651"/>
                <a:ext cx="5690471" cy="1569785"/>
              </a:xfrm>
              <a:custGeom>
                <a:avLst/>
                <a:gdLst>
                  <a:gd name="T0" fmla="*/ 17 w 6396"/>
                  <a:gd name="T1" fmla="*/ 1747 h 1765"/>
                  <a:gd name="T2" fmla="*/ 6376 w 6396"/>
                  <a:gd name="T3" fmla="*/ 1747 h 1765"/>
                  <a:gd name="T4" fmla="*/ 6376 w 6396"/>
                  <a:gd name="T5" fmla="*/ 18 h 1765"/>
                  <a:gd name="T6" fmla="*/ 17 w 6396"/>
                  <a:gd name="T7" fmla="*/ 18 h 1765"/>
                  <a:gd name="T8" fmla="*/ 17 w 6396"/>
                  <a:gd name="T9" fmla="*/ 1747 h 1765"/>
                  <a:gd name="T10" fmla="*/ 6385 w 6396"/>
                  <a:gd name="T11" fmla="*/ 1764 h 1765"/>
                  <a:gd name="T12" fmla="*/ 9 w 6396"/>
                  <a:gd name="T13" fmla="*/ 1764 h 1765"/>
                  <a:gd name="T14" fmla="*/ 9 w 6396"/>
                  <a:gd name="T15" fmla="*/ 1764 h 1765"/>
                  <a:gd name="T16" fmla="*/ 0 w 6396"/>
                  <a:gd name="T17" fmla="*/ 1755 h 1765"/>
                  <a:gd name="T18" fmla="*/ 0 w 6396"/>
                  <a:gd name="T19" fmla="*/ 9 h 1765"/>
                  <a:gd name="T20" fmla="*/ 0 w 6396"/>
                  <a:gd name="T21" fmla="*/ 9 h 1765"/>
                  <a:gd name="T22" fmla="*/ 9 w 6396"/>
                  <a:gd name="T23" fmla="*/ 0 h 1765"/>
                  <a:gd name="T24" fmla="*/ 6385 w 6396"/>
                  <a:gd name="T25" fmla="*/ 0 h 1765"/>
                  <a:gd name="T26" fmla="*/ 6385 w 6396"/>
                  <a:gd name="T27" fmla="*/ 0 h 1765"/>
                  <a:gd name="T28" fmla="*/ 6395 w 6396"/>
                  <a:gd name="T29" fmla="*/ 9 h 1765"/>
                  <a:gd name="T30" fmla="*/ 6395 w 6396"/>
                  <a:gd name="T31" fmla="*/ 1755 h 1765"/>
                  <a:gd name="T32" fmla="*/ 6395 w 6396"/>
                  <a:gd name="T33" fmla="*/ 1755 h 1765"/>
                  <a:gd name="T34" fmla="*/ 6385 w 6396"/>
                  <a:gd name="T35" fmla="*/ 1764 h 1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96" h="1765">
                    <a:moveTo>
                      <a:pt x="17" y="1747"/>
                    </a:moveTo>
                    <a:lnTo>
                      <a:pt x="6376" y="1747"/>
                    </a:lnTo>
                    <a:lnTo>
                      <a:pt x="6376" y="18"/>
                    </a:lnTo>
                    <a:lnTo>
                      <a:pt x="17" y="18"/>
                    </a:lnTo>
                    <a:lnTo>
                      <a:pt x="17" y="1747"/>
                    </a:lnTo>
                    <a:close/>
                    <a:moveTo>
                      <a:pt x="6385" y="1764"/>
                    </a:moveTo>
                    <a:lnTo>
                      <a:pt x="9" y="1764"/>
                    </a:lnTo>
                    <a:lnTo>
                      <a:pt x="9" y="1764"/>
                    </a:lnTo>
                    <a:cubicBezTo>
                      <a:pt x="4" y="1764"/>
                      <a:pt x="0" y="1760"/>
                      <a:pt x="0" y="175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385" y="0"/>
                    </a:lnTo>
                    <a:lnTo>
                      <a:pt x="6385" y="0"/>
                    </a:lnTo>
                    <a:cubicBezTo>
                      <a:pt x="6390" y="0"/>
                      <a:pt x="6395" y="4"/>
                      <a:pt x="6395" y="9"/>
                    </a:cubicBezTo>
                    <a:lnTo>
                      <a:pt x="6395" y="1755"/>
                    </a:lnTo>
                    <a:lnTo>
                      <a:pt x="6395" y="1755"/>
                    </a:lnTo>
                    <a:cubicBezTo>
                      <a:pt x="6395" y="1760"/>
                      <a:pt x="6390" y="1764"/>
                      <a:pt x="6385" y="1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47">
                <a:extLst>
                  <a:ext uri="{FF2B5EF4-FFF2-40B4-BE49-F238E27FC236}">
                    <a16:creationId xmlns:a16="http://schemas.microsoft.com/office/drawing/2014/main" id="{72B23C9C-E417-49C6-8A0B-974CC51F4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220" y="9414788"/>
                <a:ext cx="4764298" cy="15698"/>
              </a:xfrm>
              <a:custGeom>
                <a:avLst/>
                <a:gdLst>
                  <a:gd name="T0" fmla="*/ 5344 w 5353"/>
                  <a:gd name="T1" fmla="*/ 17 h 18"/>
                  <a:gd name="T2" fmla="*/ 9 w 5353"/>
                  <a:gd name="T3" fmla="*/ 17 h 18"/>
                  <a:gd name="T4" fmla="*/ 9 w 5353"/>
                  <a:gd name="T5" fmla="*/ 17 h 18"/>
                  <a:gd name="T6" fmla="*/ 0 w 5353"/>
                  <a:gd name="T7" fmla="*/ 8 h 18"/>
                  <a:gd name="T8" fmla="*/ 0 w 5353"/>
                  <a:gd name="T9" fmla="*/ 8 h 18"/>
                  <a:gd name="T10" fmla="*/ 9 w 5353"/>
                  <a:gd name="T11" fmla="*/ 0 h 18"/>
                  <a:gd name="T12" fmla="*/ 5344 w 5353"/>
                  <a:gd name="T13" fmla="*/ 0 h 18"/>
                  <a:gd name="T14" fmla="*/ 5344 w 5353"/>
                  <a:gd name="T15" fmla="*/ 0 h 18"/>
                  <a:gd name="T16" fmla="*/ 5352 w 5353"/>
                  <a:gd name="T17" fmla="*/ 8 h 18"/>
                  <a:gd name="T18" fmla="*/ 5352 w 5353"/>
                  <a:gd name="T19" fmla="*/ 8 h 18"/>
                  <a:gd name="T20" fmla="*/ 5344 w 5353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53" h="18">
                    <a:moveTo>
                      <a:pt x="5344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344" y="0"/>
                    </a:lnTo>
                    <a:lnTo>
                      <a:pt x="5344" y="0"/>
                    </a:lnTo>
                    <a:cubicBezTo>
                      <a:pt x="5348" y="0"/>
                      <a:pt x="5352" y="4"/>
                      <a:pt x="5352" y="8"/>
                    </a:cubicBezTo>
                    <a:lnTo>
                      <a:pt x="5352" y="8"/>
                    </a:lnTo>
                    <a:cubicBezTo>
                      <a:pt x="5352" y="13"/>
                      <a:pt x="5348" y="17"/>
                      <a:pt x="5344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48">
                <a:extLst>
                  <a:ext uri="{FF2B5EF4-FFF2-40B4-BE49-F238E27FC236}">
                    <a16:creationId xmlns:a16="http://schemas.microsoft.com/office/drawing/2014/main" id="{C2AB45D8-908D-465D-802C-E12AC69481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040" y="9163623"/>
                <a:ext cx="388521" cy="361051"/>
              </a:xfrm>
              <a:custGeom>
                <a:avLst/>
                <a:gdLst>
                  <a:gd name="T0" fmla="*/ 393 w 438"/>
                  <a:gd name="T1" fmla="*/ 114 h 406"/>
                  <a:gd name="T2" fmla="*/ 393 w 438"/>
                  <a:gd name="T3" fmla="*/ 114 h 406"/>
                  <a:gd name="T4" fmla="*/ 392 w 438"/>
                  <a:gd name="T5" fmla="*/ 115 h 406"/>
                  <a:gd name="T6" fmla="*/ 392 w 438"/>
                  <a:gd name="T7" fmla="*/ 115 h 406"/>
                  <a:gd name="T8" fmla="*/ 173 w 438"/>
                  <a:gd name="T9" fmla="*/ 24 h 406"/>
                  <a:gd name="T10" fmla="*/ 173 w 438"/>
                  <a:gd name="T11" fmla="*/ 24 h 406"/>
                  <a:gd name="T12" fmla="*/ 28 w 438"/>
                  <a:gd name="T13" fmla="*/ 213 h 406"/>
                  <a:gd name="T14" fmla="*/ 28 w 438"/>
                  <a:gd name="T15" fmla="*/ 213 h 406"/>
                  <a:gd name="T16" fmla="*/ 24 w 438"/>
                  <a:gd name="T17" fmla="*/ 214 h 406"/>
                  <a:gd name="T18" fmla="*/ 24 w 438"/>
                  <a:gd name="T19" fmla="*/ 214 h 406"/>
                  <a:gd name="T20" fmla="*/ 7 w 438"/>
                  <a:gd name="T21" fmla="*/ 260 h 406"/>
                  <a:gd name="T22" fmla="*/ 7 w 438"/>
                  <a:gd name="T23" fmla="*/ 260 h 406"/>
                  <a:gd name="T24" fmla="*/ 44 w 438"/>
                  <a:gd name="T25" fmla="*/ 292 h 406"/>
                  <a:gd name="T26" fmla="*/ 44 w 438"/>
                  <a:gd name="T27" fmla="*/ 292 h 406"/>
                  <a:gd name="T28" fmla="*/ 49 w 438"/>
                  <a:gd name="T29" fmla="*/ 290 h 406"/>
                  <a:gd name="T30" fmla="*/ 49 w 438"/>
                  <a:gd name="T31" fmla="*/ 290 h 406"/>
                  <a:gd name="T32" fmla="*/ 269 w 438"/>
                  <a:gd name="T33" fmla="*/ 381 h 406"/>
                  <a:gd name="T34" fmla="*/ 269 w 438"/>
                  <a:gd name="T35" fmla="*/ 381 h 406"/>
                  <a:gd name="T36" fmla="*/ 413 w 438"/>
                  <a:gd name="T37" fmla="*/ 192 h 406"/>
                  <a:gd name="T38" fmla="*/ 413 w 438"/>
                  <a:gd name="T39" fmla="*/ 192 h 406"/>
                  <a:gd name="T40" fmla="*/ 414 w 438"/>
                  <a:gd name="T41" fmla="*/ 192 h 406"/>
                  <a:gd name="T42" fmla="*/ 414 w 438"/>
                  <a:gd name="T43" fmla="*/ 192 h 406"/>
                  <a:gd name="T44" fmla="*/ 430 w 438"/>
                  <a:gd name="T45" fmla="*/ 145 h 406"/>
                  <a:gd name="T46" fmla="*/ 430 w 438"/>
                  <a:gd name="T47" fmla="*/ 145 h 406"/>
                  <a:gd name="T48" fmla="*/ 393 w 438"/>
                  <a:gd name="T49" fmla="*/ 114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8" h="406">
                    <a:moveTo>
                      <a:pt x="393" y="114"/>
                    </a:moveTo>
                    <a:lnTo>
                      <a:pt x="393" y="114"/>
                    </a:lnTo>
                    <a:cubicBezTo>
                      <a:pt x="393" y="114"/>
                      <a:pt x="393" y="115"/>
                      <a:pt x="392" y="115"/>
                    </a:cubicBezTo>
                    <a:lnTo>
                      <a:pt x="392" y="115"/>
                    </a:lnTo>
                    <a:cubicBezTo>
                      <a:pt x="352" y="40"/>
                      <a:pt x="262" y="0"/>
                      <a:pt x="173" y="24"/>
                    </a:cubicBezTo>
                    <a:lnTo>
                      <a:pt x="173" y="24"/>
                    </a:lnTo>
                    <a:cubicBezTo>
                      <a:pt x="83" y="48"/>
                      <a:pt x="24" y="128"/>
                      <a:pt x="28" y="213"/>
                    </a:cubicBezTo>
                    <a:lnTo>
                      <a:pt x="28" y="213"/>
                    </a:lnTo>
                    <a:cubicBezTo>
                      <a:pt x="26" y="213"/>
                      <a:pt x="26" y="214"/>
                      <a:pt x="24" y="214"/>
                    </a:cubicBezTo>
                    <a:lnTo>
                      <a:pt x="24" y="214"/>
                    </a:lnTo>
                    <a:cubicBezTo>
                      <a:pt x="8" y="218"/>
                      <a:pt x="0" y="239"/>
                      <a:pt x="7" y="260"/>
                    </a:cubicBezTo>
                    <a:lnTo>
                      <a:pt x="7" y="260"/>
                    </a:lnTo>
                    <a:cubicBezTo>
                      <a:pt x="13" y="282"/>
                      <a:pt x="30" y="296"/>
                      <a:pt x="44" y="292"/>
                    </a:cubicBezTo>
                    <a:lnTo>
                      <a:pt x="44" y="292"/>
                    </a:lnTo>
                    <a:cubicBezTo>
                      <a:pt x="46" y="291"/>
                      <a:pt x="48" y="290"/>
                      <a:pt x="49" y="290"/>
                    </a:cubicBezTo>
                    <a:lnTo>
                      <a:pt x="49" y="290"/>
                    </a:lnTo>
                    <a:cubicBezTo>
                      <a:pt x="89" y="365"/>
                      <a:pt x="180" y="405"/>
                      <a:pt x="269" y="381"/>
                    </a:cubicBezTo>
                    <a:lnTo>
                      <a:pt x="269" y="381"/>
                    </a:lnTo>
                    <a:cubicBezTo>
                      <a:pt x="358" y="357"/>
                      <a:pt x="416" y="277"/>
                      <a:pt x="413" y="192"/>
                    </a:cubicBezTo>
                    <a:lnTo>
                      <a:pt x="413" y="192"/>
                    </a:lnTo>
                    <a:cubicBezTo>
                      <a:pt x="413" y="192"/>
                      <a:pt x="413" y="192"/>
                      <a:pt x="414" y="192"/>
                    </a:cubicBezTo>
                    <a:lnTo>
                      <a:pt x="414" y="192"/>
                    </a:lnTo>
                    <a:cubicBezTo>
                      <a:pt x="429" y="188"/>
                      <a:pt x="437" y="167"/>
                      <a:pt x="430" y="145"/>
                    </a:cubicBezTo>
                    <a:lnTo>
                      <a:pt x="430" y="145"/>
                    </a:lnTo>
                    <a:cubicBezTo>
                      <a:pt x="424" y="124"/>
                      <a:pt x="408" y="111"/>
                      <a:pt x="393" y="1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49">
                <a:extLst>
                  <a:ext uri="{FF2B5EF4-FFF2-40B4-BE49-F238E27FC236}">
                    <a16:creationId xmlns:a16="http://schemas.microsoft.com/office/drawing/2014/main" id="{207D9A89-C341-4227-8467-F7CCE55F3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3114" y="9155774"/>
                <a:ext cx="400295" cy="361051"/>
              </a:xfrm>
              <a:custGeom>
                <a:avLst/>
                <a:gdLst>
                  <a:gd name="T0" fmla="*/ 397 w 451"/>
                  <a:gd name="T1" fmla="*/ 123 h 406"/>
                  <a:gd name="T2" fmla="*/ 53 w 451"/>
                  <a:gd name="T3" fmla="*/ 290 h 406"/>
                  <a:gd name="T4" fmla="*/ 55 w 451"/>
                  <a:gd name="T5" fmla="*/ 291 h 406"/>
                  <a:gd name="T6" fmla="*/ 60 w 451"/>
                  <a:gd name="T7" fmla="*/ 295 h 406"/>
                  <a:gd name="T8" fmla="*/ 271 w 451"/>
                  <a:gd name="T9" fmla="*/ 381 h 406"/>
                  <a:gd name="T10" fmla="*/ 409 w 451"/>
                  <a:gd name="T11" fmla="*/ 202 h 406"/>
                  <a:gd name="T12" fmla="*/ 415 w 451"/>
                  <a:gd name="T13" fmla="*/ 192 h 406"/>
                  <a:gd name="T14" fmla="*/ 416 w 451"/>
                  <a:gd name="T15" fmla="*/ 192 h 406"/>
                  <a:gd name="T16" fmla="*/ 426 w 451"/>
                  <a:gd name="T17" fmla="*/ 157 h 406"/>
                  <a:gd name="T18" fmla="*/ 414 w 451"/>
                  <a:gd name="T19" fmla="*/ 136 h 406"/>
                  <a:gd name="T20" fmla="*/ 399 w 451"/>
                  <a:gd name="T21" fmla="*/ 131 h 406"/>
                  <a:gd name="T22" fmla="*/ 398 w 451"/>
                  <a:gd name="T23" fmla="*/ 131 h 406"/>
                  <a:gd name="T24" fmla="*/ 388 w 451"/>
                  <a:gd name="T25" fmla="*/ 128 h 406"/>
                  <a:gd name="T26" fmla="*/ 178 w 451"/>
                  <a:gd name="T27" fmla="*/ 42 h 406"/>
                  <a:gd name="T28" fmla="*/ 40 w 451"/>
                  <a:gd name="T29" fmla="*/ 222 h 406"/>
                  <a:gd name="T30" fmla="*/ 39 w 451"/>
                  <a:gd name="T31" fmla="*/ 228 h 406"/>
                  <a:gd name="T32" fmla="*/ 32 w 451"/>
                  <a:gd name="T33" fmla="*/ 232 h 406"/>
                  <a:gd name="T34" fmla="*/ 30 w 451"/>
                  <a:gd name="T35" fmla="*/ 232 h 406"/>
                  <a:gd name="T36" fmla="*/ 19 w 451"/>
                  <a:gd name="T37" fmla="*/ 243 h 406"/>
                  <a:gd name="T38" fmla="*/ 19 w 451"/>
                  <a:gd name="T39" fmla="*/ 267 h 406"/>
                  <a:gd name="T40" fmla="*/ 32 w 451"/>
                  <a:gd name="T41" fmla="*/ 288 h 406"/>
                  <a:gd name="T42" fmla="*/ 47 w 451"/>
                  <a:gd name="T43" fmla="*/ 292 h 406"/>
                  <a:gd name="T44" fmla="*/ 48 w 451"/>
                  <a:gd name="T45" fmla="*/ 292 h 406"/>
                  <a:gd name="T46" fmla="*/ 221 w 451"/>
                  <a:gd name="T47" fmla="*/ 405 h 406"/>
                  <a:gd name="T48" fmla="*/ 49 w 451"/>
                  <a:gd name="T49" fmla="*/ 309 h 406"/>
                  <a:gd name="T50" fmla="*/ 21 w 451"/>
                  <a:gd name="T51" fmla="*/ 301 h 406"/>
                  <a:gd name="T52" fmla="*/ 2 w 451"/>
                  <a:gd name="T53" fmla="*/ 272 h 406"/>
                  <a:gd name="T54" fmla="*/ 3 w 451"/>
                  <a:gd name="T55" fmla="*/ 237 h 406"/>
                  <a:gd name="T56" fmla="*/ 23 w 451"/>
                  <a:gd name="T57" fmla="*/ 216 h 406"/>
                  <a:gd name="T58" fmla="*/ 174 w 451"/>
                  <a:gd name="T59" fmla="*/ 25 h 406"/>
                  <a:gd name="T60" fmla="*/ 401 w 451"/>
                  <a:gd name="T61" fmla="*/ 114 h 406"/>
                  <a:gd name="T62" fmla="*/ 425 w 451"/>
                  <a:gd name="T63" fmla="*/ 123 h 406"/>
                  <a:gd name="T64" fmla="*/ 443 w 451"/>
                  <a:gd name="T65" fmla="*/ 152 h 406"/>
                  <a:gd name="T66" fmla="*/ 426 w 451"/>
                  <a:gd name="T67" fmla="*/ 207 h 406"/>
                  <a:gd name="T68" fmla="*/ 275 w 451"/>
                  <a:gd name="T69" fmla="*/ 399 h 406"/>
                  <a:gd name="T70" fmla="*/ 221 w 451"/>
                  <a:gd name="T71" fmla="*/ 405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51" h="406">
                    <a:moveTo>
                      <a:pt x="397" y="123"/>
                    </a:moveTo>
                    <a:lnTo>
                      <a:pt x="397" y="123"/>
                    </a:lnTo>
                    <a:close/>
                    <a:moveTo>
                      <a:pt x="53" y="290"/>
                    </a:moveTo>
                    <a:lnTo>
                      <a:pt x="53" y="290"/>
                    </a:lnTo>
                    <a:cubicBezTo>
                      <a:pt x="53" y="290"/>
                      <a:pt x="54" y="290"/>
                      <a:pt x="55" y="291"/>
                    </a:cubicBezTo>
                    <a:lnTo>
                      <a:pt x="55" y="291"/>
                    </a:lnTo>
                    <a:cubicBezTo>
                      <a:pt x="57" y="292"/>
                      <a:pt x="59" y="292"/>
                      <a:pt x="60" y="295"/>
                    </a:cubicBezTo>
                    <a:lnTo>
                      <a:pt x="60" y="295"/>
                    </a:lnTo>
                    <a:cubicBezTo>
                      <a:pt x="99" y="368"/>
                      <a:pt x="188" y="404"/>
                      <a:pt x="271" y="381"/>
                    </a:cubicBezTo>
                    <a:lnTo>
                      <a:pt x="271" y="381"/>
                    </a:lnTo>
                    <a:cubicBezTo>
                      <a:pt x="353" y="359"/>
                      <a:pt x="411" y="283"/>
                      <a:pt x="409" y="202"/>
                    </a:cubicBezTo>
                    <a:lnTo>
                      <a:pt x="409" y="202"/>
                    </a:lnTo>
                    <a:cubicBezTo>
                      <a:pt x="408" y="197"/>
                      <a:pt x="411" y="193"/>
                      <a:pt x="415" y="192"/>
                    </a:cubicBezTo>
                    <a:lnTo>
                      <a:pt x="415" y="192"/>
                    </a:lnTo>
                    <a:cubicBezTo>
                      <a:pt x="415" y="192"/>
                      <a:pt x="415" y="192"/>
                      <a:pt x="416" y="192"/>
                    </a:cubicBezTo>
                    <a:lnTo>
                      <a:pt x="416" y="192"/>
                    </a:lnTo>
                    <a:cubicBezTo>
                      <a:pt x="426" y="189"/>
                      <a:pt x="431" y="173"/>
                      <a:pt x="426" y="157"/>
                    </a:cubicBezTo>
                    <a:lnTo>
                      <a:pt x="426" y="157"/>
                    </a:lnTo>
                    <a:cubicBezTo>
                      <a:pt x="424" y="148"/>
                      <a:pt x="419" y="141"/>
                      <a:pt x="414" y="136"/>
                    </a:cubicBezTo>
                    <a:lnTo>
                      <a:pt x="414" y="136"/>
                    </a:lnTo>
                    <a:cubicBezTo>
                      <a:pt x="411" y="134"/>
                      <a:pt x="405" y="131"/>
                      <a:pt x="399" y="131"/>
                    </a:cubicBezTo>
                    <a:lnTo>
                      <a:pt x="399" y="131"/>
                    </a:lnTo>
                    <a:cubicBezTo>
                      <a:pt x="399" y="131"/>
                      <a:pt x="399" y="131"/>
                      <a:pt x="398" y="131"/>
                    </a:cubicBezTo>
                    <a:lnTo>
                      <a:pt x="398" y="131"/>
                    </a:lnTo>
                    <a:cubicBezTo>
                      <a:pt x="395" y="133"/>
                      <a:pt x="391" y="131"/>
                      <a:pt x="388" y="128"/>
                    </a:cubicBezTo>
                    <a:lnTo>
                      <a:pt x="388" y="128"/>
                    </a:lnTo>
                    <a:cubicBezTo>
                      <a:pt x="349" y="55"/>
                      <a:pt x="261" y="19"/>
                      <a:pt x="178" y="42"/>
                    </a:cubicBezTo>
                    <a:lnTo>
                      <a:pt x="178" y="42"/>
                    </a:lnTo>
                    <a:cubicBezTo>
                      <a:pt x="95" y="64"/>
                      <a:pt x="38" y="140"/>
                      <a:pt x="40" y="222"/>
                    </a:cubicBezTo>
                    <a:lnTo>
                      <a:pt x="40" y="222"/>
                    </a:lnTo>
                    <a:cubicBezTo>
                      <a:pt x="40" y="225"/>
                      <a:pt x="40" y="226"/>
                      <a:pt x="39" y="228"/>
                    </a:cubicBezTo>
                    <a:lnTo>
                      <a:pt x="39" y="228"/>
                    </a:lnTo>
                    <a:cubicBezTo>
                      <a:pt x="37" y="230"/>
                      <a:pt x="34" y="231"/>
                      <a:pt x="32" y="232"/>
                    </a:cubicBezTo>
                    <a:lnTo>
                      <a:pt x="32" y="232"/>
                    </a:lnTo>
                    <a:cubicBezTo>
                      <a:pt x="31" y="232"/>
                      <a:pt x="30" y="232"/>
                      <a:pt x="30" y="232"/>
                    </a:cubicBezTo>
                    <a:lnTo>
                      <a:pt x="30" y="232"/>
                    </a:lnTo>
                    <a:cubicBezTo>
                      <a:pt x="23" y="233"/>
                      <a:pt x="21" y="239"/>
                      <a:pt x="19" y="243"/>
                    </a:cubicBezTo>
                    <a:lnTo>
                      <a:pt x="19" y="243"/>
                    </a:lnTo>
                    <a:cubicBezTo>
                      <a:pt x="17" y="250"/>
                      <a:pt x="17" y="258"/>
                      <a:pt x="19" y="267"/>
                    </a:cubicBezTo>
                    <a:lnTo>
                      <a:pt x="19" y="267"/>
                    </a:lnTo>
                    <a:cubicBezTo>
                      <a:pt x="22" y="275"/>
                      <a:pt x="26" y="283"/>
                      <a:pt x="32" y="288"/>
                    </a:cubicBezTo>
                    <a:lnTo>
                      <a:pt x="32" y="288"/>
                    </a:lnTo>
                    <a:cubicBezTo>
                      <a:pt x="34" y="290"/>
                      <a:pt x="40" y="294"/>
                      <a:pt x="47" y="292"/>
                    </a:cubicBezTo>
                    <a:lnTo>
                      <a:pt x="47" y="292"/>
                    </a:lnTo>
                    <a:cubicBezTo>
                      <a:pt x="47" y="292"/>
                      <a:pt x="47" y="292"/>
                      <a:pt x="48" y="292"/>
                    </a:cubicBezTo>
                    <a:lnTo>
                      <a:pt x="48" y="292"/>
                    </a:lnTo>
                    <a:cubicBezTo>
                      <a:pt x="50" y="291"/>
                      <a:pt x="52" y="290"/>
                      <a:pt x="53" y="290"/>
                    </a:cubicBezTo>
                    <a:close/>
                    <a:moveTo>
                      <a:pt x="221" y="405"/>
                    </a:moveTo>
                    <a:lnTo>
                      <a:pt x="221" y="405"/>
                    </a:lnTo>
                    <a:cubicBezTo>
                      <a:pt x="151" y="405"/>
                      <a:pt x="84" y="370"/>
                      <a:pt x="49" y="309"/>
                    </a:cubicBezTo>
                    <a:lnTo>
                      <a:pt x="49" y="309"/>
                    </a:lnTo>
                    <a:cubicBezTo>
                      <a:pt x="40" y="311"/>
                      <a:pt x="30" y="309"/>
                      <a:pt x="21" y="301"/>
                    </a:cubicBezTo>
                    <a:lnTo>
                      <a:pt x="21" y="301"/>
                    </a:lnTo>
                    <a:cubicBezTo>
                      <a:pt x="12" y="294"/>
                      <a:pt x="5" y="284"/>
                      <a:pt x="2" y="272"/>
                    </a:cubicBezTo>
                    <a:lnTo>
                      <a:pt x="2" y="272"/>
                    </a:lnTo>
                    <a:cubicBezTo>
                      <a:pt x="0" y="259"/>
                      <a:pt x="0" y="247"/>
                      <a:pt x="3" y="237"/>
                    </a:cubicBezTo>
                    <a:lnTo>
                      <a:pt x="3" y="237"/>
                    </a:lnTo>
                    <a:cubicBezTo>
                      <a:pt x="7" y="226"/>
                      <a:pt x="14" y="219"/>
                      <a:pt x="23" y="216"/>
                    </a:cubicBezTo>
                    <a:lnTo>
                      <a:pt x="23" y="216"/>
                    </a:lnTo>
                    <a:cubicBezTo>
                      <a:pt x="23" y="128"/>
                      <a:pt x="86" y="49"/>
                      <a:pt x="174" y="25"/>
                    </a:cubicBezTo>
                    <a:lnTo>
                      <a:pt x="174" y="25"/>
                    </a:lnTo>
                    <a:cubicBezTo>
                      <a:pt x="262" y="0"/>
                      <a:pt x="356" y="38"/>
                      <a:pt x="401" y="114"/>
                    </a:cubicBezTo>
                    <a:lnTo>
                      <a:pt x="401" y="114"/>
                    </a:lnTo>
                    <a:cubicBezTo>
                      <a:pt x="409" y="114"/>
                      <a:pt x="417" y="117"/>
                      <a:pt x="425" y="123"/>
                    </a:cubicBezTo>
                    <a:lnTo>
                      <a:pt x="425" y="123"/>
                    </a:lnTo>
                    <a:cubicBezTo>
                      <a:pt x="434" y="130"/>
                      <a:pt x="439" y="140"/>
                      <a:pt x="443" y="152"/>
                    </a:cubicBezTo>
                    <a:lnTo>
                      <a:pt x="443" y="152"/>
                    </a:lnTo>
                    <a:cubicBezTo>
                      <a:pt x="450" y="176"/>
                      <a:pt x="442" y="199"/>
                      <a:pt x="426" y="207"/>
                    </a:cubicBezTo>
                    <a:lnTo>
                      <a:pt x="426" y="207"/>
                    </a:lnTo>
                    <a:cubicBezTo>
                      <a:pt x="426" y="295"/>
                      <a:pt x="363" y="375"/>
                      <a:pt x="275" y="399"/>
                    </a:cubicBezTo>
                    <a:lnTo>
                      <a:pt x="275" y="399"/>
                    </a:lnTo>
                    <a:cubicBezTo>
                      <a:pt x="257" y="403"/>
                      <a:pt x="239" y="405"/>
                      <a:pt x="221" y="4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50">
                <a:extLst>
                  <a:ext uri="{FF2B5EF4-FFF2-40B4-BE49-F238E27FC236}">
                    <a16:creationId xmlns:a16="http://schemas.microsoft.com/office/drawing/2014/main" id="{F1B177B6-F541-4949-95B9-52F50968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7450" y="9202867"/>
                <a:ext cx="392446" cy="341427"/>
              </a:xfrm>
              <a:custGeom>
                <a:avLst/>
                <a:gdLst>
                  <a:gd name="T0" fmla="*/ 414 w 442"/>
                  <a:gd name="T1" fmla="*/ 163 h 382"/>
                  <a:gd name="T2" fmla="*/ 414 w 442"/>
                  <a:gd name="T3" fmla="*/ 163 h 382"/>
                  <a:gd name="T4" fmla="*/ 413 w 442"/>
                  <a:gd name="T5" fmla="*/ 163 h 382"/>
                  <a:gd name="T6" fmla="*/ 413 w 442"/>
                  <a:gd name="T7" fmla="*/ 163 h 382"/>
                  <a:gd name="T8" fmla="*/ 234 w 442"/>
                  <a:gd name="T9" fmla="*/ 6 h 382"/>
                  <a:gd name="T10" fmla="*/ 234 w 442"/>
                  <a:gd name="T11" fmla="*/ 6 h 382"/>
                  <a:gd name="T12" fmla="*/ 37 w 442"/>
                  <a:gd name="T13" fmla="*/ 139 h 382"/>
                  <a:gd name="T14" fmla="*/ 37 w 442"/>
                  <a:gd name="T15" fmla="*/ 139 h 382"/>
                  <a:gd name="T16" fmla="*/ 32 w 442"/>
                  <a:gd name="T17" fmla="*/ 138 h 382"/>
                  <a:gd name="T18" fmla="*/ 32 w 442"/>
                  <a:gd name="T19" fmla="*/ 138 h 382"/>
                  <a:gd name="T20" fmla="*/ 2 w 442"/>
                  <a:gd name="T21" fmla="*/ 176 h 382"/>
                  <a:gd name="T22" fmla="*/ 2 w 442"/>
                  <a:gd name="T23" fmla="*/ 176 h 382"/>
                  <a:gd name="T24" fmla="*/ 27 w 442"/>
                  <a:gd name="T25" fmla="*/ 218 h 382"/>
                  <a:gd name="T26" fmla="*/ 27 w 442"/>
                  <a:gd name="T27" fmla="*/ 218 h 382"/>
                  <a:gd name="T28" fmla="*/ 32 w 442"/>
                  <a:gd name="T29" fmla="*/ 218 h 382"/>
                  <a:gd name="T30" fmla="*/ 32 w 442"/>
                  <a:gd name="T31" fmla="*/ 218 h 382"/>
                  <a:gd name="T32" fmla="*/ 210 w 442"/>
                  <a:gd name="T33" fmla="*/ 375 h 382"/>
                  <a:gd name="T34" fmla="*/ 210 w 442"/>
                  <a:gd name="T35" fmla="*/ 375 h 382"/>
                  <a:gd name="T36" fmla="*/ 408 w 442"/>
                  <a:gd name="T37" fmla="*/ 243 h 382"/>
                  <a:gd name="T38" fmla="*/ 408 w 442"/>
                  <a:gd name="T39" fmla="*/ 243 h 382"/>
                  <a:gd name="T40" fmla="*/ 409 w 442"/>
                  <a:gd name="T41" fmla="*/ 243 h 382"/>
                  <a:gd name="T42" fmla="*/ 409 w 442"/>
                  <a:gd name="T43" fmla="*/ 243 h 382"/>
                  <a:gd name="T44" fmla="*/ 440 w 442"/>
                  <a:gd name="T45" fmla="*/ 205 h 382"/>
                  <a:gd name="T46" fmla="*/ 440 w 442"/>
                  <a:gd name="T47" fmla="*/ 205 h 382"/>
                  <a:gd name="T48" fmla="*/ 414 w 442"/>
                  <a:gd name="T49" fmla="*/ 163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2" h="382">
                    <a:moveTo>
                      <a:pt x="414" y="163"/>
                    </a:moveTo>
                    <a:lnTo>
                      <a:pt x="414" y="163"/>
                    </a:lnTo>
                    <a:lnTo>
                      <a:pt x="413" y="163"/>
                    </a:lnTo>
                    <a:lnTo>
                      <a:pt x="413" y="163"/>
                    </a:lnTo>
                    <a:cubicBezTo>
                      <a:pt x="400" y="79"/>
                      <a:pt x="327" y="12"/>
                      <a:pt x="234" y="6"/>
                    </a:cubicBezTo>
                    <a:lnTo>
                      <a:pt x="234" y="6"/>
                    </a:lnTo>
                    <a:cubicBezTo>
                      <a:pt x="143" y="0"/>
                      <a:pt x="62" y="57"/>
                      <a:pt x="37" y="139"/>
                    </a:cubicBezTo>
                    <a:lnTo>
                      <a:pt x="37" y="139"/>
                    </a:lnTo>
                    <a:cubicBezTo>
                      <a:pt x="35" y="138"/>
                      <a:pt x="34" y="138"/>
                      <a:pt x="32" y="138"/>
                    </a:cubicBezTo>
                    <a:lnTo>
                      <a:pt x="32" y="138"/>
                    </a:lnTo>
                    <a:cubicBezTo>
                      <a:pt x="17" y="136"/>
                      <a:pt x="3" y="153"/>
                      <a:pt x="2" y="176"/>
                    </a:cubicBezTo>
                    <a:lnTo>
                      <a:pt x="2" y="176"/>
                    </a:lnTo>
                    <a:cubicBezTo>
                      <a:pt x="0" y="198"/>
                      <a:pt x="11" y="217"/>
                      <a:pt x="27" y="218"/>
                    </a:cubicBezTo>
                    <a:lnTo>
                      <a:pt x="27" y="218"/>
                    </a:lnTo>
                    <a:cubicBezTo>
                      <a:pt x="28" y="218"/>
                      <a:pt x="30" y="218"/>
                      <a:pt x="32" y="218"/>
                    </a:cubicBezTo>
                    <a:lnTo>
                      <a:pt x="32" y="218"/>
                    </a:lnTo>
                    <a:cubicBezTo>
                      <a:pt x="45" y="301"/>
                      <a:pt x="118" y="369"/>
                      <a:pt x="210" y="375"/>
                    </a:cubicBezTo>
                    <a:lnTo>
                      <a:pt x="210" y="375"/>
                    </a:lnTo>
                    <a:cubicBezTo>
                      <a:pt x="302" y="381"/>
                      <a:pt x="384" y="325"/>
                      <a:pt x="408" y="243"/>
                    </a:cubicBezTo>
                    <a:lnTo>
                      <a:pt x="408" y="243"/>
                    </a:lnTo>
                    <a:cubicBezTo>
                      <a:pt x="408" y="243"/>
                      <a:pt x="408" y="243"/>
                      <a:pt x="409" y="243"/>
                    </a:cubicBezTo>
                    <a:lnTo>
                      <a:pt x="409" y="243"/>
                    </a:lnTo>
                    <a:cubicBezTo>
                      <a:pt x="424" y="244"/>
                      <a:pt x="438" y="227"/>
                      <a:pt x="440" y="205"/>
                    </a:cubicBezTo>
                    <a:lnTo>
                      <a:pt x="440" y="205"/>
                    </a:lnTo>
                    <a:cubicBezTo>
                      <a:pt x="441" y="183"/>
                      <a:pt x="430" y="164"/>
                      <a:pt x="414" y="1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51">
                <a:extLst>
                  <a:ext uri="{FF2B5EF4-FFF2-40B4-BE49-F238E27FC236}">
                    <a16:creationId xmlns:a16="http://schemas.microsoft.com/office/drawing/2014/main" id="{EDBB82B7-73EE-4934-872B-AE82EF0EE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9601" y="9195018"/>
                <a:ext cx="408144" cy="349276"/>
              </a:xfrm>
              <a:custGeom>
                <a:avLst/>
                <a:gdLst>
                  <a:gd name="T0" fmla="*/ 41 w 460"/>
                  <a:gd name="T1" fmla="*/ 217 h 393"/>
                  <a:gd name="T2" fmla="*/ 41 w 460"/>
                  <a:gd name="T3" fmla="*/ 217 h 393"/>
                  <a:gd name="T4" fmla="*/ 46 w 460"/>
                  <a:gd name="T5" fmla="*/ 219 h 393"/>
                  <a:gd name="T6" fmla="*/ 46 w 460"/>
                  <a:gd name="T7" fmla="*/ 219 h 393"/>
                  <a:gd name="T8" fmla="*/ 49 w 460"/>
                  <a:gd name="T9" fmla="*/ 224 h 393"/>
                  <a:gd name="T10" fmla="*/ 49 w 460"/>
                  <a:gd name="T11" fmla="*/ 224 h 393"/>
                  <a:gd name="T12" fmla="*/ 219 w 460"/>
                  <a:gd name="T13" fmla="*/ 375 h 393"/>
                  <a:gd name="T14" fmla="*/ 219 w 460"/>
                  <a:gd name="T15" fmla="*/ 375 h 393"/>
                  <a:gd name="T16" fmla="*/ 409 w 460"/>
                  <a:gd name="T17" fmla="*/ 249 h 393"/>
                  <a:gd name="T18" fmla="*/ 409 w 460"/>
                  <a:gd name="T19" fmla="*/ 249 h 393"/>
                  <a:gd name="T20" fmla="*/ 418 w 460"/>
                  <a:gd name="T21" fmla="*/ 243 h 393"/>
                  <a:gd name="T22" fmla="*/ 418 w 460"/>
                  <a:gd name="T23" fmla="*/ 243 h 393"/>
                  <a:gd name="T24" fmla="*/ 419 w 460"/>
                  <a:gd name="T25" fmla="*/ 243 h 393"/>
                  <a:gd name="T26" fmla="*/ 419 w 460"/>
                  <a:gd name="T27" fmla="*/ 243 h 393"/>
                  <a:gd name="T28" fmla="*/ 419 w 460"/>
                  <a:gd name="T29" fmla="*/ 243 h 393"/>
                  <a:gd name="T30" fmla="*/ 419 w 460"/>
                  <a:gd name="T31" fmla="*/ 243 h 393"/>
                  <a:gd name="T32" fmla="*/ 439 w 460"/>
                  <a:gd name="T33" fmla="*/ 213 h 393"/>
                  <a:gd name="T34" fmla="*/ 439 w 460"/>
                  <a:gd name="T35" fmla="*/ 213 h 393"/>
                  <a:gd name="T36" fmla="*/ 423 w 460"/>
                  <a:gd name="T37" fmla="*/ 180 h 393"/>
                  <a:gd name="T38" fmla="*/ 423 w 460"/>
                  <a:gd name="T39" fmla="*/ 180 h 393"/>
                  <a:gd name="T40" fmla="*/ 422 w 460"/>
                  <a:gd name="T41" fmla="*/ 180 h 393"/>
                  <a:gd name="T42" fmla="*/ 422 w 460"/>
                  <a:gd name="T43" fmla="*/ 180 h 393"/>
                  <a:gd name="T44" fmla="*/ 414 w 460"/>
                  <a:gd name="T45" fmla="*/ 172 h 393"/>
                  <a:gd name="T46" fmla="*/ 414 w 460"/>
                  <a:gd name="T47" fmla="*/ 172 h 393"/>
                  <a:gd name="T48" fmla="*/ 243 w 460"/>
                  <a:gd name="T49" fmla="*/ 23 h 393"/>
                  <a:gd name="T50" fmla="*/ 243 w 460"/>
                  <a:gd name="T51" fmla="*/ 23 h 393"/>
                  <a:gd name="T52" fmla="*/ 54 w 460"/>
                  <a:gd name="T53" fmla="*/ 149 h 393"/>
                  <a:gd name="T54" fmla="*/ 54 w 460"/>
                  <a:gd name="T55" fmla="*/ 149 h 393"/>
                  <a:gd name="T56" fmla="*/ 50 w 460"/>
                  <a:gd name="T57" fmla="*/ 155 h 393"/>
                  <a:gd name="T58" fmla="*/ 50 w 460"/>
                  <a:gd name="T59" fmla="*/ 155 h 393"/>
                  <a:gd name="T60" fmla="*/ 43 w 460"/>
                  <a:gd name="T61" fmla="*/ 155 h 393"/>
                  <a:gd name="T62" fmla="*/ 43 w 460"/>
                  <a:gd name="T63" fmla="*/ 155 h 393"/>
                  <a:gd name="T64" fmla="*/ 41 w 460"/>
                  <a:gd name="T65" fmla="*/ 155 h 393"/>
                  <a:gd name="T66" fmla="*/ 41 w 460"/>
                  <a:gd name="T67" fmla="*/ 155 h 393"/>
                  <a:gd name="T68" fmla="*/ 19 w 460"/>
                  <a:gd name="T69" fmla="*/ 184 h 393"/>
                  <a:gd name="T70" fmla="*/ 19 w 460"/>
                  <a:gd name="T71" fmla="*/ 184 h 393"/>
                  <a:gd name="T72" fmla="*/ 36 w 460"/>
                  <a:gd name="T73" fmla="*/ 217 h 393"/>
                  <a:gd name="T74" fmla="*/ 36 w 460"/>
                  <a:gd name="T75" fmla="*/ 217 h 393"/>
                  <a:gd name="T76" fmla="*/ 39 w 460"/>
                  <a:gd name="T77" fmla="*/ 217 h 393"/>
                  <a:gd name="T78" fmla="*/ 39 w 460"/>
                  <a:gd name="T79" fmla="*/ 217 h 393"/>
                  <a:gd name="T80" fmla="*/ 41 w 460"/>
                  <a:gd name="T81" fmla="*/ 217 h 393"/>
                  <a:gd name="T82" fmla="*/ 232 w 460"/>
                  <a:gd name="T83" fmla="*/ 392 h 393"/>
                  <a:gd name="T84" fmla="*/ 232 w 460"/>
                  <a:gd name="T85" fmla="*/ 392 h 393"/>
                  <a:gd name="T86" fmla="*/ 219 w 460"/>
                  <a:gd name="T87" fmla="*/ 392 h 393"/>
                  <a:gd name="T88" fmla="*/ 219 w 460"/>
                  <a:gd name="T89" fmla="*/ 392 h 393"/>
                  <a:gd name="T90" fmla="*/ 34 w 460"/>
                  <a:gd name="T91" fmla="*/ 234 h 393"/>
                  <a:gd name="T92" fmla="*/ 34 w 460"/>
                  <a:gd name="T93" fmla="*/ 234 h 393"/>
                  <a:gd name="T94" fmla="*/ 2 w 460"/>
                  <a:gd name="T95" fmla="*/ 184 h 393"/>
                  <a:gd name="T96" fmla="*/ 2 w 460"/>
                  <a:gd name="T97" fmla="*/ 184 h 393"/>
                  <a:gd name="T98" fmla="*/ 40 w 460"/>
                  <a:gd name="T99" fmla="*/ 137 h 393"/>
                  <a:gd name="T100" fmla="*/ 40 w 460"/>
                  <a:gd name="T101" fmla="*/ 137 h 393"/>
                  <a:gd name="T102" fmla="*/ 245 w 460"/>
                  <a:gd name="T103" fmla="*/ 6 h 393"/>
                  <a:gd name="T104" fmla="*/ 245 w 460"/>
                  <a:gd name="T105" fmla="*/ 6 h 393"/>
                  <a:gd name="T106" fmla="*/ 430 w 460"/>
                  <a:gd name="T107" fmla="*/ 163 h 393"/>
                  <a:gd name="T108" fmla="*/ 430 w 460"/>
                  <a:gd name="T109" fmla="*/ 163 h 393"/>
                  <a:gd name="T110" fmla="*/ 458 w 460"/>
                  <a:gd name="T111" fmla="*/ 214 h 393"/>
                  <a:gd name="T112" fmla="*/ 458 w 460"/>
                  <a:gd name="T113" fmla="*/ 214 h 393"/>
                  <a:gd name="T114" fmla="*/ 423 w 460"/>
                  <a:gd name="T115" fmla="*/ 260 h 393"/>
                  <a:gd name="T116" fmla="*/ 423 w 460"/>
                  <a:gd name="T117" fmla="*/ 260 h 393"/>
                  <a:gd name="T118" fmla="*/ 232 w 460"/>
                  <a:gd name="T119" fmla="*/ 39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60" h="393">
                    <a:moveTo>
                      <a:pt x="41" y="217"/>
                    </a:moveTo>
                    <a:lnTo>
                      <a:pt x="41" y="217"/>
                    </a:lnTo>
                    <a:cubicBezTo>
                      <a:pt x="42" y="217"/>
                      <a:pt x="44" y="217"/>
                      <a:pt x="46" y="219"/>
                    </a:cubicBezTo>
                    <a:lnTo>
                      <a:pt x="46" y="219"/>
                    </a:lnTo>
                    <a:cubicBezTo>
                      <a:pt x="48" y="220"/>
                      <a:pt x="49" y="222"/>
                      <a:pt x="49" y="224"/>
                    </a:cubicBezTo>
                    <a:lnTo>
                      <a:pt x="49" y="224"/>
                    </a:lnTo>
                    <a:cubicBezTo>
                      <a:pt x="62" y="305"/>
                      <a:pt x="134" y="369"/>
                      <a:pt x="219" y="375"/>
                    </a:cubicBezTo>
                    <a:lnTo>
                      <a:pt x="219" y="375"/>
                    </a:lnTo>
                    <a:cubicBezTo>
                      <a:pt x="305" y="380"/>
                      <a:pt x="385" y="328"/>
                      <a:pt x="409" y="249"/>
                    </a:cubicBezTo>
                    <a:lnTo>
                      <a:pt x="409" y="249"/>
                    </a:lnTo>
                    <a:cubicBezTo>
                      <a:pt x="410" y="244"/>
                      <a:pt x="414" y="242"/>
                      <a:pt x="418" y="243"/>
                    </a:cubicBezTo>
                    <a:lnTo>
                      <a:pt x="418" y="243"/>
                    </a:lnTo>
                    <a:cubicBezTo>
                      <a:pt x="418" y="243"/>
                      <a:pt x="418" y="243"/>
                      <a:pt x="419" y="243"/>
                    </a:cubicBezTo>
                    <a:lnTo>
                      <a:pt x="419" y="243"/>
                    </a:lnTo>
                    <a:lnTo>
                      <a:pt x="419" y="243"/>
                    </a:lnTo>
                    <a:lnTo>
                      <a:pt x="419" y="243"/>
                    </a:lnTo>
                    <a:cubicBezTo>
                      <a:pt x="429" y="243"/>
                      <a:pt x="439" y="229"/>
                      <a:pt x="439" y="213"/>
                    </a:cubicBezTo>
                    <a:lnTo>
                      <a:pt x="439" y="213"/>
                    </a:lnTo>
                    <a:cubicBezTo>
                      <a:pt x="441" y="196"/>
                      <a:pt x="433" y="181"/>
                      <a:pt x="423" y="180"/>
                    </a:cubicBezTo>
                    <a:lnTo>
                      <a:pt x="423" y="180"/>
                    </a:lnTo>
                    <a:cubicBezTo>
                      <a:pt x="422" y="180"/>
                      <a:pt x="422" y="180"/>
                      <a:pt x="422" y="180"/>
                    </a:cubicBezTo>
                    <a:lnTo>
                      <a:pt x="422" y="180"/>
                    </a:lnTo>
                    <a:cubicBezTo>
                      <a:pt x="418" y="179"/>
                      <a:pt x="415" y="177"/>
                      <a:pt x="414" y="172"/>
                    </a:cubicBezTo>
                    <a:lnTo>
                      <a:pt x="414" y="172"/>
                    </a:lnTo>
                    <a:cubicBezTo>
                      <a:pt x="401" y="91"/>
                      <a:pt x="329" y="29"/>
                      <a:pt x="243" y="23"/>
                    </a:cubicBezTo>
                    <a:lnTo>
                      <a:pt x="243" y="23"/>
                    </a:lnTo>
                    <a:cubicBezTo>
                      <a:pt x="158" y="17"/>
                      <a:pt x="78" y="71"/>
                      <a:pt x="54" y="149"/>
                    </a:cubicBezTo>
                    <a:lnTo>
                      <a:pt x="54" y="149"/>
                    </a:lnTo>
                    <a:cubicBezTo>
                      <a:pt x="54" y="151"/>
                      <a:pt x="52" y="153"/>
                      <a:pt x="50" y="155"/>
                    </a:cubicBezTo>
                    <a:lnTo>
                      <a:pt x="50" y="155"/>
                    </a:lnTo>
                    <a:cubicBezTo>
                      <a:pt x="48" y="155"/>
                      <a:pt x="46" y="155"/>
                      <a:pt x="43" y="155"/>
                    </a:cubicBezTo>
                    <a:lnTo>
                      <a:pt x="43" y="155"/>
                    </a:lnTo>
                    <a:cubicBezTo>
                      <a:pt x="42" y="155"/>
                      <a:pt x="41" y="155"/>
                      <a:pt x="41" y="155"/>
                    </a:cubicBezTo>
                    <a:lnTo>
                      <a:pt x="41" y="155"/>
                    </a:lnTo>
                    <a:cubicBezTo>
                      <a:pt x="30" y="154"/>
                      <a:pt x="20" y="167"/>
                      <a:pt x="19" y="184"/>
                    </a:cubicBezTo>
                    <a:lnTo>
                      <a:pt x="19" y="184"/>
                    </a:lnTo>
                    <a:cubicBezTo>
                      <a:pt x="18" y="201"/>
                      <a:pt x="26" y="216"/>
                      <a:pt x="36" y="217"/>
                    </a:cubicBezTo>
                    <a:lnTo>
                      <a:pt x="36" y="217"/>
                    </a:lnTo>
                    <a:cubicBezTo>
                      <a:pt x="37" y="217"/>
                      <a:pt x="38" y="217"/>
                      <a:pt x="39" y="217"/>
                    </a:cubicBezTo>
                    <a:lnTo>
                      <a:pt x="39" y="217"/>
                    </a:lnTo>
                    <a:cubicBezTo>
                      <a:pt x="40" y="217"/>
                      <a:pt x="41" y="217"/>
                      <a:pt x="41" y="217"/>
                    </a:cubicBezTo>
                    <a:close/>
                    <a:moveTo>
                      <a:pt x="232" y="392"/>
                    </a:moveTo>
                    <a:lnTo>
                      <a:pt x="232" y="392"/>
                    </a:lnTo>
                    <a:cubicBezTo>
                      <a:pt x="228" y="392"/>
                      <a:pt x="223" y="392"/>
                      <a:pt x="219" y="392"/>
                    </a:cubicBezTo>
                    <a:lnTo>
                      <a:pt x="219" y="392"/>
                    </a:lnTo>
                    <a:cubicBezTo>
                      <a:pt x="127" y="386"/>
                      <a:pt x="51" y="320"/>
                      <a:pt x="34" y="234"/>
                    </a:cubicBezTo>
                    <a:lnTo>
                      <a:pt x="34" y="234"/>
                    </a:lnTo>
                    <a:cubicBezTo>
                      <a:pt x="14" y="232"/>
                      <a:pt x="0" y="210"/>
                      <a:pt x="2" y="184"/>
                    </a:cubicBezTo>
                    <a:lnTo>
                      <a:pt x="2" y="184"/>
                    </a:lnTo>
                    <a:cubicBezTo>
                      <a:pt x="4" y="157"/>
                      <a:pt x="20" y="137"/>
                      <a:pt x="40" y="137"/>
                    </a:cubicBezTo>
                    <a:lnTo>
                      <a:pt x="40" y="137"/>
                    </a:lnTo>
                    <a:cubicBezTo>
                      <a:pt x="68" y="54"/>
                      <a:pt x="153" y="0"/>
                      <a:pt x="245" y="6"/>
                    </a:cubicBezTo>
                    <a:lnTo>
                      <a:pt x="245" y="6"/>
                    </a:lnTo>
                    <a:cubicBezTo>
                      <a:pt x="336" y="12"/>
                      <a:pt x="413" y="78"/>
                      <a:pt x="430" y="163"/>
                    </a:cubicBezTo>
                    <a:lnTo>
                      <a:pt x="430" y="163"/>
                    </a:lnTo>
                    <a:cubicBezTo>
                      <a:pt x="447" y="168"/>
                      <a:pt x="459" y="189"/>
                      <a:pt x="458" y="214"/>
                    </a:cubicBezTo>
                    <a:lnTo>
                      <a:pt x="458" y="214"/>
                    </a:lnTo>
                    <a:cubicBezTo>
                      <a:pt x="456" y="238"/>
                      <a:pt x="441" y="257"/>
                      <a:pt x="423" y="260"/>
                    </a:cubicBezTo>
                    <a:lnTo>
                      <a:pt x="423" y="260"/>
                    </a:lnTo>
                    <a:cubicBezTo>
                      <a:pt x="397" y="339"/>
                      <a:pt x="319" y="392"/>
                      <a:pt x="232" y="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52">
                <a:extLst>
                  <a:ext uri="{FF2B5EF4-FFF2-40B4-BE49-F238E27FC236}">
                    <a16:creationId xmlns:a16="http://schemas.microsoft.com/office/drawing/2014/main" id="{29D1ED66-D569-4030-A86F-12BE378F3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7580" y="8590651"/>
                <a:ext cx="439540" cy="604367"/>
              </a:xfrm>
              <a:custGeom>
                <a:avLst/>
                <a:gdLst>
                  <a:gd name="T0" fmla="*/ 246 w 494"/>
                  <a:gd name="T1" fmla="*/ 496 h 677"/>
                  <a:gd name="T2" fmla="*/ 246 w 494"/>
                  <a:gd name="T3" fmla="*/ 496 h 677"/>
                  <a:gd name="T4" fmla="*/ 251 w 494"/>
                  <a:gd name="T5" fmla="*/ 497 h 677"/>
                  <a:gd name="T6" fmla="*/ 476 w 494"/>
                  <a:gd name="T7" fmla="*/ 651 h 677"/>
                  <a:gd name="T8" fmla="*/ 476 w 494"/>
                  <a:gd name="T9" fmla="*/ 18 h 677"/>
                  <a:gd name="T10" fmla="*/ 17 w 494"/>
                  <a:gd name="T11" fmla="*/ 18 h 677"/>
                  <a:gd name="T12" fmla="*/ 17 w 494"/>
                  <a:gd name="T13" fmla="*/ 651 h 677"/>
                  <a:gd name="T14" fmla="*/ 241 w 494"/>
                  <a:gd name="T15" fmla="*/ 497 h 677"/>
                  <a:gd name="T16" fmla="*/ 241 w 494"/>
                  <a:gd name="T17" fmla="*/ 497 h 677"/>
                  <a:gd name="T18" fmla="*/ 246 w 494"/>
                  <a:gd name="T19" fmla="*/ 496 h 677"/>
                  <a:gd name="T20" fmla="*/ 484 w 494"/>
                  <a:gd name="T21" fmla="*/ 676 h 677"/>
                  <a:gd name="T22" fmla="*/ 484 w 494"/>
                  <a:gd name="T23" fmla="*/ 676 h 677"/>
                  <a:gd name="T24" fmla="*/ 479 w 494"/>
                  <a:gd name="T25" fmla="*/ 675 h 677"/>
                  <a:gd name="T26" fmla="*/ 246 w 494"/>
                  <a:gd name="T27" fmla="*/ 515 h 677"/>
                  <a:gd name="T28" fmla="*/ 14 w 494"/>
                  <a:gd name="T29" fmla="*/ 675 h 677"/>
                  <a:gd name="T30" fmla="*/ 14 w 494"/>
                  <a:gd name="T31" fmla="*/ 675 h 677"/>
                  <a:gd name="T32" fmla="*/ 4 w 494"/>
                  <a:gd name="T33" fmla="*/ 675 h 677"/>
                  <a:gd name="T34" fmla="*/ 4 w 494"/>
                  <a:gd name="T35" fmla="*/ 675 h 677"/>
                  <a:gd name="T36" fmla="*/ 0 w 494"/>
                  <a:gd name="T37" fmla="*/ 667 h 677"/>
                  <a:gd name="T38" fmla="*/ 0 w 494"/>
                  <a:gd name="T39" fmla="*/ 9 h 677"/>
                  <a:gd name="T40" fmla="*/ 0 w 494"/>
                  <a:gd name="T41" fmla="*/ 9 h 677"/>
                  <a:gd name="T42" fmla="*/ 9 w 494"/>
                  <a:gd name="T43" fmla="*/ 0 h 677"/>
                  <a:gd name="T44" fmla="*/ 484 w 494"/>
                  <a:gd name="T45" fmla="*/ 0 h 677"/>
                  <a:gd name="T46" fmla="*/ 484 w 494"/>
                  <a:gd name="T47" fmla="*/ 0 h 677"/>
                  <a:gd name="T48" fmla="*/ 493 w 494"/>
                  <a:gd name="T49" fmla="*/ 9 h 677"/>
                  <a:gd name="T50" fmla="*/ 493 w 494"/>
                  <a:gd name="T51" fmla="*/ 667 h 677"/>
                  <a:gd name="T52" fmla="*/ 493 w 494"/>
                  <a:gd name="T53" fmla="*/ 667 h 677"/>
                  <a:gd name="T54" fmla="*/ 488 w 494"/>
                  <a:gd name="T55" fmla="*/ 675 h 677"/>
                  <a:gd name="T56" fmla="*/ 488 w 494"/>
                  <a:gd name="T57" fmla="*/ 675 h 677"/>
                  <a:gd name="T58" fmla="*/ 484 w 494"/>
                  <a:gd name="T59" fmla="*/ 676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94" h="677">
                    <a:moveTo>
                      <a:pt x="246" y="496"/>
                    </a:moveTo>
                    <a:lnTo>
                      <a:pt x="246" y="496"/>
                    </a:lnTo>
                    <a:cubicBezTo>
                      <a:pt x="248" y="496"/>
                      <a:pt x="249" y="496"/>
                      <a:pt x="251" y="497"/>
                    </a:cubicBezTo>
                    <a:lnTo>
                      <a:pt x="476" y="651"/>
                    </a:lnTo>
                    <a:lnTo>
                      <a:pt x="476" y="18"/>
                    </a:lnTo>
                    <a:lnTo>
                      <a:pt x="17" y="18"/>
                    </a:lnTo>
                    <a:lnTo>
                      <a:pt x="17" y="651"/>
                    </a:lnTo>
                    <a:lnTo>
                      <a:pt x="241" y="497"/>
                    </a:lnTo>
                    <a:lnTo>
                      <a:pt x="241" y="497"/>
                    </a:lnTo>
                    <a:cubicBezTo>
                      <a:pt x="243" y="496"/>
                      <a:pt x="244" y="496"/>
                      <a:pt x="246" y="496"/>
                    </a:cubicBezTo>
                    <a:close/>
                    <a:moveTo>
                      <a:pt x="484" y="676"/>
                    </a:moveTo>
                    <a:lnTo>
                      <a:pt x="484" y="676"/>
                    </a:lnTo>
                    <a:cubicBezTo>
                      <a:pt x="482" y="676"/>
                      <a:pt x="480" y="676"/>
                      <a:pt x="479" y="675"/>
                    </a:cubicBezTo>
                    <a:lnTo>
                      <a:pt x="246" y="515"/>
                    </a:lnTo>
                    <a:lnTo>
                      <a:pt x="14" y="675"/>
                    </a:lnTo>
                    <a:lnTo>
                      <a:pt x="14" y="675"/>
                    </a:lnTo>
                    <a:cubicBezTo>
                      <a:pt x="11" y="676"/>
                      <a:pt x="8" y="676"/>
                      <a:pt x="4" y="675"/>
                    </a:cubicBezTo>
                    <a:lnTo>
                      <a:pt x="4" y="675"/>
                    </a:lnTo>
                    <a:cubicBezTo>
                      <a:pt x="2" y="673"/>
                      <a:pt x="0" y="670"/>
                      <a:pt x="0" y="66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84" y="0"/>
                    </a:lnTo>
                    <a:lnTo>
                      <a:pt x="484" y="0"/>
                    </a:lnTo>
                    <a:cubicBezTo>
                      <a:pt x="488" y="0"/>
                      <a:pt x="493" y="4"/>
                      <a:pt x="493" y="9"/>
                    </a:cubicBezTo>
                    <a:lnTo>
                      <a:pt x="493" y="667"/>
                    </a:lnTo>
                    <a:lnTo>
                      <a:pt x="493" y="667"/>
                    </a:lnTo>
                    <a:cubicBezTo>
                      <a:pt x="493" y="670"/>
                      <a:pt x="491" y="673"/>
                      <a:pt x="488" y="675"/>
                    </a:cubicBezTo>
                    <a:lnTo>
                      <a:pt x="488" y="675"/>
                    </a:lnTo>
                    <a:cubicBezTo>
                      <a:pt x="486" y="676"/>
                      <a:pt x="485" y="676"/>
                      <a:pt x="484" y="6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53">
                <a:extLst>
                  <a:ext uri="{FF2B5EF4-FFF2-40B4-BE49-F238E27FC236}">
                    <a16:creationId xmlns:a16="http://schemas.microsoft.com/office/drawing/2014/main" id="{58700960-45AC-4273-A3CD-FA855B31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9237" y="8755479"/>
                <a:ext cx="223696" cy="160902"/>
              </a:xfrm>
              <a:custGeom>
                <a:avLst/>
                <a:gdLst>
                  <a:gd name="T0" fmla="*/ 79 w 250"/>
                  <a:gd name="T1" fmla="*/ 178 h 179"/>
                  <a:gd name="T2" fmla="*/ 79 w 250"/>
                  <a:gd name="T3" fmla="*/ 178 h 179"/>
                  <a:gd name="T4" fmla="*/ 73 w 250"/>
                  <a:gd name="T5" fmla="*/ 176 h 179"/>
                  <a:gd name="T6" fmla="*/ 3 w 250"/>
                  <a:gd name="T7" fmla="*/ 106 h 179"/>
                  <a:gd name="T8" fmla="*/ 3 w 250"/>
                  <a:gd name="T9" fmla="*/ 106 h 179"/>
                  <a:gd name="T10" fmla="*/ 3 w 250"/>
                  <a:gd name="T11" fmla="*/ 94 h 179"/>
                  <a:gd name="T12" fmla="*/ 3 w 250"/>
                  <a:gd name="T13" fmla="*/ 94 h 179"/>
                  <a:gd name="T14" fmla="*/ 15 w 250"/>
                  <a:gd name="T15" fmla="*/ 94 h 179"/>
                  <a:gd name="T16" fmla="*/ 79 w 250"/>
                  <a:gd name="T17" fmla="*/ 158 h 179"/>
                  <a:gd name="T18" fmla="*/ 234 w 250"/>
                  <a:gd name="T19" fmla="*/ 4 h 179"/>
                  <a:gd name="T20" fmla="*/ 234 w 250"/>
                  <a:gd name="T21" fmla="*/ 4 h 179"/>
                  <a:gd name="T22" fmla="*/ 245 w 250"/>
                  <a:gd name="T23" fmla="*/ 4 h 179"/>
                  <a:gd name="T24" fmla="*/ 245 w 250"/>
                  <a:gd name="T25" fmla="*/ 4 h 179"/>
                  <a:gd name="T26" fmla="*/ 245 w 250"/>
                  <a:gd name="T27" fmla="*/ 16 h 179"/>
                  <a:gd name="T28" fmla="*/ 86 w 250"/>
                  <a:gd name="T29" fmla="*/ 176 h 179"/>
                  <a:gd name="T30" fmla="*/ 86 w 250"/>
                  <a:gd name="T31" fmla="*/ 176 h 179"/>
                  <a:gd name="T32" fmla="*/ 79 w 250"/>
                  <a:gd name="T33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179">
                    <a:moveTo>
                      <a:pt x="79" y="178"/>
                    </a:moveTo>
                    <a:lnTo>
                      <a:pt x="79" y="178"/>
                    </a:lnTo>
                    <a:cubicBezTo>
                      <a:pt x="78" y="178"/>
                      <a:pt x="75" y="178"/>
                      <a:pt x="73" y="176"/>
                    </a:cubicBezTo>
                    <a:lnTo>
                      <a:pt x="3" y="106"/>
                    </a:lnTo>
                    <a:lnTo>
                      <a:pt x="3" y="106"/>
                    </a:lnTo>
                    <a:cubicBezTo>
                      <a:pt x="0" y="102"/>
                      <a:pt x="0" y="97"/>
                      <a:pt x="3" y="94"/>
                    </a:cubicBezTo>
                    <a:lnTo>
                      <a:pt x="3" y="94"/>
                    </a:lnTo>
                    <a:cubicBezTo>
                      <a:pt x="7" y="90"/>
                      <a:pt x="12" y="90"/>
                      <a:pt x="15" y="94"/>
                    </a:cubicBezTo>
                    <a:lnTo>
                      <a:pt x="79" y="158"/>
                    </a:lnTo>
                    <a:lnTo>
                      <a:pt x="234" y="4"/>
                    </a:lnTo>
                    <a:lnTo>
                      <a:pt x="234" y="4"/>
                    </a:lnTo>
                    <a:cubicBezTo>
                      <a:pt x="237" y="0"/>
                      <a:pt x="242" y="0"/>
                      <a:pt x="245" y="4"/>
                    </a:cubicBezTo>
                    <a:lnTo>
                      <a:pt x="245" y="4"/>
                    </a:lnTo>
                    <a:cubicBezTo>
                      <a:pt x="249" y="7"/>
                      <a:pt x="249" y="12"/>
                      <a:pt x="245" y="16"/>
                    </a:cubicBezTo>
                    <a:lnTo>
                      <a:pt x="86" y="176"/>
                    </a:lnTo>
                    <a:lnTo>
                      <a:pt x="86" y="176"/>
                    </a:lnTo>
                    <a:cubicBezTo>
                      <a:pt x="83" y="178"/>
                      <a:pt x="82" y="178"/>
                      <a:pt x="79" y="1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54">
                <a:extLst>
                  <a:ext uri="{FF2B5EF4-FFF2-40B4-BE49-F238E27FC236}">
                    <a16:creationId xmlns:a16="http://schemas.microsoft.com/office/drawing/2014/main" id="{1F5A52B0-7A31-4E6B-9B82-A941DCA8C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0621" y="8798646"/>
                <a:ext cx="1279375" cy="824137"/>
              </a:xfrm>
              <a:custGeom>
                <a:avLst/>
                <a:gdLst>
                  <a:gd name="T0" fmla="*/ 832 w 1437"/>
                  <a:gd name="T1" fmla="*/ 33 h 926"/>
                  <a:gd name="T2" fmla="*/ 832 w 1437"/>
                  <a:gd name="T3" fmla="*/ 33 h 926"/>
                  <a:gd name="T4" fmla="*/ 621 w 1437"/>
                  <a:gd name="T5" fmla="*/ 54 h 926"/>
                  <a:gd name="T6" fmla="*/ 621 w 1437"/>
                  <a:gd name="T7" fmla="*/ 54 h 926"/>
                  <a:gd name="T8" fmla="*/ 174 w 1437"/>
                  <a:gd name="T9" fmla="*/ 274 h 926"/>
                  <a:gd name="T10" fmla="*/ 174 w 1437"/>
                  <a:gd name="T11" fmla="*/ 274 h 926"/>
                  <a:gd name="T12" fmla="*/ 41 w 1437"/>
                  <a:gd name="T13" fmla="*/ 606 h 926"/>
                  <a:gd name="T14" fmla="*/ 41 w 1437"/>
                  <a:gd name="T15" fmla="*/ 606 h 926"/>
                  <a:gd name="T16" fmla="*/ 294 w 1437"/>
                  <a:gd name="T17" fmla="*/ 859 h 926"/>
                  <a:gd name="T18" fmla="*/ 294 w 1437"/>
                  <a:gd name="T19" fmla="*/ 859 h 926"/>
                  <a:gd name="T20" fmla="*/ 791 w 1437"/>
                  <a:gd name="T21" fmla="*/ 886 h 926"/>
                  <a:gd name="T22" fmla="*/ 791 w 1437"/>
                  <a:gd name="T23" fmla="*/ 886 h 926"/>
                  <a:gd name="T24" fmla="*/ 1371 w 1437"/>
                  <a:gd name="T25" fmla="*/ 333 h 926"/>
                  <a:gd name="T26" fmla="*/ 1371 w 1437"/>
                  <a:gd name="T27" fmla="*/ 333 h 926"/>
                  <a:gd name="T28" fmla="*/ 1117 w 1437"/>
                  <a:gd name="T29" fmla="*/ 81 h 926"/>
                  <a:gd name="T30" fmla="*/ 1117 w 1437"/>
                  <a:gd name="T31" fmla="*/ 81 h 926"/>
                  <a:gd name="T32" fmla="*/ 832 w 1437"/>
                  <a:gd name="T33" fmla="*/ 33 h 926"/>
                  <a:gd name="T34" fmla="*/ 579 w 1437"/>
                  <a:gd name="T35" fmla="*/ 925 h 926"/>
                  <a:gd name="T36" fmla="*/ 579 w 1437"/>
                  <a:gd name="T37" fmla="*/ 925 h 926"/>
                  <a:gd name="T38" fmla="*/ 288 w 1437"/>
                  <a:gd name="T39" fmla="*/ 875 h 926"/>
                  <a:gd name="T40" fmla="*/ 288 w 1437"/>
                  <a:gd name="T41" fmla="*/ 875 h 926"/>
                  <a:gd name="T42" fmla="*/ 24 w 1437"/>
                  <a:gd name="T43" fmla="*/ 610 h 926"/>
                  <a:gd name="T44" fmla="*/ 24 w 1437"/>
                  <a:gd name="T45" fmla="*/ 610 h 926"/>
                  <a:gd name="T46" fmla="*/ 163 w 1437"/>
                  <a:gd name="T47" fmla="*/ 261 h 926"/>
                  <a:gd name="T48" fmla="*/ 163 w 1437"/>
                  <a:gd name="T49" fmla="*/ 261 h 926"/>
                  <a:gd name="T50" fmla="*/ 617 w 1437"/>
                  <a:gd name="T51" fmla="*/ 37 h 926"/>
                  <a:gd name="T52" fmla="*/ 617 w 1437"/>
                  <a:gd name="T53" fmla="*/ 37 h 926"/>
                  <a:gd name="T54" fmla="*/ 1124 w 1437"/>
                  <a:gd name="T55" fmla="*/ 64 h 926"/>
                  <a:gd name="T56" fmla="*/ 1124 w 1437"/>
                  <a:gd name="T57" fmla="*/ 64 h 926"/>
                  <a:gd name="T58" fmla="*/ 1388 w 1437"/>
                  <a:gd name="T59" fmla="*/ 330 h 926"/>
                  <a:gd name="T60" fmla="*/ 1388 w 1437"/>
                  <a:gd name="T61" fmla="*/ 330 h 926"/>
                  <a:gd name="T62" fmla="*/ 795 w 1437"/>
                  <a:gd name="T63" fmla="*/ 903 h 926"/>
                  <a:gd name="T64" fmla="*/ 795 w 1437"/>
                  <a:gd name="T65" fmla="*/ 903 h 926"/>
                  <a:gd name="T66" fmla="*/ 579 w 1437"/>
                  <a:gd name="T67" fmla="*/ 925 h 9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37" h="926">
                    <a:moveTo>
                      <a:pt x="832" y="33"/>
                    </a:moveTo>
                    <a:lnTo>
                      <a:pt x="832" y="33"/>
                    </a:lnTo>
                    <a:cubicBezTo>
                      <a:pt x="763" y="33"/>
                      <a:pt x="693" y="40"/>
                      <a:pt x="621" y="54"/>
                    </a:cubicBezTo>
                    <a:lnTo>
                      <a:pt x="621" y="54"/>
                    </a:lnTo>
                    <a:cubicBezTo>
                      <a:pt x="443" y="91"/>
                      <a:pt x="284" y="169"/>
                      <a:pt x="174" y="274"/>
                    </a:cubicBezTo>
                    <a:lnTo>
                      <a:pt x="174" y="274"/>
                    </a:lnTo>
                    <a:cubicBezTo>
                      <a:pt x="66" y="378"/>
                      <a:pt x="19" y="496"/>
                      <a:pt x="41" y="606"/>
                    </a:cubicBezTo>
                    <a:lnTo>
                      <a:pt x="41" y="606"/>
                    </a:lnTo>
                    <a:cubicBezTo>
                      <a:pt x="63" y="716"/>
                      <a:pt x="154" y="806"/>
                      <a:pt x="294" y="859"/>
                    </a:cubicBezTo>
                    <a:lnTo>
                      <a:pt x="294" y="859"/>
                    </a:lnTo>
                    <a:cubicBezTo>
                      <a:pt x="437" y="913"/>
                      <a:pt x="613" y="922"/>
                      <a:pt x="791" y="886"/>
                    </a:cubicBezTo>
                    <a:lnTo>
                      <a:pt x="791" y="886"/>
                    </a:lnTo>
                    <a:cubicBezTo>
                      <a:pt x="1157" y="810"/>
                      <a:pt x="1417" y="563"/>
                      <a:pt x="1371" y="333"/>
                    </a:cubicBezTo>
                    <a:lnTo>
                      <a:pt x="1371" y="333"/>
                    </a:lnTo>
                    <a:cubicBezTo>
                      <a:pt x="1348" y="224"/>
                      <a:pt x="1259" y="134"/>
                      <a:pt x="1117" y="81"/>
                    </a:cubicBezTo>
                    <a:lnTo>
                      <a:pt x="1117" y="81"/>
                    </a:lnTo>
                    <a:cubicBezTo>
                      <a:pt x="1032" y="48"/>
                      <a:pt x="935" y="33"/>
                      <a:pt x="832" y="33"/>
                    </a:cubicBezTo>
                    <a:close/>
                    <a:moveTo>
                      <a:pt x="579" y="925"/>
                    </a:moveTo>
                    <a:lnTo>
                      <a:pt x="579" y="925"/>
                    </a:lnTo>
                    <a:cubicBezTo>
                      <a:pt x="474" y="925"/>
                      <a:pt x="375" y="909"/>
                      <a:pt x="288" y="875"/>
                    </a:cubicBezTo>
                    <a:lnTo>
                      <a:pt x="288" y="875"/>
                    </a:lnTo>
                    <a:cubicBezTo>
                      <a:pt x="142" y="820"/>
                      <a:pt x="48" y="726"/>
                      <a:pt x="24" y="610"/>
                    </a:cubicBezTo>
                    <a:lnTo>
                      <a:pt x="24" y="610"/>
                    </a:lnTo>
                    <a:cubicBezTo>
                      <a:pt x="0" y="494"/>
                      <a:pt x="49" y="369"/>
                      <a:pt x="163" y="261"/>
                    </a:cubicBezTo>
                    <a:lnTo>
                      <a:pt x="163" y="261"/>
                    </a:lnTo>
                    <a:cubicBezTo>
                      <a:pt x="274" y="154"/>
                      <a:pt x="436" y="75"/>
                      <a:pt x="617" y="37"/>
                    </a:cubicBezTo>
                    <a:lnTo>
                      <a:pt x="617" y="37"/>
                    </a:lnTo>
                    <a:cubicBezTo>
                      <a:pt x="799" y="0"/>
                      <a:pt x="979" y="10"/>
                      <a:pt x="1124" y="64"/>
                    </a:cubicBezTo>
                    <a:lnTo>
                      <a:pt x="1124" y="64"/>
                    </a:lnTo>
                    <a:cubicBezTo>
                      <a:pt x="1270" y="119"/>
                      <a:pt x="1364" y="213"/>
                      <a:pt x="1388" y="330"/>
                    </a:cubicBezTo>
                    <a:lnTo>
                      <a:pt x="1388" y="330"/>
                    </a:lnTo>
                    <a:cubicBezTo>
                      <a:pt x="1436" y="569"/>
                      <a:pt x="1170" y="826"/>
                      <a:pt x="795" y="903"/>
                    </a:cubicBezTo>
                    <a:lnTo>
                      <a:pt x="795" y="903"/>
                    </a:lnTo>
                    <a:cubicBezTo>
                      <a:pt x="722" y="917"/>
                      <a:pt x="650" y="925"/>
                      <a:pt x="579" y="9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55">
                <a:extLst>
                  <a:ext uri="{FF2B5EF4-FFF2-40B4-BE49-F238E27FC236}">
                    <a16:creationId xmlns:a16="http://schemas.microsoft.com/office/drawing/2014/main" id="{2364F3C2-7649-4A23-AA2C-7449EA2756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8175" y="9092982"/>
                <a:ext cx="1212658" cy="843758"/>
              </a:xfrm>
              <a:custGeom>
                <a:avLst/>
                <a:gdLst>
                  <a:gd name="T0" fmla="*/ 1182 w 1362"/>
                  <a:gd name="T1" fmla="*/ 0 h 949"/>
                  <a:gd name="T2" fmla="*/ 1108 w 1362"/>
                  <a:gd name="T3" fmla="*/ 39 h 949"/>
                  <a:gd name="T4" fmla="*/ 1108 w 1362"/>
                  <a:gd name="T5" fmla="*/ 39 h 949"/>
                  <a:gd name="T6" fmla="*/ 776 w 1362"/>
                  <a:gd name="T7" fmla="*/ 725 h 949"/>
                  <a:gd name="T8" fmla="*/ 776 w 1362"/>
                  <a:gd name="T9" fmla="*/ 725 h 949"/>
                  <a:gd name="T10" fmla="*/ 80 w 1362"/>
                  <a:gd name="T11" fmla="*/ 586 h 949"/>
                  <a:gd name="T12" fmla="*/ 0 w 1362"/>
                  <a:gd name="T13" fmla="*/ 629 h 949"/>
                  <a:gd name="T14" fmla="*/ 0 w 1362"/>
                  <a:gd name="T15" fmla="*/ 629 h 949"/>
                  <a:gd name="T16" fmla="*/ 1 w 1362"/>
                  <a:gd name="T17" fmla="*/ 631 h 949"/>
                  <a:gd name="T18" fmla="*/ 1 w 1362"/>
                  <a:gd name="T19" fmla="*/ 631 h 949"/>
                  <a:gd name="T20" fmla="*/ 811 w 1362"/>
                  <a:gd name="T21" fmla="*/ 804 h 949"/>
                  <a:gd name="T22" fmla="*/ 811 w 1362"/>
                  <a:gd name="T23" fmla="*/ 804 h 949"/>
                  <a:gd name="T24" fmla="*/ 1182 w 1362"/>
                  <a:gd name="T25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2" h="949">
                    <a:moveTo>
                      <a:pt x="1182" y="0"/>
                    </a:moveTo>
                    <a:lnTo>
                      <a:pt x="1108" y="39"/>
                    </a:lnTo>
                    <a:lnTo>
                      <a:pt x="1108" y="39"/>
                    </a:lnTo>
                    <a:cubicBezTo>
                      <a:pt x="1145" y="158"/>
                      <a:pt x="1208" y="541"/>
                      <a:pt x="776" y="725"/>
                    </a:cubicBezTo>
                    <a:lnTo>
                      <a:pt x="776" y="725"/>
                    </a:lnTo>
                    <a:cubicBezTo>
                      <a:pt x="483" y="850"/>
                      <a:pt x="178" y="769"/>
                      <a:pt x="80" y="586"/>
                    </a:cubicBezTo>
                    <a:lnTo>
                      <a:pt x="0" y="629"/>
                    </a:lnTo>
                    <a:lnTo>
                      <a:pt x="0" y="629"/>
                    </a:lnTo>
                    <a:cubicBezTo>
                      <a:pt x="0" y="630"/>
                      <a:pt x="1" y="631"/>
                      <a:pt x="1" y="631"/>
                    </a:cubicBezTo>
                    <a:lnTo>
                      <a:pt x="1" y="631"/>
                    </a:lnTo>
                    <a:cubicBezTo>
                      <a:pt x="109" y="835"/>
                      <a:pt x="474" y="948"/>
                      <a:pt x="811" y="804"/>
                    </a:cubicBezTo>
                    <a:lnTo>
                      <a:pt x="811" y="804"/>
                    </a:lnTo>
                    <a:cubicBezTo>
                      <a:pt x="1361" y="569"/>
                      <a:pt x="1203" y="35"/>
                      <a:pt x="118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56">
                <a:extLst>
                  <a:ext uri="{FF2B5EF4-FFF2-40B4-BE49-F238E27FC236}">
                    <a16:creationId xmlns:a16="http://schemas.microsoft.com/office/drawing/2014/main" id="{770FDB0C-352C-46DD-97FA-9D3F5A912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6400" y="9085133"/>
                <a:ext cx="1134171" cy="792742"/>
              </a:xfrm>
              <a:custGeom>
                <a:avLst/>
                <a:gdLst>
                  <a:gd name="T0" fmla="*/ 22 w 1276"/>
                  <a:gd name="T1" fmla="*/ 643 h 889"/>
                  <a:gd name="T2" fmla="*/ 22 w 1276"/>
                  <a:gd name="T3" fmla="*/ 643 h 889"/>
                  <a:gd name="T4" fmla="*/ 332 w 1276"/>
                  <a:gd name="T5" fmla="*/ 850 h 889"/>
                  <a:gd name="T6" fmla="*/ 332 w 1276"/>
                  <a:gd name="T7" fmla="*/ 850 h 889"/>
                  <a:gd name="T8" fmla="*/ 817 w 1276"/>
                  <a:gd name="T9" fmla="*/ 806 h 889"/>
                  <a:gd name="T10" fmla="*/ 817 w 1276"/>
                  <a:gd name="T11" fmla="*/ 806 h 889"/>
                  <a:gd name="T12" fmla="*/ 1189 w 1276"/>
                  <a:gd name="T13" fmla="*/ 429 h 889"/>
                  <a:gd name="T14" fmla="*/ 1189 w 1276"/>
                  <a:gd name="T15" fmla="*/ 429 h 889"/>
                  <a:gd name="T16" fmla="*/ 1188 w 1276"/>
                  <a:gd name="T17" fmla="*/ 23 h 889"/>
                  <a:gd name="T18" fmla="*/ 1128 w 1276"/>
                  <a:gd name="T19" fmla="*/ 54 h 889"/>
                  <a:gd name="T20" fmla="*/ 1128 w 1276"/>
                  <a:gd name="T21" fmla="*/ 54 h 889"/>
                  <a:gd name="T22" fmla="*/ 789 w 1276"/>
                  <a:gd name="T23" fmla="*/ 742 h 889"/>
                  <a:gd name="T24" fmla="*/ 789 w 1276"/>
                  <a:gd name="T25" fmla="*/ 742 h 889"/>
                  <a:gd name="T26" fmla="*/ 87 w 1276"/>
                  <a:gd name="T27" fmla="*/ 608 h 889"/>
                  <a:gd name="T28" fmla="*/ 22 w 1276"/>
                  <a:gd name="T29" fmla="*/ 643 h 889"/>
                  <a:gd name="T30" fmla="*/ 505 w 1276"/>
                  <a:gd name="T31" fmla="*/ 888 h 889"/>
                  <a:gd name="T32" fmla="*/ 505 w 1276"/>
                  <a:gd name="T33" fmla="*/ 888 h 889"/>
                  <a:gd name="T34" fmla="*/ 3 w 1276"/>
                  <a:gd name="T35" fmla="*/ 646 h 889"/>
                  <a:gd name="T36" fmla="*/ 3 w 1276"/>
                  <a:gd name="T37" fmla="*/ 646 h 889"/>
                  <a:gd name="T38" fmla="*/ 2 w 1276"/>
                  <a:gd name="T39" fmla="*/ 643 h 889"/>
                  <a:gd name="T40" fmla="*/ 2 w 1276"/>
                  <a:gd name="T41" fmla="*/ 643 h 889"/>
                  <a:gd name="T42" fmla="*/ 6 w 1276"/>
                  <a:gd name="T43" fmla="*/ 631 h 889"/>
                  <a:gd name="T44" fmla="*/ 86 w 1276"/>
                  <a:gd name="T45" fmla="*/ 588 h 889"/>
                  <a:gd name="T46" fmla="*/ 86 w 1276"/>
                  <a:gd name="T47" fmla="*/ 588 h 889"/>
                  <a:gd name="T48" fmla="*/ 98 w 1276"/>
                  <a:gd name="T49" fmla="*/ 592 h 889"/>
                  <a:gd name="T50" fmla="*/ 98 w 1276"/>
                  <a:gd name="T51" fmla="*/ 592 h 889"/>
                  <a:gd name="T52" fmla="*/ 367 w 1276"/>
                  <a:gd name="T53" fmla="*/ 772 h 889"/>
                  <a:gd name="T54" fmla="*/ 367 w 1276"/>
                  <a:gd name="T55" fmla="*/ 772 h 889"/>
                  <a:gd name="T56" fmla="*/ 782 w 1276"/>
                  <a:gd name="T57" fmla="*/ 726 h 889"/>
                  <a:gd name="T58" fmla="*/ 782 w 1276"/>
                  <a:gd name="T59" fmla="*/ 726 h 889"/>
                  <a:gd name="T60" fmla="*/ 1109 w 1276"/>
                  <a:gd name="T61" fmla="*/ 52 h 889"/>
                  <a:gd name="T62" fmla="*/ 1109 w 1276"/>
                  <a:gd name="T63" fmla="*/ 52 h 889"/>
                  <a:gd name="T64" fmla="*/ 1114 w 1276"/>
                  <a:gd name="T65" fmla="*/ 42 h 889"/>
                  <a:gd name="T66" fmla="*/ 1188 w 1276"/>
                  <a:gd name="T67" fmla="*/ 2 h 889"/>
                  <a:gd name="T68" fmla="*/ 1188 w 1276"/>
                  <a:gd name="T69" fmla="*/ 2 h 889"/>
                  <a:gd name="T70" fmla="*/ 1199 w 1276"/>
                  <a:gd name="T71" fmla="*/ 6 h 889"/>
                  <a:gd name="T72" fmla="*/ 1199 w 1276"/>
                  <a:gd name="T73" fmla="*/ 6 h 889"/>
                  <a:gd name="T74" fmla="*/ 1206 w 1276"/>
                  <a:gd name="T75" fmla="*/ 435 h 889"/>
                  <a:gd name="T76" fmla="*/ 1206 w 1276"/>
                  <a:gd name="T77" fmla="*/ 435 h 889"/>
                  <a:gd name="T78" fmla="*/ 824 w 1276"/>
                  <a:gd name="T79" fmla="*/ 821 h 889"/>
                  <a:gd name="T80" fmla="*/ 824 w 1276"/>
                  <a:gd name="T81" fmla="*/ 821 h 889"/>
                  <a:gd name="T82" fmla="*/ 505 w 1276"/>
                  <a:gd name="T83" fmla="*/ 888 h 8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76" h="889">
                    <a:moveTo>
                      <a:pt x="22" y="643"/>
                    </a:moveTo>
                    <a:lnTo>
                      <a:pt x="22" y="643"/>
                    </a:lnTo>
                    <a:cubicBezTo>
                      <a:pt x="75" y="739"/>
                      <a:pt x="188" y="814"/>
                      <a:pt x="332" y="850"/>
                    </a:cubicBezTo>
                    <a:lnTo>
                      <a:pt x="332" y="850"/>
                    </a:lnTo>
                    <a:cubicBezTo>
                      <a:pt x="489" y="887"/>
                      <a:pt x="661" y="872"/>
                      <a:pt x="817" y="806"/>
                    </a:cubicBezTo>
                    <a:lnTo>
                      <a:pt x="817" y="806"/>
                    </a:lnTo>
                    <a:cubicBezTo>
                      <a:pt x="1009" y="724"/>
                      <a:pt x="1134" y="597"/>
                      <a:pt x="1189" y="429"/>
                    </a:cubicBezTo>
                    <a:lnTo>
                      <a:pt x="1189" y="429"/>
                    </a:lnTo>
                    <a:cubicBezTo>
                      <a:pt x="1250" y="242"/>
                      <a:pt x="1203" y="63"/>
                      <a:pt x="1188" y="23"/>
                    </a:cubicBezTo>
                    <a:lnTo>
                      <a:pt x="1128" y="54"/>
                    </a:lnTo>
                    <a:lnTo>
                      <a:pt x="1128" y="54"/>
                    </a:lnTo>
                    <a:cubicBezTo>
                      <a:pt x="1156" y="149"/>
                      <a:pt x="1241" y="550"/>
                      <a:pt x="789" y="742"/>
                    </a:cubicBezTo>
                    <a:lnTo>
                      <a:pt x="789" y="742"/>
                    </a:lnTo>
                    <a:cubicBezTo>
                      <a:pt x="510" y="861"/>
                      <a:pt x="197" y="801"/>
                      <a:pt x="87" y="608"/>
                    </a:cubicBezTo>
                    <a:lnTo>
                      <a:pt x="22" y="643"/>
                    </a:lnTo>
                    <a:close/>
                    <a:moveTo>
                      <a:pt x="505" y="888"/>
                    </a:moveTo>
                    <a:lnTo>
                      <a:pt x="505" y="888"/>
                    </a:lnTo>
                    <a:cubicBezTo>
                      <a:pt x="274" y="888"/>
                      <a:pt x="78" y="786"/>
                      <a:pt x="3" y="646"/>
                    </a:cubicBezTo>
                    <a:lnTo>
                      <a:pt x="3" y="646"/>
                    </a:lnTo>
                    <a:cubicBezTo>
                      <a:pt x="3" y="645"/>
                      <a:pt x="2" y="644"/>
                      <a:pt x="2" y="643"/>
                    </a:cubicBezTo>
                    <a:lnTo>
                      <a:pt x="2" y="643"/>
                    </a:lnTo>
                    <a:cubicBezTo>
                      <a:pt x="0" y="639"/>
                      <a:pt x="2" y="633"/>
                      <a:pt x="6" y="631"/>
                    </a:cubicBezTo>
                    <a:lnTo>
                      <a:pt x="86" y="588"/>
                    </a:lnTo>
                    <a:lnTo>
                      <a:pt x="86" y="588"/>
                    </a:lnTo>
                    <a:cubicBezTo>
                      <a:pt x="90" y="586"/>
                      <a:pt x="95" y="588"/>
                      <a:pt x="98" y="592"/>
                    </a:cubicBezTo>
                    <a:lnTo>
                      <a:pt x="98" y="592"/>
                    </a:lnTo>
                    <a:cubicBezTo>
                      <a:pt x="144" y="679"/>
                      <a:pt x="243" y="745"/>
                      <a:pt x="367" y="772"/>
                    </a:cubicBezTo>
                    <a:lnTo>
                      <a:pt x="367" y="772"/>
                    </a:lnTo>
                    <a:cubicBezTo>
                      <a:pt x="498" y="801"/>
                      <a:pt x="645" y="785"/>
                      <a:pt x="782" y="726"/>
                    </a:cubicBezTo>
                    <a:lnTo>
                      <a:pt x="782" y="726"/>
                    </a:lnTo>
                    <a:cubicBezTo>
                      <a:pt x="1233" y="535"/>
                      <a:pt x="1134" y="131"/>
                      <a:pt x="1109" y="52"/>
                    </a:cubicBezTo>
                    <a:lnTo>
                      <a:pt x="1109" y="52"/>
                    </a:lnTo>
                    <a:cubicBezTo>
                      <a:pt x="1108" y="48"/>
                      <a:pt x="1110" y="44"/>
                      <a:pt x="1114" y="42"/>
                    </a:cubicBezTo>
                    <a:lnTo>
                      <a:pt x="1188" y="2"/>
                    </a:lnTo>
                    <a:lnTo>
                      <a:pt x="1188" y="2"/>
                    </a:lnTo>
                    <a:cubicBezTo>
                      <a:pt x="1192" y="0"/>
                      <a:pt x="1197" y="2"/>
                      <a:pt x="1199" y="6"/>
                    </a:cubicBezTo>
                    <a:lnTo>
                      <a:pt x="1199" y="6"/>
                    </a:lnTo>
                    <a:cubicBezTo>
                      <a:pt x="1210" y="24"/>
                      <a:pt x="1275" y="223"/>
                      <a:pt x="1206" y="435"/>
                    </a:cubicBezTo>
                    <a:lnTo>
                      <a:pt x="1206" y="435"/>
                    </a:lnTo>
                    <a:cubicBezTo>
                      <a:pt x="1148" y="608"/>
                      <a:pt x="1020" y="738"/>
                      <a:pt x="824" y="821"/>
                    </a:cubicBezTo>
                    <a:lnTo>
                      <a:pt x="824" y="821"/>
                    </a:lnTo>
                    <a:cubicBezTo>
                      <a:pt x="716" y="867"/>
                      <a:pt x="607" y="888"/>
                      <a:pt x="505" y="8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57">
                <a:extLst>
                  <a:ext uri="{FF2B5EF4-FFF2-40B4-BE49-F238E27FC236}">
                    <a16:creationId xmlns:a16="http://schemas.microsoft.com/office/drawing/2014/main" id="{0F454275-A694-4935-8C5B-B6B92D77F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8815" y="9128301"/>
                <a:ext cx="1004663" cy="722101"/>
              </a:xfrm>
              <a:custGeom>
                <a:avLst/>
                <a:gdLst>
                  <a:gd name="T0" fmla="*/ 696 w 1129"/>
                  <a:gd name="T1" fmla="*/ 686 h 812"/>
                  <a:gd name="T2" fmla="*/ 696 w 1129"/>
                  <a:gd name="T3" fmla="*/ 686 h 812"/>
                  <a:gd name="T4" fmla="*/ 1028 w 1129"/>
                  <a:gd name="T5" fmla="*/ 0 h 812"/>
                  <a:gd name="T6" fmla="*/ 0 w 1129"/>
                  <a:gd name="T7" fmla="*/ 547 h 812"/>
                  <a:gd name="T8" fmla="*/ 0 w 1129"/>
                  <a:gd name="T9" fmla="*/ 547 h 812"/>
                  <a:gd name="T10" fmla="*/ 696 w 1129"/>
                  <a:gd name="T11" fmla="*/ 686 h 8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9" h="812">
                    <a:moveTo>
                      <a:pt x="696" y="686"/>
                    </a:moveTo>
                    <a:lnTo>
                      <a:pt x="696" y="686"/>
                    </a:lnTo>
                    <a:cubicBezTo>
                      <a:pt x="1128" y="502"/>
                      <a:pt x="1065" y="119"/>
                      <a:pt x="1028" y="0"/>
                    </a:cubicBezTo>
                    <a:lnTo>
                      <a:pt x="0" y="547"/>
                    </a:lnTo>
                    <a:lnTo>
                      <a:pt x="0" y="547"/>
                    </a:lnTo>
                    <a:cubicBezTo>
                      <a:pt x="98" y="730"/>
                      <a:pt x="403" y="811"/>
                      <a:pt x="696" y="68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58">
                <a:extLst>
                  <a:ext uri="{FF2B5EF4-FFF2-40B4-BE49-F238E27FC236}">
                    <a16:creationId xmlns:a16="http://schemas.microsoft.com/office/drawing/2014/main" id="{A5986A1F-EBAE-421E-92DD-9ECF66220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0966" y="9120452"/>
                <a:ext cx="1043907" cy="678933"/>
              </a:xfrm>
              <a:custGeom>
                <a:avLst/>
                <a:gdLst>
                  <a:gd name="T0" fmla="*/ 21 w 1173"/>
                  <a:gd name="T1" fmla="*/ 559 h 764"/>
                  <a:gd name="T2" fmla="*/ 21 w 1173"/>
                  <a:gd name="T3" fmla="*/ 559 h 764"/>
                  <a:gd name="T4" fmla="*/ 286 w 1173"/>
                  <a:gd name="T5" fmla="*/ 731 h 764"/>
                  <a:gd name="T6" fmla="*/ 286 w 1173"/>
                  <a:gd name="T7" fmla="*/ 731 h 764"/>
                  <a:gd name="T8" fmla="*/ 701 w 1173"/>
                  <a:gd name="T9" fmla="*/ 685 h 764"/>
                  <a:gd name="T10" fmla="*/ 701 w 1173"/>
                  <a:gd name="T11" fmla="*/ 685 h 764"/>
                  <a:gd name="T12" fmla="*/ 1031 w 1173"/>
                  <a:gd name="T13" fmla="*/ 21 h 764"/>
                  <a:gd name="T14" fmla="*/ 21 w 1173"/>
                  <a:gd name="T15" fmla="*/ 559 h 764"/>
                  <a:gd name="T16" fmla="*/ 415 w 1173"/>
                  <a:gd name="T17" fmla="*/ 763 h 764"/>
                  <a:gd name="T18" fmla="*/ 415 w 1173"/>
                  <a:gd name="T19" fmla="*/ 763 h 764"/>
                  <a:gd name="T20" fmla="*/ 2 w 1173"/>
                  <a:gd name="T21" fmla="*/ 560 h 764"/>
                  <a:gd name="T22" fmla="*/ 2 w 1173"/>
                  <a:gd name="T23" fmla="*/ 560 h 764"/>
                  <a:gd name="T24" fmla="*/ 1 w 1173"/>
                  <a:gd name="T25" fmla="*/ 553 h 764"/>
                  <a:gd name="T26" fmla="*/ 1 w 1173"/>
                  <a:gd name="T27" fmla="*/ 553 h 764"/>
                  <a:gd name="T28" fmla="*/ 5 w 1173"/>
                  <a:gd name="T29" fmla="*/ 547 h 764"/>
                  <a:gd name="T30" fmla="*/ 1033 w 1173"/>
                  <a:gd name="T31" fmla="*/ 1 h 764"/>
                  <a:gd name="T32" fmla="*/ 1033 w 1173"/>
                  <a:gd name="T33" fmla="*/ 1 h 764"/>
                  <a:gd name="T34" fmla="*/ 1040 w 1173"/>
                  <a:gd name="T35" fmla="*/ 1 h 764"/>
                  <a:gd name="T36" fmla="*/ 1040 w 1173"/>
                  <a:gd name="T37" fmla="*/ 1 h 764"/>
                  <a:gd name="T38" fmla="*/ 1045 w 1173"/>
                  <a:gd name="T39" fmla="*/ 5 h 764"/>
                  <a:gd name="T40" fmla="*/ 1045 w 1173"/>
                  <a:gd name="T41" fmla="*/ 5 h 764"/>
                  <a:gd name="T42" fmla="*/ 708 w 1173"/>
                  <a:gd name="T43" fmla="*/ 701 h 764"/>
                  <a:gd name="T44" fmla="*/ 705 w 1173"/>
                  <a:gd name="T45" fmla="*/ 694 h 764"/>
                  <a:gd name="T46" fmla="*/ 708 w 1173"/>
                  <a:gd name="T47" fmla="*/ 701 h 764"/>
                  <a:gd name="T48" fmla="*/ 708 w 1173"/>
                  <a:gd name="T49" fmla="*/ 701 h 764"/>
                  <a:gd name="T50" fmla="*/ 415 w 1173"/>
                  <a:gd name="T51" fmla="*/ 763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73" h="764">
                    <a:moveTo>
                      <a:pt x="21" y="559"/>
                    </a:moveTo>
                    <a:lnTo>
                      <a:pt x="21" y="559"/>
                    </a:lnTo>
                    <a:cubicBezTo>
                      <a:pt x="69" y="642"/>
                      <a:pt x="165" y="705"/>
                      <a:pt x="286" y="731"/>
                    </a:cubicBezTo>
                    <a:lnTo>
                      <a:pt x="286" y="731"/>
                    </a:lnTo>
                    <a:cubicBezTo>
                      <a:pt x="417" y="760"/>
                      <a:pt x="564" y="744"/>
                      <a:pt x="701" y="685"/>
                    </a:cubicBezTo>
                    <a:lnTo>
                      <a:pt x="701" y="685"/>
                    </a:lnTo>
                    <a:cubicBezTo>
                      <a:pt x="1134" y="501"/>
                      <a:pt x="1059" y="120"/>
                      <a:pt x="1031" y="21"/>
                    </a:cubicBezTo>
                    <a:lnTo>
                      <a:pt x="21" y="559"/>
                    </a:lnTo>
                    <a:close/>
                    <a:moveTo>
                      <a:pt x="415" y="763"/>
                    </a:moveTo>
                    <a:lnTo>
                      <a:pt x="415" y="763"/>
                    </a:lnTo>
                    <a:cubicBezTo>
                      <a:pt x="233" y="763"/>
                      <a:pt x="72" y="691"/>
                      <a:pt x="2" y="560"/>
                    </a:cubicBezTo>
                    <a:lnTo>
                      <a:pt x="2" y="560"/>
                    </a:lnTo>
                    <a:cubicBezTo>
                      <a:pt x="0" y="557"/>
                      <a:pt x="0" y="555"/>
                      <a:pt x="1" y="553"/>
                    </a:cubicBezTo>
                    <a:lnTo>
                      <a:pt x="1" y="553"/>
                    </a:lnTo>
                    <a:cubicBezTo>
                      <a:pt x="2" y="550"/>
                      <a:pt x="2" y="548"/>
                      <a:pt x="5" y="547"/>
                    </a:cubicBezTo>
                    <a:lnTo>
                      <a:pt x="1033" y="1"/>
                    </a:lnTo>
                    <a:lnTo>
                      <a:pt x="1033" y="1"/>
                    </a:lnTo>
                    <a:cubicBezTo>
                      <a:pt x="1035" y="0"/>
                      <a:pt x="1038" y="0"/>
                      <a:pt x="1040" y="1"/>
                    </a:cubicBezTo>
                    <a:lnTo>
                      <a:pt x="1040" y="1"/>
                    </a:lnTo>
                    <a:cubicBezTo>
                      <a:pt x="1043" y="1"/>
                      <a:pt x="1044" y="4"/>
                      <a:pt x="1045" y="5"/>
                    </a:cubicBezTo>
                    <a:lnTo>
                      <a:pt x="1045" y="5"/>
                    </a:lnTo>
                    <a:cubicBezTo>
                      <a:pt x="1070" y="88"/>
                      <a:pt x="1172" y="504"/>
                      <a:pt x="708" y="701"/>
                    </a:cubicBezTo>
                    <a:lnTo>
                      <a:pt x="705" y="694"/>
                    </a:lnTo>
                    <a:lnTo>
                      <a:pt x="708" y="701"/>
                    </a:lnTo>
                    <a:lnTo>
                      <a:pt x="708" y="701"/>
                    </a:lnTo>
                    <a:cubicBezTo>
                      <a:pt x="611" y="743"/>
                      <a:pt x="510" y="763"/>
                      <a:pt x="415" y="7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59">
                <a:extLst>
                  <a:ext uri="{FF2B5EF4-FFF2-40B4-BE49-F238E27FC236}">
                    <a16:creationId xmlns:a16="http://schemas.microsoft.com/office/drawing/2014/main" id="{3B756BA7-0FE7-48F1-B59F-13A4349CC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4544" y="9520748"/>
                <a:ext cx="70640" cy="102036"/>
              </a:xfrm>
              <a:custGeom>
                <a:avLst/>
                <a:gdLst>
                  <a:gd name="T0" fmla="*/ 73 w 78"/>
                  <a:gd name="T1" fmla="*/ 84 h 116"/>
                  <a:gd name="T2" fmla="*/ 73 w 78"/>
                  <a:gd name="T3" fmla="*/ 84 h 116"/>
                  <a:gd name="T4" fmla="*/ 31 w 78"/>
                  <a:gd name="T5" fmla="*/ 110 h 116"/>
                  <a:gd name="T6" fmla="*/ 31 w 78"/>
                  <a:gd name="T7" fmla="*/ 110 h 116"/>
                  <a:gd name="T8" fmla="*/ 4 w 78"/>
                  <a:gd name="T9" fmla="*/ 67 h 116"/>
                  <a:gd name="T10" fmla="*/ 4 w 78"/>
                  <a:gd name="T11" fmla="*/ 67 h 116"/>
                  <a:gd name="T12" fmla="*/ 56 w 78"/>
                  <a:gd name="T13" fmla="*/ 2 h 116"/>
                  <a:gd name="T14" fmla="*/ 56 w 78"/>
                  <a:gd name="T15" fmla="*/ 2 h 116"/>
                  <a:gd name="T16" fmla="*/ 73 w 78"/>
                  <a:gd name="T17" fmla="*/ 8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116">
                    <a:moveTo>
                      <a:pt x="73" y="84"/>
                    </a:moveTo>
                    <a:lnTo>
                      <a:pt x="73" y="84"/>
                    </a:lnTo>
                    <a:cubicBezTo>
                      <a:pt x="68" y="102"/>
                      <a:pt x="50" y="115"/>
                      <a:pt x="31" y="110"/>
                    </a:cubicBezTo>
                    <a:lnTo>
                      <a:pt x="31" y="110"/>
                    </a:lnTo>
                    <a:cubicBezTo>
                      <a:pt x="12" y="105"/>
                      <a:pt x="0" y="86"/>
                      <a:pt x="4" y="67"/>
                    </a:cubicBezTo>
                    <a:lnTo>
                      <a:pt x="4" y="67"/>
                    </a:lnTo>
                    <a:cubicBezTo>
                      <a:pt x="8" y="49"/>
                      <a:pt x="43" y="0"/>
                      <a:pt x="56" y="2"/>
                    </a:cubicBezTo>
                    <a:lnTo>
                      <a:pt x="56" y="2"/>
                    </a:lnTo>
                    <a:cubicBezTo>
                      <a:pt x="67" y="5"/>
                      <a:pt x="77" y="64"/>
                      <a:pt x="73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60">
                <a:extLst>
                  <a:ext uri="{FF2B5EF4-FFF2-40B4-BE49-F238E27FC236}">
                    <a16:creationId xmlns:a16="http://schemas.microsoft.com/office/drawing/2014/main" id="{46E4B897-BF3B-4426-9FA6-2FB7DCA37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6844" y="9461882"/>
                <a:ext cx="82412" cy="98110"/>
              </a:xfrm>
              <a:custGeom>
                <a:avLst/>
                <a:gdLst>
                  <a:gd name="T0" fmla="*/ 81 w 93"/>
                  <a:gd name="T1" fmla="*/ 50 h 110"/>
                  <a:gd name="T2" fmla="*/ 81 w 93"/>
                  <a:gd name="T3" fmla="*/ 50 h 110"/>
                  <a:gd name="T4" fmla="*/ 71 w 93"/>
                  <a:gd name="T5" fmla="*/ 98 h 110"/>
                  <a:gd name="T6" fmla="*/ 71 w 93"/>
                  <a:gd name="T7" fmla="*/ 98 h 110"/>
                  <a:gd name="T8" fmla="*/ 22 w 93"/>
                  <a:gd name="T9" fmla="*/ 88 h 110"/>
                  <a:gd name="T10" fmla="*/ 22 w 93"/>
                  <a:gd name="T11" fmla="*/ 88 h 110"/>
                  <a:gd name="T12" fmla="*/ 10 w 93"/>
                  <a:gd name="T13" fmla="*/ 7 h 110"/>
                  <a:gd name="T14" fmla="*/ 10 w 93"/>
                  <a:gd name="T15" fmla="*/ 7 h 110"/>
                  <a:gd name="T16" fmla="*/ 81 w 93"/>
                  <a:gd name="T17" fmla="*/ 5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110">
                    <a:moveTo>
                      <a:pt x="81" y="50"/>
                    </a:moveTo>
                    <a:lnTo>
                      <a:pt x="81" y="50"/>
                    </a:lnTo>
                    <a:cubicBezTo>
                      <a:pt x="92" y="66"/>
                      <a:pt x="88" y="88"/>
                      <a:pt x="71" y="98"/>
                    </a:cubicBezTo>
                    <a:lnTo>
                      <a:pt x="71" y="98"/>
                    </a:lnTo>
                    <a:cubicBezTo>
                      <a:pt x="55" y="109"/>
                      <a:pt x="33" y="104"/>
                      <a:pt x="22" y="88"/>
                    </a:cubicBezTo>
                    <a:lnTo>
                      <a:pt x="22" y="88"/>
                    </a:lnTo>
                    <a:cubicBezTo>
                      <a:pt x="12" y="72"/>
                      <a:pt x="0" y="14"/>
                      <a:pt x="10" y="7"/>
                    </a:cubicBezTo>
                    <a:lnTo>
                      <a:pt x="10" y="7"/>
                    </a:lnTo>
                    <a:cubicBezTo>
                      <a:pt x="22" y="0"/>
                      <a:pt x="70" y="33"/>
                      <a:pt x="81" y="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61">
                <a:extLst>
                  <a:ext uri="{FF2B5EF4-FFF2-40B4-BE49-F238E27FC236}">
                    <a16:creationId xmlns:a16="http://schemas.microsoft.com/office/drawing/2014/main" id="{9F6E0B8E-8020-405A-A607-A7B6AD946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4199" y="9363769"/>
                <a:ext cx="102036" cy="66717"/>
              </a:xfrm>
              <a:custGeom>
                <a:avLst/>
                <a:gdLst>
                  <a:gd name="T0" fmla="*/ 80 w 114"/>
                  <a:gd name="T1" fmla="*/ 2 h 76"/>
                  <a:gd name="T2" fmla="*/ 80 w 114"/>
                  <a:gd name="T3" fmla="*/ 2 h 76"/>
                  <a:gd name="T4" fmla="*/ 110 w 114"/>
                  <a:gd name="T5" fmla="*/ 43 h 76"/>
                  <a:gd name="T6" fmla="*/ 110 w 114"/>
                  <a:gd name="T7" fmla="*/ 43 h 76"/>
                  <a:gd name="T8" fmla="*/ 70 w 114"/>
                  <a:gd name="T9" fmla="*/ 73 h 76"/>
                  <a:gd name="T10" fmla="*/ 70 w 114"/>
                  <a:gd name="T11" fmla="*/ 73 h 76"/>
                  <a:gd name="T12" fmla="*/ 0 w 114"/>
                  <a:gd name="T13" fmla="*/ 28 h 76"/>
                  <a:gd name="T14" fmla="*/ 0 w 114"/>
                  <a:gd name="T15" fmla="*/ 28 h 76"/>
                  <a:gd name="T16" fmla="*/ 80 w 114"/>
                  <a:gd name="T17" fmla="*/ 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76">
                    <a:moveTo>
                      <a:pt x="80" y="2"/>
                    </a:moveTo>
                    <a:lnTo>
                      <a:pt x="80" y="2"/>
                    </a:lnTo>
                    <a:cubicBezTo>
                      <a:pt x="99" y="5"/>
                      <a:pt x="113" y="23"/>
                      <a:pt x="110" y="43"/>
                    </a:cubicBezTo>
                    <a:lnTo>
                      <a:pt x="110" y="43"/>
                    </a:lnTo>
                    <a:cubicBezTo>
                      <a:pt x="107" y="61"/>
                      <a:pt x="89" y="75"/>
                      <a:pt x="70" y="73"/>
                    </a:cubicBezTo>
                    <a:lnTo>
                      <a:pt x="70" y="73"/>
                    </a:lnTo>
                    <a:cubicBezTo>
                      <a:pt x="51" y="70"/>
                      <a:pt x="0" y="41"/>
                      <a:pt x="0" y="28"/>
                    </a:cubicBezTo>
                    <a:lnTo>
                      <a:pt x="0" y="28"/>
                    </a:lnTo>
                    <a:cubicBezTo>
                      <a:pt x="2" y="15"/>
                      <a:pt x="60" y="0"/>
                      <a:pt x="80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62">
                <a:extLst>
                  <a:ext uri="{FF2B5EF4-FFF2-40B4-BE49-F238E27FC236}">
                    <a16:creationId xmlns:a16="http://schemas.microsoft.com/office/drawing/2014/main" id="{7D45F3C9-313D-42CC-ACC7-F1CCC7DC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7320" y="9112603"/>
                <a:ext cx="470936" cy="419919"/>
              </a:xfrm>
              <a:custGeom>
                <a:avLst/>
                <a:gdLst>
                  <a:gd name="T0" fmla="*/ 180 w 528"/>
                  <a:gd name="T1" fmla="*/ 13 h 470"/>
                  <a:gd name="T2" fmla="*/ 180 w 528"/>
                  <a:gd name="T3" fmla="*/ 13 h 470"/>
                  <a:gd name="T4" fmla="*/ 279 w 528"/>
                  <a:gd name="T5" fmla="*/ 73 h 470"/>
                  <a:gd name="T6" fmla="*/ 279 w 528"/>
                  <a:gd name="T7" fmla="*/ 73 h 470"/>
                  <a:gd name="T8" fmla="*/ 391 w 528"/>
                  <a:gd name="T9" fmla="*/ 48 h 470"/>
                  <a:gd name="T10" fmla="*/ 391 w 528"/>
                  <a:gd name="T11" fmla="*/ 48 h 470"/>
                  <a:gd name="T12" fmla="*/ 514 w 528"/>
                  <a:gd name="T13" fmla="*/ 208 h 470"/>
                  <a:gd name="T14" fmla="*/ 514 w 528"/>
                  <a:gd name="T15" fmla="*/ 208 h 470"/>
                  <a:gd name="T16" fmla="*/ 324 w 528"/>
                  <a:gd name="T17" fmla="*/ 464 h 470"/>
                  <a:gd name="T18" fmla="*/ 324 w 528"/>
                  <a:gd name="T19" fmla="*/ 464 h 470"/>
                  <a:gd name="T20" fmla="*/ 222 w 528"/>
                  <a:gd name="T21" fmla="*/ 424 h 470"/>
                  <a:gd name="T22" fmla="*/ 222 w 528"/>
                  <a:gd name="T23" fmla="*/ 424 h 470"/>
                  <a:gd name="T24" fmla="*/ 112 w 528"/>
                  <a:gd name="T25" fmla="*/ 430 h 470"/>
                  <a:gd name="T26" fmla="*/ 112 w 528"/>
                  <a:gd name="T27" fmla="*/ 430 h 470"/>
                  <a:gd name="T28" fmla="*/ 12 w 528"/>
                  <a:gd name="T29" fmla="*/ 126 h 470"/>
                  <a:gd name="T30" fmla="*/ 12 w 528"/>
                  <a:gd name="T31" fmla="*/ 126 h 470"/>
                  <a:gd name="T32" fmla="*/ 180 w 528"/>
                  <a:gd name="T33" fmla="*/ 13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8" h="470">
                    <a:moveTo>
                      <a:pt x="180" y="13"/>
                    </a:moveTo>
                    <a:lnTo>
                      <a:pt x="180" y="13"/>
                    </a:lnTo>
                    <a:cubicBezTo>
                      <a:pt x="222" y="20"/>
                      <a:pt x="257" y="43"/>
                      <a:pt x="279" y="73"/>
                    </a:cubicBezTo>
                    <a:lnTo>
                      <a:pt x="279" y="73"/>
                    </a:lnTo>
                    <a:cubicBezTo>
                      <a:pt x="310" y="51"/>
                      <a:pt x="350" y="41"/>
                      <a:pt x="391" y="48"/>
                    </a:cubicBezTo>
                    <a:lnTo>
                      <a:pt x="391" y="48"/>
                    </a:lnTo>
                    <a:cubicBezTo>
                      <a:pt x="472" y="61"/>
                      <a:pt x="527" y="132"/>
                      <a:pt x="514" y="208"/>
                    </a:cubicBezTo>
                    <a:lnTo>
                      <a:pt x="514" y="208"/>
                    </a:lnTo>
                    <a:cubicBezTo>
                      <a:pt x="502" y="283"/>
                      <a:pt x="425" y="453"/>
                      <a:pt x="324" y="464"/>
                    </a:cubicBezTo>
                    <a:lnTo>
                      <a:pt x="324" y="464"/>
                    </a:lnTo>
                    <a:cubicBezTo>
                      <a:pt x="280" y="469"/>
                      <a:pt x="243" y="454"/>
                      <a:pt x="222" y="424"/>
                    </a:cubicBezTo>
                    <a:lnTo>
                      <a:pt x="222" y="424"/>
                    </a:lnTo>
                    <a:cubicBezTo>
                      <a:pt x="191" y="446"/>
                      <a:pt x="149" y="450"/>
                      <a:pt x="112" y="430"/>
                    </a:cubicBezTo>
                    <a:lnTo>
                      <a:pt x="112" y="430"/>
                    </a:lnTo>
                    <a:cubicBezTo>
                      <a:pt x="21" y="379"/>
                      <a:pt x="0" y="201"/>
                      <a:pt x="12" y="126"/>
                    </a:cubicBezTo>
                    <a:lnTo>
                      <a:pt x="12" y="126"/>
                    </a:lnTo>
                    <a:cubicBezTo>
                      <a:pt x="25" y="50"/>
                      <a:pt x="100" y="0"/>
                      <a:pt x="180" y="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63">
                <a:extLst>
                  <a:ext uri="{FF2B5EF4-FFF2-40B4-BE49-F238E27FC236}">
                    <a16:creationId xmlns:a16="http://schemas.microsoft.com/office/drawing/2014/main" id="{F8832815-C7F7-416D-924F-AACC1821F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03394" y="9108680"/>
                <a:ext cx="478784" cy="423842"/>
              </a:xfrm>
              <a:custGeom>
                <a:avLst/>
                <a:gdLst>
                  <a:gd name="T0" fmla="*/ 224 w 539"/>
                  <a:gd name="T1" fmla="*/ 418 h 477"/>
                  <a:gd name="T2" fmla="*/ 224 w 539"/>
                  <a:gd name="T3" fmla="*/ 418 h 477"/>
                  <a:gd name="T4" fmla="*/ 224 w 539"/>
                  <a:gd name="T5" fmla="*/ 418 h 477"/>
                  <a:gd name="T6" fmla="*/ 224 w 539"/>
                  <a:gd name="T7" fmla="*/ 418 h 477"/>
                  <a:gd name="T8" fmla="*/ 230 w 539"/>
                  <a:gd name="T9" fmla="*/ 421 h 477"/>
                  <a:gd name="T10" fmla="*/ 230 w 539"/>
                  <a:gd name="T11" fmla="*/ 421 h 477"/>
                  <a:gd name="T12" fmla="*/ 325 w 539"/>
                  <a:gd name="T13" fmla="*/ 458 h 477"/>
                  <a:gd name="T14" fmla="*/ 325 w 539"/>
                  <a:gd name="T15" fmla="*/ 458 h 477"/>
                  <a:gd name="T16" fmla="*/ 508 w 539"/>
                  <a:gd name="T17" fmla="*/ 210 h 477"/>
                  <a:gd name="T18" fmla="*/ 508 w 539"/>
                  <a:gd name="T19" fmla="*/ 210 h 477"/>
                  <a:gd name="T20" fmla="*/ 392 w 539"/>
                  <a:gd name="T21" fmla="*/ 59 h 477"/>
                  <a:gd name="T22" fmla="*/ 392 w 539"/>
                  <a:gd name="T23" fmla="*/ 59 h 477"/>
                  <a:gd name="T24" fmla="*/ 286 w 539"/>
                  <a:gd name="T25" fmla="*/ 83 h 477"/>
                  <a:gd name="T26" fmla="*/ 286 w 539"/>
                  <a:gd name="T27" fmla="*/ 83 h 477"/>
                  <a:gd name="T28" fmla="*/ 279 w 539"/>
                  <a:gd name="T29" fmla="*/ 85 h 477"/>
                  <a:gd name="T30" fmla="*/ 279 w 539"/>
                  <a:gd name="T31" fmla="*/ 85 h 477"/>
                  <a:gd name="T32" fmla="*/ 273 w 539"/>
                  <a:gd name="T33" fmla="*/ 82 h 477"/>
                  <a:gd name="T34" fmla="*/ 273 w 539"/>
                  <a:gd name="T35" fmla="*/ 82 h 477"/>
                  <a:gd name="T36" fmla="*/ 181 w 539"/>
                  <a:gd name="T37" fmla="*/ 24 h 477"/>
                  <a:gd name="T38" fmla="*/ 181 w 539"/>
                  <a:gd name="T39" fmla="*/ 24 h 477"/>
                  <a:gd name="T40" fmla="*/ 77 w 539"/>
                  <a:gd name="T41" fmla="*/ 46 h 477"/>
                  <a:gd name="T42" fmla="*/ 77 w 539"/>
                  <a:gd name="T43" fmla="*/ 46 h 477"/>
                  <a:gd name="T44" fmla="*/ 23 w 539"/>
                  <a:gd name="T45" fmla="*/ 131 h 477"/>
                  <a:gd name="T46" fmla="*/ 23 w 539"/>
                  <a:gd name="T47" fmla="*/ 131 h 477"/>
                  <a:gd name="T48" fmla="*/ 118 w 539"/>
                  <a:gd name="T49" fmla="*/ 425 h 477"/>
                  <a:gd name="T50" fmla="*/ 118 w 539"/>
                  <a:gd name="T51" fmla="*/ 425 h 477"/>
                  <a:gd name="T52" fmla="*/ 218 w 539"/>
                  <a:gd name="T53" fmla="*/ 420 h 477"/>
                  <a:gd name="T54" fmla="*/ 218 w 539"/>
                  <a:gd name="T55" fmla="*/ 420 h 477"/>
                  <a:gd name="T56" fmla="*/ 224 w 539"/>
                  <a:gd name="T57" fmla="*/ 418 h 477"/>
                  <a:gd name="T58" fmla="*/ 309 w 539"/>
                  <a:gd name="T59" fmla="*/ 476 h 477"/>
                  <a:gd name="T60" fmla="*/ 309 w 539"/>
                  <a:gd name="T61" fmla="*/ 476 h 477"/>
                  <a:gd name="T62" fmla="*/ 221 w 539"/>
                  <a:gd name="T63" fmla="*/ 439 h 477"/>
                  <a:gd name="T64" fmla="*/ 221 w 539"/>
                  <a:gd name="T65" fmla="*/ 439 h 477"/>
                  <a:gd name="T66" fmla="*/ 110 w 539"/>
                  <a:gd name="T67" fmla="*/ 440 h 477"/>
                  <a:gd name="T68" fmla="*/ 110 w 539"/>
                  <a:gd name="T69" fmla="*/ 440 h 477"/>
                  <a:gd name="T70" fmla="*/ 17 w 539"/>
                  <a:gd name="T71" fmla="*/ 292 h 477"/>
                  <a:gd name="T72" fmla="*/ 17 w 539"/>
                  <a:gd name="T73" fmla="*/ 292 h 477"/>
                  <a:gd name="T74" fmla="*/ 5 w 539"/>
                  <a:gd name="T75" fmla="*/ 127 h 477"/>
                  <a:gd name="T76" fmla="*/ 5 w 539"/>
                  <a:gd name="T77" fmla="*/ 127 h 477"/>
                  <a:gd name="T78" fmla="*/ 68 w 539"/>
                  <a:gd name="T79" fmla="*/ 32 h 477"/>
                  <a:gd name="T80" fmla="*/ 68 w 539"/>
                  <a:gd name="T81" fmla="*/ 32 h 477"/>
                  <a:gd name="T82" fmla="*/ 184 w 539"/>
                  <a:gd name="T83" fmla="*/ 7 h 477"/>
                  <a:gd name="T84" fmla="*/ 184 w 539"/>
                  <a:gd name="T85" fmla="*/ 7 h 477"/>
                  <a:gd name="T86" fmla="*/ 283 w 539"/>
                  <a:gd name="T87" fmla="*/ 65 h 477"/>
                  <a:gd name="T88" fmla="*/ 283 w 539"/>
                  <a:gd name="T89" fmla="*/ 65 h 477"/>
                  <a:gd name="T90" fmla="*/ 395 w 539"/>
                  <a:gd name="T91" fmla="*/ 42 h 477"/>
                  <a:gd name="T92" fmla="*/ 395 w 539"/>
                  <a:gd name="T93" fmla="*/ 42 h 477"/>
                  <a:gd name="T94" fmla="*/ 525 w 539"/>
                  <a:gd name="T95" fmla="*/ 213 h 477"/>
                  <a:gd name="T96" fmla="*/ 525 w 539"/>
                  <a:gd name="T97" fmla="*/ 213 h 477"/>
                  <a:gd name="T98" fmla="*/ 326 w 539"/>
                  <a:gd name="T99" fmla="*/ 476 h 477"/>
                  <a:gd name="T100" fmla="*/ 326 w 539"/>
                  <a:gd name="T101" fmla="*/ 476 h 477"/>
                  <a:gd name="T102" fmla="*/ 309 w 539"/>
                  <a:gd name="T103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39" h="477">
                    <a:moveTo>
                      <a:pt x="224" y="418"/>
                    </a:moveTo>
                    <a:lnTo>
                      <a:pt x="224" y="418"/>
                    </a:lnTo>
                    <a:lnTo>
                      <a:pt x="224" y="418"/>
                    </a:lnTo>
                    <a:lnTo>
                      <a:pt x="224" y="418"/>
                    </a:lnTo>
                    <a:cubicBezTo>
                      <a:pt x="227" y="419"/>
                      <a:pt x="229" y="420"/>
                      <a:pt x="230" y="421"/>
                    </a:cubicBezTo>
                    <a:lnTo>
                      <a:pt x="230" y="421"/>
                    </a:lnTo>
                    <a:cubicBezTo>
                      <a:pt x="250" y="450"/>
                      <a:pt x="283" y="463"/>
                      <a:pt x="325" y="458"/>
                    </a:cubicBezTo>
                    <a:lnTo>
                      <a:pt x="325" y="458"/>
                    </a:lnTo>
                    <a:cubicBezTo>
                      <a:pt x="421" y="447"/>
                      <a:pt x="497" y="279"/>
                      <a:pt x="508" y="210"/>
                    </a:cubicBezTo>
                    <a:lnTo>
                      <a:pt x="508" y="210"/>
                    </a:lnTo>
                    <a:cubicBezTo>
                      <a:pt x="519" y="139"/>
                      <a:pt x="468" y="72"/>
                      <a:pt x="392" y="59"/>
                    </a:cubicBezTo>
                    <a:lnTo>
                      <a:pt x="392" y="59"/>
                    </a:lnTo>
                    <a:cubicBezTo>
                      <a:pt x="354" y="53"/>
                      <a:pt x="316" y="61"/>
                      <a:pt x="286" y="83"/>
                    </a:cubicBezTo>
                    <a:lnTo>
                      <a:pt x="286" y="83"/>
                    </a:lnTo>
                    <a:cubicBezTo>
                      <a:pt x="283" y="85"/>
                      <a:pt x="282" y="85"/>
                      <a:pt x="279" y="85"/>
                    </a:cubicBezTo>
                    <a:lnTo>
                      <a:pt x="279" y="85"/>
                    </a:lnTo>
                    <a:cubicBezTo>
                      <a:pt x="277" y="84"/>
                      <a:pt x="275" y="83"/>
                      <a:pt x="273" y="82"/>
                    </a:cubicBezTo>
                    <a:lnTo>
                      <a:pt x="273" y="82"/>
                    </a:lnTo>
                    <a:cubicBezTo>
                      <a:pt x="252" y="51"/>
                      <a:pt x="218" y="30"/>
                      <a:pt x="181" y="24"/>
                    </a:cubicBezTo>
                    <a:lnTo>
                      <a:pt x="181" y="24"/>
                    </a:lnTo>
                    <a:cubicBezTo>
                      <a:pt x="144" y="19"/>
                      <a:pt x="107" y="26"/>
                      <a:pt x="77" y="46"/>
                    </a:cubicBezTo>
                    <a:lnTo>
                      <a:pt x="77" y="46"/>
                    </a:lnTo>
                    <a:cubicBezTo>
                      <a:pt x="48" y="66"/>
                      <a:pt x="28" y="96"/>
                      <a:pt x="23" y="131"/>
                    </a:cubicBezTo>
                    <a:lnTo>
                      <a:pt x="23" y="131"/>
                    </a:lnTo>
                    <a:cubicBezTo>
                      <a:pt x="10" y="206"/>
                      <a:pt x="33" y="378"/>
                      <a:pt x="118" y="425"/>
                    </a:cubicBezTo>
                    <a:lnTo>
                      <a:pt x="118" y="425"/>
                    </a:lnTo>
                    <a:cubicBezTo>
                      <a:pt x="151" y="443"/>
                      <a:pt x="188" y="441"/>
                      <a:pt x="218" y="420"/>
                    </a:cubicBezTo>
                    <a:lnTo>
                      <a:pt x="218" y="420"/>
                    </a:lnTo>
                    <a:cubicBezTo>
                      <a:pt x="219" y="419"/>
                      <a:pt x="221" y="418"/>
                      <a:pt x="224" y="418"/>
                    </a:cubicBezTo>
                    <a:close/>
                    <a:moveTo>
                      <a:pt x="309" y="476"/>
                    </a:moveTo>
                    <a:lnTo>
                      <a:pt x="309" y="476"/>
                    </a:lnTo>
                    <a:cubicBezTo>
                      <a:pt x="273" y="476"/>
                      <a:pt x="243" y="464"/>
                      <a:pt x="221" y="439"/>
                    </a:cubicBezTo>
                    <a:lnTo>
                      <a:pt x="221" y="439"/>
                    </a:lnTo>
                    <a:cubicBezTo>
                      <a:pt x="188" y="459"/>
                      <a:pt x="146" y="460"/>
                      <a:pt x="110" y="440"/>
                    </a:cubicBezTo>
                    <a:lnTo>
                      <a:pt x="110" y="440"/>
                    </a:lnTo>
                    <a:cubicBezTo>
                      <a:pt x="57" y="411"/>
                      <a:pt x="30" y="344"/>
                      <a:pt x="17" y="292"/>
                    </a:cubicBezTo>
                    <a:lnTo>
                      <a:pt x="17" y="292"/>
                    </a:lnTo>
                    <a:cubicBezTo>
                      <a:pt x="1" y="228"/>
                      <a:pt x="0" y="163"/>
                      <a:pt x="5" y="127"/>
                    </a:cubicBezTo>
                    <a:lnTo>
                      <a:pt x="5" y="127"/>
                    </a:lnTo>
                    <a:cubicBezTo>
                      <a:pt x="12" y="89"/>
                      <a:pt x="34" y="54"/>
                      <a:pt x="68" y="32"/>
                    </a:cubicBezTo>
                    <a:lnTo>
                      <a:pt x="68" y="32"/>
                    </a:lnTo>
                    <a:cubicBezTo>
                      <a:pt x="101" y="9"/>
                      <a:pt x="142" y="0"/>
                      <a:pt x="184" y="7"/>
                    </a:cubicBezTo>
                    <a:lnTo>
                      <a:pt x="184" y="7"/>
                    </a:lnTo>
                    <a:cubicBezTo>
                      <a:pt x="223" y="14"/>
                      <a:pt x="258" y="34"/>
                      <a:pt x="283" y="65"/>
                    </a:cubicBezTo>
                    <a:lnTo>
                      <a:pt x="283" y="65"/>
                    </a:lnTo>
                    <a:cubicBezTo>
                      <a:pt x="315" y="43"/>
                      <a:pt x="355" y="36"/>
                      <a:pt x="395" y="42"/>
                    </a:cubicBezTo>
                    <a:lnTo>
                      <a:pt x="395" y="42"/>
                    </a:lnTo>
                    <a:cubicBezTo>
                      <a:pt x="480" y="56"/>
                      <a:pt x="538" y="132"/>
                      <a:pt x="525" y="213"/>
                    </a:cubicBezTo>
                    <a:lnTo>
                      <a:pt x="525" y="213"/>
                    </a:lnTo>
                    <a:cubicBezTo>
                      <a:pt x="511" y="296"/>
                      <a:pt x="429" y="464"/>
                      <a:pt x="326" y="476"/>
                    </a:cubicBezTo>
                    <a:lnTo>
                      <a:pt x="326" y="476"/>
                    </a:lnTo>
                    <a:cubicBezTo>
                      <a:pt x="320" y="476"/>
                      <a:pt x="314" y="476"/>
                      <a:pt x="309" y="4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64">
                <a:extLst>
                  <a:ext uri="{FF2B5EF4-FFF2-40B4-BE49-F238E27FC236}">
                    <a16:creationId xmlns:a16="http://schemas.microsoft.com/office/drawing/2014/main" id="{00EDCC82-2099-4FE0-9DE7-395FD5706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0373" y="8947776"/>
                <a:ext cx="164827" cy="239393"/>
              </a:xfrm>
              <a:custGeom>
                <a:avLst/>
                <a:gdLst>
                  <a:gd name="T0" fmla="*/ 108 w 186"/>
                  <a:gd name="T1" fmla="*/ 268 h 269"/>
                  <a:gd name="T2" fmla="*/ 108 w 186"/>
                  <a:gd name="T3" fmla="*/ 268 h 269"/>
                  <a:gd name="T4" fmla="*/ 104 w 186"/>
                  <a:gd name="T5" fmla="*/ 267 h 269"/>
                  <a:gd name="T6" fmla="*/ 104 w 186"/>
                  <a:gd name="T7" fmla="*/ 267 h 269"/>
                  <a:gd name="T8" fmla="*/ 100 w 186"/>
                  <a:gd name="T9" fmla="*/ 255 h 269"/>
                  <a:gd name="T10" fmla="*/ 100 w 186"/>
                  <a:gd name="T11" fmla="*/ 255 h 269"/>
                  <a:gd name="T12" fmla="*/ 5 w 186"/>
                  <a:gd name="T13" fmla="*/ 17 h 269"/>
                  <a:gd name="T14" fmla="*/ 5 w 186"/>
                  <a:gd name="T15" fmla="*/ 17 h 269"/>
                  <a:gd name="T16" fmla="*/ 2 w 186"/>
                  <a:gd name="T17" fmla="*/ 5 h 269"/>
                  <a:gd name="T18" fmla="*/ 2 w 186"/>
                  <a:gd name="T19" fmla="*/ 5 h 269"/>
                  <a:gd name="T20" fmla="*/ 15 w 186"/>
                  <a:gd name="T21" fmla="*/ 3 h 269"/>
                  <a:gd name="T22" fmla="*/ 15 w 186"/>
                  <a:gd name="T23" fmla="*/ 3 h 269"/>
                  <a:gd name="T24" fmla="*/ 116 w 186"/>
                  <a:gd name="T25" fmla="*/ 263 h 269"/>
                  <a:gd name="T26" fmla="*/ 116 w 186"/>
                  <a:gd name="T27" fmla="*/ 263 h 269"/>
                  <a:gd name="T28" fmla="*/ 108 w 186"/>
                  <a:gd name="T29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6" h="269">
                    <a:moveTo>
                      <a:pt x="108" y="268"/>
                    </a:moveTo>
                    <a:lnTo>
                      <a:pt x="108" y="268"/>
                    </a:lnTo>
                    <a:cubicBezTo>
                      <a:pt x="106" y="268"/>
                      <a:pt x="105" y="268"/>
                      <a:pt x="104" y="267"/>
                    </a:cubicBezTo>
                    <a:lnTo>
                      <a:pt x="104" y="267"/>
                    </a:lnTo>
                    <a:cubicBezTo>
                      <a:pt x="100" y="265"/>
                      <a:pt x="98" y="261"/>
                      <a:pt x="100" y="255"/>
                    </a:cubicBezTo>
                    <a:lnTo>
                      <a:pt x="100" y="255"/>
                    </a:lnTo>
                    <a:cubicBezTo>
                      <a:pt x="102" y="250"/>
                      <a:pt x="163" y="116"/>
                      <a:pt x="5" y="17"/>
                    </a:cubicBezTo>
                    <a:lnTo>
                      <a:pt x="5" y="17"/>
                    </a:lnTo>
                    <a:cubicBezTo>
                      <a:pt x="1" y="15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5" y="1"/>
                      <a:pt x="11" y="0"/>
                      <a:pt x="15" y="3"/>
                    </a:cubicBezTo>
                    <a:lnTo>
                      <a:pt x="15" y="3"/>
                    </a:lnTo>
                    <a:cubicBezTo>
                      <a:pt x="185" y="110"/>
                      <a:pt x="117" y="261"/>
                      <a:pt x="116" y="263"/>
                    </a:cubicBezTo>
                    <a:lnTo>
                      <a:pt x="116" y="263"/>
                    </a:lnTo>
                    <a:cubicBezTo>
                      <a:pt x="114" y="266"/>
                      <a:pt x="110" y="268"/>
                      <a:pt x="108" y="2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65">
                <a:extLst>
                  <a:ext uri="{FF2B5EF4-FFF2-40B4-BE49-F238E27FC236}">
                    <a16:creationId xmlns:a16="http://schemas.microsoft.com/office/drawing/2014/main" id="{04F001AC-6D95-484B-820A-53169CD71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9732" y="9022342"/>
                <a:ext cx="176602" cy="164827"/>
              </a:xfrm>
              <a:custGeom>
                <a:avLst/>
                <a:gdLst>
                  <a:gd name="T0" fmla="*/ 59 w 197"/>
                  <a:gd name="T1" fmla="*/ 135 h 185"/>
                  <a:gd name="T2" fmla="*/ 59 w 197"/>
                  <a:gd name="T3" fmla="*/ 135 h 185"/>
                  <a:gd name="T4" fmla="*/ 186 w 197"/>
                  <a:gd name="T5" fmla="*/ 172 h 185"/>
                  <a:gd name="T6" fmla="*/ 186 w 197"/>
                  <a:gd name="T7" fmla="*/ 172 h 185"/>
                  <a:gd name="T8" fmla="*/ 137 w 197"/>
                  <a:gd name="T9" fmla="*/ 50 h 185"/>
                  <a:gd name="T10" fmla="*/ 137 w 197"/>
                  <a:gd name="T11" fmla="*/ 50 h 185"/>
                  <a:gd name="T12" fmla="*/ 11 w 197"/>
                  <a:gd name="T13" fmla="*/ 12 h 185"/>
                  <a:gd name="T14" fmla="*/ 11 w 197"/>
                  <a:gd name="T15" fmla="*/ 12 h 185"/>
                  <a:gd name="T16" fmla="*/ 59 w 197"/>
                  <a:gd name="T17" fmla="*/ 135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185">
                    <a:moveTo>
                      <a:pt x="59" y="135"/>
                    </a:moveTo>
                    <a:lnTo>
                      <a:pt x="59" y="135"/>
                    </a:lnTo>
                    <a:cubicBezTo>
                      <a:pt x="113" y="184"/>
                      <a:pt x="175" y="184"/>
                      <a:pt x="186" y="172"/>
                    </a:cubicBezTo>
                    <a:lnTo>
                      <a:pt x="186" y="172"/>
                    </a:lnTo>
                    <a:cubicBezTo>
                      <a:pt x="196" y="160"/>
                      <a:pt x="190" y="99"/>
                      <a:pt x="137" y="50"/>
                    </a:cubicBezTo>
                    <a:lnTo>
                      <a:pt x="137" y="50"/>
                    </a:lnTo>
                    <a:cubicBezTo>
                      <a:pt x="83" y="1"/>
                      <a:pt x="22" y="0"/>
                      <a:pt x="11" y="12"/>
                    </a:cubicBezTo>
                    <a:lnTo>
                      <a:pt x="11" y="12"/>
                    </a:lnTo>
                    <a:cubicBezTo>
                      <a:pt x="0" y="24"/>
                      <a:pt x="6" y="86"/>
                      <a:pt x="59" y="1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66">
                <a:extLst>
                  <a:ext uri="{FF2B5EF4-FFF2-40B4-BE49-F238E27FC236}">
                    <a16:creationId xmlns:a16="http://schemas.microsoft.com/office/drawing/2014/main" id="{E7154A5D-5BEE-43CC-ABC8-05B7167CA5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7960" y="9018416"/>
                <a:ext cx="196223" cy="172676"/>
              </a:xfrm>
              <a:custGeom>
                <a:avLst/>
                <a:gdLst>
                  <a:gd name="T0" fmla="*/ 46 w 220"/>
                  <a:gd name="T1" fmla="*/ 20 h 194"/>
                  <a:gd name="T2" fmla="*/ 46 w 220"/>
                  <a:gd name="T3" fmla="*/ 20 h 194"/>
                  <a:gd name="T4" fmla="*/ 29 w 220"/>
                  <a:gd name="T5" fmla="*/ 23 h 194"/>
                  <a:gd name="T6" fmla="*/ 29 w 220"/>
                  <a:gd name="T7" fmla="*/ 23 h 194"/>
                  <a:gd name="T8" fmla="*/ 76 w 220"/>
                  <a:gd name="T9" fmla="*/ 134 h 194"/>
                  <a:gd name="T10" fmla="*/ 76 w 220"/>
                  <a:gd name="T11" fmla="*/ 134 h 194"/>
                  <a:gd name="T12" fmla="*/ 190 w 220"/>
                  <a:gd name="T13" fmla="*/ 171 h 194"/>
                  <a:gd name="T14" fmla="*/ 190 w 220"/>
                  <a:gd name="T15" fmla="*/ 171 h 194"/>
                  <a:gd name="T16" fmla="*/ 142 w 220"/>
                  <a:gd name="T17" fmla="*/ 62 h 194"/>
                  <a:gd name="T18" fmla="*/ 142 w 220"/>
                  <a:gd name="T19" fmla="*/ 62 h 194"/>
                  <a:gd name="T20" fmla="*/ 46 w 220"/>
                  <a:gd name="T21" fmla="*/ 20 h 194"/>
                  <a:gd name="T22" fmla="*/ 172 w 220"/>
                  <a:gd name="T23" fmla="*/ 193 h 194"/>
                  <a:gd name="T24" fmla="*/ 172 w 220"/>
                  <a:gd name="T25" fmla="*/ 193 h 194"/>
                  <a:gd name="T26" fmla="*/ 148 w 220"/>
                  <a:gd name="T27" fmla="*/ 190 h 194"/>
                  <a:gd name="T28" fmla="*/ 148 w 220"/>
                  <a:gd name="T29" fmla="*/ 190 h 194"/>
                  <a:gd name="T30" fmla="*/ 65 w 220"/>
                  <a:gd name="T31" fmla="*/ 146 h 194"/>
                  <a:gd name="T32" fmla="*/ 65 w 220"/>
                  <a:gd name="T33" fmla="*/ 146 h 194"/>
                  <a:gd name="T34" fmla="*/ 16 w 220"/>
                  <a:gd name="T35" fmla="*/ 12 h 194"/>
                  <a:gd name="T36" fmla="*/ 16 w 220"/>
                  <a:gd name="T37" fmla="*/ 12 h 194"/>
                  <a:gd name="T38" fmla="*/ 71 w 220"/>
                  <a:gd name="T39" fmla="*/ 5 h 194"/>
                  <a:gd name="T40" fmla="*/ 71 w 220"/>
                  <a:gd name="T41" fmla="*/ 5 h 194"/>
                  <a:gd name="T42" fmla="*/ 154 w 220"/>
                  <a:gd name="T43" fmla="*/ 49 h 194"/>
                  <a:gd name="T44" fmla="*/ 154 w 220"/>
                  <a:gd name="T45" fmla="*/ 49 h 194"/>
                  <a:gd name="T46" fmla="*/ 203 w 220"/>
                  <a:gd name="T47" fmla="*/ 183 h 194"/>
                  <a:gd name="T48" fmla="*/ 203 w 220"/>
                  <a:gd name="T49" fmla="*/ 183 h 194"/>
                  <a:gd name="T50" fmla="*/ 172 w 220"/>
                  <a:gd name="T51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0" h="194">
                    <a:moveTo>
                      <a:pt x="46" y="20"/>
                    </a:moveTo>
                    <a:lnTo>
                      <a:pt x="46" y="20"/>
                    </a:lnTo>
                    <a:cubicBezTo>
                      <a:pt x="37" y="20"/>
                      <a:pt x="30" y="21"/>
                      <a:pt x="29" y="23"/>
                    </a:cubicBezTo>
                    <a:lnTo>
                      <a:pt x="29" y="23"/>
                    </a:lnTo>
                    <a:cubicBezTo>
                      <a:pt x="22" y="31"/>
                      <a:pt x="27" y="87"/>
                      <a:pt x="76" y="134"/>
                    </a:cubicBezTo>
                    <a:lnTo>
                      <a:pt x="76" y="134"/>
                    </a:lnTo>
                    <a:cubicBezTo>
                      <a:pt x="127" y="179"/>
                      <a:pt x="183" y="179"/>
                      <a:pt x="190" y="171"/>
                    </a:cubicBezTo>
                    <a:lnTo>
                      <a:pt x="190" y="171"/>
                    </a:lnTo>
                    <a:cubicBezTo>
                      <a:pt x="197" y="164"/>
                      <a:pt x="193" y="108"/>
                      <a:pt x="142" y="62"/>
                    </a:cubicBezTo>
                    <a:lnTo>
                      <a:pt x="142" y="62"/>
                    </a:lnTo>
                    <a:cubicBezTo>
                      <a:pt x="106" y="29"/>
                      <a:pt x="68" y="20"/>
                      <a:pt x="46" y="20"/>
                    </a:cubicBezTo>
                    <a:close/>
                    <a:moveTo>
                      <a:pt x="172" y="193"/>
                    </a:moveTo>
                    <a:lnTo>
                      <a:pt x="172" y="193"/>
                    </a:lnTo>
                    <a:cubicBezTo>
                      <a:pt x="164" y="193"/>
                      <a:pt x="157" y="192"/>
                      <a:pt x="148" y="190"/>
                    </a:cubicBezTo>
                    <a:lnTo>
                      <a:pt x="148" y="190"/>
                    </a:lnTo>
                    <a:cubicBezTo>
                      <a:pt x="118" y="184"/>
                      <a:pt x="89" y="169"/>
                      <a:pt x="65" y="146"/>
                    </a:cubicBezTo>
                    <a:lnTo>
                      <a:pt x="65" y="146"/>
                    </a:lnTo>
                    <a:cubicBezTo>
                      <a:pt x="10" y="96"/>
                      <a:pt x="0" y="28"/>
                      <a:pt x="16" y="12"/>
                    </a:cubicBezTo>
                    <a:lnTo>
                      <a:pt x="16" y="12"/>
                    </a:lnTo>
                    <a:cubicBezTo>
                      <a:pt x="24" y="2"/>
                      <a:pt x="46" y="0"/>
                      <a:pt x="71" y="5"/>
                    </a:cubicBezTo>
                    <a:lnTo>
                      <a:pt x="71" y="5"/>
                    </a:lnTo>
                    <a:cubicBezTo>
                      <a:pt x="101" y="11"/>
                      <a:pt x="129" y="26"/>
                      <a:pt x="154" y="49"/>
                    </a:cubicBezTo>
                    <a:lnTo>
                      <a:pt x="154" y="49"/>
                    </a:lnTo>
                    <a:cubicBezTo>
                      <a:pt x="209" y="99"/>
                      <a:pt x="219" y="166"/>
                      <a:pt x="203" y="183"/>
                    </a:cubicBezTo>
                    <a:lnTo>
                      <a:pt x="203" y="183"/>
                    </a:lnTo>
                    <a:cubicBezTo>
                      <a:pt x="198" y="189"/>
                      <a:pt x="186" y="193"/>
                      <a:pt x="172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67">
                <a:extLst>
                  <a:ext uri="{FF2B5EF4-FFF2-40B4-BE49-F238E27FC236}">
                    <a16:creationId xmlns:a16="http://schemas.microsoft.com/office/drawing/2014/main" id="{233D8CB4-B87F-46E7-A867-D102A15C7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006" y="9045889"/>
                <a:ext cx="192300" cy="215844"/>
              </a:xfrm>
              <a:custGeom>
                <a:avLst/>
                <a:gdLst>
                  <a:gd name="T0" fmla="*/ 159 w 214"/>
                  <a:gd name="T1" fmla="*/ 163 h 243"/>
                  <a:gd name="T2" fmla="*/ 159 w 214"/>
                  <a:gd name="T3" fmla="*/ 163 h 243"/>
                  <a:gd name="T4" fmla="*/ 19 w 214"/>
                  <a:gd name="T5" fmla="*/ 230 h 243"/>
                  <a:gd name="T6" fmla="*/ 19 w 214"/>
                  <a:gd name="T7" fmla="*/ 230 h 243"/>
                  <a:gd name="T8" fmla="*/ 54 w 214"/>
                  <a:gd name="T9" fmla="*/ 79 h 243"/>
                  <a:gd name="T10" fmla="*/ 54 w 214"/>
                  <a:gd name="T11" fmla="*/ 79 h 243"/>
                  <a:gd name="T12" fmla="*/ 194 w 214"/>
                  <a:gd name="T13" fmla="*/ 12 h 243"/>
                  <a:gd name="T14" fmla="*/ 194 w 214"/>
                  <a:gd name="T15" fmla="*/ 12 h 243"/>
                  <a:gd name="T16" fmla="*/ 159 w 214"/>
                  <a:gd name="T17" fmla="*/ 16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4" h="243">
                    <a:moveTo>
                      <a:pt x="159" y="163"/>
                    </a:moveTo>
                    <a:lnTo>
                      <a:pt x="159" y="163"/>
                    </a:lnTo>
                    <a:cubicBezTo>
                      <a:pt x="105" y="230"/>
                      <a:pt x="33" y="242"/>
                      <a:pt x="19" y="230"/>
                    </a:cubicBezTo>
                    <a:lnTo>
                      <a:pt x="19" y="230"/>
                    </a:lnTo>
                    <a:cubicBezTo>
                      <a:pt x="4" y="218"/>
                      <a:pt x="0" y="145"/>
                      <a:pt x="54" y="79"/>
                    </a:cubicBezTo>
                    <a:lnTo>
                      <a:pt x="54" y="79"/>
                    </a:lnTo>
                    <a:cubicBezTo>
                      <a:pt x="107" y="11"/>
                      <a:pt x="179" y="0"/>
                      <a:pt x="194" y="12"/>
                    </a:cubicBezTo>
                    <a:lnTo>
                      <a:pt x="194" y="12"/>
                    </a:lnTo>
                    <a:cubicBezTo>
                      <a:pt x="209" y="24"/>
                      <a:pt x="213" y="96"/>
                      <a:pt x="159" y="1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68">
                <a:extLst>
                  <a:ext uri="{FF2B5EF4-FFF2-40B4-BE49-F238E27FC236}">
                    <a16:creationId xmlns:a16="http://schemas.microsoft.com/office/drawing/2014/main" id="{84AEBA69-FD4B-42AD-AAC0-CA0596427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006" y="9034114"/>
                <a:ext cx="196223" cy="227619"/>
              </a:xfrm>
              <a:custGeom>
                <a:avLst/>
                <a:gdLst>
                  <a:gd name="T0" fmla="*/ 179 w 219"/>
                  <a:gd name="T1" fmla="*/ 28 h 256"/>
                  <a:gd name="T2" fmla="*/ 179 w 219"/>
                  <a:gd name="T3" fmla="*/ 28 h 256"/>
                  <a:gd name="T4" fmla="*/ 63 w 219"/>
                  <a:gd name="T5" fmla="*/ 95 h 256"/>
                  <a:gd name="T6" fmla="*/ 63 w 219"/>
                  <a:gd name="T7" fmla="*/ 95 h 256"/>
                  <a:gd name="T8" fmla="*/ 22 w 219"/>
                  <a:gd name="T9" fmla="*/ 188 h 256"/>
                  <a:gd name="T10" fmla="*/ 22 w 219"/>
                  <a:gd name="T11" fmla="*/ 188 h 256"/>
                  <a:gd name="T12" fmla="*/ 27 w 219"/>
                  <a:gd name="T13" fmla="*/ 235 h 256"/>
                  <a:gd name="T14" fmla="*/ 27 w 219"/>
                  <a:gd name="T15" fmla="*/ 235 h 256"/>
                  <a:gd name="T16" fmla="*/ 155 w 219"/>
                  <a:gd name="T17" fmla="*/ 169 h 256"/>
                  <a:gd name="T18" fmla="*/ 155 w 219"/>
                  <a:gd name="T19" fmla="*/ 169 h 256"/>
                  <a:gd name="T20" fmla="*/ 196 w 219"/>
                  <a:gd name="T21" fmla="*/ 78 h 256"/>
                  <a:gd name="T22" fmla="*/ 196 w 219"/>
                  <a:gd name="T23" fmla="*/ 78 h 256"/>
                  <a:gd name="T24" fmla="*/ 191 w 219"/>
                  <a:gd name="T25" fmla="*/ 31 h 256"/>
                  <a:gd name="T26" fmla="*/ 191 w 219"/>
                  <a:gd name="T27" fmla="*/ 31 h 256"/>
                  <a:gd name="T28" fmla="*/ 179 w 219"/>
                  <a:gd name="T29" fmla="*/ 28 h 256"/>
                  <a:gd name="T30" fmla="*/ 40 w 219"/>
                  <a:gd name="T31" fmla="*/ 255 h 256"/>
                  <a:gd name="T32" fmla="*/ 40 w 219"/>
                  <a:gd name="T33" fmla="*/ 255 h 256"/>
                  <a:gd name="T34" fmla="*/ 17 w 219"/>
                  <a:gd name="T35" fmla="*/ 249 h 256"/>
                  <a:gd name="T36" fmla="*/ 17 w 219"/>
                  <a:gd name="T37" fmla="*/ 249 h 256"/>
                  <a:gd name="T38" fmla="*/ 4 w 219"/>
                  <a:gd name="T39" fmla="*/ 186 h 256"/>
                  <a:gd name="T40" fmla="*/ 4 w 219"/>
                  <a:gd name="T41" fmla="*/ 186 h 256"/>
                  <a:gd name="T42" fmla="*/ 50 w 219"/>
                  <a:gd name="T43" fmla="*/ 85 h 256"/>
                  <a:gd name="T44" fmla="*/ 50 w 219"/>
                  <a:gd name="T45" fmla="*/ 85 h 256"/>
                  <a:gd name="T46" fmla="*/ 202 w 219"/>
                  <a:gd name="T47" fmla="*/ 17 h 256"/>
                  <a:gd name="T48" fmla="*/ 202 w 219"/>
                  <a:gd name="T49" fmla="*/ 17 h 256"/>
                  <a:gd name="T50" fmla="*/ 214 w 219"/>
                  <a:gd name="T51" fmla="*/ 79 h 256"/>
                  <a:gd name="T52" fmla="*/ 214 w 219"/>
                  <a:gd name="T53" fmla="*/ 79 h 256"/>
                  <a:gd name="T54" fmla="*/ 169 w 219"/>
                  <a:gd name="T55" fmla="*/ 180 h 256"/>
                  <a:gd name="T56" fmla="*/ 169 w 219"/>
                  <a:gd name="T57" fmla="*/ 180 h 256"/>
                  <a:gd name="T58" fmla="*/ 40 w 219"/>
                  <a:gd name="T5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9" h="256">
                    <a:moveTo>
                      <a:pt x="179" y="28"/>
                    </a:moveTo>
                    <a:lnTo>
                      <a:pt x="179" y="28"/>
                    </a:lnTo>
                    <a:cubicBezTo>
                      <a:pt x="156" y="28"/>
                      <a:pt x="105" y="43"/>
                      <a:pt x="63" y="95"/>
                    </a:cubicBezTo>
                    <a:lnTo>
                      <a:pt x="63" y="95"/>
                    </a:lnTo>
                    <a:cubicBezTo>
                      <a:pt x="33" y="134"/>
                      <a:pt x="24" y="169"/>
                      <a:pt x="22" y="188"/>
                    </a:cubicBezTo>
                    <a:lnTo>
                      <a:pt x="22" y="188"/>
                    </a:lnTo>
                    <a:cubicBezTo>
                      <a:pt x="18" y="216"/>
                      <a:pt x="23" y="232"/>
                      <a:pt x="27" y="235"/>
                    </a:cubicBezTo>
                    <a:lnTo>
                      <a:pt x="27" y="235"/>
                    </a:lnTo>
                    <a:cubicBezTo>
                      <a:pt x="37" y="243"/>
                      <a:pt x="103" y="234"/>
                      <a:pt x="155" y="169"/>
                    </a:cubicBezTo>
                    <a:lnTo>
                      <a:pt x="155" y="169"/>
                    </a:lnTo>
                    <a:cubicBezTo>
                      <a:pt x="185" y="132"/>
                      <a:pt x="194" y="95"/>
                      <a:pt x="196" y="78"/>
                    </a:cubicBezTo>
                    <a:lnTo>
                      <a:pt x="196" y="78"/>
                    </a:lnTo>
                    <a:cubicBezTo>
                      <a:pt x="201" y="50"/>
                      <a:pt x="195" y="33"/>
                      <a:pt x="191" y="31"/>
                    </a:cubicBezTo>
                    <a:lnTo>
                      <a:pt x="191" y="31"/>
                    </a:lnTo>
                    <a:cubicBezTo>
                      <a:pt x="189" y="29"/>
                      <a:pt x="185" y="28"/>
                      <a:pt x="179" y="28"/>
                    </a:cubicBezTo>
                    <a:close/>
                    <a:moveTo>
                      <a:pt x="40" y="255"/>
                    </a:moveTo>
                    <a:lnTo>
                      <a:pt x="40" y="255"/>
                    </a:lnTo>
                    <a:cubicBezTo>
                      <a:pt x="29" y="255"/>
                      <a:pt x="21" y="252"/>
                      <a:pt x="17" y="249"/>
                    </a:cubicBezTo>
                    <a:lnTo>
                      <a:pt x="17" y="249"/>
                    </a:lnTo>
                    <a:cubicBezTo>
                      <a:pt x="5" y="239"/>
                      <a:pt x="0" y="215"/>
                      <a:pt x="4" y="186"/>
                    </a:cubicBezTo>
                    <a:lnTo>
                      <a:pt x="4" y="186"/>
                    </a:lnTo>
                    <a:cubicBezTo>
                      <a:pt x="10" y="151"/>
                      <a:pt x="25" y="115"/>
                      <a:pt x="50" y="85"/>
                    </a:cubicBezTo>
                    <a:lnTo>
                      <a:pt x="50" y="85"/>
                    </a:lnTo>
                    <a:cubicBezTo>
                      <a:pt x="104" y="17"/>
                      <a:pt x="181" y="0"/>
                      <a:pt x="202" y="17"/>
                    </a:cubicBezTo>
                    <a:lnTo>
                      <a:pt x="202" y="17"/>
                    </a:lnTo>
                    <a:cubicBezTo>
                      <a:pt x="214" y="26"/>
                      <a:pt x="218" y="50"/>
                      <a:pt x="214" y="79"/>
                    </a:cubicBezTo>
                    <a:lnTo>
                      <a:pt x="214" y="79"/>
                    </a:lnTo>
                    <a:cubicBezTo>
                      <a:pt x="209" y="115"/>
                      <a:pt x="193" y="151"/>
                      <a:pt x="169" y="180"/>
                    </a:cubicBezTo>
                    <a:lnTo>
                      <a:pt x="169" y="180"/>
                    </a:lnTo>
                    <a:cubicBezTo>
                      <a:pt x="127" y="233"/>
                      <a:pt x="72" y="255"/>
                      <a:pt x="40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69">
                <a:extLst>
                  <a:ext uri="{FF2B5EF4-FFF2-40B4-BE49-F238E27FC236}">
                    <a16:creationId xmlns:a16="http://schemas.microsoft.com/office/drawing/2014/main" id="{70B32984-050D-4BF9-A73F-CA6430C2B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646" y="9171472"/>
                <a:ext cx="207998" cy="207995"/>
              </a:xfrm>
              <a:custGeom>
                <a:avLst/>
                <a:gdLst>
                  <a:gd name="T0" fmla="*/ 228 w 234"/>
                  <a:gd name="T1" fmla="*/ 107 h 235"/>
                  <a:gd name="T2" fmla="*/ 228 w 234"/>
                  <a:gd name="T3" fmla="*/ 107 h 235"/>
                  <a:gd name="T4" fmla="*/ 126 w 234"/>
                  <a:gd name="T5" fmla="*/ 229 h 235"/>
                  <a:gd name="T6" fmla="*/ 126 w 234"/>
                  <a:gd name="T7" fmla="*/ 229 h 235"/>
                  <a:gd name="T8" fmla="*/ 6 w 234"/>
                  <a:gd name="T9" fmla="*/ 127 h 235"/>
                  <a:gd name="T10" fmla="*/ 6 w 234"/>
                  <a:gd name="T11" fmla="*/ 127 h 235"/>
                  <a:gd name="T12" fmla="*/ 106 w 234"/>
                  <a:gd name="T13" fmla="*/ 5 h 235"/>
                  <a:gd name="T14" fmla="*/ 106 w 234"/>
                  <a:gd name="T15" fmla="*/ 5 h 235"/>
                  <a:gd name="T16" fmla="*/ 228 w 234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235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3" y="168"/>
                      <a:pt x="188" y="223"/>
                      <a:pt x="126" y="229"/>
                    </a:cubicBezTo>
                    <a:lnTo>
                      <a:pt x="126" y="229"/>
                    </a:lnTo>
                    <a:cubicBezTo>
                      <a:pt x="65" y="234"/>
                      <a:pt x="11" y="188"/>
                      <a:pt x="6" y="127"/>
                    </a:cubicBezTo>
                    <a:lnTo>
                      <a:pt x="6" y="127"/>
                    </a:lnTo>
                    <a:cubicBezTo>
                      <a:pt x="0" y="65"/>
                      <a:pt x="45" y="11"/>
                      <a:pt x="106" y="5"/>
                    </a:cubicBezTo>
                    <a:lnTo>
                      <a:pt x="106" y="5"/>
                    </a:lnTo>
                    <a:cubicBezTo>
                      <a:pt x="168" y="0"/>
                      <a:pt x="222" y="45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70">
                <a:extLst>
                  <a:ext uri="{FF2B5EF4-FFF2-40B4-BE49-F238E27FC236}">
                    <a16:creationId xmlns:a16="http://schemas.microsoft.com/office/drawing/2014/main" id="{F7496C1F-7E1C-458D-A460-930947483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797" y="9163623"/>
                <a:ext cx="223696" cy="219770"/>
              </a:xfrm>
              <a:custGeom>
                <a:avLst/>
                <a:gdLst>
                  <a:gd name="T0" fmla="*/ 126 w 253"/>
                  <a:gd name="T1" fmla="*/ 23 h 248"/>
                  <a:gd name="T2" fmla="*/ 126 w 253"/>
                  <a:gd name="T3" fmla="*/ 23 h 248"/>
                  <a:gd name="T4" fmla="*/ 116 w 253"/>
                  <a:gd name="T5" fmla="*/ 24 h 248"/>
                  <a:gd name="T6" fmla="*/ 116 w 253"/>
                  <a:gd name="T7" fmla="*/ 24 h 248"/>
                  <a:gd name="T8" fmla="*/ 23 w 253"/>
                  <a:gd name="T9" fmla="*/ 136 h 248"/>
                  <a:gd name="T10" fmla="*/ 23 w 253"/>
                  <a:gd name="T11" fmla="*/ 136 h 248"/>
                  <a:gd name="T12" fmla="*/ 134 w 253"/>
                  <a:gd name="T13" fmla="*/ 229 h 248"/>
                  <a:gd name="T14" fmla="*/ 134 w 253"/>
                  <a:gd name="T15" fmla="*/ 229 h 248"/>
                  <a:gd name="T16" fmla="*/ 229 w 253"/>
                  <a:gd name="T17" fmla="*/ 118 h 248"/>
                  <a:gd name="T18" fmla="*/ 229 w 253"/>
                  <a:gd name="T19" fmla="*/ 118 h 248"/>
                  <a:gd name="T20" fmla="*/ 126 w 253"/>
                  <a:gd name="T21" fmla="*/ 23 h 248"/>
                  <a:gd name="T22" fmla="*/ 126 w 253"/>
                  <a:gd name="T23" fmla="*/ 247 h 248"/>
                  <a:gd name="T24" fmla="*/ 126 w 253"/>
                  <a:gd name="T25" fmla="*/ 247 h 248"/>
                  <a:gd name="T26" fmla="*/ 5 w 253"/>
                  <a:gd name="T27" fmla="*/ 138 h 248"/>
                  <a:gd name="T28" fmla="*/ 5 w 253"/>
                  <a:gd name="T29" fmla="*/ 138 h 248"/>
                  <a:gd name="T30" fmla="*/ 115 w 253"/>
                  <a:gd name="T31" fmla="*/ 7 h 248"/>
                  <a:gd name="T32" fmla="*/ 115 w 253"/>
                  <a:gd name="T33" fmla="*/ 7 h 248"/>
                  <a:gd name="T34" fmla="*/ 246 w 253"/>
                  <a:gd name="T35" fmla="*/ 116 h 248"/>
                  <a:gd name="T36" fmla="*/ 246 w 253"/>
                  <a:gd name="T37" fmla="*/ 116 h 248"/>
                  <a:gd name="T38" fmla="*/ 136 w 253"/>
                  <a:gd name="T39" fmla="*/ 247 h 248"/>
                  <a:gd name="T40" fmla="*/ 136 w 253"/>
                  <a:gd name="T41" fmla="*/ 247 h 248"/>
                  <a:gd name="T42" fmla="*/ 126 w 253"/>
                  <a:gd name="T43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" h="248">
                    <a:moveTo>
                      <a:pt x="126" y="23"/>
                    </a:moveTo>
                    <a:lnTo>
                      <a:pt x="126" y="23"/>
                    </a:lnTo>
                    <a:cubicBezTo>
                      <a:pt x="122" y="23"/>
                      <a:pt x="120" y="23"/>
                      <a:pt x="116" y="24"/>
                    </a:cubicBezTo>
                    <a:lnTo>
                      <a:pt x="116" y="24"/>
                    </a:lnTo>
                    <a:cubicBezTo>
                      <a:pt x="60" y="29"/>
                      <a:pt x="18" y="79"/>
                      <a:pt x="23" y="136"/>
                    </a:cubicBezTo>
                    <a:lnTo>
                      <a:pt x="23" y="136"/>
                    </a:lnTo>
                    <a:cubicBezTo>
                      <a:pt x="28" y="192"/>
                      <a:pt x="78" y="234"/>
                      <a:pt x="134" y="229"/>
                    </a:cubicBezTo>
                    <a:lnTo>
                      <a:pt x="134" y="229"/>
                    </a:lnTo>
                    <a:cubicBezTo>
                      <a:pt x="191" y="225"/>
                      <a:pt x="234" y="174"/>
                      <a:pt x="229" y="118"/>
                    </a:cubicBezTo>
                    <a:lnTo>
                      <a:pt x="229" y="118"/>
                    </a:lnTo>
                    <a:cubicBezTo>
                      <a:pt x="223" y="64"/>
                      <a:pt x="178" y="23"/>
                      <a:pt x="126" y="23"/>
                    </a:cubicBezTo>
                    <a:close/>
                    <a:moveTo>
                      <a:pt x="126" y="247"/>
                    </a:moveTo>
                    <a:lnTo>
                      <a:pt x="126" y="247"/>
                    </a:lnTo>
                    <a:cubicBezTo>
                      <a:pt x="64" y="247"/>
                      <a:pt x="11" y="200"/>
                      <a:pt x="5" y="138"/>
                    </a:cubicBezTo>
                    <a:lnTo>
                      <a:pt x="5" y="138"/>
                    </a:lnTo>
                    <a:cubicBezTo>
                      <a:pt x="0" y="72"/>
                      <a:pt x="49" y="13"/>
                      <a:pt x="115" y="7"/>
                    </a:cubicBezTo>
                    <a:lnTo>
                      <a:pt x="115" y="7"/>
                    </a:lnTo>
                    <a:cubicBezTo>
                      <a:pt x="181" y="0"/>
                      <a:pt x="240" y="50"/>
                      <a:pt x="246" y="116"/>
                    </a:cubicBezTo>
                    <a:lnTo>
                      <a:pt x="246" y="116"/>
                    </a:lnTo>
                    <a:cubicBezTo>
                      <a:pt x="252" y="182"/>
                      <a:pt x="202" y="241"/>
                      <a:pt x="136" y="247"/>
                    </a:cubicBezTo>
                    <a:lnTo>
                      <a:pt x="136" y="247"/>
                    </a:lnTo>
                    <a:cubicBezTo>
                      <a:pt x="133" y="247"/>
                      <a:pt x="129" y="247"/>
                      <a:pt x="126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71">
                <a:extLst>
                  <a:ext uri="{FF2B5EF4-FFF2-40B4-BE49-F238E27FC236}">
                    <a16:creationId xmlns:a16="http://schemas.microsoft.com/office/drawing/2014/main" id="{F7C30FC5-CF1C-40B1-A9C4-366EC95BF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8140" y="9234263"/>
                <a:ext cx="207995" cy="207995"/>
              </a:xfrm>
              <a:custGeom>
                <a:avLst/>
                <a:gdLst>
                  <a:gd name="T0" fmla="*/ 228 w 235"/>
                  <a:gd name="T1" fmla="*/ 107 h 235"/>
                  <a:gd name="T2" fmla="*/ 228 w 235"/>
                  <a:gd name="T3" fmla="*/ 107 h 235"/>
                  <a:gd name="T4" fmla="*/ 126 w 235"/>
                  <a:gd name="T5" fmla="*/ 229 h 235"/>
                  <a:gd name="T6" fmla="*/ 126 w 235"/>
                  <a:gd name="T7" fmla="*/ 229 h 235"/>
                  <a:gd name="T8" fmla="*/ 6 w 235"/>
                  <a:gd name="T9" fmla="*/ 127 h 235"/>
                  <a:gd name="T10" fmla="*/ 6 w 235"/>
                  <a:gd name="T11" fmla="*/ 127 h 235"/>
                  <a:gd name="T12" fmla="*/ 107 w 235"/>
                  <a:gd name="T13" fmla="*/ 6 h 235"/>
                  <a:gd name="T14" fmla="*/ 107 w 235"/>
                  <a:gd name="T15" fmla="*/ 6 h 235"/>
                  <a:gd name="T16" fmla="*/ 228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4" y="169"/>
                      <a:pt x="188" y="223"/>
                      <a:pt x="126" y="229"/>
                    </a:cubicBezTo>
                    <a:lnTo>
                      <a:pt x="126" y="229"/>
                    </a:lnTo>
                    <a:cubicBezTo>
                      <a:pt x="66" y="234"/>
                      <a:pt x="11" y="189"/>
                      <a:pt x="6" y="127"/>
                    </a:cubicBezTo>
                    <a:lnTo>
                      <a:pt x="6" y="127"/>
                    </a:lnTo>
                    <a:cubicBezTo>
                      <a:pt x="0" y="65"/>
                      <a:pt x="45" y="11"/>
                      <a:pt x="107" y="6"/>
                    </a:cubicBezTo>
                    <a:lnTo>
                      <a:pt x="107" y="6"/>
                    </a:lnTo>
                    <a:cubicBezTo>
                      <a:pt x="169" y="0"/>
                      <a:pt x="223" y="45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72">
                <a:extLst>
                  <a:ext uri="{FF2B5EF4-FFF2-40B4-BE49-F238E27FC236}">
                    <a16:creationId xmlns:a16="http://schemas.microsoft.com/office/drawing/2014/main" id="{B7611B76-0145-4A67-9860-7ED3D0C07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0291" y="9226414"/>
                <a:ext cx="223693" cy="215844"/>
              </a:xfrm>
              <a:custGeom>
                <a:avLst/>
                <a:gdLst>
                  <a:gd name="T0" fmla="*/ 126 w 250"/>
                  <a:gd name="T1" fmla="*/ 20 h 244"/>
                  <a:gd name="T2" fmla="*/ 126 w 250"/>
                  <a:gd name="T3" fmla="*/ 20 h 244"/>
                  <a:gd name="T4" fmla="*/ 117 w 250"/>
                  <a:gd name="T5" fmla="*/ 21 h 244"/>
                  <a:gd name="T6" fmla="*/ 117 w 250"/>
                  <a:gd name="T7" fmla="*/ 21 h 244"/>
                  <a:gd name="T8" fmla="*/ 23 w 250"/>
                  <a:gd name="T9" fmla="*/ 132 h 244"/>
                  <a:gd name="T10" fmla="*/ 23 w 250"/>
                  <a:gd name="T11" fmla="*/ 132 h 244"/>
                  <a:gd name="T12" fmla="*/ 60 w 250"/>
                  <a:gd name="T13" fmla="*/ 202 h 244"/>
                  <a:gd name="T14" fmla="*/ 60 w 250"/>
                  <a:gd name="T15" fmla="*/ 202 h 244"/>
                  <a:gd name="T16" fmla="*/ 135 w 250"/>
                  <a:gd name="T17" fmla="*/ 226 h 244"/>
                  <a:gd name="T18" fmla="*/ 135 w 250"/>
                  <a:gd name="T19" fmla="*/ 226 h 244"/>
                  <a:gd name="T20" fmla="*/ 205 w 250"/>
                  <a:gd name="T21" fmla="*/ 189 h 244"/>
                  <a:gd name="T22" fmla="*/ 205 w 250"/>
                  <a:gd name="T23" fmla="*/ 189 h 244"/>
                  <a:gd name="T24" fmla="*/ 229 w 250"/>
                  <a:gd name="T25" fmla="*/ 114 h 244"/>
                  <a:gd name="T26" fmla="*/ 229 w 250"/>
                  <a:gd name="T27" fmla="*/ 114 h 244"/>
                  <a:gd name="T28" fmla="*/ 192 w 250"/>
                  <a:gd name="T29" fmla="*/ 44 h 244"/>
                  <a:gd name="T30" fmla="*/ 192 w 250"/>
                  <a:gd name="T31" fmla="*/ 44 h 244"/>
                  <a:gd name="T32" fmla="*/ 126 w 250"/>
                  <a:gd name="T33" fmla="*/ 20 h 244"/>
                  <a:gd name="T34" fmla="*/ 126 w 250"/>
                  <a:gd name="T35" fmla="*/ 243 h 244"/>
                  <a:gd name="T36" fmla="*/ 126 w 250"/>
                  <a:gd name="T37" fmla="*/ 243 h 244"/>
                  <a:gd name="T38" fmla="*/ 48 w 250"/>
                  <a:gd name="T39" fmla="*/ 216 h 244"/>
                  <a:gd name="T40" fmla="*/ 48 w 250"/>
                  <a:gd name="T41" fmla="*/ 216 h 244"/>
                  <a:gd name="T42" fmla="*/ 6 w 250"/>
                  <a:gd name="T43" fmla="*/ 134 h 244"/>
                  <a:gd name="T44" fmla="*/ 6 w 250"/>
                  <a:gd name="T45" fmla="*/ 134 h 244"/>
                  <a:gd name="T46" fmla="*/ 115 w 250"/>
                  <a:gd name="T47" fmla="*/ 2 h 244"/>
                  <a:gd name="T48" fmla="*/ 115 w 250"/>
                  <a:gd name="T49" fmla="*/ 2 h 244"/>
                  <a:gd name="T50" fmla="*/ 203 w 250"/>
                  <a:gd name="T51" fmla="*/ 31 h 244"/>
                  <a:gd name="T52" fmla="*/ 203 w 250"/>
                  <a:gd name="T53" fmla="*/ 31 h 244"/>
                  <a:gd name="T54" fmla="*/ 246 w 250"/>
                  <a:gd name="T55" fmla="*/ 112 h 244"/>
                  <a:gd name="T56" fmla="*/ 246 w 250"/>
                  <a:gd name="T57" fmla="*/ 112 h 244"/>
                  <a:gd name="T58" fmla="*/ 219 w 250"/>
                  <a:gd name="T59" fmla="*/ 200 h 244"/>
                  <a:gd name="T60" fmla="*/ 219 w 250"/>
                  <a:gd name="T61" fmla="*/ 200 h 244"/>
                  <a:gd name="T62" fmla="*/ 136 w 250"/>
                  <a:gd name="T63" fmla="*/ 243 h 244"/>
                  <a:gd name="T64" fmla="*/ 136 w 250"/>
                  <a:gd name="T65" fmla="*/ 243 h 244"/>
                  <a:gd name="T66" fmla="*/ 126 w 250"/>
                  <a:gd name="T67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0" h="244">
                    <a:moveTo>
                      <a:pt x="126" y="20"/>
                    </a:moveTo>
                    <a:lnTo>
                      <a:pt x="126" y="20"/>
                    </a:lnTo>
                    <a:cubicBezTo>
                      <a:pt x="123" y="20"/>
                      <a:pt x="120" y="20"/>
                      <a:pt x="117" y="21"/>
                    </a:cubicBezTo>
                    <a:lnTo>
                      <a:pt x="117" y="21"/>
                    </a:lnTo>
                    <a:cubicBezTo>
                      <a:pt x="60" y="26"/>
                      <a:pt x="18" y="75"/>
                      <a:pt x="23" y="132"/>
                    </a:cubicBezTo>
                    <a:lnTo>
                      <a:pt x="23" y="132"/>
                    </a:lnTo>
                    <a:cubicBezTo>
                      <a:pt x="26" y="159"/>
                      <a:pt x="39" y="184"/>
                      <a:pt x="60" y="202"/>
                    </a:cubicBezTo>
                    <a:lnTo>
                      <a:pt x="60" y="202"/>
                    </a:lnTo>
                    <a:cubicBezTo>
                      <a:pt x="81" y="220"/>
                      <a:pt x="107" y="228"/>
                      <a:pt x="135" y="226"/>
                    </a:cubicBezTo>
                    <a:lnTo>
                      <a:pt x="135" y="226"/>
                    </a:lnTo>
                    <a:cubicBezTo>
                      <a:pt x="163" y="224"/>
                      <a:pt x="188" y="211"/>
                      <a:pt x="205" y="189"/>
                    </a:cubicBezTo>
                    <a:lnTo>
                      <a:pt x="205" y="189"/>
                    </a:lnTo>
                    <a:cubicBezTo>
                      <a:pt x="223" y="168"/>
                      <a:pt x="231" y="141"/>
                      <a:pt x="229" y="114"/>
                    </a:cubicBezTo>
                    <a:lnTo>
                      <a:pt x="229" y="114"/>
                    </a:lnTo>
                    <a:cubicBezTo>
                      <a:pt x="226" y="87"/>
                      <a:pt x="214" y="62"/>
                      <a:pt x="192" y="44"/>
                    </a:cubicBezTo>
                    <a:lnTo>
                      <a:pt x="192" y="44"/>
                    </a:lnTo>
                    <a:cubicBezTo>
                      <a:pt x="173" y="28"/>
                      <a:pt x="150" y="20"/>
                      <a:pt x="126" y="20"/>
                    </a:cubicBezTo>
                    <a:close/>
                    <a:moveTo>
                      <a:pt x="126" y="243"/>
                    </a:moveTo>
                    <a:lnTo>
                      <a:pt x="126" y="243"/>
                    </a:lnTo>
                    <a:cubicBezTo>
                      <a:pt x="98" y="243"/>
                      <a:pt x="70" y="234"/>
                      <a:pt x="48" y="216"/>
                    </a:cubicBezTo>
                    <a:lnTo>
                      <a:pt x="48" y="216"/>
                    </a:lnTo>
                    <a:cubicBezTo>
                      <a:pt x="24" y="195"/>
                      <a:pt x="9" y="166"/>
                      <a:pt x="6" y="134"/>
                    </a:cubicBezTo>
                    <a:lnTo>
                      <a:pt x="6" y="134"/>
                    </a:lnTo>
                    <a:cubicBezTo>
                      <a:pt x="0" y="68"/>
                      <a:pt x="49" y="9"/>
                      <a:pt x="115" y="2"/>
                    </a:cubicBezTo>
                    <a:lnTo>
                      <a:pt x="115" y="2"/>
                    </a:lnTo>
                    <a:cubicBezTo>
                      <a:pt x="148" y="0"/>
                      <a:pt x="178" y="11"/>
                      <a:pt x="203" y="31"/>
                    </a:cubicBezTo>
                    <a:lnTo>
                      <a:pt x="203" y="31"/>
                    </a:lnTo>
                    <a:cubicBezTo>
                      <a:pt x="228" y="51"/>
                      <a:pt x="243" y="81"/>
                      <a:pt x="246" y="112"/>
                    </a:cubicBezTo>
                    <a:lnTo>
                      <a:pt x="246" y="112"/>
                    </a:lnTo>
                    <a:cubicBezTo>
                      <a:pt x="249" y="145"/>
                      <a:pt x="239" y="176"/>
                      <a:pt x="219" y="200"/>
                    </a:cubicBezTo>
                    <a:lnTo>
                      <a:pt x="219" y="200"/>
                    </a:lnTo>
                    <a:cubicBezTo>
                      <a:pt x="198" y="225"/>
                      <a:pt x="169" y="241"/>
                      <a:pt x="136" y="243"/>
                    </a:cubicBezTo>
                    <a:lnTo>
                      <a:pt x="136" y="243"/>
                    </a:lnTo>
                    <a:cubicBezTo>
                      <a:pt x="133" y="243"/>
                      <a:pt x="129" y="243"/>
                      <a:pt x="126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73">
                <a:extLst>
                  <a:ext uri="{FF2B5EF4-FFF2-40B4-BE49-F238E27FC236}">
                    <a16:creationId xmlns:a16="http://schemas.microsoft.com/office/drawing/2014/main" id="{D824BFA4-F94D-41B5-9663-555FB4954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2212" y="9285280"/>
                <a:ext cx="207995" cy="207998"/>
              </a:xfrm>
              <a:custGeom>
                <a:avLst/>
                <a:gdLst>
                  <a:gd name="T0" fmla="*/ 229 w 235"/>
                  <a:gd name="T1" fmla="*/ 107 h 235"/>
                  <a:gd name="T2" fmla="*/ 229 w 235"/>
                  <a:gd name="T3" fmla="*/ 107 h 235"/>
                  <a:gd name="T4" fmla="*/ 127 w 235"/>
                  <a:gd name="T5" fmla="*/ 228 h 235"/>
                  <a:gd name="T6" fmla="*/ 127 w 235"/>
                  <a:gd name="T7" fmla="*/ 228 h 235"/>
                  <a:gd name="T8" fmla="*/ 6 w 235"/>
                  <a:gd name="T9" fmla="*/ 126 h 235"/>
                  <a:gd name="T10" fmla="*/ 6 w 235"/>
                  <a:gd name="T11" fmla="*/ 126 h 235"/>
                  <a:gd name="T12" fmla="*/ 108 w 235"/>
                  <a:gd name="T13" fmla="*/ 5 h 235"/>
                  <a:gd name="T14" fmla="*/ 108 w 235"/>
                  <a:gd name="T15" fmla="*/ 5 h 235"/>
                  <a:gd name="T16" fmla="*/ 229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9" y="107"/>
                    </a:moveTo>
                    <a:lnTo>
                      <a:pt x="229" y="107"/>
                    </a:lnTo>
                    <a:cubicBezTo>
                      <a:pt x="234" y="168"/>
                      <a:pt x="189" y="223"/>
                      <a:pt x="127" y="228"/>
                    </a:cubicBezTo>
                    <a:lnTo>
                      <a:pt x="127" y="228"/>
                    </a:lnTo>
                    <a:cubicBezTo>
                      <a:pt x="66" y="234"/>
                      <a:pt x="12" y="188"/>
                      <a:pt x="6" y="126"/>
                    </a:cubicBezTo>
                    <a:lnTo>
                      <a:pt x="6" y="126"/>
                    </a:lnTo>
                    <a:cubicBezTo>
                      <a:pt x="0" y="66"/>
                      <a:pt x="46" y="11"/>
                      <a:pt x="108" y="5"/>
                    </a:cubicBezTo>
                    <a:lnTo>
                      <a:pt x="108" y="5"/>
                    </a:lnTo>
                    <a:cubicBezTo>
                      <a:pt x="169" y="0"/>
                      <a:pt x="223" y="45"/>
                      <a:pt x="229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74">
                <a:extLst>
                  <a:ext uri="{FF2B5EF4-FFF2-40B4-BE49-F238E27FC236}">
                    <a16:creationId xmlns:a16="http://schemas.microsoft.com/office/drawing/2014/main" id="{829A2F4B-6CDF-4147-96B7-16CEC4D94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8287" y="9277431"/>
                <a:ext cx="223696" cy="219770"/>
              </a:xfrm>
              <a:custGeom>
                <a:avLst/>
                <a:gdLst>
                  <a:gd name="T0" fmla="*/ 124 w 251"/>
                  <a:gd name="T1" fmla="*/ 23 h 248"/>
                  <a:gd name="T2" fmla="*/ 124 w 251"/>
                  <a:gd name="T3" fmla="*/ 23 h 248"/>
                  <a:gd name="T4" fmla="*/ 114 w 251"/>
                  <a:gd name="T5" fmla="*/ 23 h 248"/>
                  <a:gd name="T6" fmla="*/ 114 w 251"/>
                  <a:gd name="T7" fmla="*/ 23 h 248"/>
                  <a:gd name="T8" fmla="*/ 44 w 251"/>
                  <a:gd name="T9" fmla="*/ 60 h 248"/>
                  <a:gd name="T10" fmla="*/ 44 w 251"/>
                  <a:gd name="T11" fmla="*/ 60 h 248"/>
                  <a:gd name="T12" fmla="*/ 21 w 251"/>
                  <a:gd name="T13" fmla="*/ 135 h 248"/>
                  <a:gd name="T14" fmla="*/ 21 w 251"/>
                  <a:gd name="T15" fmla="*/ 135 h 248"/>
                  <a:gd name="T16" fmla="*/ 132 w 251"/>
                  <a:gd name="T17" fmla="*/ 229 h 248"/>
                  <a:gd name="T18" fmla="*/ 132 w 251"/>
                  <a:gd name="T19" fmla="*/ 229 h 248"/>
                  <a:gd name="T20" fmla="*/ 226 w 251"/>
                  <a:gd name="T21" fmla="*/ 116 h 248"/>
                  <a:gd name="T22" fmla="*/ 226 w 251"/>
                  <a:gd name="T23" fmla="*/ 116 h 248"/>
                  <a:gd name="T24" fmla="*/ 124 w 251"/>
                  <a:gd name="T25" fmla="*/ 23 h 248"/>
                  <a:gd name="T26" fmla="*/ 123 w 251"/>
                  <a:gd name="T27" fmla="*/ 247 h 248"/>
                  <a:gd name="T28" fmla="*/ 123 w 251"/>
                  <a:gd name="T29" fmla="*/ 247 h 248"/>
                  <a:gd name="T30" fmla="*/ 3 w 251"/>
                  <a:gd name="T31" fmla="*/ 136 h 248"/>
                  <a:gd name="T32" fmla="*/ 3 w 251"/>
                  <a:gd name="T33" fmla="*/ 136 h 248"/>
                  <a:gd name="T34" fmla="*/ 31 w 251"/>
                  <a:gd name="T35" fmla="*/ 48 h 248"/>
                  <a:gd name="T36" fmla="*/ 31 w 251"/>
                  <a:gd name="T37" fmla="*/ 48 h 248"/>
                  <a:gd name="T38" fmla="*/ 113 w 251"/>
                  <a:gd name="T39" fmla="*/ 6 h 248"/>
                  <a:gd name="T40" fmla="*/ 113 w 251"/>
                  <a:gd name="T41" fmla="*/ 6 h 248"/>
                  <a:gd name="T42" fmla="*/ 243 w 251"/>
                  <a:gd name="T43" fmla="*/ 115 h 248"/>
                  <a:gd name="T44" fmla="*/ 243 w 251"/>
                  <a:gd name="T45" fmla="*/ 115 h 248"/>
                  <a:gd name="T46" fmla="*/ 134 w 251"/>
                  <a:gd name="T47" fmla="*/ 246 h 248"/>
                  <a:gd name="T48" fmla="*/ 134 w 251"/>
                  <a:gd name="T49" fmla="*/ 246 h 248"/>
                  <a:gd name="T50" fmla="*/ 123 w 251"/>
                  <a:gd name="T51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248">
                    <a:moveTo>
                      <a:pt x="124" y="23"/>
                    </a:moveTo>
                    <a:lnTo>
                      <a:pt x="124" y="23"/>
                    </a:lnTo>
                    <a:cubicBezTo>
                      <a:pt x="120" y="23"/>
                      <a:pt x="118" y="23"/>
                      <a:pt x="114" y="23"/>
                    </a:cubicBezTo>
                    <a:lnTo>
                      <a:pt x="114" y="23"/>
                    </a:lnTo>
                    <a:cubicBezTo>
                      <a:pt x="87" y="26"/>
                      <a:pt x="62" y="39"/>
                      <a:pt x="44" y="60"/>
                    </a:cubicBezTo>
                    <a:lnTo>
                      <a:pt x="44" y="60"/>
                    </a:lnTo>
                    <a:cubicBezTo>
                      <a:pt x="27" y="80"/>
                      <a:pt x="19" y="107"/>
                      <a:pt x="21" y="135"/>
                    </a:cubicBezTo>
                    <a:lnTo>
                      <a:pt x="21" y="135"/>
                    </a:lnTo>
                    <a:cubicBezTo>
                      <a:pt x="26" y="192"/>
                      <a:pt x="76" y="234"/>
                      <a:pt x="132" y="229"/>
                    </a:cubicBezTo>
                    <a:lnTo>
                      <a:pt x="132" y="229"/>
                    </a:lnTo>
                    <a:cubicBezTo>
                      <a:pt x="189" y="224"/>
                      <a:pt x="231" y="173"/>
                      <a:pt x="226" y="116"/>
                    </a:cubicBezTo>
                    <a:lnTo>
                      <a:pt x="226" y="116"/>
                    </a:lnTo>
                    <a:cubicBezTo>
                      <a:pt x="221" y="63"/>
                      <a:pt x="176" y="23"/>
                      <a:pt x="124" y="23"/>
                    </a:cubicBezTo>
                    <a:close/>
                    <a:moveTo>
                      <a:pt x="123" y="247"/>
                    </a:moveTo>
                    <a:lnTo>
                      <a:pt x="123" y="247"/>
                    </a:lnTo>
                    <a:cubicBezTo>
                      <a:pt x="61" y="247"/>
                      <a:pt x="9" y="199"/>
                      <a:pt x="3" y="136"/>
                    </a:cubicBezTo>
                    <a:lnTo>
                      <a:pt x="3" y="136"/>
                    </a:lnTo>
                    <a:cubicBezTo>
                      <a:pt x="0" y="105"/>
                      <a:pt x="10" y="73"/>
                      <a:pt x="31" y="48"/>
                    </a:cubicBezTo>
                    <a:lnTo>
                      <a:pt x="31" y="48"/>
                    </a:lnTo>
                    <a:cubicBezTo>
                      <a:pt x="52" y="24"/>
                      <a:pt x="81" y="9"/>
                      <a:pt x="113" y="6"/>
                    </a:cubicBezTo>
                    <a:lnTo>
                      <a:pt x="113" y="6"/>
                    </a:lnTo>
                    <a:cubicBezTo>
                      <a:pt x="179" y="0"/>
                      <a:pt x="238" y="49"/>
                      <a:pt x="243" y="115"/>
                    </a:cubicBezTo>
                    <a:lnTo>
                      <a:pt x="243" y="115"/>
                    </a:lnTo>
                    <a:cubicBezTo>
                      <a:pt x="250" y="181"/>
                      <a:pt x="200" y="240"/>
                      <a:pt x="134" y="246"/>
                    </a:cubicBezTo>
                    <a:lnTo>
                      <a:pt x="134" y="246"/>
                    </a:lnTo>
                    <a:cubicBezTo>
                      <a:pt x="131" y="246"/>
                      <a:pt x="127" y="247"/>
                      <a:pt x="123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75">
                <a:extLst>
                  <a:ext uri="{FF2B5EF4-FFF2-40B4-BE49-F238E27FC236}">
                    <a16:creationId xmlns:a16="http://schemas.microsoft.com/office/drawing/2014/main" id="{AB1C0702-8547-4277-8BA1-A0150FF21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946" y="9363769"/>
                <a:ext cx="207995" cy="207998"/>
              </a:xfrm>
              <a:custGeom>
                <a:avLst/>
                <a:gdLst>
                  <a:gd name="T0" fmla="*/ 228 w 234"/>
                  <a:gd name="T1" fmla="*/ 107 h 234"/>
                  <a:gd name="T2" fmla="*/ 228 w 234"/>
                  <a:gd name="T3" fmla="*/ 107 h 234"/>
                  <a:gd name="T4" fmla="*/ 127 w 234"/>
                  <a:gd name="T5" fmla="*/ 228 h 234"/>
                  <a:gd name="T6" fmla="*/ 127 w 234"/>
                  <a:gd name="T7" fmla="*/ 228 h 234"/>
                  <a:gd name="T8" fmla="*/ 5 w 234"/>
                  <a:gd name="T9" fmla="*/ 127 h 234"/>
                  <a:gd name="T10" fmla="*/ 5 w 234"/>
                  <a:gd name="T11" fmla="*/ 127 h 234"/>
                  <a:gd name="T12" fmla="*/ 106 w 234"/>
                  <a:gd name="T13" fmla="*/ 6 h 234"/>
                  <a:gd name="T14" fmla="*/ 106 w 234"/>
                  <a:gd name="T15" fmla="*/ 6 h 234"/>
                  <a:gd name="T16" fmla="*/ 228 w 234"/>
                  <a:gd name="T17" fmla="*/ 107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234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3" y="168"/>
                      <a:pt x="188" y="223"/>
                      <a:pt x="127" y="228"/>
                    </a:cubicBezTo>
                    <a:lnTo>
                      <a:pt x="127" y="228"/>
                    </a:lnTo>
                    <a:cubicBezTo>
                      <a:pt x="65" y="233"/>
                      <a:pt x="11" y="188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5" y="10"/>
                      <a:pt x="106" y="6"/>
                    </a:cubicBezTo>
                    <a:lnTo>
                      <a:pt x="106" y="6"/>
                    </a:lnTo>
                    <a:cubicBezTo>
                      <a:pt x="168" y="0"/>
                      <a:pt x="223" y="46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76">
                <a:extLst>
                  <a:ext uri="{FF2B5EF4-FFF2-40B4-BE49-F238E27FC236}">
                    <a16:creationId xmlns:a16="http://schemas.microsoft.com/office/drawing/2014/main" id="{06B5C5A4-B51E-4D1A-A905-9B29FFA43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6020" y="9355920"/>
                <a:ext cx="223696" cy="219770"/>
              </a:xfrm>
              <a:custGeom>
                <a:avLst/>
                <a:gdLst>
                  <a:gd name="T0" fmla="*/ 124 w 250"/>
                  <a:gd name="T1" fmla="*/ 23 h 247"/>
                  <a:gd name="T2" fmla="*/ 124 w 250"/>
                  <a:gd name="T3" fmla="*/ 23 h 247"/>
                  <a:gd name="T4" fmla="*/ 114 w 250"/>
                  <a:gd name="T5" fmla="*/ 23 h 247"/>
                  <a:gd name="T6" fmla="*/ 114 w 250"/>
                  <a:gd name="T7" fmla="*/ 23 h 247"/>
                  <a:gd name="T8" fmla="*/ 45 w 250"/>
                  <a:gd name="T9" fmla="*/ 60 h 247"/>
                  <a:gd name="T10" fmla="*/ 45 w 250"/>
                  <a:gd name="T11" fmla="*/ 60 h 247"/>
                  <a:gd name="T12" fmla="*/ 21 w 250"/>
                  <a:gd name="T13" fmla="*/ 135 h 247"/>
                  <a:gd name="T14" fmla="*/ 21 w 250"/>
                  <a:gd name="T15" fmla="*/ 135 h 247"/>
                  <a:gd name="T16" fmla="*/ 133 w 250"/>
                  <a:gd name="T17" fmla="*/ 229 h 247"/>
                  <a:gd name="T18" fmla="*/ 133 w 250"/>
                  <a:gd name="T19" fmla="*/ 229 h 247"/>
                  <a:gd name="T20" fmla="*/ 226 w 250"/>
                  <a:gd name="T21" fmla="*/ 117 h 247"/>
                  <a:gd name="T22" fmla="*/ 226 w 250"/>
                  <a:gd name="T23" fmla="*/ 117 h 247"/>
                  <a:gd name="T24" fmla="*/ 124 w 250"/>
                  <a:gd name="T25" fmla="*/ 23 h 247"/>
                  <a:gd name="T26" fmla="*/ 124 w 250"/>
                  <a:gd name="T27" fmla="*/ 246 h 247"/>
                  <a:gd name="T28" fmla="*/ 124 w 250"/>
                  <a:gd name="T29" fmla="*/ 246 h 247"/>
                  <a:gd name="T30" fmla="*/ 4 w 250"/>
                  <a:gd name="T31" fmla="*/ 136 h 247"/>
                  <a:gd name="T32" fmla="*/ 4 w 250"/>
                  <a:gd name="T33" fmla="*/ 136 h 247"/>
                  <a:gd name="T34" fmla="*/ 31 w 250"/>
                  <a:gd name="T35" fmla="*/ 49 h 247"/>
                  <a:gd name="T36" fmla="*/ 31 w 250"/>
                  <a:gd name="T37" fmla="*/ 49 h 247"/>
                  <a:gd name="T38" fmla="*/ 113 w 250"/>
                  <a:gd name="T39" fmla="*/ 6 h 247"/>
                  <a:gd name="T40" fmla="*/ 113 w 250"/>
                  <a:gd name="T41" fmla="*/ 6 h 247"/>
                  <a:gd name="T42" fmla="*/ 243 w 250"/>
                  <a:gd name="T43" fmla="*/ 116 h 247"/>
                  <a:gd name="T44" fmla="*/ 243 w 250"/>
                  <a:gd name="T45" fmla="*/ 116 h 247"/>
                  <a:gd name="T46" fmla="*/ 134 w 250"/>
                  <a:gd name="T47" fmla="*/ 246 h 247"/>
                  <a:gd name="T48" fmla="*/ 134 w 250"/>
                  <a:gd name="T49" fmla="*/ 246 h 247"/>
                  <a:gd name="T50" fmla="*/ 124 w 250"/>
                  <a:gd name="T5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47">
                    <a:moveTo>
                      <a:pt x="124" y="23"/>
                    </a:moveTo>
                    <a:lnTo>
                      <a:pt x="124" y="23"/>
                    </a:lnTo>
                    <a:cubicBezTo>
                      <a:pt x="121" y="23"/>
                      <a:pt x="118" y="23"/>
                      <a:pt x="114" y="23"/>
                    </a:cubicBezTo>
                    <a:lnTo>
                      <a:pt x="114" y="23"/>
                    </a:lnTo>
                    <a:cubicBezTo>
                      <a:pt x="87" y="26"/>
                      <a:pt x="62" y="38"/>
                      <a:pt x="45" y="60"/>
                    </a:cubicBezTo>
                    <a:lnTo>
                      <a:pt x="45" y="60"/>
                    </a:lnTo>
                    <a:cubicBezTo>
                      <a:pt x="27" y="81"/>
                      <a:pt x="18" y="108"/>
                      <a:pt x="21" y="135"/>
                    </a:cubicBezTo>
                    <a:lnTo>
                      <a:pt x="21" y="135"/>
                    </a:lnTo>
                    <a:cubicBezTo>
                      <a:pt x="26" y="192"/>
                      <a:pt x="76" y="234"/>
                      <a:pt x="133" y="229"/>
                    </a:cubicBezTo>
                    <a:lnTo>
                      <a:pt x="133" y="229"/>
                    </a:lnTo>
                    <a:cubicBezTo>
                      <a:pt x="190" y="223"/>
                      <a:pt x="232" y="173"/>
                      <a:pt x="226" y="117"/>
                    </a:cubicBezTo>
                    <a:lnTo>
                      <a:pt x="226" y="117"/>
                    </a:lnTo>
                    <a:cubicBezTo>
                      <a:pt x="221" y="63"/>
                      <a:pt x="177" y="23"/>
                      <a:pt x="124" y="23"/>
                    </a:cubicBezTo>
                    <a:close/>
                    <a:moveTo>
                      <a:pt x="124" y="246"/>
                    </a:moveTo>
                    <a:lnTo>
                      <a:pt x="124" y="246"/>
                    </a:lnTo>
                    <a:cubicBezTo>
                      <a:pt x="62" y="246"/>
                      <a:pt x="9" y="199"/>
                      <a:pt x="4" y="136"/>
                    </a:cubicBezTo>
                    <a:lnTo>
                      <a:pt x="4" y="136"/>
                    </a:lnTo>
                    <a:cubicBezTo>
                      <a:pt x="0" y="104"/>
                      <a:pt x="11" y="74"/>
                      <a:pt x="31" y="49"/>
                    </a:cubicBezTo>
                    <a:lnTo>
                      <a:pt x="31" y="49"/>
                    </a:lnTo>
                    <a:cubicBezTo>
                      <a:pt x="52" y="24"/>
                      <a:pt x="81" y="9"/>
                      <a:pt x="113" y="6"/>
                    </a:cubicBezTo>
                    <a:lnTo>
                      <a:pt x="113" y="6"/>
                    </a:lnTo>
                    <a:cubicBezTo>
                      <a:pt x="179" y="0"/>
                      <a:pt x="238" y="49"/>
                      <a:pt x="243" y="116"/>
                    </a:cubicBezTo>
                    <a:lnTo>
                      <a:pt x="243" y="116"/>
                    </a:lnTo>
                    <a:cubicBezTo>
                      <a:pt x="249" y="181"/>
                      <a:pt x="201" y="240"/>
                      <a:pt x="134" y="246"/>
                    </a:cubicBezTo>
                    <a:lnTo>
                      <a:pt x="134" y="246"/>
                    </a:lnTo>
                    <a:cubicBezTo>
                      <a:pt x="130" y="246"/>
                      <a:pt x="127" y="246"/>
                      <a:pt x="124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77">
                <a:extLst>
                  <a:ext uri="{FF2B5EF4-FFF2-40B4-BE49-F238E27FC236}">
                    <a16:creationId xmlns:a16="http://schemas.microsoft.com/office/drawing/2014/main" id="{4FA3A531-CA99-437A-B146-BC91DD87C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4889" y="9516824"/>
                <a:ext cx="207995" cy="207995"/>
              </a:xfrm>
              <a:custGeom>
                <a:avLst/>
                <a:gdLst>
                  <a:gd name="T0" fmla="*/ 228 w 235"/>
                  <a:gd name="T1" fmla="*/ 107 h 235"/>
                  <a:gd name="T2" fmla="*/ 228 w 235"/>
                  <a:gd name="T3" fmla="*/ 107 h 235"/>
                  <a:gd name="T4" fmla="*/ 127 w 235"/>
                  <a:gd name="T5" fmla="*/ 228 h 235"/>
                  <a:gd name="T6" fmla="*/ 127 w 235"/>
                  <a:gd name="T7" fmla="*/ 228 h 235"/>
                  <a:gd name="T8" fmla="*/ 5 w 235"/>
                  <a:gd name="T9" fmla="*/ 127 h 235"/>
                  <a:gd name="T10" fmla="*/ 5 w 235"/>
                  <a:gd name="T11" fmla="*/ 127 h 235"/>
                  <a:gd name="T12" fmla="*/ 107 w 235"/>
                  <a:gd name="T13" fmla="*/ 6 h 235"/>
                  <a:gd name="T14" fmla="*/ 107 w 235"/>
                  <a:gd name="T15" fmla="*/ 6 h 235"/>
                  <a:gd name="T16" fmla="*/ 228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4" y="168"/>
                      <a:pt x="188" y="223"/>
                      <a:pt x="127" y="228"/>
                    </a:cubicBezTo>
                    <a:lnTo>
                      <a:pt x="127" y="228"/>
                    </a:lnTo>
                    <a:cubicBezTo>
                      <a:pt x="65" y="234"/>
                      <a:pt x="10" y="188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6" y="11"/>
                      <a:pt x="107" y="6"/>
                    </a:cubicBezTo>
                    <a:lnTo>
                      <a:pt x="107" y="6"/>
                    </a:lnTo>
                    <a:cubicBezTo>
                      <a:pt x="168" y="0"/>
                      <a:pt x="223" y="46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78">
                <a:extLst>
                  <a:ext uri="{FF2B5EF4-FFF2-40B4-BE49-F238E27FC236}">
                    <a16:creationId xmlns:a16="http://schemas.microsoft.com/office/drawing/2014/main" id="{19096FE4-FF39-4ABC-8341-901C64046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040" y="9508975"/>
                <a:ext cx="223693" cy="219770"/>
              </a:xfrm>
              <a:custGeom>
                <a:avLst/>
                <a:gdLst>
                  <a:gd name="T0" fmla="*/ 125 w 252"/>
                  <a:gd name="T1" fmla="*/ 23 h 248"/>
                  <a:gd name="T2" fmla="*/ 125 w 252"/>
                  <a:gd name="T3" fmla="*/ 23 h 248"/>
                  <a:gd name="T4" fmla="*/ 116 w 252"/>
                  <a:gd name="T5" fmla="*/ 23 h 248"/>
                  <a:gd name="T6" fmla="*/ 116 w 252"/>
                  <a:gd name="T7" fmla="*/ 23 h 248"/>
                  <a:gd name="T8" fmla="*/ 23 w 252"/>
                  <a:gd name="T9" fmla="*/ 135 h 248"/>
                  <a:gd name="T10" fmla="*/ 23 w 252"/>
                  <a:gd name="T11" fmla="*/ 135 h 248"/>
                  <a:gd name="T12" fmla="*/ 135 w 252"/>
                  <a:gd name="T13" fmla="*/ 228 h 248"/>
                  <a:gd name="T14" fmla="*/ 135 w 252"/>
                  <a:gd name="T15" fmla="*/ 228 h 248"/>
                  <a:gd name="T16" fmla="*/ 228 w 252"/>
                  <a:gd name="T17" fmla="*/ 116 h 248"/>
                  <a:gd name="T18" fmla="*/ 228 w 252"/>
                  <a:gd name="T19" fmla="*/ 116 h 248"/>
                  <a:gd name="T20" fmla="*/ 125 w 252"/>
                  <a:gd name="T21" fmla="*/ 23 h 248"/>
                  <a:gd name="T22" fmla="*/ 125 w 252"/>
                  <a:gd name="T23" fmla="*/ 247 h 248"/>
                  <a:gd name="T24" fmla="*/ 125 w 252"/>
                  <a:gd name="T25" fmla="*/ 247 h 248"/>
                  <a:gd name="T26" fmla="*/ 6 w 252"/>
                  <a:gd name="T27" fmla="*/ 136 h 248"/>
                  <a:gd name="T28" fmla="*/ 6 w 252"/>
                  <a:gd name="T29" fmla="*/ 136 h 248"/>
                  <a:gd name="T30" fmla="*/ 115 w 252"/>
                  <a:gd name="T31" fmla="*/ 6 h 248"/>
                  <a:gd name="T32" fmla="*/ 115 w 252"/>
                  <a:gd name="T33" fmla="*/ 6 h 248"/>
                  <a:gd name="T34" fmla="*/ 246 w 252"/>
                  <a:gd name="T35" fmla="*/ 116 h 248"/>
                  <a:gd name="T36" fmla="*/ 246 w 252"/>
                  <a:gd name="T37" fmla="*/ 116 h 248"/>
                  <a:gd name="T38" fmla="*/ 137 w 252"/>
                  <a:gd name="T39" fmla="*/ 246 h 248"/>
                  <a:gd name="T40" fmla="*/ 137 w 252"/>
                  <a:gd name="T41" fmla="*/ 246 h 248"/>
                  <a:gd name="T42" fmla="*/ 125 w 252"/>
                  <a:gd name="T43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2" h="248">
                    <a:moveTo>
                      <a:pt x="125" y="23"/>
                    </a:moveTo>
                    <a:lnTo>
                      <a:pt x="125" y="23"/>
                    </a:lnTo>
                    <a:cubicBezTo>
                      <a:pt x="123" y="23"/>
                      <a:pt x="119" y="23"/>
                      <a:pt x="116" y="23"/>
                    </a:cubicBezTo>
                    <a:lnTo>
                      <a:pt x="116" y="23"/>
                    </a:lnTo>
                    <a:cubicBezTo>
                      <a:pt x="60" y="28"/>
                      <a:pt x="18" y="79"/>
                      <a:pt x="23" y="135"/>
                    </a:cubicBezTo>
                    <a:lnTo>
                      <a:pt x="23" y="135"/>
                    </a:lnTo>
                    <a:cubicBezTo>
                      <a:pt x="28" y="192"/>
                      <a:pt x="79" y="234"/>
                      <a:pt x="135" y="228"/>
                    </a:cubicBezTo>
                    <a:lnTo>
                      <a:pt x="135" y="228"/>
                    </a:lnTo>
                    <a:cubicBezTo>
                      <a:pt x="191" y="224"/>
                      <a:pt x="233" y="174"/>
                      <a:pt x="228" y="116"/>
                    </a:cubicBezTo>
                    <a:lnTo>
                      <a:pt x="228" y="116"/>
                    </a:lnTo>
                    <a:cubicBezTo>
                      <a:pt x="224" y="63"/>
                      <a:pt x="178" y="23"/>
                      <a:pt x="125" y="23"/>
                    </a:cubicBezTo>
                    <a:close/>
                    <a:moveTo>
                      <a:pt x="125" y="247"/>
                    </a:moveTo>
                    <a:lnTo>
                      <a:pt x="125" y="247"/>
                    </a:lnTo>
                    <a:cubicBezTo>
                      <a:pt x="64" y="247"/>
                      <a:pt x="11" y="199"/>
                      <a:pt x="6" y="136"/>
                    </a:cubicBezTo>
                    <a:lnTo>
                      <a:pt x="6" y="136"/>
                    </a:lnTo>
                    <a:cubicBezTo>
                      <a:pt x="0" y="70"/>
                      <a:pt x="49" y="12"/>
                      <a:pt x="115" y="6"/>
                    </a:cubicBezTo>
                    <a:lnTo>
                      <a:pt x="115" y="6"/>
                    </a:lnTo>
                    <a:cubicBezTo>
                      <a:pt x="181" y="0"/>
                      <a:pt x="240" y="49"/>
                      <a:pt x="246" y="116"/>
                    </a:cubicBezTo>
                    <a:lnTo>
                      <a:pt x="246" y="116"/>
                    </a:lnTo>
                    <a:cubicBezTo>
                      <a:pt x="251" y="182"/>
                      <a:pt x="203" y="240"/>
                      <a:pt x="137" y="246"/>
                    </a:cubicBezTo>
                    <a:lnTo>
                      <a:pt x="137" y="246"/>
                    </a:lnTo>
                    <a:cubicBezTo>
                      <a:pt x="132" y="247"/>
                      <a:pt x="129" y="247"/>
                      <a:pt x="125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79">
                <a:extLst>
                  <a:ext uri="{FF2B5EF4-FFF2-40B4-BE49-F238E27FC236}">
                    <a16:creationId xmlns:a16="http://schemas.microsoft.com/office/drawing/2014/main" id="{CE2CBF06-7CA8-4903-AAB1-E8296D047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8435" y="9634558"/>
                <a:ext cx="207995" cy="207995"/>
              </a:xfrm>
              <a:custGeom>
                <a:avLst/>
                <a:gdLst>
                  <a:gd name="T0" fmla="*/ 228 w 235"/>
                  <a:gd name="T1" fmla="*/ 107 h 235"/>
                  <a:gd name="T2" fmla="*/ 228 w 235"/>
                  <a:gd name="T3" fmla="*/ 107 h 235"/>
                  <a:gd name="T4" fmla="*/ 126 w 235"/>
                  <a:gd name="T5" fmla="*/ 228 h 235"/>
                  <a:gd name="T6" fmla="*/ 126 w 235"/>
                  <a:gd name="T7" fmla="*/ 228 h 235"/>
                  <a:gd name="T8" fmla="*/ 5 w 235"/>
                  <a:gd name="T9" fmla="*/ 127 h 235"/>
                  <a:gd name="T10" fmla="*/ 5 w 235"/>
                  <a:gd name="T11" fmla="*/ 127 h 235"/>
                  <a:gd name="T12" fmla="*/ 106 w 235"/>
                  <a:gd name="T13" fmla="*/ 5 h 235"/>
                  <a:gd name="T14" fmla="*/ 106 w 235"/>
                  <a:gd name="T15" fmla="*/ 5 h 235"/>
                  <a:gd name="T16" fmla="*/ 228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4" y="168"/>
                      <a:pt x="187" y="223"/>
                      <a:pt x="126" y="228"/>
                    </a:cubicBezTo>
                    <a:lnTo>
                      <a:pt x="126" y="228"/>
                    </a:lnTo>
                    <a:cubicBezTo>
                      <a:pt x="65" y="234"/>
                      <a:pt x="10" y="189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5" y="11"/>
                      <a:pt x="106" y="5"/>
                    </a:cubicBezTo>
                    <a:lnTo>
                      <a:pt x="106" y="5"/>
                    </a:lnTo>
                    <a:cubicBezTo>
                      <a:pt x="168" y="0"/>
                      <a:pt x="222" y="46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80">
                <a:extLst>
                  <a:ext uri="{FF2B5EF4-FFF2-40B4-BE49-F238E27FC236}">
                    <a16:creationId xmlns:a16="http://schemas.microsoft.com/office/drawing/2014/main" id="{7055EC59-9087-4403-AD89-0C17DCC1D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80587" y="9626709"/>
                <a:ext cx="223693" cy="219770"/>
              </a:xfrm>
              <a:custGeom>
                <a:avLst/>
                <a:gdLst>
                  <a:gd name="T0" fmla="*/ 125 w 250"/>
                  <a:gd name="T1" fmla="*/ 23 h 248"/>
                  <a:gd name="T2" fmla="*/ 125 w 250"/>
                  <a:gd name="T3" fmla="*/ 23 h 248"/>
                  <a:gd name="T4" fmla="*/ 116 w 250"/>
                  <a:gd name="T5" fmla="*/ 23 h 248"/>
                  <a:gd name="T6" fmla="*/ 116 w 250"/>
                  <a:gd name="T7" fmla="*/ 23 h 248"/>
                  <a:gd name="T8" fmla="*/ 23 w 250"/>
                  <a:gd name="T9" fmla="*/ 135 h 248"/>
                  <a:gd name="T10" fmla="*/ 23 w 250"/>
                  <a:gd name="T11" fmla="*/ 135 h 248"/>
                  <a:gd name="T12" fmla="*/ 135 w 250"/>
                  <a:gd name="T13" fmla="*/ 228 h 248"/>
                  <a:gd name="T14" fmla="*/ 135 w 250"/>
                  <a:gd name="T15" fmla="*/ 228 h 248"/>
                  <a:gd name="T16" fmla="*/ 204 w 250"/>
                  <a:gd name="T17" fmla="*/ 192 h 248"/>
                  <a:gd name="T18" fmla="*/ 204 w 250"/>
                  <a:gd name="T19" fmla="*/ 192 h 248"/>
                  <a:gd name="T20" fmla="*/ 228 w 250"/>
                  <a:gd name="T21" fmla="*/ 117 h 248"/>
                  <a:gd name="T22" fmla="*/ 228 w 250"/>
                  <a:gd name="T23" fmla="*/ 117 h 248"/>
                  <a:gd name="T24" fmla="*/ 125 w 250"/>
                  <a:gd name="T25" fmla="*/ 23 h 248"/>
                  <a:gd name="T26" fmla="*/ 125 w 250"/>
                  <a:gd name="T27" fmla="*/ 247 h 248"/>
                  <a:gd name="T28" fmla="*/ 125 w 250"/>
                  <a:gd name="T29" fmla="*/ 247 h 248"/>
                  <a:gd name="T30" fmla="*/ 5 w 250"/>
                  <a:gd name="T31" fmla="*/ 137 h 248"/>
                  <a:gd name="T32" fmla="*/ 5 w 250"/>
                  <a:gd name="T33" fmla="*/ 137 h 248"/>
                  <a:gd name="T34" fmla="*/ 115 w 250"/>
                  <a:gd name="T35" fmla="*/ 6 h 248"/>
                  <a:gd name="T36" fmla="*/ 115 w 250"/>
                  <a:gd name="T37" fmla="*/ 6 h 248"/>
                  <a:gd name="T38" fmla="*/ 245 w 250"/>
                  <a:gd name="T39" fmla="*/ 116 h 248"/>
                  <a:gd name="T40" fmla="*/ 245 w 250"/>
                  <a:gd name="T41" fmla="*/ 116 h 248"/>
                  <a:gd name="T42" fmla="*/ 218 w 250"/>
                  <a:gd name="T43" fmla="*/ 204 h 248"/>
                  <a:gd name="T44" fmla="*/ 218 w 250"/>
                  <a:gd name="T45" fmla="*/ 204 h 248"/>
                  <a:gd name="T46" fmla="*/ 136 w 250"/>
                  <a:gd name="T47" fmla="*/ 246 h 248"/>
                  <a:gd name="T48" fmla="*/ 136 w 250"/>
                  <a:gd name="T49" fmla="*/ 246 h 248"/>
                  <a:gd name="T50" fmla="*/ 125 w 250"/>
                  <a:gd name="T51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248">
                    <a:moveTo>
                      <a:pt x="125" y="23"/>
                    </a:moveTo>
                    <a:lnTo>
                      <a:pt x="125" y="23"/>
                    </a:lnTo>
                    <a:cubicBezTo>
                      <a:pt x="123" y="23"/>
                      <a:pt x="119" y="23"/>
                      <a:pt x="116" y="23"/>
                    </a:cubicBezTo>
                    <a:lnTo>
                      <a:pt x="116" y="23"/>
                    </a:lnTo>
                    <a:cubicBezTo>
                      <a:pt x="59" y="28"/>
                      <a:pt x="17" y="79"/>
                      <a:pt x="23" y="135"/>
                    </a:cubicBezTo>
                    <a:lnTo>
                      <a:pt x="23" y="135"/>
                    </a:lnTo>
                    <a:cubicBezTo>
                      <a:pt x="27" y="192"/>
                      <a:pt x="78" y="234"/>
                      <a:pt x="135" y="228"/>
                    </a:cubicBezTo>
                    <a:lnTo>
                      <a:pt x="135" y="228"/>
                    </a:lnTo>
                    <a:cubicBezTo>
                      <a:pt x="162" y="226"/>
                      <a:pt x="187" y="213"/>
                      <a:pt x="204" y="192"/>
                    </a:cubicBezTo>
                    <a:lnTo>
                      <a:pt x="204" y="192"/>
                    </a:lnTo>
                    <a:cubicBezTo>
                      <a:pt x="222" y="171"/>
                      <a:pt x="231" y="145"/>
                      <a:pt x="228" y="117"/>
                    </a:cubicBezTo>
                    <a:lnTo>
                      <a:pt x="228" y="117"/>
                    </a:lnTo>
                    <a:cubicBezTo>
                      <a:pt x="223" y="63"/>
                      <a:pt x="178" y="23"/>
                      <a:pt x="125" y="23"/>
                    </a:cubicBezTo>
                    <a:close/>
                    <a:moveTo>
                      <a:pt x="125" y="247"/>
                    </a:moveTo>
                    <a:lnTo>
                      <a:pt x="125" y="247"/>
                    </a:lnTo>
                    <a:cubicBezTo>
                      <a:pt x="63" y="247"/>
                      <a:pt x="10" y="199"/>
                      <a:pt x="5" y="137"/>
                    </a:cubicBezTo>
                    <a:lnTo>
                      <a:pt x="5" y="137"/>
                    </a:lnTo>
                    <a:cubicBezTo>
                      <a:pt x="0" y="70"/>
                      <a:pt x="48" y="12"/>
                      <a:pt x="115" y="6"/>
                    </a:cubicBezTo>
                    <a:lnTo>
                      <a:pt x="115" y="6"/>
                    </a:lnTo>
                    <a:cubicBezTo>
                      <a:pt x="181" y="0"/>
                      <a:pt x="239" y="49"/>
                      <a:pt x="245" y="116"/>
                    </a:cubicBezTo>
                    <a:lnTo>
                      <a:pt x="245" y="116"/>
                    </a:lnTo>
                    <a:cubicBezTo>
                      <a:pt x="249" y="147"/>
                      <a:pt x="238" y="179"/>
                      <a:pt x="218" y="204"/>
                    </a:cubicBezTo>
                    <a:lnTo>
                      <a:pt x="218" y="204"/>
                    </a:lnTo>
                    <a:cubicBezTo>
                      <a:pt x="197" y="228"/>
                      <a:pt x="168" y="243"/>
                      <a:pt x="136" y="246"/>
                    </a:cubicBezTo>
                    <a:lnTo>
                      <a:pt x="136" y="246"/>
                    </a:lnTo>
                    <a:cubicBezTo>
                      <a:pt x="132" y="247"/>
                      <a:pt x="129" y="247"/>
                      <a:pt x="125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81">
                <a:extLst>
                  <a:ext uri="{FF2B5EF4-FFF2-40B4-BE49-F238E27FC236}">
                    <a16:creationId xmlns:a16="http://schemas.microsoft.com/office/drawing/2014/main" id="{CB595F2C-89CA-4AA1-8BEB-CDE181802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4708" y="9332373"/>
                <a:ext cx="207995" cy="207998"/>
              </a:xfrm>
              <a:custGeom>
                <a:avLst/>
                <a:gdLst>
                  <a:gd name="T0" fmla="*/ 229 w 235"/>
                  <a:gd name="T1" fmla="*/ 106 h 234"/>
                  <a:gd name="T2" fmla="*/ 229 w 235"/>
                  <a:gd name="T3" fmla="*/ 106 h 234"/>
                  <a:gd name="T4" fmla="*/ 127 w 235"/>
                  <a:gd name="T5" fmla="*/ 228 h 234"/>
                  <a:gd name="T6" fmla="*/ 127 w 235"/>
                  <a:gd name="T7" fmla="*/ 228 h 234"/>
                  <a:gd name="T8" fmla="*/ 5 w 235"/>
                  <a:gd name="T9" fmla="*/ 127 h 234"/>
                  <a:gd name="T10" fmla="*/ 5 w 235"/>
                  <a:gd name="T11" fmla="*/ 127 h 234"/>
                  <a:gd name="T12" fmla="*/ 107 w 235"/>
                  <a:gd name="T13" fmla="*/ 5 h 234"/>
                  <a:gd name="T14" fmla="*/ 107 w 235"/>
                  <a:gd name="T15" fmla="*/ 5 h 234"/>
                  <a:gd name="T16" fmla="*/ 229 w 235"/>
                  <a:gd name="T17" fmla="*/ 10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4">
                    <a:moveTo>
                      <a:pt x="229" y="106"/>
                    </a:moveTo>
                    <a:lnTo>
                      <a:pt x="229" y="106"/>
                    </a:lnTo>
                    <a:cubicBezTo>
                      <a:pt x="234" y="168"/>
                      <a:pt x="188" y="223"/>
                      <a:pt x="127" y="228"/>
                    </a:cubicBezTo>
                    <a:lnTo>
                      <a:pt x="127" y="228"/>
                    </a:lnTo>
                    <a:cubicBezTo>
                      <a:pt x="65" y="233"/>
                      <a:pt x="11" y="188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5" y="10"/>
                      <a:pt x="107" y="5"/>
                    </a:cubicBezTo>
                    <a:lnTo>
                      <a:pt x="107" y="5"/>
                    </a:lnTo>
                    <a:cubicBezTo>
                      <a:pt x="169" y="0"/>
                      <a:pt x="223" y="46"/>
                      <a:pt x="229" y="1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82">
                <a:extLst>
                  <a:ext uri="{FF2B5EF4-FFF2-40B4-BE49-F238E27FC236}">
                    <a16:creationId xmlns:a16="http://schemas.microsoft.com/office/drawing/2014/main" id="{DE95539F-C0F6-4E75-B90D-BA7C24EDD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50783" y="9328450"/>
                <a:ext cx="219770" cy="219770"/>
              </a:xfrm>
              <a:custGeom>
                <a:avLst/>
                <a:gdLst>
                  <a:gd name="T0" fmla="*/ 123 w 247"/>
                  <a:gd name="T1" fmla="*/ 21 h 245"/>
                  <a:gd name="T2" fmla="*/ 123 w 247"/>
                  <a:gd name="T3" fmla="*/ 21 h 245"/>
                  <a:gd name="T4" fmla="*/ 114 w 247"/>
                  <a:gd name="T5" fmla="*/ 21 h 245"/>
                  <a:gd name="T6" fmla="*/ 114 w 247"/>
                  <a:gd name="T7" fmla="*/ 21 h 245"/>
                  <a:gd name="T8" fmla="*/ 44 w 247"/>
                  <a:gd name="T9" fmla="*/ 58 h 245"/>
                  <a:gd name="T10" fmla="*/ 44 w 247"/>
                  <a:gd name="T11" fmla="*/ 58 h 245"/>
                  <a:gd name="T12" fmla="*/ 21 w 247"/>
                  <a:gd name="T13" fmla="*/ 133 h 245"/>
                  <a:gd name="T14" fmla="*/ 21 w 247"/>
                  <a:gd name="T15" fmla="*/ 133 h 245"/>
                  <a:gd name="T16" fmla="*/ 56 w 247"/>
                  <a:gd name="T17" fmla="*/ 202 h 245"/>
                  <a:gd name="T18" fmla="*/ 56 w 247"/>
                  <a:gd name="T19" fmla="*/ 202 h 245"/>
                  <a:gd name="T20" fmla="*/ 132 w 247"/>
                  <a:gd name="T21" fmla="*/ 226 h 245"/>
                  <a:gd name="T22" fmla="*/ 132 w 247"/>
                  <a:gd name="T23" fmla="*/ 226 h 245"/>
                  <a:gd name="T24" fmla="*/ 202 w 247"/>
                  <a:gd name="T25" fmla="*/ 189 h 245"/>
                  <a:gd name="T26" fmla="*/ 202 w 247"/>
                  <a:gd name="T27" fmla="*/ 189 h 245"/>
                  <a:gd name="T28" fmla="*/ 225 w 247"/>
                  <a:gd name="T29" fmla="*/ 114 h 245"/>
                  <a:gd name="T30" fmla="*/ 225 w 247"/>
                  <a:gd name="T31" fmla="*/ 114 h 245"/>
                  <a:gd name="T32" fmla="*/ 189 w 247"/>
                  <a:gd name="T33" fmla="*/ 45 h 245"/>
                  <a:gd name="T34" fmla="*/ 189 w 247"/>
                  <a:gd name="T35" fmla="*/ 45 h 245"/>
                  <a:gd name="T36" fmla="*/ 123 w 247"/>
                  <a:gd name="T37" fmla="*/ 21 h 245"/>
                  <a:gd name="T38" fmla="*/ 122 w 247"/>
                  <a:gd name="T39" fmla="*/ 244 h 245"/>
                  <a:gd name="T40" fmla="*/ 122 w 247"/>
                  <a:gd name="T41" fmla="*/ 244 h 245"/>
                  <a:gd name="T42" fmla="*/ 45 w 247"/>
                  <a:gd name="T43" fmla="*/ 216 h 245"/>
                  <a:gd name="T44" fmla="*/ 45 w 247"/>
                  <a:gd name="T45" fmla="*/ 216 h 245"/>
                  <a:gd name="T46" fmla="*/ 3 w 247"/>
                  <a:gd name="T47" fmla="*/ 134 h 245"/>
                  <a:gd name="T48" fmla="*/ 3 w 247"/>
                  <a:gd name="T49" fmla="*/ 134 h 245"/>
                  <a:gd name="T50" fmla="*/ 31 w 247"/>
                  <a:gd name="T51" fmla="*/ 47 h 245"/>
                  <a:gd name="T52" fmla="*/ 31 w 247"/>
                  <a:gd name="T53" fmla="*/ 47 h 245"/>
                  <a:gd name="T54" fmla="*/ 112 w 247"/>
                  <a:gd name="T55" fmla="*/ 4 h 245"/>
                  <a:gd name="T56" fmla="*/ 112 w 247"/>
                  <a:gd name="T57" fmla="*/ 4 h 245"/>
                  <a:gd name="T58" fmla="*/ 200 w 247"/>
                  <a:gd name="T59" fmla="*/ 31 h 245"/>
                  <a:gd name="T60" fmla="*/ 200 w 247"/>
                  <a:gd name="T61" fmla="*/ 31 h 245"/>
                  <a:gd name="T62" fmla="*/ 243 w 247"/>
                  <a:gd name="T63" fmla="*/ 113 h 245"/>
                  <a:gd name="T64" fmla="*/ 243 w 247"/>
                  <a:gd name="T65" fmla="*/ 113 h 245"/>
                  <a:gd name="T66" fmla="*/ 215 w 247"/>
                  <a:gd name="T67" fmla="*/ 201 h 245"/>
                  <a:gd name="T68" fmla="*/ 215 w 247"/>
                  <a:gd name="T69" fmla="*/ 201 h 245"/>
                  <a:gd name="T70" fmla="*/ 134 w 247"/>
                  <a:gd name="T71" fmla="*/ 244 h 245"/>
                  <a:gd name="T72" fmla="*/ 134 w 247"/>
                  <a:gd name="T73" fmla="*/ 244 h 245"/>
                  <a:gd name="T74" fmla="*/ 122 w 247"/>
                  <a:gd name="T75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7" h="245">
                    <a:moveTo>
                      <a:pt x="123" y="21"/>
                    </a:moveTo>
                    <a:lnTo>
                      <a:pt x="123" y="21"/>
                    </a:lnTo>
                    <a:cubicBezTo>
                      <a:pt x="120" y="21"/>
                      <a:pt x="117" y="21"/>
                      <a:pt x="114" y="21"/>
                    </a:cubicBezTo>
                    <a:lnTo>
                      <a:pt x="114" y="21"/>
                    </a:lnTo>
                    <a:cubicBezTo>
                      <a:pt x="87" y="24"/>
                      <a:pt x="62" y="36"/>
                      <a:pt x="44" y="58"/>
                    </a:cubicBezTo>
                    <a:lnTo>
                      <a:pt x="44" y="58"/>
                    </a:lnTo>
                    <a:cubicBezTo>
                      <a:pt x="26" y="78"/>
                      <a:pt x="18" y="106"/>
                      <a:pt x="21" y="133"/>
                    </a:cubicBezTo>
                    <a:lnTo>
                      <a:pt x="21" y="133"/>
                    </a:lnTo>
                    <a:cubicBezTo>
                      <a:pt x="22" y="160"/>
                      <a:pt x="36" y="185"/>
                      <a:pt x="56" y="202"/>
                    </a:cubicBezTo>
                    <a:lnTo>
                      <a:pt x="56" y="202"/>
                    </a:lnTo>
                    <a:cubicBezTo>
                      <a:pt x="78" y="220"/>
                      <a:pt x="104" y="229"/>
                      <a:pt x="132" y="226"/>
                    </a:cubicBezTo>
                    <a:lnTo>
                      <a:pt x="132" y="226"/>
                    </a:lnTo>
                    <a:cubicBezTo>
                      <a:pt x="159" y="224"/>
                      <a:pt x="184" y="211"/>
                      <a:pt x="202" y="189"/>
                    </a:cubicBezTo>
                    <a:lnTo>
                      <a:pt x="202" y="189"/>
                    </a:lnTo>
                    <a:cubicBezTo>
                      <a:pt x="219" y="169"/>
                      <a:pt x="228" y="142"/>
                      <a:pt x="225" y="114"/>
                    </a:cubicBezTo>
                    <a:lnTo>
                      <a:pt x="225" y="114"/>
                    </a:lnTo>
                    <a:cubicBezTo>
                      <a:pt x="223" y="87"/>
                      <a:pt x="210" y="62"/>
                      <a:pt x="189" y="45"/>
                    </a:cubicBezTo>
                    <a:lnTo>
                      <a:pt x="189" y="45"/>
                    </a:lnTo>
                    <a:cubicBezTo>
                      <a:pt x="170" y="28"/>
                      <a:pt x="147" y="21"/>
                      <a:pt x="123" y="21"/>
                    </a:cubicBezTo>
                    <a:close/>
                    <a:moveTo>
                      <a:pt x="122" y="244"/>
                    </a:moveTo>
                    <a:lnTo>
                      <a:pt x="122" y="244"/>
                    </a:lnTo>
                    <a:cubicBezTo>
                      <a:pt x="94" y="244"/>
                      <a:pt x="68" y="234"/>
                      <a:pt x="45" y="216"/>
                    </a:cubicBezTo>
                    <a:lnTo>
                      <a:pt x="45" y="216"/>
                    </a:lnTo>
                    <a:cubicBezTo>
                      <a:pt x="21" y="195"/>
                      <a:pt x="6" y="166"/>
                      <a:pt x="3" y="134"/>
                    </a:cubicBezTo>
                    <a:lnTo>
                      <a:pt x="3" y="134"/>
                    </a:lnTo>
                    <a:cubicBezTo>
                      <a:pt x="0" y="102"/>
                      <a:pt x="9" y="70"/>
                      <a:pt x="31" y="47"/>
                    </a:cubicBezTo>
                    <a:lnTo>
                      <a:pt x="31" y="47"/>
                    </a:lnTo>
                    <a:cubicBezTo>
                      <a:pt x="51" y="22"/>
                      <a:pt x="81" y="6"/>
                      <a:pt x="112" y="4"/>
                    </a:cubicBezTo>
                    <a:lnTo>
                      <a:pt x="112" y="4"/>
                    </a:lnTo>
                    <a:cubicBezTo>
                      <a:pt x="145" y="0"/>
                      <a:pt x="176" y="11"/>
                      <a:pt x="200" y="31"/>
                    </a:cubicBezTo>
                    <a:lnTo>
                      <a:pt x="200" y="31"/>
                    </a:lnTo>
                    <a:cubicBezTo>
                      <a:pt x="225" y="51"/>
                      <a:pt x="240" y="81"/>
                      <a:pt x="243" y="113"/>
                    </a:cubicBezTo>
                    <a:lnTo>
                      <a:pt x="243" y="113"/>
                    </a:lnTo>
                    <a:cubicBezTo>
                      <a:pt x="246" y="145"/>
                      <a:pt x="236" y="176"/>
                      <a:pt x="215" y="201"/>
                    </a:cubicBezTo>
                    <a:lnTo>
                      <a:pt x="215" y="201"/>
                    </a:lnTo>
                    <a:cubicBezTo>
                      <a:pt x="194" y="225"/>
                      <a:pt x="165" y="241"/>
                      <a:pt x="134" y="244"/>
                    </a:cubicBezTo>
                    <a:lnTo>
                      <a:pt x="134" y="244"/>
                    </a:lnTo>
                    <a:cubicBezTo>
                      <a:pt x="130" y="244"/>
                      <a:pt x="126" y="244"/>
                      <a:pt x="122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83">
                <a:extLst>
                  <a:ext uri="{FF2B5EF4-FFF2-40B4-BE49-F238E27FC236}">
                    <a16:creationId xmlns:a16="http://schemas.microsoft.com/office/drawing/2014/main" id="{B51326F5-881D-4F19-A0E2-E8DD1CBDB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1423" y="9477580"/>
                <a:ext cx="207998" cy="207995"/>
              </a:xfrm>
              <a:custGeom>
                <a:avLst/>
                <a:gdLst>
                  <a:gd name="T0" fmla="*/ 229 w 234"/>
                  <a:gd name="T1" fmla="*/ 107 h 235"/>
                  <a:gd name="T2" fmla="*/ 229 w 234"/>
                  <a:gd name="T3" fmla="*/ 107 h 235"/>
                  <a:gd name="T4" fmla="*/ 127 w 234"/>
                  <a:gd name="T5" fmla="*/ 228 h 235"/>
                  <a:gd name="T6" fmla="*/ 127 w 234"/>
                  <a:gd name="T7" fmla="*/ 228 h 235"/>
                  <a:gd name="T8" fmla="*/ 6 w 234"/>
                  <a:gd name="T9" fmla="*/ 127 h 235"/>
                  <a:gd name="T10" fmla="*/ 6 w 234"/>
                  <a:gd name="T11" fmla="*/ 127 h 235"/>
                  <a:gd name="T12" fmla="*/ 107 w 234"/>
                  <a:gd name="T13" fmla="*/ 5 h 235"/>
                  <a:gd name="T14" fmla="*/ 107 w 234"/>
                  <a:gd name="T15" fmla="*/ 5 h 235"/>
                  <a:gd name="T16" fmla="*/ 229 w 234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235">
                    <a:moveTo>
                      <a:pt x="229" y="107"/>
                    </a:moveTo>
                    <a:lnTo>
                      <a:pt x="229" y="107"/>
                    </a:lnTo>
                    <a:cubicBezTo>
                      <a:pt x="233" y="169"/>
                      <a:pt x="188" y="223"/>
                      <a:pt x="127" y="228"/>
                    </a:cubicBezTo>
                    <a:lnTo>
                      <a:pt x="127" y="228"/>
                    </a:lnTo>
                    <a:cubicBezTo>
                      <a:pt x="65" y="234"/>
                      <a:pt x="11" y="189"/>
                      <a:pt x="6" y="127"/>
                    </a:cubicBezTo>
                    <a:lnTo>
                      <a:pt x="6" y="127"/>
                    </a:lnTo>
                    <a:cubicBezTo>
                      <a:pt x="0" y="65"/>
                      <a:pt x="45" y="11"/>
                      <a:pt x="107" y="5"/>
                    </a:cubicBezTo>
                    <a:lnTo>
                      <a:pt x="107" y="5"/>
                    </a:lnTo>
                    <a:cubicBezTo>
                      <a:pt x="168" y="0"/>
                      <a:pt x="222" y="45"/>
                      <a:pt x="229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84">
                <a:extLst>
                  <a:ext uri="{FF2B5EF4-FFF2-40B4-BE49-F238E27FC236}">
                    <a16:creationId xmlns:a16="http://schemas.microsoft.com/office/drawing/2014/main" id="{F7BF2595-63EC-4FD1-969C-6EE8C7D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3574" y="9469731"/>
                <a:ext cx="223696" cy="219770"/>
              </a:xfrm>
              <a:custGeom>
                <a:avLst/>
                <a:gdLst>
                  <a:gd name="T0" fmla="*/ 126 w 253"/>
                  <a:gd name="T1" fmla="*/ 23 h 248"/>
                  <a:gd name="T2" fmla="*/ 126 w 253"/>
                  <a:gd name="T3" fmla="*/ 23 h 248"/>
                  <a:gd name="T4" fmla="*/ 117 w 253"/>
                  <a:gd name="T5" fmla="*/ 23 h 248"/>
                  <a:gd name="T6" fmla="*/ 117 w 253"/>
                  <a:gd name="T7" fmla="*/ 23 h 248"/>
                  <a:gd name="T8" fmla="*/ 23 w 253"/>
                  <a:gd name="T9" fmla="*/ 135 h 248"/>
                  <a:gd name="T10" fmla="*/ 23 w 253"/>
                  <a:gd name="T11" fmla="*/ 135 h 248"/>
                  <a:gd name="T12" fmla="*/ 135 w 253"/>
                  <a:gd name="T13" fmla="*/ 228 h 248"/>
                  <a:gd name="T14" fmla="*/ 135 w 253"/>
                  <a:gd name="T15" fmla="*/ 228 h 248"/>
                  <a:gd name="T16" fmla="*/ 229 w 253"/>
                  <a:gd name="T17" fmla="*/ 117 h 248"/>
                  <a:gd name="T18" fmla="*/ 229 w 253"/>
                  <a:gd name="T19" fmla="*/ 117 h 248"/>
                  <a:gd name="T20" fmla="*/ 126 w 253"/>
                  <a:gd name="T21" fmla="*/ 23 h 248"/>
                  <a:gd name="T22" fmla="*/ 126 w 253"/>
                  <a:gd name="T23" fmla="*/ 247 h 248"/>
                  <a:gd name="T24" fmla="*/ 126 w 253"/>
                  <a:gd name="T25" fmla="*/ 247 h 248"/>
                  <a:gd name="T26" fmla="*/ 5 w 253"/>
                  <a:gd name="T27" fmla="*/ 137 h 248"/>
                  <a:gd name="T28" fmla="*/ 5 w 253"/>
                  <a:gd name="T29" fmla="*/ 137 h 248"/>
                  <a:gd name="T30" fmla="*/ 115 w 253"/>
                  <a:gd name="T31" fmla="*/ 6 h 248"/>
                  <a:gd name="T32" fmla="*/ 115 w 253"/>
                  <a:gd name="T33" fmla="*/ 6 h 248"/>
                  <a:gd name="T34" fmla="*/ 246 w 253"/>
                  <a:gd name="T35" fmla="*/ 116 h 248"/>
                  <a:gd name="T36" fmla="*/ 246 w 253"/>
                  <a:gd name="T37" fmla="*/ 116 h 248"/>
                  <a:gd name="T38" fmla="*/ 136 w 253"/>
                  <a:gd name="T39" fmla="*/ 247 h 248"/>
                  <a:gd name="T40" fmla="*/ 136 w 253"/>
                  <a:gd name="T41" fmla="*/ 247 h 248"/>
                  <a:gd name="T42" fmla="*/ 126 w 253"/>
                  <a:gd name="T43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" h="248">
                    <a:moveTo>
                      <a:pt x="126" y="23"/>
                    </a:moveTo>
                    <a:lnTo>
                      <a:pt x="126" y="23"/>
                    </a:lnTo>
                    <a:cubicBezTo>
                      <a:pt x="123" y="23"/>
                      <a:pt x="120" y="23"/>
                      <a:pt x="117" y="23"/>
                    </a:cubicBezTo>
                    <a:lnTo>
                      <a:pt x="117" y="23"/>
                    </a:lnTo>
                    <a:cubicBezTo>
                      <a:pt x="60" y="28"/>
                      <a:pt x="18" y="79"/>
                      <a:pt x="23" y="135"/>
                    </a:cubicBezTo>
                    <a:lnTo>
                      <a:pt x="23" y="135"/>
                    </a:lnTo>
                    <a:cubicBezTo>
                      <a:pt x="28" y="192"/>
                      <a:pt x="78" y="234"/>
                      <a:pt x="135" y="228"/>
                    </a:cubicBezTo>
                    <a:lnTo>
                      <a:pt x="135" y="228"/>
                    </a:lnTo>
                    <a:cubicBezTo>
                      <a:pt x="191" y="223"/>
                      <a:pt x="233" y="174"/>
                      <a:pt x="229" y="117"/>
                    </a:cubicBezTo>
                    <a:lnTo>
                      <a:pt x="229" y="117"/>
                    </a:lnTo>
                    <a:cubicBezTo>
                      <a:pt x="224" y="63"/>
                      <a:pt x="178" y="23"/>
                      <a:pt x="126" y="23"/>
                    </a:cubicBezTo>
                    <a:close/>
                    <a:moveTo>
                      <a:pt x="126" y="247"/>
                    </a:moveTo>
                    <a:lnTo>
                      <a:pt x="126" y="247"/>
                    </a:lnTo>
                    <a:cubicBezTo>
                      <a:pt x="64" y="247"/>
                      <a:pt x="11" y="199"/>
                      <a:pt x="5" y="137"/>
                    </a:cubicBezTo>
                    <a:lnTo>
                      <a:pt x="5" y="137"/>
                    </a:lnTo>
                    <a:cubicBezTo>
                      <a:pt x="0" y="70"/>
                      <a:pt x="49" y="12"/>
                      <a:pt x="115" y="6"/>
                    </a:cubicBezTo>
                    <a:lnTo>
                      <a:pt x="115" y="6"/>
                    </a:lnTo>
                    <a:cubicBezTo>
                      <a:pt x="181" y="0"/>
                      <a:pt x="240" y="50"/>
                      <a:pt x="246" y="116"/>
                    </a:cubicBezTo>
                    <a:lnTo>
                      <a:pt x="246" y="116"/>
                    </a:lnTo>
                    <a:cubicBezTo>
                      <a:pt x="252" y="181"/>
                      <a:pt x="202" y="241"/>
                      <a:pt x="136" y="247"/>
                    </a:cubicBezTo>
                    <a:lnTo>
                      <a:pt x="136" y="247"/>
                    </a:lnTo>
                    <a:cubicBezTo>
                      <a:pt x="133" y="247"/>
                      <a:pt x="130" y="247"/>
                      <a:pt x="126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85">
                <a:extLst>
                  <a:ext uri="{FF2B5EF4-FFF2-40B4-BE49-F238E27FC236}">
                    <a16:creationId xmlns:a16="http://schemas.microsoft.com/office/drawing/2014/main" id="{3667EB11-FA34-401D-93AF-2E483E1AC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4855" y="9371618"/>
                <a:ext cx="207998" cy="207998"/>
              </a:xfrm>
              <a:custGeom>
                <a:avLst/>
                <a:gdLst>
                  <a:gd name="T0" fmla="*/ 228 w 235"/>
                  <a:gd name="T1" fmla="*/ 107 h 234"/>
                  <a:gd name="T2" fmla="*/ 228 w 235"/>
                  <a:gd name="T3" fmla="*/ 107 h 234"/>
                  <a:gd name="T4" fmla="*/ 126 w 235"/>
                  <a:gd name="T5" fmla="*/ 227 h 234"/>
                  <a:gd name="T6" fmla="*/ 126 w 235"/>
                  <a:gd name="T7" fmla="*/ 227 h 234"/>
                  <a:gd name="T8" fmla="*/ 5 w 235"/>
                  <a:gd name="T9" fmla="*/ 127 h 234"/>
                  <a:gd name="T10" fmla="*/ 5 w 235"/>
                  <a:gd name="T11" fmla="*/ 127 h 234"/>
                  <a:gd name="T12" fmla="*/ 107 w 235"/>
                  <a:gd name="T13" fmla="*/ 5 h 234"/>
                  <a:gd name="T14" fmla="*/ 107 w 235"/>
                  <a:gd name="T15" fmla="*/ 5 h 234"/>
                  <a:gd name="T16" fmla="*/ 228 w 235"/>
                  <a:gd name="T17" fmla="*/ 107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4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4" y="168"/>
                      <a:pt x="188" y="223"/>
                      <a:pt x="126" y="227"/>
                    </a:cubicBezTo>
                    <a:lnTo>
                      <a:pt x="126" y="227"/>
                    </a:lnTo>
                    <a:cubicBezTo>
                      <a:pt x="65" y="233"/>
                      <a:pt x="10" y="188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5" y="10"/>
                      <a:pt x="107" y="5"/>
                    </a:cubicBezTo>
                    <a:lnTo>
                      <a:pt x="107" y="5"/>
                    </a:lnTo>
                    <a:cubicBezTo>
                      <a:pt x="168" y="0"/>
                      <a:pt x="222" y="45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86">
                <a:extLst>
                  <a:ext uri="{FF2B5EF4-FFF2-40B4-BE49-F238E27FC236}">
                    <a16:creationId xmlns:a16="http://schemas.microsoft.com/office/drawing/2014/main" id="{9DF0AF6E-C9C9-4F22-A0EB-673A7DEDE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006" y="9363769"/>
                <a:ext cx="219770" cy="219770"/>
              </a:xfrm>
              <a:custGeom>
                <a:avLst/>
                <a:gdLst>
                  <a:gd name="T0" fmla="*/ 122 w 249"/>
                  <a:gd name="T1" fmla="*/ 23 h 248"/>
                  <a:gd name="T2" fmla="*/ 122 w 249"/>
                  <a:gd name="T3" fmla="*/ 23 h 248"/>
                  <a:gd name="T4" fmla="*/ 113 w 249"/>
                  <a:gd name="T5" fmla="*/ 23 h 248"/>
                  <a:gd name="T6" fmla="*/ 113 w 249"/>
                  <a:gd name="T7" fmla="*/ 23 h 248"/>
                  <a:gd name="T8" fmla="*/ 43 w 249"/>
                  <a:gd name="T9" fmla="*/ 60 h 248"/>
                  <a:gd name="T10" fmla="*/ 43 w 249"/>
                  <a:gd name="T11" fmla="*/ 60 h 248"/>
                  <a:gd name="T12" fmla="*/ 20 w 249"/>
                  <a:gd name="T13" fmla="*/ 135 h 248"/>
                  <a:gd name="T14" fmla="*/ 20 w 249"/>
                  <a:gd name="T15" fmla="*/ 135 h 248"/>
                  <a:gd name="T16" fmla="*/ 132 w 249"/>
                  <a:gd name="T17" fmla="*/ 229 h 248"/>
                  <a:gd name="T18" fmla="*/ 132 w 249"/>
                  <a:gd name="T19" fmla="*/ 229 h 248"/>
                  <a:gd name="T20" fmla="*/ 225 w 249"/>
                  <a:gd name="T21" fmla="*/ 117 h 248"/>
                  <a:gd name="T22" fmla="*/ 225 w 249"/>
                  <a:gd name="T23" fmla="*/ 117 h 248"/>
                  <a:gd name="T24" fmla="*/ 122 w 249"/>
                  <a:gd name="T25" fmla="*/ 23 h 248"/>
                  <a:gd name="T26" fmla="*/ 122 w 249"/>
                  <a:gd name="T27" fmla="*/ 247 h 248"/>
                  <a:gd name="T28" fmla="*/ 122 w 249"/>
                  <a:gd name="T29" fmla="*/ 247 h 248"/>
                  <a:gd name="T30" fmla="*/ 2 w 249"/>
                  <a:gd name="T31" fmla="*/ 137 h 248"/>
                  <a:gd name="T32" fmla="*/ 2 w 249"/>
                  <a:gd name="T33" fmla="*/ 137 h 248"/>
                  <a:gd name="T34" fmla="*/ 30 w 249"/>
                  <a:gd name="T35" fmla="*/ 49 h 248"/>
                  <a:gd name="T36" fmla="*/ 30 w 249"/>
                  <a:gd name="T37" fmla="*/ 49 h 248"/>
                  <a:gd name="T38" fmla="*/ 112 w 249"/>
                  <a:gd name="T39" fmla="*/ 6 h 248"/>
                  <a:gd name="T40" fmla="*/ 112 w 249"/>
                  <a:gd name="T41" fmla="*/ 6 h 248"/>
                  <a:gd name="T42" fmla="*/ 242 w 249"/>
                  <a:gd name="T43" fmla="*/ 116 h 248"/>
                  <a:gd name="T44" fmla="*/ 242 w 249"/>
                  <a:gd name="T45" fmla="*/ 116 h 248"/>
                  <a:gd name="T46" fmla="*/ 133 w 249"/>
                  <a:gd name="T47" fmla="*/ 246 h 248"/>
                  <a:gd name="T48" fmla="*/ 133 w 249"/>
                  <a:gd name="T49" fmla="*/ 246 h 248"/>
                  <a:gd name="T50" fmla="*/ 122 w 249"/>
                  <a:gd name="T51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9" h="248">
                    <a:moveTo>
                      <a:pt x="122" y="23"/>
                    </a:moveTo>
                    <a:lnTo>
                      <a:pt x="122" y="23"/>
                    </a:lnTo>
                    <a:cubicBezTo>
                      <a:pt x="120" y="23"/>
                      <a:pt x="116" y="23"/>
                      <a:pt x="113" y="23"/>
                    </a:cubicBezTo>
                    <a:lnTo>
                      <a:pt x="113" y="23"/>
                    </a:lnTo>
                    <a:cubicBezTo>
                      <a:pt x="86" y="26"/>
                      <a:pt x="60" y="39"/>
                      <a:pt x="43" y="60"/>
                    </a:cubicBezTo>
                    <a:lnTo>
                      <a:pt x="43" y="60"/>
                    </a:lnTo>
                    <a:cubicBezTo>
                      <a:pt x="25" y="82"/>
                      <a:pt x="17" y="108"/>
                      <a:pt x="20" y="135"/>
                    </a:cubicBezTo>
                    <a:lnTo>
                      <a:pt x="20" y="135"/>
                    </a:lnTo>
                    <a:cubicBezTo>
                      <a:pt x="24" y="192"/>
                      <a:pt x="75" y="234"/>
                      <a:pt x="132" y="229"/>
                    </a:cubicBezTo>
                    <a:lnTo>
                      <a:pt x="132" y="229"/>
                    </a:lnTo>
                    <a:cubicBezTo>
                      <a:pt x="188" y="224"/>
                      <a:pt x="230" y="174"/>
                      <a:pt x="225" y="117"/>
                    </a:cubicBezTo>
                    <a:lnTo>
                      <a:pt x="225" y="117"/>
                    </a:lnTo>
                    <a:cubicBezTo>
                      <a:pt x="221" y="64"/>
                      <a:pt x="175" y="23"/>
                      <a:pt x="122" y="23"/>
                    </a:cubicBezTo>
                    <a:close/>
                    <a:moveTo>
                      <a:pt x="122" y="247"/>
                    </a:moveTo>
                    <a:lnTo>
                      <a:pt x="122" y="247"/>
                    </a:lnTo>
                    <a:cubicBezTo>
                      <a:pt x="60" y="247"/>
                      <a:pt x="7" y="200"/>
                      <a:pt x="2" y="137"/>
                    </a:cubicBezTo>
                    <a:lnTo>
                      <a:pt x="2" y="137"/>
                    </a:lnTo>
                    <a:cubicBezTo>
                      <a:pt x="0" y="105"/>
                      <a:pt x="9" y="74"/>
                      <a:pt x="30" y="49"/>
                    </a:cubicBezTo>
                    <a:lnTo>
                      <a:pt x="30" y="49"/>
                    </a:lnTo>
                    <a:cubicBezTo>
                      <a:pt x="50" y="24"/>
                      <a:pt x="79" y="9"/>
                      <a:pt x="112" y="6"/>
                    </a:cubicBezTo>
                    <a:lnTo>
                      <a:pt x="112" y="6"/>
                    </a:lnTo>
                    <a:cubicBezTo>
                      <a:pt x="178" y="0"/>
                      <a:pt x="237" y="49"/>
                      <a:pt x="242" y="116"/>
                    </a:cubicBezTo>
                    <a:lnTo>
                      <a:pt x="242" y="116"/>
                    </a:lnTo>
                    <a:cubicBezTo>
                      <a:pt x="248" y="182"/>
                      <a:pt x="199" y="240"/>
                      <a:pt x="133" y="246"/>
                    </a:cubicBezTo>
                    <a:lnTo>
                      <a:pt x="133" y="246"/>
                    </a:lnTo>
                    <a:cubicBezTo>
                      <a:pt x="129" y="247"/>
                      <a:pt x="126" y="247"/>
                      <a:pt x="122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87">
                <a:extLst>
                  <a:ext uri="{FF2B5EF4-FFF2-40B4-BE49-F238E27FC236}">
                    <a16:creationId xmlns:a16="http://schemas.microsoft.com/office/drawing/2014/main" id="{0A43B19D-7D06-41C7-827B-454E23FE4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2212" y="9469731"/>
                <a:ext cx="207995" cy="207995"/>
              </a:xfrm>
              <a:custGeom>
                <a:avLst/>
                <a:gdLst>
                  <a:gd name="T0" fmla="*/ 229 w 235"/>
                  <a:gd name="T1" fmla="*/ 107 h 235"/>
                  <a:gd name="T2" fmla="*/ 229 w 235"/>
                  <a:gd name="T3" fmla="*/ 107 h 235"/>
                  <a:gd name="T4" fmla="*/ 127 w 235"/>
                  <a:gd name="T5" fmla="*/ 228 h 235"/>
                  <a:gd name="T6" fmla="*/ 127 w 235"/>
                  <a:gd name="T7" fmla="*/ 228 h 235"/>
                  <a:gd name="T8" fmla="*/ 6 w 235"/>
                  <a:gd name="T9" fmla="*/ 126 h 235"/>
                  <a:gd name="T10" fmla="*/ 6 w 235"/>
                  <a:gd name="T11" fmla="*/ 126 h 235"/>
                  <a:gd name="T12" fmla="*/ 107 w 235"/>
                  <a:gd name="T13" fmla="*/ 5 h 235"/>
                  <a:gd name="T14" fmla="*/ 107 w 235"/>
                  <a:gd name="T15" fmla="*/ 5 h 235"/>
                  <a:gd name="T16" fmla="*/ 229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9" y="107"/>
                    </a:moveTo>
                    <a:lnTo>
                      <a:pt x="229" y="107"/>
                    </a:lnTo>
                    <a:cubicBezTo>
                      <a:pt x="234" y="169"/>
                      <a:pt x="188" y="222"/>
                      <a:pt x="127" y="228"/>
                    </a:cubicBezTo>
                    <a:lnTo>
                      <a:pt x="127" y="228"/>
                    </a:lnTo>
                    <a:cubicBezTo>
                      <a:pt x="65" y="234"/>
                      <a:pt x="11" y="188"/>
                      <a:pt x="6" y="126"/>
                    </a:cubicBezTo>
                    <a:lnTo>
                      <a:pt x="6" y="126"/>
                    </a:lnTo>
                    <a:cubicBezTo>
                      <a:pt x="0" y="65"/>
                      <a:pt x="45" y="11"/>
                      <a:pt x="107" y="5"/>
                    </a:cubicBezTo>
                    <a:lnTo>
                      <a:pt x="107" y="5"/>
                    </a:lnTo>
                    <a:cubicBezTo>
                      <a:pt x="169" y="0"/>
                      <a:pt x="222" y="45"/>
                      <a:pt x="229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88">
                <a:extLst>
                  <a:ext uri="{FF2B5EF4-FFF2-40B4-BE49-F238E27FC236}">
                    <a16:creationId xmlns:a16="http://schemas.microsoft.com/office/drawing/2014/main" id="{78080CCB-C990-4860-A1C2-DE0FB7691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80438" y="9461882"/>
                <a:ext cx="223696" cy="219770"/>
              </a:xfrm>
              <a:custGeom>
                <a:avLst/>
                <a:gdLst>
                  <a:gd name="T0" fmla="*/ 126 w 253"/>
                  <a:gd name="T1" fmla="*/ 23 h 247"/>
                  <a:gd name="T2" fmla="*/ 126 w 253"/>
                  <a:gd name="T3" fmla="*/ 23 h 247"/>
                  <a:gd name="T4" fmla="*/ 117 w 253"/>
                  <a:gd name="T5" fmla="*/ 23 h 247"/>
                  <a:gd name="T6" fmla="*/ 117 w 253"/>
                  <a:gd name="T7" fmla="*/ 23 h 247"/>
                  <a:gd name="T8" fmla="*/ 24 w 253"/>
                  <a:gd name="T9" fmla="*/ 135 h 247"/>
                  <a:gd name="T10" fmla="*/ 24 w 253"/>
                  <a:gd name="T11" fmla="*/ 135 h 247"/>
                  <a:gd name="T12" fmla="*/ 135 w 253"/>
                  <a:gd name="T13" fmla="*/ 228 h 247"/>
                  <a:gd name="T14" fmla="*/ 135 w 253"/>
                  <a:gd name="T15" fmla="*/ 228 h 247"/>
                  <a:gd name="T16" fmla="*/ 229 w 253"/>
                  <a:gd name="T17" fmla="*/ 117 h 247"/>
                  <a:gd name="T18" fmla="*/ 229 w 253"/>
                  <a:gd name="T19" fmla="*/ 117 h 247"/>
                  <a:gd name="T20" fmla="*/ 126 w 253"/>
                  <a:gd name="T21" fmla="*/ 23 h 247"/>
                  <a:gd name="T22" fmla="*/ 126 w 253"/>
                  <a:gd name="T23" fmla="*/ 246 h 247"/>
                  <a:gd name="T24" fmla="*/ 126 w 253"/>
                  <a:gd name="T25" fmla="*/ 246 h 247"/>
                  <a:gd name="T26" fmla="*/ 5 w 253"/>
                  <a:gd name="T27" fmla="*/ 136 h 247"/>
                  <a:gd name="T28" fmla="*/ 5 w 253"/>
                  <a:gd name="T29" fmla="*/ 136 h 247"/>
                  <a:gd name="T30" fmla="*/ 115 w 253"/>
                  <a:gd name="T31" fmla="*/ 5 h 247"/>
                  <a:gd name="T32" fmla="*/ 115 w 253"/>
                  <a:gd name="T33" fmla="*/ 5 h 247"/>
                  <a:gd name="T34" fmla="*/ 246 w 253"/>
                  <a:gd name="T35" fmla="*/ 115 h 247"/>
                  <a:gd name="T36" fmla="*/ 246 w 253"/>
                  <a:gd name="T37" fmla="*/ 115 h 247"/>
                  <a:gd name="T38" fmla="*/ 136 w 253"/>
                  <a:gd name="T39" fmla="*/ 246 h 247"/>
                  <a:gd name="T40" fmla="*/ 136 w 253"/>
                  <a:gd name="T41" fmla="*/ 246 h 247"/>
                  <a:gd name="T42" fmla="*/ 126 w 253"/>
                  <a:gd name="T43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3" h="247">
                    <a:moveTo>
                      <a:pt x="126" y="23"/>
                    </a:moveTo>
                    <a:lnTo>
                      <a:pt x="126" y="23"/>
                    </a:lnTo>
                    <a:cubicBezTo>
                      <a:pt x="123" y="23"/>
                      <a:pt x="120" y="23"/>
                      <a:pt x="117" y="23"/>
                    </a:cubicBezTo>
                    <a:lnTo>
                      <a:pt x="117" y="23"/>
                    </a:lnTo>
                    <a:cubicBezTo>
                      <a:pt x="60" y="29"/>
                      <a:pt x="18" y="78"/>
                      <a:pt x="24" y="135"/>
                    </a:cubicBezTo>
                    <a:lnTo>
                      <a:pt x="24" y="135"/>
                    </a:lnTo>
                    <a:cubicBezTo>
                      <a:pt x="28" y="191"/>
                      <a:pt x="78" y="233"/>
                      <a:pt x="135" y="228"/>
                    </a:cubicBezTo>
                    <a:lnTo>
                      <a:pt x="135" y="228"/>
                    </a:lnTo>
                    <a:cubicBezTo>
                      <a:pt x="192" y="224"/>
                      <a:pt x="234" y="173"/>
                      <a:pt x="229" y="117"/>
                    </a:cubicBezTo>
                    <a:lnTo>
                      <a:pt x="229" y="117"/>
                    </a:lnTo>
                    <a:cubicBezTo>
                      <a:pt x="224" y="63"/>
                      <a:pt x="178" y="23"/>
                      <a:pt x="126" y="23"/>
                    </a:cubicBezTo>
                    <a:close/>
                    <a:moveTo>
                      <a:pt x="126" y="246"/>
                    </a:moveTo>
                    <a:lnTo>
                      <a:pt x="126" y="246"/>
                    </a:lnTo>
                    <a:cubicBezTo>
                      <a:pt x="64" y="246"/>
                      <a:pt x="11" y="199"/>
                      <a:pt x="5" y="136"/>
                    </a:cubicBezTo>
                    <a:lnTo>
                      <a:pt x="5" y="136"/>
                    </a:lnTo>
                    <a:cubicBezTo>
                      <a:pt x="0" y="70"/>
                      <a:pt x="49" y="11"/>
                      <a:pt x="115" y="5"/>
                    </a:cubicBezTo>
                    <a:lnTo>
                      <a:pt x="115" y="5"/>
                    </a:lnTo>
                    <a:cubicBezTo>
                      <a:pt x="182" y="0"/>
                      <a:pt x="240" y="49"/>
                      <a:pt x="246" y="115"/>
                    </a:cubicBezTo>
                    <a:lnTo>
                      <a:pt x="246" y="115"/>
                    </a:lnTo>
                    <a:cubicBezTo>
                      <a:pt x="252" y="181"/>
                      <a:pt x="203" y="240"/>
                      <a:pt x="136" y="246"/>
                    </a:cubicBezTo>
                    <a:lnTo>
                      <a:pt x="136" y="246"/>
                    </a:lnTo>
                    <a:cubicBezTo>
                      <a:pt x="133" y="246"/>
                      <a:pt x="130" y="246"/>
                      <a:pt x="126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89">
                <a:extLst>
                  <a:ext uri="{FF2B5EF4-FFF2-40B4-BE49-F238E27FC236}">
                    <a16:creationId xmlns:a16="http://schemas.microsoft.com/office/drawing/2014/main" id="{1385B8B6-ECEA-4138-8207-AE255C359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7006" y="9559992"/>
                <a:ext cx="207998" cy="207998"/>
              </a:xfrm>
              <a:custGeom>
                <a:avLst/>
                <a:gdLst>
                  <a:gd name="T0" fmla="*/ 228 w 235"/>
                  <a:gd name="T1" fmla="*/ 108 h 235"/>
                  <a:gd name="T2" fmla="*/ 228 w 235"/>
                  <a:gd name="T3" fmla="*/ 108 h 235"/>
                  <a:gd name="T4" fmla="*/ 127 w 235"/>
                  <a:gd name="T5" fmla="*/ 229 h 235"/>
                  <a:gd name="T6" fmla="*/ 127 w 235"/>
                  <a:gd name="T7" fmla="*/ 229 h 235"/>
                  <a:gd name="T8" fmla="*/ 5 w 235"/>
                  <a:gd name="T9" fmla="*/ 127 h 235"/>
                  <a:gd name="T10" fmla="*/ 5 w 235"/>
                  <a:gd name="T11" fmla="*/ 127 h 235"/>
                  <a:gd name="T12" fmla="*/ 107 w 235"/>
                  <a:gd name="T13" fmla="*/ 6 h 235"/>
                  <a:gd name="T14" fmla="*/ 107 w 235"/>
                  <a:gd name="T15" fmla="*/ 6 h 235"/>
                  <a:gd name="T16" fmla="*/ 228 w 235"/>
                  <a:gd name="T17" fmla="*/ 108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8" y="108"/>
                    </a:moveTo>
                    <a:lnTo>
                      <a:pt x="228" y="108"/>
                    </a:lnTo>
                    <a:cubicBezTo>
                      <a:pt x="234" y="169"/>
                      <a:pt x="188" y="224"/>
                      <a:pt x="127" y="229"/>
                    </a:cubicBezTo>
                    <a:lnTo>
                      <a:pt x="127" y="229"/>
                    </a:lnTo>
                    <a:cubicBezTo>
                      <a:pt x="65" y="234"/>
                      <a:pt x="11" y="189"/>
                      <a:pt x="5" y="127"/>
                    </a:cubicBezTo>
                    <a:lnTo>
                      <a:pt x="5" y="127"/>
                    </a:lnTo>
                    <a:cubicBezTo>
                      <a:pt x="0" y="66"/>
                      <a:pt x="45" y="12"/>
                      <a:pt x="107" y="6"/>
                    </a:cubicBezTo>
                    <a:lnTo>
                      <a:pt x="107" y="6"/>
                    </a:lnTo>
                    <a:cubicBezTo>
                      <a:pt x="169" y="0"/>
                      <a:pt x="222" y="46"/>
                      <a:pt x="228" y="1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90">
                <a:extLst>
                  <a:ext uri="{FF2B5EF4-FFF2-40B4-BE49-F238E27FC236}">
                    <a16:creationId xmlns:a16="http://schemas.microsoft.com/office/drawing/2014/main" id="{A0BDFA29-7841-48B0-9851-906A5B28E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9157" y="9552143"/>
                <a:ext cx="223696" cy="219770"/>
              </a:xfrm>
              <a:custGeom>
                <a:avLst/>
                <a:gdLst>
                  <a:gd name="T0" fmla="*/ 125 w 252"/>
                  <a:gd name="T1" fmla="*/ 22 h 247"/>
                  <a:gd name="T2" fmla="*/ 125 w 252"/>
                  <a:gd name="T3" fmla="*/ 22 h 247"/>
                  <a:gd name="T4" fmla="*/ 117 w 252"/>
                  <a:gd name="T5" fmla="*/ 23 h 247"/>
                  <a:gd name="T6" fmla="*/ 117 w 252"/>
                  <a:gd name="T7" fmla="*/ 23 h 247"/>
                  <a:gd name="T8" fmla="*/ 23 w 252"/>
                  <a:gd name="T9" fmla="*/ 134 h 247"/>
                  <a:gd name="T10" fmla="*/ 23 w 252"/>
                  <a:gd name="T11" fmla="*/ 134 h 247"/>
                  <a:gd name="T12" fmla="*/ 135 w 252"/>
                  <a:gd name="T13" fmla="*/ 228 h 247"/>
                  <a:gd name="T14" fmla="*/ 135 w 252"/>
                  <a:gd name="T15" fmla="*/ 228 h 247"/>
                  <a:gd name="T16" fmla="*/ 228 w 252"/>
                  <a:gd name="T17" fmla="*/ 116 h 247"/>
                  <a:gd name="T18" fmla="*/ 228 w 252"/>
                  <a:gd name="T19" fmla="*/ 116 h 247"/>
                  <a:gd name="T20" fmla="*/ 125 w 252"/>
                  <a:gd name="T21" fmla="*/ 22 h 247"/>
                  <a:gd name="T22" fmla="*/ 125 w 252"/>
                  <a:gd name="T23" fmla="*/ 246 h 247"/>
                  <a:gd name="T24" fmla="*/ 125 w 252"/>
                  <a:gd name="T25" fmla="*/ 246 h 247"/>
                  <a:gd name="T26" fmla="*/ 5 w 252"/>
                  <a:gd name="T27" fmla="*/ 136 h 247"/>
                  <a:gd name="T28" fmla="*/ 5 w 252"/>
                  <a:gd name="T29" fmla="*/ 136 h 247"/>
                  <a:gd name="T30" fmla="*/ 115 w 252"/>
                  <a:gd name="T31" fmla="*/ 6 h 247"/>
                  <a:gd name="T32" fmla="*/ 115 w 252"/>
                  <a:gd name="T33" fmla="*/ 6 h 247"/>
                  <a:gd name="T34" fmla="*/ 246 w 252"/>
                  <a:gd name="T35" fmla="*/ 114 h 247"/>
                  <a:gd name="T36" fmla="*/ 246 w 252"/>
                  <a:gd name="T37" fmla="*/ 114 h 247"/>
                  <a:gd name="T38" fmla="*/ 136 w 252"/>
                  <a:gd name="T39" fmla="*/ 245 h 247"/>
                  <a:gd name="T40" fmla="*/ 136 w 252"/>
                  <a:gd name="T41" fmla="*/ 245 h 247"/>
                  <a:gd name="T42" fmla="*/ 125 w 252"/>
                  <a:gd name="T43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2" h="247">
                    <a:moveTo>
                      <a:pt x="125" y="22"/>
                    </a:moveTo>
                    <a:lnTo>
                      <a:pt x="125" y="22"/>
                    </a:lnTo>
                    <a:cubicBezTo>
                      <a:pt x="123" y="22"/>
                      <a:pt x="119" y="23"/>
                      <a:pt x="117" y="23"/>
                    </a:cubicBezTo>
                    <a:lnTo>
                      <a:pt x="117" y="23"/>
                    </a:lnTo>
                    <a:cubicBezTo>
                      <a:pt x="60" y="28"/>
                      <a:pt x="18" y="78"/>
                      <a:pt x="23" y="134"/>
                    </a:cubicBezTo>
                    <a:lnTo>
                      <a:pt x="23" y="134"/>
                    </a:lnTo>
                    <a:cubicBezTo>
                      <a:pt x="28" y="192"/>
                      <a:pt x="78" y="234"/>
                      <a:pt x="135" y="228"/>
                    </a:cubicBezTo>
                    <a:lnTo>
                      <a:pt x="135" y="228"/>
                    </a:lnTo>
                    <a:cubicBezTo>
                      <a:pt x="191" y="223"/>
                      <a:pt x="233" y="173"/>
                      <a:pt x="228" y="116"/>
                    </a:cubicBezTo>
                    <a:lnTo>
                      <a:pt x="228" y="116"/>
                    </a:lnTo>
                    <a:cubicBezTo>
                      <a:pt x="224" y="63"/>
                      <a:pt x="178" y="22"/>
                      <a:pt x="125" y="22"/>
                    </a:cubicBezTo>
                    <a:close/>
                    <a:moveTo>
                      <a:pt x="125" y="246"/>
                    </a:moveTo>
                    <a:lnTo>
                      <a:pt x="125" y="246"/>
                    </a:lnTo>
                    <a:cubicBezTo>
                      <a:pt x="64" y="246"/>
                      <a:pt x="11" y="199"/>
                      <a:pt x="5" y="136"/>
                    </a:cubicBezTo>
                    <a:lnTo>
                      <a:pt x="5" y="136"/>
                    </a:lnTo>
                    <a:cubicBezTo>
                      <a:pt x="0" y="70"/>
                      <a:pt x="49" y="11"/>
                      <a:pt x="115" y="6"/>
                    </a:cubicBezTo>
                    <a:lnTo>
                      <a:pt x="115" y="6"/>
                    </a:lnTo>
                    <a:cubicBezTo>
                      <a:pt x="181" y="0"/>
                      <a:pt x="240" y="49"/>
                      <a:pt x="246" y="114"/>
                    </a:cubicBezTo>
                    <a:lnTo>
                      <a:pt x="246" y="114"/>
                    </a:lnTo>
                    <a:cubicBezTo>
                      <a:pt x="251" y="182"/>
                      <a:pt x="202" y="240"/>
                      <a:pt x="136" y="245"/>
                    </a:cubicBezTo>
                    <a:lnTo>
                      <a:pt x="136" y="245"/>
                    </a:lnTo>
                    <a:cubicBezTo>
                      <a:pt x="133" y="245"/>
                      <a:pt x="129" y="246"/>
                      <a:pt x="125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91">
                <a:extLst>
                  <a:ext uri="{FF2B5EF4-FFF2-40B4-BE49-F238E27FC236}">
                    <a16:creationId xmlns:a16="http://schemas.microsoft.com/office/drawing/2014/main" id="{795066FD-82CD-41C4-A03B-A58C9C6F9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3608" y="9603163"/>
                <a:ext cx="207995" cy="207995"/>
              </a:xfrm>
              <a:custGeom>
                <a:avLst/>
                <a:gdLst>
                  <a:gd name="T0" fmla="*/ 228 w 235"/>
                  <a:gd name="T1" fmla="*/ 107 h 235"/>
                  <a:gd name="T2" fmla="*/ 228 w 235"/>
                  <a:gd name="T3" fmla="*/ 107 h 235"/>
                  <a:gd name="T4" fmla="*/ 127 w 235"/>
                  <a:gd name="T5" fmla="*/ 229 h 235"/>
                  <a:gd name="T6" fmla="*/ 127 w 235"/>
                  <a:gd name="T7" fmla="*/ 229 h 235"/>
                  <a:gd name="T8" fmla="*/ 5 w 235"/>
                  <a:gd name="T9" fmla="*/ 127 h 235"/>
                  <a:gd name="T10" fmla="*/ 5 w 235"/>
                  <a:gd name="T11" fmla="*/ 127 h 235"/>
                  <a:gd name="T12" fmla="*/ 107 w 235"/>
                  <a:gd name="T13" fmla="*/ 5 h 235"/>
                  <a:gd name="T14" fmla="*/ 107 w 235"/>
                  <a:gd name="T15" fmla="*/ 5 h 235"/>
                  <a:gd name="T16" fmla="*/ 228 w 235"/>
                  <a:gd name="T17" fmla="*/ 107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35">
                    <a:moveTo>
                      <a:pt x="228" y="107"/>
                    </a:moveTo>
                    <a:lnTo>
                      <a:pt x="228" y="107"/>
                    </a:lnTo>
                    <a:cubicBezTo>
                      <a:pt x="234" y="169"/>
                      <a:pt x="189" y="223"/>
                      <a:pt x="127" y="229"/>
                    </a:cubicBezTo>
                    <a:lnTo>
                      <a:pt x="127" y="229"/>
                    </a:lnTo>
                    <a:cubicBezTo>
                      <a:pt x="65" y="234"/>
                      <a:pt x="12" y="188"/>
                      <a:pt x="5" y="127"/>
                    </a:cubicBezTo>
                    <a:lnTo>
                      <a:pt x="5" y="127"/>
                    </a:lnTo>
                    <a:cubicBezTo>
                      <a:pt x="0" y="65"/>
                      <a:pt x="46" y="11"/>
                      <a:pt x="107" y="5"/>
                    </a:cubicBezTo>
                    <a:lnTo>
                      <a:pt x="107" y="5"/>
                    </a:lnTo>
                    <a:cubicBezTo>
                      <a:pt x="169" y="0"/>
                      <a:pt x="223" y="45"/>
                      <a:pt x="228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92">
                <a:extLst>
                  <a:ext uri="{FF2B5EF4-FFF2-40B4-BE49-F238E27FC236}">
                    <a16:creationId xmlns:a16="http://schemas.microsoft.com/office/drawing/2014/main" id="{13322278-36A5-4D48-B732-E2B866F56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9682" y="9599237"/>
                <a:ext cx="219770" cy="215847"/>
              </a:xfrm>
              <a:custGeom>
                <a:avLst/>
                <a:gdLst>
                  <a:gd name="T0" fmla="*/ 124 w 247"/>
                  <a:gd name="T1" fmla="*/ 20 h 244"/>
                  <a:gd name="T2" fmla="*/ 124 w 247"/>
                  <a:gd name="T3" fmla="*/ 20 h 244"/>
                  <a:gd name="T4" fmla="*/ 114 w 247"/>
                  <a:gd name="T5" fmla="*/ 20 h 244"/>
                  <a:gd name="T6" fmla="*/ 114 w 247"/>
                  <a:gd name="T7" fmla="*/ 20 h 244"/>
                  <a:gd name="T8" fmla="*/ 44 w 247"/>
                  <a:gd name="T9" fmla="*/ 57 h 244"/>
                  <a:gd name="T10" fmla="*/ 44 w 247"/>
                  <a:gd name="T11" fmla="*/ 57 h 244"/>
                  <a:gd name="T12" fmla="*/ 20 w 247"/>
                  <a:gd name="T13" fmla="*/ 132 h 244"/>
                  <a:gd name="T14" fmla="*/ 20 w 247"/>
                  <a:gd name="T15" fmla="*/ 132 h 244"/>
                  <a:gd name="T16" fmla="*/ 57 w 247"/>
                  <a:gd name="T17" fmla="*/ 202 h 244"/>
                  <a:gd name="T18" fmla="*/ 57 w 247"/>
                  <a:gd name="T19" fmla="*/ 202 h 244"/>
                  <a:gd name="T20" fmla="*/ 132 w 247"/>
                  <a:gd name="T21" fmla="*/ 225 h 244"/>
                  <a:gd name="T22" fmla="*/ 132 w 247"/>
                  <a:gd name="T23" fmla="*/ 225 h 244"/>
                  <a:gd name="T24" fmla="*/ 202 w 247"/>
                  <a:gd name="T25" fmla="*/ 189 h 244"/>
                  <a:gd name="T26" fmla="*/ 202 w 247"/>
                  <a:gd name="T27" fmla="*/ 189 h 244"/>
                  <a:gd name="T28" fmla="*/ 225 w 247"/>
                  <a:gd name="T29" fmla="*/ 114 h 244"/>
                  <a:gd name="T30" fmla="*/ 225 w 247"/>
                  <a:gd name="T31" fmla="*/ 114 h 244"/>
                  <a:gd name="T32" fmla="*/ 189 w 247"/>
                  <a:gd name="T33" fmla="*/ 44 h 244"/>
                  <a:gd name="T34" fmla="*/ 189 w 247"/>
                  <a:gd name="T35" fmla="*/ 44 h 244"/>
                  <a:gd name="T36" fmla="*/ 124 w 247"/>
                  <a:gd name="T37" fmla="*/ 20 h 244"/>
                  <a:gd name="T38" fmla="*/ 123 w 247"/>
                  <a:gd name="T39" fmla="*/ 243 h 244"/>
                  <a:gd name="T40" fmla="*/ 123 w 247"/>
                  <a:gd name="T41" fmla="*/ 243 h 244"/>
                  <a:gd name="T42" fmla="*/ 46 w 247"/>
                  <a:gd name="T43" fmla="*/ 215 h 244"/>
                  <a:gd name="T44" fmla="*/ 46 w 247"/>
                  <a:gd name="T45" fmla="*/ 215 h 244"/>
                  <a:gd name="T46" fmla="*/ 3 w 247"/>
                  <a:gd name="T47" fmla="*/ 134 h 244"/>
                  <a:gd name="T48" fmla="*/ 3 w 247"/>
                  <a:gd name="T49" fmla="*/ 134 h 244"/>
                  <a:gd name="T50" fmla="*/ 30 w 247"/>
                  <a:gd name="T51" fmla="*/ 45 h 244"/>
                  <a:gd name="T52" fmla="*/ 30 w 247"/>
                  <a:gd name="T53" fmla="*/ 45 h 244"/>
                  <a:gd name="T54" fmla="*/ 113 w 247"/>
                  <a:gd name="T55" fmla="*/ 3 h 244"/>
                  <a:gd name="T56" fmla="*/ 113 w 247"/>
                  <a:gd name="T57" fmla="*/ 3 h 244"/>
                  <a:gd name="T58" fmla="*/ 201 w 247"/>
                  <a:gd name="T59" fmla="*/ 30 h 244"/>
                  <a:gd name="T60" fmla="*/ 201 w 247"/>
                  <a:gd name="T61" fmla="*/ 30 h 244"/>
                  <a:gd name="T62" fmla="*/ 243 w 247"/>
                  <a:gd name="T63" fmla="*/ 112 h 244"/>
                  <a:gd name="T64" fmla="*/ 243 w 247"/>
                  <a:gd name="T65" fmla="*/ 112 h 244"/>
                  <a:gd name="T66" fmla="*/ 215 w 247"/>
                  <a:gd name="T67" fmla="*/ 200 h 244"/>
                  <a:gd name="T68" fmla="*/ 215 w 247"/>
                  <a:gd name="T69" fmla="*/ 200 h 244"/>
                  <a:gd name="T70" fmla="*/ 134 w 247"/>
                  <a:gd name="T71" fmla="*/ 243 h 244"/>
                  <a:gd name="T72" fmla="*/ 134 w 247"/>
                  <a:gd name="T73" fmla="*/ 243 h 244"/>
                  <a:gd name="T74" fmla="*/ 123 w 247"/>
                  <a:gd name="T75" fmla="*/ 243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7" h="244">
                    <a:moveTo>
                      <a:pt x="124" y="20"/>
                    </a:moveTo>
                    <a:lnTo>
                      <a:pt x="124" y="20"/>
                    </a:lnTo>
                    <a:cubicBezTo>
                      <a:pt x="120" y="20"/>
                      <a:pt x="117" y="20"/>
                      <a:pt x="114" y="20"/>
                    </a:cubicBezTo>
                    <a:lnTo>
                      <a:pt x="114" y="20"/>
                    </a:lnTo>
                    <a:cubicBezTo>
                      <a:pt x="87" y="22"/>
                      <a:pt x="62" y="35"/>
                      <a:pt x="44" y="57"/>
                    </a:cubicBezTo>
                    <a:lnTo>
                      <a:pt x="44" y="57"/>
                    </a:lnTo>
                    <a:cubicBezTo>
                      <a:pt x="26" y="78"/>
                      <a:pt x="18" y="104"/>
                      <a:pt x="20" y="132"/>
                    </a:cubicBezTo>
                    <a:lnTo>
                      <a:pt x="20" y="132"/>
                    </a:lnTo>
                    <a:cubicBezTo>
                      <a:pt x="22" y="159"/>
                      <a:pt x="35" y="184"/>
                      <a:pt x="57" y="202"/>
                    </a:cubicBezTo>
                    <a:lnTo>
                      <a:pt x="57" y="202"/>
                    </a:lnTo>
                    <a:cubicBezTo>
                      <a:pt x="78" y="219"/>
                      <a:pt x="105" y="228"/>
                      <a:pt x="132" y="225"/>
                    </a:cubicBezTo>
                    <a:lnTo>
                      <a:pt x="132" y="225"/>
                    </a:lnTo>
                    <a:cubicBezTo>
                      <a:pt x="160" y="223"/>
                      <a:pt x="184" y="210"/>
                      <a:pt x="202" y="189"/>
                    </a:cubicBezTo>
                    <a:lnTo>
                      <a:pt x="202" y="189"/>
                    </a:lnTo>
                    <a:cubicBezTo>
                      <a:pt x="219" y="168"/>
                      <a:pt x="228" y="141"/>
                      <a:pt x="225" y="114"/>
                    </a:cubicBezTo>
                    <a:lnTo>
                      <a:pt x="225" y="114"/>
                    </a:lnTo>
                    <a:cubicBezTo>
                      <a:pt x="223" y="87"/>
                      <a:pt x="210" y="62"/>
                      <a:pt x="189" y="44"/>
                    </a:cubicBezTo>
                    <a:lnTo>
                      <a:pt x="189" y="44"/>
                    </a:lnTo>
                    <a:cubicBezTo>
                      <a:pt x="171" y="28"/>
                      <a:pt x="147" y="20"/>
                      <a:pt x="124" y="20"/>
                    </a:cubicBezTo>
                    <a:close/>
                    <a:moveTo>
                      <a:pt x="123" y="243"/>
                    </a:moveTo>
                    <a:lnTo>
                      <a:pt x="123" y="243"/>
                    </a:lnTo>
                    <a:cubicBezTo>
                      <a:pt x="94" y="243"/>
                      <a:pt x="68" y="234"/>
                      <a:pt x="46" y="215"/>
                    </a:cubicBezTo>
                    <a:lnTo>
                      <a:pt x="46" y="215"/>
                    </a:lnTo>
                    <a:cubicBezTo>
                      <a:pt x="21" y="194"/>
                      <a:pt x="5" y="165"/>
                      <a:pt x="3" y="134"/>
                    </a:cubicBezTo>
                    <a:lnTo>
                      <a:pt x="3" y="134"/>
                    </a:lnTo>
                    <a:cubicBezTo>
                      <a:pt x="0" y="101"/>
                      <a:pt x="10" y="70"/>
                      <a:pt x="30" y="45"/>
                    </a:cubicBezTo>
                    <a:lnTo>
                      <a:pt x="30" y="45"/>
                    </a:lnTo>
                    <a:cubicBezTo>
                      <a:pt x="52" y="21"/>
                      <a:pt x="80" y="6"/>
                      <a:pt x="113" y="3"/>
                    </a:cubicBezTo>
                    <a:lnTo>
                      <a:pt x="113" y="3"/>
                    </a:lnTo>
                    <a:cubicBezTo>
                      <a:pt x="144" y="0"/>
                      <a:pt x="176" y="9"/>
                      <a:pt x="201" y="30"/>
                    </a:cubicBezTo>
                    <a:lnTo>
                      <a:pt x="201" y="30"/>
                    </a:lnTo>
                    <a:cubicBezTo>
                      <a:pt x="225" y="51"/>
                      <a:pt x="240" y="81"/>
                      <a:pt x="243" y="112"/>
                    </a:cubicBezTo>
                    <a:lnTo>
                      <a:pt x="243" y="112"/>
                    </a:lnTo>
                    <a:cubicBezTo>
                      <a:pt x="246" y="144"/>
                      <a:pt x="236" y="176"/>
                      <a:pt x="215" y="200"/>
                    </a:cubicBezTo>
                    <a:lnTo>
                      <a:pt x="215" y="200"/>
                    </a:lnTo>
                    <a:cubicBezTo>
                      <a:pt x="195" y="225"/>
                      <a:pt x="166" y="240"/>
                      <a:pt x="134" y="243"/>
                    </a:cubicBezTo>
                    <a:lnTo>
                      <a:pt x="134" y="243"/>
                    </a:lnTo>
                    <a:cubicBezTo>
                      <a:pt x="130" y="243"/>
                      <a:pt x="126" y="243"/>
                      <a:pt x="123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93">
                <a:extLst>
                  <a:ext uri="{FF2B5EF4-FFF2-40B4-BE49-F238E27FC236}">
                    <a16:creationId xmlns:a16="http://schemas.microsoft.com/office/drawing/2014/main" id="{192B9B29-EC89-4652-B188-EAB518546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33198" y="8959551"/>
                <a:ext cx="235468" cy="306108"/>
              </a:xfrm>
              <a:custGeom>
                <a:avLst/>
                <a:gdLst>
                  <a:gd name="T0" fmla="*/ 108 w 264"/>
                  <a:gd name="T1" fmla="*/ 345 h 346"/>
                  <a:gd name="T2" fmla="*/ 108 w 264"/>
                  <a:gd name="T3" fmla="*/ 345 h 346"/>
                  <a:gd name="T4" fmla="*/ 99 w 264"/>
                  <a:gd name="T5" fmla="*/ 340 h 346"/>
                  <a:gd name="T6" fmla="*/ 99 w 264"/>
                  <a:gd name="T7" fmla="*/ 340 h 346"/>
                  <a:gd name="T8" fmla="*/ 250 w 264"/>
                  <a:gd name="T9" fmla="*/ 1 h 346"/>
                  <a:gd name="T10" fmla="*/ 250 w 264"/>
                  <a:gd name="T11" fmla="*/ 1 h 346"/>
                  <a:gd name="T12" fmla="*/ 262 w 264"/>
                  <a:gd name="T13" fmla="*/ 6 h 346"/>
                  <a:gd name="T14" fmla="*/ 262 w 264"/>
                  <a:gd name="T15" fmla="*/ 6 h 346"/>
                  <a:gd name="T16" fmla="*/ 257 w 264"/>
                  <a:gd name="T17" fmla="*/ 18 h 346"/>
                  <a:gd name="T18" fmla="*/ 257 w 264"/>
                  <a:gd name="T19" fmla="*/ 18 h 346"/>
                  <a:gd name="T20" fmla="*/ 115 w 264"/>
                  <a:gd name="T21" fmla="*/ 332 h 346"/>
                  <a:gd name="T22" fmla="*/ 115 w 264"/>
                  <a:gd name="T23" fmla="*/ 332 h 346"/>
                  <a:gd name="T24" fmla="*/ 111 w 264"/>
                  <a:gd name="T25" fmla="*/ 344 h 346"/>
                  <a:gd name="T26" fmla="*/ 111 w 264"/>
                  <a:gd name="T27" fmla="*/ 344 h 346"/>
                  <a:gd name="T28" fmla="*/ 108 w 264"/>
                  <a:gd name="T29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4" h="346">
                    <a:moveTo>
                      <a:pt x="108" y="345"/>
                    </a:moveTo>
                    <a:lnTo>
                      <a:pt x="108" y="345"/>
                    </a:lnTo>
                    <a:cubicBezTo>
                      <a:pt x="104" y="345"/>
                      <a:pt x="101" y="342"/>
                      <a:pt x="99" y="340"/>
                    </a:cubicBezTo>
                    <a:lnTo>
                      <a:pt x="99" y="340"/>
                    </a:lnTo>
                    <a:cubicBezTo>
                      <a:pt x="98" y="337"/>
                      <a:pt x="0" y="118"/>
                      <a:pt x="250" y="1"/>
                    </a:cubicBezTo>
                    <a:lnTo>
                      <a:pt x="250" y="1"/>
                    </a:lnTo>
                    <a:cubicBezTo>
                      <a:pt x="254" y="0"/>
                      <a:pt x="259" y="1"/>
                      <a:pt x="262" y="6"/>
                    </a:cubicBezTo>
                    <a:lnTo>
                      <a:pt x="262" y="6"/>
                    </a:lnTo>
                    <a:cubicBezTo>
                      <a:pt x="263" y="10"/>
                      <a:pt x="262" y="15"/>
                      <a:pt x="257" y="18"/>
                    </a:cubicBezTo>
                    <a:lnTo>
                      <a:pt x="257" y="18"/>
                    </a:lnTo>
                    <a:cubicBezTo>
                      <a:pt x="23" y="127"/>
                      <a:pt x="111" y="323"/>
                      <a:pt x="115" y="332"/>
                    </a:cubicBezTo>
                    <a:lnTo>
                      <a:pt x="115" y="332"/>
                    </a:lnTo>
                    <a:cubicBezTo>
                      <a:pt x="117" y="336"/>
                      <a:pt x="115" y="341"/>
                      <a:pt x="111" y="344"/>
                    </a:cubicBezTo>
                    <a:lnTo>
                      <a:pt x="111" y="344"/>
                    </a:lnTo>
                    <a:cubicBezTo>
                      <a:pt x="110" y="344"/>
                      <a:pt x="108" y="345"/>
                      <a:pt x="108" y="3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94">
                <a:extLst>
                  <a:ext uri="{FF2B5EF4-FFF2-40B4-BE49-F238E27FC236}">
                    <a16:creationId xmlns:a16="http://schemas.microsoft.com/office/drawing/2014/main" id="{A38B7F06-A3AC-4727-8115-2D7524A42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8205" y="9583539"/>
                <a:ext cx="470936" cy="368900"/>
              </a:xfrm>
              <a:custGeom>
                <a:avLst/>
                <a:gdLst>
                  <a:gd name="T0" fmla="*/ 466 w 529"/>
                  <a:gd name="T1" fmla="*/ 17 h 415"/>
                  <a:gd name="T2" fmla="*/ 466 w 529"/>
                  <a:gd name="T3" fmla="*/ 17 h 415"/>
                  <a:gd name="T4" fmla="*/ 456 w 529"/>
                  <a:gd name="T5" fmla="*/ 0 h 415"/>
                  <a:gd name="T6" fmla="*/ 421 w 529"/>
                  <a:gd name="T7" fmla="*/ 19 h 415"/>
                  <a:gd name="T8" fmla="*/ 421 w 529"/>
                  <a:gd name="T9" fmla="*/ 19 h 415"/>
                  <a:gd name="T10" fmla="*/ 437 w 529"/>
                  <a:gd name="T11" fmla="*/ 65 h 415"/>
                  <a:gd name="T12" fmla="*/ 437 w 529"/>
                  <a:gd name="T13" fmla="*/ 65 h 415"/>
                  <a:gd name="T14" fmla="*/ 326 w 529"/>
                  <a:gd name="T15" fmla="*/ 305 h 415"/>
                  <a:gd name="T16" fmla="*/ 326 w 529"/>
                  <a:gd name="T17" fmla="*/ 305 h 415"/>
                  <a:gd name="T18" fmla="*/ 33 w 529"/>
                  <a:gd name="T19" fmla="*/ 237 h 415"/>
                  <a:gd name="T20" fmla="*/ 0 w 529"/>
                  <a:gd name="T21" fmla="*/ 255 h 415"/>
                  <a:gd name="T22" fmla="*/ 0 w 529"/>
                  <a:gd name="T23" fmla="*/ 255 h 415"/>
                  <a:gd name="T24" fmla="*/ 9 w 529"/>
                  <a:gd name="T25" fmla="*/ 274 h 415"/>
                  <a:gd name="T26" fmla="*/ 9 w 529"/>
                  <a:gd name="T27" fmla="*/ 274 h 415"/>
                  <a:gd name="T28" fmla="*/ 348 w 529"/>
                  <a:gd name="T29" fmla="*/ 343 h 415"/>
                  <a:gd name="T30" fmla="*/ 348 w 529"/>
                  <a:gd name="T31" fmla="*/ 343 h 415"/>
                  <a:gd name="T32" fmla="*/ 466 w 529"/>
                  <a:gd name="T33" fmla="*/ 17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9" h="415">
                    <a:moveTo>
                      <a:pt x="466" y="17"/>
                    </a:moveTo>
                    <a:lnTo>
                      <a:pt x="466" y="17"/>
                    </a:lnTo>
                    <a:cubicBezTo>
                      <a:pt x="463" y="11"/>
                      <a:pt x="459" y="5"/>
                      <a:pt x="456" y="0"/>
                    </a:cubicBezTo>
                    <a:lnTo>
                      <a:pt x="421" y="19"/>
                    </a:lnTo>
                    <a:lnTo>
                      <a:pt x="421" y="19"/>
                    </a:lnTo>
                    <a:cubicBezTo>
                      <a:pt x="428" y="34"/>
                      <a:pt x="434" y="50"/>
                      <a:pt x="437" y="65"/>
                    </a:cubicBezTo>
                    <a:lnTo>
                      <a:pt x="437" y="65"/>
                    </a:lnTo>
                    <a:cubicBezTo>
                      <a:pt x="458" y="159"/>
                      <a:pt x="414" y="255"/>
                      <a:pt x="326" y="305"/>
                    </a:cubicBezTo>
                    <a:lnTo>
                      <a:pt x="326" y="305"/>
                    </a:lnTo>
                    <a:cubicBezTo>
                      <a:pt x="224" y="362"/>
                      <a:pt x="98" y="334"/>
                      <a:pt x="33" y="237"/>
                    </a:cubicBezTo>
                    <a:lnTo>
                      <a:pt x="0" y="255"/>
                    </a:lnTo>
                    <a:lnTo>
                      <a:pt x="0" y="255"/>
                    </a:lnTo>
                    <a:cubicBezTo>
                      <a:pt x="3" y="261"/>
                      <a:pt x="5" y="267"/>
                      <a:pt x="9" y="274"/>
                    </a:cubicBezTo>
                    <a:lnTo>
                      <a:pt x="9" y="274"/>
                    </a:lnTo>
                    <a:cubicBezTo>
                      <a:pt x="69" y="382"/>
                      <a:pt x="222" y="414"/>
                      <a:pt x="348" y="343"/>
                    </a:cubicBezTo>
                    <a:lnTo>
                      <a:pt x="348" y="343"/>
                    </a:lnTo>
                    <a:cubicBezTo>
                      <a:pt x="474" y="273"/>
                      <a:pt x="528" y="126"/>
                      <a:pt x="466" y="1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95">
                <a:extLst>
                  <a:ext uri="{FF2B5EF4-FFF2-40B4-BE49-F238E27FC236}">
                    <a16:creationId xmlns:a16="http://schemas.microsoft.com/office/drawing/2014/main" id="{A76DF178-41A3-4CD0-8633-05D80A00E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0356" y="9575690"/>
                <a:ext cx="486633" cy="357127"/>
              </a:xfrm>
              <a:custGeom>
                <a:avLst/>
                <a:gdLst>
                  <a:gd name="T0" fmla="*/ 21 w 548"/>
                  <a:gd name="T1" fmla="*/ 268 h 400"/>
                  <a:gd name="T2" fmla="*/ 21 w 548"/>
                  <a:gd name="T3" fmla="*/ 268 h 400"/>
                  <a:gd name="T4" fmla="*/ 26 w 548"/>
                  <a:gd name="T5" fmla="*/ 278 h 400"/>
                  <a:gd name="T6" fmla="*/ 26 w 548"/>
                  <a:gd name="T7" fmla="*/ 278 h 400"/>
                  <a:gd name="T8" fmla="*/ 166 w 548"/>
                  <a:gd name="T9" fmla="*/ 376 h 400"/>
                  <a:gd name="T10" fmla="*/ 166 w 548"/>
                  <a:gd name="T11" fmla="*/ 376 h 400"/>
                  <a:gd name="T12" fmla="*/ 354 w 548"/>
                  <a:gd name="T13" fmla="*/ 345 h 400"/>
                  <a:gd name="T14" fmla="*/ 354 w 548"/>
                  <a:gd name="T15" fmla="*/ 345 h 400"/>
                  <a:gd name="T16" fmla="*/ 468 w 548"/>
                  <a:gd name="T17" fmla="*/ 31 h 400"/>
                  <a:gd name="T18" fmla="*/ 468 w 548"/>
                  <a:gd name="T19" fmla="*/ 31 h 400"/>
                  <a:gd name="T20" fmla="*/ 468 w 548"/>
                  <a:gd name="T21" fmla="*/ 31 h 400"/>
                  <a:gd name="T22" fmla="*/ 463 w 548"/>
                  <a:gd name="T23" fmla="*/ 21 h 400"/>
                  <a:gd name="T24" fmla="*/ 443 w 548"/>
                  <a:gd name="T25" fmla="*/ 33 h 400"/>
                  <a:gd name="T26" fmla="*/ 443 w 548"/>
                  <a:gd name="T27" fmla="*/ 33 h 400"/>
                  <a:gd name="T28" fmla="*/ 456 w 548"/>
                  <a:gd name="T29" fmla="*/ 73 h 400"/>
                  <a:gd name="T30" fmla="*/ 456 w 548"/>
                  <a:gd name="T31" fmla="*/ 73 h 400"/>
                  <a:gd name="T32" fmla="*/ 341 w 548"/>
                  <a:gd name="T33" fmla="*/ 322 h 400"/>
                  <a:gd name="T34" fmla="*/ 341 w 548"/>
                  <a:gd name="T35" fmla="*/ 322 h 400"/>
                  <a:gd name="T36" fmla="*/ 40 w 548"/>
                  <a:gd name="T37" fmla="*/ 257 h 400"/>
                  <a:gd name="T38" fmla="*/ 21 w 548"/>
                  <a:gd name="T39" fmla="*/ 268 h 400"/>
                  <a:gd name="T40" fmla="*/ 217 w 548"/>
                  <a:gd name="T41" fmla="*/ 399 h 400"/>
                  <a:gd name="T42" fmla="*/ 217 w 548"/>
                  <a:gd name="T43" fmla="*/ 399 h 400"/>
                  <a:gd name="T44" fmla="*/ 162 w 548"/>
                  <a:gd name="T45" fmla="*/ 393 h 400"/>
                  <a:gd name="T46" fmla="*/ 162 w 548"/>
                  <a:gd name="T47" fmla="*/ 393 h 400"/>
                  <a:gd name="T48" fmla="*/ 11 w 548"/>
                  <a:gd name="T49" fmla="*/ 287 h 400"/>
                  <a:gd name="T50" fmla="*/ 11 w 548"/>
                  <a:gd name="T51" fmla="*/ 287 h 400"/>
                  <a:gd name="T52" fmla="*/ 2 w 548"/>
                  <a:gd name="T53" fmla="*/ 268 h 400"/>
                  <a:gd name="T54" fmla="*/ 2 w 548"/>
                  <a:gd name="T55" fmla="*/ 268 h 400"/>
                  <a:gd name="T56" fmla="*/ 6 w 548"/>
                  <a:gd name="T57" fmla="*/ 257 h 400"/>
                  <a:gd name="T58" fmla="*/ 39 w 548"/>
                  <a:gd name="T59" fmla="*/ 239 h 400"/>
                  <a:gd name="T60" fmla="*/ 39 w 548"/>
                  <a:gd name="T61" fmla="*/ 239 h 400"/>
                  <a:gd name="T62" fmla="*/ 50 w 548"/>
                  <a:gd name="T63" fmla="*/ 241 h 400"/>
                  <a:gd name="T64" fmla="*/ 50 w 548"/>
                  <a:gd name="T65" fmla="*/ 241 h 400"/>
                  <a:gd name="T66" fmla="*/ 332 w 548"/>
                  <a:gd name="T67" fmla="*/ 306 h 400"/>
                  <a:gd name="T68" fmla="*/ 332 w 548"/>
                  <a:gd name="T69" fmla="*/ 306 h 400"/>
                  <a:gd name="T70" fmla="*/ 439 w 548"/>
                  <a:gd name="T71" fmla="*/ 76 h 400"/>
                  <a:gd name="T72" fmla="*/ 439 w 548"/>
                  <a:gd name="T73" fmla="*/ 76 h 400"/>
                  <a:gd name="T74" fmla="*/ 424 w 548"/>
                  <a:gd name="T75" fmla="*/ 33 h 400"/>
                  <a:gd name="T76" fmla="*/ 424 w 548"/>
                  <a:gd name="T77" fmla="*/ 33 h 400"/>
                  <a:gd name="T78" fmla="*/ 427 w 548"/>
                  <a:gd name="T79" fmla="*/ 21 h 400"/>
                  <a:gd name="T80" fmla="*/ 461 w 548"/>
                  <a:gd name="T81" fmla="*/ 1 h 400"/>
                  <a:gd name="T82" fmla="*/ 461 w 548"/>
                  <a:gd name="T83" fmla="*/ 1 h 400"/>
                  <a:gd name="T84" fmla="*/ 473 w 548"/>
                  <a:gd name="T85" fmla="*/ 4 h 400"/>
                  <a:gd name="T86" fmla="*/ 473 w 548"/>
                  <a:gd name="T87" fmla="*/ 4 h 400"/>
                  <a:gd name="T88" fmla="*/ 483 w 548"/>
                  <a:gd name="T89" fmla="*/ 22 h 400"/>
                  <a:gd name="T90" fmla="*/ 483 w 548"/>
                  <a:gd name="T91" fmla="*/ 22 h 400"/>
                  <a:gd name="T92" fmla="*/ 483 w 548"/>
                  <a:gd name="T93" fmla="*/ 22 h 400"/>
                  <a:gd name="T94" fmla="*/ 363 w 548"/>
                  <a:gd name="T95" fmla="*/ 359 h 400"/>
                  <a:gd name="T96" fmla="*/ 363 w 548"/>
                  <a:gd name="T97" fmla="*/ 359 h 400"/>
                  <a:gd name="T98" fmla="*/ 217 w 548"/>
                  <a:gd name="T99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8" h="400">
                    <a:moveTo>
                      <a:pt x="21" y="268"/>
                    </a:moveTo>
                    <a:lnTo>
                      <a:pt x="21" y="268"/>
                    </a:lnTo>
                    <a:cubicBezTo>
                      <a:pt x="23" y="271"/>
                      <a:pt x="25" y="275"/>
                      <a:pt x="26" y="278"/>
                    </a:cubicBezTo>
                    <a:lnTo>
                      <a:pt x="26" y="278"/>
                    </a:lnTo>
                    <a:cubicBezTo>
                      <a:pt x="55" y="329"/>
                      <a:pt x="104" y="364"/>
                      <a:pt x="166" y="376"/>
                    </a:cubicBezTo>
                    <a:lnTo>
                      <a:pt x="166" y="376"/>
                    </a:lnTo>
                    <a:cubicBezTo>
                      <a:pt x="227" y="388"/>
                      <a:pt x="294" y="378"/>
                      <a:pt x="354" y="345"/>
                    </a:cubicBezTo>
                    <a:lnTo>
                      <a:pt x="354" y="345"/>
                    </a:lnTo>
                    <a:cubicBezTo>
                      <a:pt x="476" y="276"/>
                      <a:pt x="527" y="135"/>
                      <a:pt x="468" y="31"/>
                    </a:cubicBezTo>
                    <a:lnTo>
                      <a:pt x="468" y="31"/>
                    </a:lnTo>
                    <a:lnTo>
                      <a:pt x="468" y="31"/>
                    </a:lnTo>
                    <a:cubicBezTo>
                      <a:pt x="466" y="27"/>
                      <a:pt x="465" y="24"/>
                      <a:pt x="463" y="21"/>
                    </a:cubicBezTo>
                    <a:lnTo>
                      <a:pt x="443" y="33"/>
                    </a:lnTo>
                    <a:lnTo>
                      <a:pt x="443" y="33"/>
                    </a:lnTo>
                    <a:cubicBezTo>
                      <a:pt x="450" y="48"/>
                      <a:pt x="454" y="60"/>
                      <a:pt x="456" y="73"/>
                    </a:cubicBezTo>
                    <a:lnTo>
                      <a:pt x="456" y="73"/>
                    </a:lnTo>
                    <a:cubicBezTo>
                      <a:pt x="477" y="171"/>
                      <a:pt x="431" y="271"/>
                      <a:pt x="341" y="322"/>
                    </a:cubicBezTo>
                    <a:lnTo>
                      <a:pt x="341" y="322"/>
                    </a:lnTo>
                    <a:cubicBezTo>
                      <a:pt x="236" y="380"/>
                      <a:pt x="109" y="352"/>
                      <a:pt x="40" y="257"/>
                    </a:cubicBezTo>
                    <a:lnTo>
                      <a:pt x="21" y="268"/>
                    </a:lnTo>
                    <a:close/>
                    <a:moveTo>
                      <a:pt x="217" y="399"/>
                    </a:moveTo>
                    <a:lnTo>
                      <a:pt x="217" y="399"/>
                    </a:lnTo>
                    <a:cubicBezTo>
                      <a:pt x="198" y="399"/>
                      <a:pt x="181" y="397"/>
                      <a:pt x="162" y="393"/>
                    </a:cubicBezTo>
                    <a:lnTo>
                      <a:pt x="162" y="393"/>
                    </a:lnTo>
                    <a:cubicBezTo>
                      <a:pt x="96" y="379"/>
                      <a:pt x="42" y="342"/>
                      <a:pt x="11" y="287"/>
                    </a:cubicBezTo>
                    <a:lnTo>
                      <a:pt x="11" y="287"/>
                    </a:lnTo>
                    <a:cubicBezTo>
                      <a:pt x="7" y="280"/>
                      <a:pt x="5" y="275"/>
                      <a:pt x="2" y="268"/>
                    </a:cubicBezTo>
                    <a:lnTo>
                      <a:pt x="2" y="268"/>
                    </a:lnTo>
                    <a:cubicBezTo>
                      <a:pt x="0" y="263"/>
                      <a:pt x="2" y="259"/>
                      <a:pt x="6" y="257"/>
                    </a:cubicBezTo>
                    <a:lnTo>
                      <a:pt x="39" y="239"/>
                    </a:lnTo>
                    <a:lnTo>
                      <a:pt x="39" y="239"/>
                    </a:lnTo>
                    <a:cubicBezTo>
                      <a:pt x="43" y="236"/>
                      <a:pt x="48" y="237"/>
                      <a:pt x="50" y="241"/>
                    </a:cubicBezTo>
                    <a:lnTo>
                      <a:pt x="50" y="241"/>
                    </a:lnTo>
                    <a:cubicBezTo>
                      <a:pt x="112" y="334"/>
                      <a:pt x="233" y="362"/>
                      <a:pt x="332" y="306"/>
                    </a:cubicBezTo>
                    <a:lnTo>
                      <a:pt x="332" y="306"/>
                    </a:lnTo>
                    <a:cubicBezTo>
                      <a:pt x="416" y="259"/>
                      <a:pt x="459" y="167"/>
                      <a:pt x="439" y="76"/>
                    </a:cubicBezTo>
                    <a:lnTo>
                      <a:pt x="439" y="76"/>
                    </a:lnTo>
                    <a:cubicBezTo>
                      <a:pt x="437" y="64"/>
                      <a:pt x="431" y="50"/>
                      <a:pt x="424" y="33"/>
                    </a:cubicBezTo>
                    <a:lnTo>
                      <a:pt x="424" y="33"/>
                    </a:lnTo>
                    <a:cubicBezTo>
                      <a:pt x="421" y="28"/>
                      <a:pt x="423" y="23"/>
                      <a:pt x="427" y="21"/>
                    </a:cubicBezTo>
                    <a:lnTo>
                      <a:pt x="461" y="1"/>
                    </a:lnTo>
                    <a:lnTo>
                      <a:pt x="461" y="1"/>
                    </a:lnTo>
                    <a:cubicBezTo>
                      <a:pt x="465" y="0"/>
                      <a:pt x="470" y="1"/>
                      <a:pt x="473" y="4"/>
                    </a:cubicBezTo>
                    <a:lnTo>
                      <a:pt x="473" y="4"/>
                    </a:lnTo>
                    <a:cubicBezTo>
                      <a:pt x="477" y="10"/>
                      <a:pt x="480" y="16"/>
                      <a:pt x="483" y="22"/>
                    </a:cubicBezTo>
                    <a:lnTo>
                      <a:pt x="483" y="22"/>
                    </a:lnTo>
                    <a:lnTo>
                      <a:pt x="483" y="22"/>
                    </a:lnTo>
                    <a:cubicBezTo>
                      <a:pt x="547" y="135"/>
                      <a:pt x="493" y="287"/>
                      <a:pt x="363" y="359"/>
                    </a:cubicBezTo>
                    <a:lnTo>
                      <a:pt x="363" y="359"/>
                    </a:lnTo>
                    <a:cubicBezTo>
                      <a:pt x="316" y="385"/>
                      <a:pt x="266" y="399"/>
                      <a:pt x="217" y="3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96">
                <a:extLst>
                  <a:ext uri="{FF2B5EF4-FFF2-40B4-BE49-F238E27FC236}">
                    <a16:creationId xmlns:a16="http://schemas.microsoft.com/office/drawing/2014/main" id="{8F7796B3-8047-473A-B939-8C48FE556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9107" y="9665954"/>
                <a:ext cx="98113" cy="74564"/>
              </a:xfrm>
              <a:custGeom>
                <a:avLst/>
                <a:gdLst>
                  <a:gd name="T0" fmla="*/ 48 w 109"/>
                  <a:gd name="T1" fmla="*/ 84 h 85"/>
                  <a:gd name="T2" fmla="*/ 48 w 109"/>
                  <a:gd name="T3" fmla="*/ 84 h 85"/>
                  <a:gd name="T4" fmla="*/ 34 w 109"/>
                  <a:gd name="T5" fmla="*/ 83 h 85"/>
                  <a:gd name="T6" fmla="*/ 34 w 109"/>
                  <a:gd name="T7" fmla="*/ 83 h 85"/>
                  <a:gd name="T8" fmla="*/ 2 w 109"/>
                  <a:gd name="T9" fmla="*/ 58 h 85"/>
                  <a:gd name="T10" fmla="*/ 2 w 109"/>
                  <a:gd name="T11" fmla="*/ 58 h 85"/>
                  <a:gd name="T12" fmla="*/ 5 w 109"/>
                  <a:gd name="T13" fmla="*/ 46 h 85"/>
                  <a:gd name="T14" fmla="*/ 5 w 109"/>
                  <a:gd name="T15" fmla="*/ 46 h 85"/>
                  <a:gd name="T16" fmla="*/ 17 w 109"/>
                  <a:gd name="T17" fmla="*/ 49 h 85"/>
                  <a:gd name="T18" fmla="*/ 17 w 109"/>
                  <a:gd name="T19" fmla="*/ 49 h 85"/>
                  <a:gd name="T20" fmla="*/ 39 w 109"/>
                  <a:gd name="T21" fmla="*/ 65 h 85"/>
                  <a:gd name="T22" fmla="*/ 39 w 109"/>
                  <a:gd name="T23" fmla="*/ 65 h 85"/>
                  <a:gd name="T24" fmla="*/ 65 w 109"/>
                  <a:gd name="T25" fmla="*/ 62 h 85"/>
                  <a:gd name="T26" fmla="*/ 65 w 109"/>
                  <a:gd name="T27" fmla="*/ 62 h 85"/>
                  <a:gd name="T28" fmla="*/ 79 w 109"/>
                  <a:gd name="T29" fmla="*/ 14 h 85"/>
                  <a:gd name="T30" fmla="*/ 79 w 109"/>
                  <a:gd name="T31" fmla="*/ 14 h 85"/>
                  <a:gd name="T32" fmla="*/ 83 w 109"/>
                  <a:gd name="T33" fmla="*/ 2 h 85"/>
                  <a:gd name="T34" fmla="*/ 83 w 109"/>
                  <a:gd name="T35" fmla="*/ 2 h 85"/>
                  <a:gd name="T36" fmla="*/ 94 w 109"/>
                  <a:gd name="T37" fmla="*/ 5 h 85"/>
                  <a:gd name="T38" fmla="*/ 94 w 109"/>
                  <a:gd name="T39" fmla="*/ 5 h 85"/>
                  <a:gd name="T40" fmla="*/ 74 w 109"/>
                  <a:gd name="T41" fmla="*/ 77 h 85"/>
                  <a:gd name="T42" fmla="*/ 74 w 109"/>
                  <a:gd name="T43" fmla="*/ 77 h 85"/>
                  <a:gd name="T44" fmla="*/ 48 w 109"/>
                  <a:gd name="T4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9" h="85">
                    <a:moveTo>
                      <a:pt x="48" y="84"/>
                    </a:moveTo>
                    <a:lnTo>
                      <a:pt x="48" y="84"/>
                    </a:lnTo>
                    <a:cubicBezTo>
                      <a:pt x="43" y="84"/>
                      <a:pt x="39" y="83"/>
                      <a:pt x="34" y="83"/>
                    </a:cubicBezTo>
                    <a:lnTo>
                      <a:pt x="34" y="83"/>
                    </a:lnTo>
                    <a:cubicBezTo>
                      <a:pt x="20" y="78"/>
                      <a:pt x="9" y="70"/>
                      <a:pt x="2" y="58"/>
                    </a:cubicBezTo>
                    <a:lnTo>
                      <a:pt x="2" y="58"/>
                    </a:lnTo>
                    <a:cubicBezTo>
                      <a:pt x="0" y="54"/>
                      <a:pt x="1" y="47"/>
                      <a:pt x="5" y="46"/>
                    </a:cubicBezTo>
                    <a:lnTo>
                      <a:pt x="5" y="46"/>
                    </a:lnTo>
                    <a:cubicBezTo>
                      <a:pt x="10" y="43"/>
                      <a:pt x="15" y="45"/>
                      <a:pt x="17" y="49"/>
                    </a:cubicBezTo>
                    <a:lnTo>
                      <a:pt x="17" y="49"/>
                    </a:lnTo>
                    <a:cubicBezTo>
                      <a:pt x="22" y="57"/>
                      <a:pt x="30" y="63"/>
                      <a:pt x="39" y="65"/>
                    </a:cubicBezTo>
                    <a:lnTo>
                      <a:pt x="39" y="65"/>
                    </a:lnTo>
                    <a:cubicBezTo>
                      <a:pt x="47" y="68"/>
                      <a:pt x="57" y="67"/>
                      <a:pt x="65" y="62"/>
                    </a:cubicBezTo>
                    <a:lnTo>
                      <a:pt x="65" y="62"/>
                    </a:lnTo>
                    <a:cubicBezTo>
                      <a:pt x="83" y="52"/>
                      <a:pt x="89" y="31"/>
                      <a:pt x="79" y="14"/>
                    </a:cubicBezTo>
                    <a:lnTo>
                      <a:pt x="79" y="14"/>
                    </a:lnTo>
                    <a:cubicBezTo>
                      <a:pt x="76" y="10"/>
                      <a:pt x="78" y="5"/>
                      <a:pt x="83" y="2"/>
                    </a:cubicBezTo>
                    <a:lnTo>
                      <a:pt x="83" y="2"/>
                    </a:lnTo>
                    <a:cubicBezTo>
                      <a:pt x="87" y="0"/>
                      <a:pt x="92" y="1"/>
                      <a:pt x="94" y="5"/>
                    </a:cubicBezTo>
                    <a:lnTo>
                      <a:pt x="94" y="5"/>
                    </a:lnTo>
                    <a:cubicBezTo>
                      <a:pt x="108" y="31"/>
                      <a:pt x="100" y="64"/>
                      <a:pt x="74" y="77"/>
                    </a:cubicBezTo>
                    <a:lnTo>
                      <a:pt x="74" y="77"/>
                    </a:lnTo>
                    <a:cubicBezTo>
                      <a:pt x="66" y="81"/>
                      <a:pt x="57" y="84"/>
                      <a:pt x="48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97">
                <a:extLst>
                  <a:ext uri="{FF2B5EF4-FFF2-40B4-BE49-F238E27FC236}">
                    <a16:creationId xmlns:a16="http://schemas.microsoft.com/office/drawing/2014/main" id="{4FEFE8FF-D3AB-48F6-BF61-FE7619C6E3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3788" y="9724820"/>
                <a:ext cx="70640" cy="105962"/>
              </a:xfrm>
              <a:custGeom>
                <a:avLst/>
                <a:gdLst>
                  <a:gd name="T0" fmla="*/ 10 w 78"/>
                  <a:gd name="T1" fmla="*/ 120 h 121"/>
                  <a:gd name="T2" fmla="*/ 10 w 78"/>
                  <a:gd name="T3" fmla="*/ 120 h 121"/>
                  <a:gd name="T4" fmla="*/ 6 w 78"/>
                  <a:gd name="T5" fmla="*/ 119 h 121"/>
                  <a:gd name="T6" fmla="*/ 6 w 78"/>
                  <a:gd name="T7" fmla="*/ 119 h 121"/>
                  <a:gd name="T8" fmla="*/ 2 w 78"/>
                  <a:gd name="T9" fmla="*/ 107 h 121"/>
                  <a:gd name="T10" fmla="*/ 60 w 78"/>
                  <a:gd name="T11" fmla="*/ 6 h 121"/>
                  <a:gd name="T12" fmla="*/ 60 w 78"/>
                  <a:gd name="T13" fmla="*/ 6 h 121"/>
                  <a:gd name="T14" fmla="*/ 71 w 78"/>
                  <a:gd name="T15" fmla="*/ 3 h 121"/>
                  <a:gd name="T16" fmla="*/ 71 w 78"/>
                  <a:gd name="T17" fmla="*/ 3 h 121"/>
                  <a:gd name="T18" fmla="*/ 75 w 78"/>
                  <a:gd name="T19" fmla="*/ 15 h 121"/>
                  <a:gd name="T20" fmla="*/ 18 w 78"/>
                  <a:gd name="T21" fmla="*/ 116 h 121"/>
                  <a:gd name="T22" fmla="*/ 18 w 78"/>
                  <a:gd name="T23" fmla="*/ 116 h 121"/>
                  <a:gd name="T24" fmla="*/ 10 w 78"/>
                  <a:gd name="T2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8" h="121">
                    <a:moveTo>
                      <a:pt x="10" y="120"/>
                    </a:moveTo>
                    <a:lnTo>
                      <a:pt x="10" y="120"/>
                    </a:lnTo>
                    <a:cubicBezTo>
                      <a:pt x="8" y="120"/>
                      <a:pt x="7" y="120"/>
                      <a:pt x="6" y="119"/>
                    </a:cubicBezTo>
                    <a:lnTo>
                      <a:pt x="6" y="119"/>
                    </a:lnTo>
                    <a:cubicBezTo>
                      <a:pt x="1" y="117"/>
                      <a:pt x="0" y="112"/>
                      <a:pt x="2" y="107"/>
                    </a:cubicBezTo>
                    <a:lnTo>
                      <a:pt x="60" y="6"/>
                    </a:lnTo>
                    <a:lnTo>
                      <a:pt x="60" y="6"/>
                    </a:lnTo>
                    <a:cubicBezTo>
                      <a:pt x="62" y="2"/>
                      <a:pt x="67" y="0"/>
                      <a:pt x="71" y="3"/>
                    </a:cubicBezTo>
                    <a:lnTo>
                      <a:pt x="71" y="3"/>
                    </a:lnTo>
                    <a:cubicBezTo>
                      <a:pt x="76" y="5"/>
                      <a:pt x="77" y="11"/>
                      <a:pt x="75" y="15"/>
                    </a:cubicBezTo>
                    <a:lnTo>
                      <a:pt x="18" y="116"/>
                    </a:lnTo>
                    <a:lnTo>
                      <a:pt x="18" y="116"/>
                    </a:lnTo>
                    <a:cubicBezTo>
                      <a:pt x="16" y="119"/>
                      <a:pt x="12" y="120"/>
                      <a:pt x="10" y="1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98">
                <a:extLst>
                  <a:ext uri="{FF2B5EF4-FFF2-40B4-BE49-F238E27FC236}">
                    <a16:creationId xmlns:a16="http://schemas.microsoft.com/office/drawing/2014/main" id="{C55CB188-9480-4C45-9544-F82B53147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1522" y="9689501"/>
                <a:ext cx="121657" cy="19621"/>
              </a:xfrm>
              <a:custGeom>
                <a:avLst/>
                <a:gdLst>
                  <a:gd name="T0" fmla="*/ 125 w 135"/>
                  <a:gd name="T1" fmla="*/ 23 h 24"/>
                  <a:gd name="T2" fmla="*/ 125 w 135"/>
                  <a:gd name="T3" fmla="*/ 23 h 24"/>
                  <a:gd name="T4" fmla="*/ 125 w 135"/>
                  <a:gd name="T5" fmla="*/ 23 h 24"/>
                  <a:gd name="T6" fmla="*/ 9 w 135"/>
                  <a:gd name="T7" fmla="*/ 18 h 24"/>
                  <a:gd name="T8" fmla="*/ 9 w 135"/>
                  <a:gd name="T9" fmla="*/ 18 h 24"/>
                  <a:gd name="T10" fmla="*/ 0 w 135"/>
                  <a:gd name="T11" fmla="*/ 10 h 24"/>
                  <a:gd name="T12" fmla="*/ 0 w 135"/>
                  <a:gd name="T13" fmla="*/ 10 h 24"/>
                  <a:gd name="T14" fmla="*/ 9 w 135"/>
                  <a:gd name="T15" fmla="*/ 1 h 24"/>
                  <a:gd name="T16" fmla="*/ 126 w 135"/>
                  <a:gd name="T17" fmla="*/ 5 h 24"/>
                  <a:gd name="T18" fmla="*/ 126 w 135"/>
                  <a:gd name="T19" fmla="*/ 5 h 24"/>
                  <a:gd name="T20" fmla="*/ 134 w 135"/>
                  <a:gd name="T21" fmla="*/ 14 h 24"/>
                  <a:gd name="T22" fmla="*/ 134 w 135"/>
                  <a:gd name="T23" fmla="*/ 14 h 24"/>
                  <a:gd name="T24" fmla="*/ 125 w 135"/>
                  <a:gd name="T25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24">
                    <a:moveTo>
                      <a:pt x="125" y="23"/>
                    </a:moveTo>
                    <a:lnTo>
                      <a:pt x="125" y="23"/>
                    </a:lnTo>
                    <a:lnTo>
                      <a:pt x="125" y="23"/>
                    </a:ln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9" y="1"/>
                    </a:cubicBezTo>
                    <a:lnTo>
                      <a:pt x="126" y="5"/>
                    </a:lnTo>
                    <a:lnTo>
                      <a:pt x="126" y="5"/>
                    </a:lnTo>
                    <a:cubicBezTo>
                      <a:pt x="130" y="5"/>
                      <a:pt x="134" y="10"/>
                      <a:pt x="134" y="14"/>
                    </a:cubicBezTo>
                    <a:lnTo>
                      <a:pt x="134" y="14"/>
                    </a:lnTo>
                    <a:cubicBezTo>
                      <a:pt x="134" y="19"/>
                      <a:pt x="130" y="23"/>
                      <a:pt x="125" y="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99">
                <a:extLst>
                  <a:ext uri="{FF2B5EF4-FFF2-40B4-BE49-F238E27FC236}">
                    <a16:creationId xmlns:a16="http://schemas.microsoft.com/office/drawing/2014/main" id="{1802F3EE-F7DC-4F43-B1BC-C34A0E744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0126" y="9724820"/>
                <a:ext cx="66715" cy="102036"/>
              </a:xfrm>
              <a:custGeom>
                <a:avLst/>
                <a:gdLst>
                  <a:gd name="T0" fmla="*/ 64 w 75"/>
                  <a:gd name="T1" fmla="*/ 115 h 116"/>
                  <a:gd name="T2" fmla="*/ 64 w 75"/>
                  <a:gd name="T3" fmla="*/ 115 h 116"/>
                  <a:gd name="T4" fmla="*/ 57 w 75"/>
                  <a:gd name="T5" fmla="*/ 111 h 116"/>
                  <a:gd name="T6" fmla="*/ 2 w 75"/>
                  <a:gd name="T7" fmla="*/ 14 h 116"/>
                  <a:gd name="T8" fmla="*/ 2 w 75"/>
                  <a:gd name="T9" fmla="*/ 14 h 116"/>
                  <a:gd name="T10" fmla="*/ 6 w 75"/>
                  <a:gd name="T11" fmla="*/ 2 h 116"/>
                  <a:gd name="T12" fmla="*/ 6 w 75"/>
                  <a:gd name="T13" fmla="*/ 2 h 116"/>
                  <a:gd name="T14" fmla="*/ 18 w 75"/>
                  <a:gd name="T15" fmla="*/ 6 h 116"/>
                  <a:gd name="T16" fmla="*/ 72 w 75"/>
                  <a:gd name="T17" fmla="*/ 102 h 116"/>
                  <a:gd name="T18" fmla="*/ 72 w 75"/>
                  <a:gd name="T19" fmla="*/ 102 h 116"/>
                  <a:gd name="T20" fmla="*/ 68 w 75"/>
                  <a:gd name="T21" fmla="*/ 114 h 116"/>
                  <a:gd name="T22" fmla="*/ 68 w 75"/>
                  <a:gd name="T23" fmla="*/ 114 h 116"/>
                  <a:gd name="T24" fmla="*/ 64 w 75"/>
                  <a:gd name="T2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116">
                    <a:moveTo>
                      <a:pt x="64" y="115"/>
                    </a:moveTo>
                    <a:lnTo>
                      <a:pt x="64" y="115"/>
                    </a:lnTo>
                    <a:cubicBezTo>
                      <a:pt x="61" y="115"/>
                      <a:pt x="58" y="114"/>
                      <a:pt x="57" y="111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0"/>
                      <a:pt x="2" y="5"/>
                      <a:pt x="6" y="2"/>
                    </a:cubicBezTo>
                    <a:lnTo>
                      <a:pt x="6" y="2"/>
                    </a:lnTo>
                    <a:cubicBezTo>
                      <a:pt x="10" y="0"/>
                      <a:pt x="15" y="1"/>
                      <a:pt x="18" y="6"/>
                    </a:cubicBezTo>
                    <a:lnTo>
                      <a:pt x="72" y="102"/>
                    </a:lnTo>
                    <a:lnTo>
                      <a:pt x="72" y="102"/>
                    </a:lnTo>
                    <a:cubicBezTo>
                      <a:pt x="74" y="106"/>
                      <a:pt x="73" y="112"/>
                      <a:pt x="68" y="114"/>
                    </a:cubicBezTo>
                    <a:lnTo>
                      <a:pt x="68" y="114"/>
                    </a:lnTo>
                    <a:cubicBezTo>
                      <a:pt x="67" y="115"/>
                      <a:pt x="66" y="115"/>
                      <a:pt x="64" y="1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00">
                <a:extLst>
                  <a:ext uri="{FF2B5EF4-FFF2-40B4-BE49-F238E27FC236}">
                    <a16:creationId xmlns:a16="http://schemas.microsoft.com/office/drawing/2014/main" id="{F94FE019-7862-4333-945F-23C8487A6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35675" y="9599237"/>
                <a:ext cx="345353" cy="196223"/>
              </a:xfrm>
              <a:custGeom>
                <a:avLst/>
                <a:gdLst>
                  <a:gd name="T0" fmla="*/ 0 w 389"/>
                  <a:gd name="T1" fmla="*/ 218 h 219"/>
                  <a:gd name="T2" fmla="*/ 388 w 389"/>
                  <a:gd name="T3" fmla="*/ 0 h 219"/>
                  <a:gd name="T4" fmla="*/ 0 w 389"/>
                  <a:gd name="T5" fmla="*/ 218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9" h="219">
                    <a:moveTo>
                      <a:pt x="0" y="218"/>
                    </a:moveTo>
                    <a:lnTo>
                      <a:pt x="388" y="0"/>
                    </a:lnTo>
                    <a:lnTo>
                      <a:pt x="0" y="218"/>
                    </a:lnTo>
                  </a:path>
                </a:pathLst>
              </a:custGeom>
              <a:solidFill>
                <a:srgbClr val="FECE2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01">
                <a:extLst>
                  <a:ext uri="{FF2B5EF4-FFF2-40B4-BE49-F238E27FC236}">
                    <a16:creationId xmlns:a16="http://schemas.microsoft.com/office/drawing/2014/main" id="{BF43E9A4-6CC8-4665-A875-1760CA4E5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27826" y="9591388"/>
                <a:ext cx="364976" cy="211921"/>
              </a:xfrm>
              <a:custGeom>
                <a:avLst/>
                <a:gdLst>
                  <a:gd name="T0" fmla="*/ 10 w 409"/>
                  <a:gd name="T1" fmla="*/ 236 h 237"/>
                  <a:gd name="T2" fmla="*/ 10 w 409"/>
                  <a:gd name="T3" fmla="*/ 236 h 237"/>
                  <a:gd name="T4" fmla="*/ 2 w 409"/>
                  <a:gd name="T5" fmla="*/ 231 h 237"/>
                  <a:gd name="T6" fmla="*/ 2 w 409"/>
                  <a:gd name="T7" fmla="*/ 231 h 237"/>
                  <a:gd name="T8" fmla="*/ 6 w 409"/>
                  <a:gd name="T9" fmla="*/ 220 h 237"/>
                  <a:gd name="T10" fmla="*/ 394 w 409"/>
                  <a:gd name="T11" fmla="*/ 2 h 237"/>
                  <a:gd name="T12" fmla="*/ 394 w 409"/>
                  <a:gd name="T13" fmla="*/ 2 h 237"/>
                  <a:gd name="T14" fmla="*/ 406 w 409"/>
                  <a:gd name="T15" fmla="*/ 5 h 237"/>
                  <a:gd name="T16" fmla="*/ 406 w 409"/>
                  <a:gd name="T17" fmla="*/ 5 h 237"/>
                  <a:gd name="T18" fmla="*/ 403 w 409"/>
                  <a:gd name="T19" fmla="*/ 17 h 237"/>
                  <a:gd name="T20" fmla="*/ 14 w 409"/>
                  <a:gd name="T21" fmla="*/ 234 h 237"/>
                  <a:gd name="T22" fmla="*/ 14 w 409"/>
                  <a:gd name="T23" fmla="*/ 234 h 237"/>
                  <a:gd name="T24" fmla="*/ 10 w 409"/>
                  <a:gd name="T25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9" h="237">
                    <a:moveTo>
                      <a:pt x="10" y="236"/>
                    </a:moveTo>
                    <a:lnTo>
                      <a:pt x="10" y="236"/>
                    </a:lnTo>
                    <a:cubicBezTo>
                      <a:pt x="7" y="236"/>
                      <a:pt x="3" y="234"/>
                      <a:pt x="2" y="231"/>
                    </a:cubicBezTo>
                    <a:lnTo>
                      <a:pt x="2" y="231"/>
                    </a:lnTo>
                    <a:cubicBezTo>
                      <a:pt x="0" y="228"/>
                      <a:pt x="1" y="221"/>
                      <a:pt x="6" y="220"/>
                    </a:cubicBezTo>
                    <a:lnTo>
                      <a:pt x="394" y="2"/>
                    </a:lnTo>
                    <a:lnTo>
                      <a:pt x="394" y="2"/>
                    </a:lnTo>
                    <a:cubicBezTo>
                      <a:pt x="398" y="0"/>
                      <a:pt x="404" y="1"/>
                      <a:pt x="406" y="5"/>
                    </a:cubicBezTo>
                    <a:lnTo>
                      <a:pt x="406" y="5"/>
                    </a:lnTo>
                    <a:cubicBezTo>
                      <a:pt x="408" y="9"/>
                      <a:pt x="407" y="15"/>
                      <a:pt x="403" y="17"/>
                    </a:cubicBezTo>
                    <a:lnTo>
                      <a:pt x="14" y="234"/>
                    </a:lnTo>
                    <a:lnTo>
                      <a:pt x="14" y="234"/>
                    </a:lnTo>
                    <a:cubicBezTo>
                      <a:pt x="13" y="235"/>
                      <a:pt x="11" y="236"/>
                      <a:pt x="10" y="2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02">
                <a:extLst>
                  <a:ext uri="{FF2B5EF4-FFF2-40B4-BE49-F238E27FC236}">
                    <a16:creationId xmlns:a16="http://schemas.microsoft.com/office/drawing/2014/main" id="{41232BF2-7566-4514-AF2F-EBB0E77FA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2722" y="9340222"/>
                <a:ext cx="490557" cy="447389"/>
              </a:xfrm>
              <a:custGeom>
                <a:avLst/>
                <a:gdLst>
                  <a:gd name="T0" fmla="*/ 345 w 550"/>
                  <a:gd name="T1" fmla="*/ 21 h 501"/>
                  <a:gd name="T2" fmla="*/ 345 w 550"/>
                  <a:gd name="T3" fmla="*/ 21 h 501"/>
                  <a:gd name="T4" fmla="*/ 250 w 550"/>
                  <a:gd name="T5" fmla="*/ 93 h 501"/>
                  <a:gd name="T6" fmla="*/ 250 w 550"/>
                  <a:gd name="T7" fmla="*/ 93 h 501"/>
                  <a:gd name="T8" fmla="*/ 131 w 550"/>
                  <a:gd name="T9" fmla="*/ 77 h 501"/>
                  <a:gd name="T10" fmla="*/ 131 w 550"/>
                  <a:gd name="T11" fmla="*/ 77 h 501"/>
                  <a:gd name="T12" fmla="*/ 20 w 550"/>
                  <a:gd name="T13" fmla="*/ 254 h 501"/>
                  <a:gd name="T14" fmla="*/ 20 w 550"/>
                  <a:gd name="T15" fmla="*/ 254 h 501"/>
                  <a:gd name="T16" fmla="*/ 242 w 550"/>
                  <a:gd name="T17" fmla="*/ 499 h 501"/>
                  <a:gd name="T18" fmla="*/ 242 w 550"/>
                  <a:gd name="T19" fmla="*/ 499 h 501"/>
                  <a:gd name="T20" fmla="*/ 343 w 550"/>
                  <a:gd name="T21" fmla="*/ 448 h 501"/>
                  <a:gd name="T22" fmla="*/ 343 w 550"/>
                  <a:gd name="T23" fmla="*/ 448 h 501"/>
                  <a:gd name="T24" fmla="*/ 456 w 550"/>
                  <a:gd name="T25" fmla="*/ 444 h 501"/>
                  <a:gd name="T26" fmla="*/ 456 w 550"/>
                  <a:gd name="T27" fmla="*/ 444 h 501"/>
                  <a:gd name="T28" fmla="*/ 529 w 550"/>
                  <a:gd name="T29" fmla="*/ 121 h 501"/>
                  <a:gd name="T30" fmla="*/ 529 w 550"/>
                  <a:gd name="T31" fmla="*/ 121 h 501"/>
                  <a:gd name="T32" fmla="*/ 345 w 550"/>
                  <a:gd name="T33" fmla="*/ 21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0" h="501">
                    <a:moveTo>
                      <a:pt x="345" y="21"/>
                    </a:moveTo>
                    <a:lnTo>
                      <a:pt x="345" y="21"/>
                    </a:lnTo>
                    <a:cubicBezTo>
                      <a:pt x="303" y="32"/>
                      <a:pt x="270" y="59"/>
                      <a:pt x="250" y="93"/>
                    </a:cubicBezTo>
                    <a:lnTo>
                      <a:pt x="250" y="93"/>
                    </a:lnTo>
                    <a:cubicBezTo>
                      <a:pt x="216" y="73"/>
                      <a:pt x="173" y="66"/>
                      <a:pt x="131" y="77"/>
                    </a:cubicBezTo>
                    <a:lnTo>
                      <a:pt x="131" y="77"/>
                    </a:lnTo>
                    <a:cubicBezTo>
                      <a:pt x="50" y="99"/>
                      <a:pt x="0" y="177"/>
                      <a:pt x="20" y="254"/>
                    </a:cubicBezTo>
                    <a:lnTo>
                      <a:pt x="20" y="254"/>
                    </a:lnTo>
                    <a:cubicBezTo>
                      <a:pt x="40" y="331"/>
                      <a:pt x="137" y="498"/>
                      <a:pt x="242" y="499"/>
                    </a:cubicBezTo>
                    <a:lnTo>
                      <a:pt x="242" y="499"/>
                    </a:lnTo>
                    <a:cubicBezTo>
                      <a:pt x="287" y="500"/>
                      <a:pt x="323" y="482"/>
                      <a:pt x="343" y="448"/>
                    </a:cubicBezTo>
                    <a:lnTo>
                      <a:pt x="343" y="448"/>
                    </a:lnTo>
                    <a:cubicBezTo>
                      <a:pt x="377" y="468"/>
                      <a:pt x="420" y="468"/>
                      <a:pt x="456" y="444"/>
                    </a:cubicBezTo>
                    <a:lnTo>
                      <a:pt x="456" y="444"/>
                    </a:lnTo>
                    <a:cubicBezTo>
                      <a:pt x="544" y="383"/>
                      <a:pt x="549" y="198"/>
                      <a:pt x="529" y="121"/>
                    </a:cubicBezTo>
                    <a:lnTo>
                      <a:pt x="529" y="121"/>
                    </a:lnTo>
                    <a:cubicBezTo>
                      <a:pt x="509" y="45"/>
                      <a:pt x="427" y="0"/>
                      <a:pt x="345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03">
                <a:extLst>
                  <a:ext uri="{FF2B5EF4-FFF2-40B4-BE49-F238E27FC236}">
                    <a16:creationId xmlns:a16="http://schemas.microsoft.com/office/drawing/2014/main" id="{627DF862-A1BF-458F-B242-D2218C1D1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948" y="9328450"/>
                <a:ext cx="506257" cy="463087"/>
              </a:xfrm>
              <a:custGeom>
                <a:avLst/>
                <a:gdLst>
                  <a:gd name="T0" fmla="*/ 181 w 570"/>
                  <a:gd name="T1" fmla="*/ 91 h 519"/>
                  <a:gd name="T2" fmla="*/ 181 w 570"/>
                  <a:gd name="T3" fmla="*/ 91 h 519"/>
                  <a:gd name="T4" fmla="*/ 143 w 570"/>
                  <a:gd name="T5" fmla="*/ 96 h 519"/>
                  <a:gd name="T6" fmla="*/ 143 w 570"/>
                  <a:gd name="T7" fmla="*/ 96 h 519"/>
                  <a:gd name="T8" fmla="*/ 39 w 570"/>
                  <a:gd name="T9" fmla="*/ 262 h 519"/>
                  <a:gd name="T10" fmla="*/ 39 w 570"/>
                  <a:gd name="T11" fmla="*/ 262 h 519"/>
                  <a:gd name="T12" fmla="*/ 252 w 570"/>
                  <a:gd name="T13" fmla="*/ 501 h 519"/>
                  <a:gd name="T14" fmla="*/ 252 w 570"/>
                  <a:gd name="T15" fmla="*/ 501 h 519"/>
                  <a:gd name="T16" fmla="*/ 345 w 570"/>
                  <a:gd name="T17" fmla="*/ 454 h 519"/>
                  <a:gd name="T18" fmla="*/ 345 w 570"/>
                  <a:gd name="T19" fmla="*/ 454 h 519"/>
                  <a:gd name="T20" fmla="*/ 350 w 570"/>
                  <a:gd name="T21" fmla="*/ 450 h 519"/>
                  <a:gd name="T22" fmla="*/ 350 w 570"/>
                  <a:gd name="T23" fmla="*/ 450 h 519"/>
                  <a:gd name="T24" fmla="*/ 357 w 570"/>
                  <a:gd name="T25" fmla="*/ 451 h 519"/>
                  <a:gd name="T26" fmla="*/ 357 w 570"/>
                  <a:gd name="T27" fmla="*/ 451 h 519"/>
                  <a:gd name="T28" fmla="*/ 461 w 570"/>
                  <a:gd name="T29" fmla="*/ 446 h 519"/>
                  <a:gd name="T30" fmla="*/ 461 w 570"/>
                  <a:gd name="T31" fmla="*/ 446 h 519"/>
                  <a:gd name="T32" fmla="*/ 531 w 570"/>
                  <a:gd name="T33" fmla="*/ 133 h 519"/>
                  <a:gd name="T34" fmla="*/ 531 w 570"/>
                  <a:gd name="T35" fmla="*/ 133 h 519"/>
                  <a:gd name="T36" fmla="*/ 358 w 570"/>
                  <a:gd name="T37" fmla="*/ 39 h 519"/>
                  <a:gd name="T38" fmla="*/ 358 w 570"/>
                  <a:gd name="T39" fmla="*/ 39 h 519"/>
                  <a:gd name="T40" fmla="*/ 267 w 570"/>
                  <a:gd name="T41" fmla="*/ 108 h 519"/>
                  <a:gd name="T42" fmla="*/ 267 w 570"/>
                  <a:gd name="T43" fmla="*/ 108 h 519"/>
                  <a:gd name="T44" fmla="*/ 262 w 570"/>
                  <a:gd name="T45" fmla="*/ 111 h 519"/>
                  <a:gd name="T46" fmla="*/ 262 w 570"/>
                  <a:gd name="T47" fmla="*/ 111 h 519"/>
                  <a:gd name="T48" fmla="*/ 255 w 570"/>
                  <a:gd name="T49" fmla="*/ 110 h 519"/>
                  <a:gd name="T50" fmla="*/ 255 w 570"/>
                  <a:gd name="T51" fmla="*/ 110 h 519"/>
                  <a:gd name="T52" fmla="*/ 181 w 570"/>
                  <a:gd name="T53" fmla="*/ 91 h 519"/>
                  <a:gd name="T54" fmla="*/ 254 w 570"/>
                  <a:gd name="T55" fmla="*/ 518 h 519"/>
                  <a:gd name="T56" fmla="*/ 254 w 570"/>
                  <a:gd name="T57" fmla="*/ 518 h 519"/>
                  <a:gd name="T58" fmla="*/ 252 w 570"/>
                  <a:gd name="T59" fmla="*/ 518 h 519"/>
                  <a:gd name="T60" fmla="*/ 252 w 570"/>
                  <a:gd name="T61" fmla="*/ 518 h 519"/>
                  <a:gd name="T62" fmla="*/ 22 w 570"/>
                  <a:gd name="T63" fmla="*/ 266 h 519"/>
                  <a:gd name="T64" fmla="*/ 22 w 570"/>
                  <a:gd name="T65" fmla="*/ 266 h 519"/>
                  <a:gd name="T66" fmla="*/ 139 w 570"/>
                  <a:gd name="T67" fmla="*/ 79 h 519"/>
                  <a:gd name="T68" fmla="*/ 139 w 570"/>
                  <a:gd name="T69" fmla="*/ 79 h 519"/>
                  <a:gd name="T70" fmla="*/ 257 w 570"/>
                  <a:gd name="T71" fmla="*/ 91 h 519"/>
                  <a:gd name="T72" fmla="*/ 257 w 570"/>
                  <a:gd name="T73" fmla="*/ 91 h 519"/>
                  <a:gd name="T74" fmla="*/ 354 w 570"/>
                  <a:gd name="T75" fmla="*/ 23 h 519"/>
                  <a:gd name="T76" fmla="*/ 354 w 570"/>
                  <a:gd name="T77" fmla="*/ 23 h 519"/>
                  <a:gd name="T78" fmla="*/ 547 w 570"/>
                  <a:gd name="T79" fmla="*/ 129 h 519"/>
                  <a:gd name="T80" fmla="*/ 547 w 570"/>
                  <a:gd name="T81" fmla="*/ 129 h 519"/>
                  <a:gd name="T82" fmla="*/ 471 w 570"/>
                  <a:gd name="T83" fmla="*/ 461 h 519"/>
                  <a:gd name="T84" fmla="*/ 471 w 570"/>
                  <a:gd name="T85" fmla="*/ 461 h 519"/>
                  <a:gd name="T86" fmla="*/ 355 w 570"/>
                  <a:gd name="T87" fmla="*/ 470 h 519"/>
                  <a:gd name="T88" fmla="*/ 355 w 570"/>
                  <a:gd name="T89" fmla="*/ 470 h 519"/>
                  <a:gd name="T90" fmla="*/ 254 w 570"/>
                  <a:gd name="T91" fmla="*/ 518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70" h="519">
                    <a:moveTo>
                      <a:pt x="181" y="91"/>
                    </a:moveTo>
                    <a:lnTo>
                      <a:pt x="181" y="91"/>
                    </a:lnTo>
                    <a:cubicBezTo>
                      <a:pt x="170" y="91"/>
                      <a:pt x="156" y="92"/>
                      <a:pt x="143" y="96"/>
                    </a:cubicBezTo>
                    <a:lnTo>
                      <a:pt x="143" y="96"/>
                    </a:lnTo>
                    <a:cubicBezTo>
                      <a:pt x="67" y="116"/>
                      <a:pt x="20" y="190"/>
                      <a:pt x="39" y="262"/>
                    </a:cubicBezTo>
                    <a:lnTo>
                      <a:pt x="39" y="262"/>
                    </a:lnTo>
                    <a:cubicBezTo>
                      <a:pt x="56" y="333"/>
                      <a:pt x="151" y="499"/>
                      <a:pt x="252" y="501"/>
                    </a:cubicBezTo>
                    <a:lnTo>
                      <a:pt x="252" y="501"/>
                    </a:lnTo>
                    <a:cubicBezTo>
                      <a:pt x="294" y="501"/>
                      <a:pt x="327" y="485"/>
                      <a:pt x="345" y="454"/>
                    </a:cubicBezTo>
                    <a:lnTo>
                      <a:pt x="345" y="454"/>
                    </a:lnTo>
                    <a:cubicBezTo>
                      <a:pt x="347" y="452"/>
                      <a:pt x="348" y="450"/>
                      <a:pt x="350" y="450"/>
                    </a:cubicBezTo>
                    <a:lnTo>
                      <a:pt x="350" y="450"/>
                    </a:lnTo>
                    <a:cubicBezTo>
                      <a:pt x="353" y="449"/>
                      <a:pt x="355" y="449"/>
                      <a:pt x="357" y="451"/>
                    </a:cubicBezTo>
                    <a:lnTo>
                      <a:pt x="357" y="451"/>
                    </a:lnTo>
                    <a:cubicBezTo>
                      <a:pt x="390" y="470"/>
                      <a:pt x="429" y="468"/>
                      <a:pt x="461" y="446"/>
                    </a:cubicBezTo>
                    <a:lnTo>
                      <a:pt x="461" y="446"/>
                    </a:lnTo>
                    <a:cubicBezTo>
                      <a:pt x="545" y="389"/>
                      <a:pt x="551" y="209"/>
                      <a:pt x="531" y="133"/>
                    </a:cubicBezTo>
                    <a:lnTo>
                      <a:pt x="531" y="133"/>
                    </a:lnTo>
                    <a:cubicBezTo>
                      <a:pt x="512" y="61"/>
                      <a:pt x="434" y="19"/>
                      <a:pt x="358" y="39"/>
                    </a:cubicBezTo>
                    <a:lnTo>
                      <a:pt x="358" y="39"/>
                    </a:lnTo>
                    <a:cubicBezTo>
                      <a:pt x="319" y="50"/>
                      <a:pt x="287" y="74"/>
                      <a:pt x="267" y="108"/>
                    </a:cubicBezTo>
                    <a:lnTo>
                      <a:pt x="267" y="108"/>
                    </a:lnTo>
                    <a:cubicBezTo>
                      <a:pt x="266" y="110"/>
                      <a:pt x="265" y="111"/>
                      <a:pt x="262" y="111"/>
                    </a:cubicBezTo>
                    <a:lnTo>
                      <a:pt x="262" y="111"/>
                    </a:lnTo>
                    <a:cubicBezTo>
                      <a:pt x="260" y="112"/>
                      <a:pt x="258" y="112"/>
                      <a:pt x="255" y="110"/>
                    </a:cubicBezTo>
                    <a:lnTo>
                      <a:pt x="255" y="110"/>
                    </a:lnTo>
                    <a:cubicBezTo>
                      <a:pt x="233" y="97"/>
                      <a:pt x="208" y="91"/>
                      <a:pt x="181" y="91"/>
                    </a:cubicBezTo>
                    <a:close/>
                    <a:moveTo>
                      <a:pt x="254" y="518"/>
                    </a:moveTo>
                    <a:lnTo>
                      <a:pt x="254" y="518"/>
                    </a:lnTo>
                    <a:cubicBezTo>
                      <a:pt x="253" y="518"/>
                      <a:pt x="253" y="518"/>
                      <a:pt x="252" y="518"/>
                    </a:cubicBezTo>
                    <a:lnTo>
                      <a:pt x="252" y="518"/>
                    </a:lnTo>
                    <a:cubicBezTo>
                      <a:pt x="145" y="516"/>
                      <a:pt x="44" y="351"/>
                      <a:pt x="22" y="266"/>
                    </a:cubicBezTo>
                    <a:lnTo>
                      <a:pt x="22" y="266"/>
                    </a:lnTo>
                    <a:cubicBezTo>
                      <a:pt x="0" y="186"/>
                      <a:pt x="53" y="101"/>
                      <a:pt x="139" y="79"/>
                    </a:cubicBezTo>
                    <a:lnTo>
                      <a:pt x="139" y="79"/>
                    </a:lnTo>
                    <a:cubicBezTo>
                      <a:pt x="179" y="68"/>
                      <a:pt x="221" y="73"/>
                      <a:pt x="257" y="91"/>
                    </a:cubicBezTo>
                    <a:lnTo>
                      <a:pt x="257" y="91"/>
                    </a:lnTo>
                    <a:cubicBezTo>
                      <a:pt x="279" y="57"/>
                      <a:pt x="313" y="33"/>
                      <a:pt x="354" y="23"/>
                    </a:cubicBezTo>
                    <a:lnTo>
                      <a:pt x="354" y="23"/>
                    </a:lnTo>
                    <a:cubicBezTo>
                      <a:pt x="439" y="0"/>
                      <a:pt x="526" y="48"/>
                      <a:pt x="547" y="129"/>
                    </a:cubicBezTo>
                    <a:lnTo>
                      <a:pt x="547" y="129"/>
                    </a:lnTo>
                    <a:cubicBezTo>
                      <a:pt x="569" y="211"/>
                      <a:pt x="562" y="398"/>
                      <a:pt x="471" y="461"/>
                    </a:cubicBezTo>
                    <a:lnTo>
                      <a:pt x="471" y="461"/>
                    </a:lnTo>
                    <a:cubicBezTo>
                      <a:pt x="436" y="485"/>
                      <a:pt x="392" y="488"/>
                      <a:pt x="355" y="470"/>
                    </a:cubicBezTo>
                    <a:lnTo>
                      <a:pt x="355" y="470"/>
                    </a:lnTo>
                    <a:cubicBezTo>
                      <a:pt x="334" y="501"/>
                      <a:pt x="299" y="518"/>
                      <a:pt x="254" y="5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04">
                <a:extLst>
                  <a:ext uri="{FF2B5EF4-FFF2-40B4-BE49-F238E27FC236}">
                    <a16:creationId xmlns:a16="http://schemas.microsoft.com/office/drawing/2014/main" id="{5F4709DA-76D3-4839-9F4E-CA0D9903DD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0077" y="9175395"/>
                <a:ext cx="160904" cy="255091"/>
              </a:xfrm>
              <a:custGeom>
                <a:avLst/>
                <a:gdLst>
                  <a:gd name="T0" fmla="*/ 94 w 181"/>
                  <a:gd name="T1" fmla="*/ 285 h 286"/>
                  <a:gd name="T2" fmla="*/ 94 w 181"/>
                  <a:gd name="T3" fmla="*/ 285 h 286"/>
                  <a:gd name="T4" fmla="*/ 87 w 181"/>
                  <a:gd name="T5" fmla="*/ 281 h 286"/>
                  <a:gd name="T6" fmla="*/ 87 w 181"/>
                  <a:gd name="T7" fmla="*/ 281 h 286"/>
                  <a:gd name="T8" fmla="*/ 166 w 181"/>
                  <a:gd name="T9" fmla="*/ 3 h 286"/>
                  <a:gd name="T10" fmla="*/ 166 w 181"/>
                  <a:gd name="T11" fmla="*/ 3 h 286"/>
                  <a:gd name="T12" fmla="*/ 177 w 181"/>
                  <a:gd name="T13" fmla="*/ 4 h 286"/>
                  <a:gd name="T14" fmla="*/ 177 w 181"/>
                  <a:gd name="T15" fmla="*/ 4 h 286"/>
                  <a:gd name="T16" fmla="*/ 176 w 181"/>
                  <a:gd name="T17" fmla="*/ 17 h 286"/>
                  <a:gd name="T18" fmla="*/ 176 w 181"/>
                  <a:gd name="T19" fmla="*/ 17 h 286"/>
                  <a:gd name="T20" fmla="*/ 101 w 181"/>
                  <a:gd name="T21" fmla="*/ 271 h 286"/>
                  <a:gd name="T22" fmla="*/ 101 w 181"/>
                  <a:gd name="T23" fmla="*/ 271 h 286"/>
                  <a:gd name="T24" fmla="*/ 99 w 181"/>
                  <a:gd name="T25" fmla="*/ 283 h 286"/>
                  <a:gd name="T26" fmla="*/ 99 w 181"/>
                  <a:gd name="T27" fmla="*/ 283 h 286"/>
                  <a:gd name="T28" fmla="*/ 94 w 181"/>
                  <a:gd name="T2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1" h="286">
                    <a:moveTo>
                      <a:pt x="94" y="285"/>
                    </a:moveTo>
                    <a:lnTo>
                      <a:pt x="94" y="285"/>
                    </a:lnTo>
                    <a:cubicBezTo>
                      <a:pt x="91" y="285"/>
                      <a:pt x="88" y="283"/>
                      <a:pt x="87" y="281"/>
                    </a:cubicBezTo>
                    <a:lnTo>
                      <a:pt x="87" y="281"/>
                    </a:lnTo>
                    <a:cubicBezTo>
                      <a:pt x="86" y="279"/>
                      <a:pt x="0" y="129"/>
                      <a:pt x="166" y="3"/>
                    </a:cubicBezTo>
                    <a:lnTo>
                      <a:pt x="166" y="3"/>
                    </a:lnTo>
                    <a:cubicBezTo>
                      <a:pt x="169" y="0"/>
                      <a:pt x="175" y="1"/>
                      <a:pt x="177" y="4"/>
                    </a:cubicBezTo>
                    <a:lnTo>
                      <a:pt x="177" y="4"/>
                    </a:lnTo>
                    <a:cubicBezTo>
                      <a:pt x="180" y="8"/>
                      <a:pt x="180" y="14"/>
                      <a:pt x="176" y="17"/>
                    </a:cubicBezTo>
                    <a:lnTo>
                      <a:pt x="176" y="17"/>
                    </a:lnTo>
                    <a:cubicBezTo>
                      <a:pt x="23" y="133"/>
                      <a:pt x="98" y="266"/>
                      <a:pt x="101" y="271"/>
                    </a:cubicBezTo>
                    <a:lnTo>
                      <a:pt x="101" y="271"/>
                    </a:lnTo>
                    <a:cubicBezTo>
                      <a:pt x="104" y="276"/>
                      <a:pt x="102" y="281"/>
                      <a:pt x="99" y="283"/>
                    </a:cubicBezTo>
                    <a:lnTo>
                      <a:pt x="99" y="283"/>
                    </a:lnTo>
                    <a:cubicBezTo>
                      <a:pt x="97" y="284"/>
                      <a:pt x="95" y="285"/>
                      <a:pt x="94" y="2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05">
                <a:extLst>
                  <a:ext uri="{FF2B5EF4-FFF2-40B4-BE49-F238E27FC236}">
                    <a16:creationId xmlns:a16="http://schemas.microsoft.com/office/drawing/2014/main" id="{EC4AD642-8A89-4709-A36C-606DF79AE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4643" y="9246035"/>
                <a:ext cx="168751" cy="180525"/>
              </a:xfrm>
              <a:custGeom>
                <a:avLst/>
                <a:gdLst>
                  <a:gd name="T0" fmla="*/ 138 w 190"/>
                  <a:gd name="T1" fmla="*/ 141 h 205"/>
                  <a:gd name="T2" fmla="*/ 138 w 190"/>
                  <a:gd name="T3" fmla="*/ 141 h 205"/>
                  <a:gd name="T4" fmla="*/ 12 w 190"/>
                  <a:gd name="T5" fmla="*/ 193 h 205"/>
                  <a:gd name="T6" fmla="*/ 12 w 190"/>
                  <a:gd name="T7" fmla="*/ 193 h 205"/>
                  <a:gd name="T8" fmla="*/ 51 w 190"/>
                  <a:gd name="T9" fmla="*/ 62 h 205"/>
                  <a:gd name="T10" fmla="*/ 51 w 190"/>
                  <a:gd name="T11" fmla="*/ 62 h 205"/>
                  <a:gd name="T12" fmla="*/ 177 w 190"/>
                  <a:gd name="T13" fmla="*/ 12 h 205"/>
                  <a:gd name="T14" fmla="*/ 177 w 190"/>
                  <a:gd name="T15" fmla="*/ 12 h 205"/>
                  <a:gd name="T16" fmla="*/ 138 w 190"/>
                  <a:gd name="T17" fmla="*/ 141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" h="205">
                    <a:moveTo>
                      <a:pt x="138" y="141"/>
                    </a:moveTo>
                    <a:lnTo>
                      <a:pt x="138" y="141"/>
                    </a:lnTo>
                    <a:cubicBezTo>
                      <a:pt x="88" y="197"/>
                      <a:pt x="25" y="204"/>
                      <a:pt x="12" y="193"/>
                    </a:cubicBezTo>
                    <a:lnTo>
                      <a:pt x="12" y="193"/>
                    </a:lnTo>
                    <a:cubicBezTo>
                      <a:pt x="0" y="182"/>
                      <a:pt x="0" y="118"/>
                      <a:pt x="51" y="62"/>
                    </a:cubicBezTo>
                    <a:lnTo>
                      <a:pt x="51" y="62"/>
                    </a:lnTo>
                    <a:cubicBezTo>
                      <a:pt x="101" y="6"/>
                      <a:pt x="165" y="0"/>
                      <a:pt x="177" y="12"/>
                    </a:cubicBezTo>
                    <a:lnTo>
                      <a:pt x="177" y="12"/>
                    </a:lnTo>
                    <a:cubicBezTo>
                      <a:pt x="189" y="23"/>
                      <a:pt x="189" y="86"/>
                      <a:pt x="138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06">
                <a:extLst>
                  <a:ext uri="{FF2B5EF4-FFF2-40B4-BE49-F238E27FC236}">
                    <a16:creationId xmlns:a16="http://schemas.microsoft.com/office/drawing/2014/main" id="{E07D04F9-7AFF-4A3E-AD02-A24ABAC52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2869" y="9238186"/>
                <a:ext cx="184451" cy="192300"/>
              </a:xfrm>
              <a:custGeom>
                <a:avLst/>
                <a:gdLst>
                  <a:gd name="T0" fmla="*/ 149 w 207"/>
                  <a:gd name="T1" fmla="*/ 152 h 218"/>
                  <a:gd name="T2" fmla="*/ 150 w 207"/>
                  <a:gd name="T3" fmla="*/ 152 h 218"/>
                  <a:gd name="T4" fmla="*/ 149 w 207"/>
                  <a:gd name="T5" fmla="*/ 152 h 218"/>
                  <a:gd name="T6" fmla="*/ 170 w 207"/>
                  <a:gd name="T7" fmla="*/ 26 h 218"/>
                  <a:gd name="T8" fmla="*/ 170 w 207"/>
                  <a:gd name="T9" fmla="*/ 26 h 218"/>
                  <a:gd name="T10" fmla="*/ 68 w 207"/>
                  <a:gd name="T11" fmla="*/ 79 h 218"/>
                  <a:gd name="T12" fmla="*/ 68 w 207"/>
                  <a:gd name="T13" fmla="*/ 79 h 218"/>
                  <a:gd name="T14" fmla="*/ 29 w 207"/>
                  <a:gd name="T15" fmla="*/ 197 h 218"/>
                  <a:gd name="T16" fmla="*/ 29 w 207"/>
                  <a:gd name="T17" fmla="*/ 197 h 218"/>
                  <a:gd name="T18" fmla="*/ 143 w 207"/>
                  <a:gd name="T19" fmla="*/ 147 h 218"/>
                  <a:gd name="T20" fmla="*/ 143 w 207"/>
                  <a:gd name="T21" fmla="*/ 147 h 218"/>
                  <a:gd name="T22" fmla="*/ 183 w 207"/>
                  <a:gd name="T23" fmla="*/ 69 h 218"/>
                  <a:gd name="T24" fmla="*/ 183 w 207"/>
                  <a:gd name="T25" fmla="*/ 69 h 218"/>
                  <a:gd name="T26" fmla="*/ 182 w 207"/>
                  <a:gd name="T27" fmla="*/ 29 h 218"/>
                  <a:gd name="T28" fmla="*/ 182 w 207"/>
                  <a:gd name="T29" fmla="*/ 29 h 218"/>
                  <a:gd name="T30" fmla="*/ 170 w 207"/>
                  <a:gd name="T31" fmla="*/ 26 h 218"/>
                  <a:gd name="T32" fmla="*/ 42 w 207"/>
                  <a:gd name="T33" fmla="*/ 217 h 218"/>
                  <a:gd name="T34" fmla="*/ 42 w 207"/>
                  <a:gd name="T35" fmla="*/ 217 h 218"/>
                  <a:gd name="T36" fmla="*/ 17 w 207"/>
                  <a:gd name="T37" fmla="*/ 210 h 218"/>
                  <a:gd name="T38" fmla="*/ 17 w 207"/>
                  <a:gd name="T39" fmla="*/ 210 h 218"/>
                  <a:gd name="T40" fmla="*/ 55 w 207"/>
                  <a:gd name="T41" fmla="*/ 67 h 218"/>
                  <a:gd name="T42" fmla="*/ 55 w 207"/>
                  <a:gd name="T43" fmla="*/ 67 h 218"/>
                  <a:gd name="T44" fmla="*/ 194 w 207"/>
                  <a:gd name="T45" fmla="*/ 16 h 218"/>
                  <a:gd name="T46" fmla="*/ 194 w 207"/>
                  <a:gd name="T47" fmla="*/ 16 h 218"/>
                  <a:gd name="T48" fmla="*/ 200 w 207"/>
                  <a:gd name="T49" fmla="*/ 72 h 218"/>
                  <a:gd name="T50" fmla="*/ 200 w 207"/>
                  <a:gd name="T51" fmla="*/ 72 h 218"/>
                  <a:gd name="T52" fmla="*/ 156 w 207"/>
                  <a:gd name="T53" fmla="*/ 159 h 218"/>
                  <a:gd name="T54" fmla="*/ 156 w 207"/>
                  <a:gd name="T55" fmla="*/ 159 h 218"/>
                  <a:gd name="T56" fmla="*/ 42 w 207"/>
                  <a:gd name="T57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07" h="218">
                    <a:moveTo>
                      <a:pt x="149" y="152"/>
                    </a:moveTo>
                    <a:lnTo>
                      <a:pt x="150" y="152"/>
                    </a:lnTo>
                    <a:lnTo>
                      <a:pt x="149" y="152"/>
                    </a:lnTo>
                    <a:close/>
                    <a:moveTo>
                      <a:pt x="170" y="26"/>
                    </a:moveTo>
                    <a:lnTo>
                      <a:pt x="170" y="26"/>
                    </a:lnTo>
                    <a:cubicBezTo>
                      <a:pt x="148" y="26"/>
                      <a:pt x="105" y="38"/>
                      <a:pt x="68" y="79"/>
                    </a:cubicBezTo>
                    <a:lnTo>
                      <a:pt x="68" y="79"/>
                    </a:lnTo>
                    <a:cubicBezTo>
                      <a:pt x="21" y="132"/>
                      <a:pt x="22" y="190"/>
                      <a:pt x="29" y="197"/>
                    </a:cubicBezTo>
                    <a:lnTo>
                      <a:pt x="29" y="197"/>
                    </a:lnTo>
                    <a:cubicBezTo>
                      <a:pt x="37" y="204"/>
                      <a:pt x="95" y="200"/>
                      <a:pt x="143" y="147"/>
                    </a:cubicBezTo>
                    <a:lnTo>
                      <a:pt x="143" y="147"/>
                    </a:lnTo>
                    <a:cubicBezTo>
                      <a:pt x="171" y="116"/>
                      <a:pt x="181" y="85"/>
                      <a:pt x="183" y="69"/>
                    </a:cubicBezTo>
                    <a:lnTo>
                      <a:pt x="183" y="69"/>
                    </a:lnTo>
                    <a:cubicBezTo>
                      <a:pt x="189" y="44"/>
                      <a:pt x="184" y="30"/>
                      <a:pt x="182" y="29"/>
                    </a:cubicBezTo>
                    <a:lnTo>
                      <a:pt x="182" y="29"/>
                    </a:lnTo>
                    <a:cubicBezTo>
                      <a:pt x="180" y="27"/>
                      <a:pt x="176" y="26"/>
                      <a:pt x="170" y="26"/>
                    </a:cubicBezTo>
                    <a:close/>
                    <a:moveTo>
                      <a:pt x="42" y="217"/>
                    </a:moveTo>
                    <a:lnTo>
                      <a:pt x="42" y="217"/>
                    </a:lnTo>
                    <a:cubicBezTo>
                      <a:pt x="31" y="217"/>
                      <a:pt x="23" y="214"/>
                      <a:pt x="17" y="210"/>
                    </a:cubicBezTo>
                    <a:lnTo>
                      <a:pt x="17" y="210"/>
                    </a:lnTo>
                    <a:cubicBezTo>
                      <a:pt x="0" y="195"/>
                      <a:pt x="3" y="125"/>
                      <a:pt x="55" y="67"/>
                    </a:cubicBezTo>
                    <a:lnTo>
                      <a:pt x="55" y="67"/>
                    </a:lnTo>
                    <a:cubicBezTo>
                      <a:pt x="107" y="10"/>
                      <a:pt x="176" y="0"/>
                      <a:pt x="194" y="16"/>
                    </a:cubicBezTo>
                    <a:lnTo>
                      <a:pt x="194" y="16"/>
                    </a:lnTo>
                    <a:cubicBezTo>
                      <a:pt x="203" y="24"/>
                      <a:pt x="206" y="46"/>
                      <a:pt x="200" y="72"/>
                    </a:cubicBezTo>
                    <a:lnTo>
                      <a:pt x="200" y="72"/>
                    </a:lnTo>
                    <a:cubicBezTo>
                      <a:pt x="194" y="103"/>
                      <a:pt x="179" y="133"/>
                      <a:pt x="156" y="159"/>
                    </a:cubicBezTo>
                    <a:lnTo>
                      <a:pt x="156" y="159"/>
                    </a:lnTo>
                    <a:cubicBezTo>
                      <a:pt x="118" y="200"/>
                      <a:pt x="72" y="217"/>
                      <a:pt x="42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07">
                <a:extLst>
                  <a:ext uri="{FF2B5EF4-FFF2-40B4-BE49-F238E27FC236}">
                    <a16:creationId xmlns:a16="http://schemas.microsoft.com/office/drawing/2014/main" id="{042610DB-578F-4B47-AC96-C72BADB38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2047" y="9324524"/>
                <a:ext cx="502331" cy="412070"/>
              </a:xfrm>
              <a:custGeom>
                <a:avLst/>
                <a:gdLst>
                  <a:gd name="T0" fmla="*/ 318 w 563"/>
                  <a:gd name="T1" fmla="*/ 305 h 461"/>
                  <a:gd name="T2" fmla="*/ 318 w 563"/>
                  <a:gd name="T3" fmla="*/ 305 h 461"/>
                  <a:gd name="T4" fmla="*/ 92 w 563"/>
                  <a:gd name="T5" fmla="*/ 0 h 461"/>
                  <a:gd name="T6" fmla="*/ 92 w 563"/>
                  <a:gd name="T7" fmla="*/ 0 h 461"/>
                  <a:gd name="T8" fmla="*/ 36 w 563"/>
                  <a:gd name="T9" fmla="*/ 102 h 461"/>
                  <a:gd name="T10" fmla="*/ 36 w 563"/>
                  <a:gd name="T11" fmla="*/ 102 h 461"/>
                  <a:gd name="T12" fmla="*/ 238 w 563"/>
                  <a:gd name="T13" fmla="*/ 424 h 461"/>
                  <a:gd name="T14" fmla="*/ 238 w 563"/>
                  <a:gd name="T15" fmla="*/ 424 h 461"/>
                  <a:gd name="T16" fmla="*/ 562 w 563"/>
                  <a:gd name="T17" fmla="*/ 272 h 461"/>
                  <a:gd name="T18" fmla="*/ 562 w 563"/>
                  <a:gd name="T19" fmla="*/ 272 h 461"/>
                  <a:gd name="T20" fmla="*/ 318 w 563"/>
                  <a:gd name="T21" fmla="*/ 305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3" h="461">
                    <a:moveTo>
                      <a:pt x="318" y="305"/>
                    </a:moveTo>
                    <a:lnTo>
                      <a:pt x="318" y="305"/>
                    </a:lnTo>
                    <a:cubicBezTo>
                      <a:pt x="167" y="265"/>
                      <a:pt x="70" y="132"/>
                      <a:pt x="92" y="0"/>
                    </a:cubicBezTo>
                    <a:lnTo>
                      <a:pt x="92" y="0"/>
                    </a:lnTo>
                    <a:cubicBezTo>
                      <a:pt x="66" y="28"/>
                      <a:pt x="46" y="63"/>
                      <a:pt x="36" y="102"/>
                    </a:cubicBezTo>
                    <a:lnTo>
                      <a:pt x="36" y="102"/>
                    </a:lnTo>
                    <a:cubicBezTo>
                      <a:pt x="0" y="241"/>
                      <a:pt x="90" y="385"/>
                      <a:pt x="238" y="424"/>
                    </a:cubicBezTo>
                    <a:lnTo>
                      <a:pt x="238" y="424"/>
                    </a:lnTo>
                    <a:cubicBezTo>
                      <a:pt x="375" y="460"/>
                      <a:pt x="514" y="393"/>
                      <a:pt x="562" y="272"/>
                    </a:cubicBezTo>
                    <a:lnTo>
                      <a:pt x="562" y="272"/>
                    </a:lnTo>
                    <a:cubicBezTo>
                      <a:pt x="495" y="313"/>
                      <a:pt x="407" y="328"/>
                      <a:pt x="318" y="3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08">
                <a:extLst>
                  <a:ext uri="{FF2B5EF4-FFF2-40B4-BE49-F238E27FC236}">
                    <a16:creationId xmlns:a16="http://schemas.microsoft.com/office/drawing/2014/main" id="{668C3E63-8B05-4529-87AB-934523788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4198" y="9316676"/>
                <a:ext cx="518029" cy="408144"/>
              </a:xfrm>
              <a:custGeom>
                <a:avLst/>
                <a:gdLst>
                  <a:gd name="T0" fmla="*/ 90 w 582"/>
                  <a:gd name="T1" fmla="*/ 38 h 458"/>
                  <a:gd name="T2" fmla="*/ 90 w 582"/>
                  <a:gd name="T3" fmla="*/ 38 h 458"/>
                  <a:gd name="T4" fmla="*/ 55 w 582"/>
                  <a:gd name="T5" fmla="*/ 115 h 458"/>
                  <a:gd name="T6" fmla="*/ 55 w 582"/>
                  <a:gd name="T7" fmla="*/ 115 h 458"/>
                  <a:gd name="T8" fmla="*/ 251 w 582"/>
                  <a:gd name="T9" fmla="*/ 426 h 458"/>
                  <a:gd name="T10" fmla="*/ 251 w 582"/>
                  <a:gd name="T11" fmla="*/ 426 h 458"/>
                  <a:gd name="T12" fmla="*/ 553 w 582"/>
                  <a:gd name="T13" fmla="*/ 303 h 458"/>
                  <a:gd name="T14" fmla="*/ 553 w 582"/>
                  <a:gd name="T15" fmla="*/ 303 h 458"/>
                  <a:gd name="T16" fmla="*/ 326 w 582"/>
                  <a:gd name="T17" fmla="*/ 323 h 458"/>
                  <a:gd name="T18" fmla="*/ 326 w 582"/>
                  <a:gd name="T19" fmla="*/ 323 h 458"/>
                  <a:gd name="T20" fmla="*/ 90 w 582"/>
                  <a:gd name="T21" fmla="*/ 38 h 458"/>
                  <a:gd name="T22" fmla="*/ 323 w 582"/>
                  <a:gd name="T23" fmla="*/ 452 h 458"/>
                  <a:gd name="T24" fmla="*/ 323 w 582"/>
                  <a:gd name="T25" fmla="*/ 452 h 458"/>
                  <a:gd name="T26" fmla="*/ 247 w 582"/>
                  <a:gd name="T27" fmla="*/ 442 h 458"/>
                  <a:gd name="T28" fmla="*/ 247 w 582"/>
                  <a:gd name="T29" fmla="*/ 442 h 458"/>
                  <a:gd name="T30" fmla="*/ 37 w 582"/>
                  <a:gd name="T31" fmla="*/ 110 h 458"/>
                  <a:gd name="T32" fmla="*/ 37 w 582"/>
                  <a:gd name="T33" fmla="*/ 110 h 458"/>
                  <a:gd name="T34" fmla="*/ 95 w 582"/>
                  <a:gd name="T35" fmla="*/ 4 h 458"/>
                  <a:gd name="T36" fmla="*/ 95 w 582"/>
                  <a:gd name="T37" fmla="*/ 4 h 458"/>
                  <a:gd name="T38" fmla="*/ 105 w 582"/>
                  <a:gd name="T39" fmla="*/ 1 h 458"/>
                  <a:gd name="T40" fmla="*/ 105 w 582"/>
                  <a:gd name="T41" fmla="*/ 1 h 458"/>
                  <a:gd name="T42" fmla="*/ 110 w 582"/>
                  <a:gd name="T43" fmla="*/ 10 h 458"/>
                  <a:gd name="T44" fmla="*/ 110 w 582"/>
                  <a:gd name="T45" fmla="*/ 10 h 458"/>
                  <a:gd name="T46" fmla="*/ 330 w 582"/>
                  <a:gd name="T47" fmla="*/ 306 h 458"/>
                  <a:gd name="T48" fmla="*/ 330 w 582"/>
                  <a:gd name="T49" fmla="*/ 306 h 458"/>
                  <a:gd name="T50" fmla="*/ 567 w 582"/>
                  <a:gd name="T51" fmla="*/ 275 h 458"/>
                  <a:gd name="T52" fmla="*/ 567 w 582"/>
                  <a:gd name="T53" fmla="*/ 275 h 458"/>
                  <a:gd name="T54" fmla="*/ 578 w 582"/>
                  <a:gd name="T55" fmla="*/ 275 h 458"/>
                  <a:gd name="T56" fmla="*/ 578 w 582"/>
                  <a:gd name="T57" fmla="*/ 275 h 458"/>
                  <a:gd name="T58" fmla="*/ 580 w 582"/>
                  <a:gd name="T59" fmla="*/ 286 h 458"/>
                  <a:gd name="T60" fmla="*/ 580 w 582"/>
                  <a:gd name="T61" fmla="*/ 286 h 458"/>
                  <a:gd name="T62" fmla="*/ 323 w 582"/>
                  <a:gd name="T63" fmla="*/ 452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82" h="458">
                    <a:moveTo>
                      <a:pt x="90" y="38"/>
                    </a:moveTo>
                    <a:lnTo>
                      <a:pt x="90" y="38"/>
                    </a:lnTo>
                    <a:cubicBezTo>
                      <a:pt x="73" y="61"/>
                      <a:pt x="62" y="87"/>
                      <a:pt x="55" y="115"/>
                    </a:cubicBezTo>
                    <a:lnTo>
                      <a:pt x="55" y="115"/>
                    </a:lnTo>
                    <a:cubicBezTo>
                      <a:pt x="20" y="249"/>
                      <a:pt x="108" y="388"/>
                      <a:pt x="251" y="426"/>
                    </a:cubicBezTo>
                    <a:lnTo>
                      <a:pt x="251" y="426"/>
                    </a:lnTo>
                    <a:cubicBezTo>
                      <a:pt x="372" y="457"/>
                      <a:pt x="497" y="405"/>
                      <a:pt x="553" y="303"/>
                    </a:cubicBezTo>
                    <a:lnTo>
                      <a:pt x="553" y="303"/>
                    </a:lnTo>
                    <a:cubicBezTo>
                      <a:pt x="485" y="336"/>
                      <a:pt x="404" y="344"/>
                      <a:pt x="326" y="323"/>
                    </a:cubicBezTo>
                    <a:lnTo>
                      <a:pt x="326" y="323"/>
                    </a:lnTo>
                    <a:cubicBezTo>
                      <a:pt x="184" y="286"/>
                      <a:pt x="86" y="164"/>
                      <a:pt x="90" y="38"/>
                    </a:cubicBezTo>
                    <a:close/>
                    <a:moveTo>
                      <a:pt x="323" y="452"/>
                    </a:moveTo>
                    <a:lnTo>
                      <a:pt x="323" y="452"/>
                    </a:lnTo>
                    <a:cubicBezTo>
                      <a:pt x="297" y="452"/>
                      <a:pt x="271" y="449"/>
                      <a:pt x="247" y="442"/>
                    </a:cubicBezTo>
                    <a:lnTo>
                      <a:pt x="247" y="442"/>
                    </a:lnTo>
                    <a:cubicBezTo>
                      <a:pt x="94" y="403"/>
                      <a:pt x="0" y="254"/>
                      <a:pt x="37" y="110"/>
                    </a:cubicBezTo>
                    <a:lnTo>
                      <a:pt x="37" y="110"/>
                    </a:lnTo>
                    <a:cubicBezTo>
                      <a:pt x="48" y="70"/>
                      <a:pt x="67" y="34"/>
                      <a:pt x="95" y="4"/>
                    </a:cubicBezTo>
                    <a:lnTo>
                      <a:pt x="95" y="4"/>
                    </a:lnTo>
                    <a:cubicBezTo>
                      <a:pt x="98" y="0"/>
                      <a:pt x="102" y="0"/>
                      <a:pt x="105" y="1"/>
                    </a:cubicBezTo>
                    <a:lnTo>
                      <a:pt x="105" y="1"/>
                    </a:lnTo>
                    <a:cubicBezTo>
                      <a:pt x="109" y="3"/>
                      <a:pt x="111" y="7"/>
                      <a:pt x="110" y="10"/>
                    </a:cubicBezTo>
                    <a:lnTo>
                      <a:pt x="110" y="10"/>
                    </a:lnTo>
                    <a:cubicBezTo>
                      <a:pt x="90" y="139"/>
                      <a:pt x="187" y="268"/>
                      <a:pt x="330" y="306"/>
                    </a:cubicBezTo>
                    <a:lnTo>
                      <a:pt x="330" y="306"/>
                    </a:lnTo>
                    <a:cubicBezTo>
                      <a:pt x="413" y="327"/>
                      <a:pt x="500" y="316"/>
                      <a:pt x="567" y="275"/>
                    </a:cubicBezTo>
                    <a:lnTo>
                      <a:pt x="567" y="275"/>
                    </a:lnTo>
                    <a:cubicBezTo>
                      <a:pt x="571" y="273"/>
                      <a:pt x="574" y="273"/>
                      <a:pt x="578" y="275"/>
                    </a:cubicBezTo>
                    <a:lnTo>
                      <a:pt x="578" y="275"/>
                    </a:lnTo>
                    <a:cubicBezTo>
                      <a:pt x="580" y="278"/>
                      <a:pt x="581" y="282"/>
                      <a:pt x="580" y="286"/>
                    </a:cubicBezTo>
                    <a:lnTo>
                      <a:pt x="580" y="286"/>
                    </a:lnTo>
                    <a:cubicBezTo>
                      <a:pt x="538" y="388"/>
                      <a:pt x="435" y="452"/>
                      <a:pt x="323" y="4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09">
                <a:extLst>
                  <a:ext uri="{FF2B5EF4-FFF2-40B4-BE49-F238E27FC236}">
                    <a16:creationId xmlns:a16="http://schemas.microsoft.com/office/drawing/2014/main" id="{032710A9-9F76-4A83-8CAD-892365158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4839" y="9230337"/>
                <a:ext cx="478784" cy="388523"/>
              </a:xfrm>
              <a:custGeom>
                <a:avLst/>
                <a:gdLst>
                  <a:gd name="T0" fmla="*/ 299 w 539"/>
                  <a:gd name="T1" fmla="*/ 27 h 435"/>
                  <a:gd name="T2" fmla="*/ 299 w 539"/>
                  <a:gd name="T3" fmla="*/ 27 h 435"/>
                  <a:gd name="T4" fmla="*/ 22 w 539"/>
                  <a:gd name="T5" fmla="*/ 106 h 435"/>
                  <a:gd name="T6" fmla="*/ 22 w 539"/>
                  <a:gd name="T7" fmla="*/ 106 h 435"/>
                  <a:gd name="T8" fmla="*/ 249 w 539"/>
                  <a:gd name="T9" fmla="*/ 411 h 435"/>
                  <a:gd name="T10" fmla="*/ 249 w 539"/>
                  <a:gd name="T11" fmla="*/ 411 h 435"/>
                  <a:gd name="T12" fmla="*/ 492 w 539"/>
                  <a:gd name="T13" fmla="*/ 378 h 435"/>
                  <a:gd name="T14" fmla="*/ 492 w 539"/>
                  <a:gd name="T15" fmla="*/ 378 h 435"/>
                  <a:gd name="T16" fmla="*/ 502 w 539"/>
                  <a:gd name="T17" fmla="*/ 348 h 435"/>
                  <a:gd name="T18" fmla="*/ 502 w 539"/>
                  <a:gd name="T19" fmla="*/ 348 h 435"/>
                  <a:gd name="T20" fmla="*/ 299 w 539"/>
                  <a:gd name="T21" fmla="*/ 27 h 4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9" h="435">
                    <a:moveTo>
                      <a:pt x="299" y="27"/>
                    </a:moveTo>
                    <a:lnTo>
                      <a:pt x="299" y="27"/>
                    </a:lnTo>
                    <a:cubicBezTo>
                      <a:pt x="194" y="0"/>
                      <a:pt x="87" y="33"/>
                      <a:pt x="22" y="106"/>
                    </a:cubicBezTo>
                    <a:lnTo>
                      <a:pt x="22" y="106"/>
                    </a:lnTo>
                    <a:cubicBezTo>
                      <a:pt x="0" y="238"/>
                      <a:pt x="97" y="371"/>
                      <a:pt x="249" y="411"/>
                    </a:cubicBezTo>
                    <a:lnTo>
                      <a:pt x="249" y="411"/>
                    </a:lnTo>
                    <a:cubicBezTo>
                      <a:pt x="337" y="434"/>
                      <a:pt x="425" y="419"/>
                      <a:pt x="492" y="378"/>
                    </a:cubicBezTo>
                    <a:lnTo>
                      <a:pt x="492" y="378"/>
                    </a:lnTo>
                    <a:cubicBezTo>
                      <a:pt x="496" y="369"/>
                      <a:pt x="499" y="358"/>
                      <a:pt x="502" y="348"/>
                    </a:cubicBezTo>
                    <a:lnTo>
                      <a:pt x="502" y="348"/>
                    </a:lnTo>
                    <a:cubicBezTo>
                      <a:pt x="538" y="209"/>
                      <a:pt x="447" y="66"/>
                      <a:pt x="299" y="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10">
                <a:extLst>
                  <a:ext uri="{FF2B5EF4-FFF2-40B4-BE49-F238E27FC236}">
                    <a16:creationId xmlns:a16="http://schemas.microsoft.com/office/drawing/2014/main" id="{CD37D7F1-F08D-43BB-BC1A-10DD66ECD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6990" y="9222488"/>
                <a:ext cx="498406" cy="392446"/>
              </a:xfrm>
              <a:custGeom>
                <a:avLst/>
                <a:gdLst>
                  <a:gd name="T0" fmla="*/ 39 w 558"/>
                  <a:gd name="T1" fmla="*/ 118 h 440"/>
                  <a:gd name="T2" fmla="*/ 39 w 558"/>
                  <a:gd name="T3" fmla="*/ 118 h 440"/>
                  <a:gd name="T4" fmla="*/ 259 w 558"/>
                  <a:gd name="T5" fmla="*/ 411 h 440"/>
                  <a:gd name="T6" fmla="*/ 259 w 558"/>
                  <a:gd name="T7" fmla="*/ 411 h 440"/>
                  <a:gd name="T8" fmla="*/ 494 w 558"/>
                  <a:gd name="T9" fmla="*/ 381 h 440"/>
                  <a:gd name="T10" fmla="*/ 494 w 558"/>
                  <a:gd name="T11" fmla="*/ 381 h 440"/>
                  <a:gd name="T12" fmla="*/ 502 w 558"/>
                  <a:gd name="T13" fmla="*/ 355 h 440"/>
                  <a:gd name="T14" fmla="*/ 502 w 558"/>
                  <a:gd name="T15" fmla="*/ 355 h 440"/>
                  <a:gd name="T16" fmla="*/ 307 w 558"/>
                  <a:gd name="T17" fmla="*/ 45 h 440"/>
                  <a:gd name="T18" fmla="*/ 307 w 558"/>
                  <a:gd name="T19" fmla="*/ 45 h 440"/>
                  <a:gd name="T20" fmla="*/ 39 w 558"/>
                  <a:gd name="T21" fmla="*/ 118 h 440"/>
                  <a:gd name="T22" fmla="*/ 342 w 558"/>
                  <a:gd name="T23" fmla="*/ 439 h 440"/>
                  <a:gd name="T24" fmla="*/ 342 w 558"/>
                  <a:gd name="T25" fmla="*/ 439 h 440"/>
                  <a:gd name="T26" fmla="*/ 255 w 558"/>
                  <a:gd name="T27" fmla="*/ 428 h 440"/>
                  <a:gd name="T28" fmla="*/ 255 w 558"/>
                  <a:gd name="T29" fmla="*/ 428 h 440"/>
                  <a:gd name="T30" fmla="*/ 22 w 558"/>
                  <a:gd name="T31" fmla="*/ 113 h 440"/>
                  <a:gd name="T32" fmla="*/ 22 w 558"/>
                  <a:gd name="T33" fmla="*/ 113 h 440"/>
                  <a:gd name="T34" fmla="*/ 24 w 558"/>
                  <a:gd name="T35" fmla="*/ 109 h 440"/>
                  <a:gd name="T36" fmla="*/ 24 w 558"/>
                  <a:gd name="T37" fmla="*/ 109 h 440"/>
                  <a:gd name="T38" fmla="*/ 311 w 558"/>
                  <a:gd name="T39" fmla="*/ 27 h 440"/>
                  <a:gd name="T40" fmla="*/ 311 w 558"/>
                  <a:gd name="T41" fmla="*/ 27 h 440"/>
                  <a:gd name="T42" fmla="*/ 520 w 558"/>
                  <a:gd name="T43" fmla="*/ 359 h 440"/>
                  <a:gd name="T44" fmla="*/ 520 w 558"/>
                  <a:gd name="T45" fmla="*/ 359 h 440"/>
                  <a:gd name="T46" fmla="*/ 509 w 558"/>
                  <a:gd name="T47" fmla="*/ 391 h 440"/>
                  <a:gd name="T48" fmla="*/ 509 w 558"/>
                  <a:gd name="T49" fmla="*/ 391 h 440"/>
                  <a:gd name="T50" fmla="*/ 506 w 558"/>
                  <a:gd name="T51" fmla="*/ 395 h 440"/>
                  <a:gd name="T52" fmla="*/ 506 w 558"/>
                  <a:gd name="T53" fmla="*/ 395 h 440"/>
                  <a:gd name="T54" fmla="*/ 342 w 558"/>
                  <a:gd name="T5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8" h="440">
                    <a:moveTo>
                      <a:pt x="39" y="118"/>
                    </a:moveTo>
                    <a:lnTo>
                      <a:pt x="39" y="118"/>
                    </a:lnTo>
                    <a:cubicBezTo>
                      <a:pt x="19" y="246"/>
                      <a:pt x="116" y="374"/>
                      <a:pt x="259" y="411"/>
                    </a:cubicBezTo>
                    <a:lnTo>
                      <a:pt x="259" y="411"/>
                    </a:lnTo>
                    <a:cubicBezTo>
                      <a:pt x="341" y="432"/>
                      <a:pt x="426" y="421"/>
                      <a:pt x="494" y="381"/>
                    </a:cubicBezTo>
                    <a:lnTo>
                      <a:pt x="494" y="381"/>
                    </a:lnTo>
                    <a:cubicBezTo>
                      <a:pt x="498" y="372"/>
                      <a:pt x="500" y="364"/>
                      <a:pt x="502" y="355"/>
                    </a:cubicBezTo>
                    <a:lnTo>
                      <a:pt x="502" y="355"/>
                    </a:lnTo>
                    <a:cubicBezTo>
                      <a:pt x="538" y="221"/>
                      <a:pt x="449" y="82"/>
                      <a:pt x="307" y="45"/>
                    </a:cubicBezTo>
                    <a:lnTo>
                      <a:pt x="307" y="45"/>
                    </a:lnTo>
                    <a:cubicBezTo>
                      <a:pt x="207" y="19"/>
                      <a:pt x="105" y="47"/>
                      <a:pt x="39" y="118"/>
                    </a:cubicBezTo>
                    <a:close/>
                    <a:moveTo>
                      <a:pt x="342" y="439"/>
                    </a:moveTo>
                    <a:lnTo>
                      <a:pt x="342" y="439"/>
                    </a:lnTo>
                    <a:cubicBezTo>
                      <a:pt x="313" y="439"/>
                      <a:pt x="284" y="436"/>
                      <a:pt x="255" y="428"/>
                    </a:cubicBezTo>
                    <a:lnTo>
                      <a:pt x="255" y="428"/>
                    </a:lnTo>
                    <a:cubicBezTo>
                      <a:pt x="103" y="388"/>
                      <a:pt x="0" y="250"/>
                      <a:pt x="22" y="113"/>
                    </a:cubicBezTo>
                    <a:lnTo>
                      <a:pt x="22" y="113"/>
                    </a:lnTo>
                    <a:cubicBezTo>
                      <a:pt x="22" y="111"/>
                      <a:pt x="23" y="109"/>
                      <a:pt x="24" y="109"/>
                    </a:cubicBezTo>
                    <a:lnTo>
                      <a:pt x="24" y="109"/>
                    </a:lnTo>
                    <a:cubicBezTo>
                      <a:pt x="95" y="31"/>
                      <a:pt x="205" y="0"/>
                      <a:pt x="311" y="27"/>
                    </a:cubicBezTo>
                    <a:lnTo>
                      <a:pt x="311" y="27"/>
                    </a:lnTo>
                    <a:cubicBezTo>
                      <a:pt x="463" y="68"/>
                      <a:pt x="557" y="217"/>
                      <a:pt x="520" y="359"/>
                    </a:cubicBezTo>
                    <a:lnTo>
                      <a:pt x="520" y="359"/>
                    </a:lnTo>
                    <a:cubicBezTo>
                      <a:pt x="517" y="370"/>
                      <a:pt x="514" y="380"/>
                      <a:pt x="509" y="391"/>
                    </a:cubicBezTo>
                    <a:lnTo>
                      <a:pt x="509" y="391"/>
                    </a:lnTo>
                    <a:cubicBezTo>
                      <a:pt x="508" y="392"/>
                      <a:pt x="507" y="394"/>
                      <a:pt x="506" y="395"/>
                    </a:cubicBezTo>
                    <a:lnTo>
                      <a:pt x="506" y="395"/>
                    </a:lnTo>
                    <a:cubicBezTo>
                      <a:pt x="457" y="424"/>
                      <a:pt x="400" y="439"/>
                      <a:pt x="342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11">
                <a:extLst>
                  <a:ext uri="{FF2B5EF4-FFF2-40B4-BE49-F238E27FC236}">
                    <a16:creationId xmlns:a16="http://schemas.microsoft.com/office/drawing/2014/main" id="{A7B53D6C-41CF-4B4B-8C0E-B7F44B522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2309" y="9269582"/>
                <a:ext cx="298259" cy="153055"/>
              </a:xfrm>
              <a:custGeom>
                <a:avLst/>
                <a:gdLst>
                  <a:gd name="T0" fmla="*/ 241 w 337"/>
                  <a:gd name="T1" fmla="*/ 170 h 171"/>
                  <a:gd name="T2" fmla="*/ 241 w 337"/>
                  <a:gd name="T3" fmla="*/ 170 h 171"/>
                  <a:gd name="T4" fmla="*/ 237 w 337"/>
                  <a:gd name="T5" fmla="*/ 169 h 171"/>
                  <a:gd name="T6" fmla="*/ 6 w 337"/>
                  <a:gd name="T7" fmla="*/ 57 h 171"/>
                  <a:gd name="T8" fmla="*/ 6 w 337"/>
                  <a:gd name="T9" fmla="*/ 57 h 171"/>
                  <a:gd name="T10" fmla="*/ 2 w 337"/>
                  <a:gd name="T11" fmla="*/ 46 h 171"/>
                  <a:gd name="T12" fmla="*/ 2 w 337"/>
                  <a:gd name="T13" fmla="*/ 46 h 171"/>
                  <a:gd name="T14" fmla="*/ 14 w 337"/>
                  <a:gd name="T15" fmla="*/ 41 h 171"/>
                  <a:gd name="T16" fmla="*/ 238 w 337"/>
                  <a:gd name="T17" fmla="*/ 149 h 171"/>
                  <a:gd name="T18" fmla="*/ 319 w 337"/>
                  <a:gd name="T19" fmla="*/ 6 h 171"/>
                  <a:gd name="T20" fmla="*/ 319 w 337"/>
                  <a:gd name="T21" fmla="*/ 6 h 171"/>
                  <a:gd name="T22" fmla="*/ 330 w 337"/>
                  <a:gd name="T23" fmla="*/ 3 h 171"/>
                  <a:gd name="T24" fmla="*/ 330 w 337"/>
                  <a:gd name="T25" fmla="*/ 3 h 171"/>
                  <a:gd name="T26" fmla="*/ 333 w 337"/>
                  <a:gd name="T27" fmla="*/ 15 h 171"/>
                  <a:gd name="T28" fmla="*/ 249 w 337"/>
                  <a:gd name="T29" fmla="*/ 166 h 171"/>
                  <a:gd name="T30" fmla="*/ 249 w 337"/>
                  <a:gd name="T31" fmla="*/ 166 h 171"/>
                  <a:gd name="T32" fmla="*/ 241 w 337"/>
                  <a:gd name="T33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7" h="171">
                    <a:moveTo>
                      <a:pt x="241" y="170"/>
                    </a:moveTo>
                    <a:lnTo>
                      <a:pt x="241" y="170"/>
                    </a:lnTo>
                    <a:cubicBezTo>
                      <a:pt x="240" y="170"/>
                      <a:pt x="239" y="169"/>
                      <a:pt x="237" y="169"/>
                    </a:cubicBezTo>
                    <a:lnTo>
                      <a:pt x="6" y="57"/>
                    </a:lnTo>
                    <a:lnTo>
                      <a:pt x="6" y="57"/>
                    </a:lnTo>
                    <a:cubicBezTo>
                      <a:pt x="2" y="55"/>
                      <a:pt x="0" y="50"/>
                      <a:pt x="2" y="46"/>
                    </a:cubicBezTo>
                    <a:lnTo>
                      <a:pt x="2" y="46"/>
                    </a:lnTo>
                    <a:cubicBezTo>
                      <a:pt x="4" y="41"/>
                      <a:pt x="10" y="40"/>
                      <a:pt x="14" y="41"/>
                    </a:cubicBezTo>
                    <a:lnTo>
                      <a:pt x="238" y="149"/>
                    </a:lnTo>
                    <a:lnTo>
                      <a:pt x="319" y="6"/>
                    </a:lnTo>
                    <a:lnTo>
                      <a:pt x="319" y="6"/>
                    </a:lnTo>
                    <a:cubicBezTo>
                      <a:pt x="320" y="2"/>
                      <a:pt x="326" y="0"/>
                      <a:pt x="330" y="3"/>
                    </a:cubicBezTo>
                    <a:lnTo>
                      <a:pt x="330" y="3"/>
                    </a:lnTo>
                    <a:cubicBezTo>
                      <a:pt x="334" y="5"/>
                      <a:pt x="336" y="11"/>
                      <a:pt x="333" y="15"/>
                    </a:cubicBezTo>
                    <a:lnTo>
                      <a:pt x="249" y="166"/>
                    </a:lnTo>
                    <a:lnTo>
                      <a:pt x="249" y="166"/>
                    </a:lnTo>
                    <a:cubicBezTo>
                      <a:pt x="247" y="168"/>
                      <a:pt x="244" y="170"/>
                      <a:pt x="241" y="1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12">
                <a:extLst>
                  <a:ext uri="{FF2B5EF4-FFF2-40B4-BE49-F238E27FC236}">
                    <a16:creationId xmlns:a16="http://schemas.microsoft.com/office/drawing/2014/main" id="{E902822C-F717-454D-88D5-B2FD2341A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5741" y="9403014"/>
                <a:ext cx="298259" cy="176602"/>
              </a:xfrm>
              <a:custGeom>
                <a:avLst/>
                <a:gdLst>
                  <a:gd name="T0" fmla="*/ 9 w 336"/>
                  <a:gd name="T1" fmla="*/ 198 h 199"/>
                  <a:gd name="T2" fmla="*/ 9 w 336"/>
                  <a:gd name="T3" fmla="*/ 198 h 199"/>
                  <a:gd name="T4" fmla="*/ 6 w 336"/>
                  <a:gd name="T5" fmla="*/ 198 h 199"/>
                  <a:gd name="T6" fmla="*/ 6 w 336"/>
                  <a:gd name="T7" fmla="*/ 198 h 199"/>
                  <a:gd name="T8" fmla="*/ 2 w 336"/>
                  <a:gd name="T9" fmla="*/ 186 h 199"/>
                  <a:gd name="T10" fmla="*/ 85 w 336"/>
                  <a:gd name="T11" fmla="*/ 5 h 199"/>
                  <a:gd name="T12" fmla="*/ 85 w 336"/>
                  <a:gd name="T13" fmla="*/ 5 h 199"/>
                  <a:gd name="T14" fmla="*/ 89 w 336"/>
                  <a:gd name="T15" fmla="*/ 1 h 199"/>
                  <a:gd name="T16" fmla="*/ 89 w 336"/>
                  <a:gd name="T17" fmla="*/ 1 h 199"/>
                  <a:gd name="T18" fmla="*/ 96 w 336"/>
                  <a:gd name="T19" fmla="*/ 1 h 199"/>
                  <a:gd name="T20" fmla="*/ 329 w 336"/>
                  <a:gd name="T21" fmla="*/ 110 h 199"/>
                  <a:gd name="T22" fmla="*/ 329 w 336"/>
                  <a:gd name="T23" fmla="*/ 110 h 199"/>
                  <a:gd name="T24" fmla="*/ 333 w 336"/>
                  <a:gd name="T25" fmla="*/ 122 h 199"/>
                  <a:gd name="T26" fmla="*/ 333 w 336"/>
                  <a:gd name="T27" fmla="*/ 122 h 199"/>
                  <a:gd name="T28" fmla="*/ 321 w 336"/>
                  <a:gd name="T29" fmla="*/ 126 h 199"/>
                  <a:gd name="T30" fmla="*/ 97 w 336"/>
                  <a:gd name="T31" fmla="*/ 20 h 199"/>
                  <a:gd name="T32" fmla="*/ 18 w 336"/>
                  <a:gd name="T33" fmla="*/ 193 h 199"/>
                  <a:gd name="T34" fmla="*/ 18 w 336"/>
                  <a:gd name="T35" fmla="*/ 193 h 199"/>
                  <a:gd name="T36" fmla="*/ 9 w 336"/>
                  <a:gd name="T37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36" h="199">
                    <a:moveTo>
                      <a:pt x="9" y="198"/>
                    </a:moveTo>
                    <a:lnTo>
                      <a:pt x="9" y="198"/>
                    </a:lnTo>
                    <a:cubicBezTo>
                      <a:pt x="9" y="198"/>
                      <a:pt x="7" y="198"/>
                      <a:pt x="6" y="198"/>
                    </a:cubicBezTo>
                    <a:lnTo>
                      <a:pt x="6" y="198"/>
                    </a:lnTo>
                    <a:cubicBezTo>
                      <a:pt x="2" y="195"/>
                      <a:pt x="0" y="190"/>
                      <a:pt x="2" y="186"/>
                    </a:cubicBezTo>
                    <a:lnTo>
                      <a:pt x="85" y="5"/>
                    </a:lnTo>
                    <a:lnTo>
                      <a:pt x="85" y="5"/>
                    </a:lnTo>
                    <a:cubicBezTo>
                      <a:pt x="85" y="3"/>
                      <a:pt x="87" y="1"/>
                      <a:pt x="89" y="1"/>
                    </a:cubicBezTo>
                    <a:lnTo>
                      <a:pt x="89" y="1"/>
                    </a:lnTo>
                    <a:cubicBezTo>
                      <a:pt x="92" y="0"/>
                      <a:pt x="94" y="0"/>
                      <a:pt x="96" y="1"/>
                    </a:cubicBezTo>
                    <a:lnTo>
                      <a:pt x="329" y="110"/>
                    </a:lnTo>
                    <a:lnTo>
                      <a:pt x="329" y="110"/>
                    </a:lnTo>
                    <a:cubicBezTo>
                      <a:pt x="333" y="112"/>
                      <a:pt x="335" y="118"/>
                      <a:pt x="333" y="122"/>
                    </a:cubicBezTo>
                    <a:lnTo>
                      <a:pt x="333" y="122"/>
                    </a:lnTo>
                    <a:cubicBezTo>
                      <a:pt x="331" y="126"/>
                      <a:pt x="325" y="128"/>
                      <a:pt x="321" y="126"/>
                    </a:cubicBezTo>
                    <a:lnTo>
                      <a:pt x="97" y="20"/>
                    </a:lnTo>
                    <a:lnTo>
                      <a:pt x="18" y="193"/>
                    </a:lnTo>
                    <a:lnTo>
                      <a:pt x="18" y="193"/>
                    </a:lnTo>
                    <a:cubicBezTo>
                      <a:pt x="16" y="196"/>
                      <a:pt x="13" y="198"/>
                      <a:pt x="9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13">
                <a:extLst>
                  <a:ext uri="{FF2B5EF4-FFF2-40B4-BE49-F238E27FC236}">
                    <a16:creationId xmlns:a16="http://schemas.microsoft.com/office/drawing/2014/main" id="{00181B89-93F3-4E8F-86A7-879716512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8386" y="9383393"/>
                <a:ext cx="412067" cy="54942"/>
              </a:xfrm>
              <a:custGeom>
                <a:avLst/>
                <a:gdLst>
                  <a:gd name="T0" fmla="*/ 9 w 464"/>
                  <a:gd name="T1" fmla="*/ 59 h 60"/>
                  <a:gd name="T2" fmla="*/ 9 w 464"/>
                  <a:gd name="T3" fmla="*/ 59 h 60"/>
                  <a:gd name="T4" fmla="*/ 0 w 464"/>
                  <a:gd name="T5" fmla="*/ 51 h 60"/>
                  <a:gd name="T6" fmla="*/ 0 w 464"/>
                  <a:gd name="T7" fmla="*/ 51 h 60"/>
                  <a:gd name="T8" fmla="*/ 8 w 464"/>
                  <a:gd name="T9" fmla="*/ 42 h 60"/>
                  <a:gd name="T10" fmla="*/ 453 w 464"/>
                  <a:gd name="T11" fmla="*/ 1 h 60"/>
                  <a:gd name="T12" fmla="*/ 453 w 464"/>
                  <a:gd name="T13" fmla="*/ 1 h 60"/>
                  <a:gd name="T14" fmla="*/ 462 w 464"/>
                  <a:gd name="T15" fmla="*/ 9 h 60"/>
                  <a:gd name="T16" fmla="*/ 462 w 464"/>
                  <a:gd name="T17" fmla="*/ 9 h 60"/>
                  <a:gd name="T18" fmla="*/ 454 w 464"/>
                  <a:gd name="T19" fmla="*/ 19 h 60"/>
                  <a:gd name="T20" fmla="*/ 10 w 464"/>
                  <a:gd name="T21" fmla="*/ 59 h 60"/>
                  <a:gd name="T22" fmla="*/ 10 w 464"/>
                  <a:gd name="T23" fmla="*/ 59 h 60"/>
                  <a:gd name="T24" fmla="*/ 9 w 464"/>
                  <a:gd name="T25" fmla="*/ 5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4" h="60">
                    <a:moveTo>
                      <a:pt x="9" y="59"/>
                    </a:moveTo>
                    <a:lnTo>
                      <a:pt x="9" y="59"/>
                    </a:lnTo>
                    <a:cubicBezTo>
                      <a:pt x="4" y="59"/>
                      <a:pt x="0" y="55"/>
                      <a:pt x="0" y="51"/>
                    </a:cubicBezTo>
                    <a:lnTo>
                      <a:pt x="0" y="51"/>
                    </a:lnTo>
                    <a:cubicBezTo>
                      <a:pt x="0" y="46"/>
                      <a:pt x="3" y="42"/>
                      <a:pt x="8" y="42"/>
                    </a:cubicBezTo>
                    <a:lnTo>
                      <a:pt x="453" y="1"/>
                    </a:lnTo>
                    <a:lnTo>
                      <a:pt x="453" y="1"/>
                    </a:lnTo>
                    <a:cubicBezTo>
                      <a:pt x="458" y="0"/>
                      <a:pt x="461" y="4"/>
                      <a:pt x="462" y="9"/>
                    </a:cubicBezTo>
                    <a:lnTo>
                      <a:pt x="462" y="9"/>
                    </a:lnTo>
                    <a:cubicBezTo>
                      <a:pt x="463" y="13"/>
                      <a:pt x="458" y="18"/>
                      <a:pt x="454" y="19"/>
                    </a:cubicBezTo>
                    <a:lnTo>
                      <a:pt x="10" y="59"/>
                    </a:lnTo>
                    <a:lnTo>
                      <a:pt x="10" y="59"/>
                    </a:lnTo>
                    <a:cubicBezTo>
                      <a:pt x="9" y="59"/>
                      <a:pt x="9" y="59"/>
                      <a:pt x="9" y="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14">
                <a:extLst>
                  <a:ext uri="{FF2B5EF4-FFF2-40B4-BE49-F238E27FC236}">
                    <a16:creationId xmlns:a16="http://schemas.microsoft.com/office/drawing/2014/main" id="{98CEA38F-6DBB-4CFA-9D8C-4397A6895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36119" y="9246035"/>
                <a:ext cx="223693" cy="357127"/>
              </a:xfrm>
              <a:custGeom>
                <a:avLst/>
                <a:gdLst>
                  <a:gd name="T0" fmla="*/ 240 w 251"/>
                  <a:gd name="T1" fmla="*/ 399 h 400"/>
                  <a:gd name="T2" fmla="*/ 240 w 251"/>
                  <a:gd name="T3" fmla="*/ 399 h 400"/>
                  <a:gd name="T4" fmla="*/ 232 w 251"/>
                  <a:gd name="T5" fmla="*/ 394 h 400"/>
                  <a:gd name="T6" fmla="*/ 2 w 251"/>
                  <a:gd name="T7" fmla="*/ 15 h 400"/>
                  <a:gd name="T8" fmla="*/ 2 w 251"/>
                  <a:gd name="T9" fmla="*/ 15 h 400"/>
                  <a:gd name="T10" fmla="*/ 5 w 251"/>
                  <a:gd name="T11" fmla="*/ 3 h 400"/>
                  <a:gd name="T12" fmla="*/ 5 w 251"/>
                  <a:gd name="T13" fmla="*/ 3 h 400"/>
                  <a:gd name="T14" fmla="*/ 17 w 251"/>
                  <a:gd name="T15" fmla="*/ 6 h 400"/>
                  <a:gd name="T16" fmla="*/ 247 w 251"/>
                  <a:gd name="T17" fmla="*/ 385 h 400"/>
                  <a:gd name="T18" fmla="*/ 247 w 251"/>
                  <a:gd name="T19" fmla="*/ 385 h 400"/>
                  <a:gd name="T20" fmla="*/ 244 w 251"/>
                  <a:gd name="T21" fmla="*/ 397 h 400"/>
                  <a:gd name="T22" fmla="*/ 244 w 251"/>
                  <a:gd name="T23" fmla="*/ 397 h 400"/>
                  <a:gd name="T24" fmla="*/ 240 w 251"/>
                  <a:gd name="T25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1" h="400">
                    <a:moveTo>
                      <a:pt x="240" y="399"/>
                    </a:moveTo>
                    <a:lnTo>
                      <a:pt x="240" y="399"/>
                    </a:lnTo>
                    <a:cubicBezTo>
                      <a:pt x="237" y="399"/>
                      <a:pt x="234" y="397"/>
                      <a:pt x="232" y="394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1"/>
                      <a:pt x="0" y="5"/>
                      <a:pt x="5" y="3"/>
                    </a:cubicBezTo>
                    <a:lnTo>
                      <a:pt x="5" y="3"/>
                    </a:lnTo>
                    <a:cubicBezTo>
                      <a:pt x="9" y="0"/>
                      <a:pt x="14" y="1"/>
                      <a:pt x="17" y="6"/>
                    </a:cubicBezTo>
                    <a:lnTo>
                      <a:pt x="247" y="385"/>
                    </a:lnTo>
                    <a:lnTo>
                      <a:pt x="247" y="385"/>
                    </a:lnTo>
                    <a:cubicBezTo>
                      <a:pt x="250" y="389"/>
                      <a:pt x="249" y="394"/>
                      <a:pt x="244" y="397"/>
                    </a:cubicBezTo>
                    <a:lnTo>
                      <a:pt x="244" y="397"/>
                    </a:lnTo>
                    <a:cubicBezTo>
                      <a:pt x="243" y="398"/>
                      <a:pt x="241" y="399"/>
                      <a:pt x="240" y="3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15">
                <a:extLst>
                  <a:ext uri="{FF2B5EF4-FFF2-40B4-BE49-F238E27FC236}">
                    <a16:creationId xmlns:a16="http://schemas.microsoft.com/office/drawing/2014/main" id="{959C94F8-7AD0-4698-ADC4-8D061A746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4394" y="9210716"/>
                <a:ext cx="729950" cy="482708"/>
              </a:xfrm>
              <a:custGeom>
                <a:avLst/>
                <a:gdLst>
                  <a:gd name="T0" fmla="*/ 820 w 822"/>
                  <a:gd name="T1" fmla="*/ 529 h 542"/>
                  <a:gd name="T2" fmla="*/ 631 w 822"/>
                  <a:gd name="T3" fmla="*/ 6 h 542"/>
                  <a:gd name="T4" fmla="*/ 631 w 822"/>
                  <a:gd name="T5" fmla="*/ 6 h 542"/>
                  <a:gd name="T6" fmla="*/ 623 w 822"/>
                  <a:gd name="T7" fmla="*/ 0 h 542"/>
                  <a:gd name="T8" fmla="*/ 9 w 822"/>
                  <a:gd name="T9" fmla="*/ 0 h 542"/>
                  <a:gd name="T10" fmla="*/ 9 w 822"/>
                  <a:gd name="T11" fmla="*/ 0 h 542"/>
                  <a:gd name="T12" fmla="*/ 0 w 822"/>
                  <a:gd name="T13" fmla="*/ 9 h 542"/>
                  <a:gd name="T14" fmla="*/ 0 w 822"/>
                  <a:gd name="T15" fmla="*/ 532 h 542"/>
                  <a:gd name="T16" fmla="*/ 0 w 822"/>
                  <a:gd name="T17" fmla="*/ 532 h 542"/>
                  <a:gd name="T18" fmla="*/ 9 w 822"/>
                  <a:gd name="T19" fmla="*/ 541 h 542"/>
                  <a:gd name="T20" fmla="*/ 811 w 822"/>
                  <a:gd name="T21" fmla="*/ 541 h 542"/>
                  <a:gd name="T22" fmla="*/ 811 w 822"/>
                  <a:gd name="T23" fmla="*/ 541 h 542"/>
                  <a:gd name="T24" fmla="*/ 818 w 822"/>
                  <a:gd name="T25" fmla="*/ 538 h 542"/>
                  <a:gd name="T26" fmla="*/ 818 w 822"/>
                  <a:gd name="T27" fmla="*/ 538 h 542"/>
                  <a:gd name="T28" fmla="*/ 820 w 822"/>
                  <a:gd name="T29" fmla="*/ 529 h 5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2" h="542">
                    <a:moveTo>
                      <a:pt x="820" y="529"/>
                    </a:moveTo>
                    <a:lnTo>
                      <a:pt x="631" y="6"/>
                    </a:lnTo>
                    <a:lnTo>
                      <a:pt x="631" y="6"/>
                    </a:lnTo>
                    <a:cubicBezTo>
                      <a:pt x="630" y="2"/>
                      <a:pt x="626" y="0"/>
                      <a:pt x="623" y="0"/>
                    </a:cubicBezTo>
                    <a:lnTo>
                      <a:pt x="9" y="0"/>
                    </a:lnTo>
                    <a:lnTo>
                      <a:pt x="9" y="0"/>
                    </a:lnTo>
                    <a:cubicBezTo>
                      <a:pt x="5" y="0"/>
                      <a:pt x="0" y="4"/>
                      <a:pt x="0" y="9"/>
                    </a:cubicBezTo>
                    <a:lnTo>
                      <a:pt x="0" y="532"/>
                    </a:lnTo>
                    <a:lnTo>
                      <a:pt x="0" y="532"/>
                    </a:lnTo>
                    <a:cubicBezTo>
                      <a:pt x="0" y="536"/>
                      <a:pt x="5" y="541"/>
                      <a:pt x="9" y="541"/>
                    </a:cubicBezTo>
                    <a:lnTo>
                      <a:pt x="811" y="541"/>
                    </a:lnTo>
                    <a:lnTo>
                      <a:pt x="811" y="541"/>
                    </a:lnTo>
                    <a:cubicBezTo>
                      <a:pt x="814" y="541"/>
                      <a:pt x="816" y="539"/>
                      <a:pt x="818" y="538"/>
                    </a:cubicBezTo>
                    <a:lnTo>
                      <a:pt x="818" y="538"/>
                    </a:lnTo>
                    <a:cubicBezTo>
                      <a:pt x="820" y="535"/>
                      <a:pt x="821" y="532"/>
                      <a:pt x="820" y="5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16">
                <a:extLst>
                  <a:ext uri="{FF2B5EF4-FFF2-40B4-BE49-F238E27FC236}">
                    <a16:creationId xmlns:a16="http://schemas.microsoft.com/office/drawing/2014/main" id="{26960394-FB0B-4F50-88DA-9FBF2D66F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706" y="9367695"/>
                <a:ext cx="125583" cy="357125"/>
              </a:xfrm>
              <a:custGeom>
                <a:avLst/>
                <a:gdLst>
                  <a:gd name="T0" fmla="*/ 50 w 141"/>
                  <a:gd name="T1" fmla="*/ 393 h 400"/>
                  <a:gd name="T2" fmla="*/ 50 w 141"/>
                  <a:gd name="T3" fmla="*/ 393 h 400"/>
                  <a:gd name="T4" fmla="*/ 50 w 141"/>
                  <a:gd name="T5" fmla="*/ 393 h 400"/>
                  <a:gd name="T6" fmla="*/ 18 w 141"/>
                  <a:gd name="T7" fmla="*/ 391 h 400"/>
                  <a:gd name="T8" fmla="*/ 18 w 141"/>
                  <a:gd name="T9" fmla="*/ 391 h 400"/>
                  <a:gd name="T10" fmla="*/ 0 w 141"/>
                  <a:gd name="T11" fmla="*/ 361 h 400"/>
                  <a:gd name="T12" fmla="*/ 0 w 141"/>
                  <a:gd name="T13" fmla="*/ 38 h 400"/>
                  <a:gd name="T14" fmla="*/ 0 w 141"/>
                  <a:gd name="T15" fmla="*/ 38 h 400"/>
                  <a:gd name="T16" fmla="*/ 16 w 141"/>
                  <a:gd name="T17" fmla="*/ 8 h 400"/>
                  <a:gd name="T18" fmla="*/ 16 w 141"/>
                  <a:gd name="T19" fmla="*/ 8 h 400"/>
                  <a:gd name="T20" fmla="*/ 50 w 141"/>
                  <a:gd name="T21" fmla="*/ 5 h 400"/>
                  <a:gd name="T22" fmla="*/ 50 w 141"/>
                  <a:gd name="T23" fmla="*/ 5 h 400"/>
                  <a:gd name="T24" fmla="*/ 120 w 141"/>
                  <a:gd name="T25" fmla="*/ 65 h 400"/>
                  <a:gd name="T26" fmla="*/ 120 w 141"/>
                  <a:gd name="T27" fmla="*/ 65 h 400"/>
                  <a:gd name="T28" fmla="*/ 140 w 141"/>
                  <a:gd name="T29" fmla="*/ 137 h 400"/>
                  <a:gd name="T30" fmla="*/ 140 w 141"/>
                  <a:gd name="T31" fmla="*/ 262 h 400"/>
                  <a:gd name="T32" fmla="*/ 140 w 141"/>
                  <a:gd name="T33" fmla="*/ 262 h 400"/>
                  <a:gd name="T34" fmla="*/ 115 w 141"/>
                  <a:gd name="T35" fmla="*/ 341 h 400"/>
                  <a:gd name="T36" fmla="*/ 115 w 141"/>
                  <a:gd name="T37" fmla="*/ 341 h 400"/>
                  <a:gd name="T38" fmla="*/ 50 w 141"/>
                  <a:gd name="T39" fmla="*/ 393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1" h="400">
                    <a:moveTo>
                      <a:pt x="50" y="393"/>
                    </a:moveTo>
                    <a:lnTo>
                      <a:pt x="50" y="393"/>
                    </a:lnTo>
                    <a:lnTo>
                      <a:pt x="50" y="393"/>
                    </a:lnTo>
                    <a:cubicBezTo>
                      <a:pt x="39" y="399"/>
                      <a:pt x="27" y="397"/>
                      <a:pt x="18" y="391"/>
                    </a:cubicBezTo>
                    <a:lnTo>
                      <a:pt x="18" y="391"/>
                    </a:lnTo>
                    <a:cubicBezTo>
                      <a:pt x="8" y="385"/>
                      <a:pt x="0" y="374"/>
                      <a:pt x="0" y="361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5"/>
                      <a:pt x="7" y="14"/>
                      <a:pt x="16" y="8"/>
                    </a:cubicBezTo>
                    <a:lnTo>
                      <a:pt x="16" y="8"/>
                    </a:lnTo>
                    <a:cubicBezTo>
                      <a:pt x="26" y="2"/>
                      <a:pt x="38" y="0"/>
                      <a:pt x="50" y="5"/>
                    </a:cubicBezTo>
                    <a:lnTo>
                      <a:pt x="50" y="5"/>
                    </a:lnTo>
                    <a:cubicBezTo>
                      <a:pt x="80" y="17"/>
                      <a:pt x="104" y="37"/>
                      <a:pt x="120" y="65"/>
                    </a:cubicBezTo>
                    <a:lnTo>
                      <a:pt x="120" y="65"/>
                    </a:lnTo>
                    <a:cubicBezTo>
                      <a:pt x="133" y="86"/>
                      <a:pt x="140" y="111"/>
                      <a:pt x="140" y="137"/>
                    </a:cubicBezTo>
                    <a:lnTo>
                      <a:pt x="140" y="262"/>
                    </a:lnTo>
                    <a:lnTo>
                      <a:pt x="140" y="262"/>
                    </a:lnTo>
                    <a:cubicBezTo>
                      <a:pt x="140" y="291"/>
                      <a:pt x="130" y="318"/>
                      <a:pt x="115" y="341"/>
                    </a:cubicBezTo>
                    <a:lnTo>
                      <a:pt x="115" y="341"/>
                    </a:lnTo>
                    <a:cubicBezTo>
                      <a:pt x="100" y="364"/>
                      <a:pt x="77" y="383"/>
                      <a:pt x="50" y="3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17">
                <a:extLst>
                  <a:ext uri="{FF2B5EF4-FFF2-40B4-BE49-F238E27FC236}">
                    <a16:creationId xmlns:a16="http://schemas.microsoft.com/office/drawing/2014/main" id="{7A8B6B83-1104-4C0D-95C9-9001FB198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7857" y="9359846"/>
                <a:ext cx="141281" cy="368900"/>
              </a:xfrm>
              <a:custGeom>
                <a:avLst/>
                <a:gdLst>
                  <a:gd name="T0" fmla="*/ 44 w 157"/>
                  <a:gd name="T1" fmla="*/ 20 h 416"/>
                  <a:gd name="T2" fmla="*/ 44 w 157"/>
                  <a:gd name="T3" fmla="*/ 20 h 416"/>
                  <a:gd name="T4" fmla="*/ 29 w 157"/>
                  <a:gd name="T5" fmla="*/ 24 h 416"/>
                  <a:gd name="T6" fmla="*/ 29 w 157"/>
                  <a:gd name="T7" fmla="*/ 24 h 416"/>
                  <a:gd name="T8" fmla="*/ 18 w 157"/>
                  <a:gd name="T9" fmla="*/ 47 h 416"/>
                  <a:gd name="T10" fmla="*/ 18 w 157"/>
                  <a:gd name="T11" fmla="*/ 370 h 416"/>
                  <a:gd name="T12" fmla="*/ 18 w 157"/>
                  <a:gd name="T13" fmla="*/ 370 h 416"/>
                  <a:gd name="T14" fmla="*/ 30 w 157"/>
                  <a:gd name="T15" fmla="*/ 393 h 416"/>
                  <a:gd name="T16" fmla="*/ 30 w 157"/>
                  <a:gd name="T17" fmla="*/ 393 h 416"/>
                  <a:gd name="T18" fmla="*/ 54 w 157"/>
                  <a:gd name="T19" fmla="*/ 395 h 416"/>
                  <a:gd name="T20" fmla="*/ 54 w 157"/>
                  <a:gd name="T21" fmla="*/ 395 h 416"/>
                  <a:gd name="T22" fmla="*/ 54 w 157"/>
                  <a:gd name="T23" fmla="*/ 395 h 416"/>
                  <a:gd name="T24" fmla="*/ 116 w 157"/>
                  <a:gd name="T25" fmla="*/ 346 h 416"/>
                  <a:gd name="T26" fmla="*/ 116 w 157"/>
                  <a:gd name="T27" fmla="*/ 346 h 416"/>
                  <a:gd name="T28" fmla="*/ 139 w 157"/>
                  <a:gd name="T29" fmla="*/ 271 h 416"/>
                  <a:gd name="T30" fmla="*/ 139 w 157"/>
                  <a:gd name="T31" fmla="*/ 146 h 416"/>
                  <a:gd name="T32" fmla="*/ 139 w 157"/>
                  <a:gd name="T33" fmla="*/ 146 h 416"/>
                  <a:gd name="T34" fmla="*/ 120 w 157"/>
                  <a:gd name="T35" fmla="*/ 78 h 416"/>
                  <a:gd name="T36" fmla="*/ 120 w 157"/>
                  <a:gd name="T37" fmla="*/ 78 h 416"/>
                  <a:gd name="T38" fmla="*/ 54 w 157"/>
                  <a:gd name="T39" fmla="*/ 21 h 416"/>
                  <a:gd name="T40" fmla="*/ 54 w 157"/>
                  <a:gd name="T41" fmla="*/ 21 h 416"/>
                  <a:gd name="T42" fmla="*/ 44 w 157"/>
                  <a:gd name="T43" fmla="*/ 20 h 416"/>
                  <a:gd name="T44" fmla="*/ 44 w 157"/>
                  <a:gd name="T45" fmla="*/ 415 h 416"/>
                  <a:gd name="T46" fmla="*/ 44 w 157"/>
                  <a:gd name="T47" fmla="*/ 415 h 416"/>
                  <a:gd name="T48" fmla="*/ 21 w 157"/>
                  <a:gd name="T49" fmla="*/ 408 h 416"/>
                  <a:gd name="T50" fmla="*/ 21 w 157"/>
                  <a:gd name="T51" fmla="*/ 408 h 416"/>
                  <a:gd name="T52" fmla="*/ 0 w 157"/>
                  <a:gd name="T53" fmla="*/ 370 h 416"/>
                  <a:gd name="T54" fmla="*/ 0 w 157"/>
                  <a:gd name="T55" fmla="*/ 47 h 416"/>
                  <a:gd name="T56" fmla="*/ 0 w 157"/>
                  <a:gd name="T57" fmla="*/ 47 h 416"/>
                  <a:gd name="T58" fmla="*/ 20 w 157"/>
                  <a:gd name="T59" fmla="*/ 10 h 416"/>
                  <a:gd name="T60" fmla="*/ 20 w 157"/>
                  <a:gd name="T61" fmla="*/ 10 h 416"/>
                  <a:gd name="T62" fmla="*/ 60 w 157"/>
                  <a:gd name="T63" fmla="*/ 5 h 416"/>
                  <a:gd name="T64" fmla="*/ 60 w 157"/>
                  <a:gd name="T65" fmla="*/ 5 h 416"/>
                  <a:gd name="T66" fmla="*/ 135 w 157"/>
                  <a:gd name="T67" fmla="*/ 69 h 416"/>
                  <a:gd name="T68" fmla="*/ 135 w 157"/>
                  <a:gd name="T69" fmla="*/ 69 h 416"/>
                  <a:gd name="T70" fmla="*/ 156 w 157"/>
                  <a:gd name="T71" fmla="*/ 146 h 416"/>
                  <a:gd name="T72" fmla="*/ 156 w 157"/>
                  <a:gd name="T73" fmla="*/ 271 h 416"/>
                  <a:gd name="T74" fmla="*/ 156 w 157"/>
                  <a:gd name="T75" fmla="*/ 271 h 416"/>
                  <a:gd name="T76" fmla="*/ 130 w 157"/>
                  <a:gd name="T77" fmla="*/ 355 h 416"/>
                  <a:gd name="T78" fmla="*/ 130 w 157"/>
                  <a:gd name="T79" fmla="*/ 355 h 416"/>
                  <a:gd name="T80" fmla="*/ 60 w 157"/>
                  <a:gd name="T81" fmla="*/ 411 h 416"/>
                  <a:gd name="T82" fmla="*/ 60 w 157"/>
                  <a:gd name="T83" fmla="*/ 411 h 416"/>
                  <a:gd name="T84" fmla="*/ 44 w 157"/>
                  <a:gd name="T85" fmla="*/ 41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7" h="416">
                    <a:moveTo>
                      <a:pt x="44" y="20"/>
                    </a:moveTo>
                    <a:lnTo>
                      <a:pt x="44" y="20"/>
                    </a:lnTo>
                    <a:cubicBezTo>
                      <a:pt x="39" y="20"/>
                      <a:pt x="34" y="21"/>
                      <a:pt x="29" y="24"/>
                    </a:cubicBezTo>
                    <a:lnTo>
                      <a:pt x="29" y="24"/>
                    </a:lnTo>
                    <a:cubicBezTo>
                      <a:pt x="22" y="29"/>
                      <a:pt x="18" y="38"/>
                      <a:pt x="18" y="47"/>
                    </a:cubicBezTo>
                    <a:lnTo>
                      <a:pt x="18" y="370"/>
                    </a:lnTo>
                    <a:lnTo>
                      <a:pt x="18" y="370"/>
                    </a:lnTo>
                    <a:cubicBezTo>
                      <a:pt x="18" y="379"/>
                      <a:pt x="22" y="388"/>
                      <a:pt x="30" y="393"/>
                    </a:cubicBezTo>
                    <a:lnTo>
                      <a:pt x="30" y="393"/>
                    </a:lnTo>
                    <a:cubicBezTo>
                      <a:pt x="37" y="398"/>
                      <a:pt x="47" y="398"/>
                      <a:pt x="54" y="395"/>
                    </a:cubicBezTo>
                    <a:lnTo>
                      <a:pt x="54" y="395"/>
                    </a:lnTo>
                    <a:lnTo>
                      <a:pt x="54" y="395"/>
                    </a:lnTo>
                    <a:cubicBezTo>
                      <a:pt x="79" y="385"/>
                      <a:pt x="101" y="368"/>
                      <a:pt x="116" y="346"/>
                    </a:cubicBezTo>
                    <a:lnTo>
                      <a:pt x="116" y="346"/>
                    </a:lnTo>
                    <a:cubicBezTo>
                      <a:pt x="131" y="324"/>
                      <a:pt x="139" y="297"/>
                      <a:pt x="139" y="271"/>
                    </a:cubicBezTo>
                    <a:lnTo>
                      <a:pt x="139" y="146"/>
                    </a:lnTo>
                    <a:lnTo>
                      <a:pt x="139" y="146"/>
                    </a:lnTo>
                    <a:cubicBezTo>
                      <a:pt x="139" y="122"/>
                      <a:pt x="132" y="99"/>
                      <a:pt x="120" y="78"/>
                    </a:cubicBezTo>
                    <a:lnTo>
                      <a:pt x="120" y="78"/>
                    </a:lnTo>
                    <a:cubicBezTo>
                      <a:pt x="105" y="52"/>
                      <a:pt x="82" y="33"/>
                      <a:pt x="54" y="21"/>
                    </a:cubicBezTo>
                    <a:lnTo>
                      <a:pt x="54" y="21"/>
                    </a:lnTo>
                    <a:cubicBezTo>
                      <a:pt x="51" y="21"/>
                      <a:pt x="48" y="20"/>
                      <a:pt x="44" y="20"/>
                    </a:cubicBezTo>
                    <a:close/>
                    <a:moveTo>
                      <a:pt x="44" y="415"/>
                    </a:moveTo>
                    <a:lnTo>
                      <a:pt x="44" y="415"/>
                    </a:lnTo>
                    <a:cubicBezTo>
                      <a:pt x="37" y="415"/>
                      <a:pt x="29" y="412"/>
                      <a:pt x="21" y="408"/>
                    </a:cubicBezTo>
                    <a:lnTo>
                      <a:pt x="21" y="408"/>
                    </a:lnTo>
                    <a:cubicBezTo>
                      <a:pt x="8" y="400"/>
                      <a:pt x="0" y="385"/>
                      <a:pt x="0" y="370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2"/>
                      <a:pt x="7" y="18"/>
                      <a:pt x="20" y="10"/>
                    </a:cubicBezTo>
                    <a:lnTo>
                      <a:pt x="20" y="10"/>
                    </a:lnTo>
                    <a:cubicBezTo>
                      <a:pt x="31" y="2"/>
                      <a:pt x="47" y="0"/>
                      <a:pt x="60" y="5"/>
                    </a:cubicBezTo>
                    <a:lnTo>
                      <a:pt x="60" y="5"/>
                    </a:lnTo>
                    <a:cubicBezTo>
                      <a:pt x="91" y="18"/>
                      <a:pt x="118" y="40"/>
                      <a:pt x="135" y="69"/>
                    </a:cubicBezTo>
                    <a:lnTo>
                      <a:pt x="135" y="69"/>
                    </a:lnTo>
                    <a:cubicBezTo>
                      <a:pt x="149" y="93"/>
                      <a:pt x="156" y="119"/>
                      <a:pt x="156" y="146"/>
                    </a:cubicBezTo>
                    <a:lnTo>
                      <a:pt x="156" y="271"/>
                    </a:lnTo>
                    <a:lnTo>
                      <a:pt x="156" y="271"/>
                    </a:lnTo>
                    <a:cubicBezTo>
                      <a:pt x="156" y="300"/>
                      <a:pt x="147" y="330"/>
                      <a:pt x="130" y="355"/>
                    </a:cubicBezTo>
                    <a:lnTo>
                      <a:pt x="130" y="355"/>
                    </a:lnTo>
                    <a:cubicBezTo>
                      <a:pt x="113" y="380"/>
                      <a:pt x="89" y="400"/>
                      <a:pt x="60" y="411"/>
                    </a:cubicBezTo>
                    <a:lnTo>
                      <a:pt x="60" y="411"/>
                    </a:lnTo>
                    <a:cubicBezTo>
                      <a:pt x="56" y="413"/>
                      <a:pt x="50" y="415"/>
                      <a:pt x="44" y="4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18">
                <a:extLst>
                  <a:ext uri="{FF2B5EF4-FFF2-40B4-BE49-F238E27FC236}">
                    <a16:creationId xmlns:a16="http://schemas.microsoft.com/office/drawing/2014/main" id="{689C9AFC-9ACC-40BC-B0BE-3DE22145B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02423" y="9697350"/>
                <a:ext cx="137355" cy="133432"/>
              </a:xfrm>
              <a:custGeom>
                <a:avLst/>
                <a:gdLst>
                  <a:gd name="T0" fmla="*/ 143 w 153"/>
                  <a:gd name="T1" fmla="*/ 149 h 150"/>
                  <a:gd name="T2" fmla="*/ 88 w 153"/>
                  <a:gd name="T3" fmla="*/ 149 h 150"/>
                  <a:gd name="T4" fmla="*/ 88 w 153"/>
                  <a:gd name="T5" fmla="*/ 149 h 150"/>
                  <a:gd name="T6" fmla="*/ 34 w 153"/>
                  <a:gd name="T7" fmla="*/ 131 h 150"/>
                  <a:gd name="T8" fmla="*/ 34 w 153"/>
                  <a:gd name="T9" fmla="*/ 131 h 150"/>
                  <a:gd name="T10" fmla="*/ 0 w 153"/>
                  <a:gd name="T11" fmla="*/ 60 h 150"/>
                  <a:gd name="T12" fmla="*/ 0 w 153"/>
                  <a:gd name="T13" fmla="*/ 8 h 150"/>
                  <a:gd name="T14" fmla="*/ 0 w 153"/>
                  <a:gd name="T15" fmla="*/ 8 h 150"/>
                  <a:gd name="T16" fmla="*/ 8 w 153"/>
                  <a:gd name="T17" fmla="*/ 0 h 150"/>
                  <a:gd name="T18" fmla="*/ 8 w 153"/>
                  <a:gd name="T19" fmla="*/ 0 h 150"/>
                  <a:gd name="T20" fmla="*/ 17 w 153"/>
                  <a:gd name="T21" fmla="*/ 8 h 150"/>
                  <a:gd name="T22" fmla="*/ 17 w 153"/>
                  <a:gd name="T23" fmla="*/ 60 h 150"/>
                  <a:gd name="T24" fmla="*/ 17 w 153"/>
                  <a:gd name="T25" fmla="*/ 60 h 150"/>
                  <a:gd name="T26" fmla="*/ 44 w 153"/>
                  <a:gd name="T27" fmla="*/ 117 h 150"/>
                  <a:gd name="T28" fmla="*/ 44 w 153"/>
                  <a:gd name="T29" fmla="*/ 117 h 150"/>
                  <a:gd name="T30" fmla="*/ 88 w 153"/>
                  <a:gd name="T31" fmla="*/ 132 h 150"/>
                  <a:gd name="T32" fmla="*/ 143 w 153"/>
                  <a:gd name="T33" fmla="*/ 132 h 150"/>
                  <a:gd name="T34" fmla="*/ 143 w 153"/>
                  <a:gd name="T35" fmla="*/ 132 h 150"/>
                  <a:gd name="T36" fmla="*/ 152 w 153"/>
                  <a:gd name="T37" fmla="*/ 140 h 150"/>
                  <a:gd name="T38" fmla="*/ 152 w 153"/>
                  <a:gd name="T39" fmla="*/ 140 h 150"/>
                  <a:gd name="T40" fmla="*/ 143 w 153"/>
                  <a:gd name="T41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150">
                    <a:moveTo>
                      <a:pt x="143" y="149"/>
                    </a:moveTo>
                    <a:lnTo>
                      <a:pt x="88" y="149"/>
                    </a:lnTo>
                    <a:lnTo>
                      <a:pt x="88" y="149"/>
                    </a:lnTo>
                    <a:cubicBezTo>
                      <a:pt x="68" y="149"/>
                      <a:pt x="49" y="142"/>
                      <a:pt x="34" y="131"/>
                    </a:cubicBezTo>
                    <a:lnTo>
                      <a:pt x="34" y="131"/>
                    </a:lnTo>
                    <a:cubicBezTo>
                      <a:pt x="11" y="113"/>
                      <a:pt x="0" y="88"/>
                      <a:pt x="0" y="6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4"/>
                      <a:pt x="17" y="8"/>
                    </a:cubicBezTo>
                    <a:lnTo>
                      <a:pt x="17" y="60"/>
                    </a:lnTo>
                    <a:lnTo>
                      <a:pt x="17" y="60"/>
                    </a:lnTo>
                    <a:cubicBezTo>
                      <a:pt x="17" y="83"/>
                      <a:pt x="27" y="103"/>
                      <a:pt x="44" y="117"/>
                    </a:cubicBezTo>
                    <a:lnTo>
                      <a:pt x="44" y="117"/>
                    </a:lnTo>
                    <a:cubicBezTo>
                      <a:pt x="57" y="126"/>
                      <a:pt x="72" y="132"/>
                      <a:pt x="88" y="132"/>
                    </a:cubicBezTo>
                    <a:lnTo>
                      <a:pt x="143" y="132"/>
                    </a:lnTo>
                    <a:lnTo>
                      <a:pt x="143" y="132"/>
                    </a:lnTo>
                    <a:cubicBezTo>
                      <a:pt x="149" y="132"/>
                      <a:pt x="152" y="136"/>
                      <a:pt x="152" y="140"/>
                    </a:cubicBezTo>
                    <a:lnTo>
                      <a:pt x="152" y="140"/>
                    </a:lnTo>
                    <a:cubicBezTo>
                      <a:pt x="152" y="145"/>
                      <a:pt x="149" y="149"/>
                      <a:pt x="143" y="1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19">
                <a:extLst>
                  <a:ext uri="{FF2B5EF4-FFF2-40B4-BE49-F238E27FC236}">
                    <a16:creationId xmlns:a16="http://schemas.microsoft.com/office/drawing/2014/main" id="{7B95B589-EA5D-43E0-AAE4-3F2F1E694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8382" y="9783688"/>
                <a:ext cx="58868" cy="78489"/>
              </a:xfrm>
              <a:custGeom>
                <a:avLst/>
                <a:gdLst>
                  <a:gd name="T0" fmla="*/ 66 w 67"/>
                  <a:gd name="T1" fmla="*/ 85 h 86"/>
                  <a:gd name="T2" fmla="*/ 41 w 67"/>
                  <a:gd name="T3" fmla="*/ 85 h 86"/>
                  <a:gd name="T4" fmla="*/ 41 w 67"/>
                  <a:gd name="T5" fmla="*/ 85 h 86"/>
                  <a:gd name="T6" fmla="*/ 14 w 67"/>
                  <a:gd name="T7" fmla="*/ 74 h 86"/>
                  <a:gd name="T8" fmla="*/ 14 w 67"/>
                  <a:gd name="T9" fmla="*/ 74 h 86"/>
                  <a:gd name="T10" fmla="*/ 0 w 67"/>
                  <a:gd name="T11" fmla="*/ 42 h 86"/>
                  <a:gd name="T12" fmla="*/ 0 w 67"/>
                  <a:gd name="T13" fmla="*/ 42 h 86"/>
                  <a:gd name="T14" fmla="*/ 16 w 67"/>
                  <a:gd name="T15" fmla="*/ 10 h 86"/>
                  <a:gd name="T16" fmla="*/ 16 w 67"/>
                  <a:gd name="T17" fmla="*/ 10 h 86"/>
                  <a:gd name="T18" fmla="*/ 41 w 67"/>
                  <a:gd name="T19" fmla="*/ 0 h 86"/>
                  <a:gd name="T20" fmla="*/ 66 w 67"/>
                  <a:gd name="T21" fmla="*/ 0 h 86"/>
                  <a:gd name="T22" fmla="*/ 66 w 67"/>
                  <a:gd name="T2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86">
                    <a:moveTo>
                      <a:pt x="66" y="85"/>
                    </a:moveTo>
                    <a:lnTo>
                      <a:pt x="41" y="85"/>
                    </a:lnTo>
                    <a:lnTo>
                      <a:pt x="41" y="85"/>
                    </a:lnTo>
                    <a:cubicBezTo>
                      <a:pt x="31" y="85"/>
                      <a:pt x="22" y="80"/>
                      <a:pt x="14" y="74"/>
                    </a:cubicBezTo>
                    <a:lnTo>
                      <a:pt x="14" y="74"/>
                    </a:lnTo>
                    <a:cubicBezTo>
                      <a:pt x="6" y="66"/>
                      <a:pt x="0" y="55"/>
                      <a:pt x="0" y="42"/>
                    </a:cubicBezTo>
                    <a:lnTo>
                      <a:pt x="0" y="42"/>
                    </a:lnTo>
                    <a:cubicBezTo>
                      <a:pt x="0" y="29"/>
                      <a:pt x="6" y="17"/>
                      <a:pt x="16" y="10"/>
                    </a:cubicBezTo>
                    <a:lnTo>
                      <a:pt x="16" y="10"/>
                    </a:lnTo>
                    <a:cubicBezTo>
                      <a:pt x="23" y="4"/>
                      <a:pt x="32" y="0"/>
                      <a:pt x="41" y="0"/>
                    </a:cubicBezTo>
                    <a:lnTo>
                      <a:pt x="66" y="0"/>
                    </a:lnTo>
                    <a:lnTo>
                      <a:pt x="66" y="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20">
                <a:extLst>
                  <a:ext uri="{FF2B5EF4-FFF2-40B4-BE49-F238E27FC236}">
                    <a16:creationId xmlns:a16="http://schemas.microsoft.com/office/drawing/2014/main" id="{FC821F0E-6A8A-414D-B60D-9A9D6E151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0533" y="9775839"/>
                <a:ext cx="74566" cy="90261"/>
              </a:xfrm>
              <a:custGeom>
                <a:avLst/>
                <a:gdLst>
                  <a:gd name="T0" fmla="*/ 50 w 84"/>
                  <a:gd name="T1" fmla="*/ 17 h 103"/>
                  <a:gd name="T2" fmla="*/ 50 w 84"/>
                  <a:gd name="T3" fmla="*/ 17 h 103"/>
                  <a:gd name="T4" fmla="*/ 30 w 84"/>
                  <a:gd name="T5" fmla="*/ 26 h 103"/>
                  <a:gd name="T6" fmla="*/ 30 w 84"/>
                  <a:gd name="T7" fmla="*/ 26 h 103"/>
                  <a:gd name="T8" fmla="*/ 17 w 84"/>
                  <a:gd name="T9" fmla="*/ 51 h 103"/>
                  <a:gd name="T10" fmla="*/ 17 w 84"/>
                  <a:gd name="T11" fmla="*/ 51 h 103"/>
                  <a:gd name="T12" fmla="*/ 29 w 84"/>
                  <a:gd name="T13" fmla="*/ 77 h 103"/>
                  <a:gd name="T14" fmla="*/ 29 w 84"/>
                  <a:gd name="T15" fmla="*/ 77 h 103"/>
                  <a:gd name="T16" fmla="*/ 50 w 84"/>
                  <a:gd name="T17" fmla="*/ 85 h 103"/>
                  <a:gd name="T18" fmla="*/ 66 w 84"/>
                  <a:gd name="T19" fmla="*/ 85 h 103"/>
                  <a:gd name="T20" fmla="*/ 66 w 84"/>
                  <a:gd name="T21" fmla="*/ 17 h 103"/>
                  <a:gd name="T22" fmla="*/ 50 w 84"/>
                  <a:gd name="T23" fmla="*/ 17 h 103"/>
                  <a:gd name="T24" fmla="*/ 75 w 84"/>
                  <a:gd name="T25" fmla="*/ 102 h 103"/>
                  <a:gd name="T26" fmla="*/ 50 w 84"/>
                  <a:gd name="T27" fmla="*/ 102 h 103"/>
                  <a:gd name="T28" fmla="*/ 50 w 84"/>
                  <a:gd name="T29" fmla="*/ 102 h 103"/>
                  <a:gd name="T30" fmla="*/ 17 w 84"/>
                  <a:gd name="T31" fmla="*/ 89 h 103"/>
                  <a:gd name="T32" fmla="*/ 17 w 84"/>
                  <a:gd name="T33" fmla="*/ 89 h 103"/>
                  <a:gd name="T34" fmla="*/ 0 w 84"/>
                  <a:gd name="T35" fmla="*/ 51 h 103"/>
                  <a:gd name="T36" fmla="*/ 0 w 84"/>
                  <a:gd name="T37" fmla="*/ 51 h 103"/>
                  <a:gd name="T38" fmla="*/ 20 w 84"/>
                  <a:gd name="T39" fmla="*/ 12 h 103"/>
                  <a:gd name="T40" fmla="*/ 20 w 84"/>
                  <a:gd name="T41" fmla="*/ 12 h 103"/>
                  <a:gd name="T42" fmla="*/ 50 w 84"/>
                  <a:gd name="T43" fmla="*/ 0 h 103"/>
                  <a:gd name="T44" fmla="*/ 75 w 84"/>
                  <a:gd name="T45" fmla="*/ 0 h 103"/>
                  <a:gd name="T46" fmla="*/ 75 w 84"/>
                  <a:gd name="T47" fmla="*/ 0 h 103"/>
                  <a:gd name="T48" fmla="*/ 83 w 84"/>
                  <a:gd name="T49" fmla="*/ 9 h 103"/>
                  <a:gd name="T50" fmla="*/ 83 w 84"/>
                  <a:gd name="T51" fmla="*/ 94 h 103"/>
                  <a:gd name="T52" fmla="*/ 83 w 84"/>
                  <a:gd name="T53" fmla="*/ 94 h 103"/>
                  <a:gd name="T54" fmla="*/ 75 w 84"/>
                  <a:gd name="T5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4" h="103">
                    <a:moveTo>
                      <a:pt x="50" y="17"/>
                    </a:moveTo>
                    <a:lnTo>
                      <a:pt x="50" y="17"/>
                    </a:lnTo>
                    <a:cubicBezTo>
                      <a:pt x="43" y="17"/>
                      <a:pt x="36" y="20"/>
                      <a:pt x="30" y="26"/>
                    </a:cubicBezTo>
                    <a:lnTo>
                      <a:pt x="30" y="26"/>
                    </a:lnTo>
                    <a:cubicBezTo>
                      <a:pt x="22" y="31"/>
                      <a:pt x="17" y="41"/>
                      <a:pt x="17" y="51"/>
                    </a:cubicBezTo>
                    <a:lnTo>
                      <a:pt x="17" y="51"/>
                    </a:lnTo>
                    <a:cubicBezTo>
                      <a:pt x="17" y="61"/>
                      <a:pt x="21" y="70"/>
                      <a:pt x="29" y="77"/>
                    </a:cubicBezTo>
                    <a:lnTo>
                      <a:pt x="29" y="77"/>
                    </a:lnTo>
                    <a:cubicBezTo>
                      <a:pt x="35" y="82"/>
                      <a:pt x="43" y="85"/>
                      <a:pt x="50" y="85"/>
                    </a:cubicBezTo>
                    <a:lnTo>
                      <a:pt x="66" y="85"/>
                    </a:lnTo>
                    <a:lnTo>
                      <a:pt x="66" y="17"/>
                    </a:lnTo>
                    <a:lnTo>
                      <a:pt x="50" y="17"/>
                    </a:lnTo>
                    <a:close/>
                    <a:moveTo>
                      <a:pt x="75" y="102"/>
                    </a:moveTo>
                    <a:lnTo>
                      <a:pt x="50" y="102"/>
                    </a:lnTo>
                    <a:lnTo>
                      <a:pt x="50" y="102"/>
                    </a:lnTo>
                    <a:cubicBezTo>
                      <a:pt x="39" y="102"/>
                      <a:pt x="26" y="98"/>
                      <a:pt x="17" y="89"/>
                    </a:cubicBezTo>
                    <a:lnTo>
                      <a:pt x="17" y="89"/>
                    </a:lnTo>
                    <a:cubicBezTo>
                      <a:pt x="6" y="80"/>
                      <a:pt x="0" y="66"/>
                      <a:pt x="0" y="51"/>
                    </a:cubicBezTo>
                    <a:lnTo>
                      <a:pt x="0" y="51"/>
                    </a:lnTo>
                    <a:cubicBezTo>
                      <a:pt x="0" y="36"/>
                      <a:pt x="7" y="21"/>
                      <a:pt x="20" y="12"/>
                    </a:cubicBezTo>
                    <a:lnTo>
                      <a:pt x="20" y="12"/>
                    </a:lnTo>
                    <a:cubicBezTo>
                      <a:pt x="28" y="4"/>
                      <a:pt x="39" y="0"/>
                      <a:pt x="50" y="0"/>
                    </a:cubicBezTo>
                    <a:lnTo>
                      <a:pt x="75" y="0"/>
                    </a:lnTo>
                    <a:lnTo>
                      <a:pt x="75" y="0"/>
                    </a:lnTo>
                    <a:cubicBezTo>
                      <a:pt x="79" y="0"/>
                      <a:pt x="83" y="5"/>
                      <a:pt x="83" y="9"/>
                    </a:cubicBezTo>
                    <a:lnTo>
                      <a:pt x="83" y="94"/>
                    </a:lnTo>
                    <a:lnTo>
                      <a:pt x="83" y="94"/>
                    </a:lnTo>
                    <a:cubicBezTo>
                      <a:pt x="83" y="98"/>
                      <a:pt x="79" y="102"/>
                      <a:pt x="75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21">
                <a:extLst>
                  <a:ext uri="{FF2B5EF4-FFF2-40B4-BE49-F238E27FC236}">
                    <a16:creationId xmlns:a16="http://schemas.microsoft.com/office/drawing/2014/main" id="{44B22605-579D-49D4-8AB1-75ADB646D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2243" y="9862177"/>
                <a:ext cx="125583" cy="109885"/>
              </a:xfrm>
              <a:custGeom>
                <a:avLst/>
                <a:gdLst>
                  <a:gd name="T0" fmla="*/ 141 w 142"/>
                  <a:gd name="T1" fmla="*/ 123 h 124"/>
                  <a:gd name="T2" fmla="*/ 69 w 142"/>
                  <a:gd name="T3" fmla="*/ 123 h 124"/>
                  <a:gd name="T4" fmla="*/ 69 w 142"/>
                  <a:gd name="T5" fmla="*/ 123 h 124"/>
                  <a:gd name="T6" fmla="*/ 20 w 142"/>
                  <a:gd name="T7" fmla="*/ 103 h 124"/>
                  <a:gd name="T8" fmla="*/ 20 w 142"/>
                  <a:gd name="T9" fmla="*/ 103 h 124"/>
                  <a:gd name="T10" fmla="*/ 0 w 142"/>
                  <a:gd name="T11" fmla="*/ 55 h 124"/>
                  <a:gd name="T12" fmla="*/ 0 w 142"/>
                  <a:gd name="T13" fmla="*/ 0 h 124"/>
                  <a:gd name="T14" fmla="*/ 141 w 142"/>
                  <a:gd name="T15" fmla="*/ 0 h 124"/>
                  <a:gd name="T16" fmla="*/ 141 w 142"/>
                  <a:gd name="T17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" h="124">
                    <a:moveTo>
                      <a:pt x="141" y="123"/>
                    </a:moveTo>
                    <a:lnTo>
                      <a:pt x="69" y="123"/>
                    </a:lnTo>
                    <a:lnTo>
                      <a:pt x="69" y="123"/>
                    </a:lnTo>
                    <a:cubicBezTo>
                      <a:pt x="50" y="123"/>
                      <a:pt x="33" y="115"/>
                      <a:pt x="20" y="103"/>
                    </a:cubicBezTo>
                    <a:lnTo>
                      <a:pt x="20" y="103"/>
                    </a:lnTo>
                    <a:cubicBezTo>
                      <a:pt x="8" y="90"/>
                      <a:pt x="0" y="73"/>
                      <a:pt x="0" y="55"/>
                    </a:cubicBezTo>
                    <a:lnTo>
                      <a:pt x="0" y="0"/>
                    </a:lnTo>
                    <a:lnTo>
                      <a:pt x="141" y="0"/>
                    </a:lnTo>
                    <a:lnTo>
                      <a:pt x="141" y="12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22">
                <a:extLst>
                  <a:ext uri="{FF2B5EF4-FFF2-40B4-BE49-F238E27FC236}">
                    <a16:creationId xmlns:a16="http://schemas.microsoft.com/office/drawing/2014/main" id="{3E67ADB2-1F71-4BC2-87C9-E4475058D5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4394" y="9854328"/>
                <a:ext cx="141281" cy="125583"/>
              </a:xfrm>
              <a:custGeom>
                <a:avLst/>
                <a:gdLst>
                  <a:gd name="T0" fmla="*/ 17 w 159"/>
                  <a:gd name="T1" fmla="*/ 17 h 140"/>
                  <a:gd name="T2" fmla="*/ 17 w 159"/>
                  <a:gd name="T3" fmla="*/ 63 h 140"/>
                  <a:gd name="T4" fmla="*/ 17 w 159"/>
                  <a:gd name="T5" fmla="*/ 63 h 140"/>
                  <a:gd name="T6" fmla="*/ 35 w 159"/>
                  <a:gd name="T7" fmla="*/ 105 h 140"/>
                  <a:gd name="T8" fmla="*/ 35 w 159"/>
                  <a:gd name="T9" fmla="*/ 105 h 140"/>
                  <a:gd name="T10" fmla="*/ 77 w 159"/>
                  <a:gd name="T11" fmla="*/ 122 h 140"/>
                  <a:gd name="T12" fmla="*/ 140 w 159"/>
                  <a:gd name="T13" fmla="*/ 122 h 140"/>
                  <a:gd name="T14" fmla="*/ 140 w 159"/>
                  <a:gd name="T15" fmla="*/ 17 h 140"/>
                  <a:gd name="T16" fmla="*/ 17 w 159"/>
                  <a:gd name="T17" fmla="*/ 17 h 140"/>
                  <a:gd name="T18" fmla="*/ 149 w 159"/>
                  <a:gd name="T19" fmla="*/ 139 h 140"/>
                  <a:gd name="T20" fmla="*/ 77 w 159"/>
                  <a:gd name="T21" fmla="*/ 139 h 140"/>
                  <a:gd name="T22" fmla="*/ 77 w 159"/>
                  <a:gd name="T23" fmla="*/ 139 h 140"/>
                  <a:gd name="T24" fmla="*/ 22 w 159"/>
                  <a:gd name="T25" fmla="*/ 117 h 140"/>
                  <a:gd name="T26" fmla="*/ 22 w 159"/>
                  <a:gd name="T27" fmla="*/ 117 h 140"/>
                  <a:gd name="T28" fmla="*/ 0 w 159"/>
                  <a:gd name="T29" fmla="*/ 63 h 140"/>
                  <a:gd name="T30" fmla="*/ 0 w 159"/>
                  <a:gd name="T31" fmla="*/ 8 h 140"/>
                  <a:gd name="T32" fmla="*/ 0 w 159"/>
                  <a:gd name="T33" fmla="*/ 8 h 140"/>
                  <a:gd name="T34" fmla="*/ 8 w 159"/>
                  <a:gd name="T35" fmla="*/ 0 h 140"/>
                  <a:gd name="T36" fmla="*/ 149 w 159"/>
                  <a:gd name="T37" fmla="*/ 0 h 140"/>
                  <a:gd name="T38" fmla="*/ 149 w 159"/>
                  <a:gd name="T39" fmla="*/ 0 h 140"/>
                  <a:gd name="T40" fmla="*/ 158 w 159"/>
                  <a:gd name="T41" fmla="*/ 8 h 140"/>
                  <a:gd name="T42" fmla="*/ 158 w 159"/>
                  <a:gd name="T43" fmla="*/ 131 h 140"/>
                  <a:gd name="T44" fmla="*/ 158 w 159"/>
                  <a:gd name="T45" fmla="*/ 131 h 140"/>
                  <a:gd name="T46" fmla="*/ 149 w 159"/>
                  <a:gd name="T47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9" h="140">
                    <a:moveTo>
                      <a:pt x="17" y="17"/>
                    </a:moveTo>
                    <a:lnTo>
                      <a:pt x="17" y="63"/>
                    </a:lnTo>
                    <a:lnTo>
                      <a:pt x="17" y="63"/>
                    </a:lnTo>
                    <a:cubicBezTo>
                      <a:pt x="17" y="79"/>
                      <a:pt x="23" y="94"/>
                      <a:pt x="35" y="105"/>
                    </a:cubicBezTo>
                    <a:lnTo>
                      <a:pt x="35" y="105"/>
                    </a:lnTo>
                    <a:cubicBezTo>
                      <a:pt x="46" y="116"/>
                      <a:pt x="60" y="122"/>
                      <a:pt x="77" y="122"/>
                    </a:cubicBezTo>
                    <a:lnTo>
                      <a:pt x="140" y="122"/>
                    </a:lnTo>
                    <a:lnTo>
                      <a:pt x="140" y="17"/>
                    </a:lnTo>
                    <a:lnTo>
                      <a:pt x="17" y="17"/>
                    </a:lnTo>
                    <a:close/>
                    <a:moveTo>
                      <a:pt x="149" y="139"/>
                    </a:moveTo>
                    <a:lnTo>
                      <a:pt x="77" y="139"/>
                    </a:lnTo>
                    <a:lnTo>
                      <a:pt x="77" y="139"/>
                    </a:lnTo>
                    <a:cubicBezTo>
                      <a:pt x="56" y="139"/>
                      <a:pt x="37" y="132"/>
                      <a:pt x="22" y="117"/>
                    </a:cubicBezTo>
                    <a:lnTo>
                      <a:pt x="22" y="117"/>
                    </a:lnTo>
                    <a:cubicBezTo>
                      <a:pt x="7" y="103"/>
                      <a:pt x="0" y="83"/>
                      <a:pt x="0" y="6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49" y="0"/>
                    </a:lnTo>
                    <a:lnTo>
                      <a:pt x="149" y="0"/>
                    </a:lnTo>
                    <a:cubicBezTo>
                      <a:pt x="154" y="0"/>
                      <a:pt x="158" y="4"/>
                      <a:pt x="158" y="8"/>
                    </a:cubicBezTo>
                    <a:lnTo>
                      <a:pt x="158" y="131"/>
                    </a:lnTo>
                    <a:lnTo>
                      <a:pt x="158" y="131"/>
                    </a:lnTo>
                    <a:cubicBezTo>
                      <a:pt x="158" y="136"/>
                      <a:pt x="154" y="139"/>
                      <a:pt x="149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23">
                <a:extLst>
                  <a:ext uri="{FF2B5EF4-FFF2-40B4-BE49-F238E27FC236}">
                    <a16:creationId xmlns:a16="http://schemas.microsoft.com/office/drawing/2014/main" id="{119FF8CB-333C-4AEE-8813-3D15CAC8C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0418" y="9764064"/>
                <a:ext cx="15698" cy="306108"/>
              </a:xfrm>
              <a:custGeom>
                <a:avLst/>
                <a:gdLst>
                  <a:gd name="T0" fmla="*/ 9 w 19"/>
                  <a:gd name="T1" fmla="*/ 344 h 345"/>
                  <a:gd name="T2" fmla="*/ 9 w 19"/>
                  <a:gd name="T3" fmla="*/ 344 h 345"/>
                  <a:gd name="T4" fmla="*/ 0 w 19"/>
                  <a:gd name="T5" fmla="*/ 336 h 345"/>
                  <a:gd name="T6" fmla="*/ 0 w 19"/>
                  <a:gd name="T7" fmla="*/ 8 h 345"/>
                  <a:gd name="T8" fmla="*/ 0 w 19"/>
                  <a:gd name="T9" fmla="*/ 8 h 345"/>
                  <a:gd name="T10" fmla="*/ 9 w 19"/>
                  <a:gd name="T11" fmla="*/ 0 h 345"/>
                  <a:gd name="T12" fmla="*/ 9 w 19"/>
                  <a:gd name="T13" fmla="*/ 0 h 345"/>
                  <a:gd name="T14" fmla="*/ 18 w 19"/>
                  <a:gd name="T15" fmla="*/ 8 h 345"/>
                  <a:gd name="T16" fmla="*/ 18 w 19"/>
                  <a:gd name="T17" fmla="*/ 336 h 345"/>
                  <a:gd name="T18" fmla="*/ 18 w 19"/>
                  <a:gd name="T19" fmla="*/ 336 h 345"/>
                  <a:gd name="T20" fmla="*/ 9 w 19"/>
                  <a:gd name="T21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45">
                    <a:moveTo>
                      <a:pt x="9" y="344"/>
                    </a:moveTo>
                    <a:lnTo>
                      <a:pt x="9" y="344"/>
                    </a:lnTo>
                    <a:cubicBezTo>
                      <a:pt x="5" y="344"/>
                      <a:pt x="0" y="340"/>
                      <a:pt x="0" y="33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8"/>
                    </a:cubicBezTo>
                    <a:lnTo>
                      <a:pt x="18" y="336"/>
                    </a:lnTo>
                    <a:lnTo>
                      <a:pt x="18" y="336"/>
                    </a:lnTo>
                    <a:cubicBezTo>
                      <a:pt x="18" y="340"/>
                      <a:pt x="14" y="344"/>
                      <a:pt x="9" y="3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24">
                <a:extLst>
                  <a:ext uri="{FF2B5EF4-FFF2-40B4-BE49-F238E27FC236}">
                    <a16:creationId xmlns:a16="http://schemas.microsoft.com/office/drawing/2014/main" id="{B2AE606E-53A3-4FE6-BD61-BA09ECF86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6001" y="9795460"/>
                <a:ext cx="419919" cy="113811"/>
              </a:xfrm>
              <a:custGeom>
                <a:avLst/>
                <a:gdLst>
                  <a:gd name="T0" fmla="*/ 472 w 473"/>
                  <a:gd name="T1" fmla="*/ 24 h 126"/>
                  <a:gd name="T2" fmla="*/ 472 w 473"/>
                  <a:gd name="T3" fmla="*/ 24 h 126"/>
                  <a:gd name="T4" fmla="*/ 468 w 473"/>
                  <a:gd name="T5" fmla="*/ 40 h 126"/>
                  <a:gd name="T6" fmla="*/ 468 w 473"/>
                  <a:gd name="T7" fmla="*/ 40 h 126"/>
                  <a:gd name="T8" fmla="*/ 455 w 473"/>
                  <a:gd name="T9" fmla="*/ 48 h 126"/>
                  <a:gd name="T10" fmla="*/ 455 w 473"/>
                  <a:gd name="T11" fmla="*/ 48 h 126"/>
                  <a:gd name="T12" fmla="*/ 159 w 473"/>
                  <a:gd name="T13" fmla="*/ 111 h 126"/>
                  <a:gd name="T14" fmla="*/ 159 w 473"/>
                  <a:gd name="T15" fmla="*/ 111 h 126"/>
                  <a:gd name="T16" fmla="*/ 92 w 473"/>
                  <a:gd name="T17" fmla="*/ 0 h 126"/>
                  <a:gd name="T18" fmla="*/ 448 w 473"/>
                  <a:gd name="T19" fmla="*/ 0 h 126"/>
                  <a:gd name="T20" fmla="*/ 448 w 473"/>
                  <a:gd name="T21" fmla="*/ 0 h 126"/>
                  <a:gd name="T22" fmla="*/ 464 w 473"/>
                  <a:gd name="T23" fmla="*/ 6 h 126"/>
                  <a:gd name="T24" fmla="*/ 464 w 473"/>
                  <a:gd name="T25" fmla="*/ 6 h 126"/>
                  <a:gd name="T26" fmla="*/ 472 w 473"/>
                  <a:gd name="T27" fmla="*/ 24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3" h="126">
                    <a:moveTo>
                      <a:pt x="472" y="24"/>
                    </a:moveTo>
                    <a:lnTo>
                      <a:pt x="472" y="24"/>
                    </a:lnTo>
                    <a:cubicBezTo>
                      <a:pt x="472" y="30"/>
                      <a:pt x="471" y="36"/>
                      <a:pt x="468" y="40"/>
                    </a:cubicBezTo>
                    <a:lnTo>
                      <a:pt x="468" y="40"/>
                    </a:lnTo>
                    <a:cubicBezTo>
                      <a:pt x="464" y="44"/>
                      <a:pt x="460" y="46"/>
                      <a:pt x="455" y="48"/>
                    </a:cubicBezTo>
                    <a:lnTo>
                      <a:pt x="455" y="48"/>
                    </a:lnTo>
                    <a:cubicBezTo>
                      <a:pt x="403" y="62"/>
                      <a:pt x="255" y="98"/>
                      <a:pt x="159" y="111"/>
                    </a:cubicBezTo>
                    <a:lnTo>
                      <a:pt x="159" y="111"/>
                    </a:lnTo>
                    <a:cubicBezTo>
                      <a:pt x="50" y="125"/>
                      <a:pt x="0" y="0"/>
                      <a:pt x="92" y="0"/>
                    </a:cubicBezTo>
                    <a:lnTo>
                      <a:pt x="448" y="0"/>
                    </a:lnTo>
                    <a:lnTo>
                      <a:pt x="448" y="0"/>
                    </a:lnTo>
                    <a:cubicBezTo>
                      <a:pt x="454" y="0"/>
                      <a:pt x="460" y="2"/>
                      <a:pt x="464" y="6"/>
                    </a:cubicBezTo>
                    <a:lnTo>
                      <a:pt x="464" y="6"/>
                    </a:lnTo>
                    <a:cubicBezTo>
                      <a:pt x="469" y="10"/>
                      <a:pt x="472" y="16"/>
                      <a:pt x="472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25">
                <a:extLst>
                  <a:ext uri="{FF2B5EF4-FFF2-40B4-BE49-F238E27FC236}">
                    <a16:creationId xmlns:a16="http://schemas.microsoft.com/office/drawing/2014/main" id="{0B2A23DE-5821-4303-8D44-A51B1E2F5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3474" y="9787611"/>
                <a:ext cx="400295" cy="113811"/>
              </a:xfrm>
              <a:custGeom>
                <a:avLst/>
                <a:gdLst>
                  <a:gd name="T0" fmla="*/ 61 w 451"/>
                  <a:gd name="T1" fmla="*/ 17 h 130"/>
                  <a:gd name="T2" fmla="*/ 61 w 451"/>
                  <a:gd name="T3" fmla="*/ 17 h 130"/>
                  <a:gd name="T4" fmla="*/ 25 w 451"/>
                  <a:gd name="T5" fmla="*/ 32 h 130"/>
                  <a:gd name="T6" fmla="*/ 25 w 451"/>
                  <a:gd name="T7" fmla="*/ 32 h 130"/>
                  <a:gd name="T8" fmla="*/ 33 w 451"/>
                  <a:gd name="T9" fmla="*/ 74 h 130"/>
                  <a:gd name="T10" fmla="*/ 33 w 451"/>
                  <a:gd name="T11" fmla="*/ 74 h 130"/>
                  <a:gd name="T12" fmla="*/ 128 w 451"/>
                  <a:gd name="T13" fmla="*/ 111 h 130"/>
                  <a:gd name="T14" fmla="*/ 128 w 451"/>
                  <a:gd name="T15" fmla="*/ 111 h 130"/>
                  <a:gd name="T16" fmla="*/ 421 w 451"/>
                  <a:gd name="T17" fmla="*/ 49 h 130"/>
                  <a:gd name="T18" fmla="*/ 421 w 451"/>
                  <a:gd name="T19" fmla="*/ 49 h 130"/>
                  <a:gd name="T20" fmla="*/ 430 w 451"/>
                  <a:gd name="T21" fmla="*/ 44 h 130"/>
                  <a:gd name="T22" fmla="*/ 430 w 451"/>
                  <a:gd name="T23" fmla="*/ 44 h 130"/>
                  <a:gd name="T24" fmla="*/ 433 w 451"/>
                  <a:gd name="T25" fmla="*/ 33 h 130"/>
                  <a:gd name="T26" fmla="*/ 433 w 451"/>
                  <a:gd name="T27" fmla="*/ 33 h 130"/>
                  <a:gd name="T28" fmla="*/ 427 w 451"/>
                  <a:gd name="T29" fmla="*/ 21 h 130"/>
                  <a:gd name="T30" fmla="*/ 427 w 451"/>
                  <a:gd name="T31" fmla="*/ 21 h 130"/>
                  <a:gd name="T32" fmla="*/ 417 w 451"/>
                  <a:gd name="T33" fmla="*/ 17 h 130"/>
                  <a:gd name="T34" fmla="*/ 61 w 451"/>
                  <a:gd name="T35" fmla="*/ 17 h 130"/>
                  <a:gd name="T36" fmla="*/ 110 w 451"/>
                  <a:gd name="T37" fmla="*/ 129 h 130"/>
                  <a:gd name="T38" fmla="*/ 110 w 451"/>
                  <a:gd name="T39" fmla="*/ 129 h 130"/>
                  <a:gd name="T40" fmla="*/ 18 w 451"/>
                  <a:gd name="T41" fmla="*/ 85 h 130"/>
                  <a:gd name="T42" fmla="*/ 18 w 451"/>
                  <a:gd name="T43" fmla="*/ 85 h 130"/>
                  <a:gd name="T44" fmla="*/ 9 w 451"/>
                  <a:gd name="T45" fmla="*/ 25 h 130"/>
                  <a:gd name="T46" fmla="*/ 9 w 451"/>
                  <a:gd name="T47" fmla="*/ 25 h 130"/>
                  <a:gd name="T48" fmla="*/ 61 w 451"/>
                  <a:gd name="T49" fmla="*/ 0 h 130"/>
                  <a:gd name="T50" fmla="*/ 417 w 451"/>
                  <a:gd name="T51" fmla="*/ 0 h 130"/>
                  <a:gd name="T52" fmla="*/ 417 w 451"/>
                  <a:gd name="T53" fmla="*/ 0 h 130"/>
                  <a:gd name="T54" fmla="*/ 438 w 451"/>
                  <a:gd name="T55" fmla="*/ 8 h 130"/>
                  <a:gd name="T56" fmla="*/ 438 w 451"/>
                  <a:gd name="T57" fmla="*/ 8 h 130"/>
                  <a:gd name="T58" fmla="*/ 450 w 451"/>
                  <a:gd name="T59" fmla="*/ 33 h 130"/>
                  <a:gd name="T60" fmla="*/ 450 w 451"/>
                  <a:gd name="T61" fmla="*/ 33 h 130"/>
                  <a:gd name="T62" fmla="*/ 443 w 451"/>
                  <a:gd name="T63" fmla="*/ 54 h 130"/>
                  <a:gd name="T64" fmla="*/ 443 w 451"/>
                  <a:gd name="T65" fmla="*/ 54 h 130"/>
                  <a:gd name="T66" fmla="*/ 425 w 451"/>
                  <a:gd name="T67" fmla="*/ 66 h 130"/>
                  <a:gd name="T68" fmla="*/ 425 w 451"/>
                  <a:gd name="T69" fmla="*/ 66 h 130"/>
                  <a:gd name="T70" fmla="*/ 130 w 451"/>
                  <a:gd name="T71" fmla="*/ 128 h 130"/>
                  <a:gd name="T72" fmla="*/ 130 w 451"/>
                  <a:gd name="T73" fmla="*/ 128 h 130"/>
                  <a:gd name="T74" fmla="*/ 110 w 451"/>
                  <a:gd name="T75" fmla="*/ 1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1" h="130">
                    <a:moveTo>
                      <a:pt x="61" y="17"/>
                    </a:moveTo>
                    <a:lnTo>
                      <a:pt x="61" y="17"/>
                    </a:lnTo>
                    <a:cubicBezTo>
                      <a:pt x="43" y="17"/>
                      <a:pt x="30" y="22"/>
                      <a:pt x="25" y="32"/>
                    </a:cubicBezTo>
                    <a:lnTo>
                      <a:pt x="25" y="32"/>
                    </a:lnTo>
                    <a:cubicBezTo>
                      <a:pt x="19" y="44"/>
                      <a:pt x="22" y="60"/>
                      <a:pt x="33" y="74"/>
                    </a:cubicBezTo>
                    <a:lnTo>
                      <a:pt x="33" y="74"/>
                    </a:lnTo>
                    <a:cubicBezTo>
                      <a:pt x="48" y="97"/>
                      <a:pt x="80" y="117"/>
                      <a:pt x="128" y="111"/>
                    </a:cubicBezTo>
                    <a:lnTo>
                      <a:pt x="128" y="111"/>
                    </a:lnTo>
                    <a:cubicBezTo>
                      <a:pt x="223" y="97"/>
                      <a:pt x="369" y="63"/>
                      <a:pt x="421" y="49"/>
                    </a:cubicBezTo>
                    <a:lnTo>
                      <a:pt x="421" y="49"/>
                    </a:lnTo>
                    <a:cubicBezTo>
                      <a:pt x="424" y="48"/>
                      <a:pt x="427" y="46"/>
                      <a:pt x="430" y="44"/>
                    </a:cubicBezTo>
                    <a:lnTo>
                      <a:pt x="430" y="44"/>
                    </a:lnTo>
                    <a:cubicBezTo>
                      <a:pt x="432" y="40"/>
                      <a:pt x="433" y="37"/>
                      <a:pt x="433" y="33"/>
                    </a:cubicBezTo>
                    <a:lnTo>
                      <a:pt x="433" y="33"/>
                    </a:lnTo>
                    <a:cubicBezTo>
                      <a:pt x="433" y="29"/>
                      <a:pt x="431" y="24"/>
                      <a:pt x="427" y="21"/>
                    </a:cubicBezTo>
                    <a:lnTo>
                      <a:pt x="427" y="21"/>
                    </a:lnTo>
                    <a:cubicBezTo>
                      <a:pt x="424" y="19"/>
                      <a:pt x="420" y="17"/>
                      <a:pt x="417" y="17"/>
                    </a:cubicBezTo>
                    <a:lnTo>
                      <a:pt x="61" y="17"/>
                    </a:lnTo>
                    <a:close/>
                    <a:moveTo>
                      <a:pt x="110" y="129"/>
                    </a:moveTo>
                    <a:lnTo>
                      <a:pt x="110" y="129"/>
                    </a:lnTo>
                    <a:cubicBezTo>
                      <a:pt x="66" y="129"/>
                      <a:pt x="34" y="108"/>
                      <a:pt x="18" y="85"/>
                    </a:cubicBezTo>
                    <a:lnTo>
                      <a:pt x="18" y="85"/>
                    </a:lnTo>
                    <a:cubicBezTo>
                      <a:pt x="3" y="64"/>
                      <a:pt x="0" y="42"/>
                      <a:pt x="9" y="25"/>
                    </a:cubicBezTo>
                    <a:lnTo>
                      <a:pt x="9" y="25"/>
                    </a:lnTo>
                    <a:cubicBezTo>
                      <a:pt x="13" y="15"/>
                      <a:pt x="27" y="0"/>
                      <a:pt x="61" y="0"/>
                    </a:cubicBezTo>
                    <a:lnTo>
                      <a:pt x="417" y="0"/>
                    </a:lnTo>
                    <a:lnTo>
                      <a:pt x="417" y="0"/>
                    </a:lnTo>
                    <a:cubicBezTo>
                      <a:pt x="424" y="0"/>
                      <a:pt x="432" y="2"/>
                      <a:pt x="438" y="8"/>
                    </a:cubicBezTo>
                    <a:lnTo>
                      <a:pt x="438" y="8"/>
                    </a:lnTo>
                    <a:cubicBezTo>
                      <a:pt x="446" y="15"/>
                      <a:pt x="450" y="24"/>
                      <a:pt x="450" y="33"/>
                    </a:cubicBezTo>
                    <a:lnTo>
                      <a:pt x="450" y="33"/>
                    </a:lnTo>
                    <a:cubicBezTo>
                      <a:pt x="450" y="41"/>
                      <a:pt x="448" y="48"/>
                      <a:pt x="443" y="54"/>
                    </a:cubicBezTo>
                    <a:lnTo>
                      <a:pt x="443" y="54"/>
                    </a:lnTo>
                    <a:cubicBezTo>
                      <a:pt x="439" y="60"/>
                      <a:pt x="433" y="64"/>
                      <a:pt x="425" y="66"/>
                    </a:cubicBezTo>
                    <a:lnTo>
                      <a:pt x="425" y="66"/>
                    </a:lnTo>
                    <a:cubicBezTo>
                      <a:pt x="373" y="79"/>
                      <a:pt x="227" y="114"/>
                      <a:pt x="130" y="128"/>
                    </a:cubicBezTo>
                    <a:lnTo>
                      <a:pt x="130" y="128"/>
                    </a:lnTo>
                    <a:cubicBezTo>
                      <a:pt x="123" y="129"/>
                      <a:pt x="116" y="129"/>
                      <a:pt x="110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26">
                <a:extLst>
                  <a:ext uri="{FF2B5EF4-FFF2-40B4-BE49-F238E27FC236}">
                    <a16:creationId xmlns:a16="http://schemas.microsoft.com/office/drawing/2014/main" id="{1E44E500-FCC7-4C52-A6E0-F8565E61C6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4524" y="9987760"/>
                <a:ext cx="153053" cy="172676"/>
              </a:xfrm>
              <a:custGeom>
                <a:avLst/>
                <a:gdLst>
                  <a:gd name="T0" fmla="*/ 142 w 170"/>
                  <a:gd name="T1" fmla="*/ 0 h 193"/>
                  <a:gd name="T2" fmla="*/ 0 w 170"/>
                  <a:gd name="T3" fmla="*/ 0 h 193"/>
                  <a:gd name="T4" fmla="*/ 0 w 170"/>
                  <a:gd name="T5" fmla="*/ 81 h 193"/>
                  <a:gd name="T6" fmla="*/ 0 w 170"/>
                  <a:gd name="T7" fmla="*/ 81 h 193"/>
                  <a:gd name="T8" fmla="*/ 48 w 170"/>
                  <a:gd name="T9" fmla="*/ 171 h 193"/>
                  <a:gd name="T10" fmla="*/ 48 w 170"/>
                  <a:gd name="T11" fmla="*/ 171 h 193"/>
                  <a:gd name="T12" fmla="*/ 111 w 170"/>
                  <a:gd name="T13" fmla="*/ 192 h 193"/>
                  <a:gd name="T14" fmla="*/ 169 w 170"/>
                  <a:gd name="T15" fmla="*/ 192 h 193"/>
                  <a:gd name="T16" fmla="*/ 169 w 170"/>
                  <a:gd name="T17" fmla="*/ 192 h 193"/>
                  <a:gd name="T18" fmla="*/ 139 w 170"/>
                  <a:gd name="T19" fmla="*/ 147 h 193"/>
                  <a:gd name="T20" fmla="*/ 139 w 170"/>
                  <a:gd name="T21" fmla="*/ 147 h 193"/>
                  <a:gd name="T22" fmla="*/ 142 w 170"/>
                  <a:gd name="T23" fmla="*/ 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" h="193">
                    <a:moveTo>
                      <a:pt x="142" y="0"/>
                    </a:moveTo>
                    <a:lnTo>
                      <a:pt x="0" y="0"/>
                    </a:lnTo>
                    <a:lnTo>
                      <a:pt x="0" y="81"/>
                    </a:lnTo>
                    <a:lnTo>
                      <a:pt x="0" y="81"/>
                    </a:lnTo>
                    <a:cubicBezTo>
                      <a:pt x="0" y="118"/>
                      <a:pt x="18" y="152"/>
                      <a:pt x="48" y="171"/>
                    </a:cubicBezTo>
                    <a:lnTo>
                      <a:pt x="48" y="171"/>
                    </a:lnTo>
                    <a:cubicBezTo>
                      <a:pt x="66" y="184"/>
                      <a:pt x="88" y="192"/>
                      <a:pt x="111" y="192"/>
                    </a:cubicBezTo>
                    <a:lnTo>
                      <a:pt x="169" y="192"/>
                    </a:lnTo>
                    <a:lnTo>
                      <a:pt x="169" y="192"/>
                    </a:lnTo>
                    <a:cubicBezTo>
                      <a:pt x="157" y="178"/>
                      <a:pt x="147" y="164"/>
                      <a:pt x="139" y="147"/>
                    </a:cubicBezTo>
                    <a:lnTo>
                      <a:pt x="139" y="147"/>
                    </a:lnTo>
                    <a:cubicBezTo>
                      <a:pt x="117" y="97"/>
                      <a:pt x="120" y="43"/>
                      <a:pt x="14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27">
                <a:extLst>
                  <a:ext uri="{FF2B5EF4-FFF2-40B4-BE49-F238E27FC236}">
                    <a16:creationId xmlns:a16="http://schemas.microsoft.com/office/drawing/2014/main" id="{6881A6E6-A545-4A06-A432-5F1D4AE56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6675" y="9983834"/>
                <a:ext cx="168751" cy="188374"/>
              </a:xfrm>
              <a:custGeom>
                <a:avLst/>
                <a:gdLst>
                  <a:gd name="T0" fmla="*/ 18 w 188"/>
                  <a:gd name="T1" fmla="*/ 17 h 210"/>
                  <a:gd name="T2" fmla="*/ 18 w 188"/>
                  <a:gd name="T3" fmla="*/ 89 h 210"/>
                  <a:gd name="T4" fmla="*/ 18 w 188"/>
                  <a:gd name="T5" fmla="*/ 89 h 210"/>
                  <a:gd name="T6" fmla="*/ 62 w 188"/>
                  <a:gd name="T7" fmla="*/ 173 h 210"/>
                  <a:gd name="T8" fmla="*/ 62 w 188"/>
                  <a:gd name="T9" fmla="*/ 173 h 210"/>
                  <a:gd name="T10" fmla="*/ 120 w 188"/>
                  <a:gd name="T11" fmla="*/ 192 h 210"/>
                  <a:gd name="T12" fmla="*/ 159 w 188"/>
                  <a:gd name="T13" fmla="*/ 192 h 210"/>
                  <a:gd name="T14" fmla="*/ 159 w 188"/>
                  <a:gd name="T15" fmla="*/ 192 h 210"/>
                  <a:gd name="T16" fmla="*/ 141 w 188"/>
                  <a:gd name="T17" fmla="*/ 158 h 210"/>
                  <a:gd name="T18" fmla="*/ 141 w 188"/>
                  <a:gd name="T19" fmla="*/ 158 h 210"/>
                  <a:gd name="T20" fmla="*/ 137 w 188"/>
                  <a:gd name="T21" fmla="*/ 17 h 210"/>
                  <a:gd name="T22" fmla="*/ 18 w 188"/>
                  <a:gd name="T23" fmla="*/ 17 h 210"/>
                  <a:gd name="T24" fmla="*/ 178 w 188"/>
                  <a:gd name="T25" fmla="*/ 209 h 210"/>
                  <a:gd name="T26" fmla="*/ 120 w 188"/>
                  <a:gd name="T27" fmla="*/ 209 h 210"/>
                  <a:gd name="T28" fmla="*/ 120 w 188"/>
                  <a:gd name="T29" fmla="*/ 209 h 210"/>
                  <a:gd name="T30" fmla="*/ 51 w 188"/>
                  <a:gd name="T31" fmla="*/ 187 h 210"/>
                  <a:gd name="T32" fmla="*/ 51 w 188"/>
                  <a:gd name="T33" fmla="*/ 187 h 210"/>
                  <a:gd name="T34" fmla="*/ 0 w 188"/>
                  <a:gd name="T35" fmla="*/ 89 h 210"/>
                  <a:gd name="T36" fmla="*/ 0 w 188"/>
                  <a:gd name="T37" fmla="*/ 8 h 210"/>
                  <a:gd name="T38" fmla="*/ 0 w 188"/>
                  <a:gd name="T39" fmla="*/ 8 h 210"/>
                  <a:gd name="T40" fmla="*/ 9 w 188"/>
                  <a:gd name="T41" fmla="*/ 0 h 210"/>
                  <a:gd name="T42" fmla="*/ 151 w 188"/>
                  <a:gd name="T43" fmla="*/ 0 h 210"/>
                  <a:gd name="T44" fmla="*/ 151 w 188"/>
                  <a:gd name="T45" fmla="*/ 0 h 210"/>
                  <a:gd name="T46" fmla="*/ 158 w 188"/>
                  <a:gd name="T47" fmla="*/ 4 h 210"/>
                  <a:gd name="T48" fmla="*/ 158 w 188"/>
                  <a:gd name="T49" fmla="*/ 4 h 210"/>
                  <a:gd name="T50" fmla="*/ 159 w 188"/>
                  <a:gd name="T51" fmla="*/ 12 h 210"/>
                  <a:gd name="T52" fmla="*/ 159 w 188"/>
                  <a:gd name="T53" fmla="*/ 12 h 210"/>
                  <a:gd name="T54" fmla="*/ 156 w 188"/>
                  <a:gd name="T55" fmla="*/ 151 h 210"/>
                  <a:gd name="T56" fmla="*/ 156 w 188"/>
                  <a:gd name="T57" fmla="*/ 151 h 210"/>
                  <a:gd name="T58" fmla="*/ 184 w 188"/>
                  <a:gd name="T59" fmla="*/ 194 h 210"/>
                  <a:gd name="T60" fmla="*/ 184 w 188"/>
                  <a:gd name="T61" fmla="*/ 194 h 210"/>
                  <a:gd name="T62" fmla="*/ 185 w 188"/>
                  <a:gd name="T63" fmla="*/ 203 h 210"/>
                  <a:gd name="T64" fmla="*/ 185 w 188"/>
                  <a:gd name="T65" fmla="*/ 203 h 210"/>
                  <a:gd name="T66" fmla="*/ 178 w 188"/>
                  <a:gd name="T67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8" h="210">
                    <a:moveTo>
                      <a:pt x="18" y="17"/>
                    </a:moveTo>
                    <a:lnTo>
                      <a:pt x="18" y="89"/>
                    </a:lnTo>
                    <a:lnTo>
                      <a:pt x="18" y="89"/>
                    </a:lnTo>
                    <a:cubicBezTo>
                      <a:pt x="18" y="122"/>
                      <a:pt x="34" y="154"/>
                      <a:pt x="62" y="173"/>
                    </a:cubicBezTo>
                    <a:lnTo>
                      <a:pt x="62" y="173"/>
                    </a:lnTo>
                    <a:cubicBezTo>
                      <a:pt x="79" y="185"/>
                      <a:pt x="99" y="192"/>
                      <a:pt x="120" y="192"/>
                    </a:cubicBezTo>
                    <a:lnTo>
                      <a:pt x="159" y="192"/>
                    </a:lnTo>
                    <a:lnTo>
                      <a:pt x="159" y="192"/>
                    </a:lnTo>
                    <a:cubicBezTo>
                      <a:pt x="152" y="181"/>
                      <a:pt x="146" y="170"/>
                      <a:pt x="141" y="158"/>
                    </a:cubicBezTo>
                    <a:lnTo>
                      <a:pt x="141" y="158"/>
                    </a:lnTo>
                    <a:cubicBezTo>
                      <a:pt x="120" y="113"/>
                      <a:pt x="119" y="61"/>
                      <a:pt x="137" y="17"/>
                    </a:cubicBezTo>
                    <a:lnTo>
                      <a:pt x="18" y="17"/>
                    </a:lnTo>
                    <a:close/>
                    <a:moveTo>
                      <a:pt x="178" y="209"/>
                    </a:moveTo>
                    <a:lnTo>
                      <a:pt x="120" y="209"/>
                    </a:lnTo>
                    <a:lnTo>
                      <a:pt x="120" y="209"/>
                    </a:lnTo>
                    <a:cubicBezTo>
                      <a:pt x="96" y="209"/>
                      <a:pt x="72" y="201"/>
                      <a:pt x="51" y="187"/>
                    </a:cubicBezTo>
                    <a:lnTo>
                      <a:pt x="51" y="187"/>
                    </a:lnTo>
                    <a:cubicBezTo>
                      <a:pt x="20" y="164"/>
                      <a:pt x="0" y="127"/>
                      <a:pt x="0" y="8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1" y="0"/>
                    </a:lnTo>
                    <a:lnTo>
                      <a:pt x="151" y="0"/>
                    </a:lnTo>
                    <a:cubicBezTo>
                      <a:pt x="153" y="0"/>
                      <a:pt x="157" y="1"/>
                      <a:pt x="158" y="4"/>
                    </a:cubicBezTo>
                    <a:lnTo>
                      <a:pt x="158" y="4"/>
                    </a:lnTo>
                    <a:cubicBezTo>
                      <a:pt x="159" y="7"/>
                      <a:pt x="159" y="10"/>
                      <a:pt x="159" y="12"/>
                    </a:cubicBezTo>
                    <a:lnTo>
                      <a:pt x="159" y="12"/>
                    </a:lnTo>
                    <a:cubicBezTo>
                      <a:pt x="137" y="54"/>
                      <a:pt x="136" y="106"/>
                      <a:pt x="156" y="151"/>
                    </a:cubicBezTo>
                    <a:lnTo>
                      <a:pt x="156" y="151"/>
                    </a:lnTo>
                    <a:cubicBezTo>
                      <a:pt x="163" y="167"/>
                      <a:pt x="172" y="181"/>
                      <a:pt x="184" y="194"/>
                    </a:cubicBezTo>
                    <a:lnTo>
                      <a:pt x="184" y="194"/>
                    </a:lnTo>
                    <a:cubicBezTo>
                      <a:pt x="186" y="197"/>
                      <a:pt x="187" y="200"/>
                      <a:pt x="185" y="203"/>
                    </a:cubicBezTo>
                    <a:lnTo>
                      <a:pt x="185" y="203"/>
                    </a:lnTo>
                    <a:cubicBezTo>
                      <a:pt x="184" y="207"/>
                      <a:pt x="181" y="209"/>
                      <a:pt x="178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28">
                <a:extLst>
                  <a:ext uri="{FF2B5EF4-FFF2-40B4-BE49-F238E27FC236}">
                    <a16:creationId xmlns:a16="http://schemas.microsoft.com/office/drawing/2014/main" id="{9DE82223-8142-43B1-A223-EEB2830C8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26560" y="9987760"/>
                <a:ext cx="200146" cy="172676"/>
              </a:xfrm>
              <a:custGeom>
                <a:avLst/>
                <a:gdLst>
                  <a:gd name="T0" fmla="*/ 225 w 226"/>
                  <a:gd name="T1" fmla="*/ 112 h 193"/>
                  <a:gd name="T2" fmla="*/ 225 w 226"/>
                  <a:gd name="T3" fmla="*/ 112 h 193"/>
                  <a:gd name="T4" fmla="*/ 185 w 226"/>
                  <a:gd name="T5" fmla="*/ 26 h 193"/>
                  <a:gd name="T6" fmla="*/ 185 w 226"/>
                  <a:gd name="T7" fmla="*/ 26 h 193"/>
                  <a:gd name="T8" fmla="*/ 114 w 226"/>
                  <a:gd name="T9" fmla="*/ 0 h 193"/>
                  <a:gd name="T10" fmla="*/ 25 w 226"/>
                  <a:gd name="T11" fmla="*/ 0 h 193"/>
                  <a:gd name="T12" fmla="*/ 25 w 226"/>
                  <a:gd name="T13" fmla="*/ 0 h 193"/>
                  <a:gd name="T14" fmla="*/ 22 w 226"/>
                  <a:gd name="T15" fmla="*/ 147 h 193"/>
                  <a:gd name="T16" fmla="*/ 22 w 226"/>
                  <a:gd name="T17" fmla="*/ 147 h 193"/>
                  <a:gd name="T18" fmla="*/ 52 w 226"/>
                  <a:gd name="T19" fmla="*/ 192 h 193"/>
                  <a:gd name="T20" fmla="*/ 225 w 226"/>
                  <a:gd name="T21" fmla="*/ 192 h 193"/>
                  <a:gd name="T22" fmla="*/ 225 w 226"/>
                  <a:gd name="T23" fmla="*/ 11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6" h="193">
                    <a:moveTo>
                      <a:pt x="225" y="112"/>
                    </a:moveTo>
                    <a:lnTo>
                      <a:pt x="225" y="112"/>
                    </a:lnTo>
                    <a:cubicBezTo>
                      <a:pt x="225" y="77"/>
                      <a:pt x="210" y="46"/>
                      <a:pt x="185" y="26"/>
                    </a:cubicBezTo>
                    <a:lnTo>
                      <a:pt x="185" y="26"/>
                    </a:lnTo>
                    <a:cubicBezTo>
                      <a:pt x="165" y="10"/>
                      <a:pt x="141" y="0"/>
                      <a:pt x="114" y="0"/>
                    </a:cubicBezTo>
                    <a:lnTo>
                      <a:pt x="25" y="0"/>
                    </a:lnTo>
                    <a:lnTo>
                      <a:pt x="25" y="0"/>
                    </a:lnTo>
                    <a:cubicBezTo>
                      <a:pt x="3" y="43"/>
                      <a:pt x="0" y="97"/>
                      <a:pt x="22" y="147"/>
                    </a:cubicBezTo>
                    <a:lnTo>
                      <a:pt x="22" y="147"/>
                    </a:lnTo>
                    <a:cubicBezTo>
                      <a:pt x="30" y="164"/>
                      <a:pt x="40" y="178"/>
                      <a:pt x="52" y="192"/>
                    </a:cubicBezTo>
                    <a:lnTo>
                      <a:pt x="225" y="192"/>
                    </a:lnTo>
                    <a:lnTo>
                      <a:pt x="225" y="1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29">
                <a:extLst>
                  <a:ext uri="{FF2B5EF4-FFF2-40B4-BE49-F238E27FC236}">
                    <a16:creationId xmlns:a16="http://schemas.microsoft.com/office/drawing/2014/main" id="{B0F589D2-3696-483F-AC54-C5284BE16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8711" y="9983834"/>
                <a:ext cx="215844" cy="188374"/>
              </a:xfrm>
              <a:custGeom>
                <a:avLst/>
                <a:gdLst>
                  <a:gd name="T0" fmla="*/ 64 w 243"/>
                  <a:gd name="T1" fmla="*/ 192 h 210"/>
                  <a:gd name="T2" fmla="*/ 225 w 243"/>
                  <a:gd name="T3" fmla="*/ 192 h 210"/>
                  <a:gd name="T4" fmla="*/ 225 w 243"/>
                  <a:gd name="T5" fmla="*/ 120 h 210"/>
                  <a:gd name="T6" fmla="*/ 225 w 243"/>
                  <a:gd name="T7" fmla="*/ 120 h 210"/>
                  <a:gd name="T8" fmla="*/ 187 w 243"/>
                  <a:gd name="T9" fmla="*/ 41 h 210"/>
                  <a:gd name="T10" fmla="*/ 187 w 243"/>
                  <a:gd name="T11" fmla="*/ 41 h 210"/>
                  <a:gd name="T12" fmla="*/ 122 w 243"/>
                  <a:gd name="T13" fmla="*/ 17 h 210"/>
                  <a:gd name="T14" fmla="*/ 38 w 243"/>
                  <a:gd name="T15" fmla="*/ 17 h 210"/>
                  <a:gd name="T16" fmla="*/ 38 w 243"/>
                  <a:gd name="T17" fmla="*/ 17 h 210"/>
                  <a:gd name="T18" fmla="*/ 38 w 243"/>
                  <a:gd name="T19" fmla="*/ 151 h 210"/>
                  <a:gd name="T20" fmla="*/ 38 w 243"/>
                  <a:gd name="T21" fmla="*/ 151 h 210"/>
                  <a:gd name="T22" fmla="*/ 64 w 243"/>
                  <a:gd name="T23" fmla="*/ 192 h 210"/>
                  <a:gd name="T24" fmla="*/ 233 w 243"/>
                  <a:gd name="T25" fmla="*/ 209 h 210"/>
                  <a:gd name="T26" fmla="*/ 60 w 243"/>
                  <a:gd name="T27" fmla="*/ 209 h 210"/>
                  <a:gd name="T28" fmla="*/ 60 w 243"/>
                  <a:gd name="T29" fmla="*/ 209 h 210"/>
                  <a:gd name="T30" fmla="*/ 53 w 243"/>
                  <a:gd name="T31" fmla="*/ 205 h 210"/>
                  <a:gd name="T32" fmla="*/ 53 w 243"/>
                  <a:gd name="T33" fmla="*/ 205 h 210"/>
                  <a:gd name="T34" fmla="*/ 23 w 243"/>
                  <a:gd name="T35" fmla="*/ 158 h 210"/>
                  <a:gd name="T36" fmla="*/ 23 w 243"/>
                  <a:gd name="T37" fmla="*/ 158 h 210"/>
                  <a:gd name="T38" fmla="*/ 25 w 243"/>
                  <a:gd name="T39" fmla="*/ 5 h 210"/>
                  <a:gd name="T40" fmla="*/ 25 w 243"/>
                  <a:gd name="T41" fmla="*/ 5 h 210"/>
                  <a:gd name="T42" fmla="*/ 33 w 243"/>
                  <a:gd name="T43" fmla="*/ 0 h 210"/>
                  <a:gd name="T44" fmla="*/ 122 w 243"/>
                  <a:gd name="T45" fmla="*/ 0 h 210"/>
                  <a:gd name="T46" fmla="*/ 122 w 243"/>
                  <a:gd name="T47" fmla="*/ 0 h 210"/>
                  <a:gd name="T48" fmla="*/ 198 w 243"/>
                  <a:gd name="T49" fmla="*/ 27 h 210"/>
                  <a:gd name="T50" fmla="*/ 198 w 243"/>
                  <a:gd name="T51" fmla="*/ 27 h 210"/>
                  <a:gd name="T52" fmla="*/ 242 w 243"/>
                  <a:gd name="T53" fmla="*/ 120 h 210"/>
                  <a:gd name="T54" fmla="*/ 242 w 243"/>
                  <a:gd name="T55" fmla="*/ 200 h 210"/>
                  <a:gd name="T56" fmla="*/ 242 w 243"/>
                  <a:gd name="T57" fmla="*/ 200 h 210"/>
                  <a:gd name="T58" fmla="*/ 233 w 243"/>
                  <a:gd name="T59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3" h="210">
                    <a:moveTo>
                      <a:pt x="64" y="192"/>
                    </a:moveTo>
                    <a:lnTo>
                      <a:pt x="225" y="192"/>
                    </a:lnTo>
                    <a:lnTo>
                      <a:pt x="225" y="120"/>
                    </a:lnTo>
                    <a:lnTo>
                      <a:pt x="225" y="120"/>
                    </a:lnTo>
                    <a:cubicBezTo>
                      <a:pt x="225" y="89"/>
                      <a:pt x="211" y="61"/>
                      <a:pt x="187" y="41"/>
                    </a:cubicBezTo>
                    <a:lnTo>
                      <a:pt x="187" y="41"/>
                    </a:lnTo>
                    <a:cubicBezTo>
                      <a:pt x="169" y="25"/>
                      <a:pt x="146" y="17"/>
                      <a:pt x="122" y="17"/>
                    </a:cubicBezTo>
                    <a:lnTo>
                      <a:pt x="38" y="17"/>
                    </a:lnTo>
                    <a:lnTo>
                      <a:pt x="38" y="17"/>
                    </a:lnTo>
                    <a:cubicBezTo>
                      <a:pt x="19" y="58"/>
                      <a:pt x="19" y="107"/>
                      <a:pt x="38" y="151"/>
                    </a:cubicBezTo>
                    <a:lnTo>
                      <a:pt x="38" y="151"/>
                    </a:lnTo>
                    <a:cubicBezTo>
                      <a:pt x="45" y="166"/>
                      <a:pt x="53" y="179"/>
                      <a:pt x="64" y="192"/>
                    </a:cubicBezTo>
                    <a:close/>
                    <a:moveTo>
                      <a:pt x="233" y="209"/>
                    </a:moveTo>
                    <a:lnTo>
                      <a:pt x="60" y="209"/>
                    </a:lnTo>
                    <a:lnTo>
                      <a:pt x="60" y="209"/>
                    </a:lnTo>
                    <a:cubicBezTo>
                      <a:pt x="57" y="209"/>
                      <a:pt x="54" y="208"/>
                      <a:pt x="53" y="205"/>
                    </a:cubicBezTo>
                    <a:lnTo>
                      <a:pt x="53" y="205"/>
                    </a:lnTo>
                    <a:cubicBezTo>
                      <a:pt x="41" y="192"/>
                      <a:pt x="30" y="175"/>
                      <a:pt x="23" y="158"/>
                    </a:cubicBezTo>
                    <a:lnTo>
                      <a:pt x="23" y="158"/>
                    </a:lnTo>
                    <a:cubicBezTo>
                      <a:pt x="0" y="108"/>
                      <a:pt x="1" y="51"/>
                      <a:pt x="25" y="5"/>
                    </a:cubicBezTo>
                    <a:lnTo>
                      <a:pt x="25" y="5"/>
                    </a:lnTo>
                    <a:cubicBezTo>
                      <a:pt x="26" y="1"/>
                      <a:pt x="29" y="0"/>
                      <a:pt x="33" y="0"/>
                    </a:cubicBezTo>
                    <a:lnTo>
                      <a:pt x="122" y="0"/>
                    </a:lnTo>
                    <a:lnTo>
                      <a:pt x="122" y="0"/>
                    </a:lnTo>
                    <a:cubicBezTo>
                      <a:pt x="150" y="0"/>
                      <a:pt x="177" y="9"/>
                      <a:pt x="198" y="27"/>
                    </a:cubicBezTo>
                    <a:lnTo>
                      <a:pt x="198" y="27"/>
                    </a:lnTo>
                    <a:cubicBezTo>
                      <a:pt x="226" y="50"/>
                      <a:pt x="242" y="84"/>
                      <a:pt x="242" y="120"/>
                    </a:cubicBezTo>
                    <a:lnTo>
                      <a:pt x="242" y="200"/>
                    </a:lnTo>
                    <a:lnTo>
                      <a:pt x="242" y="200"/>
                    </a:lnTo>
                    <a:cubicBezTo>
                      <a:pt x="242" y="205"/>
                      <a:pt x="238" y="209"/>
                      <a:pt x="233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30">
                <a:extLst>
                  <a:ext uri="{FF2B5EF4-FFF2-40B4-BE49-F238E27FC236}">
                    <a16:creationId xmlns:a16="http://schemas.microsoft.com/office/drawing/2014/main" id="{47F5956B-2219-4D61-A2D6-5D6CBF65A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9088" y="10274245"/>
                <a:ext cx="419919" cy="137357"/>
              </a:xfrm>
              <a:custGeom>
                <a:avLst/>
                <a:gdLst>
                  <a:gd name="T0" fmla="*/ 0 w 471"/>
                  <a:gd name="T1" fmla="*/ 0 h 154"/>
                  <a:gd name="T2" fmla="*/ 394 w 471"/>
                  <a:gd name="T3" fmla="*/ 0 h 154"/>
                  <a:gd name="T4" fmla="*/ 394 w 471"/>
                  <a:gd name="T5" fmla="*/ 0 h 154"/>
                  <a:gd name="T6" fmla="*/ 448 w 471"/>
                  <a:gd name="T7" fmla="*/ 22 h 154"/>
                  <a:gd name="T8" fmla="*/ 448 w 471"/>
                  <a:gd name="T9" fmla="*/ 22 h 154"/>
                  <a:gd name="T10" fmla="*/ 470 w 471"/>
                  <a:gd name="T11" fmla="*/ 77 h 154"/>
                  <a:gd name="T12" fmla="*/ 470 w 471"/>
                  <a:gd name="T13" fmla="*/ 77 h 154"/>
                  <a:gd name="T14" fmla="*/ 470 w 471"/>
                  <a:gd name="T15" fmla="*/ 77 h 154"/>
                  <a:gd name="T16" fmla="*/ 446 w 471"/>
                  <a:gd name="T17" fmla="*/ 133 h 154"/>
                  <a:gd name="T18" fmla="*/ 446 w 471"/>
                  <a:gd name="T19" fmla="*/ 133 h 154"/>
                  <a:gd name="T20" fmla="*/ 394 w 471"/>
                  <a:gd name="T21" fmla="*/ 153 h 154"/>
                  <a:gd name="T22" fmla="*/ 37 w 471"/>
                  <a:gd name="T23" fmla="*/ 153 h 154"/>
                  <a:gd name="T24" fmla="*/ 0 w 471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1" h="154">
                    <a:moveTo>
                      <a:pt x="0" y="0"/>
                    </a:moveTo>
                    <a:lnTo>
                      <a:pt x="394" y="0"/>
                    </a:lnTo>
                    <a:lnTo>
                      <a:pt x="394" y="0"/>
                    </a:lnTo>
                    <a:cubicBezTo>
                      <a:pt x="416" y="0"/>
                      <a:pt x="434" y="8"/>
                      <a:pt x="448" y="22"/>
                    </a:cubicBezTo>
                    <a:lnTo>
                      <a:pt x="448" y="22"/>
                    </a:lnTo>
                    <a:cubicBezTo>
                      <a:pt x="462" y="36"/>
                      <a:pt x="470" y="56"/>
                      <a:pt x="470" y="77"/>
                    </a:cubicBezTo>
                    <a:lnTo>
                      <a:pt x="470" y="77"/>
                    </a:lnTo>
                    <a:lnTo>
                      <a:pt x="470" y="77"/>
                    </a:lnTo>
                    <a:cubicBezTo>
                      <a:pt x="470" y="99"/>
                      <a:pt x="461" y="119"/>
                      <a:pt x="446" y="133"/>
                    </a:cubicBezTo>
                    <a:lnTo>
                      <a:pt x="446" y="133"/>
                    </a:lnTo>
                    <a:cubicBezTo>
                      <a:pt x="432" y="145"/>
                      <a:pt x="414" y="153"/>
                      <a:pt x="394" y="153"/>
                    </a:cubicBezTo>
                    <a:lnTo>
                      <a:pt x="37" y="15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31">
                <a:extLst>
                  <a:ext uri="{FF2B5EF4-FFF2-40B4-BE49-F238E27FC236}">
                    <a16:creationId xmlns:a16="http://schemas.microsoft.com/office/drawing/2014/main" id="{1ED80B64-2369-42FB-865A-63004CE3D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239" y="10266396"/>
                <a:ext cx="435617" cy="153055"/>
              </a:xfrm>
              <a:custGeom>
                <a:avLst/>
                <a:gdLst>
                  <a:gd name="T0" fmla="*/ 52 w 488"/>
                  <a:gd name="T1" fmla="*/ 153 h 171"/>
                  <a:gd name="T2" fmla="*/ 402 w 488"/>
                  <a:gd name="T3" fmla="*/ 153 h 171"/>
                  <a:gd name="T4" fmla="*/ 402 w 488"/>
                  <a:gd name="T5" fmla="*/ 153 h 171"/>
                  <a:gd name="T6" fmla="*/ 448 w 488"/>
                  <a:gd name="T7" fmla="*/ 136 h 171"/>
                  <a:gd name="T8" fmla="*/ 448 w 488"/>
                  <a:gd name="T9" fmla="*/ 136 h 171"/>
                  <a:gd name="T10" fmla="*/ 470 w 488"/>
                  <a:gd name="T11" fmla="*/ 86 h 171"/>
                  <a:gd name="T12" fmla="*/ 470 w 488"/>
                  <a:gd name="T13" fmla="*/ 86 h 171"/>
                  <a:gd name="T14" fmla="*/ 450 w 488"/>
                  <a:gd name="T15" fmla="*/ 38 h 171"/>
                  <a:gd name="T16" fmla="*/ 450 w 488"/>
                  <a:gd name="T17" fmla="*/ 38 h 171"/>
                  <a:gd name="T18" fmla="*/ 402 w 488"/>
                  <a:gd name="T19" fmla="*/ 17 h 171"/>
                  <a:gd name="T20" fmla="*/ 20 w 488"/>
                  <a:gd name="T21" fmla="*/ 17 h 171"/>
                  <a:gd name="T22" fmla="*/ 52 w 488"/>
                  <a:gd name="T23" fmla="*/ 153 h 171"/>
                  <a:gd name="T24" fmla="*/ 402 w 488"/>
                  <a:gd name="T25" fmla="*/ 170 h 171"/>
                  <a:gd name="T26" fmla="*/ 45 w 488"/>
                  <a:gd name="T27" fmla="*/ 170 h 171"/>
                  <a:gd name="T28" fmla="*/ 45 w 488"/>
                  <a:gd name="T29" fmla="*/ 170 h 171"/>
                  <a:gd name="T30" fmla="*/ 37 w 488"/>
                  <a:gd name="T31" fmla="*/ 164 h 171"/>
                  <a:gd name="T32" fmla="*/ 0 w 488"/>
                  <a:gd name="T33" fmla="*/ 12 h 171"/>
                  <a:gd name="T34" fmla="*/ 0 w 488"/>
                  <a:gd name="T35" fmla="*/ 12 h 171"/>
                  <a:gd name="T36" fmla="*/ 1 w 488"/>
                  <a:gd name="T37" fmla="*/ 4 h 171"/>
                  <a:gd name="T38" fmla="*/ 1 w 488"/>
                  <a:gd name="T39" fmla="*/ 4 h 171"/>
                  <a:gd name="T40" fmla="*/ 8 w 488"/>
                  <a:gd name="T41" fmla="*/ 0 h 171"/>
                  <a:gd name="T42" fmla="*/ 402 w 488"/>
                  <a:gd name="T43" fmla="*/ 0 h 171"/>
                  <a:gd name="T44" fmla="*/ 402 w 488"/>
                  <a:gd name="T45" fmla="*/ 0 h 171"/>
                  <a:gd name="T46" fmla="*/ 462 w 488"/>
                  <a:gd name="T47" fmla="*/ 25 h 171"/>
                  <a:gd name="T48" fmla="*/ 462 w 488"/>
                  <a:gd name="T49" fmla="*/ 25 h 171"/>
                  <a:gd name="T50" fmla="*/ 487 w 488"/>
                  <a:gd name="T51" fmla="*/ 86 h 171"/>
                  <a:gd name="T52" fmla="*/ 487 w 488"/>
                  <a:gd name="T53" fmla="*/ 86 h 171"/>
                  <a:gd name="T54" fmla="*/ 460 w 488"/>
                  <a:gd name="T55" fmla="*/ 148 h 171"/>
                  <a:gd name="T56" fmla="*/ 460 w 488"/>
                  <a:gd name="T57" fmla="*/ 148 h 171"/>
                  <a:gd name="T58" fmla="*/ 402 w 488"/>
                  <a:gd name="T59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88" h="171">
                    <a:moveTo>
                      <a:pt x="52" y="153"/>
                    </a:moveTo>
                    <a:lnTo>
                      <a:pt x="402" y="153"/>
                    </a:lnTo>
                    <a:lnTo>
                      <a:pt x="402" y="153"/>
                    </a:lnTo>
                    <a:cubicBezTo>
                      <a:pt x="419" y="153"/>
                      <a:pt x="435" y="147"/>
                      <a:pt x="448" y="136"/>
                    </a:cubicBezTo>
                    <a:lnTo>
                      <a:pt x="448" y="136"/>
                    </a:lnTo>
                    <a:cubicBezTo>
                      <a:pt x="462" y="123"/>
                      <a:pt x="470" y="105"/>
                      <a:pt x="470" y="86"/>
                    </a:cubicBezTo>
                    <a:lnTo>
                      <a:pt x="470" y="86"/>
                    </a:lnTo>
                    <a:cubicBezTo>
                      <a:pt x="470" y="67"/>
                      <a:pt x="463" y="51"/>
                      <a:pt x="450" y="38"/>
                    </a:cubicBezTo>
                    <a:lnTo>
                      <a:pt x="450" y="38"/>
                    </a:lnTo>
                    <a:cubicBezTo>
                      <a:pt x="437" y="25"/>
                      <a:pt x="420" y="17"/>
                      <a:pt x="402" y="17"/>
                    </a:cubicBezTo>
                    <a:lnTo>
                      <a:pt x="20" y="17"/>
                    </a:lnTo>
                    <a:lnTo>
                      <a:pt x="52" y="153"/>
                    </a:lnTo>
                    <a:close/>
                    <a:moveTo>
                      <a:pt x="402" y="170"/>
                    </a:moveTo>
                    <a:lnTo>
                      <a:pt x="45" y="170"/>
                    </a:lnTo>
                    <a:lnTo>
                      <a:pt x="45" y="170"/>
                    </a:lnTo>
                    <a:cubicBezTo>
                      <a:pt x="41" y="170"/>
                      <a:pt x="37" y="168"/>
                      <a:pt x="37" y="164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9"/>
                      <a:pt x="0" y="5"/>
                      <a:pt x="1" y="4"/>
                    </a:cubicBezTo>
                    <a:lnTo>
                      <a:pt x="1" y="4"/>
                    </a:lnTo>
                    <a:cubicBezTo>
                      <a:pt x="3" y="2"/>
                      <a:pt x="6" y="0"/>
                      <a:pt x="8" y="0"/>
                    </a:cubicBezTo>
                    <a:lnTo>
                      <a:pt x="402" y="0"/>
                    </a:lnTo>
                    <a:lnTo>
                      <a:pt x="402" y="0"/>
                    </a:lnTo>
                    <a:cubicBezTo>
                      <a:pt x="424" y="0"/>
                      <a:pt x="446" y="9"/>
                      <a:pt x="462" y="25"/>
                    </a:cubicBezTo>
                    <a:lnTo>
                      <a:pt x="462" y="25"/>
                    </a:lnTo>
                    <a:cubicBezTo>
                      <a:pt x="478" y="41"/>
                      <a:pt x="487" y="63"/>
                      <a:pt x="487" y="86"/>
                    </a:cubicBezTo>
                    <a:lnTo>
                      <a:pt x="487" y="86"/>
                    </a:lnTo>
                    <a:cubicBezTo>
                      <a:pt x="487" y="110"/>
                      <a:pt x="477" y="132"/>
                      <a:pt x="460" y="148"/>
                    </a:cubicBezTo>
                    <a:lnTo>
                      <a:pt x="460" y="148"/>
                    </a:lnTo>
                    <a:cubicBezTo>
                      <a:pt x="443" y="163"/>
                      <a:pt x="424" y="170"/>
                      <a:pt x="402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32">
                <a:extLst>
                  <a:ext uri="{FF2B5EF4-FFF2-40B4-BE49-F238E27FC236}">
                    <a16:creationId xmlns:a16="http://schemas.microsoft.com/office/drawing/2014/main" id="{6479E88A-F269-46F8-8279-37BDAC28F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9088" y="10273974"/>
                <a:ext cx="419919" cy="137357"/>
              </a:xfrm>
              <a:custGeom>
                <a:avLst/>
                <a:gdLst>
                  <a:gd name="T0" fmla="*/ 0 w 471"/>
                  <a:gd name="T1" fmla="*/ 0 h 154"/>
                  <a:gd name="T2" fmla="*/ 394 w 471"/>
                  <a:gd name="T3" fmla="*/ 0 h 154"/>
                  <a:gd name="T4" fmla="*/ 394 w 471"/>
                  <a:gd name="T5" fmla="*/ 0 h 154"/>
                  <a:gd name="T6" fmla="*/ 448 w 471"/>
                  <a:gd name="T7" fmla="*/ 22 h 154"/>
                  <a:gd name="T8" fmla="*/ 448 w 471"/>
                  <a:gd name="T9" fmla="*/ 22 h 154"/>
                  <a:gd name="T10" fmla="*/ 470 w 471"/>
                  <a:gd name="T11" fmla="*/ 77 h 154"/>
                  <a:gd name="T12" fmla="*/ 470 w 471"/>
                  <a:gd name="T13" fmla="*/ 77 h 154"/>
                  <a:gd name="T14" fmla="*/ 470 w 471"/>
                  <a:gd name="T15" fmla="*/ 77 h 154"/>
                  <a:gd name="T16" fmla="*/ 446 w 471"/>
                  <a:gd name="T17" fmla="*/ 133 h 154"/>
                  <a:gd name="T18" fmla="*/ 446 w 471"/>
                  <a:gd name="T19" fmla="*/ 133 h 154"/>
                  <a:gd name="T20" fmla="*/ 394 w 471"/>
                  <a:gd name="T21" fmla="*/ 153 h 154"/>
                  <a:gd name="T22" fmla="*/ 37 w 471"/>
                  <a:gd name="T23" fmla="*/ 153 h 154"/>
                  <a:gd name="T24" fmla="*/ 0 w 471"/>
                  <a:gd name="T2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1" h="154">
                    <a:moveTo>
                      <a:pt x="0" y="0"/>
                    </a:moveTo>
                    <a:lnTo>
                      <a:pt x="394" y="0"/>
                    </a:lnTo>
                    <a:lnTo>
                      <a:pt x="394" y="0"/>
                    </a:lnTo>
                    <a:cubicBezTo>
                      <a:pt x="416" y="0"/>
                      <a:pt x="434" y="8"/>
                      <a:pt x="448" y="22"/>
                    </a:cubicBezTo>
                    <a:lnTo>
                      <a:pt x="448" y="22"/>
                    </a:lnTo>
                    <a:cubicBezTo>
                      <a:pt x="462" y="36"/>
                      <a:pt x="470" y="56"/>
                      <a:pt x="470" y="77"/>
                    </a:cubicBezTo>
                    <a:lnTo>
                      <a:pt x="470" y="77"/>
                    </a:lnTo>
                    <a:lnTo>
                      <a:pt x="470" y="77"/>
                    </a:lnTo>
                    <a:cubicBezTo>
                      <a:pt x="470" y="99"/>
                      <a:pt x="461" y="119"/>
                      <a:pt x="446" y="133"/>
                    </a:cubicBezTo>
                    <a:lnTo>
                      <a:pt x="446" y="133"/>
                    </a:lnTo>
                    <a:cubicBezTo>
                      <a:pt x="432" y="145"/>
                      <a:pt x="414" y="153"/>
                      <a:pt x="394" y="153"/>
                    </a:cubicBezTo>
                    <a:lnTo>
                      <a:pt x="37" y="15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33">
                <a:extLst>
                  <a:ext uri="{FF2B5EF4-FFF2-40B4-BE49-F238E27FC236}">
                    <a16:creationId xmlns:a16="http://schemas.microsoft.com/office/drawing/2014/main" id="{C129F6E3-4154-4716-9597-A9096F734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4574" y="10058400"/>
                <a:ext cx="886929" cy="353202"/>
              </a:xfrm>
              <a:custGeom>
                <a:avLst/>
                <a:gdLst>
                  <a:gd name="T0" fmla="*/ 0 w 995"/>
                  <a:gd name="T1" fmla="*/ 395 h 398"/>
                  <a:gd name="T2" fmla="*/ 0 w 995"/>
                  <a:gd name="T3" fmla="*/ 395 h 398"/>
                  <a:gd name="T4" fmla="*/ 497 w 995"/>
                  <a:gd name="T5" fmla="*/ 0 h 398"/>
                  <a:gd name="T6" fmla="*/ 497 w 995"/>
                  <a:gd name="T7" fmla="*/ 0 h 398"/>
                  <a:gd name="T8" fmla="*/ 993 w 995"/>
                  <a:gd name="T9" fmla="*/ 395 h 398"/>
                  <a:gd name="T10" fmla="*/ 993 w 995"/>
                  <a:gd name="T11" fmla="*/ 395 h 398"/>
                  <a:gd name="T12" fmla="*/ 0 w 995"/>
                  <a:gd name="T13" fmla="*/ 395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5" h="398">
                    <a:moveTo>
                      <a:pt x="0" y="395"/>
                    </a:moveTo>
                    <a:lnTo>
                      <a:pt x="0" y="395"/>
                    </a:lnTo>
                    <a:cubicBezTo>
                      <a:pt x="46" y="168"/>
                      <a:pt x="255" y="0"/>
                      <a:pt x="497" y="0"/>
                    </a:cubicBezTo>
                    <a:lnTo>
                      <a:pt x="497" y="0"/>
                    </a:lnTo>
                    <a:cubicBezTo>
                      <a:pt x="739" y="0"/>
                      <a:pt x="934" y="171"/>
                      <a:pt x="993" y="395"/>
                    </a:cubicBezTo>
                    <a:lnTo>
                      <a:pt x="993" y="395"/>
                    </a:lnTo>
                    <a:cubicBezTo>
                      <a:pt x="994" y="397"/>
                      <a:pt x="0" y="397"/>
                      <a:pt x="0" y="3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34">
                <a:extLst>
                  <a:ext uri="{FF2B5EF4-FFF2-40B4-BE49-F238E27FC236}">
                    <a16:creationId xmlns:a16="http://schemas.microsoft.com/office/drawing/2014/main" id="{53897403-C4FA-4127-9320-5C4ED4698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2800" y="10050551"/>
                <a:ext cx="902627" cy="368900"/>
              </a:xfrm>
              <a:custGeom>
                <a:avLst/>
                <a:gdLst>
                  <a:gd name="T0" fmla="*/ 20 w 1015"/>
                  <a:gd name="T1" fmla="*/ 394 h 415"/>
                  <a:gd name="T2" fmla="*/ 20 w 1015"/>
                  <a:gd name="T3" fmla="*/ 394 h 415"/>
                  <a:gd name="T4" fmla="*/ 992 w 1015"/>
                  <a:gd name="T5" fmla="*/ 394 h 415"/>
                  <a:gd name="T6" fmla="*/ 992 w 1015"/>
                  <a:gd name="T7" fmla="*/ 394 h 415"/>
                  <a:gd name="T8" fmla="*/ 507 w 1015"/>
                  <a:gd name="T9" fmla="*/ 18 h 415"/>
                  <a:gd name="T10" fmla="*/ 507 w 1015"/>
                  <a:gd name="T11" fmla="*/ 18 h 415"/>
                  <a:gd name="T12" fmla="*/ 20 w 1015"/>
                  <a:gd name="T13" fmla="*/ 394 h 415"/>
                  <a:gd name="T14" fmla="*/ 442 w 1015"/>
                  <a:gd name="T15" fmla="*/ 414 h 415"/>
                  <a:gd name="T16" fmla="*/ 442 w 1015"/>
                  <a:gd name="T17" fmla="*/ 414 h 415"/>
                  <a:gd name="T18" fmla="*/ 5 w 1015"/>
                  <a:gd name="T19" fmla="*/ 410 h 415"/>
                  <a:gd name="T20" fmla="*/ 0 w 1015"/>
                  <a:gd name="T21" fmla="*/ 407 h 415"/>
                  <a:gd name="T22" fmla="*/ 1 w 1015"/>
                  <a:gd name="T23" fmla="*/ 401 h 415"/>
                  <a:gd name="T24" fmla="*/ 1 w 1015"/>
                  <a:gd name="T25" fmla="*/ 401 h 415"/>
                  <a:gd name="T26" fmla="*/ 507 w 1015"/>
                  <a:gd name="T27" fmla="*/ 0 h 415"/>
                  <a:gd name="T28" fmla="*/ 507 w 1015"/>
                  <a:gd name="T29" fmla="*/ 0 h 415"/>
                  <a:gd name="T30" fmla="*/ 1012 w 1015"/>
                  <a:gd name="T31" fmla="*/ 401 h 415"/>
                  <a:gd name="T32" fmla="*/ 1014 w 1015"/>
                  <a:gd name="T33" fmla="*/ 407 h 415"/>
                  <a:gd name="T34" fmla="*/ 1009 w 1015"/>
                  <a:gd name="T35" fmla="*/ 410 h 415"/>
                  <a:gd name="T36" fmla="*/ 1009 w 1015"/>
                  <a:gd name="T37" fmla="*/ 410 h 415"/>
                  <a:gd name="T38" fmla="*/ 507 w 1015"/>
                  <a:gd name="T39" fmla="*/ 414 h 415"/>
                  <a:gd name="T40" fmla="*/ 507 w 1015"/>
                  <a:gd name="T41" fmla="*/ 414 h 415"/>
                  <a:gd name="T42" fmla="*/ 442 w 1015"/>
                  <a:gd name="T43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15" h="415">
                    <a:moveTo>
                      <a:pt x="20" y="394"/>
                    </a:moveTo>
                    <a:lnTo>
                      <a:pt x="20" y="394"/>
                    </a:lnTo>
                    <a:cubicBezTo>
                      <a:pt x="116" y="396"/>
                      <a:pt x="892" y="396"/>
                      <a:pt x="992" y="394"/>
                    </a:cubicBezTo>
                    <a:lnTo>
                      <a:pt x="992" y="394"/>
                    </a:lnTo>
                    <a:cubicBezTo>
                      <a:pt x="929" y="172"/>
                      <a:pt x="731" y="18"/>
                      <a:pt x="507" y="18"/>
                    </a:cubicBezTo>
                    <a:lnTo>
                      <a:pt x="507" y="18"/>
                    </a:lnTo>
                    <a:cubicBezTo>
                      <a:pt x="273" y="18"/>
                      <a:pt x="71" y="175"/>
                      <a:pt x="20" y="394"/>
                    </a:cubicBezTo>
                    <a:close/>
                    <a:moveTo>
                      <a:pt x="442" y="414"/>
                    </a:moveTo>
                    <a:lnTo>
                      <a:pt x="442" y="414"/>
                    </a:lnTo>
                    <a:cubicBezTo>
                      <a:pt x="10" y="414"/>
                      <a:pt x="8" y="412"/>
                      <a:pt x="5" y="410"/>
                    </a:cubicBezTo>
                    <a:lnTo>
                      <a:pt x="0" y="407"/>
                    </a:lnTo>
                    <a:lnTo>
                      <a:pt x="1" y="401"/>
                    </a:lnTo>
                    <a:lnTo>
                      <a:pt x="1" y="401"/>
                    </a:lnTo>
                    <a:cubicBezTo>
                      <a:pt x="49" y="168"/>
                      <a:pt x="262" y="0"/>
                      <a:pt x="507" y="0"/>
                    </a:cubicBezTo>
                    <a:lnTo>
                      <a:pt x="507" y="0"/>
                    </a:lnTo>
                    <a:cubicBezTo>
                      <a:pt x="742" y="0"/>
                      <a:pt x="950" y="165"/>
                      <a:pt x="1012" y="401"/>
                    </a:cubicBezTo>
                    <a:lnTo>
                      <a:pt x="1014" y="407"/>
                    </a:lnTo>
                    <a:lnTo>
                      <a:pt x="1009" y="410"/>
                    </a:lnTo>
                    <a:lnTo>
                      <a:pt x="1009" y="410"/>
                    </a:lnTo>
                    <a:cubicBezTo>
                      <a:pt x="1006" y="412"/>
                      <a:pt x="1004" y="414"/>
                      <a:pt x="507" y="414"/>
                    </a:cubicBezTo>
                    <a:lnTo>
                      <a:pt x="507" y="414"/>
                    </a:lnTo>
                    <a:cubicBezTo>
                      <a:pt x="485" y="414"/>
                      <a:pt x="463" y="414"/>
                      <a:pt x="442" y="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35">
                <a:extLst>
                  <a:ext uri="{FF2B5EF4-FFF2-40B4-BE49-F238E27FC236}">
                    <a16:creationId xmlns:a16="http://schemas.microsoft.com/office/drawing/2014/main" id="{D88C4D29-BADB-4749-99BF-8E68192B3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1929" y="10144739"/>
                <a:ext cx="604367" cy="180525"/>
              </a:xfrm>
              <a:custGeom>
                <a:avLst/>
                <a:gdLst>
                  <a:gd name="T0" fmla="*/ 667 w 677"/>
                  <a:gd name="T1" fmla="*/ 200 h 202"/>
                  <a:gd name="T2" fmla="*/ 667 w 677"/>
                  <a:gd name="T3" fmla="*/ 200 h 202"/>
                  <a:gd name="T4" fmla="*/ 659 w 677"/>
                  <a:gd name="T5" fmla="*/ 196 h 202"/>
                  <a:gd name="T6" fmla="*/ 659 w 677"/>
                  <a:gd name="T7" fmla="*/ 196 h 202"/>
                  <a:gd name="T8" fmla="*/ 341 w 677"/>
                  <a:gd name="T9" fmla="*/ 17 h 202"/>
                  <a:gd name="T10" fmla="*/ 341 w 677"/>
                  <a:gd name="T11" fmla="*/ 17 h 202"/>
                  <a:gd name="T12" fmla="*/ 18 w 677"/>
                  <a:gd name="T13" fmla="*/ 196 h 202"/>
                  <a:gd name="T14" fmla="*/ 18 w 677"/>
                  <a:gd name="T15" fmla="*/ 196 h 202"/>
                  <a:gd name="T16" fmla="*/ 6 w 677"/>
                  <a:gd name="T17" fmla="*/ 199 h 202"/>
                  <a:gd name="T18" fmla="*/ 6 w 677"/>
                  <a:gd name="T19" fmla="*/ 199 h 202"/>
                  <a:gd name="T20" fmla="*/ 3 w 677"/>
                  <a:gd name="T21" fmla="*/ 186 h 202"/>
                  <a:gd name="T22" fmla="*/ 3 w 677"/>
                  <a:gd name="T23" fmla="*/ 186 h 202"/>
                  <a:gd name="T24" fmla="*/ 341 w 677"/>
                  <a:gd name="T25" fmla="*/ 0 h 202"/>
                  <a:gd name="T26" fmla="*/ 341 w 677"/>
                  <a:gd name="T27" fmla="*/ 0 h 202"/>
                  <a:gd name="T28" fmla="*/ 674 w 677"/>
                  <a:gd name="T29" fmla="*/ 186 h 202"/>
                  <a:gd name="T30" fmla="*/ 674 w 677"/>
                  <a:gd name="T31" fmla="*/ 186 h 202"/>
                  <a:gd name="T32" fmla="*/ 672 w 677"/>
                  <a:gd name="T33" fmla="*/ 199 h 202"/>
                  <a:gd name="T34" fmla="*/ 672 w 677"/>
                  <a:gd name="T35" fmla="*/ 199 h 202"/>
                  <a:gd name="T36" fmla="*/ 667 w 677"/>
                  <a:gd name="T37" fmla="*/ 20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77" h="202">
                    <a:moveTo>
                      <a:pt x="667" y="200"/>
                    </a:moveTo>
                    <a:lnTo>
                      <a:pt x="667" y="200"/>
                    </a:lnTo>
                    <a:cubicBezTo>
                      <a:pt x="664" y="200"/>
                      <a:pt x="661" y="199"/>
                      <a:pt x="659" y="196"/>
                    </a:cubicBezTo>
                    <a:lnTo>
                      <a:pt x="659" y="196"/>
                    </a:lnTo>
                    <a:cubicBezTo>
                      <a:pt x="589" y="84"/>
                      <a:pt x="469" y="17"/>
                      <a:pt x="341" y="17"/>
                    </a:cubicBezTo>
                    <a:lnTo>
                      <a:pt x="341" y="17"/>
                    </a:lnTo>
                    <a:cubicBezTo>
                      <a:pt x="209" y="17"/>
                      <a:pt x="85" y="85"/>
                      <a:pt x="18" y="196"/>
                    </a:cubicBezTo>
                    <a:lnTo>
                      <a:pt x="18" y="196"/>
                    </a:lnTo>
                    <a:cubicBezTo>
                      <a:pt x="15" y="200"/>
                      <a:pt x="10" y="201"/>
                      <a:pt x="6" y="199"/>
                    </a:cubicBezTo>
                    <a:lnTo>
                      <a:pt x="6" y="199"/>
                    </a:lnTo>
                    <a:cubicBezTo>
                      <a:pt x="2" y="196"/>
                      <a:pt x="0" y="191"/>
                      <a:pt x="3" y="186"/>
                    </a:cubicBezTo>
                    <a:lnTo>
                      <a:pt x="3" y="186"/>
                    </a:lnTo>
                    <a:cubicBezTo>
                      <a:pt x="73" y="71"/>
                      <a:pt x="203" y="0"/>
                      <a:pt x="341" y="0"/>
                    </a:cubicBezTo>
                    <a:lnTo>
                      <a:pt x="341" y="0"/>
                    </a:lnTo>
                    <a:cubicBezTo>
                      <a:pt x="476" y="0"/>
                      <a:pt x="600" y="69"/>
                      <a:pt x="674" y="186"/>
                    </a:cubicBezTo>
                    <a:lnTo>
                      <a:pt x="674" y="186"/>
                    </a:lnTo>
                    <a:cubicBezTo>
                      <a:pt x="676" y="191"/>
                      <a:pt x="676" y="196"/>
                      <a:pt x="672" y="199"/>
                    </a:cubicBezTo>
                    <a:lnTo>
                      <a:pt x="672" y="199"/>
                    </a:lnTo>
                    <a:cubicBezTo>
                      <a:pt x="670" y="199"/>
                      <a:pt x="668" y="200"/>
                      <a:pt x="667" y="2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36">
                <a:extLst>
                  <a:ext uri="{FF2B5EF4-FFF2-40B4-BE49-F238E27FC236}">
                    <a16:creationId xmlns:a16="http://schemas.microsoft.com/office/drawing/2014/main" id="{1686DC55-FD24-4C7F-B8F5-AA31F6AF8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872" y="10286019"/>
                <a:ext cx="5969107" cy="325729"/>
              </a:xfrm>
              <a:custGeom>
                <a:avLst/>
                <a:gdLst>
                  <a:gd name="T0" fmla="*/ 0 w 6708"/>
                  <a:gd name="T1" fmla="*/ 0 h 366"/>
                  <a:gd name="T2" fmla="*/ 0 w 6708"/>
                  <a:gd name="T3" fmla="*/ 138 h 366"/>
                  <a:gd name="T4" fmla="*/ 0 w 6708"/>
                  <a:gd name="T5" fmla="*/ 365 h 366"/>
                  <a:gd name="T6" fmla="*/ 105 w 6708"/>
                  <a:gd name="T7" fmla="*/ 365 h 366"/>
                  <a:gd name="T8" fmla="*/ 105 w 6708"/>
                  <a:gd name="T9" fmla="*/ 138 h 366"/>
                  <a:gd name="T10" fmla="*/ 6707 w 6708"/>
                  <a:gd name="T11" fmla="*/ 138 h 366"/>
                  <a:gd name="T12" fmla="*/ 6707 w 6708"/>
                  <a:gd name="T13" fmla="*/ 0 h 366"/>
                  <a:gd name="T14" fmla="*/ 0 w 6708"/>
                  <a:gd name="T15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08" h="366">
                    <a:moveTo>
                      <a:pt x="0" y="0"/>
                    </a:moveTo>
                    <a:lnTo>
                      <a:pt x="0" y="138"/>
                    </a:lnTo>
                    <a:lnTo>
                      <a:pt x="0" y="365"/>
                    </a:lnTo>
                    <a:lnTo>
                      <a:pt x="105" y="365"/>
                    </a:lnTo>
                    <a:lnTo>
                      <a:pt x="105" y="138"/>
                    </a:lnTo>
                    <a:lnTo>
                      <a:pt x="6707" y="138"/>
                    </a:lnTo>
                    <a:lnTo>
                      <a:pt x="670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37">
                <a:extLst>
                  <a:ext uri="{FF2B5EF4-FFF2-40B4-BE49-F238E27FC236}">
                    <a16:creationId xmlns:a16="http://schemas.microsoft.com/office/drawing/2014/main" id="{8CD8B908-F48E-4E06-BC8A-9E570C53E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097" y="10278170"/>
                <a:ext cx="5984807" cy="341427"/>
              </a:xfrm>
              <a:custGeom>
                <a:avLst/>
                <a:gdLst>
                  <a:gd name="T0" fmla="*/ 18 w 6727"/>
                  <a:gd name="T1" fmla="*/ 364 h 382"/>
                  <a:gd name="T2" fmla="*/ 106 w 6727"/>
                  <a:gd name="T3" fmla="*/ 364 h 382"/>
                  <a:gd name="T4" fmla="*/ 106 w 6727"/>
                  <a:gd name="T5" fmla="*/ 146 h 382"/>
                  <a:gd name="T6" fmla="*/ 106 w 6727"/>
                  <a:gd name="T7" fmla="*/ 146 h 382"/>
                  <a:gd name="T8" fmla="*/ 115 w 6727"/>
                  <a:gd name="T9" fmla="*/ 137 h 382"/>
                  <a:gd name="T10" fmla="*/ 6709 w 6727"/>
                  <a:gd name="T11" fmla="*/ 137 h 382"/>
                  <a:gd name="T12" fmla="*/ 6709 w 6727"/>
                  <a:gd name="T13" fmla="*/ 17 h 382"/>
                  <a:gd name="T14" fmla="*/ 18 w 6727"/>
                  <a:gd name="T15" fmla="*/ 17 h 382"/>
                  <a:gd name="T16" fmla="*/ 18 w 6727"/>
                  <a:gd name="T17" fmla="*/ 364 h 382"/>
                  <a:gd name="T18" fmla="*/ 115 w 6727"/>
                  <a:gd name="T19" fmla="*/ 381 h 382"/>
                  <a:gd name="T20" fmla="*/ 10 w 6727"/>
                  <a:gd name="T21" fmla="*/ 381 h 382"/>
                  <a:gd name="T22" fmla="*/ 10 w 6727"/>
                  <a:gd name="T23" fmla="*/ 381 h 382"/>
                  <a:gd name="T24" fmla="*/ 0 w 6727"/>
                  <a:gd name="T25" fmla="*/ 373 h 382"/>
                  <a:gd name="T26" fmla="*/ 0 w 6727"/>
                  <a:gd name="T27" fmla="*/ 8 h 382"/>
                  <a:gd name="T28" fmla="*/ 0 w 6727"/>
                  <a:gd name="T29" fmla="*/ 8 h 382"/>
                  <a:gd name="T30" fmla="*/ 10 w 6727"/>
                  <a:gd name="T31" fmla="*/ 0 h 382"/>
                  <a:gd name="T32" fmla="*/ 6717 w 6727"/>
                  <a:gd name="T33" fmla="*/ 0 h 382"/>
                  <a:gd name="T34" fmla="*/ 6717 w 6727"/>
                  <a:gd name="T35" fmla="*/ 0 h 382"/>
                  <a:gd name="T36" fmla="*/ 6726 w 6727"/>
                  <a:gd name="T37" fmla="*/ 8 h 382"/>
                  <a:gd name="T38" fmla="*/ 6726 w 6727"/>
                  <a:gd name="T39" fmla="*/ 146 h 382"/>
                  <a:gd name="T40" fmla="*/ 6726 w 6727"/>
                  <a:gd name="T41" fmla="*/ 146 h 382"/>
                  <a:gd name="T42" fmla="*/ 6717 w 6727"/>
                  <a:gd name="T43" fmla="*/ 154 h 382"/>
                  <a:gd name="T44" fmla="*/ 124 w 6727"/>
                  <a:gd name="T45" fmla="*/ 154 h 382"/>
                  <a:gd name="T46" fmla="*/ 124 w 6727"/>
                  <a:gd name="T47" fmla="*/ 373 h 382"/>
                  <a:gd name="T48" fmla="*/ 124 w 6727"/>
                  <a:gd name="T49" fmla="*/ 373 h 382"/>
                  <a:gd name="T50" fmla="*/ 115 w 6727"/>
                  <a:gd name="T51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27" h="382">
                    <a:moveTo>
                      <a:pt x="18" y="364"/>
                    </a:moveTo>
                    <a:lnTo>
                      <a:pt x="106" y="364"/>
                    </a:lnTo>
                    <a:lnTo>
                      <a:pt x="106" y="146"/>
                    </a:lnTo>
                    <a:lnTo>
                      <a:pt x="106" y="146"/>
                    </a:lnTo>
                    <a:cubicBezTo>
                      <a:pt x="106" y="141"/>
                      <a:pt x="110" y="137"/>
                      <a:pt x="115" y="137"/>
                    </a:cubicBezTo>
                    <a:lnTo>
                      <a:pt x="6709" y="137"/>
                    </a:lnTo>
                    <a:lnTo>
                      <a:pt x="6709" y="17"/>
                    </a:lnTo>
                    <a:lnTo>
                      <a:pt x="18" y="17"/>
                    </a:lnTo>
                    <a:lnTo>
                      <a:pt x="18" y="364"/>
                    </a:lnTo>
                    <a:close/>
                    <a:moveTo>
                      <a:pt x="115" y="381"/>
                    </a:moveTo>
                    <a:lnTo>
                      <a:pt x="10" y="381"/>
                    </a:lnTo>
                    <a:lnTo>
                      <a:pt x="10" y="381"/>
                    </a:lnTo>
                    <a:cubicBezTo>
                      <a:pt x="5" y="381"/>
                      <a:pt x="0" y="377"/>
                      <a:pt x="0" y="37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6717" y="0"/>
                    </a:lnTo>
                    <a:lnTo>
                      <a:pt x="6717" y="0"/>
                    </a:lnTo>
                    <a:cubicBezTo>
                      <a:pt x="6722" y="0"/>
                      <a:pt x="6726" y="3"/>
                      <a:pt x="6726" y="8"/>
                    </a:cubicBezTo>
                    <a:lnTo>
                      <a:pt x="6726" y="146"/>
                    </a:lnTo>
                    <a:lnTo>
                      <a:pt x="6726" y="146"/>
                    </a:lnTo>
                    <a:cubicBezTo>
                      <a:pt x="6726" y="150"/>
                      <a:pt x="6722" y="154"/>
                      <a:pt x="6717" y="154"/>
                    </a:cubicBezTo>
                    <a:lnTo>
                      <a:pt x="124" y="154"/>
                    </a:lnTo>
                    <a:lnTo>
                      <a:pt x="124" y="373"/>
                    </a:lnTo>
                    <a:lnTo>
                      <a:pt x="124" y="373"/>
                    </a:lnTo>
                    <a:cubicBezTo>
                      <a:pt x="124" y="377"/>
                      <a:pt x="119" y="381"/>
                      <a:pt x="115" y="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38">
                <a:extLst>
                  <a:ext uri="{FF2B5EF4-FFF2-40B4-BE49-F238E27FC236}">
                    <a16:creationId xmlns:a16="http://schemas.microsoft.com/office/drawing/2014/main" id="{E8DB0A38-9C11-4C6B-8097-E8F78D8E4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4513" y="10411602"/>
                <a:ext cx="188374" cy="317880"/>
              </a:xfrm>
              <a:custGeom>
                <a:avLst/>
                <a:gdLst>
                  <a:gd name="T0" fmla="*/ 60 w 210"/>
                  <a:gd name="T1" fmla="*/ 356 h 357"/>
                  <a:gd name="T2" fmla="*/ 0 w 210"/>
                  <a:gd name="T3" fmla="*/ 356 h 357"/>
                  <a:gd name="T4" fmla="*/ 149 w 210"/>
                  <a:gd name="T5" fmla="*/ 0 h 357"/>
                  <a:gd name="T6" fmla="*/ 209 w 210"/>
                  <a:gd name="T7" fmla="*/ 0 h 357"/>
                  <a:gd name="T8" fmla="*/ 60 w 210"/>
                  <a:gd name="T9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357">
                    <a:moveTo>
                      <a:pt x="60" y="356"/>
                    </a:moveTo>
                    <a:lnTo>
                      <a:pt x="0" y="356"/>
                    </a:lnTo>
                    <a:lnTo>
                      <a:pt x="149" y="0"/>
                    </a:lnTo>
                    <a:lnTo>
                      <a:pt x="209" y="0"/>
                    </a:lnTo>
                    <a:lnTo>
                      <a:pt x="60" y="35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39">
                <a:extLst>
                  <a:ext uri="{FF2B5EF4-FFF2-40B4-BE49-F238E27FC236}">
                    <a16:creationId xmlns:a16="http://schemas.microsoft.com/office/drawing/2014/main" id="{D36EF541-BBAD-4106-A921-A3C3632A8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6664" y="10399827"/>
                <a:ext cx="204072" cy="333581"/>
              </a:xfrm>
              <a:custGeom>
                <a:avLst/>
                <a:gdLst>
                  <a:gd name="T0" fmla="*/ 22 w 228"/>
                  <a:gd name="T1" fmla="*/ 355 h 374"/>
                  <a:gd name="T2" fmla="*/ 63 w 228"/>
                  <a:gd name="T3" fmla="*/ 355 h 374"/>
                  <a:gd name="T4" fmla="*/ 204 w 228"/>
                  <a:gd name="T5" fmla="*/ 17 h 374"/>
                  <a:gd name="T6" fmla="*/ 164 w 228"/>
                  <a:gd name="T7" fmla="*/ 17 h 374"/>
                  <a:gd name="T8" fmla="*/ 22 w 228"/>
                  <a:gd name="T9" fmla="*/ 355 h 374"/>
                  <a:gd name="T10" fmla="*/ 69 w 228"/>
                  <a:gd name="T11" fmla="*/ 373 h 374"/>
                  <a:gd name="T12" fmla="*/ 9 w 228"/>
                  <a:gd name="T13" fmla="*/ 373 h 374"/>
                  <a:gd name="T14" fmla="*/ 9 w 228"/>
                  <a:gd name="T15" fmla="*/ 373 h 374"/>
                  <a:gd name="T16" fmla="*/ 1 w 228"/>
                  <a:gd name="T17" fmla="*/ 369 h 374"/>
                  <a:gd name="T18" fmla="*/ 1 w 228"/>
                  <a:gd name="T19" fmla="*/ 369 h 374"/>
                  <a:gd name="T20" fmla="*/ 1 w 228"/>
                  <a:gd name="T21" fmla="*/ 361 h 374"/>
                  <a:gd name="T22" fmla="*/ 150 w 228"/>
                  <a:gd name="T23" fmla="*/ 6 h 374"/>
                  <a:gd name="T24" fmla="*/ 150 w 228"/>
                  <a:gd name="T25" fmla="*/ 6 h 374"/>
                  <a:gd name="T26" fmla="*/ 158 w 228"/>
                  <a:gd name="T27" fmla="*/ 0 h 374"/>
                  <a:gd name="T28" fmla="*/ 218 w 228"/>
                  <a:gd name="T29" fmla="*/ 0 h 374"/>
                  <a:gd name="T30" fmla="*/ 218 w 228"/>
                  <a:gd name="T31" fmla="*/ 0 h 374"/>
                  <a:gd name="T32" fmla="*/ 225 w 228"/>
                  <a:gd name="T33" fmla="*/ 4 h 374"/>
                  <a:gd name="T34" fmla="*/ 225 w 228"/>
                  <a:gd name="T35" fmla="*/ 4 h 374"/>
                  <a:gd name="T36" fmla="*/ 225 w 228"/>
                  <a:gd name="T37" fmla="*/ 13 h 374"/>
                  <a:gd name="T38" fmla="*/ 77 w 228"/>
                  <a:gd name="T39" fmla="*/ 368 h 374"/>
                  <a:gd name="T40" fmla="*/ 77 w 228"/>
                  <a:gd name="T41" fmla="*/ 368 h 374"/>
                  <a:gd name="T42" fmla="*/ 69 w 228"/>
                  <a:gd name="T43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374">
                    <a:moveTo>
                      <a:pt x="22" y="355"/>
                    </a:moveTo>
                    <a:lnTo>
                      <a:pt x="63" y="355"/>
                    </a:lnTo>
                    <a:lnTo>
                      <a:pt x="204" y="17"/>
                    </a:lnTo>
                    <a:lnTo>
                      <a:pt x="164" y="17"/>
                    </a:lnTo>
                    <a:lnTo>
                      <a:pt x="22" y="355"/>
                    </a:lnTo>
                    <a:close/>
                    <a:moveTo>
                      <a:pt x="69" y="373"/>
                    </a:moveTo>
                    <a:lnTo>
                      <a:pt x="9" y="373"/>
                    </a:lnTo>
                    <a:lnTo>
                      <a:pt x="9" y="373"/>
                    </a:lnTo>
                    <a:cubicBezTo>
                      <a:pt x="7" y="373"/>
                      <a:pt x="3" y="371"/>
                      <a:pt x="1" y="369"/>
                    </a:cubicBezTo>
                    <a:lnTo>
                      <a:pt x="1" y="369"/>
                    </a:lnTo>
                    <a:cubicBezTo>
                      <a:pt x="1" y="366"/>
                      <a:pt x="0" y="363"/>
                      <a:pt x="1" y="361"/>
                    </a:cubicBezTo>
                    <a:lnTo>
                      <a:pt x="150" y="6"/>
                    </a:lnTo>
                    <a:lnTo>
                      <a:pt x="150" y="6"/>
                    </a:lnTo>
                    <a:cubicBezTo>
                      <a:pt x="151" y="2"/>
                      <a:pt x="155" y="0"/>
                      <a:pt x="158" y="0"/>
                    </a:cubicBezTo>
                    <a:lnTo>
                      <a:pt x="218" y="0"/>
                    </a:lnTo>
                    <a:lnTo>
                      <a:pt x="218" y="0"/>
                    </a:lnTo>
                    <a:cubicBezTo>
                      <a:pt x="221" y="0"/>
                      <a:pt x="223" y="1"/>
                      <a:pt x="225" y="4"/>
                    </a:cubicBezTo>
                    <a:lnTo>
                      <a:pt x="225" y="4"/>
                    </a:lnTo>
                    <a:cubicBezTo>
                      <a:pt x="227" y="7"/>
                      <a:pt x="227" y="10"/>
                      <a:pt x="225" y="13"/>
                    </a:cubicBezTo>
                    <a:lnTo>
                      <a:pt x="77" y="368"/>
                    </a:lnTo>
                    <a:lnTo>
                      <a:pt x="77" y="368"/>
                    </a:lnTo>
                    <a:cubicBezTo>
                      <a:pt x="75" y="370"/>
                      <a:pt x="73" y="373"/>
                      <a:pt x="69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40">
                <a:extLst>
                  <a:ext uri="{FF2B5EF4-FFF2-40B4-BE49-F238E27FC236}">
                    <a16:creationId xmlns:a16="http://schemas.microsoft.com/office/drawing/2014/main" id="{943A750A-0620-4199-B20D-4E0E1CBF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82623" y="10411602"/>
                <a:ext cx="184449" cy="317880"/>
              </a:xfrm>
              <a:custGeom>
                <a:avLst/>
                <a:gdLst>
                  <a:gd name="T0" fmla="*/ 60 w 209"/>
                  <a:gd name="T1" fmla="*/ 356 h 357"/>
                  <a:gd name="T2" fmla="*/ 0 w 209"/>
                  <a:gd name="T3" fmla="*/ 356 h 357"/>
                  <a:gd name="T4" fmla="*/ 149 w 209"/>
                  <a:gd name="T5" fmla="*/ 0 h 357"/>
                  <a:gd name="T6" fmla="*/ 208 w 209"/>
                  <a:gd name="T7" fmla="*/ 0 h 357"/>
                  <a:gd name="T8" fmla="*/ 60 w 209"/>
                  <a:gd name="T9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9" h="357">
                    <a:moveTo>
                      <a:pt x="60" y="356"/>
                    </a:moveTo>
                    <a:lnTo>
                      <a:pt x="0" y="356"/>
                    </a:lnTo>
                    <a:lnTo>
                      <a:pt x="149" y="0"/>
                    </a:lnTo>
                    <a:lnTo>
                      <a:pt x="208" y="0"/>
                    </a:lnTo>
                    <a:lnTo>
                      <a:pt x="60" y="35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41">
                <a:extLst>
                  <a:ext uri="{FF2B5EF4-FFF2-40B4-BE49-F238E27FC236}">
                    <a16:creationId xmlns:a16="http://schemas.microsoft.com/office/drawing/2014/main" id="{C9F7FE6C-28A2-4AAF-BD88-40B77B09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4774" y="10399827"/>
                <a:ext cx="204072" cy="333581"/>
              </a:xfrm>
              <a:custGeom>
                <a:avLst/>
                <a:gdLst>
                  <a:gd name="T0" fmla="*/ 22 w 228"/>
                  <a:gd name="T1" fmla="*/ 355 h 374"/>
                  <a:gd name="T2" fmla="*/ 62 w 228"/>
                  <a:gd name="T3" fmla="*/ 355 h 374"/>
                  <a:gd name="T4" fmla="*/ 204 w 228"/>
                  <a:gd name="T5" fmla="*/ 17 h 374"/>
                  <a:gd name="T6" fmla="*/ 164 w 228"/>
                  <a:gd name="T7" fmla="*/ 17 h 374"/>
                  <a:gd name="T8" fmla="*/ 22 w 228"/>
                  <a:gd name="T9" fmla="*/ 355 h 374"/>
                  <a:gd name="T10" fmla="*/ 69 w 228"/>
                  <a:gd name="T11" fmla="*/ 373 h 374"/>
                  <a:gd name="T12" fmla="*/ 9 w 228"/>
                  <a:gd name="T13" fmla="*/ 373 h 374"/>
                  <a:gd name="T14" fmla="*/ 9 w 228"/>
                  <a:gd name="T15" fmla="*/ 373 h 374"/>
                  <a:gd name="T16" fmla="*/ 2 w 228"/>
                  <a:gd name="T17" fmla="*/ 369 h 374"/>
                  <a:gd name="T18" fmla="*/ 2 w 228"/>
                  <a:gd name="T19" fmla="*/ 369 h 374"/>
                  <a:gd name="T20" fmla="*/ 1 w 228"/>
                  <a:gd name="T21" fmla="*/ 361 h 374"/>
                  <a:gd name="T22" fmla="*/ 150 w 228"/>
                  <a:gd name="T23" fmla="*/ 6 h 374"/>
                  <a:gd name="T24" fmla="*/ 150 w 228"/>
                  <a:gd name="T25" fmla="*/ 6 h 374"/>
                  <a:gd name="T26" fmla="*/ 158 w 228"/>
                  <a:gd name="T27" fmla="*/ 0 h 374"/>
                  <a:gd name="T28" fmla="*/ 217 w 228"/>
                  <a:gd name="T29" fmla="*/ 0 h 374"/>
                  <a:gd name="T30" fmla="*/ 217 w 228"/>
                  <a:gd name="T31" fmla="*/ 0 h 374"/>
                  <a:gd name="T32" fmla="*/ 225 w 228"/>
                  <a:gd name="T33" fmla="*/ 4 h 374"/>
                  <a:gd name="T34" fmla="*/ 225 w 228"/>
                  <a:gd name="T35" fmla="*/ 4 h 374"/>
                  <a:gd name="T36" fmla="*/ 226 w 228"/>
                  <a:gd name="T37" fmla="*/ 13 h 374"/>
                  <a:gd name="T38" fmla="*/ 76 w 228"/>
                  <a:gd name="T39" fmla="*/ 368 h 374"/>
                  <a:gd name="T40" fmla="*/ 76 w 228"/>
                  <a:gd name="T41" fmla="*/ 368 h 374"/>
                  <a:gd name="T42" fmla="*/ 69 w 228"/>
                  <a:gd name="T43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8" h="374">
                    <a:moveTo>
                      <a:pt x="22" y="355"/>
                    </a:moveTo>
                    <a:lnTo>
                      <a:pt x="62" y="355"/>
                    </a:lnTo>
                    <a:lnTo>
                      <a:pt x="204" y="17"/>
                    </a:lnTo>
                    <a:lnTo>
                      <a:pt x="164" y="17"/>
                    </a:lnTo>
                    <a:lnTo>
                      <a:pt x="22" y="355"/>
                    </a:lnTo>
                    <a:close/>
                    <a:moveTo>
                      <a:pt x="69" y="373"/>
                    </a:moveTo>
                    <a:lnTo>
                      <a:pt x="9" y="373"/>
                    </a:lnTo>
                    <a:lnTo>
                      <a:pt x="9" y="373"/>
                    </a:lnTo>
                    <a:cubicBezTo>
                      <a:pt x="6" y="373"/>
                      <a:pt x="3" y="371"/>
                      <a:pt x="2" y="369"/>
                    </a:cubicBezTo>
                    <a:lnTo>
                      <a:pt x="2" y="369"/>
                    </a:lnTo>
                    <a:cubicBezTo>
                      <a:pt x="0" y="366"/>
                      <a:pt x="0" y="363"/>
                      <a:pt x="1" y="361"/>
                    </a:cubicBezTo>
                    <a:lnTo>
                      <a:pt x="150" y="6"/>
                    </a:lnTo>
                    <a:lnTo>
                      <a:pt x="150" y="6"/>
                    </a:lnTo>
                    <a:cubicBezTo>
                      <a:pt x="151" y="2"/>
                      <a:pt x="154" y="0"/>
                      <a:pt x="158" y="0"/>
                    </a:cubicBezTo>
                    <a:lnTo>
                      <a:pt x="217" y="0"/>
                    </a:lnTo>
                    <a:lnTo>
                      <a:pt x="217" y="0"/>
                    </a:lnTo>
                    <a:cubicBezTo>
                      <a:pt x="221" y="0"/>
                      <a:pt x="223" y="1"/>
                      <a:pt x="225" y="4"/>
                    </a:cubicBezTo>
                    <a:lnTo>
                      <a:pt x="225" y="4"/>
                    </a:lnTo>
                    <a:cubicBezTo>
                      <a:pt x="227" y="7"/>
                      <a:pt x="227" y="10"/>
                      <a:pt x="226" y="13"/>
                    </a:cubicBezTo>
                    <a:lnTo>
                      <a:pt x="76" y="368"/>
                    </a:lnTo>
                    <a:lnTo>
                      <a:pt x="76" y="368"/>
                    </a:lnTo>
                    <a:cubicBezTo>
                      <a:pt x="75" y="370"/>
                      <a:pt x="72" y="373"/>
                      <a:pt x="69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42">
                <a:extLst>
                  <a:ext uri="{FF2B5EF4-FFF2-40B4-BE49-F238E27FC236}">
                    <a16:creationId xmlns:a16="http://schemas.microsoft.com/office/drawing/2014/main" id="{2E1CED8B-EA55-4B38-84AB-27E77B4B1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07350" y="10286019"/>
                <a:ext cx="1255828" cy="274712"/>
              </a:xfrm>
              <a:custGeom>
                <a:avLst/>
                <a:gdLst>
                  <a:gd name="T0" fmla="*/ 1370 w 1411"/>
                  <a:gd name="T1" fmla="*/ 0 h 308"/>
                  <a:gd name="T2" fmla="*/ 704 w 1411"/>
                  <a:gd name="T3" fmla="*/ 0 h 308"/>
                  <a:gd name="T4" fmla="*/ 38 w 1411"/>
                  <a:gd name="T5" fmla="*/ 0 h 308"/>
                  <a:gd name="T6" fmla="*/ 38 w 1411"/>
                  <a:gd name="T7" fmla="*/ 0 h 308"/>
                  <a:gd name="T8" fmla="*/ 10 w 1411"/>
                  <a:gd name="T9" fmla="*/ 11 h 308"/>
                  <a:gd name="T10" fmla="*/ 10 w 1411"/>
                  <a:gd name="T11" fmla="*/ 11 h 308"/>
                  <a:gd name="T12" fmla="*/ 0 w 1411"/>
                  <a:gd name="T13" fmla="*/ 40 h 308"/>
                  <a:gd name="T14" fmla="*/ 0 w 1411"/>
                  <a:gd name="T15" fmla="*/ 153 h 308"/>
                  <a:gd name="T16" fmla="*/ 0 w 1411"/>
                  <a:gd name="T17" fmla="*/ 267 h 308"/>
                  <a:gd name="T18" fmla="*/ 0 w 1411"/>
                  <a:gd name="T19" fmla="*/ 267 h 308"/>
                  <a:gd name="T20" fmla="*/ 10 w 1411"/>
                  <a:gd name="T21" fmla="*/ 295 h 308"/>
                  <a:gd name="T22" fmla="*/ 10 w 1411"/>
                  <a:gd name="T23" fmla="*/ 295 h 308"/>
                  <a:gd name="T24" fmla="*/ 38 w 1411"/>
                  <a:gd name="T25" fmla="*/ 307 h 308"/>
                  <a:gd name="T26" fmla="*/ 704 w 1411"/>
                  <a:gd name="T27" fmla="*/ 307 h 308"/>
                  <a:gd name="T28" fmla="*/ 1370 w 1411"/>
                  <a:gd name="T29" fmla="*/ 307 h 308"/>
                  <a:gd name="T30" fmla="*/ 1370 w 1411"/>
                  <a:gd name="T31" fmla="*/ 307 h 308"/>
                  <a:gd name="T32" fmla="*/ 1398 w 1411"/>
                  <a:gd name="T33" fmla="*/ 295 h 308"/>
                  <a:gd name="T34" fmla="*/ 1398 w 1411"/>
                  <a:gd name="T35" fmla="*/ 295 h 308"/>
                  <a:gd name="T36" fmla="*/ 1410 w 1411"/>
                  <a:gd name="T37" fmla="*/ 267 h 308"/>
                  <a:gd name="T38" fmla="*/ 1410 w 1411"/>
                  <a:gd name="T39" fmla="*/ 153 h 308"/>
                  <a:gd name="T40" fmla="*/ 1410 w 1411"/>
                  <a:gd name="T41" fmla="*/ 40 h 308"/>
                  <a:gd name="T42" fmla="*/ 1410 w 1411"/>
                  <a:gd name="T43" fmla="*/ 40 h 308"/>
                  <a:gd name="T44" fmla="*/ 1398 w 1411"/>
                  <a:gd name="T45" fmla="*/ 11 h 308"/>
                  <a:gd name="T46" fmla="*/ 1398 w 1411"/>
                  <a:gd name="T47" fmla="*/ 11 h 308"/>
                  <a:gd name="T48" fmla="*/ 1370 w 1411"/>
                  <a:gd name="T4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1" h="308">
                    <a:moveTo>
                      <a:pt x="1370" y="0"/>
                    </a:moveTo>
                    <a:lnTo>
                      <a:pt x="704" y="0"/>
                    </a:lnTo>
                    <a:lnTo>
                      <a:pt x="38" y="0"/>
                    </a:lnTo>
                    <a:lnTo>
                      <a:pt x="38" y="0"/>
                    </a:lnTo>
                    <a:cubicBezTo>
                      <a:pt x="28" y="0"/>
                      <a:pt x="17" y="5"/>
                      <a:pt x="10" y="11"/>
                    </a:cubicBezTo>
                    <a:lnTo>
                      <a:pt x="10" y="11"/>
                    </a:lnTo>
                    <a:cubicBezTo>
                      <a:pt x="4" y="19"/>
                      <a:pt x="0" y="28"/>
                      <a:pt x="0" y="40"/>
                    </a:cubicBezTo>
                    <a:lnTo>
                      <a:pt x="0" y="153"/>
                    </a:lnTo>
                    <a:lnTo>
                      <a:pt x="0" y="267"/>
                    </a:lnTo>
                    <a:lnTo>
                      <a:pt x="0" y="267"/>
                    </a:lnTo>
                    <a:cubicBezTo>
                      <a:pt x="0" y="278"/>
                      <a:pt x="4" y="288"/>
                      <a:pt x="10" y="295"/>
                    </a:cubicBezTo>
                    <a:lnTo>
                      <a:pt x="10" y="295"/>
                    </a:lnTo>
                    <a:cubicBezTo>
                      <a:pt x="17" y="303"/>
                      <a:pt x="28" y="307"/>
                      <a:pt x="38" y="307"/>
                    </a:cubicBezTo>
                    <a:lnTo>
                      <a:pt x="704" y="307"/>
                    </a:lnTo>
                    <a:lnTo>
                      <a:pt x="1370" y="307"/>
                    </a:lnTo>
                    <a:lnTo>
                      <a:pt x="1370" y="307"/>
                    </a:lnTo>
                    <a:cubicBezTo>
                      <a:pt x="1381" y="307"/>
                      <a:pt x="1391" y="303"/>
                      <a:pt x="1398" y="295"/>
                    </a:cubicBezTo>
                    <a:lnTo>
                      <a:pt x="1398" y="295"/>
                    </a:lnTo>
                    <a:cubicBezTo>
                      <a:pt x="1405" y="288"/>
                      <a:pt x="1410" y="278"/>
                      <a:pt x="1410" y="267"/>
                    </a:cubicBezTo>
                    <a:lnTo>
                      <a:pt x="1410" y="153"/>
                    </a:lnTo>
                    <a:lnTo>
                      <a:pt x="1410" y="40"/>
                    </a:lnTo>
                    <a:lnTo>
                      <a:pt x="1410" y="40"/>
                    </a:lnTo>
                    <a:cubicBezTo>
                      <a:pt x="1410" y="28"/>
                      <a:pt x="1405" y="19"/>
                      <a:pt x="1398" y="11"/>
                    </a:cubicBezTo>
                    <a:lnTo>
                      <a:pt x="1398" y="11"/>
                    </a:lnTo>
                    <a:cubicBezTo>
                      <a:pt x="1391" y="5"/>
                      <a:pt x="1381" y="0"/>
                      <a:pt x="137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43">
                <a:extLst>
                  <a:ext uri="{FF2B5EF4-FFF2-40B4-BE49-F238E27FC236}">
                    <a16:creationId xmlns:a16="http://schemas.microsoft.com/office/drawing/2014/main" id="{F3CD2E77-7089-4367-A05E-19C4523DB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5576" y="10278170"/>
                <a:ext cx="1271526" cy="286485"/>
              </a:xfrm>
              <a:custGeom>
                <a:avLst/>
                <a:gdLst>
                  <a:gd name="T0" fmla="*/ 47 w 1428"/>
                  <a:gd name="T1" fmla="*/ 17 h 324"/>
                  <a:gd name="T2" fmla="*/ 47 w 1428"/>
                  <a:gd name="T3" fmla="*/ 17 h 324"/>
                  <a:gd name="T4" fmla="*/ 26 w 1428"/>
                  <a:gd name="T5" fmla="*/ 26 h 324"/>
                  <a:gd name="T6" fmla="*/ 26 w 1428"/>
                  <a:gd name="T7" fmla="*/ 26 h 324"/>
                  <a:gd name="T8" fmla="*/ 17 w 1428"/>
                  <a:gd name="T9" fmla="*/ 48 h 324"/>
                  <a:gd name="T10" fmla="*/ 17 w 1428"/>
                  <a:gd name="T11" fmla="*/ 275 h 324"/>
                  <a:gd name="T12" fmla="*/ 17 w 1428"/>
                  <a:gd name="T13" fmla="*/ 275 h 324"/>
                  <a:gd name="T14" fmla="*/ 26 w 1428"/>
                  <a:gd name="T15" fmla="*/ 297 h 324"/>
                  <a:gd name="T16" fmla="*/ 26 w 1428"/>
                  <a:gd name="T17" fmla="*/ 297 h 324"/>
                  <a:gd name="T18" fmla="*/ 47 w 1428"/>
                  <a:gd name="T19" fmla="*/ 306 h 324"/>
                  <a:gd name="T20" fmla="*/ 1379 w 1428"/>
                  <a:gd name="T21" fmla="*/ 306 h 324"/>
                  <a:gd name="T22" fmla="*/ 1379 w 1428"/>
                  <a:gd name="T23" fmla="*/ 306 h 324"/>
                  <a:gd name="T24" fmla="*/ 1401 w 1428"/>
                  <a:gd name="T25" fmla="*/ 297 h 324"/>
                  <a:gd name="T26" fmla="*/ 1401 w 1428"/>
                  <a:gd name="T27" fmla="*/ 297 h 324"/>
                  <a:gd name="T28" fmla="*/ 1410 w 1428"/>
                  <a:gd name="T29" fmla="*/ 275 h 324"/>
                  <a:gd name="T30" fmla="*/ 1410 w 1428"/>
                  <a:gd name="T31" fmla="*/ 48 h 324"/>
                  <a:gd name="T32" fmla="*/ 1410 w 1428"/>
                  <a:gd name="T33" fmla="*/ 48 h 324"/>
                  <a:gd name="T34" fmla="*/ 1401 w 1428"/>
                  <a:gd name="T35" fmla="*/ 26 h 324"/>
                  <a:gd name="T36" fmla="*/ 1401 w 1428"/>
                  <a:gd name="T37" fmla="*/ 26 h 324"/>
                  <a:gd name="T38" fmla="*/ 1379 w 1428"/>
                  <a:gd name="T39" fmla="*/ 17 h 324"/>
                  <a:gd name="T40" fmla="*/ 47 w 1428"/>
                  <a:gd name="T41" fmla="*/ 17 h 324"/>
                  <a:gd name="T42" fmla="*/ 1379 w 1428"/>
                  <a:gd name="T43" fmla="*/ 323 h 324"/>
                  <a:gd name="T44" fmla="*/ 47 w 1428"/>
                  <a:gd name="T45" fmla="*/ 323 h 324"/>
                  <a:gd name="T46" fmla="*/ 47 w 1428"/>
                  <a:gd name="T47" fmla="*/ 323 h 324"/>
                  <a:gd name="T48" fmla="*/ 14 w 1428"/>
                  <a:gd name="T49" fmla="*/ 309 h 324"/>
                  <a:gd name="T50" fmla="*/ 14 w 1428"/>
                  <a:gd name="T51" fmla="*/ 309 h 324"/>
                  <a:gd name="T52" fmla="*/ 0 w 1428"/>
                  <a:gd name="T53" fmla="*/ 275 h 324"/>
                  <a:gd name="T54" fmla="*/ 0 w 1428"/>
                  <a:gd name="T55" fmla="*/ 48 h 324"/>
                  <a:gd name="T56" fmla="*/ 0 w 1428"/>
                  <a:gd name="T57" fmla="*/ 48 h 324"/>
                  <a:gd name="T58" fmla="*/ 14 w 1428"/>
                  <a:gd name="T59" fmla="*/ 13 h 324"/>
                  <a:gd name="T60" fmla="*/ 14 w 1428"/>
                  <a:gd name="T61" fmla="*/ 13 h 324"/>
                  <a:gd name="T62" fmla="*/ 47 w 1428"/>
                  <a:gd name="T63" fmla="*/ 0 h 324"/>
                  <a:gd name="T64" fmla="*/ 1379 w 1428"/>
                  <a:gd name="T65" fmla="*/ 0 h 324"/>
                  <a:gd name="T66" fmla="*/ 1379 w 1428"/>
                  <a:gd name="T67" fmla="*/ 0 h 324"/>
                  <a:gd name="T68" fmla="*/ 1413 w 1428"/>
                  <a:gd name="T69" fmla="*/ 13 h 324"/>
                  <a:gd name="T70" fmla="*/ 1413 w 1428"/>
                  <a:gd name="T71" fmla="*/ 13 h 324"/>
                  <a:gd name="T72" fmla="*/ 1427 w 1428"/>
                  <a:gd name="T73" fmla="*/ 48 h 324"/>
                  <a:gd name="T74" fmla="*/ 1427 w 1428"/>
                  <a:gd name="T75" fmla="*/ 275 h 324"/>
                  <a:gd name="T76" fmla="*/ 1427 w 1428"/>
                  <a:gd name="T77" fmla="*/ 275 h 324"/>
                  <a:gd name="T78" fmla="*/ 1413 w 1428"/>
                  <a:gd name="T79" fmla="*/ 309 h 324"/>
                  <a:gd name="T80" fmla="*/ 1413 w 1428"/>
                  <a:gd name="T81" fmla="*/ 309 h 324"/>
                  <a:gd name="T82" fmla="*/ 1379 w 1428"/>
                  <a:gd name="T83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28" h="324">
                    <a:moveTo>
                      <a:pt x="47" y="17"/>
                    </a:moveTo>
                    <a:lnTo>
                      <a:pt x="47" y="17"/>
                    </a:lnTo>
                    <a:cubicBezTo>
                      <a:pt x="39" y="17"/>
                      <a:pt x="32" y="20"/>
                      <a:pt x="26" y="26"/>
                    </a:cubicBezTo>
                    <a:lnTo>
                      <a:pt x="26" y="26"/>
                    </a:lnTo>
                    <a:cubicBezTo>
                      <a:pt x="20" y="31"/>
                      <a:pt x="17" y="39"/>
                      <a:pt x="17" y="48"/>
                    </a:cubicBezTo>
                    <a:lnTo>
                      <a:pt x="17" y="275"/>
                    </a:lnTo>
                    <a:lnTo>
                      <a:pt x="17" y="275"/>
                    </a:lnTo>
                    <a:cubicBezTo>
                      <a:pt x="17" y="284"/>
                      <a:pt x="20" y="291"/>
                      <a:pt x="26" y="297"/>
                    </a:cubicBezTo>
                    <a:lnTo>
                      <a:pt x="26" y="297"/>
                    </a:lnTo>
                    <a:cubicBezTo>
                      <a:pt x="32" y="303"/>
                      <a:pt x="39" y="306"/>
                      <a:pt x="47" y="306"/>
                    </a:cubicBezTo>
                    <a:lnTo>
                      <a:pt x="1379" y="306"/>
                    </a:lnTo>
                    <a:lnTo>
                      <a:pt x="1379" y="306"/>
                    </a:lnTo>
                    <a:cubicBezTo>
                      <a:pt x="1388" y="306"/>
                      <a:pt x="1396" y="303"/>
                      <a:pt x="1401" y="297"/>
                    </a:cubicBezTo>
                    <a:lnTo>
                      <a:pt x="1401" y="297"/>
                    </a:lnTo>
                    <a:cubicBezTo>
                      <a:pt x="1407" y="291"/>
                      <a:pt x="1410" y="284"/>
                      <a:pt x="1410" y="275"/>
                    </a:cubicBezTo>
                    <a:lnTo>
                      <a:pt x="1410" y="48"/>
                    </a:lnTo>
                    <a:lnTo>
                      <a:pt x="1410" y="48"/>
                    </a:lnTo>
                    <a:cubicBezTo>
                      <a:pt x="1410" y="39"/>
                      <a:pt x="1407" y="31"/>
                      <a:pt x="1401" y="26"/>
                    </a:cubicBezTo>
                    <a:lnTo>
                      <a:pt x="1401" y="26"/>
                    </a:lnTo>
                    <a:cubicBezTo>
                      <a:pt x="1396" y="20"/>
                      <a:pt x="1388" y="17"/>
                      <a:pt x="1379" y="17"/>
                    </a:cubicBezTo>
                    <a:lnTo>
                      <a:pt x="47" y="17"/>
                    </a:lnTo>
                    <a:close/>
                    <a:moveTo>
                      <a:pt x="1379" y="323"/>
                    </a:moveTo>
                    <a:lnTo>
                      <a:pt x="47" y="323"/>
                    </a:lnTo>
                    <a:lnTo>
                      <a:pt x="47" y="323"/>
                    </a:lnTo>
                    <a:cubicBezTo>
                      <a:pt x="34" y="323"/>
                      <a:pt x="22" y="318"/>
                      <a:pt x="14" y="309"/>
                    </a:cubicBezTo>
                    <a:lnTo>
                      <a:pt x="14" y="309"/>
                    </a:lnTo>
                    <a:cubicBezTo>
                      <a:pt x="4" y="300"/>
                      <a:pt x="0" y="288"/>
                      <a:pt x="0" y="275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5"/>
                      <a:pt x="4" y="23"/>
                      <a:pt x="14" y="13"/>
                    </a:cubicBezTo>
                    <a:lnTo>
                      <a:pt x="14" y="13"/>
                    </a:lnTo>
                    <a:cubicBezTo>
                      <a:pt x="22" y="5"/>
                      <a:pt x="34" y="0"/>
                      <a:pt x="47" y="0"/>
                    </a:cubicBezTo>
                    <a:lnTo>
                      <a:pt x="1379" y="0"/>
                    </a:lnTo>
                    <a:lnTo>
                      <a:pt x="1379" y="0"/>
                    </a:lnTo>
                    <a:cubicBezTo>
                      <a:pt x="1392" y="0"/>
                      <a:pt x="1404" y="5"/>
                      <a:pt x="1413" y="13"/>
                    </a:cubicBezTo>
                    <a:lnTo>
                      <a:pt x="1413" y="13"/>
                    </a:lnTo>
                    <a:cubicBezTo>
                      <a:pt x="1422" y="23"/>
                      <a:pt x="1427" y="35"/>
                      <a:pt x="1427" y="48"/>
                    </a:cubicBezTo>
                    <a:lnTo>
                      <a:pt x="1427" y="275"/>
                    </a:lnTo>
                    <a:lnTo>
                      <a:pt x="1427" y="275"/>
                    </a:lnTo>
                    <a:cubicBezTo>
                      <a:pt x="1427" y="288"/>
                      <a:pt x="1422" y="300"/>
                      <a:pt x="1413" y="309"/>
                    </a:cubicBezTo>
                    <a:lnTo>
                      <a:pt x="1413" y="309"/>
                    </a:lnTo>
                    <a:cubicBezTo>
                      <a:pt x="1404" y="318"/>
                      <a:pt x="1392" y="323"/>
                      <a:pt x="1379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44">
                <a:extLst>
                  <a:ext uri="{FF2B5EF4-FFF2-40B4-BE49-F238E27FC236}">
                    <a16:creationId xmlns:a16="http://schemas.microsoft.com/office/drawing/2014/main" id="{47866FBF-2303-4E47-AB54-04E3FF8B8D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3458" y="10286019"/>
                <a:ext cx="43168" cy="274712"/>
              </a:xfrm>
              <a:custGeom>
                <a:avLst/>
                <a:gdLst>
                  <a:gd name="T0" fmla="*/ 48 w 49"/>
                  <a:gd name="T1" fmla="*/ 0 h 308"/>
                  <a:gd name="T2" fmla="*/ 0 w 49"/>
                  <a:gd name="T3" fmla="*/ 0 h 308"/>
                  <a:gd name="T4" fmla="*/ 0 w 49"/>
                  <a:gd name="T5" fmla="*/ 307 h 308"/>
                  <a:gd name="T6" fmla="*/ 48 w 49"/>
                  <a:gd name="T7" fmla="*/ 307 h 308"/>
                  <a:gd name="T8" fmla="*/ 48 w 49"/>
                  <a:gd name="T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08">
                    <a:moveTo>
                      <a:pt x="48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48" y="307"/>
                    </a:lnTo>
                    <a:lnTo>
                      <a:pt x="4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45">
                <a:extLst>
                  <a:ext uri="{FF2B5EF4-FFF2-40B4-BE49-F238E27FC236}">
                    <a16:creationId xmlns:a16="http://schemas.microsoft.com/office/drawing/2014/main" id="{60BBB552-3955-4D92-A0B4-CE35CB722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1684" y="10278170"/>
                <a:ext cx="58868" cy="286485"/>
              </a:xfrm>
              <a:custGeom>
                <a:avLst/>
                <a:gdLst>
                  <a:gd name="T0" fmla="*/ 17 w 66"/>
                  <a:gd name="T1" fmla="*/ 306 h 324"/>
                  <a:gd name="T2" fmla="*/ 48 w 66"/>
                  <a:gd name="T3" fmla="*/ 306 h 324"/>
                  <a:gd name="T4" fmla="*/ 48 w 66"/>
                  <a:gd name="T5" fmla="*/ 17 h 324"/>
                  <a:gd name="T6" fmla="*/ 17 w 66"/>
                  <a:gd name="T7" fmla="*/ 17 h 324"/>
                  <a:gd name="T8" fmla="*/ 17 w 66"/>
                  <a:gd name="T9" fmla="*/ 306 h 324"/>
                  <a:gd name="T10" fmla="*/ 57 w 66"/>
                  <a:gd name="T11" fmla="*/ 323 h 324"/>
                  <a:gd name="T12" fmla="*/ 9 w 66"/>
                  <a:gd name="T13" fmla="*/ 323 h 324"/>
                  <a:gd name="T14" fmla="*/ 9 w 66"/>
                  <a:gd name="T15" fmla="*/ 323 h 324"/>
                  <a:gd name="T16" fmla="*/ 0 w 66"/>
                  <a:gd name="T17" fmla="*/ 315 h 324"/>
                  <a:gd name="T18" fmla="*/ 0 w 66"/>
                  <a:gd name="T19" fmla="*/ 8 h 324"/>
                  <a:gd name="T20" fmla="*/ 0 w 66"/>
                  <a:gd name="T21" fmla="*/ 8 h 324"/>
                  <a:gd name="T22" fmla="*/ 9 w 66"/>
                  <a:gd name="T23" fmla="*/ 0 h 324"/>
                  <a:gd name="T24" fmla="*/ 57 w 66"/>
                  <a:gd name="T25" fmla="*/ 0 h 324"/>
                  <a:gd name="T26" fmla="*/ 57 w 66"/>
                  <a:gd name="T27" fmla="*/ 0 h 324"/>
                  <a:gd name="T28" fmla="*/ 65 w 66"/>
                  <a:gd name="T29" fmla="*/ 8 h 324"/>
                  <a:gd name="T30" fmla="*/ 65 w 66"/>
                  <a:gd name="T31" fmla="*/ 315 h 324"/>
                  <a:gd name="T32" fmla="*/ 65 w 66"/>
                  <a:gd name="T33" fmla="*/ 315 h 324"/>
                  <a:gd name="T34" fmla="*/ 57 w 66"/>
                  <a:gd name="T35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" h="324">
                    <a:moveTo>
                      <a:pt x="17" y="306"/>
                    </a:moveTo>
                    <a:lnTo>
                      <a:pt x="48" y="306"/>
                    </a:lnTo>
                    <a:lnTo>
                      <a:pt x="48" y="17"/>
                    </a:lnTo>
                    <a:lnTo>
                      <a:pt x="17" y="17"/>
                    </a:lnTo>
                    <a:lnTo>
                      <a:pt x="17" y="306"/>
                    </a:lnTo>
                    <a:close/>
                    <a:moveTo>
                      <a:pt x="57" y="323"/>
                    </a:moveTo>
                    <a:lnTo>
                      <a:pt x="9" y="323"/>
                    </a:lnTo>
                    <a:lnTo>
                      <a:pt x="9" y="323"/>
                    </a:lnTo>
                    <a:cubicBezTo>
                      <a:pt x="4" y="323"/>
                      <a:pt x="0" y="319"/>
                      <a:pt x="0" y="31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57" y="0"/>
                    </a:lnTo>
                    <a:lnTo>
                      <a:pt x="57" y="0"/>
                    </a:lnTo>
                    <a:cubicBezTo>
                      <a:pt x="62" y="0"/>
                      <a:pt x="65" y="3"/>
                      <a:pt x="65" y="8"/>
                    </a:cubicBezTo>
                    <a:lnTo>
                      <a:pt x="65" y="315"/>
                    </a:lnTo>
                    <a:lnTo>
                      <a:pt x="65" y="315"/>
                    </a:lnTo>
                    <a:cubicBezTo>
                      <a:pt x="65" y="319"/>
                      <a:pt x="62" y="323"/>
                      <a:pt x="57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46">
                <a:extLst>
                  <a:ext uri="{FF2B5EF4-FFF2-40B4-BE49-F238E27FC236}">
                    <a16:creationId xmlns:a16="http://schemas.microsoft.com/office/drawing/2014/main" id="{673A36E4-001D-4EA4-A6F9-760B908CE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9977" y="10286019"/>
                <a:ext cx="43168" cy="274712"/>
              </a:xfrm>
              <a:custGeom>
                <a:avLst/>
                <a:gdLst>
                  <a:gd name="T0" fmla="*/ 48 w 49"/>
                  <a:gd name="T1" fmla="*/ 0 h 308"/>
                  <a:gd name="T2" fmla="*/ 0 w 49"/>
                  <a:gd name="T3" fmla="*/ 0 h 308"/>
                  <a:gd name="T4" fmla="*/ 0 w 49"/>
                  <a:gd name="T5" fmla="*/ 307 h 308"/>
                  <a:gd name="T6" fmla="*/ 48 w 49"/>
                  <a:gd name="T7" fmla="*/ 307 h 308"/>
                  <a:gd name="T8" fmla="*/ 48 w 49"/>
                  <a:gd name="T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308">
                    <a:moveTo>
                      <a:pt x="48" y="0"/>
                    </a:moveTo>
                    <a:lnTo>
                      <a:pt x="0" y="0"/>
                    </a:lnTo>
                    <a:lnTo>
                      <a:pt x="0" y="307"/>
                    </a:lnTo>
                    <a:lnTo>
                      <a:pt x="48" y="307"/>
                    </a:lnTo>
                    <a:lnTo>
                      <a:pt x="4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47">
                <a:extLst>
                  <a:ext uri="{FF2B5EF4-FFF2-40B4-BE49-F238E27FC236}">
                    <a16:creationId xmlns:a16="http://schemas.microsoft.com/office/drawing/2014/main" id="{3B34F67B-235A-4907-8EF4-49C43E3AA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2128" y="10278170"/>
                <a:ext cx="58866" cy="286485"/>
              </a:xfrm>
              <a:custGeom>
                <a:avLst/>
                <a:gdLst>
                  <a:gd name="T0" fmla="*/ 18 w 67"/>
                  <a:gd name="T1" fmla="*/ 306 h 324"/>
                  <a:gd name="T2" fmla="*/ 49 w 67"/>
                  <a:gd name="T3" fmla="*/ 306 h 324"/>
                  <a:gd name="T4" fmla="*/ 49 w 67"/>
                  <a:gd name="T5" fmla="*/ 17 h 324"/>
                  <a:gd name="T6" fmla="*/ 18 w 67"/>
                  <a:gd name="T7" fmla="*/ 17 h 324"/>
                  <a:gd name="T8" fmla="*/ 18 w 67"/>
                  <a:gd name="T9" fmla="*/ 306 h 324"/>
                  <a:gd name="T10" fmla="*/ 57 w 67"/>
                  <a:gd name="T11" fmla="*/ 323 h 324"/>
                  <a:gd name="T12" fmla="*/ 9 w 67"/>
                  <a:gd name="T13" fmla="*/ 323 h 324"/>
                  <a:gd name="T14" fmla="*/ 9 w 67"/>
                  <a:gd name="T15" fmla="*/ 323 h 324"/>
                  <a:gd name="T16" fmla="*/ 0 w 67"/>
                  <a:gd name="T17" fmla="*/ 315 h 324"/>
                  <a:gd name="T18" fmla="*/ 0 w 67"/>
                  <a:gd name="T19" fmla="*/ 8 h 324"/>
                  <a:gd name="T20" fmla="*/ 0 w 67"/>
                  <a:gd name="T21" fmla="*/ 8 h 324"/>
                  <a:gd name="T22" fmla="*/ 9 w 67"/>
                  <a:gd name="T23" fmla="*/ 0 h 324"/>
                  <a:gd name="T24" fmla="*/ 57 w 67"/>
                  <a:gd name="T25" fmla="*/ 0 h 324"/>
                  <a:gd name="T26" fmla="*/ 57 w 67"/>
                  <a:gd name="T27" fmla="*/ 0 h 324"/>
                  <a:gd name="T28" fmla="*/ 66 w 67"/>
                  <a:gd name="T29" fmla="*/ 8 h 324"/>
                  <a:gd name="T30" fmla="*/ 66 w 67"/>
                  <a:gd name="T31" fmla="*/ 315 h 324"/>
                  <a:gd name="T32" fmla="*/ 66 w 67"/>
                  <a:gd name="T33" fmla="*/ 315 h 324"/>
                  <a:gd name="T34" fmla="*/ 57 w 67"/>
                  <a:gd name="T35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324">
                    <a:moveTo>
                      <a:pt x="18" y="306"/>
                    </a:moveTo>
                    <a:lnTo>
                      <a:pt x="49" y="306"/>
                    </a:lnTo>
                    <a:lnTo>
                      <a:pt x="49" y="17"/>
                    </a:lnTo>
                    <a:lnTo>
                      <a:pt x="18" y="17"/>
                    </a:lnTo>
                    <a:lnTo>
                      <a:pt x="18" y="306"/>
                    </a:lnTo>
                    <a:close/>
                    <a:moveTo>
                      <a:pt x="57" y="323"/>
                    </a:moveTo>
                    <a:lnTo>
                      <a:pt x="9" y="323"/>
                    </a:lnTo>
                    <a:lnTo>
                      <a:pt x="9" y="323"/>
                    </a:lnTo>
                    <a:cubicBezTo>
                      <a:pt x="4" y="323"/>
                      <a:pt x="0" y="319"/>
                      <a:pt x="0" y="31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57" y="0"/>
                    </a:lnTo>
                    <a:lnTo>
                      <a:pt x="57" y="0"/>
                    </a:lnTo>
                    <a:cubicBezTo>
                      <a:pt x="62" y="0"/>
                      <a:pt x="66" y="3"/>
                      <a:pt x="66" y="8"/>
                    </a:cubicBezTo>
                    <a:lnTo>
                      <a:pt x="66" y="315"/>
                    </a:lnTo>
                    <a:lnTo>
                      <a:pt x="66" y="315"/>
                    </a:lnTo>
                    <a:cubicBezTo>
                      <a:pt x="66" y="319"/>
                      <a:pt x="62" y="323"/>
                      <a:pt x="57" y="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95" name="Freeform 247">
            <a:extLst>
              <a:ext uri="{FF2B5EF4-FFF2-40B4-BE49-F238E27FC236}">
                <a16:creationId xmlns:a16="http://schemas.microsoft.com/office/drawing/2014/main" id="{E71CF8E8-5A03-465D-AB0F-3F5161E1C4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1595" y="3351492"/>
            <a:ext cx="4611243" cy="2766748"/>
          </a:xfrm>
          <a:custGeom>
            <a:avLst/>
            <a:gdLst>
              <a:gd name="T0" fmla="*/ 4764 w 5182"/>
              <a:gd name="T1" fmla="*/ 0 h 3110"/>
              <a:gd name="T2" fmla="*/ 4764 w 5182"/>
              <a:gd name="T3" fmla="*/ 0 h 3110"/>
              <a:gd name="T4" fmla="*/ 5181 w 5182"/>
              <a:gd name="T5" fmla="*/ 417 h 3110"/>
              <a:gd name="T6" fmla="*/ 5181 w 5182"/>
              <a:gd name="T7" fmla="*/ 2692 h 3110"/>
              <a:gd name="T8" fmla="*/ 5181 w 5182"/>
              <a:gd name="T9" fmla="*/ 2692 h 3110"/>
              <a:gd name="T10" fmla="*/ 4764 w 5182"/>
              <a:gd name="T11" fmla="*/ 3109 h 3110"/>
              <a:gd name="T12" fmla="*/ 417 w 5182"/>
              <a:gd name="T13" fmla="*/ 3109 h 3110"/>
              <a:gd name="T14" fmla="*/ 417 w 5182"/>
              <a:gd name="T15" fmla="*/ 3109 h 3110"/>
              <a:gd name="T16" fmla="*/ 0 w 5182"/>
              <a:gd name="T17" fmla="*/ 2692 h 3110"/>
              <a:gd name="T18" fmla="*/ 4764 w 5182"/>
              <a:gd name="T19" fmla="*/ 0 h 3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82" h="3110">
                <a:moveTo>
                  <a:pt x="4764" y="0"/>
                </a:moveTo>
                <a:lnTo>
                  <a:pt x="4764" y="0"/>
                </a:lnTo>
                <a:cubicBezTo>
                  <a:pt x="4995" y="0"/>
                  <a:pt x="5181" y="186"/>
                  <a:pt x="5181" y="417"/>
                </a:cubicBezTo>
                <a:lnTo>
                  <a:pt x="5181" y="2692"/>
                </a:lnTo>
                <a:lnTo>
                  <a:pt x="5181" y="2692"/>
                </a:lnTo>
                <a:cubicBezTo>
                  <a:pt x="5181" y="2922"/>
                  <a:pt x="4995" y="3109"/>
                  <a:pt x="4764" y="3109"/>
                </a:cubicBezTo>
                <a:lnTo>
                  <a:pt x="417" y="3109"/>
                </a:lnTo>
                <a:lnTo>
                  <a:pt x="417" y="3109"/>
                </a:lnTo>
                <a:cubicBezTo>
                  <a:pt x="187" y="3109"/>
                  <a:pt x="0" y="2922"/>
                  <a:pt x="0" y="2692"/>
                </a:cubicBezTo>
                <a:lnTo>
                  <a:pt x="4764" y="0"/>
                </a:lnTo>
              </a:path>
            </a:pathLst>
          </a:custGeom>
          <a:noFill/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96" name="Freeform 248">
            <a:extLst>
              <a:ext uri="{FF2B5EF4-FFF2-40B4-BE49-F238E27FC236}">
                <a16:creationId xmlns:a16="http://schemas.microsoft.com/office/drawing/2014/main" id="{6E824BE4-5624-4D2E-BC71-D47C395212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1595" y="3351492"/>
            <a:ext cx="4611243" cy="2766748"/>
          </a:xfrm>
          <a:custGeom>
            <a:avLst/>
            <a:gdLst>
              <a:gd name="T0" fmla="*/ 4764 w 5182"/>
              <a:gd name="T1" fmla="*/ 0 h 3110"/>
              <a:gd name="T2" fmla="*/ 4764 w 5182"/>
              <a:gd name="T3" fmla="*/ 0 h 3110"/>
              <a:gd name="T4" fmla="*/ 5181 w 5182"/>
              <a:gd name="T5" fmla="*/ 417 h 3110"/>
              <a:gd name="T6" fmla="*/ 5181 w 5182"/>
              <a:gd name="T7" fmla="*/ 2692 h 3110"/>
              <a:gd name="T8" fmla="*/ 5181 w 5182"/>
              <a:gd name="T9" fmla="*/ 2692 h 3110"/>
              <a:gd name="T10" fmla="*/ 4764 w 5182"/>
              <a:gd name="T11" fmla="*/ 3109 h 3110"/>
              <a:gd name="T12" fmla="*/ 417 w 5182"/>
              <a:gd name="T13" fmla="*/ 3109 h 3110"/>
              <a:gd name="T14" fmla="*/ 417 w 5182"/>
              <a:gd name="T15" fmla="*/ 3109 h 3110"/>
              <a:gd name="T16" fmla="*/ 0 w 5182"/>
              <a:gd name="T17" fmla="*/ 2692 h 3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82" h="3110">
                <a:moveTo>
                  <a:pt x="4764" y="0"/>
                </a:moveTo>
                <a:lnTo>
                  <a:pt x="4764" y="0"/>
                </a:lnTo>
                <a:cubicBezTo>
                  <a:pt x="4995" y="0"/>
                  <a:pt x="5181" y="186"/>
                  <a:pt x="5181" y="417"/>
                </a:cubicBezTo>
                <a:lnTo>
                  <a:pt x="5181" y="2692"/>
                </a:lnTo>
                <a:lnTo>
                  <a:pt x="5181" y="2692"/>
                </a:lnTo>
                <a:cubicBezTo>
                  <a:pt x="5181" y="2922"/>
                  <a:pt x="4995" y="3109"/>
                  <a:pt x="4764" y="3109"/>
                </a:cubicBezTo>
                <a:lnTo>
                  <a:pt x="417" y="3109"/>
                </a:lnTo>
                <a:lnTo>
                  <a:pt x="417" y="3109"/>
                </a:lnTo>
                <a:cubicBezTo>
                  <a:pt x="187" y="3109"/>
                  <a:pt x="0" y="2922"/>
                  <a:pt x="0" y="2692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97" name="Freeform 249">
            <a:extLst>
              <a:ext uri="{FF2B5EF4-FFF2-40B4-BE49-F238E27FC236}">
                <a16:creationId xmlns:a16="http://schemas.microsoft.com/office/drawing/2014/main" id="{A49E59B9-1FD5-47EB-955F-C0A401C78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0724" y="3614432"/>
            <a:ext cx="5144970" cy="784893"/>
          </a:xfrm>
          <a:custGeom>
            <a:avLst/>
            <a:gdLst>
              <a:gd name="T0" fmla="*/ 5341 w 5783"/>
              <a:gd name="T1" fmla="*/ 0 h 883"/>
              <a:gd name="T2" fmla="*/ 0 w 5783"/>
              <a:gd name="T3" fmla="*/ 0 h 883"/>
              <a:gd name="T4" fmla="*/ 0 w 5783"/>
              <a:gd name="T5" fmla="*/ 0 h 883"/>
              <a:gd name="T6" fmla="*/ 146 w 5783"/>
              <a:gd name="T7" fmla="*/ 441 h 883"/>
              <a:gd name="T8" fmla="*/ 146 w 5783"/>
              <a:gd name="T9" fmla="*/ 441 h 883"/>
              <a:gd name="T10" fmla="*/ 0 w 5783"/>
              <a:gd name="T11" fmla="*/ 882 h 883"/>
              <a:gd name="T12" fmla="*/ 5341 w 5783"/>
              <a:gd name="T13" fmla="*/ 882 h 883"/>
              <a:gd name="T14" fmla="*/ 5341 w 5783"/>
              <a:gd name="T15" fmla="*/ 882 h 883"/>
              <a:gd name="T16" fmla="*/ 5782 w 5783"/>
              <a:gd name="T17" fmla="*/ 441 h 883"/>
              <a:gd name="T18" fmla="*/ 5782 w 5783"/>
              <a:gd name="T19" fmla="*/ 441 h 883"/>
              <a:gd name="T20" fmla="*/ 5782 w 5783"/>
              <a:gd name="T21" fmla="*/ 441 h 883"/>
              <a:gd name="T22" fmla="*/ 5341 w 5783"/>
              <a:gd name="T23" fmla="*/ 0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83" h="883">
                <a:moveTo>
                  <a:pt x="5341" y="0"/>
                </a:moveTo>
                <a:lnTo>
                  <a:pt x="0" y="0"/>
                </a:lnTo>
                <a:lnTo>
                  <a:pt x="0" y="0"/>
                </a:lnTo>
                <a:cubicBezTo>
                  <a:pt x="92" y="123"/>
                  <a:pt x="146" y="276"/>
                  <a:pt x="146" y="441"/>
                </a:cubicBezTo>
                <a:lnTo>
                  <a:pt x="146" y="441"/>
                </a:lnTo>
                <a:cubicBezTo>
                  <a:pt x="146" y="606"/>
                  <a:pt x="92" y="759"/>
                  <a:pt x="0" y="882"/>
                </a:cubicBezTo>
                <a:lnTo>
                  <a:pt x="5341" y="882"/>
                </a:lnTo>
                <a:lnTo>
                  <a:pt x="5341" y="882"/>
                </a:lnTo>
                <a:cubicBezTo>
                  <a:pt x="5584" y="882"/>
                  <a:pt x="5782" y="685"/>
                  <a:pt x="5782" y="441"/>
                </a:cubicBezTo>
                <a:lnTo>
                  <a:pt x="5782" y="441"/>
                </a:lnTo>
                <a:lnTo>
                  <a:pt x="5782" y="441"/>
                </a:lnTo>
                <a:cubicBezTo>
                  <a:pt x="5782" y="197"/>
                  <a:pt x="5584" y="0"/>
                  <a:pt x="5341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98" name="Line 250">
            <a:extLst>
              <a:ext uri="{FF2B5EF4-FFF2-40B4-BE49-F238E27FC236}">
                <a16:creationId xmlns:a16="http://schemas.microsoft.com/office/drawing/2014/main" id="{C5EB8278-472F-4444-B238-54D37DFF83F6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30724" y="3614432"/>
            <a:ext cx="4752524" cy="3923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99" name="Freeform 251">
            <a:extLst>
              <a:ext uri="{FF2B5EF4-FFF2-40B4-BE49-F238E27FC236}">
                <a16:creationId xmlns:a16="http://schemas.microsoft.com/office/drawing/2014/main" id="{2D9CF816-A352-4F31-8E36-20B53FCBE05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611" y="3347568"/>
            <a:ext cx="1318620" cy="1318620"/>
          </a:xfrm>
          <a:custGeom>
            <a:avLst/>
            <a:gdLst>
              <a:gd name="T0" fmla="*/ 739 w 1480"/>
              <a:gd name="T1" fmla="*/ 1338 h 1481"/>
              <a:gd name="T2" fmla="*/ 739 w 1480"/>
              <a:gd name="T3" fmla="*/ 1338 h 1481"/>
              <a:gd name="T4" fmla="*/ 142 w 1480"/>
              <a:gd name="T5" fmla="*/ 740 h 1481"/>
              <a:gd name="T6" fmla="*/ 142 w 1480"/>
              <a:gd name="T7" fmla="*/ 740 h 1481"/>
              <a:gd name="T8" fmla="*/ 739 w 1480"/>
              <a:gd name="T9" fmla="*/ 143 h 1481"/>
              <a:gd name="T10" fmla="*/ 739 w 1480"/>
              <a:gd name="T11" fmla="*/ 143 h 1481"/>
              <a:gd name="T12" fmla="*/ 1337 w 1480"/>
              <a:gd name="T13" fmla="*/ 740 h 1481"/>
              <a:gd name="T14" fmla="*/ 1337 w 1480"/>
              <a:gd name="T15" fmla="*/ 740 h 1481"/>
              <a:gd name="T16" fmla="*/ 739 w 1480"/>
              <a:gd name="T17" fmla="*/ 1338 h 1481"/>
              <a:gd name="T18" fmla="*/ 739 w 1480"/>
              <a:gd name="T19" fmla="*/ 0 h 1481"/>
              <a:gd name="T20" fmla="*/ 739 w 1480"/>
              <a:gd name="T21" fmla="*/ 0 h 1481"/>
              <a:gd name="T22" fmla="*/ 0 w 1480"/>
              <a:gd name="T23" fmla="*/ 740 h 1481"/>
              <a:gd name="T24" fmla="*/ 0 w 1480"/>
              <a:gd name="T25" fmla="*/ 740 h 1481"/>
              <a:gd name="T26" fmla="*/ 739 w 1480"/>
              <a:gd name="T27" fmla="*/ 1480 h 1481"/>
              <a:gd name="T28" fmla="*/ 739 w 1480"/>
              <a:gd name="T29" fmla="*/ 1480 h 1481"/>
              <a:gd name="T30" fmla="*/ 1479 w 1480"/>
              <a:gd name="T31" fmla="*/ 740 h 1481"/>
              <a:gd name="T32" fmla="*/ 1479 w 1480"/>
              <a:gd name="T33" fmla="*/ 740 h 1481"/>
              <a:gd name="T34" fmla="*/ 739 w 1480"/>
              <a:gd name="T35" fmla="*/ 0 h 14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80" h="1481">
                <a:moveTo>
                  <a:pt x="739" y="1338"/>
                </a:moveTo>
                <a:lnTo>
                  <a:pt x="739" y="1338"/>
                </a:lnTo>
                <a:cubicBezTo>
                  <a:pt x="410" y="1338"/>
                  <a:pt x="142" y="1070"/>
                  <a:pt x="142" y="740"/>
                </a:cubicBezTo>
                <a:lnTo>
                  <a:pt x="142" y="740"/>
                </a:lnTo>
                <a:cubicBezTo>
                  <a:pt x="142" y="410"/>
                  <a:pt x="410" y="143"/>
                  <a:pt x="739" y="143"/>
                </a:cubicBezTo>
                <a:lnTo>
                  <a:pt x="739" y="143"/>
                </a:lnTo>
                <a:cubicBezTo>
                  <a:pt x="1069" y="143"/>
                  <a:pt x="1337" y="410"/>
                  <a:pt x="1337" y="740"/>
                </a:cubicBezTo>
                <a:lnTo>
                  <a:pt x="1337" y="740"/>
                </a:lnTo>
                <a:cubicBezTo>
                  <a:pt x="1337" y="1070"/>
                  <a:pt x="1069" y="1338"/>
                  <a:pt x="739" y="1338"/>
                </a:cubicBezTo>
                <a:close/>
                <a:moveTo>
                  <a:pt x="739" y="0"/>
                </a:moveTo>
                <a:lnTo>
                  <a:pt x="739" y="0"/>
                </a:lnTo>
                <a:cubicBezTo>
                  <a:pt x="331" y="0"/>
                  <a:pt x="0" y="332"/>
                  <a:pt x="0" y="740"/>
                </a:cubicBezTo>
                <a:lnTo>
                  <a:pt x="0" y="740"/>
                </a:lnTo>
                <a:cubicBezTo>
                  <a:pt x="0" y="1148"/>
                  <a:pt x="331" y="1480"/>
                  <a:pt x="739" y="1480"/>
                </a:cubicBezTo>
                <a:lnTo>
                  <a:pt x="739" y="1480"/>
                </a:lnTo>
                <a:cubicBezTo>
                  <a:pt x="1148" y="1480"/>
                  <a:pt x="1479" y="1148"/>
                  <a:pt x="1479" y="740"/>
                </a:cubicBezTo>
                <a:lnTo>
                  <a:pt x="1479" y="740"/>
                </a:lnTo>
                <a:cubicBezTo>
                  <a:pt x="1479" y="332"/>
                  <a:pt x="1148" y="0"/>
                  <a:pt x="739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0" name="Freeform 252">
            <a:extLst>
              <a:ext uri="{FF2B5EF4-FFF2-40B4-BE49-F238E27FC236}">
                <a16:creationId xmlns:a16="http://schemas.microsoft.com/office/drawing/2014/main" id="{46FA6D94-F00B-43EF-83C8-5EC6FAA858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1119" y="3473151"/>
            <a:ext cx="1063528" cy="1063528"/>
          </a:xfrm>
          <a:custGeom>
            <a:avLst/>
            <a:gdLst>
              <a:gd name="T0" fmla="*/ 597 w 1196"/>
              <a:gd name="T1" fmla="*/ 1195 h 1196"/>
              <a:gd name="T2" fmla="*/ 597 w 1196"/>
              <a:gd name="T3" fmla="*/ 1195 h 1196"/>
              <a:gd name="T4" fmla="*/ 0 w 1196"/>
              <a:gd name="T5" fmla="*/ 597 h 1196"/>
              <a:gd name="T6" fmla="*/ 0 w 1196"/>
              <a:gd name="T7" fmla="*/ 597 h 1196"/>
              <a:gd name="T8" fmla="*/ 597 w 1196"/>
              <a:gd name="T9" fmla="*/ 0 h 1196"/>
              <a:gd name="T10" fmla="*/ 597 w 1196"/>
              <a:gd name="T11" fmla="*/ 0 h 1196"/>
              <a:gd name="T12" fmla="*/ 1195 w 1196"/>
              <a:gd name="T13" fmla="*/ 597 h 1196"/>
              <a:gd name="T14" fmla="*/ 1195 w 1196"/>
              <a:gd name="T15" fmla="*/ 597 h 1196"/>
              <a:gd name="T16" fmla="*/ 597 w 1196"/>
              <a:gd name="T17" fmla="*/ 1195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96" h="1196">
                <a:moveTo>
                  <a:pt x="597" y="1195"/>
                </a:moveTo>
                <a:lnTo>
                  <a:pt x="597" y="1195"/>
                </a:lnTo>
                <a:cubicBezTo>
                  <a:pt x="268" y="1195"/>
                  <a:pt x="0" y="927"/>
                  <a:pt x="0" y="597"/>
                </a:cubicBezTo>
                <a:lnTo>
                  <a:pt x="0" y="597"/>
                </a:lnTo>
                <a:cubicBezTo>
                  <a:pt x="0" y="267"/>
                  <a:pt x="268" y="0"/>
                  <a:pt x="597" y="0"/>
                </a:cubicBezTo>
                <a:lnTo>
                  <a:pt x="597" y="0"/>
                </a:lnTo>
                <a:cubicBezTo>
                  <a:pt x="927" y="0"/>
                  <a:pt x="1195" y="267"/>
                  <a:pt x="1195" y="597"/>
                </a:cubicBezTo>
                <a:lnTo>
                  <a:pt x="1195" y="597"/>
                </a:lnTo>
                <a:cubicBezTo>
                  <a:pt x="1195" y="927"/>
                  <a:pt x="927" y="1195"/>
                  <a:pt x="597" y="1195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AEC23910-B13E-497E-A609-9199A4740D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0510" y="3747864"/>
            <a:ext cx="583854" cy="568158"/>
          </a:xfrm>
          <a:custGeom>
            <a:avLst/>
            <a:gdLst>
              <a:gd name="connsiteX0" fmla="*/ 465118 w 583854"/>
              <a:gd name="connsiteY0" fmla="*/ 445649 h 568158"/>
              <a:gd name="connsiteX1" fmla="*/ 426730 w 583854"/>
              <a:gd name="connsiteY1" fmla="*/ 492700 h 568158"/>
              <a:gd name="connsiteX2" fmla="*/ 464226 w 583854"/>
              <a:gd name="connsiteY2" fmla="*/ 539751 h 568158"/>
              <a:gd name="connsiteX3" fmla="*/ 464226 w 583854"/>
              <a:gd name="connsiteY3" fmla="*/ 519332 h 568158"/>
              <a:gd name="connsiteX4" fmla="*/ 472260 w 583854"/>
              <a:gd name="connsiteY4" fmla="*/ 513118 h 568158"/>
              <a:gd name="connsiteX5" fmla="*/ 528504 w 583854"/>
              <a:gd name="connsiteY5" fmla="*/ 513118 h 568158"/>
              <a:gd name="connsiteX6" fmla="*/ 569570 w 583854"/>
              <a:gd name="connsiteY6" fmla="*/ 500690 h 568158"/>
              <a:gd name="connsiteX7" fmla="*/ 569570 w 583854"/>
              <a:gd name="connsiteY7" fmla="*/ 460741 h 568158"/>
              <a:gd name="connsiteX8" fmla="*/ 517790 w 583854"/>
              <a:gd name="connsiteY8" fmla="*/ 473170 h 568158"/>
              <a:gd name="connsiteX9" fmla="*/ 472260 w 583854"/>
              <a:gd name="connsiteY9" fmla="*/ 473170 h 568158"/>
              <a:gd name="connsiteX10" fmla="*/ 465118 w 583854"/>
              <a:gd name="connsiteY10" fmla="*/ 466068 h 568158"/>
              <a:gd name="connsiteX11" fmla="*/ 333678 w 583854"/>
              <a:gd name="connsiteY11" fmla="*/ 443463 h 568158"/>
              <a:gd name="connsiteX12" fmla="*/ 387542 w 583854"/>
              <a:gd name="connsiteY12" fmla="*/ 443463 h 568158"/>
              <a:gd name="connsiteX13" fmla="*/ 395490 w 583854"/>
              <a:gd name="connsiteY13" fmla="*/ 450851 h 568158"/>
              <a:gd name="connsiteX14" fmla="*/ 387542 w 583854"/>
              <a:gd name="connsiteY14" fmla="*/ 458238 h 568158"/>
              <a:gd name="connsiteX15" fmla="*/ 333678 w 583854"/>
              <a:gd name="connsiteY15" fmla="*/ 458238 h 568158"/>
              <a:gd name="connsiteX16" fmla="*/ 325732 w 583854"/>
              <a:gd name="connsiteY16" fmla="*/ 450851 h 568158"/>
              <a:gd name="connsiteX17" fmla="*/ 333678 w 583854"/>
              <a:gd name="connsiteY17" fmla="*/ 443463 h 568158"/>
              <a:gd name="connsiteX18" fmla="*/ 333882 w 583854"/>
              <a:gd name="connsiteY18" fmla="*/ 419916 h 568158"/>
              <a:gd name="connsiteX19" fmla="*/ 365580 w 583854"/>
              <a:gd name="connsiteY19" fmla="*/ 419916 h 568158"/>
              <a:gd name="connsiteX20" fmla="*/ 371920 w 583854"/>
              <a:gd name="connsiteY20" fmla="*/ 427303 h 568158"/>
              <a:gd name="connsiteX21" fmla="*/ 365580 w 583854"/>
              <a:gd name="connsiteY21" fmla="*/ 434690 h 568158"/>
              <a:gd name="connsiteX22" fmla="*/ 333882 w 583854"/>
              <a:gd name="connsiteY22" fmla="*/ 434690 h 568158"/>
              <a:gd name="connsiteX23" fmla="*/ 325732 w 583854"/>
              <a:gd name="connsiteY23" fmla="*/ 427303 h 568158"/>
              <a:gd name="connsiteX24" fmla="*/ 333882 w 583854"/>
              <a:gd name="connsiteY24" fmla="*/ 419916 h 568158"/>
              <a:gd name="connsiteX25" fmla="*/ 542788 w 583854"/>
              <a:gd name="connsiteY25" fmla="*/ 413690 h 568158"/>
              <a:gd name="connsiteX26" fmla="*/ 542788 w 583854"/>
              <a:gd name="connsiteY26" fmla="*/ 457190 h 568158"/>
              <a:gd name="connsiteX27" fmla="*/ 562428 w 583854"/>
              <a:gd name="connsiteY27" fmla="*/ 447425 h 568158"/>
              <a:gd name="connsiteX28" fmla="*/ 569570 w 583854"/>
              <a:gd name="connsiteY28" fmla="*/ 430557 h 568158"/>
              <a:gd name="connsiteX29" fmla="*/ 542788 w 583854"/>
              <a:gd name="connsiteY29" fmla="*/ 413690 h 568158"/>
              <a:gd name="connsiteX30" fmla="*/ 195510 w 583854"/>
              <a:gd name="connsiteY30" fmla="*/ 340007 h 568158"/>
              <a:gd name="connsiteX31" fmla="*/ 195510 w 583854"/>
              <a:gd name="connsiteY31" fmla="*/ 408364 h 568158"/>
              <a:gd name="connsiteX32" fmla="*/ 291034 w 583854"/>
              <a:gd name="connsiteY32" fmla="*/ 408364 h 568158"/>
              <a:gd name="connsiteX33" fmla="*/ 291034 w 583854"/>
              <a:gd name="connsiteY33" fmla="*/ 340007 h 568158"/>
              <a:gd name="connsiteX34" fmla="*/ 165290 w 583854"/>
              <a:gd name="connsiteY34" fmla="*/ 274712 h 568158"/>
              <a:gd name="connsiteX35" fmla="*/ 171754 w 583854"/>
              <a:gd name="connsiteY35" fmla="*/ 281537 h 568158"/>
              <a:gd name="connsiteX36" fmla="*/ 171754 w 583854"/>
              <a:gd name="connsiteY36" fmla="*/ 306279 h 568158"/>
              <a:gd name="connsiteX37" fmla="*/ 165290 w 583854"/>
              <a:gd name="connsiteY37" fmla="*/ 313104 h 568158"/>
              <a:gd name="connsiteX38" fmla="*/ 156978 w 583854"/>
              <a:gd name="connsiteY38" fmla="*/ 306279 h 568158"/>
              <a:gd name="connsiteX39" fmla="*/ 156978 w 583854"/>
              <a:gd name="connsiteY39" fmla="*/ 281537 h 568158"/>
              <a:gd name="connsiteX40" fmla="*/ 165290 w 583854"/>
              <a:gd name="connsiteY40" fmla="*/ 274712 h 568158"/>
              <a:gd name="connsiteX41" fmla="*/ 382094 w 583854"/>
              <a:gd name="connsiteY41" fmla="*/ 259222 h 568158"/>
              <a:gd name="connsiteX42" fmla="*/ 382094 w 583854"/>
              <a:gd name="connsiteY42" fmla="*/ 321364 h 568158"/>
              <a:gd name="connsiteX43" fmla="*/ 411554 w 583854"/>
              <a:gd name="connsiteY43" fmla="*/ 304497 h 568158"/>
              <a:gd name="connsiteX44" fmla="*/ 415126 w 583854"/>
              <a:gd name="connsiteY44" fmla="*/ 302722 h 568158"/>
              <a:gd name="connsiteX45" fmla="*/ 419588 w 583854"/>
              <a:gd name="connsiteY45" fmla="*/ 304497 h 568158"/>
              <a:gd name="connsiteX46" fmla="*/ 447264 w 583854"/>
              <a:gd name="connsiteY46" fmla="*/ 321364 h 568158"/>
              <a:gd name="connsiteX47" fmla="*/ 447264 w 583854"/>
              <a:gd name="connsiteY47" fmla="*/ 259222 h 568158"/>
              <a:gd name="connsiteX48" fmla="*/ 313352 w 583854"/>
              <a:gd name="connsiteY48" fmla="*/ 259222 h 568158"/>
              <a:gd name="connsiteX49" fmla="*/ 305318 w 583854"/>
              <a:gd name="connsiteY49" fmla="*/ 267212 h 568158"/>
              <a:gd name="connsiteX50" fmla="*/ 305318 w 583854"/>
              <a:gd name="connsiteY50" fmla="*/ 472282 h 568158"/>
              <a:gd name="connsiteX51" fmla="*/ 313352 w 583854"/>
              <a:gd name="connsiteY51" fmla="*/ 481159 h 568158"/>
              <a:gd name="connsiteX52" fmla="*/ 418696 w 583854"/>
              <a:gd name="connsiteY52" fmla="*/ 481159 h 568158"/>
              <a:gd name="connsiteX53" fmla="*/ 466904 w 583854"/>
              <a:gd name="connsiteY53" fmla="*/ 420792 h 568158"/>
              <a:gd name="connsiteX54" fmla="*/ 474938 w 583854"/>
              <a:gd name="connsiteY54" fmla="*/ 419017 h 568158"/>
              <a:gd name="connsiteX55" fmla="*/ 479402 w 583854"/>
              <a:gd name="connsiteY55" fmla="*/ 425231 h 568158"/>
              <a:gd name="connsiteX56" fmla="*/ 479402 w 583854"/>
              <a:gd name="connsiteY56" fmla="*/ 458966 h 568158"/>
              <a:gd name="connsiteX57" fmla="*/ 516004 w 583854"/>
              <a:gd name="connsiteY57" fmla="*/ 458966 h 568158"/>
              <a:gd name="connsiteX58" fmla="*/ 528504 w 583854"/>
              <a:gd name="connsiteY58" fmla="*/ 458078 h 568158"/>
              <a:gd name="connsiteX59" fmla="*/ 528504 w 583854"/>
              <a:gd name="connsiteY59" fmla="*/ 267212 h 568158"/>
              <a:gd name="connsiteX60" fmla="*/ 520468 w 583854"/>
              <a:gd name="connsiteY60" fmla="*/ 259222 h 568158"/>
              <a:gd name="connsiteX61" fmla="*/ 461548 w 583854"/>
              <a:gd name="connsiteY61" fmla="*/ 259222 h 568158"/>
              <a:gd name="connsiteX62" fmla="*/ 461548 w 583854"/>
              <a:gd name="connsiteY62" fmla="*/ 334681 h 568158"/>
              <a:gd name="connsiteX63" fmla="*/ 457976 w 583854"/>
              <a:gd name="connsiteY63" fmla="*/ 340895 h 568158"/>
              <a:gd name="connsiteX64" fmla="*/ 455298 w 583854"/>
              <a:gd name="connsiteY64" fmla="*/ 341783 h 568158"/>
              <a:gd name="connsiteX65" fmla="*/ 451728 w 583854"/>
              <a:gd name="connsiteY65" fmla="*/ 340895 h 568158"/>
              <a:gd name="connsiteX66" fmla="*/ 415126 w 583854"/>
              <a:gd name="connsiteY66" fmla="*/ 319589 h 568158"/>
              <a:gd name="connsiteX67" fmla="*/ 379416 w 583854"/>
              <a:gd name="connsiteY67" fmla="*/ 340895 h 568158"/>
              <a:gd name="connsiteX68" fmla="*/ 372274 w 583854"/>
              <a:gd name="connsiteY68" fmla="*/ 340895 h 568158"/>
              <a:gd name="connsiteX69" fmla="*/ 367810 w 583854"/>
              <a:gd name="connsiteY69" fmla="*/ 334681 h 568158"/>
              <a:gd name="connsiteX70" fmla="*/ 367810 w 583854"/>
              <a:gd name="connsiteY70" fmla="*/ 259222 h 568158"/>
              <a:gd name="connsiteX71" fmla="*/ 274964 w 583854"/>
              <a:gd name="connsiteY71" fmla="*/ 171335 h 568158"/>
              <a:gd name="connsiteX72" fmla="*/ 229434 w 583854"/>
              <a:gd name="connsiteY72" fmla="*/ 197080 h 568158"/>
              <a:gd name="connsiteX73" fmla="*/ 195510 w 583854"/>
              <a:gd name="connsiteY73" fmla="*/ 182876 h 568158"/>
              <a:gd name="connsiteX74" fmla="*/ 195510 w 583854"/>
              <a:gd name="connsiteY74" fmla="*/ 325803 h 568158"/>
              <a:gd name="connsiteX75" fmla="*/ 291034 w 583854"/>
              <a:gd name="connsiteY75" fmla="*/ 325803 h 568158"/>
              <a:gd name="connsiteX76" fmla="*/ 291034 w 583854"/>
              <a:gd name="connsiteY76" fmla="*/ 267212 h 568158"/>
              <a:gd name="connsiteX77" fmla="*/ 313352 w 583854"/>
              <a:gd name="connsiteY77" fmla="*/ 245018 h 568158"/>
              <a:gd name="connsiteX78" fmla="*/ 375844 w 583854"/>
              <a:gd name="connsiteY78" fmla="*/ 245018 h 568158"/>
              <a:gd name="connsiteX79" fmla="*/ 408876 w 583854"/>
              <a:gd name="connsiteY79" fmla="*/ 245018 h 568158"/>
              <a:gd name="connsiteX80" fmla="*/ 408876 w 583854"/>
              <a:gd name="connsiteY80" fmla="*/ 197080 h 568158"/>
              <a:gd name="connsiteX81" fmla="*/ 363346 w 583854"/>
              <a:gd name="connsiteY81" fmla="*/ 171335 h 568158"/>
              <a:gd name="connsiteX82" fmla="*/ 319602 w 583854"/>
              <a:gd name="connsiteY82" fmla="*/ 197080 h 568158"/>
              <a:gd name="connsiteX83" fmla="*/ 274964 w 583854"/>
              <a:gd name="connsiteY83" fmla="*/ 171335 h 568158"/>
              <a:gd name="connsiteX84" fmla="*/ 96416 w 583854"/>
              <a:gd name="connsiteY84" fmla="*/ 171335 h 568158"/>
              <a:gd name="connsiteX85" fmla="*/ 51780 w 583854"/>
              <a:gd name="connsiteY85" fmla="*/ 197080 h 568158"/>
              <a:gd name="connsiteX86" fmla="*/ 49994 w 583854"/>
              <a:gd name="connsiteY86" fmla="*/ 196192 h 568158"/>
              <a:gd name="connsiteX87" fmla="*/ 49994 w 583854"/>
              <a:gd name="connsiteY87" fmla="*/ 391496 h 568158"/>
              <a:gd name="connsiteX88" fmla="*/ 67848 w 583854"/>
              <a:gd name="connsiteY88" fmla="*/ 408364 h 568158"/>
              <a:gd name="connsiteX89" fmla="*/ 181226 w 583854"/>
              <a:gd name="connsiteY89" fmla="*/ 408364 h 568158"/>
              <a:gd name="connsiteX90" fmla="*/ 181226 w 583854"/>
              <a:gd name="connsiteY90" fmla="*/ 177549 h 568158"/>
              <a:gd name="connsiteX91" fmla="*/ 141054 w 583854"/>
              <a:gd name="connsiteY91" fmla="*/ 197080 h 568158"/>
              <a:gd name="connsiteX92" fmla="*/ 96416 w 583854"/>
              <a:gd name="connsiteY92" fmla="*/ 171335 h 568158"/>
              <a:gd name="connsiteX93" fmla="*/ 371380 w 583854"/>
              <a:gd name="connsiteY93" fmla="*/ 99428 h 568158"/>
              <a:gd name="connsiteX94" fmla="*/ 371380 w 583854"/>
              <a:gd name="connsiteY94" fmla="*/ 145590 h 568158"/>
              <a:gd name="connsiteX95" fmla="*/ 408876 w 583854"/>
              <a:gd name="connsiteY95" fmla="*/ 181988 h 568158"/>
              <a:gd name="connsiteX96" fmla="*/ 445478 w 583854"/>
              <a:gd name="connsiteY96" fmla="*/ 145590 h 568158"/>
              <a:gd name="connsiteX97" fmla="*/ 445478 w 583854"/>
              <a:gd name="connsiteY97" fmla="*/ 99428 h 568158"/>
              <a:gd name="connsiteX98" fmla="*/ 282106 w 583854"/>
              <a:gd name="connsiteY98" fmla="*/ 99428 h 568158"/>
              <a:gd name="connsiteX99" fmla="*/ 282106 w 583854"/>
              <a:gd name="connsiteY99" fmla="*/ 145590 h 568158"/>
              <a:gd name="connsiteX100" fmla="*/ 319602 w 583854"/>
              <a:gd name="connsiteY100" fmla="*/ 181988 h 568158"/>
              <a:gd name="connsiteX101" fmla="*/ 356204 w 583854"/>
              <a:gd name="connsiteY101" fmla="*/ 145590 h 568158"/>
              <a:gd name="connsiteX102" fmla="*/ 356204 w 583854"/>
              <a:gd name="connsiteY102" fmla="*/ 99428 h 568158"/>
              <a:gd name="connsiteX103" fmla="*/ 192832 w 583854"/>
              <a:gd name="connsiteY103" fmla="*/ 99428 h 568158"/>
              <a:gd name="connsiteX104" fmla="*/ 192832 w 583854"/>
              <a:gd name="connsiteY104" fmla="*/ 145590 h 568158"/>
              <a:gd name="connsiteX105" fmla="*/ 229434 w 583854"/>
              <a:gd name="connsiteY105" fmla="*/ 181988 h 568158"/>
              <a:gd name="connsiteX106" fmla="*/ 266930 w 583854"/>
              <a:gd name="connsiteY106" fmla="*/ 145590 h 568158"/>
              <a:gd name="connsiteX107" fmla="*/ 266930 w 583854"/>
              <a:gd name="connsiteY107" fmla="*/ 99428 h 568158"/>
              <a:gd name="connsiteX108" fmla="*/ 103558 w 583854"/>
              <a:gd name="connsiteY108" fmla="*/ 99428 h 568158"/>
              <a:gd name="connsiteX109" fmla="*/ 103558 w 583854"/>
              <a:gd name="connsiteY109" fmla="*/ 145590 h 568158"/>
              <a:gd name="connsiteX110" fmla="*/ 141054 w 583854"/>
              <a:gd name="connsiteY110" fmla="*/ 181988 h 568158"/>
              <a:gd name="connsiteX111" fmla="*/ 177656 w 583854"/>
              <a:gd name="connsiteY111" fmla="*/ 145590 h 568158"/>
              <a:gd name="connsiteX112" fmla="*/ 177656 w 583854"/>
              <a:gd name="connsiteY112" fmla="*/ 99428 h 568158"/>
              <a:gd name="connsiteX113" fmla="*/ 14284 w 583854"/>
              <a:gd name="connsiteY113" fmla="*/ 99428 h 568158"/>
              <a:gd name="connsiteX114" fmla="*/ 14284 w 583854"/>
              <a:gd name="connsiteY114" fmla="*/ 145590 h 568158"/>
              <a:gd name="connsiteX115" fmla="*/ 51780 w 583854"/>
              <a:gd name="connsiteY115" fmla="*/ 181988 h 568158"/>
              <a:gd name="connsiteX116" fmla="*/ 89274 w 583854"/>
              <a:gd name="connsiteY116" fmla="*/ 145590 h 568158"/>
              <a:gd name="connsiteX117" fmla="*/ 89274 w 583854"/>
              <a:gd name="connsiteY117" fmla="*/ 99428 h 568158"/>
              <a:gd name="connsiteX118" fmla="*/ 332100 w 583854"/>
              <a:gd name="connsiteY118" fmla="*/ 14204 h 568158"/>
              <a:gd name="connsiteX119" fmla="*/ 367810 w 583854"/>
              <a:gd name="connsiteY119" fmla="*/ 85224 h 568158"/>
              <a:gd name="connsiteX120" fmla="*/ 437444 w 583854"/>
              <a:gd name="connsiteY120" fmla="*/ 85224 h 568158"/>
              <a:gd name="connsiteX121" fmla="*/ 386558 w 583854"/>
              <a:gd name="connsiteY121" fmla="*/ 23969 h 568158"/>
              <a:gd name="connsiteX122" fmla="*/ 365132 w 583854"/>
              <a:gd name="connsiteY122" fmla="*/ 14204 h 568158"/>
              <a:gd name="connsiteX123" fmla="*/ 272286 w 583854"/>
              <a:gd name="connsiteY123" fmla="*/ 14204 h 568158"/>
              <a:gd name="connsiteX124" fmla="*/ 280320 w 583854"/>
              <a:gd name="connsiteY124" fmla="*/ 85224 h 568158"/>
              <a:gd name="connsiteX125" fmla="*/ 351740 w 583854"/>
              <a:gd name="connsiteY125" fmla="*/ 85224 h 568158"/>
              <a:gd name="connsiteX126" fmla="*/ 316030 w 583854"/>
              <a:gd name="connsiteY126" fmla="*/ 14204 h 568158"/>
              <a:gd name="connsiteX127" fmla="*/ 200866 w 583854"/>
              <a:gd name="connsiteY127" fmla="*/ 14204 h 568158"/>
              <a:gd name="connsiteX128" fmla="*/ 191940 w 583854"/>
              <a:gd name="connsiteY128" fmla="*/ 85224 h 568158"/>
              <a:gd name="connsiteX129" fmla="*/ 265144 w 583854"/>
              <a:gd name="connsiteY129" fmla="*/ 85224 h 568158"/>
              <a:gd name="connsiteX130" fmla="*/ 257110 w 583854"/>
              <a:gd name="connsiteY130" fmla="*/ 14204 h 568158"/>
              <a:gd name="connsiteX131" fmla="*/ 144624 w 583854"/>
              <a:gd name="connsiteY131" fmla="*/ 14204 h 568158"/>
              <a:gd name="connsiteX132" fmla="*/ 108022 w 583854"/>
              <a:gd name="connsiteY132" fmla="*/ 85224 h 568158"/>
              <a:gd name="connsiteX133" fmla="*/ 177656 w 583854"/>
              <a:gd name="connsiteY133" fmla="*/ 85224 h 568158"/>
              <a:gd name="connsiteX134" fmla="*/ 185690 w 583854"/>
              <a:gd name="connsiteY134" fmla="*/ 14204 h 568158"/>
              <a:gd name="connsiteX135" fmla="*/ 94630 w 583854"/>
              <a:gd name="connsiteY135" fmla="*/ 14204 h 568158"/>
              <a:gd name="connsiteX136" fmla="*/ 74098 w 583854"/>
              <a:gd name="connsiteY136" fmla="*/ 23969 h 568158"/>
              <a:gd name="connsiteX137" fmla="*/ 22318 w 583854"/>
              <a:gd name="connsiteY137" fmla="*/ 85224 h 568158"/>
              <a:gd name="connsiteX138" fmla="*/ 91060 w 583854"/>
              <a:gd name="connsiteY138" fmla="*/ 85224 h 568158"/>
              <a:gd name="connsiteX139" fmla="*/ 128554 w 583854"/>
              <a:gd name="connsiteY139" fmla="*/ 14204 h 568158"/>
              <a:gd name="connsiteX140" fmla="*/ 94630 w 583854"/>
              <a:gd name="connsiteY140" fmla="*/ 0 h 568158"/>
              <a:gd name="connsiteX141" fmla="*/ 365132 w 583854"/>
              <a:gd name="connsiteY141" fmla="*/ 0 h 568158"/>
              <a:gd name="connsiteX142" fmla="*/ 397270 w 583854"/>
              <a:gd name="connsiteY142" fmla="*/ 14204 h 568158"/>
              <a:gd name="connsiteX143" fmla="*/ 457976 w 583854"/>
              <a:gd name="connsiteY143" fmla="*/ 87887 h 568158"/>
              <a:gd name="connsiteX144" fmla="*/ 459762 w 583854"/>
              <a:gd name="connsiteY144" fmla="*/ 92326 h 568158"/>
              <a:gd name="connsiteX145" fmla="*/ 460654 w 583854"/>
              <a:gd name="connsiteY145" fmla="*/ 92326 h 568158"/>
              <a:gd name="connsiteX146" fmla="*/ 460654 w 583854"/>
              <a:gd name="connsiteY146" fmla="*/ 145590 h 568158"/>
              <a:gd name="connsiteX147" fmla="*/ 424052 w 583854"/>
              <a:gd name="connsiteY147" fmla="*/ 193529 h 568158"/>
              <a:gd name="connsiteX148" fmla="*/ 424052 w 583854"/>
              <a:gd name="connsiteY148" fmla="*/ 194417 h 568158"/>
              <a:gd name="connsiteX149" fmla="*/ 424052 w 583854"/>
              <a:gd name="connsiteY149" fmla="*/ 245018 h 568158"/>
              <a:gd name="connsiteX150" fmla="*/ 455298 w 583854"/>
              <a:gd name="connsiteY150" fmla="*/ 245018 h 568158"/>
              <a:gd name="connsiteX151" fmla="*/ 520468 w 583854"/>
              <a:gd name="connsiteY151" fmla="*/ 245018 h 568158"/>
              <a:gd name="connsiteX152" fmla="*/ 542788 w 583854"/>
              <a:gd name="connsiteY152" fmla="*/ 267212 h 568158"/>
              <a:gd name="connsiteX153" fmla="*/ 542788 w 583854"/>
              <a:gd name="connsiteY153" fmla="*/ 399486 h 568158"/>
              <a:gd name="connsiteX154" fmla="*/ 583854 w 583854"/>
              <a:gd name="connsiteY154" fmla="*/ 430557 h 568158"/>
              <a:gd name="connsiteX155" fmla="*/ 583854 w 583854"/>
              <a:gd name="connsiteY155" fmla="*/ 502465 h 568158"/>
              <a:gd name="connsiteX156" fmla="*/ 582960 w 583854"/>
              <a:gd name="connsiteY156" fmla="*/ 505128 h 568158"/>
              <a:gd name="connsiteX157" fmla="*/ 528504 w 583854"/>
              <a:gd name="connsiteY157" fmla="*/ 527322 h 568158"/>
              <a:gd name="connsiteX158" fmla="*/ 478510 w 583854"/>
              <a:gd name="connsiteY158" fmla="*/ 527322 h 568158"/>
              <a:gd name="connsiteX159" fmla="*/ 478510 w 583854"/>
              <a:gd name="connsiteY159" fmla="*/ 560169 h 568158"/>
              <a:gd name="connsiteX160" fmla="*/ 474046 w 583854"/>
              <a:gd name="connsiteY160" fmla="*/ 567271 h 568158"/>
              <a:gd name="connsiteX161" fmla="*/ 472260 w 583854"/>
              <a:gd name="connsiteY161" fmla="*/ 568158 h 568158"/>
              <a:gd name="connsiteX162" fmla="*/ 466012 w 583854"/>
              <a:gd name="connsiteY162" fmla="*/ 564607 h 568158"/>
              <a:gd name="connsiteX163" fmla="*/ 411554 w 583854"/>
              <a:gd name="connsiteY163" fmla="*/ 498026 h 568158"/>
              <a:gd name="connsiteX164" fmla="*/ 410662 w 583854"/>
              <a:gd name="connsiteY164" fmla="*/ 495363 h 568158"/>
              <a:gd name="connsiteX165" fmla="*/ 313352 w 583854"/>
              <a:gd name="connsiteY165" fmla="*/ 495363 h 568158"/>
              <a:gd name="connsiteX166" fmla="*/ 291034 w 583854"/>
              <a:gd name="connsiteY166" fmla="*/ 472282 h 568158"/>
              <a:gd name="connsiteX167" fmla="*/ 291034 w 583854"/>
              <a:gd name="connsiteY167" fmla="*/ 423455 h 568158"/>
              <a:gd name="connsiteX168" fmla="*/ 67848 w 583854"/>
              <a:gd name="connsiteY168" fmla="*/ 423455 h 568158"/>
              <a:gd name="connsiteX169" fmla="*/ 35710 w 583854"/>
              <a:gd name="connsiteY169" fmla="*/ 391496 h 568158"/>
              <a:gd name="connsiteX170" fmla="*/ 35710 w 583854"/>
              <a:gd name="connsiteY170" fmla="*/ 293134 h 568158"/>
              <a:gd name="connsiteX171" fmla="*/ 35710 w 583854"/>
              <a:gd name="connsiteY171" fmla="*/ 194417 h 568158"/>
              <a:gd name="connsiteX172" fmla="*/ 36602 w 583854"/>
              <a:gd name="connsiteY172" fmla="*/ 193529 h 568158"/>
              <a:gd name="connsiteX173" fmla="*/ 19522 w 583854"/>
              <a:gd name="connsiteY173" fmla="*/ 181653 h 568158"/>
              <a:gd name="connsiteX174" fmla="*/ 10266 w 583854"/>
              <a:gd name="connsiteY174" fmla="*/ 175219 h 568158"/>
              <a:gd name="connsiteX175" fmla="*/ 0 w 583854"/>
              <a:gd name="connsiteY175" fmla="*/ 145590 h 568158"/>
              <a:gd name="connsiteX176" fmla="*/ 0 w 583854"/>
              <a:gd name="connsiteY176" fmla="*/ 92326 h 568158"/>
              <a:gd name="connsiteX177" fmla="*/ 892 w 583854"/>
              <a:gd name="connsiteY177" fmla="*/ 87887 h 568158"/>
              <a:gd name="connsiteX178" fmla="*/ 62492 w 583854"/>
              <a:gd name="connsiteY178" fmla="*/ 14204 h 568158"/>
              <a:gd name="connsiteX179" fmla="*/ 94630 w 583854"/>
              <a:gd name="connsiteY179" fmla="*/ 0 h 5681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</a:cxnLst>
            <a:rect l="l" t="t" r="r" b="b"/>
            <a:pathLst>
              <a:path w="583854" h="568158">
                <a:moveTo>
                  <a:pt x="465118" y="445649"/>
                </a:moveTo>
                <a:lnTo>
                  <a:pt x="426730" y="492700"/>
                </a:lnTo>
                <a:lnTo>
                  <a:pt x="464226" y="539751"/>
                </a:lnTo>
                <a:lnTo>
                  <a:pt x="464226" y="519332"/>
                </a:lnTo>
                <a:cubicBezTo>
                  <a:pt x="464226" y="515781"/>
                  <a:pt x="466904" y="513118"/>
                  <a:pt x="472260" y="513118"/>
                </a:cubicBezTo>
                <a:lnTo>
                  <a:pt x="528504" y="513118"/>
                </a:lnTo>
                <a:cubicBezTo>
                  <a:pt x="557964" y="513118"/>
                  <a:pt x="566892" y="504241"/>
                  <a:pt x="569570" y="500690"/>
                </a:cubicBezTo>
                <a:lnTo>
                  <a:pt x="569570" y="460741"/>
                </a:lnTo>
                <a:cubicBezTo>
                  <a:pt x="552608" y="473170"/>
                  <a:pt x="528504" y="473170"/>
                  <a:pt x="517790" y="473170"/>
                </a:cubicBezTo>
                <a:lnTo>
                  <a:pt x="472260" y="473170"/>
                </a:lnTo>
                <a:cubicBezTo>
                  <a:pt x="467796" y="473170"/>
                  <a:pt x="465118" y="469619"/>
                  <a:pt x="465118" y="466068"/>
                </a:cubicBezTo>
                <a:close/>
                <a:moveTo>
                  <a:pt x="333678" y="443463"/>
                </a:moveTo>
                <a:lnTo>
                  <a:pt x="387542" y="443463"/>
                </a:lnTo>
                <a:cubicBezTo>
                  <a:pt x="391958" y="443463"/>
                  <a:pt x="395490" y="447157"/>
                  <a:pt x="395490" y="450851"/>
                </a:cubicBezTo>
                <a:cubicBezTo>
                  <a:pt x="395490" y="455468"/>
                  <a:pt x="391958" y="458238"/>
                  <a:pt x="387542" y="458238"/>
                </a:cubicBezTo>
                <a:lnTo>
                  <a:pt x="333678" y="458238"/>
                </a:lnTo>
                <a:cubicBezTo>
                  <a:pt x="328382" y="458238"/>
                  <a:pt x="325732" y="455468"/>
                  <a:pt x="325732" y="450851"/>
                </a:cubicBezTo>
                <a:cubicBezTo>
                  <a:pt x="325732" y="447157"/>
                  <a:pt x="328382" y="443463"/>
                  <a:pt x="333678" y="443463"/>
                </a:cubicBezTo>
                <a:close/>
                <a:moveTo>
                  <a:pt x="333882" y="419916"/>
                </a:moveTo>
                <a:lnTo>
                  <a:pt x="365580" y="419916"/>
                </a:lnTo>
                <a:cubicBezTo>
                  <a:pt x="369204" y="419916"/>
                  <a:pt x="371920" y="423610"/>
                  <a:pt x="371920" y="427303"/>
                </a:cubicBezTo>
                <a:cubicBezTo>
                  <a:pt x="371920" y="431920"/>
                  <a:pt x="369204" y="434690"/>
                  <a:pt x="365580" y="434690"/>
                </a:cubicBezTo>
                <a:lnTo>
                  <a:pt x="333882" y="434690"/>
                </a:lnTo>
                <a:cubicBezTo>
                  <a:pt x="328448" y="434690"/>
                  <a:pt x="325732" y="431920"/>
                  <a:pt x="325732" y="427303"/>
                </a:cubicBezTo>
                <a:cubicBezTo>
                  <a:pt x="325732" y="423610"/>
                  <a:pt x="328448" y="419916"/>
                  <a:pt x="333882" y="419916"/>
                </a:cubicBezTo>
                <a:close/>
                <a:moveTo>
                  <a:pt x="542788" y="413690"/>
                </a:moveTo>
                <a:lnTo>
                  <a:pt x="542788" y="457190"/>
                </a:lnTo>
                <a:cubicBezTo>
                  <a:pt x="550822" y="455415"/>
                  <a:pt x="557964" y="452751"/>
                  <a:pt x="562428" y="447425"/>
                </a:cubicBezTo>
                <a:cubicBezTo>
                  <a:pt x="566892" y="443874"/>
                  <a:pt x="569570" y="437659"/>
                  <a:pt x="569570" y="430557"/>
                </a:cubicBezTo>
                <a:cubicBezTo>
                  <a:pt x="569570" y="428782"/>
                  <a:pt x="566892" y="415466"/>
                  <a:pt x="542788" y="413690"/>
                </a:cubicBezTo>
                <a:close/>
                <a:moveTo>
                  <a:pt x="195510" y="340007"/>
                </a:moveTo>
                <a:lnTo>
                  <a:pt x="195510" y="408364"/>
                </a:lnTo>
                <a:lnTo>
                  <a:pt x="291034" y="408364"/>
                </a:lnTo>
                <a:lnTo>
                  <a:pt x="291034" y="340007"/>
                </a:lnTo>
                <a:close/>
                <a:moveTo>
                  <a:pt x="165290" y="274712"/>
                </a:moveTo>
                <a:cubicBezTo>
                  <a:pt x="168984" y="274712"/>
                  <a:pt x="171754" y="278124"/>
                  <a:pt x="171754" y="281537"/>
                </a:cubicBezTo>
                <a:lnTo>
                  <a:pt x="171754" y="306279"/>
                </a:lnTo>
                <a:cubicBezTo>
                  <a:pt x="171754" y="309691"/>
                  <a:pt x="168984" y="313104"/>
                  <a:pt x="165290" y="313104"/>
                </a:cubicBezTo>
                <a:cubicBezTo>
                  <a:pt x="159750" y="313104"/>
                  <a:pt x="156978" y="309691"/>
                  <a:pt x="156978" y="306279"/>
                </a:cubicBezTo>
                <a:lnTo>
                  <a:pt x="156978" y="281537"/>
                </a:lnTo>
                <a:cubicBezTo>
                  <a:pt x="156978" y="278124"/>
                  <a:pt x="159750" y="274712"/>
                  <a:pt x="165290" y="274712"/>
                </a:cubicBezTo>
                <a:close/>
                <a:moveTo>
                  <a:pt x="382094" y="259222"/>
                </a:moveTo>
                <a:lnTo>
                  <a:pt x="382094" y="321364"/>
                </a:lnTo>
                <a:lnTo>
                  <a:pt x="411554" y="304497"/>
                </a:lnTo>
                <a:cubicBezTo>
                  <a:pt x="412446" y="303609"/>
                  <a:pt x="414232" y="302722"/>
                  <a:pt x="415126" y="302722"/>
                </a:cubicBezTo>
                <a:cubicBezTo>
                  <a:pt x="416018" y="302722"/>
                  <a:pt x="417804" y="303609"/>
                  <a:pt x="419588" y="304497"/>
                </a:cubicBezTo>
                <a:lnTo>
                  <a:pt x="447264" y="321364"/>
                </a:lnTo>
                <a:lnTo>
                  <a:pt x="447264" y="259222"/>
                </a:lnTo>
                <a:close/>
                <a:moveTo>
                  <a:pt x="313352" y="259222"/>
                </a:moveTo>
                <a:cubicBezTo>
                  <a:pt x="307996" y="259222"/>
                  <a:pt x="305318" y="261885"/>
                  <a:pt x="305318" y="267212"/>
                </a:cubicBezTo>
                <a:lnTo>
                  <a:pt x="305318" y="472282"/>
                </a:lnTo>
                <a:cubicBezTo>
                  <a:pt x="305318" y="477608"/>
                  <a:pt x="307996" y="481159"/>
                  <a:pt x="313352" y="481159"/>
                </a:cubicBezTo>
                <a:lnTo>
                  <a:pt x="418696" y="481159"/>
                </a:lnTo>
                <a:lnTo>
                  <a:pt x="466904" y="420792"/>
                </a:lnTo>
                <a:cubicBezTo>
                  <a:pt x="468690" y="419017"/>
                  <a:pt x="472260" y="418129"/>
                  <a:pt x="474938" y="419017"/>
                </a:cubicBezTo>
                <a:cubicBezTo>
                  <a:pt x="477616" y="419904"/>
                  <a:pt x="479402" y="422568"/>
                  <a:pt x="479402" y="425231"/>
                </a:cubicBezTo>
                <a:lnTo>
                  <a:pt x="479402" y="458966"/>
                </a:lnTo>
                <a:lnTo>
                  <a:pt x="516004" y="458966"/>
                </a:lnTo>
                <a:cubicBezTo>
                  <a:pt x="520468" y="458966"/>
                  <a:pt x="524040" y="458966"/>
                  <a:pt x="528504" y="458078"/>
                </a:cubicBezTo>
                <a:lnTo>
                  <a:pt x="528504" y="267212"/>
                </a:lnTo>
                <a:cubicBezTo>
                  <a:pt x="528504" y="261885"/>
                  <a:pt x="524932" y="259222"/>
                  <a:pt x="520468" y="259222"/>
                </a:cubicBezTo>
                <a:lnTo>
                  <a:pt x="461548" y="259222"/>
                </a:lnTo>
                <a:lnTo>
                  <a:pt x="461548" y="334681"/>
                </a:lnTo>
                <a:cubicBezTo>
                  <a:pt x="461548" y="336456"/>
                  <a:pt x="460654" y="340007"/>
                  <a:pt x="457976" y="340895"/>
                </a:cubicBezTo>
                <a:cubicBezTo>
                  <a:pt x="457976" y="340895"/>
                  <a:pt x="456192" y="341783"/>
                  <a:pt x="455298" y="341783"/>
                </a:cubicBezTo>
                <a:cubicBezTo>
                  <a:pt x="453512" y="341783"/>
                  <a:pt x="451728" y="340895"/>
                  <a:pt x="451728" y="340895"/>
                </a:cubicBezTo>
                <a:lnTo>
                  <a:pt x="415126" y="319589"/>
                </a:lnTo>
                <a:lnTo>
                  <a:pt x="379416" y="340895"/>
                </a:lnTo>
                <a:cubicBezTo>
                  <a:pt x="377630" y="341783"/>
                  <a:pt x="374058" y="341783"/>
                  <a:pt x="372274" y="340895"/>
                </a:cubicBezTo>
                <a:cubicBezTo>
                  <a:pt x="369596" y="340007"/>
                  <a:pt x="367810" y="336456"/>
                  <a:pt x="367810" y="334681"/>
                </a:cubicBezTo>
                <a:lnTo>
                  <a:pt x="367810" y="259222"/>
                </a:lnTo>
                <a:close/>
                <a:moveTo>
                  <a:pt x="274964" y="171335"/>
                </a:moveTo>
                <a:cubicBezTo>
                  <a:pt x="265144" y="186427"/>
                  <a:pt x="249076" y="197080"/>
                  <a:pt x="229434" y="197080"/>
                </a:cubicBezTo>
                <a:cubicBezTo>
                  <a:pt x="216936" y="197080"/>
                  <a:pt x="204438" y="191753"/>
                  <a:pt x="195510" y="182876"/>
                </a:cubicBezTo>
                <a:lnTo>
                  <a:pt x="195510" y="325803"/>
                </a:lnTo>
                <a:lnTo>
                  <a:pt x="291034" y="325803"/>
                </a:lnTo>
                <a:lnTo>
                  <a:pt x="291034" y="267212"/>
                </a:lnTo>
                <a:cubicBezTo>
                  <a:pt x="291034" y="254783"/>
                  <a:pt x="300854" y="245018"/>
                  <a:pt x="313352" y="245018"/>
                </a:cubicBezTo>
                <a:lnTo>
                  <a:pt x="375844" y="245018"/>
                </a:lnTo>
                <a:lnTo>
                  <a:pt x="408876" y="245018"/>
                </a:lnTo>
                <a:lnTo>
                  <a:pt x="408876" y="197080"/>
                </a:lnTo>
                <a:cubicBezTo>
                  <a:pt x="389236" y="197080"/>
                  <a:pt x="372274" y="186427"/>
                  <a:pt x="363346" y="171335"/>
                </a:cubicBezTo>
                <a:cubicBezTo>
                  <a:pt x="355312" y="186427"/>
                  <a:pt x="338350" y="197080"/>
                  <a:pt x="319602" y="197080"/>
                </a:cubicBezTo>
                <a:cubicBezTo>
                  <a:pt x="299962" y="197080"/>
                  <a:pt x="283000" y="186427"/>
                  <a:pt x="274964" y="171335"/>
                </a:cubicBezTo>
                <a:close/>
                <a:moveTo>
                  <a:pt x="96416" y="171335"/>
                </a:moveTo>
                <a:cubicBezTo>
                  <a:pt x="86596" y="186427"/>
                  <a:pt x="70526" y="197080"/>
                  <a:pt x="51780" y="197080"/>
                </a:cubicBezTo>
                <a:cubicBezTo>
                  <a:pt x="50886" y="197080"/>
                  <a:pt x="50886" y="196192"/>
                  <a:pt x="49994" y="196192"/>
                </a:cubicBezTo>
                <a:lnTo>
                  <a:pt x="49994" y="391496"/>
                </a:lnTo>
                <a:cubicBezTo>
                  <a:pt x="49994" y="401262"/>
                  <a:pt x="58920" y="408364"/>
                  <a:pt x="67848" y="408364"/>
                </a:cubicBezTo>
                <a:lnTo>
                  <a:pt x="181226" y="408364"/>
                </a:lnTo>
                <a:lnTo>
                  <a:pt x="181226" y="177549"/>
                </a:lnTo>
                <a:cubicBezTo>
                  <a:pt x="170514" y="189090"/>
                  <a:pt x="157122" y="197080"/>
                  <a:pt x="141054" y="197080"/>
                </a:cubicBezTo>
                <a:cubicBezTo>
                  <a:pt x="122306" y="197080"/>
                  <a:pt x="105344" y="186427"/>
                  <a:pt x="96416" y="171335"/>
                </a:cubicBezTo>
                <a:close/>
                <a:moveTo>
                  <a:pt x="371380" y="99428"/>
                </a:moveTo>
                <a:lnTo>
                  <a:pt x="371380" y="145590"/>
                </a:lnTo>
                <a:cubicBezTo>
                  <a:pt x="371380" y="166009"/>
                  <a:pt x="387450" y="181988"/>
                  <a:pt x="408876" y="181988"/>
                </a:cubicBezTo>
                <a:cubicBezTo>
                  <a:pt x="429408" y="181988"/>
                  <a:pt x="445478" y="166009"/>
                  <a:pt x="445478" y="145590"/>
                </a:cubicBezTo>
                <a:lnTo>
                  <a:pt x="445478" y="99428"/>
                </a:lnTo>
                <a:close/>
                <a:moveTo>
                  <a:pt x="282106" y="99428"/>
                </a:moveTo>
                <a:lnTo>
                  <a:pt x="282106" y="145590"/>
                </a:lnTo>
                <a:cubicBezTo>
                  <a:pt x="282106" y="166009"/>
                  <a:pt x="299068" y="181988"/>
                  <a:pt x="319602" y="181988"/>
                </a:cubicBezTo>
                <a:cubicBezTo>
                  <a:pt x="340134" y="181988"/>
                  <a:pt x="356204" y="166009"/>
                  <a:pt x="356204" y="145590"/>
                </a:cubicBezTo>
                <a:lnTo>
                  <a:pt x="356204" y="99428"/>
                </a:lnTo>
                <a:close/>
                <a:moveTo>
                  <a:pt x="192832" y="99428"/>
                </a:moveTo>
                <a:lnTo>
                  <a:pt x="192832" y="145590"/>
                </a:lnTo>
                <a:cubicBezTo>
                  <a:pt x="192832" y="166009"/>
                  <a:pt x="208902" y="181988"/>
                  <a:pt x="229434" y="181988"/>
                </a:cubicBezTo>
                <a:cubicBezTo>
                  <a:pt x="249968" y="181988"/>
                  <a:pt x="266930" y="166009"/>
                  <a:pt x="266930" y="145590"/>
                </a:cubicBezTo>
                <a:lnTo>
                  <a:pt x="266930" y="99428"/>
                </a:lnTo>
                <a:close/>
                <a:moveTo>
                  <a:pt x="103558" y="99428"/>
                </a:moveTo>
                <a:lnTo>
                  <a:pt x="103558" y="145590"/>
                </a:lnTo>
                <a:cubicBezTo>
                  <a:pt x="103558" y="166009"/>
                  <a:pt x="120520" y="181988"/>
                  <a:pt x="141054" y="181988"/>
                </a:cubicBezTo>
                <a:cubicBezTo>
                  <a:pt x="161586" y="181988"/>
                  <a:pt x="177656" y="166009"/>
                  <a:pt x="177656" y="145590"/>
                </a:cubicBezTo>
                <a:lnTo>
                  <a:pt x="177656" y="99428"/>
                </a:lnTo>
                <a:close/>
                <a:moveTo>
                  <a:pt x="14284" y="99428"/>
                </a:moveTo>
                <a:lnTo>
                  <a:pt x="14284" y="145590"/>
                </a:lnTo>
                <a:cubicBezTo>
                  <a:pt x="14284" y="166009"/>
                  <a:pt x="31246" y="181988"/>
                  <a:pt x="51780" y="181988"/>
                </a:cubicBezTo>
                <a:cubicBezTo>
                  <a:pt x="72312" y="181988"/>
                  <a:pt x="89274" y="166009"/>
                  <a:pt x="89274" y="145590"/>
                </a:cubicBezTo>
                <a:lnTo>
                  <a:pt x="89274" y="99428"/>
                </a:lnTo>
                <a:close/>
                <a:moveTo>
                  <a:pt x="332100" y="14204"/>
                </a:moveTo>
                <a:lnTo>
                  <a:pt x="367810" y="85224"/>
                </a:lnTo>
                <a:lnTo>
                  <a:pt x="437444" y="85224"/>
                </a:lnTo>
                <a:lnTo>
                  <a:pt x="386558" y="23969"/>
                </a:lnTo>
                <a:cubicBezTo>
                  <a:pt x="381200" y="17755"/>
                  <a:pt x="373166" y="14204"/>
                  <a:pt x="365132" y="14204"/>
                </a:cubicBezTo>
                <a:close/>
                <a:moveTo>
                  <a:pt x="272286" y="14204"/>
                </a:moveTo>
                <a:lnTo>
                  <a:pt x="280320" y="85224"/>
                </a:lnTo>
                <a:lnTo>
                  <a:pt x="351740" y="85224"/>
                </a:lnTo>
                <a:lnTo>
                  <a:pt x="316030" y="14204"/>
                </a:lnTo>
                <a:close/>
                <a:moveTo>
                  <a:pt x="200866" y="14204"/>
                </a:moveTo>
                <a:lnTo>
                  <a:pt x="191940" y="85224"/>
                </a:lnTo>
                <a:lnTo>
                  <a:pt x="265144" y="85224"/>
                </a:lnTo>
                <a:lnTo>
                  <a:pt x="257110" y="14204"/>
                </a:lnTo>
                <a:close/>
                <a:moveTo>
                  <a:pt x="144624" y="14204"/>
                </a:moveTo>
                <a:lnTo>
                  <a:pt x="108022" y="85224"/>
                </a:lnTo>
                <a:lnTo>
                  <a:pt x="177656" y="85224"/>
                </a:lnTo>
                <a:lnTo>
                  <a:pt x="185690" y="14204"/>
                </a:lnTo>
                <a:close/>
                <a:moveTo>
                  <a:pt x="94630" y="14204"/>
                </a:moveTo>
                <a:cubicBezTo>
                  <a:pt x="86596" y="14204"/>
                  <a:pt x="79454" y="17755"/>
                  <a:pt x="74098" y="23969"/>
                </a:cubicBezTo>
                <a:lnTo>
                  <a:pt x="22318" y="85224"/>
                </a:lnTo>
                <a:lnTo>
                  <a:pt x="91060" y="85224"/>
                </a:lnTo>
                <a:lnTo>
                  <a:pt x="128554" y="14204"/>
                </a:lnTo>
                <a:close/>
                <a:moveTo>
                  <a:pt x="94630" y="0"/>
                </a:moveTo>
                <a:lnTo>
                  <a:pt x="365132" y="0"/>
                </a:lnTo>
                <a:cubicBezTo>
                  <a:pt x="377630" y="0"/>
                  <a:pt x="389236" y="5326"/>
                  <a:pt x="397270" y="14204"/>
                </a:cubicBezTo>
                <a:lnTo>
                  <a:pt x="457976" y="87887"/>
                </a:lnTo>
                <a:cubicBezTo>
                  <a:pt x="459762" y="88775"/>
                  <a:pt x="459762" y="90550"/>
                  <a:pt x="459762" y="92326"/>
                </a:cubicBezTo>
                <a:lnTo>
                  <a:pt x="460654" y="92326"/>
                </a:lnTo>
                <a:lnTo>
                  <a:pt x="460654" y="145590"/>
                </a:lnTo>
                <a:cubicBezTo>
                  <a:pt x="460654" y="167784"/>
                  <a:pt x="444586" y="186427"/>
                  <a:pt x="424052" y="193529"/>
                </a:cubicBezTo>
                <a:lnTo>
                  <a:pt x="424052" y="194417"/>
                </a:lnTo>
                <a:lnTo>
                  <a:pt x="424052" y="245018"/>
                </a:lnTo>
                <a:lnTo>
                  <a:pt x="455298" y="245018"/>
                </a:lnTo>
                <a:lnTo>
                  <a:pt x="520468" y="245018"/>
                </a:lnTo>
                <a:cubicBezTo>
                  <a:pt x="532966" y="245018"/>
                  <a:pt x="542788" y="254783"/>
                  <a:pt x="542788" y="267212"/>
                </a:cubicBezTo>
                <a:lnTo>
                  <a:pt x="542788" y="399486"/>
                </a:lnTo>
                <a:cubicBezTo>
                  <a:pt x="582068" y="402149"/>
                  <a:pt x="583854" y="430557"/>
                  <a:pt x="583854" y="430557"/>
                </a:cubicBezTo>
                <a:lnTo>
                  <a:pt x="583854" y="502465"/>
                </a:lnTo>
                <a:cubicBezTo>
                  <a:pt x="583854" y="504241"/>
                  <a:pt x="583854" y="504241"/>
                  <a:pt x="582960" y="505128"/>
                </a:cubicBezTo>
                <a:cubicBezTo>
                  <a:pt x="582068" y="507792"/>
                  <a:pt x="573140" y="527322"/>
                  <a:pt x="528504" y="527322"/>
                </a:cubicBezTo>
                <a:lnTo>
                  <a:pt x="478510" y="527322"/>
                </a:lnTo>
                <a:lnTo>
                  <a:pt x="478510" y="560169"/>
                </a:lnTo>
                <a:cubicBezTo>
                  <a:pt x="478510" y="562832"/>
                  <a:pt x="477616" y="566383"/>
                  <a:pt x="474046" y="567271"/>
                </a:cubicBezTo>
                <a:cubicBezTo>
                  <a:pt x="473154" y="568158"/>
                  <a:pt x="473154" y="568158"/>
                  <a:pt x="472260" y="568158"/>
                </a:cubicBezTo>
                <a:cubicBezTo>
                  <a:pt x="469582" y="568158"/>
                  <a:pt x="466904" y="567271"/>
                  <a:pt x="466012" y="564607"/>
                </a:cubicBezTo>
                <a:lnTo>
                  <a:pt x="411554" y="498026"/>
                </a:lnTo>
                <a:cubicBezTo>
                  <a:pt x="411554" y="497139"/>
                  <a:pt x="411554" y="496251"/>
                  <a:pt x="410662" y="495363"/>
                </a:cubicBezTo>
                <a:lnTo>
                  <a:pt x="313352" y="495363"/>
                </a:lnTo>
                <a:cubicBezTo>
                  <a:pt x="300854" y="495363"/>
                  <a:pt x="291034" y="485598"/>
                  <a:pt x="291034" y="472282"/>
                </a:cubicBezTo>
                <a:lnTo>
                  <a:pt x="291034" y="423455"/>
                </a:lnTo>
                <a:lnTo>
                  <a:pt x="67848" y="423455"/>
                </a:lnTo>
                <a:cubicBezTo>
                  <a:pt x="49994" y="423455"/>
                  <a:pt x="35710" y="408364"/>
                  <a:pt x="35710" y="391496"/>
                </a:cubicBezTo>
                <a:lnTo>
                  <a:pt x="35710" y="293134"/>
                </a:lnTo>
                <a:lnTo>
                  <a:pt x="35710" y="194417"/>
                </a:lnTo>
                <a:lnTo>
                  <a:pt x="36602" y="193529"/>
                </a:lnTo>
                <a:lnTo>
                  <a:pt x="19522" y="181653"/>
                </a:lnTo>
                <a:lnTo>
                  <a:pt x="10266" y="175219"/>
                </a:lnTo>
                <a:cubicBezTo>
                  <a:pt x="3794" y="166896"/>
                  <a:pt x="0" y="156687"/>
                  <a:pt x="0" y="145590"/>
                </a:cubicBezTo>
                <a:lnTo>
                  <a:pt x="0" y="92326"/>
                </a:lnTo>
                <a:cubicBezTo>
                  <a:pt x="0" y="90550"/>
                  <a:pt x="0" y="88775"/>
                  <a:pt x="892" y="87887"/>
                </a:cubicBezTo>
                <a:lnTo>
                  <a:pt x="62492" y="14204"/>
                </a:lnTo>
                <a:cubicBezTo>
                  <a:pt x="70526" y="5326"/>
                  <a:pt x="82132" y="0"/>
                  <a:pt x="94630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2" name="Freeform 258">
            <a:extLst>
              <a:ext uri="{FF2B5EF4-FFF2-40B4-BE49-F238E27FC236}">
                <a16:creationId xmlns:a16="http://schemas.microsoft.com/office/drawing/2014/main" id="{C31F4AA6-C326-4FD1-8548-3D045CB612B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1595" y="6750077"/>
            <a:ext cx="4611243" cy="2766748"/>
          </a:xfrm>
          <a:custGeom>
            <a:avLst/>
            <a:gdLst>
              <a:gd name="T0" fmla="*/ 4764 w 5182"/>
              <a:gd name="T1" fmla="*/ 0 h 3108"/>
              <a:gd name="T2" fmla="*/ 4764 w 5182"/>
              <a:gd name="T3" fmla="*/ 0 h 3108"/>
              <a:gd name="T4" fmla="*/ 5181 w 5182"/>
              <a:gd name="T5" fmla="*/ 416 h 3108"/>
              <a:gd name="T6" fmla="*/ 5181 w 5182"/>
              <a:gd name="T7" fmla="*/ 2691 h 3108"/>
              <a:gd name="T8" fmla="*/ 5181 w 5182"/>
              <a:gd name="T9" fmla="*/ 2691 h 3108"/>
              <a:gd name="T10" fmla="*/ 4764 w 5182"/>
              <a:gd name="T11" fmla="*/ 3107 h 3108"/>
              <a:gd name="T12" fmla="*/ 417 w 5182"/>
              <a:gd name="T13" fmla="*/ 3107 h 3108"/>
              <a:gd name="T14" fmla="*/ 417 w 5182"/>
              <a:gd name="T15" fmla="*/ 3107 h 3108"/>
              <a:gd name="T16" fmla="*/ 0 w 5182"/>
              <a:gd name="T17" fmla="*/ 2691 h 3108"/>
              <a:gd name="T18" fmla="*/ 4764 w 5182"/>
              <a:gd name="T19" fmla="*/ 0 h 3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182" h="3108">
                <a:moveTo>
                  <a:pt x="4764" y="0"/>
                </a:moveTo>
                <a:lnTo>
                  <a:pt x="4764" y="0"/>
                </a:lnTo>
                <a:cubicBezTo>
                  <a:pt x="4995" y="0"/>
                  <a:pt x="5181" y="185"/>
                  <a:pt x="5181" y="416"/>
                </a:cubicBezTo>
                <a:lnTo>
                  <a:pt x="5181" y="2691"/>
                </a:lnTo>
                <a:lnTo>
                  <a:pt x="5181" y="2691"/>
                </a:lnTo>
                <a:cubicBezTo>
                  <a:pt x="5181" y="2921"/>
                  <a:pt x="4995" y="3107"/>
                  <a:pt x="4764" y="3107"/>
                </a:cubicBezTo>
                <a:lnTo>
                  <a:pt x="417" y="3107"/>
                </a:lnTo>
                <a:lnTo>
                  <a:pt x="417" y="3107"/>
                </a:lnTo>
                <a:cubicBezTo>
                  <a:pt x="187" y="3107"/>
                  <a:pt x="0" y="2921"/>
                  <a:pt x="0" y="2691"/>
                </a:cubicBezTo>
                <a:lnTo>
                  <a:pt x="4764" y="0"/>
                </a:lnTo>
              </a:path>
            </a:pathLst>
          </a:custGeom>
          <a:noFill/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3" name="Freeform 259">
            <a:extLst>
              <a:ext uri="{FF2B5EF4-FFF2-40B4-BE49-F238E27FC236}">
                <a16:creationId xmlns:a16="http://schemas.microsoft.com/office/drawing/2014/main" id="{08556E85-BAE8-4B06-9B6E-E8C299CB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1595" y="6750077"/>
            <a:ext cx="4611243" cy="2766748"/>
          </a:xfrm>
          <a:custGeom>
            <a:avLst/>
            <a:gdLst>
              <a:gd name="T0" fmla="*/ 4764 w 5182"/>
              <a:gd name="T1" fmla="*/ 0 h 3108"/>
              <a:gd name="T2" fmla="*/ 4764 w 5182"/>
              <a:gd name="T3" fmla="*/ 0 h 3108"/>
              <a:gd name="T4" fmla="*/ 5181 w 5182"/>
              <a:gd name="T5" fmla="*/ 416 h 3108"/>
              <a:gd name="T6" fmla="*/ 5181 w 5182"/>
              <a:gd name="T7" fmla="*/ 2691 h 3108"/>
              <a:gd name="T8" fmla="*/ 5181 w 5182"/>
              <a:gd name="T9" fmla="*/ 2691 h 3108"/>
              <a:gd name="T10" fmla="*/ 4764 w 5182"/>
              <a:gd name="T11" fmla="*/ 3107 h 3108"/>
              <a:gd name="T12" fmla="*/ 417 w 5182"/>
              <a:gd name="T13" fmla="*/ 3107 h 3108"/>
              <a:gd name="T14" fmla="*/ 417 w 5182"/>
              <a:gd name="T15" fmla="*/ 3107 h 3108"/>
              <a:gd name="T16" fmla="*/ 0 w 5182"/>
              <a:gd name="T17" fmla="*/ 2691 h 31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82" h="3108">
                <a:moveTo>
                  <a:pt x="4764" y="0"/>
                </a:moveTo>
                <a:lnTo>
                  <a:pt x="4764" y="0"/>
                </a:lnTo>
                <a:cubicBezTo>
                  <a:pt x="4995" y="0"/>
                  <a:pt x="5181" y="185"/>
                  <a:pt x="5181" y="416"/>
                </a:cubicBezTo>
                <a:lnTo>
                  <a:pt x="5181" y="2691"/>
                </a:lnTo>
                <a:lnTo>
                  <a:pt x="5181" y="2691"/>
                </a:lnTo>
                <a:cubicBezTo>
                  <a:pt x="5181" y="2921"/>
                  <a:pt x="4995" y="3107"/>
                  <a:pt x="4764" y="3107"/>
                </a:cubicBezTo>
                <a:lnTo>
                  <a:pt x="417" y="3107"/>
                </a:lnTo>
                <a:lnTo>
                  <a:pt x="417" y="3107"/>
                </a:lnTo>
                <a:cubicBezTo>
                  <a:pt x="187" y="3107"/>
                  <a:pt x="0" y="2921"/>
                  <a:pt x="0" y="2691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4" name="Freeform 260">
            <a:extLst>
              <a:ext uri="{FF2B5EF4-FFF2-40B4-BE49-F238E27FC236}">
                <a16:creationId xmlns:a16="http://schemas.microsoft.com/office/drawing/2014/main" id="{C1B45546-BBD2-4017-93B2-FCF681551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0724" y="7013017"/>
            <a:ext cx="5144970" cy="784893"/>
          </a:xfrm>
          <a:custGeom>
            <a:avLst/>
            <a:gdLst>
              <a:gd name="T0" fmla="*/ 5341 w 5783"/>
              <a:gd name="T1" fmla="*/ 0 h 884"/>
              <a:gd name="T2" fmla="*/ 0 w 5783"/>
              <a:gd name="T3" fmla="*/ 0 h 884"/>
              <a:gd name="T4" fmla="*/ 0 w 5783"/>
              <a:gd name="T5" fmla="*/ 0 h 884"/>
              <a:gd name="T6" fmla="*/ 146 w 5783"/>
              <a:gd name="T7" fmla="*/ 442 h 884"/>
              <a:gd name="T8" fmla="*/ 146 w 5783"/>
              <a:gd name="T9" fmla="*/ 442 h 884"/>
              <a:gd name="T10" fmla="*/ 0 w 5783"/>
              <a:gd name="T11" fmla="*/ 883 h 884"/>
              <a:gd name="T12" fmla="*/ 5341 w 5783"/>
              <a:gd name="T13" fmla="*/ 883 h 884"/>
              <a:gd name="T14" fmla="*/ 5341 w 5783"/>
              <a:gd name="T15" fmla="*/ 883 h 884"/>
              <a:gd name="T16" fmla="*/ 5782 w 5783"/>
              <a:gd name="T17" fmla="*/ 442 h 884"/>
              <a:gd name="T18" fmla="*/ 5782 w 5783"/>
              <a:gd name="T19" fmla="*/ 442 h 884"/>
              <a:gd name="T20" fmla="*/ 5782 w 5783"/>
              <a:gd name="T21" fmla="*/ 442 h 884"/>
              <a:gd name="T22" fmla="*/ 5341 w 5783"/>
              <a:gd name="T23" fmla="*/ 0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783" h="884">
                <a:moveTo>
                  <a:pt x="5341" y="0"/>
                </a:moveTo>
                <a:lnTo>
                  <a:pt x="0" y="0"/>
                </a:lnTo>
                <a:lnTo>
                  <a:pt x="0" y="0"/>
                </a:lnTo>
                <a:cubicBezTo>
                  <a:pt x="92" y="124"/>
                  <a:pt x="146" y="277"/>
                  <a:pt x="146" y="442"/>
                </a:cubicBezTo>
                <a:lnTo>
                  <a:pt x="146" y="442"/>
                </a:lnTo>
                <a:cubicBezTo>
                  <a:pt x="146" y="608"/>
                  <a:pt x="92" y="760"/>
                  <a:pt x="0" y="883"/>
                </a:cubicBezTo>
                <a:lnTo>
                  <a:pt x="5341" y="883"/>
                </a:lnTo>
                <a:lnTo>
                  <a:pt x="5341" y="883"/>
                </a:lnTo>
                <a:cubicBezTo>
                  <a:pt x="5584" y="883"/>
                  <a:pt x="5782" y="685"/>
                  <a:pt x="5782" y="442"/>
                </a:cubicBezTo>
                <a:lnTo>
                  <a:pt x="5782" y="442"/>
                </a:lnTo>
                <a:lnTo>
                  <a:pt x="5782" y="442"/>
                </a:lnTo>
                <a:cubicBezTo>
                  <a:pt x="5782" y="198"/>
                  <a:pt x="5584" y="0"/>
                  <a:pt x="5341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5" name="Line 261">
            <a:extLst>
              <a:ext uri="{FF2B5EF4-FFF2-40B4-BE49-F238E27FC236}">
                <a16:creationId xmlns:a16="http://schemas.microsoft.com/office/drawing/2014/main" id="{BDDD3356-99B7-40AD-B904-90A6D118D75C}"/>
              </a:ext>
            </a:extLst>
          </p:cNvPr>
          <p:cNvSpPr>
            <a:spLocks noChangeShapeType="1"/>
          </p:cNvSpPr>
          <p:nvPr/>
        </p:nvSpPr>
        <p:spPr bwMode="auto">
          <a:xfrm>
            <a:off x="17730724" y="7013017"/>
            <a:ext cx="4446415" cy="3923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6" name="Freeform 262">
            <a:extLst>
              <a:ext uri="{FF2B5EF4-FFF2-40B4-BE49-F238E27FC236}">
                <a16:creationId xmlns:a16="http://schemas.microsoft.com/office/drawing/2014/main" id="{C826F319-CA4B-4445-A3FD-4BA0D370E3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611" y="6746153"/>
            <a:ext cx="1318620" cy="1318620"/>
          </a:xfrm>
          <a:custGeom>
            <a:avLst/>
            <a:gdLst>
              <a:gd name="T0" fmla="*/ 739 w 1480"/>
              <a:gd name="T1" fmla="*/ 1337 h 1480"/>
              <a:gd name="T2" fmla="*/ 739 w 1480"/>
              <a:gd name="T3" fmla="*/ 1337 h 1480"/>
              <a:gd name="T4" fmla="*/ 142 w 1480"/>
              <a:gd name="T5" fmla="*/ 739 h 1480"/>
              <a:gd name="T6" fmla="*/ 142 w 1480"/>
              <a:gd name="T7" fmla="*/ 739 h 1480"/>
              <a:gd name="T8" fmla="*/ 739 w 1480"/>
              <a:gd name="T9" fmla="*/ 142 h 1480"/>
              <a:gd name="T10" fmla="*/ 739 w 1480"/>
              <a:gd name="T11" fmla="*/ 142 h 1480"/>
              <a:gd name="T12" fmla="*/ 1337 w 1480"/>
              <a:gd name="T13" fmla="*/ 739 h 1480"/>
              <a:gd name="T14" fmla="*/ 1337 w 1480"/>
              <a:gd name="T15" fmla="*/ 739 h 1480"/>
              <a:gd name="T16" fmla="*/ 739 w 1480"/>
              <a:gd name="T17" fmla="*/ 1337 h 1480"/>
              <a:gd name="T18" fmla="*/ 739 w 1480"/>
              <a:gd name="T19" fmla="*/ 0 h 1480"/>
              <a:gd name="T20" fmla="*/ 739 w 1480"/>
              <a:gd name="T21" fmla="*/ 0 h 1480"/>
              <a:gd name="T22" fmla="*/ 0 w 1480"/>
              <a:gd name="T23" fmla="*/ 739 h 1480"/>
              <a:gd name="T24" fmla="*/ 0 w 1480"/>
              <a:gd name="T25" fmla="*/ 739 h 1480"/>
              <a:gd name="T26" fmla="*/ 739 w 1480"/>
              <a:gd name="T27" fmla="*/ 1479 h 1480"/>
              <a:gd name="T28" fmla="*/ 739 w 1480"/>
              <a:gd name="T29" fmla="*/ 1479 h 1480"/>
              <a:gd name="T30" fmla="*/ 1479 w 1480"/>
              <a:gd name="T31" fmla="*/ 739 h 1480"/>
              <a:gd name="T32" fmla="*/ 1479 w 1480"/>
              <a:gd name="T33" fmla="*/ 739 h 1480"/>
              <a:gd name="T34" fmla="*/ 739 w 1480"/>
              <a:gd name="T35" fmla="*/ 0 h 1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80" h="1480">
                <a:moveTo>
                  <a:pt x="739" y="1337"/>
                </a:moveTo>
                <a:lnTo>
                  <a:pt x="739" y="1337"/>
                </a:lnTo>
                <a:cubicBezTo>
                  <a:pt x="410" y="1337"/>
                  <a:pt x="142" y="1069"/>
                  <a:pt x="142" y="739"/>
                </a:cubicBezTo>
                <a:lnTo>
                  <a:pt x="142" y="739"/>
                </a:lnTo>
                <a:cubicBezTo>
                  <a:pt x="142" y="409"/>
                  <a:pt x="410" y="142"/>
                  <a:pt x="739" y="142"/>
                </a:cubicBezTo>
                <a:lnTo>
                  <a:pt x="739" y="142"/>
                </a:lnTo>
                <a:cubicBezTo>
                  <a:pt x="1069" y="142"/>
                  <a:pt x="1337" y="409"/>
                  <a:pt x="1337" y="739"/>
                </a:cubicBezTo>
                <a:lnTo>
                  <a:pt x="1337" y="739"/>
                </a:lnTo>
                <a:cubicBezTo>
                  <a:pt x="1337" y="1069"/>
                  <a:pt x="1069" y="1337"/>
                  <a:pt x="739" y="1337"/>
                </a:cubicBezTo>
                <a:close/>
                <a:moveTo>
                  <a:pt x="739" y="0"/>
                </a:moveTo>
                <a:lnTo>
                  <a:pt x="739" y="0"/>
                </a:lnTo>
                <a:cubicBezTo>
                  <a:pt x="331" y="0"/>
                  <a:pt x="0" y="331"/>
                  <a:pt x="0" y="739"/>
                </a:cubicBezTo>
                <a:lnTo>
                  <a:pt x="0" y="739"/>
                </a:lnTo>
                <a:cubicBezTo>
                  <a:pt x="0" y="1148"/>
                  <a:pt x="331" y="1479"/>
                  <a:pt x="739" y="1479"/>
                </a:cubicBezTo>
                <a:lnTo>
                  <a:pt x="739" y="1479"/>
                </a:lnTo>
                <a:cubicBezTo>
                  <a:pt x="1148" y="1479"/>
                  <a:pt x="1479" y="1148"/>
                  <a:pt x="1479" y="739"/>
                </a:cubicBezTo>
                <a:lnTo>
                  <a:pt x="1479" y="739"/>
                </a:lnTo>
                <a:cubicBezTo>
                  <a:pt x="1479" y="331"/>
                  <a:pt x="1148" y="0"/>
                  <a:pt x="739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7" name="Freeform 263">
            <a:extLst>
              <a:ext uri="{FF2B5EF4-FFF2-40B4-BE49-F238E27FC236}">
                <a16:creationId xmlns:a16="http://schemas.microsoft.com/office/drawing/2014/main" id="{8E1565C1-E6F9-4048-A6B5-97A48D804E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1119" y="6875659"/>
            <a:ext cx="1063528" cy="1063531"/>
          </a:xfrm>
          <a:custGeom>
            <a:avLst/>
            <a:gdLst>
              <a:gd name="T0" fmla="*/ 597 w 1196"/>
              <a:gd name="T1" fmla="*/ 1195 h 1196"/>
              <a:gd name="T2" fmla="*/ 597 w 1196"/>
              <a:gd name="T3" fmla="*/ 1195 h 1196"/>
              <a:gd name="T4" fmla="*/ 0 w 1196"/>
              <a:gd name="T5" fmla="*/ 597 h 1196"/>
              <a:gd name="T6" fmla="*/ 0 w 1196"/>
              <a:gd name="T7" fmla="*/ 597 h 1196"/>
              <a:gd name="T8" fmla="*/ 597 w 1196"/>
              <a:gd name="T9" fmla="*/ 0 h 1196"/>
              <a:gd name="T10" fmla="*/ 597 w 1196"/>
              <a:gd name="T11" fmla="*/ 0 h 1196"/>
              <a:gd name="T12" fmla="*/ 1195 w 1196"/>
              <a:gd name="T13" fmla="*/ 597 h 1196"/>
              <a:gd name="T14" fmla="*/ 1195 w 1196"/>
              <a:gd name="T15" fmla="*/ 597 h 1196"/>
              <a:gd name="T16" fmla="*/ 597 w 1196"/>
              <a:gd name="T17" fmla="*/ 1195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96" h="1196">
                <a:moveTo>
                  <a:pt x="597" y="1195"/>
                </a:moveTo>
                <a:lnTo>
                  <a:pt x="597" y="1195"/>
                </a:lnTo>
                <a:cubicBezTo>
                  <a:pt x="268" y="1195"/>
                  <a:pt x="0" y="927"/>
                  <a:pt x="0" y="597"/>
                </a:cubicBezTo>
                <a:lnTo>
                  <a:pt x="0" y="597"/>
                </a:lnTo>
                <a:cubicBezTo>
                  <a:pt x="0" y="267"/>
                  <a:pt x="268" y="0"/>
                  <a:pt x="597" y="0"/>
                </a:cubicBezTo>
                <a:lnTo>
                  <a:pt x="597" y="0"/>
                </a:lnTo>
                <a:cubicBezTo>
                  <a:pt x="927" y="0"/>
                  <a:pt x="1195" y="267"/>
                  <a:pt x="1195" y="597"/>
                </a:cubicBezTo>
                <a:lnTo>
                  <a:pt x="1195" y="597"/>
                </a:lnTo>
                <a:cubicBezTo>
                  <a:pt x="1195" y="927"/>
                  <a:pt x="927" y="1195"/>
                  <a:pt x="597" y="1195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FCF57068-8B32-44DD-86DF-C70BB92CBA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11179" y="7134674"/>
            <a:ext cx="583185" cy="544612"/>
          </a:xfrm>
          <a:custGeom>
            <a:avLst/>
            <a:gdLst>
              <a:gd name="connsiteX0" fmla="*/ 327359 w 583185"/>
              <a:gd name="connsiteY0" fmla="*/ 462743 h 544612"/>
              <a:gd name="connsiteX1" fmla="*/ 327359 w 583185"/>
              <a:gd name="connsiteY1" fmla="*/ 529484 h 544612"/>
              <a:gd name="connsiteX2" fmla="*/ 448587 w 583185"/>
              <a:gd name="connsiteY2" fmla="*/ 529484 h 544612"/>
              <a:gd name="connsiteX3" fmla="*/ 448587 w 583185"/>
              <a:gd name="connsiteY3" fmla="*/ 462743 h 544612"/>
              <a:gd name="connsiteX4" fmla="*/ 67967 w 583185"/>
              <a:gd name="connsiteY4" fmla="*/ 462743 h 544612"/>
              <a:gd name="connsiteX5" fmla="*/ 67075 w 583185"/>
              <a:gd name="connsiteY5" fmla="*/ 529484 h 544612"/>
              <a:gd name="connsiteX6" fmla="*/ 190087 w 583185"/>
              <a:gd name="connsiteY6" fmla="*/ 529484 h 544612"/>
              <a:gd name="connsiteX7" fmla="*/ 190087 w 583185"/>
              <a:gd name="connsiteY7" fmla="*/ 462743 h 544612"/>
              <a:gd name="connsiteX8" fmla="*/ 367471 w 583185"/>
              <a:gd name="connsiteY8" fmla="*/ 313241 h 544612"/>
              <a:gd name="connsiteX9" fmla="*/ 367471 w 583185"/>
              <a:gd name="connsiteY9" fmla="*/ 407569 h 544612"/>
              <a:gd name="connsiteX10" fmla="*/ 407583 w 583185"/>
              <a:gd name="connsiteY10" fmla="*/ 407569 h 544612"/>
              <a:gd name="connsiteX11" fmla="*/ 407583 w 583185"/>
              <a:gd name="connsiteY11" fmla="*/ 313241 h 544612"/>
              <a:gd name="connsiteX12" fmla="*/ 107825 w 583185"/>
              <a:gd name="connsiteY12" fmla="*/ 309586 h 544612"/>
              <a:gd name="connsiteX13" fmla="*/ 107825 w 583185"/>
              <a:gd name="connsiteY13" fmla="*/ 404670 h 544612"/>
              <a:gd name="connsiteX14" fmla="*/ 148063 w 583185"/>
              <a:gd name="connsiteY14" fmla="*/ 404670 h 544612"/>
              <a:gd name="connsiteX15" fmla="*/ 148063 w 583185"/>
              <a:gd name="connsiteY15" fmla="*/ 309586 h 544612"/>
              <a:gd name="connsiteX16" fmla="*/ 361231 w 583185"/>
              <a:gd name="connsiteY16" fmla="*/ 298113 h 544612"/>
              <a:gd name="connsiteX17" fmla="*/ 414715 w 583185"/>
              <a:gd name="connsiteY17" fmla="*/ 298113 h 544612"/>
              <a:gd name="connsiteX18" fmla="*/ 420063 w 583185"/>
              <a:gd name="connsiteY18" fmla="*/ 300783 h 544612"/>
              <a:gd name="connsiteX19" fmla="*/ 421845 w 583185"/>
              <a:gd name="connsiteY19" fmla="*/ 306122 h 544612"/>
              <a:gd name="connsiteX20" fmla="*/ 421845 w 583185"/>
              <a:gd name="connsiteY20" fmla="*/ 414689 h 544612"/>
              <a:gd name="connsiteX21" fmla="*/ 414715 w 583185"/>
              <a:gd name="connsiteY21" fmla="*/ 421808 h 544612"/>
              <a:gd name="connsiteX22" fmla="*/ 361231 w 583185"/>
              <a:gd name="connsiteY22" fmla="*/ 421808 h 544612"/>
              <a:gd name="connsiteX23" fmla="*/ 353209 w 583185"/>
              <a:gd name="connsiteY23" fmla="*/ 414689 h 544612"/>
              <a:gd name="connsiteX24" fmla="*/ 353209 w 583185"/>
              <a:gd name="connsiteY24" fmla="*/ 306122 h 544612"/>
              <a:gd name="connsiteX25" fmla="*/ 361231 w 583185"/>
              <a:gd name="connsiteY25" fmla="*/ 298113 h 544612"/>
              <a:gd name="connsiteX26" fmla="*/ 100671 w 583185"/>
              <a:gd name="connsiteY26" fmla="*/ 294336 h 544612"/>
              <a:gd name="connsiteX27" fmla="*/ 155217 w 583185"/>
              <a:gd name="connsiteY27" fmla="*/ 294336 h 544612"/>
              <a:gd name="connsiteX28" fmla="*/ 163263 w 583185"/>
              <a:gd name="connsiteY28" fmla="*/ 302409 h 544612"/>
              <a:gd name="connsiteX29" fmla="*/ 163263 w 583185"/>
              <a:gd name="connsiteY29" fmla="*/ 411846 h 544612"/>
              <a:gd name="connsiteX30" fmla="*/ 155217 w 583185"/>
              <a:gd name="connsiteY30" fmla="*/ 419022 h 544612"/>
              <a:gd name="connsiteX31" fmla="*/ 100671 w 583185"/>
              <a:gd name="connsiteY31" fmla="*/ 419022 h 544612"/>
              <a:gd name="connsiteX32" fmla="*/ 93517 w 583185"/>
              <a:gd name="connsiteY32" fmla="*/ 411846 h 544612"/>
              <a:gd name="connsiteX33" fmla="*/ 93517 w 583185"/>
              <a:gd name="connsiteY33" fmla="*/ 302409 h 544612"/>
              <a:gd name="connsiteX34" fmla="*/ 100671 w 583185"/>
              <a:gd name="connsiteY34" fmla="*/ 294336 h 544612"/>
              <a:gd name="connsiteX35" fmla="*/ 204349 w 583185"/>
              <a:gd name="connsiteY35" fmla="*/ 286545 h 544612"/>
              <a:gd name="connsiteX36" fmla="*/ 204349 w 583185"/>
              <a:gd name="connsiteY36" fmla="*/ 529484 h 544612"/>
              <a:gd name="connsiteX37" fmla="*/ 313097 w 583185"/>
              <a:gd name="connsiteY37" fmla="*/ 529484 h 544612"/>
              <a:gd name="connsiteX38" fmla="*/ 313097 w 583185"/>
              <a:gd name="connsiteY38" fmla="*/ 286545 h 544612"/>
              <a:gd name="connsiteX39" fmla="*/ 258347 w 583185"/>
              <a:gd name="connsiteY39" fmla="*/ 147923 h 544612"/>
              <a:gd name="connsiteX40" fmla="*/ 237517 w 583185"/>
              <a:gd name="connsiteY40" fmla="*/ 167847 h 544612"/>
              <a:gd name="connsiteX41" fmla="*/ 258347 w 583185"/>
              <a:gd name="connsiteY41" fmla="*/ 188676 h 544612"/>
              <a:gd name="connsiteX42" fmla="*/ 278271 w 583185"/>
              <a:gd name="connsiteY42" fmla="*/ 167847 h 544612"/>
              <a:gd name="connsiteX43" fmla="*/ 258347 w 583185"/>
              <a:gd name="connsiteY43" fmla="*/ 147923 h 544612"/>
              <a:gd name="connsiteX44" fmla="*/ 258347 w 583185"/>
              <a:gd name="connsiteY44" fmla="*/ 133432 h 544612"/>
              <a:gd name="connsiteX45" fmla="*/ 292761 w 583185"/>
              <a:gd name="connsiteY45" fmla="*/ 167847 h 544612"/>
              <a:gd name="connsiteX46" fmla="*/ 258347 w 583185"/>
              <a:gd name="connsiteY46" fmla="*/ 203167 h 544612"/>
              <a:gd name="connsiteX47" fmla="*/ 223027 w 583185"/>
              <a:gd name="connsiteY47" fmla="*/ 167847 h 544612"/>
              <a:gd name="connsiteX48" fmla="*/ 258347 w 583185"/>
              <a:gd name="connsiteY48" fmla="*/ 133432 h 544612"/>
              <a:gd name="connsiteX49" fmla="*/ 460457 w 583185"/>
              <a:gd name="connsiteY49" fmla="*/ 81207 h 544612"/>
              <a:gd name="connsiteX50" fmla="*/ 422741 w 583185"/>
              <a:gd name="connsiteY50" fmla="*/ 119244 h 544612"/>
              <a:gd name="connsiteX51" fmla="*/ 460457 w 583185"/>
              <a:gd name="connsiteY51" fmla="*/ 157280 h 544612"/>
              <a:gd name="connsiteX52" fmla="*/ 497273 w 583185"/>
              <a:gd name="connsiteY52" fmla="*/ 119244 h 544612"/>
              <a:gd name="connsiteX53" fmla="*/ 460457 w 583185"/>
              <a:gd name="connsiteY53" fmla="*/ 81207 h 544612"/>
              <a:gd name="connsiteX54" fmla="*/ 107189 w 583185"/>
              <a:gd name="connsiteY54" fmla="*/ 69412 h 544612"/>
              <a:gd name="connsiteX55" fmla="*/ 107189 w 583185"/>
              <a:gd name="connsiteY55" fmla="*/ 143272 h 544612"/>
              <a:gd name="connsiteX56" fmla="*/ 164237 w 583185"/>
              <a:gd name="connsiteY56" fmla="*/ 88099 h 544612"/>
              <a:gd name="connsiteX57" fmla="*/ 164237 w 583185"/>
              <a:gd name="connsiteY57" fmla="*/ 69412 h 544612"/>
              <a:gd name="connsiteX58" fmla="*/ 460457 w 583185"/>
              <a:gd name="connsiteY58" fmla="*/ 66717 h 544612"/>
              <a:gd name="connsiteX59" fmla="*/ 512539 w 583185"/>
              <a:gd name="connsiteY59" fmla="*/ 119244 h 544612"/>
              <a:gd name="connsiteX60" fmla="*/ 460457 w 583185"/>
              <a:gd name="connsiteY60" fmla="*/ 171771 h 544612"/>
              <a:gd name="connsiteX61" fmla="*/ 407475 w 583185"/>
              <a:gd name="connsiteY61" fmla="*/ 119244 h 544612"/>
              <a:gd name="connsiteX62" fmla="*/ 460457 w 583185"/>
              <a:gd name="connsiteY62" fmla="*/ 66717 h 544612"/>
              <a:gd name="connsiteX63" fmla="*/ 418037 w 583185"/>
              <a:gd name="connsiteY63" fmla="*/ 41051 h 544612"/>
              <a:gd name="connsiteX64" fmla="*/ 427559 w 583185"/>
              <a:gd name="connsiteY64" fmla="*/ 44661 h 544612"/>
              <a:gd name="connsiteX65" fmla="*/ 424963 w 583185"/>
              <a:gd name="connsiteY65" fmla="*/ 53687 h 544612"/>
              <a:gd name="connsiteX66" fmla="*/ 386007 w 583185"/>
              <a:gd name="connsiteY66" fmla="*/ 120483 h 544612"/>
              <a:gd name="connsiteX67" fmla="*/ 379081 w 583185"/>
              <a:gd name="connsiteY67" fmla="*/ 128607 h 544612"/>
              <a:gd name="connsiteX68" fmla="*/ 372157 w 583185"/>
              <a:gd name="connsiteY68" fmla="*/ 120483 h 544612"/>
              <a:gd name="connsiteX69" fmla="*/ 418037 w 583185"/>
              <a:gd name="connsiteY69" fmla="*/ 41051 h 544612"/>
              <a:gd name="connsiteX70" fmla="*/ 462321 w 583185"/>
              <a:gd name="connsiteY70" fmla="*/ 31396 h 544612"/>
              <a:gd name="connsiteX71" fmla="*/ 469385 w 583185"/>
              <a:gd name="connsiteY71" fmla="*/ 39246 h 544612"/>
              <a:gd name="connsiteX72" fmla="*/ 462321 w 583185"/>
              <a:gd name="connsiteY72" fmla="*/ 48077 h 544612"/>
              <a:gd name="connsiteX73" fmla="*/ 445543 w 583185"/>
              <a:gd name="connsiteY73" fmla="*/ 50039 h 544612"/>
              <a:gd name="connsiteX74" fmla="*/ 443777 w 583185"/>
              <a:gd name="connsiteY74" fmla="*/ 50039 h 544612"/>
              <a:gd name="connsiteX75" fmla="*/ 436713 w 583185"/>
              <a:gd name="connsiteY75" fmla="*/ 43171 h 544612"/>
              <a:gd name="connsiteX76" fmla="*/ 442011 w 583185"/>
              <a:gd name="connsiteY76" fmla="*/ 34340 h 544612"/>
              <a:gd name="connsiteX77" fmla="*/ 462321 w 583185"/>
              <a:gd name="connsiteY77" fmla="*/ 31396 h 544612"/>
              <a:gd name="connsiteX78" fmla="*/ 258723 w 583185"/>
              <a:gd name="connsiteY78" fmla="*/ 27809 h 544612"/>
              <a:gd name="connsiteX79" fmla="*/ 238221 w 583185"/>
              <a:gd name="connsiteY79" fmla="*/ 36486 h 544612"/>
              <a:gd name="connsiteX80" fmla="*/ 69751 w 583185"/>
              <a:gd name="connsiteY80" fmla="*/ 201115 h 544612"/>
              <a:gd name="connsiteX81" fmla="*/ 67967 w 583185"/>
              <a:gd name="connsiteY81" fmla="*/ 448504 h 544612"/>
              <a:gd name="connsiteX82" fmla="*/ 190087 w 583185"/>
              <a:gd name="connsiteY82" fmla="*/ 448504 h 544612"/>
              <a:gd name="connsiteX83" fmla="*/ 190087 w 583185"/>
              <a:gd name="connsiteY83" fmla="*/ 286545 h 544612"/>
              <a:gd name="connsiteX84" fmla="*/ 185629 w 583185"/>
              <a:gd name="connsiteY84" fmla="*/ 286545 h 544612"/>
              <a:gd name="connsiteX85" fmla="*/ 178499 w 583185"/>
              <a:gd name="connsiteY85" fmla="*/ 278536 h 544612"/>
              <a:gd name="connsiteX86" fmla="*/ 185629 w 583185"/>
              <a:gd name="connsiteY86" fmla="*/ 271416 h 544612"/>
              <a:gd name="connsiteX87" fmla="*/ 197217 w 583185"/>
              <a:gd name="connsiteY87" fmla="*/ 271416 h 544612"/>
              <a:gd name="connsiteX88" fmla="*/ 319337 w 583185"/>
              <a:gd name="connsiteY88" fmla="*/ 271416 h 544612"/>
              <a:gd name="connsiteX89" fmla="*/ 333599 w 583185"/>
              <a:gd name="connsiteY89" fmla="*/ 271416 h 544612"/>
              <a:gd name="connsiteX90" fmla="*/ 340729 w 583185"/>
              <a:gd name="connsiteY90" fmla="*/ 278536 h 544612"/>
              <a:gd name="connsiteX91" fmla="*/ 333599 w 583185"/>
              <a:gd name="connsiteY91" fmla="*/ 286545 h 544612"/>
              <a:gd name="connsiteX92" fmla="*/ 327359 w 583185"/>
              <a:gd name="connsiteY92" fmla="*/ 286545 h 544612"/>
              <a:gd name="connsiteX93" fmla="*/ 327359 w 583185"/>
              <a:gd name="connsiteY93" fmla="*/ 448504 h 544612"/>
              <a:gd name="connsiteX94" fmla="*/ 448587 w 583185"/>
              <a:gd name="connsiteY94" fmla="*/ 448504 h 544612"/>
              <a:gd name="connsiteX95" fmla="*/ 448587 w 583185"/>
              <a:gd name="connsiteY95" fmla="*/ 330149 h 544612"/>
              <a:gd name="connsiteX96" fmla="*/ 420063 w 583185"/>
              <a:gd name="connsiteY96" fmla="*/ 300783 h 544612"/>
              <a:gd name="connsiteX97" fmla="*/ 342513 w 583185"/>
              <a:gd name="connsiteY97" fmla="*/ 121025 h 544612"/>
              <a:gd name="connsiteX98" fmla="*/ 344295 w 583185"/>
              <a:gd name="connsiteY98" fmla="*/ 100558 h 544612"/>
              <a:gd name="connsiteX99" fmla="*/ 279225 w 583185"/>
              <a:gd name="connsiteY99" fmla="*/ 36486 h 544612"/>
              <a:gd name="connsiteX100" fmla="*/ 258723 w 583185"/>
              <a:gd name="connsiteY100" fmla="*/ 27809 h 544612"/>
              <a:gd name="connsiteX101" fmla="*/ 164237 w 583185"/>
              <a:gd name="connsiteY101" fmla="*/ 26696 h 544612"/>
              <a:gd name="connsiteX102" fmla="*/ 107189 w 583185"/>
              <a:gd name="connsiteY102" fmla="*/ 27586 h 544612"/>
              <a:gd name="connsiteX103" fmla="*/ 107189 w 583185"/>
              <a:gd name="connsiteY103" fmla="*/ 54283 h 544612"/>
              <a:gd name="connsiteX104" fmla="*/ 164237 w 583185"/>
              <a:gd name="connsiteY104" fmla="*/ 54283 h 544612"/>
              <a:gd name="connsiteX105" fmla="*/ 462849 w 583185"/>
              <a:gd name="connsiteY105" fmla="*/ 15128 h 544612"/>
              <a:gd name="connsiteX106" fmla="*/ 356775 w 583185"/>
              <a:gd name="connsiteY106" fmla="*/ 121025 h 544612"/>
              <a:gd name="connsiteX107" fmla="*/ 462849 w 583185"/>
              <a:gd name="connsiteY107" fmla="*/ 323920 h 544612"/>
              <a:gd name="connsiteX108" fmla="*/ 568923 w 583185"/>
              <a:gd name="connsiteY108" fmla="*/ 121025 h 544612"/>
              <a:gd name="connsiteX109" fmla="*/ 462849 w 583185"/>
              <a:gd name="connsiteY109" fmla="*/ 15128 h 544612"/>
              <a:gd name="connsiteX110" fmla="*/ 462849 w 583185"/>
              <a:gd name="connsiteY110" fmla="*/ 0 h 544612"/>
              <a:gd name="connsiteX111" fmla="*/ 583185 w 583185"/>
              <a:gd name="connsiteY111" fmla="*/ 121025 h 544612"/>
              <a:gd name="connsiteX112" fmla="*/ 467307 w 583185"/>
              <a:gd name="connsiteY112" fmla="*/ 339048 h 544612"/>
              <a:gd name="connsiteX113" fmla="*/ 462849 w 583185"/>
              <a:gd name="connsiteY113" fmla="*/ 340828 h 544612"/>
              <a:gd name="connsiteX114" fmla="*/ 462849 w 583185"/>
              <a:gd name="connsiteY114" fmla="*/ 536603 h 544612"/>
              <a:gd name="connsiteX115" fmla="*/ 455719 w 583185"/>
              <a:gd name="connsiteY115" fmla="*/ 544612 h 544612"/>
              <a:gd name="connsiteX116" fmla="*/ 319337 w 583185"/>
              <a:gd name="connsiteY116" fmla="*/ 544612 h 544612"/>
              <a:gd name="connsiteX117" fmla="*/ 197217 w 583185"/>
              <a:gd name="connsiteY117" fmla="*/ 544612 h 544612"/>
              <a:gd name="connsiteX118" fmla="*/ 59053 w 583185"/>
              <a:gd name="connsiteY118" fmla="*/ 544612 h 544612"/>
              <a:gd name="connsiteX119" fmla="*/ 54597 w 583185"/>
              <a:gd name="connsiteY119" fmla="*/ 541943 h 544612"/>
              <a:gd name="connsiteX120" fmla="*/ 52813 w 583185"/>
              <a:gd name="connsiteY120" fmla="*/ 536603 h 544612"/>
              <a:gd name="connsiteX121" fmla="*/ 54597 w 583185"/>
              <a:gd name="connsiteY121" fmla="*/ 215353 h 544612"/>
              <a:gd name="connsiteX122" fmla="*/ 11811 w 583185"/>
              <a:gd name="connsiteY122" fmla="*/ 256288 h 544612"/>
              <a:gd name="connsiteX123" fmla="*/ 7353 w 583185"/>
              <a:gd name="connsiteY123" fmla="*/ 258958 h 544612"/>
              <a:gd name="connsiteX124" fmla="*/ 2005 w 583185"/>
              <a:gd name="connsiteY124" fmla="*/ 256288 h 544612"/>
              <a:gd name="connsiteX125" fmla="*/ 2005 w 583185"/>
              <a:gd name="connsiteY125" fmla="*/ 246500 h 544612"/>
              <a:gd name="connsiteX126" fmla="*/ 57271 w 583185"/>
              <a:gd name="connsiteY126" fmla="*/ 193106 h 544612"/>
              <a:gd name="connsiteX127" fmla="*/ 92927 w 583185"/>
              <a:gd name="connsiteY127" fmla="*/ 157511 h 544612"/>
              <a:gd name="connsiteX128" fmla="*/ 92927 w 583185"/>
              <a:gd name="connsiteY128" fmla="*/ 26696 h 544612"/>
              <a:gd name="connsiteX129" fmla="*/ 107189 w 583185"/>
              <a:gd name="connsiteY129" fmla="*/ 13348 h 544612"/>
              <a:gd name="connsiteX130" fmla="*/ 164237 w 583185"/>
              <a:gd name="connsiteY130" fmla="*/ 13348 h 544612"/>
              <a:gd name="connsiteX131" fmla="*/ 179389 w 583185"/>
              <a:gd name="connsiteY131" fmla="*/ 26696 h 544612"/>
              <a:gd name="connsiteX132" fmla="*/ 179389 w 583185"/>
              <a:gd name="connsiteY132" fmla="*/ 73861 h 544612"/>
              <a:gd name="connsiteX133" fmla="*/ 227525 w 583185"/>
              <a:gd name="connsiteY133" fmla="*/ 25807 h 544612"/>
              <a:gd name="connsiteX134" fmla="*/ 289921 w 583185"/>
              <a:gd name="connsiteY134" fmla="*/ 25807 h 544612"/>
              <a:gd name="connsiteX135" fmla="*/ 348753 w 583185"/>
              <a:gd name="connsiteY135" fmla="*/ 83650 h 544612"/>
              <a:gd name="connsiteX136" fmla="*/ 462849 w 583185"/>
              <a:gd name="connsiteY136" fmla="*/ 0 h 544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583185" h="544612">
                <a:moveTo>
                  <a:pt x="327359" y="462743"/>
                </a:moveTo>
                <a:lnTo>
                  <a:pt x="327359" y="529484"/>
                </a:lnTo>
                <a:lnTo>
                  <a:pt x="448587" y="529484"/>
                </a:lnTo>
                <a:lnTo>
                  <a:pt x="448587" y="462743"/>
                </a:lnTo>
                <a:close/>
                <a:moveTo>
                  <a:pt x="67967" y="462743"/>
                </a:moveTo>
                <a:lnTo>
                  <a:pt x="67075" y="529484"/>
                </a:lnTo>
                <a:lnTo>
                  <a:pt x="190087" y="529484"/>
                </a:lnTo>
                <a:lnTo>
                  <a:pt x="190087" y="462743"/>
                </a:lnTo>
                <a:close/>
                <a:moveTo>
                  <a:pt x="367471" y="313241"/>
                </a:moveTo>
                <a:lnTo>
                  <a:pt x="367471" y="407569"/>
                </a:lnTo>
                <a:lnTo>
                  <a:pt x="407583" y="407569"/>
                </a:lnTo>
                <a:lnTo>
                  <a:pt x="407583" y="313241"/>
                </a:lnTo>
                <a:close/>
                <a:moveTo>
                  <a:pt x="107825" y="309586"/>
                </a:moveTo>
                <a:lnTo>
                  <a:pt x="107825" y="404670"/>
                </a:lnTo>
                <a:lnTo>
                  <a:pt x="148063" y="404670"/>
                </a:lnTo>
                <a:lnTo>
                  <a:pt x="148063" y="309586"/>
                </a:lnTo>
                <a:close/>
                <a:moveTo>
                  <a:pt x="361231" y="298113"/>
                </a:moveTo>
                <a:lnTo>
                  <a:pt x="414715" y="298113"/>
                </a:lnTo>
                <a:cubicBezTo>
                  <a:pt x="416497" y="298113"/>
                  <a:pt x="419171" y="299003"/>
                  <a:pt x="420063" y="300783"/>
                </a:cubicBezTo>
                <a:cubicBezTo>
                  <a:pt x="420955" y="302563"/>
                  <a:pt x="421845" y="303452"/>
                  <a:pt x="421845" y="306122"/>
                </a:cubicBezTo>
                <a:lnTo>
                  <a:pt x="421845" y="414689"/>
                </a:lnTo>
                <a:cubicBezTo>
                  <a:pt x="421845" y="418248"/>
                  <a:pt x="419171" y="421808"/>
                  <a:pt x="414715" y="421808"/>
                </a:cubicBezTo>
                <a:lnTo>
                  <a:pt x="361231" y="421808"/>
                </a:lnTo>
                <a:cubicBezTo>
                  <a:pt x="355883" y="421808"/>
                  <a:pt x="353209" y="418248"/>
                  <a:pt x="353209" y="414689"/>
                </a:cubicBezTo>
                <a:lnTo>
                  <a:pt x="353209" y="306122"/>
                </a:lnTo>
                <a:cubicBezTo>
                  <a:pt x="353209" y="302563"/>
                  <a:pt x="355883" y="298113"/>
                  <a:pt x="361231" y="298113"/>
                </a:cubicBezTo>
                <a:close/>
                <a:moveTo>
                  <a:pt x="100671" y="294336"/>
                </a:moveTo>
                <a:lnTo>
                  <a:pt x="155217" y="294336"/>
                </a:lnTo>
                <a:cubicBezTo>
                  <a:pt x="159687" y="294336"/>
                  <a:pt x="163263" y="298821"/>
                  <a:pt x="163263" y="302409"/>
                </a:cubicBezTo>
                <a:lnTo>
                  <a:pt x="163263" y="411846"/>
                </a:lnTo>
                <a:cubicBezTo>
                  <a:pt x="163263" y="415434"/>
                  <a:pt x="159687" y="419022"/>
                  <a:pt x="155217" y="419022"/>
                </a:cubicBezTo>
                <a:lnTo>
                  <a:pt x="100671" y="419022"/>
                </a:lnTo>
                <a:cubicBezTo>
                  <a:pt x="97095" y="419022"/>
                  <a:pt x="93517" y="415434"/>
                  <a:pt x="93517" y="411846"/>
                </a:cubicBezTo>
                <a:lnTo>
                  <a:pt x="93517" y="302409"/>
                </a:lnTo>
                <a:cubicBezTo>
                  <a:pt x="93517" y="298821"/>
                  <a:pt x="97095" y="294336"/>
                  <a:pt x="100671" y="294336"/>
                </a:cubicBezTo>
                <a:close/>
                <a:moveTo>
                  <a:pt x="204349" y="286545"/>
                </a:moveTo>
                <a:lnTo>
                  <a:pt x="204349" y="529484"/>
                </a:lnTo>
                <a:lnTo>
                  <a:pt x="313097" y="529484"/>
                </a:lnTo>
                <a:lnTo>
                  <a:pt x="313097" y="286545"/>
                </a:lnTo>
                <a:close/>
                <a:moveTo>
                  <a:pt x="258347" y="147923"/>
                </a:moveTo>
                <a:cubicBezTo>
                  <a:pt x="247479" y="147923"/>
                  <a:pt x="237517" y="156979"/>
                  <a:pt x="237517" y="167847"/>
                </a:cubicBezTo>
                <a:cubicBezTo>
                  <a:pt x="237517" y="178714"/>
                  <a:pt x="247479" y="188676"/>
                  <a:pt x="258347" y="188676"/>
                </a:cubicBezTo>
                <a:cubicBezTo>
                  <a:pt x="269215" y="188676"/>
                  <a:pt x="278271" y="178714"/>
                  <a:pt x="278271" y="167847"/>
                </a:cubicBezTo>
                <a:cubicBezTo>
                  <a:pt x="278271" y="156979"/>
                  <a:pt x="269215" y="147923"/>
                  <a:pt x="258347" y="147923"/>
                </a:cubicBezTo>
                <a:close/>
                <a:moveTo>
                  <a:pt x="258347" y="133432"/>
                </a:moveTo>
                <a:cubicBezTo>
                  <a:pt x="277365" y="133432"/>
                  <a:pt x="292761" y="148828"/>
                  <a:pt x="292761" y="167847"/>
                </a:cubicBezTo>
                <a:cubicBezTo>
                  <a:pt x="292761" y="187771"/>
                  <a:pt x="277365" y="203167"/>
                  <a:pt x="258347" y="203167"/>
                </a:cubicBezTo>
                <a:cubicBezTo>
                  <a:pt x="239329" y="203167"/>
                  <a:pt x="223027" y="187771"/>
                  <a:pt x="223027" y="167847"/>
                </a:cubicBezTo>
                <a:cubicBezTo>
                  <a:pt x="223027" y="148828"/>
                  <a:pt x="239329" y="133432"/>
                  <a:pt x="258347" y="133432"/>
                </a:cubicBezTo>
                <a:close/>
                <a:moveTo>
                  <a:pt x="460457" y="81207"/>
                </a:moveTo>
                <a:cubicBezTo>
                  <a:pt x="438905" y="81207"/>
                  <a:pt x="422741" y="98414"/>
                  <a:pt x="422741" y="119244"/>
                </a:cubicBezTo>
                <a:cubicBezTo>
                  <a:pt x="422741" y="140073"/>
                  <a:pt x="438905" y="157280"/>
                  <a:pt x="460457" y="157280"/>
                </a:cubicBezTo>
                <a:cubicBezTo>
                  <a:pt x="481109" y="157280"/>
                  <a:pt x="497273" y="140073"/>
                  <a:pt x="497273" y="119244"/>
                </a:cubicBezTo>
                <a:cubicBezTo>
                  <a:pt x="497273" y="98414"/>
                  <a:pt x="481109" y="81207"/>
                  <a:pt x="460457" y="81207"/>
                </a:cubicBezTo>
                <a:close/>
                <a:moveTo>
                  <a:pt x="107189" y="69412"/>
                </a:moveTo>
                <a:lnTo>
                  <a:pt x="107189" y="143272"/>
                </a:lnTo>
                <a:lnTo>
                  <a:pt x="164237" y="88099"/>
                </a:lnTo>
                <a:lnTo>
                  <a:pt x="164237" y="69412"/>
                </a:lnTo>
                <a:close/>
                <a:moveTo>
                  <a:pt x="460457" y="66717"/>
                </a:moveTo>
                <a:cubicBezTo>
                  <a:pt x="489191" y="66717"/>
                  <a:pt x="512539" y="90264"/>
                  <a:pt x="512539" y="119244"/>
                </a:cubicBezTo>
                <a:cubicBezTo>
                  <a:pt x="512539" y="148224"/>
                  <a:pt x="489191" y="171771"/>
                  <a:pt x="460457" y="171771"/>
                </a:cubicBezTo>
                <a:cubicBezTo>
                  <a:pt x="431721" y="171771"/>
                  <a:pt x="407475" y="148224"/>
                  <a:pt x="407475" y="119244"/>
                </a:cubicBezTo>
                <a:cubicBezTo>
                  <a:pt x="407475" y="90264"/>
                  <a:pt x="431721" y="66717"/>
                  <a:pt x="460457" y="66717"/>
                </a:cubicBezTo>
                <a:close/>
                <a:moveTo>
                  <a:pt x="418037" y="41051"/>
                </a:moveTo>
                <a:cubicBezTo>
                  <a:pt x="421499" y="39245"/>
                  <a:pt x="426693" y="41051"/>
                  <a:pt x="427559" y="44661"/>
                </a:cubicBezTo>
                <a:cubicBezTo>
                  <a:pt x="430157" y="48272"/>
                  <a:pt x="428425" y="51882"/>
                  <a:pt x="424963" y="53687"/>
                </a:cubicBezTo>
                <a:cubicBezTo>
                  <a:pt x="400723" y="67227"/>
                  <a:pt x="386007" y="92501"/>
                  <a:pt x="386007" y="120483"/>
                </a:cubicBezTo>
                <a:cubicBezTo>
                  <a:pt x="386007" y="124093"/>
                  <a:pt x="383409" y="128607"/>
                  <a:pt x="379081" y="128607"/>
                </a:cubicBezTo>
                <a:cubicBezTo>
                  <a:pt x="375619" y="128607"/>
                  <a:pt x="372157" y="124093"/>
                  <a:pt x="372157" y="120483"/>
                </a:cubicBezTo>
                <a:cubicBezTo>
                  <a:pt x="372157" y="87085"/>
                  <a:pt x="390335" y="56395"/>
                  <a:pt x="418037" y="41051"/>
                </a:cubicBezTo>
                <a:close/>
                <a:moveTo>
                  <a:pt x="462321" y="31396"/>
                </a:moveTo>
                <a:cubicBezTo>
                  <a:pt x="465853" y="31396"/>
                  <a:pt x="469385" y="35321"/>
                  <a:pt x="469385" y="39246"/>
                </a:cubicBezTo>
                <a:cubicBezTo>
                  <a:pt x="469385" y="43171"/>
                  <a:pt x="465853" y="48077"/>
                  <a:pt x="462321" y="48077"/>
                </a:cubicBezTo>
                <a:cubicBezTo>
                  <a:pt x="457023" y="48077"/>
                  <a:pt x="450841" y="49058"/>
                  <a:pt x="445543" y="50039"/>
                </a:cubicBezTo>
                <a:cubicBezTo>
                  <a:pt x="444661" y="50039"/>
                  <a:pt x="444661" y="50039"/>
                  <a:pt x="443777" y="50039"/>
                </a:cubicBezTo>
                <a:cubicBezTo>
                  <a:pt x="440245" y="50039"/>
                  <a:pt x="437597" y="48077"/>
                  <a:pt x="436713" y="43171"/>
                </a:cubicBezTo>
                <a:cubicBezTo>
                  <a:pt x="434949" y="39246"/>
                  <a:pt x="438479" y="35321"/>
                  <a:pt x="442011" y="34340"/>
                </a:cubicBezTo>
                <a:cubicBezTo>
                  <a:pt x="448193" y="32377"/>
                  <a:pt x="455257" y="31396"/>
                  <a:pt x="462321" y="31396"/>
                </a:cubicBezTo>
                <a:close/>
                <a:moveTo>
                  <a:pt x="258723" y="27809"/>
                </a:moveTo>
                <a:cubicBezTo>
                  <a:pt x="251369" y="27809"/>
                  <a:pt x="244015" y="30701"/>
                  <a:pt x="238221" y="36486"/>
                </a:cubicBezTo>
                <a:lnTo>
                  <a:pt x="69751" y="201115"/>
                </a:lnTo>
                <a:lnTo>
                  <a:pt x="67967" y="448504"/>
                </a:lnTo>
                <a:lnTo>
                  <a:pt x="190087" y="448504"/>
                </a:lnTo>
                <a:lnTo>
                  <a:pt x="190087" y="286545"/>
                </a:lnTo>
                <a:lnTo>
                  <a:pt x="185629" y="286545"/>
                </a:lnTo>
                <a:cubicBezTo>
                  <a:pt x="181173" y="286545"/>
                  <a:pt x="178499" y="282985"/>
                  <a:pt x="178499" y="278536"/>
                </a:cubicBezTo>
                <a:cubicBezTo>
                  <a:pt x="178499" y="274976"/>
                  <a:pt x="181173" y="271416"/>
                  <a:pt x="185629" y="271416"/>
                </a:cubicBezTo>
                <a:lnTo>
                  <a:pt x="197217" y="271416"/>
                </a:lnTo>
                <a:lnTo>
                  <a:pt x="319337" y="271416"/>
                </a:lnTo>
                <a:lnTo>
                  <a:pt x="333599" y="271416"/>
                </a:lnTo>
                <a:cubicBezTo>
                  <a:pt x="337165" y="271416"/>
                  <a:pt x="340729" y="274976"/>
                  <a:pt x="340729" y="278536"/>
                </a:cubicBezTo>
                <a:cubicBezTo>
                  <a:pt x="340729" y="282985"/>
                  <a:pt x="337165" y="286545"/>
                  <a:pt x="333599" y="286545"/>
                </a:cubicBezTo>
                <a:lnTo>
                  <a:pt x="327359" y="286545"/>
                </a:lnTo>
                <a:lnTo>
                  <a:pt x="327359" y="448504"/>
                </a:lnTo>
                <a:lnTo>
                  <a:pt x="448587" y="448504"/>
                </a:lnTo>
                <a:lnTo>
                  <a:pt x="448587" y="330149"/>
                </a:lnTo>
                <a:cubicBezTo>
                  <a:pt x="441457" y="323920"/>
                  <a:pt x="431651" y="314131"/>
                  <a:pt x="420063" y="300783"/>
                </a:cubicBezTo>
                <a:cubicBezTo>
                  <a:pt x="386191" y="261628"/>
                  <a:pt x="342513" y="195776"/>
                  <a:pt x="342513" y="121025"/>
                </a:cubicBezTo>
                <a:cubicBezTo>
                  <a:pt x="342513" y="113016"/>
                  <a:pt x="343405" y="106787"/>
                  <a:pt x="344295" y="100558"/>
                </a:cubicBezTo>
                <a:lnTo>
                  <a:pt x="279225" y="36486"/>
                </a:lnTo>
                <a:cubicBezTo>
                  <a:pt x="273431" y="30701"/>
                  <a:pt x="266077" y="27809"/>
                  <a:pt x="258723" y="27809"/>
                </a:cubicBezTo>
                <a:close/>
                <a:moveTo>
                  <a:pt x="164237" y="26696"/>
                </a:moveTo>
                <a:lnTo>
                  <a:pt x="107189" y="27586"/>
                </a:lnTo>
                <a:lnTo>
                  <a:pt x="107189" y="54283"/>
                </a:lnTo>
                <a:lnTo>
                  <a:pt x="164237" y="54283"/>
                </a:lnTo>
                <a:close/>
                <a:moveTo>
                  <a:pt x="462849" y="15128"/>
                </a:moveTo>
                <a:cubicBezTo>
                  <a:pt x="404019" y="15128"/>
                  <a:pt x="356775" y="62292"/>
                  <a:pt x="356775" y="121025"/>
                </a:cubicBezTo>
                <a:cubicBezTo>
                  <a:pt x="356775" y="219803"/>
                  <a:pt x="440565" y="304342"/>
                  <a:pt x="462849" y="323920"/>
                </a:cubicBezTo>
                <a:cubicBezTo>
                  <a:pt x="483351" y="303452"/>
                  <a:pt x="568923" y="218023"/>
                  <a:pt x="568923" y="121025"/>
                </a:cubicBezTo>
                <a:cubicBezTo>
                  <a:pt x="568923" y="62292"/>
                  <a:pt x="521681" y="15128"/>
                  <a:pt x="462849" y="15128"/>
                </a:cubicBezTo>
                <a:close/>
                <a:moveTo>
                  <a:pt x="462849" y="0"/>
                </a:moveTo>
                <a:cubicBezTo>
                  <a:pt x="528811" y="0"/>
                  <a:pt x="583185" y="54283"/>
                  <a:pt x="583185" y="121025"/>
                </a:cubicBezTo>
                <a:cubicBezTo>
                  <a:pt x="583185" y="238491"/>
                  <a:pt x="472655" y="335488"/>
                  <a:pt x="467307" y="339048"/>
                </a:cubicBezTo>
                <a:cubicBezTo>
                  <a:pt x="466415" y="339938"/>
                  <a:pt x="464631" y="339938"/>
                  <a:pt x="462849" y="340828"/>
                </a:cubicBezTo>
                <a:lnTo>
                  <a:pt x="462849" y="536603"/>
                </a:lnTo>
                <a:cubicBezTo>
                  <a:pt x="462849" y="540163"/>
                  <a:pt x="460175" y="544612"/>
                  <a:pt x="455719" y="544612"/>
                </a:cubicBezTo>
                <a:lnTo>
                  <a:pt x="319337" y="544612"/>
                </a:lnTo>
                <a:lnTo>
                  <a:pt x="197217" y="544612"/>
                </a:lnTo>
                <a:lnTo>
                  <a:pt x="59053" y="544612"/>
                </a:lnTo>
                <a:cubicBezTo>
                  <a:pt x="58163" y="544612"/>
                  <a:pt x="55489" y="543722"/>
                  <a:pt x="54597" y="541943"/>
                </a:cubicBezTo>
                <a:cubicBezTo>
                  <a:pt x="52813" y="540163"/>
                  <a:pt x="52813" y="538383"/>
                  <a:pt x="52813" y="536603"/>
                </a:cubicBezTo>
                <a:lnTo>
                  <a:pt x="54597" y="215353"/>
                </a:lnTo>
                <a:lnTo>
                  <a:pt x="11811" y="256288"/>
                </a:lnTo>
                <a:cubicBezTo>
                  <a:pt x="10919" y="258068"/>
                  <a:pt x="9137" y="258958"/>
                  <a:pt x="7353" y="258958"/>
                </a:cubicBezTo>
                <a:cubicBezTo>
                  <a:pt x="5571" y="258958"/>
                  <a:pt x="3787" y="258068"/>
                  <a:pt x="2005" y="256288"/>
                </a:cubicBezTo>
                <a:cubicBezTo>
                  <a:pt x="-669" y="254509"/>
                  <a:pt x="-669" y="250059"/>
                  <a:pt x="2005" y="246500"/>
                </a:cubicBezTo>
                <a:lnTo>
                  <a:pt x="57271" y="193106"/>
                </a:lnTo>
                <a:lnTo>
                  <a:pt x="92927" y="157511"/>
                </a:lnTo>
                <a:lnTo>
                  <a:pt x="92927" y="26696"/>
                </a:lnTo>
                <a:cubicBezTo>
                  <a:pt x="92927" y="19577"/>
                  <a:pt x="100057" y="13348"/>
                  <a:pt x="107189" y="13348"/>
                </a:cubicBezTo>
                <a:lnTo>
                  <a:pt x="164237" y="13348"/>
                </a:lnTo>
                <a:cubicBezTo>
                  <a:pt x="172259" y="13348"/>
                  <a:pt x="179389" y="19577"/>
                  <a:pt x="179389" y="26696"/>
                </a:cubicBezTo>
                <a:lnTo>
                  <a:pt x="179389" y="73861"/>
                </a:lnTo>
                <a:lnTo>
                  <a:pt x="227525" y="25807"/>
                </a:lnTo>
                <a:cubicBezTo>
                  <a:pt x="244461" y="8899"/>
                  <a:pt x="272093" y="8899"/>
                  <a:pt x="289921" y="25807"/>
                </a:cubicBezTo>
                <a:lnTo>
                  <a:pt x="348753" y="83650"/>
                </a:lnTo>
                <a:cubicBezTo>
                  <a:pt x="364797" y="35596"/>
                  <a:pt x="408475" y="0"/>
                  <a:pt x="462849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09" name="Freeform 271">
            <a:extLst>
              <a:ext uri="{FF2B5EF4-FFF2-40B4-BE49-F238E27FC236}">
                <a16:creationId xmlns:a16="http://schemas.microsoft.com/office/drawing/2014/main" id="{C83F84AD-8026-4085-B00F-194B752490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81595" y="10152587"/>
            <a:ext cx="4611243" cy="2766745"/>
          </a:xfrm>
          <a:custGeom>
            <a:avLst/>
            <a:gdLst>
              <a:gd name="T0" fmla="*/ 4764 w 5182"/>
              <a:gd name="T1" fmla="*/ 0 h 3110"/>
              <a:gd name="T2" fmla="*/ 4764 w 5182"/>
              <a:gd name="T3" fmla="*/ 0 h 3110"/>
              <a:gd name="T4" fmla="*/ 5181 w 5182"/>
              <a:gd name="T5" fmla="*/ 417 h 3110"/>
              <a:gd name="T6" fmla="*/ 5181 w 5182"/>
              <a:gd name="T7" fmla="*/ 2692 h 3110"/>
              <a:gd name="T8" fmla="*/ 5181 w 5182"/>
              <a:gd name="T9" fmla="*/ 2692 h 3110"/>
              <a:gd name="T10" fmla="*/ 4764 w 5182"/>
              <a:gd name="T11" fmla="*/ 3109 h 3110"/>
              <a:gd name="T12" fmla="*/ 417 w 5182"/>
              <a:gd name="T13" fmla="*/ 3109 h 3110"/>
              <a:gd name="T14" fmla="*/ 417 w 5182"/>
              <a:gd name="T15" fmla="*/ 3109 h 3110"/>
              <a:gd name="T16" fmla="*/ 0 w 5182"/>
              <a:gd name="T17" fmla="*/ 2692 h 3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182" h="3110">
                <a:moveTo>
                  <a:pt x="4764" y="0"/>
                </a:moveTo>
                <a:lnTo>
                  <a:pt x="4764" y="0"/>
                </a:lnTo>
                <a:cubicBezTo>
                  <a:pt x="4995" y="0"/>
                  <a:pt x="5181" y="187"/>
                  <a:pt x="5181" y="417"/>
                </a:cubicBezTo>
                <a:lnTo>
                  <a:pt x="5181" y="2692"/>
                </a:lnTo>
                <a:lnTo>
                  <a:pt x="5181" y="2692"/>
                </a:lnTo>
                <a:cubicBezTo>
                  <a:pt x="5181" y="2922"/>
                  <a:pt x="4995" y="3109"/>
                  <a:pt x="4764" y="3109"/>
                </a:cubicBezTo>
                <a:lnTo>
                  <a:pt x="417" y="3109"/>
                </a:lnTo>
                <a:lnTo>
                  <a:pt x="417" y="3109"/>
                </a:lnTo>
                <a:cubicBezTo>
                  <a:pt x="187" y="3109"/>
                  <a:pt x="0" y="2922"/>
                  <a:pt x="0" y="2692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10" name="Freeform 272">
            <a:extLst>
              <a:ext uri="{FF2B5EF4-FFF2-40B4-BE49-F238E27FC236}">
                <a16:creationId xmlns:a16="http://schemas.microsoft.com/office/drawing/2014/main" id="{0FCBA413-6106-48C3-8785-E042304F6A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30724" y="10411602"/>
            <a:ext cx="5144970" cy="784893"/>
          </a:xfrm>
          <a:custGeom>
            <a:avLst/>
            <a:gdLst>
              <a:gd name="T0" fmla="*/ 5341 w 5783"/>
              <a:gd name="T1" fmla="*/ 0 h 883"/>
              <a:gd name="T2" fmla="*/ 0 w 5783"/>
              <a:gd name="T3" fmla="*/ 0 h 883"/>
              <a:gd name="T4" fmla="*/ 0 w 5783"/>
              <a:gd name="T5" fmla="*/ 0 h 883"/>
              <a:gd name="T6" fmla="*/ 146 w 5783"/>
              <a:gd name="T7" fmla="*/ 441 h 883"/>
              <a:gd name="T8" fmla="*/ 146 w 5783"/>
              <a:gd name="T9" fmla="*/ 441 h 883"/>
              <a:gd name="T10" fmla="*/ 0 w 5783"/>
              <a:gd name="T11" fmla="*/ 882 h 883"/>
              <a:gd name="T12" fmla="*/ 5341 w 5783"/>
              <a:gd name="T13" fmla="*/ 882 h 883"/>
              <a:gd name="T14" fmla="*/ 5341 w 5783"/>
              <a:gd name="T15" fmla="*/ 882 h 883"/>
              <a:gd name="T16" fmla="*/ 5782 w 5783"/>
              <a:gd name="T17" fmla="*/ 441 h 883"/>
              <a:gd name="T18" fmla="*/ 5782 w 5783"/>
              <a:gd name="T19" fmla="*/ 441 h 883"/>
              <a:gd name="T20" fmla="*/ 5341 w 5783"/>
              <a:gd name="T21" fmla="*/ 0 h 8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783" h="883">
                <a:moveTo>
                  <a:pt x="5341" y="0"/>
                </a:moveTo>
                <a:lnTo>
                  <a:pt x="0" y="0"/>
                </a:lnTo>
                <a:lnTo>
                  <a:pt x="0" y="0"/>
                </a:lnTo>
                <a:cubicBezTo>
                  <a:pt x="92" y="123"/>
                  <a:pt x="146" y="275"/>
                  <a:pt x="146" y="441"/>
                </a:cubicBezTo>
                <a:lnTo>
                  <a:pt x="146" y="441"/>
                </a:lnTo>
                <a:cubicBezTo>
                  <a:pt x="146" y="606"/>
                  <a:pt x="92" y="759"/>
                  <a:pt x="0" y="882"/>
                </a:cubicBezTo>
                <a:lnTo>
                  <a:pt x="5341" y="882"/>
                </a:lnTo>
                <a:lnTo>
                  <a:pt x="5341" y="882"/>
                </a:lnTo>
                <a:cubicBezTo>
                  <a:pt x="5584" y="882"/>
                  <a:pt x="5782" y="684"/>
                  <a:pt x="5782" y="441"/>
                </a:cubicBezTo>
                <a:lnTo>
                  <a:pt x="5782" y="441"/>
                </a:lnTo>
                <a:cubicBezTo>
                  <a:pt x="5782" y="197"/>
                  <a:pt x="5584" y="0"/>
                  <a:pt x="5341" y="0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11" name="Freeform 273">
            <a:extLst>
              <a:ext uri="{FF2B5EF4-FFF2-40B4-BE49-F238E27FC236}">
                <a16:creationId xmlns:a16="http://schemas.microsoft.com/office/drawing/2014/main" id="{0D7CC6BC-0F84-4214-94C1-17CD6A80B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41611" y="10148662"/>
            <a:ext cx="1318620" cy="1314696"/>
          </a:xfrm>
          <a:custGeom>
            <a:avLst/>
            <a:gdLst>
              <a:gd name="T0" fmla="*/ 739 w 1480"/>
              <a:gd name="T1" fmla="*/ 1336 h 1479"/>
              <a:gd name="T2" fmla="*/ 739 w 1480"/>
              <a:gd name="T3" fmla="*/ 1336 h 1479"/>
              <a:gd name="T4" fmla="*/ 142 w 1480"/>
              <a:gd name="T5" fmla="*/ 739 h 1479"/>
              <a:gd name="T6" fmla="*/ 142 w 1480"/>
              <a:gd name="T7" fmla="*/ 739 h 1479"/>
              <a:gd name="T8" fmla="*/ 739 w 1480"/>
              <a:gd name="T9" fmla="*/ 141 h 1479"/>
              <a:gd name="T10" fmla="*/ 739 w 1480"/>
              <a:gd name="T11" fmla="*/ 141 h 1479"/>
              <a:gd name="T12" fmla="*/ 1337 w 1480"/>
              <a:gd name="T13" fmla="*/ 739 h 1479"/>
              <a:gd name="T14" fmla="*/ 1337 w 1480"/>
              <a:gd name="T15" fmla="*/ 739 h 1479"/>
              <a:gd name="T16" fmla="*/ 739 w 1480"/>
              <a:gd name="T17" fmla="*/ 1336 h 1479"/>
              <a:gd name="T18" fmla="*/ 739 w 1480"/>
              <a:gd name="T19" fmla="*/ 0 h 1479"/>
              <a:gd name="T20" fmla="*/ 739 w 1480"/>
              <a:gd name="T21" fmla="*/ 0 h 1479"/>
              <a:gd name="T22" fmla="*/ 0 w 1480"/>
              <a:gd name="T23" fmla="*/ 739 h 1479"/>
              <a:gd name="T24" fmla="*/ 0 w 1480"/>
              <a:gd name="T25" fmla="*/ 739 h 1479"/>
              <a:gd name="T26" fmla="*/ 739 w 1480"/>
              <a:gd name="T27" fmla="*/ 1478 h 1479"/>
              <a:gd name="T28" fmla="*/ 739 w 1480"/>
              <a:gd name="T29" fmla="*/ 1478 h 1479"/>
              <a:gd name="T30" fmla="*/ 1479 w 1480"/>
              <a:gd name="T31" fmla="*/ 739 h 1479"/>
              <a:gd name="T32" fmla="*/ 1479 w 1480"/>
              <a:gd name="T33" fmla="*/ 739 h 1479"/>
              <a:gd name="T34" fmla="*/ 739 w 1480"/>
              <a:gd name="T35" fmla="*/ 0 h 1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480" h="1479">
                <a:moveTo>
                  <a:pt x="739" y="1336"/>
                </a:moveTo>
                <a:lnTo>
                  <a:pt x="739" y="1336"/>
                </a:lnTo>
                <a:cubicBezTo>
                  <a:pt x="410" y="1336"/>
                  <a:pt x="142" y="1069"/>
                  <a:pt x="142" y="739"/>
                </a:cubicBezTo>
                <a:lnTo>
                  <a:pt x="142" y="739"/>
                </a:lnTo>
                <a:cubicBezTo>
                  <a:pt x="142" y="409"/>
                  <a:pt x="410" y="141"/>
                  <a:pt x="739" y="141"/>
                </a:cubicBezTo>
                <a:lnTo>
                  <a:pt x="739" y="141"/>
                </a:lnTo>
                <a:cubicBezTo>
                  <a:pt x="1069" y="141"/>
                  <a:pt x="1337" y="409"/>
                  <a:pt x="1337" y="739"/>
                </a:cubicBezTo>
                <a:lnTo>
                  <a:pt x="1337" y="739"/>
                </a:lnTo>
                <a:cubicBezTo>
                  <a:pt x="1337" y="1069"/>
                  <a:pt x="1069" y="1336"/>
                  <a:pt x="739" y="1336"/>
                </a:cubicBezTo>
                <a:close/>
                <a:moveTo>
                  <a:pt x="739" y="0"/>
                </a:moveTo>
                <a:lnTo>
                  <a:pt x="739" y="0"/>
                </a:lnTo>
                <a:cubicBezTo>
                  <a:pt x="331" y="0"/>
                  <a:pt x="0" y="330"/>
                  <a:pt x="0" y="739"/>
                </a:cubicBezTo>
                <a:lnTo>
                  <a:pt x="0" y="739"/>
                </a:lnTo>
                <a:cubicBezTo>
                  <a:pt x="0" y="1147"/>
                  <a:pt x="331" y="1478"/>
                  <a:pt x="739" y="1478"/>
                </a:cubicBezTo>
                <a:lnTo>
                  <a:pt x="739" y="1478"/>
                </a:lnTo>
                <a:cubicBezTo>
                  <a:pt x="1148" y="1478"/>
                  <a:pt x="1479" y="1147"/>
                  <a:pt x="1479" y="739"/>
                </a:cubicBezTo>
                <a:lnTo>
                  <a:pt x="1479" y="739"/>
                </a:lnTo>
                <a:cubicBezTo>
                  <a:pt x="1479" y="330"/>
                  <a:pt x="1148" y="0"/>
                  <a:pt x="739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12" name="Freeform 274">
            <a:extLst>
              <a:ext uri="{FF2B5EF4-FFF2-40B4-BE49-F238E27FC236}">
                <a16:creationId xmlns:a16="http://schemas.microsoft.com/office/drawing/2014/main" id="{0C26C9B4-DAFD-4581-8F4E-E3CE4B9A55A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1119" y="10274245"/>
            <a:ext cx="1063528" cy="1063531"/>
          </a:xfrm>
          <a:custGeom>
            <a:avLst/>
            <a:gdLst>
              <a:gd name="T0" fmla="*/ 597 w 1196"/>
              <a:gd name="T1" fmla="*/ 1195 h 1196"/>
              <a:gd name="T2" fmla="*/ 597 w 1196"/>
              <a:gd name="T3" fmla="*/ 1195 h 1196"/>
              <a:gd name="T4" fmla="*/ 0 w 1196"/>
              <a:gd name="T5" fmla="*/ 598 h 1196"/>
              <a:gd name="T6" fmla="*/ 0 w 1196"/>
              <a:gd name="T7" fmla="*/ 598 h 1196"/>
              <a:gd name="T8" fmla="*/ 597 w 1196"/>
              <a:gd name="T9" fmla="*/ 0 h 1196"/>
              <a:gd name="T10" fmla="*/ 597 w 1196"/>
              <a:gd name="T11" fmla="*/ 0 h 1196"/>
              <a:gd name="T12" fmla="*/ 1195 w 1196"/>
              <a:gd name="T13" fmla="*/ 598 h 1196"/>
              <a:gd name="T14" fmla="*/ 1195 w 1196"/>
              <a:gd name="T15" fmla="*/ 598 h 1196"/>
              <a:gd name="T16" fmla="*/ 597 w 1196"/>
              <a:gd name="T17" fmla="*/ 1195 h 1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96" h="1196">
                <a:moveTo>
                  <a:pt x="597" y="1195"/>
                </a:moveTo>
                <a:lnTo>
                  <a:pt x="597" y="1195"/>
                </a:lnTo>
                <a:cubicBezTo>
                  <a:pt x="268" y="1195"/>
                  <a:pt x="0" y="928"/>
                  <a:pt x="0" y="598"/>
                </a:cubicBezTo>
                <a:lnTo>
                  <a:pt x="0" y="598"/>
                </a:lnTo>
                <a:cubicBezTo>
                  <a:pt x="0" y="268"/>
                  <a:pt x="268" y="0"/>
                  <a:pt x="597" y="0"/>
                </a:cubicBezTo>
                <a:lnTo>
                  <a:pt x="597" y="0"/>
                </a:lnTo>
                <a:cubicBezTo>
                  <a:pt x="927" y="0"/>
                  <a:pt x="1195" y="268"/>
                  <a:pt x="1195" y="598"/>
                </a:cubicBezTo>
                <a:lnTo>
                  <a:pt x="1195" y="598"/>
                </a:lnTo>
                <a:cubicBezTo>
                  <a:pt x="1195" y="928"/>
                  <a:pt x="927" y="1195"/>
                  <a:pt x="597" y="1195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2294C096-AAFD-46D5-850F-5510DF2BE1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79115" y="10572503"/>
            <a:ext cx="646648" cy="470046"/>
          </a:xfrm>
          <a:custGeom>
            <a:avLst/>
            <a:gdLst>
              <a:gd name="connsiteX0" fmla="*/ 142816 w 646648"/>
              <a:gd name="connsiteY0" fmla="*/ 400295 h 470046"/>
              <a:gd name="connsiteX1" fmla="*/ 152200 w 646648"/>
              <a:gd name="connsiteY1" fmla="*/ 410107 h 470046"/>
              <a:gd name="connsiteX2" fmla="*/ 142816 w 646648"/>
              <a:gd name="connsiteY2" fmla="*/ 419101 h 470046"/>
              <a:gd name="connsiteX3" fmla="*/ 133430 w 646648"/>
              <a:gd name="connsiteY3" fmla="*/ 410107 h 470046"/>
              <a:gd name="connsiteX4" fmla="*/ 142816 w 646648"/>
              <a:gd name="connsiteY4" fmla="*/ 400295 h 470046"/>
              <a:gd name="connsiteX5" fmla="*/ 103572 w 646648"/>
              <a:gd name="connsiteY5" fmla="*/ 400295 h 470046"/>
              <a:gd name="connsiteX6" fmla="*/ 112956 w 646648"/>
              <a:gd name="connsiteY6" fmla="*/ 410107 h 470046"/>
              <a:gd name="connsiteX7" fmla="*/ 103572 w 646648"/>
              <a:gd name="connsiteY7" fmla="*/ 419101 h 470046"/>
              <a:gd name="connsiteX8" fmla="*/ 94186 w 646648"/>
              <a:gd name="connsiteY8" fmla="*/ 410107 h 470046"/>
              <a:gd name="connsiteX9" fmla="*/ 103572 w 646648"/>
              <a:gd name="connsiteY9" fmla="*/ 400295 h 470046"/>
              <a:gd name="connsiteX10" fmla="*/ 64326 w 646648"/>
              <a:gd name="connsiteY10" fmla="*/ 400295 h 470046"/>
              <a:gd name="connsiteX11" fmla="*/ 73712 w 646648"/>
              <a:gd name="connsiteY11" fmla="*/ 410107 h 470046"/>
              <a:gd name="connsiteX12" fmla="*/ 64326 w 646648"/>
              <a:gd name="connsiteY12" fmla="*/ 419101 h 470046"/>
              <a:gd name="connsiteX13" fmla="*/ 54940 w 646648"/>
              <a:gd name="connsiteY13" fmla="*/ 410107 h 470046"/>
              <a:gd name="connsiteX14" fmla="*/ 64326 w 646648"/>
              <a:gd name="connsiteY14" fmla="*/ 400295 h 470046"/>
              <a:gd name="connsiteX15" fmla="*/ 376392 w 646648"/>
              <a:gd name="connsiteY15" fmla="*/ 258700 h 470046"/>
              <a:gd name="connsiteX16" fmla="*/ 387094 w 646648"/>
              <a:gd name="connsiteY16" fmla="*/ 258700 h 470046"/>
              <a:gd name="connsiteX17" fmla="*/ 412068 w 646648"/>
              <a:gd name="connsiteY17" fmla="*/ 282156 h 470046"/>
              <a:gd name="connsiteX18" fmla="*/ 435258 w 646648"/>
              <a:gd name="connsiteY18" fmla="*/ 258700 h 470046"/>
              <a:gd name="connsiteX19" fmla="*/ 446854 w 646648"/>
              <a:gd name="connsiteY19" fmla="*/ 258700 h 470046"/>
              <a:gd name="connsiteX20" fmla="*/ 446854 w 646648"/>
              <a:gd name="connsiteY20" fmla="*/ 270428 h 470046"/>
              <a:gd name="connsiteX21" fmla="*/ 423664 w 646648"/>
              <a:gd name="connsiteY21" fmla="*/ 293884 h 470046"/>
              <a:gd name="connsiteX22" fmla="*/ 446854 w 646648"/>
              <a:gd name="connsiteY22" fmla="*/ 319145 h 470046"/>
              <a:gd name="connsiteX23" fmla="*/ 446854 w 646648"/>
              <a:gd name="connsiteY23" fmla="*/ 329971 h 470046"/>
              <a:gd name="connsiteX24" fmla="*/ 441502 w 646648"/>
              <a:gd name="connsiteY24" fmla="*/ 332678 h 470046"/>
              <a:gd name="connsiteX25" fmla="*/ 435258 w 646648"/>
              <a:gd name="connsiteY25" fmla="*/ 329971 h 470046"/>
              <a:gd name="connsiteX26" fmla="*/ 412068 w 646648"/>
              <a:gd name="connsiteY26" fmla="*/ 305613 h 470046"/>
              <a:gd name="connsiteX27" fmla="*/ 387094 w 646648"/>
              <a:gd name="connsiteY27" fmla="*/ 329971 h 470046"/>
              <a:gd name="connsiteX28" fmla="*/ 382636 w 646648"/>
              <a:gd name="connsiteY28" fmla="*/ 332678 h 470046"/>
              <a:gd name="connsiteX29" fmla="*/ 376392 w 646648"/>
              <a:gd name="connsiteY29" fmla="*/ 329971 h 470046"/>
              <a:gd name="connsiteX30" fmla="*/ 376392 w 646648"/>
              <a:gd name="connsiteY30" fmla="*/ 319145 h 470046"/>
              <a:gd name="connsiteX31" fmla="*/ 400474 w 646648"/>
              <a:gd name="connsiteY31" fmla="*/ 293884 h 470046"/>
              <a:gd name="connsiteX32" fmla="*/ 376392 w 646648"/>
              <a:gd name="connsiteY32" fmla="*/ 270428 h 470046"/>
              <a:gd name="connsiteX33" fmla="*/ 376392 w 646648"/>
              <a:gd name="connsiteY33" fmla="*/ 258700 h 470046"/>
              <a:gd name="connsiteX34" fmla="*/ 277418 w 646648"/>
              <a:gd name="connsiteY34" fmla="*/ 258700 h 470046"/>
              <a:gd name="connsiteX35" fmla="*/ 289146 w 646648"/>
              <a:gd name="connsiteY35" fmla="*/ 258700 h 470046"/>
              <a:gd name="connsiteX36" fmla="*/ 313504 w 646648"/>
              <a:gd name="connsiteY36" fmla="*/ 282156 h 470046"/>
              <a:gd name="connsiteX37" fmla="*/ 336960 w 646648"/>
              <a:gd name="connsiteY37" fmla="*/ 258700 h 470046"/>
              <a:gd name="connsiteX38" fmla="*/ 348690 w 646648"/>
              <a:gd name="connsiteY38" fmla="*/ 258700 h 470046"/>
              <a:gd name="connsiteX39" fmla="*/ 348690 w 646648"/>
              <a:gd name="connsiteY39" fmla="*/ 270428 h 470046"/>
              <a:gd name="connsiteX40" fmla="*/ 324330 w 646648"/>
              <a:gd name="connsiteY40" fmla="*/ 293884 h 470046"/>
              <a:gd name="connsiteX41" fmla="*/ 348690 w 646648"/>
              <a:gd name="connsiteY41" fmla="*/ 319145 h 470046"/>
              <a:gd name="connsiteX42" fmla="*/ 348690 w 646648"/>
              <a:gd name="connsiteY42" fmla="*/ 329971 h 470046"/>
              <a:gd name="connsiteX43" fmla="*/ 343276 w 646648"/>
              <a:gd name="connsiteY43" fmla="*/ 332678 h 470046"/>
              <a:gd name="connsiteX44" fmla="*/ 336960 w 646648"/>
              <a:gd name="connsiteY44" fmla="*/ 329971 h 470046"/>
              <a:gd name="connsiteX45" fmla="*/ 313504 w 646648"/>
              <a:gd name="connsiteY45" fmla="*/ 305613 h 470046"/>
              <a:gd name="connsiteX46" fmla="*/ 289146 w 646648"/>
              <a:gd name="connsiteY46" fmla="*/ 329971 h 470046"/>
              <a:gd name="connsiteX47" fmla="*/ 282830 w 646648"/>
              <a:gd name="connsiteY47" fmla="*/ 332678 h 470046"/>
              <a:gd name="connsiteX48" fmla="*/ 277418 w 646648"/>
              <a:gd name="connsiteY48" fmla="*/ 329971 h 470046"/>
              <a:gd name="connsiteX49" fmla="*/ 277418 w 646648"/>
              <a:gd name="connsiteY49" fmla="*/ 319145 h 470046"/>
              <a:gd name="connsiteX50" fmla="*/ 301776 w 646648"/>
              <a:gd name="connsiteY50" fmla="*/ 293884 h 470046"/>
              <a:gd name="connsiteX51" fmla="*/ 277418 w 646648"/>
              <a:gd name="connsiteY51" fmla="*/ 270428 h 470046"/>
              <a:gd name="connsiteX52" fmla="*/ 277418 w 646648"/>
              <a:gd name="connsiteY52" fmla="*/ 258700 h 470046"/>
              <a:gd name="connsiteX53" fmla="*/ 180168 w 646648"/>
              <a:gd name="connsiteY53" fmla="*/ 258700 h 470046"/>
              <a:gd name="connsiteX54" fmla="*/ 191764 w 646648"/>
              <a:gd name="connsiteY54" fmla="*/ 258700 h 470046"/>
              <a:gd name="connsiteX55" fmla="*/ 214954 w 646648"/>
              <a:gd name="connsiteY55" fmla="*/ 282156 h 470046"/>
              <a:gd name="connsiteX56" fmla="*/ 239928 w 646648"/>
              <a:gd name="connsiteY56" fmla="*/ 258700 h 470046"/>
              <a:gd name="connsiteX57" fmla="*/ 250630 w 646648"/>
              <a:gd name="connsiteY57" fmla="*/ 258700 h 470046"/>
              <a:gd name="connsiteX58" fmla="*/ 250630 w 646648"/>
              <a:gd name="connsiteY58" fmla="*/ 270428 h 470046"/>
              <a:gd name="connsiteX59" fmla="*/ 226548 w 646648"/>
              <a:gd name="connsiteY59" fmla="*/ 293884 h 470046"/>
              <a:gd name="connsiteX60" fmla="*/ 250630 w 646648"/>
              <a:gd name="connsiteY60" fmla="*/ 319145 h 470046"/>
              <a:gd name="connsiteX61" fmla="*/ 250630 w 646648"/>
              <a:gd name="connsiteY61" fmla="*/ 329971 h 470046"/>
              <a:gd name="connsiteX62" fmla="*/ 244386 w 646648"/>
              <a:gd name="connsiteY62" fmla="*/ 332678 h 470046"/>
              <a:gd name="connsiteX63" fmla="*/ 239928 w 646648"/>
              <a:gd name="connsiteY63" fmla="*/ 329971 h 470046"/>
              <a:gd name="connsiteX64" fmla="*/ 214954 w 646648"/>
              <a:gd name="connsiteY64" fmla="*/ 305613 h 470046"/>
              <a:gd name="connsiteX65" fmla="*/ 191764 w 646648"/>
              <a:gd name="connsiteY65" fmla="*/ 329971 h 470046"/>
              <a:gd name="connsiteX66" fmla="*/ 186412 w 646648"/>
              <a:gd name="connsiteY66" fmla="*/ 332678 h 470046"/>
              <a:gd name="connsiteX67" fmla="*/ 180168 w 646648"/>
              <a:gd name="connsiteY67" fmla="*/ 329971 h 470046"/>
              <a:gd name="connsiteX68" fmla="*/ 180168 w 646648"/>
              <a:gd name="connsiteY68" fmla="*/ 319145 h 470046"/>
              <a:gd name="connsiteX69" fmla="*/ 203358 w 646648"/>
              <a:gd name="connsiteY69" fmla="*/ 293884 h 470046"/>
              <a:gd name="connsiteX70" fmla="*/ 180168 w 646648"/>
              <a:gd name="connsiteY70" fmla="*/ 270428 h 470046"/>
              <a:gd name="connsiteX71" fmla="*/ 180168 w 646648"/>
              <a:gd name="connsiteY71" fmla="*/ 258700 h 470046"/>
              <a:gd name="connsiteX72" fmla="*/ 77240 w 646648"/>
              <a:gd name="connsiteY72" fmla="*/ 258700 h 470046"/>
              <a:gd name="connsiteX73" fmla="*/ 89728 w 646648"/>
              <a:gd name="connsiteY73" fmla="*/ 258700 h 470046"/>
              <a:gd name="connsiteX74" fmla="*/ 113810 w 646648"/>
              <a:gd name="connsiteY74" fmla="*/ 282156 h 470046"/>
              <a:gd name="connsiteX75" fmla="*/ 137000 w 646648"/>
              <a:gd name="connsiteY75" fmla="*/ 258700 h 470046"/>
              <a:gd name="connsiteX76" fmla="*/ 148594 w 646648"/>
              <a:gd name="connsiteY76" fmla="*/ 258700 h 470046"/>
              <a:gd name="connsiteX77" fmla="*/ 148594 w 646648"/>
              <a:gd name="connsiteY77" fmla="*/ 270428 h 470046"/>
              <a:gd name="connsiteX78" fmla="*/ 124512 w 646648"/>
              <a:gd name="connsiteY78" fmla="*/ 293884 h 470046"/>
              <a:gd name="connsiteX79" fmla="*/ 148594 w 646648"/>
              <a:gd name="connsiteY79" fmla="*/ 319145 h 470046"/>
              <a:gd name="connsiteX80" fmla="*/ 148594 w 646648"/>
              <a:gd name="connsiteY80" fmla="*/ 329971 h 470046"/>
              <a:gd name="connsiteX81" fmla="*/ 143242 w 646648"/>
              <a:gd name="connsiteY81" fmla="*/ 332678 h 470046"/>
              <a:gd name="connsiteX82" fmla="*/ 137000 w 646648"/>
              <a:gd name="connsiteY82" fmla="*/ 329971 h 470046"/>
              <a:gd name="connsiteX83" fmla="*/ 113810 w 646648"/>
              <a:gd name="connsiteY83" fmla="*/ 305613 h 470046"/>
              <a:gd name="connsiteX84" fmla="*/ 89728 w 646648"/>
              <a:gd name="connsiteY84" fmla="*/ 329971 h 470046"/>
              <a:gd name="connsiteX85" fmla="*/ 83484 w 646648"/>
              <a:gd name="connsiteY85" fmla="*/ 332678 h 470046"/>
              <a:gd name="connsiteX86" fmla="*/ 77240 w 646648"/>
              <a:gd name="connsiteY86" fmla="*/ 329971 h 470046"/>
              <a:gd name="connsiteX87" fmla="*/ 77240 w 646648"/>
              <a:gd name="connsiteY87" fmla="*/ 319145 h 470046"/>
              <a:gd name="connsiteX88" fmla="*/ 102214 w 646648"/>
              <a:gd name="connsiteY88" fmla="*/ 293884 h 470046"/>
              <a:gd name="connsiteX89" fmla="*/ 77240 w 646648"/>
              <a:gd name="connsiteY89" fmla="*/ 270428 h 470046"/>
              <a:gd name="connsiteX90" fmla="*/ 77240 w 646648"/>
              <a:gd name="connsiteY90" fmla="*/ 258700 h 470046"/>
              <a:gd name="connsiteX91" fmla="*/ 55266 w 646648"/>
              <a:gd name="connsiteY91" fmla="*/ 231095 h 470046"/>
              <a:gd name="connsiteX92" fmla="*/ 55266 w 646648"/>
              <a:gd name="connsiteY92" fmla="*/ 354885 h 470046"/>
              <a:gd name="connsiteX93" fmla="*/ 473644 w 646648"/>
              <a:gd name="connsiteY93" fmla="*/ 354885 h 470046"/>
              <a:gd name="connsiteX94" fmla="*/ 473644 w 646648"/>
              <a:gd name="connsiteY94" fmla="*/ 231095 h 470046"/>
              <a:gd name="connsiteX95" fmla="*/ 47254 w 646648"/>
              <a:gd name="connsiteY95" fmla="*/ 215846 h 470046"/>
              <a:gd name="connsiteX96" fmla="*/ 481656 w 646648"/>
              <a:gd name="connsiteY96" fmla="*/ 215846 h 470046"/>
              <a:gd name="connsiteX97" fmla="*/ 489666 w 646648"/>
              <a:gd name="connsiteY97" fmla="*/ 223919 h 470046"/>
              <a:gd name="connsiteX98" fmla="*/ 489666 w 646648"/>
              <a:gd name="connsiteY98" fmla="*/ 362958 h 470046"/>
              <a:gd name="connsiteX99" fmla="*/ 481656 w 646648"/>
              <a:gd name="connsiteY99" fmla="*/ 371928 h 470046"/>
              <a:gd name="connsiteX100" fmla="*/ 47254 w 646648"/>
              <a:gd name="connsiteY100" fmla="*/ 371928 h 470046"/>
              <a:gd name="connsiteX101" fmla="*/ 39244 w 646648"/>
              <a:gd name="connsiteY101" fmla="*/ 362958 h 470046"/>
              <a:gd name="connsiteX102" fmla="*/ 39244 w 646648"/>
              <a:gd name="connsiteY102" fmla="*/ 223919 h 470046"/>
              <a:gd name="connsiteX103" fmla="*/ 47254 w 646648"/>
              <a:gd name="connsiteY103" fmla="*/ 215846 h 470046"/>
              <a:gd name="connsiteX104" fmla="*/ 232722 w 646648"/>
              <a:gd name="connsiteY104" fmla="*/ 114841 h 470046"/>
              <a:gd name="connsiteX105" fmla="*/ 232722 w 646648"/>
              <a:gd name="connsiteY105" fmla="*/ 177157 h 470046"/>
              <a:gd name="connsiteX106" fmla="*/ 294900 w 646648"/>
              <a:gd name="connsiteY106" fmla="*/ 177157 h 470046"/>
              <a:gd name="connsiteX107" fmla="*/ 294900 w 646648"/>
              <a:gd name="connsiteY107" fmla="*/ 114841 h 470046"/>
              <a:gd name="connsiteX108" fmla="*/ 15988 w 646648"/>
              <a:gd name="connsiteY108" fmla="*/ 114841 h 470046"/>
              <a:gd name="connsiteX109" fmla="*/ 15988 w 646648"/>
              <a:gd name="connsiteY109" fmla="*/ 454021 h 470046"/>
              <a:gd name="connsiteX110" fmla="*/ 512522 w 646648"/>
              <a:gd name="connsiteY110" fmla="*/ 454021 h 470046"/>
              <a:gd name="connsiteX111" fmla="*/ 512522 w 646648"/>
              <a:gd name="connsiteY111" fmla="*/ 114841 h 470046"/>
              <a:gd name="connsiteX112" fmla="*/ 311776 w 646648"/>
              <a:gd name="connsiteY112" fmla="*/ 114841 h 470046"/>
              <a:gd name="connsiteX113" fmla="*/ 311776 w 646648"/>
              <a:gd name="connsiteY113" fmla="*/ 186060 h 470046"/>
              <a:gd name="connsiteX114" fmla="*/ 302894 w 646648"/>
              <a:gd name="connsiteY114" fmla="*/ 193182 h 470046"/>
              <a:gd name="connsiteX115" fmla="*/ 223840 w 646648"/>
              <a:gd name="connsiteY115" fmla="*/ 193182 h 470046"/>
              <a:gd name="connsiteX116" fmla="*/ 216734 w 646648"/>
              <a:gd name="connsiteY116" fmla="*/ 186060 h 470046"/>
              <a:gd name="connsiteX117" fmla="*/ 216734 w 646648"/>
              <a:gd name="connsiteY117" fmla="*/ 114841 h 470046"/>
              <a:gd name="connsiteX118" fmla="*/ 630660 w 646648"/>
              <a:gd name="connsiteY118" fmla="*/ 24927 h 470046"/>
              <a:gd name="connsiteX119" fmla="*/ 528510 w 646648"/>
              <a:gd name="connsiteY119" fmla="*/ 110390 h 470046"/>
              <a:gd name="connsiteX120" fmla="*/ 528510 w 646648"/>
              <a:gd name="connsiteY120" fmla="*/ 445119 h 470046"/>
              <a:gd name="connsiteX121" fmla="*/ 630660 w 646648"/>
              <a:gd name="connsiteY121" fmla="*/ 359656 h 470046"/>
              <a:gd name="connsiteX122" fmla="*/ 424584 w 646648"/>
              <a:gd name="connsiteY122" fmla="*/ 16024 h 470046"/>
              <a:gd name="connsiteX123" fmla="*/ 325100 w 646648"/>
              <a:gd name="connsiteY123" fmla="*/ 97926 h 470046"/>
              <a:gd name="connsiteX124" fmla="*/ 516964 w 646648"/>
              <a:gd name="connsiteY124" fmla="*/ 97926 h 470046"/>
              <a:gd name="connsiteX125" fmla="*/ 615560 w 646648"/>
              <a:gd name="connsiteY125" fmla="*/ 16024 h 470046"/>
              <a:gd name="connsiteX126" fmla="*/ 345530 w 646648"/>
              <a:gd name="connsiteY126" fmla="*/ 16024 h 470046"/>
              <a:gd name="connsiteX127" fmla="*/ 246934 w 646648"/>
              <a:gd name="connsiteY127" fmla="*/ 97926 h 470046"/>
              <a:gd name="connsiteX128" fmla="*/ 300230 w 646648"/>
              <a:gd name="connsiteY128" fmla="*/ 97926 h 470046"/>
              <a:gd name="connsiteX129" fmla="*/ 398826 w 646648"/>
              <a:gd name="connsiteY129" fmla="*/ 16024 h 470046"/>
              <a:gd name="connsiteX130" fmla="*/ 128796 w 646648"/>
              <a:gd name="connsiteY130" fmla="*/ 16024 h 470046"/>
              <a:gd name="connsiteX131" fmla="*/ 30200 w 646648"/>
              <a:gd name="connsiteY131" fmla="*/ 97926 h 470046"/>
              <a:gd name="connsiteX132" fmla="*/ 222062 w 646648"/>
              <a:gd name="connsiteY132" fmla="*/ 97926 h 470046"/>
              <a:gd name="connsiteX133" fmla="*/ 320660 w 646648"/>
              <a:gd name="connsiteY133" fmla="*/ 16024 h 470046"/>
              <a:gd name="connsiteX134" fmla="*/ 126132 w 646648"/>
              <a:gd name="connsiteY134" fmla="*/ 0 h 470046"/>
              <a:gd name="connsiteX135" fmla="*/ 638654 w 646648"/>
              <a:gd name="connsiteY135" fmla="*/ 0 h 470046"/>
              <a:gd name="connsiteX136" fmla="*/ 639542 w 646648"/>
              <a:gd name="connsiteY136" fmla="*/ 0 h 470046"/>
              <a:gd name="connsiteX137" fmla="*/ 641320 w 646648"/>
              <a:gd name="connsiteY137" fmla="*/ 890 h 470046"/>
              <a:gd name="connsiteX138" fmla="*/ 643096 w 646648"/>
              <a:gd name="connsiteY138" fmla="*/ 1780 h 470046"/>
              <a:gd name="connsiteX139" fmla="*/ 644872 w 646648"/>
              <a:gd name="connsiteY139" fmla="*/ 2671 h 470046"/>
              <a:gd name="connsiteX140" fmla="*/ 646648 w 646648"/>
              <a:gd name="connsiteY140" fmla="*/ 7122 h 470046"/>
              <a:gd name="connsiteX141" fmla="*/ 646648 w 646648"/>
              <a:gd name="connsiteY141" fmla="*/ 363217 h 470046"/>
              <a:gd name="connsiteX142" fmla="*/ 643984 w 646648"/>
              <a:gd name="connsiteY142" fmla="*/ 369449 h 470046"/>
              <a:gd name="connsiteX143" fmla="*/ 524958 w 646648"/>
              <a:gd name="connsiteY143" fmla="*/ 468265 h 470046"/>
              <a:gd name="connsiteX144" fmla="*/ 520516 w 646648"/>
              <a:gd name="connsiteY144" fmla="*/ 470046 h 470046"/>
              <a:gd name="connsiteX145" fmla="*/ 7106 w 646648"/>
              <a:gd name="connsiteY145" fmla="*/ 470046 h 470046"/>
              <a:gd name="connsiteX146" fmla="*/ 0 w 646648"/>
              <a:gd name="connsiteY146" fmla="*/ 462924 h 470046"/>
              <a:gd name="connsiteX147" fmla="*/ 0 w 646648"/>
              <a:gd name="connsiteY147" fmla="*/ 106829 h 470046"/>
              <a:gd name="connsiteX148" fmla="*/ 888 w 646648"/>
              <a:gd name="connsiteY148" fmla="*/ 103268 h 470046"/>
              <a:gd name="connsiteX149" fmla="*/ 1776 w 646648"/>
              <a:gd name="connsiteY149" fmla="*/ 100597 h 470046"/>
              <a:gd name="connsiteX150" fmla="*/ 2664 w 646648"/>
              <a:gd name="connsiteY150" fmla="*/ 100597 h 470046"/>
              <a:gd name="connsiteX151" fmla="*/ 120802 w 646648"/>
              <a:gd name="connsiteY151" fmla="*/ 890 h 470046"/>
              <a:gd name="connsiteX152" fmla="*/ 126132 w 646648"/>
              <a:gd name="connsiteY152" fmla="*/ 0 h 470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646648" h="470046">
                <a:moveTo>
                  <a:pt x="142816" y="400295"/>
                </a:moveTo>
                <a:cubicBezTo>
                  <a:pt x="147934" y="400295"/>
                  <a:pt x="152200" y="405201"/>
                  <a:pt x="152200" y="410107"/>
                </a:cubicBezTo>
                <a:cubicBezTo>
                  <a:pt x="152200" y="415013"/>
                  <a:pt x="147934" y="419101"/>
                  <a:pt x="142816" y="419101"/>
                </a:cubicBezTo>
                <a:cubicBezTo>
                  <a:pt x="137696" y="419101"/>
                  <a:pt x="133430" y="415013"/>
                  <a:pt x="133430" y="410107"/>
                </a:cubicBezTo>
                <a:cubicBezTo>
                  <a:pt x="133430" y="405201"/>
                  <a:pt x="137696" y="400295"/>
                  <a:pt x="142816" y="400295"/>
                </a:cubicBezTo>
                <a:close/>
                <a:moveTo>
                  <a:pt x="103572" y="400295"/>
                </a:moveTo>
                <a:cubicBezTo>
                  <a:pt x="108690" y="400295"/>
                  <a:pt x="112956" y="405201"/>
                  <a:pt x="112956" y="410107"/>
                </a:cubicBezTo>
                <a:cubicBezTo>
                  <a:pt x="112956" y="415013"/>
                  <a:pt x="108690" y="419101"/>
                  <a:pt x="103572" y="419101"/>
                </a:cubicBezTo>
                <a:cubicBezTo>
                  <a:pt x="97598" y="419101"/>
                  <a:pt x="94186" y="415013"/>
                  <a:pt x="94186" y="410107"/>
                </a:cubicBezTo>
                <a:cubicBezTo>
                  <a:pt x="94186" y="405201"/>
                  <a:pt x="97598" y="400295"/>
                  <a:pt x="103572" y="400295"/>
                </a:cubicBezTo>
                <a:close/>
                <a:moveTo>
                  <a:pt x="64326" y="400295"/>
                </a:moveTo>
                <a:cubicBezTo>
                  <a:pt x="69446" y="400295"/>
                  <a:pt x="73712" y="405201"/>
                  <a:pt x="73712" y="410107"/>
                </a:cubicBezTo>
                <a:cubicBezTo>
                  <a:pt x="73712" y="415013"/>
                  <a:pt x="69446" y="419101"/>
                  <a:pt x="64326" y="419101"/>
                </a:cubicBezTo>
                <a:cubicBezTo>
                  <a:pt x="59208" y="419101"/>
                  <a:pt x="54940" y="415013"/>
                  <a:pt x="54940" y="410107"/>
                </a:cubicBezTo>
                <a:cubicBezTo>
                  <a:pt x="54940" y="405201"/>
                  <a:pt x="59208" y="400295"/>
                  <a:pt x="64326" y="400295"/>
                </a:cubicBezTo>
                <a:close/>
                <a:moveTo>
                  <a:pt x="376392" y="258700"/>
                </a:moveTo>
                <a:cubicBezTo>
                  <a:pt x="379068" y="255091"/>
                  <a:pt x="384418" y="255091"/>
                  <a:pt x="387094" y="258700"/>
                </a:cubicBezTo>
                <a:lnTo>
                  <a:pt x="412068" y="282156"/>
                </a:lnTo>
                <a:lnTo>
                  <a:pt x="435258" y="258700"/>
                </a:lnTo>
                <a:cubicBezTo>
                  <a:pt x="438826" y="255091"/>
                  <a:pt x="444178" y="255091"/>
                  <a:pt x="446854" y="258700"/>
                </a:cubicBezTo>
                <a:cubicBezTo>
                  <a:pt x="450422" y="261406"/>
                  <a:pt x="450422" y="266819"/>
                  <a:pt x="446854" y="270428"/>
                </a:cubicBezTo>
                <a:lnTo>
                  <a:pt x="423664" y="293884"/>
                </a:lnTo>
                <a:lnTo>
                  <a:pt x="446854" y="319145"/>
                </a:lnTo>
                <a:cubicBezTo>
                  <a:pt x="450422" y="321852"/>
                  <a:pt x="450422" y="327265"/>
                  <a:pt x="446854" y="329971"/>
                </a:cubicBezTo>
                <a:cubicBezTo>
                  <a:pt x="445070" y="331776"/>
                  <a:pt x="443286" y="332678"/>
                  <a:pt x="441502" y="332678"/>
                </a:cubicBezTo>
                <a:cubicBezTo>
                  <a:pt x="439718" y="332678"/>
                  <a:pt x="437042" y="331776"/>
                  <a:pt x="435258" y="329971"/>
                </a:cubicBezTo>
                <a:lnTo>
                  <a:pt x="412068" y="305613"/>
                </a:lnTo>
                <a:lnTo>
                  <a:pt x="387094" y="329971"/>
                </a:lnTo>
                <a:cubicBezTo>
                  <a:pt x="386202" y="331776"/>
                  <a:pt x="384418" y="332678"/>
                  <a:pt x="382636" y="332678"/>
                </a:cubicBezTo>
                <a:cubicBezTo>
                  <a:pt x="379960" y="332678"/>
                  <a:pt x="377284" y="331776"/>
                  <a:pt x="376392" y="329971"/>
                </a:cubicBezTo>
                <a:cubicBezTo>
                  <a:pt x="372824" y="327265"/>
                  <a:pt x="372824" y="321852"/>
                  <a:pt x="376392" y="319145"/>
                </a:cubicBezTo>
                <a:lnTo>
                  <a:pt x="400474" y="293884"/>
                </a:lnTo>
                <a:lnTo>
                  <a:pt x="376392" y="270428"/>
                </a:lnTo>
                <a:cubicBezTo>
                  <a:pt x="372824" y="266819"/>
                  <a:pt x="372824" y="261406"/>
                  <a:pt x="376392" y="258700"/>
                </a:cubicBezTo>
                <a:close/>
                <a:moveTo>
                  <a:pt x="277418" y="258700"/>
                </a:moveTo>
                <a:cubicBezTo>
                  <a:pt x="281026" y="255091"/>
                  <a:pt x="286440" y="255091"/>
                  <a:pt x="289146" y="258700"/>
                </a:cubicBezTo>
                <a:lnTo>
                  <a:pt x="313504" y="282156"/>
                </a:lnTo>
                <a:lnTo>
                  <a:pt x="336960" y="258700"/>
                </a:lnTo>
                <a:cubicBezTo>
                  <a:pt x="340570" y="255091"/>
                  <a:pt x="345982" y="255091"/>
                  <a:pt x="348690" y="258700"/>
                </a:cubicBezTo>
                <a:cubicBezTo>
                  <a:pt x="352298" y="261406"/>
                  <a:pt x="352298" y="266819"/>
                  <a:pt x="348690" y="270428"/>
                </a:cubicBezTo>
                <a:lnTo>
                  <a:pt x="324330" y="293884"/>
                </a:lnTo>
                <a:lnTo>
                  <a:pt x="348690" y="319145"/>
                </a:lnTo>
                <a:cubicBezTo>
                  <a:pt x="352298" y="321852"/>
                  <a:pt x="352298" y="327265"/>
                  <a:pt x="348690" y="329971"/>
                </a:cubicBezTo>
                <a:cubicBezTo>
                  <a:pt x="346884" y="331776"/>
                  <a:pt x="345982" y="332678"/>
                  <a:pt x="343276" y="332678"/>
                </a:cubicBezTo>
                <a:cubicBezTo>
                  <a:pt x="340570" y="332678"/>
                  <a:pt x="338766" y="331776"/>
                  <a:pt x="336960" y="329971"/>
                </a:cubicBezTo>
                <a:lnTo>
                  <a:pt x="313504" y="305613"/>
                </a:lnTo>
                <a:lnTo>
                  <a:pt x="289146" y="329971"/>
                </a:lnTo>
                <a:cubicBezTo>
                  <a:pt x="287342" y="331776"/>
                  <a:pt x="285538" y="332678"/>
                  <a:pt x="282830" y="332678"/>
                </a:cubicBezTo>
                <a:cubicBezTo>
                  <a:pt x="281026" y="332678"/>
                  <a:pt x="279222" y="331776"/>
                  <a:pt x="277418" y="329971"/>
                </a:cubicBezTo>
                <a:cubicBezTo>
                  <a:pt x="274712" y="327265"/>
                  <a:pt x="274712" y="321852"/>
                  <a:pt x="277418" y="319145"/>
                </a:cubicBezTo>
                <a:lnTo>
                  <a:pt x="301776" y="293884"/>
                </a:lnTo>
                <a:lnTo>
                  <a:pt x="277418" y="270428"/>
                </a:lnTo>
                <a:cubicBezTo>
                  <a:pt x="274712" y="266819"/>
                  <a:pt x="274712" y="261406"/>
                  <a:pt x="277418" y="258700"/>
                </a:cubicBezTo>
                <a:close/>
                <a:moveTo>
                  <a:pt x="180168" y="258700"/>
                </a:moveTo>
                <a:cubicBezTo>
                  <a:pt x="182844" y="255091"/>
                  <a:pt x="188196" y="255091"/>
                  <a:pt x="191764" y="258700"/>
                </a:cubicBezTo>
                <a:lnTo>
                  <a:pt x="214954" y="282156"/>
                </a:lnTo>
                <a:lnTo>
                  <a:pt x="239928" y="258700"/>
                </a:lnTo>
                <a:cubicBezTo>
                  <a:pt x="242604" y="255091"/>
                  <a:pt x="247954" y="255091"/>
                  <a:pt x="250630" y="258700"/>
                </a:cubicBezTo>
                <a:cubicBezTo>
                  <a:pt x="254198" y="261406"/>
                  <a:pt x="254198" y="266819"/>
                  <a:pt x="250630" y="270428"/>
                </a:cubicBezTo>
                <a:lnTo>
                  <a:pt x="226548" y="293884"/>
                </a:lnTo>
                <a:lnTo>
                  <a:pt x="250630" y="319145"/>
                </a:lnTo>
                <a:cubicBezTo>
                  <a:pt x="254198" y="321852"/>
                  <a:pt x="254198" y="327265"/>
                  <a:pt x="250630" y="329971"/>
                </a:cubicBezTo>
                <a:cubicBezTo>
                  <a:pt x="249738" y="331776"/>
                  <a:pt x="247062" y="332678"/>
                  <a:pt x="244386" y="332678"/>
                </a:cubicBezTo>
                <a:cubicBezTo>
                  <a:pt x="243496" y="332678"/>
                  <a:pt x="240820" y="331776"/>
                  <a:pt x="239928" y="329971"/>
                </a:cubicBezTo>
                <a:lnTo>
                  <a:pt x="214954" y="305613"/>
                </a:lnTo>
                <a:lnTo>
                  <a:pt x="191764" y="329971"/>
                </a:lnTo>
                <a:cubicBezTo>
                  <a:pt x="189980" y="331776"/>
                  <a:pt x="188196" y="332678"/>
                  <a:pt x="186412" y="332678"/>
                </a:cubicBezTo>
                <a:cubicBezTo>
                  <a:pt x="183736" y="332678"/>
                  <a:pt x="181952" y="331776"/>
                  <a:pt x="180168" y="329971"/>
                </a:cubicBezTo>
                <a:cubicBezTo>
                  <a:pt x="176600" y="327265"/>
                  <a:pt x="176600" y="321852"/>
                  <a:pt x="180168" y="319145"/>
                </a:cubicBezTo>
                <a:lnTo>
                  <a:pt x="203358" y="293884"/>
                </a:lnTo>
                <a:lnTo>
                  <a:pt x="180168" y="270428"/>
                </a:lnTo>
                <a:cubicBezTo>
                  <a:pt x="176600" y="266819"/>
                  <a:pt x="176600" y="261406"/>
                  <a:pt x="180168" y="258700"/>
                </a:cubicBezTo>
                <a:close/>
                <a:moveTo>
                  <a:pt x="77240" y="258700"/>
                </a:moveTo>
                <a:cubicBezTo>
                  <a:pt x="81700" y="255091"/>
                  <a:pt x="86160" y="255091"/>
                  <a:pt x="89728" y="258700"/>
                </a:cubicBezTo>
                <a:lnTo>
                  <a:pt x="113810" y="282156"/>
                </a:lnTo>
                <a:lnTo>
                  <a:pt x="137000" y="258700"/>
                </a:lnTo>
                <a:cubicBezTo>
                  <a:pt x="140568" y="255091"/>
                  <a:pt x="145918" y="255091"/>
                  <a:pt x="148594" y="258700"/>
                </a:cubicBezTo>
                <a:cubicBezTo>
                  <a:pt x="152162" y="261406"/>
                  <a:pt x="152162" y="266819"/>
                  <a:pt x="148594" y="270428"/>
                </a:cubicBezTo>
                <a:lnTo>
                  <a:pt x="124512" y="293884"/>
                </a:lnTo>
                <a:lnTo>
                  <a:pt x="148594" y="319145"/>
                </a:lnTo>
                <a:cubicBezTo>
                  <a:pt x="152162" y="321852"/>
                  <a:pt x="152162" y="327265"/>
                  <a:pt x="148594" y="329971"/>
                </a:cubicBezTo>
                <a:cubicBezTo>
                  <a:pt x="146810" y="331776"/>
                  <a:pt x="145026" y="332678"/>
                  <a:pt x="143242" y="332678"/>
                </a:cubicBezTo>
                <a:cubicBezTo>
                  <a:pt x="141460" y="332678"/>
                  <a:pt x="138784" y="331776"/>
                  <a:pt x="137000" y="329971"/>
                </a:cubicBezTo>
                <a:lnTo>
                  <a:pt x="113810" y="305613"/>
                </a:lnTo>
                <a:lnTo>
                  <a:pt x="89728" y="329971"/>
                </a:lnTo>
                <a:cubicBezTo>
                  <a:pt x="87944" y="331776"/>
                  <a:pt x="86160" y="332678"/>
                  <a:pt x="83484" y="332678"/>
                </a:cubicBezTo>
                <a:cubicBezTo>
                  <a:pt x="81700" y="332678"/>
                  <a:pt x="79916" y="331776"/>
                  <a:pt x="77240" y="329971"/>
                </a:cubicBezTo>
                <a:cubicBezTo>
                  <a:pt x="74564" y="327265"/>
                  <a:pt x="74564" y="321852"/>
                  <a:pt x="77240" y="319145"/>
                </a:cubicBezTo>
                <a:lnTo>
                  <a:pt x="102214" y="293884"/>
                </a:lnTo>
                <a:lnTo>
                  <a:pt x="77240" y="270428"/>
                </a:lnTo>
                <a:cubicBezTo>
                  <a:pt x="74564" y="266819"/>
                  <a:pt x="74564" y="261406"/>
                  <a:pt x="77240" y="258700"/>
                </a:cubicBezTo>
                <a:close/>
                <a:moveTo>
                  <a:pt x="55266" y="231095"/>
                </a:moveTo>
                <a:lnTo>
                  <a:pt x="55266" y="354885"/>
                </a:lnTo>
                <a:lnTo>
                  <a:pt x="473644" y="354885"/>
                </a:lnTo>
                <a:lnTo>
                  <a:pt x="473644" y="231095"/>
                </a:lnTo>
                <a:close/>
                <a:moveTo>
                  <a:pt x="47254" y="215846"/>
                </a:moveTo>
                <a:lnTo>
                  <a:pt x="481656" y="215846"/>
                </a:lnTo>
                <a:cubicBezTo>
                  <a:pt x="486106" y="215846"/>
                  <a:pt x="489666" y="219434"/>
                  <a:pt x="489666" y="223919"/>
                </a:cubicBezTo>
                <a:lnTo>
                  <a:pt x="489666" y="362958"/>
                </a:lnTo>
                <a:cubicBezTo>
                  <a:pt x="489666" y="367443"/>
                  <a:pt x="486106" y="371928"/>
                  <a:pt x="481656" y="371928"/>
                </a:cubicBezTo>
                <a:lnTo>
                  <a:pt x="47254" y="371928"/>
                </a:lnTo>
                <a:cubicBezTo>
                  <a:pt x="42804" y="371928"/>
                  <a:pt x="39244" y="367443"/>
                  <a:pt x="39244" y="362958"/>
                </a:cubicBezTo>
                <a:lnTo>
                  <a:pt x="39244" y="223919"/>
                </a:lnTo>
                <a:cubicBezTo>
                  <a:pt x="39244" y="219434"/>
                  <a:pt x="42804" y="215846"/>
                  <a:pt x="47254" y="215846"/>
                </a:cubicBezTo>
                <a:close/>
                <a:moveTo>
                  <a:pt x="232722" y="114841"/>
                </a:moveTo>
                <a:lnTo>
                  <a:pt x="232722" y="177157"/>
                </a:lnTo>
                <a:lnTo>
                  <a:pt x="294900" y="177157"/>
                </a:lnTo>
                <a:lnTo>
                  <a:pt x="294900" y="114841"/>
                </a:lnTo>
                <a:close/>
                <a:moveTo>
                  <a:pt x="15988" y="114841"/>
                </a:moveTo>
                <a:lnTo>
                  <a:pt x="15988" y="454021"/>
                </a:lnTo>
                <a:lnTo>
                  <a:pt x="512522" y="454021"/>
                </a:lnTo>
                <a:lnTo>
                  <a:pt x="512522" y="114841"/>
                </a:lnTo>
                <a:lnTo>
                  <a:pt x="311776" y="114841"/>
                </a:lnTo>
                <a:lnTo>
                  <a:pt x="311776" y="186060"/>
                </a:lnTo>
                <a:cubicBezTo>
                  <a:pt x="311776" y="190511"/>
                  <a:pt x="307336" y="193182"/>
                  <a:pt x="302894" y="193182"/>
                </a:cubicBezTo>
                <a:lnTo>
                  <a:pt x="223840" y="193182"/>
                </a:lnTo>
                <a:cubicBezTo>
                  <a:pt x="220286" y="193182"/>
                  <a:pt x="216734" y="190511"/>
                  <a:pt x="216734" y="186060"/>
                </a:cubicBezTo>
                <a:lnTo>
                  <a:pt x="216734" y="114841"/>
                </a:lnTo>
                <a:close/>
                <a:moveTo>
                  <a:pt x="630660" y="24927"/>
                </a:moveTo>
                <a:lnTo>
                  <a:pt x="528510" y="110390"/>
                </a:lnTo>
                <a:lnTo>
                  <a:pt x="528510" y="445119"/>
                </a:lnTo>
                <a:lnTo>
                  <a:pt x="630660" y="359656"/>
                </a:lnTo>
                <a:close/>
                <a:moveTo>
                  <a:pt x="424584" y="16024"/>
                </a:moveTo>
                <a:lnTo>
                  <a:pt x="325100" y="97926"/>
                </a:lnTo>
                <a:lnTo>
                  <a:pt x="516964" y="97926"/>
                </a:lnTo>
                <a:lnTo>
                  <a:pt x="615560" y="16024"/>
                </a:lnTo>
                <a:close/>
                <a:moveTo>
                  <a:pt x="345530" y="16024"/>
                </a:moveTo>
                <a:lnTo>
                  <a:pt x="246934" y="97926"/>
                </a:lnTo>
                <a:lnTo>
                  <a:pt x="300230" y="97926"/>
                </a:lnTo>
                <a:lnTo>
                  <a:pt x="398826" y="16024"/>
                </a:lnTo>
                <a:close/>
                <a:moveTo>
                  <a:pt x="128796" y="16024"/>
                </a:moveTo>
                <a:lnTo>
                  <a:pt x="30200" y="97926"/>
                </a:lnTo>
                <a:lnTo>
                  <a:pt x="222062" y="97926"/>
                </a:lnTo>
                <a:lnTo>
                  <a:pt x="320660" y="16024"/>
                </a:lnTo>
                <a:close/>
                <a:moveTo>
                  <a:pt x="126132" y="0"/>
                </a:moveTo>
                <a:lnTo>
                  <a:pt x="638654" y="0"/>
                </a:lnTo>
                <a:cubicBezTo>
                  <a:pt x="638654" y="0"/>
                  <a:pt x="638654" y="0"/>
                  <a:pt x="639542" y="0"/>
                </a:cubicBezTo>
                <a:cubicBezTo>
                  <a:pt x="640430" y="0"/>
                  <a:pt x="640430" y="0"/>
                  <a:pt x="641320" y="890"/>
                </a:cubicBezTo>
                <a:cubicBezTo>
                  <a:pt x="642208" y="890"/>
                  <a:pt x="642208" y="890"/>
                  <a:pt x="643096" y="1780"/>
                </a:cubicBezTo>
                <a:cubicBezTo>
                  <a:pt x="643984" y="1780"/>
                  <a:pt x="643984" y="1780"/>
                  <a:pt x="644872" y="2671"/>
                </a:cubicBezTo>
                <a:cubicBezTo>
                  <a:pt x="645760" y="4451"/>
                  <a:pt x="646648" y="6232"/>
                  <a:pt x="646648" y="7122"/>
                </a:cubicBezTo>
                <a:lnTo>
                  <a:pt x="646648" y="363217"/>
                </a:lnTo>
                <a:cubicBezTo>
                  <a:pt x="646648" y="365888"/>
                  <a:pt x="645760" y="367668"/>
                  <a:pt x="643984" y="369449"/>
                </a:cubicBezTo>
                <a:lnTo>
                  <a:pt x="524958" y="468265"/>
                </a:lnTo>
                <a:cubicBezTo>
                  <a:pt x="524070" y="469156"/>
                  <a:pt x="522294" y="470046"/>
                  <a:pt x="520516" y="470046"/>
                </a:cubicBezTo>
                <a:lnTo>
                  <a:pt x="7106" y="470046"/>
                </a:lnTo>
                <a:cubicBezTo>
                  <a:pt x="2664" y="470046"/>
                  <a:pt x="0" y="466485"/>
                  <a:pt x="0" y="462924"/>
                </a:cubicBezTo>
                <a:lnTo>
                  <a:pt x="0" y="106829"/>
                </a:lnTo>
                <a:cubicBezTo>
                  <a:pt x="0" y="105048"/>
                  <a:pt x="888" y="104158"/>
                  <a:pt x="888" y="103268"/>
                </a:cubicBezTo>
                <a:cubicBezTo>
                  <a:pt x="888" y="102377"/>
                  <a:pt x="888" y="100597"/>
                  <a:pt x="1776" y="100597"/>
                </a:cubicBezTo>
                <a:cubicBezTo>
                  <a:pt x="1776" y="100597"/>
                  <a:pt x="1776" y="100597"/>
                  <a:pt x="2664" y="100597"/>
                </a:cubicBezTo>
                <a:lnTo>
                  <a:pt x="120802" y="890"/>
                </a:lnTo>
                <a:cubicBezTo>
                  <a:pt x="122578" y="890"/>
                  <a:pt x="123466" y="0"/>
                  <a:pt x="12613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14" name="Line 285">
            <a:extLst>
              <a:ext uri="{FF2B5EF4-FFF2-40B4-BE49-F238E27FC236}">
                <a16:creationId xmlns:a16="http://schemas.microsoft.com/office/drawing/2014/main" id="{81A3A056-6C88-488A-B948-65DDDA1D039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7722875" y="10411602"/>
            <a:ext cx="4454264" cy="3923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10E96AC5-CD5C-427C-A37F-8D4D3E0774C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23DFED18-7B86-415E-9C24-880F1476D817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01BC35EC-44BC-47A3-B00A-C7776DE7FD93}"/>
              </a:ext>
            </a:extLst>
          </p:cNvPr>
          <p:cNvSpPr txBox="1"/>
          <p:nvPr/>
        </p:nvSpPr>
        <p:spPr>
          <a:xfrm>
            <a:off x="17714257" y="3713729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56" name="TextBox 255">
            <a:extLst>
              <a:ext uri="{FF2B5EF4-FFF2-40B4-BE49-F238E27FC236}">
                <a16:creationId xmlns:a16="http://schemas.microsoft.com/office/drawing/2014/main" id="{FB0201A5-821E-46F7-BDF6-B87E292D41B8}"/>
              </a:ext>
            </a:extLst>
          </p:cNvPr>
          <p:cNvSpPr txBox="1"/>
          <p:nvPr/>
        </p:nvSpPr>
        <p:spPr>
          <a:xfrm>
            <a:off x="17714256" y="4485495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7" name="TextBox 256">
            <a:extLst>
              <a:ext uri="{FF2B5EF4-FFF2-40B4-BE49-F238E27FC236}">
                <a16:creationId xmlns:a16="http://schemas.microsoft.com/office/drawing/2014/main" id="{B17C8525-EB29-4295-B137-15D8EE97702F}"/>
              </a:ext>
            </a:extLst>
          </p:cNvPr>
          <p:cNvSpPr txBox="1"/>
          <p:nvPr/>
        </p:nvSpPr>
        <p:spPr>
          <a:xfrm>
            <a:off x="17714257" y="7106570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58" name="TextBox 257">
            <a:extLst>
              <a:ext uri="{FF2B5EF4-FFF2-40B4-BE49-F238E27FC236}">
                <a16:creationId xmlns:a16="http://schemas.microsoft.com/office/drawing/2014/main" id="{CB73F0DE-DA58-4192-8217-BC6C9A54CE19}"/>
              </a:ext>
            </a:extLst>
          </p:cNvPr>
          <p:cNvSpPr txBox="1"/>
          <p:nvPr/>
        </p:nvSpPr>
        <p:spPr>
          <a:xfrm>
            <a:off x="17714256" y="7878336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479FE47C-A862-4544-B39F-F94A27193F47}"/>
              </a:ext>
            </a:extLst>
          </p:cNvPr>
          <p:cNvSpPr txBox="1"/>
          <p:nvPr/>
        </p:nvSpPr>
        <p:spPr>
          <a:xfrm>
            <a:off x="17714257" y="10519675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60" name="TextBox 259">
            <a:extLst>
              <a:ext uri="{FF2B5EF4-FFF2-40B4-BE49-F238E27FC236}">
                <a16:creationId xmlns:a16="http://schemas.microsoft.com/office/drawing/2014/main" id="{37B70D3E-FB51-4E85-8514-92530F51E2B9}"/>
              </a:ext>
            </a:extLst>
          </p:cNvPr>
          <p:cNvSpPr txBox="1"/>
          <p:nvPr/>
        </p:nvSpPr>
        <p:spPr>
          <a:xfrm>
            <a:off x="17714256" y="11291441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74713310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Freeform 201">
            <a:extLst>
              <a:ext uri="{FF2B5EF4-FFF2-40B4-BE49-F238E27FC236}">
                <a16:creationId xmlns:a16="http://schemas.microsoft.com/office/drawing/2014/main" id="{B85BF8F4-B426-4167-8AE8-2D4FBB2E5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558" y="3826351"/>
            <a:ext cx="1189114" cy="1989704"/>
          </a:xfrm>
          <a:prstGeom prst="roundRect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18" name="Freeform 202">
            <a:extLst>
              <a:ext uri="{FF2B5EF4-FFF2-40B4-BE49-F238E27FC236}">
                <a16:creationId xmlns:a16="http://schemas.microsoft.com/office/drawing/2014/main" id="{02229F8D-5532-419C-9BE9-691AAAD9A2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3771409"/>
            <a:ext cx="1189114" cy="1989704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19" name="Freeform 205">
            <a:extLst>
              <a:ext uri="{FF2B5EF4-FFF2-40B4-BE49-F238E27FC236}">
                <a16:creationId xmlns:a16="http://schemas.microsoft.com/office/drawing/2014/main" id="{21CDBB2C-B215-49F9-B0CA-3E5C2D3C4C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558" y="7162145"/>
            <a:ext cx="1189114" cy="1989704"/>
          </a:xfrm>
          <a:prstGeom prst="roundRect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20" name="Freeform 206">
            <a:extLst>
              <a:ext uri="{FF2B5EF4-FFF2-40B4-BE49-F238E27FC236}">
                <a16:creationId xmlns:a16="http://schemas.microsoft.com/office/drawing/2014/main" id="{3B6995E6-671B-4ED0-90EA-08437F0C57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7111129"/>
            <a:ext cx="1189114" cy="1989702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21" name="Freeform 209">
            <a:extLst>
              <a:ext uri="{FF2B5EF4-FFF2-40B4-BE49-F238E27FC236}">
                <a16:creationId xmlns:a16="http://schemas.microsoft.com/office/drawing/2014/main" id="{8DE6D9E4-10BD-488C-8885-202013C31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1558" y="10501865"/>
            <a:ext cx="1189114" cy="1989702"/>
          </a:xfrm>
          <a:prstGeom prst="roundRect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22" name="Freeform 210">
            <a:extLst>
              <a:ext uri="{FF2B5EF4-FFF2-40B4-BE49-F238E27FC236}">
                <a16:creationId xmlns:a16="http://schemas.microsoft.com/office/drawing/2014/main" id="{70E3F64A-1592-4A26-897D-D1BF205C2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0446923"/>
            <a:ext cx="1189114" cy="1989702"/>
          </a:xfrm>
          <a:prstGeom prst="roundRect">
            <a:avLst/>
          </a:pr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7B40709-A47E-43A3-B53C-AD7619607D1B}"/>
              </a:ext>
            </a:extLst>
          </p:cNvPr>
          <p:cNvGrpSpPr/>
          <p:nvPr/>
        </p:nvGrpSpPr>
        <p:grpSpPr>
          <a:xfrm>
            <a:off x="8775101" y="4677961"/>
            <a:ext cx="14100598" cy="6879584"/>
            <a:chOff x="8775101" y="4677961"/>
            <a:chExt cx="14100598" cy="6879584"/>
          </a:xfrm>
        </p:grpSpPr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734E84DE-5D81-49FE-AED4-DDE965E85B3E}"/>
                </a:ext>
              </a:extLst>
            </p:cNvPr>
            <p:cNvGrpSpPr/>
            <p:nvPr/>
          </p:nvGrpSpPr>
          <p:grpSpPr>
            <a:xfrm>
              <a:off x="8775101" y="4677961"/>
              <a:ext cx="14100598" cy="6879584"/>
              <a:chOff x="8775101" y="4677961"/>
              <a:chExt cx="14100598" cy="6879584"/>
            </a:xfrm>
          </p:grpSpPr>
          <p:sp>
            <p:nvSpPr>
              <p:cNvPr id="493" name="Freeform 2">
                <a:extLst>
                  <a:ext uri="{FF2B5EF4-FFF2-40B4-BE49-F238E27FC236}">
                    <a16:creationId xmlns:a16="http://schemas.microsoft.com/office/drawing/2014/main" id="{E765F313-3826-4B0D-82AF-B22568142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2950" y="9960289"/>
                <a:ext cx="14084900" cy="1385335"/>
              </a:xfrm>
              <a:custGeom>
                <a:avLst/>
                <a:gdLst>
                  <a:gd name="T0" fmla="*/ 15645 w 15825"/>
                  <a:gd name="T1" fmla="*/ 0 h 1557"/>
                  <a:gd name="T2" fmla="*/ 7912 w 15825"/>
                  <a:gd name="T3" fmla="*/ 0 h 1557"/>
                  <a:gd name="T4" fmla="*/ 180 w 15825"/>
                  <a:gd name="T5" fmla="*/ 0 h 1557"/>
                  <a:gd name="T6" fmla="*/ 180 w 15825"/>
                  <a:gd name="T7" fmla="*/ 0 h 1557"/>
                  <a:gd name="T8" fmla="*/ 52 w 15825"/>
                  <a:gd name="T9" fmla="*/ 53 h 1557"/>
                  <a:gd name="T10" fmla="*/ 52 w 15825"/>
                  <a:gd name="T11" fmla="*/ 53 h 1557"/>
                  <a:gd name="T12" fmla="*/ 0 w 15825"/>
                  <a:gd name="T13" fmla="*/ 180 h 1557"/>
                  <a:gd name="T14" fmla="*/ 0 w 15825"/>
                  <a:gd name="T15" fmla="*/ 868 h 1557"/>
                  <a:gd name="T16" fmla="*/ 0 w 15825"/>
                  <a:gd name="T17" fmla="*/ 1556 h 1557"/>
                  <a:gd name="T18" fmla="*/ 7912 w 15825"/>
                  <a:gd name="T19" fmla="*/ 1556 h 1557"/>
                  <a:gd name="T20" fmla="*/ 15824 w 15825"/>
                  <a:gd name="T21" fmla="*/ 1556 h 1557"/>
                  <a:gd name="T22" fmla="*/ 15824 w 15825"/>
                  <a:gd name="T23" fmla="*/ 868 h 1557"/>
                  <a:gd name="T24" fmla="*/ 15824 w 15825"/>
                  <a:gd name="T25" fmla="*/ 180 h 1557"/>
                  <a:gd name="T26" fmla="*/ 15824 w 15825"/>
                  <a:gd name="T27" fmla="*/ 180 h 1557"/>
                  <a:gd name="T28" fmla="*/ 15771 w 15825"/>
                  <a:gd name="T29" fmla="*/ 53 h 1557"/>
                  <a:gd name="T30" fmla="*/ 15771 w 15825"/>
                  <a:gd name="T31" fmla="*/ 53 h 1557"/>
                  <a:gd name="T32" fmla="*/ 15645 w 15825"/>
                  <a:gd name="T33" fmla="*/ 0 h 1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825" h="1557">
                    <a:moveTo>
                      <a:pt x="15645" y="0"/>
                    </a:moveTo>
                    <a:lnTo>
                      <a:pt x="7912" y="0"/>
                    </a:lnTo>
                    <a:lnTo>
                      <a:pt x="180" y="0"/>
                    </a:lnTo>
                    <a:lnTo>
                      <a:pt x="180" y="0"/>
                    </a:lnTo>
                    <a:cubicBezTo>
                      <a:pt x="130" y="0"/>
                      <a:pt x="85" y="20"/>
                      <a:pt x="52" y="53"/>
                    </a:cubicBezTo>
                    <a:lnTo>
                      <a:pt x="52" y="53"/>
                    </a:lnTo>
                    <a:cubicBezTo>
                      <a:pt x="20" y="85"/>
                      <a:pt x="0" y="130"/>
                      <a:pt x="0" y="180"/>
                    </a:cubicBezTo>
                    <a:lnTo>
                      <a:pt x="0" y="868"/>
                    </a:lnTo>
                    <a:lnTo>
                      <a:pt x="0" y="1556"/>
                    </a:lnTo>
                    <a:lnTo>
                      <a:pt x="7912" y="1556"/>
                    </a:lnTo>
                    <a:lnTo>
                      <a:pt x="15824" y="1556"/>
                    </a:lnTo>
                    <a:lnTo>
                      <a:pt x="15824" y="868"/>
                    </a:lnTo>
                    <a:lnTo>
                      <a:pt x="15824" y="180"/>
                    </a:lnTo>
                    <a:lnTo>
                      <a:pt x="15824" y="180"/>
                    </a:lnTo>
                    <a:cubicBezTo>
                      <a:pt x="15824" y="130"/>
                      <a:pt x="15804" y="85"/>
                      <a:pt x="15771" y="53"/>
                    </a:cubicBezTo>
                    <a:lnTo>
                      <a:pt x="15771" y="53"/>
                    </a:lnTo>
                    <a:cubicBezTo>
                      <a:pt x="15739" y="20"/>
                      <a:pt x="15694" y="0"/>
                      <a:pt x="1564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3">
                <a:extLst>
                  <a:ext uri="{FF2B5EF4-FFF2-40B4-BE49-F238E27FC236}">
                    <a16:creationId xmlns:a16="http://schemas.microsoft.com/office/drawing/2014/main" id="{6352ED3E-E98D-486D-8964-9353CB624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5101" y="9952440"/>
                <a:ext cx="14100598" cy="1401032"/>
              </a:xfrm>
              <a:custGeom>
                <a:avLst/>
                <a:gdLst>
                  <a:gd name="T0" fmla="*/ 19 w 15845"/>
                  <a:gd name="T1" fmla="*/ 1555 h 1575"/>
                  <a:gd name="T2" fmla="*/ 15825 w 15845"/>
                  <a:gd name="T3" fmla="*/ 1555 h 1575"/>
                  <a:gd name="T4" fmla="*/ 15825 w 15845"/>
                  <a:gd name="T5" fmla="*/ 189 h 1575"/>
                  <a:gd name="T6" fmla="*/ 15825 w 15845"/>
                  <a:gd name="T7" fmla="*/ 189 h 1575"/>
                  <a:gd name="T8" fmla="*/ 15775 w 15845"/>
                  <a:gd name="T9" fmla="*/ 68 h 1575"/>
                  <a:gd name="T10" fmla="*/ 15775 w 15845"/>
                  <a:gd name="T11" fmla="*/ 68 h 1575"/>
                  <a:gd name="T12" fmla="*/ 15655 w 15845"/>
                  <a:gd name="T13" fmla="*/ 18 h 1575"/>
                  <a:gd name="T14" fmla="*/ 190 w 15845"/>
                  <a:gd name="T15" fmla="*/ 18 h 1575"/>
                  <a:gd name="T16" fmla="*/ 190 w 15845"/>
                  <a:gd name="T17" fmla="*/ 18 h 1575"/>
                  <a:gd name="T18" fmla="*/ 69 w 15845"/>
                  <a:gd name="T19" fmla="*/ 68 h 1575"/>
                  <a:gd name="T20" fmla="*/ 69 w 15845"/>
                  <a:gd name="T21" fmla="*/ 68 h 1575"/>
                  <a:gd name="T22" fmla="*/ 19 w 15845"/>
                  <a:gd name="T23" fmla="*/ 189 h 1575"/>
                  <a:gd name="T24" fmla="*/ 19 w 15845"/>
                  <a:gd name="T25" fmla="*/ 1555 h 1575"/>
                  <a:gd name="T26" fmla="*/ 15834 w 15845"/>
                  <a:gd name="T27" fmla="*/ 1574 h 1575"/>
                  <a:gd name="T28" fmla="*/ 10 w 15845"/>
                  <a:gd name="T29" fmla="*/ 1574 h 1575"/>
                  <a:gd name="T30" fmla="*/ 10 w 15845"/>
                  <a:gd name="T31" fmla="*/ 1574 h 1575"/>
                  <a:gd name="T32" fmla="*/ 0 w 15845"/>
                  <a:gd name="T33" fmla="*/ 1565 h 1575"/>
                  <a:gd name="T34" fmla="*/ 0 w 15845"/>
                  <a:gd name="T35" fmla="*/ 189 h 1575"/>
                  <a:gd name="T36" fmla="*/ 0 w 15845"/>
                  <a:gd name="T37" fmla="*/ 189 h 1575"/>
                  <a:gd name="T38" fmla="*/ 56 w 15845"/>
                  <a:gd name="T39" fmla="*/ 55 h 1575"/>
                  <a:gd name="T40" fmla="*/ 56 w 15845"/>
                  <a:gd name="T41" fmla="*/ 55 h 1575"/>
                  <a:gd name="T42" fmla="*/ 190 w 15845"/>
                  <a:gd name="T43" fmla="*/ 0 h 1575"/>
                  <a:gd name="T44" fmla="*/ 15655 w 15845"/>
                  <a:gd name="T45" fmla="*/ 0 h 1575"/>
                  <a:gd name="T46" fmla="*/ 15655 w 15845"/>
                  <a:gd name="T47" fmla="*/ 0 h 1575"/>
                  <a:gd name="T48" fmla="*/ 15788 w 15845"/>
                  <a:gd name="T49" fmla="*/ 55 h 1575"/>
                  <a:gd name="T50" fmla="*/ 15788 w 15845"/>
                  <a:gd name="T51" fmla="*/ 55 h 1575"/>
                  <a:gd name="T52" fmla="*/ 15844 w 15845"/>
                  <a:gd name="T53" fmla="*/ 189 h 1575"/>
                  <a:gd name="T54" fmla="*/ 15844 w 15845"/>
                  <a:gd name="T55" fmla="*/ 1565 h 1575"/>
                  <a:gd name="T56" fmla="*/ 15844 w 15845"/>
                  <a:gd name="T57" fmla="*/ 1565 h 1575"/>
                  <a:gd name="T58" fmla="*/ 15834 w 15845"/>
                  <a:gd name="T59" fmla="*/ 1574 h 1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845" h="1575">
                    <a:moveTo>
                      <a:pt x="19" y="1555"/>
                    </a:moveTo>
                    <a:lnTo>
                      <a:pt x="15825" y="1555"/>
                    </a:lnTo>
                    <a:lnTo>
                      <a:pt x="15825" y="189"/>
                    </a:lnTo>
                    <a:lnTo>
                      <a:pt x="15825" y="189"/>
                    </a:lnTo>
                    <a:cubicBezTo>
                      <a:pt x="15825" y="143"/>
                      <a:pt x="15807" y="100"/>
                      <a:pt x="15775" y="68"/>
                    </a:cubicBezTo>
                    <a:lnTo>
                      <a:pt x="15775" y="68"/>
                    </a:lnTo>
                    <a:cubicBezTo>
                      <a:pt x="15743" y="36"/>
                      <a:pt x="15700" y="18"/>
                      <a:pt x="15655" y="18"/>
                    </a:cubicBezTo>
                    <a:lnTo>
                      <a:pt x="190" y="18"/>
                    </a:lnTo>
                    <a:lnTo>
                      <a:pt x="190" y="18"/>
                    </a:lnTo>
                    <a:cubicBezTo>
                      <a:pt x="144" y="18"/>
                      <a:pt x="101" y="36"/>
                      <a:pt x="69" y="68"/>
                    </a:cubicBezTo>
                    <a:lnTo>
                      <a:pt x="69" y="68"/>
                    </a:lnTo>
                    <a:cubicBezTo>
                      <a:pt x="37" y="100"/>
                      <a:pt x="19" y="143"/>
                      <a:pt x="19" y="189"/>
                    </a:cubicBezTo>
                    <a:lnTo>
                      <a:pt x="19" y="1555"/>
                    </a:lnTo>
                    <a:close/>
                    <a:moveTo>
                      <a:pt x="15834" y="1574"/>
                    </a:moveTo>
                    <a:lnTo>
                      <a:pt x="10" y="1574"/>
                    </a:lnTo>
                    <a:lnTo>
                      <a:pt x="10" y="1574"/>
                    </a:lnTo>
                    <a:cubicBezTo>
                      <a:pt x="4" y="1574"/>
                      <a:pt x="0" y="1570"/>
                      <a:pt x="0" y="1565"/>
                    </a:cubicBezTo>
                    <a:lnTo>
                      <a:pt x="0" y="189"/>
                    </a:lnTo>
                    <a:lnTo>
                      <a:pt x="0" y="189"/>
                    </a:lnTo>
                    <a:cubicBezTo>
                      <a:pt x="0" y="138"/>
                      <a:pt x="20" y="91"/>
                      <a:pt x="56" y="55"/>
                    </a:cubicBezTo>
                    <a:lnTo>
                      <a:pt x="56" y="55"/>
                    </a:lnTo>
                    <a:cubicBezTo>
                      <a:pt x="92" y="20"/>
                      <a:pt x="139" y="0"/>
                      <a:pt x="190" y="0"/>
                    </a:cubicBezTo>
                    <a:lnTo>
                      <a:pt x="15655" y="0"/>
                    </a:lnTo>
                    <a:lnTo>
                      <a:pt x="15655" y="0"/>
                    </a:lnTo>
                    <a:cubicBezTo>
                      <a:pt x="15705" y="0"/>
                      <a:pt x="15752" y="20"/>
                      <a:pt x="15788" y="55"/>
                    </a:cubicBezTo>
                    <a:lnTo>
                      <a:pt x="15788" y="55"/>
                    </a:lnTo>
                    <a:cubicBezTo>
                      <a:pt x="15824" y="91"/>
                      <a:pt x="15844" y="138"/>
                      <a:pt x="15844" y="189"/>
                    </a:cubicBezTo>
                    <a:lnTo>
                      <a:pt x="15844" y="1565"/>
                    </a:lnTo>
                    <a:lnTo>
                      <a:pt x="15844" y="1565"/>
                    </a:lnTo>
                    <a:cubicBezTo>
                      <a:pt x="15844" y="1570"/>
                      <a:pt x="15840" y="1574"/>
                      <a:pt x="15834" y="1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4">
                <a:extLst>
                  <a:ext uri="{FF2B5EF4-FFF2-40B4-BE49-F238E27FC236}">
                    <a16:creationId xmlns:a16="http://schemas.microsoft.com/office/drawing/2014/main" id="{15187713-AC17-4EA3-9954-F59B205F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2950" y="11345624"/>
                <a:ext cx="14084900" cy="204072"/>
              </a:xfrm>
              <a:custGeom>
                <a:avLst/>
                <a:gdLst>
                  <a:gd name="T0" fmla="*/ 0 w 15825"/>
                  <a:gd name="T1" fmla="*/ 0 h 230"/>
                  <a:gd name="T2" fmla="*/ 0 w 15825"/>
                  <a:gd name="T3" fmla="*/ 24 h 230"/>
                  <a:gd name="T4" fmla="*/ 0 w 15825"/>
                  <a:gd name="T5" fmla="*/ 49 h 230"/>
                  <a:gd name="T6" fmla="*/ 0 w 15825"/>
                  <a:gd name="T7" fmla="*/ 49 h 230"/>
                  <a:gd name="T8" fmla="*/ 52 w 15825"/>
                  <a:gd name="T9" fmla="*/ 176 h 230"/>
                  <a:gd name="T10" fmla="*/ 52 w 15825"/>
                  <a:gd name="T11" fmla="*/ 176 h 230"/>
                  <a:gd name="T12" fmla="*/ 180 w 15825"/>
                  <a:gd name="T13" fmla="*/ 229 h 230"/>
                  <a:gd name="T14" fmla="*/ 7912 w 15825"/>
                  <a:gd name="T15" fmla="*/ 229 h 230"/>
                  <a:gd name="T16" fmla="*/ 15645 w 15825"/>
                  <a:gd name="T17" fmla="*/ 229 h 230"/>
                  <a:gd name="T18" fmla="*/ 15645 w 15825"/>
                  <a:gd name="T19" fmla="*/ 229 h 230"/>
                  <a:gd name="T20" fmla="*/ 15771 w 15825"/>
                  <a:gd name="T21" fmla="*/ 176 h 230"/>
                  <a:gd name="T22" fmla="*/ 15771 w 15825"/>
                  <a:gd name="T23" fmla="*/ 176 h 230"/>
                  <a:gd name="T24" fmla="*/ 15824 w 15825"/>
                  <a:gd name="T25" fmla="*/ 49 h 230"/>
                  <a:gd name="T26" fmla="*/ 15824 w 15825"/>
                  <a:gd name="T27" fmla="*/ 24 h 230"/>
                  <a:gd name="T28" fmla="*/ 15824 w 15825"/>
                  <a:gd name="T29" fmla="*/ 0 h 230"/>
                  <a:gd name="T30" fmla="*/ 7912 w 15825"/>
                  <a:gd name="T31" fmla="*/ 0 h 230"/>
                  <a:gd name="T32" fmla="*/ 0 w 15825"/>
                  <a:gd name="T33" fmla="*/ 0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825" h="230">
                    <a:moveTo>
                      <a:pt x="0" y="0"/>
                    </a:moveTo>
                    <a:lnTo>
                      <a:pt x="0" y="24"/>
                    </a:ln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98"/>
                      <a:pt x="20" y="143"/>
                      <a:pt x="52" y="176"/>
                    </a:cubicBezTo>
                    <a:lnTo>
                      <a:pt x="52" y="176"/>
                    </a:lnTo>
                    <a:cubicBezTo>
                      <a:pt x="85" y="208"/>
                      <a:pt x="130" y="229"/>
                      <a:pt x="180" y="229"/>
                    </a:cubicBezTo>
                    <a:lnTo>
                      <a:pt x="7912" y="229"/>
                    </a:lnTo>
                    <a:lnTo>
                      <a:pt x="15645" y="229"/>
                    </a:lnTo>
                    <a:lnTo>
                      <a:pt x="15645" y="229"/>
                    </a:lnTo>
                    <a:cubicBezTo>
                      <a:pt x="15694" y="229"/>
                      <a:pt x="15739" y="208"/>
                      <a:pt x="15771" y="176"/>
                    </a:cubicBezTo>
                    <a:lnTo>
                      <a:pt x="15771" y="176"/>
                    </a:lnTo>
                    <a:cubicBezTo>
                      <a:pt x="15804" y="143"/>
                      <a:pt x="15824" y="98"/>
                      <a:pt x="15824" y="49"/>
                    </a:cubicBezTo>
                    <a:lnTo>
                      <a:pt x="15824" y="24"/>
                    </a:lnTo>
                    <a:lnTo>
                      <a:pt x="15824" y="0"/>
                    </a:lnTo>
                    <a:lnTo>
                      <a:pt x="791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5">
                <a:extLst>
                  <a:ext uri="{FF2B5EF4-FFF2-40B4-BE49-F238E27FC236}">
                    <a16:creationId xmlns:a16="http://schemas.microsoft.com/office/drawing/2014/main" id="{B884D1CD-E71D-46E9-9400-95AE5E879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5101" y="11337775"/>
                <a:ext cx="14100598" cy="219770"/>
              </a:xfrm>
              <a:custGeom>
                <a:avLst/>
                <a:gdLst>
                  <a:gd name="T0" fmla="*/ 19 w 15845"/>
                  <a:gd name="T1" fmla="*/ 19 h 249"/>
                  <a:gd name="T2" fmla="*/ 19 w 15845"/>
                  <a:gd name="T3" fmla="*/ 59 h 249"/>
                  <a:gd name="T4" fmla="*/ 19 w 15845"/>
                  <a:gd name="T5" fmla="*/ 59 h 249"/>
                  <a:gd name="T6" fmla="*/ 69 w 15845"/>
                  <a:gd name="T7" fmla="*/ 180 h 249"/>
                  <a:gd name="T8" fmla="*/ 69 w 15845"/>
                  <a:gd name="T9" fmla="*/ 180 h 249"/>
                  <a:gd name="T10" fmla="*/ 190 w 15845"/>
                  <a:gd name="T11" fmla="*/ 229 h 249"/>
                  <a:gd name="T12" fmla="*/ 15655 w 15845"/>
                  <a:gd name="T13" fmla="*/ 229 h 249"/>
                  <a:gd name="T14" fmla="*/ 15655 w 15845"/>
                  <a:gd name="T15" fmla="*/ 229 h 249"/>
                  <a:gd name="T16" fmla="*/ 15775 w 15845"/>
                  <a:gd name="T17" fmla="*/ 180 h 249"/>
                  <a:gd name="T18" fmla="*/ 15775 w 15845"/>
                  <a:gd name="T19" fmla="*/ 180 h 249"/>
                  <a:gd name="T20" fmla="*/ 15825 w 15845"/>
                  <a:gd name="T21" fmla="*/ 59 h 249"/>
                  <a:gd name="T22" fmla="*/ 15825 w 15845"/>
                  <a:gd name="T23" fmla="*/ 19 h 249"/>
                  <a:gd name="T24" fmla="*/ 19 w 15845"/>
                  <a:gd name="T25" fmla="*/ 19 h 249"/>
                  <a:gd name="T26" fmla="*/ 15655 w 15845"/>
                  <a:gd name="T27" fmla="*/ 248 h 249"/>
                  <a:gd name="T28" fmla="*/ 190 w 15845"/>
                  <a:gd name="T29" fmla="*/ 248 h 249"/>
                  <a:gd name="T30" fmla="*/ 190 w 15845"/>
                  <a:gd name="T31" fmla="*/ 248 h 249"/>
                  <a:gd name="T32" fmla="*/ 56 w 15845"/>
                  <a:gd name="T33" fmla="*/ 193 h 249"/>
                  <a:gd name="T34" fmla="*/ 56 w 15845"/>
                  <a:gd name="T35" fmla="*/ 193 h 249"/>
                  <a:gd name="T36" fmla="*/ 0 w 15845"/>
                  <a:gd name="T37" fmla="*/ 59 h 249"/>
                  <a:gd name="T38" fmla="*/ 0 w 15845"/>
                  <a:gd name="T39" fmla="*/ 10 h 249"/>
                  <a:gd name="T40" fmla="*/ 0 w 15845"/>
                  <a:gd name="T41" fmla="*/ 10 h 249"/>
                  <a:gd name="T42" fmla="*/ 10 w 15845"/>
                  <a:gd name="T43" fmla="*/ 0 h 249"/>
                  <a:gd name="T44" fmla="*/ 15834 w 15845"/>
                  <a:gd name="T45" fmla="*/ 0 h 249"/>
                  <a:gd name="T46" fmla="*/ 15834 w 15845"/>
                  <a:gd name="T47" fmla="*/ 0 h 249"/>
                  <a:gd name="T48" fmla="*/ 15844 w 15845"/>
                  <a:gd name="T49" fmla="*/ 10 h 249"/>
                  <a:gd name="T50" fmla="*/ 15844 w 15845"/>
                  <a:gd name="T51" fmla="*/ 59 h 249"/>
                  <a:gd name="T52" fmla="*/ 15844 w 15845"/>
                  <a:gd name="T53" fmla="*/ 59 h 249"/>
                  <a:gd name="T54" fmla="*/ 15788 w 15845"/>
                  <a:gd name="T55" fmla="*/ 193 h 249"/>
                  <a:gd name="T56" fmla="*/ 15788 w 15845"/>
                  <a:gd name="T57" fmla="*/ 193 h 249"/>
                  <a:gd name="T58" fmla="*/ 15655 w 15845"/>
                  <a:gd name="T59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845" h="249">
                    <a:moveTo>
                      <a:pt x="19" y="19"/>
                    </a:moveTo>
                    <a:lnTo>
                      <a:pt x="19" y="59"/>
                    </a:lnTo>
                    <a:lnTo>
                      <a:pt x="19" y="59"/>
                    </a:lnTo>
                    <a:cubicBezTo>
                      <a:pt x="19" y="104"/>
                      <a:pt x="37" y="147"/>
                      <a:pt x="69" y="180"/>
                    </a:cubicBezTo>
                    <a:lnTo>
                      <a:pt x="69" y="180"/>
                    </a:lnTo>
                    <a:cubicBezTo>
                      <a:pt x="101" y="211"/>
                      <a:pt x="144" y="229"/>
                      <a:pt x="190" y="229"/>
                    </a:cubicBezTo>
                    <a:lnTo>
                      <a:pt x="15655" y="229"/>
                    </a:lnTo>
                    <a:lnTo>
                      <a:pt x="15655" y="229"/>
                    </a:lnTo>
                    <a:cubicBezTo>
                      <a:pt x="15700" y="229"/>
                      <a:pt x="15743" y="211"/>
                      <a:pt x="15775" y="180"/>
                    </a:cubicBezTo>
                    <a:lnTo>
                      <a:pt x="15775" y="180"/>
                    </a:lnTo>
                    <a:cubicBezTo>
                      <a:pt x="15807" y="147"/>
                      <a:pt x="15825" y="104"/>
                      <a:pt x="15825" y="59"/>
                    </a:cubicBezTo>
                    <a:lnTo>
                      <a:pt x="15825" y="19"/>
                    </a:lnTo>
                    <a:lnTo>
                      <a:pt x="19" y="19"/>
                    </a:lnTo>
                    <a:close/>
                    <a:moveTo>
                      <a:pt x="15655" y="248"/>
                    </a:moveTo>
                    <a:lnTo>
                      <a:pt x="190" y="248"/>
                    </a:lnTo>
                    <a:lnTo>
                      <a:pt x="190" y="248"/>
                    </a:lnTo>
                    <a:cubicBezTo>
                      <a:pt x="139" y="248"/>
                      <a:pt x="92" y="229"/>
                      <a:pt x="56" y="193"/>
                    </a:cubicBezTo>
                    <a:lnTo>
                      <a:pt x="56" y="193"/>
                    </a:lnTo>
                    <a:cubicBezTo>
                      <a:pt x="20" y="157"/>
                      <a:pt x="0" y="109"/>
                      <a:pt x="0" y="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5834" y="0"/>
                    </a:lnTo>
                    <a:lnTo>
                      <a:pt x="15834" y="0"/>
                    </a:lnTo>
                    <a:cubicBezTo>
                      <a:pt x="15840" y="0"/>
                      <a:pt x="15844" y="5"/>
                      <a:pt x="15844" y="10"/>
                    </a:cubicBezTo>
                    <a:lnTo>
                      <a:pt x="15844" y="59"/>
                    </a:lnTo>
                    <a:lnTo>
                      <a:pt x="15844" y="59"/>
                    </a:lnTo>
                    <a:cubicBezTo>
                      <a:pt x="15844" y="109"/>
                      <a:pt x="15824" y="157"/>
                      <a:pt x="15788" y="193"/>
                    </a:cubicBezTo>
                    <a:lnTo>
                      <a:pt x="15788" y="193"/>
                    </a:lnTo>
                    <a:cubicBezTo>
                      <a:pt x="15752" y="229"/>
                      <a:pt x="15705" y="248"/>
                      <a:pt x="15655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6">
                <a:extLst>
                  <a:ext uri="{FF2B5EF4-FFF2-40B4-BE49-F238E27FC236}">
                    <a16:creationId xmlns:a16="http://schemas.microsoft.com/office/drawing/2014/main" id="{F495A069-90A1-4AEC-A05C-F230CB1E9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2571" y="8841816"/>
                <a:ext cx="13154803" cy="812365"/>
              </a:xfrm>
              <a:custGeom>
                <a:avLst/>
                <a:gdLst>
                  <a:gd name="T0" fmla="*/ 10 w 14781"/>
                  <a:gd name="T1" fmla="*/ 910 h 911"/>
                  <a:gd name="T2" fmla="*/ 3 w 14781"/>
                  <a:gd name="T3" fmla="*/ 906 h 911"/>
                  <a:gd name="T4" fmla="*/ 5 w 14781"/>
                  <a:gd name="T5" fmla="*/ 893 h 911"/>
                  <a:gd name="T6" fmla="*/ 1072 w 14781"/>
                  <a:gd name="T7" fmla="*/ 483 h 911"/>
                  <a:gd name="T8" fmla="*/ 1662 w 14781"/>
                  <a:gd name="T9" fmla="*/ 702 h 911"/>
                  <a:gd name="T10" fmla="*/ 2073 w 14781"/>
                  <a:gd name="T11" fmla="*/ 859 h 911"/>
                  <a:gd name="T12" fmla="*/ 2809 w 14781"/>
                  <a:gd name="T13" fmla="*/ 698 h 911"/>
                  <a:gd name="T14" fmla="*/ 3682 w 14781"/>
                  <a:gd name="T15" fmla="*/ 517 h 911"/>
                  <a:gd name="T16" fmla="*/ 4707 w 14781"/>
                  <a:gd name="T17" fmla="*/ 699 h 911"/>
                  <a:gd name="T18" fmla="*/ 5423 w 14781"/>
                  <a:gd name="T19" fmla="*/ 844 h 911"/>
                  <a:gd name="T20" fmla="*/ 6302 w 14781"/>
                  <a:gd name="T21" fmla="*/ 504 h 911"/>
                  <a:gd name="T22" fmla="*/ 7766 w 14781"/>
                  <a:gd name="T23" fmla="*/ 0 h 911"/>
                  <a:gd name="T24" fmla="*/ 9319 w 14781"/>
                  <a:gd name="T25" fmla="*/ 546 h 911"/>
                  <a:gd name="T26" fmla="*/ 9940 w 14781"/>
                  <a:gd name="T27" fmla="*/ 814 h 911"/>
                  <a:gd name="T28" fmla="*/ 10834 w 14781"/>
                  <a:gd name="T29" fmla="*/ 537 h 911"/>
                  <a:gd name="T30" fmla="*/ 12137 w 14781"/>
                  <a:gd name="T31" fmla="*/ 145 h 911"/>
                  <a:gd name="T32" fmla="*/ 14773 w 14781"/>
                  <a:gd name="T33" fmla="*/ 890 h 911"/>
                  <a:gd name="T34" fmla="*/ 14778 w 14781"/>
                  <a:gd name="T35" fmla="*/ 902 h 911"/>
                  <a:gd name="T36" fmla="*/ 14766 w 14781"/>
                  <a:gd name="T37" fmla="*/ 908 h 911"/>
                  <a:gd name="T38" fmla="*/ 12139 w 14781"/>
                  <a:gd name="T39" fmla="*/ 163 h 911"/>
                  <a:gd name="T40" fmla="*/ 10840 w 14781"/>
                  <a:gd name="T41" fmla="*/ 555 h 911"/>
                  <a:gd name="T42" fmla="*/ 9940 w 14781"/>
                  <a:gd name="T43" fmla="*/ 832 h 911"/>
                  <a:gd name="T44" fmla="*/ 9310 w 14781"/>
                  <a:gd name="T45" fmla="*/ 563 h 911"/>
                  <a:gd name="T46" fmla="*/ 7766 w 14781"/>
                  <a:gd name="T47" fmla="*/ 19 h 911"/>
                  <a:gd name="T48" fmla="*/ 6311 w 14781"/>
                  <a:gd name="T49" fmla="*/ 520 h 911"/>
                  <a:gd name="T50" fmla="*/ 5423 w 14781"/>
                  <a:gd name="T51" fmla="*/ 863 h 911"/>
                  <a:gd name="T52" fmla="*/ 4702 w 14781"/>
                  <a:gd name="T53" fmla="*/ 717 h 911"/>
                  <a:gd name="T54" fmla="*/ 3683 w 14781"/>
                  <a:gd name="T55" fmla="*/ 536 h 911"/>
                  <a:gd name="T56" fmla="*/ 2814 w 14781"/>
                  <a:gd name="T57" fmla="*/ 717 h 911"/>
                  <a:gd name="T58" fmla="*/ 2074 w 14781"/>
                  <a:gd name="T59" fmla="*/ 878 h 911"/>
                  <a:gd name="T60" fmla="*/ 1653 w 14781"/>
                  <a:gd name="T61" fmla="*/ 718 h 911"/>
                  <a:gd name="T62" fmla="*/ 1071 w 14781"/>
                  <a:gd name="T63" fmla="*/ 501 h 911"/>
                  <a:gd name="T64" fmla="*/ 16 w 14781"/>
                  <a:gd name="T65" fmla="*/ 908 h 9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781" h="911">
                    <a:moveTo>
                      <a:pt x="10" y="910"/>
                    </a:moveTo>
                    <a:lnTo>
                      <a:pt x="10" y="910"/>
                    </a:lnTo>
                    <a:cubicBezTo>
                      <a:pt x="7" y="910"/>
                      <a:pt x="4" y="908"/>
                      <a:pt x="3" y="906"/>
                    </a:cubicBezTo>
                    <a:lnTo>
                      <a:pt x="3" y="906"/>
                    </a:lnTo>
                    <a:cubicBezTo>
                      <a:pt x="0" y="902"/>
                      <a:pt x="1" y="896"/>
                      <a:pt x="5" y="893"/>
                    </a:cubicBezTo>
                    <a:lnTo>
                      <a:pt x="5" y="893"/>
                    </a:lnTo>
                    <a:cubicBezTo>
                      <a:pt x="11" y="889"/>
                      <a:pt x="617" y="464"/>
                      <a:pt x="1072" y="483"/>
                    </a:cubicBezTo>
                    <a:lnTo>
                      <a:pt x="1072" y="483"/>
                    </a:lnTo>
                    <a:cubicBezTo>
                      <a:pt x="1302" y="492"/>
                      <a:pt x="1493" y="603"/>
                      <a:pt x="1662" y="702"/>
                    </a:cubicBezTo>
                    <a:lnTo>
                      <a:pt x="1662" y="702"/>
                    </a:lnTo>
                    <a:cubicBezTo>
                      <a:pt x="1813" y="790"/>
                      <a:pt x="1942" y="865"/>
                      <a:pt x="2073" y="859"/>
                    </a:cubicBezTo>
                    <a:lnTo>
                      <a:pt x="2073" y="859"/>
                    </a:lnTo>
                    <a:cubicBezTo>
                      <a:pt x="2262" y="850"/>
                      <a:pt x="2528" y="776"/>
                      <a:pt x="2809" y="698"/>
                    </a:cubicBezTo>
                    <a:lnTo>
                      <a:pt x="2809" y="698"/>
                    </a:lnTo>
                    <a:cubicBezTo>
                      <a:pt x="3122" y="612"/>
                      <a:pt x="3445" y="522"/>
                      <a:pt x="3682" y="517"/>
                    </a:cubicBezTo>
                    <a:lnTo>
                      <a:pt x="3682" y="517"/>
                    </a:lnTo>
                    <a:cubicBezTo>
                      <a:pt x="4075" y="508"/>
                      <a:pt x="4411" y="610"/>
                      <a:pt x="4707" y="699"/>
                    </a:cubicBezTo>
                    <a:lnTo>
                      <a:pt x="4707" y="699"/>
                    </a:lnTo>
                    <a:cubicBezTo>
                      <a:pt x="4955" y="774"/>
                      <a:pt x="5189" y="844"/>
                      <a:pt x="5423" y="844"/>
                    </a:cubicBezTo>
                    <a:lnTo>
                      <a:pt x="5423" y="844"/>
                    </a:lnTo>
                    <a:cubicBezTo>
                      <a:pt x="5649" y="844"/>
                      <a:pt x="5952" y="687"/>
                      <a:pt x="6302" y="504"/>
                    </a:cubicBezTo>
                    <a:lnTo>
                      <a:pt x="6302" y="504"/>
                    </a:lnTo>
                    <a:cubicBezTo>
                      <a:pt x="6756" y="268"/>
                      <a:pt x="7270" y="0"/>
                      <a:pt x="7766" y="0"/>
                    </a:cubicBezTo>
                    <a:lnTo>
                      <a:pt x="7766" y="0"/>
                    </a:lnTo>
                    <a:cubicBezTo>
                      <a:pt x="8315" y="0"/>
                      <a:pt x="8872" y="303"/>
                      <a:pt x="9319" y="546"/>
                    </a:cubicBezTo>
                    <a:lnTo>
                      <a:pt x="9319" y="546"/>
                    </a:lnTo>
                    <a:cubicBezTo>
                      <a:pt x="9593" y="696"/>
                      <a:pt x="9809" y="814"/>
                      <a:pt x="9940" y="814"/>
                    </a:cubicBezTo>
                    <a:lnTo>
                      <a:pt x="9940" y="814"/>
                    </a:lnTo>
                    <a:cubicBezTo>
                      <a:pt x="10099" y="814"/>
                      <a:pt x="10440" y="686"/>
                      <a:pt x="10834" y="537"/>
                    </a:cubicBezTo>
                    <a:lnTo>
                      <a:pt x="10834" y="537"/>
                    </a:lnTo>
                    <a:cubicBezTo>
                      <a:pt x="11289" y="366"/>
                      <a:pt x="11804" y="172"/>
                      <a:pt x="12137" y="145"/>
                    </a:cubicBezTo>
                    <a:lnTo>
                      <a:pt x="12137" y="145"/>
                    </a:lnTo>
                    <a:cubicBezTo>
                      <a:pt x="12861" y="85"/>
                      <a:pt x="14754" y="882"/>
                      <a:pt x="14773" y="890"/>
                    </a:cubicBezTo>
                    <a:lnTo>
                      <a:pt x="14773" y="890"/>
                    </a:lnTo>
                    <a:cubicBezTo>
                      <a:pt x="14778" y="893"/>
                      <a:pt x="14780" y="898"/>
                      <a:pt x="14778" y="902"/>
                    </a:cubicBezTo>
                    <a:lnTo>
                      <a:pt x="14778" y="902"/>
                    </a:lnTo>
                    <a:cubicBezTo>
                      <a:pt x="14775" y="908"/>
                      <a:pt x="14770" y="910"/>
                      <a:pt x="14766" y="908"/>
                    </a:cubicBezTo>
                    <a:lnTo>
                      <a:pt x="14766" y="908"/>
                    </a:lnTo>
                    <a:cubicBezTo>
                      <a:pt x="14746" y="900"/>
                      <a:pt x="12858" y="103"/>
                      <a:pt x="12139" y="163"/>
                    </a:cubicBezTo>
                    <a:lnTo>
                      <a:pt x="12139" y="163"/>
                    </a:lnTo>
                    <a:cubicBezTo>
                      <a:pt x="11808" y="191"/>
                      <a:pt x="11294" y="384"/>
                      <a:pt x="10840" y="555"/>
                    </a:cubicBezTo>
                    <a:lnTo>
                      <a:pt x="10840" y="555"/>
                    </a:lnTo>
                    <a:cubicBezTo>
                      <a:pt x="10444" y="704"/>
                      <a:pt x="10102" y="832"/>
                      <a:pt x="9940" y="832"/>
                    </a:cubicBezTo>
                    <a:lnTo>
                      <a:pt x="9940" y="832"/>
                    </a:lnTo>
                    <a:cubicBezTo>
                      <a:pt x="9804" y="832"/>
                      <a:pt x="9586" y="713"/>
                      <a:pt x="9310" y="563"/>
                    </a:cubicBezTo>
                    <a:lnTo>
                      <a:pt x="9310" y="563"/>
                    </a:lnTo>
                    <a:cubicBezTo>
                      <a:pt x="8865" y="320"/>
                      <a:pt x="8311" y="19"/>
                      <a:pt x="7766" y="19"/>
                    </a:cubicBezTo>
                    <a:lnTo>
                      <a:pt x="7766" y="19"/>
                    </a:lnTo>
                    <a:cubicBezTo>
                      <a:pt x="7274" y="19"/>
                      <a:pt x="6763" y="285"/>
                      <a:pt x="6311" y="520"/>
                    </a:cubicBezTo>
                    <a:lnTo>
                      <a:pt x="6311" y="520"/>
                    </a:lnTo>
                    <a:cubicBezTo>
                      <a:pt x="5958" y="704"/>
                      <a:pt x="5653" y="863"/>
                      <a:pt x="5423" y="863"/>
                    </a:cubicBezTo>
                    <a:lnTo>
                      <a:pt x="5423" y="863"/>
                    </a:lnTo>
                    <a:cubicBezTo>
                      <a:pt x="5186" y="863"/>
                      <a:pt x="4950" y="792"/>
                      <a:pt x="4702" y="717"/>
                    </a:cubicBezTo>
                    <a:lnTo>
                      <a:pt x="4702" y="717"/>
                    </a:lnTo>
                    <a:cubicBezTo>
                      <a:pt x="4407" y="628"/>
                      <a:pt x="4072" y="527"/>
                      <a:pt x="3683" y="536"/>
                    </a:cubicBezTo>
                    <a:lnTo>
                      <a:pt x="3683" y="536"/>
                    </a:lnTo>
                    <a:cubicBezTo>
                      <a:pt x="3447" y="541"/>
                      <a:pt x="3125" y="630"/>
                      <a:pt x="2814" y="717"/>
                    </a:cubicBezTo>
                    <a:lnTo>
                      <a:pt x="2814" y="717"/>
                    </a:lnTo>
                    <a:cubicBezTo>
                      <a:pt x="2532" y="794"/>
                      <a:pt x="2265" y="869"/>
                      <a:pt x="2074" y="878"/>
                    </a:cubicBezTo>
                    <a:lnTo>
                      <a:pt x="2074" y="878"/>
                    </a:lnTo>
                    <a:cubicBezTo>
                      <a:pt x="1938" y="884"/>
                      <a:pt x="1799" y="804"/>
                      <a:pt x="1653" y="718"/>
                    </a:cubicBezTo>
                    <a:lnTo>
                      <a:pt x="1653" y="718"/>
                    </a:lnTo>
                    <a:cubicBezTo>
                      <a:pt x="1486" y="621"/>
                      <a:pt x="1297" y="510"/>
                      <a:pt x="1071" y="501"/>
                    </a:cubicBezTo>
                    <a:lnTo>
                      <a:pt x="1071" y="501"/>
                    </a:lnTo>
                    <a:cubicBezTo>
                      <a:pt x="621" y="483"/>
                      <a:pt x="22" y="904"/>
                      <a:pt x="16" y="908"/>
                    </a:cubicBezTo>
                    <a:lnTo>
                      <a:pt x="16" y="908"/>
                    </a:lnTo>
                    <a:cubicBezTo>
                      <a:pt x="14" y="909"/>
                      <a:pt x="12" y="910"/>
                      <a:pt x="10" y="9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7">
                <a:extLst>
                  <a:ext uri="{FF2B5EF4-FFF2-40B4-BE49-F238E27FC236}">
                    <a16:creationId xmlns:a16="http://schemas.microsoft.com/office/drawing/2014/main" id="{1830446D-862E-47EB-8756-7534F1182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6497" y="6734380"/>
                <a:ext cx="1251903" cy="404219"/>
              </a:xfrm>
              <a:custGeom>
                <a:avLst/>
                <a:gdLst>
                  <a:gd name="T0" fmla="*/ 0 w 1408"/>
                  <a:gd name="T1" fmla="*/ 455 h 456"/>
                  <a:gd name="T2" fmla="*/ 1407 w 1408"/>
                  <a:gd name="T3" fmla="*/ 455 h 456"/>
                  <a:gd name="T4" fmla="*/ 1407 w 1408"/>
                  <a:gd name="T5" fmla="*/ 455 h 456"/>
                  <a:gd name="T6" fmla="*/ 1300 w 1408"/>
                  <a:gd name="T7" fmla="*/ 298 h 456"/>
                  <a:gd name="T8" fmla="*/ 1300 w 1408"/>
                  <a:gd name="T9" fmla="*/ 298 h 456"/>
                  <a:gd name="T10" fmla="*/ 1075 w 1408"/>
                  <a:gd name="T11" fmla="*/ 267 h 456"/>
                  <a:gd name="T12" fmla="*/ 1075 w 1408"/>
                  <a:gd name="T13" fmla="*/ 267 h 456"/>
                  <a:gd name="T14" fmla="*/ 801 w 1408"/>
                  <a:gd name="T15" fmla="*/ 56 h 456"/>
                  <a:gd name="T16" fmla="*/ 801 w 1408"/>
                  <a:gd name="T17" fmla="*/ 56 h 456"/>
                  <a:gd name="T18" fmla="*/ 0 w 1408"/>
                  <a:gd name="T19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08" h="456">
                    <a:moveTo>
                      <a:pt x="0" y="455"/>
                    </a:moveTo>
                    <a:lnTo>
                      <a:pt x="1407" y="455"/>
                    </a:lnTo>
                    <a:lnTo>
                      <a:pt x="1407" y="455"/>
                    </a:lnTo>
                    <a:cubicBezTo>
                      <a:pt x="1407" y="455"/>
                      <a:pt x="1389" y="333"/>
                      <a:pt x="1300" y="298"/>
                    </a:cubicBezTo>
                    <a:lnTo>
                      <a:pt x="1300" y="298"/>
                    </a:lnTo>
                    <a:cubicBezTo>
                      <a:pt x="1184" y="255"/>
                      <a:pt x="1052" y="341"/>
                      <a:pt x="1075" y="267"/>
                    </a:cubicBezTo>
                    <a:lnTo>
                      <a:pt x="1075" y="267"/>
                    </a:lnTo>
                    <a:cubicBezTo>
                      <a:pt x="1106" y="170"/>
                      <a:pt x="1052" y="0"/>
                      <a:pt x="801" y="56"/>
                    </a:cubicBezTo>
                    <a:lnTo>
                      <a:pt x="801" y="56"/>
                    </a:lnTo>
                    <a:cubicBezTo>
                      <a:pt x="622" y="97"/>
                      <a:pt x="325" y="219"/>
                      <a:pt x="0" y="4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8">
                <a:extLst>
                  <a:ext uri="{FF2B5EF4-FFF2-40B4-BE49-F238E27FC236}">
                    <a16:creationId xmlns:a16="http://schemas.microsoft.com/office/drawing/2014/main" id="{E4D87A77-B6D0-4815-841D-93ED5AC24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8648" y="6750078"/>
                <a:ext cx="1271526" cy="400295"/>
              </a:xfrm>
              <a:custGeom>
                <a:avLst/>
                <a:gdLst>
                  <a:gd name="T0" fmla="*/ 40 w 1427"/>
                  <a:gd name="T1" fmla="*/ 430 h 450"/>
                  <a:gd name="T2" fmla="*/ 1406 w 1427"/>
                  <a:gd name="T3" fmla="*/ 430 h 450"/>
                  <a:gd name="T4" fmla="*/ 1406 w 1427"/>
                  <a:gd name="T5" fmla="*/ 430 h 450"/>
                  <a:gd name="T6" fmla="*/ 1306 w 1427"/>
                  <a:gd name="T7" fmla="*/ 292 h 450"/>
                  <a:gd name="T8" fmla="*/ 1306 w 1427"/>
                  <a:gd name="T9" fmla="*/ 292 h 450"/>
                  <a:gd name="T10" fmla="*/ 1152 w 1427"/>
                  <a:gd name="T11" fmla="*/ 287 h 450"/>
                  <a:gd name="T12" fmla="*/ 1152 w 1427"/>
                  <a:gd name="T13" fmla="*/ 287 h 450"/>
                  <a:gd name="T14" fmla="*/ 1079 w 1427"/>
                  <a:gd name="T15" fmla="*/ 282 h 450"/>
                  <a:gd name="T16" fmla="*/ 1079 w 1427"/>
                  <a:gd name="T17" fmla="*/ 282 h 450"/>
                  <a:gd name="T18" fmla="*/ 1076 w 1427"/>
                  <a:gd name="T19" fmla="*/ 248 h 450"/>
                  <a:gd name="T20" fmla="*/ 1076 w 1427"/>
                  <a:gd name="T21" fmla="*/ 248 h 450"/>
                  <a:gd name="T22" fmla="*/ 1044 w 1427"/>
                  <a:gd name="T23" fmla="*/ 92 h 450"/>
                  <a:gd name="T24" fmla="*/ 1044 w 1427"/>
                  <a:gd name="T25" fmla="*/ 92 h 450"/>
                  <a:gd name="T26" fmla="*/ 813 w 1427"/>
                  <a:gd name="T27" fmla="*/ 50 h 450"/>
                  <a:gd name="T28" fmla="*/ 813 w 1427"/>
                  <a:gd name="T29" fmla="*/ 50 h 450"/>
                  <a:gd name="T30" fmla="*/ 40 w 1427"/>
                  <a:gd name="T31" fmla="*/ 430 h 450"/>
                  <a:gd name="T32" fmla="*/ 1417 w 1427"/>
                  <a:gd name="T33" fmla="*/ 449 h 450"/>
                  <a:gd name="T34" fmla="*/ 10 w 1427"/>
                  <a:gd name="T35" fmla="*/ 449 h 450"/>
                  <a:gd name="T36" fmla="*/ 10 w 1427"/>
                  <a:gd name="T37" fmla="*/ 449 h 450"/>
                  <a:gd name="T38" fmla="*/ 1 w 1427"/>
                  <a:gd name="T39" fmla="*/ 442 h 450"/>
                  <a:gd name="T40" fmla="*/ 1 w 1427"/>
                  <a:gd name="T41" fmla="*/ 442 h 450"/>
                  <a:gd name="T42" fmla="*/ 5 w 1427"/>
                  <a:gd name="T43" fmla="*/ 432 h 450"/>
                  <a:gd name="T44" fmla="*/ 5 w 1427"/>
                  <a:gd name="T45" fmla="*/ 432 h 450"/>
                  <a:gd name="T46" fmla="*/ 809 w 1427"/>
                  <a:gd name="T47" fmla="*/ 32 h 450"/>
                  <a:gd name="T48" fmla="*/ 809 w 1427"/>
                  <a:gd name="T49" fmla="*/ 32 h 450"/>
                  <a:gd name="T50" fmla="*/ 1057 w 1427"/>
                  <a:gd name="T51" fmla="*/ 79 h 450"/>
                  <a:gd name="T52" fmla="*/ 1057 w 1427"/>
                  <a:gd name="T53" fmla="*/ 79 h 450"/>
                  <a:gd name="T54" fmla="*/ 1094 w 1427"/>
                  <a:gd name="T55" fmla="*/ 253 h 450"/>
                  <a:gd name="T56" fmla="*/ 1094 w 1427"/>
                  <a:gd name="T57" fmla="*/ 253 h 450"/>
                  <a:gd name="T58" fmla="*/ 1092 w 1427"/>
                  <a:gd name="T59" fmla="*/ 271 h 450"/>
                  <a:gd name="T60" fmla="*/ 1092 w 1427"/>
                  <a:gd name="T61" fmla="*/ 271 h 450"/>
                  <a:gd name="T62" fmla="*/ 1149 w 1427"/>
                  <a:gd name="T63" fmla="*/ 268 h 450"/>
                  <a:gd name="T64" fmla="*/ 1149 w 1427"/>
                  <a:gd name="T65" fmla="*/ 268 h 450"/>
                  <a:gd name="T66" fmla="*/ 1313 w 1427"/>
                  <a:gd name="T67" fmla="*/ 274 h 450"/>
                  <a:gd name="T68" fmla="*/ 1313 w 1427"/>
                  <a:gd name="T69" fmla="*/ 274 h 450"/>
                  <a:gd name="T70" fmla="*/ 1426 w 1427"/>
                  <a:gd name="T71" fmla="*/ 437 h 450"/>
                  <a:gd name="T72" fmla="*/ 1426 w 1427"/>
                  <a:gd name="T73" fmla="*/ 437 h 450"/>
                  <a:gd name="T74" fmla="*/ 1424 w 1427"/>
                  <a:gd name="T75" fmla="*/ 445 h 450"/>
                  <a:gd name="T76" fmla="*/ 1424 w 1427"/>
                  <a:gd name="T77" fmla="*/ 445 h 450"/>
                  <a:gd name="T78" fmla="*/ 1417 w 1427"/>
                  <a:gd name="T79" fmla="*/ 449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27" h="450">
                    <a:moveTo>
                      <a:pt x="40" y="430"/>
                    </a:moveTo>
                    <a:lnTo>
                      <a:pt x="1406" y="430"/>
                    </a:lnTo>
                    <a:lnTo>
                      <a:pt x="1406" y="430"/>
                    </a:lnTo>
                    <a:cubicBezTo>
                      <a:pt x="1399" y="400"/>
                      <a:pt x="1374" y="317"/>
                      <a:pt x="1306" y="292"/>
                    </a:cubicBezTo>
                    <a:lnTo>
                      <a:pt x="1306" y="292"/>
                    </a:lnTo>
                    <a:cubicBezTo>
                      <a:pt x="1253" y="271"/>
                      <a:pt x="1194" y="280"/>
                      <a:pt x="1152" y="287"/>
                    </a:cubicBezTo>
                    <a:lnTo>
                      <a:pt x="1152" y="287"/>
                    </a:lnTo>
                    <a:cubicBezTo>
                      <a:pt x="1115" y="292"/>
                      <a:pt x="1091" y="296"/>
                      <a:pt x="1079" y="282"/>
                    </a:cubicBezTo>
                    <a:lnTo>
                      <a:pt x="1079" y="282"/>
                    </a:lnTo>
                    <a:cubicBezTo>
                      <a:pt x="1072" y="275"/>
                      <a:pt x="1071" y="264"/>
                      <a:pt x="1076" y="248"/>
                    </a:cubicBezTo>
                    <a:lnTo>
                      <a:pt x="1076" y="248"/>
                    </a:lnTo>
                    <a:cubicBezTo>
                      <a:pt x="1090" y="203"/>
                      <a:pt x="1086" y="137"/>
                      <a:pt x="1044" y="92"/>
                    </a:cubicBezTo>
                    <a:lnTo>
                      <a:pt x="1044" y="92"/>
                    </a:lnTo>
                    <a:cubicBezTo>
                      <a:pt x="1011" y="56"/>
                      <a:pt x="944" y="20"/>
                      <a:pt x="813" y="50"/>
                    </a:cubicBezTo>
                    <a:lnTo>
                      <a:pt x="813" y="50"/>
                    </a:lnTo>
                    <a:cubicBezTo>
                      <a:pt x="730" y="68"/>
                      <a:pt x="433" y="149"/>
                      <a:pt x="40" y="430"/>
                    </a:cubicBezTo>
                    <a:close/>
                    <a:moveTo>
                      <a:pt x="1417" y="449"/>
                    </a:moveTo>
                    <a:lnTo>
                      <a:pt x="10" y="449"/>
                    </a:lnTo>
                    <a:lnTo>
                      <a:pt x="10" y="449"/>
                    </a:lnTo>
                    <a:cubicBezTo>
                      <a:pt x="6" y="449"/>
                      <a:pt x="2" y="446"/>
                      <a:pt x="1" y="442"/>
                    </a:cubicBezTo>
                    <a:lnTo>
                      <a:pt x="1" y="442"/>
                    </a:lnTo>
                    <a:cubicBezTo>
                      <a:pt x="0" y="438"/>
                      <a:pt x="1" y="434"/>
                      <a:pt x="5" y="432"/>
                    </a:cubicBezTo>
                    <a:lnTo>
                      <a:pt x="5" y="432"/>
                    </a:lnTo>
                    <a:cubicBezTo>
                      <a:pt x="413" y="134"/>
                      <a:pt x="724" y="50"/>
                      <a:pt x="809" y="32"/>
                    </a:cubicBezTo>
                    <a:lnTo>
                      <a:pt x="809" y="32"/>
                    </a:lnTo>
                    <a:cubicBezTo>
                      <a:pt x="949" y="0"/>
                      <a:pt x="1021" y="40"/>
                      <a:pt x="1057" y="79"/>
                    </a:cubicBezTo>
                    <a:lnTo>
                      <a:pt x="1057" y="79"/>
                    </a:lnTo>
                    <a:cubicBezTo>
                      <a:pt x="1105" y="130"/>
                      <a:pt x="1109" y="203"/>
                      <a:pt x="1094" y="253"/>
                    </a:cubicBezTo>
                    <a:lnTo>
                      <a:pt x="1094" y="253"/>
                    </a:lnTo>
                    <a:cubicBezTo>
                      <a:pt x="1090" y="265"/>
                      <a:pt x="1092" y="269"/>
                      <a:pt x="1092" y="271"/>
                    </a:cubicBezTo>
                    <a:lnTo>
                      <a:pt x="1092" y="271"/>
                    </a:lnTo>
                    <a:cubicBezTo>
                      <a:pt x="1098" y="275"/>
                      <a:pt x="1125" y="272"/>
                      <a:pt x="1149" y="268"/>
                    </a:cubicBezTo>
                    <a:lnTo>
                      <a:pt x="1149" y="268"/>
                    </a:lnTo>
                    <a:cubicBezTo>
                      <a:pt x="1194" y="261"/>
                      <a:pt x="1255" y="252"/>
                      <a:pt x="1313" y="274"/>
                    </a:cubicBezTo>
                    <a:lnTo>
                      <a:pt x="1313" y="274"/>
                    </a:lnTo>
                    <a:cubicBezTo>
                      <a:pt x="1406" y="310"/>
                      <a:pt x="1425" y="432"/>
                      <a:pt x="1426" y="437"/>
                    </a:cubicBezTo>
                    <a:lnTo>
                      <a:pt x="1426" y="437"/>
                    </a:lnTo>
                    <a:cubicBezTo>
                      <a:pt x="1426" y="441"/>
                      <a:pt x="1425" y="443"/>
                      <a:pt x="1424" y="445"/>
                    </a:cubicBezTo>
                    <a:lnTo>
                      <a:pt x="1424" y="445"/>
                    </a:lnTo>
                    <a:cubicBezTo>
                      <a:pt x="1422" y="447"/>
                      <a:pt x="1419" y="449"/>
                      <a:pt x="1417" y="4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9">
                <a:extLst>
                  <a:ext uri="{FF2B5EF4-FFF2-40B4-BE49-F238E27FC236}">
                    <a16:creationId xmlns:a16="http://schemas.microsoft.com/office/drawing/2014/main" id="{07888259-CE1F-4AAC-852B-249632283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3016" y="4701508"/>
                <a:ext cx="2389997" cy="514104"/>
              </a:xfrm>
              <a:custGeom>
                <a:avLst/>
                <a:gdLst>
                  <a:gd name="T0" fmla="*/ 0 w 2686"/>
                  <a:gd name="T1" fmla="*/ 576 h 577"/>
                  <a:gd name="T2" fmla="*/ 2640 w 2686"/>
                  <a:gd name="T3" fmla="*/ 576 h 577"/>
                  <a:gd name="T4" fmla="*/ 2640 w 2686"/>
                  <a:gd name="T5" fmla="*/ 576 h 577"/>
                  <a:gd name="T6" fmla="*/ 2593 w 2686"/>
                  <a:gd name="T7" fmla="*/ 338 h 577"/>
                  <a:gd name="T8" fmla="*/ 2593 w 2686"/>
                  <a:gd name="T9" fmla="*/ 338 h 577"/>
                  <a:gd name="T10" fmla="*/ 1708 w 2686"/>
                  <a:gd name="T11" fmla="*/ 358 h 577"/>
                  <a:gd name="T12" fmla="*/ 1708 w 2686"/>
                  <a:gd name="T13" fmla="*/ 358 h 577"/>
                  <a:gd name="T14" fmla="*/ 0 w 2686"/>
                  <a:gd name="T15" fmla="*/ 576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86" h="577">
                    <a:moveTo>
                      <a:pt x="0" y="576"/>
                    </a:moveTo>
                    <a:lnTo>
                      <a:pt x="2640" y="576"/>
                    </a:lnTo>
                    <a:lnTo>
                      <a:pt x="2640" y="576"/>
                    </a:lnTo>
                    <a:cubicBezTo>
                      <a:pt x="2640" y="576"/>
                      <a:pt x="2685" y="406"/>
                      <a:pt x="2593" y="338"/>
                    </a:cubicBezTo>
                    <a:lnTo>
                      <a:pt x="2593" y="338"/>
                    </a:lnTo>
                    <a:cubicBezTo>
                      <a:pt x="2408" y="200"/>
                      <a:pt x="1654" y="493"/>
                      <a:pt x="1708" y="358"/>
                    </a:cubicBezTo>
                    <a:lnTo>
                      <a:pt x="1708" y="358"/>
                    </a:lnTo>
                    <a:cubicBezTo>
                      <a:pt x="1792" y="147"/>
                      <a:pt x="1211" y="0"/>
                      <a:pt x="0" y="5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10">
                <a:extLst>
                  <a:ext uri="{FF2B5EF4-FFF2-40B4-BE49-F238E27FC236}">
                    <a16:creationId xmlns:a16="http://schemas.microsoft.com/office/drawing/2014/main" id="{DA396AA7-1AEE-4D60-B6B0-BA7E6323D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241" y="4803544"/>
                <a:ext cx="2409621" cy="419916"/>
              </a:xfrm>
              <a:custGeom>
                <a:avLst/>
                <a:gdLst>
                  <a:gd name="T0" fmla="*/ 52 w 2707"/>
                  <a:gd name="T1" fmla="*/ 450 h 470"/>
                  <a:gd name="T2" fmla="*/ 2644 w 2707"/>
                  <a:gd name="T3" fmla="*/ 450 h 470"/>
                  <a:gd name="T4" fmla="*/ 2644 w 2707"/>
                  <a:gd name="T5" fmla="*/ 450 h 470"/>
                  <a:gd name="T6" fmla="*/ 2599 w 2707"/>
                  <a:gd name="T7" fmla="*/ 229 h 470"/>
                  <a:gd name="T8" fmla="*/ 2599 w 2707"/>
                  <a:gd name="T9" fmla="*/ 229 h 470"/>
                  <a:gd name="T10" fmla="*/ 2022 w 2707"/>
                  <a:gd name="T11" fmla="*/ 250 h 470"/>
                  <a:gd name="T12" fmla="*/ 2022 w 2707"/>
                  <a:gd name="T13" fmla="*/ 250 h 470"/>
                  <a:gd name="T14" fmla="*/ 1713 w 2707"/>
                  <a:gd name="T15" fmla="*/ 272 h 470"/>
                  <a:gd name="T16" fmla="*/ 1713 w 2707"/>
                  <a:gd name="T17" fmla="*/ 272 h 470"/>
                  <a:gd name="T18" fmla="*/ 1710 w 2707"/>
                  <a:gd name="T19" fmla="*/ 239 h 470"/>
                  <a:gd name="T20" fmla="*/ 1710 w 2707"/>
                  <a:gd name="T21" fmla="*/ 239 h 470"/>
                  <a:gd name="T22" fmla="*/ 1687 w 2707"/>
                  <a:gd name="T23" fmla="*/ 139 h 470"/>
                  <a:gd name="T24" fmla="*/ 1687 w 2707"/>
                  <a:gd name="T25" fmla="*/ 139 h 470"/>
                  <a:gd name="T26" fmla="*/ 52 w 2707"/>
                  <a:gd name="T27" fmla="*/ 450 h 470"/>
                  <a:gd name="T28" fmla="*/ 2651 w 2707"/>
                  <a:gd name="T29" fmla="*/ 469 h 470"/>
                  <a:gd name="T30" fmla="*/ 11 w 2707"/>
                  <a:gd name="T31" fmla="*/ 469 h 470"/>
                  <a:gd name="T32" fmla="*/ 11 w 2707"/>
                  <a:gd name="T33" fmla="*/ 469 h 470"/>
                  <a:gd name="T34" fmla="*/ 1 w 2707"/>
                  <a:gd name="T35" fmla="*/ 461 h 470"/>
                  <a:gd name="T36" fmla="*/ 1 w 2707"/>
                  <a:gd name="T37" fmla="*/ 461 h 470"/>
                  <a:gd name="T38" fmla="*/ 6 w 2707"/>
                  <a:gd name="T39" fmla="*/ 451 h 470"/>
                  <a:gd name="T40" fmla="*/ 6 w 2707"/>
                  <a:gd name="T41" fmla="*/ 451 h 470"/>
                  <a:gd name="T42" fmla="*/ 1165 w 2707"/>
                  <a:gd name="T43" fmla="*/ 63 h 470"/>
                  <a:gd name="T44" fmla="*/ 1165 w 2707"/>
                  <a:gd name="T45" fmla="*/ 63 h 470"/>
                  <a:gd name="T46" fmla="*/ 1699 w 2707"/>
                  <a:gd name="T47" fmla="*/ 125 h 470"/>
                  <a:gd name="T48" fmla="*/ 1699 w 2707"/>
                  <a:gd name="T49" fmla="*/ 125 h 470"/>
                  <a:gd name="T50" fmla="*/ 1728 w 2707"/>
                  <a:gd name="T51" fmla="*/ 245 h 470"/>
                  <a:gd name="T52" fmla="*/ 1728 w 2707"/>
                  <a:gd name="T53" fmla="*/ 245 h 470"/>
                  <a:gd name="T54" fmla="*/ 1728 w 2707"/>
                  <a:gd name="T55" fmla="*/ 260 h 470"/>
                  <a:gd name="T56" fmla="*/ 1728 w 2707"/>
                  <a:gd name="T57" fmla="*/ 260 h 470"/>
                  <a:gd name="T58" fmla="*/ 2018 w 2707"/>
                  <a:gd name="T59" fmla="*/ 232 h 470"/>
                  <a:gd name="T60" fmla="*/ 2018 w 2707"/>
                  <a:gd name="T61" fmla="*/ 232 h 470"/>
                  <a:gd name="T62" fmla="*/ 2610 w 2707"/>
                  <a:gd name="T63" fmla="*/ 215 h 470"/>
                  <a:gd name="T64" fmla="*/ 2610 w 2707"/>
                  <a:gd name="T65" fmla="*/ 215 h 470"/>
                  <a:gd name="T66" fmla="*/ 2661 w 2707"/>
                  <a:gd name="T67" fmla="*/ 462 h 470"/>
                  <a:gd name="T68" fmla="*/ 2661 w 2707"/>
                  <a:gd name="T69" fmla="*/ 462 h 470"/>
                  <a:gd name="T70" fmla="*/ 2651 w 2707"/>
                  <a:gd name="T71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707" h="470">
                    <a:moveTo>
                      <a:pt x="52" y="450"/>
                    </a:moveTo>
                    <a:lnTo>
                      <a:pt x="2644" y="450"/>
                    </a:lnTo>
                    <a:lnTo>
                      <a:pt x="2644" y="450"/>
                    </a:lnTo>
                    <a:cubicBezTo>
                      <a:pt x="2651" y="419"/>
                      <a:pt x="2675" y="286"/>
                      <a:pt x="2599" y="229"/>
                    </a:cubicBezTo>
                    <a:lnTo>
                      <a:pt x="2599" y="229"/>
                    </a:lnTo>
                    <a:cubicBezTo>
                      <a:pt x="2501" y="156"/>
                      <a:pt x="2236" y="209"/>
                      <a:pt x="2022" y="250"/>
                    </a:cubicBezTo>
                    <a:lnTo>
                      <a:pt x="2022" y="250"/>
                    </a:lnTo>
                    <a:cubicBezTo>
                      <a:pt x="1842" y="285"/>
                      <a:pt x="1739" y="303"/>
                      <a:pt x="1713" y="272"/>
                    </a:cubicBezTo>
                    <a:lnTo>
                      <a:pt x="1713" y="272"/>
                    </a:lnTo>
                    <a:cubicBezTo>
                      <a:pt x="1708" y="266"/>
                      <a:pt x="1703" y="256"/>
                      <a:pt x="1710" y="239"/>
                    </a:cubicBezTo>
                    <a:lnTo>
                      <a:pt x="1710" y="239"/>
                    </a:lnTo>
                    <a:cubicBezTo>
                      <a:pt x="1725" y="202"/>
                      <a:pt x="1717" y="167"/>
                      <a:pt x="1687" y="139"/>
                    </a:cubicBezTo>
                    <a:lnTo>
                      <a:pt x="1687" y="139"/>
                    </a:lnTo>
                    <a:cubicBezTo>
                      <a:pt x="1556" y="16"/>
                      <a:pt x="1014" y="0"/>
                      <a:pt x="52" y="450"/>
                    </a:cubicBezTo>
                    <a:close/>
                    <a:moveTo>
                      <a:pt x="2651" y="469"/>
                    </a:moveTo>
                    <a:lnTo>
                      <a:pt x="11" y="469"/>
                    </a:lnTo>
                    <a:lnTo>
                      <a:pt x="11" y="469"/>
                    </a:lnTo>
                    <a:cubicBezTo>
                      <a:pt x="6" y="469"/>
                      <a:pt x="2" y="465"/>
                      <a:pt x="1" y="461"/>
                    </a:cubicBezTo>
                    <a:lnTo>
                      <a:pt x="1" y="461"/>
                    </a:lnTo>
                    <a:cubicBezTo>
                      <a:pt x="0" y="457"/>
                      <a:pt x="2" y="453"/>
                      <a:pt x="6" y="451"/>
                    </a:cubicBezTo>
                    <a:lnTo>
                      <a:pt x="6" y="451"/>
                    </a:lnTo>
                    <a:cubicBezTo>
                      <a:pt x="444" y="243"/>
                      <a:pt x="845" y="110"/>
                      <a:pt x="1165" y="63"/>
                    </a:cubicBezTo>
                    <a:lnTo>
                      <a:pt x="1165" y="63"/>
                    </a:lnTo>
                    <a:cubicBezTo>
                      <a:pt x="1423" y="27"/>
                      <a:pt x="1619" y="49"/>
                      <a:pt x="1699" y="125"/>
                    </a:cubicBezTo>
                    <a:lnTo>
                      <a:pt x="1699" y="125"/>
                    </a:lnTo>
                    <a:cubicBezTo>
                      <a:pt x="1735" y="158"/>
                      <a:pt x="1745" y="201"/>
                      <a:pt x="1728" y="245"/>
                    </a:cubicBezTo>
                    <a:lnTo>
                      <a:pt x="1728" y="245"/>
                    </a:lnTo>
                    <a:cubicBezTo>
                      <a:pt x="1723" y="256"/>
                      <a:pt x="1726" y="259"/>
                      <a:pt x="1728" y="260"/>
                    </a:cubicBezTo>
                    <a:lnTo>
                      <a:pt x="1728" y="260"/>
                    </a:lnTo>
                    <a:cubicBezTo>
                      <a:pt x="1747" y="284"/>
                      <a:pt x="1885" y="258"/>
                      <a:pt x="2018" y="232"/>
                    </a:cubicBezTo>
                    <a:lnTo>
                      <a:pt x="2018" y="232"/>
                    </a:lnTo>
                    <a:cubicBezTo>
                      <a:pt x="2236" y="189"/>
                      <a:pt x="2506" y="137"/>
                      <a:pt x="2610" y="215"/>
                    </a:cubicBezTo>
                    <a:lnTo>
                      <a:pt x="2610" y="215"/>
                    </a:lnTo>
                    <a:cubicBezTo>
                      <a:pt x="2706" y="286"/>
                      <a:pt x="2662" y="455"/>
                      <a:pt x="2661" y="462"/>
                    </a:cubicBezTo>
                    <a:lnTo>
                      <a:pt x="2661" y="462"/>
                    </a:lnTo>
                    <a:cubicBezTo>
                      <a:pt x="2660" y="465"/>
                      <a:pt x="2656" y="469"/>
                      <a:pt x="2651" y="4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11">
                <a:extLst>
                  <a:ext uri="{FF2B5EF4-FFF2-40B4-BE49-F238E27FC236}">
                    <a16:creationId xmlns:a16="http://schemas.microsoft.com/office/drawing/2014/main" id="{A4B94A64-0554-4BDC-93B8-279FF0102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83221" y="4677961"/>
                <a:ext cx="2923727" cy="729950"/>
              </a:xfrm>
              <a:custGeom>
                <a:avLst/>
                <a:gdLst>
                  <a:gd name="T0" fmla="*/ 3285 w 3286"/>
                  <a:gd name="T1" fmla="*/ 819 h 820"/>
                  <a:gd name="T2" fmla="*/ 0 w 3286"/>
                  <a:gd name="T3" fmla="*/ 819 h 820"/>
                  <a:gd name="T4" fmla="*/ 0 w 3286"/>
                  <a:gd name="T5" fmla="*/ 819 h 820"/>
                  <a:gd name="T6" fmla="*/ 720 w 3286"/>
                  <a:gd name="T7" fmla="*/ 447 h 820"/>
                  <a:gd name="T8" fmla="*/ 720 w 3286"/>
                  <a:gd name="T9" fmla="*/ 447 h 820"/>
                  <a:gd name="T10" fmla="*/ 1184 w 3286"/>
                  <a:gd name="T11" fmla="*/ 568 h 820"/>
                  <a:gd name="T12" fmla="*/ 1184 w 3286"/>
                  <a:gd name="T13" fmla="*/ 568 h 820"/>
                  <a:gd name="T14" fmla="*/ 2184 w 3286"/>
                  <a:gd name="T15" fmla="*/ 42 h 820"/>
                  <a:gd name="T16" fmla="*/ 2184 w 3286"/>
                  <a:gd name="T17" fmla="*/ 42 h 820"/>
                  <a:gd name="T18" fmla="*/ 2603 w 3286"/>
                  <a:gd name="T19" fmla="*/ 568 h 820"/>
                  <a:gd name="T20" fmla="*/ 2603 w 3286"/>
                  <a:gd name="T21" fmla="*/ 568 h 820"/>
                  <a:gd name="T22" fmla="*/ 3285 w 3286"/>
                  <a:gd name="T23" fmla="*/ 819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86" h="820">
                    <a:moveTo>
                      <a:pt x="3285" y="819"/>
                    </a:moveTo>
                    <a:lnTo>
                      <a:pt x="0" y="819"/>
                    </a:lnTo>
                    <a:lnTo>
                      <a:pt x="0" y="819"/>
                    </a:lnTo>
                    <a:cubicBezTo>
                      <a:pt x="0" y="819"/>
                      <a:pt x="385" y="565"/>
                      <a:pt x="720" y="447"/>
                    </a:cubicBezTo>
                    <a:lnTo>
                      <a:pt x="720" y="447"/>
                    </a:lnTo>
                    <a:cubicBezTo>
                      <a:pt x="996" y="350"/>
                      <a:pt x="1144" y="428"/>
                      <a:pt x="1184" y="568"/>
                    </a:cubicBezTo>
                    <a:lnTo>
                      <a:pt x="1184" y="568"/>
                    </a:lnTo>
                    <a:cubicBezTo>
                      <a:pt x="1209" y="653"/>
                      <a:pt x="1705" y="0"/>
                      <a:pt x="2184" y="42"/>
                    </a:cubicBezTo>
                    <a:lnTo>
                      <a:pt x="2184" y="42"/>
                    </a:lnTo>
                    <a:cubicBezTo>
                      <a:pt x="2730" y="89"/>
                      <a:pt x="2530" y="575"/>
                      <a:pt x="2603" y="568"/>
                    </a:cubicBezTo>
                    <a:lnTo>
                      <a:pt x="2603" y="568"/>
                    </a:lnTo>
                    <a:cubicBezTo>
                      <a:pt x="2794" y="550"/>
                      <a:pt x="3227" y="269"/>
                      <a:pt x="3285" y="8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2">
                <a:extLst>
                  <a:ext uri="{FF2B5EF4-FFF2-40B4-BE49-F238E27FC236}">
                    <a16:creationId xmlns:a16="http://schemas.microsoft.com/office/drawing/2014/main" id="{2A4EBB83-B4F6-4EF6-9D8A-B64995962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1449" y="4681884"/>
                <a:ext cx="2943348" cy="733876"/>
              </a:xfrm>
              <a:custGeom>
                <a:avLst/>
                <a:gdLst>
                  <a:gd name="T0" fmla="*/ 42 w 3306"/>
                  <a:gd name="T1" fmla="*/ 806 h 825"/>
                  <a:gd name="T2" fmla="*/ 3285 w 3306"/>
                  <a:gd name="T3" fmla="*/ 806 h 825"/>
                  <a:gd name="T4" fmla="*/ 3285 w 3306"/>
                  <a:gd name="T5" fmla="*/ 806 h 825"/>
                  <a:gd name="T6" fmla="*/ 3153 w 3306"/>
                  <a:gd name="T7" fmla="*/ 523 h 825"/>
                  <a:gd name="T8" fmla="*/ 3153 w 3306"/>
                  <a:gd name="T9" fmla="*/ 523 h 825"/>
                  <a:gd name="T10" fmla="*/ 2762 w 3306"/>
                  <a:gd name="T11" fmla="*/ 537 h 825"/>
                  <a:gd name="T12" fmla="*/ 2762 w 3306"/>
                  <a:gd name="T13" fmla="*/ 537 h 825"/>
                  <a:gd name="T14" fmla="*/ 2614 w 3306"/>
                  <a:gd name="T15" fmla="*/ 573 h 825"/>
                  <a:gd name="T16" fmla="*/ 2614 w 3306"/>
                  <a:gd name="T17" fmla="*/ 573 h 825"/>
                  <a:gd name="T18" fmla="*/ 2597 w 3306"/>
                  <a:gd name="T19" fmla="*/ 568 h 825"/>
                  <a:gd name="T20" fmla="*/ 2597 w 3306"/>
                  <a:gd name="T21" fmla="*/ 568 h 825"/>
                  <a:gd name="T22" fmla="*/ 2584 w 3306"/>
                  <a:gd name="T23" fmla="*/ 480 h 825"/>
                  <a:gd name="T24" fmla="*/ 2584 w 3306"/>
                  <a:gd name="T25" fmla="*/ 480 h 825"/>
                  <a:gd name="T26" fmla="*/ 2193 w 3306"/>
                  <a:gd name="T27" fmla="*/ 46 h 825"/>
                  <a:gd name="T28" fmla="*/ 2193 w 3306"/>
                  <a:gd name="T29" fmla="*/ 46 h 825"/>
                  <a:gd name="T30" fmla="*/ 1358 w 3306"/>
                  <a:gd name="T31" fmla="*/ 469 h 825"/>
                  <a:gd name="T32" fmla="*/ 1358 w 3306"/>
                  <a:gd name="T33" fmla="*/ 469 h 825"/>
                  <a:gd name="T34" fmla="*/ 1198 w 3306"/>
                  <a:gd name="T35" fmla="*/ 580 h 825"/>
                  <a:gd name="T36" fmla="*/ 1198 w 3306"/>
                  <a:gd name="T37" fmla="*/ 580 h 825"/>
                  <a:gd name="T38" fmla="*/ 1185 w 3306"/>
                  <a:gd name="T39" fmla="*/ 566 h 825"/>
                  <a:gd name="T40" fmla="*/ 1185 w 3306"/>
                  <a:gd name="T41" fmla="*/ 566 h 825"/>
                  <a:gd name="T42" fmla="*/ 1082 w 3306"/>
                  <a:gd name="T43" fmla="*/ 438 h 825"/>
                  <a:gd name="T44" fmla="*/ 1082 w 3306"/>
                  <a:gd name="T45" fmla="*/ 438 h 825"/>
                  <a:gd name="T46" fmla="*/ 733 w 3306"/>
                  <a:gd name="T47" fmla="*/ 451 h 825"/>
                  <a:gd name="T48" fmla="*/ 733 w 3306"/>
                  <a:gd name="T49" fmla="*/ 451 h 825"/>
                  <a:gd name="T50" fmla="*/ 42 w 3306"/>
                  <a:gd name="T51" fmla="*/ 806 h 825"/>
                  <a:gd name="T52" fmla="*/ 3295 w 3306"/>
                  <a:gd name="T53" fmla="*/ 824 h 825"/>
                  <a:gd name="T54" fmla="*/ 10 w 3306"/>
                  <a:gd name="T55" fmla="*/ 824 h 825"/>
                  <a:gd name="T56" fmla="*/ 10 w 3306"/>
                  <a:gd name="T57" fmla="*/ 824 h 825"/>
                  <a:gd name="T58" fmla="*/ 1 w 3306"/>
                  <a:gd name="T59" fmla="*/ 818 h 825"/>
                  <a:gd name="T60" fmla="*/ 1 w 3306"/>
                  <a:gd name="T61" fmla="*/ 818 h 825"/>
                  <a:gd name="T62" fmla="*/ 6 w 3306"/>
                  <a:gd name="T63" fmla="*/ 807 h 825"/>
                  <a:gd name="T64" fmla="*/ 6 w 3306"/>
                  <a:gd name="T65" fmla="*/ 807 h 825"/>
                  <a:gd name="T66" fmla="*/ 727 w 3306"/>
                  <a:gd name="T67" fmla="*/ 434 h 825"/>
                  <a:gd name="T68" fmla="*/ 727 w 3306"/>
                  <a:gd name="T69" fmla="*/ 434 h 825"/>
                  <a:gd name="T70" fmla="*/ 1090 w 3306"/>
                  <a:gd name="T71" fmla="*/ 421 h 825"/>
                  <a:gd name="T72" fmla="*/ 1090 w 3306"/>
                  <a:gd name="T73" fmla="*/ 421 h 825"/>
                  <a:gd name="T74" fmla="*/ 1203 w 3306"/>
                  <a:gd name="T75" fmla="*/ 561 h 825"/>
                  <a:gd name="T76" fmla="*/ 1203 w 3306"/>
                  <a:gd name="T77" fmla="*/ 561 h 825"/>
                  <a:gd name="T78" fmla="*/ 1203 w 3306"/>
                  <a:gd name="T79" fmla="*/ 563 h 825"/>
                  <a:gd name="T80" fmla="*/ 1203 w 3306"/>
                  <a:gd name="T81" fmla="*/ 563 h 825"/>
                  <a:gd name="T82" fmla="*/ 1346 w 3306"/>
                  <a:gd name="T83" fmla="*/ 454 h 825"/>
                  <a:gd name="T84" fmla="*/ 1346 w 3306"/>
                  <a:gd name="T85" fmla="*/ 454 h 825"/>
                  <a:gd name="T86" fmla="*/ 2195 w 3306"/>
                  <a:gd name="T87" fmla="*/ 29 h 825"/>
                  <a:gd name="T88" fmla="*/ 2195 w 3306"/>
                  <a:gd name="T89" fmla="*/ 29 h 825"/>
                  <a:gd name="T90" fmla="*/ 2603 w 3306"/>
                  <a:gd name="T91" fmla="*/ 480 h 825"/>
                  <a:gd name="T92" fmla="*/ 2603 w 3306"/>
                  <a:gd name="T93" fmla="*/ 480 h 825"/>
                  <a:gd name="T94" fmla="*/ 2610 w 3306"/>
                  <a:gd name="T95" fmla="*/ 554 h 825"/>
                  <a:gd name="T96" fmla="*/ 2610 w 3306"/>
                  <a:gd name="T97" fmla="*/ 554 h 825"/>
                  <a:gd name="T98" fmla="*/ 2613 w 3306"/>
                  <a:gd name="T99" fmla="*/ 554 h 825"/>
                  <a:gd name="T100" fmla="*/ 2613 w 3306"/>
                  <a:gd name="T101" fmla="*/ 554 h 825"/>
                  <a:gd name="T102" fmla="*/ 2756 w 3306"/>
                  <a:gd name="T103" fmla="*/ 519 h 825"/>
                  <a:gd name="T104" fmla="*/ 2756 w 3306"/>
                  <a:gd name="T105" fmla="*/ 519 h 825"/>
                  <a:gd name="T106" fmla="*/ 3164 w 3306"/>
                  <a:gd name="T107" fmla="*/ 507 h 825"/>
                  <a:gd name="T108" fmla="*/ 3164 w 3306"/>
                  <a:gd name="T109" fmla="*/ 507 h 825"/>
                  <a:gd name="T110" fmla="*/ 3304 w 3306"/>
                  <a:gd name="T111" fmla="*/ 814 h 825"/>
                  <a:gd name="T112" fmla="*/ 3304 w 3306"/>
                  <a:gd name="T113" fmla="*/ 814 h 825"/>
                  <a:gd name="T114" fmla="*/ 3302 w 3306"/>
                  <a:gd name="T115" fmla="*/ 821 h 825"/>
                  <a:gd name="T116" fmla="*/ 3302 w 3306"/>
                  <a:gd name="T117" fmla="*/ 821 h 825"/>
                  <a:gd name="T118" fmla="*/ 3295 w 3306"/>
                  <a:gd name="T119" fmla="*/ 82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06" h="825">
                    <a:moveTo>
                      <a:pt x="42" y="806"/>
                    </a:moveTo>
                    <a:lnTo>
                      <a:pt x="3285" y="806"/>
                    </a:lnTo>
                    <a:lnTo>
                      <a:pt x="3285" y="806"/>
                    </a:lnTo>
                    <a:cubicBezTo>
                      <a:pt x="3268" y="663"/>
                      <a:pt x="3225" y="571"/>
                      <a:pt x="3153" y="523"/>
                    </a:cubicBezTo>
                    <a:lnTo>
                      <a:pt x="3153" y="523"/>
                    </a:lnTo>
                    <a:cubicBezTo>
                      <a:pt x="3046" y="451"/>
                      <a:pt x="2888" y="499"/>
                      <a:pt x="2762" y="537"/>
                    </a:cubicBezTo>
                    <a:lnTo>
                      <a:pt x="2762" y="537"/>
                    </a:lnTo>
                    <a:cubicBezTo>
                      <a:pt x="2707" y="553"/>
                      <a:pt x="2656" y="569"/>
                      <a:pt x="2614" y="573"/>
                    </a:cubicBezTo>
                    <a:lnTo>
                      <a:pt x="2614" y="573"/>
                    </a:lnTo>
                    <a:cubicBezTo>
                      <a:pt x="2608" y="574"/>
                      <a:pt x="2602" y="572"/>
                      <a:pt x="2597" y="568"/>
                    </a:cubicBezTo>
                    <a:lnTo>
                      <a:pt x="2597" y="568"/>
                    </a:lnTo>
                    <a:cubicBezTo>
                      <a:pt x="2584" y="556"/>
                      <a:pt x="2584" y="526"/>
                      <a:pt x="2584" y="480"/>
                    </a:cubicBezTo>
                    <a:lnTo>
                      <a:pt x="2584" y="480"/>
                    </a:lnTo>
                    <a:cubicBezTo>
                      <a:pt x="2584" y="341"/>
                      <a:pt x="2584" y="81"/>
                      <a:pt x="2193" y="46"/>
                    </a:cubicBezTo>
                    <a:lnTo>
                      <a:pt x="2193" y="46"/>
                    </a:lnTo>
                    <a:cubicBezTo>
                      <a:pt x="1874" y="19"/>
                      <a:pt x="1552" y="301"/>
                      <a:pt x="1358" y="469"/>
                    </a:cubicBezTo>
                    <a:lnTo>
                      <a:pt x="1358" y="469"/>
                    </a:lnTo>
                    <a:cubicBezTo>
                      <a:pt x="1263" y="551"/>
                      <a:pt x="1220" y="587"/>
                      <a:pt x="1198" y="580"/>
                    </a:cubicBezTo>
                    <a:lnTo>
                      <a:pt x="1198" y="580"/>
                    </a:lnTo>
                    <a:cubicBezTo>
                      <a:pt x="1191" y="578"/>
                      <a:pt x="1187" y="573"/>
                      <a:pt x="1185" y="566"/>
                    </a:cubicBezTo>
                    <a:lnTo>
                      <a:pt x="1185" y="566"/>
                    </a:lnTo>
                    <a:cubicBezTo>
                      <a:pt x="1168" y="508"/>
                      <a:pt x="1132" y="464"/>
                      <a:pt x="1082" y="438"/>
                    </a:cubicBezTo>
                    <a:lnTo>
                      <a:pt x="1082" y="438"/>
                    </a:lnTo>
                    <a:cubicBezTo>
                      <a:pt x="999" y="396"/>
                      <a:pt x="880" y="400"/>
                      <a:pt x="733" y="451"/>
                    </a:cubicBezTo>
                    <a:lnTo>
                      <a:pt x="733" y="451"/>
                    </a:lnTo>
                    <a:cubicBezTo>
                      <a:pt x="453" y="550"/>
                      <a:pt x="135" y="747"/>
                      <a:pt x="42" y="806"/>
                    </a:cubicBezTo>
                    <a:close/>
                    <a:moveTo>
                      <a:pt x="3295" y="824"/>
                    </a:moveTo>
                    <a:lnTo>
                      <a:pt x="10" y="824"/>
                    </a:lnTo>
                    <a:lnTo>
                      <a:pt x="10" y="824"/>
                    </a:lnTo>
                    <a:cubicBezTo>
                      <a:pt x="6" y="824"/>
                      <a:pt x="3" y="821"/>
                      <a:pt x="1" y="818"/>
                    </a:cubicBezTo>
                    <a:lnTo>
                      <a:pt x="1" y="818"/>
                    </a:lnTo>
                    <a:cubicBezTo>
                      <a:pt x="0" y="814"/>
                      <a:pt x="2" y="809"/>
                      <a:pt x="6" y="807"/>
                    </a:cubicBezTo>
                    <a:lnTo>
                      <a:pt x="6" y="807"/>
                    </a:lnTo>
                    <a:cubicBezTo>
                      <a:pt x="9" y="804"/>
                      <a:pt x="395" y="551"/>
                      <a:pt x="727" y="434"/>
                    </a:cubicBezTo>
                    <a:lnTo>
                      <a:pt x="727" y="434"/>
                    </a:lnTo>
                    <a:cubicBezTo>
                      <a:pt x="878" y="381"/>
                      <a:pt x="1004" y="377"/>
                      <a:pt x="1090" y="421"/>
                    </a:cubicBezTo>
                    <a:lnTo>
                      <a:pt x="1090" y="421"/>
                    </a:lnTo>
                    <a:cubicBezTo>
                      <a:pt x="1146" y="450"/>
                      <a:pt x="1184" y="498"/>
                      <a:pt x="1203" y="561"/>
                    </a:cubicBezTo>
                    <a:lnTo>
                      <a:pt x="1203" y="561"/>
                    </a:lnTo>
                    <a:cubicBezTo>
                      <a:pt x="1203" y="562"/>
                      <a:pt x="1203" y="563"/>
                      <a:pt x="1203" y="563"/>
                    </a:cubicBezTo>
                    <a:lnTo>
                      <a:pt x="1203" y="563"/>
                    </a:lnTo>
                    <a:cubicBezTo>
                      <a:pt x="1217" y="567"/>
                      <a:pt x="1285" y="507"/>
                      <a:pt x="1346" y="454"/>
                    </a:cubicBezTo>
                    <a:lnTo>
                      <a:pt x="1346" y="454"/>
                    </a:lnTo>
                    <a:cubicBezTo>
                      <a:pt x="1541" y="285"/>
                      <a:pt x="1868" y="0"/>
                      <a:pt x="2195" y="29"/>
                    </a:cubicBezTo>
                    <a:lnTo>
                      <a:pt x="2195" y="29"/>
                    </a:lnTo>
                    <a:cubicBezTo>
                      <a:pt x="2602" y="64"/>
                      <a:pt x="2603" y="345"/>
                      <a:pt x="2603" y="480"/>
                    </a:cubicBezTo>
                    <a:lnTo>
                      <a:pt x="2603" y="480"/>
                    </a:lnTo>
                    <a:cubicBezTo>
                      <a:pt x="2603" y="514"/>
                      <a:pt x="2603" y="547"/>
                      <a:pt x="2610" y="554"/>
                    </a:cubicBezTo>
                    <a:lnTo>
                      <a:pt x="2610" y="554"/>
                    </a:lnTo>
                    <a:cubicBezTo>
                      <a:pt x="2611" y="554"/>
                      <a:pt x="2611" y="555"/>
                      <a:pt x="2613" y="554"/>
                    </a:cubicBezTo>
                    <a:lnTo>
                      <a:pt x="2613" y="554"/>
                    </a:lnTo>
                    <a:cubicBezTo>
                      <a:pt x="2651" y="551"/>
                      <a:pt x="2702" y="536"/>
                      <a:pt x="2756" y="519"/>
                    </a:cubicBezTo>
                    <a:lnTo>
                      <a:pt x="2756" y="519"/>
                    </a:lnTo>
                    <a:cubicBezTo>
                      <a:pt x="2886" y="480"/>
                      <a:pt x="3048" y="431"/>
                      <a:pt x="3164" y="507"/>
                    </a:cubicBezTo>
                    <a:lnTo>
                      <a:pt x="3164" y="507"/>
                    </a:lnTo>
                    <a:cubicBezTo>
                      <a:pt x="3242" y="559"/>
                      <a:pt x="3288" y="660"/>
                      <a:pt x="3304" y="814"/>
                    </a:cubicBezTo>
                    <a:lnTo>
                      <a:pt x="3304" y="814"/>
                    </a:lnTo>
                    <a:cubicBezTo>
                      <a:pt x="3305" y="816"/>
                      <a:pt x="3304" y="819"/>
                      <a:pt x="3302" y="821"/>
                    </a:cubicBezTo>
                    <a:lnTo>
                      <a:pt x="3302" y="821"/>
                    </a:lnTo>
                    <a:cubicBezTo>
                      <a:pt x="3300" y="823"/>
                      <a:pt x="3297" y="824"/>
                      <a:pt x="3295" y="8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13">
                <a:extLst>
                  <a:ext uri="{FF2B5EF4-FFF2-40B4-BE49-F238E27FC236}">
                    <a16:creationId xmlns:a16="http://schemas.microsoft.com/office/drawing/2014/main" id="{2D67D7A2-4EED-4356-9B88-A7B948899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1829" y="6016202"/>
                <a:ext cx="1852347" cy="616142"/>
              </a:xfrm>
              <a:custGeom>
                <a:avLst/>
                <a:gdLst>
                  <a:gd name="T0" fmla="*/ 2082 w 2083"/>
                  <a:gd name="T1" fmla="*/ 692 h 693"/>
                  <a:gd name="T2" fmla="*/ 0 w 2083"/>
                  <a:gd name="T3" fmla="*/ 692 h 693"/>
                  <a:gd name="T4" fmla="*/ 0 w 2083"/>
                  <a:gd name="T5" fmla="*/ 692 h 693"/>
                  <a:gd name="T6" fmla="*/ 1055 w 2083"/>
                  <a:gd name="T7" fmla="*/ 118 h 693"/>
                  <a:gd name="T8" fmla="*/ 1055 w 2083"/>
                  <a:gd name="T9" fmla="*/ 118 h 693"/>
                  <a:gd name="T10" fmla="*/ 1271 w 2083"/>
                  <a:gd name="T11" fmla="*/ 423 h 693"/>
                  <a:gd name="T12" fmla="*/ 1271 w 2083"/>
                  <a:gd name="T13" fmla="*/ 423 h 693"/>
                  <a:gd name="T14" fmla="*/ 1677 w 2083"/>
                  <a:gd name="T15" fmla="*/ 383 h 693"/>
                  <a:gd name="T16" fmla="*/ 1677 w 2083"/>
                  <a:gd name="T17" fmla="*/ 383 h 693"/>
                  <a:gd name="T18" fmla="*/ 1734 w 2083"/>
                  <a:gd name="T19" fmla="*/ 541 h 693"/>
                  <a:gd name="T20" fmla="*/ 1734 w 2083"/>
                  <a:gd name="T21" fmla="*/ 541 h 693"/>
                  <a:gd name="T22" fmla="*/ 2082 w 2083"/>
                  <a:gd name="T23" fmla="*/ 692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83" h="693">
                    <a:moveTo>
                      <a:pt x="2082" y="692"/>
                    </a:moveTo>
                    <a:lnTo>
                      <a:pt x="0" y="692"/>
                    </a:lnTo>
                    <a:lnTo>
                      <a:pt x="0" y="692"/>
                    </a:lnTo>
                    <a:cubicBezTo>
                      <a:pt x="0" y="692"/>
                      <a:pt x="530" y="0"/>
                      <a:pt x="1055" y="118"/>
                    </a:cubicBezTo>
                    <a:lnTo>
                      <a:pt x="1055" y="118"/>
                    </a:lnTo>
                    <a:cubicBezTo>
                      <a:pt x="1320" y="177"/>
                      <a:pt x="1174" y="459"/>
                      <a:pt x="1271" y="423"/>
                    </a:cubicBezTo>
                    <a:lnTo>
                      <a:pt x="1271" y="423"/>
                    </a:lnTo>
                    <a:cubicBezTo>
                      <a:pt x="1455" y="357"/>
                      <a:pt x="1625" y="334"/>
                      <a:pt x="1677" y="383"/>
                    </a:cubicBezTo>
                    <a:lnTo>
                      <a:pt x="1677" y="383"/>
                    </a:lnTo>
                    <a:cubicBezTo>
                      <a:pt x="1766" y="467"/>
                      <a:pt x="1662" y="556"/>
                      <a:pt x="1734" y="541"/>
                    </a:cubicBezTo>
                    <a:lnTo>
                      <a:pt x="1734" y="541"/>
                    </a:lnTo>
                    <a:cubicBezTo>
                      <a:pt x="1920" y="505"/>
                      <a:pt x="2043" y="496"/>
                      <a:pt x="2082" y="6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14">
                <a:extLst>
                  <a:ext uri="{FF2B5EF4-FFF2-40B4-BE49-F238E27FC236}">
                    <a16:creationId xmlns:a16="http://schemas.microsoft.com/office/drawing/2014/main" id="{6FA2C246-84B9-4D2F-B325-2C7BC8DC8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0056" y="6035825"/>
                <a:ext cx="1871968" cy="604367"/>
              </a:xfrm>
              <a:custGeom>
                <a:avLst/>
                <a:gdLst>
                  <a:gd name="T0" fmla="*/ 30 w 2103"/>
                  <a:gd name="T1" fmla="*/ 661 h 681"/>
                  <a:gd name="T2" fmla="*/ 2081 w 2103"/>
                  <a:gd name="T3" fmla="*/ 661 h 681"/>
                  <a:gd name="T4" fmla="*/ 2081 w 2103"/>
                  <a:gd name="T5" fmla="*/ 661 h 681"/>
                  <a:gd name="T6" fmla="*/ 2008 w 2103"/>
                  <a:gd name="T7" fmla="*/ 534 h 681"/>
                  <a:gd name="T8" fmla="*/ 2008 w 2103"/>
                  <a:gd name="T9" fmla="*/ 534 h 681"/>
                  <a:gd name="T10" fmla="*/ 1746 w 2103"/>
                  <a:gd name="T11" fmla="*/ 529 h 681"/>
                  <a:gd name="T12" fmla="*/ 1746 w 2103"/>
                  <a:gd name="T13" fmla="*/ 529 h 681"/>
                  <a:gd name="T14" fmla="*/ 1713 w 2103"/>
                  <a:gd name="T15" fmla="*/ 525 h 681"/>
                  <a:gd name="T16" fmla="*/ 1713 w 2103"/>
                  <a:gd name="T17" fmla="*/ 525 h 681"/>
                  <a:gd name="T18" fmla="*/ 1711 w 2103"/>
                  <a:gd name="T19" fmla="*/ 485 h 681"/>
                  <a:gd name="T20" fmla="*/ 1711 w 2103"/>
                  <a:gd name="T21" fmla="*/ 485 h 681"/>
                  <a:gd name="T22" fmla="*/ 1680 w 2103"/>
                  <a:gd name="T23" fmla="*/ 368 h 681"/>
                  <a:gd name="T24" fmla="*/ 1680 w 2103"/>
                  <a:gd name="T25" fmla="*/ 368 h 681"/>
                  <a:gd name="T26" fmla="*/ 1285 w 2103"/>
                  <a:gd name="T27" fmla="*/ 410 h 681"/>
                  <a:gd name="T28" fmla="*/ 1285 w 2103"/>
                  <a:gd name="T29" fmla="*/ 410 h 681"/>
                  <a:gd name="T30" fmla="*/ 1250 w 2103"/>
                  <a:gd name="T31" fmla="*/ 409 h 681"/>
                  <a:gd name="T32" fmla="*/ 1250 w 2103"/>
                  <a:gd name="T33" fmla="*/ 409 h 681"/>
                  <a:gd name="T34" fmla="*/ 1231 w 2103"/>
                  <a:gd name="T35" fmla="*/ 334 h 681"/>
                  <a:gd name="T36" fmla="*/ 1231 w 2103"/>
                  <a:gd name="T37" fmla="*/ 334 h 681"/>
                  <a:gd name="T38" fmla="*/ 1063 w 2103"/>
                  <a:gd name="T39" fmla="*/ 104 h 681"/>
                  <a:gd name="T40" fmla="*/ 1063 w 2103"/>
                  <a:gd name="T41" fmla="*/ 104 h 681"/>
                  <a:gd name="T42" fmla="*/ 30 w 2103"/>
                  <a:gd name="T43" fmla="*/ 661 h 681"/>
                  <a:gd name="T44" fmla="*/ 2092 w 2103"/>
                  <a:gd name="T45" fmla="*/ 680 h 681"/>
                  <a:gd name="T46" fmla="*/ 10 w 2103"/>
                  <a:gd name="T47" fmla="*/ 680 h 681"/>
                  <a:gd name="T48" fmla="*/ 10 w 2103"/>
                  <a:gd name="T49" fmla="*/ 680 h 681"/>
                  <a:gd name="T50" fmla="*/ 2 w 2103"/>
                  <a:gd name="T51" fmla="*/ 674 h 681"/>
                  <a:gd name="T52" fmla="*/ 2 w 2103"/>
                  <a:gd name="T53" fmla="*/ 674 h 681"/>
                  <a:gd name="T54" fmla="*/ 3 w 2103"/>
                  <a:gd name="T55" fmla="*/ 664 h 681"/>
                  <a:gd name="T56" fmla="*/ 3 w 2103"/>
                  <a:gd name="T57" fmla="*/ 664 h 681"/>
                  <a:gd name="T58" fmla="*/ 335 w 2103"/>
                  <a:gd name="T59" fmla="*/ 332 h 681"/>
                  <a:gd name="T60" fmla="*/ 335 w 2103"/>
                  <a:gd name="T61" fmla="*/ 332 h 681"/>
                  <a:gd name="T62" fmla="*/ 1067 w 2103"/>
                  <a:gd name="T63" fmla="*/ 86 h 681"/>
                  <a:gd name="T64" fmla="*/ 1067 w 2103"/>
                  <a:gd name="T65" fmla="*/ 86 h 681"/>
                  <a:gd name="T66" fmla="*/ 1249 w 2103"/>
                  <a:gd name="T67" fmla="*/ 333 h 681"/>
                  <a:gd name="T68" fmla="*/ 1249 w 2103"/>
                  <a:gd name="T69" fmla="*/ 333 h 681"/>
                  <a:gd name="T70" fmla="*/ 1260 w 2103"/>
                  <a:gd name="T71" fmla="*/ 394 h 681"/>
                  <a:gd name="T72" fmla="*/ 1260 w 2103"/>
                  <a:gd name="T73" fmla="*/ 394 h 681"/>
                  <a:gd name="T74" fmla="*/ 1278 w 2103"/>
                  <a:gd name="T75" fmla="*/ 393 h 681"/>
                  <a:gd name="T76" fmla="*/ 1278 w 2103"/>
                  <a:gd name="T77" fmla="*/ 393 h 681"/>
                  <a:gd name="T78" fmla="*/ 1693 w 2103"/>
                  <a:gd name="T79" fmla="*/ 354 h 681"/>
                  <a:gd name="T80" fmla="*/ 1693 w 2103"/>
                  <a:gd name="T81" fmla="*/ 354 h 681"/>
                  <a:gd name="T82" fmla="*/ 1729 w 2103"/>
                  <a:gd name="T83" fmla="*/ 489 h 681"/>
                  <a:gd name="T84" fmla="*/ 1729 w 2103"/>
                  <a:gd name="T85" fmla="*/ 489 h 681"/>
                  <a:gd name="T86" fmla="*/ 1727 w 2103"/>
                  <a:gd name="T87" fmla="*/ 512 h 681"/>
                  <a:gd name="T88" fmla="*/ 1727 w 2103"/>
                  <a:gd name="T89" fmla="*/ 512 h 681"/>
                  <a:gd name="T90" fmla="*/ 1743 w 2103"/>
                  <a:gd name="T91" fmla="*/ 511 h 681"/>
                  <a:gd name="T92" fmla="*/ 1743 w 2103"/>
                  <a:gd name="T93" fmla="*/ 511 h 681"/>
                  <a:gd name="T94" fmla="*/ 2018 w 2103"/>
                  <a:gd name="T95" fmla="*/ 519 h 681"/>
                  <a:gd name="T96" fmla="*/ 2018 w 2103"/>
                  <a:gd name="T97" fmla="*/ 519 h 681"/>
                  <a:gd name="T98" fmla="*/ 2101 w 2103"/>
                  <a:gd name="T99" fmla="*/ 668 h 681"/>
                  <a:gd name="T100" fmla="*/ 2101 w 2103"/>
                  <a:gd name="T101" fmla="*/ 668 h 681"/>
                  <a:gd name="T102" fmla="*/ 2100 w 2103"/>
                  <a:gd name="T103" fmla="*/ 676 h 681"/>
                  <a:gd name="T104" fmla="*/ 2100 w 2103"/>
                  <a:gd name="T105" fmla="*/ 676 h 681"/>
                  <a:gd name="T106" fmla="*/ 2092 w 2103"/>
                  <a:gd name="T107" fmla="*/ 680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103" h="681">
                    <a:moveTo>
                      <a:pt x="30" y="661"/>
                    </a:moveTo>
                    <a:lnTo>
                      <a:pt x="2081" y="661"/>
                    </a:lnTo>
                    <a:lnTo>
                      <a:pt x="2081" y="661"/>
                    </a:lnTo>
                    <a:cubicBezTo>
                      <a:pt x="2067" y="599"/>
                      <a:pt x="2043" y="557"/>
                      <a:pt x="2008" y="534"/>
                    </a:cubicBezTo>
                    <a:lnTo>
                      <a:pt x="2008" y="534"/>
                    </a:lnTo>
                    <a:cubicBezTo>
                      <a:pt x="1947" y="493"/>
                      <a:pt x="1853" y="507"/>
                      <a:pt x="1746" y="529"/>
                    </a:cubicBezTo>
                    <a:lnTo>
                      <a:pt x="1746" y="529"/>
                    </a:lnTo>
                    <a:cubicBezTo>
                      <a:pt x="1735" y="531"/>
                      <a:pt x="1721" y="532"/>
                      <a:pt x="1713" y="525"/>
                    </a:cubicBezTo>
                    <a:lnTo>
                      <a:pt x="1713" y="525"/>
                    </a:lnTo>
                    <a:cubicBezTo>
                      <a:pt x="1705" y="516"/>
                      <a:pt x="1707" y="502"/>
                      <a:pt x="1711" y="485"/>
                    </a:cubicBezTo>
                    <a:lnTo>
                      <a:pt x="1711" y="485"/>
                    </a:lnTo>
                    <a:cubicBezTo>
                      <a:pt x="1718" y="453"/>
                      <a:pt x="1726" y="411"/>
                      <a:pt x="1680" y="368"/>
                    </a:cubicBezTo>
                    <a:lnTo>
                      <a:pt x="1680" y="368"/>
                    </a:lnTo>
                    <a:cubicBezTo>
                      <a:pt x="1634" y="324"/>
                      <a:pt x="1476" y="341"/>
                      <a:pt x="1285" y="410"/>
                    </a:cubicBezTo>
                    <a:lnTo>
                      <a:pt x="1285" y="410"/>
                    </a:lnTo>
                    <a:cubicBezTo>
                      <a:pt x="1270" y="415"/>
                      <a:pt x="1259" y="415"/>
                      <a:pt x="1250" y="409"/>
                    </a:cubicBezTo>
                    <a:lnTo>
                      <a:pt x="1250" y="409"/>
                    </a:lnTo>
                    <a:cubicBezTo>
                      <a:pt x="1234" y="398"/>
                      <a:pt x="1233" y="371"/>
                      <a:pt x="1231" y="334"/>
                    </a:cubicBezTo>
                    <a:lnTo>
                      <a:pt x="1231" y="334"/>
                    </a:lnTo>
                    <a:cubicBezTo>
                      <a:pt x="1226" y="256"/>
                      <a:pt x="1220" y="139"/>
                      <a:pt x="1063" y="104"/>
                    </a:cubicBezTo>
                    <a:lnTo>
                      <a:pt x="1063" y="104"/>
                    </a:lnTo>
                    <a:cubicBezTo>
                      <a:pt x="593" y="0"/>
                      <a:pt x="111" y="561"/>
                      <a:pt x="30" y="661"/>
                    </a:cubicBezTo>
                    <a:close/>
                    <a:moveTo>
                      <a:pt x="2092" y="680"/>
                    </a:moveTo>
                    <a:lnTo>
                      <a:pt x="10" y="680"/>
                    </a:lnTo>
                    <a:lnTo>
                      <a:pt x="10" y="680"/>
                    </a:lnTo>
                    <a:cubicBezTo>
                      <a:pt x="7" y="680"/>
                      <a:pt x="4" y="677"/>
                      <a:pt x="2" y="674"/>
                    </a:cubicBezTo>
                    <a:lnTo>
                      <a:pt x="2" y="674"/>
                    </a:lnTo>
                    <a:cubicBezTo>
                      <a:pt x="0" y="671"/>
                      <a:pt x="1" y="667"/>
                      <a:pt x="3" y="664"/>
                    </a:cubicBezTo>
                    <a:lnTo>
                      <a:pt x="3" y="664"/>
                    </a:lnTo>
                    <a:cubicBezTo>
                      <a:pt x="4" y="663"/>
                      <a:pt x="138" y="489"/>
                      <a:pt x="335" y="332"/>
                    </a:cubicBezTo>
                    <a:lnTo>
                      <a:pt x="335" y="332"/>
                    </a:lnTo>
                    <a:cubicBezTo>
                      <a:pt x="596" y="123"/>
                      <a:pt x="849" y="38"/>
                      <a:pt x="1067" y="86"/>
                    </a:cubicBezTo>
                    <a:lnTo>
                      <a:pt x="1067" y="86"/>
                    </a:lnTo>
                    <a:cubicBezTo>
                      <a:pt x="1238" y="125"/>
                      <a:pt x="1245" y="255"/>
                      <a:pt x="1249" y="333"/>
                    </a:cubicBezTo>
                    <a:lnTo>
                      <a:pt x="1249" y="333"/>
                    </a:lnTo>
                    <a:cubicBezTo>
                      <a:pt x="1250" y="361"/>
                      <a:pt x="1252" y="388"/>
                      <a:pt x="1260" y="394"/>
                    </a:cubicBezTo>
                    <a:lnTo>
                      <a:pt x="1260" y="394"/>
                    </a:lnTo>
                    <a:cubicBezTo>
                      <a:pt x="1264" y="396"/>
                      <a:pt x="1270" y="395"/>
                      <a:pt x="1278" y="393"/>
                    </a:cubicBezTo>
                    <a:lnTo>
                      <a:pt x="1278" y="393"/>
                    </a:lnTo>
                    <a:cubicBezTo>
                      <a:pt x="1430" y="338"/>
                      <a:pt x="1630" y="294"/>
                      <a:pt x="1693" y="354"/>
                    </a:cubicBezTo>
                    <a:lnTo>
                      <a:pt x="1693" y="354"/>
                    </a:lnTo>
                    <a:cubicBezTo>
                      <a:pt x="1747" y="405"/>
                      <a:pt x="1736" y="457"/>
                      <a:pt x="1729" y="489"/>
                    </a:cubicBezTo>
                    <a:lnTo>
                      <a:pt x="1729" y="489"/>
                    </a:lnTo>
                    <a:cubicBezTo>
                      <a:pt x="1727" y="497"/>
                      <a:pt x="1726" y="509"/>
                      <a:pt x="1727" y="512"/>
                    </a:cubicBezTo>
                    <a:lnTo>
                      <a:pt x="1727" y="512"/>
                    </a:lnTo>
                    <a:cubicBezTo>
                      <a:pt x="1727" y="512"/>
                      <a:pt x="1730" y="513"/>
                      <a:pt x="1743" y="511"/>
                    </a:cubicBezTo>
                    <a:lnTo>
                      <a:pt x="1743" y="511"/>
                    </a:lnTo>
                    <a:cubicBezTo>
                      <a:pt x="1854" y="489"/>
                      <a:pt x="1951" y="473"/>
                      <a:pt x="2018" y="519"/>
                    </a:cubicBezTo>
                    <a:lnTo>
                      <a:pt x="2018" y="519"/>
                    </a:lnTo>
                    <a:cubicBezTo>
                      <a:pt x="2059" y="546"/>
                      <a:pt x="2087" y="595"/>
                      <a:pt x="2101" y="668"/>
                    </a:cubicBezTo>
                    <a:lnTo>
                      <a:pt x="2101" y="668"/>
                    </a:lnTo>
                    <a:cubicBezTo>
                      <a:pt x="2102" y="671"/>
                      <a:pt x="2101" y="674"/>
                      <a:pt x="2100" y="676"/>
                    </a:cubicBezTo>
                    <a:lnTo>
                      <a:pt x="2100" y="676"/>
                    </a:lnTo>
                    <a:cubicBezTo>
                      <a:pt x="2098" y="678"/>
                      <a:pt x="2095" y="680"/>
                      <a:pt x="2092" y="6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15">
                <a:extLst>
                  <a:ext uri="{FF2B5EF4-FFF2-40B4-BE49-F238E27FC236}">
                    <a16:creationId xmlns:a16="http://schemas.microsoft.com/office/drawing/2014/main" id="{6D5F5902-77C6-4D24-9ABD-2B16C79C1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3619" y="7841079"/>
                <a:ext cx="918325" cy="282561"/>
              </a:xfrm>
              <a:custGeom>
                <a:avLst/>
                <a:gdLst>
                  <a:gd name="T0" fmla="*/ 0 w 1032"/>
                  <a:gd name="T1" fmla="*/ 318 h 319"/>
                  <a:gd name="T2" fmla="*/ 993 w 1032"/>
                  <a:gd name="T3" fmla="*/ 318 h 319"/>
                  <a:gd name="T4" fmla="*/ 993 w 1032"/>
                  <a:gd name="T5" fmla="*/ 318 h 319"/>
                  <a:gd name="T6" fmla="*/ 912 w 1032"/>
                  <a:gd name="T7" fmla="*/ 198 h 319"/>
                  <a:gd name="T8" fmla="*/ 912 w 1032"/>
                  <a:gd name="T9" fmla="*/ 198 h 319"/>
                  <a:gd name="T10" fmla="*/ 810 w 1032"/>
                  <a:gd name="T11" fmla="*/ 43 h 319"/>
                  <a:gd name="T12" fmla="*/ 810 w 1032"/>
                  <a:gd name="T13" fmla="*/ 43 h 319"/>
                  <a:gd name="T14" fmla="*/ 435 w 1032"/>
                  <a:gd name="T15" fmla="*/ 214 h 319"/>
                  <a:gd name="T16" fmla="*/ 435 w 1032"/>
                  <a:gd name="T17" fmla="*/ 214 h 319"/>
                  <a:gd name="T18" fmla="*/ 349 w 1032"/>
                  <a:gd name="T19" fmla="*/ 160 h 319"/>
                  <a:gd name="T20" fmla="*/ 349 w 1032"/>
                  <a:gd name="T21" fmla="*/ 160 h 319"/>
                  <a:gd name="T22" fmla="*/ 0 w 1032"/>
                  <a:gd name="T23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2" h="319">
                    <a:moveTo>
                      <a:pt x="0" y="318"/>
                    </a:moveTo>
                    <a:lnTo>
                      <a:pt x="993" y="318"/>
                    </a:lnTo>
                    <a:lnTo>
                      <a:pt x="993" y="318"/>
                    </a:lnTo>
                    <a:cubicBezTo>
                      <a:pt x="993" y="318"/>
                      <a:pt x="1031" y="165"/>
                      <a:pt x="912" y="198"/>
                    </a:cubicBezTo>
                    <a:lnTo>
                      <a:pt x="912" y="198"/>
                    </a:lnTo>
                    <a:cubicBezTo>
                      <a:pt x="844" y="217"/>
                      <a:pt x="927" y="86"/>
                      <a:pt x="810" y="43"/>
                    </a:cubicBezTo>
                    <a:lnTo>
                      <a:pt x="810" y="43"/>
                    </a:lnTo>
                    <a:cubicBezTo>
                      <a:pt x="695" y="0"/>
                      <a:pt x="487" y="182"/>
                      <a:pt x="435" y="214"/>
                    </a:cubicBezTo>
                    <a:lnTo>
                      <a:pt x="435" y="214"/>
                    </a:lnTo>
                    <a:cubicBezTo>
                      <a:pt x="401" y="236"/>
                      <a:pt x="413" y="166"/>
                      <a:pt x="349" y="160"/>
                    </a:cubicBezTo>
                    <a:lnTo>
                      <a:pt x="349" y="160"/>
                    </a:lnTo>
                    <a:cubicBezTo>
                      <a:pt x="257" y="153"/>
                      <a:pt x="0" y="318"/>
                      <a:pt x="0" y="3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16">
                <a:extLst>
                  <a:ext uri="{FF2B5EF4-FFF2-40B4-BE49-F238E27FC236}">
                    <a16:creationId xmlns:a16="http://schemas.microsoft.com/office/drawing/2014/main" id="{ECCF91B8-E7A8-4EF7-B876-DFE25B4C9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5770" y="7841079"/>
                <a:ext cx="922248" cy="294334"/>
              </a:xfrm>
              <a:custGeom>
                <a:avLst/>
                <a:gdLst>
                  <a:gd name="T0" fmla="*/ 43 w 1035"/>
                  <a:gd name="T1" fmla="*/ 311 h 331"/>
                  <a:gd name="T2" fmla="*/ 997 w 1035"/>
                  <a:gd name="T3" fmla="*/ 311 h 331"/>
                  <a:gd name="T4" fmla="*/ 997 w 1035"/>
                  <a:gd name="T5" fmla="*/ 311 h 331"/>
                  <a:gd name="T6" fmla="*/ 984 w 1035"/>
                  <a:gd name="T7" fmla="*/ 216 h 331"/>
                  <a:gd name="T8" fmla="*/ 984 w 1035"/>
                  <a:gd name="T9" fmla="*/ 216 h 331"/>
                  <a:gd name="T10" fmla="*/ 926 w 1035"/>
                  <a:gd name="T11" fmla="*/ 209 h 331"/>
                  <a:gd name="T12" fmla="*/ 926 w 1035"/>
                  <a:gd name="T13" fmla="*/ 209 h 331"/>
                  <a:gd name="T14" fmla="*/ 896 w 1035"/>
                  <a:gd name="T15" fmla="*/ 207 h 331"/>
                  <a:gd name="T16" fmla="*/ 896 w 1035"/>
                  <a:gd name="T17" fmla="*/ 207 h 331"/>
                  <a:gd name="T18" fmla="*/ 881 w 1035"/>
                  <a:gd name="T19" fmla="*/ 160 h 331"/>
                  <a:gd name="T20" fmla="*/ 881 w 1035"/>
                  <a:gd name="T21" fmla="*/ 160 h 331"/>
                  <a:gd name="T22" fmla="*/ 818 w 1035"/>
                  <a:gd name="T23" fmla="*/ 55 h 331"/>
                  <a:gd name="T24" fmla="*/ 818 w 1035"/>
                  <a:gd name="T25" fmla="*/ 55 h 331"/>
                  <a:gd name="T26" fmla="*/ 490 w 1035"/>
                  <a:gd name="T27" fmla="*/ 198 h 331"/>
                  <a:gd name="T28" fmla="*/ 490 w 1035"/>
                  <a:gd name="T29" fmla="*/ 198 h 331"/>
                  <a:gd name="T30" fmla="*/ 451 w 1035"/>
                  <a:gd name="T31" fmla="*/ 225 h 331"/>
                  <a:gd name="T32" fmla="*/ 451 w 1035"/>
                  <a:gd name="T33" fmla="*/ 225 h 331"/>
                  <a:gd name="T34" fmla="*/ 430 w 1035"/>
                  <a:gd name="T35" fmla="*/ 230 h 331"/>
                  <a:gd name="T36" fmla="*/ 430 w 1035"/>
                  <a:gd name="T37" fmla="*/ 230 h 331"/>
                  <a:gd name="T38" fmla="*/ 409 w 1035"/>
                  <a:gd name="T39" fmla="*/ 209 h 331"/>
                  <a:gd name="T40" fmla="*/ 409 w 1035"/>
                  <a:gd name="T41" fmla="*/ 209 h 331"/>
                  <a:gd name="T42" fmla="*/ 359 w 1035"/>
                  <a:gd name="T43" fmla="*/ 173 h 331"/>
                  <a:gd name="T44" fmla="*/ 359 w 1035"/>
                  <a:gd name="T45" fmla="*/ 173 h 331"/>
                  <a:gd name="T46" fmla="*/ 43 w 1035"/>
                  <a:gd name="T47" fmla="*/ 311 h 331"/>
                  <a:gd name="T48" fmla="*/ 1004 w 1035"/>
                  <a:gd name="T49" fmla="*/ 330 h 331"/>
                  <a:gd name="T50" fmla="*/ 11 w 1035"/>
                  <a:gd name="T51" fmla="*/ 330 h 331"/>
                  <a:gd name="T52" fmla="*/ 11 w 1035"/>
                  <a:gd name="T53" fmla="*/ 330 h 331"/>
                  <a:gd name="T54" fmla="*/ 2 w 1035"/>
                  <a:gd name="T55" fmla="*/ 324 h 331"/>
                  <a:gd name="T56" fmla="*/ 2 w 1035"/>
                  <a:gd name="T57" fmla="*/ 324 h 331"/>
                  <a:gd name="T58" fmla="*/ 5 w 1035"/>
                  <a:gd name="T59" fmla="*/ 313 h 331"/>
                  <a:gd name="T60" fmla="*/ 5 w 1035"/>
                  <a:gd name="T61" fmla="*/ 313 h 331"/>
                  <a:gd name="T62" fmla="*/ 360 w 1035"/>
                  <a:gd name="T63" fmla="*/ 154 h 331"/>
                  <a:gd name="T64" fmla="*/ 360 w 1035"/>
                  <a:gd name="T65" fmla="*/ 154 h 331"/>
                  <a:gd name="T66" fmla="*/ 424 w 1035"/>
                  <a:gd name="T67" fmla="*/ 199 h 331"/>
                  <a:gd name="T68" fmla="*/ 424 w 1035"/>
                  <a:gd name="T69" fmla="*/ 199 h 331"/>
                  <a:gd name="T70" fmla="*/ 434 w 1035"/>
                  <a:gd name="T71" fmla="*/ 212 h 331"/>
                  <a:gd name="T72" fmla="*/ 434 w 1035"/>
                  <a:gd name="T73" fmla="*/ 212 h 331"/>
                  <a:gd name="T74" fmla="*/ 441 w 1035"/>
                  <a:gd name="T75" fmla="*/ 209 h 331"/>
                  <a:gd name="T76" fmla="*/ 441 w 1035"/>
                  <a:gd name="T77" fmla="*/ 209 h 331"/>
                  <a:gd name="T78" fmla="*/ 479 w 1035"/>
                  <a:gd name="T79" fmla="*/ 183 h 331"/>
                  <a:gd name="T80" fmla="*/ 479 w 1035"/>
                  <a:gd name="T81" fmla="*/ 183 h 331"/>
                  <a:gd name="T82" fmla="*/ 825 w 1035"/>
                  <a:gd name="T83" fmla="*/ 38 h 331"/>
                  <a:gd name="T84" fmla="*/ 825 w 1035"/>
                  <a:gd name="T85" fmla="*/ 38 h 331"/>
                  <a:gd name="T86" fmla="*/ 900 w 1035"/>
                  <a:gd name="T87" fmla="*/ 159 h 331"/>
                  <a:gd name="T88" fmla="*/ 900 w 1035"/>
                  <a:gd name="T89" fmla="*/ 159 h 331"/>
                  <a:gd name="T90" fmla="*/ 906 w 1035"/>
                  <a:gd name="T91" fmla="*/ 193 h 331"/>
                  <a:gd name="T92" fmla="*/ 906 w 1035"/>
                  <a:gd name="T93" fmla="*/ 193 h 331"/>
                  <a:gd name="T94" fmla="*/ 921 w 1035"/>
                  <a:gd name="T95" fmla="*/ 192 h 331"/>
                  <a:gd name="T96" fmla="*/ 921 w 1035"/>
                  <a:gd name="T97" fmla="*/ 192 h 331"/>
                  <a:gd name="T98" fmla="*/ 998 w 1035"/>
                  <a:gd name="T99" fmla="*/ 203 h 331"/>
                  <a:gd name="T100" fmla="*/ 998 w 1035"/>
                  <a:gd name="T101" fmla="*/ 203 h 331"/>
                  <a:gd name="T102" fmla="*/ 1013 w 1035"/>
                  <a:gd name="T103" fmla="*/ 323 h 331"/>
                  <a:gd name="T104" fmla="*/ 1013 w 1035"/>
                  <a:gd name="T105" fmla="*/ 323 h 331"/>
                  <a:gd name="T106" fmla="*/ 1004 w 1035"/>
                  <a:gd name="T107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35" h="331">
                    <a:moveTo>
                      <a:pt x="43" y="311"/>
                    </a:moveTo>
                    <a:lnTo>
                      <a:pt x="997" y="311"/>
                    </a:lnTo>
                    <a:lnTo>
                      <a:pt x="997" y="311"/>
                    </a:lnTo>
                    <a:cubicBezTo>
                      <a:pt x="1001" y="287"/>
                      <a:pt x="1006" y="237"/>
                      <a:pt x="984" y="216"/>
                    </a:cubicBezTo>
                    <a:lnTo>
                      <a:pt x="984" y="216"/>
                    </a:lnTo>
                    <a:cubicBezTo>
                      <a:pt x="972" y="205"/>
                      <a:pt x="952" y="203"/>
                      <a:pt x="926" y="209"/>
                    </a:cubicBezTo>
                    <a:lnTo>
                      <a:pt x="926" y="209"/>
                    </a:lnTo>
                    <a:cubicBezTo>
                      <a:pt x="913" y="213"/>
                      <a:pt x="903" y="212"/>
                      <a:pt x="896" y="207"/>
                    </a:cubicBezTo>
                    <a:lnTo>
                      <a:pt x="896" y="207"/>
                    </a:lnTo>
                    <a:cubicBezTo>
                      <a:pt x="884" y="199"/>
                      <a:pt x="883" y="180"/>
                      <a:pt x="881" y="160"/>
                    </a:cubicBezTo>
                    <a:lnTo>
                      <a:pt x="881" y="160"/>
                    </a:lnTo>
                    <a:cubicBezTo>
                      <a:pt x="879" y="123"/>
                      <a:pt x="878" y="77"/>
                      <a:pt x="818" y="55"/>
                    </a:cubicBezTo>
                    <a:lnTo>
                      <a:pt x="818" y="55"/>
                    </a:lnTo>
                    <a:cubicBezTo>
                      <a:pt x="727" y="21"/>
                      <a:pt x="567" y="140"/>
                      <a:pt x="490" y="198"/>
                    </a:cubicBezTo>
                    <a:lnTo>
                      <a:pt x="490" y="198"/>
                    </a:lnTo>
                    <a:cubicBezTo>
                      <a:pt x="474" y="209"/>
                      <a:pt x="461" y="220"/>
                      <a:pt x="451" y="225"/>
                    </a:cubicBezTo>
                    <a:lnTo>
                      <a:pt x="451" y="225"/>
                    </a:lnTo>
                    <a:cubicBezTo>
                      <a:pt x="444" y="230"/>
                      <a:pt x="437" y="232"/>
                      <a:pt x="430" y="230"/>
                    </a:cubicBezTo>
                    <a:lnTo>
                      <a:pt x="430" y="230"/>
                    </a:lnTo>
                    <a:cubicBezTo>
                      <a:pt x="420" y="229"/>
                      <a:pt x="414" y="218"/>
                      <a:pt x="409" y="209"/>
                    </a:cubicBezTo>
                    <a:lnTo>
                      <a:pt x="409" y="209"/>
                    </a:lnTo>
                    <a:cubicBezTo>
                      <a:pt x="399" y="193"/>
                      <a:pt x="388" y="176"/>
                      <a:pt x="359" y="173"/>
                    </a:cubicBezTo>
                    <a:lnTo>
                      <a:pt x="359" y="173"/>
                    </a:lnTo>
                    <a:cubicBezTo>
                      <a:pt x="289" y="167"/>
                      <a:pt x="111" y="270"/>
                      <a:pt x="43" y="311"/>
                    </a:cubicBezTo>
                    <a:close/>
                    <a:moveTo>
                      <a:pt x="1004" y="330"/>
                    </a:moveTo>
                    <a:lnTo>
                      <a:pt x="11" y="330"/>
                    </a:lnTo>
                    <a:lnTo>
                      <a:pt x="11" y="330"/>
                    </a:lnTo>
                    <a:cubicBezTo>
                      <a:pt x="6" y="330"/>
                      <a:pt x="3" y="327"/>
                      <a:pt x="2" y="324"/>
                    </a:cubicBezTo>
                    <a:lnTo>
                      <a:pt x="2" y="324"/>
                    </a:lnTo>
                    <a:cubicBezTo>
                      <a:pt x="0" y="319"/>
                      <a:pt x="2" y="315"/>
                      <a:pt x="5" y="313"/>
                    </a:cubicBezTo>
                    <a:lnTo>
                      <a:pt x="5" y="313"/>
                    </a:lnTo>
                    <a:cubicBezTo>
                      <a:pt x="16" y="307"/>
                      <a:pt x="267" y="146"/>
                      <a:pt x="360" y="154"/>
                    </a:cubicBezTo>
                    <a:lnTo>
                      <a:pt x="360" y="154"/>
                    </a:lnTo>
                    <a:cubicBezTo>
                      <a:pt x="399" y="157"/>
                      <a:pt x="415" y="182"/>
                      <a:pt x="424" y="199"/>
                    </a:cubicBezTo>
                    <a:lnTo>
                      <a:pt x="424" y="199"/>
                    </a:lnTo>
                    <a:cubicBezTo>
                      <a:pt x="427" y="205"/>
                      <a:pt x="432" y="212"/>
                      <a:pt x="434" y="212"/>
                    </a:cubicBezTo>
                    <a:lnTo>
                      <a:pt x="434" y="212"/>
                    </a:lnTo>
                    <a:cubicBezTo>
                      <a:pt x="435" y="212"/>
                      <a:pt x="437" y="213"/>
                      <a:pt x="441" y="209"/>
                    </a:cubicBezTo>
                    <a:lnTo>
                      <a:pt x="441" y="209"/>
                    </a:lnTo>
                    <a:cubicBezTo>
                      <a:pt x="449" y="205"/>
                      <a:pt x="462" y="195"/>
                      <a:pt x="479" y="183"/>
                    </a:cubicBezTo>
                    <a:lnTo>
                      <a:pt x="479" y="183"/>
                    </a:lnTo>
                    <a:cubicBezTo>
                      <a:pt x="564" y="119"/>
                      <a:pt x="725" y="0"/>
                      <a:pt x="825" y="38"/>
                    </a:cubicBezTo>
                    <a:lnTo>
                      <a:pt x="825" y="38"/>
                    </a:lnTo>
                    <a:cubicBezTo>
                      <a:pt x="896" y="63"/>
                      <a:pt x="898" y="121"/>
                      <a:pt x="900" y="159"/>
                    </a:cubicBezTo>
                    <a:lnTo>
                      <a:pt x="900" y="159"/>
                    </a:lnTo>
                    <a:cubicBezTo>
                      <a:pt x="901" y="173"/>
                      <a:pt x="902" y="188"/>
                      <a:pt x="906" y="193"/>
                    </a:cubicBezTo>
                    <a:lnTo>
                      <a:pt x="906" y="193"/>
                    </a:lnTo>
                    <a:cubicBezTo>
                      <a:pt x="909" y="194"/>
                      <a:pt x="914" y="193"/>
                      <a:pt x="921" y="192"/>
                    </a:cubicBezTo>
                    <a:lnTo>
                      <a:pt x="921" y="192"/>
                    </a:lnTo>
                    <a:cubicBezTo>
                      <a:pt x="955" y="182"/>
                      <a:pt x="981" y="186"/>
                      <a:pt x="998" y="203"/>
                    </a:cubicBezTo>
                    <a:lnTo>
                      <a:pt x="998" y="203"/>
                    </a:lnTo>
                    <a:cubicBezTo>
                      <a:pt x="1034" y="239"/>
                      <a:pt x="1014" y="319"/>
                      <a:pt x="1013" y="323"/>
                    </a:cubicBezTo>
                    <a:lnTo>
                      <a:pt x="1013" y="323"/>
                    </a:lnTo>
                    <a:cubicBezTo>
                      <a:pt x="1012" y="327"/>
                      <a:pt x="1009" y="330"/>
                      <a:pt x="1004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5" name="Group 324">
              <a:extLst>
                <a:ext uri="{FF2B5EF4-FFF2-40B4-BE49-F238E27FC236}">
                  <a16:creationId xmlns:a16="http://schemas.microsoft.com/office/drawing/2014/main" id="{44274042-C4AE-47F8-9059-E977969283F0}"/>
                </a:ext>
              </a:extLst>
            </p:cNvPr>
            <p:cNvGrpSpPr/>
            <p:nvPr/>
          </p:nvGrpSpPr>
          <p:grpSpPr>
            <a:xfrm>
              <a:off x="14952207" y="7597762"/>
              <a:ext cx="4462115" cy="3759637"/>
              <a:chOff x="14952207" y="7597762"/>
              <a:chExt cx="4462115" cy="3759637"/>
            </a:xfrm>
          </p:grpSpPr>
          <p:sp>
            <p:nvSpPr>
              <p:cNvPr id="458" name="Freeform 17">
                <a:extLst>
                  <a:ext uri="{FF2B5EF4-FFF2-40B4-BE49-F238E27FC236}">
                    <a16:creationId xmlns:a16="http://schemas.microsoft.com/office/drawing/2014/main" id="{13733ACB-8763-4BD2-AACC-986102BC6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6491" y="7668402"/>
                <a:ext cx="388521" cy="600442"/>
              </a:xfrm>
              <a:custGeom>
                <a:avLst/>
                <a:gdLst>
                  <a:gd name="T0" fmla="*/ 298 w 438"/>
                  <a:gd name="T1" fmla="*/ 42 h 673"/>
                  <a:gd name="T2" fmla="*/ 298 w 438"/>
                  <a:gd name="T3" fmla="*/ 42 h 673"/>
                  <a:gd name="T4" fmla="*/ 33 w 438"/>
                  <a:gd name="T5" fmla="*/ 159 h 673"/>
                  <a:gd name="T6" fmla="*/ 33 w 438"/>
                  <a:gd name="T7" fmla="*/ 159 h 673"/>
                  <a:gd name="T8" fmla="*/ 105 w 438"/>
                  <a:gd name="T9" fmla="*/ 528 h 673"/>
                  <a:gd name="T10" fmla="*/ 105 w 438"/>
                  <a:gd name="T11" fmla="*/ 528 h 673"/>
                  <a:gd name="T12" fmla="*/ 177 w 438"/>
                  <a:gd name="T13" fmla="*/ 524 h 673"/>
                  <a:gd name="T14" fmla="*/ 216 w 438"/>
                  <a:gd name="T15" fmla="*/ 672 h 673"/>
                  <a:gd name="T16" fmla="*/ 419 w 438"/>
                  <a:gd name="T17" fmla="*/ 627 h 673"/>
                  <a:gd name="T18" fmla="*/ 371 w 438"/>
                  <a:gd name="T19" fmla="*/ 434 h 673"/>
                  <a:gd name="T20" fmla="*/ 371 w 438"/>
                  <a:gd name="T21" fmla="*/ 434 h 673"/>
                  <a:gd name="T22" fmla="*/ 434 w 438"/>
                  <a:gd name="T23" fmla="*/ 301 h 673"/>
                  <a:gd name="T24" fmla="*/ 434 w 438"/>
                  <a:gd name="T25" fmla="*/ 301 h 673"/>
                  <a:gd name="T26" fmla="*/ 298 w 438"/>
                  <a:gd name="T27" fmla="*/ 4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38" h="673">
                    <a:moveTo>
                      <a:pt x="298" y="42"/>
                    </a:moveTo>
                    <a:lnTo>
                      <a:pt x="298" y="42"/>
                    </a:lnTo>
                    <a:cubicBezTo>
                      <a:pt x="180" y="0"/>
                      <a:pt x="67" y="60"/>
                      <a:pt x="33" y="159"/>
                    </a:cubicBezTo>
                    <a:lnTo>
                      <a:pt x="33" y="159"/>
                    </a:lnTo>
                    <a:cubicBezTo>
                      <a:pt x="0" y="258"/>
                      <a:pt x="2" y="518"/>
                      <a:pt x="105" y="528"/>
                    </a:cubicBezTo>
                    <a:lnTo>
                      <a:pt x="105" y="528"/>
                    </a:lnTo>
                    <a:cubicBezTo>
                      <a:pt x="140" y="532"/>
                      <a:pt x="150" y="528"/>
                      <a:pt x="177" y="524"/>
                    </a:cubicBezTo>
                    <a:lnTo>
                      <a:pt x="216" y="672"/>
                    </a:lnTo>
                    <a:lnTo>
                      <a:pt x="419" y="627"/>
                    </a:lnTo>
                    <a:lnTo>
                      <a:pt x="371" y="434"/>
                    </a:lnTo>
                    <a:lnTo>
                      <a:pt x="371" y="434"/>
                    </a:lnTo>
                    <a:cubicBezTo>
                      <a:pt x="419" y="404"/>
                      <a:pt x="433" y="346"/>
                      <a:pt x="434" y="301"/>
                    </a:cubicBezTo>
                    <a:lnTo>
                      <a:pt x="434" y="301"/>
                    </a:lnTo>
                    <a:cubicBezTo>
                      <a:pt x="437" y="186"/>
                      <a:pt x="415" y="85"/>
                      <a:pt x="298" y="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8">
                <a:extLst>
                  <a:ext uri="{FF2B5EF4-FFF2-40B4-BE49-F238E27FC236}">
                    <a16:creationId xmlns:a16="http://schemas.microsoft.com/office/drawing/2014/main" id="{B8FDB178-26DE-458A-BF6D-114B4039A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8642" y="7680175"/>
                <a:ext cx="404219" cy="596519"/>
              </a:xfrm>
              <a:custGeom>
                <a:avLst/>
                <a:gdLst>
                  <a:gd name="T0" fmla="*/ 184 w 453"/>
                  <a:gd name="T1" fmla="*/ 503 h 671"/>
                  <a:gd name="T2" fmla="*/ 184 w 453"/>
                  <a:gd name="T3" fmla="*/ 503 h 671"/>
                  <a:gd name="T4" fmla="*/ 194 w 453"/>
                  <a:gd name="T5" fmla="*/ 509 h 671"/>
                  <a:gd name="T6" fmla="*/ 230 w 453"/>
                  <a:gd name="T7" fmla="*/ 649 h 671"/>
                  <a:gd name="T8" fmla="*/ 414 w 453"/>
                  <a:gd name="T9" fmla="*/ 608 h 671"/>
                  <a:gd name="T10" fmla="*/ 369 w 453"/>
                  <a:gd name="T11" fmla="*/ 424 h 671"/>
                  <a:gd name="T12" fmla="*/ 369 w 453"/>
                  <a:gd name="T13" fmla="*/ 424 h 671"/>
                  <a:gd name="T14" fmla="*/ 374 w 453"/>
                  <a:gd name="T15" fmla="*/ 414 h 671"/>
                  <a:gd name="T16" fmla="*/ 374 w 453"/>
                  <a:gd name="T17" fmla="*/ 414 h 671"/>
                  <a:gd name="T18" fmla="*/ 431 w 453"/>
                  <a:gd name="T19" fmla="*/ 289 h 671"/>
                  <a:gd name="T20" fmla="*/ 431 w 453"/>
                  <a:gd name="T21" fmla="*/ 289 h 671"/>
                  <a:gd name="T22" fmla="*/ 302 w 453"/>
                  <a:gd name="T23" fmla="*/ 39 h 671"/>
                  <a:gd name="T24" fmla="*/ 302 w 453"/>
                  <a:gd name="T25" fmla="*/ 39 h 671"/>
                  <a:gd name="T26" fmla="*/ 144 w 453"/>
                  <a:gd name="T27" fmla="*/ 44 h 671"/>
                  <a:gd name="T28" fmla="*/ 144 w 453"/>
                  <a:gd name="T29" fmla="*/ 44 h 671"/>
                  <a:gd name="T30" fmla="*/ 50 w 453"/>
                  <a:gd name="T31" fmla="*/ 150 h 671"/>
                  <a:gd name="T32" fmla="*/ 50 w 453"/>
                  <a:gd name="T33" fmla="*/ 150 h 671"/>
                  <a:gd name="T34" fmla="*/ 68 w 453"/>
                  <a:gd name="T35" fmla="*/ 475 h 671"/>
                  <a:gd name="T36" fmla="*/ 68 w 453"/>
                  <a:gd name="T37" fmla="*/ 475 h 671"/>
                  <a:gd name="T38" fmla="*/ 113 w 453"/>
                  <a:gd name="T39" fmla="*/ 507 h 671"/>
                  <a:gd name="T40" fmla="*/ 113 w 453"/>
                  <a:gd name="T41" fmla="*/ 507 h 671"/>
                  <a:gd name="T42" fmla="*/ 175 w 453"/>
                  <a:gd name="T43" fmla="*/ 504 h 671"/>
                  <a:gd name="T44" fmla="*/ 183 w 453"/>
                  <a:gd name="T45" fmla="*/ 503 h 671"/>
                  <a:gd name="T46" fmla="*/ 183 w 453"/>
                  <a:gd name="T47" fmla="*/ 503 h 671"/>
                  <a:gd name="T48" fmla="*/ 184 w 453"/>
                  <a:gd name="T49" fmla="*/ 503 h 671"/>
                  <a:gd name="T50" fmla="*/ 223 w 453"/>
                  <a:gd name="T51" fmla="*/ 670 h 671"/>
                  <a:gd name="T52" fmla="*/ 223 w 453"/>
                  <a:gd name="T53" fmla="*/ 670 h 671"/>
                  <a:gd name="T54" fmla="*/ 215 w 453"/>
                  <a:gd name="T55" fmla="*/ 663 h 671"/>
                  <a:gd name="T56" fmla="*/ 177 w 453"/>
                  <a:gd name="T57" fmla="*/ 523 h 671"/>
                  <a:gd name="T58" fmla="*/ 177 w 453"/>
                  <a:gd name="T59" fmla="*/ 523 h 671"/>
                  <a:gd name="T60" fmla="*/ 177 w 453"/>
                  <a:gd name="T61" fmla="*/ 523 h 671"/>
                  <a:gd name="T62" fmla="*/ 111 w 453"/>
                  <a:gd name="T63" fmla="*/ 526 h 671"/>
                  <a:gd name="T64" fmla="*/ 111 w 453"/>
                  <a:gd name="T65" fmla="*/ 526 h 671"/>
                  <a:gd name="T66" fmla="*/ 52 w 453"/>
                  <a:gd name="T67" fmla="*/ 484 h 671"/>
                  <a:gd name="T68" fmla="*/ 52 w 453"/>
                  <a:gd name="T69" fmla="*/ 484 h 671"/>
                  <a:gd name="T70" fmla="*/ 32 w 453"/>
                  <a:gd name="T71" fmla="*/ 144 h 671"/>
                  <a:gd name="T72" fmla="*/ 32 w 453"/>
                  <a:gd name="T73" fmla="*/ 144 h 671"/>
                  <a:gd name="T74" fmla="*/ 135 w 453"/>
                  <a:gd name="T75" fmla="*/ 28 h 671"/>
                  <a:gd name="T76" fmla="*/ 135 w 453"/>
                  <a:gd name="T77" fmla="*/ 28 h 671"/>
                  <a:gd name="T78" fmla="*/ 308 w 453"/>
                  <a:gd name="T79" fmla="*/ 21 h 671"/>
                  <a:gd name="T80" fmla="*/ 308 w 453"/>
                  <a:gd name="T81" fmla="*/ 21 h 671"/>
                  <a:gd name="T82" fmla="*/ 450 w 453"/>
                  <a:gd name="T83" fmla="*/ 289 h 671"/>
                  <a:gd name="T84" fmla="*/ 450 w 453"/>
                  <a:gd name="T85" fmla="*/ 289 h 671"/>
                  <a:gd name="T86" fmla="*/ 389 w 453"/>
                  <a:gd name="T87" fmla="*/ 427 h 671"/>
                  <a:gd name="T88" fmla="*/ 434 w 453"/>
                  <a:gd name="T89" fmla="*/ 612 h 671"/>
                  <a:gd name="T90" fmla="*/ 434 w 453"/>
                  <a:gd name="T91" fmla="*/ 612 h 671"/>
                  <a:gd name="T92" fmla="*/ 433 w 453"/>
                  <a:gd name="T93" fmla="*/ 620 h 671"/>
                  <a:gd name="T94" fmla="*/ 433 w 453"/>
                  <a:gd name="T95" fmla="*/ 620 h 671"/>
                  <a:gd name="T96" fmla="*/ 427 w 453"/>
                  <a:gd name="T97" fmla="*/ 624 h 671"/>
                  <a:gd name="T98" fmla="*/ 225 w 453"/>
                  <a:gd name="T99" fmla="*/ 670 h 671"/>
                  <a:gd name="T100" fmla="*/ 225 w 453"/>
                  <a:gd name="T101" fmla="*/ 670 h 671"/>
                  <a:gd name="T102" fmla="*/ 223 w 453"/>
                  <a:gd name="T103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53" h="671">
                    <a:moveTo>
                      <a:pt x="184" y="503"/>
                    </a:moveTo>
                    <a:lnTo>
                      <a:pt x="184" y="503"/>
                    </a:lnTo>
                    <a:cubicBezTo>
                      <a:pt x="188" y="503"/>
                      <a:pt x="193" y="506"/>
                      <a:pt x="194" y="509"/>
                    </a:cubicBezTo>
                    <a:lnTo>
                      <a:pt x="230" y="649"/>
                    </a:lnTo>
                    <a:lnTo>
                      <a:pt x="414" y="608"/>
                    </a:lnTo>
                    <a:lnTo>
                      <a:pt x="369" y="424"/>
                    </a:lnTo>
                    <a:lnTo>
                      <a:pt x="369" y="424"/>
                    </a:lnTo>
                    <a:cubicBezTo>
                      <a:pt x="368" y="420"/>
                      <a:pt x="370" y="416"/>
                      <a:pt x="374" y="414"/>
                    </a:cubicBezTo>
                    <a:lnTo>
                      <a:pt x="374" y="414"/>
                    </a:lnTo>
                    <a:cubicBezTo>
                      <a:pt x="424" y="383"/>
                      <a:pt x="431" y="316"/>
                      <a:pt x="431" y="289"/>
                    </a:cubicBezTo>
                    <a:lnTo>
                      <a:pt x="431" y="289"/>
                    </a:lnTo>
                    <a:cubicBezTo>
                      <a:pt x="435" y="111"/>
                      <a:pt x="368" y="62"/>
                      <a:pt x="302" y="39"/>
                    </a:cubicBezTo>
                    <a:lnTo>
                      <a:pt x="302" y="39"/>
                    </a:lnTo>
                    <a:cubicBezTo>
                      <a:pt x="249" y="20"/>
                      <a:pt x="192" y="21"/>
                      <a:pt x="144" y="44"/>
                    </a:cubicBezTo>
                    <a:lnTo>
                      <a:pt x="144" y="44"/>
                    </a:lnTo>
                    <a:cubicBezTo>
                      <a:pt x="99" y="66"/>
                      <a:pt x="65" y="105"/>
                      <a:pt x="50" y="150"/>
                    </a:cubicBezTo>
                    <a:lnTo>
                      <a:pt x="50" y="150"/>
                    </a:lnTo>
                    <a:cubicBezTo>
                      <a:pt x="23" y="227"/>
                      <a:pt x="20" y="401"/>
                      <a:pt x="68" y="475"/>
                    </a:cubicBezTo>
                    <a:lnTo>
                      <a:pt x="68" y="475"/>
                    </a:lnTo>
                    <a:cubicBezTo>
                      <a:pt x="80" y="495"/>
                      <a:pt x="95" y="505"/>
                      <a:pt x="113" y="507"/>
                    </a:cubicBezTo>
                    <a:lnTo>
                      <a:pt x="113" y="507"/>
                    </a:lnTo>
                    <a:cubicBezTo>
                      <a:pt x="142" y="509"/>
                      <a:pt x="153" y="508"/>
                      <a:pt x="175" y="504"/>
                    </a:cubicBezTo>
                    <a:lnTo>
                      <a:pt x="183" y="503"/>
                    </a:lnTo>
                    <a:lnTo>
                      <a:pt x="183" y="503"/>
                    </a:lnTo>
                    <a:lnTo>
                      <a:pt x="184" y="503"/>
                    </a:lnTo>
                    <a:close/>
                    <a:moveTo>
                      <a:pt x="223" y="670"/>
                    </a:moveTo>
                    <a:lnTo>
                      <a:pt x="223" y="670"/>
                    </a:lnTo>
                    <a:cubicBezTo>
                      <a:pt x="219" y="670"/>
                      <a:pt x="216" y="667"/>
                      <a:pt x="215" y="663"/>
                    </a:cubicBezTo>
                    <a:lnTo>
                      <a:pt x="177" y="523"/>
                    </a:lnTo>
                    <a:lnTo>
                      <a:pt x="177" y="523"/>
                    </a:lnTo>
                    <a:lnTo>
                      <a:pt x="177" y="523"/>
                    </a:lnTo>
                    <a:cubicBezTo>
                      <a:pt x="156" y="526"/>
                      <a:pt x="143" y="528"/>
                      <a:pt x="111" y="526"/>
                    </a:cubicBezTo>
                    <a:lnTo>
                      <a:pt x="111" y="526"/>
                    </a:lnTo>
                    <a:cubicBezTo>
                      <a:pt x="88" y="523"/>
                      <a:pt x="68" y="509"/>
                      <a:pt x="52" y="484"/>
                    </a:cubicBezTo>
                    <a:lnTo>
                      <a:pt x="52" y="484"/>
                    </a:lnTo>
                    <a:cubicBezTo>
                      <a:pt x="0" y="406"/>
                      <a:pt x="4" y="226"/>
                      <a:pt x="32" y="144"/>
                    </a:cubicBezTo>
                    <a:lnTo>
                      <a:pt x="32" y="144"/>
                    </a:lnTo>
                    <a:cubicBezTo>
                      <a:pt x="49" y="94"/>
                      <a:pt x="86" y="51"/>
                      <a:pt x="135" y="28"/>
                    </a:cubicBezTo>
                    <a:lnTo>
                      <a:pt x="135" y="28"/>
                    </a:lnTo>
                    <a:cubicBezTo>
                      <a:pt x="188" y="3"/>
                      <a:pt x="249" y="0"/>
                      <a:pt x="308" y="21"/>
                    </a:cubicBezTo>
                    <a:lnTo>
                      <a:pt x="308" y="21"/>
                    </a:lnTo>
                    <a:cubicBezTo>
                      <a:pt x="437" y="69"/>
                      <a:pt x="452" y="183"/>
                      <a:pt x="450" y="289"/>
                    </a:cubicBezTo>
                    <a:lnTo>
                      <a:pt x="450" y="289"/>
                    </a:lnTo>
                    <a:cubicBezTo>
                      <a:pt x="450" y="319"/>
                      <a:pt x="442" y="388"/>
                      <a:pt x="389" y="427"/>
                    </a:cubicBezTo>
                    <a:lnTo>
                      <a:pt x="434" y="612"/>
                    </a:lnTo>
                    <a:lnTo>
                      <a:pt x="434" y="612"/>
                    </a:lnTo>
                    <a:cubicBezTo>
                      <a:pt x="435" y="615"/>
                      <a:pt x="435" y="617"/>
                      <a:pt x="433" y="620"/>
                    </a:cubicBezTo>
                    <a:lnTo>
                      <a:pt x="433" y="620"/>
                    </a:lnTo>
                    <a:cubicBezTo>
                      <a:pt x="433" y="621"/>
                      <a:pt x="430" y="623"/>
                      <a:pt x="427" y="624"/>
                    </a:cubicBezTo>
                    <a:lnTo>
                      <a:pt x="225" y="670"/>
                    </a:lnTo>
                    <a:lnTo>
                      <a:pt x="225" y="670"/>
                    </a:lnTo>
                    <a:cubicBezTo>
                      <a:pt x="225" y="670"/>
                      <a:pt x="224" y="670"/>
                      <a:pt x="223" y="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9">
                <a:extLst>
                  <a:ext uri="{FF2B5EF4-FFF2-40B4-BE49-F238E27FC236}">
                    <a16:creationId xmlns:a16="http://schemas.microsoft.com/office/drawing/2014/main" id="{A7FB67FA-CC5B-4630-93FF-127B19811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2205" y="8712310"/>
                <a:ext cx="345353" cy="211921"/>
              </a:xfrm>
              <a:custGeom>
                <a:avLst/>
                <a:gdLst>
                  <a:gd name="T0" fmla="*/ 289 w 390"/>
                  <a:gd name="T1" fmla="*/ 231 h 239"/>
                  <a:gd name="T2" fmla="*/ 170 w 390"/>
                  <a:gd name="T3" fmla="*/ 187 h 239"/>
                  <a:gd name="T4" fmla="*/ 50 w 390"/>
                  <a:gd name="T5" fmla="*/ 142 h 239"/>
                  <a:gd name="T6" fmla="*/ 50 w 390"/>
                  <a:gd name="T7" fmla="*/ 142 h 239"/>
                  <a:gd name="T8" fmla="*/ 10 w 390"/>
                  <a:gd name="T9" fmla="*/ 105 h 239"/>
                  <a:gd name="T10" fmla="*/ 10 w 390"/>
                  <a:gd name="T11" fmla="*/ 105 h 239"/>
                  <a:gd name="T12" fmla="*/ 7 w 390"/>
                  <a:gd name="T13" fmla="*/ 50 h 239"/>
                  <a:gd name="T14" fmla="*/ 7 w 390"/>
                  <a:gd name="T15" fmla="*/ 50 h 239"/>
                  <a:gd name="T16" fmla="*/ 7 w 390"/>
                  <a:gd name="T17" fmla="*/ 50 h 239"/>
                  <a:gd name="T18" fmla="*/ 45 w 390"/>
                  <a:gd name="T19" fmla="*/ 10 h 239"/>
                  <a:gd name="T20" fmla="*/ 45 w 390"/>
                  <a:gd name="T21" fmla="*/ 10 h 239"/>
                  <a:gd name="T22" fmla="*/ 101 w 390"/>
                  <a:gd name="T23" fmla="*/ 7 h 239"/>
                  <a:gd name="T24" fmla="*/ 219 w 390"/>
                  <a:gd name="T25" fmla="*/ 52 h 239"/>
                  <a:gd name="T26" fmla="*/ 339 w 390"/>
                  <a:gd name="T27" fmla="*/ 96 h 239"/>
                  <a:gd name="T28" fmla="*/ 339 w 390"/>
                  <a:gd name="T29" fmla="*/ 96 h 239"/>
                  <a:gd name="T30" fmla="*/ 380 w 390"/>
                  <a:gd name="T31" fmla="*/ 134 h 239"/>
                  <a:gd name="T32" fmla="*/ 380 w 390"/>
                  <a:gd name="T33" fmla="*/ 134 h 239"/>
                  <a:gd name="T34" fmla="*/ 382 w 390"/>
                  <a:gd name="T35" fmla="*/ 188 h 239"/>
                  <a:gd name="T36" fmla="*/ 382 w 390"/>
                  <a:gd name="T37" fmla="*/ 188 h 239"/>
                  <a:gd name="T38" fmla="*/ 344 w 390"/>
                  <a:gd name="T39" fmla="*/ 229 h 239"/>
                  <a:gd name="T40" fmla="*/ 344 w 390"/>
                  <a:gd name="T41" fmla="*/ 229 h 239"/>
                  <a:gd name="T42" fmla="*/ 289 w 390"/>
                  <a:gd name="T43" fmla="*/ 231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39">
                    <a:moveTo>
                      <a:pt x="289" y="231"/>
                    </a:moveTo>
                    <a:lnTo>
                      <a:pt x="170" y="187"/>
                    </a:lnTo>
                    <a:lnTo>
                      <a:pt x="50" y="142"/>
                    </a:lnTo>
                    <a:lnTo>
                      <a:pt x="50" y="142"/>
                    </a:lnTo>
                    <a:cubicBezTo>
                      <a:pt x="31" y="135"/>
                      <a:pt x="17" y="122"/>
                      <a:pt x="10" y="105"/>
                    </a:cubicBezTo>
                    <a:lnTo>
                      <a:pt x="10" y="105"/>
                    </a:lnTo>
                    <a:cubicBezTo>
                      <a:pt x="2" y="88"/>
                      <a:pt x="0" y="69"/>
                      <a:pt x="7" y="50"/>
                    </a:cubicBezTo>
                    <a:lnTo>
                      <a:pt x="7" y="50"/>
                    </a:lnTo>
                    <a:lnTo>
                      <a:pt x="7" y="50"/>
                    </a:lnTo>
                    <a:cubicBezTo>
                      <a:pt x="15" y="31"/>
                      <a:pt x="29" y="17"/>
                      <a:pt x="45" y="10"/>
                    </a:cubicBezTo>
                    <a:lnTo>
                      <a:pt x="45" y="10"/>
                    </a:lnTo>
                    <a:cubicBezTo>
                      <a:pt x="62" y="2"/>
                      <a:pt x="82" y="0"/>
                      <a:pt x="101" y="7"/>
                    </a:cubicBezTo>
                    <a:lnTo>
                      <a:pt x="219" y="52"/>
                    </a:lnTo>
                    <a:lnTo>
                      <a:pt x="339" y="96"/>
                    </a:lnTo>
                    <a:lnTo>
                      <a:pt x="339" y="96"/>
                    </a:lnTo>
                    <a:cubicBezTo>
                      <a:pt x="358" y="103"/>
                      <a:pt x="372" y="116"/>
                      <a:pt x="380" y="134"/>
                    </a:cubicBezTo>
                    <a:lnTo>
                      <a:pt x="380" y="134"/>
                    </a:lnTo>
                    <a:cubicBezTo>
                      <a:pt x="387" y="150"/>
                      <a:pt x="389" y="170"/>
                      <a:pt x="382" y="188"/>
                    </a:cubicBezTo>
                    <a:lnTo>
                      <a:pt x="382" y="188"/>
                    </a:lnTo>
                    <a:cubicBezTo>
                      <a:pt x="375" y="207"/>
                      <a:pt x="361" y="221"/>
                      <a:pt x="344" y="229"/>
                    </a:cubicBezTo>
                    <a:lnTo>
                      <a:pt x="344" y="229"/>
                    </a:lnTo>
                    <a:cubicBezTo>
                      <a:pt x="327" y="236"/>
                      <a:pt x="308" y="238"/>
                      <a:pt x="289" y="2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20">
                <a:extLst>
                  <a:ext uri="{FF2B5EF4-FFF2-40B4-BE49-F238E27FC236}">
                    <a16:creationId xmlns:a16="http://schemas.microsoft.com/office/drawing/2014/main" id="{8227DC81-0032-4C42-8E60-7DAE9B5BB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8263" y="8810420"/>
                <a:ext cx="19624" cy="15698"/>
              </a:xfrm>
              <a:custGeom>
                <a:avLst/>
                <a:gdLst>
                  <a:gd name="T0" fmla="*/ 1 w 20"/>
                  <a:gd name="T1" fmla="*/ 5 h 19"/>
                  <a:gd name="T2" fmla="*/ 9 w 20"/>
                  <a:gd name="T3" fmla="*/ 9 h 19"/>
                  <a:gd name="T4" fmla="*/ 1 w 20"/>
                  <a:gd name="T5" fmla="*/ 5 h 19"/>
                  <a:gd name="T6" fmla="*/ 15 w 20"/>
                  <a:gd name="T7" fmla="*/ 17 h 19"/>
                  <a:gd name="T8" fmla="*/ 15 w 20"/>
                  <a:gd name="T9" fmla="*/ 17 h 19"/>
                  <a:gd name="T10" fmla="*/ 9 w 20"/>
                  <a:gd name="T11" fmla="*/ 18 h 19"/>
                  <a:gd name="T12" fmla="*/ 9 w 20"/>
                  <a:gd name="T13" fmla="*/ 18 h 19"/>
                  <a:gd name="T14" fmla="*/ 5 w 20"/>
                  <a:gd name="T15" fmla="*/ 17 h 19"/>
                  <a:gd name="T16" fmla="*/ 5 w 20"/>
                  <a:gd name="T17" fmla="*/ 17 h 19"/>
                  <a:gd name="T18" fmla="*/ 0 w 20"/>
                  <a:gd name="T19" fmla="*/ 11 h 19"/>
                  <a:gd name="T20" fmla="*/ 0 w 20"/>
                  <a:gd name="T21" fmla="*/ 11 h 19"/>
                  <a:gd name="T22" fmla="*/ 3 w 20"/>
                  <a:gd name="T23" fmla="*/ 2 h 19"/>
                  <a:gd name="T24" fmla="*/ 3 w 20"/>
                  <a:gd name="T25" fmla="*/ 2 h 19"/>
                  <a:gd name="T26" fmla="*/ 15 w 20"/>
                  <a:gd name="T27" fmla="*/ 2 h 19"/>
                  <a:gd name="T28" fmla="*/ 15 w 20"/>
                  <a:gd name="T29" fmla="*/ 2 h 19"/>
                  <a:gd name="T30" fmla="*/ 18 w 20"/>
                  <a:gd name="T31" fmla="*/ 14 h 19"/>
                  <a:gd name="T32" fmla="*/ 18 w 20"/>
                  <a:gd name="T33" fmla="*/ 14 h 19"/>
                  <a:gd name="T34" fmla="*/ 9 w 20"/>
                  <a:gd name="T35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" h="19">
                    <a:moveTo>
                      <a:pt x="1" y="5"/>
                    </a:moveTo>
                    <a:lnTo>
                      <a:pt x="9" y="9"/>
                    </a:lnTo>
                    <a:lnTo>
                      <a:pt x="1" y="5"/>
                    </a:lnTo>
                    <a:close/>
                    <a:moveTo>
                      <a:pt x="15" y="17"/>
                    </a:moveTo>
                    <a:lnTo>
                      <a:pt x="15" y="17"/>
                    </a:lnTo>
                    <a:close/>
                    <a:moveTo>
                      <a:pt x="9" y="18"/>
                    </a:moveTo>
                    <a:lnTo>
                      <a:pt x="9" y="18"/>
                    </a:lnTo>
                    <a:cubicBezTo>
                      <a:pt x="7" y="18"/>
                      <a:pt x="6" y="18"/>
                      <a:pt x="5" y="17"/>
                    </a:cubicBezTo>
                    <a:lnTo>
                      <a:pt x="5" y="17"/>
                    </a:lnTo>
                    <a:cubicBezTo>
                      <a:pt x="2" y="17"/>
                      <a:pt x="1" y="13"/>
                      <a:pt x="0" y="11"/>
                    </a:cubicBezTo>
                    <a:lnTo>
                      <a:pt x="0" y="11"/>
                    </a:lnTo>
                    <a:cubicBezTo>
                      <a:pt x="0" y="7"/>
                      <a:pt x="1" y="4"/>
                      <a:pt x="3" y="2"/>
                    </a:cubicBezTo>
                    <a:lnTo>
                      <a:pt x="3" y="2"/>
                    </a:lnTo>
                    <a:cubicBezTo>
                      <a:pt x="6" y="0"/>
                      <a:pt x="12" y="0"/>
                      <a:pt x="15" y="2"/>
                    </a:cubicBezTo>
                    <a:lnTo>
                      <a:pt x="15" y="2"/>
                    </a:lnTo>
                    <a:cubicBezTo>
                      <a:pt x="19" y="5"/>
                      <a:pt x="19" y="10"/>
                      <a:pt x="18" y="14"/>
                    </a:cubicBezTo>
                    <a:lnTo>
                      <a:pt x="18" y="14"/>
                    </a:lnTo>
                    <a:cubicBezTo>
                      <a:pt x="16" y="17"/>
                      <a:pt x="13" y="18"/>
                      <a:pt x="9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21">
                <a:extLst>
                  <a:ext uri="{FF2B5EF4-FFF2-40B4-BE49-F238E27FC236}">
                    <a16:creationId xmlns:a16="http://schemas.microsoft.com/office/drawing/2014/main" id="{5D567818-C7FB-4AA0-A623-8C28E7FF5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562" y="8625972"/>
                <a:ext cx="906550" cy="455238"/>
              </a:xfrm>
              <a:custGeom>
                <a:avLst/>
                <a:gdLst>
                  <a:gd name="T0" fmla="*/ 1019 w 1020"/>
                  <a:gd name="T1" fmla="*/ 221 h 513"/>
                  <a:gd name="T2" fmla="*/ 1019 w 1020"/>
                  <a:gd name="T3" fmla="*/ 221 h 513"/>
                  <a:gd name="T4" fmla="*/ 809 w 1020"/>
                  <a:gd name="T5" fmla="*/ 0 h 513"/>
                  <a:gd name="T6" fmla="*/ 809 w 1020"/>
                  <a:gd name="T7" fmla="*/ 0 h 513"/>
                  <a:gd name="T8" fmla="*/ 641 w 1020"/>
                  <a:gd name="T9" fmla="*/ 242 h 513"/>
                  <a:gd name="T10" fmla="*/ 285 w 1020"/>
                  <a:gd name="T11" fmla="*/ 163 h 513"/>
                  <a:gd name="T12" fmla="*/ 285 w 1020"/>
                  <a:gd name="T13" fmla="*/ 163 h 513"/>
                  <a:gd name="T14" fmla="*/ 178 w 1020"/>
                  <a:gd name="T15" fmla="*/ 116 h 513"/>
                  <a:gd name="T16" fmla="*/ 178 w 1020"/>
                  <a:gd name="T17" fmla="*/ 116 h 513"/>
                  <a:gd name="T18" fmla="*/ 48 w 1020"/>
                  <a:gd name="T19" fmla="*/ 144 h 513"/>
                  <a:gd name="T20" fmla="*/ 147 w 1020"/>
                  <a:gd name="T21" fmla="*/ 178 h 513"/>
                  <a:gd name="T22" fmla="*/ 97 w 1020"/>
                  <a:gd name="T23" fmla="*/ 239 h 513"/>
                  <a:gd name="T24" fmla="*/ 2 w 1020"/>
                  <a:gd name="T25" fmla="*/ 280 h 513"/>
                  <a:gd name="T26" fmla="*/ 2 w 1020"/>
                  <a:gd name="T27" fmla="*/ 280 h 513"/>
                  <a:gd name="T28" fmla="*/ 58 w 1020"/>
                  <a:gd name="T29" fmla="*/ 316 h 513"/>
                  <a:gd name="T30" fmla="*/ 58 w 1020"/>
                  <a:gd name="T31" fmla="*/ 316 h 513"/>
                  <a:gd name="T32" fmla="*/ 108 w 1020"/>
                  <a:gd name="T33" fmla="*/ 355 h 513"/>
                  <a:gd name="T34" fmla="*/ 108 w 1020"/>
                  <a:gd name="T35" fmla="*/ 355 h 513"/>
                  <a:gd name="T36" fmla="*/ 162 w 1020"/>
                  <a:gd name="T37" fmla="*/ 377 h 513"/>
                  <a:gd name="T38" fmla="*/ 162 w 1020"/>
                  <a:gd name="T39" fmla="*/ 377 h 513"/>
                  <a:gd name="T40" fmla="*/ 273 w 1020"/>
                  <a:gd name="T41" fmla="*/ 348 h 513"/>
                  <a:gd name="T42" fmla="*/ 273 w 1020"/>
                  <a:gd name="T43" fmla="*/ 348 h 513"/>
                  <a:gd name="T44" fmla="*/ 781 w 1020"/>
                  <a:gd name="T45" fmla="*/ 472 h 513"/>
                  <a:gd name="T46" fmla="*/ 781 w 1020"/>
                  <a:gd name="T47" fmla="*/ 472 h 513"/>
                  <a:gd name="T48" fmla="*/ 891 w 1020"/>
                  <a:gd name="T49" fmla="*/ 377 h 513"/>
                  <a:gd name="T50" fmla="*/ 891 w 1020"/>
                  <a:gd name="T51" fmla="*/ 377 h 513"/>
                  <a:gd name="T52" fmla="*/ 1019 w 1020"/>
                  <a:gd name="T53" fmla="*/ 221 h 5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20" h="513">
                    <a:moveTo>
                      <a:pt x="1019" y="221"/>
                    </a:moveTo>
                    <a:lnTo>
                      <a:pt x="1019" y="221"/>
                    </a:lnTo>
                    <a:cubicBezTo>
                      <a:pt x="887" y="163"/>
                      <a:pt x="828" y="45"/>
                      <a:pt x="809" y="0"/>
                    </a:cubicBezTo>
                    <a:lnTo>
                      <a:pt x="809" y="0"/>
                    </a:lnTo>
                    <a:cubicBezTo>
                      <a:pt x="711" y="158"/>
                      <a:pt x="641" y="242"/>
                      <a:pt x="641" y="242"/>
                    </a:cubicBezTo>
                    <a:lnTo>
                      <a:pt x="285" y="163"/>
                    </a:lnTo>
                    <a:lnTo>
                      <a:pt x="285" y="163"/>
                    </a:lnTo>
                    <a:cubicBezTo>
                      <a:pt x="285" y="163"/>
                      <a:pt x="236" y="116"/>
                      <a:pt x="178" y="116"/>
                    </a:cubicBezTo>
                    <a:lnTo>
                      <a:pt x="178" y="116"/>
                    </a:lnTo>
                    <a:cubicBezTo>
                      <a:pt x="104" y="117"/>
                      <a:pt x="48" y="144"/>
                      <a:pt x="48" y="144"/>
                    </a:cubicBezTo>
                    <a:lnTo>
                      <a:pt x="147" y="178"/>
                    </a:lnTo>
                    <a:lnTo>
                      <a:pt x="97" y="239"/>
                    </a:lnTo>
                    <a:lnTo>
                      <a:pt x="2" y="280"/>
                    </a:lnTo>
                    <a:lnTo>
                      <a:pt x="2" y="280"/>
                    </a:lnTo>
                    <a:cubicBezTo>
                      <a:pt x="2" y="280"/>
                      <a:pt x="0" y="314"/>
                      <a:pt x="58" y="316"/>
                    </a:cubicBezTo>
                    <a:lnTo>
                      <a:pt x="58" y="316"/>
                    </a:lnTo>
                    <a:cubicBezTo>
                      <a:pt x="58" y="316"/>
                      <a:pt x="50" y="356"/>
                      <a:pt x="108" y="355"/>
                    </a:cubicBezTo>
                    <a:lnTo>
                      <a:pt x="108" y="355"/>
                    </a:lnTo>
                    <a:cubicBezTo>
                      <a:pt x="108" y="355"/>
                      <a:pt x="120" y="385"/>
                      <a:pt x="162" y="377"/>
                    </a:cubicBezTo>
                    <a:lnTo>
                      <a:pt x="162" y="377"/>
                    </a:lnTo>
                    <a:cubicBezTo>
                      <a:pt x="185" y="373"/>
                      <a:pt x="273" y="348"/>
                      <a:pt x="273" y="348"/>
                    </a:cubicBezTo>
                    <a:lnTo>
                      <a:pt x="273" y="348"/>
                    </a:lnTo>
                    <a:cubicBezTo>
                      <a:pt x="273" y="348"/>
                      <a:pt x="648" y="512"/>
                      <a:pt x="781" y="472"/>
                    </a:cubicBezTo>
                    <a:lnTo>
                      <a:pt x="781" y="472"/>
                    </a:lnTo>
                    <a:cubicBezTo>
                      <a:pt x="809" y="465"/>
                      <a:pt x="889" y="378"/>
                      <a:pt x="891" y="377"/>
                    </a:cubicBezTo>
                    <a:lnTo>
                      <a:pt x="891" y="377"/>
                    </a:lnTo>
                    <a:cubicBezTo>
                      <a:pt x="934" y="317"/>
                      <a:pt x="1015" y="223"/>
                      <a:pt x="1019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22">
                <a:extLst>
                  <a:ext uri="{FF2B5EF4-FFF2-40B4-BE49-F238E27FC236}">
                    <a16:creationId xmlns:a16="http://schemas.microsoft.com/office/drawing/2014/main" id="{156D4A6D-06BC-464A-B6A3-B7B374ECF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1713" y="8614197"/>
                <a:ext cx="922248" cy="455238"/>
              </a:xfrm>
              <a:custGeom>
                <a:avLst/>
                <a:gdLst>
                  <a:gd name="T0" fmla="*/ 281 w 1038"/>
                  <a:gd name="T1" fmla="*/ 348 h 512"/>
                  <a:gd name="T2" fmla="*/ 285 w 1038"/>
                  <a:gd name="T3" fmla="*/ 349 h 512"/>
                  <a:gd name="T4" fmla="*/ 787 w 1038"/>
                  <a:gd name="T5" fmla="*/ 473 h 512"/>
                  <a:gd name="T6" fmla="*/ 890 w 1038"/>
                  <a:gd name="T7" fmla="*/ 381 h 512"/>
                  <a:gd name="T8" fmla="*/ 892 w 1038"/>
                  <a:gd name="T9" fmla="*/ 379 h 512"/>
                  <a:gd name="T10" fmla="*/ 1012 w 1038"/>
                  <a:gd name="T11" fmla="*/ 232 h 512"/>
                  <a:gd name="T12" fmla="*/ 816 w 1038"/>
                  <a:gd name="T13" fmla="*/ 29 h 512"/>
                  <a:gd name="T14" fmla="*/ 656 w 1038"/>
                  <a:gd name="T15" fmla="*/ 257 h 512"/>
                  <a:gd name="T16" fmla="*/ 290 w 1038"/>
                  <a:gd name="T17" fmla="*/ 182 h 512"/>
                  <a:gd name="T18" fmla="*/ 286 w 1038"/>
                  <a:gd name="T19" fmla="*/ 179 h 512"/>
                  <a:gd name="T20" fmla="*/ 187 w 1038"/>
                  <a:gd name="T21" fmla="*/ 135 h 512"/>
                  <a:gd name="T22" fmla="*/ 186 w 1038"/>
                  <a:gd name="T23" fmla="*/ 135 h 512"/>
                  <a:gd name="T24" fmla="*/ 158 w 1038"/>
                  <a:gd name="T25" fmla="*/ 178 h 512"/>
                  <a:gd name="T26" fmla="*/ 163 w 1038"/>
                  <a:gd name="T27" fmla="*/ 184 h 512"/>
                  <a:gd name="T28" fmla="*/ 162 w 1038"/>
                  <a:gd name="T29" fmla="*/ 193 h 512"/>
                  <a:gd name="T30" fmla="*/ 112 w 1038"/>
                  <a:gd name="T31" fmla="*/ 254 h 512"/>
                  <a:gd name="T32" fmla="*/ 20 w 1038"/>
                  <a:gd name="T33" fmla="*/ 294 h 512"/>
                  <a:gd name="T34" fmla="*/ 25 w 1038"/>
                  <a:gd name="T35" fmla="*/ 303 h 512"/>
                  <a:gd name="T36" fmla="*/ 66 w 1038"/>
                  <a:gd name="T37" fmla="*/ 316 h 512"/>
                  <a:gd name="T38" fmla="*/ 73 w 1038"/>
                  <a:gd name="T39" fmla="*/ 319 h 512"/>
                  <a:gd name="T40" fmla="*/ 74 w 1038"/>
                  <a:gd name="T41" fmla="*/ 326 h 512"/>
                  <a:gd name="T42" fmla="*/ 80 w 1038"/>
                  <a:gd name="T43" fmla="*/ 343 h 512"/>
                  <a:gd name="T44" fmla="*/ 116 w 1038"/>
                  <a:gd name="T45" fmla="*/ 355 h 512"/>
                  <a:gd name="T46" fmla="*/ 116 w 1038"/>
                  <a:gd name="T47" fmla="*/ 355 h 512"/>
                  <a:gd name="T48" fmla="*/ 125 w 1038"/>
                  <a:gd name="T49" fmla="*/ 361 h 512"/>
                  <a:gd name="T50" fmla="*/ 169 w 1038"/>
                  <a:gd name="T51" fmla="*/ 377 h 512"/>
                  <a:gd name="T52" fmla="*/ 279 w 1038"/>
                  <a:gd name="T53" fmla="*/ 349 h 512"/>
                  <a:gd name="T54" fmla="*/ 738 w 1038"/>
                  <a:gd name="T55" fmla="*/ 497 h 512"/>
                  <a:gd name="T56" fmla="*/ 281 w 1038"/>
                  <a:gd name="T57" fmla="*/ 368 h 512"/>
                  <a:gd name="T58" fmla="*/ 172 w 1038"/>
                  <a:gd name="T59" fmla="*/ 396 h 512"/>
                  <a:gd name="T60" fmla="*/ 110 w 1038"/>
                  <a:gd name="T61" fmla="*/ 374 h 512"/>
                  <a:gd name="T62" fmla="*/ 65 w 1038"/>
                  <a:gd name="T63" fmla="*/ 356 h 512"/>
                  <a:gd name="T64" fmla="*/ 56 w 1038"/>
                  <a:gd name="T65" fmla="*/ 334 h 512"/>
                  <a:gd name="T66" fmla="*/ 11 w 1038"/>
                  <a:gd name="T67" fmla="*/ 315 h 512"/>
                  <a:gd name="T68" fmla="*/ 1 w 1038"/>
                  <a:gd name="T69" fmla="*/ 288 h 512"/>
                  <a:gd name="T70" fmla="*/ 6 w 1038"/>
                  <a:gd name="T71" fmla="*/ 280 h 512"/>
                  <a:gd name="T72" fmla="*/ 139 w 1038"/>
                  <a:gd name="T73" fmla="*/ 191 h 512"/>
                  <a:gd name="T74" fmla="*/ 54 w 1038"/>
                  <a:gd name="T75" fmla="*/ 161 h 512"/>
                  <a:gd name="T76" fmla="*/ 48 w 1038"/>
                  <a:gd name="T77" fmla="*/ 153 h 512"/>
                  <a:gd name="T78" fmla="*/ 53 w 1038"/>
                  <a:gd name="T79" fmla="*/ 144 h 512"/>
                  <a:gd name="T80" fmla="*/ 187 w 1038"/>
                  <a:gd name="T81" fmla="*/ 116 h 512"/>
                  <a:gd name="T82" fmla="*/ 297 w 1038"/>
                  <a:gd name="T83" fmla="*/ 164 h 512"/>
                  <a:gd name="T84" fmla="*/ 646 w 1038"/>
                  <a:gd name="T85" fmla="*/ 241 h 512"/>
                  <a:gd name="T86" fmla="*/ 810 w 1038"/>
                  <a:gd name="T87" fmla="*/ 4 h 512"/>
                  <a:gd name="T88" fmla="*/ 818 w 1038"/>
                  <a:gd name="T89" fmla="*/ 0 h 512"/>
                  <a:gd name="T90" fmla="*/ 826 w 1038"/>
                  <a:gd name="T91" fmla="*/ 5 h 512"/>
                  <a:gd name="T92" fmla="*/ 1031 w 1038"/>
                  <a:gd name="T93" fmla="*/ 221 h 512"/>
                  <a:gd name="T94" fmla="*/ 1037 w 1038"/>
                  <a:gd name="T95" fmla="*/ 228 h 512"/>
                  <a:gd name="T96" fmla="*/ 1033 w 1038"/>
                  <a:gd name="T97" fmla="*/ 237 h 512"/>
                  <a:gd name="T98" fmla="*/ 906 w 1038"/>
                  <a:gd name="T99" fmla="*/ 391 h 512"/>
                  <a:gd name="T100" fmla="*/ 904 w 1038"/>
                  <a:gd name="T101" fmla="*/ 394 h 512"/>
                  <a:gd name="T102" fmla="*/ 792 w 1038"/>
                  <a:gd name="T103" fmla="*/ 491 h 512"/>
                  <a:gd name="T104" fmla="*/ 738 w 1038"/>
                  <a:gd name="T105" fmla="*/ 497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38" h="512">
                    <a:moveTo>
                      <a:pt x="281" y="348"/>
                    </a:moveTo>
                    <a:lnTo>
                      <a:pt x="281" y="348"/>
                    </a:lnTo>
                    <a:cubicBezTo>
                      <a:pt x="282" y="348"/>
                      <a:pt x="284" y="349"/>
                      <a:pt x="285" y="349"/>
                    </a:cubicBezTo>
                    <a:lnTo>
                      <a:pt x="285" y="349"/>
                    </a:lnTo>
                    <a:cubicBezTo>
                      <a:pt x="289" y="350"/>
                      <a:pt x="658" y="511"/>
                      <a:pt x="787" y="473"/>
                    </a:cubicBezTo>
                    <a:lnTo>
                      <a:pt x="787" y="473"/>
                    </a:lnTo>
                    <a:cubicBezTo>
                      <a:pt x="801" y="469"/>
                      <a:pt x="840" y="434"/>
                      <a:pt x="890" y="381"/>
                    </a:cubicBezTo>
                    <a:lnTo>
                      <a:pt x="890" y="381"/>
                    </a:lnTo>
                    <a:cubicBezTo>
                      <a:pt x="891" y="380"/>
                      <a:pt x="892" y="379"/>
                      <a:pt x="892" y="379"/>
                    </a:cubicBezTo>
                    <a:lnTo>
                      <a:pt x="892" y="379"/>
                    </a:lnTo>
                    <a:cubicBezTo>
                      <a:pt x="927" y="332"/>
                      <a:pt x="988" y="260"/>
                      <a:pt x="1012" y="232"/>
                    </a:cubicBezTo>
                    <a:lnTo>
                      <a:pt x="1012" y="232"/>
                    </a:lnTo>
                    <a:cubicBezTo>
                      <a:pt x="898" y="179"/>
                      <a:pt x="840" y="83"/>
                      <a:pt x="816" y="29"/>
                    </a:cubicBezTo>
                    <a:lnTo>
                      <a:pt x="816" y="29"/>
                    </a:lnTo>
                    <a:cubicBezTo>
                      <a:pt x="723" y="177"/>
                      <a:pt x="657" y="256"/>
                      <a:pt x="656" y="257"/>
                    </a:cubicBezTo>
                    <a:lnTo>
                      <a:pt x="656" y="257"/>
                    </a:lnTo>
                    <a:cubicBezTo>
                      <a:pt x="655" y="260"/>
                      <a:pt x="651" y="261"/>
                      <a:pt x="648" y="260"/>
                    </a:cubicBezTo>
                    <a:lnTo>
                      <a:pt x="290" y="182"/>
                    </a:lnTo>
                    <a:lnTo>
                      <a:pt x="290" y="182"/>
                    </a:lnTo>
                    <a:cubicBezTo>
                      <a:pt x="288" y="181"/>
                      <a:pt x="287" y="180"/>
                      <a:pt x="286" y="179"/>
                    </a:cubicBezTo>
                    <a:lnTo>
                      <a:pt x="286" y="179"/>
                    </a:lnTo>
                    <a:cubicBezTo>
                      <a:pt x="285" y="178"/>
                      <a:pt x="239" y="135"/>
                      <a:pt x="187" y="135"/>
                    </a:cubicBezTo>
                    <a:lnTo>
                      <a:pt x="186" y="135"/>
                    </a:lnTo>
                    <a:lnTo>
                      <a:pt x="186" y="135"/>
                    </a:lnTo>
                    <a:cubicBezTo>
                      <a:pt x="143" y="136"/>
                      <a:pt x="106" y="145"/>
                      <a:pt x="84" y="152"/>
                    </a:cubicBezTo>
                    <a:lnTo>
                      <a:pt x="158" y="178"/>
                    </a:lnTo>
                    <a:lnTo>
                      <a:pt x="158" y="178"/>
                    </a:lnTo>
                    <a:cubicBezTo>
                      <a:pt x="161" y="179"/>
                      <a:pt x="162" y="182"/>
                      <a:pt x="163" y="184"/>
                    </a:cubicBezTo>
                    <a:lnTo>
                      <a:pt x="163" y="184"/>
                    </a:lnTo>
                    <a:cubicBezTo>
                      <a:pt x="164" y="187"/>
                      <a:pt x="164" y="191"/>
                      <a:pt x="162" y="193"/>
                    </a:cubicBezTo>
                    <a:lnTo>
                      <a:pt x="112" y="254"/>
                    </a:lnTo>
                    <a:lnTo>
                      <a:pt x="112" y="254"/>
                    </a:lnTo>
                    <a:cubicBezTo>
                      <a:pt x="111" y="254"/>
                      <a:pt x="109" y="255"/>
                      <a:pt x="109" y="256"/>
                    </a:cubicBezTo>
                    <a:lnTo>
                      <a:pt x="20" y="294"/>
                    </a:lnTo>
                    <a:lnTo>
                      <a:pt x="20" y="294"/>
                    </a:lnTo>
                    <a:cubicBezTo>
                      <a:pt x="20" y="297"/>
                      <a:pt x="22" y="300"/>
                      <a:pt x="25" y="303"/>
                    </a:cubicBezTo>
                    <a:lnTo>
                      <a:pt x="25" y="303"/>
                    </a:lnTo>
                    <a:cubicBezTo>
                      <a:pt x="32" y="311"/>
                      <a:pt x="47" y="316"/>
                      <a:pt x="66" y="316"/>
                    </a:cubicBezTo>
                    <a:lnTo>
                      <a:pt x="66" y="316"/>
                    </a:lnTo>
                    <a:cubicBezTo>
                      <a:pt x="68" y="316"/>
                      <a:pt x="71" y="317"/>
                      <a:pt x="73" y="319"/>
                    </a:cubicBezTo>
                    <a:lnTo>
                      <a:pt x="73" y="319"/>
                    </a:lnTo>
                    <a:cubicBezTo>
                      <a:pt x="74" y="321"/>
                      <a:pt x="75" y="324"/>
                      <a:pt x="74" y="326"/>
                    </a:cubicBezTo>
                    <a:lnTo>
                      <a:pt x="74" y="326"/>
                    </a:lnTo>
                    <a:cubicBezTo>
                      <a:pt x="74" y="327"/>
                      <a:pt x="73" y="337"/>
                      <a:pt x="80" y="343"/>
                    </a:cubicBezTo>
                    <a:lnTo>
                      <a:pt x="80" y="343"/>
                    </a:lnTo>
                    <a:cubicBezTo>
                      <a:pt x="86" y="352"/>
                      <a:pt x="98" y="356"/>
                      <a:pt x="116" y="355"/>
                    </a:cubicBezTo>
                    <a:lnTo>
                      <a:pt x="116" y="355"/>
                    </a:lnTo>
                    <a:lnTo>
                      <a:pt x="116" y="355"/>
                    </a:lnTo>
                    <a:cubicBezTo>
                      <a:pt x="120" y="355"/>
                      <a:pt x="123" y="357"/>
                      <a:pt x="125" y="361"/>
                    </a:cubicBezTo>
                    <a:lnTo>
                      <a:pt x="125" y="361"/>
                    </a:lnTo>
                    <a:cubicBezTo>
                      <a:pt x="126" y="363"/>
                      <a:pt x="135" y="383"/>
                      <a:pt x="169" y="377"/>
                    </a:cubicBezTo>
                    <a:lnTo>
                      <a:pt x="169" y="377"/>
                    </a:lnTo>
                    <a:cubicBezTo>
                      <a:pt x="191" y="374"/>
                      <a:pt x="278" y="349"/>
                      <a:pt x="279" y="349"/>
                    </a:cubicBezTo>
                    <a:lnTo>
                      <a:pt x="279" y="349"/>
                    </a:lnTo>
                    <a:cubicBezTo>
                      <a:pt x="280" y="348"/>
                      <a:pt x="281" y="348"/>
                      <a:pt x="281" y="348"/>
                    </a:cubicBezTo>
                    <a:close/>
                    <a:moveTo>
                      <a:pt x="738" y="497"/>
                    </a:moveTo>
                    <a:lnTo>
                      <a:pt x="738" y="497"/>
                    </a:lnTo>
                    <a:cubicBezTo>
                      <a:pt x="586" y="497"/>
                      <a:pt x="315" y="382"/>
                      <a:pt x="281" y="368"/>
                    </a:cubicBezTo>
                    <a:lnTo>
                      <a:pt x="281" y="368"/>
                    </a:lnTo>
                    <a:cubicBezTo>
                      <a:pt x="264" y="372"/>
                      <a:pt x="192" y="392"/>
                      <a:pt x="172" y="396"/>
                    </a:cubicBezTo>
                    <a:lnTo>
                      <a:pt x="172" y="396"/>
                    </a:lnTo>
                    <a:cubicBezTo>
                      <a:pt x="139" y="402"/>
                      <a:pt x="119" y="386"/>
                      <a:pt x="110" y="374"/>
                    </a:cubicBezTo>
                    <a:lnTo>
                      <a:pt x="110" y="374"/>
                    </a:lnTo>
                    <a:cubicBezTo>
                      <a:pt x="90" y="373"/>
                      <a:pt x="74" y="367"/>
                      <a:pt x="65" y="356"/>
                    </a:cubicBezTo>
                    <a:lnTo>
                      <a:pt x="65" y="356"/>
                    </a:lnTo>
                    <a:cubicBezTo>
                      <a:pt x="59" y="349"/>
                      <a:pt x="56" y="340"/>
                      <a:pt x="56" y="334"/>
                    </a:cubicBezTo>
                    <a:lnTo>
                      <a:pt x="56" y="334"/>
                    </a:lnTo>
                    <a:cubicBezTo>
                      <a:pt x="36" y="332"/>
                      <a:pt x="20" y="326"/>
                      <a:pt x="11" y="315"/>
                    </a:cubicBezTo>
                    <a:lnTo>
                      <a:pt x="11" y="315"/>
                    </a:lnTo>
                    <a:cubicBezTo>
                      <a:pt x="0" y="303"/>
                      <a:pt x="1" y="290"/>
                      <a:pt x="1" y="288"/>
                    </a:cubicBezTo>
                    <a:lnTo>
                      <a:pt x="1" y="288"/>
                    </a:lnTo>
                    <a:cubicBezTo>
                      <a:pt x="1" y="284"/>
                      <a:pt x="3" y="281"/>
                      <a:pt x="6" y="280"/>
                    </a:cubicBezTo>
                    <a:lnTo>
                      <a:pt x="99" y="240"/>
                    </a:lnTo>
                    <a:lnTo>
                      <a:pt x="139" y="191"/>
                    </a:lnTo>
                    <a:lnTo>
                      <a:pt x="54" y="161"/>
                    </a:lnTo>
                    <a:lnTo>
                      <a:pt x="54" y="161"/>
                    </a:lnTo>
                    <a:cubicBezTo>
                      <a:pt x="50" y="161"/>
                      <a:pt x="48" y="157"/>
                      <a:pt x="48" y="153"/>
                    </a:cubicBezTo>
                    <a:lnTo>
                      <a:pt x="48" y="153"/>
                    </a:lnTo>
                    <a:cubicBezTo>
                      <a:pt x="47" y="149"/>
                      <a:pt x="50" y="146"/>
                      <a:pt x="53" y="144"/>
                    </a:cubicBezTo>
                    <a:lnTo>
                      <a:pt x="53" y="144"/>
                    </a:lnTo>
                    <a:cubicBezTo>
                      <a:pt x="55" y="143"/>
                      <a:pt x="111" y="117"/>
                      <a:pt x="186" y="116"/>
                    </a:cubicBezTo>
                    <a:lnTo>
                      <a:pt x="187" y="116"/>
                    </a:lnTo>
                    <a:lnTo>
                      <a:pt x="187" y="116"/>
                    </a:lnTo>
                    <a:cubicBezTo>
                      <a:pt x="241" y="116"/>
                      <a:pt x="287" y="155"/>
                      <a:pt x="297" y="164"/>
                    </a:cubicBezTo>
                    <a:lnTo>
                      <a:pt x="646" y="241"/>
                    </a:lnTo>
                    <a:lnTo>
                      <a:pt x="646" y="241"/>
                    </a:lnTo>
                    <a:cubicBezTo>
                      <a:pt x="662" y="221"/>
                      <a:pt x="725" y="140"/>
                      <a:pt x="810" y="4"/>
                    </a:cubicBezTo>
                    <a:lnTo>
                      <a:pt x="810" y="4"/>
                    </a:lnTo>
                    <a:cubicBezTo>
                      <a:pt x="811" y="1"/>
                      <a:pt x="815" y="0"/>
                      <a:pt x="818" y="0"/>
                    </a:cubicBezTo>
                    <a:lnTo>
                      <a:pt x="818" y="0"/>
                    </a:lnTo>
                    <a:cubicBezTo>
                      <a:pt x="822" y="0"/>
                      <a:pt x="825" y="2"/>
                      <a:pt x="826" y="5"/>
                    </a:cubicBezTo>
                    <a:lnTo>
                      <a:pt x="826" y="5"/>
                    </a:lnTo>
                    <a:cubicBezTo>
                      <a:pt x="845" y="52"/>
                      <a:pt x="903" y="165"/>
                      <a:pt x="1031" y="221"/>
                    </a:cubicBezTo>
                    <a:lnTo>
                      <a:pt x="1031" y="221"/>
                    </a:lnTo>
                    <a:cubicBezTo>
                      <a:pt x="1034" y="222"/>
                      <a:pt x="1036" y="225"/>
                      <a:pt x="1037" y="228"/>
                    </a:cubicBezTo>
                    <a:lnTo>
                      <a:pt x="1037" y="228"/>
                    </a:lnTo>
                    <a:cubicBezTo>
                      <a:pt x="1037" y="231"/>
                      <a:pt x="1036" y="234"/>
                      <a:pt x="1033" y="237"/>
                    </a:cubicBezTo>
                    <a:lnTo>
                      <a:pt x="1033" y="237"/>
                    </a:lnTo>
                    <a:cubicBezTo>
                      <a:pt x="1027" y="243"/>
                      <a:pt x="949" y="333"/>
                      <a:pt x="906" y="391"/>
                    </a:cubicBezTo>
                    <a:lnTo>
                      <a:pt x="906" y="391"/>
                    </a:lnTo>
                    <a:cubicBezTo>
                      <a:pt x="906" y="392"/>
                      <a:pt x="906" y="392"/>
                      <a:pt x="906" y="392"/>
                    </a:cubicBezTo>
                    <a:lnTo>
                      <a:pt x="904" y="394"/>
                    </a:lnTo>
                    <a:lnTo>
                      <a:pt x="904" y="394"/>
                    </a:lnTo>
                    <a:cubicBezTo>
                      <a:pt x="865" y="434"/>
                      <a:pt x="815" y="484"/>
                      <a:pt x="792" y="491"/>
                    </a:cubicBezTo>
                    <a:lnTo>
                      <a:pt x="792" y="491"/>
                    </a:lnTo>
                    <a:cubicBezTo>
                      <a:pt x="777" y="495"/>
                      <a:pt x="758" y="497"/>
                      <a:pt x="738" y="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23">
                <a:extLst>
                  <a:ext uri="{FF2B5EF4-FFF2-40B4-BE49-F238E27FC236}">
                    <a16:creationId xmlns:a16="http://schemas.microsoft.com/office/drawing/2014/main" id="{295CEFD3-A0F6-4D57-A157-AABE8D41D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7738" y="8182506"/>
                <a:ext cx="714252" cy="1126322"/>
              </a:xfrm>
              <a:custGeom>
                <a:avLst/>
                <a:gdLst>
                  <a:gd name="T0" fmla="*/ 623 w 803"/>
                  <a:gd name="T1" fmla="*/ 1225 h 1264"/>
                  <a:gd name="T2" fmla="*/ 623 w 803"/>
                  <a:gd name="T3" fmla="*/ 1225 h 1264"/>
                  <a:gd name="T4" fmla="*/ 627 w 803"/>
                  <a:gd name="T5" fmla="*/ 787 h 1264"/>
                  <a:gd name="T6" fmla="*/ 627 w 803"/>
                  <a:gd name="T7" fmla="*/ 787 h 1264"/>
                  <a:gd name="T8" fmla="*/ 667 w 803"/>
                  <a:gd name="T9" fmla="*/ 102 h 1264"/>
                  <a:gd name="T10" fmla="*/ 667 w 803"/>
                  <a:gd name="T11" fmla="*/ 34 h 1264"/>
                  <a:gd name="T12" fmla="*/ 667 w 803"/>
                  <a:gd name="T13" fmla="*/ 34 h 1264"/>
                  <a:gd name="T14" fmla="*/ 380 w 803"/>
                  <a:gd name="T15" fmla="*/ 58 h 1264"/>
                  <a:gd name="T16" fmla="*/ 380 w 803"/>
                  <a:gd name="T17" fmla="*/ 108 h 1264"/>
                  <a:gd name="T18" fmla="*/ 380 w 803"/>
                  <a:gd name="T19" fmla="*/ 108 h 1264"/>
                  <a:gd name="T20" fmla="*/ 93 w 803"/>
                  <a:gd name="T21" fmla="*/ 364 h 1264"/>
                  <a:gd name="T22" fmla="*/ 93 w 803"/>
                  <a:gd name="T23" fmla="*/ 364 h 1264"/>
                  <a:gd name="T24" fmla="*/ 0 w 803"/>
                  <a:gd name="T25" fmla="*/ 498 h 1264"/>
                  <a:gd name="T26" fmla="*/ 0 w 803"/>
                  <a:gd name="T27" fmla="*/ 498 h 1264"/>
                  <a:gd name="T28" fmla="*/ 210 w 803"/>
                  <a:gd name="T29" fmla="*/ 719 h 1264"/>
                  <a:gd name="T30" fmla="*/ 210 w 803"/>
                  <a:gd name="T31" fmla="*/ 719 h 1264"/>
                  <a:gd name="T32" fmla="*/ 210 w 803"/>
                  <a:gd name="T33" fmla="*/ 719 h 1264"/>
                  <a:gd name="T34" fmla="*/ 210 w 803"/>
                  <a:gd name="T35" fmla="*/ 719 h 1264"/>
                  <a:gd name="T36" fmla="*/ 210 w 803"/>
                  <a:gd name="T37" fmla="*/ 719 h 1264"/>
                  <a:gd name="T38" fmla="*/ 210 w 803"/>
                  <a:gd name="T39" fmla="*/ 719 h 1264"/>
                  <a:gd name="T40" fmla="*/ 82 w 803"/>
                  <a:gd name="T41" fmla="*/ 875 h 1264"/>
                  <a:gd name="T42" fmla="*/ 82 w 803"/>
                  <a:gd name="T43" fmla="*/ 875 h 1264"/>
                  <a:gd name="T44" fmla="*/ 82 w 803"/>
                  <a:gd name="T45" fmla="*/ 875 h 1264"/>
                  <a:gd name="T46" fmla="*/ 82 w 803"/>
                  <a:gd name="T47" fmla="*/ 875 h 1264"/>
                  <a:gd name="T48" fmla="*/ 29 w 803"/>
                  <a:gd name="T49" fmla="*/ 1089 h 1264"/>
                  <a:gd name="T50" fmla="*/ 29 w 803"/>
                  <a:gd name="T51" fmla="*/ 1089 h 1264"/>
                  <a:gd name="T52" fmla="*/ 623 w 803"/>
                  <a:gd name="T53" fmla="*/ 1225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03" h="1264">
                    <a:moveTo>
                      <a:pt x="623" y="1225"/>
                    </a:moveTo>
                    <a:lnTo>
                      <a:pt x="623" y="1225"/>
                    </a:lnTo>
                    <a:cubicBezTo>
                      <a:pt x="577" y="1126"/>
                      <a:pt x="537" y="1005"/>
                      <a:pt x="627" y="787"/>
                    </a:cubicBezTo>
                    <a:lnTo>
                      <a:pt x="627" y="787"/>
                    </a:lnTo>
                    <a:cubicBezTo>
                      <a:pt x="744" y="504"/>
                      <a:pt x="802" y="227"/>
                      <a:pt x="667" y="102"/>
                    </a:cubicBezTo>
                    <a:lnTo>
                      <a:pt x="667" y="34"/>
                    </a:lnTo>
                    <a:lnTo>
                      <a:pt x="667" y="34"/>
                    </a:lnTo>
                    <a:cubicBezTo>
                      <a:pt x="667" y="34"/>
                      <a:pt x="502" y="0"/>
                      <a:pt x="380" y="58"/>
                    </a:cubicBezTo>
                    <a:lnTo>
                      <a:pt x="380" y="108"/>
                    </a:lnTo>
                    <a:lnTo>
                      <a:pt x="380" y="108"/>
                    </a:lnTo>
                    <a:cubicBezTo>
                      <a:pt x="380" y="108"/>
                      <a:pt x="256" y="131"/>
                      <a:pt x="93" y="364"/>
                    </a:cubicBezTo>
                    <a:lnTo>
                      <a:pt x="93" y="364"/>
                    </a:lnTo>
                    <a:cubicBezTo>
                      <a:pt x="58" y="413"/>
                      <a:pt x="28" y="457"/>
                      <a:pt x="0" y="498"/>
                    </a:cubicBezTo>
                    <a:lnTo>
                      <a:pt x="0" y="498"/>
                    </a:lnTo>
                    <a:cubicBezTo>
                      <a:pt x="19" y="543"/>
                      <a:pt x="78" y="661"/>
                      <a:pt x="210" y="719"/>
                    </a:cubicBezTo>
                    <a:lnTo>
                      <a:pt x="210" y="719"/>
                    </a:lnTo>
                    <a:cubicBezTo>
                      <a:pt x="210" y="718"/>
                      <a:pt x="210" y="718"/>
                      <a:pt x="210" y="719"/>
                    </a:cubicBezTo>
                    <a:lnTo>
                      <a:pt x="210" y="719"/>
                    </a:lnTo>
                    <a:lnTo>
                      <a:pt x="210" y="719"/>
                    </a:lnTo>
                    <a:lnTo>
                      <a:pt x="210" y="719"/>
                    </a:lnTo>
                    <a:cubicBezTo>
                      <a:pt x="206" y="721"/>
                      <a:pt x="125" y="815"/>
                      <a:pt x="82" y="875"/>
                    </a:cubicBezTo>
                    <a:lnTo>
                      <a:pt x="82" y="875"/>
                    </a:lnTo>
                    <a:lnTo>
                      <a:pt x="82" y="875"/>
                    </a:lnTo>
                    <a:lnTo>
                      <a:pt x="82" y="875"/>
                    </a:lnTo>
                    <a:cubicBezTo>
                      <a:pt x="82" y="875"/>
                      <a:pt x="59" y="966"/>
                      <a:pt x="29" y="1089"/>
                    </a:cubicBezTo>
                    <a:lnTo>
                      <a:pt x="29" y="1089"/>
                    </a:lnTo>
                    <a:cubicBezTo>
                      <a:pt x="75" y="1143"/>
                      <a:pt x="227" y="1263"/>
                      <a:pt x="623" y="122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24">
                <a:extLst>
                  <a:ext uri="{FF2B5EF4-FFF2-40B4-BE49-F238E27FC236}">
                    <a16:creationId xmlns:a16="http://schemas.microsoft.com/office/drawing/2014/main" id="{C049F97F-2A8D-4598-8A6D-6FA6B8E51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9889" y="8174657"/>
                <a:ext cx="722101" cy="1122397"/>
              </a:xfrm>
              <a:custGeom>
                <a:avLst/>
                <a:gdLst>
                  <a:gd name="T0" fmla="*/ 48 w 813"/>
                  <a:gd name="T1" fmla="*/ 1096 h 1260"/>
                  <a:gd name="T2" fmla="*/ 618 w 813"/>
                  <a:gd name="T3" fmla="*/ 1226 h 1260"/>
                  <a:gd name="T4" fmla="*/ 627 w 813"/>
                  <a:gd name="T5" fmla="*/ 792 h 1260"/>
                  <a:gd name="T6" fmla="*/ 670 w 813"/>
                  <a:gd name="T7" fmla="*/ 118 h 1260"/>
                  <a:gd name="T8" fmla="*/ 668 w 813"/>
                  <a:gd name="T9" fmla="*/ 51 h 1260"/>
                  <a:gd name="T10" fmla="*/ 398 w 813"/>
                  <a:gd name="T11" fmla="*/ 73 h 1260"/>
                  <a:gd name="T12" fmla="*/ 398 w 813"/>
                  <a:gd name="T13" fmla="*/ 117 h 1260"/>
                  <a:gd name="T14" fmla="*/ 390 w 813"/>
                  <a:gd name="T15" fmla="*/ 127 h 1260"/>
                  <a:gd name="T16" fmla="*/ 110 w 813"/>
                  <a:gd name="T17" fmla="*/ 378 h 1260"/>
                  <a:gd name="T18" fmla="*/ 20 w 813"/>
                  <a:gd name="T19" fmla="*/ 508 h 1260"/>
                  <a:gd name="T20" fmla="*/ 222 w 813"/>
                  <a:gd name="T21" fmla="*/ 718 h 1260"/>
                  <a:gd name="T22" fmla="*/ 225 w 813"/>
                  <a:gd name="T23" fmla="*/ 720 h 1260"/>
                  <a:gd name="T24" fmla="*/ 228 w 813"/>
                  <a:gd name="T25" fmla="*/ 732 h 1260"/>
                  <a:gd name="T26" fmla="*/ 224 w 813"/>
                  <a:gd name="T27" fmla="*/ 735 h 1260"/>
                  <a:gd name="T28" fmla="*/ 100 w 813"/>
                  <a:gd name="T29" fmla="*/ 887 h 1260"/>
                  <a:gd name="T30" fmla="*/ 486 w 813"/>
                  <a:gd name="T31" fmla="*/ 1251 h 1260"/>
                  <a:gd name="T32" fmla="*/ 31 w 813"/>
                  <a:gd name="T33" fmla="*/ 1105 h 1260"/>
                  <a:gd name="T34" fmla="*/ 28 w 813"/>
                  <a:gd name="T35" fmla="*/ 1097 h 1260"/>
                  <a:gd name="T36" fmla="*/ 82 w 813"/>
                  <a:gd name="T37" fmla="*/ 883 h 1260"/>
                  <a:gd name="T38" fmla="*/ 84 w 813"/>
                  <a:gd name="T39" fmla="*/ 877 h 1260"/>
                  <a:gd name="T40" fmla="*/ 204 w 813"/>
                  <a:gd name="T41" fmla="*/ 730 h 1260"/>
                  <a:gd name="T42" fmla="*/ 1 w 813"/>
                  <a:gd name="T43" fmla="*/ 510 h 1260"/>
                  <a:gd name="T44" fmla="*/ 2 w 813"/>
                  <a:gd name="T45" fmla="*/ 502 h 1260"/>
                  <a:gd name="T46" fmla="*/ 94 w 813"/>
                  <a:gd name="T47" fmla="*/ 367 h 1260"/>
                  <a:gd name="T48" fmla="*/ 380 w 813"/>
                  <a:gd name="T49" fmla="*/ 111 h 1260"/>
                  <a:gd name="T50" fmla="*/ 380 w 813"/>
                  <a:gd name="T51" fmla="*/ 67 h 1260"/>
                  <a:gd name="T52" fmla="*/ 385 w 813"/>
                  <a:gd name="T53" fmla="*/ 58 h 1260"/>
                  <a:gd name="T54" fmla="*/ 679 w 813"/>
                  <a:gd name="T55" fmla="*/ 34 h 1260"/>
                  <a:gd name="T56" fmla="*/ 686 w 813"/>
                  <a:gd name="T57" fmla="*/ 107 h 1260"/>
                  <a:gd name="T58" fmla="*/ 645 w 813"/>
                  <a:gd name="T59" fmla="*/ 800 h 1260"/>
                  <a:gd name="T60" fmla="*/ 640 w 813"/>
                  <a:gd name="T61" fmla="*/ 1230 h 1260"/>
                  <a:gd name="T62" fmla="*/ 640 w 813"/>
                  <a:gd name="T63" fmla="*/ 1239 h 1260"/>
                  <a:gd name="T64" fmla="*/ 634 w 813"/>
                  <a:gd name="T65" fmla="*/ 1243 h 1260"/>
                  <a:gd name="T66" fmla="*/ 486 w 813"/>
                  <a:gd name="T67" fmla="*/ 1251 h 1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3" h="1260">
                    <a:moveTo>
                      <a:pt x="48" y="1096"/>
                    </a:moveTo>
                    <a:lnTo>
                      <a:pt x="48" y="1096"/>
                    </a:lnTo>
                    <a:cubicBezTo>
                      <a:pt x="97" y="1150"/>
                      <a:pt x="246" y="1259"/>
                      <a:pt x="618" y="1226"/>
                    </a:cubicBezTo>
                    <a:lnTo>
                      <a:pt x="618" y="1226"/>
                    </a:lnTo>
                    <a:cubicBezTo>
                      <a:pt x="574" y="1129"/>
                      <a:pt x="538" y="1007"/>
                      <a:pt x="627" y="792"/>
                    </a:cubicBezTo>
                    <a:lnTo>
                      <a:pt x="627" y="792"/>
                    </a:lnTo>
                    <a:cubicBezTo>
                      <a:pt x="725" y="557"/>
                      <a:pt x="812" y="248"/>
                      <a:pt x="670" y="118"/>
                    </a:cubicBezTo>
                    <a:lnTo>
                      <a:pt x="670" y="118"/>
                    </a:lnTo>
                    <a:cubicBezTo>
                      <a:pt x="669" y="117"/>
                      <a:pt x="668" y="114"/>
                      <a:pt x="668" y="111"/>
                    </a:cubicBezTo>
                    <a:lnTo>
                      <a:pt x="668" y="51"/>
                    </a:lnTo>
                    <a:lnTo>
                      <a:pt x="668" y="51"/>
                    </a:lnTo>
                    <a:cubicBezTo>
                      <a:pt x="634" y="45"/>
                      <a:pt x="502" y="28"/>
                      <a:pt x="398" y="73"/>
                    </a:cubicBezTo>
                    <a:lnTo>
                      <a:pt x="398" y="117"/>
                    </a:lnTo>
                    <a:lnTo>
                      <a:pt x="398" y="117"/>
                    </a:lnTo>
                    <a:cubicBezTo>
                      <a:pt x="398" y="121"/>
                      <a:pt x="396" y="126"/>
                      <a:pt x="390" y="127"/>
                    </a:cubicBezTo>
                    <a:lnTo>
                      <a:pt x="390" y="127"/>
                    </a:lnTo>
                    <a:cubicBezTo>
                      <a:pt x="390" y="127"/>
                      <a:pt x="269" y="151"/>
                      <a:pt x="110" y="378"/>
                    </a:cubicBezTo>
                    <a:lnTo>
                      <a:pt x="110" y="378"/>
                    </a:lnTo>
                    <a:cubicBezTo>
                      <a:pt x="79" y="422"/>
                      <a:pt x="48" y="466"/>
                      <a:pt x="20" y="508"/>
                    </a:cubicBezTo>
                    <a:lnTo>
                      <a:pt x="20" y="508"/>
                    </a:lnTo>
                    <a:cubicBezTo>
                      <a:pt x="40" y="557"/>
                      <a:pt x="98" y="665"/>
                      <a:pt x="222" y="718"/>
                    </a:cubicBezTo>
                    <a:lnTo>
                      <a:pt x="222" y="718"/>
                    </a:lnTo>
                    <a:cubicBezTo>
                      <a:pt x="223" y="718"/>
                      <a:pt x="224" y="719"/>
                      <a:pt x="225" y="720"/>
                    </a:cubicBezTo>
                    <a:lnTo>
                      <a:pt x="225" y="720"/>
                    </a:lnTo>
                    <a:cubicBezTo>
                      <a:pt x="229" y="723"/>
                      <a:pt x="229" y="728"/>
                      <a:pt x="228" y="732"/>
                    </a:cubicBezTo>
                    <a:lnTo>
                      <a:pt x="228" y="732"/>
                    </a:lnTo>
                    <a:cubicBezTo>
                      <a:pt x="227" y="733"/>
                      <a:pt x="226" y="735"/>
                      <a:pt x="224" y="735"/>
                    </a:cubicBezTo>
                    <a:lnTo>
                      <a:pt x="224" y="735"/>
                    </a:lnTo>
                    <a:cubicBezTo>
                      <a:pt x="216" y="744"/>
                      <a:pt x="142" y="831"/>
                      <a:pt x="100" y="887"/>
                    </a:cubicBezTo>
                    <a:lnTo>
                      <a:pt x="100" y="887"/>
                    </a:lnTo>
                    <a:cubicBezTo>
                      <a:pt x="97" y="900"/>
                      <a:pt x="75" y="985"/>
                      <a:pt x="48" y="1096"/>
                    </a:cubicBezTo>
                    <a:close/>
                    <a:moveTo>
                      <a:pt x="486" y="1251"/>
                    </a:moveTo>
                    <a:lnTo>
                      <a:pt x="486" y="1251"/>
                    </a:lnTo>
                    <a:cubicBezTo>
                      <a:pt x="194" y="1251"/>
                      <a:pt x="72" y="1153"/>
                      <a:pt x="31" y="1105"/>
                    </a:cubicBezTo>
                    <a:lnTo>
                      <a:pt x="31" y="1105"/>
                    </a:lnTo>
                    <a:cubicBezTo>
                      <a:pt x="28" y="1103"/>
                      <a:pt x="28" y="1100"/>
                      <a:pt x="28" y="1097"/>
                    </a:cubicBezTo>
                    <a:lnTo>
                      <a:pt x="28" y="1097"/>
                    </a:lnTo>
                    <a:cubicBezTo>
                      <a:pt x="57" y="983"/>
                      <a:pt x="79" y="896"/>
                      <a:pt x="82" y="883"/>
                    </a:cubicBezTo>
                    <a:lnTo>
                      <a:pt x="82" y="883"/>
                    </a:lnTo>
                    <a:cubicBezTo>
                      <a:pt x="82" y="881"/>
                      <a:pt x="82" y="879"/>
                      <a:pt x="84" y="877"/>
                    </a:cubicBezTo>
                    <a:lnTo>
                      <a:pt x="84" y="877"/>
                    </a:lnTo>
                    <a:cubicBezTo>
                      <a:pt x="118" y="831"/>
                      <a:pt x="180" y="758"/>
                      <a:pt x="204" y="730"/>
                    </a:cubicBezTo>
                    <a:lnTo>
                      <a:pt x="204" y="730"/>
                    </a:lnTo>
                    <a:cubicBezTo>
                      <a:pt x="77" y="671"/>
                      <a:pt x="20" y="558"/>
                      <a:pt x="1" y="510"/>
                    </a:cubicBezTo>
                    <a:lnTo>
                      <a:pt x="1" y="510"/>
                    </a:lnTo>
                    <a:cubicBezTo>
                      <a:pt x="0" y="508"/>
                      <a:pt x="0" y="505"/>
                      <a:pt x="2" y="502"/>
                    </a:cubicBezTo>
                    <a:lnTo>
                      <a:pt x="2" y="502"/>
                    </a:lnTo>
                    <a:cubicBezTo>
                      <a:pt x="31" y="458"/>
                      <a:pt x="62" y="413"/>
                      <a:pt x="94" y="367"/>
                    </a:cubicBezTo>
                    <a:lnTo>
                      <a:pt x="94" y="367"/>
                    </a:lnTo>
                    <a:cubicBezTo>
                      <a:pt x="237" y="164"/>
                      <a:pt x="350" y="119"/>
                      <a:pt x="380" y="111"/>
                    </a:cubicBezTo>
                    <a:lnTo>
                      <a:pt x="380" y="67"/>
                    </a:lnTo>
                    <a:lnTo>
                      <a:pt x="380" y="67"/>
                    </a:lnTo>
                    <a:cubicBezTo>
                      <a:pt x="380" y="63"/>
                      <a:pt x="382" y="60"/>
                      <a:pt x="385" y="58"/>
                    </a:cubicBezTo>
                    <a:lnTo>
                      <a:pt x="385" y="58"/>
                    </a:lnTo>
                    <a:cubicBezTo>
                      <a:pt x="509" y="0"/>
                      <a:pt x="672" y="32"/>
                      <a:pt x="679" y="34"/>
                    </a:cubicBezTo>
                    <a:lnTo>
                      <a:pt x="679" y="34"/>
                    </a:lnTo>
                    <a:cubicBezTo>
                      <a:pt x="683" y="35"/>
                      <a:pt x="686" y="39"/>
                      <a:pt x="686" y="43"/>
                    </a:cubicBezTo>
                    <a:lnTo>
                      <a:pt x="686" y="107"/>
                    </a:lnTo>
                    <a:lnTo>
                      <a:pt x="686" y="107"/>
                    </a:lnTo>
                    <a:cubicBezTo>
                      <a:pt x="802" y="219"/>
                      <a:pt x="788" y="452"/>
                      <a:pt x="645" y="800"/>
                    </a:cubicBezTo>
                    <a:lnTo>
                      <a:pt x="645" y="800"/>
                    </a:lnTo>
                    <a:cubicBezTo>
                      <a:pt x="555" y="1016"/>
                      <a:pt x="596" y="1135"/>
                      <a:pt x="640" y="1230"/>
                    </a:cubicBezTo>
                    <a:lnTo>
                      <a:pt x="640" y="1230"/>
                    </a:lnTo>
                    <a:cubicBezTo>
                      <a:pt x="642" y="1233"/>
                      <a:pt x="642" y="1236"/>
                      <a:pt x="640" y="1239"/>
                    </a:cubicBezTo>
                    <a:lnTo>
                      <a:pt x="640" y="1239"/>
                    </a:lnTo>
                    <a:cubicBezTo>
                      <a:pt x="639" y="1241"/>
                      <a:pt x="636" y="1243"/>
                      <a:pt x="634" y="1243"/>
                    </a:cubicBezTo>
                    <a:lnTo>
                      <a:pt x="634" y="1243"/>
                    </a:lnTo>
                    <a:cubicBezTo>
                      <a:pt x="581" y="1248"/>
                      <a:pt x="531" y="1251"/>
                      <a:pt x="486" y="1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25">
                <a:extLst>
                  <a:ext uri="{FF2B5EF4-FFF2-40B4-BE49-F238E27FC236}">
                    <a16:creationId xmlns:a16="http://schemas.microsoft.com/office/drawing/2014/main" id="{BE2695B3-5CB9-4198-8D42-7F50EE830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2155" y="11086609"/>
                <a:ext cx="286487" cy="211921"/>
              </a:xfrm>
              <a:custGeom>
                <a:avLst/>
                <a:gdLst>
                  <a:gd name="T0" fmla="*/ 89 w 321"/>
                  <a:gd name="T1" fmla="*/ 116 h 238"/>
                  <a:gd name="T2" fmla="*/ 89 w 321"/>
                  <a:gd name="T3" fmla="*/ 116 h 238"/>
                  <a:gd name="T4" fmla="*/ 0 w 321"/>
                  <a:gd name="T5" fmla="*/ 176 h 238"/>
                  <a:gd name="T6" fmla="*/ 0 w 321"/>
                  <a:gd name="T7" fmla="*/ 176 h 238"/>
                  <a:gd name="T8" fmla="*/ 58 w 321"/>
                  <a:gd name="T9" fmla="*/ 237 h 238"/>
                  <a:gd name="T10" fmla="*/ 58 w 321"/>
                  <a:gd name="T11" fmla="*/ 237 h 238"/>
                  <a:gd name="T12" fmla="*/ 302 w 321"/>
                  <a:gd name="T13" fmla="*/ 203 h 238"/>
                  <a:gd name="T14" fmla="*/ 300 w 321"/>
                  <a:gd name="T15" fmla="*/ 163 h 238"/>
                  <a:gd name="T16" fmla="*/ 300 w 321"/>
                  <a:gd name="T17" fmla="*/ 163 h 238"/>
                  <a:gd name="T18" fmla="*/ 320 w 321"/>
                  <a:gd name="T19" fmla="*/ 45 h 238"/>
                  <a:gd name="T20" fmla="*/ 320 w 321"/>
                  <a:gd name="T21" fmla="*/ 45 h 238"/>
                  <a:gd name="T22" fmla="*/ 93 w 321"/>
                  <a:gd name="T23" fmla="*/ 0 h 238"/>
                  <a:gd name="T24" fmla="*/ 93 w 321"/>
                  <a:gd name="T25" fmla="*/ 0 h 238"/>
                  <a:gd name="T26" fmla="*/ 89 w 321"/>
                  <a:gd name="T27" fmla="*/ 116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1" h="238">
                    <a:moveTo>
                      <a:pt x="89" y="116"/>
                    </a:moveTo>
                    <a:lnTo>
                      <a:pt x="89" y="116"/>
                    </a:lnTo>
                    <a:cubicBezTo>
                      <a:pt x="89" y="116"/>
                      <a:pt x="59" y="144"/>
                      <a:pt x="0" y="176"/>
                    </a:cubicBezTo>
                    <a:lnTo>
                      <a:pt x="0" y="176"/>
                    </a:lnTo>
                    <a:cubicBezTo>
                      <a:pt x="50" y="188"/>
                      <a:pt x="58" y="237"/>
                      <a:pt x="58" y="237"/>
                    </a:cubicBezTo>
                    <a:lnTo>
                      <a:pt x="58" y="237"/>
                    </a:lnTo>
                    <a:cubicBezTo>
                      <a:pt x="158" y="205"/>
                      <a:pt x="250" y="201"/>
                      <a:pt x="302" y="203"/>
                    </a:cubicBezTo>
                    <a:lnTo>
                      <a:pt x="300" y="163"/>
                    </a:lnTo>
                    <a:lnTo>
                      <a:pt x="300" y="163"/>
                    </a:lnTo>
                    <a:cubicBezTo>
                      <a:pt x="300" y="163"/>
                      <a:pt x="309" y="118"/>
                      <a:pt x="320" y="45"/>
                    </a:cubicBezTo>
                    <a:lnTo>
                      <a:pt x="320" y="45"/>
                    </a:lnTo>
                    <a:cubicBezTo>
                      <a:pt x="225" y="39"/>
                      <a:pt x="138" y="16"/>
                      <a:pt x="93" y="0"/>
                    </a:cubicBezTo>
                    <a:lnTo>
                      <a:pt x="93" y="0"/>
                    </a:lnTo>
                    <a:cubicBezTo>
                      <a:pt x="95" y="52"/>
                      <a:pt x="93" y="94"/>
                      <a:pt x="89" y="1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26">
                <a:extLst>
                  <a:ext uri="{FF2B5EF4-FFF2-40B4-BE49-F238E27FC236}">
                    <a16:creationId xmlns:a16="http://schemas.microsoft.com/office/drawing/2014/main" id="{A8D745EB-812C-45E2-A34F-F38A1A6E4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64306" y="11078760"/>
                <a:ext cx="302185" cy="227619"/>
              </a:xfrm>
              <a:custGeom>
                <a:avLst/>
                <a:gdLst>
                  <a:gd name="T0" fmla="*/ 99 w 341"/>
                  <a:gd name="T1" fmla="*/ 125 h 257"/>
                  <a:gd name="T2" fmla="*/ 99 w 341"/>
                  <a:gd name="T3" fmla="*/ 125 h 257"/>
                  <a:gd name="T4" fmla="*/ 32 w 341"/>
                  <a:gd name="T5" fmla="*/ 183 h 257"/>
                  <a:gd name="T6" fmla="*/ 32 w 341"/>
                  <a:gd name="T7" fmla="*/ 183 h 257"/>
                  <a:gd name="T8" fmla="*/ 73 w 341"/>
                  <a:gd name="T9" fmla="*/ 235 h 257"/>
                  <a:gd name="T10" fmla="*/ 73 w 341"/>
                  <a:gd name="T11" fmla="*/ 235 h 257"/>
                  <a:gd name="T12" fmla="*/ 302 w 341"/>
                  <a:gd name="T13" fmla="*/ 203 h 257"/>
                  <a:gd name="T14" fmla="*/ 300 w 341"/>
                  <a:gd name="T15" fmla="*/ 173 h 257"/>
                  <a:gd name="T16" fmla="*/ 300 w 341"/>
                  <a:gd name="T17" fmla="*/ 173 h 257"/>
                  <a:gd name="T18" fmla="*/ 300 w 341"/>
                  <a:gd name="T19" fmla="*/ 170 h 257"/>
                  <a:gd name="T20" fmla="*/ 300 w 341"/>
                  <a:gd name="T21" fmla="*/ 170 h 257"/>
                  <a:gd name="T22" fmla="*/ 319 w 341"/>
                  <a:gd name="T23" fmla="*/ 62 h 257"/>
                  <a:gd name="T24" fmla="*/ 319 w 341"/>
                  <a:gd name="T25" fmla="*/ 62 h 257"/>
                  <a:gd name="T26" fmla="*/ 112 w 341"/>
                  <a:gd name="T27" fmla="*/ 22 h 257"/>
                  <a:gd name="T28" fmla="*/ 112 w 341"/>
                  <a:gd name="T29" fmla="*/ 22 h 257"/>
                  <a:gd name="T30" fmla="*/ 109 w 341"/>
                  <a:gd name="T31" fmla="*/ 127 h 257"/>
                  <a:gd name="T32" fmla="*/ 109 w 341"/>
                  <a:gd name="T33" fmla="*/ 127 h 257"/>
                  <a:gd name="T34" fmla="*/ 106 w 341"/>
                  <a:gd name="T35" fmla="*/ 132 h 257"/>
                  <a:gd name="T36" fmla="*/ 106 w 341"/>
                  <a:gd name="T37" fmla="*/ 132 h 257"/>
                  <a:gd name="T38" fmla="*/ 32 w 341"/>
                  <a:gd name="T39" fmla="*/ 183 h 257"/>
                  <a:gd name="T40" fmla="*/ 68 w 341"/>
                  <a:gd name="T41" fmla="*/ 256 h 257"/>
                  <a:gd name="T42" fmla="*/ 68 w 341"/>
                  <a:gd name="T43" fmla="*/ 256 h 257"/>
                  <a:gd name="T44" fmla="*/ 63 w 341"/>
                  <a:gd name="T45" fmla="*/ 254 h 257"/>
                  <a:gd name="T46" fmla="*/ 63 w 341"/>
                  <a:gd name="T47" fmla="*/ 254 h 257"/>
                  <a:gd name="T48" fmla="*/ 58 w 341"/>
                  <a:gd name="T49" fmla="*/ 248 h 257"/>
                  <a:gd name="T50" fmla="*/ 58 w 341"/>
                  <a:gd name="T51" fmla="*/ 248 h 257"/>
                  <a:gd name="T52" fmla="*/ 8 w 341"/>
                  <a:gd name="T53" fmla="*/ 193 h 257"/>
                  <a:gd name="T54" fmla="*/ 8 w 341"/>
                  <a:gd name="T55" fmla="*/ 193 h 257"/>
                  <a:gd name="T56" fmla="*/ 0 w 341"/>
                  <a:gd name="T57" fmla="*/ 186 h 257"/>
                  <a:gd name="T58" fmla="*/ 0 w 341"/>
                  <a:gd name="T59" fmla="*/ 186 h 257"/>
                  <a:gd name="T60" fmla="*/ 5 w 341"/>
                  <a:gd name="T61" fmla="*/ 176 h 257"/>
                  <a:gd name="T62" fmla="*/ 5 w 341"/>
                  <a:gd name="T63" fmla="*/ 176 h 257"/>
                  <a:gd name="T64" fmla="*/ 91 w 341"/>
                  <a:gd name="T65" fmla="*/ 120 h 257"/>
                  <a:gd name="T66" fmla="*/ 91 w 341"/>
                  <a:gd name="T67" fmla="*/ 120 h 257"/>
                  <a:gd name="T68" fmla="*/ 93 w 341"/>
                  <a:gd name="T69" fmla="*/ 10 h 257"/>
                  <a:gd name="T70" fmla="*/ 93 w 341"/>
                  <a:gd name="T71" fmla="*/ 10 h 257"/>
                  <a:gd name="T72" fmla="*/ 98 w 341"/>
                  <a:gd name="T73" fmla="*/ 2 h 257"/>
                  <a:gd name="T74" fmla="*/ 98 w 341"/>
                  <a:gd name="T75" fmla="*/ 2 h 257"/>
                  <a:gd name="T76" fmla="*/ 105 w 341"/>
                  <a:gd name="T77" fmla="*/ 1 h 257"/>
                  <a:gd name="T78" fmla="*/ 105 w 341"/>
                  <a:gd name="T79" fmla="*/ 1 h 257"/>
                  <a:gd name="T80" fmla="*/ 331 w 341"/>
                  <a:gd name="T81" fmla="*/ 44 h 257"/>
                  <a:gd name="T82" fmla="*/ 331 w 341"/>
                  <a:gd name="T83" fmla="*/ 44 h 257"/>
                  <a:gd name="T84" fmla="*/ 337 w 341"/>
                  <a:gd name="T85" fmla="*/ 48 h 257"/>
                  <a:gd name="T86" fmla="*/ 337 w 341"/>
                  <a:gd name="T87" fmla="*/ 48 h 257"/>
                  <a:gd name="T88" fmla="*/ 340 w 341"/>
                  <a:gd name="T89" fmla="*/ 55 h 257"/>
                  <a:gd name="T90" fmla="*/ 340 w 341"/>
                  <a:gd name="T91" fmla="*/ 55 h 257"/>
                  <a:gd name="T92" fmla="*/ 319 w 341"/>
                  <a:gd name="T93" fmla="*/ 173 h 257"/>
                  <a:gd name="T94" fmla="*/ 321 w 341"/>
                  <a:gd name="T95" fmla="*/ 212 h 257"/>
                  <a:gd name="T96" fmla="*/ 321 w 341"/>
                  <a:gd name="T97" fmla="*/ 212 h 257"/>
                  <a:gd name="T98" fmla="*/ 319 w 341"/>
                  <a:gd name="T99" fmla="*/ 219 h 257"/>
                  <a:gd name="T100" fmla="*/ 319 w 341"/>
                  <a:gd name="T101" fmla="*/ 219 h 257"/>
                  <a:gd name="T102" fmla="*/ 312 w 341"/>
                  <a:gd name="T103" fmla="*/ 222 h 257"/>
                  <a:gd name="T104" fmla="*/ 312 w 341"/>
                  <a:gd name="T105" fmla="*/ 222 h 257"/>
                  <a:gd name="T106" fmla="*/ 70 w 341"/>
                  <a:gd name="T107" fmla="*/ 256 h 257"/>
                  <a:gd name="T108" fmla="*/ 70 w 341"/>
                  <a:gd name="T109" fmla="*/ 256 h 257"/>
                  <a:gd name="T110" fmla="*/ 68 w 341"/>
                  <a:gd name="T111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1" h="257">
                    <a:moveTo>
                      <a:pt x="99" y="125"/>
                    </a:moveTo>
                    <a:lnTo>
                      <a:pt x="99" y="125"/>
                    </a:lnTo>
                    <a:close/>
                    <a:moveTo>
                      <a:pt x="32" y="183"/>
                    </a:moveTo>
                    <a:lnTo>
                      <a:pt x="32" y="183"/>
                    </a:lnTo>
                    <a:cubicBezTo>
                      <a:pt x="58" y="197"/>
                      <a:pt x="69" y="221"/>
                      <a:pt x="73" y="235"/>
                    </a:cubicBezTo>
                    <a:lnTo>
                      <a:pt x="73" y="235"/>
                    </a:lnTo>
                    <a:cubicBezTo>
                      <a:pt x="167" y="206"/>
                      <a:pt x="253" y="202"/>
                      <a:pt x="302" y="203"/>
                    </a:cubicBezTo>
                    <a:lnTo>
                      <a:pt x="300" y="173"/>
                    </a:lnTo>
                    <a:lnTo>
                      <a:pt x="300" y="173"/>
                    </a:lnTo>
                    <a:cubicBezTo>
                      <a:pt x="300" y="172"/>
                      <a:pt x="300" y="171"/>
                      <a:pt x="300" y="170"/>
                    </a:cubicBezTo>
                    <a:lnTo>
                      <a:pt x="300" y="170"/>
                    </a:lnTo>
                    <a:cubicBezTo>
                      <a:pt x="300" y="170"/>
                      <a:pt x="309" y="128"/>
                      <a:pt x="319" y="62"/>
                    </a:cubicBezTo>
                    <a:lnTo>
                      <a:pt x="319" y="62"/>
                    </a:lnTo>
                    <a:cubicBezTo>
                      <a:pt x="235" y="56"/>
                      <a:pt x="158" y="37"/>
                      <a:pt x="112" y="22"/>
                    </a:cubicBezTo>
                    <a:lnTo>
                      <a:pt x="112" y="22"/>
                    </a:lnTo>
                    <a:cubicBezTo>
                      <a:pt x="114" y="72"/>
                      <a:pt x="112" y="107"/>
                      <a:pt x="109" y="127"/>
                    </a:cubicBezTo>
                    <a:lnTo>
                      <a:pt x="109" y="127"/>
                    </a:lnTo>
                    <a:cubicBezTo>
                      <a:pt x="108" y="128"/>
                      <a:pt x="107" y="130"/>
                      <a:pt x="106" y="132"/>
                    </a:cubicBezTo>
                    <a:lnTo>
                      <a:pt x="106" y="132"/>
                    </a:lnTo>
                    <a:cubicBezTo>
                      <a:pt x="105" y="133"/>
                      <a:pt x="80" y="156"/>
                      <a:pt x="32" y="183"/>
                    </a:cubicBezTo>
                    <a:close/>
                    <a:moveTo>
                      <a:pt x="68" y="256"/>
                    </a:moveTo>
                    <a:lnTo>
                      <a:pt x="68" y="256"/>
                    </a:lnTo>
                    <a:cubicBezTo>
                      <a:pt x="66" y="256"/>
                      <a:pt x="64" y="255"/>
                      <a:pt x="63" y="254"/>
                    </a:cubicBezTo>
                    <a:lnTo>
                      <a:pt x="63" y="254"/>
                    </a:lnTo>
                    <a:cubicBezTo>
                      <a:pt x="60" y="253"/>
                      <a:pt x="58" y="251"/>
                      <a:pt x="58" y="248"/>
                    </a:cubicBezTo>
                    <a:lnTo>
                      <a:pt x="58" y="248"/>
                    </a:lnTo>
                    <a:cubicBezTo>
                      <a:pt x="58" y="246"/>
                      <a:pt x="50" y="204"/>
                      <a:pt x="8" y="193"/>
                    </a:cubicBezTo>
                    <a:lnTo>
                      <a:pt x="8" y="193"/>
                    </a:lnTo>
                    <a:cubicBezTo>
                      <a:pt x="3" y="192"/>
                      <a:pt x="1" y="190"/>
                      <a:pt x="0" y="186"/>
                    </a:cubicBezTo>
                    <a:lnTo>
                      <a:pt x="0" y="186"/>
                    </a:lnTo>
                    <a:cubicBezTo>
                      <a:pt x="0" y="182"/>
                      <a:pt x="2" y="178"/>
                      <a:pt x="5" y="176"/>
                    </a:cubicBezTo>
                    <a:lnTo>
                      <a:pt x="5" y="176"/>
                    </a:lnTo>
                    <a:cubicBezTo>
                      <a:pt x="54" y="150"/>
                      <a:pt x="83" y="127"/>
                      <a:pt x="91" y="120"/>
                    </a:cubicBezTo>
                    <a:lnTo>
                      <a:pt x="91" y="120"/>
                    </a:lnTo>
                    <a:cubicBezTo>
                      <a:pt x="94" y="100"/>
                      <a:pt x="95" y="62"/>
                      <a:pt x="93" y="10"/>
                    </a:cubicBezTo>
                    <a:lnTo>
                      <a:pt x="93" y="10"/>
                    </a:lnTo>
                    <a:cubicBezTo>
                      <a:pt x="93" y="7"/>
                      <a:pt x="95" y="4"/>
                      <a:pt x="98" y="2"/>
                    </a:cubicBezTo>
                    <a:lnTo>
                      <a:pt x="98" y="2"/>
                    </a:lnTo>
                    <a:cubicBezTo>
                      <a:pt x="99" y="0"/>
                      <a:pt x="103" y="0"/>
                      <a:pt x="105" y="1"/>
                    </a:cubicBezTo>
                    <a:lnTo>
                      <a:pt x="105" y="1"/>
                    </a:lnTo>
                    <a:cubicBezTo>
                      <a:pt x="149" y="15"/>
                      <a:pt x="236" y="39"/>
                      <a:pt x="331" y="44"/>
                    </a:cubicBezTo>
                    <a:lnTo>
                      <a:pt x="331" y="44"/>
                    </a:lnTo>
                    <a:cubicBezTo>
                      <a:pt x="334" y="44"/>
                      <a:pt x="336" y="46"/>
                      <a:pt x="337" y="48"/>
                    </a:cubicBezTo>
                    <a:lnTo>
                      <a:pt x="337" y="48"/>
                    </a:lnTo>
                    <a:cubicBezTo>
                      <a:pt x="339" y="50"/>
                      <a:pt x="340" y="53"/>
                      <a:pt x="340" y="55"/>
                    </a:cubicBezTo>
                    <a:lnTo>
                      <a:pt x="340" y="55"/>
                    </a:lnTo>
                    <a:cubicBezTo>
                      <a:pt x="330" y="121"/>
                      <a:pt x="321" y="165"/>
                      <a:pt x="319" y="173"/>
                    </a:cubicBezTo>
                    <a:lnTo>
                      <a:pt x="321" y="212"/>
                    </a:lnTo>
                    <a:lnTo>
                      <a:pt x="321" y="212"/>
                    </a:lnTo>
                    <a:cubicBezTo>
                      <a:pt x="321" y="215"/>
                      <a:pt x="320" y="217"/>
                      <a:pt x="319" y="219"/>
                    </a:cubicBezTo>
                    <a:lnTo>
                      <a:pt x="319" y="219"/>
                    </a:lnTo>
                    <a:cubicBezTo>
                      <a:pt x="317" y="221"/>
                      <a:pt x="313" y="222"/>
                      <a:pt x="312" y="222"/>
                    </a:cubicBezTo>
                    <a:lnTo>
                      <a:pt x="312" y="222"/>
                    </a:lnTo>
                    <a:cubicBezTo>
                      <a:pt x="264" y="220"/>
                      <a:pt x="171" y="222"/>
                      <a:pt x="70" y="256"/>
                    </a:cubicBezTo>
                    <a:lnTo>
                      <a:pt x="70" y="256"/>
                    </a:lnTo>
                    <a:cubicBezTo>
                      <a:pt x="69" y="256"/>
                      <a:pt x="69" y="256"/>
                      <a:pt x="68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27">
                <a:extLst>
                  <a:ext uri="{FF2B5EF4-FFF2-40B4-BE49-F238E27FC236}">
                    <a16:creationId xmlns:a16="http://schemas.microsoft.com/office/drawing/2014/main" id="{9FE04835-B354-4999-A02E-BA5C0389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119" y="11243588"/>
                <a:ext cx="376749" cy="105962"/>
              </a:xfrm>
              <a:custGeom>
                <a:avLst/>
                <a:gdLst>
                  <a:gd name="T0" fmla="*/ 173 w 422"/>
                  <a:gd name="T1" fmla="*/ 61 h 119"/>
                  <a:gd name="T2" fmla="*/ 173 w 422"/>
                  <a:gd name="T3" fmla="*/ 61 h 119"/>
                  <a:gd name="T4" fmla="*/ 115 w 422"/>
                  <a:gd name="T5" fmla="*/ 0 h 119"/>
                  <a:gd name="T6" fmla="*/ 115 w 422"/>
                  <a:gd name="T7" fmla="*/ 0 h 119"/>
                  <a:gd name="T8" fmla="*/ 82 w 422"/>
                  <a:gd name="T9" fmla="*/ 16 h 119"/>
                  <a:gd name="T10" fmla="*/ 82 w 422"/>
                  <a:gd name="T11" fmla="*/ 16 h 119"/>
                  <a:gd name="T12" fmla="*/ 13 w 422"/>
                  <a:gd name="T13" fmla="*/ 118 h 119"/>
                  <a:gd name="T14" fmla="*/ 421 w 422"/>
                  <a:gd name="T15" fmla="*/ 118 h 119"/>
                  <a:gd name="T16" fmla="*/ 417 w 422"/>
                  <a:gd name="T17" fmla="*/ 27 h 119"/>
                  <a:gd name="T18" fmla="*/ 417 w 422"/>
                  <a:gd name="T19" fmla="*/ 27 h 119"/>
                  <a:gd name="T20" fmla="*/ 173 w 422"/>
                  <a:gd name="T21" fmla="*/ 61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2" h="119">
                    <a:moveTo>
                      <a:pt x="173" y="61"/>
                    </a:moveTo>
                    <a:lnTo>
                      <a:pt x="173" y="61"/>
                    </a:lnTo>
                    <a:cubicBezTo>
                      <a:pt x="173" y="61"/>
                      <a:pt x="165" y="12"/>
                      <a:pt x="115" y="0"/>
                    </a:cubicBezTo>
                    <a:lnTo>
                      <a:pt x="115" y="0"/>
                    </a:lnTo>
                    <a:cubicBezTo>
                      <a:pt x="104" y="5"/>
                      <a:pt x="94" y="10"/>
                      <a:pt x="82" y="16"/>
                    </a:cubicBezTo>
                    <a:lnTo>
                      <a:pt x="82" y="16"/>
                    </a:lnTo>
                    <a:cubicBezTo>
                      <a:pt x="0" y="54"/>
                      <a:pt x="13" y="118"/>
                      <a:pt x="13" y="118"/>
                    </a:cubicBezTo>
                    <a:lnTo>
                      <a:pt x="421" y="118"/>
                    </a:lnTo>
                    <a:lnTo>
                      <a:pt x="417" y="27"/>
                    </a:lnTo>
                    <a:lnTo>
                      <a:pt x="417" y="27"/>
                    </a:lnTo>
                    <a:cubicBezTo>
                      <a:pt x="365" y="25"/>
                      <a:pt x="273" y="29"/>
                      <a:pt x="173" y="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28">
                <a:extLst>
                  <a:ext uri="{FF2B5EF4-FFF2-40B4-BE49-F238E27FC236}">
                    <a16:creationId xmlns:a16="http://schemas.microsoft.com/office/drawing/2014/main" id="{A8840E9C-9D13-4A87-879E-4B0757C7C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2270" y="11231816"/>
                <a:ext cx="392446" cy="121657"/>
              </a:xfrm>
              <a:custGeom>
                <a:avLst/>
                <a:gdLst>
                  <a:gd name="T0" fmla="*/ 31 w 440"/>
                  <a:gd name="T1" fmla="*/ 119 h 138"/>
                  <a:gd name="T2" fmla="*/ 420 w 440"/>
                  <a:gd name="T3" fmla="*/ 119 h 138"/>
                  <a:gd name="T4" fmla="*/ 417 w 440"/>
                  <a:gd name="T5" fmla="*/ 47 h 138"/>
                  <a:gd name="T6" fmla="*/ 417 w 440"/>
                  <a:gd name="T7" fmla="*/ 47 h 138"/>
                  <a:gd name="T8" fmla="*/ 184 w 440"/>
                  <a:gd name="T9" fmla="*/ 81 h 138"/>
                  <a:gd name="T10" fmla="*/ 184 w 440"/>
                  <a:gd name="T11" fmla="*/ 81 h 138"/>
                  <a:gd name="T12" fmla="*/ 177 w 440"/>
                  <a:gd name="T13" fmla="*/ 79 h 138"/>
                  <a:gd name="T14" fmla="*/ 177 w 440"/>
                  <a:gd name="T15" fmla="*/ 79 h 138"/>
                  <a:gd name="T16" fmla="*/ 172 w 440"/>
                  <a:gd name="T17" fmla="*/ 73 h 138"/>
                  <a:gd name="T18" fmla="*/ 172 w 440"/>
                  <a:gd name="T19" fmla="*/ 73 h 138"/>
                  <a:gd name="T20" fmla="*/ 125 w 440"/>
                  <a:gd name="T21" fmla="*/ 19 h 138"/>
                  <a:gd name="T22" fmla="*/ 125 w 440"/>
                  <a:gd name="T23" fmla="*/ 19 h 138"/>
                  <a:gd name="T24" fmla="*/ 95 w 440"/>
                  <a:gd name="T25" fmla="*/ 34 h 138"/>
                  <a:gd name="T26" fmla="*/ 95 w 440"/>
                  <a:gd name="T27" fmla="*/ 34 h 138"/>
                  <a:gd name="T28" fmla="*/ 31 w 440"/>
                  <a:gd name="T29" fmla="*/ 119 h 138"/>
                  <a:gd name="T30" fmla="*/ 430 w 440"/>
                  <a:gd name="T31" fmla="*/ 137 h 138"/>
                  <a:gd name="T32" fmla="*/ 22 w 440"/>
                  <a:gd name="T33" fmla="*/ 137 h 138"/>
                  <a:gd name="T34" fmla="*/ 22 w 440"/>
                  <a:gd name="T35" fmla="*/ 137 h 138"/>
                  <a:gd name="T36" fmla="*/ 14 w 440"/>
                  <a:gd name="T37" fmla="*/ 130 h 138"/>
                  <a:gd name="T38" fmla="*/ 14 w 440"/>
                  <a:gd name="T39" fmla="*/ 130 h 138"/>
                  <a:gd name="T40" fmla="*/ 88 w 440"/>
                  <a:gd name="T41" fmla="*/ 17 h 138"/>
                  <a:gd name="T42" fmla="*/ 88 w 440"/>
                  <a:gd name="T43" fmla="*/ 17 h 138"/>
                  <a:gd name="T44" fmla="*/ 119 w 440"/>
                  <a:gd name="T45" fmla="*/ 1 h 138"/>
                  <a:gd name="T46" fmla="*/ 119 w 440"/>
                  <a:gd name="T47" fmla="*/ 1 h 138"/>
                  <a:gd name="T48" fmla="*/ 126 w 440"/>
                  <a:gd name="T49" fmla="*/ 0 h 138"/>
                  <a:gd name="T50" fmla="*/ 126 w 440"/>
                  <a:gd name="T51" fmla="*/ 0 h 138"/>
                  <a:gd name="T52" fmla="*/ 187 w 440"/>
                  <a:gd name="T53" fmla="*/ 60 h 138"/>
                  <a:gd name="T54" fmla="*/ 187 w 440"/>
                  <a:gd name="T55" fmla="*/ 60 h 138"/>
                  <a:gd name="T56" fmla="*/ 426 w 440"/>
                  <a:gd name="T57" fmla="*/ 28 h 138"/>
                  <a:gd name="T58" fmla="*/ 426 w 440"/>
                  <a:gd name="T59" fmla="*/ 28 h 138"/>
                  <a:gd name="T60" fmla="*/ 435 w 440"/>
                  <a:gd name="T61" fmla="*/ 37 h 138"/>
                  <a:gd name="T62" fmla="*/ 439 w 440"/>
                  <a:gd name="T63" fmla="*/ 128 h 138"/>
                  <a:gd name="T64" fmla="*/ 439 w 440"/>
                  <a:gd name="T65" fmla="*/ 128 h 138"/>
                  <a:gd name="T66" fmla="*/ 437 w 440"/>
                  <a:gd name="T67" fmla="*/ 135 h 138"/>
                  <a:gd name="T68" fmla="*/ 437 w 440"/>
                  <a:gd name="T69" fmla="*/ 135 h 138"/>
                  <a:gd name="T70" fmla="*/ 430 w 440"/>
                  <a:gd name="T71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40" h="138">
                    <a:moveTo>
                      <a:pt x="31" y="119"/>
                    </a:moveTo>
                    <a:lnTo>
                      <a:pt x="420" y="119"/>
                    </a:lnTo>
                    <a:lnTo>
                      <a:pt x="417" y="47"/>
                    </a:lnTo>
                    <a:lnTo>
                      <a:pt x="417" y="47"/>
                    </a:lnTo>
                    <a:cubicBezTo>
                      <a:pt x="368" y="46"/>
                      <a:pt x="279" y="49"/>
                      <a:pt x="184" y="81"/>
                    </a:cubicBezTo>
                    <a:lnTo>
                      <a:pt x="184" y="81"/>
                    </a:lnTo>
                    <a:cubicBezTo>
                      <a:pt x="182" y="81"/>
                      <a:pt x="179" y="81"/>
                      <a:pt x="177" y="79"/>
                    </a:cubicBezTo>
                    <a:lnTo>
                      <a:pt x="177" y="79"/>
                    </a:lnTo>
                    <a:cubicBezTo>
                      <a:pt x="174" y="78"/>
                      <a:pt x="172" y="76"/>
                      <a:pt x="172" y="73"/>
                    </a:cubicBezTo>
                    <a:lnTo>
                      <a:pt x="172" y="73"/>
                    </a:lnTo>
                    <a:cubicBezTo>
                      <a:pt x="172" y="71"/>
                      <a:pt x="165" y="32"/>
                      <a:pt x="125" y="19"/>
                    </a:cubicBezTo>
                    <a:lnTo>
                      <a:pt x="125" y="19"/>
                    </a:lnTo>
                    <a:cubicBezTo>
                      <a:pt x="115" y="25"/>
                      <a:pt x="105" y="29"/>
                      <a:pt x="95" y="34"/>
                    </a:cubicBezTo>
                    <a:lnTo>
                      <a:pt x="95" y="34"/>
                    </a:lnTo>
                    <a:cubicBezTo>
                      <a:pt x="37" y="61"/>
                      <a:pt x="31" y="102"/>
                      <a:pt x="31" y="119"/>
                    </a:cubicBezTo>
                    <a:close/>
                    <a:moveTo>
                      <a:pt x="430" y="137"/>
                    </a:moveTo>
                    <a:lnTo>
                      <a:pt x="22" y="137"/>
                    </a:lnTo>
                    <a:lnTo>
                      <a:pt x="22" y="137"/>
                    </a:lnTo>
                    <a:cubicBezTo>
                      <a:pt x="18" y="137"/>
                      <a:pt x="15" y="134"/>
                      <a:pt x="14" y="130"/>
                    </a:cubicBezTo>
                    <a:lnTo>
                      <a:pt x="14" y="130"/>
                    </a:lnTo>
                    <a:cubicBezTo>
                      <a:pt x="13" y="129"/>
                      <a:pt x="0" y="58"/>
                      <a:pt x="88" y="17"/>
                    </a:cubicBezTo>
                    <a:lnTo>
                      <a:pt x="88" y="17"/>
                    </a:lnTo>
                    <a:cubicBezTo>
                      <a:pt x="98" y="12"/>
                      <a:pt x="108" y="7"/>
                      <a:pt x="119" y="1"/>
                    </a:cubicBezTo>
                    <a:lnTo>
                      <a:pt x="119" y="1"/>
                    </a:lnTo>
                    <a:cubicBezTo>
                      <a:pt x="122" y="0"/>
                      <a:pt x="124" y="0"/>
                      <a:pt x="126" y="0"/>
                    </a:cubicBezTo>
                    <a:lnTo>
                      <a:pt x="126" y="0"/>
                    </a:lnTo>
                    <a:cubicBezTo>
                      <a:pt x="167" y="11"/>
                      <a:pt x="183" y="43"/>
                      <a:pt x="187" y="60"/>
                    </a:cubicBezTo>
                    <a:lnTo>
                      <a:pt x="187" y="60"/>
                    </a:lnTo>
                    <a:cubicBezTo>
                      <a:pt x="288" y="28"/>
                      <a:pt x="379" y="27"/>
                      <a:pt x="426" y="28"/>
                    </a:cubicBezTo>
                    <a:lnTo>
                      <a:pt x="426" y="28"/>
                    </a:lnTo>
                    <a:cubicBezTo>
                      <a:pt x="431" y="28"/>
                      <a:pt x="435" y="32"/>
                      <a:pt x="435" y="37"/>
                    </a:cubicBezTo>
                    <a:lnTo>
                      <a:pt x="439" y="128"/>
                    </a:lnTo>
                    <a:lnTo>
                      <a:pt x="439" y="128"/>
                    </a:lnTo>
                    <a:cubicBezTo>
                      <a:pt x="439" y="130"/>
                      <a:pt x="439" y="132"/>
                      <a:pt x="437" y="135"/>
                    </a:cubicBezTo>
                    <a:lnTo>
                      <a:pt x="437" y="135"/>
                    </a:lnTo>
                    <a:cubicBezTo>
                      <a:pt x="435" y="136"/>
                      <a:pt x="433" y="137"/>
                      <a:pt x="430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29">
                <a:extLst>
                  <a:ext uri="{FF2B5EF4-FFF2-40B4-BE49-F238E27FC236}">
                    <a16:creationId xmlns:a16="http://schemas.microsoft.com/office/drawing/2014/main" id="{AD9C08A4-A687-4B57-BBCF-2F61F8060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6457" y="9151850"/>
                <a:ext cx="1244056" cy="1977930"/>
              </a:xfrm>
              <a:custGeom>
                <a:avLst/>
                <a:gdLst>
                  <a:gd name="T0" fmla="*/ 969 w 1400"/>
                  <a:gd name="T1" fmla="*/ 1389 h 2221"/>
                  <a:gd name="T2" fmla="*/ 969 w 1400"/>
                  <a:gd name="T3" fmla="*/ 1389 h 2221"/>
                  <a:gd name="T4" fmla="*/ 820 w 1400"/>
                  <a:gd name="T5" fmla="*/ 853 h 2221"/>
                  <a:gd name="T6" fmla="*/ 820 w 1400"/>
                  <a:gd name="T7" fmla="*/ 853 h 2221"/>
                  <a:gd name="T8" fmla="*/ 784 w 1400"/>
                  <a:gd name="T9" fmla="*/ 137 h 2221"/>
                  <a:gd name="T10" fmla="*/ 784 w 1400"/>
                  <a:gd name="T11" fmla="*/ 137 h 2221"/>
                  <a:gd name="T12" fmla="*/ 783 w 1400"/>
                  <a:gd name="T13" fmla="*/ 136 h 2221"/>
                  <a:gd name="T14" fmla="*/ 783 w 1400"/>
                  <a:gd name="T15" fmla="*/ 136 h 2221"/>
                  <a:gd name="T16" fmla="*/ 189 w 1400"/>
                  <a:gd name="T17" fmla="*/ 0 h 2221"/>
                  <a:gd name="T18" fmla="*/ 189 w 1400"/>
                  <a:gd name="T19" fmla="*/ 0 h 2221"/>
                  <a:gd name="T20" fmla="*/ 71 w 1400"/>
                  <a:gd name="T21" fmla="*/ 1628 h 2221"/>
                  <a:gd name="T22" fmla="*/ 71 w 1400"/>
                  <a:gd name="T23" fmla="*/ 1628 h 2221"/>
                  <a:gd name="T24" fmla="*/ 111 w 1400"/>
                  <a:gd name="T25" fmla="*/ 2175 h 2221"/>
                  <a:gd name="T26" fmla="*/ 111 w 1400"/>
                  <a:gd name="T27" fmla="*/ 2175 h 2221"/>
                  <a:gd name="T28" fmla="*/ 338 w 1400"/>
                  <a:gd name="T29" fmla="*/ 2220 h 2221"/>
                  <a:gd name="T30" fmla="*/ 338 w 1400"/>
                  <a:gd name="T31" fmla="*/ 2220 h 2221"/>
                  <a:gd name="T32" fmla="*/ 347 w 1400"/>
                  <a:gd name="T33" fmla="*/ 1449 h 2221"/>
                  <a:gd name="T34" fmla="*/ 347 w 1400"/>
                  <a:gd name="T35" fmla="*/ 1449 h 2221"/>
                  <a:gd name="T36" fmla="*/ 416 w 1400"/>
                  <a:gd name="T37" fmla="*/ 892 h 2221"/>
                  <a:gd name="T38" fmla="*/ 416 w 1400"/>
                  <a:gd name="T39" fmla="*/ 892 h 2221"/>
                  <a:gd name="T40" fmla="*/ 742 w 1400"/>
                  <a:gd name="T41" fmla="*/ 1571 h 2221"/>
                  <a:gd name="T42" fmla="*/ 742 w 1400"/>
                  <a:gd name="T43" fmla="*/ 1571 h 2221"/>
                  <a:gd name="T44" fmla="*/ 1221 w 1400"/>
                  <a:gd name="T45" fmla="*/ 2141 h 2221"/>
                  <a:gd name="T46" fmla="*/ 1221 w 1400"/>
                  <a:gd name="T47" fmla="*/ 2141 h 2221"/>
                  <a:gd name="T48" fmla="*/ 1399 w 1400"/>
                  <a:gd name="T49" fmla="*/ 2047 h 2221"/>
                  <a:gd name="T50" fmla="*/ 1399 w 1400"/>
                  <a:gd name="T51" fmla="*/ 2047 h 2221"/>
                  <a:gd name="T52" fmla="*/ 969 w 1400"/>
                  <a:gd name="T53" fmla="*/ 1389 h 2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00" h="2221">
                    <a:moveTo>
                      <a:pt x="969" y="1389"/>
                    </a:moveTo>
                    <a:lnTo>
                      <a:pt x="969" y="1389"/>
                    </a:lnTo>
                    <a:cubicBezTo>
                      <a:pt x="860" y="1272"/>
                      <a:pt x="817" y="1011"/>
                      <a:pt x="820" y="853"/>
                    </a:cubicBezTo>
                    <a:lnTo>
                      <a:pt x="820" y="853"/>
                    </a:lnTo>
                    <a:cubicBezTo>
                      <a:pt x="824" y="650"/>
                      <a:pt x="898" y="376"/>
                      <a:pt x="784" y="137"/>
                    </a:cubicBezTo>
                    <a:lnTo>
                      <a:pt x="784" y="137"/>
                    </a:lnTo>
                    <a:cubicBezTo>
                      <a:pt x="784" y="137"/>
                      <a:pt x="784" y="136"/>
                      <a:pt x="783" y="136"/>
                    </a:cubicBezTo>
                    <a:lnTo>
                      <a:pt x="783" y="136"/>
                    </a:lnTo>
                    <a:cubicBezTo>
                      <a:pt x="387" y="174"/>
                      <a:pt x="235" y="54"/>
                      <a:pt x="189" y="0"/>
                    </a:cubicBezTo>
                    <a:lnTo>
                      <a:pt x="189" y="0"/>
                    </a:lnTo>
                    <a:cubicBezTo>
                      <a:pt x="114" y="295"/>
                      <a:pt x="0" y="899"/>
                      <a:pt x="71" y="1628"/>
                    </a:cubicBezTo>
                    <a:lnTo>
                      <a:pt x="71" y="1628"/>
                    </a:lnTo>
                    <a:cubicBezTo>
                      <a:pt x="81" y="1747"/>
                      <a:pt x="107" y="2013"/>
                      <a:pt x="111" y="2175"/>
                    </a:cubicBezTo>
                    <a:lnTo>
                      <a:pt x="111" y="2175"/>
                    </a:lnTo>
                    <a:cubicBezTo>
                      <a:pt x="156" y="2191"/>
                      <a:pt x="243" y="2214"/>
                      <a:pt x="338" y="2220"/>
                    </a:cubicBezTo>
                    <a:lnTo>
                      <a:pt x="338" y="2220"/>
                    </a:lnTo>
                    <a:cubicBezTo>
                      <a:pt x="367" y="2037"/>
                      <a:pt x="408" y="1685"/>
                      <a:pt x="347" y="1449"/>
                    </a:cubicBezTo>
                    <a:lnTo>
                      <a:pt x="347" y="1449"/>
                    </a:lnTo>
                    <a:cubicBezTo>
                      <a:pt x="307" y="1291"/>
                      <a:pt x="416" y="892"/>
                      <a:pt x="416" y="892"/>
                    </a:cubicBezTo>
                    <a:lnTo>
                      <a:pt x="416" y="892"/>
                    </a:lnTo>
                    <a:cubicBezTo>
                      <a:pt x="416" y="892"/>
                      <a:pt x="610" y="1390"/>
                      <a:pt x="742" y="1571"/>
                    </a:cubicBezTo>
                    <a:lnTo>
                      <a:pt x="742" y="1571"/>
                    </a:lnTo>
                    <a:cubicBezTo>
                      <a:pt x="847" y="1713"/>
                      <a:pt x="1112" y="2016"/>
                      <a:pt x="1221" y="2141"/>
                    </a:cubicBezTo>
                    <a:lnTo>
                      <a:pt x="1221" y="2141"/>
                    </a:lnTo>
                    <a:cubicBezTo>
                      <a:pt x="1260" y="2130"/>
                      <a:pt x="1328" y="2105"/>
                      <a:pt x="1399" y="2047"/>
                    </a:cubicBezTo>
                    <a:lnTo>
                      <a:pt x="1399" y="2047"/>
                    </a:lnTo>
                    <a:cubicBezTo>
                      <a:pt x="1318" y="1891"/>
                      <a:pt x="1148" y="1581"/>
                      <a:pt x="969" y="13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30">
                <a:extLst>
                  <a:ext uri="{FF2B5EF4-FFF2-40B4-BE49-F238E27FC236}">
                    <a16:creationId xmlns:a16="http://schemas.microsoft.com/office/drawing/2014/main" id="{D9533FE4-405E-430F-8C31-E9CC334AC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8608" y="9140075"/>
                <a:ext cx="1263677" cy="1993628"/>
              </a:xfrm>
              <a:custGeom>
                <a:avLst/>
                <a:gdLst>
                  <a:gd name="T0" fmla="*/ 129 w 1419"/>
                  <a:gd name="T1" fmla="*/ 2177 h 2239"/>
                  <a:gd name="T2" fmla="*/ 340 w 1419"/>
                  <a:gd name="T3" fmla="*/ 2219 h 2239"/>
                  <a:gd name="T4" fmla="*/ 347 w 1419"/>
                  <a:gd name="T5" fmla="*/ 1461 h 2239"/>
                  <a:gd name="T6" fmla="*/ 417 w 1419"/>
                  <a:gd name="T7" fmla="*/ 898 h 2239"/>
                  <a:gd name="T8" fmla="*/ 425 w 1419"/>
                  <a:gd name="T9" fmla="*/ 891 h 2239"/>
                  <a:gd name="T10" fmla="*/ 435 w 1419"/>
                  <a:gd name="T11" fmla="*/ 897 h 2239"/>
                  <a:gd name="T12" fmla="*/ 759 w 1419"/>
                  <a:gd name="T13" fmla="*/ 1575 h 2239"/>
                  <a:gd name="T14" fmla="*/ 1233 w 1419"/>
                  <a:gd name="T15" fmla="*/ 2139 h 2239"/>
                  <a:gd name="T16" fmla="*/ 1396 w 1419"/>
                  <a:gd name="T17" fmla="*/ 2054 h 2239"/>
                  <a:gd name="T18" fmla="*/ 971 w 1419"/>
                  <a:gd name="T19" fmla="*/ 1404 h 2239"/>
                  <a:gd name="T20" fmla="*/ 819 w 1419"/>
                  <a:gd name="T21" fmla="*/ 862 h 2239"/>
                  <a:gd name="T22" fmla="*/ 832 w 1419"/>
                  <a:gd name="T23" fmla="*/ 695 h 2239"/>
                  <a:gd name="T24" fmla="*/ 787 w 1419"/>
                  <a:gd name="T25" fmla="*/ 155 h 2239"/>
                  <a:gd name="T26" fmla="*/ 202 w 1419"/>
                  <a:gd name="T27" fmla="*/ 28 h 2239"/>
                  <a:gd name="T28" fmla="*/ 89 w 1419"/>
                  <a:gd name="T29" fmla="*/ 1636 h 2239"/>
                  <a:gd name="T30" fmla="*/ 347 w 1419"/>
                  <a:gd name="T31" fmla="*/ 2238 h 2239"/>
                  <a:gd name="T32" fmla="*/ 347 w 1419"/>
                  <a:gd name="T33" fmla="*/ 2238 h 2239"/>
                  <a:gd name="T34" fmla="*/ 117 w 1419"/>
                  <a:gd name="T35" fmla="*/ 2194 h 2239"/>
                  <a:gd name="T36" fmla="*/ 110 w 1419"/>
                  <a:gd name="T37" fmla="*/ 2185 h 2239"/>
                  <a:gd name="T38" fmla="*/ 70 w 1419"/>
                  <a:gd name="T39" fmla="*/ 1638 h 2239"/>
                  <a:gd name="T40" fmla="*/ 188 w 1419"/>
                  <a:gd name="T41" fmla="*/ 8 h 2239"/>
                  <a:gd name="T42" fmla="*/ 195 w 1419"/>
                  <a:gd name="T43" fmla="*/ 1 h 2239"/>
                  <a:gd name="T44" fmla="*/ 205 w 1419"/>
                  <a:gd name="T45" fmla="*/ 4 h 2239"/>
                  <a:gd name="T46" fmla="*/ 791 w 1419"/>
                  <a:gd name="T47" fmla="*/ 136 h 2239"/>
                  <a:gd name="T48" fmla="*/ 800 w 1419"/>
                  <a:gd name="T49" fmla="*/ 141 h 2239"/>
                  <a:gd name="T50" fmla="*/ 850 w 1419"/>
                  <a:gd name="T51" fmla="*/ 697 h 2239"/>
                  <a:gd name="T52" fmla="*/ 838 w 1419"/>
                  <a:gd name="T53" fmla="*/ 863 h 2239"/>
                  <a:gd name="T54" fmla="*/ 984 w 1419"/>
                  <a:gd name="T55" fmla="*/ 1391 h 2239"/>
                  <a:gd name="T56" fmla="*/ 1416 w 1419"/>
                  <a:gd name="T57" fmla="*/ 2052 h 2239"/>
                  <a:gd name="T58" fmla="*/ 1414 w 1419"/>
                  <a:gd name="T59" fmla="*/ 2065 h 2239"/>
                  <a:gd name="T60" fmla="*/ 1232 w 1419"/>
                  <a:gd name="T61" fmla="*/ 2158 h 2239"/>
                  <a:gd name="T62" fmla="*/ 1224 w 1419"/>
                  <a:gd name="T63" fmla="*/ 2156 h 2239"/>
                  <a:gd name="T64" fmla="*/ 745 w 1419"/>
                  <a:gd name="T65" fmla="*/ 1586 h 2239"/>
                  <a:gd name="T66" fmla="*/ 427 w 1419"/>
                  <a:gd name="T67" fmla="*/ 931 h 2239"/>
                  <a:gd name="T68" fmla="*/ 366 w 1419"/>
                  <a:gd name="T69" fmla="*/ 1457 h 2239"/>
                  <a:gd name="T70" fmla="*/ 357 w 1419"/>
                  <a:gd name="T71" fmla="*/ 2230 h 2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19" h="2239">
                    <a:moveTo>
                      <a:pt x="129" y="2177"/>
                    </a:moveTo>
                    <a:lnTo>
                      <a:pt x="129" y="2177"/>
                    </a:lnTo>
                    <a:cubicBezTo>
                      <a:pt x="173" y="2192"/>
                      <a:pt x="252" y="2213"/>
                      <a:pt x="340" y="2219"/>
                    </a:cubicBezTo>
                    <a:lnTo>
                      <a:pt x="340" y="2219"/>
                    </a:lnTo>
                    <a:cubicBezTo>
                      <a:pt x="368" y="2031"/>
                      <a:pt x="406" y="1689"/>
                      <a:pt x="347" y="1461"/>
                    </a:cubicBezTo>
                    <a:lnTo>
                      <a:pt x="347" y="1461"/>
                    </a:lnTo>
                    <a:cubicBezTo>
                      <a:pt x="307" y="1302"/>
                      <a:pt x="412" y="915"/>
                      <a:pt x="417" y="898"/>
                    </a:cubicBezTo>
                    <a:lnTo>
                      <a:pt x="417" y="898"/>
                    </a:lnTo>
                    <a:cubicBezTo>
                      <a:pt x="418" y="894"/>
                      <a:pt x="421" y="891"/>
                      <a:pt x="425" y="891"/>
                    </a:cubicBezTo>
                    <a:lnTo>
                      <a:pt x="425" y="891"/>
                    </a:lnTo>
                    <a:cubicBezTo>
                      <a:pt x="429" y="891"/>
                      <a:pt x="433" y="894"/>
                      <a:pt x="435" y="897"/>
                    </a:cubicBezTo>
                    <a:lnTo>
                      <a:pt x="435" y="897"/>
                    </a:lnTo>
                    <a:cubicBezTo>
                      <a:pt x="436" y="902"/>
                      <a:pt x="628" y="1397"/>
                      <a:pt x="759" y="1575"/>
                    </a:cubicBezTo>
                    <a:lnTo>
                      <a:pt x="759" y="1575"/>
                    </a:lnTo>
                    <a:cubicBezTo>
                      <a:pt x="862" y="1714"/>
                      <a:pt x="1122" y="2012"/>
                      <a:pt x="1233" y="2139"/>
                    </a:cubicBezTo>
                    <a:lnTo>
                      <a:pt x="1233" y="2139"/>
                    </a:lnTo>
                    <a:cubicBezTo>
                      <a:pt x="1269" y="2129"/>
                      <a:pt x="1331" y="2105"/>
                      <a:pt x="1396" y="2054"/>
                    </a:cubicBezTo>
                    <a:lnTo>
                      <a:pt x="1396" y="2054"/>
                    </a:lnTo>
                    <a:cubicBezTo>
                      <a:pt x="1311" y="1889"/>
                      <a:pt x="1145" y="1591"/>
                      <a:pt x="971" y="1404"/>
                    </a:cubicBezTo>
                    <a:lnTo>
                      <a:pt x="971" y="1404"/>
                    </a:lnTo>
                    <a:cubicBezTo>
                      <a:pt x="855" y="1280"/>
                      <a:pt x="817" y="1006"/>
                      <a:pt x="819" y="862"/>
                    </a:cubicBezTo>
                    <a:lnTo>
                      <a:pt x="819" y="862"/>
                    </a:lnTo>
                    <a:cubicBezTo>
                      <a:pt x="820" y="811"/>
                      <a:pt x="826" y="754"/>
                      <a:pt x="832" y="695"/>
                    </a:cubicBezTo>
                    <a:lnTo>
                      <a:pt x="832" y="695"/>
                    </a:lnTo>
                    <a:cubicBezTo>
                      <a:pt x="849" y="524"/>
                      <a:pt x="867" y="330"/>
                      <a:pt x="787" y="155"/>
                    </a:cubicBezTo>
                    <a:lnTo>
                      <a:pt x="787" y="155"/>
                    </a:lnTo>
                    <a:cubicBezTo>
                      <a:pt x="420" y="189"/>
                      <a:pt x="262" y="87"/>
                      <a:pt x="202" y="28"/>
                    </a:cubicBezTo>
                    <a:lnTo>
                      <a:pt x="202" y="28"/>
                    </a:lnTo>
                    <a:cubicBezTo>
                      <a:pt x="129" y="329"/>
                      <a:pt x="20" y="922"/>
                      <a:pt x="89" y="1636"/>
                    </a:cubicBezTo>
                    <a:lnTo>
                      <a:pt x="89" y="1636"/>
                    </a:lnTo>
                    <a:cubicBezTo>
                      <a:pt x="111" y="1876"/>
                      <a:pt x="126" y="2062"/>
                      <a:pt x="129" y="2177"/>
                    </a:cubicBezTo>
                    <a:close/>
                    <a:moveTo>
                      <a:pt x="347" y="2238"/>
                    </a:moveTo>
                    <a:lnTo>
                      <a:pt x="347" y="2238"/>
                    </a:lnTo>
                    <a:lnTo>
                      <a:pt x="347" y="2238"/>
                    </a:lnTo>
                    <a:cubicBezTo>
                      <a:pt x="250" y="2233"/>
                      <a:pt x="162" y="2208"/>
                      <a:pt x="117" y="2194"/>
                    </a:cubicBezTo>
                    <a:lnTo>
                      <a:pt x="117" y="2194"/>
                    </a:lnTo>
                    <a:cubicBezTo>
                      <a:pt x="113" y="2192"/>
                      <a:pt x="110" y="2188"/>
                      <a:pt x="110" y="2185"/>
                    </a:cubicBezTo>
                    <a:lnTo>
                      <a:pt x="110" y="2185"/>
                    </a:lnTo>
                    <a:cubicBezTo>
                      <a:pt x="108" y="2071"/>
                      <a:pt x="93" y="1882"/>
                      <a:pt x="70" y="1638"/>
                    </a:cubicBezTo>
                    <a:lnTo>
                      <a:pt x="70" y="1638"/>
                    </a:lnTo>
                    <a:cubicBezTo>
                      <a:pt x="0" y="908"/>
                      <a:pt x="114" y="303"/>
                      <a:pt x="188" y="8"/>
                    </a:cubicBezTo>
                    <a:lnTo>
                      <a:pt x="188" y="8"/>
                    </a:lnTo>
                    <a:cubicBezTo>
                      <a:pt x="189" y="4"/>
                      <a:pt x="192" y="2"/>
                      <a:pt x="195" y="1"/>
                    </a:cubicBezTo>
                    <a:lnTo>
                      <a:pt x="195" y="1"/>
                    </a:lnTo>
                    <a:cubicBezTo>
                      <a:pt x="198" y="0"/>
                      <a:pt x="202" y="1"/>
                      <a:pt x="205" y="4"/>
                    </a:cubicBezTo>
                    <a:lnTo>
                      <a:pt x="205" y="4"/>
                    </a:lnTo>
                    <a:cubicBezTo>
                      <a:pt x="251" y="56"/>
                      <a:pt x="401" y="174"/>
                      <a:pt x="791" y="136"/>
                    </a:cubicBezTo>
                    <a:lnTo>
                      <a:pt x="791" y="136"/>
                    </a:lnTo>
                    <a:cubicBezTo>
                      <a:pt x="795" y="136"/>
                      <a:pt x="799" y="138"/>
                      <a:pt x="800" y="141"/>
                    </a:cubicBezTo>
                    <a:lnTo>
                      <a:pt x="800" y="141"/>
                    </a:lnTo>
                    <a:cubicBezTo>
                      <a:pt x="887" y="322"/>
                      <a:pt x="867" y="521"/>
                      <a:pt x="850" y="697"/>
                    </a:cubicBezTo>
                    <a:lnTo>
                      <a:pt x="850" y="697"/>
                    </a:lnTo>
                    <a:cubicBezTo>
                      <a:pt x="845" y="756"/>
                      <a:pt x="839" y="812"/>
                      <a:pt x="838" y="863"/>
                    </a:cubicBezTo>
                    <a:lnTo>
                      <a:pt x="838" y="863"/>
                    </a:lnTo>
                    <a:cubicBezTo>
                      <a:pt x="836" y="1004"/>
                      <a:pt x="872" y="1271"/>
                      <a:pt x="984" y="1391"/>
                    </a:cubicBezTo>
                    <a:lnTo>
                      <a:pt x="984" y="1391"/>
                    </a:lnTo>
                    <a:cubicBezTo>
                      <a:pt x="1162" y="1582"/>
                      <a:pt x="1331" y="1888"/>
                      <a:pt x="1416" y="2052"/>
                    </a:cubicBezTo>
                    <a:lnTo>
                      <a:pt x="1416" y="2052"/>
                    </a:lnTo>
                    <a:cubicBezTo>
                      <a:pt x="1418" y="2056"/>
                      <a:pt x="1417" y="2062"/>
                      <a:pt x="1414" y="2065"/>
                    </a:cubicBezTo>
                    <a:lnTo>
                      <a:pt x="1414" y="2065"/>
                    </a:lnTo>
                    <a:cubicBezTo>
                      <a:pt x="1341" y="2124"/>
                      <a:pt x="1269" y="2149"/>
                      <a:pt x="1232" y="2158"/>
                    </a:cubicBezTo>
                    <a:lnTo>
                      <a:pt x="1232" y="2158"/>
                    </a:lnTo>
                    <a:cubicBezTo>
                      <a:pt x="1229" y="2159"/>
                      <a:pt x="1225" y="2158"/>
                      <a:pt x="1224" y="2156"/>
                    </a:cubicBezTo>
                    <a:lnTo>
                      <a:pt x="1224" y="2156"/>
                    </a:lnTo>
                    <a:cubicBezTo>
                      <a:pt x="1114" y="2032"/>
                      <a:pt x="849" y="1728"/>
                      <a:pt x="745" y="1586"/>
                    </a:cubicBezTo>
                    <a:lnTo>
                      <a:pt x="745" y="1586"/>
                    </a:lnTo>
                    <a:cubicBezTo>
                      <a:pt x="630" y="1430"/>
                      <a:pt x="470" y="1037"/>
                      <a:pt x="427" y="931"/>
                    </a:cubicBezTo>
                    <a:lnTo>
                      <a:pt x="427" y="931"/>
                    </a:lnTo>
                    <a:cubicBezTo>
                      <a:pt x="404" y="1023"/>
                      <a:pt x="332" y="1326"/>
                      <a:pt x="366" y="1457"/>
                    </a:cubicBezTo>
                    <a:lnTo>
                      <a:pt x="366" y="1457"/>
                    </a:lnTo>
                    <a:cubicBezTo>
                      <a:pt x="426" y="1692"/>
                      <a:pt x="386" y="2042"/>
                      <a:pt x="357" y="2230"/>
                    </a:cubicBezTo>
                    <a:lnTo>
                      <a:pt x="357" y="2230"/>
                    </a:lnTo>
                    <a:cubicBezTo>
                      <a:pt x="356" y="2235"/>
                      <a:pt x="352" y="2238"/>
                      <a:pt x="347" y="2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31">
                <a:extLst>
                  <a:ext uri="{FF2B5EF4-FFF2-40B4-BE49-F238E27FC236}">
                    <a16:creationId xmlns:a16="http://schemas.microsoft.com/office/drawing/2014/main" id="{C2CD8B9E-4CF3-4ECD-A02B-33622FF20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3535" y="10972801"/>
                <a:ext cx="235468" cy="278636"/>
              </a:xfrm>
              <a:custGeom>
                <a:avLst/>
                <a:gdLst>
                  <a:gd name="T0" fmla="*/ 102 w 266"/>
                  <a:gd name="T1" fmla="*/ 314 h 315"/>
                  <a:gd name="T2" fmla="*/ 102 w 266"/>
                  <a:gd name="T3" fmla="*/ 314 h 315"/>
                  <a:gd name="T4" fmla="*/ 265 w 266"/>
                  <a:gd name="T5" fmla="*/ 143 h 315"/>
                  <a:gd name="T6" fmla="*/ 226 w 266"/>
                  <a:gd name="T7" fmla="*/ 99 h 315"/>
                  <a:gd name="T8" fmla="*/ 226 w 266"/>
                  <a:gd name="T9" fmla="*/ 99 h 315"/>
                  <a:gd name="T10" fmla="*/ 178 w 266"/>
                  <a:gd name="T11" fmla="*/ 0 h 315"/>
                  <a:gd name="T12" fmla="*/ 178 w 266"/>
                  <a:gd name="T13" fmla="*/ 0 h 315"/>
                  <a:gd name="T14" fmla="*/ 0 w 266"/>
                  <a:gd name="T15" fmla="*/ 94 h 315"/>
                  <a:gd name="T16" fmla="*/ 0 w 266"/>
                  <a:gd name="T17" fmla="*/ 94 h 315"/>
                  <a:gd name="T18" fmla="*/ 48 w 266"/>
                  <a:gd name="T19" fmla="*/ 149 h 315"/>
                  <a:gd name="T20" fmla="*/ 48 w 266"/>
                  <a:gd name="T21" fmla="*/ 149 h 315"/>
                  <a:gd name="T22" fmla="*/ 21 w 266"/>
                  <a:gd name="T23" fmla="*/ 264 h 315"/>
                  <a:gd name="T24" fmla="*/ 21 w 266"/>
                  <a:gd name="T25" fmla="*/ 264 h 315"/>
                  <a:gd name="T26" fmla="*/ 3 w 266"/>
                  <a:gd name="T27" fmla="*/ 290 h 315"/>
                  <a:gd name="T28" fmla="*/ 3 w 266"/>
                  <a:gd name="T29" fmla="*/ 290 h 315"/>
                  <a:gd name="T30" fmla="*/ 102 w 266"/>
                  <a:gd name="T31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66" h="315">
                    <a:moveTo>
                      <a:pt x="102" y="314"/>
                    </a:moveTo>
                    <a:lnTo>
                      <a:pt x="102" y="314"/>
                    </a:lnTo>
                    <a:cubicBezTo>
                      <a:pt x="163" y="217"/>
                      <a:pt x="238" y="161"/>
                      <a:pt x="265" y="143"/>
                    </a:cubicBezTo>
                    <a:lnTo>
                      <a:pt x="226" y="99"/>
                    </a:lnTo>
                    <a:lnTo>
                      <a:pt x="226" y="99"/>
                    </a:lnTo>
                    <a:cubicBezTo>
                      <a:pt x="226" y="99"/>
                      <a:pt x="209" y="61"/>
                      <a:pt x="178" y="0"/>
                    </a:cubicBezTo>
                    <a:lnTo>
                      <a:pt x="178" y="0"/>
                    </a:lnTo>
                    <a:cubicBezTo>
                      <a:pt x="107" y="58"/>
                      <a:pt x="39" y="83"/>
                      <a:pt x="0" y="94"/>
                    </a:cubicBezTo>
                    <a:lnTo>
                      <a:pt x="0" y="94"/>
                    </a:lnTo>
                    <a:cubicBezTo>
                      <a:pt x="30" y="127"/>
                      <a:pt x="48" y="149"/>
                      <a:pt x="48" y="149"/>
                    </a:cubicBezTo>
                    <a:lnTo>
                      <a:pt x="48" y="149"/>
                    </a:lnTo>
                    <a:cubicBezTo>
                      <a:pt x="48" y="149"/>
                      <a:pt x="51" y="216"/>
                      <a:pt x="21" y="264"/>
                    </a:cubicBezTo>
                    <a:lnTo>
                      <a:pt x="21" y="264"/>
                    </a:lnTo>
                    <a:cubicBezTo>
                      <a:pt x="16" y="273"/>
                      <a:pt x="10" y="282"/>
                      <a:pt x="3" y="290"/>
                    </a:cubicBezTo>
                    <a:lnTo>
                      <a:pt x="3" y="290"/>
                    </a:lnTo>
                    <a:cubicBezTo>
                      <a:pt x="55" y="282"/>
                      <a:pt x="102" y="314"/>
                      <a:pt x="102" y="3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32">
                <a:extLst>
                  <a:ext uri="{FF2B5EF4-FFF2-40B4-BE49-F238E27FC236}">
                    <a16:creationId xmlns:a16="http://schemas.microsoft.com/office/drawing/2014/main" id="{E0C5D5BB-8471-4DE7-8442-CB575D688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5686" y="10964952"/>
                <a:ext cx="255089" cy="298259"/>
              </a:xfrm>
              <a:custGeom>
                <a:avLst/>
                <a:gdLst>
                  <a:gd name="T0" fmla="*/ 33 w 285"/>
                  <a:gd name="T1" fmla="*/ 289 h 333"/>
                  <a:gd name="T2" fmla="*/ 33 w 285"/>
                  <a:gd name="T3" fmla="*/ 289 h 333"/>
                  <a:gd name="T4" fmla="*/ 110 w 285"/>
                  <a:gd name="T5" fmla="*/ 310 h 333"/>
                  <a:gd name="T6" fmla="*/ 110 w 285"/>
                  <a:gd name="T7" fmla="*/ 310 h 333"/>
                  <a:gd name="T8" fmla="*/ 261 w 285"/>
                  <a:gd name="T9" fmla="*/ 150 h 333"/>
                  <a:gd name="T10" fmla="*/ 229 w 285"/>
                  <a:gd name="T11" fmla="*/ 115 h 333"/>
                  <a:gd name="T12" fmla="*/ 229 w 285"/>
                  <a:gd name="T13" fmla="*/ 115 h 333"/>
                  <a:gd name="T14" fmla="*/ 228 w 285"/>
                  <a:gd name="T15" fmla="*/ 112 h 333"/>
                  <a:gd name="T16" fmla="*/ 228 w 285"/>
                  <a:gd name="T17" fmla="*/ 112 h 333"/>
                  <a:gd name="T18" fmla="*/ 185 w 285"/>
                  <a:gd name="T19" fmla="*/ 24 h 333"/>
                  <a:gd name="T20" fmla="*/ 185 w 285"/>
                  <a:gd name="T21" fmla="*/ 24 h 333"/>
                  <a:gd name="T22" fmla="*/ 27 w 285"/>
                  <a:gd name="T23" fmla="*/ 107 h 333"/>
                  <a:gd name="T24" fmla="*/ 27 w 285"/>
                  <a:gd name="T25" fmla="*/ 107 h 333"/>
                  <a:gd name="T26" fmla="*/ 65 w 285"/>
                  <a:gd name="T27" fmla="*/ 151 h 333"/>
                  <a:gd name="T28" fmla="*/ 65 w 285"/>
                  <a:gd name="T29" fmla="*/ 151 h 333"/>
                  <a:gd name="T30" fmla="*/ 67 w 285"/>
                  <a:gd name="T31" fmla="*/ 157 h 333"/>
                  <a:gd name="T32" fmla="*/ 67 w 285"/>
                  <a:gd name="T33" fmla="*/ 157 h 333"/>
                  <a:gd name="T34" fmla="*/ 40 w 285"/>
                  <a:gd name="T35" fmla="*/ 278 h 333"/>
                  <a:gd name="T36" fmla="*/ 40 w 285"/>
                  <a:gd name="T37" fmla="*/ 278 h 333"/>
                  <a:gd name="T38" fmla="*/ 33 w 285"/>
                  <a:gd name="T39" fmla="*/ 289 h 333"/>
                  <a:gd name="T40" fmla="*/ 112 w 285"/>
                  <a:gd name="T41" fmla="*/ 332 h 333"/>
                  <a:gd name="T42" fmla="*/ 112 w 285"/>
                  <a:gd name="T43" fmla="*/ 332 h 333"/>
                  <a:gd name="T44" fmla="*/ 107 w 285"/>
                  <a:gd name="T45" fmla="*/ 331 h 333"/>
                  <a:gd name="T46" fmla="*/ 107 w 285"/>
                  <a:gd name="T47" fmla="*/ 331 h 333"/>
                  <a:gd name="T48" fmla="*/ 14 w 285"/>
                  <a:gd name="T49" fmla="*/ 308 h 333"/>
                  <a:gd name="T50" fmla="*/ 14 w 285"/>
                  <a:gd name="T51" fmla="*/ 308 h 333"/>
                  <a:gd name="T52" fmla="*/ 5 w 285"/>
                  <a:gd name="T53" fmla="*/ 303 h 333"/>
                  <a:gd name="T54" fmla="*/ 5 w 285"/>
                  <a:gd name="T55" fmla="*/ 303 h 333"/>
                  <a:gd name="T56" fmla="*/ 6 w 285"/>
                  <a:gd name="T57" fmla="*/ 293 h 333"/>
                  <a:gd name="T58" fmla="*/ 6 w 285"/>
                  <a:gd name="T59" fmla="*/ 293 h 333"/>
                  <a:gd name="T60" fmla="*/ 23 w 285"/>
                  <a:gd name="T61" fmla="*/ 268 h 333"/>
                  <a:gd name="T62" fmla="*/ 23 w 285"/>
                  <a:gd name="T63" fmla="*/ 268 h 333"/>
                  <a:gd name="T64" fmla="*/ 49 w 285"/>
                  <a:gd name="T65" fmla="*/ 161 h 333"/>
                  <a:gd name="T66" fmla="*/ 49 w 285"/>
                  <a:gd name="T67" fmla="*/ 161 h 333"/>
                  <a:gd name="T68" fmla="*/ 4 w 285"/>
                  <a:gd name="T69" fmla="*/ 109 h 333"/>
                  <a:gd name="T70" fmla="*/ 4 w 285"/>
                  <a:gd name="T71" fmla="*/ 109 h 333"/>
                  <a:gd name="T72" fmla="*/ 1 w 285"/>
                  <a:gd name="T73" fmla="*/ 100 h 333"/>
                  <a:gd name="T74" fmla="*/ 1 w 285"/>
                  <a:gd name="T75" fmla="*/ 100 h 333"/>
                  <a:gd name="T76" fmla="*/ 8 w 285"/>
                  <a:gd name="T77" fmla="*/ 94 h 333"/>
                  <a:gd name="T78" fmla="*/ 8 w 285"/>
                  <a:gd name="T79" fmla="*/ 94 h 333"/>
                  <a:gd name="T80" fmla="*/ 182 w 285"/>
                  <a:gd name="T81" fmla="*/ 3 h 333"/>
                  <a:gd name="T82" fmla="*/ 182 w 285"/>
                  <a:gd name="T83" fmla="*/ 3 h 333"/>
                  <a:gd name="T84" fmla="*/ 190 w 285"/>
                  <a:gd name="T85" fmla="*/ 1 h 333"/>
                  <a:gd name="T86" fmla="*/ 190 w 285"/>
                  <a:gd name="T87" fmla="*/ 1 h 333"/>
                  <a:gd name="T88" fmla="*/ 196 w 285"/>
                  <a:gd name="T89" fmla="*/ 5 h 333"/>
                  <a:gd name="T90" fmla="*/ 196 w 285"/>
                  <a:gd name="T91" fmla="*/ 5 h 333"/>
                  <a:gd name="T92" fmla="*/ 244 w 285"/>
                  <a:gd name="T93" fmla="*/ 103 h 333"/>
                  <a:gd name="T94" fmla="*/ 282 w 285"/>
                  <a:gd name="T95" fmla="*/ 146 h 333"/>
                  <a:gd name="T96" fmla="*/ 282 w 285"/>
                  <a:gd name="T97" fmla="*/ 146 h 333"/>
                  <a:gd name="T98" fmla="*/ 284 w 285"/>
                  <a:gd name="T99" fmla="*/ 153 h 333"/>
                  <a:gd name="T100" fmla="*/ 284 w 285"/>
                  <a:gd name="T101" fmla="*/ 153 h 333"/>
                  <a:gd name="T102" fmla="*/ 280 w 285"/>
                  <a:gd name="T103" fmla="*/ 159 h 333"/>
                  <a:gd name="T104" fmla="*/ 280 w 285"/>
                  <a:gd name="T105" fmla="*/ 159 h 333"/>
                  <a:gd name="T106" fmla="*/ 120 w 285"/>
                  <a:gd name="T107" fmla="*/ 328 h 333"/>
                  <a:gd name="T108" fmla="*/ 120 w 285"/>
                  <a:gd name="T109" fmla="*/ 328 h 333"/>
                  <a:gd name="T110" fmla="*/ 115 w 285"/>
                  <a:gd name="T111" fmla="*/ 332 h 333"/>
                  <a:gd name="T112" fmla="*/ 115 w 285"/>
                  <a:gd name="T113" fmla="*/ 332 h 333"/>
                  <a:gd name="T114" fmla="*/ 112 w 285"/>
                  <a:gd name="T115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85" h="333">
                    <a:moveTo>
                      <a:pt x="33" y="289"/>
                    </a:moveTo>
                    <a:lnTo>
                      <a:pt x="33" y="289"/>
                    </a:lnTo>
                    <a:cubicBezTo>
                      <a:pt x="66" y="290"/>
                      <a:pt x="96" y="302"/>
                      <a:pt x="110" y="310"/>
                    </a:cubicBezTo>
                    <a:lnTo>
                      <a:pt x="110" y="310"/>
                    </a:lnTo>
                    <a:cubicBezTo>
                      <a:pt x="163" y="226"/>
                      <a:pt x="228" y="173"/>
                      <a:pt x="261" y="150"/>
                    </a:cubicBezTo>
                    <a:lnTo>
                      <a:pt x="229" y="115"/>
                    </a:lnTo>
                    <a:lnTo>
                      <a:pt x="229" y="115"/>
                    </a:lnTo>
                    <a:cubicBezTo>
                      <a:pt x="228" y="114"/>
                      <a:pt x="228" y="113"/>
                      <a:pt x="228" y="112"/>
                    </a:cubicBezTo>
                    <a:lnTo>
                      <a:pt x="228" y="112"/>
                    </a:lnTo>
                    <a:cubicBezTo>
                      <a:pt x="228" y="112"/>
                      <a:pt x="212" y="78"/>
                      <a:pt x="185" y="24"/>
                    </a:cubicBezTo>
                    <a:lnTo>
                      <a:pt x="185" y="24"/>
                    </a:lnTo>
                    <a:cubicBezTo>
                      <a:pt x="123" y="72"/>
                      <a:pt x="64" y="96"/>
                      <a:pt x="27" y="107"/>
                    </a:cubicBezTo>
                    <a:lnTo>
                      <a:pt x="27" y="107"/>
                    </a:lnTo>
                    <a:cubicBezTo>
                      <a:pt x="50" y="135"/>
                      <a:pt x="65" y="151"/>
                      <a:pt x="65" y="151"/>
                    </a:cubicBezTo>
                    <a:lnTo>
                      <a:pt x="65" y="151"/>
                    </a:lnTo>
                    <a:cubicBezTo>
                      <a:pt x="67" y="153"/>
                      <a:pt x="67" y="155"/>
                      <a:pt x="67" y="157"/>
                    </a:cubicBezTo>
                    <a:lnTo>
                      <a:pt x="67" y="157"/>
                    </a:lnTo>
                    <a:cubicBezTo>
                      <a:pt x="67" y="160"/>
                      <a:pt x="69" y="229"/>
                      <a:pt x="40" y="278"/>
                    </a:cubicBezTo>
                    <a:lnTo>
                      <a:pt x="40" y="278"/>
                    </a:lnTo>
                    <a:cubicBezTo>
                      <a:pt x="37" y="282"/>
                      <a:pt x="35" y="285"/>
                      <a:pt x="33" y="289"/>
                    </a:cubicBezTo>
                    <a:close/>
                    <a:moveTo>
                      <a:pt x="112" y="332"/>
                    </a:moveTo>
                    <a:lnTo>
                      <a:pt x="112" y="332"/>
                    </a:lnTo>
                    <a:cubicBezTo>
                      <a:pt x="110" y="332"/>
                      <a:pt x="109" y="331"/>
                      <a:pt x="107" y="331"/>
                    </a:cubicBezTo>
                    <a:lnTo>
                      <a:pt x="107" y="331"/>
                    </a:lnTo>
                    <a:cubicBezTo>
                      <a:pt x="107" y="331"/>
                      <a:pt x="62" y="301"/>
                      <a:pt x="14" y="308"/>
                    </a:cubicBezTo>
                    <a:lnTo>
                      <a:pt x="14" y="308"/>
                    </a:lnTo>
                    <a:cubicBezTo>
                      <a:pt x="10" y="308"/>
                      <a:pt x="7" y="307"/>
                      <a:pt x="5" y="303"/>
                    </a:cubicBezTo>
                    <a:lnTo>
                      <a:pt x="5" y="303"/>
                    </a:lnTo>
                    <a:cubicBezTo>
                      <a:pt x="4" y="300"/>
                      <a:pt x="4" y="297"/>
                      <a:pt x="6" y="293"/>
                    </a:cubicBezTo>
                    <a:lnTo>
                      <a:pt x="6" y="293"/>
                    </a:lnTo>
                    <a:cubicBezTo>
                      <a:pt x="11" y="286"/>
                      <a:pt x="18" y="278"/>
                      <a:pt x="23" y="268"/>
                    </a:cubicBezTo>
                    <a:lnTo>
                      <a:pt x="23" y="268"/>
                    </a:lnTo>
                    <a:cubicBezTo>
                      <a:pt x="47" y="229"/>
                      <a:pt x="49" y="175"/>
                      <a:pt x="49" y="161"/>
                    </a:cubicBezTo>
                    <a:lnTo>
                      <a:pt x="49" y="161"/>
                    </a:lnTo>
                    <a:cubicBezTo>
                      <a:pt x="43" y="154"/>
                      <a:pt x="27" y="136"/>
                      <a:pt x="4" y="109"/>
                    </a:cubicBezTo>
                    <a:lnTo>
                      <a:pt x="4" y="109"/>
                    </a:lnTo>
                    <a:cubicBezTo>
                      <a:pt x="1" y="106"/>
                      <a:pt x="0" y="103"/>
                      <a:pt x="1" y="100"/>
                    </a:cubicBezTo>
                    <a:lnTo>
                      <a:pt x="1" y="100"/>
                    </a:lnTo>
                    <a:cubicBezTo>
                      <a:pt x="1" y="97"/>
                      <a:pt x="4" y="94"/>
                      <a:pt x="8" y="94"/>
                    </a:cubicBezTo>
                    <a:lnTo>
                      <a:pt x="8" y="94"/>
                    </a:lnTo>
                    <a:cubicBezTo>
                      <a:pt x="43" y="84"/>
                      <a:pt x="111" y="60"/>
                      <a:pt x="182" y="3"/>
                    </a:cubicBezTo>
                    <a:lnTo>
                      <a:pt x="182" y="3"/>
                    </a:lnTo>
                    <a:cubicBezTo>
                      <a:pt x="184" y="1"/>
                      <a:pt x="187" y="0"/>
                      <a:pt x="190" y="1"/>
                    </a:cubicBezTo>
                    <a:lnTo>
                      <a:pt x="190" y="1"/>
                    </a:lnTo>
                    <a:cubicBezTo>
                      <a:pt x="192" y="1"/>
                      <a:pt x="194" y="4"/>
                      <a:pt x="196" y="5"/>
                    </a:cubicBezTo>
                    <a:lnTo>
                      <a:pt x="196" y="5"/>
                    </a:lnTo>
                    <a:cubicBezTo>
                      <a:pt x="224" y="60"/>
                      <a:pt x="241" y="96"/>
                      <a:pt x="244" y="103"/>
                    </a:cubicBezTo>
                    <a:lnTo>
                      <a:pt x="282" y="146"/>
                    </a:lnTo>
                    <a:lnTo>
                      <a:pt x="282" y="146"/>
                    </a:lnTo>
                    <a:cubicBezTo>
                      <a:pt x="283" y="147"/>
                      <a:pt x="284" y="150"/>
                      <a:pt x="284" y="153"/>
                    </a:cubicBezTo>
                    <a:lnTo>
                      <a:pt x="284" y="153"/>
                    </a:lnTo>
                    <a:cubicBezTo>
                      <a:pt x="283" y="156"/>
                      <a:pt x="283" y="158"/>
                      <a:pt x="280" y="159"/>
                    </a:cubicBezTo>
                    <a:lnTo>
                      <a:pt x="280" y="159"/>
                    </a:lnTo>
                    <a:cubicBezTo>
                      <a:pt x="251" y="178"/>
                      <a:pt x="179" y="233"/>
                      <a:pt x="120" y="328"/>
                    </a:cubicBezTo>
                    <a:lnTo>
                      <a:pt x="120" y="328"/>
                    </a:lnTo>
                    <a:cubicBezTo>
                      <a:pt x="119" y="330"/>
                      <a:pt x="116" y="331"/>
                      <a:pt x="115" y="332"/>
                    </a:cubicBezTo>
                    <a:lnTo>
                      <a:pt x="115" y="332"/>
                    </a:lnTo>
                    <a:cubicBezTo>
                      <a:pt x="114" y="332"/>
                      <a:pt x="113" y="332"/>
                      <a:pt x="112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33">
                <a:extLst>
                  <a:ext uri="{FF2B5EF4-FFF2-40B4-BE49-F238E27FC236}">
                    <a16:creationId xmlns:a16="http://schemas.microsoft.com/office/drawing/2014/main" id="{F6E827CD-13F8-4901-8D99-8F1967BDD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8592" y="11098384"/>
                <a:ext cx="317880" cy="247240"/>
              </a:xfrm>
              <a:custGeom>
                <a:avLst/>
                <a:gdLst>
                  <a:gd name="T0" fmla="*/ 353 w 355"/>
                  <a:gd name="T1" fmla="*/ 53 h 277"/>
                  <a:gd name="T2" fmla="*/ 353 w 355"/>
                  <a:gd name="T3" fmla="*/ 53 h 277"/>
                  <a:gd name="T4" fmla="*/ 336 w 355"/>
                  <a:gd name="T5" fmla="*/ 15 h 277"/>
                  <a:gd name="T6" fmla="*/ 324 w 355"/>
                  <a:gd name="T7" fmla="*/ 0 h 277"/>
                  <a:gd name="T8" fmla="*/ 324 w 355"/>
                  <a:gd name="T9" fmla="*/ 0 h 277"/>
                  <a:gd name="T10" fmla="*/ 161 w 355"/>
                  <a:gd name="T11" fmla="*/ 171 h 277"/>
                  <a:gd name="T12" fmla="*/ 161 w 355"/>
                  <a:gd name="T13" fmla="*/ 171 h 277"/>
                  <a:gd name="T14" fmla="*/ 62 w 355"/>
                  <a:gd name="T15" fmla="*/ 147 h 277"/>
                  <a:gd name="T16" fmla="*/ 62 w 355"/>
                  <a:gd name="T17" fmla="*/ 147 h 277"/>
                  <a:gd name="T18" fmla="*/ 17 w 355"/>
                  <a:gd name="T19" fmla="*/ 276 h 277"/>
                  <a:gd name="T20" fmla="*/ 139 w 355"/>
                  <a:gd name="T21" fmla="*/ 276 h 277"/>
                  <a:gd name="T22" fmla="*/ 139 w 355"/>
                  <a:gd name="T23" fmla="*/ 276 h 277"/>
                  <a:gd name="T24" fmla="*/ 346 w 355"/>
                  <a:gd name="T25" fmla="*/ 87 h 277"/>
                  <a:gd name="T26" fmla="*/ 346 w 355"/>
                  <a:gd name="T27" fmla="*/ 87 h 277"/>
                  <a:gd name="T28" fmla="*/ 353 w 355"/>
                  <a:gd name="T29" fmla="*/ 53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5" h="277">
                    <a:moveTo>
                      <a:pt x="353" y="53"/>
                    </a:moveTo>
                    <a:lnTo>
                      <a:pt x="353" y="53"/>
                    </a:lnTo>
                    <a:cubicBezTo>
                      <a:pt x="352" y="39"/>
                      <a:pt x="347" y="25"/>
                      <a:pt x="336" y="15"/>
                    </a:cubicBezTo>
                    <a:lnTo>
                      <a:pt x="324" y="0"/>
                    </a:lnTo>
                    <a:lnTo>
                      <a:pt x="324" y="0"/>
                    </a:lnTo>
                    <a:cubicBezTo>
                      <a:pt x="297" y="18"/>
                      <a:pt x="222" y="74"/>
                      <a:pt x="161" y="171"/>
                    </a:cubicBezTo>
                    <a:lnTo>
                      <a:pt x="161" y="171"/>
                    </a:lnTo>
                    <a:cubicBezTo>
                      <a:pt x="161" y="171"/>
                      <a:pt x="114" y="139"/>
                      <a:pt x="62" y="147"/>
                    </a:cubicBezTo>
                    <a:lnTo>
                      <a:pt x="62" y="147"/>
                    </a:lnTo>
                    <a:cubicBezTo>
                      <a:pt x="34" y="184"/>
                      <a:pt x="0" y="219"/>
                      <a:pt x="17" y="276"/>
                    </a:cubicBezTo>
                    <a:lnTo>
                      <a:pt x="139" y="276"/>
                    </a:lnTo>
                    <a:lnTo>
                      <a:pt x="139" y="276"/>
                    </a:lnTo>
                    <a:cubicBezTo>
                      <a:pt x="139" y="276"/>
                      <a:pt x="296" y="179"/>
                      <a:pt x="346" y="87"/>
                    </a:cubicBezTo>
                    <a:lnTo>
                      <a:pt x="346" y="87"/>
                    </a:lnTo>
                    <a:cubicBezTo>
                      <a:pt x="351" y="77"/>
                      <a:pt x="354" y="65"/>
                      <a:pt x="353" y="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34">
                <a:extLst>
                  <a:ext uri="{FF2B5EF4-FFF2-40B4-BE49-F238E27FC236}">
                    <a16:creationId xmlns:a16="http://schemas.microsoft.com/office/drawing/2014/main" id="{63230043-BE87-477F-B828-2C273B0FD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0744" y="11090535"/>
                <a:ext cx="333578" cy="266864"/>
              </a:xfrm>
              <a:custGeom>
                <a:avLst/>
                <a:gdLst>
                  <a:gd name="T0" fmla="*/ 34 w 373"/>
                  <a:gd name="T1" fmla="*/ 278 h 298"/>
                  <a:gd name="T2" fmla="*/ 144 w 373"/>
                  <a:gd name="T3" fmla="*/ 278 h 298"/>
                  <a:gd name="T4" fmla="*/ 144 w 373"/>
                  <a:gd name="T5" fmla="*/ 278 h 298"/>
                  <a:gd name="T6" fmla="*/ 346 w 373"/>
                  <a:gd name="T7" fmla="*/ 94 h 298"/>
                  <a:gd name="T8" fmla="*/ 346 w 373"/>
                  <a:gd name="T9" fmla="*/ 94 h 298"/>
                  <a:gd name="T10" fmla="*/ 352 w 373"/>
                  <a:gd name="T11" fmla="*/ 65 h 298"/>
                  <a:gd name="T12" fmla="*/ 352 w 373"/>
                  <a:gd name="T13" fmla="*/ 65 h 298"/>
                  <a:gd name="T14" fmla="*/ 352 w 373"/>
                  <a:gd name="T15" fmla="*/ 65 h 298"/>
                  <a:gd name="T16" fmla="*/ 339 w 373"/>
                  <a:gd name="T17" fmla="*/ 32 h 298"/>
                  <a:gd name="T18" fmla="*/ 331 w 373"/>
                  <a:gd name="T19" fmla="*/ 24 h 298"/>
                  <a:gd name="T20" fmla="*/ 331 w 373"/>
                  <a:gd name="T21" fmla="*/ 24 h 298"/>
                  <a:gd name="T22" fmla="*/ 178 w 373"/>
                  <a:gd name="T23" fmla="*/ 187 h 298"/>
                  <a:gd name="T24" fmla="*/ 178 w 373"/>
                  <a:gd name="T25" fmla="*/ 187 h 298"/>
                  <a:gd name="T26" fmla="*/ 173 w 373"/>
                  <a:gd name="T27" fmla="*/ 191 h 298"/>
                  <a:gd name="T28" fmla="*/ 173 w 373"/>
                  <a:gd name="T29" fmla="*/ 191 h 298"/>
                  <a:gd name="T30" fmla="*/ 165 w 373"/>
                  <a:gd name="T31" fmla="*/ 190 h 298"/>
                  <a:gd name="T32" fmla="*/ 165 w 373"/>
                  <a:gd name="T33" fmla="*/ 190 h 298"/>
                  <a:gd name="T34" fmla="*/ 76 w 373"/>
                  <a:gd name="T35" fmla="*/ 167 h 298"/>
                  <a:gd name="T36" fmla="*/ 72 w 373"/>
                  <a:gd name="T37" fmla="*/ 172 h 298"/>
                  <a:gd name="T38" fmla="*/ 72 w 373"/>
                  <a:gd name="T39" fmla="*/ 172 h 298"/>
                  <a:gd name="T40" fmla="*/ 34 w 373"/>
                  <a:gd name="T41" fmla="*/ 278 h 298"/>
                  <a:gd name="T42" fmla="*/ 148 w 373"/>
                  <a:gd name="T43" fmla="*/ 287 h 298"/>
                  <a:gd name="T44" fmla="*/ 148 w 373"/>
                  <a:gd name="T45" fmla="*/ 287 h 298"/>
                  <a:gd name="T46" fmla="*/ 148 w 373"/>
                  <a:gd name="T47" fmla="*/ 297 h 298"/>
                  <a:gd name="T48" fmla="*/ 26 w 373"/>
                  <a:gd name="T49" fmla="*/ 297 h 298"/>
                  <a:gd name="T50" fmla="*/ 26 w 373"/>
                  <a:gd name="T51" fmla="*/ 297 h 298"/>
                  <a:gd name="T52" fmla="*/ 18 w 373"/>
                  <a:gd name="T53" fmla="*/ 290 h 298"/>
                  <a:gd name="T54" fmla="*/ 18 w 373"/>
                  <a:gd name="T55" fmla="*/ 290 h 298"/>
                  <a:gd name="T56" fmla="*/ 57 w 373"/>
                  <a:gd name="T57" fmla="*/ 160 h 298"/>
                  <a:gd name="T58" fmla="*/ 64 w 373"/>
                  <a:gd name="T59" fmla="*/ 152 h 298"/>
                  <a:gd name="T60" fmla="*/ 64 w 373"/>
                  <a:gd name="T61" fmla="*/ 152 h 298"/>
                  <a:gd name="T62" fmla="*/ 70 w 373"/>
                  <a:gd name="T63" fmla="*/ 149 h 298"/>
                  <a:gd name="T64" fmla="*/ 70 w 373"/>
                  <a:gd name="T65" fmla="*/ 149 h 298"/>
                  <a:gd name="T66" fmla="*/ 168 w 373"/>
                  <a:gd name="T67" fmla="*/ 169 h 298"/>
                  <a:gd name="T68" fmla="*/ 168 w 373"/>
                  <a:gd name="T69" fmla="*/ 169 h 298"/>
                  <a:gd name="T70" fmla="*/ 328 w 373"/>
                  <a:gd name="T71" fmla="*/ 3 h 298"/>
                  <a:gd name="T72" fmla="*/ 328 w 373"/>
                  <a:gd name="T73" fmla="*/ 3 h 298"/>
                  <a:gd name="T74" fmla="*/ 340 w 373"/>
                  <a:gd name="T75" fmla="*/ 5 h 298"/>
                  <a:gd name="T76" fmla="*/ 353 w 373"/>
                  <a:gd name="T77" fmla="*/ 19 h 298"/>
                  <a:gd name="T78" fmla="*/ 353 w 373"/>
                  <a:gd name="T79" fmla="*/ 19 h 298"/>
                  <a:gd name="T80" fmla="*/ 371 w 373"/>
                  <a:gd name="T81" fmla="*/ 63 h 298"/>
                  <a:gd name="T82" fmla="*/ 371 w 373"/>
                  <a:gd name="T83" fmla="*/ 63 h 298"/>
                  <a:gd name="T84" fmla="*/ 363 w 373"/>
                  <a:gd name="T85" fmla="*/ 102 h 298"/>
                  <a:gd name="T86" fmla="*/ 363 w 373"/>
                  <a:gd name="T87" fmla="*/ 102 h 298"/>
                  <a:gd name="T88" fmla="*/ 152 w 373"/>
                  <a:gd name="T89" fmla="*/ 296 h 298"/>
                  <a:gd name="T90" fmla="*/ 152 w 373"/>
                  <a:gd name="T91" fmla="*/ 296 h 298"/>
                  <a:gd name="T92" fmla="*/ 148 w 373"/>
                  <a:gd name="T93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73" h="298">
                    <a:moveTo>
                      <a:pt x="34" y="278"/>
                    </a:moveTo>
                    <a:lnTo>
                      <a:pt x="144" y="278"/>
                    </a:lnTo>
                    <a:lnTo>
                      <a:pt x="144" y="278"/>
                    </a:lnTo>
                    <a:cubicBezTo>
                      <a:pt x="164" y="266"/>
                      <a:pt x="301" y="178"/>
                      <a:pt x="346" y="94"/>
                    </a:cubicBezTo>
                    <a:lnTo>
                      <a:pt x="346" y="94"/>
                    </a:lnTo>
                    <a:cubicBezTo>
                      <a:pt x="352" y="85"/>
                      <a:pt x="353" y="75"/>
                      <a:pt x="352" y="65"/>
                    </a:cubicBezTo>
                    <a:lnTo>
                      <a:pt x="352" y="65"/>
                    </a:lnTo>
                    <a:lnTo>
                      <a:pt x="352" y="65"/>
                    </a:lnTo>
                    <a:cubicBezTo>
                      <a:pt x="352" y="53"/>
                      <a:pt x="348" y="41"/>
                      <a:pt x="339" y="32"/>
                    </a:cubicBezTo>
                    <a:lnTo>
                      <a:pt x="331" y="24"/>
                    </a:lnTo>
                    <a:lnTo>
                      <a:pt x="331" y="24"/>
                    </a:lnTo>
                    <a:cubicBezTo>
                      <a:pt x="299" y="46"/>
                      <a:pt x="233" y="99"/>
                      <a:pt x="178" y="187"/>
                    </a:cubicBezTo>
                    <a:lnTo>
                      <a:pt x="178" y="187"/>
                    </a:lnTo>
                    <a:cubicBezTo>
                      <a:pt x="177" y="189"/>
                      <a:pt x="174" y="190"/>
                      <a:pt x="173" y="191"/>
                    </a:cubicBezTo>
                    <a:lnTo>
                      <a:pt x="173" y="191"/>
                    </a:lnTo>
                    <a:cubicBezTo>
                      <a:pt x="170" y="191"/>
                      <a:pt x="168" y="191"/>
                      <a:pt x="165" y="190"/>
                    </a:cubicBezTo>
                    <a:lnTo>
                      <a:pt x="165" y="190"/>
                    </a:lnTo>
                    <a:cubicBezTo>
                      <a:pt x="165" y="190"/>
                      <a:pt x="122" y="161"/>
                      <a:pt x="76" y="167"/>
                    </a:cubicBezTo>
                    <a:lnTo>
                      <a:pt x="72" y="172"/>
                    </a:lnTo>
                    <a:lnTo>
                      <a:pt x="72" y="172"/>
                    </a:lnTo>
                    <a:cubicBezTo>
                      <a:pt x="47" y="203"/>
                      <a:pt x="24" y="233"/>
                      <a:pt x="34" y="278"/>
                    </a:cubicBezTo>
                    <a:close/>
                    <a:moveTo>
                      <a:pt x="148" y="287"/>
                    </a:moveTo>
                    <a:lnTo>
                      <a:pt x="148" y="287"/>
                    </a:lnTo>
                    <a:close/>
                    <a:moveTo>
                      <a:pt x="148" y="297"/>
                    </a:moveTo>
                    <a:lnTo>
                      <a:pt x="26" y="297"/>
                    </a:lnTo>
                    <a:lnTo>
                      <a:pt x="26" y="297"/>
                    </a:lnTo>
                    <a:cubicBezTo>
                      <a:pt x="23" y="297"/>
                      <a:pt x="19" y="294"/>
                      <a:pt x="18" y="290"/>
                    </a:cubicBezTo>
                    <a:lnTo>
                      <a:pt x="18" y="290"/>
                    </a:lnTo>
                    <a:cubicBezTo>
                      <a:pt x="0" y="232"/>
                      <a:pt x="30" y="194"/>
                      <a:pt x="57" y="160"/>
                    </a:cubicBezTo>
                    <a:lnTo>
                      <a:pt x="64" y="152"/>
                    </a:lnTo>
                    <a:lnTo>
                      <a:pt x="64" y="152"/>
                    </a:lnTo>
                    <a:cubicBezTo>
                      <a:pt x="65" y="150"/>
                      <a:pt x="67" y="149"/>
                      <a:pt x="70" y="149"/>
                    </a:cubicBezTo>
                    <a:lnTo>
                      <a:pt x="70" y="149"/>
                    </a:lnTo>
                    <a:cubicBezTo>
                      <a:pt x="112" y="143"/>
                      <a:pt x="151" y="160"/>
                      <a:pt x="168" y="169"/>
                    </a:cubicBezTo>
                    <a:lnTo>
                      <a:pt x="168" y="169"/>
                    </a:lnTo>
                    <a:cubicBezTo>
                      <a:pt x="227" y="77"/>
                      <a:pt x="299" y="23"/>
                      <a:pt x="328" y="3"/>
                    </a:cubicBezTo>
                    <a:lnTo>
                      <a:pt x="328" y="3"/>
                    </a:lnTo>
                    <a:cubicBezTo>
                      <a:pt x="332" y="0"/>
                      <a:pt x="337" y="1"/>
                      <a:pt x="340" y="5"/>
                    </a:cubicBezTo>
                    <a:lnTo>
                      <a:pt x="353" y="19"/>
                    </a:lnTo>
                    <a:lnTo>
                      <a:pt x="353" y="19"/>
                    </a:lnTo>
                    <a:cubicBezTo>
                      <a:pt x="364" y="31"/>
                      <a:pt x="371" y="47"/>
                      <a:pt x="371" y="63"/>
                    </a:cubicBezTo>
                    <a:lnTo>
                      <a:pt x="371" y="63"/>
                    </a:lnTo>
                    <a:cubicBezTo>
                      <a:pt x="372" y="77"/>
                      <a:pt x="370" y="90"/>
                      <a:pt x="363" y="102"/>
                    </a:cubicBezTo>
                    <a:lnTo>
                      <a:pt x="363" y="102"/>
                    </a:lnTo>
                    <a:cubicBezTo>
                      <a:pt x="312" y="196"/>
                      <a:pt x="159" y="292"/>
                      <a:pt x="152" y="296"/>
                    </a:cubicBezTo>
                    <a:lnTo>
                      <a:pt x="152" y="296"/>
                    </a:lnTo>
                    <a:cubicBezTo>
                      <a:pt x="151" y="297"/>
                      <a:pt x="150" y="297"/>
                      <a:pt x="148" y="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35">
                <a:extLst>
                  <a:ext uri="{FF2B5EF4-FFF2-40B4-BE49-F238E27FC236}">
                    <a16:creationId xmlns:a16="http://schemas.microsoft.com/office/drawing/2014/main" id="{69734AB5-DC07-4AB4-AF1B-E3401B245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8263" y="8700535"/>
                <a:ext cx="133432" cy="125583"/>
              </a:xfrm>
              <a:custGeom>
                <a:avLst/>
                <a:gdLst>
                  <a:gd name="T0" fmla="*/ 10 w 149"/>
                  <a:gd name="T1" fmla="*/ 142 h 143"/>
                  <a:gd name="T2" fmla="*/ 10 w 149"/>
                  <a:gd name="T3" fmla="*/ 142 h 143"/>
                  <a:gd name="T4" fmla="*/ 3 w 149"/>
                  <a:gd name="T5" fmla="*/ 140 h 143"/>
                  <a:gd name="T6" fmla="*/ 3 w 149"/>
                  <a:gd name="T7" fmla="*/ 140 h 143"/>
                  <a:gd name="T8" fmla="*/ 3 w 149"/>
                  <a:gd name="T9" fmla="*/ 127 h 143"/>
                  <a:gd name="T10" fmla="*/ 132 w 149"/>
                  <a:gd name="T11" fmla="*/ 3 h 143"/>
                  <a:gd name="T12" fmla="*/ 132 w 149"/>
                  <a:gd name="T13" fmla="*/ 3 h 143"/>
                  <a:gd name="T14" fmla="*/ 145 w 149"/>
                  <a:gd name="T15" fmla="*/ 3 h 143"/>
                  <a:gd name="T16" fmla="*/ 145 w 149"/>
                  <a:gd name="T17" fmla="*/ 3 h 143"/>
                  <a:gd name="T18" fmla="*/ 145 w 149"/>
                  <a:gd name="T19" fmla="*/ 16 h 143"/>
                  <a:gd name="T20" fmla="*/ 17 w 149"/>
                  <a:gd name="T21" fmla="*/ 140 h 143"/>
                  <a:gd name="T22" fmla="*/ 17 w 149"/>
                  <a:gd name="T23" fmla="*/ 140 h 143"/>
                  <a:gd name="T24" fmla="*/ 10 w 149"/>
                  <a:gd name="T25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43">
                    <a:moveTo>
                      <a:pt x="10" y="142"/>
                    </a:moveTo>
                    <a:lnTo>
                      <a:pt x="10" y="142"/>
                    </a:lnTo>
                    <a:cubicBezTo>
                      <a:pt x="7" y="142"/>
                      <a:pt x="5" y="141"/>
                      <a:pt x="3" y="140"/>
                    </a:cubicBezTo>
                    <a:lnTo>
                      <a:pt x="3" y="140"/>
                    </a:lnTo>
                    <a:cubicBezTo>
                      <a:pt x="0" y="136"/>
                      <a:pt x="0" y="130"/>
                      <a:pt x="3" y="127"/>
                    </a:cubicBezTo>
                    <a:lnTo>
                      <a:pt x="132" y="3"/>
                    </a:lnTo>
                    <a:lnTo>
                      <a:pt x="132" y="3"/>
                    </a:lnTo>
                    <a:cubicBezTo>
                      <a:pt x="135" y="0"/>
                      <a:pt x="141" y="0"/>
                      <a:pt x="145" y="3"/>
                    </a:cubicBezTo>
                    <a:lnTo>
                      <a:pt x="145" y="3"/>
                    </a:lnTo>
                    <a:cubicBezTo>
                      <a:pt x="148" y="6"/>
                      <a:pt x="148" y="12"/>
                      <a:pt x="145" y="16"/>
                    </a:cubicBezTo>
                    <a:lnTo>
                      <a:pt x="17" y="140"/>
                    </a:lnTo>
                    <a:lnTo>
                      <a:pt x="17" y="140"/>
                    </a:lnTo>
                    <a:cubicBezTo>
                      <a:pt x="14" y="141"/>
                      <a:pt x="13" y="142"/>
                      <a:pt x="10" y="1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36">
                <a:extLst>
                  <a:ext uri="{FF2B5EF4-FFF2-40B4-BE49-F238E27FC236}">
                    <a16:creationId xmlns:a16="http://schemas.microsoft.com/office/drawing/2014/main" id="{B4ED5193-28FD-417E-A6B4-A35A879E3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7361" y="8574952"/>
                <a:ext cx="207995" cy="223696"/>
              </a:xfrm>
              <a:custGeom>
                <a:avLst/>
                <a:gdLst>
                  <a:gd name="T0" fmla="*/ 222 w 234"/>
                  <a:gd name="T1" fmla="*/ 251 h 252"/>
                  <a:gd name="T2" fmla="*/ 222 w 234"/>
                  <a:gd name="T3" fmla="*/ 251 h 252"/>
                  <a:gd name="T4" fmla="*/ 218 w 234"/>
                  <a:gd name="T5" fmla="*/ 250 h 252"/>
                  <a:gd name="T6" fmla="*/ 218 w 234"/>
                  <a:gd name="T7" fmla="*/ 250 h 252"/>
                  <a:gd name="T8" fmla="*/ 2 w 234"/>
                  <a:gd name="T9" fmla="*/ 13 h 252"/>
                  <a:gd name="T10" fmla="*/ 2 w 234"/>
                  <a:gd name="T11" fmla="*/ 13 h 252"/>
                  <a:gd name="T12" fmla="*/ 7 w 234"/>
                  <a:gd name="T13" fmla="*/ 1 h 252"/>
                  <a:gd name="T14" fmla="*/ 7 w 234"/>
                  <a:gd name="T15" fmla="*/ 1 h 252"/>
                  <a:gd name="T16" fmla="*/ 19 w 234"/>
                  <a:gd name="T17" fmla="*/ 7 h 252"/>
                  <a:gd name="T18" fmla="*/ 19 w 234"/>
                  <a:gd name="T19" fmla="*/ 7 h 252"/>
                  <a:gd name="T20" fmla="*/ 226 w 234"/>
                  <a:gd name="T21" fmla="*/ 233 h 252"/>
                  <a:gd name="T22" fmla="*/ 226 w 234"/>
                  <a:gd name="T23" fmla="*/ 233 h 252"/>
                  <a:gd name="T24" fmla="*/ 230 w 234"/>
                  <a:gd name="T25" fmla="*/ 246 h 252"/>
                  <a:gd name="T26" fmla="*/ 230 w 234"/>
                  <a:gd name="T27" fmla="*/ 246 h 252"/>
                  <a:gd name="T28" fmla="*/ 222 w 234"/>
                  <a:gd name="T29" fmla="*/ 251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4" h="252">
                    <a:moveTo>
                      <a:pt x="222" y="251"/>
                    </a:moveTo>
                    <a:lnTo>
                      <a:pt x="222" y="251"/>
                    </a:lnTo>
                    <a:cubicBezTo>
                      <a:pt x="220" y="251"/>
                      <a:pt x="219" y="251"/>
                      <a:pt x="218" y="250"/>
                    </a:cubicBezTo>
                    <a:lnTo>
                      <a:pt x="218" y="250"/>
                    </a:lnTo>
                    <a:cubicBezTo>
                      <a:pt x="56" y="170"/>
                      <a:pt x="4" y="20"/>
                      <a:pt x="2" y="13"/>
                    </a:cubicBezTo>
                    <a:lnTo>
                      <a:pt x="2" y="13"/>
                    </a:lnTo>
                    <a:cubicBezTo>
                      <a:pt x="0" y="9"/>
                      <a:pt x="3" y="3"/>
                      <a:pt x="7" y="1"/>
                    </a:cubicBezTo>
                    <a:lnTo>
                      <a:pt x="7" y="1"/>
                    </a:lnTo>
                    <a:cubicBezTo>
                      <a:pt x="13" y="0"/>
                      <a:pt x="18" y="3"/>
                      <a:pt x="19" y="7"/>
                    </a:cubicBezTo>
                    <a:lnTo>
                      <a:pt x="19" y="7"/>
                    </a:lnTo>
                    <a:cubicBezTo>
                      <a:pt x="20" y="9"/>
                      <a:pt x="72" y="157"/>
                      <a:pt x="226" y="233"/>
                    </a:cubicBezTo>
                    <a:lnTo>
                      <a:pt x="226" y="233"/>
                    </a:lnTo>
                    <a:cubicBezTo>
                      <a:pt x="231" y="236"/>
                      <a:pt x="233" y="242"/>
                      <a:pt x="230" y="246"/>
                    </a:cubicBezTo>
                    <a:lnTo>
                      <a:pt x="230" y="246"/>
                    </a:lnTo>
                    <a:cubicBezTo>
                      <a:pt x="228" y="249"/>
                      <a:pt x="226" y="251"/>
                      <a:pt x="222" y="2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37">
                <a:extLst>
                  <a:ext uri="{FF2B5EF4-FFF2-40B4-BE49-F238E27FC236}">
                    <a16:creationId xmlns:a16="http://schemas.microsoft.com/office/drawing/2014/main" id="{0663680D-16AF-405A-8900-38730C6FF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6868" y="7597762"/>
                <a:ext cx="604367" cy="521952"/>
              </a:xfrm>
              <a:custGeom>
                <a:avLst/>
                <a:gdLst>
                  <a:gd name="T0" fmla="*/ 669 w 677"/>
                  <a:gd name="T1" fmla="*/ 334 h 587"/>
                  <a:gd name="T2" fmla="*/ 641 w 677"/>
                  <a:gd name="T3" fmla="*/ 302 h 587"/>
                  <a:gd name="T4" fmla="*/ 634 w 677"/>
                  <a:gd name="T5" fmla="*/ 244 h 587"/>
                  <a:gd name="T6" fmla="*/ 597 w 677"/>
                  <a:gd name="T7" fmla="*/ 231 h 587"/>
                  <a:gd name="T8" fmla="*/ 586 w 677"/>
                  <a:gd name="T9" fmla="*/ 185 h 587"/>
                  <a:gd name="T10" fmla="*/ 538 w 677"/>
                  <a:gd name="T11" fmla="*/ 172 h 587"/>
                  <a:gd name="T12" fmla="*/ 508 w 677"/>
                  <a:gd name="T13" fmla="*/ 128 h 587"/>
                  <a:gd name="T14" fmla="*/ 474 w 677"/>
                  <a:gd name="T15" fmla="*/ 126 h 587"/>
                  <a:gd name="T16" fmla="*/ 458 w 677"/>
                  <a:gd name="T17" fmla="*/ 83 h 587"/>
                  <a:gd name="T18" fmla="*/ 413 w 677"/>
                  <a:gd name="T19" fmla="*/ 81 h 587"/>
                  <a:gd name="T20" fmla="*/ 399 w 677"/>
                  <a:gd name="T21" fmla="*/ 44 h 587"/>
                  <a:gd name="T22" fmla="*/ 361 w 677"/>
                  <a:gd name="T23" fmla="*/ 39 h 587"/>
                  <a:gd name="T24" fmla="*/ 340 w 677"/>
                  <a:gd name="T25" fmla="*/ 10 h 587"/>
                  <a:gd name="T26" fmla="*/ 297 w 677"/>
                  <a:gd name="T27" fmla="*/ 22 h 587"/>
                  <a:gd name="T28" fmla="*/ 261 w 677"/>
                  <a:gd name="T29" fmla="*/ 1 h 587"/>
                  <a:gd name="T30" fmla="*/ 226 w 677"/>
                  <a:gd name="T31" fmla="*/ 20 h 587"/>
                  <a:gd name="T32" fmla="*/ 186 w 677"/>
                  <a:gd name="T33" fmla="*/ 7 h 587"/>
                  <a:gd name="T34" fmla="*/ 151 w 677"/>
                  <a:gd name="T35" fmla="*/ 41 h 587"/>
                  <a:gd name="T36" fmla="*/ 100 w 677"/>
                  <a:gd name="T37" fmla="*/ 43 h 587"/>
                  <a:gd name="T38" fmla="*/ 81 w 677"/>
                  <a:gd name="T39" fmla="*/ 90 h 587"/>
                  <a:gd name="T40" fmla="*/ 41 w 677"/>
                  <a:gd name="T41" fmla="*/ 105 h 587"/>
                  <a:gd name="T42" fmla="*/ 30 w 677"/>
                  <a:gd name="T43" fmla="*/ 166 h 587"/>
                  <a:gd name="T44" fmla="*/ 4 w 677"/>
                  <a:gd name="T45" fmla="*/ 190 h 587"/>
                  <a:gd name="T46" fmla="*/ 3 w 677"/>
                  <a:gd name="T47" fmla="*/ 220 h 587"/>
                  <a:gd name="T48" fmla="*/ 32 w 677"/>
                  <a:gd name="T49" fmla="*/ 251 h 587"/>
                  <a:gd name="T50" fmla="*/ 69 w 677"/>
                  <a:gd name="T51" fmla="*/ 253 h 587"/>
                  <a:gd name="T52" fmla="*/ 94 w 677"/>
                  <a:gd name="T53" fmla="*/ 280 h 587"/>
                  <a:gd name="T54" fmla="*/ 133 w 677"/>
                  <a:gd name="T55" fmla="*/ 285 h 587"/>
                  <a:gd name="T56" fmla="*/ 143 w 677"/>
                  <a:gd name="T57" fmla="*/ 310 h 587"/>
                  <a:gd name="T58" fmla="*/ 181 w 677"/>
                  <a:gd name="T59" fmla="*/ 329 h 587"/>
                  <a:gd name="T60" fmla="*/ 185 w 677"/>
                  <a:gd name="T61" fmla="*/ 354 h 587"/>
                  <a:gd name="T62" fmla="*/ 230 w 677"/>
                  <a:gd name="T63" fmla="*/ 376 h 587"/>
                  <a:gd name="T64" fmla="*/ 252 w 677"/>
                  <a:gd name="T65" fmla="*/ 405 h 587"/>
                  <a:gd name="T66" fmla="*/ 301 w 677"/>
                  <a:gd name="T67" fmla="*/ 412 h 587"/>
                  <a:gd name="T68" fmla="*/ 308 w 677"/>
                  <a:gd name="T69" fmla="*/ 404 h 587"/>
                  <a:gd name="T70" fmla="*/ 330 w 677"/>
                  <a:gd name="T71" fmla="*/ 353 h 587"/>
                  <a:gd name="T72" fmla="*/ 356 w 677"/>
                  <a:gd name="T73" fmla="*/ 366 h 587"/>
                  <a:gd name="T74" fmla="*/ 372 w 677"/>
                  <a:gd name="T75" fmla="*/ 449 h 587"/>
                  <a:gd name="T76" fmla="*/ 358 w 677"/>
                  <a:gd name="T77" fmla="*/ 468 h 587"/>
                  <a:gd name="T78" fmla="*/ 331 w 677"/>
                  <a:gd name="T79" fmla="*/ 468 h 587"/>
                  <a:gd name="T80" fmla="*/ 322 w 677"/>
                  <a:gd name="T81" fmla="*/ 469 h 587"/>
                  <a:gd name="T82" fmla="*/ 318 w 677"/>
                  <a:gd name="T83" fmla="*/ 477 h 587"/>
                  <a:gd name="T84" fmla="*/ 348 w 677"/>
                  <a:gd name="T85" fmla="*/ 535 h 587"/>
                  <a:gd name="T86" fmla="*/ 407 w 677"/>
                  <a:gd name="T87" fmla="*/ 550 h 587"/>
                  <a:gd name="T88" fmla="*/ 431 w 677"/>
                  <a:gd name="T89" fmla="*/ 583 h 587"/>
                  <a:gd name="T90" fmla="*/ 446 w 677"/>
                  <a:gd name="T91" fmla="*/ 586 h 587"/>
                  <a:gd name="T92" fmla="*/ 499 w 677"/>
                  <a:gd name="T93" fmla="*/ 561 h 587"/>
                  <a:gd name="T94" fmla="*/ 649 w 677"/>
                  <a:gd name="T95" fmla="*/ 412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77" h="587">
                    <a:moveTo>
                      <a:pt x="669" y="334"/>
                    </a:moveTo>
                    <a:lnTo>
                      <a:pt x="669" y="334"/>
                    </a:lnTo>
                    <a:cubicBezTo>
                      <a:pt x="663" y="316"/>
                      <a:pt x="650" y="307"/>
                      <a:pt x="641" y="302"/>
                    </a:cubicBezTo>
                    <a:lnTo>
                      <a:pt x="641" y="302"/>
                    </a:lnTo>
                    <a:cubicBezTo>
                      <a:pt x="644" y="288"/>
                      <a:pt x="648" y="260"/>
                      <a:pt x="634" y="244"/>
                    </a:cubicBezTo>
                    <a:lnTo>
                      <a:pt x="634" y="244"/>
                    </a:lnTo>
                    <a:cubicBezTo>
                      <a:pt x="623" y="231"/>
                      <a:pt x="608" y="230"/>
                      <a:pt x="597" y="231"/>
                    </a:cubicBezTo>
                    <a:lnTo>
                      <a:pt x="597" y="231"/>
                    </a:lnTo>
                    <a:cubicBezTo>
                      <a:pt x="598" y="218"/>
                      <a:pt x="597" y="198"/>
                      <a:pt x="586" y="185"/>
                    </a:cubicBezTo>
                    <a:lnTo>
                      <a:pt x="586" y="185"/>
                    </a:lnTo>
                    <a:cubicBezTo>
                      <a:pt x="573" y="168"/>
                      <a:pt x="551" y="170"/>
                      <a:pt x="538" y="172"/>
                    </a:cubicBezTo>
                    <a:lnTo>
                      <a:pt x="538" y="172"/>
                    </a:lnTo>
                    <a:cubicBezTo>
                      <a:pt x="536" y="159"/>
                      <a:pt x="529" y="136"/>
                      <a:pt x="508" y="128"/>
                    </a:cubicBezTo>
                    <a:lnTo>
                      <a:pt x="508" y="128"/>
                    </a:lnTo>
                    <a:cubicBezTo>
                      <a:pt x="495" y="123"/>
                      <a:pt x="483" y="124"/>
                      <a:pt x="474" y="126"/>
                    </a:cubicBezTo>
                    <a:lnTo>
                      <a:pt x="474" y="126"/>
                    </a:lnTo>
                    <a:cubicBezTo>
                      <a:pt x="474" y="112"/>
                      <a:pt x="472" y="92"/>
                      <a:pt x="458" y="83"/>
                    </a:cubicBezTo>
                    <a:lnTo>
                      <a:pt x="458" y="83"/>
                    </a:lnTo>
                    <a:cubicBezTo>
                      <a:pt x="443" y="73"/>
                      <a:pt x="425" y="77"/>
                      <a:pt x="413" y="81"/>
                    </a:cubicBezTo>
                    <a:lnTo>
                      <a:pt x="413" y="81"/>
                    </a:lnTo>
                    <a:cubicBezTo>
                      <a:pt x="413" y="69"/>
                      <a:pt x="409" y="53"/>
                      <a:pt x="399" y="44"/>
                    </a:cubicBezTo>
                    <a:lnTo>
                      <a:pt x="399" y="44"/>
                    </a:lnTo>
                    <a:cubicBezTo>
                      <a:pt x="388" y="36"/>
                      <a:pt x="371" y="37"/>
                      <a:pt x="361" y="39"/>
                    </a:cubicBezTo>
                    <a:lnTo>
                      <a:pt x="361" y="39"/>
                    </a:lnTo>
                    <a:cubicBezTo>
                      <a:pt x="358" y="30"/>
                      <a:pt x="352" y="18"/>
                      <a:pt x="340" y="10"/>
                    </a:cubicBezTo>
                    <a:lnTo>
                      <a:pt x="340" y="10"/>
                    </a:lnTo>
                    <a:cubicBezTo>
                      <a:pt x="325" y="1"/>
                      <a:pt x="308" y="12"/>
                      <a:pt x="297" y="22"/>
                    </a:cubicBezTo>
                    <a:lnTo>
                      <a:pt x="297" y="22"/>
                    </a:lnTo>
                    <a:cubicBezTo>
                      <a:pt x="290" y="12"/>
                      <a:pt x="278" y="1"/>
                      <a:pt x="261" y="1"/>
                    </a:cubicBezTo>
                    <a:lnTo>
                      <a:pt x="261" y="1"/>
                    </a:lnTo>
                    <a:cubicBezTo>
                      <a:pt x="243" y="0"/>
                      <a:pt x="232" y="11"/>
                      <a:pt x="226" y="20"/>
                    </a:cubicBezTo>
                    <a:lnTo>
                      <a:pt x="226" y="20"/>
                    </a:lnTo>
                    <a:cubicBezTo>
                      <a:pt x="216" y="14"/>
                      <a:pt x="202" y="5"/>
                      <a:pt x="186" y="7"/>
                    </a:cubicBezTo>
                    <a:lnTo>
                      <a:pt x="186" y="7"/>
                    </a:lnTo>
                    <a:cubicBezTo>
                      <a:pt x="166" y="7"/>
                      <a:pt x="156" y="28"/>
                      <a:pt x="151" y="41"/>
                    </a:cubicBezTo>
                    <a:lnTo>
                      <a:pt x="151" y="41"/>
                    </a:lnTo>
                    <a:cubicBezTo>
                      <a:pt x="139" y="37"/>
                      <a:pt x="119" y="31"/>
                      <a:pt x="100" y="43"/>
                    </a:cubicBezTo>
                    <a:lnTo>
                      <a:pt x="100" y="43"/>
                    </a:lnTo>
                    <a:cubicBezTo>
                      <a:pt x="80" y="54"/>
                      <a:pt x="79" y="77"/>
                      <a:pt x="81" y="90"/>
                    </a:cubicBezTo>
                    <a:lnTo>
                      <a:pt x="81" y="90"/>
                    </a:lnTo>
                    <a:cubicBezTo>
                      <a:pt x="70" y="91"/>
                      <a:pt x="55" y="94"/>
                      <a:pt x="41" y="105"/>
                    </a:cubicBezTo>
                    <a:lnTo>
                      <a:pt x="41" y="105"/>
                    </a:lnTo>
                    <a:cubicBezTo>
                      <a:pt x="21" y="119"/>
                      <a:pt x="26" y="151"/>
                      <a:pt x="30" y="166"/>
                    </a:cubicBezTo>
                    <a:lnTo>
                      <a:pt x="30" y="166"/>
                    </a:lnTo>
                    <a:cubicBezTo>
                      <a:pt x="22" y="171"/>
                      <a:pt x="10" y="178"/>
                      <a:pt x="4" y="190"/>
                    </a:cubicBezTo>
                    <a:lnTo>
                      <a:pt x="4" y="190"/>
                    </a:lnTo>
                    <a:cubicBezTo>
                      <a:pt x="0" y="199"/>
                      <a:pt x="0" y="209"/>
                      <a:pt x="3" y="220"/>
                    </a:cubicBezTo>
                    <a:lnTo>
                      <a:pt x="3" y="220"/>
                    </a:lnTo>
                    <a:cubicBezTo>
                      <a:pt x="9" y="234"/>
                      <a:pt x="19" y="245"/>
                      <a:pt x="32" y="251"/>
                    </a:cubicBezTo>
                    <a:lnTo>
                      <a:pt x="32" y="251"/>
                    </a:lnTo>
                    <a:cubicBezTo>
                      <a:pt x="46" y="257"/>
                      <a:pt x="61" y="256"/>
                      <a:pt x="69" y="253"/>
                    </a:cubicBezTo>
                    <a:lnTo>
                      <a:pt x="69" y="253"/>
                    </a:lnTo>
                    <a:cubicBezTo>
                      <a:pt x="74" y="261"/>
                      <a:pt x="80" y="274"/>
                      <a:pt x="94" y="280"/>
                    </a:cubicBezTo>
                    <a:lnTo>
                      <a:pt x="94" y="280"/>
                    </a:lnTo>
                    <a:cubicBezTo>
                      <a:pt x="105" y="287"/>
                      <a:pt x="118" y="288"/>
                      <a:pt x="133" y="285"/>
                    </a:cubicBezTo>
                    <a:lnTo>
                      <a:pt x="133" y="285"/>
                    </a:lnTo>
                    <a:cubicBezTo>
                      <a:pt x="133" y="293"/>
                      <a:pt x="136" y="302"/>
                      <a:pt x="143" y="310"/>
                    </a:cubicBezTo>
                    <a:lnTo>
                      <a:pt x="143" y="310"/>
                    </a:lnTo>
                    <a:cubicBezTo>
                      <a:pt x="151" y="321"/>
                      <a:pt x="164" y="327"/>
                      <a:pt x="181" y="329"/>
                    </a:cubicBezTo>
                    <a:lnTo>
                      <a:pt x="181" y="329"/>
                    </a:lnTo>
                    <a:cubicBezTo>
                      <a:pt x="180" y="336"/>
                      <a:pt x="180" y="346"/>
                      <a:pt x="185" y="354"/>
                    </a:cubicBezTo>
                    <a:lnTo>
                      <a:pt x="185" y="354"/>
                    </a:lnTo>
                    <a:cubicBezTo>
                      <a:pt x="193" y="366"/>
                      <a:pt x="208" y="374"/>
                      <a:pt x="230" y="376"/>
                    </a:cubicBezTo>
                    <a:lnTo>
                      <a:pt x="230" y="376"/>
                    </a:lnTo>
                    <a:cubicBezTo>
                      <a:pt x="233" y="385"/>
                      <a:pt x="239" y="397"/>
                      <a:pt x="252" y="405"/>
                    </a:cubicBezTo>
                    <a:lnTo>
                      <a:pt x="252" y="405"/>
                    </a:lnTo>
                    <a:cubicBezTo>
                      <a:pt x="265" y="414"/>
                      <a:pt x="282" y="417"/>
                      <a:pt x="301" y="412"/>
                    </a:cubicBezTo>
                    <a:lnTo>
                      <a:pt x="301" y="412"/>
                    </a:lnTo>
                    <a:cubicBezTo>
                      <a:pt x="305" y="412"/>
                      <a:pt x="308" y="407"/>
                      <a:pt x="308" y="404"/>
                    </a:cubicBezTo>
                    <a:lnTo>
                      <a:pt x="308" y="404"/>
                    </a:lnTo>
                    <a:cubicBezTo>
                      <a:pt x="309" y="386"/>
                      <a:pt x="315" y="353"/>
                      <a:pt x="330" y="353"/>
                    </a:cubicBezTo>
                    <a:lnTo>
                      <a:pt x="330" y="353"/>
                    </a:lnTo>
                    <a:cubicBezTo>
                      <a:pt x="340" y="353"/>
                      <a:pt x="348" y="357"/>
                      <a:pt x="356" y="366"/>
                    </a:cubicBezTo>
                    <a:lnTo>
                      <a:pt x="356" y="366"/>
                    </a:lnTo>
                    <a:cubicBezTo>
                      <a:pt x="364" y="376"/>
                      <a:pt x="378" y="400"/>
                      <a:pt x="372" y="449"/>
                    </a:cubicBezTo>
                    <a:lnTo>
                      <a:pt x="372" y="449"/>
                    </a:lnTo>
                    <a:cubicBezTo>
                      <a:pt x="371" y="454"/>
                      <a:pt x="367" y="464"/>
                      <a:pt x="358" y="468"/>
                    </a:cubicBezTo>
                    <a:lnTo>
                      <a:pt x="358" y="468"/>
                    </a:lnTo>
                    <a:cubicBezTo>
                      <a:pt x="352" y="472"/>
                      <a:pt x="342" y="472"/>
                      <a:pt x="331" y="468"/>
                    </a:cubicBezTo>
                    <a:lnTo>
                      <a:pt x="331" y="468"/>
                    </a:lnTo>
                    <a:cubicBezTo>
                      <a:pt x="328" y="466"/>
                      <a:pt x="325" y="467"/>
                      <a:pt x="322" y="469"/>
                    </a:cubicBezTo>
                    <a:lnTo>
                      <a:pt x="322" y="469"/>
                    </a:lnTo>
                    <a:cubicBezTo>
                      <a:pt x="320" y="471"/>
                      <a:pt x="318" y="474"/>
                      <a:pt x="318" y="477"/>
                    </a:cubicBezTo>
                    <a:lnTo>
                      <a:pt x="318" y="477"/>
                    </a:lnTo>
                    <a:cubicBezTo>
                      <a:pt x="318" y="478"/>
                      <a:pt x="322" y="513"/>
                      <a:pt x="348" y="535"/>
                    </a:cubicBezTo>
                    <a:lnTo>
                      <a:pt x="348" y="535"/>
                    </a:lnTo>
                    <a:cubicBezTo>
                      <a:pt x="364" y="547"/>
                      <a:pt x="383" y="552"/>
                      <a:pt x="407" y="550"/>
                    </a:cubicBezTo>
                    <a:lnTo>
                      <a:pt x="407" y="550"/>
                    </a:lnTo>
                    <a:cubicBezTo>
                      <a:pt x="410" y="560"/>
                      <a:pt x="416" y="577"/>
                      <a:pt x="431" y="583"/>
                    </a:cubicBezTo>
                    <a:lnTo>
                      <a:pt x="431" y="583"/>
                    </a:lnTo>
                    <a:cubicBezTo>
                      <a:pt x="436" y="585"/>
                      <a:pt x="441" y="586"/>
                      <a:pt x="446" y="586"/>
                    </a:cubicBezTo>
                    <a:lnTo>
                      <a:pt x="446" y="586"/>
                    </a:lnTo>
                    <a:cubicBezTo>
                      <a:pt x="460" y="586"/>
                      <a:pt x="479" y="577"/>
                      <a:pt x="499" y="561"/>
                    </a:cubicBezTo>
                    <a:lnTo>
                      <a:pt x="499" y="561"/>
                    </a:lnTo>
                    <a:cubicBezTo>
                      <a:pt x="556" y="514"/>
                      <a:pt x="632" y="436"/>
                      <a:pt x="649" y="412"/>
                    </a:cubicBezTo>
                    <a:lnTo>
                      <a:pt x="649" y="412"/>
                    </a:lnTo>
                    <a:cubicBezTo>
                      <a:pt x="669" y="382"/>
                      <a:pt x="676" y="356"/>
                      <a:pt x="669" y="3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38">
                <a:extLst>
                  <a:ext uri="{FF2B5EF4-FFF2-40B4-BE49-F238E27FC236}">
                    <a16:creationId xmlns:a16="http://schemas.microsoft.com/office/drawing/2014/main" id="{1B379292-8329-4DC0-8585-9038A5F2E8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8182" y="7966662"/>
                <a:ext cx="557274" cy="702478"/>
              </a:xfrm>
              <a:custGeom>
                <a:avLst/>
                <a:gdLst>
                  <a:gd name="T0" fmla="*/ 36 w 625"/>
                  <a:gd name="T1" fmla="*/ 247 h 789"/>
                  <a:gd name="T2" fmla="*/ 97 w 625"/>
                  <a:gd name="T3" fmla="*/ 261 h 789"/>
                  <a:gd name="T4" fmla="*/ 89 w 625"/>
                  <a:gd name="T5" fmla="*/ 346 h 789"/>
                  <a:gd name="T6" fmla="*/ 133 w 625"/>
                  <a:gd name="T7" fmla="*/ 358 h 789"/>
                  <a:gd name="T8" fmla="*/ 125 w 625"/>
                  <a:gd name="T9" fmla="*/ 438 h 789"/>
                  <a:gd name="T10" fmla="*/ 175 w 625"/>
                  <a:gd name="T11" fmla="*/ 462 h 789"/>
                  <a:gd name="T12" fmla="*/ 178 w 625"/>
                  <a:gd name="T13" fmla="*/ 537 h 789"/>
                  <a:gd name="T14" fmla="*/ 225 w 625"/>
                  <a:gd name="T15" fmla="*/ 558 h 789"/>
                  <a:gd name="T16" fmla="*/ 216 w 625"/>
                  <a:gd name="T17" fmla="*/ 632 h 789"/>
                  <a:gd name="T18" fmla="*/ 261 w 625"/>
                  <a:gd name="T19" fmla="*/ 651 h 789"/>
                  <a:gd name="T20" fmla="*/ 264 w 625"/>
                  <a:gd name="T21" fmla="*/ 708 h 789"/>
                  <a:gd name="T22" fmla="*/ 320 w 625"/>
                  <a:gd name="T23" fmla="*/ 725 h 789"/>
                  <a:gd name="T24" fmla="*/ 349 w 625"/>
                  <a:gd name="T25" fmla="*/ 770 h 789"/>
                  <a:gd name="T26" fmla="*/ 399 w 625"/>
                  <a:gd name="T27" fmla="*/ 746 h 789"/>
                  <a:gd name="T28" fmla="*/ 460 w 625"/>
                  <a:gd name="T29" fmla="*/ 780 h 789"/>
                  <a:gd name="T30" fmla="*/ 492 w 625"/>
                  <a:gd name="T31" fmla="*/ 733 h 789"/>
                  <a:gd name="T32" fmla="*/ 550 w 625"/>
                  <a:gd name="T33" fmla="*/ 735 h 789"/>
                  <a:gd name="T34" fmla="*/ 560 w 625"/>
                  <a:gd name="T35" fmla="*/ 672 h 789"/>
                  <a:gd name="T36" fmla="*/ 610 w 625"/>
                  <a:gd name="T37" fmla="*/ 652 h 789"/>
                  <a:gd name="T38" fmla="*/ 595 w 625"/>
                  <a:gd name="T39" fmla="*/ 587 h 789"/>
                  <a:gd name="T40" fmla="*/ 622 w 625"/>
                  <a:gd name="T41" fmla="*/ 533 h 789"/>
                  <a:gd name="T42" fmla="*/ 582 w 625"/>
                  <a:gd name="T43" fmla="*/ 468 h 789"/>
                  <a:gd name="T44" fmla="*/ 583 w 625"/>
                  <a:gd name="T45" fmla="*/ 389 h 789"/>
                  <a:gd name="T46" fmla="*/ 535 w 625"/>
                  <a:gd name="T47" fmla="*/ 350 h 789"/>
                  <a:gd name="T48" fmla="*/ 536 w 625"/>
                  <a:gd name="T49" fmla="*/ 270 h 789"/>
                  <a:gd name="T50" fmla="*/ 477 w 625"/>
                  <a:gd name="T51" fmla="*/ 241 h 789"/>
                  <a:gd name="T52" fmla="*/ 462 w 625"/>
                  <a:gd name="T53" fmla="*/ 163 h 789"/>
                  <a:gd name="T54" fmla="*/ 395 w 625"/>
                  <a:gd name="T55" fmla="*/ 147 h 789"/>
                  <a:gd name="T56" fmla="*/ 379 w 625"/>
                  <a:gd name="T57" fmla="*/ 84 h 789"/>
                  <a:gd name="T58" fmla="*/ 310 w 625"/>
                  <a:gd name="T59" fmla="*/ 65 h 789"/>
                  <a:gd name="T60" fmla="*/ 259 w 625"/>
                  <a:gd name="T61" fmla="*/ 4 h 789"/>
                  <a:gd name="T62" fmla="*/ 86 w 625"/>
                  <a:gd name="T63" fmla="*/ 123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5" h="789">
                    <a:moveTo>
                      <a:pt x="36" y="247"/>
                    </a:moveTo>
                    <a:lnTo>
                      <a:pt x="36" y="247"/>
                    </a:lnTo>
                    <a:cubicBezTo>
                      <a:pt x="50" y="262"/>
                      <a:pt x="97" y="261"/>
                      <a:pt x="97" y="261"/>
                    </a:cubicBezTo>
                    <a:lnTo>
                      <a:pt x="97" y="261"/>
                    </a:lnTo>
                    <a:cubicBezTo>
                      <a:pt x="97" y="261"/>
                      <a:pt x="50" y="316"/>
                      <a:pt x="89" y="346"/>
                    </a:cubicBezTo>
                    <a:lnTo>
                      <a:pt x="89" y="346"/>
                    </a:lnTo>
                    <a:cubicBezTo>
                      <a:pt x="106" y="359"/>
                      <a:pt x="133" y="358"/>
                      <a:pt x="133" y="358"/>
                    </a:cubicBezTo>
                    <a:lnTo>
                      <a:pt x="133" y="358"/>
                    </a:lnTo>
                    <a:cubicBezTo>
                      <a:pt x="133" y="358"/>
                      <a:pt x="112" y="411"/>
                      <a:pt x="125" y="438"/>
                    </a:cubicBezTo>
                    <a:lnTo>
                      <a:pt x="125" y="438"/>
                    </a:lnTo>
                    <a:cubicBezTo>
                      <a:pt x="141" y="468"/>
                      <a:pt x="175" y="462"/>
                      <a:pt x="175" y="462"/>
                    </a:cubicBezTo>
                    <a:lnTo>
                      <a:pt x="175" y="462"/>
                    </a:lnTo>
                    <a:cubicBezTo>
                      <a:pt x="175" y="462"/>
                      <a:pt x="155" y="508"/>
                      <a:pt x="178" y="537"/>
                    </a:cubicBezTo>
                    <a:lnTo>
                      <a:pt x="178" y="537"/>
                    </a:lnTo>
                    <a:cubicBezTo>
                      <a:pt x="189" y="551"/>
                      <a:pt x="225" y="558"/>
                      <a:pt x="225" y="558"/>
                    </a:cubicBezTo>
                    <a:lnTo>
                      <a:pt x="225" y="558"/>
                    </a:lnTo>
                    <a:cubicBezTo>
                      <a:pt x="225" y="558"/>
                      <a:pt x="202" y="603"/>
                      <a:pt x="216" y="632"/>
                    </a:cubicBezTo>
                    <a:lnTo>
                      <a:pt x="216" y="632"/>
                    </a:lnTo>
                    <a:cubicBezTo>
                      <a:pt x="230" y="658"/>
                      <a:pt x="259" y="648"/>
                      <a:pt x="261" y="651"/>
                    </a:cubicBezTo>
                    <a:lnTo>
                      <a:pt x="261" y="651"/>
                    </a:lnTo>
                    <a:cubicBezTo>
                      <a:pt x="263" y="653"/>
                      <a:pt x="249" y="687"/>
                      <a:pt x="264" y="708"/>
                    </a:cubicBezTo>
                    <a:lnTo>
                      <a:pt x="264" y="708"/>
                    </a:lnTo>
                    <a:cubicBezTo>
                      <a:pt x="284" y="738"/>
                      <a:pt x="318" y="724"/>
                      <a:pt x="320" y="725"/>
                    </a:cubicBezTo>
                    <a:lnTo>
                      <a:pt x="320" y="725"/>
                    </a:lnTo>
                    <a:cubicBezTo>
                      <a:pt x="324" y="727"/>
                      <a:pt x="322" y="764"/>
                      <a:pt x="349" y="770"/>
                    </a:cubicBezTo>
                    <a:lnTo>
                      <a:pt x="349" y="770"/>
                    </a:lnTo>
                    <a:cubicBezTo>
                      <a:pt x="377" y="778"/>
                      <a:pt x="399" y="746"/>
                      <a:pt x="399" y="746"/>
                    </a:cubicBezTo>
                    <a:lnTo>
                      <a:pt x="399" y="746"/>
                    </a:lnTo>
                    <a:cubicBezTo>
                      <a:pt x="399" y="746"/>
                      <a:pt x="431" y="788"/>
                      <a:pt x="460" y="780"/>
                    </a:cubicBezTo>
                    <a:lnTo>
                      <a:pt x="460" y="780"/>
                    </a:lnTo>
                    <a:cubicBezTo>
                      <a:pt x="489" y="772"/>
                      <a:pt x="492" y="733"/>
                      <a:pt x="492" y="733"/>
                    </a:cubicBezTo>
                    <a:lnTo>
                      <a:pt x="492" y="733"/>
                    </a:lnTo>
                    <a:cubicBezTo>
                      <a:pt x="492" y="733"/>
                      <a:pt x="524" y="758"/>
                      <a:pt x="550" y="735"/>
                    </a:cubicBezTo>
                    <a:lnTo>
                      <a:pt x="550" y="735"/>
                    </a:lnTo>
                    <a:cubicBezTo>
                      <a:pt x="577" y="713"/>
                      <a:pt x="560" y="672"/>
                      <a:pt x="560" y="672"/>
                    </a:cubicBezTo>
                    <a:lnTo>
                      <a:pt x="560" y="672"/>
                    </a:lnTo>
                    <a:cubicBezTo>
                      <a:pt x="560" y="672"/>
                      <a:pt x="602" y="682"/>
                      <a:pt x="610" y="652"/>
                    </a:cubicBezTo>
                    <a:lnTo>
                      <a:pt x="610" y="652"/>
                    </a:lnTo>
                    <a:cubicBezTo>
                      <a:pt x="619" y="622"/>
                      <a:pt x="595" y="587"/>
                      <a:pt x="595" y="587"/>
                    </a:cubicBezTo>
                    <a:lnTo>
                      <a:pt x="595" y="587"/>
                    </a:lnTo>
                    <a:cubicBezTo>
                      <a:pt x="595" y="587"/>
                      <a:pt x="620" y="568"/>
                      <a:pt x="622" y="533"/>
                    </a:cubicBezTo>
                    <a:lnTo>
                      <a:pt x="622" y="533"/>
                    </a:lnTo>
                    <a:cubicBezTo>
                      <a:pt x="624" y="499"/>
                      <a:pt x="582" y="468"/>
                      <a:pt x="582" y="468"/>
                    </a:cubicBezTo>
                    <a:lnTo>
                      <a:pt x="582" y="468"/>
                    </a:lnTo>
                    <a:cubicBezTo>
                      <a:pt x="582" y="468"/>
                      <a:pt x="604" y="419"/>
                      <a:pt x="583" y="389"/>
                    </a:cubicBezTo>
                    <a:lnTo>
                      <a:pt x="583" y="389"/>
                    </a:lnTo>
                    <a:cubicBezTo>
                      <a:pt x="562" y="358"/>
                      <a:pt x="535" y="350"/>
                      <a:pt x="535" y="350"/>
                    </a:cubicBezTo>
                    <a:lnTo>
                      <a:pt x="535" y="350"/>
                    </a:lnTo>
                    <a:cubicBezTo>
                      <a:pt x="535" y="350"/>
                      <a:pt x="560" y="298"/>
                      <a:pt x="536" y="270"/>
                    </a:cubicBezTo>
                    <a:lnTo>
                      <a:pt x="536" y="270"/>
                    </a:lnTo>
                    <a:cubicBezTo>
                      <a:pt x="511" y="241"/>
                      <a:pt x="477" y="241"/>
                      <a:pt x="477" y="241"/>
                    </a:cubicBezTo>
                    <a:lnTo>
                      <a:pt x="477" y="241"/>
                    </a:lnTo>
                    <a:cubicBezTo>
                      <a:pt x="477" y="241"/>
                      <a:pt x="491" y="192"/>
                      <a:pt x="462" y="163"/>
                    </a:cubicBezTo>
                    <a:lnTo>
                      <a:pt x="462" y="163"/>
                    </a:lnTo>
                    <a:cubicBezTo>
                      <a:pt x="442" y="146"/>
                      <a:pt x="395" y="147"/>
                      <a:pt x="395" y="147"/>
                    </a:cubicBezTo>
                    <a:lnTo>
                      <a:pt x="395" y="147"/>
                    </a:lnTo>
                    <a:cubicBezTo>
                      <a:pt x="395" y="147"/>
                      <a:pt x="409" y="107"/>
                      <a:pt x="379" y="84"/>
                    </a:cubicBezTo>
                    <a:lnTo>
                      <a:pt x="379" y="84"/>
                    </a:lnTo>
                    <a:cubicBezTo>
                      <a:pt x="356" y="66"/>
                      <a:pt x="310" y="65"/>
                      <a:pt x="310" y="65"/>
                    </a:cubicBezTo>
                    <a:lnTo>
                      <a:pt x="310" y="65"/>
                    </a:lnTo>
                    <a:cubicBezTo>
                      <a:pt x="310" y="65"/>
                      <a:pt x="293" y="0"/>
                      <a:pt x="259" y="4"/>
                    </a:cubicBezTo>
                    <a:lnTo>
                      <a:pt x="259" y="4"/>
                    </a:lnTo>
                    <a:cubicBezTo>
                      <a:pt x="209" y="8"/>
                      <a:pt x="120" y="88"/>
                      <a:pt x="86" y="123"/>
                    </a:cubicBezTo>
                    <a:lnTo>
                      <a:pt x="86" y="123"/>
                    </a:lnTo>
                    <a:cubicBezTo>
                      <a:pt x="55" y="154"/>
                      <a:pt x="0" y="211"/>
                      <a:pt x="36" y="2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39">
                <a:extLst>
                  <a:ext uri="{FF2B5EF4-FFF2-40B4-BE49-F238E27FC236}">
                    <a16:creationId xmlns:a16="http://schemas.microsoft.com/office/drawing/2014/main" id="{96085E2E-5148-40DD-8314-9DA3A1523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6031" y="7950964"/>
                <a:ext cx="160902" cy="160902"/>
              </a:xfrm>
              <a:custGeom>
                <a:avLst/>
                <a:gdLst>
                  <a:gd name="T0" fmla="*/ 173 w 183"/>
                  <a:gd name="T1" fmla="*/ 91 h 183"/>
                  <a:gd name="T2" fmla="*/ 133 w 183"/>
                  <a:gd name="T3" fmla="*/ 132 h 183"/>
                  <a:gd name="T4" fmla="*/ 94 w 183"/>
                  <a:gd name="T5" fmla="*/ 172 h 183"/>
                  <a:gd name="T6" fmla="*/ 94 w 183"/>
                  <a:gd name="T7" fmla="*/ 172 h 183"/>
                  <a:gd name="T8" fmla="*/ 71 w 183"/>
                  <a:gd name="T9" fmla="*/ 182 h 183"/>
                  <a:gd name="T10" fmla="*/ 71 w 183"/>
                  <a:gd name="T11" fmla="*/ 182 h 183"/>
                  <a:gd name="T12" fmla="*/ 48 w 183"/>
                  <a:gd name="T13" fmla="*/ 173 h 183"/>
                  <a:gd name="T14" fmla="*/ 29 w 183"/>
                  <a:gd name="T15" fmla="*/ 155 h 183"/>
                  <a:gd name="T16" fmla="*/ 11 w 183"/>
                  <a:gd name="T17" fmla="*/ 137 h 183"/>
                  <a:gd name="T18" fmla="*/ 11 w 183"/>
                  <a:gd name="T19" fmla="*/ 137 h 183"/>
                  <a:gd name="T20" fmla="*/ 0 w 183"/>
                  <a:gd name="T21" fmla="*/ 113 h 183"/>
                  <a:gd name="T22" fmla="*/ 0 w 183"/>
                  <a:gd name="T23" fmla="*/ 113 h 183"/>
                  <a:gd name="T24" fmla="*/ 10 w 183"/>
                  <a:gd name="T25" fmla="*/ 90 h 183"/>
                  <a:gd name="T26" fmla="*/ 49 w 183"/>
                  <a:gd name="T27" fmla="*/ 50 h 183"/>
                  <a:gd name="T28" fmla="*/ 89 w 183"/>
                  <a:gd name="T29" fmla="*/ 9 h 183"/>
                  <a:gd name="T30" fmla="*/ 89 w 183"/>
                  <a:gd name="T31" fmla="*/ 9 h 183"/>
                  <a:gd name="T32" fmla="*/ 112 w 183"/>
                  <a:gd name="T33" fmla="*/ 0 h 183"/>
                  <a:gd name="T34" fmla="*/ 112 w 183"/>
                  <a:gd name="T35" fmla="*/ 0 h 183"/>
                  <a:gd name="T36" fmla="*/ 135 w 183"/>
                  <a:gd name="T37" fmla="*/ 9 h 183"/>
                  <a:gd name="T38" fmla="*/ 154 w 183"/>
                  <a:gd name="T39" fmla="*/ 27 h 183"/>
                  <a:gd name="T40" fmla="*/ 172 w 183"/>
                  <a:gd name="T41" fmla="*/ 45 h 183"/>
                  <a:gd name="T42" fmla="*/ 172 w 183"/>
                  <a:gd name="T43" fmla="*/ 45 h 183"/>
                  <a:gd name="T44" fmla="*/ 182 w 183"/>
                  <a:gd name="T45" fmla="*/ 68 h 183"/>
                  <a:gd name="T46" fmla="*/ 182 w 183"/>
                  <a:gd name="T47" fmla="*/ 68 h 183"/>
                  <a:gd name="T48" fmla="*/ 173 w 183"/>
                  <a:gd name="T49" fmla="*/ 91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3" h="183">
                    <a:moveTo>
                      <a:pt x="173" y="91"/>
                    </a:moveTo>
                    <a:lnTo>
                      <a:pt x="133" y="132"/>
                    </a:lnTo>
                    <a:lnTo>
                      <a:pt x="94" y="172"/>
                    </a:lnTo>
                    <a:lnTo>
                      <a:pt x="94" y="172"/>
                    </a:lnTo>
                    <a:cubicBezTo>
                      <a:pt x="87" y="179"/>
                      <a:pt x="79" y="182"/>
                      <a:pt x="71" y="182"/>
                    </a:cubicBezTo>
                    <a:lnTo>
                      <a:pt x="71" y="182"/>
                    </a:lnTo>
                    <a:cubicBezTo>
                      <a:pt x="62" y="182"/>
                      <a:pt x="55" y="179"/>
                      <a:pt x="48" y="173"/>
                    </a:cubicBezTo>
                    <a:lnTo>
                      <a:pt x="29" y="155"/>
                    </a:lnTo>
                    <a:lnTo>
                      <a:pt x="11" y="137"/>
                    </a:lnTo>
                    <a:lnTo>
                      <a:pt x="11" y="137"/>
                    </a:lnTo>
                    <a:cubicBezTo>
                      <a:pt x="4" y="130"/>
                      <a:pt x="0" y="122"/>
                      <a:pt x="0" y="113"/>
                    </a:cubicBezTo>
                    <a:lnTo>
                      <a:pt x="0" y="113"/>
                    </a:lnTo>
                    <a:cubicBezTo>
                      <a:pt x="0" y="105"/>
                      <a:pt x="4" y="96"/>
                      <a:pt x="10" y="90"/>
                    </a:cubicBezTo>
                    <a:lnTo>
                      <a:pt x="49" y="50"/>
                    </a:lnTo>
                    <a:lnTo>
                      <a:pt x="89" y="9"/>
                    </a:lnTo>
                    <a:lnTo>
                      <a:pt x="89" y="9"/>
                    </a:lnTo>
                    <a:cubicBezTo>
                      <a:pt x="95" y="3"/>
                      <a:pt x="103" y="0"/>
                      <a:pt x="112" y="0"/>
                    </a:cubicBezTo>
                    <a:lnTo>
                      <a:pt x="112" y="0"/>
                    </a:lnTo>
                    <a:cubicBezTo>
                      <a:pt x="121" y="0"/>
                      <a:pt x="128" y="2"/>
                      <a:pt x="135" y="9"/>
                    </a:cubicBezTo>
                    <a:lnTo>
                      <a:pt x="154" y="27"/>
                    </a:lnTo>
                    <a:lnTo>
                      <a:pt x="172" y="45"/>
                    </a:lnTo>
                    <a:lnTo>
                      <a:pt x="172" y="45"/>
                    </a:lnTo>
                    <a:cubicBezTo>
                      <a:pt x="179" y="52"/>
                      <a:pt x="182" y="60"/>
                      <a:pt x="182" y="68"/>
                    </a:cubicBezTo>
                    <a:lnTo>
                      <a:pt x="182" y="68"/>
                    </a:lnTo>
                    <a:cubicBezTo>
                      <a:pt x="182" y="77"/>
                      <a:pt x="179" y="86"/>
                      <a:pt x="173" y="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40">
                <a:extLst>
                  <a:ext uri="{FF2B5EF4-FFF2-40B4-BE49-F238E27FC236}">
                    <a16:creationId xmlns:a16="http://schemas.microsoft.com/office/drawing/2014/main" id="{A998F88D-CDB4-4300-988A-FDF0BA190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8182" y="7943115"/>
                <a:ext cx="180525" cy="180525"/>
              </a:xfrm>
              <a:custGeom>
                <a:avLst/>
                <a:gdLst>
                  <a:gd name="T0" fmla="*/ 182 w 201"/>
                  <a:gd name="T1" fmla="*/ 101 h 202"/>
                  <a:gd name="T2" fmla="*/ 182 w 201"/>
                  <a:gd name="T3" fmla="*/ 101 h 202"/>
                  <a:gd name="T4" fmla="*/ 121 w 201"/>
                  <a:gd name="T5" fmla="*/ 19 h 202"/>
                  <a:gd name="T6" fmla="*/ 121 w 201"/>
                  <a:gd name="T7" fmla="*/ 19 h 202"/>
                  <a:gd name="T8" fmla="*/ 121 w 201"/>
                  <a:gd name="T9" fmla="*/ 19 h 202"/>
                  <a:gd name="T10" fmla="*/ 104 w 201"/>
                  <a:gd name="T11" fmla="*/ 26 h 202"/>
                  <a:gd name="T12" fmla="*/ 26 w 201"/>
                  <a:gd name="T13" fmla="*/ 106 h 202"/>
                  <a:gd name="T14" fmla="*/ 26 w 201"/>
                  <a:gd name="T15" fmla="*/ 106 h 202"/>
                  <a:gd name="T16" fmla="*/ 19 w 201"/>
                  <a:gd name="T17" fmla="*/ 123 h 202"/>
                  <a:gd name="T18" fmla="*/ 19 w 201"/>
                  <a:gd name="T19" fmla="*/ 123 h 202"/>
                  <a:gd name="T20" fmla="*/ 26 w 201"/>
                  <a:gd name="T21" fmla="*/ 140 h 202"/>
                  <a:gd name="T22" fmla="*/ 64 w 201"/>
                  <a:gd name="T23" fmla="*/ 176 h 202"/>
                  <a:gd name="T24" fmla="*/ 64 w 201"/>
                  <a:gd name="T25" fmla="*/ 176 h 202"/>
                  <a:gd name="T26" fmla="*/ 80 w 201"/>
                  <a:gd name="T27" fmla="*/ 183 h 202"/>
                  <a:gd name="T28" fmla="*/ 80 w 201"/>
                  <a:gd name="T29" fmla="*/ 183 h 202"/>
                  <a:gd name="T30" fmla="*/ 96 w 201"/>
                  <a:gd name="T31" fmla="*/ 176 h 202"/>
                  <a:gd name="T32" fmla="*/ 175 w 201"/>
                  <a:gd name="T33" fmla="*/ 94 h 202"/>
                  <a:gd name="T34" fmla="*/ 175 w 201"/>
                  <a:gd name="T35" fmla="*/ 94 h 202"/>
                  <a:gd name="T36" fmla="*/ 182 w 201"/>
                  <a:gd name="T37" fmla="*/ 78 h 202"/>
                  <a:gd name="T38" fmla="*/ 182 w 201"/>
                  <a:gd name="T39" fmla="*/ 78 h 202"/>
                  <a:gd name="T40" fmla="*/ 175 w 201"/>
                  <a:gd name="T41" fmla="*/ 62 h 202"/>
                  <a:gd name="T42" fmla="*/ 137 w 201"/>
                  <a:gd name="T43" fmla="*/ 26 h 202"/>
                  <a:gd name="T44" fmla="*/ 137 w 201"/>
                  <a:gd name="T45" fmla="*/ 26 h 202"/>
                  <a:gd name="T46" fmla="*/ 121 w 201"/>
                  <a:gd name="T47" fmla="*/ 19 h 202"/>
                  <a:gd name="T48" fmla="*/ 80 w 201"/>
                  <a:gd name="T49" fmla="*/ 201 h 202"/>
                  <a:gd name="T50" fmla="*/ 80 w 201"/>
                  <a:gd name="T51" fmla="*/ 201 h 202"/>
                  <a:gd name="T52" fmla="*/ 50 w 201"/>
                  <a:gd name="T53" fmla="*/ 189 h 202"/>
                  <a:gd name="T54" fmla="*/ 13 w 201"/>
                  <a:gd name="T55" fmla="*/ 153 h 202"/>
                  <a:gd name="T56" fmla="*/ 13 w 201"/>
                  <a:gd name="T57" fmla="*/ 153 h 202"/>
                  <a:gd name="T58" fmla="*/ 0 w 201"/>
                  <a:gd name="T59" fmla="*/ 123 h 202"/>
                  <a:gd name="T60" fmla="*/ 0 w 201"/>
                  <a:gd name="T61" fmla="*/ 123 h 202"/>
                  <a:gd name="T62" fmla="*/ 12 w 201"/>
                  <a:gd name="T63" fmla="*/ 93 h 202"/>
                  <a:gd name="T64" fmla="*/ 91 w 201"/>
                  <a:gd name="T65" fmla="*/ 13 h 202"/>
                  <a:gd name="T66" fmla="*/ 91 w 201"/>
                  <a:gd name="T67" fmla="*/ 13 h 202"/>
                  <a:gd name="T68" fmla="*/ 121 w 201"/>
                  <a:gd name="T69" fmla="*/ 0 h 202"/>
                  <a:gd name="T70" fmla="*/ 121 w 201"/>
                  <a:gd name="T71" fmla="*/ 0 h 202"/>
                  <a:gd name="T72" fmla="*/ 151 w 201"/>
                  <a:gd name="T73" fmla="*/ 12 h 202"/>
                  <a:gd name="T74" fmla="*/ 188 w 201"/>
                  <a:gd name="T75" fmla="*/ 48 h 202"/>
                  <a:gd name="T76" fmla="*/ 188 w 201"/>
                  <a:gd name="T77" fmla="*/ 48 h 202"/>
                  <a:gd name="T78" fmla="*/ 200 w 201"/>
                  <a:gd name="T79" fmla="*/ 78 h 202"/>
                  <a:gd name="T80" fmla="*/ 200 w 201"/>
                  <a:gd name="T81" fmla="*/ 78 h 202"/>
                  <a:gd name="T82" fmla="*/ 189 w 201"/>
                  <a:gd name="T83" fmla="*/ 108 h 202"/>
                  <a:gd name="T84" fmla="*/ 110 w 201"/>
                  <a:gd name="T85" fmla="*/ 189 h 202"/>
                  <a:gd name="T86" fmla="*/ 110 w 201"/>
                  <a:gd name="T87" fmla="*/ 189 h 202"/>
                  <a:gd name="T88" fmla="*/ 80 w 201"/>
                  <a:gd name="T89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01" h="202">
                    <a:moveTo>
                      <a:pt x="182" y="101"/>
                    </a:moveTo>
                    <a:lnTo>
                      <a:pt x="182" y="101"/>
                    </a:lnTo>
                    <a:close/>
                    <a:moveTo>
                      <a:pt x="121" y="19"/>
                    </a:moveTo>
                    <a:lnTo>
                      <a:pt x="121" y="19"/>
                    </a:lnTo>
                    <a:lnTo>
                      <a:pt x="121" y="19"/>
                    </a:lnTo>
                    <a:cubicBezTo>
                      <a:pt x="115" y="19"/>
                      <a:pt x="109" y="22"/>
                      <a:pt x="104" y="26"/>
                    </a:cubicBezTo>
                    <a:lnTo>
                      <a:pt x="26" y="106"/>
                    </a:lnTo>
                    <a:lnTo>
                      <a:pt x="26" y="106"/>
                    </a:lnTo>
                    <a:cubicBezTo>
                      <a:pt x="22" y="112"/>
                      <a:pt x="19" y="118"/>
                      <a:pt x="19" y="123"/>
                    </a:cubicBezTo>
                    <a:lnTo>
                      <a:pt x="19" y="123"/>
                    </a:lnTo>
                    <a:cubicBezTo>
                      <a:pt x="19" y="129"/>
                      <a:pt x="22" y="136"/>
                      <a:pt x="26" y="140"/>
                    </a:cubicBezTo>
                    <a:lnTo>
                      <a:pt x="64" y="176"/>
                    </a:lnTo>
                    <a:lnTo>
                      <a:pt x="64" y="176"/>
                    </a:lnTo>
                    <a:cubicBezTo>
                      <a:pt x="68" y="180"/>
                      <a:pt x="74" y="183"/>
                      <a:pt x="80" y="183"/>
                    </a:cubicBezTo>
                    <a:lnTo>
                      <a:pt x="80" y="183"/>
                    </a:lnTo>
                    <a:cubicBezTo>
                      <a:pt x="86" y="183"/>
                      <a:pt x="92" y="180"/>
                      <a:pt x="96" y="176"/>
                    </a:cubicBezTo>
                    <a:lnTo>
                      <a:pt x="175" y="94"/>
                    </a:lnTo>
                    <a:lnTo>
                      <a:pt x="175" y="94"/>
                    </a:lnTo>
                    <a:cubicBezTo>
                      <a:pt x="179" y="90"/>
                      <a:pt x="182" y="84"/>
                      <a:pt x="182" y="78"/>
                    </a:cubicBezTo>
                    <a:lnTo>
                      <a:pt x="182" y="78"/>
                    </a:lnTo>
                    <a:cubicBezTo>
                      <a:pt x="182" y="72"/>
                      <a:pt x="179" y="66"/>
                      <a:pt x="175" y="62"/>
                    </a:cubicBezTo>
                    <a:lnTo>
                      <a:pt x="137" y="26"/>
                    </a:lnTo>
                    <a:lnTo>
                      <a:pt x="137" y="26"/>
                    </a:lnTo>
                    <a:cubicBezTo>
                      <a:pt x="133" y="22"/>
                      <a:pt x="128" y="19"/>
                      <a:pt x="121" y="19"/>
                    </a:cubicBezTo>
                    <a:close/>
                    <a:moveTo>
                      <a:pt x="80" y="201"/>
                    </a:moveTo>
                    <a:lnTo>
                      <a:pt x="80" y="201"/>
                    </a:lnTo>
                    <a:cubicBezTo>
                      <a:pt x="68" y="201"/>
                      <a:pt x="58" y="197"/>
                      <a:pt x="50" y="189"/>
                    </a:cubicBezTo>
                    <a:lnTo>
                      <a:pt x="13" y="153"/>
                    </a:lnTo>
                    <a:lnTo>
                      <a:pt x="13" y="153"/>
                    </a:lnTo>
                    <a:cubicBezTo>
                      <a:pt x="5" y="145"/>
                      <a:pt x="0" y="135"/>
                      <a:pt x="0" y="123"/>
                    </a:cubicBezTo>
                    <a:lnTo>
                      <a:pt x="0" y="123"/>
                    </a:lnTo>
                    <a:cubicBezTo>
                      <a:pt x="0" y="113"/>
                      <a:pt x="5" y="102"/>
                      <a:pt x="12" y="93"/>
                    </a:cubicBezTo>
                    <a:lnTo>
                      <a:pt x="91" y="13"/>
                    </a:lnTo>
                    <a:lnTo>
                      <a:pt x="91" y="13"/>
                    </a:lnTo>
                    <a:cubicBezTo>
                      <a:pt x="98" y="5"/>
                      <a:pt x="110" y="0"/>
                      <a:pt x="121" y="0"/>
                    </a:cubicBezTo>
                    <a:lnTo>
                      <a:pt x="121" y="0"/>
                    </a:lnTo>
                    <a:cubicBezTo>
                      <a:pt x="131" y="0"/>
                      <a:pt x="142" y="5"/>
                      <a:pt x="151" y="12"/>
                    </a:cubicBezTo>
                    <a:lnTo>
                      <a:pt x="188" y="48"/>
                    </a:lnTo>
                    <a:lnTo>
                      <a:pt x="188" y="48"/>
                    </a:lnTo>
                    <a:cubicBezTo>
                      <a:pt x="195" y="57"/>
                      <a:pt x="200" y="67"/>
                      <a:pt x="200" y="78"/>
                    </a:cubicBezTo>
                    <a:lnTo>
                      <a:pt x="200" y="78"/>
                    </a:lnTo>
                    <a:cubicBezTo>
                      <a:pt x="200" y="89"/>
                      <a:pt x="196" y="100"/>
                      <a:pt x="189" y="108"/>
                    </a:cubicBezTo>
                    <a:lnTo>
                      <a:pt x="110" y="189"/>
                    </a:lnTo>
                    <a:lnTo>
                      <a:pt x="110" y="189"/>
                    </a:lnTo>
                    <a:cubicBezTo>
                      <a:pt x="101" y="196"/>
                      <a:pt x="91" y="201"/>
                      <a:pt x="80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41">
                <a:extLst>
                  <a:ext uri="{FF2B5EF4-FFF2-40B4-BE49-F238E27FC236}">
                    <a16:creationId xmlns:a16="http://schemas.microsoft.com/office/drawing/2014/main" id="{0CACCFD5-FFB0-46CE-B091-A7ED90C93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4505" y="9611011"/>
                <a:ext cx="1530541" cy="1503071"/>
              </a:xfrm>
              <a:custGeom>
                <a:avLst/>
                <a:gdLst>
                  <a:gd name="T0" fmla="*/ 1266 w 1718"/>
                  <a:gd name="T1" fmla="*/ 1688 h 1689"/>
                  <a:gd name="T2" fmla="*/ 0 w 1718"/>
                  <a:gd name="T3" fmla="*/ 1220 h 1689"/>
                  <a:gd name="T4" fmla="*/ 451 w 1718"/>
                  <a:gd name="T5" fmla="*/ 0 h 1689"/>
                  <a:gd name="T6" fmla="*/ 1717 w 1718"/>
                  <a:gd name="T7" fmla="*/ 469 h 1689"/>
                  <a:gd name="T8" fmla="*/ 1266 w 1718"/>
                  <a:gd name="T9" fmla="*/ 1688 h 1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8" h="1689">
                    <a:moveTo>
                      <a:pt x="1266" y="1688"/>
                    </a:moveTo>
                    <a:lnTo>
                      <a:pt x="0" y="1220"/>
                    </a:lnTo>
                    <a:lnTo>
                      <a:pt x="451" y="0"/>
                    </a:lnTo>
                    <a:lnTo>
                      <a:pt x="1717" y="469"/>
                    </a:lnTo>
                    <a:lnTo>
                      <a:pt x="1266" y="16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42">
                <a:extLst>
                  <a:ext uri="{FF2B5EF4-FFF2-40B4-BE49-F238E27FC236}">
                    <a16:creationId xmlns:a16="http://schemas.microsoft.com/office/drawing/2014/main" id="{F32812A1-3BB3-4D68-AD32-BBD68708E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6656" y="9599239"/>
                <a:ext cx="1546239" cy="1522692"/>
              </a:xfrm>
              <a:custGeom>
                <a:avLst/>
                <a:gdLst>
                  <a:gd name="T0" fmla="*/ 21 w 1738"/>
                  <a:gd name="T1" fmla="*/ 1224 h 1709"/>
                  <a:gd name="T2" fmla="*/ 1270 w 1738"/>
                  <a:gd name="T3" fmla="*/ 1686 h 1709"/>
                  <a:gd name="T4" fmla="*/ 1715 w 1738"/>
                  <a:gd name="T5" fmla="*/ 484 h 1709"/>
                  <a:gd name="T6" fmla="*/ 467 w 1738"/>
                  <a:gd name="T7" fmla="*/ 22 h 1709"/>
                  <a:gd name="T8" fmla="*/ 21 w 1738"/>
                  <a:gd name="T9" fmla="*/ 1224 h 1709"/>
                  <a:gd name="T10" fmla="*/ 1276 w 1738"/>
                  <a:gd name="T11" fmla="*/ 1708 h 1709"/>
                  <a:gd name="T12" fmla="*/ 1276 w 1738"/>
                  <a:gd name="T13" fmla="*/ 1708 h 1709"/>
                  <a:gd name="T14" fmla="*/ 1273 w 1738"/>
                  <a:gd name="T15" fmla="*/ 1707 h 1709"/>
                  <a:gd name="T16" fmla="*/ 6 w 1738"/>
                  <a:gd name="T17" fmla="*/ 1238 h 1709"/>
                  <a:gd name="T18" fmla="*/ 6 w 1738"/>
                  <a:gd name="T19" fmla="*/ 1238 h 1709"/>
                  <a:gd name="T20" fmla="*/ 1 w 1738"/>
                  <a:gd name="T21" fmla="*/ 1233 h 1709"/>
                  <a:gd name="T22" fmla="*/ 1 w 1738"/>
                  <a:gd name="T23" fmla="*/ 1233 h 1709"/>
                  <a:gd name="T24" fmla="*/ 1 w 1738"/>
                  <a:gd name="T25" fmla="*/ 1227 h 1709"/>
                  <a:gd name="T26" fmla="*/ 452 w 1738"/>
                  <a:gd name="T27" fmla="*/ 7 h 1709"/>
                  <a:gd name="T28" fmla="*/ 452 w 1738"/>
                  <a:gd name="T29" fmla="*/ 7 h 1709"/>
                  <a:gd name="T30" fmla="*/ 464 w 1738"/>
                  <a:gd name="T31" fmla="*/ 2 h 1709"/>
                  <a:gd name="T32" fmla="*/ 1730 w 1738"/>
                  <a:gd name="T33" fmla="*/ 470 h 1709"/>
                  <a:gd name="T34" fmla="*/ 1730 w 1738"/>
                  <a:gd name="T35" fmla="*/ 470 h 1709"/>
                  <a:gd name="T36" fmla="*/ 1736 w 1738"/>
                  <a:gd name="T37" fmla="*/ 475 h 1709"/>
                  <a:gd name="T38" fmla="*/ 1736 w 1738"/>
                  <a:gd name="T39" fmla="*/ 475 h 1709"/>
                  <a:gd name="T40" fmla="*/ 1736 w 1738"/>
                  <a:gd name="T41" fmla="*/ 482 h 1709"/>
                  <a:gd name="T42" fmla="*/ 1284 w 1738"/>
                  <a:gd name="T43" fmla="*/ 1702 h 1709"/>
                  <a:gd name="T44" fmla="*/ 1284 w 1738"/>
                  <a:gd name="T45" fmla="*/ 1702 h 1709"/>
                  <a:gd name="T46" fmla="*/ 1276 w 1738"/>
                  <a:gd name="T47" fmla="*/ 1708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38" h="1709">
                    <a:moveTo>
                      <a:pt x="21" y="1224"/>
                    </a:moveTo>
                    <a:lnTo>
                      <a:pt x="1270" y="1686"/>
                    </a:lnTo>
                    <a:lnTo>
                      <a:pt x="1715" y="484"/>
                    </a:lnTo>
                    <a:lnTo>
                      <a:pt x="467" y="22"/>
                    </a:lnTo>
                    <a:lnTo>
                      <a:pt x="21" y="1224"/>
                    </a:lnTo>
                    <a:close/>
                    <a:moveTo>
                      <a:pt x="1276" y="1708"/>
                    </a:moveTo>
                    <a:lnTo>
                      <a:pt x="1276" y="1708"/>
                    </a:lnTo>
                    <a:cubicBezTo>
                      <a:pt x="1275" y="1708"/>
                      <a:pt x="1273" y="1708"/>
                      <a:pt x="1273" y="1707"/>
                    </a:cubicBezTo>
                    <a:lnTo>
                      <a:pt x="6" y="1238"/>
                    </a:lnTo>
                    <a:lnTo>
                      <a:pt x="6" y="1238"/>
                    </a:lnTo>
                    <a:cubicBezTo>
                      <a:pt x="4" y="1238"/>
                      <a:pt x="2" y="1236"/>
                      <a:pt x="1" y="1233"/>
                    </a:cubicBezTo>
                    <a:lnTo>
                      <a:pt x="1" y="1233"/>
                    </a:lnTo>
                    <a:cubicBezTo>
                      <a:pt x="0" y="1231"/>
                      <a:pt x="0" y="1228"/>
                      <a:pt x="1" y="1227"/>
                    </a:cubicBezTo>
                    <a:lnTo>
                      <a:pt x="452" y="7"/>
                    </a:lnTo>
                    <a:lnTo>
                      <a:pt x="452" y="7"/>
                    </a:lnTo>
                    <a:cubicBezTo>
                      <a:pt x="454" y="2"/>
                      <a:pt x="459" y="0"/>
                      <a:pt x="464" y="2"/>
                    </a:cubicBezTo>
                    <a:lnTo>
                      <a:pt x="1730" y="470"/>
                    </a:lnTo>
                    <a:lnTo>
                      <a:pt x="1730" y="470"/>
                    </a:lnTo>
                    <a:cubicBezTo>
                      <a:pt x="1733" y="472"/>
                      <a:pt x="1735" y="473"/>
                      <a:pt x="1736" y="475"/>
                    </a:cubicBezTo>
                    <a:lnTo>
                      <a:pt x="1736" y="475"/>
                    </a:lnTo>
                    <a:cubicBezTo>
                      <a:pt x="1737" y="477"/>
                      <a:pt x="1737" y="480"/>
                      <a:pt x="1736" y="482"/>
                    </a:cubicBezTo>
                    <a:lnTo>
                      <a:pt x="1284" y="1702"/>
                    </a:lnTo>
                    <a:lnTo>
                      <a:pt x="1284" y="1702"/>
                    </a:lnTo>
                    <a:cubicBezTo>
                      <a:pt x="1283" y="1705"/>
                      <a:pt x="1279" y="1708"/>
                      <a:pt x="1276" y="1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43">
                <a:extLst>
                  <a:ext uri="{FF2B5EF4-FFF2-40B4-BE49-F238E27FC236}">
                    <a16:creationId xmlns:a16="http://schemas.microsoft.com/office/drawing/2014/main" id="{107A9A4C-853A-4403-AF5B-9BBD0BFA6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2207" y="8704461"/>
                <a:ext cx="2523429" cy="2417470"/>
              </a:xfrm>
              <a:custGeom>
                <a:avLst/>
                <a:gdLst>
                  <a:gd name="T0" fmla="*/ 1485 w 2835"/>
                  <a:gd name="T1" fmla="*/ 2716 h 2717"/>
                  <a:gd name="T2" fmla="*/ 1485 w 2835"/>
                  <a:gd name="T3" fmla="*/ 2716 h 2717"/>
                  <a:gd name="T4" fmla="*/ 1482 w 2835"/>
                  <a:gd name="T5" fmla="*/ 2715 h 2717"/>
                  <a:gd name="T6" fmla="*/ 8 w 2835"/>
                  <a:gd name="T7" fmla="*/ 2170 h 2717"/>
                  <a:gd name="T8" fmla="*/ 8 w 2835"/>
                  <a:gd name="T9" fmla="*/ 2170 h 2717"/>
                  <a:gd name="T10" fmla="*/ 2 w 2835"/>
                  <a:gd name="T11" fmla="*/ 2157 h 2717"/>
                  <a:gd name="T12" fmla="*/ 2 w 2835"/>
                  <a:gd name="T13" fmla="*/ 2157 h 2717"/>
                  <a:gd name="T14" fmla="*/ 14 w 2835"/>
                  <a:gd name="T15" fmla="*/ 2152 h 2717"/>
                  <a:gd name="T16" fmla="*/ 1479 w 2835"/>
                  <a:gd name="T17" fmla="*/ 2694 h 2717"/>
                  <a:gd name="T18" fmla="*/ 2449 w 2835"/>
                  <a:gd name="T19" fmla="*/ 76 h 2717"/>
                  <a:gd name="T20" fmla="*/ 2449 w 2835"/>
                  <a:gd name="T21" fmla="*/ 76 h 2717"/>
                  <a:gd name="T22" fmla="*/ 2519 w 2835"/>
                  <a:gd name="T23" fmla="*/ 8 h 2717"/>
                  <a:gd name="T24" fmla="*/ 2519 w 2835"/>
                  <a:gd name="T25" fmla="*/ 8 h 2717"/>
                  <a:gd name="T26" fmla="*/ 2594 w 2835"/>
                  <a:gd name="T27" fmla="*/ 9 h 2717"/>
                  <a:gd name="T28" fmla="*/ 2827 w 2835"/>
                  <a:gd name="T29" fmla="*/ 96 h 2717"/>
                  <a:gd name="T30" fmla="*/ 2827 w 2835"/>
                  <a:gd name="T31" fmla="*/ 96 h 2717"/>
                  <a:gd name="T32" fmla="*/ 2833 w 2835"/>
                  <a:gd name="T33" fmla="*/ 108 h 2717"/>
                  <a:gd name="T34" fmla="*/ 2833 w 2835"/>
                  <a:gd name="T35" fmla="*/ 108 h 2717"/>
                  <a:gd name="T36" fmla="*/ 2821 w 2835"/>
                  <a:gd name="T37" fmla="*/ 114 h 2717"/>
                  <a:gd name="T38" fmla="*/ 2587 w 2835"/>
                  <a:gd name="T39" fmla="*/ 27 h 2717"/>
                  <a:gd name="T40" fmla="*/ 2587 w 2835"/>
                  <a:gd name="T41" fmla="*/ 27 h 2717"/>
                  <a:gd name="T42" fmla="*/ 2525 w 2835"/>
                  <a:gd name="T43" fmla="*/ 25 h 2717"/>
                  <a:gd name="T44" fmla="*/ 2525 w 2835"/>
                  <a:gd name="T45" fmla="*/ 25 h 2717"/>
                  <a:gd name="T46" fmla="*/ 2466 w 2835"/>
                  <a:gd name="T47" fmla="*/ 83 h 2717"/>
                  <a:gd name="T48" fmla="*/ 1493 w 2835"/>
                  <a:gd name="T49" fmla="*/ 2710 h 2717"/>
                  <a:gd name="T50" fmla="*/ 1493 w 2835"/>
                  <a:gd name="T51" fmla="*/ 2710 h 2717"/>
                  <a:gd name="T52" fmla="*/ 1485 w 2835"/>
                  <a:gd name="T53" fmla="*/ 2716 h 2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835" h="2717">
                    <a:moveTo>
                      <a:pt x="1485" y="2716"/>
                    </a:moveTo>
                    <a:lnTo>
                      <a:pt x="1485" y="2716"/>
                    </a:lnTo>
                    <a:cubicBezTo>
                      <a:pt x="1484" y="2716"/>
                      <a:pt x="1482" y="2716"/>
                      <a:pt x="1482" y="2715"/>
                    </a:cubicBezTo>
                    <a:lnTo>
                      <a:pt x="8" y="2170"/>
                    </a:lnTo>
                    <a:lnTo>
                      <a:pt x="8" y="2170"/>
                    </a:lnTo>
                    <a:cubicBezTo>
                      <a:pt x="3" y="2168"/>
                      <a:pt x="0" y="2163"/>
                      <a:pt x="2" y="2157"/>
                    </a:cubicBezTo>
                    <a:lnTo>
                      <a:pt x="2" y="2157"/>
                    </a:lnTo>
                    <a:cubicBezTo>
                      <a:pt x="4" y="2152"/>
                      <a:pt x="10" y="2151"/>
                      <a:pt x="14" y="2152"/>
                    </a:cubicBezTo>
                    <a:lnTo>
                      <a:pt x="1479" y="2694"/>
                    </a:lnTo>
                    <a:lnTo>
                      <a:pt x="2449" y="76"/>
                    </a:lnTo>
                    <a:lnTo>
                      <a:pt x="2449" y="76"/>
                    </a:lnTo>
                    <a:cubicBezTo>
                      <a:pt x="2461" y="44"/>
                      <a:pt x="2487" y="19"/>
                      <a:pt x="2519" y="8"/>
                    </a:cubicBezTo>
                    <a:lnTo>
                      <a:pt x="2519" y="8"/>
                    </a:lnTo>
                    <a:cubicBezTo>
                      <a:pt x="2544" y="0"/>
                      <a:pt x="2570" y="1"/>
                      <a:pt x="2594" y="9"/>
                    </a:cubicBezTo>
                    <a:lnTo>
                      <a:pt x="2827" y="96"/>
                    </a:lnTo>
                    <a:lnTo>
                      <a:pt x="2827" y="96"/>
                    </a:lnTo>
                    <a:cubicBezTo>
                      <a:pt x="2832" y="97"/>
                      <a:pt x="2834" y="103"/>
                      <a:pt x="2833" y="108"/>
                    </a:cubicBezTo>
                    <a:lnTo>
                      <a:pt x="2833" y="108"/>
                    </a:lnTo>
                    <a:cubicBezTo>
                      <a:pt x="2831" y="113"/>
                      <a:pt x="2826" y="116"/>
                      <a:pt x="2821" y="114"/>
                    </a:cubicBezTo>
                    <a:lnTo>
                      <a:pt x="2587" y="27"/>
                    </a:lnTo>
                    <a:lnTo>
                      <a:pt x="2587" y="27"/>
                    </a:lnTo>
                    <a:cubicBezTo>
                      <a:pt x="2567" y="20"/>
                      <a:pt x="2546" y="20"/>
                      <a:pt x="2525" y="25"/>
                    </a:cubicBezTo>
                    <a:lnTo>
                      <a:pt x="2525" y="25"/>
                    </a:lnTo>
                    <a:cubicBezTo>
                      <a:pt x="2498" y="35"/>
                      <a:pt x="2476" y="56"/>
                      <a:pt x="2466" y="83"/>
                    </a:cubicBezTo>
                    <a:lnTo>
                      <a:pt x="1493" y="2710"/>
                    </a:lnTo>
                    <a:lnTo>
                      <a:pt x="1493" y="2710"/>
                    </a:lnTo>
                    <a:cubicBezTo>
                      <a:pt x="1492" y="2713"/>
                      <a:pt x="1488" y="2716"/>
                      <a:pt x="1485" y="27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: Shape 484">
                <a:extLst>
                  <a:ext uri="{FF2B5EF4-FFF2-40B4-BE49-F238E27FC236}">
                    <a16:creationId xmlns:a16="http://schemas.microsoft.com/office/drawing/2014/main" id="{D88E24C3-443E-4DA3-91D2-DA59CC37B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3703" y="10459799"/>
                <a:ext cx="180907" cy="257014"/>
              </a:xfrm>
              <a:custGeom>
                <a:avLst/>
                <a:gdLst>
                  <a:gd name="connsiteX0" fmla="*/ 104960 w 180907"/>
                  <a:gd name="connsiteY0" fmla="*/ 63479 h 257014"/>
                  <a:gd name="connsiteX1" fmla="*/ 109505 w 180907"/>
                  <a:gd name="connsiteY1" fmla="*/ 74231 h 257014"/>
                  <a:gd name="connsiteX2" fmla="*/ 42252 w 180907"/>
                  <a:gd name="connsiteY2" fmla="*/ 251638 h 257014"/>
                  <a:gd name="connsiteX3" fmla="*/ 34981 w 180907"/>
                  <a:gd name="connsiteY3" fmla="*/ 257014 h 257014"/>
                  <a:gd name="connsiteX4" fmla="*/ 32255 w 180907"/>
                  <a:gd name="connsiteY4" fmla="*/ 257014 h 257014"/>
                  <a:gd name="connsiteX5" fmla="*/ 26802 w 180907"/>
                  <a:gd name="connsiteY5" fmla="*/ 245366 h 257014"/>
                  <a:gd name="connsiteX6" fmla="*/ 94055 w 180907"/>
                  <a:gd name="connsiteY6" fmla="*/ 68855 h 257014"/>
                  <a:gd name="connsiteX7" fmla="*/ 104960 w 180907"/>
                  <a:gd name="connsiteY7" fmla="*/ 63479 h 257014"/>
                  <a:gd name="connsiteX8" fmla="*/ 117250 w 180907"/>
                  <a:gd name="connsiteY8" fmla="*/ 687 h 257014"/>
                  <a:gd name="connsiteX9" fmla="*/ 127891 w 180907"/>
                  <a:gd name="connsiteY9" fmla="*/ 5165 h 257014"/>
                  <a:gd name="connsiteX10" fmla="*/ 180212 w 180907"/>
                  <a:gd name="connsiteY10" fmla="*/ 118895 h 257014"/>
                  <a:gd name="connsiteX11" fmla="*/ 176665 w 180907"/>
                  <a:gd name="connsiteY11" fmla="*/ 130537 h 257014"/>
                  <a:gd name="connsiteX12" fmla="*/ 173117 w 180907"/>
                  <a:gd name="connsiteY12" fmla="*/ 131432 h 257014"/>
                  <a:gd name="connsiteX13" fmla="*/ 165136 w 180907"/>
                  <a:gd name="connsiteY13" fmla="*/ 126059 h 257014"/>
                  <a:gd name="connsiteX14" fmla="*/ 117250 w 180907"/>
                  <a:gd name="connsiteY14" fmla="*/ 19493 h 257014"/>
                  <a:gd name="connsiteX15" fmla="*/ 10836 w 180907"/>
                  <a:gd name="connsiteY15" fmla="*/ 67851 h 257014"/>
                  <a:gd name="connsiteX16" fmla="*/ 1081 w 180907"/>
                  <a:gd name="connsiteY16" fmla="*/ 64269 h 257014"/>
                  <a:gd name="connsiteX17" fmla="*/ 4628 w 180907"/>
                  <a:gd name="connsiteY17" fmla="*/ 52627 h 257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80907" h="257014">
                    <a:moveTo>
                      <a:pt x="104960" y="63479"/>
                    </a:moveTo>
                    <a:cubicBezTo>
                      <a:pt x="108596" y="65271"/>
                      <a:pt x="111322" y="69751"/>
                      <a:pt x="109505" y="74231"/>
                    </a:cubicBezTo>
                    <a:lnTo>
                      <a:pt x="42252" y="251638"/>
                    </a:lnTo>
                    <a:cubicBezTo>
                      <a:pt x="42252" y="255222"/>
                      <a:pt x="38616" y="257014"/>
                      <a:pt x="34981" y="257014"/>
                    </a:cubicBezTo>
                    <a:cubicBezTo>
                      <a:pt x="34072" y="257014"/>
                      <a:pt x="33164" y="257014"/>
                      <a:pt x="32255" y="257014"/>
                    </a:cubicBezTo>
                    <a:cubicBezTo>
                      <a:pt x="27711" y="255222"/>
                      <a:pt x="25893" y="250742"/>
                      <a:pt x="26802" y="245366"/>
                    </a:cubicBezTo>
                    <a:lnTo>
                      <a:pt x="94055" y="68855"/>
                    </a:lnTo>
                    <a:cubicBezTo>
                      <a:pt x="95872" y="64375"/>
                      <a:pt x="100416" y="61687"/>
                      <a:pt x="104960" y="63479"/>
                    </a:cubicBezTo>
                    <a:close/>
                    <a:moveTo>
                      <a:pt x="117250" y="687"/>
                    </a:moveTo>
                    <a:cubicBezTo>
                      <a:pt x="121684" y="-1104"/>
                      <a:pt x="127005" y="687"/>
                      <a:pt x="127891" y="5165"/>
                    </a:cubicBezTo>
                    <a:lnTo>
                      <a:pt x="180212" y="118895"/>
                    </a:lnTo>
                    <a:cubicBezTo>
                      <a:pt x="181985" y="123373"/>
                      <a:pt x="180212" y="127850"/>
                      <a:pt x="176665" y="130537"/>
                    </a:cubicBezTo>
                    <a:cubicBezTo>
                      <a:pt x="175778" y="130537"/>
                      <a:pt x="174891" y="131432"/>
                      <a:pt x="173117" y="131432"/>
                    </a:cubicBezTo>
                    <a:cubicBezTo>
                      <a:pt x="169570" y="131432"/>
                      <a:pt x="166910" y="128746"/>
                      <a:pt x="165136" y="126059"/>
                    </a:cubicBezTo>
                    <a:lnTo>
                      <a:pt x="117250" y="19493"/>
                    </a:lnTo>
                    <a:lnTo>
                      <a:pt x="10836" y="67851"/>
                    </a:lnTo>
                    <a:cubicBezTo>
                      <a:pt x="7289" y="70537"/>
                      <a:pt x="1968" y="67851"/>
                      <a:pt x="1081" y="64269"/>
                    </a:cubicBezTo>
                    <a:cubicBezTo>
                      <a:pt x="-1579" y="59791"/>
                      <a:pt x="1081" y="55314"/>
                      <a:pt x="4628" y="526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46">
                <a:extLst>
                  <a:ext uri="{FF2B5EF4-FFF2-40B4-BE49-F238E27FC236}">
                    <a16:creationId xmlns:a16="http://schemas.microsoft.com/office/drawing/2014/main" id="{33548B4D-362D-4953-8387-4616BC5AD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5590" y="9850404"/>
                <a:ext cx="529801" cy="1142018"/>
              </a:xfrm>
              <a:custGeom>
                <a:avLst/>
                <a:gdLst>
                  <a:gd name="T0" fmla="*/ 22 w 596"/>
                  <a:gd name="T1" fmla="*/ 1224 h 1284"/>
                  <a:gd name="T2" fmla="*/ 128 w 596"/>
                  <a:gd name="T3" fmla="*/ 1262 h 1284"/>
                  <a:gd name="T4" fmla="*/ 573 w 596"/>
                  <a:gd name="T5" fmla="*/ 60 h 1284"/>
                  <a:gd name="T6" fmla="*/ 467 w 596"/>
                  <a:gd name="T7" fmla="*/ 21 h 1284"/>
                  <a:gd name="T8" fmla="*/ 22 w 596"/>
                  <a:gd name="T9" fmla="*/ 1224 h 1284"/>
                  <a:gd name="T10" fmla="*/ 133 w 596"/>
                  <a:gd name="T11" fmla="*/ 1283 h 1284"/>
                  <a:gd name="T12" fmla="*/ 133 w 596"/>
                  <a:gd name="T13" fmla="*/ 1283 h 1284"/>
                  <a:gd name="T14" fmla="*/ 131 w 596"/>
                  <a:gd name="T15" fmla="*/ 1283 h 1284"/>
                  <a:gd name="T16" fmla="*/ 7 w 596"/>
                  <a:gd name="T17" fmla="*/ 1237 h 1284"/>
                  <a:gd name="T18" fmla="*/ 7 w 596"/>
                  <a:gd name="T19" fmla="*/ 1237 h 1284"/>
                  <a:gd name="T20" fmla="*/ 2 w 596"/>
                  <a:gd name="T21" fmla="*/ 1232 h 1284"/>
                  <a:gd name="T22" fmla="*/ 2 w 596"/>
                  <a:gd name="T23" fmla="*/ 1232 h 1284"/>
                  <a:gd name="T24" fmla="*/ 1 w 596"/>
                  <a:gd name="T25" fmla="*/ 1225 h 1284"/>
                  <a:gd name="T26" fmla="*/ 453 w 596"/>
                  <a:gd name="T27" fmla="*/ 6 h 1284"/>
                  <a:gd name="T28" fmla="*/ 453 w 596"/>
                  <a:gd name="T29" fmla="*/ 6 h 1284"/>
                  <a:gd name="T30" fmla="*/ 457 w 596"/>
                  <a:gd name="T31" fmla="*/ 1 h 1284"/>
                  <a:gd name="T32" fmla="*/ 457 w 596"/>
                  <a:gd name="T33" fmla="*/ 1 h 1284"/>
                  <a:gd name="T34" fmla="*/ 465 w 596"/>
                  <a:gd name="T35" fmla="*/ 1 h 1284"/>
                  <a:gd name="T36" fmla="*/ 588 w 596"/>
                  <a:gd name="T37" fmla="*/ 46 h 1284"/>
                  <a:gd name="T38" fmla="*/ 588 w 596"/>
                  <a:gd name="T39" fmla="*/ 46 h 1284"/>
                  <a:gd name="T40" fmla="*/ 594 w 596"/>
                  <a:gd name="T41" fmla="*/ 58 h 1284"/>
                  <a:gd name="T42" fmla="*/ 143 w 596"/>
                  <a:gd name="T43" fmla="*/ 1277 h 1284"/>
                  <a:gd name="T44" fmla="*/ 143 w 596"/>
                  <a:gd name="T45" fmla="*/ 1277 h 1284"/>
                  <a:gd name="T46" fmla="*/ 133 w 596"/>
                  <a:gd name="T47" fmla="*/ 128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96" h="1284">
                    <a:moveTo>
                      <a:pt x="22" y="1224"/>
                    </a:moveTo>
                    <a:lnTo>
                      <a:pt x="128" y="1262"/>
                    </a:lnTo>
                    <a:lnTo>
                      <a:pt x="573" y="60"/>
                    </a:lnTo>
                    <a:lnTo>
                      <a:pt x="467" y="21"/>
                    </a:lnTo>
                    <a:lnTo>
                      <a:pt x="22" y="1224"/>
                    </a:lnTo>
                    <a:close/>
                    <a:moveTo>
                      <a:pt x="133" y="1283"/>
                    </a:moveTo>
                    <a:lnTo>
                      <a:pt x="133" y="1283"/>
                    </a:lnTo>
                    <a:cubicBezTo>
                      <a:pt x="132" y="1283"/>
                      <a:pt x="131" y="1283"/>
                      <a:pt x="131" y="1283"/>
                    </a:cubicBezTo>
                    <a:lnTo>
                      <a:pt x="7" y="1237"/>
                    </a:lnTo>
                    <a:lnTo>
                      <a:pt x="7" y="1237"/>
                    </a:lnTo>
                    <a:cubicBezTo>
                      <a:pt x="5" y="1236"/>
                      <a:pt x="3" y="1235"/>
                      <a:pt x="2" y="1232"/>
                    </a:cubicBezTo>
                    <a:lnTo>
                      <a:pt x="2" y="1232"/>
                    </a:lnTo>
                    <a:cubicBezTo>
                      <a:pt x="0" y="1231"/>
                      <a:pt x="0" y="1228"/>
                      <a:pt x="1" y="1225"/>
                    </a:cubicBezTo>
                    <a:lnTo>
                      <a:pt x="453" y="6"/>
                    </a:lnTo>
                    <a:lnTo>
                      <a:pt x="453" y="6"/>
                    </a:lnTo>
                    <a:cubicBezTo>
                      <a:pt x="454" y="3"/>
                      <a:pt x="456" y="2"/>
                      <a:pt x="457" y="1"/>
                    </a:cubicBezTo>
                    <a:lnTo>
                      <a:pt x="457" y="1"/>
                    </a:lnTo>
                    <a:cubicBezTo>
                      <a:pt x="460" y="0"/>
                      <a:pt x="463" y="0"/>
                      <a:pt x="465" y="1"/>
                    </a:cubicBezTo>
                    <a:lnTo>
                      <a:pt x="588" y="46"/>
                    </a:lnTo>
                    <a:lnTo>
                      <a:pt x="588" y="46"/>
                    </a:lnTo>
                    <a:cubicBezTo>
                      <a:pt x="593" y="48"/>
                      <a:pt x="595" y="53"/>
                      <a:pt x="594" y="58"/>
                    </a:cubicBezTo>
                    <a:lnTo>
                      <a:pt x="143" y="1277"/>
                    </a:lnTo>
                    <a:lnTo>
                      <a:pt x="143" y="1277"/>
                    </a:lnTo>
                    <a:cubicBezTo>
                      <a:pt x="141" y="1281"/>
                      <a:pt x="137" y="1283"/>
                      <a:pt x="133" y="1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47">
                <a:extLst>
                  <a:ext uri="{FF2B5EF4-FFF2-40B4-BE49-F238E27FC236}">
                    <a16:creationId xmlns:a16="http://schemas.microsoft.com/office/drawing/2014/main" id="{94FAB7DA-2408-4A45-8CD1-4E5526B67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3438" y="9858253"/>
                <a:ext cx="514104" cy="1126320"/>
              </a:xfrm>
              <a:custGeom>
                <a:avLst/>
                <a:gdLst>
                  <a:gd name="T0" fmla="*/ 123 w 576"/>
                  <a:gd name="T1" fmla="*/ 1265 h 1266"/>
                  <a:gd name="T2" fmla="*/ 0 w 576"/>
                  <a:gd name="T3" fmla="*/ 1219 h 1266"/>
                  <a:gd name="T4" fmla="*/ 452 w 576"/>
                  <a:gd name="T5" fmla="*/ 0 h 1266"/>
                  <a:gd name="T6" fmla="*/ 575 w 576"/>
                  <a:gd name="T7" fmla="*/ 46 h 1266"/>
                  <a:gd name="T8" fmla="*/ 123 w 576"/>
                  <a:gd name="T9" fmla="*/ 1265 h 1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6" h="1266">
                    <a:moveTo>
                      <a:pt x="123" y="1265"/>
                    </a:moveTo>
                    <a:lnTo>
                      <a:pt x="0" y="1219"/>
                    </a:lnTo>
                    <a:lnTo>
                      <a:pt x="452" y="0"/>
                    </a:lnTo>
                    <a:lnTo>
                      <a:pt x="575" y="46"/>
                    </a:lnTo>
                    <a:lnTo>
                      <a:pt x="123" y="1265"/>
                    </a:lnTo>
                  </a:path>
                </a:pathLst>
              </a:custGeom>
              <a:solidFill>
                <a:schemeClr val="accent2">
                  <a:alpha val="1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48">
                <a:extLst>
                  <a:ext uri="{FF2B5EF4-FFF2-40B4-BE49-F238E27FC236}">
                    <a16:creationId xmlns:a16="http://schemas.microsoft.com/office/drawing/2014/main" id="{899AD02B-8B9D-4A5F-8529-E14D64D0B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5736" y="10851141"/>
                <a:ext cx="494482" cy="494482"/>
              </a:xfrm>
              <a:custGeom>
                <a:avLst/>
                <a:gdLst>
                  <a:gd name="T0" fmla="*/ 554 w 555"/>
                  <a:gd name="T1" fmla="*/ 278 h 556"/>
                  <a:gd name="T2" fmla="*/ 554 w 555"/>
                  <a:gd name="T3" fmla="*/ 278 h 556"/>
                  <a:gd name="T4" fmla="*/ 278 w 555"/>
                  <a:gd name="T5" fmla="*/ 555 h 556"/>
                  <a:gd name="T6" fmla="*/ 278 w 555"/>
                  <a:gd name="T7" fmla="*/ 555 h 556"/>
                  <a:gd name="T8" fmla="*/ 0 w 555"/>
                  <a:gd name="T9" fmla="*/ 278 h 556"/>
                  <a:gd name="T10" fmla="*/ 0 w 555"/>
                  <a:gd name="T11" fmla="*/ 278 h 556"/>
                  <a:gd name="T12" fmla="*/ 278 w 555"/>
                  <a:gd name="T13" fmla="*/ 0 h 556"/>
                  <a:gd name="T14" fmla="*/ 278 w 555"/>
                  <a:gd name="T15" fmla="*/ 0 h 556"/>
                  <a:gd name="T16" fmla="*/ 554 w 555"/>
                  <a:gd name="T17" fmla="*/ 278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5" h="556">
                    <a:moveTo>
                      <a:pt x="554" y="278"/>
                    </a:moveTo>
                    <a:lnTo>
                      <a:pt x="554" y="278"/>
                    </a:lnTo>
                    <a:cubicBezTo>
                      <a:pt x="554" y="431"/>
                      <a:pt x="430" y="555"/>
                      <a:pt x="278" y="555"/>
                    </a:cubicBezTo>
                    <a:lnTo>
                      <a:pt x="278" y="555"/>
                    </a:lnTo>
                    <a:cubicBezTo>
                      <a:pt x="124" y="555"/>
                      <a:pt x="0" y="431"/>
                      <a:pt x="0" y="278"/>
                    </a:cubicBezTo>
                    <a:lnTo>
                      <a:pt x="0" y="278"/>
                    </a:lnTo>
                    <a:cubicBezTo>
                      <a:pt x="0" y="124"/>
                      <a:pt x="124" y="0"/>
                      <a:pt x="278" y="0"/>
                    </a:cubicBezTo>
                    <a:lnTo>
                      <a:pt x="278" y="0"/>
                    </a:lnTo>
                    <a:cubicBezTo>
                      <a:pt x="430" y="0"/>
                      <a:pt x="554" y="124"/>
                      <a:pt x="554" y="2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49">
                <a:extLst>
                  <a:ext uri="{FF2B5EF4-FFF2-40B4-BE49-F238E27FC236}">
                    <a16:creationId xmlns:a16="http://schemas.microsoft.com/office/drawing/2014/main" id="{63B950AC-24A6-4152-A133-EE49FD5AC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7887" y="10843292"/>
                <a:ext cx="510180" cy="510180"/>
              </a:xfrm>
              <a:custGeom>
                <a:avLst/>
                <a:gdLst>
                  <a:gd name="T0" fmla="*/ 287 w 573"/>
                  <a:gd name="T1" fmla="*/ 18 h 574"/>
                  <a:gd name="T2" fmla="*/ 287 w 573"/>
                  <a:gd name="T3" fmla="*/ 18 h 574"/>
                  <a:gd name="T4" fmla="*/ 19 w 573"/>
                  <a:gd name="T5" fmla="*/ 287 h 574"/>
                  <a:gd name="T6" fmla="*/ 19 w 573"/>
                  <a:gd name="T7" fmla="*/ 287 h 574"/>
                  <a:gd name="T8" fmla="*/ 287 w 573"/>
                  <a:gd name="T9" fmla="*/ 554 h 574"/>
                  <a:gd name="T10" fmla="*/ 287 w 573"/>
                  <a:gd name="T11" fmla="*/ 554 h 574"/>
                  <a:gd name="T12" fmla="*/ 555 w 573"/>
                  <a:gd name="T13" fmla="*/ 287 h 574"/>
                  <a:gd name="T14" fmla="*/ 555 w 573"/>
                  <a:gd name="T15" fmla="*/ 287 h 574"/>
                  <a:gd name="T16" fmla="*/ 287 w 573"/>
                  <a:gd name="T17" fmla="*/ 18 h 574"/>
                  <a:gd name="T18" fmla="*/ 287 w 573"/>
                  <a:gd name="T19" fmla="*/ 573 h 574"/>
                  <a:gd name="T20" fmla="*/ 287 w 573"/>
                  <a:gd name="T21" fmla="*/ 573 h 574"/>
                  <a:gd name="T22" fmla="*/ 0 w 573"/>
                  <a:gd name="T23" fmla="*/ 287 h 574"/>
                  <a:gd name="T24" fmla="*/ 0 w 573"/>
                  <a:gd name="T25" fmla="*/ 287 h 574"/>
                  <a:gd name="T26" fmla="*/ 287 w 573"/>
                  <a:gd name="T27" fmla="*/ 0 h 574"/>
                  <a:gd name="T28" fmla="*/ 287 w 573"/>
                  <a:gd name="T29" fmla="*/ 0 h 574"/>
                  <a:gd name="T30" fmla="*/ 572 w 573"/>
                  <a:gd name="T31" fmla="*/ 287 h 574"/>
                  <a:gd name="T32" fmla="*/ 572 w 573"/>
                  <a:gd name="T33" fmla="*/ 287 h 574"/>
                  <a:gd name="T34" fmla="*/ 287 w 573"/>
                  <a:gd name="T35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73" h="574">
                    <a:moveTo>
                      <a:pt x="287" y="18"/>
                    </a:moveTo>
                    <a:lnTo>
                      <a:pt x="287" y="18"/>
                    </a:lnTo>
                    <a:cubicBezTo>
                      <a:pt x="138" y="18"/>
                      <a:pt x="19" y="139"/>
                      <a:pt x="19" y="287"/>
                    </a:cubicBezTo>
                    <a:lnTo>
                      <a:pt x="19" y="287"/>
                    </a:lnTo>
                    <a:cubicBezTo>
                      <a:pt x="19" y="434"/>
                      <a:pt x="138" y="554"/>
                      <a:pt x="287" y="554"/>
                    </a:cubicBezTo>
                    <a:lnTo>
                      <a:pt x="287" y="554"/>
                    </a:lnTo>
                    <a:cubicBezTo>
                      <a:pt x="434" y="554"/>
                      <a:pt x="555" y="434"/>
                      <a:pt x="555" y="287"/>
                    </a:cubicBezTo>
                    <a:lnTo>
                      <a:pt x="555" y="287"/>
                    </a:lnTo>
                    <a:cubicBezTo>
                      <a:pt x="555" y="139"/>
                      <a:pt x="434" y="18"/>
                      <a:pt x="287" y="18"/>
                    </a:cubicBezTo>
                    <a:close/>
                    <a:moveTo>
                      <a:pt x="287" y="573"/>
                    </a:moveTo>
                    <a:lnTo>
                      <a:pt x="287" y="573"/>
                    </a:lnTo>
                    <a:cubicBezTo>
                      <a:pt x="128" y="573"/>
                      <a:pt x="0" y="444"/>
                      <a:pt x="0" y="287"/>
                    </a:cubicBezTo>
                    <a:lnTo>
                      <a:pt x="0" y="287"/>
                    </a:lnTo>
                    <a:cubicBezTo>
                      <a:pt x="0" y="128"/>
                      <a:pt x="128" y="0"/>
                      <a:pt x="287" y="0"/>
                    </a:cubicBezTo>
                    <a:lnTo>
                      <a:pt x="287" y="0"/>
                    </a:lnTo>
                    <a:cubicBezTo>
                      <a:pt x="444" y="0"/>
                      <a:pt x="572" y="128"/>
                      <a:pt x="572" y="287"/>
                    </a:cubicBezTo>
                    <a:lnTo>
                      <a:pt x="572" y="287"/>
                    </a:lnTo>
                    <a:cubicBezTo>
                      <a:pt x="572" y="444"/>
                      <a:pt x="444" y="573"/>
                      <a:pt x="287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50">
                <a:extLst>
                  <a:ext uri="{FF2B5EF4-FFF2-40B4-BE49-F238E27FC236}">
                    <a16:creationId xmlns:a16="http://schemas.microsoft.com/office/drawing/2014/main" id="{CB720FB2-C016-4A8E-9FD9-AD6200443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396" y="10972801"/>
                <a:ext cx="251166" cy="251166"/>
              </a:xfrm>
              <a:custGeom>
                <a:avLst/>
                <a:gdLst>
                  <a:gd name="T0" fmla="*/ 282 w 283"/>
                  <a:gd name="T1" fmla="*/ 142 h 283"/>
                  <a:gd name="T2" fmla="*/ 282 w 283"/>
                  <a:gd name="T3" fmla="*/ 142 h 283"/>
                  <a:gd name="T4" fmla="*/ 142 w 283"/>
                  <a:gd name="T5" fmla="*/ 282 h 283"/>
                  <a:gd name="T6" fmla="*/ 142 w 283"/>
                  <a:gd name="T7" fmla="*/ 282 h 283"/>
                  <a:gd name="T8" fmla="*/ 0 w 283"/>
                  <a:gd name="T9" fmla="*/ 142 h 283"/>
                  <a:gd name="T10" fmla="*/ 0 w 283"/>
                  <a:gd name="T11" fmla="*/ 142 h 283"/>
                  <a:gd name="T12" fmla="*/ 142 w 283"/>
                  <a:gd name="T13" fmla="*/ 0 h 283"/>
                  <a:gd name="T14" fmla="*/ 142 w 283"/>
                  <a:gd name="T15" fmla="*/ 0 h 283"/>
                  <a:gd name="T16" fmla="*/ 282 w 283"/>
                  <a:gd name="T17" fmla="*/ 14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3" h="283">
                    <a:moveTo>
                      <a:pt x="282" y="142"/>
                    </a:moveTo>
                    <a:lnTo>
                      <a:pt x="282" y="142"/>
                    </a:lnTo>
                    <a:cubicBezTo>
                      <a:pt x="282" y="220"/>
                      <a:pt x="219" y="282"/>
                      <a:pt x="142" y="282"/>
                    </a:cubicBezTo>
                    <a:lnTo>
                      <a:pt x="142" y="282"/>
                    </a:lnTo>
                    <a:cubicBezTo>
                      <a:pt x="63" y="282"/>
                      <a:pt x="0" y="220"/>
                      <a:pt x="0" y="142"/>
                    </a:cubicBezTo>
                    <a:lnTo>
                      <a:pt x="0" y="142"/>
                    </a:lnTo>
                    <a:cubicBezTo>
                      <a:pt x="0" y="64"/>
                      <a:pt x="63" y="0"/>
                      <a:pt x="142" y="0"/>
                    </a:cubicBezTo>
                    <a:lnTo>
                      <a:pt x="142" y="0"/>
                    </a:lnTo>
                    <a:cubicBezTo>
                      <a:pt x="219" y="0"/>
                      <a:pt x="282" y="64"/>
                      <a:pt x="282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51">
                <a:extLst>
                  <a:ext uri="{FF2B5EF4-FFF2-40B4-BE49-F238E27FC236}">
                    <a16:creationId xmlns:a16="http://schemas.microsoft.com/office/drawing/2014/main" id="{DD349798-878B-495D-9880-D7D02D41C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547" y="10964952"/>
                <a:ext cx="266864" cy="266864"/>
              </a:xfrm>
              <a:custGeom>
                <a:avLst/>
                <a:gdLst>
                  <a:gd name="T0" fmla="*/ 151 w 301"/>
                  <a:gd name="T1" fmla="*/ 19 h 301"/>
                  <a:gd name="T2" fmla="*/ 151 w 301"/>
                  <a:gd name="T3" fmla="*/ 19 h 301"/>
                  <a:gd name="T4" fmla="*/ 19 w 301"/>
                  <a:gd name="T5" fmla="*/ 151 h 301"/>
                  <a:gd name="T6" fmla="*/ 19 w 301"/>
                  <a:gd name="T7" fmla="*/ 151 h 301"/>
                  <a:gd name="T8" fmla="*/ 151 w 301"/>
                  <a:gd name="T9" fmla="*/ 282 h 301"/>
                  <a:gd name="T10" fmla="*/ 151 w 301"/>
                  <a:gd name="T11" fmla="*/ 282 h 301"/>
                  <a:gd name="T12" fmla="*/ 282 w 301"/>
                  <a:gd name="T13" fmla="*/ 151 h 301"/>
                  <a:gd name="T14" fmla="*/ 282 w 301"/>
                  <a:gd name="T15" fmla="*/ 151 h 301"/>
                  <a:gd name="T16" fmla="*/ 151 w 301"/>
                  <a:gd name="T17" fmla="*/ 19 h 301"/>
                  <a:gd name="T18" fmla="*/ 151 w 301"/>
                  <a:gd name="T19" fmla="*/ 300 h 301"/>
                  <a:gd name="T20" fmla="*/ 151 w 301"/>
                  <a:gd name="T21" fmla="*/ 300 h 301"/>
                  <a:gd name="T22" fmla="*/ 0 w 301"/>
                  <a:gd name="T23" fmla="*/ 151 h 301"/>
                  <a:gd name="T24" fmla="*/ 0 w 301"/>
                  <a:gd name="T25" fmla="*/ 151 h 301"/>
                  <a:gd name="T26" fmla="*/ 151 w 301"/>
                  <a:gd name="T27" fmla="*/ 0 h 301"/>
                  <a:gd name="T28" fmla="*/ 151 w 301"/>
                  <a:gd name="T29" fmla="*/ 0 h 301"/>
                  <a:gd name="T30" fmla="*/ 300 w 301"/>
                  <a:gd name="T31" fmla="*/ 151 h 301"/>
                  <a:gd name="T32" fmla="*/ 300 w 301"/>
                  <a:gd name="T33" fmla="*/ 151 h 301"/>
                  <a:gd name="T34" fmla="*/ 151 w 301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301">
                    <a:moveTo>
                      <a:pt x="151" y="19"/>
                    </a:moveTo>
                    <a:lnTo>
                      <a:pt x="151" y="19"/>
                    </a:lnTo>
                    <a:cubicBezTo>
                      <a:pt x="78" y="19"/>
                      <a:pt x="19" y="78"/>
                      <a:pt x="19" y="151"/>
                    </a:cubicBezTo>
                    <a:lnTo>
                      <a:pt x="19" y="151"/>
                    </a:lnTo>
                    <a:cubicBezTo>
                      <a:pt x="19" y="223"/>
                      <a:pt x="78" y="282"/>
                      <a:pt x="151" y="282"/>
                    </a:cubicBezTo>
                    <a:lnTo>
                      <a:pt x="151" y="282"/>
                    </a:lnTo>
                    <a:cubicBezTo>
                      <a:pt x="223" y="282"/>
                      <a:pt x="282" y="223"/>
                      <a:pt x="282" y="151"/>
                    </a:cubicBezTo>
                    <a:lnTo>
                      <a:pt x="282" y="151"/>
                    </a:lnTo>
                    <a:cubicBezTo>
                      <a:pt x="282" y="78"/>
                      <a:pt x="223" y="19"/>
                      <a:pt x="151" y="19"/>
                    </a:cubicBezTo>
                    <a:close/>
                    <a:moveTo>
                      <a:pt x="151" y="300"/>
                    </a:moveTo>
                    <a:lnTo>
                      <a:pt x="151" y="300"/>
                    </a:lnTo>
                    <a:cubicBezTo>
                      <a:pt x="68" y="300"/>
                      <a:pt x="0" y="233"/>
                      <a:pt x="0" y="151"/>
                    </a:cubicBezTo>
                    <a:lnTo>
                      <a:pt x="0" y="151"/>
                    </a:lnTo>
                    <a:cubicBezTo>
                      <a:pt x="0" y="68"/>
                      <a:pt x="68" y="0"/>
                      <a:pt x="151" y="0"/>
                    </a:cubicBezTo>
                    <a:lnTo>
                      <a:pt x="151" y="0"/>
                    </a:lnTo>
                    <a:cubicBezTo>
                      <a:pt x="233" y="0"/>
                      <a:pt x="300" y="68"/>
                      <a:pt x="300" y="151"/>
                    </a:cubicBezTo>
                    <a:lnTo>
                      <a:pt x="300" y="151"/>
                    </a:lnTo>
                    <a:cubicBezTo>
                      <a:pt x="300" y="233"/>
                      <a:pt x="233" y="300"/>
                      <a:pt x="151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52">
                <a:extLst>
                  <a:ext uri="{FF2B5EF4-FFF2-40B4-BE49-F238E27FC236}">
                    <a16:creationId xmlns:a16="http://schemas.microsoft.com/office/drawing/2014/main" id="{6014B5B3-B795-463B-942A-96FAA3230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5472" y="9642406"/>
                <a:ext cx="121660" cy="310034"/>
              </a:xfrm>
              <a:custGeom>
                <a:avLst/>
                <a:gdLst>
                  <a:gd name="T0" fmla="*/ 126 w 138"/>
                  <a:gd name="T1" fmla="*/ 346 h 347"/>
                  <a:gd name="T2" fmla="*/ 126 w 138"/>
                  <a:gd name="T3" fmla="*/ 346 h 347"/>
                  <a:gd name="T4" fmla="*/ 118 w 138"/>
                  <a:gd name="T5" fmla="*/ 340 h 347"/>
                  <a:gd name="T6" fmla="*/ 118 w 138"/>
                  <a:gd name="T7" fmla="*/ 340 h 347"/>
                  <a:gd name="T8" fmla="*/ 1 w 138"/>
                  <a:gd name="T9" fmla="*/ 13 h 347"/>
                  <a:gd name="T10" fmla="*/ 1 w 138"/>
                  <a:gd name="T11" fmla="*/ 13 h 347"/>
                  <a:gd name="T12" fmla="*/ 8 w 138"/>
                  <a:gd name="T13" fmla="*/ 1 h 347"/>
                  <a:gd name="T14" fmla="*/ 8 w 138"/>
                  <a:gd name="T15" fmla="*/ 1 h 347"/>
                  <a:gd name="T16" fmla="*/ 19 w 138"/>
                  <a:gd name="T17" fmla="*/ 8 h 347"/>
                  <a:gd name="T18" fmla="*/ 19 w 138"/>
                  <a:gd name="T19" fmla="*/ 8 h 347"/>
                  <a:gd name="T20" fmla="*/ 135 w 138"/>
                  <a:gd name="T21" fmla="*/ 333 h 347"/>
                  <a:gd name="T22" fmla="*/ 135 w 138"/>
                  <a:gd name="T23" fmla="*/ 333 h 347"/>
                  <a:gd name="T24" fmla="*/ 131 w 138"/>
                  <a:gd name="T25" fmla="*/ 345 h 347"/>
                  <a:gd name="T26" fmla="*/ 131 w 138"/>
                  <a:gd name="T27" fmla="*/ 345 h 347"/>
                  <a:gd name="T28" fmla="*/ 126 w 138"/>
                  <a:gd name="T29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347">
                    <a:moveTo>
                      <a:pt x="126" y="346"/>
                    </a:moveTo>
                    <a:lnTo>
                      <a:pt x="126" y="346"/>
                    </a:lnTo>
                    <a:cubicBezTo>
                      <a:pt x="123" y="346"/>
                      <a:pt x="120" y="344"/>
                      <a:pt x="118" y="340"/>
                    </a:cubicBezTo>
                    <a:lnTo>
                      <a:pt x="118" y="340"/>
                    </a:lnTo>
                    <a:cubicBezTo>
                      <a:pt x="117" y="338"/>
                      <a:pt x="31" y="136"/>
                      <a:pt x="1" y="13"/>
                    </a:cubicBezTo>
                    <a:lnTo>
                      <a:pt x="1" y="13"/>
                    </a:lnTo>
                    <a:cubicBezTo>
                      <a:pt x="0" y="8"/>
                      <a:pt x="3" y="3"/>
                      <a:pt x="8" y="1"/>
                    </a:cubicBezTo>
                    <a:lnTo>
                      <a:pt x="8" y="1"/>
                    </a:lnTo>
                    <a:cubicBezTo>
                      <a:pt x="12" y="0"/>
                      <a:pt x="18" y="4"/>
                      <a:pt x="19" y="8"/>
                    </a:cubicBezTo>
                    <a:lnTo>
                      <a:pt x="19" y="8"/>
                    </a:lnTo>
                    <a:cubicBezTo>
                      <a:pt x="49" y="130"/>
                      <a:pt x="134" y="331"/>
                      <a:pt x="135" y="333"/>
                    </a:cubicBezTo>
                    <a:lnTo>
                      <a:pt x="135" y="333"/>
                    </a:lnTo>
                    <a:cubicBezTo>
                      <a:pt x="137" y="338"/>
                      <a:pt x="135" y="344"/>
                      <a:pt x="131" y="345"/>
                    </a:cubicBezTo>
                    <a:lnTo>
                      <a:pt x="131" y="345"/>
                    </a:lnTo>
                    <a:cubicBezTo>
                      <a:pt x="129" y="345"/>
                      <a:pt x="128" y="346"/>
                      <a:pt x="126" y="3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6" name="Group 325">
              <a:extLst>
                <a:ext uri="{FF2B5EF4-FFF2-40B4-BE49-F238E27FC236}">
                  <a16:creationId xmlns:a16="http://schemas.microsoft.com/office/drawing/2014/main" id="{DA873E17-8914-4FBE-AEA0-7800D2FCAC2F}"/>
                </a:ext>
              </a:extLst>
            </p:cNvPr>
            <p:cNvGrpSpPr/>
            <p:nvPr/>
          </p:nvGrpSpPr>
          <p:grpSpPr>
            <a:xfrm>
              <a:off x="20163896" y="7770438"/>
              <a:ext cx="2711803" cy="3586960"/>
              <a:chOff x="20163896" y="7770438"/>
              <a:chExt cx="2711803" cy="3586960"/>
            </a:xfrm>
          </p:grpSpPr>
          <p:sp>
            <p:nvSpPr>
              <p:cNvPr id="408" name="Freeform 53">
                <a:extLst>
                  <a:ext uri="{FF2B5EF4-FFF2-40B4-BE49-F238E27FC236}">
                    <a16:creationId xmlns:a16="http://schemas.microsoft.com/office/drawing/2014/main" id="{0B0D31E5-AAA0-447E-8156-16920B79A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1744" y="11192571"/>
                <a:ext cx="404219" cy="153053"/>
              </a:xfrm>
              <a:custGeom>
                <a:avLst/>
                <a:gdLst>
                  <a:gd name="T0" fmla="*/ 0 w 455"/>
                  <a:gd name="T1" fmla="*/ 172 h 173"/>
                  <a:gd name="T2" fmla="*/ 445 w 455"/>
                  <a:gd name="T3" fmla="*/ 172 h 173"/>
                  <a:gd name="T4" fmla="*/ 445 w 455"/>
                  <a:gd name="T5" fmla="*/ 172 h 173"/>
                  <a:gd name="T6" fmla="*/ 420 w 455"/>
                  <a:gd name="T7" fmla="*/ 91 h 173"/>
                  <a:gd name="T8" fmla="*/ 420 w 455"/>
                  <a:gd name="T9" fmla="*/ 91 h 173"/>
                  <a:gd name="T10" fmla="*/ 339 w 455"/>
                  <a:gd name="T11" fmla="*/ 0 h 173"/>
                  <a:gd name="T12" fmla="*/ 60 w 455"/>
                  <a:gd name="T13" fmla="*/ 0 h 173"/>
                  <a:gd name="T14" fmla="*/ 60 w 455"/>
                  <a:gd name="T15" fmla="*/ 0 h 173"/>
                  <a:gd name="T16" fmla="*/ 0 w 455"/>
                  <a:gd name="T17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5" h="173">
                    <a:moveTo>
                      <a:pt x="0" y="172"/>
                    </a:moveTo>
                    <a:lnTo>
                      <a:pt x="445" y="172"/>
                    </a:lnTo>
                    <a:lnTo>
                      <a:pt x="445" y="172"/>
                    </a:lnTo>
                    <a:cubicBezTo>
                      <a:pt x="445" y="172"/>
                      <a:pt x="454" y="129"/>
                      <a:pt x="420" y="91"/>
                    </a:cubicBezTo>
                    <a:lnTo>
                      <a:pt x="420" y="91"/>
                    </a:lnTo>
                    <a:cubicBezTo>
                      <a:pt x="380" y="43"/>
                      <a:pt x="318" y="69"/>
                      <a:pt x="339" y="0"/>
                    </a:cubicBezTo>
                    <a:lnTo>
                      <a:pt x="60" y="0"/>
                    </a:lnTo>
                    <a:lnTo>
                      <a:pt x="60" y="0"/>
                    </a:lnTo>
                    <a:cubicBezTo>
                      <a:pt x="24" y="105"/>
                      <a:pt x="0" y="172"/>
                      <a:pt x="0" y="1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54">
                <a:extLst>
                  <a:ext uri="{FF2B5EF4-FFF2-40B4-BE49-F238E27FC236}">
                    <a16:creationId xmlns:a16="http://schemas.microsoft.com/office/drawing/2014/main" id="{5E11907C-13AA-4F5E-9FA0-8B1680334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3896" y="11184722"/>
                <a:ext cx="423842" cy="172676"/>
              </a:xfrm>
              <a:custGeom>
                <a:avLst/>
                <a:gdLst>
                  <a:gd name="T0" fmla="*/ 23 w 475"/>
                  <a:gd name="T1" fmla="*/ 172 h 192"/>
                  <a:gd name="T2" fmla="*/ 446 w 475"/>
                  <a:gd name="T3" fmla="*/ 172 h 192"/>
                  <a:gd name="T4" fmla="*/ 446 w 475"/>
                  <a:gd name="T5" fmla="*/ 172 h 192"/>
                  <a:gd name="T6" fmla="*/ 423 w 475"/>
                  <a:gd name="T7" fmla="*/ 106 h 192"/>
                  <a:gd name="T8" fmla="*/ 423 w 475"/>
                  <a:gd name="T9" fmla="*/ 106 h 192"/>
                  <a:gd name="T10" fmla="*/ 376 w 475"/>
                  <a:gd name="T11" fmla="*/ 78 h 192"/>
                  <a:gd name="T12" fmla="*/ 376 w 475"/>
                  <a:gd name="T13" fmla="*/ 78 h 192"/>
                  <a:gd name="T14" fmla="*/ 337 w 475"/>
                  <a:gd name="T15" fmla="*/ 19 h 192"/>
                  <a:gd name="T16" fmla="*/ 77 w 475"/>
                  <a:gd name="T17" fmla="*/ 19 h 192"/>
                  <a:gd name="T18" fmla="*/ 77 w 475"/>
                  <a:gd name="T19" fmla="*/ 19 h 192"/>
                  <a:gd name="T20" fmla="*/ 23 w 475"/>
                  <a:gd name="T21" fmla="*/ 172 h 192"/>
                  <a:gd name="T22" fmla="*/ 455 w 475"/>
                  <a:gd name="T23" fmla="*/ 191 h 192"/>
                  <a:gd name="T24" fmla="*/ 10 w 475"/>
                  <a:gd name="T25" fmla="*/ 191 h 192"/>
                  <a:gd name="T26" fmla="*/ 10 w 475"/>
                  <a:gd name="T27" fmla="*/ 191 h 192"/>
                  <a:gd name="T28" fmla="*/ 2 w 475"/>
                  <a:gd name="T29" fmla="*/ 188 h 192"/>
                  <a:gd name="T30" fmla="*/ 2 w 475"/>
                  <a:gd name="T31" fmla="*/ 188 h 192"/>
                  <a:gd name="T32" fmla="*/ 2 w 475"/>
                  <a:gd name="T33" fmla="*/ 179 h 192"/>
                  <a:gd name="T34" fmla="*/ 2 w 475"/>
                  <a:gd name="T35" fmla="*/ 179 h 192"/>
                  <a:gd name="T36" fmla="*/ 61 w 475"/>
                  <a:gd name="T37" fmla="*/ 7 h 192"/>
                  <a:gd name="T38" fmla="*/ 61 w 475"/>
                  <a:gd name="T39" fmla="*/ 7 h 192"/>
                  <a:gd name="T40" fmla="*/ 70 w 475"/>
                  <a:gd name="T41" fmla="*/ 0 h 192"/>
                  <a:gd name="T42" fmla="*/ 349 w 475"/>
                  <a:gd name="T43" fmla="*/ 0 h 192"/>
                  <a:gd name="T44" fmla="*/ 349 w 475"/>
                  <a:gd name="T45" fmla="*/ 0 h 192"/>
                  <a:gd name="T46" fmla="*/ 357 w 475"/>
                  <a:gd name="T47" fmla="*/ 5 h 192"/>
                  <a:gd name="T48" fmla="*/ 357 w 475"/>
                  <a:gd name="T49" fmla="*/ 5 h 192"/>
                  <a:gd name="T50" fmla="*/ 358 w 475"/>
                  <a:gd name="T51" fmla="*/ 13 h 192"/>
                  <a:gd name="T52" fmla="*/ 358 w 475"/>
                  <a:gd name="T53" fmla="*/ 13 h 192"/>
                  <a:gd name="T54" fmla="*/ 383 w 475"/>
                  <a:gd name="T55" fmla="*/ 60 h 192"/>
                  <a:gd name="T56" fmla="*/ 383 w 475"/>
                  <a:gd name="T57" fmla="*/ 60 h 192"/>
                  <a:gd name="T58" fmla="*/ 436 w 475"/>
                  <a:gd name="T59" fmla="*/ 94 h 192"/>
                  <a:gd name="T60" fmla="*/ 436 w 475"/>
                  <a:gd name="T61" fmla="*/ 94 h 192"/>
                  <a:gd name="T62" fmla="*/ 463 w 475"/>
                  <a:gd name="T63" fmla="*/ 185 h 192"/>
                  <a:gd name="T64" fmla="*/ 463 w 475"/>
                  <a:gd name="T65" fmla="*/ 185 h 192"/>
                  <a:gd name="T66" fmla="*/ 455 w 475"/>
                  <a:gd name="T67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75" h="192">
                    <a:moveTo>
                      <a:pt x="23" y="172"/>
                    </a:moveTo>
                    <a:lnTo>
                      <a:pt x="446" y="172"/>
                    </a:lnTo>
                    <a:lnTo>
                      <a:pt x="446" y="172"/>
                    </a:lnTo>
                    <a:cubicBezTo>
                      <a:pt x="447" y="161"/>
                      <a:pt x="446" y="132"/>
                      <a:pt x="423" y="106"/>
                    </a:cubicBezTo>
                    <a:lnTo>
                      <a:pt x="423" y="106"/>
                    </a:lnTo>
                    <a:cubicBezTo>
                      <a:pt x="408" y="90"/>
                      <a:pt x="391" y="83"/>
                      <a:pt x="376" y="78"/>
                    </a:cubicBezTo>
                    <a:lnTo>
                      <a:pt x="376" y="78"/>
                    </a:lnTo>
                    <a:cubicBezTo>
                      <a:pt x="353" y="69"/>
                      <a:pt x="328" y="60"/>
                      <a:pt x="337" y="19"/>
                    </a:cubicBezTo>
                    <a:lnTo>
                      <a:pt x="77" y="19"/>
                    </a:lnTo>
                    <a:lnTo>
                      <a:pt x="77" y="19"/>
                    </a:lnTo>
                    <a:cubicBezTo>
                      <a:pt x="51" y="94"/>
                      <a:pt x="32" y="149"/>
                      <a:pt x="23" y="172"/>
                    </a:cubicBezTo>
                    <a:close/>
                    <a:moveTo>
                      <a:pt x="455" y="191"/>
                    </a:moveTo>
                    <a:lnTo>
                      <a:pt x="10" y="191"/>
                    </a:lnTo>
                    <a:lnTo>
                      <a:pt x="10" y="191"/>
                    </a:lnTo>
                    <a:cubicBezTo>
                      <a:pt x="7" y="191"/>
                      <a:pt x="4" y="190"/>
                      <a:pt x="2" y="188"/>
                    </a:cubicBezTo>
                    <a:lnTo>
                      <a:pt x="2" y="188"/>
                    </a:lnTo>
                    <a:cubicBezTo>
                      <a:pt x="1" y="185"/>
                      <a:pt x="0" y="182"/>
                      <a:pt x="2" y="179"/>
                    </a:cubicBezTo>
                    <a:lnTo>
                      <a:pt x="2" y="179"/>
                    </a:lnTo>
                    <a:cubicBezTo>
                      <a:pt x="2" y="178"/>
                      <a:pt x="26" y="110"/>
                      <a:pt x="61" y="7"/>
                    </a:cubicBezTo>
                    <a:lnTo>
                      <a:pt x="61" y="7"/>
                    </a:lnTo>
                    <a:cubicBezTo>
                      <a:pt x="62" y="3"/>
                      <a:pt x="66" y="0"/>
                      <a:pt x="70" y="0"/>
                    </a:cubicBezTo>
                    <a:lnTo>
                      <a:pt x="349" y="0"/>
                    </a:lnTo>
                    <a:lnTo>
                      <a:pt x="349" y="0"/>
                    </a:lnTo>
                    <a:cubicBezTo>
                      <a:pt x="352" y="0"/>
                      <a:pt x="354" y="2"/>
                      <a:pt x="357" y="5"/>
                    </a:cubicBezTo>
                    <a:lnTo>
                      <a:pt x="357" y="5"/>
                    </a:lnTo>
                    <a:cubicBezTo>
                      <a:pt x="358" y="7"/>
                      <a:pt x="358" y="10"/>
                      <a:pt x="358" y="13"/>
                    </a:cubicBezTo>
                    <a:lnTo>
                      <a:pt x="358" y="13"/>
                    </a:lnTo>
                    <a:cubicBezTo>
                      <a:pt x="347" y="47"/>
                      <a:pt x="358" y="51"/>
                      <a:pt x="383" y="60"/>
                    </a:cubicBezTo>
                    <a:lnTo>
                      <a:pt x="383" y="60"/>
                    </a:lnTo>
                    <a:cubicBezTo>
                      <a:pt x="399" y="66"/>
                      <a:pt x="419" y="74"/>
                      <a:pt x="436" y="94"/>
                    </a:cubicBezTo>
                    <a:lnTo>
                      <a:pt x="436" y="94"/>
                    </a:lnTo>
                    <a:cubicBezTo>
                      <a:pt x="474" y="137"/>
                      <a:pt x="464" y="182"/>
                      <a:pt x="463" y="185"/>
                    </a:cubicBezTo>
                    <a:lnTo>
                      <a:pt x="463" y="185"/>
                    </a:lnTo>
                    <a:cubicBezTo>
                      <a:pt x="462" y="189"/>
                      <a:pt x="459" y="191"/>
                      <a:pt x="455" y="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55">
                <a:extLst>
                  <a:ext uri="{FF2B5EF4-FFF2-40B4-BE49-F238E27FC236}">
                    <a16:creationId xmlns:a16="http://schemas.microsoft.com/office/drawing/2014/main" id="{11D9E04D-CEA2-402B-8421-AC70F2EB8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6687" y="9351996"/>
                <a:ext cx="988965" cy="1840575"/>
              </a:xfrm>
              <a:custGeom>
                <a:avLst/>
                <a:gdLst>
                  <a:gd name="T0" fmla="*/ 1090 w 1111"/>
                  <a:gd name="T1" fmla="*/ 2056 h 2068"/>
                  <a:gd name="T2" fmla="*/ 1090 w 1111"/>
                  <a:gd name="T3" fmla="*/ 2056 h 2068"/>
                  <a:gd name="T4" fmla="*/ 1107 w 1111"/>
                  <a:gd name="T5" fmla="*/ 1253 h 2068"/>
                  <a:gd name="T6" fmla="*/ 1107 w 1111"/>
                  <a:gd name="T7" fmla="*/ 1253 h 2068"/>
                  <a:gd name="T8" fmla="*/ 976 w 1111"/>
                  <a:gd name="T9" fmla="*/ 0 h 2068"/>
                  <a:gd name="T10" fmla="*/ 374 w 1111"/>
                  <a:gd name="T11" fmla="*/ 0 h 2068"/>
                  <a:gd name="T12" fmla="*/ 374 w 1111"/>
                  <a:gd name="T13" fmla="*/ 0 h 2068"/>
                  <a:gd name="T14" fmla="*/ 280 w 1111"/>
                  <a:gd name="T15" fmla="*/ 663 h 2068"/>
                  <a:gd name="T16" fmla="*/ 280 w 1111"/>
                  <a:gd name="T17" fmla="*/ 663 h 2068"/>
                  <a:gd name="T18" fmla="*/ 240 w 1111"/>
                  <a:gd name="T19" fmla="*/ 1243 h 2068"/>
                  <a:gd name="T20" fmla="*/ 240 w 1111"/>
                  <a:gd name="T21" fmla="*/ 1243 h 2068"/>
                  <a:gd name="T22" fmla="*/ 0 w 1111"/>
                  <a:gd name="T23" fmla="*/ 2067 h 2068"/>
                  <a:gd name="T24" fmla="*/ 279 w 1111"/>
                  <a:gd name="T25" fmla="*/ 2067 h 2068"/>
                  <a:gd name="T26" fmla="*/ 279 w 1111"/>
                  <a:gd name="T27" fmla="*/ 2067 h 2068"/>
                  <a:gd name="T28" fmla="*/ 283 w 1111"/>
                  <a:gd name="T29" fmla="*/ 2055 h 2068"/>
                  <a:gd name="T30" fmla="*/ 283 w 1111"/>
                  <a:gd name="T31" fmla="*/ 2055 h 2068"/>
                  <a:gd name="T32" fmla="*/ 529 w 1111"/>
                  <a:gd name="T33" fmla="*/ 1416 h 2068"/>
                  <a:gd name="T34" fmla="*/ 529 w 1111"/>
                  <a:gd name="T35" fmla="*/ 1416 h 2068"/>
                  <a:gd name="T36" fmla="*/ 719 w 1111"/>
                  <a:gd name="T37" fmla="*/ 838 h 2068"/>
                  <a:gd name="T38" fmla="*/ 788 w 1111"/>
                  <a:gd name="T39" fmla="*/ 1388 h 2068"/>
                  <a:gd name="T40" fmla="*/ 811 w 1111"/>
                  <a:gd name="T41" fmla="*/ 2067 h 2068"/>
                  <a:gd name="T42" fmla="*/ 1091 w 1111"/>
                  <a:gd name="T43" fmla="*/ 2067 h 2068"/>
                  <a:gd name="T44" fmla="*/ 1091 w 1111"/>
                  <a:gd name="T45" fmla="*/ 2067 h 2068"/>
                  <a:gd name="T46" fmla="*/ 1090 w 1111"/>
                  <a:gd name="T47" fmla="*/ 2056 h 2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11" h="2068">
                    <a:moveTo>
                      <a:pt x="1090" y="2056"/>
                    </a:moveTo>
                    <a:lnTo>
                      <a:pt x="1090" y="2056"/>
                    </a:lnTo>
                    <a:cubicBezTo>
                      <a:pt x="1090" y="1940"/>
                      <a:pt x="1110" y="1449"/>
                      <a:pt x="1107" y="1253"/>
                    </a:cubicBezTo>
                    <a:lnTo>
                      <a:pt x="1107" y="1253"/>
                    </a:lnTo>
                    <a:cubicBezTo>
                      <a:pt x="1099" y="711"/>
                      <a:pt x="976" y="0"/>
                      <a:pt x="976" y="0"/>
                    </a:cubicBezTo>
                    <a:lnTo>
                      <a:pt x="374" y="0"/>
                    </a:lnTo>
                    <a:lnTo>
                      <a:pt x="374" y="0"/>
                    </a:lnTo>
                    <a:cubicBezTo>
                      <a:pt x="212" y="267"/>
                      <a:pt x="255" y="414"/>
                      <a:pt x="280" y="663"/>
                    </a:cubicBezTo>
                    <a:lnTo>
                      <a:pt x="280" y="663"/>
                    </a:lnTo>
                    <a:cubicBezTo>
                      <a:pt x="290" y="769"/>
                      <a:pt x="285" y="1025"/>
                      <a:pt x="240" y="1243"/>
                    </a:cubicBezTo>
                    <a:lnTo>
                      <a:pt x="240" y="1243"/>
                    </a:lnTo>
                    <a:cubicBezTo>
                      <a:pt x="185" y="1504"/>
                      <a:pt x="70" y="1859"/>
                      <a:pt x="0" y="2067"/>
                    </a:cubicBezTo>
                    <a:lnTo>
                      <a:pt x="279" y="2067"/>
                    </a:lnTo>
                    <a:lnTo>
                      <a:pt x="279" y="2067"/>
                    </a:lnTo>
                    <a:cubicBezTo>
                      <a:pt x="280" y="2064"/>
                      <a:pt x="282" y="2059"/>
                      <a:pt x="283" y="2055"/>
                    </a:cubicBezTo>
                    <a:lnTo>
                      <a:pt x="283" y="2055"/>
                    </a:lnTo>
                    <a:cubicBezTo>
                      <a:pt x="294" y="2024"/>
                      <a:pt x="457" y="1588"/>
                      <a:pt x="529" y="1416"/>
                    </a:cubicBezTo>
                    <a:lnTo>
                      <a:pt x="529" y="1416"/>
                    </a:lnTo>
                    <a:cubicBezTo>
                      <a:pt x="598" y="1251"/>
                      <a:pt x="719" y="838"/>
                      <a:pt x="719" y="838"/>
                    </a:cubicBezTo>
                    <a:lnTo>
                      <a:pt x="788" y="1388"/>
                    </a:lnTo>
                    <a:lnTo>
                      <a:pt x="811" y="2067"/>
                    </a:lnTo>
                    <a:lnTo>
                      <a:pt x="1091" y="2067"/>
                    </a:lnTo>
                    <a:lnTo>
                      <a:pt x="1091" y="2067"/>
                    </a:lnTo>
                    <a:cubicBezTo>
                      <a:pt x="1091" y="2064"/>
                      <a:pt x="1090" y="2060"/>
                      <a:pt x="1090" y="20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56">
                <a:extLst>
                  <a:ext uri="{FF2B5EF4-FFF2-40B4-BE49-F238E27FC236}">
                    <a16:creationId xmlns:a16="http://schemas.microsoft.com/office/drawing/2014/main" id="{229740A6-27A4-4E8D-AE19-59C04CC83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4912" y="9344147"/>
                <a:ext cx="1004663" cy="1856273"/>
              </a:xfrm>
              <a:custGeom>
                <a:avLst/>
                <a:gdLst>
                  <a:gd name="T0" fmla="*/ 1091 w 1128"/>
                  <a:gd name="T1" fmla="*/ 2066 h 2086"/>
                  <a:gd name="T2" fmla="*/ 1091 w 1128"/>
                  <a:gd name="T3" fmla="*/ 2065 h 2086"/>
                  <a:gd name="T4" fmla="*/ 1097 w 1128"/>
                  <a:gd name="T5" fmla="*/ 1801 h 2086"/>
                  <a:gd name="T6" fmla="*/ 1108 w 1128"/>
                  <a:gd name="T7" fmla="*/ 1262 h 2086"/>
                  <a:gd name="T8" fmla="*/ 978 w 1128"/>
                  <a:gd name="T9" fmla="*/ 19 h 2086"/>
                  <a:gd name="T10" fmla="*/ 389 w 1128"/>
                  <a:gd name="T11" fmla="*/ 19 h 2086"/>
                  <a:gd name="T12" fmla="*/ 289 w 1128"/>
                  <a:gd name="T13" fmla="*/ 584 h 2086"/>
                  <a:gd name="T14" fmla="*/ 298 w 1128"/>
                  <a:gd name="T15" fmla="*/ 671 h 2086"/>
                  <a:gd name="T16" fmla="*/ 259 w 1128"/>
                  <a:gd name="T17" fmla="*/ 1254 h 2086"/>
                  <a:gd name="T18" fmla="*/ 282 w 1128"/>
                  <a:gd name="T19" fmla="*/ 2066 h 2086"/>
                  <a:gd name="T20" fmla="*/ 284 w 1128"/>
                  <a:gd name="T21" fmla="*/ 2060 h 2086"/>
                  <a:gd name="T22" fmla="*/ 288 w 1128"/>
                  <a:gd name="T23" fmla="*/ 2050 h 2086"/>
                  <a:gd name="T24" fmla="*/ 531 w 1128"/>
                  <a:gd name="T25" fmla="*/ 1421 h 2086"/>
                  <a:gd name="T26" fmla="*/ 720 w 1128"/>
                  <a:gd name="T27" fmla="*/ 844 h 2086"/>
                  <a:gd name="T28" fmla="*/ 730 w 1128"/>
                  <a:gd name="T29" fmla="*/ 837 h 2086"/>
                  <a:gd name="T30" fmla="*/ 806 w 1128"/>
                  <a:gd name="T31" fmla="*/ 1395 h 2086"/>
                  <a:gd name="T32" fmla="*/ 1101 w 1128"/>
                  <a:gd name="T33" fmla="*/ 2085 h 2086"/>
                  <a:gd name="T34" fmla="*/ 821 w 1128"/>
                  <a:gd name="T35" fmla="*/ 2085 h 2086"/>
                  <a:gd name="T36" fmla="*/ 788 w 1128"/>
                  <a:gd name="T37" fmla="*/ 1397 h 2086"/>
                  <a:gd name="T38" fmla="*/ 725 w 1128"/>
                  <a:gd name="T39" fmla="*/ 892 h 2086"/>
                  <a:gd name="T40" fmla="*/ 548 w 1128"/>
                  <a:gd name="T41" fmla="*/ 1428 h 2086"/>
                  <a:gd name="T42" fmla="*/ 302 w 1128"/>
                  <a:gd name="T43" fmla="*/ 2067 h 2086"/>
                  <a:gd name="T44" fmla="*/ 298 w 1128"/>
                  <a:gd name="T45" fmla="*/ 2079 h 2086"/>
                  <a:gd name="T46" fmla="*/ 289 w 1128"/>
                  <a:gd name="T47" fmla="*/ 2085 h 2086"/>
                  <a:gd name="T48" fmla="*/ 10 w 1128"/>
                  <a:gd name="T49" fmla="*/ 2085 h 2086"/>
                  <a:gd name="T50" fmla="*/ 2 w 1128"/>
                  <a:gd name="T51" fmla="*/ 2081 h 2086"/>
                  <a:gd name="T52" fmla="*/ 1 w 1128"/>
                  <a:gd name="T53" fmla="*/ 2073 h 2086"/>
                  <a:gd name="T54" fmla="*/ 241 w 1128"/>
                  <a:gd name="T55" fmla="*/ 1251 h 2086"/>
                  <a:gd name="T56" fmla="*/ 281 w 1128"/>
                  <a:gd name="T57" fmla="*/ 673 h 2086"/>
                  <a:gd name="T58" fmla="*/ 271 w 1128"/>
                  <a:gd name="T59" fmla="*/ 587 h 2086"/>
                  <a:gd name="T60" fmla="*/ 376 w 1128"/>
                  <a:gd name="T61" fmla="*/ 5 h 2086"/>
                  <a:gd name="T62" fmla="*/ 986 w 1128"/>
                  <a:gd name="T63" fmla="*/ 0 h 2086"/>
                  <a:gd name="T64" fmla="*/ 995 w 1128"/>
                  <a:gd name="T65" fmla="*/ 7 h 2086"/>
                  <a:gd name="T66" fmla="*/ 1126 w 1128"/>
                  <a:gd name="T67" fmla="*/ 1262 h 2086"/>
                  <a:gd name="T68" fmla="*/ 1116 w 1128"/>
                  <a:gd name="T69" fmla="*/ 1802 h 2086"/>
                  <a:gd name="T70" fmla="*/ 1109 w 1128"/>
                  <a:gd name="T71" fmla="*/ 2065 h 2086"/>
                  <a:gd name="T72" fmla="*/ 1110 w 1128"/>
                  <a:gd name="T73" fmla="*/ 2075 h 2086"/>
                  <a:gd name="T74" fmla="*/ 1108 w 1128"/>
                  <a:gd name="T75" fmla="*/ 2082 h 2086"/>
                  <a:gd name="T76" fmla="*/ 1101 w 1128"/>
                  <a:gd name="T77" fmla="*/ 2085 h 20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28" h="2086">
                    <a:moveTo>
                      <a:pt x="830" y="2066"/>
                    </a:moveTo>
                    <a:lnTo>
                      <a:pt x="1091" y="2066"/>
                    </a:lnTo>
                    <a:lnTo>
                      <a:pt x="1091" y="2066"/>
                    </a:lnTo>
                    <a:cubicBezTo>
                      <a:pt x="1091" y="2066"/>
                      <a:pt x="1091" y="2066"/>
                      <a:pt x="1091" y="2065"/>
                    </a:cubicBezTo>
                    <a:lnTo>
                      <a:pt x="1091" y="2065"/>
                    </a:lnTo>
                    <a:cubicBezTo>
                      <a:pt x="1091" y="2020"/>
                      <a:pt x="1094" y="1918"/>
                      <a:pt x="1097" y="1801"/>
                    </a:cubicBezTo>
                    <a:lnTo>
                      <a:pt x="1097" y="1801"/>
                    </a:lnTo>
                    <a:cubicBezTo>
                      <a:pt x="1103" y="1614"/>
                      <a:pt x="1109" y="1382"/>
                      <a:pt x="1108" y="1262"/>
                    </a:cubicBezTo>
                    <a:lnTo>
                      <a:pt x="1108" y="1262"/>
                    </a:lnTo>
                    <a:cubicBezTo>
                      <a:pt x="1100" y="758"/>
                      <a:pt x="991" y="97"/>
                      <a:pt x="978" y="19"/>
                    </a:cubicBezTo>
                    <a:lnTo>
                      <a:pt x="389" y="19"/>
                    </a:lnTo>
                    <a:lnTo>
                      <a:pt x="389" y="19"/>
                    </a:lnTo>
                    <a:cubicBezTo>
                      <a:pt x="251" y="248"/>
                      <a:pt x="268" y="389"/>
                      <a:pt x="289" y="584"/>
                    </a:cubicBezTo>
                    <a:lnTo>
                      <a:pt x="289" y="584"/>
                    </a:lnTo>
                    <a:cubicBezTo>
                      <a:pt x="293" y="612"/>
                      <a:pt x="296" y="641"/>
                      <a:pt x="298" y="671"/>
                    </a:cubicBezTo>
                    <a:lnTo>
                      <a:pt x="298" y="671"/>
                    </a:lnTo>
                    <a:cubicBezTo>
                      <a:pt x="310" y="781"/>
                      <a:pt x="304" y="1036"/>
                      <a:pt x="259" y="1254"/>
                    </a:cubicBezTo>
                    <a:lnTo>
                      <a:pt x="259" y="1254"/>
                    </a:lnTo>
                    <a:cubicBezTo>
                      <a:pt x="205" y="1514"/>
                      <a:pt x="90" y="1869"/>
                      <a:pt x="23" y="2066"/>
                    </a:cubicBezTo>
                    <a:lnTo>
                      <a:pt x="282" y="2066"/>
                    </a:lnTo>
                    <a:lnTo>
                      <a:pt x="282" y="2066"/>
                    </a:lnTo>
                    <a:cubicBezTo>
                      <a:pt x="283" y="2065"/>
                      <a:pt x="283" y="2063"/>
                      <a:pt x="284" y="2060"/>
                    </a:cubicBezTo>
                    <a:lnTo>
                      <a:pt x="288" y="2050"/>
                    </a:lnTo>
                    <a:lnTo>
                      <a:pt x="288" y="2050"/>
                    </a:lnTo>
                    <a:cubicBezTo>
                      <a:pt x="353" y="1876"/>
                      <a:pt x="472" y="1561"/>
                      <a:pt x="531" y="1421"/>
                    </a:cubicBezTo>
                    <a:lnTo>
                      <a:pt x="531" y="1421"/>
                    </a:lnTo>
                    <a:cubicBezTo>
                      <a:pt x="597" y="1258"/>
                      <a:pt x="719" y="848"/>
                      <a:pt x="720" y="844"/>
                    </a:cubicBezTo>
                    <a:lnTo>
                      <a:pt x="720" y="844"/>
                    </a:lnTo>
                    <a:cubicBezTo>
                      <a:pt x="721" y="840"/>
                      <a:pt x="725" y="837"/>
                      <a:pt x="730" y="837"/>
                    </a:cubicBezTo>
                    <a:lnTo>
                      <a:pt x="730" y="837"/>
                    </a:lnTo>
                    <a:cubicBezTo>
                      <a:pt x="734" y="838"/>
                      <a:pt x="738" y="841"/>
                      <a:pt x="738" y="846"/>
                    </a:cubicBezTo>
                    <a:lnTo>
                      <a:pt x="806" y="1395"/>
                    </a:lnTo>
                    <a:lnTo>
                      <a:pt x="830" y="2066"/>
                    </a:lnTo>
                    <a:close/>
                    <a:moveTo>
                      <a:pt x="1101" y="2085"/>
                    </a:moveTo>
                    <a:lnTo>
                      <a:pt x="821" y="2085"/>
                    </a:lnTo>
                    <a:lnTo>
                      <a:pt x="821" y="2085"/>
                    </a:lnTo>
                    <a:cubicBezTo>
                      <a:pt x="816" y="2085"/>
                      <a:pt x="811" y="2081"/>
                      <a:pt x="811" y="2076"/>
                    </a:cubicBezTo>
                    <a:lnTo>
                      <a:pt x="788" y="1397"/>
                    </a:lnTo>
                    <a:lnTo>
                      <a:pt x="725" y="892"/>
                    </a:lnTo>
                    <a:lnTo>
                      <a:pt x="725" y="892"/>
                    </a:lnTo>
                    <a:cubicBezTo>
                      <a:pt x="692" y="1001"/>
                      <a:pt x="603" y="1296"/>
                      <a:pt x="548" y="1428"/>
                    </a:cubicBezTo>
                    <a:lnTo>
                      <a:pt x="548" y="1428"/>
                    </a:lnTo>
                    <a:cubicBezTo>
                      <a:pt x="488" y="1568"/>
                      <a:pt x="370" y="1882"/>
                      <a:pt x="305" y="2057"/>
                    </a:cubicBezTo>
                    <a:lnTo>
                      <a:pt x="302" y="2067"/>
                    </a:lnTo>
                    <a:lnTo>
                      <a:pt x="302" y="2067"/>
                    </a:lnTo>
                    <a:cubicBezTo>
                      <a:pt x="300" y="2072"/>
                      <a:pt x="298" y="2075"/>
                      <a:pt x="298" y="2079"/>
                    </a:cubicBezTo>
                    <a:lnTo>
                      <a:pt x="298" y="2079"/>
                    </a:lnTo>
                    <a:cubicBezTo>
                      <a:pt x="297" y="2083"/>
                      <a:pt x="294" y="2085"/>
                      <a:pt x="289" y="2085"/>
                    </a:cubicBezTo>
                    <a:lnTo>
                      <a:pt x="10" y="2085"/>
                    </a:lnTo>
                    <a:lnTo>
                      <a:pt x="10" y="2085"/>
                    </a:lnTo>
                    <a:cubicBezTo>
                      <a:pt x="7" y="2085"/>
                      <a:pt x="4" y="2083"/>
                      <a:pt x="2" y="2081"/>
                    </a:cubicBezTo>
                    <a:lnTo>
                      <a:pt x="2" y="2081"/>
                    </a:lnTo>
                    <a:cubicBezTo>
                      <a:pt x="1" y="2079"/>
                      <a:pt x="0" y="2076"/>
                      <a:pt x="1" y="2073"/>
                    </a:cubicBezTo>
                    <a:lnTo>
                      <a:pt x="1" y="2073"/>
                    </a:lnTo>
                    <a:cubicBezTo>
                      <a:pt x="67" y="1879"/>
                      <a:pt x="186" y="1514"/>
                      <a:pt x="241" y="1251"/>
                    </a:cubicBezTo>
                    <a:lnTo>
                      <a:pt x="241" y="1251"/>
                    </a:lnTo>
                    <a:cubicBezTo>
                      <a:pt x="286" y="1037"/>
                      <a:pt x="291" y="779"/>
                      <a:pt x="281" y="673"/>
                    </a:cubicBezTo>
                    <a:lnTo>
                      <a:pt x="281" y="673"/>
                    </a:lnTo>
                    <a:cubicBezTo>
                      <a:pt x="277" y="643"/>
                      <a:pt x="275" y="614"/>
                      <a:pt x="271" y="587"/>
                    </a:cubicBezTo>
                    <a:lnTo>
                      <a:pt x="271" y="587"/>
                    </a:lnTo>
                    <a:cubicBezTo>
                      <a:pt x="248" y="387"/>
                      <a:pt x="232" y="242"/>
                      <a:pt x="376" y="5"/>
                    </a:cubicBezTo>
                    <a:lnTo>
                      <a:pt x="376" y="5"/>
                    </a:lnTo>
                    <a:cubicBezTo>
                      <a:pt x="378" y="2"/>
                      <a:pt x="381" y="0"/>
                      <a:pt x="384" y="0"/>
                    </a:cubicBezTo>
                    <a:lnTo>
                      <a:pt x="986" y="0"/>
                    </a:lnTo>
                    <a:lnTo>
                      <a:pt x="986" y="0"/>
                    </a:lnTo>
                    <a:cubicBezTo>
                      <a:pt x="991" y="0"/>
                      <a:pt x="994" y="3"/>
                      <a:pt x="995" y="7"/>
                    </a:cubicBezTo>
                    <a:lnTo>
                      <a:pt x="995" y="7"/>
                    </a:lnTo>
                    <a:cubicBezTo>
                      <a:pt x="997" y="15"/>
                      <a:pt x="1119" y="725"/>
                      <a:pt x="1126" y="1262"/>
                    </a:cubicBezTo>
                    <a:lnTo>
                      <a:pt x="1126" y="1262"/>
                    </a:lnTo>
                    <a:cubicBezTo>
                      <a:pt x="1127" y="1382"/>
                      <a:pt x="1122" y="1615"/>
                      <a:pt x="1116" y="1802"/>
                    </a:cubicBezTo>
                    <a:lnTo>
                      <a:pt x="1116" y="1802"/>
                    </a:lnTo>
                    <a:cubicBezTo>
                      <a:pt x="1113" y="1919"/>
                      <a:pt x="1109" y="2020"/>
                      <a:pt x="1109" y="2065"/>
                    </a:cubicBezTo>
                    <a:lnTo>
                      <a:pt x="1109" y="2065"/>
                    </a:lnTo>
                    <a:cubicBezTo>
                      <a:pt x="1109" y="2068"/>
                      <a:pt x="1109" y="2072"/>
                      <a:pt x="1110" y="2075"/>
                    </a:cubicBezTo>
                    <a:lnTo>
                      <a:pt x="1110" y="2075"/>
                    </a:lnTo>
                    <a:cubicBezTo>
                      <a:pt x="1110" y="2078"/>
                      <a:pt x="1109" y="2080"/>
                      <a:pt x="1108" y="2082"/>
                    </a:cubicBezTo>
                    <a:lnTo>
                      <a:pt x="1108" y="2082"/>
                    </a:lnTo>
                    <a:cubicBezTo>
                      <a:pt x="1106" y="2084"/>
                      <a:pt x="1103" y="2085"/>
                      <a:pt x="1101" y="20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57">
                <a:extLst>
                  <a:ext uri="{FF2B5EF4-FFF2-40B4-BE49-F238E27FC236}">
                    <a16:creationId xmlns:a16="http://schemas.microsoft.com/office/drawing/2014/main" id="{56039D53-C4B3-43DE-BEC2-4F03F0A60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4863" y="11192571"/>
                <a:ext cx="392446" cy="153053"/>
              </a:xfrm>
              <a:custGeom>
                <a:avLst/>
                <a:gdLst>
                  <a:gd name="T0" fmla="*/ 367 w 439"/>
                  <a:gd name="T1" fmla="*/ 60 h 174"/>
                  <a:gd name="T2" fmla="*/ 367 w 439"/>
                  <a:gd name="T3" fmla="*/ 60 h 174"/>
                  <a:gd name="T4" fmla="*/ 280 w 439"/>
                  <a:gd name="T5" fmla="*/ 0 h 174"/>
                  <a:gd name="T6" fmla="*/ 0 w 439"/>
                  <a:gd name="T7" fmla="*/ 0 h 174"/>
                  <a:gd name="T8" fmla="*/ 6 w 439"/>
                  <a:gd name="T9" fmla="*/ 173 h 174"/>
                  <a:gd name="T10" fmla="*/ 431 w 439"/>
                  <a:gd name="T11" fmla="*/ 173 h 174"/>
                  <a:gd name="T12" fmla="*/ 431 w 439"/>
                  <a:gd name="T13" fmla="*/ 173 h 174"/>
                  <a:gd name="T14" fmla="*/ 367 w 439"/>
                  <a:gd name="T15" fmla="*/ 6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9" h="174">
                    <a:moveTo>
                      <a:pt x="367" y="60"/>
                    </a:moveTo>
                    <a:lnTo>
                      <a:pt x="367" y="60"/>
                    </a:lnTo>
                    <a:cubicBezTo>
                      <a:pt x="302" y="37"/>
                      <a:pt x="283" y="27"/>
                      <a:pt x="280" y="0"/>
                    </a:cubicBezTo>
                    <a:lnTo>
                      <a:pt x="0" y="0"/>
                    </a:lnTo>
                    <a:lnTo>
                      <a:pt x="6" y="173"/>
                    </a:lnTo>
                    <a:lnTo>
                      <a:pt x="431" y="173"/>
                    </a:lnTo>
                    <a:lnTo>
                      <a:pt x="431" y="173"/>
                    </a:lnTo>
                    <a:cubicBezTo>
                      <a:pt x="431" y="173"/>
                      <a:pt x="438" y="86"/>
                      <a:pt x="367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58">
                <a:extLst>
                  <a:ext uri="{FF2B5EF4-FFF2-40B4-BE49-F238E27FC236}">
                    <a16:creationId xmlns:a16="http://schemas.microsoft.com/office/drawing/2014/main" id="{5FEDAC52-586D-41BB-90EA-68580CCB5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7014" y="11184722"/>
                <a:ext cx="408144" cy="172676"/>
              </a:xfrm>
              <a:custGeom>
                <a:avLst/>
                <a:gdLst>
                  <a:gd name="T0" fmla="*/ 25 w 458"/>
                  <a:gd name="T1" fmla="*/ 174 h 193"/>
                  <a:gd name="T2" fmla="*/ 432 w 458"/>
                  <a:gd name="T3" fmla="*/ 174 h 193"/>
                  <a:gd name="T4" fmla="*/ 432 w 458"/>
                  <a:gd name="T5" fmla="*/ 174 h 193"/>
                  <a:gd name="T6" fmla="*/ 374 w 458"/>
                  <a:gd name="T7" fmla="*/ 79 h 193"/>
                  <a:gd name="T8" fmla="*/ 374 w 458"/>
                  <a:gd name="T9" fmla="*/ 79 h 193"/>
                  <a:gd name="T10" fmla="*/ 282 w 458"/>
                  <a:gd name="T11" fmla="*/ 19 h 193"/>
                  <a:gd name="T12" fmla="*/ 19 w 458"/>
                  <a:gd name="T13" fmla="*/ 19 h 193"/>
                  <a:gd name="T14" fmla="*/ 25 w 458"/>
                  <a:gd name="T15" fmla="*/ 174 h 193"/>
                  <a:gd name="T16" fmla="*/ 441 w 458"/>
                  <a:gd name="T17" fmla="*/ 183 h 193"/>
                  <a:gd name="T18" fmla="*/ 441 w 458"/>
                  <a:gd name="T19" fmla="*/ 183 h 193"/>
                  <a:gd name="T20" fmla="*/ 441 w 458"/>
                  <a:gd name="T21" fmla="*/ 192 h 193"/>
                  <a:gd name="T22" fmla="*/ 16 w 458"/>
                  <a:gd name="T23" fmla="*/ 192 h 193"/>
                  <a:gd name="T24" fmla="*/ 16 w 458"/>
                  <a:gd name="T25" fmla="*/ 192 h 193"/>
                  <a:gd name="T26" fmla="*/ 6 w 458"/>
                  <a:gd name="T27" fmla="*/ 184 h 193"/>
                  <a:gd name="T28" fmla="*/ 0 w 458"/>
                  <a:gd name="T29" fmla="*/ 10 h 193"/>
                  <a:gd name="T30" fmla="*/ 0 w 458"/>
                  <a:gd name="T31" fmla="*/ 10 h 193"/>
                  <a:gd name="T32" fmla="*/ 3 w 458"/>
                  <a:gd name="T33" fmla="*/ 3 h 193"/>
                  <a:gd name="T34" fmla="*/ 3 w 458"/>
                  <a:gd name="T35" fmla="*/ 3 h 193"/>
                  <a:gd name="T36" fmla="*/ 10 w 458"/>
                  <a:gd name="T37" fmla="*/ 0 h 193"/>
                  <a:gd name="T38" fmla="*/ 290 w 458"/>
                  <a:gd name="T39" fmla="*/ 0 h 193"/>
                  <a:gd name="T40" fmla="*/ 290 w 458"/>
                  <a:gd name="T41" fmla="*/ 0 h 193"/>
                  <a:gd name="T42" fmla="*/ 299 w 458"/>
                  <a:gd name="T43" fmla="*/ 9 h 193"/>
                  <a:gd name="T44" fmla="*/ 299 w 458"/>
                  <a:gd name="T45" fmla="*/ 9 h 193"/>
                  <a:gd name="T46" fmla="*/ 381 w 458"/>
                  <a:gd name="T47" fmla="*/ 61 h 193"/>
                  <a:gd name="T48" fmla="*/ 381 w 458"/>
                  <a:gd name="T49" fmla="*/ 61 h 193"/>
                  <a:gd name="T50" fmla="*/ 451 w 458"/>
                  <a:gd name="T51" fmla="*/ 184 h 193"/>
                  <a:gd name="T52" fmla="*/ 451 w 458"/>
                  <a:gd name="T53" fmla="*/ 184 h 193"/>
                  <a:gd name="T54" fmla="*/ 441 w 458"/>
                  <a:gd name="T5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8" h="193">
                    <a:moveTo>
                      <a:pt x="25" y="174"/>
                    </a:moveTo>
                    <a:lnTo>
                      <a:pt x="432" y="174"/>
                    </a:lnTo>
                    <a:lnTo>
                      <a:pt x="432" y="174"/>
                    </a:lnTo>
                    <a:cubicBezTo>
                      <a:pt x="432" y="152"/>
                      <a:pt x="426" y="97"/>
                      <a:pt x="374" y="79"/>
                    </a:cubicBezTo>
                    <a:lnTo>
                      <a:pt x="374" y="79"/>
                    </a:lnTo>
                    <a:cubicBezTo>
                      <a:pt x="316" y="58"/>
                      <a:pt x="290" y="47"/>
                      <a:pt x="282" y="19"/>
                    </a:cubicBezTo>
                    <a:lnTo>
                      <a:pt x="19" y="19"/>
                    </a:lnTo>
                    <a:lnTo>
                      <a:pt x="25" y="174"/>
                    </a:lnTo>
                    <a:close/>
                    <a:moveTo>
                      <a:pt x="441" y="183"/>
                    </a:moveTo>
                    <a:lnTo>
                      <a:pt x="441" y="183"/>
                    </a:lnTo>
                    <a:close/>
                    <a:moveTo>
                      <a:pt x="441" y="192"/>
                    </a:moveTo>
                    <a:lnTo>
                      <a:pt x="16" y="192"/>
                    </a:lnTo>
                    <a:lnTo>
                      <a:pt x="16" y="192"/>
                    </a:lnTo>
                    <a:cubicBezTo>
                      <a:pt x="11" y="192"/>
                      <a:pt x="6" y="189"/>
                      <a:pt x="6" y="1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1" y="6"/>
                      <a:pt x="3" y="3"/>
                    </a:cubicBezTo>
                    <a:lnTo>
                      <a:pt x="3" y="3"/>
                    </a:lnTo>
                    <a:cubicBezTo>
                      <a:pt x="5" y="1"/>
                      <a:pt x="7" y="0"/>
                      <a:pt x="10" y="0"/>
                    </a:cubicBezTo>
                    <a:lnTo>
                      <a:pt x="290" y="0"/>
                    </a:lnTo>
                    <a:lnTo>
                      <a:pt x="290" y="0"/>
                    </a:lnTo>
                    <a:cubicBezTo>
                      <a:pt x="295" y="0"/>
                      <a:pt x="298" y="4"/>
                      <a:pt x="299" y="9"/>
                    </a:cubicBezTo>
                    <a:lnTo>
                      <a:pt x="299" y="9"/>
                    </a:lnTo>
                    <a:cubicBezTo>
                      <a:pt x="302" y="30"/>
                      <a:pt x="314" y="37"/>
                      <a:pt x="381" y="61"/>
                    </a:cubicBezTo>
                    <a:lnTo>
                      <a:pt x="381" y="61"/>
                    </a:lnTo>
                    <a:cubicBezTo>
                      <a:pt x="457" y="89"/>
                      <a:pt x="451" y="183"/>
                      <a:pt x="451" y="184"/>
                    </a:cubicBezTo>
                    <a:lnTo>
                      <a:pt x="451" y="184"/>
                    </a:lnTo>
                    <a:cubicBezTo>
                      <a:pt x="450" y="189"/>
                      <a:pt x="446" y="192"/>
                      <a:pt x="441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59">
                <a:extLst>
                  <a:ext uri="{FF2B5EF4-FFF2-40B4-BE49-F238E27FC236}">
                    <a16:creationId xmlns:a16="http://schemas.microsoft.com/office/drawing/2014/main" id="{25DEE494-34C4-472C-9541-2A005AC8B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4851" y="11192571"/>
                <a:ext cx="404219" cy="153053"/>
              </a:xfrm>
              <a:custGeom>
                <a:avLst/>
                <a:gdLst>
                  <a:gd name="T0" fmla="*/ 0 w 455"/>
                  <a:gd name="T1" fmla="*/ 172 h 173"/>
                  <a:gd name="T2" fmla="*/ 445 w 455"/>
                  <a:gd name="T3" fmla="*/ 172 h 173"/>
                  <a:gd name="T4" fmla="*/ 445 w 455"/>
                  <a:gd name="T5" fmla="*/ 172 h 173"/>
                  <a:gd name="T6" fmla="*/ 420 w 455"/>
                  <a:gd name="T7" fmla="*/ 91 h 173"/>
                  <a:gd name="T8" fmla="*/ 420 w 455"/>
                  <a:gd name="T9" fmla="*/ 91 h 173"/>
                  <a:gd name="T10" fmla="*/ 339 w 455"/>
                  <a:gd name="T11" fmla="*/ 0 h 173"/>
                  <a:gd name="T12" fmla="*/ 60 w 455"/>
                  <a:gd name="T13" fmla="*/ 0 h 173"/>
                  <a:gd name="T14" fmla="*/ 60 w 455"/>
                  <a:gd name="T15" fmla="*/ 0 h 173"/>
                  <a:gd name="T16" fmla="*/ 0 w 455"/>
                  <a:gd name="T17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5" h="173">
                    <a:moveTo>
                      <a:pt x="0" y="172"/>
                    </a:moveTo>
                    <a:lnTo>
                      <a:pt x="445" y="172"/>
                    </a:lnTo>
                    <a:lnTo>
                      <a:pt x="445" y="172"/>
                    </a:lnTo>
                    <a:cubicBezTo>
                      <a:pt x="445" y="172"/>
                      <a:pt x="454" y="129"/>
                      <a:pt x="420" y="91"/>
                    </a:cubicBezTo>
                    <a:lnTo>
                      <a:pt x="420" y="91"/>
                    </a:lnTo>
                    <a:cubicBezTo>
                      <a:pt x="380" y="43"/>
                      <a:pt x="318" y="69"/>
                      <a:pt x="339" y="0"/>
                    </a:cubicBezTo>
                    <a:lnTo>
                      <a:pt x="60" y="0"/>
                    </a:lnTo>
                    <a:lnTo>
                      <a:pt x="60" y="0"/>
                    </a:lnTo>
                    <a:cubicBezTo>
                      <a:pt x="24" y="105"/>
                      <a:pt x="0" y="172"/>
                      <a:pt x="0" y="17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60">
                <a:extLst>
                  <a:ext uri="{FF2B5EF4-FFF2-40B4-BE49-F238E27FC236}">
                    <a16:creationId xmlns:a16="http://schemas.microsoft.com/office/drawing/2014/main" id="{D1182A8C-B851-4DFA-AF20-66159C99F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7970" y="11192571"/>
                <a:ext cx="392446" cy="153053"/>
              </a:xfrm>
              <a:custGeom>
                <a:avLst/>
                <a:gdLst>
                  <a:gd name="T0" fmla="*/ 367 w 439"/>
                  <a:gd name="T1" fmla="*/ 60 h 174"/>
                  <a:gd name="T2" fmla="*/ 367 w 439"/>
                  <a:gd name="T3" fmla="*/ 60 h 174"/>
                  <a:gd name="T4" fmla="*/ 280 w 439"/>
                  <a:gd name="T5" fmla="*/ 0 h 174"/>
                  <a:gd name="T6" fmla="*/ 0 w 439"/>
                  <a:gd name="T7" fmla="*/ 0 h 174"/>
                  <a:gd name="T8" fmla="*/ 6 w 439"/>
                  <a:gd name="T9" fmla="*/ 173 h 174"/>
                  <a:gd name="T10" fmla="*/ 431 w 439"/>
                  <a:gd name="T11" fmla="*/ 173 h 174"/>
                  <a:gd name="T12" fmla="*/ 431 w 439"/>
                  <a:gd name="T13" fmla="*/ 173 h 174"/>
                  <a:gd name="T14" fmla="*/ 367 w 439"/>
                  <a:gd name="T15" fmla="*/ 6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9" h="174">
                    <a:moveTo>
                      <a:pt x="367" y="60"/>
                    </a:moveTo>
                    <a:lnTo>
                      <a:pt x="367" y="60"/>
                    </a:lnTo>
                    <a:cubicBezTo>
                      <a:pt x="302" y="37"/>
                      <a:pt x="283" y="27"/>
                      <a:pt x="280" y="0"/>
                    </a:cubicBezTo>
                    <a:lnTo>
                      <a:pt x="0" y="0"/>
                    </a:lnTo>
                    <a:lnTo>
                      <a:pt x="6" y="173"/>
                    </a:lnTo>
                    <a:lnTo>
                      <a:pt x="431" y="173"/>
                    </a:lnTo>
                    <a:lnTo>
                      <a:pt x="431" y="173"/>
                    </a:lnTo>
                    <a:cubicBezTo>
                      <a:pt x="431" y="173"/>
                      <a:pt x="438" y="86"/>
                      <a:pt x="367" y="6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61">
                <a:extLst>
                  <a:ext uri="{FF2B5EF4-FFF2-40B4-BE49-F238E27FC236}">
                    <a16:creationId xmlns:a16="http://schemas.microsoft.com/office/drawing/2014/main" id="{DB7817BF-C0F8-4244-AFA5-B651C2134C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4042" y="7833230"/>
                <a:ext cx="470936" cy="651461"/>
              </a:xfrm>
              <a:custGeom>
                <a:avLst/>
                <a:gdLst>
                  <a:gd name="T0" fmla="*/ 434 w 529"/>
                  <a:gd name="T1" fmla="*/ 122 h 731"/>
                  <a:gd name="T2" fmla="*/ 434 w 529"/>
                  <a:gd name="T3" fmla="*/ 122 h 731"/>
                  <a:gd name="T4" fmla="*/ 180 w 529"/>
                  <a:gd name="T5" fmla="*/ 65 h 731"/>
                  <a:gd name="T6" fmla="*/ 180 w 529"/>
                  <a:gd name="T7" fmla="*/ 65 h 731"/>
                  <a:gd name="T8" fmla="*/ 78 w 529"/>
                  <a:gd name="T9" fmla="*/ 364 h 731"/>
                  <a:gd name="T10" fmla="*/ 78 w 529"/>
                  <a:gd name="T11" fmla="*/ 364 h 731"/>
                  <a:gd name="T12" fmla="*/ 194 w 529"/>
                  <a:gd name="T13" fmla="*/ 494 h 731"/>
                  <a:gd name="T14" fmla="*/ 249 w 529"/>
                  <a:gd name="T15" fmla="*/ 730 h 731"/>
                  <a:gd name="T16" fmla="*/ 447 w 529"/>
                  <a:gd name="T17" fmla="*/ 687 h 731"/>
                  <a:gd name="T18" fmla="*/ 407 w 529"/>
                  <a:gd name="T19" fmla="*/ 519 h 731"/>
                  <a:gd name="T20" fmla="*/ 407 w 529"/>
                  <a:gd name="T21" fmla="*/ 519 h 731"/>
                  <a:gd name="T22" fmla="*/ 460 w 529"/>
                  <a:gd name="T23" fmla="*/ 492 h 731"/>
                  <a:gd name="T24" fmla="*/ 460 w 529"/>
                  <a:gd name="T25" fmla="*/ 492 h 731"/>
                  <a:gd name="T26" fmla="*/ 434 w 529"/>
                  <a:gd name="T27" fmla="*/ 122 h 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9" h="731">
                    <a:moveTo>
                      <a:pt x="434" y="122"/>
                    </a:moveTo>
                    <a:lnTo>
                      <a:pt x="434" y="122"/>
                    </a:lnTo>
                    <a:cubicBezTo>
                      <a:pt x="394" y="8"/>
                      <a:pt x="351" y="0"/>
                      <a:pt x="180" y="65"/>
                    </a:cubicBezTo>
                    <a:lnTo>
                      <a:pt x="180" y="65"/>
                    </a:lnTo>
                    <a:cubicBezTo>
                      <a:pt x="90" y="100"/>
                      <a:pt x="0" y="188"/>
                      <a:pt x="78" y="364"/>
                    </a:cubicBezTo>
                    <a:lnTo>
                      <a:pt x="78" y="364"/>
                    </a:lnTo>
                    <a:cubicBezTo>
                      <a:pt x="105" y="425"/>
                      <a:pt x="147" y="467"/>
                      <a:pt x="194" y="494"/>
                    </a:cubicBezTo>
                    <a:lnTo>
                      <a:pt x="249" y="730"/>
                    </a:lnTo>
                    <a:lnTo>
                      <a:pt x="447" y="687"/>
                    </a:lnTo>
                    <a:lnTo>
                      <a:pt x="407" y="519"/>
                    </a:lnTo>
                    <a:lnTo>
                      <a:pt x="407" y="519"/>
                    </a:lnTo>
                    <a:cubicBezTo>
                      <a:pt x="425" y="513"/>
                      <a:pt x="447" y="503"/>
                      <a:pt x="460" y="492"/>
                    </a:cubicBezTo>
                    <a:lnTo>
                      <a:pt x="460" y="492"/>
                    </a:lnTo>
                    <a:cubicBezTo>
                      <a:pt x="528" y="436"/>
                      <a:pt x="494" y="294"/>
                      <a:pt x="434" y="1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62">
                <a:extLst>
                  <a:ext uri="{FF2B5EF4-FFF2-40B4-BE49-F238E27FC236}">
                    <a16:creationId xmlns:a16="http://schemas.microsoft.com/office/drawing/2014/main" id="{40FF6F27-3384-4A84-AF6C-2D015D618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1514" y="7837153"/>
                <a:ext cx="451312" cy="655387"/>
              </a:xfrm>
              <a:custGeom>
                <a:avLst/>
                <a:gdLst>
                  <a:gd name="T0" fmla="*/ 304 w 507"/>
                  <a:gd name="T1" fmla="*/ 29 h 737"/>
                  <a:gd name="T2" fmla="*/ 304 w 507"/>
                  <a:gd name="T3" fmla="*/ 29 h 737"/>
                  <a:gd name="T4" fmla="*/ 153 w 507"/>
                  <a:gd name="T5" fmla="*/ 71 h 737"/>
                  <a:gd name="T6" fmla="*/ 153 w 507"/>
                  <a:gd name="T7" fmla="*/ 71 h 737"/>
                  <a:gd name="T8" fmla="*/ 40 w 507"/>
                  <a:gd name="T9" fmla="*/ 172 h 737"/>
                  <a:gd name="T10" fmla="*/ 40 w 507"/>
                  <a:gd name="T11" fmla="*/ 172 h 737"/>
                  <a:gd name="T12" fmla="*/ 56 w 507"/>
                  <a:gd name="T13" fmla="*/ 356 h 737"/>
                  <a:gd name="T14" fmla="*/ 56 w 507"/>
                  <a:gd name="T15" fmla="*/ 356 h 737"/>
                  <a:gd name="T16" fmla="*/ 169 w 507"/>
                  <a:gd name="T17" fmla="*/ 482 h 737"/>
                  <a:gd name="T18" fmla="*/ 169 w 507"/>
                  <a:gd name="T19" fmla="*/ 482 h 737"/>
                  <a:gd name="T20" fmla="*/ 173 w 507"/>
                  <a:gd name="T21" fmla="*/ 488 h 737"/>
                  <a:gd name="T22" fmla="*/ 226 w 507"/>
                  <a:gd name="T23" fmla="*/ 715 h 737"/>
                  <a:gd name="T24" fmla="*/ 406 w 507"/>
                  <a:gd name="T25" fmla="*/ 676 h 737"/>
                  <a:gd name="T26" fmla="*/ 369 w 507"/>
                  <a:gd name="T27" fmla="*/ 518 h 737"/>
                  <a:gd name="T28" fmla="*/ 369 w 507"/>
                  <a:gd name="T29" fmla="*/ 518 h 737"/>
                  <a:gd name="T30" fmla="*/ 374 w 507"/>
                  <a:gd name="T31" fmla="*/ 506 h 737"/>
                  <a:gd name="T32" fmla="*/ 374 w 507"/>
                  <a:gd name="T33" fmla="*/ 506 h 737"/>
                  <a:gd name="T34" fmla="*/ 424 w 507"/>
                  <a:gd name="T35" fmla="*/ 481 h 737"/>
                  <a:gd name="T36" fmla="*/ 424 w 507"/>
                  <a:gd name="T37" fmla="*/ 481 h 737"/>
                  <a:gd name="T38" fmla="*/ 395 w 507"/>
                  <a:gd name="T39" fmla="*/ 121 h 737"/>
                  <a:gd name="T40" fmla="*/ 395 w 507"/>
                  <a:gd name="T41" fmla="*/ 121 h 737"/>
                  <a:gd name="T42" fmla="*/ 339 w 507"/>
                  <a:gd name="T43" fmla="*/ 36 h 737"/>
                  <a:gd name="T44" fmla="*/ 339 w 507"/>
                  <a:gd name="T45" fmla="*/ 36 h 737"/>
                  <a:gd name="T46" fmla="*/ 304 w 507"/>
                  <a:gd name="T47" fmla="*/ 29 h 737"/>
                  <a:gd name="T48" fmla="*/ 219 w 507"/>
                  <a:gd name="T49" fmla="*/ 736 h 737"/>
                  <a:gd name="T50" fmla="*/ 219 w 507"/>
                  <a:gd name="T51" fmla="*/ 736 h 737"/>
                  <a:gd name="T52" fmla="*/ 209 w 507"/>
                  <a:gd name="T53" fmla="*/ 729 h 737"/>
                  <a:gd name="T54" fmla="*/ 156 w 507"/>
                  <a:gd name="T55" fmla="*/ 496 h 737"/>
                  <a:gd name="T56" fmla="*/ 156 w 507"/>
                  <a:gd name="T57" fmla="*/ 496 h 737"/>
                  <a:gd name="T58" fmla="*/ 39 w 507"/>
                  <a:gd name="T59" fmla="*/ 364 h 737"/>
                  <a:gd name="T60" fmla="*/ 39 w 507"/>
                  <a:gd name="T61" fmla="*/ 364 h 737"/>
                  <a:gd name="T62" fmla="*/ 23 w 507"/>
                  <a:gd name="T63" fmla="*/ 164 h 737"/>
                  <a:gd name="T64" fmla="*/ 23 w 507"/>
                  <a:gd name="T65" fmla="*/ 164 h 737"/>
                  <a:gd name="T66" fmla="*/ 146 w 507"/>
                  <a:gd name="T67" fmla="*/ 53 h 737"/>
                  <a:gd name="T68" fmla="*/ 146 w 507"/>
                  <a:gd name="T69" fmla="*/ 53 h 737"/>
                  <a:gd name="T70" fmla="*/ 347 w 507"/>
                  <a:gd name="T71" fmla="*/ 19 h 737"/>
                  <a:gd name="T72" fmla="*/ 347 w 507"/>
                  <a:gd name="T73" fmla="*/ 19 h 737"/>
                  <a:gd name="T74" fmla="*/ 413 w 507"/>
                  <a:gd name="T75" fmla="*/ 115 h 737"/>
                  <a:gd name="T76" fmla="*/ 413 w 507"/>
                  <a:gd name="T77" fmla="*/ 115 h 737"/>
                  <a:gd name="T78" fmla="*/ 436 w 507"/>
                  <a:gd name="T79" fmla="*/ 495 h 737"/>
                  <a:gd name="T80" fmla="*/ 436 w 507"/>
                  <a:gd name="T81" fmla="*/ 495 h 737"/>
                  <a:gd name="T82" fmla="*/ 389 w 507"/>
                  <a:gd name="T83" fmla="*/ 521 h 737"/>
                  <a:gd name="T84" fmla="*/ 426 w 507"/>
                  <a:gd name="T85" fmla="*/ 681 h 737"/>
                  <a:gd name="T86" fmla="*/ 426 w 507"/>
                  <a:gd name="T87" fmla="*/ 681 h 737"/>
                  <a:gd name="T88" fmla="*/ 425 w 507"/>
                  <a:gd name="T89" fmla="*/ 688 h 737"/>
                  <a:gd name="T90" fmla="*/ 425 w 507"/>
                  <a:gd name="T91" fmla="*/ 688 h 737"/>
                  <a:gd name="T92" fmla="*/ 419 w 507"/>
                  <a:gd name="T93" fmla="*/ 692 h 737"/>
                  <a:gd name="T94" fmla="*/ 221 w 507"/>
                  <a:gd name="T95" fmla="*/ 736 h 737"/>
                  <a:gd name="T96" fmla="*/ 221 w 507"/>
                  <a:gd name="T97" fmla="*/ 736 h 737"/>
                  <a:gd name="T98" fmla="*/ 219 w 507"/>
                  <a:gd name="T99" fmla="*/ 73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07" h="737">
                    <a:moveTo>
                      <a:pt x="304" y="29"/>
                    </a:moveTo>
                    <a:lnTo>
                      <a:pt x="304" y="29"/>
                    </a:lnTo>
                    <a:cubicBezTo>
                      <a:pt x="268" y="29"/>
                      <a:pt x="219" y="45"/>
                      <a:pt x="153" y="71"/>
                    </a:cubicBezTo>
                    <a:lnTo>
                      <a:pt x="153" y="71"/>
                    </a:lnTo>
                    <a:cubicBezTo>
                      <a:pt x="121" y="83"/>
                      <a:pt x="65" y="112"/>
                      <a:pt x="40" y="172"/>
                    </a:cubicBezTo>
                    <a:lnTo>
                      <a:pt x="40" y="172"/>
                    </a:lnTo>
                    <a:cubicBezTo>
                      <a:pt x="18" y="222"/>
                      <a:pt x="25" y="284"/>
                      <a:pt x="56" y="356"/>
                    </a:cubicBezTo>
                    <a:lnTo>
                      <a:pt x="56" y="356"/>
                    </a:lnTo>
                    <a:cubicBezTo>
                      <a:pt x="80" y="410"/>
                      <a:pt x="118" y="453"/>
                      <a:pt x="169" y="482"/>
                    </a:cubicBezTo>
                    <a:lnTo>
                      <a:pt x="169" y="482"/>
                    </a:lnTo>
                    <a:cubicBezTo>
                      <a:pt x="171" y="483"/>
                      <a:pt x="172" y="485"/>
                      <a:pt x="173" y="488"/>
                    </a:cubicBezTo>
                    <a:lnTo>
                      <a:pt x="226" y="715"/>
                    </a:lnTo>
                    <a:lnTo>
                      <a:pt x="406" y="676"/>
                    </a:lnTo>
                    <a:lnTo>
                      <a:pt x="369" y="518"/>
                    </a:lnTo>
                    <a:lnTo>
                      <a:pt x="369" y="518"/>
                    </a:lnTo>
                    <a:cubicBezTo>
                      <a:pt x="367" y="513"/>
                      <a:pt x="370" y="508"/>
                      <a:pt x="374" y="506"/>
                    </a:cubicBezTo>
                    <a:lnTo>
                      <a:pt x="374" y="506"/>
                    </a:lnTo>
                    <a:cubicBezTo>
                      <a:pt x="396" y="499"/>
                      <a:pt x="415" y="489"/>
                      <a:pt x="424" y="481"/>
                    </a:cubicBezTo>
                    <a:lnTo>
                      <a:pt x="424" y="481"/>
                    </a:lnTo>
                    <a:cubicBezTo>
                      <a:pt x="489" y="427"/>
                      <a:pt x="449" y="276"/>
                      <a:pt x="395" y="121"/>
                    </a:cubicBezTo>
                    <a:lnTo>
                      <a:pt x="395" y="121"/>
                    </a:lnTo>
                    <a:cubicBezTo>
                      <a:pt x="378" y="72"/>
                      <a:pt x="362" y="47"/>
                      <a:pt x="339" y="36"/>
                    </a:cubicBezTo>
                    <a:lnTo>
                      <a:pt x="339" y="36"/>
                    </a:lnTo>
                    <a:cubicBezTo>
                      <a:pt x="329" y="32"/>
                      <a:pt x="317" y="29"/>
                      <a:pt x="304" y="29"/>
                    </a:cubicBezTo>
                    <a:close/>
                    <a:moveTo>
                      <a:pt x="219" y="736"/>
                    </a:moveTo>
                    <a:lnTo>
                      <a:pt x="219" y="736"/>
                    </a:lnTo>
                    <a:cubicBezTo>
                      <a:pt x="215" y="736"/>
                      <a:pt x="211" y="733"/>
                      <a:pt x="209" y="729"/>
                    </a:cubicBezTo>
                    <a:lnTo>
                      <a:pt x="156" y="496"/>
                    </a:lnTo>
                    <a:lnTo>
                      <a:pt x="156" y="496"/>
                    </a:lnTo>
                    <a:cubicBezTo>
                      <a:pt x="104" y="465"/>
                      <a:pt x="64" y="420"/>
                      <a:pt x="39" y="364"/>
                    </a:cubicBezTo>
                    <a:lnTo>
                      <a:pt x="39" y="364"/>
                    </a:lnTo>
                    <a:cubicBezTo>
                      <a:pt x="5" y="286"/>
                      <a:pt x="0" y="220"/>
                      <a:pt x="23" y="164"/>
                    </a:cubicBezTo>
                    <a:lnTo>
                      <a:pt x="23" y="164"/>
                    </a:lnTo>
                    <a:cubicBezTo>
                      <a:pt x="44" y="115"/>
                      <a:pt x="87" y="76"/>
                      <a:pt x="146" y="53"/>
                    </a:cubicBezTo>
                    <a:lnTo>
                      <a:pt x="146" y="53"/>
                    </a:lnTo>
                    <a:cubicBezTo>
                      <a:pt x="241" y="17"/>
                      <a:pt x="304" y="0"/>
                      <a:pt x="347" y="19"/>
                    </a:cubicBezTo>
                    <a:lnTo>
                      <a:pt x="347" y="19"/>
                    </a:lnTo>
                    <a:cubicBezTo>
                      <a:pt x="375" y="33"/>
                      <a:pt x="393" y="60"/>
                      <a:pt x="413" y="115"/>
                    </a:cubicBezTo>
                    <a:lnTo>
                      <a:pt x="413" y="115"/>
                    </a:lnTo>
                    <a:cubicBezTo>
                      <a:pt x="478" y="301"/>
                      <a:pt x="506" y="437"/>
                      <a:pt x="436" y="495"/>
                    </a:cubicBezTo>
                    <a:lnTo>
                      <a:pt x="436" y="495"/>
                    </a:lnTo>
                    <a:cubicBezTo>
                      <a:pt x="423" y="506"/>
                      <a:pt x="402" y="516"/>
                      <a:pt x="389" y="521"/>
                    </a:cubicBezTo>
                    <a:lnTo>
                      <a:pt x="426" y="681"/>
                    </a:lnTo>
                    <a:lnTo>
                      <a:pt x="426" y="681"/>
                    </a:lnTo>
                    <a:cubicBezTo>
                      <a:pt x="427" y="684"/>
                      <a:pt x="427" y="686"/>
                      <a:pt x="425" y="688"/>
                    </a:cubicBezTo>
                    <a:lnTo>
                      <a:pt x="425" y="688"/>
                    </a:lnTo>
                    <a:cubicBezTo>
                      <a:pt x="424" y="690"/>
                      <a:pt x="422" y="691"/>
                      <a:pt x="419" y="692"/>
                    </a:cubicBezTo>
                    <a:lnTo>
                      <a:pt x="221" y="736"/>
                    </a:lnTo>
                    <a:lnTo>
                      <a:pt x="221" y="736"/>
                    </a:lnTo>
                    <a:cubicBezTo>
                      <a:pt x="221" y="736"/>
                      <a:pt x="220" y="736"/>
                      <a:pt x="219" y="7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63">
                <a:extLst>
                  <a:ext uri="{FF2B5EF4-FFF2-40B4-BE49-F238E27FC236}">
                    <a16:creationId xmlns:a16="http://schemas.microsoft.com/office/drawing/2014/main" id="{7AAF76BA-DDB0-43E0-BBDC-83BA6FEB6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4797" y="7770438"/>
                <a:ext cx="447389" cy="529801"/>
              </a:xfrm>
              <a:custGeom>
                <a:avLst/>
                <a:gdLst>
                  <a:gd name="T0" fmla="*/ 466 w 501"/>
                  <a:gd name="T1" fmla="*/ 76 h 597"/>
                  <a:gd name="T2" fmla="*/ 466 w 501"/>
                  <a:gd name="T3" fmla="*/ 76 h 597"/>
                  <a:gd name="T4" fmla="*/ 434 w 501"/>
                  <a:gd name="T5" fmla="*/ 16 h 597"/>
                  <a:gd name="T6" fmla="*/ 434 w 501"/>
                  <a:gd name="T7" fmla="*/ 16 h 597"/>
                  <a:gd name="T8" fmla="*/ 378 w 501"/>
                  <a:gd name="T9" fmla="*/ 4 h 597"/>
                  <a:gd name="T10" fmla="*/ 373 w 501"/>
                  <a:gd name="T11" fmla="*/ 5 h 597"/>
                  <a:gd name="T12" fmla="*/ 373 w 501"/>
                  <a:gd name="T13" fmla="*/ 5 h 597"/>
                  <a:gd name="T14" fmla="*/ 11 w 501"/>
                  <a:gd name="T15" fmla="*/ 270 h 597"/>
                  <a:gd name="T16" fmla="*/ 11 w 501"/>
                  <a:gd name="T17" fmla="*/ 270 h 597"/>
                  <a:gd name="T18" fmla="*/ 150 w 501"/>
                  <a:gd name="T19" fmla="*/ 573 h 597"/>
                  <a:gd name="T20" fmla="*/ 150 w 501"/>
                  <a:gd name="T21" fmla="*/ 573 h 597"/>
                  <a:gd name="T22" fmla="*/ 221 w 501"/>
                  <a:gd name="T23" fmla="*/ 596 h 597"/>
                  <a:gd name="T24" fmla="*/ 221 w 501"/>
                  <a:gd name="T25" fmla="*/ 596 h 597"/>
                  <a:gd name="T26" fmla="*/ 258 w 501"/>
                  <a:gd name="T27" fmla="*/ 586 h 597"/>
                  <a:gd name="T28" fmla="*/ 258 w 501"/>
                  <a:gd name="T29" fmla="*/ 586 h 597"/>
                  <a:gd name="T30" fmla="*/ 287 w 501"/>
                  <a:gd name="T31" fmla="*/ 544 h 597"/>
                  <a:gd name="T32" fmla="*/ 287 w 501"/>
                  <a:gd name="T33" fmla="*/ 544 h 597"/>
                  <a:gd name="T34" fmla="*/ 258 w 501"/>
                  <a:gd name="T35" fmla="*/ 469 h 597"/>
                  <a:gd name="T36" fmla="*/ 258 w 501"/>
                  <a:gd name="T37" fmla="*/ 469 h 597"/>
                  <a:gd name="T38" fmla="*/ 246 w 501"/>
                  <a:gd name="T39" fmla="*/ 467 h 597"/>
                  <a:gd name="T40" fmla="*/ 246 w 501"/>
                  <a:gd name="T41" fmla="*/ 467 h 597"/>
                  <a:gd name="T42" fmla="*/ 192 w 501"/>
                  <a:gd name="T43" fmla="*/ 468 h 597"/>
                  <a:gd name="T44" fmla="*/ 192 w 501"/>
                  <a:gd name="T45" fmla="*/ 468 h 597"/>
                  <a:gd name="T46" fmla="*/ 158 w 501"/>
                  <a:gd name="T47" fmla="*/ 391 h 597"/>
                  <a:gd name="T48" fmla="*/ 158 w 501"/>
                  <a:gd name="T49" fmla="*/ 391 h 597"/>
                  <a:gd name="T50" fmla="*/ 194 w 501"/>
                  <a:gd name="T51" fmla="*/ 356 h 597"/>
                  <a:gd name="T52" fmla="*/ 194 w 501"/>
                  <a:gd name="T53" fmla="*/ 356 h 597"/>
                  <a:gd name="T54" fmla="*/ 220 w 501"/>
                  <a:gd name="T55" fmla="*/ 361 h 597"/>
                  <a:gd name="T56" fmla="*/ 220 w 501"/>
                  <a:gd name="T57" fmla="*/ 361 h 597"/>
                  <a:gd name="T58" fmla="*/ 226 w 501"/>
                  <a:gd name="T59" fmla="*/ 370 h 597"/>
                  <a:gd name="T60" fmla="*/ 226 w 501"/>
                  <a:gd name="T61" fmla="*/ 370 h 597"/>
                  <a:gd name="T62" fmla="*/ 273 w 501"/>
                  <a:gd name="T63" fmla="*/ 397 h 597"/>
                  <a:gd name="T64" fmla="*/ 273 w 501"/>
                  <a:gd name="T65" fmla="*/ 397 h 597"/>
                  <a:gd name="T66" fmla="*/ 292 w 501"/>
                  <a:gd name="T67" fmla="*/ 346 h 597"/>
                  <a:gd name="T68" fmla="*/ 292 w 501"/>
                  <a:gd name="T69" fmla="*/ 346 h 597"/>
                  <a:gd name="T70" fmla="*/ 290 w 501"/>
                  <a:gd name="T71" fmla="*/ 334 h 597"/>
                  <a:gd name="T72" fmla="*/ 290 w 501"/>
                  <a:gd name="T73" fmla="*/ 334 h 597"/>
                  <a:gd name="T74" fmla="*/ 310 w 501"/>
                  <a:gd name="T75" fmla="*/ 313 h 597"/>
                  <a:gd name="T76" fmla="*/ 310 w 501"/>
                  <a:gd name="T77" fmla="*/ 313 h 597"/>
                  <a:gd name="T78" fmla="*/ 343 w 501"/>
                  <a:gd name="T79" fmla="*/ 260 h 597"/>
                  <a:gd name="T80" fmla="*/ 343 w 501"/>
                  <a:gd name="T81" fmla="*/ 260 h 597"/>
                  <a:gd name="T82" fmla="*/ 435 w 501"/>
                  <a:gd name="T83" fmla="*/ 188 h 597"/>
                  <a:gd name="T84" fmla="*/ 435 w 501"/>
                  <a:gd name="T85" fmla="*/ 188 h 597"/>
                  <a:gd name="T86" fmla="*/ 496 w 501"/>
                  <a:gd name="T87" fmla="*/ 137 h 597"/>
                  <a:gd name="T88" fmla="*/ 496 w 501"/>
                  <a:gd name="T89" fmla="*/ 137 h 597"/>
                  <a:gd name="T90" fmla="*/ 466 w 501"/>
                  <a:gd name="T91" fmla="*/ 76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01" h="597">
                    <a:moveTo>
                      <a:pt x="466" y="76"/>
                    </a:moveTo>
                    <a:lnTo>
                      <a:pt x="466" y="76"/>
                    </a:lnTo>
                    <a:cubicBezTo>
                      <a:pt x="464" y="65"/>
                      <a:pt x="457" y="33"/>
                      <a:pt x="434" y="16"/>
                    </a:cubicBezTo>
                    <a:lnTo>
                      <a:pt x="434" y="16"/>
                    </a:lnTo>
                    <a:cubicBezTo>
                      <a:pt x="418" y="5"/>
                      <a:pt x="400" y="0"/>
                      <a:pt x="378" y="4"/>
                    </a:cubicBezTo>
                    <a:lnTo>
                      <a:pt x="373" y="5"/>
                    </a:lnTo>
                    <a:lnTo>
                      <a:pt x="373" y="5"/>
                    </a:lnTo>
                    <a:cubicBezTo>
                      <a:pt x="148" y="43"/>
                      <a:pt x="20" y="137"/>
                      <a:pt x="11" y="270"/>
                    </a:cubicBezTo>
                    <a:lnTo>
                      <a:pt x="11" y="270"/>
                    </a:lnTo>
                    <a:cubicBezTo>
                      <a:pt x="0" y="414"/>
                      <a:pt x="73" y="527"/>
                      <a:pt x="150" y="573"/>
                    </a:cubicBezTo>
                    <a:lnTo>
                      <a:pt x="150" y="573"/>
                    </a:lnTo>
                    <a:cubicBezTo>
                      <a:pt x="175" y="588"/>
                      <a:pt x="200" y="596"/>
                      <a:pt x="221" y="596"/>
                    </a:cubicBezTo>
                    <a:lnTo>
                      <a:pt x="221" y="596"/>
                    </a:lnTo>
                    <a:cubicBezTo>
                      <a:pt x="235" y="596"/>
                      <a:pt x="248" y="593"/>
                      <a:pt x="258" y="586"/>
                    </a:cubicBezTo>
                    <a:lnTo>
                      <a:pt x="258" y="586"/>
                    </a:lnTo>
                    <a:cubicBezTo>
                      <a:pt x="275" y="575"/>
                      <a:pt x="286" y="561"/>
                      <a:pt x="287" y="544"/>
                    </a:cubicBezTo>
                    <a:lnTo>
                      <a:pt x="287" y="544"/>
                    </a:lnTo>
                    <a:cubicBezTo>
                      <a:pt x="292" y="507"/>
                      <a:pt x="259" y="470"/>
                      <a:pt x="258" y="469"/>
                    </a:cubicBezTo>
                    <a:lnTo>
                      <a:pt x="258" y="469"/>
                    </a:lnTo>
                    <a:cubicBezTo>
                      <a:pt x="255" y="465"/>
                      <a:pt x="250" y="464"/>
                      <a:pt x="246" y="467"/>
                    </a:cubicBezTo>
                    <a:lnTo>
                      <a:pt x="246" y="467"/>
                    </a:lnTo>
                    <a:cubicBezTo>
                      <a:pt x="229" y="478"/>
                      <a:pt x="210" y="479"/>
                      <a:pt x="192" y="468"/>
                    </a:cubicBezTo>
                    <a:lnTo>
                      <a:pt x="192" y="468"/>
                    </a:lnTo>
                    <a:cubicBezTo>
                      <a:pt x="168" y="453"/>
                      <a:pt x="154" y="421"/>
                      <a:pt x="158" y="391"/>
                    </a:cubicBezTo>
                    <a:lnTo>
                      <a:pt x="158" y="391"/>
                    </a:lnTo>
                    <a:cubicBezTo>
                      <a:pt x="161" y="371"/>
                      <a:pt x="178" y="360"/>
                      <a:pt x="194" y="356"/>
                    </a:cubicBezTo>
                    <a:lnTo>
                      <a:pt x="194" y="356"/>
                    </a:lnTo>
                    <a:cubicBezTo>
                      <a:pt x="208" y="354"/>
                      <a:pt x="218" y="356"/>
                      <a:pt x="220" y="361"/>
                    </a:cubicBezTo>
                    <a:lnTo>
                      <a:pt x="220" y="361"/>
                    </a:lnTo>
                    <a:cubicBezTo>
                      <a:pt x="222" y="363"/>
                      <a:pt x="224" y="367"/>
                      <a:pt x="226" y="370"/>
                    </a:cubicBezTo>
                    <a:lnTo>
                      <a:pt x="226" y="370"/>
                    </a:lnTo>
                    <a:cubicBezTo>
                      <a:pt x="233" y="384"/>
                      <a:pt x="244" y="407"/>
                      <a:pt x="273" y="397"/>
                    </a:cubicBezTo>
                    <a:lnTo>
                      <a:pt x="273" y="397"/>
                    </a:lnTo>
                    <a:cubicBezTo>
                      <a:pt x="302" y="387"/>
                      <a:pt x="298" y="366"/>
                      <a:pt x="292" y="346"/>
                    </a:cubicBezTo>
                    <a:lnTo>
                      <a:pt x="292" y="346"/>
                    </a:lnTo>
                    <a:cubicBezTo>
                      <a:pt x="292" y="343"/>
                      <a:pt x="291" y="338"/>
                      <a:pt x="290" y="334"/>
                    </a:cubicBezTo>
                    <a:lnTo>
                      <a:pt x="290" y="334"/>
                    </a:lnTo>
                    <a:cubicBezTo>
                      <a:pt x="289" y="328"/>
                      <a:pt x="297" y="322"/>
                      <a:pt x="310" y="313"/>
                    </a:cubicBezTo>
                    <a:lnTo>
                      <a:pt x="310" y="313"/>
                    </a:lnTo>
                    <a:cubicBezTo>
                      <a:pt x="328" y="301"/>
                      <a:pt x="349" y="286"/>
                      <a:pt x="343" y="260"/>
                    </a:cubicBezTo>
                    <a:lnTo>
                      <a:pt x="343" y="260"/>
                    </a:lnTo>
                    <a:cubicBezTo>
                      <a:pt x="337" y="230"/>
                      <a:pt x="339" y="220"/>
                      <a:pt x="435" y="188"/>
                    </a:cubicBezTo>
                    <a:lnTo>
                      <a:pt x="435" y="188"/>
                    </a:lnTo>
                    <a:cubicBezTo>
                      <a:pt x="471" y="176"/>
                      <a:pt x="492" y="160"/>
                      <a:pt x="496" y="137"/>
                    </a:cubicBezTo>
                    <a:lnTo>
                      <a:pt x="496" y="137"/>
                    </a:lnTo>
                    <a:cubicBezTo>
                      <a:pt x="500" y="109"/>
                      <a:pt x="475" y="83"/>
                      <a:pt x="466" y="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64">
                <a:extLst>
                  <a:ext uri="{FF2B5EF4-FFF2-40B4-BE49-F238E27FC236}">
                    <a16:creationId xmlns:a16="http://schemas.microsoft.com/office/drawing/2014/main" id="{BEC2FB17-CCF1-423B-B071-624F9F45B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4157" y="8374806"/>
                <a:ext cx="973267" cy="1047831"/>
              </a:xfrm>
              <a:custGeom>
                <a:avLst/>
                <a:gdLst>
                  <a:gd name="T0" fmla="*/ 904 w 1093"/>
                  <a:gd name="T1" fmla="*/ 608 h 1178"/>
                  <a:gd name="T2" fmla="*/ 904 w 1093"/>
                  <a:gd name="T3" fmla="*/ 608 h 1178"/>
                  <a:gd name="T4" fmla="*/ 986 w 1093"/>
                  <a:gd name="T5" fmla="*/ 1048 h 1178"/>
                  <a:gd name="T6" fmla="*/ 986 w 1093"/>
                  <a:gd name="T7" fmla="*/ 1048 h 1178"/>
                  <a:gd name="T8" fmla="*/ 299 w 1093"/>
                  <a:gd name="T9" fmla="*/ 1147 h 1178"/>
                  <a:gd name="T10" fmla="*/ 299 w 1093"/>
                  <a:gd name="T11" fmla="*/ 1147 h 1178"/>
                  <a:gd name="T12" fmla="*/ 184 w 1093"/>
                  <a:gd name="T13" fmla="*/ 779 h 1178"/>
                  <a:gd name="T14" fmla="*/ 184 w 1093"/>
                  <a:gd name="T15" fmla="*/ 779 h 1178"/>
                  <a:gd name="T16" fmla="*/ 58 w 1093"/>
                  <a:gd name="T17" fmla="*/ 269 h 1178"/>
                  <a:gd name="T18" fmla="*/ 58 w 1093"/>
                  <a:gd name="T19" fmla="*/ 269 h 1178"/>
                  <a:gd name="T20" fmla="*/ 288 w 1093"/>
                  <a:gd name="T21" fmla="*/ 118 h 1178"/>
                  <a:gd name="T22" fmla="*/ 276 w 1093"/>
                  <a:gd name="T23" fmla="*/ 46 h 1178"/>
                  <a:gd name="T24" fmla="*/ 276 w 1093"/>
                  <a:gd name="T25" fmla="*/ 46 h 1178"/>
                  <a:gd name="T26" fmla="*/ 483 w 1093"/>
                  <a:gd name="T27" fmla="*/ 53 h 1178"/>
                  <a:gd name="T28" fmla="*/ 483 w 1093"/>
                  <a:gd name="T29" fmla="*/ 53 h 1178"/>
                  <a:gd name="T30" fmla="*/ 632 w 1093"/>
                  <a:gd name="T31" fmla="*/ 0 h 1178"/>
                  <a:gd name="T32" fmla="*/ 646 w 1093"/>
                  <a:gd name="T33" fmla="*/ 72 h 1178"/>
                  <a:gd name="T34" fmla="*/ 646 w 1093"/>
                  <a:gd name="T35" fmla="*/ 72 h 1178"/>
                  <a:gd name="T36" fmla="*/ 860 w 1093"/>
                  <a:gd name="T37" fmla="*/ 98 h 1178"/>
                  <a:gd name="T38" fmla="*/ 860 w 1093"/>
                  <a:gd name="T39" fmla="*/ 98 h 1178"/>
                  <a:gd name="T40" fmla="*/ 1092 w 1093"/>
                  <a:gd name="T41" fmla="*/ 378 h 1178"/>
                  <a:gd name="T42" fmla="*/ 904 w 1093"/>
                  <a:gd name="T43" fmla="*/ 608 h 1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93" h="1178">
                    <a:moveTo>
                      <a:pt x="904" y="608"/>
                    </a:moveTo>
                    <a:lnTo>
                      <a:pt x="904" y="608"/>
                    </a:lnTo>
                    <a:cubicBezTo>
                      <a:pt x="904" y="608"/>
                      <a:pt x="982" y="917"/>
                      <a:pt x="986" y="1048"/>
                    </a:cubicBezTo>
                    <a:lnTo>
                      <a:pt x="986" y="1048"/>
                    </a:lnTo>
                    <a:cubicBezTo>
                      <a:pt x="989" y="1177"/>
                      <a:pt x="369" y="1167"/>
                      <a:pt x="299" y="1147"/>
                    </a:cubicBezTo>
                    <a:lnTo>
                      <a:pt x="299" y="1147"/>
                    </a:lnTo>
                    <a:cubicBezTo>
                      <a:pt x="208" y="1120"/>
                      <a:pt x="217" y="935"/>
                      <a:pt x="184" y="779"/>
                    </a:cubicBezTo>
                    <a:lnTo>
                      <a:pt x="184" y="779"/>
                    </a:lnTo>
                    <a:cubicBezTo>
                      <a:pt x="147" y="602"/>
                      <a:pt x="0" y="445"/>
                      <a:pt x="58" y="269"/>
                    </a:cubicBezTo>
                    <a:lnTo>
                      <a:pt x="58" y="269"/>
                    </a:lnTo>
                    <a:cubicBezTo>
                      <a:pt x="99" y="142"/>
                      <a:pt x="288" y="118"/>
                      <a:pt x="288" y="118"/>
                    </a:cubicBezTo>
                    <a:lnTo>
                      <a:pt x="276" y="46"/>
                    </a:lnTo>
                    <a:lnTo>
                      <a:pt x="276" y="46"/>
                    </a:lnTo>
                    <a:cubicBezTo>
                      <a:pt x="371" y="29"/>
                      <a:pt x="483" y="53"/>
                      <a:pt x="483" y="53"/>
                    </a:cubicBezTo>
                    <a:lnTo>
                      <a:pt x="483" y="53"/>
                    </a:lnTo>
                    <a:cubicBezTo>
                      <a:pt x="542" y="7"/>
                      <a:pt x="632" y="0"/>
                      <a:pt x="632" y="0"/>
                    </a:cubicBezTo>
                    <a:lnTo>
                      <a:pt x="646" y="72"/>
                    </a:lnTo>
                    <a:lnTo>
                      <a:pt x="646" y="72"/>
                    </a:lnTo>
                    <a:cubicBezTo>
                      <a:pt x="646" y="72"/>
                      <a:pt x="806" y="50"/>
                      <a:pt x="860" y="98"/>
                    </a:cubicBezTo>
                    <a:lnTo>
                      <a:pt x="860" y="98"/>
                    </a:lnTo>
                    <a:cubicBezTo>
                      <a:pt x="936" y="167"/>
                      <a:pt x="1092" y="378"/>
                      <a:pt x="1092" y="378"/>
                    </a:cubicBezTo>
                    <a:lnTo>
                      <a:pt x="904" y="60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65">
                <a:extLst>
                  <a:ext uri="{FF2B5EF4-FFF2-40B4-BE49-F238E27FC236}">
                    <a16:creationId xmlns:a16="http://schemas.microsoft.com/office/drawing/2014/main" id="{86DCCBEB-1D92-49A9-8254-1A9486A9E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2006" y="8366957"/>
                <a:ext cx="973267" cy="1047831"/>
              </a:xfrm>
              <a:custGeom>
                <a:avLst/>
                <a:gdLst>
                  <a:gd name="T0" fmla="*/ 286 w 1093"/>
                  <a:gd name="T1" fmla="*/ 127 h 1179"/>
                  <a:gd name="T2" fmla="*/ 284 w 1093"/>
                  <a:gd name="T3" fmla="*/ 134 h 1179"/>
                  <a:gd name="T4" fmla="*/ 277 w 1093"/>
                  <a:gd name="T5" fmla="*/ 137 h 1179"/>
                  <a:gd name="T6" fmla="*/ 56 w 1093"/>
                  <a:gd name="T7" fmla="*/ 282 h 1179"/>
                  <a:gd name="T8" fmla="*/ 114 w 1093"/>
                  <a:gd name="T9" fmla="*/ 601 h 1179"/>
                  <a:gd name="T10" fmla="*/ 182 w 1093"/>
                  <a:gd name="T11" fmla="*/ 786 h 1179"/>
                  <a:gd name="T12" fmla="*/ 203 w 1093"/>
                  <a:gd name="T13" fmla="*/ 919 h 1179"/>
                  <a:gd name="T14" fmla="*/ 291 w 1093"/>
                  <a:gd name="T15" fmla="*/ 1148 h 1179"/>
                  <a:gd name="T16" fmla="*/ 946 w 1093"/>
                  <a:gd name="T17" fmla="*/ 1090 h 1179"/>
                  <a:gd name="T18" fmla="*/ 966 w 1093"/>
                  <a:gd name="T19" fmla="*/ 1058 h 1179"/>
                  <a:gd name="T20" fmla="*/ 883 w 1093"/>
                  <a:gd name="T21" fmla="*/ 621 h 1179"/>
                  <a:gd name="T22" fmla="*/ 885 w 1093"/>
                  <a:gd name="T23" fmla="*/ 612 h 1179"/>
                  <a:gd name="T24" fmla="*/ 1070 w 1093"/>
                  <a:gd name="T25" fmla="*/ 388 h 1179"/>
                  <a:gd name="T26" fmla="*/ 842 w 1093"/>
                  <a:gd name="T27" fmla="*/ 115 h 1179"/>
                  <a:gd name="T28" fmla="*/ 637 w 1093"/>
                  <a:gd name="T29" fmla="*/ 92 h 1179"/>
                  <a:gd name="T30" fmla="*/ 613 w 1093"/>
                  <a:gd name="T31" fmla="*/ 20 h 1179"/>
                  <a:gd name="T32" fmla="*/ 477 w 1093"/>
                  <a:gd name="T33" fmla="*/ 70 h 1179"/>
                  <a:gd name="T34" fmla="*/ 470 w 1093"/>
                  <a:gd name="T35" fmla="*/ 71 h 1179"/>
                  <a:gd name="T36" fmla="*/ 276 w 1093"/>
                  <a:gd name="T37" fmla="*/ 63 h 1179"/>
                  <a:gd name="T38" fmla="*/ 488 w 1093"/>
                  <a:gd name="T39" fmla="*/ 1178 h 1179"/>
                  <a:gd name="T40" fmla="*/ 286 w 1093"/>
                  <a:gd name="T41" fmla="*/ 1166 h 1179"/>
                  <a:gd name="T42" fmla="*/ 184 w 1093"/>
                  <a:gd name="T43" fmla="*/ 921 h 1179"/>
                  <a:gd name="T44" fmla="*/ 163 w 1093"/>
                  <a:gd name="T45" fmla="*/ 790 h 1179"/>
                  <a:gd name="T46" fmla="*/ 97 w 1093"/>
                  <a:gd name="T47" fmla="*/ 609 h 1179"/>
                  <a:gd name="T48" fmla="*/ 37 w 1093"/>
                  <a:gd name="T49" fmla="*/ 276 h 1179"/>
                  <a:gd name="T50" fmla="*/ 174 w 1093"/>
                  <a:gd name="T51" fmla="*/ 148 h 1179"/>
                  <a:gd name="T52" fmla="*/ 256 w 1093"/>
                  <a:gd name="T53" fmla="*/ 57 h 1179"/>
                  <a:gd name="T54" fmla="*/ 264 w 1093"/>
                  <a:gd name="T55" fmla="*/ 46 h 1179"/>
                  <a:gd name="T56" fmla="*/ 469 w 1093"/>
                  <a:gd name="T57" fmla="*/ 53 h 1179"/>
                  <a:gd name="T58" fmla="*/ 620 w 1093"/>
                  <a:gd name="T59" fmla="*/ 1 h 1179"/>
                  <a:gd name="T60" fmla="*/ 629 w 1093"/>
                  <a:gd name="T61" fmla="*/ 8 h 1179"/>
                  <a:gd name="T62" fmla="*/ 643 w 1093"/>
                  <a:gd name="T63" fmla="*/ 72 h 1179"/>
                  <a:gd name="T64" fmla="*/ 854 w 1093"/>
                  <a:gd name="T65" fmla="*/ 101 h 1179"/>
                  <a:gd name="T66" fmla="*/ 1089 w 1093"/>
                  <a:gd name="T67" fmla="*/ 382 h 1179"/>
                  <a:gd name="T68" fmla="*/ 903 w 1093"/>
                  <a:gd name="T69" fmla="*/ 621 h 1179"/>
                  <a:gd name="T70" fmla="*/ 984 w 1093"/>
                  <a:gd name="T71" fmla="*/ 1057 h 1179"/>
                  <a:gd name="T72" fmla="*/ 958 w 1093"/>
                  <a:gd name="T73" fmla="*/ 1105 h 1179"/>
                  <a:gd name="T74" fmla="*/ 602 w 1093"/>
                  <a:gd name="T75" fmla="*/ 1176 h 1179"/>
                  <a:gd name="T76" fmla="*/ 488 w 1093"/>
                  <a:gd name="T77" fmla="*/ 1178 h 1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93" h="1179">
                    <a:moveTo>
                      <a:pt x="276" y="63"/>
                    </a:moveTo>
                    <a:lnTo>
                      <a:pt x="286" y="127"/>
                    </a:lnTo>
                    <a:lnTo>
                      <a:pt x="286" y="127"/>
                    </a:lnTo>
                    <a:cubicBezTo>
                      <a:pt x="286" y="129"/>
                      <a:pt x="285" y="132"/>
                      <a:pt x="284" y="134"/>
                    </a:cubicBezTo>
                    <a:lnTo>
                      <a:pt x="284" y="134"/>
                    </a:lnTo>
                    <a:cubicBezTo>
                      <a:pt x="282" y="135"/>
                      <a:pt x="280" y="137"/>
                      <a:pt x="277" y="137"/>
                    </a:cubicBezTo>
                    <a:lnTo>
                      <a:pt x="277" y="137"/>
                    </a:lnTo>
                    <a:cubicBezTo>
                      <a:pt x="276" y="138"/>
                      <a:pt x="95" y="162"/>
                      <a:pt x="56" y="282"/>
                    </a:cubicBezTo>
                    <a:lnTo>
                      <a:pt x="56" y="282"/>
                    </a:lnTo>
                    <a:cubicBezTo>
                      <a:pt x="20" y="391"/>
                      <a:pt x="66" y="493"/>
                      <a:pt x="114" y="601"/>
                    </a:cubicBezTo>
                    <a:lnTo>
                      <a:pt x="114" y="601"/>
                    </a:lnTo>
                    <a:cubicBezTo>
                      <a:pt x="141" y="661"/>
                      <a:pt x="169" y="723"/>
                      <a:pt x="182" y="786"/>
                    </a:cubicBezTo>
                    <a:lnTo>
                      <a:pt x="182" y="786"/>
                    </a:lnTo>
                    <a:cubicBezTo>
                      <a:pt x="191" y="830"/>
                      <a:pt x="197" y="875"/>
                      <a:pt x="203" y="919"/>
                    </a:cubicBezTo>
                    <a:lnTo>
                      <a:pt x="203" y="919"/>
                    </a:lnTo>
                    <a:cubicBezTo>
                      <a:pt x="216" y="1028"/>
                      <a:pt x="230" y="1130"/>
                      <a:pt x="291" y="1148"/>
                    </a:cubicBezTo>
                    <a:lnTo>
                      <a:pt x="291" y="1148"/>
                    </a:lnTo>
                    <a:cubicBezTo>
                      <a:pt x="352" y="1166"/>
                      <a:pt x="836" y="1176"/>
                      <a:pt x="946" y="1090"/>
                    </a:cubicBezTo>
                    <a:lnTo>
                      <a:pt x="946" y="1090"/>
                    </a:lnTo>
                    <a:cubicBezTo>
                      <a:pt x="960" y="1080"/>
                      <a:pt x="967" y="1069"/>
                      <a:pt x="966" y="1058"/>
                    </a:cubicBezTo>
                    <a:lnTo>
                      <a:pt x="966" y="1058"/>
                    </a:lnTo>
                    <a:cubicBezTo>
                      <a:pt x="962" y="930"/>
                      <a:pt x="884" y="624"/>
                      <a:pt x="883" y="621"/>
                    </a:cubicBezTo>
                    <a:lnTo>
                      <a:pt x="883" y="621"/>
                    </a:lnTo>
                    <a:cubicBezTo>
                      <a:pt x="882" y="618"/>
                      <a:pt x="883" y="615"/>
                      <a:pt x="885" y="612"/>
                    </a:cubicBezTo>
                    <a:lnTo>
                      <a:pt x="1070" y="388"/>
                    </a:lnTo>
                    <a:lnTo>
                      <a:pt x="1070" y="388"/>
                    </a:lnTo>
                    <a:cubicBezTo>
                      <a:pt x="1043" y="353"/>
                      <a:pt x="910" y="176"/>
                      <a:pt x="842" y="115"/>
                    </a:cubicBezTo>
                    <a:lnTo>
                      <a:pt x="842" y="115"/>
                    </a:lnTo>
                    <a:cubicBezTo>
                      <a:pt x="793" y="70"/>
                      <a:pt x="639" y="92"/>
                      <a:pt x="637" y="92"/>
                    </a:cubicBezTo>
                    <a:lnTo>
                      <a:pt x="637" y="92"/>
                    </a:lnTo>
                    <a:cubicBezTo>
                      <a:pt x="632" y="93"/>
                      <a:pt x="627" y="89"/>
                      <a:pt x="626" y="84"/>
                    </a:cubicBezTo>
                    <a:lnTo>
                      <a:pt x="613" y="20"/>
                    </a:lnTo>
                    <a:lnTo>
                      <a:pt x="613" y="20"/>
                    </a:lnTo>
                    <a:cubicBezTo>
                      <a:pt x="590" y="23"/>
                      <a:pt x="523" y="34"/>
                      <a:pt x="477" y="70"/>
                    </a:cubicBezTo>
                    <a:lnTo>
                      <a:pt x="477" y="70"/>
                    </a:lnTo>
                    <a:cubicBezTo>
                      <a:pt x="475" y="71"/>
                      <a:pt x="472" y="72"/>
                      <a:pt x="470" y="71"/>
                    </a:cubicBezTo>
                    <a:lnTo>
                      <a:pt x="470" y="71"/>
                    </a:lnTo>
                    <a:cubicBezTo>
                      <a:pt x="468" y="71"/>
                      <a:pt x="366" y="50"/>
                      <a:pt x="276" y="63"/>
                    </a:cubicBezTo>
                    <a:close/>
                    <a:moveTo>
                      <a:pt x="488" y="1178"/>
                    </a:moveTo>
                    <a:lnTo>
                      <a:pt x="488" y="1178"/>
                    </a:lnTo>
                    <a:cubicBezTo>
                      <a:pt x="391" y="1178"/>
                      <a:pt x="310" y="1173"/>
                      <a:pt x="286" y="1166"/>
                    </a:cubicBezTo>
                    <a:lnTo>
                      <a:pt x="286" y="1166"/>
                    </a:lnTo>
                    <a:cubicBezTo>
                      <a:pt x="213" y="1145"/>
                      <a:pt x="200" y="1042"/>
                      <a:pt x="184" y="921"/>
                    </a:cubicBezTo>
                    <a:lnTo>
                      <a:pt x="184" y="921"/>
                    </a:lnTo>
                    <a:cubicBezTo>
                      <a:pt x="179" y="878"/>
                      <a:pt x="173" y="833"/>
                      <a:pt x="163" y="790"/>
                    </a:cubicBezTo>
                    <a:lnTo>
                      <a:pt x="163" y="790"/>
                    </a:lnTo>
                    <a:cubicBezTo>
                      <a:pt x="151" y="729"/>
                      <a:pt x="123" y="668"/>
                      <a:pt x="97" y="609"/>
                    </a:cubicBezTo>
                    <a:lnTo>
                      <a:pt x="97" y="609"/>
                    </a:lnTo>
                    <a:cubicBezTo>
                      <a:pt x="50" y="503"/>
                      <a:pt x="0" y="392"/>
                      <a:pt x="37" y="276"/>
                    </a:cubicBezTo>
                    <a:lnTo>
                      <a:pt x="37" y="276"/>
                    </a:lnTo>
                    <a:cubicBezTo>
                      <a:pt x="56" y="222"/>
                      <a:pt x="103" y="178"/>
                      <a:pt x="174" y="148"/>
                    </a:cubicBezTo>
                    <a:lnTo>
                      <a:pt x="174" y="148"/>
                    </a:lnTo>
                    <a:cubicBezTo>
                      <a:pt x="213" y="131"/>
                      <a:pt x="249" y="123"/>
                      <a:pt x="266" y="120"/>
                    </a:cubicBezTo>
                    <a:lnTo>
                      <a:pt x="256" y="57"/>
                    </a:lnTo>
                    <a:lnTo>
                      <a:pt x="256" y="57"/>
                    </a:lnTo>
                    <a:cubicBezTo>
                      <a:pt x="255" y="52"/>
                      <a:pt x="258" y="47"/>
                      <a:pt x="264" y="46"/>
                    </a:cubicBezTo>
                    <a:lnTo>
                      <a:pt x="264" y="46"/>
                    </a:lnTo>
                    <a:cubicBezTo>
                      <a:pt x="350" y="31"/>
                      <a:pt x="448" y="48"/>
                      <a:pt x="469" y="53"/>
                    </a:cubicBezTo>
                    <a:lnTo>
                      <a:pt x="469" y="53"/>
                    </a:lnTo>
                    <a:cubicBezTo>
                      <a:pt x="530" y="9"/>
                      <a:pt x="616" y="1"/>
                      <a:pt x="620" y="1"/>
                    </a:cubicBezTo>
                    <a:lnTo>
                      <a:pt x="620" y="1"/>
                    </a:lnTo>
                    <a:cubicBezTo>
                      <a:pt x="624" y="0"/>
                      <a:pt x="628" y="4"/>
                      <a:pt x="629" y="8"/>
                    </a:cubicBezTo>
                    <a:lnTo>
                      <a:pt x="643" y="72"/>
                    </a:lnTo>
                    <a:lnTo>
                      <a:pt x="643" y="72"/>
                    </a:lnTo>
                    <a:cubicBezTo>
                      <a:pt x="678" y="69"/>
                      <a:pt x="806" y="57"/>
                      <a:pt x="854" y="101"/>
                    </a:cubicBezTo>
                    <a:lnTo>
                      <a:pt x="854" y="101"/>
                    </a:lnTo>
                    <a:cubicBezTo>
                      <a:pt x="931" y="169"/>
                      <a:pt x="1083" y="374"/>
                      <a:pt x="1089" y="382"/>
                    </a:cubicBezTo>
                    <a:lnTo>
                      <a:pt x="1089" y="382"/>
                    </a:lnTo>
                    <a:cubicBezTo>
                      <a:pt x="1092" y="385"/>
                      <a:pt x="1092" y="391"/>
                      <a:pt x="1089" y="394"/>
                    </a:cubicBezTo>
                    <a:lnTo>
                      <a:pt x="903" y="621"/>
                    </a:lnTo>
                    <a:lnTo>
                      <a:pt x="903" y="621"/>
                    </a:lnTo>
                    <a:cubicBezTo>
                      <a:pt x="913" y="661"/>
                      <a:pt x="981" y="934"/>
                      <a:pt x="984" y="1057"/>
                    </a:cubicBezTo>
                    <a:lnTo>
                      <a:pt x="984" y="1057"/>
                    </a:lnTo>
                    <a:cubicBezTo>
                      <a:pt x="984" y="1075"/>
                      <a:pt x="976" y="1091"/>
                      <a:pt x="958" y="1105"/>
                    </a:cubicBezTo>
                    <a:lnTo>
                      <a:pt x="958" y="1105"/>
                    </a:lnTo>
                    <a:cubicBezTo>
                      <a:pt x="895" y="1154"/>
                      <a:pt x="729" y="1171"/>
                      <a:pt x="602" y="1176"/>
                    </a:cubicBezTo>
                    <a:lnTo>
                      <a:pt x="602" y="1176"/>
                    </a:lnTo>
                    <a:cubicBezTo>
                      <a:pt x="563" y="1177"/>
                      <a:pt x="524" y="1178"/>
                      <a:pt x="488" y="1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66">
                <a:extLst>
                  <a:ext uri="{FF2B5EF4-FFF2-40B4-BE49-F238E27FC236}">
                    <a16:creationId xmlns:a16="http://schemas.microsoft.com/office/drawing/2014/main" id="{511DFAEB-9F36-4E97-8ABB-C040AAC483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4076" y="8414051"/>
                <a:ext cx="98110" cy="341427"/>
              </a:xfrm>
              <a:custGeom>
                <a:avLst/>
                <a:gdLst>
                  <a:gd name="T0" fmla="*/ 99 w 111"/>
                  <a:gd name="T1" fmla="*/ 383 h 384"/>
                  <a:gd name="T2" fmla="*/ 99 w 111"/>
                  <a:gd name="T3" fmla="*/ 383 h 384"/>
                  <a:gd name="T4" fmla="*/ 90 w 111"/>
                  <a:gd name="T5" fmla="*/ 375 h 384"/>
                  <a:gd name="T6" fmla="*/ 90 w 111"/>
                  <a:gd name="T7" fmla="*/ 375 h 384"/>
                  <a:gd name="T8" fmla="*/ 1 w 111"/>
                  <a:gd name="T9" fmla="*/ 12 h 384"/>
                  <a:gd name="T10" fmla="*/ 1 w 111"/>
                  <a:gd name="T11" fmla="*/ 12 h 384"/>
                  <a:gd name="T12" fmla="*/ 8 w 111"/>
                  <a:gd name="T13" fmla="*/ 1 h 384"/>
                  <a:gd name="T14" fmla="*/ 8 w 111"/>
                  <a:gd name="T15" fmla="*/ 1 h 384"/>
                  <a:gd name="T16" fmla="*/ 19 w 111"/>
                  <a:gd name="T17" fmla="*/ 8 h 384"/>
                  <a:gd name="T18" fmla="*/ 19 w 111"/>
                  <a:gd name="T19" fmla="*/ 8 h 384"/>
                  <a:gd name="T20" fmla="*/ 109 w 111"/>
                  <a:gd name="T21" fmla="*/ 372 h 384"/>
                  <a:gd name="T22" fmla="*/ 109 w 111"/>
                  <a:gd name="T23" fmla="*/ 372 h 384"/>
                  <a:gd name="T24" fmla="*/ 102 w 111"/>
                  <a:gd name="T25" fmla="*/ 383 h 384"/>
                  <a:gd name="T26" fmla="*/ 102 w 111"/>
                  <a:gd name="T27" fmla="*/ 383 h 384"/>
                  <a:gd name="T28" fmla="*/ 99 w 111"/>
                  <a:gd name="T29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" h="384">
                    <a:moveTo>
                      <a:pt x="99" y="383"/>
                    </a:moveTo>
                    <a:lnTo>
                      <a:pt x="99" y="383"/>
                    </a:lnTo>
                    <a:cubicBezTo>
                      <a:pt x="95" y="383"/>
                      <a:pt x="91" y="381"/>
                      <a:pt x="90" y="375"/>
                    </a:cubicBezTo>
                    <a:lnTo>
                      <a:pt x="90" y="375"/>
                    </a:lnTo>
                    <a:cubicBezTo>
                      <a:pt x="62" y="225"/>
                      <a:pt x="2" y="15"/>
                      <a:pt x="1" y="12"/>
                    </a:cubicBezTo>
                    <a:lnTo>
                      <a:pt x="1" y="12"/>
                    </a:lnTo>
                    <a:cubicBezTo>
                      <a:pt x="0" y="8"/>
                      <a:pt x="3" y="3"/>
                      <a:pt x="8" y="1"/>
                    </a:cubicBezTo>
                    <a:lnTo>
                      <a:pt x="8" y="1"/>
                    </a:lnTo>
                    <a:cubicBezTo>
                      <a:pt x="13" y="0"/>
                      <a:pt x="18" y="3"/>
                      <a:pt x="19" y="8"/>
                    </a:cubicBezTo>
                    <a:lnTo>
                      <a:pt x="19" y="8"/>
                    </a:lnTo>
                    <a:cubicBezTo>
                      <a:pt x="20" y="10"/>
                      <a:pt x="80" y="221"/>
                      <a:pt x="109" y="372"/>
                    </a:cubicBezTo>
                    <a:lnTo>
                      <a:pt x="109" y="372"/>
                    </a:lnTo>
                    <a:cubicBezTo>
                      <a:pt x="110" y="377"/>
                      <a:pt x="106" y="382"/>
                      <a:pt x="102" y="383"/>
                    </a:cubicBezTo>
                    <a:lnTo>
                      <a:pt x="102" y="383"/>
                    </a:lnTo>
                    <a:cubicBezTo>
                      <a:pt x="100" y="383"/>
                      <a:pt x="100" y="383"/>
                      <a:pt x="99" y="3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67">
                <a:extLst>
                  <a:ext uri="{FF2B5EF4-FFF2-40B4-BE49-F238E27FC236}">
                    <a16:creationId xmlns:a16="http://schemas.microsoft.com/office/drawing/2014/main" id="{7DC8A542-D397-4451-B168-33F016BF0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72186" y="8520010"/>
                <a:ext cx="39245" cy="39245"/>
              </a:xfrm>
              <a:custGeom>
                <a:avLst/>
                <a:gdLst>
                  <a:gd name="T0" fmla="*/ 44 w 45"/>
                  <a:gd name="T1" fmla="*/ 22 h 44"/>
                  <a:gd name="T2" fmla="*/ 44 w 45"/>
                  <a:gd name="T3" fmla="*/ 22 h 44"/>
                  <a:gd name="T4" fmla="*/ 22 w 45"/>
                  <a:gd name="T5" fmla="*/ 43 h 44"/>
                  <a:gd name="T6" fmla="*/ 22 w 45"/>
                  <a:gd name="T7" fmla="*/ 43 h 44"/>
                  <a:gd name="T8" fmla="*/ 0 w 45"/>
                  <a:gd name="T9" fmla="*/ 22 h 44"/>
                  <a:gd name="T10" fmla="*/ 0 w 45"/>
                  <a:gd name="T11" fmla="*/ 22 h 44"/>
                  <a:gd name="T12" fmla="*/ 22 w 45"/>
                  <a:gd name="T13" fmla="*/ 0 h 44"/>
                  <a:gd name="T14" fmla="*/ 22 w 45"/>
                  <a:gd name="T15" fmla="*/ 0 h 44"/>
                  <a:gd name="T16" fmla="*/ 44 w 45"/>
                  <a:gd name="T17" fmla="*/ 2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" h="44">
                    <a:moveTo>
                      <a:pt x="44" y="22"/>
                    </a:moveTo>
                    <a:lnTo>
                      <a:pt x="44" y="22"/>
                    </a:lnTo>
                    <a:cubicBezTo>
                      <a:pt x="44" y="34"/>
                      <a:pt x="35" y="43"/>
                      <a:pt x="22" y="43"/>
                    </a:cubicBezTo>
                    <a:lnTo>
                      <a:pt x="22" y="43"/>
                    </a:lnTo>
                    <a:cubicBezTo>
                      <a:pt x="9" y="43"/>
                      <a:pt x="0" y="34"/>
                      <a:pt x="0" y="22"/>
                    </a:cubicBezTo>
                    <a:lnTo>
                      <a:pt x="0" y="22"/>
                    </a:lnTo>
                    <a:cubicBezTo>
                      <a:pt x="0" y="10"/>
                      <a:pt x="9" y="0"/>
                      <a:pt x="22" y="0"/>
                    </a:cubicBezTo>
                    <a:lnTo>
                      <a:pt x="22" y="0"/>
                    </a:lnTo>
                    <a:cubicBezTo>
                      <a:pt x="35" y="0"/>
                      <a:pt x="44" y="10"/>
                      <a:pt x="44" y="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68">
                <a:extLst>
                  <a:ext uri="{FF2B5EF4-FFF2-40B4-BE49-F238E27FC236}">
                    <a16:creationId xmlns:a16="http://schemas.microsoft.com/office/drawing/2014/main" id="{37D64801-954A-4590-AAE5-691DE5D70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7508" y="8637744"/>
                <a:ext cx="39245" cy="39245"/>
              </a:xfrm>
              <a:custGeom>
                <a:avLst/>
                <a:gdLst>
                  <a:gd name="T0" fmla="*/ 45 w 46"/>
                  <a:gd name="T1" fmla="*/ 21 h 44"/>
                  <a:gd name="T2" fmla="*/ 45 w 46"/>
                  <a:gd name="T3" fmla="*/ 21 h 44"/>
                  <a:gd name="T4" fmla="*/ 22 w 46"/>
                  <a:gd name="T5" fmla="*/ 43 h 44"/>
                  <a:gd name="T6" fmla="*/ 22 w 46"/>
                  <a:gd name="T7" fmla="*/ 43 h 44"/>
                  <a:gd name="T8" fmla="*/ 0 w 46"/>
                  <a:gd name="T9" fmla="*/ 21 h 44"/>
                  <a:gd name="T10" fmla="*/ 0 w 46"/>
                  <a:gd name="T11" fmla="*/ 21 h 44"/>
                  <a:gd name="T12" fmla="*/ 22 w 46"/>
                  <a:gd name="T13" fmla="*/ 0 h 44"/>
                  <a:gd name="T14" fmla="*/ 22 w 46"/>
                  <a:gd name="T15" fmla="*/ 0 h 44"/>
                  <a:gd name="T16" fmla="*/ 45 w 46"/>
                  <a:gd name="T17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44">
                    <a:moveTo>
                      <a:pt x="45" y="21"/>
                    </a:moveTo>
                    <a:lnTo>
                      <a:pt x="45" y="21"/>
                    </a:lnTo>
                    <a:cubicBezTo>
                      <a:pt x="45" y="33"/>
                      <a:pt x="35" y="43"/>
                      <a:pt x="22" y="43"/>
                    </a:cubicBezTo>
                    <a:lnTo>
                      <a:pt x="22" y="43"/>
                    </a:lnTo>
                    <a:cubicBezTo>
                      <a:pt x="10" y="43"/>
                      <a:pt x="0" y="33"/>
                      <a:pt x="0" y="21"/>
                    </a:cubicBezTo>
                    <a:lnTo>
                      <a:pt x="0" y="21"/>
                    </a:lnTo>
                    <a:cubicBezTo>
                      <a:pt x="0" y="10"/>
                      <a:pt x="10" y="0"/>
                      <a:pt x="22" y="0"/>
                    </a:cubicBezTo>
                    <a:lnTo>
                      <a:pt x="22" y="0"/>
                    </a:lnTo>
                    <a:cubicBezTo>
                      <a:pt x="35" y="0"/>
                      <a:pt x="45" y="10"/>
                      <a:pt x="45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69">
                <a:extLst>
                  <a:ext uri="{FF2B5EF4-FFF2-40B4-BE49-F238E27FC236}">
                    <a16:creationId xmlns:a16="http://schemas.microsoft.com/office/drawing/2014/main" id="{4BD1167F-80A4-458C-AC1E-1C945CF3E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0380" y="9034116"/>
                <a:ext cx="78489" cy="102036"/>
              </a:xfrm>
              <a:custGeom>
                <a:avLst/>
                <a:gdLst>
                  <a:gd name="T0" fmla="*/ 78 w 90"/>
                  <a:gd name="T1" fmla="*/ 113 h 114"/>
                  <a:gd name="T2" fmla="*/ 78 w 90"/>
                  <a:gd name="T3" fmla="*/ 113 h 114"/>
                  <a:gd name="T4" fmla="*/ 70 w 90"/>
                  <a:gd name="T5" fmla="*/ 109 h 114"/>
                  <a:gd name="T6" fmla="*/ 3 w 90"/>
                  <a:gd name="T7" fmla="*/ 16 h 114"/>
                  <a:gd name="T8" fmla="*/ 3 w 90"/>
                  <a:gd name="T9" fmla="*/ 16 h 114"/>
                  <a:gd name="T10" fmla="*/ 5 w 90"/>
                  <a:gd name="T11" fmla="*/ 3 h 114"/>
                  <a:gd name="T12" fmla="*/ 5 w 90"/>
                  <a:gd name="T13" fmla="*/ 3 h 114"/>
                  <a:gd name="T14" fmla="*/ 19 w 90"/>
                  <a:gd name="T15" fmla="*/ 5 h 114"/>
                  <a:gd name="T16" fmla="*/ 85 w 90"/>
                  <a:gd name="T17" fmla="*/ 98 h 114"/>
                  <a:gd name="T18" fmla="*/ 85 w 90"/>
                  <a:gd name="T19" fmla="*/ 98 h 114"/>
                  <a:gd name="T20" fmla="*/ 84 w 90"/>
                  <a:gd name="T21" fmla="*/ 111 h 114"/>
                  <a:gd name="T22" fmla="*/ 84 w 90"/>
                  <a:gd name="T23" fmla="*/ 111 h 114"/>
                  <a:gd name="T24" fmla="*/ 78 w 90"/>
                  <a:gd name="T2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114">
                    <a:moveTo>
                      <a:pt x="78" y="113"/>
                    </a:moveTo>
                    <a:lnTo>
                      <a:pt x="78" y="113"/>
                    </a:lnTo>
                    <a:cubicBezTo>
                      <a:pt x="75" y="113"/>
                      <a:pt x="72" y="112"/>
                      <a:pt x="70" y="109"/>
                    </a:cubicBez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1"/>
                      <a:pt x="2" y="5"/>
                      <a:pt x="5" y="3"/>
                    </a:cubicBezTo>
                    <a:lnTo>
                      <a:pt x="5" y="3"/>
                    </a:lnTo>
                    <a:cubicBezTo>
                      <a:pt x="9" y="0"/>
                      <a:pt x="15" y="0"/>
                      <a:pt x="19" y="5"/>
                    </a:cubicBezTo>
                    <a:lnTo>
                      <a:pt x="85" y="98"/>
                    </a:lnTo>
                    <a:lnTo>
                      <a:pt x="85" y="98"/>
                    </a:lnTo>
                    <a:cubicBezTo>
                      <a:pt x="89" y="102"/>
                      <a:pt x="87" y="108"/>
                      <a:pt x="84" y="111"/>
                    </a:cubicBezTo>
                    <a:lnTo>
                      <a:pt x="84" y="111"/>
                    </a:lnTo>
                    <a:cubicBezTo>
                      <a:pt x="82" y="113"/>
                      <a:pt x="79" y="113"/>
                      <a:pt x="78" y="1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70">
                <a:extLst>
                  <a:ext uri="{FF2B5EF4-FFF2-40B4-BE49-F238E27FC236}">
                    <a16:creationId xmlns:a16="http://schemas.microsoft.com/office/drawing/2014/main" id="{DBF26844-9331-435B-B3A0-FA0EF864D4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4076" y="8896758"/>
                <a:ext cx="70640" cy="82415"/>
              </a:xfrm>
              <a:custGeom>
                <a:avLst/>
                <a:gdLst>
                  <a:gd name="T0" fmla="*/ 68 w 79"/>
                  <a:gd name="T1" fmla="*/ 93 h 94"/>
                  <a:gd name="T2" fmla="*/ 68 w 79"/>
                  <a:gd name="T3" fmla="*/ 93 h 94"/>
                  <a:gd name="T4" fmla="*/ 60 w 79"/>
                  <a:gd name="T5" fmla="*/ 89 h 94"/>
                  <a:gd name="T6" fmla="*/ 3 w 79"/>
                  <a:gd name="T7" fmla="*/ 16 h 94"/>
                  <a:gd name="T8" fmla="*/ 3 w 79"/>
                  <a:gd name="T9" fmla="*/ 16 h 94"/>
                  <a:gd name="T10" fmla="*/ 5 w 79"/>
                  <a:gd name="T11" fmla="*/ 3 h 94"/>
                  <a:gd name="T12" fmla="*/ 5 w 79"/>
                  <a:gd name="T13" fmla="*/ 3 h 94"/>
                  <a:gd name="T14" fmla="*/ 17 w 79"/>
                  <a:gd name="T15" fmla="*/ 4 h 94"/>
                  <a:gd name="T16" fmla="*/ 75 w 79"/>
                  <a:gd name="T17" fmla="*/ 77 h 94"/>
                  <a:gd name="T18" fmla="*/ 75 w 79"/>
                  <a:gd name="T19" fmla="*/ 77 h 94"/>
                  <a:gd name="T20" fmla="*/ 73 w 79"/>
                  <a:gd name="T21" fmla="*/ 90 h 94"/>
                  <a:gd name="T22" fmla="*/ 73 w 79"/>
                  <a:gd name="T23" fmla="*/ 90 h 94"/>
                  <a:gd name="T24" fmla="*/ 68 w 79"/>
                  <a:gd name="T25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" h="94">
                    <a:moveTo>
                      <a:pt x="68" y="93"/>
                    </a:moveTo>
                    <a:lnTo>
                      <a:pt x="68" y="93"/>
                    </a:lnTo>
                    <a:cubicBezTo>
                      <a:pt x="65" y="93"/>
                      <a:pt x="62" y="91"/>
                      <a:pt x="60" y="89"/>
                    </a:cubicBezTo>
                    <a:lnTo>
                      <a:pt x="3" y="16"/>
                    </a:lnTo>
                    <a:lnTo>
                      <a:pt x="3" y="16"/>
                    </a:lnTo>
                    <a:cubicBezTo>
                      <a:pt x="0" y="11"/>
                      <a:pt x="0" y="5"/>
                      <a:pt x="5" y="3"/>
                    </a:cubicBezTo>
                    <a:lnTo>
                      <a:pt x="5" y="3"/>
                    </a:lnTo>
                    <a:cubicBezTo>
                      <a:pt x="9" y="0"/>
                      <a:pt x="15" y="0"/>
                      <a:pt x="17" y="4"/>
                    </a:cubicBezTo>
                    <a:lnTo>
                      <a:pt x="75" y="77"/>
                    </a:lnTo>
                    <a:lnTo>
                      <a:pt x="75" y="77"/>
                    </a:lnTo>
                    <a:cubicBezTo>
                      <a:pt x="78" y="82"/>
                      <a:pt x="77" y="88"/>
                      <a:pt x="73" y="90"/>
                    </a:cubicBezTo>
                    <a:lnTo>
                      <a:pt x="73" y="90"/>
                    </a:lnTo>
                    <a:cubicBezTo>
                      <a:pt x="71" y="92"/>
                      <a:pt x="69" y="93"/>
                      <a:pt x="68" y="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71">
                <a:extLst>
                  <a:ext uri="{FF2B5EF4-FFF2-40B4-BE49-F238E27FC236}">
                    <a16:creationId xmlns:a16="http://schemas.microsoft.com/office/drawing/2014/main" id="{3A7B495E-D117-4F42-93D7-BA219A1F1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8673" y="8712310"/>
                <a:ext cx="757420" cy="412067"/>
              </a:xfrm>
              <a:custGeom>
                <a:avLst/>
                <a:gdLst>
                  <a:gd name="T0" fmla="*/ 0 w 851"/>
                  <a:gd name="T1" fmla="*/ 230 h 461"/>
                  <a:gd name="T2" fmla="*/ 0 w 851"/>
                  <a:gd name="T3" fmla="*/ 230 h 461"/>
                  <a:gd name="T4" fmla="*/ 305 w 851"/>
                  <a:gd name="T5" fmla="*/ 435 h 461"/>
                  <a:gd name="T6" fmla="*/ 305 w 851"/>
                  <a:gd name="T7" fmla="*/ 435 h 461"/>
                  <a:gd name="T8" fmla="*/ 850 w 851"/>
                  <a:gd name="T9" fmla="*/ 180 h 461"/>
                  <a:gd name="T10" fmla="*/ 850 w 851"/>
                  <a:gd name="T11" fmla="*/ 40 h 461"/>
                  <a:gd name="T12" fmla="*/ 381 w 851"/>
                  <a:gd name="T13" fmla="*/ 185 h 461"/>
                  <a:gd name="T14" fmla="*/ 188 w 851"/>
                  <a:gd name="T15" fmla="*/ 0 h 461"/>
                  <a:gd name="T16" fmla="*/ 0 w 851"/>
                  <a:gd name="T17" fmla="*/ 23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1" h="461">
                    <a:moveTo>
                      <a:pt x="0" y="230"/>
                    </a:moveTo>
                    <a:lnTo>
                      <a:pt x="0" y="230"/>
                    </a:lnTo>
                    <a:cubicBezTo>
                      <a:pt x="0" y="230"/>
                      <a:pt x="162" y="409"/>
                      <a:pt x="305" y="435"/>
                    </a:cubicBezTo>
                    <a:lnTo>
                      <a:pt x="305" y="435"/>
                    </a:lnTo>
                    <a:cubicBezTo>
                      <a:pt x="449" y="460"/>
                      <a:pt x="850" y="180"/>
                      <a:pt x="850" y="180"/>
                    </a:cubicBezTo>
                    <a:lnTo>
                      <a:pt x="850" y="40"/>
                    </a:lnTo>
                    <a:lnTo>
                      <a:pt x="381" y="185"/>
                    </a:lnTo>
                    <a:lnTo>
                      <a:pt x="188" y="0"/>
                    </a:lnTo>
                    <a:lnTo>
                      <a:pt x="0" y="2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72">
                <a:extLst>
                  <a:ext uri="{FF2B5EF4-FFF2-40B4-BE49-F238E27FC236}">
                    <a16:creationId xmlns:a16="http://schemas.microsoft.com/office/drawing/2014/main" id="{B937B066-759A-4C8A-B34D-FDFAE2884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46899" y="8704461"/>
                <a:ext cx="777044" cy="408144"/>
              </a:xfrm>
              <a:custGeom>
                <a:avLst/>
                <a:gdLst>
                  <a:gd name="T0" fmla="*/ 23 w 872"/>
                  <a:gd name="T1" fmla="*/ 239 h 459"/>
                  <a:gd name="T2" fmla="*/ 23 w 872"/>
                  <a:gd name="T3" fmla="*/ 239 h 459"/>
                  <a:gd name="T4" fmla="*/ 317 w 872"/>
                  <a:gd name="T5" fmla="*/ 434 h 459"/>
                  <a:gd name="T6" fmla="*/ 317 w 872"/>
                  <a:gd name="T7" fmla="*/ 434 h 459"/>
                  <a:gd name="T8" fmla="*/ 852 w 872"/>
                  <a:gd name="T9" fmla="*/ 184 h 459"/>
                  <a:gd name="T10" fmla="*/ 852 w 872"/>
                  <a:gd name="T11" fmla="*/ 62 h 459"/>
                  <a:gd name="T12" fmla="*/ 395 w 872"/>
                  <a:gd name="T13" fmla="*/ 203 h 459"/>
                  <a:gd name="T14" fmla="*/ 395 w 872"/>
                  <a:gd name="T15" fmla="*/ 203 h 459"/>
                  <a:gd name="T16" fmla="*/ 386 w 872"/>
                  <a:gd name="T17" fmla="*/ 201 h 459"/>
                  <a:gd name="T18" fmla="*/ 200 w 872"/>
                  <a:gd name="T19" fmla="*/ 23 h 459"/>
                  <a:gd name="T20" fmla="*/ 23 w 872"/>
                  <a:gd name="T21" fmla="*/ 239 h 459"/>
                  <a:gd name="T22" fmla="*/ 335 w 872"/>
                  <a:gd name="T23" fmla="*/ 454 h 459"/>
                  <a:gd name="T24" fmla="*/ 335 w 872"/>
                  <a:gd name="T25" fmla="*/ 454 h 459"/>
                  <a:gd name="T26" fmla="*/ 315 w 872"/>
                  <a:gd name="T27" fmla="*/ 453 h 459"/>
                  <a:gd name="T28" fmla="*/ 315 w 872"/>
                  <a:gd name="T29" fmla="*/ 453 h 459"/>
                  <a:gd name="T30" fmla="*/ 4 w 872"/>
                  <a:gd name="T31" fmla="*/ 246 h 459"/>
                  <a:gd name="T32" fmla="*/ 4 w 872"/>
                  <a:gd name="T33" fmla="*/ 246 h 459"/>
                  <a:gd name="T34" fmla="*/ 3 w 872"/>
                  <a:gd name="T35" fmla="*/ 233 h 459"/>
                  <a:gd name="T36" fmla="*/ 192 w 872"/>
                  <a:gd name="T37" fmla="*/ 3 h 459"/>
                  <a:gd name="T38" fmla="*/ 192 w 872"/>
                  <a:gd name="T39" fmla="*/ 3 h 459"/>
                  <a:gd name="T40" fmla="*/ 199 w 872"/>
                  <a:gd name="T41" fmla="*/ 0 h 459"/>
                  <a:gd name="T42" fmla="*/ 199 w 872"/>
                  <a:gd name="T43" fmla="*/ 0 h 459"/>
                  <a:gd name="T44" fmla="*/ 206 w 872"/>
                  <a:gd name="T45" fmla="*/ 2 h 459"/>
                  <a:gd name="T46" fmla="*/ 394 w 872"/>
                  <a:gd name="T47" fmla="*/ 184 h 459"/>
                  <a:gd name="T48" fmla="*/ 858 w 872"/>
                  <a:gd name="T49" fmla="*/ 41 h 459"/>
                  <a:gd name="T50" fmla="*/ 858 w 872"/>
                  <a:gd name="T51" fmla="*/ 41 h 459"/>
                  <a:gd name="T52" fmla="*/ 866 w 872"/>
                  <a:gd name="T53" fmla="*/ 42 h 459"/>
                  <a:gd name="T54" fmla="*/ 866 w 872"/>
                  <a:gd name="T55" fmla="*/ 42 h 459"/>
                  <a:gd name="T56" fmla="*/ 871 w 872"/>
                  <a:gd name="T57" fmla="*/ 49 h 459"/>
                  <a:gd name="T58" fmla="*/ 871 w 872"/>
                  <a:gd name="T59" fmla="*/ 189 h 459"/>
                  <a:gd name="T60" fmla="*/ 871 w 872"/>
                  <a:gd name="T61" fmla="*/ 189 h 459"/>
                  <a:gd name="T62" fmla="*/ 866 w 872"/>
                  <a:gd name="T63" fmla="*/ 197 h 459"/>
                  <a:gd name="T64" fmla="*/ 866 w 872"/>
                  <a:gd name="T65" fmla="*/ 197 h 459"/>
                  <a:gd name="T66" fmla="*/ 335 w 872"/>
                  <a:gd name="T67" fmla="*/ 454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2" h="459">
                    <a:moveTo>
                      <a:pt x="23" y="239"/>
                    </a:moveTo>
                    <a:lnTo>
                      <a:pt x="23" y="239"/>
                    </a:lnTo>
                    <a:cubicBezTo>
                      <a:pt x="52" y="270"/>
                      <a:pt x="194" y="412"/>
                      <a:pt x="317" y="434"/>
                    </a:cubicBezTo>
                    <a:lnTo>
                      <a:pt x="317" y="434"/>
                    </a:lnTo>
                    <a:cubicBezTo>
                      <a:pt x="447" y="458"/>
                      <a:pt x="810" y="213"/>
                      <a:pt x="852" y="184"/>
                    </a:cubicBezTo>
                    <a:lnTo>
                      <a:pt x="852" y="62"/>
                    </a:lnTo>
                    <a:lnTo>
                      <a:pt x="395" y="203"/>
                    </a:lnTo>
                    <a:lnTo>
                      <a:pt x="395" y="203"/>
                    </a:lnTo>
                    <a:cubicBezTo>
                      <a:pt x="392" y="204"/>
                      <a:pt x="388" y="203"/>
                      <a:pt x="386" y="201"/>
                    </a:cubicBezTo>
                    <a:lnTo>
                      <a:pt x="200" y="23"/>
                    </a:lnTo>
                    <a:lnTo>
                      <a:pt x="23" y="239"/>
                    </a:lnTo>
                    <a:close/>
                    <a:moveTo>
                      <a:pt x="335" y="454"/>
                    </a:moveTo>
                    <a:lnTo>
                      <a:pt x="335" y="454"/>
                    </a:lnTo>
                    <a:cubicBezTo>
                      <a:pt x="329" y="454"/>
                      <a:pt x="321" y="454"/>
                      <a:pt x="315" y="453"/>
                    </a:cubicBezTo>
                    <a:lnTo>
                      <a:pt x="315" y="453"/>
                    </a:lnTo>
                    <a:cubicBezTo>
                      <a:pt x="170" y="427"/>
                      <a:pt x="11" y="253"/>
                      <a:pt x="4" y="246"/>
                    </a:cubicBezTo>
                    <a:lnTo>
                      <a:pt x="4" y="246"/>
                    </a:lnTo>
                    <a:cubicBezTo>
                      <a:pt x="0" y="243"/>
                      <a:pt x="0" y="238"/>
                      <a:pt x="3" y="233"/>
                    </a:cubicBezTo>
                    <a:lnTo>
                      <a:pt x="192" y="3"/>
                    </a:lnTo>
                    <a:lnTo>
                      <a:pt x="192" y="3"/>
                    </a:lnTo>
                    <a:cubicBezTo>
                      <a:pt x="194" y="1"/>
                      <a:pt x="197" y="0"/>
                      <a:pt x="199" y="0"/>
                    </a:cubicBezTo>
                    <a:lnTo>
                      <a:pt x="199" y="0"/>
                    </a:lnTo>
                    <a:cubicBezTo>
                      <a:pt x="202" y="0"/>
                      <a:pt x="204" y="0"/>
                      <a:pt x="206" y="2"/>
                    </a:cubicBezTo>
                    <a:lnTo>
                      <a:pt x="394" y="184"/>
                    </a:lnTo>
                    <a:lnTo>
                      <a:pt x="858" y="41"/>
                    </a:lnTo>
                    <a:lnTo>
                      <a:pt x="858" y="41"/>
                    </a:lnTo>
                    <a:cubicBezTo>
                      <a:pt x="861" y="40"/>
                      <a:pt x="865" y="41"/>
                      <a:pt x="866" y="42"/>
                    </a:cubicBezTo>
                    <a:lnTo>
                      <a:pt x="866" y="42"/>
                    </a:lnTo>
                    <a:cubicBezTo>
                      <a:pt x="869" y="44"/>
                      <a:pt x="871" y="47"/>
                      <a:pt x="871" y="49"/>
                    </a:cubicBezTo>
                    <a:lnTo>
                      <a:pt x="871" y="189"/>
                    </a:lnTo>
                    <a:lnTo>
                      <a:pt x="871" y="189"/>
                    </a:lnTo>
                    <a:cubicBezTo>
                      <a:pt x="871" y="192"/>
                      <a:pt x="869" y="195"/>
                      <a:pt x="866" y="197"/>
                    </a:cubicBezTo>
                    <a:lnTo>
                      <a:pt x="866" y="197"/>
                    </a:lnTo>
                    <a:cubicBezTo>
                      <a:pt x="851" y="208"/>
                      <a:pt x="495" y="454"/>
                      <a:pt x="335" y="4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73">
                <a:extLst>
                  <a:ext uri="{FF2B5EF4-FFF2-40B4-BE49-F238E27FC236}">
                    <a16:creationId xmlns:a16="http://schemas.microsoft.com/office/drawing/2014/main" id="{4F147E36-04AE-4C2F-A1F3-AAC72FB40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4601" y="9881800"/>
                <a:ext cx="66715" cy="227619"/>
              </a:xfrm>
              <a:custGeom>
                <a:avLst/>
                <a:gdLst>
                  <a:gd name="T0" fmla="*/ 10 w 76"/>
                  <a:gd name="T1" fmla="*/ 255 h 256"/>
                  <a:gd name="T2" fmla="*/ 10 w 76"/>
                  <a:gd name="T3" fmla="*/ 255 h 256"/>
                  <a:gd name="T4" fmla="*/ 8 w 76"/>
                  <a:gd name="T5" fmla="*/ 255 h 256"/>
                  <a:gd name="T6" fmla="*/ 8 w 76"/>
                  <a:gd name="T7" fmla="*/ 255 h 256"/>
                  <a:gd name="T8" fmla="*/ 1 w 76"/>
                  <a:gd name="T9" fmla="*/ 243 h 256"/>
                  <a:gd name="T10" fmla="*/ 1 w 76"/>
                  <a:gd name="T11" fmla="*/ 243 h 256"/>
                  <a:gd name="T12" fmla="*/ 55 w 76"/>
                  <a:gd name="T13" fmla="*/ 8 h 256"/>
                  <a:gd name="T14" fmla="*/ 55 w 76"/>
                  <a:gd name="T15" fmla="*/ 8 h 256"/>
                  <a:gd name="T16" fmla="*/ 67 w 76"/>
                  <a:gd name="T17" fmla="*/ 1 h 256"/>
                  <a:gd name="T18" fmla="*/ 67 w 76"/>
                  <a:gd name="T19" fmla="*/ 1 h 256"/>
                  <a:gd name="T20" fmla="*/ 75 w 76"/>
                  <a:gd name="T21" fmla="*/ 13 h 256"/>
                  <a:gd name="T22" fmla="*/ 75 w 76"/>
                  <a:gd name="T23" fmla="*/ 13 h 256"/>
                  <a:gd name="T24" fmla="*/ 19 w 76"/>
                  <a:gd name="T25" fmla="*/ 248 h 256"/>
                  <a:gd name="T26" fmla="*/ 19 w 76"/>
                  <a:gd name="T27" fmla="*/ 248 h 256"/>
                  <a:gd name="T28" fmla="*/ 10 w 76"/>
                  <a:gd name="T2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6" h="256">
                    <a:moveTo>
                      <a:pt x="10" y="255"/>
                    </a:moveTo>
                    <a:lnTo>
                      <a:pt x="10" y="255"/>
                    </a:lnTo>
                    <a:cubicBezTo>
                      <a:pt x="9" y="255"/>
                      <a:pt x="9" y="255"/>
                      <a:pt x="8" y="255"/>
                    </a:cubicBezTo>
                    <a:lnTo>
                      <a:pt x="8" y="255"/>
                    </a:lnTo>
                    <a:cubicBezTo>
                      <a:pt x="2" y="253"/>
                      <a:pt x="0" y="248"/>
                      <a:pt x="1" y="243"/>
                    </a:cubicBezTo>
                    <a:lnTo>
                      <a:pt x="1" y="243"/>
                    </a:lnTo>
                    <a:cubicBezTo>
                      <a:pt x="2" y="242"/>
                      <a:pt x="32" y="131"/>
                      <a:pt x="55" y="8"/>
                    </a:cubicBezTo>
                    <a:lnTo>
                      <a:pt x="55" y="8"/>
                    </a:lnTo>
                    <a:cubicBezTo>
                      <a:pt x="58" y="4"/>
                      <a:pt x="62" y="0"/>
                      <a:pt x="67" y="1"/>
                    </a:cubicBezTo>
                    <a:lnTo>
                      <a:pt x="67" y="1"/>
                    </a:lnTo>
                    <a:cubicBezTo>
                      <a:pt x="72" y="2"/>
                      <a:pt x="75" y="7"/>
                      <a:pt x="75" y="13"/>
                    </a:cubicBezTo>
                    <a:lnTo>
                      <a:pt x="75" y="13"/>
                    </a:lnTo>
                    <a:cubicBezTo>
                      <a:pt x="49" y="136"/>
                      <a:pt x="19" y="247"/>
                      <a:pt x="19" y="248"/>
                    </a:cubicBezTo>
                    <a:lnTo>
                      <a:pt x="19" y="248"/>
                    </a:lnTo>
                    <a:cubicBezTo>
                      <a:pt x="18" y="252"/>
                      <a:pt x="14" y="255"/>
                      <a:pt x="10" y="2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74">
                <a:extLst>
                  <a:ext uri="{FF2B5EF4-FFF2-40B4-BE49-F238E27FC236}">
                    <a16:creationId xmlns:a16="http://schemas.microsoft.com/office/drawing/2014/main" id="{EB35D763-3498-4E95-8031-25AF006EC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9593" y="11298530"/>
                <a:ext cx="392446" cy="19624"/>
              </a:xfrm>
              <a:custGeom>
                <a:avLst/>
                <a:gdLst>
                  <a:gd name="T0" fmla="*/ 430 w 440"/>
                  <a:gd name="T1" fmla="*/ 19 h 20"/>
                  <a:gd name="T2" fmla="*/ 9 w 440"/>
                  <a:gd name="T3" fmla="*/ 19 h 20"/>
                  <a:gd name="T4" fmla="*/ 9 w 440"/>
                  <a:gd name="T5" fmla="*/ 19 h 20"/>
                  <a:gd name="T6" fmla="*/ 0 w 440"/>
                  <a:gd name="T7" fmla="*/ 10 h 20"/>
                  <a:gd name="T8" fmla="*/ 0 w 440"/>
                  <a:gd name="T9" fmla="*/ 10 h 20"/>
                  <a:gd name="T10" fmla="*/ 9 w 440"/>
                  <a:gd name="T11" fmla="*/ 0 h 20"/>
                  <a:gd name="T12" fmla="*/ 430 w 440"/>
                  <a:gd name="T13" fmla="*/ 0 h 20"/>
                  <a:gd name="T14" fmla="*/ 430 w 440"/>
                  <a:gd name="T15" fmla="*/ 0 h 20"/>
                  <a:gd name="T16" fmla="*/ 439 w 440"/>
                  <a:gd name="T17" fmla="*/ 10 h 20"/>
                  <a:gd name="T18" fmla="*/ 439 w 440"/>
                  <a:gd name="T19" fmla="*/ 10 h 20"/>
                  <a:gd name="T20" fmla="*/ 430 w 44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0" h="20">
                    <a:moveTo>
                      <a:pt x="43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30" y="0"/>
                    </a:lnTo>
                    <a:lnTo>
                      <a:pt x="430" y="0"/>
                    </a:lnTo>
                    <a:cubicBezTo>
                      <a:pt x="435" y="0"/>
                      <a:pt x="439" y="4"/>
                      <a:pt x="439" y="10"/>
                    </a:cubicBezTo>
                    <a:lnTo>
                      <a:pt x="439" y="10"/>
                    </a:lnTo>
                    <a:cubicBezTo>
                      <a:pt x="439" y="14"/>
                      <a:pt x="435" y="19"/>
                      <a:pt x="43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75">
                <a:extLst>
                  <a:ext uri="{FF2B5EF4-FFF2-40B4-BE49-F238E27FC236}">
                    <a16:creationId xmlns:a16="http://schemas.microsoft.com/office/drawing/2014/main" id="{8B2A3B85-7E55-4BC8-8BAD-1651D8A90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44863" y="11298530"/>
                <a:ext cx="388523" cy="19624"/>
              </a:xfrm>
              <a:custGeom>
                <a:avLst/>
                <a:gdLst>
                  <a:gd name="T0" fmla="*/ 427 w 437"/>
                  <a:gd name="T1" fmla="*/ 19 h 20"/>
                  <a:gd name="T2" fmla="*/ 9 w 437"/>
                  <a:gd name="T3" fmla="*/ 19 h 20"/>
                  <a:gd name="T4" fmla="*/ 9 w 437"/>
                  <a:gd name="T5" fmla="*/ 19 h 20"/>
                  <a:gd name="T6" fmla="*/ 0 w 437"/>
                  <a:gd name="T7" fmla="*/ 10 h 20"/>
                  <a:gd name="T8" fmla="*/ 0 w 437"/>
                  <a:gd name="T9" fmla="*/ 10 h 20"/>
                  <a:gd name="T10" fmla="*/ 9 w 437"/>
                  <a:gd name="T11" fmla="*/ 0 h 20"/>
                  <a:gd name="T12" fmla="*/ 427 w 437"/>
                  <a:gd name="T13" fmla="*/ 0 h 20"/>
                  <a:gd name="T14" fmla="*/ 427 w 437"/>
                  <a:gd name="T15" fmla="*/ 0 h 20"/>
                  <a:gd name="T16" fmla="*/ 436 w 437"/>
                  <a:gd name="T17" fmla="*/ 10 h 20"/>
                  <a:gd name="T18" fmla="*/ 436 w 437"/>
                  <a:gd name="T19" fmla="*/ 10 h 20"/>
                  <a:gd name="T20" fmla="*/ 427 w 437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7" h="20">
                    <a:moveTo>
                      <a:pt x="42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27" y="0"/>
                    </a:lnTo>
                    <a:lnTo>
                      <a:pt x="427" y="0"/>
                    </a:lnTo>
                    <a:cubicBezTo>
                      <a:pt x="432" y="0"/>
                      <a:pt x="436" y="4"/>
                      <a:pt x="436" y="10"/>
                    </a:cubicBezTo>
                    <a:lnTo>
                      <a:pt x="436" y="10"/>
                    </a:lnTo>
                    <a:cubicBezTo>
                      <a:pt x="436" y="14"/>
                      <a:pt x="432" y="19"/>
                      <a:pt x="42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76">
                <a:extLst>
                  <a:ext uri="{FF2B5EF4-FFF2-40B4-BE49-F238E27FC236}">
                    <a16:creationId xmlns:a16="http://schemas.microsoft.com/office/drawing/2014/main" id="{4E1C9E07-6114-4845-8CF7-E1770E952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1956" y="8665216"/>
                <a:ext cx="74566" cy="262938"/>
              </a:xfrm>
              <a:custGeom>
                <a:avLst/>
                <a:gdLst>
                  <a:gd name="T0" fmla="*/ 73 w 84"/>
                  <a:gd name="T1" fmla="*/ 293 h 294"/>
                  <a:gd name="T2" fmla="*/ 73 w 84"/>
                  <a:gd name="T3" fmla="*/ 293 h 294"/>
                  <a:gd name="T4" fmla="*/ 63 w 84"/>
                  <a:gd name="T5" fmla="*/ 286 h 294"/>
                  <a:gd name="T6" fmla="*/ 2 w 84"/>
                  <a:gd name="T7" fmla="*/ 13 h 294"/>
                  <a:gd name="T8" fmla="*/ 2 w 84"/>
                  <a:gd name="T9" fmla="*/ 13 h 294"/>
                  <a:gd name="T10" fmla="*/ 9 w 84"/>
                  <a:gd name="T11" fmla="*/ 2 h 294"/>
                  <a:gd name="T12" fmla="*/ 9 w 84"/>
                  <a:gd name="T13" fmla="*/ 2 h 294"/>
                  <a:gd name="T14" fmla="*/ 20 w 84"/>
                  <a:gd name="T15" fmla="*/ 8 h 294"/>
                  <a:gd name="T16" fmla="*/ 81 w 84"/>
                  <a:gd name="T17" fmla="*/ 282 h 294"/>
                  <a:gd name="T18" fmla="*/ 81 w 84"/>
                  <a:gd name="T19" fmla="*/ 282 h 294"/>
                  <a:gd name="T20" fmla="*/ 75 w 84"/>
                  <a:gd name="T21" fmla="*/ 293 h 294"/>
                  <a:gd name="T22" fmla="*/ 75 w 84"/>
                  <a:gd name="T23" fmla="*/ 293 h 294"/>
                  <a:gd name="T24" fmla="*/ 73 w 84"/>
                  <a:gd name="T25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" h="294">
                    <a:moveTo>
                      <a:pt x="73" y="293"/>
                    </a:moveTo>
                    <a:lnTo>
                      <a:pt x="73" y="293"/>
                    </a:lnTo>
                    <a:cubicBezTo>
                      <a:pt x="69" y="293"/>
                      <a:pt x="64" y="290"/>
                      <a:pt x="63" y="286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8"/>
                      <a:pt x="3" y="3"/>
                      <a:pt x="9" y="2"/>
                    </a:cubicBezTo>
                    <a:lnTo>
                      <a:pt x="9" y="2"/>
                    </a:lnTo>
                    <a:cubicBezTo>
                      <a:pt x="14" y="0"/>
                      <a:pt x="19" y="4"/>
                      <a:pt x="20" y="8"/>
                    </a:cubicBezTo>
                    <a:lnTo>
                      <a:pt x="81" y="282"/>
                    </a:lnTo>
                    <a:lnTo>
                      <a:pt x="81" y="282"/>
                    </a:lnTo>
                    <a:cubicBezTo>
                      <a:pt x="83" y="287"/>
                      <a:pt x="80" y="292"/>
                      <a:pt x="75" y="293"/>
                    </a:cubicBezTo>
                    <a:lnTo>
                      <a:pt x="75" y="293"/>
                    </a:lnTo>
                    <a:cubicBezTo>
                      <a:pt x="74" y="293"/>
                      <a:pt x="74" y="293"/>
                      <a:pt x="73" y="2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77">
                <a:extLst>
                  <a:ext uri="{FF2B5EF4-FFF2-40B4-BE49-F238E27FC236}">
                    <a16:creationId xmlns:a16="http://schemas.microsoft.com/office/drawing/2014/main" id="{8A637649-C2AD-42E5-A9FB-B8FFED0E5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5702" y="8924231"/>
                <a:ext cx="227619" cy="168751"/>
              </a:xfrm>
              <a:custGeom>
                <a:avLst/>
                <a:gdLst>
                  <a:gd name="T0" fmla="*/ 11 w 256"/>
                  <a:gd name="T1" fmla="*/ 187 h 188"/>
                  <a:gd name="T2" fmla="*/ 11 w 256"/>
                  <a:gd name="T3" fmla="*/ 187 h 188"/>
                  <a:gd name="T4" fmla="*/ 3 w 256"/>
                  <a:gd name="T5" fmla="*/ 183 h 188"/>
                  <a:gd name="T6" fmla="*/ 3 w 256"/>
                  <a:gd name="T7" fmla="*/ 183 h 188"/>
                  <a:gd name="T8" fmla="*/ 5 w 256"/>
                  <a:gd name="T9" fmla="*/ 170 h 188"/>
                  <a:gd name="T10" fmla="*/ 240 w 256"/>
                  <a:gd name="T11" fmla="*/ 3 h 188"/>
                  <a:gd name="T12" fmla="*/ 240 w 256"/>
                  <a:gd name="T13" fmla="*/ 3 h 188"/>
                  <a:gd name="T14" fmla="*/ 253 w 256"/>
                  <a:gd name="T15" fmla="*/ 5 h 188"/>
                  <a:gd name="T16" fmla="*/ 253 w 256"/>
                  <a:gd name="T17" fmla="*/ 5 h 188"/>
                  <a:gd name="T18" fmla="*/ 250 w 256"/>
                  <a:gd name="T19" fmla="*/ 18 h 188"/>
                  <a:gd name="T20" fmla="*/ 16 w 256"/>
                  <a:gd name="T21" fmla="*/ 185 h 188"/>
                  <a:gd name="T22" fmla="*/ 16 w 256"/>
                  <a:gd name="T23" fmla="*/ 185 h 188"/>
                  <a:gd name="T24" fmla="*/ 11 w 256"/>
                  <a:gd name="T25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6" h="188">
                    <a:moveTo>
                      <a:pt x="11" y="187"/>
                    </a:moveTo>
                    <a:lnTo>
                      <a:pt x="11" y="187"/>
                    </a:lnTo>
                    <a:cubicBezTo>
                      <a:pt x="8" y="187"/>
                      <a:pt x="5" y="186"/>
                      <a:pt x="3" y="183"/>
                    </a:cubicBezTo>
                    <a:lnTo>
                      <a:pt x="3" y="183"/>
                    </a:lnTo>
                    <a:cubicBezTo>
                      <a:pt x="0" y="179"/>
                      <a:pt x="1" y="173"/>
                      <a:pt x="5" y="170"/>
                    </a:cubicBezTo>
                    <a:lnTo>
                      <a:pt x="240" y="3"/>
                    </a:lnTo>
                    <a:lnTo>
                      <a:pt x="240" y="3"/>
                    </a:lnTo>
                    <a:cubicBezTo>
                      <a:pt x="244" y="0"/>
                      <a:pt x="249" y="1"/>
                      <a:pt x="253" y="5"/>
                    </a:cubicBezTo>
                    <a:lnTo>
                      <a:pt x="253" y="5"/>
                    </a:lnTo>
                    <a:cubicBezTo>
                      <a:pt x="255" y="9"/>
                      <a:pt x="254" y="15"/>
                      <a:pt x="250" y="18"/>
                    </a:cubicBezTo>
                    <a:lnTo>
                      <a:pt x="16" y="185"/>
                    </a:lnTo>
                    <a:lnTo>
                      <a:pt x="16" y="185"/>
                    </a:lnTo>
                    <a:cubicBezTo>
                      <a:pt x="15" y="187"/>
                      <a:pt x="13" y="187"/>
                      <a:pt x="11" y="1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78">
                <a:extLst>
                  <a:ext uri="{FF2B5EF4-FFF2-40B4-BE49-F238E27FC236}">
                    <a16:creationId xmlns:a16="http://schemas.microsoft.com/office/drawing/2014/main" id="{CD7A1B52-99C6-44FE-B8F3-11C040A93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35127" y="8661291"/>
                <a:ext cx="164827" cy="192300"/>
              </a:xfrm>
              <a:custGeom>
                <a:avLst/>
                <a:gdLst>
                  <a:gd name="T0" fmla="*/ 10 w 185"/>
                  <a:gd name="T1" fmla="*/ 213 h 214"/>
                  <a:gd name="T2" fmla="*/ 10 w 185"/>
                  <a:gd name="T3" fmla="*/ 213 h 214"/>
                  <a:gd name="T4" fmla="*/ 4 w 185"/>
                  <a:gd name="T5" fmla="*/ 211 h 214"/>
                  <a:gd name="T6" fmla="*/ 4 w 185"/>
                  <a:gd name="T7" fmla="*/ 211 h 214"/>
                  <a:gd name="T8" fmla="*/ 4 w 185"/>
                  <a:gd name="T9" fmla="*/ 198 h 214"/>
                  <a:gd name="T10" fmla="*/ 166 w 185"/>
                  <a:gd name="T11" fmla="*/ 4 h 214"/>
                  <a:gd name="T12" fmla="*/ 166 w 185"/>
                  <a:gd name="T13" fmla="*/ 4 h 214"/>
                  <a:gd name="T14" fmla="*/ 180 w 185"/>
                  <a:gd name="T15" fmla="*/ 3 h 214"/>
                  <a:gd name="T16" fmla="*/ 180 w 185"/>
                  <a:gd name="T17" fmla="*/ 3 h 214"/>
                  <a:gd name="T18" fmla="*/ 181 w 185"/>
                  <a:gd name="T19" fmla="*/ 16 h 214"/>
                  <a:gd name="T20" fmla="*/ 17 w 185"/>
                  <a:gd name="T21" fmla="*/ 210 h 214"/>
                  <a:gd name="T22" fmla="*/ 17 w 185"/>
                  <a:gd name="T23" fmla="*/ 210 h 214"/>
                  <a:gd name="T24" fmla="*/ 10 w 185"/>
                  <a:gd name="T25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5" h="214">
                    <a:moveTo>
                      <a:pt x="10" y="213"/>
                    </a:moveTo>
                    <a:lnTo>
                      <a:pt x="10" y="213"/>
                    </a:lnTo>
                    <a:cubicBezTo>
                      <a:pt x="8" y="213"/>
                      <a:pt x="6" y="213"/>
                      <a:pt x="4" y="211"/>
                    </a:cubicBezTo>
                    <a:lnTo>
                      <a:pt x="4" y="211"/>
                    </a:lnTo>
                    <a:cubicBezTo>
                      <a:pt x="0" y="208"/>
                      <a:pt x="0" y="201"/>
                      <a:pt x="4" y="198"/>
                    </a:cubicBezTo>
                    <a:lnTo>
                      <a:pt x="166" y="4"/>
                    </a:lnTo>
                    <a:lnTo>
                      <a:pt x="166" y="4"/>
                    </a:lnTo>
                    <a:cubicBezTo>
                      <a:pt x="169" y="0"/>
                      <a:pt x="175" y="0"/>
                      <a:pt x="180" y="3"/>
                    </a:cubicBezTo>
                    <a:lnTo>
                      <a:pt x="180" y="3"/>
                    </a:lnTo>
                    <a:cubicBezTo>
                      <a:pt x="183" y="6"/>
                      <a:pt x="184" y="11"/>
                      <a:pt x="181" y="16"/>
                    </a:cubicBezTo>
                    <a:lnTo>
                      <a:pt x="17" y="210"/>
                    </a:lnTo>
                    <a:lnTo>
                      <a:pt x="17" y="210"/>
                    </a:lnTo>
                    <a:cubicBezTo>
                      <a:pt x="15" y="212"/>
                      <a:pt x="13" y="213"/>
                      <a:pt x="10" y="2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79">
                <a:extLst>
                  <a:ext uri="{FF2B5EF4-FFF2-40B4-BE49-F238E27FC236}">
                    <a16:creationId xmlns:a16="http://schemas.microsoft.com/office/drawing/2014/main" id="{936E87E9-22EF-4514-8288-55C795DA88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7097" y="8645593"/>
                <a:ext cx="1036058" cy="627914"/>
              </a:xfrm>
              <a:custGeom>
                <a:avLst/>
                <a:gdLst>
                  <a:gd name="T0" fmla="*/ 243 w 1165"/>
                  <a:gd name="T1" fmla="*/ 367 h 706"/>
                  <a:gd name="T2" fmla="*/ 292 w 1165"/>
                  <a:gd name="T3" fmla="*/ 426 h 706"/>
                  <a:gd name="T4" fmla="*/ 791 w 1165"/>
                  <a:gd name="T5" fmla="*/ 247 h 706"/>
                  <a:gd name="T6" fmla="*/ 791 w 1165"/>
                  <a:gd name="T7" fmla="*/ 247 h 706"/>
                  <a:gd name="T8" fmla="*/ 835 w 1165"/>
                  <a:gd name="T9" fmla="*/ 127 h 706"/>
                  <a:gd name="T10" fmla="*/ 835 w 1165"/>
                  <a:gd name="T11" fmla="*/ 127 h 706"/>
                  <a:gd name="T12" fmla="*/ 944 w 1165"/>
                  <a:gd name="T13" fmla="*/ 44 h 706"/>
                  <a:gd name="T14" fmla="*/ 944 w 1165"/>
                  <a:gd name="T15" fmla="*/ 44 h 706"/>
                  <a:gd name="T16" fmla="*/ 1001 w 1165"/>
                  <a:gd name="T17" fmla="*/ 39 h 706"/>
                  <a:gd name="T18" fmla="*/ 1001 w 1165"/>
                  <a:gd name="T19" fmla="*/ 39 h 706"/>
                  <a:gd name="T20" fmla="*/ 948 w 1165"/>
                  <a:gd name="T21" fmla="*/ 133 h 706"/>
                  <a:gd name="T22" fmla="*/ 948 w 1165"/>
                  <a:gd name="T23" fmla="*/ 133 h 706"/>
                  <a:gd name="T24" fmla="*/ 1111 w 1165"/>
                  <a:gd name="T25" fmla="*/ 71 h 706"/>
                  <a:gd name="T26" fmla="*/ 1111 w 1165"/>
                  <a:gd name="T27" fmla="*/ 71 h 706"/>
                  <a:gd name="T28" fmla="*/ 1134 w 1165"/>
                  <a:gd name="T29" fmla="*/ 97 h 706"/>
                  <a:gd name="T30" fmla="*/ 1134 w 1165"/>
                  <a:gd name="T31" fmla="*/ 97 h 706"/>
                  <a:gd name="T32" fmla="*/ 1158 w 1165"/>
                  <a:gd name="T33" fmla="*/ 116 h 706"/>
                  <a:gd name="T34" fmla="*/ 1158 w 1165"/>
                  <a:gd name="T35" fmla="*/ 116 h 706"/>
                  <a:gd name="T36" fmla="*/ 1138 w 1165"/>
                  <a:gd name="T37" fmla="*/ 155 h 706"/>
                  <a:gd name="T38" fmla="*/ 1138 w 1165"/>
                  <a:gd name="T39" fmla="*/ 155 h 706"/>
                  <a:gd name="T40" fmla="*/ 1157 w 1165"/>
                  <a:gd name="T41" fmla="*/ 188 h 706"/>
                  <a:gd name="T42" fmla="*/ 1157 w 1165"/>
                  <a:gd name="T43" fmla="*/ 188 h 706"/>
                  <a:gd name="T44" fmla="*/ 1117 w 1165"/>
                  <a:gd name="T45" fmla="*/ 232 h 706"/>
                  <a:gd name="T46" fmla="*/ 1117 w 1165"/>
                  <a:gd name="T47" fmla="*/ 232 h 706"/>
                  <a:gd name="T48" fmla="*/ 1108 w 1165"/>
                  <a:gd name="T49" fmla="*/ 302 h 706"/>
                  <a:gd name="T50" fmla="*/ 1108 w 1165"/>
                  <a:gd name="T51" fmla="*/ 302 h 706"/>
                  <a:gd name="T52" fmla="*/ 881 w 1165"/>
                  <a:gd name="T53" fmla="*/ 425 h 706"/>
                  <a:gd name="T54" fmla="*/ 881 w 1165"/>
                  <a:gd name="T55" fmla="*/ 425 h 706"/>
                  <a:gd name="T56" fmla="*/ 216 w 1165"/>
                  <a:gd name="T57" fmla="*/ 698 h 706"/>
                  <a:gd name="T58" fmla="*/ 216 w 1165"/>
                  <a:gd name="T59" fmla="*/ 698 h 706"/>
                  <a:gd name="T60" fmla="*/ 0 w 1165"/>
                  <a:gd name="T61" fmla="*/ 541 h 706"/>
                  <a:gd name="T62" fmla="*/ 243 w 1165"/>
                  <a:gd name="T63" fmla="*/ 367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65" h="706">
                    <a:moveTo>
                      <a:pt x="243" y="367"/>
                    </a:moveTo>
                    <a:lnTo>
                      <a:pt x="292" y="426"/>
                    </a:lnTo>
                    <a:lnTo>
                      <a:pt x="791" y="247"/>
                    </a:lnTo>
                    <a:lnTo>
                      <a:pt x="791" y="247"/>
                    </a:lnTo>
                    <a:cubicBezTo>
                      <a:pt x="791" y="247"/>
                      <a:pt x="805" y="162"/>
                      <a:pt x="835" y="127"/>
                    </a:cubicBezTo>
                    <a:lnTo>
                      <a:pt x="835" y="127"/>
                    </a:lnTo>
                    <a:cubicBezTo>
                      <a:pt x="867" y="94"/>
                      <a:pt x="919" y="67"/>
                      <a:pt x="944" y="44"/>
                    </a:cubicBezTo>
                    <a:lnTo>
                      <a:pt x="944" y="44"/>
                    </a:lnTo>
                    <a:cubicBezTo>
                      <a:pt x="969" y="22"/>
                      <a:pt x="999" y="0"/>
                      <a:pt x="1001" y="39"/>
                    </a:cubicBezTo>
                    <a:lnTo>
                      <a:pt x="1001" y="39"/>
                    </a:lnTo>
                    <a:cubicBezTo>
                      <a:pt x="1004" y="74"/>
                      <a:pt x="948" y="133"/>
                      <a:pt x="948" y="133"/>
                    </a:cubicBezTo>
                    <a:lnTo>
                      <a:pt x="948" y="133"/>
                    </a:lnTo>
                    <a:cubicBezTo>
                      <a:pt x="948" y="133"/>
                      <a:pt x="1086" y="66"/>
                      <a:pt x="1111" y="71"/>
                    </a:cubicBezTo>
                    <a:lnTo>
                      <a:pt x="1111" y="71"/>
                    </a:lnTo>
                    <a:cubicBezTo>
                      <a:pt x="1128" y="75"/>
                      <a:pt x="1134" y="97"/>
                      <a:pt x="1134" y="97"/>
                    </a:cubicBezTo>
                    <a:lnTo>
                      <a:pt x="1134" y="97"/>
                    </a:lnTo>
                    <a:cubicBezTo>
                      <a:pt x="1134" y="97"/>
                      <a:pt x="1157" y="103"/>
                      <a:pt x="1158" y="116"/>
                    </a:cubicBezTo>
                    <a:lnTo>
                      <a:pt x="1158" y="116"/>
                    </a:lnTo>
                    <a:cubicBezTo>
                      <a:pt x="1161" y="139"/>
                      <a:pt x="1138" y="155"/>
                      <a:pt x="1138" y="155"/>
                    </a:cubicBezTo>
                    <a:lnTo>
                      <a:pt x="1138" y="155"/>
                    </a:lnTo>
                    <a:cubicBezTo>
                      <a:pt x="1138" y="155"/>
                      <a:pt x="1157" y="167"/>
                      <a:pt x="1157" y="188"/>
                    </a:cubicBezTo>
                    <a:lnTo>
                      <a:pt x="1157" y="188"/>
                    </a:lnTo>
                    <a:cubicBezTo>
                      <a:pt x="1158" y="212"/>
                      <a:pt x="1117" y="232"/>
                      <a:pt x="1117" y="232"/>
                    </a:cubicBezTo>
                    <a:lnTo>
                      <a:pt x="1117" y="232"/>
                    </a:lnTo>
                    <a:cubicBezTo>
                      <a:pt x="1117" y="232"/>
                      <a:pt x="1164" y="252"/>
                      <a:pt x="1108" y="302"/>
                    </a:cubicBezTo>
                    <a:lnTo>
                      <a:pt x="1108" y="302"/>
                    </a:lnTo>
                    <a:cubicBezTo>
                      <a:pt x="1052" y="351"/>
                      <a:pt x="881" y="425"/>
                      <a:pt x="881" y="425"/>
                    </a:cubicBezTo>
                    <a:lnTo>
                      <a:pt x="881" y="425"/>
                    </a:lnTo>
                    <a:cubicBezTo>
                      <a:pt x="881" y="425"/>
                      <a:pt x="334" y="690"/>
                      <a:pt x="216" y="698"/>
                    </a:cubicBezTo>
                    <a:lnTo>
                      <a:pt x="216" y="698"/>
                    </a:lnTo>
                    <a:cubicBezTo>
                      <a:pt x="102" y="705"/>
                      <a:pt x="0" y="541"/>
                      <a:pt x="0" y="541"/>
                    </a:cubicBezTo>
                    <a:lnTo>
                      <a:pt x="243" y="3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80">
                <a:extLst>
                  <a:ext uri="{FF2B5EF4-FFF2-40B4-BE49-F238E27FC236}">
                    <a16:creationId xmlns:a16="http://schemas.microsoft.com/office/drawing/2014/main" id="{2EC26A3B-C15C-4E08-BF62-DF281669A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9248" y="8645593"/>
                <a:ext cx="1051756" cy="627914"/>
              </a:xfrm>
              <a:custGeom>
                <a:avLst/>
                <a:gdLst>
                  <a:gd name="T0" fmla="*/ 23 w 1180"/>
                  <a:gd name="T1" fmla="*/ 541 h 705"/>
                  <a:gd name="T2" fmla="*/ 226 w 1180"/>
                  <a:gd name="T3" fmla="*/ 685 h 705"/>
                  <a:gd name="T4" fmla="*/ 886 w 1180"/>
                  <a:gd name="T5" fmla="*/ 413 h 705"/>
                  <a:gd name="T6" fmla="*/ 1112 w 1180"/>
                  <a:gd name="T7" fmla="*/ 292 h 705"/>
                  <a:gd name="T8" fmla="*/ 1137 w 1180"/>
                  <a:gd name="T9" fmla="*/ 253 h 705"/>
                  <a:gd name="T10" fmla="*/ 1124 w 1180"/>
                  <a:gd name="T11" fmla="*/ 238 h 705"/>
                  <a:gd name="T12" fmla="*/ 1118 w 1180"/>
                  <a:gd name="T13" fmla="*/ 229 h 705"/>
                  <a:gd name="T14" fmla="*/ 1123 w 1180"/>
                  <a:gd name="T15" fmla="*/ 220 h 705"/>
                  <a:gd name="T16" fmla="*/ 1159 w 1180"/>
                  <a:gd name="T17" fmla="*/ 185 h 705"/>
                  <a:gd name="T18" fmla="*/ 1142 w 1180"/>
                  <a:gd name="T19" fmla="*/ 160 h 705"/>
                  <a:gd name="T20" fmla="*/ 1138 w 1180"/>
                  <a:gd name="T21" fmla="*/ 152 h 705"/>
                  <a:gd name="T22" fmla="*/ 1142 w 1180"/>
                  <a:gd name="T23" fmla="*/ 144 h 705"/>
                  <a:gd name="T24" fmla="*/ 1159 w 1180"/>
                  <a:gd name="T25" fmla="*/ 114 h 705"/>
                  <a:gd name="T26" fmla="*/ 1141 w 1180"/>
                  <a:gd name="T27" fmla="*/ 102 h 705"/>
                  <a:gd name="T28" fmla="*/ 1135 w 1180"/>
                  <a:gd name="T29" fmla="*/ 97 h 705"/>
                  <a:gd name="T30" fmla="*/ 1119 w 1180"/>
                  <a:gd name="T31" fmla="*/ 77 h 705"/>
                  <a:gd name="T32" fmla="*/ 963 w 1180"/>
                  <a:gd name="T33" fmla="*/ 139 h 705"/>
                  <a:gd name="T34" fmla="*/ 951 w 1180"/>
                  <a:gd name="T35" fmla="*/ 137 h 705"/>
                  <a:gd name="T36" fmla="*/ 951 w 1180"/>
                  <a:gd name="T37" fmla="*/ 124 h 705"/>
                  <a:gd name="T38" fmla="*/ 1003 w 1180"/>
                  <a:gd name="T39" fmla="*/ 36 h 705"/>
                  <a:gd name="T40" fmla="*/ 999 w 1180"/>
                  <a:gd name="T41" fmla="*/ 25 h 705"/>
                  <a:gd name="T42" fmla="*/ 960 w 1180"/>
                  <a:gd name="T43" fmla="*/ 48 h 705"/>
                  <a:gd name="T44" fmla="*/ 920 w 1180"/>
                  <a:gd name="T45" fmla="*/ 78 h 705"/>
                  <a:gd name="T46" fmla="*/ 852 w 1180"/>
                  <a:gd name="T47" fmla="*/ 130 h 705"/>
                  <a:gd name="T48" fmla="*/ 809 w 1180"/>
                  <a:gd name="T49" fmla="*/ 245 h 705"/>
                  <a:gd name="T50" fmla="*/ 305 w 1180"/>
                  <a:gd name="T51" fmla="*/ 433 h 705"/>
                  <a:gd name="T52" fmla="*/ 295 w 1180"/>
                  <a:gd name="T53" fmla="*/ 429 h 705"/>
                  <a:gd name="T54" fmla="*/ 23 w 1180"/>
                  <a:gd name="T55" fmla="*/ 541 h 705"/>
                  <a:gd name="T56" fmla="*/ 219 w 1180"/>
                  <a:gd name="T57" fmla="*/ 704 h 705"/>
                  <a:gd name="T58" fmla="*/ 2 w 1180"/>
                  <a:gd name="T59" fmla="*/ 543 h 705"/>
                  <a:gd name="T60" fmla="*/ 247 w 1180"/>
                  <a:gd name="T61" fmla="*/ 357 h 705"/>
                  <a:gd name="T62" fmla="*/ 260 w 1180"/>
                  <a:gd name="T63" fmla="*/ 358 h 705"/>
                  <a:gd name="T64" fmla="*/ 792 w 1180"/>
                  <a:gd name="T65" fmla="*/ 236 h 705"/>
                  <a:gd name="T66" fmla="*/ 838 w 1180"/>
                  <a:gd name="T67" fmla="*/ 119 h 705"/>
                  <a:gd name="T68" fmla="*/ 910 w 1180"/>
                  <a:gd name="T69" fmla="*/ 63 h 705"/>
                  <a:gd name="T70" fmla="*/ 948 w 1180"/>
                  <a:gd name="T71" fmla="*/ 35 h 705"/>
                  <a:gd name="T72" fmla="*/ 1006 w 1180"/>
                  <a:gd name="T73" fmla="*/ 7 h 705"/>
                  <a:gd name="T74" fmla="*/ 1021 w 1180"/>
                  <a:gd name="T75" fmla="*/ 35 h 705"/>
                  <a:gd name="T76" fmla="*/ 992 w 1180"/>
                  <a:gd name="T77" fmla="*/ 105 h 705"/>
                  <a:gd name="T78" fmla="*/ 1124 w 1180"/>
                  <a:gd name="T79" fmla="*/ 60 h 705"/>
                  <a:gd name="T80" fmla="*/ 1152 w 1180"/>
                  <a:gd name="T81" fmla="*/ 86 h 705"/>
                  <a:gd name="T82" fmla="*/ 1177 w 1180"/>
                  <a:gd name="T83" fmla="*/ 113 h 705"/>
                  <a:gd name="T84" fmla="*/ 1162 w 1180"/>
                  <a:gd name="T85" fmla="*/ 152 h 705"/>
                  <a:gd name="T86" fmla="*/ 1177 w 1180"/>
                  <a:gd name="T87" fmla="*/ 185 h 705"/>
                  <a:gd name="T88" fmla="*/ 1144 w 1180"/>
                  <a:gd name="T89" fmla="*/ 230 h 705"/>
                  <a:gd name="T90" fmla="*/ 1154 w 1180"/>
                  <a:gd name="T91" fmla="*/ 249 h 705"/>
                  <a:gd name="T92" fmla="*/ 1124 w 1180"/>
                  <a:gd name="T93" fmla="*/ 306 h 705"/>
                  <a:gd name="T94" fmla="*/ 894 w 1180"/>
                  <a:gd name="T95" fmla="*/ 430 h 705"/>
                  <a:gd name="T96" fmla="*/ 227 w 1180"/>
                  <a:gd name="T97" fmla="*/ 704 h 705"/>
                  <a:gd name="T98" fmla="*/ 219 w 1180"/>
                  <a:gd name="T99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80" h="705">
                    <a:moveTo>
                      <a:pt x="23" y="541"/>
                    </a:moveTo>
                    <a:lnTo>
                      <a:pt x="23" y="541"/>
                    </a:lnTo>
                    <a:cubicBezTo>
                      <a:pt x="44" y="572"/>
                      <a:pt x="132" y="692"/>
                      <a:pt x="226" y="685"/>
                    </a:cubicBezTo>
                    <a:lnTo>
                      <a:pt x="226" y="685"/>
                    </a:lnTo>
                    <a:cubicBezTo>
                      <a:pt x="340" y="679"/>
                      <a:pt x="881" y="416"/>
                      <a:pt x="886" y="413"/>
                    </a:cubicBezTo>
                    <a:lnTo>
                      <a:pt x="886" y="413"/>
                    </a:lnTo>
                    <a:cubicBezTo>
                      <a:pt x="889" y="412"/>
                      <a:pt x="1058" y="340"/>
                      <a:pt x="1112" y="292"/>
                    </a:cubicBezTo>
                    <a:lnTo>
                      <a:pt x="1112" y="292"/>
                    </a:lnTo>
                    <a:cubicBezTo>
                      <a:pt x="1130" y="277"/>
                      <a:pt x="1138" y="263"/>
                      <a:pt x="1137" y="253"/>
                    </a:cubicBezTo>
                    <a:lnTo>
                      <a:pt x="1137" y="253"/>
                    </a:lnTo>
                    <a:cubicBezTo>
                      <a:pt x="1135" y="243"/>
                      <a:pt x="1124" y="238"/>
                      <a:pt x="1124" y="238"/>
                    </a:cubicBezTo>
                    <a:lnTo>
                      <a:pt x="1124" y="238"/>
                    </a:lnTo>
                    <a:cubicBezTo>
                      <a:pt x="1120" y="236"/>
                      <a:pt x="1118" y="232"/>
                      <a:pt x="1118" y="229"/>
                    </a:cubicBezTo>
                    <a:lnTo>
                      <a:pt x="1118" y="229"/>
                    </a:lnTo>
                    <a:cubicBezTo>
                      <a:pt x="1118" y="226"/>
                      <a:pt x="1120" y="222"/>
                      <a:pt x="1123" y="220"/>
                    </a:cubicBezTo>
                    <a:lnTo>
                      <a:pt x="1123" y="220"/>
                    </a:lnTo>
                    <a:cubicBezTo>
                      <a:pt x="1132" y="216"/>
                      <a:pt x="1159" y="200"/>
                      <a:pt x="1159" y="185"/>
                    </a:cubicBezTo>
                    <a:lnTo>
                      <a:pt x="1159" y="185"/>
                    </a:lnTo>
                    <a:cubicBezTo>
                      <a:pt x="1158" y="170"/>
                      <a:pt x="1142" y="160"/>
                      <a:pt x="1142" y="160"/>
                    </a:cubicBezTo>
                    <a:lnTo>
                      <a:pt x="1142" y="160"/>
                    </a:lnTo>
                    <a:cubicBezTo>
                      <a:pt x="1140" y="158"/>
                      <a:pt x="1138" y="156"/>
                      <a:pt x="1138" y="152"/>
                    </a:cubicBezTo>
                    <a:lnTo>
                      <a:pt x="1138" y="152"/>
                    </a:lnTo>
                    <a:cubicBezTo>
                      <a:pt x="1138" y="149"/>
                      <a:pt x="1140" y="146"/>
                      <a:pt x="1142" y="144"/>
                    </a:cubicBezTo>
                    <a:lnTo>
                      <a:pt x="1142" y="144"/>
                    </a:lnTo>
                    <a:cubicBezTo>
                      <a:pt x="1142" y="144"/>
                      <a:pt x="1161" y="131"/>
                      <a:pt x="1159" y="114"/>
                    </a:cubicBezTo>
                    <a:lnTo>
                      <a:pt x="1159" y="114"/>
                    </a:lnTo>
                    <a:cubicBezTo>
                      <a:pt x="1159" y="110"/>
                      <a:pt x="1148" y="104"/>
                      <a:pt x="1141" y="102"/>
                    </a:cubicBezTo>
                    <a:lnTo>
                      <a:pt x="1141" y="102"/>
                    </a:lnTo>
                    <a:cubicBezTo>
                      <a:pt x="1139" y="101"/>
                      <a:pt x="1137" y="99"/>
                      <a:pt x="1135" y="97"/>
                    </a:cubicBezTo>
                    <a:lnTo>
                      <a:pt x="1135" y="97"/>
                    </a:lnTo>
                    <a:cubicBezTo>
                      <a:pt x="1135" y="95"/>
                      <a:pt x="1131" y="80"/>
                      <a:pt x="1119" y="77"/>
                    </a:cubicBezTo>
                    <a:lnTo>
                      <a:pt x="1119" y="77"/>
                    </a:lnTo>
                    <a:cubicBezTo>
                      <a:pt x="1105" y="74"/>
                      <a:pt x="1028" y="107"/>
                      <a:pt x="963" y="139"/>
                    </a:cubicBezTo>
                    <a:lnTo>
                      <a:pt x="963" y="139"/>
                    </a:lnTo>
                    <a:cubicBezTo>
                      <a:pt x="958" y="141"/>
                      <a:pt x="954" y="140"/>
                      <a:pt x="951" y="137"/>
                    </a:cubicBezTo>
                    <a:lnTo>
                      <a:pt x="951" y="137"/>
                    </a:lnTo>
                    <a:cubicBezTo>
                      <a:pt x="948" y="133"/>
                      <a:pt x="949" y="128"/>
                      <a:pt x="951" y="124"/>
                    </a:cubicBezTo>
                    <a:lnTo>
                      <a:pt x="951" y="124"/>
                    </a:lnTo>
                    <a:cubicBezTo>
                      <a:pt x="966" y="108"/>
                      <a:pt x="1004" y="61"/>
                      <a:pt x="1003" y="36"/>
                    </a:cubicBezTo>
                    <a:lnTo>
                      <a:pt x="1003" y="36"/>
                    </a:lnTo>
                    <a:cubicBezTo>
                      <a:pt x="1002" y="28"/>
                      <a:pt x="999" y="25"/>
                      <a:pt x="999" y="25"/>
                    </a:cubicBezTo>
                    <a:lnTo>
                      <a:pt x="999" y="25"/>
                    </a:lnTo>
                    <a:cubicBezTo>
                      <a:pt x="998" y="24"/>
                      <a:pt x="989" y="23"/>
                      <a:pt x="960" y="48"/>
                    </a:cubicBezTo>
                    <a:lnTo>
                      <a:pt x="960" y="48"/>
                    </a:lnTo>
                    <a:cubicBezTo>
                      <a:pt x="950" y="58"/>
                      <a:pt x="935" y="68"/>
                      <a:pt x="920" y="78"/>
                    </a:cubicBezTo>
                    <a:lnTo>
                      <a:pt x="920" y="78"/>
                    </a:lnTo>
                    <a:cubicBezTo>
                      <a:pt x="897" y="94"/>
                      <a:pt x="870" y="112"/>
                      <a:pt x="852" y="130"/>
                    </a:cubicBezTo>
                    <a:lnTo>
                      <a:pt x="852" y="130"/>
                    </a:lnTo>
                    <a:cubicBezTo>
                      <a:pt x="824" y="162"/>
                      <a:pt x="809" y="244"/>
                      <a:pt x="809" y="245"/>
                    </a:cubicBezTo>
                    <a:lnTo>
                      <a:pt x="809" y="245"/>
                    </a:lnTo>
                    <a:cubicBezTo>
                      <a:pt x="809" y="248"/>
                      <a:pt x="807" y="251"/>
                      <a:pt x="803" y="252"/>
                    </a:cubicBezTo>
                    <a:lnTo>
                      <a:pt x="305" y="433"/>
                    </a:lnTo>
                    <a:lnTo>
                      <a:pt x="305" y="433"/>
                    </a:lnTo>
                    <a:cubicBezTo>
                      <a:pt x="301" y="434"/>
                      <a:pt x="296" y="433"/>
                      <a:pt x="295" y="429"/>
                    </a:cubicBezTo>
                    <a:lnTo>
                      <a:pt x="251" y="377"/>
                    </a:lnTo>
                    <a:lnTo>
                      <a:pt x="23" y="541"/>
                    </a:lnTo>
                    <a:close/>
                    <a:moveTo>
                      <a:pt x="219" y="704"/>
                    </a:moveTo>
                    <a:lnTo>
                      <a:pt x="219" y="704"/>
                    </a:lnTo>
                    <a:cubicBezTo>
                      <a:pt x="104" y="704"/>
                      <a:pt x="6" y="550"/>
                      <a:pt x="2" y="543"/>
                    </a:cubicBezTo>
                    <a:lnTo>
                      <a:pt x="2" y="543"/>
                    </a:lnTo>
                    <a:cubicBezTo>
                      <a:pt x="0" y="539"/>
                      <a:pt x="0" y="534"/>
                      <a:pt x="4" y="531"/>
                    </a:cubicBezTo>
                    <a:lnTo>
                      <a:pt x="247" y="357"/>
                    </a:lnTo>
                    <a:lnTo>
                      <a:pt x="247" y="357"/>
                    </a:lnTo>
                    <a:cubicBezTo>
                      <a:pt x="251" y="354"/>
                      <a:pt x="256" y="355"/>
                      <a:pt x="260" y="358"/>
                    </a:cubicBezTo>
                    <a:lnTo>
                      <a:pt x="304" y="412"/>
                    </a:lnTo>
                    <a:lnTo>
                      <a:pt x="792" y="236"/>
                    </a:lnTo>
                    <a:lnTo>
                      <a:pt x="792" y="236"/>
                    </a:lnTo>
                    <a:cubicBezTo>
                      <a:pt x="796" y="216"/>
                      <a:pt x="811" y="149"/>
                      <a:pt x="838" y="119"/>
                    </a:cubicBezTo>
                    <a:lnTo>
                      <a:pt x="838" y="119"/>
                    </a:lnTo>
                    <a:cubicBezTo>
                      <a:pt x="858" y="97"/>
                      <a:pt x="885" y="79"/>
                      <a:pt x="910" y="63"/>
                    </a:cubicBezTo>
                    <a:lnTo>
                      <a:pt x="910" y="63"/>
                    </a:lnTo>
                    <a:cubicBezTo>
                      <a:pt x="924" y="53"/>
                      <a:pt x="939" y="43"/>
                      <a:pt x="948" y="35"/>
                    </a:cubicBezTo>
                    <a:lnTo>
                      <a:pt x="948" y="35"/>
                    </a:lnTo>
                    <a:cubicBezTo>
                      <a:pt x="969" y="17"/>
                      <a:pt x="989" y="0"/>
                      <a:pt x="1006" y="7"/>
                    </a:cubicBezTo>
                    <a:lnTo>
                      <a:pt x="1006" y="7"/>
                    </a:lnTo>
                    <a:cubicBezTo>
                      <a:pt x="1015" y="11"/>
                      <a:pt x="1020" y="20"/>
                      <a:pt x="1021" y="35"/>
                    </a:cubicBezTo>
                    <a:lnTo>
                      <a:pt x="1021" y="35"/>
                    </a:lnTo>
                    <a:cubicBezTo>
                      <a:pt x="1023" y="56"/>
                      <a:pt x="1007" y="84"/>
                      <a:pt x="992" y="105"/>
                    </a:cubicBezTo>
                    <a:lnTo>
                      <a:pt x="992" y="105"/>
                    </a:lnTo>
                    <a:cubicBezTo>
                      <a:pt x="1038" y="84"/>
                      <a:pt x="1104" y="54"/>
                      <a:pt x="1124" y="60"/>
                    </a:cubicBezTo>
                    <a:lnTo>
                      <a:pt x="1124" y="60"/>
                    </a:lnTo>
                    <a:cubicBezTo>
                      <a:pt x="1140" y="63"/>
                      <a:pt x="1148" y="78"/>
                      <a:pt x="1152" y="86"/>
                    </a:cubicBezTo>
                    <a:lnTo>
                      <a:pt x="1152" y="86"/>
                    </a:lnTo>
                    <a:cubicBezTo>
                      <a:pt x="1160" y="90"/>
                      <a:pt x="1176" y="97"/>
                      <a:pt x="1177" y="113"/>
                    </a:cubicBezTo>
                    <a:lnTo>
                      <a:pt x="1177" y="113"/>
                    </a:lnTo>
                    <a:cubicBezTo>
                      <a:pt x="1179" y="130"/>
                      <a:pt x="1170" y="143"/>
                      <a:pt x="1162" y="152"/>
                    </a:cubicBezTo>
                    <a:lnTo>
                      <a:pt x="1162" y="152"/>
                    </a:lnTo>
                    <a:cubicBezTo>
                      <a:pt x="1169" y="159"/>
                      <a:pt x="1177" y="170"/>
                      <a:pt x="1177" y="185"/>
                    </a:cubicBezTo>
                    <a:lnTo>
                      <a:pt x="1177" y="185"/>
                    </a:lnTo>
                    <a:cubicBezTo>
                      <a:pt x="1177" y="205"/>
                      <a:pt x="1158" y="221"/>
                      <a:pt x="1144" y="230"/>
                    </a:cubicBezTo>
                    <a:lnTo>
                      <a:pt x="1144" y="230"/>
                    </a:lnTo>
                    <a:cubicBezTo>
                      <a:pt x="1149" y="235"/>
                      <a:pt x="1154" y="241"/>
                      <a:pt x="1154" y="249"/>
                    </a:cubicBezTo>
                    <a:lnTo>
                      <a:pt x="1154" y="249"/>
                    </a:lnTo>
                    <a:cubicBezTo>
                      <a:pt x="1157" y="267"/>
                      <a:pt x="1147" y="285"/>
                      <a:pt x="1124" y="306"/>
                    </a:cubicBezTo>
                    <a:lnTo>
                      <a:pt x="1124" y="306"/>
                    </a:lnTo>
                    <a:cubicBezTo>
                      <a:pt x="1068" y="356"/>
                      <a:pt x="901" y="427"/>
                      <a:pt x="894" y="430"/>
                    </a:cubicBezTo>
                    <a:lnTo>
                      <a:pt x="894" y="430"/>
                    </a:lnTo>
                    <a:cubicBezTo>
                      <a:pt x="873" y="440"/>
                      <a:pt x="345" y="696"/>
                      <a:pt x="227" y="704"/>
                    </a:cubicBezTo>
                    <a:lnTo>
                      <a:pt x="227" y="704"/>
                    </a:lnTo>
                    <a:cubicBezTo>
                      <a:pt x="224" y="704"/>
                      <a:pt x="222" y="704"/>
                      <a:pt x="219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81">
                <a:extLst>
                  <a:ext uri="{FF2B5EF4-FFF2-40B4-BE49-F238E27FC236}">
                    <a16:creationId xmlns:a16="http://schemas.microsoft.com/office/drawing/2014/main" id="{93136C42-7BD7-4726-8320-0FFE74683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4076" y="8288468"/>
                <a:ext cx="74564" cy="58866"/>
              </a:xfrm>
              <a:custGeom>
                <a:avLst/>
                <a:gdLst>
                  <a:gd name="T0" fmla="*/ 81 w 82"/>
                  <a:gd name="T1" fmla="*/ 54 h 66"/>
                  <a:gd name="T2" fmla="*/ 70 w 82"/>
                  <a:gd name="T3" fmla="*/ 7 h 66"/>
                  <a:gd name="T4" fmla="*/ 70 w 82"/>
                  <a:gd name="T5" fmla="*/ 7 h 66"/>
                  <a:gd name="T6" fmla="*/ 66 w 82"/>
                  <a:gd name="T7" fmla="*/ 1 h 66"/>
                  <a:gd name="T8" fmla="*/ 66 w 82"/>
                  <a:gd name="T9" fmla="*/ 1 h 66"/>
                  <a:gd name="T10" fmla="*/ 58 w 82"/>
                  <a:gd name="T11" fmla="*/ 0 h 66"/>
                  <a:gd name="T12" fmla="*/ 58 w 82"/>
                  <a:gd name="T13" fmla="*/ 0 h 66"/>
                  <a:gd name="T14" fmla="*/ 15 w 82"/>
                  <a:gd name="T15" fmla="*/ 7 h 66"/>
                  <a:gd name="T16" fmla="*/ 15 w 82"/>
                  <a:gd name="T17" fmla="*/ 7 h 66"/>
                  <a:gd name="T18" fmla="*/ 4 w 82"/>
                  <a:gd name="T19" fmla="*/ 13 h 66"/>
                  <a:gd name="T20" fmla="*/ 4 w 82"/>
                  <a:gd name="T21" fmla="*/ 13 h 66"/>
                  <a:gd name="T22" fmla="*/ 7 w 82"/>
                  <a:gd name="T23" fmla="*/ 34 h 66"/>
                  <a:gd name="T24" fmla="*/ 7 w 82"/>
                  <a:gd name="T25" fmla="*/ 34 h 66"/>
                  <a:gd name="T26" fmla="*/ 69 w 82"/>
                  <a:gd name="T27" fmla="*/ 65 h 66"/>
                  <a:gd name="T28" fmla="*/ 69 w 82"/>
                  <a:gd name="T29" fmla="*/ 65 h 66"/>
                  <a:gd name="T30" fmla="*/ 72 w 82"/>
                  <a:gd name="T31" fmla="*/ 65 h 66"/>
                  <a:gd name="T32" fmla="*/ 72 w 82"/>
                  <a:gd name="T33" fmla="*/ 65 h 66"/>
                  <a:gd name="T34" fmla="*/ 79 w 82"/>
                  <a:gd name="T35" fmla="*/ 61 h 66"/>
                  <a:gd name="T36" fmla="*/ 79 w 82"/>
                  <a:gd name="T37" fmla="*/ 61 h 66"/>
                  <a:gd name="T38" fmla="*/ 81 w 82"/>
                  <a:gd name="T39" fmla="*/ 5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2" h="66">
                    <a:moveTo>
                      <a:pt x="81" y="54"/>
                    </a:moveTo>
                    <a:lnTo>
                      <a:pt x="70" y="7"/>
                    </a:lnTo>
                    <a:lnTo>
                      <a:pt x="70" y="7"/>
                    </a:lnTo>
                    <a:cubicBezTo>
                      <a:pt x="69" y="5"/>
                      <a:pt x="67" y="3"/>
                      <a:pt x="66" y="1"/>
                    </a:cubicBezTo>
                    <a:lnTo>
                      <a:pt x="66" y="1"/>
                    </a:lnTo>
                    <a:cubicBezTo>
                      <a:pt x="63" y="0"/>
                      <a:pt x="60" y="0"/>
                      <a:pt x="58" y="0"/>
                    </a:cubicBezTo>
                    <a:lnTo>
                      <a:pt x="58" y="0"/>
                    </a:lnTo>
                    <a:cubicBezTo>
                      <a:pt x="58" y="0"/>
                      <a:pt x="37" y="6"/>
                      <a:pt x="15" y="7"/>
                    </a:cubicBezTo>
                    <a:lnTo>
                      <a:pt x="15" y="7"/>
                    </a:lnTo>
                    <a:cubicBezTo>
                      <a:pt x="10" y="7"/>
                      <a:pt x="6" y="10"/>
                      <a:pt x="4" y="13"/>
                    </a:cubicBezTo>
                    <a:lnTo>
                      <a:pt x="4" y="13"/>
                    </a:lnTo>
                    <a:cubicBezTo>
                      <a:pt x="0" y="19"/>
                      <a:pt x="2" y="26"/>
                      <a:pt x="7" y="34"/>
                    </a:cubicBezTo>
                    <a:lnTo>
                      <a:pt x="7" y="34"/>
                    </a:lnTo>
                    <a:cubicBezTo>
                      <a:pt x="17" y="50"/>
                      <a:pt x="40" y="65"/>
                      <a:pt x="69" y="65"/>
                    </a:cubicBezTo>
                    <a:lnTo>
                      <a:pt x="69" y="65"/>
                    </a:lnTo>
                    <a:cubicBezTo>
                      <a:pt x="70" y="65"/>
                      <a:pt x="70" y="65"/>
                      <a:pt x="72" y="65"/>
                    </a:cubicBezTo>
                    <a:lnTo>
                      <a:pt x="72" y="65"/>
                    </a:lnTo>
                    <a:cubicBezTo>
                      <a:pt x="75" y="65"/>
                      <a:pt x="77" y="64"/>
                      <a:pt x="79" y="61"/>
                    </a:cubicBezTo>
                    <a:lnTo>
                      <a:pt x="79" y="61"/>
                    </a:lnTo>
                    <a:cubicBezTo>
                      <a:pt x="81" y="59"/>
                      <a:pt x="81" y="56"/>
                      <a:pt x="81" y="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82">
                <a:extLst>
                  <a:ext uri="{FF2B5EF4-FFF2-40B4-BE49-F238E27FC236}">
                    <a16:creationId xmlns:a16="http://schemas.microsoft.com/office/drawing/2014/main" id="{C230487E-C808-4EC9-8C63-8DEE48D8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35568" y="9728745"/>
                <a:ext cx="1232282" cy="1620805"/>
              </a:xfrm>
              <a:custGeom>
                <a:avLst/>
                <a:gdLst>
                  <a:gd name="T0" fmla="*/ 1383 w 1384"/>
                  <a:gd name="T1" fmla="*/ 1819 h 1820"/>
                  <a:gd name="T2" fmla="*/ 0 w 1384"/>
                  <a:gd name="T3" fmla="*/ 1819 h 1820"/>
                  <a:gd name="T4" fmla="*/ 0 w 1384"/>
                  <a:gd name="T5" fmla="*/ 0 h 1820"/>
                  <a:gd name="T6" fmla="*/ 1383 w 1384"/>
                  <a:gd name="T7" fmla="*/ 0 h 1820"/>
                  <a:gd name="T8" fmla="*/ 1383 w 1384"/>
                  <a:gd name="T9" fmla="*/ 1819 h 1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4" h="1820">
                    <a:moveTo>
                      <a:pt x="1383" y="1819"/>
                    </a:moveTo>
                    <a:lnTo>
                      <a:pt x="0" y="1819"/>
                    </a:lnTo>
                    <a:lnTo>
                      <a:pt x="0" y="0"/>
                    </a:lnTo>
                    <a:lnTo>
                      <a:pt x="1383" y="0"/>
                    </a:lnTo>
                    <a:lnTo>
                      <a:pt x="1383" y="181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83">
                <a:extLst>
                  <a:ext uri="{FF2B5EF4-FFF2-40B4-BE49-F238E27FC236}">
                    <a16:creationId xmlns:a16="http://schemas.microsoft.com/office/drawing/2014/main" id="{044314B9-C9E7-4DD4-937D-86F7F6611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7719" y="9716973"/>
                <a:ext cx="1247980" cy="1636500"/>
              </a:xfrm>
              <a:custGeom>
                <a:avLst/>
                <a:gdLst>
                  <a:gd name="T0" fmla="*/ 18 w 1403"/>
                  <a:gd name="T1" fmla="*/ 1819 h 1839"/>
                  <a:gd name="T2" fmla="*/ 1383 w 1403"/>
                  <a:gd name="T3" fmla="*/ 1819 h 1839"/>
                  <a:gd name="T4" fmla="*/ 1383 w 1403"/>
                  <a:gd name="T5" fmla="*/ 19 h 1839"/>
                  <a:gd name="T6" fmla="*/ 18 w 1403"/>
                  <a:gd name="T7" fmla="*/ 19 h 1839"/>
                  <a:gd name="T8" fmla="*/ 18 w 1403"/>
                  <a:gd name="T9" fmla="*/ 1819 h 1839"/>
                  <a:gd name="T10" fmla="*/ 1392 w 1403"/>
                  <a:gd name="T11" fmla="*/ 1838 h 1839"/>
                  <a:gd name="T12" fmla="*/ 9 w 1403"/>
                  <a:gd name="T13" fmla="*/ 1838 h 1839"/>
                  <a:gd name="T14" fmla="*/ 9 w 1403"/>
                  <a:gd name="T15" fmla="*/ 1838 h 1839"/>
                  <a:gd name="T16" fmla="*/ 0 w 1403"/>
                  <a:gd name="T17" fmla="*/ 1829 h 1839"/>
                  <a:gd name="T18" fmla="*/ 0 w 1403"/>
                  <a:gd name="T19" fmla="*/ 10 h 1839"/>
                  <a:gd name="T20" fmla="*/ 0 w 1403"/>
                  <a:gd name="T21" fmla="*/ 10 h 1839"/>
                  <a:gd name="T22" fmla="*/ 9 w 1403"/>
                  <a:gd name="T23" fmla="*/ 0 h 1839"/>
                  <a:gd name="T24" fmla="*/ 1392 w 1403"/>
                  <a:gd name="T25" fmla="*/ 0 h 1839"/>
                  <a:gd name="T26" fmla="*/ 1392 w 1403"/>
                  <a:gd name="T27" fmla="*/ 0 h 1839"/>
                  <a:gd name="T28" fmla="*/ 1402 w 1403"/>
                  <a:gd name="T29" fmla="*/ 10 h 1839"/>
                  <a:gd name="T30" fmla="*/ 1402 w 1403"/>
                  <a:gd name="T31" fmla="*/ 1829 h 1839"/>
                  <a:gd name="T32" fmla="*/ 1402 w 1403"/>
                  <a:gd name="T33" fmla="*/ 1829 h 1839"/>
                  <a:gd name="T34" fmla="*/ 1392 w 1403"/>
                  <a:gd name="T35" fmla="*/ 1838 h 1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3" h="1839">
                    <a:moveTo>
                      <a:pt x="18" y="1819"/>
                    </a:moveTo>
                    <a:lnTo>
                      <a:pt x="1383" y="1819"/>
                    </a:lnTo>
                    <a:lnTo>
                      <a:pt x="1383" y="19"/>
                    </a:lnTo>
                    <a:lnTo>
                      <a:pt x="18" y="19"/>
                    </a:lnTo>
                    <a:lnTo>
                      <a:pt x="18" y="1819"/>
                    </a:lnTo>
                    <a:close/>
                    <a:moveTo>
                      <a:pt x="1392" y="1838"/>
                    </a:moveTo>
                    <a:lnTo>
                      <a:pt x="9" y="1838"/>
                    </a:lnTo>
                    <a:lnTo>
                      <a:pt x="9" y="1838"/>
                    </a:lnTo>
                    <a:cubicBezTo>
                      <a:pt x="4" y="1838"/>
                      <a:pt x="0" y="1834"/>
                      <a:pt x="0" y="18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392" y="0"/>
                    </a:lnTo>
                    <a:lnTo>
                      <a:pt x="1392" y="0"/>
                    </a:lnTo>
                    <a:cubicBezTo>
                      <a:pt x="1398" y="0"/>
                      <a:pt x="1402" y="4"/>
                      <a:pt x="1402" y="10"/>
                    </a:cubicBezTo>
                    <a:lnTo>
                      <a:pt x="1402" y="1829"/>
                    </a:lnTo>
                    <a:lnTo>
                      <a:pt x="1402" y="1829"/>
                    </a:lnTo>
                    <a:cubicBezTo>
                      <a:pt x="1402" y="1834"/>
                      <a:pt x="1398" y="1838"/>
                      <a:pt x="1392" y="18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E55FE681-EC5F-4084-9295-FAA8EE691E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0840" y="9854328"/>
                <a:ext cx="313062" cy="211095"/>
              </a:xfrm>
              <a:custGeom>
                <a:avLst/>
                <a:gdLst>
                  <a:gd name="connsiteX0" fmla="*/ 8050 w 313062"/>
                  <a:gd name="connsiteY0" fmla="*/ 196223 h 211095"/>
                  <a:gd name="connsiteX1" fmla="*/ 304118 w 313062"/>
                  <a:gd name="connsiteY1" fmla="*/ 196223 h 211095"/>
                  <a:gd name="connsiteX2" fmla="*/ 313062 w 313062"/>
                  <a:gd name="connsiteY2" fmla="*/ 203659 h 211095"/>
                  <a:gd name="connsiteX3" fmla="*/ 304118 w 313062"/>
                  <a:gd name="connsiteY3" fmla="*/ 211095 h 211095"/>
                  <a:gd name="connsiteX4" fmla="*/ 8050 w 313062"/>
                  <a:gd name="connsiteY4" fmla="*/ 211095 h 211095"/>
                  <a:gd name="connsiteX5" fmla="*/ 0 w 313062"/>
                  <a:gd name="connsiteY5" fmla="*/ 203659 h 211095"/>
                  <a:gd name="connsiteX6" fmla="*/ 8050 w 313062"/>
                  <a:gd name="connsiteY6" fmla="*/ 196223 h 211095"/>
                  <a:gd name="connsiteX7" fmla="*/ 8050 w 313062"/>
                  <a:gd name="connsiteY7" fmla="*/ 98112 h 211095"/>
                  <a:gd name="connsiteX8" fmla="*/ 304118 w 313062"/>
                  <a:gd name="connsiteY8" fmla="*/ 98112 h 211095"/>
                  <a:gd name="connsiteX9" fmla="*/ 313062 w 313062"/>
                  <a:gd name="connsiteY9" fmla="*/ 105548 h 211095"/>
                  <a:gd name="connsiteX10" fmla="*/ 304118 w 313062"/>
                  <a:gd name="connsiteY10" fmla="*/ 112984 h 211095"/>
                  <a:gd name="connsiteX11" fmla="*/ 8050 w 313062"/>
                  <a:gd name="connsiteY11" fmla="*/ 112984 h 211095"/>
                  <a:gd name="connsiteX12" fmla="*/ 0 w 313062"/>
                  <a:gd name="connsiteY12" fmla="*/ 105548 h 211095"/>
                  <a:gd name="connsiteX13" fmla="*/ 8050 w 313062"/>
                  <a:gd name="connsiteY13" fmla="*/ 98112 h 211095"/>
                  <a:gd name="connsiteX14" fmla="*/ 8050 w 313062"/>
                  <a:gd name="connsiteY14" fmla="*/ 0 h 211095"/>
                  <a:gd name="connsiteX15" fmla="*/ 304118 w 313062"/>
                  <a:gd name="connsiteY15" fmla="*/ 0 h 211095"/>
                  <a:gd name="connsiteX16" fmla="*/ 313062 w 313062"/>
                  <a:gd name="connsiteY16" fmla="*/ 9812 h 211095"/>
                  <a:gd name="connsiteX17" fmla="*/ 304118 w 313062"/>
                  <a:gd name="connsiteY17" fmla="*/ 18643 h 211095"/>
                  <a:gd name="connsiteX18" fmla="*/ 8050 w 313062"/>
                  <a:gd name="connsiteY18" fmla="*/ 18643 h 211095"/>
                  <a:gd name="connsiteX19" fmla="*/ 0 w 313062"/>
                  <a:gd name="connsiteY19" fmla="*/ 9812 h 211095"/>
                  <a:gd name="connsiteX20" fmla="*/ 8050 w 313062"/>
                  <a:gd name="connsiteY20" fmla="*/ 0 h 211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13062" h="211095">
                    <a:moveTo>
                      <a:pt x="8050" y="196223"/>
                    </a:moveTo>
                    <a:lnTo>
                      <a:pt x="304118" y="196223"/>
                    </a:lnTo>
                    <a:cubicBezTo>
                      <a:pt x="308590" y="196223"/>
                      <a:pt x="313062" y="199528"/>
                      <a:pt x="313062" y="203659"/>
                    </a:cubicBezTo>
                    <a:cubicBezTo>
                      <a:pt x="313062" y="207790"/>
                      <a:pt x="308590" y="211095"/>
                      <a:pt x="304118" y="211095"/>
                    </a:cubicBezTo>
                    <a:lnTo>
                      <a:pt x="8050" y="211095"/>
                    </a:lnTo>
                    <a:cubicBezTo>
                      <a:pt x="3578" y="211095"/>
                      <a:pt x="0" y="207790"/>
                      <a:pt x="0" y="203659"/>
                    </a:cubicBezTo>
                    <a:cubicBezTo>
                      <a:pt x="0" y="199528"/>
                      <a:pt x="3578" y="196223"/>
                      <a:pt x="8050" y="196223"/>
                    </a:cubicBezTo>
                    <a:close/>
                    <a:moveTo>
                      <a:pt x="8050" y="98112"/>
                    </a:moveTo>
                    <a:lnTo>
                      <a:pt x="304118" y="98112"/>
                    </a:lnTo>
                    <a:cubicBezTo>
                      <a:pt x="308590" y="98112"/>
                      <a:pt x="313062" y="101417"/>
                      <a:pt x="313062" y="105548"/>
                    </a:cubicBezTo>
                    <a:cubicBezTo>
                      <a:pt x="313062" y="109679"/>
                      <a:pt x="308590" y="112984"/>
                      <a:pt x="304118" y="112984"/>
                    </a:cubicBezTo>
                    <a:lnTo>
                      <a:pt x="8050" y="112984"/>
                    </a:lnTo>
                    <a:cubicBezTo>
                      <a:pt x="3578" y="112984"/>
                      <a:pt x="0" y="109679"/>
                      <a:pt x="0" y="105548"/>
                    </a:cubicBezTo>
                    <a:cubicBezTo>
                      <a:pt x="0" y="101417"/>
                      <a:pt x="3578" y="98112"/>
                      <a:pt x="8050" y="98112"/>
                    </a:cubicBezTo>
                    <a:close/>
                    <a:moveTo>
                      <a:pt x="8050" y="0"/>
                    </a:moveTo>
                    <a:lnTo>
                      <a:pt x="304118" y="0"/>
                    </a:lnTo>
                    <a:cubicBezTo>
                      <a:pt x="308590" y="0"/>
                      <a:pt x="313062" y="4906"/>
                      <a:pt x="313062" y="9812"/>
                    </a:cubicBezTo>
                    <a:cubicBezTo>
                      <a:pt x="313062" y="14718"/>
                      <a:pt x="308590" y="18643"/>
                      <a:pt x="304118" y="18643"/>
                    </a:cubicBezTo>
                    <a:lnTo>
                      <a:pt x="8050" y="18643"/>
                    </a:lnTo>
                    <a:cubicBezTo>
                      <a:pt x="3578" y="18643"/>
                      <a:pt x="0" y="14718"/>
                      <a:pt x="0" y="9812"/>
                    </a:cubicBezTo>
                    <a:cubicBezTo>
                      <a:pt x="0" y="4906"/>
                      <a:pt x="3578" y="0"/>
                      <a:pt x="80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87">
                <a:extLst>
                  <a:ext uri="{FF2B5EF4-FFF2-40B4-BE49-F238E27FC236}">
                    <a16:creationId xmlns:a16="http://schemas.microsoft.com/office/drawing/2014/main" id="{3576C508-4A02-473C-BED0-48C57B80B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0461" y="10957103"/>
                <a:ext cx="282561" cy="251166"/>
              </a:xfrm>
              <a:custGeom>
                <a:avLst/>
                <a:gdLst>
                  <a:gd name="T0" fmla="*/ 315 w 316"/>
                  <a:gd name="T1" fmla="*/ 0 h 284"/>
                  <a:gd name="T2" fmla="*/ 0 w 316"/>
                  <a:gd name="T3" fmla="*/ 0 h 284"/>
                  <a:gd name="T4" fmla="*/ 0 w 316"/>
                  <a:gd name="T5" fmla="*/ 283 h 284"/>
                  <a:gd name="T6" fmla="*/ 315 w 316"/>
                  <a:gd name="T7" fmla="*/ 283 h 284"/>
                  <a:gd name="T8" fmla="*/ 315 w 316"/>
                  <a:gd name="T9" fmla="*/ 0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6" h="284">
                    <a:moveTo>
                      <a:pt x="315" y="0"/>
                    </a:moveTo>
                    <a:lnTo>
                      <a:pt x="0" y="0"/>
                    </a:lnTo>
                    <a:lnTo>
                      <a:pt x="0" y="283"/>
                    </a:lnTo>
                    <a:lnTo>
                      <a:pt x="315" y="283"/>
                    </a:lnTo>
                    <a:lnTo>
                      <a:pt x="31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88">
                <a:extLst>
                  <a:ext uri="{FF2B5EF4-FFF2-40B4-BE49-F238E27FC236}">
                    <a16:creationId xmlns:a16="http://schemas.microsoft.com/office/drawing/2014/main" id="{C94B224C-5D7D-4E8C-A9ED-3F015C2B9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2612" y="10949254"/>
                <a:ext cx="298259" cy="270787"/>
              </a:xfrm>
              <a:custGeom>
                <a:avLst/>
                <a:gdLst>
                  <a:gd name="T0" fmla="*/ 19 w 335"/>
                  <a:gd name="T1" fmla="*/ 283 h 303"/>
                  <a:gd name="T2" fmla="*/ 316 w 335"/>
                  <a:gd name="T3" fmla="*/ 283 h 303"/>
                  <a:gd name="T4" fmla="*/ 316 w 335"/>
                  <a:gd name="T5" fmla="*/ 18 h 303"/>
                  <a:gd name="T6" fmla="*/ 19 w 335"/>
                  <a:gd name="T7" fmla="*/ 18 h 303"/>
                  <a:gd name="T8" fmla="*/ 19 w 335"/>
                  <a:gd name="T9" fmla="*/ 283 h 303"/>
                  <a:gd name="T10" fmla="*/ 324 w 335"/>
                  <a:gd name="T11" fmla="*/ 302 h 303"/>
                  <a:gd name="T12" fmla="*/ 9 w 335"/>
                  <a:gd name="T13" fmla="*/ 302 h 303"/>
                  <a:gd name="T14" fmla="*/ 9 w 335"/>
                  <a:gd name="T15" fmla="*/ 302 h 303"/>
                  <a:gd name="T16" fmla="*/ 0 w 335"/>
                  <a:gd name="T17" fmla="*/ 292 h 303"/>
                  <a:gd name="T18" fmla="*/ 0 w 335"/>
                  <a:gd name="T19" fmla="*/ 9 h 303"/>
                  <a:gd name="T20" fmla="*/ 0 w 335"/>
                  <a:gd name="T21" fmla="*/ 9 h 303"/>
                  <a:gd name="T22" fmla="*/ 9 w 335"/>
                  <a:gd name="T23" fmla="*/ 0 h 303"/>
                  <a:gd name="T24" fmla="*/ 324 w 335"/>
                  <a:gd name="T25" fmla="*/ 0 h 303"/>
                  <a:gd name="T26" fmla="*/ 324 w 335"/>
                  <a:gd name="T27" fmla="*/ 0 h 303"/>
                  <a:gd name="T28" fmla="*/ 334 w 335"/>
                  <a:gd name="T29" fmla="*/ 9 h 303"/>
                  <a:gd name="T30" fmla="*/ 334 w 335"/>
                  <a:gd name="T31" fmla="*/ 292 h 303"/>
                  <a:gd name="T32" fmla="*/ 334 w 335"/>
                  <a:gd name="T33" fmla="*/ 292 h 303"/>
                  <a:gd name="T34" fmla="*/ 324 w 335"/>
                  <a:gd name="T35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5" h="303">
                    <a:moveTo>
                      <a:pt x="19" y="283"/>
                    </a:moveTo>
                    <a:lnTo>
                      <a:pt x="316" y="283"/>
                    </a:lnTo>
                    <a:lnTo>
                      <a:pt x="316" y="18"/>
                    </a:lnTo>
                    <a:lnTo>
                      <a:pt x="19" y="18"/>
                    </a:lnTo>
                    <a:lnTo>
                      <a:pt x="19" y="283"/>
                    </a:lnTo>
                    <a:close/>
                    <a:moveTo>
                      <a:pt x="324" y="302"/>
                    </a:moveTo>
                    <a:lnTo>
                      <a:pt x="9" y="302"/>
                    </a:lnTo>
                    <a:lnTo>
                      <a:pt x="9" y="302"/>
                    </a:lnTo>
                    <a:cubicBezTo>
                      <a:pt x="4" y="302"/>
                      <a:pt x="0" y="297"/>
                      <a:pt x="0" y="29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24" y="0"/>
                    </a:lnTo>
                    <a:lnTo>
                      <a:pt x="324" y="0"/>
                    </a:lnTo>
                    <a:cubicBezTo>
                      <a:pt x="329" y="0"/>
                      <a:pt x="334" y="4"/>
                      <a:pt x="334" y="9"/>
                    </a:cubicBezTo>
                    <a:lnTo>
                      <a:pt x="334" y="292"/>
                    </a:lnTo>
                    <a:lnTo>
                      <a:pt x="334" y="292"/>
                    </a:lnTo>
                    <a:cubicBezTo>
                      <a:pt x="334" y="297"/>
                      <a:pt x="329" y="302"/>
                      <a:pt x="324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89">
                <a:extLst>
                  <a:ext uri="{FF2B5EF4-FFF2-40B4-BE49-F238E27FC236}">
                    <a16:creationId xmlns:a16="http://schemas.microsoft.com/office/drawing/2014/main" id="{950349A9-BB04-4C61-97DE-874750E8C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4617" y="10957103"/>
                <a:ext cx="219770" cy="251166"/>
              </a:xfrm>
              <a:custGeom>
                <a:avLst/>
                <a:gdLst>
                  <a:gd name="T0" fmla="*/ 0 w 245"/>
                  <a:gd name="T1" fmla="*/ 283 h 284"/>
                  <a:gd name="T2" fmla="*/ 244 w 245"/>
                  <a:gd name="T3" fmla="*/ 283 h 284"/>
                  <a:gd name="T4" fmla="*/ 244 w 245"/>
                  <a:gd name="T5" fmla="*/ 0 h 284"/>
                  <a:gd name="T6" fmla="*/ 0 w 245"/>
                  <a:gd name="T7" fmla="*/ 0 h 284"/>
                  <a:gd name="T8" fmla="*/ 0 w 245"/>
                  <a:gd name="T9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284">
                    <a:moveTo>
                      <a:pt x="0" y="283"/>
                    </a:moveTo>
                    <a:lnTo>
                      <a:pt x="244" y="283"/>
                    </a:lnTo>
                    <a:lnTo>
                      <a:pt x="244" y="0"/>
                    </a:lnTo>
                    <a:lnTo>
                      <a:pt x="0" y="0"/>
                    </a:lnTo>
                    <a:lnTo>
                      <a:pt x="0" y="28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90">
                <a:extLst>
                  <a:ext uri="{FF2B5EF4-FFF2-40B4-BE49-F238E27FC236}">
                    <a16:creationId xmlns:a16="http://schemas.microsoft.com/office/drawing/2014/main" id="{0B72AD4D-B757-4F89-9E88-5AD458C8B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6768" y="10949254"/>
                <a:ext cx="235468" cy="270787"/>
              </a:xfrm>
              <a:custGeom>
                <a:avLst/>
                <a:gdLst>
                  <a:gd name="T0" fmla="*/ 19 w 264"/>
                  <a:gd name="T1" fmla="*/ 283 h 303"/>
                  <a:gd name="T2" fmla="*/ 244 w 264"/>
                  <a:gd name="T3" fmla="*/ 283 h 303"/>
                  <a:gd name="T4" fmla="*/ 244 w 264"/>
                  <a:gd name="T5" fmla="*/ 18 h 303"/>
                  <a:gd name="T6" fmla="*/ 19 w 264"/>
                  <a:gd name="T7" fmla="*/ 18 h 303"/>
                  <a:gd name="T8" fmla="*/ 19 w 264"/>
                  <a:gd name="T9" fmla="*/ 283 h 303"/>
                  <a:gd name="T10" fmla="*/ 253 w 264"/>
                  <a:gd name="T11" fmla="*/ 302 h 303"/>
                  <a:gd name="T12" fmla="*/ 9 w 264"/>
                  <a:gd name="T13" fmla="*/ 302 h 303"/>
                  <a:gd name="T14" fmla="*/ 9 w 264"/>
                  <a:gd name="T15" fmla="*/ 302 h 303"/>
                  <a:gd name="T16" fmla="*/ 0 w 264"/>
                  <a:gd name="T17" fmla="*/ 292 h 303"/>
                  <a:gd name="T18" fmla="*/ 0 w 264"/>
                  <a:gd name="T19" fmla="*/ 9 h 303"/>
                  <a:gd name="T20" fmla="*/ 0 w 264"/>
                  <a:gd name="T21" fmla="*/ 9 h 303"/>
                  <a:gd name="T22" fmla="*/ 9 w 264"/>
                  <a:gd name="T23" fmla="*/ 0 h 303"/>
                  <a:gd name="T24" fmla="*/ 253 w 264"/>
                  <a:gd name="T25" fmla="*/ 0 h 303"/>
                  <a:gd name="T26" fmla="*/ 253 w 264"/>
                  <a:gd name="T27" fmla="*/ 0 h 303"/>
                  <a:gd name="T28" fmla="*/ 263 w 264"/>
                  <a:gd name="T29" fmla="*/ 9 h 303"/>
                  <a:gd name="T30" fmla="*/ 263 w 264"/>
                  <a:gd name="T31" fmla="*/ 292 h 303"/>
                  <a:gd name="T32" fmla="*/ 263 w 264"/>
                  <a:gd name="T33" fmla="*/ 292 h 303"/>
                  <a:gd name="T34" fmla="*/ 253 w 264"/>
                  <a:gd name="T35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4" h="303">
                    <a:moveTo>
                      <a:pt x="19" y="283"/>
                    </a:moveTo>
                    <a:lnTo>
                      <a:pt x="244" y="283"/>
                    </a:lnTo>
                    <a:lnTo>
                      <a:pt x="244" y="18"/>
                    </a:lnTo>
                    <a:lnTo>
                      <a:pt x="19" y="18"/>
                    </a:lnTo>
                    <a:lnTo>
                      <a:pt x="19" y="283"/>
                    </a:lnTo>
                    <a:close/>
                    <a:moveTo>
                      <a:pt x="253" y="302"/>
                    </a:moveTo>
                    <a:lnTo>
                      <a:pt x="9" y="302"/>
                    </a:lnTo>
                    <a:lnTo>
                      <a:pt x="9" y="302"/>
                    </a:lnTo>
                    <a:cubicBezTo>
                      <a:pt x="4" y="302"/>
                      <a:pt x="0" y="297"/>
                      <a:pt x="0" y="29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53" y="0"/>
                    </a:lnTo>
                    <a:lnTo>
                      <a:pt x="253" y="0"/>
                    </a:lnTo>
                    <a:cubicBezTo>
                      <a:pt x="258" y="0"/>
                      <a:pt x="263" y="4"/>
                      <a:pt x="263" y="9"/>
                    </a:cubicBezTo>
                    <a:lnTo>
                      <a:pt x="263" y="292"/>
                    </a:lnTo>
                    <a:lnTo>
                      <a:pt x="263" y="292"/>
                    </a:lnTo>
                    <a:cubicBezTo>
                      <a:pt x="263" y="297"/>
                      <a:pt x="258" y="302"/>
                      <a:pt x="253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CD5C0F54-8DC4-48E9-893A-90DB12B07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15305" y="11004856"/>
                <a:ext cx="95703" cy="147590"/>
              </a:xfrm>
              <a:custGeom>
                <a:avLst/>
                <a:gdLst>
                  <a:gd name="connsiteX0" fmla="*/ 51343 w 95703"/>
                  <a:gd name="connsiteY0" fmla="*/ 46434 h 147590"/>
                  <a:gd name="connsiteX1" fmla="*/ 61153 w 95703"/>
                  <a:gd name="connsiteY1" fmla="*/ 54351 h 147590"/>
                  <a:gd name="connsiteX2" fmla="*/ 61153 w 95703"/>
                  <a:gd name="connsiteY2" fmla="*/ 139674 h 147590"/>
                  <a:gd name="connsiteX3" fmla="*/ 51343 w 95703"/>
                  <a:gd name="connsiteY3" fmla="*/ 147590 h 147590"/>
                  <a:gd name="connsiteX4" fmla="*/ 42515 w 95703"/>
                  <a:gd name="connsiteY4" fmla="*/ 139674 h 147590"/>
                  <a:gd name="connsiteX5" fmla="*/ 42515 w 95703"/>
                  <a:gd name="connsiteY5" fmla="*/ 54351 h 147590"/>
                  <a:gd name="connsiteX6" fmla="*/ 51343 w 95703"/>
                  <a:gd name="connsiteY6" fmla="*/ 46434 h 147590"/>
                  <a:gd name="connsiteX7" fmla="*/ 41391 w 95703"/>
                  <a:gd name="connsiteY7" fmla="*/ 1977 h 147590"/>
                  <a:gd name="connsiteX8" fmla="*/ 52779 w 95703"/>
                  <a:gd name="connsiteY8" fmla="*/ 1977 h 147590"/>
                  <a:gd name="connsiteX9" fmla="*/ 93075 w 95703"/>
                  <a:gd name="connsiteY9" fmla="*/ 42392 h 147590"/>
                  <a:gd name="connsiteX10" fmla="*/ 93075 w 95703"/>
                  <a:gd name="connsiteY10" fmla="*/ 53814 h 147590"/>
                  <a:gd name="connsiteX11" fmla="*/ 87819 w 95703"/>
                  <a:gd name="connsiteY11" fmla="*/ 56450 h 147590"/>
                  <a:gd name="connsiteX12" fmla="*/ 81687 w 95703"/>
                  <a:gd name="connsiteY12" fmla="*/ 53814 h 147590"/>
                  <a:gd name="connsiteX13" fmla="*/ 47523 w 95703"/>
                  <a:gd name="connsiteY13" fmla="*/ 19549 h 147590"/>
                  <a:gd name="connsiteX14" fmla="*/ 14235 w 95703"/>
                  <a:gd name="connsiteY14" fmla="*/ 53814 h 147590"/>
                  <a:gd name="connsiteX15" fmla="*/ 1971 w 95703"/>
                  <a:gd name="connsiteY15" fmla="*/ 53814 h 147590"/>
                  <a:gd name="connsiteX16" fmla="*/ 1971 w 95703"/>
                  <a:gd name="connsiteY16" fmla="*/ 42392 h 1475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95703" h="147590">
                    <a:moveTo>
                      <a:pt x="51343" y="46434"/>
                    </a:moveTo>
                    <a:cubicBezTo>
                      <a:pt x="57229" y="46434"/>
                      <a:pt x="61153" y="49952"/>
                      <a:pt x="61153" y="54351"/>
                    </a:cubicBezTo>
                    <a:lnTo>
                      <a:pt x="61153" y="139674"/>
                    </a:lnTo>
                    <a:cubicBezTo>
                      <a:pt x="61153" y="144072"/>
                      <a:pt x="57229" y="147590"/>
                      <a:pt x="51343" y="147590"/>
                    </a:cubicBezTo>
                    <a:cubicBezTo>
                      <a:pt x="46439" y="147590"/>
                      <a:pt x="42515" y="144072"/>
                      <a:pt x="42515" y="139674"/>
                    </a:cubicBezTo>
                    <a:lnTo>
                      <a:pt x="42515" y="54351"/>
                    </a:lnTo>
                    <a:cubicBezTo>
                      <a:pt x="42515" y="49952"/>
                      <a:pt x="46439" y="46434"/>
                      <a:pt x="51343" y="46434"/>
                    </a:cubicBezTo>
                    <a:close/>
                    <a:moveTo>
                      <a:pt x="41391" y="1977"/>
                    </a:moveTo>
                    <a:cubicBezTo>
                      <a:pt x="44895" y="-659"/>
                      <a:pt x="50151" y="-659"/>
                      <a:pt x="52779" y="1977"/>
                    </a:cubicBezTo>
                    <a:lnTo>
                      <a:pt x="93075" y="42392"/>
                    </a:lnTo>
                    <a:cubicBezTo>
                      <a:pt x="96579" y="45907"/>
                      <a:pt x="96579" y="50300"/>
                      <a:pt x="93075" y="53814"/>
                    </a:cubicBezTo>
                    <a:cubicBezTo>
                      <a:pt x="91323" y="55571"/>
                      <a:pt x="89571" y="56450"/>
                      <a:pt x="87819" y="56450"/>
                    </a:cubicBezTo>
                    <a:cubicBezTo>
                      <a:pt x="85191" y="56450"/>
                      <a:pt x="83439" y="55571"/>
                      <a:pt x="81687" y="53814"/>
                    </a:cubicBezTo>
                    <a:lnTo>
                      <a:pt x="47523" y="19549"/>
                    </a:lnTo>
                    <a:lnTo>
                      <a:pt x="14235" y="53814"/>
                    </a:lnTo>
                    <a:cubicBezTo>
                      <a:pt x="9855" y="57328"/>
                      <a:pt x="5475" y="57328"/>
                      <a:pt x="1971" y="53814"/>
                    </a:cubicBezTo>
                    <a:cubicBezTo>
                      <a:pt x="-657" y="50300"/>
                      <a:pt x="-657" y="45907"/>
                      <a:pt x="1971" y="42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93">
                <a:extLst>
                  <a:ext uri="{FF2B5EF4-FFF2-40B4-BE49-F238E27FC236}">
                    <a16:creationId xmlns:a16="http://schemas.microsoft.com/office/drawing/2014/main" id="{80D3C15F-70F6-48A4-A2BD-5F5D14ED8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04321" y="9716973"/>
                <a:ext cx="180525" cy="937946"/>
              </a:xfrm>
              <a:custGeom>
                <a:avLst/>
                <a:gdLst>
                  <a:gd name="T0" fmla="*/ 19 w 202"/>
                  <a:gd name="T1" fmla="*/ 1034 h 1053"/>
                  <a:gd name="T2" fmla="*/ 182 w 202"/>
                  <a:gd name="T3" fmla="*/ 1034 h 1053"/>
                  <a:gd name="T4" fmla="*/ 182 w 202"/>
                  <a:gd name="T5" fmla="*/ 19 h 1053"/>
                  <a:gd name="T6" fmla="*/ 19 w 202"/>
                  <a:gd name="T7" fmla="*/ 19 h 1053"/>
                  <a:gd name="T8" fmla="*/ 19 w 202"/>
                  <a:gd name="T9" fmla="*/ 1034 h 1053"/>
                  <a:gd name="T10" fmla="*/ 192 w 202"/>
                  <a:gd name="T11" fmla="*/ 1052 h 1053"/>
                  <a:gd name="T12" fmla="*/ 9 w 202"/>
                  <a:gd name="T13" fmla="*/ 1052 h 1053"/>
                  <a:gd name="T14" fmla="*/ 9 w 202"/>
                  <a:gd name="T15" fmla="*/ 1052 h 1053"/>
                  <a:gd name="T16" fmla="*/ 0 w 202"/>
                  <a:gd name="T17" fmla="*/ 1044 h 1053"/>
                  <a:gd name="T18" fmla="*/ 0 w 202"/>
                  <a:gd name="T19" fmla="*/ 10 h 1053"/>
                  <a:gd name="T20" fmla="*/ 0 w 202"/>
                  <a:gd name="T21" fmla="*/ 10 h 1053"/>
                  <a:gd name="T22" fmla="*/ 9 w 202"/>
                  <a:gd name="T23" fmla="*/ 0 h 1053"/>
                  <a:gd name="T24" fmla="*/ 192 w 202"/>
                  <a:gd name="T25" fmla="*/ 0 h 1053"/>
                  <a:gd name="T26" fmla="*/ 192 w 202"/>
                  <a:gd name="T27" fmla="*/ 0 h 1053"/>
                  <a:gd name="T28" fmla="*/ 201 w 202"/>
                  <a:gd name="T29" fmla="*/ 10 h 1053"/>
                  <a:gd name="T30" fmla="*/ 201 w 202"/>
                  <a:gd name="T31" fmla="*/ 1044 h 1053"/>
                  <a:gd name="T32" fmla="*/ 201 w 202"/>
                  <a:gd name="T33" fmla="*/ 1044 h 1053"/>
                  <a:gd name="T34" fmla="*/ 192 w 202"/>
                  <a:gd name="T35" fmla="*/ 105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1053">
                    <a:moveTo>
                      <a:pt x="19" y="1034"/>
                    </a:moveTo>
                    <a:lnTo>
                      <a:pt x="182" y="1034"/>
                    </a:lnTo>
                    <a:lnTo>
                      <a:pt x="182" y="19"/>
                    </a:lnTo>
                    <a:lnTo>
                      <a:pt x="19" y="19"/>
                    </a:lnTo>
                    <a:lnTo>
                      <a:pt x="19" y="1034"/>
                    </a:lnTo>
                    <a:close/>
                    <a:moveTo>
                      <a:pt x="192" y="1052"/>
                    </a:moveTo>
                    <a:lnTo>
                      <a:pt x="9" y="1052"/>
                    </a:lnTo>
                    <a:lnTo>
                      <a:pt x="9" y="1052"/>
                    </a:lnTo>
                    <a:cubicBezTo>
                      <a:pt x="4" y="1052"/>
                      <a:pt x="0" y="1049"/>
                      <a:pt x="0" y="104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2" y="0"/>
                    </a:lnTo>
                    <a:lnTo>
                      <a:pt x="192" y="0"/>
                    </a:lnTo>
                    <a:cubicBezTo>
                      <a:pt x="197" y="0"/>
                      <a:pt x="201" y="4"/>
                      <a:pt x="201" y="10"/>
                    </a:cubicBezTo>
                    <a:lnTo>
                      <a:pt x="201" y="1044"/>
                    </a:lnTo>
                    <a:lnTo>
                      <a:pt x="201" y="1044"/>
                    </a:lnTo>
                    <a:cubicBezTo>
                      <a:pt x="201" y="1049"/>
                      <a:pt x="197" y="1052"/>
                      <a:pt x="192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94">
                <a:extLst>
                  <a:ext uri="{FF2B5EF4-FFF2-40B4-BE49-F238E27FC236}">
                    <a16:creationId xmlns:a16="http://schemas.microsoft.com/office/drawing/2014/main" id="{59949EFD-5DE0-4E63-8255-6965BCC9D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12170" y="9728745"/>
                <a:ext cx="164827" cy="922250"/>
              </a:xfrm>
              <a:custGeom>
                <a:avLst/>
                <a:gdLst>
                  <a:gd name="T0" fmla="*/ 183 w 184"/>
                  <a:gd name="T1" fmla="*/ 1034 h 1035"/>
                  <a:gd name="T2" fmla="*/ 0 w 184"/>
                  <a:gd name="T3" fmla="*/ 1034 h 1035"/>
                  <a:gd name="T4" fmla="*/ 0 w 184"/>
                  <a:gd name="T5" fmla="*/ 0 h 1035"/>
                  <a:gd name="T6" fmla="*/ 183 w 184"/>
                  <a:gd name="T7" fmla="*/ 0 h 1035"/>
                  <a:gd name="T8" fmla="*/ 183 w 184"/>
                  <a:gd name="T9" fmla="*/ 1034 h 10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4" h="1035">
                    <a:moveTo>
                      <a:pt x="183" y="1034"/>
                    </a:moveTo>
                    <a:lnTo>
                      <a:pt x="0" y="1034"/>
                    </a:lnTo>
                    <a:lnTo>
                      <a:pt x="0" y="0"/>
                    </a:lnTo>
                    <a:lnTo>
                      <a:pt x="183" y="0"/>
                    </a:lnTo>
                    <a:lnTo>
                      <a:pt x="183" y="103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95">
                <a:extLst>
                  <a:ext uri="{FF2B5EF4-FFF2-40B4-BE49-F238E27FC236}">
                    <a16:creationId xmlns:a16="http://schemas.microsoft.com/office/drawing/2014/main" id="{96D55893-377D-4ABE-B5F0-F2F1507A7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1151" y="9516824"/>
                <a:ext cx="969344" cy="211921"/>
              </a:xfrm>
              <a:custGeom>
                <a:avLst/>
                <a:gdLst>
                  <a:gd name="T0" fmla="*/ 0 w 1087"/>
                  <a:gd name="T1" fmla="*/ 239 h 240"/>
                  <a:gd name="T2" fmla="*/ 1086 w 1087"/>
                  <a:gd name="T3" fmla="*/ 239 h 240"/>
                  <a:gd name="T4" fmla="*/ 1086 w 1087"/>
                  <a:gd name="T5" fmla="*/ 0 h 240"/>
                  <a:gd name="T6" fmla="*/ 0 w 1087"/>
                  <a:gd name="T7" fmla="*/ 0 h 240"/>
                  <a:gd name="T8" fmla="*/ 0 w 1087"/>
                  <a:gd name="T9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240">
                    <a:moveTo>
                      <a:pt x="0" y="239"/>
                    </a:moveTo>
                    <a:lnTo>
                      <a:pt x="1086" y="239"/>
                    </a:lnTo>
                    <a:lnTo>
                      <a:pt x="1086" y="0"/>
                    </a:lnTo>
                    <a:lnTo>
                      <a:pt x="0" y="0"/>
                    </a:lnTo>
                    <a:lnTo>
                      <a:pt x="0" y="2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96">
                <a:extLst>
                  <a:ext uri="{FF2B5EF4-FFF2-40B4-BE49-F238E27FC236}">
                    <a16:creationId xmlns:a16="http://schemas.microsoft.com/office/drawing/2014/main" id="{2AA2A544-33DE-47EC-AE66-D543CA65B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3302" y="9505052"/>
                <a:ext cx="985042" cy="231542"/>
              </a:xfrm>
              <a:custGeom>
                <a:avLst/>
                <a:gdLst>
                  <a:gd name="T0" fmla="*/ 19 w 1105"/>
                  <a:gd name="T1" fmla="*/ 238 h 258"/>
                  <a:gd name="T2" fmla="*/ 1085 w 1105"/>
                  <a:gd name="T3" fmla="*/ 238 h 258"/>
                  <a:gd name="T4" fmla="*/ 1085 w 1105"/>
                  <a:gd name="T5" fmla="*/ 18 h 258"/>
                  <a:gd name="T6" fmla="*/ 19 w 1105"/>
                  <a:gd name="T7" fmla="*/ 18 h 258"/>
                  <a:gd name="T8" fmla="*/ 19 w 1105"/>
                  <a:gd name="T9" fmla="*/ 238 h 258"/>
                  <a:gd name="T10" fmla="*/ 1095 w 1105"/>
                  <a:gd name="T11" fmla="*/ 257 h 258"/>
                  <a:gd name="T12" fmla="*/ 9 w 1105"/>
                  <a:gd name="T13" fmla="*/ 257 h 258"/>
                  <a:gd name="T14" fmla="*/ 9 w 1105"/>
                  <a:gd name="T15" fmla="*/ 257 h 258"/>
                  <a:gd name="T16" fmla="*/ 0 w 1105"/>
                  <a:gd name="T17" fmla="*/ 248 h 258"/>
                  <a:gd name="T18" fmla="*/ 0 w 1105"/>
                  <a:gd name="T19" fmla="*/ 9 h 258"/>
                  <a:gd name="T20" fmla="*/ 0 w 1105"/>
                  <a:gd name="T21" fmla="*/ 9 h 258"/>
                  <a:gd name="T22" fmla="*/ 9 w 1105"/>
                  <a:gd name="T23" fmla="*/ 0 h 258"/>
                  <a:gd name="T24" fmla="*/ 1095 w 1105"/>
                  <a:gd name="T25" fmla="*/ 0 h 258"/>
                  <a:gd name="T26" fmla="*/ 1095 w 1105"/>
                  <a:gd name="T27" fmla="*/ 0 h 258"/>
                  <a:gd name="T28" fmla="*/ 1104 w 1105"/>
                  <a:gd name="T29" fmla="*/ 9 h 258"/>
                  <a:gd name="T30" fmla="*/ 1104 w 1105"/>
                  <a:gd name="T31" fmla="*/ 248 h 258"/>
                  <a:gd name="T32" fmla="*/ 1104 w 1105"/>
                  <a:gd name="T33" fmla="*/ 248 h 258"/>
                  <a:gd name="T34" fmla="*/ 1095 w 1105"/>
                  <a:gd name="T35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5" h="258">
                    <a:moveTo>
                      <a:pt x="19" y="238"/>
                    </a:moveTo>
                    <a:lnTo>
                      <a:pt x="1085" y="238"/>
                    </a:lnTo>
                    <a:lnTo>
                      <a:pt x="1085" y="18"/>
                    </a:lnTo>
                    <a:lnTo>
                      <a:pt x="19" y="18"/>
                    </a:lnTo>
                    <a:lnTo>
                      <a:pt x="19" y="238"/>
                    </a:lnTo>
                    <a:close/>
                    <a:moveTo>
                      <a:pt x="1095" y="257"/>
                    </a:moveTo>
                    <a:lnTo>
                      <a:pt x="9" y="257"/>
                    </a:lnTo>
                    <a:lnTo>
                      <a:pt x="9" y="257"/>
                    </a:lnTo>
                    <a:cubicBezTo>
                      <a:pt x="4" y="257"/>
                      <a:pt x="0" y="253"/>
                      <a:pt x="0" y="24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00" y="0"/>
                      <a:pt x="1104" y="4"/>
                      <a:pt x="1104" y="9"/>
                    </a:cubicBezTo>
                    <a:lnTo>
                      <a:pt x="1104" y="248"/>
                    </a:lnTo>
                    <a:lnTo>
                      <a:pt x="1104" y="248"/>
                    </a:lnTo>
                    <a:cubicBezTo>
                      <a:pt x="1104" y="253"/>
                      <a:pt x="1100" y="257"/>
                      <a:pt x="1095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97">
                <a:extLst>
                  <a:ext uri="{FF2B5EF4-FFF2-40B4-BE49-F238E27FC236}">
                    <a16:creationId xmlns:a16="http://schemas.microsoft.com/office/drawing/2014/main" id="{88F0AF27-F487-4284-BBAC-7AE9FDAE7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1151" y="8527859"/>
                <a:ext cx="969344" cy="985042"/>
              </a:xfrm>
              <a:custGeom>
                <a:avLst/>
                <a:gdLst>
                  <a:gd name="T0" fmla="*/ 1086 w 1087"/>
                  <a:gd name="T1" fmla="*/ 0 h 1108"/>
                  <a:gd name="T2" fmla="*/ 0 w 1087"/>
                  <a:gd name="T3" fmla="*/ 0 h 1108"/>
                  <a:gd name="T4" fmla="*/ 0 w 1087"/>
                  <a:gd name="T5" fmla="*/ 1107 h 1108"/>
                  <a:gd name="T6" fmla="*/ 1086 w 1087"/>
                  <a:gd name="T7" fmla="*/ 1107 h 1108"/>
                  <a:gd name="T8" fmla="*/ 1086 w 1087"/>
                  <a:gd name="T9" fmla="*/ 0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1108">
                    <a:moveTo>
                      <a:pt x="1086" y="0"/>
                    </a:moveTo>
                    <a:lnTo>
                      <a:pt x="0" y="0"/>
                    </a:lnTo>
                    <a:lnTo>
                      <a:pt x="0" y="1107"/>
                    </a:lnTo>
                    <a:lnTo>
                      <a:pt x="1086" y="1107"/>
                    </a:lnTo>
                    <a:lnTo>
                      <a:pt x="108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98">
                <a:extLst>
                  <a:ext uri="{FF2B5EF4-FFF2-40B4-BE49-F238E27FC236}">
                    <a16:creationId xmlns:a16="http://schemas.microsoft.com/office/drawing/2014/main" id="{FA8B4C5A-288E-4708-846E-5CF891642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3302" y="8520010"/>
                <a:ext cx="985042" cy="1004663"/>
              </a:xfrm>
              <a:custGeom>
                <a:avLst/>
                <a:gdLst>
                  <a:gd name="T0" fmla="*/ 19 w 1105"/>
                  <a:gd name="T1" fmla="*/ 1108 h 1127"/>
                  <a:gd name="T2" fmla="*/ 1085 w 1105"/>
                  <a:gd name="T3" fmla="*/ 1108 h 1127"/>
                  <a:gd name="T4" fmla="*/ 1085 w 1105"/>
                  <a:gd name="T5" fmla="*/ 19 h 1127"/>
                  <a:gd name="T6" fmla="*/ 19 w 1105"/>
                  <a:gd name="T7" fmla="*/ 19 h 1127"/>
                  <a:gd name="T8" fmla="*/ 19 w 1105"/>
                  <a:gd name="T9" fmla="*/ 1108 h 1127"/>
                  <a:gd name="T10" fmla="*/ 1095 w 1105"/>
                  <a:gd name="T11" fmla="*/ 1126 h 1127"/>
                  <a:gd name="T12" fmla="*/ 9 w 1105"/>
                  <a:gd name="T13" fmla="*/ 1126 h 1127"/>
                  <a:gd name="T14" fmla="*/ 9 w 1105"/>
                  <a:gd name="T15" fmla="*/ 1126 h 1127"/>
                  <a:gd name="T16" fmla="*/ 0 w 1105"/>
                  <a:gd name="T17" fmla="*/ 1117 h 1127"/>
                  <a:gd name="T18" fmla="*/ 0 w 1105"/>
                  <a:gd name="T19" fmla="*/ 10 h 1127"/>
                  <a:gd name="T20" fmla="*/ 0 w 1105"/>
                  <a:gd name="T21" fmla="*/ 10 h 1127"/>
                  <a:gd name="T22" fmla="*/ 9 w 1105"/>
                  <a:gd name="T23" fmla="*/ 0 h 1127"/>
                  <a:gd name="T24" fmla="*/ 1095 w 1105"/>
                  <a:gd name="T25" fmla="*/ 0 h 1127"/>
                  <a:gd name="T26" fmla="*/ 1095 w 1105"/>
                  <a:gd name="T27" fmla="*/ 0 h 1127"/>
                  <a:gd name="T28" fmla="*/ 1104 w 1105"/>
                  <a:gd name="T29" fmla="*/ 10 h 1127"/>
                  <a:gd name="T30" fmla="*/ 1104 w 1105"/>
                  <a:gd name="T31" fmla="*/ 1117 h 1127"/>
                  <a:gd name="T32" fmla="*/ 1104 w 1105"/>
                  <a:gd name="T33" fmla="*/ 1117 h 1127"/>
                  <a:gd name="T34" fmla="*/ 1095 w 1105"/>
                  <a:gd name="T35" fmla="*/ 1126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5" h="1127">
                    <a:moveTo>
                      <a:pt x="19" y="1108"/>
                    </a:moveTo>
                    <a:lnTo>
                      <a:pt x="1085" y="1108"/>
                    </a:lnTo>
                    <a:lnTo>
                      <a:pt x="1085" y="19"/>
                    </a:lnTo>
                    <a:lnTo>
                      <a:pt x="19" y="19"/>
                    </a:lnTo>
                    <a:lnTo>
                      <a:pt x="19" y="1108"/>
                    </a:lnTo>
                    <a:close/>
                    <a:moveTo>
                      <a:pt x="1095" y="1126"/>
                    </a:moveTo>
                    <a:lnTo>
                      <a:pt x="9" y="1126"/>
                    </a:lnTo>
                    <a:lnTo>
                      <a:pt x="9" y="1126"/>
                    </a:lnTo>
                    <a:cubicBezTo>
                      <a:pt x="4" y="1126"/>
                      <a:pt x="0" y="1122"/>
                      <a:pt x="0" y="111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00" y="0"/>
                      <a:pt x="1104" y="5"/>
                      <a:pt x="1104" y="10"/>
                    </a:cubicBezTo>
                    <a:lnTo>
                      <a:pt x="1104" y="1117"/>
                    </a:lnTo>
                    <a:lnTo>
                      <a:pt x="1104" y="1117"/>
                    </a:lnTo>
                    <a:cubicBezTo>
                      <a:pt x="1104" y="1122"/>
                      <a:pt x="1100" y="1126"/>
                      <a:pt x="1095" y="11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99">
                <a:extLst>
                  <a:ext uri="{FF2B5EF4-FFF2-40B4-BE49-F238E27FC236}">
                    <a16:creationId xmlns:a16="http://schemas.microsoft.com/office/drawing/2014/main" id="{ECFB37B7-B49A-4D74-B9E5-D6D456D59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7113" y="8618123"/>
                <a:ext cx="215844" cy="266864"/>
              </a:xfrm>
              <a:custGeom>
                <a:avLst/>
                <a:gdLst>
                  <a:gd name="T0" fmla="*/ 0 w 243"/>
                  <a:gd name="T1" fmla="*/ 297 h 298"/>
                  <a:gd name="T2" fmla="*/ 242 w 243"/>
                  <a:gd name="T3" fmla="*/ 297 h 298"/>
                  <a:gd name="T4" fmla="*/ 242 w 243"/>
                  <a:gd name="T5" fmla="*/ 0 h 298"/>
                  <a:gd name="T6" fmla="*/ 0 w 243"/>
                  <a:gd name="T7" fmla="*/ 0 h 298"/>
                  <a:gd name="T8" fmla="*/ 0 w 243"/>
                  <a:gd name="T9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3" h="298">
                    <a:moveTo>
                      <a:pt x="0" y="297"/>
                    </a:moveTo>
                    <a:lnTo>
                      <a:pt x="242" y="297"/>
                    </a:lnTo>
                    <a:lnTo>
                      <a:pt x="242" y="0"/>
                    </a:lnTo>
                    <a:lnTo>
                      <a:pt x="0" y="0"/>
                    </a:lnTo>
                    <a:lnTo>
                      <a:pt x="0" y="2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00">
                <a:extLst>
                  <a:ext uri="{FF2B5EF4-FFF2-40B4-BE49-F238E27FC236}">
                    <a16:creationId xmlns:a16="http://schemas.microsoft.com/office/drawing/2014/main" id="{0A848029-1E46-4944-825A-B238BB4EB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59264" y="8610274"/>
                <a:ext cx="231542" cy="282561"/>
              </a:xfrm>
              <a:custGeom>
                <a:avLst/>
                <a:gdLst>
                  <a:gd name="T0" fmla="*/ 19 w 261"/>
                  <a:gd name="T1" fmla="*/ 298 h 317"/>
                  <a:gd name="T2" fmla="*/ 241 w 261"/>
                  <a:gd name="T3" fmla="*/ 298 h 317"/>
                  <a:gd name="T4" fmla="*/ 241 w 261"/>
                  <a:gd name="T5" fmla="*/ 19 h 317"/>
                  <a:gd name="T6" fmla="*/ 19 w 261"/>
                  <a:gd name="T7" fmla="*/ 19 h 317"/>
                  <a:gd name="T8" fmla="*/ 19 w 261"/>
                  <a:gd name="T9" fmla="*/ 298 h 317"/>
                  <a:gd name="T10" fmla="*/ 251 w 261"/>
                  <a:gd name="T11" fmla="*/ 316 h 317"/>
                  <a:gd name="T12" fmla="*/ 9 w 261"/>
                  <a:gd name="T13" fmla="*/ 316 h 317"/>
                  <a:gd name="T14" fmla="*/ 9 w 261"/>
                  <a:gd name="T15" fmla="*/ 316 h 317"/>
                  <a:gd name="T16" fmla="*/ 0 w 261"/>
                  <a:gd name="T17" fmla="*/ 306 h 317"/>
                  <a:gd name="T18" fmla="*/ 0 w 261"/>
                  <a:gd name="T19" fmla="*/ 9 h 317"/>
                  <a:gd name="T20" fmla="*/ 0 w 261"/>
                  <a:gd name="T21" fmla="*/ 9 h 317"/>
                  <a:gd name="T22" fmla="*/ 9 w 261"/>
                  <a:gd name="T23" fmla="*/ 0 h 317"/>
                  <a:gd name="T24" fmla="*/ 251 w 261"/>
                  <a:gd name="T25" fmla="*/ 0 h 317"/>
                  <a:gd name="T26" fmla="*/ 251 w 261"/>
                  <a:gd name="T27" fmla="*/ 0 h 317"/>
                  <a:gd name="T28" fmla="*/ 260 w 261"/>
                  <a:gd name="T29" fmla="*/ 9 h 317"/>
                  <a:gd name="T30" fmla="*/ 260 w 261"/>
                  <a:gd name="T31" fmla="*/ 306 h 317"/>
                  <a:gd name="T32" fmla="*/ 260 w 261"/>
                  <a:gd name="T33" fmla="*/ 306 h 317"/>
                  <a:gd name="T34" fmla="*/ 251 w 261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1" h="317">
                    <a:moveTo>
                      <a:pt x="19" y="298"/>
                    </a:moveTo>
                    <a:lnTo>
                      <a:pt x="241" y="298"/>
                    </a:lnTo>
                    <a:lnTo>
                      <a:pt x="241" y="19"/>
                    </a:lnTo>
                    <a:lnTo>
                      <a:pt x="19" y="19"/>
                    </a:lnTo>
                    <a:lnTo>
                      <a:pt x="19" y="298"/>
                    </a:lnTo>
                    <a:close/>
                    <a:moveTo>
                      <a:pt x="251" y="316"/>
                    </a:moveTo>
                    <a:lnTo>
                      <a:pt x="9" y="316"/>
                    </a:lnTo>
                    <a:lnTo>
                      <a:pt x="9" y="316"/>
                    </a:lnTo>
                    <a:cubicBezTo>
                      <a:pt x="4" y="316"/>
                      <a:pt x="0" y="311"/>
                      <a:pt x="0" y="30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51" y="0"/>
                    </a:lnTo>
                    <a:lnTo>
                      <a:pt x="251" y="0"/>
                    </a:lnTo>
                    <a:cubicBezTo>
                      <a:pt x="256" y="0"/>
                      <a:pt x="260" y="4"/>
                      <a:pt x="260" y="9"/>
                    </a:cubicBezTo>
                    <a:lnTo>
                      <a:pt x="260" y="306"/>
                    </a:lnTo>
                    <a:lnTo>
                      <a:pt x="260" y="306"/>
                    </a:lnTo>
                    <a:cubicBezTo>
                      <a:pt x="260" y="311"/>
                      <a:pt x="256" y="316"/>
                      <a:pt x="251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01">
                <a:extLst>
                  <a:ext uri="{FF2B5EF4-FFF2-40B4-BE49-F238E27FC236}">
                    <a16:creationId xmlns:a16="http://schemas.microsoft.com/office/drawing/2014/main" id="{806A1F28-5346-4DB1-8005-9432413300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2957" y="8618123"/>
                <a:ext cx="121660" cy="266864"/>
              </a:xfrm>
              <a:custGeom>
                <a:avLst/>
                <a:gdLst>
                  <a:gd name="T0" fmla="*/ 135 w 136"/>
                  <a:gd name="T1" fmla="*/ 0 h 298"/>
                  <a:gd name="T2" fmla="*/ 0 w 136"/>
                  <a:gd name="T3" fmla="*/ 0 h 298"/>
                  <a:gd name="T4" fmla="*/ 0 w 136"/>
                  <a:gd name="T5" fmla="*/ 297 h 298"/>
                  <a:gd name="T6" fmla="*/ 135 w 136"/>
                  <a:gd name="T7" fmla="*/ 297 h 298"/>
                  <a:gd name="T8" fmla="*/ 135 w 136"/>
                  <a:gd name="T9" fmla="*/ 0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6" h="298">
                    <a:moveTo>
                      <a:pt x="135" y="0"/>
                    </a:moveTo>
                    <a:lnTo>
                      <a:pt x="0" y="0"/>
                    </a:lnTo>
                    <a:lnTo>
                      <a:pt x="0" y="297"/>
                    </a:lnTo>
                    <a:lnTo>
                      <a:pt x="135" y="297"/>
                    </a:lnTo>
                    <a:lnTo>
                      <a:pt x="13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02">
                <a:extLst>
                  <a:ext uri="{FF2B5EF4-FFF2-40B4-BE49-F238E27FC236}">
                    <a16:creationId xmlns:a16="http://schemas.microsoft.com/office/drawing/2014/main" id="{1FCDE217-3DDB-498A-B166-844D6835D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1185" y="8610274"/>
                <a:ext cx="137355" cy="282561"/>
              </a:xfrm>
              <a:custGeom>
                <a:avLst/>
                <a:gdLst>
                  <a:gd name="T0" fmla="*/ 19 w 155"/>
                  <a:gd name="T1" fmla="*/ 298 h 317"/>
                  <a:gd name="T2" fmla="*/ 135 w 155"/>
                  <a:gd name="T3" fmla="*/ 298 h 317"/>
                  <a:gd name="T4" fmla="*/ 135 w 155"/>
                  <a:gd name="T5" fmla="*/ 19 h 317"/>
                  <a:gd name="T6" fmla="*/ 19 w 155"/>
                  <a:gd name="T7" fmla="*/ 19 h 317"/>
                  <a:gd name="T8" fmla="*/ 19 w 155"/>
                  <a:gd name="T9" fmla="*/ 298 h 317"/>
                  <a:gd name="T10" fmla="*/ 145 w 155"/>
                  <a:gd name="T11" fmla="*/ 316 h 317"/>
                  <a:gd name="T12" fmla="*/ 10 w 155"/>
                  <a:gd name="T13" fmla="*/ 316 h 317"/>
                  <a:gd name="T14" fmla="*/ 10 w 155"/>
                  <a:gd name="T15" fmla="*/ 316 h 317"/>
                  <a:gd name="T16" fmla="*/ 0 w 155"/>
                  <a:gd name="T17" fmla="*/ 306 h 317"/>
                  <a:gd name="T18" fmla="*/ 0 w 155"/>
                  <a:gd name="T19" fmla="*/ 9 h 317"/>
                  <a:gd name="T20" fmla="*/ 0 w 155"/>
                  <a:gd name="T21" fmla="*/ 9 h 317"/>
                  <a:gd name="T22" fmla="*/ 10 w 155"/>
                  <a:gd name="T23" fmla="*/ 0 h 317"/>
                  <a:gd name="T24" fmla="*/ 145 w 155"/>
                  <a:gd name="T25" fmla="*/ 0 h 317"/>
                  <a:gd name="T26" fmla="*/ 145 w 155"/>
                  <a:gd name="T27" fmla="*/ 0 h 317"/>
                  <a:gd name="T28" fmla="*/ 154 w 155"/>
                  <a:gd name="T29" fmla="*/ 9 h 317"/>
                  <a:gd name="T30" fmla="*/ 154 w 155"/>
                  <a:gd name="T31" fmla="*/ 306 h 317"/>
                  <a:gd name="T32" fmla="*/ 154 w 155"/>
                  <a:gd name="T33" fmla="*/ 306 h 317"/>
                  <a:gd name="T34" fmla="*/ 145 w 155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" h="317">
                    <a:moveTo>
                      <a:pt x="19" y="298"/>
                    </a:moveTo>
                    <a:lnTo>
                      <a:pt x="135" y="298"/>
                    </a:lnTo>
                    <a:lnTo>
                      <a:pt x="135" y="19"/>
                    </a:lnTo>
                    <a:lnTo>
                      <a:pt x="19" y="19"/>
                    </a:lnTo>
                    <a:lnTo>
                      <a:pt x="19" y="298"/>
                    </a:lnTo>
                    <a:close/>
                    <a:moveTo>
                      <a:pt x="145" y="316"/>
                    </a:moveTo>
                    <a:lnTo>
                      <a:pt x="10" y="316"/>
                    </a:lnTo>
                    <a:lnTo>
                      <a:pt x="10" y="316"/>
                    </a:lnTo>
                    <a:cubicBezTo>
                      <a:pt x="5" y="316"/>
                      <a:pt x="0" y="311"/>
                      <a:pt x="0" y="30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5" y="0"/>
                    </a:lnTo>
                    <a:lnTo>
                      <a:pt x="145" y="0"/>
                    </a:lnTo>
                    <a:cubicBezTo>
                      <a:pt x="150" y="0"/>
                      <a:pt x="154" y="4"/>
                      <a:pt x="154" y="9"/>
                    </a:cubicBezTo>
                    <a:lnTo>
                      <a:pt x="154" y="306"/>
                    </a:lnTo>
                    <a:lnTo>
                      <a:pt x="154" y="306"/>
                    </a:lnTo>
                    <a:cubicBezTo>
                      <a:pt x="154" y="311"/>
                      <a:pt x="150" y="316"/>
                      <a:pt x="145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: Shape 454">
                <a:extLst>
                  <a:ext uri="{FF2B5EF4-FFF2-40B4-BE49-F238E27FC236}">
                    <a16:creationId xmlns:a16="http://schemas.microsoft.com/office/drawing/2014/main" id="{86971489-5522-49EC-B246-9B221C965D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14206" y="8676988"/>
                <a:ext cx="120762" cy="81435"/>
              </a:xfrm>
              <a:custGeom>
                <a:avLst/>
                <a:gdLst>
                  <a:gd name="connsiteX0" fmla="*/ 8946 w 120762"/>
                  <a:gd name="connsiteY0" fmla="*/ 62792 h 81435"/>
                  <a:gd name="connsiteX1" fmla="*/ 111818 w 120762"/>
                  <a:gd name="connsiteY1" fmla="*/ 62792 h 81435"/>
                  <a:gd name="connsiteX2" fmla="*/ 120762 w 120762"/>
                  <a:gd name="connsiteY2" fmla="*/ 71623 h 81435"/>
                  <a:gd name="connsiteX3" fmla="*/ 111818 w 120762"/>
                  <a:gd name="connsiteY3" fmla="*/ 81435 h 81435"/>
                  <a:gd name="connsiteX4" fmla="*/ 8946 w 120762"/>
                  <a:gd name="connsiteY4" fmla="*/ 81435 h 81435"/>
                  <a:gd name="connsiteX5" fmla="*/ 0 w 120762"/>
                  <a:gd name="connsiteY5" fmla="*/ 71623 h 81435"/>
                  <a:gd name="connsiteX6" fmla="*/ 8946 w 120762"/>
                  <a:gd name="connsiteY6" fmla="*/ 62792 h 81435"/>
                  <a:gd name="connsiteX7" fmla="*/ 8946 w 120762"/>
                  <a:gd name="connsiteY7" fmla="*/ 0 h 81435"/>
                  <a:gd name="connsiteX8" fmla="*/ 111818 w 120762"/>
                  <a:gd name="connsiteY8" fmla="*/ 0 h 81435"/>
                  <a:gd name="connsiteX9" fmla="*/ 120762 w 120762"/>
                  <a:gd name="connsiteY9" fmla="*/ 8831 h 81435"/>
                  <a:gd name="connsiteX10" fmla="*/ 111818 w 120762"/>
                  <a:gd name="connsiteY10" fmla="*/ 18643 h 81435"/>
                  <a:gd name="connsiteX11" fmla="*/ 8946 w 120762"/>
                  <a:gd name="connsiteY11" fmla="*/ 18643 h 81435"/>
                  <a:gd name="connsiteX12" fmla="*/ 0 w 120762"/>
                  <a:gd name="connsiteY12" fmla="*/ 8831 h 81435"/>
                  <a:gd name="connsiteX13" fmla="*/ 8946 w 120762"/>
                  <a:gd name="connsiteY13" fmla="*/ 0 h 81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0762" h="81435">
                    <a:moveTo>
                      <a:pt x="8946" y="62792"/>
                    </a:moveTo>
                    <a:lnTo>
                      <a:pt x="111818" y="62792"/>
                    </a:lnTo>
                    <a:cubicBezTo>
                      <a:pt x="117184" y="62792"/>
                      <a:pt x="120762" y="66717"/>
                      <a:pt x="120762" y="71623"/>
                    </a:cubicBezTo>
                    <a:cubicBezTo>
                      <a:pt x="120762" y="77510"/>
                      <a:pt x="117184" y="81435"/>
                      <a:pt x="111818" y="81435"/>
                    </a:cubicBezTo>
                    <a:lnTo>
                      <a:pt x="8946" y="81435"/>
                    </a:lnTo>
                    <a:cubicBezTo>
                      <a:pt x="4472" y="81435"/>
                      <a:pt x="0" y="77510"/>
                      <a:pt x="0" y="71623"/>
                    </a:cubicBezTo>
                    <a:cubicBezTo>
                      <a:pt x="0" y="66717"/>
                      <a:pt x="4472" y="62792"/>
                      <a:pt x="8946" y="62792"/>
                    </a:cubicBezTo>
                    <a:close/>
                    <a:moveTo>
                      <a:pt x="8946" y="0"/>
                    </a:moveTo>
                    <a:lnTo>
                      <a:pt x="111818" y="0"/>
                    </a:lnTo>
                    <a:cubicBezTo>
                      <a:pt x="117184" y="0"/>
                      <a:pt x="120762" y="3925"/>
                      <a:pt x="120762" y="8831"/>
                    </a:cubicBezTo>
                    <a:cubicBezTo>
                      <a:pt x="120762" y="13737"/>
                      <a:pt x="117184" y="18643"/>
                      <a:pt x="111818" y="18643"/>
                    </a:cubicBezTo>
                    <a:lnTo>
                      <a:pt x="8946" y="18643"/>
                    </a:lnTo>
                    <a:cubicBezTo>
                      <a:pt x="4472" y="18643"/>
                      <a:pt x="0" y="13737"/>
                      <a:pt x="0" y="8831"/>
                    </a:cubicBezTo>
                    <a:cubicBezTo>
                      <a:pt x="0" y="3925"/>
                      <a:pt x="4472" y="0"/>
                      <a:pt x="8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05">
                <a:extLst>
                  <a:ext uri="{FF2B5EF4-FFF2-40B4-BE49-F238E27FC236}">
                    <a16:creationId xmlns:a16="http://schemas.microsoft.com/office/drawing/2014/main" id="{9B165784-B291-4B6F-9CBF-DD109A616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2991" y="8520010"/>
                <a:ext cx="184449" cy="627914"/>
              </a:xfrm>
              <a:custGeom>
                <a:avLst/>
                <a:gdLst>
                  <a:gd name="T0" fmla="*/ 18 w 208"/>
                  <a:gd name="T1" fmla="*/ 684 h 704"/>
                  <a:gd name="T2" fmla="*/ 189 w 208"/>
                  <a:gd name="T3" fmla="*/ 684 h 704"/>
                  <a:gd name="T4" fmla="*/ 189 w 208"/>
                  <a:gd name="T5" fmla="*/ 18 h 704"/>
                  <a:gd name="T6" fmla="*/ 18 w 208"/>
                  <a:gd name="T7" fmla="*/ 18 h 704"/>
                  <a:gd name="T8" fmla="*/ 18 w 208"/>
                  <a:gd name="T9" fmla="*/ 684 h 704"/>
                  <a:gd name="T10" fmla="*/ 199 w 208"/>
                  <a:gd name="T11" fmla="*/ 703 h 704"/>
                  <a:gd name="T12" fmla="*/ 9 w 208"/>
                  <a:gd name="T13" fmla="*/ 703 h 704"/>
                  <a:gd name="T14" fmla="*/ 9 w 208"/>
                  <a:gd name="T15" fmla="*/ 703 h 704"/>
                  <a:gd name="T16" fmla="*/ 0 w 208"/>
                  <a:gd name="T17" fmla="*/ 694 h 704"/>
                  <a:gd name="T18" fmla="*/ 0 w 208"/>
                  <a:gd name="T19" fmla="*/ 10 h 704"/>
                  <a:gd name="T20" fmla="*/ 0 w 208"/>
                  <a:gd name="T21" fmla="*/ 10 h 704"/>
                  <a:gd name="T22" fmla="*/ 9 w 208"/>
                  <a:gd name="T23" fmla="*/ 0 h 704"/>
                  <a:gd name="T24" fmla="*/ 199 w 208"/>
                  <a:gd name="T25" fmla="*/ 0 h 704"/>
                  <a:gd name="T26" fmla="*/ 199 w 208"/>
                  <a:gd name="T27" fmla="*/ 0 h 704"/>
                  <a:gd name="T28" fmla="*/ 207 w 208"/>
                  <a:gd name="T29" fmla="*/ 10 h 704"/>
                  <a:gd name="T30" fmla="*/ 207 w 208"/>
                  <a:gd name="T31" fmla="*/ 694 h 704"/>
                  <a:gd name="T32" fmla="*/ 207 w 208"/>
                  <a:gd name="T33" fmla="*/ 694 h 704"/>
                  <a:gd name="T34" fmla="*/ 199 w 208"/>
                  <a:gd name="T35" fmla="*/ 70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704">
                    <a:moveTo>
                      <a:pt x="18" y="684"/>
                    </a:moveTo>
                    <a:lnTo>
                      <a:pt x="189" y="684"/>
                    </a:lnTo>
                    <a:lnTo>
                      <a:pt x="189" y="18"/>
                    </a:lnTo>
                    <a:lnTo>
                      <a:pt x="18" y="18"/>
                    </a:lnTo>
                    <a:lnTo>
                      <a:pt x="18" y="684"/>
                    </a:lnTo>
                    <a:close/>
                    <a:moveTo>
                      <a:pt x="199" y="703"/>
                    </a:moveTo>
                    <a:lnTo>
                      <a:pt x="9" y="703"/>
                    </a:lnTo>
                    <a:lnTo>
                      <a:pt x="9" y="703"/>
                    </a:lnTo>
                    <a:cubicBezTo>
                      <a:pt x="4" y="703"/>
                      <a:pt x="0" y="699"/>
                      <a:pt x="0" y="6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99" y="0"/>
                    </a:lnTo>
                    <a:lnTo>
                      <a:pt x="199" y="0"/>
                    </a:lnTo>
                    <a:cubicBezTo>
                      <a:pt x="204" y="0"/>
                      <a:pt x="207" y="5"/>
                      <a:pt x="207" y="10"/>
                    </a:cubicBezTo>
                    <a:lnTo>
                      <a:pt x="207" y="694"/>
                    </a:lnTo>
                    <a:lnTo>
                      <a:pt x="207" y="694"/>
                    </a:lnTo>
                    <a:cubicBezTo>
                      <a:pt x="207" y="699"/>
                      <a:pt x="204" y="703"/>
                      <a:pt x="199" y="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06">
                <a:extLst>
                  <a:ext uri="{FF2B5EF4-FFF2-40B4-BE49-F238E27FC236}">
                    <a16:creationId xmlns:a16="http://schemas.microsoft.com/office/drawing/2014/main" id="{BB2CF685-EF54-417A-87F5-A0620476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00840" y="8527859"/>
                <a:ext cx="168751" cy="608293"/>
              </a:xfrm>
              <a:custGeom>
                <a:avLst/>
                <a:gdLst>
                  <a:gd name="T0" fmla="*/ 190 w 191"/>
                  <a:gd name="T1" fmla="*/ 684 h 685"/>
                  <a:gd name="T2" fmla="*/ 0 w 191"/>
                  <a:gd name="T3" fmla="*/ 684 h 685"/>
                  <a:gd name="T4" fmla="*/ 0 w 191"/>
                  <a:gd name="T5" fmla="*/ 0 h 685"/>
                  <a:gd name="T6" fmla="*/ 190 w 191"/>
                  <a:gd name="T7" fmla="*/ 0 h 685"/>
                  <a:gd name="T8" fmla="*/ 190 w 191"/>
                  <a:gd name="T9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1" h="685">
                    <a:moveTo>
                      <a:pt x="190" y="684"/>
                    </a:moveTo>
                    <a:lnTo>
                      <a:pt x="0" y="684"/>
                    </a:lnTo>
                    <a:lnTo>
                      <a:pt x="0" y="0"/>
                    </a:lnTo>
                    <a:lnTo>
                      <a:pt x="190" y="0"/>
                    </a:lnTo>
                    <a:lnTo>
                      <a:pt x="190" y="68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7" name="Group 326">
              <a:extLst>
                <a:ext uri="{FF2B5EF4-FFF2-40B4-BE49-F238E27FC236}">
                  <a16:creationId xmlns:a16="http://schemas.microsoft.com/office/drawing/2014/main" id="{2D288265-DD9E-4330-926D-46304D2FDA28}"/>
                </a:ext>
              </a:extLst>
            </p:cNvPr>
            <p:cNvGrpSpPr/>
            <p:nvPr/>
          </p:nvGrpSpPr>
          <p:grpSpPr>
            <a:xfrm>
              <a:off x="9815083" y="5894545"/>
              <a:ext cx="5082182" cy="5462853"/>
              <a:chOff x="9815083" y="5894545"/>
              <a:chExt cx="5082182" cy="5462853"/>
            </a:xfrm>
          </p:grpSpPr>
          <p:sp>
            <p:nvSpPr>
              <p:cNvPr id="349" name="Freeform 107">
                <a:extLst>
                  <a:ext uri="{FF2B5EF4-FFF2-40B4-BE49-F238E27FC236}">
                    <a16:creationId xmlns:a16="http://schemas.microsoft.com/office/drawing/2014/main" id="{7AA5E8F9-9EA8-4630-908B-DE55331FF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0206" y="5902394"/>
                <a:ext cx="3944087" cy="4493510"/>
              </a:xfrm>
              <a:custGeom>
                <a:avLst/>
                <a:gdLst>
                  <a:gd name="T0" fmla="*/ 4430 w 4431"/>
                  <a:gd name="T1" fmla="*/ 5048 h 5049"/>
                  <a:gd name="T2" fmla="*/ 0 w 4431"/>
                  <a:gd name="T3" fmla="*/ 5048 h 5049"/>
                  <a:gd name="T4" fmla="*/ 0 w 4431"/>
                  <a:gd name="T5" fmla="*/ 0 h 5049"/>
                  <a:gd name="T6" fmla="*/ 4430 w 4431"/>
                  <a:gd name="T7" fmla="*/ 0 h 5049"/>
                  <a:gd name="T8" fmla="*/ 4430 w 4431"/>
                  <a:gd name="T9" fmla="*/ 5048 h 5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31" h="5049">
                    <a:moveTo>
                      <a:pt x="4430" y="5048"/>
                    </a:moveTo>
                    <a:lnTo>
                      <a:pt x="0" y="5048"/>
                    </a:lnTo>
                    <a:lnTo>
                      <a:pt x="0" y="0"/>
                    </a:lnTo>
                    <a:lnTo>
                      <a:pt x="4430" y="0"/>
                    </a:lnTo>
                    <a:lnTo>
                      <a:pt x="4430" y="504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08">
                <a:extLst>
                  <a:ext uri="{FF2B5EF4-FFF2-40B4-BE49-F238E27FC236}">
                    <a16:creationId xmlns:a16="http://schemas.microsoft.com/office/drawing/2014/main" id="{6E6EACAF-56A5-4A2B-967D-936C23DC3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2357" y="5894545"/>
                <a:ext cx="3959785" cy="4509208"/>
              </a:xfrm>
              <a:custGeom>
                <a:avLst/>
                <a:gdLst>
                  <a:gd name="T0" fmla="*/ 19 w 4449"/>
                  <a:gd name="T1" fmla="*/ 5048 h 5068"/>
                  <a:gd name="T2" fmla="*/ 4430 w 4449"/>
                  <a:gd name="T3" fmla="*/ 5048 h 5068"/>
                  <a:gd name="T4" fmla="*/ 4430 w 4449"/>
                  <a:gd name="T5" fmla="*/ 19 h 5068"/>
                  <a:gd name="T6" fmla="*/ 19 w 4449"/>
                  <a:gd name="T7" fmla="*/ 19 h 5068"/>
                  <a:gd name="T8" fmla="*/ 19 w 4449"/>
                  <a:gd name="T9" fmla="*/ 5048 h 5068"/>
                  <a:gd name="T10" fmla="*/ 4439 w 4449"/>
                  <a:gd name="T11" fmla="*/ 5067 h 5068"/>
                  <a:gd name="T12" fmla="*/ 9 w 4449"/>
                  <a:gd name="T13" fmla="*/ 5067 h 5068"/>
                  <a:gd name="T14" fmla="*/ 9 w 4449"/>
                  <a:gd name="T15" fmla="*/ 5067 h 5068"/>
                  <a:gd name="T16" fmla="*/ 0 w 4449"/>
                  <a:gd name="T17" fmla="*/ 5058 h 5068"/>
                  <a:gd name="T18" fmla="*/ 0 w 4449"/>
                  <a:gd name="T19" fmla="*/ 10 h 5068"/>
                  <a:gd name="T20" fmla="*/ 0 w 4449"/>
                  <a:gd name="T21" fmla="*/ 10 h 5068"/>
                  <a:gd name="T22" fmla="*/ 9 w 4449"/>
                  <a:gd name="T23" fmla="*/ 0 h 5068"/>
                  <a:gd name="T24" fmla="*/ 4439 w 4449"/>
                  <a:gd name="T25" fmla="*/ 0 h 5068"/>
                  <a:gd name="T26" fmla="*/ 4439 w 4449"/>
                  <a:gd name="T27" fmla="*/ 0 h 5068"/>
                  <a:gd name="T28" fmla="*/ 4448 w 4449"/>
                  <a:gd name="T29" fmla="*/ 10 h 5068"/>
                  <a:gd name="T30" fmla="*/ 4448 w 4449"/>
                  <a:gd name="T31" fmla="*/ 5058 h 5068"/>
                  <a:gd name="T32" fmla="*/ 4448 w 4449"/>
                  <a:gd name="T33" fmla="*/ 5058 h 5068"/>
                  <a:gd name="T34" fmla="*/ 4439 w 4449"/>
                  <a:gd name="T35" fmla="*/ 5067 h 5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49" h="5068">
                    <a:moveTo>
                      <a:pt x="19" y="5048"/>
                    </a:moveTo>
                    <a:lnTo>
                      <a:pt x="4430" y="5048"/>
                    </a:lnTo>
                    <a:lnTo>
                      <a:pt x="4430" y="19"/>
                    </a:lnTo>
                    <a:lnTo>
                      <a:pt x="19" y="19"/>
                    </a:lnTo>
                    <a:lnTo>
                      <a:pt x="19" y="5048"/>
                    </a:lnTo>
                    <a:close/>
                    <a:moveTo>
                      <a:pt x="4439" y="5067"/>
                    </a:moveTo>
                    <a:lnTo>
                      <a:pt x="9" y="5067"/>
                    </a:lnTo>
                    <a:lnTo>
                      <a:pt x="9" y="5067"/>
                    </a:lnTo>
                    <a:cubicBezTo>
                      <a:pt x="4" y="5067"/>
                      <a:pt x="0" y="5063"/>
                      <a:pt x="0" y="50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4439" y="0"/>
                    </a:lnTo>
                    <a:lnTo>
                      <a:pt x="4439" y="0"/>
                    </a:lnTo>
                    <a:cubicBezTo>
                      <a:pt x="4444" y="0"/>
                      <a:pt x="4448" y="5"/>
                      <a:pt x="4448" y="10"/>
                    </a:cubicBezTo>
                    <a:lnTo>
                      <a:pt x="4448" y="5058"/>
                    </a:lnTo>
                    <a:lnTo>
                      <a:pt x="4448" y="5058"/>
                    </a:lnTo>
                    <a:cubicBezTo>
                      <a:pt x="4448" y="5063"/>
                      <a:pt x="4444" y="5067"/>
                      <a:pt x="4439" y="50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09">
                <a:extLst>
                  <a:ext uri="{FF2B5EF4-FFF2-40B4-BE49-F238E27FC236}">
                    <a16:creationId xmlns:a16="http://schemas.microsoft.com/office/drawing/2014/main" id="{403875E0-CA24-45B4-AD39-D7385CA4E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9976" y="7805757"/>
                <a:ext cx="3500622" cy="1966158"/>
              </a:xfrm>
              <a:custGeom>
                <a:avLst/>
                <a:gdLst>
                  <a:gd name="T0" fmla="*/ 19 w 3933"/>
                  <a:gd name="T1" fmla="*/ 2191 h 2211"/>
                  <a:gd name="T2" fmla="*/ 3914 w 3933"/>
                  <a:gd name="T3" fmla="*/ 2191 h 2211"/>
                  <a:gd name="T4" fmla="*/ 3914 w 3933"/>
                  <a:gd name="T5" fmla="*/ 18 h 2211"/>
                  <a:gd name="T6" fmla="*/ 19 w 3933"/>
                  <a:gd name="T7" fmla="*/ 18 h 2211"/>
                  <a:gd name="T8" fmla="*/ 19 w 3933"/>
                  <a:gd name="T9" fmla="*/ 2191 h 2211"/>
                  <a:gd name="T10" fmla="*/ 3922 w 3933"/>
                  <a:gd name="T11" fmla="*/ 2210 h 2211"/>
                  <a:gd name="T12" fmla="*/ 10 w 3933"/>
                  <a:gd name="T13" fmla="*/ 2210 h 2211"/>
                  <a:gd name="T14" fmla="*/ 10 w 3933"/>
                  <a:gd name="T15" fmla="*/ 2210 h 2211"/>
                  <a:gd name="T16" fmla="*/ 0 w 3933"/>
                  <a:gd name="T17" fmla="*/ 2201 h 2211"/>
                  <a:gd name="T18" fmla="*/ 0 w 3933"/>
                  <a:gd name="T19" fmla="*/ 9 h 2211"/>
                  <a:gd name="T20" fmla="*/ 0 w 3933"/>
                  <a:gd name="T21" fmla="*/ 9 h 2211"/>
                  <a:gd name="T22" fmla="*/ 10 w 3933"/>
                  <a:gd name="T23" fmla="*/ 0 h 2211"/>
                  <a:gd name="T24" fmla="*/ 3922 w 3933"/>
                  <a:gd name="T25" fmla="*/ 0 h 2211"/>
                  <a:gd name="T26" fmla="*/ 3922 w 3933"/>
                  <a:gd name="T27" fmla="*/ 0 h 2211"/>
                  <a:gd name="T28" fmla="*/ 3932 w 3933"/>
                  <a:gd name="T29" fmla="*/ 9 h 2211"/>
                  <a:gd name="T30" fmla="*/ 3932 w 3933"/>
                  <a:gd name="T31" fmla="*/ 2201 h 2211"/>
                  <a:gd name="T32" fmla="*/ 3932 w 3933"/>
                  <a:gd name="T33" fmla="*/ 2201 h 2211"/>
                  <a:gd name="T34" fmla="*/ 3922 w 3933"/>
                  <a:gd name="T35" fmla="*/ 2210 h 2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33" h="2211">
                    <a:moveTo>
                      <a:pt x="19" y="2191"/>
                    </a:moveTo>
                    <a:lnTo>
                      <a:pt x="3914" y="2191"/>
                    </a:lnTo>
                    <a:lnTo>
                      <a:pt x="3914" y="18"/>
                    </a:lnTo>
                    <a:lnTo>
                      <a:pt x="19" y="18"/>
                    </a:lnTo>
                    <a:lnTo>
                      <a:pt x="19" y="2191"/>
                    </a:lnTo>
                    <a:close/>
                    <a:moveTo>
                      <a:pt x="3922" y="2210"/>
                    </a:moveTo>
                    <a:lnTo>
                      <a:pt x="10" y="2210"/>
                    </a:lnTo>
                    <a:lnTo>
                      <a:pt x="10" y="2210"/>
                    </a:lnTo>
                    <a:cubicBezTo>
                      <a:pt x="5" y="2210"/>
                      <a:pt x="0" y="2206"/>
                      <a:pt x="0" y="220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922" y="0"/>
                    </a:lnTo>
                    <a:lnTo>
                      <a:pt x="3922" y="0"/>
                    </a:lnTo>
                    <a:cubicBezTo>
                      <a:pt x="3927" y="0"/>
                      <a:pt x="3932" y="4"/>
                      <a:pt x="3932" y="9"/>
                    </a:cubicBezTo>
                    <a:lnTo>
                      <a:pt x="3932" y="2201"/>
                    </a:lnTo>
                    <a:lnTo>
                      <a:pt x="3932" y="2201"/>
                    </a:lnTo>
                    <a:cubicBezTo>
                      <a:pt x="3932" y="2206"/>
                      <a:pt x="3927" y="2210"/>
                      <a:pt x="3922" y="2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10">
                <a:extLst>
                  <a:ext uri="{FF2B5EF4-FFF2-40B4-BE49-F238E27FC236}">
                    <a16:creationId xmlns:a16="http://schemas.microsoft.com/office/drawing/2014/main" id="{71E3A036-A68F-4B82-A78A-342A2B3D1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1750" y="7813606"/>
                <a:ext cx="3480998" cy="1950460"/>
              </a:xfrm>
              <a:custGeom>
                <a:avLst/>
                <a:gdLst>
                  <a:gd name="T0" fmla="*/ 0 w 3913"/>
                  <a:gd name="T1" fmla="*/ 2192 h 2193"/>
                  <a:gd name="T2" fmla="*/ 3912 w 3913"/>
                  <a:gd name="T3" fmla="*/ 2192 h 2193"/>
                  <a:gd name="T4" fmla="*/ 3912 w 3913"/>
                  <a:gd name="T5" fmla="*/ 0 h 2193"/>
                  <a:gd name="T6" fmla="*/ 0 w 3913"/>
                  <a:gd name="T7" fmla="*/ 0 h 2193"/>
                  <a:gd name="T8" fmla="*/ 0 w 3913"/>
                  <a:gd name="T9" fmla="*/ 2192 h 2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13" h="2193">
                    <a:moveTo>
                      <a:pt x="0" y="2192"/>
                    </a:moveTo>
                    <a:lnTo>
                      <a:pt x="3912" y="2192"/>
                    </a:lnTo>
                    <a:lnTo>
                      <a:pt x="3912" y="0"/>
                    </a:lnTo>
                    <a:lnTo>
                      <a:pt x="0" y="0"/>
                    </a:lnTo>
                    <a:lnTo>
                      <a:pt x="0" y="219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11">
                <a:extLst>
                  <a:ext uri="{FF2B5EF4-FFF2-40B4-BE49-F238E27FC236}">
                    <a16:creationId xmlns:a16="http://schemas.microsoft.com/office/drawing/2014/main" id="{0742200B-CC94-4F0E-AD73-9F5B5421F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9976" y="6149634"/>
                <a:ext cx="3500622" cy="1255828"/>
              </a:xfrm>
              <a:custGeom>
                <a:avLst/>
                <a:gdLst>
                  <a:gd name="T0" fmla="*/ 19 w 3933"/>
                  <a:gd name="T1" fmla="*/ 1391 h 1411"/>
                  <a:gd name="T2" fmla="*/ 3914 w 3933"/>
                  <a:gd name="T3" fmla="*/ 1391 h 1411"/>
                  <a:gd name="T4" fmla="*/ 3914 w 3933"/>
                  <a:gd name="T5" fmla="*/ 18 h 1411"/>
                  <a:gd name="T6" fmla="*/ 19 w 3933"/>
                  <a:gd name="T7" fmla="*/ 18 h 1411"/>
                  <a:gd name="T8" fmla="*/ 19 w 3933"/>
                  <a:gd name="T9" fmla="*/ 1391 h 1411"/>
                  <a:gd name="T10" fmla="*/ 3922 w 3933"/>
                  <a:gd name="T11" fmla="*/ 1410 h 1411"/>
                  <a:gd name="T12" fmla="*/ 10 w 3933"/>
                  <a:gd name="T13" fmla="*/ 1410 h 1411"/>
                  <a:gd name="T14" fmla="*/ 10 w 3933"/>
                  <a:gd name="T15" fmla="*/ 1410 h 1411"/>
                  <a:gd name="T16" fmla="*/ 0 w 3933"/>
                  <a:gd name="T17" fmla="*/ 1401 h 1411"/>
                  <a:gd name="T18" fmla="*/ 0 w 3933"/>
                  <a:gd name="T19" fmla="*/ 10 h 1411"/>
                  <a:gd name="T20" fmla="*/ 0 w 3933"/>
                  <a:gd name="T21" fmla="*/ 10 h 1411"/>
                  <a:gd name="T22" fmla="*/ 10 w 3933"/>
                  <a:gd name="T23" fmla="*/ 0 h 1411"/>
                  <a:gd name="T24" fmla="*/ 3922 w 3933"/>
                  <a:gd name="T25" fmla="*/ 0 h 1411"/>
                  <a:gd name="T26" fmla="*/ 3922 w 3933"/>
                  <a:gd name="T27" fmla="*/ 0 h 1411"/>
                  <a:gd name="T28" fmla="*/ 3932 w 3933"/>
                  <a:gd name="T29" fmla="*/ 10 h 1411"/>
                  <a:gd name="T30" fmla="*/ 3932 w 3933"/>
                  <a:gd name="T31" fmla="*/ 1401 h 1411"/>
                  <a:gd name="T32" fmla="*/ 3932 w 3933"/>
                  <a:gd name="T33" fmla="*/ 1401 h 1411"/>
                  <a:gd name="T34" fmla="*/ 3922 w 3933"/>
                  <a:gd name="T35" fmla="*/ 1410 h 1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33" h="1411">
                    <a:moveTo>
                      <a:pt x="19" y="1391"/>
                    </a:moveTo>
                    <a:lnTo>
                      <a:pt x="3914" y="1391"/>
                    </a:lnTo>
                    <a:lnTo>
                      <a:pt x="3914" y="18"/>
                    </a:lnTo>
                    <a:lnTo>
                      <a:pt x="19" y="18"/>
                    </a:lnTo>
                    <a:lnTo>
                      <a:pt x="19" y="1391"/>
                    </a:lnTo>
                    <a:close/>
                    <a:moveTo>
                      <a:pt x="3922" y="1410"/>
                    </a:moveTo>
                    <a:lnTo>
                      <a:pt x="10" y="1410"/>
                    </a:lnTo>
                    <a:lnTo>
                      <a:pt x="10" y="1410"/>
                    </a:lnTo>
                    <a:cubicBezTo>
                      <a:pt x="5" y="1410"/>
                      <a:pt x="0" y="1406"/>
                      <a:pt x="0" y="140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922" y="0"/>
                    </a:lnTo>
                    <a:lnTo>
                      <a:pt x="3922" y="0"/>
                    </a:lnTo>
                    <a:cubicBezTo>
                      <a:pt x="3927" y="0"/>
                      <a:pt x="3932" y="5"/>
                      <a:pt x="3932" y="10"/>
                    </a:cubicBezTo>
                    <a:lnTo>
                      <a:pt x="3932" y="1401"/>
                    </a:lnTo>
                    <a:lnTo>
                      <a:pt x="3932" y="1401"/>
                    </a:lnTo>
                    <a:cubicBezTo>
                      <a:pt x="3932" y="1406"/>
                      <a:pt x="3927" y="1410"/>
                      <a:pt x="3922" y="1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12">
                <a:extLst>
                  <a:ext uri="{FF2B5EF4-FFF2-40B4-BE49-F238E27FC236}">
                    <a16:creationId xmlns:a16="http://schemas.microsoft.com/office/drawing/2014/main" id="{AF36BECE-2A32-4598-BF94-A4A76532D7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9976" y="7385841"/>
                <a:ext cx="3500622" cy="368900"/>
              </a:xfrm>
              <a:custGeom>
                <a:avLst/>
                <a:gdLst>
                  <a:gd name="T0" fmla="*/ 3922 w 3933"/>
                  <a:gd name="T1" fmla="*/ 0 h 415"/>
                  <a:gd name="T2" fmla="*/ 10 w 3933"/>
                  <a:gd name="T3" fmla="*/ 0 h 415"/>
                  <a:gd name="T4" fmla="*/ 10 w 3933"/>
                  <a:gd name="T5" fmla="*/ 0 h 415"/>
                  <a:gd name="T6" fmla="*/ 0 w 3933"/>
                  <a:gd name="T7" fmla="*/ 10 h 415"/>
                  <a:gd name="T8" fmla="*/ 0 w 3933"/>
                  <a:gd name="T9" fmla="*/ 404 h 415"/>
                  <a:gd name="T10" fmla="*/ 0 w 3933"/>
                  <a:gd name="T11" fmla="*/ 404 h 415"/>
                  <a:gd name="T12" fmla="*/ 10 w 3933"/>
                  <a:gd name="T13" fmla="*/ 414 h 415"/>
                  <a:gd name="T14" fmla="*/ 3922 w 3933"/>
                  <a:gd name="T15" fmla="*/ 414 h 415"/>
                  <a:gd name="T16" fmla="*/ 3922 w 3933"/>
                  <a:gd name="T17" fmla="*/ 414 h 415"/>
                  <a:gd name="T18" fmla="*/ 3932 w 3933"/>
                  <a:gd name="T19" fmla="*/ 404 h 415"/>
                  <a:gd name="T20" fmla="*/ 3932 w 3933"/>
                  <a:gd name="T21" fmla="*/ 10 h 415"/>
                  <a:gd name="T22" fmla="*/ 3932 w 3933"/>
                  <a:gd name="T23" fmla="*/ 10 h 415"/>
                  <a:gd name="T24" fmla="*/ 3922 w 3933"/>
                  <a:gd name="T25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33" h="415">
                    <a:moveTo>
                      <a:pt x="3922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5" y="0"/>
                      <a:pt x="0" y="5"/>
                      <a:pt x="0" y="10"/>
                    </a:cubicBezTo>
                    <a:lnTo>
                      <a:pt x="0" y="404"/>
                    </a:lnTo>
                    <a:lnTo>
                      <a:pt x="0" y="404"/>
                    </a:lnTo>
                    <a:cubicBezTo>
                      <a:pt x="0" y="410"/>
                      <a:pt x="5" y="414"/>
                      <a:pt x="10" y="414"/>
                    </a:cubicBezTo>
                    <a:lnTo>
                      <a:pt x="3922" y="414"/>
                    </a:lnTo>
                    <a:lnTo>
                      <a:pt x="3922" y="414"/>
                    </a:lnTo>
                    <a:cubicBezTo>
                      <a:pt x="3927" y="414"/>
                      <a:pt x="3932" y="410"/>
                      <a:pt x="3932" y="404"/>
                    </a:cubicBezTo>
                    <a:lnTo>
                      <a:pt x="3932" y="10"/>
                    </a:lnTo>
                    <a:lnTo>
                      <a:pt x="3932" y="10"/>
                    </a:lnTo>
                    <a:cubicBezTo>
                      <a:pt x="3932" y="5"/>
                      <a:pt x="3927" y="0"/>
                      <a:pt x="392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13">
                <a:extLst>
                  <a:ext uri="{FF2B5EF4-FFF2-40B4-BE49-F238E27FC236}">
                    <a16:creationId xmlns:a16="http://schemas.microsoft.com/office/drawing/2014/main" id="{E96A5DE9-8910-482B-8292-084173871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9976" y="7739043"/>
                <a:ext cx="3500622" cy="86338"/>
              </a:xfrm>
              <a:custGeom>
                <a:avLst/>
                <a:gdLst>
                  <a:gd name="T0" fmla="*/ 19 w 3933"/>
                  <a:gd name="T1" fmla="*/ 76 h 95"/>
                  <a:gd name="T2" fmla="*/ 3914 w 3933"/>
                  <a:gd name="T3" fmla="*/ 76 h 95"/>
                  <a:gd name="T4" fmla="*/ 3914 w 3933"/>
                  <a:gd name="T5" fmla="*/ 18 h 95"/>
                  <a:gd name="T6" fmla="*/ 19 w 3933"/>
                  <a:gd name="T7" fmla="*/ 18 h 95"/>
                  <a:gd name="T8" fmla="*/ 19 w 3933"/>
                  <a:gd name="T9" fmla="*/ 76 h 95"/>
                  <a:gd name="T10" fmla="*/ 3922 w 3933"/>
                  <a:gd name="T11" fmla="*/ 94 h 95"/>
                  <a:gd name="T12" fmla="*/ 10 w 3933"/>
                  <a:gd name="T13" fmla="*/ 94 h 95"/>
                  <a:gd name="T14" fmla="*/ 10 w 3933"/>
                  <a:gd name="T15" fmla="*/ 94 h 95"/>
                  <a:gd name="T16" fmla="*/ 0 w 3933"/>
                  <a:gd name="T17" fmla="*/ 85 h 95"/>
                  <a:gd name="T18" fmla="*/ 0 w 3933"/>
                  <a:gd name="T19" fmla="*/ 8 h 95"/>
                  <a:gd name="T20" fmla="*/ 0 w 3933"/>
                  <a:gd name="T21" fmla="*/ 8 h 95"/>
                  <a:gd name="T22" fmla="*/ 10 w 3933"/>
                  <a:gd name="T23" fmla="*/ 0 h 95"/>
                  <a:gd name="T24" fmla="*/ 3922 w 3933"/>
                  <a:gd name="T25" fmla="*/ 0 h 95"/>
                  <a:gd name="T26" fmla="*/ 3922 w 3933"/>
                  <a:gd name="T27" fmla="*/ 0 h 95"/>
                  <a:gd name="T28" fmla="*/ 3932 w 3933"/>
                  <a:gd name="T29" fmla="*/ 8 h 95"/>
                  <a:gd name="T30" fmla="*/ 3932 w 3933"/>
                  <a:gd name="T31" fmla="*/ 85 h 95"/>
                  <a:gd name="T32" fmla="*/ 3932 w 3933"/>
                  <a:gd name="T33" fmla="*/ 85 h 95"/>
                  <a:gd name="T34" fmla="*/ 3922 w 3933"/>
                  <a:gd name="T3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33" h="95">
                    <a:moveTo>
                      <a:pt x="19" y="76"/>
                    </a:moveTo>
                    <a:lnTo>
                      <a:pt x="3914" y="76"/>
                    </a:lnTo>
                    <a:lnTo>
                      <a:pt x="3914" y="18"/>
                    </a:lnTo>
                    <a:lnTo>
                      <a:pt x="19" y="18"/>
                    </a:lnTo>
                    <a:lnTo>
                      <a:pt x="19" y="76"/>
                    </a:lnTo>
                    <a:close/>
                    <a:moveTo>
                      <a:pt x="3922" y="94"/>
                    </a:moveTo>
                    <a:lnTo>
                      <a:pt x="10" y="94"/>
                    </a:lnTo>
                    <a:lnTo>
                      <a:pt x="10" y="94"/>
                    </a:lnTo>
                    <a:cubicBezTo>
                      <a:pt x="5" y="94"/>
                      <a:pt x="0" y="90"/>
                      <a:pt x="0" y="8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922" y="0"/>
                    </a:lnTo>
                    <a:lnTo>
                      <a:pt x="3922" y="0"/>
                    </a:lnTo>
                    <a:cubicBezTo>
                      <a:pt x="3927" y="0"/>
                      <a:pt x="3932" y="4"/>
                      <a:pt x="3932" y="8"/>
                    </a:cubicBezTo>
                    <a:lnTo>
                      <a:pt x="3932" y="85"/>
                    </a:lnTo>
                    <a:lnTo>
                      <a:pt x="3932" y="85"/>
                    </a:lnTo>
                    <a:cubicBezTo>
                      <a:pt x="3932" y="90"/>
                      <a:pt x="3927" y="94"/>
                      <a:pt x="3922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F19F48FD-2F02-4ED1-B64E-7944A8035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7825" y="6349783"/>
                <a:ext cx="3491883" cy="862401"/>
              </a:xfrm>
              <a:custGeom>
                <a:avLst/>
                <a:gdLst>
                  <a:gd name="connsiteX0" fmla="*/ 8009 w 3491883"/>
                  <a:gd name="connsiteY0" fmla="*/ 843758 h 862401"/>
                  <a:gd name="connsiteX1" fmla="*/ 3483874 w 3491883"/>
                  <a:gd name="connsiteY1" fmla="*/ 843758 h 862401"/>
                  <a:gd name="connsiteX2" fmla="*/ 3491883 w 3491883"/>
                  <a:gd name="connsiteY2" fmla="*/ 853570 h 862401"/>
                  <a:gd name="connsiteX3" fmla="*/ 3483874 w 3491883"/>
                  <a:gd name="connsiteY3" fmla="*/ 862401 h 862401"/>
                  <a:gd name="connsiteX4" fmla="*/ 8009 w 3491883"/>
                  <a:gd name="connsiteY4" fmla="*/ 862401 h 862401"/>
                  <a:gd name="connsiteX5" fmla="*/ 0 w 3491883"/>
                  <a:gd name="connsiteY5" fmla="*/ 853570 h 862401"/>
                  <a:gd name="connsiteX6" fmla="*/ 8009 w 3491883"/>
                  <a:gd name="connsiteY6" fmla="*/ 843758 h 862401"/>
                  <a:gd name="connsiteX7" fmla="*/ 8009 w 3491883"/>
                  <a:gd name="connsiteY7" fmla="*/ 631837 h 862401"/>
                  <a:gd name="connsiteX8" fmla="*/ 3483874 w 3491883"/>
                  <a:gd name="connsiteY8" fmla="*/ 631837 h 862401"/>
                  <a:gd name="connsiteX9" fmla="*/ 3491883 w 3491883"/>
                  <a:gd name="connsiteY9" fmla="*/ 641649 h 862401"/>
                  <a:gd name="connsiteX10" fmla="*/ 3483874 w 3491883"/>
                  <a:gd name="connsiteY10" fmla="*/ 650480 h 862401"/>
                  <a:gd name="connsiteX11" fmla="*/ 8009 w 3491883"/>
                  <a:gd name="connsiteY11" fmla="*/ 650480 h 862401"/>
                  <a:gd name="connsiteX12" fmla="*/ 0 w 3491883"/>
                  <a:gd name="connsiteY12" fmla="*/ 641649 h 862401"/>
                  <a:gd name="connsiteX13" fmla="*/ 8009 w 3491883"/>
                  <a:gd name="connsiteY13" fmla="*/ 631837 h 862401"/>
                  <a:gd name="connsiteX14" fmla="*/ 8009 w 3491883"/>
                  <a:gd name="connsiteY14" fmla="*/ 419916 h 862401"/>
                  <a:gd name="connsiteX15" fmla="*/ 3483874 w 3491883"/>
                  <a:gd name="connsiteY15" fmla="*/ 419916 h 862401"/>
                  <a:gd name="connsiteX16" fmla="*/ 3491883 w 3491883"/>
                  <a:gd name="connsiteY16" fmla="*/ 428747 h 862401"/>
                  <a:gd name="connsiteX17" fmla="*/ 3483874 w 3491883"/>
                  <a:gd name="connsiteY17" fmla="*/ 438559 h 862401"/>
                  <a:gd name="connsiteX18" fmla="*/ 8009 w 3491883"/>
                  <a:gd name="connsiteY18" fmla="*/ 438559 h 862401"/>
                  <a:gd name="connsiteX19" fmla="*/ 0 w 3491883"/>
                  <a:gd name="connsiteY19" fmla="*/ 428747 h 862401"/>
                  <a:gd name="connsiteX20" fmla="*/ 8009 w 3491883"/>
                  <a:gd name="connsiteY20" fmla="*/ 419916 h 862401"/>
                  <a:gd name="connsiteX21" fmla="*/ 8009 w 3491883"/>
                  <a:gd name="connsiteY21" fmla="*/ 207995 h 862401"/>
                  <a:gd name="connsiteX22" fmla="*/ 3483874 w 3491883"/>
                  <a:gd name="connsiteY22" fmla="*/ 207995 h 862401"/>
                  <a:gd name="connsiteX23" fmla="*/ 3491883 w 3491883"/>
                  <a:gd name="connsiteY23" fmla="*/ 216826 h 862401"/>
                  <a:gd name="connsiteX24" fmla="*/ 3483874 w 3491883"/>
                  <a:gd name="connsiteY24" fmla="*/ 226638 h 862401"/>
                  <a:gd name="connsiteX25" fmla="*/ 8009 w 3491883"/>
                  <a:gd name="connsiteY25" fmla="*/ 226638 h 862401"/>
                  <a:gd name="connsiteX26" fmla="*/ 0 w 3491883"/>
                  <a:gd name="connsiteY26" fmla="*/ 216826 h 862401"/>
                  <a:gd name="connsiteX27" fmla="*/ 8009 w 3491883"/>
                  <a:gd name="connsiteY27" fmla="*/ 207995 h 862401"/>
                  <a:gd name="connsiteX28" fmla="*/ 8009 w 3491883"/>
                  <a:gd name="connsiteY28" fmla="*/ 0 h 862401"/>
                  <a:gd name="connsiteX29" fmla="*/ 3483874 w 3491883"/>
                  <a:gd name="connsiteY29" fmla="*/ 0 h 862401"/>
                  <a:gd name="connsiteX30" fmla="*/ 3491883 w 3491883"/>
                  <a:gd name="connsiteY30" fmla="*/ 8830 h 862401"/>
                  <a:gd name="connsiteX31" fmla="*/ 3483874 w 3491883"/>
                  <a:gd name="connsiteY31" fmla="*/ 18640 h 862401"/>
                  <a:gd name="connsiteX32" fmla="*/ 8009 w 3491883"/>
                  <a:gd name="connsiteY32" fmla="*/ 18640 h 862401"/>
                  <a:gd name="connsiteX33" fmla="*/ 0 w 3491883"/>
                  <a:gd name="connsiteY33" fmla="*/ 8830 h 862401"/>
                  <a:gd name="connsiteX34" fmla="*/ 8009 w 3491883"/>
                  <a:gd name="connsiteY34" fmla="*/ 0 h 86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</a:cxnLst>
                <a:rect l="l" t="t" r="r" b="b"/>
                <a:pathLst>
                  <a:path w="3491883" h="862401">
                    <a:moveTo>
                      <a:pt x="8009" y="843758"/>
                    </a:moveTo>
                    <a:lnTo>
                      <a:pt x="3483874" y="843758"/>
                    </a:lnTo>
                    <a:cubicBezTo>
                      <a:pt x="3488323" y="843758"/>
                      <a:pt x="3491883" y="847683"/>
                      <a:pt x="3491883" y="853570"/>
                    </a:cubicBezTo>
                    <a:cubicBezTo>
                      <a:pt x="3491883" y="858476"/>
                      <a:pt x="3488323" y="862401"/>
                      <a:pt x="3483874" y="862401"/>
                    </a:cubicBezTo>
                    <a:lnTo>
                      <a:pt x="8009" y="862401"/>
                    </a:lnTo>
                    <a:cubicBezTo>
                      <a:pt x="3560" y="862401"/>
                      <a:pt x="0" y="858476"/>
                      <a:pt x="0" y="853570"/>
                    </a:cubicBezTo>
                    <a:cubicBezTo>
                      <a:pt x="0" y="847683"/>
                      <a:pt x="3560" y="843758"/>
                      <a:pt x="8009" y="843758"/>
                    </a:cubicBezTo>
                    <a:close/>
                    <a:moveTo>
                      <a:pt x="8009" y="631837"/>
                    </a:moveTo>
                    <a:lnTo>
                      <a:pt x="3483874" y="631837"/>
                    </a:lnTo>
                    <a:cubicBezTo>
                      <a:pt x="3488323" y="631837"/>
                      <a:pt x="3491883" y="635762"/>
                      <a:pt x="3491883" y="641649"/>
                    </a:cubicBezTo>
                    <a:cubicBezTo>
                      <a:pt x="3491883" y="645574"/>
                      <a:pt x="3488323" y="650480"/>
                      <a:pt x="3483874" y="650480"/>
                    </a:cubicBezTo>
                    <a:lnTo>
                      <a:pt x="8009" y="650480"/>
                    </a:lnTo>
                    <a:cubicBezTo>
                      <a:pt x="3560" y="650480"/>
                      <a:pt x="0" y="645574"/>
                      <a:pt x="0" y="641649"/>
                    </a:cubicBezTo>
                    <a:cubicBezTo>
                      <a:pt x="0" y="635762"/>
                      <a:pt x="3560" y="631837"/>
                      <a:pt x="8009" y="631837"/>
                    </a:cubicBezTo>
                    <a:close/>
                    <a:moveTo>
                      <a:pt x="8009" y="419916"/>
                    </a:moveTo>
                    <a:lnTo>
                      <a:pt x="3483874" y="419916"/>
                    </a:lnTo>
                    <a:cubicBezTo>
                      <a:pt x="3488323" y="419916"/>
                      <a:pt x="3491883" y="423841"/>
                      <a:pt x="3491883" y="428747"/>
                    </a:cubicBezTo>
                    <a:cubicBezTo>
                      <a:pt x="3491883" y="434634"/>
                      <a:pt x="3488323" y="438559"/>
                      <a:pt x="3483874" y="438559"/>
                    </a:cubicBezTo>
                    <a:lnTo>
                      <a:pt x="8009" y="438559"/>
                    </a:lnTo>
                    <a:cubicBezTo>
                      <a:pt x="3560" y="438559"/>
                      <a:pt x="0" y="434634"/>
                      <a:pt x="0" y="428747"/>
                    </a:cubicBezTo>
                    <a:cubicBezTo>
                      <a:pt x="0" y="423841"/>
                      <a:pt x="3560" y="419916"/>
                      <a:pt x="8009" y="419916"/>
                    </a:cubicBezTo>
                    <a:close/>
                    <a:moveTo>
                      <a:pt x="8009" y="207995"/>
                    </a:moveTo>
                    <a:lnTo>
                      <a:pt x="3483874" y="207995"/>
                    </a:lnTo>
                    <a:cubicBezTo>
                      <a:pt x="3488323" y="207995"/>
                      <a:pt x="3491883" y="211920"/>
                      <a:pt x="3491883" y="216826"/>
                    </a:cubicBezTo>
                    <a:cubicBezTo>
                      <a:pt x="3491883" y="222713"/>
                      <a:pt x="3488323" y="226638"/>
                      <a:pt x="3483874" y="226638"/>
                    </a:cubicBezTo>
                    <a:lnTo>
                      <a:pt x="8009" y="226638"/>
                    </a:lnTo>
                    <a:cubicBezTo>
                      <a:pt x="3560" y="226638"/>
                      <a:pt x="0" y="222713"/>
                      <a:pt x="0" y="216826"/>
                    </a:cubicBezTo>
                    <a:cubicBezTo>
                      <a:pt x="0" y="211920"/>
                      <a:pt x="3560" y="207995"/>
                      <a:pt x="8009" y="207995"/>
                    </a:cubicBezTo>
                    <a:close/>
                    <a:moveTo>
                      <a:pt x="8009" y="0"/>
                    </a:moveTo>
                    <a:lnTo>
                      <a:pt x="3483874" y="0"/>
                    </a:lnTo>
                    <a:cubicBezTo>
                      <a:pt x="3488323" y="0"/>
                      <a:pt x="3491883" y="3924"/>
                      <a:pt x="3491883" y="8830"/>
                    </a:cubicBezTo>
                    <a:cubicBezTo>
                      <a:pt x="3491883" y="13735"/>
                      <a:pt x="3488323" y="18640"/>
                      <a:pt x="3483874" y="18640"/>
                    </a:cubicBezTo>
                    <a:lnTo>
                      <a:pt x="8009" y="18640"/>
                    </a:lnTo>
                    <a:cubicBezTo>
                      <a:pt x="3560" y="18640"/>
                      <a:pt x="0" y="13735"/>
                      <a:pt x="0" y="8830"/>
                    </a:cubicBezTo>
                    <a:cubicBezTo>
                      <a:pt x="0" y="3924"/>
                      <a:pt x="3560" y="0"/>
                      <a:pt x="8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19">
                <a:extLst>
                  <a:ext uri="{FF2B5EF4-FFF2-40B4-BE49-F238E27FC236}">
                    <a16:creationId xmlns:a16="http://schemas.microsoft.com/office/drawing/2014/main" id="{2E57CFA8-C11C-4DEA-8F38-FB9B6F39A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4934" y="8064772"/>
                <a:ext cx="1353941" cy="1703217"/>
              </a:xfrm>
              <a:custGeom>
                <a:avLst/>
                <a:gdLst>
                  <a:gd name="T0" fmla="*/ 0 w 1521"/>
                  <a:gd name="T1" fmla="*/ 1911 h 1912"/>
                  <a:gd name="T2" fmla="*/ 1520 w 1521"/>
                  <a:gd name="T3" fmla="*/ 1911 h 1912"/>
                  <a:gd name="T4" fmla="*/ 1520 w 1521"/>
                  <a:gd name="T5" fmla="*/ 0 h 1912"/>
                  <a:gd name="T6" fmla="*/ 0 w 1521"/>
                  <a:gd name="T7" fmla="*/ 0 h 1912"/>
                  <a:gd name="T8" fmla="*/ 0 w 1521"/>
                  <a:gd name="T9" fmla="*/ 1911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21" h="1912">
                    <a:moveTo>
                      <a:pt x="0" y="1911"/>
                    </a:moveTo>
                    <a:lnTo>
                      <a:pt x="1520" y="1911"/>
                    </a:lnTo>
                    <a:lnTo>
                      <a:pt x="1520" y="0"/>
                    </a:lnTo>
                    <a:lnTo>
                      <a:pt x="0" y="0"/>
                    </a:lnTo>
                    <a:lnTo>
                      <a:pt x="0" y="191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20">
                <a:extLst>
                  <a:ext uri="{FF2B5EF4-FFF2-40B4-BE49-F238E27FC236}">
                    <a16:creationId xmlns:a16="http://schemas.microsoft.com/office/drawing/2014/main" id="{8D3891D2-BD4E-4EC9-822E-B8F47BE74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7085" y="8056923"/>
                <a:ext cx="1369639" cy="1718915"/>
              </a:xfrm>
              <a:custGeom>
                <a:avLst/>
                <a:gdLst>
                  <a:gd name="T0" fmla="*/ 19 w 1539"/>
                  <a:gd name="T1" fmla="*/ 1911 h 1931"/>
                  <a:gd name="T2" fmla="*/ 1520 w 1539"/>
                  <a:gd name="T3" fmla="*/ 1911 h 1931"/>
                  <a:gd name="T4" fmla="*/ 1520 w 1539"/>
                  <a:gd name="T5" fmla="*/ 19 h 1931"/>
                  <a:gd name="T6" fmla="*/ 19 w 1539"/>
                  <a:gd name="T7" fmla="*/ 19 h 1931"/>
                  <a:gd name="T8" fmla="*/ 19 w 1539"/>
                  <a:gd name="T9" fmla="*/ 1911 h 1931"/>
                  <a:gd name="T10" fmla="*/ 1529 w 1539"/>
                  <a:gd name="T11" fmla="*/ 1930 h 1931"/>
                  <a:gd name="T12" fmla="*/ 9 w 1539"/>
                  <a:gd name="T13" fmla="*/ 1930 h 1931"/>
                  <a:gd name="T14" fmla="*/ 9 w 1539"/>
                  <a:gd name="T15" fmla="*/ 1930 h 1931"/>
                  <a:gd name="T16" fmla="*/ 0 w 1539"/>
                  <a:gd name="T17" fmla="*/ 1921 h 1931"/>
                  <a:gd name="T18" fmla="*/ 0 w 1539"/>
                  <a:gd name="T19" fmla="*/ 10 h 1931"/>
                  <a:gd name="T20" fmla="*/ 0 w 1539"/>
                  <a:gd name="T21" fmla="*/ 10 h 1931"/>
                  <a:gd name="T22" fmla="*/ 9 w 1539"/>
                  <a:gd name="T23" fmla="*/ 0 h 1931"/>
                  <a:gd name="T24" fmla="*/ 1529 w 1539"/>
                  <a:gd name="T25" fmla="*/ 0 h 1931"/>
                  <a:gd name="T26" fmla="*/ 1529 w 1539"/>
                  <a:gd name="T27" fmla="*/ 0 h 1931"/>
                  <a:gd name="T28" fmla="*/ 1538 w 1539"/>
                  <a:gd name="T29" fmla="*/ 10 h 1931"/>
                  <a:gd name="T30" fmla="*/ 1538 w 1539"/>
                  <a:gd name="T31" fmla="*/ 1921 h 1931"/>
                  <a:gd name="T32" fmla="*/ 1538 w 1539"/>
                  <a:gd name="T33" fmla="*/ 1921 h 1931"/>
                  <a:gd name="T34" fmla="*/ 1529 w 1539"/>
                  <a:gd name="T35" fmla="*/ 1930 h 1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9" h="1931">
                    <a:moveTo>
                      <a:pt x="19" y="1911"/>
                    </a:moveTo>
                    <a:lnTo>
                      <a:pt x="1520" y="1911"/>
                    </a:lnTo>
                    <a:lnTo>
                      <a:pt x="1520" y="19"/>
                    </a:lnTo>
                    <a:lnTo>
                      <a:pt x="19" y="19"/>
                    </a:lnTo>
                    <a:lnTo>
                      <a:pt x="19" y="1911"/>
                    </a:lnTo>
                    <a:close/>
                    <a:moveTo>
                      <a:pt x="1529" y="1930"/>
                    </a:moveTo>
                    <a:lnTo>
                      <a:pt x="9" y="1930"/>
                    </a:lnTo>
                    <a:lnTo>
                      <a:pt x="9" y="1930"/>
                    </a:lnTo>
                    <a:cubicBezTo>
                      <a:pt x="4" y="1930"/>
                      <a:pt x="0" y="1926"/>
                      <a:pt x="0" y="192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29" y="0"/>
                    </a:lnTo>
                    <a:lnTo>
                      <a:pt x="1529" y="0"/>
                    </a:lnTo>
                    <a:cubicBezTo>
                      <a:pt x="1534" y="0"/>
                      <a:pt x="1538" y="4"/>
                      <a:pt x="1538" y="10"/>
                    </a:cubicBezTo>
                    <a:lnTo>
                      <a:pt x="1538" y="1921"/>
                    </a:lnTo>
                    <a:lnTo>
                      <a:pt x="1538" y="1921"/>
                    </a:lnTo>
                    <a:cubicBezTo>
                      <a:pt x="1538" y="1926"/>
                      <a:pt x="1534" y="1930"/>
                      <a:pt x="1529" y="1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21">
                <a:extLst>
                  <a:ext uri="{FF2B5EF4-FFF2-40B4-BE49-F238E27FC236}">
                    <a16:creationId xmlns:a16="http://schemas.microsoft.com/office/drawing/2014/main" id="{B4D5986D-1DBC-4418-8223-C8E8C979A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6740" y="8260995"/>
                <a:ext cx="1766009" cy="1506994"/>
              </a:xfrm>
              <a:custGeom>
                <a:avLst/>
                <a:gdLst>
                  <a:gd name="T0" fmla="*/ 0 w 1986"/>
                  <a:gd name="T1" fmla="*/ 1691 h 1692"/>
                  <a:gd name="T2" fmla="*/ 1985 w 1986"/>
                  <a:gd name="T3" fmla="*/ 1691 h 1692"/>
                  <a:gd name="T4" fmla="*/ 1985 w 1986"/>
                  <a:gd name="T5" fmla="*/ 0 h 1692"/>
                  <a:gd name="T6" fmla="*/ 0 w 1986"/>
                  <a:gd name="T7" fmla="*/ 0 h 1692"/>
                  <a:gd name="T8" fmla="*/ 0 w 1986"/>
                  <a:gd name="T9" fmla="*/ 1691 h 1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86" h="1692">
                    <a:moveTo>
                      <a:pt x="0" y="1691"/>
                    </a:moveTo>
                    <a:lnTo>
                      <a:pt x="1985" y="1691"/>
                    </a:lnTo>
                    <a:lnTo>
                      <a:pt x="1985" y="0"/>
                    </a:lnTo>
                    <a:lnTo>
                      <a:pt x="0" y="0"/>
                    </a:lnTo>
                    <a:lnTo>
                      <a:pt x="0" y="16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22">
                <a:extLst>
                  <a:ext uri="{FF2B5EF4-FFF2-40B4-BE49-F238E27FC236}">
                    <a16:creationId xmlns:a16="http://schemas.microsoft.com/office/drawing/2014/main" id="{6323A48D-12AA-48D9-8E38-A7BC4C9B5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4968" y="8253146"/>
                <a:ext cx="1785630" cy="1522692"/>
              </a:xfrm>
              <a:custGeom>
                <a:avLst/>
                <a:gdLst>
                  <a:gd name="T0" fmla="*/ 19 w 2006"/>
                  <a:gd name="T1" fmla="*/ 1689 h 1709"/>
                  <a:gd name="T2" fmla="*/ 1987 w 2006"/>
                  <a:gd name="T3" fmla="*/ 1689 h 1709"/>
                  <a:gd name="T4" fmla="*/ 1987 w 2006"/>
                  <a:gd name="T5" fmla="*/ 18 h 1709"/>
                  <a:gd name="T6" fmla="*/ 19 w 2006"/>
                  <a:gd name="T7" fmla="*/ 18 h 1709"/>
                  <a:gd name="T8" fmla="*/ 19 w 2006"/>
                  <a:gd name="T9" fmla="*/ 1689 h 1709"/>
                  <a:gd name="T10" fmla="*/ 1995 w 2006"/>
                  <a:gd name="T11" fmla="*/ 1708 h 1709"/>
                  <a:gd name="T12" fmla="*/ 10 w 2006"/>
                  <a:gd name="T13" fmla="*/ 1708 h 1709"/>
                  <a:gd name="T14" fmla="*/ 10 w 2006"/>
                  <a:gd name="T15" fmla="*/ 1708 h 1709"/>
                  <a:gd name="T16" fmla="*/ 0 w 2006"/>
                  <a:gd name="T17" fmla="*/ 1699 h 1709"/>
                  <a:gd name="T18" fmla="*/ 0 w 2006"/>
                  <a:gd name="T19" fmla="*/ 8 h 1709"/>
                  <a:gd name="T20" fmla="*/ 0 w 2006"/>
                  <a:gd name="T21" fmla="*/ 8 h 1709"/>
                  <a:gd name="T22" fmla="*/ 10 w 2006"/>
                  <a:gd name="T23" fmla="*/ 0 h 1709"/>
                  <a:gd name="T24" fmla="*/ 1995 w 2006"/>
                  <a:gd name="T25" fmla="*/ 0 h 1709"/>
                  <a:gd name="T26" fmla="*/ 1995 w 2006"/>
                  <a:gd name="T27" fmla="*/ 0 h 1709"/>
                  <a:gd name="T28" fmla="*/ 2005 w 2006"/>
                  <a:gd name="T29" fmla="*/ 8 h 1709"/>
                  <a:gd name="T30" fmla="*/ 2005 w 2006"/>
                  <a:gd name="T31" fmla="*/ 1699 h 1709"/>
                  <a:gd name="T32" fmla="*/ 2005 w 2006"/>
                  <a:gd name="T33" fmla="*/ 1699 h 1709"/>
                  <a:gd name="T34" fmla="*/ 1995 w 2006"/>
                  <a:gd name="T35" fmla="*/ 1708 h 1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6" h="1709">
                    <a:moveTo>
                      <a:pt x="19" y="1689"/>
                    </a:moveTo>
                    <a:lnTo>
                      <a:pt x="1987" y="1689"/>
                    </a:lnTo>
                    <a:lnTo>
                      <a:pt x="1987" y="18"/>
                    </a:lnTo>
                    <a:lnTo>
                      <a:pt x="19" y="18"/>
                    </a:lnTo>
                    <a:lnTo>
                      <a:pt x="19" y="1689"/>
                    </a:lnTo>
                    <a:close/>
                    <a:moveTo>
                      <a:pt x="1995" y="1708"/>
                    </a:moveTo>
                    <a:lnTo>
                      <a:pt x="10" y="1708"/>
                    </a:lnTo>
                    <a:lnTo>
                      <a:pt x="10" y="1708"/>
                    </a:lnTo>
                    <a:cubicBezTo>
                      <a:pt x="5" y="1708"/>
                      <a:pt x="0" y="1704"/>
                      <a:pt x="0" y="169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1995" y="0"/>
                    </a:lnTo>
                    <a:lnTo>
                      <a:pt x="1995" y="0"/>
                    </a:lnTo>
                    <a:cubicBezTo>
                      <a:pt x="2000" y="0"/>
                      <a:pt x="2005" y="3"/>
                      <a:pt x="2005" y="8"/>
                    </a:cubicBezTo>
                    <a:lnTo>
                      <a:pt x="2005" y="1699"/>
                    </a:lnTo>
                    <a:lnTo>
                      <a:pt x="2005" y="1699"/>
                    </a:lnTo>
                    <a:cubicBezTo>
                      <a:pt x="2005" y="1704"/>
                      <a:pt x="2000" y="1708"/>
                      <a:pt x="1995" y="17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23">
                <a:extLst>
                  <a:ext uri="{FF2B5EF4-FFF2-40B4-BE49-F238E27FC236}">
                    <a16:creationId xmlns:a16="http://schemas.microsoft.com/office/drawing/2014/main" id="{DF65B341-FDC1-48DD-8E81-84244B20F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5493" y="8975248"/>
                <a:ext cx="486634" cy="125583"/>
              </a:xfrm>
              <a:custGeom>
                <a:avLst/>
                <a:gdLst>
                  <a:gd name="T0" fmla="*/ 0 w 549"/>
                  <a:gd name="T1" fmla="*/ 139 h 140"/>
                  <a:gd name="T2" fmla="*/ 548 w 549"/>
                  <a:gd name="T3" fmla="*/ 139 h 140"/>
                  <a:gd name="T4" fmla="*/ 548 w 549"/>
                  <a:gd name="T5" fmla="*/ 0 h 140"/>
                  <a:gd name="T6" fmla="*/ 0 w 549"/>
                  <a:gd name="T7" fmla="*/ 0 h 140"/>
                  <a:gd name="T8" fmla="*/ 0 w 549"/>
                  <a:gd name="T9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140">
                    <a:moveTo>
                      <a:pt x="0" y="139"/>
                    </a:moveTo>
                    <a:lnTo>
                      <a:pt x="548" y="139"/>
                    </a:lnTo>
                    <a:lnTo>
                      <a:pt x="548" y="0"/>
                    </a:lnTo>
                    <a:lnTo>
                      <a:pt x="0" y="0"/>
                    </a:lnTo>
                    <a:lnTo>
                      <a:pt x="0" y="13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24">
                <a:extLst>
                  <a:ext uri="{FF2B5EF4-FFF2-40B4-BE49-F238E27FC236}">
                    <a16:creationId xmlns:a16="http://schemas.microsoft.com/office/drawing/2014/main" id="{25541B13-4A8C-467F-85AB-088815B68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7644" y="8963475"/>
                <a:ext cx="506255" cy="141281"/>
              </a:xfrm>
              <a:custGeom>
                <a:avLst/>
                <a:gdLst>
                  <a:gd name="T0" fmla="*/ 18 w 567"/>
                  <a:gd name="T1" fmla="*/ 140 h 160"/>
                  <a:gd name="T2" fmla="*/ 547 w 567"/>
                  <a:gd name="T3" fmla="*/ 140 h 160"/>
                  <a:gd name="T4" fmla="*/ 547 w 567"/>
                  <a:gd name="T5" fmla="*/ 19 h 160"/>
                  <a:gd name="T6" fmla="*/ 18 w 567"/>
                  <a:gd name="T7" fmla="*/ 19 h 160"/>
                  <a:gd name="T8" fmla="*/ 18 w 567"/>
                  <a:gd name="T9" fmla="*/ 140 h 160"/>
                  <a:gd name="T10" fmla="*/ 557 w 567"/>
                  <a:gd name="T11" fmla="*/ 159 h 160"/>
                  <a:gd name="T12" fmla="*/ 9 w 567"/>
                  <a:gd name="T13" fmla="*/ 159 h 160"/>
                  <a:gd name="T14" fmla="*/ 9 w 567"/>
                  <a:gd name="T15" fmla="*/ 159 h 160"/>
                  <a:gd name="T16" fmla="*/ 0 w 567"/>
                  <a:gd name="T17" fmla="*/ 149 h 160"/>
                  <a:gd name="T18" fmla="*/ 0 w 567"/>
                  <a:gd name="T19" fmla="*/ 10 h 160"/>
                  <a:gd name="T20" fmla="*/ 0 w 567"/>
                  <a:gd name="T21" fmla="*/ 10 h 160"/>
                  <a:gd name="T22" fmla="*/ 9 w 567"/>
                  <a:gd name="T23" fmla="*/ 0 h 160"/>
                  <a:gd name="T24" fmla="*/ 557 w 567"/>
                  <a:gd name="T25" fmla="*/ 0 h 160"/>
                  <a:gd name="T26" fmla="*/ 557 w 567"/>
                  <a:gd name="T27" fmla="*/ 0 h 160"/>
                  <a:gd name="T28" fmla="*/ 566 w 567"/>
                  <a:gd name="T29" fmla="*/ 10 h 160"/>
                  <a:gd name="T30" fmla="*/ 566 w 567"/>
                  <a:gd name="T31" fmla="*/ 149 h 160"/>
                  <a:gd name="T32" fmla="*/ 566 w 567"/>
                  <a:gd name="T33" fmla="*/ 149 h 160"/>
                  <a:gd name="T34" fmla="*/ 557 w 567"/>
                  <a:gd name="T35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7" h="160">
                    <a:moveTo>
                      <a:pt x="18" y="140"/>
                    </a:moveTo>
                    <a:lnTo>
                      <a:pt x="547" y="140"/>
                    </a:lnTo>
                    <a:lnTo>
                      <a:pt x="547" y="19"/>
                    </a:lnTo>
                    <a:lnTo>
                      <a:pt x="18" y="19"/>
                    </a:lnTo>
                    <a:lnTo>
                      <a:pt x="18" y="140"/>
                    </a:lnTo>
                    <a:close/>
                    <a:moveTo>
                      <a:pt x="557" y="159"/>
                    </a:moveTo>
                    <a:lnTo>
                      <a:pt x="9" y="159"/>
                    </a:lnTo>
                    <a:lnTo>
                      <a:pt x="9" y="159"/>
                    </a:lnTo>
                    <a:cubicBezTo>
                      <a:pt x="4" y="159"/>
                      <a:pt x="0" y="155"/>
                      <a:pt x="0" y="14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57" y="0"/>
                    </a:lnTo>
                    <a:lnTo>
                      <a:pt x="557" y="0"/>
                    </a:lnTo>
                    <a:cubicBezTo>
                      <a:pt x="562" y="0"/>
                      <a:pt x="566" y="5"/>
                      <a:pt x="566" y="10"/>
                    </a:cubicBezTo>
                    <a:lnTo>
                      <a:pt x="566" y="149"/>
                    </a:lnTo>
                    <a:lnTo>
                      <a:pt x="566" y="149"/>
                    </a:lnTo>
                    <a:cubicBezTo>
                      <a:pt x="566" y="155"/>
                      <a:pt x="562" y="159"/>
                      <a:pt x="557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25">
                <a:extLst>
                  <a:ext uri="{FF2B5EF4-FFF2-40B4-BE49-F238E27FC236}">
                    <a16:creationId xmlns:a16="http://schemas.microsoft.com/office/drawing/2014/main" id="{5B3A5A7A-3401-4354-AFE5-3F0710ACB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5493" y="8417974"/>
                <a:ext cx="486634" cy="557274"/>
              </a:xfrm>
              <a:custGeom>
                <a:avLst/>
                <a:gdLst>
                  <a:gd name="T0" fmla="*/ 548 w 549"/>
                  <a:gd name="T1" fmla="*/ 0 h 625"/>
                  <a:gd name="T2" fmla="*/ 0 w 549"/>
                  <a:gd name="T3" fmla="*/ 0 h 625"/>
                  <a:gd name="T4" fmla="*/ 0 w 549"/>
                  <a:gd name="T5" fmla="*/ 624 h 625"/>
                  <a:gd name="T6" fmla="*/ 548 w 549"/>
                  <a:gd name="T7" fmla="*/ 624 h 625"/>
                  <a:gd name="T8" fmla="*/ 548 w 549"/>
                  <a:gd name="T9" fmla="*/ 0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9" h="625">
                    <a:moveTo>
                      <a:pt x="548" y="0"/>
                    </a:moveTo>
                    <a:lnTo>
                      <a:pt x="0" y="0"/>
                    </a:lnTo>
                    <a:lnTo>
                      <a:pt x="0" y="624"/>
                    </a:lnTo>
                    <a:lnTo>
                      <a:pt x="548" y="624"/>
                    </a:lnTo>
                    <a:lnTo>
                      <a:pt x="54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26">
                <a:extLst>
                  <a:ext uri="{FF2B5EF4-FFF2-40B4-BE49-F238E27FC236}">
                    <a16:creationId xmlns:a16="http://schemas.microsoft.com/office/drawing/2014/main" id="{E08F993F-7D1F-4F2E-A429-135635C6D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7644" y="8410125"/>
                <a:ext cx="506255" cy="572972"/>
              </a:xfrm>
              <a:custGeom>
                <a:avLst/>
                <a:gdLst>
                  <a:gd name="T0" fmla="*/ 18 w 567"/>
                  <a:gd name="T1" fmla="*/ 623 h 643"/>
                  <a:gd name="T2" fmla="*/ 547 w 567"/>
                  <a:gd name="T3" fmla="*/ 623 h 643"/>
                  <a:gd name="T4" fmla="*/ 547 w 567"/>
                  <a:gd name="T5" fmla="*/ 18 h 643"/>
                  <a:gd name="T6" fmla="*/ 18 w 567"/>
                  <a:gd name="T7" fmla="*/ 18 h 643"/>
                  <a:gd name="T8" fmla="*/ 18 w 567"/>
                  <a:gd name="T9" fmla="*/ 623 h 643"/>
                  <a:gd name="T10" fmla="*/ 557 w 567"/>
                  <a:gd name="T11" fmla="*/ 642 h 643"/>
                  <a:gd name="T12" fmla="*/ 9 w 567"/>
                  <a:gd name="T13" fmla="*/ 642 h 643"/>
                  <a:gd name="T14" fmla="*/ 9 w 567"/>
                  <a:gd name="T15" fmla="*/ 642 h 643"/>
                  <a:gd name="T16" fmla="*/ 0 w 567"/>
                  <a:gd name="T17" fmla="*/ 633 h 643"/>
                  <a:gd name="T18" fmla="*/ 0 w 567"/>
                  <a:gd name="T19" fmla="*/ 9 h 643"/>
                  <a:gd name="T20" fmla="*/ 0 w 567"/>
                  <a:gd name="T21" fmla="*/ 9 h 643"/>
                  <a:gd name="T22" fmla="*/ 9 w 567"/>
                  <a:gd name="T23" fmla="*/ 0 h 643"/>
                  <a:gd name="T24" fmla="*/ 557 w 567"/>
                  <a:gd name="T25" fmla="*/ 0 h 643"/>
                  <a:gd name="T26" fmla="*/ 557 w 567"/>
                  <a:gd name="T27" fmla="*/ 0 h 643"/>
                  <a:gd name="T28" fmla="*/ 566 w 567"/>
                  <a:gd name="T29" fmla="*/ 9 h 643"/>
                  <a:gd name="T30" fmla="*/ 566 w 567"/>
                  <a:gd name="T31" fmla="*/ 633 h 643"/>
                  <a:gd name="T32" fmla="*/ 566 w 567"/>
                  <a:gd name="T33" fmla="*/ 633 h 643"/>
                  <a:gd name="T34" fmla="*/ 557 w 567"/>
                  <a:gd name="T35" fmla="*/ 642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7" h="643">
                    <a:moveTo>
                      <a:pt x="18" y="623"/>
                    </a:moveTo>
                    <a:lnTo>
                      <a:pt x="547" y="623"/>
                    </a:lnTo>
                    <a:lnTo>
                      <a:pt x="547" y="18"/>
                    </a:lnTo>
                    <a:lnTo>
                      <a:pt x="18" y="18"/>
                    </a:lnTo>
                    <a:lnTo>
                      <a:pt x="18" y="623"/>
                    </a:lnTo>
                    <a:close/>
                    <a:moveTo>
                      <a:pt x="557" y="642"/>
                    </a:moveTo>
                    <a:lnTo>
                      <a:pt x="9" y="642"/>
                    </a:lnTo>
                    <a:lnTo>
                      <a:pt x="9" y="642"/>
                    </a:lnTo>
                    <a:cubicBezTo>
                      <a:pt x="4" y="642"/>
                      <a:pt x="0" y="638"/>
                      <a:pt x="0" y="63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57" y="0"/>
                    </a:lnTo>
                    <a:lnTo>
                      <a:pt x="557" y="0"/>
                    </a:lnTo>
                    <a:cubicBezTo>
                      <a:pt x="562" y="0"/>
                      <a:pt x="566" y="5"/>
                      <a:pt x="566" y="9"/>
                    </a:cubicBezTo>
                    <a:lnTo>
                      <a:pt x="566" y="633"/>
                    </a:lnTo>
                    <a:lnTo>
                      <a:pt x="566" y="633"/>
                    </a:lnTo>
                    <a:cubicBezTo>
                      <a:pt x="566" y="638"/>
                      <a:pt x="562" y="642"/>
                      <a:pt x="557" y="6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27D152DF-4267-4C09-B562-022DBB5DD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7907" y="8516087"/>
                <a:ext cx="289525" cy="348295"/>
              </a:xfrm>
              <a:custGeom>
                <a:avLst/>
                <a:gdLst>
                  <a:gd name="connsiteX0" fmla="*/ 7969 w 289525"/>
                  <a:gd name="connsiteY0" fmla="*/ 329655 h 348295"/>
                  <a:gd name="connsiteX1" fmla="*/ 281556 w 289525"/>
                  <a:gd name="connsiteY1" fmla="*/ 329655 h 348295"/>
                  <a:gd name="connsiteX2" fmla="*/ 289525 w 289525"/>
                  <a:gd name="connsiteY2" fmla="*/ 338484 h 348295"/>
                  <a:gd name="connsiteX3" fmla="*/ 281556 w 289525"/>
                  <a:gd name="connsiteY3" fmla="*/ 348295 h 348295"/>
                  <a:gd name="connsiteX4" fmla="*/ 7969 w 289525"/>
                  <a:gd name="connsiteY4" fmla="*/ 348295 h 348295"/>
                  <a:gd name="connsiteX5" fmla="*/ 0 w 289525"/>
                  <a:gd name="connsiteY5" fmla="*/ 338484 h 348295"/>
                  <a:gd name="connsiteX6" fmla="*/ 7969 w 289525"/>
                  <a:gd name="connsiteY6" fmla="*/ 329655 h 348295"/>
                  <a:gd name="connsiteX7" fmla="*/ 7969 w 289525"/>
                  <a:gd name="connsiteY7" fmla="*/ 219770 h 348295"/>
                  <a:gd name="connsiteX8" fmla="*/ 281556 w 289525"/>
                  <a:gd name="connsiteY8" fmla="*/ 219770 h 348295"/>
                  <a:gd name="connsiteX9" fmla="*/ 289525 w 289525"/>
                  <a:gd name="connsiteY9" fmla="*/ 228599 h 348295"/>
                  <a:gd name="connsiteX10" fmla="*/ 281556 w 289525"/>
                  <a:gd name="connsiteY10" fmla="*/ 238410 h 348295"/>
                  <a:gd name="connsiteX11" fmla="*/ 7969 w 289525"/>
                  <a:gd name="connsiteY11" fmla="*/ 238410 h 348295"/>
                  <a:gd name="connsiteX12" fmla="*/ 0 w 289525"/>
                  <a:gd name="connsiteY12" fmla="*/ 228599 h 348295"/>
                  <a:gd name="connsiteX13" fmla="*/ 7969 w 289525"/>
                  <a:gd name="connsiteY13" fmla="*/ 219770 h 348295"/>
                  <a:gd name="connsiteX14" fmla="*/ 7969 w 289525"/>
                  <a:gd name="connsiteY14" fmla="*/ 109885 h 348295"/>
                  <a:gd name="connsiteX15" fmla="*/ 281556 w 289525"/>
                  <a:gd name="connsiteY15" fmla="*/ 109885 h 348295"/>
                  <a:gd name="connsiteX16" fmla="*/ 289525 w 289525"/>
                  <a:gd name="connsiteY16" fmla="*/ 118714 h 348295"/>
                  <a:gd name="connsiteX17" fmla="*/ 281556 w 289525"/>
                  <a:gd name="connsiteY17" fmla="*/ 128525 h 348295"/>
                  <a:gd name="connsiteX18" fmla="*/ 7969 w 289525"/>
                  <a:gd name="connsiteY18" fmla="*/ 128525 h 348295"/>
                  <a:gd name="connsiteX19" fmla="*/ 0 w 289525"/>
                  <a:gd name="connsiteY19" fmla="*/ 118714 h 348295"/>
                  <a:gd name="connsiteX20" fmla="*/ 7969 w 289525"/>
                  <a:gd name="connsiteY20" fmla="*/ 109885 h 348295"/>
                  <a:gd name="connsiteX21" fmla="*/ 7969 w 289525"/>
                  <a:gd name="connsiteY21" fmla="*/ 0 h 348295"/>
                  <a:gd name="connsiteX22" fmla="*/ 281556 w 289525"/>
                  <a:gd name="connsiteY22" fmla="*/ 0 h 348295"/>
                  <a:gd name="connsiteX23" fmla="*/ 289525 w 289525"/>
                  <a:gd name="connsiteY23" fmla="*/ 8829 h 348295"/>
                  <a:gd name="connsiteX24" fmla="*/ 281556 w 289525"/>
                  <a:gd name="connsiteY24" fmla="*/ 18640 h 348295"/>
                  <a:gd name="connsiteX25" fmla="*/ 7969 w 289525"/>
                  <a:gd name="connsiteY25" fmla="*/ 18640 h 348295"/>
                  <a:gd name="connsiteX26" fmla="*/ 0 w 289525"/>
                  <a:gd name="connsiteY26" fmla="*/ 8829 h 348295"/>
                  <a:gd name="connsiteX27" fmla="*/ 7969 w 289525"/>
                  <a:gd name="connsiteY27" fmla="*/ 0 h 3482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89525" h="348295">
                    <a:moveTo>
                      <a:pt x="7969" y="329655"/>
                    </a:moveTo>
                    <a:lnTo>
                      <a:pt x="281556" y="329655"/>
                    </a:lnTo>
                    <a:cubicBezTo>
                      <a:pt x="285983" y="329655"/>
                      <a:pt x="289525" y="333579"/>
                      <a:pt x="289525" y="338484"/>
                    </a:cubicBezTo>
                    <a:cubicBezTo>
                      <a:pt x="289525" y="344371"/>
                      <a:pt x="285983" y="348295"/>
                      <a:pt x="281556" y="348295"/>
                    </a:cubicBezTo>
                    <a:lnTo>
                      <a:pt x="7969" y="348295"/>
                    </a:lnTo>
                    <a:cubicBezTo>
                      <a:pt x="4427" y="348295"/>
                      <a:pt x="0" y="344371"/>
                      <a:pt x="0" y="338484"/>
                    </a:cubicBezTo>
                    <a:cubicBezTo>
                      <a:pt x="0" y="333579"/>
                      <a:pt x="4427" y="329655"/>
                      <a:pt x="7969" y="329655"/>
                    </a:cubicBezTo>
                    <a:close/>
                    <a:moveTo>
                      <a:pt x="7969" y="219770"/>
                    </a:moveTo>
                    <a:lnTo>
                      <a:pt x="281556" y="219770"/>
                    </a:lnTo>
                    <a:cubicBezTo>
                      <a:pt x="285983" y="219770"/>
                      <a:pt x="289525" y="223694"/>
                      <a:pt x="289525" y="228599"/>
                    </a:cubicBezTo>
                    <a:cubicBezTo>
                      <a:pt x="289525" y="233505"/>
                      <a:pt x="285983" y="238410"/>
                      <a:pt x="281556" y="238410"/>
                    </a:cubicBezTo>
                    <a:lnTo>
                      <a:pt x="7969" y="238410"/>
                    </a:lnTo>
                    <a:cubicBezTo>
                      <a:pt x="4427" y="238410"/>
                      <a:pt x="0" y="233505"/>
                      <a:pt x="0" y="228599"/>
                    </a:cubicBezTo>
                    <a:cubicBezTo>
                      <a:pt x="0" y="223694"/>
                      <a:pt x="4427" y="219770"/>
                      <a:pt x="7969" y="219770"/>
                    </a:cubicBezTo>
                    <a:close/>
                    <a:moveTo>
                      <a:pt x="7969" y="109885"/>
                    </a:moveTo>
                    <a:lnTo>
                      <a:pt x="281556" y="109885"/>
                    </a:lnTo>
                    <a:cubicBezTo>
                      <a:pt x="285983" y="109885"/>
                      <a:pt x="289525" y="113809"/>
                      <a:pt x="289525" y="118714"/>
                    </a:cubicBezTo>
                    <a:cubicBezTo>
                      <a:pt x="289525" y="123620"/>
                      <a:pt x="285983" y="128525"/>
                      <a:pt x="281556" y="128525"/>
                    </a:cubicBezTo>
                    <a:lnTo>
                      <a:pt x="7969" y="128525"/>
                    </a:lnTo>
                    <a:cubicBezTo>
                      <a:pt x="4427" y="128525"/>
                      <a:pt x="0" y="123620"/>
                      <a:pt x="0" y="118714"/>
                    </a:cubicBezTo>
                    <a:cubicBezTo>
                      <a:pt x="0" y="113809"/>
                      <a:pt x="4427" y="109885"/>
                      <a:pt x="7969" y="109885"/>
                    </a:cubicBezTo>
                    <a:close/>
                    <a:moveTo>
                      <a:pt x="7969" y="0"/>
                    </a:moveTo>
                    <a:lnTo>
                      <a:pt x="281556" y="0"/>
                    </a:lnTo>
                    <a:cubicBezTo>
                      <a:pt x="285983" y="0"/>
                      <a:pt x="289525" y="3924"/>
                      <a:pt x="289525" y="8829"/>
                    </a:cubicBezTo>
                    <a:cubicBezTo>
                      <a:pt x="289525" y="13735"/>
                      <a:pt x="285983" y="18640"/>
                      <a:pt x="281556" y="18640"/>
                    </a:cubicBezTo>
                    <a:lnTo>
                      <a:pt x="7969" y="18640"/>
                    </a:lnTo>
                    <a:cubicBezTo>
                      <a:pt x="4427" y="18640"/>
                      <a:pt x="0" y="13735"/>
                      <a:pt x="0" y="8829"/>
                    </a:cubicBezTo>
                    <a:cubicBezTo>
                      <a:pt x="0" y="3924"/>
                      <a:pt x="4427" y="0"/>
                      <a:pt x="79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31">
                <a:extLst>
                  <a:ext uri="{FF2B5EF4-FFF2-40B4-BE49-F238E27FC236}">
                    <a16:creationId xmlns:a16="http://schemas.microsoft.com/office/drawing/2014/main" id="{AA30709E-CBDC-4C45-AA2D-C0400EBE6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0041" y="8253146"/>
                <a:ext cx="180525" cy="863382"/>
              </a:xfrm>
              <a:custGeom>
                <a:avLst/>
                <a:gdLst>
                  <a:gd name="T0" fmla="*/ 18 w 202"/>
                  <a:gd name="T1" fmla="*/ 953 h 972"/>
                  <a:gd name="T2" fmla="*/ 183 w 202"/>
                  <a:gd name="T3" fmla="*/ 953 h 972"/>
                  <a:gd name="T4" fmla="*/ 183 w 202"/>
                  <a:gd name="T5" fmla="*/ 18 h 972"/>
                  <a:gd name="T6" fmla="*/ 18 w 202"/>
                  <a:gd name="T7" fmla="*/ 18 h 972"/>
                  <a:gd name="T8" fmla="*/ 18 w 202"/>
                  <a:gd name="T9" fmla="*/ 953 h 972"/>
                  <a:gd name="T10" fmla="*/ 192 w 202"/>
                  <a:gd name="T11" fmla="*/ 971 h 972"/>
                  <a:gd name="T12" fmla="*/ 10 w 202"/>
                  <a:gd name="T13" fmla="*/ 971 h 972"/>
                  <a:gd name="T14" fmla="*/ 10 w 202"/>
                  <a:gd name="T15" fmla="*/ 971 h 972"/>
                  <a:gd name="T16" fmla="*/ 0 w 202"/>
                  <a:gd name="T17" fmla="*/ 962 h 972"/>
                  <a:gd name="T18" fmla="*/ 0 w 202"/>
                  <a:gd name="T19" fmla="*/ 8 h 972"/>
                  <a:gd name="T20" fmla="*/ 0 w 202"/>
                  <a:gd name="T21" fmla="*/ 8 h 972"/>
                  <a:gd name="T22" fmla="*/ 10 w 202"/>
                  <a:gd name="T23" fmla="*/ 0 h 972"/>
                  <a:gd name="T24" fmla="*/ 192 w 202"/>
                  <a:gd name="T25" fmla="*/ 0 h 972"/>
                  <a:gd name="T26" fmla="*/ 192 w 202"/>
                  <a:gd name="T27" fmla="*/ 0 h 972"/>
                  <a:gd name="T28" fmla="*/ 201 w 202"/>
                  <a:gd name="T29" fmla="*/ 8 h 972"/>
                  <a:gd name="T30" fmla="*/ 201 w 202"/>
                  <a:gd name="T31" fmla="*/ 962 h 972"/>
                  <a:gd name="T32" fmla="*/ 201 w 202"/>
                  <a:gd name="T33" fmla="*/ 962 h 972"/>
                  <a:gd name="T34" fmla="*/ 192 w 202"/>
                  <a:gd name="T35" fmla="*/ 971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972">
                    <a:moveTo>
                      <a:pt x="18" y="953"/>
                    </a:moveTo>
                    <a:lnTo>
                      <a:pt x="183" y="953"/>
                    </a:lnTo>
                    <a:lnTo>
                      <a:pt x="183" y="18"/>
                    </a:lnTo>
                    <a:lnTo>
                      <a:pt x="18" y="18"/>
                    </a:lnTo>
                    <a:lnTo>
                      <a:pt x="18" y="953"/>
                    </a:lnTo>
                    <a:close/>
                    <a:moveTo>
                      <a:pt x="192" y="971"/>
                    </a:moveTo>
                    <a:lnTo>
                      <a:pt x="10" y="971"/>
                    </a:lnTo>
                    <a:lnTo>
                      <a:pt x="10" y="971"/>
                    </a:lnTo>
                    <a:cubicBezTo>
                      <a:pt x="5" y="971"/>
                      <a:pt x="0" y="967"/>
                      <a:pt x="0" y="96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192" y="0"/>
                    </a:lnTo>
                    <a:lnTo>
                      <a:pt x="192" y="0"/>
                    </a:lnTo>
                    <a:cubicBezTo>
                      <a:pt x="197" y="0"/>
                      <a:pt x="201" y="3"/>
                      <a:pt x="201" y="8"/>
                    </a:cubicBezTo>
                    <a:lnTo>
                      <a:pt x="201" y="962"/>
                    </a:lnTo>
                    <a:lnTo>
                      <a:pt x="201" y="962"/>
                    </a:lnTo>
                    <a:cubicBezTo>
                      <a:pt x="201" y="967"/>
                      <a:pt x="197" y="971"/>
                      <a:pt x="192" y="9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32">
                <a:extLst>
                  <a:ext uri="{FF2B5EF4-FFF2-40B4-BE49-F238E27FC236}">
                    <a16:creationId xmlns:a16="http://schemas.microsoft.com/office/drawing/2014/main" id="{50BAAF9D-6FBF-4644-8FDE-25103964E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7890" y="8260995"/>
                <a:ext cx="160902" cy="851610"/>
              </a:xfrm>
              <a:custGeom>
                <a:avLst/>
                <a:gdLst>
                  <a:gd name="T0" fmla="*/ 0 w 183"/>
                  <a:gd name="T1" fmla="*/ 954 h 955"/>
                  <a:gd name="T2" fmla="*/ 182 w 183"/>
                  <a:gd name="T3" fmla="*/ 954 h 955"/>
                  <a:gd name="T4" fmla="*/ 182 w 183"/>
                  <a:gd name="T5" fmla="*/ 0 h 955"/>
                  <a:gd name="T6" fmla="*/ 0 w 183"/>
                  <a:gd name="T7" fmla="*/ 0 h 955"/>
                  <a:gd name="T8" fmla="*/ 0 w 183"/>
                  <a:gd name="T9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3" h="955">
                    <a:moveTo>
                      <a:pt x="0" y="954"/>
                    </a:moveTo>
                    <a:lnTo>
                      <a:pt x="182" y="954"/>
                    </a:lnTo>
                    <a:lnTo>
                      <a:pt x="182" y="0"/>
                    </a:lnTo>
                    <a:lnTo>
                      <a:pt x="0" y="0"/>
                    </a:lnTo>
                    <a:lnTo>
                      <a:pt x="0" y="95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33">
                <a:extLst>
                  <a:ext uri="{FF2B5EF4-FFF2-40B4-BE49-F238E27FC236}">
                    <a16:creationId xmlns:a16="http://schemas.microsoft.com/office/drawing/2014/main" id="{410634F6-E547-41D1-9742-25009D825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6463" y="8622046"/>
                <a:ext cx="1255828" cy="1142020"/>
              </a:xfrm>
              <a:custGeom>
                <a:avLst/>
                <a:gdLst>
                  <a:gd name="T0" fmla="*/ 0 w 1412"/>
                  <a:gd name="T1" fmla="*/ 1283 h 1284"/>
                  <a:gd name="T2" fmla="*/ 1411 w 1412"/>
                  <a:gd name="T3" fmla="*/ 1283 h 1284"/>
                  <a:gd name="T4" fmla="*/ 1411 w 1412"/>
                  <a:gd name="T5" fmla="*/ 0 h 1284"/>
                  <a:gd name="T6" fmla="*/ 0 w 1412"/>
                  <a:gd name="T7" fmla="*/ 0 h 1284"/>
                  <a:gd name="T8" fmla="*/ 0 w 1412"/>
                  <a:gd name="T9" fmla="*/ 128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2" h="1284">
                    <a:moveTo>
                      <a:pt x="0" y="1283"/>
                    </a:moveTo>
                    <a:lnTo>
                      <a:pt x="1411" y="1283"/>
                    </a:lnTo>
                    <a:lnTo>
                      <a:pt x="1411" y="0"/>
                    </a:lnTo>
                    <a:lnTo>
                      <a:pt x="0" y="0"/>
                    </a:lnTo>
                    <a:lnTo>
                      <a:pt x="0" y="12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34">
                <a:extLst>
                  <a:ext uri="{FF2B5EF4-FFF2-40B4-BE49-F238E27FC236}">
                    <a16:creationId xmlns:a16="http://schemas.microsoft.com/office/drawing/2014/main" id="{8A97BB7A-F266-4AF3-B018-4056B3025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8614" y="8614197"/>
                <a:ext cx="1275450" cy="1157718"/>
              </a:xfrm>
              <a:custGeom>
                <a:avLst/>
                <a:gdLst>
                  <a:gd name="T0" fmla="*/ 18 w 1432"/>
                  <a:gd name="T1" fmla="*/ 1283 h 1303"/>
                  <a:gd name="T2" fmla="*/ 1413 w 1432"/>
                  <a:gd name="T3" fmla="*/ 1283 h 1303"/>
                  <a:gd name="T4" fmla="*/ 1413 w 1432"/>
                  <a:gd name="T5" fmla="*/ 19 h 1303"/>
                  <a:gd name="T6" fmla="*/ 18 w 1432"/>
                  <a:gd name="T7" fmla="*/ 19 h 1303"/>
                  <a:gd name="T8" fmla="*/ 18 w 1432"/>
                  <a:gd name="T9" fmla="*/ 1283 h 1303"/>
                  <a:gd name="T10" fmla="*/ 1421 w 1432"/>
                  <a:gd name="T11" fmla="*/ 1302 h 1303"/>
                  <a:gd name="T12" fmla="*/ 10 w 1432"/>
                  <a:gd name="T13" fmla="*/ 1302 h 1303"/>
                  <a:gd name="T14" fmla="*/ 10 w 1432"/>
                  <a:gd name="T15" fmla="*/ 1302 h 1303"/>
                  <a:gd name="T16" fmla="*/ 0 w 1432"/>
                  <a:gd name="T17" fmla="*/ 1293 h 1303"/>
                  <a:gd name="T18" fmla="*/ 0 w 1432"/>
                  <a:gd name="T19" fmla="*/ 10 h 1303"/>
                  <a:gd name="T20" fmla="*/ 0 w 1432"/>
                  <a:gd name="T21" fmla="*/ 10 h 1303"/>
                  <a:gd name="T22" fmla="*/ 10 w 1432"/>
                  <a:gd name="T23" fmla="*/ 0 h 1303"/>
                  <a:gd name="T24" fmla="*/ 1421 w 1432"/>
                  <a:gd name="T25" fmla="*/ 0 h 1303"/>
                  <a:gd name="T26" fmla="*/ 1421 w 1432"/>
                  <a:gd name="T27" fmla="*/ 0 h 1303"/>
                  <a:gd name="T28" fmla="*/ 1431 w 1432"/>
                  <a:gd name="T29" fmla="*/ 10 h 1303"/>
                  <a:gd name="T30" fmla="*/ 1431 w 1432"/>
                  <a:gd name="T31" fmla="*/ 1293 h 1303"/>
                  <a:gd name="T32" fmla="*/ 1431 w 1432"/>
                  <a:gd name="T33" fmla="*/ 1293 h 1303"/>
                  <a:gd name="T34" fmla="*/ 1421 w 1432"/>
                  <a:gd name="T35" fmla="*/ 1302 h 1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2" h="1303">
                    <a:moveTo>
                      <a:pt x="18" y="1283"/>
                    </a:moveTo>
                    <a:lnTo>
                      <a:pt x="1413" y="1283"/>
                    </a:lnTo>
                    <a:lnTo>
                      <a:pt x="1413" y="19"/>
                    </a:lnTo>
                    <a:lnTo>
                      <a:pt x="18" y="19"/>
                    </a:lnTo>
                    <a:lnTo>
                      <a:pt x="18" y="1283"/>
                    </a:lnTo>
                    <a:close/>
                    <a:moveTo>
                      <a:pt x="1421" y="1302"/>
                    </a:moveTo>
                    <a:lnTo>
                      <a:pt x="10" y="1302"/>
                    </a:lnTo>
                    <a:lnTo>
                      <a:pt x="10" y="1302"/>
                    </a:lnTo>
                    <a:cubicBezTo>
                      <a:pt x="4" y="1302"/>
                      <a:pt x="0" y="1298"/>
                      <a:pt x="0" y="129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421" y="0"/>
                    </a:lnTo>
                    <a:lnTo>
                      <a:pt x="1421" y="0"/>
                    </a:lnTo>
                    <a:cubicBezTo>
                      <a:pt x="1427" y="0"/>
                      <a:pt x="1431" y="5"/>
                      <a:pt x="1431" y="10"/>
                    </a:cubicBezTo>
                    <a:lnTo>
                      <a:pt x="1431" y="1293"/>
                    </a:lnTo>
                    <a:lnTo>
                      <a:pt x="1431" y="1293"/>
                    </a:lnTo>
                    <a:cubicBezTo>
                      <a:pt x="1431" y="1298"/>
                      <a:pt x="1427" y="1302"/>
                      <a:pt x="1421" y="1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35">
                <a:extLst>
                  <a:ext uri="{FF2B5EF4-FFF2-40B4-BE49-F238E27FC236}">
                    <a16:creationId xmlns:a16="http://schemas.microsoft.com/office/drawing/2014/main" id="{CD2E24E4-63A1-41D4-85F4-CE594B80B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2341" y="8865363"/>
                <a:ext cx="137355" cy="255091"/>
              </a:xfrm>
              <a:custGeom>
                <a:avLst/>
                <a:gdLst>
                  <a:gd name="T0" fmla="*/ 152 w 153"/>
                  <a:gd name="T1" fmla="*/ 0 h 286"/>
                  <a:gd name="T2" fmla="*/ 0 w 153"/>
                  <a:gd name="T3" fmla="*/ 0 h 286"/>
                  <a:gd name="T4" fmla="*/ 0 w 153"/>
                  <a:gd name="T5" fmla="*/ 285 h 286"/>
                  <a:gd name="T6" fmla="*/ 152 w 153"/>
                  <a:gd name="T7" fmla="*/ 285 h 286"/>
                  <a:gd name="T8" fmla="*/ 152 w 153"/>
                  <a:gd name="T9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3" h="286">
                    <a:moveTo>
                      <a:pt x="152" y="0"/>
                    </a:moveTo>
                    <a:lnTo>
                      <a:pt x="0" y="0"/>
                    </a:lnTo>
                    <a:lnTo>
                      <a:pt x="0" y="285"/>
                    </a:lnTo>
                    <a:lnTo>
                      <a:pt x="152" y="285"/>
                    </a:lnTo>
                    <a:lnTo>
                      <a:pt x="15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36">
                <a:extLst>
                  <a:ext uri="{FF2B5EF4-FFF2-40B4-BE49-F238E27FC236}">
                    <a16:creationId xmlns:a16="http://schemas.microsoft.com/office/drawing/2014/main" id="{EDE9BDAC-76DF-4CDF-AC0E-3E12D8413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4492" y="8857514"/>
                <a:ext cx="153053" cy="270789"/>
              </a:xfrm>
              <a:custGeom>
                <a:avLst/>
                <a:gdLst>
                  <a:gd name="T0" fmla="*/ 19 w 172"/>
                  <a:gd name="T1" fmla="*/ 285 h 305"/>
                  <a:gd name="T2" fmla="*/ 152 w 172"/>
                  <a:gd name="T3" fmla="*/ 285 h 305"/>
                  <a:gd name="T4" fmla="*/ 152 w 172"/>
                  <a:gd name="T5" fmla="*/ 18 h 305"/>
                  <a:gd name="T6" fmla="*/ 19 w 172"/>
                  <a:gd name="T7" fmla="*/ 18 h 305"/>
                  <a:gd name="T8" fmla="*/ 19 w 172"/>
                  <a:gd name="T9" fmla="*/ 285 h 305"/>
                  <a:gd name="T10" fmla="*/ 161 w 172"/>
                  <a:gd name="T11" fmla="*/ 304 h 305"/>
                  <a:gd name="T12" fmla="*/ 9 w 172"/>
                  <a:gd name="T13" fmla="*/ 304 h 305"/>
                  <a:gd name="T14" fmla="*/ 9 w 172"/>
                  <a:gd name="T15" fmla="*/ 304 h 305"/>
                  <a:gd name="T16" fmla="*/ 0 w 172"/>
                  <a:gd name="T17" fmla="*/ 294 h 305"/>
                  <a:gd name="T18" fmla="*/ 0 w 172"/>
                  <a:gd name="T19" fmla="*/ 9 h 305"/>
                  <a:gd name="T20" fmla="*/ 0 w 172"/>
                  <a:gd name="T21" fmla="*/ 9 h 305"/>
                  <a:gd name="T22" fmla="*/ 9 w 172"/>
                  <a:gd name="T23" fmla="*/ 0 h 305"/>
                  <a:gd name="T24" fmla="*/ 161 w 172"/>
                  <a:gd name="T25" fmla="*/ 0 h 305"/>
                  <a:gd name="T26" fmla="*/ 161 w 172"/>
                  <a:gd name="T27" fmla="*/ 0 h 305"/>
                  <a:gd name="T28" fmla="*/ 171 w 172"/>
                  <a:gd name="T29" fmla="*/ 9 h 305"/>
                  <a:gd name="T30" fmla="*/ 171 w 172"/>
                  <a:gd name="T31" fmla="*/ 294 h 305"/>
                  <a:gd name="T32" fmla="*/ 171 w 172"/>
                  <a:gd name="T33" fmla="*/ 294 h 305"/>
                  <a:gd name="T34" fmla="*/ 161 w 172"/>
                  <a:gd name="T35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2" h="305">
                    <a:moveTo>
                      <a:pt x="19" y="285"/>
                    </a:moveTo>
                    <a:lnTo>
                      <a:pt x="152" y="285"/>
                    </a:lnTo>
                    <a:lnTo>
                      <a:pt x="152" y="18"/>
                    </a:lnTo>
                    <a:lnTo>
                      <a:pt x="19" y="18"/>
                    </a:lnTo>
                    <a:lnTo>
                      <a:pt x="19" y="285"/>
                    </a:lnTo>
                    <a:close/>
                    <a:moveTo>
                      <a:pt x="161" y="304"/>
                    </a:moveTo>
                    <a:lnTo>
                      <a:pt x="9" y="304"/>
                    </a:lnTo>
                    <a:lnTo>
                      <a:pt x="9" y="304"/>
                    </a:lnTo>
                    <a:cubicBezTo>
                      <a:pt x="4" y="304"/>
                      <a:pt x="0" y="300"/>
                      <a:pt x="0" y="2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1" y="0"/>
                    </a:lnTo>
                    <a:lnTo>
                      <a:pt x="161" y="0"/>
                    </a:lnTo>
                    <a:cubicBezTo>
                      <a:pt x="167" y="0"/>
                      <a:pt x="171" y="4"/>
                      <a:pt x="171" y="9"/>
                    </a:cubicBezTo>
                    <a:lnTo>
                      <a:pt x="171" y="294"/>
                    </a:lnTo>
                    <a:lnTo>
                      <a:pt x="171" y="294"/>
                    </a:lnTo>
                    <a:cubicBezTo>
                      <a:pt x="171" y="300"/>
                      <a:pt x="167" y="304"/>
                      <a:pt x="161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37">
                <a:extLst>
                  <a:ext uri="{FF2B5EF4-FFF2-40B4-BE49-F238E27FC236}">
                    <a16:creationId xmlns:a16="http://schemas.microsoft.com/office/drawing/2014/main" id="{77A1C1A7-BF6B-46EB-AA1E-E822A161B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3441" y="8865363"/>
                <a:ext cx="372823" cy="255091"/>
              </a:xfrm>
              <a:custGeom>
                <a:avLst/>
                <a:gdLst>
                  <a:gd name="T0" fmla="*/ 0 w 419"/>
                  <a:gd name="T1" fmla="*/ 285 h 286"/>
                  <a:gd name="T2" fmla="*/ 418 w 419"/>
                  <a:gd name="T3" fmla="*/ 285 h 286"/>
                  <a:gd name="T4" fmla="*/ 418 w 419"/>
                  <a:gd name="T5" fmla="*/ 0 h 286"/>
                  <a:gd name="T6" fmla="*/ 0 w 419"/>
                  <a:gd name="T7" fmla="*/ 0 h 286"/>
                  <a:gd name="T8" fmla="*/ 0 w 419"/>
                  <a:gd name="T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9" h="286">
                    <a:moveTo>
                      <a:pt x="0" y="285"/>
                    </a:moveTo>
                    <a:lnTo>
                      <a:pt x="418" y="285"/>
                    </a:lnTo>
                    <a:lnTo>
                      <a:pt x="418" y="0"/>
                    </a:lnTo>
                    <a:lnTo>
                      <a:pt x="0" y="0"/>
                    </a:lnTo>
                    <a:lnTo>
                      <a:pt x="0" y="28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38">
                <a:extLst>
                  <a:ext uri="{FF2B5EF4-FFF2-40B4-BE49-F238E27FC236}">
                    <a16:creationId xmlns:a16="http://schemas.microsoft.com/office/drawing/2014/main" id="{A9531E5F-92FB-4F19-8F8C-CB7B02138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1667" y="8857514"/>
                <a:ext cx="388523" cy="270789"/>
              </a:xfrm>
              <a:custGeom>
                <a:avLst/>
                <a:gdLst>
                  <a:gd name="T0" fmla="*/ 19 w 438"/>
                  <a:gd name="T1" fmla="*/ 285 h 305"/>
                  <a:gd name="T2" fmla="*/ 418 w 438"/>
                  <a:gd name="T3" fmla="*/ 285 h 305"/>
                  <a:gd name="T4" fmla="*/ 418 w 438"/>
                  <a:gd name="T5" fmla="*/ 18 h 305"/>
                  <a:gd name="T6" fmla="*/ 19 w 438"/>
                  <a:gd name="T7" fmla="*/ 18 h 305"/>
                  <a:gd name="T8" fmla="*/ 19 w 438"/>
                  <a:gd name="T9" fmla="*/ 285 h 305"/>
                  <a:gd name="T10" fmla="*/ 427 w 438"/>
                  <a:gd name="T11" fmla="*/ 304 h 305"/>
                  <a:gd name="T12" fmla="*/ 9 w 438"/>
                  <a:gd name="T13" fmla="*/ 304 h 305"/>
                  <a:gd name="T14" fmla="*/ 9 w 438"/>
                  <a:gd name="T15" fmla="*/ 304 h 305"/>
                  <a:gd name="T16" fmla="*/ 0 w 438"/>
                  <a:gd name="T17" fmla="*/ 294 h 305"/>
                  <a:gd name="T18" fmla="*/ 0 w 438"/>
                  <a:gd name="T19" fmla="*/ 9 h 305"/>
                  <a:gd name="T20" fmla="*/ 0 w 438"/>
                  <a:gd name="T21" fmla="*/ 9 h 305"/>
                  <a:gd name="T22" fmla="*/ 9 w 438"/>
                  <a:gd name="T23" fmla="*/ 0 h 305"/>
                  <a:gd name="T24" fmla="*/ 427 w 438"/>
                  <a:gd name="T25" fmla="*/ 0 h 305"/>
                  <a:gd name="T26" fmla="*/ 427 w 438"/>
                  <a:gd name="T27" fmla="*/ 0 h 305"/>
                  <a:gd name="T28" fmla="*/ 437 w 438"/>
                  <a:gd name="T29" fmla="*/ 9 h 305"/>
                  <a:gd name="T30" fmla="*/ 437 w 438"/>
                  <a:gd name="T31" fmla="*/ 294 h 305"/>
                  <a:gd name="T32" fmla="*/ 437 w 438"/>
                  <a:gd name="T33" fmla="*/ 294 h 305"/>
                  <a:gd name="T34" fmla="*/ 427 w 438"/>
                  <a:gd name="T35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8" h="305">
                    <a:moveTo>
                      <a:pt x="19" y="285"/>
                    </a:moveTo>
                    <a:lnTo>
                      <a:pt x="418" y="285"/>
                    </a:lnTo>
                    <a:lnTo>
                      <a:pt x="418" y="18"/>
                    </a:lnTo>
                    <a:lnTo>
                      <a:pt x="19" y="18"/>
                    </a:lnTo>
                    <a:lnTo>
                      <a:pt x="19" y="285"/>
                    </a:lnTo>
                    <a:close/>
                    <a:moveTo>
                      <a:pt x="427" y="304"/>
                    </a:moveTo>
                    <a:lnTo>
                      <a:pt x="9" y="304"/>
                    </a:lnTo>
                    <a:lnTo>
                      <a:pt x="9" y="304"/>
                    </a:lnTo>
                    <a:cubicBezTo>
                      <a:pt x="4" y="304"/>
                      <a:pt x="0" y="300"/>
                      <a:pt x="0" y="29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27" y="0"/>
                    </a:lnTo>
                    <a:lnTo>
                      <a:pt x="427" y="0"/>
                    </a:lnTo>
                    <a:cubicBezTo>
                      <a:pt x="432" y="0"/>
                      <a:pt x="437" y="4"/>
                      <a:pt x="437" y="9"/>
                    </a:cubicBezTo>
                    <a:lnTo>
                      <a:pt x="437" y="294"/>
                    </a:lnTo>
                    <a:lnTo>
                      <a:pt x="437" y="294"/>
                    </a:lnTo>
                    <a:cubicBezTo>
                      <a:pt x="437" y="300"/>
                      <a:pt x="432" y="304"/>
                      <a:pt x="427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61FFE44C-F654-4B05-987D-E9A9189F8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5477" y="8920305"/>
                <a:ext cx="144324" cy="140455"/>
              </a:xfrm>
              <a:custGeom>
                <a:avLst/>
                <a:gdLst>
                  <a:gd name="connsiteX0" fmla="*/ 7920 w 144324"/>
                  <a:gd name="connsiteY0" fmla="*/ 125583 h 140455"/>
                  <a:gd name="connsiteX1" fmla="*/ 136404 w 144324"/>
                  <a:gd name="connsiteY1" fmla="*/ 125583 h 140455"/>
                  <a:gd name="connsiteX2" fmla="*/ 144324 w 144324"/>
                  <a:gd name="connsiteY2" fmla="*/ 133019 h 140455"/>
                  <a:gd name="connsiteX3" fmla="*/ 136404 w 144324"/>
                  <a:gd name="connsiteY3" fmla="*/ 140455 h 140455"/>
                  <a:gd name="connsiteX4" fmla="*/ 7920 w 144324"/>
                  <a:gd name="connsiteY4" fmla="*/ 140455 h 140455"/>
                  <a:gd name="connsiteX5" fmla="*/ 0 w 144324"/>
                  <a:gd name="connsiteY5" fmla="*/ 133019 h 140455"/>
                  <a:gd name="connsiteX6" fmla="*/ 7920 w 144324"/>
                  <a:gd name="connsiteY6" fmla="*/ 125583 h 140455"/>
                  <a:gd name="connsiteX7" fmla="*/ 7920 w 144324"/>
                  <a:gd name="connsiteY7" fmla="*/ 62792 h 140455"/>
                  <a:gd name="connsiteX8" fmla="*/ 136404 w 144324"/>
                  <a:gd name="connsiteY8" fmla="*/ 62792 h 140455"/>
                  <a:gd name="connsiteX9" fmla="*/ 144324 w 144324"/>
                  <a:gd name="connsiteY9" fmla="*/ 70228 h 140455"/>
                  <a:gd name="connsiteX10" fmla="*/ 136404 w 144324"/>
                  <a:gd name="connsiteY10" fmla="*/ 77664 h 140455"/>
                  <a:gd name="connsiteX11" fmla="*/ 7920 w 144324"/>
                  <a:gd name="connsiteY11" fmla="*/ 77664 h 140455"/>
                  <a:gd name="connsiteX12" fmla="*/ 0 w 144324"/>
                  <a:gd name="connsiteY12" fmla="*/ 70228 h 140455"/>
                  <a:gd name="connsiteX13" fmla="*/ 7920 w 144324"/>
                  <a:gd name="connsiteY13" fmla="*/ 62792 h 140455"/>
                  <a:gd name="connsiteX14" fmla="*/ 7920 w 144324"/>
                  <a:gd name="connsiteY14" fmla="*/ 0 h 140455"/>
                  <a:gd name="connsiteX15" fmla="*/ 136404 w 144324"/>
                  <a:gd name="connsiteY15" fmla="*/ 0 h 140455"/>
                  <a:gd name="connsiteX16" fmla="*/ 144324 w 144324"/>
                  <a:gd name="connsiteY16" fmla="*/ 7436 h 140455"/>
                  <a:gd name="connsiteX17" fmla="*/ 136404 w 144324"/>
                  <a:gd name="connsiteY17" fmla="*/ 14872 h 140455"/>
                  <a:gd name="connsiteX18" fmla="*/ 7920 w 144324"/>
                  <a:gd name="connsiteY18" fmla="*/ 14872 h 140455"/>
                  <a:gd name="connsiteX19" fmla="*/ 0 w 144324"/>
                  <a:gd name="connsiteY19" fmla="*/ 7436 h 140455"/>
                  <a:gd name="connsiteX20" fmla="*/ 7920 w 144324"/>
                  <a:gd name="connsiteY20" fmla="*/ 0 h 140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44324" h="140455">
                    <a:moveTo>
                      <a:pt x="7920" y="125583"/>
                    </a:moveTo>
                    <a:lnTo>
                      <a:pt x="136404" y="125583"/>
                    </a:lnTo>
                    <a:cubicBezTo>
                      <a:pt x="140804" y="125583"/>
                      <a:pt x="144324" y="128888"/>
                      <a:pt x="144324" y="133019"/>
                    </a:cubicBezTo>
                    <a:cubicBezTo>
                      <a:pt x="144324" y="137976"/>
                      <a:pt x="140804" y="140455"/>
                      <a:pt x="136404" y="140455"/>
                    </a:cubicBezTo>
                    <a:lnTo>
                      <a:pt x="7920" y="140455"/>
                    </a:lnTo>
                    <a:cubicBezTo>
                      <a:pt x="2640" y="140455"/>
                      <a:pt x="0" y="137976"/>
                      <a:pt x="0" y="133019"/>
                    </a:cubicBezTo>
                    <a:cubicBezTo>
                      <a:pt x="0" y="128888"/>
                      <a:pt x="2640" y="125583"/>
                      <a:pt x="7920" y="125583"/>
                    </a:cubicBezTo>
                    <a:close/>
                    <a:moveTo>
                      <a:pt x="7920" y="62792"/>
                    </a:moveTo>
                    <a:lnTo>
                      <a:pt x="136404" y="62792"/>
                    </a:lnTo>
                    <a:cubicBezTo>
                      <a:pt x="140804" y="62792"/>
                      <a:pt x="144324" y="66097"/>
                      <a:pt x="144324" y="70228"/>
                    </a:cubicBezTo>
                    <a:cubicBezTo>
                      <a:pt x="144324" y="75185"/>
                      <a:pt x="140804" y="77664"/>
                      <a:pt x="136404" y="77664"/>
                    </a:cubicBezTo>
                    <a:lnTo>
                      <a:pt x="7920" y="77664"/>
                    </a:lnTo>
                    <a:cubicBezTo>
                      <a:pt x="2640" y="77664"/>
                      <a:pt x="0" y="75185"/>
                      <a:pt x="0" y="70228"/>
                    </a:cubicBezTo>
                    <a:cubicBezTo>
                      <a:pt x="0" y="66097"/>
                      <a:pt x="2640" y="62792"/>
                      <a:pt x="7920" y="62792"/>
                    </a:cubicBezTo>
                    <a:close/>
                    <a:moveTo>
                      <a:pt x="7920" y="0"/>
                    </a:moveTo>
                    <a:lnTo>
                      <a:pt x="136404" y="0"/>
                    </a:lnTo>
                    <a:cubicBezTo>
                      <a:pt x="140804" y="0"/>
                      <a:pt x="144324" y="3305"/>
                      <a:pt x="144324" y="7436"/>
                    </a:cubicBezTo>
                    <a:cubicBezTo>
                      <a:pt x="144324" y="12393"/>
                      <a:pt x="140804" y="14872"/>
                      <a:pt x="136404" y="14872"/>
                    </a:cubicBezTo>
                    <a:lnTo>
                      <a:pt x="7920" y="14872"/>
                    </a:lnTo>
                    <a:cubicBezTo>
                      <a:pt x="2640" y="14872"/>
                      <a:pt x="0" y="12393"/>
                      <a:pt x="0" y="7436"/>
                    </a:cubicBezTo>
                    <a:cubicBezTo>
                      <a:pt x="0" y="3305"/>
                      <a:pt x="2640" y="0"/>
                      <a:pt x="79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42">
                <a:extLst>
                  <a:ext uri="{FF2B5EF4-FFF2-40B4-BE49-F238E27FC236}">
                    <a16:creationId xmlns:a16="http://schemas.microsoft.com/office/drawing/2014/main" id="{04184B0D-BCDD-4D80-99A4-541C8A691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5099" y="8190355"/>
                <a:ext cx="702480" cy="435617"/>
              </a:xfrm>
              <a:custGeom>
                <a:avLst/>
                <a:gdLst>
                  <a:gd name="T0" fmla="*/ 0 w 790"/>
                  <a:gd name="T1" fmla="*/ 0 h 489"/>
                  <a:gd name="T2" fmla="*/ 789 w 790"/>
                  <a:gd name="T3" fmla="*/ 0 h 489"/>
                  <a:gd name="T4" fmla="*/ 789 w 790"/>
                  <a:gd name="T5" fmla="*/ 488 h 489"/>
                  <a:gd name="T6" fmla="*/ 0 w 790"/>
                  <a:gd name="T7" fmla="*/ 488 h 489"/>
                  <a:gd name="T8" fmla="*/ 0 w 790"/>
                  <a:gd name="T9" fmla="*/ 0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0" h="489">
                    <a:moveTo>
                      <a:pt x="0" y="0"/>
                    </a:moveTo>
                    <a:lnTo>
                      <a:pt x="789" y="0"/>
                    </a:lnTo>
                    <a:lnTo>
                      <a:pt x="789" y="488"/>
                    </a:lnTo>
                    <a:lnTo>
                      <a:pt x="0" y="48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43">
                <a:extLst>
                  <a:ext uri="{FF2B5EF4-FFF2-40B4-BE49-F238E27FC236}">
                    <a16:creationId xmlns:a16="http://schemas.microsoft.com/office/drawing/2014/main" id="{3C57BAB6-5D79-49F2-9A8B-2B3C44E8C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7250" y="8182506"/>
                <a:ext cx="718178" cy="451315"/>
              </a:xfrm>
              <a:custGeom>
                <a:avLst/>
                <a:gdLst>
                  <a:gd name="T0" fmla="*/ 19 w 808"/>
                  <a:gd name="T1" fmla="*/ 487 h 507"/>
                  <a:gd name="T2" fmla="*/ 788 w 808"/>
                  <a:gd name="T3" fmla="*/ 487 h 507"/>
                  <a:gd name="T4" fmla="*/ 788 w 808"/>
                  <a:gd name="T5" fmla="*/ 19 h 507"/>
                  <a:gd name="T6" fmla="*/ 19 w 808"/>
                  <a:gd name="T7" fmla="*/ 19 h 507"/>
                  <a:gd name="T8" fmla="*/ 19 w 808"/>
                  <a:gd name="T9" fmla="*/ 487 h 507"/>
                  <a:gd name="T10" fmla="*/ 798 w 808"/>
                  <a:gd name="T11" fmla="*/ 506 h 507"/>
                  <a:gd name="T12" fmla="*/ 9 w 808"/>
                  <a:gd name="T13" fmla="*/ 506 h 507"/>
                  <a:gd name="T14" fmla="*/ 9 w 808"/>
                  <a:gd name="T15" fmla="*/ 506 h 507"/>
                  <a:gd name="T16" fmla="*/ 0 w 808"/>
                  <a:gd name="T17" fmla="*/ 497 h 507"/>
                  <a:gd name="T18" fmla="*/ 0 w 808"/>
                  <a:gd name="T19" fmla="*/ 9 h 507"/>
                  <a:gd name="T20" fmla="*/ 0 w 808"/>
                  <a:gd name="T21" fmla="*/ 9 h 507"/>
                  <a:gd name="T22" fmla="*/ 9 w 808"/>
                  <a:gd name="T23" fmla="*/ 0 h 507"/>
                  <a:gd name="T24" fmla="*/ 798 w 808"/>
                  <a:gd name="T25" fmla="*/ 0 h 507"/>
                  <a:gd name="T26" fmla="*/ 798 w 808"/>
                  <a:gd name="T27" fmla="*/ 0 h 507"/>
                  <a:gd name="T28" fmla="*/ 807 w 808"/>
                  <a:gd name="T29" fmla="*/ 9 h 507"/>
                  <a:gd name="T30" fmla="*/ 807 w 808"/>
                  <a:gd name="T31" fmla="*/ 497 h 507"/>
                  <a:gd name="T32" fmla="*/ 807 w 808"/>
                  <a:gd name="T33" fmla="*/ 497 h 507"/>
                  <a:gd name="T34" fmla="*/ 798 w 808"/>
                  <a:gd name="T35" fmla="*/ 506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8" h="507">
                    <a:moveTo>
                      <a:pt x="19" y="487"/>
                    </a:moveTo>
                    <a:lnTo>
                      <a:pt x="788" y="487"/>
                    </a:lnTo>
                    <a:lnTo>
                      <a:pt x="788" y="19"/>
                    </a:lnTo>
                    <a:lnTo>
                      <a:pt x="19" y="19"/>
                    </a:lnTo>
                    <a:lnTo>
                      <a:pt x="19" y="487"/>
                    </a:lnTo>
                    <a:close/>
                    <a:moveTo>
                      <a:pt x="798" y="506"/>
                    </a:moveTo>
                    <a:lnTo>
                      <a:pt x="9" y="506"/>
                    </a:lnTo>
                    <a:lnTo>
                      <a:pt x="9" y="506"/>
                    </a:lnTo>
                    <a:cubicBezTo>
                      <a:pt x="4" y="506"/>
                      <a:pt x="0" y="502"/>
                      <a:pt x="0" y="49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98" y="0"/>
                    </a:lnTo>
                    <a:lnTo>
                      <a:pt x="798" y="0"/>
                    </a:lnTo>
                    <a:cubicBezTo>
                      <a:pt x="803" y="0"/>
                      <a:pt x="807" y="4"/>
                      <a:pt x="807" y="9"/>
                    </a:cubicBezTo>
                    <a:lnTo>
                      <a:pt x="807" y="497"/>
                    </a:lnTo>
                    <a:lnTo>
                      <a:pt x="807" y="497"/>
                    </a:lnTo>
                    <a:cubicBezTo>
                      <a:pt x="807" y="502"/>
                      <a:pt x="803" y="506"/>
                      <a:pt x="798" y="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44">
                <a:extLst>
                  <a:ext uri="{FF2B5EF4-FFF2-40B4-BE49-F238E27FC236}">
                    <a16:creationId xmlns:a16="http://schemas.microsoft.com/office/drawing/2014/main" id="{547922A8-EE3C-4A3C-B664-65535F0208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888" y="8182506"/>
                <a:ext cx="156979" cy="317883"/>
              </a:xfrm>
              <a:custGeom>
                <a:avLst/>
                <a:gdLst>
                  <a:gd name="T0" fmla="*/ 19 w 178"/>
                  <a:gd name="T1" fmla="*/ 336 h 355"/>
                  <a:gd name="T2" fmla="*/ 159 w 178"/>
                  <a:gd name="T3" fmla="*/ 336 h 355"/>
                  <a:gd name="T4" fmla="*/ 159 w 178"/>
                  <a:gd name="T5" fmla="*/ 19 h 355"/>
                  <a:gd name="T6" fmla="*/ 19 w 178"/>
                  <a:gd name="T7" fmla="*/ 19 h 355"/>
                  <a:gd name="T8" fmla="*/ 19 w 178"/>
                  <a:gd name="T9" fmla="*/ 336 h 355"/>
                  <a:gd name="T10" fmla="*/ 168 w 178"/>
                  <a:gd name="T11" fmla="*/ 354 h 355"/>
                  <a:gd name="T12" fmla="*/ 9 w 178"/>
                  <a:gd name="T13" fmla="*/ 354 h 355"/>
                  <a:gd name="T14" fmla="*/ 9 w 178"/>
                  <a:gd name="T15" fmla="*/ 354 h 355"/>
                  <a:gd name="T16" fmla="*/ 0 w 178"/>
                  <a:gd name="T17" fmla="*/ 345 h 355"/>
                  <a:gd name="T18" fmla="*/ 0 w 178"/>
                  <a:gd name="T19" fmla="*/ 9 h 355"/>
                  <a:gd name="T20" fmla="*/ 0 w 178"/>
                  <a:gd name="T21" fmla="*/ 9 h 355"/>
                  <a:gd name="T22" fmla="*/ 9 w 178"/>
                  <a:gd name="T23" fmla="*/ 0 h 355"/>
                  <a:gd name="T24" fmla="*/ 168 w 178"/>
                  <a:gd name="T25" fmla="*/ 0 h 355"/>
                  <a:gd name="T26" fmla="*/ 168 w 178"/>
                  <a:gd name="T27" fmla="*/ 0 h 355"/>
                  <a:gd name="T28" fmla="*/ 177 w 178"/>
                  <a:gd name="T29" fmla="*/ 9 h 355"/>
                  <a:gd name="T30" fmla="*/ 177 w 178"/>
                  <a:gd name="T31" fmla="*/ 345 h 355"/>
                  <a:gd name="T32" fmla="*/ 177 w 178"/>
                  <a:gd name="T33" fmla="*/ 345 h 355"/>
                  <a:gd name="T34" fmla="*/ 168 w 178"/>
                  <a:gd name="T35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355">
                    <a:moveTo>
                      <a:pt x="19" y="336"/>
                    </a:moveTo>
                    <a:lnTo>
                      <a:pt x="159" y="336"/>
                    </a:lnTo>
                    <a:lnTo>
                      <a:pt x="159" y="19"/>
                    </a:lnTo>
                    <a:lnTo>
                      <a:pt x="19" y="19"/>
                    </a:lnTo>
                    <a:lnTo>
                      <a:pt x="19" y="336"/>
                    </a:lnTo>
                    <a:close/>
                    <a:moveTo>
                      <a:pt x="168" y="354"/>
                    </a:moveTo>
                    <a:lnTo>
                      <a:pt x="9" y="354"/>
                    </a:lnTo>
                    <a:lnTo>
                      <a:pt x="9" y="354"/>
                    </a:lnTo>
                    <a:cubicBezTo>
                      <a:pt x="4" y="354"/>
                      <a:pt x="0" y="350"/>
                      <a:pt x="0" y="34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8" y="0"/>
                    </a:lnTo>
                    <a:lnTo>
                      <a:pt x="168" y="0"/>
                    </a:lnTo>
                    <a:cubicBezTo>
                      <a:pt x="173" y="0"/>
                      <a:pt x="177" y="4"/>
                      <a:pt x="177" y="9"/>
                    </a:cubicBezTo>
                    <a:lnTo>
                      <a:pt x="177" y="345"/>
                    </a:lnTo>
                    <a:lnTo>
                      <a:pt x="177" y="345"/>
                    </a:lnTo>
                    <a:cubicBezTo>
                      <a:pt x="177" y="350"/>
                      <a:pt x="173" y="354"/>
                      <a:pt x="168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45">
                <a:extLst>
                  <a:ext uri="{FF2B5EF4-FFF2-40B4-BE49-F238E27FC236}">
                    <a16:creationId xmlns:a16="http://schemas.microsoft.com/office/drawing/2014/main" id="{281F1A37-2C13-49AD-A29D-99C6B4746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737" y="8190355"/>
                <a:ext cx="141281" cy="298259"/>
              </a:xfrm>
              <a:custGeom>
                <a:avLst/>
                <a:gdLst>
                  <a:gd name="T0" fmla="*/ 0 w 160"/>
                  <a:gd name="T1" fmla="*/ 0 h 337"/>
                  <a:gd name="T2" fmla="*/ 159 w 160"/>
                  <a:gd name="T3" fmla="*/ 0 h 337"/>
                  <a:gd name="T4" fmla="*/ 159 w 160"/>
                  <a:gd name="T5" fmla="*/ 336 h 337"/>
                  <a:gd name="T6" fmla="*/ 0 w 160"/>
                  <a:gd name="T7" fmla="*/ 336 h 337"/>
                  <a:gd name="T8" fmla="*/ 0 w 160"/>
                  <a:gd name="T9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" h="337">
                    <a:moveTo>
                      <a:pt x="0" y="0"/>
                    </a:moveTo>
                    <a:lnTo>
                      <a:pt x="159" y="0"/>
                    </a:lnTo>
                    <a:lnTo>
                      <a:pt x="159" y="336"/>
                    </a:lnTo>
                    <a:lnTo>
                      <a:pt x="0" y="336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46">
                <a:extLst>
                  <a:ext uri="{FF2B5EF4-FFF2-40B4-BE49-F238E27FC236}">
                    <a16:creationId xmlns:a16="http://schemas.microsoft.com/office/drawing/2014/main" id="{C7B9B049-9878-42C6-B7FF-8A4D0993D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1750" y="9870025"/>
                <a:ext cx="412067" cy="306108"/>
              </a:xfrm>
              <a:custGeom>
                <a:avLst/>
                <a:gdLst>
                  <a:gd name="T0" fmla="*/ 0 w 465"/>
                  <a:gd name="T1" fmla="*/ 341 h 342"/>
                  <a:gd name="T2" fmla="*/ 464 w 465"/>
                  <a:gd name="T3" fmla="*/ 341 h 342"/>
                  <a:gd name="T4" fmla="*/ 464 w 465"/>
                  <a:gd name="T5" fmla="*/ 0 h 342"/>
                  <a:gd name="T6" fmla="*/ 0 w 465"/>
                  <a:gd name="T7" fmla="*/ 0 h 342"/>
                  <a:gd name="T8" fmla="*/ 0 w 465"/>
                  <a:gd name="T9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342">
                    <a:moveTo>
                      <a:pt x="0" y="341"/>
                    </a:moveTo>
                    <a:lnTo>
                      <a:pt x="464" y="341"/>
                    </a:lnTo>
                    <a:lnTo>
                      <a:pt x="464" y="0"/>
                    </a:lnTo>
                    <a:lnTo>
                      <a:pt x="0" y="0"/>
                    </a:lnTo>
                    <a:lnTo>
                      <a:pt x="0" y="34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47">
                <a:extLst>
                  <a:ext uri="{FF2B5EF4-FFF2-40B4-BE49-F238E27FC236}">
                    <a16:creationId xmlns:a16="http://schemas.microsoft.com/office/drawing/2014/main" id="{48EC2EF2-3727-44DB-9B07-DD5BDC2E1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3901" y="9862176"/>
                <a:ext cx="431691" cy="321806"/>
              </a:xfrm>
              <a:custGeom>
                <a:avLst/>
                <a:gdLst>
                  <a:gd name="T0" fmla="*/ 18 w 484"/>
                  <a:gd name="T1" fmla="*/ 341 h 361"/>
                  <a:gd name="T2" fmla="*/ 464 w 484"/>
                  <a:gd name="T3" fmla="*/ 341 h 361"/>
                  <a:gd name="T4" fmla="*/ 464 w 484"/>
                  <a:gd name="T5" fmla="*/ 19 h 361"/>
                  <a:gd name="T6" fmla="*/ 18 w 484"/>
                  <a:gd name="T7" fmla="*/ 19 h 361"/>
                  <a:gd name="T8" fmla="*/ 18 w 484"/>
                  <a:gd name="T9" fmla="*/ 341 h 361"/>
                  <a:gd name="T10" fmla="*/ 473 w 484"/>
                  <a:gd name="T11" fmla="*/ 360 h 361"/>
                  <a:gd name="T12" fmla="*/ 9 w 484"/>
                  <a:gd name="T13" fmla="*/ 360 h 361"/>
                  <a:gd name="T14" fmla="*/ 9 w 484"/>
                  <a:gd name="T15" fmla="*/ 360 h 361"/>
                  <a:gd name="T16" fmla="*/ 0 w 484"/>
                  <a:gd name="T17" fmla="*/ 350 h 361"/>
                  <a:gd name="T18" fmla="*/ 0 w 484"/>
                  <a:gd name="T19" fmla="*/ 9 h 361"/>
                  <a:gd name="T20" fmla="*/ 0 w 484"/>
                  <a:gd name="T21" fmla="*/ 9 h 361"/>
                  <a:gd name="T22" fmla="*/ 9 w 484"/>
                  <a:gd name="T23" fmla="*/ 0 h 361"/>
                  <a:gd name="T24" fmla="*/ 473 w 484"/>
                  <a:gd name="T25" fmla="*/ 0 h 361"/>
                  <a:gd name="T26" fmla="*/ 473 w 484"/>
                  <a:gd name="T27" fmla="*/ 0 h 361"/>
                  <a:gd name="T28" fmla="*/ 483 w 484"/>
                  <a:gd name="T29" fmla="*/ 9 h 361"/>
                  <a:gd name="T30" fmla="*/ 483 w 484"/>
                  <a:gd name="T31" fmla="*/ 350 h 361"/>
                  <a:gd name="T32" fmla="*/ 483 w 484"/>
                  <a:gd name="T33" fmla="*/ 350 h 361"/>
                  <a:gd name="T34" fmla="*/ 473 w 484"/>
                  <a:gd name="T35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4" h="361">
                    <a:moveTo>
                      <a:pt x="18" y="341"/>
                    </a:moveTo>
                    <a:lnTo>
                      <a:pt x="464" y="341"/>
                    </a:lnTo>
                    <a:lnTo>
                      <a:pt x="464" y="19"/>
                    </a:lnTo>
                    <a:lnTo>
                      <a:pt x="18" y="19"/>
                    </a:lnTo>
                    <a:lnTo>
                      <a:pt x="18" y="341"/>
                    </a:lnTo>
                    <a:close/>
                    <a:moveTo>
                      <a:pt x="473" y="360"/>
                    </a:moveTo>
                    <a:lnTo>
                      <a:pt x="9" y="360"/>
                    </a:lnTo>
                    <a:lnTo>
                      <a:pt x="9" y="360"/>
                    </a:lnTo>
                    <a:cubicBezTo>
                      <a:pt x="4" y="360"/>
                      <a:pt x="0" y="355"/>
                      <a:pt x="0" y="35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73" y="0"/>
                    </a:lnTo>
                    <a:lnTo>
                      <a:pt x="473" y="0"/>
                    </a:lnTo>
                    <a:cubicBezTo>
                      <a:pt x="478" y="0"/>
                      <a:pt x="483" y="4"/>
                      <a:pt x="483" y="9"/>
                    </a:cubicBezTo>
                    <a:lnTo>
                      <a:pt x="483" y="350"/>
                    </a:lnTo>
                    <a:lnTo>
                      <a:pt x="483" y="350"/>
                    </a:lnTo>
                    <a:cubicBezTo>
                      <a:pt x="483" y="355"/>
                      <a:pt x="478" y="360"/>
                      <a:pt x="473" y="3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48">
                <a:extLst>
                  <a:ext uri="{FF2B5EF4-FFF2-40B4-BE49-F238E27FC236}">
                    <a16:creationId xmlns:a16="http://schemas.microsoft.com/office/drawing/2014/main" id="{7CD6A24F-2B56-448D-9F30-C33938D00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6755" y="9870025"/>
                <a:ext cx="412070" cy="306108"/>
              </a:xfrm>
              <a:custGeom>
                <a:avLst/>
                <a:gdLst>
                  <a:gd name="T0" fmla="*/ 0 w 465"/>
                  <a:gd name="T1" fmla="*/ 341 h 342"/>
                  <a:gd name="T2" fmla="*/ 464 w 465"/>
                  <a:gd name="T3" fmla="*/ 341 h 342"/>
                  <a:gd name="T4" fmla="*/ 464 w 465"/>
                  <a:gd name="T5" fmla="*/ 0 h 342"/>
                  <a:gd name="T6" fmla="*/ 0 w 465"/>
                  <a:gd name="T7" fmla="*/ 0 h 342"/>
                  <a:gd name="T8" fmla="*/ 0 w 465"/>
                  <a:gd name="T9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5" h="342">
                    <a:moveTo>
                      <a:pt x="0" y="341"/>
                    </a:moveTo>
                    <a:lnTo>
                      <a:pt x="464" y="341"/>
                    </a:lnTo>
                    <a:lnTo>
                      <a:pt x="464" y="0"/>
                    </a:lnTo>
                    <a:lnTo>
                      <a:pt x="0" y="0"/>
                    </a:lnTo>
                    <a:lnTo>
                      <a:pt x="0" y="34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49">
                <a:extLst>
                  <a:ext uri="{FF2B5EF4-FFF2-40B4-BE49-F238E27FC236}">
                    <a16:creationId xmlns:a16="http://schemas.microsoft.com/office/drawing/2014/main" id="{B0899CB9-4E32-4746-A1C6-2C77C5F356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8907" y="9862176"/>
                <a:ext cx="431691" cy="321806"/>
              </a:xfrm>
              <a:custGeom>
                <a:avLst/>
                <a:gdLst>
                  <a:gd name="T0" fmla="*/ 19 w 484"/>
                  <a:gd name="T1" fmla="*/ 341 h 361"/>
                  <a:gd name="T2" fmla="*/ 464 w 484"/>
                  <a:gd name="T3" fmla="*/ 341 h 361"/>
                  <a:gd name="T4" fmla="*/ 464 w 484"/>
                  <a:gd name="T5" fmla="*/ 19 h 361"/>
                  <a:gd name="T6" fmla="*/ 19 w 484"/>
                  <a:gd name="T7" fmla="*/ 19 h 361"/>
                  <a:gd name="T8" fmla="*/ 19 w 484"/>
                  <a:gd name="T9" fmla="*/ 341 h 361"/>
                  <a:gd name="T10" fmla="*/ 474 w 484"/>
                  <a:gd name="T11" fmla="*/ 360 h 361"/>
                  <a:gd name="T12" fmla="*/ 10 w 484"/>
                  <a:gd name="T13" fmla="*/ 360 h 361"/>
                  <a:gd name="T14" fmla="*/ 10 w 484"/>
                  <a:gd name="T15" fmla="*/ 360 h 361"/>
                  <a:gd name="T16" fmla="*/ 0 w 484"/>
                  <a:gd name="T17" fmla="*/ 350 h 361"/>
                  <a:gd name="T18" fmla="*/ 0 w 484"/>
                  <a:gd name="T19" fmla="*/ 9 h 361"/>
                  <a:gd name="T20" fmla="*/ 0 w 484"/>
                  <a:gd name="T21" fmla="*/ 9 h 361"/>
                  <a:gd name="T22" fmla="*/ 10 w 484"/>
                  <a:gd name="T23" fmla="*/ 0 h 361"/>
                  <a:gd name="T24" fmla="*/ 474 w 484"/>
                  <a:gd name="T25" fmla="*/ 0 h 361"/>
                  <a:gd name="T26" fmla="*/ 474 w 484"/>
                  <a:gd name="T27" fmla="*/ 0 h 361"/>
                  <a:gd name="T28" fmla="*/ 483 w 484"/>
                  <a:gd name="T29" fmla="*/ 9 h 361"/>
                  <a:gd name="T30" fmla="*/ 483 w 484"/>
                  <a:gd name="T31" fmla="*/ 350 h 361"/>
                  <a:gd name="T32" fmla="*/ 483 w 484"/>
                  <a:gd name="T33" fmla="*/ 350 h 361"/>
                  <a:gd name="T34" fmla="*/ 474 w 484"/>
                  <a:gd name="T35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4" h="361">
                    <a:moveTo>
                      <a:pt x="19" y="341"/>
                    </a:moveTo>
                    <a:lnTo>
                      <a:pt x="464" y="341"/>
                    </a:lnTo>
                    <a:lnTo>
                      <a:pt x="464" y="19"/>
                    </a:lnTo>
                    <a:lnTo>
                      <a:pt x="19" y="19"/>
                    </a:lnTo>
                    <a:lnTo>
                      <a:pt x="19" y="341"/>
                    </a:lnTo>
                    <a:close/>
                    <a:moveTo>
                      <a:pt x="474" y="360"/>
                    </a:moveTo>
                    <a:lnTo>
                      <a:pt x="10" y="360"/>
                    </a:lnTo>
                    <a:lnTo>
                      <a:pt x="10" y="360"/>
                    </a:lnTo>
                    <a:cubicBezTo>
                      <a:pt x="4" y="360"/>
                      <a:pt x="0" y="355"/>
                      <a:pt x="0" y="35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74" y="0"/>
                    </a:lnTo>
                    <a:lnTo>
                      <a:pt x="474" y="0"/>
                    </a:lnTo>
                    <a:cubicBezTo>
                      <a:pt x="479" y="0"/>
                      <a:pt x="483" y="4"/>
                      <a:pt x="483" y="9"/>
                    </a:cubicBezTo>
                    <a:lnTo>
                      <a:pt x="483" y="350"/>
                    </a:lnTo>
                    <a:lnTo>
                      <a:pt x="483" y="350"/>
                    </a:lnTo>
                    <a:cubicBezTo>
                      <a:pt x="483" y="355"/>
                      <a:pt x="479" y="360"/>
                      <a:pt x="474" y="3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50">
                <a:extLst>
                  <a:ext uri="{FF2B5EF4-FFF2-40B4-BE49-F238E27FC236}">
                    <a16:creationId xmlns:a16="http://schemas.microsoft.com/office/drawing/2014/main" id="{985F3871-A06A-4E5F-BC94-50610746B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9895" y="9862176"/>
                <a:ext cx="608291" cy="321806"/>
              </a:xfrm>
              <a:custGeom>
                <a:avLst/>
                <a:gdLst>
                  <a:gd name="T0" fmla="*/ 672 w 682"/>
                  <a:gd name="T1" fmla="*/ 0 h 361"/>
                  <a:gd name="T2" fmla="*/ 9 w 682"/>
                  <a:gd name="T3" fmla="*/ 0 h 361"/>
                  <a:gd name="T4" fmla="*/ 9 w 682"/>
                  <a:gd name="T5" fmla="*/ 0 h 361"/>
                  <a:gd name="T6" fmla="*/ 0 w 682"/>
                  <a:gd name="T7" fmla="*/ 9 h 361"/>
                  <a:gd name="T8" fmla="*/ 0 w 682"/>
                  <a:gd name="T9" fmla="*/ 350 h 361"/>
                  <a:gd name="T10" fmla="*/ 0 w 682"/>
                  <a:gd name="T11" fmla="*/ 350 h 361"/>
                  <a:gd name="T12" fmla="*/ 9 w 682"/>
                  <a:gd name="T13" fmla="*/ 360 h 361"/>
                  <a:gd name="T14" fmla="*/ 672 w 682"/>
                  <a:gd name="T15" fmla="*/ 360 h 361"/>
                  <a:gd name="T16" fmla="*/ 672 w 682"/>
                  <a:gd name="T17" fmla="*/ 360 h 361"/>
                  <a:gd name="T18" fmla="*/ 681 w 682"/>
                  <a:gd name="T19" fmla="*/ 350 h 361"/>
                  <a:gd name="T20" fmla="*/ 681 w 682"/>
                  <a:gd name="T21" fmla="*/ 9 h 361"/>
                  <a:gd name="T22" fmla="*/ 681 w 682"/>
                  <a:gd name="T23" fmla="*/ 9 h 361"/>
                  <a:gd name="T24" fmla="*/ 672 w 682"/>
                  <a:gd name="T2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2" h="361">
                    <a:moveTo>
                      <a:pt x="672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350"/>
                    </a:lnTo>
                    <a:lnTo>
                      <a:pt x="0" y="350"/>
                    </a:lnTo>
                    <a:cubicBezTo>
                      <a:pt x="0" y="355"/>
                      <a:pt x="4" y="360"/>
                      <a:pt x="9" y="360"/>
                    </a:cubicBezTo>
                    <a:lnTo>
                      <a:pt x="672" y="360"/>
                    </a:lnTo>
                    <a:lnTo>
                      <a:pt x="672" y="360"/>
                    </a:lnTo>
                    <a:cubicBezTo>
                      <a:pt x="677" y="360"/>
                      <a:pt x="681" y="355"/>
                      <a:pt x="681" y="350"/>
                    </a:cubicBezTo>
                    <a:lnTo>
                      <a:pt x="681" y="9"/>
                    </a:lnTo>
                    <a:lnTo>
                      <a:pt x="681" y="9"/>
                    </a:lnTo>
                    <a:cubicBezTo>
                      <a:pt x="681" y="4"/>
                      <a:pt x="677" y="0"/>
                      <a:pt x="67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51">
                <a:extLst>
                  <a:ext uri="{FF2B5EF4-FFF2-40B4-BE49-F238E27FC236}">
                    <a16:creationId xmlns:a16="http://schemas.microsoft.com/office/drawing/2014/main" id="{56B89668-884D-4743-82FD-6EBAFEB18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0237" y="9862176"/>
                <a:ext cx="608293" cy="321806"/>
              </a:xfrm>
              <a:custGeom>
                <a:avLst/>
                <a:gdLst>
                  <a:gd name="T0" fmla="*/ 672 w 682"/>
                  <a:gd name="T1" fmla="*/ 0 h 361"/>
                  <a:gd name="T2" fmla="*/ 9 w 682"/>
                  <a:gd name="T3" fmla="*/ 0 h 361"/>
                  <a:gd name="T4" fmla="*/ 9 w 682"/>
                  <a:gd name="T5" fmla="*/ 0 h 361"/>
                  <a:gd name="T6" fmla="*/ 0 w 682"/>
                  <a:gd name="T7" fmla="*/ 9 h 361"/>
                  <a:gd name="T8" fmla="*/ 0 w 682"/>
                  <a:gd name="T9" fmla="*/ 350 h 361"/>
                  <a:gd name="T10" fmla="*/ 0 w 682"/>
                  <a:gd name="T11" fmla="*/ 350 h 361"/>
                  <a:gd name="T12" fmla="*/ 9 w 682"/>
                  <a:gd name="T13" fmla="*/ 360 h 361"/>
                  <a:gd name="T14" fmla="*/ 672 w 682"/>
                  <a:gd name="T15" fmla="*/ 360 h 361"/>
                  <a:gd name="T16" fmla="*/ 672 w 682"/>
                  <a:gd name="T17" fmla="*/ 360 h 361"/>
                  <a:gd name="T18" fmla="*/ 681 w 682"/>
                  <a:gd name="T19" fmla="*/ 350 h 361"/>
                  <a:gd name="T20" fmla="*/ 681 w 682"/>
                  <a:gd name="T21" fmla="*/ 9 h 361"/>
                  <a:gd name="T22" fmla="*/ 681 w 682"/>
                  <a:gd name="T23" fmla="*/ 9 h 361"/>
                  <a:gd name="T24" fmla="*/ 672 w 682"/>
                  <a:gd name="T25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2" h="361">
                    <a:moveTo>
                      <a:pt x="672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350"/>
                    </a:lnTo>
                    <a:lnTo>
                      <a:pt x="0" y="350"/>
                    </a:lnTo>
                    <a:cubicBezTo>
                      <a:pt x="0" y="355"/>
                      <a:pt x="4" y="360"/>
                      <a:pt x="9" y="360"/>
                    </a:cubicBezTo>
                    <a:lnTo>
                      <a:pt x="672" y="360"/>
                    </a:lnTo>
                    <a:lnTo>
                      <a:pt x="672" y="360"/>
                    </a:lnTo>
                    <a:cubicBezTo>
                      <a:pt x="677" y="360"/>
                      <a:pt x="681" y="355"/>
                      <a:pt x="681" y="350"/>
                    </a:cubicBezTo>
                    <a:lnTo>
                      <a:pt x="681" y="9"/>
                    </a:lnTo>
                    <a:lnTo>
                      <a:pt x="681" y="9"/>
                    </a:lnTo>
                    <a:cubicBezTo>
                      <a:pt x="681" y="4"/>
                      <a:pt x="677" y="0"/>
                      <a:pt x="67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92D7D590-5C4A-4665-853A-CEDC33BFD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0501" y="7523196"/>
                <a:ext cx="3111198" cy="89362"/>
              </a:xfrm>
              <a:custGeom>
                <a:avLst/>
                <a:gdLst>
                  <a:gd name="connsiteX0" fmla="*/ 3066969 w 3111198"/>
                  <a:gd name="connsiteY0" fmla="*/ 0 h 89362"/>
                  <a:gd name="connsiteX1" fmla="*/ 3111198 w 3111198"/>
                  <a:gd name="connsiteY1" fmla="*/ 44230 h 89362"/>
                  <a:gd name="connsiteX2" fmla="*/ 3066969 w 3111198"/>
                  <a:gd name="connsiteY2" fmla="*/ 89362 h 89362"/>
                  <a:gd name="connsiteX3" fmla="*/ 3021837 w 3111198"/>
                  <a:gd name="connsiteY3" fmla="*/ 44230 h 89362"/>
                  <a:gd name="connsiteX4" fmla="*/ 3066969 w 3111198"/>
                  <a:gd name="connsiteY4" fmla="*/ 0 h 89362"/>
                  <a:gd name="connsiteX5" fmla="*/ 45132 w 3111198"/>
                  <a:gd name="connsiteY5" fmla="*/ 0 h 89362"/>
                  <a:gd name="connsiteX6" fmla="*/ 89361 w 3111198"/>
                  <a:gd name="connsiteY6" fmla="*/ 44230 h 89362"/>
                  <a:gd name="connsiteX7" fmla="*/ 45132 w 3111198"/>
                  <a:gd name="connsiteY7" fmla="*/ 89362 h 89362"/>
                  <a:gd name="connsiteX8" fmla="*/ 0 w 3111198"/>
                  <a:gd name="connsiteY8" fmla="*/ 44230 h 89362"/>
                  <a:gd name="connsiteX9" fmla="*/ 45132 w 3111198"/>
                  <a:gd name="connsiteY9" fmla="*/ 0 h 89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111198" h="89362">
                    <a:moveTo>
                      <a:pt x="3066969" y="0"/>
                    </a:moveTo>
                    <a:cubicBezTo>
                      <a:pt x="3092243" y="0"/>
                      <a:pt x="3111198" y="19858"/>
                      <a:pt x="3111198" y="44230"/>
                    </a:cubicBezTo>
                    <a:cubicBezTo>
                      <a:pt x="3111198" y="69504"/>
                      <a:pt x="3092243" y="89362"/>
                      <a:pt x="3066969" y="89362"/>
                    </a:cubicBezTo>
                    <a:cubicBezTo>
                      <a:pt x="3042598" y="89362"/>
                      <a:pt x="3021837" y="69504"/>
                      <a:pt x="3021837" y="44230"/>
                    </a:cubicBezTo>
                    <a:cubicBezTo>
                      <a:pt x="3021837" y="19858"/>
                      <a:pt x="3042598" y="0"/>
                      <a:pt x="3066969" y="0"/>
                    </a:cubicBezTo>
                    <a:close/>
                    <a:moveTo>
                      <a:pt x="45132" y="0"/>
                    </a:moveTo>
                    <a:cubicBezTo>
                      <a:pt x="69503" y="0"/>
                      <a:pt x="89361" y="19858"/>
                      <a:pt x="89361" y="44230"/>
                    </a:cubicBezTo>
                    <a:cubicBezTo>
                      <a:pt x="89361" y="69504"/>
                      <a:pt x="69503" y="89362"/>
                      <a:pt x="45132" y="89362"/>
                    </a:cubicBezTo>
                    <a:cubicBezTo>
                      <a:pt x="20761" y="89362"/>
                      <a:pt x="0" y="69504"/>
                      <a:pt x="0" y="44230"/>
                    </a:cubicBezTo>
                    <a:cubicBezTo>
                      <a:pt x="0" y="19858"/>
                      <a:pt x="20761" y="0"/>
                      <a:pt x="4513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54">
                <a:extLst>
                  <a:ext uri="{FF2B5EF4-FFF2-40B4-BE49-F238E27FC236}">
                    <a16:creationId xmlns:a16="http://schemas.microsoft.com/office/drawing/2014/main" id="{251D0369-19CA-4DE3-8DED-D022BD2BB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8086" y="10395904"/>
                <a:ext cx="1008588" cy="596519"/>
              </a:xfrm>
              <a:custGeom>
                <a:avLst/>
                <a:gdLst>
                  <a:gd name="T0" fmla="*/ 1131 w 1132"/>
                  <a:gd name="T1" fmla="*/ 0 h 672"/>
                  <a:gd name="T2" fmla="*/ 0 w 1132"/>
                  <a:gd name="T3" fmla="*/ 0 h 672"/>
                  <a:gd name="T4" fmla="*/ 0 w 1132"/>
                  <a:gd name="T5" fmla="*/ 588 h 672"/>
                  <a:gd name="T6" fmla="*/ 0 w 1132"/>
                  <a:gd name="T7" fmla="*/ 588 h 672"/>
                  <a:gd name="T8" fmla="*/ 25 w 1132"/>
                  <a:gd name="T9" fmla="*/ 647 h 672"/>
                  <a:gd name="T10" fmla="*/ 25 w 1132"/>
                  <a:gd name="T11" fmla="*/ 647 h 672"/>
                  <a:gd name="T12" fmla="*/ 83 w 1132"/>
                  <a:gd name="T13" fmla="*/ 671 h 672"/>
                  <a:gd name="T14" fmla="*/ 1048 w 1132"/>
                  <a:gd name="T15" fmla="*/ 671 h 672"/>
                  <a:gd name="T16" fmla="*/ 1048 w 1132"/>
                  <a:gd name="T17" fmla="*/ 671 h 672"/>
                  <a:gd name="T18" fmla="*/ 1106 w 1132"/>
                  <a:gd name="T19" fmla="*/ 647 h 672"/>
                  <a:gd name="T20" fmla="*/ 1106 w 1132"/>
                  <a:gd name="T21" fmla="*/ 647 h 672"/>
                  <a:gd name="T22" fmla="*/ 1131 w 1132"/>
                  <a:gd name="T23" fmla="*/ 588 h 672"/>
                  <a:gd name="T24" fmla="*/ 1131 w 1132"/>
                  <a:gd name="T2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2" h="672">
                    <a:moveTo>
                      <a:pt x="1131" y="0"/>
                    </a:moveTo>
                    <a:lnTo>
                      <a:pt x="0" y="0"/>
                    </a:lnTo>
                    <a:lnTo>
                      <a:pt x="0" y="588"/>
                    </a:lnTo>
                    <a:lnTo>
                      <a:pt x="0" y="588"/>
                    </a:lnTo>
                    <a:cubicBezTo>
                      <a:pt x="0" y="611"/>
                      <a:pt x="9" y="631"/>
                      <a:pt x="25" y="647"/>
                    </a:cubicBezTo>
                    <a:lnTo>
                      <a:pt x="25" y="647"/>
                    </a:lnTo>
                    <a:cubicBezTo>
                      <a:pt x="39" y="662"/>
                      <a:pt x="61" y="671"/>
                      <a:pt x="83" y="671"/>
                    </a:cubicBezTo>
                    <a:lnTo>
                      <a:pt x="1048" y="671"/>
                    </a:lnTo>
                    <a:lnTo>
                      <a:pt x="1048" y="671"/>
                    </a:lnTo>
                    <a:cubicBezTo>
                      <a:pt x="1070" y="671"/>
                      <a:pt x="1092" y="662"/>
                      <a:pt x="1106" y="647"/>
                    </a:cubicBezTo>
                    <a:lnTo>
                      <a:pt x="1106" y="647"/>
                    </a:lnTo>
                    <a:cubicBezTo>
                      <a:pt x="1122" y="631"/>
                      <a:pt x="1131" y="611"/>
                      <a:pt x="1131" y="588"/>
                    </a:cubicBezTo>
                    <a:lnTo>
                      <a:pt x="113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55">
                <a:extLst>
                  <a:ext uri="{FF2B5EF4-FFF2-40B4-BE49-F238E27FC236}">
                    <a16:creationId xmlns:a16="http://schemas.microsoft.com/office/drawing/2014/main" id="{DC37FA7E-6EFF-4B72-AA51-3BD8044F6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0237" y="10388055"/>
                <a:ext cx="1024286" cy="616142"/>
              </a:xfrm>
              <a:custGeom>
                <a:avLst/>
                <a:gdLst>
                  <a:gd name="T0" fmla="*/ 18 w 1150"/>
                  <a:gd name="T1" fmla="*/ 19 h 691"/>
                  <a:gd name="T2" fmla="*/ 18 w 1150"/>
                  <a:gd name="T3" fmla="*/ 598 h 691"/>
                  <a:gd name="T4" fmla="*/ 18 w 1150"/>
                  <a:gd name="T5" fmla="*/ 598 h 691"/>
                  <a:gd name="T6" fmla="*/ 40 w 1150"/>
                  <a:gd name="T7" fmla="*/ 650 h 691"/>
                  <a:gd name="T8" fmla="*/ 40 w 1150"/>
                  <a:gd name="T9" fmla="*/ 650 h 691"/>
                  <a:gd name="T10" fmla="*/ 92 w 1150"/>
                  <a:gd name="T11" fmla="*/ 672 h 691"/>
                  <a:gd name="T12" fmla="*/ 1057 w 1150"/>
                  <a:gd name="T13" fmla="*/ 672 h 691"/>
                  <a:gd name="T14" fmla="*/ 1057 w 1150"/>
                  <a:gd name="T15" fmla="*/ 672 h 691"/>
                  <a:gd name="T16" fmla="*/ 1109 w 1150"/>
                  <a:gd name="T17" fmla="*/ 650 h 691"/>
                  <a:gd name="T18" fmla="*/ 1109 w 1150"/>
                  <a:gd name="T19" fmla="*/ 650 h 691"/>
                  <a:gd name="T20" fmla="*/ 1131 w 1150"/>
                  <a:gd name="T21" fmla="*/ 598 h 691"/>
                  <a:gd name="T22" fmla="*/ 1131 w 1150"/>
                  <a:gd name="T23" fmla="*/ 19 h 691"/>
                  <a:gd name="T24" fmla="*/ 18 w 1150"/>
                  <a:gd name="T25" fmla="*/ 19 h 691"/>
                  <a:gd name="T26" fmla="*/ 1057 w 1150"/>
                  <a:gd name="T27" fmla="*/ 690 h 691"/>
                  <a:gd name="T28" fmla="*/ 92 w 1150"/>
                  <a:gd name="T29" fmla="*/ 690 h 691"/>
                  <a:gd name="T30" fmla="*/ 92 w 1150"/>
                  <a:gd name="T31" fmla="*/ 690 h 691"/>
                  <a:gd name="T32" fmla="*/ 27 w 1150"/>
                  <a:gd name="T33" fmla="*/ 664 h 691"/>
                  <a:gd name="T34" fmla="*/ 27 w 1150"/>
                  <a:gd name="T35" fmla="*/ 664 h 691"/>
                  <a:gd name="T36" fmla="*/ 0 w 1150"/>
                  <a:gd name="T37" fmla="*/ 598 h 691"/>
                  <a:gd name="T38" fmla="*/ 0 w 1150"/>
                  <a:gd name="T39" fmla="*/ 10 h 691"/>
                  <a:gd name="T40" fmla="*/ 0 w 1150"/>
                  <a:gd name="T41" fmla="*/ 10 h 691"/>
                  <a:gd name="T42" fmla="*/ 9 w 1150"/>
                  <a:gd name="T43" fmla="*/ 0 h 691"/>
                  <a:gd name="T44" fmla="*/ 1140 w 1150"/>
                  <a:gd name="T45" fmla="*/ 0 h 691"/>
                  <a:gd name="T46" fmla="*/ 1140 w 1150"/>
                  <a:gd name="T47" fmla="*/ 0 h 691"/>
                  <a:gd name="T48" fmla="*/ 1149 w 1150"/>
                  <a:gd name="T49" fmla="*/ 10 h 691"/>
                  <a:gd name="T50" fmla="*/ 1149 w 1150"/>
                  <a:gd name="T51" fmla="*/ 598 h 691"/>
                  <a:gd name="T52" fmla="*/ 1149 w 1150"/>
                  <a:gd name="T53" fmla="*/ 598 h 691"/>
                  <a:gd name="T54" fmla="*/ 1122 w 1150"/>
                  <a:gd name="T55" fmla="*/ 664 h 691"/>
                  <a:gd name="T56" fmla="*/ 1122 w 1150"/>
                  <a:gd name="T57" fmla="*/ 664 h 691"/>
                  <a:gd name="T58" fmla="*/ 1057 w 1150"/>
                  <a:gd name="T59" fmla="*/ 69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50" h="691">
                    <a:moveTo>
                      <a:pt x="18" y="19"/>
                    </a:moveTo>
                    <a:lnTo>
                      <a:pt x="18" y="598"/>
                    </a:lnTo>
                    <a:lnTo>
                      <a:pt x="18" y="598"/>
                    </a:lnTo>
                    <a:cubicBezTo>
                      <a:pt x="18" y="618"/>
                      <a:pt x="26" y="636"/>
                      <a:pt x="40" y="650"/>
                    </a:cubicBezTo>
                    <a:lnTo>
                      <a:pt x="40" y="650"/>
                    </a:lnTo>
                    <a:cubicBezTo>
                      <a:pt x="54" y="664"/>
                      <a:pt x="72" y="672"/>
                      <a:pt x="92" y="672"/>
                    </a:cubicBezTo>
                    <a:lnTo>
                      <a:pt x="1057" y="672"/>
                    </a:lnTo>
                    <a:lnTo>
                      <a:pt x="1057" y="672"/>
                    </a:lnTo>
                    <a:cubicBezTo>
                      <a:pt x="1076" y="672"/>
                      <a:pt x="1095" y="664"/>
                      <a:pt x="1109" y="650"/>
                    </a:cubicBezTo>
                    <a:lnTo>
                      <a:pt x="1109" y="650"/>
                    </a:lnTo>
                    <a:cubicBezTo>
                      <a:pt x="1123" y="636"/>
                      <a:pt x="1131" y="618"/>
                      <a:pt x="1131" y="598"/>
                    </a:cubicBezTo>
                    <a:lnTo>
                      <a:pt x="1131" y="19"/>
                    </a:lnTo>
                    <a:lnTo>
                      <a:pt x="18" y="19"/>
                    </a:lnTo>
                    <a:close/>
                    <a:moveTo>
                      <a:pt x="1057" y="690"/>
                    </a:moveTo>
                    <a:lnTo>
                      <a:pt x="92" y="690"/>
                    </a:lnTo>
                    <a:lnTo>
                      <a:pt x="92" y="690"/>
                    </a:lnTo>
                    <a:cubicBezTo>
                      <a:pt x="68" y="690"/>
                      <a:pt x="44" y="681"/>
                      <a:pt x="27" y="664"/>
                    </a:cubicBezTo>
                    <a:lnTo>
                      <a:pt x="27" y="664"/>
                    </a:lnTo>
                    <a:cubicBezTo>
                      <a:pt x="10" y="646"/>
                      <a:pt x="0" y="623"/>
                      <a:pt x="0" y="59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40" y="0"/>
                    </a:lnTo>
                    <a:lnTo>
                      <a:pt x="1140" y="0"/>
                    </a:lnTo>
                    <a:cubicBezTo>
                      <a:pt x="1145" y="0"/>
                      <a:pt x="1149" y="4"/>
                      <a:pt x="1149" y="10"/>
                    </a:cubicBezTo>
                    <a:lnTo>
                      <a:pt x="1149" y="598"/>
                    </a:lnTo>
                    <a:lnTo>
                      <a:pt x="1149" y="598"/>
                    </a:lnTo>
                    <a:cubicBezTo>
                      <a:pt x="1149" y="623"/>
                      <a:pt x="1139" y="646"/>
                      <a:pt x="1122" y="664"/>
                    </a:cubicBezTo>
                    <a:lnTo>
                      <a:pt x="1122" y="664"/>
                    </a:lnTo>
                    <a:cubicBezTo>
                      <a:pt x="1105" y="681"/>
                      <a:pt x="1081" y="690"/>
                      <a:pt x="1057" y="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56">
                <a:extLst>
                  <a:ext uri="{FF2B5EF4-FFF2-40B4-BE49-F238E27FC236}">
                    <a16:creationId xmlns:a16="http://schemas.microsoft.com/office/drawing/2014/main" id="{58BDF907-0D5C-4341-893A-565C2E351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3177" y="10984573"/>
                <a:ext cx="498406" cy="372825"/>
              </a:xfrm>
              <a:custGeom>
                <a:avLst/>
                <a:gdLst>
                  <a:gd name="T0" fmla="*/ 548 w 558"/>
                  <a:gd name="T1" fmla="*/ 0 h 417"/>
                  <a:gd name="T2" fmla="*/ 9 w 558"/>
                  <a:gd name="T3" fmla="*/ 0 h 417"/>
                  <a:gd name="T4" fmla="*/ 9 w 558"/>
                  <a:gd name="T5" fmla="*/ 0 h 417"/>
                  <a:gd name="T6" fmla="*/ 0 w 558"/>
                  <a:gd name="T7" fmla="*/ 9 h 417"/>
                  <a:gd name="T8" fmla="*/ 0 w 558"/>
                  <a:gd name="T9" fmla="*/ 250 h 417"/>
                  <a:gd name="T10" fmla="*/ 0 w 558"/>
                  <a:gd name="T11" fmla="*/ 250 h 417"/>
                  <a:gd name="T12" fmla="*/ 40 w 558"/>
                  <a:gd name="T13" fmla="*/ 359 h 417"/>
                  <a:gd name="T14" fmla="*/ 40 w 558"/>
                  <a:gd name="T15" fmla="*/ 359 h 417"/>
                  <a:gd name="T16" fmla="*/ 165 w 558"/>
                  <a:gd name="T17" fmla="*/ 416 h 417"/>
                  <a:gd name="T18" fmla="*/ 392 w 558"/>
                  <a:gd name="T19" fmla="*/ 416 h 417"/>
                  <a:gd name="T20" fmla="*/ 392 w 558"/>
                  <a:gd name="T21" fmla="*/ 416 h 417"/>
                  <a:gd name="T22" fmla="*/ 519 w 558"/>
                  <a:gd name="T23" fmla="*/ 357 h 417"/>
                  <a:gd name="T24" fmla="*/ 519 w 558"/>
                  <a:gd name="T25" fmla="*/ 357 h 417"/>
                  <a:gd name="T26" fmla="*/ 557 w 558"/>
                  <a:gd name="T27" fmla="*/ 250 h 417"/>
                  <a:gd name="T28" fmla="*/ 557 w 558"/>
                  <a:gd name="T29" fmla="*/ 9 h 417"/>
                  <a:gd name="T30" fmla="*/ 557 w 558"/>
                  <a:gd name="T31" fmla="*/ 9 h 417"/>
                  <a:gd name="T32" fmla="*/ 548 w 558"/>
                  <a:gd name="T33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8" h="417">
                    <a:moveTo>
                      <a:pt x="548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250"/>
                    </a:lnTo>
                    <a:lnTo>
                      <a:pt x="0" y="250"/>
                    </a:lnTo>
                    <a:cubicBezTo>
                      <a:pt x="0" y="291"/>
                      <a:pt x="14" y="329"/>
                      <a:pt x="40" y="359"/>
                    </a:cubicBezTo>
                    <a:lnTo>
                      <a:pt x="40" y="359"/>
                    </a:lnTo>
                    <a:cubicBezTo>
                      <a:pt x="72" y="395"/>
                      <a:pt x="117" y="416"/>
                      <a:pt x="165" y="416"/>
                    </a:cubicBezTo>
                    <a:lnTo>
                      <a:pt x="392" y="416"/>
                    </a:lnTo>
                    <a:lnTo>
                      <a:pt x="392" y="416"/>
                    </a:lnTo>
                    <a:cubicBezTo>
                      <a:pt x="441" y="416"/>
                      <a:pt x="487" y="394"/>
                      <a:pt x="519" y="357"/>
                    </a:cubicBezTo>
                    <a:lnTo>
                      <a:pt x="519" y="357"/>
                    </a:lnTo>
                    <a:cubicBezTo>
                      <a:pt x="543" y="327"/>
                      <a:pt x="557" y="290"/>
                      <a:pt x="557" y="250"/>
                    </a:cubicBezTo>
                    <a:lnTo>
                      <a:pt x="557" y="9"/>
                    </a:lnTo>
                    <a:lnTo>
                      <a:pt x="557" y="9"/>
                    </a:lnTo>
                    <a:cubicBezTo>
                      <a:pt x="557" y="4"/>
                      <a:pt x="553" y="0"/>
                      <a:pt x="54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57">
                <a:extLst>
                  <a:ext uri="{FF2B5EF4-FFF2-40B4-BE49-F238E27FC236}">
                    <a16:creationId xmlns:a16="http://schemas.microsoft.com/office/drawing/2014/main" id="{8AF84C40-3B6D-4EBB-9BCE-3CDCFFAC8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7700" y="10395904"/>
                <a:ext cx="1008588" cy="596519"/>
              </a:xfrm>
              <a:custGeom>
                <a:avLst/>
                <a:gdLst>
                  <a:gd name="T0" fmla="*/ 1131 w 1132"/>
                  <a:gd name="T1" fmla="*/ 0 h 672"/>
                  <a:gd name="T2" fmla="*/ 0 w 1132"/>
                  <a:gd name="T3" fmla="*/ 0 h 672"/>
                  <a:gd name="T4" fmla="*/ 0 w 1132"/>
                  <a:gd name="T5" fmla="*/ 588 h 672"/>
                  <a:gd name="T6" fmla="*/ 0 w 1132"/>
                  <a:gd name="T7" fmla="*/ 588 h 672"/>
                  <a:gd name="T8" fmla="*/ 25 w 1132"/>
                  <a:gd name="T9" fmla="*/ 647 h 672"/>
                  <a:gd name="T10" fmla="*/ 25 w 1132"/>
                  <a:gd name="T11" fmla="*/ 647 h 672"/>
                  <a:gd name="T12" fmla="*/ 83 w 1132"/>
                  <a:gd name="T13" fmla="*/ 671 h 672"/>
                  <a:gd name="T14" fmla="*/ 1048 w 1132"/>
                  <a:gd name="T15" fmla="*/ 671 h 672"/>
                  <a:gd name="T16" fmla="*/ 1048 w 1132"/>
                  <a:gd name="T17" fmla="*/ 671 h 672"/>
                  <a:gd name="T18" fmla="*/ 1106 w 1132"/>
                  <a:gd name="T19" fmla="*/ 647 h 672"/>
                  <a:gd name="T20" fmla="*/ 1106 w 1132"/>
                  <a:gd name="T21" fmla="*/ 647 h 672"/>
                  <a:gd name="T22" fmla="*/ 1131 w 1132"/>
                  <a:gd name="T23" fmla="*/ 588 h 672"/>
                  <a:gd name="T24" fmla="*/ 1131 w 1132"/>
                  <a:gd name="T2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2" h="672">
                    <a:moveTo>
                      <a:pt x="1131" y="0"/>
                    </a:moveTo>
                    <a:lnTo>
                      <a:pt x="0" y="0"/>
                    </a:lnTo>
                    <a:lnTo>
                      <a:pt x="0" y="588"/>
                    </a:lnTo>
                    <a:lnTo>
                      <a:pt x="0" y="588"/>
                    </a:lnTo>
                    <a:cubicBezTo>
                      <a:pt x="0" y="611"/>
                      <a:pt x="9" y="631"/>
                      <a:pt x="25" y="647"/>
                    </a:cubicBezTo>
                    <a:lnTo>
                      <a:pt x="25" y="647"/>
                    </a:lnTo>
                    <a:cubicBezTo>
                      <a:pt x="39" y="662"/>
                      <a:pt x="61" y="671"/>
                      <a:pt x="83" y="671"/>
                    </a:cubicBezTo>
                    <a:lnTo>
                      <a:pt x="1048" y="671"/>
                    </a:lnTo>
                    <a:lnTo>
                      <a:pt x="1048" y="671"/>
                    </a:lnTo>
                    <a:cubicBezTo>
                      <a:pt x="1070" y="671"/>
                      <a:pt x="1092" y="662"/>
                      <a:pt x="1106" y="647"/>
                    </a:cubicBezTo>
                    <a:lnTo>
                      <a:pt x="1106" y="647"/>
                    </a:lnTo>
                    <a:cubicBezTo>
                      <a:pt x="1122" y="631"/>
                      <a:pt x="1131" y="611"/>
                      <a:pt x="1131" y="588"/>
                    </a:cubicBezTo>
                    <a:lnTo>
                      <a:pt x="1131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58">
                <a:extLst>
                  <a:ext uri="{FF2B5EF4-FFF2-40B4-BE49-F238E27FC236}">
                    <a16:creationId xmlns:a16="http://schemas.microsoft.com/office/drawing/2014/main" id="{12921984-5E90-457F-9FA8-B40BEBDCE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8350" y="10395904"/>
                <a:ext cx="828061" cy="506257"/>
              </a:xfrm>
              <a:custGeom>
                <a:avLst/>
                <a:gdLst>
                  <a:gd name="T0" fmla="*/ 931 w 932"/>
                  <a:gd name="T1" fmla="*/ 0 h 567"/>
                  <a:gd name="T2" fmla="*/ 0 w 932"/>
                  <a:gd name="T3" fmla="*/ 0 h 567"/>
                  <a:gd name="T4" fmla="*/ 0 w 932"/>
                  <a:gd name="T5" fmla="*/ 566 h 567"/>
                  <a:gd name="T6" fmla="*/ 931 w 932"/>
                  <a:gd name="T7" fmla="*/ 566 h 567"/>
                  <a:gd name="T8" fmla="*/ 931 w 932"/>
                  <a:gd name="T9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2" h="567">
                    <a:moveTo>
                      <a:pt x="931" y="0"/>
                    </a:moveTo>
                    <a:lnTo>
                      <a:pt x="0" y="0"/>
                    </a:lnTo>
                    <a:lnTo>
                      <a:pt x="0" y="566"/>
                    </a:lnTo>
                    <a:lnTo>
                      <a:pt x="931" y="566"/>
                    </a:lnTo>
                    <a:lnTo>
                      <a:pt x="93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59">
                <a:extLst>
                  <a:ext uri="{FF2B5EF4-FFF2-40B4-BE49-F238E27FC236}">
                    <a16:creationId xmlns:a16="http://schemas.microsoft.com/office/drawing/2014/main" id="{2C37D64C-05C0-41DF-B584-C2B6DE7F4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0501" y="10388055"/>
                <a:ext cx="843759" cy="521955"/>
              </a:xfrm>
              <a:custGeom>
                <a:avLst/>
                <a:gdLst>
                  <a:gd name="T0" fmla="*/ 19 w 950"/>
                  <a:gd name="T1" fmla="*/ 567 h 587"/>
                  <a:gd name="T2" fmla="*/ 930 w 950"/>
                  <a:gd name="T3" fmla="*/ 567 h 587"/>
                  <a:gd name="T4" fmla="*/ 930 w 950"/>
                  <a:gd name="T5" fmla="*/ 19 h 587"/>
                  <a:gd name="T6" fmla="*/ 19 w 950"/>
                  <a:gd name="T7" fmla="*/ 19 h 587"/>
                  <a:gd name="T8" fmla="*/ 19 w 950"/>
                  <a:gd name="T9" fmla="*/ 567 h 587"/>
                  <a:gd name="T10" fmla="*/ 940 w 950"/>
                  <a:gd name="T11" fmla="*/ 586 h 587"/>
                  <a:gd name="T12" fmla="*/ 9 w 950"/>
                  <a:gd name="T13" fmla="*/ 586 h 587"/>
                  <a:gd name="T14" fmla="*/ 9 w 950"/>
                  <a:gd name="T15" fmla="*/ 586 h 587"/>
                  <a:gd name="T16" fmla="*/ 0 w 950"/>
                  <a:gd name="T17" fmla="*/ 576 h 587"/>
                  <a:gd name="T18" fmla="*/ 0 w 950"/>
                  <a:gd name="T19" fmla="*/ 10 h 587"/>
                  <a:gd name="T20" fmla="*/ 0 w 950"/>
                  <a:gd name="T21" fmla="*/ 10 h 587"/>
                  <a:gd name="T22" fmla="*/ 9 w 950"/>
                  <a:gd name="T23" fmla="*/ 0 h 587"/>
                  <a:gd name="T24" fmla="*/ 940 w 950"/>
                  <a:gd name="T25" fmla="*/ 0 h 587"/>
                  <a:gd name="T26" fmla="*/ 940 w 950"/>
                  <a:gd name="T27" fmla="*/ 0 h 587"/>
                  <a:gd name="T28" fmla="*/ 949 w 950"/>
                  <a:gd name="T29" fmla="*/ 10 h 587"/>
                  <a:gd name="T30" fmla="*/ 949 w 950"/>
                  <a:gd name="T31" fmla="*/ 576 h 587"/>
                  <a:gd name="T32" fmla="*/ 949 w 950"/>
                  <a:gd name="T33" fmla="*/ 576 h 587"/>
                  <a:gd name="T34" fmla="*/ 940 w 950"/>
                  <a:gd name="T3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0" h="587">
                    <a:moveTo>
                      <a:pt x="19" y="567"/>
                    </a:moveTo>
                    <a:lnTo>
                      <a:pt x="930" y="567"/>
                    </a:lnTo>
                    <a:lnTo>
                      <a:pt x="930" y="19"/>
                    </a:lnTo>
                    <a:lnTo>
                      <a:pt x="19" y="19"/>
                    </a:lnTo>
                    <a:lnTo>
                      <a:pt x="19" y="567"/>
                    </a:lnTo>
                    <a:close/>
                    <a:moveTo>
                      <a:pt x="940" y="586"/>
                    </a:moveTo>
                    <a:lnTo>
                      <a:pt x="9" y="586"/>
                    </a:lnTo>
                    <a:lnTo>
                      <a:pt x="9" y="586"/>
                    </a:lnTo>
                    <a:cubicBezTo>
                      <a:pt x="4" y="586"/>
                      <a:pt x="0" y="582"/>
                      <a:pt x="0" y="57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0" y="0"/>
                    </a:lnTo>
                    <a:lnTo>
                      <a:pt x="940" y="0"/>
                    </a:lnTo>
                    <a:cubicBezTo>
                      <a:pt x="945" y="0"/>
                      <a:pt x="949" y="4"/>
                      <a:pt x="949" y="10"/>
                    </a:cubicBezTo>
                    <a:lnTo>
                      <a:pt x="949" y="576"/>
                    </a:lnTo>
                    <a:lnTo>
                      <a:pt x="949" y="576"/>
                    </a:lnTo>
                    <a:cubicBezTo>
                      <a:pt x="949" y="582"/>
                      <a:pt x="945" y="586"/>
                      <a:pt x="940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60">
                <a:extLst>
                  <a:ext uri="{FF2B5EF4-FFF2-40B4-BE49-F238E27FC236}">
                    <a16:creationId xmlns:a16="http://schemas.microsoft.com/office/drawing/2014/main" id="{E53BE70F-43DD-4E0D-9D1B-5D18BA764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3933" y="10623522"/>
                <a:ext cx="572972" cy="15698"/>
              </a:xfrm>
              <a:custGeom>
                <a:avLst/>
                <a:gdLst>
                  <a:gd name="T0" fmla="*/ 634 w 644"/>
                  <a:gd name="T1" fmla="*/ 18 h 19"/>
                  <a:gd name="T2" fmla="*/ 10 w 644"/>
                  <a:gd name="T3" fmla="*/ 18 h 19"/>
                  <a:gd name="T4" fmla="*/ 10 w 644"/>
                  <a:gd name="T5" fmla="*/ 18 h 19"/>
                  <a:gd name="T6" fmla="*/ 0 w 644"/>
                  <a:gd name="T7" fmla="*/ 9 h 19"/>
                  <a:gd name="T8" fmla="*/ 0 w 644"/>
                  <a:gd name="T9" fmla="*/ 9 h 19"/>
                  <a:gd name="T10" fmla="*/ 10 w 644"/>
                  <a:gd name="T11" fmla="*/ 0 h 19"/>
                  <a:gd name="T12" fmla="*/ 634 w 644"/>
                  <a:gd name="T13" fmla="*/ 0 h 19"/>
                  <a:gd name="T14" fmla="*/ 634 w 644"/>
                  <a:gd name="T15" fmla="*/ 0 h 19"/>
                  <a:gd name="T16" fmla="*/ 643 w 644"/>
                  <a:gd name="T17" fmla="*/ 9 h 19"/>
                  <a:gd name="T18" fmla="*/ 643 w 644"/>
                  <a:gd name="T19" fmla="*/ 9 h 19"/>
                  <a:gd name="T20" fmla="*/ 634 w 64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4" h="19">
                    <a:moveTo>
                      <a:pt x="634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34" y="0"/>
                    </a:lnTo>
                    <a:lnTo>
                      <a:pt x="634" y="0"/>
                    </a:lnTo>
                    <a:cubicBezTo>
                      <a:pt x="639" y="0"/>
                      <a:pt x="643" y="4"/>
                      <a:pt x="643" y="9"/>
                    </a:cubicBezTo>
                    <a:lnTo>
                      <a:pt x="643" y="9"/>
                    </a:lnTo>
                    <a:cubicBezTo>
                      <a:pt x="643" y="14"/>
                      <a:pt x="639" y="18"/>
                      <a:pt x="63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61">
                <a:extLst>
                  <a:ext uri="{FF2B5EF4-FFF2-40B4-BE49-F238E27FC236}">
                    <a16:creationId xmlns:a16="http://schemas.microsoft.com/office/drawing/2014/main" id="{96C86887-E91F-4A3D-9CDC-8B4E60C1F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2932" y="7837153"/>
                <a:ext cx="364976" cy="663236"/>
              </a:xfrm>
              <a:custGeom>
                <a:avLst/>
                <a:gdLst>
                  <a:gd name="T0" fmla="*/ 407 w 408"/>
                  <a:gd name="T1" fmla="*/ 743 h 744"/>
                  <a:gd name="T2" fmla="*/ 0 w 408"/>
                  <a:gd name="T3" fmla="*/ 743 h 744"/>
                  <a:gd name="T4" fmla="*/ 0 w 408"/>
                  <a:gd name="T5" fmla="*/ 0 h 744"/>
                  <a:gd name="T6" fmla="*/ 407 w 408"/>
                  <a:gd name="T7" fmla="*/ 0 h 744"/>
                  <a:gd name="T8" fmla="*/ 407 w 408"/>
                  <a:gd name="T9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744">
                    <a:moveTo>
                      <a:pt x="407" y="743"/>
                    </a:moveTo>
                    <a:lnTo>
                      <a:pt x="0" y="743"/>
                    </a:lnTo>
                    <a:lnTo>
                      <a:pt x="0" y="0"/>
                    </a:lnTo>
                    <a:lnTo>
                      <a:pt x="407" y="0"/>
                    </a:lnTo>
                    <a:lnTo>
                      <a:pt x="407" y="7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62">
                <a:extLst>
                  <a:ext uri="{FF2B5EF4-FFF2-40B4-BE49-F238E27FC236}">
                    <a16:creationId xmlns:a16="http://schemas.microsoft.com/office/drawing/2014/main" id="{0099D242-497D-4066-9053-9CA40DC0E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5083" y="7829304"/>
                <a:ext cx="380674" cy="678933"/>
              </a:xfrm>
              <a:custGeom>
                <a:avLst/>
                <a:gdLst>
                  <a:gd name="T0" fmla="*/ 19 w 427"/>
                  <a:gd name="T1" fmla="*/ 743 h 763"/>
                  <a:gd name="T2" fmla="*/ 407 w 427"/>
                  <a:gd name="T3" fmla="*/ 743 h 763"/>
                  <a:gd name="T4" fmla="*/ 407 w 427"/>
                  <a:gd name="T5" fmla="*/ 19 h 763"/>
                  <a:gd name="T6" fmla="*/ 19 w 427"/>
                  <a:gd name="T7" fmla="*/ 19 h 763"/>
                  <a:gd name="T8" fmla="*/ 19 w 427"/>
                  <a:gd name="T9" fmla="*/ 743 h 763"/>
                  <a:gd name="T10" fmla="*/ 416 w 427"/>
                  <a:gd name="T11" fmla="*/ 762 h 763"/>
                  <a:gd name="T12" fmla="*/ 9 w 427"/>
                  <a:gd name="T13" fmla="*/ 762 h 763"/>
                  <a:gd name="T14" fmla="*/ 9 w 427"/>
                  <a:gd name="T15" fmla="*/ 762 h 763"/>
                  <a:gd name="T16" fmla="*/ 0 w 427"/>
                  <a:gd name="T17" fmla="*/ 752 h 763"/>
                  <a:gd name="T18" fmla="*/ 0 w 427"/>
                  <a:gd name="T19" fmla="*/ 9 h 763"/>
                  <a:gd name="T20" fmla="*/ 0 w 427"/>
                  <a:gd name="T21" fmla="*/ 9 h 763"/>
                  <a:gd name="T22" fmla="*/ 9 w 427"/>
                  <a:gd name="T23" fmla="*/ 0 h 763"/>
                  <a:gd name="T24" fmla="*/ 416 w 427"/>
                  <a:gd name="T25" fmla="*/ 0 h 763"/>
                  <a:gd name="T26" fmla="*/ 416 w 427"/>
                  <a:gd name="T27" fmla="*/ 0 h 763"/>
                  <a:gd name="T28" fmla="*/ 426 w 427"/>
                  <a:gd name="T29" fmla="*/ 9 h 763"/>
                  <a:gd name="T30" fmla="*/ 426 w 427"/>
                  <a:gd name="T31" fmla="*/ 752 h 763"/>
                  <a:gd name="T32" fmla="*/ 426 w 427"/>
                  <a:gd name="T33" fmla="*/ 752 h 763"/>
                  <a:gd name="T34" fmla="*/ 416 w 427"/>
                  <a:gd name="T35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7" h="763">
                    <a:moveTo>
                      <a:pt x="19" y="743"/>
                    </a:moveTo>
                    <a:lnTo>
                      <a:pt x="407" y="743"/>
                    </a:lnTo>
                    <a:lnTo>
                      <a:pt x="407" y="19"/>
                    </a:lnTo>
                    <a:lnTo>
                      <a:pt x="19" y="19"/>
                    </a:lnTo>
                    <a:lnTo>
                      <a:pt x="19" y="743"/>
                    </a:lnTo>
                    <a:close/>
                    <a:moveTo>
                      <a:pt x="416" y="762"/>
                    </a:moveTo>
                    <a:lnTo>
                      <a:pt x="9" y="762"/>
                    </a:lnTo>
                    <a:lnTo>
                      <a:pt x="9" y="762"/>
                    </a:lnTo>
                    <a:cubicBezTo>
                      <a:pt x="4" y="762"/>
                      <a:pt x="0" y="758"/>
                      <a:pt x="0" y="75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16" y="0"/>
                    </a:lnTo>
                    <a:lnTo>
                      <a:pt x="416" y="0"/>
                    </a:lnTo>
                    <a:cubicBezTo>
                      <a:pt x="421" y="0"/>
                      <a:pt x="426" y="4"/>
                      <a:pt x="426" y="9"/>
                    </a:cubicBezTo>
                    <a:lnTo>
                      <a:pt x="426" y="752"/>
                    </a:lnTo>
                    <a:lnTo>
                      <a:pt x="426" y="752"/>
                    </a:lnTo>
                    <a:cubicBezTo>
                      <a:pt x="426" y="758"/>
                      <a:pt x="421" y="762"/>
                      <a:pt x="416" y="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63">
                <a:extLst>
                  <a:ext uri="{FF2B5EF4-FFF2-40B4-BE49-F238E27FC236}">
                    <a16:creationId xmlns:a16="http://schemas.microsoft.com/office/drawing/2014/main" id="{7F4D5BBD-B286-4E00-8239-7F20877A5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7759" y="8492540"/>
                <a:ext cx="404221" cy="404219"/>
              </a:xfrm>
              <a:custGeom>
                <a:avLst/>
                <a:gdLst>
                  <a:gd name="T0" fmla="*/ 443 w 454"/>
                  <a:gd name="T1" fmla="*/ 451 h 452"/>
                  <a:gd name="T2" fmla="*/ 10 w 454"/>
                  <a:gd name="T3" fmla="*/ 451 h 452"/>
                  <a:gd name="T4" fmla="*/ 10 w 454"/>
                  <a:gd name="T5" fmla="*/ 451 h 452"/>
                  <a:gd name="T6" fmla="*/ 0 w 454"/>
                  <a:gd name="T7" fmla="*/ 442 h 452"/>
                  <a:gd name="T8" fmla="*/ 0 w 454"/>
                  <a:gd name="T9" fmla="*/ 9 h 452"/>
                  <a:gd name="T10" fmla="*/ 0 w 454"/>
                  <a:gd name="T11" fmla="*/ 9 h 452"/>
                  <a:gd name="T12" fmla="*/ 10 w 454"/>
                  <a:gd name="T13" fmla="*/ 0 h 452"/>
                  <a:gd name="T14" fmla="*/ 10 w 454"/>
                  <a:gd name="T15" fmla="*/ 0 h 452"/>
                  <a:gd name="T16" fmla="*/ 19 w 454"/>
                  <a:gd name="T17" fmla="*/ 9 h 452"/>
                  <a:gd name="T18" fmla="*/ 19 w 454"/>
                  <a:gd name="T19" fmla="*/ 433 h 452"/>
                  <a:gd name="T20" fmla="*/ 443 w 454"/>
                  <a:gd name="T21" fmla="*/ 433 h 452"/>
                  <a:gd name="T22" fmla="*/ 443 w 454"/>
                  <a:gd name="T23" fmla="*/ 433 h 452"/>
                  <a:gd name="T24" fmla="*/ 453 w 454"/>
                  <a:gd name="T25" fmla="*/ 442 h 452"/>
                  <a:gd name="T26" fmla="*/ 453 w 454"/>
                  <a:gd name="T27" fmla="*/ 442 h 452"/>
                  <a:gd name="T28" fmla="*/ 443 w 454"/>
                  <a:gd name="T29" fmla="*/ 45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4" h="452">
                    <a:moveTo>
                      <a:pt x="443" y="451"/>
                    </a:moveTo>
                    <a:lnTo>
                      <a:pt x="10" y="451"/>
                    </a:lnTo>
                    <a:lnTo>
                      <a:pt x="10" y="451"/>
                    </a:lnTo>
                    <a:cubicBezTo>
                      <a:pt x="5" y="451"/>
                      <a:pt x="0" y="447"/>
                      <a:pt x="0" y="44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433"/>
                    </a:lnTo>
                    <a:lnTo>
                      <a:pt x="443" y="433"/>
                    </a:lnTo>
                    <a:lnTo>
                      <a:pt x="443" y="433"/>
                    </a:lnTo>
                    <a:cubicBezTo>
                      <a:pt x="448" y="433"/>
                      <a:pt x="453" y="437"/>
                      <a:pt x="453" y="442"/>
                    </a:cubicBezTo>
                    <a:lnTo>
                      <a:pt x="453" y="442"/>
                    </a:lnTo>
                    <a:cubicBezTo>
                      <a:pt x="453" y="447"/>
                      <a:pt x="448" y="451"/>
                      <a:pt x="443" y="4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1ACF8939-A8FF-4017-BFA8-481D49536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4326" y="8026303"/>
                <a:ext cx="220719" cy="241638"/>
              </a:xfrm>
              <a:custGeom>
                <a:avLst/>
                <a:gdLst>
                  <a:gd name="connsiteX0" fmla="*/ 206640 w 220719"/>
                  <a:gd name="connsiteY0" fmla="*/ 166758 h 241638"/>
                  <a:gd name="connsiteX1" fmla="*/ 218414 w 220719"/>
                  <a:gd name="connsiteY1" fmla="*/ 167660 h 241638"/>
                  <a:gd name="connsiteX2" fmla="*/ 217508 w 220719"/>
                  <a:gd name="connsiteY2" fmla="*/ 180290 h 241638"/>
                  <a:gd name="connsiteX3" fmla="*/ 143245 w 220719"/>
                  <a:gd name="connsiteY3" fmla="*/ 239834 h 241638"/>
                  <a:gd name="connsiteX4" fmla="*/ 137811 w 220719"/>
                  <a:gd name="connsiteY4" fmla="*/ 241638 h 241638"/>
                  <a:gd name="connsiteX5" fmla="*/ 131472 w 220719"/>
                  <a:gd name="connsiteY5" fmla="*/ 238932 h 241638"/>
                  <a:gd name="connsiteX6" fmla="*/ 132378 w 220719"/>
                  <a:gd name="connsiteY6" fmla="*/ 227203 h 241638"/>
                  <a:gd name="connsiteX7" fmla="*/ 192169 w 220719"/>
                  <a:gd name="connsiteY7" fmla="*/ 49836 h 241638"/>
                  <a:gd name="connsiteX8" fmla="*/ 204584 w 220719"/>
                  <a:gd name="connsiteY8" fmla="*/ 50715 h 241638"/>
                  <a:gd name="connsiteX9" fmla="*/ 202810 w 220719"/>
                  <a:gd name="connsiteY9" fmla="*/ 62151 h 241638"/>
                  <a:gd name="connsiteX10" fmla="*/ 37868 w 220719"/>
                  <a:gd name="connsiteY10" fmla="*/ 197613 h 241638"/>
                  <a:gd name="connsiteX11" fmla="*/ 31661 w 220719"/>
                  <a:gd name="connsiteY11" fmla="*/ 198493 h 241638"/>
                  <a:gd name="connsiteX12" fmla="*/ 26340 w 220719"/>
                  <a:gd name="connsiteY12" fmla="*/ 195854 h 241638"/>
                  <a:gd name="connsiteX13" fmla="*/ 26340 w 220719"/>
                  <a:gd name="connsiteY13" fmla="*/ 184419 h 241638"/>
                  <a:gd name="connsiteX14" fmla="*/ 74612 w 220719"/>
                  <a:gd name="connsiteY14" fmla="*/ 1930 h 241638"/>
                  <a:gd name="connsiteX15" fmla="*/ 86005 w 220719"/>
                  <a:gd name="connsiteY15" fmla="*/ 2832 h 241638"/>
                  <a:gd name="connsiteX16" fmla="*/ 84252 w 220719"/>
                  <a:gd name="connsiteY16" fmla="*/ 14560 h 241638"/>
                  <a:gd name="connsiteX17" fmla="*/ 13268 w 220719"/>
                  <a:gd name="connsiteY17" fmla="*/ 75006 h 241638"/>
                  <a:gd name="connsiteX18" fmla="*/ 8009 w 220719"/>
                  <a:gd name="connsiteY18" fmla="*/ 76810 h 241638"/>
                  <a:gd name="connsiteX19" fmla="*/ 1875 w 220719"/>
                  <a:gd name="connsiteY19" fmla="*/ 74104 h 241638"/>
                  <a:gd name="connsiteX20" fmla="*/ 2751 w 220719"/>
                  <a:gd name="connsiteY20" fmla="*/ 61473 h 24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20719" h="241638">
                    <a:moveTo>
                      <a:pt x="206640" y="166758"/>
                    </a:moveTo>
                    <a:cubicBezTo>
                      <a:pt x="210263" y="164051"/>
                      <a:pt x="215697" y="164953"/>
                      <a:pt x="218414" y="167660"/>
                    </a:cubicBezTo>
                    <a:cubicBezTo>
                      <a:pt x="222036" y="171269"/>
                      <a:pt x="221131" y="176682"/>
                      <a:pt x="217508" y="180290"/>
                    </a:cubicBezTo>
                    <a:lnTo>
                      <a:pt x="143245" y="239834"/>
                    </a:lnTo>
                    <a:cubicBezTo>
                      <a:pt x="142340" y="240736"/>
                      <a:pt x="140528" y="241638"/>
                      <a:pt x="137811" y="241638"/>
                    </a:cubicBezTo>
                    <a:cubicBezTo>
                      <a:pt x="136000" y="241638"/>
                      <a:pt x="133283" y="240736"/>
                      <a:pt x="131472" y="238932"/>
                    </a:cubicBezTo>
                    <a:cubicBezTo>
                      <a:pt x="128755" y="235323"/>
                      <a:pt x="129661" y="229910"/>
                      <a:pt x="132378" y="227203"/>
                    </a:cubicBezTo>
                    <a:close/>
                    <a:moveTo>
                      <a:pt x="192169" y="49836"/>
                    </a:moveTo>
                    <a:cubicBezTo>
                      <a:pt x="195716" y="46317"/>
                      <a:pt x="201037" y="47197"/>
                      <a:pt x="204584" y="50715"/>
                    </a:cubicBezTo>
                    <a:cubicBezTo>
                      <a:pt x="206357" y="54234"/>
                      <a:pt x="206357" y="59512"/>
                      <a:pt x="202810" y="62151"/>
                    </a:cubicBezTo>
                    <a:lnTo>
                      <a:pt x="37868" y="197613"/>
                    </a:lnTo>
                    <a:cubicBezTo>
                      <a:pt x="36095" y="197613"/>
                      <a:pt x="34321" y="198493"/>
                      <a:pt x="31661" y="198493"/>
                    </a:cubicBezTo>
                    <a:cubicBezTo>
                      <a:pt x="29887" y="198493"/>
                      <a:pt x="27227" y="197613"/>
                      <a:pt x="26340" y="195854"/>
                    </a:cubicBezTo>
                    <a:cubicBezTo>
                      <a:pt x="22793" y="191456"/>
                      <a:pt x="23680" y="187057"/>
                      <a:pt x="26340" y="184419"/>
                    </a:cubicBezTo>
                    <a:close/>
                    <a:moveTo>
                      <a:pt x="74612" y="1930"/>
                    </a:moveTo>
                    <a:cubicBezTo>
                      <a:pt x="78117" y="-777"/>
                      <a:pt x="83376" y="-777"/>
                      <a:pt x="86005" y="2832"/>
                    </a:cubicBezTo>
                    <a:cubicBezTo>
                      <a:pt x="88634" y="6441"/>
                      <a:pt x="88634" y="10951"/>
                      <a:pt x="84252" y="14560"/>
                    </a:cubicBezTo>
                    <a:lnTo>
                      <a:pt x="13268" y="75006"/>
                    </a:lnTo>
                    <a:cubicBezTo>
                      <a:pt x="11515" y="75908"/>
                      <a:pt x="9762" y="76810"/>
                      <a:pt x="8009" y="76810"/>
                    </a:cubicBezTo>
                    <a:cubicBezTo>
                      <a:pt x="6257" y="76810"/>
                      <a:pt x="3628" y="75908"/>
                      <a:pt x="1875" y="74104"/>
                    </a:cubicBezTo>
                    <a:cubicBezTo>
                      <a:pt x="-754" y="70495"/>
                      <a:pt x="-754" y="64180"/>
                      <a:pt x="2751" y="61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67">
                <a:extLst>
                  <a:ext uri="{FF2B5EF4-FFF2-40B4-BE49-F238E27FC236}">
                    <a16:creationId xmlns:a16="http://schemas.microsoft.com/office/drawing/2014/main" id="{021D554E-71DC-4D05-B646-440D6BE3B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8365" y="7837153"/>
                <a:ext cx="361051" cy="663236"/>
              </a:xfrm>
              <a:custGeom>
                <a:avLst/>
                <a:gdLst>
                  <a:gd name="T0" fmla="*/ 0 w 407"/>
                  <a:gd name="T1" fmla="*/ 743 h 744"/>
                  <a:gd name="T2" fmla="*/ 406 w 407"/>
                  <a:gd name="T3" fmla="*/ 743 h 744"/>
                  <a:gd name="T4" fmla="*/ 406 w 407"/>
                  <a:gd name="T5" fmla="*/ 0 h 744"/>
                  <a:gd name="T6" fmla="*/ 0 w 407"/>
                  <a:gd name="T7" fmla="*/ 0 h 744"/>
                  <a:gd name="T8" fmla="*/ 0 w 407"/>
                  <a:gd name="T9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" h="744">
                    <a:moveTo>
                      <a:pt x="0" y="743"/>
                    </a:moveTo>
                    <a:lnTo>
                      <a:pt x="406" y="743"/>
                    </a:lnTo>
                    <a:lnTo>
                      <a:pt x="406" y="0"/>
                    </a:lnTo>
                    <a:lnTo>
                      <a:pt x="0" y="0"/>
                    </a:lnTo>
                    <a:lnTo>
                      <a:pt x="0" y="7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68">
                <a:extLst>
                  <a:ext uri="{FF2B5EF4-FFF2-40B4-BE49-F238E27FC236}">
                    <a16:creationId xmlns:a16="http://schemas.microsoft.com/office/drawing/2014/main" id="{E73EA13F-C7C8-4E0B-87FB-E8BFD75B0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0516" y="7829304"/>
                <a:ext cx="376749" cy="678933"/>
              </a:xfrm>
              <a:custGeom>
                <a:avLst/>
                <a:gdLst>
                  <a:gd name="T0" fmla="*/ 19 w 425"/>
                  <a:gd name="T1" fmla="*/ 743 h 763"/>
                  <a:gd name="T2" fmla="*/ 405 w 425"/>
                  <a:gd name="T3" fmla="*/ 743 h 763"/>
                  <a:gd name="T4" fmla="*/ 405 w 425"/>
                  <a:gd name="T5" fmla="*/ 19 h 763"/>
                  <a:gd name="T6" fmla="*/ 19 w 425"/>
                  <a:gd name="T7" fmla="*/ 19 h 763"/>
                  <a:gd name="T8" fmla="*/ 19 w 425"/>
                  <a:gd name="T9" fmla="*/ 743 h 763"/>
                  <a:gd name="T10" fmla="*/ 415 w 425"/>
                  <a:gd name="T11" fmla="*/ 762 h 763"/>
                  <a:gd name="T12" fmla="*/ 9 w 425"/>
                  <a:gd name="T13" fmla="*/ 762 h 763"/>
                  <a:gd name="T14" fmla="*/ 9 w 425"/>
                  <a:gd name="T15" fmla="*/ 762 h 763"/>
                  <a:gd name="T16" fmla="*/ 0 w 425"/>
                  <a:gd name="T17" fmla="*/ 752 h 763"/>
                  <a:gd name="T18" fmla="*/ 0 w 425"/>
                  <a:gd name="T19" fmla="*/ 9 h 763"/>
                  <a:gd name="T20" fmla="*/ 0 w 425"/>
                  <a:gd name="T21" fmla="*/ 9 h 763"/>
                  <a:gd name="T22" fmla="*/ 9 w 425"/>
                  <a:gd name="T23" fmla="*/ 0 h 763"/>
                  <a:gd name="T24" fmla="*/ 415 w 425"/>
                  <a:gd name="T25" fmla="*/ 0 h 763"/>
                  <a:gd name="T26" fmla="*/ 415 w 425"/>
                  <a:gd name="T27" fmla="*/ 0 h 763"/>
                  <a:gd name="T28" fmla="*/ 424 w 425"/>
                  <a:gd name="T29" fmla="*/ 9 h 763"/>
                  <a:gd name="T30" fmla="*/ 424 w 425"/>
                  <a:gd name="T31" fmla="*/ 752 h 763"/>
                  <a:gd name="T32" fmla="*/ 424 w 425"/>
                  <a:gd name="T33" fmla="*/ 752 h 763"/>
                  <a:gd name="T34" fmla="*/ 415 w 425"/>
                  <a:gd name="T35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5" h="763">
                    <a:moveTo>
                      <a:pt x="19" y="743"/>
                    </a:moveTo>
                    <a:lnTo>
                      <a:pt x="405" y="743"/>
                    </a:lnTo>
                    <a:lnTo>
                      <a:pt x="405" y="19"/>
                    </a:lnTo>
                    <a:lnTo>
                      <a:pt x="19" y="19"/>
                    </a:lnTo>
                    <a:lnTo>
                      <a:pt x="19" y="743"/>
                    </a:lnTo>
                    <a:close/>
                    <a:moveTo>
                      <a:pt x="415" y="762"/>
                    </a:moveTo>
                    <a:lnTo>
                      <a:pt x="9" y="762"/>
                    </a:lnTo>
                    <a:lnTo>
                      <a:pt x="9" y="762"/>
                    </a:lnTo>
                    <a:cubicBezTo>
                      <a:pt x="4" y="762"/>
                      <a:pt x="0" y="758"/>
                      <a:pt x="0" y="75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15" y="0"/>
                    </a:lnTo>
                    <a:lnTo>
                      <a:pt x="415" y="0"/>
                    </a:lnTo>
                    <a:cubicBezTo>
                      <a:pt x="420" y="0"/>
                      <a:pt x="424" y="4"/>
                      <a:pt x="424" y="9"/>
                    </a:cubicBezTo>
                    <a:lnTo>
                      <a:pt x="424" y="752"/>
                    </a:lnTo>
                    <a:lnTo>
                      <a:pt x="424" y="752"/>
                    </a:lnTo>
                    <a:cubicBezTo>
                      <a:pt x="424" y="758"/>
                      <a:pt x="420" y="762"/>
                      <a:pt x="415" y="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69">
                <a:extLst>
                  <a:ext uri="{FF2B5EF4-FFF2-40B4-BE49-F238E27FC236}">
                    <a16:creationId xmlns:a16="http://schemas.microsoft.com/office/drawing/2014/main" id="{7C2E0CD5-91AF-4992-B08A-B125642B9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4293" y="8492540"/>
                <a:ext cx="404219" cy="404219"/>
              </a:xfrm>
              <a:custGeom>
                <a:avLst/>
                <a:gdLst>
                  <a:gd name="T0" fmla="*/ 442 w 453"/>
                  <a:gd name="T1" fmla="*/ 451 h 452"/>
                  <a:gd name="T2" fmla="*/ 9 w 453"/>
                  <a:gd name="T3" fmla="*/ 451 h 452"/>
                  <a:gd name="T4" fmla="*/ 9 w 453"/>
                  <a:gd name="T5" fmla="*/ 451 h 452"/>
                  <a:gd name="T6" fmla="*/ 0 w 453"/>
                  <a:gd name="T7" fmla="*/ 442 h 452"/>
                  <a:gd name="T8" fmla="*/ 0 w 453"/>
                  <a:gd name="T9" fmla="*/ 442 h 452"/>
                  <a:gd name="T10" fmla="*/ 9 w 453"/>
                  <a:gd name="T11" fmla="*/ 433 h 452"/>
                  <a:gd name="T12" fmla="*/ 433 w 453"/>
                  <a:gd name="T13" fmla="*/ 433 h 452"/>
                  <a:gd name="T14" fmla="*/ 433 w 453"/>
                  <a:gd name="T15" fmla="*/ 9 h 452"/>
                  <a:gd name="T16" fmla="*/ 433 w 453"/>
                  <a:gd name="T17" fmla="*/ 9 h 452"/>
                  <a:gd name="T18" fmla="*/ 442 w 453"/>
                  <a:gd name="T19" fmla="*/ 0 h 452"/>
                  <a:gd name="T20" fmla="*/ 442 w 453"/>
                  <a:gd name="T21" fmla="*/ 0 h 452"/>
                  <a:gd name="T22" fmla="*/ 452 w 453"/>
                  <a:gd name="T23" fmla="*/ 9 h 452"/>
                  <a:gd name="T24" fmla="*/ 452 w 453"/>
                  <a:gd name="T25" fmla="*/ 442 h 452"/>
                  <a:gd name="T26" fmla="*/ 452 w 453"/>
                  <a:gd name="T27" fmla="*/ 442 h 452"/>
                  <a:gd name="T28" fmla="*/ 442 w 453"/>
                  <a:gd name="T29" fmla="*/ 45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53" h="452">
                    <a:moveTo>
                      <a:pt x="442" y="451"/>
                    </a:moveTo>
                    <a:lnTo>
                      <a:pt x="9" y="451"/>
                    </a:lnTo>
                    <a:lnTo>
                      <a:pt x="9" y="451"/>
                    </a:lnTo>
                    <a:cubicBezTo>
                      <a:pt x="4" y="451"/>
                      <a:pt x="0" y="447"/>
                      <a:pt x="0" y="442"/>
                    </a:cubicBezTo>
                    <a:lnTo>
                      <a:pt x="0" y="442"/>
                    </a:lnTo>
                    <a:cubicBezTo>
                      <a:pt x="0" y="437"/>
                      <a:pt x="4" y="433"/>
                      <a:pt x="9" y="433"/>
                    </a:cubicBezTo>
                    <a:lnTo>
                      <a:pt x="433" y="433"/>
                    </a:lnTo>
                    <a:lnTo>
                      <a:pt x="433" y="9"/>
                    </a:lnTo>
                    <a:lnTo>
                      <a:pt x="433" y="9"/>
                    </a:lnTo>
                    <a:cubicBezTo>
                      <a:pt x="433" y="4"/>
                      <a:pt x="437" y="0"/>
                      <a:pt x="442" y="0"/>
                    </a:cubicBezTo>
                    <a:lnTo>
                      <a:pt x="442" y="0"/>
                    </a:lnTo>
                    <a:cubicBezTo>
                      <a:pt x="448" y="0"/>
                      <a:pt x="452" y="4"/>
                      <a:pt x="452" y="9"/>
                    </a:cubicBezTo>
                    <a:lnTo>
                      <a:pt x="452" y="442"/>
                    </a:lnTo>
                    <a:lnTo>
                      <a:pt x="452" y="442"/>
                    </a:lnTo>
                    <a:cubicBezTo>
                      <a:pt x="452" y="447"/>
                      <a:pt x="448" y="451"/>
                      <a:pt x="442" y="4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5234D860-6DB7-420B-A3FB-CE8AA0B6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9983" y="8026303"/>
                <a:ext cx="217082" cy="241638"/>
              </a:xfrm>
              <a:custGeom>
                <a:avLst/>
                <a:gdLst>
                  <a:gd name="connsiteX0" fmla="*/ 13920 w 217082"/>
                  <a:gd name="connsiteY0" fmla="*/ 166758 h 241638"/>
                  <a:gd name="connsiteX1" fmla="*/ 84902 w 217082"/>
                  <a:gd name="connsiteY1" fmla="*/ 227203 h 241638"/>
                  <a:gd name="connsiteX2" fmla="*/ 86655 w 217082"/>
                  <a:gd name="connsiteY2" fmla="*/ 238932 h 241638"/>
                  <a:gd name="connsiteX3" fmla="*/ 79644 w 217082"/>
                  <a:gd name="connsiteY3" fmla="*/ 241638 h 241638"/>
                  <a:gd name="connsiteX4" fmla="*/ 74387 w 217082"/>
                  <a:gd name="connsiteY4" fmla="*/ 239834 h 241638"/>
                  <a:gd name="connsiteX5" fmla="*/ 3405 w 217082"/>
                  <a:gd name="connsiteY5" fmla="*/ 180290 h 241638"/>
                  <a:gd name="connsiteX6" fmla="*/ 2528 w 217082"/>
                  <a:gd name="connsiteY6" fmla="*/ 167660 h 241638"/>
                  <a:gd name="connsiteX7" fmla="*/ 13920 w 217082"/>
                  <a:gd name="connsiteY7" fmla="*/ 166758 h 241638"/>
                  <a:gd name="connsiteX8" fmla="*/ 24916 w 217082"/>
                  <a:gd name="connsiteY8" fmla="*/ 49836 h 241638"/>
                  <a:gd name="connsiteX9" fmla="*/ 189951 w 217082"/>
                  <a:gd name="connsiteY9" fmla="*/ 184419 h 241638"/>
                  <a:gd name="connsiteX10" fmla="*/ 191716 w 217082"/>
                  <a:gd name="connsiteY10" fmla="*/ 195854 h 241638"/>
                  <a:gd name="connsiteX11" fmla="*/ 184656 w 217082"/>
                  <a:gd name="connsiteY11" fmla="*/ 198493 h 241638"/>
                  <a:gd name="connsiteX12" fmla="*/ 179360 w 217082"/>
                  <a:gd name="connsiteY12" fmla="*/ 197613 h 241638"/>
                  <a:gd name="connsiteX13" fmla="*/ 14325 w 217082"/>
                  <a:gd name="connsiteY13" fmla="*/ 62151 h 241638"/>
                  <a:gd name="connsiteX14" fmla="*/ 13443 w 217082"/>
                  <a:gd name="connsiteY14" fmla="*/ 50715 h 241638"/>
                  <a:gd name="connsiteX15" fmla="*/ 24916 w 217082"/>
                  <a:gd name="connsiteY15" fmla="*/ 49836 h 241638"/>
                  <a:gd name="connsiteX16" fmla="*/ 142551 w 217082"/>
                  <a:gd name="connsiteY16" fmla="*/ 1930 h 241638"/>
                  <a:gd name="connsiteX17" fmla="*/ 213535 w 217082"/>
                  <a:gd name="connsiteY17" fmla="*/ 61473 h 241638"/>
                  <a:gd name="connsiteX18" fmla="*/ 215288 w 217082"/>
                  <a:gd name="connsiteY18" fmla="*/ 74104 h 241638"/>
                  <a:gd name="connsiteX19" fmla="*/ 209153 w 217082"/>
                  <a:gd name="connsiteY19" fmla="*/ 76810 h 241638"/>
                  <a:gd name="connsiteX20" fmla="*/ 203895 w 217082"/>
                  <a:gd name="connsiteY20" fmla="*/ 75006 h 241638"/>
                  <a:gd name="connsiteX21" fmla="*/ 132034 w 217082"/>
                  <a:gd name="connsiteY21" fmla="*/ 14560 h 241638"/>
                  <a:gd name="connsiteX22" fmla="*/ 131158 w 217082"/>
                  <a:gd name="connsiteY22" fmla="*/ 2832 h 241638"/>
                  <a:gd name="connsiteX23" fmla="*/ 142551 w 217082"/>
                  <a:gd name="connsiteY23" fmla="*/ 1930 h 24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</a:cxnLst>
                <a:rect l="l" t="t" r="r" b="b"/>
                <a:pathLst>
                  <a:path w="217082" h="241638">
                    <a:moveTo>
                      <a:pt x="13920" y="166758"/>
                    </a:moveTo>
                    <a:lnTo>
                      <a:pt x="84902" y="227203"/>
                    </a:lnTo>
                    <a:cubicBezTo>
                      <a:pt x="88408" y="229910"/>
                      <a:pt x="88408" y="235323"/>
                      <a:pt x="86655" y="238932"/>
                    </a:cubicBezTo>
                    <a:cubicBezTo>
                      <a:pt x="84902" y="240736"/>
                      <a:pt x="82273" y="241638"/>
                      <a:pt x="79644" y="241638"/>
                    </a:cubicBezTo>
                    <a:cubicBezTo>
                      <a:pt x="78768" y="241638"/>
                      <a:pt x="76139" y="240736"/>
                      <a:pt x="74387" y="239834"/>
                    </a:cubicBezTo>
                    <a:lnTo>
                      <a:pt x="3405" y="180290"/>
                    </a:lnTo>
                    <a:cubicBezTo>
                      <a:pt x="-977" y="176682"/>
                      <a:pt x="-977" y="171269"/>
                      <a:pt x="2528" y="167660"/>
                    </a:cubicBezTo>
                    <a:cubicBezTo>
                      <a:pt x="5157" y="164953"/>
                      <a:pt x="10415" y="164051"/>
                      <a:pt x="13920" y="166758"/>
                    </a:cubicBezTo>
                    <a:close/>
                    <a:moveTo>
                      <a:pt x="24916" y="49836"/>
                    </a:moveTo>
                    <a:lnTo>
                      <a:pt x="189951" y="184419"/>
                    </a:lnTo>
                    <a:cubicBezTo>
                      <a:pt x="193481" y="187057"/>
                      <a:pt x="194363" y="191456"/>
                      <a:pt x="191716" y="195854"/>
                    </a:cubicBezTo>
                    <a:cubicBezTo>
                      <a:pt x="189951" y="197613"/>
                      <a:pt x="186421" y="198493"/>
                      <a:pt x="184656" y="198493"/>
                    </a:cubicBezTo>
                    <a:cubicBezTo>
                      <a:pt x="182890" y="198493"/>
                      <a:pt x="181125" y="197613"/>
                      <a:pt x="179360" y="197613"/>
                    </a:cubicBezTo>
                    <a:lnTo>
                      <a:pt x="14325" y="62151"/>
                    </a:lnTo>
                    <a:cubicBezTo>
                      <a:pt x="11678" y="59512"/>
                      <a:pt x="10795" y="54234"/>
                      <a:pt x="13443" y="50715"/>
                    </a:cubicBezTo>
                    <a:cubicBezTo>
                      <a:pt x="16973" y="47197"/>
                      <a:pt x="21385" y="46317"/>
                      <a:pt x="24916" y="49836"/>
                    </a:cubicBezTo>
                    <a:close/>
                    <a:moveTo>
                      <a:pt x="142551" y="1930"/>
                    </a:moveTo>
                    <a:lnTo>
                      <a:pt x="213535" y="61473"/>
                    </a:lnTo>
                    <a:cubicBezTo>
                      <a:pt x="217917" y="64180"/>
                      <a:pt x="217917" y="70495"/>
                      <a:pt x="215288" y="74104"/>
                    </a:cubicBezTo>
                    <a:cubicBezTo>
                      <a:pt x="213535" y="75908"/>
                      <a:pt x="211782" y="76810"/>
                      <a:pt x="209153" y="76810"/>
                    </a:cubicBezTo>
                    <a:cubicBezTo>
                      <a:pt x="206524" y="76810"/>
                      <a:pt x="205648" y="75908"/>
                      <a:pt x="203895" y="75006"/>
                    </a:cubicBezTo>
                    <a:lnTo>
                      <a:pt x="132034" y="14560"/>
                    </a:lnTo>
                    <a:cubicBezTo>
                      <a:pt x="128529" y="10951"/>
                      <a:pt x="128529" y="6441"/>
                      <a:pt x="131158" y="2832"/>
                    </a:cubicBezTo>
                    <a:cubicBezTo>
                      <a:pt x="134663" y="-777"/>
                      <a:pt x="139922" y="-777"/>
                      <a:pt x="142551" y="19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73">
                <a:extLst>
                  <a:ext uri="{FF2B5EF4-FFF2-40B4-BE49-F238E27FC236}">
                    <a16:creationId xmlns:a16="http://schemas.microsoft.com/office/drawing/2014/main" id="{7345A509-9D05-48CC-9CD3-7343F2BD8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599" y="10395904"/>
                <a:ext cx="1008586" cy="596519"/>
              </a:xfrm>
              <a:custGeom>
                <a:avLst/>
                <a:gdLst>
                  <a:gd name="T0" fmla="*/ 1131 w 1132"/>
                  <a:gd name="T1" fmla="*/ 0 h 672"/>
                  <a:gd name="T2" fmla="*/ 0 w 1132"/>
                  <a:gd name="T3" fmla="*/ 0 h 672"/>
                  <a:gd name="T4" fmla="*/ 0 w 1132"/>
                  <a:gd name="T5" fmla="*/ 588 h 672"/>
                  <a:gd name="T6" fmla="*/ 0 w 1132"/>
                  <a:gd name="T7" fmla="*/ 588 h 672"/>
                  <a:gd name="T8" fmla="*/ 25 w 1132"/>
                  <a:gd name="T9" fmla="*/ 647 h 672"/>
                  <a:gd name="T10" fmla="*/ 25 w 1132"/>
                  <a:gd name="T11" fmla="*/ 647 h 672"/>
                  <a:gd name="T12" fmla="*/ 84 w 1132"/>
                  <a:gd name="T13" fmla="*/ 671 h 672"/>
                  <a:gd name="T14" fmla="*/ 1048 w 1132"/>
                  <a:gd name="T15" fmla="*/ 671 h 672"/>
                  <a:gd name="T16" fmla="*/ 1048 w 1132"/>
                  <a:gd name="T17" fmla="*/ 671 h 672"/>
                  <a:gd name="T18" fmla="*/ 1107 w 1132"/>
                  <a:gd name="T19" fmla="*/ 647 h 672"/>
                  <a:gd name="T20" fmla="*/ 1107 w 1132"/>
                  <a:gd name="T21" fmla="*/ 647 h 672"/>
                  <a:gd name="T22" fmla="*/ 1131 w 1132"/>
                  <a:gd name="T23" fmla="*/ 588 h 672"/>
                  <a:gd name="T24" fmla="*/ 1131 w 1132"/>
                  <a:gd name="T2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2" h="672">
                    <a:moveTo>
                      <a:pt x="1131" y="0"/>
                    </a:moveTo>
                    <a:lnTo>
                      <a:pt x="0" y="0"/>
                    </a:lnTo>
                    <a:lnTo>
                      <a:pt x="0" y="588"/>
                    </a:lnTo>
                    <a:lnTo>
                      <a:pt x="0" y="588"/>
                    </a:lnTo>
                    <a:cubicBezTo>
                      <a:pt x="0" y="611"/>
                      <a:pt x="9" y="631"/>
                      <a:pt x="25" y="647"/>
                    </a:cubicBezTo>
                    <a:lnTo>
                      <a:pt x="25" y="647"/>
                    </a:lnTo>
                    <a:cubicBezTo>
                      <a:pt x="40" y="662"/>
                      <a:pt x="61" y="671"/>
                      <a:pt x="84" y="671"/>
                    </a:cubicBezTo>
                    <a:lnTo>
                      <a:pt x="1048" y="671"/>
                    </a:lnTo>
                    <a:lnTo>
                      <a:pt x="1048" y="671"/>
                    </a:lnTo>
                    <a:cubicBezTo>
                      <a:pt x="1071" y="671"/>
                      <a:pt x="1091" y="662"/>
                      <a:pt x="1107" y="647"/>
                    </a:cubicBezTo>
                    <a:lnTo>
                      <a:pt x="1107" y="647"/>
                    </a:lnTo>
                    <a:cubicBezTo>
                      <a:pt x="1121" y="631"/>
                      <a:pt x="1131" y="611"/>
                      <a:pt x="1131" y="588"/>
                    </a:cubicBezTo>
                    <a:lnTo>
                      <a:pt x="113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74">
                <a:extLst>
                  <a:ext uri="{FF2B5EF4-FFF2-40B4-BE49-F238E27FC236}">
                    <a16:creationId xmlns:a16="http://schemas.microsoft.com/office/drawing/2014/main" id="{8176018F-2828-4170-BEC0-CF11CDA90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1750" y="10388055"/>
                <a:ext cx="1024284" cy="616142"/>
              </a:xfrm>
              <a:custGeom>
                <a:avLst/>
                <a:gdLst>
                  <a:gd name="T0" fmla="*/ 18 w 1150"/>
                  <a:gd name="T1" fmla="*/ 19 h 691"/>
                  <a:gd name="T2" fmla="*/ 18 w 1150"/>
                  <a:gd name="T3" fmla="*/ 598 h 691"/>
                  <a:gd name="T4" fmla="*/ 18 w 1150"/>
                  <a:gd name="T5" fmla="*/ 598 h 691"/>
                  <a:gd name="T6" fmla="*/ 41 w 1150"/>
                  <a:gd name="T7" fmla="*/ 650 h 691"/>
                  <a:gd name="T8" fmla="*/ 41 w 1150"/>
                  <a:gd name="T9" fmla="*/ 650 h 691"/>
                  <a:gd name="T10" fmla="*/ 93 w 1150"/>
                  <a:gd name="T11" fmla="*/ 672 h 691"/>
                  <a:gd name="T12" fmla="*/ 1057 w 1150"/>
                  <a:gd name="T13" fmla="*/ 672 h 691"/>
                  <a:gd name="T14" fmla="*/ 1057 w 1150"/>
                  <a:gd name="T15" fmla="*/ 672 h 691"/>
                  <a:gd name="T16" fmla="*/ 1109 w 1150"/>
                  <a:gd name="T17" fmla="*/ 650 h 691"/>
                  <a:gd name="T18" fmla="*/ 1109 w 1150"/>
                  <a:gd name="T19" fmla="*/ 650 h 691"/>
                  <a:gd name="T20" fmla="*/ 1130 w 1150"/>
                  <a:gd name="T21" fmla="*/ 598 h 691"/>
                  <a:gd name="T22" fmla="*/ 1130 w 1150"/>
                  <a:gd name="T23" fmla="*/ 19 h 691"/>
                  <a:gd name="T24" fmla="*/ 18 w 1150"/>
                  <a:gd name="T25" fmla="*/ 19 h 691"/>
                  <a:gd name="T26" fmla="*/ 1057 w 1150"/>
                  <a:gd name="T27" fmla="*/ 690 h 691"/>
                  <a:gd name="T28" fmla="*/ 93 w 1150"/>
                  <a:gd name="T29" fmla="*/ 690 h 691"/>
                  <a:gd name="T30" fmla="*/ 93 w 1150"/>
                  <a:gd name="T31" fmla="*/ 690 h 691"/>
                  <a:gd name="T32" fmla="*/ 27 w 1150"/>
                  <a:gd name="T33" fmla="*/ 664 h 691"/>
                  <a:gd name="T34" fmla="*/ 27 w 1150"/>
                  <a:gd name="T35" fmla="*/ 664 h 691"/>
                  <a:gd name="T36" fmla="*/ 0 w 1150"/>
                  <a:gd name="T37" fmla="*/ 598 h 691"/>
                  <a:gd name="T38" fmla="*/ 0 w 1150"/>
                  <a:gd name="T39" fmla="*/ 10 h 691"/>
                  <a:gd name="T40" fmla="*/ 0 w 1150"/>
                  <a:gd name="T41" fmla="*/ 10 h 691"/>
                  <a:gd name="T42" fmla="*/ 9 w 1150"/>
                  <a:gd name="T43" fmla="*/ 0 h 691"/>
                  <a:gd name="T44" fmla="*/ 1140 w 1150"/>
                  <a:gd name="T45" fmla="*/ 0 h 691"/>
                  <a:gd name="T46" fmla="*/ 1140 w 1150"/>
                  <a:gd name="T47" fmla="*/ 0 h 691"/>
                  <a:gd name="T48" fmla="*/ 1149 w 1150"/>
                  <a:gd name="T49" fmla="*/ 10 h 691"/>
                  <a:gd name="T50" fmla="*/ 1149 w 1150"/>
                  <a:gd name="T51" fmla="*/ 598 h 691"/>
                  <a:gd name="T52" fmla="*/ 1149 w 1150"/>
                  <a:gd name="T53" fmla="*/ 598 h 691"/>
                  <a:gd name="T54" fmla="*/ 1122 w 1150"/>
                  <a:gd name="T55" fmla="*/ 664 h 691"/>
                  <a:gd name="T56" fmla="*/ 1122 w 1150"/>
                  <a:gd name="T57" fmla="*/ 664 h 691"/>
                  <a:gd name="T58" fmla="*/ 1057 w 1150"/>
                  <a:gd name="T59" fmla="*/ 69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50" h="691">
                    <a:moveTo>
                      <a:pt x="18" y="19"/>
                    </a:moveTo>
                    <a:lnTo>
                      <a:pt x="18" y="598"/>
                    </a:lnTo>
                    <a:lnTo>
                      <a:pt x="18" y="598"/>
                    </a:lnTo>
                    <a:cubicBezTo>
                      <a:pt x="18" y="618"/>
                      <a:pt x="26" y="636"/>
                      <a:pt x="41" y="650"/>
                    </a:cubicBezTo>
                    <a:lnTo>
                      <a:pt x="41" y="650"/>
                    </a:lnTo>
                    <a:cubicBezTo>
                      <a:pt x="54" y="664"/>
                      <a:pt x="73" y="672"/>
                      <a:pt x="93" y="672"/>
                    </a:cubicBezTo>
                    <a:lnTo>
                      <a:pt x="1057" y="672"/>
                    </a:lnTo>
                    <a:lnTo>
                      <a:pt x="1057" y="672"/>
                    </a:lnTo>
                    <a:cubicBezTo>
                      <a:pt x="1076" y="672"/>
                      <a:pt x="1095" y="664"/>
                      <a:pt x="1109" y="650"/>
                    </a:cubicBezTo>
                    <a:lnTo>
                      <a:pt x="1109" y="650"/>
                    </a:lnTo>
                    <a:cubicBezTo>
                      <a:pt x="1123" y="636"/>
                      <a:pt x="1130" y="618"/>
                      <a:pt x="1130" y="598"/>
                    </a:cubicBezTo>
                    <a:lnTo>
                      <a:pt x="1130" y="19"/>
                    </a:lnTo>
                    <a:lnTo>
                      <a:pt x="18" y="19"/>
                    </a:lnTo>
                    <a:close/>
                    <a:moveTo>
                      <a:pt x="1057" y="690"/>
                    </a:moveTo>
                    <a:lnTo>
                      <a:pt x="93" y="690"/>
                    </a:lnTo>
                    <a:lnTo>
                      <a:pt x="93" y="690"/>
                    </a:lnTo>
                    <a:cubicBezTo>
                      <a:pt x="68" y="690"/>
                      <a:pt x="45" y="681"/>
                      <a:pt x="27" y="664"/>
                    </a:cubicBezTo>
                    <a:lnTo>
                      <a:pt x="27" y="664"/>
                    </a:lnTo>
                    <a:cubicBezTo>
                      <a:pt x="9" y="646"/>
                      <a:pt x="0" y="623"/>
                      <a:pt x="0" y="59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40" y="0"/>
                    </a:lnTo>
                    <a:lnTo>
                      <a:pt x="1140" y="0"/>
                    </a:lnTo>
                    <a:cubicBezTo>
                      <a:pt x="1145" y="0"/>
                      <a:pt x="1149" y="4"/>
                      <a:pt x="1149" y="10"/>
                    </a:cubicBezTo>
                    <a:lnTo>
                      <a:pt x="1149" y="598"/>
                    </a:lnTo>
                    <a:lnTo>
                      <a:pt x="1149" y="598"/>
                    </a:lnTo>
                    <a:cubicBezTo>
                      <a:pt x="1149" y="623"/>
                      <a:pt x="1140" y="646"/>
                      <a:pt x="1122" y="664"/>
                    </a:cubicBezTo>
                    <a:lnTo>
                      <a:pt x="1122" y="664"/>
                    </a:lnTo>
                    <a:cubicBezTo>
                      <a:pt x="1105" y="681"/>
                      <a:pt x="1081" y="690"/>
                      <a:pt x="1057" y="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75">
                <a:extLst>
                  <a:ext uri="{FF2B5EF4-FFF2-40B4-BE49-F238E27FC236}">
                    <a16:creationId xmlns:a16="http://schemas.microsoft.com/office/drawing/2014/main" id="{3B6FBE18-A121-4CA8-BADA-59260E117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4688" y="10984573"/>
                <a:ext cx="498408" cy="372825"/>
              </a:xfrm>
              <a:custGeom>
                <a:avLst/>
                <a:gdLst>
                  <a:gd name="T0" fmla="*/ 548 w 559"/>
                  <a:gd name="T1" fmla="*/ 0 h 417"/>
                  <a:gd name="T2" fmla="*/ 10 w 559"/>
                  <a:gd name="T3" fmla="*/ 0 h 417"/>
                  <a:gd name="T4" fmla="*/ 10 w 559"/>
                  <a:gd name="T5" fmla="*/ 0 h 417"/>
                  <a:gd name="T6" fmla="*/ 0 w 559"/>
                  <a:gd name="T7" fmla="*/ 9 h 417"/>
                  <a:gd name="T8" fmla="*/ 0 w 559"/>
                  <a:gd name="T9" fmla="*/ 250 h 417"/>
                  <a:gd name="T10" fmla="*/ 0 w 559"/>
                  <a:gd name="T11" fmla="*/ 250 h 417"/>
                  <a:gd name="T12" fmla="*/ 41 w 559"/>
                  <a:gd name="T13" fmla="*/ 359 h 417"/>
                  <a:gd name="T14" fmla="*/ 41 w 559"/>
                  <a:gd name="T15" fmla="*/ 359 h 417"/>
                  <a:gd name="T16" fmla="*/ 166 w 559"/>
                  <a:gd name="T17" fmla="*/ 416 h 417"/>
                  <a:gd name="T18" fmla="*/ 393 w 559"/>
                  <a:gd name="T19" fmla="*/ 416 h 417"/>
                  <a:gd name="T20" fmla="*/ 393 w 559"/>
                  <a:gd name="T21" fmla="*/ 416 h 417"/>
                  <a:gd name="T22" fmla="*/ 519 w 559"/>
                  <a:gd name="T23" fmla="*/ 357 h 417"/>
                  <a:gd name="T24" fmla="*/ 519 w 559"/>
                  <a:gd name="T25" fmla="*/ 357 h 417"/>
                  <a:gd name="T26" fmla="*/ 558 w 559"/>
                  <a:gd name="T27" fmla="*/ 250 h 417"/>
                  <a:gd name="T28" fmla="*/ 558 w 559"/>
                  <a:gd name="T29" fmla="*/ 9 h 417"/>
                  <a:gd name="T30" fmla="*/ 558 w 559"/>
                  <a:gd name="T31" fmla="*/ 9 h 417"/>
                  <a:gd name="T32" fmla="*/ 548 w 559"/>
                  <a:gd name="T33" fmla="*/ 0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9" h="417">
                    <a:moveTo>
                      <a:pt x="548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5" y="0"/>
                      <a:pt x="0" y="4"/>
                      <a:pt x="0" y="9"/>
                    </a:cubicBezTo>
                    <a:lnTo>
                      <a:pt x="0" y="250"/>
                    </a:lnTo>
                    <a:lnTo>
                      <a:pt x="0" y="250"/>
                    </a:lnTo>
                    <a:cubicBezTo>
                      <a:pt x="0" y="291"/>
                      <a:pt x="15" y="329"/>
                      <a:pt x="41" y="359"/>
                    </a:cubicBezTo>
                    <a:lnTo>
                      <a:pt x="41" y="359"/>
                    </a:lnTo>
                    <a:cubicBezTo>
                      <a:pt x="72" y="395"/>
                      <a:pt x="118" y="416"/>
                      <a:pt x="166" y="416"/>
                    </a:cubicBezTo>
                    <a:lnTo>
                      <a:pt x="393" y="416"/>
                    </a:lnTo>
                    <a:lnTo>
                      <a:pt x="393" y="416"/>
                    </a:lnTo>
                    <a:cubicBezTo>
                      <a:pt x="442" y="416"/>
                      <a:pt x="488" y="394"/>
                      <a:pt x="519" y="357"/>
                    </a:cubicBezTo>
                    <a:lnTo>
                      <a:pt x="519" y="357"/>
                    </a:lnTo>
                    <a:cubicBezTo>
                      <a:pt x="544" y="327"/>
                      <a:pt x="558" y="290"/>
                      <a:pt x="558" y="250"/>
                    </a:cubicBezTo>
                    <a:lnTo>
                      <a:pt x="558" y="9"/>
                    </a:lnTo>
                    <a:lnTo>
                      <a:pt x="558" y="9"/>
                    </a:lnTo>
                    <a:cubicBezTo>
                      <a:pt x="558" y="4"/>
                      <a:pt x="554" y="0"/>
                      <a:pt x="54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76">
                <a:extLst>
                  <a:ext uri="{FF2B5EF4-FFF2-40B4-BE49-F238E27FC236}">
                    <a16:creationId xmlns:a16="http://schemas.microsoft.com/office/drawing/2014/main" id="{95954678-6CF6-4424-93F3-D1BB1EBF0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213" y="10395904"/>
                <a:ext cx="1008586" cy="596519"/>
              </a:xfrm>
              <a:custGeom>
                <a:avLst/>
                <a:gdLst>
                  <a:gd name="T0" fmla="*/ 1131 w 1132"/>
                  <a:gd name="T1" fmla="*/ 0 h 672"/>
                  <a:gd name="T2" fmla="*/ 0 w 1132"/>
                  <a:gd name="T3" fmla="*/ 0 h 672"/>
                  <a:gd name="T4" fmla="*/ 0 w 1132"/>
                  <a:gd name="T5" fmla="*/ 588 h 672"/>
                  <a:gd name="T6" fmla="*/ 0 w 1132"/>
                  <a:gd name="T7" fmla="*/ 588 h 672"/>
                  <a:gd name="T8" fmla="*/ 25 w 1132"/>
                  <a:gd name="T9" fmla="*/ 647 h 672"/>
                  <a:gd name="T10" fmla="*/ 25 w 1132"/>
                  <a:gd name="T11" fmla="*/ 647 h 672"/>
                  <a:gd name="T12" fmla="*/ 84 w 1132"/>
                  <a:gd name="T13" fmla="*/ 671 h 672"/>
                  <a:gd name="T14" fmla="*/ 1048 w 1132"/>
                  <a:gd name="T15" fmla="*/ 671 h 672"/>
                  <a:gd name="T16" fmla="*/ 1048 w 1132"/>
                  <a:gd name="T17" fmla="*/ 671 h 672"/>
                  <a:gd name="T18" fmla="*/ 1107 w 1132"/>
                  <a:gd name="T19" fmla="*/ 647 h 672"/>
                  <a:gd name="T20" fmla="*/ 1107 w 1132"/>
                  <a:gd name="T21" fmla="*/ 647 h 672"/>
                  <a:gd name="T22" fmla="*/ 1131 w 1132"/>
                  <a:gd name="T23" fmla="*/ 588 h 672"/>
                  <a:gd name="T24" fmla="*/ 1131 w 1132"/>
                  <a:gd name="T25" fmla="*/ 0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32" h="672">
                    <a:moveTo>
                      <a:pt x="1131" y="0"/>
                    </a:moveTo>
                    <a:lnTo>
                      <a:pt x="0" y="0"/>
                    </a:lnTo>
                    <a:lnTo>
                      <a:pt x="0" y="588"/>
                    </a:lnTo>
                    <a:lnTo>
                      <a:pt x="0" y="588"/>
                    </a:lnTo>
                    <a:cubicBezTo>
                      <a:pt x="0" y="611"/>
                      <a:pt x="9" y="631"/>
                      <a:pt x="25" y="647"/>
                    </a:cubicBezTo>
                    <a:lnTo>
                      <a:pt x="25" y="647"/>
                    </a:lnTo>
                    <a:cubicBezTo>
                      <a:pt x="40" y="662"/>
                      <a:pt x="61" y="671"/>
                      <a:pt x="84" y="671"/>
                    </a:cubicBezTo>
                    <a:lnTo>
                      <a:pt x="1048" y="671"/>
                    </a:lnTo>
                    <a:lnTo>
                      <a:pt x="1048" y="671"/>
                    </a:lnTo>
                    <a:cubicBezTo>
                      <a:pt x="1071" y="671"/>
                      <a:pt x="1091" y="662"/>
                      <a:pt x="1107" y="647"/>
                    </a:cubicBezTo>
                    <a:lnTo>
                      <a:pt x="1107" y="647"/>
                    </a:lnTo>
                    <a:cubicBezTo>
                      <a:pt x="1121" y="631"/>
                      <a:pt x="1131" y="611"/>
                      <a:pt x="1131" y="588"/>
                    </a:cubicBezTo>
                    <a:lnTo>
                      <a:pt x="1131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77">
                <a:extLst>
                  <a:ext uri="{FF2B5EF4-FFF2-40B4-BE49-F238E27FC236}">
                    <a16:creationId xmlns:a16="http://schemas.microsoft.com/office/drawing/2014/main" id="{5908ADA9-F41A-4CCE-AE92-9A267F5B8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9861" y="10395904"/>
                <a:ext cx="828063" cy="506257"/>
              </a:xfrm>
              <a:custGeom>
                <a:avLst/>
                <a:gdLst>
                  <a:gd name="T0" fmla="*/ 931 w 932"/>
                  <a:gd name="T1" fmla="*/ 0 h 567"/>
                  <a:gd name="T2" fmla="*/ 0 w 932"/>
                  <a:gd name="T3" fmla="*/ 0 h 567"/>
                  <a:gd name="T4" fmla="*/ 0 w 932"/>
                  <a:gd name="T5" fmla="*/ 566 h 567"/>
                  <a:gd name="T6" fmla="*/ 931 w 932"/>
                  <a:gd name="T7" fmla="*/ 566 h 567"/>
                  <a:gd name="T8" fmla="*/ 931 w 932"/>
                  <a:gd name="T9" fmla="*/ 0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32" h="567">
                    <a:moveTo>
                      <a:pt x="931" y="0"/>
                    </a:moveTo>
                    <a:lnTo>
                      <a:pt x="0" y="0"/>
                    </a:lnTo>
                    <a:lnTo>
                      <a:pt x="0" y="566"/>
                    </a:lnTo>
                    <a:lnTo>
                      <a:pt x="931" y="566"/>
                    </a:lnTo>
                    <a:lnTo>
                      <a:pt x="93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78">
                <a:extLst>
                  <a:ext uri="{FF2B5EF4-FFF2-40B4-BE49-F238E27FC236}">
                    <a16:creationId xmlns:a16="http://schemas.microsoft.com/office/drawing/2014/main" id="{A8510BC6-0A8D-460F-93F9-C5A08D94F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2012" y="10388055"/>
                <a:ext cx="843761" cy="521955"/>
              </a:xfrm>
              <a:custGeom>
                <a:avLst/>
                <a:gdLst>
                  <a:gd name="T0" fmla="*/ 18 w 950"/>
                  <a:gd name="T1" fmla="*/ 567 h 587"/>
                  <a:gd name="T2" fmla="*/ 930 w 950"/>
                  <a:gd name="T3" fmla="*/ 567 h 587"/>
                  <a:gd name="T4" fmla="*/ 930 w 950"/>
                  <a:gd name="T5" fmla="*/ 19 h 587"/>
                  <a:gd name="T6" fmla="*/ 18 w 950"/>
                  <a:gd name="T7" fmla="*/ 19 h 587"/>
                  <a:gd name="T8" fmla="*/ 18 w 950"/>
                  <a:gd name="T9" fmla="*/ 567 h 587"/>
                  <a:gd name="T10" fmla="*/ 940 w 950"/>
                  <a:gd name="T11" fmla="*/ 586 h 587"/>
                  <a:gd name="T12" fmla="*/ 9 w 950"/>
                  <a:gd name="T13" fmla="*/ 586 h 587"/>
                  <a:gd name="T14" fmla="*/ 9 w 950"/>
                  <a:gd name="T15" fmla="*/ 586 h 587"/>
                  <a:gd name="T16" fmla="*/ 0 w 950"/>
                  <a:gd name="T17" fmla="*/ 576 h 587"/>
                  <a:gd name="T18" fmla="*/ 0 w 950"/>
                  <a:gd name="T19" fmla="*/ 10 h 587"/>
                  <a:gd name="T20" fmla="*/ 0 w 950"/>
                  <a:gd name="T21" fmla="*/ 10 h 587"/>
                  <a:gd name="T22" fmla="*/ 9 w 950"/>
                  <a:gd name="T23" fmla="*/ 0 h 587"/>
                  <a:gd name="T24" fmla="*/ 940 w 950"/>
                  <a:gd name="T25" fmla="*/ 0 h 587"/>
                  <a:gd name="T26" fmla="*/ 940 w 950"/>
                  <a:gd name="T27" fmla="*/ 0 h 587"/>
                  <a:gd name="T28" fmla="*/ 949 w 950"/>
                  <a:gd name="T29" fmla="*/ 10 h 587"/>
                  <a:gd name="T30" fmla="*/ 949 w 950"/>
                  <a:gd name="T31" fmla="*/ 576 h 587"/>
                  <a:gd name="T32" fmla="*/ 949 w 950"/>
                  <a:gd name="T33" fmla="*/ 576 h 587"/>
                  <a:gd name="T34" fmla="*/ 940 w 950"/>
                  <a:gd name="T3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0" h="587">
                    <a:moveTo>
                      <a:pt x="18" y="567"/>
                    </a:moveTo>
                    <a:lnTo>
                      <a:pt x="930" y="567"/>
                    </a:lnTo>
                    <a:lnTo>
                      <a:pt x="930" y="19"/>
                    </a:lnTo>
                    <a:lnTo>
                      <a:pt x="18" y="19"/>
                    </a:lnTo>
                    <a:lnTo>
                      <a:pt x="18" y="567"/>
                    </a:lnTo>
                    <a:close/>
                    <a:moveTo>
                      <a:pt x="940" y="586"/>
                    </a:moveTo>
                    <a:lnTo>
                      <a:pt x="9" y="586"/>
                    </a:lnTo>
                    <a:lnTo>
                      <a:pt x="9" y="586"/>
                    </a:lnTo>
                    <a:cubicBezTo>
                      <a:pt x="4" y="586"/>
                      <a:pt x="0" y="582"/>
                      <a:pt x="0" y="57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0" y="0"/>
                    </a:lnTo>
                    <a:lnTo>
                      <a:pt x="940" y="0"/>
                    </a:lnTo>
                    <a:cubicBezTo>
                      <a:pt x="945" y="0"/>
                      <a:pt x="949" y="4"/>
                      <a:pt x="949" y="10"/>
                    </a:cubicBezTo>
                    <a:lnTo>
                      <a:pt x="949" y="576"/>
                    </a:lnTo>
                    <a:lnTo>
                      <a:pt x="949" y="576"/>
                    </a:lnTo>
                    <a:cubicBezTo>
                      <a:pt x="949" y="582"/>
                      <a:pt x="945" y="586"/>
                      <a:pt x="940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79">
                <a:extLst>
                  <a:ext uri="{FF2B5EF4-FFF2-40B4-BE49-F238E27FC236}">
                    <a16:creationId xmlns:a16="http://schemas.microsoft.com/office/drawing/2014/main" id="{F7CC38BA-83A8-4AD0-8729-1BCBC72BD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9369" y="10623522"/>
                <a:ext cx="572972" cy="15698"/>
              </a:xfrm>
              <a:custGeom>
                <a:avLst/>
                <a:gdLst>
                  <a:gd name="T0" fmla="*/ 633 w 644"/>
                  <a:gd name="T1" fmla="*/ 18 h 19"/>
                  <a:gd name="T2" fmla="*/ 9 w 644"/>
                  <a:gd name="T3" fmla="*/ 18 h 19"/>
                  <a:gd name="T4" fmla="*/ 9 w 644"/>
                  <a:gd name="T5" fmla="*/ 18 h 19"/>
                  <a:gd name="T6" fmla="*/ 0 w 644"/>
                  <a:gd name="T7" fmla="*/ 9 h 19"/>
                  <a:gd name="T8" fmla="*/ 0 w 644"/>
                  <a:gd name="T9" fmla="*/ 9 h 19"/>
                  <a:gd name="T10" fmla="*/ 9 w 644"/>
                  <a:gd name="T11" fmla="*/ 0 h 19"/>
                  <a:gd name="T12" fmla="*/ 633 w 644"/>
                  <a:gd name="T13" fmla="*/ 0 h 19"/>
                  <a:gd name="T14" fmla="*/ 633 w 644"/>
                  <a:gd name="T15" fmla="*/ 0 h 19"/>
                  <a:gd name="T16" fmla="*/ 643 w 644"/>
                  <a:gd name="T17" fmla="*/ 9 h 19"/>
                  <a:gd name="T18" fmla="*/ 643 w 644"/>
                  <a:gd name="T19" fmla="*/ 9 h 19"/>
                  <a:gd name="T20" fmla="*/ 633 w 64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4" h="19">
                    <a:moveTo>
                      <a:pt x="633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33" y="0"/>
                    </a:lnTo>
                    <a:lnTo>
                      <a:pt x="633" y="0"/>
                    </a:lnTo>
                    <a:cubicBezTo>
                      <a:pt x="639" y="0"/>
                      <a:pt x="643" y="4"/>
                      <a:pt x="643" y="9"/>
                    </a:cubicBezTo>
                    <a:lnTo>
                      <a:pt x="643" y="9"/>
                    </a:lnTo>
                    <a:cubicBezTo>
                      <a:pt x="643" y="14"/>
                      <a:pt x="639" y="18"/>
                      <a:pt x="63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8" name="Group 327">
              <a:extLst>
                <a:ext uri="{FF2B5EF4-FFF2-40B4-BE49-F238E27FC236}">
                  <a16:creationId xmlns:a16="http://schemas.microsoft.com/office/drawing/2014/main" id="{7F8D2039-7E0C-4948-9150-C3ECC9BB16EA}"/>
                </a:ext>
              </a:extLst>
            </p:cNvPr>
            <p:cNvGrpSpPr/>
            <p:nvPr/>
          </p:nvGrpSpPr>
          <p:grpSpPr>
            <a:xfrm>
              <a:off x="14461648" y="4972294"/>
              <a:ext cx="8056926" cy="2083892"/>
              <a:chOff x="14461648" y="4972294"/>
              <a:chExt cx="8056926" cy="2083892"/>
            </a:xfrm>
          </p:grpSpPr>
          <p:sp>
            <p:nvSpPr>
              <p:cNvPr id="329" name="Freeform 180">
                <a:extLst>
                  <a:ext uri="{FF2B5EF4-FFF2-40B4-BE49-F238E27FC236}">
                    <a16:creationId xmlns:a16="http://schemas.microsoft.com/office/drawing/2014/main" id="{98454EC0-26B2-44D1-BEC4-C4DBB5010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4129" y="5031163"/>
                <a:ext cx="1051756" cy="86338"/>
              </a:xfrm>
              <a:custGeom>
                <a:avLst/>
                <a:gdLst>
                  <a:gd name="T0" fmla="*/ 1135 w 1183"/>
                  <a:gd name="T1" fmla="*/ 95 h 96"/>
                  <a:gd name="T2" fmla="*/ 591 w 1183"/>
                  <a:gd name="T3" fmla="*/ 95 h 96"/>
                  <a:gd name="T4" fmla="*/ 47 w 1183"/>
                  <a:gd name="T5" fmla="*/ 95 h 96"/>
                  <a:gd name="T6" fmla="*/ 47 w 1183"/>
                  <a:gd name="T7" fmla="*/ 95 h 96"/>
                  <a:gd name="T8" fmla="*/ 14 w 1183"/>
                  <a:gd name="T9" fmla="*/ 81 h 96"/>
                  <a:gd name="T10" fmla="*/ 14 w 1183"/>
                  <a:gd name="T11" fmla="*/ 81 h 96"/>
                  <a:gd name="T12" fmla="*/ 0 w 1183"/>
                  <a:gd name="T13" fmla="*/ 48 h 96"/>
                  <a:gd name="T14" fmla="*/ 0 w 1183"/>
                  <a:gd name="T15" fmla="*/ 48 h 96"/>
                  <a:gd name="T16" fmla="*/ 14 w 1183"/>
                  <a:gd name="T17" fmla="*/ 15 h 96"/>
                  <a:gd name="T18" fmla="*/ 14 w 1183"/>
                  <a:gd name="T19" fmla="*/ 15 h 96"/>
                  <a:gd name="T20" fmla="*/ 47 w 1183"/>
                  <a:gd name="T21" fmla="*/ 0 h 96"/>
                  <a:gd name="T22" fmla="*/ 591 w 1183"/>
                  <a:gd name="T23" fmla="*/ 0 h 96"/>
                  <a:gd name="T24" fmla="*/ 1135 w 1183"/>
                  <a:gd name="T25" fmla="*/ 0 h 96"/>
                  <a:gd name="T26" fmla="*/ 1135 w 1183"/>
                  <a:gd name="T27" fmla="*/ 0 h 96"/>
                  <a:gd name="T28" fmla="*/ 1169 w 1183"/>
                  <a:gd name="T29" fmla="*/ 15 h 96"/>
                  <a:gd name="T30" fmla="*/ 1169 w 1183"/>
                  <a:gd name="T31" fmla="*/ 15 h 96"/>
                  <a:gd name="T32" fmla="*/ 1182 w 1183"/>
                  <a:gd name="T33" fmla="*/ 48 h 96"/>
                  <a:gd name="T34" fmla="*/ 1182 w 1183"/>
                  <a:gd name="T35" fmla="*/ 48 h 96"/>
                  <a:gd name="T36" fmla="*/ 1169 w 1183"/>
                  <a:gd name="T37" fmla="*/ 81 h 96"/>
                  <a:gd name="T38" fmla="*/ 1169 w 1183"/>
                  <a:gd name="T39" fmla="*/ 81 h 96"/>
                  <a:gd name="T40" fmla="*/ 1135 w 1183"/>
                  <a:gd name="T41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83" h="96">
                    <a:moveTo>
                      <a:pt x="1135" y="95"/>
                    </a:moveTo>
                    <a:lnTo>
                      <a:pt x="591" y="95"/>
                    </a:lnTo>
                    <a:lnTo>
                      <a:pt x="47" y="95"/>
                    </a:lnTo>
                    <a:lnTo>
                      <a:pt x="47" y="95"/>
                    </a:lnTo>
                    <a:cubicBezTo>
                      <a:pt x="34" y="95"/>
                      <a:pt x="22" y="90"/>
                      <a:pt x="14" y="81"/>
                    </a:cubicBezTo>
                    <a:lnTo>
                      <a:pt x="14" y="81"/>
                    </a:lnTo>
                    <a:cubicBezTo>
                      <a:pt x="5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4"/>
                      <a:pt x="5" y="23"/>
                      <a:pt x="14" y="15"/>
                    </a:cubicBezTo>
                    <a:lnTo>
                      <a:pt x="14" y="15"/>
                    </a:lnTo>
                    <a:cubicBezTo>
                      <a:pt x="22" y="6"/>
                      <a:pt x="34" y="0"/>
                      <a:pt x="47" y="0"/>
                    </a:cubicBezTo>
                    <a:lnTo>
                      <a:pt x="591" y="0"/>
                    </a:lnTo>
                    <a:lnTo>
                      <a:pt x="1135" y="0"/>
                    </a:lnTo>
                    <a:lnTo>
                      <a:pt x="1135" y="0"/>
                    </a:lnTo>
                    <a:cubicBezTo>
                      <a:pt x="1148" y="0"/>
                      <a:pt x="1160" y="6"/>
                      <a:pt x="1169" y="15"/>
                    </a:cubicBezTo>
                    <a:lnTo>
                      <a:pt x="1169" y="15"/>
                    </a:lnTo>
                    <a:cubicBezTo>
                      <a:pt x="1177" y="23"/>
                      <a:pt x="1182" y="34"/>
                      <a:pt x="1182" y="48"/>
                    </a:cubicBezTo>
                    <a:lnTo>
                      <a:pt x="1182" y="48"/>
                    </a:lnTo>
                    <a:cubicBezTo>
                      <a:pt x="1182" y="61"/>
                      <a:pt x="1177" y="73"/>
                      <a:pt x="1169" y="81"/>
                    </a:cubicBezTo>
                    <a:lnTo>
                      <a:pt x="1169" y="81"/>
                    </a:lnTo>
                    <a:cubicBezTo>
                      <a:pt x="1160" y="90"/>
                      <a:pt x="1148" y="95"/>
                      <a:pt x="1135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81">
                <a:extLst>
                  <a:ext uri="{FF2B5EF4-FFF2-40B4-BE49-F238E27FC236}">
                    <a16:creationId xmlns:a16="http://schemas.microsoft.com/office/drawing/2014/main" id="{4743B720-7859-457C-A454-B168CAF77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6280" y="5023314"/>
                <a:ext cx="1071377" cy="102036"/>
              </a:xfrm>
              <a:custGeom>
                <a:avLst/>
                <a:gdLst>
                  <a:gd name="T0" fmla="*/ 56 w 1202"/>
                  <a:gd name="T1" fmla="*/ 18 h 114"/>
                  <a:gd name="T2" fmla="*/ 56 w 1202"/>
                  <a:gd name="T3" fmla="*/ 18 h 114"/>
                  <a:gd name="T4" fmla="*/ 29 w 1202"/>
                  <a:gd name="T5" fmla="*/ 30 h 114"/>
                  <a:gd name="T6" fmla="*/ 29 w 1202"/>
                  <a:gd name="T7" fmla="*/ 30 h 114"/>
                  <a:gd name="T8" fmla="*/ 17 w 1202"/>
                  <a:gd name="T9" fmla="*/ 57 h 114"/>
                  <a:gd name="T10" fmla="*/ 17 w 1202"/>
                  <a:gd name="T11" fmla="*/ 57 h 114"/>
                  <a:gd name="T12" fmla="*/ 29 w 1202"/>
                  <a:gd name="T13" fmla="*/ 83 h 114"/>
                  <a:gd name="T14" fmla="*/ 29 w 1202"/>
                  <a:gd name="T15" fmla="*/ 83 h 114"/>
                  <a:gd name="T16" fmla="*/ 56 w 1202"/>
                  <a:gd name="T17" fmla="*/ 94 h 114"/>
                  <a:gd name="T18" fmla="*/ 1144 w 1202"/>
                  <a:gd name="T19" fmla="*/ 94 h 114"/>
                  <a:gd name="T20" fmla="*/ 1144 w 1202"/>
                  <a:gd name="T21" fmla="*/ 94 h 114"/>
                  <a:gd name="T22" fmla="*/ 1171 w 1202"/>
                  <a:gd name="T23" fmla="*/ 83 h 114"/>
                  <a:gd name="T24" fmla="*/ 1171 w 1202"/>
                  <a:gd name="T25" fmla="*/ 83 h 114"/>
                  <a:gd name="T26" fmla="*/ 1182 w 1202"/>
                  <a:gd name="T27" fmla="*/ 57 h 114"/>
                  <a:gd name="T28" fmla="*/ 1182 w 1202"/>
                  <a:gd name="T29" fmla="*/ 57 h 114"/>
                  <a:gd name="T30" fmla="*/ 1171 w 1202"/>
                  <a:gd name="T31" fmla="*/ 30 h 114"/>
                  <a:gd name="T32" fmla="*/ 1171 w 1202"/>
                  <a:gd name="T33" fmla="*/ 30 h 114"/>
                  <a:gd name="T34" fmla="*/ 1144 w 1202"/>
                  <a:gd name="T35" fmla="*/ 18 h 114"/>
                  <a:gd name="T36" fmla="*/ 56 w 1202"/>
                  <a:gd name="T37" fmla="*/ 18 h 114"/>
                  <a:gd name="T38" fmla="*/ 1144 w 1202"/>
                  <a:gd name="T39" fmla="*/ 113 h 114"/>
                  <a:gd name="T40" fmla="*/ 56 w 1202"/>
                  <a:gd name="T41" fmla="*/ 113 h 114"/>
                  <a:gd name="T42" fmla="*/ 56 w 1202"/>
                  <a:gd name="T43" fmla="*/ 113 h 114"/>
                  <a:gd name="T44" fmla="*/ 16 w 1202"/>
                  <a:gd name="T45" fmla="*/ 96 h 114"/>
                  <a:gd name="T46" fmla="*/ 16 w 1202"/>
                  <a:gd name="T47" fmla="*/ 96 h 114"/>
                  <a:gd name="T48" fmla="*/ 0 w 1202"/>
                  <a:gd name="T49" fmla="*/ 57 h 114"/>
                  <a:gd name="T50" fmla="*/ 0 w 1202"/>
                  <a:gd name="T51" fmla="*/ 57 h 114"/>
                  <a:gd name="T52" fmla="*/ 16 w 1202"/>
                  <a:gd name="T53" fmla="*/ 17 h 114"/>
                  <a:gd name="T54" fmla="*/ 16 w 1202"/>
                  <a:gd name="T55" fmla="*/ 17 h 114"/>
                  <a:gd name="T56" fmla="*/ 56 w 1202"/>
                  <a:gd name="T57" fmla="*/ 0 h 114"/>
                  <a:gd name="T58" fmla="*/ 1144 w 1202"/>
                  <a:gd name="T59" fmla="*/ 0 h 114"/>
                  <a:gd name="T60" fmla="*/ 1144 w 1202"/>
                  <a:gd name="T61" fmla="*/ 0 h 114"/>
                  <a:gd name="T62" fmla="*/ 1184 w 1202"/>
                  <a:gd name="T63" fmla="*/ 17 h 114"/>
                  <a:gd name="T64" fmla="*/ 1184 w 1202"/>
                  <a:gd name="T65" fmla="*/ 17 h 114"/>
                  <a:gd name="T66" fmla="*/ 1201 w 1202"/>
                  <a:gd name="T67" fmla="*/ 57 h 114"/>
                  <a:gd name="T68" fmla="*/ 1201 w 1202"/>
                  <a:gd name="T69" fmla="*/ 57 h 114"/>
                  <a:gd name="T70" fmla="*/ 1184 w 1202"/>
                  <a:gd name="T71" fmla="*/ 96 h 114"/>
                  <a:gd name="T72" fmla="*/ 1184 w 1202"/>
                  <a:gd name="T73" fmla="*/ 96 h 114"/>
                  <a:gd name="T74" fmla="*/ 1144 w 1202"/>
                  <a:gd name="T75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02" h="114">
                    <a:moveTo>
                      <a:pt x="56" y="18"/>
                    </a:moveTo>
                    <a:lnTo>
                      <a:pt x="56" y="18"/>
                    </a:lnTo>
                    <a:cubicBezTo>
                      <a:pt x="46" y="18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2" y="37"/>
                      <a:pt x="17" y="47"/>
                      <a:pt x="17" y="57"/>
                    </a:cubicBezTo>
                    <a:lnTo>
                      <a:pt x="17" y="57"/>
                    </a:lnTo>
                    <a:cubicBezTo>
                      <a:pt x="17" y="67"/>
                      <a:pt x="22" y="77"/>
                      <a:pt x="29" y="83"/>
                    </a:cubicBezTo>
                    <a:lnTo>
                      <a:pt x="29" y="83"/>
                    </a:lnTo>
                    <a:cubicBezTo>
                      <a:pt x="36" y="90"/>
                      <a:pt x="46" y="94"/>
                      <a:pt x="56" y="94"/>
                    </a:cubicBezTo>
                    <a:lnTo>
                      <a:pt x="1144" y="94"/>
                    </a:lnTo>
                    <a:lnTo>
                      <a:pt x="1144" y="94"/>
                    </a:lnTo>
                    <a:cubicBezTo>
                      <a:pt x="1155" y="94"/>
                      <a:pt x="1164" y="90"/>
                      <a:pt x="1171" y="83"/>
                    </a:cubicBezTo>
                    <a:lnTo>
                      <a:pt x="1171" y="83"/>
                    </a:lnTo>
                    <a:cubicBezTo>
                      <a:pt x="1178" y="77"/>
                      <a:pt x="1182" y="67"/>
                      <a:pt x="1182" y="57"/>
                    </a:cubicBezTo>
                    <a:lnTo>
                      <a:pt x="1182" y="57"/>
                    </a:lnTo>
                    <a:cubicBezTo>
                      <a:pt x="1182" y="47"/>
                      <a:pt x="1178" y="37"/>
                      <a:pt x="1171" y="30"/>
                    </a:cubicBezTo>
                    <a:lnTo>
                      <a:pt x="1171" y="30"/>
                    </a:lnTo>
                    <a:cubicBezTo>
                      <a:pt x="1164" y="23"/>
                      <a:pt x="1155" y="18"/>
                      <a:pt x="1144" y="18"/>
                    </a:cubicBezTo>
                    <a:lnTo>
                      <a:pt x="56" y="18"/>
                    </a:lnTo>
                    <a:close/>
                    <a:moveTo>
                      <a:pt x="1144" y="113"/>
                    </a:moveTo>
                    <a:lnTo>
                      <a:pt x="56" y="113"/>
                    </a:lnTo>
                    <a:lnTo>
                      <a:pt x="56" y="113"/>
                    </a:lnTo>
                    <a:cubicBezTo>
                      <a:pt x="40" y="113"/>
                      <a:pt x="27" y="107"/>
                      <a:pt x="16" y="96"/>
                    </a:cubicBezTo>
                    <a:lnTo>
                      <a:pt x="16" y="96"/>
                    </a:lnTo>
                    <a:cubicBezTo>
                      <a:pt x="5" y="86"/>
                      <a:pt x="0" y="71"/>
                      <a:pt x="0" y="57"/>
                    </a:cubicBezTo>
                    <a:lnTo>
                      <a:pt x="0" y="57"/>
                    </a:lnTo>
                    <a:cubicBezTo>
                      <a:pt x="0" y="41"/>
                      <a:pt x="5" y="27"/>
                      <a:pt x="16" y="17"/>
                    </a:cubicBezTo>
                    <a:lnTo>
                      <a:pt x="16" y="17"/>
                    </a:lnTo>
                    <a:cubicBezTo>
                      <a:pt x="27" y="5"/>
                      <a:pt x="40" y="0"/>
                      <a:pt x="56" y="0"/>
                    </a:cubicBezTo>
                    <a:lnTo>
                      <a:pt x="1144" y="0"/>
                    </a:lnTo>
                    <a:lnTo>
                      <a:pt x="1144" y="0"/>
                    </a:lnTo>
                    <a:cubicBezTo>
                      <a:pt x="1159" y="0"/>
                      <a:pt x="1173" y="5"/>
                      <a:pt x="1184" y="17"/>
                    </a:cubicBezTo>
                    <a:lnTo>
                      <a:pt x="1184" y="17"/>
                    </a:lnTo>
                    <a:cubicBezTo>
                      <a:pt x="1195" y="27"/>
                      <a:pt x="1201" y="41"/>
                      <a:pt x="1201" y="57"/>
                    </a:cubicBezTo>
                    <a:lnTo>
                      <a:pt x="1201" y="57"/>
                    </a:lnTo>
                    <a:cubicBezTo>
                      <a:pt x="1201" y="71"/>
                      <a:pt x="1195" y="86"/>
                      <a:pt x="1184" y="96"/>
                    </a:cubicBezTo>
                    <a:lnTo>
                      <a:pt x="1184" y="96"/>
                    </a:lnTo>
                    <a:cubicBezTo>
                      <a:pt x="1173" y="107"/>
                      <a:pt x="1159" y="113"/>
                      <a:pt x="1144" y="1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82">
                <a:extLst>
                  <a:ext uri="{FF2B5EF4-FFF2-40B4-BE49-F238E27FC236}">
                    <a16:creationId xmlns:a16="http://schemas.microsoft.com/office/drawing/2014/main" id="{E054B6A9-B64D-40FD-9425-A10773C62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4129" y="5274479"/>
                <a:ext cx="2048570" cy="86338"/>
              </a:xfrm>
              <a:custGeom>
                <a:avLst/>
                <a:gdLst>
                  <a:gd name="T0" fmla="*/ 2253 w 2301"/>
                  <a:gd name="T1" fmla="*/ 95 h 96"/>
                  <a:gd name="T2" fmla="*/ 1150 w 2301"/>
                  <a:gd name="T3" fmla="*/ 95 h 96"/>
                  <a:gd name="T4" fmla="*/ 47 w 2301"/>
                  <a:gd name="T5" fmla="*/ 95 h 96"/>
                  <a:gd name="T6" fmla="*/ 47 w 2301"/>
                  <a:gd name="T7" fmla="*/ 95 h 96"/>
                  <a:gd name="T8" fmla="*/ 14 w 2301"/>
                  <a:gd name="T9" fmla="*/ 81 h 96"/>
                  <a:gd name="T10" fmla="*/ 14 w 2301"/>
                  <a:gd name="T11" fmla="*/ 81 h 96"/>
                  <a:gd name="T12" fmla="*/ 0 w 2301"/>
                  <a:gd name="T13" fmla="*/ 46 h 96"/>
                  <a:gd name="T14" fmla="*/ 0 w 2301"/>
                  <a:gd name="T15" fmla="*/ 46 h 96"/>
                  <a:gd name="T16" fmla="*/ 14 w 2301"/>
                  <a:gd name="T17" fmla="*/ 13 h 96"/>
                  <a:gd name="T18" fmla="*/ 14 w 2301"/>
                  <a:gd name="T19" fmla="*/ 13 h 96"/>
                  <a:gd name="T20" fmla="*/ 47 w 2301"/>
                  <a:gd name="T21" fmla="*/ 0 h 96"/>
                  <a:gd name="T22" fmla="*/ 1150 w 2301"/>
                  <a:gd name="T23" fmla="*/ 0 h 96"/>
                  <a:gd name="T24" fmla="*/ 2253 w 2301"/>
                  <a:gd name="T25" fmla="*/ 0 h 96"/>
                  <a:gd name="T26" fmla="*/ 2253 w 2301"/>
                  <a:gd name="T27" fmla="*/ 0 h 96"/>
                  <a:gd name="T28" fmla="*/ 2287 w 2301"/>
                  <a:gd name="T29" fmla="*/ 13 h 96"/>
                  <a:gd name="T30" fmla="*/ 2287 w 2301"/>
                  <a:gd name="T31" fmla="*/ 13 h 96"/>
                  <a:gd name="T32" fmla="*/ 2300 w 2301"/>
                  <a:gd name="T33" fmla="*/ 46 h 96"/>
                  <a:gd name="T34" fmla="*/ 2300 w 2301"/>
                  <a:gd name="T35" fmla="*/ 46 h 96"/>
                  <a:gd name="T36" fmla="*/ 2287 w 2301"/>
                  <a:gd name="T37" fmla="*/ 81 h 96"/>
                  <a:gd name="T38" fmla="*/ 2287 w 2301"/>
                  <a:gd name="T39" fmla="*/ 81 h 96"/>
                  <a:gd name="T40" fmla="*/ 2253 w 2301"/>
                  <a:gd name="T41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01" h="96">
                    <a:moveTo>
                      <a:pt x="2253" y="95"/>
                    </a:moveTo>
                    <a:lnTo>
                      <a:pt x="1150" y="95"/>
                    </a:lnTo>
                    <a:lnTo>
                      <a:pt x="47" y="95"/>
                    </a:lnTo>
                    <a:lnTo>
                      <a:pt x="47" y="95"/>
                    </a:lnTo>
                    <a:cubicBezTo>
                      <a:pt x="34" y="95"/>
                      <a:pt x="22" y="89"/>
                      <a:pt x="14" y="81"/>
                    </a:cubicBezTo>
                    <a:lnTo>
                      <a:pt x="14" y="81"/>
                    </a:lnTo>
                    <a:cubicBezTo>
                      <a:pt x="5" y="72"/>
                      <a:pt x="0" y="60"/>
                      <a:pt x="0" y="46"/>
                    </a:cubicBezTo>
                    <a:lnTo>
                      <a:pt x="0" y="46"/>
                    </a:lnTo>
                    <a:cubicBezTo>
                      <a:pt x="0" y="34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2" y="4"/>
                      <a:pt x="34" y="0"/>
                      <a:pt x="47" y="0"/>
                    </a:cubicBezTo>
                    <a:lnTo>
                      <a:pt x="1150" y="0"/>
                    </a:lnTo>
                    <a:lnTo>
                      <a:pt x="2253" y="0"/>
                    </a:lnTo>
                    <a:lnTo>
                      <a:pt x="2253" y="0"/>
                    </a:lnTo>
                    <a:cubicBezTo>
                      <a:pt x="2266" y="0"/>
                      <a:pt x="2278" y="4"/>
                      <a:pt x="2287" y="13"/>
                    </a:cubicBezTo>
                    <a:lnTo>
                      <a:pt x="2287" y="13"/>
                    </a:lnTo>
                    <a:cubicBezTo>
                      <a:pt x="2296" y="22"/>
                      <a:pt x="2300" y="34"/>
                      <a:pt x="2300" y="46"/>
                    </a:cubicBezTo>
                    <a:lnTo>
                      <a:pt x="2300" y="46"/>
                    </a:lnTo>
                    <a:cubicBezTo>
                      <a:pt x="2300" y="60"/>
                      <a:pt x="2296" y="72"/>
                      <a:pt x="2287" y="81"/>
                    </a:cubicBezTo>
                    <a:lnTo>
                      <a:pt x="2287" y="81"/>
                    </a:lnTo>
                    <a:cubicBezTo>
                      <a:pt x="2278" y="89"/>
                      <a:pt x="2266" y="95"/>
                      <a:pt x="2253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83">
                <a:extLst>
                  <a:ext uri="{FF2B5EF4-FFF2-40B4-BE49-F238E27FC236}">
                    <a16:creationId xmlns:a16="http://schemas.microsoft.com/office/drawing/2014/main" id="{1D85DE4B-78DC-4931-888C-58047C97E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6280" y="5266631"/>
                <a:ext cx="2064268" cy="102036"/>
              </a:xfrm>
              <a:custGeom>
                <a:avLst/>
                <a:gdLst>
                  <a:gd name="T0" fmla="*/ 56 w 2320"/>
                  <a:gd name="T1" fmla="*/ 19 h 115"/>
                  <a:gd name="T2" fmla="*/ 56 w 2320"/>
                  <a:gd name="T3" fmla="*/ 19 h 115"/>
                  <a:gd name="T4" fmla="*/ 29 w 2320"/>
                  <a:gd name="T5" fmla="*/ 30 h 115"/>
                  <a:gd name="T6" fmla="*/ 29 w 2320"/>
                  <a:gd name="T7" fmla="*/ 30 h 115"/>
                  <a:gd name="T8" fmla="*/ 17 w 2320"/>
                  <a:gd name="T9" fmla="*/ 56 h 115"/>
                  <a:gd name="T10" fmla="*/ 17 w 2320"/>
                  <a:gd name="T11" fmla="*/ 56 h 115"/>
                  <a:gd name="T12" fmla="*/ 29 w 2320"/>
                  <a:gd name="T13" fmla="*/ 84 h 115"/>
                  <a:gd name="T14" fmla="*/ 29 w 2320"/>
                  <a:gd name="T15" fmla="*/ 84 h 115"/>
                  <a:gd name="T16" fmla="*/ 56 w 2320"/>
                  <a:gd name="T17" fmla="*/ 95 h 115"/>
                  <a:gd name="T18" fmla="*/ 2262 w 2320"/>
                  <a:gd name="T19" fmla="*/ 95 h 115"/>
                  <a:gd name="T20" fmla="*/ 2262 w 2320"/>
                  <a:gd name="T21" fmla="*/ 95 h 115"/>
                  <a:gd name="T22" fmla="*/ 2289 w 2320"/>
                  <a:gd name="T23" fmla="*/ 84 h 115"/>
                  <a:gd name="T24" fmla="*/ 2289 w 2320"/>
                  <a:gd name="T25" fmla="*/ 84 h 115"/>
                  <a:gd name="T26" fmla="*/ 2300 w 2320"/>
                  <a:gd name="T27" fmla="*/ 56 h 115"/>
                  <a:gd name="T28" fmla="*/ 2300 w 2320"/>
                  <a:gd name="T29" fmla="*/ 56 h 115"/>
                  <a:gd name="T30" fmla="*/ 2289 w 2320"/>
                  <a:gd name="T31" fmla="*/ 30 h 115"/>
                  <a:gd name="T32" fmla="*/ 2289 w 2320"/>
                  <a:gd name="T33" fmla="*/ 30 h 115"/>
                  <a:gd name="T34" fmla="*/ 2262 w 2320"/>
                  <a:gd name="T35" fmla="*/ 19 h 115"/>
                  <a:gd name="T36" fmla="*/ 56 w 2320"/>
                  <a:gd name="T37" fmla="*/ 19 h 115"/>
                  <a:gd name="T38" fmla="*/ 2262 w 2320"/>
                  <a:gd name="T39" fmla="*/ 114 h 115"/>
                  <a:gd name="T40" fmla="*/ 56 w 2320"/>
                  <a:gd name="T41" fmla="*/ 114 h 115"/>
                  <a:gd name="T42" fmla="*/ 56 w 2320"/>
                  <a:gd name="T43" fmla="*/ 114 h 115"/>
                  <a:gd name="T44" fmla="*/ 16 w 2320"/>
                  <a:gd name="T45" fmla="*/ 97 h 115"/>
                  <a:gd name="T46" fmla="*/ 16 w 2320"/>
                  <a:gd name="T47" fmla="*/ 97 h 115"/>
                  <a:gd name="T48" fmla="*/ 0 w 2320"/>
                  <a:gd name="T49" fmla="*/ 56 h 115"/>
                  <a:gd name="T50" fmla="*/ 0 w 2320"/>
                  <a:gd name="T51" fmla="*/ 56 h 115"/>
                  <a:gd name="T52" fmla="*/ 16 w 2320"/>
                  <a:gd name="T53" fmla="*/ 17 h 115"/>
                  <a:gd name="T54" fmla="*/ 16 w 2320"/>
                  <a:gd name="T55" fmla="*/ 17 h 115"/>
                  <a:gd name="T56" fmla="*/ 56 w 2320"/>
                  <a:gd name="T57" fmla="*/ 0 h 115"/>
                  <a:gd name="T58" fmla="*/ 2262 w 2320"/>
                  <a:gd name="T59" fmla="*/ 0 h 115"/>
                  <a:gd name="T60" fmla="*/ 2262 w 2320"/>
                  <a:gd name="T61" fmla="*/ 0 h 115"/>
                  <a:gd name="T62" fmla="*/ 2302 w 2320"/>
                  <a:gd name="T63" fmla="*/ 17 h 115"/>
                  <a:gd name="T64" fmla="*/ 2302 w 2320"/>
                  <a:gd name="T65" fmla="*/ 17 h 115"/>
                  <a:gd name="T66" fmla="*/ 2319 w 2320"/>
                  <a:gd name="T67" fmla="*/ 56 h 115"/>
                  <a:gd name="T68" fmla="*/ 2319 w 2320"/>
                  <a:gd name="T69" fmla="*/ 56 h 115"/>
                  <a:gd name="T70" fmla="*/ 2302 w 2320"/>
                  <a:gd name="T71" fmla="*/ 97 h 115"/>
                  <a:gd name="T72" fmla="*/ 2302 w 2320"/>
                  <a:gd name="T73" fmla="*/ 97 h 115"/>
                  <a:gd name="T74" fmla="*/ 2262 w 2320"/>
                  <a:gd name="T75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20" h="115">
                    <a:moveTo>
                      <a:pt x="56" y="19"/>
                    </a:moveTo>
                    <a:lnTo>
                      <a:pt x="56" y="19"/>
                    </a:lnTo>
                    <a:cubicBezTo>
                      <a:pt x="46" y="19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2" y="37"/>
                      <a:pt x="17" y="47"/>
                      <a:pt x="17" y="56"/>
                    </a:cubicBezTo>
                    <a:lnTo>
                      <a:pt x="17" y="56"/>
                    </a:lnTo>
                    <a:cubicBezTo>
                      <a:pt x="17" y="67"/>
                      <a:pt x="22" y="76"/>
                      <a:pt x="29" y="84"/>
                    </a:cubicBezTo>
                    <a:lnTo>
                      <a:pt x="29" y="84"/>
                    </a:lnTo>
                    <a:cubicBezTo>
                      <a:pt x="36" y="91"/>
                      <a:pt x="46" y="95"/>
                      <a:pt x="56" y="95"/>
                    </a:cubicBezTo>
                    <a:lnTo>
                      <a:pt x="2262" y="95"/>
                    </a:lnTo>
                    <a:lnTo>
                      <a:pt x="2262" y="95"/>
                    </a:lnTo>
                    <a:cubicBezTo>
                      <a:pt x="2272" y="95"/>
                      <a:pt x="2282" y="91"/>
                      <a:pt x="2289" y="84"/>
                    </a:cubicBezTo>
                    <a:lnTo>
                      <a:pt x="2289" y="84"/>
                    </a:lnTo>
                    <a:cubicBezTo>
                      <a:pt x="2296" y="76"/>
                      <a:pt x="2300" y="67"/>
                      <a:pt x="2300" y="56"/>
                    </a:cubicBezTo>
                    <a:lnTo>
                      <a:pt x="2300" y="56"/>
                    </a:lnTo>
                    <a:cubicBezTo>
                      <a:pt x="2300" y="47"/>
                      <a:pt x="2296" y="37"/>
                      <a:pt x="2289" y="30"/>
                    </a:cubicBezTo>
                    <a:lnTo>
                      <a:pt x="2289" y="30"/>
                    </a:lnTo>
                    <a:cubicBezTo>
                      <a:pt x="2282" y="23"/>
                      <a:pt x="2272" y="19"/>
                      <a:pt x="2262" y="19"/>
                    </a:cubicBezTo>
                    <a:lnTo>
                      <a:pt x="56" y="19"/>
                    </a:lnTo>
                    <a:close/>
                    <a:moveTo>
                      <a:pt x="2262" y="114"/>
                    </a:moveTo>
                    <a:lnTo>
                      <a:pt x="56" y="114"/>
                    </a:lnTo>
                    <a:lnTo>
                      <a:pt x="56" y="114"/>
                    </a:lnTo>
                    <a:cubicBezTo>
                      <a:pt x="40" y="114"/>
                      <a:pt x="27" y="108"/>
                      <a:pt x="16" y="97"/>
                    </a:cubicBezTo>
                    <a:lnTo>
                      <a:pt x="16" y="97"/>
                    </a:lnTo>
                    <a:cubicBezTo>
                      <a:pt x="5" y="86"/>
                      <a:pt x="0" y="72"/>
                      <a:pt x="0" y="56"/>
                    </a:cubicBezTo>
                    <a:lnTo>
                      <a:pt x="0" y="56"/>
                    </a:lnTo>
                    <a:cubicBezTo>
                      <a:pt x="0" y="42"/>
                      <a:pt x="5" y="27"/>
                      <a:pt x="16" y="17"/>
                    </a:cubicBezTo>
                    <a:lnTo>
                      <a:pt x="16" y="17"/>
                    </a:lnTo>
                    <a:cubicBezTo>
                      <a:pt x="27" y="6"/>
                      <a:pt x="40" y="0"/>
                      <a:pt x="56" y="0"/>
                    </a:cubicBezTo>
                    <a:lnTo>
                      <a:pt x="2262" y="0"/>
                    </a:lnTo>
                    <a:lnTo>
                      <a:pt x="2262" y="0"/>
                    </a:lnTo>
                    <a:cubicBezTo>
                      <a:pt x="2277" y="0"/>
                      <a:pt x="2292" y="6"/>
                      <a:pt x="2302" y="17"/>
                    </a:cubicBezTo>
                    <a:lnTo>
                      <a:pt x="2302" y="17"/>
                    </a:lnTo>
                    <a:cubicBezTo>
                      <a:pt x="2313" y="27"/>
                      <a:pt x="2319" y="42"/>
                      <a:pt x="2319" y="56"/>
                    </a:cubicBezTo>
                    <a:lnTo>
                      <a:pt x="2319" y="56"/>
                    </a:lnTo>
                    <a:cubicBezTo>
                      <a:pt x="2319" y="72"/>
                      <a:pt x="2313" y="86"/>
                      <a:pt x="2302" y="97"/>
                    </a:cubicBezTo>
                    <a:lnTo>
                      <a:pt x="2302" y="97"/>
                    </a:lnTo>
                    <a:cubicBezTo>
                      <a:pt x="2292" y="108"/>
                      <a:pt x="2277" y="114"/>
                      <a:pt x="2262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84">
                <a:extLst>
                  <a:ext uri="{FF2B5EF4-FFF2-40B4-BE49-F238E27FC236}">
                    <a16:creationId xmlns:a16="http://schemas.microsoft.com/office/drawing/2014/main" id="{588CADB7-42DC-4B29-8AFF-568E512F4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9497" y="4980143"/>
                <a:ext cx="431691" cy="431691"/>
              </a:xfrm>
              <a:custGeom>
                <a:avLst/>
                <a:gdLst>
                  <a:gd name="T0" fmla="*/ 483 w 484"/>
                  <a:gd name="T1" fmla="*/ 241 h 484"/>
                  <a:gd name="T2" fmla="*/ 483 w 484"/>
                  <a:gd name="T3" fmla="*/ 241 h 484"/>
                  <a:gd name="T4" fmla="*/ 241 w 484"/>
                  <a:gd name="T5" fmla="*/ 483 h 484"/>
                  <a:gd name="T6" fmla="*/ 241 w 484"/>
                  <a:gd name="T7" fmla="*/ 483 h 484"/>
                  <a:gd name="T8" fmla="*/ 0 w 484"/>
                  <a:gd name="T9" fmla="*/ 241 h 484"/>
                  <a:gd name="T10" fmla="*/ 0 w 484"/>
                  <a:gd name="T11" fmla="*/ 241 h 484"/>
                  <a:gd name="T12" fmla="*/ 241 w 484"/>
                  <a:gd name="T13" fmla="*/ 0 h 484"/>
                  <a:gd name="T14" fmla="*/ 241 w 484"/>
                  <a:gd name="T15" fmla="*/ 0 h 484"/>
                  <a:gd name="T16" fmla="*/ 483 w 484"/>
                  <a:gd name="T17" fmla="*/ 241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484">
                    <a:moveTo>
                      <a:pt x="483" y="241"/>
                    </a:moveTo>
                    <a:lnTo>
                      <a:pt x="483" y="241"/>
                    </a:lnTo>
                    <a:cubicBezTo>
                      <a:pt x="483" y="374"/>
                      <a:pt x="375" y="483"/>
                      <a:pt x="241" y="483"/>
                    </a:cubicBezTo>
                    <a:lnTo>
                      <a:pt x="241" y="483"/>
                    </a:lnTo>
                    <a:cubicBezTo>
                      <a:pt x="109" y="483"/>
                      <a:pt x="0" y="374"/>
                      <a:pt x="0" y="241"/>
                    </a:cubicBezTo>
                    <a:lnTo>
                      <a:pt x="0" y="241"/>
                    </a:lnTo>
                    <a:cubicBezTo>
                      <a:pt x="0" y="108"/>
                      <a:pt x="109" y="0"/>
                      <a:pt x="241" y="0"/>
                    </a:cubicBezTo>
                    <a:lnTo>
                      <a:pt x="241" y="0"/>
                    </a:lnTo>
                    <a:cubicBezTo>
                      <a:pt x="375" y="0"/>
                      <a:pt x="483" y="108"/>
                      <a:pt x="483" y="2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85">
                <a:extLst>
                  <a:ext uri="{FF2B5EF4-FFF2-40B4-BE49-F238E27FC236}">
                    <a16:creationId xmlns:a16="http://schemas.microsoft.com/office/drawing/2014/main" id="{0C436EF6-EF4B-4B22-843D-F3F20DFB7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1648" y="4972294"/>
                <a:ext cx="447389" cy="447389"/>
              </a:xfrm>
              <a:custGeom>
                <a:avLst/>
                <a:gdLst>
                  <a:gd name="T0" fmla="*/ 250 w 503"/>
                  <a:gd name="T1" fmla="*/ 18 h 502"/>
                  <a:gd name="T2" fmla="*/ 250 w 503"/>
                  <a:gd name="T3" fmla="*/ 18 h 502"/>
                  <a:gd name="T4" fmla="*/ 19 w 503"/>
                  <a:gd name="T5" fmla="*/ 251 h 502"/>
                  <a:gd name="T6" fmla="*/ 19 w 503"/>
                  <a:gd name="T7" fmla="*/ 251 h 502"/>
                  <a:gd name="T8" fmla="*/ 250 w 503"/>
                  <a:gd name="T9" fmla="*/ 483 h 502"/>
                  <a:gd name="T10" fmla="*/ 250 w 503"/>
                  <a:gd name="T11" fmla="*/ 483 h 502"/>
                  <a:gd name="T12" fmla="*/ 483 w 503"/>
                  <a:gd name="T13" fmla="*/ 251 h 502"/>
                  <a:gd name="T14" fmla="*/ 483 w 503"/>
                  <a:gd name="T15" fmla="*/ 251 h 502"/>
                  <a:gd name="T16" fmla="*/ 250 w 503"/>
                  <a:gd name="T17" fmla="*/ 18 h 502"/>
                  <a:gd name="T18" fmla="*/ 250 w 503"/>
                  <a:gd name="T19" fmla="*/ 501 h 502"/>
                  <a:gd name="T20" fmla="*/ 250 w 503"/>
                  <a:gd name="T21" fmla="*/ 501 h 502"/>
                  <a:gd name="T22" fmla="*/ 0 w 503"/>
                  <a:gd name="T23" fmla="*/ 251 h 502"/>
                  <a:gd name="T24" fmla="*/ 0 w 503"/>
                  <a:gd name="T25" fmla="*/ 251 h 502"/>
                  <a:gd name="T26" fmla="*/ 250 w 503"/>
                  <a:gd name="T27" fmla="*/ 0 h 502"/>
                  <a:gd name="T28" fmla="*/ 250 w 503"/>
                  <a:gd name="T29" fmla="*/ 0 h 502"/>
                  <a:gd name="T30" fmla="*/ 502 w 503"/>
                  <a:gd name="T31" fmla="*/ 251 h 502"/>
                  <a:gd name="T32" fmla="*/ 502 w 503"/>
                  <a:gd name="T33" fmla="*/ 251 h 502"/>
                  <a:gd name="T34" fmla="*/ 250 w 503"/>
                  <a:gd name="T35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3" h="502">
                    <a:moveTo>
                      <a:pt x="250" y="18"/>
                    </a:moveTo>
                    <a:lnTo>
                      <a:pt x="250" y="18"/>
                    </a:lnTo>
                    <a:cubicBezTo>
                      <a:pt x="123" y="18"/>
                      <a:pt x="19" y="123"/>
                      <a:pt x="19" y="251"/>
                    </a:cubicBezTo>
                    <a:lnTo>
                      <a:pt x="19" y="251"/>
                    </a:lnTo>
                    <a:cubicBezTo>
                      <a:pt x="19" y="379"/>
                      <a:pt x="123" y="483"/>
                      <a:pt x="250" y="483"/>
                    </a:cubicBezTo>
                    <a:lnTo>
                      <a:pt x="250" y="483"/>
                    </a:lnTo>
                    <a:cubicBezTo>
                      <a:pt x="379" y="483"/>
                      <a:pt x="483" y="379"/>
                      <a:pt x="483" y="251"/>
                    </a:cubicBezTo>
                    <a:lnTo>
                      <a:pt x="483" y="251"/>
                    </a:lnTo>
                    <a:cubicBezTo>
                      <a:pt x="483" y="123"/>
                      <a:pt x="379" y="18"/>
                      <a:pt x="250" y="18"/>
                    </a:cubicBezTo>
                    <a:close/>
                    <a:moveTo>
                      <a:pt x="250" y="501"/>
                    </a:moveTo>
                    <a:lnTo>
                      <a:pt x="250" y="501"/>
                    </a:lnTo>
                    <a:cubicBezTo>
                      <a:pt x="113" y="501"/>
                      <a:pt x="0" y="389"/>
                      <a:pt x="0" y="251"/>
                    </a:cubicBezTo>
                    <a:lnTo>
                      <a:pt x="0" y="251"/>
                    </a:lnTo>
                    <a:cubicBezTo>
                      <a:pt x="0" y="112"/>
                      <a:pt x="113" y="0"/>
                      <a:pt x="250" y="0"/>
                    </a:cubicBezTo>
                    <a:lnTo>
                      <a:pt x="250" y="0"/>
                    </a:lnTo>
                    <a:cubicBezTo>
                      <a:pt x="389" y="0"/>
                      <a:pt x="502" y="112"/>
                      <a:pt x="502" y="251"/>
                    </a:cubicBezTo>
                    <a:lnTo>
                      <a:pt x="502" y="251"/>
                    </a:lnTo>
                    <a:cubicBezTo>
                      <a:pt x="502" y="389"/>
                      <a:pt x="389" y="501"/>
                      <a:pt x="250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86">
                <a:extLst>
                  <a:ext uri="{FF2B5EF4-FFF2-40B4-BE49-F238E27FC236}">
                    <a16:creationId xmlns:a16="http://schemas.microsoft.com/office/drawing/2014/main" id="{7A355AB8-7061-4368-9593-076A9607C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1157" y="5105726"/>
                <a:ext cx="235468" cy="176602"/>
              </a:xfrm>
              <a:custGeom>
                <a:avLst/>
                <a:gdLst>
                  <a:gd name="T0" fmla="*/ 75 w 266"/>
                  <a:gd name="T1" fmla="*/ 198 h 199"/>
                  <a:gd name="T2" fmla="*/ 75 w 266"/>
                  <a:gd name="T3" fmla="*/ 198 h 199"/>
                  <a:gd name="T4" fmla="*/ 70 w 266"/>
                  <a:gd name="T5" fmla="*/ 196 h 199"/>
                  <a:gd name="T6" fmla="*/ 5 w 266"/>
                  <a:gd name="T7" fmla="*/ 131 h 199"/>
                  <a:gd name="T8" fmla="*/ 5 w 266"/>
                  <a:gd name="T9" fmla="*/ 131 h 199"/>
                  <a:gd name="T10" fmla="*/ 5 w 266"/>
                  <a:gd name="T11" fmla="*/ 117 h 199"/>
                  <a:gd name="T12" fmla="*/ 5 w 266"/>
                  <a:gd name="T13" fmla="*/ 117 h 199"/>
                  <a:gd name="T14" fmla="*/ 17 w 266"/>
                  <a:gd name="T15" fmla="*/ 117 h 199"/>
                  <a:gd name="T16" fmla="*/ 75 w 266"/>
                  <a:gd name="T17" fmla="*/ 176 h 199"/>
                  <a:gd name="T18" fmla="*/ 249 w 266"/>
                  <a:gd name="T19" fmla="*/ 4 h 199"/>
                  <a:gd name="T20" fmla="*/ 249 w 266"/>
                  <a:gd name="T21" fmla="*/ 4 h 199"/>
                  <a:gd name="T22" fmla="*/ 261 w 266"/>
                  <a:gd name="T23" fmla="*/ 4 h 199"/>
                  <a:gd name="T24" fmla="*/ 261 w 266"/>
                  <a:gd name="T25" fmla="*/ 4 h 199"/>
                  <a:gd name="T26" fmla="*/ 261 w 266"/>
                  <a:gd name="T27" fmla="*/ 17 h 199"/>
                  <a:gd name="T28" fmla="*/ 82 w 266"/>
                  <a:gd name="T29" fmla="*/ 196 h 199"/>
                  <a:gd name="T30" fmla="*/ 82 w 266"/>
                  <a:gd name="T31" fmla="*/ 196 h 199"/>
                  <a:gd name="T32" fmla="*/ 75 w 266"/>
                  <a:gd name="T33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6" h="199">
                    <a:moveTo>
                      <a:pt x="75" y="198"/>
                    </a:moveTo>
                    <a:lnTo>
                      <a:pt x="75" y="198"/>
                    </a:lnTo>
                    <a:cubicBezTo>
                      <a:pt x="73" y="198"/>
                      <a:pt x="71" y="198"/>
                      <a:pt x="70" y="196"/>
                    </a:cubicBezTo>
                    <a:lnTo>
                      <a:pt x="5" y="131"/>
                    </a:lnTo>
                    <a:lnTo>
                      <a:pt x="5" y="131"/>
                    </a:lnTo>
                    <a:cubicBezTo>
                      <a:pt x="0" y="126"/>
                      <a:pt x="0" y="121"/>
                      <a:pt x="5" y="117"/>
                    </a:cubicBezTo>
                    <a:lnTo>
                      <a:pt x="5" y="117"/>
                    </a:lnTo>
                    <a:cubicBezTo>
                      <a:pt x="8" y="114"/>
                      <a:pt x="14" y="114"/>
                      <a:pt x="17" y="117"/>
                    </a:cubicBezTo>
                    <a:lnTo>
                      <a:pt x="75" y="176"/>
                    </a:lnTo>
                    <a:lnTo>
                      <a:pt x="249" y="4"/>
                    </a:lnTo>
                    <a:lnTo>
                      <a:pt x="249" y="4"/>
                    </a:lnTo>
                    <a:cubicBezTo>
                      <a:pt x="252" y="0"/>
                      <a:pt x="258" y="0"/>
                      <a:pt x="261" y="4"/>
                    </a:cubicBezTo>
                    <a:lnTo>
                      <a:pt x="261" y="4"/>
                    </a:lnTo>
                    <a:cubicBezTo>
                      <a:pt x="265" y="8"/>
                      <a:pt x="265" y="14"/>
                      <a:pt x="261" y="17"/>
                    </a:cubicBezTo>
                    <a:lnTo>
                      <a:pt x="82" y="196"/>
                    </a:lnTo>
                    <a:lnTo>
                      <a:pt x="82" y="196"/>
                    </a:lnTo>
                    <a:cubicBezTo>
                      <a:pt x="81" y="198"/>
                      <a:pt x="78" y="198"/>
                      <a:pt x="75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87">
                <a:extLst>
                  <a:ext uri="{FF2B5EF4-FFF2-40B4-BE49-F238E27FC236}">
                    <a16:creationId xmlns:a16="http://schemas.microsoft.com/office/drawing/2014/main" id="{0F3829E2-FFE0-4F48-BFA0-B5BCE03A4C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40759" y="6416497"/>
                <a:ext cx="631840" cy="631840"/>
              </a:xfrm>
              <a:custGeom>
                <a:avLst/>
                <a:gdLst>
                  <a:gd name="T0" fmla="*/ 710 w 711"/>
                  <a:gd name="T1" fmla="*/ 355 h 709"/>
                  <a:gd name="T2" fmla="*/ 710 w 711"/>
                  <a:gd name="T3" fmla="*/ 355 h 709"/>
                  <a:gd name="T4" fmla="*/ 356 w 711"/>
                  <a:gd name="T5" fmla="*/ 708 h 709"/>
                  <a:gd name="T6" fmla="*/ 356 w 711"/>
                  <a:gd name="T7" fmla="*/ 708 h 709"/>
                  <a:gd name="T8" fmla="*/ 0 w 711"/>
                  <a:gd name="T9" fmla="*/ 355 h 709"/>
                  <a:gd name="T10" fmla="*/ 0 w 711"/>
                  <a:gd name="T11" fmla="*/ 355 h 709"/>
                  <a:gd name="T12" fmla="*/ 356 w 711"/>
                  <a:gd name="T13" fmla="*/ 0 h 709"/>
                  <a:gd name="T14" fmla="*/ 356 w 711"/>
                  <a:gd name="T15" fmla="*/ 0 h 709"/>
                  <a:gd name="T16" fmla="*/ 710 w 711"/>
                  <a:gd name="T17" fmla="*/ 355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1" h="709">
                    <a:moveTo>
                      <a:pt x="710" y="355"/>
                    </a:moveTo>
                    <a:lnTo>
                      <a:pt x="710" y="355"/>
                    </a:lnTo>
                    <a:cubicBezTo>
                      <a:pt x="710" y="550"/>
                      <a:pt x="552" y="708"/>
                      <a:pt x="356" y="708"/>
                    </a:cubicBezTo>
                    <a:lnTo>
                      <a:pt x="356" y="708"/>
                    </a:lnTo>
                    <a:cubicBezTo>
                      <a:pt x="160" y="708"/>
                      <a:pt x="0" y="550"/>
                      <a:pt x="0" y="355"/>
                    </a:cubicBezTo>
                    <a:lnTo>
                      <a:pt x="0" y="355"/>
                    </a:lnTo>
                    <a:cubicBezTo>
                      <a:pt x="0" y="159"/>
                      <a:pt x="160" y="0"/>
                      <a:pt x="356" y="0"/>
                    </a:cubicBezTo>
                    <a:lnTo>
                      <a:pt x="356" y="0"/>
                    </a:lnTo>
                    <a:cubicBezTo>
                      <a:pt x="552" y="0"/>
                      <a:pt x="710" y="159"/>
                      <a:pt x="710" y="3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88">
                <a:extLst>
                  <a:ext uri="{FF2B5EF4-FFF2-40B4-BE49-F238E27FC236}">
                    <a16:creationId xmlns:a16="http://schemas.microsoft.com/office/drawing/2014/main" id="{969DB464-371E-463B-9528-737F2416A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2910" y="6408648"/>
                <a:ext cx="651461" cy="647538"/>
              </a:xfrm>
              <a:custGeom>
                <a:avLst/>
                <a:gdLst>
                  <a:gd name="T0" fmla="*/ 365 w 730"/>
                  <a:gd name="T1" fmla="*/ 18 h 728"/>
                  <a:gd name="T2" fmla="*/ 365 w 730"/>
                  <a:gd name="T3" fmla="*/ 18 h 728"/>
                  <a:gd name="T4" fmla="*/ 19 w 730"/>
                  <a:gd name="T5" fmla="*/ 364 h 728"/>
                  <a:gd name="T6" fmla="*/ 19 w 730"/>
                  <a:gd name="T7" fmla="*/ 364 h 728"/>
                  <a:gd name="T8" fmla="*/ 365 w 730"/>
                  <a:gd name="T9" fmla="*/ 709 h 728"/>
                  <a:gd name="T10" fmla="*/ 365 w 730"/>
                  <a:gd name="T11" fmla="*/ 709 h 728"/>
                  <a:gd name="T12" fmla="*/ 710 w 730"/>
                  <a:gd name="T13" fmla="*/ 364 h 728"/>
                  <a:gd name="T14" fmla="*/ 710 w 730"/>
                  <a:gd name="T15" fmla="*/ 364 h 728"/>
                  <a:gd name="T16" fmla="*/ 365 w 730"/>
                  <a:gd name="T17" fmla="*/ 18 h 728"/>
                  <a:gd name="T18" fmla="*/ 365 w 730"/>
                  <a:gd name="T19" fmla="*/ 727 h 728"/>
                  <a:gd name="T20" fmla="*/ 365 w 730"/>
                  <a:gd name="T21" fmla="*/ 727 h 728"/>
                  <a:gd name="T22" fmla="*/ 0 w 730"/>
                  <a:gd name="T23" fmla="*/ 364 h 728"/>
                  <a:gd name="T24" fmla="*/ 0 w 730"/>
                  <a:gd name="T25" fmla="*/ 364 h 728"/>
                  <a:gd name="T26" fmla="*/ 365 w 730"/>
                  <a:gd name="T27" fmla="*/ 0 h 728"/>
                  <a:gd name="T28" fmla="*/ 365 w 730"/>
                  <a:gd name="T29" fmla="*/ 0 h 728"/>
                  <a:gd name="T30" fmla="*/ 729 w 730"/>
                  <a:gd name="T31" fmla="*/ 364 h 728"/>
                  <a:gd name="T32" fmla="*/ 729 w 730"/>
                  <a:gd name="T33" fmla="*/ 364 h 728"/>
                  <a:gd name="T34" fmla="*/ 365 w 730"/>
                  <a:gd name="T35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0" h="728">
                    <a:moveTo>
                      <a:pt x="365" y="18"/>
                    </a:moveTo>
                    <a:lnTo>
                      <a:pt x="365" y="18"/>
                    </a:lnTo>
                    <a:cubicBezTo>
                      <a:pt x="174" y="18"/>
                      <a:pt x="19" y="173"/>
                      <a:pt x="19" y="364"/>
                    </a:cubicBezTo>
                    <a:lnTo>
                      <a:pt x="19" y="364"/>
                    </a:lnTo>
                    <a:cubicBezTo>
                      <a:pt x="19" y="553"/>
                      <a:pt x="174" y="709"/>
                      <a:pt x="365" y="709"/>
                    </a:cubicBezTo>
                    <a:lnTo>
                      <a:pt x="365" y="709"/>
                    </a:lnTo>
                    <a:cubicBezTo>
                      <a:pt x="555" y="709"/>
                      <a:pt x="710" y="553"/>
                      <a:pt x="710" y="364"/>
                    </a:cubicBezTo>
                    <a:lnTo>
                      <a:pt x="710" y="364"/>
                    </a:lnTo>
                    <a:cubicBezTo>
                      <a:pt x="710" y="173"/>
                      <a:pt x="555" y="18"/>
                      <a:pt x="365" y="18"/>
                    </a:cubicBezTo>
                    <a:close/>
                    <a:moveTo>
                      <a:pt x="365" y="727"/>
                    </a:moveTo>
                    <a:lnTo>
                      <a:pt x="365" y="727"/>
                    </a:lnTo>
                    <a:cubicBezTo>
                      <a:pt x="163" y="727"/>
                      <a:pt x="0" y="563"/>
                      <a:pt x="0" y="364"/>
                    </a:cubicBezTo>
                    <a:lnTo>
                      <a:pt x="0" y="364"/>
                    </a:lnTo>
                    <a:cubicBezTo>
                      <a:pt x="0" y="163"/>
                      <a:pt x="163" y="0"/>
                      <a:pt x="365" y="0"/>
                    </a:cubicBezTo>
                    <a:lnTo>
                      <a:pt x="365" y="0"/>
                    </a:lnTo>
                    <a:cubicBezTo>
                      <a:pt x="565" y="0"/>
                      <a:pt x="729" y="163"/>
                      <a:pt x="729" y="364"/>
                    </a:cubicBezTo>
                    <a:lnTo>
                      <a:pt x="729" y="364"/>
                    </a:lnTo>
                    <a:cubicBezTo>
                      <a:pt x="729" y="563"/>
                      <a:pt x="565" y="727"/>
                      <a:pt x="365" y="7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90">
                <a:extLst>
                  <a:ext uri="{FF2B5EF4-FFF2-40B4-BE49-F238E27FC236}">
                    <a16:creationId xmlns:a16="http://schemas.microsoft.com/office/drawing/2014/main" id="{61749ED3-3689-4108-A566-C094E579A3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6983" y="6546006"/>
                <a:ext cx="129509" cy="270787"/>
              </a:xfrm>
              <a:custGeom>
                <a:avLst/>
                <a:gdLst>
                  <a:gd name="T0" fmla="*/ 11 w 144"/>
                  <a:gd name="T1" fmla="*/ 303 h 304"/>
                  <a:gd name="T2" fmla="*/ 11 w 144"/>
                  <a:gd name="T3" fmla="*/ 303 h 304"/>
                  <a:gd name="T4" fmla="*/ 3 w 144"/>
                  <a:gd name="T5" fmla="*/ 298 h 304"/>
                  <a:gd name="T6" fmla="*/ 3 w 144"/>
                  <a:gd name="T7" fmla="*/ 298 h 304"/>
                  <a:gd name="T8" fmla="*/ 6 w 144"/>
                  <a:gd name="T9" fmla="*/ 285 h 304"/>
                  <a:gd name="T10" fmla="*/ 124 w 144"/>
                  <a:gd name="T11" fmla="*/ 217 h 304"/>
                  <a:gd name="T12" fmla="*/ 124 w 144"/>
                  <a:gd name="T13" fmla="*/ 10 h 304"/>
                  <a:gd name="T14" fmla="*/ 124 w 144"/>
                  <a:gd name="T15" fmla="*/ 10 h 304"/>
                  <a:gd name="T16" fmla="*/ 133 w 144"/>
                  <a:gd name="T17" fmla="*/ 0 h 304"/>
                  <a:gd name="T18" fmla="*/ 133 w 144"/>
                  <a:gd name="T19" fmla="*/ 0 h 304"/>
                  <a:gd name="T20" fmla="*/ 143 w 144"/>
                  <a:gd name="T21" fmla="*/ 10 h 304"/>
                  <a:gd name="T22" fmla="*/ 143 w 144"/>
                  <a:gd name="T23" fmla="*/ 222 h 304"/>
                  <a:gd name="T24" fmla="*/ 143 w 144"/>
                  <a:gd name="T25" fmla="*/ 222 h 304"/>
                  <a:gd name="T26" fmla="*/ 139 w 144"/>
                  <a:gd name="T27" fmla="*/ 231 h 304"/>
                  <a:gd name="T28" fmla="*/ 15 w 144"/>
                  <a:gd name="T29" fmla="*/ 302 h 304"/>
                  <a:gd name="T30" fmla="*/ 15 w 144"/>
                  <a:gd name="T31" fmla="*/ 302 h 304"/>
                  <a:gd name="T32" fmla="*/ 11 w 144"/>
                  <a:gd name="T33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4" h="304">
                    <a:moveTo>
                      <a:pt x="11" y="303"/>
                    </a:moveTo>
                    <a:lnTo>
                      <a:pt x="11" y="303"/>
                    </a:lnTo>
                    <a:cubicBezTo>
                      <a:pt x="8" y="303"/>
                      <a:pt x="4" y="302"/>
                      <a:pt x="3" y="298"/>
                    </a:cubicBezTo>
                    <a:lnTo>
                      <a:pt x="3" y="298"/>
                    </a:lnTo>
                    <a:cubicBezTo>
                      <a:pt x="0" y="294"/>
                      <a:pt x="1" y="288"/>
                      <a:pt x="6" y="285"/>
                    </a:cubicBezTo>
                    <a:lnTo>
                      <a:pt x="124" y="217"/>
                    </a:lnTo>
                    <a:lnTo>
                      <a:pt x="124" y="10"/>
                    </a:lnTo>
                    <a:lnTo>
                      <a:pt x="124" y="10"/>
                    </a:lnTo>
                    <a:cubicBezTo>
                      <a:pt x="124" y="4"/>
                      <a:pt x="128" y="0"/>
                      <a:pt x="133" y="0"/>
                    </a:cubicBezTo>
                    <a:lnTo>
                      <a:pt x="133" y="0"/>
                    </a:lnTo>
                    <a:cubicBezTo>
                      <a:pt x="139" y="0"/>
                      <a:pt x="143" y="4"/>
                      <a:pt x="143" y="10"/>
                    </a:cubicBezTo>
                    <a:lnTo>
                      <a:pt x="143" y="222"/>
                    </a:lnTo>
                    <a:lnTo>
                      <a:pt x="143" y="222"/>
                    </a:lnTo>
                    <a:cubicBezTo>
                      <a:pt x="143" y="225"/>
                      <a:pt x="141" y="229"/>
                      <a:pt x="139" y="231"/>
                    </a:cubicBezTo>
                    <a:lnTo>
                      <a:pt x="15" y="302"/>
                    </a:lnTo>
                    <a:lnTo>
                      <a:pt x="15" y="302"/>
                    </a:lnTo>
                    <a:cubicBezTo>
                      <a:pt x="14" y="303"/>
                      <a:pt x="12" y="303"/>
                      <a:pt x="11" y="3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91">
                <a:extLst>
                  <a:ext uri="{FF2B5EF4-FFF2-40B4-BE49-F238E27FC236}">
                    <a16:creationId xmlns:a16="http://schemas.microsoft.com/office/drawing/2014/main" id="{F3A51175-FF9B-4FA0-8542-A986B2F8D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9954" y="6726531"/>
                <a:ext cx="930099" cy="19621"/>
              </a:xfrm>
              <a:custGeom>
                <a:avLst/>
                <a:gdLst>
                  <a:gd name="T0" fmla="*/ 1036 w 1046"/>
                  <a:gd name="T1" fmla="*/ 19 h 20"/>
                  <a:gd name="T2" fmla="*/ 10 w 1046"/>
                  <a:gd name="T3" fmla="*/ 19 h 20"/>
                  <a:gd name="T4" fmla="*/ 10 w 1046"/>
                  <a:gd name="T5" fmla="*/ 19 h 20"/>
                  <a:gd name="T6" fmla="*/ 0 w 1046"/>
                  <a:gd name="T7" fmla="*/ 10 h 20"/>
                  <a:gd name="T8" fmla="*/ 0 w 1046"/>
                  <a:gd name="T9" fmla="*/ 10 h 20"/>
                  <a:gd name="T10" fmla="*/ 10 w 1046"/>
                  <a:gd name="T11" fmla="*/ 0 h 20"/>
                  <a:gd name="T12" fmla="*/ 1036 w 1046"/>
                  <a:gd name="T13" fmla="*/ 0 h 20"/>
                  <a:gd name="T14" fmla="*/ 1036 w 1046"/>
                  <a:gd name="T15" fmla="*/ 0 h 20"/>
                  <a:gd name="T16" fmla="*/ 1045 w 1046"/>
                  <a:gd name="T17" fmla="*/ 10 h 20"/>
                  <a:gd name="T18" fmla="*/ 1045 w 1046"/>
                  <a:gd name="T19" fmla="*/ 10 h 20"/>
                  <a:gd name="T20" fmla="*/ 1036 w 1046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6" h="20">
                    <a:moveTo>
                      <a:pt x="103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36" y="0"/>
                    </a:lnTo>
                    <a:lnTo>
                      <a:pt x="1036" y="0"/>
                    </a:lnTo>
                    <a:cubicBezTo>
                      <a:pt x="1041" y="0"/>
                      <a:pt x="1045" y="5"/>
                      <a:pt x="1045" y="10"/>
                    </a:cubicBezTo>
                    <a:lnTo>
                      <a:pt x="1045" y="10"/>
                    </a:lnTo>
                    <a:cubicBezTo>
                      <a:pt x="1045" y="15"/>
                      <a:pt x="1041" y="19"/>
                      <a:pt x="103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92">
                <a:extLst>
                  <a:ext uri="{FF2B5EF4-FFF2-40B4-BE49-F238E27FC236}">
                    <a16:creationId xmlns:a16="http://schemas.microsoft.com/office/drawing/2014/main" id="{F0620ECC-C567-483F-A685-3457DA4FC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54601" y="6726531"/>
                <a:ext cx="930097" cy="19621"/>
              </a:xfrm>
              <a:custGeom>
                <a:avLst/>
                <a:gdLst>
                  <a:gd name="T0" fmla="*/ 1036 w 1047"/>
                  <a:gd name="T1" fmla="*/ 19 h 20"/>
                  <a:gd name="T2" fmla="*/ 10 w 1047"/>
                  <a:gd name="T3" fmla="*/ 19 h 20"/>
                  <a:gd name="T4" fmla="*/ 10 w 1047"/>
                  <a:gd name="T5" fmla="*/ 19 h 20"/>
                  <a:gd name="T6" fmla="*/ 0 w 1047"/>
                  <a:gd name="T7" fmla="*/ 10 h 20"/>
                  <a:gd name="T8" fmla="*/ 0 w 1047"/>
                  <a:gd name="T9" fmla="*/ 10 h 20"/>
                  <a:gd name="T10" fmla="*/ 10 w 1047"/>
                  <a:gd name="T11" fmla="*/ 0 h 20"/>
                  <a:gd name="T12" fmla="*/ 1036 w 1047"/>
                  <a:gd name="T13" fmla="*/ 0 h 20"/>
                  <a:gd name="T14" fmla="*/ 1036 w 1047"/>
                  <a:gd name="T15" fmla="*/ 0 h 20"/>
                  <a:gd name="T16" fmla="*/ 1046 w 1047"/>
                  <a:gd name="T17" fmla="*/ 10 h 20"/>
                  <a:gd name="T18" fmla="*/ 1046 w 1047"/>
                  <a:gd name="T19" fmla="*/ 10 h 20"/>
                  <a:gd name="T20" fmla="*/ 1036 w 1047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7" h="20">
                    <a:moveTo>
                      <a:pt x="1036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36" y="0"/>
                    </a:lnTo>
                    <a:lnTo>
                      <a:pt x="1036" y="0"/>
                    </a:lnTo>
                    <a:cubicBezTo>
                      <a:pt x="1041" y="0"/>
                      <a:pt x="1046" y="5"/>
                      <a:pt x="1046" y="10"/>
                    </a:cubicBezTo>
                    <a:lnTo>
                      <a:pt x="1046" y="10"/>
                    </a:lnTo>
                    <a:cubicBezTo>
                      <a:pt x="1046" y="15"/>
                      <a:pt x="1041" y="19"/>
                      <a:pt x="1036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93">
                <a:extLst>
                  <a:ext uri="{FF2B5EF4-FFF2-40B4-BE49-F238E27FC236}">
                    <a16:creationId xmlns:a16="http://schemas.microsoft.com/office/drawing/2014/main" id="{6E1E6A26-2798-4F4C-9CD8-6BC65A716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9034" y="6518533"/>
                <a:ext cx="431691" cy="431691"/>
              </a:xfrm>
              <a:custGeom>
                <a:avLst/>
                <a:gdLst>
                  <a:gd name="T0" fmla="*/ 483 w 484"/>
                  <a:gd name="T1" fmla="*/ 242 h 483"/>
                  <a:gd name="T2" fmla="*/ 483 w 484"/>
                  <a:gd name="T3" fmla="*/ 242 h 483"/>
                  <a:gd name="T4" fmla="*/ 242 w 484"/>
                  <a:gd name="T5" fmla="*/ 482 h 483"/>
                  <a:gd name="T6" fmla="*/ 242 w 484"/>
                  <a:gd name="T7" fmla="*/ 482 h 483"/>
                  <a:gd name="T8" fmla="*/ 0 w 484"/>
                  <a:gd name="T9" fmla="*/ 242 h 483"/>
                  <a:gd name="T10" fmla="*/ 0 w 484"/>
                  <a:gd name="T11" fmla="*/ 242 h 483"/>
                  <a:gd name="T12" fmla="*/ 242 w 484"/>
                  <a:gd name="T13" fmla="*/ 0 h 483"/>
                  <a:gd name="T14" fmla="*/ 242 w 484"/>
                  <a:gd name="T15" fmla="*/ 0 h 483"/>
                  <a:gd name="T16" fmla="*/ 483 w 484"/>
                  <a:gd name="T17" fmla="*/ 24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483">
                    <a:moveTo>
                      <a:pt x="483" y="242"/>
                    </a:moveTo>
                    <a:lnTo>
                      <a:pt x="483" y="242"/>
                    </a:lnTo>
                    <a:cubicBezTo>
                      <a:pt x="483" y="375"/>
                      <a:pt x="375" y="482"/>
                      <a:pt x="242" y="482"/>
                    </a:cubicBezTo>
                    <a:lnTo>
                      <a:pt x="242" y="482"/>
                    </a:lnTo>
                    <a:cubicBezTo>
                      <a:pt x="108" y="482"/>
                      <a:pt x="0" y="375"/>
                      <a:pt x="0" y="242"/>
                    </a:cubicBezTo>
                    <a:lnTo>
                      <a:pt x="0" y="242"/>
                    </a:lnTo>
                    <a:cubicBezTo>
                      <a:pt x="0" y="108"/>
                      <a:pt x="108" y="0"/>
                      <a:pt x="242" y="0"/>
                    </a:cubicBezTo>
                    <a:lnTo>
                      <a:pt x="242" y="0"/>
                    </a:lnTo>
                    <a:cubicBezTo>
                      <a:pt x="375" y="0"/>
                      <a:pt x="483" y="108"/>
                      <a:pt x="483" y="2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94">
                <a:extLst>
                  <a:ext uri="{FF2B5EF4-FFF2-40B4-BE49-F238E27FC236}">
                    <a16:creationId xmlns:a16="http://schemas.microsoft.com/office/drawing/2014/main" id="{B2F57248-12A5-49AA-BE26-BF8AA7A7F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1185" y="6510684"/>
                <a:ext cx="447389" cy="447389"/>
              </a:xfrm>
              <a:custGeom>
                <a:avLst/>
                <a:gdLst>
                  <a:gd name="T0" fmla="*/ 251 w 502"/>
                  <a:gd name="T1" fmla="*/ 19 h 502"/>
                  <a:gd name="T2" fmla="*/ 251 w 502"/>
                  <a:gd name="T3" fmla="*/ 19 h 502"/>
                  <a:gd name="T4" fmla="*/ 19 w 502"/>
                  <a:gd name="T5" fmla="*/ 251 h 502"/>
                  <a:gd name="T6" fmla="*/ 19 w 502"/>
                  <a:gd name="T7" fmla="*/ 251 h 502"/>
                  <a:gd name="T8" fmla="*/ 251 w 502"/>
                  <a:gd name="T9" fmla="*/ 482 h 502"/>
                  <a:gd name="T10" fmla="*/ 251 w 502"/>
                  <a:gd name="T11" fmla="*/ 482 h 502"/>
                  <a:gd name="T12" fmla="*/ 482 w 502"/>
                  <a:gd name="T13" fmla="*/ 251 h 502"/>
                  <a:gd name="T14" fmla="*/ 482 w 502"/>
                  <a:gd name="T15" fmla="*/ 251 h 502"/>
                  <a:gd name="T16" fmla="*/ 251 w 502"/>
                  <a:gd name="T17" fmla="*/ 19 h 502"/>
                  <a:gd name="T18" fmla="*/ 251 w 502"/>
                  <a:gd name="T19" fmla="*/ 501 h 502"/>
                  <a:gd name="T20" fmla="*/ 251 w 502"/>
                  <a:gd name="T21" fmla="*/ 501 h 502"/>
                  <a:gd name="T22" fmla="*/ 0 w 502"/>
                  <a:gd name="T23" fmla="*/ 251 h 502"/>
                  <a:gd name="T24" fmla="*/ 0 w 502"/>
                  <a:gd name="T25" fmla="*/ 251 h 502"/>
                  <a:gd name="T26" fmla="*/ 251 w 502"/>
                  <a:gd name="T27" fmla="*/ 0 h 502"/>
                  <a:gd name="T28" fmla="*/ 251 w 502"/>
                  <a:gd name="T29" fmla="*/ 0 h 502"/>
                  <a:gd name="T30" fmla="*/ 501 w 502"/>
                  <a:gd name="T31" fmla="*/ 251 h 502"/>
                  <a:gd name="T32" fmla="*/ 501 w 502"/>
                  <a:gd name="T33" fmla="*/ 251 h 502"/>
                  <a:gd name="T34" fmla="*/ 251 w 502"/>
                  <a:gd name="T35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2" h="502">
                    <a:moveTo>
                      <a:pt x="251" y="19"/>
                    </a:moveTo>
                    <a:lnTo>
                      <a:pt x="251" y="19"/>
                    </a:lnTo>
                    <a:cubicBezTo>
                      <a:pt x="123" y="19"/>
                      <a:pt x="19" y="123"/>
                      <a:pt x="19" y="251"/>
                    </a:cubicBezTo>
                    <a:lnTo>
                      <a:pt x="19" y="251"/>
                    </a:lnTo>
                    <a:cubicBezTo>
                      <a:pt x="19" y="379"/>
                      <a:pt x="123" y="482"/>
                      <a:pt x="251" y="482"/>
                    </a:cubicBezTo>
                    <a:lnTo>
                      <a:pt x="251" y="482"/>
                    </a:lnTo>
                    <a:cubicBezTo>
                      <a:pt x="379" y="482"/>
                      <a:pt x="482" y="379"/>
                      <a:pt x="482" y="251"/>
                    </a:cubicBezTo>
                    <a:lnTo>
                      <a:pt x="482" y="251"/>
                    </a:lnTo>
                    <a:cubicBezTo>
                      <a:pt x="482" y="123"/>
                      <a:pt x="379" y="19"/>
                      <a:pt x="251" y="19"/>
                    </a:cubicBezTo>
                    <a:close/>
                    <a:moveTo>
                      <a:pt x="251" y="501"/>
                    </a:moveTo>
                    <a:lnTo>
                      <a:pt x="251" y="501"/>
                    </a:lnTo>
                    <a:cubicBezTo>
                      <a:pt x="113" y="501"/>
                      <a:pt x="0" y="389"/>
                      <a:pt x="0" y="251"/>
                    </a:cubicBezTo>
                    <a:lnTo>
                      <a:pt x="0" y="251"/>
                    </a:lnTo>
                    <a:cubicBezTo>
                      <a:pt x="0" y="112"/>
                      <a:pt x="113" y="0"/>
                      <a:pt x="251" y="0"/>
                    </a:cubicBezTo>
                    <a:lnTo>
                      <a:pt x="251" y="0"/>
                    </a:lnTo>
                    <a:cubicBezTo>
                      <a:pt x="389" y="0"/>
                      <a:pt x="501" y="112"/>
                      <a:pt x="501" y="251"/>
                    </a:cubicBezTo>
                    <a:lnTo>
                      <a:pt x="501" y="251"/>
                    </a:lnTo>
                    <a:cubicBezTo>
                      <a:pt x="501" y="389"/>
                      <a:pt x="389" y="501"/>
                      <a:pt x="251" y="5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96">
                <a:extLst>
                  <a:ext uri="{FF2B5EF4-FFF2-40B4-BE49-F238E27FC236}">
                    <a16:creationId xmlns:a16="http://schemas.microsoft.com/office/drawing/2014/main" id="{C342386B-7877-46B7-86D4-6EFDEF653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83614" y="6518533"/>
                <a:ext cx="431691" cy="431691"/>
              </a:xfrm>
              <a:custGeom>
                <a:avLst/>
                <a:gdLst>
                  <a:gd name="T0" fmla="*/ 483 w 484"/>
                  <a:gd name="T1" fmla="*/ 242 h 483"/>
                  <a:gd name="T2" fmla="*/ 483 w 484"/>
                  <a:gd name="T3" fmla="*/ 242 h 483"/>
                  <a:gd name="T4" fmla="*/ 242 w 484"/>
                  <a:gd name="T5" fmla="*/ 482 h 483"/>
                  <a:gd name="T6" fmla="*/ 242 w 484"/>
                  <a:gd name="T7" fmla="*/ 482 h 483"/>
                  <a:gd name="T8" fmla="*/ 0 w 484"/>
                  <a:gd name="T9" fmla="*/ 242 h 483"/>
                  <a:gd name="T10" fmla="*/ 0 w 484"/>
                  <a:gd name="T11" fmla="*/ 242 h 483"/>
                  <a:gd name="T12" fmla="*/ 242 w 484"/>
                  <a:gd name="T13" fmla="*/ 0 h 483"/>
                  <a:gd name="T14" fmla="*/ 242 w 484"/>
                  <a:gd name="T15" fmla="*/ 0 h 483"/>
                  <a:gd name="T16" fmla="*/ 483 w 484"/>
                  <a:gd name="T17" fmla="*/ 24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4" h="483">
                    <a:moveTo>
                      <a:pt x="483" y="242"/>
                    </a:moveTo>
                    <a:lnTo>
                      <a:pt x="483" y="242"/>
                    </a:lnTo>
                    <a:cubicBezTo>
                      <a:pt x="483" y="375"/>
                      <a:pt x="375" y="482"/>
                      <a:pt x="242" y="482"/>
                    </a:cubicBezTo>
                    <a:lnTo>
                      <a:pt x="242" y="482"/>
                    </a:lnTo>
                    <a:cubicBezTo>
                      <a:pt x="108" y="482"/>
                      <a:pt x="0" y="375"/>
                      <a:pt x="0" y="242"/>
                    </a:cubicBezTo>
                    <a:lnTo>
                      <a:pt x="0" y="242"/>
                    </a:lnTo>
                    <a:cubicBezTo>
                      <a:pt x="0" y="108"/>
                      <a:pt x="108" y="0"/>
                      <a:pt x="242" y="0"/>
                    </a:cubicBezTo>
                    <a:lnTo>
                      <a:pt x="242" y="0"/>
                    </a:lnTo>
                    <a:cubicBezTo>
                      <a:pt x="375" y="0"/>
                      <a:pt x="483" y="108"/>
                      <a:pt x="483" y="24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97">
                <a:extLst>
                  <a:ext uri="{FF2B5EF4-FFF2-40B4-BE49-F238E27FC236}">
                    <a16:creationId xmlns:a16="http://schemas.microsoft.com/office/drawing/2014/main" id="{697E2F5F-DC98-41DC-B955-BBC10431E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3370" y="6420423"/>
                <a:ext cx="631837" cy="627914"/>
              </a:xfrm>
              <a:custGeom>
                <a:avLst/>
                <a:gdLst>
                  <a:gd name="T0" fmla="*/ 644 w 708"/>
                  <a:gd name="T1" fmla="*/ 705 h 706"/>
                  <a:gd name="T2" fmla="*/ 354 w 708"/>
                  <a:gd name="T3" fmla="*/ 705 h 706"/>
                  <a:gd name="T4" fmla="*/ 64 w 708"/>
                  <a:gd name="T5" fmla="*/ 705 h 706"/>
                  <a:gd name="T6" fmla="*/ 64 w 708"/>
                  <a:gd name="T7" fmla="*/ 705 h 706"/>
                  <a:gd name="T8" fmla="*/ 19 w 708"/>
                  <a:gd name="T9" fmla="*/ 688 h 706"/>
                  <a:gd name="T10" fmla="*/ 19 w 708"/>
                  <a:gd name="T11" fmla="*/ 688 h 706"/>
                  <a:gd name="T12" fmla="*/ 0 w 708"/>
                  <a:gd name="T13" fmla="*/ 643 h 706"/>
                  <a:gd name="T14" fmla="*/ 0 w 708"/>
                  <a:gd name="T15" fmla="*/ 354 h 706"/>
                  <a:gd name="T16" fmla="*/ 0 w 708"/>
                  <a:gd name="T17" fmla="*/ 64 h 706"/>
                  <a:gd name="T18" fmla="*/ 0 w 708"/>
                  <a:gd name="T19" fmla="*/ 64 h 706"/>
                  <a:gd name="T20" fmla="*/ 19 w 708"/>
                  <a:gd name="T21" fmla="*/ 19 h 706"/>
                  <a:gd name="T22" fmla="*/ 19 w 708"/>
                  <a:gd name="T23" fmla="*/ 19 h 706"/>
                  <a:gd name="T24" fmla="*/ 64 w 708"/>
                  <a:gd name="T25" fmla="*/ 0 h 706"/>
                  <a:gd name="T26" fmla="*/ 354 w 708"/>
                  <a:gd name="T27" fmla="*/ 0 h 706"/>
                  <a:gd name="T28" fmla="*/ 644 w 708"/>
                  <a:gd name="T29" fmla="*/ 0 h 706"/>
                  <a:gd name="T30" fmla="*/ 644 w 708"/>
                  <a:gd name="T31" fmla="*/ 0 h 706"/>
                  <a:gd name="T32" fmla="*/ 689 w 708"/>
                  <a:gd name="T33" fmla="*/ 19 h 706"/>
                  <a:gd name="T34" fmla="*/ 689 w 708"/>
                  <a:gd name="T35" fmla="*/ 19 h 706"/>
                  <a:gd name="T36" fmla="*/ 707 w 708"/>
                  <a:gd name="T37" fmla="*/ 64 h 706"/>
                  <a:gd name="T38" fmla="*/ 707 w 708"/>
                  <a:gd name="T39" fmla="*/ 354 h 706"/>
                  <a:gd name="T40" fmla="*/ 707 w 708"/>
                  <a:gd name="T41" fmla="*/ 643 h 706"/>
                  <a:gd name="T42" fmla="*/ 707 w 708"/>
                  <a:gd name="T43" fmla="*/ 643 h 706"/>
                  <a:gd name="T44" fmla="*/ 689 w 708"/>
                  <a:gd name="T45" fmla="*/ 688 h 706"/>
                  <a:gd name="T46" fmla="*/ 689 w 708"/>
                  <a:gd name="T47" fmla="*/ 688 h 706"/>
                  <a:gd name="T48" fmla="*/ 644 w 708"/>
                  <a:gd name="T49" fmla="*/ 705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8" h="706">
                    <a:moveTo>
                      <a:pt x="644" y="705"/>
                    </a:moveTo>
                    <a:lnTo>
                      <a:pt x="354" y="705"/>
                    </a:lnTo>
                    <a:lnTo>
                      <a:pt x="64" y="705"/>
                    </a:lnTo>
                    <a:lnTo>
                      <a:pt x="64" y="705"/>
                    </a:lnTo>
                    <a:cubicBezTo>
                      <a:pt x="47" y="705"/>
                      <a:pt x="30" y="699"/>
                      <a:pt x="19" y="688"/>
                    </a:cubicBezTo>
                    <a:lnTo>
                      <a:pt x="19" y="688"/>
                    </a:lnTo>
                    <a:cubicBezTo>
                      <a:pt x="8" y="676"/>
                      <a:pt x="0" y="660"/>
                      <a:pt x="0" y="643"/>
                    </a:cubicBezTo>
                    <a:lnTo>
                      <a:pt x="0" y="354"/>
                    </a:ln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6"/>
                      <a:pt x="8" y="30"/>
                      <a:pt x="19" y="19"/>
                    </a:cubicBezTo>
                    <a:lnTo>
                      <a:pt x="19" y="19"/>
                    </a:lnTo>
                    <a:cubicBezTo>
                      <a:pt x="30" y="8"/>
                      <a:pt x="47" y="0"/>
                      <a:pt x="64" y="0"/>
                    </a:cubicBezTo>
                    <a:lnTo>
                      <a:pt x="354" y="0"/>
                    </a:lnTo>
                    <a:lnTo>
                      <a:pt x="644" y="0"/>
                    </a:lnTo>
                    <a:lnTo>
                      <a:pt x="644" y="0"/>
                    </a:lnTo>
                    <a:cubicBezTo>
                      <a:pt x="661" y="0"/>
                      <a:pt x="677" y="8"/>
                      <a:pt x="689" y="19"/>
                    </a:cubicBezTo>
                    <a:lnTo>
                      <a:pt x="689" y="19"/>
                    </a:lnTo>
                    <a:cubicBezTo>
                      <a:pt x="700" y="30"/>
                      <a:pt x="707" y="46"/>
                      <a:pt x="707" y="64"/>
                    </a:cubicBezTo>
                    <a:lnTo>
                      <a:pt x="707" y="354"/>
                    </a:lnTo>
                    <a:lnTo>
                      <a:pt x="707" y="643"/>
                    </a:lnTo>
                    <a:lnTo>
                      <a:pt x="707" y="643"/>
                    </a:lnTo>
                    <a:cubicBezTo>
                      <a:pt x="707" y="660"/>
                      <a:pt x="700" y="676"/>
                      <a:pt x="689" y="688"/>
                    </a:cubicBezTo>
                    <a:lnTo>
                      <a:pt x="689" y="688"/>
                    </a:lnTo>
                    <a:cubicBezTo>
                      <a:pt x="677" y="699"/>
                      <a:pt x="661" y="705"/>
                      <a:pt x="644" y="7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98">
                <a:extLst>
                  <a:ext uri="{FF2B5EF4-FFF2-40B4-BE49-F238E27FC236}">
                    <a16:creationId xmlns:a16="http://schemas.microsoft.com/office/drawing/2014/main" id="{334A76B4-A90B-44A3-960F-F6414C432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9444" y="6412574"/>
                <a:ext cx="643612" cy="643612"/>
              </a:xfrm>
              <a:custGeom>
                <a:avLst/>
                <a:gdLst>
                  <a:gd name="T0" fmla="*/ 72 w 725"/>
                  <a:gd name="T1" fmla="*/ 18 h 724"/>
                  <a:gd name="T2" fmla="*/ 72 w 725"/>
                  <a:gd name="T3" fmla="*/ 18 h 724"/>
                  <a:gd name="T4" fmla="*/ 34 w 725"/>
                  <a:gd name="T5" fmla="*/ 34 h 724"/>
                  <a:gd name="T6" fmla="*/ 34 w 725"/>
                  <a:gd name="T7" fmla="*/ 34 h 724"/>
                  <a:gd name="T8" fmla="*/ 18 w 725"/>
                  <a:gd name="T9" fmla="*/ 72 h 724"/>
                  <a:gd name="T10" fmla="*/ 18 w 725"/>
                  <a:gd name="T11" fmla="*/ 651 h 724"/>
                  <a:gd name="T12" fmla="*/ 18 w 725"/>
                  <a:gd name="T13" fmla="*/ 651 h 724"/>
                  <a:gd name="T14" fmla="*/ 34 w 725"/>
                  <a:gd name="T15" fmla="*/ 689 h 724"/>
                  <a:gd name="T16" fmla="*/ 34 w 725"/>
                  <a:gd name="T17" fmla="*/ 689 h 724"/>
                  <a:gd name="T18" fmla="*/ 72 w 725"/>
                  <a:gd name="T19" fmla="*/ 705 h 724"/>
                  <a:gd name="T20" fmla="*/ 652 w 725"/>
                  <a:gd name="T21" fmla="*/ 705 h 724"/>
                  <a:gd name="T22" fmla="*/ 652 w 725"/>
                  <a:gd name="T23" fmla="*/ 705 h 724"/>
                  <a:gd name="T24" fmla="*/ 690 w 725"/>
                  <a:gd name="T25" fmla="*/ 689 h 724"/>
                  <a:gd name="T26" fmla="*/ 690 w 725"/>
                  <a:gd name="T27" fmla="*/ 689 h 724"/>
                  <a:gd name="T28" fmla="*/ 706 w 725"/>
                  <a:gd name="T29" fmla="*/ 651 h 724"/>
                  <a:gd name="T30" fmla="*/ 706 w 725"/>
                  <a:gd name="T31" fmla="*/ 72 h 724"/>
                  <a:gd name="T32" fmla="*/ 706 w 725"/>
                  <a:gd name="T33" fmla="*/ 72 h 724"/>
                  <a:gd name="T34" fmla="*/ 690 w 725"/>
                  <a:gd name="T35" fmla="*/ 34 h 724"/>
                  <a:gd name="T36" fmla="*/ 690 w 725"/>
                  <a:gd name="T37" fmla="*/ 34 h 724"/>
                  <a:gd name="T38" fmla="*/ 652 w 725"/>
                  <a:gd name="T39" fmla="*/ 18 h 724"/>
                  <a:gd name="T40" fmla="*/ 72 w 725"/>
                  <a:gd name="T41" fmla="*/ 18 h 724"/>
                  <a:gd name="T42" fmla="*/ 652 w 725"/>
                  <a:gd name="T43" fmla="*/ 723 h 724"/>
                  <a:gd name="T44" fmla="*/ 72 w 725"/>
                  <a:gd name="T45" fmla="*/ 723 h 724"/>
                  <a:gd name="T46" fmla="*/ 72 w 725"/>
                  <a:gd name="T47" fmla="*/ 723 h 724"/>
                  <a:gd name="T48" fmla="*/ 20 w 725"/>
                  <a:gd name="T49" fmla="*/ 702 h 724"/>
                  <a:gd name="T50" fmla="*/ 20 w 725"/>
                  <a:gd name="T51" fmla="*/ 702 h 724"/>
                  <a:gd name="T52" fmla="*/ 0 w 725"/>
                  <a:gd name="T53" fmla="*/ 651 h 724"/>
                  <a:gd name="T54" fmla="*/ 0 w 725"/>
                  <a:gd name="T55" fmla="*/ 72 h 724"/>
                  <a:gd name="T56" fmla="*/ 0 w 725"/>
                  <a:gd name="T57" fmla="*/ 72 h 724"/>
                  <a:gd name="T58" fmla="*/ 20 w 725"/>
                  <a:gd name="T59" fmla="*/ 20 h 724"/>
                  <a:gd name="T60" fmla="*/ 20 w 725"/>
                  <a:gd name="T61" fmla="*/ 20 h 724"/>
                  <a:gd name="T62" fmla="*/ 72 w 725"/>
                  <a:gd name="T63" fmla="*/ 0 h 724"/>
                  <a:gd name="T64" fmla="*/ 652 w 725"/>
                  <a:gd name="T65" fmla="*/ 0 h 724"/>
                  <a:gd name="T66" fmla="*/ 652 w 725"/>
                  <a:gd name="T67" fmla="*/ 0 h 724"/>
                  <a:gd name="T68" fmla="*/ 703 w 725"/>
                  <a:gd name="T69" fmla="*/ 20 h 724"/>
                  <a:gd name="T70" fmla="*/ 703 w 725"/>
                  <a:gd name="T71" fmla="*/ 20 h 724"/>
                  <a:gd name="T72" fmla="*/ 724 w 725"/>
                  <a:gd name="T73" fmla="*/ 72 h 724"/>
                  <a:gd name="T74" fmla="*/ 724 w 725"/>
                  <a:gd name="T75" fmla="*/ 651 h 724"/>
                  <a:gd name="T76" fmla="*/ 724 w 725"/>
                  <a:gd name="T77" fmla="*/ 651 h 724"/>
                  <a:gd name="T78" fmla="*/ 703 w 725"/>
                  <a:gd name="T79" fmla="*/ 702 h 724"/>
                  <a:gd name="T80" fmla="*/ 703 w 725"/>
                  <a:gd name="T81" fmla="*/ 702 h 724"/>
                  <a:gd name="T82" fmla="*/ 652 w 725"/>
                  <a:gd name="T83" fmla="*/ 72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5" h="724">
                    <a:moveTo>
                      <a:pt x="72" y="18"/>
                    </a:moveTo>
                    <a:lnTo>
                      <a:pt x="72" y="18"/>
                    </a:lnTo>
                    <a:cubicBezTo>
                      <a:pt x="58" y="18"/>
                      <a:pt x="44" y="24"/>
                      <a:pt x="34" y="34"/>
                    </a:cubicBezTo>
                    <a:lnTo>
                      <a:pt x="34" y="34"/>
                    </a:lnTo>
                    <a:cubicBezTo>
                      <a:pt x="24" y="44"/>
                      <a:pt x="18" y="57"/>
                      <a:pt x="18" y="72"/>
                    </a:cubicBezTo>
                    <a:lnTo>
                      <a:pt x="18" y="651"/>
                    </a:lnTo>
                    <a:lnTo>
                      <a:pt x="18" y="651"/>
                    </a:lnTo>
                    <a:cubicBezTo>
                      <a:pt x="18" y="665"/>
                      <a:pt x="24" y="679"/>
                      <a:pt x="34" y="689"/>
                    </a:cubicBezTo>
                    <a:lnTo>
                      <a:pt x="34" y="689"/>
                    </a:lnTo>
                    <a:cubicBezTo>
                      <a:pt x="44" y="699"/>
                      <a:pt x="58" y="705"/>
                      <a:pt x="72" y="705"/>
                    </a:cubicBezTo>
                    <a:lnTo>
                      <a:pt x="652" y="705"/>
                    </a:lnTo>
                    <a:lnTo>
                      <a:pt x="652" y="705"/>
                    </a:lnTo>
                    <a:cubicBezTo>
                      <a:pt x="666" y="705"/>
                      <a:pt x="680" y="699"/>
                      <a:pt x="690" y="689"/>
                    </a:cubicBezTo>
                    <a:lnTo>
                      <a:pt x="690" y="689"/>
                    </a:lnTo>
                    <a:cubicBezTo>
                      <a:pt x="700" y="679"/>
                      <a:pt x="706" y="665"/>
                      <a:pt x="706" y="651"/>
                    </a:cubicBezTo>
                    <a:lnTo>
                      <a:pt x="706" y="72"/>
                    </a:lnTo>
                    <a:lnTo>
                      <a:pt x="706" y="72"/>
                    </a:lnTo>
                    <a:cubicBezTo>
                      <a:pt x="706" y="57"/>
                      <a:pt x="700" y="44"/>
                      <a:pt x="690" y="34"/>
                    </a:cubicBezTo>
                    <a:lnTo>
                      <a:pt x="690" y="34"/>
                    </a:lnTo>
                    <a:cubicBezTo>
                      <a:pt x="680" y="24"/>
                      <a:pt x="666" y="18"/>
                      <a:pt x="652" y="18"/>
                    </a:cubicBezTo>
                    <a:lnTo>
                      <a:pt x="72" y="18"/>
                    </a:lnTo>
                    <a:close/>
                    <a:moveTo>
                      <a:pt x="652" y="723"/>
                    </a:moveTo>
                    <a:lnTo>
                      <a:pt x="72" y="723"/>
                    </a:lnTo>
                    <a:lnTo>
                      <a:pt x="72" y="723"/>
                    </a:lnTo>
                    <a:cubicBezTo>
                      <a:pt x="53" y="723"/>
                      <a:pt x="34" y="715"/>
                      <a:pt x="20" y="702"/>
                    </a:cubicBezTo>
                    <a:lnTo>
                      <a:pt x="20" y="702"/>
                    </a:lnTo>
                    <a:cubicBezTo>
                      <a:pt x="7" y="688"/>
                      <a:pt x="0" y="670"/>
                      <a:pt x="0" y="651"/>
                    </a:cubicBez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53"/>
                      <a:pt x="7" y="34"/>
                      <a:pt x="20" y="20"/>
                    </a:cubicBezTo>
                    <a:lnTo>
                      <a:pt x="20" y="20"/>
                    </a:lnTo>
                    <a:cubicBezTo>
                      <a:pt x="34" y="7"/>
                      <a:pt x="53" y="0"/>
                      <a:pt x="72" y="0"/>
                    </a:cubicBezTo>
                    <a:lnTo>
                      <a:pt x="652" y="0"/>
                    </a:lnTo>
                    <a:lnTo>
                      <a:pt x="652" y="0"/>
                    </a:lnTo>
                    <a:cubicBezTo>
                      <a:pt x="671" y="0"/>
                      <a:pt x="689" y="7"/>
                      <a:pt x="703" y="20"/>
                    </a:cubicBezTo>
                    <a:lnTo>
                      <a:pt x="703" y="20"/>
                    </a:lnTo>
                    <a:cubicBezTo>
                      <a:pt x="717" y="34"/>
                      <a:pt x="724" y="53"/>
                      <a:pt x="724" y="72"/>
                    </a:cubicBezTo>
                    <a:lnTo>
                      <a:pt x="724" y="651"/>
                    </a:lnTo>
                    <a:lnTo>
                      <a:pt x="724" y="651"/>
                    </a:lnTo>
                    <a:cubicBezTo>
                      <a:pt x="724" y="670"/>
                      <a:pt x="717" y="688"/>
                      <a:pt x="703" y="702"/>
                    </a:cubicBezTo>
                    <a:lnTo>
                      <a:pt x="703" y="702"/>
                    </a:lnTo>
                    <a:cubicBezTo>
                      <a:pt x="689" y="715"/>
                      <a:pt x="671" y="723"/>
                      <a:pt x="652" y="7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99">
                <a:extLst>
                  <a:ext uri="{FF2B5EF4-FFF2-40B4-BE49-F238E27FC236}">
                    <a16:creationId xmlns:a16="http://schemas.microsoft.com/office/drawing/2014/main" id="{E1AE855C-7474-42F1-8118-71E524D84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2121" y="6510684"/>
                <a:ext cx="294336" cy="443466"/>
              </a:xfrm>
              <a:custGeom>
                <a:avLst/>
                <a:gdLst>
                  <a:gd name="T0" fmla="*/ 165 w 331"/>
                  <a:gd name="T1" fmla="*/ 225 h 500"/>
                  <a:gd name="T2" fmla="*/ 165 w 331"/>
                  <a:gd name="T3" fmla="*/ 225 h 500"/>
                  <a:gd name="T4" fmla="*/ 105 w 331"/>
                  <a:gd name="T5" fmla="*/ 166 h 500"/>
                  <a:gd name="T6" fmla="*/ 105 w 331"/>
                  <a:gd name="T7" fmla="*/ 166 h 500"/>
                  <a:gd name="T8" fmla="*/ 165 w 331"/>
                  <a:gd name="T9" fmla="*/ 106 h 500"/>
                  <a:gd name="T10" fmla="*/ 165 w 331"/>
                  <a:gd name="T11" fmla="*/ 106 h 500"/>
                  <a:gd name="T12" fmla="*/ 225 w 331"/>
                  <a:gd name="T13" fmla="*/ 166 h 500"/>
                  <a:gd name="T14" fmla="*/ 225 w 331"/>
                  <a:gd name="T15" fmla="*/ 166 h 500"/>
                  <a:gd name="T16" fmla="*/ 165 w 331"/>
                  <a:gd name="T17" fmla="*/ 225 h 500"/>
                  <a:gd name="T18" fmla="*/ 165 w 331"/>
                  <a:gd name="T19" fmla="*/ 0 h 500"/>
                  <a:gd name="T20" fmla="*/ 165 w 331"/>
                  <a:gd name="T21" fmla="*/ 0 h 500"/>
                  <a:gd name="T22" fmla="*/ 0 w 331"/>
                  <a:gd name="T23" fmla="*/ 166 h 500"/>
                  <a:gd name="T24" fmla="*/ 0 w 331"/>
                  <a:gd name="T25" fmla="*/ 166 h 500"/>
                  <a:gd name="T26" fmla="*/ 165 w 331"/>
                  <a:gd name="T27" fmla="*/ 499 h 500"/>
                  <a:gd name="T28" fmla="*/ 165 w 331"/>
                  <a:gd name="T29" fmla="*/ 499 h 500"/>
                  <a:gd name="T30" fmla="*/ 330 w 331"/>
                  <a:gd name="T31" fmla="*/ 166 h 500"/>
                  <a:gd name="T32" fmla="*/ 330 w 331"/>
                  <a:gd name="T33" fmla="*/ 166 h 500"/>
                  <a:gd name="T34" fmla="*/ 165 w 331"/>
                  <a:gd name="T35" fmla="*/ 0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500">
                    <a:moveTo>
                      <a:pt x="165" y="225"/>
                    </a:moveTo>
                    <a:lnTo>
                      <a:pt x="165" y="225"/>
                    </a:lnTo>
                    <a:cubicBezTo>
                      <a:pt x="132" y="225"/>
                      <a:pt x="105" y="198"/>
                      <a:pt x="105" y="166"/>
                    </a:cubicBezTo>
                    <a:lnTo>
                      <a:pt x="105" y="166"/>
                    </a:lnTo>
                    <a:cubicBezTo>
                      <a:pt x="105" y="132"/>
                      <a:pt x="132" y="106"/>
                      <a:pt x="165" y="106"/>
                    </a:cubicBezTo>
                    <a:lnTo>
                      <a:pt x="165" y="106"/>
                    </a:lnTo>
                    <a:cubicBezTo>
                      <a:pt x="198" y="106"/>
                      <a:pt x="225" y="132"/>
                      <a:pt x="225" y="166"/>
                    </a:cubicBezTo>
                    <a:lnTo>
                      <a:pt x="225" y="166"/>
                    </a:lnTo>
                    <a:cubicBezTo>
                      <a:pt x="225" y="198"/>
                      <a:pt x="198" y="225"/>
                      <a:pt x="165" y="225"/>
                    </a:cubicBezTo>
                    <a:close/>
                    <a:moveTo>
                      <a:pt x="165" y="0"/>
                    </a:moveTo>
                    <a:lnTo>
                      <a:pt x="165" y="0"/>
                    </a:lnTo>
                    <a:cubicBezTo>
                      <a:pt x="73" y="0"/>
                      <a:pt x="0" y="74"/>
                      <a:pt x="0" y="166"/>
                    </a:cubicBezTo>
                    <a:lnTo>
                      <a:pt x="0" y="166"/>
                    </a:lnTo>
                    <a:cubicBezTo>
                      <a:pt x="0" y="257"/>
                      <a:pt x="165" y="499"/>
                      <a:pt x="165" y="499"/>
                    </a:cubicBezTo>
                    <a:lnTo>
                      <a:pt x="165" y="499"/>
                    </a:lnTo>
                    <a:cubicBezTo>
                      <a:pt x="165" y="499"/>
                      <a:pt x="330" y="257"/>
                      <a:pt x="330" y="166"/>
                    </a:cubicBezTo>
                    <a:lnTo>
                      <a:pt x="330" y="166"/>
                    </a:lnTo>
                    <a:cubicBezTo>
                      <a:pt x="330" y="74"/>
                      <a:pt x="257" y="0"/>
                      <a:pt x="1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200">
                <a:extLst>
                  <a:ext uri="{FF2B5EF4-FFF2-40B4-BE49-F238E27FC236}">
                    <a16:creationId xmlns:a16="http://schemas.microsoft.com/office/drawing/2014/main" id="{CB901635-7BBF-49D6-A335-1F5019AAD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4272" y="6502835"/>
                <a:ext cx="310034" cy="459164"/>
              </a:xfrm>
              <a:custGeom>
                <a:avLst/>
                <a:gdLst>
                  <a:gd name="T0" fmla="*/ 175 w 350"/>
                  <a:gd name="T1" fmla="*/ 125 h 518"/>
                  <a:gd name="T2" fmla="*/ 175 w 350"/>
                  <a:gd name="T3" fmla="*/ 125 h 518"/>
                  <a:gd name="T4" fmla="*/ 125 w 350"/>
                  <a:gd name="T5" fmla="*/ 175 h 518"/>
                  <a:gd name="T6" fmla="*/ 125 w 350"/>
                  <a:gd name="T7" fmla="*/ 175 h 518"/>
                  <a:gd name="T8" fmla="*/ 175 w 350"/>
                  <a:gd name="T9" fmla="*/ 227 h 518"/>
                  <a:gd name="T10" fmla="*/ 175 w 350"/>
                  <a:gd name="T11" fmla="*/ 227 h 518"/>
                  <a:gd name="T12" fmla="*/ 225 w 350"/>
                  <a:gd name="T13" fmla="*/ 175 h 518"/>
                  <a:gd name="T14" fmla="*/ 225 w 350"/>
                  <a:gd name="T15" fmla="*/ 175 h 518"/>
                  <a:gd name="T16" fmla="*/ 175 w 350"/>
                  <a:gd name="T17" fmla="*/ 125 h 518"/>
                  <a:gd name="T18" fmla="*/ 175 w 350"/>
                  <a:gd name="T19" fmla="*/ 244 h 518"/>
                  <a:gd name="T20" fmla="*/ 175 w 350"/>
                  <a:gd name="T21" fmla="*/ 244 h 518"/>
                  <a:gd name="T22" fmla="*/ 106 w 350"/>
                  <a:gd name="T23" fmla="*/ 175 h 518"/>
                  <a:gd name="T24" fmla="*/ 106 w 350"/>
                  <a:gd name="T25" fmla="*/ 175 h 518"/>
                  <a:gd name="T26" fmla="*/ 175 w 350"/>
                  <a:gd name="T27" fmla="*/ 106 h 518"/>
                  <a:gd name="T28" fmla="*/ 175 w 350"/>
                  <a:gd name="T29" fmla="*/ 106 h 518"/>
                  <a:gd name="T30" fmla="*/ 244 w 350"/>
                  <a:gd name="T31" fmla="*/ 175 h 518"/>
                  <a:gd name="T32" fmla="*/ 244 w 350"/>
                  <a:gd name="T33" fmla="*/ 175 h 518"/>
                  <a:gd name="T34" fmla="*/ 175 w 350"/>
                  <a:gd name="T35" fmla="*/ 244 h 518"/>
                  <a:gd name="T36" fmla="*/ 175 w 350"/>
                  <a:gd name="T37" fmla="*/ 19 h 518"/>
                  <a:gd name="T38" fmla="*/ 175 w 350"/>
                  <a:gd name="T39" fmla="*/ 19 h 518"/>
                  <a:gd name="T40" fmla="*/ 19 w 350"/>
                  <a:gd name="T41" fmla="*/ 175 h 518"/>
                  <a:gd name="T42" fmla="*/ 19 w 350"/>
                  <a:gd name="T43" fmla="*/ 175 h 518"/>
                  <a:gd name="T44" fmla="*/ 175 w 350"/>
                  <a:gd name="T45" fmla="*/ 492 h 518"/>
                  <a:gd name="T46" fmla="*/ 175 w 350"/>
                  <a:gd name="T47" fmla="*/ 492 h 518"/>
                  <a:gd name="T48" fmla="*/ 331 w 350"/>
                  <a:gd name="T49" fmla="*/ 175 h 518"/>
                  <a:gd name="T50" fmla="*/ 331 w 350"/>
                  <a:gd name="T51" fmla="*/ 175 h 518"/>
                  <a:gd name="T52" fmla="*/ 175 w 350"/>
                  <a:gd name="T53" fmla="*/ 19 h 518"/>
                  <a:gd name="T54" fmla="*/ 175 w 350"/>
                  <a:gd name="T55" fmla="*/ 517 h 518"/>
                  <a:gd name="T56" fmla="*/ 175 w 350"/>
                  <a:gd name="T57" fmla="*/ 517 h 518"/>
                  <a:gd name="T58" fmla="*/ 175 w 350"/>
                  <a:gd name="T59" fmla="*/ 517 h 518"/>
                  <a:gd name="T60" fmla="*/ 167 w 350"/>
                  <a:gd name="T61" fmla="*/ 514 h 518"/>
                  <a:gd name="T62" fmla="*/ 167 w 350"/>
                  <a:gd name="T63" fmla="*/ 514 h 518"/>
                  <a:gd name="T64" fmla="*/ 0 w 350"/>
                  <a:gd name="T65" fmla="*/ 175 h 518"/>
                  <a:gd name="T66" fmla="*/ 0 w 350"/>
                  <a:gd name="T67" fmla="*/ 175 h 518"/>
                  <a:gd name="T68" fmla="*/ 175 w 350"/>
                  <a:gd name="T69" fmla="*/ 0 h 518"/>
                  <a:gd name="T70" fmla="*/ 175 w 350"/>
                  <a:gd name="T71" fmla="*/ 0 h 518"/>
                  <a:gd name="T72" fmla="*/ 349 w 350"/>
                  <a:gd name="T73" fmla="*/ 175 h 518"/>
                  <a:gd name="T74" fmla="*/ 349 w 350"/>
                  <a:gd name="T75" fmla="*/ 175 h 518"/>
                  <a:gd name="T76" fmla="*/ 183 w 350"/>
                  <a:gd name="T77" fmla="*/ 514 h 518"/>
                  <a:gd name="T78" fmla="*/ 183 w 350"/>
                  <a:gd name="T79" fmla="*/ 514 h 518"/>
                  <a:gd name="T80" fmla="*/ 175 w 350"/>
                  <a:gd name="T81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50" h="518">
                    <a:moveTo>
                      <a:pt x="175" y="125"/>
                    </a:moveTo>
                    <a:lnTo>
                      <a:pt x="175" y="125"/>
                    </a:lnTo>
                    <a:cubicBezTo>
                      <a:pt x="147" y="125"/>
                      <a:pt x="125" y="148"/>
                      <a:pt x="125" y="175"/>
                    </a:cubicBezTo>
                    <a:lnTo>
                      <a:pt x="125" y="175"/>
                    </a:lnTo>
                    <a:cubicBezTo>
                      <a:pt x="125" y="204"/>
                      <a:pt x="147" y="227"/>
                      <a:pt x="175" y="227"/>
                    </a:cubicBezTo>
                    <a:lnTo>
                      <a:pt x="175" y="227"/>
                    </a:lnTo>
                    <a:cubicBezTo>
                      <a:pt x="203" y="227"/>
                      <a:pt x="225" y="204"/>
                      <a:pt x="225" y="175"/>
                    </a:cubicBezTo>
                    <a:lnTo>
                      <a:pt x="225" y="175"/>
                    </a:lnTo>
                    <a:cubicBezTo>
                      <a:pt x="225" y="148"/>
                      <a:pt x="203" y="125"/>
                      <a:pt x="175" y="125"/>
                    </a:cubicBezTo>
                    <a:close/>
                    <a:moveTo>
                      <a:pt x="175" y="244"/>
                    </a:moveTo>
                    <a:lnTo>
                      <a:pt x="175" y="244"/>
                    </a:lnTo>
                    <a:cubicBezTo>
                      <a:pt x="136" y="244"/>
                      <a:pt x="106" y="214"/>
                      <a:pt x="106" y="175"/>
                    </a:cubicBezTo>
                    <a:lnTo>
                      <a:pt x="106" y="175"/>
                    </a:lnTo>
                    <a:cubicBezTo>
                      <a:pt x="106" y="138"/>
                      <a:pt x="136" y="106"/>
                      <a:pt x="175" y="106"/>
                    </a:cubicBezTo>
                    <a:lnTo>
                      <a:pt x="175" y="106"/>
                    </a:lnTo>
                    <a:cubicBezTo>
                      <a:pt x="214" y="106"/>
                      <a:pt x="244" y="138"/>
                      <a:pt x="244" y="175"/>
                    </a:cubicBezTo>
                    <a:lnTo>
                      <a:pt x="244" y="175"/>
                    </a:lnTo>
                    <a:cubicBezTo>
                      <a:pt x="244" y="214"/>
                      <a:pt x="214" y="244"/>
                      <a:pt x="175" y="244"/>
                    </a:cubicBezTo>
                    <a:close/>
                    <a:moveTo>
                      <a:pt x="175" y="19"/>
                    </a:moveTo>
                    <a:lnTo>
                      <a:pt x="175" y="19"/>
                    </a:lnTo>
                    <a:cubicBezTo>
                      <a:pt x="89" y="19"/>
                      <a:pt x="19" y="89"/>
                      <a:pt x="19" y="175"/>
                    </a:cubicBezTo>
                    <a:lnTo>
                      <a:pt x="19" y="175"/>
                    </a:lnTo>
                    <a:cubicBezTo>
                      <a:pt x="19" y="252"/>
                      <a:pt x="142" y="443"/>
                      <a:pt x="175" y="492"/>
                    </a:cubicBezTo>
                    <a:lnTo>
                      <a:pt x="175" y="492"/>
                    </a:lnTo>
                    <a:cubicBezTo>
                      <a:pt x="207" y="443"/>
                      <a:pt x="331" y="252"/>
                      <a:pt x="331" y="175"/>
                    </a:cubicBezTo>
                    <a:lnTo>
                      <a:pt x="331" y="175"/>
                    </a:lnTo>
                    <a:cubicBezTo>
                      <a:pt x="331" y="89"/>
                      <a:pt x="260" y="19"/>
                      <a:pt x="175" y="19"/>
                    </a:cubicBezTo>
                    <a:close/>
                    <a:moveTo>
                      <a:pt x="175" y="517"/>
                    </a:moveTo>
                    <a:lnTo>
                      <a:pt x="175" y="517"/>
                    </a:lnTo>
                    <a:lnTo>
                      <a:pt x="175" y="517"/>
                    </a:lnTo>
                    <a:cubicBezTo>
                      <a:pt x="171" y="517"/>
                      <a:pt x="169" y="516"/>
                      <a:pt x="167" y="514"/>
                    </a:cubicBezTo>
                    <a:lnTo>
                      <a:pt x="167" y="514"/>
                    </a:lnTo>
                    <a:cubicBezTo>
                      <a:pt x="161" y="504"/>
                      <a:pt x="0" y="268"/>
                      <a:pt x="0" y="175"/>
                    </a:cubicBezTo>
                    <a:lnTo>
                      <a:pt x="0" y="175"/>
                    </a:lnTo>
                    <a:cubicBezTo>
                      <a:pt x="0" y="79"/>
                      <a:pt x="78" y="0"/>
                      <a:pt x="175" y="0"/>
                    </a:cubicBezTo>
                    <a:lnTo>
                      <a:pt x="175" y="0"/>
                    </a:lnTo>
                    <a:cubicBezTo>
                      <a:pt x="271" y="0"/>
                      <a:pt x="349" y="79"/>
                      <a:pt x="349" y="175"/>
                    </a:cubicBezTo>
                    <a:lnTo>
                      <a:pt x="349" y="175"/>
                    </a:lnTo>
                    <a:cubicBezTo>
                      <a:pt x="349" y="268"/>
                      <a:pt x="190" y="504"/>
                      <a:pt x="183" y="514"/>
                    </a:cubicBezTo>
                    <a:lnTo>
                      <a:pt x="183" y="514"/>
                    </a:lnTo>
                    <a:cubicBezTo>
                      <a:pt x="181" y="516"/>
                      <a:pt x="178" y="517"/>
                      <a:pt x="175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95">
                <a:extLst>
                  <a:ext uri="{FF2B5EF4-FFF2-40B4-BE49-F238E27FC236}">
                    <a16:creationId xmlns:a16="http://schemas.microsoft.com/office/drawing/2014/main" id="{89655B8E-CF41-442C-8474-85EAC463E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00691" y="6644116"/>
                <a:ext cx="235468" cy="176602"/>
              </a:xfrm>
              <a:custGeom>
                <a:avLst/>
                <a:gdLst>
                  <a:gd name="T0" fmla="*/ 76 w 266"/>
                  <a:gd name="T1" fmla="*/ 197 h 198"/>
                  <a:gd name="T2" fmla="*/ 76 w 266"/>
                  <a:gd name="T3" fmla="*/ 197 h 198"/>
                  <a:gd name="T4" fmla="*/ 69 w 266"/>
                  <a:gd name="T5" fmla="*/ 195 h 198"/>
                  <a:gd name="T6" fmla="*/ 4 w 266"/>
                  <a:gd name="T7" fmla="*/ 130 h 198"/>
                  <a:gd name="T8" fmla="*/ 4 w 266"/>
                  <a:gd name="T9" fmla="*/ 130 h 198"/>
                  <a:gd name="T10" fmla="*/ 4 w 266"/>
                  <a:gd name="T11" fmla="*/ 117 h 198"/>
                  <a:gd name="T12" fmla="*/ 4 w 266"/>
                  <a:gd name="T13" fmla="*/ 117 h 198"/>
                  <a:gd name="T14" fmla="*/ 18 w 266"/>
                  <a:gd name="T15" fmla="*/ 117 h 198"/>
                  <a:gd name="T16" fmla="*/ 76 w 266"/>
                  <a:gd name="T17" fmla="*/ 175 h 198"/>
                  <a:gd name="T18" fmla="*/ 248 w 266"/>
                  <a:gd name="T19" fmla="*/ 3 h 198"/>
                  <a:gd name="T20" fmla="*/ 248 w 266"/>
                  <a:gd name="T21" fmla="*/ 3 h 198"/>
                  <a:gd name="T22" fmla="*/ 261 w 266"/>
                  <a:gd name="T23" fmla="*/ 3 h 198"/>
                  <a:gd name="T24" fmla="*/ 261 w 266"/>
                  <a:gd name="T25" fmla="*/ 3 h 198"/>
                  <a:gd name="T26" fmla="*/ 261 w 266"/>
                  <a:gd name="T27" fmla="*/ 16 h 198"/>
                  <a:gd name="T28" fmla="*/ 83 w 266"/>
                  <a:gd name="T29" fmla="*/ 195 h 198"/>
                  <a:gd name="T30" fmla="*/ 83 w 266"/>
                  <a:gd name="T31" fmla="*/ 195 h 198"/>
                  <a:gd name="T32" fmla="*/ 76 w 266"/>
                  <a:gd name="T33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6" h="198">
                    <a:moveTo>
                      <a:pt x="76" y="197"/>
                    </a:moveTo>
                    <a:lnTo>
                      <a:pt x="76" y="197"/>
                    </a:lnTo>
                    <a:cubicBezTo>
                      <a:pt x="73" y="197"/>
                      <a:pt x="71" y="197"/>
                      <a:pt x="69" y="195"/>
                    </a:cubicBezTo>
                    <a:lnTo>
                      <a:pt x="4" y="130"/>
                    </a:lnTo>
                    <a:lnTo>
                      <a:pt x="4" y="130"/>
                    </a:lnTo>
                    <a:cubicBezTo>
                      <a:pt x="0" y="126"/>
                      <a:pt x="0" y="120"/>
                      <a:pt x="4" y="117"/>
                    </a:cubicBezTo>
                    <a:lnTo>
                      <a:pt x="4" y="117"/>
                    </a:lnTo>
                    <a:cubicBezTo>
                      <a:pt x="8" y="113"/>
                      <a:pt x="13" y="113"/>
                      <a:pt x="18" y="117"/>
                    </a:cubicBezTo>
                    <a:lnTo>
                      <a:pt x="76" y="175"/>
                    </a:lnTo>
                    <a:lnTo>
                      <a:pt x="248" y="3"/>
                    </a:lnTo>
                    <a:lnTo>
                      <a:pt x="248" y="3"/>
                    </a:lnTo>
                    <a:cubicBezTo>
                      <a:pt x="252" y="0"/>
                      <a:pt x="257" y="0"/>
                      <a:pt x="261" y="3"/>
                    </a:cubicBezTo>
                    <a:lnTo>
                      <a:pt x="261" y="3"/>
                    </a:lnTo>
                    <a:cubicBezTo>
                      <a:pt x="265" y="7"/>
                      <a:pt x="265" y="12"/>
                      <a:pt x="261" y="16"/>
                    </a:cubicBezTo>
                    <a:lnTo>
                      <a:pt x="83" y="195"/>
                    </a:lnTo>
                    <a:lnTo>
                      <a:pt x="83" y="195"/>
                    </a:lnTo>
                    <a:cubicBezTo>
                      <a:pt x="81" y="197"/>
                      <a:pt x="78" y="197"/>
                      <a:pt x="76" y="1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06" name="TextBox 305">
            <a:extLst>
              <a:ext uri="{FF2B5EF4-FFF2-40B4-BE49-F238E27FC236}">
                <a16:creationId xmlns:a16="http://schemas.microsoft.com/office/drawing/2014/main" id="{E4E7EF0B-9247-4D51-AC58-9C152CAC9F0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307" name="TextBox 306">
            <a:extLst>
              <a:ext uri="{FF2B5EF4-FFF2-40B4-BE49-F238E27FC236}">
                <a16:creationId xmlns:a16="http://schemas.microsoft.com/office/drawing/2014/main" id="{FAF36DF5-5435-4C1E-94C3-34F2B2B158C6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08" name="TextBox 307">
            <a:extLst>
              <a:ext uri="{FF2B5EF4-FFF2-40B4-BE49-F238E27FC236}">
                <a16:creationId xmlns:a16="http://schemas.microsoft.com/office/drawing/2014/main" id="{5C5A3A16-F8D9-4E63-A21B-E0A8C4C440D1}"/>
              </a:ext>
            </a:extLst>
          </p:cNvPr>
          <p:cNvSpPr txBox="1"/>
          <p:nvPr/>
        </p:nvSpPr>
        <p:spPr>
          <a:xfrm>
            <a:off x="3016348" y="3714178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09" name="TextBox 308">
            <a:extLst>
              <a:ext uri="{FF2B5EF4-FFF2-40B4-BE49-F238E27FC236}">
                <a16:creationId xmlns:a16="http://schemas.microsoft.com/office/drawing/2014/main" id="{B5BA831B-E3D7-414E-808F-E54F942A8730}"/>
              </a:ext>
            </a:extLst>
          </p:cNvPr>
          <p:cNvSpPr txBox="1"/>
          <p:nvPr/>
        </p:nvSpPr>
        <p:spPr>
          <a:xfrm>
            <a:off x="3016347" y="4389424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0" name="TextBox 309">
            <a:extLst>
              <a:ext uri="{FF2B5EF4-FFF2-40B4-BE49-F238E27FC236}">
                <a16:creationId xmlns:a16="http://schemas.microsoft.com/office/drawing/2014/main" id="{770B70E9-C57B-4B1B-AC20-EC2507C48372}"/>
              </a:ext>
            </a:extLst>
          </p:cNvPr>
          <p:cNvSpPr txBox="1"/>
          <p:nvPr/>
        </p:nvSpPr>
        <p:spPr>
          <a:xfrm>
            <a:off x="3016348" y="7071403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11" name="TextBox 310">
            <a:extLst>
              <a:ext uri="{FF2B5EF4-FFF2-40B4-BE49-F238E27FC236}">
                <a16:creationId xmlns:a16="http://schemas.microsoft.com/office/drawing/2014/main" id="{54FB2471-B859-486D-B120-31CB7657BD52}"/>
              </a:ext>
            </a:extLst>
          </p:cNvPr>
          <p:cNvSpPr txBox="1"/>
          <p:nvPr/>
        </p:nvSpPr>
        <p:spPr>
          <a:xfrm>
            <a:off x="3016347" y="7746649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2" name="TextBox 311">
            <a:extLst>
              <a:ext uri="{FF2B5EF4-FFF2-40B4-BE49-F238E27FC236}">
                <a16:creationId xmlns:a16="http://schemas.microsoft.com/office/drawing/2014/main" id="{73BCE463-F245-4B0A-8292-CF2408B810D5}"/>
              </a:ext>
            </a:extLst>
          </p:cNvPr>
          <p:cNvSpPr txBox="1"/>
          <p:nvPr/>
        </p:nvSpPr>
        <p:spPr>
          <a:xfrm>
            <a:off x="3016348" y="10408308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13" name="TextBox 312">
            <a:extLst>
              <a:ext uri="{FF2B5EF4-FFF2-40B4-BE49-F238E27FC236}">
                <a16:creationId xmlns:a16="http://schemas.microsoft.com/office/drawing/2014/main" id="{D4BD3919-B162-4611-86D9-0729FC1F3B3C}"/>
              </a:ext>
            </a:extLst>
          </p:cNvPr>
          <p:cNvSpPr txBox="1"/>
          <p:nvPr/>
        </p:nvSpPr>
        <p:spPr>
          <a:xfrm>
            <a:off x="3016347" y="11083554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4" name="TextBox 313">
            <a:extLst>
              <a:ext uri="{FF2B5EF4-FFF2-40B4-BE49-F238E27FC236}">
                <a16:creationId xmlns:a16="http://schemas.microsoft.com/office/drawing/2014/main" id="{272060A6-0893-4BF1-906E-A23DB2D3E4EE}"/>
              </a:ext>
            </a:extLst>
          </p:cNvPr>
          <p:cNvSpPr txBox="1"/>
          <p:nvPr/>
        </p:nvSpPr>
        <p:spPr>
          <a:xfrm>
            <a:off x="1520828" y="4165090"/>
            <a:ext cx="110451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315" name="TextBox 314">
            <a:extLst>
              <a:ext uri="{FF2B5EF4-FFF2-40B4-BE49-F238E27FC236}">
                <a16:creationId xmlns:a16="http://schemas.microsoft.com/office/drawing/2014/main" id="{382DBA5E-6F02-4DEF-8CEF-3FC22265DCF6}"/>
              </a:ext>
            </a:extLst>
          </p:cNvPr>
          <p:cNvSpPr txBox="1"/>
          <p:nvPr/>
        </p:nvSpPr>
        <p:spPr>
          <a:xfrm>
            <a:off x="1520828" y="7510879"/>
            <a:ext cx="110451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316" name="TextBox 315">
            <a:extLst>
              <a:ext uri="{FF2B5EF4-FFF2-40B4-BE49-F238E27FC236}">
                <a16:creationId xmlns:a16="http://schemas.microsoft.com/office/drawing/2014/main" id="{6E3D21FE-FDA2-47FE-9808-833ECEDE0FC7}"/>
              </a:ext>
            </a:extLst>
          </p:cNvPr>
          <p:cNvSpPr txBox="1"/>
          <p:nvPr/>
        </p:nvSpPr>
        <p:spPr>
          <a:xfrm>
            <a:off x="1520828" y="10856668"/>
            <a:ext cx="110451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416227937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9" name="Group 238">
            <a:extLst>
              <a:ext uri="{FF2B5EF4-FFF2-40B4-BE49-F238E27FC236}">
                <a16:creationId xmlns:a16="http://schemas.microsoft.com/office/drawing/2014/main" id="{CF8B6F3C-0B50-432D-8799-99FBE2EE32E1}"/>
              </a:ext>
            </a:extLst>
          </p:cNvPr>
          <p:cNvGrpSpPr/>
          <p:nvPr/>
        </p:nvGrpSpPr>
        <p:grpSpPr>
          <a:xfrm>
            <a:off x="5294102" y="6220274"/>
            <a:ext cx="13794489" cy="6750078"/>
            <a:chOff x="5294102" y="6220274"/>
            <a:chExt cx="13794489" cy="6750078"/>
          </a:xfrm>
        </p:grpSpPr>
        <p:grpSp>
          <p:nvGrpSpPr>
            <p:cNvPr id="240" name="Group 239">
              <a:extLst>
                <a:ext uri="{FF2B5EF4-FFF2-40B4-BE49-F238E27FC236}">
                  <a16:creationId xmlns:a16="http://schemas.microsoft.com/office/drawing/2014/main" id="{78FAEB5B-19F8-4FE8-BCF0-C314CD6876B0}"/>
                </a:ext>
              </a:extLst>
            </p:cNvPr>
            <p:cNvGrpSpPr/>
            <p:nvPr/>
          </p:nvGrpSpPr>
          <p:grpSpPr>
            <a:xfrm>
              <a:off x="5294102" y="9489354"/>
              <a:ext cx="13794489" cy="3480998"/>
              <a:chOff x="5294102" y="9489354"/>
              <a:chExt cx="13794489" cy="3480998"/>
            </a:xfrm>
          </p:grpSpPr>
          <p:sp>
            <p:nvSpPr>
              <p:cNvPr id="401" name="Freeform 2">
                <a:extLst>
                  <a:ext uri="{FF2B5EF4-FFF2-40B4-BE49-F238E27FC236}">
                    <a16:creationId xmlns:a16="http://schemas.microsoft.com/office/drawing/2014/main" id="{21184967-97C8-4F45-8CF1-5EC2B68A0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1951" y="12307119"/>
                <a:ext cx="13774868" cy="655384"/>
              </a:xfrm>
              <a:custGeom>
                <a:avLst/>
                <a:gdLst>
                  <a:gd name="T0" fmla="*/ 15200 w 15480"/>
                  <a:gd name="T1" fmla="*/ 737 h 738"/>
                  <a:gd name="T2" fmla="*/ 279 w 15480"/>
                  <a:gd name="T3" fmla="*/ 737 h 738"/>
                  <a:gd name="T4" fmla="*/ 279 w 15480"/>
                  <a:gd name="T5" fmla="*/ 737 h 738"/>
                  <a:gd name="T6" fmla="*/ 87 w 15480"/>
                  <a:gd name="T7" fmla="*/ 661 h 738"/>
                  <a:gd name="T8" fmla="*/ 87 w 15480"/>
                  <a:gd name="T9" fmla="*/ 661 h 738"/>
                  <a:gd name="T10" fmla="*/ 0 w 15480"/>
                  <a:gd name="T11" fmla="*/ 458 h 738"/>
                  <a:gd name="T12" fmla="*/ 0 w 15480"/>
                  <a:gd name="T13" fmla="*/ 0 h 738"/>
                  <a:gd name="T14" fmla="*/ 15479 w 15480"/>
                  <a:gd name="T15" fmla="*/ 0 h 738"/>
                  <a:gd name="T16" fmla="*/ 15479 w 15480"/>
                  <a:gd name="T17" fmla="*/ 458 h 738"/>
                  <a:gd name="T18" fmla="*/ 15479 w 15480"/>
                  <a:gd name="T19" fmla="*/ 458 h 738"/>
                  <a:gd name="T20" fmla="*/ 15410 w 15480"/>
                  <a:gd name="T21" fmla="*/ 642 h 738"/>
                  <a:gd name="T22" fmla="*/ 15410 w 15480"/>
                  <a:gd name="T23" fmla="*/ 642 h 738"/>
                  <a:gd name="T24" fmla="*/ 15200 w 15480"/>
                  <a:gd name="T25" fmla="*/ 737 h 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80" h="738">
                    <a:moveTo>
                      <a:pt x="15200" y="737"/>
                    </a:moveTo>
                    <a:lnTo>
                      <a:pt x="279" y="737"/>
                    </a:lnTo>
                    <a:lnTo>
                      <a:pt x="279" y="737"/>
                    </a:lnTo>
                    <a:cubicBezTo>
                      <a:pt x="206" y="737"/>
                      <a:pt x="138" y="708"/>
                      <a:pt x="87" y="661"/>
                    </a:cubicBezTo>
                    <a:lnTo>
                      <a:pt x="87" y="661"/>
                    </a:lnTo>
                    <a:cubicBezTo>
                      <a:pt x="33" y="610"/>
                      <a:pt x="0" y="538"/>
                      <a:pt x="0" y="458"/>
                    </a:cubicBezTo>
                    <a:lnTo>
                      <a:pt x="0" y="0"/>
                    </a:lnTo>
                    <a:lnTo>
                      <a:pt x="15479" y="0"/>
                    </a:lnTo>
                    <a:lnTo>
                      <a:pt x="15479" y="458"/>
                    </a:lnTo>
                    <a:lnTo>
                      <a:pt x="15479" y="458"/>
                    </a:lnTo>
                    <a:cubicBezTo>
                      <a:pt x="15479" y="528"/>
                      <a:pt x="15453" y="593"/>
                      <a:pt x="15410" y="642"/>
                    </a:cubicBezTo>
                    <a:lnTo>
                      <a:pt x="15410" y="642"/>
                    </a:lnTo>
                    <a:cubicBezTo>
                      <a:pt x="15358" y="700"/>
                      <a:pt x="15283" y="737"/>
                      <a:pt x="15200" y="7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3">
                <a:extLst>
                  <a:ext uri="{FF2B5EF4-FFF2-40B4-BE49-F238E27FC236}">
                    <a16:creationId xmlns:a16="http://schemas.microsoft.com/office/drawing/2014/main" id="{7531B53A-2D1C-41D1-B504-3EB992AB6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102" y="12299270"/>
                <a:ext cx="13794489" cy="671082"/>
              </a:xfrm>
              <a:custGeom>
                <a:avLst/>
                <a:gdLst>
                  <a:gd name="T0" fmla="*/ 18 w 15498"/>
                  <a:gd name="T1" fmla="*/ 18 h 756"/>
                  <a:gd name="T2" fmla="*/ 18 w 15498"/>
                  <a:gd name="T3" fmla="*/ 467 h 756"/>
                  <a:gd name="T4" fmla="*/ 18 w 15498"/>
                  <a:gd name="T5" fmla="*/ 467 h 756"/>
                  <a:gd name="T6" fmla="*/ 102 w 15498"/>
                  <a:gd name="T7" fmla="*/ 664 h 756"/>
                  <a:gd name="T8" fmla="*/ 102 w 15498"/>
                  <a:gd name="T9" fmla="*/ 664 h 756"/>
                  <a:gd name="T10" fmla="*/ 288 w 15498"/>
                  <a:gd name="T11" fmla="*/ 738 h 756"/>
                  <a:gd name="T12" fmla="*/ 15209 w 15498"/>
                  <a:gd name="T13" fmla="*/ 738 h 756"/>
                  <a:gd name="T14" fmla="*/ 15209 w 15498"/>
                  <a:gd name="T15" fmla="*/ 738 h 756"/>
                  <a:gd name="T16" fmla="*/ 15412 w 15498"/>
                  <a:gd name="T17" fmla="*/ 646 h 756"/>
                  <a:gd name="T18" fmla="*/ 15412 w 15498"/>
                  <a:gd name="T19" fmla="*/ 646 h 756"/>
                  <a:gd name="T20" fmla="*/ 15480 w 15498"/>
                  <a:gd name="T21" fmla="*/ 467 h 756"/>
                  <a:gd name="T22" fmla="*/ 15480 w 15498"/>
                  <a:gd name="T23" fmla="*/ 18 h 756"/>
                  <a:gd name="T24" fmla="*/ 18 w 15498"/>
                  <a:gd name="T25" fmla="*/ 18 h 756"/>
                  <a:gd name="T26" fmla="*/ 15209 w 15498"/>
                  <a:gd name="T27" fmla="*/ 755 h 756"/>
                  <a:gd name="T28" fmla="*/ 288 w 15498"/>
                  <a:gd name="T29" fmla="*/ 755 h 756"/>
                  <a:gd name="T30" fmla="*/ 288 w 15498"/>
                  <a:gd name="T31" fmla="*/ 755 h 756"/>
                  <a:gd name="T32" fmla="*/ 91 w 15498"/>
                  <a:gd name="T33" fmla="*/ 676 h 756"/>
                  <a:gd name="T34" fmla="*/ 91 w 15498"/>
                  <a:gd name="T35" fmla="*/ 676 h 756"/>
                  <a:gd name="T36" fmla="*/ 0 w 15498"/>
                  <a:gd name="T37" fmla="*/ 467 h 756"/>
                  <a:gd name="T38" fmla="*/ 0 w 15498"/>
                  <a:gd name="T39" fmla="*/ 9 h 756"/>
                  <a:gd name="T40" fmla="*/ 0 w 15498"/>
                  <a:gd name="T41" fmla="*/ 9 h 756"/>
                  <a:gd name="T42" fmla="*/ 9 w 15498"/>
                  <a:gd name="T43" fmla="*/ 0 h 756"/>
                  <a:gd name="T44" fmla="*/ 15488 w 15498"/>
                  <a:gd name="T45" fmla="*/ 0 h 756"/>
                  <a:gd name="T46" fmla="*/ 15488 w 15498"/>
                  <a:gd name="T47" fmla="*/ 0 h 756"/>
                  <a:gd name="T48" fmla="*/ 15497 w 15498"/>
                  <a:gd name="T49" fmla="*/ 9 h 756"/>
                  <a:gd name="T50" fmla="*/ 15497 w 15498"/>
                  <a:gd name="T51" fmla="*/ 467 h 756"/>
                  <a:gd name="T52" fmla="*/ 15497 w 15498"/>
                  <a:gd name="T53" fmla="*/ 467 h 756"/>
                  <a:gd name="T54" fmla="*/ 15425 w 15498"/>
                  <a:gd name="T55" fmla="*/ 657 h 756"/>
                  <a:gd name="T56" fmla="*/ 15425 w 15498"/>
                  <a:gd name="T57" fmla="*/ 657 h 756"/>
                  <a:gd name="T58" fmla="*/ 15209 w 15498"/>
                  <a:gd name="T59" fmla="*/ 755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498" h="756">
                    <a:moveTo>
                      <a:pt x="18" y="18"/>
                    </a:moveTo>
                    <a:lnTo>
                      <a:pt x="18" y="467"/>
                    </a:lnTo>
                    <a:lnTo>
                      <a:pt x="18" y="467"/>
                    </a:lnTo>
                    <a:cubicBezTo>
                      <a:pt x="18" y="542"/>
                      <a:pt x="48" y="612"/>
                      <a:pt x="102" y="664"/>
                    </a:cubicBezTo>
                    <a:lnTo>
                      <a:pt x="102" y="664"/>
                    </a:lnTo>
                    <a:cubicBezTo>
                      <a:pt x="153" y="711"/>
                      <a:pt x="219" y="738"/>
                      <a:pt x="288" y="738"/>
                    </a:cubicBezTo>
                    <a:lnTo>
                      <a:pt x="15209" y="738"/>
                    </a:lnTo>
                    <a:lnTo>
                      <a:pt x="15209" y="738"/>
                    </a:lnTo>
                    <a:cubicBezTo>
                      <a:pt x="15286" y="738"/>
                      <a:pt x="15361" y="704"/>
                      <a:pt x="15412" y="646"/>
                    </a:cubicBezTo>
                    <a:lnTo>
                      <a:pt x="15412" y="646"/>
                    </a:lnTo>
                    <a:cubicBezTo>
                      <a:pt x="15455" y="596"/>
                      <a:pt x="15480" y="533"/>
                      <a:pt x="15480" y="467"/>
                    </a:cubicBezTo>
                    <a:lnTo>
                      <a:pt x="15480" y="18"/>
                    </a:lnTo>
                    <a:lnTo>
                      <a:pt x="18" y="18"/>
                    </a:lnTo>
                    <a:close/>
                    <a:moveTo>
                      <a:pt x="15209" y="755"/>
                    </a:moveTo>
                    <a:lnTo>
                      <a:pt x="288" y="755"/>
                    </a:lnTo>
                    <a:lnTo>
                      <a:pt x="288" y="755"/>
                    </a:lnTo>
                    <a:cubicBezTo>
                      <a:pt x="215" y="755"/>
                      <a:pt x="144" y="727"/>
                      <a:pt x="91" y="676"/>
                    </a:cubicBezTo>
                    <a:lnTo>
                      <a:pt x="91" y="676"/>
                    </a:lnTo>
                    <a:cubicBezTo>
                      <a:pt x="32" y="621"/>
                      <a:pt x="0" y="547"/>
                      <a:pt x="0" y="46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488" y="0"/>
                    </a:lnTo>
                    <a:lnTo>
                      <a:pt x="15488" y="0"/>
                    </a:lnTo>
                    <a:cubicBezTo>
                      <a:pt x="15493" y="0"/>
                      <a:pt x="15497" y="4"/>
                      <a:pt x="15497" y="9"/>
                    </a:cubicBezTo>
                    <a:lnTo>
                      <a:pt x="15497" y="467"/>
                    </a:lnTo>
                    <a:lnTo>
                      <a:pt x="15497" y="467"/>
                    </a:lnTo>
                    <a:cubicBezTo>
                      <a:pt x="15497" y="537"/>
                      <a:pt x="15471" y="604"/>
                      <a:pt x="15425" y="657"/>
                    </a:cubicBezTo>
                    <a:lnTo>
                      <a:pt x="15425" y="657"/>
                    </a:lnTo>
                    <a:cubicBezTo>
                      <a:pt x="15370" y="720"/>
                      <a:pt x="15291" y="755"/>
                      <a:pt x="15209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4">
                <a:extLst>
                  <a:ext uri="{FF2B5EF4-FFF2-40B4-BE49-F238E27FC236}">
                    <a16:creationId xmlns:a16="http://schemas.microsoft.com/office/drawing/2014/main" id="{3949E69A-6AF9-4861-B5D0-4377450FA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5970" y="12754508"/>
                <a:ext cx="1510917" cy="15698"/>
              </a:xfrm>
              <a:custGeom>
                <a:avLst/>
                <a:gdLst>
                  <a:gd name="T0" fmla="*/ 1686 w 1696"/>
                  <a:gd name="T1" fmla="*/ 17 h 18"/>
                  <a:gd name="T2" fmla="*/ 9 w 1696"/>
                  <a:gd name="T3" fmla="*/ 17 h 18"/>
                  <a:gd name="T4" fmla="*/ 9 w 1696"/>
                  <a:gd name="T5" fmla="*/ 17 h 18"/>
                  <a:gd name="T6" fmla="*/ 0 w 1696"/>
                  <a:gd name="T7" fmla="*/ 9 h 18"/>
                  <a:gd name="T8" fmla="*/ 0 w 1696"/>
                  <a:gd name="T9" fmla="*/ 9 h 18"/>
                  <a:gd name="T10" fmla="*/ 9 w 1696"/>
                  <a:gd name="T11" fmla="*/ 0 h 18"/>
                  <a:gd name="T12" fmla="*/ 1686 w 1696"/>
                  <a:gd name="T13" fmla="*/ 0 h 18"/>
                  <a:gd name="T14" fmla="*/ 1686 w 1696"/>
                  <a:gd name="T15" fmla="*/ 0 h 18"/>
                  <a:gd name="T16" fmla="*/ 1695 w 1696"/>
                  <a:gd name="T17" fmla="*/ 9 h 18"/>
                  <a:gd name="T18" fmla="*/ 1695 w 1696"/>
                  <a:gd name="T19" fmla="*/ 9 h 18"/>
                  <a:gd name="T20" fmla="*/ 1686 w 169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96" h="18">
                    <a:moveTo>
                      <a:pt x="1686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686" y="0"/>
                    </a:lnTo>
                    <a:lnTo>
                      <a:pt x="1686" y="0"/>
                    </a:lnTo>
                    <a:cubicBezTo>
                      <a:pt x="1690" y="0"/>
                      <a:pt x="1695" y="3"/>
                      <a:pt x="1695" y="9"/>
                    </a:cubicBezTo>
                    <a:lnTo>
                      <a:pt x="1695" y="9"/>
                    </a:lnTo>
                    <a:cubicBezTo>
                      <a:pt x="1695" y="13"/>
                      <a:pt x="1690" y="17"/>
                      <a:pt x="168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5">
                <a:extLst>
                  <a:ext uri="{FF2B5EF4-FFF2-40B4-BE49-F238E27FC236}">
                    <a16:creationId xmlns:a16="http://schemas.microsoft.com/office/drawing/2014/main" id="{9972633B-A253-461C-822D-A5E45B751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61998" y="12754508"/>
                <a:ext cx="1609030" cy="15698"/>
              </a:xfrm>
              <a:custGeom>
                <a:avLst/>
                <a:gdLst>
                  <a:gd name="T0" fmla="*/ 1801 w 1810"/>
                  <a:gd name="T1" fmla="*/ 17 h 18"/>
                  <a:gd name="T2" fmla="*/ 9 w 1810"/>
                  <a:gd name="T3" fmla="*/ 17 h 18"/>
                  <a:gd name="T4" fmla="*/ 9 w 1810"/>
                  <a:gd name="T5" fmla="*/ 17 h 18"/>
                  <a:gd name="T6" fmla="*/ 0 w 1810"/>
                  <a:gd name="T7" fmla="*/ 9 h 18"/>
                  <a:gd name="T8" fmla="*/ 0 w 1810"/>
                  <a:gd name="T9" fmla="*/ 9 h 18"/>
                  <a:gd name="T10" fmla="*/ 9 w 1810"/>
                  <a:gd name="T11" fmla="*/ 0 h 18"/>
                  <a:gd name="T12" fmla="*/ 1801 w 1810"/>
                  <a:gd name="T13" fmla="*/ 0 h 18"/>
                  <a:gd name="T14" fmla="*/ 1801 w 1810"/>
                  <a:gd name="T15" fmla="*/ 0 h 18"/>
                  <a:gd name="T16" fmla="*/ 1809 w 1810"/>
                  <a:gd name="T17" fmla="*/ 9 h 18"/>
                  <a:gd name="T18" fmla="*/ 1809 w 1810"/>
                  <a:gd name="T19" fmla="*/ 9 h 18"/>
                  <a:gd name="T20" fmla="*/ 1801 w 181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0" h="18">
                    <a:moveTo>
                      <a:pt x="1801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1801" y="0"/>
                    </a:lnTo>
                    <a:lnTo>
                      <a:pt x="1801" y="0"/>
                    </a:lnTo>
                    <a:cubicBezTo>
                      <a:pt x="1806" y="0"/>
                      <a:pt x="1809" y="3"/>
                      <a:pt x="1809" y="9"/>
                    </a:cubicBezTo>
                    <a:lnTo>
                      <a:pt x="1809" y="9"/>
                    </a:lnTo>
                    <a:cubicBezTo>
                      <a:pt x="1809" y="13"/>
                      <a:pt x="1806" y="17"/>
                      <a:pt x="180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6">
                <a:extLst>
                  <a:ext uri="{FF2B5EF4-FFF2-40B4-BE49-F238E27FC236}">
                    <a16:creationId xmlns:a16="http://schemas.microsoft.com/office/drawing/2014/main" id="{8F259BFF-11BA-4AF2-B662-2507CDE6E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55153" y="12573982"/>
                <a:ext cx="1714989" cy="15698"/>
              </a:xfrm>
              <a:custGeom>
                <a:avLst/>
                <a:gdLst>
                  <a:gd name="T0" fmla="*/ 1916 w 1925"/>
                  <a:gd name="T1" fmla="*/ 17 h 18"/>
                  <a:gd name="T2" fmla="*/ 9 w 1925"/>
                  <a:gd name="T3" fmla="*/ 17 h 18"/>
                  <a:gd name="T4" fmla="*/ 9 w 1925"/>
                  <a:gd name="T5" fmla="*/ 17 h 18"/>
                  <a:gd name="T6" fmla="*/ 0 w 1925"/>
                  <a:gd name="T7" fmla="*/ 8 h 18"/>
                  <a:gd name="T8" fmla="*/ 0 w 1925"/>
                  <a:gd name="T9" fmla="*/ 8 h 18"/>
                  <a:gd name="T10" fmla="*/ 9 w 1925"/>
                  <a:gd name="T11" fmla="*/ 0 h 18"/>
                  <a:gd name="T12" fmla="*/ 1916 w 1925"/>
                  <a:gd name="T13" fmla="*/ 0 h 18"/>
                  <a:gd name="T14" fmla="*/ 1916 w 1925"/>
                  <a:gd name="T15" fmla="*/ 0 h 18"/>
                  <a:gd name="T16" fmla="*/ 1924 w 1925"/>
                  <a:gd name="T17" fmla="*/ 8 h 18"/>
                  <a:gd name="T18" fmla="*/ 1924 w 1925"/>
                  <a:gd name="T19" fmla="*/ 8 h 18"/>
                  <a:gd name="T20" fmla="*/ 1916 w 192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25" h="18">
                    <a:moveTo>
                      <a:pt x="1916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916" y="0"/>
                    </a:lnTo>
                    <a:lnTo>
                      <a:pt x="1916" y="0"/>
                    </a:lnTo>
                    <a:cubicBezTo>
                      <a:pt x="1921" y="0"/>
                      <a:pt x="1924" y="3"/>
                      <a:pt x="1924" y="8"/>
                    </a:cubicBezTo>
                    <a:lnTo>
                      <a:pt x="1924" y="8"/>
                    </a:lnTo>
                    <a:cubicBezTo>
                      <a:pt x="1924" y="13"/>
                      <a:pt x="1921" y="17"/>
                      <a:pt x="191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7">
                <a:extLst>
                  <a:ext uri="{FF2B5EF4-FFF2-40B4-BE49-F238E27FC236}">
                    <a16:creationId xmlns:a16="http://schemas.microsoft.com/office/drawing/2014/main" id="{34DF86FB-D179-457B-A55E-C40267A07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2228" y="12573982"/>
                <a:ext cx="1012512" cy="15698"/>
              </a:xfrm>
              <a:custGeom>
                <a:avLst/>
                <a:gdLst>
                  <a:gd name="T0" fmla="*/ 1130 w 1139"/>
                  <a:gd name="T1" fmla="*/ 17 h 18"/>
                  <a:gd name="T2" fmla="*/ 9 w 1139"/>
                  <a:gd name="T3" fmla="*/ 17 h 18"/>
                  <a:gd name="T4" fmla="*/ 9 w 1139"/>
                  <a:gd name="T5" fmla="*/ 17 h 18"/>
                  <a:gd name="T6" fmla="*/ 0 w 1139"/>
                  <a:gd name="T7" fmla="*/ 8 h 18"/>
                  <a:gd name="T8" fmla="*/ 0 w 1139"/>
                  <a:gd name="T9" fmla="*/ 8 h 18"/>
                  <a:gd name="T10" fmla="*/ 9 w 1139"/>
                  <a:gd name="T11" fmla="*/ 0 h 18"/>
                  <a:gd name="T12" fmla="*/ 1130 w 1139"/>
                  <a:gd name="T13" fmla="*/ 0 h 18"/>
                  <a:gd name="T14" fmla="*/ 1130 w 1139"/>
                  <a:gd name="T15" fmla="*/ 0 h 18"/>
                  <a:gd name="T16" fmla="*/ 1138 w 1139"/>
                  <a:gd name="T17" fmla="*/ 8 h 18"/>
                  <a:gd name="T18" fmla="*/ 1138 w 1139"/>
                  <a:gd name="T19" fmla="*/ 8 h 18"/>
                  <a:gd name="T20" fmla="*/ 1130 w 113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39" h="18">
                    <a:moveTo>
                      <a:pt x="1130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130" y="0"/>
                    </a:lnTo>
                    <a:lnTo>
                      <a:pt x="1130" y="0"/>
                    </a:lnTo>
                    <a:cubicBezTo>
                      <a:pt x="1135" y="0"/>
                      <a:pt x="1138" y="3"/>
                      <a:pt x="1138" y="8"/>
                    </a:cubicBezTo>
                    <a:lnTo>
                      <a:pt x="1138" y="8"/>
                    </a:lnTo>
                    <a:cubicBezTo>
                      <a:pt x="1138" y="13"/>
                      <a:pt x="1135" y="17"/>
                      <a:pt x="113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8">
                <a:extLst>
                  <a:ext uri="{FF2B5EF4-FFF2-40B4-BE49-F238E27FC236}">
                    <a16:creationId xmlns:a16="http://schemas.microsoft.com/office/drawing/2014/main" id="{3FBED6B6-8601-45E8-B04B-A2942AA6D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0617" y="12573982"/>
                <a:ext cx="455238" cy="15698"/>
              </a:xfrm>
              <a:custGeom>
                <a:avLst/>
                <a:gdLst>
                  <a:gd name="T0" fmla="*/ 503 w 512"/>
                  <a:gd name="T1" fmla="*/ 17 h 18"/>
                  <a:gd name="T2" fmla="*/ 8 w 512"/>
                  <a:gd name="T3" fmla="*/ 17 h 18"/>
                  <a:gd name="T4" fmla="*/ 8 w 512"/>
                  <a:gd name="T5" fmla="*/ 17 h 18"/>
                  <a:gd name="T6" fmla="*/ 0 w 512"/>
                  <a:gd name="T7" fmla="*/ 8 h 18"/>
                  <a:gd name="T8" fmla="*/ 0 w 512"/>
                  <a:gd name="T9" fmla="*/ 8 h 18"/>
                  <a:gd name="T10" fmla="*/ 8 w 512"/>
                  <a:gd name="T11" fmla="*/ 0 h 18"/>
                  <a:gd name="T12" fmla="*/ 503 w 512"/>
                  <a:gd name="T13" fmla="*/ 0 h 18"/>
                  <a:gd name="T14" fmla="*/ 503 w 512"/>
                  <a:gd name="T15" fmla="*/ 0 h 18"/>
                  <a:gd name="T16" fmla="*/ 511 w 512"/>
                  <a:gd name="T17" fmla="*/ 8 h 18"/>
                  <a:gd name="T18" fmla="*/ 511 w 512"/>
                  <a:gd name="T19" fmla="*/ 8 h 18"/>
                  <a:gd name="T20" fmla="*/ 503 w 512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2" h="18">
                    <a:moveTo>
                      <a:pt x="503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503" y="0"/>
                    </a:lnTo>
                    <a:lnTo>
                      <a:pt x="503" y="0"/>
                    </a:lnTo>
                    <a:cubicBezTo>
                      <a:pt x="507" y="0"/>
                      <a:pt x="511" y="3"/>
                      <a:pt x="511" y="8"/>
                    </a:cubicBezTo>
                    <a:lnTo>
                      <a:pt x="511" y="8"/>
                    </a:lnTo>
                    <a:cubicBezTo>
                      <a:pt x="511" y="13"/>
                      <a:pt x="507" y="17"/>
                      <a:pt x="503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0">
                <a:extLst>
                  <a:ext uri="{FF2B5EF4-FFF2-40B4-BE49-F238E27FC236}">
                    <a16:creationId xmlns:a16="http://schemas.microsoft.com/office/drawing/2014/main" id="{17E8B546-73DA-4B7C-84E2-78D95BD76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1951" y="10835444"/>
                <a:ext cx="6145710" cy="1471675"/>
              </a:xfrm>
              <a:custGeom>
                <a:avLst/>
                <a:gdLst>
                  <a:gd name="T0" fmla="*/ 0 w 6905"/>
                  <a:gd name="T1" fmla="*/ 1653 h 1654"/>
                  <a:gd name="T2" fmla="*/ 0 w 6905"/>
                  <a:gd name="T3" fmla="*/ 1653 h 1654"/>
                  <a:gd name="T4" fmla="*/ 1957 w 6905"/>
                  <a:gd name="T5" fmla="*/ 51 h 1654"/>
                  <a:gd name="T6" fmla="*/ 1957 w 6905"/>
                  <a:gd name="T7" fmla="*/ 51 h 1654"/>
                  <a:gd name="T8" fmla="*/ 3795 w 6905"/>
                  <a:gd name="T9" fmla="*/ 1339 h 1654"/>
                  <a:gd name="T10" fmla="*/ 3795 w 6905"/>
                  <a:gd name="T11" fmla="*/ 1339 h 1654"/>
                  <a:gd name="T12" fmla="*/ 4496 w 6905"/>
                  <a:gd name="T13" fmla="*/ 1051 h 1654"/>
                  <a:gd name="T14" fmla="*/ 4496 w 6905"/>
                  <a:gd name="T15" fmla="*/ 1051 h 1654"/>
                  <a:gd name="T16" fmla="*/ 5242 w 6905"/>
                  <a:gd name="T17" fmla="*/ 1348 h 1654"/>
                  <a:gd name="T18" fmla="*/ 5242 w 6905"/>
                  <a:gd name="T19" fmla="*/ 1348 h 1654"/>
                  <a:gd name="T20" fmla="*/ 5955 w 6905"/>
                  <a:gd name="T21" fmla="*/ 1094 h 1654"/>
                  <a:gd name="T22" fmla="*/ 5955 w 6905"/>
                  <a:gd name="T23" fmla="*/ 1094 h 1654"/>
                  <a:gd name="T24" fmla="*/ 6904 w 6905"/>
                  <a:gd name="T25" fmla="*/ 1653 h 1654"/>
                  <a:gd name="T26" fmla="*/ 0 w 6905"/>
                  <a:gd name="T27" fmla="*/ 1653 h 1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905" h="1654">
                    <a:moveTo>
                      <a:pt x="0" y="1653"/>
                    </a:moveTo>
                    <a:lnTo>
                      <a:pt x="0" y="1653"/>
                    </a:lnTo>
                    <a:cubicBezTo>
                      <a:pt x="0" y="1653"/>
                      <a:pt x="1448" y="103"/>
                      <a:pt x="1957" y="51"/>
                    </a:cubicBezTo>
                    <a:lnTo>
                      <a:pt x="1957" y="51"/>
                    </a:lnTo>
                    <a:cubicBezTo>
                      <a:pt x="2442" y="0"/>
                      <a:pt x="3588" y="1344"/>
                      <a:pt x="3795" y="1339"/>
                    </a:cubicBezTo>
                    <a:lnTo>
                      <a:pt x="3795" y="1339"/>
                    </a:lnTo>
                    <a:cubicBezTo>
                      <a:pt x="4000" y="1334"/>
                      <a:pt x="4296" y="1060"/>
                      <a:pt x="4496" y="1051"/>
                    </a:cubicBezTo>
                    <a:lnTo>
                      <a:pt x="4496" y="1051"/>
                    </a:lnTo>
                    <a:cubicBezTo>
                      <a:pt x="4697" y="1041"/>
                      <a:pt x="5075" y="1349"/>
                      <a:pt x="5242" y="1348"/>
                    </a:cubicBezTo>
                    <a:lnTo>
                      <a:pt x="5242" y="1348"/>
                    </a:lnTo>
                    <a:cubicBezTo>
                      <a:pt x="5409" y="1348"/>
                      <a:pt x="5701" y="1098"/>
                      <a:pt x="5955" y="1094"/>
                    </a:cubicBezTo>
                    <a:lnTo>
                      <a:pt x="5955" y="1094"/>
                    </a:lnTo>
                    <a:cubicBezTo>
                      <a:pt x="6208" y="1089"/>
                      <a:pt x="6904" y="1653"/>
                      <a:pt x="6904" y="1653"/>
                    </a:cubicBezTo>
                    <a:lnTo>
                      <a:pt x="0" y="16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1">
                <a:extLst>
                  <a:ext uri="{FF2B5EF4-FFF2-40B4-BE49-F238E27FC236}">
                    <a16:creationId xmlns:a16="http://schemas.microsoft.com/office/drawing/2014/main" id="{66561C07-0823-4E06-BD2B-60C2B0E61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102" y="10843292"/>
                <a:ext cx="6161408" cy="1471675"/>
              </a:xfrm>
              <a:custGeom>
                <a:avLst/>
                <a:gdLst>
                  <a:gd name="T0" fmla="*/ 29 w 6923"/>
                  <a:gd name="T1" fmla="*/ 1633 h 1652"/>
                  <a:gd name="T2" fmla="*/ 6888 w 6923"/>
                  <a:gd name="T3" fmla="*/ 1633 h 1652"/>
                  <a:gd name="T4" fmla="*/ 6888 w 6923"/>
                  <a:gd name="T5" fmla="*/ 1633 h 1652"/>
                  <a:gd name="T6" fmla="*/ 5967 w 6923"/>
                  <a:gd name="T7" fmla="*/ 1092 h 1652"/>
                  <a:gd name="T8" fmla="*/ 5967 w 6923"/>
                  <a:gd name="T9" fmla="*/ 1092 h 1652"/>
                  <a:gd name="T10" fmla="*/ 5964 w 6923"/>
                  <a:gd name="T11" fmla="*/ 1092 h 1652"/>
                  <a:gd name="T12" fmla="*/ 5964 w 6923"/>
                  <a:gd name="T13" fmla="*/ 1092 h 1652"/>
                  <a:gd name="T14" fmla="*/ 5543 w 6923"/>
                  <a:gd name="T15" fmla="*/ 1238 h 1652"/>
                  <a:gd name="T16" fmla="*/ 5543 w 6923"/>
                  <a:gd name="T17" fmla="*/ 1238 h 1652"/>
                  <a:gd name="T18" fmla="*/ 5251 w 6923"/>
                  <a:gd name="T19" fmla="*/ 1346 h 1652"/>
                  <a:gd name="T20" fmla="*/ 5251 w 6923"/>
                  <a:gd name="T21" fmla="*/ 1346 h 1652"/>
                  <a:gd name="T22" fmla="*/ 5251 w 6923"/>
                  <a:gd name="T23" fmla="*/ 1346 h 1652"/>
                  <a:gd name="T24" fmla="*/ 4914 w 6923"/>
                  <a:gd name="T25" fmla="*/ 1208 h 1652"/>
                  <a:gd name="T26" fmla="*/ 4914 w 6923"/>
                  <a:gd name="T27" fmla="*/ 1208 h 1652"/>
                  <a:gd name="T28" fmla="*/ 4506 w 6923"/>
                  <a:gd name="T29" fmla="*/ 1049 h 1652"/>
                  <a:gd name="T30" fmla="*/ 4506 w 6923"/>
                  <a:gd name="T31" fmla="*/ 1049 h 1652"/>
                  <a:gd name="T32" fmla="*/ 4167 w 6923"/>
                  <a:gd name="T33" fmla="*/ 1190 h 1652"/>
                  <a:gd name="T34" fmla="*/ 4167 w 6923"/>
                  <a:gd name="T35" fmla="*/ 1190 h 1652"/>
                  <a:gd name="T36" fmla="*/ 3804 w 6923"/>
                  <a:gd name="T37" fmla="*/ 1337 h 1652"/>
                  <a:gd name="T38" fmla="*/ 3804 w 6923"/>
                  <a:gd name="T39" fmla="*/ 1337 h 1652"/>
                  <a:gd name="T40" fmla="*/ 3803 w 6923"/>
                  <a:gd name="T41" fmla="*/ 1337 h 1652"/>
                  <a:gd name="T42" fmla="*/ 3803 w 6923"/>
                  <a:gd name="T43" fmla="*/ 1337 h 1652"/>
                  <a:gd name="T44" fmla="*/ 3234 w 6923"/>
                  <a:gd name="T45" fmla="*/ 897 h 1652"/>
                  <a:gd name="T46" fmla="*/ 3234 w 6923"/>
                  <a:gd name="T47" fmla="*/ 897 h 1652"/>
                  <a:gd name="T48" fmla="*/ 1967 w 6923"/>
                  <a:gd name="T49" fmla="*/ 49 h 1652"/>
                  <a:gd name="T50" fmla="*/ 1967 w 6923"/>
                  <a:gd name="T51" fmla="*/ 49 h 1652"/>
                  <a:gd name="T52" fmla="*/ 29 w 6923"/>
                  <a:gd name="T53" fmla="*/ 1633 h 1652"/>
                  <a:gd name="T54" fmla="*/ 6913 w 6923"/>
                  <a:gd name="T55" fmla="*/ 1651 h 1652"/>
                  <a:gd name="T56" fmla="*/ 9 w 6923"/>
                  <a:gd name="T57" fmla="*/ 1651 h 1652"/>
                  <a:gd name="T58" fmla="*/ 9 w 6923"/>
                  <a:gd name="T59" fmla="*/ 1651 h 1652"/>
                  <a:gd name="T60" fmla="*/ 2 w 6923"/>
                  <a:gd name="T61" fmla="*/ 1645 h 1652"/>
                  <a:gd name="T62" fmla="*/ 2 w 6923"/>
                  <a:gd name="T63" fmla="*/ 1645 h 1652"/>
                  <a:gd name="T64" fmla="*/ 3 w 6923"/>
                  <a:gd name="T65" fmla="*/ 1636 h 1652"/>
                  <a:gd name="T66" fmla="*/ 3 w 6923"/>
                  <a:gd name="T67" fmla="*/ 1636 h 1652"/>
                  <a:gd name="T68" fmla="*/ 791 w 6923"/>
                  <a:gd name="T69" fmla="*/ 854 h 1652"/>
                  <a:gd name="T70" fmla="*/ 791 w 6923"/>
                  <a:gd name="T71" fmla="*/ 854 h 1652"/>
                  <a:gd name="T72" fmla="*/ 1966 w 6923"/>
                  <a:gd name="T73" fmla="*/ 31 h 1652"/>
                  <a:gd name="T74" fmla="*/ 1966 w 6923"/>
                  <a:gd name="T75" fmla="*/ 31 h 1652"/>
                  <a:gd name="T76" fmla="*/ 3245 w 6923"/>
                  <a:gd name="T77" fmla="*/ 884 h 1652"/>
                  <a:gd name="T78" fmla="*/ 3245 w 6923"/>
                  <a:gd name="T79" fmla="*/ 884 h 1652"/>
                  <a:gd name="T80" fmla="*/ 3804 w 6923"/>
                  <a:gd name="T81" fmla="*/ 1319 h 1652"/>
                  <a:gd name="T82" fmla="*/ 3804 w 6923"/>
                  <a:gd name="T83" fmla="*/ 1319 h 1652"/>
                  <a:gd name="T84" fmla="*/ 4158 w 6923"/>
                  <a:gd name="T85" fmla="*/ 1174 h 1652"/>
                  <a:gd name="T86" fmla="*/ 4158 w 6923"/>
                  <a:gd name="T87" fmla="*/ 1174 h 1652"/>
                  <a:gd name="T88" fmla="*/ 4505 w 6923"/>
                  <a:gd name="T89" fmla="*/ 1031 h 1652"/>
                  <a:gd name="T90" fmla="*/ 4505 w 6923"/>
                  <a:gd name="T91" fmla="*/ 1031 h 1652"/>
                  <a:gd name="T92" fmla="*/ 4922 w 6923"/>
                  <a:gd name="T93" fmla="*/ 1192 h 1652"/>
                  <a:gd name="T94" fmla="*/ 4922 w 6923"/>
                  <a:gd name="T95" fmla="*/ 1192 h 1652"/>
                  <a:gd name="T96" fmla="*/ 5251 w 6923"/>
                  <a:gd name="T97" fmla="*/ 1329 h 1652"/>
                  <a:gd name="T98" fmla="*/ 5251 w 6923"/>
                  <a:gd name="T99" fmla="*/ 1329 h 1652"/>
                  <a:gd name="T100" fmla="*/ 5251 w 6923"/>
                  <a:gd name="T101" fmla="*/ 1329 h 1652"/>
                  <a:gd name="T102" fmla="*/ 5535 w 6923"/>
                  <a:gd name="T103" fmla="*/ 1222 h 1652"/>
                  <a:gd name="T104" fmla="*/ 5535 w 6923"/>
                  <a:gd name="T105" fmla="*/ 1222 h 1652"/>
                  <a:gd name="T106" fmla="*/ 5963 w 6923"/>
                  <a:gd name="T107" fmla="*/ 1074 h 1652"/>
                  <a:gd name="T108" fmla="*/ 5963 w 6923"/>
                  <a:gd name="T109" fmla="*/ 1074 h 1652"/>
                  <a:gd name="T110" fmla="*/ 5967 w 6923"/>
                  <a:gd name="T111" fmla="*/ 1074 h 1652"/>
                  <a:gd name="T112" fmla="*/ 5967 w 6923"/>
                  <a:gd name="T113" fmla="*/ 1074 h 1652"/>
                  <a:gd name="T114" fmla="*/ 6918 w 6923"/>
                  <a:gd name="T115" fmla="*/ 1635 h 1652"/>
                  <a:gd name="T116" fmla="*/ 6918 w 6923"/>
                  <a:gd name="T117" fmla="*/ 1635 h 1652"/>
                  <a:gd name="T118" fmla="*/ 6920 w 6923"/>
                  <a:gd name="T119" fmla="*/ 1644 h 1652"/>
                  <a:gd name="T120" fmla="*/ 6920 w 6923"/>
                  <a:gd name="T121" fmla="*/ 1644 h 1652"/>
                  <a:gd name="T122" fmla="*/ 6913 w 6923"/>
                  <a:gd name="T123" fmla="*/ 1651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923" h="1652">
                    <a:moveTo>
                      <a:pt x="29" y="1633"/>
                    </a:moveTo>
                    <a:lnTo>
                      <a:pt x="6888" y="1633"/>
                    </a:lnTo>
                    <a:lnTo>
                      <a:pt x="6888" y="1633"/>
                    </a:lnTo>
                    <a:cubicBezTo>
                      <a:pt x="6775" y="1543"/>
                      <a:pt x="6193" y="1092"/>
                      <a:pt x="5967" y="1092"/>
                    </a:cubicBezTo>
                    <a:lnTo>
                      <a:pt x="5967" y="1092"/>
                    </a:lnTo>
                    <a:cubicBezTo>
                      <a:pt x="5966" y="1092"/>
                      <a:pt x="5965" y="1092"/>
                      <a:pt x="5964" y="1092"/>
                    </a:cubicBezTo>
                    <a:lnTo>
                      <a:pt x="5964" y="1092"/>
                    </a:lnTo>
                    <a:cubicBezTo>
                      <a:pt x="5826" y="1094"/>
                      <a:pt x="5675" y="1170"/>
                      <a:pt x="5543" y="1238"/>
                    </a:cubicBezTo>
                    <a:lnTo>
                      <a:pt x="5543" y="1238"/>
                    </a:lnTo>
                    <a:cubicBezTo>
                      <a:pt x="5428" y="1296"/>
                      <a:pt x="5329" y="1346"/>
                      <a:pt x="5251" y="1346"/>
                    </a:cubicBezTo>
                    <a:lnTo>
                      <a:pt x="5251" y="1346"/>
                    </a:lnTo>
                    <a:lnTo>
                      <a:pt x="5251" y="1346"/>
                    </a:lnTo>
                    <a:cubicBezTo>
                      <a:pt x="5170" y="1346"/>
                      <a:pt x="5046" y="1279"/>
                      <a:pt x="4914" y="1208"/>
                    </a:cubicBezTo>
                    <a:lnTo>
                      <a:pt x="4914" y="1208"/>
                    </a:lnTo>
                    <a:cubicBezTo>
                      <a:pt x="4764" y="1128"/>
                      <a:pt x="4610" y="1043"/>
                      <a:pt x="4506" y="1049"/>
                    </a:cubicBezTo>
                    <a:lnTo>
                      <a:pt x="4506" y="1049"/>
                    </a:lnTo>
                    <a:cubicBezTo>
                      <a:pt x="4409" y="1054"/>
                      <a:pt x="4286" y="1123"/>
                      <a:pt x="4167" y="1190"/>
                    </a:cubicBezTo>
                    <a:lnTo>
                      <a:pt x="4167" y="1190"/>
                    </a:lnTo>
                    <a:cubicBezTo>
                      <a:pt x="4041" y="1261"/>
                      <a:pt x="3911" y="1335"/>
                      <a:pt x="3804" y="1337"/>
                    </a:cubicBezTo>
                    <a:lnTo>
                      <a:pt x="3804" y="1337"/>
                    </a:lnTo>
                    <a:lnTo>
                      <a:pt x="3803" y="1337"/>
                    </a:lnTo>
                    <a:lnTo>
                      <a:pt x="3803" y="1337"/>
                    </a:lnTo>
                    <a:cubicBezTo>
                      <a:pt x="3719" y="1337"/>
                      <a:pt x="3505" y="1143"/>
                      <a:pt x="3234" y="897"/>
                    </a:cubicBezTo>
                    <a:lnTo>
                      <a:pt x="3234" y="897"/>
                    </a:lnTo>
                    <a:cubicBezTo>
                      <a:pt x="2800" y="506"/>
                      <a:pt x="2262" y="18"/>
                      <a:pt x="1967" y="49"/>
                    </a:cubicBezTo>
                    <a:lnTo>
                      <a:pt x="1967" y="49"/>
                    </a:lnTo>
                    <a:cubicBezTo>
                      <a:pt x="1493" y="97"/>
                      <a:pt x="179" y="1475"/>
                      <a:pt x="29" y="1633"/>
                    </a:cubicBezTo>
                    <a:close/>
                    <a:moveTo>
                      <a:pt x="6913" y="1651"/>
                    </a:moveTo>
                    <a:lnTo>
                      <a:pt x="9" y="1651"/>
                    </a:lnTo>
                    <a:lnTo>
                      <a:pt x="9" y="1651"/>
                    </a:lnTo>
                    <a:cubicBezTo>
                      <a:pt x="6" y="1651"/>
                      <a:pt x="2" y="1649"/>
                      <a:pt x="2" y="1645"/>
                    </a:cubicBezTo>
                    <a:lnTo>
                      <a:pt x="2" y="1645"/>
                    </a:lnTo>
                    <a:cubicBezTo>
                      <a:pt x="0" y="1642"/>
                      <a:pt x="0" y="1638"/>
                      <a:pt x="3" y="1636"/>
                    </a:cubicBezTo>
                    <a:lnTo>
                      <a:pt x="3" y="1636"/>
                    </a:lnTo>
                    <a:cubicBezTo>
                      <a:pt x="6" y="1632"/>
                      <a:pt x="370" y="1244"/>
                      <a:pt x="791" y="854"/>
                    </a:cubicBezTo>
                    <a:lnTo>
                      <a:pt x="791" y="854"/>
                    </a:lnTo>
                    <a:cubicBezTo>
                      <a:pt x="1357" y="330"/>
                      <a:pt x="1752" y="53"/>
                      <a:pt x="1966" y="31"/>
                    </a:cubicBezTo>
                    <a:lnTo>
                      <a:pt x="1966" y="31"/>
                    </a:lnTo>
                    <a:cubicBezTo>
                      <a:pt x="2267" y="0"/>
                      <a:pt x="2810" y="490"/>
                      <a:pt x="3245" y="884"/>
                    </a:cubicBezTo>
                    <a:lnTo>
                      <a:pt x="3245" y="884"/>
                    </a:lnTo>
                    <a:cubicBezTo>
                      <a:pt x="3504" y="1119"/>
                      <a:pt x="3728" y="1321"/>
                      <a:pt x="3804" y="1319"/>
                    </a:cubicBezTo>
                    <a:lnTo>
                      <a:pt x="3804" y="1319"/>
                    </a:lnTo>
                    <a:cubicBezTo>
                      <a:pt x="3906" y="1316"/>
                      <a:pt x="4034" y="1245"/>
                      <a:pt x="4158" y="1174"/>
                    </a:cubicBezTo>
                    <a:lnTo>
                      <a:pt x="4158" y="1174"/>
                    </a:lnTo>
                    <a:cubicBezTo>
                      <a:pt x="4279" y="1107"/>
                      <a:pt x="4404" y="1037"/>
                      <a:pt x="4505" y="1031"/>
                    </a:cubicBezTo>
                    <a:lnTo>
                      <a:pt x="4505" y="1031"/>
                    </a:lnTo>
                    <a:cubicBezTo>
                      <a:pt x="4615" y="1026"/>
                      <a:pt x="4771" y="1111"/>
                      <a:pt x="4922" y="1192"/>
                    </a:cubicBezTo>
                    <a:lnTo>
                      <a:pt x="4922" y="1192"/>
                    </a:lnTo>
                    <a:cubicBezTo>
                      <a:pt x="5052" y="1263"/>
                      <a:pt x="5175" y="1329"/>
                      <a:pt x="5251" y="1329"/>
                    </a:cubicBezTo>
                    <a:lnTo>
                      <a:pt x="5251" y="1329"/>
                    </a:lnTo>
                    <a:lnTo>
                      <a:pt x="5251" y="1329"/>
                    </a:lnTo>
                    <a:cubicBezTo>
                      <a:pt x="5325" y="1329"/>
                      <a:pt x="5426" y="1277"/>
                      <a:pt x="5535" y="1222"/>
                    </a:cubicBezTo>
                    <a:lnTo>
                      <a:pt x="5535" y="1222"/>
                    </a:lnTo>
                    <a:cubicBezTo>
                      <a:pt x="5670" y="1154"/>
                      <a:pt x="5822" y="1077"/>
                      <a:pt x="5963" y="1074"/>
                    </a:cubicBezTo>
                    <a:lnTo>
                      <a:pt x="5963" y="1074"/>
                    </a:lnTo>
                    <a:cubicBezTo>
                      <a:pt x="5965" y="1074"/>
                      <a:pt x="5966" y="1074"/>
                      <a:pt x="5967" y="1074"/>
                    </a:cubicBezTo>
                    <a:lnTo>
                      <a:pt x="5967" y="1074"/>
                    </a:lnTo>
                    <a:cubicBezTo>
                      <a:pt x="6223" y="1074"/>
                      <a:pt x="6890" y="1612"/>
                      <a:pt x="6918" y="1635"/>
                    </a:cubicBezTo>
                    <a:lnTo>
                      <a:pt x="6918" y="1635"/>
                    </a:lnTo>
                    <a:cubicBezTo>
                      <a:pt x="6920" y="1638"/>
                      <a:pt x="6922" y="1641"/>
                      <a:pt x="6920" y="1644"/>
                    </a:cubicBezTo>
                    <a:lnTo>
                      <a:pt x="6920" y="1644"/>
                    </a:lnTo>
                    <a:cubicBezTo>
                      <a:pt x="6920" y="1648"/>
                      <a:pt x="6916" y="1651"/>
                      <a:pt x="6913" y="16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2">
                <a:extLst>
                  <a:ext uri="{FF2B5EF4-FFF2-40B4-BE49-F238E27FC236}">
                    <a16:creationId xmlns:a16="http://schemas.microsoft.com/office/drawing/2014/main" id="{018BFEB8-5B22-4C52-AFF6-0A803721C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7664" y="11008120"/>
                <a:ext cx="753497" cy="149130"/>
              </a:xfrm>
              <a:custGeom>
                <a:avLst/>
                <a:gdLst>
                  <a:gd name="T0" fmla="*/ 203 w 848"/>
                  <a:gd name="T1" fmla="*/ 145 h 167"/>
                  <a:gd name="T2" fmla="*/ 203 w 848"/>
                  <a:gd name="T3" fmla="*/ 145 h 167"/>
                  <a:gd name="T4" fmla="*/ 1 w 848"/>
                  <a:gd name="T5" fmla="*/ 55 h 167"/>
                  <a:gd name="T6" fmla="*/ 1 w 848"/>
                  <a:gd name="T7" fmla="*/ 55 h 167"/>
                  <a:gd name="T8" fmla="*/ 5 w 848"/>
                  <a:gd name="T9" fmla="*/ 43 h 167"/>
                  <a:gd name="T10" fmla="*/ 5 w 848"/>
                  <a:gd name="T11" fmla="*/ 43 h 167"/>
                  <a:gd name="T12" fmla="*/ 17 w 848"/>
                  <a:gd name="T13" fmla="*/ 48 h 167"/>
                  <a:gd name="T14" fmla="*/ 17 w 848"/>
                  <a:gd name="T15" fmla="*/ 48 h 167"/>
                  <a:gd name="T16" fmla="*/ 316 w 848"/>
                  <a:gd name="T17" fmla="*/ 115 h 167"/>
                  <a:gd name="T18" fmla="*/ 316 w 848"/>
                  <a:gd name="T19" fmla="*/ 115 h 167"/>
                  <a:gd name="T20" fmla="*/ 468 w 848"/>
                  <a:gd name="T21" fmla="*/ 75 h 167"/>
                  <a:gd name="T22" fmla="*/ 468 w 848"/>
                  <a:gd name="T23" fmla="*/ 75 h 167"/>
                  <a:gd name="T24" fmla="*/ 669 w 848"/>
                  <a:gd name="T25" fmla="*/ 46 h 167"/>
                  <a:gd name="T26" fmla="*/ 669 w 848"/>
                  <a:gd name="T27" fmla="*/ 46 h 167"/>
                  <a:gd name="T28" fmla="*/ 830 w 848"/>
                  <a:gd name="T29" fmla="*/ 7 h 167"/>
                  <a:gd name="T30" fmla="*/ 830 w 848"/>
                  <a:gd name="T31" fmla="*/ 7 h 167"/>
                  <a:gd name="T32" fmla="*/ 841 w 848"/>
                  <a:gd name="T33" fmla="*/ 2 h 167"/>
                  <a:gd name="T34" fmla="*/ 841 w 848"/>
                  <a:gd name="T35" fmla="*/ 2 h 167"/>
                  <a:gd name="T36" fmla="*/ 845 w 848"/>
                  <a:gd name="T37" fmla="*/ 14 h 167"/>
                  <a:gd name="T38" fmla="*/ 845 w 848"/>
                  <a:gd name="T39" fmla="*/ 14 h 167"/>
                  <a:gd name="T40" fmla="*/ 666 w 848"/>
                  <a:gd name="T41" fmla="*/ 63 h 167"/>
                  <a:gd name="T42" fmla="*/ 666 w 848"/>
                  <a:gd name="T43" fmla="*/ 63 h 167"/>
                  <a:gd name="T44" fmla="*/ 473 w 848"/>
                  <a:gd name="T45" fmla="*/ 91 h 167"/>
                  <a:gd name="T46" fmla="*/ 473 w 848"/>
                  <a:gd name="T47" fmla="*/ 91 h 167"/>
                  <a:gd name="T48" fmla="*/ 320 w 848"/>
                  <a:gd name="T49" fmla="*/ 132 h 167"/>
                  <a:gd name="T50" fmla="*/ 320 w 848"/>
                  <a:gd name="T51" fmla="*/ 132 h 167"/>
                  <a:gd name="T52" fmla="*/ 203 w 848"/>
                  <a:gd name="T53" fmla="*/ 145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48" h="167">
                    <a:moveTo>
                      <a:pt x="203" y="145"/>
                    </a:moveTo>
                    <a:lnTo>
                      <a:pt x="203" y="145"/>
                    </a:lnTo>
                    <a:cubicBezTo>
                      <a:pt x="46" y="145"/>
                      <a:pt x="4" y="60"/>
                      <a:pt x="1" y="55"/>
                    </a:cubicBezTo>
                    <a:lnTo>
                      <a:pt x="1" y="55"/>
                    </a:lnTo>
                    <a:cubicBezTo>
                      <a:pt x="0" y="51"/>
                      <a:pt x="1" y="46"/>
                      <a:pt x="5" y="43"/>
                    </a:cubicBezTo>
                    <a:lnTo>
                      <a:pt x="5" y="43"/>
                    </a:lnTo>
                    <a:cubicBezTo>
                      <a:pt x="10" y="42"/>
                      <a:pt x="15" y="43"/>
                      <a:pt x="17" y="48"/>
                    </a:cubicBezTo>
                    <a:lnTo>
                      <a:pt x="17" y="48"/>
                    </a:lnTo>
                    <a:cubicBezTo>
                      <a:pt x="18" y="49"/>
                      <a:pt x="76" y="166"/>
                      <a:pt x="316" y="115"/>
                    </a:cubicBezTo>
                    <a:lnTo>
                      <a:pt x="316" y="115"/>
                    </a:lnTo>
                    <a:cubicBezTo>
                      <a:pt x="378" y="102"/>
                      <a:pt x="426" y="88"/>
                      <a:pt x="468" y="75"/>
                    </a:cubicBezTo>
                    <a:lnTo>
                      <a:pt x="468" y="75"/>
                    </a:lnTo>
                    <a:cubicBezTo>
                      <a:pt x="544" y="52"/>
                      <a:pt x="598" y="36"/>
                      <a:pt x="669" y="46"/>
                    </a:cubicBezTo>
                    <a:lnTo>
                      <a:pt x="669" y="46"/>
                    </a:lnTo>
                    <a:cubicBezTo>
                      <a:pt x="798" y="64"/>
                      <a:pt x="829" y="7"/>
                      <a:pt x="830" y="7"/>
                    </a:cubicBezTo>
                    <a:lnTo>
                      <a:pt x="830" y="7"/>
                    </a:lnTo>
                    <a:cubicBezTo>
                      <a:pt x="832" y="2"/>
                      <a:pt x="837" y="0"/>
                      <a:pt x="841" y="2"/>
                    </a:cubicBezTo>
                    <a:lnTo>
                      <a:pt x="841" y="2"/>
                    </a:lnTo>
                    <a:cubicBezTo>
                      <a:pt x="845" y="5"/>
                      <a:pt x="847" y="10"/>
                      <a:pt x="845" y="14"/>
                    </a:cubicBezTo>
                    <a:lnTo>
                      <a:pt x="845" y="14"/>
                    </a:lnTo>
                    <a:cubicBezTo>
                      <a:pt x="844" y="17"/>
                      <a:pt x="809" y="84"/>
                      <a:pt x="666" y="63"/>
                    </a:cubicBezTo>
                    <a:lnTo>
                      <a:pt x="666" y="63"/>
                    </a:lnTo>
                    <a:cubicBezTo>
                      <a:pt x="600" y="53"/>
                      <a:pt x="547" y="69"/>
                      <a:pt x="473" y="91"/>
                    </a:cubicBezTo>
                    <a:lnTo>
                      <a:pt x="473" y="91"/>
                    </a:lnTo>
                    <a:cubicBezTo>
                      <a:pt x="431" y="104"/>
                      <a:pt x="382" y="119"/>
                      <a:pt x="320" y="132"/>
                    </a:cubicBezTo>
                    <a:lnTo>
                      <a:pt x="320" y="132"/>
                    </a:lnTo>
                    <a:cubicBezTo>
                      <a:pt x="275" y="142"/>
                      <a:pt x="237" y="145"/>
                      <a:pt x="203" y="1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3">
                <a:extLst>
                  <a:ext uri="{FF2B5EF4-FFF2-40B4-BE49-F238E27FC236}">
                    <a16:creationId xmlns:a16="http://schemas.microsoft.com/office/drawing/2014/main" id="{40967FDE-1E8C-4890-965E-B95210F8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6906" y="11820485"/>
                <a:ext cx="415993" cy="82413"/>
              </a:xfrm>
              <a:custGeom>
                <a:avLst/>
                <a:gdLst>
                  <a:gd name="T0" fmla="*/ 126 w 469"/>
                  <a:gd name="T1" fmla="*/ 90 h 91"/>
                  <a:gd name="T2" fmla="*/ 126 w 469"/>
                  <a:gd name="T3" fmla="*/ 90 h 91"/>
                  <a:gd name="T4" fmla="*/ 2 w 469"/>
                  <a:gd name="T5" fmla="*/ 27 h 91"/>
                  <a:gd name="T6" fmla="*/ 2 w 469"/>
                  <a:gd name="T7" fmla="*/ 27 h 91"/>
                  <a:gd name="T8" fmla="*/ 7 w 469"/>
                  <a:gd name="T9" fmla="*/ 16 h 91"/>
                  <a:gd name="T10" fmla="*/ 7 w 469"/>
                  <a:gd name="T11" fmla="*/ 16 h 91"/>
                  <a:gd name="T12" fmla="*/ 18 w 469"/>
                  <a:gd name="T13" fmla="*/ 20 h 91"/>
                  <a:gd name="T14" fmla="*/ 18 w 469"/>
                  <a:gd name="T15" fmla="*/ 20 h 91"/>
                  <a:gd name="T16" fmla="*/ 141 w 469"/>
                  <a:gd name="T17" fmla="*/ 72 h 91"/>
                  <a:gd name="T18" fmla="*/ 141 w 469"/>
                  <a:gd name="T19" fmla="*/ 72 h 91"/>
                  <a:gd name="T20" fmla="*/ 258 w 469"/>
                  <a:gd name="T21" fmla="*/ 47 h 91"/>
                  <a:gd name="T22" fmla="*/ 258 w 469"/>
                  <a:gd name="T23" fmla="*/ 47 h 91"/>
                  <a:gd name="T24" fmla="*/ 345 w 469"/>
                  <a:gd name="T25" fmla="*/ 30 h 91"/>
                  <a:gd name="T26" fmla="*/ 345 w 469"/>
                  <a:gd name="T27" fmla="*/ 30 h 91"/>
                  <a:gd name="T28" fmla="*/ 451 w 469"/>
                  <a:gd name="T29" fmla="*/ 7 h 91"/>
                  <a:gd name="T30" fmla="*/ 451 w 469"/>
                  <a:gd name="T31" fmla="*/ 7 h 91"/>
                  <a:gd name="T32" fmla="*/ 461 w 469"/>
                  <a:gd name="T33" fmla="*/ 1 h 91"/>
                  <a:gd name="T34" fmla="*/ 461 w 469"/>
                  <a:gd name="T35" fmla="*/ 1 h 91"/>
                  <a:gd name="T36" fmla="*/ 468 w 469"/>
                  <a:gd name="T37" fmla="*/ 11 h 91"/>
                  <a:gd name="T38" fmla="*/ 468 w 469"/>
                  <a:gd name="T39" fmla="*/ 11 h 91"/>
                  <a:gd name="T40" fmla="*/ 344 w 469"/>
                  <a:gd name="T41" fmla="*/ 48 h 91"/>
                  <a:gd name="T42" fmla="*/ 344 w 469"/>
                  <a:gd name="T43" fmla="*/ 48 h 91"/>
                  <a:gd name="T44" fmla="*/ 264 w 469"/>
                  <a:gd name="T45" fmla="*/ 63 h 91"/>
                  <a:gd name="T46" fmla="*/ 264 w 469"/>
                  <a:gd name="T47" fmla="*/ 63 h 91"/>
                  <a:gd name="T48" fmla="*/ 142 w 469"/>
                  <a:gd name="T49" fmla="*/ 89 h 91"/>
                  <a:gd name="T50" fmla="*/ 142 w 469"/>
                  <a:gd name="T51" fmla="*/ 89 h 91"/>
                  <a:gd name="T52" fmla="*/ 126 w 469"/>
                  <a:gd name="T53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9" h="91">
                    <a:moveTo>
                      <a:pt x="126" y="90"/>
                    </a:moveTo>
                    <a:lnTo>
                      <a:pt x="126" y="90"/>
                    </a:lnTo>
                    <a:cubicBezTo>
                      <a:pt x="29" y="90"/>
                      <a:pt x="3" y="30"/>
                      <a:pt x="2" y="27"/>
                    </a:cubicBezTo>
                    <a:lnTo>
                      <a:pt x="2" y="27"/>
                    </a:lnTo>
                    <a:cubicBezTo>
                      <a:pt x="0" y="23"/>
                      <a:pt x="2" y="18"/>
                      <a:pt x="7" y="16"/>
                    </a:cubicBezTo>
                    <a:lnTo>
                      <a:pt x="7" y="16"/>
                    </a:lnTo>
                    <a:cubicBezTo>
                      <a:pt x="11" y="14"/>
                      <a:pt x="16" y="16"/>
                      <a:pt x="18" y="20"/>
                    </a:cubicBezTo>
                    <a:lnTo>
                      <a:pt x="18" y="20"/>
                    </a:lnTo>
                    <a:cubicBezTo>
                      <a:pt x="19" y="23"/>
                      <a:pt x="44" y="79"/>
                      <a:pt x="141" y="72"/>
                    </a:cubicBezTo>
                    <a:lnTo>
                      <a:pt x="141" y="72"/>
                    </a:lnTo>
                    <a:cubicBezTo>
                      <a:pt x="195" y="68"/>
                      <a:pt x="228" y="57"/>
                      <a:pt x="258" y="47"/>
                    </a:cubicBezTo>
                    <a:lnTo>
                      <a:pt x="258" y="47"/>
                    </a:lnTo>
                    <a:cubicBezTo>
                      <a:pt x="287" y="37"/>
                      <a:pt x="312" y="28"/>
                      <a:pt x="345" y="30"/>
                    </a:cubicBezTo>
                    <a:lnTo>
                      <a:pt x="345" y="30"/>
                    </a:lnTo>
                    <a:cubicBezTo>
                      <a:pt x="441" y="35"/>
                      <a:pt x="451" y="7"/>
                      <a:pt x="451" y="7"/>
                    </a:cubicBezTo>
                    <a:lnTo>
                      <a:pt x="451" y="7"/>
                    </a:lnTo>
                    <a:cubicBezTo>
                      <a:pt x="451" y="3"/>
                      <a:pt x="456" y="0"/>
                      <a:pt x="461" y="1"/>
                    </a:cubicBezTo>
                    <a:lnTo>
                      <a:pt x="461" y="1"/>
                    </a:lnTo>
                    <a:cubicBezTo>
                      <a:pt x="465" y="1"/>
                      <a:pt x="468" y="7"/>
                      <a:pt x="468" y="11"/>
                    </a:cubicBezTo>
                    <a:lnTo>
                      <a:pt x="468" y="11"/>
                    </a:lnTo>
                    <a:cubicBezTo>
                      <a:pt x="467" y="15"/>
                      <a:pt x="456" y="54"/>
                      <a:pt x="344" y="48"/>
                    </a:cubicBezTo>
                    <a:lnTo>
                      <a:pt x="344" y="48"/>
                    </a:lnTo>
                    <a:cubicBezTo>
                      <a:pt x="314" y="46"/>
                      <a:pt x="292" y="54"/>
                      <a:pt x="264" y="63"/>
                    </a:cubicBezTo>
                    <a:lnTo>
                      <a:pt x="264" y="63"/>
                    </a:lnTo>
                    <a:cubicBezTo>
                      <a:pt x="233" y="73"/>
                      <a:pt x="198" y="86"/>
                      <a:pt x="142" y="89"/>
                    </a:cubicBezTo>
                    <a:lnTo>
                      <a:pt x="142" y="89"/>
                    </a:lnTo>
                    <a:cubicBezTo>
                      <a:pt x="137" y="90"/>
                      <a:pt x="131" y="90"/>
                      <a:pt x="126" y="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4">
                <a:extLst>
                  <a:ext uri="{FF2B5EF4-FFF2-40B4-BE49-F238E27FC236}">
                    <a16:creationId xmlns:a16="http://schemas.microsoft.com/office/drawing/2014/main" id="{C49D3B53-C2E7-4237-91B6-562B353FE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905" y="11840106"/>
                <a:ext cx="364974" cy="78489"/>
              </a:xfrm>
              <a:custGeom>
                <a:avLst/>
                <a:gdLst>
                  <a:gd name="T0" fmla="*/ 113 w 410"/>
                  <a:gd name="T1" fmla="*/ 81 h 88"/>
                  <a:gd name="T2" fmla="*/ 113 w 410"/>
                  <a:gd name="T3" fmla="*/ 81 h 88"/>
                  <a:gd name="T4" fmla="*/ 1 w 410"/>
                  <a:gd name="T5" fmla="*/ 23 h 88"/>
                  <a:gd name="T6" fmla="*/ 1 w 410"/>
                  <a:gd name="T7" fmla="*/ 23 h 88"/>
                  <a:gd name="T8" fmla="*/ 6 w 410"/>
                  <a:gd name="T9" fmla="*/ 12 h 88"/>
                  <a:gd name="T10" fmla="*/ 6 w 410"/>
                  <a:gd name="T11" fmla="*/ 12 h 88"/>
                  <a:gd name="T12" fmla="*/ 18 w 410"/>
                  <a:gd name="T13" fmla="*/ 16 h 88"/>
                  <a:gd name="T14" fmla="*/ 18 w 410"/>
                  <a:gd name="T15" fmla="*/ 16 h 88"/>
                  <a:gd name="T16" fmla="*/ 171 w 410"/>
                  <a:gd name="T17" fmla="*/ 56 h 88"/>
                  <a:gd name="T18" fmla="*/ 171 w 410"/>
                  <a:gd name="T19" fmla="*/ 56 h 88"/>
                  <a:gd name="T20" fmla="*/ 323 w 410"/>
                  <a:gd name="T21" fmla="*/ 38 h 88"/>
                  <a:gd name="T22" fmla="*/ 323 w 410"/>
                  <a:gd name="T23" fmla="*/ 38 h 88"/>
                  <a:gd name="T24" fmla="*/ 392 w 410"/>
                  <a:gd name="T25" fmla="*/ 5 h 88"/>
                  <a:gd name="T26" fmla="*/ 392 w 410"/>
                  <a:gd name="T27" fmla="*/ 5 h 88"/>
                  <a:gd name="T28" fmla="*/ 404 w 410"/>
                  <a:gd name="T29" fmla="*/ 2 h 88"/>
                  <a:gd name="T30" fmla="*/ 404 w 410"/>
                  <a:gd name="T31" fmla="*/ 2 h 88"/>
                  <a:gd name="T32" fmla="*/ 407 w 410"/>
                  <a:gd name="T33" fmla="*/ 15 h 88"/>
                  <a:gd name="T34" fmla="*/ 407 w 410"/>
                  <a:gd name="T35" fmla="*/ 15 h 88"/>
                  <a:gd name="T36" fmla="*/ 323 w 410"/>
                  <a:gd name="T37" fmla="*/ 56 h 88"/>
                  <a:gd name="T38" fmla="*/ 323 w 410"/>
                  <a:gd name="T39" fmla="*/ 56 h 88"/>
                  <a:gd name="T40" fmla="*/ 175 w 410"/>
                  <a:gd name="T41" fmla="*/ 72 h 88"/>
                  <a:gd name="T42" fmla="*/ 175 w 410"/>
                  <a:gd name="T43" fmla="*/ 72 h 88"/>
                  <a:gd name="T44" fmla="*/ 113 w 410"/>
                  <a:gd name="T45" fmla="*/ 8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10" h="88">
                    <a:moveTo>
                      <a:pt x="113" y="81"/>
                    </a:moveTo>
                    <a:lnTo>
                      <a:pt x="113" y="81"/>
                    </a:lnTo>
                    <a:cubicBezTo>
                      <a:pt x="29" y="81"/>
                      <a:pt x="3" y="27"/>
                      <a:pt x="1" y="23"/>
                    </a:cubicBezTo>
                    <a:lnTo>
                      <a:pt x="1" y="23"/>
                    </a:lnTo>
                    <a:cubicBezTo>
                      <a:pt x="0" y="19"/>
                      <a:pt x="1" y="14"/>
                      <a:pt x="6" y="12"/>
                    </a:cubicBezTo>
                    <a:lnTo>
                      <a:pt x="6" y="12"/>
                    </a:lnTo>
                    <a:cubicBezTo>
                      <a:pt x="10" y="11"/>
                      <a:pt x="15" y="12"/>
                      <a:pt x="18" y="16"/>
                    </a:cubicBezTo>
                    <a:lnTo>
                      <a:pt x="18" y="16"/>
                    </a:lnTo>
                    <a:cubicBezTo>
                      <a:pt x="19" y="19"/>
                      <a:pt x="51" y="87"/>
                      <a:pt x="171" y="56"/>
                    </a:cubicBezTo>
                    <a:lnTo>
                      <a:pt x="171" y="56"/>
                    </a:lnTo>
                    <a:cubicBezTo>
                      <a:pt x="247" y="36"/>
                      <a:pt x="293" y="37"/>
                      <a:pt x="323" y="38"/>
                    </a:cubicBezTo>
                    <a:lnTo>
                      <a:pt x="323" y="38"/>
                    </a:lnTo>
                    <a:cubicBezTo>
                      <a:pt x="359" y="40"/>
                      <a:pt x="371" y="40"/>
                      <a:pt x="392" y="5"/>
                    </a:cubicBezTo>
                    <a:lnTo>
                      <a:pt x="392" y="5"/>
                    </a:lnTo>
                    <a:cubicBezTo>
                      <a:pt x="395" y="1"/>
                      <a:pt x="400" y="0"/>
                      <a:pt x="404" y="2"/>
                    </a:cubicBezTo>
                    <a:lnTo>
                      <a:pt x="404" y="2"/>
                    </a:lnTo>
                    <a:cubicBezTo>
                      <a:pt x="407" y="5"/>
                      <a:pt x="409" y="11"/>
                      <a:pt x="407" y="15"/>
                    </a:cubicBezTo>
                    <a:lnTo>
                      <a:pt x="407" y="15"/>
                    </a:lnTo>
                    <a:cubicBezTo>
                      <a:pt x="380" y="57"/>
                      <a:pt x="359" y="57"/>
                      <a:pt x="323" y="56"/>
                    </a:cubicBezTo>
                    <a:lnTo>
                      <a:pt x="323" y="56"/>
                    </a:lnTo>
                    <a:cubicBezTo>
                      <a:pt x="293" y="55"/>
                      <a:pt x="249" y="53"/>
                      <a:pt x="175" y="72"/>
                    </a:cubicBezTo>
                    <a:lnTo>
                      <a:pt x="175" y="72"/>
                    </a:lnTo>
                    <a:cubicBezTo>
                      <a:pt x="151" y="78"/>
                      <a:pt x="131" y="81"/>
                      <a:pt x="113" y="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5">
                <a:extLst>
                  <a:ext uri="{FF2B5EF4-FFF2-40B4-BE49-F238E27FC236}">
                    <a16:creationId xmlns:a16="http://schemas.microsoft.com/office/drawing/2014/main" id="{B347980E-48E6-417F-A262-9B276C2D1F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19980" y="10176134"/>
                <a:ext cx="1444203" cy="211921"/>
              </a:xfrm>
              <a:custGeom>
                <a:avLst/>
                <a:gdLst>
                  <a:gd name="T0" fmla="*/ 107 w 1622"/>
                  <a:gd name="T1" fmla="*/ 237 h 238"/>
                  <a:gd name="T2" fmla="*/ 1352 w 1622"/>
                  <a:gd name="T3" fmla="*/ 237 h 238"/>
                  <a:gd name="T4" fmla="*/ 1352 w 1622"/>
                  <a:gd name="T5" fmla="*/ 237 h 238"/>
                  <a:gd name="T6" fmla="*/ 1621 w 1622"/>
                  <a:gd name="T7" fmla="*/ 159 h 238"/>
                  <a:gd name="T8" fmla="*/ 1621 w 1622"/>
                  <a:gd name="T9" fmla="*/ 159 h 238"/>
                  <a:gd name="T10" fmla="*/ 1146 w 1622"/>
                  <a:gd name="T11" fmla="*/ 99 h 238"/>
                  <a:gd name="T12" fmla="*/ 1146 w 1622"/>
                  <a:gd name="T13" fmla="*/ 99 h 238"/>
                  <a:gd name="T14" fmla="*/ 775 w 1622"/>
                  <a:gd name="T15" fmla="*/ 33 h 238"/>
                  <a:gd name="T16" fmla="*/ 775 w 1622"/>
                  <a:gd name="T17" fmla="*/ 33 h 238"/>
                  <a:gd name="T18" fmla="*/ 522 w 1622"/>
                  <a:gd name="T19" fmla="*/ 105 h 238"/>
                  <a:gd name="T20" fmla="*/ 522 w 1622"/>
                  <a:gd name="T21" fmla="*/ 105 h 238"/>
                  <a:gd name="T22" fmla="*/ 110 w 1622"/>
                  <a:gd name="T23" fmla="*/ 105 h 238"/>
                  <a:gd name="T24" fmla="*/ 110 w 1622"/>
                  <a:gd name="T25" fmla="*/ 105 h 238"/>
                  <a:gd name="T26" fmla="*/ 107 w 1622"/>
                  <a:gd name="T27" fmla="*/ 23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22" h="238">
                    <a:moveTo>
                      <a:pt x="107" y="237"/>
                    </a:moveTo>
                    <a:lnTo>
                      <a:pt x="1352" y="237"/>
                    </a:lnTo>
                    <a:lnTo>
                      <a:pt x="1352" y="237"/>
                    </a:lnTo>
                    <a:cubicBezTo>
                      <a:pt x="1520" y="237"/>
                      <a:pt x="1621" y="224"/>
                      <a:pt x="1621" y="159"/>
                    </a:cubicBezTo>
                    <a:lnTo>
                      <a:pt x="1621" y="159"/>
                    </a:lnTo>
                    <a:cubicBezTo>
                      <a:pt x="1621" y="94"/>
                      <a:pt x="1320" y="99"/>
                      <a:pt x="1146" y="99"/>
                    </a:cubicBezTo>
                    <a:lnTo>
                      <a:pt x="1146" y="99"/>
                    </a:lnTo>
                    <a:cubicBezTo>
                      <a:pt x="1052" y="99"/>
                      <a:pt x="973" y="0"/>
                      <a:pt x="775" y="33"/>
                    </a:cubicBezTo>
                    <a:lnTo>
                      <a:pt x="775" y="33"/>
                    </a:lnTo>
                    <a:cubicBezTo>
                      <a:pt x="668" y="51"/>
                      <a:pt x="590" y="105"/>
                      <a:pt x="522" y="105"/>
                    </a:cubicBezTo>
                    <a:lnTo>
                      <a:pt x="522" y="105"/>
                    </a:lnTo>
                    <a:cubicBezTo>
                      <a:pt x="416" y="105"/>
                      <a:pt x="274" y="101"/>
                      <a:pt x="110" y="105"/>
                    </a:cubicBezTo>
                    <a:lnTo>
                      <a:pt x="110" y="105"/>
                    </a:lnTo>
                    <a:cubicBezTo>
                      <a:pt x="0" y="109"/>
                      <a:pt x="23" y="237"/>
                      <a:pt x="107" y="2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6">
                <a:extLst>
                  <a:ext uri="{FF2B5EF4-FFF2-40B4-BE49-F238E27FC236}">
                    <a16:creationId xmlns:a16="http://schemas.microsoft.com/office/drawing/2014/main" id="{C43E3A9C-1172-46CE-979C-CD736B207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3527" y="10180059"/>
                <a:ext cx="1428505" cy="215844"/>
              </a:xfrm>
              <a:custGeom>
                <a:avLst/>
                <a:gdLst>
                  <a:gd name="T0" fmla="*/ 286 w 1606"/>
                  <a:gd name="T1" fmla="*/ 108 h 242"/>
                  <a:gd name="T2" fmla="*/ 286 w 1606"/>
                  <a:gd name="T3" fmla="*/ 108 h 242"/>
                  <a:gd name="T4" fmla="*/ 84 w 1606"/>
                  <a:gd name="T5" fmla="*/ 111 h 242"/>
                  <a:gd name="T6" fmla="*/ 84 w 1606"/>
                  <a:gd name="T7" fmla="*/ 111 h 242"/>
                  <a:gd name="T8" fmla="*/ 18 w 1606"/>
                  <a:gd name="T9" fmla="*/ 164 h 242"/>
                  <a:gd name="T10" fmla="*/ 18 w 1606"/>
                  <a:gd name="T11" fmla="*/ 164 h 242"/>
                  <a:gd name="T12" fmla="*/ 81 w 1606"/>
                  <a:gd name="T13" fmla="*/ 224 h 242"/>
                  <a:gd name="T14" fmla="*/ 1326 w 1606"/>
                  <a:gd name="T15" fmla="*/ 224 h 242"/>
                  <a:gd name="T16" fmla="*/ 1326 w 1606"/>
                  <a:gd name="T17" fmla="*/ 224 h 242"/>
                  <a:gd name="T18" fmla="*/ 1587 w 1606"/>
                  <a:gd name="T19" fmla="*/ 155 h 242"/>
                  <a:gd name="T20" fmla="*/ 1587 w 1606"/>
                  <a:gd name="T21" fmla="*/ 155 h 242"/>
                  <a:gd name="T22" fmla="*/ 1582 w 1606"/>
                  <a:gd name="T23" fmla="*/ 145 h 242"/>
                  <a:gd name="T24" fmla="*/ 1582 w 1606"/>
                  <a:gd name="T25" fmla="*/ 145 h 242"/>
                  <a:gd name="T26" fmla="*/ 1154 w 1606"/>
                  <a:gd name="T27" fmla="*/ 104 h 242"/>
                  <a:gd name="T28" fmla="*/ 1120 w 1606"/>
                  <a:gd name="T29" fmla="*/ 104 h 242"/>
                  <a:gd name="T30" fmla="*/ 1120 w 1606"/>
                  <a:gd name="T31" fmla="*/ 104 h 242"/>
                  <a:gd name="T32" fmla="*/ 1012 w 1606"/>
                  <a:gd name="T33" fmla="*/ 75 h 242"/>
                  <a:gd name="T34" fmla="*/ 1012 w 1606"/>
                  <a:gd name="T35" fmla="*/ 75 h 242"/>
                  <a:gd name="T36" fmla="*/ 751 w 1606"/>
                  <a:gd name="T37" fmla="*/ 38 h 242"/>
                  <a:gd name="T38" fmla="*/ 751 w 1606"/>
                  <a:gd name="T39" fmla="*/ 38 h 242"/>
                  <a:gd name="T40" fmla="*/ 615 w 1606"/>
                  <a:gd name="T41" fmla="*/ 78 h 242"/>
                  <a:gd name="T42" fmla="*/ 615 w 1606"/>
                  <a:gd name="T43" fmla="*/ 78 h 242"/>
                  <a:gd name="T44" fmla="*/ 496 w 1606"/>
                  <a:gd name="T45" fmla="*/ 109 h 242"/>
                  <a:gd name="T46" fmla="*/ 496 w 1606"/>
                  <a:gd name="T47" fmla="*/ 109 h 242"/>
                  <a:gd name="T48" fmla="*/ 406 w 1606"/>
                  <a:gd name="T49" fmla="*/ 108 h 242"/>
                  <a:gd name="T50" fmla="*/ 406 w 1606"/>
                  <a:gd name="T51" fmla="*/ 108 h 242"/>
                  <a:gd name="T52" fmla="*/ 286 w 1606"/>
                  <a:gd name="T53" fmla="*/ 108 h 242"/>
                  <a:gd name="T54" fmla="*/ 1326 w 1606"/>
                  <a:gd name="T55" fmla="*/ 241 h 242"/>
                  <a:gd name="T56" fmla="*/ 81 w 1606"/>
                  <a:gd name="T57" fmla="*/ 241 h 242"/>
                  <a:gd name="T58" fmla="*/ 81 w 1606"/>
                  <a:gd name="T59" fmla="*/ 241 h 242"/>
                  <a:gd name="T60" fmla="*/ 1 w 1606"/>
                  <a:gd name="T61" fmla="*/ 164 h 242"/>
                  <a:gd name="T62" fmla="*/ 1 w 1606"/>
                  <a:gd name="T63" fmla="*/ 164 h 242"/>
                  <a:gd name="T64" fmla="*/ 83 w 1606"/>
                  <a:gd name="T65" fmla="*/ 93 h 242"/>
                  <a:gd name="T66" fmla="*/ 83 w 1606"/>
                  <a:gd name="T67" fmla="*/ 93 h 242"/>
                  <a:gd name="T68" fmla="*/ 406 w 1606"/>
                  <a:gd name="T69" fmla="*/ 91 h 242"/>
                  <a:gd name="T70" fmla="*/ 406 w 1606"/>
                  <a:gd name="T71" fmla="*/ 91 h 242"/>
                  <a:gd name="T72" fmla="*/ 496 w 1606"/>
                  <a:gd name="T73" fmla="*/ 91 h 242"/>
                  <a:gd name="T74" fmla="*/ 496 w 1606"/>
                  <a:gd name="T75" fmla="*/ 91 h 242"/>
                  <a:gd name="T76" fmla="*/ 609 w 1606"/>
                  <a:gd name="T77" fmla="*/ 62 h 242"/>
                  <a:gd name="T78" fmla="*/ 609 w 1606"/>
                  <a:gd name="T79" fmla="*/ 62 h 242"/>
                  <a:gd name="T80" fmla="*/ 748 w 1606"/>
                  <a:gd name="T81" fmla="*/ 21 h 242"/>
                  <a:gd name="T82" fmla="*/ 748 w 1606"/>
                  <a:gd name="T83" fmla="*/ 21 h 242"/>
                  <a:gd name="T84" fmla="*/ 1019 w 1606"/>
                  <a:gd name="T85" fmla="*/ 59 h 242"/>
                  <a:gd name="T86" fmla="*/ 1019 w 1606"/>
                  <a:gd name="T87" fmla="*/ 59 h 242"/>
                  <a:gd name="T88" fmla="*/ 1120 w 1606"/>
                  <a:gd name="T89" fmla="*/ 86 h 242"/>
                  <a:gd name="T90" fmla="*/ 1154 w 1606"/>
                  <a:gd name="T91" fmla="*/ 86 h 242"/>
                  <a:gd name="T92" fmla="*/ 1154 w 1606"/>
                  <a:gd name="T93" fmla="*/ 86 h 242"/>
                  <a:gd name="T94" fmla="*/ 1594 w 1606"/>
                  <a:gd name="T95" fmla="*/ 132 h 242"/>
                  <a:gd name="T96" fmla="*/ 1594 w 1606"/>
                  <a:gd name="T97" fmla="*/ 132 h 242"/>
                  <a:gd name="T98" fmla="*/ 1605 w 1606"/>
                  <a:gd name="T99" fmla="*/ 155 h 242"/>
                  <a:gd name="T100" fmla="*/ 1605 w 1606"/>
                  <a:gd name="T101" fmla="*/ 155 h 242"/>
                  <a:gd name="T102" fmla="*/ 1326 w 1606"/>
                  <a:gd name="T103" fmla="*/ 24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06" h="242">
                    <a:moveTo>
                      <a:pt x="286" y="108"/>
                    </a:moveTo>
                    <a:lnTo>
                      <a:pt x="286" y="108"/>
                    </a:lnTo>
                    <a:cubicBezTo>
                      <a:pt x="224" y="108"/>
                      <a:pt x="156" y="108"/>
                      <a:pt x="84" y="111"/>
                    </a:cubicBezTo>
                    <a:lnTo>
                      <a:pt x="84" y="111"/>
                    </a:lnTo>
                    <a:cubicBezTo>
                      <a:pt x="35" y="112"/>
                      <a:pt x="18" y="139"/>
                      <a:pt x="18" y="164"/>
                    </a:cubicBezTo>
                    <a:lnTo>
                      <a:pt x="18" y="164"/>
                    </a:lnTo>
                    <a:cubicBezTo>
                      <a:pt x="18" y="193"/>
                      <a:pt x="42" y="224"/>
                      <a:pt x="81" y="224"/>
                    </a:cubicBezTo>
                    <a:lnTo>
                      <a:pt x="1326" y="224"/>
                    </a:lnTo>
                    <a:lnTo>
                      <a:pt x="1326" y="224"/>
                    </a:lnTo>
                    <a:cubicBezTo>
                      <a:pt x="1487" y="224"/>
                      <a:pt x="1587" y="212"/>
                      <a:pt x="1587" y="155"/>
                    </a:cubicBezTo>
                    <a:lnTo>
                      <a:pt x="1587" y="155"/>
                    </a:lnTo>
                    <a:cubicBezTo>
                      <a:pt x="1587" y="152"/>
                      <a:pt x="1585" y="148"/>
                      <a:pt x="1582" y="145"/>
                    </a:cubicBezTo>
                    <a:lnTo>
                      <a:pt x="1582" y="145"/>
                    </a:lnTo>
                    <a:cubicBezTo>
                      <a:pt x="1540" y="103"/>
                      <a:pt x="1299" y="103"/>
                      <a:pt x="1154" y="104"/>
                    </a:cubicBezTo>
                    <a:lnTo>
                      <a:pt x="1120" y="104"/>
                    </a:lnTo>
                    <a:lnTo>
                      <a:pt x="1120" y="104"/>
                    </a:lnTo>
                    <a:cubicBezTo>
                      <a:pt x="1084" y="104"/>
                      <a:pt x="1051" y="90"/>
                      <a:pt x="1012" y="75"/>
                    </a:cubicBezTo>
                    <a:lnTo>
                      <a:pt x="1012" y="75"/>
                    </a:lnTo>
                    <a:cubicBezTo>
                      <a:pt x="951" y="49"/>
                      <a:pt x="873" y="17"/>
                      <a:pt x="751" y="38"/>
                    </a:cubicBezTo>
                    <a:lnTo>
                      <a:pt x="751" y="38"/>
                    </a:lnTo>
                    <a:cubicBezTo>
                      <a:pt x="700" y="46"/>
                      <a:pt x="655" y="63"/>
                      <a:pt x="615" y="78"/>
                    </a:cubicBezTo>
                    <a:lnTo>
                      <a:pt x="615" y="78"/>
                    </a:lnTo>
                    <a:cubicBezTo>
                      <a:pt x="571" y="95"/>
                      <a:pt x="533" y="109"/>
                      <a:pt x="496" y="109"/>
                    </a:cubicBezTo>
                    <a:lnTo>
                      <a:pt x="496" y="109"/>
                    </a:lnTo>
                    <a:cubicBezTo>
                      <a:pt x="468" y="109"/>
                      <a:pt x="439" y="108"/>
                      <a:pt x="406" y="108"/>
                    </a:cubicBezTo>
                    <a:lnTo>
                      <a:pt x="406" y="108"/>
                    </a:lnTo>
                    <a:cubicBezTo>
                      <a:pt x="369" y="108"/>
                      <a:pt x="329" y="108"/>
                      <a:pt x="286" y="108"/>
                    </a:cubicBezTo>
                    <a:close/>
                    <a:moveTo>
                      <a:pt x="1326" y="241"/>
                    </a:moveTo>
                    <a:lnTo>
                      <a:pt x="81" y="241"/>
                    </a:lnTo>
                    <a:lnTo>
                      <a:pt x="81" y="241"/>
                    </a:lnTo>
                    <a:cubicBezTo>
                      <a:pt x="31" y="241"/>
                      <a:pt x="1" y="201"/>
                      <a:pt x="1" y="164"/>
                    </a:cubicBezTo>
                    <a:lnTo>
                      <a:pt x="1" y="164"/>
                    </a:lnTo>
                    <a:cubicBezTo>
                      <a:pt x="0" y="132"/>
                      <a:pt x="21" y="95"/>
                      <a:pt x="83" y="93"/>
                    </a:cubicBezTo>
                    <a:lnTo>
                      <a:pt x="83" y="93"/>
                    </a:lnTo>
                    <a:cubicBezTo>
                      <a:pt x="206" y="89"/>
                      <a:pt x="317" y="90"/>
                      <a:pt x="406" y="91"/>
                    </a:cubicBezTo>
                    <a:lnTo>
                      <a:pt x="406" y="91"/>
                    </a:lnTo>
                    <a:cubicBezTo>
                      <a:pt x="439" y="91"/>
                      <a:pt x="468" y="91"/>
                      <a:pt x="496" y="91"/>
                    </a:cubicBezTo>
                    <a:lnTo>
                      <a:pt x="496" y="91"/>
                    </a:lnTo>
                    <a:cubicBezTo>
                      <a:pt x="529" y="91"/>
                      <a:pt x="566" y="78"/>
                      <a:pt x="609" y="62"/>
                    </a:cubicBezTo>
                    <a:lnTo>
                      <a:pt x="609" y="62"/>
                    </a:lnTo>
                    <a:cubicBezTo>
                      <a:pt x="649" y="46"/>
                      <a:pt x="695" y="29"/>
                      <a:pt x="748" y="21"/>
                    </a:cubicBezTo>
                    <a:lnTo>
                      <a:pt x="748" y="21"/>
                    </a:lnTo>
                    <a:cubicBezTo>
                      <a:pt x="875" y="0"/>
                      <a:pt x="955" y="32"/>
                      <a:pt x="1019" y="59"/>
                    </a:cubicBezTo>
                    <a:lnTo>
                      <a:pt x="1019" y="59"/>
                    </a:lnTo>
                    <a:cubicBezTo>
                      <a:pt x="1056" y="73"/>
                      <a:pt x="1087" y="86"/>
                      <a:pt x="1120" y="86"/>
                    </a:cubicBezTo>
                    <a:lnTo>
                      <a:pt x="1154" y="86"/>
                    </a:lnTo>
                    <a:lnTo>
                      <a:pt x="1154" y="86"/>
                    </a:lnTo>
                    <a:cubicBezTo>
                      <a:pt x="1362" y="86"/>
                      <a:pt x="1551" y="89"/>
                      <a:pt x="1594" y="132"/>
                    </a:cubicBezTo>
                    <a:lnTo>
                      <a:pt x="1594" y="132"/>
                    </a:lnTo>
                    <a:cubicBezTo>
                      <a:pt x="1601" y="139"/>
                      <a:pt x="1605" y="147"/>
                      <a:pt x="1605" y="155"/>
                    </a:cubicBezTo>
                    <a:lnTo>
                      <a:pt x="1605" y="155"/>
                    </a:lnTo>
                    <a:cubicBezTo>
                      <a:pt x="1605" y="227"/>
                      <a:pt x="1503" y="241"/>
                      <a:pt x="1326" y="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7">
                <a:extLst>
                  <a:ext uri="{FF2B5EF4-FFF2-40B4-BE49-F238E27FC236}">
                    <a16:creationId xmlns:a16="http://schemas.microsoft.com/office/drawing/2014/main" id="{15AB80A2-6762-4F66-BDE0-2AC086B50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5955" y="10902161"/>
                <a:ext cx="1769932" cy="239391"/>
              </a:xfrm>
              <a:custGeom>
                <a:avLst/>
                <a:gdLst>
                  <a:gd name="T0" fmla="*/ 163 w 1989"/>
                  <a:gd name="T1" fmla="*/ 269 h 270"/>
                  <a:gd name="T2" fmla="*/ 163 w 1989"/>
                  <a:gd name="T3" fmla="*/ 269 h 270"/>
                  <a:gd name="T4" fmla="*/ 1737 w 1989"/>
                  <a:gd name="T5" fmla="*/ 269 h 270"/>
                  <a:gd name="T6" fmla="*/ 1737 w 1989"/>
                  <a:gd name="T7" fmla="*/ 269 h 270"/>
                  <a:gd name="T8" fmla="*/ 1975 w 1989"/>
                  <a:gd name="T9" fmla="*/ 178 h 270"/>
                  <a:gd name="T10" fmla="*/ 1975 w 1989"/>
                  <a:gd name="T11" fmla="*/ 178 h 270"/>
                  <a:gd name="T12" fmla="*/ 1471 w 1989"/>
                  <a:gd name="T13" fmla="*/ 101 h 270"/>
                  <a:gd name="T14" fmla="*/ 1471 w 1989"/>
                  <a:gd name="T15" fmla="*/ 101 h 270"/>
                  <a:gd name="T16" fmla="*/ 1150 w 1989"/>
                  <a:gd name="T17" fmla="*/ 3 h 270"/>
                  <a:gd name="T18" fmla="*/ 1150 w 1989"/>
                  <a:gd name="T19" fmla="*/ 3 h 270"/>
                  <a:gd name="T20" fmla="*/ 606 w 1989"/>
                  <a:gd name="T21" fmla="*/ 102 h 270"/>
                  <a:gd name="T22" fmla="*/ 606 w 1989"/>
                  <a:gd name="T23" fmla="*/ 102 h 270"/>
                  <a:gd name="T24" fmla="*/ 185 w 1989"/>
                  <a:gd name="T25" fmla="*/ 107 h 270"/>
                  <a:gd name="T26" fmla="*/ 185 w 1989"/>
                  <a:gd name="T27" fmla="*/ 107 h 270"/>
                  <a:gd name="T28" fmla="*/ 163 w 1989"/>
                  <a:gd name="T29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89" h="270">
                    <a:moveTo>
                      <a:pt x="163" y="269"/>
                    </a:moveTo>
                    <a:lnTo>
                      <a:pt x="163" y="269"/>
                    </a:lnTo>
                    <a:cubicBezTo>
                      <a:pt x="405" y="268"/>
                      <a:pt x="1313" y="269"/>
                      <a:pt x="1737" y="269"/>
                    </a:cubicBezTo>
                    <a:lnTo>
                      <a:pt x="1737" y="269"/>
                    </a:lnTo>
                    <a:cubicBezTo>
                      <a:pt x="1864" y="269"/>
                      <a:pt x="1988" y="256"/>
                      <a:pt x="1975" y="178"/>
                    </a:cubicBezTo>
                    <a:lnTo>
                      <a:pt x="1975" y="178"/>
                    </a:lnTo>
                    <a:cubicBezTo>
                      <a:pt x="1961" y="84"/>
                      <a:pt x="1623" y="110"/>
                      <a:pt x="1471" y="101"/>
                    </a:cubicBezTo>
                    <a:lnTo>
                      <a:pt x="1471" y="101"/>
                    </a:lnTo>
                    <a:cubicBezTo>
                      <a:pt x="1391" y="96"/>
                      <a:pt x="1396" y="0"/>
                      <a:pt x="1150" y="3"/>
                    </a:cubicBezTo>
                    <a:lnTo>
                      <a:pt x="1150" y="3"/>
                    </a:lnTo>
                    <a:cubicBezTo>
                      <a:pt x="903" y="6"/>
                      <a:pt x="764" y="89"/>
                      <a:pt x="606" y="102"/>
                    </a:cubicBezTo>
                    <a:lnTo>
                      <a:pt x="606" y="102"/>
                    </a:lnTo>
                    <a:cubicBezTo>
                      <a:pt x="561" y="106"/>
                      <a:pt x="274" y="103"/>
                      <a:pt x="185" y="107"/>
                    </a:cubicBezTo>
                    <a:lnTo>
                      <a:pt x="185" y="107"/>
                    </a:lnTo>
                    <a:cubicBezTo>
                      <a:pt x="0" y="114"/>
                      <a:pt x="9" y="269"/>
                      <a:pt x="163" y="2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8">
                <a:extLst>
                  <a:ext uri="{FF2B5EF4-FFF2-40B4-BE49-F238E27FC236}">
                    <a16:creationId xmlns:a16="http://schemas.microsoft.com/office/drawing/2014/main" id="{5D5EA163-5B78-42FD-ACDA-F62AC22B5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7350" y="10894312"/>
                <a:ext cx="1734613" cy="255089"/>
              </a:xfrm>
              <a:custGeom>
                <a:avLst/>
                <a:gdLst>
                  <a:gd name="T0" fmla="*/ 1122 w 1950"/>
                  <a:gd name="T1" fmla="*/ 20 h 286"/>
                  <a:gd name="T2" fmla="*/ 1122 w 1950"/>
                  <a:gd name="T3" fmla="*/ 20 h 286"/>
                  <a:gd name="T4" fmla="*/ 1112 w 1950"/>
                  <a:gd name="T5" fmla="*/ 20 h 286"/>
                  <a:gd name="T6" fmla="*/ 1112 w 1950"/>
                  <a:gd name="T7" fmla="*/ 20 h 286"/>
                  <a:gd name="T8" fmla="*/ 762 w 1950"/>
                  <a:gd name="T9" fmla="*/ 78 h 286"/>
                  <a:gd name="T10" fmla="*/ 762 w 1950"/>
                  <a:gd name="T11" fmla="*/ 78 h 286"/>
                  <a:gd name="T12" fmla="*/ 568 w 1950"/>
                  <a:gd name="T13" fmla="*/ 118 h 286"/>
                  <a:gd name="T14" fmla="*/ 568 w 1950"/>
                  <a:gd name="T15" fmla="*/ 118 h 286"/>
                  <a:gd name="T16" fmla="*/ 372 w 1950"/>
                  <a:gd name="T17" fmla="*/ 121 h 286"/>
                  <a:gd name="T18" fmla="*/ 372 w 1950"/>
                  <a:gd name="T19" fmla="*/ 121 h 286"/>
                  <a:gd name="T20" fmla="*/ 148 w 1950"/>
                  <a:gd name="T21" fmla="*/ 123 h 286"/>
                  <a:gd name="T22" fmla="*/ 148 w 1950"/>
                  <a:gd name="T23" fmla="*/ 123 h 286"/>
                  <a:gd name="T24" fmla="*/ 18 w 1950"/>
                  <a:gd name="T25" fmla="*/ 202 h 286"/>
                  <a:gd name="T26" fmla="*/ 18 w 1950"/>
                  <a:gd name="T27" fmla="*/ 202 h 286"/>
                  <a:gd name="T28" fmla="*/ 125 w 1950"/>
                  <a:gd name="T29" fmla="*/ 268 h 286"/>
                  <a:gd name="T30" fmla="*/ 125 w 1950"/>
                  <a:gd name="T31" fmla="*/ 268 h 286"/>
                  <a:gd name="T32" fmla="*/ 1198 w 1950"/>
                  <a:gd name="T33" fmla="*/ 268 h 286"/>
                  <a:gd name="T34" fmla="*/ 1198 w 1950"/>
                  <a:gd name="T35" fmla="*/ 268 h 286"/>
                  <a:gd name="T36" fmla="*/ 1699 w 1950"/>
                  <a:gd name="T37" fmla="*/ 268 h 286"/>
                  <a:gd name="T38" fmla="*/ 1699 w 1950"/>
                  <a:gd name="T39" fmla="*/ 268 h 286"/>
                  <a:gd name="T40" fmla="*/ 1919 w 1950"/>
                  <a:gd name="T41" fmla="*/ 224 h 286"/>
                  <a:gd name="T42" fmla="*/ 1919 w 1950"/>
                  <a:gd name="T43" fmla="*/ 224 h 286"/>
                  <a:gd name="T44" fmla="*/ 1929 w 1950"/>
                  <a:gd name="T45" fmla="*/ 187 h 286"/>
                  <a:gd name="T46" fmla="*/ 1929 w 1950"/>
                  <a:gd name="T47" fmla="*/ 187 h 286"/>
                  <a:gd name="T48" fmla="*/ 1561 w 1950"/>
                  <a:gd name="T49" fmla="*/ 120 h 286"/>
                  <a:gd name="T50" fmla="*/ 1561 w 1950"/>
                  <a:gd name="T51" fmla="*/ 120 h 286"/>
                  <a:gd name="T52" fmla="*/ 1432 w 1950"/>
                  <a:gd name="T53" fmla="*/ 118 h 286"/>
                  <a:gd name="T54" fmla="*/ 1432 w 1950"/>
                  <a:gd name="T55" fmla="*/ 118 h 286"/>
                  <a:gd name="T56" fmla="*/ 1361 w 1950"/>
                  <a:gd name="T57" fmla="*/ 85 h 286"/>
                  <a:gd name="T58" fmla="*/ 1361 w 1950"/>
                  <a:gd name="T59" fmla="*/ 85 h 286"/>
                  <a:gd name="T60" fmla="*/ 1122 w 1950"/>
                  <a:gd name="T61" fmla="*/ 20 h 286"/>
                  <a:gd name="T62" fmla="*/ 125 w 1950"/>
                  <a:gd name="T63" fmla="*/ 285 h 286"/>
                  <a:gd name="T64" fmla="*/ 125 w 1950"/>
                  <a:gd name="T65" fmla="*/ 285 h 286"/>
                  <a:gd name="T66" fmla="*/ 0 w 1950"/>
                  <a:gd name="T67" fmla="*/ 202 h 286"/>
                  <a:gd name="T68" fmla="*/ 0 w 1950"/>
                  <a:gd name="T69" fmla="*/ 202 h 286"/>
                  <a:gd name="T70" fmla="*/ 147 w 1950"/>
                  <a:gd name="T71" fmla="*/ 106 h 286"/>
                  <a:gd name="T72" fmla="*/ 147 w 1950"/>
                  <a:gd name="T73" fmla="*/ 106 h 286"/>
                  <a:gd name="T74" fmla="*/ 372 w 1950"/>
                  <a:gd name="T75" fmla="*/ 104 h 286"/>
                  <a:gd name="T76" fmla="*/ 372 w 1950"/>
                  <a:gd name="T77" fmla="*/ 104 h 286"/>
                  <a:gd name="T78" fmla="*/ 566 w 1950"/>
                  <a:gd name="T79" fmla="*/ 101 h 286"/>
                  <a:gd name="T80" fmla="*/ 566 w 1950"/>
                  <a:gd name="T81" fmla="*/ 101 h 286"/>
                  <a:gd name="T82" fmla="*/ 757 w 1950"/>
                  <a:gd name="T83" fmla="*/ 61 h 286"/>
                  <a:gd name="T84" fmla="*/ 757 w 1950"/>
                  <a:gd name="T85" fmla="*/ 61 h 286"/>
                  <a:gd name="T86" fmla="*/ 1112 w 1950"/>
                  <a:gd name="T87" fmla="*/ 2 h 286"/>
                  <a:gd name="T88" fmla="*/ 1112 w 1950"/>
                  <a:gd name="T89" fmla="*/ 2 h 286"/>
                  <a:gd name="T90" fmla="*/ 1371 w 1950"/>
                  <a:gd name="T91" fmla="*/ 71 h 286"/>
                  <a:gd name="T92" fmla="*/ 1371 w 1950"/>
                  <a:gd name="T93" fmla="*/ 71 h 286"/>
                  <a:gd name="T94" fmla="*/ 1433 w 1950"/>
                  <a:gd name="T95" fmla="*/ 99 h 286"/>
                  <a:gd name="T96" fmla="*/ 1433 w 1950"/>
                  <a:gd name="T97" fmla="*/ 99 h 286"/>
                  <a:gd name="T98" fmla="*/ 1561 w 1950"/>
                  <a:gd name="T99" fmla="*/ 103 h 286"/>
                  <a:gd name="T100" fmla="*/ 1561 w 1950"/>
                  <a:gd name="T101" fmla="*/ 103 h 286"/>
                  <a:gd name="T102" fmla="*/ 1946 w 1950"/>
                  <a:gd name="T103" fmla="*/ 184 h 286"/>
                  <a:gd name="T104" fmla="*/ 1946 w 1950"/>
                  <a:gd name="T105" fmla="*/ 184 h 286"/>
                  <a:gd name="T106" fmla="*/ 1933 w 1950"/>
                  <a:gd name="T107" fmla="*/ 236 h 286"/>
                  <a:gd name="T108" fmla="*/ 1933 w 1950"/>
                  <a:gd name="T109" fmla="*/ 236 h 286"/>
                  <a:gd name="T110" fmla="*/ 1699 w 1950"/>
                  <a:gd name="T111" fmla="*/ 285 h 286"/>
                  <a:gd name="T112" fmla="*/ 1699 w 1950"/>
                  <a:gd name="T113" fmla="*/ 285 h 286"/>
                  <a:gd name="T114" fmla="*/ 1198 w 1950"/>
                  <a:gd name="T115" fmla="*/ 285 h 286"/>
                  <a:gd name="T116" fmla="*/ 1198 w 1950"/>
                  <a:gd name="T117" fmla="*/ 285 h 286"/>
                  <a:gd name="T118" fmla="*/ 125 w 1950"/>
                  <a:gd name="T119" fmla="*/ 285 h 286"/>
                  <a:gd name="T120" fmla="*/ 125 w 1950"/>
                  <a:gd name="T121" fmla="*/ 277 h 286"/>
                  <a:gd name="T122" fmla="*/ 125 w 1950"/>
                  <a:gd name="T123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50" h="286">
                    <a:moveTo>
                      <a:pt x="1122" y="20"/>
                    </a:moveTo>
                    <a:lnTo>
                      <a:pt x="1122" y="20"/>
                    </a:lnTo>
                    <a:cubicBezTo>
                      <a:pt x="1119" y="20"/>
                      <a:pt x="1115" y="20"/>
                      <a:pt x="1112" y="20"/>
                    </a:cubicBezTo>
                    <a:lnTo>
                      <a:pt x="1112" y="20"/>
                    </a:lnTo>
                    <a:cubicBezTo>
                      <a:pt x="966" y="22"/>
                      <a:pt x="858" y="52"/>
                      <a:pt x="762" y="78"/>
                    </a:cubicBezTo>
                    <a:lnTo>
                      <a:pt x="762" y="78"/>
                    </a:lnTo>
                    <a:cubicBezTo>
                      <a:pt x="696" y="96"/>
                      <a:pt x="633" y="113"/>
                      <a:pt x="568" y="118"/>
                    </a:cubicBezTo>
                    <a:lnTo>
                      <a:pt x="568" y="118"/>
                    </a:lnTo>
                    <a:cubicBezTo>
                      <a:pt x="545" y="121"/>
                      <a:pt x="461" y="121"/>
                      <a:pt x="372" y="121"/>
                    </a:cubicBezTo>
                    <a:lnTo>
                      <a:pt x="372" y="121"/>
                    </a:lnTo>
                    <a:cubicBezTo>
                      <a:pt x="283" y="122"/>
                      <a:pt x="191" y="122"/>
                      <a:pt x="148" y="123"/>
                    </a:cubicBezTo>
                    <a:lnTo>
                      <a:pt x="148" y="123"/>
                    </a:lnTo>
                    <a:cubicBezTo>
                      <a:pt x="57" y="127"/>
                      <a:pt x="17" y="167"/>
                      <a:pt x="18" y="202"/>
                    </a:cubicBezTo>
                    <a:lnTo>
                      <a:pt x="18" y="202"/>
                    </a:lnTo>
                    <a:cubicBezTo>
                      <a:pt x="19" y="235"/>
                      <a:pt x="56" y="268"/>
                      <a:pt x="125" y="268"/>
                    </a:cubicBezTo>
                    <a:lnTo>
                      <a:pt x="125" y="268"/>
                    </a:lnTo>
                    <a:cubicBezTo>
                      <a:pt x="292" y="267"/>
                      <a:pt x="774" y="268"/>
                      <a:pt x="1198" y="268"/>
                    </a:cubicBezTo>
                    <a:lnTo>
                      <a:pt x="1198" y="268"/>
                    </a:lnTo>
                    <a:cubicBezTo>
                      <a:pt x="1388" y="268"/>
                      <a:pt x="1567" y="268"/>
                      <a:pt x="1699" y="268"/>
                    </a:cubicBezTo>
                    <a:lnTo>
                      <a:pt x="1699" y="268"/>
                    </a:lnTo>
                    <a:cubicBezTo>
                      <a:pt x="1777" y="268"/>
                      <a:pt x="1886" y="264"/>
                      <a:pt x="1919" y="224"/>
                    </a:cubicBezTo>
                    <a:lnTo>
                      <a:pt x="1919" y="224"/>
                    </a:lnTo>
                    <a:cubicBezTo>
                      <a:pt x="1929" y="214"/>
                      <a:pt x="1931" y="202"/>
                      <a:pt x="1929" y="187"/>
                    </a:cubicBezTo>
                    <a:lnTo>
                      <a:pt x="1929" y="187"/>
                    </a:lnTo>
                    <a:cubicBezTo>
                      <a:pt x="1919" y="122"/>
                      <a:pt x="1712" y="121"/>
                      <a:pt x="1561" y="120"/>
                    </a:cubicBezTo>
                    <a:lnTo>
                      <a:pt x="1561" y="120"/>
                    </a:lnTo>
                    <a:cubicBezTo>
                      <a:pt x="1512" y="120"/>
                      <a:pt x="1467" y="119"/>
                      <a:pt x="1432" y="118"/>
                    </a:cubicBezTo>
                    <a:lnTo>
                      <a:pt x="1432" y="118"/>
                    </a:lnTo>
                    <a:cubicBezTo>
                      <a:pt x="1401" y="115"/>
                      <a:pt x="1383" y="101"/>
                      <a:pt x="1361" y="85"/>
                    </a:cubicBezTo>
                    <a:lnTo>
                      <a:pt x="1361" y="85"/>
                    </a:lnTo>
                    <a:cubicBezTo>
                      <a:pt x="1323" y="58"/>
                      <a:pt x="1272" y="20"/>
                      <a:pt x="1122" y="20"/>
                    </a:cubicBezTo>
                    <a:close/>
                    <a:moveTo>
                      <a:pt x="125" y="285"/>
                    </a:moveTo>
                    <a:lnTo>
                      <a:pt x="125" y="285"/>
                    </a:lnTo>
                    <a:cubicBezTo>
                      <a:pt x="41" y="285"/>
                      <a:pt x="1" y="243"/>
                      <a:pt x="0" y="202"/>
                    </a:cubicBezTo>
                    <a:lnTo>
                      <a:pt x="0" y="202"/>
                    </a:lnTo>
                    <a:cubicBezTo>
                      <a:pt x="0" y="158"/>
                      <a:pt x="44" y="111"/>
                      <a:pt x="147" y="106"/>
                    </a:cubicBezTo>
                    <a:lnTo>
                      <a:pt x="147" y="106"/>
                    </a:lnTo>
                    <a:cubicBezTo>
                      <a:pt x="191" y="105"/>
                      <a:pt x="283" y="104"/>
                      <a:pt x="372" y="104"/>
                    </a:cubicBezTo>
                    <a:lnTo>
                      <a:pt x="372" y="104"/>
                    </a:lnTo>
                    <a:cubicBezTo>
                      <a:pt x="460" y="104"/>
                      <a:pt x="544" y="103"/>
                      <a:pt x="566" y="101"/>
                    </a:cubicBezTo>
                    <a:lnTo>
                      <a:pt x="566" y="101"/>
                    </a:lnTo>
                    <a:cubicBezTo>
                      <a:pt x="631" y="96"/>
                      <a:pt x="693" y="79"/>
                      <a:pt x="757" y="61"/>
                    </a:cubicBezTo>
                    <a:lnTo>
                      <a:pt x="757" y="61"/>
                    </a:lnTo>
                    <a:cubicBezTo>
                      <a:pt x="854" y="34"/>
                      <a:pt x="964" y="3"/>
                      <a:pt x="1112" y="2"/>
                    </a:cubicBezTo>
                    <a:lnTo>
                      <a:pt x="1112" y="2"/>
                    </a:lnTo>
                    <a:cubicBezTo>
                      <a:pt x="1275" y="0"/>
                      <a:pt x="1330" y="41"/>
                      <a:pt x="1371" y="71"/>
                    </a:cubicBezTo>
                    <a:lnTo>
                      <a:pt x="1371" y="71"/>
                    </a:lnTo>
                    <a:cubicBezTo>
                      <a:pt x="1393" y="86"/>
                      <a:pt x="1408" y="99"/>
                      <a:pt x="1433" y="99"/>
                    </a:cubicBezTo>
                    <a:lnTo>
                      <a:pt x="1433" y="99"/>
                    </a:lnTo>
                    <a:cubicBezTo>
                      <a:pt x="1468" y="102"/>
                      <a:pt x="1513" y="102"/>
                      <a:pt x="1561" y="103"/>
                    </a:cubicBezTo>
                    <a:lnTo>
                      <a:pt x="1561" y="103"/>
                    </a:lnTo>
                    <a:cubicBezTo>
                      <a:pt x="1736" y="104"/>
                      <a:pt x="1934" y="105"/>
                      <a:pt x="1946" y="184"/>
                    </a:cubicBezTo>
                    <a:lnTo>
                      <a:pt x="1946" y="184"/>
                    </a:lnTo>
                    <a:cubicBezTo>
                      <a:pt x="1949" y="204"/>
                      <a:pt x="1945" y="222"/>
                      <a:pt x="1933" y="236"/>
                    </a:cubicBezTo>
                    <a:lnTo>
                      <a:pt x="1933" y="236"/>
                    </a:lnTo>
                    <a:cubicBezTo>
                      <a:pt x="1895" y="280"/>
                      <a:pt x="1788" y="285"/>
                      <a:pt x="1699" y="285"/>
                    </a:cubicBezTo>
                    <a:lnTo>
                      <a:pt x="1699" y="285"/>
                    </a:lnTo>
                    <a:cubicBezTo>
                      <a:pt x="1567" y="285"/>
                      <a:pt x="1388" y="285"/>
                      <a:pt x="1198" y="285"/>
                    </a:cubicBezTo>
                    <a:lnTo>
                      <a:pt x="1198" y="285"/>
                    </a:lnTo>
                    <a:cubicBezTo>
                      <a:pt x="774" y="285"/>
                      <a:pt x="292" y="285"/>
                      <a:pt x="125" y="285"/>
                    </a:cubicBezTo>
                    <a:lnTo>
                      <a:pt x="125" y="277"/>
                    </a:lnTo>
                    <a:lnTo>
                      <a:pt x="125" y="2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9">
                <a:extLst>
                  <a:ext uri="{FF2B5EF4-FFF2-40B4-BE49-F238E27FC236}">
                    <a16:creationId xmlns:a16="http://schemas.microsoft.com/office/drawing/2014/main" id="{4A2FC18F-303D-443C-8E67-B36D415CC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64" y="9489354"/>
                <a:ext cx="1754234" cy="247240"/>
              </a:xfrm>
              <a:custGeom>
                <a:avLst/>
                <a:gdLst>
                  <a:gd name="T0" fmla="*/ 1711 w 1970"/>
                  <a:gd name="T1" fmla="*/ 277 h 278"/>
                  <a:gd name="T2" fmla="*/ 224 w 1970"/>
                  <a:gd name="T3" fmla="*/ 277 h 278"/>
                  <a:gd name="T4" fmla="*/ 224 w 1970"/>
                  <a:gd name="T5" fmla="*/ 277 h 278"/>
                  <a:gd name="T6" fmla="*/ 141 w 1970"/>
                  <a:gd name="T7" fmla="*/ 137 h 278"/>
                  <a:gd name="T8" fmla="*/ 141 w 1970"/>
                  <a:gd name="T9" fmla="*/ 137 h 278"/>
                  <a:gd name="T10" fmla="*/ 469 w 1970"/>
                  <a:gd name="T11" fmla="*/ 134 h 278"/>
                  <a:gd name="T12" fmla="*/ 469 w 1970"/>
                  <a:gd name="T13" fmla="*/ 134 h 278"/>
                  <a:gd name="T14" fmla="*/ 1004 w 1970"/>
                  <a:gd name="T15" fmla="*/ 134 h 278"/>
                  <a:gd name="T16" fmla="*/ 1004 w 1970"/>
                  <a:gd name="T17" fmla="*/ 134 h 278"/>
                  <a:gd name="T18" fmla="*/ 1758 w 1970"/>
                  <a:gd name="T19" fmla="*/ 109 h 278"/>
                  <a:gd name="T20" fmla="*/ 1758 w 1970"/>
                  <a:gd name="T21" fmla="*/ 109 h 278"/>
                  <a:gd name="T22" fmla="*/ 1711 w 1970"/>
                  <a:gd name="T23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0" h="278">
                    <a:moveTo>
                      <a:pt x="1711" y="277"/>
                    </a:moveTo>
                    <a:lnTo>
                      <a:pt x="224" y="277"/>
                    </a:lnTo>
                    <a:lnTo>
                      <a:pt x="224" y="277"/>
                    </a:lnTo>
                    <a:cubicBezTo>
                      <a:pt x="0" y="277"/>
                      <a:pt x="4" y="170"/>
                      <a:pt x="141" y="137"/>
                    </a:cubicBezTo>
                    <a:lnTo>
                      <a:pt x="141" y="137"/>
                    </a:lnTo>
                    <a:cubicBezTo>
                      <a:pt x="277" y="105"/>
                      <a:pt x="442" y="144"/>
                      <a:pt x="469" y="134"/>
                    </a:cubicBezTo>
                    <a:lnTo>
                      <a:pt x="469" y="134"/>
                    </a:lnTo>
                    <a:cubicBezTo>
                      <a:pt x="497" y="124"/>
                      <a:pt x="663" y="0"/>
                      <a:pt x="1004" y="134"/>
                    </a:cubicBezTo>
                    <a:lnTo>
                      <a:pt x="1004" y="134"/>
                    </a:lnTo>
                    <a:cubicBezTo>
                      <a:pt x="1004" y="134"/>
                      <a:pt x="1411" y="10"/>
                      <a:pt x="1758" y="109"/>
                    </a:cubicBezTo>
                    <a:lnTo>
                      <a:pt x="1758" y="109"/>
                    </a:lnTo>
                    <a:cubicBezTo>
                      <a:pt x="1924" y="156"/>
                      <a:pt x="1969" y="277"/>
                      <a:pt x="1711" y="2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20">
                <a:extLst>
                  <a:ext uri="{FF2B5EF4-FFF2-40B4-BE49-F238E27FC236}">
                    <a16:creationId xmlns:a16="http://schemas.microsoft.com/office/drawing/2014/main" id="{1906462C-8336-4421-9F45-C47283531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5834" y="9493277"/>
                <a:ext cx="1667898" cy="247242"/>
              </a:xfrm>
              <a:custGeom>
                <a:avLst/>
                <a:gdLst>
                  <a:gd name="T0" fmla="*/ 238 w 1876"/>
                  <a:gd name="T1" fmla="*/ 127 h 280"/>
                  <a:gd name="T2" fmla="*/ 238 w 1876"/>
                  <a:gd name="T3" fmla="*/ 127 h 280"/>
                  <a:gd name="T4" fmla="*/ 110 w 1876"/>
                  <a:gd name="T5" fmla="*/ 140 h 280"/>
                  <a:gd name="T6" fmla="*/ 110 w 1876"/>
                  <a:gd name="T7" fmla="*/ 140 h 280"/>
                  <a:gd name="T8" fmla="*/ 22 w 1876"/>
                  <a:gd name="T9" fmla="*/ 206 h 280"/>
                  <a:gd name="T10" fmla="*/ 22 w 1876"/>
                  <a:gd name="T11" fmla="*/ 206 h 280"/>
                  <a:gd name="T12" fmla="*/ 191 w 1876"/>
                  <a:gd name="T13" fmla="*/ 263 h 280"/>
                  <a:gd name="T14" fmla="*/ 1678 w 1876"/>
                  <a:gd name="T15" fmla="*/ 263 h 280"/>
                  <a:gd name="T16" fmla="*/ 1678 w 1876"/>
                  <a:gd name="T17" fmla="*/ 263 h 280"/>
                  <a:gd name="T18" fmla="*/ 1852 w 1876"/>
                  <a:gd name="T19" fmla="*/ 209 h 280"/>
                  <a:gd name="T20" fmla="*/ 1852 w 1876"/>
                  <a:gd name="T21" fmla="*/ 209 h 280"/>
                  <a:gd name="T22" fmla="*/ 1722 w 1876"/>
                  <a:gd name="T23" fmla="*/ 111 h 280"/>
                  <a:gd name="T24" fmla="*/ 1722 w 1876"/>
                  <a:gd name="T25" fmla="*/ 111 h 280"/>
                  <a:gd name="T26" fmla="*/ 973 w 1876"/>
                  <a:gd name="T27" fmla="*/ 137 h 280"/>
                  <a:gd name="T28" fmla="*/ 973 w 1876"/>
                  <a:gd name="T29" fmla="*/ 137 h 280"/>
                  <a:gd name="T30" fmla="*/ 967 w 1876"/>
                  <a:gd name="T31" fmla="*/ 137 h 280"/>
                  <a:gd name="T32" fmla="*/ 967 w 1876"/>
                  <a:gd name="T33" fmla="*/ 137 h 280"/>
                  <a:gd name="T34" fmla="*/ 453 w 1876"/>
                  <a:gd name="T35" fmla="*/ 129 h 280"/>
                  <a:gd name="T36" fmla="*/ 453 w 1876"/>
                  <a:gd name="T37" fmla="*/ 129 h 280"/>
                  <a:gd name="T38" fmla="*/ 440 w 1876"/>
                  <a:gd name="T39" fmla="*/ 136 h 280"/>
                  <a:gd name="T40" fmla="*/ 440 w 1876"/>
                  <a:gd name="T41" fmla="*/ 136 h 280"/>
                  <a:gd name="T42" fmla="*/ 367 w 1876"/>
                  <a:gd name="T43" fmla="*/ 134 h 280"/>
                  <a:gd name="T44" fmla="*/ 367 w 1876"/>
                  <a:gd name="T45" fmla="*/ 134 h 280"/>
                  <a:gd name="T46" fmla="*/ 238 w 1876"/>
                  <a:gd name="T47" fmla="*/ 127 h 280"/>
                  <a:gd name="T48" fmla="*/ 1678 w 1876"/>
                  <a:gd name="T49" fmla="*/ 279 h 280"/>
                  <a:gd name="T50" fmla="*/ 191 w 1876"/>
                  <a:gd name="T51" fmla="*/ 279 h 280"/>
                  <a:gd name="T52" fmla="*/ 191 w 1876"/>
                  <a:gd name="T53" fmla="*/ 279 h 280"/>
                  <a:gd name="T54" fmla="*/ 4 w 1876"/>
                  <a:gd name="T55" fmla="*/ 207 h 280"/>
                  <a:gd name="T56" fmla="*/ 4 w 1876"/>
                  <a:gd name="T57" fmla="*/ 207 h 280"/>
                  <a:gd name="T58" fmla="*/ 106 w 1876"/>
                  <a:gd name="T59" fmla="*/ 123 h 280"/>
                  <a:gd name="T60" fmla="*/ 106 w 1876"/>
                  <a:gd name="T61" fmla="*/ 123 h 280"/>
                  <a:gd name="T62" fmla="*/ 368 w 1876"/>
                  <a:gd name="T63" fmla="*/ 117 h 280"/>
                  <a:gd name="T64" fmla="*/ 368 w 1876"/>
                  <a:gd name="T65" fmla="*/ 117 h 280"/>
                  <a:gd name="T66" fmla="*/ 434 w 1876"/>
                  <a:gd name="T67" fmla="*/ 119 h 280"/>
                  <a:gd name="T68" fmla="*/ 434 w 1876"/>
                  <a:gd name="T69" fmla="*/ 119 h 280"/>
                  <a:gd name="T70" fmla="*/ 445 w 1876"/>
                  <a:gd name="T71" fmla="*/ 114 h 280"/>
                  <a:gd name="T72" fmla="*/ 445 w 1876"/>
                  <a:gd name="T73" fmla="*/ 114 h 280"/>
                  <a:gd name="T74" fmla="*/ 614 w 1876"/>
                  <a:gd name="T75" fmla="*/ 61 h 280"/>
                  <a:gd name="T76" fmla="*/ 614 w 1876"/>
                  <a:gd name="T77" fmla="*/ 61 h 280"/>
                  <a:gd name="T78" fmla="*/ 971 w 1876"/>
                  <a:gd name="T79" fmla="*/ 119 h 280"/>
                  <a:gd name="T80" fmla="*/ 971 w 1876"/>
                  <a:gd name="T81" fmla="*/ 119 h 280"/>
                  <a:gd name="T82" fmla="*/ 1727 w 1876"/>
                  <a:gd name="T83" fmla="*/ 95 h 280"/>
                  <a:gd name="T84" fmla="*/ 1727 w 1876"/>
                  <a:gd name="T85" fmla="*/ 95 h 280"/>
                  <a:gd name="T86" fmla="*/ 1869 w 1876"/>
                  <a:gd name="T87" fmla="*/ 211 h 280"/>
                  <a:gd name="T88" fmla="*/ 1869 w 1876"/>
                  <a:gd name="T89" fmla="*/ 211 h 280"/>
                  <a:gd name="T90" fmla="*/ 1678 w 1876"/>
                  <a:gd name="T91" fmla="*/ 27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76" h="280">
                    <a:moveTo>
                      <a:pt x="238" y="127"/>
                    </a:moveTo>
                    <a:lnTo>
                      <a:pt x="238" y="127"/>
                    </a:lnTo>
                    <a:cubicBezTo>
                      <a:pt x="195" y="127"/>
                      <a:pt x="151" y="130"/>
                      <a:pt x="110" y="140"/>
                    </a:cubicBezTo>
                    <a:lnTo>
                      <a:pt x="110" y="140"/>
                    </a:lnTo>
                    <a:cubicBezTo>
                      <a:pt x="55" y="153"/>
                      <a:pt x="18" y="180"/>
                      <a:pt x="22" y="206"/>
                    </a:cubicBezTo>
                    <a:lnTo>
                      <a:pt x="22" y="206"/>
                    </a:lnTo>
                    <a:cubicBezTo>
                      <a:pt x="24" y="233"/>
                      <a:pt x="70" y="263"/>
                      <a:pt x="191" y="263"/>
                    </a:cubicBezTo>
                    <a:lnTo>
                      <a:pt x="1678" y="263"/>
                    </a:lnTo>
                    <a:lnTo>
                      <a:pt x="1678" y="263"/>
                    </a:lnTo>
                    <a:cubicBezTo>
                      <a:pt x="1800" y="263"/>
                      <a:pt x="1848" y="235"/>
                      <a:pt x="1852" y="209"/>
                    </a:cubicBezTo>
                    <a:lnTo>
                      <a:pt x="1852" y="209"/>
                    </a:lnTo>
                    <a:cubicBezTo>
                      <a:pt x="1856" y="180"/>
                      <a:pt x="1811" y="137"/>
                      <a:pt x="1722" y="111"/>
                    </a:cubicBezTo>
                    <a:lnTo>
                      <a:pt x="1722" y="111"/>
                    </a:lnTo>
                    <a:cubicBezTo>
                      <a:pt x="1382" y="14"/>
                      <a:pt x="977" y="135"/>
                      <a:pt x="973" y="137"/>
                    </a:cubicBezTo>
                    <a:lnTo>
                      <a:pt x="973" y="137"/>
                    </a:lnTo>
                    <a:cubicBezTo>
                      <a:pt x="971" y="137"/>
                      <a:pt x="969" y="137"/>
                      <a:pt x="967" y="137"/>
                    </a:cubicBezTo>
                    <a:lnTo>
                      <a:pt x="967" y="137"/>
                    </a:lnTo>
                    <a:cubicBezTo>
                      <a:pt x="666" y="19"/>
                      <a:pt x="507" y="102"/>
                      <a:pt x="453" y="129"/>
                    </a:cubicBezTo>
                    <a:lnTo>
                      <a:pt x="453" y="129"/>
                    </a:lnTo>
                    <a:cubicBezTo>
                      <a:pt x="447" y="132"/>
                      <a:pt x="443" y="135"/>
                      <a:pt x="440" y="136"/>
                    </a:cubicBezTo>
                    <a:lnTo>
                      <a:pt x="440" y="136"/>
                    </a:lnTo>
                    <a:cubicBezTo>
                      <a:pt x="428" y="140"/>
                      <a:pt x="408" y="138"/>
                      <a:pt x="367" y="134"/>
                    </a:cubicBezTo>
                    <a:lnTo>
                      <a:pt x="367" y="134"/>
                    </a:lnTo>
                    <a:cubicBezTo>
                      <a:pt x="331" y="131"/>
                      <a:pt x="286" y="127"/>
                      <a:pt x="238" y="127"/>
                    </a:cubicBezTo>
                    <a:close/>
                    <a:moveTo>
                      <a:pt x="1678" y="279"/>
                    </a:moveTo>
                    <a:lnTo>
                      <a:pt x="191" y="279"/>
                    </a:lnTo>
                    <a:lnTo>
                      <a:pt x="191" y="279"/>
                    </a:lnTo>
                    <a:cubicBezTo>
                      <a:pt x="79" y="279"/>
                      <a:pt x="10" y="253"/>
                      <a:pt x="4" y="207"/>
                    </a:cubicBezTo>
                    <a:lnTo>
                      <a:pt x="4" y="207"/>
                    </a:lnTo>
                    <a:cubicBezTo>
                      <a:pt x="0" y="172"/>
                      <a:pt x="40" y="138"/>
                      <a:pt x="106" y="123"/>
                    </a:cubicBezTo>
                    <a:lnTo>
                      <a:pt x="106" y="123"/>
                    </a:lnTo>
                    <a:cubicBezTo>
                      <a:pt x="197" y="102"/>
                      <a:pt x="300" y="111"/>
                      <a:pt x="368" y="117"/>
                    </a:cubicBezTo>
                    <a:lnTo>
                      <a:pt x="368" y="117"/>
                    </a:lnTo>
                    <a:cubicBezTo>
                      <a:pt x="398" y="119"/>
                      <a:pt x="426" y="122"/>
                      <a:pt x="434" y="119"/>
                    </a:cubicBezTo>
                    <a:lnTo>
                      <a:pt x="434" y="119"/>
                    </a:lnTo>
                    <a:cubicBezTo>
                      <a:pt x="436" y="119"/>
                      <a:pt x="441" y="117"/>
                      <a:pt x="445" y="114"/>
                    </a:cubicBezTo>
                    <a:lnTo>
                      <a:pt x="445" y="114"/>
                    </a:lnTo>
                    <a:cubicBezTo>
                      <a:pt x="472" y="100"/>
                      <a:pt x="527" y="72"/>
                      <a:pt x="614" y="61"/>
                    </a:cubicBezTo>
                    <a:lnTo>
                      <a:pt x="614" y="61"/>
                    </a:lnTo>
                    <a:cubicBezTo>
                      <a:pt x="721" y="49"/>
                      <a:pt x="841" y="68"/>
                      <a:pt x="971" y="119"/>
                    </a:cubicBezTo>
                    <a:lnTo>
                      <a:pt x="971" y="119"/>
                    </a:lnTo>
                    <a:cubicBezTo>
                      <a:pt x="1008" y="108"/>
                      <a:pt x="1397" y="0"/>
                      <a:pt x="1727" y="95"/>
                    </a:cubicBezTo>
                    <a:lnTo>
                      <a:pt x="1727" y="95"/>
                    </a:lnTo>
                    <a:cubicBezTo>
                      <a:pt x="1816" y="121"/>
                      <a:pt x="1875" y="168"/>
                      <a:pt x="1869" y="211"/>
                    </a:cubicBezTo>
                    <a:lnTo>
                      <a:pt x="1869" y="211"/>
                    </a:lnTo>
                    <a:cubicBezTo>
                      <a:pt x="1865" y="237"/>
                      <a:pt x="1835" y="279"/>
                      <a:pt x="1678" y="2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DBE4D704-1FEE-4B09-BA06-0C4837601D2E}"/>
                </a:ext>
              </a:extLst>
            </p:cNvPr>
            <p:cNvGrpSpPr/>
            <p:nvPr/>
          </p:nvGrpSpPr>
          <p:grpSpPr>
            <a:xfrm>
              <a:off x="11965690" y="9351996"/>
              <a:ext cx="6726532" cy="3618356"/>
              <a:chOff x="11965690" y="9351996"/>
              <a:chExt cx="6726532" cy="3618356"/>
            </a:xfrm>
          </p:grpSpPr>
          <p:sp>
            <p:nvSpPr>
              <p:cNvPr id="305" name="Freeform 9">
                <a:extLst>
                  <a:ext uri="{FF2B5EF4-FFF2-40B4-BE49-F238E27FC236}">
                    <a16:creationId xmlns:a16="http://schemas.microsoft.com/office/drawing/2014/main" id="{3B6F68E4-0CBC-4A19-8390-744650270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0792" y="12652472"/>
                <a:ext cx="341430" cy="15698"/>
              </a:xfrm>
              <a:custGeom>
                <a:avLst/>
                <a:gdLst>
                  <a:gd name="T0" fmla="*/ 375 w 385"/>
                  <a:gd name="T1" fmla="*/ 17 h 18"/>
                  <a:gd name="T2" fmla="*/ 8 w 385"/>
                  <a:gd name="T3" fmla="*/ 17 h 18"/>
                  <a:gd name="T4" fmla="*/ 8 w 385"/>
                  <a:gd name="T5" fmla="*/ 17 h 18"/>
                  <a:gd name="T6" fmla="*/ 0 w 385"/>
                  <a:gd name="T7" fmla="*/ 8 h 18"/>
                  <a:gd name="T8" fmla="*/ 0 w 385"/>
                  <a:gd name="T9" fmla="*/ 8 h 18"/>
                  <a:gd name="T10" fmla="*/ 8 w 385"/>
                  <a:gd name="T11" fmla="*/ 0 h 18"/>
                  <a:gd name="T12" fmla="*/ 375 w 385"/>
                  <a:gd name="T13" fmla="*/ 0 h 18"/>
                  <a:gd name="T14" fmla="*/ 375 w 385"/>
                  <a:gd name="T15" fmla="*/ 0 h 18"/>
                  <a:gd name="T16" fmla="*/ 384 w 385"/>
                  <a:gd name="T17" fmla="*/ 8 h 18"/>
                  <a:gd name="T18" fmla="*/ 384 w 385"/>
                  <a:gd name="T19" fmla="*/ 8 h 18"/>
                  <a:gd name="T20" fmla="*/ 375 w 38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5" h="18">
                    <a:moveTo>
                      <a:pt x="375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375" y="0"/>
                    </a:lnTo>
                    <a:lnTo>
                      <a:pt x="375" y="0"/>
                    </a:lnTo>
                    <a:cubicBezTo>
                      <a:pt x="381" y="0"/>
                      <a:pt x="384" y="3"/>
                      <a:pt x="384" y="8"/>
                    </a:cubicBezTo>
                    <a:lnTo>
                      <a:pt x="384" y="8"/>
                    </a:lnTo>
                    <a:cubicBezTo>
                      <a:pt x="384" y="13"/>
                      <a:pt x="381" y="17"/>
                      <a:pt x="37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21">
                <a:extLst>
                  <a:ext uri="{FF2B5EF4-FFF2-40B4-BE49-F238E27FC236}">
                    <a16:creationId xmlns:a16="http://schemas.microsoft.com/office/drawing/2014/main" id="{DE8215B8-30C3-44B6-A50E-0C9B76D72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0186" y="11585017"/>
                <a:ext cx="671085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22">
                <a:extLst>
                  <a:ext uri="{FF2B5EF4-FFF2-40B4-BE49-F238E27FC236}">
                    <a16:creationId xmlns:a16="http://schemas.microsoft.com/office/drawing/2014/main" id="{1862127A-8925-4917-9FF5-8F83D0D88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6262" y="11577168"/>
                <a:ext cx="682857" cy="635763"/>
              </a:xfrm>
              <a:custGeom>
                <a:avLst/>
                <a:gdLst>
                  <a:gd name="T0" fmla="*/ 17 w 769"/>
                  <a:gd name="T1" fmla="*/ 697 h 716"/>
                  <a:gd name="T2" fmla="*/ 750 w 769"/>
                  <a:gd name="T3" fmla="*/ 697 h 716"/>
                  <a:gd name="T4" fmla="*/ 750 w 769"/>
                  <a:gd name="T5" fmla="*/ 19 h 716"/>
                  <a:gd name="T6" fmla="*/ 17 w 769"/>
                  <a:gd name="T7" fmla="*/ 19 h 716"/>
                  <a:gd name="T8" fmla="*/ 17 w 769"/>
                  <a:gd name="T9" fmla="*/ 697 h 716"/>
                  <a:gd name="T10" fmla="*/ 759 w 769"/>
                  <a:gd name="T11" fmla="*/ 715 h 716"/>
                  <a:gd name="T12" fmla="*/ 8 w 769"/>
                  <a:gd name="T13" fmla="*/ 715 h 716"/>
                  <a:gd name="T14" fmla="*/ 8 w 769"/>
                  <a:gd name="T15" fmla="*/ 715 h 716"/>
                  <a:gd name="T16" fmla="*/ 0 w 769"/>
                  <a:gd name="T17" fmla="*/ 707 h 716"/>
                  <a:gd name="T18" fmla="*/ 0 w 769"/>
                  <a:gd name="T19" fmla="*/ 10 h 716"/>
                  <a:gd name="T20" fmla="*/ 0 w 769"/>
                  <a:gd name="T21" fmla="*/ 10 h 716"/>
                  <a:gd name="T22" fmla="*/ 8 w 769"/>
                  <a:gd name="T23" fmla="*/ 0 h 716"/>
                  <a:gd name="T24" fmla="*/ 759 w 769"/>
                  <a:gd name="T25" fmla="*/ 0 h 716"/>
                  <a:gd name="T26" fmla="*/ 759 w 769"/>
                  <a:gd name="T27" fmla="*/ 0 h 716"/>
                  <a:gd name="T28" fmla="*/ 768 w 769"/>
                  <a:gd name="T29" fmla="*/ 10 h 716"/>
                  <a:gd name="T30" fmla="*/ 768 w 769"/>
                  <a:gd name="T31" fmla="*/ 707 h 716"/>
                  <a:gd name="T32" fmla="*/ 768 w 769"/>
                  <a:gd name="T33" fmla="*/ 707 h 716"/>
                  <a:gd name="T34" fmla="*/ 759 w 769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716">
                    <a:moveTo>
                      <a:pt x="17" y="697"/>
                    </a:moveTo>
                    <a:lnTo>
                      <a:pt x="750" y="697"/>
                    </a:lnTo>
                    <a:lnTo>
                      <a:pt x="750" y="19"/>
                    </a:lnTo>
                    <a:lnTo>
                      <a:pt x="17" y="19"/>
                    </a:lnTo>
                    <a:lnTo>
                      <a:pt x="17" y="697"/>
                    </a:lnTo>
                    <a:close/>
                    <a:moveTo>
                      <a:pt x="759" y="715"/>
                    </a:moveTo>
                    <a:lnTo>
                      <a:pt x="8" y="715"/>
                    </a:lnTo>
                    <a:lnTo>
                      <a:pt x="8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759" y="0"/>
                    </a:lnTo>
                    <a:lnTo>
                      <a:pt x="759" y="0"/>
                    </a:lnTo>
                    <a:cubicBezTo>
                      <a:pt x="764" y="0"/>
                      <a:pt x="768" y="5"/>
                      <a:pt x="768" y="10"/>
                    </a:cubicBezTo>
                    <a:lnTo>
                      <a:pt x="768" y="707"/>
                    </a:lnTo>
                    <a:lnTo>
                      <a:pt x="768" y="707"/>
                    </a:lnTo>
                    <a:cubicBezTo>
                      <a:pt x="768" y="711"/>
                      <a:pt x="764" y="715"/>
                      <a:pt x="759" y="7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23">
                <a:extLst>
                  <a:ext uri="{FF2B5EF4-FFF2-40B4-BE49-F238E27FC236}">
                    <a16:creationId xmlns:a16="http://schemas.microsoft.com/office/drawing/2014/main" id="{A32E6620-ACA6-40D7-B2CC-79E8276058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3027" y="11585017"/>
                <a:ext cx="671085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24">
                <a:extLst>
                  <a:ext uri="{FF2B5EF4-FFF2-40B4-BE49-F238E27FC236}">
                    <a16:creationId xmlns:a16="http://schemas.microsoft.com/office/drawing/2014/main" id="{08DDFCD8-0ACC-46ED-B960-BBC91FD56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5178" y="11577168"/>
                <a:ext cx="686782" cy="635763"/>
              </a:xfrm>
              <a:custGeom>
                <a:avLst/>
                <a:gdLst>
                  <a:gd name="T0" fmla="*/ 18 w 770"/>
                  <a:gd name="T1" fmla="*/ 697 h 716"/>
                  <a:gd name="T2" fmla="*/ 752 w 770"/>
                  <a:gd name="T3" fmla="*/ 697 h 716"/>
                  <a:gd name="T4" fmla="*/ 752 w 770"/>
                  <a:gd name="T5" fmla="*/ 19 h 716"/>
                  <a:gd name="T6" fmla="*/ 18 w 770"/>
                  <a:gd name="T7" fmla="*/ 19 h 716"/>
                  <a:gd name="T8" fmla="*/ 18 w 770"/>
                  <a:gd name="T9" fmla="*/ 697 h 716"/>
                  <a:gd name="T10" fmla="*/ 760 w 770"/>
                  <a:gd name="T11" fmla="*/ 715 h 716"/>
                  <a:gd name="T12" fmla="*/ 9 w 770"/>
                  <a:gd name="T13" fmla="*/ 715 h 716"/>
                  <a:gd name="T14" fmla="*/ 9 w 770"/>
                  <a:gd name="T15" fmla="*/ 715 h 716"/>
                  <a:gd name="T16" fmla="*/ 0 w 770"/>
                  <a:gd name="T17" fmla="*/ 707 h 716"/>
                  <a:gd name="T18" fmla="*/ 0 w 770"/>
                  <a:gd name="T19" fmla="*/ 10 h 716"/>
                  <a:gd name="T20" fmla="*/ 0 w 770"/>
                  <a:gd name="T21" fmla="*/ 10 h 716"/>
                  <a:gd name="T22" fmla="*/ 9 w 770"/>
                  <a:gd name="T23" fmla="*/ 0 h 716"/>
                  <a:gd name="T24" fmla="*/ 760 w 770"/>
                  <a:gd name="T25" fmla="*/ 0 h 716"/>
                  <a:gd name="T26" fmla="*/ 760 w 770"/>
                  <a:gd name="T27" fmla="*/ 0 h 716"/>
                  <a:gd name="T28" fmla="*/ 769 w 770"/>
                  <a:gd name="T29" fmla="*/ 10 h 716"/>
                  <a:gd name="T30" fmla="*/ 769 w 770"/>
                  <a:gd name="T31" fmla="*/ 707 h 716"/>
                  <a:gd name="T32" fmla="*/ 769 w 770"/>
                  <a:gd name="T33" fmla="*/ 707 h 716"/>
                  <a:gd name="T34" fmla="*/ 760 w 770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6">
                    <a:moveTo>
                      <a:pt x="18" y="697"/>
                    </a:moveTo>
                    <a:lnTo>
                      <a:pt x="752" y="697"/>
                    </a:lnTo>
                    <a:lnTo>
                      <a:pt x="752" y="19"/>
                    </a:lnTo>
                    <a:lnTo>
                      <a:pt x="18" y="19"/>
                    </a:lnTo>
                    <a:lnTo>
                      <a:pt x="18" y="697"/>
                    </a:lnTo>
                    <a:close/>
                    <a:moveTo>
                      <a:pt x="760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5" y="0"/>
                      <a:pt x="769" y="5"/>
                      <a:pt x="769" y="10"/>
                    </a:cubicBezTo>
                    <a:lnTo>
                      <a:pt x="769" y="707"/>
                    </a:lnTo>
                    <a:lnTo>
                      <a:pt x="769" y="707"/>
                    </a:lnTo>
                    <a:cubicBezTo>
                      <a:pt x="769" y="711"/>
                      <a:pt x="765" y="715"/>
                      <a:pt x="760" y="7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25">
                <a:extLst>
                  <a:ext uri="{FF2B5EF4-FFF2-40B4-BE49-F238E27FC236}">
                    <a16:creationId xmlns:a16="http://schemas.microsoft.com/office/drawing/2014/main" id="{093A1DAE-6CFC-4C21-9348-BA76A2AC6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33027" y="10968875"/>
                <a:ext cx="671085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26">
                <a:extLst>
                  <a:ext uri="{FF2B5EF4-FFF2-40B4-BE49-F238E27FC236}">
                    <a16:creationId xmlns:a16="http://schemas.microsoft.com/office/drawing/2014/main" id="{A7728B84-57B5-45C8-93F7-DC8C8C835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5178" y="10961026"/>
                <a:ext cx="686782" cy="635763"/>
              </a:xfrm>
              <a:custGeom>
                <a:avLst/>
                <a:gdLst>
                  <a:gd name="T0" fmla="*/ 18 w 770"/>
                  <a:gd name="T1" fmla="*/ 693 h 713"/>
                  <a:gd name="T2" fmla="*/ 752 w 770"/>
                  <a:gd name="T3" fmla="*/ 693 h 713"/>
                  <a:gd name="T4" fmla="*/ 752 w 770"/>
                  <a:gd name="T5" fmla="*/ 17 h 713"/>
                  <a:gd name="T6" fmla="*/ 18 w 770"/>
                  <a:gd name="T7" fmla="*/ 17 h 713"/>
                  <a:gd name="T8" fmla="*/ 18 w 770"/>
                  <a:gd name="T9" fmla="*/ 693 h 713"/>
                  <a:gd name="T10" fmla="*/ 760 w 770"/>
                  <a:gd name="T11" fmla="*/ 712 h 713"/>
                  <a:gd name="T12" fmla="*/ 9 w 770"/>
                  <a:gd name="T13" fmla="*/ 712 h 713"/>
                  <a:gd name="T14" fmla="*/ 9 w 770"/>
                  <a:gd name="T15" fmla="*/ 712 h 713"/>
                  <a:gd name="T16" fmla="*/ 0 w 770"/>
                  <a:gd name="T17" fmla="*/ 703 h 713"/>
                  <a:gd name="T18" fmla="*/ 0 w 770"/>
                  <a:gd name="T19" fmla="*/ 9 h 713"/>
                  <a:gd name="T20" fmla="*/ 0 w 770"/>
                  <a:gd name="T21" fmla="*/ 9 h 713"/>
                  <a:gd name="T22" fmla="*/ 9 w 770"/>
                  <a:gd name="T23" fmla="*/ 0 h 713"/>
                  <a:gd name="T24" fmla="*/ 760 w 770"/>
                  <a:gd name="T25" fmla="*/ 0 h 713"/>
                  <a:gd name="T26" fmla="*/ 760 w 770"/>
                  <a:gd name="T27" fmla="*/ 0 h 713"/>
                  <a:gd name="T28" fmla="*/ 769 w 770"/>
                  <a:gd name="T29" fmla="*/ 9 h 713"/>
                  <a:gd name="T30" fmla="*/ 769 w 770"/>
                  <a:gd name="T31" fmla="*/ 703 h 713"/>
                  <a:gd name="T32" fmla="*/ 769 w 770"/>
                  <a:gd name="T33" fmla="*/ 703 h 713"/>
                  <a:gd name="T34" fmla="*/ 760 w 770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3">
                    <a:moveTo>
                      <a:pt x="18" y="693"/>
                    </a:moveTo>
                    <a:lnTo>
                      <a:pt x="752" y="693"/>
                    </a:lnTo>
                    <a:lnTo>
                      <a:pt x="752" y="17"/>
                    </a:lnTo>
                    <a:lnTo>
                      <a:pt x="18" y="17"/>
                    </a:lnTo>
                    <a:lnTo>
                      <a:pt x="18" y="693"/>
                    </a:lnTo>
                    <a:close/>
                    <a:moveTo>
                      <a:pt x="760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5" y="0"/>
                      <a:pt x="769" y="3"/>
                      <a:pt x="769" y="9"/>
                    </a:cubicBezTo>
                    <a:lnTo>
                      <a:pt x="769" y="703"/>
                    </a:lnTo>
                    <a:lnTo>
                      <a:pt x="769" y="703"/>
                    </a:lnTo>
                    <a:cubicBezTo>
                      <a:pt x="769" y="707"/>
                      <a:pt x="765" y="712"/>
                      <a:pt x="760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27">
                <a:extLst>
                  <a:ext uri="{FF2B5EF4-FFF2-40B4-BE49-F238E27FC236}">
                    <a16:creationId xmlns:a16="http://schemas.microsoft.com/office/drawing/2014/main" id="{05D42C29-7681-446C-852B-76CC52501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0186" y="10968875"/>
                <a:ext cx="671085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28">
                <a:extLst>
                  <a:ext uri="{FF2B5EF4-FFF2-40B4-BE49-F238E27FC236}">
                    <a16:creationId xmlns:a16="http://schemas.microsoft.com/office/drawing/2014/main" id="{7D729DFF-3F64-4C0F-A66D-5CA0A0E10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6262" y="10961026"/>
                <a:ext cx="682857" cy="635763"/>
              </a:xfrm>
              <a:custGeom>
                <a:avLst/>
                <a:gdLst>
                  <a:gd name="T0" fmla="*/ 17 w 769"/>
                  <a:gd name="T1" fmla="*/ 693 h 713"/>
                  <a:gd name="T2" fmla="*/ 750 w 769"/>
                  <a:gd name="T3" fmla="*/ 693 h 713"/>
                  <a:gd name="T4" fmla="*/ 750 w 769"/>
                  <a:gd name="T5" fmla="*/ 17 h 713"/>
                  <a:gd name="T6" fmla="*/ 17 w 769"/>
                  <a:gd name="T7" fmla="*/ 17 h 713"/>
                  <a:gd name="T8" fmla="*/ 17 w 769"/>
                  <a:gd name="T9" fmla="*/ 693 h 713"/>
                  <a:gd name="T10" fmla="*/ 759 w 769"/>
                  <a:gd name="T11" fmla="*/ 712 h 713"/>
                  <a:gd name="T12" fmla="*/ 8 w 769"/>
                  <a:gd name="T13" fmla="*/ 712 h 713"/>
                  <a:gd name="T14" fmla="*/ 8 w 769"/>
                  <a:gd name="T15" fmla="*/ 712 h 713"/>
                  <a:gd name="T16" fmla="*/ 0 w 769"/>
                  <a:gd name="T17" fmla="*/ 703 h 713"/>
                  <a:gd name="T18" fmla="*/ 0 w 769"/>
                  <a:gd name="T19" fmla="*/ 9 h 713"/>
                  <a:gd name="T20" fmla="*/ 0 w 769"/>
                  <a:gd name="T21" fmla="*/ 9 h 713"/>
                  <a:gd name="T22" fmla="*/ 8 w 769"/>
                  <a:gd name="T23" fmla="*/ 0 h 713"/>
                  <a:gd name="T24" fmla="*/ 759 w 769"/>
                  <a:gd name="T25" fmla="*/ 0 h 713"/>
                  <a:gd name="T26" fmla="*/ 759 w 769"/>
                  <a:gd name="T27" fmla="*/ 0 h 713"/>
                  <a:gd name="T28" fmla="*/ 768 w 769"/>
                  <a:gd name="T29" fmla="*/ 9 h 713"/>
                  <a:gd name="T30" fmla="*/ 768 w 769"/>
                  <a:gd name="T31" fmla="*/ 703 h 713"/>
                  <a:gd name="T32" fmla="*/ 768 w 769"/>
                  <a:gd name="T33" fmla="*/ 703 h 713"/>
                  <a:gd name="T34" fmla="*/ 759 w 769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713">
                    <a:moveTo>
                      <a:pt x="17" y="693"/>
                    </a:moveTo>
                    <a:lnTo>
                      <a:pt x="750" y="693"/>
                    </a:lnTo>
                    <a:lnTo>
                      <a:pt x="750" y="17"/>
                    </a:lnTo>
                    <a:lnTo>
                      <a:pt x="17" y="17"/>
                    </a:lnTo>
                    <a:lnTo>
                      <a:pt x="17" y="693"/>
                    </a:lnTo>
                    <a:close/>
                    <a:moveTo>
                      <a:pt x="759" y="712"/>
                    </a:moveTo>
                    <a:lnTo>
                      <a:pt x="8" y="712"/>
                    </a:lnTo>
                    <a:lnTo>
                      <a:pt x="8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759" y="0"/>
                    </a:lnTo>
                    <a:lnTo>
                      <a:pt x="759" y="0"/>
                    </a:lnTo>
                    <a:cubicBezTo>
                      <a:pt x="764" y="0"/>
                      <a:pt x="768" y="3"/>
                      <a:pt x="768" y="9"/>
                    </a:cubicBezTo>
                    <a:lnTo>
                      <a:pt x="768" y="703"/>
                    </a:lnTo>
                    <a:lnTo>
                      <a:pt x="768" y="703"/>
                    </a:lnTo>
                    <a:cubicBezTo>
                      <a:pt x="768" y="707"/>
                      <a:pt x="764" y="712"/>
                      <a:pt x="759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29">
                <a:extLst>
                  <a:ext uri="{FF2B5EF4-FFF2-40B4-BE49-F238E27FC236}">
                    <a16:creationId xmlns:a16="http://schemas.microsoft.com/office/drawing/2014/main" id="{25E5C472-D836-4D57-B329-8A431CAEB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337" y="11196494"/>
                <a:ext cx="686782" cy="15698"/>
              </a:xfrm>
              <a:custGeom>
                <a:avLst/>
                <a:gdLst>
                  <a:gd name="T0" fmla="*/ 761 w 771"/>
                  <a:gd name="T1" fmla="*/ 17 h 18"/>
                  <a:gd name="T2" fmla="*/ 9 w 771"/>
                  <a:gd name="T3" fmla="*/ 17 h 18"/>
                  <a:gd name="T4" fmla="*/ 9 w 771"/>
                  <a:gd name="T5" fmla="*/ 17 h 18"/>
                  <a:gd name="T6" fmla="*/ 0 w 771"/>
                  <a:gd name="T7" fmla="*/ 8 h 18"/>
                  <a:gd name="T8" fmla="*/ 0 w 771"/>
                  <a:gd name="T9" fmla="*/ 8 h 18"/>
                  <a:gd name="T10" fmla="*/ 9 w 771"/>
                  <a:gd name="T11" fmla="*/ 0 h 18"/>
                  <a:gd name="T12" fmla="*/ 761 w 771"/>
                  <a:gd name="T13" fmla="*/ 0 h 18"/>
                  <a:gd name="T14" fmla="*/ 761 w 771"/>
                  <a:gd name="T15" fmla="*/ 0 h 18"/>
                  <a:gd name="T16" fmla="*/ 770 w 771"/>
                  <a:gd name="T17" fmla="*/ 8 h 18"/>
                  <a:gd name="T18" fmla="*/ 770 w 771"/>
                  <a:gd name="T19" fmla="*/ 8 h 18"/>
                  <a:gd name="T20" fmla="*/ 761 w 77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1" h="18">
                    <a:moveTo>
                      <a:pt x="761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761" y="0"/>
                    </a:lnTo>
                    <a:lnTo>
                      <a:pt x="761" y="0"/>
                    </a:lnTo>
                    <a:cubicBezTo>
                      <a:pt x="766" y="0"/>
                      <a:pt x="770" y="3"/>
                      <a:pt x="770" y="8"/>
                    </a:cubicBezTo>
                    <a:lnTo>
                      <a:pt x="770" y="8"/>
                    </a:lnTo>
                    <a:cubicBezTo>
                      <a:pt x="770" y="13"/>
                      <a:pt x="766" y="17"/>
                      <a:pt x="76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30">
                <a:extLst>
                  <a:ext uri="{FF2B5EF4-FFF2-40B4-BE49-F238E27FC236}">
                    <a16:creationId xmlns:a16="http://schemas.microsoft.com/office/drawing/2014/main" id="{E87CBC91-922D-4EC8-86DA-7506A19C2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7646" y="10967072"/>
                <a:ext cx="671085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31">
                <a:extLst>
                  <a:ext uri="{FF2B5EF4-FFF2-40B4-BE49-F238E27FC236}">
                    <a16:creationId xmlns:a16="http://schemas.microsoft.com/office/drawing/2014/main" id="{AE7321DA-0DB6-4578-9EA4-4690ECA1A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8694" y="11585017"/>
                <a:ext cx="678933" cy="620065"/>
              </a:xfrm>
              <a:custGeom>
                <a:avLst/>
                <a:gdLst>
                  <a:gd name="T0" fmla="*/ 0 w 765"/>
                  <a:gd name="T1" fmla="*/ 697 h 698"/>
                  <a:gd name="T2" fmla="*/ 764 w 765"/>
                  <a:gd name="T3" fmla="*/ 697 h 698"/>
                  <a:gd name="T4" fmla="*/ 764 w 765"/>
                  <a:gd name="T5" fmla="*/ 0 h 698"/>
                  <a:gd name="T6" fmla="*/ 0 w 765"/>
                  <a:gd name="T7" fmla="*/ 0 h 698"/>
                  <a:gd name="T8" fmla="*/ 0 w 765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5" h="698">
                    <a:moveTo>
                      <a:pt x="0" y="697"/>
                    </a:moveTo>
                    <a:lnTo>
                      <a:pt x="764" y="697"/>
                    </a:lnTo>
                    <a:lnTo>
                      <a:pt x="764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32">
                <a:extLst>
                  <a:ext uri="{FF2B5EF4-FFF2-40B4-BE49-F238E27FC236}">
                    <a16:creationId xmlns:a16="http://schemas.microsoft.com/office/drawing/2014/main" id="{6990F3C7-47F0-4D43-834D-277BA9B08B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0845" y="11577168"/>
                <a:ext cx="694631" cy="635763"/>
              </a:xfrm>
              <a:custGeom>
                <a:avLst/>
                <a:gdLst>
                  <a:gd name="T0" fmla="*/ 18 w 782"/>
                  <a:gd name="T1" fmla="*/ 697 h 716"/>
                  <a:gd name="T2" fmla="*/ 764 w 782"/>
                  <a:gd name="T3" fmla="*/ 697 h 716"/>
                  <a:gd name="T4" fmla="*/ 764 w 782"/>
                  <a:gd name="T5" fmla="*/ 19 h 716"/>
                  <a:gd name="T6" fmla="*/ 18 w 782"/>
                  <a:gd name="T7" fmla="*/ 19 h 716"/>
                  <a:gd name="T8" fmla="*/ 18 w 782"/>
                  <a:gd name="T9" fmla="*/ 697 h 716"/>
                  <a:gd name="T10" fmla="*/ 773 w 782"/>
                  <a:gd name="T11" fmla="*/ 715 h 716"/>
                  <a:gd name="T12" fmla="*/ 9 w 782"/>
                  <a:gd name="T13" fmla="*/ 715 h 716"/>
                  <a:gd name="T14" fmla="*/ 9 w 782"/>
                  <a:gd name="T15" fmla="*/ 715 h 716"/>
                  <a:gd name="T16" fmla="*/ 0 w 782"/>
                  <a:gd name="T17" fmla="*/ 707 h 716"/>
                  <a:gd name="T18" fmla="*/ 0 w 782"/>
                  <a:gd name="T19" fmla="*/ 10 h 716"/>
                  <a:gd name="T20" fmla="*/ 0 w 782"/>
                  <a:gd name="T21" fmla="*/ 10 h 716"/>
                  <a:gd name="T22" fmla="*/ 9 w 782"/>
                  <a:gd name="T23" fmla="*/ 0 h 716"/>
                  <a:gd name="T24" fmla="*/ 773 w 782"/>
                  <a:gd name="T25" fmla="*/ 0 h 716"/>
                  <a:gd name="T26" fmla="*/ 773 w 782"/>
                  <a:gd name="T27" fmla="*/ 0 h 716"/>
                  <a:gd name="T28" fmla="*/ 781 w 782"/>
                  <a:gd name="T29" fmla="*/ 10 h 716"/>
                  <a:gd name="T30" fmla="*/ 781 w 782"/>
                  <a:gd name="T31" fmla="*/ 707 h 716"/>
                  <a:gd name="T32" fmla="*/ 781 w 782"/>
                  <a:gd name="T33" fmla="*/ 707 h 716"/>
                  <a:gd name="T34" fmla="*/ 773 w 782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2" h="716">
                    <a:moveTo>
                      <a:pt x="18" y="697"/>
                    </a:moveTo>
                    <a:lnTo>
                      <a:pt x="764" y="697"/>
                    </a:lnTo>
                    <a:lnTo>
                      <a:pt x="764" y="19"/>
                    </a:lnTo>
                    <a:lnTo>
                      <a:pt x="18" y="19"/>
                    </a:lnTo>
                    <a:lnTo>
                      <a:pt x="18" y="697"/>
                    </a:lnTo>
                    <a:close/>
                    <a:moveTo>
                      <a:pt x="773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73" y="0"/>
                    </a:lnTo>
                    <a:lnTo>
                      <a:pt x="773" y="0"/>
                    </a:lnTo>
                    <a:cubicBezTo>
                      <a:pt x="778" y="0"/>
                      <a:pt x="781" y="5"/>
                      <a:pt x="781" y="10"/>
                    </a:cubicBezTo>
                    <a:lnTo>
                      <a:pt x="781" y="707"/>
                    </a:lnTo>
                    <a:lnTo>
                      <a:pt x="781" y="707"/>
                    </a:lnTo>
                    <a:cubicBezTo>
                      <a:pt x="781" y="711"/>
                      <a:pt x="778" y="715"/>
                      <a:pt x="773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33">
                <a:extLst>
                  <a:ext uri="{FF2B5EF4-FFF2-40B4-BE49-F238E27FC236}">
                    <a16:creationId xmlns:a16="http://schemas.microsoft.com/office/drawing/2014/main" id="{6103A518-4F7E-4F7F-9430-5689E8123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6051" y="11687053"/>
                <a:ext cx="15698" cy="431691"/>
              </a:xfrm>
              <a:custGeom>
                <a:avLst/>
                <a:gdLst>
                  <a:gd name="T0" fmla="*/ 10 w 19"/>
                  <a:gd name="T1" fmla="*/ 485 h 486"/>
                  <a:gd name="T2" fmla="*/ 10 w 19"/>
                  <a:gd name="T3" fmla="*/ 485 h 486"/>
                  <a:gd name="T4" fmla="*/ 0 w 19"/>
                  <a:gd name="T5" fmla="*/ 476 h 486"/>
                  <a:gd name="T6" fmla="*/ 0 w 19"/>
                  <a:gd name="T7" fmla="*/ 8 h 486"/>
                  <a:gd name="T8" fmla="*/ 0 w 19"/>
                  <a:gd name="T9" fmla="*/ 8 h 486"/>
                  <a:gd name="T10" fmla="*/ 10 w 19"/>
                  <a:gd name="T11" fmla="*/ 0 h 486"/>
                  <a:gd name="T12" fmla="*/ 10 w 19"/>
                  <a:gd name="T13" fmla="*/ 0 h 486"/>
                  <a:gd name="T14" fmla="*/ 18 w 19"/>
                  <a:gd name="T15" fmla="*/ 8 h 486"/>
                  <a:gd name="T16" fmla="*/ 18 w 19"/>
                  <a:gd name="T17" fmla="*/ 476 h 486"/>
                  <a:gd name="T18" fmla="*/ 18 w 19"/>
                  <a:gd name="T19" fmla="*/ 476 h 486"/>
                  <a:gd name="T20" fmla="*/ 10 w 19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6">
                    <a:moveTo>
                      <a:pt x="10" y="485"/>
                    </a:moveTo>
                    <a:lnTo>
                      <a:pt x="10" y="485"/>
                    </a:lnTo>
                    <a:cubicBezTo>
                      <a:pt x="4" y="485"/>
                      <a:pt x="0" y="481"/>
                      <a:pt x="0" y="4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8" y="3"/>
                      <a:pt x="18" y="8"/>
                    </a:cubicBezTo>
                    <a:lnTo>
                      <a:pt x="18" y="476"/>
                    </a:lnTo>
                    <a:lnTo>
                      <a:pt x="18" y="476"/>
                    </a:lnTo>
                    <a:cubicBezTo>
                      <a:pt x="18" y="481"/>
                      <a:pt x="14" y="485"/>
                      <a:pt x="10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34">
                <a:extLst>
                  <a:ext uri="{FF2B5EF4-FFF2-40B4-BE49-F238E27FC236}">
                    <a16:creationId xmlns:a16="http://schemas.microsoft.com/office/drawing/2014/main" id="{6BD2F0A3-27C4-4821-AA52-AF92F530D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2274" y="11687053"/>
                <a:ext cx="15698" cy="431691"/>
              </a:xfrm>
              <a:custGeom>
                <a:avLst/>
                <a:gdLst>
                  <a:gd name="T0" fmla="*/ 9 w 18"/>
                  <a:gd name="T1" fmla="*/ 485 h 486"/>
                  <a:gd name="T2" fmla="*/ 9 w 18"/>
                  <a:gd name="T3" fmla="*/ 485 h 486"/>
                  <a:gd name="T4" fmla="*/ 0 w 18"/>
                  <a:gd name="T5" fmla="*/ 476 h 486"/>
                  <a:gd name="T6" fmla="*/ 0 w 18"/>
                  <a:gd name="T7" fmla="*/ 8 h 486"/>
                  <a:gd name="T8" fmla="*/ 0 w 18"/>
                  <a:gd name="T9" fmla="*/ 8 h 486"/>
                  <a:gd name="T10" fmla="*/ 9 w 18"/>
                  <a:gd name="T11" fmla="*/ 0 h 486"/>
                  <a:gd name="T12" fmla="*/ 9 w 18"/>
                  <a:gd name="T13" fmla="*/ 0 h 486"/>
                  <a:gd name="T14" fmla="*/ 17 w 18"/>
                  <a:gd name="T15" fmla="*/ 8 h 486"/>
                  <a:gd name="T16" fmla="*/ 17 w 18"/>
                  <a:gd name="T17" fmla="*/ 476 h 486"/>
                  <a:gd name="T18" fmla="*/ 17 w 18"/>
                  <a:gd name="T19" fmla="*/ 476 h 486"/>
                  <a:gd name="T20" fmla="*/ 9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9" y="485"/>
                    </a:moveTo>
                    <a:lnTo>
                      <a:pt x="9" y="485"/>
                    </a:lnTo>
                    <a:cubicBezTo>
                      <a:pt x="4" y="485"/>
                      <a:pt x="0" y="481"/>
                      <a:pt x="0" y="4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476"/>
                    </a:lnTo>
                    <a:lnTo>
                      <a:pt x="17" y="476"/>
                    </a:lnTo>
                    <a:cubicBezTo>
                      <a:pt x="17" y="481"/>
                      <a:pt x="14" y="485"/>
                      <a:pt x="9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35">
                <a:extLst>
                  <a:ext uri="{FF2B5EF4-FFF2-40B4-BE49-F238E27FC236}">
                    <a16:creationId xmlns:a16="http://schemas.microsoft.com/office/drawing/2014/main" id="{837D79DF-55D3-4A84-B6F1-B2C130283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74572" y="11687053"/>
                <a:ext cx="15698" cy="431691"/>
              </a:xfrm>
              <a:custGeom>
                <a:avLst/>
                <a:gdLst>
                  <a:gd name="T0" fmla="*/ 9 w 19"/>
                  <a:gd name="T1" fmla="*/ 485 h 486"/>
                  <a:gd name="T2" fmla="*/ 9 w 19"/>
                  <a:gd name="T3" fmla="*/ 485 h 486"/>
                  <a:gd name="T4" fmla="*/ 0 w 19"/>
                  <a:gd name="T5" fmla="*/ 476 h 486"/>
                  <a:gd name="T6" fmla="*/ 0 w 19"/>
                  <a:gd name="T7" fmla="*/ 8 h 486"/>
                  <a:gd name="T8" fmla="*/ 0 w 19"/>
                  <a:gd name="T9" fmla="*/ 8 h 486"/>
                  <a:gd name="T10" fmla="*/ 9 w 19"/>
                  <a:gd name="T11" fmla="*/ 0 h 486"/>
                  <a:gd name="T12" fmla="*/ 9 w 19"/>
                  <a:gd name="T13" fmla="*/ 0 h 486"/>
                  <a:gd name="T14" fmla="*/ 18 w 19"/>
                  <a:gd name="T15" fmla="*/ 8 h 486"/>
                  <a:gd name="T16" fmla="*/ 18 w 19"/>
                  <a:gd name="T17" fmla="*/ 476 h 486"/>
                  <a:gd name="T18" fmla="*/ 18 w 19"/>
                  <a:gd name="T19" fmla="*/ 476 h 486"/>
                  <a:gd name="T20" fmla="*/ 9 w 19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486">
                    <a:moveTo>
                      <a:pt x="9" y="485"/>
                    </a:moveTo>
                    <a:lnTo>
                      <a:pt x="9" y="485"/>
                    </a:lnTo>
                    <a:cubicBezTo>
                      <a:pt x="5" y="485"/>
                      <a:pt x="0" y="481"/>
                      <a:pt x="0" y="47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8" y="8"/>
                    </a:cubicBezTo>
                    <a:lnTo>
                      <a:pt x="18" y="476"/>
                    </a:lnTo>
                    <a:lnTo>
                      <a:pt x="18" y="476"/>
                    </a:lnTo>
                    <a:cubicBezTo>
                      <a:pt x="18" y="481"/>
                      <a:pt x="14" y="485"/>
                      <a:pt x="9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36">
                <a:extLst>
                  <a:ext uri="{FF2B5EF4-FFF2-40B4-BE49-F238E27FC236}">
                    <a16:creationId xmlns:a16="http://schemas.microsoft.com/office/drawing/2014/main" id="{67838508-B734-41EF-A435-0307E06BD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5868" y="10968875"/>
                <a:ext cx="671085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37">
                <a:extLst>
                  <a:ext uri="{FF2B5EF4-FFF2-40B4-BE49-F238E27FC236}">
                    <a16:creationId xmlns:a16="http://schemas.microsoft.com/office/drawing/2014/main" id="{CC9F03F6-76D0-437C-9812-0E1083004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8019" y="10961026"/>
                <a:ext cx="682857" cy="635763"/>
              </a:xfrm>
              <a:custGeom>
                <a:avLst/>
                <a:gdLst>
                  <a:gd name="T0" fmla="*/ 17 w 769"/>
                  <a:gd name="T1" fmla="*/ 693 h 713"/>
                  <a:gd name="T2" fmla="*/ 750 w 769"/>
                  <a:gd name="T3" fmla="*/ 693 h 713"/>
                  <a:gd name="T4" fmla="*/ 750 w 769"/>
                  <a:gd name="T5" fmla="*/ 17 h 713"/>
                  <a:gd name="T6" fmla="*/ 17 w 769"/>
                  <a:gd name="T7" fmla="*/ 17 h 713"/>
                  <a:gd name="T8" fmla="*/ 17 w 769"/>
                  <a:gd name="T9" fmla="*/ 693 h 713"/>
                  <a:gd name="T10" fmla="*/ 759 w 769"/>
                  <a:gd name="T11" fmla="*/ 712 h 713"/>
                  <a:gd name="T12" fmla="*/ 8 w 769"/>
                  <a:gd name="T13" fmla="*/ 712 h 713"/>
                  <a:gd name="T14" fmla="*/ 8 w 769"/>
                  <a:gd name="T15" fmla="*/ 712 h 713"/>
                  <a:gd name="T16" fmla="*/ 0 w 769"/>
                  <a:gd name="T17" fmla="*/ 703 h 713"/>
                  <a:gd name="T18" fmla="*/ 0 w 769"/>
                  <a:gd name="T19" fmla="*/ 9 h 713"/>
                  <a:gd name="T20" fmla="*/ 0 w 769"/>
                  <a:gd name="T21" fmla="*/ 9 h 713"/>
                  <a:gd name="T22" fmla="*/ 8 w 769"/>
                  <a:gd name="T23" fmla="*/ 0 h 713"/>
                  <a:gd name="T24" fmla="*/ 759 w 769"/>
                  <a:gd name="T25" fmla="*/ 0 h 713"/>
                  <a:gd name="T26" fmla="*/ 759 w 769"/>
                  <a:gd name="T27" fmla="*/ 0 h 713"/>
                  <a:gd name="T28" fmla="*/ 768 w 769"/>
                  <a:gd name="T29" fmla="*/ 9 h 713"/>
                  <a:gd name="T30" fmla="*/ 768 w 769"/>
                  <a:gd name="T31" fmla="*/ 703 h 713"/>
                  <a:gd name="T32" fmla="*/ 768 w 769"/>
                  <a:gd name="T33" fmla="*/ 703 h 713"/>
                  <a:gd name="T34" fmla="*/ 759 w 769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713">
                    <a:moveTo>
                      <a:pt x="17" y="693"/>
                    </a:moveTo>
                    <a:lnTo>
                      <a:pt x="750" y="693"/>
                    </a:lnTo>
                    <a:lnTo>
                      <a:pt x="750" y="17"/>
                    </a:lnTo>
                    <a:lnTo>
                      <a:pt x="17" y="17"/>
                    </a:lnTo>
                    <a:lnTo>
                      <a:pt x="17" y="693"/>
                    </a:lnTo>
                    <a:close/>
                    <a:moveTo>
                      <a:pt x="759" y="712"/>
                    </a:moveTo>
                    <a:lnTo>
                      <a:pt x="8" y="712"/>
                    </a:lnTo>
                    <a:lnTo>
                      <a:pt x="8" y="712"/>
                    </a:lnTo>
                    <a:cubicBezTo>
                      <a:pt x="3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759" y="0"/>
                    </a:lnTo>
                    <a:lnTo>
                      <a:pt x="759" y="0"/>
                    </a:lnTo>
                    <a:cubicBezTo>
                      <a:pt x="764" y="0"/>
                      <a:pt x="768" y="3"/>
                      <a:pt x="768" y="9"/>
                    </a:cubicBezTo>
                    <a:lnTo>
                      <a:pt x="768" y="703"/>
                    </a:lnTo>
                    <a:lnTo>
                      <a:pt x="768" y="703"/>
                    </a:lnTo>
                    <a:cubicBezTo>
                      <a:pt x="768" y="707"/>
                      <a:pt x="764" y="712"/>
                      <a:pt x="759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38">
                <a:extLst>
                  <a:ext uri="{FF2B5EF4-FFF2-40B4-BE49-F238E27FC236}">
                    <a16:creationId xmlns:a16="http://schemas.microsoft.com/office/drawing/2014/main" id="{7C2E4585-D2AE-4292-BD7A-A073E8C6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3225" y="11066988"/>
                <a:ext cx="15698" cy="431691"/>
              </a:xfrm>
              <a:custGeom>
                <a:avLst/>
                <a:gdLst>
                  <a:gd name="T0" fmla="*/ 8 w 18"/>
                  <a:gd name="T1" fmla="*/ 485 h 486"/>
                  <a:gd name="T2" fmla="*/ 8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8 w 18"/>
                  <a:gd name="T11" fmla="*/ 0 h 486"/>
                  <a:gd name="T12" fmla="*/ 8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8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8" y="485"/>
                    </a:moveTo>
                    <a:lnTo>
                      <a:pt x="8" y="485"/>
                    </a:lnTo>
                    <a:cubicBezTo>
                      <a:pt x="3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3" y="485"/>
                      <a:pt x="8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39">
                <a:extLst>
                  <a:ext uri="{FF2B5EF4-FFF2-40B4-BE49-F238E27FC236}">
                    <a16:creationId xmlns:a16="http://schemas.microsoft.com/office/drawing/2014/main" id="{F5320E3C-741D-4586-9482-7E9641078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95523" y="11066988"/>
                <a:ext cx="15698" cy="431691"/>
              </a:xfrm>
              <a:custGeom>
                <a:avLst/>
                <a:gdLst>
                  <a:gd name="T0" fmla="*/ 8 w 18"/>
                  <a:gd name="T1" fmla="*/ 485 h 486"/>
                  <a:gd name="T2" fmla="*/ 8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8 w 18"/>
                  <a:gd name="T11" fmla="*/ 0 h 486"/>
                  <a:gd name="T12" fmla="*/ 8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8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8" y="485"/>
                    </a:moveTo>
                    <a:lnTo>
                      <a:pt x="8" y="485"/>
                    </a:lnTo>
                    <a:cubicBezTo>
                      <a:pt x="3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4" y="485"/>
                      <a:pt x="8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40">
                <a:extLst>
                  <a:ext uri="{FF2B5EF4-FFF2-40B4-BE49-F238E27FC236}">
                    <a16:creationId xmlns:a16="http://schemas.microsoft.com/office/drawing/2014/main" id="{ACE9E163-BFA3-447E-809D-34700069A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1746" y="11066988"/>
                <a:ext cx="15698" cy="431691"/>
              </a:xfrm>
              <a:custGeom>
                <a:avLst/>
                <a:gdLst>
                  <a:gd name="T0" fmla="*/ 9 w 18"/>
                  <a:gd name="T1" fmla="*/ 485 h 486"/>
                  <a:gd name="T2" fmla="*/ 9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9 w 18"/>
                  <a:gd name="T11" fmla="*/ 0 h 486"/>
                  <a:gd name="T12" fmla="*/ 9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9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9" y="485"/>
                    </a:moveTo>
                    <a:lnTo>
                      <a:pt x="9" y="485"/>
                    </a:lnTo>
                    <a:cubicBezTo>
                      <a:pt x="4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4" y="485"/>
                      <a:pt x="9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41">
                <a:extLst>
                  <a:ext uri="{FF2B5EF4-FFF2-40B4-BE49-F238E27FC236}">
                    <a16:creationId xmlns:a16="http://schemas.microsoft.com/office/drawing/2014/main" id="{3A122AAA-C8EA-4F3A-8AF3-626E461DC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1270" y="10968875"/>
                <a:ext cx="671082" cy="620065"/>
              </a:xfrm>
              <a:custGeom>
                <a:avLst/>
                <a:gdLst>
                  <a:gd name="T0" fmla="*/ 752 w 753"/>
                  <a:gd name="T1" fmla="*/ 0 h 695"/>
                  <a:gd name="T2" fmla="*/ 0 w 753"/>
                  <a:gd name="T3" fmla="*/ 0 h 695"/>
                  <a:gd name="T4" fmla="*/ 0 w 753"/>
                  <a:gd name="T5" fmla="*/ 694 h 695"/>
                  <a:gd name="T6" fmla="*/ 752 w 753"/>
                  <a:gd name="T7" fmla="*/ 694 h 695"/>
                  <a:gd name="T8" fmla="*/ 752 w 753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3" h="695">
                    <a:moveTo>
                      <a:pt x="752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2" y="694"/>
                    </a:lnTo>
                    <a:lnTo>
                      <a:pt x="75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42">
                <a:extLst>
                  <a:ext uri="{FF2B5EF4-FFF2-40B4-BE49-F238E27FC236}">
                    <a16:creationId xmlns:a16="http://schemas.microsoft.com/office/drawing/2014/main" id="{EFC36662-BE5A-4CC3-835D-E156574C2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421" y="10961026"/>
                <a:ext cx="686780" cy="635763"/>
              </a:xfrm>
              <a:custGeom>
                <a:avLst/>
                <a:gdLst>
                  <a:gd name="T0" fmla="*/ 18 w 770"/>
                  <a:gd name="T1" fmla="*/ 693 h 713"/>
                  <a:gd name="T2" fmla="*/ 752 w 770"/>
                  <a:gd name="T3" fmla="*/ 693 h 713"/>
                  <a:gd name="T4" fmla="*/ 752 w 770"/>
                  <a:gd name="T5" fmla="*/ 17 h 713"/>
                  <a:gd name="T6" fmla="*/ 18 w 770"/>
                  <a:gd name="T7" fmla="*/ 17 h 713"/>
                  <a:gd name="T8" fmla="*/ 18 w 770"/>
                  <a:gd name="T9" fmla="*/ 693 h 713"/>
                  <a:gd name="T10" fmla="*/ 761 w 770"/>
                  <a:gd name="T11" fmla="*/ 712 h 713"/>
                  <a:gd name="T12" fmla="*/ 9 w 770"/>
                  <a:gd name="T13" fmla="*/ 712 h 713"/>
                  <a:gd name="T14" fmla="*/ 9 w 770"/>
                  <a:gd name="T15" fmla="*/ 712 h 713"/>
                  <a:gd name="T16" fmla="*/ 0 w 770"/>
                  <a:gd name="T17" fmla="*/ 703 h 713"/>
                  <a:gd name="T18" fmla="*/ 0 w 770"/>
                  <a:gd name="T19" fmla="*/ 9 h 713"/>
                  <a:gd name="T20" fmla="*/ 0 w 770"/>
                  <a:gd name="T21" fmla="*/ 9 h 713"/>
                  <a:gd name="T22" fmla="*/ 9 w 770"/>
                  <a:gd name="T23" fmla="*/ 0 h 713"/>
                  <a:gd name="T24" fmla="*/ 761 w 770"/>
                  <a:gd name="T25" fmla="*/ 0 h 713"/>
                  <a:gd name="T26" fmla="*/ 761 w 770"/>
                  <a:gd name="T27" fmla="*/ 0 h 713"/>
                  <a:gd name="T28" fmla="*/ 769 w 770"/>
                  <a:gd name="T29" fmla="*/ 9 h 713"/>
                  <a:gd name="T30" fmla="*/ 769 w 770"/>
                  <a:gd name="T31" fmla="*/ 703 h 713"/>
                  <a:gd name="T32" fmla="*/ 769 w 770"/>
                  <a:gd name="T33" fmla="*/ 703 h 713"/>
                  <a:gd name="T34" fmla="*/ 761 w 770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3">
                    <a:moveTo>
                      <a:pt x="18" y="693"/>
                    </a:moveTo>
                    <a:lnTo>
                      <a:pt x="752" y="693"/>
                    </a:lnTo>
                    <a:lnTo>
                      <a:pt x="752" y="17"/>
                    </a:lnTo>
                    <a:lnTo>
                      <a:pt x="18" y="17"/>
                    </a:lnTo>
                    <a:lnTo>
                      <a:pt x="18" y="693"/>
                    </a:lnTo>
                    <a:close/>
                    <a:moveTo>
                      <a:pt x="761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61" y="0"/>
                    </a:lnTo>
                    <a:lnTo>
                      <a:pt x="761" y="0"/>
                    </a:lnTo>
                    <a:cubicBezTo>
                      <a:pt x="765" y="0"/>
                      <a:pt x="769" y="3"/>
                      <a:pt x="769" y="9"/>
                    </a:cubicBezTo>
                    <a:lnTo>
                      <a:pt x="769" y="703"/>
                    </a:lnTo>
                    <a:lnTo>
                      <a:pt x="769" y="703"/>
                    </a:lnTo>
                    <a:cubicBezTo>
                      <a:pt x="769" y="707"/>
                      <a:pt x="765" y="712"/>
                      <a:pt x="761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43">
                <a:extLst>
                  <a:ext uri="{FF2B5EF4-FFF2-40B4-BE49-F238E27FC236}">
                    <a16:creationId xmlns:a16="http://schemas.microsoft.com/office/drawing/2014/main" id="{FFD2FBD5-4E98-4762-B694-E9C9EAFAF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0776" y="11066988"/>
                <a:ext cx="15698" cy="431691"/>
              </a:xfrm>
              <a:custGeom>
                <a:avLst/>
                <a:gdLst>
                  <a:gd name="T0" fmla="*/ 8 w 18"/>
                  <a:gd name="T1" fmla="*/ 485 h 486"/>
                  <a:gd name="T2" fmla="*/ 8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8 w 18"/>
                  <a:gd name="T11" fmla="*/ 0 h 486"/>
                  <a:gd name="T12" fmla="*/ 8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8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8" y="485"/>
                    </a:moveTo>
                    <a:lnTo>
                      <a:pt x="8" y="485"/>
                    </a:lnTo>
                    <a:cubicBezTo>
                      <a:pt x="4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4" y="485"/>
                      <a:pt x="8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44">
                <a:extLst>
                  <a:ext uri="{FF2B5EF4-FFF2-40B4-BE49-F238E27FC236}">
                    <a16:creationId xmlns:a16="http://schemas.microsoft.com/office/drawing/2014/main" id="{E775D35C-FFA9-4A87-A449-49254FC86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6999" y="11066988"/>
                <a:ext cx="15698" cy="431691"/>
              </a:xfrm>
              <a:custGeom>
                <a:avLst/>
                <a:gdLst>
                  <a:gd name="T0" fmla="*/ 9 w 18"/>
                  <a:gd name="T1" fmla="*/ 485 h 486"/>
                  <a:gd name="T2" fmla="*/ 9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9 w 18"/>
                  <a:gd name="T11" fmla="*/ 0 h 486"/>
                  <a:gd name="T12" fmla="*/ 9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9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9" y="485"/>
                    </a:moveTo>
                    <a:lnTo>
                      <a:pt x="9" y="485"/>
                    </a:lnTo>
                    <a:cubicBezTo>
                      <a:pt x="4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3" y="485"/>
                      <a:pt x="9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45">
                <a:extLst>
                  <a:ext uri="{FF2B5EF4-FFF2-40B4-BE49-F238E27FC236}">
                    <a16:creationId xmlns:a16="http://schemas.microsoft.com/office/drawing/2014/main" id="{3A4459DE-E66A-4760-952E-96F2E14A1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3223" y="11066988"/>
                <a:ext cx="15698" cy="431691"/>
              </a:xfrm>
              <a:custGeom>
                <a:avLst/>
                <a:gdLst>
                  <a:gd name="T0" fmla="*/ 9 w 18"/>
                  <a:gd name="T1" fmla="*/ 485 h 486"/>
                  <a:gd name="T2" fmla="*/ 9 w 18"/>
                  <a:gd name="T3" fmla="*/ 485 h 486"/>
                  <a:gd name="T4" fmla="*/ 0 w 18"/>
                  <a:gd name="T5" fmla="*/ 477 h 486"/>
                  <a:gd name="T6" fmla="*/ 0 w 18"/>
                  <a:gd name="T7" fmla="*/ 8 h 486"/>
                  <a:gd name="T8" fmla="*/ 0 w 18"/>
                  <a:gd name="T9" fmla="*/ 8 h 486"/>
                  <a:gd name="T10" fmla="*/ 9 w 18"/>
                  <a:gd name="T11" fmla="*/ 0 h 486"/>
                  <a:gd name="T12" fmla="*/ 9 w 18"/>
                  <a:gd name="T13" fmla="*/ 0 h 486"/>
                  <a:gd name="T14" fmla="*/ 17 w 18"/>
                  <a:gd name="T15" fmla="*/ 8 h 486"/>
                  <a:gd name="T16" fmla="*/ 17 w 18"/>
                  <a:gd name="T17" fmla="*/ 477 h 486"/>
                  <a:gd name="T18" fmla="*/ 17 w 18"/>
                  <a:gd name="T19" fmla="*/ 477 h 486"/>
                  <a:gd name="T20" fmla="*/ 9 w 18"/>
                  <a:gd name="T2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486">
                    <a:moveTo>
                      <a:pt x="9" y="485"/>
                    </a:moveTo>
                    <a:lnTo>
                      <a:pt x="9" y="485"/>
                    </a:lnTo>
                    <a:cubicBezTo>
                      <a:pt x="4" y="485"/>
                      <a:pt x="0" y="481"/>
                      <a:pt x="0" y="4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3"/>
                      <a:pt x="17" y="8"/>
                    </a:cubicBezTo>
                    <a:lnTo>
                      <a:pt x="17" y="477"/>
                    </a:lnTo>
                    <a:lnTo>
                      <a:pt x="17" y="477"/>
                    </a:lnTo>
                    <a:cubicBezTo>
                      <a:pt x="17" y="481"/>
                      <a:pt x="14" y="485"/>
                      <a:pt x="9" y="4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46">
                <a:extLst>
                  <a:ext uri="{FF2B5EF4-FFF2-40B4-BE49-F238E27FC236}">
                    <a16:creationId xmlns:a16="http://schemas.microsoft.com/office/drawing/2014/main" id="{BEC1D14F-D764-4861-97F7-9C88A225E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8694" y="10968875"/>
                <a:ext cx="678933" cy="620065"/>
              </a:xfrm>
              <a:custGeom>
                <a:avLst/>
                <a:gdLst>
                  <a:gd name="T0" fmla="*/ 764 w 765"/>
                  <a:gd name="T1" fmla="*/ 0 h 695"/>
                  <a:gd name="T2" fmla="*/ 0 w 765"/>
                  <a:gd name="T3" fmla="*/ 0 h 695"/>
                  <a:gd name="T4" fmla="*/ 0 w 765"/>
                  <a:gd name="T5" fmla="*/ 694 h 695"/>
                  <a:gd name="T6" fmla="*/ 764 w 765"/>
                  <a:gd name="T7" fmla="*/ 694 h 695"/>
                  <a:gd name="T8" fmla="*/ 764 w 765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5" h="695">
                    <a:moveTo>
                      <a:pt x="764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64" y="694"/>
                    </a:lnTo>
                    <a:lnTo>
                      <a:pt x="76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47">
                <a:extLst>
                  <a:ext uri="{FF2B5EF4-FFF2-40B4-BE49-F238E27FC236}">
                    <a16:creationId xmlns:a16="http://schemas.microsoft.com/office/drawing/2014/main" id="{64F8B06E-A807-4DF3-8FD7-48F0E8C555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0845" y="10961026"/>
                <a:ext cx="694631" cy="635763"/>
              </a:xfrm>
              <a:custGeom>
                <a:avLst/>
                <a:gdLst>
                  <a:gd name="T0" fmla="*/ 18 w 782"/>
                  <a:gd name="T1" fmla="*/ 693 h 713"/>
                  <a:gd name="T2" fmla="*/ 764 w 782"/>
                  <a:gd name="T3" fmla="*/ 693 h 713"/>
                  <a:gd name="T4" fmla="*/ 764 w 782"/>
                  <a:gd name="T5" fmla="*/ 17 h 713"/>
                  <a:gd name="T6" fmla="*/ 18 w 782"/>
                  <a:gd name="T7" fmla="*/ 17 h 713"/>
                  <a:gd name="T8" fmla="*/ 18 w 782"/>
                  <a:gd name="T9" fmla="*/ 693 h 713"/>
                  <a:gd name="T10" fmla="*/ 773 w 782"/>
                  <a:gd name="T11" fmla="*/ 712 h 713"/>
                  <a:gd name="T12" fmla="*/ 9 w 782"/>
                  <a:gd name="T13" fmla="*/ 712 h 713"/>
                  <a:gd name="T14" fmla="*/ 9 w 782"/>
                  <a:gd name="T15" fmla="*/ 712 h 713"/>
                  <a:gd name="T16" fmla="*/ 0 w 782"/>
                  <a:gd name="T17" fmla="*/ 703 h 713"/>
                  <a:gd name="T18" fmla="*/ 0 w 782"/>
                  <a:gd name="T19" fmla="*/ 9 h 713"/>
                  <a:gd name="T20" fmla="*/ 0 w 782"/>
                  <a:gd name="T21" fmla="*/ 9 h 713"/>
                  <a:gd name="T22" fmla="*/ 9 w 782"/>
                  <a:gd name="T23" fmla="*/ 0 h 713"/>
                  <a:gd name="T24" fmla="*/ 773 w 782"/>
                  <a:gd name="T25" fmla="*/ 0 h 713"/>
                  <a:gd name="T26" fmla="*/ 773 w 782"/>
                  <a:gd name="T27" fmla="*/ 0 h 713"/>
                  <a:gd name="T28" fmla="*/ 781 w 782"/>
                  <a:gd name="T29" fmla="*/ 9 h 713"/>
                  <a:gd name="T30" fmla="*/ 781 w 782"/>
                  <a:gd name="T31" fmla="*/ 703 h 713"/>
                  <a:gd name="T32" fmla="*/ 781 w 782"/>
                  <a:gd name="T33" fmla="*/ 703 h 713"/>
                  <a:gd name="T34" fmla="*/ 773 w 782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2" h="713">
                    <a:moveTo>
                      <a:pt x="18" y="693"/>
                    </a:moveTo>
                    <a:lnTo>
                      <a:pt x="764" y="693"/>
                    </a:lnTo>
                    <a:lnTo>
                      <a:pt x="764" y="17"/>
                    </a:lnTo>
                    <a:lnTo>
                      <a:pt x="18" y="17"/>
                    </a:lnTo>
                    <a:lnTo>
                      <a:pt x="18" y="693"/>
                    </a:lnTo>
                    <a:close/>
                    <a:moveTo>
                      <a:pt x="773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73" y="0"/>
                    </a:lnTo>
                    <a:lnTo>
                      <a:pt x="773" y="0"/>
                    </a:lnTo>
                    <a:cubicBezTo>
                      <a:pt x="778" y="0"/>
                      <a:pt x="781" y="3"/>
                      <a:pt x="781" y="9"/>
                    </a:cubicBezTo>
                    <a:lnTo>
                      <a:pt x="781" y="703"/>
                    </a:lnTo>
                    <a:lnTo>
                      <a:pt x="781" y="703"/>
                    </a:lnTo>
                    <a:cubicBezTo>
                      <a:pt x="781" y="707"/>
                      <a:pt x="778" y="712"/>
                      <a:pt x="773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48">
                <a:extLst>
                  <a:ext uri="{FF2B5EF4-FFF2-40B4-BE49-F238E27FC236}">
                    <a16:creationId xmlns:a16="http://schemas.microsoft.com/office/drawing/2014/main" id="{10BD05AC-B4C4-4CD2-9929-E83902B92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6051" y="11188645"/>
                <a:ext cx="408144" cy="180525"/>
              </a:xfrm>
              <a:custGeom>
                <a:avLst/>
                <a:gdLst>
                  <a:gd name="T0" fmla="*/ 17 w 459"/>
                  <a:gd name="T1" fmla="*/ 186 h 204"/>
                  <a:gd name="T2" fmla="*/ 440 w 459"/>
                  <a:gd name="T3" fmla="*/ 186 h 204"/>
                  <a:gd name="T4" fmla="*/ 440 w 459"/>
                  <a:gd name="T5" fmla="*/ 17 h 204"/>
                  <a:gd name="T6" fmla="*/ 17 w 459"/>
                  <a:gd name="T7" fmla="*/ 17 h 204"/>
                  <a:gd name="T8" fmla="*/ 17 w 459"/>
                  <a:gd name="T9" fmla="*/ 186 h 204"/>
                  <a:gd name="T10" fmla="*/ 449 w 459"/>
                  <a:gd name="T11" fmla="*/ 203 h 204"/>
                  <a:gd name="T12" fmla="*/ 9 w 459"/>
                  <a:gd name="T13" fmla="*/ 203 h 204"/>
                  <a:gd name="T14" fmla="*/ 9 w 459"/>
                  <a:gd name="T15" fmla="*/ 203 h 204"/>
                  <a:gd name="T16" fmla="*/ 0 w 459"/>
                  <a:gd name="T17" fmla="*/ 194 h 204"/>
                  <a:gd name="T18" fmla="*/ 0 w 459"/>
                  <a:gd name="T19" fmla="*/ 8 h 204"/>
                  <a:gd name="T20" fmla="*/ 0 w 459"/>
                  <a:gd name="T21" fmla="*/ 8 h 204"/>
                  <a:gd name="T22" fmla="*/ 9 w 459"/>
                  <a:gd name="T23" fmla="*/ 0 h 204"/>
                  <a:gd name="T24" fmla="*/ 449 w 459"/>
                  <a:gd name="T25" fmla="*/ 0 h 204"/>
                  <a:gd name="T26" fmla="*/ 449 w 459"/>
                  <a:gd name="T27" fmla="*/ 0 h 204"/>
                  <a:gd name="T28" fmla="*/ 458 w 459"/>
                  <a:gd name="T29" fmla="*/ 8 h 204"/>
                  <a:gd name="T30" fmla="*/ 458 w 459"/>
                  <a:gd name="T31" fmla="*/ 194 h 204"/>
                  <a:gd name="T32" fmla="*/ 458 w 459"/>
                  <a:gd name="T33" fmla="*/ 194 h 204"/>
                  <a:gd name="T34" fmla="*/ 449 w 459"/>
                  <a:gd name="T3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9" h="204">
                    <a:moveTo>
                      <a:pt x="17" y="186"/>
                    </a:moveTo>
                    <a:lnTo>
                      <a:pt x="440" y="186"/>
                    </a:lnTo>
                    <a:lnTo>
                      <a:pt x="440" y="17"/>
                    </a:lnTo>
                    <a:lnTo>
                      <a:pt x="17" y="17"/>
                    </a:lnTo>
                    <a:lnTo>
                      <a:pt x="17" y="186"/>
                    </a:lnTo>
                    <a:close/>
                    <a:moveTo>
                      <a:pt x="449" y="203"/>
                    </a:moveTo>
                    <a:lnTo>
                      <a:pt x="9" y="203"/>
                    </a:lnTo>
                    <a:lnTo>
                      <a:pt x="9" y="203"/>
                    </a:lnTo>
                    <a:cubicBezTo>
                      <a:pt x="4" y="203"/>
                      <a:pt x="0" y="199"/>
                      <a:pt x="0" y="1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449" y="0"/>
                    </a:lnTo>
                    <a:lnTo>
                      <a:pt x="449" y="0"/>
                    </a:lnTo>
                    <a:cubicBezTo>
                      <a:pt x="453" y="0"/>
                      <a:pt x="458" y="3"/>
                      <a:pt x="458" y="8"/>
                    </a:cubicBezTo>
                    <a:lnTo>
                      <a:pt x="458" y="194"/>
                    </a:lnTo>
                    <a:lnTo>
                      <a:pt x="458" y="194"/>
                    </a:lnTo>
                    <a:cubicBezTo>
                      <a:pt x="458" y="199"/>
                      <a:pt x="453" y="203"/>
                      <a:pt x="449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49">
                <a:extLst>
                  <a:ext uri="{FF2B5EF4-FFF2-40B4-BE49-F238E27FC236}">
                    <a16:creationId xmlns:a16="http://schemas.microsoft.com/office/drawing/2014/main" id="{78CD9E07-4322-4839-ABAB-5FFE42BDC0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0615" y="11271060"/>
                <a:ext cx="259015" cy="15698"/>
              </a:xfrm>
              <a:custGeom>
                <a:avLst/>
                <a:gdLst>
                  <a:gd name="T0" fmla="*/ 281 w 291"/>
                  <a:gd name="T1" fmla="*/ 18 h 19"/>
                  <a:gd name="T2" fmla="*/ 8 w 291"/>
                  <a:gd name="T3" fmla="*/ 18 h 19"/>
                  <a:gd name="T4" fmla="*/ 8 w 291"/>
                  <a:gd name="T5" fmla="*/ 18 h 19"/>
                  <a:gd name="T6" fmla="*/ 0 w 291"/>
                  <a:gd name="T7" fmla="*/ 9 h 19"/>
                  <a:gd name="T8" fmla="*/ 0 w 291"/>
                  <a:gd name="T9" fmla="*/ 9 h 19"/>
                  <a:gd name="T10" fmla="*/ 8 w 291"/>
                  <a:gd name="T11" fmla="*/ 0 h 19"/>
                  <a:gd name="T12" fmla="*/ 281 w 291"/>
                  <a:gd name="T13" fmla="*/ 0 h 19"/>
                  <a:gd name="T14" fmla="*/ 281 w 291"/>
                  <a:gd name="T15" fmla="*/ 0 h 19"/>
                  <a:gd name="T16" fmla="*/ 290 w 291"/>
                  <a:gd name="T17" fmla="*/ 9 h 19"/>
                  <a:gd name="T18" fmla="*/ 290 w 291"/>
                  <a:gd name="T19" fmla="*/ 9 h 19"/>
                  <a:gd name="T20" fmla="*/ 281 w 291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1" h="19">
                    <a:moveTo>
                      <a:pt x="281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281" y="0"/>
                    </a:lnTo>
                    <a:lnTo>
                      <a:pt x="281" y="0"/>
                    </a:lnTo>
                    <a:cubicBezTo>
                      <a:pt x="287" y="0"/>
                      <a:pt x="290" y="5"/>
                      <a:pt x="290" y="9"/>
                    </a:cubicBezTo>
                    <a:lnTo>
                      <a:pt x="290" y="9"/>
                    </a:lnTo>
                    <a:cubicBezTo>
                      <a:pt x="290" y="14"/>
                      <a:pt x="287" y="18"/>
                      <a:pt x="281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50">
                <a:extLst>
                  <a:ext uri="{FF2B5EF4-FFF2-40B4-BE49-F238E27FC236}">
                    <a16:creationId xmlns:a16="http://schemas.microsoft.com/office/drawing/2014/main" id="{382BCCD4-6A1E-4736-BF08-FB7A5B278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0845" y="11188645"/>
                <a:ext cx="694631" cy="180525"/>
              </a:xfrm>
              <a:custGeom>
                <a:avLst/>
                <a:gdLst>
                  <a:gd name="T0" fmla="*/ 17 w 781"/>
                  <a:gd name="T1" fmla="*/ 186 h 204"/>
                  <a:gd name="T2" fmla="*/ 762 w 781"/>
                  <a:gd name="T3" fmla="*/ 186 h 204"/>
                  <a:gd name="T4" fmla="*/ 762 w 781"/>
                  <a:gd name="T5" fmla="*/ 17 h 204"/>
                  <a:gd name="T6" fmla="*/ 17 w 781"/>
                  <a:gd name="T7" fmla="*/ 17 h 204"/>
                  <a:gd name="T8" fmla="*/ 17 w 781"/>
                  <a:gd name="T9" fmla="*/ 186 h 204"/>
                  <a:gd name="T10" fmla="*/ 771 w 781"/>
                  <a:gd name="T11" fmla="*/ 203 h 204"/>
                  <a:gd name="T12" fmla="*/ 9 w 781"/>
                  <a:gd name="T13" fmla="*/ 203 h 204"/>
                  <a:gd name="T14" fmla="*/ 9 w 781"/>
                  <a:gd name="T15" fmla="*/ 203 h 204"/>
                  <a:gd name="T16" fmla="*/ 0 w 781"/>
                  <a:gd name="T17" fmla="*/ 194 h 204"/>
                  <a:gd name="T18" fmla="*/ 0 w 781"/>
                  <a:gd name="T19" fmla="*/ 8 h 204"/>
                  <a:gd name="T20" fmla="*/ 0 w 781"/>
                  <a:gd name="T21" fmla="*/ 8 h 204"/>
                  <a:gd name="T22" fmla="*/ 9 w 781"/>
                  <a:gd name="T23" fmla="*/ 0 h 204"/>
                  <a:gd name="T24" fmla="*/ 771 w 781"/>
                  <a:gd name="T25" fmla="*/ 0 h 204"/>
                  <a:gd name="T26" fmla="*/ 771 w 781"/>
                  <a:gd name="T27" fmla="*/ 0 h 204"/>
                  <a:gd name="T28" fmla="*/ 780 w 781"/>
                  <a:gd name="T29" fmla="*/ 8 h 204"/>
                  <a:gd name="T30" fmla="*/ 780 w 781"/>
                  <a:gd name="T31" fmla="*/ 194 h 204"/>
                  <a:gd name="T32" fmla="*/ 780 w 781"/>
                  <a:gd name="T33" fmla="*/ 194 h 204"/>
                  <a:gd name="T34" fmla="*/ 771 w 781"/>
                  <a:gd name="T35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1" h="204">
                    <a:moveTo>
                      <a:pt x="17" y="186"/>
                    </a:moveTo>
                    <a:lnTo>
                      <a:pt x="762" y="186"/>
                    </a:lnTo>
                    <a:lnTo>
                      <a:pt x="762" y="17"/>
                    </a:lnTo>
                    <a:lnTo>
                      <a:pt x="17" y="17"/>
                    </a:lnTo>
                    <a:lnTo>
                      <a:pt x="17" y="186"/>
                    </a:lnTo>
                    <a:close/>
                    <a:moveTo>
                      <a:pt x="771" y="203"/>
                    </a:moveTo>
                    <a:lnTo>
                      <a:pt x="9" y="203"/>
                    </a:lnTo>
                    <a:lnTo>
                      <a:pt x="9" y="203"/>
                    </a:lnTo>
                    <a:cubicBezTo>
                      <a:pt x="4" y="203"/>
                      <a:pt x="0" y="199"/>
                      <a:pt x="0" y="19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71" y="0"/>
                    </a:lnTo>
                    <a:lnTo>
                      <a:pt x="771" y="0"/>
                    </a:lnTo>
                    <a:cubicBezTo>
                      <a:pt x="776" y="0"/>
                      <a:pt x="780" y="3"/>
                      <a:pt x="780" y="8"/>
                    </a:cubicBezTo>
                    <a:lnTo>
                      <a:pt x="780" y="194"/>
                    </a:lnTo>
                    <a:lnTo>
                      <a:pt x="780" y="194"/>
                    </a:lnTo>
                    <a:cubicBezTo>
                      <a:pt x="780" y="199"/>
                      <a:pt x="776" y="203"/>
                      <a:pt x="771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51">
                <a:extLst>
                  <a:ext uri="{FF2B5EF4-FFF2-40B4-BE49-F238E27FC236}">
                    <a16:creationId xmlns:a16="http://schemas.microsoft.com/office/drawing/2014/main" id="{6CD0A475-614D-4EED-9ADA-FEC5C2F96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8709" y="11585017"/>
                <a:ext cx="671085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52">
                <a:extLst>
                  <a:ext uri="{FF2B5EF4-FFF2-40B4-BE49-F238E27FC236}">
                    <a16:creationId xmlns:a16="http://schemas.microsoft.com/office/drawing/2014/main" id="{7117AACD-DDEA-4481-94D6-51890D342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0860" y="11577168"/>
                <a:ext cx="686782" cy="635763"/>
              </a:xfrm>
              <a:custGeom>
                <a:avLst/>
                <a:gdLst>
                  <a:gd name="T0" fmla="*/ 18 w 770"/>
                  <a:gd name="T1" fmla="*/ 697 h 716"/>
                  <a:gd name="T2" fmla="*/ 752 w 770"/>
                  <a:gd name="T3" fmla="*/ 697 h 716"/>
                  <a:gd name="T4" fmla="*/ 752 w 770"/>
                  <a:gd name="T5" fmla="*/ 19 h 716"/>
                  <a:gd name="T6" fmla="*/ 18 w 770"/>
                  <a:gd name="T7" fmla="*/ 19 h 716"/>
                  <a:gd name="T8" fmla="*/ 18 w 770"/>
                  <a:gd name="T9" fmla="*/ 697 h 716"/>
                  <a:gd name="T10" fmla="*/ 760 w 770"/>
                  <a:gd name="T11" fmla="*/ 715 h 716"/>
                  <a:gd name="T12" fmla="*/ 9 w 770"/>
                  <a:gd name="T13" fmla="*/ 715 h 716"/>
                  <a:gd name="T14" fmla="*/ 9 w 770"/>
                  <a:gd name="T15" fmla="*/ 715 h 716"/>
                  <a:gd name="T16" fmla="*/ 0 w 770"/>
                  <a:gd name="T17" fmla="*/ 707 h 716"/>
                  <a:gd name="T18" fmla="*/ 0 w 770"/>
                  <a:gd name="T19" fmla="*/ 10 h 716"/>
                  <a:gd name="T20" fmla="*/ 0 w 770"/>
                  <a:gd name="T21" fmla="*/ 10 h 716"/>
                  <a:gd name="T22" fmla="*/ 9 w 770"/>
                  <a:gd name="T23" fmla="*/ 0 h 716"/>
                  <a:gd name="T24" fmla="*/ 760 w 770"/>
                  <a:gd name="T25" fmla="*/ 0 h 716"/>
                  <a:gd name="T26" fmla="*/ 760 w 770"/>
                  <a:gd name="T27" fmla="*/ 0 h 716"/>
                  <a:gd name="T28" fmla="*/ 769 w 770"/>
                  <a:gd name="T29" fmla="*/ 10 h 716"/>
                  <a:gd name="T30" fmla="*/ 769 w 770"/>
                  <a:gd name="T31" fmla="*/ 707 h 716"/>
                  <a:gd name="T32" fmla="*/ 769 w 770"/>
                  <a:gd name="T33" fmla="*/ 707 h 716"/>
                  <a:gd name="T34" fmla="*/ 760 w 770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6">
                    <a:moveTo>
                      <a:pt x="18" y="697"/>
                    </a:moveTo>
                    <a:lnTo>
                      <a:pt x="752" y="697"/>
                    </a:lnTo>
                    <a:lnTo>
                      <a:pt x="752" y="19"/>
                    </a:lnTo>
                    <a:lnTo>
                      <a:pt x="18" y="19"/>
                    </a:lnTo>
                    <a:lnTo>
                      <a:pt x="18" y="697"/>
                    </a:lnTo>
                    <a:close/>
                    <a:moveTo>
                      <a:pt x="760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5" y="0"/>
                      <a:pt x="769" y="5"/>
                      <a:pt x="769" y="10"/>
                    </a:cubicBezTo>
                    <a:lnTo>
                      <a:pt x="769" y="707"/>
                    </a:lnTo>
                    <a:lnTo>
                      <a:pt x="769" y="707"/>
                    </a:lnTo>
                    <a:cubicBezTo>
                      <a:pt x="769" y="711"/>
                      <a:pt x="765" y="715"/>
                      <a:pt x="760" y="7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53">
                <a:extLst>
                  <a:ext uri="{FF2B5EF4-FFF2-40B4-BE49-F238E27FC236}">
                    <a16:creationId xmlns:a16="http://schemas.microsoft.com/office/drawing/2014/main" id="{309FEA4F-5AB4-412A-B180-3B9BBE6E3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8218" y="11804787"/>
                <a:ext cx="408144" cy="180525"/>
              </a:xfrm>
              <a:custGeom>
                <a:avLst/>
                <a:gdLst>
                  <a:gd name="T0" fmla="*/ 18 w 458"/>
                  <a:gd name="T1" fmla="*/ 186 h 205"/>
                  <a:gd name="T2" fmla="*/ 440 w 458"/>
                  <a:gd name="T3" fmla="*/ 186 h 205"/>
                  <a:gd name="T4" fmla="*/ 440 w 458"/>
                  <a:gd name="T5" fmla="*/ 17 h 205"/>
                  <a:gd name="T6" fmla="*/ 18 w 458"/>
                  <a:gd name="T7" fmla="*/ 17 h 205"/>
                  <a:gd name="T8" fmla="*/ 18 w 458"/>
                  <a:gd name="T9" fmla="*/ 186 h 205"/>
                  <a:gd name="T10" fmla="*/ 449 w 458"/>
                  <a:gd name="T11" fmla="*/ 204 h 205"/>
                  <a:gd name="T12" fmla="*/ 9 w 458"/>
                  <a:gd name="T13" fmla="*/ 204 h 205"/>
                  <a:gd name="T14" fmla="*/ 9 w 458"/>
                  <a:gd name="T15" fmla="*/ 204 h 205"/>
                  <a:gd name="T16" fmla="*/ 0 w 458"/>
                  <a:gd name="T17" fmla="*/ 196 h 205"/>
                  <a:gd name="T18" fmla="*/ 0 w 458"/>
                  <a:gd name="T19" fmla="*/ 9 h 205"/>
                  <a:gd name="T20" fmla="*/ 0 w 458"/>
                  <a:gd name="T21" fmla="*/ 9 h 205"/>
                  <a:gd name="T22" fmla="*/ 9 w 458"/>
                  <a:gd name="T23" fmla="*/ 0 h 205"/>
                  <a:gd name="T24" fmla="*/ 449 w 458"/>
                  <a:gd name="T25" fmla="*/ 0 h 205"/>
                  <a:gd name="T26" fmla="*/ 449 w 458"/>
                  <a:gd name="T27" fmla="*/ 0 h 205"/>
                  <a:gd name="T28" fmla="*/ 457 w 458"/>
                  <a:gd name="T29" fmla="*/ 9 h 205"/>
                  <a:gd name="T30" fmla="*/ 457 w 458"/>
                  <a:gd name="T31" fmla="*/ 196 h 205"/>
                  <a:gd name="T32" fmla="*/ 457 w 458"/>
                  <a:gd name="T33" fmla="*/ 196 h 205"/>
                  <a:gd name="T34" fmla="*/ 449 w 458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8" h="205">
                    <a:moveTo>
                      <a:pt x="18" y="186"/>
                    </a:moveTo>
                    <a:lnTo>
                      <a:pt x="440" y="186"/>
                    </a:lnTo>
                    <a:lnTo>
                      <a:pt x="440" y="17"/>
                    </a:lnTo>
                    <a:lnTo>
                      <a:pt x="18" y="17"/>
                    </a:lnTo>
                    <a:lnTo>
                      <a:pt x="18" y="186"/>
                    </a:lnTo>
                    <a:close/>
                    <a:moveTo>
                      <a:pt x="449" y="204"/>
                    </a:moveTo>
                    <a:lnTo>
                      <a:pt x="9" y="204"/>
                    </a:lnTo>
                    <a:lnTo>
                      <a:pt x="9" y="204"/>
                    </a:lnTo>
                    <a:cubicBezTo>
                      <a:pt x="4" y="204"/>
                      <a:pt x="0" y="200"/>
                      <a:pt x="0" y="19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49" y="0"/>
                    </a:lnTo>
                    <a:lnTo>
                      <a:pt x="449" y="0"/>
                    </a:lnTo>
                    <a:cubicBezTo>
                      <a:pt x="453" y="0"/>
                      <a:pt x="457" y="4"/>
                      <a:pt x="457" y="9"/>
                    </a:cubicBezTo>
                    <a:lnTo>
                      <a:pt x="457" y="196"/>
                    </a:lnTo>
                    <a:lnTo>
                      <a:pt x="457" y="196"/>
                    </a:lnTo>
                    <a:cubicBezTo>
                      <a:pt x="457" y="200"/>
                      <a:pt x="453" y="204"/>
                      <a:pt x="449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54">
                <a:extLst>
                  <a:ext uri="{FF2B5EF4-FFF2-40B4-BE49-F238E27FC236}">
                    <a16:creationId xmlns:a16="http://schemas.microsoft.com/office/drawing/2014/main" id="{9E1051BE-2849-44BD-9DB3-FBA133287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2781" y="11887200"/>
                <a:ext cx="259015" cy="15698"/>
              </a:xfrm>
              <a:custGeom>
                <a:avLst/>
                <a:gdLst>
                  <a:gd name="T0" fmla="*/ 282 w 291"/>
                  <a:gd name="T1" fmla="*/ 17 h 18"/>
                  <a:gd name="T2" fmla="*/ 9 w 291"/>
                  <a:gd name="T3" fmla="*/ 17 h 18"/>
                  <a:gd name="T4" fmla="*/ 9 w 291"/>
                  <a:gd name="T5" fmla="*/ 17 h 18"/>
                  <a:gd name="T6" fmla="*/ 0 w 291"/>
                  <a:gd name="T7" fmla="*/ 8 h 18"/>
                  <a:gd name="T8" fmla="*/ 0 w 291"/>
                  <a:gd name="T9" fmla="*/ 8 h 18"/>
                  <a:gd name="T10" fmla="*/ 9 w 291"/>
                  <a:gd name="T11" fmla="*/ 0 h 18"/>
                  <a:gd name="T12" fmla="*/ 282 w 291"/>
                  <a:gd name="T13" fmla="*/ 0 h 18"/>
                  <a:gd name="T14" fmla="*/ 282 w 291"/>
                  <a:gd name="T15" fmla="*/ 0 h 18"/>
                  <a:gd name="T16" fmla="*/ 290 w 291"/>
                  <a:gd name="T17" fmla="*/ 8 h 18"/>
                  <a:gd name="T18" fmla="*/ 290 w 291"/>
                  <a:gd name="T19" fmla="*/ 8 h 18"/>
                  <a:gd name="T20" fmla="*/ 282 w 29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1" h="18">
                    <a:moveTo>
                      <a:pt x="282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282" y="0"/>
                    </a:lnTo>
                    <a:lnTo>
                      <a:pt x="282" y="0"/>
                    </a:lnTo>
                    <a:cubicBezTo>
                      <a:pt x="286" y="0"/>
                      <a:pt x="290" y="3"/>
                      <a:pt x="290" y="8"/>
                    </a:cubicBezTo>
                    <a:lnTo>
                      <a:pt x="290" y="8"/>
                    </a:lnTo>
                    <a:cubicBezTo>
                      <a:pt x="290" y="13"/>
                      <a:pt x="286" y="17"/>
                      <a:pt x="282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55">
                <a:extLst>
                  <a:ext uri="{FF2B5EF4-FFF2-40B4-BE49-F238E27FC236}">
                    <a16:creationId xmlns:a16="http://schemas.microsoft.com/office/drawing/2014/main" id="{2A4474FC-36FB-4665-83D2-7A6B1BDD4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0860" y="11804787"/>
                <a:ext cx="682857" cy="180525"/>
              </a:xfrm>
              <a:custGeom>
                <a:avLst/>
                <a:gdLst>
                  <a:gd name="T0" fmla="*/ 17 w 766"/>
                  <a:gd name="T1" fmla="*/ 186 h 205"/>
                  <a:gd name="T2" fmla="*/ 748 w 766"/>
                  <a:gd name="T3" fmla="*/ 186 h 205"/>
                  <a:gd name="T4" fmla="*/ 748 w 766"/>
                  <a:gd name="T5" fmla="*/ 17 h 205"/>
                  <a:gd name="T6" fmla="*/ 17 w 766"/>
                  <a:gd name="T7" fmla="*/ 17 h 205"/>
                  <a:gd name="T8" fmla="*/ 17 w 766"/>
                  <a:gd name="T9" fmla="*/ 186 h 205"/>
                  <a:gd name="T10" fmla="*/ 757 w 766"/>
                  <a:gd name="T11" fmla="*/ 204 h 205"/>
                  <a:gd name="T12" fmla="*/ 8 w 766"/>
                  <a:gd name="T13" fmla="*/ 204 h 205"/>
                  <a:gd name="T14" fmla="*/ 8 w 766"/>
                  <a:gd name="T15" fmla="*/ 204 h 205"/>
                  <a:gd name="T16" fmla="*/ 0 w 766"/>
                  <a:gd name="T17" fmla="*/ 196 h 205"/>
                  <a:gd name="T18" fmla="*/ 0 w 766"/>
                  <a:gd name="T19" fmla="*/ 9 h 205"/>
                  <a:gd name="T20" fmla="*/ 0 w 766"/>
                  <a:gd name="T21" fmla="*/ 9 h 205"/>
                  <a:gd name="T22" fmla="*/ 8 w 766"/>
                  <a:gd name="T23" fmla="*/ 0 h 205"/>
                  <a:gd name="T24" fmla="*/ 757 w 766"/>
                  <a:gd name="T25" fmla="*/ 0 h 205"/>
                  <a:gd name="T26" fmla="*/ 757 w 766"/>
                  <a:gd name="T27" fmla="*/ 0 h 205"/>
                  <a:gd name="T28" fmla="*/ 765 w 766"/>
                  <a:gd name="T29" fmla="*/ 9 h 205"/>
                  <a:gd name="T30" fmla="*/ 765 w 766"/>
                  <a:gd name="T31" fmla="*/ 196 h 205"/>
                  <a:gd name="T32" fmla="*/ 765 w 766"/>
                  <a:gd name="T33" fmla="*/ 196 h 205"/>
                  <a:gd name="T34" fmla="*/ 757 w 766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205">
                    <a:moveTo>
                      <a:pt x="17" y="186"/>
                    </a:moveTo>
                    <a:lnTo>
                      <a:pt x="748" y="186"/>
                    </a:lnTo>
                    <a:lnTo>
                      <a:pt x="748" y="17"/>
                    </a:lnTo>
                    <a:lnTo>
                      <a:pt x="17" y="17"/>
                    </a:lnTo>
                    <a:lnTo>
                      <a:pt x="17" y="186"/>
                    </a:lnTo>
                    <a:close/>
                    <a:moveTo>
                      <a:pt x="757" y="204"/>
                    </a:moveTo>
                    <a:lnTo>
                      <a:pt x="8" y="204"/>
                    </a:lnTo>
                    <a:lnTo>
                      <a:pt x="8" y="204"/>
                    </a:lnTo>
                    <a:cubicBezTo>
                      <a:pt x="3" y="204"/>
                      <a:pt x="0" y="200"/>
                      <a:pt x="0" y="19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757" y="0"/>
                    </a:lnTo>
                    <a:lnTo>
                      <a:pt x="757" y="0"/>
                    </a:lnTo>
                    <a:cubicBezTo>
                      <a:pt x="762" y="0"/>
                      <a:pt x="765" y="4"/>
                      <a:pt x="765" y="9"/>
                    </a:cubicBezTo>
                    <a:lnTo>
                      <a:pt x="765" y="196"/>
                    </a:lnTo>
                    <a:lnTo>
                      <a:pt x="765" y="196"/>
                    </a:lnTo>
                    <a:cubicBezTo>
                      <a:pt x="765" y="200"/>
                      <a:pt x="762" y="204"/>
                      <a:pt x="757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56">
                <a:extLst>
                  <a:ext uri="{FF2B5EF4-FFF2-40B4-BE49-F238E27FC236}">
                    <a16:creationId xmlns:a16="http://schemas.microsoft.com/office/drawing/2014/main" id="{2630C2F8-09DF-4FEB-9CAB-1EC157C7F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8429" y="11585017"/>
                <a:ext cx="678931" cy="620065"/>
              </a:xfrm>
              <a:custGeom>
                <a:avLst/>
                <a:gdLst>
                  <a:gd name="T0" fmla="*/ 0 w 764"/>
                  <a:gd name="T1" fmla="*/ 697 h 698"/>
                  <a:gd name="T2" fmla="*/ 763 w 764"/>
                  <a:gd name="T3" fmla="*/ 697 h 698"/>
                  <a:gd name="T4" fmla="*/ 763 w 764"/>
                  <a:gd name="T5" fmla="*/ 0 h 698"/>
                  <a:gd name="T6" fmla="*/ 0 w 764"/>
                  <a:gd name="T7" fmla="*/ 0 h 698"/>
                  <a:gd name="T8" fmla="*/ 0 w 764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4" h="698">
                    <a:moveTo>
                      <a:pt x="0" y="697"/>
                    </a:moveTo>
                    <a:lnTo>
                      <a:pt x="763" y="697"/>
                    </a:lnTo>
                    <a:lnTo>
                      <a:pt x="763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57">
                <a:extLst>
                  <a:ext uri="{FF2B5EF4-FFF2-40B4-BE49-F238E27FC236}">
                    <a16:creationId xmlns:a16="http://schemas.microsoft.com/office/drawing/2014/main" id="{3DA15AF2-63DB-4417-A5E3-8F03D8B5E8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580" y="11577168"/>
                <a:ext cx="694629" cy="635763"/>
              </a:xfrm>
              <a:custGeom>
                <a:avLst/>
                <a:gdLst>
                  <a:gd name="T0" fmla="*/ 17 w 782"/>
                  <a:gd name="T1" fmla="*/ 697 h 716"/>
                  <a:gd name="T2" fmla="*/ 764 w 782"/>
                  <a:gd name="T3" fmla="*/ 697 h 716"/>
                  <a:gd name="T4" fmla="*/ 764 w 782"/>
                  <a:gd name="T5" fmla="*/ 19 h 716"/>
                  <a:gd name="T6" fmla="*/ 17 w 782"/>
                  <a:gd name="T7" fmla="*/ 19 h 716"/>
                  <a:gd name="T8" fmla="*/ 17 w 782"/>
                  <a:gd name="T9" fmla="*/ 697 h 716"/>
                  <a:gd name="T10" fmla="*/ 772 w 782"/>
                  <a:gd name="T11" fmla="*/ 715 h 716"/>
                  <a:gd name="T12" fmla="*/ 9 w 782"/>
                  <a:gd name="T13" fmla="*/ 715 h 716"/>
                  <a:gd name="T14" fmla="*/ 9 w 782"/>
                  <a:gd name="T15" fmla="*/ 715 h 716"/>
                  <a:gd name="T16" fmla="*/ 0 w 782"/>
                  <a:gd name="T17" fmla="*/ 707 h 716"/>
                  <a:gd name="T18" fmla="*/ 0 w 782"/>
                  <a:gd name="T19" fmla="*/ 10 h 716"/>
                  <a:gd name="T20" fmla="*/ 0 w 782"/>
                  <a:gd name="T21" fmla="*/ 10 h 716"/>
                  <a:gd name="T22" fmla="*/ 9 w 782"/>
                  <a:gd name="T23" fmla="*/ 0 h 716"/>
                  <a:gd name="T24" fmla="*/ 772 w 782"/>
                  <a:gd name="T25" fmla="*/ 0 h 716"/>
                  <a:gd name="T26" fmla="*/ 772 w 782"/>
                  <a:gd name="T27" fmla="*/ 0 h 716"/>
                  <a:gd name="T28" fmla="*/ 781 w 782"/>
                  <a:gd name="T29" fmla="*/ 10 h 716"/>
                  <a:gd name="T30" fmla="*/ 781 w 782"/>
                  <a:gd name="T31" fmla="*/ 707 h 716"/>
                  <a:gd name="T32" fmla="*/ 781 w 782"/>
                  <a:gd name="T33" fmla="*/ 707 h 716"/>
                  <a:gd name="T34" fmla="*/ 772 w 782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2" h="716">
                    <a:moveTo>
                      <a:pt x="17" y="697"/>
                    </a:moveTo>
                    <a:lnTo>
                      <a:pt x="764" y="697"/>
                    </a:lnTo>
                    <a:lnTo>
                      <a:pt x="764" y="19"/>
                    </a:lnTo>
                    <a:lnTo>
                      <a:pt x="17" y="19"/>
                    </a:lnTo>
                    <a:lnTo>
                      <a:pt x="17" y="697"/>
                    </a:lnTo>
                    <a:close/>
                    <a:moveTo>
                      <a:pt x="772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72" y="0"/>
                    </a:lnTo>
                    <a:lnTo>
                      <a:pt x="772" y="0"/>
                    </a:lnTo>
                    <a:cubicBezTo>
                      <a:pt x="777" y="0"/>
                      <a:pt x="781" y="5"/>
                      <a:pt x="781" y="10"/>
                    </a:cubicBezTo>
                    <a:lnTo>
                      <a:pt x="781" y="707"/>
                    </a:lnTo>
                    <a:lnTo>
                      <a:pt x="781" y="707"/>
                    </a:lnTo>
                    <a:cubicBezTo>
                      <a:pt x="781" y="711"/>
                      <a:pt x="777" y="715"/>
                      <a:pt x="772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58">
                <a:extLst>
                  <a:ext uri="{FF2B5EF4-FFF2-40B4-BE49-F238E27FC236}">
                    <a16:creationId xmlns:a16="http://schemas.microsoft.com/office/drawing/2014/main" id="{8B52154B-F144-457C-AB2D-DE1245578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5784" y="11804787"/>
                <a:ext cx="408144" cy="180525"/>
              </a:xfrm>
              <a:custGeom>
                <a:avLst/>
                <a:gdLst>
                  <a:gd name="T0" fmla="*/ 17 w 458"/>
                  <a:gd name="T1" fmla="*/ 186 h 205"/>
                  <a:gd name="T2" fmla="*/ 439 w 458"/>
                  <a:gd name="T3" fmla="*/ 186 h 205"/>
                  <a:gd name="T4" fmla="*/ 439 w 458"/>
                  <a:gd name="T5" fmla="*/ 17 h 205"/>
                  <a:gd name="T6" fmla="*/ 17 w 458"/>
                  <a:gd name="T7" fmla="*/ 17 h 205"/>
                  <a:gd name="T8" fmla="*/ 17 w 458"/>
                  <a:gd name="T9" fmla="*/ 186 h 205"/>
                  <a:gd name="T10" fmla="*/ 447 w 458"/>
                  <a:gd name="T11" fmla="*/ 204 h 205"/>
                  <a:gd name="T12" fmla="*/ 9 w 458"/>
                  <a:gd name="T13" fmla="*/ 204 h 205"/>
                  <a:gd name="T14" fmla="*/ 9 w 458"/>
                  <a:gd name="T15" fmla="*/ 204 h 205"/>
                  <a:gd name="T16" fmla="*/ 0 w 458"/>
                  <a:gd name="T17" fmla="*/ 195 h 205"/>
                  <a:gd name="T18" fmla="*/ 0 w 458"/>
                  <a:gd name="T19" fmla="*/ 8 h 205"/>
                  <a:gd name="T20" fmla="*/ 0 w 458"/>
                  <a:gd name="T21" fmla="*/ 8 h 205"/>
                  <a:gd name="T22" fmla="*/ 9 w 458"/>
                  <a:gd name="T23" fmla="*/ 0 h 205"/>
                  <a:gd name="T24" fmla="*/ 447 w 458"/>
                  <a:gd name="T25" fmla="*/ 0 h 205"/>
                  <a:gd name="T26" fmla="*/ 447 w 458"/>
                  <a:gd name="T27" fmla="*/ 0 h 205"/>
                  <a:gd name="T28" fmla="*/ 457 w 458"/>
                  <a:gd name="T29" fmla="*/ 8 h 205"/>
                  <a:gd name="T30" fmla="*/ 457 w 458"/>
                  <a:gd name="T31" fmla="*/ 195 h 205"/>
                  <a:gd name="T32" fmla="*/ 457 w 458"/>
                  <a:gd name="T33" fmla="*/ 195 h 205"/>
                  <a:gd name="T34" fmla="*/ 447 w 458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58" h="205">
                    <a:moveTo>
                      <a:pt x="17" y="186"/>
                    </a:moveTo>
                    <a:lnTo>
                      <a:pt x="439" y="186"/>
                    </a:lnTo>
                    <a:lnTo>
                      <a:pt x="439" y="17"/>
                    </a:lnTo>
                    <a:lnTo>
                      <a:pt x="17" y="17"/>
                    </a:lnTo>
                    <a:lnTo>
                      <a:pt x="17" y="186"/>
                    </a:lnTo>
                    <a:close/>
                    <a:moveTo>
                      <a:pt x="447" y="204"/>
                    </a:moveTo>
                    <a:lnTo>
                      <a:pt x="9" y="204"/>
                    </a:lnTo>
                    <a:lnTo>
                      <a:pt x="9" y="204"/>
                    </a:lnTo>
                    <a:cubicBezTo>
                      <a:pt x="4" y="204"/>
                      <a:pt x="0" y="199"/>
                      <a:pt x="0" y="19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47" y="0"/>
                    </a:lnTo>
                    <a:lnTo>
                      <a:pt x="447" y="0"/>
                    </a:lnTo>
                    <a:cubicBezTo>
                      <a:pt x="453" y="0"/>
                      <a:pt x="457" y="4"/>
                      <a:pt x="457" y="8"/>
                    </a:cubicBezTo>
                    <a:lnTo>
                      <a:pt x="457" y="195"/>
                    </a:lnTo>
                    <a:lnTo>
                      <a:pt x="457" y="195"/>
                    </a:lnTo>
                    <a:cubicBezTo>
                      <a:pt x="457" y="199"/>
                      <a:pt x="453" y="204"/>
                      <a:pt x="447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59">
                <a:extLst>
                  <a:ext uri="{FF2B5EF4-FFF2-40B4-BE49-F238E27FC236}">
                    <a16:creationId xmlns:a16="http://schemas.microsoft.com/office/drawing/2014/main" id="{8BCFD138-C0A2-4349-B81B-B990292EDB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4273" y="11887200"/>
                <a:ext cx="259015" cy="15698"/>
              </a:xfrm>
              <a:custGeom>
                <a:avLst/>
                <a:gdLst>
                  <a:gd name="T0" fmla="*/ 281 w 291"/>
                  <a:gd name="T1" fmla="*/ 17 h 18"/>
                  <a:gd name="T2" fmla="*/ 8 w 291"/>
                  <a:gd name="T3" fmla="*/ 17 h 18"/>
                  <a:gd name="T4" fmla="*/ 8 w 291"/>
                  <a:gd name="T5" fmla="*/ 17 h 18"/>
                  <a:gd name="T6" fmla="*/ 0 w 291"/>
                  <a:gd name="T7" fmla="*/ 9 h 18"/>
                  <a:gd name="T8" fmla="*/ 0 w 291"/>
                  <a:gd name="T9" fmla="*/ 9 h 18"/>
                  <a:gd name="T10" fmla="*/ 8 w 291"/>
                  <a:gd name="T11" fmla="*/ 0 h 18"/>
                  <a:gd name="T12" fmla="*/ 281 w 291"/>
                  <a:gd name="T13" fmla="*/ 0 h 18"/>
                  <a:gd name="T14" fmla="*/ 281 w 291"/>
                  <a:gd name="T15" fmla="*/ 0 h 18"/>
                  <a:gd name="T16" fmla="*/ 290 w 291"/>
                  <a:gd name="T17" fmla="*/ 9 h 18"/>
                  <a:gd name="T18" fmla="*/ 290 w 291"/>
                  <a:gd name="T19" fmla="*/ 9 h 18"/>
                  <a:gd name="T20" fmla="*/ 281 w 29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1" h="18">
                    <a:moveTo>
                      <a:pt x="281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281" y="0"/>
                    </a:lnTo>
                    <a:lnTo>
                      <a:pt x="281" y="0"/>
                    </a:lnTo>
                    <a:cubicBezTo>
                      <a:pt x="286" y="0"/>
                      <a:pt x="290" y="3"/>
                      <a:pt x="290" y="9"/>
                    </a:cubicBezTo>
                    <a:lnTo>
                      <a:pt x="290" y="9"/>
                    </a:lnTo>
                    <a:cubicBezTo>
                      <a:pt x="290" y="14"/>
                      <a:pt x="286" y="17"/>
                      <a:pt x="28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60">
                <a:extLst>
                  <a:ext uri="{FF2B5EF4-FFF2-40B4-BE49-F238E27FC236}">
                    <a16:creationId xmlns:a16="http://schemas.microsoft.com/office/drawing/2014/main" id="{F34B706F-B2AD-45DE-B1B5-30E70E46C0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580" y="11804787"/>
                <a:ext cx="694629" cy="180525"/>
              </a:xfrm>
              <a:custGeom>
                <a:avLst/>
                <a:gdLst>
                  <a:gd name="T0" fmla="*/ 17 w 781"/>
                  <a:gd name="T1" fmla="*/ 186 h 205"/>
                  <a:gd name="T2" fmla="*/ 763 w 781"/>
                  <a:gd name="T3" fmla="*/ 186 h 205"/>
                  <a:gd name="T4" fmla="*/ 763 w 781"/>
                  <a:gd name="T5" fmla="*/ 17 h 205"/>
                  <a:gd name="T6" fmla="*/ 17 w 781"/>
                  <a:gd name="T7" fmla="*/ 17 h 205"/>
                  <a:gd name="T8" fmla="*/ 17 w 781"/>
                  <a:gd name="T9" fmla="*/ 186 h 205"/>
                  <a:gd name="T10" fmla="*/ 771 w 781"/>
                  <a:gd name="T11" fmla="*/ 204 h 205"/>
                  <a:gd name="T12" fmla="*/ 8 w 781"/>
                  <a:gd name="T13" fmla="*/ 204 h 205"/>
                  <a:gd name="T14" fmla="*/ 8 w 781"/>
                  <a:gd name="T15" fmla="*/ 204 h 205"/>
                  <a:gd name="T16" fmla="*/ 0 w 781"/>
                  <a:gd name="T17" fmla="*/ 195 h 205"/>
                  <a:gd name="T18" fmla="*/ 0 w 781"/>
                  <a:gd name="T19" fmla="*/ 8 h 205"/>
                  <a:gd name="T20" fmla="*/ 0 w 781"/>
                  <a:gd name="T21" fmla="*/ 8 h 205"/>
                  <a:gd name="T22" fmla="*/ 8 w 781"/>
                  <a:gd name="T23" fmla="*/ 0 h 205"/>
                  <a:gd name="T24" fmla="*/ 771 w 781"/>
                  <a:gd name="T25" fmla="*/ 0 h 205"/>
                  <a:gd name="T26" fmla="*/ 771 w 781"/>
                  <a:gd name="T27" fmla="*/ 0 h 205"/>
                  <a:gd name="T28" fmla="*/ 780 w 781"/>
                  <a:gd name="T29" fmla="*/ 8 h 205"/>
                  <a:gd name="T30" fmla="*/ 780 w 781"/>
                  <a:gd name="T31" fmla="*/ 195 h 205"/>
                  <a:gd name="T32" fmla="*/ 780 w 781"/>
                  <a:gd name="T33" fmla="*/ 195 h 205"/>
                  <a:gd name="T34" fmla="*/ 771 w 781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1" h="205">
                    <a:moveTo>
                      <a:pt x="17" y="186"/>
                    </a:moveTo>
                    <a:lnTo>
                      <a:pt x="763" y="186"/>
                    </a:lnTo>
                    <a:lnTo>
                      <a:pt x="763" y="17"/>
                    </a:lnTo>
                    <a:lnTo>
                      <a:pt x="17" y="17"/>
                    </a:lnTo>
                    <a:lnTo>
                      <a:pt x="17" y="186"/>
                    </a:lnTo>
                    <a:close/>
                    <a:moveTo>
                      <a:pt x="771" y="204"/>
                    </a:moveTo>
                    <a:lnTo>
                      <a:pt x="8" y="204"/>
                    </a:lnTo>
                    <a:lnTo>
                      <a:pt x="8" y="204"/>
                    </a:lnTo>
                    <a:cubicBezTo>
                      <a:pt x="3" y="204"/>
                      <a:pt x="0" y="199"/>
                      <a:pt x="0" y="19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771" y="0"/>
                    </a:lnTo>
                    <a:lnTo>
                      <a:pt x="771" y="0"/>
                    </a:lnTo>
                    <a:cubicBezTo>
                      <a:pt x="776" y="0"/>
                      <a:pt x="780" y="4"/>
                      <a:pt x="780" y="8"/>
                    </a:cubicBezTo>
                    <a:lnTo>
                      <a:pt x="780" y="195"/>
                    </a:lnTo>
                    <a:lnTo>
                      <a:pt x="780" y="195"/>
                    </a:lnTo>
                    <a:cubicBezTo>
                      <a:pt x="780" y="199"/>
                      <a:pt x="776" y="204"/>
                      <a:pt x="771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61">
                <a:extLst>
                  <a:ext uri="{FF2B5EF4-FFF2-40B4-BE49-F238E27FC236}">
                    <a16:creationId xmlns:a16="http://schemas.microsoft.com/office/drawing/2014/main" id="{83C59B38-ED75-493D-9003-188E0545B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7627" y="10968875"/>
                <a:ext cx="671082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62">
                <a:extLst>
                  <a:ext uri="{FF2B5EF4-FFF2-40B4-BE49-F238E27FC236}">
                    <a16:creationId xmlns:a16="http://schemas.microsoft.com/office/drawing/2014/main" id="{3414262E-DFA6-4E7E-A93D-0EDF8F09A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9778" y="10961026"/>
                <a:ext cx="686780" cy="635763"/>
              </a:xfrm>
              <a:custGeom>
                <a:avLst/>
                <a:gdLst>
                  <a:gd name="T0" fmla="*/ 17 w 770"/>
                  <a:gd name="T1" fmla="*/ 693 h 713"/>
                  <a:gd name="T2" fmla="*/ 751 w 770"/>
                  <a:gd name="T3" fmla="*/ 693 h 713"/>
                  <a:gd name="T4" fmla="*/ 751 w 770"/>
                  <a:gd name="T5" fmla="*/ 17 h 713"/>
                  <a:gd name="T6" fmla="*/ 17 w 770"/>
                  <a:gd name="T7" fmla="*/ 17 h 713"/>
                  <a:gd name="T8" fmla="*/ 17 w 770"/>
                  <a:gd name="T9" fmla="*/ 693 h 713"/>
                  <a:gd name="T10" fmla="*/ 760 w 770"/>
                  <a:gd name="T11" fmla="*/ 712 h 713"/>
                  <a:gd name="T12" fmla="*/ 9 w 770"/>
                  <a:gd name="T13" fmla="*/ 712 h 713"/>
                  <a:gd name="T14" fmla="*/ 9 w 770"/>
                  <a:gd name="T15" fmla="*/ 712 h 713"/>
                  <a:gd name="T16" fmla="*/ 0 w 770"/>
                  <a:gd name="T17" fmla="*/ 703 h 713"/>
                  <a:gd name="T18" fmla="*/ 0 w 770"/>
                  <a:gd name="T19" fmla="*/ 9 h 713"/>
                  <a:gd name="T20" fmla="*/ 0 w 770"/>
                  <a:gd name="T21" fmla="*/ 9 h 713"/>
                  <a:gd name="T22" fmla="*/ 9 w 770"/>
                  <a:gd name="T23" fmla="*/ 0 h 713"/>
                  <a:gd name="T24" fmla="*/ 760 w 770"/>
                  <a:gd name="T25" fmla="*/ 0 h 713"/>
                  <a:gd name="T26" fmla="*/ 760 w 770"/>
                  <a:gd name="T27" fmla="*/ 0 h 713"/>
                  <a:gd name="T28" fmla="*/ 769 w 770"/>
                  <a:gd name="T29" fmla="*/ 9 h 713"/>
                  <a:gd name="T30" fmla="*/ 769 w 770"/>
                  <a:gd name="T31" fmla="*/ 703 h 713"/>
                  <a:gd name="T32" fmla="*/ 769 w 770"/>
                  <a:gd name="T33" fmla="*/ 703 h 713"/>
                  <a:gd name="T34" fmla="*/ 760 w 770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3">
                    <a:moveTo>
                      <a:pt x="17" y="693"/>
                    </a:moveTo>
                    <a:lnTo>
                      <a:pt x="751" y="693"/>
                    </a:lnTo>
                    <a:lnTo>
                      <a:pt x="751" y="17"/>
                    </a:lnTo>
                    <a:lnTo>
                      <a:pt x="17" y="17"/>
                    </a:lnTo>
                    <a:lnTo>
                      <a:pt x="17" y="693"/>
                    </a:lnTo>
                    <a:close/>
                    <a:moveTo>
                      <a:pt x="760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4" y="0"/>
                      <a:pt x="769" y="3"/>
                      <a:pt x="769" y="9"/>
                    </a:cubicBezTo>
                    <a:lnTo>
                      <a:pt x="769" y="703"/>
                    </a:lnTo>
                    <a:lnTo>
                      <a:pt x="769" y="703"/>
                    </a:lnTo>
                    <a:cubicBezTo>
                      <a:pt x="769" y="707"/>
                      <a:pt x="764" y="712"/>
                      <a:pt x="760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63">
                <a:extLst>
                  <a:ext uri="{FF2B5EF4-FFF2-40B4-BE49-F238E27FC236}">
                    <a16:creationId xmlns:a16="http://schemas.microsoft.com/office/drawing/2014/main" id="{ABA31E7D-15B0-4627-9D03-30B5A6B24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92455" y="10961026"/>
                <a:ext cx="117734" cy="635763"/>
              </a:xfrm>
              <a:custGeom>
                <a:avLst/>
                <a:gdLst>
                  <a:gd name="T0" fmla="*/ 17 w 132"/>
                  <a:gd name="T1" fmla="*/ 693 h 713"/>
                  <a:gd name="T2" fmla="*/ 113 w 132"/>
                  <a:gd name="T3" fmla="*/ 693 h 713"/>
                  <a:gd name="T4" fmla="*/ 113 w 132"/>
                  <a:gd name="T5" fmla="*/ 17 h 713"/>
                  <a:gd name="T6" fmla="*/ 17 w 132"/>
                  <a:gd name="T7" fmla="*/ 17 h 713"/>
                  <a:gd name="T8" fmla="*/ 17 w 132"/>
                  <a:gd name="T9" fmla="*/ 693 h 713"/>
                  <a:gd name="T10" fmla="*/ 122 w 132"/>
                  <a:gd name="T11" fmla="*/ 712 h 713"/>
                  <a:gd name="T12" fmla="*/ 8 w 132"/>
                  <a:gd name="T13" fmla="*/ 712 h 713"/>
                  <a:gd name="T14" fmla="*/ 8 w 132"/>
                  <a:gd name="T15" fmla="*/ 712 h 713"/>
                  <a:gd name="T16" fmla="*/ 0 w 132"/>
                  <a:gd name="T17" fmla="*/ 703 h 713"/>
                  <a:gd name="T18" fmla="*/ 0 w 132"/>
                  <a:gd name="T19" fmla="*/ 9 h 713"/>
                  <a:gd name="T20" fmla="*/ 0 w 132"/>
                  <a:gd name="T21" fmla="*/ 9 h 713"/>
                  <a:gd name="T22" fmla="*/ 8 w 132"/>
                  <a:gd name="T23" fmla="*/ 0 h 713"/>
                  <a:gd name="T24" fmla="*/ 122 w 132"/>
                  <a:gd name="T25" fmla="*/ 0 h 713"/>
                  <a:gd name="T26" fmla="*/ 122 w 132"/>
                  <a:gd name="T27" fmla="*/ 0 h 713"/>
                  <a:gd name="T28" fmla="*/ 131 w 132"/>
                  <a:gd name="T29" fmla="*/ 9 h 713"/>
                  <a:gd name="T30" fmla="*/ 131 w 132"/>
                  <a:gd name="T31" fmla="*/ 703 h 713"/>
                  <a:gd name="T32" fmla="*/ 131 w 132"/>
                  <a:gd name="T33" fmla="*/ 703 h 713"/>
                  <a:gd name="T34" fmla="*/ 122 w 132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713">
                    <a:moveTo>
                      <a:pt x="17" y="693"/>
                    </a:moveTo>
                    <a:lnTo>
                      <a:pt x="113" y="693"/>
                    </a:lnTo>
                    <a:lnTo>
                      <a:pt x="113" y="17"/>
                    </a:lnTo>
                    <a:lnTo>
                      <a:pt x="17" y="17"/>
                    </a:lnTo>
                    <a:lnTo>
                      <a:pt x="17" y="693"/>
                    </a:lnTo>
                    <a:close/>
                    <a:moveTo>
                      <a:pt x="122" y="712"/>
                    </a:moveTo>
                    <a:lnTo>
                      <a:pt x="8" y="712"/>
                    </a:lnTo>
                    <a:lnTo>
                      <a:pt x="8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22" y="0"/>
                    </a:lnTo>
                    <a:lnTo>
                      <a:pt x="122" y="0"/>
                    </a:lnTo>
                    <a:cubicBezTo>
                      <a:pt x="127" y="0"/>
                      <a:pt x="131" y="3"/>
                      <a:pt x="131" y="9"/>
                    </a:cubicBezTo>
                    <a:lnTo>
                      <a:pt x="131" y="703"/>
                    </a:lnTo>
                    <a:lnTo>
                      <a:pt x="131" y="703"/>
                    </a:lnTo>
                    <a:cubicBezTo>
                      <a:pt x="131" y="707"/>
                      <a:pt x="127" y="712"/>
                      <a:pt x="122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64">
                <a:extLst>
                  <a:ext uri="{FF2B5EF4-FFF2-40B4-BE49-F238E27FC236}">
                    <a16:creationId xmlns:a16="http://schemas.microsoft.com/office/drawing/2014/main" id="{9D402181-25AD-493F-9BFA-3907F0E17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8709" y="10968875"/>
                <a:ext cx="671085" cy="620065"/>
              </a:xfrm>
              <a:custGeom>
                <a:avLst/>
                <a:gdLst>
                  <a:gd name="T0" fmla="*/ 751 w 752"/>
                  <a:gd name="T1" fmla="*/ 0 h 695"/>
                  <a:gd name="T2" fmla="*/ 0 w 752"/>
                  <a:gd name="T3" fmla="*/ 0 h 695"/>
                  <a:gd name="T4" fmla="*/ 0 w 752"/>
                  <a:gd name="T5" fmla="*/ 694 h 695"/>
                  <a:gd name="T6" fmla="*/ 751 w 752"/>
                  <a:gd name="T7" fmla="*/ 694 h 695"/>
                  <a:gd name="T8" fmla="*/ 751 w 752"/>
                  <a:gd name="T9" fmla="*/ 0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5">
                    <a:moveTo>
                      <a:pt x="751" y="0"/>
                    </a:moveTo>
                    <a:lnTo>
                      <a:pt x="0" y="0"/>
                    </a:lnTo>
                    <a:lnTo>
                      <a:pt x="0" y="694"/>
                    </a:lnTo>
                    <a:lnTo>
                      <a:pt x="751" y="694"/>
                    </a:lnTo>
                    <a:lnTo>
                      <a:pt x="75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65">
                <a:extLst>
                  <a:ext uri="{FF2B5EF4-FFF2-40B4-BE49-F238E27FC236}">
                    <a16:creationId xmlns:a16="http://schemas.microsoft.com/office/drawing/2014/main" id="{5CF3515F-5C32-4581-9CC9-313F6F482C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0860" y="10961026"/>
                <a:ext cx="686782" cy="635763"/>
              </a:xfrm>
              <a:custGeom>
                <a:avLst/>
                <a:gdLst>
                  <a:gd name="T0" fmla="*/ 18 w 770"/>
                  <a:gd name="T1" fmla="*/ 693 h 713"/>
                  <a:gd name="T2" fmla="*/ 752 w 770"/>
                  <a:gd name="T3" fmla="*/ 693 h 713"/>
                  <a:gd name="T4" fmla="*/ 752 w 770"/>
                  <a:gd name="T5" fmla="*/ 17 h 713"/>
                  <a:gd name="T6" fmla="*/ 18 w 770"/>
                  <a:gd name="T7" fmla="*/ 17 h 713"/>
                  <a:gd name="T8" fmla="*/ 18 w 770"/>
                  <a:gd name="T9" fmla="*/ 693 h 713"/>
                  <a:gd name="T10" fmla="*/ 760 w 770"/>
                  <a:gd name="T11" fmla="*/ 712 h 713"/>
                  <a:gd name="T12" fmla="*/ 9 w 770"/>
                  <a:gd name="T13" fmla="*/ 712 h 713"/>
                  <a:gd name="T14" fmla="*/ 9 w 770"/>
                  <a:gd name="T15" fmla="*/ 712 h 713"/>
                  <a:gd name="T16" fmla="*/ 0 w 770"/>
                  <a:gd name="T17" fmla="*/ 703 h 713"/>
                  <a:gd name="T18" fmla="*/ 0 w 770"/>
                  <a:gd name="T19" fmla="*/ 9 h 713"/>
                  <a:gd name="T20" fmla="*/ 0 w 770"/>
                  <a:gd name="T21" fmla="*/ 9 h 713"/>
                  <a:gd name="T22" fmla="*/ 9 w 770"/>
                  <a:gd name="T23" fmla="*/ 0 h 713"/>
                  <a:gd name="T24" fmla="*/ 760 w 770"/>
                  <a:gd name="T25" fmla="*/ 0 h 713"/>
                  <a:gd name="T26" fmla="*/ 760 w 770"/>
                  <a:gd name="T27" fmla="*/ 0 h 713"/>
                  <a:gd name="T28" fmla="*/ 769 w 770"/>
                  <a:gd name="T29" fmla="*/ 9 h 713"/>
                  <a:gd name="T30" fmla="*/ 769 w 770"/>
                  <a:gd name="T31" fmla="*/ 703 h 713"/>
                  <a:gd name="T32" fmla="*/ 769 w 770"/>
                  <a:gd name="T33" fmla="*/ 703 h 713"/>
                  <a:gd name="T34" fmla="*/ 760 w 770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3">
                    <a:moveTo>
                      <a:pt x="18" y="693"/>
                    </a:moveTo>
                    <a:lnTo>
                      <a:pt x="752" y="693"/>
                    </a:lnTo>
                    <a:lnTo>
                      <a:pt x="752" y="17"/>
                    </a:lnTo>
                    <a:lnTo>
                      <a:pt x="18" y="17"/>
                    </a:lnTo>
                    <a:lnTo>
                      <a:pt x="18" y="693"/>
                    </a:lnTo>
                    <a:close/>
                    <a:moveTo>
                      <a:pt x="760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5" y="0"/>
                      <a:pt x="769" y="3"/>
                      <a:pt x="769" y="9"/>
                    </a:cubicBezTo>
                    <a:lnTo>
                      <a:pt x="769" y="703"/>
                    </a:lnTo>
                    <a:lnTo>
                      <a:pt x="769" y="703"/>
                    </a:lnTo>
                    <a:cubicBezTo>
                      <a:pt x="769" y="707"/>
                      <a:pt x="765" y="712"/>
                      <a:pt x="760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66">
                <a:extLst>
                  <a:ext uri="{FF2B5EF4-FFF2-40B4-BE49-F238E27FC236}">
                    <a16:creationId xmlns:a16="http://schemas.microsoft.com/office/drawing/2014/main" id="{5121FBCC-DFF8-4FEB-A145-383C18681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7627" y="11585017"/>
                <a:ext cx="671082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67">
                <a:extLst>
                  <a:ext uri="{FF2B5EF4-FFF2-40B4-BE49-F238E27FC236}">
                    <a16:creationId xmlns:a16="http://schemas.microsoft.com/office/drawing/2014/main" id="{40AE7B33-DB72-465A-A48C-FE235FD28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9778" y="11577168"/>
                <a:ext cx="686780" cy="635763"/>
              </a:xfrm>
              <a:custGeom>
                <a:avLst/>
                <a:gdLst>
                  <a:gd name="T0" fmla="*/ 17 w 770"/>
                  <a:gd name="T1" fmla="*/ 697 h 716"/>
                  <a:gd name="T2" fmla="*/ 751 w 770"/>
                  <a:gd name="T3" fmla="*/ 697 h 716"/>
                  <a:gd name="T4" fmla="*/ 751 w 770"/>
                  <a:gd name="T5" fmla="*/ 19 h 716"/>
                  <a:gd name="T6" fmla="*/ 17 w 770"/>
                  <a:gd name="T7" fmla="*/ 19 h 716"/>
                  <a:gd name="T8" fmla="*/ 17 w 770"/>
                  <a:gd name="T9" fmla="*/ 697 h 716"/>
                  <a:gd name="T10" fmla="*/ 760 w 770"/>
                  <a:gd name="T11" fmla="*/ 715 h 716"/>
                  <a:gd name="T12" fmla="*/ 9 w 770"/>
                  <a:gd name="T13" fmla="*/ 715 h 716"/>
                  <a:gd name="T14" fmla="*/ 9 w 770"/>
                  <a:gd name="T15" fmla="*/ 715 h 716"/>
                  <a:gd name="T16" fmla="*/ 0 w 770"/>
                  <a:gd name="T17" fmla="*/ 707 h 716"/>
                  <a:gd name="T18" fmla="*/ 0 w 770"/>
                  <a:gd name="T19" fmla="*/ 10 h 716"/>
                  <a:gd name="T20" fmla="*/ 0 w 770"/>
                  <a:gd name="T21" fmla="*/ 10 h 716"/>
                  <a:gd name="T22" fmla="*/ 9 w 770"/>
                  <a:gd name="T23" fmla="*/ 0 h 716"/>
                  <a:gd name="T24" fmla="*/ 760 w 770"/>
                  <a:gd name="T25" fmla="*/ 0 h 716"/>
                  <a:gd name="T26" fmla="*/ 760 w 770"/>
                  <a:gd name="T27" fmla="*/ 0 h 716"/>
                  <a:gd name="T28" fmla="*/ 769 w 770"/>
                  <a:gd name="T29" fmla="*/ 10 h 716"/>
                  <a:gd name="T30" fmla="*/ 769 w 770"/>
                  <a:gd name="T31" fmla="*/ 707 h 716"/>
                  <a:gd name="T32" fmla="*/ 769 w 770"/>
                  <a:gd name="T33" fmla="*/ 707 h 716"/>
                  <a:gd name="T34" fmla="*/ 760 w 770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6">
                    <a:moveTo>
                      <a:pt x="17" y="697"/>
                    </a:moveTo>
                    <a:lnTo>
                      <a:pt x="751" y="697"/>
                    </a:lnTo>
                    <a:lnTo>
                      <a:pt x="751" y="19"/>
                    </a:lnTo>
                    <a:lnTo>
                      <a:pt x="17" y="19"/>
                    </a:lnTo>
                    <a:lnTo>
                      <a:pt x="17" y="697"/>
                    </a:lnTo>
                    <a:close/>
                    <a:moveTo>
                      <a:pt x="760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4" y="0"/>
                      <a:pt x="769" y="5"/>
                      <a:pt x="769" y="10"/>
                    </a:cubicBezTo>
                    <a:lnTo>
                      <a:pt x="769" y="707"/>
                    </a:lnTo>
                    <a:lnTo>
                      <a:pt x="769" y="707"/>
                    </a:lnTo>
                    <a:cubicBezTo>
                      <a:pt x="769" y="711"/>
                      <a:pt x="764" y="715"/>
                      <a:pt x="760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68">
                <a:extLst>
                  <a:ext uri="{FF2B5EF4-FFF2-40B4-BE49-F238E27FC236}">
                    <a16:creationId xmlns:a16="http://schemas.microsoft.com/office/drawing/2014/main" id="{DA997AE1-5021-4B90-B900-858A19947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9778" y="11824408"/>
                <a:ext cx="686780" cy="15698"/>
              </a:xfrm>
              <a:custGeom>
                <a:avLst/>
                <a:gdLst>
                  <a:gd name="T0" fmla="*/ 762 w 771"/>
                  <a:gd name="T1" fmla="*/ 17 h 18"/>
                  <a:gd name="T2" fmla="*/ 9 w 771"/>
                  <a:gd name="T3" fmla="*/ 17 h 18"/>
                  <a:gd name="T4" fmla="*/ 9 w 771"/>
                  <a:gd name="T5" fmla="*/ 17 h 18"/>
                  <a:gd name="T6" fmla="*/ 0 w 771"/>
                  <a:gd name="T7" fmla="*/ 9 h 18"/>
                  <a:gd name="T8" fmla="*/ 0 w 771"/>
                  <a:gd name="T9" fmla="*/ 9 h 18"/>
                  <a:gd name="T10" fmla="*/ 9 w 771"/>
                  <a:gd name="T11" fmla="*/ 0 h 18"/>
                  <a:gd name="T12" fmla="*/ 762 w 771"/>
                  <a:gd name="T13" fmla="*/ 0 h 18"/>
                  <a:gd name="T14" fmla="*/ 762 w 771"/>
                  <a:gd name="T15" fmla="*/ 0 h 18"/>
                  <a:gd name="T16" fmla="*/ 770 w 771"/>
                  <a:gd name="T17" fmla="*/ 9 h 18"/>
                  <a:gd name="T18" fmla="*/ 770 w 771"/>
                  <a:gd name="T19" fmla="*/ 9 h 18"/>
                  <a:gd name="T20" fmla="*/ 762 w 77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1" h="18">
                    <a:moveTo>
                      <a:pt x="762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5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762" y="0"/>
                    </a:lnTo>
                    <a:lnTo>
                      <a:pt x="762" y="0"/>
                    </a:lnTo>
                    <a:cubicBezTo>
                      <a:pt x="767" y="0"/>
                      <a:pt x="770" y="4"/>
                      <a:pt x="770" y="9"/>
                    </a:cubicBezTo>
                    <a:lnTo>
                      <a:pt x="770" y="9"/>
                    </a:lnTo>
                    <a:cubicBezTo>
                      <a:pt x="770" y="13"/>
                      <a:pt x="767" y="17"/>
                      <a:pt x="762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69">
                <a:extLst>
                  <a:ext uri="{FF2B5EF4-FFF2-40B4-BE49-F238E27FC236}">
                    <a16:creationId xmlns:a16="http://schemas.microsoft.com/office/drawing/2014/main" id="{7A02F1C8-8DC2-4FF6-85BD-D63E80886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27627" y="11585366"/>
                <a:ext cx="671082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70">
                <a:extLst>
                  <a:ext uri="{FF2B5EF4-FFF2-40B4-BE49-F238E27FC236}">
                    <a16:creationId xmlns:a16="http://schemas.microsoft.com/office/drawing/2014/main" id="{C5D54F74-ECA1-421F-9DB8-D9CF9037C9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5868" y="11585017"/>
                <a:ext cx="671085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71">
                <a:extLst>
                  <a:ext uri="{FF2B5EF4-FFF2-40B4-BE49-F238E27FC236}">
                    <a16:creationId xmlns:a16="http://schemas.microsoft.com/office/drawing/2014/main" id="{ADFADC0A-22A0-4621-81DF-DA3FB4AA0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8019" y="11577168"/>
                <a:ext cx="682857" cy="635763"/>
              </a:xfrm>
              <a:custGeom>
                <a:avLst/>
                <a:gdLst>
                  <a:gd name="T0" fmla="*/ 17 w 769"/>
                  <a:gd name="T1" fmla="*/ 697 h 716"/>
                  <a:gd name="T2" fmla="*/ 750 w 769"/>
                  <a:gd name="T3" fmla="*/ 697 h 716"/>
                  <a:gd name="T4" fmla="*/ 750 w 769"/>
                  <a:gd name="T5" fmla="*/ 19 h 716"/>
                  <a:gd name="T6" fmla="*/ 17 w 769"/>
                  <a:gd name="T7" fmla="*/ 19 h 716"/>
                  <a:gd name="T8" fmla="*/ 17 w 769"/>
                  <a:gd name="T9" fmla="*/ 697 h 716"/>
                  <a:gd name="T10" fmla="*/ 759 w 769"/>
                  <a:gd name="T11" fmla="*/ 715 h 716"/>
                  <a:gd name="T12" fmla="*/ 8 w 769"/>
                  <a:gd name="T13" fmla="*/ 715 h 716"/>
                  <a:gd name="T14" fmla="*/ 8 w 769"/>
                  <a:gd name="T15" fmla="*/ 715 h 716"/>
                  <a:gd name="T16" fmla="*/ 0 w 769"/>
                  <a:gd name="T17" fmla="*/ 707 h 716"/>
                  <a:gd name="T18" fmla="*/ 0 w 769"/>
                  <a:gd name="T19" fmla="*/ 10 h 716"/>
                  <a:gd name="T20" fmla="*/ 0 w 769"/>
                  <a:gd name="T21" fmla="*/ 10 h 716"/>
                  <a:gd name="T22" fmla="*/ 8 w 769"/>
                  <a:gd name="T23" fmla="*/ 0 h 716"/>
                  <a:gd name="T24" fmla="*/ 759 w 769"/>
                  <a:gd name="T25" fmla="*/ 0 h 716"/>
                  <a:gd name="T26" fmla="*/ 759 w 769"/>
                  <a:gd name="T27" fmla="*/ 0 h 716"/>
                  <a:gd name="T28" fmla="*/ 768 w 769"/>
                  <a:gd name="T29" fmla="*/ 10 h 716"/>
                  <a:gd name="T30" fmla="*/ 768 w 769"/>
                  <a:gd name="T31" fmla="*/ 707 h 716"/>
                  <a:gd name="T32" fmla="*/ 768 w 769"/>
                  <a:gd name="T33" fmla="*/ 707 h 716"/>
                  <a:gd name="T34" fmla="*/ 759 w 769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9" h="716">
                    <a:moveTo>
                      <a:pt x="17" y="697"/>
                    </a:moveTo>
                    <a:lnTo>
                      <a:pt x="750" y="697"/>
                    </a:lnTo>
                    <a:lnTo>
                      <a:pt x="750" y="19"/>
                    </a:lnTo>
                    <a:lnTo>
                      <a:pt x="17" y="19"/>
                    </a:lnTo>
                    <a:lnTo>
                      <a:pt x="17" y="697"/>
                    </a:lnTo>
                    <a:close/>
                    <a:moveTo>
                      <a:pt x="759" y="715"/>
                    </a:moveTo>
                    <a:lnTo>
                      <a:pt x="8" y="715"/>
                    </a:lnTo>
                    <a:lnTo>
                      <a:pt x="8" y="715"/>
                    </a:lnTo>
                    <a:cubicBezTo>
                      <a:pt x="3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759" y="0"/>
                    </a:lnTo>
                    <a:lnTo>
                      <a:pt x="759" y="0"/>
                    </a:lnTo>
                    <a:cubicBezTo>
                      <a:pt x="764" y="0"/>
                      <a:pt x="768" y="5"/>
                      <a:pt x="768" y="10"/>
                    </a:cubicBezTo>
                    <a:lnTo>
                      <a:pt x="768" y="707"/>
                    </a:lnTo>
                    <a:lnTo>
                      <a:pt x="768" y="707"/>
                    </a:lnTo>
                    <a:cubicBezTo>
                      <a:pt x="768" y="711"/>
                      <a:pt x="764" y="715"/>
                      <a:pt x="759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72">
                <a:extLst>
                  <a:ext uri="{FF2B5EF4-FFF2-40B4-BE49-F238E27FC236}">
                    <a16:creationId xmlns:a16="http://schemas.microsoft.com/office/drawing/2014/main" id="{92D6DDFE-4FD9-4475-AB4D-AE580E2BD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3636" y="11577168"/>
                <a:ext cx="113808" cy="635763"/>
              </a:xfrm>
              <a:custGeom>
                <a:avLst/>
                <a:gdLst>
                  <a:gd name="T0" fmla="*/ 17 w 128"/>
                  <a:gd name="T1" fmla="*/ 697 h 716"/>
                  <a:gd name="T2" fmla="*/ 109 w 128"/>
                  <a:gd name="T3" fmla="*/ 697 h 716"/>
                  <a:gd name="T4" fmla="*/ 109 w 128"/>
                  <a:gd name="T5" fmla="*/ 19 h 716"/>
                  <a:gd name="T6" fmla="*/ 17 w 128"/>
                  <a:gd name="T7" fmla="*/ 19 h 716"/>
                  <a:gd name="T8" fmla="*/ 17 w 128"/>
                  <a:gd name="T9" fmla="*/ 697 h 716"/>
                  <a:gd name="T10" fmla="*/ 118 w 128"/>
                  <a:gd name="T11" fmla="*/ 715 h 716"/>
                  <a:gd name="T12" fmla="*/ 8 w 128"/>
                  <a:gd name="T13" fmla="*/ 715 h 716"/>
                  <a:gd name="T14" fmla="*/ 8 w 128"/>
                  <a:gd name="T15" fmla="*/ 715 h 716"/>
                  <a:gd name="T16" fmla="*/ 0 w 128"/>
                  <a:gd name="T17" fmla="*/ 707 h 716"/>
                  <a:gd name="T18" fmla="*/ 0 w 128"/>
                  <a:gd name="T19" fmla="*/ 10 h 716"/>
                  <a:gd name="T20" fmla="*/ 0 w 128"/>
                  <a:gd name="T21" fmla="*/ 10 h 716"/>
                  <a:gd name="T22" fmla="*/ 8 w 128"/>
                  <a:gd name="T23" fmla="*/ 0 h 716"/>
                  <a:gd name="T24" fmla="*/ 118 w 128"/>
                  <a:gd name="T25" fmla="*/ 0 h 716"/>
                  <a:gd name="T26" fmla="*/ 118 w 128"/>
                  <a:gd name="T27" fmla="*/ 0 h 716"/>
                  <a:gd name="T28" fmla="*/ 127 w 128"/>
                  <a:gd name="T29" fmla="*/ 10 h 716"/>
                  <a:gd name="T30" fmla="*/ 127 w 128"/>
                  <a:gd name="T31" fmla="*/ 707 h 716"/>
                  <a:gd name="T32" fmla="*/ 127 w 128"/>
                  <a:gd name="T33" fmla="*/ 707 h 716"/>
                  <a:gd name="T34" fmla="*/ 118 w 128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716">
                    <a:moveTo>
                      <a:pt x="17" y="697"/>
                    </a:moveTo>
                    <a:lnTo>
                      <a:pt x="109" y="697"/>
                    </a:lnTo>
                    <a:lnTo>
                      <a:pt x="109" y="19"/>
                    </a:lnTo>
                    <a:lnTo>
                      <a:pt x="17" y="19"/>
                    </a:lnTo>
                    <a:lnTo>
                      <a:pt x="17" y="697"/>
                    </a:lnTo>
                    <a:close/>
                    <a:moveTo>
                      <a:pt x="118" y="715"/>
                    </a:moveTo>
                    <a:lnTo>
                      <a:pt x="8" y="715"/>
                    </a:lnTo>
                    <a:lnTo>
                      <a:pt x="8" y="715"/>
                    </a:lnTo>
                    <a:cubicBezTo>
                      <a:pt x="3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18" y="0"/>
                    </a:lnTo>
                    <a:lnTo>
                      <a:pt x="118" y="0"/>
                    </a:lnTo>
                    <a:cubicBezTo>
                      <a:pt x="123" y="0"/>
                      <a:pt x="127" y="5"/>
                      <a:pt x="127" y="10"/>
                    </a:cubicBezTo>
                    <a:lnTo>
                      <a:pt x="127" y="707"/>
                    </a:lnTo>
                    <a:lnTo>
                      <a:pt x="127" y="707"/>
                    </a:lnTo>
                    <a:cubicBezTo>
                      <a:pt x="127" y="711"/>
                      <a:pt x="123" y="715"/>
                      <a:pt x="118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73">
                <a:extLst>
                  <a:ext uri="{FF2B5EF4-FFF2-40B4-BE49-F238E27FC236}">
                    <a16:creationId xmlns:a16="http://schemas.microsoft.com/office/drawing/2014/main" id="{2F6A77C4-C81A-4B51-A641-3A74DCDF7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5868" y="11585366"/>
                <a:ext cx="671085" cy="620065"/>
              </a:xfrm>
              <a:custGeom>
                <a:avLst/>
                <a:gdLst>
                  <a:gd name="T0" fmla="*/ 0 w 752"/>
                  <a:gd name="T1" fmla="*/ 697 h 698"/>
                  <a:gd name="T2" fmla="*/ 751 w 752"/>
                  <a:gd name="T3" fmla="*/ 697 h 698"/>
                  <a:gd name="T4" fmla="*/ 751 w 752"/>
                  <a:gd name="T5" fmla="*/ 0 h 698"/>
                  <a:gd name="T6" fmla="*/ 0 w 752"/>
                  <a:gd name="T7" fmla="*/ 0 h 698"/>
                  <a:gd name="T8" fmla="*/ 0 w 752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2" h="698">
                    <a:moveTo>
                      <a:pt x="0" y="697"/>
                    </a:moveTo>
                    <a:lnTo>
                      <a:pt x="751" y="697"/>
                    </a:lnTo>
                    <a:lnTo>
                      <a:pt x="751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74">
                <a:extLst>
                  <a:ext uri="{FF2B5EF4-FFF2-40B4-BE49-F238E27FC236}">
                    <a16:creationId xmlns:a16="http://schemas.microsoft.com/office/drawing/2014/main" id="{AF93E4D2-B3D6-495E-A1FA-631399C06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1270" y="11585017"/>
                <a:ext cx="671082" cy="620065"/>
              </a:xfrm>
              <a:custGeom>
                <a:avLst/>
                <a:gdLst>
                  <a:gd name="T0" fmla="*/ 0 w 753"/>
                  <a:gd name="T1" fmla="*/ 697 h 698"/>
                  <a:gd name="T2" fmla="*/ 752 w 753"/>
                  <a:gd name="T3" fmla="*/ 697 h 698"/>
                  <a:gd name="T4" fmla="*/ 752 w 753"/>
                  <a:gd name="T5" fmla="*/ 0 h 698"/>
                  <a:gd name="T6" fmla="*/ 0 w 753"/>
                  <a:gd name="T7" fmla="*/ 0 h 698"/>
                  <a:gd name="T8" fmla="*/ 0 w 753"/>
                  <a:gd name="T9" fmla="*/ 69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3" h="698">
                    <a:moveTo>
                      <a:pt x="0" y="697"/>
                    </a:moveTo>
                    <a:lnTo>
                      <a:pt x="752" y="697"/>
                    </a:lnTo>
                    <a:lnTo>
                      <a:pt x="752" y="0"/>
                    </a:lnTo>
                    <a:lnTo>
                      <a:pt x="0" y="0"/>
                    </a:lnTo>
                    <a:lnTo>
                      <a:pt x="0" y="6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75">
                <a:extLst>
                  <a:ext uri="{FF2B5EF4-FFF2-40B4-BE49-F238E27FC236}">
                    <a16:creationId xmlns:a16="http://schemas.microsoft.com/office/drawing/2014/main" id="{8A462550-EC24-4C87-834C-946F7EC06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421" y="11577168"/>
                <a:ext cx="686780" cy="635763"/>
              </a:xfrm>
              <a:custGeom>
                <a:avLst/>
                <a:gdLst>
                  <a:gd name="T0" fmla="*/ 18 w 770"/>
                  <a:gd name="T1" fmla="*/ 697 h 716"/>
                  <a:gd name="T2" fmla="*/ 752 w 770"/>
                  <a:gd name="T3" fmla="*/ 697 h 716"/>
                  <a:gd name="T4" fmla="*/ 752 w 770"/>
                  <a:gd name="T5" fmla="*/ 19 h 716"/>
                  <a:gd name="T6" fmla="*/ 18 w 770"/>
                  <a:gd name="T7" fmla="*/ 19 h 716"/>
                  <a:gd name="T8" fmla="*/ 18 w 770"/>
                  <a:gd name="T9" fmla="*/ 697 h 716"/>
                  <a:gd name="T10" fmla="*/ 761 w 770"/>
                  <a:gd name="T11" fmla="*/ 715 h 716"/>
                  <a:gd name="T12" fmla="*/ 9 w 770"/>
                  <a:gd name="T13" fmla="*/ 715 h 716"/>
                  <a:gd name="T14" fmla="*/ 9 w 770"/>
                  <a:gd name="T15" fmla="*/ 715 h 716"/>
                  <a:gd name="T16" fmla="*/ 0 w 770"/>
                  <a:gd name="T17" fmla="*/ 707 h 716"/>
                  <a:gd name="T18" fmla="*/ 0 w 770"/>
                  <a:gd name="T19" fmla="*/ 10 h 716"/>
                  <a:gd name="T20" fmla="*/ 0 w 770"/>
                  <a:gd name="T21" fmla="*/ 10 h 716"/>
                  <a:gd name="T22" fmla="*/ 9 w 770"/>
                  <a:gd name="T23" fmla="*/ 0 h 716"/>
                  <a:gd name="T24" fmla="*/ 761 w 770"/>
                  <a:gd name="T25" fmla="*/ 0 h 716"/>
                  <a:gd name="T26" fmla="*/ 761 w 770"/>
                  <a:gd name="T27" fmla="*/ 0 h 716"/>
                  <a:gd name="T28" fmla="*/ 769 w 770"/>
                  <a:gd name="T29" fmla="*/ 10 h 716"/>
                  <a:gd name="T30" fmla="*/ 769 w 770"/>
                  <a:gd name="T31" fmla="*/ 707 h 716"/>
                  <a:gd name="T32" fmla="*/ 769 w 770"/>
                  <a:gd name="T33" fmla="*/ 707 h 716"/>
                  <a:gd name="T34" fmla="*/ 761 w 770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0" h="716">
                    <a:moveTo>
                      <a:pt x="18" y="697"/>
                    </a:moveTo>
                    <a:lnTo>
                      <a:pt x="752" y="697"/>
                    </a:lnTo>
                    <a:lnTo>
                      <a:pt x="752" y="19"/>
                    </a:lnTo>
                    <a:lnTo>
                      <a:pt x="18" y="19"/>
                    </a:lnTo>
                    <a:lnTo>
                      <a:pt x="18" y="697"/>
                    </a:lnTo>
                    <a:close/>
                    <a:moveTo>
                      <a:pt x="761" y="715"/>
                    </a:moveTo>
                    <a:lnTo>
                      <a:pt x="9" y="715"/>
                    </a:lnTo>
                    <a:lnTo>
                      <a:pt x="9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61" y="0"/>
                    </a:lnTo>
                    <a:lnTo>
                      <a:pt x="761" y="0"/>
                    </a:lnTo>
                    <a:cubicBezTo>
                      <a:pt x="765" y="0"/>
                      <a:pt x="769" y="5"/>
                      <a:pt x="769" y="10"/>
                    </a:cubicBezTo>
                    <a:lnTo>
                      <a:pt x="769" y="707"/>
                    </a:lnTo>
                    <a:lnTo>
                      <a:pt x="769" y="707"/>
                    </a:lnTo>
                    <a:cubicBezTo>
                      <a:pt x="769" y="711"/>
                      <a:pt x="765" y="715"/>
                      <a:pt x="761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76">
                <a:extLst>
                  <a:ext uri="{FF2B5EF4-FFF2-40B4-BE49-F238E27FC236}">
                    <a16:creationId xmlns:a16="http://schemas.microsoft.com/office/drawing/2014/main" id="{E44160FE-EDDF-46D2-BBFD-7A823ED15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4702" y="11577168"/>
                <a:ext cx="211921" cy="635763"/>
              </a:xfrm>
              <a:custGeom>
                <a:avLst/>
                <a:gdLst>
                  <a:gd name="T0" fmla="*/ 18 w 239"/>
                  <a:gd name="T1" fmla="*/ 697 h 716"/>
                  <a:gd name="T2" fmla="*/ 221 w 239"/>
                  <a:gd name="T3" fmla="*/ 697 h 716"/>
                  <a:gd name="T4" fmla="*/ 221 w 239"/>
                  <a:gd name="T5" fmla="*/ 19 h 716"/>
                  <a:gd name="T6" fmla="*/ 18 w 239"/>
                  <a:gd name="T7" fmla="*/ 19 h 716"/>
                  <a:gd name="T8" fmla="*/ 18 w 239"/>
                  <a:gd name="T9" fmla="*/ 697 h 716"/>
                  <a:gd name="T10" fmla="*/ 230 w 239"/>
                  <a:gd name="T11" fmla="*/ 715 h 716"/>
                  <a:gd name="T12" fmla="*/ 10 w 239"/>
                  <a:gd name="T13" fmla="*/ 715 h 716"/>
                  <a:gd name="T14" fmla="*/ 10 w 239"/>
                  <a:gd name="T15" fmla="*/ 715 h 716"/>
                  <a:gd name="T16" fmla="*/ 0 w 239"/>
                  <a:gd name="T17" fmla="*/ 707 h 716"/>
                  <a:gd name="T18" fmla="*/ 0 w 239"/>
                  <a:gd name="T19" fmla="*/ 10 h 716"/>
                  <a:gd name="T20" fmla="*/ 0 w 239"/>
                  <a:gd name="T21" fmla="*/ 10 h 716"/>
                  <a:gd name="T22" fmla="*/ 10 w 239"/>
                  <a:gd name="T23" fmla="*/ 0 h 716"/>
                  <a:gd name="T24" fmla="*/ 230 w 239"/>
                  <a:gd name="T25" fmla="*/ 0 h 716"/>
                  <a:gd name="T26" fmla="*/ 230 w 239"/>
                  <a:gd name="T27" fmla="*/ 0 h 716"/>
                  <a:gd name="T28" fmla="*/ 238 w 239"/>
                  <a:gd name="T29" fmla="*/ 10 h 716"/>
                  <a:gd name="T30" fmla="*/ 238 w 239"/>
                  <a:gd name="T31" fmla="*/ 707 h 716"/>
                  <a:gd name="T32" fmla="*/ 238 w 239"/>
                  <a:gd name="T33" fmla="*/ 707 h 716"/>
                  <a:gd name="T34" fmla="*/ 230 w 239"/>
                  <a:gd name="T35" fmla="*/ 715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9" h="716">
                    <a:moveTo>
                      <a:pt x="18" y="697"/>
                    </a:moveTo>
                    <a:lnTo>
                      <a:pt x="221" y="697"/>
                    </a:lnTo>
                    <a:lnTo>
                      <a:pt x="221" y="19"/>
                    </a:lnTo>
                    <a:lnTo>
                      <a:pt x="18" y="19"/>
                    </a:lnTo>
                    <a:lnTo>
                      <a:pt x="18" y="697"/>
                    </a:lnTo>
                    <a:close/>
                    <a:moveTo>
                      <a:pt x="230" y="715"/>
                    </a:moveTo>
                    <a:lnTo>
                      <a:pt x="10" y="715"/>
                    </a:lnTo>
                    <a:lnTo>
                      <a:pt x="10" y="715"/>
                    </a:lnTo>
                    <a:cubicBezTo>
                      <a:pt x="4" y="715"/>
                      <a:pt x="0" y="711"/>
                      <a:pt x="0" y="7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30" y="0"/>
                    </a:lnTo>
                    <a:lnTo>
                      <a:pt x="230" y="0"/>
                    </a:lnTo>
                    <a:cubicBezTo>
                      <a:pt x="235" y="0"/>
                      <a:pt x="238" y="5"/>
                      <a:pt x="238" y="10"/>
                    </a:cubicBezTo>
                    <a:lnTo>
                      <a:pt x="238" y="707"/>
                    </a:lnTo>
                    <a:lnTo>
                      <a:pt x="238" y="707"/>
                    </a:lnTo>
                    <a:cubicBezTo>
                      <a:pt x="238" y="711"/>
                      <a:pt x="235" y="715"/>
                      <a:pt x="230" y="7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77">
                <a:extLst>
                  <a:ext uri="{FF2B5EF4-FFF2-40B4-BE49-F238E27FC236}">
                    <a16:creationId xmlns:a16="http://schemas.microsoft.com/office/drawing/2014/main" id="{4DA4AAAD-016B-4B3F-AAC1-8A923AC44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8429" y="10968875"/>
                <a:ext cx="678931" cy="620065"/>
              </a:xfrm>
              <a:custGeom>
                <a:avLst/>
                <a:gdLst>
                  <a:gd name="T0" fmla="*/ 0 w 764"/>
                  <a:gd name="T1" fmla="*/ 694 h 695"/>
                  <a:gd name="T2" fmla="*/ 763 w 764"/>
                  <a:gd name="T3" fmla="*/ 694 h 695"/>
                  <a:gd name="T4" fmla="*/ 763 w 764"/>
                  <a:gd name="T5" fmla="*/ 0 h 695"/>
                  <a:gd name="T6" fmla="*/ 0 w 764"/>
                  <a:gd name="T7" fmla="*/ 0 h 695"/>
                  <a:gd name="T8" fmla="*/ 0 w 764"/>
                  <a:gd name="T9" fmla="*/ 69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4" h="695">
                    <a:moveTo>
                      <a:pt x="0" y="694"/>
                    </a:moveTo>
                    <a:lnTo>
                      <a:pt x="763" y="694"/>
                    </a:lnTo>
                    <a:lnTo>
                      <a:pt x="763" y="0"/>
                    </a:lnTo>
                    <a:lnTo>
                      <a:pt x="0" y="0"/>
                    </a:lnTo>
                    <a:lnTo>
                      <a:pt x="0" y="6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78">
                <a:extLst>
                  <a:ext uri="{FF2B5EF4-FFF2-40B4-BE49-F238E27FC236}">
                    <a16:creationId xmlns:a16="http://schemas.microsoft.com/office/drawing/2014/main" id="{02B7C1FD-3EC2-46DD-B3B9-8AA4D7743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580" y="10961026"/>
                <a:ext cx="694629" cy="635763"/>
              </a:xfrm>
              <a:custGeom>
                <a:avLst/>
                <a:gdLst>
                  <a:gd name="T0" fmla="*/ 17 w 782"/>
                  <a:gd name="T1" fmla="*/ 693 h 713"/>
                  <a:gd name="T2" fmla="*/ 764 w 782"/>
                  <a:gd name="T3" fmla="*/ 693 h 713"/>
                  <a:gd name="T4" fmla="*/ 764 w 782"/>
                  <a:gd name="T5" fmla="*/ 17 h 713"/>
                  <a:gd name="T6" fmla="*/ 17 w 782"/>
                  <a:gd name="T7" fmla="*/ 17 h 713"/>
                  <a:gd name="T8" fmla="*/ 17 w 782"/>
                  <a:gd name="T9" fmla="*/ 693 h 713"/>
                  <a:gd name="T10" fmla="*/ 772 w 782"/>
                  <a:gd name="T11" fmla="*/ 712 h 713"/>
                  <a:gd name="T12" fmla="*/ 9 w 782"/>
                  <a:gd name="T13" fmla="*/ 712 h 713"/>
                  <a:gd name="T14" fmla="*/ 9 w 782"/>
                  <a:gd name="T15" fmla="*/ 712 h 713"/>
                  <a:gd name="T16" fmla="*/ 0 w 782"/>
                  <a:gd name="T17" fmla="*/ 703 h 713"/>
                  <a:gd name="T18" fmla="*/ 0 w 782"/>
                  <a:gd name="T19" fmla="*/ 9 h 713"/>
                  <a:gd name="T20" fmla="*/ 0 w 782"/>
                  <a:gd name="T21" fmla="*/ 9 h 713"/>
                  <a:gd name="T22" fmla="*/ 9 w 782"/>
                  <a:gd name="T23" fmla="*/ 0 h 713"/>
                  <a:gd name="T24" fmla="*/ 772 w 782"/>
                  <a:gd name="T25" fmla="*/ 0 h 713"/>
                  <a:gd name="T26" fmla="*/ 772 w 782"/>
                  <a:gd name="T27" fmla="*/ 0 h 713"/>
                  <a:gd name="T28" fmla="*/ 781 w 782"/>
                  <a:gd name="T29" fmla="*/ 9 h 713"/>
                  <a:gd name="T30" fmla="*/ 781 w 782"/>
                  <a:gd name="T31" fmla="*/ 703 h 713"/>
                  <a:gd name="T32" fmla="*/ 781 w 782"/>
                  <a:gd name="T33" fmla="*/ 703 h 713"/>
                  <a:gd name="T34" fmla="*/ 772 w 782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2" h="713">
                    <a:moveTo>
                      <a:pt x="17" y="693"/>
                    </a:moveTo>
                    <a:lnTo>
                      <a:pt x="764" y="693"/>
                    </a:lnTo>
                    <a:lnTo>
                      <a:pt x="764" y="17"/>
                    </a:lnTo>
                    <a:lnTo>
                      <a:pt x="17" y="17"/>
                    </a:lnTo>
                    <a:lnTo>
                      <a:pt x="17" y="693"/>
                    </a:lnTo>
                    <a:close/>
                    <a:moveTo>
                      <a:pt x="772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4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72" y="0"/>
                    </a:lnTo>
                    <a:lnTo>
                      <a:pt x="772" y="0"/>
                    </a:lnTo>
                    <a:cubicBezTo>
                      <a:pt x="777" y="0"/>
                      <a:pt x="781" y="3"/>
                      <a:pt x="781" y="9"/>
                    </a:cubicBezTo>
                    <a:lnTo>
                      <a:pt x="781" y="703"/>
                    </a:lnTo>
                    <a:lnTo>
                      <a:pt x="781" y="703"/>
                    </a:lnTo>
                    <a:cubicBezTo>
                      <a:pt x="781" y="707"/>
                      <a:pt x="777" y="712"/>
                      <a:pt x="772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79">
                <a:extLst>
                  <a:ext uri="{FF2B5EF4-FFF2-40B4-BE49-F238E27FC236}">
                    <a16:creationId xmlns:a16="http://schemas.microsoft.com/office/drawing/2014/main" id="{635AF5FE-C134-448B-9868-D69222DCA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0497" y="10961026"/>
                <a:ext cx="102036" cy="635763"/>
              </a:xfrm>
              <a:custGeom>
                <a:avLst/>
                <a:gdLst>
                  <a:gd name="T0" fmla="*/ 18 w 115"/>
                  <a:gd name="T1" fmla="*/ 693 h 713"/>
                  <a:gd name="T2" fmla="*/ 97 w 115"/>
                  <a:gd name="T3" fmla="*/ 693 h 713"/>
                  <a:gd name="T4" fmla="*/ 97 w 115"/>
                  <a:gd name="T5" fmla="*/ 17 h 713"/>
                  <a:gd name="T6" fmla="*/ 18 w 115"/>
                  <a:gd name="T7" fmla="*/ 17 h 713"/>
                  <a:gd name="T8" fmla="*/ 18 w 115"/>
                  <a:gd name="T9" fmla="*/ 693 h 713"/>
                  <a:gd name="T10" fmla="*/ 106 w 115"/>
                  <a:gd name="T11" fmla="*/ 712 h 713"/>
                  <a:gd name="T12" fmla="*/ 9 w 115"/>
                  <a:gd name="T13" fmla="*/ 712 h 713"/>
                  <a:gd name="T14" fmla="*/ 9 w 115"/>
                  <a:gd name="T15" fmla="*/ 712 h 713"/>
                  <a:gd name="T16" fmla="*/ 0 w 115"/>
                  <a:gd name="T17" fmla="*/ 703 h 713"/>
                  <a:gd name="T18" fmla="*/ 0 w 115"/>
                  <a:gd name="T19" fmla="*/ 9 h 713"/>
                  <a:gd name="T20" fmla="*/ 0 w 115"/>
                  <a:gd name="T21" fmla="*/ 9 h 713"/>
                  <a:gd name="T22" fmla="*/ 9 w 115"/>
                  <a:gd name="T23" fmla="*/ 0 h 713"/>
                  <a:gd name="T24" fmla="*/ 106 w 115"/>
                  <a:gd name="T25" fmla="*/ 0 h 713"/>
                  <a:gd name="T26" fmla="*/ 106 w 115"/>
                  <a:gd name="T27" fmla="*/ 0 h 713"/>
                  <a:gd name="T28" fmla="*/ 114 w 115"/>
                  <a:gd name="T29" fmla="*/ 9 h 713"/>
                  <a:gd name="T30" fmla="*/ 114 w 115"/>
                  <a:gd name="T31" fmla="*/ 703 h 713"/>
                  <a:gd name="T32" fmla="*/ 114 w 115"/>
                  <a:gd name="T33" fmla="*/ 703 h 713"/>
                  <a:gd name="T34" fmla="*/ 106 w 115"/>
                  <a:gd name="T35" fmla="*/ 712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713">
                    <a:moveTo>
                      <a:pt x="18" y="693"/>
                    </a:moveTo>
                    <a:lnTo>
                      <a:pt x="97" y="693"/>
                    </a:lnTo>
                    <a:lnTo>
                      <a:pt x="97" y="17"/>
                    </a:lnTo>
                    <a:lnTo>
                      <a:pt x="18" y="17"/>
                    </a:lnTo>
                    <a:lnTo>
                      <a:pt x="18" y="693"/>
                    </a:lnTo>
                    <a:close/>
                    <a:moveTo>
                      <a:pt x="106" y="712"/>
                    </a:moveTo>
                    <a:lnTo>
                      <a:pt x="9" y="712"/>
                    </a:lnTo>
                    <a:lnTo>
                      <a:pt x="9" y="712"/>
                    </a:lnTo>
                    <a:cubicBezTo>
                      <a:pt x="5" y="712"/>
                      <a:pt x="0" y="707"/>
                      <a:pt x="0" y="7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106" y="0"/>
                    </a:lnTo>
                    <a:lnTo>
                      <a:pt x="106" y="0"/>
                    </a:lnTo>
                    <a:cubicBezTo>
                      <a:pt x="110" y="0"/>
                      <a:pt x="114" y="3"/>
                      <a:pt x="114" y="9"/>
                    </a:cubicBezTo>
                    <a:lnTo>
                      <a:pt x="114" y="703"/>
                    </a:lnTo>
                    <a:lnTo>
                      <a:pt x="114" y="703"/>
                    </a:lnTo>
                    <a:cubicBezTo>
                      <a:pt x="114" y="707"/>
                      <a:pt x="110" y="712"/>
                      <a:pt x="106" y="7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80">
                <a:extLst>
                  <a:ext uri="{FF2B5EF4-FFF2-40B4-BE49-F238E27FC236}">
                    <a16:creationId xmlns:a16="http://schemas.microsoft.com/office/drawing/2014/main" id="{C430D7DF-5DE2-483F-874C-4624D82A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5889" y="10967072"/>
                <a:ext cx="678931" cy="620065"/>
              </a:xfrm>
              <a:custGeom>
                <a:avLst/>
                <a:gdLst>
                  <a:gd name="T0" fmla="*/ 0 w 764"/>
                  <a:gd name="T1" fmla="*/ 694 h 695"/>
                  <a:gd name="T2" fmla="*/ 763 w 764"/>
                  <a:gd name="T3" fmla="*/ 694 h 695"/>
                  <a:gd name="T4" fmla="*/ 763 w 764"/>
                  <a:gd name="T5" fmla="*/ 0 h 695"/>
                  <a:gd name="T6" fmla="*/ 0 w 764"/>
                  <a:gd name="T7" fmla="*/ 0 h 695"/>
                  <a:gd name="T8" fmla="*/ 0 w 764"/>
                  <a:gd name="T9" fmla="*/ 69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4" h="695">
                    <a:moveTo>
                      <a:pt x="0" y="694"/>
                    </a:moveTo>
                    <a:lnTo>
                      <a:pt x="763" y="694"/>
                    </a:lnTo>
                    <a:lnTo>
                      <a:pt x="763" y="0"/>
                    </a:lnTo>
                    <a:lnTo>
                      <a:pt x="0" y="0"/>
                    </a:lnTo>
                    <a:lnTo>
                      <a:pt x="0" y="69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81">
                <a:extLst>
                  <a:ext uri="{FF2B5EF4-FFF2-40B4-BE49-F238E27FC236}">
                    <a16:creationId xmlns:a16="http://schemas.microsoft.com/office/drawing/2014/main" id="{28B13C0F-3E62-40EF-825F-593DC2019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4705" y="10494016"/>
                <a:ext cx="419916" cy="1471673"/>
              </a:xfrm>
              <a:custGeom>
                <a:avLst/>
                <a:gdLst>
                  <a:gd name="T0" fmla="*/ 446 w 472"/>
                  <a:gd name="T1" fmla="*/ 1121 h 1653"/>
                  <a:gd name="T2" fmla="*/ 273 w 472"/>
                  <a:gd name="T3" fmla="*/ 1121 h 1653"/>
                  <a:gd name="T4" fmla="*/ 273 w 472"/>
                  <a:gd name="T5" fmla="*/ 739 h 1653"/>
                  <a:gd name="T6" fmla="*/ 457 w 472"/>
                  <a:gd name="T7" fmla="*/ 661 h 1653"/>
                  <a:gd name="T8" fmla="*/ 457 w 472"/>
                  <a:gd name="T9" fmla="*/ 661 h 1653"/>
                  <a:gd name="T10" fmla="*/ 469 w 472"/>
                  <a:gd name="T11" fmla="*/ 640 h 1653"/>
                  <a:gd name="T12" fmla="*/ 469 w 472"/>
                  <a:gd name="T13" fmla="*/ 640 h 1653"/>
                  <a:gd name="T14" fmla="*/ 446 w 472"/>
                  <a:gd name="T15" fmla="*/ 627 h 1653"/>
                  <a:gd name="T16" fmla="*/ 273 w 472"/>
                  <a:gd name="T17" fmla="*/ 627 h 1653"/>
                  <a:gd name="T18" fmla="*/ 273 w 472"/>
                  <a:gd name="T19" fmla="*/ 281 h 1653"/>
                  <a:gd name="T20" fmla="*/ 249 w 472"/>
                  <a:gd name="T21" fmla="*/ 11 h 1653"/>
                  <a:gd name="T22" fmla="*/ 249 w 472"/>
                  <a:gd name="T23" fmla="*/ 11 h 1653"/>
                  <a:gd name="T24" fmla="*/ 236 w 472"/>
                  <a:gd name="T25" fmla="*/ 0 h 1653"/>
                  <a:gd name="T26" fmla="*/ 236 w 472"/>
                  <a:gd name="T27" fmla="*/ 0 h 1653"/>
                  <a:gd name="T28" fmla="*/ 224 w 472"/>
                  <a:gd name="T29" fmla="*/ 11 h 1653"/>
                  <a:gd name="T30" fmla="*/ 198 w 472"/>
                  <a:gd name="T31" fmla="*/ 281 h 1653"/>
                  <a:gd name="T32" fmla="*/ 198 w 472"/>
                  <a:gd name="T33" fmla="*/ 627 h 1653"/>
                  <a:gd name="T34" fmla="*/ 24 w 472"/>
                  <a:gd name="T35" fmla="*/ 627 h 1653"/>
                  <a:gd name="T36" fmla="*/ 24 w 472"/>
                  <a:gd name="T37" fmla="*/ 627 h 1653"/>
                  <a:gd name="T38" fmla="*/ 2 w 472"/>
                  <a:gd name="T39" fmla="*/ 640 h 1653"/>
                  <a:gd name="T40" fmla="*/ 2 w 472"/>
                  <a:gd name="T41" fmla="*/ 640 h 1653"/>
                  <a:gd name="T42" fmla="*/ 13 w 472"/>
                  <a:gd name="T43" fmla="*/ 661 h 1653"/>
                  <a:gd name="T44" fmla="*/ 198 w 472"/>
                  <a:gd name="T45" fmla="*/ 739 h 1653"/>
                  <a:gd name="T46" fmla="*/ 198 w 472"/>
                  <a:gd name="T47" fmla="*/ 1121 h 1653"/>
                  <a:gd name="T48" fmla="*/ 24 w 472"/>
                  <a:gd name="T49" fmla="*/ 1121 h 1653"/>
                  <a:gd name="T50" fmla="*/ 24 w 472"/>
                  <a:gd name="T51" fmla="*/ 1121 h 1653"/>
                  <a:gd name="T52" fmla="*/ 2 w 472"/>
                  <a:gd name="T53" fmla="*/ 1134 h 1653"/>
                  <a:gd name="T54" fmla="*/ 2 w 472"/>
                  <a:gd name="T55" fmla="*/ 1134 h 1653"/>
                  <a:gd name="T56" fmla="*/ 13 w 472"/>
                  <a:gd name="T57" fmla="*/ 1154 h 1653"/>
                  <a:gd name="T58" fmla="*/ 198 w 472"/>
                  <a:gd name="T59" fmla="*/ 1233 h 1653"/>
                  <a:gd name="T60" fmla="*/ 198 w 472"/>
                  <a:gd name="T61" fmla="*/ 1652 h 1653"/>
                  <a:gd name="T62" fmla="*/ 273 w 472"/>
                  <a:gd name="T63" fmla="*/ 1652 h 1653"/>
                  <a:gd name="T64" fmla="*/ 273 w 472"/>
                  <a:gd name="T65" fmla="*/ 1233 h 1653"/>
                  <a:gd name="T66" fmla="*/ 457 w 472"/>
                  <a:gd name="T67" fmla="*/ 1154 h 1653"/>
                  <a:gd name="T68" fmla="*/ 457 w 472"/>
                  <a:gd name="T69" fmla="*/ 1154 h 1653"/>
                  <a:gd name="T70" fmla="*/ 469 w 472"/>
                  <a:gd name="T71" fmla="*/ 1134 h 1653"/>
                  <a:gd name="T72" fmla="*/ 469 w 472"/>
                  <a:gd name="T73" fmla="*/ 1134 h 1653"/>
                  <a:gd name="T74" fmla="*/ 446 w 472"/>
                  <a:gd name="T75" fmla="*/ 1121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72" h="1653">
                    <a:moveTo>
                      <a:pt x="446" y="1121"/>
                    </a:moveTo>
                    <a:lnTo>
                      <a:pt x="273" y="1121"/>
                    </a:lnTo>
                    <a:lnTo>
                      <a:pt x="273" y="739"/>
                    </a:lnTo>
                    <a:lnTo>
                      <a:pt x="457" y="661"/>
                    </a:lnTo>
                    <a:lnTo>
                      <a:pt x="457" y="661"/>
                    </a:lnTo>
                    <a:cubicBezTo>
                      <a:pt x="468" y="656"/>
                      <a:pt x="471" y="647"/>
                      <a:pt x="469" y="640"/>
                    </a:cubicBezTo>
                    <a:lnTo>
                      <a:pt x="469" y="640"/>
                    </a:lnTo>
                    <a:cubicBezTo>
                      <a:pt x="466" y="633"/>
                      <a:pt x="458" y="627"/>
                      <a:pt x="446" y="627"/>
                    </a:cubicBezTo>
                    <a:lnTo>
                      <a:pt x="273" y="627"/>
                    </a:lnTo>
                    <a:lnTo>
                      <a:pt x="273" y="281"/>
                    </a:lnTo>
                    <a:lnTo>
                      <a:pt x="249" y="11"/>
                    </a:lnTo>
                    <a:lnTo>
                      <a:pt x="249" y="11"/>
                    </a:lnTo>
                    <a:cubicBezTo>
                      <a:pt x="248" y="4"/>
                      <a:pt x="242" y="0"/>
                      <a:pt x="236" y="0"/>
                    </a:cubicBezTo>
                    <a:lnTo>
                      <a:pt x="236" y="0"/>
                    </a:lnTo>
                    <a:cubicBezTo>
                      <a:pt x="230" y="0"/>
                      <a:pt x="225" y="4"/>
                      <a:pt x="224" y="11"/>
                    </a:cubicBezTo>
                    <a:lnTo>
                      <a:pt x="198" y="281"/>
                    </a:lnTo>
                    <a:lnTo>
                      <a:pt x="198" y="627"/>
                    </a:lnTo>
                    <a:lnTo>
                      <a:pt x="24" y="627"/>
                    </a:lnTo>
                    <a:lnTo>
                      <a:pt x="24" y="627"/>
                    </a:lnTo>
                    <a:cubicBezTo>
                      <a:pt x="13" y="627"/>
                      <a:pt x="5" y="633"/>
                      <a:pt x="2" y="640"/>
                    </a:cubicBezTo>
                    <a:lnTo>
                      <a:pt x="2" y="640"/>
                    </a:lnTo>
                    <a:cubicBezTo>
                      <a:pt x="0" y="647"/>
                      <a:pt x="3" y="656"/>
                      <a:pt x="13" y="661"/>
                    </a:cubicBezTo>
                    <a:lnTo>
                      <a:pt x="198" y="739"/>
                    </a:lnTo>
                    <a:lnTo>
                      <a:pt x="198" y="1121"/>
                    </a:lnTo>
                    <a:lnTo>
                      <a:pt x="24" y="1121"/>
                    </a:lnTo>
                    <a:lnTo>
                      <a:pt x="24" y="1121"/>
                    </a:lnTo>
                    <a:cubicBezTo>
                      <a:pt x="13" y="1121"/>
                      <a:pt x="5" y="1127"/>
                      <a:pt x="2" y="1134"/>
                    </a:cubicBezTo>
                    <a:lnTo>
                      <a:pt x="2" y="1134"/>
                    </a:lnTo>
                    <a:cubicBezTo>
                      <a:pt x="0" y="1142"/>
                      <a:pt x="3" y="1150"/>
                      <a:pt x="13" y="1154"/>
                    </a:cubicBezTo>
                    <a:lnTo>
                      <a:pt x="198" y="1233"/>
                    </a:lnTo>
                    <a:lnTo>
                      <a:pt x="198" y="1652"/>
                    </a:lnTo>
                    <a:lnTo>
                      <a:pt x="273" y="1652"/>
                    </a:lnTo>
                    <a:lnTo>
                      <a:pt x="273" y="1233"/>
                    </a:lnTo>
                    <a:lnTo>
                      <a:pt x="457" y="1154"/>
                    </a:lnTo>
                    <a:lnTo>
                      <a:pt x="457" y="1154"/>
                    </a:lnTo>
                    <a:cubicBezTo>
                      <a:pt x="468" y="1150"/>
                      <a:pt x="471" y="1142"/>
                      <a:pt x="469" y="1134"/>
                    </a:cubicBezTo>
                    <a:lnTo>
                      <a:pt x="469" y="1134"/>
                    </a:lnTo>
                    <a:cubicBezTo>
                      <a:pt x="466" y="1127"/>
                      <a:pt x="458" y="1121"/>
                      <a:pt x="446" y="11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82">
                <a:extLst>
                  <a:ext uri="{FF2B5EF4-FFF2-40B4-BE49-F238E27FC236}">
                    <a16:creationId xmlns:a16="http://schemas.microsoft.com/office/drawing/2014/main" id="{EFFB935A-C911-472F-B5D3-9A1318074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6856" y="10486167"/>
                <a:ext cx="435614" cy="1487371"/>
              </a:xfrm>
              <a:custGeom>
                <a:avLst/>
                <a:gdLst>
                  <a:gd name="T0" fmla="*/ 274 w 491"/>
                  <a:gd name="T1" fmla="*/ 1652 h 1670"/>
                  <a:gd name="T2" fmla="*/ 274 w 491"/>
                  <a:gd name="T3" fmla="*/ 1241 h 1670"/>
                  <a:gd name="T4" fmla="*/ 464 w 491"/>
                  <a:gd name="T5" fmla="*/ 1154 h 1670"/>
                  <a:gd name="T6" fmla="*/ 470 w 491"/>
                  <a:gd name="T7" fmla="*/ 1145 h 1670"/>
                  <a:gd name="T8" fmla="*/ 456 w 491"/>
                  <a:gd name="T9" fmla="*/ 1137 h 1670"/>
                  <a:gd name="T10" fmla="*/ 283 w 491"/>
                  <a:gd name="T11" fmla="*/ 1137 h 1670"/>
                  <a:gd name="T12" fmla="*/ 274 w 491"/>
                  <a:gd name="T13" fmla="*/ 747 h 1670"/>
                  <a:gd name="T14" fmla="*/ 279 w 491"/>
                  <a:gd name="T15" fmla="*/ 739 h 1670"/>
                  <a:gd name="T16" fmla="*/ 464 w 491"/>
                  <a:gd name="T17" fmla="*/ 660 h 1670"/>
                  <a:gd name="T18" fmla="*/ 470 w 491"/>
                  <a:gd name="T19" fmla="*/ 651 h 1670"/>
                  <a:gd name="T20" fmla="*/ 283 w 491"/>
                  <a:gd name="T21" fmla="*/ 644 h 1670"/>
                  <a:gd name="T22" fmla="*/ 274 w 491"/>
                  <a:gd name="T23" fmla="*/ 635 h 1670"/>
                  <a:gd name="T24" fmla="*/ 250 w 491"/>
                  <a:gd name="T25" fmla="*/ 20 h 1670"/>
                  <a:gd name="T26" fmla="*/ 246 w 491"/>
                  <a:gd name="T27" fmla="*/ 17 h 1670"/>
                  <a:gd name="T28" fmla="*/ 246 w 491"/>
                  <a:gd name="T29" fmla="*/ 17 h 1670"/>
                  <a:gd name="T30" fmla="*/ 217 w 491"/>
                  <a:gd name="T31" fmla="*/ 290 h 1670"/>
                  <a:gd name="T32" fmla="*/ 217 w 491"/>
                  <a:gd name="T33" fmla="*/ 635 h 1670"/>
                  <a:gd name="T34" fmla="*/ 34 w 491"/>
                  <a:gd name="T35" fmla="*/ 644 h 1670"/>
                  <a:gd name="T36" fmla="*/ 21 w 491"/>
                  <a:gd name="T37" fmla="*/ 651 h 1670"/>
                  <a:gd name="T38" fmla="*/ 27 w 491"/>
                  <a:gd name="T39" fmla="*/ 660 h 1670"/>
                  <a:gd name="T40" fmla="*/ 211 w 491"/>
                  <a:gd name="T41" fmla="*/ 739 h 1670"/>
                  <a:gd name="T42" fmla="*/ 217 w 491"/>
                  <a:gd name="T43" fmla="*/ 1129 h 1670"/>
                  <a:gd name="T44" fmla="*/ 208 w 491"/>
                  <a:gd name="T45" fmla="*/ 1137 h 1670"/>
                  <a:gd name="T46" fmla="*/ 34 w 491"/>
                  <a:gd name="T47" fmla="*/ 1137 h 1670"/>
                  <a:gd name="T48" fmla="*/ 21 w 491"/>
                  <a:gd name="T49" fmla="*/ 1145 h 1670"/>
                  <a:gd name="T50" fmla="*/ 211 w 491"/>
                  <a:gd name="T51" fmla="*/ 1232 h 1670"/>
                  <a:gd name="T52" fmla="*/ 217 w 491"/>
                  <a:gd name="T53" fmla="*/ 1241 h 1670"/>
                  <a:gd name="T54" fmla="*/ 283 w 491"/>
                  <a:gd name="T55" fmla="*/ 1669 h 1670"/>
                  <a:gd name="T56" fmla="*/ 208 w 491"/>
                  <a:gd name="T57" fmla="*/ 1669 h 1670"/>
                  <a:gd name="T58" fmla="*/ 199 w 491"/>
                  <a:gd name="T59" fmla="*/ 1246 h 1670"/>
                  <a:gd name="T60" fmla="*/ 20 w 491"/>
                  <a:gd name="T61" fmla="*/ 1171 h 1670"/>
                  <a:gd name="T62" fmla="*/ 4 w 491"/>
                  <a:gd name="T63" fmla="*/ 1138 h 1670"/>
                  <a:gd name="T64" fmla="*/ 199 w 491"/>
                  <a:gd name="T65" fmla="*/ 1120 h 1670"/>
                  <a:gd name="T66" fmla="*/ 20 w 491"/>
                  <a:gd name="T67" fmla="*/ 677 h 1670"/>
                  <a:gd name="T68" fmla="*/ 4 w 491"/>
                  <a:gd name="T69" fmla="*/ 645 h 1670"/>
                  <a:gd name="T70" fmla="*/ 34 w 491"/>
                  <a:gd name="T71" fmla="*/ 626 h 1670"/>
                  <a:gd name="T72" fmla="*/ 199 w 491"/>
                  <a:gd name="T73" fmla="*/ 289 h 1670"/>
                  <a:gd name="T74" fmla="*/ 225 w 491"/>
                  <a:gd name="T75" fmla="*/ 18 h 1670"/>
                  <a:gd name="T76" fmla="*/ 246 w 491"/>
                  <a:gd name="T77" fmla="*/ 0 h 1670"/>
                  <a:gd name="T78" fmla="*/ 267 w 491"/>
                  <a:gd name="T79" fmla="*/ 18 h 1670"/>
                  <a:gd name="T80" fmla="*/ 291 w 491"/>
                  <a:gd name="T81" fmla="*/ 626 h 1670"/>
                  <a:gd name="T82" fmla="*/ 456 w 491"/>
                  <a:gd name="T83" fmla="*/ 626 h 1670"/>
                  <a:gd name="T84" fmla="*/ 487 w 491"/>
                  <a:gd name="T85" fmla="*/ 645 h 1670"/>
                  <a:gd name="T86" fmla="*/ 291 w 491"/>
                  <a:gd name="T87" fmla="*/ 753 h 1670"/>
                  <a:gd name="T88" fmla="*/ 456 w 491"/>
                  <a:gd name="T89" fmla="*/ 1120 h 1670"/>
                  <a:gd name="T90" fmla="*/ 487 w 491"/>
                  <a:gd name="T91" fmla="*/ 1139 h 1670"/>
                  <a:gd name="T92" fmla="*/ 470 w 491"/>
                  <a:gd name="T93" fmla="*/ 1171 h 1670"/>
                  <a:gd name="T94" fmla="*/ 291 w 491"/>
                  <a:gd name="T95" fmla="*/ 1660 h 1670"/>
                  <a:gd name="T96" fmla="*/ 283 w 491"/>
                  <a:gd name="T97" fmla="*/ 1669 h 1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91" h="1670">
                    <a:moveTo>
                      <a:pt x="217" y="1652"/>
                    </a:moveTo>
                    <a:lnTo>
                      <a:pt x="274" y="1652"/>
                    </a:lnTo>
                    <a:lnTo>
                      <a:pt x="274" y="1241"/>
                    </a:lnTo>
                    <a:lnTo>
                      <a:pt x="274" y="1241"/>
                    </a:lnTo>
                    <a:cubicBezTo>
                      <a:pt x="274" y="1238"/>
                      <a:pt x="277" y="1234"/>
                      <a:pt x="279" y="1232"/>
                    </a:cubicBezTo>
                    <a:lnTo>
                      <a:pt x="464" y="1154"/>
                    </a:lnTo>
                    <a:lnTo>
                      <a:pt x="464" y="1154"/>
                    </a:lnTo>
                    <a:cubicBezTo>
                      <a:pt x="470" y="1152"/>
                      <a:pt x="472" y="1148"/>
                      <a:pt x="470" y="1145"/>
                    </a:cubicBezTo>
                    <a:lnTo>
                      <a:pt x="470" y="1145"/>
                    </a:lnTo>
                    <a:cubicBezTo>
                      <a:pt x="470" y="1142"/>
                      <a:pt x="464" y="1137"/>
                      <a:pt x="456" y="1137"/>
                    </a:cubicBezTo>
                    <a:lnTo>
                      <a:pt x="283" y="1137"/>
                    </a:lnTo>
                    <a:lnTo>
                      <a:pt x="283" y="1137"/>
                    </a:lnTo>
                    <a:cubicBezTo>
                      <a:pt x="279" y="1137"/>
                      <a:pt x="274" y="1134"/>
                      <a:pt x="274" y="1129"/>
                    </a:cubicBezTo>
                    <a:lnTo>
                      <a:pt x="274" y="747"/>
                    </a:lnTo>
                    <a:lnTo>
                      <a:pt x="274" y="747"/>
                    </a:lnTo>
                    <a:cubicBezTo>
                      <a:pt x="274" y="743"/>
                      <a:pt x="277" y="740"/>
                      <a:pt x="279" y="739"/>
                    </a:cubicBezTo>
                    <a:lnTo>
                      <a:pt x="464" y="660"/>
                    </a:lnTo>
                    <a:lnTo>
                      <a:pt x="464" y="660"/>
                    </a:lnTo>
                    <a:cubicBezTo>
                      <a:pt x="470" y="659"/>
                      <a:pt x="472" y="655"/>
                      <a:pt x="470" y="651"/>
                    </a:cubicBezTo>
                    <a:lnTo>
                      <a:pt x="470" y="651"/>
                    </a:lnTo>
                    <a:cubicBezTo>
                      <a:pt x="470" y="648"/>
                      <a:pt x="464" y="644"/>
                      <a:pt x="456" y="644"/>
                    </a:cubicBezTo>
                    <a:lnTo>
                      <a:pt x="283" y="644"/>
                    </a:lnTo>
                    <a:lnTo>
                      <a:pt x="283" y="644"/>
                    </a:lnTo>
                    <a:cubicBezTo>
                      <a:pt x="279" y="644"/>
                      <a:pt x="274" y="640"/>
                      <a:pt x="274" y="635"/>
                    </a:cubicBezTo>
                    <a:lnTo>
                      <a:pt x="274" y="289"/>
                    </a:lnTo>
                    <a:lnTo>
                      <a:pt x="250" y="20"/>
                    </a:lnTo>
                    <a:lnTo>
                      <a:pt x="250" y="20"/>
                    </a:lnTo>
                    <a:cubicBezTo>
                      <a:pt x="250" y="17"/>
                      <a:pt x="248" y="17"/>
                      <a:pt x="246" y="17"/>
                    </a:cubicBezTo>
                    <a:lnTo>
                      <a:pt x="246" y="17"/>
                    </a:lnTo>
                    <a:lnTo>
                      <a:pt x="246" y="17"/>
                    </a:lnTo>
                    <a:cubicBezTo>
                      <a:pt x="244" y="17"/>
                      <a:pt x="243" y="17"/>
                      <a:pt x="243" y="20"/>
                    </a:cubicBezTo>
                    <a:lnTo>
                      <a:pt x="217" y="290"/>
                    </a:lnTo>
                    <a:lnTo>
                      <a:pt x="217" y="635"/>
                    </a:lnTo>
                    <a:lnTo>
                      <a:pt x="217" y="635"/>
                    </a:lnTo>
                    <a:cubicBezTo>
                      <a:pt x="217" y="640"/>
                      <a:pt x="213" y="644"/>
                      <a:pt x="208" y="644"/>
                    </a:cubicBezTo>
                    <a:lnTo>
                      <a:pt x="34" y="644"/>
                    </a:lnTo>
                    <a:lnTo>
                      <a:pt x="34" y="644"/>
                    </a:lnTo>
                    <a:cubicBezTo>
                      <a:pt x="26" y="644"/>
                      <a:pt x="22" y="648"/>
                      <a:pt x="21" y="651"/>
                    </a:cubicBezTo>
                    <a:lnTo>
                      <a:pt x="21" y="651"/>
                    </a:lnTo>
                    <a:cubicBezTo>
                      <a:pt x="19" y="655"/>
                      <a:pt x="22" y="659"/>
                      <a:pt x="27" y="660"/>
                    </a:cubicBezTo>
                    <a:lnTo>
                      <a:pt x="211" y="739"/>
                    </a:lnTo>
                    <a:lnTo>
                      <a:pt x="211" y="739"/>
                    </a:lnTo>
                    <a:cubicBezTo>
                      <a:pt x="214" y="740"/>
                      <a:pt x="217" y="743"/>
                      <a:pt x="217" y="747"/>
                    </a:cubicBezTo>
                    <a:lnTo>
                      <a:pt x="217" y="1129"/>
                    </a:lnTo>
                    <a:lnTo>
                      <a:pt x="217" y="1129"/>
                    </a:lnTo>
                    <a:cubicBezTo>
                      <a:pt x="217" y="1134"/>
                      <a:pt x="213" y="1137"/>
                      <a:pt x="208" y="1137"/>
                    </a:cubicBezTo>
                    <a:lnTo>
                      <a:pt x="34" y="1137"/>
                    </a:lnTo>
                    <a:lnTo>
                      <a:pt x="34" y="1137"/>
                    </a:lnTo>
                    <a:cubicBezTo>
                      <a:pt x="26" y="1137"/>
                      <a:pt x="22" y="1142"/>
                      <a:pt x="21" y="1145"/>
                    </a:cubicBezTo>
                    <a:lnTo>
                      <a:pt x="21" y="1145"/>
                    </a:lnTo>
                    <a:cubicBezTo>
                      <a:pt x="19" y="1148"/>
                      <a:pt x="22" y="1152"/>
                      <a:pt x="27" y="1154"/>
                    </a:cubicBezTo>
                    <a:lnTo>
                      <a:pt x="211" y="1232"/>
                    </a:lnTo>
                    <a:lnTo>
                      <a:pt x="211" y="1232"/>
                    </a:lnTo>
                    <a:cubicBezTo>
                      <a:pt x="214" y="1234"/>
                      <a:pt x="217" y="1238"/>
                      <a:pt x="217" y="1241"/>
                    </a:cubicBezTo>
                    <a:lnTo>
                      <a:pt x="217" y="1652"/>
                    </a:lnTo>
                    <a:close/>
                    <a:moveTo>
                      <a:pt x="283" y="1669"/>
                    </a:moveTo>
                    <a:lnTo>
                      <a:pt x="208" y="1669"/>
                    </a:lnTo>
                    <a:lnTo>
                      <a:pt x="208" y="1669"/>
                    </a:lnTo>
                    <a:cubicBezTo>
                      <a:pt x="203" y="1669"/>
                      <a:pt x="199" y="1666"/>
                      <a:pt x="199" y="1660"/>
                    </a:cubicBezTo>
                    <a:lnTo>
                      <a:pt x="199" y="1246"/>
                    </a:lnTo>
                    <a:lnTo>
                      <a:pt x="20" y="1171"/>
                    </a:lnTo>
                    <a:lnTo>
                      <a:pt x="20" y="1171"/>
                    </a:lnTo>
                    <a:cubicBezTo>
                      <a:pt x="4" y="1164"/>
                      <a:pt x="0" y="1150"/>
                      <a:pt x="4" y="1138"/>
                    </a:cubicBezTo>
                    <a:lnTo>
                      <a:pt x="4" y="1138"/>
                    </a:lnTo>
                    <a:cubicBezTo>
                      <a:pt x="9" y="1127"/>
                      <a:pt x="21" y="1120"/>
                      <a:pt x="34" y="1120"/>
                    </a:cubicBezTo>
                    <a:lnTo>
                      <a:pt x="199" y="1120"/>
                    </a:lnTo>
                    <a:lnTo>
                      <a:pt x="199" y="753"/>
                    </a:lnTo>
                    <a:lnTo>
                      <a:pt x="20" y="677"/>
                    </a:lnTo>
                    <a:lnTo>
                      <a:pt x="20" y="677"/>
                    </a:lnTo>
                    <a:cubicBezTo>
                      <a:pt x="4" y="670"/>
                      <a:pt x="0" y="655"/>
                      <a:pt x="4" y="645"/>
                    </a:cubicBezTo>
                    <a:lnTo>
                      <a:pt x="4" y="645"/>
                    </a:lnTo>
                    <a:cubicBezTo>
                      <a:pt x="9" y="634"/>
                      <a:pt x="21" y="626"/>
                      <a:pt x="34" y="626"/>
                    </a:cubicBezTo>
                    <a:lnTo>
                      <a:pt x="199" y="626"/>
                    </a:lnTo>
                    <a:lnTo>
                      <a:pt x="199" y="289"/>
                    </a:lnTo>
                    <a:lnTo>
                      <a:pt x="225" y="18"/>
                    </a:lnTo>
                    <a:lnTo>
                      <a:pt x="225" y="18"/>
                    </a:lnTo>
                    <a:cubicBezTo>
                      <a:pt x="226" y="7"/>
                      <a:pt x="235" y="0"/>
                      <a:pt x="246" y="0"/>
                    </a:cubicBezTo>
                    <a:lnTo>
                      <a:pt x="246" y="0"/>
                    </a:lnTo>
                    <a:lnTo>
                      <a:pt x="246" y="0"/>
                    </a:lnTo>
                    <a:cubicBezTo>
                      <a:pt x="257" y="0"/>
                      <a:pt x="267" y="7"/>
                      <a:pt x="267" y="18"/>
                    </a:cubicBezTo>
                    <a:lnTo>
                      <a:pt x="291" y="288"/>
                    </a:lnTo>
                    <a:lnTo>
                      <a:pt x="291" y="626"/>
                    </a:lnTo>
                    <a:lnTo>
                      <a:pt x="456" y="626"/>
                    </a:lnTo>
                    <a:lnTo>
                      <a:pt x="456" y="626"/>
                    </a:lnTo>
                    <a:cubicBezTo>
                      <a:pt x="470" y="626"/>
                      <a:pt x="482" y="634"/>
                      <a:pt x="487" y="645"/>
                    </a:cubicBezTo>
                    <a:lnTo>
                      <a:pt x="487" y="645"/>
                    </a:lnTo>
                    <a:cubicBezTo>
                      <a:pt x="490" y="655"/>
                      <a:pt x="487" y="670"/>
                      <a:pt x="470" y="677"/>
                    </a:cubicBezTo>
                    <a:lnTo>
                      <a:pt x="291" y="753"/>
                    </a:lnTo>
                    <a:lnTo>
                      <a:pt x="291" y="1120"/>
                    </a:lnTo>
                    <a:lnTo>
                      <a:pt x="456" y="1120"/>
                    </a:lnTo>
                    <a:lnTo>
                      <a:pt x="456" y="1120"/>
                    </a:lnTo>
                    <a:cubicBezTo>
                      <a:pt x="470" y="1120"/>
                      <a:pt x="482" y="1128"/>
                      <a:pt x="487" y="1139"/>
                    </a:cubicBezTo>
                    <a:lnTo>
                      <a:pt x="487" y="1139"/>
                    </a:lnTo>
                    <a:cubicBezTo>
                      <a:pt x="490" y="1150"/>
                      <a:pt x="487" y="1164"/>
                      <a:pt x="470" y="1171"/>
                    </a:cubicBezTo>
                    <a:lnTo>
                      <a:pt x="291" y="1246"/>
                    </a:lnTo>
                    <a:lnTo>
                      <a:pt x="291" y="1660"/>
                    </a:lnTo>
                    <a:lnTo>
                      <a:pt x="291" y="1660"/>
                    </a:lnTo>
                    <a:cubicBezTo>
                      <a:pt x="291" y="1666"/>
                      <a:pt x="288" y="1669"/>
                      <a:pt x="283" y="16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83">
                <a:extLst>
                  <a:ext uri="{FF2B5EF4-FFF2-40B4-BE49-F238E27FC236}">
                    <a16:creationId xmlns:a16="http://schemas.microsoft.com/office/drawing/2014/main" id="{9205E791-2FB7-4558-A268-CF4D67104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6657" y="10576429"/>
                <a:ext cx="1263677" cy="82415"/>
              </a:xfrm>
              <a:custGeom>
                <a:avLst/>
                <a:gdLst>
                  <a:gd name="T0" fmla="*/ 1419 w 1420"/>
                  <a:gd name="T1" fmla="*/ 0 h 92"/>
                  <a:gd name="T2" fmla="*/ 698 w 1420"/>
                  <a:gd name="T3" fmla="*/ 0 h 92"/>
                  <a:gd name="T4" fmla="*/ 0 w 1420"/>
                  <a:gd name="T5" fmla="*/ 0 h 92"/>
                  <a:gd name="T6" fmla="*/ 0 w 1420"/>
                  <a:gd name="T7" fmla="*/ 91 h 92"/>
                  <a:gd name="T8" fmla="*/ 1419 w 1420"/>
                  <a:gd name="T9" fmla="*/ 91 h 92"/>
                  <a:gd name="T10" fmla="*/ 1419 w 1420"/>
                  <a:gd name="T11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20" h="92">
                    <a:moveTo>
                      <a:pt x="1419" y="0"/>
                    </a:moveTo>
                    <a:lnTo>
                      <a:pt x="698" y="0"/>
                    </a:lnTo>
                    <a:lnTo>
                      <a:pt x="0" y="0"/>
                    </a:lnTo>
                    <a:lnTo>
                      <a:pt x="0" y="91"/>
                    </a:lnTo>
                    <a:lnTo>
                      <a:pt x="1419" y="91"/>
                    </a:lnTo>
                    <a:lnTo>
                      <a:pt x="141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84">
                <a:extLst>
                  <a:ext uri="{FF2B5EF4-FFF2-40B4-BE49-F238E27FC236}">
                    <a16:creationId xmlns:a16="http://schemas.microsoft.com/office/drawing/2014/main" id="{9DD75E0E-854E-4187-A537-9E4F376F3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08" y="10568580"/>
                <a:ext cx="1279375" cy="98113"/>
              </a:xfrm>
              <a:custGeom>
                <a:avLst/>
                <a:gdLst>
                  <a:gd name="T0" fmla="*/ 16 w 1438"/>
                  <a:gd name="T1" fmla="*/ 91 h 110"/>
                  <a:gd name="T2" fmla="*/ 1419 w 1438"/>
                  <a:gd name="T3" fmla="*/ 91 h 110"/>
                  <a:gd name="T4" fmla="*/ 1419 w 1438"/>
                  <a:gd name="T5" fmla="*/ 17 h 110"/>
                  <a:gd name="T6" fmla="*/ 16 w 1438"/>
                  <a:gd name="T7" fmla="*/ 17 h 110"/>
                  <a:gd name="T8" fmla="*/ 16 w 1438"/>
                  <a:gd name="T9" fmla="*/ 91 h 110"/>
                  <a:gd name="T10" fmla="*/ 1437 w 1438"/>
                  <a:gd name="T11" fmla="*/ 109 h 110"/>
                  <a:gd name="T12" fmla="*/ 0 w 1438"/>
                  <a:gd name="T13" fmla="*/ 109 h 110"/>
                  <a:gd name="T14" fmla="*/ 0 w 1438"/>
                  <a:gd name="T15" fmla="*/ 0 h 110"/>
                  <a:gd name="T16" fmla="*/ 1437 w 1438"/>
                  <a:gd name="T17" fmla="*/ 0 h 110"/>
                  <a:gd name="T18" fmla="*/ 1437 w 1438"/>
                  <a:gd name="T1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38" h="110">
                    <a:moveTo>
                      <a:pt x="16" y="91"/>
                    </a:moveTo>
                    <a:lnTo>
                      <a:pt x="1419" y="91"/>
                    </a:lnTo>
                    <a:lnTo>
                      <a:pt x="1419" y="17"/>
                    </a:lnTo>
                    <a:lnTo>
                      <a:pt x="16" y="17"/>
                    </a:lnTo>
                    <a:lnTo>
                      <a:pt x="16" y="91"/>
                    </a:lnTo>
                    <a:close/>
                    <a:moveTo>
                      <a:pt x="1437" y="109"/>
                    </a:moveTo>
                    <a:lnTo>
                      <a:pt x="0" y="109"/>
                    </a:lnTo>
                    <a:lnTo>
                      <a:pt x="0" y="0"/>
                    </a:lnTo>
                    <a:lnTo>
                      <a:pt x="1437" y="0"/>
                    </a:lnTo>
                    <a:lnTo>
                      <a:pt x="1437" y="1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85">
                <a:extLst>
                  <a:ext uri="{FF2B5EF4-FFF2-40B4-BE49-F238E27FC236}">
                    <a16:creationId xmlns:a16="http://schemas.microsoft.com/office/drawing/2014/main" id="{92023CAB-B045-4655-9F96-62D3003D8E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646" y="11887200"/>
                <a:ext cx="643612" cy="317883"/>
              </a:xfrm>
              <a:custGeom>
                <a:avLst/>
                <a:gdLst>
                  <a:gd name="T0" fmla="*/ 0 w 722"/>
                  <a:gd name="T1" fmla="*/ 357 h 358"/>
                  <a:gd name="T2" fmla="*/ 721 w 722"/>
                  <a:gd name="T3" fmla="*/ 357 h 358"/>
                  <a:gd name="T4" fmla="*/ 721 w 722"/>
                  <a:gd name="T5" fmla="*/ 0 h 358"/>
                  <a:gd name="T6" fmla="*/ 0 w 722"/>
                  <a:gd name="T7" fmla="*/ 0 h 358"/>
                  <a:gd name="T8" fmla="*/ 0 w 722"/>
                  <a:gd name="T9" fmla="*/ 35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358">
                    <a:moveTo>
                      <a:pt x="0" y="357"/>
                    </a:moveTo>
                    <a:lnTo>
                      <a:pt x="721" y="357"/>
                    </a:lnTo>
                    <a:lnTo>
                      <a:pt x="721" y="0"/>
                    </a:lnTo>
                    <a:lnTo>
                      <a:pt x="0" y="0"/>
                    </a:lnTo>
                    <a:lnTo>
                      <a:pt x="0" y="3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86">
                <a:extLst>
                  <a:ext uri="{FF2B5EF4-FFF2-40B4-BE49-F238E27FC236}">
                    <a16:creationId xmlns:a16="http://schemas.microsoft.com/office/drawing/2014/main" id="{BD875DB2-A78C-421F-81C5-885D4E6A7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874" y="11879351"/>
                <a:ext cx="659310" cy="333581"/>
              </a:xfrm>
              <a:custGeom>
                <a:avLst/>
                <a:gdLst>
                  <a:gd name="T0" fmla="*/ 18 w 742"/>
                  <a:gd name="T1" fmla="*/ 356 h 375"/>
                  <a:gd name="T2" fmla="*/ 723 w 742"/>
                  <a:gd name="T3" fmla="*/ 356 h 375"/>
                  <a:gd name="T4" fmla="*/ 723 w 742"/>
                  <a:gd name="T5" fmla="*/ 18 h 375"/>
                  <a:gd name="T6" fmla="*/ 18 w 742"/>
                  <a:gd name="T7" fmla="*/ 18 h 375"/>
                  <a:gd name="T8" fmla="*/ 18 w 742"/>
                  <a:gd name="T9" fmla="*/ 356 h 375"/>
                  <a:gd name="T10" fmla="*/ 741 w 742"/>
                  <a:gd name="T11" fmla="*/ 374 h 375"/>
                  <a:gd name="T12" fmla="*/ 0 w 742"/>
                  <a:gd name="T13" fmla="*/ 374 h 375"/>
                  <a:gd name="T14" fmla="*/ 0 w 742"/>
                  <a:gd name="T15" fmla="*/ 0 h 375"/>
                  <a:gd name="T16" fmla="*/ 741 w 742"/>
                  <a:gd name="T17" fmla="*/ 0 h 375"/>
                  <a:gd name="T18" fmla="*/ 741 w 742"/>
                  <a:gd name="T19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2" h="375">
                    <a:moveTo>
                      <a:pt x="18" y="356"/>
                    </a:moveTo>
                    <a:lnTo>
                      <a:pt x="723" y="356"/>
                    </a:lnTo>
                    <a:lnTo>
                      <a:pt x="723" y="18"/>
                    </a:lnTo>
                    <a:lnTo>
                      <a:pt x="18" y="18"/>
                    </a:lnTo>
                    <a:lnTo>
                      <a:pt x="18" y="356"/>
                    </a:lnTo>
                    <a:close/>
                    <a:moveTo>
                      <a:pt x="741" y="374"/>
                    </a:moveTo>
                    <a:lnTo>
                      <a:pt x="0" y="374"/>
                    </a:lnTo>
                    <a:lnTo>
                      <a:pt x="0" y="0"/>
                    </a:lnTo>
                    <a:lnTo>
                      <a:pt x="741" y="0"/>
                    </a:lnTo>
                    <a:lnTo>
                      <a:pt x="741" y="37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87">
                <a:extLst>
                  <a:ext uri="{FF2B5EF4-FFF2-40B4-BE49-F238E27FC236}">
                    <a16:creationId xmlns:a16="http://schemas.microsoft.com/office/drawing/2014/main" id="{7DCE8A33-F965-4242-826F-299651DDFE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6657" y="10654918"/>
                <a:ext cx="1263677" cy="1149869"/>
              </a:xfrm>
              <a:custGeom>
                <a:avLst/>
                <a:gdLst>
                  <a:gd name="T0" fmla="*/ 1419 w 1420"/>
                  <a:gd name="T1" fmla="*/ 0 h 1294"/>
                  <a:gd name="T2" fmla="*/ 0 w 1420"/>
                  <a:gd name="T3" fmla="*/ 0 h 1294"/>
                  <a:gd name="T4" fmla="*/ 0 w 1420"/>
                  <a:gd name="T5" fmla="*/ 125 h 1294"/>
                  <a:gd name="T6" fmla="*/ 698 w 1420"/>
                  <a:gd name="T7" fmla="*/ 496 h 1294"/>
                  <a:gd name="T8" fmla="*/ 698 w 1420"/>
                  <a:gd name="T9" fmla="*/ 1293 h 1294"/>
                  <a:gd name="T10" fmla="*/ 1419 w 1420"/>
                  <a:gd name="T11" fmla="*/ 1293 h 1294"/>
                  <a:gd name="T12" fmla="*/ 1419 w 1420"/>
                  <a:gd name="T13" fmla="*/ 0 h 1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20" h="1294">
                    <a:moveTo>
                      <a:pt x="1419" y="0"/>
                    </a:moveTo>
                    <a:lnTo>
                      <a:pt x="0" y="0"/>
                    </a:lnTo>
                    <a:lnTo>
                      <a:pt x="0" y="125"/>
                    </a:lnTo>
                    <a:lnTo>
                      <a:pt x="698" y="496"/>
                    </a:lnTo>
                    <a:lnTo>
                      <a:pt x="698" y="1293"/>
                    </a:lnTo>
                    <a:lnTo>
                      <a:pt x="1419" y="1293"/>
                    </a:lnTo>
                    <a:lnTo>
                      <a:pt x="141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88">
                <a:extLst>
                  <a:ext uri="{FF2B5EF4-FFF2-40B4-BE49-F238E27FC236}">
                    <a16:creationId xmlns:a16="http://schemas.microsoft.com/office/drawing/2014/main" id="{8F2FE633-F11D-42E8-9E19-5C6FCA963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8808" y="10647069"/>
                <a:ext cx="1279375" cy="1169490"/>
              </a:xfrm>
              <a:custGeom>
                <a:avLst/>
                <a:gdLst>
                  <a:gd name="T0" fmla="*/ 714 w 1438"/>
                  <a:gd name="T1" fmla="*/ 1293 h 1312"/>
                  <a:gd name="T2" fmla="*/ 1419 w 1438"/>
                  <a:gd name="T3" fmla="*/ 1293 h 1312"/>
                  <a:gd name="T4" fmla="*/ 1419 w 1438"/>
                  <a:gd name="T5" fmla="*/ 18 h 1312"/>
                  <a:gd name="T6" fmla="*/ 16 w 1438"/>
                  <a:gd name="T7" fmla="*/ 18 h 1312"/>
                  <a:gd name="T8" fmla="*/ 16 w 1438"/>
                  <a:gd name="T9" fmla="*/ 129 h 1312"/>
                  <a:gd name="T10" fmla="*/ 714 w 1438"/>
                  <a:gd name="T11" fmla="*/ 500 h 1312"/>
                  <a:gd name="T12" fmla="*/ 714 w 1438"/>
                  <a:gd name="T13" fmla="*/ 1293 h 1312"/>
                  <a:gd name="T14" fmla="*/ 1437 w 1438"/>
                  <a:gd name="T15" fmla="*/ 1311 h 1312"/>
                  <a:gd name="T16" fmla="*/ 697 w 1438"/>
                  <a:gd name="T17" fmla="*/ 1311 h 1312"/>
                  <a:gd name="T18" fmla="*/ 697 w 1438"/>
                  <a:gd name="T19" fmla="*/ 511 h 1312"/>
                  <a:gd name="T20" fmla="*/ 0 w 1438"/>
                  <a:gd name="T21" fmla="*/ 140 h 1312"/>
                  <a:gd name="T22" fmla="*/ 0 w 1438"/>
                  <a:gd name="T23" fmla="*/ 0 h 1312"/>
                  <a:gd name="T24" fmla="*/ 1437 w 1438"/>
                  <a:gd name="T25" fmla="*/ 0 h 1312"/>
                  <a:gd name="T26" fmla="*/ 1437 w 1438"/>
                  <a:gd name="T27" fmla="*/ 1311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8" h="1312">
                    <a:moveTo>
                      <a:pt x="714" y="1293"/>
                    </a:moveTo>
                    <a:lnTo>
                      <a:pt x="1419" y="1293"/>
                    </a:lnTo>
                    <a:lnTo>
                      <a:pt x="1419" y="18"/>
                    </a:lnTo>
                    <a:lnTo>
                      <a:pt x="16" y="18"/>
                    </a:lnTo>
                    <a:lnTo>
                      <a:pt x="16" y="129"/>
                    </a:lnTo>
                    <a:lnTo>
                      <a:pt x="714" y="500"/>
                    </a:lnTo>
                    <a:lnTo>
                      <a:pt x="714" y="1293"/>
                    </a:lnTo>
                    <a:close/>
                    <a:moveTo>
                      <a:pt x="1437" y="1311"/>
                    </a:moveTo>
                    <a:lnTo>
                      <a:pt x="697" y="1311"/>
                    </a:lnTo>
                    <a:lnTo>
                      <a:pt x="697" y="511"/>
                    </a:lnTo>
                    <a:lnTo>
                      <a:pt x="0" y="140"/>
                    </a:lnTo>
                    <a:lnTo>
                      <a:pt x="0" y="0"/>
                    </a:lnTo>
                    <a:lnTo>
                      <a:pt x="1437" y="0"/>
                    </a:lnTo>
                    <a:lnTo>
                      <a:pt x="1437" y="131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89">
                <a:extLst>
                  <a:ext uri="{FF2B5EF4-FFF2-40B4-BE49-F238E27FC236}">
                    <a16:creationId xmlns:a16="http://schemas.microsoft.com/office/drawing/2014/main" id="{F3429C45-463F-495B-B35A-F72E274014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646" y="11804787"/>
                <a:ext cx="643612" cy="82413"/>
              </a:xfrm>
              <a:custGeom>
                <a:avLst/>
                <a:gdLst>
                  <a:gd name="T0" fmla="*/ 0 w 722"/>
                  <a:gd name="T1" fmla="*/ 92 h 93"/>
                  <a:gd name="T2" fmla="*/ 721 w 722"/>
                  <a:gd name="T3" fmla="*/ 92 h 93"/>
                  <a:gd name="T4" fmla="*/ 721 w 722"/>
                  <a:gd name="T5" fmla="*/ 0 h 93"/>
                  <a:gd name="T6" fmla="*/ 0 w 722"/>
                  <a:gd name="T7" fmla="*/ 0 h 93"/>
                  <a:gd name="T8" fmla="*/ 0 w 722"/>
                  <a:gd name="T9" fmla="*/ 92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93">
                    <a:moveTo>
                      <a:pt x="0" y="92"/>
                    </a:moveTo>
                    <a:lnTo>
                      <a:pt x="721" y="92"/>
                    </a:lnTo>
                    <a:lnTo>
                      <a:pt x="721" y="0"/>
                    </a:lnTo>
                    <a:lnTo>
                      <a:pt x="0" y="0"/>
                    </a:lnTo>
                    <a:lnTo>
                      <a:pt x="0" y="9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90">
                <a:extLst>
                  <a:ext uri="{FF2B5EF4-FFF2-40B4-BE49-F238E27FC236}">
                    <a16:creationId xmlns:a16="http://schemas.microsoft.com/office/drawing/2014/main" id="{38B00962-F682-45C4-8C45-0F7F8DD25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874" y="11796938"/>
                <a:ext cx="659310" cy="98110"/>
              </a:xfrm>
              <a:custGeom>
                <a:avLst/>
                <a:gdLst>
                  <a:gd name="T0" fmla="*/ 18 w 742"/>
                  <a:gd name="T1" fmla="*/ 92 h 110"/>
                  <a:gd name="T2" fmla="*/ 723 w 742"/>
                  <a:gd name="T3" fmla="*/ 92 h 110"/>
                  <a:gd name="T4" fmla="*/ 723 w 742"/>
                  <a:gd name="T5" fmla="*/ 18 h 110"/>
                  <a:gd name="T6" fmla="*/ 18 w 742"/>
                  <a:gd name="T7" fmla="*/ 18 h 110"/>
                  <a:gd name="T8" fmla="*/ 18 w 742"/>
                  <a:gd name="T9" fmla="*/ 92 h 110"/>
                  <a:gd name="T10" fmla="*/ 741 w 742"/>
                  <a:gd name="T11" fmla="*/ 109 h 110"/>
                  <a:gd name="T12" fmla="*/ 0 w 742"/>
                  <a:gd name="T13" fmla="*/ 109 h 110"/>
                  <a:gd name="T14" fmla="*/ 0 w 742"/>
                  <a:gd name="T15" fmla="*/ 0 h 110"/>
                  <a:gd name="T16" fmla="*/ 741 w 742"/>
                  <a:gd name="T17" fmla="*/ 0 h 110"/>
                  <a:gd name="T18" fmla="*/ 741 w 742"/>
                  <a:gd name="T1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2" h="110">
                    <a:moveTo>
                      <a:pt x="18" y="92"/>
                    </a:moveTo>
                    <a:lnTo>
                      <a:pt x="723" y="92"/>
                    </a:lnTo>
                    <a:lnTo>
                      <a:pt x="723" y="18"/>
                    </a:lnTo>
                    <a:lnTo>
                      <a:pt x="18" y="18"/>
                    </a:lnTo>
                    <a:lnTo>
                      <a:pt x="18" y="92"/>
                    </a:lnTo>
                    <a:close/>
                    <a:moveTo>
                      <a:pt x="741" y="109"/>
                    </a:moveTo>
                    <a:lnTo>
                      <a:pt x="0" y="109"/>
                    </a:lnTo>
                    <a:lnTo>
                      <a:pt x="0" y="0"/>
                    </a:lnTo>
                    <a:lnTo>
                      <a:pt x="741" y="0"/>
                    </a:lnTo>
                    <a:lnTo>
                      <a:pt x="741" y="1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91">
                <a:extLst>
                  <a:ext uri="{FF2B5EF4-FFF2-40B4-BE49-F238E27FC236}">
                    <a16:creationId xmlns:a16="http://schemas.microsoft.com/office/drawing/2014/main" id="{F4EF1DBD-1336-4A4A-9E48-D1BE8F13C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4569" y="11887084"/>
                <a:ext cx="643612" cy="317883"/>
              </a:xfrm>
              <a:custGeom>
                <a:avLst/>
                <a:gdLst>
                  <a:gd name="T0" fmla="*/ 0 w 722"/>
                  <a:gd name="T1" fmla="*/ 357 h 358"/>
                  <a:gd name="T2" fmla="*/ 721 w 722"/>
                  <a:gd name="T3" fmla="*/ 357 h 358"/>
                  <a:gd name="T4" fmla="*/ 721 w 722"/>
                  <a:gd name="T5" fmla="*/ 0 h 358"/>
                  <a:gd name="T6" fmla="*/ 0 w 722"/>
                  <a:gd name="T7" fmla="*/ 0 h 358"/>
                  <a:gd name="T8" fmla="*/ 0 w 722"/>
                  <a:gd name="T9" fmla="*/ 35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358">
                    <a:moveTo>
                      <a:pt x="0" y="357"/>
                    </a:moveTo>
                    <a:lnTo>
                      <a:pt x="721" y="357"/>
                    </a:lnTo>
                    <a:lnTo>
                      <a:pt x="721" y="0"/>
                    </a:lnTo>
                    <a:lnTo>
                      <a:pt x="0" y="0"/>
                    </a:lnTo>
                    <a:lnTo>
                      <a:pt x="0" y="35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92">
                <a:extLst>
                  <a:ext uri="{FF2B5EF4-FFF2-40B4-BE49-F238E27FC236}">
                    <a16:creationId xmlns:a16="http://schemas.microsoft.com/office/drawing/2014/main" id="{25BAD30C-149C-4472-8BF4-0E9E17472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9710" y="10446923"/>
                <a:ext cx="239394" cy="129506"/>
              </a:xfrm>
              <a:custGeom>
                <a:avLst/>
                <a:gdLst>
                  <a:gd name="T0" fmla="*/ 226 w 269"/>
                  <a:gd name="T1" fmla="*/ 0 h 145"/>
                  <a:gd name="T2" fmla="*/ 135 w 269"/>
                  <a:gd name="T3" fmla="*/ 0 h 145"/>
                  <a:gd name="T4" fmla="*/ 43 w 269"/>
                  <a:gd name="T5" fmla="*/ 0 h 145"/>
                  <a:gd name="T6" fmla="*/ 43 w 269"/>
                  <a:gd name="T7" fmla="*/ 0 h 145"/>
                  <a:gd name="T8" fmla="*/ 13 w 269"/>
                  <a:gd name="T9" fmla="*/ 12 h 145"/>
                  <a:gd name="T10" fmla="*/ 13 w 269"/>
                  <a:gd name="T11" fmla="*/ 12 h 145"/>
                  <a:gd name="T12" fmla="*/ 0 w 269"/>
                  <a:gd name="T13" fmla="*/ 42 h 145"/>
                  <a:gd name="T14" fmla="*/ 0 w 269"/>
                  <a:gd name="T15" fmla="*/ 93 h 145"/>
                  <a:gd name="T16" fmla="*/ 0 w 269"/>
                  <a:gd name="T17" fmla="*/ 144 h 145"/>
                  <a:gd name="T18" fmla="*/ 135 w 269"/>
                  <a:gd name="T19" fmla="*/ 144 h 145"/>
                  <a:gd name="T20" fmla="*/ 268 w 269"/>
                  <a:gd name="T21" fmla="*/ 144 h 145"/>
                  <a:gd name="T22" fmla="*/ 268 w 269"/>
                  <a:gd name="T23" fmla="*/ 93 h 145"/>
                  <a:gd name="T24" fmla="*/ 268 w 269"/>
                  <a:gd name="T25" fmla="*/ 42 h 145"/>
                  <a:gd name="T26" fmla="*/ 268 w 269"/>
                  <a:gd name="T27" fmla="*/ 42 h 145"/>
                  <a:gd name="T28" fmla="*/ 256 w 269"/>
                  <a:gd name="T29" fmla="*/ 12 h 145"/>
                  <a:gd name="T30" fmla="*/ 256 w 269"/>
                  <a:gd name="T31" fmla="*/ 12 h 145"/>
                  <a:gd name="T32" fmla="*/ 226 w 269"/>
                  <a:gd name="T33" fmla="*/ 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9" h="145">
                    <a:moveTo>
                      <a:pt x="226" y="0"/>
                    </a:moveTo>
                    <a:lnTo>
                      <a:pt x="135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1" y="4"/>
                      <a:pt x="13" y="12"/>
                    </a:cubicBezTo>
                    <a:lnTo>
                      <a:pt x="13" y="12"/>
                    </a:lnTo>
                    <a:cubicBezTo>
                      <a:pt x="6" y="20"/>
                      <a:pt x="0" y="31"/>
                      <a:pt x="0" y="42"/>
                    </a:cubicBezTo>
                    <a:lnTo>
                      <a:pt x="0" y="93"/>
                    </a:lnTo>
                    <a:lnTo>
                      <a:pt x="0" y="144"/>
                    </a:lnTo>
                    <a:lnTo>
                      <a:pt x="135" y="144"/>
                    </a:lnTo>
                    <a:lnTo>
                      <a:pt x="268" y="144"/>
                    </a:lnTo>
                    <a:lnTo>
                      <a:pt x="268" y="93"/>
                    </a:lnTo>
                    <a:lnTo>
                      <a:pt x="268" y="42"/>
                    </a:lnTo>
                    <a:lnTo>
                      <a:pt x="268" y="42"/>
                    </a:lnTo>
                    <a:cubicBezTo>
                      <a:pt x="268" y="31"/>
                      <a:pt x="263" y="20"/>
                      <a:pt x="256" y="12"/>
                    </a:cubicBezTo>
                    <a:lnTo>
                      <a:pt x="256" y="12"/>
                    </a:lnTo>
                    <a:cubicBezTo>
                      <a:pt x="248" y="4"/>
                      <a:pt x="237" y="0"/>
                      <a:pt x="22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93">
                <a:extLst>
                  <a:ext uri="{FF2B5EF4-FFF2-40B4-BE49-F238E27FC236}">
                    <a16:creationId xmlns:a16="http://schemas.microsoft.com/office/drawing/2014/main" id="{07C8F575-4DC7-4244-B968-1C048B7A6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1861" y="10439074"/>
                <a:ext cx="255091" cy="145204"/>
              </a:xfrm>
              <a:custGeom>
                <a:avLst/>
                <a:gdLst>
                  <a:gd name="T0" fmla="*/ 17 w 286"/>
                  <a:gd name="T1" fmla="*/ 144 h 162"/>
                  <a:gd name="T2" fmla="*/ 268 w 286"/>
                  <a:gd name="T3" fmla="*/ 144 h 162"/>
                  <a:gd name="T4" fmla="*/ 268 w 286"/>
                  <a:gd name="T5" fmla="*/ 51 h 162"/>
                  <a:gd name="T6" fmla="*/ 268 w 286"/>
                  <a:gd name="T7" fmla="*/ 51 h 162"/>
                  <a:gd name="T8" fmla="*/ 257 w 286"/>
                  <a:gd name="T9" fmla="*/ 27 h 162"/>
                  <a:gd name="T10" fmla="*/ 257 w 286"/>
                  <a:gd name="T11" fmla="*/ 27 h 162"/>
                  <a:gd name="T12" fmla="*/ 234 w 286"/>
                  <a:gd name="T13" fmla="*/ 17 h 162"/>
                  <a:gd name="T14" fmla="*/ 51 w 286"/>
                  <a:gd name="T15" fmla="*/ 17 h 162"/>
                  <a:gd name="T16" fmla="*/ 51 w 286"/>
                  <a:gd name="T17" fmla="*/ 17 h 162"/>
                  <a:gd name="T18" fmla="*/ 27 w 286"/>
                  <a:gd name="T19" fmla="*/ 27 h 162"/>
                  <a:gd name="T20" fmla="*/ 27 w 286"/>
                  <a:gd name="T21" fmla="*/ 27 h 162"/>
                  <a:gd name="T22" fmla="*/ 17 w 286"/>
                  <a:gd name="T23" fmla="*/ 51 h 162"/>
                  <a:gd name="T24" fmla="*/ 17 w 286"/>
                  <a:gd name="T25" fmla="*/ 144 h 162"/>
                  <a:gd name="T26" fmla="*/ 285 w 286"/>
                  <a:gd name="T27" fmla="*/ 161 h 162"/>
                  <a:gd name="T28" fmla="*/ 0 w 286"/>
                  <a:gd name="T29" fmla="*/ 161 h 162"/>
                  <a:gd name="T30" fmla="*/ 0 w 286"/>
                  <a:gd name="T31" fmla="*/ 51 h 162"/>
                  <a:gd name="T32" fmla="*/ 0 w 286"/>
                  <a:gd name="T33" fmla="*/ 51 h 162"/>
                  <a:gd name="T34" fmla="*/ 15 w 286"/>
                  <a:gd name="T35" fmla="*/ 15 h 162"/>
                  <a:gd name="T36" fmla="*/ 15 w 286"/>
                  <a:gd name="T37" fmla="*/ 15 h 162"/>
                  <a:gd name="T38" fmla="*/ 51 w 286"/>
                  <a:gd name="T39" fmla="*/ 0 h 162"/>
                  <a:gd name="T40" fmla="*/ 234 w 286"/>
                  <a:gd name="T41" fmla="*/ 0 h 162"/>
                  <a:gd name="T42" fmla="*/ 234 w 286"/>
                  <a:gd name="T43" fmla="*/ 0 h 162"/>
                  <a:gd name="T44" fmla="*/ 270 w 286"/>
                  <a:gd name="T45" fmla="*/ 15 h 162"/>
                  <a:gd name="T46" fmla="*/ 270 w 286"/>
                  <a:gd name="T47" fmla="*/ 15 h 162"/>
                  <a:gd name="T48" fmla="*/ 285 w 286"/>
                  <a:gd name="T49" fmla="*/ 51 h 162"/>
                  <a:gd name="T50" fmla="*/ 285 w 286"/>
                  <a:gd name="T5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6" h="162">
                    <a:moveTo>
                      <a:pt x="17" y="144"/>
                    </a:moveTo>
                    <a:lnTo>
                      <a:pt x="268" y="144"/>
                    </a:lnTo>
                    <a:lnTo>
                      <a:pt x="268" y="51"/>
                    </a:lnTo>
                    <a:lnTo>
                      <a:pt x="268" y="51"/>
                    </a:lnTo>
                    <a:cubicBezTo>
                      <a:pt x="268" y="42"/>
                      <a:pt x="264" y="34"/>
                      <a:pt x="257" y="27"/>
                    </a:cubicBezTo>
                    <a:lnTo>
                      <a:pt x="257" y="27"/>
                    </a:lnTo>
                    <a:cubicBezTo>
                      <a:pt x="251" y="21"/>
                      <a:pt x="243" y="17"/>
                      <a:pt x="234" y="17"/>
                    </a:cubicBezTo>
                    <a:lnTo>
                      <a:pt x="51" y="17"/>
                    </a:lnTo>
                    <a:lnTo>
                      <a:pt x="51" y="17"/>
                    </a:lnTo>
                    <a:cubicBezTo>
                      <a:pt x="42" y="17"/>
                      <a:pt x="33" y="21"/>
                      <a:pt x="27" y="27"/>
                    </a:cubicBezTo>
                    <a:lnTo>
                      <a:pt x="27" y="27"/>
                    </a:lnTo>
                    <a:cubicBezTo>
                      <a:pt x="20" y="34"/>
                      <a:pt x="17" y="42"/>
                      <a:pt x="17" y="51"/>
                    </a:cubicBezTo>
                    <a:lnTo>
                      <a:pt x="17" y="144"/>
                    </a:lnTo>
                    <a:close/>
                    <a:moveTo>
                      <a:pt x="285" y="161"/>
                    </a:moveTo>
                    <a:lnTo>
                      <a:pt x="0" y="161"/>
                    </a:ln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4"/>
                      <a:pt x="15" y="15"/>
                    </a:cubicBezTo>
                    <a:lnTo>
                      <a:pt x="15" y="15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234" y="0"/>
                    </a:lnTo>
                    <a:lnTo>
                      <a:pt x="234" y="0"/>
                    </a:lnTo>
                    <a:cubicBezTo>
                      <a:pt x="247" y="0"/>
                      <a:pt x="260" y="5"/>
                      <a:pt x="270" y="15"/>
                    </a:cubicBezTo>
                    <a:lnTo>
                      <a:pt x="270" y="15"/>
                    </a:lnTo>
                    <a:cubicBezTo>
                      <a:pt x="280" y="24"/>
                      <a:pt x="285" y="37"/>
                      <a:pt x="285" y="51"/>
                    </a:cubicBezTo>
                    <a:lnTo>
                      <a:pt x="285" y="16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94">
                <a:extLst>
                  <a:ext uri="{FF2B5EF4-FFF2-40B4-BE49-F238E27FC236}">
                    <a16:creationId xmlns:a16="http://schemas.microsoft.com/office/drawing/2014/main" id="{1AD87C6A-B2A9-4C46-A17A-C133AB25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4718" y="10023081"/>
                <a:ext cx="435617" cy="227619"/>
              </a:xfrm>
              <a:custGeom>
                <a:avLst/>
                <a:gdLst>
                  <a:gd name="T0" fmla="*/ 489 w 490"/>
                  <a:gd name="T1" fmla="*/ 253 h 254"/>
                  <a:gd name="T2" fmla="*/ 245 w 490"/>
                  <a:gd name="T3" fmla="*/ 253 h 254"/>
                  <a:gd name="T4" fmla="*/ 0 w 490"/>
                  <a:gd name="T5" fmla="*/ 253 h 254"/>
                  <a:gd name="T6" fmla="*/ 0 w 490"/>
                  <a:gd name="T7" fmla="*/ 148 h 254"/>
                  <a:gd name="T8" fmla="*/ 0 w 490"/>
                  <a:gd name="T9" fmla="*/ 43 h 254"/>
                  <a:gd name="T10" fmla="*/ 0 w 490"/>
                  <a:gd name="T11" fmla="*/ 43 h 254"/>
                  <a:gd name="T12" fmla="*/ 12 w 490"/>
                  <a:gd name="T13" fmla="*/ 13 h 254"/>
                  <a:gd name="T14" fmla="*/ 12 w 490"/>
                  <a:gd name="T15" fmla="*/ 13 h 254"/>
                  <a:gd name="T16" fmla="*/ 42 w 490"/>
                  <a:gd name="T17" fmla="*/ 0 h 254"/>
                  <a:gd name="T18" fmla="*/ 266 w 490"/>
                  <a:gd name="T19" fmla="*/ 0 h 254"/>
                  <a:gd name="T20" fmla="*/ 489 w 490"/>
                  <a:gd name="T21" fmla="*/ 0 h 254"/>
                  <a:gd name="T22" fmla="*/ 489 w 490"/>
                  <a:gd name="T23" fmla="*/ 127 h 254"/>
                  <a:gd name="T24" fmla="*/ 489 w 490"/>
                  <a:gd name="T25" fmla="*/ 25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0" h="254">
                    <a:moveTo>
                      <a:pt x="489" y="253"/>
                    </a:moveTo>
                    <a:lnTo>
                      <a:pt x="245" y="253"/>
                    </a:lnTo>
                    <a:lnTo>
                      <a:pt x="0" y="253"/>
                    </a:lnTo>
                    <a:lnTo>
                      <a:pt x="0" y="148"/>
                    </a:lnTo>
                    <a:lnTo>
                      <a:pt x="0" y="43"/>
                    </a:lnTo>
                    <a:lnTo>
                      <a:pt x="0" y="43"/>
                    </a:lnTo>
                    <a:cubicBezTo>
                      <a:pt x="0" y="31"/>
                      <a:pt x="4" y="21"/>
                      <a:pt x="12" y="13"/>
                    </a:cubicBezTo>
                    <a:lnTo>
                      <a:pt x="12" y="13"/>
                    </a:lnTo>
                    <a:cubicBezTo>
                      <a:pt x="19" y="5"/>
                      <a:pt x="31" y="0"/>
                      <a:pt x="42" y="0"/>
                    </a:cubicBezTo>
                    <a:lnTo>
                      <a:pt x="266" y="0"/>
                    </a:lnTo>
                    <a:lnTo>
                      <a:pt x="489" y="0"/>
                    </a:lnTo>
                    <a:lnTo>
                      <a:pt x="489" y="127"/>
                    </a:lnTo>
                    <a:lnTo>
                      <a:pt x="489" y="2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95">
                <a:extLst>
                  <a:ext uri="{FF2B5EF4-FFF2-40B4-BE49-F238E27FC236}">
                    <a16:creationId xmlns:a16="http://schemas.microsoft.com/office/drawing/2014/main" id="{48B86E2C-47DE-4683-BAEF-29AFC3541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6869" y="10015232"/>
                <a:ext cx="451315" cy="239391"/>
              </a:xfrm>
              <a:custGeom>
                <a:avLst/>
                <a:gdLst>
                  <a:gd name="T0" fmla="*/ 17 w 509"/>
                  <a:gd name="T1" fmla="*/ 253 h 271"/>
                  <a:gd name="T2" fmla="*/ 490 w 509"/>
                  <a:gd name="T3" fmla="*/ 253 h 271"/>
                  <a:gd name="T4" fmla="*/ 490 w 509"/>
                  <a:gd name="T5" fmla="*/ 17 h 271"/>
                  <a:gd name="T6" fmla="*/ 51 w 509"/>
                  <a:gd name="T7" fmla="*/ 17 h 271"/>
                  <a:gd name="T8" fmla="*/ 51 w 509"/>
                  <a:gd name="T9" fmla="*/ 17 h 271"/>
                  <a:gd name="T10" fmla="*/ 28 w 509"/>
                  <a:gd name="T11" fmla="*/ 27 h 271"/>
                  <a:gd name="T12" fmla="*/ 28 w 509"/>
                  <a:gd name="T13" fmla="*/ 27 h 271"/>
                  <a:gd name="T14" fmla="*/ 17 w 509"/>
                  <a:gd name="T15" fmla="*/ 51 h 271"/>
                  <a:gd name="T16" fmla="*/ 17 w 509"/>
                  <a:gd name="T17" fmla="*/ 253 h 271"/>
                  <a:gd name="T18" fmla="*/ 508 w 509"/>
                  <a:gd name="T19" fmla="*/ 270 h 271"/>
                  <a:gd name="T20" fmla="*/ 0 w 509"/>
                  <a:gd name="T21" fmla="*/ 270 h 271"/>
                  <a:gd name="T22" fmla="*/ 0 w 509"/>
                  <a:gd name="T23" fmla="*/ 51 h 271"/>
                  <a:gd name="T24" fmla="*/ 0 w 509"/>
                  <a:gd name="T25" fmla="*/ 51 h 271"/>
                  <a:gd name="T26" fmla="*/ 15 w 509"/>
                  <a:gd name="T27" fmla="*/ 15 h 271"/>
                  <a:gd name="T28" fmla="*/ 15 w 509"/>
                  <a:gd name="T29" fmla="*/ 15 h 271"/>
                  <a:gd name="T30" fmla="*/ 51 w 509"/>
                  <a:gd name="T31" fmla="*/ 0 h 271"/>
                  <a:gd name="T32" fmla="*/ 508 w 509"/>
                  <a:gd name="T33" fmla="*/ 0 h 271"/>
                  <a:gd name="T34" fmla="*/ 508 w 509"/>
                  <a:gd name="T35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9" h="271">
                    <a:moveTo>
                      <a:pt x="17" y="253"/>
                    </a:moveTo>
                    <a:lnTo>
                      <a:pt x="490" y="253"/>
                    </a:lnTo>
                    <a:lnTo>
                      <a:pt x="490" y="17"/>
                    </a:lnTo>
                    <a:lnTo>
                      <a:pt x="51" y="17"/>
                    </a:lnTo>
                    <a:lnTo>
                      <a:pt x="51" y="17"/>
                    </a:lnTo>
                    <a:cubicBezTo>
                      <a:pt x="42" y="17"/>
                      <a:pt x="34" y="20"/>
                      <a:pt x="28" y="27"/>
                    </a:cubicBezTo>
                    <a:lnTo>
                      <a:pt x="28" y="27"/>
                    </a:lnTo>
                    <a:cubicBezTo>
                      <a:pt x="21" y="33"/>
                      <a:pt x="17" y="41"/>
                      <a:pt x="17" y="51"/>
                    </a:cubicBezTo>
                    <a:lnTo>
                      <a:pt x="17" y="253"/>
                    </a:lnTo>
                    <a:close/>
                    <a:moveTo>
                      <a:pt x="508" y="270"/>
                    </a:moveTo>
                    <a:lnTo>
                      <a:pt x="0" y="270"/>
                    </a:ln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4"/>
                      <a:pt x="15" y="15"/>
                    </a:cubicBezTo>
                    <a:lnTo>
                      <a:pt x="15" y="15"/>
                    </a:lnTo>
                    <a:cubicBezTo>
                      <a:pt x="25" y="5"/>
                      <a:pt x="38" y="0"/>
                      <a:pt x="51" y="0"/>
                    </a:cubicBezTo>
                    <a:lnTo>
                      <a:pt x="508" y="0"/>
                    </a:lnTo>
                    <a:lnTo>
                      <a:pt x="508" y="2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96">
                <a:extLst>
                  <a:ext uri="{FF2B5EF4-FFF2-40B4-BE49-F238E27FC236}">
                    <a16:creationId xmlns:a16="http://schemas.microsoft.com/office/drawing/2014/main" id="{2D185BD7-5E0D-4F2A-A7B8-C6E899FE5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5243" y="9838630"/>
                <a:ext cx="255091" cy="184451"/>
              </a:xfrm>
              <a:custGeom>
                <a:avLst/>
                <a:gdLst>
                  <a:gd name="T0" fmla="*/ 245 w 288"/>
                  <a:gd name="T1" fmla="*/ 0 h 207"/>
                  <a:gd name="T2" fmla="*/ 144 w 288"/>
                  <a:gd name="T3" fmla="*/ 0 h 207"/>
                  <a:gd name="T4" fmla="*/ 43 w 288"/>
                  <a:gd name="T5" fmla="*/ 0 h 207"/>
                  <a:gd name="T6" fmla="*/ 43 w 288"/>
                  <a:gd name="T7" fmla="*/ 0 h 207"/>
                  <a:gd name="T8" fmla="*/ 13 w 288"/>
                  <a:gd name="T9" fmla="*/ 12 h 207"/>
                  <a:gd name="T10" fmla="*/ 13 w 288"/>
                  <a:gd name="T11" fmla="*/ 12 h 207"/>
                  <a:gd name="T12" fmla="*/ 0 w 288"/>
                  <a:gd name="T13" fmla="*/ 42 h 207"/>
                  <a:gd name="T14" fmla="*/ 0 w 288"/>
                  <a:gd name="T15" fmla="*/ 124 h 207"/>
                  <a:gd name="T16" fmla="*/ 0 w 288"/>
                  <a:gd name="T17" fmla="*/ 206 h 207"/>
                  <a:gd name="T18" fmla="*/ 144 w 288"/>
                  <a:gd name="T19" fmla="*/ 206 h 207"/>
                  <a:gd name="T20" fmla="*/ 287 w 288"/>
                  <a:gd name="T21" fmla="*/ 206 h 207"/>
                  <a:gd name="T22" fmla="*/ 287 w 288"/>
                  <a:gd name="T23" fmla="*/ 124 h 207"/>
                  <a:gd name="T24" fmla="*/ 287 w 288"/>
                  <a:gd name="T25" fmla="*/ 42 h 207"/>
                  <a:gd name="T26" fmla="*/ 287 w 288"/>
                  <a:gd name="T27" fmla="*/ 42 h 207"/>
                  <a:gd name="T28" fmla="*/ 276 w 288"/>
                  <a:gd name="T29" fmla="*/ 12 h 207"/>
                  <a:gd name="T30" fmla="*/ 276 w 288"/>
                  <a:gd name="T31" fmla="*/ 12 h 207"/>
                  <a:gd name="T32" fmla="*/ 245 w 288"/>
                  <a:gd name="T33" fmla="*/ 0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88" h="207">
                    <a:moveTo>
                      <a:pt x="245" y="0"/>
                    </a:moveTo>
                    <a:lnTo>
                      <a:pt x="144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0" y="4"/>
                      <a:pt x="13" y="12"/>
                    </a:cubicBezTo>
                    <a:lnTo>
                      <a:pt x="13" y="12"/>
                    </a:lnTo>
                    <a:cubicBezTo>
                      <a:pt x="5" y="19"/>
                      <a:pt x="0" y="31"/>
                      <a:pt x="0" y="42"/>
                    </a:cubicBezTo>
                    <a:lnTo>
                      <a:pt x="0" y="124"/>
                    </a:lnTo>
                    <a:lnTo>
                      <a:pt x="0" y="206"/>
                    </a:lnTo>
                    <a:lnTo>
                      <a:pt x="144" y="206"/>
                    </a:lnTo>
                    <a:lnTo>
                      <a:pt x="287" y="206"/>
                    </a:lnTo>
                    <a:lnTo>
                      <a:pt x="287" y="124"/>
                    </a:lnTo>
                    <a:lnTo>
                      <a:pt x="287" y="42"/>
                    </a:lnTo>
                    <a:lnTo>
                      <a:pt x="287" y="42"/>
                    </a:lnTo>
                    <a:cubicBezTo>
                      <a:pt x="287" y="31"/>
                      <a:pt x="283" y="19"/>
                      <a:pt x="276" y="12"/>
                    </a:cubicBezTo>
                    <a:lnTo>
                      <a:pt x="276" y="12"/>
                    </a:lnTo>
                    <a:cubicBezTo>
                      <a:pt x="268" y="4"/>
                      <a:pt x="257" y="0"/>
                      <a:pt x="24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97">
                <a:extLst>
                  <a:ext uri="{FF2B5EF4-FFF2-40B4-BE49-F238E27FC236}">
                    <a16:creationId xmlns:a16="http://schemas.microsoft.com/office/drawing/2014/main" id="{F5521071-D06C-4BB9-BB51-A4EC0A398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394" y="9830781"/>
                <a:ext cx="274712" cy="200149"/>
              </a:xfrm>
              <a:custGeom>
                <a:avLst/>
                <a:gdLst>
                  <a:gd name="T0" fmla="*/ 17 w 307"/>
                  <a:gd name="T1" fmla="*/ 207 h 225"/>
                  <a:gd name="T2" fmla="*/ 288 w 307"/>
                  <a:gd name="T3" fmla="*/ 207 h 225"/>
                  <a:gd name="T4" fmla="*/ 288 w 307"/>
                  <a:gd name="T5" fmla="*/ 51 h 225"/>
                  <a:gd name="T6" fmla="*/ 288 w 307"/>
                  <a:gd name="T7" fmla="*/ 51 h 225"/>
                  <a:gd name="T8" fmla="*/ 279 w 307"/>
                  <a:gd name="T9" fmla="*/ 27 h 225"/>
                  <a:gd name="T10" fmla="*/ 279 w 307"/>
                  <a:gd name="T11" fmla="*/ 27 h 225"/>
                  <a:gd name="T12" fmla="*/ 254 w 307"/>
                  <a:gd name="T13" fmla="*/ 17 h 225"/>
                  <a:gd name="T14" fmla="*/ 52 w 307"/>
                  <a:gd name="T15" fmla="*/ 17 h 225"/>
                  <a:gd name="T16" fmla="*/ 52 w 307"/>
                  <a:gd name="T17" fmla="*/ 17 h 225"/>
                  <a:gd name="T18" fmla="*/ 28 w 307"/>
                  <a:gd name="T19" fmla="*/ 27 h 225"/>
                  <a:gd name="T20" fmla="*/ 28 w 307"/>
                  <a:gd name="T21" fmla="*/ 27 h 225"/>
                  <a:gd name="T22" fmla="*/ 17 w 307"/>
                  <a:gd name="T23" fmla="*/ 51 h 225"/>
                  <a:gd name="T24" fmla="*/ 17 w 307"/>
                  <a:gd name="T25" fmla="*/ 207 h 225"/>
                  <a:gd name="T26" fmla="*/ 306 w 307"/>
                  <a:gd name="T27" fmla="*/ 224 h 225"/>
                  <a:gd name="T28" fmla="*/ 0 w 307"/>
                  <a:gd name="T29" fmla="*/ 224 h 225"/>
                  <a:gd name="T30" fmla="*/ 0 w 307"/>
                  <a:gd name="T31" fmla="*/ 51 h 225"/>
                  <a:gd name="T32" fmla="*/ 0 w 307"/>
                  <a:gd name="T33" fmla="*/ 51 h 225"/>
                  <a:gd name="T34" fmla="*/ 16 w 307"/>
                  <a:gd name="T35" fmla="*/ 15 h 225"/>
                  <a:gd name="T36" fmla="*/ 16 w 307"/>
                  <a:gd name="T37" fmla="*/ 15 h 225"/>
                  <a:gd name="T38" fmla="*/ 52 w 307"/>
                  <a:gd name="T39" fmla="*/ 0 h 225"/>
                  <a:gd name="T40" fmla="*/ 254 w 307"/>
                  <a:gd name="T41" fmla="*/ 0 h 225"/>
                  <a:gd name="T42" fmla="*/ 254 w 307"/>
                  <a:gd name="T43" fmla="*/ 0 h 225"/>
                  <a:gd name="T44" fmla="*/ 290 w 307"/>
                  <a:gd name="T45" fmla="*/ 15 h 225"/>
                  <a:gd name="T46" fmla="*/ 290 w 307"/>
                  <a:gd name="T47" fmla="*/ 15 h 225"/>
                  <a:gd name="T48" fmla="*/ 306 w 307"/>
                  <a:gd name="T49" fmla="*/ 51 h 225"/>
                  <a:gd name="T50" fmla="*/ 306 w 307"/>
                  <a:gd name="T51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7" h="225">
                    <a:moveTo>
                      <a:pt x="17" y="207"/>
                    </a:moveTo>
                    <a:lnTo>
                      <a:pt x="288" y="207"/>
                    </a:lnTo>
                    <a:lnTo>
                      <a:pt x="288" y="51"/>
                    </a:lnTo>
                    <a:lnTo>
                      <a:pt x="288" y="51"/>
                    </a:lnTo>
                    <a:cubicBezTo>
                      <a:pt x="288" y="42"/>
                      <a:pt x="285" y="34"/>
                      <a:pt x="279" y="27"/>
                    </a:cubicBezTo>
                    <a:lnTo>
                      <a:pt x="279" y="27"/>
                    </a:lnTo>
                    <a:cubicBezTo>
                      <a:pt x="272" y="21"/>
                      <a:pt x="263" y="17"/>
                      <a:pt x="254" y="17"/>
                    </a:cubicBezTo>
                    <a:lnTo>
                      <a:pt x="52" y="17"/>
                    </a:lnTo>
                    <a:lnTo>
                      <a:pt x="52" y="17"/>
                    </a:lnTo>
                    <a:cubicBezTo>
                      <a:pt x="42" y="17"/>
                      <a:pt x="34" y="21"/>
                      <a:pt x="28" y="27"/>
                    </a:cubicBezTo>
                    <a:lnTo>
                      <a:pt x="28" y="27"/>
                    </a:lnTo>
                    <a:cubicBezTo>
                      <a:pt x="21" y="34"/>
                      <a:pt x="17" y="42"/>
                      <a:pt x="17" y="51"/>
                    </a:cubicBezTo>
                    <a:lnTo>
                      <a:pt x="17" y="207"/>
                    </a:lnTo>
                    <a:close/>
                    <a:moveTo>
                      <a:pt x="306" y="224"/>
                    </a:moveTo>
                    <a:lnTo>
                      <a:pt x="0" y="224"/>
                    </a:ln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4"/>
                      <a:pt x="16" y="15"/>
                    </a:cubicBezTo>
                    <a:lnTo>
                      <a:pt x="16" y="15"/>
                    </a:lnTo>
                    <a:cubicBezTo>
                      <a:pt x="25" y="5"/>
                      <a:pt x="38" y="0"/>
                      <a:pt x="52" y="0"/>
                    </a:cubicBezTo>
                    <a:lnTo>
                      <a:pt x="254" y="0"/>
                    </a:lnTo>
                    <a:lnTo>
                      <a:pt x="254" y="0"/>
                    </a:lnTo>
                    <a:cubicBezTo>
                      <a:pt x="268" y="0"/>
                      <a:pt x="281" y="5"/>
                      <a:pt x="290" y="15"/>
                    </a:cubicBezTo>
                    <a:lnTo>
                      <a:pt x="290" y="15"/>
                    </a:lnTo>
                    <a:cubicBezTo>
                      <a:pt x="300" y="24"/>
                      <a:pt x="306" y="37"/>
                      <a:pt x="306" y="51"/>
                    </a:cubicBezTo>
                    <a:lnTo>
                      <a:pt x="306" y="2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98">
                <a:extLst>
                  <a:ext uri="{FF2B5EF4-FFF2-40B4-BE49-F238E27FC236}">
                    <a16:creationId xmlns:a16="http://schemas.microsoft.com/office/drawing/2014/main" id="{CE42B34E-AC0F-4B9C-9566-64F6FA132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8675" y="9351996"/>
                <a:ext cx="19624" cy="486634"/>
              </a:xfrm>
              <a:custGeom>
                <a:avLst/>
                <a:gdLst>
                  <a:gd name="T0" fmla="*/ 19 w 20"/>
                  <a:gd name="T1" fmla="*/ 548 h 549"/>
                  <a:gd name="T2" fmla="*/ 0 w 20"/>
                  <a:gd name="T3" fmla="*/ 548 h 549"/>
                  <a:gd name="T4" fmla="*/ 0 w 20"/>
                  <a:gd name="T5" fmla="*/ 0 h 549"/>
                  <a:gd name="T6" fmla="*/ 19 w 20"/>
                  <a:gd name="T7" fmla="*/ 0 h 549"/>
                  <a:gd name="T8" fmla="*/ 19 w 20"/>
                  <a:gd name="T9" fmla="*/ 54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549">
                    <a:moveTo>
                      <a:pt x="19" y="548"/>
                    </a:moveTo>
                    <a:lnTo>
                      <a:pt x="0" y="548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54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99">
                <a:extLst>
                  <a:ext uri="{FF2B5EF4-FFF2-40B4-BE49-F238E27FC236}">
                    <a16:creationId xmlns:a16="http://schemas.microsoft.com/office/drawing/2014/main" id="{BF4B27C7-D581-4EF4-8CEC-3F7AE729A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8265" y="10788350"/>
                <a:ext cx="180525" cy="298259"/>
              </a:xfrm>
              <a:custGeom>
                <a:avLst/>
                <a:gdLst>
                  <a:gd name="T0" fmla="*/ 72 w 202"/>
                  <a:gd name="T1" fmla="*/ 16 h 333"/>
                  <a:gd name="T2" fmla="*/ 72 w 202"/>
                  <a:gd name="T3" fmla="*/ 16 h 333"/>
                  <a:gd name="T4" fmla="*/ 33 w 202"/>
                  <a:gd name="T5" fmla="*/ 33 h 333"/>
                  <a:gd name="T6" fmla="*/ 33 w 202"/>
                  <a:gd name="T7" fmla="*/ 33 h 333"/>
                  <a:gd name="T8" fmla="*/ 17 w 202"/>
                  <a:gd name="T9" fmla="*/ 72 h 333"/>
                  <a:gd name="T10" fmla="*/ 17 w 202"/>
                  <a:gd name="T11" fmla="*/ 260 h 333"/>
                  <a:gd name="T12" fmla="*/ 17 w 202"/>
                  <a:gd name="T13" fmla="*/ 260 h 333"/>
                  <a:gd name="T14" fmla="*/ 33 w 202"/>
                  <a:gd name="T15" fmla="*/ 298 h 333"/>
                  <a:gd name="T16" fmla="*/ 33 w 202"/>
                  <a:gd name="T17" fmla="*/ 298 h 333"/>
                  <a:gd name="T18" fmla="*/ 72 w 202"/>
                  <a:gd name="T19" fmla="*/ 315 h 333"/>
                  <a:gd name="T20" fmla="*/ 129 w 202"/>
                  <a:gd name="T21" fmla="*/ 315 h 333"/>
                  <a:gd name="T22" fmla="*/ 129 w 202"/>
                  <a:gd name="T23" fmla="*/ 315 h 333"/>
                  <a:gd name="T24" fmla="*/ 168 w 202"/>
                  <a:gd name="T25" fmla="*/ 298 h 333"/>
                  <a:gd name="T26" fmla="*/ 168 w 202"/>
                  <a:gd name="T27" fmla="*/ 298 h 333"/>
                  <a:gd name="T28" fmla="*/ 184 w 202"/>
                  <a:gd name="T29" fmla="*/ 260 h 333"/>
                  <a:gd name="T30" fmla="*/ 184 w 202"/>
                  <a:gd name="T31" fmla="*/ 72 h 333"/>
                  <a:gd name="T32" fmla="*/ 184 w 202"/>
                  <a:gd name="T33" fmla="*/ 72 h 333"/>
                  <a:gd name="T34" fmla="*/ 168 w 202"/>
                  <a:gd name="T35" fmla="*/ 33 h 333"/>
                  <a:gd name="T36" fmla="*/ 168 w 202"/>
                  <a:gd name="T37" fmla="*/ 33 h 333"/>
                  <a:gd name="T38" fmla="*/ 129 w 202"/>
                  <a:gd name="T39" fmla="*/ 16 h 333"/>
                  <a:gd name="T40" fmla="*/ 72 w 202"/>
                  <a:gd name="T41" fmla="*/ 16 h 333"/>
                  <a:gd name="T42" fmla="*/ 129 w 202"/>
                  <a:gd name="T43" fmla="*/ 332 h 333"/>
                  <a:gd name="T44" fmla="*/ 72 w 202"/>
                  <a:gd name="T45" fmla="*/ 332 h 333"/>
                  <a:gd name="T46" fmla="*/ 72 w 202"/>
                  <a:gd name="T47" fmla="*/ 332 h 333"/>
                  <a:gd name="T48" fmla="*/ 21 w 202"/>
                  <a:gd name="T49" fmla="*/ 310 h 333"/>
                  <a:gd name="T50" fmla="*/ 21 w 202"/>
                  <a:gd name="T51" fmla="*/ 310 h 333"/>
                  <a:gd name="T52" fmla="*/ 0 w 202"/>
                  <a:gd name="T53" fmla="*/ 260 h 333"/>
                  <a:gd name="T54" fmla="*/ 0 w 202"/>
                  <a:gd name="T55" fmla="*/ 72 h 333"/>
                  <a:gd name="T56" fmla="*/ 0 w 202"/>
                  <a:gd name="T57" fmla="*/ 72 h 333"/>
                  <a:gd name="T58" fmla="*/ 21 w 202"/>
                  <a:gd name="T59" fmla="*/ 21 h 333"/>
                  <a:gd name="T60" fmla="*/ 21 w 202"/>
                  <a:gd name="T61" fmla="*/ 21 h 333"/>
                  <a:gd name="T62" fmla="*/ 72 w 202"/>
                  <a:gd name="T63" fmla="*/ 0 h 333"/>
                  <a:gd name="T64" fmla="*/ 129 w 202"/>
                  <a:gd name="T65" fmla="*/ 0 h 333"/>
                  <a:gd name="T66" fmla="*/ 129 w 202"/>
                  <a:gd name="T67" fmla="*/ 0 h 333"/>
                  <a:gd name="T68" fmla="*/ 180 w 202"/>
                  <a:gd name="T69" fmla="*/ 21 h 333"/>
                  <a:gd name="T70" fmla="*/ 180 w 202"/>
                  <a:gd name="T71" fmla="*/ 21 h 333"/>
                  <a:gd name="T72" fmla="*/ 201 w 202"/>
                  <a:gd name="T73" fmla="*/ 72 h 333"/>
                  <a:gd name="T74" fmla="*/ 201 w 202"/>
                  <a:gd name="T75" fmla="*/ 260 h 333"/>
                  <a:gd name="T76" fmla="*/ 201 w 202"/>
                  <a:gd name="T77" fmla="*/ 260 h 333"/>
                  <a:gd name="T78" fmla="*/ 180 w 202"/>
                  <a:gd name="T79" fmla="*/ 310 h 333"/>
                  <a:gd name="T80" fmla="*/ 180 w 202"/>
                  <a:gd name="T81" fmla="*/ 310 h 333"/>
                  <a:gd name="T82" fmla="*/ 129 w 202"/>
                  <a:gd name="T83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333">
                    <a:moveTo>
                      <a:pt x="72" y="16"/>
                    </a:moveTo>
                    <a:lnTo>
                      <a:pt x="72" y="16"/>
                    </a:lnTo>
                    <a:cubicBezTo>
                      <a:pt x="57" y="16"/>
                      <a:pt x="44" y="23"/>
                      <a:pt x="33" y="33"/>
                    </a:cubicBezTo>
                    <a:lnTo>
                      <a:pt x="33" y="33"/>
                    </a:lnTo>
                    <a:cubicBezTo>
                      <a:pt x="23" y="43"/>
                      <a:pt x="17" y="57"/>
                      <a:pt x="17" y="72"/>
                    </a:cubicBezTo>
                    <a:lnTo>
                      <a:pt x="17" y="260"/>
                    </a:lnTo>
                    <a:lnTo>
                      <a:pt x="17" y="260"/>
                    </a:lnTo>
                    <a:cubicBezTo>
                      <a:pt x="17" y="275"/>
                      <a:pt x="23" y="288"/>
                      <a:pt x="33" y="298"/>
                    </a:cubicBezTo>
                    <a:lnTo>
                      <a:pt x="33" y="298"/>
                    </a:lnTo>
                    <a:cubicBezTo>
                      <a:pt x="44" y="309"/>
                      <a:pt x="57" y="315"/>
                      <a:pt x="72" y="315"/>
                    </a:cubicBezTo>
                    <a:lnTo>
                      <a:pt x="129" y="315"/>
                    </a:lnTo>
                    <a:lnTo>
                      <a:pt x="129" y="315"/>
                    </a:lnTo>
                    <a:cubicBezTo>
                      <a:pt x="144" y="315"/>
                      <a:pt x="158" y="309"/>
                      <a:pt x="168" y="298"/>
                    </a:cubicBezTo>
                    <a:lnTo>
                      <a:pt x="168" y="298"/>
                    </a:lnTo>
                    <a:cubicBezTo>
                      <a:pt x="178" y="288"/>
                      <a:pt x="184" y="275"/>
                      <a:pt x="184" y="260"/>
                    </a:cubicBezTo>
                    <a:lnTo>
                      <a:pt x="184" y="72"/>
                    </a:lnTo>
                    <a:lnTo>
                      <a:pt x="184" y="72"/>
                    </a:lnTo>
                    <a:cubicBezTo>
                      <a:pt x="184" y="57"/>
                      <a:pt x="178" y="43"/>
                      <a:pt x="168" y="33"/>
                    </a:cubicBezTo>
                    <a:lnTo>
                      <a:pt x="168" y="33"/>
                    </a:lnTo>
                    <a:cubicBezTo>
                      <a:pt x="158" y="23"/>
                      <a:pt x="144" y="16"/>
                      <a:pt x="129" y="16"/>
                    </a:cubicBezTo>
                    <a:lnTo>
                      <a:pt x="72" y="16"/>
                    </a:lnTo>
                    <a:close/>
                    <a:moveTo>
                      <a:pt x="129" y="332"/>
                    </a:moveTo>
                    <a:lnTo>
                      <a:pt x="72" y="332"/>
                    </a:lnTo>
                    <a:lnTo>
                      <a:pt x="72" y="332"/>
                    </a:lnTo>
                    <a:cubicBezTo>
                      <a:pt x="53" y="332"/>
                      <a:pt x="35" y="324"/>
                      <a:pt x="21" y="310"/>
                    </a:cubicBezTo>
                    <a:lnTo>
                      <a:pt x="21" y="310"/>
                    </a:lnTo>
                    <a:cubicBezTo>
                      <a:pt x="8" y="298"/>
                      <a:pt x="0" y="279"/>
                      <a:pt x="0" y="260"/>
                    </a:cubicBez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52"/>
                      <a:pt x="8" y="34"/>
                      <a:pt x="21" y="21"/>
                    </a:cubicBezTo>
                    <a:lnTo>
                      <a:pt x="21" y="21"/>
                    </a:lnTo>
                    <a:cubicBezTo>
                      <a:pt x="35" y="7"/>
                      <a:pt x="53" y="0"/>
                      <a:pt x="72" y="0"/>
                    </a:cubicBezTo>
                    <a:lnTo>
                      <a:pt x="129" y="0"/>
                    </a:lnTo>
                    <a:lnTo>
                      <a:pt x="129" y="0"/>
                    </a:lnTo>
                    <a:cubicBezTo>
                      <a:pt x="148" y="0"/>
                      <a:pt x="167" y="7"/>
                      <a:pt x="180" y="21"/>
                    </a:cubicBezTo>
                    <a:lnTo>
                      <a:pt x="180" y="21"/>
                    </a:lnTo>
                    <a:cubicBezTo>
                      <a:pt x="194" y="34"/>
                      <a:pt x="201" y="52"/>
                      <a:pt x="201" y="72"/>
                    </a:cubicBezTo>
                    <a:lnTo>
                      <a:pt x="201" y="260"/>
                    </a:lnTo>
                    <a:lnTo>
                      <a:pt x="201" y="260"/>
                    </a:lnTo>
                    <a:cubicBezTo>
                      <a:pt x="201" y="279"/>
                      <a:pt x="194" y="298"/>
                      <a:pt x="180" y="310"/>
                    </a:cubicBezTo>
                    <a:lnTo>
                      <a:pt x="180" y="310"/>
                    </a:lnTo>
                    <a:cubicBezTo>
                      <a:pt x="167" y="324"/>
                      <a:pt x="148" y="332"/>
                      <a:pt x="129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00">
                <a:extLst>
                  <a:ext uri="{FF2B5EF4-FFF2-40B4-BE49-F238E27FC236}">
                    <a16:creationId xmlns:a16="http://schemas.microsoft.com/office/drawing/2014/main" id="{642DA268-A994-448F-AD04-928E2D3E1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8265" y="11314228"/>
                <a:ext cx="180525" cy="298259"/>
              </a:xfrm>
              <a:custGeom>
                <a:avLst/>
                <a:gdLst>
                  <a:gd name="T0" fmla="*/ 72 w 202"/>
                  <a:gd name="T1" fmla="*/ 17 h 333"/>
                  <a:gd name="T2" fmla="*/ 72 w 202"/>
                  <a:gd name="T3" fmla="*/ 17 h 333"/>
                  <a:gd name="T4" fmla="*/ 33 w 202"/>
                  <a:gd name="T5" fmla="*/ 33 h 333"/>
                  <a:gd name="T6" fmla="*/ 33 w 202"/>
                  <a:gd name="T7" fmla="*/ 33 h 333"/>
                  <a:gd name="T8" fmla="*/ 17 w 202"/>
                  <a:gd name="T9" fmla="*/ 72 h 333"/>
                  <a:gd name="T10" fmla="*/ 17 w 202"/>
                  <a:gd name="T11" fmla="*/ 260 h 333"/>
                  <a:gd name="T12" fmla="*/ 17 w 202"/>
                  <a:gd name="T13" fmla="*/ 260 h 333"/>
                  <a:gd name="T14" fmla="*/ 33 w 202"/>
                  <a:gd name="T15" fmla="*/ 299 h 333"/>
                  <a:gd name="T16" fmla="*/ 33 w 202"/>
                  <a:gd name="T17" fmla="*/ 299 h 333"/>
                  <a:gd name="T18" fmla="*/ 72 w 202"/>
                  <a:gd name="T19" fmla="*/ 315 h 333"/>
                  <a:gd name="T20" fmla="*/ 129 w 202"/>
                  <a:gd name="T21" fmla="*/ 315 h 333"/>
                  <a:gd name="T22" fmla="*/ 129 w 202"/>
                  <a:gd name="T23" fmla="*/ 315 h 333"/>
                  <a:gd name="T24" fmla="*/ 168 w 202"/>
                  <a:gd name="T25" fmla="*/ 299 h 333"/>
                  <a:gd name="T26" fmla="*/ 168 w 202"/>
                  <a:gd name="T27" fmla="*/ 299 h 333"/>
                  <a:gd name="T28" fmla="*/ 184 w 202"/>
                  <a:gd name="T29" fmla="*/ 260 h 333"/>
                  <a:gd name="T30" fmla="*/ 184 w 202"/>
                  <a:gd name="T31" fmla="*/ 72 h 333"/>
                  <a:gd name="T32" fmla="*/ 184 w 202"/>
                  <a:gd name="T33" fmla="*/ 72 h 333"/>
                  <a:gd name="T34" fmla="*/ 168 w 202"/>
                  <a:gd name="T35" fmla="*/ 33 h 333"/>
                  <a:gd name="T36" fmla="*/ 168 w 202"/>
                  <a:gd name="T37" fmla="*/ 33 h 333"/>
                  <a:gd name="T38" fmla="*/ 129 w 202"/>
                  <a:gd name="T39" fmla="*/ 17 h 333"/>
                  <a:gd name="T40" fmla="*/ 72 w 202"/>
                  <a:gd name="T41" fmla="*/ 17 h 333"/>
                  <a:gd name="T42" fmla="*/ 129 w 202"/>
                  <a:gd name="T43" fmla="*/ 332 h 333"/>
                  <a:gd name="T44" fmla="*/ 72 w 202"/>
                  <a:gd name="T45" fmla="*/ 332 h 333"/>
                  <a:gd name="T46" fmla="*/ 72 w 202"/>
                  <a:gd name="T47" fmla="*/ 332 h 333"/>
                  <a:gd name="T48" fmla="*/ 21 w 202"/>
                  <a:gd name="T49" fmla="*/ 311 h 333"/>
                  <a:gd name="T50" fmla="*/ 21 w 202"/>
                  <a:gd name="T51" fmla="*/ 311 h 333"/>
                  <a:gd name="T52" fmla="*/ 0 w 202"/>
                  <a:gd name="T53" fmla="*/ 260 h 333"/>
                  <a:gd name="T54" fmla="*/ 0 w 202"/>
                  <a:gd name="T55" fmla="*/ 72 h 333"/>
                  <a:gd name="T56" fmla="*/ 0 w 202"/>
                  <a:gd name="T57" fmla="*/ 72 h 333"/>
                  <a:gd name="T58" fmla="*/ 21 w 202"/>
                  <a:gd name="T59" fmla="*/ 22 h 333"/>
                  <a:gd name="T60" fmla="*/ 21 w 202"/>
                  <a:gd name="T61" fmla="*/ 22 h 333"/>
                  <a:gd name="T62" fmla="*/ 72 w 202"/>
                  <a:gd name="T63" fmla="*/ 0 h 333"/>
                  <a:gd name="T64" fmla="*/ 129 w 202"/>
                  <a:gd name="T65" fmla="*/ 0 h 333"/>
                  <a:gd name="T66" fmla="*/ 129 w 202"/>
                  <a:gd name="T67" fmla="*/ 0 h 333"/>
                  <a:gd name="T68" fmla="*/ 180 w 202"/>
                  <a:gd name="T69" fmla="*/ 22 h 333"/>
                  <a:gd name="T70" fmla="*/ 180 w 202"/>
                  <a:gd name="T71" fmla="*/ 22 h 333"/>
                  <a:gd name="T72" fmla="*/ 201 w 202"/>
                  <a:gd name="T73" fmla="*/ 72 h 333"/>
                  <a:gd name="T74" fmla="*/ 201 w 202"/>
                  <a:gd name="T75" fmla="*/ 260 h 333"/>
                  <a:gd name="T76" fmla="*/ 201 w 202"/>
                  <a:gd name="T77" fmla="*/ 260 h 333"/>
                  <a:gd name="T78" fmla="*/ 180 w 202"/>
                  <a:gd name="T79" fmla="*/ 311 h 333"/>
                  <a:gd name="T80" fmla="*/ 180 w 202"/>
                  <a:gd name="T81" fmla="*/ 311 h 333"/>
                  <a:gd name="T82" fmla="*/ 129 w 202"/>
                  <a:gd name="T83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333">
                    <a:moveTo>
                      <a:pt x="72" y="17"/>
                    </a:moveTo>
                    <a:lnTo>
                      <a:pt x="72" y="17"/>
                    </a:lnTo>
                    <a:cubicBezTo>
                      <a:pt x="57" y="17"/>
                      <a:pt x="44" y="23"/>
                      <a:pt x="33" y="33"/>
                    </a:cubicBezTo>
                    <a:lnTo>
                      <a:pt x="33" y="33"/>
                    </a:lnTo>
                    <a:cubicBezTo>
                      <a:pt x="23" y="44"/>
                      <a:pt x="17" y="58"/>
                      <a:pt x="17" y="72"/>
                    </a:cubicBezTo>
                    <a:lnTo>
                      <a:pt x="17" y="260"/>
                    </a:lnTo>
                    <a:lnTo>
                      <a:pt x="17" y="260"/>
                    </a:lnTo>
                    <a:cubicBezTo>
                      <a:pt x="17" y="275"/>
                      <a:pt x="23" y="288"/>
                      <a:pt x="33" y="299"/>
                    </a:cubicBezTo>
                    <a:lnTo>
                      <a:pt x="33" y="299"/>
                    </a:lnTo>
                    <a:cubicBezTo>
                      <a:pt x="44" y="309"/>
                      <a:pt x="57" y="315"/>
                      <a:pt x="72" y="315"/>
                    </a:cubicBezTo>
                    <a:lnTo>
                      <a:pt x="129" y="315"/>
                    </a:lnTo>
                    <a:lnTo>
                      <a:pt x="129" y="315"/>
                    </a:lnTo>
                    <a:cubicBezTo>
                      <a:pt x="144" y="315"/>
                      <a:pt x="158" y="309"/>
                      <a:pt x="168" y="299"/>
                    </a:cubicBezTo>
                    <a:lnTo>
                      <a:pt x="168" y="299"/>
                    </a:lnTo>
                    <a:cubicBezTo>
                      <a:pt x="178" y="288"/>
                      <a:pt x="184" y="275"/>
                      <a:pt x="184" y="260"/>
                    </a:cubicBezTo>
                    <a:lnTo>
                      <a:pt x="184" y="72"/>
                    </a:lnTo>
                    <a:lnTo>
                      <a:pt x="184" y="72"/>
                    </a:lnTo>
                    <a:cubicBezTo>
                      <a:pt x="184" y="58"/>
                      <a:pt x="178" y="44"/>
                      <a:pt x="168" y="33"/>
                    </a:cubicBezTo>
                    <a:lnTo>
                      <a:pt x="168" y="33"/>
                    </a:lnTo>
                    <a:cubicBezTo>
                      <a:pt x="158" y="23"/>
                      <a:pt x="144" y="17"/>
                      <a:pt x="129" y="17"/>
                    </a:cubicBezTo>
                    <a:lnTo>
                      <a:pt x="72" y="17"/>
                    </a:lnTo>
                    <a:close/>
                    <a:moveTo>
                      <a:pt x="129" y="332"/>
                    </a:moveTo>
                    <a:lnTo>
                      <a:pt x="72" y="332"/>
                    </a:lnTo>
                    <a:lnTo>
                      <a:pt x="72" y="332"/>
                    </a:lnTo>
                    <a:cubicBezTo>
                      <a:pt x="53" y="332"/>
                      <a:pt x="35" y="324"/>
                      <a:pt x="21" y="311"/>
                    </a:cubicBezTo>
                    <a:lnTo>
                      <a:pt x="21" y="311"/>
                    </a:lnTo>
                    <a:cubicBezTo>
                      <a:pt x="8" y="298"/>
                      <a:pt x="0" y="280"/>
                      <a:pt x="0" y="260"/>
                    </a:cubicBez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53"/>
                      <a:pt x="8" y="35"/>
                      <a:pt x="21" y="22"/>
                    </a:cubicBezTo>
                    <a:lnTo>
                      <a:pt x="21" y="22"/>
                    </a:lnTo>
                    <a:cubicBezTo>
                      <a:pt x="35" y="8"/>
                      <a:pt x="53" y="0"/>
                      <a:pt x="72" y="0"/>
                    </a:cubicBezTo>
                    <a:lnTo>
                      <a:pt x="129" y="0"/>
                    </a:lnTo>
                    <a:lnTo>
                      <a:pt x="129" y="0"/>
                    </a:lnTo>
                    <a:cubicBezTo>
                      <a:pt x="148" y="0"/>
                      <a:pt x="167" y="8"/>
                      <a:pt x="180" y="22"/>
                    </a:cubicBezTo>
                    <a:lnTo>
                      <a:pt x="180" y="22"/>
                    </a:lnTo>
                    <a:cubicBezTo>
                      <a:pt x="194" y="35"/>
                      <a:pt x="201" y="53"/>
                      <a:pt x="201" y="72"/>
                    </a:cubicBezTo>
                    <a:lnTo>
                      <a:pt x="201" y="260"/>
                    </a:lnTo>
                    <a:lnTo>
                      <a:pt x="201" y="260"/>
                    </a:lnTo>
                    <a:cubicBezTo>
                      <a:pt x="201" y="280"/>
                      <a:pt x="194" y="298"/>
                      <a:pt x="180" y="311"/>
                    </a:cubicBezTo>
                    <a:lnTo>
                      <a:pt x="180" y="311"/>
                    </a:lnTo>
                    <a:cubicBezTo>
                      <a:pt x="167" y="324"/>
                      <a:pt x="148" y="332"/>
                      <a:pt x="129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01">
                <a:extLst>
                  <a:ext uri="{FF2B5EF4-FFF2-40B4-BE49-F238E27FC236}">
                    <a16:creationId xmlns:a16="http://schemas.microsoft.com/office/drawing/2014/main" id="{2760EA98-99C5-4D0B-9D8D-CA3F7C58C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0695" y="10568580"/>
                <a:ext cx="117734" cy="215847"/>
              </a:xfrm>
              <a:custGeom>
                <a:avLst/>
                <a:gdLst>
                  <a:gd name="T0" fmla="*/ 61 w 131"/>
                  <a:gd name="T1" fmla="*/ 0 h 241"/>
                  <a:gd name="T2" fmla="*/ 61 w 131"/>
                  <a:gd name="T3" fmla="*/ 0 h 241"/>
                  <a:gd name="T4" fmla="*/ 20 w 131"/>
                  <a:gd name="T5" fmla="*/ 17 h 241"/>
                  <a:gd name="T6" fmla="*/ 20 w 131"/>
                  <a:gd name="T7" fmla="*/ 17 h 241"/>
                  <a:gd name="T8" fmla="*/ 0 w 131"/>
                  <a:gd name="T9" fmla="*/ 62 h 241"/>
                  <a:gd name="T10" fmla="*/ 0 w 131"/>
                  <a:gd name="T11" fmla="*/ 134 h 241"/>
                  <a:gd name="T12" fmla="*/ 0 w 131"/>
                  <a:gd name="T13" fmla="*/ 134 h 241"/>
                  <a:gd name="T14" fmla="*/ 8 w 131"/>
                  <a:gd name="T15" fmla="*/ 165 h 241"/>
                  <a:gd name="T16" fmla="*/ 8 w 131"/>
                  <a:gd name="T17" fmla="*/ 165 h 241"/>
                  <a:gd name="T18" fmla="*/ 32 w 131"/>
                  <a:gd name="T19" fmla="*/ 188 h 241"/>
                  <a:gd name="T20" fmla="*/ 130 w 131"/>
                  <a:gd name="T21" fmla="*/ 240 h 241"/>
                  <a:gd name="T22" fmla="*/ 130 w 131"/>
                  <a:gd name="T23" fmla="*/ 0 h 241"/>
                  <a:gd name="T24" fmla="*/ 61 w 131"/>
                  <a:gd name="T25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241">
                    <a:moveTo>
                      <a:pt x="61" y="0"/>
                    </a:moveTo>
                    <a:lnTo>
                      <a:pt x="61" y="0"/>
                    </a:lnTo>
                    <a:cubicBezTo>
                      <a:pt x="46" y="0"/>
                      <a:pt x="31" y="6"/>
                      <a:pt x="20" y="17"/>
                    </a:cubicBezTo>
                    <a:lnTo>
                      <a:pt x="20" y="17"/>
                    </a:lnTo>
                    <a:cubicBezTo>
                      <a:pt x="7" y="27"/>
                      <a:pt x="0" y="44"/>
                      <a:pt x="0" y="62"/>
                    </a:cubicBez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145"/>
                      <a:pt x="3" y="155"/>
                      <a:pt x="8" y="165"/>
                    </a:cubicBezTo>
                    <a:lnTo>
                      <a:pt x="8" y="165"/>
                    </a:lnTo>
                    <a:cubicBezTo>
                      <a:pt x="14" y="175"/>
                      <a:pt x="22" y="182"/>
                      <a:pt x="32" y="188"/>
                    </a:cubicBezTo>
                    <a:lnTo>
                      <a:pt x="130" y="240"/>
                    </a:lnTo>
                    <a:lnTo>
                      <a:pt x="130" y="0"/>
                    </a:lnTo>
                    <a:lnTo>
                      <a:pt x="6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02">
                <a:extLst>
                  <a:ext uri="{FF2B5EF4-FFF2-40B4-BE49-F238E27FC236}">
                    <a16:creationId xmlns:a16="http://schemas.microsoft.com/office/drawing/2014/main" id="{E165ADBB-1AC2-4A81-A4E3-288AD7CDB0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9595" y="10172210"/>
                <a:ext cx="15698" cy="274712"/>
              </a:xfrm>
              <a:custGeom>
                <a:avLst/>
                <a:gdLst>
                  <a:gd name="T0" fmla="*/ 18 w 19"/>
                  <a:gd name="T1" fmla="*/ 306 h 307"/>
                  <a:gd name="T2" fmla="*/ 0 w 19"/>
                  <a:gd name="T3" fmla="*/ 306 h 307"/>
                  <a:gd name="T4" fmla="*/ 0 w 19"/>
                  <a:gd name="T5" fmla="*/ 0 h 307"/>
                  <a:gd name="T6" fmla="*/ 18 w 19"/>
                  <a:gd name="T7" fmla="*/ 0 h 307"/>
                  <a:gd name="T8" fmla="*/ 18 w 19"/>
                  <a:gd name="T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07">
                    <a:moveTo>
                      <a:pt x="18" y="306"/>
                    </a:moveTo>
                    <a:lnTo>
                      <a:pt x="0" y="306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30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03">
                <a:extLst>
                  <a:ext uri="{FF2B5EF4-FFF2-40B4-BE49-F238E27FC236}">
                    <a16:creationId xmlns:a16="http://schemas.microsoft.com/office/drawing/2014/main" id="{C9921870-7754-4406-9BB4-BA1AC8EEC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646" y="10411601"/>
                <a:ext cx="204072" cy="164827"/>
              </a:xfrm>
              <a:custGeom>
                <a:avLst/>
                <a:gdLst>
                  <a:gd name="T0" fmla="*/ 0 w 229"/>
                  <a:gd name="T1" fmla="*/ 185 h 186"/>
                  <a:gd name="T2" fmla="*/ 228 w 229"/>
                  <a:gd name="T3" fmla="*/ 185 h 186"/>
                  <a:gd name="T4" fmla="*/ 228 w 229"/>
                  <a:gd name="T5" fmla="*/ 0 h 186"/>
                  <a:gd name="T6" fmla="*/ 0 w 229"/>
                  <a:gd name="T7" fmla="*/ 0 h 186"/>
                  <a:gd name="T8" fmla="*/ 0 w 229"/>
                  <a:gd name="T9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9" h="186">
                    <a:moveTo>
                      <a:pt x="0" y="185"/>
                    </a:moveTo>
                    <a:lnTo>
                      <a:pt x="228" y="185"/>
                    </a:lnTo>
                    <a:lnTo>
                      <a:pt x="228" y="0"/>
                    </a:lnTo>
                    <a:lnTo>
                      <a:pt x="0" y="0"/>
                    </a:lnTo>
                    <a:lnTo>
                      <a:pt x="0" y="1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04">
                <a:extLst>
                  <a:ext uri="{FF2B5EF4-FFF2-40B4-BE49-F238E27FC236}">
                    <a16:creationId xmlns:a16="http://schemas.microsoft.com/office/drawing/2014/main" id="{02C8A2A7-6C14-491D-9432-5A1B1EDAB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874" y="10403752"/>
                <a:ext cx="219770" cy="180525"/>
              </a:xfrm>
              <a:custGeom>
                <a:avLst/>
                <a:gdLst>
                  <a:gd name="T0" fmla="*/ 18 w 248"/>
                  <a:gd name="T1" fmla="*/ 185 h 203"/>
                  <a:gd name="T2" fmla="*/ 230 w 248"/>
                  <a:gd name="T3" fmla="*/ 185 h 203"/>
                  <a:gd name="T4" fmla="*/ 230 w 248"/>
                  <a:gd name="T5" fmla="*/ 18 h 203"/>
                  <a:gd name="T6" fmla="*/ 18 w 248"/>
                  <a:gd name="T7" fmla="*/ 18 h 203"/>
                  <a:gd name="T8" fmla="*/ 18 w 248"/>
                  <a:gd name="T9" fmla="*/ 185 h 203"/>
                  <a:gd name="T10" fmla="*/ 247 w 248"/>
                  <a:gd name="T11" fmla="*/ 202 h 203"/>
                  <a:gd name="T12" fmla="*/ 0 w 248"/>
                  <a:gd name="T13" fmla="*/ 202 h 203"/>
                  <a:gd name="T14" fmla="*/ 0 w 248"/>
                  <a:gd name="T15" fmla="*/ 0 h 203"/>
                  <a:gd name="T16" fmla="*/ 247 w 248"/>
                  <a:gd name="T17" fmla="*/ 0 h 203"/>
                  <a:gd name="T18" fmla="*/ 247 w 248"/>
                  <a:gd name="T19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8" h="203">
                    <a:moveTo>
                      <a:pt x="18" y="185"/>
                    </a:moveTo>
                    <a:lnTo>
                      <a:pt x="230" y="185"/>
                    </a:lnTo>
                    <a:lnTo>
                      <a:pt x="230" y="18"/>
                    </a:lnTo>
                    <a:lnTo>
                      <a:pt x="18" y="18"/>
                    </a:lnTo>
                    <a:lnTo>
                      <a:pt x="18" y="185"/>
                    </a:lnTo>
                    <a:close/>
                    <a:moveTo>
                      <a:pt x="247" y="202"/>
                    </a:moveTo>
                    <a:lnTo>
                      <a:pt x="0" y="202"/>
                    </a:lnTo>
                    <a:lnTo>
                      <a:pt x="0" y="0"/>
                    </a:lnTo>
                    <a:lnTo>
                      <a:pt x="247" y="0"/>
                    </a:lnTo>
                    <a:lnTo>
                      <a:pt x="247" y="2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05">
                <a:extLst>
                  <a:ext uri="{FF2B5EF4-FFF2-40B4-BE49-F238E27FC236}">
                    <a16:creationId xmlns:a16="http://schemas.microsoft.com/office/drawing/2014/main" id="{255B78AB-B463-44A1-9F91-1236A5802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0795" y="10411601"/>
                <a:ext cx="239391" cy="164827"/>
              </a:xfrm>
              <a:custGeom>
                <a:avLst/>
                <a:gdLst>
                  <a:gd name="T0" fmla="*/ 0 w 268"/>
                  <a:gd name="T1" fmla="*/ 185 h 186"/>
                  <a:gd name="T2" fmla="*/ 267 w 268"/>
                  <a:gd name="T3" fmla="*/ 185 h 186"/>
                  <a:gd name="T4" fmla="*/ 267 w 268"/>
                  <a:gd name="T5" fmla="*/ 0 h 186"/>
                  <a:gd name="T6" fmla="*/ 0 w 268"/>
                  <a:gd name="T7" fmla="*/ 0 h 186"/>
                  <a:gd name="T8" fmla="*/ 0 w 268"/>
                  <a:gd name="T9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186">
                    <a:moveTo>
                      <a:pt x="0" y="185"/>
                    </a:moveTo>
                    <a:lnTo>
                      <a:pt x="267" y="185"/>
                    </a:lnTo>
                    <a:lnTo>
                      <a:pt x="267" y="0"/>
                    </a:lnTo>
                    <a:lnTo>
                      <a:pt x="0" y="0"/>
                    </a:lnTo>
                    <a:lnTo>
                      <a:pt x="0" y="1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06">
                <a:extLst>
                  <a:ext uri="{FF2B5EF4-FFF2-40B4-BE49-F238E27FC236}">
                    <a16:creationId xmlns:a16="http://schemas.microsoft.com/office/drawing/2014/main" id="{AA2C6ED3-EEC5-4F06-A230-638BEEE9B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2946" y="10403752"/>
                <a:ext cx="255089" cy="180525"/>
              </a:xfrm>
              <a:custGeom>
                <a:avLst/>
                <a:gdLst>
                  <a:gd name="T0" fmla="*/ 17 w 285"/>
                  <a:gd name="T1" fmla="*/ 185 h 203"/>
                  <a:gd name="T2" fmla="*/ 267 w 285"/>
                  <a:gd name="T3" fmla="*/ 185 h 203"/>
                  <a:gd name="T4" fmla="*/ 267 w 285"/>
                  <a:gd name="T5" fmla="*/ 18 h 203"/>
                  <a:gd name="T6" fmla="*/ 17 w 285"/>
                  <a:gd name="T7" fmla="*/ 18 h 203"/>
                  <a:gd name="T8" fmla="*/ 17 w 285"/>
                  <a:gd name="T9" fmla="*/ 185 h 203"/>
                  <a:gd name="T10" fmla="*/ 284 w 285"/>
                  <a:gd name="T11" fmla="*/ 202 h 203"/>
                  <a:gd name="T12" fmla="*/ 0 w 285"/>
                  <a:gd name="T13" fmla="*/ 202 h 203"/>
                  <a:gd name="T14" fmla="*/ 0 w 285"/>
                  <a:gd name="T15" fmla="*/ 0 h 203"/>
                  <a:gd name="T16" fmla="*/ 284 w 285"/>
                  <a:gd name="T17" fmla="*/ 0 h 203"/>
                  <a:gd name="T18" fmla="*/ 284 w 285"/>
                  <a:gd name="T19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5" h="203">
                    <a:moveTo>
                      <a:pt x="17" y="185"/>
                    </a:moveTo>
                    <a:lnTo>
                      <a:pt x="267" y="185"/>
                    </a:lnTo>
                    <a:lnTo>
                      <a:pt x="267" y="18"/>
                    </a:lnTo>
                    <a:lnTo>
                      <a:pt x="17" y="18"/>
                    </a:lnTo>
                    <a:lnTo>
                      <a:pt x="17" y="185"/>
                    </a:lnTo>
                    <a:close/>
                    <a:moveTo>
                      <a:pt x="284" y="202"/>
                    </a:moveTo>
                    <a:lnTo>
                      <a:pt x="0" y="202"/>
                    </a:lnTo>
                    <a:lnTo>
                      <a:pt x="0" y="0"/>
                    </a:lnTo>
                    <a:lnTo>
                      <a:pt x="284" y="0"/>
                    </a:lnTo>
                    <a:lnTo>
                      <a:pt x="284" y="2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07">
                <a:extLst>
                  <a:ext uri="{FF2B5EF4-FFF2-40B4-BE49-F238E27FC236}">
                    <a16:creationId xmlns:a16="http://schemas.microsoft.com/office/drawing/2014/main" id="{5FD1DBDD-A8F6-44AF-9B95-7D3555841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0186" y="10411601"/>
                <a:ext cx="200149" cy="164827"/>
              </a:xfrm>
              <a:custGeom>
                <a:avLst/>
                <a:gdLst>
                  <a:gd name="T0" fmla="*/ 226 w 227"/>
                  <a:gd name="T1" fmla="*/ 0 h 186"/>
                  <a:gd name="T2" fmla="*/ 0 w 227"/>
                  <a:gd name="T3" fmla="*/ 0 h 186"/>
                  <a:gd name="T4" fmla="*/ 0 w 227"/>
                  <a:gd name="T5" fmla="*/ 185 h 186"/>
                  <a:gd name="T6" fmla="*/ 226 w 227"/>
                  <a:gd name="T7" fmla="*/ 185 h 186"/>
                  <a:gd name="T8" fmla="*/ 226 w 227"/>
                  <a:gd name="T9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7" h="186">
                    <a:moveTo>
                      <a:pt x="226" y="0"/>
                    </a:moveTo>
                    <a:lnTo>
                      <a:pt x="0" y="0"/>
                    </a:lnTo>
                    <a:lnTo>
                      <a:pt x="0" y="185"/>
                    </a:lnTo>
                    <a:lnTo>
                      <a:pt x="226" y="185"/>
                    </a:lnTo>
                    <a:lnTo>
                      <a:pt x="22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08">
                <a:extLst>
                  <a:ext uri="{FF2B5EF4-FFF2-40B4-BE49-F238E27FC236}">
                    <a16:creationId xmlns:a16="http://schemas.microsoft.com/office/drawing/2014/main" id="{A4CB8445-4268-4E88-AC95-A1A2AAAC9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2337" y="10403752"/>
                <a:ext cx="219770" cy="180525"/>
              </a:xfrm>
              <a:custGeom>
                <a:avLst/>
                <a:gdLst>
                  <a:gd name="T0" fmla="*/ 17 w 245"/>
                  <a:gd name="T1" fmla="*/ 185 h 203"/>
                  <a:gd name="T2" fmla="*/ 226 w 245"/>
                  <a:gd name="T3" fmla="*/ 185 h 203"/>
                  <a:gd name="T4" fmla="*/ 226 w 245"/>
                  <a:gd name="T5" fmla="*/ 18 h 203"/>
                  <a:gd name="T6" fmla="*/ 17 w 245"/>
                  <a:gd name="T7" fmla="*/ 18 h 203"/>
                  <a:gd name="T8" fmla="*/ 17 w 245"/>
                  <a:gd name="T9" fmla="*/ 185 h 203"/>
                  <a:gd name="T10" fmla="*/ 244 w 245"/>
                  <a:gd name="T11" fmla="*/ 202 h 203"/>
                  <a:gd name="T12" fmla="*/ 0 w 245"/>
                  <a:gd name="T13" fmla="*/ 202 h 203"/>
                  <a:gd name="T14" fmla="*/ 0 w 245"/>
                  <a:gd name="T15" fmla="*/ 0 h 203"/>
                  <a:gd name="T16" fmla="*/ 244 w 245"/>
                  <a:gd name="T17" fmla="*/ 0 h 203"/>
                  <a:gd name="T18" fmla="*/ 244 w 245"/>
                  <a:gd name="T19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5" h="203">
                    <a:moveTo>
                      <a:pt x="17" y="185"/>
                    </a:moveTo>
                    <a:lnTo>
                      <a:pt x="226" y="185"/>
                    </a:lnTo>
                    <a:lnTo>
                      <a:pt x="226" y="18"/>
                    </a:lnTo>
                    <a:lnTo>
                      <a:pt x="17" y="18"/>
                    </a:lnTo>
                    <a:lnTo>
                      <a:pt x="17" y="185"/>
                    </a:lnTo>
                    <a:close/>
                    <a:moveTo>
                      <a:pt x="244" y="202"/>
                    </a:moveTo>
                    <a:lnTo>
                      <a:pt x="0" y="202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4" y="2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09">
                <a:extLst>
                  <a:ext uri="{FF2B5EF4-FFF2-40B4-BE49-F238E27FC236}">
                    <a16:creationId xmlns:a16="http://schemas.microsoft.com/office/drawing/2014/main" id="{79B2FDDD-ED56-4F74-946E-CD41535DAB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646" y="10246774"/>
                <a:ext cx="643612" cy="164827"/>
              </a:xfrm>
              <a:custGeom>
                <a:avLst/>
                <a:gdLst>
                  <a:gd name="T0" fmla="*/ 721 w 722"/>
                  <a:gd name="T1" fmla="*/ 184 h 185"/>
                  <a:gd name="T2" fmla="*/ 721 w 722"/>
                  <a:gd name="T3" fmla="*/ 92 h 185"/>
                  <a:gd name="T4" fmla="*/ 721 w 722"/>
                  <a:gd name="T5" fmla="*/ 0 h 185"/>
                  <a:gd name="T6" fmla="*/ 382 w 722"/>
                  <a:gd name="T7" fmla="*/ 0 h 185"/>
                  <a:gd name="T8" fmla="*/ 42 w 722"/>
                  <a:gd name="T9" fmla="*/ 0 h 185"/>
                  <a:gd name="T10" fmla="*/ 42 w 722"/>
                  <a:gd name="T11" fmla="*/ 0 h 185"/>
                  <a:gd name="T12" fmla="*/ 12 w 722"/>
                  <a:gd name="T13" fmla="*/ 13 h 185"/>
                  <a:gd name="T14" fmla="*/ 12 w 722"/>
                  <a:gd name="T15" fmla="*/ 13 h 185"/>
                  <a:gd name="T16" fmla="*/ 0 w 722"/>
                  <a:gd name="T17" fmla="*/ 43 h 185"/>
                  <a:gd name="T18" fmla="*/ 0 w 722"/>
                  <a:gd name="T19" fmla="*/ 114 h 185"/>
                  <a:gd name="T20" fmla="*/ 0 w 722"/>
                  <a:gd name="T21" fmla="*/ 184 h 185"/>
                  <a:gd name="T22" fmla="*/ 361 w 722"/>
                  <a:gd name="T23" fmla="*/ 184 h 185"/>
                  <a:gd name="T24" fmla="*/ 721 w 722"/>
                  <a:gd name="T2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22" h="185">
                    <a:moveTo>
                      <a:pt x="721" y="184"/>
                    </a:moveTo>
                    <a:lnTo>
                      <a:pt x="721" y="92"/>
                    </a:lnTo>
                    <a:lnTo>
                      <a:pt x="721" y="0"/>
                    </a:lnTo>
                    <a:lnTo>
                      <a:pt x="382" y="0"/>
                    </a:lnTo>
                    <a:lnTo>
                      <a:pt x="42" y="0"/>
                    </a:lnTo>
                    <a:lnTo>
                      <a:pt x="42" y="0"/>
                    </a:lnTo>
                    <a:cubicBezTo>
                      <a:pt x="31" y="0"/>
                      <a:pt x="20" y="6"/>
                      <a:pt x="12" y="13"/>
                    </a:cubicBezTo>
                    <a:lnTo>
                      <a:pt x="12" y="13"/>
                    </a:lnTo>
                    <a:cubicBezTo>
                      <a:pt x="4" y="21"/>
                      <a:pt x="0" y="32"/>
                      <a:pt x="0" y="43"/>
                    </a:cubicBezTo>
                    <a:lnTo>
                      <a:pt x="0" y="114"/>
                    </a:lnTo>
                    <a:lnTo>
                      <a:pt x="0" y="184"/>
                    </a:lnTo>
                    <a:lnTo>
                      <a:pt x="361" y="184"/>
                    </a:lnTo>
                    <a:lnTo>
                      <a:pt x="721" y="1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10">
                <a:extLst>
                  <a:ext uri="{FF2B5EF4-FFF2-40B4-BE49-F238E27FC236}">
                    <a16:creationId xmlns:a16="http://schemas.microsoft.com/office/drawing/2014/main" id="{20539EEA-CA57-43C7-BD82-7C128546E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874" y="10238925"/>
                <a:ext cx="659310" cy="180525"/>
              </a:xfrm>
              <a:custGeom>
                <a:avLst/>
                <a:gdLst>
                  <a:gd name="T0" fmla="*/ 17 w 741"/>
                  <a:gd name="T1" fmla="*/ 183 h 202"/>
                  <a:gd name="T2" fmla="*/ 722 w 741"/>
                  <a:gd name="T3" fmla="*/ 183 h 202"/>
                  <a:gd name="T4" fmla="*/ 722 w 741"/>
                  <a:gd name="T5" fmla="*/ 17 h 202"/>
                  <a:gd name="T6" fmla="*/ 51 w 741"/>
                  <a:gd name="T7" fmla="*/ 17 h 202"/>
                  <a:gd name="T8" fmla="*/ 51 w 741"/>
                  <a:gd name="T9" fmla="*/ 17 h 202"/>
                  <a:gd name="T10" fmla="*/ 27 w 741"/>
                  <a:gd name="T11" fmla="*/ 27 h 202"/>
                  <a:gd name="T12" fmla="*/ 27 w 741"/>
                  <a:gd name="T13" fmla="*/ 27 h 202"/>
                  <a:gd name="T14" fmla="*/ 17 w 741"/>
                  <a:gd name="T15" fmla="*/ 51 h 202"/>
                  <a:gd name="T16" fmla="*/ 17 w 741"/>
                  <a:gd name="T17" fmla="*/ 183 h 202"/>
                  <a:gd name="T18" fmla="*/ 740 w 741"/>
                  <a:gd name="T19" fmla="*/ 201 h 202"/>
                  <a:gd name="T20" fmla="*/ 0 w 741"/>
                  <a:gd name="T21" fmla="*/ 201 h 202"/>
                  <a:gd name="T22" fmla="*/ 0 w 741"/>
                  <a:gd name="T23" fmla="*/ 51 h 202"/>
                  <a:gd name="T24" fmla="*/ 0 w 741"/>
                  <a:gd name="T25" fmla="*/ 51 h 202"/>
                  <a:gd name="T26" fmla="*/ 15 w 741"/>
                  <a:gd name="T27" fmla="*/ 14 h 202"/>
                  <a:gd name="T28" fmla="*/ 15 w 741"/>
                  <a:gd name="T29" fmla="*/ 14 h 202"/>
                  <a:gd name="T30" fmla="*/ 51 w 741"/>
                  <a:gd name="T31" fmla="*/ 0 h 202"/>
                  <a:gd name="T32" fmla="*/ 740 w 741"/>
                  <a:gd name="T33" fmla="*/ 0 h 202"/>
                  <a:gd name="T34" fmla="*/ 740 w 741"/>
                  <a:gd name="T3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41" h="202">
                    <a:moveTo>
                      <a:pt x="17" y="183"/>
                    </a:moveTo>
                    <a:lnTo>
                      <a:pt x="722" y="183"/>
                    </a:lnTo>
                    <a:lnTo>
                      <a:pt x="722" y="17"/>
                    </a:lnTo>
                    <a:lnTo>
                      <a:pt x="51" y="17"/>
                    </a:lnTo>
                    <a:lnTo>
                      <a:pt x="51" y="17"/>
                    </a:lnTo>
                    <a:cubicBezTo>
                      <a:pt x="42" y="17"/>
                      <a:pt x="33" y="21"/>
                      <a:pt x="27" y="27"/>
                    </a:cubicBezTo>
                    <a:lnTo>
                      <a:pt x="27" y="27"/>
                    </a:lnTo>
                    <a:cubicBezTo>
                      <a:pt x="21" y="33"/>
                      <a:pt x="17" y="42"/>
                      <a:pt x="17" y="51"/>
                    </a:cubicBezTo>
                    <a:lnTo>
                      <a:pt x="17" y="183"/>
                    </a:lnTo>
                    <a:close/>
                    <a:moveTo>
                      <a:pt x="740" y="201"/>
                    </a:moveTo>
                    <a:lnTo>
                      <a:pt x="0" y="201"/>
                    </a:ln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5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7" y="0"/>
                      <a:pt x="51" y="0"/>
                    </a:cubicBezTo>
                    <a:lnTo>
                      <a:pt x="740" y="0"/>
                    </a:lnTo>
                    <a:lnTo>
                      <a:pt x="740" y="2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11">
                <a:extLst>
                  <a:ext uri="{FF2B5EF4-FFF2-40B4-BE49-F238E27FC236}">
                    <a16:creationId xmlns:a16="http://schemas.microsoft.com/office/drawing/2014/main" id="{1E6EF114-F499-4EEC-86B5-40CD1404FA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4569" y="10411485"/>
                <a:ext cx="643612" cy="164827"/>
              </a:xfrm>
              <a:custGeom>
                <a:avLst/>
                <a:gdLst>
                  <a:gd name="T0" fmla="*/ 0 w 722"/>
                  <a:gd name="T1" fmla="*/ 185 h 186"/>
                  <a:gd name="T2" fmla="*/ 721 w 722"/>
                  <a:gd name="T3" fmla="*/ 185 h 186"/>
                  <a:gd name="T4" fmla="*/ 721 w 722"/>
                  <a:gd name="T5" fmla="*/ 0 h 186"/>
                  <a:gd name="T6" fmla="*/ 0 w 722"/>
                  <a:gd name="T7" fmla="*/ 0 h 186"/>
                  <a:gd name="T8" fmla="*/ 0 w 722"/>
                  <a:gd name="T9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2" h="186">
                    <a:moveTo>
                      <a:pt x="0" y="185"/>
                    </a:moveTo>
                    <a:lnTo>
                      <a:pt x="721" y="185"/>
                    </a:lnTo>
                    <a:lnTo>
                      <a:pt x="721" y="0"/>
                    </a:lnTo>
                    <a:lnTo>
                      <a:pt x="0" y="0"/>
                    </a:lnTo>
                    <a:lnTo>
                      <a:pt x="0" y="18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12">
                <a:extLst>
                  <a:ext uri="{FF2B5EF4-FFF2-40B4-BE49-F238E27FC236}">
                    <a16:creationId xmlns:a16="http://schemas.microsoft.com/office/drawing/2014/main" id="{3B57E363-5A8C-4E3B-99E9-A7B93E505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5690" y="11957840"/>
                <a:ext cx="6726531" cy="400295"/>
              </a:xfrm>
              <a:custGeom>
                <a:avLst/>
                <a:gdLst>
                  <a:gd name="T0" fmla="*/ 7555 w 7558"/>
                  <a:gd name="T1" fmla="*/ 273 h 450"/>
                  <a:gd name="T2" fmla="*/ 7555 w 7558"/>
                  <a:gd name="T3" fmla="*/ 273 h 450"/>
                  <a:gd name="T4" fmla="*/ 7547 w 7558"/>
                  <a:gd name="T5" fmla="*/ 269 h 450"/>
                  <a:gd name="T6" fmla="*/ 2123 w 7558"/>
                  <a:gd name="T7" fmla="*/ 269 h 450"/>
                  <a:gd name="T8" fmla="*/ 2123 w 7558"/>
                  <a:gd name="T9" fmla="*/ 269 h 450"/>
                  <a:gd name="T10" fmla="*/ 2044 w 7558"/>
                  <a:gd name="T11" fmla="*/ 239 h 450"/>
                  <a:gd name="T12" fmla="*/ 1812 w 7558"/>
                  <a:gd name="T13" fmla="*/ 34 h 450"/>
                  <a:gd name="T14" fmla="*/ 1812 w 7558"/>
                  <a:gd name="T15" fmla="*/ 34 h 450"/>
                  <a:gd name="T16" fmla="*/ 1722 w 7558"/>
                  <a:gd name="T17" fmla="*/ 0 h 450"/>
                  <a:gd name="T18" fmla="*/ 8 w 7558"/>
                  <a:gd name="T19" fmla="*/ 0 h 450"/>
                  <a:gd name="T20" fmla="*/ 8 w 7558"/>
                  <a:gd name="T21" fmla="*/ 0 h 450"/>
                  <a:gd name="T22" fmla="*/ 1 w 7558"/>
                  <a:gd name="T23" fmla="*/ 4 h 450"/>
                  <a:gd name="T24" fmla="*/ 1 w 7558"/>
                  <a:gd name="T25" fmla="*/ 4 h 450"/>
                  <a:gd name="T26" fmla="*/ 0 w 7558"/>
                  <a:gd name="T27" fmla="*/ 12 h 450"/>
                  <a:gd name="T28" fmla="*/ 68 w 7558"/>
                  <a:gd name="T29" fmla="*/ 175 h 450"/>
                  <a:gd name="T30" fmla="*/ 68 w 7558"/>
                  <a:gd name="T31" fmla="*/ 175 h 450"/>
                  <a:gd name="T32" fmla="*/ 76 w 7558"/>
                  <a:gd name="T33" fmla="*/ 180 h 450"/>
                  <a:gd name="T34" fmla="*/ 1644 w 7558"/>
                  <a:gd name="T35" fmla="*/ 180 h 450"/>
                  <a:gd name="T36" fmla="*/ 1644 w 7558"/>
                  <a:gd name="T37" fmla="*/ 180 h 450"/>
                  <a:gd name="T38" fmla="*/ 1723 w 7558"/>
                  <a:gd name="T39" fmla="*/ 210 h 450"/>
                  <a:gd name="T40" fmla="*/ 1955 w 7558"/>
                  <a:gd name="T41" fmla="*/ 415 h 450"/>
                  <a:gd name="T42" fmla="*/ 1955 w 7558"/>
                  <a:gd name="T43" fmla="*/ 415 h 450"/>
                  <a:gd name="T44" fmla="*/ 2045 w 7558"/>
                  <a:gd name="T45" fmla="*/ 449 h 450"/>
                  <a:gd name="T46" fmla="*/ 7459 w 7558"/>
                  <a:gd name="T47" fmla="*/ 449 h 450"/>
                  <a:gd name="T48" fmla="*/ 7459 w 7558"/>
                  <a:gd name="T49" fmla="*/ 449 h 450"/>
                  <a:gd name="T50" fmla="*/ 7466 w 7558"/>
                  <a:gd name="T51" fmla="*/ 445 h 450"/>
                  <a:gd name="T52" fmla="*/ 7555 w 7558"/>
                  <a:gd name="T53" fmla="*/ 281 h 450"/>
                  <a:gd name="T54" fmla="*/ 7555 w 7558"/>
                  <a:gd name="T55" fmla="*/ 281 h 450"/>
                  <a:gd name="T56" fmla="*/ 7555 w 7558"/>
                  <a:gd name="T57" fmla="*/ 273 h 4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558" h="450">
                    <a:moveTo>
                      <a:pt x="7555" y="273"/>
                    </a:moveTo>
                    <a:lnTo>
                      <a:pt x="7555" y="273"/>
                    </a:lnTo>
                    <a:cubicBezTo>
                      <a:pt x="7553" y="270"/>
                      <a:pt x="7550" y="269"/>
                      <a:pt x="7547" y="269"/>
                    </a:cubicBezTo>
                    <a:lnTo>
                      <a:pt x="2123" y="269"/>
                    </a:lnTo>
                    <a:lnTo>
                      <a:pt x="2123" y="269"/>
                    </a:lnTo>
                    <a:cubicBezTo>
                      <a:pt x="2094" y="269"/>
                      <a:pt x="2066" y="258"/>
                      <a:pt x="2044" y="239"/>
                    </a:cubicBezTo>
                    <a:lnTo>
                      <a:pt x="1812" y="34"/>
                    </a:lnTo>
                    <a:lnTo>
                      <a:pt x="1812" y="34"/>
                    </a:lnTo>
                    <a:cubicBezTo>
                      <a:pt x="1787" y="12"/>
                      <a:pt x="1756" y="0"/>
                      <a:pt x="1722" y="0"/>
                    </a:cubicBezTo>
                    <a:lnTo>
                      <a:pt x="8" y="0"/>
                    </a:lnTo>
                    <a:lnTo>
                      <a:pt x="8" y="0"/>
                    </a:lnTo>
                    <a:cubicBezTo>
                      <a:pt x="6" y="0"/>
                      <a:pt x="3" y="2"/>
                      <a:pt x="1" y="4"/>
                    </a:cubicBezTo>
                    <a:lnTo>
                      <a:pt x="1" y="4"/>
                    </a:lnTo>
                    <a:cubicBezTo>
                      <a:pt x="0" y="6"/>
                      <a:pt x="0" y="9"/>
                      <a:pt x="0" y="12"/>
                    </a:cubicBezTo>
                    <a:lnTo>
                      <a:pt x="68" y="175"/>
                    </a:lnTo>
                    <a:lnTo>
                      <a:pt x="68" y="175"/>
                    </a:lnTo>
                    <a:cubicBezTo>
                      <a:pt x="69" y="178"/>
                      <a:pt x="72" y="180"/>
                      <a:pt x="76" y="180"/>
                    </a:cubicBezTo>
                    <a:lnTo>
                      <a:pt x="1644" y="180"/>
                    </a:lnTo>
                    <a:lnTo>
                      <a:pt x="1644" y="180"/>
                    </a:lnTo>
                    <a:cubicBezTo>
                      <a:pt x="1673" y="180"/>
                      <a:pt x="1702" y="190"/>
                      <a:pt x="1723" y="210"/>
                    </a:cubicBezTo>
                    <a:lnTo>
                      <a:pt x="1955" y="415"/>
                    </a:lnTo>
                    <a:lnTo>
                      <a:pt x="1955" y="415"/>
                    </a:lnTo>
                    <a:cubicBezTo>
                      <a:pt x="1980" y="437"/>
                      <a:pt x="2011" y="449"/>
                      <a:pt x="2045" y="449"/>
                    </a:cubicBezTo>
                    <a:lnTo>
                      <a:pt x="7459" y="449"/>
                    </a:lnTo>
                    <a:lnTo>
                      <a:pt x="7459" y="449"/>
                    </a:lnTo>
                    <a:cubicBezTo>
                      <a:pt x="7461" y="449"/>
                      <a:pt x="7465" y="447"/>
                      <a:pt x="7466" y="445"/>
                    </a:cubicBezTo>
                    <a:lnTo>
                      <a:pt x="7555" y="281"/>
                    </a:lnTo>
                    <a:lnTo>
                      <a:pt x="7555" y="281"/>
                    </a:lnTo>
                    <a:cubicBezTo>
                      <a:pt x="7557" y="279"/>
                      <a:pt x="7557" y="276"/>
                      <a:pt x="7555" y="2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13">
                <a:extLst>
                  <a:ext uri="{FF2B5EF4-FFF2-40B4-BE49-F238E27FC236}">
                    <a16:creationId xmlns:a16="http://schemas.microsoft.com/office/drawing/2014/main" id="{2DB45086-4317-436E-A484-391D0D96F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2405" y="12110896"/>
                <a:ext cx="6569552" cy="851607"/>
              </a:xfrm>
              <a:custGeom>
                <a:avLst/>
                <a:gdLst>
                  <a:gd name="T0" fmla="*/ 7008 w 7384"/>
                  <a:gd name="T1" fmla="*/ 955 h 956"/>
                  <a:gd name="T2" fmla="*/ 7383 w 7384"/>
                  <a:gd name="T3" fmla="*/ 268 h 956"/>
                  <a:gd name="T4" fmla="*/ 1969 w 7384"/>
                  <a:gd name="T5" fmla="*/ 268 h 956"/>
                  <a:gd name="T6" fmla="*/ 1969 w 7384"/>
                  <a:gd name="T7" fmla="*/ 268 h 956"/>
                  <a:gd name="T8" fmla="*/ 1885 w 7384"/>
                  <a:gd name="T9" fmla="*/ 236 h 956"/>
                  <a:gd name="T10" fmla="*/ 1653 w 7384"/>
                  <a:gd name="T11" fmla="*/ 31 h 956"/>
                  <a:gd name="T12" fmla="*/ 1653 w 7384"/>
                  <a:gd name="T13" fmla="*/ 31 h 956"/>
                  <a:gd name="T14" fmla="*/ 1568 w 7384"/>
                  <a:gd name="T15" fmla="*/ 0 h 956"/>
                  <a:gd name="T16" fmla="*/ 0 w 7384"/>
                  <a:gd name="T17" fmla="*/ 0 h 956"/>
                  <a:gd name="T18" fmla="*/ 395 w 7384"/>
                  <a:gd name="T19" fmla="*/ 955 h 956"/>
                  <a:gd name="T20" fmla="*/ 7008 w 7384"/>
                  <a:gd name="T21" fmla="*/ 955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84" h="956">
                    <a:moveTo>
                      <a:pt x="7008" y="955"/>
                    </a:moveTo>
                    <a:lnTo>
                      <a:pt x="7383" y="268"/>
                    </a:lnTo>
                    <a:lnTo>
                      <a:pt x="1969" y="268"/>
                    </a:lnTo>
                    <a:lnTo>
                      <a:pt x="1969" y="268"/>
                    </a:lnTo>
                    <a:cubicBezTo>
                      <a:pt x="1938" y="268"/>
                      <a:pt x="1908" y="257"/>
                      <a:pt x="1885" y="236"/>
                    </a:cubicBezTo>
                    <a:lnTo>
                      <a:pt x="1653" y="31"/>
                    </a:lnTo>
                    <a:lnTo>
                      <a:pt x="1653" y="31"/>
                    </a:lnTo>
                    <a:cubicBezTo>
                      <a:pt x="1629" y="11"/>
                      <a:pt x="1599" y="0"/>
                      <a:pt x="1568" y="0"/>
                    </a:cubicBezTo>
                    <a:lnTo>
                      <a:pt x="0" y="0"/>
                    </a:lnTo>
                    <a:lnTo>
                      <a:pt x="395" y="955"/>
                    </a:lnTo>
                    <a:lnTo>
                      <a:pt x="7008" y="95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14">
                <a:extLst>
                  <a:ext uri="{FF2B5EF4-FFF2-40B4-BE49-F238E27FC236}">
                    <a16:creationId xmlns:a16="http://schemas.microsoft.com/office/drawing/2014/main" id="{FE7F645B-E966-4671-B818-0D2D93924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4556" y="12103047"/>
                <a:ext cx="6585250" cy="867305"/>
              </a:xfrm>
              <a:custGeom>
                <a:avLst/>
                <a:gdLst>
                  <a:gd name="T0" fmla="*/ 410 w 7401"/>
                  <a:gd name="T1" fmla="*/ 956 h 974"/>
                  <a:gd name="T2" fmla="*/ 7011 w 7401"/>
                  <a:gd name="T3" fmla="*/ 956 h 974"/>
                  <a:gd name="T4" fmla="*/ 7377 w 7401"/>
                  <a:gd name="T5" fmla="*/ 286 h 974"/>
                  <a:gd name="T6" fmla="*/ 1978 w 7401"/>
                  <a:gd name="T7" fmla="*/ 286 h 974"/>
                  <a:gd name="T8" fmla="*/ 1978 w 7401"/>
                  <a:gd name="T9" fmla="*/ 286 h 974"/>
                  <a:gd name="T10" fmla="*/ 1888 w 7401"/>
                  <a:gd name="T11" fmla="*/ 252 h 974"/>
                  <a:gd name="T12" fmla="*/ 1656 w 7401"/>
                  <a:gd name="T13" fmla="*/ 47 h 974"/>
                  <a:gd name="T14" fmla="*/ 1656 w 7401"/>
                  <a:gd name="T15" fmla="*/ 47 h 974"/>
                  <a:gd name="T16" fmla="*/ 1577 w 7401"/>
                  <a:gd name="T17" fmla="*/ 17 h 974"/>
                  <a:gd name="T18" fmla="*/ 22 w 7401"/>
                  <a:gd name="T19" fmla="*/ 17 h 974"/>
                  <a:gd name="T20" fmla="*/ 410 w 7401"/>
                  <a:gd name="T21" fmla="*/ 956 h 974"/>
                  <a:gd name="T22" fmla="*/ 7017 w 7401"/>
                  <a:gd name="T23" fmla="*/ 973 h 974"/>
                  <a:gd name="T24" fmla="*/ 404 w 7401"/>
                  <a:gd name="T25" fmla="*/ 973 h 974"/>
                  <a:gd name="T26" fmla="*/ 404 w 7401"/>
                  <a:gd name="T27" fmla="*/ 973 h 974"/>
                  <a:gd name="T28" fmla="*/ 397 w 7401"/>
                  <a:gd name="T29" fmla="*/ 967 h 974"/>
                  <a:gd name="T30" fmla="*/ 1 w 7401"/>
                  <a:gd name="T31" fmla="*/ 12 h 974"/>
                  <a:gd name="T32" fmla="*/ 1 w 7401"/>
                  <a:gd name="T33" fmla="*/ 12 h 974"/>
                  <a:gd name="T34" fmla="*/ 2 w 7401"/>
                  <a:gd name="T35" fmla="*/ 4 h 974"/>
                  <a:gd name="T36" fmla="*/ 2 w 7401"/>
                  <a:gd name="T37" fmla="*/ 4 h 974"/>
                  <a:gd name="T38" fmla="*/ 9 w 7401"/>
                  <a:gd name="T39" fmla="*/ 0 h 974"/>
                  <a:gd name="T40" fmla="*/ 1577 w 7401"/>
                  <a:gd name="T41" fmla="*/ 0 h 974"/>
                  <a:gd name="T42" fmla="*/ 1577 w 7401"/>
                  <a:gd name="T43" fmla="*/ 0 h 974"/>
                  <a:gd name="T44" fmla="*/ 1667 w 7401"/>
                  <a:gd name="T45" fmla="*/ 33 h 974"/>
                  <a:gd name="T46" fmla="*/ 1899 w 7401"/>
                  <a:gd name="T47" fmla="*/ 239 h 974"/>
                  <a:gd name="T48" fmla="*/ 1899 w 7401"/>
                  <a:gd name="T49" fmla="*/ 239 h 974"/>
                  <a:gd name="T50" fmla="*/ 1978 w 7401"/>
                  <a:gd name="T51" fmla="*/ 269 h 974"/>
                  <a:gd name="T52" fmla="*/ 7392 w 7401"/>
                  <a:gd name="T53" fmla="*/ 269 h 974"/>
                  <a:gd name="T54" fmla="*/ 7392 w 7401"/>
                  <a:gd name="T55" fmla="*/ 269 h 974"/>
                  <a:gd name="T56" fmla="*/ 7399 w 7401"/>
                  <a:gd name="T57" fmla="*/ 273 h 974"/>
                  <a:gd name="T58" fmla="*/ 7399 w 7401"/>
                  <a:gd name="T59" fmla="*/ 273 h 974"/>
                  <a:gd name="T60" fmla="*/ 7399 w 7401"/>
                  <a:gd name="T61" fmla="*/ 282 h 974"/>
                  <a:gd name="T62" fmla="*/ 7024 w 7401"/>
                  <a:gd name="T63" fmla="*/ 969 h 974"/>
                  <a:gd name="T64" fmla="*/ 7024 w 7401"/>
                  <a:gd name="T65" fmla="*/ 969 h 974"/>
                  <a:gd name="T66" fmla="*/ 7017 w 7401"/>
                  <a:gd name="T67" fmla="*/ 973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01" h="974">
                    <a:moveTo>
                      <a:pt x="410" y="956"/>
                    </a:moveTo>
                    <a:lnTo>
                      <a:pt x="7011" y="956"/>
                    </a:lnTo>
                    <a:lnTo>
                      <a:pt x="7377" y="286"/>
                    </a:lnTo>
                    <a:lnTo>
                      <a:pt x="1978" y="286"/>
                    </a:lnTo>
                    <a:lnTo>
                      <a:pt x="1978" y="286"/>
                    </a:lnTo>
                    <a:cubicBezTo>
                      <a:pt x="1944" y="286"/>
                      <a:pt x="1913" y="274"/>
                      <a:pt x="1888" y="252"/>
                    </a:cubicBezTo>
                    <a:lnTo>
                      <a:pt x="1656" y="47"/>
                    </a:lnTo>
                    <a:lnTo>
                      <a:pt x="1656" y="47"/>
                    </a:lnTo>
                    <a:cubicBezTo>
                      <a:pt x="1635" y="27"/>
                      <a:pt x="1606" y="17"/>
                      <a:pt x="1577" y="17"/>
                    </a:cubicBezTo>
                    <a:lnTo>
                      <a:pt x="22" y="17"/>
                    </a:lnTo>
                    <a:lnTo>
                      <a:pt x="410" y="956"/>
                    </a:lnTo>
                    <a:close/>
                    <a:moveTo>
                      <a:pt x="7017" y="973"/>
                    </a:moveTo>
                    <a:lnTo>
                      <a:pt x="404" y="973"/>
                    </a:lnTo>
                    <a:lnTo>
                      <a:pt x="404" y="973"/>
                    </a:lnTo>
                    <a:cubicBezTo>
                      <a:pt x="401" y="973"/>
                      <a:pt x="398" y="971"/>
                      <a:pt x="397" y="967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9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1577" y="0"/>
                    </a:lnTo>
                    <a:lnTo>
                      <a:pt x="1577" y="0"/>
                    </a:lnTo>
                    <a:cubicBezTo>
                      <a:pt x="1611" y="0"/>
                      <a:pt x="1642" y="12"/>
                      <a:pt x="1667" y="33"/>
                    </a:cubicBezTo>
                    <a:lnTo>
                      <a:pt x="1899" y="239"/>
                    </a:lnTo>
                    <a:lnTo>
                      <a:pt x="1899" y="239"/>
                    </a:lnTo>
                    <a:cubicBezTo>
                      <a:pt x="1921" y="258"/>
                      <a:pt x="1949" y="269"/>
                      <a:pt x="1978" y="269"/>
                    </a:cubicBezTo>
                    <a:lnTo>
                      <a:pt x="7392" y="269"/>
                    </a:lnTo>
                    <a:lnTo>
                      <a:pt x="7392" y="269"/>
                    </a:lnTo>
                    <a:cubicBezTo>
                      <a:pt x="7394" y="269"/>
                      <a:pt x="7397" y="271"/>
                      <a:pt x="7399" y="273"/>
                    </a:cubicBezTo>
                    <a:lnTo>
                      <a:pt x="7399" y="273"/>
                    </a:lnTo>
                    <a:cubicBezTo>
                      <a:pt x="7400" y="276"/>
                      <a:pt x="7400" y="279"/>
                      <a:pt x="7399" y="282"/>
                    </a:cubicBezTo>
                    <a:lnTo>
                      <a:pt x="7024" y="969"/>
                    </a:lnTo>
                    <a:lnTo>
                      <a:pt x="7024" y="969"/>
                    </a:lnTo>
                    <a:cubicBezTo>
                      <a:pt x="7023" y="971"/>
                      <a:pt x="7020" y="973"/>
                      <a:pt x="7017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: Shape 399">
                <a:extLst>
                  <a:ext uri="{FF2B5EF4-FFF2-40B4-BE49-F238E27FC236}">
                    <a16:creationId xmlns:a16="http://schemas.microsoft.com/office/drawing/2014/main" id="{6B8E7890-F032-415E-872A-3A26AF06C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9793" y="12546511"/>
                <a:ext cx="5677814" cy="57989"/>
              </a:xfrm>
              <a:custGeom>
                <a:avLst/>
                <a:gdLst>
                  <a:gd name="connsiteX0" fmla="*/ 5542230 w 5677814"/>
                  <a:gd name="connsiteY0" fmla="*/ 0 h 57989"/>
                  <a:gd name="connsiteX1" fmla="*/ 5595400 w 5677814"/>
                  <a:gd name="connsiteY1" fmla="*/ 0 h 57989"/>
                  <a:gd name="connsiteX2" fmla="*/ 5648570 w 5677814"/>
                  <a:gd name="connsiteY2" fmla="*/ 0 h 57989"/>
                  <a:gd name="connsiteX3" fmla="*/ 5668952 w 5677814"/>
                  <a:gd name="connsiteY3" fmla="*/ 7908 h 57989"/>
                  <a:gd name="connsiteX4" fmla="*/ 5677814 w 5677814"/>
                  <a:gd name="connsiteY4" fmla="*/ 28116 h 57989"/>
                  <a:gd name="connsiteX5" fmla="*/ 5668952 w 5677814"/>
                  <a:gd name="connsiteY5" fmla="*/ 49203 h 57989"/>
                  <a:gd name="connsiteX6" fmla="*/ 5648570 w 5677814"/>
                  <a:gd name="connsiteY6" fmla="*/ 57989 h 57989"/>
                  <a:gd name="connsiteX7" fmla="*/ 5595400 w 5677814"/>
                  <a:gd name="connsiteY7" fmla="*/ 57989 h 57989"/>
                  <a:gd name="connsiteX8" fmla="*/ 5542230 w 5677814"/>
                  <a:gd name="connsiteY8" fmla="*/ 57989 h 57989"/>
                  <a:gd name="connsiteX9" fmla="*/ 5521848 w 5677814"/>
                  <a:gd name="connsiteY9" fmla="*/ 49203 h 57989"/>
                  <a:gd name="connsiteX10" fmla="*/ 5513874 w 5677814"/>
                  <a:gd name="connsiteY10" fmla="*/ 28116 h 57989"/>
                  <a:gd name="connsiteX11" fmla="*/ 5521848 w 5677814"/>
                  <a:gd name="connsiteY11" fmla="*/ 7908 h 57989"/>
                  <a:gd name="connsiteX12" fmla="*/ 5542230 w 5677814"/>
                  <a:gd name="connsiteY12" fmla="*/ 0 h 57989"/>
                  <a:gd name="connsiteX13" fmla="*/ 4440184 w 5677814"/>
                  <a:gd name="connsiteY13" fmla="*/ 0 h 57989"/>
                  <a:gd name="connsiteX14" fmla="*/ 4492188 w 5677814"/>
                  <a:gd name="connsiteY14" fmla="*/ 0 h 57989"/>
                  <a:gd name="connsiteX15" fmla="*/ 4545074 w 5677814"/>
                  <a:gd name="connsiteY15" fmla="*/ 0 h 57989"/>
                  <a:gd name="connsiteX16" fmla="*/ 4565346 w 5677814"/>
                  <a:gd name="connsiteY16" fmla="*/ 7908 h 57989"/>
                  <a:gd name="connsiteX17" fmla="*/ 4575042 w 5677814"/>
                  <a:gd name="connsiteY17" fmla="*/ 28116 h 57989"/>
                  <a:gd name="connsiteX18" fmla="*/ 4565346 w 5677814"/>
                  <a:gd name="connsiteY18" fmla="*/ 49203 h 57989"/>
                  <a:gd name="connsiteX19" fmla="*/ 4545074 w 5677814"/>
                  <a:gd name="connsiteY19" fmla="*/ 57989 h 57989"/>
                  <a:gd name="connsiteX20" fmla="*/ 4492188 w 5677814"/>
                  <a:gd name="connsiteY20" fmla="*/ 57989 h 57989"/>
                  <a:gd name="connsiteX21" fmla="*/ 4440184 w 5677814"/>
                  <a:gd name="connsiteY21" fmla="*/ 57989 h 57989"/>
                  <a:gd name="connsiteX22" fmla="*/ 4419030 w 5677814"/>
                  <a:gd name="connsiteY22" fmla="*/ 49203 h 57989"/>
                  <a:gd name="connsiteX23" fmla="*/ 4411098 w 5677814"/>
                  <a:gd name="connsiteY23" fmla="*/ 28116 h 57989"/>
                  <a:gd name="connsiteX24" fmla="*/ 4419030 w 5677814"/>
                  <a:gd name="connsiteY24" fmla="*/ 7908 h 57989"/>
                  <a:gd name="connsiteX25" fmla="*/ 4440184 w 5677814"/>
                  <a:gd name="connsiteY25" fmla="*/ 0 h 57989"/>
                  <a:gd name="connsiteX26" fmla="*/ 3337411 w 5677814"/>
                  <a:gd name="connsiteY26" fmla="*/ 0 h 57989"/>
                  <a:gd name="connsiteX27" fmla="*/ 3390297 w 5677814"/>
                  <a:gd name="connsiteY27" fmla="*/ 0 h 57989"/>
                  <a:gd name="connsiteX28" fmla="*/ 3442301 w 5677814"/>
                  <a:gd name="connsiteY28" fmla="*/ 0 h 57989"/>
                  <a:gd name="connsiteX29" fmla="*/ 3463455 w 5677814"/>
                  <a:gd name="connsiteY29" fmla="*/ 7908 h 57989"/>
                  <a:gd name="connsiteX30" fmla="*/ 3472270 w 5677814"/>
                  <a:gd name="connsiteY30" fmla="*/ 28116 h 57989"/>
                  <a:gd name="connsiteX31" fmla="*/ 3463455 w 5677814"/>
                  <a:gd name="connsiteY31" fmla="*/ 49203 h 57989"/>
                  <a:gd name="connsiteX32" fmla="*/ 3442301 w 5677814"/>
                  <a:gd name="connsiteY32" fmla="*/ 57989 h 57989"/>
                  <a:gd name="connsiteX33" fmla="*/ 3390297 w 5677814"/>
                  <a:gd name="connsiteY33" fmla="*/ 57989 h 57989"/>
                  <a:gd name="connsiteX34" fmla="*/ 3337411 w 5677814"/>
                  <a:gd name="connsiteY34" fmla="*/ 57989 h 57989"/>
                  <a:gd name="connsiteX35" fmla="*/ 3317138 w 5677814"/>
                  <a:gd name="connsiteY35" fmla="*/ 49203 h 57989"/>
                  <a:gd name="connsiteX36" fmla="*/ 3308324 w 5677814"/>
                  <a:gd name="connsiteY36" fmla="*/ 28116 h 57989"/>
                  <a:gd name="connsiteX37" fmla="*/ 3317138 w 5677814"/>
                  <a:gd name="connsiteY37" fmla="*/ 7908 h 57989"/>
                  <a:gd name="connsiteX38" fmla="*/ 3337411 w 5677814"/>
                  <a:gd name="connsiteY38" fmla="*/ 0 h 57989"/>
                  <a:gd name="connsiteX39" fmla="*/ 2234792 w 5677814"/>
                  <a:gd name="connsiteY39" fmla="*/ 0 h 57989"/>
                  <a:gd name="connsiteX40" fmla="*/ 2287962 w 5677814"/>
                  <a:gd name="connsiteY40" fmla="*/ 0 h 57989"/>
                  <a:gd name="connsiteX41" fmla="*/ 2340246 w 5677814"/>
                  <a:gd name="connsiteY41" fmla="*/ 0 h 57989"/>
                  <a:gd name="connsiteX42" fmla="*/ 2361514 w 5677814"/>
                  <a:gd name="connsiteY42" fmla="*/ 7908 h 57989"/>
                  <a:gd name="connsiteX43" fmla="*/ 2369490 w 5677814"/>
                  <a:gd name="connsiteY43" fmla="*/ 28116 h 57989"/>
                  <a:gd name="connsiteX44" fmla="*/ 2361514 w 5677814"/>
                  <a:gd name="connsiteY44" fmla="*/ 49203 h 57989"/>
                  <a:gd name="connsiteX45" fmla="*/ 2340246 w 5677814"/>
                  <a:gd name="connsiteY45" fmla="*/ 57989 h 57989"/>
                  <a:gd name="connsiteX46" fmla="*/ 2287962 w 5677814"/>
                  <a:gd name="connsiteY46" fmla="*/ 57989 h 57989"/>
                  <a:gd name="connsiteX47" fmla="*/ 2234792 w 5677814"/>
                  <a:gd name="connsiteY47" fmla="*/ 57989 h 57989"/>
                  <a:gd name="connsiteX48" fmla="*/ 2214411 w 5677814"/>
                  <a:gd name="connsiteY48" fmla="*/ 49203 h 57989"/>
                  <a:gd name="connsiteX49" fmla="*/ 2205549 w 5677814"/>
                  <a:gd name="connsiteY49" fmla="*/ 28116 h 57989"/>
                  <a:gd name="connsiteX50" fmla="*/ 2214411 w 5677814"/>
                  <a:gd name="connsiteY50" fmla="*/ 7908 h 57989"/>
                  <a:gd name="connsiteX51" fmla="*/ 2234792 w 5677814"/>
                  <a:gd name="connsiteY51" fmla="*/ 0 h 57989"/>
                  <a:gd name="connsiteX52" fmla="*/ 1132020 w 5677814"/>
                  <a:gd name="connsiteY52" fmla="*/ 0 h 57989"/>
                  <a:gd name="connsiteX53" fmla="*/ 1185190 w 5677814"/>
                  <a:gd name="connsiteY53" fmla="*/ 0 h 57989"/>
                  <a:gd name="connsiteX54" fmla="*/ 1238360 w 5677814"/>
                  <a:gd name="connsiteY54" fmla="*/ 0 h 57989"/>
                  <a:gd name="connsiteX55" fmla="*/ 1258741 w 5677814"/>
                  <a:gd name="connsiteY55" fmla="*/ 7908 h 57989"/>
                  <a:gd name="connsiteX56" fmla="*/ 1266717 w 5677814"/>
                  <a:gd name="connsiteY56" fmla="*/ 28116 h 57989"/>
                  <a:gd name="connsiteX57" fmla="*/ 1258741 w 5677814"/>
                  <a:gd name="connsiteY57" fmla="*/ 49203 h 57989"/>
                  <a:gd name="connsiteX58" fmla="*/ 1238360 w 5677814"/>
                  <a:gd name="connsiteY58" fmla="*/ 57989 h 57989"/>
                  <a:gd name="connsiteX59" fmla="*/ 1185190 w 5677814"/>
                  <a:gd name="connsiteY59" fmla="*/ 57989 h 57989"/>
                  <a:gd name="connsiteX60" fmla="*/ 1132020 w 5677814"/>
                  <a:gd name="connsiteY60" fmla="*/ 57989 h 57989"/>
                  <a:gd name="connsiteX61" fmla="*/ 1111638 w 5677814"/>
                  <a:gd name="connsiteY61" fmla="*/ 49203 h 57989"/>
                  <a:gd name="connsiteX62" fmla="*/ 1102776 w 5677814"/>
                  <a:gd name="connsiteY62" fmla="*/ 28116 h 57989"/>
                  <a:gd name="connsiteX63" fmla="*/ 1111638 w 5677814"/>
                  <a:gd name="connsiteY63" fmla="*/ 7908 h 57989"/>
                  <a:gd name="connsiteX64" fmla="*/ 1132020 w 5677814"/>
                  <a:gd name="connsiteY64" fmla="*/ 0 h 57989"/>
                  <a:gd name="connsiteX65" fmla="*/ 28357 w 5677814"/>
                  <a:gd name="connsiteY65" fmla="*/ 0 h 57989"/>
                  <a:gd name="connsiteX66" fmla="*/ 81527 w 5677814"/>
                  <a:gd name="connsiteY66" fmla="*/ 0 h 57989"/>
                  <a:gd name="connsiteX67" fmla="*/ 134697 w 5677814"/>
                  <a:gd name="connsiteY67" fmla="*/ 0 h 57989"/>
                  <a:gd name="connsiteX68" fmla="*/ 155079 w 5677814"/>
                  <a:gd name="connsiteY68" fmla="*/ 7908 h 57989"/>
                  <a:gd name="connsiteX69" fmla="*/ 163941 w 5677814"/>
                  <a:gd name="connsiteY69" fmla="*/ 28116 h 57989"/>
                  <a:gd name="connsiteX70" fmla="*/ 155079 w 5677814"/>
                  <a:gd name="connsiteY70" fmla="*/ 49203 h 57989"/>
                  <a:gd name="connsiteX71" fmla="*/ 134697 w 5677814"/>
                  <a:gd name="connsiteY71" fmla="*/ 57989 h 57989"/>
                  <a:gd name="connsiteX72" fmla="*/ 81527 w 5677814"/>
                  <a:gd name="connsiteY72" fmla="*/ 57989 h 57989"/>
                  <a:gd name="connsiteX73" fmla="*/ 28357 w 5677814"/>
                  <a:gd name="connsiteY73" fmla="*/ 57989 h 57989"/>
                  <a:gd name="connsiteX74" fmla="*/ 7976 w 5677814"/>
                  <a:gd name="connsiteY74" fmla="*/ 49203 h 57989"/>
                  <a:gd name="connsiteX75" fmla="*/ 0 w 5677814"/>
                  <a:gd name="connsiteY75" fmla="*/ 28116 h 57989"/>
                  <a:gd name="connsiteX76" fmla="*/ 7976 w 5677814"/>
                  <a:gd name="connsiteY76" fmla="*/ 7908 h 57989"/>
                  <a:gd name="connsiteX77" fmla="*/ 28357 w 5677814"/>
                  <a:gd name="connsiteY77" fmla="*/ 0 h 57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</a:cxnLst>
                <a:rect l="l" t="t" r="r" b="b"/>
                <a:pathLst>
                  <a:path w="5677814" h="57989">
                    <a:moveTo>
                      <a:pt x="5542230" y="0"/>
                    </a:moveTo>
                    <a:lnTo>
                      <a:pt x="5595400" y="0"/>
                    </a:lnTo>
                    <a:lnTo>
                      <a:pt x="5648570" y="0"/>
                    </a:lnTo>
                    <a:cubicBezTo>
                      <a:pt x="5656546" y="0"/>
                      <a:pt x="5663636" y="2636"/>
                      <a:pt x="5668952" y="7908"/>
                    </a:cubicBezTo>
                    <a:cubicBezTo>
                      <a:pt x="5674270" y="13179"/>
                      <a:pt x="5677814" y="21087"/>
                      <a:pt x="5677814" y="28116"/>
                    </a:cubicBezTo>
                    <a:cubicBezTo>
                      <a:pt x="5677814" y="36902"/>
                      <a:pt x="5674270" y="43931"/>
                      <a:pt x="5668952" y="49203"/>
                    </a:cubicBezTo>
                    <a:cubicBezTo>
                      <a:pt x="5663636" y="54475"/>
                      <a:pt x="5656546" y="57989"/>
                      <a:pt x="5648570" y="57989"/>
                    </a:cubicBezTo>
                    <a:lnTo>
                      <a:pt x="5595400" y="57989"/>
                    </a:lnTo>
                    <a:lnTo>
                      <a:pt x="5542230" y="57989"/>
                    </a:lnTo>
                    <a:cubicBezTo>
                      <a:pt x="5534254" y="57989"/>
                      <a:pt x="5527166" y="54475"/>
                      <a:pt x="5521848" y="49203"/>
                    </a:cubicBezTo>
                    <a:cubicBezTo>
                      <a:pt x="5516532" y="43931"/>
                      <a:pt x="5513874" y="36902"/>
                      <a:pt x="5513874" y="28116"/>
                    </a:cubicBezTo>
                    <a:cubicBezTo>
                      <a:pt x="5513874" y="21087"/>
                      <a:pt x="5516532" y="13179"/>
                      <a:pt x="5521848" y="7908"/>
                    </a:cubicBezTo>
                    <a:cubicBezTo>
                      <a:pt x="5527166" y="2636"/>
                      <a:pt x="5534254" y="0"/>
                      <a:pt x="5542230" y="0"/>
                    </a:cubicBezTo>
                    <a:close/>
                    <a:moveTo>
                      <a:pt x="4440184" y="0"/>
                    </a:moveTo>
                    <a:lnTo>
                      <a:pt x="4492188" y="0"/>
                    </a:lnTo>
                    <a:lnTo>
                      <a:pt x="4545074" y="0"/>
                    </a:lnTo>
                    <a:cubicBezTo>
                      <a:pt x="4553888" y="0"/>
                      <a:pt x="4560058" y="2636"/>
                      <a:pt x="4565346" y="7908"/>
                    </a:cubicBezTo>
                    <a:cubicBezTo>
                      <a:pt x="4570636" y="13179"/>
                      <a:pt x="4575042" y="21087"/>
                      <a:pt x="4575042" y="28116"/>
                    </a:cubicBezTo>
                    <a:cubicBezTo>
                      <a:pt x="4575042" y="36902"/>
                      <a:pt x="4570636" y="43931"/>
                      <a:pt x="4565346" y="49203"/>
                    </a:cubicBezTo>
                    <a:cubicBezTo>
                      <a:pt x="4560058" y="54475"/>
                      <a:pt x="4553888" y="57989"/>
                      <a:pt x="4545074" y="57989"/>
                    </a:cubicBezTo>
                    <a:lnTo>
                      <a:pt x="4492188" y="57989"/>
                    </a:lnTo>
                    <a:lnTo>
                      <a:pt x="4440184" y="57989"/>
                    </a:lnTo>
                    <a:cubicBezTo>
                      <a:pt x="4432252" y="57989"/>
                      <a:pt x="4424318" y="54475"/>
                      <a:pt x="4419030" y="49203"/>
                    </a:cubicBezTo>
                    <a:cubicBezTo>
                      <a:pt x="4413742" y="43931"/>
                      <a:pt x="4411098" y="36902"/>
                      <a:pt x="4411098" y="28116"/>
                    </a:cubicBezTo>
                    <a:cubicBezTo>
                      <a:pt x="4411098" y="21087"/>
                      <a:pt x="4413742" y="13179"/>
                      <a:pt x="4419030" y="7908"/>
                    </a:cubicBezTo>
                    <a:cubicBezTo>
                      <a:pt x="4424318" y="2636"/>
                      <a:pt x="4432252" y="0"/>
                      <a:pt x="4440184" y="0"/>
                    </a:cubicBezTo>
                    <a:close/>
                    <a:moveTo>
                      <a:pt x="3337411" y="0"/>
                    </a:moveTo>
                    <a:lnTo>
                      <a:pt x="3390297" y="0"/>
                    </a:lnTo>
                    <a:lnTo>
                      <a:pt x="3442301" y="0"/>
                    </a:lnTo>
                    <a:cubicBezTo>
                      <a:pt x="3451115" y="0"/>
                      <a:pt x="3459048" y="2636"/>
                      <a:pt x="3463455" y="7908"/>
                    </a:cubicBezTo>
                    <a:cubicBezTo>
                      <a:pt x="3468744" y="13179"/>
                      <a:pt x="3472270" y="21087"/>
                      <a:pt x="3472270" y="28116"/>
                    </a:cubicBezTo>
                    <a:cubicBezTo>
                      <a:pt x="3472270" y="36902"/>
                      <a:pt x="3468744" y="43931"/>
                      <a:pt x="3463455" y="49203"/>
                    </a:cubicBezTo>
                    <a:cubicBezTo>
                      <a:pt x="3459048" y="54475"/>
                      <a:pt x="3451115" y="57989"/>
                      <a:pt x="3442301" y="57989"/>
                    </a:cubicBezTo>
                    <a:lnTo>
                      <a:pt x="3390297" y="57989"/>
                    </a:lnTo>
                    <a:lnTo>
                      <a:pt x="3337411" y="57989"/>
                    </a:lnTo>
                    <a:cubicBezTo>
                      <a:pt x="3329478" y="57989"/>
                      <a:pt x="3321545" y="54475"/>
                      <a:pt x="3317138" y="49203"/>
                    </a:cubicBezTo>
                    <a:cubicBezTo>
                      <a:pt x="3311850" y="43931"/>
                      <a:pt x="3308324" y="36902"/>
                      <a:pt x="3308324" y="28116"/>
                    </a:cubicBezTo>
                    <a:cubicBezTo>
                      <a:pt x="3308324" y="21087"/>
                      <a:pt x="3311850" y="13179"/>
                      <a:pt x="3317138" y="7908"/>
                    </a:cubicBezTo>
                    <a:cubicBezTo>
                      <a:pt x="3321545" y="2636"/>
                      <a:pt x="3329478" y="0"/>
                      <a:pt x="3337411" y="0"/>
                    </a:cubicBezTo>
                    <a:close/>
                    <a:moveTo>
                      <a:pt x="2234792" y="0"/>
                    </a:moveTo>
                    <a:lnTo>
                      <a:pt x="2287962" y="0"/>
                    </a:lnTo>
                    <a:lnTo>
                      <a:pt x="2340246" y="0"/>
                    </a:lnTo>
                    <a:cubicBezTo>
                      <a:pt x="2348222" y="0"/>
                      <a:pt x="2356197" y="2636"/>
                      <a:pt x="2361514" y="7908"/>
                    </a:cubicBezTo>
                    <a:cubicBezTo>
                      <a:pt x="2366831" y="13179"/>
                      <a:pt x="2369490" y="21087"/>
                      <a:pt x="2369490" y="28116"/>
                    </a:cubicBezTo>
                    <a:cubicBezTo>
                      <a:pt x="2369490" y="36902"/>
                      <a:pt x="2366831" y="43931"/>
                      <a:pt x="2361514" y="49203"/>
                    </a:cubicBezTo>
                    <a:cubicBezTo>
                      <a:pt x="2356197" y="54475"/>
                      <a:pt x="2348222" y="57989"/>
                      <a:pt x="2340246" y="57989"/>
                    </a:cubicBezTo>
                    <a:lnTo>
                      <a:pt x="2287962" y="57989"/>
                    </a:lnTo>
                    <a:lnTo>
                      <a:pt x="2234792" y="57989"/>
                    </a:lnTo>
                    <a:cubicBezTo>
                      <a:pt x="2225931" y="57989"/>
                      <a:pt x="2218842" y="54475"/>
                      <a:pt x="2214411" y="49203"/>
                    </a:cubicBezTo>
                    <a:cubicBezTo>
                      <a:pt x="2209094" y="43931"/>
                      <a:pt x="2205549" y="36902"/>
                      <a:pt x="2205549" y="28116"/>
                    </a:cubicBezTo>
                    <a:cubicBezTo>
                      <a:pt x="2205549" y="21087"/>
                      <a:pt x="2209094" y="13179"/>
                      <a:pt x="2214411" y="7908"/>
                    </a:cubicBezTo>
                    <a:cubicBezTo>
                      <a:pt x="2218842" y="2636"/>
                      <a:pt x="2225931" y="0"/>
                      <a:pt x="2234792" y="0"/>
                    </a:cubicBezTo>
                    <a:close/>
                    <a:moveTo>
                      <a:pt x="1132020" y="0"/>
                    </a:moveTo>
                    <a:lnTo>
                      <a:pt x="1185190" y="0"/>
                    </a:lnTo>
                    <a:lnTo>
                      <a:pt x="1238360" y="0"/>
                    </a:lnTo>
                    <a:cubicBezTo>
                      <a:pt x="1245449" y="0"/>
                      <a:pt x="1253424" y="2636"/>
                      <a:pt x="1258741" y="7908"/>
                    </a:cubicBezTo>
                    <a:cubicBezTo>
                      <a:pt x="1264058" y="13179"/>
                      <a:pt x="1266717" y="21087"/>
                      <a:pt x="1266717" y="28116"/>
                    </a:cubicBezTo>
                    <a:cubicBezTo>
                      <a:pt x="1266717" y="36902"/>
                      <a:pt x="1264058" y="43931"/>
                      <a:pt x="1258741" y="49203"/>
                    </a:cubicBezTo>
                    <a:cubicBezTo>
                      <a:pt x="1253424" y="54475"/>
                      <a:pt x="1245449" y="57989"/>
                      <a:pt x="1238360" y="57989"/>
                    </a:cubicBezTo>
                    <a:lnTo>
                      <a:pt x="1185190" y="57989"/>
                    </a:lnTo>
                    <a:lnTo>
                      <a:pt x="1132020" y="57989"/>
                    </a:lnTo>
                    <a:cubicBezTo>
                      <a:pt x="1124044" y="57989"/>
                      <a:pt x="1116955" y="54475"/>
                      <a:pt x="1111638" y="49203"/>
                    </a:cubicBezTo>
                    <a:cubicBezTo>
                      <a:pt x="1106321" y="43931"/>
                      <a:pt x="1102776" y="36902"/>
                      <a:pt x="1102776" y="28116"/>
                    </a:cubicBezTo>
                    <a:cubicBezTo>
                      <a:pt x="1102776" y="21087"/>
                      <a:pt x="1106321" y="13179"/>
                      <a:pt x="1111638" y="7908"/>
                    </a:cubicBezTo>
                    <a:cubicBezTo>
                      <a:pt x="1116955" y="2636"/>
                      <a:pt x="1124044" y="0"/>
                      <a:pt x="1132020" y="0"/>
                    </a:cubicBezTo>
                    <a:close/>
                    <a:moveTo>
                      <a:pt x="28357" y="0"/>
                    </a:moveTo>
                    <a:lnTo>
                      <a:pt x="81527" y="0"/>
                    </a:lnTo>
                    <a:lnTo>
                      <a:pt x="134697" y="0"/>
                    </a:lnTo>
                    <a:cubicBezTo>
                      <a:pt x="142673" y="0"/>
                      <a:pt x="149762" y="2636"/>
                      <a:pt x="155079" y="7908"/>
                    </a:cubicBezTo>
                    <a:cubicBezTo>
                      <a:pt x="160396" y="13179"/>
                      <a:pt x="163941" y="21087"/>
                      <a:pt x="163941" y="28116"/>
                    </a:cubicBezTo>
                    <a:cubicBezTo>
                      <a:pt x="163941" y="36902"/>
                      <a:pt x="160396" y="43931"/>
                      <a:pt x="155079" y="49203"/>
                    </a:cubicBezTo>
                    <a:cubicBezTo>
                      <a:pt x="149762" y="54475"/>
                      <a:pt x="142673" y="57989"/>
                      <a:pt x="134697" y="57989"/>
                    </a:cubicBezTo>
                    <a:lnTo>
                      <a:pt x="81527" y="57989"/>
                    </a:lnTo>
                    <a:lnTo>
                      <a:pt x="28357" y="57989"/>
                    </a:lnTo>
                    <a:cubicBezTo>
                      <a:pt x="20382" y="57989"/>
                      <a:pt x="13292" y="54475"/>
                      <a:pt x="7976" y="49203"/>
                    </a:cubicBezTo>
                    <a:cubicBezTo>
                      <a:pt x="2658" y="43931"/>
                      <a:pt x="0" y="36902"/>
                      <a:pt x="0" y="28116"/>
                    </a:cubicBezTo>
                    <a:cubicBezTo>
                      <a:pt x="0" y="21087"/>
                      <a:pt x="2658" y="13179"/>
                      <a:pt x="7976" y="7908"/>
                    </a:cubicBezTo>
                    <a:cubicBezTo>
                      <a:pt x="13292" y="2636"/>
                      <a:pt x="20382" y="0"/>
                      <a:pt x="2835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618D0726-60A6-471B-BB61-846D2D8C9316}"/>
                </a:ext>
              </a:extLst>
            </p:cNvPr>
            <p:cNvGrpSpPr/>
            <p:nvPr/>
          </p:nvGrpSpPr>
          <p:grpSpPr>
            <a:xfrm>
              <a:off x="5847450" y="6220274"/>
              <a:ext cx="12409155" cy="3488849"/>
              <a:chOff x="5847450" y="6220274"/>
              <a:chExt cx="12409155" cy="3488849"/>
            </a:xfrm>
          </p:grpSpPr>
          <p:sp>
            <p:nvSpPr>
              <p:cNvPr id="243" name="Freeform 121">
                <a:extLst>
                  <a:ext uri="{FF2B5EF4-FFF2-40B4-BE49-F238E27FC236}">
                    <a16:creationId xmlns:a16="http://schemas.microsoft.com/office/drawing/2014/main" id="{429C1DF6-14CC-47E4-9EA7-321EC1679D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5299" y="6597023"/>
                <a:ext cx="6141787" cy="3092478"/>
              </a:xfrm>
              <a:custGeom>
                <a:avLst/>
                <a:gdLst>
                  <a:gd name="T0" fmla="*/ 0 w 6902"/>
                  <a:gd name="T1" fmla="*/ 3475 h 3476"/>
                  <a:gd name="T2" fmla="*/ 6901 w 6902"/>
                  <a:gd name="T3" fmla="*/ 3475 h 3476"/>
                  <a:gd name="T4" fmla="*/ 6901 w 6902"/>
                  <a:gd name="T5" fmla="*/ 0 h 3476"/>
                  <a:gd name="T6" fmla="*/ 0 w 6902"/>
                  <a:gd name="T7" fmla="*/ 0 h 3476"/>
                  <a:gd name="T8" fmla="*/ 0 w 6902"/>
                  <a:gd name="T9" fmla="*/ 3475 h 3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02" h="3476">
                    <a:moveTo>
                      <a:pt x="0" y="3475"/>
                    </a:moveTo>
                    <a:lnTo>
                      <a:pt x="6901" y="3475"/>
                    </a:lnTo>
                    <a:lnTo>
                      <a:pt x="6901" y="0"/>
                    </a:lnTo>
                    <a:lnTo>
                      <a:pt x="0" y="0"/>
                    </a:lnTo>
                    <a:lnTo>
                      <a:pt x="0" y="34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22">
                <a:extLst>
                  <a:ext uri="{FF2B5EF4-FFF2-40B4-BE49-F238E27FC236}">
                    <a16:creationId xmlns:a16="http://schemas.microsoft.com/office/drawing/2014/main" id="{90EBD0F0-3920-4730-9D13-7DAA73CA1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7450" y="6593099"/>
                <a:ext cx="6157485" cy="3108175"/>
              </a:xfrm>
              <a:custGeom>
                <a:avLst/>
                <a:gdLst>
                  <a:gd name="T0" fmla="*/ 17 w 6921"/>
                  <a:gd name="T1" fmla="*/ 3474 h 3493"/>
                  <a:gd name="T2" fmla="*/ 6902 w 6921"/>
                  <a:gd name="T3" fmla="*/ 3474 h 3493"/>
                  <a:gd name="T4" fmla="*/ 6902 w 6921"/>
                  <a:gd name="T5" fmla="*/ 17 h 3493"/>
                  <a:gd name="T6" fmla="*/ 17 w 6921"/>
                  <a:gd name="T7" fmla="*/ 17 h 3493"/>
                  <a:gd name="T8" fmla="*/ 17 w 6921"/>
                  <a:gd name="T9" fmla="*/ 3474 h 3493"/>
                  <a:gd name="T10" fmla="*/ 6911 w 6921"/>
                  <a:gd name="T11" fmla="*/ 3492 h 3493"/>
                  <a:gd name="T12" fmla="*/ 9 w 6921"/>
                  <a:gd name="T13" fmla="*/ 3492 h 3493"/>
                  <a:gd name="T14" fmla="*/ 9 w 6921"/>
                  <a:gd name="T15" fmla="*/ 3492 h 3493"/>
                  <a:gd name="T16" fmla="*/ 0 w 6921"/>
                  <a:gd name="T17" fmla="*/ 3483 h 3493"/>
                  <a:gd name="T18" fmla="*/ 0 w 6921"/>
                  <a:gd name="T19" fmla="*/ 8 h 3493"/>
                  <a:gd name="T20" fmla="*/ 0 w 6921"/>
                  <a:gd name="T21" fmla="*/ 8 h 3493"/>
                  <a:gd name="T22" fmla="*/ 9 w 6921"/>
                  <a:gd name="T23" fmla="*/ 0 h 3493"/>
                  <a:gd name="T24" fmla="*/ 6911 w 6921"/>
                  <a:gd name="T25" fmla="*/ 0 h 3493"/>
                  <a:gd name="T26" fmla="*/ 6911 w 6921"/>
                  <a:gd name="T27" fmla="*/ 0 h 3493"/>
                  <a:gd name="T28" fmla="*/ 6920 w 6921"/>
                  <a:gd name="T29" fmla="*/ 8 h 3493"/>
                  <a:gd name="T30" fmla="*/ 6920 w 6921"/>
                  <a:gd name="T31" fmla="*/ 3483 h 3493"/>
                  <a:gd name="T32" fmla="*/ 6920 w 6921"/>
                  <a:gd name="T33" fmla="*/ 3483 h 3493"/>
                  <a:gd name="T34" fmla="*/ 6911 w 6921"/>
                  <a:gd name="T35" fmla="*/ 3492 h 3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21" h="3493">
                    <a:moveTo>
                      <a:pt x="17" y="3474"/>
                    </a:moveTo>
                    <a:lnTo>
                      <a:pt x="6902" y="3474"/>
                    </a:lnTo>
                    <a:lnTo>
                      <a:pt x="6902" y="17"/>
                    </a:lnTo>
                    <a:lnTo>
                      <a:pt x="17" y="17"/>
                    </a:lnTo>
                    <a:lnTo>
                      <a:pt x="17" y="3474"/>
                    </a:lnTo>
                    <a:close/>
                    <a:moveTo>
                      <a:pt x="6911" y="3492"/>
                    </a:moveTo>
                    <a:lnTo>
                      <a:pt x="9" y="3492"/>
                    </a:lnTo>
                    <a:lnTo>
                      <a:pt x="9" y="3492"/>
                    </a:lnTo>
                    <a:cubicBezTo>
                      <a:pt x="4" y="3492"/>
                      <a:pt x="0" y="3488"/>
                      <a:pt x="0" y="348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6911" y="0"/>
                    </a:lnTo>
                    <a:lnTo>
                      <a:pt x="6911" y="0"/>
                    </a:lnTo>
                    <a:cubicBezTo>
                      <a:pt x="6916" y="0"/>
                      <a:pt x="6920" y="3"/>
                      <a:pt x="6920" y="8"/>
                    </a:cubicBezTo>
                    <a:lnTo>
                      <a:pt x="6920" y="3483"/>
                    </a:lnTo>
                    <a:lnTo>
                      <a:pt x="6920" y="3483"/>
                    </a:lnTo>
                    <a:cubicBezTo>
                      <a:pt x="6920" y="3488"/>
                      <a:pt x="6916" y="3492"/>
                      <a:pt x="6911" y="34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23">
                <a:extLst>
                  <a:ext uri="{FF2B5EF4-FFF2-40B4-BE49-F238E27FC236}">
                    <a16:creationId xmlns:a16="http://schemas.microsoft.com/office/drawing/2014/main" id="{D5CE3852-6AA3-47E1-A756-DBF7113B8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7450" y="6220274"/>
                <a:ext cx="6157485" cy="388523"/>
              </a:xfrm>
              <a:custGeom>
                <a:avLst/>
                <a:gdLst>
                  <a:gd name="T0" fmla="*/ 6911 w 6921"/>
                  <a:gd name="T1" fmla="*/ 0 h 436"/>
                  <a:gd name="T2" fmla="*/ 9 w 6921"/>
                  <a:gd name="T3" fmla="*/ 0 h 436"/>
                  <a:gd name="T4" fmla="*/ 9 w 6921"/>
                  <a:gd name="T5" fmla="*/ 0 h 436"/>
                  <a:gd name="T6" fmla="*/ 0 w 6921"/>
                  <a:gd name="T7" fmla="*/ 9 h 436"/>
                  <a:gd name="T8" fmla="*/ 0 w 6921"/>
                  <a:gd name="T9" fmla="*/ 426 h 436"/>
                  <a:gd name="T10" fmla="*/ 0 w 6921"/>
                  <a:gd name="T11" fmla="*/ 426 h 436"/>
                  <a:gd name="T12" fmla="*/ 9 w 6921"/>
                  <a:gd name="T13" fmla="*/ 435 h 436"/>
                  <a:gd name="T14" fmla="*/ 6911 w 6921"/>
                  <a:gd name="T15" fmla="*/ 435 h 436"/>
                  <a:gd name="T16" fmla="*/ 6911 w 6921"/>
                  <a:gd name="T17" fmla="*/ 435 h 436"/>
                  <a:gd name="T18" fmla="*/ 6920 w 6921"/>
                  <a:gd name="T19" fmla="*/ 426 h 436"/>
                  <a:gd name="T20" fmla="*/ 6920 w 6921"/>
                  <a:gd name="T21" fmla="*/ 9 h 436"/>
                  <a:gd name="T22" fmla="*/ 6920 w 6921"/>
                  <a:gd name="T23" fmla="*/ 9 h 436"/>
                  <a:gd name="T24" fmla="*/ 6911 w 6921"/>
                  <a:gd name="T25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921" h="436">
                    <a:moveTo>
                      <a:pt x="6911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3"/>
                      <a:pt x="0" y="9"/>
                    </a:cubicBezTo>
                    <a:lnTo>
                      <a:pt x="0" y="426"/>
                    </a:lnTo>
                    <a:lnTo>
                      <a:pt x="0" y="426"/>
                    </a:lnTo>
                    <a:cubicBezTo>
                      <a:pt x="0" y="431"/>
                      <a:pt x="4" y="435"/>
                      <a:pt x="9" y="435"/>
                    </a:cubicBezTo>
                    <a:lnTo>
                      <a:pt x="6911" y="435"/>
                    </a:lnTo>
                    <a:lnTo>
                      <a:pt x="6911" y="435"/>
                    </a:lnTo>
                    <a:cubicBezTo>
                      <a:pt x="6916" y="435"/>
                      <a:pt x="6920" y="431"/>
                      <a:pt x="6920" y="426"/>
                    </a:cubicBezTo>
                    <a:lnTo>
                      <a:pt x="6920" y="9"/>
                    </a:lnTo>
                    <a:lnTo>
                      <a:pt x="6920" y="9"/>
                    </a:lnTo>
                    <a:cubicBezTo>
                      <a:pt x="6920" y="3"/>
                      <a:pt x="6916" y="0"/>
                      <a:pt x="691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24">
                <a:extLst>
                  <a:ext uri="{FF2B5EF4-FFF2-40B4-BE49-F238E27FC236}">
                    <a16:creationId xmlns:a16="http://schemas.microsoft.com/office/drawing/2014/main" id="{B9884EF0-D182-4CF8-A34D-02EEEB018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6088" y="6373329"/>
                <a:ext cx="1703217" cy="62791"/>
              </a:xfrm>
              <a:custGeom>
                <a:avLst/>
                <a:gdLst>
                  <a:gd name="T0" fmla="*/ 1878 w 1914"/>
                  <a:gd name="T1" fmla="*/ 70 h 71"/>
                  <a:gd name="T2" fmla="*/ 35 w 1914"/>
                  <a:gd name="T3" fmla="*/ 70 h 71"/>
                  <a:gd name="T4" fmla="*/ 35 w 1914"/>
                  <a:gd name="T5" fmla="*/ 70 h 71"/>
                  <a:gd name="T6" fmla="*/ 0 w 1914"/>
                  <a:gd name="T7" fmla="*/ 35 h 71"/>
                  <a:gd name="T8" fmla="*/ 0 w 1914"/>
                  <a:gd name="T9" fmla="*/ 35 h 71"/>
                  <a:gd name="T10" fmla="*/ 35 w 1914"/>
                  <a:gd name="T11" fmla="*/ 0 h 71"/>
                  <a:gd name="T12" fmla="*/ 1878 w 1914"/>
                  <a:gd name="T13" fmla="*/ 0 h 71"/>
                  <a:gd name="T14" fmla="*/ 1878 w 1914"/>
                  <a:gd name="T15" fmla="*/ 0 h 71"/>
                  <a:gd name="T16" fmla="*/ 1913 w 1914"/>
                  <a:gd name="T17" fmla="*/ 35 h 71"/>
                  <a:gd name="T18" fmla="*/ 1913 w 1914"/>
                  <a:gd name="T19" fmla="*/ 35 h 71"/>
                  <a:gd name="T20" fmla="*/ 1878 w 1914"/>
                  <a:gd name="T21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4" h="71">
                    <a:moveTo>
                      <a:pt x="1878" y="70"/>
                    </a:moveTo>
                    <a:lnTo>
                      <a:pt x="35" y="70"/>
                    </a:lnTo>
                    <a:lnTo>
                      <a:pt x="35" y="70"/>
                    </a:lnTo>
                    <a:cubicBezTo>
                      <a:pt x="15" y="70"/>
                      <a:pt x="0" y="55"/>
                      <a:pt x="0" y="35"/>
                    </a:cubicBezTo>
                    <a:lnTo>
                      <a:pt x="0" y="35"/>
                    </a:lnTo>
                    <a:cubicBezTo>
                      <a:pt x="0" y="16"/>
                      <a:pt x="15" y="0"/>
                      <a:pt x="35" y="0"/>
                    </a:cubicBezTo>
                    <a:lnTo>
                      <a:pt x="1878" y="0"/>
                    </a:lnTo>
                    <a:lnTo>
                      <a:pt x="1878" y="0"/>
                    </a:lnTo>
                    <a:cubicBezTo>
                      <a:pt x="1897" y="0"/>
                      <a:pt x="1913" y="16"/>
                      <a:pt x="1913" y="35"/>
                    </a:cubicBezTo>
                    <a:lnTo>
                      <a:pt x="1913" y="35"/>
                    </a:lnTo>
                    <a:cubicBezTo>
                      <a:pt x="1913" y="55"/>
                      <a:pt x="1897" y="70"/>
                      <a:pt x="1878" y="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E997CEAC-518C-4737-B0C2-0AA505A62A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5181" y="6361556"/>
                <a:ext cx="968445" cy="85439"/>
              </a:xfrm>
              <a:custGeom>
                <a:avLst/>
                <a:gdLst>
                  <a:gd name="connsiteX0" fmla="*/ 925276 w 968445"/>
                  <a:gd name="connsiteY0" fmla="*/ 0 h 85439"/>
                  <a:gd name="connsiteX1" fmla="*/ 968445 w 968445"/>
                  <a:gd name="connsiteY1" fmla="*/ 43169 h 85439"/>
                  <a:gd name="connsiteX2" fmla="*/ 925276 w 968445"/>
                  <a:gd name="connsiteY2" fmla="*/ 85439 h 85439"/>
                  <a:gd name="connsiteX3" fmla="*/ 883006 w 968445"/>
                  <a:gd name="connsiteY3" fmla="*/ 43169 h 85439"/>
                  <a:gd name="connsiteX4" fmla="*/ 925276 w 968445"/>
                  <a:gd name="connsiteY4" fmla="*/ 0 h 85439"/>
                  <a:gd name="connsiteX5" fmla="*/ 485736 w 968445"/>
                  <a:gd name="connsiteY5" fmla="*/ 0 h 85439"/>
                  <a:gd name="connsiteX6" fmla="*/ 528905 w 968445"/>
                  <a:gd name="connsiteY6" fmla="*/ 43169 h 85439"/>
                  <a:gd name="connsiteX7" fmla="*/ 485736 w 968445"/>
                  <a:gd name="connsiteY7" fmla="*/ 85439 h 85439"/>
                  <a:gd name="connsiteX8" fmla="*/ 443466 w 968445"/>
                  <a:gd name="connsiteY8" fmla="*/ 43169 h 85439"/>
                  <a:gd name="connsiteX9" fmla="*/ 485736 w 968445"/>
                  <a:gd name="connsiteY9" fmla="*/ 0 h 85439"/>
                  <a:gd name="connsiteX10" fmla="*/ 43169 w 968445"/>
                  <a:gd name="connsiteY10" fmla="*/ 0 h 85439"/>
                  <a:gd name="connsiteX11" fmla="*/ 85439 w 968445"/>
                  <a:gd name="connsiteY11" fmla="*/ 43169 h 85439"/>
                  <a:gd name="connsiteX12" fmla="*/ 43169 w 968445"/>
                  <a:gd name="connsiteY12" fmla="*/ 85439 h 85439"/>
                  <a:gd name="connsiteX13" fmla="*/ 0 w 968445"/>
                  <a:gd name="connsiteY13" fmla="*/ 43169 h 85439"/>
                  <a:gd name="connsiteX14" fmla="*/ 43169 w 968445"/>
                  <a:gd name="connsiteY14" fmla="*/ 0 h 8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968445" h="85439">
                    <a:moveTo>
                      <a:pt x="925276" y="0"/>
                    </a:moveTo>
                    <a:cubicBezTo>
                      <a:pt x="948659" y="0"/>
                      <a:pt x="968445" y="18887"/>
                      <a:pt x="968445" y="43169"/>
                    </a:cubicBezTo>
                    <a:cubicBezTo>
                      <a:pt x="968445" y="66552"/>
                      <a:pt x="948659" y="85439"/>
                      <a:pt x="925276" y="85439"/>
                    </a:cubicBezTo>
                    <a:cubicBezTo>
                      <a:pt x="900993" y="85439"/>
                      <a:pt x="883006" y="66552"/>
                      <a:pt x="883006" y="43169"/>
                    </a:cubicBezTo>
                    <a:cubicBezTo>
                      <a:pt x="883006" y="18887"/>
                      <a:pt x="900993" y="0"/>
                      <a:pt x="925276" y="0"/>
                    </a:cubicBezTo>
                    <a:close/>
                    <a:moveTo>
                      <a:pt x="485736" y="0"/>
                    </a:moveTo>
                    <a:cubicBezTo>
                      <a:pt x="509119" y="0"/>
                      <a:pt x="528905" y="18887"/>
                      <a:pt x="528905" y="43169"/>
                    </a:cubicBezTo>
                    <a:cubicBezTo>
                      <a:pt x="528905" y="66552"/>
                      <a:pt x="509119" y="85439"/>
                      <a:pt x="485736" y="85439"/>
                    </a:cubicBezTo>
                    <a:cubicBezTo>
                      <a:pt x="462352" y="85439"/>
                      <a:pt x="443466" y="66552"/>
                      <a:pt x="443466" y="43169"/>
                    </a:cubicBezTo>
                    <a:cubicBezTo>
                      <a:pt x="443466" y="18887"/>
                      <a:pt x="462352" y="0"/>
                      <a:pt x="485736" y="0"/>
                    </a:cubicBezTo>
                    <a:close/>
                    <a:moveTo>
                      <a:pt x="43169" y="0"/>
                    </a:moveTo>
                    <a:cubicBezTo>
                      <a:pt x="66552" y="0"/>
                      <a:pt x="85439" y="18887"/>
                      <a:pt x="85439" y="43169"/>
                    </a:cubicBezTo>
                    <a:cubicBezTo>
                      <a:pt x="85439" y="66552"/>
                      <a:pt x="66552" y="85439"/>
                      <a:pt x="43169" y="85439"/>
                    </a:cubicBezTo>
                    <a:cubicBezTo>
                      <a:pt x="18886" y="85439"/>
                      <a:pt x="0" y="66552"/>
                      <a:pt x="0" y="43169"/>
                    </a:cubicBezTo>
                    <a:cubicBezTo>
                      <a:pt x="0" y="18887"/>
                      <a:pt x="18886" y="0"/>
                      <a:pt x="4316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28">
                <a:extLst>
                  <a:ext uri="{FF2B5EF4-FFF2-40B4-BE49-F238E27FC236}">
                    <a16:creationId xmlns:a16="http://schemas.microsoft.com/office/drawing/2014/main" id="{19C6C5BD-4808-4EC6-8FCC-C43378229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4463" y="7342671"/>
                <a:ext cx="1974004" cy="1993628"/>
              </a:xfrm>
              <a:custGeom>
                <a:avLst/>
                <a:gdLst>
                  <a:gd name="T0" fmla="*/ 687 w 2220"/>
                  <a:gd name="T1" fmla="*/ 637 h 2241"/>
                  <a:gd name="T2" fmla="*/ 882 w 2220"/>
                  <a:gd name="T3" fmla="*/ 856 h 2241"/>
                  <a:gd name="T4" fmla="*/ 1243 w 2220"/>
                  <a:gd name="T5" fmla="*/ 1111 h 2241"/>
                  <a:gd name="T6" fmla="*/ 1347 w 2220"/>
                  <a:gd name="T7" fmla="*/ 1161 h 2241"/>
                  <a:gd name="T8" fmla="*/ 1492 w 2220"/>
                  <a:gd name="T9" fmla="*/ 1235 h 2241"/>
                  <a:gd name="T10" fmla="*/ 1427 w 2220"/>
                  <a:gd name="T11" fmla="*/ 1404 h 2241"/>
                  <a:gd name="T12" fmla="*/ 1613 w 2220"/>
                  <a:gd name="T13" fmla="*/ 1785 h 2241"/>
                  <a:gd name="T14" fmla="*/ 1671 w 2220"/>
                  <a:gd name="T15" fmla="*/ 2221 h 2241"/>
                  <a:gd name="T16" fmla="*/ 1878 w 2220"/>
                  <a:gd name="T17" fmla="*/ 1864 h 2241"/>
                  <a:gd name="T18" fmla="*/ 2004 w 2220"/>
                  <a:gd name="T19" fmla="*/ 1685 h 2241"/>
                  <a:gd name="T20" fmla="*/ 2184 w 2220"/>
                  <a:gd name="T21" fmla="*/ 1476 h 2241"/>
                  <a:gd name="T22" fmla="*/ 1956 w 2220"/>
                  <a:gd name="T23" fmla="*/ 1286 h 2241"/>
                  <a:gd name="T24" fmla="*/ 1515 w 2220"/>
                  <a:gd name="T25" fmla="*/ 1150 h 2241"/>
                  <a:gd name="T26" fmla="*/ 1272 w 2220"/>
                  <a:gd name="T27" fmla="*/ 1038 h 2241"/>
                  <a:gd name="T28" fmla="*/ 1157 w 2220"/>
                  <a:gd name="T29" fmla="*/ 953 h 2241"/>
                  <a:gd name="T30" fmla="*/ 1386 w 2220"/>
                  <a:gd name="T31" fmla="*/ 842 h 2241"/>
                  <a:gd name="T32" fmla="*/ 1466 w 2220"/>
                  <a:gd name="T33" fmla="*/ 885 h 2241"/>
                  <a:gd name="T34" fmla="*/ 1575 w 2220"/>
                  <a:gd name="T35" fmla="*/ 714 h 2241"/>
                  <a:gd name="T36" fmla="*/ 1678 w 2220"/>
                  <a:gd name="T37" fmla="*/ 565 h 2241"/>
                  <a:gd name="T38" fmla="*/ 1827 w 2220"/>
                  <a:gd name="T39" fmla="*/ 436 h 2241"/>
                  <a:gd name="T40" fmla="*/ 1665 w 2220"/>
                  <a:gd name="T41" fmla="*/ 341 h 2241"/>
                  <a:gd name="T42" fmla="*/ 1534 w 2220"/>
                  <a:gd name="T43" fmla="*/ 273 h 2241"/>
                  <a:gd name="T44" fmla="*/ 1442 w 2220"/>
                  <a:gd name="T45" fmla="*/ 387 h 2241"/>
                  <a:gd name="T46" fmla="*/ 1248 w 2220"/>
                  <a:gd name="T47" fmla="*/ 239 h 2241"/>
                  <a:gd name="T48" fmla="*/ 1319 w 2220"/>
                  <a:gd name="T49" fmla="*/ 102 h 2241"/>
                  <a:gd name="T50" fmla="*/ 216 w 2220"/>
                  <a:gd name="T51" fmla="*/ 106 h 2241"/>
                  <a:gd name="T52" fmla="*/ 68 w 2220"/>
                  <a:gd name="T53" fmla="*/ 204 h 2241"/>
                  <a:gd name="T54" fmla="*/ 144 w 2220"/>
                  <a:gd name="T55" fmla="*/ 317 h 2241"/>
                  <a:gd name="T56" fmla="*/ 1664 w 2220"/>
                  <a:gd name="T57" fmla="*/ 2240 h 2241"/>
                  <a:gd name="T58" fmla="*/ 1598 w 2220"/>
                  <a:gd name="T59" fmla="*/ 1779 h 2241"/>
                  <a:gd name="T60" fmla="*/ 1409 w 2220"/>
                  <a:gd name="T61" fmla="*/ 1406 h 2241"/>
                  <a:gd name="T62" fmla="*/ 1476 w 2220"/>
                  <a:gd name="T63" fmla="*/ 1242 h 2241"/>
                  <a:gd name="T64" fmla="*/ 1333 w 2220"/>
                  <a:gd name="T65" fmla="*/ 1172 h 2241"/>
                  <a:gd name="T66" fmla="*/ 1242 w 2220"/>
                  <a:gd name="T67" fmla="*/ 1128 h 2241"/>
                  <a:gd name="T68" fmla="*/ 878 w 2220"/>
                  <a:gd name="T69" fmla="*/ 872 h 2241"/>
                  <a:gd name="T70" fmla="*/ 670 w 2220"/>
                  <a:gd name="T71" fmla="*/ 639 h 2241"/>
                  <a:gd name="T72" fmla="*/ 131 w 2220"/>
                  <a:gd name="T73" fmla="*/ 329 h 2241"/>
                  <a:gd name="T74" fmla="*/ 60 w 2220"/>
                  <a:gd name="T75" fmla="*/ 220 h 2241"/>
                  <a:gd name="T76" fmla="*/ 212 w 2220"/>
                  <a:gd name="T77" fmla="*/ 89 h 2241"/>
                  <a:gd name="T78" fmla="*/ 1335 w 2220"/>
                  <a:gd name="T79" fmla="*/ 95 h 2241"/>
                  <a:gd name="T80" fmla="*/ 1262 w 2220"/>
                  <a:gd name="T81" fmla="*/ 250 h 2241"/>
                  <a:gd name="T82" fmla="*/ 1437 w 2220"/>
                  <a:gd name="T83" fmla="*/ 369 h 2241"/>
                  <a:gd name="T84" fmla="*/ 1533 w 2220"/>
                  <a:gd name="T85" fmla="*/ 256 h 2241"/>
                  <a:gd name="T86" fmla="*/ 1660 w 2220"/>
                  <a:gd name="T87" fmla="*/ 324 h 2241"/>
                  <a:gd name="T88" fmla="*/ 1845 w 2220"/>
                  <a:gd name="T89" fmla="*/ 440 h 2241"/>
                  <a:gd name="T90" fmla="*/ 1696 w 2220"/>
                  <a:gd name="T91" fmla="*/ 564 h 2241"/>
                  <a:gd name="T92" fmla="*/ 1591 w 2220"/>
                  <a:gd name="T93" fmla="*/ 720 h 2241"/>
                  <a:gd name="T94" fmla="*/ 1483 w 2220"/>
                  <a:gd name="T95" fmla="*/ 889 h 2241"/>
                  <a:gd name="T96" fmla="*/ 1371 w 2220"/>
                  <a:gd name="T97" fmla="*/ 853 h 2241"/>
                  <a:gd name="T98" fmla="*/ 1201 w 2220"/>
                  <a:gd name="T99" fmla="*/ 1005 h 2241"/>
                  <a:gd name="T100" fmla="*/ 1385 w 2220"/>
                  <a:gd name="T101" fmla="*/ 1075 h 2241"/>
                  <a:gd name="T102" fmla="*/ 1924 w 2220"/>
                  <a:gd name="T103" fmla="*/ 1234 h 2241"/>
                  <a:gd name="T104" fmla="*/ 2053 w 2220"/>
                  <a:gd name="T105" fmla="*/ 1312 h 2241"/>
                  <a:gd name="T106" fmla="*/ 2068 w 2220"/>
                  <a:gd name="T107" fmla="*/ 1654 h 2241"/>
                  <a:gd name="T108" fmla="*/ 2012 w 2220"/>
                  <a:gd name="T109" fmla="*/ 1728 h 2241"/>
                  <a:gd name="T110" fmla="*/ 1686 w 2220"/>
                  <a:gd name="T111" fmla="*/ 2123 h 2241"/>
                  <a:gd name="T112" fmla="*/ 1664 w 2220"/>
                  <a:gd name="T113" fmla="*/ 2240 h 2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220" h="2241">
                    <a:moveTo>
                      <a:pt x="382" y="352"/>
                    </a:moveTo>
                    <a:lnTo>
                      <a:pt x="382" y="352"/>
                    </a:lnTo>
                    <a:cubicBezTo>
                      <a:pt x="631" y="352"/>
                      <a:pt x="662" y="510"/>
                      <a:pt x="687" y="637"/>
                    </a:cubicBezTo>
                    <a:lnTo>
                      <a:pt x="687" y="637"/>
                    </a:lnTo>
                    <a:cubicBezTo>
                      <a:pt x="697" y="690"/>
                      <a:pt x="707" y="740"/>
                      <a:pt x="732" y="770"/>
                    </a:cubicBezTo>
                    <a:lnTo>
                      <a:pt x="732" y="770"/>
                    </a:lnTo>
                    <a:cubicBezTo>
                      <a:pt x="778" y="827"/>
                      <a:pt x="833" y="842"/>
                      <a:pt x="882" y="856"/>
                    </a:cubicBezTo>
                    <a:lnTo>
                      <a:pt x="882" y="856"/>
                    </a:lnTo>
                    <a:cubicBezTo>
                      <a:pt x="926" y="868"/>
                      <a:pt x="964" y="879"/>
                      <a:pt x="984" y="915"/>
                    </a:cubicBezTo>
                    <a:lnTo>
                      <a:pt x="984" y="915"/>
                    </a:lnTo>
                    <a:cubicBezTo>
                      <a:pt x="1089" y="1104"/>
                      <a:pt x="1163" y="1107"/>
                      <a:pt x="1243" y="1111"/>
                    </a:cubicBezTo>
                    <a:lnTo>
                      <a:pt x="1243" y="1111"/>
                    </a:lnTo>
                    <a:cubicBezTo>
                      <a:pt x="1253" y="1111"/>
                      <a:pt x="1265" y="1112"/>
                      <a:pt x="1276" y="1113"/>
                    </a:cubicBezTo>
                    <a:lnTo>
                      <a:pt x="1276" y="1113"/>
                    </a:lnTo>
                    <a:cubicBezTo>
                      <a:pt x="1315" y="1116"/>
                      <a:pt x="1332" y="1139"/>
                      <a:pt x="1347" y="1161"/>
                    </a:cubicBezTo>
                    <a:lnTo>
                      <a:pt x="1347" y="1161"/>
                    </a:lnTo>
                    <a:cubicBezTo>
                      <a:pt x="1365" y="1186"/>
                      <a:pt x="1382" y="1210"/>
                      <a:pt x="1432" y="1210"/>
                    </a:cubicBezTo>
                    <a:lnTo>
                      <a:pt x="1432" y="1210"/>
                    </a:lnTo>
                    <a:cubicBezTo>
                      <a:pt x="1465" y="1211"/>
                      <a:pt x="1485" y="1219"/>
                      <a:pt x="1492" y="1235"/>
                    </a:cubicBezTo>
                    <a:lnTo>
                      <a:pt x="1492" y="1235"/>
                    </a:lnTo>
                    <a:cubicBezTo>
                      <a:pt x="1500" y="1253"/>
                      <a:pt x="1489" y="1277"/>
                      <a:pt x="1462" y="1308"/>
                    </a:cubicBezTo>
                    <a:lnTo>
                      <a:pt x="1462" y="1308"/>
                    </a:lnTo>
                    <a:cubicBezTo>
                      <a:pt x="1449" y="1321"/>
                      <a:pt x="1421" y="1358"/>
                      <a:pt x="1427" y="1404"/>
                    </a:cubicBezTo>
                    <a:lnTo>
                      <a:pt x="1427" y="1404"/>
                    </a:lnTo>
                    <a:cubicBezTo>
                      <a:pt x="1432" y="1442"/>
                      <a:pt x="1460" y="1478"/>
                      <a:pt x="1510" y="1511"/>
                    </a:cubicBezTo>
                    <a:lnTo>
                      <a:pt x="1510" y="1511"/>
                    </a:lnTo>
                    <a:cubicBezTo>
                      <a:pt x="1639" y="1594"/>
                      <a:pt x="1682" y="1621"/>
                      <a:pt x="1613" y="1785"/>
                    </a:cubicBezTo>
                    <a:lnTo>
                      <a:pt x="1613" y="1785"/>
                    </a:lnTo>
                    <a:cubicBezTo>
                      <a:pt x="1552" y="1931"/>
                      <a:pt x="1513" y="2084"/>
                      <a:pt x="1633" y="2207"/>
                    </a:cubicBezTo>
                    <a:lnTo>
                      <a:pt x="1633" y="2207"/>
                    </a:lnTo>
                    <a:cubicBezTo>
                      <a:pt x="1643" y="2218"/>
                      <a:pt x="1661" y="2226"/>
                      <a:pt x="1671" y="2221"/>
                    </a:cubicBezTo>
                    <a:lnTo>
                      <a:pt x="1671" y="2221"/>
                    </a:lnTo>
                    <a:cubicBezTo>
                      <a:pt x="1676" y="2218"/>
                      <a:pt x="1690" y="2203"/>
                      <a:pt x="1669" y="2128"/>
                    </a:cubicBezTo>
                    <a:lnTo>
                      <a:pt x="1669" y="2128"/>
                    </a:lnTo>
                    <a:cubicBezTo>
                      <a:pt x="1635" y="2006"/>
                      <a:pt x="1716" y="1942"/>
                      <a:pt x="1878" y="1864"/>
                    </a:cubicBezTo>
                    <a:lnTo>
                      <a:pt x="1878" y="1864"/>
                    </a:lnTo>
                    <a:cubicBezTo>
                      <a:pt x="1982" y="1815"/>
                      <a:pt x="1989" y="1768"/>
                      <a:pt x="1995" y="1726"/>
                    </a:cubicBezTo>
                    <a:lnTo>
                      <a:pt x="1995" y="1726"/>
                    </a:lnTo>
                    <a:cubicBezTo>
                      <a:pt x="1997" y="1711"/>
                      <a:pt x="1999" y="1698"/>
                      <a:pt x="2004" y="1685"/>
                    </a:cubicBezTo>
                    <a:lnTo>
                      <a:pt x="2004" y="1685"/>
                    </a:lnTo>
                    <a:cubicBezTo>
                      <a:pt x="2013" y="1667"/>
                      <a:pt x="2033" y="1655"/>
                      <a:pt x="2059" y="1639"/>
                    </a:cubicBezTo>
                    <a:lnTo>
                      <a:pt x="2059" y="1639"/>
                    </a:lnTo>
                    <a:cubicBezTo>
                      <a:pt x="2105" y="1610"/>
                      <a:pt x="2168" y="1571"/>
                      <a:pt x="2184" y="1476"/>
                    </a:cubicBezTo>
                    <a:lnTo>
                      <a:pt x="2184" y="1476"/>
                    </a:lnTo>
                    <a:cubicBezTo>
                      <a:pt x="2199" y="1382"/>
                      <a:pt x="2125" y="1356"/>
                      <a:pt x="2047" y="1328"/>
                    </a:cubicBezTo>
                    <a:lnTo>
                      <a:pt x="2047" y="1328"/>
                    </a:lnTo>
                    <a:cubicBezTo>
                      <a:pt x="2012" y="1316"/>
                      <a:pt x="1980" y="1304"/>
                      <a:pt x="1956" y="1286"/>
                    </a:cubicBezTo>
                    <a:lnTo>
                      <a:pt x="1956" y="1286"/>
                    </a:lnTo>
                    <a:cubicBezTo>
                      <a:pt x="1942" y="1276"/>
                      <a:pt x="1928" y="1262"/>
                      <a:pt x="1912" y="1246"/>
                    </a:cubicBezTo>
                    <a:lnTo>
                      <a:pt x="1912" y="1246"/>
                    </a:lnTo>
                    <a:cubicBezTo>
                      <a:pt x="1843" y="1177"/>
                      <a:pt x="1737" y="1073"/>
                      <a:pt x="1515" y="1150"/>
                    </a:cubicBezTo>
                    <a:lnTo>
                      <a:pt x="1515" y="1150"/>
                    </a:lnTo>
                    <a:cubicBezTo>
                      <a:pt x="1440" y="1174"/>
                      <a:pt x="1404" y="1143"/>
                      <a:pt x="1370" y="1084"/>
                    </a:cubicBezTo>
                    <a:lnTo>
                      <a:pt x="1370" y="1084"/>
                    </a:lnTo>
                    <a:cubicBezTo>
                      <a:pt x="1346" y="1042"/>
                      <a:pt x="1311" y="1041"/>
                      <a:pt x="1272" y="1038"/>
                    </a:cubicBezTo>
                    <a:lnTo>
                      <a:pt x="1272" y="1038"/>
                    </a:lnTo>
                    <a:cubicBezTo>
                      <a:pt x="1244" y="1036"/>
                      <a:pt x="1217" y="1035"/>
                      <a:pt x="1191" y="1019"/>
                    </a:cubicBezTo>
                    <a:lnTo>
                      <a:pt x="1191" y="1019"/>
                    </a:lnTo>
                    <a:cubicBezTo>
                      <a:pt x="1165" y="1004"/>
                      <a:pt x="1152" y="978"/>
                      <a:pt x="1157" y="953"/>
                    </a:cubicBezTo>
                    <a:lnTo>
                      <a:pt x="1157" y="953"/>
                    </a:lnTo>
                    <a:cubicBezTo>
                      <a:pt x="1167" y="898"/>
                      <a:pt x="1247" y="856"/>
                      <a:pt x="1377" y="835"/>
                    </a:cubicBezTo>
                    <a:lnTo>
                      <a:pt x="1377" y="835"/>
                    </a:lnTo>
                    <a:cubicBezTo>
                      <a:pt x="1381" y="834"/>
                      <a:pt x="1385" y="838"/>
                      <a:pt x="1386" y="842"/>
                    </a:cubicBezTo>
                    <a:lnTo>
                      <a:pt x="1386" y="842"/>
                    </a:lnTo>
                    <a:cubicBezTo>
                      <a:pt x="1386" y="843"/>
                      <a:pt x="1398" y="903"/>
                      <a:pt x="1443" y="911"/>
                    </a:cubicBezTo>
                    <a:lnTo>
                      <a:pt x="1443" y="911"/>
                    </a:lnTo>
                    <a:cubicBezTo>
                      <a:pt x="1458" y="915"/>
                      <a:pt x="1460" y="911"/>
                      <a:pt x="1466" y="885"/>
                    </a:cubicBezTo>
                    <a:lnTo>
                      <a:pt x="1466" y="885"/>
                    </a:lnTo>
                    <a:cubicBezTo>
                      <a:pt x="1472" y="859"/>
                      <a:pt x="1480" y="820"/>
                      <a:pt x="1525" y="784"/>
                    </a:cubicBezTo>
                    <a:lnTo>
                      <a:pt x="1525" y="784"/>
                    </a:lnTo>
                    <a:cubicBezTo>
                      <a:pt x="1560" y="756"/>
                      <a:pt x="1568" y="735"/>
                      <a:pt x="1575" y="714"/>
                    </a:cubicBezTo>
                    <a:lnTo>
                      <a:pt x="1575" y="714"/>
                    </a:lnTo>
                    <a:cubicBezTo>
                      <a:pt x="1583" y="690"/>
                      <a:pt x="1592" y="667"/>
                      <a:pt x="1644" y="638"/>
                    </a:cubicBezTo>
                    <a:lnTo>
                      <a:pt x="1644" y="638"/>
                    </a:lnTo>
                    <a:cubicBezTo>
                      <a:pt x="1684" y="616"/>
                      <a:pt x="1682" y="591"/>
                      <a:pt x="1678" y="565"/>
                    </a:cubicBezTo>
                    <a:lnTo>
                      <a:pt x="1678" y="565"/>
                    </a:lnTo>
                    <a:cubicBezTo>
                      <a:pt x="1676" y="538"/>
                      <a:pt x="1672" y="506"/>
                      <a:pt x="1730" y="491"/>
                    </a:cubicBezTo>
                    <a:lnTo>
                      <a:pt x="1730" y="491"/>
                    </a:lnTo>
                    <a:cubicBezTo>
                      <a:pt x="1790" y="475"/>
                      <a:pt x="1822" y="456"/>
                      <a:pt x="1827" y="436"/>
                    </a:cubicBezTo>
                    <a:lnTo>
                      <a:pt x="1827" y="436"/>
                    </a:lnTo>
                    <a:cubicBezTo>
                      <a:pt x="1832" y="421"/>
                      <a:pt x="1822" y="404"/>
                      <a:pt x="1799" y="380"/>
                    </a:cubicBezTo>
                    <a:lnTo>
                      <a:pt x="1799" y="380"/>
                    </a:lnTo>
                    <a:cubicBezTo>
                      <a:pt x="1758" y="337"/>
                      <a:pt x="1713" y="324"/>
                      <a:pt x="1665" y="341"/>
                    </a:cubicBezTo>
                    <a:lnTo>
                      <a:pt x="1665" y="341"/>
                    </a:lnTo>
                    <a:cubicBezTo>
                      <a:pt x="1629" y="354"/>
                      <a:pt x="1613" y="330"/>
                      <a:pt x="1599" y="309"/>
                    </a:cubicBezTo>
                    <a:lnTo>
                      <a:pt x="1599" y="309"/>
                    </a:lnTo>
                    <a:cubicBezTo>
                      <a:pt x="1586" y="288"/>
                      <a:pt x="1572" y="267"/>
                      <a:pt x="1534" y="273"/>
                    </a:cubicBezTo>
                    <a:lnTo>
                      <a:pt x="1534" y="273"/>
                    </a:lnTo>
                    <a:cubicBezTo>
                      <a:pt x="1487" y="279"/>
                      <a:pt x="1482" y="303"/>
                      <a:pt x="1477" y="332"/>
                    </a:cubicBezTo>
                    <a:lnTo>
                      <a:pt x="1477" y="332"/>
                    </a:lnTo>
                    <a:cubicBezTo>
                      <a:pt x="1474" y="353"/>
                      <a:pt x="1470" y="377"/>
                      <a:pt x="1442" y="387"/>
                    </a:cubicBezTo>
                    <a:lnTo>
                      <a:pt x="1442" y="387"/>
                    </a:lnTo>
                    <a:cubicBezTo>
                      <a:pt x="1369" y="410"/>
                      <a:pt x="1283" y="389"/>
                      <a:pt x="1246" y="339"/>
                    </a:cubicBezTo>
                    <a:lnTo>
                      <a:pt x="1246" y="339"/>
                    </a:lnTo>
                    <a:cubicBezTo>
                      <a:pt x="1224" y="309"/>
                      <a:pt x="1224" y="273"/>
                      <a:pt x="1248" y="239"/>
                    </a:cubicBezTo>
                    <a:lnTo>
                      <a:pt x="1248" y="239"/>
                    </a:lnTo>
                    <a:cubicBezTo>
                      <a:pt x="1254" y="231"/>
                      <a:pt x="1260" y="223"/>
                      <a:pt x="1267" y="214"/>
                    </a:cubicBezTo>
                    <a:lnTo>
                      <a:pt x="1267" y="214"/>
                    </a:lnTo>
                    <a:cubicBezTo>
                      <a:pt x="1297" y="174"/>
                      <a:pt x="1331" y="131"/>
                      <a:pt x="1319" y="102"/>
                    </a:cubicBezTo>
                    <a:lnTo>
                      <a:pt x="1319" y="102"/>
                    </a:lnTo>
                    <a:cubicBezTo>
                      <a:pt x="1311" y="83"/>
                      <a:pt x="1284" y="72"/>
                      <a:pt x="1240" y="66"/>
                    </a:cubicBezTo>
                    <a:lnTo>
                      <a:pt x="1240" y="66"/>
                    </a:lnTo>
                    <a:cubicBezTo>
                      <a:pt x="921" y="23"/>
                      <a:pt x="652" y="17"/>
                      <a:pt x="216" y="106"/>
                    </a:cubicBezTo>
                    <a:lnTo>
                      <a:pt x="216" y="106"/>
                    </a:lnTo>
                    <a:cubicBezTo>
                      <a:pt x="42" y="141"/>
                      <a:pt x="21" y="163"/>
                      <a:pt x="20" y="171"/>
                    </a:cubicBezTo>
                    <a:lnTo>
                      <a:pt x="20" y="171"/>
                    </a:lnTo>
                    <a:cubicBezTo>
                      <a:pt x="19" y="180"/>
                      <a:pt x="48" y="195"/>
                      <a:pt x="68" y="204"/>
                    </a:cubicBezTo>
                    <a:lnTo>
                      <a:pt x="68" y="204"/>
                    </a:lnTo>
                    <a:cubicBezTo>
                      <a:pt x="100" y="220"/>
                      <a:pt x="131" y="235"/>
                      <a:pt x="130" y="258"/>
                    </a:cubicBezTo>
                    <a:lnTo>
                      <a:pt x="130" y="258"/>
                    </a:lnTo>
                    <a:cubicBezTo>
                      <a:pt x="129" y="281"/>
                      <a:pt x="129" y="301"/>
                      <a:pt x="144" y="317"/>
                    </a:cubicBezTo>
                    <a:lnTo>
                      <a:pt x="144" y="317"/>
                    </a:lnTo>
                    <a:cubicBezTo>
                      <a:pt x="171" y="344"/>
                      <a:pt x="243" y="356"/>
                      <a:pt x="367" y="353"/>
                    </a:cubicBezTo>
                    <a:lnTo>
                      <a:pt x="367" y="353"/>
                    </a:lnTo>
                    <a:cubicBezTo>
                      <a:pt x="373" y="352"/>
                      <a:pt x="377" y="352"/>
                      <a:pt x="382" y="352"/>
                    </a:cubicBezTo>
                    <a:close/>
                    <a:moveTo>
                      <a:pt x="1664" y="2240"/>
                    </a:moveTo>
                    <a:lnTo>
                      <a:pt x="1664" y="2240"/>
                    </a:lnTo>
                    <a:cubicBezTo>
                      <a:pt x="1648" y="2240"/>
                      <a:pt x="1632" y="2231"/>
                      <a:pt x="1620" y="2219"/>
                    </a:cubicBezTo>
                    <a:lnTo>
                      <a:pt x="1620" y="2219"/>
                    </a:lnTo>
                    <a:cubicBezTo>
                      <a:pt x="1493" y="2088"/>
                      <a:pt x="1538" y="1923"/>
                      <a:pt x="1598" y="1779"/>
                    </a:cubicBezTo>
                    <a:lnTo>
                      <a:pt x="1598" y="1779"/>
                    </a:lnTo>
                    <a:cubicBezTo>
                      <a:pt x="1660" y="1628"/>
                      <a:pt x="1629" y="1608"/>
                      <a:pt x="1501" y="1525"/>
                    </a:cubicBezTo>
                    <a:lnTo>
                      <a:pt x="1501" y="1525"/>
                    </a:lnTo>
                    <a:cubicBezTo>
                      <a:pt x="1446" y="1490"/>
                      <a:pt x="1415" y="1450"/>
                      <a:pt x="1409" y="1406"/>
                    </a:cubicBezTo>
                    <a:lnTo>
                      <a:pt x="1409" y="1406"/>
                    </a:lnTo>
                    <a:cubicBezTo>
                      <a:pt x="1402" y="1353"/>
                      <a:pt x="1434" y="1312"/>
                      <a:pt x="1449" y="1297"/>
                    </a:cubicBezTo>
                    <a:lnTo>
                      <a:pt x="1449" y="1297"/>
                    </a:lnTo>
                    <a:cubicBezTo>
                      <a:pt x="1471" y="1272"/>
                      <a:pt x="1480" y="1252"/>
                      <a:pt x="1476" y="1242"/>
                    </a:cubicBezTo>
                    <a:lnTo>
                      <a:pt x="1476" y="1242"/>
                    </a:lnTo>
                    <a:cubicBezTo>
                      <a:pt x="1473" y="1233"/>
                      <a:pt x="1457" y="1228"/>
                      <a:pt x="1432" y="1228"/>
                    </a:cubicBezTo>
                    <a:lnTo>
                      <a:pt x="1432" y="1228"/>
                    </a:lnTo>
                    <a:cubicBezTo>
                      <a:pt x="1372" y="1227"/>
                      <a:pt x="1352" y="1198"/>
                      <a:pt x="1333" y="1172"/>
                    </a:cubicBezTo>
                    <a:lnTo>
                      <a:pt x="1333" y="1172"/>
                    </a:lnTo>
                    <a:cubicBezTo>
                      <a:pt x="1319" y="1151"/>
                      <a:pt x="1306" y="1133"/>
                      <a:pt x="1274" y="1130"/>
                    </a:cubicBezTo>
                    <a:lnTo>
                      <a:pt x="1274" y="1130"/>
                    </a:lnTo>
                    <a:cubicBezTo>
                      <a:pt x="1263" y="1129"/>
                      <a:pt x="1252" y="1129"/>
                      <a:pt x="1242" y="1128"/>
                    </a:cubicBezTo>
                    <a:lnTo>
                      <a:pt x="1242" y="1128"/>
                    </a:lnTo>
                    <a:cubicBezTo>
                      <a:pt x="1161" y="1124"/>
                      <a:pt x="1078" y="1120"/>
                      <a:pt x="968" y="923"/>
                    </a:cubicBezTo>
                    <a:lnTo>
                      <a:pt x="968" y="923"/>
                    </a:lnTo>
                    <a:cubicBezTo>
                      <a:pt x="951" y="894"/>
                      <a:pt x="919" y="884"/>
                      <a:pt x="878" y="872"/>
                    </a:cubicBezTo>
                    <a:lnTo>
                      <a:pt x="878" y="872"/>
                    </a:lnTo>
                    <a:cubicBezTo>
                      <a:pt x="829" y="858"/>
                      <a:pt x="769" y="841"/>
                      <a:pt x="718" y="781"/>
                    </a:cubicBezTo>
                    <a:lnTo>
                      <a:pt x="718" y="781"/>
                    </a:lnTo>
                    <a:cubicBezTo>
                      <a:pt x="691" y="748"/>
                      <a:pt x="681" y="695"/>
                      <a:pt x="670" y="639"/>
                    </a:cubicBezTo>
                    <a:lnTo>
                      <a:pt x="670" y="639"/>
                    </a:lnTo>
                    <a:cubicBezTo>
                      <a:pt x="645" y="510"/>
                      <a:pt x="616" y="365"/>
                      <a:pt x="368" y="370"/>
                    </a:cubicBezTo>
                    <a:lnTo>
                      <a:pt x="368" y="370"/>
                    </a:lnTo>
                    <a:cubicBezTo>
                      <a:pt x="235" y="373"/>
                      <a:pt x="162" y="361"/>
                      <a:pt x="131" y="329"/>
                    </a:cubicBezTo>
                    <a:lnTo>
                      <a:pt x="131" y="329"/>
                    </a:lnTo>
                    <a:cubicBezTo>
                      <a:pt x="111" y="308"/>
                      <a:pt x="112" y="281"/>
                      <a:pt x="112" y="257"/>
                    </a:cubicBezTo>
                    <a:lnTo>
                      <a:pt x="112" y="257"/>
                    </a:lnTo>
                    <a:cubicBezTo>
                      <a:pt x="113" y="245"/>
                      <a:pt x="82" y="231"/>
                      <a:pt x="60" y="220"/>
                    </a:cubicBezTo>
                    <a:lnTo>
                      <a:pt x="60" y="220"/>
                    </a:lnTo>
                    <a:cubicBezTo>
                      <a:pt x="29" y="205"/>
                      <a:pt x="0" y="190"/>
                      <a:pt x="3" y="169"/>
                    </a:cubicBezTo>
                    <a:lnTo>
                      <a:pt x="3" y="169"/>
                    </a:lnTo>
                    <a:cubicBezTo>
                      <a:pt x="5" y="149"/>
                      <a:pt x="33" y="125"/>
                      <a:pt x="212" y="89"/>
                    </a:cubicBezTo>
                    <a:lnTo>
                      <a:pt x="212" y="89"/>
                    </a:lnTo>
                    <a:cubicBezTo>
                      <a:pt x="651" y="0"/>
                      <a:pt x="922" y="6"/>
                      <a:pt x="1243" y="48"/>
                    </a:cubicBezTo>
                    <a:lnTo>
                      <a:pt x="1243" y="48"/>
                    </a:lnTo>
                    <a:cubicBezTo>
                      <a:pt x="1294" y="55"/>
                      <a:pt x="1325" y="71"/>
                      <a:pt x="1335" y="95"/>
                    </a:cubicBezTo>
                    <a:lnTo>
                      <a:pt x="1335" y="95"/>
                    </a:lnTo>
                    <a:cubicBezTo>
                      <a:pt x="1350" y="133"/>
                      <a:pt x="1313" y="181"/>
                      <a:pt x="1281" y="224"/>
                    </a:cubicBezTo>
                    <a:lnTo>
                      <a:pt x="1281" y="224"/>
                    </a:lnTo>
                    <a:cubicBezTo>
                      <a:pt x="1274" y="233"/>
                      <a:pt x="1268" y="242"/>
                      <a:pt x="1262" y="250"/>
                    </a:cubicBezTo>
                    <a:lnTo>
                      <a:pt x="1262" y="250"/>
                    </a:lnTo>
                    <a:cubicBezTo>
                      <a:pt x="1238" y="284"/>
                      <a:pt x="1247" y="311"/>
                      <a:pt x="1260" y="328"/>
                    </a:cubicBezTo>
                    <a:lnTo>
                      <a:pt x="1260" y="328"/>
                    </a:lnTo>
                    <a:cubicBezTo>
                      <a:pt x="1288" y="367"/>
                      <a:pt x="1364" y="393"/>
                      <a:pt x="1437" y="369"/>
                    </a:cubicBezTo>
                    <a:lnTo>
                      <a:pt x="1437" y="369"/>
                    </a:lnTo>
                    <a:cubicBezTo>
                      <a:pt x="1453" y="364"/>
                      <a:pt x="1456" y="351"/>
                      <a:pt x="1460" y="329"/>
                    </a:cubicBezTo>
                    <a:lnTo>
                      <a:pt x="1460" y="329"/>
                    </a:lnTo>
                    <a:cubicBezTo>
                      <a:pt x="1465" y="300"/>
                      <a:pt x="1472" y="263"/>
                      <a:pt x="1533" y="256"/>
                    </a:cubicBezTo>
                    <a:lnTo>
                      <a:pt x="1533" y="256"/>
                    </a:lnTo>
                    <a:cubicBezTo>
                      <a:pt x="1581" y="250"/>
                      <a:pt x="1599" y="278"/>
                      <a:pt x="1614" y="300"/>
                    </a:cubicBezTo>
                    <a:lnTo>
                      <a:pt x="1614" y="300"/>
                    </a:lnTo>
                    <a:cubicBezTo>
                      <a:pt x="1629" y="322"/>
                      <a:pt x="1636" y="332"/>
                      <a:pt x="1660" y="324"/>
                    </a:cubicBezTo>
                    <a:lnTo>
                      <a:pt x="1660" y="324"/>
                    </a:lnTo>
                    <a:cubicBezTo>
                      <a:pt x="1698" y="311"/>
                      <a:pt x="1754" y="308"/>
                      <a:pt x="1811" y="367"/>
                    </a:cubicBezTo>
                    <a:lnTo>
                      <a:pt x="1811" y="367"/>
                    </a:lnTo>
                    <a:cubicBezTo>
                      <a:pt x="1829" y="385"/>
                      <a:pt x="1851" y="413"/>
                      <a:pt x="1845" y="440"/>
                    </a:cubicBezTo>
                    <a:lnTo>
                      <a:pt x="1845" y="440"/>
                    </a:lnTo>
                    <a:cubicBezTo>
                      <a:pt x="1837" y="468"/>
                      <a:pt x="1802" y="489"/>
                      <a:pt x="1736" y="507"/>
                    </a:cubicBezTo>
                    <a:lnTo>
                      <a:pt x="1736" y="507"/>
                    </a:lnTo>
                    <a:cubicBezTo>
                      <a:pt x="1691" y="519"/>
                      <a:pt x="1693" y="537"/>
                      <a:pt x="1696" y="564"/>
                    </a:cubicBezTo>
                    <a:lnTo>
                      <a:pt x="1696" y="564"/>
                    </a:lnTo>
                    <a:cubicBezTo>
                      <a:pt x="1699" y="591"/>
                      <a:pt x="1702" y="625"/>
                      <a:pt x="1653" y="654"/>
                    </a:cubicBezTo>
                    <a:lnTo>
                      <a:pt x="1653" y="654"/>
                    </a:lnTo>
                    <a:cubicBezTo>
                      <a:pt x="1606" y="679"/>
                      <a:pt x="1599" y="697"/>
                      <a:pt x="1591" y="720"/>
                    </a:cubicBezTo>
                    <a:lnTo>
                      <a:pt x="1591" y="720"/>
                    </a:lnTo>
                    <a:cubicBezTo>
                      <a:pt x="1583" y="742"/>
                      <a:pt x="1575" y="766"/>
                      <a:pt x="1536" y="798"/>
                    </a:cubicBezTo>
                    <a:lnTo>
                      <a:pt x="1536" y="798"/>
                    </a:lnTo>
                    <a:cubicBezTo>
                      <a:pt x="1496" y="830"/>
                      <a:pt x="1488" y="864"/>
                      <a:pt x="1483" y="889"/>
                    </a:cubicBezTo>
                    <a:lnTo>
                      <a:pt x="1483" y="889"/>
                    </a:lnTo>
                    <a:cubicBezTo>
                      <a:pt x="1478" y="911"/>
                      <a:pt x="1473" y="935"/>
                      <a:pt x="1439" y="928"/>
                    </a:cubicBezTo>
                    <a:lnTo>
                      <a:pt x="1439" y="928"/>
                    </a:lnTo>
                    <a:cubicBezTo>
                      <a:pt x="1393" y="920"/>
                      <a:pt x="1376" y="873"/>
                      <a:pt x="1371" y="853"/>
                    </a:cubicBezTo>
                    <a:lnTo>
                      <a:pt x="1371" y="853"/>
                    </a:lnTo>
                    <a:cubicBezTo>
                      <a:pt x="1256" y="873"/>
                      <a:pt x="1182" y="911"/>
                      <a:pt x="1174" y="956"/>
                    </a:cubicBezTo>
                    <a:lnTo>
                      <a:pt x="1174" y="956"/>
                    </a:lnTo>
                    <a:cubicBezTo>
                      <a:pt x="1171" y="975"/>
                      <a:pt x="1180" y="993"/>
                      <a:pt x="1201" y="1005"/>
                    </a:cubicBezTo>
                    <a:lnTo>
                      <a:pt x="1201" y="1005"/>
                    </a:lnTo>
                    <a:cubicBezTo>
                      <a:pt x="1222" y="1018"/>
                      <a:pt x="1247" y="1019"/>
                      <a:pt x="1273" y="1020"/>
                    </a:cubicBezTo>
                    <a:lnTo>
                      <a:pt x="1273" y="1020"/>
                    </a:lnTo>
                    <a:cubicBezTo>
                      <a:pt x="1313" y="1023"/>
                      <a:pt x="1356" y="1026"/>
                      <a:pt x="1385" y="1075"/>
                    </a:cubicBezTo>
                    <a:lnTo>
                      <a:pt x="1385" y="1075"/>
                    </a:lnTo>
                    <a:cubicBezTo>
                      <a:pt x="1426" y="1145"/>
                      <a:pt x="1460" y="1150"/>
                      <a:pt x="1509" y="1132"/>
                    </a:cubicBezTo>
                    <a:lnTo>
                      <a:pt x="1509" y="1132"/>
                    </a:lnTo>
                    <a:cubicBezTo>
                      <a:pt x="1742" y="1053"/>
                      <a:pt x="1851" y="1162"/>
                      <a:pt x="1924" y="1234"/>
                    </a:cubicBezTo>
                    <a:lnTo>
                      <a:pt x="1924" y="1234"/>
                    </a:lnTo>
                    <a:cubicBezTo>
                      <a:pt x="1940" y="1249"/>
                      <a:pt x="1953" y="1263"/>
                      <a:pt x="1966" y="1273"/>
                    </a:cubicBezTo>
                    <a:lnTo>
                      <a:pt x="1966" y="1273"/>
                    </a:lnTo>
                    <a:cubicBezTo>
                      <a:pt x="1987" y="1289"/>
                      <a:pt x="2020" y="1300"/>
                      <a:pt x="2053" y="1312"/>
                    </a:cubicBezTo>
                    <a:lnTo>
                      <a:pt x="2053" y="1312"/>
                    </a:lnTo>
                    <a:cubicBezTo>
                      <a:pt x="2131" y="1339"/>
                      <a:pt x="2219" y="1370"/>
                      <a:pt x="2201" y="1479"/>
                    </a:cubicBezTo>
                    <a:lnTo>
                      <a:pt x="2201" y="1479"/>
                    </a:lnTo>
                    <a:cubicBezTo>
                      <a:pt x="2184" y="1581"/>
                      <a:pt x="2117" y="1623"/>
                      <a:pt x="2068" y="1654"/>
                    </a:cubicBezTo>
                    <a:lnTo>
                      <a:pt x="2068" y="1654"/>
                    </a:lnTo>
                    <a:cubicBezTo>
                      <a:pt x="2046" y="1667"/>
                      <a:pt x="2027" y="1679"/>
                      <a:pt x="2021" y="1692"/>
                    </a:cubicBezTo>
                    <a:lnTo>
                      <a:pt x="2021" y="1692"/>
                    </a:lnTo>
                    <a:cubicBezTo>
                      <a:pt x="2016" y="1702"/>
                      <a:pt x="2014" y="1715"/>
                      <a:pt x="2012" y="1728"/>
                    </a:cubicBezTo>
                    <a:lnTo>
                      <a:pt x="2012" y="1728"/>
                    </a:lnTo>
                    <a:cubicBezTo>
                      <a:pt x="2006" y="1772"/>
                      <a:pt x="1999" y="1827"/>
                      <a:pt x="1885" y="1880"/>
                    </a:cubicBezTo>
                    <a:lnTo>
                      <a:pt x="1885" y="1880"/>
                    </a:lnTo>
                    <a:cubicBezTo>
                      <a:pt x="1666" y="1984"/>
                      <a:pt x="1665" y="2052"/>
                      <a:pt x="1686" y="2123"/>
                    </a:cubicBezTo>
                    <a:lnTo>
                      <a:pt x="1686" y="2123"/>
                    </a:lnTo>
                    <a:cubicBezTo>
                      <a:pt x="1704" y="2185"/>
                      <a:pt x="1701" y="2224"/>
                      <a:pt x="1679" y="2236"/>
                    </a:cubicBezTo>
                    <a:lnTo>
                      <a:pt x="1679" y="2236"/>
                    </a:lnTo>
                    <a:cubicBezTo>
                      <a:pt x="1675" y="2239"/>
                      <a:pt x="1670" y="2240"/>
                      <a:pt x="1664" y="2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29">
                <a:extLst>
                  <a:ext uri="{FF2B5EF4-FFF2-40B4-BE49-F238E27FC236}">
                    <a16:creationId xmlns:a16="http://schemas.microsoft.com/office/drawing/2014/main" id="{0893DB34-17E3-48C9-9173-A6F84C675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2638" y="7731194"/>
                <a:ext cx="180525" cy="247240"/>
              </a:xfrm>
              <a:custGeom>
                <a:avLst/>
                <a:gdLst>
                  <a:gd name="T0" fmla="*/ 102 w 204"/>
                  <a:gd name="T1" fmla="*/ 133 h 277"/>
                  <a:gd name="T2" fmla="*/ 102 w 204"/>
                  <a:gd name="T3" fmla="*/ 133 h 277"/>
                  <a:gd name="T4" fmla="*/ 70 w 204"/>
                  <a:gd name="T5" fmla="*/ 102 h 277"/>
                  <a:gd name="T6" fmla="*/ 70 w 204"/>
                  <a:gd name="T7" fmla="*/ 102 h 277"/>
                  <a:gd name="T8" fmla="*/ 102 w 204"/>
                  <a:gd name="T9" fmla="*/ 69 h 277"/>
                  <a:gd name="T10" fmla="*/ 102 w 204"/>
                  <a:gd name="T11" fmla="*/ 69 h 277"/>
                  <a:gd name="T12" fmla="*/ 134 w 204"/>
                  <a:gd name="T13" fmla="*/ 102 h 277"/>
                  <a:gd name="T14" fmla="*/ 134 w 204"/>
                  <a:gd name="T15" fmla="*/ 102 h 277"/>
                  <a:gd name="T16" fmla="*/ 102 w 204"/>
                  <a:gd name="T17" fmla="*/ 133 h 277"/>
                  <a:gd name="T18" fmla="*/ 102 w 204"/>
                  <a:gd name="T19" fmla="*/ 0 h 277"/>
                  <a:gd name="T20" fmla="*/ 102 w 204"/>
                  <a:gd name="T21" fmla="*/ 0 h 277"/>
                  <a:gd name="T22" fmla="*/ 0 w 204"/>
                  <a:gd name="T23" fmla="*/ 102 h 277"/>
                  <a:gd name="T24" fmla="*/ 0 w 204"/>
                  <a:gd name="T25" fmla="*/ 102 h 277"/>
                  <a:gd name="T26" fmla="*/ 102 w 204"/>
                  <a:gd name="T27" fmla="*/ 276 h 277"/>
                  <a:gd name="T28" fmla="*/ 102 w 204"/>
                  <a:gd name="T29" fmla="*/ 276 h 277"/>
                  <a:gd name="T30" fmla="*/ 203 w 204"/>
                  <a:gd name="T31" fmla="*/ 102 h 277"/>
                  <a:gd name="T32" fmla="*/ 203 w 204"/>
                  <a:gd name="T33" fmla="*/ 102 h 277"/>
                  <a:gd name="T34" fmla="*/ 102 w 204"/>
                  <a:gd name="T35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277">
                    <a:moveTo>
                      <a:pt x="102" y="133"/>
                    </a:moveTo>
                    <a:lnTo>
                      <a:pt x="102" y="133"/>
                    </a:lnTo>
                    <a:cubicBezTo>
                      <a:pt x="85" y="133"/>
                      <a:pt x="70" y="119"/>
                      <a:pt x="70" y="102"/>
                    </a:cubicBezTo>
                    <a:lnTo>
                      <a:pt x="70" y="102"/>
                    </a:lnTo>
                    <a:cubicBezTo>
                      <a:pt x="70" y="83"/>
                      <a:pt x="85" y="69"/>
                      <a:pt x="102" y="69"/>
                    </a:cubicBezTo>
                    <a:lnTo>
                      <a:pt x="102" y="69"/>
                    </a:lnTo>
                    <a:cubicBezTo>
                      <a:pt x="120" y="69"/>
                      <a:pt x="134" y="83"/>
                      <a:pt x="134" y="102"/>
                    </a:cubicBezTo>
                    <a:lnTo>
                      <a:pt x="134" y="102"/>
                    </a:lnTo>
                    <a:cubicBezTo>
                      <a:pt x="134" y="119"/>
                      <a:pt x="120" y="133"/>
                      <a:pt x="102" y="133"/>
                    </a:cubicBezTo>
                    <a:close/>
                    <a:moveTo>
                      <a:pt x="102" y="0"/>
                    </a:moveTo>
                    <a:lnTo>
                      <a:pt x="102" y="0"/>
                    </a:lnTo>
                    <a:cubicBezTo>
                      <a:pt x="46" y="0"/>
                      <a:pt x="0" y="45"/>
                      <a:pt x="0" y="102"/>
                    </a:cubicBezTo>
                    <a:lnTo>
                      <a:pt x="0" y="102"/>
                    </a:lnTo>
                    <a:cubicBezTo>
                      <a:pt x="0" y="157"/>
                      <a:pt x="84" y="276"/>
                      <a:pt x="102" y="276"/>
                    </a:cubicBezTo>
                    <a:lnTo>
                      <a:pt x="102" y="276"/>
                    </a:lnTo>
                    <a:cubicBezTo>
                      <a:pt x="121" y="276"/>
                      <a:pt x="203" y="157"/>
                      <a:pt x="203" y="102"/>
                    </a:cubicBezTo>
                    <a:lnTo>
                      <a:pt x="203" y="102"/>
                    </a:lnTo>
                    <a:cubicBezTo>
                      <a:pt x="203" y="45"/>
                      <a:pt x="158" y="0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30">
                <a:extLst>
                  <a:ext uri="{FF2B5EF4-FFF2-40B4-BE49-F238E27FC236}">
                    <a16:creationId xmlns:a16="http://schemas.microsoft.com/office/drawing/2014/main" id="{4CB29713-FCF0-494C-8403-AFB45BDEB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4789" y="7723345"/>
                <a:ext cx="196223" cy="262938"/>
              </a:xfrm>
              <a:custGeom>
                <a:avLst/>
                <a:gdLst>
                  <a:gd name="T0" fmla="*/ 110 w 221"/>
                  <a:gd name="T1" fmla="*/ 87 h 295"/>
                  <a:gd name="T2" fmla="*/ 110 w 221"/>
                  <a:gd name="T3" fmla="*/ 87 h 295"/>
                  <a:gd name="T4" fmla="*/ 86 w 221"/>
                  <a:gd name="T5" fmla="*/ 111 h 295"/>
                  <a:gd name="T6" fmla="*/ 86 w 221"/>
                  <a:gd name="T7" fmla="*/ 111 h 295"/>
                  <a:gd name="T8" fmla="*/ 110 w 221"/>
                  <a:gd name="T9" fmla="*/ 134 h 295"/>
                  <a:gd name="T10" fmla="*/ 110 w 221"/>
                  <a:gd name="T11" fmla="*/ 134 h 295"/>
                  <a:gd name="T12" fmla="*/ 133 w 221"/>
                  <a:gd name="T13" fmla="*/ 111 h 295"/>
                  <a:gd name="T14" fmla="*/ 133 w 221"/>
                  <a:gd name="T15" fmla="*/ 111 h 295"/>
                  <a:gd name="T16" fmla="*/ 110 w 221"/>
                  <a:gd name="T17" fmla="*/ 87 h 295"/>
                  <a:gd name="T18" fmla="*/ 110 w 221"/>
                  <a:gd name="T19" fmla="*/ 151 h 295"/>
                  <a:gd name="T20" fmla="*/ 110 w 221"/>
                  <a:gd name="T21" fmla="*/ 151 h 295"/>
                  <a:gd name="T22" fmla="*/ 69 w 221"/>
                  <a:gd name="T23" fmla="*/ 111 h 295"/>
                  <a:gd name="T24" fmla="*/ 69 w 221"/>
                  <a:gd name="T25" fmla="*/ 111 h 295"/>
                  <a:gd name="T26" fmla="*/ 110 w 221"/>
                  <a:gd name="T27" fmla="*/ 69 h 295"/>
                  <a:gd name="T28" fmla="*/ 110 w 221"/>
                  <a:gd name="T29" fmla="*/ 69 h 295"/>
                  <a:gd name="T30" fmla="*/ 151 w 221"/>
                  <a:gd name="T31" fmla="*/ 111 h 295"/>
                  <a:gd name="T32" fmla="*/ 151 w 221"/>
                  <a:gd name="T33" fmla="*/ 111 h 295"/>
                  <a:gd name="T34" fmla="*/ 110 w 221"/>
                  <a:gd name="T35" fmla="*/ 151 h 295"/>
                  <a:gd name="T36" fmla="*/ 110 w 221"/>
                  <a:gd name="T37" fmla="*/ 17 h 295"/>
                  <a:gd name="T38" fmla="*/ 110 w 221"/>
                  <a:gd name="T39" fmla="*/ 17 h 295"/>
                  <a:gd name="T40" fmla="*/ 17 w 221"/>
                  <a:gd name="T41" fmla="*/ 111 h 295"/>
                  <a:gd name="T42" fmla="*/ 17 w 221"/>
                  <a:gd name="T43" fmla="*/ 111 h 295"/>
                  <a:gd name="T44" fmla="*/ 110 w 221"/>
                  <a:gd name="T45" fmla="*/ 276 h 295"/>
                  <a:gd name="T46" fmla="*/ 110 w 221"/>
                  <a:gd name="T47" fmla="*/ 276 h 295"/>
                  <a:gd name="T48" fmla="*/ 203 w 221"/>
                  <a:gd name="T49" fmla="*/ 111 h 295"/>
                  <a:gd name="T50" fmla="*/ 203 w 221"/>
                  <a:gd name="T51" fmla="*/ 111 h 295"/>
                  <a:gd name="T52" fmla="*/ 110 w 221"/>
                  <a:gd name="T53" fmla="*/ 17 h 295"/>
                  <a:gd name="T54" fmla="*/ 110 w 221"/>
                  <a:gd name="T55" fmla="*/ 277 h 295"/>
                  <a:gd name="T56" fmla="*/ 111 w 221"/>
                  <a:gd name="T57" fmla="*/ 277 h 295"/>
                  <a:gd name="T58" fmla="*/ 110 w 221"/>
                  <a:gd name="T59" fmla="*/ 277 h 295"/>
                  <a:gd name="T60" fmla="*/ 110 w 221"/>
                  <a:gd name="T61" fmla="*/ 294 h 295"/>
                  <a:gd name="T62" fmla="*/ 110 w 221"/>
                  <a:gd name="T63" fmla="*/ 294 h 295"/>
                  <a:gd name="T64" fmla="*/ 0 w 221"/>
                  <a:gd name="T65" fmla="*/ 111 h 295"/>
                  <a:gd name="T66" fmla="*/ 0 w 221"/>
                  <a:gd name="T67" fmla="*/ 111 h 295"/>
                  <a:gd name="T68" fmla="*/ 110 w 221"/>
                  <a:gd name="T69" fmla="*/ 0 h 295"/>
                  <a:gd name="T70" fmla="*/ 110 w 221"/>
                  <a:gd name="T71" fmla="*/ 0 h 295"/>
                  <a:gd name="T72" fmla="*/ 220 w 221"/>
                  <a:gd name="T73" fmla="*/ 111 h 295"/>
                  <a:gd name="T74" fmla="*/ 220 w 221"/>
                  <a:gd name="T75" fmla="*/ 111 h 295"/>
                  <a:gd name="T76" fmla="*/ 110 w 221"/>
                  <a:gd name="T77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21" h="295">
                    <a:moveTo>
                      <a:pt x="110" y="87"/>
                    </a:moveTo>
                    <a:lnTo>
                      <a:pt x="110" y="87"/>
                    </a:lnTo>
                    <a:cubicBezTo>
                      <a:pt x="97" y="87"/>
                      <a:pt x="86" y="97"/>
                      <a:pt x="86" y="111"/>
                    </a:cubicBezTo>
                    <a:lnTo>
                      <a:pt x="86" y="111"/>
                    </a:lnTo>
                    <a:cubicBezTo>
                      <a:pt x="86" y="123"/>
                      <a:pt x="97" y="134"/>
                      <a:pt x="110" y="134"/>
                    </a:cubicBezTo>
                    <a:lnTo>
                      <a:pt x="110" y="134"/>
                    </a:lnTo>
                    <a:cubicBezTo>
                      <a:pt x="123" y="134"/>
                      <a:pt x="133" y="123"/>
                      <a:pt x="133" y="111"/>
                    </a:cubicBezTo>
                    <a:lnTo>
                      <a:pt x="133" y="111"/>
                    </a:lnTo>
                    <a:cubicBezTo>
                      <a:pt x="133" y="97"/>
                      <a:pt x="123" y="87"/>
                      <a:pt x="110" y="87"/>
                    </a:cubicBezTo>
                    <a:close/>
                    <a:moveTo>
                      <a:pt x="110" y="151"/>
                    </a:moveTo>
                    <a:lnTo>
                      <a:pt x="110" y="151"/>
                    </a:lnTo>
                    <a:cubicBezTo>
                      <a:pt x="87" y="151"/>
                      <a:pt x="69" y="133"/>
                      <a:pt x="69" y="111"/>
                    </a:cubicBezTo>
                    <a:lnTo>
                      <a:pt x="69" y="111"/>
                    </a:lnTo>
                    <a:cubicBezTo>
                      <a:pt x="69" y="87"/>
                      <a:pt x="87" y="69"/>
                      <a:pt x="110" y="69"/>
                    </a:cubicBezTo>
                    <a:lnTo>
                      <a:pt x="110" y="69"/>
                    </a:lnTo>
                    <a:cubicBezTo>
                      <a:pt x="133" y="69"/>
                      <a:pt x="151" y="87"/>
                      <a:pt x="151" y="111"/>
                    </a:cubicBezTo>
                    <a:lnTo>
                      <a:pt x="151" y="111"/>
                    </a:lnTo>
                    <a:cubicBezTo>
                      <a:pt x="151" y="133"/>
                      <a:pt x="133" y="151"/>
                      <a:pt x="110" y="151"/>
                    </a:cubicBezTo>
                    <a:close/>
                    <a:moveTo>
                      <a:pt x="110" y="17"/>
                    </a:moveTo>
                    <a:lnTo>
                      <a:pt x="110" y="17"/>
                    </a:lnTo>
                    <a:cubicBezTo>
                      <a:pt x="59" y="17"/>
                      <a:pt x="17" y="59"/>
                      <a:pt x="17" y="111"/>
                    </a:cubicBezTo>
                    <a:lnTo>
                      <a:pt x="17" y="111"/>
                    </a:lnTo>
                    <a:cubicBezTo>
                      <a:pt x="17" y="161"/>
                      <a:pt x="93" y="269"/>
                      <a:pt x="110" y="276"/>
                    </a:cubicBezTo>
                    <a:lnTo>
                      <a:pt x="110" y="276"/>
                    </a:lnTo>
                    <a:cubicBezTo>
                      <a:pt x="128" y="269"/>
                      <a:pt x="203" y="161"/>
                      <a:pt x="203" y="111"/>
                    </a:cubicBezTo>
                    <a:lnTo>
                      <a:pt x="203" y="111"/>
                    </a:lnTo>
                    <a:cubicBezTo>
                      <a:pt x="203" y="59"/>
                      <a:pt x="161" y="17"/>
                      <a:pt x="110" y="17"/>
                    </a:cubicBezTo>
                    <a:close/>
                    <a:moveTo>
                      <a:pt x="110" y="277"/>
                    </a:moveTo>
                    <a:lnTo>
                      <a:pt x="111" y="277"/>
                    </a:lnTo>
                    <a:lnTo>
                      <a:pt x="110" y="277"/>
                    </a:lnTo>
                    <a:close/>
                    <a:moveTo>
                      <a:pt x="110" y="294"/>
                    </a:moveTo>
                    <a:lnTo>
                      <a:pt x="110" y="294"/>
                    </a:lnTo>
                    <a:cubicBezTo>
                      <a:pt x="82" y="294"/>
                      <a:pt x="0" y="166"/>
                      <a:pt x="0" y="111"/>
                    </a:cubicBezTo>
                    <a:lnTo>
                      <a:pt x="0" y="111"/>
                    </a:lnTo>
                    <a:cubicBezTo>
                      <a:pt x="0" y="50"/>
                      <a:pt x="50" y="0"/>
                      <a:pt x="110" y="0"/>
                    </a:cubicBezTo>
                    <a:lnTo>
                      <a:pt x="110" y="0"/>
                    </a:lnTo>
                    <a:cubicBezTo>
                      <a:pt x="170" y="0"/>
                      <a:pt x="220" y="50"/>
                      <a:pt x="220" y="111"/>
                    </a:cubicBezTo>
                    <a:lnTo>
                      <a:pt x="220" y="111"/>
                    </a:lnTo>
                    <a:cubicBezTo>
                      <a:pt x="220" y="166"/>
                      <a:pt x="138" y="294"/>
                      <a:pt x="110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31">
                <a:extLst>
                  <a:ext uri="{FF2B5EF4-FFF2-40B4-BE49-F238E27FC236}">
                    <a16:creationId xmlns:a16="http://schemas.microsoft.com/office/drawing/2014/main" id="{3506F0C1-4352-4D60-A7AB-C3E846B30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6890" y="7825381"/>
                <a:ext cx="180525" cy="247240"/>
              </a:xfrm>
              <a:custGeom>
                <a:avLst/>
                <a:gdLst>
                  <a:gd name="T0" fmla="*/ 102 w 205"/>
                  <a:gd name="T1" fmla="*/ 134 h 278"/>
                  <a:gd name="T2" fmla="*/ 102 w 205"/>
                  <a:gd name="T3" fmla="*/ 134 h 278"/>
                  <a:gd name="T4" fmla="*/ 69 w 205"/>
                  <a:gd name="T5" fmla="*/ 102 h 278"/>
                  <a:gd name="T6" fmla="*/ 69 w 205"/>
                  <a:gd name="T7" fmla="*/ 102 h 278"/>
                  <a:gd name="T8" fmla="*/ 102 w 205"/>
                  <a:gd name="T9" fmla="*/ 70 h 278"/>
                  <a:gd name="T10" fmla="*/ 102 w 205"/>
                  <a:gd name="T11" fmla="*/ 70 h 278"/>
                  <a:gd name="T12" fmla="*/ 134 w 205"/>
                  <a:gd name="T13" fmla="*/ 102 h 278"/>
                  <a:gd name="T14" fmla="*/ 134 w 205"/>
                  <a:gd name="T15" fmla="*/ 102 h 278"/>
                  <a:gd name="T16" fmla="*/ 102 w 205"/>
                  <a:gd name="T17" fmla="*/ 134 h 278"/>
                  <a:gd name="T18" fmla="*/ 102 w 205"/>
                  <a:gd name="T19" fmla="*/ 0 h 278"/>
                  <a:gd name="T20" fmla="*/ 102 w 205"/>
                  <a:gd name="T21" fmla="*/ 0 h 278"/>
                  <a:gd name="T22" fmla="*/ 0 w 205"/>
                  <a:gd name="T23" fmla="*/ 102 h 278"/>
                  <a:gd name="T24" fmla="*/ 0 w 205"/>
                  <a:gd name="T25" fmla="*/ 102 h 278"/>
                  <a:gd name="T26" fmla="*/ 102 w 205"/>
                  <a:gd name="T27" fmla="*/ 277 h 278"/>
                  <a:gd name="T28" fmla="*/ 102 w 205"/>
                  <a:gd name="T29" fmla="*/ 277 h 278"/>
                  <a:gd name="T30" fmla="*/ 204 w 205"/>
                  <a:gd name="T31" fmla="*/ 102 h 278"/>
                  <a:gd name="T32" fmla="*/ 204 w 205"/>
                  <a:gd name="T33" fmla="*/ 102 h 278"/>
                  <a:gd name="T34" fmla="*/ 102 w 205"/>
                  <a:gd name="T35" fmla="*/ 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" h="278">
                    <a:moveTo>
                      <a:pt x="102" y="134"/>
                    </a:moveTo>
                    <a:lnTo>
                      <a:pt x="102" y="134"/>
                    </a:lnTo>
                    <a:cubicBezTo>
                      <a:pt x="84" y="134"/>
                      <a:pt x="69" y="119"/>
                      <a:pt x="69" y="102"/>
                    </a:cubicBezTo>
                    <a:lnTo>
                      <a:pt x="69" y="102"/>
                    </a:lnTo>
                    <a:cubicBezTo>
                      <a:pt x="69" y="84"/>
                      <a:pt x="84" y="70"/>
                      <a:pt x="102" y="70"/>
                    </a:cubicBezTo>
                    <a:lnTo>
                      <a:pt x="102" y="70"/>
                    </a:lnTo>
                    <a:cubicBezTo>
                      <a:pt x="120" y="70"/>
                      <a:pt x="134" y="84"/>
                      <a:pt x="134" y="102"/>
                    </a:cubicBezTo>
                    <a:lnTo>
                      <a:pt x="134" y="102"/>
                    </a:lnTo>
                    <a:cubicBezTo>
                      <a:pt x="134" y="119"/>
                      <a:pt x="120" y="134"/>
                      <a:pt x="102" y="134"/>
                    </a:cubicBezTo>
                    <a:close/>
                    <a:moveTo>
                      <a:pt x="102" y="0"/>
                    </a:moveTo>
                    <a:lnTo>
                      <a:pt x="102" y="0"/>
                    </a:lnTo>
                    <a:cubicBezTo>
                      <a:pt x="46" y="0"/>
                      <a:pt x="0" y="46"/>
                      <a:pt x="0" y="102"/>
                    </a:cubicBezTo>
                    <a:lnTo>
                      <a:pt x="0" y="102"/>
                    </a:lnTo>
                    <a:cubicBezTo>
                      <a:pt x="0" y="158"/>
                      <a:pt x="83" y="277"/>
                      <a:pt x="102" y="277"/>
                    </a:cubicBezTo>
                    <a:lnTo>
                      <a:pt x="102" y="277"/>
                    </a:lnTo>
                    <a:cubicBezTo>
                      <a:pt x="121" y="277"/>
                      <a:pt x="204" y="158"/>
                      <a:pt x="204" y="102"/>
                    </a:cubicBezTo>
                    <a:lnTo>
                      <a:pt x="204" y="102"/>
                    </a:lnTo>
                    <a:cubicBezTo>
                      <a:pt x="204" y="46"/>
                      <a:pt x="158" y="0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32">
                <a:extLst>
                  <a:ext uri="{FF2B5EF4-FFF2-40B4-BE49-F238E27FC236}">
                    <a16:creationId xmlns:a16="http://schemas.microsoft.com/office/drawing/2014/main" id="{9043FBE6-531A-479A-9F8C-792349C4BD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9041" y="7817532"/>
                <a:ext cx="196223" cy="262938"/>
              </a:xfrm>
              <a:custGeom>
                <a:avLst/>
                <a:gdLst>
                  <a:gd name="T0" fmla="*/ 110 w 221"/>
                  <a:gd name="T1" fmla="*/ 86 h 295"/>
                  <a:gd name="T2" fmla="*/ 110 w 221"/>
                  <a:gd name="T3" fmla="*/ 86 h 295"/>
                  <a:gd name="T4" fmla="*/ 87 w 221"/>
                  <a:gd name="T5" fmla="*/ 110 h 295"/>
                  <a:gd name="T6" fmla="*/ 87 w 221"/>
                  <a:gd name="T7" fmla="*/ 110 h 295"/>
                  <a:gd name="T8" fmla="*/ 110 w 221"/>
                  <a:gd name="T9" fmla="*/ 133 h 295"/>
                  <a:gd name="T10" fmla="*/ 110 w 221"/>
                  <a:gd name="T11" fmla="*/ 133 h 295"/>
                  <a:gd name="T12" fmla="*/ 134 w 221"/>
                  <a:gd name="T13" fmla="*/ 110 h 295"/>
                  <a:gd name="T14" fmla="*/ 134 w 221"/>
                  <a:gd name="T15" fmla="*/ 110 h 295"/>
                  <a:gd name="T16" fmla="*/ 110 w 221"/>
                  <a:gd name="T17" fmla="*/ 86 h 295"/>
                  <a:gd name="T18" fmla="*/ 110 w 221"/>
                  <a:gd name="T19" fmla="*/ 150 h 295"/>
                  <a:gd name="T20" fmla="*/ 110 w 221"/>
                  <a:gd name="T21" fmla="*/ 150 h 295"/>
                  <a:gd name="T22" fmla="*/ 69 w 221"/>
                  <a:gd name="T23" fmla="*/ 110 h 295"/>
                  <a:gd name="T24" fmla="*/ 69 w 221"/>
                  <a:gd name="T25" fmla="*/ 110 h 295"/>
                  <a:gd name="T26" fmla="*/ 110 w 221"/>
                  <a:gd name="T27" fmla="*/ 69 h 295"/>
                  <a:gd name="T28" fmla="*/ 110 w 221"/>
                  <a:gd name="T29" fmla="*/ 69 h 295"/>
                  <a:gd name="T30" fmla="*/ 151 w 221"/>
                  <a:gd name="T31" fmla="*/ 110 h 295"/>
                  <a:gd name="T32" fmla="*/ 151 w 221"/>
                  <a:gd name="T33" fmla="*/ 110 h 295"/>
                  <a:gd name="T34" fmla="*/ 110 w 221"/>
                  <a:gd name="T35" fmla="*/ 150 h 295"/>
                  <a:gd name="T36" fmla="*/ 110 w 221"/>
                  <a:gd name="T37" fmla="*/ 17 h 295"/>
                  <a:gd name="T38" fmla="*/ 110 w 221"/>
                  <a:gd name="T39" fmla="*/ 17 h 295"/>
                  <a:gd name="T40" fmla="*/ 17 w 221"/>
                  <a:gd name="T41" fmla="*/ 110 h 295"/>
                  <a:gd name="T42" fmla="*/ 17 w 221"/>
                  <a:gd name="T43" fmla="*/ 110 h 295"/>
                  <a:gd name="T44" fmla="*/ 110 w 221"/>
                  <a:gd name="T45" fmla="*/ 275 h 295"/>
                  <a:gd name="T46" fmla="*/ 110 w 221"/>
                  <a:gd name="T47" fmla="*/ 275 h 295"/>
                  <a:gd name="T48" fmla="*/ 202 w 221"/>
                  <a:gd name="T49" fmla="*/ 110 h 295"/>
                  <a:gd name="T50" fmla="*/ 202 w 221"/>
                  <a:gd name="T51" fmla="*/ 110 h 295"/>
                  <a:gd name="T52" fmla="*/ 110 w 221"/>
                  <a:gd name="T53" fmla="*/ 17 h 295"/>
                  <a:gd name="T54" fmla="*/ 110 w 221"/>
                  <a:gd name="T55" fmla="*/ 276 h 295"/>
                  <a:gd name="T56" fmla="*/ 110 w 221"/>
                  <a:gd name="T57" fmla="*/ 276 h 295"/>
                  <a:gd name="T58" fmla="*/ 110 w 221"/>
                  <a:gd name="T59" fmla="*/ 294 h 295"/>
                  <a:gd name="T60" fmla="*/ 110 w 221"/>
                  <a:gd name="T61" fmla="*/ 294 h 295"/>
                  <a:gd name="T62" fmla="*/ 0 w 221"/>
                  <a:gd name="T63" fmla="*/ 110 h 295"/>
                  <a:gd name="T64" fmla="*/ 0 w 221"/>
                  <a:gd name="T65" fmla="*/ 110 h 295"/>
                  <a:gd name="T66" fmla="*/ 110 w 221"/>
                  <a:gd name="T67" fmla="*/ 0 h 295"/>
                  <a:gd name="T68" fmla="*/ 110 w 221"/>
                  <a:gd name="T69" fmla="*/ 0 h 295"/>
                  <a:gd name="T70" fmla="*/ 220 w 221"/>
                  <a:gd name="T71" fmla="*/ 110 h 295"/>
                  <a:gd name="T72" fmla="*/ 220 w 221"/>
                  <a:gd name="T73" fmla="*/ 110 h 295"/>
                  <a:gd name="T74" fmla="*/ 110 w 221"/>
                  <a:gd name="T75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295">
                    <a:moveTo>
                      <a:pt x="110" y="86"/>
                    </a:moveTo>
                    <a:lnTo>
                      <a:pt x="110" y="86"/>
                    </a:lnTo>
                    <a:cubicBezTo>
                      <a:pt x="97" y="86"/>
                      <a:pt x="87" y="97"/>
                      <a:pt x="87" y="110"/>
                    </a:cubicBezTo>
                    <a:lnTo>
                      <a:pt x="87" y="110"/>
                    </a:lnTo>
                    <a:cubicBezTo>
                      <a:pt x="87" y="123"/>
                      <a:pt x="97" y="133"/>
                      <a:pt x="110" y="133"/>
                    </a:cubicBezTo>
                    <a:lnTo>
                      <a:pt x="110" y="133"/>
                    </a:lnTo>
                    <a:cubicBezTo>
                      <a:pt x="123" y="133"/>
                      <a:pt x="134" y="123"/>
                      <a:pt x="134" y="110"/>
                    </a:cubicBezTo>
                    <a:lnTo>
                      <a:pt x="134" y="110"/>
                    </a:lnTo>
                    <a:cubicBezTo>
                      <a:pt x="134" y="97"/>
                      <a:pt x="123" y="86"/>
                      <a:pt x="110" y="86"/>
                    </a:cubicBezTo>
                    <a:close/>
                    <a:moveTo>
                      <a:pt x="110" y="150"/>
                    </a:moveTo>
                    <a:lnTo>
                      <a:pt x="110" y="150"/>
                    </a:lnTo>
                    <a:cubicBezTo>
                      <a:pt x="87" y="150"/>
                      <a:pt x="69" y="133"/>
                      <a:pt x="69" y="110"/>
                    </a:cubicBezTo>
                    <a:lnTo>
                      <a:pt x="69" y="110"/>
                    </a:lnTo>
                    <a:cubicBezTo>
                      <a:pt x="69" y="87"/>
                      <a:pt x="87" y="69"/>
                      <a:pt x="110" y="69"/>
                    </a:cubicBezTo>
                    <a:lnTo>
                      <a:pt x="110" y="69"/>
                    </a:lnTo>
                    <a:cubicBezTo>
                      <a:pt x="133" y="69"/>
                      <a:pt x="151" y="87"/>
                      <a:pt x="151" y="110"/>
                    </a:cubicBezTo>
                    <a:lnTo>
                      <a:pt x="151" y="110"/>
                    </a:lnTo>
                    <a:cubicBezTo>
                      <a:pt x="151" y="133"/>
                      <a:pt x="133" y="150"/>
                      <a:pt x="110" y="150"/>
                    </a:cubicBezTo>
                    <a:close/>
                    <a:moveTo>
                      <a:pt x="110" y="17"/>
                    </a:moveTo>
                    <a:lnTo>
                      <a:pt x="110" y="17"/>
                    </a:lnTo>
                    <a:cubicBezTo>
                      <a:pt x="59" y="17"/>
                      <a:pt x="17" y="59"/>
                      <a:pt x="17" y="110"/>
                    </a:cubicBezTo>
                    <a:lnTo>
                      <a:pt x="17" y="110"/>
                    </a:lnTo>
                    <a:cubicBezTo>
                      <a:pt x="17" y="161"/>
                      <a:pt x="93" y="268"/>
                      <a:pt x="110" y="275"/>
                    </a:cubicBezTo>
                    <a:lnTo>
                      <a:pt x="110" y="275"/>
                    </a:lnTo>
                    <a:cubicBezTo>
                      <a:pt x="128" y="268"/>
                      <a:pt x="202" y="161"/>
                      <a:pt x="202" y="110"/>
                    </a:cubicBezTo>
                    <a:lnTo>
                      <a:pt x="202" y="110"/>
                    </a:lnTo>
                    <a:cubicBezTo>
                      <a:pt x="202" y="59"/>
                      <a:pt x="161" y="17"/>
                      <a:pt x="110" y="17"/>
                    </a:cubicBezTo>
                    <a:close/>
                    <a:moveTo>
                      <a:pt x="110" y="276"/>
                    </a:moveTo>
                    <a:lnTo>
                      <a:pt x="110" y="276"/>
                    </a:lnTo>
                    <a:close/>
                    <a:moveTo>
                      <a:pt x="110" y="294"/>
                    </a:moveTo>
                    <a:lnTo>
                      <a:pt x="110" y="294"/>
                    </a:lnTo>
                    <a:cubicBezTo>
                      <a:pt x="81" y="294"/>
                      <a:pt x="0" y="166"/>
                      <a:pt x="0" y="110"/>
                    </a:cubicBezTo>
                    <a:lnTo>
                      <a:pt x="0" y="110"/>
                    </a:lnTo>
                    <a:cubicBezTo>
                      <a:pt x="0" y="48"/>
                      <a:pt x="49" y="0"/>
                      <a:pt x="110" y="0"/>
                    </a:cubicBezTo>
                    <a:lnTo>
                      <a:pt x="110" y="0"/>
                    </a:lnTo>
                    <a:cubicBezTo>
                      <a:pt x="171" y="0"/>
                      <a:pt x="220" y="48"/>
                      <a:pt x="220" y="110"/>
                    </a:cubicBezTo>
                    <a:lnTo>
                      <a:pt x="220" y="110"/>
                    </a:lnTo>
                    <a:cubicBezTo>
                      <a:pt x="220" y="166"/>
                      <a:pt x="138" y="294"/>
                      <a:pt x="110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33">
                <a:extLst>
                  <a:ext uri="{FF2B5EF4-FFF2-40B4-BE49-F238E27FC236}">
                    <a16:creationId xmlns:a16="http://schemas.microsoft.com/office/drawing/2014/main" id="{975DDF72-D6F6-461A-9A3D-B17E2EBDB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7596" y="8802571"/>
                <a:ext cx="180525" cy="247242"/>
              </a:xfrm>
              <a:custGeom>
                <a:avLst/>
                <a:gdLst>
                  <a:gd name="T0" fmla="*/ 101 w 204"/>
                  <a:gd name="T1" fmla="*/ 134 h 277"/>
                  <a:gd name="T2" fmla="*/ 101 w 204"/>
                  <a:gd name="T3" fmla="*/ 134 h 277"/>
                  <a:gd name="T4" fmla="*/ 69 w 204"/>
                  <a:gd name="T5" fmla="*/ 101 h 277"/>
                  <a:gd name="T6" fmla="*/ 69 w 204"/>
                  <a:gd name="T7" fmla="*/ 101 h 277"/>
                  <a:gd name="T8" fmla="*/ 101 w 204"/>
                  <a:gd name="T9" fmla="*/ 69 h 277"/>
                  <a:gd name="T10" fmla="*/ 101 w 204"/>
                  <a:gd name="T11" fmla="*/ 69 h 277"/>
                  <a:gd name="T12" fmla="*/ 133 w 204"/>
                  <a:gd name="T13" fmla="*/ 101 h 277"/>
                  <a:gd name="T14" fmla="*/ 133 w 204"/>
                  <a:gd name="T15" fmla="*/ 101 h 277"/>
                  <a:gd name="T16" fmla="*/ 101 w 204"/>
                  <a:gd name="T17" fmla="*/ 134 h 277"/>
                  <a:gd name="T18" fmla="*/ 101 w 204"/>
                  <a:gd name="T19" fmla="*/ 0 h 277"/>
                  <a:gd name="T20" fmla="*/ 101 w 204"/>
                  <a:gd name="T21" fmla="*/ 0 h 277"/>
                  <a:gd name="T22" fmla="*/ 0 w 204"/>
                  <a:gd name="T23" fmla="*/ 101 h 277"/>
                  <a:gd name="T24" fmla="*/ 0 w 204"/>
                  <a:gd name="T25" fmla="*/ 101 h 277"/>
                  <a:gd name="T26" fmla="*/ 101 w 204"/>
                  <a:gd name="T27" fmla="*/ 276 h 277"/>
                  <a:gd name="T28" fmla="*/ 101 w 204"/>
                  <a:gd name="T29" fmla="*/ 276 h 277"/>
                  <a:gd name="T30" fmla="*/ 203 w 204"/>
                  <a:gd name="T31" fmla="*/ 101 h 277"/>
                  <a:gd name="T32" fmla="*/ 203 w 204"/>
                  <a:gd name="T33" fmla="*/ 101 h 277"/>
                  <a:gd name="T34" fmla="*/ 101 w 204"/>
                  <a:gd name="T35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277">
                    <a:moveTo>
                      <a:pt x="101" y="134"/>
                    </a:moveTo>
                    <a:lnTo>
                      <a:pt x="101" y="134"/>
                    </a:lnTo>
                    <a:cubicBezTo>
                      <a:pt x="83" y="134"/>
                      <a:pt x="69" y="119"/>
                      <a:pt x="69" y="101"/>
                    </a:cubicBezTo>
                    <a:lnTo>
                      <a:pt x="69" y="101"/>
                    </a:lnTo>
                    <a:cubicBezTo>
                      <a:pt x="69" y="83"/>
                      <a:pt x="83" y="69"/>
                      <a:pt x="101" y="69"/>
                    </a:cubicBezTo>
                    <a:lnTo>
                      <a:pt x="101" y="69"/>
                    </a:lnTo>
                    <a:cubicBezTo>
                      <a:pt x="119" y="69"/>
                      <a:pt x="133" y="83"/>
                      <a:pt x="133" y="101"/>
                    </a:cubicBezTo>
                    <a:lnTo>
                      <a:pt x="133" y="101"/>
                    </a:lnTo>
                    <a:cubicBezTo>
                      <a:pt x="133" y="119"/>
                      <a:pt x="119" y="134"/>
                      <a:pt x="101" y="134"/>
                    </a:cubicBezTo>
                    <a:close/>
                    <a:moveTo>
                      <a:pt x="101" y="0"/>
                    </a:moveTo>
                    <a:lnTo>
                      <a:pt x="101" y="0"/>
                    </a:lnTo>
                    <a:cubicBezTo>
                      <a:pt x="45" y="0"/>
                      <a:pt x="0" y="45"/>
                      <a:pt x="0" y="101"/>
                    </a:cubicBezTo>
                    <a:lnTo>
                      <a:pt x="0" y="101"/>
                    </a:lnTo>
                    <a:cubicBezTo>
                      <a:pt x="0" y="157"/>
                      <a:pt x="82" y="276"/>
                      <a:pt x="101" y="276"/>
                    </a:cubicBezTo>
                    <a:lnTo>
                      <a:pt x="101" y="276"/>
                    </a:lnTo>
                    <a:cubicBezTo>
                      <a:pt x="119" y="276"/>
                      <a:pt x="203" y="157"/>
                      <a:pt x="203" y="101"/>
                    </a:cubicBezTo>
                    <a:lnTo>
                      <a:pt x="203" y="101"/>
                    </a:lnTo>
                    <a:cubicBezTo>
                      <a:pt x="203" y="45"/>
                      <a:pt x="157" y="0"/>
                      <a:pt x="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34">
                <a:extLst>
                  <a:ext uri="{FF2B5EF4-FFF2-40B4-BE49-F238E27FC236}">
                    <a16:creationId xmlns:a16="http://schemas.microsoft.com/office/drawing/2014/main" id="{47B276AB-5978-488D-B090-3F3FD7854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9747" y="8794722"/>
                <a:ext cx="196223" cy="262940"/>
              </a:xfrm>
              <a:custGeom>
                <a:avLst/>
                <a:gdLst>
                  <a:gd name="T0" fmla="*/ 110 w 221"/>
                  <a:gd name="T1" fmla="*/ 87 h 295"/>
                  <a:gd name="T2" fmla="*/ 110 w 221"/>
                  <a:gd name="T3" fmla="*/ 87 h 295"/>
                  <a:gd name="T4" fmla="*/ 87 w 221"/>
                  <a:gd name="T5" fmla="*/ 111 h 295"/>
                  <a:gd name="T6" fmla="*/ 87 w 221"/>
                  <a:gd name="T7" fmla="*/ 111 h 295"/>
                  <a:gd name="T8" fmla="*/ 110 w 221"/>
                  <a:gd name="T9" fmla="*/ 135 h 295"/>
                  <a:gd name="T10" fmla="*/ 110 w 221"/>
                  <a:gd name="T11" fmla="*/ 135 h 295"/>
                  <a:gd name="T12" fmla="*/ 134 w 221"/>
                  <a:gd name="T13" fmla="*/ 111 h 295"/>
                  <a:gd name="T14" fmla="*/ 134 w 221"/>
                  <a:gd name="T15" fmla="*/ 111 h 295"/>
                  <a:gd name="T16" fmla="*/ 110 w 221"/>
                  <a:gd name="T17" fmla="*/ 87 h 295"/>
                  <a:gd name="T18" fmla="*/ 110 w 221"/>
                  <a:gd name="T19" fmla="*/ 152 h 295"/>
                  <a:gd name="T20" fmla="*/ 110 w 221"/>
                  <a:gd name="T21" fmla="*/ 152 h 295"/>
                  <a:gd name="T22" fmla="*/ 69 w 221"/>
                  <a:gd name="T23" fmla="*/ 111 h 295"/>
                  <a:gd name="T24" fmla="*/ 69 w 221"/>
                  <a:gd name="T25" fmla="*/ 111 h 295"/>
                  <a:gd name="T26" fmla="*/ 110 w 221"/>
                  <a:gd name="T27" fmla="*/ 70 h 295"/>
                  <a:gd name="T28" fmla="*/ 110 w 221"/>
                  <a:gd name="T29" fmla="*/ 70 h 295"/>
                  <a:gd name="T30" fmla="*/ 151 w 221"/>
                  <a:gd name="T31" fmla="*/ 111 h 295"/>
                  <a:gd name="T32" fmla="*/ 151 w 221"/>
                  <a:gd name="T33" fmla="*/ 111 h 295"/>
                  <a:gd name="T34" fmla="*/ 110 w 221"/>
                  <a:gd name="T35" fmla="*/ 152 h 295"/>
                  <a:gd name="T36" fmla="*/ 110 w 221"/>
                  <a:gd name="T37" fmla="*/ 19 h 295"/>
                  <a:gd name="T38" fmla="*/ 110 w 221"/>
                  <a:gd name="T39" fmla="*/ 19 h 295"/>
                  <a:gd name="T40" fmla="*/ 17 w 221"/>
                  <a:gd name="T41" fmla="*/ 111 h 295"/>
                  <a:gd name="T42" fmla="*/ 17 w 221"/>
                  <a:gd name="T43" fmla="*/ 111 h 295"/>
                  <a:gd name="T44" fmla="*/ 110 w 221"/>
                  <a:gd name="T45" fmla="*/ 277 h 295"/>
                  <a:gd name="T46" fmla="*/ 110 w 221"/>
                  <a:gd name="T47" fmla="*/ 277 h 295"/>
                  <a:gd name="T48" fmla="*/ 202 w 221"/>
                  <a:gd name="T49" fmla="*/ 111 h 295"/>
                  <a:gd name="T50" fmla="*/ 202 w 221"/>
                  <a:gd name="T51" fmla="*/ 111 h 295"/>
                  <a:gd name="T52" fmla="*/ 110 w 221"/>
                  <a:gd name="T53" fmla="*/ 19 h 295"/>
                  <a:gd name="T54" fmla="*/ 111 w 221"/>
                  <a:gd name="T55" fmla="*/ 277 h 295"/>
                  <a:gd name="T56" fmla="*/ 111 w 221"/>
                  <a:gd name="T57" fmla="*/ 277 h 295"/>
                  <a:gd name="T58" fmla="*/ 110 w 221"/>
                  <a:gd name="T59" fmla="*/ 294 h 295"/>
                  <a:gd name="T60" fmla="*/ 110 w 221"/>
                  <a:gd name="T61" fmla="*/ 294 h 295"/>
                  <a:gd name="T62" fmla="*/ 0 w 221"/>
                  <a:gd name="T63" fmla="*/ 111 h 295"/>
                  <a:gd name="T64" fmla="*/ 0 w 221"/>
                  <a:gd name="T65" fmla="*/ 111 h 295"/>
                  <a:gd name="T66" fmla="*/ 110 w 221"/>
                  <a:gd name="T67" fmla="*/ 0 h 295"/>
                  <a:gd name="T68" fmla="*/ 110 w 221"/>
                  <a:gd name="T69" fmla="*/ 0 h 295"/>
                  <a:gd name="T70" fmla="*/ 220 w 221"/>
                  <a:gd name="T71" fmla="*/ 111 h 295"/>
                  <a:gd name="T72" fmla="*/ 220 w 221"/>
                  <a:gd name="T73" fmla="*/ 111 h 295"/>
                  <a:gd name="T74" fmla="*/ 110 w 221"/>
                  <a:gd name="T75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295">
                    <a:moveTo>
                      <a:pt x="110" y="87"/>
                    </a:moveTo>
                    <a:lnTo>
                      <a:pt x="110" y="87"/>
                    </a:lnTo>
                    <a:cubicBezTo>
                      <a:pt x="97" y="87"/>
                      <a:pt x="87" y="98"/>
                      <a:pt x="87" y="111"/>
                    </a:cubicBezTo>
                    <a:lnTo>
                      <a:pt x="87" y="111"/>
                    </a:lnTo>
                    <a:cubicBezTo>
                      <a:pt x="87" y="124"/>
                      <a:pt x="97" y="135"/>
                      <a:pt x="110" y="135"/>
                    </a:cubicBezTo>
                    <a:lnTo>
                      <a:pt x="110" y="135"/>
                    </a:lnTo>
                    <a:cubicBezTo>
                      <a:pt x="122" y="135"/>
                      <a:pt x="134" y="124"/>
                      <a:pt x="134" y="111"/>
                    </a:cubicBezTo>
                    <a:lnTo>
                      <a:pt x="134" y="111"/>
                    </a:lnTo>
                    <a:cubicBezTo>
                      <a:pt x="134" y="98"/>
                      <a:pt x="122" y="87"/>
                      <a:pt x="110" y="87"/>
                    </a:cubicBezTo>
                    <a:close/>
                    <a:moveTo>
                      <a:pt x="110" y="152"/>
                    </a:moveTo>
                    <a:lnTo>
                      <a:pt x="110" y="152"/>
                    </a:lnTo>
                    <a:cubicBezTo>
                      <a:pt x="88" y="152"/>
                      <a:pt x="69" y="133"/>
                      <a:pt x="69" y="111"/>
                    </a:cubicBezTo>
                    <a:lnTo>
                      <a:pt x="69" y="111"/>
                    </a:lnTo>
                    <a:cubicBezTo>
                      <a:pt x="69" y="89"/>
                      <a:pt x="88" y="70"/>
                      <a:pt x="110" y="70"/>
                    </a:cubicBezTo>
                    <a:lnTo>
                      <a:pt x="110" y="70"/>
                    </a:lnTo>
                    <a:cubicBezTo>
                      <a:pt x="133" y="70"/>
                      <a:pt x="151" y="89"/>
                      <a:pt x="151" y="111"/>
                    </a:cubicBezTo>
                    <a:lnTo>
                      <a:pt x="151" y="111"/>
                    </a:lnTo>
                    <a:cubicBezTo>
                      <a:pt x="151" y="133"/>
                      <a:pt x="133" y="152"/>
                      <a:pt x="110" y="152"/>
                    </a:cubicBezTo>
                    <a:close/>
                    <a:moveTo>
                      <a:pt x="110" y="19"/>
                    </a:moveTo>
                    <a:lnTo>
                      <a:pt x="110" y="19"/>
                    </a:lnTo>
                    <a:cubicBezTo>
                      <a:pt x="59" y="19"/>
                      <a:pt x="17" y="60"/>
                      <a:pt x="17" y="111"/>
                    </a:cubicBezTo>
                    <a:lnTo>
                      <a:pt x="17" y="111"/>
                    </a:lnTo>
                    <a:cubicBezTo>
                      <a:pt x="17" y="161"/>
                      <a:pt x="92" y="269"/>
                      <a:pt x="110" y="277"/>
                    </a:cubicBezTo>
                    <a:lnTo>
                      <a:pt x="110" y="277"/>
                    </a:lnTo>
                    <a:cubicBezTo>
                      <a:pt x="128" y="269"/>
                      <a:pt x="202" y="161"/>
                      <a:pt x="202" y="111"/>
                    </a:cubicBezTo>
                    <a:lnTo>
                      <a:pt x="202" y="111"/>
                    </a:lnTo>
                    <a:cubicBezTo>
                      <a:pt x="202" y="60"/>
                      <a:pt x="161" y="19"/>
                      <a:pt x="110" y="19"/>
                    </a:cubicBezTo>
                    <a:close/>
                    <a:moveTo>
                      <a:pt x="111" y="277"/>
                    </a:moveTo>
                    <a:lnTo>
                      <a:pt x="111" y="277"/>
                    </a:lnTo>
                    <a:close/>
                    <a:moveTo>
                      <a:pt x="110" y="294"/>
                    </a:moveTo>
                    <a:lnTo>
                      <a:pt x="110" y="294"/>
                    </a:lnTo>
                    <a:cubicBezTo>
                      <a:pt x="82" y="294"/>
                      <a:pt x="0" y="167"/>
                      <a:pt x="0" y="111"/>
                    </a:cubicBezTo>
                    <a:lnTo>
                      <a:pt x="0" y="111"/>
                    </a:lnTo>
                    <a:cubicBezTo>
                      <a:pt x="0" y="50"/>
                      <a:pt x="49" y="0"/>
                      <a:pt x="110" y="0"/>
                    </a:cubicBezTo>
                    <a:lnTo>
                      <a:pt x="110" y="0"/>
                    </a:lnTo>
                    <a:cubicBezTo>
                      <a:pt x="171" y="0"/>
                      <a:pt x="220" y="50"/>
                      <a:pt x="220" y="111"/>
                    </a:cubicBezTo>
                    <a:lnTo>
                      <a:pt x="220" y="111"/>
                    </a:lnTo>
                    <a:cubicBezTo>
                      <a:pt x="220" y="167"/>
                      <a:pt x="138" y="294"/>
                      <a:pt x="110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35">
                <a:extLst>
                  <a:ext uri="{FF2B5EF4-FFF2-40B4-BE49-F238E27FC236}">
                    <a16:creationId xmlns:a16="http://schemas.microsoft.com/office/drawing/2014/main" id="{FD4B5275-8127-4D69-879F-F0C0B2D83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6776" y="8574952"/>
                <a:ext cx="180525" cy="247242"/>
              </a:xfrm>
              <a:custGeom>
                <a:avLst/>
                <a:gdLst>
                  <a:gd name="T0" fmla="*/ 102 w 204"/>
                  <a:gd name="T1" fmla="*/ 133 h 276"/>
                  <a:gd name="T2" fmla="*/ 102 w 204"/>
                  <a:gd name="T3" fmla="*/ 133 h 276"/>
                  <a:gd name="T4" fmla="*/ 69 w 204"/>
                  <a:gd name="T5" fmla="*/ 101 h 276"/>
                  <a:gd name="T6" fmla="*/ 69 w 204"/>
                  <a:gd name="T7" fmla="*/ 101 h 276"/>
                  <a:gd name="T8" fmla="*/ 102 w 204"/>
                  <a:gd name="T9" fmla="*/ 69 h 276"/>
                  <a:gd name="T10" fmla="*/ 102 w 204"/>
                  <a:gd name="T11" fmla="*/ 69 h 276"/>
                  <a:gd name="T12" fmla="*/ 134 w 204"/>
                  <a:gd name="T13" fmla="*/ 101 h 276"/>
                  <a:gd name="T14" fmla="*/ 134 w 204"/>
                  <a:gd name="T15" fmla="*/ 101 h 276"/>
                  <a:gd name="T16" fmla="*/ 102 w 204"/>
                  <a:gd name="T17" fmla="*/ 133 h 276"/>
                  <a:gd name="T18" fmla="*/ 102 w 204"/>
                  <a:gd name="T19" fmla="*/ 0 h 276"/>
                  <a:gd name="T20" fmla="*/ 102 w 204"/>
                  <a:gd name="T21" fmla="*/ 0 h 276"/>
                  <a:gd name="T22" fmla="*/ 0 w 204"/>
                  <a:gd name="T23" fmla="*/ 101 h 276"/>
                  <a:gd name="T24" fmla="*/ 0 w 204"/>
                  <a:gd name="T25" fmla="*/ 101 h 276"/>
                  <a:gd name="T26" fmla="*/ 102 w 204"/>
                  <a:gd name="T27" fmla="*/ 275 h 276"/>
                  <a:gd name="T28" fmla="*/ 102 w 204"/>
                  <a:gd name="T29" fmla="*/ 275 h 276"/>
                  <a:gd name="T30" fmla="*/ 203 w 204"/>
                  <a:gd name="T31" fmla="*/ 101 h 276"/>
                  <a:gd name="T32" fmla="*/ 203 w 204"/>
                  <a:gd name="T33" fmla="*/ 101 h 276"/>
                  <a:gd name="T34" fmla="*/ 102 w 204"/>
                  <a:gd name="T35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276">
                    <a:moveTo>
                      <a:pt x="102" y="133"/>
                    </a:moveTo>
                    <a:lnTo>
                      <a:pt x="102" y="133"/>
                    </a:lnTo>
                    <a:cubicBezTo>
                      <a:pt x="84" y="133"/>
                      <a:pt x="69" y="119"/>
                      <a:pt x="69" y="101"/>
                    </a:cubicBezTo>
                    <a:lnTo>
                      <a:pt x="69" y="101"/>
                    </a:lnTo>
                    <a:cubicBezTo>
                      <a:pt x="69" y="83"/>
                      <a:pt x="84" y="69"/>
                      <a:pt x="102" y="69"/>
                    </a:cubicBezTo>
                    <a:lnTo>
                      <a:pt x="102" y="69"/>
                    </a:lnTo>
                    <a:cubicBezTo>
                      <a:pt x="120" y="69"/>
                      <a:pt x="134" y="83"/>
                      <a:pt x="134" y="101"/>
                    </a:cubicBezTo>
                    <a:lnTo>
                      <a:pt x="134" y="101"/>
                    </a:lnTo>
                    <a:cubicBezTo>
                      <a:pt x="134" y="119"/>
                      <a:pt x="120" y="133"/>
                      <a:pt x="102" y="133"/>
                    </a:cubicBezTo>
                    <a:close/>
                    <a:moveTo>
                      <a:pt x="102" y="0"/>
                    </a:moveTo>
                    <a:lnTo>
                      <a:pt x="102" y="0"/>
                    </a:lnTo>
                    <a:cubicBezTo>
                      <a:pt x="45" y="0"/>
                      <a:pt x="0" y="45"/>
                      <a:pt x="0" y="101"/>
                    </a:cubicBezTo>
                    <a:lnTo>
                      <a:pt x="0" y="101"/>
                    </a:lnTo>
                    <a:cubicBezTo>
                      <a:pt x="0" y="157"/>
                      <a:pt x="83" y="275"/>
                      <a:pt x="102" y="275"/>
                    </a:cubicBezTo>
                    <a:lnTo>
                      <a:pt x="102" y="275"/>
                    </a:lnTo>
                    <a:cubicBezTo>
                      <a:pt x="120" y="275"/>
                      <a:pt x="203" y="157"/>
                      <a:pt x="203" y="101"/>
                    </a:cubicBezTo>
                    <a:lnTo>
                      <a:pt x="203" y="101"/>
                    </a:lnTo>
                    <a:cubicBezTo>
                      <a:pt x="203" y="45"/>
                      <a:pt x="157" y="0"/>
                      <a:pt x="1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36">
                <a:extLst>
                  <a:ext uri="{FF2B5EF4-FFF2-40B4-BE49-F238E27FC236}">
                    <a16:creationId xmlns:a16="http://schemas.microsoft.com/office/drawing/2014/main" id="{869ED1F2-2D6D-4DAF-8C2D-564DF4851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927" y="8567103"/>
                <a:ext cx="196223" cy="262940"/>
              </a:xfrm>
              <a:custGeom>
                <a:avLst/>
                <a:gdLst>
                  <a:gd name="T0" fmla="*/ 111 w 221"/>
                  <a:gd name="T1" fmla="*/ 87 h 295"/>
                  <a:gd name="T2" fmla="*/ 111 w 221"/>
                  <a:gd name="T3" fmla="*/ 87 h 295"/>
                  <a:gd name="T4" fmla="*/ 87 w 221"/>
                  <a:gd name="T5" fmla="*/ 110 h 295"/>
                  <a:gd name="T6" fmla="*/ 87 w 221"/>
                  <a:gd name="T7" fmla="*/ 110 h 295"/>
                  <a:gd name="T8" fmla="*/ 111 w 221"/>
                  <a:gd name="T9" fmla="*/ 134 h 295"/>
                  <a:gd name="T10" fmla="*/ 111 w 221"/>
                  <a:gd name="T11" fmla="*/ 134 h 295"/>
                  <a:gd name="T12" fmla="*/ 134 w 221"/>
                  <a:gd name="T13" fmla="*/ 110 h 295"/>
                  <a:gd name="T14" fmla="*/ 134 w 221"/>
                  <a:gd name="T15" fmla="*/ 110 h 295"/>
                  <a:gd name="T16" fmla="*/ 111 w 221"/>
                  <a:gd name="T17" fmla="*/ 87 h 295"/>
                  <a:gd name="T18" fmla="*/ 111 w 221"/>
                  <a:gd name="T19" fmla="*/ 151 h 295"/>
                  <a:gd name="T20" fmla="*/ 111 w 221"/>
                  <a:gd name="T21" fmla="*/ 151 h 295"/>
                  <a:gd name="T22" fmla="*/ 70 w 221"/>
                  <a:gd name="T23" fmla="*/ 110 h 295"/>
                  <a:gd name="T24" fmla="*/ 70 w 221"/>
                  <a:gd name="T25" fmla="*/ 110 h 295"/>
                  <a:gd name="T26" fmla="*/ 111 w 221"/>
                  <a:gd name="T27" fmla="*/ 69 h 295"/>
                  <a:gd name="T28" fmla="*/ 111 w 221"/>
                  <a:gd name="T29" fmla="*/ 69 h 295"/>
                  <a:gd name="T30" fmla="*/ 152 w 221"/>
                  <a:gd name="T31" fmla="*/ 110 h 295"/>
                  <a:gd name="T32" fmla="*/ 152 w 221"/>
                  <a:gd name="T33" fmla="*/ 110 h 295"/>
                  <a:gd name="T34" fmla="*/ 111 w 221"/>
                  <a:gd name="T35" fmla="*/ 151 h 295"/>
                  <a:gd name="T36" fmla="*/ 111 w 221"/>
                  <a:gd name="T37" fmla="*/ 17 h 295"/>
                  <a:gd name="T38" fmla="*/ 111 w 221"/>
                  <a:gd name="T39" fmla="*/ 17 h 295"/>
                  <a:gd name="T40" fmla="*/ 18 w 221"/>
                  <a:gd name="T41" fmla="*/ 110 h 295"/>
                  <a:gd name="T42" fmla="*/ 18 w 221"/>
                  <a:gd name="T43" fmla="*/ 110 h 295"/>
                  <a:gd name="T44" fmla="*/ 111 w 221"/>
                  <a:gd name="T45" fmla="*/ 276 h 295"/>
                  <a:gd name="T46" fmla="*/ 111 w 221"/>
                  <a:gd name="T47" fmla="*/ 276 h 295"/>
                  <a:gd name="T48" fmla="*/ 203 w 221"/>
                  <a:gd name="T49" fmla="*/ 110 h 295"/>
                  <a:gd name="T50" fmla="*/ 203 w 221"/>
                  <a:gd name="T51" fmla="*/ 110 h 295"/>
                  <a:gd name="T52" fmla="*/ 111 w 221"/>
                  <a:gd name="T53" fmla="*/ 17 h 295"/>
                  <a:gd name="T54" fmla="*/ 112 w 221"/>
                  <a:gd name="T55" fmla="*/ 276 h 295"/>
                  <a:gd name="T56" fmla="*/ 112 w 221"/>
                  <a:gd name="T57" fmla="*/ 276 h 295"/>
                  <a:gd name="T58" fmla="*/ 111 w 221"/>
                  <a:gd name="T59" fmla="*/ 294 h 295"/>
                  <a:gd name="T60" fmla="*/ 111 w 221"/>
                  <a:gd name="T61" fmla="*/ 294 h 295"/>
                  <a:gd name="T62" fmla="*/ 0 w 221"/>
                  <a:gd name="T63" fmla="*/ 110 h 295"/>
                  <a:gd name="T64" fmla="*/ 0 w 221"/>
                  <a:gd name="T65" fmla="*/ 110 h 295"/>
                  <a:gd name="T66" fmla="*/ 111 w 221"/>
                  <a:gd name="T67" fmla="*/ 0 h 295"/>
                  <a:gd name="T68" fmla="*/ 111 w 221"/>
                  <a:gd name="T69" fmla="*/ 0 h 295"/>
                  <a:gd name="T70" fmla="*/ 220 w 221"/>
                  <a:gd name="T71" fmla="*/ 110 h 295"/>
                  <a:gd name="T72" fmla="*/ 220 w 221"/>
                  <a:gd name="T73" fmla="*/ 110 h 295"/>
                  <a:gd name="T74" fmla="*/ 111 w 221"/>
                  <a:gd name="T75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1" h="295">
                    <a:moveTo>
                      <a:pt x="111" y="87"/>
                    </a:moveTo>
                    <a:lnTo>
                      <a:pt x="111" y="87"/>
                    </a:lnTo>
                    <a:cubicBezTo>
                      <a:pt x="98" y="87"/>
                      <a:pt x="87" y="97"/>
                      <a:pt x="87" y="110"/>
                    </a:cubicBezTo>
                    <a:lnTo>
                      <a:pt x="87" y="110"/>
                    </a:lnTo>
                    <a:cubicBezTo>
                      <a:pt x="87" y="123"/>
                      <a:pt x="98" y="134"/>
                      <a:pt x="111" y="134"/>
                    </a:cubicBezTo>
                    <a:lnTo>
                      <a:pt x="111" y="134"/>
                    </a:lnTo>
                    <a:cubicBezTo>
                      <a:pt x="123" y="134"/>
                      <a:pt x="134" y="123"/>
                      <a:pt x="134" y="110"/>
                    </a:cubicBezTo>
                    <a:lnTo>
                      <a:pt x="134" y="110"/>
                    </a:lnTo>
                    <a:cubicBezTo>
                      <a:pt x="134" y="97"/>
                      <a:pt x="123" y="87"/>
                      <a:pt x="111" y="87"/>
                    </a:cubicBezTo>
                    <a:close/>
                    <a:moveTo>
                      <a:pt x="111" y="151"/>
                    </a:moveTo>
                    <a:lnTo>
                      <a:pt x="111" y="151"/>
                    </a:lnTo>
                    <a:cubicBezTo>
                      <a:pt x="87" y="151"/>
                      <a:pt x="70" y="133"/>
                      <a:pt x="70" y="110"/>
                    </a:cubicBezTo>
                    <a:lnTo>
                      <a:pt x="70" y="110"/>
                    </a:lnTo>
                    <a:cubicBezTo>
                      <a:pt x="70" y="87"/>
                      <a:pt x="87" y="69"/>
                      <a:pt x="111" y="69"/>
                    </a:cubicBezTo>
                    <a:lnTo>
                      <a:pt x="111" y="69"/>
                    </a:lnTo>
                    <a:cubicBezTo>
                      <a:pt x="133" y="69"/>
                      <a:pt x="152" y="87"/>
                      <a:pt x="152" y="110"/>
                    </a:cubicBezTo>
                    <a:lnTo>
                      <a:pt x="152" y="110"/>
                    </a:lnTo>
                    <a:cubicBezTo>
                      <a:pt x="152" y="133"/>
                      <a:pt x="133" y="151"/>
                      <a:pt x="111" y="151"/>
                    </a:cubicBezTo>
                    <a:close/>
                    <a:moveTo>
                      <a:pt x="111" y="17"/>
                    </a:moveTo>
                    <a:lnTo>
                      <a:pt x="111" y="17"/>
                    </a:lnTo>
                    <a:cubicBezTo>
                      <a:pt x="59" y="17"/>
                      <a:pt x="18" y="60"/>
                      <a:pt x="18" y="110"/>
                    </a:cubicBezTo>
                    <a:lnTo>
                      <a:pt x="18" y="110"/>
                    </a:lnTo>
                    <a:cubicBezTo>
                      <a:pt x="18" y="161"/>
                      <a:pt x="93" y="269"/>
                      <a:pt x="111" y="276"/>
                    </a:cubicBezTo>
                    <a:lnTo>
                      <a:pt x="111" y="276"/>
                    </a:lnTo>
                    <a:cubicBezTo>
                      <a:pt x="128" y="269"/>
                      <a:pt x="203" y="161"/>
                      <a:pt x="203" y="110"/>
                    </a:cubicBezTo>
                    <a:lnTo>
                      <a:pt x="203" y="110"/>
                    </a:lnTo>
                    <a:cubicBezTo>
                      <a:pt x="203" y="60"/>
                      <a:pt x="161" y="17"/>
                      <a:pt x="111" y="17"/>
                    </a:cubicBezTo>
                    <a:close/>
                    <a:moveTo>
                      <a:pt x="112" y="276"/>
                    </a:moveTo>
                    <a:lnTo>
                      <a:pt x="112" y="276"/>
                    </a:lnTo>
                    <a:close/>
                    <a:moveTo>
                      <a:pt x="111" y="294"/>
                    </a:moveTo>
                    <a:lnTo>
                      <a:pt x="111" y="294"/>
                    </a:lnTo>
                    <a:cubicBezTo>
                      <a:pt x="83" y="294"/>
                      <a:pt x="0" y="165"/>
                      <a:pt x="0" y="110"/>
                    </a:cubicBezTo>
                    <a:lnTo>
                      <a:pt x="0" y="110"/>
                    </a:lnTo>
                    <a:cubicBezTo>
                      <a:pt x="0" y="49"/>
                      <a:pt x="50" y="0"/>
                      <a:pt x="111" y="0"/>
                    </a:cubicBezTo>
                    <a:lnTo>
                      <a:pt x="111" y="0"/>
                    </a:lnTo>
                    <a:cubicBezTo>
                      <a:pt x="172" y="0"/>
                      <a:pt x="220" y="49"/>
                      <a:pt x="220" y="110"/>
                    </a:cubicBezTo>
                    <a:lnTo>
                      <a:pt x="220" y="110"/>
                    </a:lnTo>
                    <a:cubicBezTo>
                      <a:pt x="220" y="165"/>
                      <a:pt x="139" y="294"/>
                      <a:pt x="111" y="2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37">
                <a:extLst>
                  <a:ext uri="{FF2B5EF4-FFF2-40B4-BE49-F238E27FC236}">
                    <a16:creationId xmlns:a16="http://schemas.microsoft.com/office/drawing/2014/main" id="{9091759B-7628-4CE0-A853-D64E16BE2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05168" y="7185692"/>
                <a:ext cx="255089" cy="133432"/>
              </a:xfrm>
              <a:custGeom>
                <a:avLst/>
                <a:gdLst>
                  <a:gd name="T0" fmla="*/ 24 w 287"/>
                  <a:gd name="T1" fmla="*/ 98 h 148"/>
                  <a:gd name="T2" fmla="*/ 24 w 287"/>
                  <a:gd name="T3" fmla="*/ 98 h 148"/>
                  <a:gd name="T4" fmla="*/ 22 w 287"/>
                  <a:gd name="T5" fmla="*/ 111 h 148"/>
                  <a:gd name="T6" fmla="*/ 22 w 287"/>
                  <a:gd name="T7" fmla="*/ 111 h 148"/>
                  <a:gd name="T8" fmla="*/ 105 w 287"/>
                  <a:gd name="T9" fmla="*/ 129 h 148"/>
                  <a:gd name="T10" fmla="*/ 105 w 287"/>
                  <a:gd name="T11" fmla="*/ 129 h 148"/>
                  <a:gd name="T12" fmla="*/ 263 w 287"/>
                  <a:gd name="T13" fmla="*/ 89 h 148"/>
                  <a:gd name="T14" fmla="*/ 263 w 287"/>
                  <a:gd name="T15" fmla="*/ 89 h 148"/>
                  <a:gd name="T16" fmla="*/ 246 w 287"/>
                  <a:gd name="T17" fmla="*/ 53 h 148"/>
                  <a:gd name="T18" fmla="*/ 246 w 287"/>
                  <a:gd name="T19" fmla="*/ 53 h 148"/>
                  <a:gd name="T20" fmla="*/ 153 w 287"/>
                  <a:gd name="T21" fmla="*/ 19 h 148"/>
                  <a:gd name="T22" fmla="*/ 153 w 287"/>
                  <a:gd name="T23" fmla="*/ 19 h 148"/>
                  <a:gd name="T24" fmla="*/ 24 w 287"/>
                  <a:gd name="T25" fmla="*/ 98 h 148"/>
                  <a:gd name="T26" fmla="*/ 91 w 287"/>
                  <a:gd name="T27" fmla="*/ 147 h 148"/>
                  <a:gd name="T28" fmla="*/ 91 w 287"/>
                  <a:gd name="T29" fmla="*/ 147 h 148"/>
                  <a:gd name="T30" fmla="*/ 7 w 287"/>
                  <a:gd name="T31" fmla="*/ 119 h 148"/>
                  <a:gd name="T32" fmla="*/ 7 w 287"/>
                  <a:gd name="T33" fmla="*/ 119 h 148"/>
                  <a:gd name="T34" fmla="*/ 10 w 287"/>
                  <a:gd name="T35" fmla="*/ 88 h 148"/>
                  <a:gd name="T36" fmla="*/ 10 w 287"/>
                  <a:gd name="T37" fmla="*/ 88 h 148"/>
                  <a:gd name="T38" fmla="*/ 152 w 287"/>
                  <a:gd name="T39" fmla="*/ 2 h 148"/>
                  <a:gd name="T40" fmla="*/ 152 w 287"/>
                  <a:gd name="T41" fmla="*/ 2 h 148"/>
                  <a:gd name="T42" fmla="*/ 258 w 287"/>
                  <a:gd name="T43" fmla="*/ 40 h 148"/>
                  <a:gd name="T44" fmla="*/ 258 w 287"/>
                  <a:gd name="T45" fmla="*/ 40 h 148"/>
                  <a:gd name="T46" fmla="*/ 280 w 287"/>
                  <a:gd name="T47" fmla="*/ 95 h 148"/>
                  <a:gd name="T48" fmla="*/ 280 w 287"/>
                  <a:gd name="T49" fmla="*/ 95 h 148"/>
                  <a:gd name="T50" fmla="*/ 106 w 287"/>
                  <a:gd name="T51" fmla="*/ 146 h 148"/>
                  <a:gd name="T52" fmla="*/ 106 w 287"/>
                  <a:gd name="T53" fmla="*/ 146 h 148"/>
                  <a:gd name="T54" fmla="*/ 91 w 287"/>
                  <a:gd name="T55" fmla="*/ 1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87" h="148">
                    <a:moveTo>
                      <a:pt x="24" y="98"/>
                    </a:moveTo>
                    <a:lnTo>
                      <a:pt x="24" y="98"/>
                    </a:lnTo>
                    <a:cubicBezTo>
                      <a:pt x="23" y="99"/>
                      <a:pt x="19" y="105"/>
                      <a:pt x="22" y="111"/>
                    </a:cubicBezTo>
                    <a:lnTo>
                      <a:pt x="22" y="111"/>
                    </a:lnTo>
                    <a:cubicBezTo>
                      <a:pt x="25" y="116"/>
                      <a:pt x="37" y="131"/>
                      <a:pt x="105" y="129"/>
                    </a:cubicBezTo>
                    <a:lnTo>
                      <a:pt x="105" y="129"/>
                    </a:lnTo>
                    <a:cubicBezTo>
                      <a:pt x="196" y="125"/>
                      <a:pt x="255" y="110"/>
                      <a:pt x="263" y="89"/>
                    </a:cubicBezTo>
                    <a:lnTo>
                      <a:pt x="263" y="89"/>
                    </a:lnTo>
                    <a:cubicBezTo>
                      <a:pt x="268" y="77"/>
                      <a:pt x="257" y="63"/>
                      <a:pt x="246" y="53"/>
                    </a:cubicBezTo>
                    <a:lnTo>
                      <a:pt x="246" y="53"/>
                    </a:lnTo>
                    <a:cubicBezTo>
                      <a:pt x="220" y="29"/>
                      <a:pt x="188" y="17"/>
                      <a:pt x="153" y="19"/>
                    </a:cubicBezTo>
                    <a:lnTo>
                      <a:pt x="153" y="19"/>
                    </a:lnTo>
                    <a:cubicBezTo>
                      <a:pt x="107" y="23"/>
                      <a:pt x="60" y="52"/>
                      <a:pt x="24" y="98"/>
                    </a:cubicBezTo>
                    <a:close/>
                    <a:moveTo>
                      <a:pt x="91" y="147"/>
                    </a:moveTo>
                    <a:lnTo>
                      <a:pt x="91" y="147"/>
                    </a:lnTo>
                    <a:cubicBezTo>
                      <a:pt x="44" y="147"/>
                      <a:pt x="16" y="137"/>
                      <a:pt x="7" y="119"/>
                    </a:cubicBezTo>
                    <a:lnTo>
                      <a:pt x="7" y="119"/>
                    </a:lnTo>
                    <a:cubicBezTo>
                      <a:pt x="0" y="107"/>
                      <a:pt x="4" y="95"/>
                      <a:pt x="10" y="88"/>
                    </a:cubicBezTo>
                    <a:lnTo>
                      <a:pt x="10" y="88"/>
                    </a:lnTo>
                    <a:cubicBezTo>
                      <a:pt x="49" y="37"/>
                      <a:pt x="101" y="6"/>
                      <a:pt x="152" y="2"/>
                    </a:cubicBezTo>
                    <a:lnTo>
                      <a:pt x="152" y="2"/>
                    </a:lnTo>
                    <a:cubicBezTo>
                      <a:pt x="191" y="0"/>
                      <a:pt x="228" y="12"/>
                      <a:pt x="258" y="40"/>
                    </a:cubicBezTo>
                    <a:lnTo>
                      <a:pt x="258" y="40"/>
                    </a:lnTo>
                    <a:cubicBezTo>
                      <a:pt x="279" y="60"/>
                      <a:pt x="286" y="78"/>
                      <a:pt x="280" y="95"/>
                    </a:cubicBezTo>
                    <a:lnTo>
                      <a:pt x="280" y="95"/>
                    </a:lnTo>
                    <a:cubicBezTo>
                      <a:pt x="265" y="132"/>
                      <a:pt x="177" y="143"/>
                      <a:pt x="106" y="146"/>
                    </a:cubicBezTo>
                    <a:lnTo>
                      <a:pt x="106" y="146"/>
                    </a:lnTo>
                    <a:cubicBezTo>
                      <a:pt x="101" y="147"/>
                      <a:pt x="96" y="147"/>
                      <a:pt x="91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38">
                <a:extLst>
                  <a:ext uri="{FF2B5EF4-FFF2-40B4-BE49-F238E27FC236}">
                    <a16:creationId xmlns:a16="http://schemas.microsoft.com/office/drawing/2014/main" id="{653EEACA-2468-47A7-B8A7-D5C8C74DB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6219" y="7005167"/>
                <a:ext cx="412067" cy="255091"/>
              </a:xfrm>
              <a:custGeom>
                <a:avLst/>
                <a:gdLst>
                  <a:gd name="T0" fmla="*/ 97 w 462"/>
                  <a:gd name="T1" fmla="*/ 96 h 285"/>
                  <a:gd name="T2" fmla="*/ 97 w 462"/>
                  <a:gd name="T3" fmla="*/ 96 h 285"/>
                  <a:gd name="T4" fmla="*/ 89 w 462"/>
                  <a:gd name="T5" fmla="*/ 96 h 285"/>
                  <a:gd name="T6" fmla="*/ 89 w 462"/>
                  <a:gd name="T7" fmla="*/ 96 h 285"/>
                  <a:gd name="T8" fmla="*/ 23 w 462"/>
                  <a:gd name="T9" fmla="*/ 120 h 285"/>
                  <a:gd name="T10" fmla="*/ 23 w 462"/>
                  <a:gd name="T11" fmla="*/ 120 h 285"/>
                  <a:gd name="T12" fmla="*/ 22 w 462"/>
                  <a:gd name="T13" fmla="*/ 148 h 285"/>
                  <a:gd name="T14" fmla="*/ 22 w 462"/>
                  <a:gd name="T15" fmla="*/ 148 h 285"/>
                  <a:gd name="T16" fmla="*/ 107 w 462"/>
                  <a:gd name="T17" fmla="*/ 202 h 285"/>
                  <a:gd name="T18" fmla="*/ 107 w 462"/>
                  <a:gd name="T19" fmla="*/ 202 h 285"/>
                  <a:gd name="T20" fmla="*/ 148 w 462"/>
                  <a:gd name="T21" fmla="*/ 232 h 285"/>
                  <a:gd name="T22" fmla="*/ 148 w 462"/>
                  <a:gd name="T23" fmla="*/ 232 h 285"/>
                  <a:gd name="T24" fmla="*/ 237 w 462"/>
                  <a:gd name="T25" fmla="*/ 266 h 285"/>
                  <a:gd name="T26" fmla="*/ 237 w 462"/>
                  <a:gd name="T27" fmla="*/ 266 h 285"/>
                  <a:gd name="T28" fmla="*/ 312 w 462"/>
                  <a:gd name="T29" fmla="*/ 208 h 285"/>
                  <a:gd name="T30" fmla="*/ 312 w 462"/>
                  <a:gd name="T31" fmla="*/ 208 h 285"/>
                  <a:gd name="T32" fmla="*/ 403 w 462"/>
                  <a:gd name="T33" fmla="*/ 110 h 285"/>
                  <a:gd name="T34" fmla="*/ 403 w 462"/>
                  <a:gd name="T35" fmla="*/ 110 h 285"/>
                  <a:gd name="T36" fmla="*/ 438 w 462"/>
                  <a:gd name="T37" fmla="*/ 62 h 285"/>
                  <a:gd name="T38" fmla="*/ 438 w 462"/>
                  <a:gd name="T39" fmla="*/ 62 h 285"/>
                  <a:gd name="T40" fmla="*/ 291 w 462"/>
                  <a:gd name="T41" fmla="*/ 31 h 285"/>
                  <a:gd name="T42" fmla="*/ 291 w 462"/>
                  <a:gd name="T43" fmla="*/ 31 h 285"/>
                  <a:gd name="T44" fmla="*/ 165 w 462"/>
                  <a:gd name="T45" fmla="*/ 73 h 285"/>
                  <a:gd name="T46" fmla="*/ 165 w 462"/>
                  <a:gd name="T47" fmla="*/ 73 h 285"/>
                  <a:gd name="T48" fmla="*/ 97 w 462"/>
                  <a:gd name="T49" fmla="*/ 96 h 285"/>
                  <a:gd name="T50" fmla="*/ 224 w 462"/>
                  <a:gd name="T51" fmla="*/ 284 h 285"/>
                  <a:gd name="T52" fmla="*/ 224 w 462"/>
                  <a:gd name="T53" fmla="*/ 284 h 285"/>
                  <a:gd name="T54" fmla="*/ 135 w 462"/>
                  <a:gd name="T55" fmla="*/ 243 h 285"/>
                  <a:gd name="T56" fmla="*/ 135 w 462"/>
                  <a:gd name="T57" fmla="*/ 243 h 285"/>
                  <a:gd name="T58" fmla="*/ 102 w 462"/>
                  <a:gd name="T59" fmla="*/ 218 h 285"/>
                  <a:gd name="T60" fmla="*/ 102 w 462"/>
                  <a:gd name="T61" fmla="*/ 218 h 285"/>
                  <a:gd name="T62" fmla="*/ 6 w 462"/>
                  <a:gd name="T63" fmla="*/ 155 h 285"/>
                  <a:gd name="T64" fmla="*/ 6 w 462"/>
                  <a:gd name="T65" fmla="*/ 155 h 285"/>
                  <a:gd name="T66" fmla="*/ 8 w 462"/>
                  <a:gd name="T67" fmla="*/ 112 h 285"/>
                  <a:gd name="T68" fmla="*/ 8 w 462"/>
                  <a:gd name="T69" fmla="*/ 112 h 285"/>
                  <a:gd name="T70" fmla="*/ 88 w 462"/>
                  <a:gd name="T71" fmla="*/ 78 h 285"/>
                  <a:gd name="T72" fmla="*/ 88 w 462"/>
                  <a:gd name="T73" fmla="*/ 78 h 285"/>
                  <a:gd name="T74" fmla="*/ 96 w 462"/>
                  <a:gd name="T75" fmla="*/ 78 h 285"/>
                  <a:gd name="T76" fmla="*/ 96 w 462"/>
                  <a:gd name="T77" fmla="*/ 78 h 285"/>
                  <a:gd name="T78" fmla="*/ 158 w 462"/>
                  <a:gd name="T79" fmla="*/ 57 h 285"/>
                  <a:gd name="T80" fmla="*/ 158 w 462"/>
                  <a:gd name="T81" fmla="*/ 57 h 285"/>
                  <a:gd name="T82" fmla="*/ 288 w 462"/>
                  <a:gd name="T83" fmla="*/ 14 h 285"/>
                  <a:gd name="T84" fmla="*/ 288 w 462"/>
                  <a:gd name="T85" fmla="*/ 14 h 285"/>
                  <a:gd name="T86" fmla="*/ 455 w 462"/>
                  <a:gd name="T87" fmla="*/ 55 h 285"/>
                  <a:gd name="T88" fmla="*/ 455 w 462"/>
                  <a:gd name="T89" fmla="*/ 55 h 285"/>
                  <a:gd name="T90" fmla="*/ 413 w 462"/>
                  <a:gd name="T91" fmla="*/ 126 h 285"/>
                  <a:gd name="T92" fmla="*/ 413 w 462"/>
                  <a:gd name="T93" fmla="*/ 126 h 285"/>
                  <a:gd name="T94" fmla="*/ 326 w 462"/>
                  <a:gd name="T95" fmla="*/ 217 h 285"/>
                  <a:gd name="T96" fmla="*/ 326 w 462"/>
                  <a:gd name="T97" fmla="*/ 217 h 285"/>
                  <a:gd name="T98" fmla="*/ 239 w 462"/>
                  <a:gd name="T99" fmla="*/ 283 h 285"/>
                  <a:gd name="T100" fmla="*/ 239 w 462"/>
                  <a:gd name="T101" fmla="*/ 283 h 285"/>
                  <a:gd name="T102" fmla="*/ 224 w 462"/>
                  <a:gd name="T103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62" h="285">
                    <a:moveTo>
                      <a:pt x="97" y="96"/>
                    </a:moveTo>
                    <a:lnTo>
                      <a:pt x="97" y="96"/>
                    </a:lnTo>
                    <a:cubicBezTo>
                      <a:pt x="95" y="96"/>
                      <a:pt x="92" y="96"/>
                      <a:pt x="89" y="96"/>
                    </a:cubicBezTo>
                    <a:lnTo>
                      <a:pt x="89" y="96"/>
                    </a:lnTo>
                    <a:cubicBezTo>
                      <a:pt x="68" y="97"/>
                      <a:pt x="34" y="97"/>
                      <a:pt x="23" y="120"/>
                    </a:cubicBezTo>
                    <a:lnTo>
                      <a:pt x="23" y="120"/>
                    </a:lnTo>
                    <a:cubicBezTo>
                      <a:pt x="18" y="129"/>
                      <a:pt x="18" y="139"/>
                      <a:pt x="22" y="148"/>
                    </a:cubicBezTo>
                    <a:lnTo>
                      <a:pt x="22" y="148"/>
                    </a:lnTo>
                    <a:cubicBezTo>
                      <a:pt x="31" y="169"/>
                      <a:pt x="62" y="188"/>
                      <a:pt x="107" y="202"/>
                    </a:cubicBezTo>
                    <a:lnTo>
                      <a:pt x="107" y="202"/>
                    </a:lnTo>
                    <a:cubicBezTo>
                      <a:pt x="125" y="207"/>
                      <a:pt x="137" y="220"/>
                      <a:pt x="148" y="232"/>
                    </a:cubicBezTo>
                    <a:lnTo>
                      <a:pt x="148" y="232"/>
                    </a:lnTo>
                    <a:cubicBezTo>
                      <a:pt x="167" y="252"/>
                      <a:pt x="184" y="271"/>
                      <a:pt x="237" y="266"/>
                    </a:cubicBezTo>
                    <a:lnTo>
                      <a:pt x="237" y="266"/>
                    </a:lnTo>
                    <a:cubicBezTo>
                      <a:pt x="276" y="264"/>
                      <a:pt x="290" y="239"/>
                      <a:pt x="312" y="208"/>
                    </a:cubicBezTo>
                    <a:lnTo>
                      <a:pt x="312" y="208"/>
                    </a:lnTo>
                    <a:cubicBezTo>
                      <a:pt x="330" y="178"/>
                      <a:pt x="354" y="141"/>
                      <a:pt x="403" y="110"/>
                    </a:cubicBezTo>
                    <a:lnTo>
                      <a:pt x="403" y="110"/>
                    </a:lnTo>
                    <a:cubicBezTo>
                      <a:pt x="419" y="101"/>
                      <a:pt x="446" y="81"/>
                      <a:pt x="438" y="62"/>
                    </a:cubicBezTo>
                    <a:lnTo>
                      <a:pt x="438" y="62"/>
                    </a:lnTo>
                    <a:cubicBezTo>
                      <a:pt x="429" y="37"/>
                      <a:pt x="364" y="18"/>
                      <a:pt x="291" y="31"/>
                    </a:cubicBezTo>
                    <a:lnTo>
                      <a:pt x="291" y="31"/>
                    </a:lnTo>
                    <a:cubicBezTo>
                      <a:pt x="228" y="42"/>
                      <a:pt x="194" y="59"/>
                      <a:pt x="165" y="73"/>
                    </a:cubicBezTo>
                    <a:lnTo>
                      <a:pt x="165" y="73"/>
                    </a:lnTo>
                    <a:cubicBezTo>
                      <a:pt x="142" y="84"/>
                      <a:pt x="123" y="94"/>
                      <a:pt x="97" y="96"/>
                    </a:cubicBezTo>
                    <a:close/>
                    <a:moveTo>
                      <a:pt x="224" y="284"/>
                    </a:moveTo>
                    <a:lnTo>
                      <a:pt x="224" y="284"/>
                    </a:lnTo>
                    <a:cubicBezTo>
                      <a:pt x="173" y="284"/>
                      <a:pt x="152" y="262"/>
                      <a:pt x="135" y="243"/>
                    </a:cubicBezTo>
                    <a:lnTo>
                      <a:pt x="135" y="243"/>
                    </a:lnTo>
                    <a:cubicBezTo>
                      <a:pt x="125" y="232"/>
                      <a:pt x="116" y="222"/>
                      <a:pt x="102" y="218"/>
                    </a:cubicBezTo>
                    <a:lnTo>
                      <a:pt x="102" y="218"/>
                    </a:lnTo>
                    <a:cubicBezTo>
                      <a:pt x="51" y="203"/>
                      <a:pt x="18" y="180"/>
                      <a:pt x="6" y="155"/>
                    </a:cubicBezTo>
                    <a:lnTo>
                      <a:pt x="6" y="155"/>
                    </a:lnTo>
                    <a:cubicBezTo>
                      <a:pt x="0" y="140"/>
                      <a:pt x="1" y="126"/>
                      <a:pt x="8" y="112"/>
                    </a:cubicBezTo>
                    <a:lnTo>
                      <a:pt x="8" y="112"/>
                    </a:lnTo>
                    <a:cubicBezTo>
                      <a:pt x="22" y="80"/>
                      <a:pt x="65" y="80"/>
                      <a:pt x="88" y="78"/>
                    </a:cubicBezTo>
                    <a:lnTo>
                      <a:pt x="88" y="78"/>
                    </a:lnTo>
                    <a:cubicBezTo>
                      <a:pt x="92" y="78"/>
                      <a:pt x="94" y="78"/>
                      <a:pt x="96" y="78"/>
                    </a:cubicBezTo>
                    <a:lnTo>
                      <a:pt x="96" y="78"/>
                    </a:lnTo>
                    <a:cubicBezTo>
                      <a:pt x="118" y="77"/>
                      <a:pt x="135" y="68"/>
                      <a:pt x="158" y="57"/>
                    </a:cubicBezTo>
                    <a:lnTo>
                      <a:pt x="158" y="57"/>
                    </a:lnTo>
                    <a:cubicBezTo>
                      <a:pt x="187" y="44"/>
                      <a:pt x="224" y="25"/>
                      <a:pt x="288" y="14"/>
                    </a:cubicBezTo>
                    <a:lnTo>
                      <a:pt x="288" y="14"/>
                    </a:lnTo>
                    <a:cubicBezTo>
                      <a:pt x="366" y="0"/>
                      <a:pt x="441" y="19"/>
                      <a:pt x="455" y="55"/>
                    </a:cubicBezTo>
                    <a:lnTo>
                      <a:pt x="455" y="55"/>
                    </a:lnTo>
                    <a:cubicBezTo>
                      <a:pt x="461" y="72"/>
                      <a:pt x="459" y="97"/>
                      <a:pt x="413" y="126"/>
                    </a:cubicBezTo>
                    <a:lnTo>
                      <a:pt x="413" y="126"/>
                    </a:lnTo>
                    <a:cubicBezTo>
                      <a:pt x="366" y="154"/>
                      <a:pt x="345" y="187"/>
                      <a:pt x="326" y="217"/>
                    </a:cubicBezTo>
                    <a:lnTo>
                      <a:pt x="326" y="217"/>
                    </a:lnTo>
                    <a:cubicBezTo>
                      <a:pt x="304" y="251"/>
                      <a:pt x="285" y="280"/>
                      <a:pt x="239" y="283"/>
                    </a:cubicBezTo>
                    <a:lnTo>
                      <a:pt x="239" y="283"/>
                    </a:lnTo>
                    <a:cubicBezTo>
                      <a:pt x="234" y="284"/>
                      <a:pt x="228" y="284"/>
                      <a:pt x="224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39">
                <a:extLst>
                  <a:ext uri="{FF2B5EF4-FFF2-40B4-BE49-F238E27FC236}">
                    <a16:creationId xmlns:a16="http://schemas.microsoft.com/office/drawing/2014/main" id="{2397D02E-7057-4713-92DE-D38EDDAB1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7500" y="7283805"/>
                <a:ext cx="364974" cy="266864"/>
              </a:xfrm>
              <a:custGeom>
                <a:avLst/>
                <a:gdLst>
                  <a:gd name="T0" fmla="*/ 89 w 411"/>
                  <a:gd name="T1" fmla="*/ 29 h 300"/>
                  <a:gd name="T2" fmla="*/ 89 w 411"/>
                  <a:gd name="T3" fmla="*/ 29 h 300"/>
                  <a:gd name="T4" fmla="*/ 47 w 411"/>
                  <a:gd name="T5" fmla="*/ 37 h 300"/>
                  <a:gd name="T6" fmla="*/ 47 w 411"/>
                  <a:gd name="T7" fmla="*/ 37 h 300"/>
                  <a:gd name="T8" fmla="*/ 20 w 411"/>
                  <a:gd name="T9" fmla="*/ 75 h 300"/>
                  <a:gd name="T10" fmla="*/ 20 w 411"/>
                  <a:gd name="T11" fmla="*/ 75 h 300"/>
                  <a:gd name="T12" fmla="*/ 95 w 411"/>
                  <a:gd name="T13" fmla="*/ 126 h 300"/>
                  <a:gd name="T14" fmla="*/ 95 w 411"/>
                  <a:gd name="T15" fmla="*/ 126 h 300"/>
                  <a:gd name="T16" fmla="*/ 198 w 411"/>
                  <a:gd name="T17" fmla="*/ 167 h 300"/>
                  <a:gd name="T18" fmla="*/ 198 w 411"/>
                  <a:gd name="T19" fmla="*/ 167 h 300"/>
                  <a:gd name="T20" fmla="*/ 230 w 411"/>
                  <a:gd name="T21" fmla="*/ 219 h 300"/>
                  <a:gd name="T22" fmla="*/ 230 w 411"/>
                  <a:gd name="T23" fmla="*/ 219 h 300"/>
                  <a:gd name="T24" fmla="*/ 239 w 411"/>
                  <a:gd name="T25" fmla="*/ 246 h 300"/>
                  <a:gd name="T26" fmla="*/ 239 w 411"/>
                  <a:gd name="T27" fmla="*/ 246 h 300"/>
                  <a:gd name="T28" fmla="*/ 296 w 411"/>
                  <a:gd name="T29" fmla="*/ 282 h 300"/>
                  <a:gd name="T30" fmla="*/ 296 w 411"/>
                  <a:gd name="T31" fmla="*/ 282 h 300"/>
                  <a:gd name="T32" fmla="*/ 314 w 411"/>
                  <a:gd name="T33" fmla="*/ 258 h 300"/>
                  <a:gd name="T34" fmla="*/ 314 w 411"/>
                  <a:gd name="T35" fmla="*/ 258 h 300"/>
                  <a:gd name="T36" fmla="*/ 367 w 411"/>
                  <a:gd name="T37" fmla="*/ 212 h 300"/>
                  <a:gd name="T38" fmla="*/ 367 w 411"/>
                  <a:gd name="T39" fmla="*/ 212 h 300"/>
                  <a:gd name="T40" fmla="*/ 385 w 411"/>
                  <a:gd name="T41" fmla="*/ 200 h 300"/>
                  <a:gd name="T42" fmla="*/ 385 w 411"/>
                  <a:gd name="T43" fmla="*/ 200 h 300"/>
                  <a:gd name="T44" fmla="*/ 290 w 411"/>
                  <a:gd name="T45" fmla="*/ 85 h 300"/>
                  <a:gd name="T46" fmla="*/ 290 w 411"/>
                  <a:gd name="T47" fmla="*/ 85 h 300"/>
                  <a:gd name="T48" fmla="*/ 89 w 411"/>
                  <a:gd name="T49" fmla="*/ 29 h 300"/>
                  <a:gd name="T50" fmla="*/ 290 w 411"/>
                  <a:gd name="T51" fmla="*/ 299 h 300"/>
                  <a:gd name="T52" fmla="*/ 290 w 411"/>
                  <a:gd name="T53" fmla="*/ 299 h 300"/>
                  <a:gd name="T54" fmla="*/ 223 w 411"/>
                  <a:gd name="T55" fmla="*/ 253 h 300"/>
                  <a:gd name="T56" fmla="*/ 223 w 411"/>
                  <a:gd name="T57" fmla="*/ 253 h 300"/>
                  <a:gd name="T58" fmla="*/ 213 w 411"/>
                  <a:gd name="T59" fmla="*/ 223 h 300"/>
                  <a:gd name="T60" fmla="*/ 213 w 411"/>
                  <a:gd name="T61" fmla="*/ 223 h 300"/>
                  <a:gd name="T62" fmla="*/ 190 w 411"/>
                  <a:gd name="T63" fmla="*/ 181 h 300"/>
                  <a:gd name="T64" fmla="*/ 190 w 411"/>
                  <a:gd name="T65" fmla="*/ 181 h 300"/>
                  <a:gd name="T66" fmla="*/ 90 w 411"/>
                  <a:gd name="T67" fmla="*/ 142 h 300"/>
                  <a:gd name="T68" fmla="*/ 90 w 411"/>
                  <a:gd name="T69" fmla="*/ 142 h 300"/>
                  <a:gd name="T70" fmla="*/ 3 w 411"/>
                  <a:gd name="T71" fmla="*/ 77 h 300"/>
                  <a:gd name="T72" fmla="*/ 3 w 411"/>
                  <a:gd name="T73" fmla="*/ 77 h 300"/>
                  <a:gd name="T74" fmla="*/ 39 w 411"/>
                  <a:gd name="T75" fmla="*/ 21 h 300"/>
                  <a:gd name="T76" fmla="*/ 39 w 411"/>
                  <a:gd name="T77" fmla="*/ 21 h 300"/>
                  <a:gd name="T78" fmla="*/ 297 w 411"/>
                  <a:gd name="T79" fmla="*/ 70 h 300"/>
                  <a:gd name="T80" fmla="*/ 297 w 411"/>
                  <a:gd name="T81" fmla="*/ 70 h 300"/>
                  <a:gd name="T82" fmla="*/ 401 w 411"/>
                  <a:gd name="T83" fmla="*/ 203 h 300"/>
                  <a:gd name="T84" fmla="*/ 401 w 411"/>
                  <a:gd name="T85" fmla="*/ 203 h 300"/>
                  <a:gd name="T86" fmla="*/ 367 w 411"/>
                  <a:gd name="T87" fmla="*/ 229 h 300"/>
                  <a:gd name="T88" fmla="*/ 367 w 411"/>
                  <a:gd name="T89" fmla="*/ 229 h 300"/>
                  <a:gd name="T90" fmla="*/ 332 w 411"/>
                  <a:gd name="T91" fmla="*/ 258 h 300"/>
                  <a:gd name="T92" fmla="*/ 332 w 411"/>
                  <a:gd name="T93" fmla="*/ 258 h 300"/>
                  <a:gd name="T94" fmla="*/ 300 w 411"/>
                  <a:gd name="T95" fmla="*/ 299 h 300"/>
                  <a:gd name="T96" fmla="*/ 300 w 411"/>
                  <a:gd name="T97" fmla="*/ 299 h 300"/>
                  <a:gd name="T98" fmla="*/ 290 w 411"/>
                  <a:gd name="T99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11" h="300">
                    <a:moveTo>
                      <a:pt x="89" y="29"/>
                    </a:moveTo>
                    <a:lnTo>
                      <a:pt x="89" y="29"/>
                    </a:lnTo>
                    <a:cubicBezTo>
                      <a:pt x="70" y="29"/>
                      <a:pt x="56" y="32"/>
                      <a:pt x="47" y="37"/>
                    </a:cubicBezTo>
                    <a:lnTo>
                      <a:pt x="47" y="37"/>
                    </a:lnTo>
                    <a:cubicBezTo>
                      <a:pt x="33" y="45"/>
                      <a:pt x="18" y="60"/>
                      <a:pt x="20" y="75"/>
                    </a:cubicBezTo>
                    <a:lnTo>
                      <a:pt x="20" y="75"/>
                    </a:lnTo>
                    <a:cubicBezTo>
                      <a:pt x="23" y="94"/>
                      <a:pt x="49" y="112"/>
                      <a:pt x="95" y="126"/>
                    </a:cubicBezTo>
                    <a:lnTo>
                      <a:pt x="95" y="126"/>
                    </a:lnTo>
                    <a:cubicBezTo>
                      <a:pt x="143" y="140"/>
                      <a:pt x="186" y="160"/>
                      <a:pt x="198" y="167"/>
                    </a:cubicBezTo>
                    <a:lnTo>
                      <a:pt x="198" y="167"/>
                    </a:lnTo>
                    <a:cubicBezTo>
                      <a:pt x="223" y="181"/>
                      <a:pt x="227" y="200"/>
                      <a:pt x="230" y="219"/>
                    </a:cubicBezTo>
                    <a:lnTo>
                      <a:pt x="230" y="219"/>
                    </a:lnTo>
                    <a:cubicBezTo>
                      <a:pt x="232" y="228"/>
                      <a:pt x="235" y="237"/>
                      <a:pt x="239" y="246"/>
                    </a:cubicBezTo>
                    <a:lnTo>
                      <a:pt x="239" y="246"/>
                    </a:lnTo>
                    <a:cubicBezTo>
                      <a:pt x="250" y="272"/>
                      <a:pt x="278" y="286"/>
                      <a:pt x="296" y="282"/>
                    </a:cubicBezTo>
                    <a:lnTo>
                      <a:pt x="296" y="282"/>
                    </a:lnTo>
                    <a:cubicBezTo>
                      <a:pt x="308" y="279"/>
                      <a:pt x="314" y="271"/>
                      <a:pt x="314" y="258"/>
                    </a:cubicBezTo>
                    <a:lnTo>
                      <a:pt x="314" y="258"/>
                    </a:lnTo>
                    <a:cubicBezTo>
                      <a:pt x="314" y="247"/>
                      <a:pt x="318" y="213"/>
                      <a:pt x="367" y="212"/>
                    </a:cubicBezTo>
                    <a:lnTo>
                      <a:pt x="367" y="212"/>
                    </a:lnTo>
                    <a:cubicBezTo>
                      <a:pt x="382" y="211"/>
                      <a:pt x="384" y="203"/>
                      <a:pt x="385" y="200"/>
                    </a:cubicBezTo>
                    <a:lnTo>
                      <a:pt x="385" y="200"/>
                    </a:lnTo>
                    <a:cubicBezTo>
                      <a:pt x="390" y="176"/>
                      <a:pt x="360" y="121"/>
                      <a:pt x="290" y="85"/>
                    </a:cubicBezTo>
                    <a:lnTo>
                      <a:pt x="290" y="85"/>
                    </a:lnTo>
                    <a:cubicBezTo>
                      <a:pt x="211" y="45"/>
                      <a:pt x="136" y="29"/>
                      <a:pt x="89" y="29"/>
                    </a:cubicBezTo>
                    <a:close/>
                    <a:moveTo>
                      <a:pt x="290" y="299"/>
                    </a:moveTo>
                    <a:lnTo>
                      <a:pt x="290" y="299"/>
                    </a:lnTo>
                    <a:cubicBezTo>
                      <a:pt x="266" y="299"/>
                      <a:pt x="237" y="284"/>
                      <a:pt x="223" y="253"/>
                    </a:cubicBezTo>
                    <a:lnTo>
                      <a:pt x="223" y="253"/>
                    </a:lnTo>
                    <a:cubicBezTo>
                      <a:pt x="218" y="242"/>
                      <a:pt x="216" y="232"/>
                      <a:pt x="213" y="223"/>
                    </a:cubicBezTo>
                    <a:lnTo>
                      <a:pt x="213" y="223"/>
                    </a:lnTo>
                    <a:cubicBezTo>
                      <a:pt x="210" y="206"/>
                      <a:pt x="207" y="193"/>
                      <a:pt x="190" y="181"/>
                    </a:cubicBezTo>
                    <a:lnTo>
                      <a:pt x="190" y="181"/>
                    </a:lnTo>
                    <a:cubicBezTo>
                      <a:pt x="179" y="176"/>
                      <a:pt x="138" y="157"/>
                      <a:pt x="90" y="142"/>
                    </a:cubicBezTo>
                    <a:lnTo>
                      <a:pt x="90" y="142"/>
                    </a:lnTo>
                    <a:cubicBezTo>
                      <a:pt x="36" y="126"/>
                      <a:pt x="6" y="104"/>
                      <a:pt x="3" y="77"/>
                    </a:cubicBezTo>
                    <a:lnTo>
                      <a:pt x="3" y="77"/>
                    </a:lnTo>
                    <a:cubicBezTo>
                      <a:pt x="0" y="57"/>
                      <a:pt x="14" y="37"/>
                      <a:pt x="39" y="21"/>
                    </a:cubicBezTo>
                    <a:lnTo>
                      <a:pt x="39" y="21"/>
                    </a:lnTo>
                    <a:cubicBezTo>
                      <a:pt x="75" y="0"/>
                      <a:pt x="184" y="12"/>
                      <a:pt x="297" y="70"/>
                    </a:cubicBezTo>
                    <a:lnTo>
                      <a:pt x="297" y="70"/>
                    </a:lnTo>
                    <a:cubicBezTo>
                      <a:pt x="372" y="108"/>
                      <a:pt x="410" y="169"/>
                      <a:pt x="401" y="203"/>
                    </a:cubicBezTo>
                    <a:lnTo>
                      <a:pt x="401" y="203"/>
                    </a:lnTo>
                    <a:cubicBezTo>
                      <a:pt x="398" y="220"/>
                      <a:pt x="385" y="229"/>
                      <a:pt x="367" y="229"/>
                    </a:cubicBezTo>
                    <a:lnTo>
                      <a:pt x="367" y="229"/>
                    </a:lnTo>
                    <a:cubicBezTo>
                      <a:pt x="343" y="230"/>
                      <a:pt x="332" y="239"/>
                      <a:pt x="332" y="258"/>
                    </a:cubicBezTo>
                    <a:lnTo>
                      <a:pt x="332" y="258"/>
                    </a:lnTo>
                    <a:cubicBezTo>
                      <a:pt x="332" y="279"/>
                      <a:pt x="319" y="294"/>
                      <a:pt x="300" y="299"/>
                    </a:cubicBezTo>
                    <a:lnTo>
                      <a:pt x="300" y="299"/>
                    </a:lnTo>
                    <a:cubicBezTo>
                      <a:pt x="297" y="299"/>
                      <a:pt x="294" y="299"/>
                      <a:pt x="290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40">
                <a:extLst>
                  <a:ext uri="{FF2B5EF4-FFF2-40B4-BE49-F238E27FC236}">
                    <a16:creationId xmlns:a16="http://schemas.microsoft.com/office/drawing/2014/main" id="{CC46BBA0-9CB2-4D5F-A153-2F74656C6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0816" y="6977697"/>
                <a:ext cx="883003" cy="678931"/>
              </a:xfrm>
              <a:custGeom>
                <a:avLst/>
                <a:gdLst>
                  <a:gd name="T0" fmla="*/ 644 w 994"/>
                  <a:gd name="T1" fmla="*/ 29 h 765"/>
                  <a:gd name="T2" fmla="*/ 211 w 994"/>
                  <a:gd name="T3" fmla="*/ 86 h 765"/>
                  <a:gd name="T4" fmla="*/ 21 w 994"/>
                  <a:gd name="T5" fmla="*/ 206 h 765"/>
                  <a:gd name="T6" fmla="*/ 21 w 994"/>
                  <a:gd name="T7" fmla="*/ 229 h 765"/>
                  <a:gd name="T8" fmla="*/ 158 w 994"/>
                  <a:gd name="T9" fmla="*/ 275 h 765"/>
                  <a:gd name="T10" fmla="*/ 283 w 994"/>
                  <a:gd name="T11" fmla="*/ 317 h 765"/>
                  <a:gd name="T12" fmla="*/ 287 w 994"/>
                  <a:gd name="T13" fmla="*/ 404 h 765"/>
                  <a:gd name="T14" fmla="*/ 296 w 994"/>
                  <a:gd name="T15" fmla="*/ 581 h 765"/>
                  <a:gd name="T16" fmla="*/ 387 w 994"/>
                  <a:gd name="T17" fmla="*/ 743 h 765"/>
                  <a:gd name="T18" fmla="*/ 417 w 994"/>
                  <a:gd name="T19" fmla="*/ 744 h 765"/>
                  <a:gd name="T20" fmla="*/ 442 w 994"/>
                  <a:gd name="T21" fmla="*/ 687 h 765"/>
                  <a:gd name="T22" fmla="*/ 528 w 994"/>
                  <a:gd name="T23" fmla="*/ 584 h 765"/>
                  <a:gd name="T24" fmla="*/ 649 w 994"/>
                  <a:gd name="T25" fmla="*/ 516 h 765"/>
                  <a:gd name="T26" fmla="*/ 727 w 994"/>
                  <a:gd name="T27" fmla="*/ 479 h 765"/>
                  <a:gd name="T28" fmla="*/ 785 w 994"/>
                  <a:gd name="T29" fmla="*/ 468 h 765"/>
                  <a:gd name="T30" fmla="*/ 799 w 994"/>
                  <a:gd name="T31" fmla="*/ 387 h 765"/>
                  <a:gd name="T32" fmla="*/ 826 w 994"/>
                  <a:gd name="T33" fmla="*/ 257 h 765"/>
                  <a:gd name="T34" fmla="*/ 909 w 994"/>
                  <a:gd name="T35" fmla="*/ 187 h 765"/>
                  <a:gd name="T36" fmla="*/ 974 w 994"/>
                  <a:gd name="T37" fmla="*/ 122 h 765"/>
                  <a:gd name="T38" fmla="*/ 767 w 994"/>
                  <a:gd name="T39" fmla="*/ 36 h 765"/>
                  <a:gd name="T40" fmla="*/ 644 w 994"/>
                  <a:gd name="T41" fmla="*/ 29 h 765"/>
                  <a:gd name="T42" fmla="*/ 404 w 994"/>
                  <a:gd name="T43" fmla="*/ 764 h 765"/>
                  <a:gd name="T44" fmla="*/ 381 w 994"/>
                  <a:gd name="T45" fmla="*/ 759 h 765"/>
                  <a:gd name="T46" fmla="*/ 279 w 994"/>
                  <a:gd name="T47" fmla="*/ 585 h 765"/>
                  <a:gd name="T48" fmla="*/ 270 w 994"/>
                  <a:gd name="T49" fmla="*/ 403 h 765"/>
                  <a:gd name="T50" fmla="*/ 267 w 994"/>
                  <a:gd name="T51" fmla="*/ 325 h 765"/>
                  <a:gd name="T52" fmla="*/ 155 w 994"/>
                  <a:gd name="T53" fmla="*/ 291 h 765"/>
                  <a:gd name="T54" fmla="*/ 6 w 994"/>
                  <a:gd name="T55" fmla="*/ 236 h 765"/>
                  <a:gd name="T56" fmla="*/ 5 w 994"/>
                  <a:gd name="T57" fmla="*/ 200 h 765"/>
                  <a:gd name="T58" fmla="*/ 205 w 994"/>
                  <a:gd name="T59" fmla="*/ 70 h 765"/>
                  <a:gd name="T60" fmla="*/ 769 w 994"/>
                  <a:gd name="T61" fmla="*/ 19 h 765"/>
                  <a:gd name="T62" fmla="*/ 992 w 994"/>
                  <a:gd name="T63" fmla="*/ 120 h 765"/>
                  <a:gd name="T64" fmla="*/ 918 w 994"/>
                  <a:gd name="T65" fmla="*/ 201 h 765"/>
                  <a:gd name="T66" fmla="*/ 839 w 994"/>
                  <a:gd name="T67" fmla="*/ 266 h 765"/>
                  <a:gd name="T68" fmla="*/ 817 w 994"/>
                  <a:gd name="T69" fmla="*/ 387 h 765"/>
                  <a:gd name="T70" fmla="*/ 796 w 994"/>
                  <a:gd name="T71" fmla="*/ 481 h 765"/>
                  <a:gd name="T72" fmla="*/ 726 w 994"/>
                  <a:gd name="T73" fmla="*/ 496 h 765"/>
                  <a:gd name="T74" fmla="*/ 667 w 994"/>
                  <a:gd name="T75" fmla="*/ 521 h 765"/>
                  <a:gd name="T76" fmla="*/ 522 w 994"/>
                  <a:gd name="T77" fmla="*/ 602 h 765"/>
                  <a:gd name="T78" fmla="*/ 459 w 994"/>
                  <a:gd name="T79" fmla="*/ 690 h 765"/>
                  <a:gd name="T80" fmla="*/ 424 w 994"/>
                  <a:gd name="T81" fmla="*/ 760 h 765"/>
                  <a:gd name="T82" fmla="*/ 404 w 994"/>
                  <a:gd name="T83" fmla="*/ 764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4" h="765">
                    <a:moveTo>
                      <a:pt x="644" y="29"/>
                    </a:moveTo>
                    <a:lnTo>
                      <a:pt x="644" y="29"/>
                    </a:lnTo>
                    <a:cubicBezTo>
                      <a:pt x="507" y="29"/>
                      <a:pt x="323" y="47"/>
                      <a:pt x="211" y="86"/>
                    </a:cubicBezTo>
                    <a:lnTo>
                      <a:pt x="211" y="86"/>
                    </a:lnTo>
                    <a:cubicBezTo>
                      <a:pt x="130" y="114"/>
                      <a:pt x="38" y="164"/>
                      <a:pt x="21" y="206"/>
                    </a:cubicBezTo>
                    <a:lnTo>
                      <a:pt x="21" y="206"/>
                    </a:lnTo>
                    <a:cubicBezTo>
                      <a:pt x="17" y="214"/>
                      <a:pt x="17" y="222"/>
                      <a:pt x="21" y="229"/>
                    </a:cubicBezTo>
                    <a:lnTo>
                      <a:pt x="21" y="229"/>
                    </a:lnTo>
                    <a:cubicBezTo>
                      <a:pt x="32" y="251"/>
                      <a:pt x="101" y="264"/>
                      <a:pt x="158" y="275"/>
                    </a:cubicBezTo>
                    <a:lnTo>
                      <a:pt x="158" y="275"/>
                    </a:lnTo>
                    <a:cubicBezTo>
                      <a:pt x="228" y="288"/>
                      <a:pt x="271" y="296"/>
                      <a:pt x="283" y="317"/>
                    </a:cubicBezTo>
                    <a:lnTo>
                      <a:pt x="283" y="317"/>
                    </a:lnTo>
                    <a:cubicBezTo>
                      <a:pt x="293" y="337"/>
                      <a:pt x="291" y="366"/>
                      <a:pt x="287" y="404"/>
                    </a:cubicBezTo>
                    <a:lnTo>
                      <a:pt x="287" y="404"/>
                    </a:lnTo>
                    <a:cubicBezTo>
                      <a:pt x="284" y="452"/>
                      <a:pt x="279" y="512"/>
                      <a:pt x="296" y="581"/>
                    </a:cubicBezTo>
                    <a:lnTo>
                      <a:pt x="296" y="581"/>
                    </a:lnTo>
                    <a:cubicBezTo>
                      <a:pt x="328" y="705"/>
                      <a:pt x="370" y="736"/>
                      <a:pt x="387" y="743"/>
                    </a:cubicBezTo>
                    <a:lnTo>
                      <a:pt x="387" y="743"/>
                    </a:lnTo>
                    <a:cubicBezTo>
                      <a:pt x="398" y="748"/>
                      <a:pt x="409" y="749"/>
                      <a:pt x="417" y="744"/>
                    </a:cubicBezTo>
                    <a:lnTo>
                      <a:pt x="417" y="744"/>
                    </a:lnTo>
                    <a:cubicBezTo>
                      <a:pt x="430" y="738"/>
                      <a:pt x="436" y="713"/>
                      <a:pt x="442" y="687"/>
                    </a:cubicBezTo>
                    <a:lnTo>
                      <a:pt x="442" y="687"/>
                    </a:lnTo>
                    <a:cubicBezTo>
                      <a:pt x="453" y="645"/>
                      <a:pt x="465" y="593"/>
                      <a:pt x="519" y="585"/>
                    </a:cubicBezTo>
                    <a:lnTo>
                      <a:pt x="528" y="584"/>
                    </a:lnTo>
                    <a:lnTo>
                      <a:pt x="528" y="584"/>
                    </a:lnTo>
                    <a:cubicBezTo>
                      <a:pt x="570" y="578"/>
                      <a:pt x="633" y="571"/>
                      <a:pt x="649" y="516"/>
                    </a:cubicBezTo>
                    <a:lnTo>
                      <a:pt x="649" y="516"/>
                    </a:lnTo>
                    <a:cubicBezTo>
                      <a:pt x="663" y="473"/>
                      <a:pt x="698" y="476"/>
                      <a:pt x="727" y="479"/>
                    </a:cubicBezTo>
                    <a:lnTo>
                      <a:pt x="727" y="479"/>
                    </a:lnTo>
                    <a:cubicBezTo>
                      <a:pt x="750" y="481"/>
                      <a:pt x="771" y="482"/>
                      <a:pt x="785" y="468"/>
                    </a:cubicBezTo>
                    <a:lnTo>
                      <a:pt x="785" y="468"/>
                    </a:lnTo>
                    <a:cubicBezTo>
                      <a:pt x="800" y="452"/>
                      <a:pt x="800" y="423"/>
                      <a:pt x="799" y="387"/>
                    </a:cubicBezTo>
                    <a:lnTo>
                      <a:pt x="799" y="387"/>
                    </a:lnTo>
                    <a:cubicBezTo>
                      <a:pt x="799" y="345"/>
                      <a:pt x="798" y="298"/>
                      <a:pt x="826" y="257"/>
                    </a:cubicBezTo>
                    <a:lnTo>
                      <a:pt x="826" y="257"/>
                    </a:lnTo>
                    <a:cubicBezTo>
                      <a:pt x="845" y="228"/>
                      <a:pt x="879" y="206"/>
                      <a:pt x="909" y="187"/>
                    </a:cubicBezTo>
                    <a:lnTo>
                      <a:pt x="909" y="187"/>
                    </a:lnTo>
                    <a:cubicBezTo>
                      <a:pt x="943" y="166"/>
                      <a:pt x="976" y="145"/>
                      <a:pt x="974" y="122"/>
                    </a:cubicBezTo>
                    <a:lnTo>
                      <a:pt x="974" y="122"/>
                    </a:lnTo>
                    <a:cubicBezTo>
                      <a:pt x="973" y="108"/>
                      <a:pt x="956" y="63"/>
                      <a:pt x="767" y="36"/>
                    </a:cubicBezTo>
                    <a:lnTo>
                      <a:pt x="767" y="36"/>
                    </a:lnTo>
                    <a:cubicBezTo>
                      <a:pt x="736" y="32"/>
                      <a:pt x="693" y="29"/>
                      <a:pt x="644" y="29"/>
                    </a:cubicBezTo>
                    <a:close/>
                    <a:moveTo>
                      <a:pt x="404" y="764"/>
                    </a:moveTo>
                    <a:lnTo>
                      <a:pt x="404" y="764"/>
                    </a:lnTo>
                    <a:cubicBezTo>
                      <a:pt x="397" y="764"/>
                      <a:pt x="388" y="762"/>
                      <a:pt x="381" y="759"/>
                    </a:cubicBezTo>
                    <a:lnTo>
                      <a:pt x="381" y="759"/>
                    </a:lnTo>
                    <a:cubicBezTo>
                      <a:pt x="357" y="749"/>
                      <a:pt x="311" y="712"/>
                      <a:pt x="279" y="585"/>
                    </a:cubicBezTo>
                    <a:lnTo>
                      <a:pt x="279" y="585"/>
                    </a:lnTo>
                    <a:cubicBezTo>
                      <a:pt x="260" y="513"/>
                      <a:pt x="267" y="449"/>
                      <a:pt x="270" y="403"/>
                    </a:cubicBezTo>
                    <a:lnTo>
                      <a:pt x="270" y="403"/>
                    </a:lnTo>
                    <a:cubicBezTo>
                      <a:pt x="273" y="368"/>
                      <a:pt x="275" y="340"/>
                      <a:pt x="267" y="325"/>
                    </a:cubicBezTo>
                    <a:lnTo>
                      <a:pt x="267" y="325"/>
                    </a:lnTo>
                    <a:cubicBezTo>
                      <a:pt x="259" y="311"/>
                      <a:pt x="201" y="300"/>
                      <a:pt x="155" y="291"/>
                    </a:cubicBezTo>
                    <a:lnTo>
                      <a:pt x="155" y="291"/>
                    </a:lnTo>
                    <a:cubicBezTo>
                      <a:pt x="86" y="279"/>
                      <a:pt x="20" y="266"/>
                      <a:pt x="6" y="236"/>
                    </a:cubicBezTo>
                    <a:lnTo>
                      <a:pt x="6" y="236"/>
                    </a:lnTo>
                    <a:cubicBezTo>
                      <a:pt x="0" y="226"/>
                      <a:pt x="0" y="213"/>
                      <a:pt x="5" y="200"/>
                    </a:cubicBezTo>
                    <a:lnTo>
                      <a:pt x="5" y="200"/>
                    </a:lnTo>
                    <a:cubicBezTo>
                      <a:pt x="25" y="151"/>
                      <a:pt x="120" y="99"/>
                      <a:pt x="205" y="70"/>
                    </a:cubicBezTo>
                    <a:lnTo>
                      <a:pt x="205" y="70"/>
                    </a:lnTo>
                    <a:cubicBezTo>
                      <a:pt x="352" y="18"/>
                      <a:pt x="634" y="0"/>
                      <a:pt x="769" y="19"/>
                    </a:cubicBezTo>
                    <a:lnTo>
                      <a:pt x="769" y="19"/>
                    </a:lnTo>
                    <a:cubicBezTo>
                      <a:pt x="912" y="39"/>
                      <a:pt x="989" y="74"/>
                      <a:pt x="992" y="120"/>
                    </a:cubicBezTo>
                    <a:lnTo>
                      <a:pt x="992" y="120"/>
                    </a:lnTo>
                    <a:cubicBezTo>
                      <a:pt x="993" y="154"/>
                      <a:pt x="957" y="177"/>
                      <a:pt x="918" y="201"/>
                    </a:cubicBezTo>
                    <a:lnTo>
                      <a:pt x="918" y="201"/>
                    </a:lnTo>
                    <a:cubicBezTo>
                      <a:pt x="888" y="220"/>
                      <a:pt x="857" y="241"/>
                      <a:pt x="839" y="266"/>
                    </a:cubicBezTo>
                    <a:lnTo>
                      <a:pt x="839" y="266"/>
                    </a:lnTo>
                    <a:cubicBezTo>
                      <a:pt x="816" y="303"/>
                      <a:pt x="816" y="348"/>
                      <a:pt x="817" y="387"/>
                    </a:cubicBezTo>
                    <a:lnTo>
                      <a:pt x="817" y="387"/>
                    </a:lnTo>
                    <a:cubicBezTo>
                      <a:pt x="817" y="426"/>
                      <a:pt x="817" y="459"/>
                      <a:pt x="796" y="481"/>
                    </a:cubicBezTo>
                    <a:lnTo>
                      <a:pt x="796" y="481"/>
                    </a:lnTo>
                    <a:cubicBezTo>
                      <a:pt x="777" y="500"/>
                      <a:pt x="750" y="498"/>
                      <a:pt x="726" y="496"/>
                    </a:cubicBezTo>
                    <a:lnTo>
                      <a:pt x="726" y="496"/>
                    </a:lnTo>
                    <a:cubicBezTo>
                      <a:pt x="693" y="493"/>
                      <a:pt x="675" y="493"/>
                      <a:pt x="667" y="521"/>
                    </a:cubicBezTo>
                    <a:lnTo>
                      <a:pt x="667" y="521"/>
                    </a:lnTo>
                    <a:cubicBezTo>
                      <a:pt x="646" y="586"/>
                      <a:pt x="574" y="595"/>
                      <a:pt x="530" y="601"/>
                    </a:cubicBezTo>
                    <a:lnTo>
                      <a:pt x="522" y="602"/>
                    </a:lnTo>
                    <a:lnTo>
                      <a:pt x="522" y="602"/>
                    </a:lnTo>
                    <a:cubicBezTo>
                      <a:pt x="479" y="608"/>
                      <a:pt x="469" y="650"/>
                      <a:pt x="459" y="690"/>
                    </a:cubicBezTo>
                    <a:lnTo>
                      <a:pt x="459" y="690"/>
                    </a:lnTo>
                    <a:cubicBezTo>
                      <a:pt x="451" y="720"/>
                      <a:pt x="445" y="749"/>
                      <a:pt x="424" y="760"/>
                    </a:cubicBezTo>
                    <a:lnTo>
                      <a:pt x="424" y="760"/>
                    </a:lnTo>
                    <a:cubicBezTo>
                      <a:pt x="418" y="763"/>
                      <a:pt x="411" y="764"/>
                      <a:pt x="404" y="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41">
                <a:extLst>
                  <a:ext uri="{FF2B5EF4-FFF2-40B4-BE49-F238E27FC236}">
                    <a16:creationId xmlns:a16="http://schemas.microsoft.com/office/drawing/2014/main" id="{F9D05101-5FD0-459F-BD6F-EFE05FCE3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2162" y="7169994"/>
                <a:ext cx="3029686" cy="1856273"/>
              </a:xfrm>
              <a:custGeom>
                <a:avLst/>
                <a:gdLst>
                  <a:gd name="T0" fmla="*/ 487 w 3404"/>
                  <a:gd name="T1" fmla="*/ 1530 h 2087"/>
                  <a:gd name="T2" fmla="*/ 614 w 3404"/>
                  <a:gd name="T3" fmla="*/ 1985 h 2087"/>
                  <a:gd name="T4" fmla="*/ 898 w 3404"/>
                  <a:gd name="T5" fmla="*/ 1778 h 2087"/>
                  <a:gd name="T6" fmla="*/ 1051 w 3404"/>
                  <a:gd name="T7" fmla="*/ 1344 h 2087"/>
                  <a:gd name="T8" fmla="*/ 1057 w 3404"/>
                  <a:gd name="T9" fmla="*/ 1228 h 2087"/>
                  <a:gd name="T10" fmla="*/ 1100 w 3404"/>
                  <a:gd name="T11" fmla="*/ 1070 h 2087"/>
                  <a:gd name="T12" fmla="*/ 1523 w 3404"/>
                  <a:gd name="T13" fmla="*/ 1174 h 2087"/>
                  <a:gd name="T14" fmla="*/ 1815 w 3404"/>
                  <a:gd name="T15" fmla="*/ 1197 h 2087"/>
                  <a:gd name="T16" fmla="*/ 2015 w 3404"/>
                  <a:gd name="T17" fmla="*/ 1399 h 2087"/>
                  <a:gd name="T18" fmla="*/ 2100 w 3404"/>
                  <a:gd name="T19" fmla="*/ 1272 h 2087"/>
                  <a:gd name="T20" fmla="*/ 2292 w 3404"/>
                  <a:gd name="T21" fmla="*/ 922 h 2087"/>
                  <a:gd name="T22" fmla="*/ 2558 w 3404"/>
                  <a:gd name="T23" fmla="*/ 802 h 2087"/>
                  <a:gd name="T24" fmla="*/ 2721 w 3404"/>
                  <a:gd name="T25" fmla="*/ 530 h 2087"/>
                  <a:gd name="T26" fmla="*/ 2959 w 3404"/>
                  <a:gd name="T27" fmla="*/ 541 h 2087"/>
                  <a:gd name="T28" fmla="*/ 3124 w 3404"/>
                  <a:gd name="T29" fmla="*/ 514 h 2087"/>
                  <a:gd name="T30" fmla="*/ 2685 w 3404"/>
                  <a:gd name="T31" fmla="*/ 191 h 2087"/>
                  <a:gd name="T32" fmla="*/ 2098 w 3404"/>
                  <a:gd name="T33" fmla="*/ 169 h 2087"/>
                  <a:gd name="T34" fmla="*/ 1743 w 3404"/>
                  <a:gd name="T35" fmla="*/ 174 h 2087"/>
                  <a:gd name="T36" fmla="*/ 1384 w 3404"/>
                  <a:gd name="T37" fmla="*/ 220 h 2087"/>
                  <a:gd name="T38" fmla="*/ 911 w 3404"/>
                  <a:gd name="T39" fmla="*/ 272 h 2087"/>
                  <a:gd name="T40" fmla="*/ 562 w 3404"/>
                  <a:gd name="T41" fmla="*/ 445 h 2087"/>
                  <a:gd name="T42" fmla="*/ 769 w 3404"/>
                  <a:gd name="T43" fmla="*/ 492 h 2087"/>
                  <a:gd name="T44" fmla="*/ 464 w 3404"/>
                  <a:gd name="T45" fmla="*/ 624 h 2087"/>
                  <a:gd name="T46" fmla="*/ 290 w 3404"/>
                  <a:gd name="T47" fmla="*/ 800 h 2087"/>
                  <a:gd name="T48" fmla="*/ 359 w 3404"/>
                  <a:gd name="T49" fmla="*/ 859 h 2087"/>
                  <a:gd name="T50" fmla="*/ 550 w 3404"/>
                  <a:gd name="T51" fmla="*/ 917 h 2087"/>
                  <a:gd name="T52" fmla="*/ 623 w 3404"/>
                  <a:gd name="T53" fmla="*/ 855 h 2087"/>
                  <a:gd name="T54" fmla="*/ 784 w 3404"/>
                  <a:gd name="T55" fmla="*/ 952 h 2087"/>
                  <a:gd name="T56" fmla="*/ 871 w 3404"/>
                  <a:gd name="T57" fmla="*/ 1038 h 2087"/>
                  <a:gd name="T58" fmla="*/ 125 w 3404"/>
                  <a:gd name="T59" fmla="*/ 1066 h 2087"/>
                  <a:gd name="T60" fmla="*/ 457 w 3404"/>
                  <a:gd name="T61" fmla="*/ 1367 h 2087"/>
                  <a:gd name="T62" fmla="*/ 549 w 3404"/>
                  <a:gd name="T63" fmla="*/ 1854 h 2087"/>
                  <a:gd name="T64" fmla="*/ 485 w 3404"/>
                  <a:gd name="T65" fmla="*/ 1429 h 2087"/>
                  <a:gd name="T66" fmla="*/ 29 w 3404"/>
                  <a:gd name="T67" fmla="*/ 1300 h 2087"/>
                  <a:gd name="T68" fmla="*/ 627 w 3404"/>
                  <a:gd name="T69" fmla="*/ 1047 h 2087"/>
                  <a:gd name="T70" fmla="*/ 876 w 3404"/>
                  <a:gd name="T71" fmla="*/ 988 h 2087"/>
                  <a:gd name="T72" fmla="*/ 668 w 3404"/>
                  <a:gd name="T73" fmla="*/ 911 h 2087"/>
                  <a:gd name="T74" fmla="*/ 584 w 3404"/>
                  <a:gd name="T75" fmla="*/ 915 h 2087"/>
                  <a:gd name="T76" fmla="*/ 434 w 3404"/>
                  <a:gd name="T77" fmla="*/ 824 h 2087"/>
                  <a:gd name="T78" fmla="*/ 257 w 3404"/>
                  <a:gd name="T79" fmla="*/ 806 h 2087"/>
                  <a:gd name="T80" fmla="*/ 457 w 3404"/>
                  <a:gd name="T81" fmla="*/ 608 h 2087"/>
                  <a:gd name="T82" fmla="*/ 852 w 3404"/>
                  <a:gd name="T83" fmla="*/ 431 h 2087"/>
                  <a:gd name="T84" fmla="*/ 420 w 3404"/>
                  <a:gd name="T85" fmla="*/ 485 h 2087"/>
                  <a:gd name="T86" fmla="*/ 1295 w 3404"/>
                  <a:gd name="T87" fmla="*/ 251 h 2087"/>
                  <a:gd name="T88" fmla="*/ 1549 w 3404"/>
                  <a:gd name="T89" fmla="*/ 267 h 2087"/>
                  <a:gd name="T90" fmla="*/ 2158 w 3404"/>
                  <a:gd name="T91" fmla="*/ 21 h 2087"/>
                  <a:gd name="T92" fmla="*/ 3399 w 3404"/>
                  <a:gd name="T93" fmla="*/ 322 h 2087"/>
                  <a:gd name="T94" fmla="*/ 2989 w 3404"/>
                  <a:gd name="T95" fmla="*/ 634 h 2087"/>
                  <a:gd name="T96" fmla="*/ 3018 w 3404"/>
                  <a:gd name="T97" fmla="*/ 439 h 2087"/>
                  <a:gd name="T98" fmla="*/ 2584 w 3404"/>
                  <a:gd name="T99" fmla="*/ 576 h 2087"/>
                  <a:gd name="T100" fmla="*/ 2486 w 3404"/>
                  <a:gd name="T101" fmla="*/ 957 h 2087"/>
                  <a:gd name="T102" fmla="*/ 2321 w 3404"/>
                  <a:gd name="T103" fmla="*/ 980 h 2087"/>
                  <a:gd name="T104" fmla="*/ 2116 w 3404"/>
                  <a:gd name="T105" fmla="*/ 1265 h 2087"/>
                  <a:gd name="T106" fmla="*/ 2032 w 3404"/>
                  <a:gd name="T107" fmla="*/ 1396 h 2087"/>
                  <a:gd name="T108" fmla="*/ 1661 w 3404"/>
                  <a:gd name="T109" fmla="*/ 1320 h 2087"/>
                  <a:gd name="T110" fmla="*/ 1210 w 3404"/>
                  <a:gd name="T111" fmla="*/ 1100 h 2087"/>
                  <a:gd name="T112" fmla="*/ 1254 w 3404"/>
                  <a:gd name="T113" fmla="*/ 1262 h 2087"/>
                  <a:gd name="T114" fmla="*/ 1035 w 3404"/>
                  <a:gd name="T115" fmla="*/ 1323 h 2087"/>
                  <a:gd name="T116" fmla="*/ 985 w 3404"/>
                  <a:gd name="T117" fmla="*/ 1742 h 2087"/>
                  <a:gd name="T118" fmla="*/ 718 w 3404"/>
                  <a:gd name="T119" fmla="*/ 2086 h 2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04" h="2087">
                    <a:moveTo>
                      <a:pt x="467" y="1366"/>
                    </a:moveTo>
                    <a:lnTo>
                      <a:pt x="467" y="1366"/>
                    </a:lnTo>
                    <a:cubicBezTo>
                      <a:pt x="500" y="1366"/>
                      <a:pt x="516" y="1382"/>
                      <a:pt x="520" y="1397"/>
                    </a:cubicBezTo>
                    <a:lnTo>
                      <a:pt x="520" y="1397"/>
                    </a:lnTo>
                    <a:cubicBezTo>
                      <a:pt x="526" y="1415"/>
                      <a:pt x="515" y="1434"/>
                      <a:pt x="493" y="1445"/>
                    </a:cubicBezTo>
                    <a:lnTo>
                      <a:pt x="493" y="1445"/>
                    </a:lnTo>
                    <a:cubicBezTo>
                      <a:pt x="467" y="1458"/>
                      <a:pt x="453" y="1471"/>
                      <a:pt x="452" y="1482"/>
                    </a:cubicBezTo>
                    <a:lnTo>
                      <a:pt x="452" y="1482"/>
                    </a:lnTo>
                    <a:cubicBezTo>
                      <a:pt x="451" y="1494"/>
                      <a:pt x="462" y="1509"/>
                      <a:pt x="487" y="1530"/>
                    </a:cubicBezTo>
                    <a:lnTo>
                      <a:pt x="487" y="1530"/>
                    </a:lnTo>
                    <a:cubicBezTo>
                      <a:pt x="528" y="1563"/>
                      <a:pt x="550" y="1589"/>
                      <a:pt x="548" y="1633"/>
                    </a:cubicBezTo>
                    <a:lnTo>
                      <a:pt x="548" y="1633"/>
                    </a:lnTo>
                    <a:cubicBezTo>
                      <a:pt x="547" y="1644"/>
                      <a:pt x="543" y="1659"/>
                      <a:pt x="538" y="1676"/>
                    </a:cubicBezTo>
                    <a:lnTo>
                      <a:pt x="538" y="1676"/>
                    </a:lnTo>
                    <a:cubicBezTo>
                      <a:pt x="522" y="1726"/>
                      <a:pt x="500" y="1795"/>
                      <a:pt x="559" y="1840"/>
                    </a:cubicBezTo>
                    <a:lnTo>
                      <a:pt x="559" y="1840"/>
                    </a:lnTo>
                    <a:cubicBezTo>
                      <a:pt x="612" y="1881"/>
                      <a:pt x="612" y="1905"/>
                      <a:pt x="613" y="1963"/>
                    </a:cubicBezTo>
                    <a:lnTo>
                      <a:pt x="613" y="1963"/>
                    </a:lnTo>
                    <a:cubicBezTo>
                      <a:pt x="613" y="1970"/>
                      <a:pt x="613" y="1977"/>
                      <a:pt x="614" y="1985"/>
                    </a:cubicBezTo>
                    <a:lnTo>
                      <a:pt x="614" y="1985"/>
                    </a:lnTo>
                    <a:cubicBezTo>
                      <a:pt x="615" y="2036"/>
                      <a:pt x="665" y="2067"/>
                      <a:pt x="713" y="2069"/>
                    </a:cubicBezTo>
                    <a:lnTo>
                      <a:pt x="713" y="2069"/>
                    </a:lnTo>
                    <a:cubicBezTo>
                      <a:pt x="745" y="2070"/>
                      <a:pt x="781" y="2057"/>
                      <a:pt x="785" y="2016"/>
                    </a:cubicBezTo>
                    <a:lnTo>
                      <a:pt x="785" y="2016"/>
                    </a:lnTo>
                    <a:cubicBezTo>
                      <a:pt x="791" y="1967"/>
                      <a:pt x="816" y="1950"/>
                      <a:pt x="837" y="1937"/>
                    </a:cubicBezTo>
                    <a:lnTo>
                      <a:pt x="837" y="1937"/>
                    </a:lnTo>
                    <a:cubicBezTo>
                      <a:pt x="855" y="1924"/>
                      <a:pt x="869" y="1915"/>
                      <a:pt x="868" y="1888"/>
                    </a:cubicBezTo>
                    <a:lnTo>
                      <a:pt x="868" y="1888"/>
                    </a:lnTo>
                    <a:cubicBezTo>
                      <a:pt x="862" y="1822"/>
                      <a:pt x="866" y="1787"/>
                      <a:pt x="898" y="1778"/>
                    </a:cubicBezTo>
                    <a:lnTo>
                      <a:pt x="898" y="1778"/>
                    </a:lnTo>
                    <a:cubicBezTo>
                      <a:pt x="940" y="1764"/>
                      <a:pt x="962" y="1751"/>
                      <a:pt x="970" y="1735"/>
                    </a:cubicBezTo>
                    <a:lnTo>
                      <a:pt x="970" y="1735"/>
                    </a:lnTo>
                    <a:cubicBezTo>
                      <a:pt x="976" y="1721"/>
                      <a:pt x="972" y="1700"/>
                      <a:pt x="958" y="1669"/>
                    </a:cubicBezTo>
                    <a:lnTo>
                      <a:pt x="958" y="1669"/>
                    </a:lnTo>
                    <a:cubicBezTo>
                      <a:pt x="924" y="1593"/>
                      <a:pt x="953" y="1521"/>
                      <a:pt x="1029" y="1484"/>
                    </a:cubicBezTo>
                    <a:lnTo>
                      <a:pt x="1031" y="1483"/>
                    </a:lnTo>
                    <a:lnTo>
                      <a:pt x="1031" y="1483"/>
                    </a:lnTo>
                    <a:cubicBezTo>
                      <a:pt x="1105" y="1448"/>
                      <a:pt x="1154" y="1425"/>
                      <a:pt x="1148" y="1386"/>
                    </a:cubicBezTo>
                    <a:lnTo>
                      <a:pt x="1148" y="1386"/>
                    </a:lnTo>
                    <a:cubicBezTo>
                      <a:pt x="1142" y="1355"/>
                      <a:pt x="1085" y="1348"/>
                      <a:pt x="1051" y="1344"/>
                    </a:cubicBezTo>
                    <a:lnTo>
                      <a:pt x="1051" y="1344"/>
                    </a:lnTo>
                    <a:cubicBezTo>
                      <a:pt x="1044" y="1342"/>
                      <a:pt x="1037" y="1341"/>
                      <a:pt x="1033" y="1340"/>
                    </a:cubicBezTo>
                    <a:lnTo>
                      <a:pt x="1033" y="1340"/>
                    </a:lnTo>
                    <a:cubicBezTo>
                      <a:pt x="957" y="1327"/>
                      <a:pt x="918" y="1263"/>
                      <a:pt x="907" y="1209"/>
                    </a:cubicBezTo>
                    <a:lnTo>
                      <a:pt x="907" y="1209"/>
                    </a:lnTo>
                    <a:cubicBezTo>
                      <a:pt x="898" y="1168"/>
                      <a:pt x="905" y="1132"/>
                      <a:pt x="924" y="1119"/>
                    </a:cubicBezTo>
                    <a:lnTo>
                      <a:pt x="924" y="1119"/>
                    </a:lnTo>
                    <a:cubicBezTo>
                      <a:pt x="951" y="1102"/>
                      <a:pt x="970" y="1126"/>
                      <a:pt x="990" y="1155"/>
                    </a:cubicBezTo>
                    <a:lnTo>
                      <a:pt x="990" y="1155"/>
                    </a:lnTo>
                    <a:cubicBezTo>
                      <a:pt x="1006" y="1178"/>
                      <a:pt x="1026" y="1205"/>
                      <a:pt x="1057" y="1228"/>
                    </a:cubicBezTo>
                    <a:lnTo>
                      <a:pt x="1057" y="1228"/>
                    </a:lnTo>
                    <a:cubicBezTo>
                      <a:pt x="1116" y="1272"/>
                      <a:pt x="1207" y="1259"/>
                      <a:pt x="1249" y="1246"/>
                    </a:cubicBezTo>
                    <a:lnTo>
                      <a:pt x="1249" y="1246"/>
                    </a:lnTo>
                    <a:cubicBezTo>
                      <a:pt x="1265" y="1241"/>
                      <a:pt x="1273" y="1231"/>
                      <a:pt x="1271" y="1218"/>
                    </a:cubicBezTo>
                    <a:lnTo>
                      <a:pt x="1271" y="1218"/>
                    </a:lnTo>
                    <a:cubicBezTo>
                      <a:pt x="1268" y="1205"/>
                      <a:pt x="1255" y="1192"/>
                      <a:pt x="1233" y="1193"/>
                    </a:cubicBezTo>
                    <a:lnTo>
                      <a:pt x="1233" y="1193"/>
                    </a:lnTo>
                    <a:cubicBezTo>
                      <a:pt x="1196" y="1195"/>
                      <a:pt x="1107" y="1202"/>
                      <a:pt x="1082" y="1130"/>
                    </a:cubicBezTo>
                    <a:lnTo>
                      <a:pt x="1082" y="1130"/>
                    </a:lnTo>
                    <a:cubicBezTo>
                      <a:pt x="1075" y="1107"/>
                      <a:pt x="1082" y="1083"/>
                      <a:pt x="1100" y="1070"/>
                    </a:cubicBezTo>
                    <a:lnTo>
                      <a:pt x="1100" y="1070"/>
                    </a:lnTo>
                    <a:cubicBezTo>
                      <a:pt x="1127" y="1048"/>
                      <a:pt x="1173" y="1054"/>
                      <a:pt x="1220" y="1086"/>
                    </a:cubicBezTo>
                    <a:lnTo>
                      <a:pt x="1220" y="1086"/>
                    </a:lnTo>
                    <a:cubicBezTo>
                      <a:pt x="1303" y="1142"/>
                      <a:pt x="1398" y="1127"/>
                      <a:pt x="1398" y="1126"/>
                    </a:cubicBezTo>
                    <a:lnTo>
                      <a:pt x="1398" y="1126"/>
                    </a:lnTo>
                    <a:cubicBezTo>
                      <a:pt x="1402" y="1126"/>
                      <a:pt x="1405" y="1127"/>
                      <a:pt x="1407" y="1130"/>
                    </a:cubicBezTo>
                    <a:lnTo>
                      <a:pt x="1407" y="1130"/>
                    </a:lnTo>
                    <a:cubicBezTo>
                      <a:pt x="1451" y="1195"/>
                      <a:pt x="1515" y="1173"/>
                      <a:pt x="1516" y="1173"/>
                    </a:cubicBezTo>
                    <a:lnTo>
                      <a:pt x="1516" y="1173"/>
                    </a:lnTo>
                    <a:cubicBezTo>
                      <a:pt x="1518" y="1172"/>
                      <a:pt x="1521" y="1172"/>
                      <a:pt x="1523" y="1174"/>
                    </a:cubicBezTo>
                    <a:lnTo>
                      <a:pt x="1523" y="1174"/>
                    </a:lnTo>
                    <a:cubicBezTo>
                      <a:pt x="1525" y="1175"/>
                      <a:pt x="1527" y="1178"/>
                      <a:pt x="1527" y="1180"/>
                    </a:cubicBezTo>
                    <a:lnTo>
                      <a:pt x="1527" y="1180"/>
                    </a:lnTo>
                    <a:cubicBezTo>
                      <a:pt x="1527" y="1181"/>
                      <a:pt x="1543" y="1273"/>
                      <a:pt x="1560" y="1347"/>
                    </a:cubicBezTo>
                    <a:lnTo>
                      <a:pt x="1560" y="1347"/>
                    </a:lnTo>
                    <a:cubicBezTo>
                      <a:pt x="1567" y="1374"/>
                      <a:pt x="1581" y="1392"/>
                      <a:pt x="1596" y="1391"/>
                    </a:cubicBezTo>
                    <a:lnTo>
                      <a:pt x="1596" y="1391"/>
                    </a:lnTo>
                    <a:cubicBezTo>
                      <a:pt x="1614" y="1391"/>
                      <a:pt x="1635" y="1368"/>
                      <a:pt x="1644" y="1317"/>
                    </a:cubicBezTo>
                    <a:lnTo>
                      <a:pt x="1644" y="1317"/>
                    </a:lnTo>
                    <a:cubicBezTo>
                      <a:pt x="1662" y="1214"/>
                      <a:pt x="1809" y="1198"/>
                      <a:pt x="1815" y="1197"/>
                    </a:cubicBezTo>
                    <a:lnTo>
                      <a:pt x="1815" y="1197"/>
                    </a:lnTo>
                    <a:cubicBezTo>
                      <a:pt x="1820" y="1196"/>
                      <a:pt x="1824" y="1200"/>
                      <a:pt x="1825" y="1204"/>
                    </a:cubicBezTo>
                    <a:lnTo>
                      <a:pt x="1825" y="1204"/>
                    </a:lnTo>
                    <a:cubicBezTo>
                      <a:pt x="1832" y="1240"/>
                      <a:pt x="1851" y="1249"/>
                      <a:pt x="1873" y="1261"/>
                    </a:cubicBezTo>
                    <a:lnTo>
                      <a:pt x="1873" y="1261"/>
                    </a:lnTo>
                    <a:cubicBezTo>
                      <a:pt x="1894" y="1271"/>
                      <a:pt x="1918" y="1283"/>
                      <a:pt x="1931" y="1319"/>
                    </a:cubicBezTo>
                    <a:lnTo>
                      <a:pt x="1931" y="1319"/>
                    </a:lnTo>
                    <a:cubicBezTo>
                      <a:pt x="1982" y="1460"/>
                      <a:pt x="2007" y="1485"/>
                      <a:pt x="2020" y="1480"/>
                    </a:cubicBezTo>
                    <a:lnTo>
                      <a:pt x="2020" y="1480"/>
                    </a:lnTo>
                    <a:cubicBezTo>
                      <a:pt x="2032" y="1476"/>
                      <a:pt x="2021" y="1426"/>
                      <a:pt x="2015" y="1399"/>
                    </a:cubicBezTo>
                    <a:lnTo>
                      <a:pt x="2015" y="1399"/>
                    </a:lnTo>
                    <a:cubicBezTo>
                      <a:pt x="2006" y="1358"/>
                      <a:pt x="2000" y="1332"/>
                      <a:pt x="2015" y="1323"/>
                    </a:cubicBezTo>
                    <a:lnTo>
                      <a:pt x="2015" y="1323"/>
                    </a:lnTo>
                    <a:cubicBezTo>
                      <a:pt x="2029" y="1315"/>
                      <a:pt x="2047" y="1326"/>
                      <a:pt x="2065" y="1336"/>
                    </a:cubicBezTo>
                    <a:lnTo>
                      <a:pt x="2065" y="1336"/>
                    </a:lnTo>
                    <a:cubicBezTo>
                      <a:pt x="2082" y="1346"/>
                      <a:pt x="2101" y="1357"/>
                      <a:pt x="2113" y="1350"/>
                    </a:cubicBezTo>
                    <a:lnTo>
                      <a:pt x="2113" y="1350"/>
                    </a:lnTo>
                    <a:cubicBezTo>
                      <a:pt x="2131" y="1340"/>
                      <a:pt x="2120" y="1315"/>
                      <a:pt x="2105" y="1282"/>
                    </a:cubicBezTo>
                    <a:lnTo>
                      <a:pt x="2105" y="1282"/>
                    </a:lnTo>
                    <a:cubicBezTo>
                      <a:pt x="2103" y="1278"/>
                      <a:pt x="2101" y="1275"/>
                      <a:pt x="2100" y="1272"/>
                    </a:cubicBezTo>
                    <a:lnTo>
                      <a:pt x="2100" y="1272"/>
                    </a:lnTo>
                    <a:cubicBezTo>
                      <a:pt x="2089" y="1249"/>
                      <a:pt x="2088" y="1230"/>
                      <a:pt x="2098" y="1214"/>
                    </a:cubicBezTo>
                    <a:lnTo>
                      <a:pt x="2098" y="1214"/>
                    </a:lnTo>
                    <a:cubicBezTo>
                      <a:pt x="2114" y="1187"/>
                      <a:pt x="2152" y="1183"/>
                      <a:pt x="2158" y="1182"/>
                    </a:cubicBezTo>
                    <a:lnTo>
                      <a:pt x="2158" y="1182"/>
                    </a:lnTo>
                    <a:cubicBezTo>
                      <a:pt x="2239" y="1164"/>
                      <a:pt x="2302" y="1122"/>
                      <a:pt x="2320" y="1075"/>
                    </a:cubicBezTo>
                    <a:lnTo>
                      <a:pt x="2320" y="1075"/>
                    </a:lnTo>
                    <a:cubicBezTo>
                      <a:pt x="2331" y="1047"/>
                      <a:pt x="2327" y="1018"/>
                      <a:pt x="2307" y="990"/>
                    </a:cubicBezTo>
                    <a:lnTo>
                      <a:pt x="2307" y="990"/>
                    </a:lnTo>
                    <a:cubicBezTo>
                      <a:pt x="2289" y="965"/>
                      <a:pt x="2284" y="940"/>
                      <a:pt x="2292" y="922"/>
                    </a:cubicBezTo>
                    <a:lnTo>
                      <a:pt x="2292" y="922"/>
                    </a:lnTo>
                    <a:cubicBezTo>
                      <a:pt x="2298" y="911"/>
                      <a:pt x="2308" y="904"/>
                      <a:pt x="2319" y="903"/>
                    </a:cubicBezTo>
                    <a:lnTo>
                      <a:pt x="2319" y="903"/>
                    </a:lnTo>
                    <a:cubicBezTo>
                      <a:pt x="2335" y="903"/>
                      <a:pt x="2353" y="914"/>
                      <a:pt x="2366" y="935"/>
                    </a:cubicBezTo>
                    <a:lnTo>
                      <a:pt x="2366" y="935"/>
                    </a:lnTo>
                    <a:cubicBezTo>
                      <a:pt x="2404" y="992"/>
                      <a:pt x="2442" y="1010"/>
                      <a:pt x="2461" y="1001"/>
                    </a:cubicBezTo>
                    <a:lnTo>
                      <a:pt x="2461" y="1001"/>
                    </a:lnTo>
                    <a:cubicBezTo>
                      <a:pt x="2472" y="995"/>
                      <a:pt x="2476" y="980"/>
                      <a:pt x="2469" y="962"/>
                    </a:cubicBezTo>
                    <a:lnTo>
                      <a:pt x="2469" y="962"/>
                    </a:lnTo>
                    <a:cubicBezTo>
                      <a:pt x="2447" y="899"/>
                      <a:pt x="2506" y="847"/>
                      <a:pt x="2558" y="802"/>
                    </a:cubicBezTo>
                    <a:lnTo>
                      <a:pt x="2558" y="802"/>
                    </a:lnTo>
                    <a:cubicBezTo>
                      <a:pt x="2637" y="733"/>
                      <a:pt x="2665" y="685"/>
                      <a:pt x="2645" y="654"/>
                    </a:cubicBezTo>
                    <a:lnTo>
                      <a:pt x="2645" y="654"/>
                    </a:lnTo>
                    <a:cubicBezTo>
                      <a:pt x="2636" y="640"/>
                      <a:pt x="2615" y="633"/>
                      <a:pt x="2596" y="628"/>
                    </a:cubicBezTo>
                    <a:lnTo>
                      <a:pt x="2596" y="628"/>
                    </a:lnTo>
                    <a:cubicBezTo>
                      <a:pt x="2577" y="622"/>
                      <a:pt x="2560" y="617"/>
                      <a:pt x="2556" y="602"/>
                    </a:cubicBezTo>
                    <a:lnTo>
                      <a:pt x="2556" y="602"/>
                    </a:lnTo>
                    <a:cubicBezTo>
                      <a:pt x="2554" y="592"/>
                      <a:pt x="2558" y="580"/>
                      <a:pt x="2571" y="564"/>
                    </a:cubicBezTo>
                    <a:lnTo>
                      <a:pt x="2571" y="564"/>
                    </a:lnTo>
                    <a:cubicBezTo>
                      <a:pt x="2601" y="529"/>
                      <a:pt x="2660" y="529"/>
                      <a:pt x="2721" y="530"/>
                    </a:cubicBezTo>
                    <a:lnTo>
                      <a:pt x="2721" y="530"/>
                    </a:lnTo>
                    <a:cubicBezTo>
                      <a:pt x="2766" y="530"/>
                      <a:pt x="2811" y="530"/>
                      <a:pt x="2843" y="517"/>
                    </a:cubicBezTo>
                    <a:lnTo>
                      <a:pt x="2843" y="517"/>
                    </a:lnTo>
                    <a:cubicBezTo>
                      <a:pt x="2874" y="503"/>
                      <a:pt x="2906" y="481"/>
                      <a:pt x="2933" y="462"/>
                    </a:cubicBezTo>
                    <a:lnTo>
                      <a:pt x="2933" y="462"/>
                    </a:lnTo>
                    <a:cubicBezTo>
                      <a:pt x="2976" y="431"/>
                      <a:pt x="3008" y="410"/>
                      <a:pt x="3028" y="424"/>
                    </a:cubicBezTo>
                    <a:lnTo>
                      <a:pt x="3028" y="424"/>
                    </a:lnTo>
                    <a:cubicBezTo>
                      <a:pt x="3032" y="427"/>
                      <a:pt x="3035" y="433"/>
                      <a:pt x="3035" y="439"/>
                    </a:cubicBezTo>
                    <a:lnTo>
                      <a:pt x="3035" y="439"/>
                    </a:lnTo>
                    <a:cubicBezTo>
                      <a:pt x="3036" y="460"/>
                      <a:pt x="3007" y="492"/>
                      <a:pt x="2959" y="541"/>
                    </a:cubicBezTo>
                    <a:lnTo>
                      <a:pt x="2959" y="541"/>
                    </a:lnTo>
                    <a:cubicBezTo>
                      <a:pt x="2943" y="558"/>
                      <a:pt x="2927" y="574"/>
                      <a:pt x="2914" y="588"/>
                    </a:cubicBezTo>
                    <a:lnTo>
                      <a:pt x="2914" y="588"/>
                    </a:lnTo>
                    <a:cubicBezTo>
                      <a:pt x="2887" y="620"/>
                      <a:pt x="2884" y="646"/>
                      <a:pt x="2891" y="658"/>
                    </a:cubicBezTo>
                    <a:lnTo>
                      <a:pt x="2891" y="658"/>
                    </a:lnTo>
                    <a:cubicBezTo>
                      <a:pt x="2896" y="666"/>
                      <a:pt x="2906" y="671"/>
                      <a:pt x="2921" y="669"/>
                    </a:cubicBezTo>
                    <a:lnTo>
                      <a:pt x="2921" y="669"/>
                    </a:lnTo>
                    <a:cubicBezTo>
                      <a:pt x="2937" y="666"/>
                      <a:pt x="2955" y="646"/>
                      <a:pt x="2976" y="623"/>
                    </a:cubicBezTo>
                    <a:lnTo>
                      <a:pt x="2976" y="623"/>
                    </a:lnTo>
                    <a:cubicBezTo>
                      <a:pt x="3009" y="586"/>
                      <a:pt x="3054" y="536"/>
                      <a:pt x="3124" y="514"/>
                    </a:cubicBezTo>
                    <a:lnTo>
                      <a:pt x="3124" y="514"/>
                    </a:lnTo>
                    <a:cubicBezTo>
                      <a:pt x="3182" y="496"/>
                      <a:pt x="3196" y="470"/>
                      <a:pt x="3209" y="446"/>
                    </a:cubicBezTo>
                    <a:lnTo>
                      <a:pt x="3209" y="446"/>
                    </a:lnTo>
                    <a:cubicBezTo>
                      <a:pt x="3221" y="422"/>
                      <a:pt x="3233" y="399"/>
                      <a:pt x="3278" y="389"/>
                    </a:cubicBezTo>
                    <a:lnTo>
                      <a:pt x="3278" y="389"/>
                    </a:lnTo>
                    <a:cubicBezTo>
                      <a:pt x="3314" y="380"/>
                      <a:pt x="3373" y="360"/>
                      <a:pt x="3383" y="339"/>
                    </a:cubicBezTo>
                    <a:lnTo>
                      <a:pt x="3383" y="339"/>
                    </a:lnTo>
                    <a:cubicBezTo>
                      <a:pt x="3385" y="336"/>
                      <a:pt x="3385" y="332"/>
                      <a:pt x="3383" y="329"/>
                    </a:cubicBezTo>
                    <a:lnTo>
                      <a:pt x="3383" y="329"/>
                    </a:lnTo>
                    <a:cubicBezTo>
                      <a:pt x="3361" y="282"/>
                      <a:pt x="2852" y="181"/>
                      <a:pt x="2685" y="191"/>
                    </a:cubicBezTo>
                    <a:lnTo>
                      <a:pt x="2685" y="191"/>
                    </a:lnTo>
                    <a:cubicBezTo>
                      <a:pt x="2604" y="196"/>
                      <a:pt x="2552" y="210"/>
                      <a:pt x="2513" y="221"/>
                    </a:cubicBezTo>
                    <a:lnTo>
                      <a:pt x="2513" y="221"/>
                    </a:lnTo>
                    <a:cubicBezTo>
                      <a:pt x="2470" y="233"/>
                      <a:pt x="2445" y="240"/>
                      <a:pt x="2422" y="219"/>
                    </a:cubicBezTo>
                    <a:lnTo>
                      <a:pt x="2422" y="219"/>
                    </a:lnTo>
                    <a:cubicBezTo>
                      <a:pt x="2411" y="210"/>
                      <a:pt x="2313" y="130"/>
                      <a:pt x="2107" y="182"/>
                    </a:cubicBezTo>
                    <a:lnTo>
                      <a:pt x="2107" y="182"/>
                    </a:lnTo>
                    <a:cubicBezTo>
                      <a:pt x="2104" y="183"/>
                      <a:pt x="2101" y="182"/>
                      <a:pt x="2098" y="178"/>
                    </a:cubicBezTo>
                    <a:lnTo>
                      <a:pt x="2098" y="178"/>
                    </a:lnTo>
                    <a:cubicBezTo>
                      <a:pt x="2096" y="176"/>
                      <a:pt x="2096" y="172"/>
                      <a:pt x="2098" y="169"/>
                    </a:cubicBezTo>
                    <a:lnTo>
                      <a:pt x="2098" y="169"/>
                    </a:lnTo>
                    <a:cubicBezTo>
                      <a:pt x="2131" y="123"/>
                      <a:pt x="2167" y="50"/>
                      <a:pt x="2147" y="34"/>
                    </a:cubicBezTo>
                    <a:lnTo>
                      <a:pt x="2147" y="34"/>
                    </a:lnTo>
                    <a:cubicBezTo>
                      <a:pt x="2131" y="20"/>
                      <a:pt x="2088" y="35"/>
                      <a:pt x="2052" y="48"/>
                    </a:cubicBezTo>
                    <a:lnTo>
                      <a:pt x="2052" y="48"/>
                    </a:lnTo>
                    <a:cubicBezTo>
                      <a:pt x="2021" y="58"/>
                      <a:pt x="1991" y="69"/>
                      <a:pt x="1970" y="66"/>
                    </a:cubicBezTo>
                    <a:lnTo>
                      <a:pt x="1970" y="66"/>
                    </a:lnTo>
                    <a:cubicBezTo>
                      <a:pt x="1881" y="58"/>
                      <a:pt x="1845" y="101"/>
                      <a:pt x="1815" y="136"/>
                    </a:cubicBezTo>
                    <a:lnTo>
                      <a:pt x="1815" y="136"/>
                    </a:lnTo>
                    <a:cubicBezTo>
                      <a:pt x="1794" y="160"/>
                      <a:pt x="1774" y="183"/>
                      <a:pt x="1743" y="174"/>
                    </a:cubicBezTo>
                    <a:lnTo>
                      <a:pt x="1743" y="174"/>
                    </a:lnTo>
                    <a:cubicBezTo>
                      <a:pt x="1660" y="153"/>
                      <a:pt x="1588" y="220"/>
                      <a:pt x="1565" y="272"/>
                    </a:cubicBezTo>
                    <a:lnTo>
                      <a:pt x="1565" y="272"/>
                    </a:lnTo>
                    <a:cubicBezTo>
                      <a:pt x="1560" y="285"/>
                      <a:pt x="1554" y="295"/>
                      <a:pt x="1544" y="295"/>
                    </a:cubicBezTo>
                    <a:lnTo>
                      <a:pt x="1544" y="295"/>
                    </a:lnTo>
                    <a:cubicBezTo>
                      <a:pt x="1533" y="295"/>
                      <a:pt x="1528" y="282"/>
                      <a:pt x="1520" y="261"/>
                    </a:cubicBezTo>
                    <a:lnTo>
                      <a:pt x="1520" y="261"/>
                    </a:lnTo>
                    <a:cubicBezTo>
                      <a:pt x="1509" y="230"/>
                      <a:pt x="1493" y="187"/>
                      <a:pt x="1459" y="181"/>
                    </a:cubicBezTo>
                    <a:lnTo>
                      <a:pt x="1459" y="181"/>
                    </a:lnTo>
                    <a:cubicBezTo>
                      <a:pt x="1427" y="176"/>
                      <a:pt x="1407" y="196"/>
                      <a:pt x="1384" y="220"/>
                    </a:cubicBezTo>
                    <a:lnTo>
                      <a:pt x="1384" y="220"/>
                    </a:lnTo>
                    <a:cubicBezTo>
                      <a:pt x="1362" y="245"/>
                      <a:pt x="1336" y="272"/>
                      <a:pt x="1293" y="268"/>
                    </a:cubicBezTo>
                    <a:lnTo>
                      <a:pt x="1293" y="268"/>
                    </a:lnTo>
                    <a:cubicBezTo>
                      <a:pt x="1197" y="259"/>
                      <a:pt x="1096" y="262"/>
                      <a:pt x="1004" y="346"/>
                    </a:cubicBezTo>
                    <a:lnTo>
                      <a:pt x="1004" y="346"/>
                    </a:lnTo>
                    <a:cubicBezTo>
                      <a:pt x="1001" y="348"/>
                      <a:pt x="999" y="349"/>
                      <a:pt x="997" y="349"/>
                    </a:cubicBezTo>
                    <a:lnTo>
                      <a:pt x="997" y="349"/>
                    </a:lnTo>
                    <a:cubicBezTo>
                      <a:pt x="994" y="348"/>
                      <a:pt x="992" y="347"/>
                      <a:pt x="991" y="345"/>
                    </a:cubicBezTo>
                    <a:lnTo>
                      <a:pt x="991" y="345"/>
                    </a:lnTo>
                    <a:cubicBezTo>
                      <a:pt x="990" y="344"/>
                      <a:pt x="950" y="292"/>
                      <a:pt x="911" y="272"/>
                    </a:cubicBezTo>
                    <a:lnTo>
                      <a:pt x="911" y="272"/>
                    </a:lnTo>
                    <a:cubicBezTo>
                      <a:pt x="845" y="238"/>
                      <a:pt x="759" y="254"/>
                      <a:pt x="620" y="325"/>
                    </a:cubicBezTo>
                    <a:lnTo>
                      <a:pt x="620" y="325"/>
                    </a:lnTo>
                    <a:cubicBezTo>
                      <a:pt x="563" y="354"/>
                      <a:pt x="446" y="431"/>
                      <a:pt x="434" y="469"/>
                    </a:cubicBezTo>
                    <a:lnTo>
                      <a:pt x="434" y="469"/>
                    </a:lnTo>
                    <a:cubicBezTo>
                      <a:pt x="433" y="473"/>
                      <a:pt x="434" y="475"/>
                      <a:pt x="434" y="475"/>
                    </a:cubicBezTo>
                    <a:lnTo>
                      <a:pt x="434" y="475"/>
                    </a:lnTo>
                    <a:cubicBezTo>
                      <a:pt x="440" y="486"/>
                      <a:pt x="470" y="486"/>
                      <a:pt x="514" y="467"/>
                    </a:cubicBezTo>
                    <a:lnTo>
                      <a:pt x="514" y="467"/>
                    </a:lnTo>
                    <a:cubicBezTo>
                      <a:pt x="532" y="459"/>
                      <a:pt x="547" y="452"/>
                      <a:pt x="562" y="445"/>
                    </a:cubicBezTo>
                    <a:lnTo>
                      <a:pt x="562" y="445"/>
                    </a:lnTo>
                    <a:cubicBezTo>
                      <a:pt x="605" y="423"/>
                      <a:pt x="647" y="403"/>
                      <a:pt x="748" y="372"/>
                    </a:cubicBezTo>
                    <a:lnTo>
                      <a:pt x="748" y="372"/>
                    </a:lnTo>
                    <a:cubicBezTo>
                      <a:pt x="798" y="356"/>
                      <a:pt x="837" y="371"/>
                      <a:pt x="855" y="389"/>
                    </a:cubicBezTo>
                    <a:lnTo>
                      <a:pt x="855" y="389"/>
                    </a:lnTo>
                    <a:cubicBezTo>
                      <a:pt x="868" y="403"/>
                      <a:pt x="874" y="420"/>
                      <a:pt x="868" y="436"/>
                    </a:cubicBezTo>
                    <a:lnTo>
                      <a:pt x="868" y="436"/>
                    </a:lnTo>
                    <a:cubicBezTo>
                      <a:pt x="864" y="452"/>
                      <a:pt x="847" y="477"/>
                      <a:pt x="783" y="489"/>
                    </a:cubicBezTo>
                    <a:lnTo>
                      <a:pt x="783" y="489"/>
                    </a:lnTo>
                    <a:cubicBezTo>
                      <a:pt x="779" y="490"/>
                      <a:pt x="774" y="491"/>
                      <a:pt x="769" y="492"/>
                    </a:cubicBezTo>
                    <a:lnTo>
                      <a:pt x="769" y="492"/>
                    </a:lnTo>
                    <a:cubicBezTo>
                      <a:pt x="740" y="496"/>
                      <a:pt x="696" y="503"/>
                      <a:pt x="677" y="531"/>
                    </a:cubicBezTo>
                    <a:lnTo>
                      <a:pt x="677" y="531"/>
                    </a:lnTo>
                    <a:cubicBezTo>
                      <a:pt x="668" y="547"/>
                      <a:pt x="667" y="568"/>
                      <a:pt x="676" y="594"/>
                    </a:cubicBezTo>
                    <a:lnTo>
                      <a:pt x="676" y="594"/>
                    </a:lnTo>
                    <a:cubicBezTo>
                      <a:pt x="677" y="596"/>
                      <a:pt x="677" y="600"/>
                      <a:pt x="674" y="602"/>
                    </a:cubicBezTo>
                    <a:lnTo>
                      <a:pt x="674" y="602"/>
                    </a:lnTo>
                    <a:cubicBezTo>
                      <a:pt x="672" y="604"/>
                      <a:pt x="670" y="606"/>
                      <a:pt x="667" y="605"/>
                    </a:cubicBezTo>
                    <a:lnTo>
                      <a:pt x="667" y="605"/>
                    </a:lnTo>
                    <a:cubicBezTo>
                      <a:pt x="665" y="605"/>
                      <a:pt x="537" y="593"/>
                      <a:pt x="464" y="624"/>
                    </a:cubicBezTo>
                    <a:lnTo>
                      <a:pt x="464" y="624"/>
                    </a:lnTo>
                    <a:cubicBezTo>
                      <a:pt x="434" y="637"/>
                      <a:pt x="419" y="652"/>
                      <a:pt x="404" y="666"/>
                    </a:cubicBezTo>
                    <a:lnTo>
                      <a:pt x="404" y="666"/>
                    </a:lnTo>
                    <a:cubicBezTo>
                      <a:pt x="382" y="687"/>
                      <a:pt x="361" y="708"/>
                      <a:pt x="296" y="716"/>
                    </a:cubicBezTo>
                    <a:lnTo>
                      <a:pt x="296" y="716"/>
                    </a:lnTo>
                    <a:cubicBezTo>
                      <a:pt x="267" y="720"/>
                      <a:pt x="250" y="731"/>
                      <a:pt x="249" y="745"/>
                    </a:cubicBezTo>
                    <a:lnTo>
                      <a:pt x="249" y="745"/>
                    </a:lnTo>
                    <a:cubicBezTo>
                      <a:pt x="246" y="761"/>
                      <a:pt x="260" y="779"/>
                      <a:pt x="283" y="790"/>
                    </a:cubicBezTo>
                    <a:lnTo>
                      <a:pt x="283" y="790"/>
                    </a:lnTo>
                    <a:cubicBezTo>
                      <a:pt x="290" y="792"/>
                      <a:pt x="290" y="797"/>
                      <a:pt x="290" y="800"/>
                    </a:cubicBezTo>
                    <a:lnTo>
                      <a:pt x="290" y="800"/>
                    </a:lnTo>
                    <a:cubicBezTo>
                      <a:pt x="290" y="808"/>
                      <a:pt x="283" y="813"/>
                      <a:pt x="264" y="821"/>
                    </a:cubicBezTo>
                    <a:lnTo>
                      <a:pt x="264" y="821"/>
                    </a:lnTo>
                    <a:cubicBezTo>
                      <a:pt x="243" y="832"/>
                      <a:pt x="210" y="847"/>
                      <a:pt x="195" y="870"/>
                    </a:cubicBezTo>
                    <a:lnTo>
                      <a:pt x="195" y="870"/>
                    </a:lnTo>
                    <a:cubicBezTo>
                      <a:pt x="188" y="880"/>
                      <a:pt x="183" y="894"/>
                      <a:pt x="192" y="906"/>
                    </a:cubicBezTo>
                    <a:lnTo>
                      <a:pt x="192" y="906"/>
                    </a:lnTo>
                    <a:cubicBezTo>
                      <a:pt x="205" y="922"/>
                      <a:pt x="243" y="931"/>
                      <a:pt x="286" y="915"/>
                    </a:cubicBezTo>
                    <a:lnTo>
                      <a:pt x="286" y="915"/>
                    </a:lnTo>
                    <a:cubicBezTo>
                      <a:pt x="320" y="903"/>
                      <a:pt x="340" y="880"/>
                      <a:pt x="359" y="859"/>
                    </a:cubicBezTo>
                    <a:lnTo>
                      <a:pt x="359" y="859"/>
                    </a:lnTo>
                    <a:cubicBezTo>
                      <a:pt x="379" y="836"/>
                      <a:pt x="398" y="814"/>
                      <a:pt x="430" y="807"/>
                    </a:cubicBezTo>
                    <a:lnTo>
                      <a:pt x="430" y="807"/>
                    </a:lnTo>
                    <a:cubicBezTo>
                      <a:pt x="473" y="797"/>
                      <a:pt x="489" y="831"/>
                      <a:pt x="506" y="867"/>
                    </a:cubicBezTo>
                    <a:lnTo>
                      <a:pt x="506" y="867"/>
                    </a:lnTo>
                    <a:cubicBezTo>
                      <a:pt x="510" y="876"/>
                      <a:pt x="516" y="886"/>
                      <a:pt x="521" y="897"/>
                    </a:cubicBezTo>
                    <a:lnTo>
                      <a:pt x="521" y="897"/>
                    </a:lnTo>
                    <a:cubicBezTo>
                      <a:pt x="528" y="910"/>
                      <a:pt x="539" y="917"/>
                      <a:pt x="550" y="917"/>
                    </a:cubicBezTo>
                    <a:lnTo>
                      <a:pt x="550" y="917"/>
                    </a:lnTo>
                    <a:lnTo>
                      <a:pt x="550" y="917"/>
                    </a:lnTo>
                    <a:cubicBezTo>
                      <a:pt x="559" y="917"/>
                      <a:pt x="565" y="913"/>
                      <a:pt x="569" y="907"/>
                    </a:cubicBezTo>
                    <a:lnTo>
                      <a:pt x="569" y="907"/>
                    </a:lnTo>
                    <a:cubicBezTo>
                      <a:pt x="573" y="898"/>
                      <a:pt x="571" y="886"/>
                      <a:pt x="562" y="873"/>
                    </a:cubicBezTo>
                    <a:lnTo>
                      <a:pt x="562" y="873"/>
                    </a:lnTo>
                    <a:cubicBezTo>
                      <a:pt x="538" y="838"/>
                      <a:pt x="533" y="808"/>
                      <a:pt x="548" y="797"/>
                    </a:cubicBezTo>
                    <a:lnTo>
                      <a:pt x="548" y="797"/>
                    </a:lnTo>
                    <a:cubicBezTo>
                      <a:pt x="558" y="789"/>
                      <a:pt x="575" y="791"/>
                      <a:pt x="595" y="815"/>
                    </a:cubicBezTo>
                    <a:lnTo>
                      <a:pt x="595" y="815"/>
                    </a:lnTo>
                    <a:cubicBezTo>
                      <a:pt x="608" y="830"/>
                      <a:pt x="615" y="843"/>
                      <a:pt x="623" y="855"/>
                    </a:cubicBezTo>
                    <a:lnTo>
                      <a:pt x="623" y="855"/>
                    </a:lnTo>
                    <a:cubicBezTo>
                      <a:pt x="639" y="880"/>
                      <a:pt x="648" y="893"/>
                      <a:pt x="669" y="894"/>
                    </a:cubicBezTo>
                    <a:lnTo>
                      <a:pt x="669" y="894"/>
                    </a:lnTo>
                    <a:cubicBezTo>
                      <a:pt x="684" y="895"/>
                      <a:pt x="696" y="884"/>
                      <a:pt x="707" y="873"/>
                    </a:cubicBezTo>
                    <a:lnTo>
                      <a:pt x="707" y="873"/>
                    </a:lnTo>
                    <a:cubicBezTo>
                      <a:pt x="720" y="860"/>
                      <a:pt x="737" y="844"/>
                      <a:pt x="758" y="861"/>
                    </a:cubicBezTo>
                    <a:lnTo>
                      <a:pt x="758" y="861"/>
                    </a:lnTo>
                    <a:cubicBezTo>
                      <a:pt x="776" y="874"/>
                      <a:pt x="775" y="894"/>
                      <a:pt x="774" y="911"/>
                    </a:cubicBezTo>
                    <a:lnTo>
                      <a:pt x="774" y="911"/>
                    </a:lnTo>
                    <a:cubicBezTo>
                      <a:pt x="773" y="928"/>
                      <a:pt x="773" y="941"/>
                      <a:pt x="784" y="952"/>
                    </a:cubicBezTo>
                    <a:lnTo>
                      <a:pt x="784" y="952"/>
                    </a:lnTo>
                    <a:cubicBezTo>
                      <a:pt x="803" y="972"/>
                      <a:pt x="851" y="971"/>
                      <a:pt x="875" y="970"/>
                    </a:cubicBezTo>
                    <a:lnTo>
                      <a:pt x="875" y="970"/>
                    </a:lnTo>
                    <a:cubicBezTo>
                      <a:pt x="881" y="970"/>
                      <a:pt x="885" y="970"/>
                      <a:pt x="889" y="970"/>
                    </a:cubicBezTo>
                    <a:lnTo>
                      <a:pt x="889" y="970"/>
                    </a:lnTo>
                    <a:cubicBezTo>
                      <a:pt x="911" y="971"/>
                      <a:pt x="927" y="985"/>
                      <a:pt x="934" y="998"/>
                    </a:cubicBezTo>
                    <a:lnTo>
                      <a:pt x="934" y="998"/>
                    </a:lnTo>
                    <a:cubicBezTo>
                      <a:pt x="939" y="1008"/>
                      <a:pt x="938" y="1018"/>
                      <a:pt x="932" y="1026"/>
                    </a:cubicBezTo>
                    <a:lnTo>
                      <a:pt x="932" y="1026"/>
                    </a:lnTo>
                    <a:cubicBezTo>
                      <a:pt x="925" y="1035"/>
                      <a:pt x="910" y="1044"/>
                      <a:pt x="871" y="1038"/>
                    </a:cubicBezTo>
                    <a:lnTo>
                      <a:pt x="871" y="1038"/>
                    </a:lnTo>
                    <a:cubicBezTo>
                      <a:pt x="735" y="1015"/>
                      <a:pt x="691" y="1024"/>
                      <a:pt x="637" y="1060"/>
                    </a:cubicBezTo>
                    <a:lnTo>
                      <a:pt x="637" y="1060"/>
                    </a:lnTo>
                    <a:cubicBezTo>
                      <a:pt x="612" y="1077"/>
                      <a:pt x="593" y="1083"/>
                      <a:pt x="574" y="1078"/>
                    </a:cubicBezTo>
                    <a:lnTo>
                      <a:pt x="574" y="1078"/>
                    </a:lnTo>
                    <a:cubicBezTo>
                      <a:pt x="551" y="1073"/>
                      <a:pt x="529" y="1051"/>
                      <a:pt x="504" y="1005"/>
                    </a:cubicBezTo>
                    <a:lnTo>
                      <a:pt x="504" y="1005"/>
                    </a:lnTo>
                    <a:cubicBezTo>
                      <a:pt x="495" y="990"/>
                      <a:pt x="465" y="969"/>
                      <a:pt x="421" y="962"/>
                    </a:cubicBezTo>
                    <a:lnTo>
                      <a:pt x="421" y="962"/>
                    </a:lnTo>
                    <a:cubicBezTo>
                      <a:pt x="371" y="953"/>
                      <a:pt x="266" y="956"/>
                      <a:pt x="131" y="1072"/>
                    </a:cubicBezTo>
                    <a:lnTo>
                      <a:pt x="125" y="1066"/>
                    </a:lnTo>
                    <a:lnTo>
                      <a:pt x="131" y="1072"/>
                    </a:lnTo>
                    <a:lnTo>
                      <a:pt x="131" y="1072"/>
                    </a:lnTo>
                    <a:cubicBezTo>
                      <a:pt x="51" y="1142"/>
                      <a:pt x="19" y="1225"/>
                      <a:pt x="45" y="1294"/>
                    </a:cubicBezTo>
                    <a:lnTo>
                      <a:pt x="45" y="1294"/>
                    </a:lnTo>
                    <a:cubicBezTo>
                      <a:pt x="68" y="1355"/>
                      <a:pt x="132" y="1391"/>
                      <a:pt x="215" y="1390"/>
                    </a:cubicBezTo>
                    <a:lnTo>
                      <a:pt x="215" y="1390"/>
                    </a:lnTo>
                    <a:cubicBezTo>
                      <a:pt x="264" y="1390"/>
                      <a:pt x="342" y="1380"/>
                      <a:pt x="399" y="1373"/>
                    </a:cubicBezTo>
                    <a:lnTo>
                      <a:pt x="399" y="1373"/>
                    </a:lnTo>
                    <a:cubicBezTo>
                      <a:pt x="422" y="1370"/>
                      <a:pt x="442" y="1368"/>
                      <a:pt x="457" y="1367"/>
                    </a:cubicBezTo>
                    <a:lnTo>
                      <a:pt x="457" y="1367"/>
                    </a:lnTo>
                    <a:cubicBezTo>
                      <a:pt x="460" y="1366"/>
                      <a:pt x="464" y="1366"/>
                      <a:pt x="467" y="1366"/>
                    </a:cubicBezTo>
                    <a:close/>
                    <a:moveTo>
                      <a:pt x="718" y="2086"/>
                    </a:moveTo>
                    <a:lnTo>
                      <a:pt x="718" y="2086"/>
                    </a:lnTo>
                    <a:cubicBezTo>
                      <a:pt x="716" y="2086"/>
                      <a:pt x="714" y="2086"/>
                      <a:pt x="713" y="2086"/>
                    </a:cubicBezTo>
                    <a:lnTo>
                      <a:pt x="713" y="2086"/>
                    </a:lnTo>
                    <a:cubicBezTo>
                      <a:pt x="657" y="2084"/>
                      <a:pt x="598" y="2046"/>
                      <a:pt x="596" y="1985"/>
                    </a:cubicBezTo>
                    <a:lnTo>
                      <a:pt x="596" y="1985"/>
                    </a:lnTo>
                    <a:cubicBezTo>
                      <a:pt x="596" y="1977"/>
                      <a:pt x="596" y="1970"/>
                      <a:pt x="596" y="1963"/>
                    </a:cubicBezTo>
                    <a:lnTo>
                      <a:pt x="596" y="1963"/>
                    </a:lnTo>
                    <a:cubicBezTo>
                      <a:pt x="595" y="1906"/>
                      <a:pt x="595" y="1890"/>
                      <a:pt x="549" y="1854"/>
                    </a:cubicBezTo>
                    <a:lnTo>
                      <a:pt x="549" y="1854"/>
                    </a:lnTo>
                    <a:cubicBezTo>
                      <a:pt x="480" y="1802"/>
                      <a:pt x="505" y="1723"/>
                      <a:pt x="521" y="1671"/>
                    </a:cubicBezTo>
                    <a:lnTo>
                      <a:pt x="521" y="1671"/>
                    </a:lnTo>
                    <a:cubicBezTo>
                      <a:pt x="526" y="1655"/>
                      <a:pt x="530" y="1642"/>
                      <a:pt x="530" y="1632"/>
                    </a:cubicBezTo>
                    <a:lnTo>
                      <a:pt x="530" y="1632"/>
                    </a:lnTo>
                    <a:cubicBezTo>
                      <a:pt x="532" y="1600"/>
                      <a:pt x="519" y="1578"/>
                      <a:pt x="476" y="1543"/>
                    </a:cubicBezTo>
                    <a:lnTo>
                      <a:pt x="476" y="1543"/>
                    </a:lnTo>
                    <a:cubicBezTo>
                      <a:pt x="453" y="1524"/>
                      <a:pt x="433" y="1504"/>
                      <a:pt x="435" y="1481"/>
                    </a:cubicBezTo>
                    <a:lnTo>
                      <a:pt x="435" y="1481"/>
                    </a:lnTo>
                    <a:cubicBezTo>
                      <a:pt x="437" y="1462"/>
                      <a:pt x="453" y="1445"/>
                      <a:pt x="485" y="1429"/>
                    </a:cubicBezTo>
                    <a:lnTo>
                      <a:pt x="485" y="1429"/>
                    </a:lnTo>
                    <a:cubicBezTo>
                      <a:pt x="500" y="1422"/>
                      <a:pt x="506" y="1411"/>
                      <a:pt x="504" y="1401"/>
                    </a:cubicBezTo>
                    <a:lnTo>
                      <a:pt x="504" y="1401"/>
                    </a:lnTo>
                    <a:cubicBezTo>
                      <a:pt x="500" y="1391"/>
                      <a:pt x="485" y="1381"/>
                      <a:pt x="458" y="1384"/>
                    </a:cubicBezTo>
                    <a:lnTo>
                      <a:pt x="458" y="1384"/>
                    </a:lnTo>
                    <a:cubicBezTo>
                      <a:pt x="444" y="1385"/>
                      <a:pt x="424" y="1387"/>
                      <a:pt x="401" y="1391"/>
                    </a:cubicBezTo>
                    <a:lnTo>
                      <a:pt x="401" y="1391"/>
                    </a:lnTo>
                    <a:cubicBezTo>
                      <a:pt x="344" y="1398"/>
                      <a:pt x="266" y="1407"/>
                      <a:pt x="215" y="1407"/>
                    </a:cubicBezTo>
                    <a:lnTo>
                      <a:pt x="215" y="1407"/>
                    </a:lnTo>
                    <a:cubicBezTo>
                      <a:pt x="125" y="1409"/>
                      <a:pt x="54" y="1367"/>
                      <a:pt x="29" y="1300"/>
                    </a:cubicBezTo>
                    <a:lnTo>
                      <a:pt x="29" y="1300"/>
                    </a:lnTo>
                    <a:cubicBezTo>
                      <a:pt x="0" y="1224"/>
                      <a:pt x="34" y="1134"/>
                      <a:pt x="120" y="1060"/>
                    </a:cubicBezTo>
                    <a:lnTo>
                      <a:pt x="120" y="1060"/>
                    </a:lnTo>
                    <a:cubicBezTo>
                      <a:pt x="260" y="939"/>
                      <a:pt x="371" y="936"/>
                      <a:pt x="425" y="945"/>
                    </a:cubicBezTo>
                    <a:lnTo>
                      <a:pt x="425" y="945"/>
                    </a:lnTo>
                    <a:cubicBezTo>
                      <a:pt x="478" y="954"/>
                      <a:pt x="509" y="979"/>
                      <a:pt x="519" y="997"/>
                    </a:cubicBezTo>
                    <a:lnTo>
                      <a:pt x="519" y="997"/>
                    </a:lnTo>
                    <a:cubicBezTo>
                      <a:pt x="542" y="1037"/>
                      <a:pt x="560" y="1057"/>
                      <a:pt x="578" y="1061"/>
                    </a:cubicBezTo>
                    <a:lnTo>
                      <a:pt x="578" y="1061"/>
                    </a:lnTo>
                    <a:cubicBezTo>
                      <a:pt x="591" y="1064"/>
                      <a:pt x="606" y="1060"/>
                      <a:pt x="627" y="1047"/>
                    </a:cubicBezTo>
                    <a:lnTo>
                      <a:pt x="627" y="1047"/>
                    </a:lnTo>
                    <a:cubicBezTo>
                      <a:pt x="686" y="1007"/>
                      <a:pt x="733" y="997"/>
                      <a:pt x="874" y="1021"/>
                    </a:cubicBezTo>
                    <a:lnTo>
                      <a:pt x="874" y="1021"/>
                    </a:lnTo>
                    <a:cubicBezTo>
                      <a:pt x="900" y="1025"/>
                      <a:pt x="914" y="1021"/>
                      <a:pt x="918" y="1016"/>
                    </a:cubicBezTo>
                    <a:lnTo>
                      <a:pt x="918" y="1016"/>
                    </a:lnTo>
                    <a:cubicBezTo>
                      <a:pt x="921" y="1012"/>
                      <a:pt x="920" y="1008"/>
                      <a:pt x="918" y="1005"/>
                    </a:cubicBezTo>
                    <a:lnTo>
                      <a:pt x="918" y="1005"/>
                    </a:lnTo>
                    <a:cubicBezTo>
                      <a:pt x="915" y="997"/>
                      <a:pt x="904" y="988"/>
                      <a:pt x="888" y="988"/>
                    </a:cubicBezTo>
                    <a:lnTo>
                      <a:pt x="888" y="988"/>
                    </a:lnTo>
                    <a:cubicBezTo>
                      <a:pt x="885" y="988"/>
                      <a:pt x="881" y="988"/>
                      <a:pt x="876" y="988"/>
                    </a:cubicBezTo>
                    <a:lnTo>
                      <a:pt x="876" y="988"/>
                    </a:lnTo>
                    <a:cubicBezTo>
                      <a:pt x="848" y="988"/>
                      <a:pt x="796" y="989"/>
                      <a:pt x="771" y="963"/>
                    </a:cubicBezTo>
                    <a:lnTo>
                      <a:pt x="771" y="963"/>
                    </a:lnTo>
                    <a:cubicBezTo>
                      <a:pt x="756" y="947"/>
                      <a:pt x="756" y="929"/>
                      <a:pt x="757" y="911"/>
                    </a:cubicBezTo>
                    <a:lnTo>
                      <a:pt x="757" y="911"/>
                    </a:lnTo>
                    <a:cubicBezTo>
                      <a:pt x="757" y="893"/>
                      <a:pt x="757" y="882"/>
                      <a:pt x="747" y="874"/>
                    </a:cubicBezTo>
                    <a:lnTo>
                      <a:pt x="747" y="874"/>
                    </a:lnTo>
                    <a:cubicBezTo>
                      <a:pt x="739" y="867"/>
                      <a:pt x="734" y="870"/>
                      <a:pt x="719" y="886"/>
                    </a:cubicBezTo>
                    <a:lnTo>
                      <a:pt x="719" y="886"/>
                    </a:lnTo>
                    <a:cubicBezTo>
                      <a:pt x="706" y="898"/>
                      <a:pt x="690" y="913"/>
                      <a:pt x="668" y="911"/>
                    </a:cubicBezTo>
                    <a:lnTo>
                      <a:pt x="668" y="911"/>
                    </a:lnTo>
                    <a:cubicBezTo>
                      <a:pt x="637" y="910"/>
                      <a:pt x="624" y="888"/>
                      <a:pt x="608" y="864"/>
                    </a:cubicBezTo>
                    <a:lnTo>
                      <a:pt x="608" y="864"/>
                    </a:lnTo>
                    <a:cubicBezTo>
                      <a:pt x="601" y="852"/>
                      <a:pt x="593" y="840"/>
                      <a:pt x="582" y="827"/>
                    </a:cubicBezTo>
                    <a:lnTo>
                      <a:pt x="582" y="827"/>
                    </a:lnTo>
                    <a:cubicBezTo>
                      <a:pt x="569" y="810"/>
                      <a:pt x="559" y="809"/>
                      <a:pt x="559" y="810"/>
                    </a:cubicBezTo>
                    <a:lnTo>
                      <a:pt x="559" y="810"/>
                    </a:lnTo>
                    <a:cubicBezTo>
                      <a:pt x="556" y="812"/>
                      <a:pt x="553" y="829"/>
                      <a:pt x="576" y="863"/>
                    </a:cubicBezTo>
                    <a:lnTo>
                      <a:pt x="576" y="863"/>
                    </a:lnTo>
                    <a:cubicBezTo>
                      <a:pt x="588" y="881"/>
                      <a:pt x="592" y="900"/>
                      <a:pt x="584" y="915"/>
                    </a:cubicBezTo>
                    <a:lnTo>
                      <a:pt x="584" y="915"/>
                    </a:lnTo>
                    <a:cubicBezTo>
                      <a:pt x="577" y="926"/>
                      <a:pt x="565" y="935"/>
                      <a:pt x="550" y="935"/>
                    </a:cubicBezTo>
                    <a:lnTo>
                      <a:pt x="550" y="935"/>
                    </a:lnTo>
                    <a:lnTo>
                      <a:pt x="550" y="935"/>
                    </a:lnTo>
                    <a:cubicBezTo>
                      <a:pt x="533" y="935"/>
                      <a:pt x="516" y="923"/>
                      <a:pt x="506" y="905"/>
                    </a:cubicBezTo>
                    <a:lnTo>
                      <a:pt x="506" y="905"/>
                    </a:lnTo>
                    <a:cubicBezTo>
                      <a:pt x="500" y="894"/>
                      <a:pt x="495" y="884"/>
                      <a:pt x="490" y="874"/>
                    </a:cubicBezTo>
                    <a:lnTo>
                      <a:pt x="490" y="874"/>
                    </a:lnTo>
                    <a:cubicBezTo>
                      <a:pt x="472" y="835"/>
                      <a:pt x="463" y="817"/>
                      <a:pt x="434" y="824"/>
                    </a:cubicBezTo>
                    <a:lnTo>
                      <a:pt x="434" y="824"/>
                    </a:lnTo>
                    <a:cubicBezTo>
                      <a:pt x="407" y="830"/>
                      <a:pt x="391" y="849"/>
                      <a:pt x="372" y="870"/>
                    </a:cubicBezTo>
                    <a:lnTo>
                      <a:pt x="372" y="870"/>
                    </a:lnTo>
                    <a:cubicBezTo>
                      <a:pt x="352" y="893"/>
                      <a:pt x="331" y="917"/>
                      <a:pt x="292" y="931"/>
                    </a:cubicBezTo>
                    <a:lnTo>
                      <a:pt x="292" y="931"/>
                    </a:lnTo>
                    <a:cubicBezTo>
                      <a:pt x="246" y="948"/>
                      <a:pt x="198" y="942"/>
                      <a:pt x="178" y="917"/>
                    </a:cubicBezTo>
                    <a:lnTo>
                      <a:pt x="178" y="917"/>
                    </a:lnTo>
                    <a:cubicBezTo>
                      <a:pt x="167" y="902"/>
                      <a:pt x="167" y="881"/>
                      <a:pt x="180" y="861"/>
                    </a:cubicBezTo>
                    <a:lnTo>
                      <a:pt x="180" y="861"/>
                    </a:lnTo>
                    <a:cubicBezTo>
                      <a:pt x="198" y="833"/>
                      <a:pt x="233" y="817"/>
                      <a:pt x="257" y="806"/>
                    </a:cubicBezTo>
                    <a:lnTo>
                      <a:pt x="257" y="806"/>
                    </a:lnTo>
                    <a:cubicBezTo>
                      <a:pt x="260" y="804"/>
                      <a:pt x="264" y="803"/>
                      <a:pt x="267" y="801"/>
                    </a:cubicBezTo>
                    <a:lnTo>
                      <a:pt x="267" y="801"/>
                    </a:lnTo>
                    <a:cubicBezTo>
                      <a:pt x="243" y="787"/>
                      <a:pt x="228" y="764"/>
                      <a:pt x="231" y="742"/>
                    </a:cubicBezTo>
                    <a:lnTo>
                      <a:pt x="231" y="742"/>
                    </a:lnTo>
                    <a:cubicBezTo>
                      <a:pt x="233" y="730"/>
                      <a:pt x="244" y="706"/>
                      <a:pt x="293" y="699"/>
                    </a:cubicBezTo>
                    <a:lnTo>
                      <a:pt x="293" y="699"/>
                    </a:lnTo>
                    <a:cubicBezTo>
                      <a:pt x="353" y="691"/>
                      <a:pt x="371" y="673"/>
                      <a:pt x="392" y="653"/>
                    </a:cubicBezTo>
                    <a:lnTo>
                      <a:pt x="392" y="653"/>
                    </a:lnTo>
                    <a:cubicBezTo>
                      <a:pt x="407" y="639"/>
                      <a:pt x="424" y="623"/>
                      <a:pt x="457" y="608"/>
                    </a:cubicBezTo>
                    <a:lnTo>
                      <a:pt x="457" y="608"/>
                    </a:lnTo>
                    <a:cubicBezTo>
                      <a:pt x="522" y="581"/>
                      <a:pt x="621" y="584"/>
                      <a:pt x="656" y="587"/>
                    </a:cubicBezTo>
                    <a:lnTo>
                      <a:pt x="656" y="587"/>
                    </a:lnTo>
                    <a:cubicBezTo>
                      <a:pt x="650" y="561"/>
                      <a:pt x="653" y="539"/>
                      <a:pt x="663" y="522"/>
                    </a:cubicBezTo>
                    <a:lnTo>
                      <a:pt x="663" y="522"/>
                    </a:lnTo>
                    <a:cubicBezTo>
                      <a:pt x="685" y="486"/>
                      <a:pt x="734" y="479"/>
                      <a:pt x="766" y="475"/>
                    </a:cubicBezTo>
                    <a:lnTo>
                      <a:pt x="766" y="475"/>
                    </a:lnTo>
                    <a:cubicBezTo>
                      <a:pt x="772" y="474"/>
                      <a:pt x="776" y="473"/>
                      <a:pt x="780" y="472"/>
                    </a:cubicBezTo>
                    <a:lnTo>
                      <a:pt x="780" y="472"/>
                    </a:lnTo>
                    <a:cubicBezTo>
                      <a:pt x="819" y="465"/>
                      <a:pt x="846" y="450"/>
                      <a:pt x="852" y="431"/>
                    </a:cubicBezTo>
                    <a:lnTo>
                      <a:pt x="852" y="431"/>
                    </a:lnTo>
                    <a:cubicBezTo>
                      <a:pt x="855" y="422"/>
                      <a:pt x="852" y="410"/>
                      <a:pt x="843" y="402"/>
                    </a:cubicBezTo>
                    <a:lnTo>
                      <a:pt x="843" y="402"/>
                    </a:lnTo>
                    <a:cubicBezTo>
                      <a:pt x="828" y="387"/>
                      <a:pt x="796" y="374"/>
                      <a:pt x="753" y="388"/>
                    </a:cubicBezTo>
                    <a:lnTo>
                      <a:pt x="753" y="388"/>
                    </a:lnTo>
                    <a:cubicBezTo>
                      <a:pt x="653" y="419"/>
                      <a:pt x="612" y="439"/>
                      <a:pt x="569" y="460"/>
                    </a:cubicBezTo>
                    <a:lnTo>
                      <a:pt x="569" y="460"/>
                    </a:lnTo>
                    <a:cubicBezTo>
                      <a:pt x="554" y="467"/>
                      <a:pt x="539" y="475"/>
                      <a:pt x="521" y="483"/>
                    </a:cubicBezTo>
                    <a:lnTo>
                      <a:pt x="521" y="483"/>
                    </a:lnTo>
                    <a:cubicBezTo>
                      <a:pt x="481" y="500"/>
                      <a:pt x="434" y="510"/>
                      <a:pt x="420" y="485"/>
                    </a:cubicBezTo>
                    <a:lnTo>
                      <a:pt x="420" y="485"/>
                    </a:lnTo>
                    <a:cubicBezTo>
                      <a:pt x="417" y="479"/>
                      <a:pt x="415" y="471"/>
                      <a:pt x="418" y="463"/>
                    </a:cubicBezTo>
                    <a:lnTo>
                      <a:pt x="418" y="463"/>
                    </a:lnTo>
                    <a:cubicBezTo>
                      <a:pt x="434" y="411"/>
                      <a:pt x="585" y="323"/>
                      <a:pt x="612" y="309"/>
                    </a:cubicBezTo>
                    <a:lnTo>
                      <a:pt x="612" y="309"/>
                    </a:lnTo>
                    <a:cubicBezTo>
                      <a:pt x="793" y="216"/>
                      <a:pt x="869" y="231"/>
                      <a:pt x="920" y="257"/>
                    </a:cubicBezTo>
                    <a:lnTo>
                      <a:pt x="920" y="257"/>
                    </a:lnTo>
                    <a:cubicBezTo>
                      <a:pt x="953" y="274"/>
                      <a:pt x="986" y="311"/>
                      <a:pt x="999" y="327"/>
                    </a:cubicBezTo>
                    <a:lnTo>
                      <a:pt x="999" y="327"/>
                    </a:lnTo>
                    <a:cubicBezTo>
                      <a:pt x="1108" y="232"/>
                      <a:pt x="1234" y="245"/>
                      <a:pt x="1295" y="251"/>
                    </a:cubicBezTo>
                    <a:lnTo>
                      <a:pt x="1295" y="251"/>
                    </a:lnTo>
                    <a:cubicBezTo>
                      <a:pt x="1329" y="255"/>
                      <a:pt x="1350" y="232"/>
                      <a:pt x="1372" y="209"/>
                    </a:cubicBezTo>
                    <a:lnTo>
                      <a:pt x="1372" y="209"/>
                    </a:lnTo>
                    <a:cubicBezTo>
                      <a:pt x="1396" y="183"/>
                      <a:pt x="1420" y="157"/>
                      <a:pt x="1462" y="165"/>
                    </a:cubicBezTo>
                    <a:lnTo>
                      <a:pt x="1462" y="165"/>
                    </a:lnTo>
                    <a:cubicBezTo>
                      <a:pt x="1506" y="173"/>
                      <a:pt x="1524" y="222"/>
                      <a:pt x="1536" y="255"/>
                    </a:cubicBezTo>
                    <a:lnTo>
                      <a:pt x="1536" y="255"/>
                    </a:lnTo>
                    <a:cubicBezTo>
                      <a:pt x="1539" y="262"/>
                      <a:pt x="1542" y="271"/>
                      <a:pt x="1545" y="276"/>
                    </a:cubicBezTo>
                    <a:lnTo>
                      <a:pt x="1545" y="276"/>
                    </a:lnTo>
                    <a:cubicBezTo>
                      <a:pt x="1546" y="273"/>
                      <a:pt x="1548" y="271"/>
                      <a:pt x="1549" y="267"/>
                    </a:cubicBezTo>
                    <a:lnTo>
                      <a:pt x="1549" y="267"/>
                    </a:lnTo>
                    <a:cubicBezTo>
                      <a:pt x="1574" y="209"/>
                      <a:pt x="1654" y="134"/>
                      <a:pt x="1747" y="157"/>
                    </a:cubicBezTo>
                    <a:lnTo>
                      <a:pt x="1747" y="157"/>
                    </a:lnTo>
                    <a:cubicBezTo>
                      <a:pt x="1768" y="163"/>
                      <a:pt x="1780" y="149"/>
                      <a:pt x="1802" y="124"/>
                    </a:cubicBezTo>
                    <a:lnTo>
                      <a:pt x="1802" y="124"/>
                    </a:lnTo>
                    <a:cubicBezTo>
                      <a:pt x="1832" y="88"/>
                      <a:pt x="1873" y="41"/>
                      <a:pt x="1971" y="49"/>
                    </a:cubicBezTo>
                    <a:lnTo>
                      <a:pt x="1971" y="49"/>
                    </a:lnTo>
                    <a:cubicBezTo>
                      <a:pt x="1989" y="51"/>
                      <a:pt x="2018" y="41"/>
                      <a:pt x="2046" y="31"/>
                    </a:cubicBezTo>
                    <a:lnTo>
                      <a:pt x="2046" y="31"/>
                    </a:lnTo>
                    <a:cubicBezTo>
                      <a:pt x="2089" y="16"/>
                      <a:pt x="2135" y="0"/>
                      <a:pt x="2158" y="21"/>
                    </a:cubicBezTo>
                    <a:lnTo>
                      <a:pt x="2158" y="21"/>
                    </a:lnTo>
                    <a:cubicBezTo>
                      <a:pt x="2190" y="48"/>
                      <a:pt x="2148" y="123"/>
                      <a:pt x="2124" y="160"/>
                    </a:cubicBezTo>
                    <a:lnTo>
                      <a:pt x="2124" y="160"/>
                    </a:lnTo>
                    <a:cubicBezTo>
                      <a:pt x="2324" y="117"/>
                      <a:pt x="2423" y="197"/>
                      <a:pt x="2433" y="207"/>
                    </a:cubicBezTo>
                    <a:lnTo>
                      <a:pt x="2433" y="207"/>
                    </a:lnTo>
                    <a:cubicBezTo>
                      <a:pt x="2449" y="220"/>
                      <a:pt x="2466" y="216"/>
                      <a:pt x="2508" y="205"/>
                    </a:cubicBezTo>
                    <a:lnTo>
                      <a:pt x="2508" y="205"/>
                    </a:lnTo>
                    <a:cubicBezTo>
                      <a:pt x="2548" y="194"/>
                      <a:pt x="2601" y="178"/>
                      <a:pt x="2684" y="173"/>
                    </a:cubicBezTo>
                    <a:lnTo>
                      <a:pt x="2684" y="173"/>
                    </a:lnTo>
                    <a:cubicBezTo>
                      <a:pt x="2815" y="166"/>
                      <a:pt x="3368" y="255"/>
                      <a:pt x="3399" y="322"/>
                    </a:cubicBezTo>
                    <a:lnTo>
                      <a:pt x="3399" y="322"/>
                    </a:lnTo>
                    <a:cubicBezTo>
                      <a:pt x="3403" y="330"/>
                      <a:pt x="3403" y="338"/>
                      <a:pt x="3399" y="347"/>
                    </a:cubicBezTo>
                    <a:lnTo>
                      <a:pt x="3399" y="347"/>
                    </a:lnTo>
                    <a:cubicBezTo>
                      <a:pt x="3382" y="381"/>
                      <a:pt x="3292" y="403"/>
                      <a:pt x="3282" y="406"/>
                    </a:cubicBezTo>
                    <a:lnTo>
                      <a:pt x="3282" y="406"/>
                    </a:lnTo>
                    <a:cubicBezTo>
                      <a:pt x="3245" y="414"/>
                      <a:pt x="3236" y="432"/>
                      <a:pt x="3224" y="453"/>
                    </a:cubicBezTo>
                    <a:lnTo>
                      <a:pt x="3224" y="453"/>
                    </a:lnTo>
                    <a:cubicBezTo>
                      <a:pt x="3210" y="479"/>
                      <a:pt x="3193" y="511"/>
                      <a:pt x="3130" y="531"/>
                    </a:cubicBezTo>
                    <a:lnTo>
                      <a:pt x="3130" y="531"/>
                    </a:lnTo>
                    <a:cubicBezTo>
                      <a:pt x="3064" y="552"/>
                      <a:pt x="3023" y="597"/>
                      <a:pt x="2989" y="634"/>
                    </a:cubicBezTo>
                    <a:lnTo>
                      <a:pt x="2989" y="634"/>
                    </a:lnTo>
                    <a:cubicBezTo>
                      <a:pt x="2965" y="661"/>
                      <a:pt x="2946" y="683"/>
                      <a:pt x="2923" y="686"/>
                    </a:cubicBezTo>
                    <a:lnTo>
                      <a:pt x="2923" y="686"/>
                    </a:lnTo>
                    <a:cubicBezTo>
                      <a:pt x="2901" y="689"/>
                      <a:pt x="2884" y="682"/>
                      <a:pt x="2875" y="666"/>
                    </a:cubicBezTo>
                    <a:lnTo>
                      <a:pt x="2875" y="666"/>
                    </a:lnTo>
                    <a:cubicBezTo>
                      <a:pt x="2863" y="643"/>
                      <a:pt x="2873" y="609"/>
                      <a:pt x="2901" y="577"/>
                    </a:cubicBezTo>
                    <a:lnTo>
                      <a:pt x="2901" y="577"/>
                    </a:lnTo>
                    <a:cubicBezTo>
                      <a:pt x="2914" y="562"/>
                      <a:pt x="2930" y="546"/>
                      <a:pt x="2946" y="529"/>
                    </a:cubicBezTo>
                    <a:lnTo>
                      <a:pt x="2946" y="529"/>
                    </a:lnTo>
                    <a:cubicBezTo>
                      <a:pt x="2977" y="499"/>
                      <a:pt x="3019" y="455"/>
                      <a:pt x="3018" y="439"/>
                    </a:cubicBezTo>
                    <a:lnTo>
                      <a:pt x="3018" y="439"/>
                    </a:lnTo>
                    <a:cubicBezTo>
                      <a:pt x="3018" y="439"/>
                      <a:pt x="3018" y="439"/>
                      <a:pt x="3017" y="438"/>
                    </a:cubicBezTo>
                    <a:lnTo>
                      <a:pt x="3017" y="438"/>
                    </a:lnTo>
                    <a:cubicBezTo>
                      <a:pt x="3007" y="431"/>
                      <a:pt x="2973" y="455"/>
                      <a:pt x="2943" y="475"/>
                    </a:cubicBezTo>
                    <a:lnTo>
                      <a:pt x="2943" y="475"/>
                    </a:lnTo>
                    <a:cubicBezTo>
                      <a:pt x="2915" y="495"/>
                      <a:pt x="2883" y="518"/>
                      <a:pt x="2850" y="532"/>
                    </a:cubicBezTo>
                    <a:lnTo>
                      <a:pt x="2850" y="532"/>
                    </a:lnTo>
                    <a:cubicBezTo>
                      <a:pt x="2815" y="548"/>
                      <a:pt x="2768" y="547"/>
                      <a:pt x="2721" y="547"/>
                    </a:cubicBezTo>
                    <a:lnTo>
                      <a:pt x="2721" y="547"/>
                    </a:lnTo>
                    <a:cubicBezTo>
                      <a:pt x="2663" y="547"/>
                      <a:pt x="2609" y="547"/>
                      <a:pt x="2584" y="576"/>
                    </a:cubicBezTo>
                    <a:lnTo>
                      <a:pt x="2584" y="576"/>
                    </a:lnTo>
                    <a:cubicBezTo>
                      <a:pt x="2572" y="590"/>
                      <a:pt x="2572" y="595"/>
                      <a:pt x="2572" y="598"/>
                    </a:cubicBezTo>
                    <a:lnTo>
                      <a:pt x="2572" y="598"/>
                    </a:lnTo>
                    <a:cubicBezTo>
                      <a:pt x="2574" y="603"/>
                      <a:pt x="2588" y="607"/>
                      <a:pt x="2601" y="611"/>
                    </a:cubicBezTo>
                    <a:lnTo>
                      <a:pt x="2601" y="611"/>
                    </a:lnTo>
                    <a:cubicBezTo>
                      <a:pt x="2622" y="617"/>
                      <a:pt x="2647" y="624"/>
                      <a:pt x="2660" y="645"/>
                    </a:cubicBezTo>
                    <a:lnTo>
                      <a:pt x="2660" y="645"/>
                    </a:lnTo>
                    <a:cubicBezTo>
                      <a:pt x="2685" y="684"/>
                      <a:pt x="2656" y="738"/>
                      <a:pt x="2570" y="814"/>
                    </a:cubicBezTo>
                    <a:lnTo>
                      <a:pt x="2570" y="814"/>
                    </a:lnTo>
                    <a:cubicBezTo>
                      <a:pt x="2510" y="867"/>
                      <a:pt x="2469" y="908"/>
                      <a:pt x="2486" y="957"/>
                    </a:cubicBezTo>
                    <a:lnTo>
                      <a:pt x="2486" y="957"/>
                    </a:lnTo>
                    <a:cubicBezTo>
                      <a:pt x="2495" y="982"/>
                      <a:pt x="2488" y="1006"/>
                      <a:pt x="2469" y="1017"/>
                    </a:cubicBezTo>
                    <a:lnTo>
                      <a:pt x="2469" y="1017"/>
                    </a:lnTo>
                    <a:cubicBezTo>
                      <a:pt x="2445" y="1028"/>
                      <a:pt x="2400" y="1017"/>
                      <a:pt x="2352" y="944"/>
                    </a:cubicBezTo>
                    <a:lnTo>
                      <a:pt x="2352" y="944"/>
                    </a:lnTo>
                    <a:cubicBezTo>
                      <a:pt x="2342" y="929"/>
                      <a:pt x="2330" y="921"/>
                      <a:pt x="2320" y="922"/>
                    </a:cubicBezTo>
                    <a:lnTo>
                      <a:pt x="2320" y="922"/>
                    </a:lnTo>
                    <a:cubicBezTo>
                      <a:pt x="2315" y="922"/>
                      <a:pt x="2310" y="925"/>
                      <a:pt x="2308" y="930"/>
                    </a:cubicBezTo>
                    <a:lnTo>
                      <a:pt x="2308" y="930"/>
                    </a:lnTo>
                    <a:cubicBezTo>
                      <a:pt x="2304" y="939"/>
                      <a:pt x="2304" y="958"/>
                      <a:pt x="2321" y="980"/>
                    </a:cubicBezTo>
                    <a:lnTo>
                      <a:pt x="2321" y="980"/>
                    </a:lnTo>
                    <a:cubicBezTo>
                      <a:pt x="2344" y="1012"/>
                      <a:pt x="2349" y="1047"/>
                      <a:pt x="2336" y="1081"/>
                    </a:cubicBezTo>
                    <a:lnTo>
                      <a:pt x="2336" y="1081"/>
                    </a:lnTo>
                    <a:cubicBezTo>
                      <a:pt x="2315" y="1135"/>
                      <a:pt x="2249" y="1179"/>
                      <a:pt x="2161" y="1199"/>
                    </a:cubicBezTo>
                    <a:lnTo>
                      <a:pt x="2161" y="1199"/>
                    </a:lnTo>
                    <a:cubicBezTo>
                      <a:pt x="2160" y="1199"/>
                      <a:pt x="2160" y="1199"/>
                      <a:pt x="2160" y="1199"/>
                    </a:cubicBezTo>
                    <a:lnTo>
                      <a:pt x="2160" y="1199"/>
                    </a:lnTo>
                    <a:cubicBezTo>
                      <a:pt x="2160" y="1199"/>
                      <a:pt x="2125" y="1202"/>
                      <a:pt x="2114" y="1223"/>
                    </a:cubicBezTo>
                    <a:lnTo>
                      <a:pt x="2114" y="1223"/>
                    </a:lnTo>
                    <a:cubicBezTo>
                      <a:pt x="2107" y="1233"/>
                      <a:pt x="2107" y="1248"/>
                      <a:pt x="2116" y="1265"/>
                    </a:cubicBezTo>
                    <a:lnTo>
                      <a:pt x="2116" y="1265"/>
                    </a:lnTo>
                    <a:cubicBezTo>
                      <a:pt x="2117" y="1268"/>
                      <a:pt x="2118" y="1272"/>
                      <a:pt x="2120" y="1275"/>
                    </a:cubicBezTo>
                    <a:lnTo>
                      <a:pt x="2120" y="1275"/>
                    </a:lnTo>
                    <a:cubicBezTo>
                      <a:pt x="2136" y="1307"/>
                      <a:pt x="2154" y="1346"/>
                      <a:pt x="2122" y="1365"/>
                    </a:cubicBezTo>
                    <a:lnTo>
                      <a:pt x="2122" y="1365"/>
                    </a:lnTo>
                    <a:cubicBezTo>
                      <a:pt x="2102" y="1377"/>
                      <a:pt x="2078" y="1363"/>
                      <a:pt x="2057" y="1351"/>
                    </a:cubicBezTo>
                    <a:lnTo>
                      <a:pt x="2057" y="1351"/>
                    </a:lnTo>
                    <a:cubicBezTo>
                      <a:pt x="2045" y="1344"/>
                      <a:pt x="2029" y="1336"/>
                      <a:pt x="2025" y="1339"/>
                    </a:cubicBezTo>
                    <a:lnTo>
                      <a:pt x="2025" y="1339"/>
                    </a:lnTo>
                    <a:cubicBezTo>
                      <a:pt x="2021" y="1346"/>
                      <a:pt x="2028" y="1375"/>
                      <a:pt x="2032" y="1396"/>
                    </a:cubicBezTo>
                    <a:lnTo>
                      <a:pt x="2032" y="1396"/>
                    </a:lnTo>
                    <a:cubicBezTo>
                      <a:pt x="2042" y="1443"/>
                      <a:pt x="2052" y="1488"/>
                      <a:pt x="2026" y="1497"/>
                    </a:cubicBezTo>
                    <a:lnTo>
                      <a:pt x="2026" y="1497"/>
                    </a:lnTo>
                    <a:cubicBezTo>
                      <a:pt x="1989" y="1509"/>
                      <a:pt x="1955" y="1437"/>
                      <a:pt x="1915" y="1325"/>
                    </a:cubicBezTo>
                    <a:lnTo>
                      <a:pt x="1915" y="1325"/>
                    </a:lnTo>
                    <a:cubicBezTo>
                      <a:pt x="1904" y="1296"/>
                      <a:pt x="1885" y="1286"/>
                      <a:pt x="1865" y="1276"/>
                    </a:cubicBezTo>
                    <a:lnTo>
                      <a:pt x="1865" y="1276"/>
                    </a:lnTo>
                    <a:cubicBezTo>
                      <a:pt x="1844" y="1265"/>
                      <a:pt x="1820" y="1253"/>
                      <a:pt x="1809" y="1215"/>
                    </a:cubicBezTo>
                    <a:lnTo>
                      <a:pt x="1809" y="1215"/>
                    </a:lnTo>
                    <a:cubicBezTo>
                      <a:pt x="1780" y="1220"/>
                      <a:pt x="1674" y="1242"/>
                      <a:pt x="1661" y="1320"/>
                    </a:cubicBezTo>
                    <a:lnTo>
                      <a:pt x="1661" y="1320"/>
                    </a:lnTo>
                    <a:cubicBezTo>
                      <a:pt x="1649" y="1384"/>
                      <a:pt x="1620" y="1408"/>
                      <a:pt x="1596" y="1409"/>
                    </a:cubicBezTo>
                    <a:lnTo>
                      <a:pt x="1596" y="1409"/>
                    </a:lnTo>
                    <a:cubicBezTo>
                      <a:pt x="1572" y="1409"/>
                      <a:pt x="1552" y="1387"/>
                      <a:pt x="1544" y="1351"/>
                    </a:cubicBezTo>
                    <a:lnTo>
                      <a:pt x="1544" y="1351"/>
                    </a:lnTo>
                    <a:cubicBezTo>
                      <a:pt x="1529" y="1290"/>
                      <a:pt x="1516" y="1218"/>
                      <a:pt x="1512" y="1192"/>
                    </a:cubicBezTo>
                    <a:lnTo>
                      <a:pt x="1512" y="1192"/>
                    </a:lnTo>
                    <a:cubicBezTo>
                      <a:pt x="1490" y="1196"/>
                      <a:pt x="1435" y="1200"/>
                      <a:pt x="1396" y="1144"/>
                    </a:cubicBezTo>
                    <a:lnTo>
                      <a:pt x="1396" y="1144"/>
                    </a:lnTo>
                    <a:cubicBezTo>
                      <a:pt x="1374" y="1147"/>
                      <a:pt x="1289" y="1153"/>
                      <a:pt x="1210" y="1100"/>
                    </a:cubicBezTo>
                    <a:lnTo>
                      <a:pt x="1210" y="1100"/>
                    </a:lnTo>
                    <a:cubicBezTo>
                      <a:pt x="1169" y="1073"/>
                      <a:pt x="1131" y="1067"/>
                      <a:pt x="1110" y="1083"/>
                    </a:cubicBezTo>
                    <a:lnTo>
                      <a:pt x="1110" y="1083"/>
                    </a:lnTo>
                    <a:cubicBezTo>
                      <a:pt x="1098" y="1093"/>
                      <a:pt x="1094" y="1108"/>
                      <a:pt x="1099" y="1123"/>
                    </a:cubicBezTo>
                    <a:lnTo>
                      <a:pt x="1099" y="1123"/>
                    </a:lnTo>
                    <a:cubicBezTo>
                      <a:pt x="1117" y="1177"/>
                      <a:pt x="1177" y="1179"/>
                      <a:pt x="1232" y="1176"/>
                    </a:cubicBezTo>
                    <a:lnTo>
                      <a:pt x="1232" y="1176"/>
                    </a:lnTo>
                    <a:cubicBezTo>
                      <a:pt x="1263" y="1174"/>
                      <a:pt x="1284" y="1194"/>
                      <a:pt x="1288" y="1214"/>
                    </a:cubicBezTo>
                    <a:lnTo>
                      <a:pt x="1288" y="1214"/>
                    </a:lnTo>
                    <a:cubicBezTo>
                      <a:pt x="1291" y="1231"/>
                      <a:pt x="1284" y="1253"/>
                      <a:pt x="1254" y="1262"/>
                    </a:cubicBezTo>
                    <a:lnTo>
                      <a:pt x="1254" y="1262"/>
                    </a:lnTo>
                    <a:cubicBezTo>
                      <a:pt x="1210" y="1276"/>
                      <a:pt x="1112" y="1290"/>
                      <a:pt x="1046" y="1242"/>
                    </a:cubicBezTo>
                    <a:lnTo>
                      <a:pt x="1046" y="1242"/>
                    </a:lnTo>
                    <a:cubicBezTo>
                      <a:pt x="1013" y="1217"/>
                      <a:pt x="993" y="1189"/>
                      <a:pt x="976" y="1166"/>
                    </a:cubicBezTo>
                    <a:lnTo>
                      <a:pt x="976" y="1166"/>
                    </a:lnTo>
                    <a:cubicBezTo>
                      <a:pt x="953" y="1133"/>
                      <a:pt x="946" y="1126"/>
                      <a:pt x="934" y="1134"/>
                    </a:cubicBezTo>
                    <a:lnTo>
                      <a:pt x="934" y="1134"/>
                    </a:lnTo>
                    <a:cubicBezTo>
                      <a:pt x="923" y="1141"/>
                      <a:pt x="917" y="1170"/>
                      <a:pt x="924" y="1206"/>
                    </a:cubicBezTo>
                    <a:lnTo>
                      <a:pt x="924" y="1206"/>
                    </a:lnTo>
                    <a:cubicBezTo>
                      <a:pt x="928" y="1230"/>
                      <a:pt x="951" y="1308"/>
                      <a:pt x="1035" y="1323"/>
                    </a:cubicBezTo>
                    <a:lnTo>
                      <a:pt x="1035" y="1323"/>
                    </a:lnTo>
                    <a:cubicBezTo>
                      <a:pt x="1041" y="1325"/>
                      <a:pt x="1046" y="1325"/>
                      <a:pt x="1053" y="1326"/>
                    </a:cubicBezTo>
                    <a:lnTo>
                      <a:pt x="1053" y="1326"/>
                    </a:lnTo>
                    <a:cubicBezTo>
                      <a:pt x="1092" y="1331"/>
                      <a:pt x="1157" y="1339"/>
                      <a:pt x="1165" y="1384"/>
                    </a:cubicBezTo>
                    <a:lnTo>
                      <a:pt x="1165" y="1384"/>
                    </a:lnTo>
                    <a:cubicBezTo>
                      <a:pt x="1173" y="1435"/>
                      <a:pt x="1117" y="1462"/>
                      <a:pt x="1039" y="1498"/>
                    </a:cubicBezTo>
                    <a:lnTo>
                      <a:pt x="1037" y="1500"/>
                    </a:lnTo>
                    <a:lnTo>
                      <a:pt x="1037" y="1500"/>
                    </a:lnTo>
                    <a:cubicBezTo>
                      <a:pt x="968" y="1533"/>
                      <a:pt x="944" y="1594"/>
                      <a:pt x="975" y="1662"/>
                    </a:cubicBezTo>
                    <a:lnTo>
                      <a:pt x="975" y="1662"/>
                    </a:lnTo>
                    <a:cubicBezTo>
                      <a:pt x="991" y="1698"/>
                      <a:pt x="993" y="1722"/>
                      <a:pt x="985" y="1742"/>
                    </a:cubicBezTo>
                    <a:lnTo>
                      <a:pt x="985" y="1742"/>
                    </a:lnTo>
                    <a:cubicBezTo>
                      <a:pt x="976" y="1764"/>
                      <a:pt x="951" y="1780"/>
                      <a:pt x="903" y="1794"/>
                    </a:cubicBezTo>
                    <a:lnTo>
                      <a:pt x="903" y="1794"/>
                    </a:lnTo>
                    <a:cubicBezTo>
                      <a:pt x="887" y="1799"/>
                      <a:pt x="880" y="1814"/>
                      <a:pt x="885" y="1886"/>
                    </a:cubicBezTo>
                    <a:lnTo>
                      <a:pt x="885" y="1886"/>
                    </a:lnTo>
                    <a:cubicBezTo>
                      <a:pt x="887" y="1924"/>
                      <a:pt x="867" y="1938"/>
                      <a:pt x="846" y="1951"/>
                    </a:cubicBezTo>
                    <a:lnTo>
                      <a:pt x="846" y="1951"/>
                    </a:lnTo>
                    <a:cubicBezTo>
                      <a:pt x="828" y="1964"/>
                      <a:pt x="807" y="1977"/>
                      <a:pt x="802" y="2017"/>
                    </a:cubicBezTo>
                    <a:lnTo>
                      <a:pt x="802" y="2017"/>
                    </a:lnTo>
                    <a:cubicBezTo>
                      <a:pt x="798" y="2059"/>
                      <a:pt x="765" y="2086"/>
                      <a:pt x="718" y="2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42">
                <a:extLst>
                  <a:ext uri="{FF2B5EF4-FFF2-40B4-BE49-F238E27FC236}">
                    <a16:creationId xmlns:a16="http://schemas.microsoft.com/office/drawing/2014/main" id="{BF8550AC-068C-409C-A6AB-55D60949E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8432" y="8421899"/>
                <a:ext cx="196223" cy="160902"/>
              </a:xfrm>
              <a:custGeom>
                <a:avLst/>
                <a:gdLst>
                  <a:gd name="T0" fmla="*/ 170 w 220"/>
                  <a:gd name="T1" fmla="*/ 22 h 180"/>
                  <a:gd name="T2" fmla="*/ 170 w 220"/>
                  <a:gd name="T3" fmla="*/ 22 h 180"/>
                  <a:gd name="T4" fmla="*/ 28 w 220"/>
                  <a:gd name="T5" fmla="*/ 119 h 180"/>
                  <a:gd name="T6" fmla="*/ 28 w 220"/>
                  <a:gd name="T7" fmla="*/ 119 h 180"/>
                  <a:gd name="T8" fmla="*/ 22 w 220"/>
                  <a:gd name="T9" fmla="*/ 138 h 180"/>
                  <a:gd name="T10" fmla="*/ 22 w 220"/>
                  <a:gd name="T11" fmla="*/ 138 h 180"/>
                  <a:gd name="T12" fmla="*/ 144 w 220"/>
                  <a:gd name="T13" fmla="*/ 160 h 180"/>
                  <a:gd name="T14" fmla="*/ 144 w 220"/>
                  <a:gd name="T15" fmla="*/ 160 h 180"/>
                  <a:gd name="T16" fmla="*/ 168 w 220"/>
                  <a:gd name="T17" fmla="*/ 151 h 180"/>
                  <a:gd name="T18" fmla="*/ 168 w 220"/>
                  <a:gd name="T19" fmla="*/ 151 h 180"/>
                  <a:gd name="T20" fmla="*/ 167 w 220"/>
                  <a:gd name="T21" fmla="*/ 141 h 180"/>
                  <a:gd name="T22" fmla="*/ 167 w 220"/>
                  <a:gd name="T23" fmla="*/ 141 h 180"/>
                  <a:gd name="T24" fmla="*/ 183 w 220"/>
                  <a:gd name="T25" fmla="*/ 75 h 180"/>
                  <a:gd name="T26" fmla="*/ 183 w 220"/>
                  <a:gd name="T27" fmla="*/ 75 h 180"/>
                  <a:gd name="T28" fmla="*/ 194 w 220"/>
                  <a:gd name="T29" fmla="*/ 32 h 180"/>
                  <a:gd name="T30" fmla="*/ 194 w 220"/>
                  <a:gd name="T31" fmla="*/ 32 h 180"/>
                  <a:gd name="T32" fmla="*/ 170 w 220"/>
                  <a:gd name="T33" fmla="*/ 22 h 180"/>
                  <a:gd name="T34" fmla="*/ 113 w 220"/>
                  <a:gd name="T35" fmla="*/ 179 h 180"/>
                  <a:gd name="T36" fmla="*/ 113 w 220"/>
                  <a:gd name="T37" fmla="*/ 179 h 180"/>
                  <a:gd name="T38" fmla="*/ 8 w 220"/>
                  <a:gd name="T39" fmla="*/ 147 h 180"/>
                  <a:gd name="T40" fmla="*/ 8 w 220"/>
                  <a:gd name="T41" fmla="*/ 147 h 180"/>
                  <a:gd name="T42" fmla="*/ 14 w 220"/>
                  <a:gd name="T43" fmla="*/ 108 h 180"/>
                  <a:gd name="T44" fmla="*/ 14 w 220"/>
                  <a:gd name="T45" fmla="*/ 108 h 180"/>
                  <a:gd name="T46" fmla="*/ 163 w 220"/>
                  <a:gd name="T47" fmla="*/ 5 h 180"/>
                  <a:gd name="T48" fmla="*/ 163 w 220"/>
                  <a:gd name="T49" fmla="*/ 5 h 180"/>
                  <a:gd name="T50" fmla="*/ 164 w 220"/>
                  <a:gd name="T51" fmla="*/ 5 h 180"/>
                  <a:gd name="T52" fmla="*/ 164 w 220"/>
                  <a:gd name="T53" fmla="*/ 5 h 180"/>
                  <a:gd name="T54" fmla="*/ 208 w 220"/>
                  <a:gd name="T55" fmla="*/ 22 h 180"/>
                  <a:gd name="T56" fmla="*/ 208 w 220"/>
                  <a:gd name="T57" fmla="*/ 22 h 180"/>
                  <a:gd name="T58" fmla="*/ 196 w 220"/>
                  <a:gd name="T59" fmla="*/ 88 h 180"/>
                  <a:gd name="T60" fmla="*/ 196 w 220"/>
                  <a:gd name="T61" fmla="*/ 88 h 180"/>
                  <a:gd name="T62" fmla="*/ 183 w 220"/>
                  <a:gd name="T63" fmla="*/ 135 h 180"/>
                  <a:gd name="T64" fmla="*/ 183 w 220"/>
                  <a:gd name="T65" fmla="*/ 135 h 180"/>
                  <a:gd name="T66" fmla="*/ 183 w 220"/>
                  <a:gd name="T67" fmla="*/ 161 h 180"/>
                  <a:gd name="T68" fmla="*/ 183 w 220"/>
                  <a:gd name="T69" fmla="*/ 161 h 180"/>
                  <a:gd name="T70" fmla="*/ 147 w 220"/>
                  <a:gd name="T71" fmla="*/ 177 h 180"/>
                  <a:gd name="T72" fmla="*/ 147 w 220"/>
                  <a:gd name="T73" fmla="*/ 177 h 180"/>
                  <a:gd name="T74" fmla="*/ 113 w 220"/>
                  <a:gd name="T75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0" h="180">
                    <a:moveTo>
                      <a:pt x="170" y="22"/>
                    </a:moveTo>
                    <a:lnTo>
                      <a:pt x="170" y="22"/>
                    </a:lnTo>
                    <a:cubicBezTo>
                      <a:pt x="160" y="26"/>
                      <a:pt x="65" y="73"/>
                      <a:pt x="28" y="119"/>
                    </a:cubicBezTo>
                    <a:lnTo>
                      <a:pt x="28" y="119"/>
                    </a:lnTo>
                    <a:cubicBezTo>
                      <a:pt x="18" y="130"/>
                      <a:pt x="22" y="136"/>
                      <a:pt x="22" y="138"/>
                    </a:cubicBezTo>
                    <a:lnTo>
                      <a:pt x="22" y="138"/>
                    </a:lnTo>
                    <a:cubicBezTo>
                      <a:pt x="34" y="158"/>
                      <a:pt x="107" y="166"/>
                      <a:pt x="144" y="160"/>
                    </a:cubicBezTo>
                    <a:lnTo>
                      <a:pt x="144" y="160"/>
                    </a:lnTo>
                    <a:cubicBezTo>
                      <a:pt x="163" y="157"/>
                      <a:pt x="167" y="154"/>
                      <a:pt x="168" y="151"/>
                    </a:cubicBezTo>
                    <a:lnTo>
                      <a:pt x="168" y="151"/>
                    </a:lnTo>
                    <a:cubicBezTo>
                      <a:pt x="170" y="150"/>
                      <a:pt x="168" y="145"/>
                      <a:pt x="167" y="141"/>
                    </a:cubicBezTo>
                    <a:lnTo>
                      <a:pt x="167" y="141"/>
                    </a:lnTo>
                    <a:cubicBezTo>
                      <a:pt x="163" y="126"/>
                      <a:pt x="157" y="104"/>
                      <a:pt x="183" y="75"/>
                    </a:cubicBezTo>
                    <a:lnTo>
                      <a:pt x="183" y="75"/>
                    </a:lnTo>
                    <a:cubicBezTo>
                      <a:pt x="200" y="58"/>
                      <a:pt x="200" y="41"/>
                      <a:pt x="194" y="32"/>
                    </a:cubicBezTo>
                    <a:lnTo>
                      <a:pt x="194" y="32"/>
                    </a:lnTo>
                    <a:cubicBezTo>
                      <a:pt x="188" y="23"/>
                      <a:pt x="179" y="19"/>
                      <a:pt x="170" y="22"/>
                    </a:cubicBezTo>
                    <a:close/>
                    <a:moveTo>
                      <a:pt x="113" y="179"/>
                    </a:moveTo>
                    <a:lnTo>
                      <a:pt x="113" y="179"/>
                    </a:lnTo>
                    <a:cubicBezTo>
                      <a:pt x="73" y="179"/>
                      <a:pt x="22" y="171"/>
                      <a:pt x="8" y="147"/>
                    </a:cubicBezTo>
                    <a:lnTo>
                      <a:pt x="8" y="147"/>
                    </a:lnTo>
                    <a:cubicBezTo>
                      <a:pt x="3" y="139"/>
                      <a:pt x="0" y="125"/>
                      <a:pt x="14" y="108"/>
                    </a:cubicBezTo>
                    <a:lnTo>
                      <a:pt x="14" y="108"/>
                    </a:lnTo>
                    <a:cubicBezTo>
                      <a:pt x="55" y="58"/>
                      <a:pt x="158" y="8"/>
                      <a:pt x="163" y="5"/>
                    </a:cubicBezTo>
                    <a:lnTo>
                      <a:pt x="163" y="5"/>
                    </a:lnTo>
                    <a:lnTo>
                      <a:pt x="164" y="5"/>
                    </a:lnTo>
                    <a:lnTo>
                      <a:pt x="164" y="5"/>
                    </a:lnTo>
                    <a:cubicBezTo>
                      <a:pt x="181" y="0"/>
                      <a:pt x="199" y="7"/>
                      <a:pt x="208" y="22"/>
                    </a:cubicBezTo>
                    <a:lnTo>
                      <a:pt x="208" y="22"/>
                    </a:lnTo>
                    <a:cubicBezTo>
                      <a:pt x="217" y="38"/>
                      <a:pt x="219" y="63"/>
                      <a:pt x="196" y="88"/>
                    </a:cubicBezTo>
                    <a:lnTo>
                      <a:pt x="196" y="88"/>
                    </a:lnTo>
                    <a:cubicBezTo>
                      <a:pt x="177" y="108"/>
                      <a:pt x="180" y="123"/>
                      <a:pt x="183" y="135"/>
                    </a:cubicBezTo>
                    <a:lnTo>
                      <a:pt x="183" y="135"/>
                    </a:lnTo>
                    <a:cubicBezTo>
                      <a:pt x="186" y="144"/>
                      <a:pt x="187" y="153"/>
                      <a:pt x="183" y="161"/>
                    </a:cubicBezTo>
                    <a:lnTo>
                      <a:pt x="183" y="161"/>
                    </a:lnTo>
                    <a:cubicBezTo>
                      <a:pt x="177" y="169"/>
                      <a:pt x="167" y="174"/>
                      <a:pt x="147" y="177"/>
                    </a:cubicBezTo>
                    <a:lnTo>
                      <a:pt x="147" y="177"/>
                    </a:lnTo>
                    <a:cubicBezTo>
                      <a:pt x="138" y="178"/>
                      <a:pt x="126" y="179"/>
                      <a:pt x="113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43">
                <a:extLst>
                  <a:ext uri="{FF2B5EF4-FFF2-40B4-BE49-F238E27FC236}">
                    <a16:creationId xmlns:a16="http://schemas.microsoft.com/office/drawing/2014/main" id="{13C056EA-5BBE-494C-BB9E-089AE1AC27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2653" y="7876398"/>
                <a:ext cx="215844" cy="231545"/>
              </a:xfrm>
              <a:custGeom>
                <a:avLst/>
                <a:gdLst>
                  <a:gd name="T0" fmla="*/ 179 w 241"/>
                  <a:gd name="T1" fmla="*/ 123 h 262"/>
                  <a:gd name="T2" fmla="*/ 179 w 241"/>
                  <a:gd name="T3" fmla="*/ 123 h 262"/>
                  <a:gd name="T4" fmla="*/ 201 w 241"/>
                  <a:gd name="T5" fmla="*/ 21 h 262"/>
                  <a:gd name="T6" fmla="*/ 201 w 241"/>
                  <a:gd name="T7" fmla="*/ 21 h 262"/>
                  <a:gd name="T8" fmla="*/ 145 w 241"/>
                  <a:gd name="T9" fmla="*/ 70 h 262"/>
                  <a:gd name="T10" fmla="*/ 145 w 241"/>
                  <a:gd name="T11" fmla="*/ 70 h 262"/>
                  <a:gd name="T12" fmla="*/ 131 w 241"/>
                  <a:gd name="T13" fmla="*/ 111 h 262"/>
                  <a:gd name="T14" fmla="*/ 131 w 241"/>
                  <a:gd name="T15" fmla="*/ 111 h 262"/>
                  <a:gd name="T16" fmla="*/ 118 w 241"/>
                  <a:gd name="T17" fmla="*/ 147 h 262"/>
                  <a:gd name="T18" fmla="*/ 118 w 241"/>
                  <a:gd name="T19" fmla="*/ 147 h 262"/>
                  <a:gd name="T20" fmla="*/ 70 w 241"/>
                  <a:gd name="T21" fmla="*/ 190 h 262"/>
                  <a:gd name="T22" fmla="*/ 70 w 241"/>
                  <a:gd name="T23" fmla="*/ 190 h 262"/>
                  <a:gd name="T24" fmla="*/ 24 w 241"/>
                  <a:gd name="T25" fmla="*/ 233 h 262"/>
                  <a:gd name="T26" fmla="*/ 24 w 241"/>
                  <a:gd name="T27" fmla="*/ 233 h 262"/>
                  <a:gd name="T28" fmla="*/ 33 w 241"/>
                  <a:gd name="T29" fmla="*/ 242 h 262"/>
                  <a:gd name="T30" fmla="*/ 33 w 241"/>
                  <a:gd name="T31" fmla="*/ 242 h 262"/>
                  <a:gd name="T32" fmla="*/ 143 w 241"/>
                  <a:gd name="T33" fmla="*/ 189 h 262"/>
                  <a:gd name="T34" fmla="*/ 143 w 241"/>
                  <a:gd name="T35" fmla="*/ 189 h 262"/>
                  <a:gd name="T36" fmla="*/ 170 w 241"/>
                  <a:gd name="T37" fmla="*/ 131 h 262"/>
                  <a:gd name="T38" fmla="*/ 170 w 241"/>
                  <a:gd name="T39" fmla="*/ 131 h 262"/>
                  <a:gd name="T40" fmla="*/ 171 w 241"/>
                  <a:gd name="T41" fmla="*/ 122 h 262"/>
                  <a:gd name="T42" fmla="*/ 171 w 241"/>
                  <a:gd name="T43" fmla="*/ 122 h 262"/>
                  <a:gd name="T44" fmla="*/ 190 w 241"/>
                  <a:gd name="T45" fmla="*/ 99 h 262"/>
                  <a:gd name="T46" fmla="*/ 190 w 241"/>
                  <a:gd name="T47" fmla="*/ 99 h 262"/>
                  <a:gd name="T48" fmla="*/ 220 w 241"/>
                  <a:gd name="T49" fmla="*/ 48 h 262"/>
                  <a:gd name="T50" fmla="*/ 220 w 241"/>
                  <a:gd name="T51" fmla="*/ 48 h 262"/>
                  <a:gd name="T52" fmla="*/ 204 w 241"/>
                  <a:gd name="T53" fmla="*/ 21 h 262"/>
                  <a:gd name="T54" fmla="*/ 204 w 241"/>
                  <a:gd name="T55" fmla="*/ 21 h 262"/>
                  <a:gd name="T56" fmla="*/ 201 w 241"/>
                  <a:gd name="T57" fmla="*/ 21 h 262"/>
                  <a:gd name="T58" fmla="*/ 40 w 241"/>
                  <a:gd name="T59" fmla="*/ 261 h 262"/>
                  <a:gd name="T60" fmla="*/ 40 w 241"/>
                  <a:gd name="T61" fmla="*/ 261 h 262"/>
                  <a:gd name="T62" fmla="*/ 28 w 241"/>
                  <a:gd name="T63" fmla="*/ 260 h 262"/>
                  <a:gd name="T64" fmla="*/ 28 w 241"/>
                  <a:gd name="T65" fmla="*/ 260 h 262"/>
                  <a:gd name="T66" fmla="*/ 8 w 241"/>
                  <a:gd name="T67" fmla="*/ 240 h 262"/>
                  <a:gd name="T68" fmla="*/ 8 w 241"/>
                  <a:gd name="T69" fmla="*/ 240 h 262"/>
                  <a:gd name="T70" fmla="*/ 60 w 241"/>
                  <a:gd name="T71" fmla="*/ 176 h 262"/>
                  <a:gd name="T72" fmla="*/ 60 w 241"/>
                  <a:gd name="T73" fmla="*/ 176 h 262"/>
                  <a:gd name="T74" fmla="*/ 103 w 241"/>
                  <a:gd name="T75" fmla="*/ 138 h 262"/>
                  <a:gd name="T76" fmla="*/ 103 w 241"/>
                  <a:gd name="T77" fmla="*/ 138 h 262"/>
                  <a:gd name="T78" fmla="*/ 114 w 241"/>
                  <a:gd name="T79" fmla="*/ 106 h 262"/>
                  <a:gd name="T80" fmla="*/ 114 w 241"/>
                  <a:gd name="T81" fmla="*/ 106 h 262"/>
                  <a:gd name="T82" fmla="*/ 130 w 241"/>
                  <a:gd name="T83" fmla="*/ 63 h 262"/>
                  <a:gd name="T84" fmla="*/ 130 w 241"/>
                  <a:gd name="T85" fmla="*/ 63 h 262"/>
                  <a:gd name="T86" fmla="*/ 208 w 241"/>
                  <a:gd name="T87" fmla="*/ 4 h 262"/>
                  <a:gd name="T88" fmla="*/ 208 w 241"/>
                  <a:gd name="T89" fmla="*/ 4 h 262"/>
                  <a:gd name="T90" fmla="*/ 237 w 241"/>
                  <a:gd name="T91" fmla="*/ 47 h 262"/>
                  <a:gd name="T92" fmla="*/ 237 w 241"/>
                  <a:gd name="T93" fmla="*/ 47 h 262"/>
                  <a:gd name="T94" fmla="*/ 201 w 241"/>
                  <a:gd name="T95" fmla="*/ 111 h 262"/>
                  <a:gd name="T96" fmla="*/ 201 w 241"/>
                  <a:gd name="T97" fmla="*/ 111 h 262"/>
                  <a:gd name="T98" fmla="*/ 188 w 241"/>
                  <a:gd name="T99" fmla="*/ 124 h 262"/>
                  <a:gd name="T100" fmla="*/ 188 w 241"/>
                  <a:gd name="T101" fmla="*/ 124 h 262"/>
                  <a:gd name="T102" fmla="*/ 187 w 241"/>
                  <a:gd name="T103" fmla="*/ 132 h 262"/>
                  <a:gd name="T104" fmla="*/ 187 w 241"/>
                  <a:gd name="T105" fmla="*/ 132 h 262"/>
                  <a:gd name="T106" fmla="*/ 154 w 241"/>
                  <a:gd name="T107" fmla="*/ 203 h 262"/>
                  <a:gd name="T108" fmla="*/ 154 w 241"/>
                  <a:gd name="T109" fmla="*/ 203 h 262"/>
                  <a:gd name="T110" fmla="*/ 40 w 241"/>
                  <a:gd name="T111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1" h="262">
                    <a:moveTo>
                      <a:pt x="179" y="123"/>
                    </a:moveTo>
                    <a:lnTo>
                      <a:pt x="179" y="123"/>
                    </a:lnTo>
                    <a:close/>
                    <a:moveTo>
                      <a:pt x="201" y="21"/>
                    </a:moveTo>
                    <a:lnTo>
                      <a:pt x="201" y="21"/>
                    </a:lnTo>
                    <a:cubicBezTo>
                      <a:pt x="185" y="21"/>
                      <a:pt x="159" y="40"/>
                      <a:pt x="145" y="70"/>
                    </a:cubicBezTo>
                    <a:lnTo>
                      <a:pt x="145" y="70"/>
                    </a:lnTo>
                    <a:cubicBezTo>
                      <a:pt x="139" y="82"/>
                      <a:pt x="135" y="98"/>
                      <a:pt x="131" y="111"/>
                    </a:cubicBezTo>
                    <a:lnTo>
                      <a:pt x="131" y="111"/>
                    </a:lnTo>
                    <a:cubicBezTo>
                      <a:pt x="127" y="126"/>
                      <a:pt x="123" y="139"/>
                      <a:pt x="118" y="147"/>
                    </a:cubicBezTo>
                    <a:lnTo>
                      <a:pt x="118" y="147"/>
                    </a:lnTo>
                    <a:cubicBezTo>
                      <a:pt x="110" y="160"/>
                      <a:pt x="90" y="175"/>
                      <a:pt x="70" y="190"/>
                    </a:cubicBezTo>
                    <a:lnTo>
                      <a:pt x="70" y="190"/>
                    </a:lnTo>
                    <a:cubicBezTo>
                      <a:pt x="53" y="202"/>
                      <a:pt x="22" y="225"/>
                      <a:pt x="24" y="233"/>
                    </a:cubicBezTo>
                    <a:lnTo>
                      <a:pt x="24" y="233"/>
                    </a:lnTo>
                    <a:cubicBezTo>
                      <a:pt x="27" y="240"/>
                      <a:pt x="30" y="241"/>
                      <a:pt x="33" y="242"/>
                    </a:cubicBezTo>
                    <a:lnTo>
                      <a:pt x="33" y="242"/>
                    </a:lnTo>
                    <a:cubicBezTo>
                      <a:pt x="56" y="250"/>
                      <a:pt x="115" y="209"/>
                      <a:pt x="143" y="189"/>
                    </a:cubicBezTo>
                    <a:lnTo>
                      <a:pt x="143" y="189"/>
                    </a:lnTo>
                    <a:cubicBezTo>
                      <a:pt x="168" y="173"/>
                      <a:pt x="169" y="146"/>
                      <a:pt x="170" y="131"/>
                    </a:cubicBezTo>
                    <a:lnTo>
                      <a:pt x="170" y="131"/>
                    </a:lnTo>
                    <a:cubicBezTo>
                      <a:pt x="170" y="128"/>
                      <a:pt x="170" y="124"/>
                      <a:pt x="171" y="122"/>
                    </a:cubicBezTo>
                    <a:lnTo>
                      <a:pt x="171" y="122"/>
                    </a:lnTo>
                    <a:cubicBezTo>
                      <a:pt x="172" y="113"/>
                      <a:pt x="179" y="106"/>
                      <a:pt x="190" y="99"/>
                    </a:cubicBezTo>
                    <a:lnTo>
                      <a:pt x="190" y="99"/>
                    </a:lnTo>
                    <a:cubicBezTo>
                      <a:pt x="204" y="87"/>
                      <a:pt x="221" y="71"/>
                      <a:pt x="220" y="48"/>
                    </a:cubicBezTo>
                    <a:lnTo>
                      <a:pt x="220" y="48"/>
                    </a:lnTo>
                    <a:cubicBezTo>
                      <a:pt x="219" y="37"/>
                      <a:pt x="215" y="24"/>
                      <a:pt x="204" y="21"/>
                    </a:cubicBezTo>
                    <a:lnTo>
                      <a:pt x="204" y="21"/>
                    </a:lnTo>
                    <a:cubicBezTo>
                      <a:pt x="204" y="21"/>
                      <a:pt x="202" y="21"/>
                      <a:pt x="201" y="21"/>
                    </a:cubicBezTo>
                    <a:close/>
                    <a:moveTo>
                      <a:pt x="40" y="261"/>
                    </a:moveTo>
                    <a:lnTo>
                      <a:pt x="40" y="261"/>
                    </a:lnTo>
                    <a:cubicBezTo>
                      <a:pt x="36" y="261"/>
                      <a:pt x="32" y="261"/>
                      <a:pt x="28" y="260"/>
                    </a:cubicBezTo>
                    <a:lnTo>
                      <a:pt x="28" y="260"/>
                    </a:lnTo>
                    <a:cubicBezTo>
                      <a:pt x="19" y="256"/>
                      <a:pt x="13" y="249"/>
                      <a:pt x="8" y="240"/>
                    </a:cubicBezTo>
                    <a:lnTo>
                      <a:pt x="8" y="240"/>
                    </a:lnTo>
                    <a:cubicBezTo>
                      <a:pt x="0" y="219"/>
                      <a:pt x="28" y="199"/>
                      <a:pt x="60" y="176"/>
                    </a:cubicBezTo>
                    <a:lnTo>
                      <a:pt x="60" y="176"/>
                    </a:lnTo>
                    <a:cubicBezTo>
                      <a:pt x="79" y="163"/>
                      <a:pt x="97" y="148"/>
                      <a:pt x="103" y="138"/>
                    </a:cubicBezTo>
                    <a:lnTo>
                      <a:pt x="103" y="138"/>
                    </a:lnTo>
                    <a:cubicBezTo>
                      <a:pt x="108" y="132"/>
                      <a:pt x="111" y="119"/>
                      <a:pt x="114" y="106"/>
                    </a:cubicBezTo>
                    <a:lnTo>
                      <a:pt x="114" y="106"/>
                    </a:lnTo>
                    <a:cubicBezTo>
                      <a:pt x="119" y="93"/>
                      <a:pt x="123" y="76"/>
                      <a:pt x="130" y="63"/>
                    </a:cubicBezTo>
                    <a:lnTo>
                      <a:pt x="130" y="63"/>
                    </a:lnTo>
                    <a:cubicBezTo>
                      <a:pt x="147" y="26"/>
                      <a:pt x="181" y="0"/>
                      <a:pt x="208" y="4"/>
                    </a:cubicBezTo>
                    <a:lnTo>
                      <a:pt x="208" y="4"/>
                    </a:lnTo>
                    <a:cubicBezTo>
                      <a:pt x="217" y="7"/>
                      <a:pt x="234" y="15"/>
                      <a:pt x="237" y="47"/>
                    </a:cubicBezTo>
                    <a:lnTo>
                      <a:pt x="237" y="47"/>
                    </a:lnTo>
                    <a:cubicBezTo>
                      <a:pt x="240" y="79"/>
                      <a:pt x="216" y="99"/>
                      <a:pt x="201" y="111"/>
                    </a:cubicBezTo>
                    <a:lnTo>
                      <a:pt x="201" y="111"/>
                    </a:lnTo>
                    <a:cubicBezTo>
                      <a:pt x="196" y="116"/>
                      <a:pt x="188" y="123"/>
                      <a:pt x="188" y="124"/>
                    </a:cubicBezTo>
                    <a:lnTo>
                      <a:pt x="188" y="124"/>
                    </a:lnTo>
                    <a:cubicBezTo>
                      <a:pt x="187" y="127"/>
                      <a:pt x="187" y="129"/>
                      <a:pt x="187" y="132"/>
                    </a:cubicBezTo>
                    <a:lnTo>
                      <a:pt x="187" y="132"/>
                    </a:lnTo>
                    <a:cubicBezTo>
                      <a:pt x="186" y="150"/>
                      <a:pt x="184" y="182"/>
                      <a:pt x="154" y="203"/>
                    </a:cubicBezTo>
                    <a:lnTo>
                      <a:pt x="154" y="203"/>
                    </a:lnTo>
                    <a:cubicBezTo>
                      <a:pt x="102" y="239"/>
                      <a:pt x="66" y="261"/>
                      <a:pt x="40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44">
                <a:extLst>
                  <a:ext uri="{FF2B5EF4-FFF2-40B4-BE49-F238E27FC236}">
                    <a16:creationId xmlns:a16="http://schemas.microsoft.com/office/drawing/2014/main" id="{270EC072-1217-4325-86AB-6F19D6747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5526" y="8625972"/>
                <a:ext cx="690706" cy="521952"/>
              </a:xfrm>
              <a:custGeom>
                <a:avLst/>
                <a:gdLst>
                  <a:gd name="T0" fmla="*/ 545 w 776"/>
                  <a:gd name="T1" fmla="*/ 48 h 587"/>
                  <a:gd name="T2" fmla="*/ 336 w 776"/>
                  <a:gd name="T3" fmla="*/ 410 h 587"/>
                  <a:gd name="T4" fmla="*/ 478 w 776"/>
                  <a:gd name="T5" fmla="*/ 488 h 587"/>
                  <a:gd name="T6" fmla="*/ 615 w 776"/>
                  <a:gd name="T7" fmla="*/ 567 h 587"/>
                  <a:gd name="T8" fmla="*/ 679 w 776"/>
                  <a:gd name="T9" fmla="*/ 494 h 587"/>
                  <a:gd name="T10" fmla="*/ 687 w 776"/>
                  <a:gd name="T11" fmla="*/ 467 h 587"/>
                  <a:gd name="T12" fmla="*/ 734 w 776"/>
                  <a:gd name="T13" fmla="*/ 380 h 587"/>
                  <a:gd name="T14" fmla="*/ 695 w 776"/>
                  <a:gd name="T15" fmla="*/ 213 h 587"/>
                  <a:gd name="T16" fmla="*/ 629 w 776"/>
                  <a:gd name="T17" fmla="*/ 120 h 587"/>
                  <a:gd name="T18" fmla="*/ 628 w 776"/>
                  <a:gd name="T19" fmla="*/ 88 h 587"/>
                  <a:gd name="T20" fmla="*/ 616 w 776"/>
                  <a:gd name="T21" fmla="*/ 30 h 587"/>
                  <a:gd name="T22" fmla="*/ 575 w 776"/>
                  <a:gd name="T23" fmla="*/ 24 h 587"/>
                  <a:gd name="T24" fmla="*/ 554 w 776"/>
                  <a:gd name="T25" fmla="*/ 50 h 587"/>
                  <a:gd name="T26" fmla="*/ 552 w 776"/>
                  <a:gd name="T27" fmla="*/ 59 h 587"/>
                  <a:gd name="T28" fmla="*/ 497 w 776"/>
                  <a:gd name="T29" fmla="*/ 125 h 587"/>
                  <a:gd name="T30" fmla="*/ 436 w 776"/>
                  <a:gd name="T31" fmla="*/ 60 h 587"/>
                  <a:gd name="T32" fmla="*/ 425 w 776"/>
                  <a:gd name="T33" fmla="*/ 34 h 587"/>
                  <a:gd name="T34" fmla="*/ 362 w 776"/>
                  <a:gd name="T35" fmla="*/ 28 h 587"/>
                  <a:gd name="T36" fmla="*/ 293 w 776"/>
                  <a:gd name="T37" fmla="*/ 94 h 587"/>
                  <a:gd name="T38" fmla="*/ 206 w 776"/>
                  <a:gd name="T39" fmla="*/ 132 h 587"/>
                  <a:gd name="T40" fmla="*/ 45 w 776"/>
                  <a:gd name="T41" fmla="*/ 204 h 587"/>
                  <a:gd name="T42" fmla="*/ 44 w 776"/>
                  <a:gd name="T43" fmla="*/ 304 h 587"/>
                  <a:gd name="T44" fmla="*/ 51 w 776"/>
                  <a:gd name="T45" fmla="*/ 338 h 587"/>
                  <a:gd name="T46" fmla="*/ 55 w 776"/>
                  <a:gd name="T47" fmla="*/ 419 h 587"/>
                  <a:gd name="T48" fmla="*/ 105 w 776"/>
                  <a:gd name="T49" fmla="*/ 450 h 587"/>
                  <a:gd name="T50" fmla="*/ 208 w 776"/>
                  <a:gd name="T51" fmla="*/ 433 h 587"/>
                  <a:gd name="T52" fmla="*/ 595 w 776"/>
                  <a:gd name="T53" fmla="*/ 586 h 587"/>
                  <a:gd name="T54" fmla="*/ 463 w 776"/>
                  <a:gd name="T55" fmla="*/ 497 h 587"/>
                  <a:gd name="T56" fmla="*/ 212 w 776"/>
                  <a:gd name="T57" fmla="*/ 450 h 587"/>
                  <a:gd name="T58" fmla="*/ 101 w 776"/>
                  <a:gd name="T59" fmla="*/ 467 h 587"/>
                  <a:gd name="T60" fmla="*/ 39 w 776"/>
                  <a:gd name="T61" fmla="*/ 429 h 587"/>
                  <a:gd name="T62" fmla="*/ 35 w 776"/>
                  <a:gd name="T63" fmla="*/ 333 h 587"/>
                  <a:gd name="T64" fmla="*/ 28 w 776"/>
                  <a:gd name="T65" fmla="*/ 310 h 587"/>
                  <a:gd name="T66" fmla="*/ 32 w 776"/>
                  <a:gd name="T67" fmla="*/ 194 h 587"/>
                  <a:gd name="T68" fmla="*/ 202 w 776"/>
                  <a:gd name="T69" fmla="*/ 116 h 587"/>
                  <a:gd name="T70" fmla="*/ 276 w 776"/>
                  <a:gd name="T71" fmla="*/ 90 h 587"/>
                  <a:gd name="T72" fmla="*/ 360 w 776"/>
                  <a:gd name="T73" fmla="*/ 11 h 587"/>
                  <a:gd name="T74" fmla="*/ 437 w 776"/>
                  <a:gd name="T75" fmla="*/ 21 h 587"/>
                  <a:gd name="T76" fmla="*/ 453 w 776"/>
                  <a:gd name="T77" fmla="*/ 60 h 587"/>
                  <a:gd name="T78" fmla="*/ 497 w 776"/>
                  <a:gd name="T79" fmla="*/ 107 h 587"/>
                  <a:gd name="T80" fmla="*/ 535 w 776"/>
                  <a:gd name="T81" fmla="*/ 58 h 587"/>
                  <a:gd name="T82" fmla="*/ 537 w 776"/>
                  <a:gd name="T83" fmla="*/ 47 h 587"/>
                  <a:gd name="T84" fmla="*/ 568 w 776"/>
                  <a:gd name="T85" fmla="*/ 8 h 587"/>
                  <a:gd name="T86" fmla="*/ 627 w 776"/>
                  <a:gd name="T87" fmla="*/ 17 h 587"/>
                  <a:gd name="T88" fmla="*/ 645 w 776"/>
                  <a:gd name="T89" fmla="*/ 88 h 587"/>
                  <a:gd name="T90" fmla="*/ 645 w 776"/>
                  <a:gd name="T91" fmla="*/ 117 h 587"/>
                  <a:gd name="T92" fmla="*/ 707 w 776"/>
                  <a:gd name="T93" fmla="*/ 201 h 587"/>
                  <a:gd name="T94" fmla="*/ 751 w 776"/>
                  <a:gd name="T95" fmla="*/ 386 h 587"/>
                  <a:gd name="T96" fmla="*/ 700 w 776"/>
                  <a:gd name="T97" fmla="*/ 479 h 587"/>
                  <a:gd name="T98" fmla="*/ 696 w 776"/>
                  <a:gd name="T99" fmla="*/ 496 h 587"/>
                  <a:gd name="T100" fmla="*/ 617 w 776"/>
                  <a:gd name="T101" fmla="*/ 584 h 587"/>
                  <a:gd name="T102" fmla="*/ 595 w 776"/>
                  <a:gd name="T103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6" h="587">
                    <a:moveTo>
                      <a:pt x="545" y="48"/>
                    </a:moveTo>
                    <a:lnTo>
                      <a:pt x="545" y="48"/>
                    </a:lnTo>
                    <a:close/>
                    <a:moveTo>
                      <a:pt x="336" y="410"/>
                    </a:moveTo>
                    <a:lnTo>
                      <a:pt x="336" y="410"/>
                    </a:lnTo>
                    <a:cubicBezTo>
                      <a:pt x="388" y="410"/>
                      <a:pt x="438" y="428"/>
                      <a:pt x="478" y="488"/>
                    </a:cubicBezTo>
                    <a:lnTo>
                      <a:pt x="478" y="488"/>
                    </a:lnTo>
                    <a:cubicBezTo>
                      <a:pt x="530" y="568"/>
                      <a:pt x="579" y="572"/>
                      <a:pt x="615" y="567"/>
                    </a:cubicBezTo>
                    <a:lnTo>
                      <a:pt x="615" y="567"/>
                    </a:lnTo>
                    <a:cubicBezTo>
                      <a:pt x="670" y="560"/>
                      <a:pt x="675" y="522"/>
                      <a:pt x="679" y="494"/>
                    </a:cubicBezTo>
                    <a:lnTo>
                      <a:pt x="679" y="494"/>
                    </a:lnTo>
                    <a:cubicBezTo>
                      <a:pt x="681" y="482"/>
                      <a:pt x="681" y="472"/>
                      <a:pt x="687" y="467"/>
                    </a:cubicBezTo>
                    <a:lnTo>
                      <a:pt x="687" y="467"/>
                    </a:lnTo>
                    <a:cubicBezTo>
                      <a:pt x="687" y="467"/>
                      <a:pt x="718" y="430"/>
                      <a:pt x="734" y="380"/>
                    </a:cubicBezTo>
                    <a:lnTo>
                      <a:pt x="734" y="380"/>
                    </a:lnTo>
                    <a:cubicBezTo>
                      <a:pt x="756" y="314"/>
                      <a:pt x="743" y="258"/>
                      <a:pt x="695" y="213"/>
                    </a:cubicBezTo>
                    <a:lnTo>
                      <a:pt x="695" y="213"/>
                    </a:lnTo>
                    <a:cubicBezTo>
                      <a:pt x="657" y="177"/>
                      <a:pt x="632" y="134"/>
                      <a:pt x="629" y="120"/>
                    </a:cubicBezTo>
                    <a:lnTo>
                      <a:pt x="629" y="120"/>
                    </a:lnTo>
                    <a:cubicBezTo>
                      <a:pt x="627" y="111"/>
                      <a:pt x="628" y="100"/>
                      <a:pt x="628" y="88"/>
                    </a:cubicBezTo>
                    <a:lnTo>
                      <a:pt x="628" y="88"/>
                    </a:lnTo>
                    <a:cubicBezTo>
                      <a:pt x="628" y="66"/>
                      <a:pt x="629" y="40"/>
                      <a:pt x="616" y="30"/>
                    </a:cubicBezTo>
                    <a:lnTo>
                      <a:pt x="616" y="30"/>
                    </a:lnTo>
                    <a:cubicBezTo>
                      <a:pt x="605" y="22"/>
                      <a:pt x="587" y="19"/>
                      <a:pt x="575" y="24"/>
                    </a:cubicBezTo>
                    <a:lnTo>
                      <a:pt x="575" y="24"/>
                    </a:lnTo>
                    <a:cubicBezTo>
                      <a:pt x="566" y="27"/>
                      <a:pt x="556" y="35"/>
                      <a:pt x="554" y="50"/>
                    </a:cubicBezTo>
                    <a:lnTo>
                      <a:pt x="554" y="50"/>
                    </a:lnTo>
                    <a:cubicBezTo>
                      <a:pt x="553" y="52"/>
                      <a:pt x="553" y="56"/>
                      <a:pt x="552" y="59"/>
                    </a:cubicBezTo>
                    <a:lnTo>
                      <a:pt x="552" y="59"/>
                    </a:lnTo>
                    <a:cubicBezTo>
                      <a:pt x="550" y="81"/>
                      <a:pt x="544" y="128"/>
                      <a:pt x="497" y="125"/>
                    </a:cubicBezTo>
                    <a:lnTo>
                      <a:pt x="497" y="125"/>
                    </a:lnTo>
                    <a:cubicBezTo>
                      <a:pt x="455" y="123"/>
                      <a:pt x="436" y="101"/>
                      <a:pt x="436" y="60"/>
                    </a:cubicBezTo>
                    <a:lnTo>
                      <a:pt x="436" y="60"/>
                    </a:lnTo>
                    <a:cubicBezTo>
                      <a:pt x="436" y="48"/>
                      <a:pt x="432" y="39"/>
                      <a:pt x="425" y="34"/>
                    </a:cubicBezTo>
                    <a:lnTo>
                      <a:pt x="425" y="34"/>
                    </a:lnTo>
                    <a:cubicBezTo>
                      <a:pt x="412" y="22"/>
                      <a:pt x="386" y="24"/>
                      <a:pt x="362" y="28"/>
                    </a:cubicBezTo>
                    <a:lnTo>
                      <a:pt x="362" y="28"/>
                    </a:lnTo>
                    <a:cubicBezTo>
                      <a:pt x="327" y="32"/>
                      <a:pt x="309" y="35"/>
                      <a:pt x="293" y="94"/>
                    </a:cubicBezTo>
                    <a:lnTo>
                      <a:pt x="293" y="94"/>
                    </a:lnTo>
                    <a:cubicBezTo>
                      <a:pt x="287" y="113"/>
                      <a:pt x="255" y="121"/>
                      <a:pt x="206" y="132"/>
                    </a:cubicBezTo>
                    <a:lnTo>
                      <a:pt x="206" y="132"/>
                    </a:lnTo>
                    <a:cubicBezTo>
                      <a:pt x="147" y="147"/>
                      <a:pt x="74" y="165"/>
                      <a:pt x="45" y="204"/>
                    </a:cubicBezTo>
                    <a:lnTo>
                      <a:pt x="45" y="204"/>
                    </a:lnTo>
                    <a:cubicBezTo>
                      <a:pt x="20" y="238"/>
                      <a:pt x="34" y="277"/>
                      <a:pt x="44" y="304"/>
                    </a:cubicBezTo>
                    <a:lnTo>
                      <a:pt x="44" y="304"/>
                    </a:lnTo>
                    <a:cubicBezTo>
                      <a:pt x="50" y="319"/>
                      <a:pt x="54" y="330"/>
                      <a:pt x="51" y="338"/>
                    </a:cubicBezTo>
                    <a:lnTo>
                      <a:pt x="51" y="338"/>
                    </a:lnTo>
                    <a:cubicBezTo>
                      <a:pt x="50" y="344"/>
                      <a:pt x="36" y="388"/>
                      <a:pt x="55" y="419"/>
                    </a:cubicBezTo>
                    <a:lnTo>
                      <a:pt x="55" y="419"/>
                    </a:lnTo>
                    <a:cubicBezTo>
                      <a:pt x="64" y="435"/>
                      <a:pt x="80" y="446"/>
                      <a:pt x="105" y="450"/>
                    </a:cubicBezTo>
                    <a:lnTo>
                      <a:pt x="105" y="450"/>
                    </a:lnTo>
                    <a:cubicBezTo>
                      <a:pt x="130" y="455"/>
                      <a:pt x="168" y="445"/>
                      <a:pt x="208" y="433"/>
                    </a:cubicBezTo>
                    <a:lnTo>
                      <a:pt x="208" y="433"/>
                    </a:lnTo>
                    <a:cubicBezTo>
                      <a:pt x="247" y="422"/>
                      <a:pt x="292" y="410"/>
                      <a:pt x="336" y="410"/>
                    </a:cubicBezTo>
                    <a:close/>
                    <a:moveTo>
                      <a:pt x="595" y="586"/>
                    </a:moveTo>
                    <a:lnTo>
                      <a:pt x="595" y="586"/>
                    </a:lnTo>
                    <a:cubicBezTo>
                      <a:pt x="559" y="586"/>
                      <a:pt x="511" y="571"/>
                      <a:pt x="463" y="497"/>
                    </a:cubicBezTo>
                    <a:lnTo>
                      <a:pt x="463" y="497"/>
                    </a:lnTo>
                    <a:cubicBezTo>
                      <a:pt x="398" y="399"/>
                      <a:pt x="300" y="426"/>
                      <a:pt x="212" y="450"/>
                    </a:cubicBezTo>
                    <a:lnTo>
                      <a:pt x="212" y="450"/>
                    </a:lnTo>
                    <a:cubicBezTo>
                      <a:pt x="170" y="462"/>
                      <a:pt x="131" y="473"/>
                      <a:pt x="101" y="467"/>
                    </a:cubicBezTo>
                    <a:lnTo>
                      <a:pt x="101" y="467"/>
                    </a:lnTo>
                    <a:cubicBezTo>
                      <a:pt x="73" y="462"/>
                      <a:pt x="51" y="449"/>
                      <a:pt x="39" y="429"/>
                    </a:cubicBezTo>
                    <a:lnTo>
                      <a:pt x="39" y="429"/>
                    </a:lnTo>
                    <a:cubicBezTo>
                      <a:pt x="17" y="391"/>
                      <a:pt x="32" y="343"/>
                      <a:pt x="35" y="333"/>
                    </a:cubicBezTo>
                    <a:lnTo>
                      <a:pt x="35" y="333"/>
                    </a:lnTo>
                    <a:cubicBezTo>
                      <a:pt x="36" y="330"/>
                      <a:pt x="31" y="319"/>
                      <a:pt x="28" y="310"/>
                    </a:cubicBezTo>
                    <a:lnTo>
                      <a:pt x="28" y="310"/>
                    </a:lnTo>
                    <a:cubicBezTo>
                      <a:pt x="17" y="281"/>
                      <a:pt x="0" y="236"/>
                      <a:pt x="32" y="194"/>
                    </a:cubicBezTo>
                    <a:lnTo>
                      <a:pt x="32" y="194"/>
                    </a:lnTo>
                    <a:cubicBezTo>
                      <a:pt x="64" y="149"/>
                      <a:pt x="141" y="130"/>
                      <a:pt x="202" y="116"/>
                    </a:cubicBezTo>
                    <a:lnTo>
                      <a:pt x="202" y="116"/>
                    </a:lnTo>
                    <a:cubicBezTo>
                      <a:pt x="233" y="108"/>
                      <a:pt x="274" y="99"/>
                      <a:pt x="276" y="90"/>
                    </a:cubicBezTo>
                    <a:lnTo>
                      <a:pt x="276" y="90"/>
                    </a:lnTo>
                    <a:cubicBezTo>
                      <a:pt x="294" y="22"/>
                      <a:pt x="319" y="16"/>
                      <a:pt x="360" y="11"/>
                    </a:cubicBezTo>
                    <a:lnTo>
                      <a:pt x="360" y="11"/>
                    </a:lnTo>
                    <a:cubicBezTo>
                      <a:pt x="389" y="6"/>
                      <a:pt x="418" y="5"/>
                      <a:pt x="437" y="21"/>
                    </a:cubicBezTo>
                    <a:lnTo>
                      <a:pt x="437" y="21"/>
                    </a:lnTo>
                    <a:cubicBezTo>
                      <a:pt x="448" y="29"/>
                      <a:pt x="453" y="43"/>
                      <a:pt x="453" y="60"/>
                    </a:cubicBezTo>
                    <a:lnTo>
                      <a:pt x="453" y="60"/>
                    </a:lnTo>
                    <a:cubicBezTo>
                      <a:pt x="453" y="92"/>
                      <a:pt x="466" y="106"/>
                      <a:pt x="497" y="107"/>
                    </a:cubicBezTo>
                    <a:lnTo>
                      <a:pt x="497" y="107"/>
                    </a:lnTo>
                    <a:cubicBezTo>
                      <a:pt x="526" y="109"/>
                      <a:pt x="532" y="86"/>
                      <a:pt x="535" y="58"/>
                    </a:cubicBezTo>
                    <a:lnTo>
                      <a:pt x="535" y="58"/>
                    </a:lnTo>
                    <a:cubicBezTo>
                      <a:pt x="536" y="54"/>
                      <a:pt x="536" y="50"/>
                      <a:pt x="537" y="47"/>
                    </a:cubicBezTo>
                    <a:lnTo>
                      <a:pt x="537" y="47"/>
                    </a:lnTo>
                    <a:cubicBezTo>
                      <a:pt x="540" y="28"/>
                      <a:pt x="551" y="15"/>
                      <a:pt x="568" y="8"/>
                    </a:cubicBezTo>
                    <a:lnTo>
                      <a:pt x="568" y="8"/>
                    </a:lnTo>
                    <a:cubicBezTo>
                      <a:pt x="586" y="0"/>
                      <a:pt x="609" y="4"/>
                      <a:pt x="627" y="17"/>
                    </a:cubicBezTo>
                    <a:lnTo>
                      <a:pt x="627" y="17"/>
                    </a:lnTo>
                    <a:cubicBezTo>
                      <a:pt x="647" y="31"/>
                      <a:pt x="645" y="62"/>
                      <a:pt x="645" y="88"/>
                    </a:cubicBezTo>
                    <a:lnTo>
                      <a:pt x="645" y="88"/>
                    </a:lnTo>
                    <a:cubicBezTo>
                      <a:pt x="645" y="100"/>
                      <a:pt x="645" y="110"/>
                      <a:pt x="645" y="117"/>
                    </a:cubicBezTo>
                    <a:lnTo>
                      <a:pt x="645" y="117"/>
                    </a:lnTo>
                    <a:cubicBezTo>
                      <a:pt x="647" y="124"/>
                      <a:pt x="668" y="165"/>
                      <a:pt x="707" y="201"/>
                    </a:cubicBezTo>
                    <a:lnTo>
                      <a:pt x="707" y="201"/>
                    </a:lnTo>
                    <a:cubicBezTo>
                      <a:pt x="759" y="250"/>
                      <a:pt x="775" y="314"/>
                      <a:pt x="751" y="386"/>
                    </a:cubicBezTo>
                    <a:lnTo>
                      <a:pt x="751" y="386"/>
                    </a:lnTo>
                    <a:cubicBezTo>
                      <a:pt x="734" y="439"/>
                      <a:pt x="701" y="477"/>
                      <a:pt x="700" y="479"/>
                    </a:cubicBezTo>
                    <a:lnTo>
                      <a:pt x="700" y="479"/>
                    </a:lnTo>
                    <a:cubicBezTo>
                      <a:pt x="698" y="481"/>
                      <a:pt x="697" y="489"/>
                      <a:pt x="696" y="496"/>
                    </a:cubicBezTo>
                    <a:lnTo>
                      <a:pt x="696" y="496"/>
                    </a:lnTo>
                    <a:cubicBezTo>
                      <a:pt x="693" y="524"/>
                      <a:pt x="686" y="575"/>
                      <a:pt x="617" y="584"/>
                    </a:cubicBezTo>
                    <a:lnTo>
                      <a:pt x="617" y="584"/>
                    </a:lnTo>
                    <a:cubicBezTo>
                      <a:pt x="610" y="585"/>
                      <a:pt x="603" y="586"/>
                      <a:pt x="595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45">
                <a:extLst>
                  <a:ext uri="{FF2B5EF4-FFF2-40B4-BE49-F238E27FC236}">
                    <a16:creationId xmlns:a16="http://schemas.microsoft.com/office/drawing/2014/main" id="{B432B402-EAA5-4657-8167-29E989C576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0894" y="7527122"/>
                <a:ext cx="388523" cy="15698"/>
              </a:xfrm>
              <a:custGeom>
                <a:avLst/>
                <a:gdLst>
                  <a:gd name="T0" fmla="*/ 428 w 438"/>
                  <a:gd name="T1" fmla="*/ 18 h 19"/>
                  <a:gd name="T2" fmla="*/ 10 w 438"/>
                  <a:gd name="T3" fmla="*/ 18 h 19"/>
                  <a:gd name="T4" fmla="*/ 10 w 438"/>
                  <a:gd name="T5" fmla="*/ 18 h 19"/>
                  <a:gd name="T6" fmla="*/ 0 w 438"/>
                  <a:gd name="T7" fmla="*/ 9 h 19"/>
                  <a:gd name="T8" fmla="*/ 0 w 438"/>
                  <a:gd name="T9" fmla="*/ 9 h 19"/>
                  <a:gd name="T10" fmla="*/ 10 w 438"/>
                  <a:gd name="T11" fmla="*/ 0 h 19"/>
                  <a:gd name="T12" fmla="*/ 428 w 438"/>
                  <a:gd name="T13" fmla="*/ 0 h 19"/>
                  <a:gd name="T14" fmla="*/ 428 w 438"/>
                  <a:gd name="T15" fmla="*/ 0 h 19"/>
                  <a:gd name="T16" fmla="*/ 437 w 438"/>
                  <a:gd name="T17" fmla="*/ 9 h 19"/>
                  <a:gd name="T18" fmla="*/ 437 w 438"/>
                  <a:gd name="T19" fmla="*/ 9 h 19"/>
                  <a:gd name="T20" fmla="*/ 428 w 43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8" h="19">
                    <a:moveTo>
                      <a:pt x="428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434" y="0"/>
                      <a:pt x="437" y="4"/>
                      <a:pt x="437" y="9"/>
                    </a:cubicBezTo>
                    <a:lnTo>
                      <a:pt x="437" y="9"/>
                    </a:lnTo>
                    <a:cubicBezTo>
                      <a:pt x="437" y="13"/>
                      <a:pt x="434" y="18"/>
                      <a:pt x="428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46">
                <a:extLst>
                  <a:ext uri="{FF2B5EF4-FFF2-40B4-BE49-F238E27FC236}">
                    <a16:creationId xmlns:a16="http://schemas.microsoft.com/office/drawing/2014/main" id="{C5547494-3DCE-4110-A512-6998C9754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6772" y="7527122"/>
                <a:ext cx="388521" cy="15698"/>
              </a:xfrm>
              <a:custGeom>
                <a:avLst/>
                <a:gdLst>
                  <a:gd name="T0" fmla="*/ 428 w 438"/>
                  <a:gd name="T1" fmla="*/ 18 h 19"/>
                  <a:gd name="T2" fmla="*/ 8 w 438"/>
                  <a:gd name="T3" fmla="*/ 18 h 19"/>
                  <a:gd name="T4" fmla="*/ 8 w 438"/>
                  <a:gd name="T5" fmla="*/ 18 h 19"/>
                  <a:gd name="T6" fmla="*/ 0 w 438"/>
                  <a:gd name="T7" fmla="*/ 9 h 19"/>
                  <a:gd name="T8" fmla="*/ 0 w 438"/>
                  <a:gd name="T9" fmla="*/ 9 h 19"/>
                  <a:gd name="T10" fmla="*/ 8 w 438"/>
                  <a:gd name="T11" fmla="*/ 0 h 19"/>
                  <a:gd name="T12" fmla="*/ 428 w 438"/>
                  <a:gd name="T13" fmla="*/ 0 h 19"/>
                  <a:gd name="T14" fmla="*/ 428 w 438"/>
                  <a:gd name="T15" fmla="*/ 0 h 19"/>
                  <a:gd name="T16" fmla="*/ 437 w 438"/>
                  <a:gd name="T17" fmla="*/ 9 h 19"/>
                  <a:gd name="T18" fmla="*/ 437 w 438"/>
                  <a:gd name="T19" fmla="*/ 9 h 19"/>
                  <a:gd name="T20" fmla="*/ 428 w 43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8" h="19">
                    <a:moveTo>
                      <a:pt x="428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3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433" y="0"/>
                      <a:pt x="437" y="4"/>
                      <a:pt x="437" y="9"/>
                    </a:cubicBezTo>
                    <a:lnTo>
                      <a:pt x="437" y="9"/>
                    </a:lnTo>
                    <a:cubicBezTo>
                      <a:pt x="437" y="13"/>
                      <a:pt x="433" y="18"/>
                      <a:pt x="428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47">
                <a:extLst>
                  <a:ext uri="{FF2B5EF4-FFF2-40B4-BE49-F238E27FC236}">
                    <a16:creationId xmlns:a16="http://schemas.microsoft.com/office/drawing/2014/main" id="{775BD966-5AD4-49BE-8415-7B57E6C49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7528" y="6620569"/>
                <a:ext cx="2319359" cy="3080705"/>
              </a:xfrm>
              <a:custGeom>
                <a:avLst/>
                <a:gdLst>
                  <a:gd name="T0" fmla="*/ 2607 w 2608"/>
                  <a:gd name="T1" fmla="*/ 3461 h 3462"/>
                  <a:gd name="T2" fmla="*/ 0 w 2608"/>
                  <a:gd name="T3" fmla="*/ 3461 h 3462"/>
                  <a:gd name="T4" fmla="*/ 0 w 2608"/>
                  <a:gd name="T5" fmla="*/ 0 h 3462"/>
                  <a:gd name="T6" fmla="*/ 2607 w 2608"/>
                  <a:gd name="T7" fmla="*/ 0 h 3462"/>
                  <a:gd name="T8" fmla="*/ 2607 w 2608"/>
                  <a:gd name="T9" fmla="*/ 3461 h 3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08" h="3462">
                    <a:moveTo>
                      <a:pt x="2607" y="3461"/>
                    </a:moveTo>
                    <a:lnTo>
                      <a:pt x="0" y="3461"/>
                    </a:lnTo>
                    <a:lnTo>
                      <a:pt x="0" y="0"/>
                    </a:lnTo>
                    <a:lnTo>
                      <a:pt x="2607" y="0"/>
                    </a:lnTo>
                    <a:lnTo>
                      <a:pt x="2607" y="34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48">
                <a:extLst>
                  <a:ext uri="{FF2B5EF4-FFF2-40B4-BE49-F238E27FC236}">
                    <a16:creationId xmlns:a16="http://schemas.microsoft.com/office/drawing/2014/main" id="{8DD4D71D-D2F9-4757-AA75-3B9B5B58E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9679" y="6612720"/>
                <a:ext cx="2335057" cy="3096403"/>
              </a:xfrm>
              <a:custGeom>
                <a:avLst/>
                <a:gdLst>
                  <a:gd name="T0" fmla="*/ 17 w 2625"/>
                  <a:gd name="T1" fmla="*/ 3461 h 3479"/>
                  <a:gd name="T2" fmla="*/ 2607 w 2625"/>
                  <a:gd name="T3" fmla="*/ 3461 h 3479"/>
                  <a:gd name="T4" fmla="*/ 2607 w 2625"/>
                  <a:gd name="T5" fmla="*/ 17 h 3479"/>
                  <a:gd name="T6" fmla="*/ 17 w 2625"/>
                  <a:gd name="T7" fmla="*/ 17 h 3479"/>
                  <a:gd name="T8" fmla="*/ 17 w 2625"/>
                  <a:gd name="T9" fmla="*/ 3461 h 3479"/>
                  <a:gd name="T10" fmla="*/ 2615 w 2625"/>
                  <a:gd name="T11" fmla="*/ 3478 h 3479"/>
                  <a:gd name="T12" fmla="*/ 8 w 2625"/>
                  <a:gd name="T13" fmla="*/ 3478 h 3479"/>
                  <a:gd name="T14" fmla="*/ 8 w 2625"/>
                  <a:gd name="T15" fmla="*/ 3478 h 3479"/>
                  <a:gd name="T16" fmla="*/ 0 w 2625"/>
                  <a:gd name="T17" fmla="*/ 3470 h 3479"/>
                  <a:gd name="T18" fmla="*/ 0 w 2625"/>
                  <a:gd name="T19" fmla="*/ 9 h 3479"/>
                  <a:gd name="T20" fmla="*/ 0 w 2625"/>
                  <a:gd name="T21" fmla="*/ 9 h 3479"/>
                  <a:gd name="T22" fmla="*/ 8 w 2625"/>
                  <a:gd name="T23" fmla="*/ 0 h 3479"/>
                  <a:gd name="T24" fmla="*/ 2615 w 2625"/>
                  <a:gd name="T25" fmla="*/ 0 h 3479"/>
                  <a:gd name="T26" fmla="*/ 2615 w 2625"/>
                  <a:gd name="T27" fmla="*/ 0 h 3479"/>
                  <a:gd name="T28" fmla="*/ 2624 w 2625"/>
                  <a:gd name="T29" fmla="*/ 9 h 3479"/>
                  <a:gd name="T30" fmla="*/ 2624 w 2625"/>
                  <a:gd name="T31" fmla="*/ 3470 h 3479"/>
                  <a:gd name="T32" fmla="*/ 2624 w 2625"/>
                  <a:gd name="T33" fmla="*/ 3470 h 3479"/>
                  <a:gd name="T34" fmla="*/ 2615 w 2625"/>
                  <a:gd name="T35" fmla="*/ 3478 h 3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5" h="3479">
                    <a:moveTo>
                      <a:pt x="17" y="3461"/>
                    </a:moveTo>
                    <a:lnTo>
                      <a:pt x="2607" y="3461"/>
                    </a:lnTo>
                    <a:lnTo>
                      <a:pt x="2607" y="17"/>
                    </a:lnTo>
                    <a:lnTo>
                      <a:pt x="17" y="17"/>
                    </a:lnTo>
                    <a:lnTo>
                      <a:pt x="17" y="3461"/>
                    </a:lnTo>
                    <a:close/>
                    <a:moveTo>
                      <a:pt x="2615" y="3478"/>
                    </a:moveTo>
                    <a:lnTo>
                      <a:pt x="8" y="3478"/>
                    </a:lnTo>
                    <a:lnTo>
                      <a:pt x="8" y="3478"/>
                    </a:lnTo>
                    <a:cubicBezTo>
                      <a:pt x="3" y="3478"/>
                      <a:pt x="0" y="3475"/>
                      <a:pt x="0" y="347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2615" y="0"/>
                    </a:lnTo>
                    <a:lnTo>
                      <a:pt x="2615" y="0"/>
                    </a:lnTo>
                    <a:cubicBezTo>
                      <a:pt x="2620" y="0"/>
                      <a:pt x="2624" y="5"/>
                      <a:pt x="2624" y="9"/>
                    </a:cubicBezTo>
                    <a:lnTo>
                      <a:pt x="2624" y="3470"/>
                    </a:lnTo>
                    <a:lnTo>
                      <a:pt x="2624" y="3470"/>
                    </a:lnTo>
                    <a:cubicBezTo>
                      <a:pt x="2624" y="3475"/>
                      <a:pt x="2620" y="3478"/>
                      <a:pt x="2615" y="34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49">
                <a:extLst>
                  <a:ext uri="{FF2B5EF4-FFF2-40B4-BE49-F238E27FC236}">
                    <a16:creationId xmlns:a16="http://schemas.microsoft.com/office/drawing/2014/main" id="{E8E7CE6B-895F-4BC7-9407-BD3183CF5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4161" y="9273507"/>
                <a:ext cx="149130" cy="153055"/>
              </a:xfrm>
              <a:custGeom>
                <a:avLst/>
                <a:gdLst>
                  <a:gd name="T0" fmla="*/ 85 w 169"/>
                  <a:gd name="T1" fmla="*/ 17 h 170"/>
                  <a:gd name="T2" fmla="*/ 85 w 169"/>
                  <a:gd name="T3" fmla="*/ 17 h 170"/>
                  <a:gd name="T4" fmla="*/ 18 w 169"/>
                  <a:gd name="T5" fmla="*/ 84 h 170"/>
                  <a:gd name="T6" fmla="*/ 18 w 169"/>
                  <a:gd name="T7" fmla="*/ 84 h 170"/>
                  <a:gd name="T8" fmla="*/ 85 w 169"/>
                  <a:gd name="T9" fmla="*/ 151 h 170"/>
                  <a:gd name="T10" fmla="*/ 85 w 169"/>
                  <a:gd name="T11" fmla="*/ 151 h 170"/>
                  <a:gd name="T12" fmla="*/ 151 w 169"/>
                  <a:gd name="T13" fmla="*/ 84 h 170"/>
                  <a:gd name="T14" fmla="*/ 151 w 169"/>
                  <a:gd name="T15" fmla="*/ 84 h 170"/>
                  <a:gd name="T16" fmla="*/ 85 w 169"/>
                  <a:gd name="T17" fmla="*/ 17 h 170"/>
                  <a:gd name="T18" fmla="*/ 85 w 169"/>
                  <a:gd name="T19" fmla="*/ 169 h 170"/>
                  <a:gd name="T20" fmla="*/ 85 w 169"/>
                  <a:gd name="T21" fmla="*/ 169 h 170"/>
                  <a:gd name="T22" fmla="*/ 0 w 169"/>
                  <a:gd name="T23" fmla="*/ 84 h 170"/>
                  <a:gd name="T24" fmla="*/ 0 w 169"/>
                  <a:gd name="T25" fmla="*/ 84 h 170"/>
                  <a:gd name="T26" fmla="*/ 85 w 169"/>
                  <a:gd name="T27" fmla="*/ 0 h 170"/>
                  <a:gd name="T28" fmla="*/ 85 w 169"/>
                  <a:gd name="T29" fmla="*/ 0 h 170"/>
                  <a:gd name="T30" fmla="*/ 168 w 169"/>
                  <a:gd name="T31" fmla="*/ 84 h 170"/>
                  <a:gd name="T32" fmla="*/ 168 w 169"/>
                  <a:gd name="T33" fmla="*/ 84 h 170"/>
                  <a:gd name="T34" fmla="*/ 85 w 169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9" h="170">
                    <a:moveTo>
                      <a:pt x="85" y="17"/>
                    </a:moveTo>
                    <a:lnTo>
                      <a:pt x="85" y="17"/>
                    </a:lnTo>
                    <a:cubicBezTo>
                      <a:pt x="48" y="17"/>
                      <a:pt x="18" y="47"/>
                      <a:pt x="18" y="84"/>
                    </a:cubicBezTo>
                    <a:lnTo>
                      <a:pt x="18" y="84"/>
                    </a:lnTo>
                    <a:cubicBezTo>
                      <a:pt x="18" y="121"/>
                      <a:pt x="48" y="151"/>
                      <a:pt x="85" y="151"/>
                    </a:cubicBezTo>
                    <a:lnTo>
                      <a:pt x="85" y="151"/>
                    </a:lnTo>
                    <a:cubicBezTo>
                      <a:pt x="121" y="151"/>
                      <a:pt x="151" y="121"/>
                      <a:pt x="151" y="84"/>
                    </a:cubicBezTo>
                    <a:lnTo>
                      <a:pt x="151" y="84"/>
                    </a:lnTo>
                    <a:cubicBezTo>
                      <a:pt x="151" y="47"/>
                      <a:pt x="121" y="17"/>
                      <a:pt x="85" y="17"/>
                    </a:cubicBezTo>
                    <a:close/>
                    <a:moveTo>
                      <a:pt x="85" y="169"/>
                    </a:moveTo>
                    <a:lnTo>
                      <a:pt x="85" y="169"/>
                    </a:lnTo>
                    <a:cubicBezTo>
                      <a:pt x="38" y="169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1" y="0"/>
                      <a:pt x="168" y="38"/>
                      <a:pt x="168" y="84"/>
                    </a:cubicBezTo>
                    <a:lnTo>
                      <a:pt x="168" y="84"/>
                    </a:lnTo>
                    <a:cubicBezTo>
                      <a:pt x="168" y="130"/>
                      <a:pt x="131" y="169"/>
                      <a:pt x="8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150">
                <a:extLst>
                  <a:ext uri="{FF2B5EF4-FFF2-40B4-BE49-F238E27FC236}">
                    <a16:creationId xmlns:a16="http://schemas.microsoft.com/office/drawing/2014/main" id="{A6AF3FDE-FCD7-480D-907F-BECF2E5F7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0680" y="9281356"/>
                <a:ext cx="133432" cy="133432"/>
              </a:xfrm>
              <a:custGeom>
                <a:avLst/>
                <a:gdLst>
                  <a:gd name="T0" fmla="*/ 151 w 152"/>
                  <a:gd name="T1" fmla="*/ 75 h 151"/>
                  <a:gd name="T2" fmla="*/ 151 w 152"/>
                  <a:gd name="T3" fmla="*/ 75 h 151"/>
                  <a:gd name="T4" fmla="*/ 76 w 152"/>
                  <a:gd name="T5" fmla="*/ 150 h 151"/>
                  <a:gd name="T6" fmla="*/ 76 w 152"/>
                  <a:gd name="T7" fmla="*/ 150 h 151"/>
                  <a:gd name="T8" fmla="*/ 0 w 152"/>
                  <a:gd name="T9" fmla="*/ 75 h 151"/>
                  <a:gd name="T10" fmla="*/ 0 w 152"/>
                  <a:gd name="T11" fmla="*/ 75 h 151"/>
                  <a:gd name="T12" fmla="*/ 76 w 152"/>
                  <a:gd name="T13" fmla="*/ 0 h 151"/>
                  <a:gd name="T14" fmla="*/ 76 w 152"/>
                  <a:gd name="T15" fmla="*/ 0 h 151"/>
                  <a:gd name="T16" fmla="*/ 151 w 152"/>
                  <a:gd name="T17" fmla="*/ 75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1">
                    <a:moveTo>
                      <a:pt x="151" y="75"/>
                    </a:moveTo>
                    <a:lnTo>
                      <a:pt x="151" y="75"/>
                    </a:lnTo>
                    <a:cubicBezTo>
                      <a:pt x="151" y="117"/>
                      <a:pt x="118" y="150"/>
                      <a:pt x="76" y="150"/>
                    </a:cubicBezTo>
                    <a:lnTo>
                      <a:pt x="76" y="150"/>
                    </a:lnTo>
                    <a:cubicBezTo>
                      <a:pt x="34" y="150"/>
                      <a:pt x="0" y="117"/>
                      <a:pt x="0" y="75"/>
                    </a:cubicBezTo>
                    <a:lnTo>
                      <a:pt x="0" y="75"/>
                    </a:lnTo>
                    <a:cubicBezTo>
                      <a:pt x="0" y="33"/>
                      <a:pt x="34" y="0"/>
                      <a:pt x="76" y="0"/>
                    </a:cubicBezTo>
                    <a:lnTo>
                      <a:pt x="76" y="0"/>
                    </a:lnTo>
                    <a:cubicBezTo>
                      <a:pt x="118" y="0"/>
                      <a:pt x="151" y="33"/>
                      <a:pt x="151" y="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51">
                <a:extLst>
                  <a:ext uri="{FF2B5EF4-FFF2-40B4-BE49-F238E27FC236}">
                    <a16:creationId xmlns:a16="http://schemas.microsoft.com/office/drawing/2014/main" id="{73E57C2E-B206-42B0-80DE-624689D4D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6757" y="9273507"/>
                <a:ext cx="153053" cy="153055"/>
              </a:xfrm>
              <a:custGeom>
                <a:avLst/>
                <a:gdLst>
                  <a:gd name="T0" fmla="*/ 84 w 170"/>
                  <a:gd name="T1" fmla="*/ 17 h 170"/>
                  <a:gd name="T2" fmla="*/ 84 w 170"/>
                  <a:gd name="T3" fmla="*/ 17 h 170"/>
                  <a:gd name="T4" fmla="*/ 17 w 170"/>
                  <a:gd name="T5" fmla="*/ 84 h 170"/>
                  <a:gd name="T6" fmla="*/ 17 w 170"/>
                  <a:gd name="T7" fmla="*/ 84 h 170"/>
                  <a:gd name="T8" fmla="*/ 84 w 170"/>
                  <a:gd name="T9" fmla="*/ 151 h 170"/>
                  <a:gd name="T10" fmla="*/ 84 w 170"/>
                  <a:gd name="T11" fmla="*/ 151 h 170"/>
                  <a:gd name="T12" fmla="*/ 151 w 170"/>
                  <a:gd name="T13" fmla="*/ 84 h 170"/>
                  <a:gd name="T14" fmla="*/ 151 w 170"/>
                  <a:gd name="T15" fmla="*/ 84 h 170"/>
                  <a:gd name="T16" fmla="*/ 84 w 170"/>
                  <a:gd name="T17" fmla="*/ 17 h 170"/>
                  <a:gd name="T18" fmla="*/ 84 w 170"/>
                  <a:gd name="T19" fmla="*/ 169 h 170"/>
                  <a:gd name="T20" fmla="*/ 84 w 170"/>
                  <a:gd name="T21" fmla="*/ 169 h 170"/>
                  <a:gd name="T22" fmla="*/ 0 w 170"/>
                  <a:gd name="T23" fmla="*/ 84 h 170"/>
                  <a:gd name="T24" fmla="*/ 0 w 170"/>
                  <a:gd name="T25" fmla="*/ 84 h 170"/>
                  <a:gd name="T26" fmla="*/ 84 w 170"/>
                  <a:gd name="T27" fmla="*/ 0 h 170"/>
                  <a:gd name="T28" fmla="*/ 84 w 170"/>
                  <a:gd name="T29" fmla="*/ 0 h 170"/>
                  <a:gd name="T30" fmla="*/ 169 w 170"/>
                  <a:gd name="T31" fmla="*/ 84 h 170"/>
                  <a:gd name="T32" fmla="*/ 169 w 170"/>
                  <a:gd name="T33" fmla="*/ 84 h 170"/>
                  <a:gd name="T34" fmla="*/ 84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4" y="17"/>
                    </a:moveTo>
                    <a:lnTo>
                      <a:pt x="84" y="17"/>
                    </a:lnTo>
                    <a:cubicBezTo>
                      <a:pt x="47" y="17"/>
                      <a:pt x="17" y="47"/>
                      <a:pt x="17" y="84"/>
                    </a:cubicBezTo>
                    <a:lnTo>
                      <a:pt x="17" y="84"/>
                    </a:lnTo>
                    <a:cubicBezTo>
                      <a:pt x="17" y="121"/>
                      <a:pt x="47" y="151"/>
                      <a:pt x="84" y="151"/>
                    </a:cubicBezTo>
                    <a:lnTo>
                      <a:pt x="84" y="151"/>
                    </a:lnTo>
                    <a:cubicBezTo>
                      <a:pt x="120" y="151"/>
                      <a:pt x="151" y="121"/>
                      <a:pt x="151" y="84"/>
                    </a:cubicBezTo>
                    <a:lnTo>
                      <a:pt x="151" y="84"/>
                    </a:lnTo>
                    <a:cubicBezTo>
                      <a:pt x="151" y="47"/>
                      <a:pt x="120" y="17"/>
                      <a:pt x="84" y="17"/>
                    </a:cubicBezTo>
                    <a:close/>
                    <a:moveTo>
                      <a:pt x="84" y="169"/>
                    </a:moveTo>
                    <a:lnTo>
                      <a:pt x="84" y="169"/>
                    </a:lnTo>
                    <a:cubicBezTo>
                      <a:pt x="37" y="169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30" y="0"/>
                      <a:pt x="169" y="38"/>
                      <a:pt x="169" y="84"/>
                    </a:cubicBezTo>
                    <a:lnTo>
                      <a:pt x="169" y="84"/>
                    </a:lnTo>
                    <a:cubicBezTo>
                      <a:pt x="169" y="130"/>
                      <a:pt x="130" y="169"/>
                      <a:pt x="84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52">
                <a:extLst>
                  <a:ext uri="{FF2B5EF4-FFF2-40B4-BE49-F238E27FC236}">
                    <a16:creationId xmlns:a16="http://schemas.microsoft.com/office/drawing/2014/main" id="{559D698E-C28C-4D1F-8F8E-1C5FB6183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5426" y="9273507"/>
                <a:ext cx="153053" cy="153055"/>
              </a:xfrm>
              <a:custGeom>
                <a:avLst/>
                <a:gdLst>
                  <a:gd name="T0" fmla="*/ 84 w 170"/>
                  <a:gd name="T1" fmla="*/ 17 h 170"/>
                  <a:gd name="T2" fmla="*/ 84 w 170"/>
                  <a:gd name="T3" fmla="*/ 17 h 170"/>
                  <a:gd name="T4" fmla="*/ 17 w 170"/>
                  <a:gd name="T5" fmla="*/ 84 h 170"/>
                  <a:gd name="T6" fmla="*/ 17 w 170"/>
                  <a:gd name="T7" fmla="*/ 84 h 170"/>
                  <a:gd name="T8" fmla="*/ 84 w 170"/>
                  <a:gd name="T9" fmla="*/ 151 h 170"/>
                  <a:gd name="T10" fmla="*/ 84 w 170"/>
                  <a:gd name="T11" fmla="*/ 151 h 170"/>
                  <a:gd name="T12" fmla="*/ 152 w 170"/>
                  <a:gd name="T13" fmla="*/ 84 h 170"/>
                  <a:gd name="T14" fmla="*/ 152 w 170"/>
                  <a:gd name="T15" fmla="*/ 84 h 170"/>
                  <a:gd name="T16" fmla="*/ 84 w 170"/>
                  <a:gd name="T17" fmla="*/ 17 h 170"/>
                  <a:gd name="T18" fmla="*/ 84 w 170"/>
                  <a:gd name="T19" fmla="*/ 169 h 170"/>
                  <a:gd name="T20" fmla="*/ 84 w 170"/>
                  <a:gd name="T21" fmla="*/ 169 h 170"/>
                  <a:gd name="T22" fmla="*/ 0 w 170"/>
                  <a:gd name="T23" fmla="*/ 84 h 170"/>
                  <a:gd name="T24" fmla="*/ 0 w 170"/>
                  <a:gd name="T25" fmla="*/ 84 h 170"/>
                  <a:gd name="T26" fmla="*/ 84 w 170"/>
                  <a:gd name="T27" fmla="*/ 0 h 170"/>
                  <a:gd name="T28" fmla="*/ 84 w 170"/>
                  <a:gd name="T29" fmla="*/ 0 h 170"/>
                  <a:gd name="T30" fmla="*/ 169 w 170"/>
                  <a:gd name="T31" fmla="*/ 84 h 170"/>
                  <a:gd name="T32" fmla="*/ 169 w 170"/>
                  <a:gd name="T33" fmla="*/ 84 h 170"/>
                  <a:gd name="T34" fmla="*/ 84 w 170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0">
                    <a:moveTo>
                      <a:pt x="84" y="17"/>
                    </a:moveTo>
                    <a:lnTo>
                      <a:pt x="84" y="17"/>
                    </a:lnTo>
                    <a:cubicBezTo>
                      <a:pt x="47" y="17"/>
                      <a:pt x="17" y="47"/>
                      <a:pt x="17" y="84"/>
                    </a:cubicBezTo>
                    <a:lnTo>
                      <a:pt x="17" y="84"/>
                    </a:lnTo>
                    <a:cubicBezTo>
                      <a:pt x="17" y="121"/>
                      <a:pt x="47" y="151"/>
                      <a:pt x="84" y="151"/>
                    </a:cubicBezTo>
                    <a:lnTo>
                      <a:pt x="84" y="151"/>
                    </a:lnTo>
                    <a:cubicBezTo>
                      <a:pt x="121" y="151"/>
                      <a:pt x="152" y="121"/>
                      <a:pt x="152" y="84"/>
                    </a:cubicBezTo>
                    <a:lnTo>
                      <a:pt x="152" y="84"/>
                    </a:lnTo>
                    <a:cubicBezTo>
                      <a:pt x="152" y="47"/>
                      <a:pt x="121" y="17"/>
                      <a:pt x="84" y="17"/>
                    </a:cubicBezTo>
                    <a:close/>
                    <a:moveTo>
                      <a:pt x="84" y="169"/>
                    </a:moveTo>
                    <a:lnTo>
                      <a:pt x="84" y="169"/>
                    </a:lnTo>
                    <a:cubicBezTo>
                      <a:pt x="38" y="169"/>
                      <a:pt x="0" y="130"/>
                      <a:pt x="0" y="84"/>
                    </a:cubicBezTo>
                    <a:lnTo>
                      <a:pt x="0" y="84"/>
                    </a:lnTo>
                    <a:cubicBezTo>
                      <a:pt x="0" y="38"/>
                      <a:pt x="38" y="0"/>
                      <a:pt x="84" y="0"/>
                    </a:cubicBezTo>
                    <a:lnTo>
                      <a:pt x="84" y="0"/>
                    </a:lnTo>
                    <a:cubicBezTo>
                      <a:pt x="131" y="0"/>
                      <a:pt x="169" y="38"/>
                      <a:pt x="169" y="84"/>
                    </a:cubicBezTo>
                    <a:lnTo>
                      <a:pt x="169" y="84"/>
                    </a:lnTo>
                    <a:cubicBezTo>
                      <a:pt x="169" y="130"/>
                      <a:pt x="131" y="169"/>
                      <a:pt x="84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53">
                <a:extLst>
                  <a:ext uri="{FF2B5EF4-FFF2-40B4-BE49-F238E27FC236}">
                    <a16:creationId xmlns:a16="http://schemas.microsoft.com/office/drawing/2014/main" id="{041531BA-FE2D-4FF3-B9CC-56353FB91B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4917" y="8107942"/>
                <a:ext cx="1408884" cy="831986"/>
              </a:xfrm>
              <a:custGeom>
                <a:avLst/>
                <a:gdLst>
                  <a:gd name="T0" fmla="*/ 17 w 1585"/>
                  <a:gd name="T1" fmla="*/ 918 h 936"/>
                  <a:gd name="T2" fmla="*/ 1567 w 1585"/>
                  <a:gd name="T3" fmla="*/ 918 h 936"/>
                  <a:gd name="T4" fmla="*/ 1567 w 1585"/>
                  <a:gd name="T5" fmla="*/ 17 h 936"/>
                  <a:gd name="T6" fmla="*/ 17 w 1585"/>
                  <a:gd name="T7" fmla="*/ 17 h 936"/>
                  <a:gd name="T8" fmla="*/ 17 w 1585"/>
                  <a:gd name="T9" fmla="*/ 918 h 936"/>
                  <a:gd name="T10" fmla="*/ 1576 w 1585"/>
                  <a:gd name="T11" fmla="*/ 935 h 936"/>
                  <a:gd name="T12" fmla="*/ 8 w 1585"/>
                  <a:gd name="T13" fmla="*/ 935 h 936"/>
                  <a:gd name="T14" fmla="*/ 8 w 1585"/>
                  <a:gd name="T15" fmla="*/ 935 h 936"/>
                  <a:gd name="T16" fmla="*/ 0 w 1585"/>
                  <a:gd name="T17" fmla="*/ 926 h 936"/>
                  <a:gd name="T18" fmla="*/ 0 w 1585"/>
                  <a:gd name="T19" fmla="*/ 8 h 936"/>
                  <a:gd name="T20" fmla="*/ 0 w 1585"/>
                  <a:gd name="T21" fmla="*/ 8 h 936"/>
                  <a:gd name="T22" fmla="*/ 8 w 1585"/>
                  <a:gd name="T23" fmla="*/ 0 h 936"/>
                  <a:gd name="T24" fmla="*/ 1576 w 1585"/>
                  <a:gd name="T25" fmla="*/ 0 h 936"/>
                  <a:gd name="T26" fmla="*/ 1576 w 1585"/>
                  <a:gd name="T27" fmla="*/ 0 h 936"/>
                  <a:gd name="T28" fmla="*/ 1584 w 1585"/>
                  <a:gd name="T29" fmla="*/ 8 h 936"/>
                  <a:gd name="T30" fmla="*/ 1584 w 1585"/>
                  <a:gd name="T31" fmla="*/ 926 h 936"/>
                  <a:gd name="T32" fmla="*/ 1584 w 1585"/>
                  <a:gd name="T33" fmla="*/ 926 h 936"/>
                  <a:gd name="T34" fmla="*/ 1576 w 1585"/>
                  <a:gd name="T35" fmla="*/ 935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5" h="936">
                    <a:moveTo>
                      <a:pt x="17" y="918"/>
                    </a:moveTo>
                    <a:lnTo>
                      <a:pt x="1567" y="918"/>
                    </a:lnTo>
                    <a:lnTo>
                      <a:pt x="1567" y="17"/>
                    </a:lnTo>
                    <a:lnTo>
                      <a:pt x="17" y="17"/>
                    </a:lnTo>
                    <a:lnTo>
                      <a:pt x="17" y="918"/>
                    </a:lnTo>
                    <a:close/>
                    <a:moveTo>
                      <a:pt x="1576" y="935"/>
                    </a:moveTo>
                    <a:lnTo>
                      <a:pt x="8" y="935"/>
                    </a:lnTo>
                    <a:lnTo>
                      <a:pt x="8" y="935"/>
                    </a:lnTo>
                    <a:cubicBezTo>
                      <a:pt x="3" y="935"/>
                      <a:pt x="0" y="931"/>
                      <a:pt x="0" y="92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576" y="0"/>
                    </a:lnTo>
                    <a:lnTo>
                      <a:pt x="1576" y="0"/>
                    </a:lnTo>
                    <a:cubicBezTo>
                      <a:pt x="1580" y="0"/>
                      <a:pt x="1584" y="4"/>
                      <a:pt x="1584" y="8"/>
                    </a:cubicBezTo>
                    <a:lnTo>
                      <a:pt x="1584" y="926"/>
                    </a:lnTo>
                    <a:lnTo>
                      <a:pt x="1584" y="926"/>
                    </a:lnTo>
                    <a:cubicBezTo>
                      <a:pt x="1584" y="931"/>
                      <a:pt x="1580" y="935"/>
                      <a:pt x="1576" y="9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54">
                <a:extLst>
                  <a:ext uri="{FF2B5EF4-FFF2-40B4-BE49-F238E27FC236}">
                    <a16:creationId xmlns:a16="http://schemas.microsoft.com/office/drawing/2014/main" id="{9D913257-E682-4637-8544-594DAF42A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8612" y="8107942"/>
                <a:ext cx="172676" cy="623989"/>
              </a:xfrm>
              <a:custGeom>
                <a:avLst/>
                <a:gdLst>
                  <a:gd name="T0" fmla="*/ 17 w 195"/>
                  <a:gd name="T1" fmla="*/ 681 h 699"/>
                  <a:gd name="T2" fmla="*/ 177 w 195"/>
                  <a:gd name="T3" fmla="*/ 681 h 699"/>
                  <a:gd name="T4" fmla="*/ 177 w 195"/>
                  <a:gd name="T5" fmla="*/ 17 h 699"/>
                  <a:gd name="T6" fmla="*/ 17 w 195"/>
                  <a:gd name="T7" fmla="*/ 17 h 699"/>
                  <a:gd name="T8" fmla="*/ 17 w 195"/>
                  <a:gd name="T9" fmla="*/ 681 h 699"/>
                  <a:gd name="T10" fmla="*/ 186 w 195"/>
                  <a:gd name="T11" fmla="*/ 698 h 699"/>
                  <a:gd name="T12" fmla="*/ 9 w 195"/>
                  <a:gd name="T13" fmla="*/ 698 h 699"/>
                  <a:gd name="T14" fmla="*/ 9 w 195"/>
                  <a:gd name="T15" fmla="*/ 698 h 699"/>
                  <a:gd name="T16" fmla="*/ 0 w 195"/>
                  <a:gd name="T17" fmla="*/ 690 h 699"/>
                  <a:gd name="T18" fmla="*/ 0 w 195"/>
                  <a:gd name="T19" fmla="*/ 8 h 699"/>
                  <a:gd name="T20" fmla="*/ 0 w 195"/>
                  <a:gd name="T21" fmla="*/ 8 h 699"/>
                  <a:gd name="T22" fmla="*/ 9 w 195"/>
                  <a:gd name="T23" fmla="*/ 0 h 699"/>
                  <a:gd name="T24" fmla="*/ 186 w 195"/>
                  <a:gd name="T25" fmla="*/ 0 h 699"/>
                  <a:gd name="T26" fmla="*/ 186 w 195"/>
                  <a:gd name="T27" fmla="*/ 0 h 699"/>
                  <a:gd name="T28" fmla="*/ 194 w 195"/>
                  <a:gd name="T29" fmla="*/ 8 h 699"/>
                  <a:gd name="T30" fmla="*/ 194 w 195"/>
                  <a:gd name="T31" fmla="*/ 690 h 699"/>
                  <a:gd name="T32" fmla="*/ 194 w 195"/>
                  <a:gd name="T33" fmla="*/ 690 h 699"/>
                  <a:gd name="T34" fmla="*/ 186 w 195"/>
                  <a:gd name="T35" fmla="*/ 698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" h="699">
                    <a:moveTo>
                      <a:pt x="17" y="681"/>
                    </a:moveTo>
                    <a:lnTo>
                      <a:pt x="177" y="681"/>
                    </a:lnTo>
                    <a:lnTo>
                      <a:pt x="177" y="17"/>
                    </a:lnTo>
                    <a:lnTo>
                      <a:pt x="17" y="17"/>
                    </a:lnTo>
                    <a:lnTo>
                      <a:pt x="17" y="681"/>
                    </a:lnTo>
                    <a:close/>
                    <a:moveTo>
                      <a:pt x="186" y="698"/>
                    </a:moveTo>
                    <a:lnTo>
                      <a:pt x="9" y="698"/>
                    </a:lnTo>
                    <a:lnTo>
                      <a:pt x="9" y="698"/>
                    </a:lnTo>
                    <a:cubicBezTo>
                      <a:pt x="3" y="698"/>
                      <a:pt x="0" y="695"/>
                      <a:pt x="0" y="69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0" y="0"/>
                      <a:pt x="194" y="4"/>
                      <a:pt x="194" y="8"/>
                    </a:cubicBezTo>
                    <a:lnTo>
                      <a:pt x="194" y="690"/>
                    </a:lnTo>
                    <a:lnTo>
                      <a:pt x="194" y="690"/>
                    </a:lnTo>
                    <a:cubicBezTo>
                      <a:pt x="194" y="695"/>
                      <a:pt x="190" y="698"/>
                      <a:pt x="186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55">
                <a:extLst>
                  <a:ext uri="{FF2B5EF4-FFF2-40B4-BE49-F238E27FC236}">
                    <a16:creationId xmlns:a16="http://schemas.microsoft.com/office/drawing/2014/main" id="{215480E0-D5CD-478B-9BBA-73F30B18C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98563" y="8111866"/>
                <a:ext cx="15698" cy="831986"/>
              </a:xfrm>
              <a:custGeom>
                <a:avLst/>
                <a:gdLst>
                  <a:gd name="T0" fmla="*/ 9 w 18"/>
                  <a:gd name="T1" fmla="*/ 932 h 933"/>
                  <a:gd name="T2" fmla="*/ 9 w 18"/>
                  <a:gd name="T3" fmla="*/ 932 h 933"/>
                  <a:gd name="T4" fmla="*/ 0 w 18"/>
                  <a:gd name="T5" fmla="*/ 923 h 933"/>
                  <a:gd name="T6" fmla="*/ 0 w 18"/>
                  <a:gd name="T7" fmla="*/ 8 h 933"/>
                  <a:gd name="T8" fmla="*/ 0 w 18"/>
                  <a:gd name="T9" fmla="*/ 8 h 933"/>
                  <a:gd name="T10" fmla="*/ 9 w 18"/>
                  <a:gd name="T11" fmla="*/ 0 h 933"/>
                  <a:gd name="T12" fmla="*/ 9 w 18"/>
                  <a:gd name="T13" fmla="*/ 0 h 933"/>
                  <a:gd name="T14" fmla="*/ 17 w 18"/>
                  <a:gd name="T15" fmla="*/ 8 h 933"/>
                  <a:gd name="T16" fmla="*/ 17 w 18"/>
                  <a:gd name="T17" fmla="*/ 923 h 933"/>
                  <a:gd name="T18" fmla="*/ 17 w 18"/>
                  <a:gd name="T19" fmla="*/ 923 h 933"/>
                  <a:gd name="T20" fmla="*/ 9 w 18"/>
                  <a:gd name="T21" fmla="*/ 932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33">
                    <a:moveTo>
                      <a:pt x="9" y="932"/>
                    </a:moveTo>
                    <a:lnTo>
                      <a:pt x="9" y="932"/>
                    </a:lnTo>
                    <a:cubicBezTo>
                      <a:pt x="4" y="932"/>
                      <a:pt x="0" y="928"/>
                      <a:pt x="0" y="92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4"/>
                      <a:pt x="17" y="8"/>
                    </a:cubicBezTo>
                    <a:lnTo>
                      <a:pt x="17" y="923"/>
                    </a:lnTo>
                    <a:lnTo>
                      <a:pt x="17" y="923"/>
                    </a:lnTo>
                    <a:cubicBezTo>
                      <a:pt x="17" y="928"/>
                      <a:pt x="13" y="932"/>
                      <a:pt x="9" y="9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56">
                <a:extLst>
                  <a:ext uri="{FF2B5EF4-FFF2-40B4-BE49-F238E27FC236}">
                    <a16:creationId xmlns:a16="http://schemas.microsoft.com/office/drawing/2014/main" id="{C34715CC-F23A-4C16-B0BB-ECF32612B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4522" y="8245297"/>
                <a:ext cx="211921" cy="231545"/>
              </a:xfrm>
              <a:custGeom>
                <a:avLst/>
                <a:gdLst>
                  <a:gd name="T0" fmla="*/ 239 w 240"/>
                  <a:gd name="T1" fmla="*/ 0 h 260"/>
                  <a:gd name="T2" fmla="*/ 0 w 240"/>
                  <a:gd name="T3" fmla="*/ 0 h 260"/>
                  <a:gd name="T4" fmla="*/ 0 w 240"/>
                  <a:gd name="T5" fmla="*/ 259 h 260"/>
                  <a:gd name="T6" fmla="*/ 239 w 240"/>
                  <a:gd name="T7" fmla="*/ 259 h 260"/>
                  <a:gd name="T8" fmla="*/ 239 w 240"/>
                  <a:gd name="T9" fmla="*/ 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260">
                    <a:moveTo>
                      <a:pt x="239" y="0"/>
                    </a:moveTo>
                    <a:lnTo>
                      <a:pt x="0" y="0"/>
                    </a:lnTo>
                    <a:lnTo>
                      <a:pt x="0" y="259"/>
                    </a:lnTo>
                    <a:lnTo>
                      <a:pt x="239" y="259"/>
                    </a:lnTo>
                    <a:lnTo>
                      <a:pt x="23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57">
                <a:extLst>
                  <a:ext uri="{FF2B5EF4-FFF2-40B4-BE49-F238E27FC236}">
                    <a16:creationId xmlns:a16="http://schemas.microsoft.com/office/drawing/2014/main" id="{6B6FE5C9-6C95-469B-9E0E-9D6ED8D9F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6673" y="8237448"/>
                <a:ext cx="227619" cy="247242"/>
              </a:xfrm>
              <a:custGeom>
                <a:avLst/>
                <a:gdLst>
                  <a:gd name="T0" fmla="*/ 18 w 257"/>
                  <a:gd name="T1" fmla="*/ 260 h 278"/>
                  <a:gd name="T2" fmla="*/ 238 w 257"/>
                  <a:gd name="T3" fmla="*/ 260 h 278"/>
                  <a:gd name="T4" fmla="*/ 238 w 257"/>
                  <a:gd name="T5" fmla="*/ 17 h 278"/>
                  <a:gd name="T6" fmla="*/ 18 w 257"/>
                  <a:gd name="T7" fmla="*/ 17 h 278"/>
                  <a:gd name="T8" fmla="*/ 18 w 257"/>
                  <a:gd name="T9" fmla="*/ 260 h 278"/>
                  <a:gd name="T10" fmla="*/ 248 w 257"/>
                  <a:gd name="T11" fmla="*/ 277 h 278"/>
                  <a:gd name="T12" fmla="*/ 9 w 257"/>
                  <a:gd name="T13" fmla="*/ 277 h 278"/>
                  <a:gd name="T14" fmla="*/ 9 w 257"/>
                  <a:gd name="T15" fmla="*/ 277 h 278"/>
                  <a:gd name="T16" fmla="*/ 0 w 257"/>
                  <a:gd name="T17" fmla="*/ 268 h 278"/>
                  <a:gd name="T18" fmla="*/ 0 w 257"/>
                  <a:gd name="T19" fmla="*/ 9 h 278"/>
                  <a:gd name="T20" fmla="*/ 0 w 257"/>
                  <a:gd name="T21" fmla="*/ 9 h 278"/>
                  <a:gd name="T22" fmla="*/ 9 w 257"/>
                  <a:gd name="T23" fmla="*/ 0 h 278"/>
                  <a:gd name="T24" fmla="*/ 248 w 257"/>
                  <a:gd name="T25" fmla="*/ 0 h 278"/>
                  <a:gd name="T26" fmla="*/ 248 w 257"/>
                  <a:gd name="T27" fmla="*/ 0 h 278"/>
                  <a:gd name="T28" fmla="*/ 256 w 257"/>
                  <a:gd name="T29" fmla="*/ 9 h 278"/>
                  <a:gd name="T30" fmla="*/ 256 w 257"/>
                  <a:gd name="T31" fmla="*/ 268 h 278"/>
                  <a:gd name="T32" fmla="*/ 256 w 257"/>
                  <a:gd name="T33" fmla="*/ 268 h 278"/>
                  <a:gd name="T34" fmla="*/ 248 w 257"/>
                  <a:gd name="T3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7" h="278">
                    <a:moveTo>
                      <a:pt x="18" y="260"/>
                    </a:moveTo>
                    <a:lnTo>
                      <a:pt x="238" y="260"/>
                    </a:lnTo>
                    <a:lnTo>
                      <a:pt x="238" y="17"/>
                    </a:lnTo>
                    <a:lnTo>
                      <a:pt x="18" y="17"/>
                    </a:lnTo>
                    <a:lnTo>
                      <a:pt x="18" y="260"/>
                    </a:lnTo>
                    <a:close/>
                    <a:moveTo>
                      <a:pt x="248" y="277"/>
                    </a:moveTo>
                    <a:lnTo>
                      <a:pt x="9" y="277"/>
                    </a:lnTo>
                    <a:lnTo>
                      <a:pt x="9" y="277"/>
                    </a:lnTo>
                    <a:cubicBezTo>
                      <a:pt x="4" y="277"/>
                      <a:pt x="0" y="273"/>
                      <a:pt x="0" y="26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52" y="0"/>
                      <a:pt x="256" y="4"/>
                      <a:pt x="256" y="9"/>
                    </a:cubicBezTo>
                    <a:lnTo>
                      <a:pt x="256" y="268"/>
                    </a:lnTo>
                    <a:lnTo>
                      <a:pt x="256" y="268"/>
                    </a:lnTo>
                    <a:cubicBezTo>
                      <a:pt x="256" y="273"/>
                      <a:pt x="252" y="277"/>
                      <a:pt x="248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58">
                <a:extLst>
                  <a:ext uri="{FF2B5EF4-FFF2-40B4-BE49-F238E27FC236}">
                    <a16:creationId xmlns:a16="http://schemas.microsoft.com/office/drawing/2014/main" id="{0F8D5092-B437-4DE4-8F14-69C460DB9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4522" y="8472916"/>
                <a:ext cx="211921" cy="94187"/>
              </a:xfrm>
              <a:custGeom>
                <a:avLst/>
                <a:gdLst>
                  <a:gd name="T0" fmla="*/ 0 w 240"/>
                  <a:gd name="T1" fmla="*/ 103 h 104"/>
                  <a:gd name="T2" fmla="*/ 239 w 240"/>
                  <a:gd name="T3" fmla="*/ 103 h 104"/>
                  <a:gd name="T4" fmla="*/ 239 w 240"/>
                  <a:gd name="T5" fmla="*/ 0 h 104"/>
                  <a:gd name="T6" fmla="*/ 0 w 240"/>
                  <a:gd name="T7" fmla="*/ 0 h 104"/>
                  <a:gd name="T8" fmla="*/ 0 w 240"/>
                  <a:gd name="T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0" h="104">
                    <a:moveTo>
                      <a:pt x="0" y="103"/>
                    </a:moveTo>
                    <a:lnTo>
                      <a:pt x="239" y="103"/>
                    </a:lnTo>
                    <a:lnTo>
                      <a:pt x="239" y="0"/>
                    </a:lnTo>
                    <a:lnTo>
                      <a:pt x="0" y="0"/>
                    </a:lnTo>
                    <a:lnTo>
                      <a:pt x="0" y="10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59">
                <a:extLst>
                  <a:ext uri="{FF2B5EF4-FFF2-40B4-BE49-F238E27FC236}">
                    <a16:creationId xmlns:a16="http://schemas.microsoft.com/office/drawing/2014/main" id="{5D17A544-FA4A-4187-A85F-A8BE5B9B70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6673" y="8468993"/>
                <a:ext cx="227619" cy="105959"/>
              </a:xfrm>
              <a:custGeom>
                <a:avLst/>
                <a:gdLst>
                  <a:gd name="T0" fmla="*/ 18 w 257"/>
                  <a:gd name="T1" fmla="*/ 102 h 120"/>
                  <a:gd name="T2" fmla="*/ 238 w 257"/>
                  <a:gd name="T3" fmla="*/ 102 h 120"/>
                  <a:gd name="T4" fmla="*/ 238 w 257"/>
                  <a:gd name="T5" fmla="*/ 17 h 120"/>
                  <a:gd name="T6" fmla="*/ 18 w 257"/>
                  <a:gd name="T7" fmla="*/ 17 h 120"/>
                  <a:gd name="T8" fmla="*/ 18 w 257"/>
                  <a:gd name="T9" fmla="*/ 102 h 120"/>
                  <a:gd name="T10" fmla="*/ 248 w 257"/>
                  <a:gd name="T11" fmla="*/ 119 h 120"/>
                  <a:gd name="T12" fmla="*/ 9 w 257"/>
                  <a:gd name="T13" fmla="*/ 119 h 120"/>
                  <a:gd name="T14" fmla="*/ 9 w 257"/>
                  <a:gd name="T15" fmla="*/ 119 h 120"/>
                  <a:gd name="T16" fmla="*/ 0 w 257"/>
                  <a:gd name="T17" fmla="*/ 111 h 120"/>
                  <a:gd name="T18" fmla="*/ 0 w 257"/>
                  <a:gd name="T19" fmla="*/ 8 h 120"/>
                  <a:gd name="T20" fmla="*/ 0 w 257"/>
                  <a:gd name="T21" fmla="*/ 8 h 120"/>
                  <a:gd name="T22" fmla="*/ 9 w 257"/>
                  <a:gd name="T23" fmla="*/ 0 h 120"/>
                  <a:gd name="T24" fmla="*/ 248 w 257"/>
                  <a:gd name="T25" fmla="*/ 0 h 120"/>
                  <a:gd name="T26" fmla="*/ 248 w 257"/>
                  <a:gd name="T27" fmla="*/ 0 h 120"/>
                  <a:gd name="T28" fmla="*/ 256 w 257"/>
                  <a:gd name="T29" fmla="*/ 8 h 120"/>
                  <a:gd name="T30" fmla="*/ 256 w 257"/>
                  <a:gd name="T31" fmla="*/ 111 h 120"/>
                  <a:gd name="T32" fmla="*/ 256 w 257"/>
                  <a:gd name="T33" fmla="*/ 111 h 120"/>
                  <a:gd name="T34" fmla="*/ 248 w 257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7" h="120">
                    <a:moveTo>
                      <a:pt x="18" y="102"/>
                    </a:moveTo>
                    <a:lnTo>
                      <a:pt x="238" y="102"/>
                    </a:lnTo>
                    <a:lnTo>
                      <a:pt x="238" y="17"/>
                    </a:lnTo>
                    <a:lnTo>
                      <a:pt x="18" y="17"/>
                    </a:lnTo>
                    <a:lnTo>
                      <a:pt x="18" y="102"/>
                    </a:lnTo>
                    <a:close/>
                    <a:moveTo>
                      <a:pt x="248" y="119"/>
                    </a:moveTo>
                    <a:lnTo>
                      <a:pt x="9" y="119"/>
                    </a:lnTo>
                    <a:lnTo>
                      <a:pt x="9" y="119"/>
                    </a:lnTo>
                    <a:cubicBezTo>
                      <a:pt x="4" y="119"/>
                      <a:pt x="0" y="116"/>
                      <a:pt x="0" y="11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52" y="0"/>
                      <a:pt x="256" y="3"/>
                      <a:pt x="256" y="8"/>
                    </a:cubicBezTo>
                    <a:lnTo>
                      <a:pt x="256" y="111"/>
                    </a:lnTo>
                    <a:lnTo>
                      <a:pt x="256" y="111"/>
                    </a:lnTo>
                    <a:cubicBezTo>
                      <a:pt x="256" y="116"/>
                      <a:pt x="252" y="119"/>
                      <a:pt x="248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60">
                <a:extLst>
                  <a:ext uri="{FF2B5EF4-FFF2-40B4-BE49-F238E27FC236}">
                    <a16:creationId xmlns:a16="http://schemas.microsoft.com/office/drawing/2014/main" id="{C72E6DB2-2471-4813-9FF7-ECE1C821B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5541" y="8300240"/>
                <a:ext cx="109885" cy="15698"/>
              </a:xfrm>
              <a:custGeom>
                <a:avLst/>
                <a:gdLst>
                  <a:gd name="T0" fmla="*/ 116 w 125"/>
                  <a:gd name="T1" fmla="*/ 17 h 18"/>
                  <a:gd name="T2" fmla="*/ 9 w 125"/>
                  <a:gd name="T3" fmla="*/ 17 h 18"/>
                  <a:gd name="T4" fmla="*/ 9 w 125"/>
                  <a:gd name="T5" fmla="*/ 17 h 18"/>
                  <a:gd name="T6" fmla="*/ 0 w 125"/>
                  <a:gd name="T7" fmla="*/ 9 h 18"/>
                  <a:gd name="T8" fmla="*/ 0 w 125"/>
                  <a:gd name="T9" fmla="*/ 9 h 18"/>
                  <a:gd name="T10" fmla="*/ 9 w 125"/>
                  <a:gd name="T11" fmla="*/ 0 h 18"/>
                  <a:gd name="T12" fmla="*/ 116 w 125"/>
                  <a:gd name="T13" fmla="*/ 0 h 18"/>
                  <a:gd name="T14" fmla="*/ 116 w 125"/>
                  <a:gd name="T15" fmla="*/ 0 h 18"/>
                  <a:gd name="T16" fmla="*/ 124 w 125"/>
                  <a:gd name="T17" fmla="*/ 9 h 18"/>
                  <a:gd name="T18" fmla="*/ 124 w 125"/>
                  <a:gd name="T19" fmla="*/ 9 h 18"/>
                  <a:gd name="T20" fmla="*/ 116 w 12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8">
                    <a:moveTo>
                      <a:pt x="116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16" y="0"/>
                    </a:lnTo>
                    <a:lnTo>
                      <a:pt x="116" y="0"/>
                    </a:lnTo>
                    <a:cubicBezTo>
                      <a:pt x="120" y="0"/>
                      <a:pt x="124" y="5"/>
                      <a:pt x="124" y="9"/>
                    </a:cubicBezTo>
                    <a:lnTo>
                      <a:pt x="124" y="9"/>
                    </a:lnTo>
                    <a:cubicBezTo>
                      <a:pt x="124" y="14"/>
                      <a:pt x="120" y="17"/>
                      <a:pt x="11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61">
                <a:extLst>
                  <a:ext uri="{FF2B5EF4-FFF2-40B4-BE49-F238E27FC236}">
                    <a16:creationId xmlns:a16="http://schemas.microsoft.com/office/drawing/2014/main" id="{646098C6-7C03-439B-9C27-34BB7CBCB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5541" y="8363031"/>
                <a:ext cx="109885" cy="15698"/>
              </a:xfrm>
              <a:custGeom>
                <a:avLst/>
                <a:gdLst>
                  <a:gd name="T0" fmla="*/ 116 w 125"/>
                  <a:gd name="T1" fmla="*/ 17 h 18"/>
                  <a:gd name="T2" fmla="*/ 9 w 125"/>
                  <a:gd name="T3" fmla="*/ 17 h 18"/>
                  <a:gd name="T4" fmla="*/ 9 w 125"/>
                  <a:gd name="T5" fmla="*/ 17 h 18"/>
                  <a:gd name="T6" fmla="*/ 0 w 125"/>
                  <a:gd name="T7" fmla="*/ 9 h 18"/>
                  <a:gd name="T8" fmla="*/ 0 w 125"/>
                  <a:gd name="T9" fmla="*/ 9 h 18"/>
                  <a:gd name="T10" fmla="*/ 9 w 125"/>
                  <a:gd name="T11" fmla="*/ 0 h 18"/>
                  <a:gd name="T12" fmla="*/ 116 w 125"/>
                  <a:gd name="T13" fmla="*/ 0 h 18"/>
                  <a:gd name="T14" fmla="*/ 116 w 125"/>
                  <a:gd name="T15" fmla="*/ 0 h 18"/>
                  <a:gd name="T16" fmla="*/ 124 w 125"/>
                  <a:gd name="T17" fmla="*/ 9 h 18"/>
                  <a:gd name="T18" fmla="*/ 124 w 125"/>
                  <a:gd name="T19" fmla="*/ 9 h 18"/>
                  <a:gd name="T20" fmla="*/ 116 w 12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5" h="18">
                    <a:moveTo>
                      <a:pt x="116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6" y="0"/>
                    </a:lnTo>
                    <a:lnTo>
                      <a:pt x="116" y="0"/>
                    </a:lnTo>
                    <a:cubicBezTo>
                      <a:pt x="120" y="0"/>
                      <a:pt x="124" y="4"/>
                      <a:pt x="124" y="9"/>
                    </a:cubicBezTo>
                    <a:lnTo>
                      <a:pt x="124" y="9"/>
                    </a:lnTo>
                    <a:cubicBezTo>
                      <a:pt x="124" y="13"/>
                      <a:pt x="120" y="17"/>
                      <a:pt x="116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62">
                <a:extLst>
                  <a:ext uri="{FF2B5EF4-FFF2-40B4-BE49-F238E27FC236}">
                    <a16:creationId xmlns:a16="http://schemas.microsoft.com/office/drawing/2014/main" id="{EB14B665-1EDF-4A8F-BE54-C458EC5B3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6461" y="8115791"/>
                <a:ext cx="156979" cy="608291"/>
              </a:xfrm>
              <a:custGeom>
                <a:avLst/>
                <a:gdLst>
                  <a:gd name="T0" fmla="*/ 177 w 178"/>
                  <a:gd name="T1" fmla="*/ 682 h 683"/>
                  <a:gd name="T2" fmla="*/ 0 w 178"/>
                  <a:gd name="T3" fmla="*/ 682 h 683"/>
                  <a:gd name="T4" fmla="*/ 0 w 178"/>
                  <a:gd name="T5" fmla="*/ 0 h 683"/>
                  <a:gd name="T6" fmla="*/ 177 w 178"/>
                  <a:gd name="T7" fmla="*/ 0 h 683"/>
                  <a:gd name="T8" fmla="*/ 177 w 178"/>
                  <a:gd name="T9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683">
                    <a:moveTo>
                      <a:pt x="177" y="682"/>
                    </a:moveTo>
                    <a:lnTo>
                      <a:pt x="0" y="682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7" y="68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63">
                <a:extLst>
                  <a:ext uri="{FF2B5EF4-FFF2-40B4-BE49-F238E27FC236}">
                    <a16:creationId xmlns:a16="http://schemas.microsoft.com/office/drawing/2014/main" id="{D00D04F8-793B-4CA7-BF7C-59901EAB0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4917" y="6922754"/>
                <a:ext cx="1408884" cy="831986"/>
              </a:xfrm>
              <a:custGeom>
                <a:avLst/>
                <a:gdLst>
                  <a:gd name="T0" fmla="*/ 17 w 1585"/>
                  <a:gd name="T1" fmla="*/ 918 h 936"/>
                  <a:gd name="T2" fmla="*/ 1567 w 1585"/>
                  <a:gd name="T3" fmla="*/ 918 h 936"/>
                  <a:gd name="T4" fmla="*/ 1567 w 1585"/>
                  <a:gd name="T5" fmla="*/ 17 h 936"/>
                  <a:gd name="T6" fmla="*/ 17 w 1585"/>
                  <a:gd name="T7" fmla="*/ 17 h 936"/>
                  <a:gd name="T8" fmla="*/ 17 w 1585"/>
                  <a:gd name="T9" fmla="*/ 918 h 936"/>
                  <a:gd name="T10" fmla="*/ 1576 w 1585"/>
                  <a:gd name="T11" fmla="*/ 935 h 936"/>
                  <a:gd name="T12" fmla="*/ 8 w 1585"/>
                  <a:gd name="T13" fmla="*/ 935 h 936"/>
                  <a:gd name="T14" fmla="*/ 8 w 1585"/>
                  <a:gd name="T15" fmla="*/ 935 h 936"/>
                  <a:gd name="T16" fmla="*/ 0 w 1585"/>
                  <a:gd name="T17" fmla="*/ 926 h 936"/>
                  <a:gd name="T18" fmla="*/ 0 w 1585"/>
                  <a:gd name="T19" fmla="*/ 9 h 936"/>
                  <a:gd name="T20" fmla="*/ 0 w 1585"/>
                  <a:gd name="T21" fmla="*/ 9 h 936"/>
                  <a:gd name="T22" fmla="*/ 8 w 1585"/>
                  <a:gd name="T23" fmla="*/ 0 h 936"/>
                  <a:gd name="T24" fmla="*/ 1576 w 1585"/>
                  <a:gd name="T25" fmla="*/ 0 h 936"/>
                  <a:gd name="T26" fmla="*/ 1576 w 1585"/>
                  <a:gd name="T27" fmla="*/ 0 h 936"/>
                  <a:gd name="T28" fmla="*/ 1584 w 1585"/>
                  <a:gd name="T29" fmla="*/ 9 h 936"/>
                  <a:gd name="T30" fmla="*/ 1584 w 1585"/>
                  <a:gd name="T31" fmla="*/ 926 h 936"/>
                  <a:gd name="T32" fmla="*/ 1584 w 1585"/>
                  <a:gd name="T33" fmla="*/ 926 h 936"/>
                  <a:gd name="T34" fmla="*/ 1576 w 1585"/>
                  <a:gd name="T35" fmla="*/ 935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5" h="936">
                    <a:moveTo>
                      <a:pt x="17" y="918"/>
                    </a:moveTo>
                    <a:lnTo>
                      <a:pt x="1567" y="918"/>
                    </a:lnTo>
                    <a:lnTo>
                      <a:pt x="1567" y="17"/>
                    </a:lnTo>
                    <a:lnTo>
                      <a:pt x="17" y="17"/>
                    </a:lnTo>
                    <a:lnTo>
                      <a:pt x="17" y="918"/>
                    </a:lnTo>
                    <a:close/>
                    <a:moveTo>
                      <a:pt x="1576" y="935"/>
                    </a:moveTo>
                    <a:lnTo>
                      <a:pt x="8" y="935"/>
                    </a:lnTo>
                    <a:lnTo>
                      <a:pt x="8" y="935"/>
                    </a:lnTo>
                    <a:cubicBezTo>
                      <a:pt x="3" y="935"/>
                      <a:pt x="0" y="931"/>
                      <a:pt x="0" y="92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576" y="0"/>
                    </a:lnTo>
                    <a:lnTo>
                      <a:pt x="1576" y="0"/>
                    </a:lnTo>
                    <a:cubicBezTo>
                      <a:pt x="1580" y="0"/>
                      <a:pt x="1584" y="3"/>
                      <a:pt x="1584" y="9"/>
                    </a:cubicBezTo>
                    <a:lnTo>
                      <a:pt x="1584" y="926"/>
                    </a:lnTo>
                    <a:lnTo>
                      <a:pt x="1584" y="926"/>
                    </a:lnTo>
                    <a:cubicBezTo>
                      <a:pt x="1584" y="931"/>
                      <a:pt x="1580" y="935"/>
                      <a:pt x="1576" y="9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64">
                <a:extLst>
                  <a:ext uri="{FF2B5EF4-FFF2-40B4-BE49-F238E27FC236}">
                    <a16:creationId xmlns:a16="http://schemas.microsoft.com/office/drawing/2014/main" id="{C9EBEC51-1D3A-417B-ADBE-13ED7FE7F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8908" y="6922754"/>
                <a:ext cx="172676" cy="565123"/>
              </a:xfrm>
              <a:custGeom>
                <a:avLst/>
                <a:gdLst>
                  <a:gd name="T0" fmla="*/ 17 w 196"/>
                  <a:gd name="T1" fmla="*/ 614 h 633"/>
                  <a:gd name="T2" fmla="*/ 178 w 196"/>
                  <a:gd name="T3" fmla="*/ 614 h 633"/>
                  <a:gd name="T4" fmla="*/ 178 w 196"/>
                  <a:gd name="T5" fmla="*/ 17 h 633"/>
                  <a:gd name="T6" fmla="*/ 17 w 196"/>
                  <a:gd name="T7" fmla="*/ 17 h 633"/>
                  <a:gd name="T8" fmla="*/ 17 w 196"/>
                  <a:gd name="T9" fmla="*/ 614 h 633"/>
                  <a:gd name="T10" fmla="*/ 186 w 196"/>
                  <a:gd name="T11" fmla="*/ 632 h 633"/>
                  <a:gd name="T12" fmla="*/ 8 w 196"/>
                  <a:gd name="T13" fmla="*/ 632 h 633"/>
                  <a:gd name="T14" fmla="*/ 8 w 196"/>
                  <a:gd name="T15" fmla="*/ 632 h 633"/>
                  <a:gd name="T16" fmla="*/ 0 w 196"/>
                  <a:gd name="T17" fmla="*/ 623 h 633"/>
                  <a:gd name="T18" fmla="*/ 0 w 196"/>
                  <a:gd name="T19" fmla="*/ 9 h 633"/>
                  <a:gd name="T20" fmla="*/ 0 w 196"/>
                  <a:gd name="T21" fmla="*/ 9 h 633"/>
                  <a:gd name="T22" fmla="*/ 8 w 196"/>
                  <a:gd name="T23" fmla="*/ 0 h 633"/>
                  <a:gd name="T24" fmla="*/ 186 w 196"/>
                  <a:gd name="T25" fmla="*/ 0 h 633"/>
                  <a:gd name="T26" fmla="*/ 186 w 196"/>
                  <a:gd name="T27" fmla="*/ 0 h 633"/>
                  <a:gd name="T28" fmla="*/ 195 w 196"/>
                  <a:gd name="T29" fmla="*/ 9 h 633"/>
                  <a:gd name="T30" fmla="*/ 195 w 196"/>
                  <a:gd name="T31" fmla="*/ 623 h 633"/>
                  <a:gd name="T32" fmla="*/ 195 w 196"/>
                  <a:gd name="T33" fmla="*/ 623 h 633"/>
                  <a:gd name="T34" fmla="*/ 186 w 196"/>
                  <a:gd name="T35" fmla="*/ 632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6" h="633">
                    <a:moveTo>
                      <a:pt x="17" y="614"/>
                    </a:moveTo>
                    <a:lnTo>
                      <a:pt x="178" y="614"/>
                    </a:lnTo>
                    <a:lnTo>
                      <a:pt x="178" y="17"/>
                    </a:lnTo>
                    <a:lnTo>
                      <a:pt x="17" y="17"/>
                    </a:lnTo>
                    <a:lnTo>
                      <a:pt x="17" y="614"/>
                    </a:lnTo>
                    <a:close/>
                    <a:moveTo>
                      <a:pt x="186" y="632"/>
                    </a:moveTo>
                    <a:lnTo>
                      <a:pt x="8" y="632"/>
                    </a:lnTo>
                    <a:lnTo>
                      <a:pt x="8" y="632"/>
                    </a:lnTo>
                    <a:cubicBezTo>
                      <a:pt x="3" y="632"/>
                      <a:pt x="0" y="628"/>
                      <a:pt x="0" y="62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1" y="0"/>
                      <a:pt x="195" y="3"/>
                      <a:pt x="195" y="9"/>
                    </a:cubicBezTo>
                    <a:lnTo>
                      <a:pt x="195" y="623"/>
                    </a:lnTo>
                    <a:lnTo>
                      <a:pt x="195" y="623"/>
                    </a:lnTo>
                    <a:cubicBezTo>
                      <a:pt x="195" y="628"/>
                      <a:pt x="191" y="632"/>
                      <a:pt x="186" y="6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65">
                <a:extLst>
                  <a:ext uri="{FF2B5EF4-FFF2-40B4-BE49-F238E27FC236}">
                    <a16:creationId xmlns:a16="http://schemas.microsoft.com/office/drawing/2014/main" id="{A14EB2B3-35E4-4F12-8A1D-E36FA85DA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2831" y="6930603"/>
                <a:ext cx="160904" cy="545499"/>
              </a:xfrm>
              <a:custGeom>
                <a:avLst/>
                <a:gdLst>
                  <a:gd name="T0" fmla="*/ 178 w 179"/>
                  <a:gd name="T1" fmla="*/ 614 h 615"/>
                  <a:gd name="T2" fmla="*/ 0 w 179"/>
                  <a:gd name="T3" fmla="*/ 614 h 615"/>
                  <a:gd name="T4" fmla="*/ 0 w 179"/>
                  <a:gd name="T5" fmla="*/ 0 h 615"/>
                  <a:gd name="T6" fmla="*/ 178 w 179"/>
                  <a:gd name="T7" fmla="*/ 0 h 615"/>
                  <a:gd name="T8" fmla="*/ 178 w 179"/>
                  <a:gd name="T9" fmla="*/ 61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615">
                    <a:moveTo>
                      <a:pt x="178" y="614"/>
                    </a:moveTo>
                    <a:lnTo>
                      <a:pt x="0" y="6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61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66">
                <a:extLst>
                  <a:ext uri="{FF2B5EF4-FFF2-40B4-BE49-F238E27FC236}">
                    <a16:creationId xmlns:a16="http://schemas.microsoft.com/office/drawing/2014/main" id="{1ABA06F9-CDB4-44A6-8F16-A19E833F0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8349" y="7020865"/>
                <a:ext cx="298259" cy="270789"/>
              </a:xfrm>
              <a:custGeom>
                <a:avLst/>
                <a:gdLst>
                  <a:gd name="T0" fmla="*/ 335 w 336"/>
                  <a:gd name="T1" fmla="*/ 305 h 306"/>
                  <a:gd name="T2" fmla="*/ 0 w 336"/>
                  <a:gd name="T3" fmla="*/ 305 h 306"/>
                  <a:gd name="T4" fmla="*/ 0 w 336"/>
                  <a:gd name="T5" fmla="*/ 0 h 306"/>
                  <a:gd name="T6" fmla="*/ 335 w 336"/>
                  <a:gd name="T7" fmla="*/ 0 h 306"/>
                  <a:gd name="T8" fmla="*/ 335 w 336"/>
                  <a:gd name="T9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6" h="306">
                    <a:moveTo>
                      <a:pt x="335" y="305"/>
                    </a:moveTo>
                    <a:lnTo>
                      <a:pt x="0" y="305"/>
                    </a:lnTo>
                    <a:lnTo>
                      <a:pt x="0" y="0"/>
                    </a:lnTo>
                    <a:lnTo>
                      <a:pt x="335" y="0"/>
                    </a:lnTo>
                    <a:lnTo>
                      <a:pt x="335" y="30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67">
                <a:extLst>
                  <a:ext uri="{FF2B5EF4-FFF2-40B4-BE49-F238E27FC236}">
                    <a16:creationId xmlns:a16="http://schemas.microsoft.com/office/drawing/2014/main" id="{9B6F0574-5FDD-4FCE-BC5D-6B75C1B42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4425" y="7013016"/>
                <a:ext cx="313957" cy="286487"/>
              </a:xfrm>
              <a:custGeom>
                <a:avLst/>
                <a:gdLst>
                  <a:gd name="T0" fmla="*/ 17 w 353"/>
                  <a:gd name="T1" fmla="*/ 304 h 322"/>
                  <a:gd name="T2" fmla="*/ 334 w 353"/>
                  <a:gd name="T3" fmla="*/ 304 h 322"/>
                  <a:gd name="T4" fmla="*/ 334 w 353"/>
                  <a:gd name="T5" fmla="*/ 17 h 322"/>
                  <a:gd name="T6" fmla="*/ 17 w 353"/>
                  <a:gd name="T7" fmla="*/ 17 h 322"/>
                  <a:gd name="T8" fmla="*/ 17 w 353"/>
                  <a:gd name="T9" fmla="*/ 304 h 322"/>
                  <a:gd name="T10" fmla="*/ 343 w 353"/>
                  <a:gd name="T11" fmla="*/ 321 h 322"/>
                  <a:gd name="T12" fmla="*/ 8 w 353"/>
                  <a:gd name="T13" fmla="*/ 321 h 322"/>
                  <a:gd name="T14" fmla="*/ 8 w 353"/>
                  <a:gd name="T15" fmla="*/ 321 h 322"/>
                  <a:gd name="T16" fmla="*/ 0 w 353"/>
                  <a:gd name="T17" fmla="*/ 313 h 322"/>
                  <a:gd name="T18" fmla="*/ 0 w 353"/>
                  <a:gd name="T19" fmla="*/ 8 h 322"/>
                  <a:gd name="T20" fmla="*/ 0 w 353"/>
                  <a:gd name="T21" fmla="*/ 8 h 322"/>
                  <a:gd name="T22" fmla="*/ 8 w 353"/>
                  <a:gd name="T23" fmla="*/ 0 h 322"/>
                  <a:gd name="T24" fmla="*/ 343 w 353"/>
                  <a:gd name="T25" fmla="*/ 0 h 322"/>
                  <a:gd name="T26" fmla="*/ 343 w 353"/>
                  <a:gd name="T27" fmla="*/ 0 h 322"/>
                  <a:gd name="T28" fmla="*/ 352 w 353"/>
                  <a:gd name="T29" fmla="*/ 8 h 322"/>
                  <a:gd name="T30" fmla="*/ 352 w 353"/>
                  <a:gd name="T31" fmla="*/ 313 h 322"/>
                  <a:gd name="T32" fmla="*/ 352 w 353"/>
                  <a:gd name="T33" fmla="*/ 313 h 322"/>
                  <a:gd name="T34" fmla="*/ 343 w 353"/>
                  <a:gd name="T35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3" h="322">
                    <a:moveTo>
                      <a:pt x="17" y="304"/>
                    </a:moveTo>
                    <a:lnTo>
                      <a:pt x="334" y="304"/>
                    </a:lnTo>
                    <a:lnTo>
                      <a:pt x="334" y="17"/>
                    </a:lnTo>
                    <a:lnTo>
                      <a:pt x="17" y="17"/>
                    </a:lnTo>
                    <a:lnTo>
                      <a:pt x="17" y="304"/>
                    </a:lnTo>
                    <a:close/>
                    <a:moveTo>
                      <a:pt x="343" y="321"/>
                    </a:moveTo>
                    <a:lnTo>
                      <a:pt x="8" y="321"/>
                    </a:lnTo>
                    <a:lnTo>
                      <a:pt x="8" y="321"/>
                    </a:lnTo>
                    <a:cubicBezTo>
                      <a:pt x="4" y="321"/>
                      <a:pt x="0" y="317"/>
                      <a:pt x="0" y="31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343" y="0"/>
                    </a:lnTo>
                    <a:lnTo>
                      <a:pt x="343" y="0"/>
                    </a:lnTo>
                    <a:cubicBezTo>
                      <a:pt x="347" y="0"/>
                      <a:pt x="352" y="3"/>
                      <a:pt x="352" y="8"/>
                    </a:cubicBezTo>
                    <a:lnTo>
                      <a:pt x="352" y="313"/>
                    </a:lnTo>
                    <a:lnTo>
                      <a:pt x="352" y="313"/>
                    </a:lnTo>
                    <a:cubicBezTo>
                      <a:pt x="352" y="317"/>
                      <a:pt x="347" y="321"/>
                      <a:pt x="343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5DA2CDA4-EEDF-4BCF-ABC5-26E7239F0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8990" y="7095431"/>
                <a:ext cx="160015" cy="85466"/>
              </a:xfrm>
              <a:custGeom>
                <a:avLst/>
                <a:gdLst>
                  <a:gd name="connsiteX0" fmla="*/ 7112 w 160015"/>
                  <a:gd name="connsiteY0" fmla="*/ 70640 h 85466"/>
                  <a:gd name="connsiteX1" fmla="*/ 152014 w 160015"/>
                  <a:gd name="connsiteY1" fmla="*/ 70640 h 85466"/>
                  <a:gd name="connsiteX2" fmla="*/ 160015 w 160015"/>
                  <a:gd name="connsiteY2" fmla="*/ 77617 h 85466"/>
                  <a:gd name="connsiteX3" fmla="*/ 152014 w 160015"/>
                  <a:gd name="connsiteY3" fmla="*/ 85466 h 85466"/>
                  <a:gd name="connsiteX4" fmla="*/ 7112 w 160015"/>
                  <a:gd name="connsiteY4" fmla="*/ 85466 h 85466"/>
                  <a:gd name="connsiteX5" fmla="*/ 0 w 160015"/>
                  <a:gd name="connsiteY5" fmla="*/ 77617 h 85466"/>
                  <a:gd name="connsiteX6" fmla="*/ 7112 w 160015"/>
                  <a:gd name="connsiteY6" fmla="*/ 70640 h 85466"/>
                  <a:gd name="connsiteX7" fmla="*/ 7112 w 160015"/>
                  <a:gd name="connsiteY7" fmla="*/ 0 h 85466"/>
                  <a:gd name="connsiteX8" fmla="*/ 152014 w 160015"/>
                  <a:gd name="connsiteY8" fmla="*/ 0 h 85466"/>
                  <a:gd name="connsiteX9" fmla="*/ 160015 w 160015"/>
                  <a:gd name="connsiteY9" fmla="*/ 6977 h 85466"/>
                  <a:gd name="connsiteX10" fmla="*/ 152014 w 160015"/>
                  <a:gd name="connsiteY10" fmla="*/ 14826 h 85466"/>
                  <a:gd name="connsiteX11" fmla="*/ 7112 w 160015"/>
                  <a:gd name="connsiteY11" fmla="*/ 14826 h 85466"/>
                  <a:gd name="connsiteX12" fmla="*/ 0 w 160015"/>
                  <a:gd name="connsiteY12" fmla="*/ 6977 h 85466"/>
                  <a:gd name="connsiteX13" fmla="*/ 7112 w 160015"/>
                  <a:gd name="connsiteY13" fmla="*/ 0 h 85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0015" h="85466">
                    <a:moveTo>
                      <a:pt x="7112" y="70640"/>
                    </a:moveTo>
                    <a:lnTo>
                      <a:pt x="152014" y="70640"/>
                    </a:lnTo>
                    <a:cubicBezTo>
                      <a:pt x="156459" y="70640"/>
                      <a:pt x="160015" y="73257"/>
                      <a:pt x="160015" y="77617"/>
                    </a:cubicBezTo>
                    <a:cubicBezTo>
                      <a:pt x="160015" y="81978"/>
                      <a:pt x="156459" y="85466"/>
                      <a:pt x="152014" y="85466"/>
                    </a:cubicBezTo>
                    <a:lnTo>
                      <a:pt x="7112" y="85466"/>
                    </a:lnTo>
                    <a:cubicBezTo>
                      <a:pt x="3556" y="85466"/>
                      <a:pt x="0" y="81978"/>
                      <a:pt x="0" y="77617"/>
                    </a:cubicBezTo>
                    <a:cubicBezTo>
                      <a:pt x="0" y="73257"/>
                      <a:pt x="3556" y="70640"/>
                      <a:pt x="7112" y="70640"/>
                    </a:cubicBezTo>
                    <a:close/>
                    <a:moveTo>
                      <a:pt x="7112" y="0"/>
                    </a:moveTo>
                    <a:lnTo>
                      <a:pt x="152014" y="0"/>
                    </a:lnTo>
                    <a:cubicBezTo>
                      <a:pt x="156459" y="0"/>
                      <a:pt x="160015" y="2616"/>
                      <a:pt x="160015" y="6977"/>
                    </a:cubicBezTo>
                    <a:cubicBezTo>
                      <a:pt x="160015" y="11337"/>
                      <a:pt x="156459" y="14826"/>
                      <a:pt x="152014" y="14826"/>
                    </a:cubicBezTo>
                    <a:lnTo>
                      <a:pt x="7112" y="14826"/>
                    </a:lnTo>
                    <a:cubicBezTo>
                      <a:pt x="3556" y="14826"/>
                      <a:pt x="0" y="11337"/>
                      <a:pt x="0" y="6977"/>
                    </a:cubicBezTo>
                    <a:cubicBezTo>
                      <a:pt x="0" y="2616"/>
                      <a:pt x="3556" y="0"/>
                      <a:pt x="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1228034E-3B14-4539-AFD5-13DD0DA1C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7281" y="7433607"/>
                <a:ext cx="143213" cy="226052"/>
              </a:xfrm>
              <a:custGeom>
                <a:avLst/>
                <a:gdLst>
                  <a:gd name="connsiteX0" fmla="*/ 68958 w 143213"/>
                  <a:gd name="connsiteY0" fmla="*/ 66042 h 226052"/>
                  <a:gd name="connsiteX1" fmla="*/ 77220 w 143213"/>
                  <a:gd name="connsiteY1" fmla="*/ 74087 h 226052"/>
                  <a:gd name="connsiteX2" fmla="*/ 77220 w 143213"/>
                  <a:gd name="connsiteY2" fmla="*/ 218901 h 226052"/>
                  <a:gd name="connsiteX3" fmla="*/ 68958 w 143213"/>
                  <a:gd name="connsiteY3" fmla="*/ 226052 h 226052"/>
                  <a:gd name="connsiteX4" fmla="*/ 62348 w 143213"/>
                  <a:gd name="connsiteY4" fmla="*/ 218901 h 226052"/>
                  <a:gd name="connsiteX5" fmla="*/ 62348 w 143213"/>
                  <a:gd name="connsiteY5" fmla="*/ 74087 h 226052"/>
                  <a:gd name="connsiteX6" fmla="*/ 68958 w 143213"/>
                  <a:gd name="connsiteY6" fmla="*/ 66042 h 226052"/>
                  <a:gd name="connsiteX7" fmla="*/ 65962 w 143213"/>
                  <a:gd name="connsiteY7" fmla="*/ 2015 h 226052"/>
                  <a:gd name="connsiteX8" fmla="*/ 77472 w 143213"/>
                  <a:gd name="connsiteY8" fmla="*/ 2015 h 226052"/>
                  <a:gd name="connsiteX9" fmla="*/ 141221 w 143213"/>
                  <a:gd name="connsiteY9" fmla="*/ 67409 h 226052"/>
                  <a:gd name="connsiteX10" fmla="*/ 141221 w 143213"/>
                  <a:gd name="connsiteY10" fmla="*/ 78158 h 226052"/>
                  <a:gd name="connsiteX11" fmla="*/ 135909 w 143213"/>
                  <a:gd name="connsiteY11" fmla="*/ 79950 h 226052"/>
                  <a:gd name="connsiteX12" fmla="*/ 130597 w 143213"/>
                  <a:gd name="connsiteY12" fmla="*/ 78158 h 226052"/>
                  <a:gd name="connsiteX13" fmla="*/ 71275 w 143213"/>
                  <a:gd name="connsiteY13" fmla="*/ 19035 h 226052"/>
                  <a:gd name="connsiteX14" fmla="*/ 12838 w 143213"/>
                  <a:gd name="connsiteY14" fmla="*/ 78158 h 226052"/>
                  <a:gd name="connsiteX15" fmla="*/ 1328 w 143213"/>
                  <a:gd name="connsiteY15" fmla="*/ 78158 h 226052"/>
                  <a:gd name="connsiteX16" fmla="*/ 1328 w 143213"/>
                  <a:gd name="connsiteY16" fmla="*/ 67409 h 226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43213" h="226052">
                    <a:moveTo>
                      <a:pt x="68958" y="66042"/>
                    </a:moveTo>
                    <a:cubicBezTo>
                      <a:pt x="73915" y="66042"/>
                      <a:pt x="77220" y="69618"/>
                      <a:pt x="77220" y="74087"/>
                    </a:cubicBezTo>
                    <a:lnTo>
                      <a:pt x="77220" y="218901"/>
                    </a:lnTo>
                    <a:cubicBezTo>
                      <a:pt x="77220" y="222477"/>
                      <a:pt x="73915" y="226052"/>
                      <a:pt x="68958" y="226052"/>
                    </a:cubicBezTo>
                    <a:cubicBezTo>
                      <a:pt x="65653" y="226052"/>
                      <a:pt x="62348" y="222477"/>
                      <a:pt x="62348" y="218901"/>
                    </a:cubicBezTo>
                    <a:lnTo>
                      <a:pt x="62348" y="74087"/>
                    </a:lnTo>
                    <a:cubicBezTo>
                      <a:pt x="62348" y="69618"/>
                      <a:pt x="65653" y="66042"/>
                      <a:pt x="68958" y="66042"/>
                    </a:cubicBezTo>
                    <a:close/>
                    <a:moveTo>
                      <a:pt x="65962" y="2015"/>
                    </a:moveTo>
                    <a:cubicBezTo>
                      <a:pt x="69504" y="-672"/>
                      <a:pt x="74816" y="-672"/>
                      <a:pt x="77472" y="2015"/>
                    </a:cubicBezTo>
                    <a:lnTo>
                      <a:pt x="141221" y="67409"/>
                    </a:lnTo>
                    <a:cubicBezTo>
                      <a:pt x="143878" y="70096"/>
                      <a:pt x="143878" y="74575"/>
                      <a:pt x="141221" y="78158"/>
                    </a:cubicBezTo>
                    <a:cubicBezTo>
                      <a:pt x="139451" y="79054"/>
                      <a:pt x="138565" y="79950"/>
                      <a:pt x="135909" y="79950"/>
                    </a:cubicBezTo>
                    <a:cubicBezTo>
                      <a:pt x="135024" y="79950"/>
                      <a:pt x="132367" y="79054"/>
                      <a:pt x="130597" y="78158"/>
                    </a:cubicBezTo>
                    <a:lnTo>
                      <a:pt x="71275" y="19035"/>
                    </a:lnTo>
                    <a:lnTo>
                      <a:pt x="12838" y="78158"/>
                    </a:lnTo>
                    <a:cubicBezTo>
                      <a:pt x="10182" y="80845"/>
                      <a:pt x="4869" y="80845"/>
                      <a:pt x="1328" y="78158"/>
                    </a:cubicBezTo>
                    <a:cubicBezTo>
                      <a:pt x="-443" y="74575"/>
                      <a:pt x="-443" y="70096"/>
                      <a:pt x="1328" y="674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72">
                <a:extLst>
                  <a:ext uri="{FF2B5EF4-FFF2-40B4-BE49-F238E27FC236}">
                    <a16:creationId xmlns:a16="http://schemas.microsoft.com/office/drawing/2014/main" id="{0A382116-954A-4694-8D69-EA5E30232F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6412" y="6922754"/>
                <a:ext cx="15698" cy="831986"/>
              </a:xfrm>
              <a:custGeom>
                <a:avLst/>
                <a:gdLst>
                  <a:gd name="T0" fmla="*/ 8 w 18"/>
                  <a:gd name="T1" fmla="*/ 932 h 933"/>
                  <a:gd name="T2" fmla="*/ 8 w 18"/>
                  <a:gd name="T3" fmla="*/ 932 h 933"/>
                  <a:gd name="T4" fmla="*/ 0 w 18"/>
                  <a:gd name="T5" fmla="*/ 923 h 933"/>
                  <a:gd name="T6" fmla="*/ 0 w 18"/>
                  <a:gd name="T7" fmla="*/ 8 h 933"/>
                  <a:gd name="T8" fmla="*/ 0 w 18"/>
                  <a:gd name="T9" fmla="*/ 8 h 933"/>
                  <a:gd name="T10" fmla="*/ 8 w 18"/>
                  <a:gd name="T11" fmla="*/ 0 h 933"/>
                  <a:gd name="T12" fmla="*/ 8 w 18"/>
                  <a:gd name="T13" fmla="*/ 0 h 933"/>
                  <a:gd name="T14" fmla="*/ 17 w 18"/>
                  <a:gd name="T15" fmla="*/ 8 h 933"/>
                  <a:gd name="T16" fmla="*/ 17 w 18"/>
                  <a:gd name="T17" fmla="*/ 923 h 933"/>
                  <a:gd name="T18" fmla="*/ 17 w 18"/>
                  <a:gd name="T19" fmla="*/ 923 h 933"/>
                  <a:gd name="T20" fmla="*/ 8 w 18"/>
                  <a:gd name="T21" fmla="*/ 932 h 9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933">
                    <a:moveTo>
                      <a:pt x="8" y="932"/>
                    </a:moveTo>
                    <a:lnTo>
                      <a:pt x="8" y="932"/>
                    </a:lnTo>
                    <a:cubicBezTo>
                      <a:pt x="4" y="932"/>
                      <a:pt x="0" y="929"/>
                      <a:pt x="0" y="92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7" y="3"/>
                      <a:pt x="17" y="8"/>
                    </a:cubicBezTo>
                    <a:lnTo>
                      <a:pt x="17" y="923"/>
                    </a:lnTo>
                    <a:lnTo>
                      <a:pt x="17" y="923"/>
                    </a:lnTo>
                    <a:cubicBezTo>
                      <a:pt x="17" y="929"/>
                      <a:pt x="13" y="932"/>
                      <a:pt x="8" y="9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73">
                <a:extLst>
                  <a:ext uri="{FF2B5EF4-FFF2-40B4-BE49-F238E27FC236}">
                    <a16:creationId xmlns:a16="http://schemas.microsoft.com/office/drawing/2014/main" id="{00AC8B03-56B2-485B-82B7-329D28ABD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64423" y="6950224"/>
                <a:ext cx="2684333" cy="1746388"/>
              </a:xfrm>
              <a:custGeom>
                <a:avLst/>
                <a:gdLst>
                  <a:gd name="T0" fmla="*/ 3017 w 3018"/>
                  <a:gd name="T1" fmla="*/ 1962 h 1963"/>
                  <a:gd name="T2" fmla="*/ 0 w 3018"/>
                  <a:gd name="T3" fmla="*/ 1962 h 1963"/>
                  <a:gd name="T4" fmla="*/ 0 w 3018"/>
                  <a:gd name="T5" fmla="*/ 0 h 1963"/>
                  <a:gd name="T6" fmla="*/ 3017 w 3018"/>
                  <a:gd name="T7" fmla="*/ 0 h 1963"/>
                  <a:gd name="T8" fmla="*/ 3017 w 3018"/>
                  <a:gd name="T9" fmla="*/ 1962 h 1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18" h="1963">
                    <a:moveTo>
                      <a:pt x="3017" y="1962"/>
                    </a:moveTo>
                    <a:lnTo>
                      <a:pt x="0" y="1962"/>
                    </a:lnTo>
                    <a:lnTo>
                      <a:pt x="0" y="0"/>
                    </a:lnTo>
                    <a:lnTo>
                      <a:pt x="3017" y="0"/>
                    </a:lnTo>
                    <a:lnTo>
                      <a:pt x="3017" y="19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74">
                <a:extLst>
                  <a:ext uri="{FF2B5EF4-FFF2-40B4-BE49-F238E27FC236}">
                    <a16:creationId xmlns:a16="http://schemas.microsoft.com/office/drawing/2014/main" id="{474EC3AE-78B6-406B-A7FD-6C775BCEE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6574" y="6946301"/>
                <a:ext cx="2700031" cy="1762083"/>
              </a:xfrm>
              <a:custGeom>
                <a:avLst/>
                <a:gdLst>
                  <a:gd name="T0" fmla="*/ 17 w 3034"/>
                  <a:gd name="T1" fmla="*/ 1961 h 1979"/>
                  <a:gd name="T2" fmla="*/ 3016 w 3034"/>
                  <a:gd name="T3" fmla="*/ 1961 h 1979"/>
                  <a:gd name="T4" fmla="*/ 3016 w 3034"/>
                  <a:gd name="T5" fmla="*/ 17 h 1979"/>
                  <a:gd name="T6" fmla="*/ 17 w 3034"/>
                  <a:gd name="T7" fmla="*/ 17 h 1979"/>
                  <a:gd name="T8" fmla="*/ 17 w 3034"/>
                  <a:gd name="T9" fmla="*/ 1961 h 1979"/>
                  <a:gd name="T10" fmla="*/ 3025 w 3034"/>
                  <a:gd name="T11" fmla="*/ 1978 h 1979"/>
                  <a:gd name="T12" fmla="*/ 8 w 3034"/>
                  <a:gd name="T13" fmla="*/ 1978 h 1979"/>
                  <a:gd name="T14" fmla="*/ 8 w 3034"/>
                  <a:gd name="T15" fmla="*/ 1978 h 1979"/>
                  <a:gd name="T16" fmla="*/ 0 w 3034"/>
                  <a:gd name="T17" fmla="*/ 1970 h 1979"/>
                  <a:gd name="T18" fmla="*/ 0 w 3034"/>
                  <a:gd name="T19" fmla="*/ 8 h 1979"/>
                  <a:gd name="T20" fmla="*/ 0 w 3034"/>
                  <a:gd name="T21" fmla="*/ 8 h 1979"/>
                  <a:gd name="T22" fmla="*/ 8 w 3034"/>
                  <a:gd name="T23" fmla="*/ 0 h 1979"/>
                  <a:gd name="T24" fmla="*/ 3025 w 3034"/>
                  <a:gd name="T25" fmla="*/ 0 h 1979"/>
                  <a:gd name="T26" fmla="*/ 3025 w 3034"/>
                  <a:gd name="T27" fmla="*/ 0 h 1979"/>
                  <a:gd name="T28" fmla="*/ 3033 w 3034"/>
                  <a:gd name="T29" fmla="*/ 8 h 1979"/>
                  <a:gd name="T30" fmla="*/ 3033 w 3034"/>
                  <a:gd name="T31" fmla="*/ 1970 h 1979"/>
                  <a:gd name="T32" fmla="*/ 3033 w 3034"/>
                  <a:gd name="T33" fmla="*/ 1970 h 1979"/>
                  <a:gd name="T34" fmla="*/ 3025 w 3034"/>
                  <a:gd name="T35" fmla="*/ 1978 h 1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34" h="1979">
                    <a:moveTo>
                      <a:pt x="17" y="1961"/>
                    </a:moveTo>
                    <a:lnTo>
                      <a:pt x="3016" y="1961"/>
                    </a:lnTo>
                    <a:lnTo>
                      <a:pt x="3016" y="17"/>
                    </a:lnTo>
                    <a:lnTo>
                      <a:pt x="17" y="17"/>
                    </a:lnTo>
                    <a:lnTo>
                      <a:pt x="17" y="1961"/>
                    </a:lnTo>
                    <a:close/>
                    <a:moveTo>
                      <a:pt x="3025" y="1978"/>
                    </a:moveTo>
                    <a:lnTo>
                      <a:pt x="8" y="1978"/>
                    </a:lnTo>
                    <a:lnTo>
                      <a:pt x="8" y="1978"/>
                    </a:lnTo>
                    <a:cubicBezTo>
                      <a:pt x="3" y="1978"/>
                      <a:pt x="0" y="1974"/>
                      <a:pt x="0" y="197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3025" y="0"/>
                    </a:lnTo>
                    <a:lnTo>
                      <a:pt x="3025" y="0"/>
                    </a:lnTo>
                    <a:cubicBezTo>
                      <a:pt x="3029" y="0"/>
                      <a:pt x="3033" y="3"/>
                      <a:pt x="3033" y="8"/>
                    </a:cubicBezTo>
                    <a:lnTo>
                      <a:pt x="3033" y="1970"/>
                    </a:lnTo>
                    <a:lnTo>
                      <a:pt x="3033" y="1970"/>
                    </a:lnTo>
                    <a:cubicBezTo>
                      <a:pt x="3033" y="1974"/>
                      <a:pt x="3029" y="1978"/>
                      <a:pt x="3025" y="19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75">
                <a:extLst>
                  <a:ext uri="{FF2B5EF4-FFF2-40B4-BE49-F238E27FC236}">
                    <a16:creationId xmlns:a16="http://schemas.microsoft.com/office/drawing/2014/main" id="{514EBAFC-975A-4696-ACD3-96EFC2573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1926" y="7931340"/>
                <a:ext cx="643612" cy="137357"/>
              </a:xfrm>
              <a:custGeom>
                <a:avLst/>
                <a:gdLst>
                  <a:gd name="T0" fmla="*/ 76 w 723"/>
                  <a:gd name="T1" fmla="*/ 17 h 155"/>
                  <a:gd name="T2" fmla="*/ 76 w 723"/>
                  <a:gd name="T3" fmla="*/ 17 h 155"/>
                  <a:gd name="T4" fmla="*/ 35 w 723"/>
                  <a:gd name="T5" fmla="*/ 35 h 155"/>
                  <a:gd name="T6" fmla="*/ 35 w 723"/>
                  <a:gd name="T7" fmla="*/ 35 h 155"/>
                  <a:gd name="T8" fmla="*/ 17 w 723"/>
                  <a:gd name="T9" fmla="*/ 77 h 155"/>
                  <a:gd name="T10" fmla="*/ 17 w 723"/>
                  <a:gd name="T11" fmla="*/ 77 h 155"/>
                  <a:gd name="T12" fmla="*/ 35 w 723"/>
                  <a:gd name="T13" fmla="*/ 120 h 155"/>
                  <a:gd name="T14" fmla="*/ 35 w 723"/>
                  <a:gd name="T15" fmla="*/ 120 h 155"/>
                  <a:gd name="T16" fmla="*/ 76 w 723"/>
                  <a:gd name="T17" fmla="*/ 137 h 155"/>
                  <a:gd name="T18" fmla="*/ 645 w 723"/>
                  <a:gd name="T19" fmla="*/ 137 h 155"/>
                  <a:gd name="T20" fmla="*/ 645 w 723"/>
                  <a:gd name="T21" fmla="*/ 137 h 155"/>
                  <a:gd name="T22" fmla="*/ 688 w 723"/>
                  <a:gd name="T23" fmla="*/ 120 h 155"/>
                  <a:gd name="T24" fmla="*/ 688 w 723"/>
                  <a:gd name="T25" fmla="*/ 120 h 155"/>
                  <a:gd name="T26" fmla="*/ 705 w 723"/>
                  <a:gd name="T27" fmla="*/ 77 h 155"/>
                  <a:gd name="T28" fmla="*/ 705 w 723"/>
                  <a:gd name="T29" fmla="*/ 77 h 155"/>
                  <a:gd name="T30" fmla="*/ 688 w 723"/>
                  <a:gd name="T31" fmla="*/ 35 h 155"/>
                  <a:gd name="T32" fmla="*/ 688 w 723"/>
                  <a:gd name="T33" fmla="*/ 35 h 155"/>
                  <a:gd name="T34" fmla="*/ 645 w 723"/>
                  <a:gd name="T35" fmla="*/ 17 h 155"/>
                  <a:gd name="T36" fmla="*/ 76 w 723"/>
                  <a:gd name="T37" fmla="*/ 17 h 155"/>
                  <a:gd name="T38" fmla="*/ 645 w 723"/>
                  <a:gd name="T39" fmla="*/ 154 h 155"/>
                  <a:gd name="T40" fmla="*/ 76 w 723"/>
                  <a:gd name="T41" fmla="*/ 154 h 155"/>
                  <a:gd name="T42" fmla="*/ 76 w 723"/>
                  <a:gd name="T43" fmla="*/ 154 h 155"/>
                  <a:gd name="T44" fmla="*/ 23 w 723"/>
                  <a:gd name="T45" fmla="*/ 132 h 155"/>
                  <a:gd name="T46" fmla="*/ 23 w 723"/>
                  <a:gd name="T47" fmla="*/ 132 h 155"/>
                  <a:gd name="T48" fmla="*/ 0 w 723"/>
                  <a:gd name="T49" fmla="*/ 77 h 155"/>
                  <a:gd name="T50" fmla="*/ 0 w 723"/>
                  <a:gd name="T51" fmla="*/ 77 h 155"/>
                  <a:gd name="T52" fmla="*/ 23 w 723"/>
                  <a:gd name="T53" fmla="*/ 22 h 155"/>
                  <a:gd name="T54" fmla="*/ 23 w 723"/>
                  <a:gd name="T55" fmla="*/ 22 h 155"/>
                  <a:gd name="T56" fmla="*/ 76 w 723"/>
                  <a:gd name="T57" fmla="*/ 0 h 155"/>
                  <a:gd name="T58" fmla="*/ 645 w 723"/>
                  <a:gd name="T59" fmla="*/ 0 h 155"/>
                  <a:gd name="T60" fmla="*/ 645 w 723"/>
                  <a:gd name="T61" fmla="*/ 0 h 155"/>
                  <a:gd name="T62" fmla="*/ 700 w 723"/>
                  <a:gd name="T63" fmla="*/ 22 h 155"/>
                  <a:gd name="T64" fmla="*/ 700 w 723"/>
                  <a:gd name="T65" fmla="*/ 22 h 155"/>
                  <a:gd name="T66" fmla="*/ 722 w 723"/>
                  <a:gd name="T67" fmla="*/ 77 h 155"/>
                  <a:gd name="T68" fmla="*/ 722 w 723"/>
                  <a:gd name="T69" fmla="*/ 77 h 155"/>
                  <a:gd name="T70" fmla="*/ 700 w 723"/>
                  <a:gd name="T71" fmla="*/ 132 h 155"/>
                  <a:gd name="T72" fmla="*/ 700 w 723"/>
                  <a:gd name="T73" fmla="*/ 132 h 155"/>
                  <a:gd name="T74" fmla="*/ 645 w 723"/>
                  <a:gd name="T75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23" h="155">
                    <a:moveTo>
                      <a:pt x="76" y="17"/>
                    </a:moveTo>
                    <a:lnTo>
                      <a:pt x="76" y="17"/>
                    </a:lnTo>
                    <a:cubicBezTo>
                      <a:pt x="61" y="17"/>
                      <a:pt x="46" y="23"/>
                      <a:pt x="35" y="35"/>
                    </a:cubicBezTo>
                    <a:lnTo>
                      <a:pt x="35" y="35"/>
                    </a:lnTo>
                    <a:cubicBezTo>
                      <a:pt x="23" y="46"/>
                      <a:pt x="17" y="61"/>
                      <a:pt x="17" y="77"/>
                    </a:cubicBezTo>
                    <a:lnTo>
                      <a:pt x="17" y="77"/>
                    </a:lnTo>
                    <a:cubicBezTo>
                      <a:pt x="17" y="93"/>
                      <a:pt x="23" y="108"/>
                      <a:pt x="35" y="120"/>
                    </a:cubicBezTo>
                    <a:lnTo>
                      <a:pt x="35" y="120"/>
                    </a:lnTo>
                    <a:cubicBezTo>
                      <a:pt x="46" y="131"/>
                      <a:pt x="61" y="137"/>
                      <a:pt x="76" y="137"/>
                    </a:cubicBezTo>
                    <a:lnTo>
                      <a:pt x="645" y="137"/>
                    </a:lnTo>
                    <a:lnTo>
                      <a:pt x="645" y="137"/>
                    </a:lnTo>
                    <a:cubicBezTo>
                      <a:pt x="661" y="137"/>
                      <a:pt x="676" y="131"/>
                      <a:pt x="688" y="120"/>
                    </a:cubicBezTo>
                    <a:lnTo>
                      <a:pt x="688" y="120"/>
                    </a:lnTo>
                    <a:cubicBezTo>
                      <a:pt x="699" y="108"/>
                      <a:pt x="705" y="93"/>
                      <a:pt x="705" y="77"/>
                    </a:cubicBezTo>
                    <a:lnTo>
                      <a:pt x="705" y="77"/>
                    </a:lnTo>
                    <a:cubicBezTo>
                      <a:pt x="705" y="61"/>
                      <a:pt x="699" y="46"/>
                      <a:pt x="688" y="35"/>
                    </a:cubicBezTo>
                    <a:lnTo>
                      <a:pt x="688" y="35"/>
                    </a:lnTo>
                    <a:cubicBezTo>
                      <a:pt x="676" y="23"/>
                      <a:pt x="661" y="17"/>
                      <a:pt x="645" y="17"/>
                    </a:cubicBezTo>
                    <a:lnTo>
                      <a:pt x="76" y="17"/>
                    </a:lnTo>
                    <a:close/>
                    <a:moveTo>
                      <a:pt x="645" y="154"/>
                    </a:moveTo>
                    <a:lnTo>
                      <a:pt x="76" y="154"/>
                    </a:lnTo>
                    <a:lnTo>
                      <a:pt x="76" y="154"/>
                    </a:lnTo>
                    <a:cubicBezTo>
                      <a:pt x="56" y="154"/>
                      <a:pt x="37" y="147"/>
                      <a:pt x="23" y="132"/>
                    </a:cubicBezTo>
                    <a:lnTo>
                      <a:pt x="23" y="132"/>
                    </a:lnTo>
                    <a:cubicBezTo>
                      <a:pt x="7" y="117"/>
                      <a:pt x="0" y="98"/>
                      <a:pt x="0" y="77"/>
                    </a:cubicBezTo>
                    <a:lnTo>
                      <a:pt x="0" y="77"/>
                    </a:lnTo>
                    <a:cubicBezTo>
                      <a:pt x="0" y="56"/>
                      <a:pt x="7" y="37"/>
                      <a:pt x="23" y="22"/>
                    </a:cubicBezTo>
                    <a:lnTo>
                      <a:pt x="23" y="22"/>
                    </a:lnTo>
                    <a:cubicBezTo>
                      <a:pt x="37" y="8"/>
                      <a:pt x="56" y="0"/>
                      <a:pt x="76" y="0"/>
                    </a:cubicBezTo>
                    <a:lnTo>
                      <a:pt x="645" y="0"/>
                    </a:lnTo>
                    <a:lnTo>
                      <a:pt x="645" y="0"/>
                    </a:lnTo>
                    <a:cubicBezTo>
                      <a:pt x="666" y="0"/>
                      <a:pt x="685" y="8"/>
                      <a:pt x="700" y="22"/>
                    </a:cubicBezTo>
                    <a:lnTo>
                      <a:pt x="700" y="22"/>
                    </a:lnTo>
                    <a:cubicBezTo>
                      <a:pt x="714" y="37"/>
                      <a:pt x="722" y="56"/>
                      <a:pt x="722" y="77"/>
                    </a:cubicBezTo>
                    <a:lnTo>
                      <a:pt x="722" y="77"/>
                    </a:lnTo>
                    <a:cubicBezTo>
                      <a:pt x="722" y="98"/>
                      <a:pt x="714" y="117"/>
                      <a:pt x="700" y="132"/>
                    </a:cubicBezTo>
                    <a:lnTo>
                      <a:pt x="700" y="132"/>
                    </a:lnTo>
                    <a:cubicBezTo>
                      <a:pt x="685" y="147"/>
                      <a:pt x="666" y="154"/>
                      <a:pt x="645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76">
                <a:extLst>
                  <a:ext uri="{FF2B5EF4-FFF2-40B4-BE49-F238E27FC236}">
                    <a16:creationId xmlns:a16="http://schemas.microsoft.com/office/drawing/2014/main" id="{D6C1063E-67B7-4F3C-8BD2-439C86627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646" y="8202129"/>
                <a:ext cx="926173" cy="137355"/>
              </a:xfrm>
              <a:custGeom>
                <a:avLst/>
                <a:gdLst>
                  <a:gd name="T0" fmla="*/ 78 w 1041"/>
                  <a:gd name="T1" fmla="*/ 18 h 156"/>
                  <a:gd name="T2" fmla="*/ 78 w 1041"/>
                  <a:gd name="T3" fmla="*/ 18 h 156"/>
                  <a:gd name="T4" fmla="*/ 35 w 1041"/>
                  <a:gd name="T5" fmla="*/ 35 h 156"/>
                  <a:gd name="T6" fmla="*/ 35 w 1041"/>
                  <a:gd name="T7" fmla="*/ 35 h 156"/>
                  <a:gd name="T8" fmla="*/ 17 w 1041"/>
                  <a:gd name="T9" fmla="*/ 78 h 156"/>
                  <a:gd name="T10" fmla="*/ 17 w 1041"/>
                  <a:gd name="T11" fmla="*/ 78 h 156"/>
                  <a:gd name="T12" fmla="*/ 35 w 1041"/>
                  <a:gd name="T13" fmla="*/ 119 h 156"/>
                  <a:gd name="T14" fmla="*/ 35 w 1041"/>
                  <a:gd name="T15" fmla="*/ 119 h 156"/>
                  <a:gd name="T16" fmla="*/ 78 w 1041"/>
                  <a:gd name="T17" fmla="*/ 138 h 156"/>
                  <a:gd name="T18" fmla="*/ 962 w 1041"/>
                  <a:gd name="T19" fmla="*/ 138 h 156"/>
                  <a:gd name="T20" fmla="*/ 962 w 1041"/>
                  <a:gd name="T21" fmla="*/ 138 h 156"/>
                  <a:gd name="T22" fmla="*/ 1005 w 1041"/>
                  <a:gd name="T23" fmla="*/ 119 h 156"/>
                  <a:gd name="T24" fmla="*/ 1005 w 1041"/>
                  <a:gd name="T25" fmla="*/ 119 h 156"/>
                  <a:gd name="T26" fmla="*/ 1023 w 1041"/>
                  <a:gd name="T27" fmla="*/ 78 h 156"/>
                  <a:gd name="T28" fmla="*/ 1023 w 1041"/>
                  <a:gd name="T29" fmla="*/ 78 h 156"/>
                  <a:gd name="T30" fmla="*/ 1005 w 1041"/>
                  <a:gd name="T31" fmla="*/ 35 h 156"/>
                  <a:gd name="T32" fmla="*/ 1005 w 1041"/>
                  <a:gd name="T33" fmla="*/ 35 h 156"/>
                  <a:gd name="T34" fmla="*/ 962 w 1041"/>
                  <a:gd name="T35" fmla="*/ 18 h 156"/>
                  <a:gd name="T36" fmla="*/ 78 w 1041"/>
                  <a:gd name="T37" fmla="*/ 18 h 156"/>
                  <a:gd name="T38" fmla="*/ 962 w 1041"/>
                  <a:gd name="T39" fmla="*/ 155 h 156"/>
                  <a:gd name="T40" fmla="*/ 78 w 1041"/>
                  <a:gd name="T41" fmla="*/ 155 h 156"/>
                  <a:gd name="T42" fmla="*/ 78 w 1041"/>
                  <a:gd name="T43" fmla="*/ 155 h 156"/>
                  <a:gd name="T44" fmla="*/ 23 w 1041"/>
                  <a:gd name="T45" fmla="*/ 132 h 156"/>
                  <a:gd name="T46" fmla="*/ 23 w 1041"/>
                  <a:gd name="T47" fmla="*/ 132 h 156"/>
                  <a:gd name="T48" fmla="*/ 0 w 1041"/>
                  <a:gd name="T49" fmla="*/ 78 h 156"/>
                  <a:gd name="T50" fmla="*/ 0 w 1041"/>
                  <a:gd name="T51" fmla="*/ 78 h 156"/>
                  <a:gd name="T52" fmla="*/ 23 w 1041"/>
                  <a:gd name="T53" fmla="*/ 23 h 156"/>
                  <a:gd name="T54" fmla="*/ 23 w 1041"/>
                  <a:gd name="T55" fmla="*/ 23 h 156"/>
                  <a:gd name="T56" fmla="*/ 78 w 1041"/>
                  <a:gd name="T57" fmla="*/ 0 h 156"/>
                  <a:gd name="T58" fmla="*/ 962 w 1041"/>
                  <a:gd name="T59" fmla="*/ 0 h 156"/>
                  <a:gd name="T60" fmla="*/ 962 w 1041"/>
                  <a:gd name="T61" fmla="*/ 0 h 156"/>
                  <a:gd name="T62" fmla="*/ 1017 w 1041"/>
                  <a:gd name="T63" fmla="*/ 23 h 156"/>
                  <a:gd name="T64" fmla="*/ 1017 w 1041"/>
                  <a:gd name="T65" fmla="*/ 23 h 156"/>
                  <a:gd name="T66" fmla="*/ 1040 w 1041"/>
                  <a:gd name="T67" fmla="*/ 78 h 156"/>
                  <a:gd name="T68" fmla="*/ 1040 w 1041"/>
                  <a:gd name="T69" fmla="*/ 78 h 156"/>
                  <a:gd name="T70" fmla="*/ 1017 w 1041"/>
                  <a:gd name="T71" fmla="*/ 132 h 156"/>
                  <a:gd name="T72" fmla="*/ 1017 w 1041"/>
                  <a:gd name="T73" fmla="*/ 132 h 156"/>
                  <a:gd name="T74" fmla="*/ 962 w 1041"/>
                  <a:gd name="T75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41" h="156">
                    <a:moveTo>
                      <a:pt x="78" y="18"/>
                    </a:moveTo>
                    <a:lnTo>
                      <a:pt x="78" y="18"/>
                    </a:lnTo>
                    <a:cubicBezTo>
                      <a:pt x="62" y="18"/>
                      <a:pt x="47" y="24"/>
                      <a:pt x="35" y="35"/>
                    </a:cubicBezTo>
                    <a:lnTo>
                      <a:pt x="35" y="35"/>
                    </a:lnTo>
                    <a:cubicBezTo>
                      <a:pt x="24" y="46"/>
                      <a:pt x="17" y="61"/>
                      <a:pt x="17" y="78"/>
                    </a:cubicBezTo>
                    <a:lnTo>
                      <a:pt x="17" y="78"/>
                    </a:lnTo>
                    <a:cubicBezTo>
                      <a:pt x="17" y="93"/>
                      <a:pt x="24" y="108"/>
                      <a:pt x="35" y="119"/>
                    </a:cubicBezTo>
                    <a:lnTo>
                      <a:pt x="35" y="119"/>
                    </a:lnTo>
                    <a:cubicBezTo>
                      <a:pt x="47" y="131"/>
                      <a:pt x="62" y="138"/>
                      <a:pt x="78" y="138"/>
                    </a:cubicBezTo>
                    <a:lnTo>
                      <a:pt x="962" y="138"/>
                    </a:lnTo>
                    <a:lnTo>
                      <a:pt x="962" y="138"/>
                    </a:lnTo>
                    <a:cubicBezTo>
                      <a:pt x="979" y="138"/>
                      <a:pt x="994" y="131"/>
                      <a:pt x="1005" y="119"/>
                    </a:cubicBezTo>
                    <a:lnTo>
                      <a:pt x="1005" y="119"/>
                    </a:lnTo>
                    <a:cubicBezTo>
                      <a:pt x="1017" y="108"/>
                      <a:pt x="1023" y="93"/>
                      <a:pt x="1023" y="78"/>
                    </a:cubicBezTo>
                    <a:lnTo>
                      <a:pt x="1023" y="78"/>
                    </a:lnTo>
                    <a:cubicBezTo>
                      <a:pt x="1023" y="61"/>
                      <a:pt x="1017" y="46"/>
                      <a:pt x="1005" y="35"/>
                    </a:cubicBezTo>
                    <a:lnTo>
                      <a:pt x="1005" y="35"/>
                    </a:lnTo>
                    <a:cubicBezTo>
                      <a:pt x="994" y="24"/>
                      <a:pt x="979" y="18"/>
                      <a:pt x="962" y="18"/>
                    </a:cubicBezTo>
                    <a:lnTo>
                      <a:pt x="78" y="18"/>
                    </a:lnTo>
                    <a:close/>
                    <a:moveTo>
                      <a:pt x="962" y="155"/>
                    </a:moveTo>
                    <a:lnTo>
                      <a:pt x="78" y="155"/>
                    </a:lnTo>
                    <a:lnTo>
                      <a:pt x="78" y="155"/>
                    </a:lnTo>
                    <a:cubicBezTo>
                      <a:pt x="57" y="155"/>
                      <a:pt x="38" y="147"/>
                      <a:pt x="23" y="132"/>
                    </a:cubicBezTo>
                    <a:lnTo>
                      <a:pt x="23" y="132"/>
                    </a:lnTo>
                    <a:cubicBezTo>
                      <a:pt x="9" y="117"/>
                      <a:pt x="0" y="98"/>
                      <a:pt x="0" y="78"/>
                    </a:cubicBezTo>
                    <a:lnTo>
                      <a:pt x="0" y="78"/>
                    </a:lnTo>
                    <a:cubicBezTo>
                      <a:pt x="0" y="56"/>
                      <a:pt x="9" y="37"/>
                      <a:pt x="23" y="23"/>
                    </a:cubicBezTo>
                    <a:lnTo>
                      <a:pt x="23" y="23"/>
                    </a:lnTo>
                    <a:cubicBezTo>
                      <a:pt x="38" y="8"/>
                      <a:pt x="57" y="0"/>
                      <a:pt x="78" y="0"/>
                    </a:cubicBezTo>
                    <a:lnTo>
                      <a:pt x="962" y="0"/>
                    </a:lnTo>
                    <a:lnTo>
                      <a:pt x="962" y="0"/>
                    </a:lnTo>
                    <a:cubicBezTo>
                      <a:pt x="983" y="0"/>
                      <a:pt x="1003" y="8"/>
                      <a:pt x="1017" y="23"/>
                    </a:cubicBezTo>
                    <a:lnTo>
                      <a:pt x="1017" y="23"/>
                    </a:lnTo>
                    <a:cubicBezTo>
                      <a:pt x="1032" y="37"/>
                      <a:pt x="1040" y="56"/>
                      <a:pt x="1040" y="78"/>
                    </a:cubicBezTo>
                    <a:lnTo>
                      <a:pt x="1040" y="78"/>
                    </a:lnTo>
                    <a:cubicBezTo>
                      <a:pt x="1040" y="98"/>
                      <a:pt x="1032" y="117"/>
                      <a:pt x="1017" y="132"/>
                    </a:cubicBezTo>
                    <a:lnTo>
                      <a:pt x="1017" y="132"/>
                    </a:lnTo>
                    <a:cubicBezTo>
                      <a:pt x="1003" y="147"/>
                      <a:pt x="983" y="155"/>
                      <a:pt x="962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77">
                <a:extLst>
                  <a:ext uri="{FF2B5EF4-FFF2-40B4-BE49-F238E27FC236}">
                    <a16:creationId xmlns:a16="http://schemas.microsoft.com/office/drawing/2014/main" id="{3EDC4433-16CD-46DC-9143-58971CE7E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3322" y="7138599"/>
                <a:ext cx="572972" cy="572972"/>
              </a:xfrm>
              <a:custGeom>
                <a:avLst/>
                <a:gdLst>
                  <a:gd name="T0" fmla="*/ 642 w 643"/>
                  <a:gd name="T1" fmla="*/ 321 h 643"/>
                  <a:gd name="T2" fmla="*/ 642 w 643"/>
                  <a:gd name="T3" fmla="*/ 321 h 643"/>
                  <a:gd name="T4" fmla="*/ 321 w 643"/>
                  <a:gd name="T5" fmla="*/ 642 h 643"/>
                  <a:gd name="T6" fmla="*/ 321 w 643"/>
                  <a:gd name="T7" fmla="*/ 642 h 643"/>
                  <a:gd name="T8" fmla="*/ 0 w 643"/>
                  <a:gd name="T9" fmla="*/ 321 h 643"/>
                  <a:gd name="T10" fmla="*/ 0 w 643"/>
                  <a:gd name="T11" fmla="*/ 321 h 643"/>
                  <a:gd name="T12" fmla="*/ 321 w 643"/>
                  <a:gd name="T13" fmla="*/ 0 h 643"/>
                  <a:gd name="T14" fmla="*/ 321 w 643"/>
                  <a:gd name="T15" fmla="*/ 0 h 643"/>
                  <a:gd name="T16" fmla="*/ 642 w 643"/>
                  <a:gd name="T17" fmla="*/ 321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3" h="643">
                    <a:moveTo>
                      <a:pt x="642" y="321"/>
                    </a:moveTo>
                    <a:lnTo>
                      <a:pt x="642" y="321"/>
                    </a:lnTo>
                    <a:cubicBezTo>
                      <a:pt x="642" y="498"/>
                      <a:pt x="498" y="642"/>
                      <a:pt x="321" y="642"/>
                    </a:cubicBezTo>
                    <a:lnTo>
                      <a:pt x="321" y="642"/>
                    </a:lnTo>
                    <a:cubicBezTo>
                      <a:pt x="143" y="642"/>
                      <a:pt x="0" y="498"/>
                      <a:pt x="0" y="321"/>
                    </a:cubicBezTo>
                    <a:lnTo>
                      <a:pt x="0" y="321"/>
                    </a:lnTo>
                    <a:cubicBezTo>
                      <a:pt x="0" y="143"/>
                      <a:pt x="143" y="0"/>
                      <a:pt x="321" y="0"/>
                    </a:cubicBezTo>
                    <a:lnTo>
                      <a:pt x="321" y="0"/>
                    </a:lnTo>
                    <a:cubicBezTo>
                      <a:pt x="498" y="0"/>
                      <a:pt x="642" y="143"/>
                      <a:pt x="642" y="32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78">
                <a:extLst>
                  <a:ext uri="{FF2B5EF4-FFF2-40B4-BE49-F238E27FC236}">
                    <a16:creationId xmlns:a16="http://schemas.microsoft.com/office/drawing/2014/main" id="{9ACD85A6-030F-430C-9574-6F7607BB4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5473" y="7130750"/>
                <a:ext cx="588670" cy="588670"/>
              </a:xfrm>
              <a:custGeom>
                <a:avLst/>
                <a:gdLst>
                  <a:gd name="T0" fmla="*/ 330 w 660"/>
                  <a:gd name="T1" fmla="*/ 18 h 660"/>
                  <a:gd name="T2" fmla="*/ 330 w 660"/>
                  <a:gd name="T3" fmla="*/ 18 h 660"/>
                  <a:gd name="T4" fmla="*/ 18 w 660"/>
                  <a:gd name="T5" fmla="*/ 330 h 660"/>
                  <a:gd name="T6" fmla="*/ 18 w 660"/>
                  <a:gd name="T7" fmla="*/ 330 h 660"/>
                  <a:gd name="T8" fmla="*/ 330 w 660"/>
                  <a:gd name="T9" fmla="*/ 642 h 660"/>
                  <a:gd name="T10" fmla="*/ 330 w 660"/>
                  <a:gd name="T11" fmla="*/ 642 h 660"/>
                  <a:gd name="T12" fmla="*/ 642 w 660"/>
                  <a:gd name="T13" fmla="*/ 330 h 660"/>
                  <a:gd name="T14" fmla="*/ 642 w 660"/>
                  <a:gd name="T15" fmla="*/ 330 h 660"/>
                  <a:gd name="T16" fmla="*/ 330 w 660"/>
                  <a:gd name="T17" fmla="*/ 18 h 660"/>
                  <a:gd name="T18" fmla="*/ 330 w 660"/>
                  <a:gd name="T19" fmla="*/ 659 h 660"/>
                  <a:gd name="T20" fmla="*/ 330 w 660"/>
                  <a:gd name="T21" fmla="*/ 659 h 660"/>
                  <a:gd name="T22" fmla="*/ 0 w 660"/>
                  <a:gd name="T23" fmla="*/ 330 h 660"/>
                  <a:gd name="T24" fmla="*/ 0 w 660"/>
                  <a:gd name="T25" fmla="*/ 330 h 660"/>
                  <a:gd name="T26" fmla="*/ 330 w 660"/>
                  <a:gd name="T27" fmla="*/ 0 h 660"/>
                  <a:gd name="T28" fmla="*/ 330 w 660"/>
                  <a:gd name="T29" fmla="*/ 0 h 660"/>
                  <a:gd name="T30" fmla="*/ 659 w 660"/>
                  <a:gd name="T31" fmla="*/ 330 h 660"/>
                  <a:gd name="T32" fmla="*/ 659 w 660"/>
                  <a:gd name="T33" fmla="*/ 330 h 660"/>
                  <a:gd name="T34" fmla="*/ 330 w 660"/>
                  <a:gd name="T35" fmla="*/ 659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0" h="660">
                    <a:moveTo>
                      <a:pt x="330" y="18"/>
                    </a:moveTo>
                    <a:lnTo>
                      <a:pt x="330" y="18"/>
                    </a:lnTo>
                    <a:cubicBezTo>
                      <a:pt x="158" y="18"/>
                      <a:pt x="18" y="158"/>
                      <a:pt x="18" y="330"/>
                    </a:cubicBezTo>
                    <a:lnTo>
                      <a:pt x="18" y="330"/>
                    </a:lnTo>
                    <a:cubicBezTo>
                      <a:pt x="18" y="501"/>
                      <a:pt x="158" y="642"/>
                      <a:pt x="330" y="642"/>
                    </a:cubicBezTo>
                    <a:lnTo>
                      <a:pt x="330" y="642"/>
                    </a:lnTo>
                    <a:cubicBezTo>
                      <a:pt x="502" y="642"/>
                      <a:pt x="642" y="501"/>
                      <a:pt x="642" y="330"/>
                    </a:cubicBezTo>
                    <a:lnTo>
                      <a:pt x="642" y="330"/>
                    </a:lnTo>
                    <a:cubicBezTo>
                      <a:pt x="642" y="158"/>
                      <a:pt x="502" y="18"/>
                      <a:pt x="330" y="18"/>
                    </a:cubicBezTo>
                    <a:close/>
                    <a:moveTo>
                      <a:pt x="330" y="659"/>
                    </a:moveTo>
                    <a:lnTo>
                      <a:pt x="330" y="659"/>
                    </a:lnTo>
                    <a:cubicBezTo>
                      <a:pt x="148" y="659"/>
                      <a:pt x="0" y="512"/>
                      <a:pt x="0" y="330"/>
                    </a:cubicBezTo>
                    <a:lnTo>
                      <a:pt x="0" y="330"/>
                    </a:lnTo>
                    <a:cubicBezTo>
                      <a:pt x="0" y="148"/>
                      <a:pt x="148" y="0"/>
                      <a:pt x="330" y="0"/>
                    </a:cubicBezTo>
                    <a:lnTo>
                      <a:pt x="330" y="0"/>
                    </a:lnTo>
                    <a:cubicBezTo>
                      <a:pt x="512" y="0"/>
                      <a:pt x="659" y="148"/>
                      <a:pt x="659" y="330"/>
                    </a:cubicBezTo>
                    <a:lnTo>
                      <a:pt x="659" y="330"/>
                    </a:lnTo>
                    <a:cubicBezTo>
                      <a:pt x="659" y="512"/>
                      <a:pt x="512" y="659"/>
                      <a:pt x="330" y="6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79">
                <a:extLst>
                  <a:ext uri="{FF2B5EF4-FFF2-40B4-BE49-F238E27FC236}">
                    <a16:creationId xmlns:a16="http://schemas.microsoft.com/office/drawing/2014/main" id="{16E3CABA-0767-4C47-8818-EB29C510B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80416" y="7283805"/>
                <a:ext cx="482710" cy="427765"/>
              </a:xfrm>
              <a:custGeom>
                <a:avLst/>
                <a:gdLst>
                  <a:gd name="T0" fmla="*/ 270 w 541"/>
                  <a:gd name="T1" fmla="*/ 479 h 480"/>
                  <a:gd name="T2" fmla="*/ 270 w 541"/>
                  <a:gd name="T3" fmla="*/ 479 h 480"/>
                  <a:gd name="T4" fmla="*/ 540 w 541"/>
                  <a:gd name="T5" fmla="*/ 331 h 480"/>
                  <a:gd name="T6" fmla="*/ 540 w 541"/>
                  <a:gd name="T7" fmla="*/ 331 h 480"/>
                  <a:gd name="T8" fmla="*/ 351 w 541"/>
                  <a:gd name="T9" fmla="*/ 194 h 480"/>
                  <a:gd name="T10" fmla="*/ 351 w 541"/>
                  <a:gd name="T11" fmla="*/ 194 h 480"/>
                  <a:gd name="T12" fmla="*/ 384 w 541"/>
                  <a:gd name="T13" fmla="*/ 114 h 480"/>
                  <a:gd name="T14" fmla="*/ 384 w 541"/>
                  <a:gd name="T15" fmla="*/ 114 h 480"/>
                  <a:gd name="T16" fmla="*/ 270 w 541"/>
                  <a:gd name="T17" fmla="*/ 0 h 480"/>
                  <a:gd name="T18" fmla="*/ 270 w 541"/>
                  <a:gd name="T19" fmla="*/ 0 h 480"/>
                  <a:gd name="T20" fmla="*/ 157 w 541"/>
                  <a:gd name="T21" fmla="*/ 114 h 480"/>
                  <a:gd name="T22" fmla="*/ 157 w 541"/>
                  <a:gd name="T23" fmla="*/ 114 h 480"/>
                  <a:gd name="T24" fmla="*/ 189 w 541"/>
                  <a:gd name="T25" fmla="*/ 194 h 480"/>
                  <a:gd name="T26" fmla="*/ 189 w 541"/>
                  <a:gd name="T27" fmla="*/ 194 h 480"/>
                  <a:gd name="T28" fmla="*/ 0 w 541"/>
                  <a:gd name="T29" fmla="*/ 331 h 480"/>
                  <a:gd name="T30" fmla="*/ 0 w 541"/>
                  <a:gd name="T31" fmla="*/ 331 h 480"/>
                  <a:gd name="T32" fmla="*/ 270 w 541"/>
                  <a:gd name="T33" fmla="*/ 47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1" h="480">
                    <a:moveTo>
                      <a:pt x="270" y="479"/>
                    </a:moveTo>
                    <a:lnTo>
                      <a:pt x="270" y="479"/>
                    </a:lnTo>
                    <a:cubicBezTo>
                      <a:pt x="384" y="479"/>
                      <a:pt x="483" y="420"/>
                      <a:pt x="540" y="331"/>
                    </a:cubicBezTo>
                    <a:lnTo>
                      <a:pt x="540" y="331"/>
                    </a:lnTo>
                    <a:cubicBezTo>
                      <a:pt x="497" y="264"/>
                      <a:pt x="430" y="214"/>
                      <a:pt x="351" y="194"/>
                    </a:cubicBezTo>
                    <a:lnTo>
                      <a:pt x="351" y="194"/>
                    </a:lnTo>
                    <a:cubicBezTo>
                      <a:pt x="371" y="173"/>
                      <a:pt x="384" y="145"/>
                      <a:pt x="384" y="114"/>
                    </a:cubicBezTo>
                    <a:lnTo>
                      <a:pt x="384" y="114"/>
                    </a:lnTo>
                    <a:cubicBezTo>
                      <a:pt x="384" y="51"/>
                      <a:pt x="332" y="0"/>
                      <a:pt x="270" y="0"/>
                    </a:cubicBezTo>
                    <a:lnTo>
                      <a:pt x="270" y="0"/>
                    </a:lnTo>
                    <a:cubicBezTo>
                      <a:pt x="207" y="0"/>
                      <a:pt x="157" y="51"/>
                      <a:pt x="157" y="114"/>
                    </a:cubicBezTo>
                    <a:lnTo>
                      <a:pt x="157" y="114"/>
                    </a:lnTo>
                    <a:cubicBezTo>
                      <a:pt x="157" y="145"/>
                      <a:pt x="169" y="173"/>
                      <a:pt x="189" y="194"/>
                    </a:cubicBezTo>
                    <a:lnTo>
                      <a:pt x="189" y="194"/>
                    </a:lnTo>
                    <a:cubicBezTo>
                      <a:pt x="110" y="214"/>
                      <a:pt x="43" y="264"/>
                      <a:pt x="0" y="331"/>
                    </a:cubicBezTo>
                    <a:lnTo>
                      <a:pt x="0" y="331"/>
                    </a:lnTo>
                    <a:cubicBezTo>
                      <a:pt x="56" y="420"/>
                      <a:pt x="157" y="479"/>
                      <a:pt x="270" y="4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80">
                <a:extLst>
                  <a:ext uri="{FF2B5EF4-FFF2-40B4-BE49-F238E27FC236}">
                    <a16:creationId xmlns:a16="http://schemas.microsoft.com/office/drawing/2014/main" id="{7DF02E84-89D8-4CA7-B919-C18F04649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2567" y="7275956"/>
                <a:ext cx="498408" cy="443463"/>
              </a:xfrm>
              <a:custGeom>
                <a:avLst/>
                <a:gdLst>
                  <a:gd name="T0" fmla="*/ 20 w 561"/>
                  <a:gd name="T1" fmla="*/ 340 h 497"/>
                  <a:gd name="T2" fmla="*/ 20 w 561"/>
                  <a:gd name="T3" fmla="*/ 340 h 497"/>
                  <a:gd name="T4" fmla="*/ 280 w 561"/>
                  <a:gd name="T5" fmla="*/ 479 h 497"/>
                  <a:gd name="T6" fmla="*/ 280 w 561"/>
                  <a:gd name="T7" fmla="*/ 479 h 497"/>
                  <a:gd name="T8" fmla="*/ 540 w 561"/>
                  <a:gd name="T9" fmla="*/ 340 h 497"/>
                  <a:gd name="T10" fmla="*/ 540 w 561"/>
                  <a:gd name="T11" fmla="*/ 340 h 497"/>
                  <a:gd name="T12" fmla="*/ 358 w 561"/>
                  <a:gd name="T13" fmla="*/ 211 h 497"/>
                  <a:gd name="T14" fmla="*/ 358 w 561"/>
                  <a:gd name="T15" fmla="*/ 211 h 497"/>
                  <a:gd name="T16" fmla="*/ 352 w 561"/>
                  <a:gd name="T17" fmla="*/ 205 h 497"/>
                  <a:gd name="T18" fmla="*/ 352 w 561"/>
                  <a:gd name="T19" fmla="*/ 205 h 497"/>
                  <a:gd name="T20" fmla="*/ 355 w 561"/>
                  <a:gd name="T21" fmla="*/ 197 h 497"/>
                  <a:gd name="T22" fmla="*/ 355 w 561"/>
                  <a:gd name="T23" fmla="*/ 197 h 497"/>
                  <a:gd name="T24" fmla="*/ 385 w 561"/>
                  <a:gd name="T25" fmla="*/ 123 h 497"/>
                  <a:gd name="T26" fmla="*/ 385 w 561"/>
                  <a:gd name="T27" fmla="*/ 123 h 497"/>
                  <a:gd name="T28" fmla="*/ 280 w 561"/>
                  <a:gd name="T29" fmla="*/ 19 h 497"/>
                  <a:gd name="T30" fmla="*/ 280 w 561"/>
                  <a:gd name="T31" fmla="*/ 19 h 497"/>
                  <a:gd name="T32" fmla="*/ 175 w 561"/>
                  <a:gd name="T33" fmla="*/ 123 h 497"/>
                  <a:gd name="T34" fmla="*/ 175 w 561"/>
                  <a:gd name="T35" fmla="*/ 123 h 497"/>
                  <a:gd name="T36" fmla="*/ 205 w 561"/>
                  <a:gd name="T37" fmla="*/ 197 h 497"/>
                  <a:gd name="T38" fmla="*/ 205 w 561"/>
                  <a:gd name="T39" fmla="*/ 197 h 497"/>
                  <a:gd name="T40" fmla="*/ 208 w 561"/>
                  <a:gd name="T41" fmla="*/ 205 h 497"/>
                  <a:gd name="T42" fmla="*/ 208 w 561"/>
                  <a:gd name="T43" fmla="*/ 205 h 497"/>
                  <a:gd name="T44" fmla="*/ 201 w 561"/>
                  <a:gd name="T45" fmla="*/ 211 h 497"/>
                  <a:gd name="T46" fmla="*/ 201 w 561"/>
                  <a:gd name="T47" fmla="*/ 211 h 497"/>
                  <a:gd name="T48" fmla="*/ 20 w 561"/>
                  <a:gd name="T49" fmla="*/ 340 h 497"/>
                  <a:gd name="T50" fmla="*/ 280 w 561"/>
                  <a:gd name="T51" fmla="*/ 496 h 497"/>
                  <a:gd name="T52" fmla="*/ 280 w 561"/>
                  <a:gd name="T53" fmla="*/ 496 h 497"/>
                  <a:gd name="T54" fmla="*/ 2 w 561"/>
                  <a:gd name="T55" fmla="*/ 345 h 497"/>
                  <a:gd name="T56" fmla="*/ 2 w 561"/>
                  <a:gd name="T57" fmla="*/ 345 h 497"/>
                  <a:gd name="T58" fmla="*/ 2 w 561"/>
                  <a:gd name="T59" fmla="*/ 335 h 497"/>
                  <a:gd name="T60" fmla="*/ 2 w 561"/>
                  <a:gd name="T61" fmla="*/ 335 h 497"/>
                  <a:gd name="T62" fmla="*/ 184 w 561"/>
                  <a:gd name="T63" fmla="*/ 197 h 497"/>
                  <a:gd name="T64" fmla="*/ 184 w 561"/>
                  <a:gd name="T65" fmla="*/ 197 h 497"/>
                  <a:gd name="T66" fmla="*/ 158 w 561"/>
                  <a:gd name="T67" fmla="*/ 123 h 497"/>
                  <a:gd name="T68" fmla="*/ 158 w 561"/>
                  <a:gd name="T69" fmla="*/ 123 h 497"/>
                  <a:gd name="T70" fmla="*/ 280 w 561"/>
                  <a:gd name="T71" fmla="*/ 0 h 497"/>
                  <a:gd name="T72" fmla="*/ 280 w 561"/>
                  <a:gd name="T73" fmla="*/ 0 h 497"/>
                  <a:gd name="T74" fmla="*/ 402 w 561"/>
                  <a:gd name="T75" fmla="*/ 123 h 497"/>
                  <a:gd name="T76" fmla="*/ 402 w 561"/>
                  <a:gd name="T77" fmla="*/ 123 h 497"/>
                  <a:gd name="T78" fmla="*/ 377 w 561"/>
                  <a:gd name="T79" fmla="*/ 197 h 497"/>
                  <a:gd name="T80" fmla="*/ 377 w 561"/>
                  <a:gd name="T81" fmla="*/ 197 h 497"/>
                  <a:gd name="T82" fmla="*/ 557 w 561"/>
                  <a:gd name="T83" fmla="*/ 335 h 497"/>
                  <a:gd name="T84" fmla="*/ 557 w 561"/>
                  <a:gd name="T85" fmla="*/ 335 h 497"/>
                  <a:gd name="T86" fmla="*/ 557 w 561"/>
                  <a:gd name="T87" fmla="*/ 345 h 497"/>
                  <a:gd name="T88" fmla="*/ 557 w 561"/>
                  <a:gd name="T89" fmla="*/ 345 h 497"/>
                  <a:gd name="T90" fmla="*/ 280 w 561"/>
                  <a:gd name="T91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1" h="497">
                    <a:moveTo>
                      <a:pt x="20" y="340"/>
                    </a:moveTo>
                    <a:lnTo>
                      <a:pt x="20" y="340"/>
                    </a:lnTo>
                    <a:cubicBezTo>
                      <a:pt x="79" y="427"/>
                      <a:pt x="175" y="479"/>
                      <a:pt x="280" y="479"/>
                    </a:cubicBezTo>
                    <a:lnTo>
                      <a:pt x="280" y="479"/>
                    </a:lnTo>
                    <a:cubicBezTo>
                      <a:pt x="385" y="479"/>
                      <a:pt x="482" y="427"/>
                      <a:pt x="540" y="340"/>
                    </a:cubicBezTo>
                    <a:lnTo>
                      <a:pt x="540" y="340"/>
                    </a:lnTo>
                    <a:cubicBezTo>
                      <a:pt x="497" y="276"/>
                      <a:pt x="433" y="230"/>
                      <a:pt x="358" y="211"/>
                    </a:cubicBezTo>
                    <a:lnTo>
                      <a:pt x="358" y="211"/>
                    </a:lnTo>
                    <a:cubicBezTo>
                      <a:pt x="356" y="210"/>
                      <a:pt x="353" y="208"/>
                      <a:pt x="352" y="205"/>
                    </a:cubicBezTo>
                    <a:lnTo>
                      <a:pt x="352" y="205"/>
                    </a:lnTo>
                    <a:cubicBezTo>
                      <a:pt x="352" y="202"/>
                      <a:pt x="352" y="198"/>
                      <a:pt x="355" y="197"/>
                    </a:cubicBezTo>
                    <a:lnTo>
                      <a:pt x="355" y="197"/>
                    </a:lnTo>
                    <a:cubicBezTo>
                      <a:pt x="374" y="177"/>
                      <a:pt x="385" y="150"/>
                      <a:pt x="385" y="123"/>
                    </a:cubicBezTo>
                    <a:lnTo>
                      <a:pt x="385" y="123"/>
                    </a:lnTo>
                    <a:cubicBezTo>
                      <a:pt x="385" y="65"/>
                      <a:pt x="338" y="19"/>
                      <a:pt x="280" y="19"/>
                    </a:cubicBezTo>
                    <a:lnTo>
                      <a:pt x="280" y="19"/>
                    </a:lnTo>
                    <a:cubicBezTo>
                      <a:pt x="223" y="19"/>
                      <a:pt x="175" y="65"/>
                      <a:pt x="175" y="123"/>
                    </a:cubicBezTo>
                    <a:lnTo>
                      <a:pt x="175" y="123"/>
                    </a:lnTo>
                    <a:cubicBezTo>
                      <a:pt x="175" y="150"/>
                      <a:pt x="186" y="177"/>
                      <a:pt x="205" y="197"/>
                    </a:cubicBezTo>
                    <a:lnTo>
                      <a:pt x="205" y="197"/>
                    </a:lnTo>
                    <a:cubicBezTo>
                      <a:pt x="208" y="198"/>
                      <a:pt x="209" y="202"/>
                      <a:pt x="208" y="205"/>
                    </a:cubicBezTo>
                    <a:lnTo>
                      <a:pt x="208" y="205"/>
                    </a:lnTo>
                    <a:cubicBezTo>
                      <a:pt x="207" y="208"/>
                      <a:pt x="204" y="210"/>
                      <a:pt x="201" y="211"/>
                    </a:cubicBezTo>
                    <a:lnTo>
                      <a:pt x="201" y="211"/>
                    </a:lnTo>
                    <a:cubicBezTo>
                      <a:pt x="127" y="230"/>
                      <a:pt x="63" y="276"/>
                      <a:pt x="20" y="340"/>
                    </a:cubicBezTo>
                    <a:close/>
                    <a:moveTo>
                      <a:pt x="280" y="496"/>
                    </a:moveTo>
                    <a:lnTo>
                      <a:pt x="280" y="496"/>
                    </a:lnTo>
                    <a:cubicBezTo>
                      <a:pt x="168" y="496"/>
                      <a:pt x="63" y="440"/>
                      <a:pt x="2" y="345"/>
                    </a:cubicBezTo>
                    <a:lnTo>
                      <a:pt x="2" y="345"/>
                    </a:lnTo>
                    <a:cubicBezTo>
                      <a:pt x="0" y="342"/>
                      <a:pt x="0" y="338"/>
                      <a:pt x="2" y="335"/>
                    </a:cubicBezTo>
                    <a:lnTo>
                      <a:pt x="2" y="335"/>
                    </a:lnTo>
                    <a:cubicBezTo>
                      <a:pt x="45" y="269"/>
                      <a:pt x="109" y="220"/>
                      <a:pt x="184" y="197"/>
                    </a:cubicBezTo>
                    <a:lnTo>
                      <a:pt x="184" y="197"/>
                    </a:lnTo>
                    <a:cubicBezTo>
                      <a:pt x="167" y="176"/>
                      <a:pt x="158" y="150"/>
                      <a:pt x="158" y="123"/>
                    </a:cubicBezTo>
                    <a:lnTo>
                      <a:pt x="158" y="123"/>
                    </a:lnTo>
                    <a:cubicBezTo>
                      <a:pt x="158" y="55"/>
                      <a:pt x="213" y="0"/>
                      <a:pt x="280" y="0"/>
                    </a:cubicBezTo>
                    <a:lnTo>
                      <a:pt x="280" y="0"/>
                    </a:lnTo>
                    <a:cubicBezTo>
                      <a:pt x="348" y="0"/>
                      <a:pt x="402" y="55"/>
                      <a:pt x="402" y="123"/>
                    </a:cubicBezTo>
                    <a:lnTo>
                      <a:pt x="402" y="123"/>
                    </a:lnTo>
                    <a:cubicBezTo>
                      <a:pt x="402" y="150"/>
                      <a:pt x="393" y="176"/>
                      <a:pt x="377" y="197"/>
                    </a:cubicBezTo>
                    <a:lnTo>
                      <a:pt x="377" y="197"/>
                    </a:lnTo>
                    <a:cubicBezTo>
                      <a:pt x="451" y="220"/>
                      <a:pt x="515" y="269"/>
                      <a:pt x="557" y="335"/>
                    </a:cubicBezTo>
                    <a:lnTo>
                      <a:pt x="557" y="335"/>
                    </a:lnTo>
                    <a:cubicBezTo>
                      <a:pt x="560" y="338"/>
                      <a:pt x="560" y="342"/>
                      <a:pt x="557" y="345"/>
                    </a:cubicBezTo>
                    <a:lnTo>
                      <a:pt x="557" y="345"/>
                    </a:lnTo>
                    <a:cubicBezTo>
                      <a:pt x="496" y="440"/>
                      <a:pt x="393" y="496"/>
                      <a:pt x="280" y="4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D09ECE44-95C3-446D-AFC6-B8F280057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0136" y="7295577"/>
                <a:ext cx="897812" cy="258034"/>
              </a:xfrm>
              <a:custGeom>
                <a:avLst/>
                <a:gdLst>
                  <a:gd name="connsiteX0" fmla="*/ 8016 w 897812"/>
                  <a:gd name="connsiteY0" fmla="*/ 239394 h 258034"/>
                  <a:gd name="connsiteX1" fmla="*/ 889796 w 897812"/>
                  <a:gd name="connsiteY1" fmla="*/ 239394 h 258034"/>
                  <a:gd name="connsiteX2" fmla="*/ 897812 w 897812"/>
                  <a:gd name="connsiteY2" fmla="*/ 248224 h 258034"/>
                  <a:gd name="connsiteX3" fmla="*/ 889796 w 897812"/>
                  <a:gd name="connsiteY3" fmla="*/ 258034 h 258034"/>
                  <a:gd name="connsiteX4" fmla="*/ 8016 w 897812"/>
                  <a:gd name="connsiteY4" fmla="*/ 258034 h 258034"/>
                  <a:gd name="connsiteX5" fmla="*/ 0 w 897812"/>
                  <a:gd name="connsiteY5" fmla="*/ 248224 h 258034"/>
                  <a:gd name="connsiteX6" fmla="*/ 8016 w 897812"/>
                  <a:gd name="connsiteY6" fmla="*/ 239394 h 258034"/>
                  <a:gd name="connsiteX7" fmla="*/ 8014 w 897812"/>
                  <a:gd name="connsiteY7" fmla="*/ 0 h 258034"/>
                  <a:gd name="connsiteX8" fmla="*/ 561034 w 897812"/>
                  <a:gd name="connsiteY8" fmla="*/ 0 h 258034"/>
                  <a:gd name="connsiteX9" fmla="*/ 568158 w 897812"/>
                  <a:gd name="connsiteY9" fmla="*/ 7436 h 258034"/>
                  <a:gd name="connsiteX10" fmla="*/ 561034 w 897812"/>
                  <a:gd name="connsiteY10" fmla="*/ 14872 h 258034"/>
                  <a:gd name="connsiteX11" fmla="*/ 8014 w 897812"/>
                  <a:gd name="connsiteY11" fmla="*/ 14872 h 258034"/>
                  <a:gd name="connsiteX12" fmla="*/ 0 w 897812"/>
                  <a:gd name="connsiteY12" fmla="*/ 7436 h 258034"/>
                  <a:gd name="connsiteX13" fmla="*/ 8014 w 897812"/>
                  <a:gd name="connsiteY13" fmla="*/ 0 h 258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97812" h="258034">
                    <a:moveTo>
                      <a:pt x="8016" y="239394"/>
                    </a:moveTo>
                    <a:lnTo>
                      <a:pt x="889796" y="239394"/>
                    </a:lnTo>
                    <a:cubicBezTo>
                      <a:pt x="894250" y="239394"/>
                      <a:pt x="897812" y="244299"/>
                      <a:pt x="897812" y="248224"/>
                    </a:cubicBezTo>
                    <a:cubicBezTo>
                      <a:pt x="897812" y="253129"/>
                      <a:pt x="894250" y="258034"/>
                      <a:pt x="889796" y="258034"/>
                    </a:cubicBezTo>
                    <a:lnTo>
                      <a:pt x="8016" y="258034"/>
                    </a:lnTo>
                    <a:cubicBezTo>
                      <a:pt x="3562" y="258034"/>
                      <a:pt x="0" y="253129"/>
                      <a:pt x="0" y="248224"/>
                    </a:cubicBezTo>
                    <a:cubicBezTo>
                      <a:pt x="0" y="244299"/>
                      <a:pt x="3562" y="239394"/>
                      <a:pt x="8016" y="239394"/>
                    </a:cubicBezTo>
                    <a:close/>
                    <a:moveTo>
                      <a:pt x="8014" y="0"/>
                    </a:moveTo>
                    <a:lnTo>
                      <a:pt x="561034" y="0"/>
                    </a:lnTo>
                    <a:cubicBezTo>
                      <a:pt x="564596" y="0"/>
                      <a:pt x="568158" y="4131"/>
                      <a:pt x="568158" y="7436"/>
                    </a:cubicBezTo>
                    <a:cubicBezTo>
                      <a:pt x="568158" y="11567"/>
                      <a:pt x="564596" y="14872"/>
                      <a:pt x="561034" y="14872"/>
                    </a:cubicBezTo>
                    <a:lnTo>
                      <a:pt x="8014" y="14872"/>
                    </a:lnTo>
                    <a:cubicBezTo>
                      <a:pt x="3562" y="14872"/>
                      <a:pt x="0" y="11567"/>
                      <a:pt x="0" y="7436"/>
                    </a:cubicBezTo>
                    <a:cubicBezTo>
                      <a:pt x="0" y="4131"/>
                      <a:pt x="3562" y="0"/>
                      <a:pt x="80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83">
                <a:extLst>
                  <a:ext uri="{FF2B5EF4-FFF2-40B4-BE49-F238E27FC236}">
                    <a16:creationId xmlns:a16="http://schemas.microsoft.com/office/drawing/2014/main" id="{4AA17F66-2E43-4890-B851-FD897F907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9266" y="7903870"/>
                <a:ext cx="137357" cy="137355"/>
              </a:xfrm>
              <a:custGeom>
                <a:avLst/>
                <a:gdLst>
                  <a:gd name="T0" fmla="*/ 154 w 155"/>
                  <a:gd name="T1" fmla="*/ 77 h 155"/>
                  <a:gd name="T2" fmla="*/ 154 w 155"/>
                  <a:gd name="T3" fmla="*/ 77 h 155"/>
                  <a:gd name="T4" fmla="*/ 76 w 155"/>
                  <a:gd name="T5" fmla="*/ 154 h 155"/>
                  <a:gd name="T6" fmla="*/ 76 w 155"/>
                  <a:gd name="T7" fmla="*/ 154 h 155"/>
                  <a:gd name="T8" fmla="*/ 0 w 155"/>
                  <a:gd name="T9" fmla="*/ 77 h 155"/>
                  <a:gd name="T10" fmla="*/ 0 w 155"/>
                  <a:gd name="T11" fmla="*/ 77 h 155"/>
                  <a:gd name="T12" fmla="*/ 76 w 155"/>
                  <a:gd name="T13" fmla="*/ 0 h 155"/>
                  <a:gd name="T14" fmla="*/ 76 w 155"/>
                  <a:gd name="T15" fmla="*/ 0 h 155"/>
                  <a:gd name="T16" fmla="*/ 154 w 155"/>
                  <a:gd name="T17" fmla="*/ 77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55">
                    <a:moveTo>
                      <a:pt x="154" y="77"/>
                    </a:moveTo>
                    <a:lnTo>
                      <a:pt x="154" y="77"/>
                    </a:lnTo>
                    <a:cubicBezTo>
                      <a:pt x="154" y="120"/>
                      <a:pt x="119" y="154"/>
                      <a:pt x="76" y="154"/>
                    </a:cubicBezTo>
                    <a:lnTo>
                      <a:pt x="76" y="154"/>
                    </a:lnTo>
                    <a:cubicBezTo>
                      <a:pt x="35" y="154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5"/>
                      <a:pt x="35" y="0"/>
                      <a:pt x="76" y="0"/>
                    </a:cubicBezTo>
                    <a:lnTo>
                      <a:pt x="76" y="0"/>
                    </a:lnTo>
                    <a:cubicBezTo>
                      <a:pt x="119" y="0"/>
                      <a:pt x="154" y="35"/>
                      <a:pt x="154" y="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84">
                <a:extLst>
                  <a:ext uri="{FF2B5EF4-FFF2-40B4-BE49-F238E27FC236}">
                    <a16:creationId xmlns:a16="http://schemas.microsoft.com/office/drawing/2014/main" id="{01FFD5B8-2381-4356-974F-C218A138E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71417" y="7896021"/>
                <a:ext cx="153055" cy="153053"/>
              </a:xfrm>
              <a:custGeom>
                <a:avLst/>
                <a:gdLst>
                  <a:gd name="T0" fmla="*/ 85 w 173"/>
                  <a:gd name="T1" fmla="*/ 18 h 174"/>
                  <a:gd name="T2" fmla="*/ 85 w 173"/>
                  <a:gd name="T3" fmla="*/ 18 h 174"/>
                  <a:gd name="T4" fmla="*/ 18 w 173"/>
                  <a:gd name="T5" fmla="*/ 86 h 174"/>
                  <a:gd name="T6" fmla="*/ 18 w 173"/>
                  <a:gd name="T7" fmla="*/ 86 h 174"/>
                  <a:gd name="T8" fmla="*/ 85 w 173"/>
                  <a:gd name="T9" fmla="*/ 154 h 174"/>
                  <a:gd name="T10" fmla="*/ 85 w 173"/>
                  <a:gd name="T11" fmla="*/ 154 h 174"/>
                  <a:gd name="T12" fmla="*/ 154 w 173"/>
                  <a:gd name="T13" fmla="*/ 86 h 174"/>
                  <a:gd name="T14" fmla="*/ 154 w 173"/>
                  <a:gd name="T15" fmla="*/ 86 h 174"/>
                  <a:gd name="T16" fmla="*/ 85 w 173"/>
                  <a:gd name="T17" fmla="*/ 18 h 174"/>
                  <a:gd name="T18" fmla="*/ 85 w 173"/>
                  <a:gd name="T19" fmla="*/ 173 h 174"/>
                  <a:gd name="T20" fmla="*/ 85 w 173"/>
                  <a:gd name="T21" fmla="*/ 173 h 174"/>
                  <a:gd name="T22" fmla="*/ 0 w 173"/>
                  <a:gd name="T23" fmla="*/ 86 h 174"/>
                  <a:gd name="T24" fmla="*/ 0 w 173"/>
                  <a:gd name="T25" fmla="*/ 86 h 174"/>
                  <a:gd name="T26" fmla="*/ 85 w 173"/>
                  <a:gd name="T27" fmla="*/ 0 h 174"/>
                  <a:gd name="T28" fmla="*/ 85 w 173"/>
                  <a:gd name="T29" fmla="*/ 0 h 174"/>
                  <a:gd name="T30" fmla="*/ 172 w 173"/>
                  <a:gd name="T31" fmla="*/ 86 h 174"/>
                  <a:gd name="T32" fmla="*/ 172 w 173"/>
                  <a:gd name="T33" fmla="*/ 86 h 174"/>
                  <a:gd name="T34" fmla="*/ 85 w 173"/>
                  <a:gd name="T35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174">
                    <a:moveTo>
                      <a:pt x="85" y="18"/>
                    </a:moveTo>
                    <a:lnTo>
                      <a:pt x="85" y="18"/>
                    </a:lnTo>
                    <a:cubicBezTo>
                      <a:pt x="48" y="18"/>
                      <a:pt x="18" y="48"/>
                      <a:pt x="18" y="86"/>
                    </a:cubicBezTo>
                    <a:lnTo>
                      <a:pt x="18" y="86"/>
                    </a:lnTo>
                    <a:cubicBezTo>
                      <a:pt x="18" y="124"/>
                      <a:pt x="48" y="154"/>
                      <a:pt x="85" y="154"/>
                    </a:cubicBezTo>
                    <a:lnTo>
                      <a:pt x="85" y="154"/>
                    </a:lnTo>
                    <a:cubicBezTo>
                      <a:pt x="124" y="154"/>
                      <a:pt x="154" y="124"/>
                      <a:pt x="154" y="86"/>
                    </a:cubicBezTo>
                    <a:lnTo>
                      <a:pt x="154" y="86"/>
                    </a:lnTo>
                    <a:cubicBezTo>
                      <a:pt x="154" y="48"/>
                      <a:pt x="124" y="18"/>
                      <a:pt x="85" y="18"/>
                    </a:cubicBezTo>
                    <a:close/>
                    <a:moveTo>
                      <a:pt x="85" y="173"/>
                    </a:moveTo>
                    <a:lnTo>
                      <a:pt x="85" y="173"/>
                    </a:lnTo>
                    <a:cubicBezTo>
                      <a:pt x="38" y="173"/>
                      <a:pt x="0" y="134"/>
                      <a:pt x="0" y="86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5" y="0"/>
                    </a:cubicBezTo>
                    <a:lnTo>
                      <a:pt x="85" y="0"/>
                    </a:lnTo>
                    <a:cubicBezTo>
                      <a:pt x="134" y="0"/>
                      <a:pt x="172" y="39"/>
                      <a:pt x="172" y="86"/>
                    </a:cubicBezTo>
                    <a:lnTo>
                      <a:pt x="172" y="86"/>
                    </a:lnTo>
                    <a:cubicBezTo>
                      <a:pt x="172" y="134"/>
                      <a:pt x="134" y="173"/>
                      <a:pt x="85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85">
                <a:extLst>
                  <a:ext uri="{FF2B5EF4-FFF2-40B4-BE49-F238E27FC236}">
                    <a16:creationId xmlns:a16="http://schemas.microsoft.com/office/drawing/2014/main" id="{D7A035BF-ECFF-4250-9B5A-A42265B0B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6213" y="7793985"/>
                <a:ext cx="1004663" cy="561197"/>
              </a:xfrm>
              <a:custGeom>
                <a:avLst/>
                <a:gdLst>
                  <a:gd name="T0" fmla="*/ 518 w 1127"/>
                  <a:gd name="T1" fmla="*/ 541 h 631"/>
                  <a:gd name="T2" fmla="*/ 518 w 1127"/>
                  <a:gd name="T3" fmla="*/ 541 h 631"/>
                  <a:gd name="T4" fmla="*/ 18 w 1127"/>
                  <a:gd name="T5" fmla="*/ 17 h 631"/>
                  <a:gd name="T6" fmla="*/ 18 w 1127"/>
                  <a:gd name="T7" fmla="*/ 600 h 631"/>
                  <a:gd name="T8" fmla="*/ 18 w 1127"/>
                  <a:gd name="T9" fmla="*/ 600 h 631"/>
                  <a:gd name="T10" fmla="*/ 422 w 1127"/>
                  <a:gd name="T11" fmla="*/ 530 h 631"/>
                  <a:gd name="T12" fmla="*/ 422 w 1127"/>
                  <a:gd name="T13" fmla="*/ 530 h 631"/>
                  <a:gd name="T14" fmla="*/ 510 w 1127"/>
                  <a:gd name="T15" fmla="*/ 538 h 631"/>
                  <a:gd name="T16" fmla="*/ 510 w 1127"/>
                  <a:gd name="T17" fmla="*/ 538 h 631"/>
                  <a:gd name="T18" fmla="*/ 1108 w 1127"/>
                  <a:gd name="T19" fmla="*/ 198 h 631"/>
                  <a:gd name="T20" fmla="*/ 1108 w 1127"/>
                  <a:gd name="T21" fmla="*/ 17 h 631"/>
                  <a:gd name="T22" fmla="*/ 18 w 1127"/>
                  <a:gd name="T23" fmla="*/ 17 h 631"/>
                  <a:gd name="T24" fmla="*/ 9 w 1127"/>
                  <a:gd name="T25" fmla="*/ 630 h 631"/>
                  <a:gd name="T26" fmla="*/ 9 w 1127"/>
                  <a:gd name="T27" fmla="*/ 630 h 631"/>
                  <a:gd name="T28" fmla="*/ 5 w 1127"/>
                  <a:gd name="T29" fmla="*/ 630 h 631"/>
                  <a:gd name="T30" fmla="*/ 5 w 1127"/>
                  <a:gd name="T31" fmla="*/ 630 h 631"/>
                  <a:gd name="T32" fmla="*/ 0 w 1127"/>
                  <a:gd name="T33" fmla="*/ 622 h 631"/>
                  <a:gd name="T34" fmla="*/ 0 w 1127"/>
                  <a:gd name="T35" fmla="*/ 9 h 631"/>
                  <a:gd name="T36" fmla="*/ 0 w 1127"/>
                  <a:gd name="T37" fmla="*/ 9 h 631"/>
                  <a:gd name="T38" fmla="*/ 9 w 1127"/>
                  <a:gd name="T39" fmla="*/ 0 h 631"/>
                  <a:gd name="T40" fmla="*/ 1117 w 1127"/>
                  <a:gd name="T41" fmla="*/ 0 h 631"/>
                  <a:gd name="T42" fmla="*/ 1117 w 1127"/>
                  <a:gd name="T43" fmla="*/ 0 h 631"/>
                  <a:gd name="T44" fmla="*/ 1126 w 1127"/>
                  <a:gd name="T45" fmla="*/ 9 h 631"/>
                  <a:gd name="T46" fmla="*/ 1126 w 1127"/>
                  <a:gd name="T47" fmla="*/ 207 h 631"/>
                  <a:gd name="T48" fmla="*/ 1126 w 1127"/>
                  <a:gd name="T49" fmla="*/ 207 h 631"/>
                  <a:gd name="T50" fmla="*/ 1123 w 1127"/>
                  <a:gd name="T51" fmla="*/ 213 h 631"/>
                  <a:gd name="T52" fmla="*/ 1123 w 1127"/>
                  <a:gd name="T53" fmla="*/ 213 h 631"/>
                  <a:gd name="T54" fmla="*/ 1117 w 1127"/>
                  <a:gd name="T55" fmla="*/ 215 h 631"/>
                  <a:gd name="T56" fmla="*/ 1117 w 1127"/>
                  <a:gd name="T57" fmla="*/ 215 h 631"/>
                  <a:gd name="T58" fmla="*/ 525 w 1127"/>
                  <a:gd name="T59" fmla="*/ 545 h 631"/>
                  <a:gd name="T60" fmla="*/ 525 w 1127"/>
                  <a:gd name="T61" fmla="*/ 545 h 631"/>
                  <a:gd name="T62" fmla="*/ 416 w 1127"/>
                  <a:gd name="T63" fmla="*/ 546 h 631"/>
                  <a:gd name="T64" fmla="*/ 416 w 1127"/>
                  <a:gd name="T65" fmla="*/ 546 h 631"/>
                  <a:gd name="T66" fmla="*/ 16 w 1127"/>
                  <a:gd name="T67" fmla="*/ 628 h 631"/>
                  <a:gd name="T68" fmla="*/ 16 w 1127"/>
                  <a:gd name="T69" fmla="*/ 628 h 631"/>
                  <a:gd name="T70" fmla="*/ 9 w 1127"/>
                  <a:gd name="T71" fmla="*/ 63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27" h="631">
                    <a:moveTo>
                      <a:pt x="518" y="541"/>
                    </a:moveTo>
                    <a:lnTo>
                      <a:pt x="518" y="541"/>
                    </a:lnTo>
                    <a:close/>
                    <a:moveTo>
                      <a:pt x="18" y="17"/>
                    </a:moveTo>
                    <a:lnTo>
                      <a:pt x="18" y="600"/>
                    </a:lnTo>
                    <a:lnTo>
                      <a:pt x="18" y="600"/>
                    </a:lnTo>
                    <a:cubicBezTo>
                      <a:pt x="158" y="457"/>
                      <a:pt x="321" y="503"/>
                      <a:pt x="422" y="530"/>
                    </a:cubicBezTo>
                    <a:lnTo>
                      <a:pt x="422" y="530"/>
                    </a:lnTo>
                    <a:cubicBezTo>
                      <a:pt x="465" y="542"/>
                      <a:pt x="502" y="552"/>
                      <a:pt x="510" y="538"/>
                    </a:cubicBezTo>
                    <a:lnTo>
                      <a:pt x="510" y="538"/>
                    </a:lnTo>
                    <a:cubicBezTo>
                      <a:pt x="665" y="223"/>
                      <a:pt x="973" y="195"/>
                      <a:pt x="1108" y="198"/>
                    </a:cubicBezTo>
                    <a:lnTo>
                      <a:pt x="1108" y="17"/>
                    </a:lnTo>
                    <a:lnTo>
                      <a:pt x="18" y="17"/>
                    </a:lnTo>
                    <a:close/>
                    <a:moveTo>
                      <a:pt x="9" y="630"/>
                    </a:moveTo>
                    <a:lnTo>
                      <a:pt x="9" y="630"/>
                    </a:lnTo>
                    <a:cubicBezTo>
                      <a:pt x="8" y="630"/>
                      <a:pt x="7" y="630"/>
                      <a:pt x="5" y="630"/>
                    </a:cubicBezTo>
                    <a:lnTo>
                      <a:pt x="5" y="630"/>
                    </a:lnTo>
                    <a:cubicBezTo>
                      <a:pt x="2" y="629"/>
                      <a:pt x="0" y="625"/>
                      <a:pt x="0" y="62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117" y="0"/>
                    </a:lnTo>
                    <a:lnTo>
                      <a:pt x="1117" y="0"/>
                    </a:lnTo>
                    <a:cubicBezTo>
                      <a:pt x="1122" y="0"/>
                      <a:pt x="1126" y="3"/>
                      <a:pt x="1126" y="9"/>
                    </a:cubicBezTo>
                    <a:lnTo>
                      <a:pt x="1126" y="207"/>
                    </a:lnTo>
                    <a:lnTo>
                      <a:pt x="1126" y="207"/>
                    </a:lnTo>
                    <a:cubicBezTo>
                      <a:pt x="1126" y="209"/>
                      <a:pt x="1125" y="212"/>
                      <a:pt x="1123" y="213"/>
                    </a:cubicBezTo>
                    <a:lnTo>
                      <a:pt x="1123" y="213"/>
                    </a:lnTo>
                    <a:cubicBezTo>
                      <a:pt x="1121" y="214"/>
                      <a:pt x="1120" y="215"/>
                      <a:pt x="1117" y="215"/>
                    </a:cubicBezTo>
                    <a:lnTo>
                      <a:pt x="1117" y="215"/>
                    </a:lnTo>
                    <a:cubicBezTo>
                      <a:pt x="990" y="211"/>
                      <a:pt x="679" y="233"/>
                      <a:pt x="525" y="545"/>
                    </a:cubicBezTo>
                    <a:lnTo>
                      <a:pt x="525" y="545"/>
                    </a:lnTo>
                    <a:cubicBezTo>
                      <a:pt x="512" y="572"/>
                      <a:pt x="472" y="562"/>
                      <a:pt x="416" y="546"/>
                    </a:cubicBezTo>
                    <a:lnTo>
                      <a:pt x="416" y="546"/>
                    </a:lnTo>
                    <a:cubicBezTo>
                      <a:pt x="311" y="517"/>
                      <a:pt x="151" y="474"/>
                      <a:pt x="16" y="628"/>
                    </a:cubicBezTo>
                    <a:lnTo>
                      <a:pt x="16" y="628"/>
                    </a:lnTo>
                    <a:cubicBezTo>
                      <a:pt x="14" y="630"/>
                      <a:pt x="12" y="630"/>
                      <a:pt x="9" y="6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86">
                <a:extLst>
                  <a:ext uri="{FF2B5EF4-FFF2-40B4-BE49-F238E27FC236}">
                    <a16:creationId xmlns:a16="http://schemas.microsoft.com/office/drawing/2014/main" id="{8F1FD513-A5BF-4803-B382-20572D9C5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6213" y="7966662"/>
                <a:ext cx="1004663" cy="506255"/>
              </a:xfrm>
              <a:custGeom>
                <a:avLst/>
                <a:gdLst>
                  <a:gd name="T0" fmla="*/ 518 w 1127"/>
                  <a:gd name="T1" fmla="*/ 348 h 569"/>
                  <a:gd name="T2" fmla="*/ 518 w 1127"/>
                  <a:gd name="T3" fmla="*/ 348 h 569"/>
                  <a:gd name="T4" fmla="*/ 18 w 1127"/>
                  <a:gd name="T5" fmla="*/ 551 h 569"/>
                  <a:gd name="T6" fmla="*/ 1108 w 1127"/>
                  <a:gd name="T7" fmla="*/ 551 h 569"/>
                  <a:gd name="T8" fmla="*/ 1108 w 1127"/>
                  <a:gd name="T9" fmla="*/ 22 h 569"/>
                  <a:gd name="T10" fmla="*/ 1108 w 1127"/>
                  <a:gd name="T11" fmla="*/ 22 h 569"/>
                  <a:gd name="T12" fmla="*/ 525 w 1127"/>
                  <a:gd name="T13" fmla="*/ 352 h 569"/>
                  <a:gd name="T14" fmla="*/ 525 w 1127"/>
                  <a:gd name="T15" fmla="*/ 352 h 569"/>
                  <a:gd name="T16" fmla="*/ 416 w 1127"/>
                  <a:gd name="T17" fmla="*/ 353 h 569"/>
                  <a:gd name="T18" fmla="*/ 416 w 1127"/>
                  <a:gd name="T19" fmla="*/ 353 h 569"/>
                  <a:gd name="T20" fmla="*/ 18 w 1127"/>
                  <a:gd name="T21" fmla="*/ 432 h 569"/>
                  <a:gd name="T22" fmla="*/ 18 w 1127"/>
                  <a:gd name="T23" fmla="*/ 551 h 569"/>
                  <a:gd name="T24" fmla="*/ 1117 w 1127"/>
                  <a:gd name="T25" fmla="*/ 568 h 569"/>
                  <a:gd name="T26" fmla="*/ 9 w 1127"/>
                  <a:gd name="T27" fmla="*/ 568 h 569"/>
                  <a:gd name="T28" fmla="*/ 9 w 1127"/>
                  <a:gd name="T29" fmla="*/ 568 h 569"/>
                  <a:gd name="T30" fmla="*/ 0 w 1127"/>
                  <a:gd name="T31" fmla="*/ 560 h 569"/>
                  <a:gd name="T32" fmla="*/ 0 w 1127"/>
                  <a:gd name="T33" fmla="*/ 429 h 569"/>
                  <a:gd name="T34" fmla="*/ 0 w 1127"/>
                  <a:gd name="T35" fmla="*/ 429 h 569"/>
                  <a:gd name="T36" fmla="*/ 2 w 1127"/>
                  <a:gd name="T37" fmla="*/ 423 h 569"/>
                  <a:gd name="T38" fmla="*/ 2 w 1127"/>
                  <a:gd name="T39" fmla="*/ 423 h 569"/>
                  <a:gd name="T40" fmla="*/ 422 w 1127"/>
                  <a:gd name="T41" fmla="*/ 337 h 569"/>
                  <a:gd name="T42" fmla="*/ 422 w 1127"/>
                  <a:gd name="T43" fmla="*/ 337 h 569"/>
                  <a:gd name="T44" fmla="*/ 510 w 1127"/>
                  <a:gd name="T45" fmla="*/ 345 h 569"/>
                  <a:gd name="T46" fmla="*/ 510 w 1127"/>
                  <a:gd name="T47" fmla="*/ 345 h 569"/>
                  <a:gd name="T48" fmla="*/ 1117 w 1127"/>
                  <a:gd name="T49" fmla="*/ 5 h 569"/>
                  <a:gd name="T50" fmla="*/ 1117 w 1127"/>
                  <a:gd name="T51" fmla="*/ 5 h 569"/>
                  <a:gd name="T52" fmla="*/ 1126 w 1127"/>
                  <a:gd name="T53" fmla="*/ 14 h 569"/>
                  <a:gd name="T54" fmla="*/ 1126 w 1127"/>
                  <a:gd name="T55" fmla="*/ 560 h 569"/>
                  <a:gd name="T56" fmla="*/ 1126 w 1127"/>
                  <a:gd name="T57" fmla="*/ 560 h 569"/>
                  <a:gd name="T58" fmla="*/ 1117 w 1127"/>
                  <a:gd name="T59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7" h="569">
                    <a:moveTo>
                      <a:pt x="518" y="348"/>
                    </a:moveTo>
                    <a:lnTo>
                      <a:pt x="518" y="348"/>
                    </a:lnTo>
                    <a:close/>
                    <a:moveTo>
                      <a:pt x="18" y="551"/>
                    </a:moveTo>
                    <a:lnTo>
                      <a:pt x="1108" y="551"/>
                    </a:lnTo>
                    <a:lnTo>
                      <a:pt x="1108" y="22"/>
                    </a:lnTo>
                    <a:lnTo>
                      <a:pt x="1108" y="22"/>
                    </a:lnTo>
                    <a:cubicBezTo>
                      <a:pt x="978" y="19"/>
                      <a:pt x="676" y="46"/>
                      <a:pt x="525" y="352"/>
                    </a:cubicBezTo>
                    <a:lnTo>
                      <a:pt x="525" y="352"/>
                    </a:lnTo>
                    <a:cubicBezTo>
                      <a:pt x="512" y="379"/>
                      <a:pt x="472" y="369"/>
                      <a:pt x="416" y="353"/>
                    </a:cubicBezTo>
                    <a:lnTo>
                      <a:pt x="416" y="353"/>
                    </a:lnTo>
                    <a:cubicBezTo>
                      <a:pt x="312" y="324"/>
                      <a:pt x="153" y="282"/>
                      <a:pt x="18" y="432"/>
                    </a:cubicBezTo>
                    <a:lnTo>
                      <a:pt x="18" y="551"/>
                    </a:lnTo>
                    <a:close/>
                    <a:moveTo>
                      <a:pt x="1117" y="568"/>
                    </a:moveTo>
                    <a:lnTo>
                      <a:pt x="9" y="568"/>
                    </a:lnTo>
                    <a:lnTo>
                      <a:pt x="9" y="568"/>
                    </a:lnTo>
                    <a:cubicBezTo>
                      <a:pt x="4" y="568"/>
                      <a:pt x="0" y="564"/>
                      <a:pt x="0" y="560"/>
                    </a:cubicBezTo>
                    <a:lnTo>
                      <a:pt x="0" y="429"/>
                    </a:lnTo>
                    <a:lnTo>
                      <a:pt x="0" y="429"/>
                    </a:lnTo>
                    <a:cubicBezTo>
                      <a:pt x="0" y="427"/>
                      <a:pt x="1" y="424"/>
                      <a:pt x="2" y="423"/>
                    </a:cubicBezTo>
                    <a:lnTo>
                      <a:pt x="2" y="423"/>
                    </a:lnTo>
                    <a:cubicBezTo>
                      <a:pt x="146" y="261"/>
                      <a:pt x="318" y="309"/>
                      <a:pt x="422" y="337"/>
                    </a:cubicBezTo>
                    <a:lnTo>
                      <a:pt x="422" y="337"/>
                    </a:lnTo>
                    <a:cubicBezTo>
                      <a:pt x="465" y="349"/>
                      <a:pt x="502" y="359"/>
                      <a:pt x="510" y="345"/>
                    </a:cubicBezTo>
                    <a:lnTo>
                      <a:pt x="510" y="345"/>
                    </a:lnTo>
                    <a:cubicBezTo>
                      <a:pt x="668" y="23"/>
                      <a:pt x="988" y="0"/>
                      <a:pt x="1117" y="5"/>
                    </a:cubicBezTo>
                    <a:lnTo>
                      <a:pt x="1117" y="5"/>
                    </a:lnTo>
                    <a:cubicBezTo>
                      <a:pt x="1122" y="5"/>
                      <a:pt x="1126" y="9"/>
                      <a:pt x="1126" y="14"/>
                    </a:cubicBezTo>
                    <a:lnTo>
                      <a:pt x="1126" y="560"/>
                    </a:lnTo>
                    <a:lnTo>
                      <a:pt x="1126" y="560"/>
                    </a:lnTo>
                    <a:cubicBezTo>
                      <a:pt x="1126" y="564"/>
                      <a:pt x="1122" y="568"/>
                      <a:pt x="1117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87">
                <a:extLst>
                  <a:ext uri="{FF2B5EF4-FFF2-40B4-BE49-F238E27FC236}">
                    <a16:creationId xmlns:a16="http://schemas.microsoft.com/office/drawing/2014/main" id="{2E155DE9-45D6-4518-BE32-756D12CBF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4062" y="7974511"/>
                <a:ext cx="985039" cy="490557"/>
              </a:xfrm>
              <a:custGeom>
                <a:avLst/>
                <a:gdLst>
                  <a:gd name="T0" fmla="*/ 509 w 1109"/>
                  <a:gd name="T1" fmla="*/ 340 h 553"/>
                  <a:gd name="T2" fmla="*/ 509 w 1109"/>
                  <a:gd name="T3" fmla="*/ 340 h 553"/>
                  <a:gd name="T4" fmla="*/ 0 w 1109"/>
                  <a:gd name="T5" fmla="*/ 421 h 553"/>
                  <a:gd name="T6" fmla="*/ 0 w 1109"/>
                  <a:gd name="T7" fmla="*/ 552 h 553"/>
                  <a:gd name="T8" fmla="*/ 1108 w 1109"/>
                  <a:gd name="T9" fmla="*/ 552 h 553"/>
                  <a:gd name="T10" fmla="*/ 1108 w 1109"/>
                  <a:gd name="T11" fmla="*/ 6 h 553"/>
                  <a:gd name="T12" fmla="*/ 1108 w 1109"/>
                  <a:gd name="T13" fmla="*/ 6 h 553"/>
                  <a:gd name="T14" fmla="*/ 509 w 1109"/>
                  <a:gd name="T15" fmla="*/ 340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9" h="553">
                    <a:moveTo>
                      <a:pt x="509" y="340"/>
                    </a:moveTo>
                    <a:lnTo>
                      <a:pt x="509" y="340"/>
                    </a:lnTo>
                    <a:cubicBezTo>
                      <a:pt x="477" y="404"/>
                      <a:pt x="209" y="185"/>
                      <a:pt x="0" y="421"/>
                    </a:cubicBezTo>
                    <a:lnTo>
                      <a:pt x="0" y="552"/>
                    </a:lnTo>
                    <a:lnTo>
                      <a:pt x="1108" y="552"/>
                    </a:lnTo>
                    <a:lnTo>
                      <a:pt x="1108" y="6"/>
                    </a:lnTo>
                    <a:lnTo>
                      <a:pt x="1108" y="6"/>
                    </a:lnTo>
                    <a:cubicBezTo>
                      <a:pt x="984" y="0"/>
                      <a:pt x="666" y="22"/>
                      <a:pt x="509" y="34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19" name="Freeform 189">
            <a:extLst>
              <a:ext uri="{FF2B5EF4-FFF2-40B4-BE49-F238E27FC236}">
                <a16:creationId xmlns:a16="http://schemas.microsoft.com/office/drawing/2014/main" id="{227C7D4B-1712-48D7-AF4F-6F0F56D5B6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86959" y="3375039"/>
            <a:ext cx="7381918" cy="1789556"/>
          </a:xfrm>
          <a:custGeom>
            <a:avLst/>
            <a:gdLst>
              <a:gd name="T0" fmla="*/ 8292 w 8293"/>
              <a:gd name="T1" fmla="*/ 2011 h 2012"/>
              <a:gd name="T2" fmla="*/ 0 w 8293"/>
              <a:gd name="T3" fmla="*/ 2011 h 2012"/>
              <a:gd name="T4" fmla="*/ 0 w 8293"/>
              <a:gd name="T5" fmla="*/ 2008 h 2012"/>
              <a:gd name="T6" fmla="*/ 0 w 8293"/>
              <a:gd name="T7" fmla="*/ 2008 h 2012"/>
              <a:gd name="T8" fmla="*/ 933 w 8293"/>
              <a:gd name="T9" fmla="*/ 1005 h 2012"/>
              <a:gd name="T10" fmla="*/ 933 w 8293"/>
              <a:gd name="T11" fmla="*/ 1005 h 2012"/>
              <a:gd name="T12" fmla="*/ 0 w 8293"/>
              <a:gd name="T13" fmla="*/ 3 h 2012"/>
              <a:gd name="T14" fmla="*/ 0 w 8293"/>
              <a:gd name="T15" fmla="*/ 0 h 2012"/>
              <a:gd name="T16" fmla="*/ 7185 w 8293"/>
              <a:gd name="T17" fmla="*/ 0 h 2012"/>
              <a:gd name="T18" fmla="*/ 7185 w 8293"/>
              <a:gd name="T19" fmla="*/ 0 h 2012"/>
              <a:gd name="T20" fmla="*/ 7906 w 8293"/>
              <a:gd name="T21" fmla="*/ 553 h 2012"/>
              <a:gd name="T22" fmla="*/ 8292 w 8293"/>
              <a:gd name="T23" fmla="*/ 2011 h 2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93" h="2012">
                <a:moveTo>
                  <a:pt x="8292" y="2011"/>
                </a:moveTo>
                <a:lnTo>
                  <a:pt x="0" y="2011"/>
                </a:lnTo>
                <a:lnTo>
                  <a:pt x="0" y="2008"/>
                </a:lnTo>
                <a:lnTo>
                  <a:pt x="0" y="2008"/>
                </a:lnTo>
                <a:cubicBezTo>
                  <a:pt x="522" y="1970"/>
                  <a:pt x="933" y="1536"/>
                  <a:pt x="933" y="1005"/>
                </a:cubicBezTo>
                <a:lnTo>
                  <a:pt x="933" y="1005"/>
                </a:lnTo>
                <a:cubicBezTo>
                  <a:pt x="933" y="474"/>
                  <a:pt x="522" y="40"/>
                  <a:pt x="0" y="3"/>
                </a:cubicBezTo>
                <a:lnTo>
                  <a:pt x="0" y="0"/>
                </a:lnTo>
                <a:lnTo>
                  <a:pt x="7185" y="0"/>
                </a:lnTo>
                <a:lnTo>
                  <a:pt x="7185" y="0"/>
                </a:lnTo>
                <a:cubicBezTo>
                  <a:pt x="7524" y="0"/>
                  <a:pt x="7819" y="227"/>
                  <a:pt x="7906" y="553"/>
                </a:cubicBezTo>
                <a:lnTo>
                  <a:pt x="8292" y="2011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0" name="Freeform 190">
            <a:extLst>
              <a:ext uri="{FF2B5EF4-FFF2-40B4-BE49-F238E27FC236}">
                <a16:creationId xmlns:a16="http://schemas.microsoft.com/office/drawing/2014/main" id="{15BDC8AE-4141-4E21-9A9D-53377C0DEE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9390" y="3504545"/>
            <a:ext cx="1530541" cy="1530541"/>
          </a:xfrm>
          <a:custGeom>
            <a:avLst/>
            <a:gdLst>
              <a:gd name="T0" fmla="*/ 1719 w 1720"/>
              <a:gd name="T1" fmla="*/ 859 h 1719"/>
              <a:gd name="T2" fmla="*/ 1719 w 1720"/>
              <a:gd name="T3" fmla="*/ 859 h 1719"/>
              <a:gd name="T4" fmla="*/ 859 w 1720"/>
              <a:gd name="T5" fmla="*/ 1718 h 1719"/>
              <a:gd name="T6" fmla="*/ 859 w 1720"/>
              <a:gd name="T7" fmla="*/ 1718 h 1719"/>
              <a:gd name="T8" fmla="*/ 0 w 1720"/>
              <a:gd name="T9" fmla="*/ 859 h 1719"/>
              <a:gd name="T10" fmla="*/ 0 w 1720"/>
              <a:gd name="T11" fmla="*/ 859 h 1719"/>
              <a:gd name="T12" fmla="*/ 859 w 1720"/>
              <a:gd name="T13" fmla="*/ 0 h 1719"/>
              <a:gd name="T14" fmla="*/ 859 w 1720"/>
              <a:gd name="T15" fmla="*/ 0 h 1719"/>
              <a:gd name="T16" fmla="*/ 1719 w 1720"/>
              <a:gd name="T17" fmla="*/ 859 h 1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20" h="1719">
                <a:moveTo>
                  <a:pt x="1719" y="859"/>
                </a:moveTo>
                <a:lnTo>
                  <a:pt x="1719" y="859"/>
                </a:lnTo>
                <a:cubicBezTo>
                  <a:pt x="1719" y="1333"/>
                  <a:pt x="1333" y="1718"/>
                  <a:pt x="859" y="1718"/>
                </a:cubicBezTo>
                <a:lnTo>
                  <a:pt x="859" y="1718"/>
                </a:lnTo>
                <a:cubicBezTo>
                  <a:pt x="385" y="1718"/>
                  <a:pt x="0" y="1333"/>
                  <a:pt x="0" y="859"/>
                </a:cubicBezTo>
                <a:lnTo>
                  <a:pt x="0" y="859"/>
                </a:lnTo>
                <a:cubicBezTo>
                  <a:pt x="0" y="385"/>
                  <a:pt x="385" y="0"/>
                  <a:pt x="859" y="0"/>
                </a:cubicBezTo>
                <a:lnTo>
                  <a:pt x="859" y="0"/>
                </a:lnTo>
                <a:cubicBezTo>
                  <a:pt x="1333" y="0"/>
                  <a:pt x="1719" y="385"/>
                  <a:pt x="1719" y="859"/>
                </a:cubicBez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34DDF599-E4BB-4DE3-97D9-80E54DBB938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25758" y="3845975"/>
            <a:ext cx="740813" cy="842870"/>
          </a:xfrm>
          <a:custGeom>
            <a:avLst/>
            <a:gdLst>
              <a:gd name="connsiteX0" fmla="*/ 423374 w 740813"/>
              <a:gd name="connsiteY0" fmla="*/ 675007 h 842870"/>
              <a:gd name="connsiteX1" fmla="*/ 434676 w 740813"/>
              <a:gd name="connsiteY1" fmla="*/ 686888 h 842870"/>
              <a:gd name="connsiteX2" fmla="*/ 434676 w 740813"/>
              <a:gd name="connsiteY2" fmla="*/ 730755 h 842870"/>
              <a:gd name="connsiteX3" fmla="*/ 423374 w 740813"/>
              <a:gd name="connsiteY3" fmla="*/ 740808 h 842870"/>
              <a:gd name="connsiteX4" fmla="*/ 412071 w 740813"/>
              <a:gd name="connsiteY4" fmla="*/ 730755 h 842870"/>
              <a:gd name="connsiteX5" fmla="*/ 412071 w 740813"/>
              <a:gd name="connsiteY5" fmla="*/ 686888 h 842870"/>
              <a:gd name="connsiteX6" fmla="*/ 423374 w 740813"/>
              <a:gd name="connsiteY6" fmla="*/ 675007 h 842870"/>
              <a:gd name="connsiteX7" fmla="*/ 517862 w 740813"/>
              <a:gd name="connsiteY7" fmla="*/ 657178 h 842870"/>
              <a:gd name="connsiteX8" fmla="*/ 530660 w 740813"/>
              <a:gd name="connsiteY8" fmla="*/ 662560 h 842870"/>
              <a:gd name="connsiteX9" fmla="*/ 546017 w 740813"/>
              <a:gd name="connsiteY9" fmla="*/ 702029 h 842870"/>
              <a:gd name="connsiteX10" fmla="*/ 540898 w 740813"/>
              <a:gd name="connsiteY10" fmla="*/ 716381 h 842870"/>
              <a:gd name="connsiteX11" fmla="*/ 537485 w 740813"/>
              <a:gd name="connsiteY11" fmla="*/ 717278 h 842870"/>
              <a:gd name="connsiteX12" fmla="*/ 528100 w 740813"/>
              <a:gd name="connsiteY12" fmla="*/ 710102 h 842870"/>
              <a:gd name="connsiteX13" fmla="*/ 512744 w 740813"/>
              <a:gd name="connsiteY13" fmla="*/ 671531 h 842870"/>
              <a:gd name="connsiteX14" fmla="*/ 517862 w 740813"/>
              <a:gd name="connsiteY14" fmla="*/ 657178 h 842870"/>
              <a:gd name="connsiteX15" fmla="*/ 601026 w 740813"/>
              <a:gd name="connsiteY15" fmla="*/ 601097 h 842870"/>
              <a:gd name="connsiteX16" fmla="*/ 617238 w 740813"/>
              <a:gd name="connsiteY16" fmla="*/ 601097 h 842870"/>
              <a:gd name="connsiteX17" fmla="*/ 646961 w 740813"/>
              <a:gd name="connsiteY17" fmla="*/ 632231 h 842870"/>
              <a:gd name="connsiteX18" fmla="*/ 646961 w 740813"/>
              <a:gd name="connsiteY18" fmla="*/ 647797 h 842870"/>
              <a:gd name="connsiteX19" fmla="*/ 638854 w 740813"/>
              <a:gd name="connsiteY19" fmla="*/ 650545 h 842870"/>
              <a:gd name="connsiteX20" fmla="*/ 631649 w 740813"/>
              <a:gd name="connsiteY20" fmla="*/ 647797 h 842870"/>
              <a:gd name="connsiteX21" fmla="*/ 601026 w 740813"/>
              <a:gd name="connsiteY21" fmla="*/ 616664 h 842870"/>
              <a:gd name="connsiteX22" fmla="*/ 601026 w 740813"/>
              <a:gd name="connsiteY22" fmla="*/ 601097 h 842870"/>
              <a:gd name="connsiteX23" fmla="*/ 672753 w 740813"/>
              <a:gd name="connsiteY23" fmla="*/ 512797 h 842870"/>
              <a:gd name="connsiteX24" fmla="*/ 712052 w 740813"/>
              <a:gd name="connsiteY24" fmla="*/ 528495 h 842870"/>
              <a:gd name="connsiteX25" fmla="*/ 718449 w 740813"/>
              <a:gd name="connsiteY25" fmla="*/ 541576 h 842870"/>
              <a:gd name="connsiteX26" fmla="*/ 708396 w 740813"/>
              <a:gd name="connsiteY26" fmla="*/ 548553 h 842870"/>
              <a:gd name="connsiteX27" fmla="*/ 703826 w 740813"/>
              <a:gd name="connsiteY27" fmla="*/ 546809 h 842870"/>
              <a:gd name="connsiteX28" fmla="*/ 663614 w 740813"/>
              <a:gd name="connsiteY28" fmla="*/ 531983 h 842870"/>
              <a:gd name="connsiteX29" fmla="*/ 658130 w 740813"/>
              <a:gd name="connsiteY29" fmla="*/ 518029 h 842870"/>
              <a:gd name="connsiteX30" fmla="*/ 672753 w 740813"/>
              <a:gd name="connsiteY30" fmla="*/ 512797 h 842870"/>
              <a:gd name="connsiteX31" fmla="*/ 685979 w 740813"/>
              <a:gd name="connsiteY31" fmla="*/ 412067 h 842870"/>
              <a:gd name="connsiteX32" fmla="*/ 729846 w 740813"/>
              <a:gd name="connsiteY32" fmla="*/ 412067 h 842870"/>
              <a:gd name="connsiteX33" fmla="*/ 740813 w 740813"/>
              <a:gd name="connsiteY33" fmla="*/ 423370 h 842870"/>
              <a:gd name="connsiteX34" fmla="*/ 729846 w 740813"/>
              <a:gd name="connsiteY34" fmla="*/ 434672 h 842870"/>
              <a:gd name="connsiteX35" fmla="*/ 685979 w 740813"/>
              <a:gd name="connsiteY35" fmla="*/ 434672 h 842870"/>
              <a:gd name="connsiteX36" fmla="*/ 675012 w 740813"/>
              <a:gd name="connsiteY36" fmla="*/ 423370 h 842870"/>
              <a:gd name="connsiteX37" fmla="*/ 685979 w 740813"/>
              <a:gd name="connsiteY37" fmla="*/ 412067 h 842870"/>
              <a:gd name="connsiteX38" fmla="*/ 316257 w 740813"/>
              <a:gd name="connsiteY38" fmla="*/ 338681 h 842870"/>
              <a:gd name="connsiteX39" fmla="*/ 301895 w 740813"/>
              <a:gd name="connsiteY39" fmla="*/ 339564 h 842870"/>
              <a:gd name="connsiteX40" fmla="*/ 282148 w 740813"/>
              <a:gd name="connsiteY40" fmla="*/ 350160 h 842870"/>
              <a:gd name="connsiteX41" fmla="*/ 263298 w 740813"/>
              <a:gd name="connsiteY41" fmla="*/ 368704 h 842870"/>
              <a:gd name="connsiteX42" fmla="*/ 257015 w 740813"/>
              <a:gd name="connsiteY42" fmla="*/ 385481 h 842870"/>
              <a:gd name="connsiteX43" fmla="*/ 262400 w 740813"/>
              <a:gd name="connsiteY43" fmla="*/ 396960 h 842870"/>
              <a:gd name="connsiteX44" fmla="*/ 274967 w 740813"/>
              <a:gd name="connsiteY44" fmla="*/ 399609 h 842870"/>
              <a:gd name="connsiteX45" fmla="*/ 282148 w 740813"/>
              <a:gd name="connsiteY45" fmla="*/ 391662 h 842870"/>
              <a:gd name="connsiteX46" fmla="*/ 295612 w 740813"/>
              <a:gd name="connsiteY46" fmla="*/ 374002 h 842870"/>
              <a:gd name="connsiteX47" fmla="*/ 321643 w 740813"/>
              <a:gd name="connsiteY47" fmla="*/ 366054 h 842870"/>
              <a:gd name="connsiteX48" fmla="*/ 341390 w 740813"/>
              <a:gd name="connsiteY48" fmla="*/ 372236 h 842870"/>
              <a:gd name="connsiteX49" fmla="*/ 351264 w 740813"/>
              <a:gd name="connsiteY49" fmla="*/ 391662 h 842870"/>
              <a:gd name="connsiteX50" fmla="*/ 341390 w 740813"/>
              <a:gd name="connsiteY50" fmla="*/ 411971 h 842870"/>
              <a:gd name="connsiteX51" fmla="*/ 265093 w 740813"/>
              <a:gd name="connsiteY51" fmla="*/ 474664 h 842870"/>
              <a:gd name="connsiteX52" fmla="*/ 257015 w 740813"/>
              <a:gd name="connsiteY52" fmla="*/ 485260 h 842870"/>
              <a:gd name="connsiteX53" fmla="*/ 258810 w 740813"/>
              <a:gd name="connsiteY53" fmla="*/ 494973 h 842870"/>
              <a:gd name="connsiteX54" fmla="*/ 264196 w 740813"/>
              <a:gd name="connsiteY54" fmla="*/ 501154 h 842870"/>
              <a:gd name="connsiteX55" fmla="*/ 270479 w 740813"/>
              <a:gd name="connsiteY55" fmla="*/ 502920 h 842870"/>
              <a:gd name="connsiteX56" fmla="*/ 369216 w 740813"/>
              <a:gd name="connsiteY56" fmla="*/ 502920 h 842870"/>
              <a:gd name="connsiteX57" fmla="*/ 378192 w 740813"/>
              <a:gd name="connsiteY57" fmla="*/ 499388 h 842870"/>
              <a:gd name="connsiteX58" fmla="*/ 381783 w 740813"/>
              <a:gd name="connsiteY58" fmla="*/ 487909 h 842870"/>
              <a:gd name="connsiteX59" fmla="*/ 378192 w 740813"/>
              <a:gd name="connsiteY59" fmla="*/ 476430 h 842870"/>
              <a:gd name="connsiteX60" fmla="*/ 369216 w 740813"/>
              <a:gd name="connsiteY60" fmla="*/ 472898 h 842870"/>
              <a:gd name="connsiteX61" fmla="*/ 305486 w 740813"/>
              <a:gd name="connsiteY61" fmla="*/ 472898 h 842870"/>
              <a:gd name="connsiteX62" fmla="*/ 364728 w 740813"/>
              <a:gd name="connsiteY62" fmla="*/ 425216 h 842870"/>
              <a:gd name="connsiteX63" fmla="*/ 379988 w 740813"/>
              <a:gd name="connsiteY63" fmla="*/ 394311 h 842870"/>
              <a:gd name="connsiteX64" fmla="*/ 374602 w 740813"/>
              <a:gd name="connsiteY64" fmla="*/ 371353 h 842870"/>
              <a:gd name="connsiteX65" fmla="*/ 361138 w 740813"/>
              <a:gd name="connsiteY65" fmla="*/ 352809 h 842870"/>
              <a:gd name="connsiteX66" fmla="*/ 342288 w 740813"/>
              <a:gd name="connsiteY66" fmla="*/ 342213 h 842870"/>
              <a:gd name="connsiteX67" fmla="*/ 316257 w 740813"/>
              <a:gd name="connsiteY67" fmla="*/ 338681 h 842870"/>
              <a:gd name="connsiteX68" fmla="*/ 476579 w 740813"/>
              <a:gd name="connsiteY68" fmla="*/ 336255 h 842870"/>
              <a:gd name="connsiteX69" fmla="*/ 469385 w 740813"/>
              <a:gd name="connsiteY69" fmla="*/ 338039 h 842870"/>
              <a:gd name="connsiteX70" fmla="*/ 465787 w 740813"/>
              <a:gd name="connsiteY70" fmla="*/ 345174 h 842870"/>
              <a:gd name="connsiteX71" fmla="*/ 442404 w 740813"/>
              <a:gd name="connsiteY71" fmla="*/ 445069 h 842870"/>
              <a:gd name="connsiteX72" fmla="*/ 446901 w 740813"/>
              <a:gd name="connsiteY72" fmla="*/ 454880 h 842870"/>
              <a:gd name="connsiteX73" fmla="*/ 454995 w 740813"/>
              <a:gd name="connsiteY73" fmla="*/ 458448 h 842870"/>
              <a:gd name="connsiteX74" fmla="*/ 547628 w 740813"/>
              <a:gd name="connsiteY74" fmla="*/ 458448 h 842870"/>
              <a:gd name="connsiteX75" fmla="*/ 547628 w 740813"/>
              <a:gd name="connsiteY75" fmla="*/ 495016 h 842870"/>
              <a:gd name="connsiteX76" fmla="*/ 553025 w 740813"/>
              <a:gd name="connsiteY76" fmla="*/ 503936 h 842870"/>
              <a:gd name="connsiteX77" fmla="*/ 559320 w 740813"/>
              <a:gd name="connsiteY77" fmla="*/ 507503 h 842870"/>
              <a:gd name="connsiteX78" fmla="*/ 567414 w 740813"/>
              <a:gd name="connsiteY78" fmla="*/ 503936 h 842870"/>
              <a:gd name="connsiteX79" fmla="*/ 570112 w 740813"/>
              <a:gd name="connsiteY79" fmla="*/ 493233 h 842870"/>
              <a:gd name="connsiteX80" fmla="*/ 570112 w 740813"/>
              <a:gd name="connsiteY80" fmla="*/ 347850 h 842870"/>
              <a:gd name="connsiteX81" fmla="*/ 559320 w 740813"/>
              <a:gd name="connsiteY81" fmla="*/ 336255 h 842870"/>
              <a:gd name="connsiteX82" fmla="*/ 551226 w 740813"/>
              <a:gd name="connsiteY82" fmla="*/ 339823 h 842870"/>
              <a:gd name="connsiteX83" fmla="*/ 547628 w 740813"/>
              <a:gd name="connsiteY83" fmla="*/ 347850 h 842870"/>
              <a:gd name="connsiteX84" fmla="*/ 547628 w 740813"/>
              <a:gd name="connsiteY84" fmla="*/ 428123 h 842870"/>
              <a:gd name="connsiteX85" fmla="*/ 468485 w 740813"/>
              <a:gd name="connsiteY85" fmla="*/ 428123 h 842870"/>
              <a:gd name="connsiteX86" fmla="*/ 487372 w 740813"/>
              <a:gd name="connsiteY86" fmla="*/ 358553 h 842870"/>
              <a:gd name="connsiteX87" fmla="*/ 486472 w 740813"/>
              <a:gd name="connsiteY87" fmla="*/ 339823 h 842870"/>
              <a:gd name="connsiteX88" fmla="*/ 482875 w 740813"/>
              <a:gd name="connsiteY88" fmla="*/ 337147 h 842870"/>
              <a:gd name="connsiteX89" fmla="*/ 476579 w 740813"/>
              <a:gd name="connsiteY89" fmla="*/ 336255 h 842870"/>
              <a:gd name="connsiteX90" fmla="*/ 327926 w 740813"/>
              <a:gd name="connsiteY90" fmla="*/ 316937 h 842870"/>
              <a:gd name="connsiteX91" fmla="*/ 350366 w 740813"/>
              <a:gd name="connsiteY91" fmla="*/ 321904 h 842870"/>
              <a:gd name="connsiteX92" fmla="*/ 375500 w 740813"/>
              <a:gd name="connsiteY92" fmla="*/ 337798 h 842870"/>
              <a:gd name="connsiteX93" fmla="*/ 393452 w 740813"/>
              <a:gd name="connsiteY93" fmla="*/ 361639 h 842870"/>
              <a:gd name="connsiteX94" fmla="*/ 401530 w 740813"/>
              <a:gd name="connsiteY94" fmla="*/ 394311 h 842870"/>
              <a:gd name="connsiteX95" fmla="*/ 378192 w 740813"/>
              <a:gd name="connsiteY95" fmla="*/ 441110 h 842870"/>
              <a:gd name="connsiteX96" fmla="*/ 364728 w 740813"/>
              <a:gd name="connsiteY96" fmla="*/ 451706 h 842870"/>
              <a:gd name="connsiteX97" fmla="*/ 369216 w 740813"/>
              <a:gd name="connsiteY97" fmla="*/ 451706 h 842870"/>
              <a:gd name="connsiteX98" fmla="*/ 393452 w 740813"/>
              <a:gd name="connsiteY98" fmla="*/ 462302 h 842870"/>
              <a:gd name="connsiteX99" fmla="*/ 403326 w 740813"/>
              <a:gd name="connsiteY99" fmla="*/ 487909 h 842870"/>
              <a:gd name="connsiteX100" fmla="*/ 394349 w 740813"/>
              <a:gd name="connsiteY100" fmla="*/ 513516 h 842870"/>
              <a:gd name="connsiteX101" fmla="*/ 369216 w 740813"/>
              <a:gd name="connsiteY101" fmla="*/ 524995 h 842870"/>
              <a:gd name="connsiteX102" fmla="*/ 269581 w 740813"/>
              <a:gd name="connsiteY102" fmla="*/ 524995 h 842870"/>
              <a:gd name="connsiteX103" fmla="*/ 252527 w 740813"/>
              <a:gd name="connsiteY103" fmla="*/ 518814 h 842870"/>
              <a:gd name="connsiteX104" fmla="*/ 240858 w 740813"/>
              <a:gd name="connsiteY104" fmla="*/ 505569 h 842870"/>
              <a:gd name="connsiteX105" fmla="*/ 235472 w 740813"/>
              <a:gd name="connsiteY105" fmla="*/ 484377 h 842870"/>
              <a:gd name="connsiteX106" fmla="*/ 252527 w 740813"/>
              <a:gd name="connsiteY106" fmla="*/ 457887 h 842870"/>
              <a:gd name="connsiteX107" fmla="*/ 327029 w 740813"/>
              <a:gd name="connsiteY107" fmla="*/ 396077 h 842870"/>
              <a:gd name="connsiteX108" fmla="*/ 329721 w 740813"/>
              <a:gd name="connsiteY108" fmla="*/ 391662 h 842870"/>
              <a:gd name="connsiteX109" fmla="*/ 327926 w 740813"/>
              <a:gd name="connsiteY109" fmla="*/ 388130 h 842870"/>
              <a:gd name="connsiteX110" fmla="*/ 319848 w 740813"/>
              <a:gd name="connsiteY110" fmla="*/ 387247 h 842870"/>
              <a:gd name="connsiteX111" fmla="*/ 309974 w 740813"/>
              <a:gd name="connsiteY111" fmla="*/ 390779 h 842870"/>
              <a:gd name="connsiteX112" fmla="*/ 300100 w 740813"/>
              <a:gd name="connsiteY112" fmla="*/ 401375 h 842870"/>
              <a:gd name="connsiteX113" fmla="*/ 289329 w 740813"/>
              <a:gd name="connsiteY113" fmla="*/ 414620 h 842870"/>
              <a:gd name="connsiteX114" fmla="*/ 246243 w 740813"/>
              <a:gd name="connsiteY114" fmla="*/ 411088 h 842870"/>
              <a:gd name="connsiteX115" fmla="*/ 236370 w 740813"/>
              <a:gd name="connsiteY115" fmla="*/ 385481 h 842870"/>
              <a:gd name="connsiteX116" fmla="*/ 245346 w 740813"/>
              <a:gd name="connsiteY116" fmla="*/ 357224 h 842870"/>
              <a:gd name="connsiteX117" fmla="*/ 269581 w 740813"/>
              <a:gd name="connsiteY117" fmla="*/ 332500 h 842870"/>
              <a:gd name="connsiteX118" fmla="*/ 297407 w 740813"/>
              <a:gd name="connsiteY118" fmla="*/ 319255 h 842870"/>
              <a:gd name="connsiteX119" fmla="*/ 327926 w 740813"/>
              <a:gd name="connsiteY119" fmla="*/ 316937 h 842870"/>
              <a:gd name="connsiteX120" fmla="*/ 559320 w 740813"/>
              <a:gd name="connsiteY120" fmla="*/ 314849 h 842870"/>
              <a:gd name="connsiteX121" fmla="*/ 591697 w 740813"/>
              <a:gd name="connsiteY121" fmla="*/ 347850 h 842870"/>
              <a:gd name="connsiteX122" fmla="*/ 591697 w 740813"/>
              <a:gd name="connsiteY122" fmla="*/ 493233 h 842870"/>
              <a:gd name="connsiteX123" fmla="*/ 583603 w 740813"/>
              <a:gd name="connsiteY123" fmla="*/ 517314 h 842870"/>
              <a:gd name="connsiteX124" fmla="*/ 560219 w 740813"/>
              <a:gd name="connsiteY124" fmla="*/ 528909 h 842870"/>
              <a:gd name="connsiteX125" fmla="*/ 536836 w 740813"/>
              <a:gd name="connsiteY125" fmla="*/ 519990 h 842870"/>
              <a:gd name="connsiteX126" fmla="*/ 526943 w 740813"/>
              <a:gd name="connsiteY126" fmla="*/ 495908 h 842870"/>
              <a:gd name="connsiteX127" fmla="*/ 526943 w 740813"/>
              <a:gd name="connsiteY127" fmla="*/ 479854 h 842870"/>
              <a:gd name="connsiteX128" fmla="*/ 454995 w 740813"/>
              <a:gd name="connsiteY128" fmla="*/ 479854 h 842870"/>
              <a:gd name="connsiteX129" fmla="*/ 430712 w 740813"/>
              <a:gd name="connsiteY129" fmla="*/ 469151 h 842870"/>
              <a:gd name="connsiteX130" fmla="*/ 421719 w 740813"/>
              <a:gd name="connsiteY130" fmla="*/ 441501 h 842870"/>
              <a:gd name="connsiteX131" fmla="*/ 444203 w 740813"/>
              <a:gd name="connsiteY131" fmla="*/ 339823 h 842870"/>
              <a:gd name="connsiteX132" fmla="*/ 456794 w 740813"/>
              <a:gd name="connsiteY132" fmla="*/ 321092 h 842870"/>
              <a:gd name="connsiteX133" fmla="*/ 485573 w 740813"/>
              <a:gd name="connsiteY133" fmla="*/ 315741 h 842870"/>
              <a:gd name="connsiteX134" fmla="*/ 503560 w 740813"/>
              <a:gd name="connsiteY134" fmla="*/ 329120 h 842870"/>
              <a:gd name="connsiteX135" fmla="*/ 508057 w 740813"/>
              <a:gd name="connsiteY135" fmla="*/ 363905 h 842870"/>
              <a:gd name="connsiteX136" fmla="*/ 496365 w 740813"/>
              <a:gd name="connsiteY136" fmla="*/ 406717 h 842870"/>
              <a:gd name="connsiteX137" fmla="*/ 526943 w 740813"/>
              <a:gd name="connsiteY137" fmla="*/ 406717 h 842870"/>
              <a:gd name="connsiteX138" fmla="*/ 526943 w 740813"/>
              <a:gd name="connsiteY138" fmla="*/ 347850 h 842870"/>
              <a:gd name="connsiteX139" fmla="*/ 535937 w 740813"/>
              <a:gd name="connsiteY139" fmla="*/ 324660 h 842870"/>
              <a:gd name="connsiteX140" fmla="*/ 559320 w 740813"/>
              <a:gd name="connsiteY140" fmla="*/ 314849 h 842870"/>
              <a:gd name="connsiteX141" fmla="*/ 703826 w 740813"/>
              <a:gd name="connsiteY141" fmla="*/ 296117 h 842870"/>
              <a:gd name="connsiteX142" fmla="*/ 718449 w 740813"/>
              <a:gd name="connsiteY142" fmla="*/ 302361 h 842870"/>
              <a:gd name="connsiteX143" fmla="*/ 712052 w 740813"/>
              <a:gd name="connsiteY143" fmla="*/ 315739 h 842870"/>
              <a:gd name="connsiteX144" fmla="*/ 672753 w 740813"/>
              <a:gd name="connsiteY144" fmla="*/ 332686 h 842870"/>
              <a:gd name="connsiteX145" fmla="*/ 668183 w 740813"/>
              <a:gd name="connsiteY145" fmla="*/ 332686 h 842870"/>
              <a:gd name="connsiteX146" fmla="*/ 658130 w 740813"/>
              <a:gd name="connsiteY146" fmla="*/ 327335 h 842870"/>
              <a:gd name="connsiteX147" fmla="*/ 663614 w 740813"/>
              <a:gd name="connsiteY147" fmla="*/ 313064 h 842870"/>
              <a:gd name="connsiteX148" fmla="*/ 631649 w 740813"/>
              <a:gd name="connsiteY148" fmla="*/ 195960 h 842870"/>
              <a:gd name="connsiteX149" fmla="*/ 646961 w 740813"/>
              <a:gd name="connsiteY149" fmla="*/ 195960 h 842870"/>
              <a:gd name="connsiteX150" fmla="*/ 646961 w 740813"/>
              <a:gd name="connsiteY150" fmla="*/ 212443 h 842870"/>
              <a:gd name="connsiteX151" fmla="*/ 617238 w 740813"/>
              <a:gd name="connsiteY151" fmla="*/ 242661 h 842870"/>
              <a:gd name="connsiteX152" fmla="*/ 609132 w 740813"/>
              <a:gd name="connsiteY152" fmla="*/ 246323 h 842870"/>
              <a:gd name="connsiteX153" fmla="*/ 601026 w 740813"/>
              <a:gd name="connsiteY153" fmla="*/ 242661 h 842870"/>
              <a:gd name="connsiteX154" fmla="*/ 601026 w 740813"/>
              <a:gd name="connsiteY154" fmla="*/ 227094 h 842870"/>
              <a:gd name="connsiteX155" fmla="*/ 540898 w 740813"/>
              <a:gd name="connsiteY155" fmla="*/ 128273 h 842870"/>
              <a:gd name="connsiteX156" fmla="*/ 546017 w 740813"/>
              <a:gd name="connsiteY156" fmla="*/ 141728 h 842870"/>
              <a:gd name="connsiteX157" fmla="*/ 530660 w 740813"/>
              <a:gd name="connsiteY157" fmla="*/ 181197 h 842870"/>
              <a:gd name="connsiteX158" fmla="*/ 521275 w 740813"/>
              <a:gd name="connsiteY158" fmla="*/ 187476 h 842870"/>
              <a:gd name="connsiteX159" fmla="*/ 517862 w 740813"/>
              <a:gd name="connsiteY159" fmla="*/ 187476 h 842870"/>
              <a:gd name="connsiteX160" fmla="*/ 512744 w 740813"/>
              <a:gd name="connsiteY160" fmla="*/ 173124 h 842870"/>
              <a:gd name="connsiteX161" fmla="*/ 528100 w 740813"/>
              <a:gd name="connsiteY161" fmla="*/ 133655 h 842870"/>
              <a:gd name="connsiteX162" fmla="*/ 540898 w 740813"/>
              <a:gd name="connsiteY162" fmla="*/ 128273 h 842870"/>
              <a:gd name="connsiteX163" fmla="*/ 423374 w 740813"/>
              <a:gd name="connsiteY163" fmla="*/ 105959 h 842870"/>
              <a:gd name="connsiteX164" fmla="*/ 434676 w 740813"/>
              <a:gd name="connsiteY164" fmla="*/ 116926 h 842870"/>
              <a:gd name="connsiteX165" fmla="*/ 434676 w 740813"/>
              <a:gd name="connsiteY165" fmla="*/ 160795 h 842870"/>
              <a:gd name="connsiteX166" fmla="*/ 423374 w 740813"/>
              <a:gd name="connsiteY166" fmla="*/ 171762 h 842870"/>
              <a:gd name="connsiteX167" fmla="*/ 412071 w 740813"/>
              <a:gd name="connsiteY167" fmla="*/ 160795 h 842870"/>
              <a:gd name="connsiteX168" fmla="*/ 412071 w 740813"/>
              <a:gd name="connsiteY168" fmla="*/ 116926 h 842870"/>
              <a:gd name="connsiteX169" fmla="*/ 423374 w 740813"/>
              <a:gd name="connsiteY169" fmla="*/ 105959 h 842870"/>
              <a:gd name="connsiteX170" fmla="*/ 182047 w 740813"/>
              <a:gd name="connsiteY170" fmla="*/ 21316 h 842870"/>
              <a:gd name="connsiteX171" fmla="*/ 114609 w 740813"/>
              <a:gd name="connsiteY171" fmla="*/ 41744 h 842870"/>
              <a:gd name="connsiteX172" fmla="*/ 22325 w 740813"/>
              <a:gd name="connsiteY172" fmla="*/ 346385 h 842870"/>
              <a:gd name="connsiteX173" fmla="*/ 116384 w 740813"/>
              <a:gd name="connsiteY173" fmla="*/ 802903 h 842870"/>
              <a:gd name="connsiteX174" fmla="*/ 182047 w 740813"/>
              <a:gd name="connsiteY174" fmla="*/ 822442 h 842870"/>
              <a:gd name="connsiteX175" fmla="*/ 317812 w 740813"/>
              <a:gd name="connsiteY175" fmla="*/ 822442 h 842870"/>
              <a:gd name="connsiteX176" fmla="*/ 350643 w 740813"/>
              <a:gd name="connsiteY176" fmla="*/ 789580 h 842870"/>
              <a:gd name="connsiteX177" fmla="*/ 350643 w 740813"/>
              <a:gd name="connsiteY177" fmla="*/ 642144 h 842870"/>
              <a:gd name="connsiteX178" fmla="*/ 317812 w 740813"/>
              <a:gd name="connsiteY178" fmla="*/ 610170 h 842870"/>
              <a:gd name="connsiteX179" fmla="*/ 209555 w 740813"/>
              <a:gd name="connsiteY179" fmla="*/ 610170 h 842870"/>
              <a:gd name="connsiteX180" fmla="*/ 141229 w 740813"/>
              <a:gd name="connsiteY180" fmla="*/ 561321 h 842870"/>
              <a:gd name="connsiteX181" fmla="*/ 141229 w 740813"/>
              <a:gd name="connsiteY181" fmla="*/ 285102 h 842870"/>
              <a:gd name="connsiteX182" fmla="*/ 209555 w 740813"/>
              <a:gd name="connsiteY182" fmla="*/ 235364 h 842870"/>
              <a:gd name="connsiteX183" fmla="*/ 317812 w 740813"/>
              <a:gd name="connsiteY183" fmla="*/ 235364 h 842870"/>
              <a:gd name="connsiteX184" fmla="*/ 350643 w 740813"/>
              <a:gd name="connsiteY184" fmla="*/ 203390 h 842870"/>
              <a:gd name="connsiteX185" fmla="*/ 350643 w 740813"/>
              <a:gd name="connsiteY185" fmla="*/ 54178 h 842870"/>
              <a:gd name="connsiteX186" fmla="*/ 317812 w 740813"/>
              <a:gd name="connsiteY186" fmla="*/ 21316 h 842870"/>
              <a:gd name="connsiteX187" fmla="*/ 182047 w 740813"/>
              <a:gd name="connsiteY187" fmla="*/ 0 h 842870"/>
              <a:gd name="connsiteX188" fmla="*/ 317812 w 740813"/>
              <a:gd name="connsiteY188" fmla="*/ 0 h 842870"/>
              <a:gd name="connsiteX189" fmla="*/ 371940 w 740813"/>
              <a:gd name="connsiteY189" fmla="*/ 54178 h 842870"/>
              <a:gd name="connsiteX190" fmla="*/ 371940 w 740813"/>
              <a:gd name="connsiteY190" fmla="*/ 203390 h 842870"/>
              <a:gd name="connsiteX191" fmla="*/ 317812 w 740813"/>
              <a:gd name="connsiteY191" fmla="*/ 256680 h 842870"/>
              <a:gd name="connsiteX192" fmla="*/ 209555 w 740813"/>
              <a:gd name="connsiteY192" fmla="*/ 256680 h 842870"/>
              <a:gd name="connsiteX193" fmla="*/ 161638 w 740813"/>
              <a:gd name="connsiteY193" fmla="*/ 292207 h 842870"/>
              <a:gd name="connsiteX194" fmla="*/ 161638 w 740813"/>
              <a:gd name="connsiteY194" fmla="*/ 554216 h 842870"/>
              <a:gd name="connsiteX195" fmla="*/ 209555 w 740813"/>
              <a:gd name="connsiteY195" fmla="*/ 588854 h 842870"/>
              <a:gd name="connsiteX196" fmla="*/ 317812 w 740813"/>
              <a:gd name="connsiteY196" fmla="*/ 588854 h 842870"/>
              <a:gd name="connsiteX197" fmla="*/ 371940 w 740813"/>
              <a:gd name="connsiteY197" fmla="*/ 642144 h 842870"/>
              <a:gd name="connsiteX198" fmla="*/ 371940 w 740813"/>
              <a:gd name="connsiteY198" fmla="*/ 789580 h 842870"/>
              <a:gd name="connsiteX199" fmla="*/ 317812 w 740813"/>
              <a:gd name="connsiteY199" fmla="*/ 842870 h 842870"/>
              <a:gd name="connsiteX200" fmla="*/ 182047 w 740813"/>
              <a:gd name="connsiteY200" fmla="*/ 842870 h 842870"/>
              <a:gd name="connsiteX201" fmla="*/ 103074 w 740813"/>
              <a:gd name="connsiteY201" fmla="*/ 819778 h 842870"/>
              <a:gd name="connsiteX202" fmla="*/ 1916 w 740813"/>
              <a:gd name="connsiteY202" fmla="*/ 345497 h 842870"/>
              <a:gd name="connsiteX203" fmla="*/ 103074 w 740813"/>
              <a:gd name="connsiteY203" fmla="*/ 24869 h 842870"/>
              <a:gd name="connsiteX204" fmla="*/ 182047 w 740813"/>
              <a:gd name="connsiteY204" fmla="*/ 0 h 842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740813" h="842870">
                <a:moveTo>
                  <a:pt x="423374" y="675007"/>
                </a:moveTo>
                <a:cubicBezTo>
                  <a:pt x="429967" y="675007"/>
                  <a:pt x="434676" y="680491"/>
                  <a:pt x="434676" y="686888"/>
                </a:cubicBezTo>
                <a:lnTo>
                  <a:pt x="434676" y="730755"/>
                </a:lnTo>
                <a:cubicBezTo>
                  <a:pt x="434676" y="735325"/>
                  <a:pt x="429967" y="740808"/>
                  <a:pt x="423374" y="740808"/>
                </a:cubicBezTo>
                <a:cubicBezTo>
                  <a:pt x="416781" y="740808"/>
                  <a:pt x="412071" y="735325"/>
                  <a:pt x="412071" y="730755"/>
                </a:cubicBezTo>
                <a:lnTo>
                  <a:pt x="412071" y="686888"/>
                </a:lnTo>
                <a:cubicBezTo>
                  <a:pt x="412071" y="680491"/>
                  <a:pt x="416781" y="675007"/>
                  <a:pt x="423374" y="675007"/>
                </a:cubicBezTo>
                <a:close/>
                <a:moveTo>
                  <a:pt x="517862" y="657178"/>
                </a:moveTo>
                <a:cubicBezTo>
                  <a:pt x="522981" y="655384"/>
                  <a:pt x="528953" y="657178"/>
                  <a:pt x="530660" y="662560"/>
                </a:cubicBezTo>
                <a:lnTo>
                  <a:pt x="546017" y="702029"/>
                </a:lnTo>
                <a:cubicBezTo>
                  <a:pt x="548576" y="708308"/>
                  <a:pt x="546017" y="713690"/>
                  <a:pt x="540898" y="716381"/>
                </a:cubicBezTo>
                <a:cubicBezTo>
                  <a:pt x="540044" y="717278"/>
                  <a:pt x="538338" y="717278"/>
                  <a:pt x="537485" y="717278"/>
                </a:cubicBezTo>
                <a:cubicBezTo>
                  <a:pt x="533219" y="717278"/>
                  <a:pt x="528953" y="714587"/>
                  <a:pt x="528100" y="710102"/>
                </a:cubicBezTo>
                <a:lnTo>
                  <a:pt x="512744" y="671531"/>
                </a:lnTo>
                <a:cubicBezTo>
                  <a:pt x="510184" y="666148"/>
                  <a:pt x="512744" y="659869"/>
                  <a:pt x="517862" y="657178"/>
                </a:cubicBezTo>
                <a:close/>
                <a:moveTo>
                  <a:pt x="601026" y="601097"/>
                </a:moveTo>
                <a:cubicBezTo>
                  <a:pt x="605529" y="596518"/>
                  <a:pt x="611834" y="596518"/>
                  <a:pt x="617238" y="601097"/>
                </a:cubicBezTo>
                <a:lnTo>
                  <a:pt x="646961" y="632231"/>
                </a:lnTo>
                <a:cubicBezTo>
                  <a:pt x="650563" y="636809"/>
                  <a:pt x="650563" y="643219"/>
                  <a:pt x="646961" y="647797"/>
                </a:cubicBezTo>
                <a:cubicBezTo>
                  <a:pt x="644259" y="649629"/>
                  <a:pt x="642457" y="650545"/>
                  <a:pt x="638854" y="650545"/>
                </a:cubicBezTo>
                <a:cubicBezTo>
                  <a:pt x="636152" y="650545"/>
                  <a:pt x="633450" y="649629"/>
                  <a:pt x="631649" y="647797"/>
                </a:cubicBezTo>
                <a:lnTo>
                  <a:pt x="601026" y="616664"/>
                </a:lnTo>
                <a:cubicBezTo>
                  <a:pt x="596522" y="613001"/>
                  <a:pt x="596522" y="605675"/>
                  <a:pt x="601026" y="601097"/>
                </a:cubicBezTo>
                <a:close/>
                <a:moveTo>
                  <a:pt x="672753" y="512797"/>
                </a:moveTo>
                <a:lnTo>
                  <a:pt x="712052" y="528495"/>
                </a:lnTo>
                <a:cubicBezTo>
                  <a:pt x="717535" y="530239"/>
                  <a:pt x="721191" y="536344"/>
                  <a:pt x="718449" y="541576"/>
                </a:cubicBezTo>
                <a:cubicBezTo>
                  <a:pt x="716622" y="545937"/>
                  <a:pt x="712052" y="548553"/>
                  <a:pt x="708396" y="548553"/>
                </a:cubicBezTo>
                <a:cubicBezTo>
                  <a:pt x="706568" y="548553"/>
                  <a:pt x="705654" y="547681"/>
                  <a:pt x="703826" y="546809"/>
                </a:cubicBezTo>
                <a:lnTo>
                  <a:pt x="663614" y="531983"/>
                </a:lnTo>
                <a:cubicBezTo>
                  <a:pt x="658130" y="529367"/>
                  <a:pt x="655388" y="523262"/>
                  <a:pt x="658130" y="518029"/>
                </a:cubicBezTo>
                <a:cubicBezTo>
                  <a:pt x="660872" y="512797"/>
                  <a:pt x="666355" y="510180"/>
                  <a:pt x="672753" y="512797"/>
                </a:cubicBezTo>
                <a:close/>
                <a:moveTo>
                  <a:pt x="685979" y="412067"/>
                </a:moveTo>
                <a:lnTo>
                  <a:pt x="729846" y="412067"/>
                </a:lnTo>
                <a:cubicBezTo>
                  <a:pt x="735330" y="412067"/>
                  <a:pt x="740813" y="417719"/>
                  <a:pt x="740813" y="423370"/>
                </a:cubicBezTo>
                <a:cubicBezTo>
                  <a:pt x="740813" y="429963"/>
                  <a:pt x="735330" y="434672"/>
                  <a:pt x="729846" y="434672"/>
                </a:cubicBezTo>
                <a:lnTo>
                  <a:pt x="685979" y="434672"/>
                </a:lnTo>
                <a:cubicBezTo>
                  <a:pt x="679582" y="434672"/>
                  <a:pt x="675012" y="429963"/>
                  <a:pt x="675012" y="423370"/>
                </a:cubicBezTo>
                <a:cubicBezTo>
                  <a:pt x="675012" y="417719"/>
                  <a:pt x="679582" y="412067"/>
                  <a:pt x="685979" y="412067"/>
                </a:cubicBezTo>
                <a:close/>
                <a:moveTo>
                  <a:pt x="316257" y="338681"/>
                </a:moveTo>
                <a:cubicBezTo>
                  <a:pt x="311769" y="338681"/>
                  <a:pt x="307281" y="339564"/>
                  <a:pt x="301895" y="339564"/>
                </a:cubicBezTo>
                <a:cubicBezTo>
                  <a:pt x="298305" y="340447"/>
                  <a:pt x="292022" y="343096"/>
                  <a:pt x="282148" y="350160"/>
                </a:cubicBezTo>
                <a:cubicBezTo>
                  <a:pt x="274069" y="355458"/>
                  <a:pt x="267786" y="361639"/>
                  <a:pt x="263298" y="368704"/>
                </a:cubicBezTo>
                <a:cubicBezTo>
                  <a:pt x="259708" y="374885"/>
                  <a:pt x="257015" y="381066"/>
                  <a:pt x="257015" y="385481"/>
                </a:cubicBezTo>
                <a:cubicBezTo>
                  <a:pt x="257015" y="389896"/>
                  <a:pt x="258810" y="393428"/>
                  <a:pt x="262400" y="396960"/>
                </a:cubicBezTo>
                <a:cubicBezTo>
                  <a:pt x="266889" y="403141"/>
                  <a:pt x="274069" y="400492"/>
                  <a:pt x="274967" y="399609"/>
                </a:cubicBezTo>
                <a:cubicBezTo>
                  <a:pt x="277660" y="397843"/>
                  <a:pt x="279455" y="394311"/>
                  <a:pt x="282148" y="391662"/>
                </a:cubicBezTo>
                <a:cubicBezTo>
                  <a:pt x="284841" y="384598"/>
                  <a:pt x="289329" y="378417"/>
                  <a:pt x="295612" y="374002"/>
                </a:cubicBezTo>
                <a:cubicBezTo>
                  <a:pt x="302793" y="367821"/>
                  <a:pt x="311769" y="366054"/>
                  <a:pt x="321643" y="366054"/>
                </a:cubicBezTo>
                <a:cubicBezTo>
                  <a:pt x="328824" y="366054"/>
                  <a:pt x="336005" y="367821"/>
                  <a:pt x="341390" y="372236"/>
                </a:cubicBezTo>
                <a:cubicBezTo>
                  <a:pt x="344981" y="375768"/>
                  <a:pt x="350366" y="381949"/>
                  <a:pt x="351264" y="391662"/>
                </a:cubicBezTo>
                <a:cubicBezTo>
                  <a:pt x="350366" y="400492"/>
                  <a:pt x="347674" y="407556"/>
                  <a:pt x="341390" y="411971"/>
                </a:cubicBezTo>
                <a:lnTo>
                  <a:pt x="265093" y="474664"/>
                </a:lnTo>
                <a:cubicBezTo>
                  <a:pt x="259708" y="478196"/>
                  <a:pt x="257015" y="481728"/>
                  <a:pt x="257015" y="485260"/>
                </a:cubicBezTo>
                <a:cubicBezTo>
                  <a:pt x="257015" y="491441"/>
                  <a:pt x="257912" y="493207"/>
                  <a:pt x="258810" y="494973"/>
                </a:cubicBezTo>
                <a:cubicBezTo>
                  <a:pt x="260605" y="497622"/>
                  <a:pt x="262400" y="499388"/>
                  <a:pt x="264196" y="501154"/>
                </a:cubicBezTo>
                <a:cubicBezTo>
                  <a:pt x="265991" y="502037"/>
                  <a:pt x="267786" y="502920"/>
                  <a:pt x="270479" y="502920"/>
                </a:cubicBezTo>
                <a:lnTo>
                  <a:pt x="369216" y="502920"/>
                </a:lnTo>
                <a:cubicBezTo>
                  <a:pt x="371909" y="502920"/>
                  <a:pt x="374602" y="502037"/>
                  <a:pt x="378192" y="499388"/>
                </a:cubicBezTo>
                <a:cubicBezTo>
                  <a:pt x="380885" y="496739"/>
                  <a:pt x="381783" y="493207"/>
                  <a:pt x="381783" y="487909"/>
                </a:cubicBezTo>
                <a:cubicBezTo>
                  <a:pt x="381783" y="482611"/>
                  <a:pt x="380885" y="479962"/>
                  <a:pt x="378192" y="476430"/>
                </a:cubicBezTo>
                <a:cubicBezTo>
                  <a:pt x="375500" y="473781"/>
                  <a:pt x="373704" y="472898"/>
                  <a:pt x="369216" y="472898"/>
                </a:cubicBezTo>
                <a:lnTo>
                  <a:pt x="305486" y="472898"/>
                </a:lnTo>
                <a:lnTo>
                  <a:pt x="364728" y="425216"/>
                </a:lnTo>
                <a:cubicBezTo>
                  <a:pt x="374602" y="417269"/>
                  <a:pt x="379988" y="407556"/>
                  <a:pt x="379988" y="394311"/>
                </a:cubicBezTo>
                <a:cubicBezTo>
                  <a:pt x="379988" y="385481"/>
                  <a:pt x="378192" y="377534"/>
                  <a:pt x="374602" y="371353"/>
                </a:cubicBezTo>
                <a:cubicBezTo>
                  <a:pt x="371011" y="364288"/>
                  <a:pt x="366523" y="358107"/>
                  <a:pt x="361138" y="352809"/>
                </a:cubicBezTo>
                <a:cubicBezTo>
                  <a:pt x="355752" y="347511"/>
                  <a:pt x="349469" y="344862"/>
                  <a:pt x="342288" y="342213"/>
                </a:cubicBezTo>
                <a:cubicBezTo>
                  <a:pt x="336005" y="339564"/>
                  <a:pt x="327029" y="338681"/>
                  <a:pt x="316257" y="338681"/>
                </a:cubicBezTo>
                <a:close/>
                <a:moveTo>
                  <a:pt x="476579" y="336255"/>
                </a:moveTo>
                <a:cubicBezTo>
                  <a:pt x="472982" y="336255"/>
                  <a:pt x="471183" y="337147"/>
                  <a:pt x="469385" y="338039"/>
                </a:cubicBezTo>
                <a:cubicBezTo>
                  <a:pt x="466687" y="339823"/>
                  <a:pt x="465787" y="345174"/>
                  <a:pt x="465787" y="345174"/>
                </a:cubicBezTo>
                <a:cubicBezTo>
                  <a:pt x="464888" y="345174"/>
                  <a:pt x="443303" y="439718"/>
                  <a:pt x="442404" y="445069"/>
                </a:cubicBezTo>
                <a:cubicBezTo>
                  <a:pt x="441505" y="447745"/>
                  <a:pt x="441505" y="450421"/>
                  <a:pt x="446901" y="454880"/>
                </a:cubicBezTo>
                <a:cubicBezTo>
                  <a:pt x="450498" y="458448"/>
                  <a:pt x="452297" y="458448"/>
                  <a:pt x="454995" y="458448"/>
                </a:cubicBezTo>
                <a:lnTo>
                  <a:pt x="547628" y="458448"/>
                </a:lnTo>
                <a:lnTo>
                  <a:pt x="547628" y="495016"/>
                </a:lnTo>
                <a:cubicBezTo>
                  <a:pt x="547628" y="498584"/>
                  <a:pt x="549427" y="502152"/>
                  <a:pt x="553025" y="503936"/>
                </a:cubicBezTo>
                <a:cubicBezTo>
                  <a:pt x="553924" y="506611"/>
                  <a:pt x="556622" y="507503"/>
                  <a:pt x="559320" y="507503"/>
                </a:cubicBezTo>
                <a:cubicBezTo>
                  <a:pt x="562917" y="507503"/>
                  <a:pt x="565616" y="504828"/>
                  <a:pt x="567414" y="503936"/>
                </a:cubicBezTo>
                <a:cubicBezTo>
                  <a:pt x="569213" y="501260"/>
                  <a:pt x="570112" y="497692"/>
                  <a:pt x="570112" y="493233"/>
                </a:cubicBezTo>
                <a:lnTo>
                  <a:pt x="570112" y="347850"/>
                </a:lnTo>
                <a:cubicBezTo>
                  <a:pt x="570112" y="341607"/>
                  <a:pt x="565616" y="336255"/>
                  <a:pt x="559320" y="336255"/>
                </a:cubicBezTo>
                <a:cubicBezTo>
                  <a:pt x="556622" y="336255"/>
                  <a:pt x="553025" y="337147"/>
                  <a:pt x="551226" y="339823"/>
                </a:cubicBezTo>
                <a:cubicBezTo>
                  <a:pt x="548528" y="341607"/>
                  <a:pt x="547628" y="345174"/>
                  <a:pt x="547628" y="347850"/>
                </a:cubicBezTo>
                <a:lnTo>
                  <a:pt x="547628" y="428123"/>
                </a:lnTo>
                <a:lnTo>
                  <a:pt x="468485" y="428123"/>
                </a:lnTo>
                <a:lnTo>
                  <a:pt x="487372" y="358553"/>
                </a:lnTo>
                <a:cubicBezTo>
                  <a:pt x="489170" y="350526"/>
                  <a:pt x="489170" y="344282"/>
                  <a:pt x="486472" y="339823"/>
                </a:cubicBezTo>
                <a:cubicBezTo>
                  <a:pt x="484674" y="338039"/>
                  <a:pt x="482875" y="337147"/>
                  <a:pt x="482875" y="337147"/>
                </a:cubicBezTo>
                <a:cubicBezTo>
                  <a:pt x="480177" y="336255"/>
                  <a:pt x="479278" y="336255"/>
                  <a:pt x="476579" y="336255"/>
                </a:cubicBezTo>
                <a:close/>
                <a:moveTo>
                  <a:pt x="327926" y="316937"/>
                </a:moveTo>
                <a:cubicBezTo>
                  <a:pt x="336453" y="317710"/>
                  <a:pt x="343634" y="319697"/>
                  <a:pt x="350366" y="321904"/>
                </a:cubicBezTo>
                <a:cubicBezTo>
                  <a:pt x="359343" y="325436"/>
                  <a:pt x="368319" y="329851"/>
                  <a:pt x="375500" y="337798"/>
                </a:cubicBezTo>
                <a:cubicBezTo>
                  <a:pt x="383578" y="344862"/>
                  <a:pt x="388964" y="351926"/>
                  <a:pt x="393452" y="361639"/>
                </a:cubicBezTo>
                <a:cubicBezTo>
                  <a:pt x="397940" y="371353"/>
                  <a:pt x="401530" y="382832"/>
                  <a:pt x="401530" y="394311"/>
                </a:cubicBezTo>
                <a:cubicBezTo>
                  <a:pt x="401530" y="413737"/>
                  <a:pt x="393452" y="429631"/>
                  <a:pt x="378192" y="441110"/>
                </a:cubicBezTo>
                <a:lnTo>
                  <a:pt x="364728" y="451706"/>
                </a:lnTo>
                <a:lnTo>
                  <a:pt x="369216" y="451706"/>
                </a:lnTo>
                <a:cubicBezTo>
                  <a:pt x="379090" y="451706"/>
                  <a:pt x="387169" y="455238"/>
                  <a:pt x="393452" y="462302"/>
                </a:cubicBezTo>
                <a:cubicBezTo>
                  <a:pt x="400633" y="469366"/>
                  <a:pt x="403326" y="478196"/>
                  <a:pt x="403326" y="487909"/>
                </a:cubicBezTo>
                <a:cubicBezTo>
                  <a:pt x="403326" y="498505"/>
                  <a:pt x="400633" y="506452"/>
                  <a:pt x="394349" y="513516"/>
                </a:cubicBezTo>
                <a:cubicBezTo>
                  <a:pt x="387169" y="520580"/>
                  <a:pt x="379090" y="524995"/>
                  <a:pt x="369216" y="524995"/>
                </a:cubicBezTo>
                <a:lnTo>
                  <a:pt x="269581" y="524995"/>
                </a:lnTo>
                <a:cubicBezTo>
                  <a:pt x="262400" y="524112"/>
                  <a:pt x="257015" y="522346"/>
                  <a:pt x="252527" y="518814"/>
                </a:cubicBezTo>
                <a:cubicBezTo>
                  <a:pt x="247141" y="514399"/>
                  <a:pt x="242653" y="509984"/>
                  <a:pt x="240858" y="505569"/>
                </a:cubicBezTo>
                <a:cubicBezTo>
                  <a:pt x="237267" y="499388"/>
                  <a:pt x="235472" y="493207"/>
                  <a:pt x="235472" y="484377"/>
                </a:cubicBezTo>
                <a:cubicBezTo>
                  <a:pt x="236370" y="474664"/>
                  <a:pt x="241755" y="465834"/>
                  <a:pt x="252527" y="457887"/>
                </a:cubicBezTo>
                <a:lnTo>
                  <a:pt x="327029" y="396077"/>
                </a:lnTo>
                <a:cubicBezTo>
                  <a:pt x="329721" y="394311"/>
                  <a:pt x="329721" y="392545"/>
                  <a:pt x="329721" y="391662"/>
                </a:cubicBezTo>
                <a:cubicBezTo>
                  <a:pt x="329721" y="389896"/>
                  <a:pt x="327926" y="389013"/>
                  <a:pt x="327926" y="388130"/>
                </a:cubicBezTo>
                <a:cubicBezTo>
                  <a:pt x="327029" y="388130"/>
                  <a:pt x="325233" y="386364"/>
                  <a:pt x="319848" y="387247"/>
                </a:cubicBezTo>
                <a:cubicBezTo>
                  <a:pt x="315360" y="387247"/>
                  <a:pt x="311769" y="388130"/>
                  <a:pt x="309974" y="390779"/>
                </a:cubicBezTo>
                <a:cubicBezTo>
                  <a:pt x="306383" y="393428"/>
                  <a:pt x="302793" y="396960"/>
                  <a:pt x="300100" y="401375"/>
                </a:cubicBezTo>
                <a:cubicBezTo>
                  <a:pt x="297407" y="406673"/>
                  <a:pt x="293817" y="411088"/>
                  <a:pt x="289329" y="414620"/>
                </a:cubicBezTo>
                <a:cubicBezTo>
                  <a:pt x="279455" y="425216"/>
                  <a:pt x="257015" y="423450"/>
                  <a:pt x="246243" y="411088"/>
                </a:cubicBezTo>
                <a:cubicBezTo>
                  <a:pt x="239960" y="403141"/>
                  <a:pt x="236370" y="395194"/>
                  <a:pt x="236370" y="385481"/>
                </a:cubicBezTo>
                <a:cubicBezTo>
                  <a:pt x="236370" y="376651"/>
                  <a:pt x="239063" y="366937"/>
                  <a:pt x="245346" y="357224"/>
                </a:cubicBezTo>
                <a:cubicBezTo>
                  <a:pt x="250732" y="348394"/>
                  <a:pt x="258810" y="339564"/>
                  <a:pt x="269581" y="332500"/>
                </a:cubicBezTo>
                <a:cubicBezTo>
                  <a:pt x="280353" y="325436"/>
                  <a:pt x="289329" y="321021"/>
                  <a:pt x="297407" y="319255"/>
                </a:cubicBezTo>
                <a:cubicBezTo>
                  <a:pt x="309525" y="316606"/>
                  <a:pt x="319399" y="316165"/>
                  <a:pt x="327926" y="316937"/>
                </a:cubicBezTo>
                <a:close/>
                <a:moveTo>
                  <a:pt x="559320" y="314849"/>
                </a:moveTo>
                <a:cubicBezTo>
                  <a:pt x="577307" y="314849"/>
                  <a:pt x="591697" y="330012"/>
                  <a:pt x="591697" y="347850"/>
                </a:cubicBezTo>
                <a:lnTo>
                  <a:pt x="591697" y="493233"/>
                </a:lnTo>
                <a:cubicBezTo>
                  <a:pt x="591697" y="503044"/>
                  <a:pt x="588999" y="510179"/>
                  <a:pt x="583603" y="517314"/>
                </a:cubicBezTo>
                <a:cubicBezTo>
                  <a:pt x="578206" y="524450"/>
                  <a:pt x="570112" y="528017"/>
                  <a:pt x="560219" y="528909"/>
                </a:cubicBezTo>
                <a:cubicBezTo>
                  <a:pt x="551226" y="528909"/>
                  <a:pt x="543132" y="526234"/>
                  <a:pt x="536836" y="519990"/>
                </a:cubicBezTo>
                <a:cubicBezTo>
                  <a:pt x="530541" y="513747"/>
                  <a:pt x="527843" y="505719"/>
                  <a:pt x="526943" y="495908"/>
                </a:cubicBezTo>
                <a:lnTo>
                  <a:pt x="526943" y="479854"/>
                </a:lnTo>
                <a:lnTo>
                  <a:pt x="454995" y="479854"/>
                </a:lnTo>
                <a:cubicBezTo>
                  <a:pt x="446901" y="479854"/>
                  <a:pt x="437907" y="476286"/>
                  <a:pt x="430712" y="469151"/>
                </a:cubicBezTo>
                <a:cubicBezTo>
                  <a:pt x="419920" y="458448"/>
                  <a:pt x="419920" y="447745"/>
                  <a:pt x="421719" y="441501"/>
                </a:cubicBezTo>
                <a:cubicBezTo>
                  <a:pt x="422618" y="436150"/>
                  <a:pt x="444203" y="339823"/>
                  <a:pt x="444203" y="339823"/>
                </a:cubicBezTo>
                <a:cubicBezTo>
                  <a:pt x="445102" y="339823"/>
                  <a:pt x="446901" y="328228"/>
                  <a:pt x="456794" y="321092"/>
                </a:cubicBezTo>
                <a:cubicBezTo>
                  <a:pt x="464888" y="315741"/>
                  <a:pt x="474781" y="313957"/>
                  <a:pt x="485573" y="315741"/>
                </a:cubicBezTo>
                <a:cubicBezTo>
                  <a:pt x="486472" y="316633"/>
                  <a:pt x="497265" y="318417"/>
                  <a:pt x="503560" y="329120"/>
                </a:cubicBezTo>
                <a:cubicBezTo>
                  <a:pt x="509856" y="337147"/>
                  <a:pt x="511654" y="349634"/>
                  <a:pt x="508057" y="363905"/>
                </a:cubicBezTo>
                <a:lnTo>
                  <a:pt x="496365" y="406717"/>
                </a:lnTo>
                <a:lnTo>
                  <a:pt x="526943" y="406717"/>
                </a:lnTo>
                <a:lnTo>
                  <a:pt x="526943" y="347850"/>
                </a:lnTo>
                <a:cubicBezTo>
                  <a:pt x="526943" y="338931"/>
                  <a:pt x="529641" y="330904"/>
                  <a:pt x="535937" y="324660"/>
                </a:cubicBezTo>
                <a:cubicBezTo>
                  <a:pt x="542232" y="319309"/>
                  <a:pt x="550326" y="314849"/>
                  <a:pt x="559320" y="314849"/>
                </a:cubicBezTo>
                <a:close/>
                <a:moveTo>
                  <a:pt x="703826" y="296117"/>
                </a:moveTo>
                <a:cubicBezTo>
                  <a:pt x="709310" y="294333"/>
                  <a:pt x="715708" y="297009"/>
                  <a:pt x="718449" y="302361"/>
                </a:cubicBezTo>
                <a:cubicBezTo>
                  <a:pt x="721191" y="307712"/>
                  <a:pt x="717535" y="313956"/>
                  <a:pt x="712052" y="315739"/>
                </a:cubicBezTo>
                <a:lnTo>
                  <a:pt x="672753" y="332686"/>
                </a:lnTo>
                <a:cubicBezTo>
                  <a:pt x="670925" y="332686"/>
                  <a:pt x="670011" y="332686"/>
                  <a:pt x="668183" y="332686"/>
                </a:cubicBezTo>
                <a:cubicBezTo>
                  <a:pt x="663614" y="332686"/>
                  <a:pt x="659958" y="330902"/>
                  <a:pt x="658130" y="327335"/>
                </a:cubicBezTo>
                <a:cubicBezTo>
                  <a:pt x="655388" y="321983"/>
                  <a:pt x="658130" y="315739"/>
                  <a:pt x="663614" y="313064"/>
                </a:cubicBezTo>
                <a:close/>
                <a:moveTo>
                  <a:pt x="631649" y="195960"/>
                </a:moveTo>
                <a:cubicBezTo>
                  <a:pt x="636152" y="192297"/>
                  <a:pt x="642457" y="192297"/>
                  <a:pt x="646961" y="195960"/>
                </a:cubicBezTo>
                <a:cubicBezTo>
                  <a:pt x="650563" y="200538"/>
                  <a:pt x="650563" y="207864"/>
                  <a:pt x="646961" y="212443"/>
                </a:cubicBezTo>
                <a:lnTo>
                  <a:pt x="617238" y="242661"/>
                </a:lnTo>
                <a:cubicBezTo>
                  <a:pt x="614536" y="245408"/>
                  <a:pt x="611834" y="246323"/>
                  <a:pt x="609132" y="246323"/>
                </a:cubicBezTo>
                <a:cubicBezTo>
                  <a:pt x="606430" y="246323"/>
                  <a:pt x="603728" y="245408"/>
                  <a:pt x="601026" y="242661"/>
                </a:cubicBezTo>
                <a:cubicBezTo>
                  <a:pt x="596522" y="238998"/>
                  <a:pt x="596522" y="231672"/>
                  <a:pt x="601026" y="227094"/>
                </a:cubicBezTo>
                <a:close/>
                <a:moveTo>
                  <a:pt x="540898" y="128273"/>
                </a:moveTo>
                <a:cubicBezTo>
                  <a:pt x="546017" y="130067"/>
                  <a:pt x="548576" y="136346"/>
                  <a:pt x="546017" y="141728"/>
                </a:cubicBezTo>
                <a:lnTo>
                  <a:pt x="530660" y="181197"/>
                </a:lnTo>
                <a:cubicBezTo>
                  <a:pt x="528953" y="185682"/>
                  <a:pt x="525541" y="187476"/>
                  <a:pt x="521275" y="187476"/>
                </a:cubicBezTo>
                <a:cubicBezTo>
                  <a:pt x="520422" y="187476"/>
                  <a:pt x="519569" y="187476"/>
                  <a:pt x="517862" y="187476"/>
                </a:cubicBezTo>
                <a:cubicBezTo>
                  <a:pt x="512744" y="184785"/>
                  <a:pt x="510184" y="178506"/>
                  <a:pt x="512744" y="173124"/>
                </a:cubicBezTo>
                <a:lnTo>
                  <a:pt x="528100" y="133655"/>
                </a:lnTo>
                <a:cubicBezTo>
                  <a:pt x="530660" y="128273"/>
                  <a:pt x="535779" y="125582"/>
                  <a:pt x="540898" y="128273"/>
                </a:cubicBezTo>
                <a:close/>
                <a:moveTo>
                  <a:pt x="423374" y="105959"/>
                </a:moveTo>
                <a:cubicBezTo>
                  <a:pt x="429967" y="105959"/>
                  <a:pt x="434676" y="110529"/>
                  <a:pt x="434676" y="116926"/>
                </a:cubicBezTo>
                <a:lnTo>
                  <a:pt x="434676" y="160795"/>
                </a:lnTo>
                <a:cubicBezTo>
                  <a:pt x="434676" y="166279"/>
                  <a:pt x="429967" y="171762"/>
                  <a:pt x="423374" y="171762"/>
                </a:cubicBezTo>
                <a:cubicBezTo>
                  <a:pt x="416781" y="171762"/>
                  <a:pt x="412071" y="166279"/>
                  <a:pt x="412071" y="160795"/>
                </a:cubicBezTo>
                <a:lnTo>
                  <a:pt x="412071" y="116926"/>
                </a:lnTo>
                <a:cubicBezTo>
                  <a:pt x="412071" y="110529"/>
                  <a:pt x="416781" y="105959"/>
                  <a:pt x="423374" y="105959"/>
                </a:cubicBezTo>
                <a:close/>
                <a:moveTo>
                  <a:pt x="182047" y="21316"/>
                </a:moveTo>
                <a:cubicBezTo>
                  <a:pt x="157202" y="21316"/>
                  <a:pt x="135018" y="28421"/>
                  <a:pt x="114609" y="41744"/>
                </a:cubicBezTo>
                <a:cubicBezTo>
                  <a:pt x="65805" y="77271"/>
                  <a:pt x="30311" y="194509"/>
                  <a:pt x="22325" y="346385"/>
                </a:cubicBezTo>
                <a:cubicBezTo>
                  <a:pt x="12564" y="522242"/>
                  <a:pt x="41847" y="736290"/>
                  <a:pt x="116384" y="802903"/>
                </a:cubicBezTo>
                <a:cubicBezTo>
                  <a:pt x="135018" y="815337"/>
                  <a:pt x="157202" y="822442"/>
                  <a:pt x="182047" y="822442"/>
                </a:cubicBezTo>
                <a:lnTo>
                  <a:pt x="317812" y="822442"/>
                </a:lnTo>
                <a:cubicBezTo>
                  <a:pt x="336446" y="822442"/>
                  <a:pt x="350643" y="807343"/>
                  <a:pt x="350643" y="789580"/>
                </a:cubicBezTo>
                <a:lnTo>
                  <a:pt x="350643" y="642144"/>
                </a:lnTo>
                <a:cubicBezTo>
                  <a:pt x="350643" y="624381"/>
                  <a:pt x="336446" y="610170"/>
                  <a:pt x="317812" y="610170"/>
                </a:cubicBezTo>
                <a:lnTo>
                  <a:pt x="209555" y="610170"/>
                </a:lnTo>
                <a:cubicBezTo>
                  <a:pt x="179385" y="610170"/>
                  <a:pt x="151878" y="589743"/>
                  <a:pt x="141229" y="561321"/>
                </a:cubicBezTo>
                <a:cubicBezTo>
                  <a:pt x="109285" y="468952"/>
                  <a:pt x="109285" y="376583"/>
                  <a:pt x="141229" y="285102"/>
                </a:cubicBezTo>
                <a:cubicBezTo>
                  <a:pt x="151878" y="255792"/>
                  <a:pt x="179385" y="235364"/>
                  <a:pt x="209555" y="235364"/>
                </a:cubicBezTo>
                <a:lnTo>
                  <a:pt x="317812" y="235364"/>
                </a:lnTo>
                <a:cubicBezTo>
                  <a:pt x="336446" y="235364"/>
                  <a:pt x="350643" y="221154"/>
                  <a:pt x="350643" y="203390"/>
                </a:cubicBezTo>
                <a:lnTo>
                  <a:pt x="350643" y="54178"/>
                </a:lnTo>
                <a:cubicBezTo>
                  <a:pt x="350643" y="35527"/>
                  <a:pt x="336446" y="21316"/>
                  <a:pt x="317812" y="21316"/>
                </a:cubicBezTo>
                <a:close/>
                <a:moveTo>
                  <a:pt x="182047" y="0"/>
                </a:moveTo>
                <a:lnTo>
                  <a:pt x="317812" y="0"/>
                </a:lnTo>
                <a:cubicBezTo>
                  <a:pt x="347094" y="0"/>
                  <a:pt x="371940" y="24869"/>
                  <a:pt x="371940" y="54178"/>
                </a:cubicBezTo>
                <a:lnTo>
                  <a:pt x="371940" y="203390"/>
                </a:lnTo>
                <a:cubicBezTo>
                  <a:pt x="371940" y="232700"/>
                  <a:pt x="347094" y="256680"/>
                  <a:pt x="317812" y="256680"/>
                </a:cubicBezTo>
                <a:lnTo>
                  <a:pt x="209555" y="256680"/>
                </a:lnTo>
                <a:cubicBezTo>
                  <a:pt x="188259" y="256680"/>
                  <a:pt x="168737" y="270891"/>
                  <a:pt x="161638" y="292207"/>
                </a:cubicBezTo>
                <a:cubicBezTo>
                  <a:pt x="130581" y="378359"/>
                  <a:pt x="130581" y="467176"/>
                  <a:pt x="161638" y="554216"/>
                </a:cubicBezTo>
                <a:cubicBezTo>
                  <a:pt x="168737" y="574644"/>
                  <a:pt x="188259" y="588854"/>
                  <a:pt x="209555" y="588854"/>
                </a:cubicBezTo>
                <a:lnTo>
                  <a:pt x="317812" y="588854"/>
                </a:lnTo>
                <a:cubicBezTo>
                  <a:pt x="347094" y="588854"/>
                  <a:pt x="371940" y="612835"/>
                  <a:pt x="371940" y="642144"/>
                </a:cubicBezTo>
                <a:lnTo>
                  <a:pt x="371940" y="789580"/>
                </a:lnTo>
                <a:cubicBezTo>
                  <a:pt x="371940" y="818890"/>
                  <a:pt x="347094" y="842870"/>
                  <a:pt x="317812" y="842870"/>
                </a:cubicBezTo>
                <a:lnTo>
                  <a:pt x="182047" y="842870"/>
                </a:lnTo>
                <a:cubicBezTo>
                  <a:pt x="153652" y="842870"/>
                  <a:pt x="126145" y="834877"/>
                  <a:pt x="103074" y="819778"/>
                </a:cubicBezTo>
                <a:cubicBezTo>
                  <a:pt x="18776" y="744284"/>
                  <a:pt x="-7845" y="521354"/>
                  <a:pt x="1916" y="345497"/>
                </a:cubicBezTo>
                <a:cubicBezTo>
                  <a:pt x="9902" y="183851"/>
                  <a:pt x="48058" y="63948"/>
                  <a:pt x="103074" y="24869"/>
                </a:cubicBezTo>
                <a:cubicBezTo>
                  <a:pt x="126145" y="7994"/>
                  <a:pt x="153652" y="0"/>
                  <a:pt x="18204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2" name="Freeform 205">
            <a:extLst>
              <a:ext uri="{FF2B5EF4-FFF2-40B4-BE49-F238E27FC236}">
                <a16:creationId xmlns:a16="http://schemas.microsoft.com/office/drawing/2014/main" id="{17BF12A3-EDDE-47E5-8F7B-3D3BD85E48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71386" y="3375039"/>
            <a:ext cx="7381918" cy="1789556"/>
          </a:xfrm>
          <a:custGeom>
            <a:avLst/>
            <a:gdLst>
              <a:gd name="T0" fmla="*/ 8292 w 8293"/>
              <a:gd name="T1" fmla="*/ 2011 h 2012"/>
              <a:gd name="T2" fmla="*/ 0 w 8293"/>
              <a:gd name="T3" fmla="*/ 2011 h 2012"/>
              <a:gd name="T4" fmla="*/ 0 w 8293"/>
              <a:gd name="T5" fmla="*/ 2008 h 2012"/>
              <a:gd name="T6" fmla="*/ 0 w 8293"/>
              <a:gd name="T7" fmla="*/ 2008 h 2012"/>
              <a:gd name="T8" fmla="*/ 933 w 8293"/>
              <a:gd name="T9" fmla="*/ 1005 h 2012"/>
              <a:gd name="T10" fmla="*/ 933 w 8293"/>
              <a:gd name="T11" fmla="*/ 1005 h 2012"/>
              <a:gd name="T12" fmla="*/ 0 w 8293"/>
              <a:gd name="T13" fmla="*/ 3 h 2012"/>
              <a:gd name="T14" fmla="*/ 0 w 8293"/>
              <a:gd name="T15" fmla="*/ 0 h 2012"/>
              <a:gd name="T16" fmla="*/ 7185 w 8293"/>
              <a:gd name="T17" fmla="*/ 0 h 2012"/>
              <a:gd name="T18" fmla="*/ 7185 w 8293"/>
              <a:gd name="T19" fmla="*/ 0 h 2012"/>
              <a:gd name="T20" fmla="*/ 7905 w 8293"/>
              <a:gd name="T21" fmla="*/ 553 h 2012"/>
              <a:gd name="T22" fmla="*/ 8292 w 8293"/>
              <a:gd name="T23" fmla="*/ 2011 h 2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293" h="2012">
                <a:moveTo>
                  <a:pt x="8292" y="2011"/>
                </a:moveTo>
                <a:lnTo>
                  <a:pt x="0" y="2011"/>
                </a:lnTo>
                <a:lnTo>
                  <a:pt x="0" y="2008"/>
                </a:lnTo>
                <a:lnTo>
                  <a:pt x="0" y="2008"/>
                </a:lnTo>
                <a:cubicBezTo>
                  <a:pt x="521" y="1970"/>
                  <a:pt x="933" y="1536"/>
                  <a:pt x="933" y="1005"/>
                </a:cubicBezTo>
                <a:lnTo>
                  <a:pt x="933" y="1005"/>
                </a:lnTo>
                <a:cubicBezTo>
                  <a:pt x="933" y="474"/>
                  <a:pt x="521" y="40"/>
                  <a:pt x="0" y="3"/>
                </a:cubicBezTo>
                <a:lnTo>
                  <a:pt x="0" y="0"/>
                </a:lnTo>
                <a:lnTo>
                  <a:pt x="7185" y="0"/>
                </a:lnTo>
                <a:lnTo>
                  <a:pt x="7185" y="0"/>
                </a:lnTo>
                <a:cubicBezTo>
                  <a:pt x="7522" y="0"/>
                  <a:pt x="7818" y="227"/>
                  <a:pt x="7905" y="553"/>
                </a:cubicBezTo>
                <a:lnTo>
                  <a:pt x="8292" y="2011"/>
                </a:lnTo>
              </a:path>
            </a:pathLst>
          </a:custGeom>
          <a:solidFill>
            <a:schemeClr val="accent6">
              <a:alpha val="15000"/>
            </a:schemeClr>
          </a:solidFill>
          <a:ln w="12700" cap="flat">
            <a:solidFill>
              <a:schemeClr val="tx2"/>
            </a:solidFill>
            <a:round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3" name="Freeform 206">
            <a:extLst>
              <a:ext uri="{FF2B5EF4-FFF2-40B4-BE49-F238E27FC236}">
                <a16:creationId xmlns:a16="http://schemas.microsoft.com/office/drawing/2014/main" id="{B0BACD29-9F69-49B8-8A8E-49FC0C88FD8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413816" y="3504545"/>
            <a:ext cx="1530541" cy="1530541"/>
          </a:xfrm>
          <a:custGeom>
            <a:avLst/>
            <a:gdLst>
              <a:gd name="T0" fmla="*/ 1718 w 1719"/>
              <a:gd name="T1" fmla="*/ 859 h 1719"/>
              <a:gd name="T2" fmla="*/ 1718 w 1719"/>
              <a:gd name="T3" fmla="*/ 859 h 1719"/>
              <a:gd name="T4" fmla="*/ 859 w 1719"/>
              <a:gd name="T5" fmla="*/ 1718 h 1719"/>
              <a:gd name="T6" fmla="*/ 859 w 1719"/>
              <a:gd name="T7" fmla="*/ 1718 h 1719"/>
              <a:gd name="T8" fmla="*/ 0 w 1719"/>
              <a:gd name="T9" fmla="*/ 859 h 1719"/>
              <a:gd name="T10" fmla="*/ 0 w 1719"/>
              <a:gd name="T11" fmla="*/ 859 h 1719"/>
              <a:gd name="T12" fmla="*/ 859 w 1719"/>
              <a:gd name="T13" fmla="*/ 0 h 1719"/>
              <a:gd name="T14" fmla="*/ 859 w 1719"/>
              <a:gd name="T15" fmla="*/ 0 h 1719"/>
              <a:gd name="T16" fmla="*/ 1718 w 1719"/>
              <a:gd name="T17" fmla="*/ 859 h 17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719" h="1719">
                <a:moveTo>
                  <a:pt x="1718" y="859"/>
                </a:moveTo>
                <a:lnTo>
                  <a:pt x="1718" y="859"/>
                </a:lnTo>
                <a:cubicBezTo>
                  <a:pt x="1718" y="1333"/>
                  <a:pt x="1334" y="1718"/>
                  <a:pt x="859" y="1718"/>
                </a:cubicBezTo>
                <a:lnTo>
                  <a:pt x="859" y="1718"/>
                </a:lnTo>
                <a:cubicBezTo>
                  <a:pt x="384" y="1718"/>
                  <a:pt x="0" y="1333"/>
                  <a:pt x="0" y="859"/>
                </a:cubicBezTo>
                <a:lnTo>
                  <a:pt x="0" y="859"/>
                </a:lnTo>
                <a:cubicBezTo>
                  <a:pt x="0" y="385"/>
                  <a:pt x="384" y="0"/>
                  <a:pt x="859" y="0"/>
                </a:cubicBezTo>
                <a:lnTo>
                  <a:pt x="859" y="0"/>
                </a:lnTo>
                <a:cubicBezTo>
                  <a:pt x="1334" y="0"/>
                  <a:pt x="1718" y="385"/>
                  <a:pt x="1718" y="859"/>
                </a:cubicBez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EBD9492F-A96D-4969-B9B8-CD3BDAF5571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59169" y="3959783"/>
            <a:ext cx="846794" cy="615251"/>
          </a:xfrm>
          <a:custGeom>
            <a:avLst/>
            <a:gdLst>
              <a:gd name="connsiteX0" fmla="*/ 189421 w 846794"/>
              <a:gd name="connsiteY0" fmla="*/ 525878 h 615251"/>
              <a:gd name="connsiteX1" fmla="*/ 203156 w 846794"/>
              <a:gd name="connsiteY1" fmla="*/ 539141 h 615251"/>
              <a:gd name="connsiteX2" fmla="*/ 189421 w 846794"/>
              <a:gd name="connsiteY2" fmla="*/ 552403 h 615251"/>
              <a:gd name="connsiteX3" fmla="*/ 176602 w 846794"/>
              <a:gd name="connsiteY3" fmla="*/ 539141 h 615251"/>
              <a:gd name="connsiteX4" fmla="*/ 189421 w 846794"/>
              <a:gd name="connsiteY4" fmla="*/ 525878 h 615251"/>
              <a:gd name="connsiteX5" fmla="*/ 138403 w 846794"/>
              <a:gd name="connsiteY5" fmla="*/ 525878 h 615251"/>
              <a:gd name="connsiteX6" fmla="*/ 152139 w 846794"/>
              <a:gd name="connsiteY6" fmla="*/ 539141 h 615251"/>
              <a:gd name="connsiteX7" fmla="*/ 138403 w 846794"/>
              <a:gd name="connsiteY7" fmla="*/ 552403 h 615251"/>
              <a:gd name="connsiteX8" fmla="*/ 125583 w 846794"/>
              <a:gd name="connsiteY8" fmla="*/ 539141 h 615251"/>
              <a:gd name="connsiteX9" fmla="*/ 138403 w 846794"/>
              <a:gd name="connsiteY9" fmla="*/ 525878 h 615251"/>
              <a:gd name="connsiteX10" fmla="*/ 88301 w 846794"/>
              <a:gd name="connsiteY10" fmla="*/ 525878 h 615251"/>
              <a:gd name="connsiteX11" fmla="*/ 101120 w 846794"/>
              <a:gd name="connsiteY11" fmla="*/ 539141 h 615251"/>
              <a:gd name="connsiteX12" fmla="*/ 88301 w 846794"/>
              <a:gd name="connsiteY12" fmla="*/ 552403 h 615251"/>
              <a:gd name="connsiteX13" fmla="*/ 74566 w 846794"/>
              <a:gd name="connsiteY13" fmla="*/ 539141 h 615251"/>
              <a:gd name="connsiteX14" fmla="*/ 88301 w 846794"/>
              <a:gd name="connsiteY14" fmla="*/ 525878 h 615251"/>
              <a:gd name="connsiteX15" fmla="*/ 491109 w 846794"/>
              <a:gd name="connsiteY15" fmla="*/ 338095 h 615251"/>
              <a:gd name="connsiteX16" fmla="*/ 505430 w 846794"/>
              <a:gd name="connsiteY16" fmla="*/ 338095 h 615251"/>
              <a:gd name="connsiteX17" fmla="*/ 537652 w 846794"/>
              <a:gd name="connsiteY17" fmla="*/ 369699 h 615251"/>
              <a:gd name="connsiteX18" fmla="*/ 568979 w 846794"/>
              <a:gd name="connsiteY18" fmla="*/ 338095 h 615251"/>
              <a:gd name="connsiteX19" fmla="*/ 584195 w 846794"/>
              <a:gd name="connsiteY19" fmla="*/ 338095 h 615251"/>
              <a:gd name="connsiteX20" fmla="*/ 584195 w 846794"/>
              <a:gd name="connsiteY20" fmla="*/ 353446 h 615251"/>
              <a:gd name="connsiteX21" fmla="*/ 552868 w 846794"/>
              <a:gd name="connsiteY21" fmla="*/ 385050 h 615251"/>
              <a:gd name="connsiteX22" fmla="*/ 584195 w 846794"/>
              <a:gd name="connsiteY22" fmla="*/ 416654 h 615251"/>
              <a:gd name="connsiteX23" fmla="*/ 584195 w 846794"/>
              <a:gd name="connsiteY23" fmla="*/ 432004 h 615251"/>
              <a:gd name="connsiteX24" fmla="*/ 576139 w 846794"/>
              <a:gd name="connsiteY24" fmla="*/ 434713 h 615251"/>
              <a:gd name="connsiteX25" fmla="*/ 568979 w 846794"/>
              <a:gd name="connsiteY25" fmla="*/ 432004 h 615251"/>
              <a:gd name="connsiteX26" fmla="*/ 537652 w 846794"/>
              <a:gd name="connsiteY26" fmla="*/ 400400 h 615251"/>
              <a:gd name="connsiteX27" fmla="*/ 505430 w 846794"/>
              <a:gd name="connsiteY27" fmla="*/ 432004 h 615251"/>
              <a:gd name="connsiteX28" fmla="*/ 498270 w 846794"/>
              <a:gd name="connsiteY28" fmla="*/ 434713 h 615251"/>
              <a:gd name="connsiteX29" fmla="*/ 491109 w 846794"/>
              <a:gd name="connsiteY29" fmla="*/ 432004 h 615251"/>
              <a:gd name="connsiteX30" fmla="*/ 491109 w 846794"/>
              <a:gd name="connsiteY30" fmla="*/ 416654 h 615251"/>
              <a:gd name="connsiteX31" fmla="*/ 522436 w 846794"/>
              <a:gd name="connsiteY31" fmla="*/ 385050 h 615251"/>
              <a:gd name="connsiteX32" fmla="*/ 491109 w 846794"/>
              <a:gd name="connsiteY32" fmla="*/ 353446 h 615251"/>
              <a:gd name="connsiteX33" fmla="*/ 491109 w 846794"/>
              <a:gd name="connsiteY33" fmla="*/ 338095 h 615251"/>
              <a:gd name="connsiteX34" fmla="*/ 360740 w 846794"/>
              <a:gd name="connsiteY34" fmla="*/ 338095 h 615251"/>
              <a:gd name="connsiteX35" fmla="*/ 376090 w 846794"/>
              <a:gd name="connsiteY35" fmla="*/ 338095 h 615251"/>
              <a:gd name="connsiteX36" fmla="*/ 407695 w 846794"/>
              <a:gd name="connsiteY36" fmla="*/ 369699 h 615251"/>
              <a:gd name="connsiteX37" fmla="*/ 439299 w 846794"/>
              <a:gd name="connsiteY37" fmla="*/ 338095 h 615251"/>
              <a:gd name="connsiteX38" fmla="*/ 453746 w 846794"/>
              <a:gd name="connsiteY38" fmla="*/ 338095 h 615251"/>
              <a:gd name="connsiteX39" fmla="*/ 453746 w 846794"/>
              <a:gd name="connsiteY39" fmla="*/ 353446 h 615251"/>
              <a:gd name="connsiteX40" fmla="*/ 422142 w 846794"/>
              <a:gd name="connsiteY40" fmla="*/ 385050 h 615251"/>
              <a:gd name="connsiteX41" fmla="*/ 453746 w 846794"/>
              <a:gd name="connsiteY41" fmla="*/ 416654 h 615251"/>
              <a:gd name="connsiteX42" fmla="*/ 453746 w 846794"/>
              <a:gd name="connsiteY42" fmla="*/ 432004 h 615251"/>
              <a:gd name="connsiteX43" fmla="*/ 447425 w 846794"/>
              <a:gd name="connsiteY43" fmla="*/ 434713 h 615251"/>
              <a:gd name="connsiteX44" fmla="*/ 439299 w 846794"/>
              <a:gd name="connsiteY44" fmla="*/ 432004 h 615251"/>
              <a:gd name="connsiteX45" fmla="*/ 407695 w 846794"/>
              <a:gd name="connsiteY45" fmla="*/ 400400 h 615251"/>
              <a:gd name="connsiteX46" fmla="*/ 376090 w 846794"/>
              <a:gd name="connsiteY46" fmla="*/ 432004 h 615251"/>
              <a:gd name="connsiteX47" fmla="*/ 367964 w 846794"/>
              <a:gd name="connsiteY47" fmla="*/ 434713 h 615251"/>
              <a:gd name="connsiteX48" fmla="*/ 360740 w 846794"/>
              <a:gd name="connsiteY48" fmla="*/ 432004 h 615251"/>
              <a:gd name="connsiteX49" fmla="*/ 360740 w 846794"/>
              <a:gd name="connsiteY49" fmla="*/ 416654 h 615251"/>
              <a:gd name="connsiteX50" fmla="*/ 392344 w 846794"/>
              <a:gd name="connsiteY50" fmla="*/ 385050 h 615251"/>
              <a:gd name="connsiteX51" fmla="*/ 360740 w 846794"/>
              <a:gd name="connsiteY51" fmla="*/ 353446 h 615251"/>
              <a:gd name="connsiteX52" fmla="*/ 360740 w 846794"/>
              <a:gd name="connsiteY52" fmla="*/ 338095 h 615251"/>
              <a:gd name="connsiteX53" fmla="*/ 231199 w 846794"/>
              <a:gd name="connsiteY53" fmla="*/ 338095 h 615251"/>
              <a:gd name="connsiteX54" fmla="*/ 246415 w 846794"/>
              <a:gd name="connsiteY54" fmla="*/ 338095 h 615251"/>
              <a:gd name="connsiteX55" fmla="*/ 277742 w 846794"/>
              <a:gd name="connsiteY55" fmla="*/ 369699 h 615251"/>
              <a:gd name="connsiteX56" fmla="*/ 309069 w 846794"/>
              <a:gd name="connsiteY56" fmla="*/ 338095 h 615251"/>
              <a:gd name="connsiteX57" fmla="*/ 324285 w 846794"/>
              <a:gd name="connsiteY57" fmla="*/ 338095 h 615251"/>
              <a:gd name="connsiteX58" fmla="*/ 324285 w 846794"/>
              <a:gd name="connsiteY58" fmla="*/ 353446 h 615251"/>
              <a:gd name="connsiteX59" fmla="*/ 292958 w 846794"/>
              <a:gd name="connsiteY59" fmla="*/ 385050 h 615251"/>
              <a:gd name="connsiteX60" fmla="*/ 324285 w 846794"/>
              <a:gd name="connsiteY60" fmla="*/ 416654 h 615251"/>
              <a:gd name="connsiteX61" fmla="*/ 324285 w 846794"/>
              <a:gd name="connsiteY61" fmla="*/ 432004 h 615251"/>
              <a:gd name="connsiteX62" fmla="*/ 316229 w 846794"/>
              <a:gd name="connsiteY62" fmla="*/ 434713 h 615251"/>
              <a:gd name="connsiteX63" fmla="*/ 309069 w 846794"/>
              <a:gd name="connsiteY63" fmla="*/ 432004 h 615251"/>
              <a:gd name="connsiteX64" fmla="*/ 277742 w 846794"/>
              <a:gd name="connsiteY64" fmla="*/ 400400 h 615251"/>
              <a:gd name="connsiteX65" fmla="*/ 246415 w 846794"/>
              <a:gd name="connsiteY65" fmla="*/ 432004 h 615251"/>
              <a:gd name="connsiteX66" fmla="*/ 239255 w 846794"/>
              <a:gd name="connsiteY66" fmla="*/ 434713 h 615251"/>
              <a:gd name="connsiteX67" fmla="*/ 231199 w 846794"/>
              <a:gd name="connsiteY67" fmla="*/ 432004 h 615251"/>
              <a:gd name="connsiteX68" fmla="*/ 231199 w 846794"/>
              <a:gd name="connsiteY68" fmla="*/ 416654 h 615251"/>
              <a:gd name="connsiteX69" fmla="*/ 262526 w 846794"/>
              <a:gd name="connsiteY69" fmla="*/ 385050 h 615251"/>
              <a:gd name="connsiteX70" fmla="*/ 231199 w 846794"/>
              <a:gd name="connsiteY70" fmla="*/ 353446 h 615251"/>
              <a:gd name="connsiteX71" fmla="*/ 231199 w 846794"/>
              <a:gd name="connsiteY71" fmla="*/ 338095 h 615251"/>
              <a:gd name="connsiteX72" fmla="*/ 102588 w 846794"/>
              <a:gd name="connsiteY72" fmla="*/ 338095 h 615251"/>
              <a:gd name="connsiteX73" fmla="*/ 117804 w 846794"/>
              <a:gd name="connsiteY73" fmla="*/ 338095 h 615251"/>
              <a:gd name="connsiteX74" fmla="*/ 149131 w 846794"/>
              <a:gd name="connsiteY74" fmla="*/ 369699 h 615251"/>
              <a:gd name="connsiteX75" fmla="*/ 180458 w 846794"/>
              <a:gd name="connsiteY75" fmla="*/ 338095 h 615251"/>
              <a:gd name="connsiteX76" fmla="*/ 195674 w 846794"/>
              <a:gd name="connsiteY76" fmla="*/ 338095 h 615251"/>
              <a:gd name="connsiteX77" fmla="*/ 195674 w 846794"/>
              <a:gd name="connsiteY77" fmla="*/ 353446 h 615251"/>
              <a:gd name="connsiteX78" fmla="*/ 164347 w 846794"/>
              <a:gd name="connsiteY78" fmla="*/ 385050 h 615251"/>
              <a:gd name="connsiteX79" fmla="*/ 195674 w 846794"/>
              <a:gd name="connsiteY79" fmla="*/ 416654 h 615251"/>
              <a:gd name="connsiteX80" fmla="*/ 195674 w 846794"/>
              <a:gd name="connsiteY80" fmla="*/ 432004 h 615251"/>
              <a:gd name="connsiteX81" fmla="*/ 187618 w 846794"/>
              <a:gd name="connsiteY81" fmla="*/ 434713 h 615251"/>
              <a:gd name="connsiteX82" fmla="*/ 180458 w 846794"/>
              <a:gd name="connsiteY82" fmla="*/ 432004 h 615251"/>
              <a:gd name="connsiteX83" fmla="*/ 149131 w 846794"/>
              <a:gd name="connsiteY83" fmla="*/ 400400 h 615251"/>
              <a:gd name="connsiteX84" fmla="*/ 117804 w 846794"/>
              <a:gd name="connsiteY84" fmla="*/ 432004 h 615251"/>
              <a:gd name="connsiteX85" fmla="*/ 110644 w 846794"/>
              <a:gd name="connsiteY85" fmla="*/ 434713 h 615251"/>
              <a:gd name="connsiteX86" fmla="*/ 102588 w 846794"/>
              <a:gd name="connsiteY86" fmla="*/ 432004 h 615251"/>
              <a:gd name="connsiteX87" fmla="*/ 102588 w 846794"/>
              <a:gd name="connsiteY87" fmla="*/ 416654 h 615251"/>
              <a:gd name="connsiteX88" fmla="*/ 134810 w 846794"/>
              <a:gd name="connsiteY88" fmla="*/ 385050 h 615251"/>
              <a:gd name="connsiteX89" fmla="*/ 102588 w 846794"/>
              <a:gd name="connsiteY89" fmla="*/ 353446 h 615251"/>
              <a:gd name="connsiteX90" fmla="*/ 102588 w 846794"/>
              <a:gd name="connsiteY90" fmla="*/ 338095 h 615251"/>
              <a:gd name="connsiteX91" fmla="*/ 72361 w 846794"/>
              <a:gd name="connsiteY91" fmla="*/ 307968 h 615251"/>
              <a:gd name="connsiteX92" fmla="*/ 72361 w 846794"/>
              <a:gd name="connsiteY92" fmla="*/ 468183 h 615251"/>
              <a:gd name="connsiteX93" fmla="*/ 617458 w 846794"/>
              <a:gd name="connsiteY93" fmla="*/ 468183 h 615251"/>
              <a:gd name="connsiteX94" fmla="*/ 617458 w 846794"/>
              <a:gd name="connsiteY94" fmla="*/ 307968 h 615251"/>
              <a:gd name="connsiteX95" fmla="*/ 61690 w 846794"/>
              <a:gd name="connsiteY95" fmla="*/ 286487 h 615251"/>
              <a:gd name="connsiteX96" fmla="*/ 629018 w 846794"/>
              <a:gd name="connsiteY96" fmla="*/ 286487 h 615251"/>
              <a:gd name="connsiteX97" fmla="*/ 638800 w 846794"/>
              <a:gd name="connsiteY97" fmla="*/ 297227 h 615251"/>
              <a:gd name="connsiteX98" fmla="*/ 638800 w 846794"/>
              <a:gd name="connsiteY98" fmla="*/ 478924 h 615251"/>
              <a:gd name="connsiteX99" fmla="*/ 629018 w 846794"/>
              <a:gd name="connsiteY99" fmla="*/ 489664 h 615251"/>
              <a:gd name="connsiteX100" fmla="*/ 61690 w 846794"/>
              <a:gd name="connsiteY100" fmla="*/ 489664 h 615251"/>
              <a:gd name="connsiteX101" fmla="*/ 51019 w 846794"/>
              <a:gd name="connsiteY101" fmla="*/ 478924 h 615251"/>
              <a:gd name="connsiteX102" fmla="*/ 51019 w 846794"/>
              <a:gd name="connsiteY102" fmla="*/ 297227 h 615251"/>
              <a:gd name="connsiteX103" fmla="*/ 61690 w 846794"/>
              <a:gd name="connsiteY103" fmla="*/ 286487 h 615251"/>
              <a:gd name="connsiteX104" fmla="*/ 304525 w 846794"/>
              <a:gd name="connsiteY104" fmla="*/ 150692 h 615251"/>
              <a:gd name="connsiteX105" fmla="*/ 304525 w 846794"/>
              <a:gd name="connsiteY105" fmla="*/ 231833 h 615251"/>
              <a:gd name="connsiteX106" fmla="*/ 387335 w 846794"/>
              <a:gd name="connsiteY106" fmla="*/ 231833 h 615251"/>
              <a:gd name="connsiteX107" fmla="*/ 387335 w 846794"/>
              <a:gd name="connsiteY107" fmla="*/ 150692 h 615251"/>
              <a:gd name="connsiteX108" fmla="*/ 21370 w 846794"/>
              <a:gd name="connsiteY108" fmla="*/ 150692 h 615251"/>
              <a:gd name="connsiteX109" fmla="*/ 21370 w 846794"/>
              <a:gd name="connsiteY109" fmla="*/ 593851 h 615251"/>
              <a:gd name="connsiteX110" fmla="*/ 670490 w 846794"/>
              <a:gd name="connsiteY110" fmla="*/ 593851 h 615251"/>
              <a:gd name="connsiteX111" fmla="*/ 670490 w 846794"/>
              <a:gd name="connsiteY111" fmla="*/ 150692 h 615251"/>
              <a:gd name="connsiteX112" fmla="*/ 407814 w 846794"/>
              <a:gd name="connsiteY112" fmla="*/ 150692 h 615251"/>
              <a:gd name="connsiteX113" fmla="*/ 407814 w 846794"/>
              <a:gd name="connsiteY113" fmla="*/ 243425 h 615251"/>
              <a:gd name="connsiteX114" fmla="*/ 397129 w 846794"/>
              <a:gd name="connsiteY114" fmla="*/ 253233 h 615251"/>
              <a:gd name="connsiteX115" fmla="*/ 293840 w 846794"/>
              <a:gd name="connsiteY115" fmla="*/ 253233 h 615251"/>
              <a:gd name="connsiteX116" fmla="*/ 284045 w 846794"/>
              <a:gd name="connsiteY116" fmla="*/ 243425 h 615251"/>
              <a:gd name="connsiteX117" fmla="*/ 284045 w 846794"/>
              <a:gd name="connsiteY117" fmla="*/ 150692 h 615251"/>
              <a:gd name="connsiteX118" fmla="*/ 826314 w 846794"/>
              <a:gd name="connsiteY118" fmla="*/ 32992 h 615251"/>
              <a:gd name="connsiteX119" fmla="*/ 691860 w 846794"/>
              <a:gd name="connsiteY119" fmla="*/ 144450 h 615251"/>
              <a:gd name="connsiteX120" fmla="*/ 691860 w 846794"/>
              <a:gd name="connsiteY120" fmla="*/ 582259 h 615251"/>
              <a:gd name="connsiteX121" fmla="*/ 826314 w 846794"/>
              <a:gd name="connsiteY121" fmla="*/ 470800 h 615251"/>
              <a:gd name="connsiteX122" fmla="*/ 556515 w 846794"/>
              <a:gd name="connsiteY122" fmla="*/ 20508 h 615251"/>
              <a:gd name="connsiteX123" fmla="*/ 426513 w 846794"/>
              <a:gd name="connsiteY123" fmla="*/ 129292 h 615251"/>
              <a:gd name="connsiteX124" fmla="*/ 677613 w 846794"/>
              <a:gd name="connsiteY124" fmla="*/ 129292 h 615251"/>
              <a:gd name="connsiteX125" fmla="*/ 806725 w 846794"/>
              <a:gd name="connsiteY125" fmla="*/ 20508 h 615251"/>
              <a:gd name="connsiteX126" fmla="*/ 453226 w 846794"/>
              <a:gd name="connsiteY126" fmla="*/ 20508 h 615251"/>
              <a:gd name="connsiteX127" fmla="*/ 323224 w 846794"/>
              <a:gd name="connsiteY127" fmla="*/ 129292 h 615251"/>
              <a:gd name="connsiteX128" fmla="*/ 393568 w 846794"/>
              <a:gd name="connsiteY128" fmla="*/ 129292 h 615251"/>
              <a:gd name="connsiteX129" fmla="*/ 523570 w 846794"/>
              <a:gd name="connsiteY129" fmla="*/ 20508 h 615251"/>
              <a:gd name="connsiteX130" fmla="*/ 168290 w 846794"/>
              <a:gd name="connsiteY130" fmla="*/ 20508 h 615251"/>
              <a:gd name="connsiteX131" fmla="*/ 39179 w 846794"/>
              <a:gd name="connsiteY131" fmla="*/ 129292 h 615251"/>
              <a:gd name="connsiteX132" fmla="*/ 290278 w 846794"/>
              <a:gd name="connsiteY132" fmla="*/ 129292 h 615251"/>
              <a:gd name="connsiteX133" fmla="*/ 419390 w 846794"/>
              <a:gd name="connsiteY133" fmla="*/ 20508 h 615251"/>
              <a:gd name="connsiteX134" fmla="*/ 164729 w 846794"/>
              <a:gd name="connsiteY134" fmla="*/ 0 h 615251"/>
              <a:gd name="connsiteX135" fmla="*/ 836109 w 846794"/>
              <a:gd name="connsiteY135" fmla="*/ 0 h 615251"/>
              <a:gd name="connsiteX136" fmla="*/ 837889 w 846794"/>
              <a:gd name="connsiteY136" fmla="*/ 0 h 615251"/>
              <a:gd name="connsiteX137" fmla="*/ 840561 w 846794"/>
              <a:gd name="connsiteY137" fmla="*/ 892 h 615251"/>
              <a:gd name="connsiteX138" fmla="*/ 842341 w 846794"/>
              <a:gd name="connsiteY138" fmla="*/ 2675 h 615251"/>
              <a:gd name="connsiteX139" fmla="*/ 844122 w 846794"/>
              <a:gd name="connsiteY139" fmla="*/ 3567 h 615251"/>
              <a:gd name="connsiteX140" fmla="*/ 846794 w 846794"/>
              <a:gd name="connsiteY140" fmla="*/ 9808 h 615251"/>
              <a:gd name="connsiteX141" fmla="*/ 846794 w 846794"/>
              <a:gd name="connsiteY141" fmla="*/ 476150 h 615251"/>
              <a:gd name="connsiteX142" fmla="*/ 842341 w 846794"/>
              <a:gd name="connsiteY142" fmla="*/ 484175 h 615251"/>
              <a:gd name="connsiteX143" fmla="*/ 688298 w 846794"/>
              <a:gd name="connsiteY143" fmla="*/ 613467 h 615251"/>
              <a:gd name="connsiteX144" fmla="*/ 681175 w 846794"/>
              <a:gd name="connsiteY144" fmla="*/ 615251 h 615251"/>
              <a:gd name="connsiteX145" fmla="*/ 9795 w 846794"/>
              <a:gd name="connsiteY145" fmla="*/ 615251 h 615251"/>
              <a:gd name="connsiteX146" fmla="*/ 0 w 846794"/>
              <a:gd name="connsiteY146" fmla="*/ 604551 h 615251"/>
              <a:gd name="connsiteX147" fmla="*/ 0 w 846794"/>
              <a:gd name="connsiteY147" fmla="*/ 139992 h 615251"/>
              <a:gd name="connsiteX148" fmla="*/ 0 w 846794"/>
              <a:gd name="connsiteY148" fmla="*/ 139100 h 615251"/>
              <a:gd name="connsiteX149" fmla="*/ 1781 w 846794"/>
              <a:gd name="connsiteY149" fmla="*/ 135533 h 615251"/>
              <a:gd name="connsiteX150" fmla="*/ 3562 w 846794"/>
              <a:gd name="connsiteY150" fmla="*/ 131967 h 615251"/>
              <a:gd name="connsiteX151" fmla="*/ 158496 w 846794"/>
              <a:gd name="connsiteY151" fmla="*/ 2675 h 615251"/>
              <a:gd name="connsiteX152" fmla="*/ 164729 w 846794"/>
              <a:gd name="connsiteY152" fmla="*/ 0 h 615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846794" h="615251">
                <a:moveTo>
                  <a:pt x="189421" y="525878"/>
                </a:moveTo>
                <a:cubicBezTo>
                  <a:pt x="196747" y="525878"/>
                  <a:pt x="203156" y="531562"/>
                  <a:pt x="203156" y="539141"/>
                </a:cubicBezTo>
                <a:cubicBezTo>
                  <a:pt x="203156" y="546719"/>
                  <a:pt x="196747" y="552403"/>
                  <a:pt x="189421" y="552403"/>
                </a:cubicBezTo>
                <a:cubicBezTo>
                  <a:pt x="183012" y="552403"/>
                  <a:pt x="176602" y="546719"/>
                  <a:pt x="176602" y="539141"/>
                </a:cubicBezTo>
                <a:cubicBezTo>
                  <a:pt x="176602" y="531562"/>
                  <a:pt x="183012" y="525878"/>
                  <a:pt x="189421" y="525878"/>
                </a:cubicBezTo>
                <a:close/>
                <a:moveTo>
                  <a:pt x="138403" y="525878"/>
                </a:moveTo>
                <a:cubicBezTo>
                  <a:pt x="146645" y="525878"/>
                  <a:pt x="152139" y="531562"/>
                  <a:pt x="152139" y="539141"/>
                </a:cubicBezTo>
                <a:cubicBezTo>
                  <a:pt x="152139" y="546719"/>
                  <a:pt x="146645" y="552403"/>
                  <a:pt x="138403" y="552403"/>
                </a:cubicBezTo>
                <a:cubicBezTo>
                  <a:pt x="131993" y="552403"/>
                  <a:pt x="125583" y="546719"/>
                  <a:pt x="125583" y="539141"/>
                </a:cubicBezTo>
                <a:cubicBezTo>
                  <a:pt x="125583" y="531562"/>
                  <a:pt x="131993" y="525878"/>
                  <a:pt x="138403" y="525878"/>
                </a:cubicBezTo>
                <a:close/>
                <a:moveTo>
                  <a:pt x="88301" y="525878"/>
                </a:moveTo>
                <a:cubicBezTo>
                  <a:pt x="94711" y="525878"/>
                  <a:pt x="101120" y="531562"/>
                  <a:pt x="101120" y="539141"/>
                </a:cubicBezTo>
                <a:cubicBezTo>
                  <a:pt x="101120" y="546719"/>
                  <a:pt x="94711" y="552403"/>
                  <a:pt x="88301" y="552403"/>
                </a:cubicBezTo>
                <a:cubicBezTo>
                  <a:pt x="80060" y="552403"/>
                  <a:pt x="74566" y="546719"/>
                  <a:pt x="74566" y="539141"/>
                </a:cubicBezTo>
                <a:cubicBezTo>
                  <a:pt x="74566" y="531562"/>
                  <a:pt x="80060" y="525878"/>
                  <a:pt x="88301" y="525878"/>
                </a:cubicBezTo>
                <a:close/>
                <a:moveTo>
                  <a:pt x="491109" y="338095"/>
                </a:moveTo>
                <a:cubicBezTo>
                  <a:pt x="495585" y="333580"/>
                  <a:pt x="501850" y="333580"/>
                  <a:pt x="505430" y="338095"/>
                </a:cubicBezTo>
                <a:lnTo>
                  <a:pt x="537652" y="369699"/>
                </a:lnTo>
                <a:lnTo>
                  <a:pt x="568979" y="338095"/>
                </a:lnTo>
                <a:cubicBezTo>
                  <a:pt x="572559" y="333580"/>
                  <a:pt x="579719" y="333580"/>
                  <a:pt x="584195" y="338095"/>
                </a:cubicBezTo>
                <a:cubicBezTo>
                  <a:pt x="587775" y="342610"/>
                  <a:pt x="587775" y="348931"/>
                  <a:pt x="584195" y="353446"/>
                </a:cubicBezTo>
                <a:lnTo>
                  <a:pt x="552868" y="385050"/>
                </a:lnTo>
                <a:lnTo>
                  <a:pt x="584195" y="416654"/>
                </a:lnTo>
                <a:cubicBezTo>
                  <a:pt x="587775" y="421169"/>
                  <a:pt x="587775" y="428392"/>
                  <a:pt x="584195" y="432004"/>
                </a:cubicBezTo>
                <a:cubicBezTo>
                  <a:pt x="581510" y="434713"/>
                  <a:pt x="578824" y="434713"/>
                  <a:pt x="576139" y="434713"/>
                </a:cubicBezTo>
                <a:cubicBezTo>
                  <a:pt x="573454" y="434713"/>
                  <a:pt x="570769" y="434713"/>
                  <a:pt x="568979" y="432004"/>
                </a:cubicBezTo>
                <a:lnTo>
                  <a:pt x="537652" y="400400"/>
                </a:lnTo>
                <a:lnTo>
                  <a:pt x="505430" y="432004"/>
                </a:lnTo>
                <a:cubicBezTo>
                  <a:pt x="503640" y="434713"/>
                  <a:pt x="501850" y="434713"/>
                  <a:pt x="498270" y="434713"/>
                </a:cubicBezTo>
                <a:cubicBezTo>
                  <a:pt x="496480" y="434713"/>
                  <a:pt x="492899" y="434713"/>
                  <a:pt x="491109" y="432004"/>
                </a:cubicBezTo>
                <a:cubicBezTo>
                  <a:pt x="486634" y="428392"/>
                  <a:pt x="486634" y="421169"/>
                  <a:pt x="491109" y="416654"/>
                </a:cubicBezTo>
                <a:lnTo>
                  <a:pt x="522436" y="385050"/>
                </a:lnTo>
                <a:lnTo>
                  <a:pt x="491109" y="353446"/>
                </a:lnTo>
                <a:cubicBezTo>
                  <a:pt x="486634" y="348931"/>
                  <a:pt x="486634" y="342610"/>
                  <a:pt x="491109" y="338095"/>
                </a:cubicBezTo>
                <a:close/>
                <a:moveTo>
                  <a:pt x="360740" y="338095"/>
                </a:moveTo>
                <a:cubicBezTo>
                  <a:pt x="365255" y="333580"/>
                  <a:pt x="371576" y="333580"/>
                  <a:pt x="376090" y="338095"/>
                </a:cubicBezTo>
                <a:lnTo>
                  <a:pt x="407695" y="369699"/>
                </a:lnTo>
                <a:lnTo>
                  <a:pt x="439299" y="338095"/>
                </a:lnTo>
                <a:cubicBezTo>
                  <a:pt x="442910" y="333580"/>
                  <a:pt x="450134" y="333580"/>
                  <a:pt x="453746" y="338095"/>
                </a:cubicBezTo>
                <a:cubicBezTo>
                  <a:pt x="458261" y="342610"/>
                  <a:pt x="458261" y="348931"/>
                  <a:pt x="453746" y="353446"/>
                </a:cubicBezTo>
                <a:lnTo>
                  <a:pt x="422142" y="385050"/>
                </a:lnTo>
                <a:lnTo>
                  <a:pt x="453746" y="416654"/>
                </a:lnTo>
                <a:cubicBezTo>
                  <a:pt x="458261" y="421169"/>
                  <a:pt x="458261" y="428392"/>
                  <a:pt x="453746" y="432004"/>
                </a:cubicBezTo>
                <a:cubicBezTo>
                  <a:pt x="452843" y="434713"/>
                  <a:pt x="449231" y="434713"/>
                  <a:pt x="447425" y="434713"/>
                </a:cubicBezTo>
                <a:cubicBezTo>
                  <a:pt x="443813" y="434713"/>
                  <a:pt x="441105" y="434713"/>
                  <a:pt x="439299" y="432004"/>
                </a:cubicBezTo>
                <a:lnTo>
                  <a:pt x="407695" y="400400"/>
                </a:lnTo>
                <a:lnTo>
                  <a:pt x="376090" y="432004"/>
                </a:lnTo>
                <a:cubicBezTo>
                  <a:pt x="373382" y="434713"/>
                  <a:pt x="371576" y="434713"/>
                  <a:pt x="367964" y="434713"/>
                </a:cubicBezTo>
                <a:cubicBezTo>
                  <a:pt x="365255" y="434713"/>
                  <a:pt x="362546" y="434713"/>
                  <a:pt x="360740" y="432004"/>
                </a:cubicBezTo>
                <a:cubicBezTo>
                  <a:pt x="357128" y="428392"/>
                  <a:pt x="357128" y="421169"/>
                  <a:pt x="360740" y="416654"/>
                </a:cubicBezTo>
                <a:lnTo>
                  <a:pt x="392344" y="385050"/>
                </a:lnTo>
                <a:lnTo>
                  <a:pt x="360740" y="353446"/>
                </a:lnTo>
                <a:cubicBezTo>
                  <a:pt x="357128" y="348931"/>
                  <a:pt x="357128" y="342610"/>
                  <a:pt x="360740" y="338095"/>
                </a:cubicBezTo>
                <a:close/>
                <a:moveTo>
                  <a:pt x="231199" y="338095"/>
                </a:moveTo>
                <a:cubicBezTo>
                  <a:pt x="234779" y="333580"/>
                  <a:pt x="241940" y="333580"/>
                  <a:pt x="246415" y="338095"/>
                </a:cubicBezTo>
                <a:lnTo>
                  <a:pt x="277742" y="369699"/>
                </a:lnTo>
                <a:lnTo>
                  <a:pt x="309069" y="338095"/>
                </a:lnTo>
                <a:cubicBezTo>
                  <a:pt x="313544" y="333580"/>
                  <a:pt x="319809" y="333580"/>
                  <a:pt x="324285" y="338095"/>
                </a:cubicBezTo>
                <a:cubicBezTo>
                  <a:pt x="328760" y="342610"/>
                  <a:pt x="328760" y="348931"/>
                  <a:pt x="324285" y="353446"/>
                </a:cubicBezTo>
                <a:lnTo>
                  <a:pt x="292958" y="385050"/>
                </a:lnTo>
                <a:lnTo>
                  <a:pt x="324285" y="416654"/>
                </a:lnTo>
                <a:cubicBezTo>
                  <a:pt x="328760" y="421169"/>
                  <a:pt x="328760" y="428392"/>
                  <a:pt x="324285" y="432004"/>
                </a:cubicBezTo>
                <a:cubicBezTo>
                  <a:pt x="321600" y="434713"/>
                  <a:pt x="319809" y="434713"/>
                  <a:pt x="316229" y="434713"/>
                </a:cubicBezTo>
                <a:cubicBezTo>
                  <a:pt x="313544" y="434713"/>
                  <a:pt x="310859" y="434713"/>
                  <a:pt x="309069" y="432004"/>
                </a:cubicBezTo>
                <a:lnTo>
                  <a:pt x="277742" y="400400"/>
                </a:lnTo>
                <a:lnTo>
                  <a:pt x="246415" y="432004"/>
                </a:lnTo>
                <a:cubicBezTo>
                  <a:pt x="244625" y="434713"/>
                  <a:pt x="241045" y="434713"/>
                  <a:pt x="239255" y="434713"/>
                </a:cubicBezTo>
                <a:cubicBezTo>
                  <a:pt x="235674" y="434713"/>
                  <a:pt x="233884" y="434713"/>
                  <a:pt x="231199" y="432004"/>
                </a:cubicBezTo>
                <a:cubicBezTo>
                  <a:pt x="227619" y="428392"/>
                  <a:pt x="227619" y="421169"/>
                  <a:pt x="231199" y="416654"/>
                </a:cubicBezTo>
                <a:lnTo>
                  <a:pt x="262526" y="385050"/>
                </a:lnTo>
                <a:lnTo>
                  <a:pt x="231199" y="353446"/>
                </a:lnTo>
                <a:cubicBezTo>
                  <a:pt x="227619" y="348931"/>
                  <a:pt x="227619" y="342610"/>
                  <a:pt x="231199" y="338095"/>
                </a:cubicBezTo>
                <a:close/>
                <a:moveTo>
                  <a:pt x="102588" y="338095"/>
                </a:moveTo>
                <a:cubicBezTo>
                  <a:pt x="106168" y="333580"/>
                  <a:pt x="113329" y="333580"/>
                  <a:pt x="117804" y="338095"/>
                </a:cubicBezTo>
                <a:lnTo>
                  <a:pt x="149131" y="369699"/>
                </a:lnTo>
                <a:lnTo>
                  <a:pt x="180458" y="338095"/>
                </a:lnTo>
                <a:cubicBezTo>
                  <a:pt x="184933" y="333580"/>
                  <a:pt x="191198" y="333580"/>
                  <a:pt x="195674" y="338095"/>
                </a:cubicBezTo>
                <a:cubicBezTo>
                  <a:pt x="199254" y="342610"/>
                  <a:pt x="199254" y="348931"/>
                  <a:pt x="195674" y="353446"/>
                </a:cubicBezTo>
                <a:lnTo>
                  <a:pt x="164347" y="385050"/>
                </a:lnTo>
                <a:lnTo>
                  <a:pt x="195674" y="416654"/>
                </a:lnTo>
                <a:cubicBezTo>
                  <a:pt x="199254" y="421169"/>
                  <a:pt x="199254" y="428392"/>
                  <a:pt x="195674" y="432004"/>
                </a:cubicBezTo>
                <a:cubicBezTo>
                  <a:pt x="193884" y="434713"/>
                  <a:pt x="191198" y="434713"/>
                  <a:pt x="187618" y="434713"/>
                </a:cubicBezTo>
                <a:cubicBezTo>
                  <a:pt x="184933" y="434713"/>
                  <a:pt x="182248" y="434713"/>
                  <a:pt x="180458" y="432004"/>
                </a:cubicBezTo>
                <a:lnTo>
                  <a:pt x="149131" y="400400"/>
                </a:lnTo>
                <a:lnTo>
                  <a:pt x="117804" y="432004"/>
                </a:lnTo>
                <a:cubicBezTo>
                  <a:pt x="116014" y="434713"/>
                  <a:pt x="112434" y="434713"/>
                  <a:pt x="110644" y="434713"/>
                </a:cubicBezTo>
                <a:cubicBezTo>
                  <a:pt x="107959" y="434713"/>
                  <a:pt x="104378" y="434713"/>
                  <a:pt x="102588" y="432004"/>
                </a:cubicBezTo>
                <a:cubicBezTo>
                  <a:pt x="98113" y="428392"/>
                  <a:pt x="98113" y="421169"/>
                  <a:pt x="102588" y="416654"/>
                </a:cubicBezTo>
                <a:lnTo>
                  <a:pt x="134810" y="385050"/>
                </a:lnTo>
                <a:lnTo>
                  <a:pt x="102588" y="353446"/>
                </a:lnTo>
                <a:cubicBezTo>
                  <a:pt x="98113" y="348931"/>
                  <a:pt x="98113" y="342610"/>
                  <a:pt x="102588" y="338095"/>
                </a:cubicBezTo>
                <a:close/>
                <a:moveTo>
                  <a:pt x="72361" y="307968"/>
                </a:moveTo>
                <a:lnTo>
                  <a:pt x="72361" y="468183"/>
                </a:lnTo>
                <a:lnTo>
                  <a:pt x="617458" y="468183"/>
                </a:lnTo>
                <a:lnTo>
                  <a:pt x="617458" y="307968"/>
                </a:lnTo>
                <a:close/>
                <a:moveTo>
                  <a:pt x="61690" y="286487"/>
                </a:moveTo>
                <a:lnTo>
                  <a:pt x="629018" y="286487"/>
                </a:lnTo>
                <a:cubicBezTo>
                  <a:pt x="634354" y="286487"/>
                  <a:pt x="638800" y="290962"/>
                  <a:pt x="638800" y="297227"/>
                </a:cubicBezTo>
                <a:lnTo>
                  <a:pt x="638800" y="478924"/>
                </a:lnTo>
                <a:cubicBezTo>
                  <a:pt x="638800" y="484294"/>
                  <a:pt x="634354" y="489664"/>
                  <a:pt x="629018" y="489664"/>
                </a:cubicBezTo>
                <a:lnTo>
                  <a:pt x="61690" y="489664"/>
                </a:lnTo>
                <a:cubicBezTo>
                  <a:pt x="55465" y="489664"/>
                  <a:pt x="51019" y="484294"/>
                  <a:pt x="51019" y="478924"/>
                </a:cubicBezTo>
                <a:lnTo>
                  <a:pt x="51019" y="297227"/>
                </a:lnTo>
                <a:cubicBezTo>
                  <a:pt x="51019" y="290962"/>
                  <a:pt x="55465" y="286487"/>
                  <a:pt x="61690" y="286487"/>
                </a:cubicBezTo>
                <a:close/>
                <a:moveTo>
                  <a:pt x="304525" y="150692"/>
                </a:moveTo>
                <a:lnTo>
                  <a:pt x="304525" y="231833"/>
                </a:lnTo>
                <a:lnTo>
                  <a:pt x="387335" y="231833"/>
                </a:lnTo>
                <a:lnTo>
                  <a:pt x="387335" y="150692"/>
                </a:lnTo>
                <a:close/>
                <a:moveTo>
                  <a:pt x="21370" y="150692"/>
                </a:moveTo>
                <a:lnTo>
                  <a:pt x="21370" y="593851"/>
                </a:lnTo>
                <a:lnTo>
                  <a:pt x="670490" y="593851"/>
                </a:lnTo>
                <a:lnTo>
                  <a:pt x="670490" y="150692"/>
                </a:lnTo>
                <a:lnTo>
                  <a:pt x="407814" y="150692"/>
                </a:lnTo>
                <a:lnTo>
                  <a:pt x="407814" y="243425"/>
                </a:lnTo>
                <a:cubicBezTo>
                  <a:pt x="407814" y="248775"/>
                  <a:pt x="403362" y="253233"/>
                  <a:pt x="397129" y="253233"/>
                </a:cubicBezTo>
                <a:lnTo>
                  <a:pt x="293840" y="253233"/>
                </a:lnTo>
                <a:cubicBezTo>
                  <a:pt x="288497" y="253233"/>
                  <a:pt x="284045" y="248775"/>
                  <a:pt x="284045" y="243425"/>
                </a:cubicBezTo>
                <a:lnTo>
                  <a:pt x="284045" y="150692"/>
                </a:lnTo>
                <a:close/>
                <a:moveTo>
                  <a:pt x="826314" y="32992"/>
                </a:moveTo>
                <a:lnTo>
                  <a:pt x="691860" y="144450"/>
                </a:lnTo>
                <a:lnTo>
                  <a:pt x="691860" y="582259"/>
                </a:lnTo>
                <a:lnTo>
                  <a:pt x="826314" y="470800"/>
                </a:lnTo>
                <a:close/>
                <a:moveTo>
                  <a:pt x="556515" y="20508"/>
                </a:moveTo>
                <a:lnTo>
                  <a:pt x="426513" y="129292"/>
                </a:lnTo>
                <a:lnTo>
                  <a:pt x="677613" y="129292"/>
                </a:lnTo>
                <a:lnTo>
                  <a:pt x="806725" y="20508"/>
                </a:lnTo>
                <a:close/>
                <a:moveTo>
                  <a:pt x="453226" y="20508"/>
                </a:moveTo>
                <a:lnTo>
                  <a:pt x="323224" y="129292"/>
                </a:lnTo>
                <a:lnTo>
                  <a:pt x="393568" y="129292"/>
                </a:lnTo>
                <a:lnTo>
                  <a:pt x="523570" y="20508"/>
                </a:lnTo>
                <a:close/>
                <a:moveTo>
                  <a:pt x="168290" y="20508"/>
                </a:moveTo>
                <a:lnTo>
                  <a:pt x="39179" y="129292"/>
                </a:lnTo>
                <a:lnTo>
                  <a:pt x="290278" y="129292"/>
                </a:lnTo>
                <a:lnTo>
                  <a:pt x="419390" y="20508"/>
                </a:lnTo>
                <a:close/>
                <a:moveTo>
                  <a:pt x="164729" y="0"/>
                </a:moveTo>
                <a:lnTo>
                  <a:pt x="836109" y="0"/>
                </a:lnTo>
                <a:cubicBezTo>
                  <a:pt x="836999" y="0"/>
                  <a:pt x="836999" y="0"/>
                  <a:pt x="837889" y="0"/>
                </a:cubicBezTo>
                <a:cubicBezTo>
                  <a:pt x="837889" y="0"/>
                  <a:pt x="839670" y="0"/>
                  <a:pt x="840561" y="892"/>
                </a:cubicBezTo>
                <a:cubicBezTo>
                  <a:pt x="841451" y="892"/>
                  <a:pt x="841451" y="1783"/>
                  <a:pt x="842341" y="2675"/>
                </a:cubicBezTo>
                <a:cubicBezTo>
                  <a:pt x="843232" y="3567"/>
                  <a:pt x="843232" y="3567"/>
                  <a:pt x="844122" y="3567"/>
                </a:cubicBezTo>
                <a:cubicBezTo>
                  <a:pt x="845903" y="5350"/>
                  <a:pt x="846794" y="8025"/>
                  <a:pt x="846794" y="9808"/>
                </a:cubicBezTo>
                <a:lnTo>
                  <a:pt x="846794" y="476150"/>
                </a:lnTo>
                <a:cubicBezTo>
                  <a:pt x="846794" y="478825"/>
                  <a:pt x="845013" y="481500"/>
                  <a:pt x="842341" y="484175"/>
                </a:cubicBezTo>
                <a:lnTo>
                  <a:pt x="688298" y="613467"/>
                </a:lnTo>
                <a:cubicBezTo>
                  <a:pt x="686517" y="615251"/>
                  <a:pt x="683846" y="615251"/>
                  <a:pt x="681175" y="615251"/>
                </a:cubicBezTo>
                <a:lnTo>
                  <a:pt x="9795" y="615251"/>
                </a:lnTo>
                <a:cubicBezTo>
                  <a:pt x="4452" y="615251"/>
                  <a:pt x="0" y="610792"/>
                  <a:pt x="0" y="604551"/>
                </a:cubicBezTo>
                <a:lnTo>
                  <a:pt x="0" y="139992"/>
                </a:lnTo>
                <a:lnTo>
                  <a:pt x="0" y="139100"/>
                </a:lnTo>
                <a:cubicBezTo>
                  <a:pt x="0" y="138208"/>
                  <a:pt x="890" y="137317"/>
                  <a:pt x="1781" y="135533"/>
                </a:cubicBezTo>
                <a:cubicBezTo>
                  <a:pt x="1781" y="134642"/>
                  <a:pt x="2671" y="132858"/>
                  <a:pt x="3562" y="131967"/>
                </a:cubicBezTo>
                <a:lnTo>
                  <a:pt x="158496" y="2675"/>
                </a:lnTo>
                <a:cubicBezTo>
                  <a:pt x="160276" y="892"/>
                  <a:pt x="162948" y="0"/>
                  <a:pt x="16472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E8D2DFB9-F7C7-4996-BD97-1820E15C6918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88C02950-5584-4102-8D35-560FA7205D90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949D25C7-5D4C-4BC1-8E20-92A604D2382C}"/>
              </a:ext>
            </a:extLst>
          </p:cNvPr>
          <p:cNvSpPr txBox="1"/>
          <p:nvPr/>
        </p:nvSpPr>
        <p:spPr>
          <a:xfrm>
            <a:off x="4712189" y="3432003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C30DC275-253F-4F86-AC5B-8BFD89BF3316}"/>
              </a:ext>
            </a:extLst>
          </p:cNvPr>
          <p:cNvSpPr txBox="1"/>
          <p:nvPr/>
        </p:nvSpPr>
        <p:spPr>
          <a:xfrm>
            <a:off x="4712189" y="4107249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DC057F9C-C090-4339-A380-3D8214236741}"/>
              </a:ext>
            </a:extLst>
          </p:cNvPr>
          <p:cNvSpPr txBox="1"/>
          <p:nvPr/>
        </p:nvSpPr>
        <p:spPr>
          <a:xfrm>
            <a:off x="15511836" y="3432003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2A6A6A11-4870-4BA6-B3BC-859165EC0CAD}"/>
              </a:ext>
            </a:extLst>
          </p:cNvPr>
          <p:cNvSpPr txBox="1"/>
          <p:nvPr/>
        </p:nvSpPr>
        <p:spPr>
          <a:xfrm>
            <a:off x="15511836" y="4107249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08716321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roup 239">
            <a:extLst>
              <a:ext uri="{FF2B5EF4-FFF2-40B4-BE49-F238E27FC236}">
                <a16:creationId xmlns:a16="http://schemas.microsoft.com/office/drawing/2014/main" id="{2B79AB85-2989-46FC-95B6-90145A4DA764}"/>
              </a:ext>
            </a:extLst>
          </p:cNvPr>
          <p:cNvGrpSpPr/>
          <p:nvPr/>
        </p:nvGrpSpPr>
        <p:grpSpPr>
          <a:xfrm>
            <a:off x="4475335" y="6136930"/>
            <a:ext cx="15436377" cy="6854083"/>
            <a:chOff x="4475335" y="6136930"/>
            <a:chExt cx="15436377" cy="6854083"/>
          </a:xfrm>
        </p:grpSpPr>
        <p:grpSp>
          <p:nvGrpSpPr>
            <p:cNvPr id="241" name="Group 240">
              <a:extLst>
                <a:ext uri="{FF2B5EF4-FFF2-40B4-BE49-F238E27FC236}">
                  <a16:creationId xmlns:a16="http://schemas.microsoft.com/office/drawing/2014/main" id="{0783BE40-A5D7-4F2B-B736-4F113A76D1AC}"/>
                </a:ext>
              </a:extLst>
            </p:cNvPr>
            <p:cNvGrpSpPr/>
            <p:nvPr/>
          </p:nvGrpSpPr>
          <p:grpSpPr>
            <a:xfrm>
              <a:off x="11086446" y="6136930"/>
              <a:ext cx="8057170" cy="3174274"/>
              <a:chOff x="11086446" y="6136930"/>
              <a:chExt cx="8057170" cy="3174274"/>
            </a:xfrm>
          </p:grpSpPr>
          <p:sp>
            <p:nvSpPr>
              <p:cNvPr id="412" name="Freeform 114">
                <a:extLst>
                  <a:ext uri="{FF2B5EF4-FFF2-40B4-BE49-F238E27FC236}">
                    <a16:creationId xmlns:a16="http://schemas.microsoft.com/office/drawing/2014/main" id="{87F29D85-0595-43DA-A2D5-CB0FCFD7D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7056" y="6144768"/>
                <a:ext cx="3828722" cy="3154681"/>
              </a:xfrm>
              <a:custGeom>
                <a:avLst/>
                <a:gdLst>
                  <a:gd name="T0" fmla="*/ 4193 w 4307"/>
                  <a:gd name="T1" fmla="*/ 3551 h 3552"/>
                  <a:gd name="T2" fmla="*/ 2153 w 4307"/>
                  <a:gd name="T3" fmla="*/ 3551 h 3552"/>
                  <a:gd name="T4" fmla="*/ 112 w 4307"/>
                  <a:gd name="T5" fmla="*/ 3551 h 3552"/>
                  <a:gd name="T6" fmla="*/ 112 w 4307"/>
                  <a:gd name="T7" fmla="*/ 3551 h 3552"/>
                  <a:gd name="T8" fmla="*/ 32 w 4307"/>
                  <a:gd name="T9" fmla="*/ 3518 h 3552"/>
                  <a:gd name="T10" fmla="*/ 32 w 4307"/>
                  <a:gd name="T11" fmla="*/ 3518 h 3552"/>
                  <a:gd name="T12" fmla="*/ 0 w 4307"/>
                  <a:gd name="T13" fmla="*/ 3438 h 3552"/>
                  <a:gd name="T14" fmla="*/ 0 w 4307"/>
                  <a:gd name="T15" fmla="*/ 1775 h 3552"/>
                  <a:gd name="T16" fmla="*/ 0 w 4307"/>
                  <a:gd name="T17" fmla="*/ 113 h 3552"/>
                  <a:gd name="T18" fmla="*/ 0 w 4307"/>
                  <a:gd name="T19" fmla="*/ 113 h 3552"/>
                  <a:gd name="T20" fmla="*/ 32 w 4307"/>
                  <a:gd name="T21" fmla="*/ 34 h 3552"/>
                  <a:gd name="T22" fmla="*/ 32 w 4307"/>
                  <a:gd name="T23" fmla="*/ 34 h 3552"/>
                  <a:gd name="T24" fmla="*/ 112 w 4307"/>
                  <a:gd name="T25" fmla="*/ 0 h 3552"/>
                  <a:gd name="T26" fmla="*/ 2153 w 4307"/>
                  <a:gd name="T27" fmla="*/ 0 h 3552"/>
                  <a:gd name="T28" fmla="*/ 4193 w 4307"/>
                  <a:gd name="T29" fmla="*/ 0 h 3552"/>
                  <a:gd name="T30" fmla="*/ 4193 w 4307"/>
                  <a:gd name="T31" fmla="*/ 0 h 3552"/>
                  <a:gd name="T32" fmla="*/ 4273 w 4307"/>
                  <a:gd name="T33" fmla="*/ 34 h 3552"/>
                  <a:gd name="T34" fmla="*/ 4273 w 4307"/>
                  <a:gd name="T35" fmla="*/ 34 h 3552"/>
                  <a:gd name="T36" fmla="*/ 4306 w 4307"/>
                  <a:gd name="T37" fmla="*/ 113 h 3552"/>
                  <a:gd name="T38" fmla="*/ 4306 w 4307"/>
                  <a:gd name="T39" fmla="*/ 1775 h 3552"/>
                  <a:gd name="T40" fmla="*/ 4306 w 4307"/>
                  <a:gd name="T41" fmla="*/ 3438 h 3552"/>
                  <a:gd name="T42" fmla="*/ 4306 w 4307"/>
                  <a:gd name="T43" fmla="*/ 3438 h 3552"/>
                  <a:gd name="T44" fmla="*/ 4273 w 4307"/>
                  <a:gd name="T45" fmla="*/ 3518 h 3552"/>
                  <a:gd name="T46" fmla="*/ 4273 w 4307"/>
                  <a:gd name="T47" fmla="*/ 3518 h 3552"/>
                  <a:gd name="T48" fmla="*/ 4193 w 4307"/>
                  <a:gd name="T49" fmla="*/ 3551 h 3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07" h="3552">
                    <a:moveTo>
                      <a:pt x="4193" y="3551"/>
                    </a:moveTo>
                    <a:lnTo>
                      <a:pt x="2153" y="3551"/>
                    </a:lnTo>
                    <a:lnTo>
                      <a:pt x="112" y="3551"/>
                    </a:lnTo>
                    <a:lnTo>
                      <a:pt x="112" y="3551"/>
                    </a:lnTo>
                    <a:cubicBezTo>
                      <a:pt x="81" y="3551"/>
                      <a:pt x="53" y="3538"/>
                      <a:pt x="32" y="3518"/>
                    </a:cubicBezTo>
                    <a:lnTo>
                      <a:pt x="32" y="3518"/>
                    </a:lnTo>
                    <a:cubicBezTo>
                      <a:pt x="13" y="3497"/>
                      <a:pt x="0" y="3469"/>
                      <a:pt x="0" y="3438"/>
                    </a:cubicBezTo>
                    <a:lnTo>
                      <a:pt x="0" y="1775"/>
                    </a:lnTo>
                    <a:lnTo>
                      <a:pt x="0" y="113"/>
                    </a:lnTo>
                    <a:lnTo>
                      <a:pt x="0" y="113"/>
                    </a:lnTo>
                    <a:cubicBezTo>
                      <a:pt x="0" y="82"/>
                      <a:pt x="13" y="53"/>
                      <a:pt x="32" y="34"/>
                    </a:cubicBezTo>
                    <a:lnTo>
                      <a:pt x="32" y="34"/>
                    </a:lnTo>
                    <a:cubicBezTo>
                      <a:pt x="53" y="13"/>
                      <a:pt x="81" y="0"/>
                      <a:pt x="112" y="0"/>
                    </a:cubicBezTo>
                    <a:lnTo>
                      <a:pt x="2153" y="0"/>
                    </a:lnTo>
                    <a:lnTo>
                      <a:pt x="4193" y="0"/>
                    </a:lnTo>
                    <a:lnTo>
                      <a:pt x="4193" y="0"/>
                    </a:lnTo>
                    <a:cubicBezTo>
                      <a:pt x="4224" y="0"/>
                      <a:pt x="4252" y="13"/>
                      <a:pt x="4273" y="34"/>
                    </a:cubicBezTo>
                    <a:lnTo>
                      <a:pt x="4273" y="34"/>
                    </a:lnTo>
                    <a:cubicBezTo>
                      <a:pt x="4293" y="53"/>
                      <a:pt x="4306" y="82"/>
                      <a:pt x="4306" y="113"/>
                    </a:cubicBezTo>
                    <a:lnTo>
                      <a:pt x="4306" y="1775"/>
                    </a:lnTo>
                    <a:lnTo>
                      <a:pt x="4306" y="3438"/>
                    </a:lnTo>
                    <a:lnTo>
                      <a:pt x="4306" y="3438"/>
                    </a:lnTo>
                    <a:cubicBezTo>
                      <a:pt x="4306" y="3469"/>
                      <a:pt x="4293" y="3497"/>
                      <a:pt x="4273" y="3518"/>
                    </a:cubicBezTo>
                    <a:lnTo>
                      <a:pt x="4273" y="3518"/>
                    </a:lnTo>
                    <a:cubicBezTo>
                      <a:pt x="4252" y="3538"/>
                      <a:pt x="4224" y="3551"/>
                      <a:pt x="4193" y="35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15">
                <a:extLst>
                  <a:ext uri="{FF2B5EF4-FFF2-40B4-BE49-F238E27FC236}">
                    <a16:creationId xmlns:a16="http://schemas.microsoft.com/office/drawing/2014/main" id="{57069C38-28E1-4DD7-A821-5A47CF5A5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9218" y="6136930"/>
                <a:ext cx="3844398" cy="3174274"/>
              </a:xfrm>
              <a:custGeom>
                <a:avLst/>
                <a:gdLst>
                  <a:gd name="T0" fmla="*/ 122 w 4326"/>
                  <a:gd name="T1" fmla="*/ 19 h 3570"/>
                  <a:gd name="T2" fmla="*/ 122 w 4326"/>
                  <a:gd name="T3" fmla="*/ 19 h 3570"/>
                  <a:gd name="T4" fmla="*/ 49 w 4326"/>
                  <a:gd name="T5" fmla="*/ 50 h 3570"/>
                  <a:gd name="T6" fmla="*/ 49 w 4326"/>
                  <a:gd name="T7" fmla="*/ 50 h 3570"/>
                  <a:gd name="T8" fmla="*/ 19 w 4326"/>
                  <a:gd name="T9" fmla="*/ 122 h 3570"/>
                  <a:gd name="T10" fmla="*/ 19 w 4326"/>
                  <a:gd name="T11" fmla="*/ 3447 h 3570"/>
                  <a:gd name="T12" fmla="*/ 19 w 4326"/>
                  <a:gd name="T13" fmla="*/ 3447 h 3570"/>
                  <a:gd name="T14" fmla="*/ 49 w 4326"/>
                  <a:gd name="T15" fmla="*/ 3520 h 3570"/>
                  <a:gd name="T16" fmla="*/ 49 w 4326"/>
                  <a:gd name="T17" fmla="*/ 3520 h 3570"/>
                  <a:gd name="T18" fmla="*/ 122 w 4326"/>
                  <a:gd name="T19" fmla="*/ 3550 h 3570"/>
                  <a:gd name="T20" fmla="*/ 4203 w 4326"/>
                  <a:gd name="T21" fmla="*/ 3550 h 3570"/>
                  <a:gd name="T22" fmla="*/ 4203 w 4326"/>
                  <a:gd name="T23" fmla="*/ 3550 h 3570"/>
                  <a:gd name="T24" fmla="*/ 4276 w 4326"/>
                  <a:gd name="T25" fmla="*/ 3520 h 3570"/>
                  <a:gd name="T26" fmla="*/ 4276 w 4326"/>
                  <a:gd name="T27" fmla="*/ 3520 h 3570"/>
                  <a:gd name="T28" fmla="*/ 4306 w 4326"/>
                  <a:gd name="T29" fmla="*/ 3447 h 3570"/>
                  <a:gd name="T30" fmla="*/ 4306 w 4326"/>
                  <a:gd name="T31" fmla="*/ 122 h 3570"/>
                  <a:gd name="T32" fmla="*/ 4306 w 4326"/>
                  <a:gd name="T33" fmla="*/ 122 h 3570"/>
                  <a:gd name="T34" fmla="*/ 4276 w 4326"/>
                  <a:gd name="T35" fmla="*/ 50 h 3570"/>
                  <a:gd name="T36" fmla="*/ 4276 w 4326"/>
                  <a:gd name="T37" fmla="*/ 50 h 3570"/>
                  <a:gd name="T38" fmla="*/ 4203 w 4326"/>
                  <a:gd name="T39" fmla="*/ 19 h 3570"/>
                  <a:gd name="T40" fmla="*/ 122 w 4326"/>
                  <a:gd name="T41" fmla="*/ 19 h 3570"/>
                  <a:gd name="T42" fmla="*/ 4203 w 4326"/>
                  <a:gd name="T43" fmla="*/ 3569 h 3570"/>
                  <a:gd name="T44" fmla="*/ 122 w 4326"/>
                  <a:gd name="T45" fmla="*/ 3569 h 3570"/>
                  <a:gd name="T46" fmla="*/ 122 w 4326"/>
                  <a:gd name="T47" fmla="*/ 3569 h 3570"/>
                  <a:gd name="T48" fmla="*/ 36 w 4326"/>
                  <a:gd name="T49" fmla="*/ 3533 h 3570"/>
                  <a:gd name="T50" fmla="*/ 36 w 4326"/>
                  <a:gd name="T51" fmla="*/ 3533 h 3570"/>
                  <a:gd name="T52" fmla="*/ 0 w 4326"/>
                  <a:gd name="T53" fmla="*/ 3447 h 3570"/>
                  <a:gd name="T54" fmla="*/ 0 w 4326"/>
                  <a:gd name="T55" fmla="*/ 122 h 3570"/>
                  <a:gd name="T56" fmla="*/ 0 w 4326"/>
                  <a:gd name="T57" fmla="*/ 122 h 3570"/>
                  <a:gd name="T58" fmla="*/ 36 w 4326"/>
                  <a:gd name="T59" fmla="*/ 36 h 3570"/>
                  <a:gd name="T60" fmla="*/ 36 w 4326"/>
                  <a:gd name="T61" fmla="*/ 36 h 3570"/>
                  <a:gd name="T62" fmla="*/ 122 w 4326"/>
                  <a:gd name="T63" fmla="*/ 0 h 3570"/>
                  <a:gd name="T64" fmla="*/ 4203 w 4326"/>
                  <a:gd name="T65" fmla="*/ 0 h 3570"/>
                  <a:gd name="T66" fmla="*/ 4203 w 4326"/>
                  <a:gd name="T67" fmla="*/ 0 h 3570"/>
                  <a:gd name="T68" fmla="*/ 4290 w 4326"/>
                  <a:gd name="T69" fmla="*/ 36 h 3570"/>
                  <a:gd name="T70" fmla="*/ 4290 w 4326"/>
                  <a:gd name="T71" fmla="*/ 36 h 3570"/>
                  <a:gd name="T72" fmla="*/ 4325 w 4326"/>
                  <a:gd name="T73" fmla="*/ 122 h 3570"/>
                  <a:gd name="T74" fmla="*/ 4325 w 4326"/>
                  <a:gd name="T75" fmla="*/ 3447 h 3570"/>
                  <a:gd name="T76" fmla="*/ 4325 w 4326"/>
                  <a:gd name="T77" fmla="*/ 3447 h 3570"/>
                  <a:gd name="T78" fmla="*/ 4290 w 4326"/>
                  <a:gd name="T79" fmla="*/ 3533 h 3570"/>
                  <a:gd name="T80" fmla="*/ 4290 w 4326"/>
                  <a:gd name="T81" fmla="*/ 3533 h 3570"/>
                  <a:gd name="T82" fmla="*/ 4203 w 4326"/>
                  <a:gd name="T83" fmla="*/ 3569 h 3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26" h="3570">
                    <a:moveTo>
                      <a:pt x="122" y="19"/>
                    </a:moveTo>
                    <a:lnTo>
                      <a:pt x="122" y="19"/>
                    </a:lnTo>
                    <a:cubicBezTo>
                      <a:pt x="95" y="19"/>
                      <a:pt x="69" y="30"/>
                      <a:pt x="49" y="50"/>
                    </a:cubicBezTo>
                    <a:lnTo>
                      <a:pt x="49" y="50"/>
                    </a:lnTo>
                    <a:cubicBezTo>
                      <a:pt x="30" y="68"/>
                      <a:pt x="19" y="94"/>
                      <a:pt x="19" y="122"/>
                    </a:cubicBezTo>
                    <a:lnTo>
                      <a:pt x="19" y="3447"/>
                    </a:lnTo>
                    <a:lnTo>
                      <a:pt x="19" y="3447"/>
                    </a:lnTo>
                    <a:cubicBezTo>
                      <a:pt x="19" y="3474"/>
                      <a:pt x="30" y="3500"/>
                      <a:pt x="49" y="3520"/>
                    </a:cubicBezTo>
                    <a:lnTo>
                      <a:pt x="49" y="3520"/>
                    </a:lnTo>
                    <a:cubicBezTo>
                      <a:pt x="69" y="3540"/>
                      <a:pt x="95" y="3550"/>
                      <a:pt x="122" y="3550"/>
                    </a:cubicBezTo>
                    <a:lnTo>
                      <a:pt x="4203" y="3550"/>
                    </a:lnTo>
                    <a:lnTo>
                      <a:pt x="4203" y="3550"/>
                    </a:lnTo>
                    <a:cubicBezTo>
                      <a:pt x="4231" y="3550"/>
                      <a:pt x="4256" y="3540"/>
                      <a:pt x="4276" y="3520"/>
                    </a:cubicBezTo>
                    <a:lnTo>
                      <a:pt x="4276" y="3520"/>
                    </a:lnTo>
                    <a:cubicBezTo>
                      <a:pt x="4295" y="3500"/>
                      <a:pt x="4306" y="3474"/>
                      <a:pt x="4306" y="3447"/>
                    </a:cubicBezTo>
                    <a:lnTo>
                      <a:pt x="4306" y="122"/>
                    </a:lnTo>
                    <a:lnTo>
                      <a:pt x="4306" y="122"/>
                    </a:lnTo>
                    <a:cubicBezTo>
                      <a:pt x="4306" y="94"/>
                      <a:pt x="4295" y="68"/>
                      <a:pt x="4276" y="50"/>
                    </a:cubicBezTo>
                    <a:lnTo>
                      <a:pt x="4276" y="50"/>
                    </a:lnTo>
                    <a:cubicBezTo>
                      <a:pt x="4256" y="30"/>
                      <a:pt x="4231" y="19"/>
                      <a:pt x="4203" y="19"/>
                    </a:cubicBezTo>
                    <a:lnTo>
                      <a:pt x="122" y="19"/>
                    </a:lnTo>
                    <a:close/>
                    <a:moveTo>
                      <a:pt x="4203" y="3569"/>
                    </a:moveTo>
                    <a:lnTo>
                      <a:pt x="122" y="3569"/>
                    </a:lnTo>
                    <a:lnTo>
                      <a:pt x="122" y="3569"/>
                    </a:lnTo>
                    <a:cubicBezTo>
                      <a:pt x="89" y="3569"/>
                      <a:pt x="59" y="3557"/>
                      <a:pt x="36" y="3533"/>
                    </a:cubicBezTo>
                    <a:lnTo>
                      <a:pt x="36" y="3533"/>
                    </a:lnTo>
                    <a:cubicBezTo>
                      <a:pt x="12" y="3510"/>
                      <a:pt x="0" y="3479"/>
                      <a:pt x="0" y="3447"/>
                    </a:cubicBez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89"/>
                      <a:pt x="12" y="58"/>
                      <a:pt x="36" y="36"/>
                    </a:cubicBezTo>
                    <a:lnTo>
                      <a:pt x="36" y="36"/>
                    </a:lnTo>
                    <a:cubicBezTo>
                      <a:pt x="59" y="13"/>
                      <a:pt x="89" y="0"/>
                      <a:pt x="122" y="0"/>
                    </a:cubicBezTo>
                    <a:lnTo>
                      <a:pt x="4203" y="0"/>
                    </a:lnTo>
                    <a:lnTo>
                      <a:pt x="4203" y="0"/>
                    </a:lnTo>
                    <a:cubicBezTo>
                      <a:pt x="4235" y="0"/>
                      <a:pt x="4266" y="13"/>
                      <a:pt x="4290" y="36"/>
                    </a:cubicBezTo>
                    <a:lnTo>
                      <a:pt x="4290" y="36"/>
                    </a:lnTo>
                    <a:cubicBezTo>
                      <a:pt x="4313" y="58"/>
                      <a:pt x="4325" y="89"/>
                      <a:pt x="4325" y="122"/>
                    </a:cubicBezTo>
                    <a:lnTo>
                      <a:pt x="4325" y="3447"/>
                    </a:lnTo>
                    <a:lnTo>
                      <a:pt x="4325" y="3447"/>
                    </a:lnTo>
                    <a:cubicBezTo>
                      <a:pt x="4325" y="3479"/>
                      <a:pt x="4313" y="3510"/>
                      <a:pt x="4290" y="3533"/>
                    </a:cubicBezTo>
                    <a:lnTo>
                      <a:pt x="4290" y="3533"/>
                    </a:lnTo>
                    <a:cubicBezTo>
                      <a:pt x="4266" y="3557"/>
                      <a:pt x="4235" y="3569"/>
                      <a:pt x="4203" y="35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16">
                <a:extLst>
                  <a:ext uri="{FF2B5EF4-FFF2-40B4-BE49-F238E27FC236}">
                    <a16:creationId xmlns:a16="http://schemas.microsoft.com/office/drawing/2014/main" id="{DA8A74F8-7A49-4DA3-B5EB-58819AF9ED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8946" y="6238821"/>
                <a:ext cx="3621024" cy="2966576"/>
              </a:xfrm>
              <a:custGeom>
                <a:avLst/>
                <a:gdLst>
                  <a:gd name="T0" fmla="*/ 4075 w 4076"/>
                  <a:gd name="T1" fmla="*/ 3339 h 3340"/>
                  <a:gd name="T2" fmla="*/ 0 w 4076"/>
                  <a:gd name="T3" fmla="*/ 3339 h 3340"/>
                  <a:gd name="T4" fmla="*/ 0 w 4076"/>
                  <a:gd name="T5" fmla="*/ 0 h 3340"/>
                  <a:gd name="T6" fmla="*/ 4075 w 4076"/>
                  <a:gd name="T7" fmla="*/ 0 h 3340"/>
                  <a:gd name="T8" fmla="*/ 4075 w 4076"/>
                  <a:gd name="T9" fmla="*/ 3339 h 3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76" h="3340">
                    <a:moveTo>
                      <a:pt x="4075" y="3339"/>
                    </a:moveTo>
                    <a:lnTo>
                      <a:pt x="0" y="3339"/>
                    </a:lnTo>
                    <a:lnTo>
                      <a:pt x="0" y="0"/>
                    </a:lnTo>
                    <a:lnTo>
                      <a:pt x="4075" y="0"/>
                    </a:lnTo>
                    <a:lnTo>
                      <a:pt x="4075" y="33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17">
                <a:extLst>
                  <a:ext uri="{FF2B5EF4-FFF2-40B4-BE49-F238E27FC236}">
                    <a16:creationId xmlns:a16="http://schemas.microsoft.com/office/drawing/2014/main" id="{5DE71B23-0EB6-4640-8F2F-8B8A24A19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1108" y="6230983"/>
                <a:ext cx="3640617" cy="2986169"/>
              </a:xfrm>
              <a:custGeom>
                <a:avLst/>
                <a:gdLst>
                  <a:gd name="T0" fmla="*/ 20 w 4096"/>
                  <a:gd name="T1" fmla="*/ 3339 h 3360"/>
                  <a:gd name="T2" fmla="*/ 4076 w 4096"/>
                  <a:gd name="T3" fmla="*/ 3339 h 3360"/>
                  <a:gd name="T4" fmla="*/ 4076 w 4096"/>
                  <a:gd name="T5" fmla="*/ 20 h 3360"/>
                  <a:gd name="T6" fmla="*/ 20 w 4096"/>
                  <a:gd name="T7" fmla="*/ 20 h 3360"/>
                  <a:gd name="T8" fmla="*/ 20 w 4096"/>
                  <a:gd name="T9" fmla="*/ 3339 h 3360"/>
                  <a:gd name="T10" fmla="*/ 4085 w 4096"/>
                  <a:gd name="T11" fmla="*/ 3359 h 3360"/>
                  <a:gd name="T12" fmla="*/ 10 w 4096"/>
                  <a:gd name="T13" fmla="*/ 3359 h 3360"/>
                  <a:gd name="T14" fmla="*/ 10 w 4096"/>
                  <a:gd name="T15" fmla="*/ 3359 h 3360"/>
                  <a:gd name="T16" fmla="*/ 0 w 4096"/>
                  <a:gd name="T17" fmla="*/ 3349 h 3360"/>
                  <a:gd name="T18" fmla="*/ 0 w 4096"/>
                  <a:gd name="T19" fmla="*/ 10 h 3360"/>
                  <a:gd name="T20" fmla="*/ 0 w 4096"/>
                  <a:gd name="T21" fmla="*/ 10 h 3360"/>
                  <a:gd name="T22" fmla="*/ 10 w 4096"/>
                  <a:gd name="T23" fmla="*/ 0 h 3360"/>
                  <a:gd name="T24" fmla="*/ 4085 w 4096"/>
                  <a:gd name="T25" fmla="*/ 0 h 3360"/>
                  <a:gd name="T26" fmla="*/ 4085 w 4096"/>
                  <a:gd name="T27" fmla="*/ 0 h 3360"/>
                  <a:gd name="T28" fmla="*/ 4095 w 4096"/>
                  <a:gd name="T29" fmla="*/ 10 h 3360"/>
                  <a:gd name="T30" fmla="*/ 4095 w 4096"/>
                  <a:gd name="T31" fmla="*/ 3349 h 3360"/>
                  <a:gd name="T32" fmla="*/ 4095 w 4096"/>
                  <a:gd name="T33" fmla="*/ 3349 h 3360"/>
                  <a:gd name="T34" fmla="*/ 4085 w 4096"/>
                  <a:gd name="T35" fmla="*/ 3359 h 3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96" h="3360">
                    <a:moveTo>
                      <a:pt x="20" y="3339"/>
                    </a:moveTo>
                    <a:lnTo>
                      <a:pt x="4076" y="3339"/>
                    </a:lnTo>
                    <a:lnTo>
                      <a:pt x="4076" y="20"/>
                    </a:lnTo>
                    <a:lnTo>
                      <a:pt x="20" y="20"/>
                    </a:lnTo>
                    <a:lnTo>
                      <a:pt x="20" y="3339"/>
                    </a:lnTo>
                    <a:close/>
                    <a:moveTo>
                      <a:pt x="4085" y="3359"/>
                    </a:moveTo>
                    <a:lnTo>
                      <a:pt x="10" y="3359"/>
                    </a:lnTo>
                    <a:lnTo>
                      <a:pt x="10" y="3359"/>
                    </a:lnTo>
                    <a:cubicBezTo>
                      <a:pt x="4" y="3359"/>
                      <a:pt x="0" y="3355"/>
                      <a:pt x="0" y="334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085" y="0"/>
                    </a:lnTo>
                    <a:lnTo>
                      <a:pt x="4085" y="0"/>
                    </a:lnTo>
                    <a:cubicBezTo>
                      <a:pt x="4090" y="0"/>
                      <a:pt x="4095" y="5"/>
                      <a:pt x="4095" y="10"/>
                    </a:cubicBezTo>
                    <a:lnTo>
                      <a:pt x="4095" y="3349"/>
                    </a:lnTo>
                    <a:lnTo>
                      <a:pt x="4095" y="3349"/>
                    </a:lnTo>
                    <a:cubicBezTo>
                      <a:pt x="4095" y="3355"/>
                      <a:pt x="4090" y="3359"/>
                      <a:pt x="4085" y="3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18">
                <a:extLst>
                  <a:ext uri="{FF2B5EF4-FFF2-40B4-BE49-F238E27FC236}">
                    <a16:creationId xmlns:a16="http://schemas.microsoft.com/office/drawing/2014/main" id="{C51C3DFB-7CC4-43E6-8BA2-7AEE2D218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7359614"/>
                <a:ext cx="1065929" cy="627017"/>
              </a:xfrm>
              <a:custGeom>
                <a:avLst/>
                <a:gdLst>
                  <a:gd name="T0" fmla="*/ 19 w 1199"/>
                  <a:gd name="T1" fmla="*/ 684 h 704"/>
                  <a:gd name="T2" fmla="*/ 1179 w 1199"/>
                  <a:gd name="T3" fmla="*/ 684 h 704"/>
                  <a:gd name="T4" fmla="*/ 1179 w 1199"/>
                  <a:gd name="T5" fmla="*/ 103 h 704"/>
                  <a:gd name="T6" fmla="*/ 1179 w 1199"/>
                  <a:gd name="T7" fmla="*/ 103 h 704"/>
                  <a:gd name="T8" fmla="*/ 1155 w 1199"/>
                  <a:gd name="T9" fmla="*/ 44 h 704"/>
                  <a:gd name="T10" fmla="*/ 1155 w 1199"/>
                  <a:gd name="T11" fmla="*/ 44 h 704"/>
                  <a:gd name="T12" fmla="*/ 1095 w 1199"/>
                  <a:gd name="T13" fmla="*/ 19 h 704"/>
                  <a:gd name="T14" fmla="*/ 103 w 1199"/>
                  <a:gd name="T15" fmla="*/ 19 h 704"/>
                  <a:gd name="T16" fmla="*/ 103 w 1199"/>
                  <a:gd name="T17" fmla="*/ 19 h 704"/>
                  <a:gd name="T18" fmla="*/ 44 w 1199"/>
                  <a:gd name="T19" fmla="*/ 44 h 704"/>
                  <a:gd name="T20" fmla="*/ 44 w 1199"/>
                  <a:gd name="T21" fmla="*/ 44 h 704"/>
                  <a:gd name="T22" fmla="*/ 19 w 1199"/>
                  <a:gd name="T23" fmla="*/ 103 h 704"/>
                  <a:gd name="T24" fmla="*/ 19 w 1199"/>
                  <a:gd name="T25" fmla="*/ 684 h 704"/>
                  <a:gd name="T26" fmla="*/ 1189 w 1199"/>
                  <a:gd name="T27" fmla="*/ 703 h 704"/>
                  <a:gd name="T28" fmla="*/ 10 w 1199"/>
                  <a:gd name="T29" fmla="*/ 703 h 704"/>
                  <a:gd name="T30" fmla="*/ 10 w 1199"/>
                  <a:gd name="T31" fmla="*/ 703 h 704"/>
                  <a:gd name="T32" fmla="*/ 0 w 1199"/>
                  <a:gd name="T33" fmla="*/ 693 h 704"/>
                  <a:gd name="T34" fmla="*/ 0 w 1199"/>
                  <a:gd name="T35" fmla="*/ 103 h 704"/>
                  <a:gd name="T36" fmla="*/ 0 w 1199"/>
                  <a:gd name="T37" fmla="*/ 103 h 704"/>
                  <a:gd name="T38" fmla="*/ 30 w 1199"/>
                  <a:gd name="T39" fmla="*/ 30 h 704"/>
                  <a:gd name="T40" fmla="*/ 30 w 1199"/>
                  <a:gd name="T41" fmla="*/ 30 h 704"/>
                  <a:gd name="T42" fmla="*/ 103 w 1199"/>
                  <a:gd name="T43" fmla="*/ 0 h 704"/>
                  <a:gd name="T44" fmla="*/ 1095 w 1199"/>
                  <a:gd name="T45" fmla="*/ 0 h 704"/>
                  <a:gd name="T46" fmla="*/ 1095 w 1199"/>
                  <a:gd name="T47" fmla="*/ 0 h 704"/>
                  <a:gd name="T48" fmla="*/ 1168 w 1199"/>
                  <a:gd name="T49" fmla="*/ 30 h 704"/>
                  <a:gd name="T50" fmla="*/ 1168 w 1199"/>
                  <a:gd name="T51" fmla="*/ 30 h 704"/>
                  <a:gd name="T52" fmla="*/ 1198 w 1199"/>
                  <a:gd name="T53" fmla="*/ 103 h 704"/>
                  <a:gd name="T54" fmla="*/ 1198 w 1199"/>
                  <a:gd name="T55" fmla="*/ 693 h 704"/>
                  <a:gd name="T56" fmla="*/ 1198 w 1199"/>
                  <a:gd name="T57" fmla="*/ 693 h 704"/>
                  <a:gd name="T58" fmla="*/ 1189 w 1199"/>
                  <a:gd name="T59" fmla="*/ 70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4">
                    <a:moveTo>
                      <a:pt x="19" y="684"/>
                    </a:moveTo>
                    <a:lnTo>
                      <a:pt x="1179" y="684"/>
                    </a:lnTo>
                    <a:lnTo>
                      <a:pt x="1179" y="103"/>
                    </a:lnTo>
                    <a:lnTo>
                      <a:pt x="1179" y="103"/>
                    </a:lnTo>
                    <a:cubicBezTo>
                      <a:pt x="1179" y="80"/>
                      <a:pt x="1170" y="60"/>
                      <a:pt x="1155" y="44"/>
                    </a:cubicBezTo>
                    <a:lnTo>
                      <a:pt x="1155" y="44"/>
                    </a:lnTo>
                    <a:cubicBezTo>
                      <a:pt x="1139" y="28"/>
                      <a:pt x="1118" y="19"/>
                      <a:pt x="1095" y="19"/>
                    </a:cubicBezTo>
                    <a:lnTo>
                      <a:pt x="103" y="19"/>
                    </a:lnTo>
                    <a:lnTo>
                      <a:pt x="103" y="19"/>
                    </a:lnTo>
                    <a:cubicBezTo>
                      <a:pt x="80" y="19"/>
                      <a:pt x="60" y="28"/>
                      <a:pt x="44" y="44"/>
                    </a:cubicBezTo>
                    <a:lnTo>
                      <a:pt x="44" y="44"/>
                    </a:lnTo>
                    <a:cubicBezTo>
                      <a:pt x="28" y="60"/>
                      <a:pt x="19" y="80"/>
                      <a:pt x="19" y="103"/>
                    </a:cubicBezTo>
                    <a:lnTo>
                      <a:pt x="19" y="684"/>
                    </a:lnTo>
                    <a:close/>
                    <a:moveTo>
                      <a:pt x="1189" y="703"/>
                    </a:moveTo>
                    <a:lnTo>
                      <a:pt x="10" y="703"/>
                    </a:lnTo>
                    <a:lnTo>
                      <a:pt x="10" y="703"/>
                    </a:lnTo>
                    <a:cubicBezTo>
                      <a:pt x="5" y="703"/>
                      <a:pt x="0" y="698"/>
                      <a:pt x="0" y="693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3" y="0"/>
                      <a:pt x="1149" y="11"/>
                      <a:pt x="1168" y="30"/>
                    </a:cubicBezTo>
                    <a:lnTo>
                      <a:pt x="1168" y="30"/>
                    </a:lnTo>
                    <a:cubicBezTo>
                      <a:pt x="1187" y="49"/>
                      <a:pt x="1198" y="75"/>
                      <a:pt x="1198" y="103"/>
                    </a:cubicBezTo>
                    <a:lnTo>
                      <a:pt x="1198" y="693"/>
                    </a:lnTo>
                    <a:lnTo>
                      <a:pt x="1198" y="693"/>
                    </a:lnTo>
                    <a:cubicBezTo>
                      <a:pt x="1198" y="698"/>
                      <a:pt x="1194" y="703"/>
                      <a:pt x="1189" y="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19">
                <a:extLst>
                  <a:ext uri="{FF2B5EF4-FFF2-40B4-BE49-F238E27FC236}">
                    <a16:creationId xmlns:a16="http://schemas.microsoft.com/office/drawing/2014/main" id="{4BCFBF33-A3F3-4D53-8FB9-35224259D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7967038"/>
                <a:ext cx="1065929" cy="125403"/>
              </a:xfrm>
              <a:custGeom>
                <a:avLst/>
                <a:gdLst>
                  <a:gd name="T0" fmla="*/ 19 w 1199"/>
                  <a:gd name="T1" fmla="*/ 118 h 139"/>
                  <a:gd name="T2" fmla="*/ 1179 w 1199"/>
                  <a:gd name="T3" fmla="*/ 118 h 139"/>
                  <a:gd name="T4" fmla="*/ 1179 w 1199"/>
                  <a:gd name="T5" fmla="*/ 19 h 139"/>
                  <a:gd name="T6" fmla="*/ 19 w 1199"/>
                  <a:gd name="T7" fmla="*/ 19 h 139"/>
                  <a:gd name="T8" fmla="*/ 19 w 1199"/>
                  <a:gd name="T9" fmla="*/ 118 h 139"/>
                  <a:gd name="T10" fmla="*/ 1189 w 1199"/>
                  <a:gd name="T11" fmla="*/ 138 h 139"/>
                  <a:gd name="T12" fmla="*/ 10 w 1199"/>
                  <a:gd name="T13" fmla="*/ 138 h 139"/>
                  <a:gd name="T14" fmla="*/ 10 w 1199"/>
                  <a:gd name="T15" fmla="*/ 138 h 139"/>
                  <a:gd name="T16" fmla="*/ 0 w 1199"/>
                  <a:gd name="T17" fmla="*/ 128 h 139"/>
                  <a:gd name="T18" fmla="*/ 0 w 1199"/>
                  <a:gd name="T19" fmla="*/ 9 h 139"/>
                  <a:gd name="T20" fmla="*/ 0 w 1199"/>
                  <a:gd name="T21" fmla="*/ 9 h 139"/>
                  <a:gd name="T22" fmla="*/ 10 w 1199"/>
                  <a:gd name="T23" fmla="*/ 0 h 139"/>
                  <a:gd name="T24" fmla="*/ 1189 w 1199"/>
                  <a:gd name="T25" fmla="*/ 0 h 139"/>
                  <a:gd name="T26" fmla="*/ 1189 w 1199"/>
                  <a:gd name="T27" fmla="*/ 0 h 139"/>
                  <a:gd name="T28" fmla="*/ 1198 w 1199"/>
                  <a:gd name="T29" fmla="*/ 9 h 139"/>
                  <a:gd name="T30" fmla="*/ 1198 w 1199"/>
                  <a:gd name="T31" fmla="*/ 128 h 139"/>
                  <a:gd name="T32" fmla="*/ 1198 w 1199"/>
                  <a:gd name="T33" fmla="*/ 128 h 139"/>
                  <a:gd name="T34" fmla="*/ 1189 w 1199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39">
                    <a:moveTo>
                      <a:pt x="19" y="118"/>
                    </a:moveTo>
                    <a:lnTo>
                      <a:pt x="1179" y="118"/>
                    </a:lnTo>
                    <a:lnTo>
                      <a:pt x="1179" y="19"/>
                    </a:lnTo>
                    <a:lnTo>
                      <a:pt x="19" y="19"/>
                    </a:lnTo>
                    <a:lnTo>
                      <a:pt x="19" y="118"/>
                    </a:lnTo>
                    <a:close/>
                    <a:moveTo>
                      <a:pt x="1189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5" y="138"/>
                      <a:pt x="0" y="134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189" y="0"/>
                    </a:lnTo>
                    <a:lnTo>
                      <a:pt x="1189" y="0"/>
                    </a:lnTo>
                    <a:cubicBezTo>
                      <a:pt x="1194" y="0"/>
                      <a:pt x="1198" y="4"/>
                      <a:pt x="1198" y="9"/>
                    </a:cubicBezTo>
                    <a:lnTo>
                      <a:pt x="1198" y="128"/>
                    </a:lnTo>
                    <a:lnTo>
                      <a:pt x="1198" y="128"/>
                    </a:lnTo>
                    <a:cubicBezTo>
                      <a:pt x="1198" y="134"/>
                      <a:pt x="1194" y="138"/>
                      <a:pt x="1189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20">
                <a:extLst>
                  <a:ext uri="{FF2B5EF4-FFF2-40B4-BE49-F238E27FC236}">
                    <a16:creationId xmlns:a16="http://schemas.microsoft.com/office/drawing/2014/main" id="{5167BDCD-4C8F-4B1D-A33D-BA75CFA74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1883" y="7974876"/>
                <a:ext cx="1050254" cy="105808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21">
                <a:extLst>
                  <a:ext uri="{FF2B5EF4-FFF2-40B4-BE49-F238E27FC236}">
                    <a16:creationId xmlns:a16="http://schemas.microsoft.com/office/drawing/2014/main" id="{EF3AB6B7-C6CE-4AA3-96ED-7E4EA709B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8761" y="7649609"/>
                <a:ext cx="148917" cy="227294"/>
              </a:xfrm>
              <a:custGeom>
                <a:avLst/>
                <a:gdLst>
                  <a:gd name="T0" fmla="*/ 167 w 168"/>
                  <a:gd name="T1" fmla="*/ 127 h 255"/>
                  <a:gd name="T2" fmla="*/ 167 w 168"/>
                  <a:gd name="T3" fmla="*/ 127 h 255"/>
                  <a:gd name="T4" fmla="*/ 84 w 168"/>
                  <a:gd name="T5" fmla="*/ 254 h 255"/>
                  <a:gd name="T6" fmla="*/ 84 w 168"/>
                  <a:gd name="T7" fmla="*/ 254 h 255"/>
                  <a:gd name="T8" fmla="*/ 0 w 168"/>
                  <a:gd name="T9" fmla="*/ 127 h 255"/>
                  <a:gd name="T10" fmla="*/ 0 w 168"/>
                  <a:gd name="T11" fmla="*/ 127 h 255"/>
                  <a:gd name="T12" fmla="*/ 84 w 168"/>
                  <a:gd name="T13" fmla="*/ 0 h 255"/>
                  <a:gd name="T14" fmla="*/ 84 w 168"/>
                  <a:gd name="T15" fmla="*/ 0 h 255"/>
                  <a:gd name="T16" fmla="*/ 167 w 168"/>
                  <a:gd name="T17" fmla="*/ 127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255">
                    <a:moveTo>
                      <a:pt x="167" y="127"/>
                    </a:moveTo>
                    <a:lnTo>
                      <a:pt x="167" y="127"/>
                    </a:lnTo>
                    <a:cubicBezTo>
                      <a:pt x="167" y="197"/>
                      <a:pt x="129" y="254"/>
                      <a:pt x="84" y="254"/>
                    </a:cubicBezTo>
                    <a:lnTo>
                      <a:pt x="84" y="254"/>
                    </a:lnTo>
                    <a:cubicBezTo>
                      <a:pt x="37" y="254"/>
                      <a:pt x="0" y="197"/>
                      <a:pt x="0" y="127"/>
                    </a:cubicBezTo>
                    <a:lnTo>
                      <a:pt x="0" y="127"/>
                    </a:lnTo>
                    <a:cubicBezTo>
                      <a:pt x="0" y="57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29" y="0"/>
                      <a:pt x="167" y="57"/>
                      <a:pt x="167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22">
                <a:extLst>
                  <a:ext uri="{FF2B5EF4-FFF2-40B4-BE49-F238E27FC236}">
                    <a16:creationId xmlns:a16="http://schemas.microsoft.com/office/drawing/2014/main" id="{FD222AB2-9484-4DE5-A60F-CA9CA6EFA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923" y="7641771"/>
                <a:ext cx="164592" cy="242969"/>
              </a:xfrm>
              <a:custGeom>
                <a:avLst/>
                <a:gdLst>
                  <a:gd name="T0" fmla="*/ 93 w 186"/>
                  <a:gd name="T1" fmla="*/ 20 h 274"/>
                  <a:gd name="T2" fmla="*/ 93 w 186"/>
                  <a:gd name="T3" fmla="*/ 20 h 274"/>
                  <a:gd name="T4" fmla="*/ 19 w 186"/>
                  <a:gd name="T5" fmla="*/ 137 h 274"/>
                  <a:gd name="T6" fmla="*/ 19 w 186"/>
                  <a:gd name="T7" fmla="*/ 137 h 274"/>
                  <a:gd name="T8" fmla="*/ 93 w 186"/>
                  <a:gd name="T9" fmla="*/ 254 h 274"/>
                  <a:gd name="T10" fmla="*/ 93 w 186"/>
                  <a:gd name="T11" fmla="*/ 254 h 274"/>
                  <a:gd name="T12" fmla="*/ 166 w 186"/>
                  <a:gd name="T13" fmla="*/ 137 h 274"/>
                  <a:gd name="T14" fmla="*/ 166 w 186"/>
                  <a:gd name="T15" fmla="*/ 137 h 274"/>
                  <a:gd name="T16" fmla="*/ 93 w 186"/>
                  <a:gd name="T17" fmla="*/ 20 h 274"/>
                  <a:gd name="T18" fmla="*/ 93 w 186"/>
                  <a:gd name="T19" fmla="*/ 273 h 274"/>
                  <a:gd name="T20" fmla="*/ 93 w 186"/>
                  <a:gd name="T21" fmla="*/ 273 h 274"/>
                  <a:gd name="T22" fmla="*/ 0 w 186"/>
                  <a:gd name="T23" fmla="*/ 137 h 274"/>
                  <a:gd name="T24" fmla="*/ 0 w 186"/>
                  <a:gd name="T25" fmla="*/ 137 h 274"/>
                  <a:gd name="T26" fmla="*/ 93 w 186"/>
                  <a:gd name="T27" fmla="*/ 0 h 274"/>
                  <a:gd name="T28" fmla="*/ 93 w 186"/>
                  <a:gd name="T29" fmla="*/ 0 h 274"/>
                  <a:gd name="T30" fmla="*/ 185 w 186"/>
                  <a:gd name="T31" fmla="*/ 137 h 274"/>
                  <a:gd name="T32" fmla="*/ 185 w 186"/>
                  <a:gd name="T33" fmla="*/ 137 h 274"/>
                  <a:gd name="T34" fmla="*/ 93 w 186"/>
                  <a:gd name="T3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6" h="274">
                    <a:moveTo>
                      <a:pt x="93" y="20"/>
                    </a:moveTo>
                    <a:lnTo>
                      <a:pt x="93" y="20"/>
                    </a:lnTo>
                    <a:cubicBezTo>
                      <a:pt x="52" y="20"/>
                      <a:pt x="19" y="73"/>
                      <a:pt x="19" y="137"/>
                    </a:cubicBezTo>
                    <a:lnTo>
                      <a:pt x="19" y="137"/>
                    </a:lnTo>
                    <a:cubicBezTo>
                      <a:pt x="19" y="201"/>
                      <a:pt x="52" y="254"/>
                      <a:pt x="93" y="254"/>
                    </a:cubicBezTo>
                    <a:lnTo>
                      <a:pt x="93" y="254"/>
                    </a:lnTo>
                    <a:cubicBezTo>
                      <a:pt x="133" y="254"/>
                      <a:pt x="166" y="201"/>
                      <a:pt x="166" y="137"/>
                    </a:cubicBezTo>
                    <a:lnTo>
                      <a:pt x="166" y="137"/>
                    </a:lnTo>
                    <a:cubicBezTo>
                      <a:pt x="166" y="73"/>
                      <a:pt x="133" y="20"/>
                      <a:pt x="93" y="20"/>
                    </a:cubicBezTo>
                    <a:close/>
                    <a:moveTo>
                      <a:pt x="93" y="273"/>
                    </a:moveTo>
                    <a:lnTo>
                      <a:pt x="93" y="273"/>
                    </a:lnTo>
                    <a:cubicBezTo>
                      <a:pt x="41" y="273"/>
                      <a:pt x="0" y="212"/>
                      <a:pt x="0" y="137"/>
                    </a:cubicBezTo>
                    <a:lnTo>
                      <a:pt x="0" y="137"/>
                    </a:lnTo>
                    <a:cubicBezTo>
                      <a:pt x="0" y="61"/>
                      <a:pt x="41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5" y="61"/>
                      <a:pt x="185" y="137"/>
                    </a:cubicBezTo>
                    <a:lnTo>
                      <a:pt x="185" y="137"/>
                    </a:lnTo>
                    <a:cubicBezTo>
                      <a:pt x="185" y="212"/>
                      <a:pt x="144" y="273"/>
                      <a:pt x="93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23">
                <a:extLst>
                  <a:ext uri="{FF2B5EF4-FFF2-40B4-BE49-F238E27FC236}">
                    <a16:creationId xmlns:a16="http://schemas.microsoft.com/office/drawing/2014/main" id="{0EF75A82-D571-4C07-AA98-6195539B0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5383" y="7720149"/>
                <a:ext cx="19593" cy="94053"/>
              </a:xfrm>
              <a:custGeom>
                <a:avLst/>
                <a:gdLst>
                  <a:gd name="T0" fmla="*/ 9 w 20"/>
                  <a:gd name="T1" fmla="*/ 104 h 105"/>
                  <a:gd name="T2" fmla="*/ 9 w 20"/>
                  <a:gd name="T3" fmla="*/ 104 h 105"/>
                  <a:gd name="T4" fmla="*/ 0 w 20"/>
                  <a:gd name="T5" fmla="*/ 95 h 105"/>
                  <a:gd name="T6" fmla="*/ 0 w 20"/>
                  <a:gd name="T7" fmla="*/ 10 h 105"/>
                  <a:gd name="T8" fmla="*/ 0 w 20"/>
                  <a:gd name="T9" fmla="*/ 10 h 105"/>
                  <a:gd name="T10" fmla="*/ 9 w 20"/>
                  <a:gd name="T11" fmla="*/ 0 h 105"/>
                  <a:gd name="T12" fmla="*/ 9 w 20"/>
                  <a:gd name="T13" fmla="*/ 0 h 105"/>
                  <a:gd name="T14" fmla="*/ 19 w 20"/>
                  <a:gd name="T15" fmla="*/ 10 h 105"/>
                  <a:gd name="T16" fmla="*/ 19 w 20"/>
                  <a:gd name="T17" fmla="*/ 95 h 105"/>
                  <a:gd name="T18" fmla="*/ 19 w 20"/>
                  <a:gd name="T19" fmla="*/ 95 h 105"/>
                  <a:gd name="T20" fmla="*/ 9 w 20"/>
                  <a:gd name="T21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5">
                    <a:moveTo>
                      <a:pt x="9" y="104"/>
                    </a:moveTo>
                    <a:lnTo>
                      <a:pt x="9" y="104"/>
                    </a:lnTo>
                    <a:cubicBezTo>
                      <a:pt x="4" y="104"/>
                      <a:pt x="0" y="100"/>
                      <a:pt x="0" y="9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95"/>
                    </a:lnTo>
                    <a:lnTo>
                      <a:pt x="19" y="95"/>
                    </a:lnTo>
                    <a:cubicBezTo>
                      <a:pt x="19" y="100"/>
                      <a:pt x="15" y="104"/>
                      <a:pt x="9" y="1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24">
                <a:extLst>
                  <a:ext uri="{FF2B5EF4-FFF2-40B4-BE49-F238E27FC236}">
                    <a16:creationId xmlns:a16="http://schemas.microsoft.com/office/drawing/2014/main" id="{8D8339BF-5D00-487A-9684-1D6C5F2C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7359614"/>
                <a:ext cx="1065929" cy="627017"/>
              </a:xfrm>
              <a:custGeom>
                <a:avLst/>
                <a:gdLst>
                  <a:gd name="T0" fmla="*/ 19 w 1199"/>
                  <a:gd name="T1" fmla="*/ 684 h 704"/>
                  <a:gd name="T2" fmla="*/ 1179 w 1199"/>
                  <a:gd name="T3" fmla="*/ 684 h 704"/>
                  <a:gd name="T4" fmla="*/ 1179 w 1199"/>
                  <a:gd name="T5" fmla="*/ 103 h 704"/>
                  <a:gd name="T6" fmla="*/ 1179 w 1199"/>
                  <a:gd name="T7" fmla="*/ 103 h 704"/>
                  <a:gd name="T8" fmla="*/ 1154 w 1199"/>
                  <a:gd name="T9" fmla="*/ 44 h 704"/>
                  <a:gd name="T10" fmla="*/ 1154 w 1199"/>
                  <a:gd name="T11" fmla="*/ 44 h 704"/>
                  <a:gd name="T12" fmla="*/ 1095 w 1199"/>
                  <a:gd name="T13" fmla="*/ 19 h 704"/>
                  <a:gd name="T14" fmla="*/ 103 w 1199"/>
                  <a:gd name="T15" fmla="*/ 19 h 704"/>
                  <a:gd name="T16" fmla="*/ 103 w 1199"/>
                  <a:gd name="T17" fmla="*/ 19 h 704"/>
                  <a:gd name="T18" fmla="*/ 43 w 1199"/>
                  <a:gd name="T19" fmla="*/ 44 h 704"/>
                  <a:gd name="T20" fmla="*/ 43 w 1199"/>
                  <a:gd name="T21" fmla="*/ 44 h 704"/>
                  <a:gd name="T22" fmla="*/ 19 w 1199"/>
                  <a:gd name="T23" fmla="*/ 103 h 704"/>
                  <a:gd name="T24" fmla="*/ 19 w 1199"/>
                  <a:gd name="T25" fmla="*/ 684 h 704"/>
                  <a:gd name="T26" fmla="*/ 1188 w 1199"/>
                  <a:gd name="T27" fmla="*/ 703 h 704"/>
                  <a:gd name="T28" fmla="*/ 9 w 1199"/>
                  <a:gd name="T29" fmla="*/ 703 h 704"/>
                  <a:gd name="T30" fmla="*/ 9 w 1199"/>
                  <a:gd name="T31" fmla="*/ 703 h 704"/>
                  <a:gd name="T32" fmla="*/ 0 w 1199"/>
                  <a:gd name="T33" fmla="*/ 693 h 704"/>
                  <a:gd name="T34" fmla="*/ 0 w 1199"/>
                  <a:gd name="T35" fmla="*/ 103 h 704"/>
                  <a:gd name="T36" fmla="*/ 0 w 1199"/>
                  <a:gd name="T37" fmla="*/ 103 h 704"/>
                  <a:gd name="T38" fmla="*/ 30 w 1199"/>
                  <a:gd name="T39" fmla="*/ 30 h 704"/>
                  <a:gd name="T40" fmla="*/ 30 w 1199"/>
                  <a:gd name="T41" fmla="*/ 30 h 704"/>
                  <a:gd name="T42" fmla="*/ 103 w 1199"/>
                  <a:gd name="T43" fmla="*/ 0 h 704"/>
                  <a:gd name="T44" fmla="*/ 1095 w 1199"/>
                  <a:gd name="T45" fmla="*/ 0 h 704"/>
                  <a:gd name="T46" fmla="*/ 1095 w 1199"/>
                  <a:gd name="T47" fmla="*/ 0 h 704"/>
                  <a:gd name="T48" fmla="*/ 1168 w 1199"/>
                  <a:gd name="T49" fmla="*/ 30 h 704"/>
                  <a:gd name="T50" fmla="*/ 1168 w 1199"/>
                  <a:gd name="T51" fmla="*/ 30 h 704"/>
                  <a:gd name="T52" fmla="*/ 1198 w 1199"/>
                  <a:gd name="T53" fmla="*/ 103 h 704"/>
                  <a:gd name="T54" fmla="*/ 1198 w 1199"/>
                  <a:gd name="T55" fmla="*/ 693 h 704"/>
                  <a:gd name="T56" fmla="*/ 1198 w 1199"/>
                  <a:gd name="T57" fmla="*/ 693 h 704"/>
                  <a:gd name="T58" fmla="*/ 1188 w 1199"/>
                  <a:gd name="T59" fmla="*/ 70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4">
                    <a:moveTo>
                      <a:pt x="19" y="684"/>
                    </a:moveTo>
                    <a:lnTo>
                      <a:pt x="1179" y="684"/>
                    </a:lnTo>
                    <a:lnTo>
                      <a:pt x="1179" y="103"/>
                    </a:lnTo>
                    <a:lnTo>
                      <a:pt x="1179" y="103"/>
                    </a:lnTo>
                    <a:cubicBezTo>
                      <a:pt x="1179" y="80"/>
                      <a:pt x="1169" y="60"/>
                      <a:pt x="1154" y="44"/>
                    </a:cubicBezTo>
                    <a:lnTo>
                      <a:pt x="1154" y="44"/>
                    </a:lnTo>
                    <a:cubicBezTo>
                      <a:pt x="1138" y="28"/>
                      <a:pt x="1117" y="19"/>
                      <a:pt x="1095" y="19"/>
                    </a:cubicBezTo>
                    <a:lnTo>
                      <a:pt x="103" y="19"/>
                    </a:lnTo>
                    <a:lnTo>
                      <a:pt x="103" y="19"/>
                    </a:lnTo>
                    <a:cubicBezTo>
                      <a:pt x="80" y="19"/>
                      <a:pt x="59" y="28"/>
                      <a:pt x="43" y="44"/>
                    </a:cubicBezTo>
                    <a:lnTo>
                      <a:pt x="43" y="44"/>
                    </a:lnTo>
                    <a:cubicBezTo>
                      <a:pt x="28" y="60"/>
                      <a:pt x="19" y="80"/>
                      <a:pt x="19" y="103"/>
                    </a:cubicBezTo>
                    <a:lnTo>
                      <a:pt x="19" y="684"/>
                    </a:lnTo>
                    <a:close/>
                    <a:moveTo>
                      <a:pt x="1188" y="703"/>
                    </a:moveTo>
                    <a:lnTo>
                      <a:pt x="9" y="703"/>
                    </a:lnTo>
                    <a:lnTo>
                      <a:pt x="9" y="703"/>
                    </a:lnTo>
                    <a:cubicBezTo>
                      <a:pt x="4" y="703"/>
                      <a:pt x="0" y="698"/>
                      <a:pt x="0" y="693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5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1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2" y="0"/>
                      <a:pt x="1149" y="11"/>
                      <a:pt x="1168" y="30"/>
                    </a:cubicBezTo>
                    <a:lnTo>
                      <a:pt x="1168" y="30"/>
                    </a:lnTo>
                    <a:cubicBezTo>
                      <a:pt x="1187" y="49"/>
                      <a:pt x="1198" y="75"/>
                      <a:pt x="1198" y="103"/>
                    </a:cubicBezTo>
                    <a:lnTo>
                      <a:pt x="1198" y="693"/>
                    </a:lnTo>
                    <a:lnTo>
                      <a:pt x="1198" y="693"/>
                    </a:lnTo>
                    <a:cubicBezTo>
                      <a:pt x="1198" y="698"/>
                      <a:pt x="1194" y="703"/>
                      <a:pt x="1188" y="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25">
                <a:extLst>
                  <a:ext uri="{FF2B5EF4-FFF2-40B4-BE49-F238E27FC236}">
                    <a16:creationId xmlns:a16="http://schemas.microsoft.com/office/drawing/2014/main" id="{1DBC4A71-5518-4F43-BD7A-C32F6E6DC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7967038"/>
                <a:ext cx="1065929" cy="125403"/>
              </a:xfrm>
              <a:custGeom>
                <a:avLst/>
                <a:gdLst>
                  <a:gd name="T0" fmla="*/ 19 w 1199"/>
                  <a:gd name="T1" fmla="*/ 118 h 139"/>
                  <a:gd name="T2" fmla="*/ 1179 w 1199"/>
                  <a:gd name="T3" fmla="*/ 118 h 139"/>
                  <a:gd name="T4" fmla="*/ 1179 w 1199"/>
                  <a:gd name="T5" fmla="*/ 19 h 139"/>
                  <a:gd name="T6" fmla="*/ 19 w 1199"/>
                  <a:gd name="T7" fmla="*/ 19 h 139"/>
                  <a:gd name="T8" fmla="*/ 19 w 1199"/>
                  <a:gd name="T9" fmla="*/ 118 h 139"/>
                  <a:gd name="T10" fmla="*/ 1188 w 1199"/>
                  <a:gd name="T11" fmla="*/ 138 h 139"/>
                  <a:gd name="T12" fmla="*/ 9 w 1199"/>
                  <a:gd name="T13" fmla="*/ 138 h 139"/>
                  <a:gd name="T14" fmla="*/ 9 w 1199"/>
                  <a:gd name="T15" fmla="*/ 138 h 139"/>
                  <a:gd name="T16" fmla="*/ 0 w 1199"/>
                  <a:gd name="T17" fmla="*/ 128 h 139"/>
                  <a:gd name="T18" fmla="*/ 0 w 1199"/>
                  <a:gd name="T19" fmla="*/ 9 h 139"/>
                  <a:gd name="T20" fmla="*/ 0 w 1199"/>
                  <a:gd name="T21" fmla="*/ 9 h 139"/>
                  <a:gd name="T22" fmla="*/ 9 w 1199"/>
                  <a:gd name="T23" fmla="*/ 0 h 139"/>
                  <a:gd name="T24" fmla="*/ 1188 w 1199"/>
                  <a:gd name="T25" fmla="*/ 0 h 139"/>
                  <a:gd name="T26" fmla="*/ 1188 w 1199"/>
                  <a:gd name="T27" fmla="*/ 0 h 139"/>
                  <a:gd name="T28" fmla="*/ 1198 w 1199"/>
                  <a:gd name="T29" fmla="*/ 9 h 139"/>
                  <a:gd name="T30" fmla="*/ 1198 w 1199"/>
                  <a:gd name="T31" fmla="*/ 128 h 139"/>
                  <a:gd name="T32" fmla="*/ 1198 w 1199"/>
                  <a:gd name="T33" fmla="*/ 128 h 139"/>
                  <a:gd name="T34" fmla="*/ 1188 w 1199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39">
                    <a:moveTo>
                      <a:pt x="19" y="118"/>
                    </a:moveTo>
                    <a:lnTo>
                      <a:pt x="1179" y="118"/>
                    </a:lnTo>
                    <a:lnTo>
                      <a:pt x="1179" y="19"/>
                    </a:lnTo>
                    <a:lnTo>
                      <a:pt x="19" y="19"/>
                    </a:lnTo>
                    <a:lnTo>
                      <a:pt x="19" y="118"/>
                    </a:lnTo>
                    <a:close/>
                    <a:moveTo>
                      <a:pt x="1188" y="138"/>
                    </a:moveTo>
                    <a:lnTo>
                      <a:pt x="9" y="138"/>
                    </a:lnTo>
                    <a:lnTo>
                      <a:pt x="9" y="138"/>
                    </a:lnTo>
                    <a:cubicBezTo>
                      <a:pt x="4" y="138"/>
                      <a:pt x="0" y="134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88" y="0"/>
                    </a:lnTo>
                    <a:lnTo>
                      <a:pt x="1188" y="0"/>
                    </a:lnTo>
                    <a:cubicBezTo>
                      <a:pt x="1194" y="0"/>
                      <a:pt x="1198" y="4"/>
                      <a:pt x="1198" y="9"/>
                    </a:cubicBezTo>
                    <a:lnTo>
                      <a:pt x="1198" y="128"/>
                    </a:lnTo>
                    <a:lnTo>
                      <a:pt x="1198" y="128"/>
                    </a:lnTo>
                    <a:cubicBezTo>
                      <a:pt x="1198" y="134"/>
                      <a:pt x="1194" y="138"/>
                      <a:pt x="1188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26">
                <a:extLst>
                  <a:ext uri="{FF2B5EF4-FFF2-40B4-BE49-F238E27FC236}">
                    <a16:creationId xmlns:a16="http://schemas.microsoft.com/office/drawing/2014/main" id="{B5416C87-3B46-4354-9DE7-2B864E494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0697" y="7974876"/>
                <a:ext cx="1050254" cy="105808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27">
                <a:extLst>
                  <a:ext uri="{FF2B5EF4-FFF2-40B4-BE49-F238E27FC236}">
                    <a16:creationId xmlns:a16="http://schemas.microsoft.com/office/drawing/2014/main" id="{0FC50695-7BA8-4EE5-8F30-5EA6B7D1B2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6379899"/>
                <a:ext cx="1065929" cy="623100"/>
              </a:xfrm>
              <a:custGeom>
                <a:avLst/>
                <a:gdLst>
                  <a:gd name="T0" fmla="*/ 19 w 1199"/>
                  <a:gd name="T1" fmla="*/ 682 h 702"/>
                  <a:gd name="T2" fmla="*/ 1179 w 1199"/>
                  <a:gd name="T3" fmla="*/ 682 h 702"/>
                  <a:gd name="T4" fmla="*/ 1179 w 1199"/>
                  <a:gd name="T5" fmla="*/ 102 h 702"/>
                  <a:gd name="T6" fmla="*/ 1179 w 1199"/>
                  <a:gd name="T7" fmla="*/ 102 h 702"/>
                  <a:gd name="T8" fmla="*/ 1154 w 1199"/>
                  <a:gd name="T9" fmla="*/ 43 h 702"/>
                  <a:gd name="T10" fmla="*/ 1154 w 1199"/>
                  <a:gd name="T11" fmla="*/ 43 h 702"/>
                  <a:gd name="T12" fmla="*/ 1095 w 1199"/>
                  <a:gd name="T13" fmla="*/ 18 h 702"/>
                  <a:gd name="T14" fmla="*/ 103 w 1199"/>
                  <a:gd name="T15" fmla="*/ 18 h 702"/>
                  <a:gd name="T16" fmla="*/ 103 w 1199"/>
                  <a:gd name="T17" fmla="*/ 18 h 702"/>
                  <a:gd name="T18" fmla="*/ 43 w 1199"/>
                  <a:gd name="T19" fmla="*/ 43 h 702"/>
                  <a:gd name="T20" fmla="*/ 43 w 1199"/>
                  <a:gd name="T21" fmla="*/ 43 h 702"/>
                  <a:gd name="T22" fmla="*/ 19 w 1199"/>
                  <a:gd name="T23" fmla="*/ 102 h 702"/>
                  <a:gd name="T24" fmla="*/ 19 w 1199"/>
                  <a:gd name="T25" fmla="*/ 682 h 702"/>
                  <a:gd name="T26" fmla="*/ 1188 w 1199"/>
                  <a:gd name="T27" fmla="*/ 701 h 702"/>
                  <a:gd name="T28" fmla="*/ 9 w 1199"/>
                  <a:gd name="T29" fmla="*/ 701 h 702"/>
                  <a:gd name="T30" fmla="*/ 9 w 1199"/>
                  <a:gd name="T31" fmla="*/ 701 h 702"/>
                  <a:gd name="T32" fmla="*/ 0 w 1199"/>
                  <a:gd name="T33" fmla="*/ 691 h 702"/>
                  <a:gd name="T34" fmla="*/ 0 w 1199"/>
                  <a:gd name="T35" fmla="*/ 102 h 702"/>
                  <a:gd name="T36" fmla="*/ 0 w 1199"/>
                  <a:gd name="T37" fmla="*/ 102 h 702"/>
                  <a:gd name="T38" fmla="*/ 30 w 1199"/>
                  <a:gd name="T39" fmla="*/ 30 h 702"/>
                  <a:gd name="T40" fmla="*/ 30 w 1199"/>
                  <a:gd name="T41" fmla="*/ 30 h 702"/>
                  <a:gd name="T42" fmla="*/ 103 w 1199"/>
                  <a:gd name="T43" fmla="*/ 0 h 702"/>
                  <a:gd name="T44" fmla="*/ 1095 w 1199"/>
                  <a:gd name="T45" fmla="*/ 0 h 702"/>
                  <a:gd name="T46" fmla="*/ 1095 w 1199"/>
                  <a:gd name="T47" fmla="*/ 0 h 702"/>
                  <a:gd name="T48" fmla="*/ 1168 w 1199"/>
                  <a:gd name="T49" fmla="*/ 30 h 702"/>
                  <a:gd name="T50" fmla="*/ 1168 w 1199"/>
                  <a:gd name="T51" fmla="*/ 30 h 702"/>
                  <a:gd name="T52" fmla="*/ 1198 w 1199"/>
                  <a:gd name="T53" fmla="*/ 102 h 702"/>
                  <a:gd name="T54" fmla="*/ 1198 w 1199"/>
                  <a:gd name="T55" fmla="*/ 691 h 702"/>
                  <a:gd name="T56" fmla="*/ 1198 w 1199"/>
                  <a:gd name="T57" fmla="*/ 691 h 702"/>
                  <a:gd name="T58" fmla="*/ 1188 w 1199"/>
                  <a:gd name="T59" fmla="*/ 7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2">
                    <a:moveTo>
                      <a:pt x="19" y="682"/>
                    </a:moveTo>
                    <a:lnTo>
                      <a:pt x="1179" y="682"/>
                    </a:lnTo>
                    <a:lnTo>
                      <a:pt x="1179" y="102"/>
                    </a:lnTo>
                    <a:lnTo>
                      <a:pt x="1179" y="102"/>
                    </a:lnTo>
                    <a:cubicBezTo>
                      <a:pt x="1179" y="79"/>
                      <a:pt x="1169" y="59"/>
                      <a:pt x="1154" y="43"/>
                    </a:cubicBezTo>
                    <a:lnTo>
                      <a:pt x="1154" y="43"/>
                    </a:lnTo>
                    <a:cubicBezTo>
                      <a:pt x="1138" y="27"/>
                      <a:pt x="1117" y="18"/>
                      <a:pt x="1095" y="18"/>
                    </a:cubicBezTo>
                    <a:lnTo>
                      <a:pt x="103" y="18"/>
                    </a:lnTo>
                    <a:lnTo>
                      <a:pt x="103" y="18"/>
                    </a:lnTo>
                    <a:cubicBezTo>
                      <a:pt x="80" y="18"/>
                      <a:pt x="59" y="27"/>
                      <a:pt x="43" y="43"/>
                    </a:cubicBezTo>
                    <a:lnTo>
                      <a:pt x="43" y="43"/>
                    </a:lnTo>
                    <a:cubicBezTo>
                      <a:pt x="28" y="59"/>
                      <a:pt x="19" y="79"/>
                      <a:pt x="19" y="102"/>
                    </a:cubicBezTo>
                    <a:lnTo>
                      <a:pt x="19" y="682"/>
                    </a:lnTo>
                    <a:close/>
                    <a:moveTo>
                      <a:pt x="1188" y="701"/>
                    </a:moveTo>
                    <a:lnTo>
                      <a:pt x="9" y="701"/>
                    </a:lnTo>
                    <a:lnTo>
                      <a:pt x="9" y="701"/>
                    </a:lnTo>
                    <a:cubicBezTo>
                      <a:pt x="4" y="701"/>
                      <a:pt x="0" y="697"/>
                      <a:pt x="0" y="691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0" y="49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2" y="0"/>
                      <a:pt x="1149" y="10"/>
                      <a:pt x="1168" y="30"/>
                    </a:cubicBezTo>
                    <a:lnTo>
                      <a:pt x="1168" y="30"/>
                    </a:lnTo>
                    <a:cubicBezTo>
                      <a:pt x="1187" y="49"/>
                      <a:pt x="1198" y="74"/>
                      <a:pt x="1198" y="102"/>
                    </a:cubicBezTo>
                    <a:lnTo>
                      <a:pt x="1198" y="691"/>
                    </a:lnTo>
                    <a:lnTo>
                      <a:pt x="1198" y="691"/>
                    </a:lnTo>
                    <a:cubicBezTo>
                      <a:pt x="1198" y="697"/>
                      <a:pt x="1194" y="701"/>
                      <a:pt x="1188" y="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28">
                <a:extLst>
                  <a:ext uri="{FF2B5EF4-FFF2-40B4-BE49-F238E27FC236}">
                    <a16:creationId xmlns:a16="http://schemas.microsoft.com/office/drawing/2014/main" id="{661952AB-E247-4470-A53C-884C35BB0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6987324"/>
                <a:ext cx="1065929" cy="125403"/>
              </a:xfrm>
              <a:custGeom>
                <a:avLst/>
                <a:gdLst>
                  <a:gd name="T0" fmla="*/ 19 w 1199"/>
                  <a:gd name="T1" fmla="*/ 118 h 139"/>
                  <a:gd name="T2" fmla="*/ 1179 w 1199"/>
                  <a:gd name="T3" fmla="*/ 118 h 139"/>
                  <a:gd name="T4" fmla="*/ 1179 w 1199"/>
                  <a:gd name="T5" fmla="*/ 19 h 139"/>
                  <a:gd name="T6" fmla="*/ 19 w 1199"/>
                  <a:gd name="T7" fmla="*/ 19 h 139"/>
                  <a:gd name="T8" fmla="*/ 19 w 1199"/>
                  <a:gd name="T9" fmla="*/ 118 h 139"/>
                  <a:gd name="T10" fmla="*/ 1188 w 1199"/>
                  <a:gd name="T11" fmla="*/ 138 h 139"/>
                  <a:gd name="T12" fmla="*/ 9 w 1199"/>
                  <a:gd name="T13" fmla="*/ 138 h 139"/>
                  <a:gd name="T14" fmla="*/ 9 w 1199"/>
                  <a:gd name="T15" fmla="*/ 138 h 139"/>
                  <a:gd name="T16" fmla="*/ 0 w 1199"/>
                  <a:gd name="T17" fmla="*/ 128 h 139"/>
                  <a:gd name="T18" fmla="*/ 0 w 1199"/>
                  <a:gd name="T19" fmla="*/ 9 h 139"/>
                  <a:gd name="T20" fmla="*/ 0 w 1199"/>
                  <a:gd name="T21" fmla="*/ 9 h 139"/>
                  <a:gd name="T22" fmla="*/ 9 w 1199"/>
                  <a:gd name="T23" fmla="*/ 0 h 139"/>
                  <a:gd name="T24" fmla="*/ 1188 w 1199"/>
                  <a:gd name="T25" fmla="*/ 0 h 139"/>
                  <a:gd name="T26" fmla="*/ 1188 w 1199"/>
                  <a:gd name="T27" fmla="*/ 0 h 139"/>
                  <a:gd name="T28" fmla="*/ 1198 w 1199"/>
                  <a:gd name="T29" fmla="*/ 9 h 139"/>
                  <a:gd name="T30" fmla="*/ 1198 w 1199"/>
                  <a:gd name="T31" fmla="*/ 128 h 139"/>
                  <a:gd name="T32" fmla="*/ 1198 w 1199"/>
                  <a:gd name="T33" fmla="*/ 128 h 139"/>
                  <a:gd name="T34" fmla="*/ 1188 w 1199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39">
                    <a:moveTo>
                      <a:pt x="19" y="118"/>
                    </a:moveTo>
                    <a:lnTo>
                      <a:pt x="1179" y="118"/>
                    </a:lnTo>
                    <a:lnTo>
                      <a:pt x="1179" y="19"/>
                    </a:lnTo>
                    <a:lnTo>
                      <a:pt x="19" y="19"/>
                    </a:lnTo>
                    <a:lnTo>
                      <a:pt x="19" y="118"/>
                    </a:lnTo>
                    <a:close/>
                    <a:moveTo>
                      <a:pt x="1188" y="138"/>
                    </a:moveTo>
                    <a:lnTo>
                      <a:pt x="9" y="138"/>
                    </a:lnTo>
                    <a:lnTo>
                      <a:pt x="9" y="138"/>
                    </a:lnTo>
                    <a:cubicBezTo>
                      <a:pt x="4" y="138"/>
                      <a:pt x="0" y="134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88" y="0"/>
                    </a:lnTo>
                    <a:lnTo>
                      <a:pt x="1188" y="0"/>
                    </a:lnTo>
                    <a:cubicBezTo>
                      <a:pt x="1194" y="0"/>
                      <a:pt x="1198" y="4"/>
                      <a:pt x="1198" y="9"/>
                    </a:cubicBezTo>
                    <a:lnTo>
                      <a:pt x="1198" y="128"/>
                    </a:lnTo>
                    <a:lnTo>
                      <a:pt x="1198" y="128"/>
                    </a:lnTo>
                    <a:cubicBezTo>
                      <a:pt x="1198" y="134"/>
                      <a:pt x="1194" y="138"/>
                      <a:pt x="1188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29">
                <a:extLst>
                  <a:ext uri="{FF2B5EF4-FFF2-40B4-BE49-F238E27FC236}">
                    <a16:creationId xmlns:a16="http://schemas.microsoft.com/office/drawing/2014/main" id="{A4E41786-F12A-415A-BF0A-37F48919A6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0697" y="6995161"/>
                <a:ext cx="1050254" cy="105808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30">
                <a:extLst>
                  <a:ext uri="{FF2B5EF4-FFF2-40B4-BE49-F238E27FC236}">
                    <a16:creationId xmlns:a16="http://schemas.microsoft.com/office/drawing/2014/main" id="{949B8E1E-A65C-4334-B7E0-6FAAD70C1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7577" y="6669895"/>
                <a:ext cx="148917" cy="227294"/>
              </a:xfrm>
              <a:custGeom>
                <a:avLst/>
                <a:gdLst>
                  <a:gd name="T0" fmla="*/ 166 w 167"/>
                  <a:gd name="T1" fmla="*/ 127 h 254"/>
                  <a:gd name="T2" fmla="*/ 166 w 167"/>
                  <a:gd name="T3" fmla="*/ 127 h 254"/>
                  <a:gd name="T4" fmla="*/ 83 w 167"/>
                  <a:gd name="T5" fmla="*/ 253 h 254"/>
                  <a:gd name="T6" fmla="*/ 83 w 167"/>
                  <a:gd name="T7" fmla="*/ 253 h 254"/>
                  <a:gd name="T8" fmla="*/ 0 w 167"/>
                  <a:gd name="T9" fmla="*/ 127 h 254"/>
                  <a:gd name="T10" fmla="*/ 0 w 167"/>
                  <a:gd name="T11" fmla="*/ 127 h 254"/>
                  <a:gd name="T12" fmla="*/ 83 w 167"/>
                  <a:gd name="T13" fmla="*/ 0 h 254"/>
                  <a:gd name="T14" fmla="*/ 83 w 167"/>
                  <a:gd name="T15" fmla="*/ 0 h 254"/>
                  <a:gd name="T16" fmla="*/ 166 w 167"/>
                  <a:gd name="T17" fmla="*/ 12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254">
                    <a:moveTo>
                      <a:pt x="166" y="127"/>
                    </a:moveTo>
                    <a:lnTo>
                      <a:pt x="166" y="127"/>
                    </a:lnTo>
                    <a:cubicBezTo>
                      <a:pt x="166" y="196"/>
                      <a:pt x="129" y="253"/>
                      <a:pt x="83" y="253"/>
                    </a:cubicBezTo>
                    <a:lnTo>
                      <a:pt x="83" y="253"/>
                    </a:lnTo>
                    <a:cubicBezTo>
                      <a:pt x="37" y="253"/>
                      <a:pt x="0" y="196"/>
                      <a:pt x="0" y="127"/>
                    </a:cubicBezTo>
                    <a:lnTo>
                      <a:pt x="0" y="127"/>
                    </a:lnTo>
                    <a:cubicBezTo>
                      <a:pt x="0" y="57"/>
                      <a:pt x="37" y="0"/>
                      <a:pt x="83" y="0"/>
                    </a:cubicBezTo>
                    <a:lnTo>
                      <a:pt x="83" y="0"/>
                    </a:lnTo>
                    <a:cubicBezTo>
                      <a:pt x="129" y="0"/>
                      <a:pt x="166" y="57"/>
                      <a:pt x="166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31">
                <a:extLst>
                  <a:ext uri="{FF2B5EF4-FFF2-40B4-BE49-F238E27FC236}">
                    <a16:creationId xmlns:a16="http://schemas.microsoft.com/office/drawing/2014/main" id="{48559D12-5C68-4F19-8C28-6FF4D8D8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9739" y="6662057"/>
                <a:ext cx="164592" cy="242969"/>
              </a:xfrm>
              <a:custGeom>
                <a:avLst/>
                <a:gdLst>
                  <a:gd name="T0" fmla="*/ 93 w 187"/>
                  <a:gd name="T1" fmla="*/ 19 h 272"/>
                  <a:gd name="T2" fmla="*/ 93 w 187"/>
                  <a:gd name="T3" fmla="*/ 19 h 272"/>
                  <a:gd name="T4" fmla="*/ 20 w 187"/>
                  <a:gd name="T5" fmla="*/ 136 h 272"/>
                  <a:gd name="T6" fmla="*/ 20 w 187"/>
                  <a:gd name="T7" fmla="*/ 136 h 272"/>
                  <a:gd name="T8" fmla="*/ 93 w 187"/>
                  <a:gd name="T9" fmla="*/ 252 h 272"/>
                  <a:gd name="T10" fmla="*/ 93 w 187"/>
                  <a:gd name="T11" fmla="*/ 252 h 272"/>
                  <a:gd name="T12" fmla="*/ 166 w 187"/>
                  <a:gd name="T13" fmla="*/ 136 h 272"/>
                  <a:gd name="T14" fmla="*/ 166 w 187"/>
                  <a:gd name="T15" fmla="*/ 136 h 272"/>
                  <a:gd name="T16" fmla="*/ 93 w 187"/>
                  <a:gd name="T17" fmla="*/ 19 h 272"/>
                  <a:gd name="T18" fmla="*/ 93 w 187"/>
                  <a:gd name="T19" fmla="*/ 271 h 272"/>
                  <a:gd name="T20" fmla="*/ 93 w 187"/>
                  <a:gd name="T21" fmla="*/ 271 h 272"/>
                  <a:gd name="T22" fmla="*/ 0 w 187"/>
                  <a:gd name="T23" fmla="*/ 136 h 272"/>
                  <a:gd name="T24" fmla="*/ 0 w 187"/>
                  <a:gd name="T25" fmla="*/ 136 h 272"/>
                  <a:gd name="T26" fmla="*/ 93 w 187"/>
                  <a:gd name="T27" fmla="*/ 0 h 272"/>
                  <a:gd name="T28" fmla="*/ 93 w 187"/>
                  <a:gd name="T29" fmla="*/ 0 h 272"/>
                  <a:gd name="T30" fmla="*/ 186 w 187"/>
                  <a:gd name="T31" fmla="*/ 136 h 272"/>
                  <a:gd name="T32" fmla="*/ 186 w 187"/>
                  <a:gd name="T33" fmla="*/ 136 h 272"/>
                  <a:gd name="T34" fmla="*/ 93 w 187"/>
                  <a:gd name="T35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72">
                    <a:moveTo>
                      <a:pt x="93" y="19"/>
                    </a:moveTo>
                    <a:lnTo>
                      <a:pt x="93" y="19"/>
                    </a:lnTo>
                    <a:cubicBezTo>
                      <a:pt x="53" y="19"/>
                      <a:pt x="20" y="72"/>
                      <a:pt x="20" y="136"/>
                    </a:cubicBezTo>
                    <a:lnTo>
                      <a:pt x="20" y="136"/>
                    </a:lnTo>
                    <a:cubicBezTo>
                      <a:pt x="20" y="200"/>
                      <a:pt x="53" y="252"/>
                      <a:pt x="93" y="252"/>
                    </a:cubicBezTo>
                    <a:lnTo>
                      <a:pt x="93" y="252"/>
                    </a:lnTo>
                    <a:cubicBezTo>
                      <a:pt x="133" y="252"/>
                      <a:pt x="166" y="200"/>
                      <a:pt x="166" y="136"/>
                    </a:cubicBezTo>
                    <a:lnTo>
                      <a:pt x="166" y="136"/>
                    </a:lnTo>
                    <a:cubicBezTo>
                      <a:pt x="166" y="72"/>
                      <a:pt x="133" y="19"/>
                      <a:pt x="93" y="19"/>
                    </a:cubicBezTo>
                    <a:close/>
                    <a:moveTo>
                      <a:pt x="93" y="271"/>
                    </a:moveTo>
                    <a:lnTo>
                      <a:pt x="93" y="271"/>
                    </a:lnTo>
                    <a:cubicBezTo>
                      <a:pt x="42" y="271"/>
                      <a:pt x="0" y="211"/>
                      <a:pt x="0" y="136"/>
                    </a:cubicBezTo>
                    <a:lnTo>
                      <a:pt x="0" y="136"/>
                    </a:lnTo>
                    <a:cubicBezTo>
                      <a:pt x="0" y="60"/>
                      <a:pt x="42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6" y="60"/>
                      <a:pt x="186" y="136"/>
                    </a:cubicBezTo>
                    <a:lnTo>
                      <a:pt x="186" y="136"/>
                    </a:lnTo>
                    <a:cubicBezTo>
                      <a:pt x="186" y="211"/>
                      <a:pt x="144" y="271"/>
                      <a:pt x="93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32">
                <a:extLst>
                  <a:ext uri="{FF2B5EF4-FFF2-40B4-BE49-F238E27FC236}">
                    <a16:creationId xmlns:a16="http://schemas.microsoft.com/office/drawing/2014/main" id="{B06E8D1D-5811-4295-8BF9-F8C2B7FEF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8116" y="6744354"/>
                <a:ext cx="19593" cy="94053"/>
              </a:xfrm>
              <a:custGeom>
                <a:avLst/>
                <a:gdLst>
                  <a:gd name="T0" fmla="*/ 10 w 21"/>
                  <a:gd name="T1" fmla="*/ 103 h 104"/>
                  <a:gd name="T2" fmla="*/ 10 w 21"/>
                  <a:gd name="T3" fmla="*/ 103 h 104"/>
                  <a:gd name="T4" fmla="*/ 0 w 21"/>
                  <a:gd name="T5" fmla="*/ 93 h 104"/>
                  <a:gd name="T6" fmla="*/ 0 w 21"/>
                  <a:gd name="T7" fmla="*/ 9 h 104"/>
                  <a:gd name="T8" fmla="*/ 0 w 21"/>
                  <a:gd name="T9" fmla="*/ 9 h 104"/>
                  <a:gd name="T10" fmla="*/ 10 w 21"/>
                  <a:gd name="T11" fmla="*/ 0 h 104"/>
                  <a:gd name="T12" fmla="*/ 10 w 21"/>
                  <a:gd name="T13" fmla="*/ 0 h 104"/>
                  <a:gd name="T14" fmla="*/ 20 w 21"/>
                  <a:gd name="T15" fmla="*/ 9 h 104"/>
                  <a:gd name="T16" fmla="*/ 20 w 21"/>
                  <a:gd name="T17" fmla="*/ 93 h 104"/>
                  <a:gd name="T18" fmla="*/ 20 w 21"/>
                  <a:gd name="T19" fmla="*/ 93 h 104"/>
                  <a:gd name="T20" fmla="*/ 10 w 21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04">
                    <a:moveTo>
                      <a:pt x="10" y="103"/>
                    </a:moveTo>
                    <a:lnTo>
                      <a:pt x="10" y="103"/>
                    </a:lnTo>
                    <a:cubicBezTo>
                      <a:pt x="5" y="103"/>
                      <a:pt x="0" y="99"/>
                      <a:pt x="0" y="9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9"/>
                    </a:cubicBezTo>
                    <a:lnTo>
                      <a:pt x="20" y="93"/>
                    </a:lnTo>
                    <a:lnTo>
                      <a:pt x="20" y="93"/>
                    </a:lnTo>
                    <a:cubicBezTo>
                      <a:pt x="20" y="99"/>
                      <a:pt x="15" y="103"/>
                      <a:pt x="10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33">
                <a:extLst>
                  <a:ext uri="{FF2B5EF4-FFF2-40B4-BE49-F238E27FC236}">
                    <a16:creationId xmlns:a16="http://schemas.microsoft.com/office/drawing/2014/main" id="{A4A3D5BF-3C2A-4B2D-9DDA-06BF575F5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6379899"/>
                <a:ext cx="1065929" cy="623100"/>
              </a:xfrm>
              <a:custGeom>
                <a:avLst/>
                <a:gdLst>
                  <a:gd name="T0" fmla="*/ 19 w 1199"/>
                  <a:gd name="T1" fmla="*/ 682 h 702"/>
                  <a:gd name="T2" fmla="*/ 1179 w 1199"/>
                  <a:gd name="T3" fmla="*/ 682 h 702"/>
                  <a:gd name="T4" fmla="*/ 1179 w 1199"/>
                  <a:gd name="T5" fmla="*/ 102 h 702"/>
                  <a:gd name="T6" fmla="*/ 1179 w 1199"/>
                  <a:gd name="T7" fmla="*/ 102 h 702"/>
                  <a:gd name="T8" fmla="*/ 1155 w 1199"/>
                  <a:gd name="T9" fmla="*/ 43 h 702"/>
                  <a:gd name="T10" fmla="*/ 1155 w 1199"/>
                  <a:gd name="T11" fmla="*/ 43 h 702"/>
                  <a:gd name="T12" fmla="*/ 1095 w 1199"/>
                  <a:gd name="T13" fmla="*/ 18 h 702"/>
                  <a:gd name="T14" fmla="*/ 103 w 1199"/>
                  <a:gd name="T15" fmla="*/ 18 h 702"/>
                  <a:gd name="T16" fmla="*/ 103 w 1199"/>
                  <a:gd name="T17" fmla="*/ 18 h 702"/>
                  <a:gd name="T18" fmla="*/ 44 w 1199"/>
                  <a:gd name="T19" fmla="*/ 43 h 702"/>
                  <a:gd name="T20" fmla="*/ 44 w 1199"/>
                  <a:gd name="T21" fmla="*/ 43 h 702"/>
                  <a:gd name="T22" fmla="*/ 19 w 1199"/>
                  <a:gd name="T23" fmla="*/ 102 h 702"/>
                  <a:gd name="T24" fmla="*/ 19 w 1199"/>
                  <a:gd name="T25" fmla="*/ 682 h 702"/>
                  <a:gd name="T26" fmla="*/ 1189 w 1199"/>
                  <a:gd name="T27" fmla="*/ 701 h 702"/>
                  <a:gd name="T28" fmla="*/ 10 w 1199"/>
                  <a:gd name="T29" fmla="*/ 701 h 702"/>
                  <a:gd name="T30" fmla="*/ 10 w 1199"/>
                  <a:gd name="T31" fmla="*/ 701 h 702"/>
                  <a:gd name="T32" fmla="*/ 0 w 1199"/>
                  <a:gd name="T33" fmla="*/ 691 h 702"/>
                  <a:gd name="T34" fmla="*/ 0 w 1199"/>
                  <a:gd name="T35" fmla="*/ 102 h 702"/>
                  <a:gd name="T36" fmla="*/ 0 w 1199"/>
                  <a:gd name="T37" fmla="*/ 102 h 702"/>
                  <a:gd name="T38" fmla="*/ 30 w 1199"/>
                  <a:gd name="T39" fmla="*/ 30 h 702"/>
                  <a:gd name="T40" fmla="*/ 30 w 1199"/>
                  <a:gd name="T41" fmla="*/ 30 h 702"/>
                  <a:gd name="T42" fmla="*/ 103 w 1199"/>
                  <a:gd name="T43" fmla="*/ 0 h 702"/>
                  <a:gd name="T44" fmla="*/ 1095 w 1199"/>
                  <a:gd name="T45" fmla="*/ 0 h 702"/>
                  <a:gd name="T46" fmla="*/ 1095 w 1199"/>
                  <a:gd name="T47" fmla="*/ 0 h 702"/>
                  <a:gd name="T48" fmla="*/ 1168 w 1199"/>
                  <a:gd name="T49" fmla="*/ 30 h 702"/>
                  <a:gd name="T50" fmla="*/ 1168 w 1199"/>
                  <a:gd name="T51" fmla="*/ 30 h 702"/>
                  <a:gd name="T52" fmla="*/ 1198 w 1199"/>
                  <a:gd name="T53" fmla="*/ 102 h 702"/>
                  <a:gd name="T54" fmla="*/ 1198 w 1199"/>
                  <a:gd name="T55" fmla="*/ 691 h 702"/>
                  <a:gd name="T56" fmla="*/ 1198 w 1199"/>
                  <a:gd name="T57" fmla="*/ 691 h 702"/>
                  <a:gd name="T58" fmla="*/ 1189 w 1199"/>
                  <a:gd name="T59" fmla="*/ 7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2">
                    <a:moveTo>
                      <a:pt x="19" y="682"/>
                    </a:moveTo>
                    <a:lnTo>
                      <a:pt x="1179" y="682"/>
                    </a:lnTo>
                    <a:lnTo>
                      <a:pt x="1179" y="102"/>
                    </a:lnTo>
                    <a:lnTo>
                      <a:pt x="1179" y="102"/>
                    </a:lnTo>
                    <a:cubicBezTo>
                      <a:pt x="1179" y="79"/>
                      <a:pt x="1170" y="59"/>
                      <a:pt x="1155" y="43"/>
                    </a:cubicBezTo>
                    <a:lnTo>
                      <a:pt x="1155" y="43"/>
                    </a:lnTo>
                    <a:cubicBezTo>
                      <a:pt x="1139" y="27"/>
                      <a:pt x="1118" y="18"/>
                      <a:pt x="1095" y="18"/>
                    </a:cubicBezTo>
                    <a:lnTo>
                      <a:pt x="103" y="18"/>
                    </a:lnTo>
                    <a:lnTo>
                      <a:pt x="103" y="18"/>
                    </a:lnTo>
                    <a:cubicBezTo>
                      <a:pt x="80" y="18"/>
                      <a:pt x="60" y="27"/>
                      <a:pt x="44" y="43"/>
                    </a:cubicBezTo>
                    <a:lnTo>
                      <a:pt x="44" y="43"/>
                    </a:lnTo>
                    <a:cubicBezTo>
                      <a:pt x="28" y="59"/>
                      <a:pt x="19" y="79"/>
                      <a:pt x="19" y="102"/>
                    </a:cubicBezTo>
                    <a:lnTo>
                      <a:pt x="19" y="682"/>
                    </a:lnTo>
                    <a:close/>
                    <a:moveTo>
                      <a:pt x="1189" y="701"/>
                    </a:moveTo>
                    <a:lnTo>
                      <a:pt x="10" y="701"/>
                    </a:lnTo>
                    <a:lnTo>
                      <a:pt x="10" y="701"/>
                    </a:lnTo>
                    <a:cubicBezTo>
                      <a:pt x="5" y="701"/>
                      <a:pt x="0" y="697"/>
                      <a:pt x="0" y="691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74"/>
                      <a:pt x="11" y="49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3" y="0"/>
                      <a:pt x="1149" y="10"/>
                      <a:pt x="1168" y="30"/>
                    </a:cubicBezTo>
                    <a:lnTo>
                      <a:pt x="1168" y="30"/>
                    </a:lnTo>
                    <a:cubicBezTo>
                      <a:pt x="1187" y="49"/>
                      <a:pt x="1198" y="74"/>
                      <a:pt x="1198" y="102"/>
                    </a:cubicBezTo>
                    <a:lnTo>
                      <a:pt x="1198" y="691"/>
                    </a:lnTo>
                    <a:lnTo>
                      <a:pt x="1198" y="691"/>
                    </a:lnTo>
                    <a:cubicBezTo>
                      <a:pt x="1198" y="697"/>
                      <a:pt x="1194" y="701"/>
                      <a:pt x="1189" y="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34">
                <a:extLst>
                  <a:ext uri="{FF2B5EF4-FFF2-40B4-BE49-F238E27FC236}">
                    <a16:creationId xmlns:a16="http://schemas.microsoft.com/office/drawing/2014/main" id="{1ECE3A5B-967E-4B19-B8EE-81EE574AAD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6987324"/>
                <a:ext cx="1065929" cy="125403"/>
              </a:xfrm>
              <a:custGeom>
                <a:avLst/>
                <a:gdLst>
                  <a:gd name="T0" fmla="*/ 19 w 1199"/>
                  <a:gd name="T1" fmla="*/ 118 h 139"/>
                  <a:gd name="T2" fmla="*/ 1179 w 1199"/>
                  <a:gd name="T3" fmla="*/ 118 h 139"/>
                  <a:gd name="T4" fmla="*/ 1179 w 1199"/>
                  <a:gd name="T5" fmla="*/ 19 h 139"/>
                  <a:gd name="T6" fmla="*/ 19 w 1199"/>
                  <a:gd name="T7" fmla="*/ 19 h 139"/>
                  <a:gd name="T8" fmla="*/ 19 w 1199"/>
                  <a:gd name="T9" fmla="*/ 118 h 139"/>
                  <a:gd name="T10" fmla="*/ 1189 w 1199"/>
                  <a:gd name="T11" fmla="*/ 138 h 139"/>
                  <a:gd name="T12" fmla="*/ 10 w 1199"/>
                  <a:gd name="T13" fmla="*/ 138 h 139"/>
                  <a:gd name="T14" fmla="*/ 10 w 1199"/>
                  <a:gd name="T15" fmla="*/ 138 h 139"/>
                  <a:gd name="T16" fmla="*/ 0 w 1199"/>
                  <a:gd name="T17" fmla="*/ 128 h 139"/>
                  <a:gd name="T18" fmla="*/ 0 w 1199"/>
                  <a:gd name="T19" fmla="*/ 9 h 139"/>
                  <a:gd name="T20" fmla="*/ 0 w 1199"/>
                  <a:gd name="T21" fmla="*/ 9 h 139"/>
                  <a:gd name="T22" fmla="*/ 10 w 1199"/>
                  <a:gd name="T23" fmla="*/ 0 h 139"/>
                  <a:gd name="T24" fmla="*/ 1189 w 1199"/>
                  <a:gd name="T25" fmla="*/ 0 h 139"/>
                  <a:gd name="T26" fmla="*/ 1189 w 1199"/>
                  <a:gd name="T27" fmla="*/ 0 h 139"/>
                  <a:gd name="T28" fmla="*/ 1198 w 1199"/>
                  <a:gd name="T29" fmla="*/ 9 h 139"/>
                  <a:gd name="T30" fmla="*/ 1198 w 1199"/>
                  <a:gd name="T31" fmla="*/ 128 h 139"/>
                  <a:gd name="T32" fmla="*/ 1198 w 1199"/>
                  <a:gd name="T33" fmla="*/ 128 h 139"/>
                  <a:gd name="T34" fmla="*/ 1189 w 1199"/>
                  <a:gd name="T35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39">
                    <a:moveTo>
                      <a:pt x="19" y="118"/>
                    </a:moveTo>
                    <a:lnTo>
                      <a:pt x="1179" y="118"/>
                    </a:lnTo>
                    <a:lnTo>
                      <a:pt x="1179" y="19"/>
                    </a:lnTo>
                    <a:lnTo>
                      <a:pt x="19" y="19"/>
                    </a:lnTo>
                    <a:lnTo>
                      <a:pt x="19" y="118"/>
                    </a:lnTo>
                    <a:close/>
                    <a:moveTo>
                      <a:pt x="1189" y="138"/>
                    </a:moveTo>
                    <a:lnTo>
                      <a:pt x="10" y="138"/>
                    </a:lnTo>
                    <a:lnTo>
                      <a:pt x="10" y="138"/>
                    </a:lnTo>
                    <a:cubicBezTo>
                      <a:pt x="5" y="138"/>
                      <a:pt x="0" y="134"/>
                      <a:pt x="0" y="12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189" y="0"/>
                    </a:lnTo>
                    <a:lnTo>
                      <a:pt x="1189" y="0"/>
                    </a:lnTo>
                    <a:cubicBezTo>
                      <a:pt x="1194" y="0"/>
                      <a:pt x="1198" y="4"/>
                      <a:pt x="1198" y="9"/>
                    </a:cubicBezTo>
                    <a:lnTo>
                      <a:pt x="1198" y="128"/>
                    </a:lnTo>
                    <a:lnTo>
                      <a:pt x="1198" y="128"/>
                    </a:lnTo>
                    <a:cubicBezTo>
                      <a:pt x="1198" y="134"/>
                      <a:pt x="1194" y="138"/>
                      <a:pt x="1189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35">
                <a:extLst>
                  <a:ext uri="{FF2B5EF4-FFF2-40B4-BE49-F238E27FC236}">
                    <a16:creationId xmlns:a16="http://schemas.microsoft.com/office/drawing/2014/main" id="{2D602B46-5F3C-4EB5-BCBF-02C27AECD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1883" y="6995161"/>
                <a:ext cx="1050254" cy="105808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36">
                <a:extLst>
                  <a:ext uri="{FF2B5EF4-FFF2-40B4-BE49-F238E27FC236}">
                    <a16:creationId xmlns:a16="http://schemas.microsoft.com/office/drawing/2014/main" id="{A982F5D4-AC7A-4D09-BBC0-F0DD97233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8761" y="6669895"/>
                <a:ext cx="148917" cy="227294"/>
              </a:xfrm>
              <a:custGeom>
                <a:avLst/>
                <a:gdLst>
                  <a:gd name="T0" fmla="*/ 167 w 168"/>
                  <a:gd name="T1" fmla="*/ 127 h 254"/>
                  <a:gd name="T2" fmla="*/ 167 w 168"/>
                  <a:gd name="T3" fmla="*/ 127 h 254"/>
                  <a:gd name="T4" fmla="*/ 84 w 168"/>
                  <a:gd name="T5" fmla="*/ 253 h 254"/>
                  <a:gd name="T6" fmla="*/ 84 w 168"/>
                  <a:gd name="T7" fmla="*/ 253 h 254"/>
                  <a:gd name="T8" fmla="*/ 0 w 168"/>
                  <a:gd name="T9" fmla="*/ 127 h 254"/>
                  <a:gd name="T10" fmla="*/ 0 w 168"/>
                  <a:gd name="T11" fmla="*/ 127 h 254"/>
                  <a:gd name="T12" fmla="*/ 84 w 168"/>
                  <a:gd name="T13" fmla="*/ 0 h 254"/>
                  <a:gd name="T14" fmla="*/ 84 w 168"/>
                  <a:gd name="T15" fmla="*/ 0 h 254"/>
                  <a:gd name="T16" fmla="*/ 167 w 168"/>
                  <a:gd name="T17" fmla="*/ 12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254">
                    <a:moveTo>
                      <a:pt x="167" y="127"/>
                    </a:moveTo>
                    <a:lnTo>
                      <a:pt x="167" y="127"/>
                    </a:lnTo>
                    <a:cubicBezTo>
                      <a:pt x="167" y="196"/>
                      <a:pt x="129" y="253"/>
                      <a:pt x="84" y="253"/>
                    </a:cubicBezTo>
                    <a:lnTo>
                      <a:pt x="84" y="253"/>
                    </a:lnTo>
                    <a:cubicBezTo>
                      <a:pt x="37" y="253"/>
                      <a:pt x="0" y="196"/>
                      <a:pt x="0" y="127"/>
                    </a:cubicBezTo>
                    <a:lnTo>
                      <a:pt x="0" y="127"/>
                    </a:lnTo>
                    <a:cubicBezTo>
                      <a:pt x="0" y="57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29" y="0"/>
                      <a:pt x="167" y="57"/>
                      <a:pt x="167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37">
                <a:extLst>
                  <a:ext uri="{FF2B5EF4-FFF2-40B4-BE49-F238E27FC236}">
                    <a16:creationId xmlns:a16="http://schemas.microsoft.com/office/drawing/2014/main" id="{E5699B7E-3C3B-4750-AD70-3BC8241A9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923" y="6662057"/>
                <a:ext cx="164592" cy="242969"/>
              </a:xfrm>
              <a:custGeom>
                <a:avLst/>
                <a:gdLst>
                  <a:gd name="T0" fmla="*/ 93 w 186"/>
                  <a:gd name="T1" fmla="*/ 19 h 272"/>
                  <a:gd name="T2" fmla="*/ 93 w 186"/>
                  <a:gd name="T3" fmla="*/ 19 h 272"/>
                  <a:gd name="T4" fmla="*/ 19 w 186"/>
                  <a:gd name="T5" fmla="*/ 136 h 272"/>
                  <a:gd name="T6" fmla="*/ 19 w 186"/>
                  <a:gd name="T7" fmla="*/ 136 h 272"/>
                  <a:gd name="T8" fmla="*/ 93 w 186"/>
                  <a:gd name="T9" fmla="*/ 252 h 272"/>
                  <a:gd name="T10" fmla="*/ 93 w 186"/>
                  <a:gd name="T11" fmla="*/ 252 h 272"/>
                  <a:gd name="T12" fmla="*/ 166 w 186"/>
                  <a:gd name="T13" fmla="*/ 136 h 272"/>
                  <a:gd name="T14" fmla="*/ 166 w 186"/>
                  <a:gd name="T15" fmla="*/ 136 h 272"/>
                  <a:gd name="T16" fmla="*/ 93 w 186"/>
                  <a:gd name="T17" fmla="*/ 19 h 272"/>
                  <a:gd name="T18" fmla="*/ 93 w 186"/>
                  <a:gd name="T19" fmla="*/ 271 h 272"/>
                  <a:gd name="T20" fmla="*/ 93 w 186"/>
                  <a:gd name="T21" fmla="*/ 271 h 272"/>
                  <a:gd name="T22" fmla="*/ 0 w 186"/>
                  <a:gd name="T23" fmla="*/ 136 h 272"/>
                  <a:gd name="T24" fmla="*/ 0 w 186"/>
                  <a:gd name="T25" fmla="*/ 136 h 272"/>
                  <a:gd name="T26" fmla="*/ 93 w 186"/>
                  <a:gd name="T27" fmla="*/ 0 h 272"/>
                  <a:gd name="T28" fmla="*/ 93 w 186"/>
                  <a:gd name="T29" fmla="*/ 0 h 272"/>
                  <a:gd name="T30" fmla="*/ 185 w 186"/>
                  <a:gd name="T31" fmla="*/ 136 h 272"/>
                  <a:gd name="T32" fmla="*/ 185 w 186"/>
                  <a:gd name="T33" fmla="*/ 136 h 272"/>
                  <a:gd name="T34" fmla="*/ 93 w 186"/>
                  <a:gd name="T35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6" h="272">
                    <a:moveTo>
                      <a:pt x="93" y="19"/>
                    </a:moveTo>
                    <a:lnTo>
                      <a:pt x="93" y="19"/>
                    </a:lnTo>
                    <a:cubicBezTo>
                      <a:pt x="52" y="19"/>
                      <a:pt x="19" y="72"/>
                      <a:pt x="19" y="136"/>
                    </a:cubicBezTo>
                    <a:lnTo>
                      <a:pt x="19" y="136"/>
                    </a:lnTo>
                    <a:cubicBezTo>
                      <a:pt x="19" y="200"/>
                      <a:pt x="52" y="252"/>
                      <a:pt x="93" y="252"/>
                    </a:cubicBezTo>
                    <a:lnTo>
                      <a:pt x="93" y="252"/>
                    </a:lnTo>
                    <a:cubicBezTo>
                      <a:pt x="133" y="252"/>
                      <a:pt x="166" y="200"/>
                      <a:pt x="166" y="136"/>
                    </a:cubicBezTo>
                    <a:lnTo>
                      <a:pt x="166" y="136"/>
                    </a:lnTo>
                    <a:cubicBezTo>
                      <a:pt x="166" y="72"/>
                      <a:pt x="133" y="19"/>
                      <a:pt x="93" y="19"/>
                    </a:cubicBezTo>
                    <a:close/>
                    <a:moveTo>
                      <a:pt x="93" y="271"/>
                    </a:moveTo>
                    <a:lnTo>
                      <a:pt x="93" y="271"/>
                    </a:lnTo>
                    <a:cubicBezTo>
                      <a:pt x="41" y="271"/>
                      <a:pt x="0" y="211"/>
                      <a:pt x="0" y="136"/>
                    </a:cubicBezTo>
                    <a:lnTo>
                      <a:pt x="0" y="136"/>
                    </a:lnTo>
                    <a:cubicBezTo>
                      <a:pt x="0" y="60"/>
                      <a:pt x="41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5" y="60"/>
                      <a:pt x="185" y="136"/>
                    </a:cubicBezTo>
                    <a:lnTo>
                      <a:pt x="185" y="136"/>
                    </a:lnTo>
                    <a:cubicBezTo>
                      <a:pt x="185" y="211"/>
                      <a:pt x="144" y="271"/>
                      <a:pt x="93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38">
                <a:extLst>
                  <a:ext uri="{FF2B5EF4-FFF2-40B4-BE49-F238E27FC236}">
                    <a16:creationId xmlns:a16="http://schemas.microsoft.com/office/drawing/2014/main" id="{FE314B0F-879D-4DBB-912C-91987D61E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5383" y="6744354"/>
                <a:ext cx="19593" cy="94053"/>
              </a:xfrm>
              <a:custGeom>
                <a:avLst/>
                <a:gdLst>
                  <a:gd name="T0" fmla="*/ 9 w 20"/>
                  <a:gd name="T1" fmla="*/ 103 h 104"/>
                  <a:gd name="T2" fmla="*/ 9 w 20"/>
                  <a:gd name="T3" fmla="*/ 103 h 104"/>
                  <a:gd name="T4" fmla="*/ 0 w 20"/>
                  <a:gd name="T5" fmla="*/ 93 h 104"/>
                  <a:gd name="T6" fmla="*/ 0 w 20"/>
                  <a:gd name="T7" fmla="*/ 9 h 104"/>
                  <a:gd name="T8" fmla="*/ 0 w 20"/>
                  <a:gd name="T9" fmla="*/ 9 h 104"/>
                  <a:gd name="T10" fmla="*/ 9 w 20"/>
                  <a:gd name="T11" fmla="*/ 0 h 104"/>
                  <a:gd name="T12" fmla="*/ 9 w 20"/>
                  <a:gd name="T13" fmla="*/ 0 h 104"/>
                  <a:gd name="T14" fmla="*/ 19 w 20"/>
                  <a:gd name="T15" fmla="*/ 9 h 104"/>
                  <a:gd name="T16" fmla="*/ 19 w 20"/>
                  <a:gd name="T17" fmla="*/ 93 h 104"/>
                  <a:gd name="T18" fmla="*/ 19 w 20"/>
                  <a:gd name="T19" fmla="*/ 93 h 104"/>
                  <a:gd name="T20" fmla="*/ 9 w 20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4">
                    <a:moveTo>
                      <a:pt x="9" y="103"/>
                    </a:moveTo>
                    <a:lnTo>
                      <a:pt x="9" y="103"/>
                    </a:lnTo>
                    <a:cubicBezTo>
                      <a:pt x="4" y="103"/>
                      <a:pt x="0" y="99"/>
                      <a:pt x="0" y="9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93"/>
                    </a:lnTo>
                    <a:lnTo>
                      <a:pt x="19" y="93"/>
                    </a:lnTo>
                    <a:cubicBezTo>
                      <a:pt x="19" y="99"/>
                      <a:pt x="15" y="103"/>
                      <a:pt x="9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39">
                <a:extLst>
                  <a:ext uri="{FF2B5EF4-FFF2-40B4-BE49-F238E27FC236}">
                    <a16:creationId xmlns:a16="http://schemas.microsoft.com/office/drawing/2014/main" id="{9F30A21D-04BB-4F00-8A6E-765B8F108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8319735"/>
                <a:ext cx="1065929" cy="627017"/>
              </a:xfrm>
              <a:custGeom>
                <a:avLst/>
                <a:gdLst>
                  <a:gd name="T0" fmla="*/ 19 w 1199"/>
                  <a:gd name="T1" fmla="*/ 684 h 705"/>
                  <a:gd name="T2" fmla="*/ 1179 w 1199"/>
                  <a:gd name="T3" fmla="*/ 684 h 705"/>
                  <a:gd name="T4" fmla="*/ 1179 w 1199"/>
                  <a:gd name="T5" fmla="*/ 103 h 705"/>
                  <a:gd name="T6" fmla="*/ 1179 w 1199"/>
                  <a:gd name="T7" fmla="*/ 103 h 705"/>
                  <a:gd name="T8" fmla="*/ 1154 w 1199"/>
                  <a:gd name="T9" fmla="*/ 44 h 705"/>
                  <a:gd name="T10" fmla="*/ 1154 w 1199"/>
                  <a:gd name="T11" fmla="*/ 44 h 705"/>
                  <a:gd name="T12" fmla="*/ 1095 w 1199"/>
                  <a:gd name="T13" fmla="*/ 20 h 705"/>
                  <a:gd name="T14" fmla="*/ 103 w 1199"/>
                  <a:gd name="T15" fmla="*/ 20 h 705"/>
                  <a:gd name="T16" fmla="*/ 103 w 1199"/>
                  <a:gd name="T17" fmla="*/ 20 h 705"/>
                  <a:gd name="T18" fmla="*/ 43 w 1199"/>
                  <a:gd name="T19" fmla="*/ 44 h 705"/>
                  <a:gd name="T20" fmla="*/ 43 w 1199"/>
                  <a:gd name="T21" fmla="*/ 44 h 705"/>
                  <a:gd name="T22" fmla="*/ 19 w 1199"/>
                  <a:gd name="T23" fmla="*/ 103 h 705"/>
                  <a:gd name="T24" fmla="*/ 19 w 1199"/>
                  <a:gd name="T25" fmla="*/ 684 h 705"/>
                  <a:gd name="T26" fmla="*/ 1188 w 1199"/>
                  <a:gd name="T27" fmla="*/ 704 h 705"/>
                  <a:gd name="T28" fmla="*/ 9 w 1199"/>
                  <a:gd name="T29" fmla="*/ 704 h 705"/>
                  <a:gd name="T30" fmla="*/ 9 w 1199"/>
                  <a:gd name="T31" fmla="*/ 704 h 705"/>
                  <a:gd name="T32" fmla="*/ 0 w 1199"/>
                  <a:gd name="T33" fmla="*/ 694 h 705"/>
                  <a:gd name="T34" fmla="*/ 0 w 1199"/>
                  <a:gd name="T35" fmla="*/ 103 h 705"/>
                  <a:gd name="T36" fmla="*/ 0 w 1199"/>
                  <a:gd name="T37" fmla="*/ 103 h 705"/>
                  <a:gd name="T38" fmla="*/ 30 w 1199"/>
                  <a:gd name="T39" fmla="*/ 30 h 705"/>
                  <a:gd name="T40" fmla="*/ 30 w 1199"/>
                  <a:gd name="T41" fmla="*/ 30 h 705"/>
                  <a:gd name="T42" fmla="*/ 103 w 1199"/>
                  <a:gd name="T43" fmla="*/ 0 h 705"/>
                  <a:gd name="T44" fmla="*/ 1095 w 1199"/>
                  <a:gd name="T45" fmla="*/ 0 h 705"/>
                  <a:gd name="T46" fmla="*/ 1095 w 1199"/>
                  <a:gd name="T47" fmla="*/ 0 h 705"/>
                  <a:gd name="T48" fmla="*/ 1168 w 1199"/>
                  <a:gd name="T49" fmla="*/ 30 h 705"/>
                  <a:gd name="T50" fmla="*/ 1168 w 1199"/>
                  <a:gd name="T51" fmla="*/ 30 h 705"/>
                  <a:gd name="T52" fmla="*/ 1198 w 1199"/>
                  <a:gd name="T53" fmla="*/ 103 h 705"/>
                  <a:gd name="T54" fmla="*/ 1198 w 1199"/>
                  <a:gd name="T55" fmla="*/ 694 h 705"/>
                  <a:gd name="T56" fmla="*/ 1198 w 1199"/>
                  <a:gd name="T57" fmla="*/ 694 h 705"/>
                  <a:gd name="T58" fmla="*/ 1188 w 1199"/>
                  <a:gd name="T59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5">
                    <a:moveTo>
                      <a:pt x="19" y="684"/>
                    </a:moveTo>
                    <a:lnTo>
                      <a:pt x="1179" y="684"/>
                    </a:lnTo>
                    <a:lnTo>
                      <a:pt x="1179" y="103"/>
                    </a:lnTo>
                    <a:lnTo>
                      <a:pt x="1179" y="103"/>
                    </a:lnTo>
                    <a:cubicBezTo>
                      <a:pt x="1179" y="81"/>
                      <a:pt x="1169" y="60"/>
                      <a:pt x="1154" y="44"/>
                    </a:cubicBezTo>
                    <a:lnTo>
                      <a:pt x="1154" y="44"/>
                    </a:lnTo>
                    <a:cubicBezTo>
                      <a:pt x="1138" y="29"/>
                      <a:pt x="1117" y="20"/>
                      <a:pt x="1095" y="20"/>
                    </a:cubicBezTo>
                    <a:lnTo>
                      <a:pt x="103" y="20"/>
                    </a:lnTo>
                    <a:lnTo>
                      <a:pt x="103" y="20"/>
                    </a:lnTo>
                    <a:cubicBezTo>
                      <a:pt x="80" y="20"/>
                      <a:pt x="59" y="29"/>
                      <a:pt x="43" y="44"/>
                    </a:cubicBezTo>
                    <a:lnTo>
                      <a:pt x="43" y="44"/>
                    </a:lnTo>
                    <a:cubicBezTo>
                      <a:pt x="28" y="60"/>
                      <a:pt x="19" y="81"/>
                      <a:pt x="19" y="103"/>
                    </a:cubicBezTo>
                    <a:lnTo>
                      <a:pt x="19" y="684"/>
                    </a:lnTo>
                    <a:close/>
                    <a:moveTo>
                      <a:pt x="1188" y="704"/>
                    </a:moveTo>
                    <a:lnTo>
                      <a:pt x="9" y="704"/>
                    </a:lnTo>
                    <a:lnTo>
                      <a:pt x="9" y="704"/>
                    </a:lnTo>
                    <a:cubicBezTo>
                      <a:pt x="4" y="704"/>
                      <a:pt x="0" y="699"/>
                      <a:pt x="0" y="694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6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49" y="12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2" y="0"/>
                      <a:pt x="1149" y="12"/>
                      <a:pt x="1168" y="30"/>
                    </a:cubicBezTo>
                    <a:lnTo>
                      <a:pt x="1168" y="30"/>
                    </a:lnTo>
                    <a:cubicBezTo>
                      <a:pt x="1187" y="50"/>
                      <a:pt x="1198" y="76"/>
                      <a:pt x="1198" y="103"/>
                    </a:cubicBezTo>
                    <a:lnTo>
                      <a:pt x="1198" y="694"/>
                    </a:lnTo>
                    <a:lnTo>
                      <a:pt x="1198" y="694"/>
                    </a:lnTo>
                    <a:cubicBezTo>
                      <a:pt x="1198" y="699"/>
                      <a:pt x="1194" y="704"/>
                      <a:pt x="1188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40">
                <a:extLst>
                  <a:ext uri="{FF2B5EF4-FFF2-40B4-BE49-F238E27FC236}">
                    <a16:creationId xmlns:a16="http://schemas.microsoft.com/office/drawing/2014/main" id="{70573CDA-B734-4DC0-9EC5-55B90D38C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2859" y="8927157"/>
                <a:ext cx="1065929" cy="125403"/>
              </a:xfrm>
              <a:custGeom>
                <a:avLst/>
                <a:gdLst>
                  <a:gd name="T0" fmla="*/ 19 w 1199"/>
                  <a:gd name="T1" fmla="*/ 119 h 140"/>
                  <a:gd name="T2" fmla="*/ 1179 w 1199"/>
                  <a:gd name="T3" fmla="*/ 119 h 140"/>
                  <a:gd name="T4" fmla="*/ 1179 w 1199"/>
                  <a:gd name="T5" fmla="*/ 20 h 140"/>
                  <a:gd name="T6" fmla="*/ 19 w 1199"/>
                  <a:gd name="T7" fmla="*/ 20 h 140"/>
                  <a:gd name="T8" fmla="*/ 19 w 1199"/>
                  <a:gd name="T9" fmla="*/ 119 h 140"/>
                  <a:gd name="T10" fmla="*/ 1188 w 1199"/>
                  <a:gd name="T11" fmla="*/ 139 h 140"/>
                  <a:gd name="T12" fmla="*/ 9 w 1199"/>
                  <a:gd name="T13" fmla="*/ 139 h 140"/>
                  <a:gd name="T14" fmla="*/ 9 w 1199"/>
                  <a:gd name="T15" fmla="*/ 139 h 140"/>
                  <a:gd name="T16" fmla="*/ 0 w 1199"/>
                  <a:gd name="T17" fmla="*/ 129 h 140"/>
                  <a:gd name="T18" fmla="*/ 0 w 1199"/>
                  <a:gd name="T19" fmla="*/ 10 h 140"/>
                  <a:gd name="T20" fmla="*/ 0 w 1199"/>
                  <a:gd name="T21" fmla="*/ 10 h 140"/>
                  <a:gd name="T22" fmla="*/ 9 w 1199"/>
                  <a:gd name="T23" fmla="*/ 0 h 140"/>
                  <a:gd name="T24" fmla="*/ 1188 w 1199"/>
                  <a:gd name="T25" fmla="*/ 0 h 140"/>
                  <a:gd name="T26" fmla="*/ 1188 w 1199"/>
                  <a:gd name="T27" fmla="*/ 0 h 140"/>
                  <a:gd name="T28" fmla="*/ 1198 w 1199"/>
                  <a:gd name="T29" fmla="*/ 10 h 140"/>
                  <a:gd name="T30" fmla="*/ 1198 w 1199"/>
                  <a:gd name="T31" fmla="*/ 129 h 140"/>
                  <a:gd name="T32" fmla="*/ 1198 w 1199"/>
                  <a:gd name="T33" fmla="*/ 129 h 140"/>
                  <a:gd name="T34" fmla="*/ 1188 w 1199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40">
                    <a:moveTo>
                      <a:pt x="19" y="119"/>
                    </a:moveTo>
                    <a:lnTo>
                      <a:pt x="1179" y="119"/>
                    </a:lnTo>
                    <a:lnTo>
                      <a:pt x="1179" y="20"/>
                    </a:lnTo>
                    <a:lnTo>
                      <a:pt x="19" y="20"/>
                    </a:lnTo>
                    <a:lnTo>
                      <a:pt x="19" y="119"/>
                    </a:lnTo>
                    <a:close/>
                    <a:moveTo>
                      <a:pt x="1188" y="139"/>
                    </a:moveTo>
                    <a:lnTo>
                      <a:pt x="9" y="139"/>
                    </a:lnTo>
                    <a:lnTo>
                      <a:pt x="9" y="139"/>
                    </a:lnTo>
                    <a:cubicBezTo>
                      <a:pt x="4" y="139"/>
                      <a:pt x="0" y="134"/>
                      <a:pt x="0" y="1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88" y="0"/>
                    </a:lnTo>
                    <a:lnTo>
                      <a:pt x="1188" y="0"/>
                    </a:lnTo>
                    <a:cubicBezTo>
                      <a:pt x="1194" y="0"/>
                      <a:pt x="1198" y="4"/>
                      <a:pt x="1198" y="10"/>
                    </a:cubicBezTo>
                    <a:lnTo>
                      <a:pt x="1198" y="129"/>
                    </a:lnTo>
                    <a:lnTo>
                      <a:pt x="1198" y="129"/>
                    </a:lnTo>
                    <a:cubicBezTo>
                      <a:pt x="1198" y="134"/>
                      <a:pt x="1194" y="139"/>
                      <a:pt x="1188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41">
                <a:extLst>
                  <a:ext uri="{FF2B5EF4-FFF2-40B4-BE49-F238E27FC236}">
                    <a16:creationId xmlns:a16="http://schemas.microsoft.com/office/drawing/2014/main" id="{038DF204-2657-4ED2-849E-7E64B9BC2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0697" y="8934994"/>
                <a:ext cx="1050254" cy="105810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42">
                <a:extLst>
                  <a:ext uri="{FF2B5EF4-FFF2-40B4-BE49-F238E27FC236}">
                    <a16:creationId xmlns:a16="http://schemas.microsoft.com/office/drawing/2014/main" id="{39251A5B-23A0-497F-AA53-08DBCA0AEA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7577" y="8613648"/>
                <a:ext cx="148917" cy="227294"/>
              </a:xfrm>
              <a:custGeom>
                <a:avLst/>
                <a:gdLst>
                  <a:gd name="T0" fmla="*/ 166 w 167"/>
                  <a:gd name="T1" fmla="*/ 127 h 254"/>
                  <a:gd name="T2" fmla="*/ 166 w 167"/>
                  <a:gd name="T3" fmla="*/ 127 h 254"/>
                  <a:gd name="T4" fmla="*/ 83 w 167"/>
                  <a:gd name="T5" fmla="*/ 253 h 254"/>
                  <a:gd name="T6" fmla="*/ 83 w 167"/>
                  <a:gd name="T7" fmla="*/ 253 h 254"/>
                  <a:gd name="T8" fmla="*/ 0 w 167"/>
                  <a:gd name="T9" fmla="*/ 127 h 254"/>
                  <a:gd name="T10" fmla="*/ 0 w 167"/>
                  <a:gd name="T11" fmla="*/ 127 h 254"/>
                  <a:gd name="T12" fmla="*/ 83 w 167"/>
                  <a:gd name="T13" fmla="*/ 0 h 254"/>
                  <a:gd name="T14" fmla="*/ 83 w 167"/>
                  <a:gd name="T15" fmla="*/ 0 h 254"/>
                  <a:gd name="T16" fmla="*/ 166 w 167"/>
                  <a:gd name="T17" fmla="*/ 12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254">
                    <a:moveTo>
                      <a:pt x="166" y="127"/>
                    </a:moveTo>
                    <a:lnTo>
                      <a:pt x="166" y="127"/>
                    </a:lnTo>
                    <a:cubicBezTo>
                      <a:pt x="166" y="196"/>
                      <a:pt x="129" y="253"/>
                      <a:pt x="83" y="253"/>
                    </a:cubicBezTo>
                    <a:lnTo>
                      <a:pt x="83" y="253"/>
                    </a:lnTo>
                    <a:cubicBezTo>
                      <a:pt x="37" y="253"/>
                      <a:pt x="0" y="196"/>
                      <a:pt x="0" y="127"/>
                    </a:cubicBezTo>
                    <a:lnTo>
                      <a:pt x="0" y="127"/>
                    </a:lnTo>
                    <a:cubicBezTo>
                      <a:pt x="0" y="56"/>
                      <a:pt x="37" y="0"/>
                      <a:pt x="83" y="0"/>
                    </a:cubicBezTo>
                    <a:lnTo>
                      <a:pt x="83" y="0"/>
                    </a:lnTo>
                    <a:cubicBezTo>
                      <a:pt x="129" y="0"/>
                      <a:pt x="166" y="56"/>
                      <a:pt x="166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43">
                <a:extLst>
                  <a:ext uri="{FF2B5EF4-FFF2-40B4-BE49-F238E27FC236}">
                    <a16:creationId xmlns:a16="http://schemas.microsoft.com/office/drawing/2014/main" id="{D299F471-CC2A-4450-850C-991C36378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9739" y="8601893"/>
                <a:ext cx="164592" cy="242969"/>
              </a:xfrm>
              <a:custGeom>
                <a:avLst/>
                <a:gdLst>
                  <a:gd name="T0" fmla="*/ 93 w 187"/>
                  <a:gd name="T1" fmla="*/ 19 h 274"/>
                  <a:gd name="T2" fmla="*/ 93 w 187"/>
                  <a:gd name="T3" fmla="*/ 19 h 274"/>
                  <a:gd name="T4" fmla="*/ 20 w 187"/>
                  <a:gd name="T5" fmla="*/ 137 h 274"/>
                  <a:gd name="T6" fmla="*/ 20 w 187"/>
                  <a:gd name="T7" fmla="*/ 137 h 274"/>
                  <a:gd name="T8" fmla="*/ 93 w 187"/>
                  <a:gd name="T9" fmla="*/ 253 h 274"/>
                  <a:gd name="T10" fmla="*/ 93 w 187"/>
                  <a:gd name="T11" fmla="*/ 253 h 274"/>
                  <a:gd name="T12" fmla="*/ 166 w 187"/>
                  <a:gd name="T13" fmla="*/ 137 h 274"/>
                  <a:gd name="T14" fmla="*/ 166 w 187"/>
                  <a:gd name="T15" fmla="*/ 137 h 274"/>
                  <a:gd name="T16" fmla="*/ 93 w 187"/>
                  <a:gd name="T17" fmla="*/ 19 h 274"/>
                  <a:gd name="T18" fmla="*/ 93 w 187"/>
                  <a:gd name="T19" fmla="*/ 273 h 274"/>
                  <a:gd name="T20" fmla="*/ 93 w 187"/>
                  <a:gd name="T21" fmla="*/ 273 h 274"/>
                  <a:gd name="T22" fmla="*/ 0 w 187"/>
                  <a:gd name="T23" fmla="*/ 137 h 274"/>
                  <a:gd name="T24" fmla="*/ 0 w 187"/>
                  <a:gd name="T25" fmla="*/ 137 h 274"/>
                  <a:gd name="T26" fmla="*/ 93 w 187"/>
                  <a:gd name="T27" fmla="*/ 0 h 274"/>
                  <a:gd name="T28" fmla="*/ 93 w 187"/>
                  <a:gd name="T29" fmla="*/ 0 h 274"/>
                  <a:gd name="T30" fmla="*/ 186 w 187"/>
                  <a:gd name="T31" fmla="*/ 137 h 274"/>
                  <a:gd name="T32" fmla="*/ 186 w 187"/>
                  <a:gd name="T33" fmla="*/ 137 h 274"/>
                  <a:gd name="T34" fmla="*/ 93 w 187"/>
                  <a:gd name="T3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74">
                    <a:moveTo>
                      <a:pt x="93" y="19"/>
                    </a:moveTo>
                    <a:lnTo>
                      <a:pt x="93" y="19"/>
                    </a:lnTo>
                    <a:cubicBezTo>
                      <a:pt x="53" y="19"/>
                      <a:pt x="20" y="72"/>
                      <a:pt x="20" y="137"/>
                    </a:cubicBezTo>
                    <a:lnTo>
                      <a:pt x="20" y="137"/>
                    </a:lnTo>
                    <a:cubicBezTo>
                      <a:pt x="20" y="201"/>
                      <a:pt x="53" y="253"/>
                      <a:pt x="93" y="253"/>
                    </a:cubicBezTo>
                    <a:lnTo>
                      <a:pt x="93" y="253"/>
                    </a:lnTo>
                    <a:cubicBezTo>
                      <a:pt x="133" y="253"/>
                      <a:pt x="166" y="201"/>
                      <a:pt x="166" y="137"/>
                    </a:cubicBezTo>
                    <a:lnTo>
                      <a:pt x="166" y="137"/>
                    </a:lnTo>
                    <a:cubicBezTo>
                      <a:pt x="166" y="72"/>
                      <a:pt x="133" y="19"/>
                      <a:pt x="93" y="19"/>
                    </a:cubicBezTo>
                    <a:close/>
                    <a:moveTo>
                      <a:pt x="93" y="273"/>
                    </a:moveTo>
                    <a:lnTo>
                      <a:pt x="93" y="273"/>
                    </a:lnTo>
                    <a:cubicBezTo>
                      <a:pt x="42" y="273"/>
                      <a:pt x="0" y="211"/>
                      <a:pt x="0" y="137"/>
                    </a:cubicBezTo>
                    <a:lnTo>
                      <a:pt x="0" y="137"/>
                    </a:lnTo>
                    <a:cubicBezTo>
                      <a:pt x="0" y="61"/>
                      <a:pt x="42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6" y="61"/>
                      <a:pt x="186" y="137"/>
                    </a:cubicBezTo>
                    <a:lnTo>
                      <a:pt x="186" y="137"/>
                    </a:lnTo>
                    <a:cubicBezTo>
                      <a:pt x="186" y="211"/>
                      <a:pt x="144" y="273"/>
                      <a:pt x="93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44">
                <a:extLst>
                  <a:ext uri="{FF2B5EF4-FFF2-40B4-BE49-F238E27FC236}">
                    <a16:creationId xmlns:a16="http://schemas.microsoft.com/office/drawing/2014/main" id="{06D7DE83-0D39-4E17-A807-EF891B3DA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8116" y="8684187"/>
                <a:ext cx="19593" cy="94053"/>
              </a:xfrm>
              <a:custGeom>
                <a:avLst/>
                <a:gdLst>
                  <a:gd name="T0" fmla="*/ 10 w 21"/>
                  <a:gd name="T1" fmla="*/ 103 h 104"/>
                  <a:gd name="T2" fmla="*/ 10 w 21"/>
                  <a:gd name="T3" fmla="*/ 103 h 104"/>
                  <a:gd name="T4" fmla="*/ 0 w 21"/>
                  <a:gd name="T5" fmla="*/ 94 h 104"/>
                  <a:gd name="T6" fmla="*/ 0 w 21"/>
                  <a:gd name="T7" fmla="*/ 10 h 104"/>
                  <a:gd name="T8" fmla="*/ 0 w 21"/>
                  <a:gd name="T9" fmla="*/ 10 h 104"/>
                  <a:gd name="T10" fmla="*/ 10 w 21"/>
                  <a:gd name="T11" fmla="*/ 0 h 104"/>
                  <a:gd name="T12" fmla="*/ 10 w 21"/>
                  <a:gd name="T13" fmla="*/ 0 h 104"/>
                  <a:gd name="T14" fmla="*/ 20 w 21"/>
                  <a:gd name="T15" fmla="*/ 10 h 104"/>
                  <a:gd name="T16" fmla="*/ 20 w 21"/>
                  <a:gd name="T17" fmla="*/ 94 h 104"/>
                  <a:gd name="T18" fmla="*/ 20 w 21"/>
                  <a:gd name="T19" fmla="*/ 94 h 104"/>
                  <a:gd name="T20" fmla="*/ 10 w 21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04">
                    <a:moveTo>
                      <a:pt x="10" y="103"/>
                    </a:moveTo>
                    <a:lnTo>
                      <a:pt x="10" y="103"/>
                    </a:lnTo>
                    <a:cubicBezTo>
                      <a:pt x="5" y="103"/>
                      <a:pt x="0" y="99"/>
                      <a:pt x="0" y="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20" y="4"/>
                      <a:pt x="20" y="10"/>
                    </a:cubicBezTo>
                    <a:lnTo>
                      <a:pt x="20" y="94"/>
                    </a:lnTo>
                    <a:lnTo>
                      <a:pt x="20" y="94"/>
                    </a:lnTo>
                    <a:cubicBezTo>
                      <a:pt x="20" y="99"/>
                      <a:pt x="15" y="103"/>
                      <a:pt x="10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45">
                <a:extLst>
                  <a:ext uri="{FF2B5EF4-FFF2-40B4-BE49-F238E27FC236}">
                    <a16:creationId xmlns:a16="http://schemas.microsoft.com/office/drawing/2014/main" id="{99A8EE64-61AD-4FC7-B63E-9C435037FE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8319735"/>
                <a:ext cx="1065929" cy="627017"/>
              </a:xfrm>
              <a:custGeom>
                <a:avLst/>
                <a:gdLst>
                  <a:gd name="T0" fmla="*/ 19 w 1199"/>
                  <a:gd name="T1" fmla="*/ 684 h 705"/>
                  <a:gd name="T2" fmla="*/ 1179 w 1199"/>
                  <a:gd name="T3" fmla="*/ 684 h 705"/>
                  <a:gd name="T4" fmla="*/ 1179 w 1199"/>
                  <a:gd name="T5" fmla="*/ 103 h 705"/>
                  <a:gd name="T6" fmla="*/ 1179 w 1199"/>
                  <a:gd name="T7" fmla="*/ 103 h 705"/>
                  <a:gd name="T8" fmla="*/ 1155 w 1199"/>
                  <a:gd name="T9" fmla="*/ 44 h 705"/>
                  <a:gd name="T10" fmla="*/ 1155 w 1199"/>
                  <a:gd name="T11" fmla="*/ 44 h 705"/>
                  <a:gd name="T12" fmla="*/ 1095 w 1199"/>
                  <a:gd name="T13" fmla="*/ 20 h 705"/>
                  <a:gd name="T14" fmla="*/ 103 w 1199"/>
                  <a:gd name="T15" fmla="*/ 20 h 705"/>
                  <a:gd name="T16" fmla="*/ 103 w 1199"/>
                  <a:gd name="T17" fmla="*/ 20 h 705"/>
                  <a:gd name="T18" fmla="*/ 44 w 1199"/>
                  <a:gd name="T19" fmla="*/ 44 h 705"/>
                  <a:gd name="T20" fmla="*/ 44 w 1199"/>
                  <a:gd name="T21" fmla="*/ 44 h 705"/>
                  <a:gd name="T22" fmla="*/ 19 w 1199"/>
                  <a:gd name="T23" fmla="*/ 103 h 705"/>
                  <a:gd name="T24" fmla="*/ 19 w 1199"/>
                  <a:gd name="T25" fmla="*/ 684 h 705"/>
                  <a:gd name="T26" fmla="*/ 1189 w 1199"/>
                  <a:gd name="T27" fmla="*/ 704 h 705"/>
                  <a:gd name="T28" fmla="*/ 10 w 1199"/>
                  <a:gd name="T29" fmla="*/ 704 h 705"/>
                  <a:gd name="T30" fmla="*/ 10 w 1199"/>
                  <a:gd name="T31" fmla="*/ 704 h 705"/>
                  <a:gd name="T32" fmla="*/ 0 w 1199"/>
                  <a:gd name="T33" fmla="*/ 694 h 705"/>
                  <a:gd name="T34" fmla="*/ 0 w 1199"/>
                  <a:gd name="T35" fmla="*/ 103 h 705"/>
                  <a:gd name="T36" fmla="*/ 0 w 1199"/>
                  <a:gd name="T37" fmla="*/ 103 h 705"/>
                  <a:gd name="T38" fmla="*/ 30 w 1199"/>
                  <a:gd name="T39" fmla="*/ 30 h 705"/>
                  <a:gd name="T40" fmla="*/ 30 w 1199"/>
                  <a:gd name="T41" fmla="*/ 30 h 705"/>
                  <a:gd name="T42" fmla="*/ 103 w 1199"/>
                  <a:gd name="T43" fmla="*/ 0 h 705"/>
                  <a:gd name="T44" fmla="*/ 1095 w 1199"/>
                  <a:gd name="T45" fmla="*/ 0 h 705"/>
                  <a:gd name="T46" fmla="*/ 1095 w 1199"/>
                  <a:gd name="T47" fmla="*/ 0 h 705"/>
                  <a:gd name="T48" fmla="*/ 1168 w 1199"/>
                  <a:gd name="T49" fmla="*/ 30 h 705"/>
                  <a:gd name="T50" fmla="*/ 1168 w 1199"/>
                  <a:gd name="T51" fmla="*/ 30 h 705"/>
                  <a:gd name="T52" fmla="*/ 1198 w 1199"/>
                  <a:gd name="T53" fmla="*/ 103 h 705"/>
                  <a:gd name="T54" fmla="*/ 1198 w 1199"/>
                  <a:gd name="T55" fmla="*/ 694 h 705"/>
                  <a:gd name="T56" fmla="*/ 1198 w 1199"/>
                  <a:gd name="T57" fmla="*/ 694 h 705"/>
                  <a:gd name="T58" fmla="*/ 1189 w 1199"/>
                  <a:gd name="T59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99" h="705">
                    <a:moveTo>
                      <a:pt x="19" y="684"/>
                    </a:moveTo>
                    <a:lnTo>
                      <a:pt x="1179" y="684"/>
                    </a:lnTo>
                    <a:lnTo>
                      <a:pt x="1179" y="103"/>
                    </a:lnTo>
                    <a:lnTo>
                      <a:pt x="1179" y="103"/>
                    </a:lnTo>
                    <a:cubicBezTo>
                      <a:pt x="1179" y="81"/>
                      <a:pt x="1170" y="60"/>
                      <a:pt x="1155" y="44"/>
                    </a:cubicBezTo>
                    <a:lnTo>
                      <a:pt x="1155" y="44"/>
                    </a:lnTo>
                    <a:cubicBezTo>
                      <a:pt x="1139" y="29"/>
                      <a:pt x="1118" y="20"/>
                      <a:pt x="1095" y="20"/>
                    </a:cubicBezTo>
                    <a:lnTo>
                      <a:pt x="103" y="20"/>
                    </a:lnTo>
                    <a:lnTo>
                      <a:pt x="103" y="20"/>
                    </a:lnTo>
                    <a:cubicBezTo>
                      <a:pt x="80" y="20"/>
                      <a:pt x="60" y="29"/>
                      <a:pt x="44" y="44"/>
                    </a:cubicBezTo>
                    <a:lnTo>
                      <a:pt x="44" y="44"/>
                    </a:lnTo>
                    <a:cubicBezTo>
                      <a:pt x="28" y="60"/>
                      <a:pt x="19" y="81"/>
                      <a:pt x="19" y="103"/>
                    </a:cubicBezTo>
                    <a:lnTo>
                      <a:pt x="19" y="684"/>
                    </a:lnTo>
                    <a:close/>
                    <a:moveTo>
                      <a:pt x="1189" y="704"/>
                    </a:moveTo>
                    <a:lnTo>
                      <a:pt x="10" y="704"/>
                    </a:lnTo>
                    <a:lnTo>
                      <a:pt x="10" y="704"/>
                    </a:lnTo>
                    <a:cubicBezTo>
                      <a:pt x="5" y="704"/>
                      <a:pt x="0" y="699"/>
                      <a:pt x="0" y="694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6"/>
                      <a:pt x="11" y="50"/>
                      <a:pt x="30" y="30"/>
                    </a:cubicBezTo>
                    <a:lnTo>
                      <a:pt x="30" y="30"/>
                    </a:lnTo>
                    <a:cubicBezTo>
                      <a:pt x="49" y="12"/>
                      <a:pt x="75" y="0"/>
                      <a:pt x="103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23" y="0"/>
                      <a:pt x="1149" y="12"/>
                      <a:pt x="1168" y="30"/>
                    </a:cubicBezTo>
                    <a:lnTo>
                      <a:pt x="1168" y="30"/>
                    </a:lnTo>
                    <a:cubicBezTo>
                      <a:pt x="1187" y="50"/>
                      <a:pt x="1198" y="76"/>
                      <a:pt x="1198" y="103"/>
                    </a:cubicBezTo>
                    <a:lnTo>
                      <a:pt x="1198" y="694"/>
                    </a:lnTo>
                    <a:lnTo>
                      <a:pt x="1198" y="694"/>
                    </a:lnTo>
                    <a:cubicBezTo>
                      <a:pt x="1198" y="699"/>
                      <a:pt x="1194" y="704"/>
                      <a:pt x="1189" y="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46">
                <a:extLst>
                  <a:ext uri="{FF2B5EF4-FFF2-40B4-BE49-F238E27FC236}">
                    <a16:creationId xmlns:a16="http://schemas.microsoft.com/office/drawing/2014/main" id="{7C3EF286-FC5C-4F78-ADD9-50E94F647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4046" y="8927157"/>
                <a:ext cx="1065929" cy="125403"/>
              </a:xfrm>
              <a:custGeom>
                <a:avLst/>
                <a:gdLst>
                  <a:gd name="T0" fmla="*/ 19 w 1199"/>
                  <a:gd name="T1" fmla="*/ 119 h 140"/>
                  <a:gd name="T2" fmla="*/ 1179 w 1199"/>
                  <a:gd name="T3" fmla="*/ 119 h 140"/>
                  <a:gd name="T4" fmla="*/ 1179 w 1199"/>
                  <a:gd name="T5" fmla="*/ 20 h 140"/>
                  <a:gd name="T6" fmla="*/ 19 w 1199"/>
                  <a:gd name="T7" fmla="*/ 20 h 140"/>
                  <a:gd name="T8" fmla="*/ 19 w 1199"/>
                  <a:gd name="T9" fmla="*/ 119 h 140"/>
                  <a:gd name="T10" fmla="*/ 1189 w 1199"/>
                  <a:gd name="T11" fmla="*/ 139 h 140"/>
                  <a:gd name="T12" fmla="*/ 10 w 1199"/>
                  <a:gd name="T13" fmla="*/ 139 h 140"/>
                  <a:gd name="T14" fmla="*/ 10 w 1199"/>
                  <a:gd name="T15" fmla="*/ 139 h 140"/>
                  <a:gd name="T16" fmla="*/ 0 w 1199"/>
                  <a:gd name="T17" fmla="*/ 129 h 140"/>
                  <a:gd name="T18" fmla="*/ 0 w 1199"/>
                  <a:gd name="T19" fmla="*/ 10 h 140"/>
                  <a:gd name="T20" fmla="*/ 0 w 1199"/>
                  <a:gd name="T21" fmla="*/ 10 h 140"/>
                  <a:gd name="T22" fmla="*/ 10 w 1199"/>
                  <a:gd name="T23" fmla="*/ 0 h 140"/>
                  <a:gd name="T24" fmla="*/ 1189 w 1199"/>
                  <a:gd name="T25" fmla="*/ 0 h 140"/>
                  <a:gd name="T26" fmla="*/ 1189 w 1199"/>
                  <a:gd name="T27" fmla="*/ 0 h 140"/>
                  <a:gd name="T28" fmla="*/ 1198 w 1199"/>
                  <a:gd name="T29" fmla="*/ 10 h 140"/>
                  <a:gd name="T30" fmla="*/ 1198 w 1199"/>
                  <a:gd name="T31" fmla="*/ 129 h 140"/>
                  <a:gd name="T32" fmla="*/ 1198 w 1199"/>
                  <a:gd name="T33" fmla="*/ 129 h 140"/>
                  <a:gd name="T34" fmla="*/ 1189 w 1199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99" h="140">
                    <a:moveTo>
                      <a:pt x="19" y="119"/>
                    </a:moveTo>
                    <a:lnTo>
                      <a:pt x="1179" y="119"/>
                    </a:lnTo>
                    <a:lnTo>
                      <a:pt x="1179" y="20"/>
                    </a:lnTo>
                    <a:lnTo>
                      <a:pt x="19" y="20"/>
                    </a:lnTo>
                    <a:lnTo>
                      <a:pt x="19" y="119"/>
                    </a:lnTo>
                    <a:close/>
                    <a:moveTo>
                      <a:pt x="1189" y="139"/>
                    </a:moveTo>
                    <a:lnTo>
                      <a:pt x="10" y="139"/>
                    </a:lnTo>
                    <a:lnTo>
                      <a:pt x="10" y="139"/>
                    </a:lnTo>
                    <a:cubicBezTo>
                      <a:pt x="5" y="139"/>
                      <a:pt x="0" y="134"/>
                      <a:pt x="0" y="1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189" y="0"/>
                    </a:lnTo>
                    <a:lnTo>
                      <a:pt x="1189" y="0"/>
                    </a:lnTo>
                    <a:cubicBezTo>
                      <a:pt x="1194" y="0"/>
                      <a:pt x="1198" y="4"/>
                      <a:pt x="1198" y="10"/>
                    </a:cubicBezTo>
                    <a:lnTo>
                      <a:pt x="1198" y="129"/>
                    </a:lnTo>
                    <a:lnTo>
                      <a:pt x="1198" y="129"/>
                    </a:lnTo>
                    <a:cubicBezTo>
                      <a:pt x="1198" y="134"/>
                      <a:pt x="1194" y="139"/>
                      <a:pt x="1189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47">
                <a:extLst>
                  <a:ext uri="{FF2B5EF4-FFF2-40B4-BE49-F238E27FC236}">
                    <a16:creationId xmlns:a16="http://schemas.microsoft.com/office/drawing/2014/main" id="{F72E89A3-F844-4C21-99DD-F29EE2EEB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1883" y="8934994"/>
                <a:ext cx="1050254" cy="105810"/>
              </a:xfrm>
              <a:custGeom>
                <a:avLst/>
                <a:gdLst>
                  <a:gd name="T0" fmla="*/ 0 w 1180"/>
                  <a:gd name="T1" fmla="*/ 119 h 120"/>
                  <a:gd name="T2" fmla="*/ 1179 w 1180"/>
                  <a:gd name="T3" fmla="*/ 119 h 120"/>
                  <a:gd name="T4" fmla="*/ 1179 w 1180"/>
                  <a:gd name="T5" fmla="*/ 0 h 120"/>
                  <a:gd name="T6" fmla="*/ 0 w 1180"/>
                  <a:gd name="T7" fmla="*/ 0 h 120"/>
                  <a:gd name="T8" fmla="*/ 0 w 1180"/>
                  <a:gd name="T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0" h="120">
                    <a:moveTo>
                      <a:pt x="0" y="119"/>
                    </a:moveTo>
                    <a:lnTo>
                      <a:pt x="1179" y="119"/>
                    </a:lnTo>
                    <a:lnTo>
                      <a:pt x="1179" y="0"/>
                    </a:lnTo>
                    <a:lnTo>
                      <a:pt x="0" y="0"/>
                    </a:lnTo>
                    <a:lnTo>
                      <a:pt x="0" y="11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48">
                <a:extLst>
                  <a:ext uri="{FF2B5EF4-FFF2-40B4-BE49-F238E27FC236}">
                    <a16:creationId xmlns:a16="http://schemas.microsoft.com/office/drawing/2014/main" id="{289254D9-10E9-4D6F-BD4B-1D35E933A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8761" y="8613648"/>
                <a:ext cx="148917" cy="227294"/>
              </a:xfrm>
              <a:custGeom>
                <a:avLst/>
                <a:gdLst>
                  <a:gd name="T0" fmla="*/ 167 w 168"/>
                  <a:gd name="T1" fmla="*/ 127 h 254"/>
                  <a:gd name="T2" fmla="*/ 167 w 168"/>
                  <a:gd name="T3" fmla="*/ 127 h 254"/>
                  <a:gd name="T4" fmla="*/ 84 w 168"/>
                  <a:gd name="T5" fmla="*/ 253 h 254"/>
                  <a:gd name="T6" fmla="*/ 84 w 168"/>
                  <a:gd name="T7" fmla="*/ 253 h 254"/>
                  <a:gd name="T8" fmla="*/ 0 w 168"/>
                  <a:gd name="T9" fmla="*/ 127 h 254"/>
                  <a:gd name="T10" fmla="*/ 0 w 168"/>
                  <a:gd name="T11" fmla="*/ 127 h 254"/>
                  <a:gd name="T12" fmla="*/ 84 w 168"/>
                  <a:gd name="T13" fmla="*/ 0 h 254"/>
                  <a:gd name="T14" fmla="*/ 84 w 168"/>
                  <a:gd name="T15" fmla="*/ 0 h 254"/>
                  <a:gd name="T16" fmla="*/ 167 w 168"/>
                  <a:gd name="T17" fmla="*/ 127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" h="254">
                    <a:moveTo>
                      <a:pt x="167" y="127"/>
                    </a:moveTo>
                    <a:lnTo>
                      <a:pt x="167" y="127"/>
                    </a:lnTo>
                    <a:cubicBezTo>
                      <a:pt x="167" y="196"/>
                      <a:pt x="129" y="253"/>
                      <a:pt x="84" y="253"/>
                    </a:cubicBezTo>
                    <a:lnTo>
                      <a:pt x="84" y="253"/>
                    </a:lnTo>
                    <a:cubicBezTo>
                      <a:pt x="37" y="253"/>
                      <a:pt x="0" y="196"/>
                      <a:pt x="0" y="127"/>
                    </a:cubicBezTo>
                    <a:lnTo>
                      <a:pt x="0" y="127"/>
                    </a:lnTo>
                    <a:cubicBezTo>
                      <a:pt x="0" y="56"/>
                      <a:pt x="37" y="0"/>
                      <a:pt x="84" y="0"/>
                    </a:cubicBezTo>
                    <a:lnTo>
                      <a:pt x="84" y="0"/>
                    </a:lnTo>
                    <a:cubicBezTo>
                      <a:pt x="129" y="0"/>
                      <a:pt x="167" y="56"/>
                      <a:pt x="167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49">
                <a:extLst>
                  <a:ext uri="{FF2B5EF4-FFF2-40B4-BE49-F238E27FC236}">
                    <a16:creationId xmlns:a16="http://schemas.microsoft.com/office/drawing/2014/main" id="{5F8B919B-E9C5-4A8F-9172-4AFFAD833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923" y="8601893"/>
                <a:ext cx="164592" cy="242969"/>
              </a:xfrm>
              <a:custGeom>
                <a:avLst/>
                <a:gdLst>
                  <a:gd name="T0" fmla="*/ 93 w 186"/>
                  <a:gd name="T1" fmla="*/ 19 h 274"/>
                  <a:gd name="T2" fmla="*/ 93 w 186"/>
                  <a:gd name="T3" fmla="*/ 19 h 274"/>
                  <a:gd name="T4" fmla="*/ 19 w 186"/>
                  <a:gd name="T5" fmla="*/ 137 h 274"/>
                  <a:gd name="T6" fmla="*/ 19 w 186"/>
                  <a:gd name="T7" fmla="*/ 137 h 274"/>
                  <a:gd name="T8" fmla="*/ 93 w 186"/>
                  <a:gd name="T9" fmla="*/ 253 h 274"/>
                  <a:gd name="T10" fmla="*/ 93 w 186"/>
                  <a:gd name="T11" fmla="*/ 253 h 274"/>
                  <a:gd name="T12" fmla="*/ 166 w 186"/>
                  <a:gd name="T13" fmla="*/ 137 h 274"/>
                  <a:gd name="T14" fmla="*/ 166 w 186"/>
                  <a:gd name="T15" fmla="*/ 137 h 274"/>
                  <a:gd name="T16" fmla="*/ 93 w 186"/>
                  <a:gd name="T17" fmla="*/ 19 h 274"/>
                  <a:gd name="T18" fmla="*/ 93 w 186"/>
                  <a:gd name="T19" fmla="*/ 273 h 274"/>
                  <a:gd name="T20" fmla="*/ 93 w 186"/>
                  <a:gd name="T21" fmla="*/ 273 h 274"/>
                  <a:gd name="T22" fmla="*/ 0 w 186"/>
                  <a:gd name="T23" fmla="*/ 137 h 274"/>
                  <a:gd name="T24" fmla="*/ 0 w 186"/>
                  <a:gd name="T25" fmla="*/ 137 h 274"/>
                  <a:gd name="T26" fmla="*/ 93 w 186"/>
                  <a:gd name="T27" fmla="*/ 0 h 274"/>
                  <a:gd name="T28" fmla="*/ 93 w 186"/>
                  <a:gd name="T29" fmla="*/ 0 h 274"/>
                  <a:gd name="T30" fmla="*/ 185 w 186"/>
                  <a:gd name="T31" fmla="*/ 137 h 274"/>
                  <a:gd name="T32" fmla="*/ 185 w 186"/>
                  <a:gd name="T33" fmla="*/ 137 h 274"/>
                  <a:gd name="T34" fmla="*/ 93 w 186"/>
                  <a:gd name="T3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6" h="274">
                    <a:moveTo>
                      <a:pt x="93" y="19"/>
                    </a:moveTo>
                    <a:lnTo>
                      <a:pt x="93" y="19"/>
                    </a:lnTo>
                    <a:cubicBezTo>
                      <a:pt x="52" y="19"/>
                      <a:pt x="19" y="72"/>
                      <a:pt x="19" y="137"/>
                    </a:cubicBezTo>
                    <a:lnTo>
                      <a:pt x="19" y="137"/>
                    </a:lnTo>
                    <a:cubicBezTo>
                      <a:pt x="19" y="201"/>
                      <a:pt x="52" y="253"/>
                      <a:pt x="93" y="253"/>
                    </a:cubicBezTo>
                    <a:lnTo>
                      <a:pt x="93" y="253"/>
                    </a:lnTo>
                    <a:cubicBezTo>
                      <a:pt x="133" y="253"/>
                      <a:pt x="166" y="201"/>
                      <a:pt x="166" y="137"/>
                    </a:cubicBezTo>
                    <a:lnTo>
                      <a:pt x="166" y="137"/>
                    </a:lnTo>
                    <a:cubicBezTo>
                      <a:pt x="166" y="72"/>
                      <a:pt x="133" y="19"/>
                      <a:pt x="93" y="19"/>
                    </a:cubicBezTo>
                    <a:close/>
                    <a:moveTo>
                      <a:pt x="93" y="273"/>
                    </a:moveTo>
                    <a:lnTo>
                      <a:pt x="93" y="273"/>
                    </a:lnTo>
                    <a:cubicBezTo>
                      <a:pt x="41" y="273"/>
                      <a:pt x="0" y="211"/>
                      <a:pt x="0" y="137"/>
                    </a:cubicBezTo>
                    <a:lnTo>
                      <a:pt x="0" y="137"/>
                    </a:lnTo>
                    <a:cubicBezTo>
                      <a:pt x="0" y="61"/>
                      <a:pt x="41" y="0"/>
                      <a:pt x="93" y="0"/>
                    </a:cubicBezTo>
                    <a:lnTo>
                      <a:pt x="93" y="0"/>
                    </a:lnTo>
                    <a:cubicBezTo>
                      <a:pt x="144" y="0"/>
                      <a:pt x="185" y="61"/>
                      <a:pt x="185" y="137"/>
                    </a:cubicBezTo>
                    <a:lnTo>
                      <a:pt x="185" y="137"/>
                    </a:lnTo>
                    <a:cubicBezTo>
                      <a:pt x="185" y="211"/>
                      <a:pt x="144" y="273"/>
                      <a:pt x="93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50">
                <a:extLst>
                  <a:ext uri="{FF2B5EF4-FFF2-40B4-BE49-F238E27FC236}">
                    <a16:creationId xmlns:a16="http://schemas.microsoft.com/office/drawing/2014/main" id="{92B9C67E-AED5-4C3E-99AA-3408DB5F1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5383" y="8684187"/>
                <a:ext cx="19593" cy="94053"/>
              </a:xfrm>
              <a:custGeom>
                <a:avLst/>
                <a:gdLst>
                  <a:gd name="T0" fmla="*/ 9 w 20"/>
                  <a:gd name="T1" fmla="*/ 103 h 104"/>
                  <a:gd name="T2" fmla="*/ 9 w 20"/>
                  <a:gd name="T3" fmla="*/ 103 h 104"/>
                  <a:gd name="T4" fmla="*/ 0 w 20"/>
                  <a:gd name="T5" fmla="*/ 94 h 104"/>
                  <a:gd name="T6" fmla="*/ 0 w 20"/>
                  <a:gd name="T7" fmla="*/ 10 h 104"/>
                  <a:gd name="T8" fmla="*/ 0 w 20"/>
                  <a:gd name="T9" fmla="*/ 10 h 104"/>
                  <a:gd name="T10" fmla="*/ 9 w 20"/>
                  <a:gd name="T11" fmla="*/ 0 h 104"/>
                  <a:gd name="T12" fmla="*/ 9 w 20"/>
                  <a:gd name="T13" fmla="*/ 0 h 104"/>
                  <a:gd name="T14" fmla="*/ 19 w 20"/>
                  <a:gd name="T15" fmla="*/ 10 h 104"/>
                  <a:gd name="T16" fmla="*/ 19 w 20"/>
                  <a:gd name="T17" fmla="*/ 94 h 104"/>
                  <a:gd name="T18" fmla="*/ 19 w 20"/>
                  <a:gd name="T19" fmla="*/ 94 h 104"/>
                  <a:gd name="T20" fmla="*/ 9 w 20"/>
                  <a:gd name="T2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4">
                    <a:moveTo>
                      <a:pt x="9" y="103"/>
                    </a:moveTo>
                    <a:lnTo>
                      <a:pt x="9" y="103"/>
                    </a:lnTo>
                    <a:cubicBezTo>
                      <a:pt x="4" y="103"/>
                      <a:pt x="0" y="99"/>
                      <a:pt x="0" y="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94"/>
                    </a:lnTo>
                    <a:lnTo>
                      <a:pt x="19" y="94"/>
                    </a:lnTo>
                    <a:cubicBezTo>
                      <a:pt x="19" y="99"/>
                      <a:pt x="15" y="103"/>
                      <a:pt x="9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51">
                <a:extLst>
                  <a:ext uri="{FF2B5EF4-FFF2-40B4-BE49-F238E27FC236}">
                    <a16:creationId xmlns:a16="http://schemas.microsoft.com/office/drawing/2014/main" id="{921D22B6-7D58-4196-A1AE-8D205F41F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1620" y="6442601"/>
                <a:ext cx="19593" cy="2535502"/>
              </a:xfrm>
              <a:custGeom>
                <a:avLst/>
                <a:gdLst>
                  <a:gd name="T0" fmla="*/ 20 w 21"/>
                  <a:gd name="T1" fmla="*/ 2854 h 2855"/>
                  <a:gd name="T2" fmla="*/ 0 w 21"/>
                  <a:gd name="T3" fmla="*/ 2854 h 2855"/>
                  <a:gd name="T4" fmla="*/ 0 w 21"/>
                  <a:gd name="T5" fmla="*/ 0 h 2855"/>
                  <a:gd name="T6" fmla="*/ 20 w 21"/>
                  <a:gd name="T7" fmla="*/ 0 h 2855"/>
                  <a:gd name="T8" fmla="*/ 20 w 21"/>
                  <a:gd name="T9" fmla="*/ 2854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855">
                    <a:moveTo>
                      <a:pt x="20" y="2854"/>
                    </a:moveTo>
                    <a:lnTo>
                      <a:pt x="0" y="2854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285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207">
                <a:extLst>
                  <a:ext uri="{FF2B5EF4-FFF2-40B4-BE49-F238E27FC236}">
                    <a16:creationId xmlns:a16="http://schemas.microsoft.com/office/drawing/2014/main" id="{89545859-C82D-4D1A-9B61-443397D20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4283" y="6763947"/>
                <a:ext cx="2272937" cy="1218766"/>
              </a:xfrm>
              <a:custGeom>
                <a:avLst/>
                <a:gdLst>
                  <a:gd name="T0" fmla="*/ 2557 w 2558"/>
                  <a:gd name="T1" fmla="*/ 1370 h 1371"/>
                  <a:gd name="T2" fmla="*/ 0 w 2558"/>
                  <a:gd name="T3" fmla="*/ 1370 h 1371"/>
                  <a:gd name="T4" fmla="*/ 0 w 2558"/>
                  <a:gd name="T5" fmla="*/ 0 h 1371"/>
                  <a:gd name="T6" fmla="*/ 2557 w 2558"/>
                  <a:gd name="T7" fmla="*/ 0 h 1371"/>
                  <a:gd name="T8" fmla="*/ 2557 w 2558"/>
                  <a:gd name="T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8" h="1371">
                    <a:moveTo>
                      <a:pt x="2557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2557" y="0"/>
                    </a:lnTo>
                    <a:lnTo>
                      <a:pt x="2557" y="137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208">
                <a:extLst>
                  <a:ext uri="{FF2B5EF4-FFF2-40B4-BE49-F238E27FC236}">
                    <a16:creationId xmlns:a16="http://schemas.microsoft.com/office/drawing/2014/main" id="{86524D46-10B5-455D-92AB-2B9D21D21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6446" y="6756110"/>
                <a:ext cx="2288613" cy="1238359"/>
              </a:xfrm>
              <a:custGeom>
                <a:avLst/>
                <a:gdLst>
                  <a:gd name="T0" fmla="*/ 20 w 2577"/>
                  <a:gd name="T1" fmla="*/ 1371 h 1392"/>
                  <a:gd name="T2" fmla="*/ 2557 w 2577"/>
                  <a:gd name="T3" fmla="*/ 1371 h 1392"/>
                  <a:gd name="T4" fmla="*/ 2557 w 2577"/>
                  <a:gd name="T5" fmla="*/ 20 h 1392"/>
                  <a:gd name="T6" fmla="*/ 20 w 2577"/>
                  <a:gd name="T7" fmla="*/ 20 h 1392"/>
                  <a:gd name="T8" fmla="*/ 20 w 2577"/>
                  <a:gd name="T9" fmla="*/ 1371 h 1392"/>
                  <a:gd name="T10" fmla="*/ 2567 w 2577"/>
                  <a:gd name="T11" fmla="*/ 1391 h 1392"/>
                  <a:gd name="T12" fmla="*/ 10 w 2577"/>
                  <a:gd name="T13" fmla="*/ 1391 h 1392"/>
                  <a:gd name="T14" fmla="*/ 10 w 2577"/>
                  <a:gd name="T15" fmla="*/ 1391 h 1392"/>
                  <a:gd name="T16" fmla="*/ 0 w 2577"/>
                  <a:gd name="T17" fmla="*/ 1380 h 1392"/>
                  <a:gd name="T18" fmla="*/ 0 w 2577"/>
                  <a:gd name="T19" fmla="*/ 10 h 1392"/>
                  <a:gd name="T20" fmla="*/ 0 w 2577"/>
                  <a:gd name="T21" fmla="*/ 10 h 1392"/>
                  <a:gd name="T22" fmla="*/ 10 w 2577"/>
                  <a:gd name="T23" fmla="*/ 0 h 1392"/>
                  <a:gd name="T24" fmla="*/ 2567 w 2577"/>
                  <a:gd name="T25" fmla="*/ 0 h 1392"/>
                  <a:gd name="T26" fmla="*/ 2567 w 2577"/>
                  <a:gd name="T27" fmla="*/ 0 h 1392"/>
                  <a:gd name="T28" fmla="*/ 2576 w 2577"/>
                  <a:gd name="T29" fmla="*/ 10 h 1392"/>
                  <a:gd name="T30" fmla="*/ 2576 w 2577"/>
                  <a:gd name="T31" fmla="*/ 1380 h 1392"/>
                  <a:gd name="T32" fmla="*/ 2576 w 2577"/>
                  <a:gd name="T33" fmla="*/ 1380 h 1392"/>
                  <a:gd name="T34" fmla="*/ 2567 w 2577"/>
                  <a:gd name="T35" fmla="*/ 1391 h 1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77" h="1392">
                    <a:moveTo>
                      <a:pt x="20" y="1371"/>
                    </a:moveTo>
                    <a:lnTo>
                      <a:pt x="2557" y="1371"/>
                    </a:lnTo>
                    <a:lnTo>
                      <a:pt x="2557" y="20"/>
                    </a:lnTo>
                    <a:lnTo>
                      <a:pt x="20" y="20"/>
                    </a:lnTo>
                    <a:lnTo>
                      <a:pt x="20" y="1371"/>
                    </a:lnTo>
                    <a:close/>
                    <a:moveTo>
                      <a:pt x="2567" y="1391"/>
                    </a:moveTo>
                    <a:lnTo>
                      <a:pt x="10" y="1391"/>
                    </a:lnTo>
                    <a:lnTo>
                      <a:pt x="10" y="1391"/>
                    </a:lnTo>
                    <a:cubicBezTo>
                      <a:pt x="5" y="1391"/>
                      <a:pt x="0" y="1386"/>
                      <a:pt x="0" y="138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567" y="0"/>
                    </a:lnTo>
                    <a:lnTo>
                      <a:pt x="2567" y="0"/>
                    </a:lnTo>
                    <a:cubicBezTo>
                      <a:pt x="2572" y="0"/>
                      <a:pt x="2576" y="4"/>
                      <a:pt x="2576" y="10"/>
                    </a:cubicBezTo>
                    <a:lnTo>
                      <a:pt x="2576" y="1380"/>
                    </a:lnTo>
                    <a:lnTo>
                      <a:pt x="2576" y="1380"/>
                    </a:lnTo>
                    <a:cubicBezTo>
                      <a:pt x="2576" y="1386"/>
                      <a:pt x="2572" y="1391"/>
                      <a:pt x="2567" y="13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209">
                <a:extLst>
                  <a:ext uri="{FF2B5EF4-FFF2-40B4-BE49-F238E27FC236}">
                    <a16:creationId xmlns:a16="http://schemas.microsoft.com/office/drawing/2014/main" id="{0283B87D-1677-4CA7-938A-524D9EF77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4418" y="6846245"/>
                <a:ext cx="2096587" cy="1062009"/>
              </a:xfrm>
              <a:custGeom>
                <a:avLst/>
                <a:gdLst>
                  <a:gd name="T0" fmla="*/ 2358 w 2359"/>
                  <a:gd name="T1" fmla="*/ 1192 h 1193"/>
                  <a:gd name="T2" fmla="*/ 0 w 2359"/>
                  <a:gd name="T3" fmla="*/ 1192 h 1193"/>
                  <a:gd name="T4" fmla="*/ 0 w 2359"/>
                  <a:gd name="T5" fmla="*/ 0 h 1193"/>
                  <a:gd name="T6" fmla="*/ 2358 w 2359"/>
                  <a:gd name="T7" fmla="*/ 0 h 1193"/>
                  <a:gd name="T8" fmla="*/ 2358 w 2359"/>
                  <a:gd name="T9" fmla="*/ 1192 h 1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9" h="1193">
                    <a:moveTo>
                      <a:pt x="2358" y="1192"/>
                    </a:moveTo>
                    <a:lnTo>
                      <a:pt x="0" y="1192"/>
                    </a:lnTo>
                    <a:lnTo>
                      <a:pt x="0" y="0"/>
                    </a:lnTo>
                    <a:lnTo>
                      <a:pt x="2358" y="0"/>
                    </a:lnTo>
                    <a:lnTo>
                      <a:pt x="2358" y="119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210">
                <a:extLst>
                  <a:ext uri="{FF2B5EF4-FFF2-40B4-BE49-F238E27FC236}">
                    <a16:creationId xmlns:a16="http://schemas.microsoft.com/office/drawing/2014/main" id="{6E127152-871B-42FF-B8C4-40125A49D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6581" y="6834487"/>
                <a:ext cx="2112263" cy="1077687"/>
              </a:xfrm>
              <a:custGeom>
                <a:avLst/>
                <a:gdLst>
                  <a:gd name="T0" fmla="*/ 19 w 2378"/>
                  <a:gd name="T1" fmla="*/ 1193 h 1214"/>
                  <a:gd name="T2" fmla="*/ 2358 w 2378"/>
                  <a:gd name="T3" fmla="*/ 1193 h 1214"/>
                  <a:gd name="T4" fmla="*/ 2358 w 2378"/>
                  <a:gd name="T5" fmla="*/ 20 h 1214"/>
                  <a:gd name="T6" fmla="*/ 19 w 2378"/>
                  <a:gd name="T7" fmla="*/ 20 h 1214"/>
                  <a:gd name="T8" fmla="*/ 19 w 2378"/>
                  <a:gd name="T9" fmla="*/ 1193 h 1214"/>
                  <a:gd name="T10" fmla="*/ 2367 w 2378"/>
                  <a:gd name="T11" fmla="*/ 1213 h 1214"/>
                  <a:gd name="T12" fmla="*/ 9 w 2378"/>
                  <a:gd name="T13" fmla="*/ 1213 h 1214"/>
                  <a:gd name="T14" fmla="*/ 9 w 2378"/>
                  <a:gd name="T15" fmla="*/ 1213 h 1214"/>
                  <a:gd name="T16" fmla="*/ 0 w 2378"/>
                  <a:gd name="T17" fmla="*/ 1202 h 1214"/>
                  <a:gd name="T18" fmla="*/ 0 w 2378"/>
                  <a:gd name="T19" fmla="*/ 10 h 1214"/>
                  <a:gd name="T20" fmla="*/ 0 w 2378"/>
                  <a:gd name="T21" fmla="*/ 10 h 1214"/>
                  <a:gd name="T22" fmla="*/ 9 w 2378"/>
                  <a:gd name="T23" fmla="*/ 0 h 1214"/>
                  <a:gd name="T24" fmla="*/ 2367 w 2378"/>
                  <a:gd name="T25" fmla="*/ 0 h 1214"/>
                  <a:gd name="T26" fmla="*/ 2367 w 2378"/>
                  <a:gd name="T27" fmla="*/ 0 h 1214"/>
                  <a:gd name="T28" fmla="*/ 2377 w 2378"/>
                  <a:gd name="T29" fmla="*/ 10 h 1214"/>
                  <a:gd name="T30" fmla="*/ 2377 w 2378"/>
                  <a:gd name="T31" fmla="*/ 1202 h 1214"/>
                  <a:gd name="T32" fmla="*/ 2377 w 2378"/>
                  <a:gd name="T33" fmla="*/ 1202 h 1214"/>
                  <a:gd name="T34" fmla="*/ 2367 w 2378"/>
                  <a:gd name="T35" fmla="*/ 1213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78" h="1214">
                    <a:moveTo>
                      <a:pt x="19" y="1193"/>
                    </a:moveTo>
                    <a:lnTo>
                      <a:pt x="2358" y="1193"/>
                    </a:lnTo>
                    <a:lnTo>
                      <a:pt x="2358" y="20"/>
                    </a:lnTo>
                    <a:lnTo>
                      <a:pt x="19" y="20"/>
                    </a:lnTo>
                    <a:lnTo>
                      <a:pt x="19" y="1193"/>
                    </a:lnTo>
                    <a:close/>
                    <a:moveTo>
                      <a:pt x="2367" y="1213"/>
                    </a:moveTo>
                    <a:lnTo>
                      <a:pt x="9" y="1213"/>
                    </a:lnTo>
                    <a:lnTo>
                      <a:pt x="9" y="1213"/>
                    </a:lnTo>
                    <a:cubicBezTo>
                      <a:pt x="5" y="1213"/>
                      <a:pt x="0" y="1207"/>
                      <a:pt x="0" y="120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2367" y="0"/>
                    </a:lnTo>
                    <a:lnTo>
                      <a:pt x="2367" y="0"/>
                    </a:lnTo>
                    <a:cubicBezTo>
                      <a:pt x="2373" y="0"/>
                      <a:pt x="2377" y="5"/>
                      <a:pt x="2377" y="10"/>
                    </a:cubicBezTo>
                    <a:lnTo>
                      <a:pt x="2377" y="1202"/>
                    </a:lnTo>
                    <a:lnTo>
                      <a:pt x="2377" y="1202"/>
                    </a:lnTo>
                    <a:cubicBezTo>
                      <a:pt x="2377" y="1207"/>
                      <a:pt x="2373" y="1213"/>
                      <a:pt x="2367" y="1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: Shape 453">
                <a:extLst>
                  <a:ext uri="{FF2B5EF4-FFF2-40B4-BE49-F238E27FC236}">
                    <a16:creationId xmlns:a16="http://schemas.microsoft.com/office/drawing/2014/main" id="{7770147F-99D0-4B6C-AB94-248895D05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7249" y="7226372"/>
                <a:ext cx="1210039" cy="296854"/>
              </a:xfrm>
              <a:custGeom>
                <a:avLst/>
                <a:gdLst>
                  <a:gd name="connsiteX0" fmla="*/ 8891 w 1210039"/>
                  <a:gd name="connsiteY0" fmla="*/ 278240 h 296854"/>
                  <a:gd name="connsiteX1" fmla="*/ 1202037 w 1210039"/>
                  <a:gd name="connsiteY1" fmla="*/ 278240 h 296854"/>
                  <a:gd name="connsiteX2" fmla="*/ 1210039 w 1210039"/>
                  <a:gd name="connsiteY2" fmla="*/ 287057 h 296854"/>
                  <a:gd name="connsiteX3" fmla="*/ 1202037 w 1210039"/>
                  <a:gd name="connsiteY3" fmla="*/ 296854 h 296854"/>
                  <a:gd name="connsiteX4" fmla="*/ 8891 w 1210039"/>
                  <a:gd name="connsiteY4" fmla="*/ 296854 h 296854"/>
                  <a:gd name="connsiteX5" fmla="*/ 0 w 1210039"/>
                  <a:gd name="connsiteY5" fmla="*/ 287057 h 296854"/>
                  <a:gd name="connsiteX6" fmla="*/ 8891 w 1210039"/>
                  <a:gd name="connsiteY6" fmla="*/ 278240 h 296854"/>
                  <a:gd name="connsiteX7" fmla="*/ 8891 w 1210039"/>
                  <a:gd name="connsiteY7" fmla="*/ 141078 h 296854"/>
                  <a:gd name="connsiteX8" fmla="*/ 1202037 w 1210039"/>
                  <a:gd name="connsiteY8" fmla="*/ 141078 h 296854"/>
                  <a:gd name="connsiteX9" fmla="*/ 1210039 w 1210039"/>
                  <a:gd name="connsiteY9" fmla="*/ 149476 h 296854"/>
                  <a:gd name="connsiteX10" fmla="*/ 1202037 w 1210039"/>
                  <a:gd name="connsiteY10" fmla="*/ 159741 h 296854"/>
                  <a:gd name="connsiteX11" fmla="*/ 8891 w 1210039"/>
                  <a:gd name="connsiteY11" fmla="*/ 159741 h 296854"/>
                  <a:gd name="connsiteX12" fmla="*/ 0 w 1210039"/>
                  <a:gd name="connsiteY12" fmla="*/ 149476 h 296854"/>
                  <a:gd name="connsiteX13" fmla="*/ 8891 w 1210039"/>
                  <a:gd name="connsiteY13" fmla="*/ 141078 h 296854"/>
                  <a:gd name="connsiteX14" fmla="*/ 8891 w 1210039"/>
                  <a:gd name="connsiteY14" fmla="*/ 0 h 296854"/>
                  <a:gd name="connsiteX15" fmla="*/ 1202037 w 1210039"/>
                  <a:gd name="connsiteY15" fmla="*/ 0 h 296854"/>
                  <a:gd name="connsiteX16" fmla="*/ 1210039 w 1210039"/>
                  <a:gd name="connsiteY16" fmla="*/ 8818 h 296854"/>
                  <a:gd name="connsiteX17" fmla="*/ 1202037 w 1210039"/>
                  <a:gd name="connsiteY17" fmla="*/ 18616 h 296854"/>
                  <a:gd name="connsiteX18" fmla="*/ 8891 w 1210039"/>
                  <a:gd name="connsiteY18" fmla="*/ 18616 h 296854"/>
                  <a:gd name="connsiteX19" fmla="*/ 0 w 1210039"/>
                  <a:gd name="connsiteY19" fmla="*/ 8818 h 296854"/>
                  <a:gd name="connsiteX20" fmla="*/ 8891 w 1210039"/>
                  <a:gd name="connsiteY20" fmla="*/ 0 h 2968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210039" h="296854">
                    <a:moveTo>
                      <a:pt x="8891" y="278240"/>
                    </a:moveTo>
                    <a:lnTo>
                      <a:pt x="1202037" y="278240"/>
                    </a:lnTo>
                    <a:cubicBezTo>
                      <a:pt x="1206483" y="278240"/>
                      <a:pt x="1210039" y="283138"/>
                      <a:pt x="1210039" y="287057"/>
                    </a:cubicBezTo>
                    <a:cubicBezTo>
                      <a:pt x="1210039" y="292935"/>
                      <a:pt x="1206483" y="296854"/>
                      <a:pt x="1202037" y="296854"/>
                    </a:cubicBezTo>
                    <a:lnTo>
                      <a:pt x="8891" y="296854"/>
                    </a:lnTo>
                    <a:cubicBezTo>
                      <a:pt x="3556" y="296854"/>
                      <a:pt x="0" y="292935"/>
                      <a:pt x="0" y="287057"/>
                    </a:cubicBezTo>
                    <a:cubicBezTo>
                      <a:pt x="0" y="283138"/>
                      <a:pt x="3556" y="278240"/>
                      <a:pt x="8891" y="278240"/>
                    </a:cubicBezTo>
                    <a:close/>
                    <a:moveTo>
                      <a:pt x="8891" y="141078"/>
                    </a:moveTo>
                    <a:lnTo>
                      <a:pt x="1202037" y="141078"/>
                    </a:lnTo>
                    <a:cubicBezTo>
                      <a:pt x="1206483" y="141078"/>
                      <a:pt x="1210039" y="144810"/>
                      <a:pt x="1210039" y="149476"/>
                    </a:cubicBezTo>
                    <a:cubicBezTo>
                      <a:pt x="1210039" y="156008"/>
                      <a:pt x="1206483" y="159741"/>
                      <a:pt x="1202037" y="159741"/>
                    </a:cubicBezTo>
                    <a:lnTo>
                      <a:pt x="8891" y="159741"/>
                    </a:lnTo>
                    <a:cubicBezTo>
                      <a:pt x="3556" y="159741"/>
                      <a:pt x="0" y="156008"/>
                      <a:pt x="0" y="149476"/>
                    </a:cubicBezTo>
                    <a:cubicBezTo>
                      <a:pt x="0" y="144810"/>
                      <a:pt x="3556" y="141078"/>
                      <a:pt x="8891" y="141078"/>
                    </a:cubicBezTo>
                    <a:close/>
                    <a:moveTo>
                      <a:pt x="8891" y="0"/>
                    </a:moveTo>
                    <a:lnTo>
                      <a:pt x="1202037" y="0"/>
                    </a:lnTo>
                    <a:cubicBezTo>
                      <a:pt x="1206483" y="0"/>
                      <a:pt x="1210039" y="3919"/>
                      <a:pt x="1210039" y="8818"/>
                    </a:cubicBezTo>
                    <a:cubicBezTo>
                      <a:pt x="1210039" y="14697"/>
                      <a:pt x="1206483" y="18616"/>
                      <a:pt x="1202037" y="18616"/>
                    </a:cubicBezTo>
                    <a:lnTo>
                      <a:pt x="8891" y="18616"/>
                    </a:lnTo>
                    <a:cubicBezTo>
                      <a:pt x="3556" y="18616"/>
                      <a:pt x="0" y="14697"/>
                      <a:pt x="0" y="8818"/>
                    </a:cubicBezTo>
                    <a:cubicBezTo>
                      <a:pt x="0" y="3919"/>
                      <a:pt x="3556" y="0"/>
                      <a:pt x="88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2" name="Group 241">
              <a:extLst>
                <a:ext uri="{FF2B5EF4-FFF2-40B4-BE49-F238E27FC236}">
                  <a16:creationId xmlns:a16="http://schemas.microsoft.com/office/drawing/2014/main" id="{8BD1B4D9-2D48-4CFD-A83B-224B48B3CC40}"/>
                </a:ext>
              </a:extLst>
            </p:cNvPr>
            <p:cNvGrpSpPr/>
            <p:nvPr/>
          </p:nvGrpSpPr>
          <p:grpSpPr>
            <a:xfrm>
              <a:off x="4769248" y="6948135"/>
              <a:ext cx="8135547" cy="5709773"/>
              <a:chOff x="4769248" y="6948135"/>
              <a:chExt cx="8135547" cy="5709773"/>
            </a:xfrm>
          </p:grpSpPr>
          <p:sp>
            <p:nvSpPr>
              <p:cNvPr id="330" name="Freeform 2">
                <a:extLst>
                  <a:ext uri="{FF2B5EF4-FFF2-40B4-BE49-F238E27FC236}">
                    <a16:creationId xmlns:a16="http://schemas.microsoft.com/office/drawing/2014/main" id="{67B3C7AC-C024-4876-BABB-0217594BB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1006" y="10294839"/>
                <a:ext cx="8119872" cy="141079"/>
              </a:xfrm>
              <a:custGeom>
                <a:avLst/>
                <a:gdLst>
                  <a:gd name="T0" fmla="*/ 9057 w 9136"/>
                  <a:gd name="T1" fmla="*/ 0 h 157"/>
                  <a:gd name="T2" fmla="*/ 4568 w 9136"/>
                  <a:gd name="T3" fmla="*/ 0 h 157"/>
                  <a:gd name="T4" fmla="*/ 78 w 9136"/>
                  <a:gd name="T5" fmla="*/ 0 h 157"/>
                  <a:gd name="T6" fmla="*/ 78 w 9136"/>
                  <a:gd name="T7" fmla="*/ 0 h 157"/>
                  <a:gd name="T8" fmla="*/ 23 w 9136"/>
                  <a:gd name="T9" fmla="*/ 23 h 157"/>
                  <a:gd name="T10" fmla="*/ 23 w 9136"/>
                  <a:gd name="T11" fmla="*/ 23 h 157"/>
                  <a:gd name="T12" fmla="*/ 0 w 9136"/>
                  <a:gd name="T13" fmla="*/ 78 h 157"/>
                  <a:gd name="T14" fmla="*/ 0 w 9136"/>
                  <a:gd name="T15" fmla="*/ 78 h 157"/>
                  <a:gd name="T16" fmla="*/ 23 w 9136"/>
                  <a:gd name="T17" fmla="*/ 133 h 157"/>
                  <a:gd name="T18" fmla="*/ 23 w 9136"/>
                  <a:gd name="T19" fmla="*/ 133 h 157"/>
                  <a:gd name="T20" fmla="*/ 78 w 9136"/>
                  <a:gd name="T21" fmla="*/ 156 h 157"/>
                  <a:gd name="T22" fmla="*/ 4568 w 9136"/>
                  <a:gd name="T23" fmla="*/ 156 h 157"/>
                  <a:gd name="T24" fmla="*/ 9057 w 9136"/>
                  <a:gd name="T25" fmla="*/ 156 h 157"/>
                  <a:gd name="T26" fmla="*/ 9057 w 9136"/>
                  <a:gd name="T27" fmla="*/ 156 h 157"/>
                  <a:gd name="T28" fmla="*/ 9111 w 9136"/>
                  <a:gd name="T29" fmla="*/ 133 h 157"/>
                  <a:gd name="T30" fmla="*/ 9111 w 9136"/>
                  <a:gd name="T31" fmla="*/ 133 h 157"/>
                  <a:gd name="T32" fmla="*/ 9135 w 9136"/>
                  <a:gd name="T33" fmla="*/ 78 h 157"/>
                  <a:gd name="T34" fmla="*/ 9135 w 9136"/>
                  <a:gd name="T35" fmla="*/ 78 h 157"/>
                  <a:gd name="T36" fmla="*/ 9111 w 9136"/>
                  <a:gd name="T37" fmla="*/ 23 h 157"/>
                  <a:gd name="T38" fmla="*/ 9111 w 9136"/>
                  <a:gd name="T39" fmla="*/ 23 h 157"/>
                  <a:gd name="T40" fmla="*/ 9057 w 9136"/>
                  <a:gd name="T41" fmla="*/ 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36" h="157">
                    <a:moveTo>
                      <a:pt x="9057" y="0"/>
                    </a:moveTo>
                    <a:lnTo>
                      <a:pt x="4568" y="0"/>
                    </a:lnTo>
                    <a:lnTo>
                      <a:pt x="78" y="0"/>
                    </a:lnTo>
                    <a:lnTo>
                      <a:pt x="78" y="0"/>
                    </a:lnTo>
                    <a:cubicBezTo>
                      <a:pt x="57" y="0"/>
                      <a:pt x="37" y="9"/>
                      <a:pt x="23" y="23"/>
                    </a:cubicBezTo>
                    <a:lnTo>
                      <a:pt x="23" y="23"/>
                    </a:lnTo>
                    <a:cubicBezTo>
                      <a:pt x="10" y="37"/>
                      <a:pt x="0" y="57"/>
                      <a:pt x="0" y="78"/>
                    </a:cubicBezTo>
                    <a:lnTo>
                      <a:pt x="0" y="78"/>
                    </a:lnTo>
                    <a:cubicBezTo>
                      <a:pt x="0" y="99"/>
                      <a:pt x="10" y="119"/>
                      <a:pt x="23" y="133"/>
                    </a:cubicBezTo>
                    <a:lnTo>
                      <a:pt x="23" y="133"/>
                    </a:lnTo>
                    <a:cubicBezTo>
                      <a:pt x="37" y="148"/>
                      <a:pt x="57" y="156"/>
                      <a:pt x="78" y="156"/>
                    </a:cubicBezTo>
                    <a:lnTo>
                      <a:pt x="4568" y="156"/>
                    </a:lnTo>
                    <a:lnTo>
                      <a:pt x="9057" y="156"/>
                    </a:lnTo>
                    <a:lnTo>
                      <a:pt x="9057" y="156"/>
                    </a:lnTo>
                    <a:cubicBezTo>
                      <a:pt x="9078" y="156"/>
                      <a:pt x="9098" y="148"/>
                      <a:pt x="9111" y="133"/>
                    </a:cubicBezTo>
                    <a:lnTo>
                      <a:pt x="9111" y="133"/>
                    </a:lnTo>
                    <a:cubicBezTo>
                      <a:pt x="9126" y="119"/>
                      <a:pt x="9135" y="99"/>
                      <a:pt x="9135" y="78"/>
                    </a:cubicBezTo>
                    <a:lnTo>
                      <a:pt x="9135" y="78"/>
                    </a:lnTo>
                    <a:cubicBezTo>
                      <a:pt x="9135" y="57"/>
                      <a:pt x="9126" y="37"/>
                      <a:pt x="9111" y="23"/>
                    </a:cubicBezTo>
                    <a:lnTo>
                      <a:pt x="9111" y="23"/>
                    </a:lnTo>
                    <a:cubicBezTo>
                      <a:pt x="9098" y="9"/>
                      <a:pt x="9078" y="0"/>
                      <a:pt x="905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3">
                <a:extLst>
                  <a:ext uri="{FF2B5EF4-FFF2-40B4-BE49-F238E27FC236}">
                    <a16:creationId xmlns:a16="http://schemas.microsoft.com/office/drawing/2014/main" id="{C418ED48-EBDE-44FB-8757-99DDA6481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248" y="10287001"/>
                <a:ext cx="8135547" cy="156754"/>
              </a:xfrm>
              <a:custGeom>
                <a:avLst/>
                <a:gdLst>
                  <a:gd name="T0" fmla="*/ 87 w 9154"/>
                  <a:gd name="T1" fmla="*/ 19 h 175"/>
                  <a:gd name="T2" fmla="*/ 87 w 9154"/>
                  <a:gd name="T3" fmla="*/ 19 h 175"/>
                  <a:gd name="T4" fmla="*/ 39 w 9154"/>
                  <a:gd name="T5" fmla="*/ 39 h 175"/>
                  <a:gd name="T6" fmla="*/ 39 w 9154"/>
                  <a:gd name="T7" fmla="*/ 39 h 175"/>
                  <a:gd name="T8" fmla="*/ 20 w 9154"/>
                  <a:gd name="T9" fmla="*/ 87 h 175"/>
                  <a:gd name="T10" fmla="*/ 20 w 9154"/>
                  <a:gd name="T11" fmla="*/ 87 h 175"/>
                  <a:gd name="T12" fmla="*/ 39 w 9154"/>
                  <a:gd name="T13" fmla="*/ 135 h 175"/>
                  <a:gd name="T14" fmla="*/ 39 w 9154"/>
                  <a:gd name="T15" fmla="*/ 135 h 175"/>
                  <a:gd name="T16" fmla="*/ 87 w 9154"/>
                  <a:gd name="T17" fmla="*/ 155 h 175"/>
                  <a:gd name="T18" fmla="*/ 9066 w 9154"/>
                  <a:gd name="T19" fmla="*/ 155 h 175"/>
                  <a:gd name="T20" fmla="*/ 9066 w 9154"/>
                  <a:gd name="T21" fmla="*/ 155 h 175"/>
                  <a:gd name="T22" fmla="*/ 9114 w 9154"/>
                  <a:gd name="T23" fmla="*/ 135 h 175"/>
                  <a:gd name="T24" fmla="*/ 9114 w 9154"/>
                  <a:gd name="T25" fmla="*/ 135 h 175"/>
                  <a:gd name="T26" fmla="*/ 9134 w 9154"/>
                  <a:gd name="T27" fmla="*/ 87 h 175"/>
                  <a:gd name="T28" fmla="*/ 9134 w 9154"/>
                  <a:gd name="T29" fmla="*/ 87 h 175"/>
                  <a:gd name="T30" fmla="*/ 9114 w 9154"/>
                  <a:gd name="T31" fmla="*/ 39 h 175"/>
                  <a:gd name="T32" fmla="*/ 9114 w 9154"/>
                  <a:gd name="T33" fmla="*/ 39 h 175"/>
                  <a:gd name="T34" fmla="*/ 9066 w 9154"/>
                  <a:gd name="T35" fmla="*/ 19 h 175"/>
                  <a:gd name="T36" fmla="*/ 87 w 9154"/>
                  <a:gd name="T37" fmla="*/ 19 h 175"/>
                  <a:gd name="T38" fmla="*/ 9066 w 9154"/>
                  <a:gd name="T39" fmla="*/ 174 h 175"/>
                  <a:gd name="T40" fmla="*/ 87 w 9154"/>
                  <a:gd name="T41" fmla="*/ 174 h 175"/>
                  <a:gd name="T42" fmla="*/ 87 w 9154"/>
                  <a:gd name="T43" fmla="*/ 174 h 175"/>
                  <a:gd name="T44" fmla="*/ 25 w 9154"/>
                  <a:gd name="T45" fmla="*/ 149 h 175"/>
                  <a:gd name="T46" fmla="*/ 25 w 9154"/>
                  <a:gd name="T47" fmla="*/ 149 h 175"/>
                  <a:gd name="T48" fmla="*/ 0 w 9154"/>
                  <a:gd name="T49" fmla="*/ 87 h 175"/>
                  <a:gd name="T50" fmla="*/ 0 w 9154"/>
                  <a:gd name="T51" fmla="*/ 87 h 175"/>
                  <a:gd name="T52" fmla="*/ 25 w 9154"/>
                  <a:gd name="T53" fmla="*/ 25 h 175"/>
                  <a:gd name="T54" fmla="*/ 25 w 9154"/>
                  <a:gd name="T55" fmla="*/ 25 h 175"/>
                  <a:gd name="T56" fmla="*/ 87 w 9154"/>
                  <a:gd name="T57" fmla="*/ 0 h 175"/>
                  <a:gd name="T58" fmla="*/ 9066 w 9154"/>
                  <a:gd name="T59" fmla="*/ 0 h 175"/>
                  <a:gd name="T60" fmla="*/ 9066 w 9154"/>
                  <a:gd name="T61" fmla="*/ 0 h 175"/>
                  <a:gd name="T62" fmla="*/ 9127 w 9154"/>
                  <a:gd name="T63" fmla="*/ 25 h 175"/>
                  <a:gd name="T64" fmla="*/ 9127 w 9154"/>
                  <a:gd name="T65" fmla="*/ 25 h 175"/>
                  <a:gd name="T66" fmla="*/ 9153 w 9154"/>
                  <a:gd name="T67" fmla="*/ 87 h 175"/>
                  <a:gd name="T68" fmla="*/ 9153 w 9154"/>
                  <a:gd name="T69" fmla="*/ 87 h 175"/>
                  <a:gd name="T70" fmla="*/ 9127 w 9154"/>
                  <a:gd name="T71" fmla="*/ 149 h 175"/>
                  <a:gd name="T72" fmla="*/ 9127 w 9154"/>
                  <a:gd name="T73" fmla="*/ 149 h 175"/>
                  <a:gd name="T74" fmla="*/ 9066 w 9154"/>
                  <a:gd name="T75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154" h="175">
                    <a:moveTo>
                      <a:pt x="87" y="19"/>
                    </a:moveTo>
                    <a:lnTo>
                      <a:pt x="87" y="19"/>
                    </a:lnTo>
                    <a:cubicBezTo>
                      <a:pt x="69" y="19"/>
                      <a:pt x="52" y="26"/>
                      <a:pt x="39" y="39"/>
                    </a:cubicBezTo>
                    <a:lnTo>
                      <a:pt x="39" y="39"/>
                    </a:lnTo>
                    <a:cubicBezTo>
                      <a:pt x="27" y="52"/>
                      <a:pt x="20" y="69"/>
                      <a:pt x="20" y="87"/>
                    </a:cubicBezTo>
                    <a:lnTo>
                      <a:pt x="20" y="87"/>
                    </a:lnTo>
                    <a:cubicBezTo>
                      <a:pt x="20" y="105"/>
                      <a:pt x="27" y="122"/>
                      <a:pt x="39" y="135"/>
                    </a:cubicBezTo>
                    <a:lnTo>
                      <a:pt x="39" y="135"/>
                    </a:lnTo>
                    <a:cubicBezTo>
                      <a:pt x="52" y="148"/>
                      <a:pt x="69" y="155"/>
                      <a:pt x="87" y="155"/>
                    </a:cubicBezTo>
                    <a:lnTo>
                      <a:pt x="9066" y="155"/>
                    </a:lnTo>
                    <a:lnTo>
                      <a:pt x="9066" y="155"/>
                    </a:lnTo>
                    <a:cubicBezTo>
                      <a:pt x="9084" y="155"/>
                      <a:pt x="9101" y="148"/>
                      <a:pt x="9114" y="135"/>
                    </a:cubicBezTo>
                    <a:lnTo>
                      <a:pt x="9114" y="135"/>
                    </a:lnTo>
                    <a:cubicBezTo>
                      <a:pt x="9127" y="122"/>
                      <a:pt x="9134" y="105"/>
                      <a:pt x="9134" y="87"/>
                    </a:cubicBezTo>
                    <a:lnTo>
                      <a:pt x="9134" y="87"/>
                    </a:lnTo>
                    <a:cubicBezTo>
                      <a:pt x="9134" y="69"/>
                      <a:pt x="9127" y="52"/>
                      <a:pt x="9114" y="39"/>
                    </a:cubicBezTo>
                    <a:lnTo>
                      <a:pt x="9114" y="39"/>
                    </a:lnTo>
                    <a:cubicBezTo>
                      <a:pt x="9101" y="26"/>
                      <a:pt x="9084" y="19"/>
                      <a:pt x="9066" y="19"/>
                    </a:cubicBezTo>
                    <a:lnTo>
                      <a:pt x="87" y="19"/>
                    </a:lnTo>
                    <a:close/>
                    <a:moveTo>
                      <a:pt x="9066" y="174"/>
                    </a:moveTo>
                    <a:lnTo>
                      <a:pt x="87" y="174"/>
                    </a:lnTo>
                    <a:lnTo>
                      <a:pt x="87" y="174"/>
                    </a:lnTo>
                    <a:cubicBezTo>
                      <a:pt x="64" y="174"/>
                      <a:pt x="42" y="166"/>
                      <a:pt x="25" y="149"/>
                    </a:cubicBezTo>
                    <a:lnTo>
                      <a:pt x="25" y="149"/>
                    </a:lnTo>
                    <a:cubicBezTo>
                      <a:pt x="9" y="132"/>
                      <a:pt x="0" y="110"/>
                      <a:pt x="0" y="87"/>
                    </a:cubicBezTo>
                    <a:lnTo>
                      <a:pt x="0" y="87"/>
                    </a:lnTo>
                    <a:cubicBezTo>
                      <a:pt x="0" y="64"/>
                      <a:pt x="9" y="42"/>
                      <a:pt x="25" y="25"/>
                    </a:cubicBezTo>
                    <a:lnTo>
                      <a:pt x="25" y="25"/>
                    </a:lnTo>
                    <a:cubicBezTo>
                      <a:pt x="42" y="8"/>
                      <a:pt x="64" y="0"/>
                      <a:pt x="87" y="0"/>
                    </a:cubicBezTo>
                    <a:lnTo>
                      <a:pt x="9066" y="0"/>
                    </a:lnTo>
                    <a:lnTo>
                      <a:pt x="9066" y="0"/>
                    </a:lnTo>
                    <a:cubicBezTo>
                      <a:pt x="9089" y="0"/>
                      <a:pt x="9111" y="8"/>
                      <a:pt x="9127" y="25"/>
                    </a:cubicBezTo>
                    <a:lnTo>
                      <a:pt x="9127" y="25"/>
                    </a:lnTo>
                    <a:cubicBezTo>
                      <a:pt x="9145" y="42"/>
                      <a:pt x="9153" y="64"/>
                      <a:pt x="9153" y="87"/>
                    </a:cubicBezTo>
                    <a:lnTo>
                      <a:pt x="9153" y="87"/>
                    </a:lnTo>
                    <a:cubicBezTo>
                      <a:pt x="9153" y="110"/>
                      <a:pt x="9145" y="132"/>
                      <a:pt x="9127" y="149"/>
                    </a:cubicBezTo>
                    <a:lnTo>
                      <a:pt x="9127" y="149"/>
                    </a:lnTo>
                    <a:cubicBezTo>
                      <a:pt x="9111" y="166"/>
                      <a:pt x="9089" y="174"/>
                      <a:pt x="9066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4">
                <a:extLst>
                  <a:ext uri="{FF2B5EF4-FFF2-40B4-BE49-F238E27FC236}">
                    <a16:creationId xmlns:a16="http://schemas.microsoft.com/office/drawing/2014/main" id="{7B90AD63-F2B3-4CE3-90C0-1F3591D04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239" y="12324807"/>
                <a:ext cx="6979486" cy="325264"/>
              </a:xfrm>
              <a:custGeom>
                <a:avLst/>
                <a:gdLst>
                  <a:gd name="T0" fmla="*/ 0 w 7855"/>
                  <a:gd name="T1" fmla="*/ 363 h 364"/>
                  <a:gd name="T2" fmla="*/ 7854 w 7855"/>
                  <a:gd name="T3" fmla="*/ 363 h 364"/>
                  <a:gd name="T4" fmla="*/ 7854 w 7855"/>
                  <a:gd name="T5" fmla="*/ 0 h 364"/>
                  <a:gd name="T6" fmla="*/ 0 w 7855"/>
                  <a:gd name="T7" fmla="*/ 0 h 364"/>
                  <a:gd name="T8" fmla="*/ 0 w 7855"/>
                  <a:gd name="T9" fmla="*/ 36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55" h="364">
                    <a:moveTo>
                      <a:pt x="0" y="363"/>
                    </a:moveTo>
                    <a:lnTo>
                      <a:pt x="7854" y="363"/>
                    </a:lnTo>
                    <a:lnTo>
                      <a:pt x="7854" y="0"/>
                    </a:lnTo>
                    <a:lnTo>
                      <a:pt x="0" y="0"/>
                    </a:lnTo>
                    <a:lnTo>
                      <a:pt x="0" y="3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5">
                <a:extLst>
                  <a:ext uri="{FF2B5EF4-FFF2-40B4-BE49-F238E27FC236}">
                    <a16:creationId xmlns:a16="http://schemas.microsoft.com/office/drawing/2014/main" id="{CA6F8256-7F52-4059-AD63-B804ED893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483" y="12316969"/>
                <a:ext cx="6999079" cy="340939"/>
              </a:xfrm>
              <a:custGeom>
                <a:avLst/>
                <a:gdLst>
                  <a:gd name="T0" fmla="*/ 20 w 7876"/>
                  <a:gd name="T1" fmla="*/ 363 h 382"/>
                  <a:gd name="T2" fmla="*/ 7855 w 7876"/>
                  <a:gd name="T3" fmla="*/ 363 h 382"/>
                  <a:gd name="T4" fmla="*/ 7855 w 7876"/>
                  <a:gd name="T5" fmla="*/ 19 h 382"/>
                  <a:gd name="T6" fmla="*/ 20 w 7876"/>
                  <a:gd name="T7" fmla="*/ 19 h 382"/>
                  <a:gd name="T8" fmla="*/ 20 w 7876"/>
                  <a:gd name="T9" fmla="*/ 363 h 382"/>
                  <a:gd name="T10" fmla="*/ 7865 w 7876"/>
                  <a:gd name="T11" fmla="*/ 381 h 382"/>
                  <a:gd name="T12" fmla="*/ 11 w 7876"/>
                  <a:gd name="T13" fmla="*/ 381 h 382"/>
                  <a:gd name="T14" fmla="*/ 11 w 7876"/>
                  <a:gd name="T15" fmla="*/ 381 h 382"/>
                  <a:gd name="T16" fmla="*/ 0 w 7876"/>
                  <a:gd name="T17" fmla="*/ 372 h 382"/>
                  <a:gd name="T18" fmla="*/ 0 w 7876"/>
                  <a:gd name="T19" fmla="*/ 9 h 382"/>
                  <a:gd name="T20" fmla="*/ 0 w 7876"/>
                  <a:gd name="T21" fmla="*/ 9 h 382"/>
                  <a:gd name="T22" fmla="*/ 11 w 7876"/>
                  <a:gd name="T23" fmla="*/ 0 h 382"/>
                  <a:gd name="T24" fmla="*/ 7865 w 7876"/>
                  <a:gd name="T25" fmla="*/ 0 h 382"/>
                  <a:gd name="T26" fmla="*/ 7865 w 7876"/>
                  <a:gd name="T27" fmla="*/ 0 h 382"/>
                  <a:gd name="T28" fmla="*/ 7875 w 7876"/>
                  <a:gd name="T29" fmla="*/ 9 h 382"/>
                  <a:gd name="T30" fmla="*/ 7875 w 7876"/>
                  <a:gd name="T31" fmla="*/ 372 h 382"/>
                  <a:gd name="T32" fmla="*/ 7875 w 7876"/>
                  <a:gd name="T33" fmla="*/ 372 h 382"/>
                  <a:gd name="T34" fmla="*/ 7865 w 7876"/>
                  <a:gd name="T35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76" h="382">
                    <a:moveTo>
                      <a:pt x="20" y="363"/>
                    </a:moveTo>
                    <a:lnTo>
                      <a:pt x="7855" y="363"/>
                    </a:lnTo>
                    <a:lnTo>
                      <a:pt x="7855" y="19"/>
                    </a:lnTo>
                    <a:lnTo>
                      <a:pt x="20" y="19"/>
                    </a:lnTo>
                    <a:lnTo>
                      <a:pt x="20" y="363"/>
                    </a:lnTo>
                    <a:close/>
                    <a:moveTo>
                      <a:pt x="7865" y="381"/>
                    </a:moveTo>
                    <a:lnTo>
                      <a:pt x="11" y="381"/>
                    </a:lnTo>
                    <a:lnTo>
                      <a:pt x="11" y="381"/>
                    </a:lnTo>
                    <a:cubicBezTo>
                      <a:pt x="5" y="381"/>
                      <a:pt x="0" y="377"/>
                      <a:pt x="0" y="37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7865" y="0"/>
                    </a:lnTo>
                    <a:lnTo>
                      <a:pt x="7865" y="0"/>
                    </a:lnTo>
                    <a:cubicBezTo>
                      <a:pt x="7870" y="0"/>
                      <a:pt x="7875" y="4"/>
                      <a:pt x="7875" y="9"/>
                    </a:cubicBezTo>
                    <a:lnTo>
                      <a:pt x="7875" y="372"/>
                    </a:lnTo>
                    <a:lnTo>
                      <a:pt x="7875" y="372"/>
                    </a:lnTo>
                    <a:cubicBezTo>
                      <a:pt x="7875" y="377"/>
                      <a:pt x="7870" y="381"/>
                      <a:pt x="7865" y="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6">
                <a:extLst>
                  <a:ext uri="{FF2B5EF4-FFF2-40B4-BE49-F238E27FC236}">
                    <a16:creationId xmlns:a16="http://schemas.microsoft.com/office/drawing/2014/main" id="{F00D6EC0-1DFA-4717-A2AB-2560AFBC7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239" y="10435918"/>
                <a:ext cx="6979486" cy="1892807"/>
              </a:xfrm>
              <a:custGeom>
                <a:avLst/>
                <a:gdLst>
                  <a:gd name="T0" fmla="*/ 7854 w 7855"/>
                  <a:gd name="T1" fmla="*/ 0 h 2130"/>
                  <a:gd name="T2" fmla="*/ 0 w 7855"/>
                  <a:gd name="T3" fmla="*/ 0 h 2130"/>
                  <a:gd name="T4" fmla="*/ 0 w 7855"/>
                  <a:gd name="T5" fmla="*/ 2129 h 2130"/>
                  <a:gd name="T6" fmla="*/ 7854 w 7855"/>
                  <a:gd name="T7" fmla="*/ 2129 h 2130"/>
                  <a:gd name="T8" fmla="*/ 7854 w 7855"/>
                  <a:gd name="T9" fmla="*/ 0 h 2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55" h="2130">
                    <a:moveTo>
                      <a:pt x="7854" y="0"/>
                    </a:moveTo>
                    <a:lnTo>
                      <a:pt x="0" y="0"/>
                    </a:lnTo>
                    <a:lnTo>
                      <a:pt x="0" y="2129"/>
                    </a:lnTo>
                    <a:lnTo>
                      <a:pt x="7854" y="2129"/>
                    </a:lnTo>
                    <a:lnTo>
                      <a:pt x="785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7">
                <a:extLst>
                  <a:ext uri="{FF2B5EF4-FFF2-40B4-BE49-F238E27FC236}">
                    <a16:creationId xmlns:a16="http://schemas.microsoft.com/office/drawing/2014/main" id="{04B821CC-64B4-4DF0-995F-ECD721BA9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7483" y="10424160"/>
                <a:ext cx="6999079" cy="1912402"/>
              </a:xfrm>
              <a:custGeom>
                <a:avLst/>
                <a:gdLst>
                  <a:gd name="T0" fmla="*/ 20 w 7876"/>
                  <a:gd name="T1" fmla="*/ 2130 h 2150"/>
                  <a:gd name="T2" fmla="*/ 7855 w 7876"/>
                  <a:gd name="T3" fmla="*/ 2130 h 2150"/>
                  <a:gd name="T4" fmla="*/ 7855 w 7876"/>
                  <a:gd name="T5" fmla="*/ 19 h 2150"/>
                  <a:gd name="T6" fmla="*/ 20 w 7876"/>
                  <a:gd name="T7" fmla="*/ 19 h 2150"/>
                  <a:gd name="T8" fmla="*/ 20 w 7876"/>
                  <a:gd name="T9" fmla="*/ 2130 h 2150"/>
                  <a:gd name="T10" fmla="*/ 7865 w 7876"/>
                  <a:gd name="T11" fmla="*/ 2149 h 2150"/>
                  <a:gd name="T12" fmla="*/ 11 w 7876"/>
                  <a:gd name="T13" fmla="*/ 2149 h 2150"/>
                  <a:gd name="T14" fmla="*/ 11 w 7876"/>
                  <a:gd name="T15" fmla="*/ 2149 h 2150"/>
                  <a:gd name="T16" fmla="*/ 0 w 7876"/>
                  <a:gd name="T17" fmla="*/ 2139 h 2150"/>
                  <a:gd name="T18" fmla="*/ 0 w 7876"/>
                  <a:gd name="T19" fmla="*/ 10 h 2150"/>
                  <a:gd name="T20" fmla="*/ 0 w 7876"/>
                  <a:gd name="T21" fmla="*/ 10 h 2150"/>
                  <a:gd name="T22" fmla="*/ 11 w 7876"/>
                  <a:gd name="T23" fmla="*/ 0 h 2150"/>
                  <a:gd name="T24" fmla="*/ 7865 w 7876"/>
                  <a:gd name="T25" fmla="*/ 0 h 2150"/>
                  <a:gd name="T26" fmla="*/ 7865 w 7876"/>
                  <a:gd name="T27" fmla="*/ 0 h 2150"/>
                  <a:gd name="T28" fmla="*/ 7875 w 7876"/>
                  <a:gd name="T29" fmla="*/ 10 h 2150"/>
                  <a:gd name="T30" fmla="*/ 7875 w 7876"/>
                  <a:gd name="T31" fmla="*/ 2139 h 2150"/>
                  <a:gd name="T32" fmla="*/ 7875 w 7876"/>
                  <a:gd name="T33" fmla="*/ 2139 h 2150"/>
                  <a:gd name="T34" fmla="*/ 7865 w 7876"/>
                  <a:gd name="T35" fmla="*/ 2149 h 2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76" h="2150">
                    <a:moveTo>
                      <a:pt x="20" y="2130"/>
                    </a:moveTo>
                    <a:lnTo>
                      <a:pt x="7855" y="2130"/>
                    </a:lnTo>
                    <a:lnTo>
                      <a:pt x="7855" y="19"/>
                    </a:lnTo>
                    <a:lnTo>
                      <a:pt x="20" y="19"/>
                    </a:lnTo>
                    <a:lnTo>
                      <a:pt x="20" y="2130"/>
                    </a:lnTo>
                    <a:close/>
                    <a:moveTo>
                      <a:pt x="7865" y="2149"/>
                    </a:moveTo>
                    <a:lnTo>
                      <a:pt x="11" y="2149"/>
                    </a:lnTo>
                    <a:lnTo>
                      <a:pt x="11" y="2149"/>
                    </a:lnTo>
                    <a:cubicBezTo>
                      <a:pt x="5" y="2149"/>
                      <a:pt x="0" y="2144"/>
                      <a:pt x="0" y="213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7865" y="0"/>
                    </a:lnTo>
                    <a:lnTo>
                      <a:pt x="7865" y="0"/>
                    </a:lnTo>
                    <a:cubicBezTo>
                      <a:pt x="7870" y="0"/>
                      <a:pt x="7875" y="5"/>
                      <a:pt x="7875" y="10"/>
                    </a:cubicBezTo>
                    <a:lnTo>
                      <a:pt x="7875" y="2139"/>
                    </a:lnTo>
                    <a:lnTo>
                      <a:pt x="7875" y="2139"/>
                    </a:lnTo>
                    <a:cubicBezTo>
                      <a:pt x="7875" y="2144"/>
                      <a:pt x="7870" y="2149"/>
                      <a:pt x="7865" y="21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8">
                <a:extLst>
                  <a:ext uri="{FF2B5EF4-FFF2-40B4-BE49-F238E27FC236}">
                    <a16:creationId xmlns:a16="http://schemas.microsoft.com/office/drawing/2014/main" id="{5CC980FB-B846-4E14-887A-95B27B03A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6087" y="9852007"/>
                <a:ext cx="199860" cy="360535"/>
              </a:xfrm>
              <a:custGeom>
                <a:avLst/>
                <a:gdLst>
                  <a:gd name="T0" fmla="*/ 203 w 224"/>
                  <a:gd name="T1" fmla="*/ 406 h 407"/>
                  <a:gd name="T2" fmla="*/ 203 w 224"/>
                  <a:gd name="T3" fmla="*/ 406 h 407"/>
                  <a:gd name="T4" fmla="*/ 0 w 224"/>
                  <a:gd name="T5" fmla="*/ 203 h 407"/>
                  <a:gd name="T6" fmla="*/ 0 w 224"/>
                  <a:gd name="T7" fmla="*/ 203 h 407"/>
                  <a:gd name="T8" fmla="*/ 203 w 224"/>
                  <a:gd name="T9" fmla="*/ 0 h 407"/>
                  <a:gd name="T10" fmla="*/ 203 w 224"/>
                  <a:gd name="T11" fmla="*/ 0 h 407"/>
                  <a:gd name="T12" fmla="*/ 223 w 224"/>
                  <a:gd name="T13" fmla="*/ 19 h 407"/>
                  <a:gd name="T14" fmla="*/ 223 w 224"/>
                  <a:gd name="T15" fmla="*/ 19 h 407"/>
                  <a:gd name="T16" fmla="*/ 203 w 224"/>
                  <a:gd name="T17" fmla="*/ 39 h 407"/>
                  <a:gd name="T18" fmla="*/ 203 w 224"/>
                  <a:gd name="T19" fmla="*/ 39 h 407"/>
                  <a:gd name="T20" fmla="*/ 40 w 224"/>
                  <a:gd name="T21" fmla="*/ 203 h 407"/>
                  <a:gd name="T22" fmla="*/ 40 w 224"/>
                  <a:gd name="T23" fmla="*/ 203 h 407"/>
                  <a:gd name="T24" fmla="*/ 203 w 224"/>
                  <a:gd name="T25" fmla="*/ 366 h 407"/>
                  <a:gd name="T26" fmla="*/ 203 w 224"/>
                  <a:gd name="T27" fmla="*/ 366 h 407"/>
                  <a:gd name="T28" fmla="*/ 223 w 224"/>
                  <a:gd name="T29" fmla="*/ 386 h 407"/>
                  <a:gd name="T30" fmla="*/ 223 w 224"/>
                  <a:gd name="T31" fmla="*/ 386 h 407"/>
                  <a:gd name="T32" fmla="*/ 203 w 224"/>
                  <a:gd name="T33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4" h="407">
                    <a:moveTo>
                      <a:pt x="203" y="406"/>
                    </a:moveTo>
                    <a:lnTo>
                      <a:pt x="203" y="406"/>
                    </a:lnTo>
                    <a:cubicBezTo>
                      <a:pt x="92" y="406"/>
                      <a:pt x="0" y="315"/>
                      <a:pt x="0" y="203"/>
                    </a:cubicBezTo>
                    <a:lnTo>
                      <a:pt x="0" y="203"/>
                    </a:lnTo>
                    <a:cubicBezTo>
                      <a:pt x="0" y="91"/>
                      <a:pt x="92" y="0"/>
                      <a:pt x="203" y="0"/>
                    </a:cubicBezTo>
                    <a:lnTo>
                      <a:pt x="203" y="0"/>
                    </a:lnTo>
                    <a:cubicBezTo>
                      <a:pt x="214" y="0"/>
                      <a:pt x="223" y="9"/>
                      <a:pt x="223" y="19"/>
                    </a:cubicBezTo>
                    <a:lnTo>
                      <a:pt x="223" y="19"/>
                    </a:lnTo>
                    <a:cubicBezTo>
                      <a:pt x="223" y="30"/>
                      <a:pt x="214" y="39"/>
                      <a:pt x="203" y="39"/>
                    </a:cubicBezTo>
                    <a:lnTo>
                      <a:pt x="203" y="39"/>
                    </a:lnTo>
                    <a:cubicBezTo>
                      <a:pt x="113" y="39"/>
                      <a:pt x="40" y="113"/>
                      <a:pt x="40" y="203"/>
                    </a:cubicBezTo>
                    <a:lnTo>
                      <a:pt x="40" y="203"/>
                    </a:lnTo>
                    <a:cubicBezTo>
                      <a:pt x="40" y="293"/>
                      <a:pt x="113" y="366"/>
                      <a:pt x="203" y="366"/>
                    </a:cubicBezTo>
                    <a:lnTo>
                      <a:pt x="203" y="366"/>
                    </a:lnTo>
                    <a:cubicBezTo>
                      <a:pt x="214" y="366"/>
                      <a:pt x="223" y="376"/>
                      <a:pt x="223" y="386"/>
                    </a:cubicBezTo>
                    <a:lnTo>
                      <a:pt x="223" y="386"/>
                    </a:lnTo>
                    <a:cubicBezTo>
                      <a:pt x="223" y="397"/>
                      <a:pt x="214" y="406"/>
                      <a:pt x="203" y="4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9">
                <a:extLst>
                  <a:ext uri="{FF2B5EF4-FFF2-40B4-BE49-F238E27FC236}">
                    <a16:creationId xmlns:a16="http://schemas.microsoft.com/office/drawing/2014/main" id="{06FBB67D-7403-490F-BEB8-4D5E20C88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0272" y="9777550"/>
                <a:ext cx="442832" cy="517289"/>
              </a:xfrm>
              <a:custGeom>
                <a:avLst/>
                <a:gdLst>
                  <a:gd name="T0" fmla="*/ 498 w 499"/>
                  <a:gd name="T1" fmla="*/ 0 h 583"/>
                  <a:gd name="T2" fmla="*/ 0 w 499"/>
                  <a:gd name="T3" fmla="*/ 0 h 583"/>
                  <a:gd name="T4" fmla="*/ 0 w 499"/>
                  <a:gd name="T5" fmla="*/ 582 h 583"/>
                  <a:gd name="T6" fmla="*/ 498 w 499"/>
                  <a:gd name="T7" fmla="*/ 582 h 583"/>
                  <a:gd name="T8" fmla="*/ 498 w 499"/>
                  <a:gd name="T9" fmla="*/ 0 h 5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9" h="583">
                    <a:moveTo>
                      <a:pt x="498" y="0"/>
                    </a:moveTo>
                    <a:lnTo>
                      <a:pt x="0" y="0"/>
                    </a:lnTo>
                    <a:lnTo>
                      <a:pt x="0" y="582"/>
                    </a:lnTo>
                    <a:lnTo>
                      <a:pt x="498" y="582"/>
                    </a:lnTo>
                    <a:lnTo>
                      <a:pt x="49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0">
                <a:extLst>
                  <a:ext uri="{FF2B5EF4-FFF2-40B4-BE49-F238E27FC236}">
                    <a16:creationId xmlns:a16="http://schemas.microsoft.com/office/drawing/2014/main" id="{C76E4CC4-291A-43C3-ACF0-5839B07DF8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2434" y="9769712"/>
                <a:ext cx="458508" cy="536882"/>
              </a:xfrm>
              <a:custGeom>
                <a:avLst/>
                <a:gdLst>
                  <a:gd name="T0" fmla="*/ 18 w 517"/>
                  <a:gd name="T1" fmla="*/ 583 h 603"/>
                  <a:gd name="T2" fmla="*/ 497 w 517"/>
                  <a:gd name="T3" fmla="*/ 583 h 603"/>
                  <a:gd name="T4" fmla="*/ 497 w 517"/>
                  <a:gd name="T5" fmla="*/ 19 h 603"/>
                  <a:gd name="T6" fmla="*/ 18 w 517"/>
                  <a:gd name="T7" fmla="*/ 19 h 603"/>
                  <a:gd name="T8" fmla="*/ 18 w 517"/>
                  <a:gd name="T9" fmla="*/ 583 h 603"/>
                  <a:gd name="T10" fmla="*/ 507 w 517"/>
                  <a:gd name="T11" fmla="*/ 602 h 603"/>
                  <a:gd name="T12" fmla="*/ 9 w 517"/>
                  <a:gd name="T13" fmla="*/ 602 h 603"/>
                  <a:gd name="T14" fmla="*/ 9 w 517"/>
                  <a:gd name="T15" fmla="*/ 602 h 603"/>
                  <a:gd name="T16" fmla="*/ 0 w 517"/>
                  <a:gd name="T17" fmla="*/ 592 h 603"/>
                  <a:gd name="T18" fmla="*/ 0 w 517"/>
                  <a:gd name="T19" fmla="*/ 10 h 603"/>
                  <a:gd name="T20" fmla="*/ 0 w 517"/>
                  <a:gd name="T21" fmla="*/ 10 h 603"/>
                  <a:gd name="T22" fmla="*/ 9 w 517"/>
                  <a:gd name="T23" fmla="*/ 0 h 603"/>
                  <a:gd name="T24" fmla="*/ 507 w 517"/>
                  <a:gd name="T25" fmla="*/ 0 h 603"/>
                  <a:gd name="T26" fmla="*/ 507 w 517"/>
                  <a:gd name="T27" fmla="*/ 0 h 603"/>
                  <a:gd name="T28" fmla="*/ 516 w 517"/>
                  <a:gd name="T29" fmla="*/ 10 h 603"/>
                  <a:gd name="T30" fmla="*/ 516 w 517"/>
                  <a:gd name="T31" fmla="*/ 592 h 603"/>
                  <a:gd name="T32" fmla="*/ 516 w 517"/>
                  <a:gd name="T33" fmla="*/ 592 h 603"/>
                  <a:gd name="T34" fmla="*/ 507 w 517"/>
                  <a:gd name="T35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17" h="603">
                    <a:moveTo>
                      <a:pt x="18" y="583"/>
                    </a:moveTo>
                    <a:lnTo>
                      <a:pt x="497" y="583"/>
                    </a:lnTo>
                    <a:lnTo>
                      <a:pt x="497" y="19"/>
                    </a:lnTo>
                    <a:lnTo>
                      <a:pt x="18" y="19"/>
                    </a:lnTo>
                    <a:lnTo>
                      <a:pt x="18" y="583"/>
                    </a:lnTo>
                    <a:close/>
                    <a:moveTo>
                      <a:pt x="507" y="602"/>
                    </a:moveTo>
                    <a:lnTo>
                      <a:pt x="9" y="602"/>
                    </a:lnTo>
                    <a:lnTo>
                      <a:pt x="9" y="602"/>
                    </a:lnTo>
                    <a:cubicBezTo>
                      <a:pt x="4" y="602"/>
                      <a:pt x="0" y="597"/>
                      <a:pt x="0" y="59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07" y="0"/>
                    </a:lnTo>
                    <a:lnTo>
                      <a:pt x="507" y="0"/>
                    </a:lnTo>
                    <a:cubicBezTo>
                      <a:pt x="512" y="0"/>
                      <a:pt x="516" y="5"/>
                      <a:pt x="516" y="10"/>
                    </a:cubicBezTo>
                    <a:lnTo>
                      <a:pt x="516" y="592"/>
                    </a:lnTo>
                    <a:lnTo>
                      <a:pt x="516" y="592"/>
                    </a:lnTo>
                    <a:cubicBezTo>
                      <a:pt x="516" y="597"/>
                      <a:pt x="512" y="602"/>
                      <a:pt x="507" y="6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1">
                <a:extLst>
                  <a:ext uri="{FF2B5EF4-FFF2-40B4-BE49-F238E27FC236}">
                    <a16:creationId xmlns:a16="http://schemas.microsoft.com/office/drawing/2014/main" id="{26E7B292-9401-4DA3-8CA5-3BB23E04EE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3109" y="9957817"/>
                <a:ext cx="289995" cy="156754"/>
              </a:xfrm>
              <a:custGeom>
                <a:avLst/>
                <a:gdLst>
                  <a:gd name="T0" fmla="*/ 327 w 328"/>
                  <a:gd name="T1" fmla="*/ 0 h 175"/>
                  <a:gd name="T2" fmla="*/ 207 w 328"/>
                  <a:gd name="T3" fmla="*/ 0 h 175"/>
                  <a:gd name="T4" fmla="*/ 87 w 328"/>
                  <a:gd name="T5" fmla="*/ 0 h 175"/>
                  <a:gd name="T6" fmla="*/ 87 w 328"/>
                  <a:gd name="T7" fmla="*/ 0 h 175"/>
                  <a:gd name="T8" fmla="*/ 26 w 328"/>
                  <a:gd name="T9" fmla="*/ 26 h 175"/>
                  <a:gd name="T10" fmla="*/ 26 w 328"/>
                  <a:gd name="T11" fmla="*/ 26 h 175"/>
                  <a:gd name="T12" fmla="*/ 0 w 328"/>
                  <a:gd name="T13" fmla="*/ 87 h 175"/>
                  <a:gd name="T14" fmla="*/ 0 w 328"/>
                  <a:gd name="T15" fmla="*/ 87 h 175"/>
                  <a:gd name="T16" fmla="*/ 26 w 328"/>
                  <a:gd name="T17" fmla="*/ 148 h 175"/>
                  <a:gd name="T18" fmla="*/ 26 w 328"/>
                  <a:gd name="T19" fmla="*/ 148 h 175"/>
                  <a:gd name="T20" fmla="*/ 87 w 328"/>
                  <a:gd name="T21" fmla="*/ 174 h 175"/>
                  <a:gd name="T22" fmla="*/ 207 w 328"/>
                  <a:gd name="T23" fmla="*/ 174 h 175"/>
                  <a:gd name="T24" fmla="*/ 327 w 328"/>
                  <a:gd name="T25" fmla="*/ 174 h 175"/>
                  <a:gd name="T26" fmla="*/ 327 w 328"/>
                  <a:gd name="T27" fmla="*/ 87 h 175"/>
                  <a:gd name="T28" fmla="*/ 327 w 328"/>
                  <a:gd name="T29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8" h="175">
                    <a:moveTo>
                      <a:pt x="327" y="0"/>
                    </a:moveTo>
                    <a:lnTo>
                      <a:pt x="207" y="0"/>
                    </a:lnTo>
                    <a:lnTo>
                      <a:pt x="87" y="0"/>
                    </a:lnTo>
                    <a:lnTo>
                      <a:pt x="87" y="0"/>
                    </a:lnTo>
                    <a:cubicBezTo>
                      <a:pt x="63" y="0"/>
                      <a:pt x="42" y="10"/>
                      <a:pt x="26" y="26"/>
                    </a:cubicBezTo>
                    <a:lnTo>
                      <a:pt x="26" y="26"/>
                    </a:lnTo>
                    <a:cubicBezTo>
                      <a:pt x="10" y="41"/>
                      <a:pt x="0" y="63"/>
                      <a:pt x="0" y="87"/>
                    </a:cubicBezTo>
                    <a:lnTo>
                      <a:pt x="0" y="87"/>
                    </a:lnTo>
                    <a:cubicBezTo>
                      <a:pt x="0" y="110"/>
                      <a:pt x="10" y="133"/>
                      <a:pt x="26" y="148"/>
                    </a:cubicBezTo>
                    <a:lnTo>
                      <a:pt x="26" y="148"/>
                    </a:lnTo>
                    <a:cubicBezTo>
                      <a:pt x="42" y="164"/>
                      <a:pt x="63" y="174"/>
                      <a:pt x="87" y="174"/>
                    </a:cubicBezTo>
                    <a:lnTo>
                      <a:pt x="207" y="174"/>
                    </a:lnTo>
                    <a:lnTo>
                      <a:pt x="327" y="174"/>
                    </a:lnTo>
                    <a:lnTo>
                      <a:pt x="327" y="87"/>
                    </a:lnTo>
                    <a:lnTo>
                      <a:pt x="32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2">
                <a:extLst>
                  <a:ext uri="{FF2B5EF4-FFF2-40B4-BE49-F238E27FC236}">
                    <a16:creationId xmlns:a16="http://schemas.microsoft.com/office/drawing/2014/main" id="{0344D1EC-E907-48FF-9769-560D16654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5271" y="9949980"/>
                <a:ext cx="305671" cy="172430"/>
              </a:xfrm>
              <a:custGeom>
                <a:avLst/>
                <a:gdLst>
                  <a:gd name="T0" fmla="*/ 96 w 346"/>
                  <a:gd name="T1" fmla="*/ 19 h 193"/>
                  <a:gd name="T2" fmla="*/ 96 w 346"/>
                  <a:gd name="T3" fmla="*/ 19 h 193"/>
                  <a:gd name="T4" fmla="*/ 41 w 346"/>
                  <a:gd name="T5" fmla="*/ 41 h 193"/>
                  <a:gd name="T6" fmla="*/ 41 w 346"/>
                  <a:gd name="T7" fmla="*/ 41 h 193"/>
                  <a:gd name="T8" fmla="*/ 19 w 346"/>
                  <a:gd name="T9" fmla="*/ 96 h 193"/>
                  <a:gd name="T10" fmla="*/ 19 w 346"/>
                  <a:gd name="T11" fmla="*/ 96 h 193"/>
                  <a:gd name="T12" fmla="*/ 41 w 346"/>
                  <a:gd name="T13" fmla="*/ 150 h 193"/>
                  <a:gd name="T14" fmla="*/ 41 w 346"/>
                  <a:gd name="T15" fmla="*/ 150 h 193"/>
                  <a:gd name="T16" fmla="*/ 96 w 346"/>
                  <a:gd name="T17" fmla="*/ 173 h 193"/>
                  <a:gd name="T18" fmla="*/ 326 w 346"/>
                  <a:gd name="T19" fmla="*/ 173 h 193"/>
                  <a:gd name="T20" fmla="*/ 326 w 346"/>
                  <a:gd name="T21" fmla="*/ 19 h 193"/>
                  <a:gd name="T22" fmla="*/ 96 w 346"/>
                  <a:gd name="T23" fmla="*/ 19 h 193"/>
                  <a:gd name="T24" fmla="*/ 336 w 346"/>
                  <a:gd name="T25" fmla="*/ 192 h 193"/>
                  <a:gd name="T26" fmla="*/ 96 w 346"/>
                  <a:gd name="T27" fmla="*/ 192 h 193"/>
                  <a:gd name="T28" fmla="*/ 96 w 346"/>
                  <a:gd name="T29" fmla="*/ 192 h 193"/>
                  <a:gd name="T30" fmla="*/ 28 w 346"/>
                  <a:gd name="T31" fmla="*/ 164 h 193"/>
                  <a:gd name="T32" fmla="*/ 28 w 346"/>
                  <a:gd name="T33" fmla="*/ 164 h 193"/>
                  <a:gd name="T34" fmla="*/ 0 w 346"/>
                  <a:gd name="T35" fmla="*/ 96 h 193"/>
                  <a:gd name="T36" fmla="*/ 0 w 346"/>
                  <a:gd name="T37" fmla="*/ 96 h 193"/>
                  <a:gd name="T38" fmla="*/ 28 w 346"/>
                  <a:gd name="T39" fmla="*/ 28 h 193"/>
                  <a:gd name="T40" fmla="*/ 28 w 346"/>
                  <a:gd name="T41" fmla="*/ 28 h 193"/>
                  <a:gd name="T42" fmla="*/ 96 w 346"/>
                  <a:gd name="T43" fmla="*/ 0 h 193"/>
                  <a:gd name="T44" fmla="*/ 336 w 346"/>
                  <a:gd name="T45" fmla="*/ 0 h 193"/>
                  <a:gd name="T46" fmla="*/ 336 w 346"/>
                  <a:gd name="T47" fmla="*/ 0 h 193"/>
                  <a:gd name="T48" fmla="*/ 345 w 346"/>
                  <a:gd name="T49" fmla="*/ 9 h 193"/>
                  <a:gd name="T50" fmla="*/ 345 w 346"/>
                  <a:gd name="T51" fmla="*/ 183 h 193"/>
                  <a:gd name="T52" fmla="*/ 345 w 346"/>
                  <a:gd name="T53" fmla="*/ 183 h 193"/>
                  <a:gd name="T54" fmla="*/ 336 w 346"/>
                  <a:gd name="T5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46" h="193">
                    <a:moveTo>
                      <a:pt x="96" y="19"/>
                    </a:moveTo>
                    <a:lnTo>
                      <a:pt x="96" y="19"/>
                    </a:lnTo>
                    <a:cubicBezTo>
                      <a:pt x="75" y="19"/>
                      <a:pt x="55" y="27"/>
                      <a:pt x="41" y="41"/>
                    </a:cubicBezTo>
                    <a:lnTo>
                      <a:pt x="41" y="41"/>
                    </a:lnTo>
                    <a:cubicBezTo>
                      <a:pt x="27" y="56"/>
                      <a:pt x="19" y="76"/>
                      <a:pt x="19" y="96"/>
                    </a:cubicBezTo>
                    <a:lnTo>
                      <a:pt x="19" y="96"/>
                    </a:lnTo>
                    <a:cubicBezTo>
                      <a:pt x="19" y="116"/>
                      <a:pt x="27" y="136"/>
                      <a:pt x="41" y="150"/>
                    </a:cubicBezTo>
                    <a:lnTo>
                      <a:pt x="41" y="150"/>
                    </a:lnTo>
                    <a:cubicBezTo>
                      <a:pt x="55" y="165"/>
                      <a:pt x="75" y="173"/>
                      <a:pt x="96" y="173"/>
                    </a:cubicBezTo>
                    <a:lnTo>
                      <a:pt x="326" y="173"/>
                    </a:lnTo>
                    <a:lnTo>
                      <a:pt x="326" y="19"/>
                    </a:lnTo>
                    <a:lnTo>
                      <a:pt x="96" y="19"/>
                    </a:lnTo>
                    <a:close/>
                    <a:moveTo>
                      <a:pt x="336" y="192"/>
                    </a:moveTo>
                    <a:lnTo>
                      <a:pt x="96" y="192"/>
                    </a:lnTo>
                    <a:lnTo>
                      <a:pt x="96" y="192"/>
                    </a:lnTo>
                    <a:cubicBezTo>
                      <a:pt x="70" y="192"/>
                      <a:pt x="46" y="182"/>
                      <a:pt x="28" y="164"/>
                    </a:cubicBezTo>
                    <a:lnTo>
                      <a:pt x="28" y="164"/>
                    </a:lnTo>
                    <a:cubicBezTo>
                      <a:pt x="9" y="146"/>
                      <a:pt x="0" y="122"/>
                      <a:pt x="0" y="96"/>
                    </a:cubicBezTo>
                    <a:lnTo>
                      <a:pt x="0" y="96"/>
                    </a:lnTo>
                    <a:cubicBezTo>
                      <a:pt x="0" y="70"/>
                      <a:pt x="9" y="46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0" y="0"/>
                      <a:pt x="96" y="0"/>
                    </a:cubicBezTo>
                    <a:lnTo>
                      <a:pt x="336" y="0"/>
                    </a:lnTo>
                    <a:lnTo>
                      <a:pt x="336" y="0"/>
                    </a:lnTo>
                    <a:cubicBezTo>
                      <a:pt x="341" y="0"/>
                      <a:pt x="345" y="4"/>
                      <a:pt x="345" y="9"/>
                    </a:cubicBezTo>
                    <a:lnTo>
                      <a:pt x="345" y="183"/>
                    </a:lnTo>
                    <a:lnTo>
                      <a:pt x="345" y="183"/>
                    </a:lnTo>
                    <a:cubicBezTo>
                      <a:pt x="345" y="188"/>
                      <a:pt x="341" y="192"/>
                      <a:pt x="336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3">
                <a:extLst>
                  <a:ext uri="{FF2B5EF4-FFF2-40B4-BE49-F238E27FC236}">
                    <a16:creationId xmlns:a16="http://schemas.microsoft.com/office/drawing/2014/main" id="{7FF9F9B0-8E8A-45F4-878E-C60FC5EA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7973" y="10016599"/>
                <a:ext cx="242969" cy="35271"/>
              </a:xfrm>
              <a:custGeom>
                <a:avLst/>
                <a:gdLst>
                  <a:gd name="T0" fmla="*/ 264 w 274"/>
                  <a:gd name="T1" fmla="*/ 39 h 40"/>
                  <a:gd name="T2" fmla="*/ 264 w 274"/>
                  <a:gd name="T3" fmla="*/ 39 h 40"/>
                  <a:gd name="T4" fmla="*/ 232 w 274"/>
                  <a:gd name="T5" fmla="*/ 27 h 40"/>
                  <a:gd name="T6" fmla="*/ 232 w 274"/>
                  <a:gd name="T7" fmla="*/ 27 h 40"/>
                  <a:gd name="T8" fmla="*/ 213 w 274"/>
                  <a:gd name="T9" fmla="*/ 19 h 40"/>
                  <a:gd name="T10" fmla="*/ 213 w 274"/>
                  <a:gd name="T11" fmla="*/ 19 h 40"/>
                  <a:gd name="T12" fmla="*/ 193 w 274"/>
                  <a:gd name="T13" fmla="*/ 27 h 40"/>
                  <a:gd name="T14" fmla="*/ 193 w 274"/>
                  <a:gd name="T15" fmla="*/ 27 h 40"/>
                  <a:gd name="T16" fmla="*/ 162 w 274"/>
                  <a:gd name="T17" fmla="*/ 39 h 40"/>
                  <a:gd name="T18" fmla="*/ 162 w 274"/>
                  <a:gd name="T19" fmla="*/ 39 h 40"/>
                  <a:gd name="T20" fmla="*/ 130 w 274"/>
                  <a:gd name="T21" fmla="*/ 27 h 40"/>
                  <a:gd name="T22" fmla="*/ 130 w 274"/>
                  <a:gd name="T23" fmla="*/ 27 h 40"/>
                  <a:gd name="T24" fmla="*/ 111 w 274"/>
                  <a:gd name="T25" fmla="*/ 19 h 40"/>
                  <a:gd name="T26" fmla="*/ 111 w 274"/>
                  <a:gd name="T27" fmla="*/ 19 h 40"/>
                  <a:gd name="T28" fmla="*/ 92 w 274"/>
                  <a:gd name="T29" fmla="*/ 27 h 40"/>
                  <a:gd name="T30" fmla="*/ 92 w 274"/>
                  <a:gd name="T31" fmla="*/ 27 h 40"/>
                  <a:gd name="T32" fmla="*/ 60 w 274"/>
                  <a:gd name="T33" fmla="*/ 39 h 40"/>
                  <a:gd name="T34" fmla="*/ 60 w 274"/>
                  <a:gd name="T35" fmla="*/ 39 h 40"/>
                  <a:gd name="T36" fmla="*/ 29 w 274"/>
                  <a:gd name="T37" fmla="*/ 27 h 40"/>
                  <a:gd name="T38" fmla="*/ 29 w 274"/>
                  <a:gd name="T39" fmla="*/ 27 h 40"/>
                  <a:gd name="T40" fmla="*/ 9 w 274"/>
                  <a:gd name="T41" fmla="*/ 19 h 40"/>
                  <a:gd name="T42" fmla="*/ 9 w 274"/>
                  <a:gd name="T43" fmla="*/ 19 h 40"/>
                  <a:gd name="T44" fmla="*/ 0 w 274"/>
                  <a:gd name="T45" fmla="*/ 10 h 40"/>
                  <a:gd name="T46" fmla="*/ 0 w 274"/>
                  <a:gd name="T47" fmla="*/ 10 h 40"/>
                  <a:gd name="T48" fmla="*/ 9 w 274"/>
                  <a:gd name="T49" fmla="*/ 0 h 40"/>
                  <a:gd name="T50" fmla="*/ 9 w 274"/>
                  <a:gd name="T51" fmla="*/ 0 h 40"/>
                  <a:gd name="T52" fmla="*/ 40 w 274"/>
                  <a:gd name="T53" fmla="*/ 11 h 40"/>
                  <a:gd name="T54" fmla="*/ 40 w 274"/>
                  <a:gd name="T55" fmla="*/ 11 h 40"/>
                  <a:gd name="T56" fmla="*/ 60 w 274"/>
                  <a:gd name="T57" fmla="*/ 19 h 40"/>
                  <a:gd name="T58" fmla="*/ 60 w 274"/>
                  <a:gd name="T59" fmla="*/ 19 h 40"/>
                  <a:gd name="T60" fmla="*/ 80 w 274"/>
                  <a:gd name="T61" fmla="*/ 11 h 40"/>
                  <a:gd name="T62" fmla="*/ 80 w 274"/>
                  <a:gd name="T63" fmla="*/ 11 h 40"/>
                  <a:gd name="T64" fmla="*/ 111 w 274"/>
                  <a:gd name="T65" fmla="*/ 0 h 40"/>
                  <a:gd name="T66" fmla="*/ 111 w 274"/>
                  <a:gd name="T67" fmla="*/ 0 h 40"/>
                  <a:gd name="T68" fmla="*/ 142 w 274"/>
                  <a:gd name="T69" fmla="*/ 11 h 40"/>
                  <a:gd name="T70" fmla="*/ 142 w 274"/>
                  <a:gd name="T71" fmla="*/ 11 h 40"/>
                  <a:gd name="T72" fmla="*/ 162 w 274"/>
                  <a:gd name="T73" fmla="*/ 19 h 40"/>
                  <a:gd name="T74" fmla="*/ 162 w 274"/>
                  <a:gd name="T75" fmla="*/ 19 h 40"/>
                  <a:gd name="T76" fmla="*/ 182 w 274"/>
                  <a:gd name="T77" fmla="*/ 11 h 40"/>
                  <a:gd name="T78" fmla="*/ 182 w 274"/>
                  <a:gd name="T79" fmla="*/ 11 h 40"/>
                  <a:gd name="T80" fmla="*/ 213 w 274"/>
                  <a:gd name="T81" fmla="*/ 0 h 40"/>
                  <a:gd name="T82" fmla="*/ 213 w 274"/>
                  <a:gd name="T83" fmla="*/ 0 h 40"/>
                  <a:gd name="T84" fmla="*/ 244 w 274"/>
                  <a:gd name="T85" fmla="*/ 11 h 40"/>
                  <a:gd name="T86" fmla="*/ 244 w 274"/>
                  <a:gd name="T87" fmla="*/ 11 h 40"/>
                  <a:gd name="T88" fmla="*/ 264 w 274"/>
                  <a:gd name="T89" fmla="*/ 19 h 40"/>
                  <a:gd name="T90" fmla="*/ 264 w 274"/>
                  <a:gd name="T91" fmla="*/ 19 h 40"/>
                  <a:gd name="T92" fmla="*/ 273 w 274"/>
                  <a:gd name="T93" fmla="*/ 29 h 40"/>
                  <a:gd name="T94" fmla="*/ 273 w 274"/>
                  <a:gd name="T95" fmla="*/ 29 h 40"/>
                  <a:gd name="T96" fmla="*/ 264 w 274"/>
                  <a:gd name="T97" fmla="*/ 3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74" h="40">
                    <a:moveTo>
                      <a:pt x="264" y="39"/>
                    </a:moveTo>
                    <a:lnTo>
                      <a:pt x="264" y="39"/>
                    </a:lnTo>
                    <a:cubicBezTo>
                      <a:pt x="248" y="39"/>
                      <a:pt x="239" y="33"/>
                      <a:pt x="232" y="27"/>
                    </a:cubicBezTo>
                    <a:lnTo>
                      <a:pt x="232" y="27"/>
                    </a:lnTo>
                    <a:cubicBezTo>
                      <a:pt x="226" y="23"/>
                      <a:pt x="222" y="19"/>
                      <a:pt x="213" y="19"/>
                    </a:cubicBezTo>
                    <a:lnTo>
                      <a:pt x="213" y="19"/>
                    </a:lnTo>
                    <a:cubicBezTo>
                      <a:pt x="203" y="19"/>
                      <a:pt x="199" y="23"/>
                      <a:pt x="193" y="27"/>
                    </a:cubicBezTo>
                    <a:lnTo>
                      <a:pt x="193" y="27"/>
                    </a:lnTo>
                    <a:cubicBezTo>
                      <a:pt x="187" y="33"/>
                      <a:pt x="178" y="39"/>
                      <a:pt x="162" y="39"/>
                    </a:cubicBezTo>
                    <a:lnTo>
                      <a:pt x="162" y="39"/>
                    </a:lnTo>
                    <a:cubicBezTo>
                      <a:pt x="146" y="39"/>
                      <a:pt x="137" y="33"/>
                      <a:pt x="130" y="27"/>
                    </a:cubicBezTo>
                    <a:lnTo>
                      <a:pt x="130" y="27"/>
                    </a:lnTo>
                    <a:cubicBezTo>
                      <a:pt x="125" y="23"/>
                      <a:pt x="121" y="19"/>
                      <a:pt x="111" y="19"/>
                    </a:cubicBezTo>
                    <a:lnTo>
                      <a:pt x="111" y="19"/>
                    </a:lnTo>
                    <a:cubicBezTo>
                      <a:pt x="102" y="19"/>
                      <a:pt x="98" y="23"/>
                      <a:pt x="92" y="27"/>
                    </a:cubicBezTo>
                    <a:lnTo>
                      <a:pt x="92" y="27"/>
                    </a:lnTo>
                    <a:cubicBezTo>
                      <a:pt x="85" y="33"/>
                      <a:pt x="76" y="39"/>
                      <a:pt x="60" y="39"/>
                    </a:cubicBezTo>
                    <a:lnTo>
                      <a:pt x="60" y="39"/>
                    </a:lnTo>
                    <a:cubicBezTo>
                      <a:pt x="45" y="39"/>
                      <a:pt x="36" y="33"/>
                      <a:pt x="29" y="27"/>
                    </a:cubicBezTo>
                    <a:lnTo>
                      <a:pt x="29" y="27"/>
                    </a:lnTo>
                    <a:cubicBezTo>
                      <a:pt x="23" y="23"/>
                      <a:pt x="19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26" y="0"/>
                      <a:pt x="34" y="6"/>
                      <a:pt x="40" y="11"/>
                    </a:cubicBezTo>
                    <a:lnTo>
                      <a:pt x="40" y="11"/>
                    </a:lnTo>
                    <a:cubicBezTo>
                      <a:pt x="46" y="16"/>
                      <a:pt x="51" y="19"/>
                      <a:pt x="60" y="19"/>
                    </a:cubicBezTo>
                    <a:lnTo>
                      <a:pt x="60" y="19"/>
                    </a:lnTo>
                    <a:cubicBezTo>
                      <a:pt x="69" y="19"/>
                      <a:pt x="74" y="16"/>
                      <a:pt x="80" y="11"/>
                    </a:cubicBezTo>
                    <a:lnTo>
                      <a:pt x="80" y="11"/>
                    </a:lnTo>
                    <a:cubicBezTo>
                      <a:pt x="86" y="6"/>
                      <a:pt x="95" y="0"/>
                      <a:pt x="111" y="0"/>
                    </a:cubicBezTo>
                    <a:lnTo>
                      <a:pt x="111" y="0"/>
                    </a:lnTo>
                    <a:cubicBezTo>
                      <a:pt x="127" y="0"/>
                      <a:pt x="135" y="6"/>
                      <a:pt x="142" y="11"/>
                    </a:cubicBezTo>
                    <a:lnTo>
                      <a:pt x="142" y="11"/>
                    </a:lnTo>
                    <a:cubicBezTo>
                      <a:pt x="148" y="16"/>
                      <a:pt x="152" y="19"/>
                      <a:pt x="162" y="19"/>
                    </a:cubicBezTo>
                    <a:lnTo>
                      <a:pt x="162" y="19"/>
                    </a:lnTo>
                    <a:cubicBezTo>
                      <a:pt x="171" y="19"/>
                      <a:pt x="176" y="16"/>
                      <a:pt x="182" y="11"/>
                    </a:cubicBezTo>
                    <a:lnTo>
                      <a:pt x="182" y="11"/>
                    </a:lnTo>
                    <a:cubicBezTo>
                      <a:pt x="188" y="6"/>
                      <a:pt x="197" y="0"/>
                      <a:pt x="213" y="0"/>
                    </a:cubicBezTo>
                    <a:lnTo>
                      <a:pt x="213" y="0"/>
                    </a:lnTo>
                    <a:cubicBezTo>
                      <a:pt x="229" y="0"/>
                      <a:pt x="237" y="6"/>
                      <a:pt x="244" y="11"/>
                    </a:cubicBezTo>
                    <a:lnTo>
                      <a:pt x="244" y="11"/>
                    </a:lnTo>
                    <a:cubicBezTo>
                      <a:pt x="250" y="16"/>
                      <a:pt x="254" y="19"/>
                      <a:pt x="264" y="19"/>
                    </a:cubicBezTo>
                    <a:lnTo>
                      <a:pt x="264" y="19"/>
                    </a:lnTo>
                    <a:cubicBezTo>
                      <a:pt x="269" y="19"/>
                      <a:pt x="273" y="24"/>
                      <a:pt x="273" y="29"/>
                    </a:cubicBezTo>
                    <a:lnTo>
                      <a:pt x="273" y="29"/>
                    </a:lnTo>
                    <a:cubicBezTo>
                      <a:pt x="273" y="34"/>
                      <a:pt x="269" y="39"/>
                      <a:pt x="264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4">
                <a:extLst>
                  <a:ext uri="{FF2B5EF4-FFF2-40B4-BE49-F238E27FC236}">
                    <a16:creationId xmlns:a16="http://schemas.microsoft.com/office/drawing/2014/main" id="{31A37C5A-7C7A-464F-A774-B98E28B8C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7611" y="7367451"/>
                <a:ext cx="1896727" cy="2927388"/>
              </a:xfrm>
              <a:custGeom>
                <a:avLst/>
                <a:gdLst>
                  <a:gd name="T0" fmla="*/ 2034 w 2133"/>
                  <a:gd name="T1" fmla="*/ 1471 h 3295"/>
                  <a:gd name="T2" fmla="*/ 98 w 2133"/>
                  <a:gd name="T3" fmla="*/ 1471 h 3295"/>
                  <a:gd name="T4" fmla="*/ 98 w 2133"/>
                  <a:gd name="T5" fmla="*/ 91 h 3295"/>
                  <a:gd name="T6" fmla="*/ 2034 w 2133"/>
                  <a:gd name="T7" fmla="*/ 91 h 3295"/>
                  <a:gd name="T8" fmla="*/ 2034 w 2133"/>
                  <a:gd name="T9" fmla="*/ 1471 h 3295"/>
                  <a:gd name="T10" fmla="*/ 2034 w 2133"/>
                  <a:gd name="T11" fmla="*/ 2761 h 3295"/>
                  <a:gd name="T12" fmla="*/ 98 w 2133"/>
                  <a:gd name="T13" fmla="*/ 2761 h 3295"/>
                  <a:gd name="T14" fmla="*/ 98 w 2133"/>
                  <a:gd name="T15" fmla="*/ 1569 h 3295"/>
                  <a:gd name="T16" fmla="*/ 2034 w 2133"/>
                  <a:gd name="T17" fmla="*/ 1569 h 3295"/>
                  <a:gd name="T18" fmla="*/ 2034 w 2133"/>
                  <a:gd name="T19" fmla="*/ 2761 h 3295"/>
                  <a:gd name="T20" fmla="*/ 0 w 2133"/>
                  <a:gd name="T21" fmla="*/ 0 h 3295"/>
                  <a:gd name="T22" fmla="*/ 0 w 2133"/>
                  <a:gd name="T23" fmla="*/ 3294 h 3295"/>
                  <a:gd name="T24" fmla="*/ 98 w 2133"/>
                  <a:gd name="T25" fmla="*/ 3294 h 3295"/>
                  <a:gd name="T26" fmla="*/ 98 w 2133"/>
                  <a:gd name="T27" fmla="*/ 2860 h 3295"/>
                  <a:gd name="T28" fmla="*/ 2034 w 2133"/>
                  <a:gd name="T29" fmla="*/ 2860 h 3295"/>
                  <a:gd name="T30" fmla="*/ 2034 w 2133"/>
                  <a:gd name="T31" fmla="*/ 3294 h 3295"/>
                  <a:gd name="T32" fmla="*/ 2132 w 2133"/>
                  <a:gd name="T33" fmla="*/ 3294 h 3295"/>
                  <a:gd name="T34" fmla="*/ 2132 w 2133"/>
                  <a:gd name="T35" fmla="*/ 0 h 3295"/>
                  <a:gd name="T36" fmla="*/ 0 w 2133"/>
                  <a:gd name="T37" fmla="*/ 0 h 3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33" h="3295">
                    <a:moveTo>
                      <a:pt x="2034" y="1471"/>
                    </a:moveTo>
                    <a:lnTo>
                      <a:pt x="98" y="1471"/>
                    </a:lnTo>
                    <a:lnTo>
                      <a:pt x="98" y="91"/>
                    </a:lnTo>
                    <a:lnTo>
                      <a:pt x="2034" y="91"/>
                    </a:lnTo>
                    <a:lnTo>
                      <a:pt x="2034" y="1471"/>
                    </a:lnTo>
                    <a:close/>
                    <a:moveTo>
                      <a:pt x="2034" y="2761"/>
                    </a:moveTo>
                    <a:lnTo>
                      <a:pt x="98" y="2761"/>
                    </a:lnTo>
                    <a:lnTo>
                      <a:pt x="98" y="1569"/>
                    </a:lnTo>
                    <a:lnTo>
                      <a:pt x="2034" y="1569"/>
                    </a:lnTo>
                    <a:lnTo>
                      <a:pt x="2034" y="2761"/>
                    </a:lnTo>
                    <a:close/>
                    <a:moveTo>
                      <a:pt x="0" y="0"/>
                    </a:moveTo>
                    <a:lnTo>
                      <a:pt x="0" y="3294"/>
                    </a:lnTo>
                    <a:lnTo>
                      <a:pt x="98" y="3294"/>
                    </a:lnTo>
                    <a:lnTo>
                      <a:pt x="98" y="2860"/>
                    </a:lnTo>
                    <a:lnTo>
                      <a:pt x="2034" y="2860"/>
                    </a:lnTo>
                    <a:lnTo>
                      <a:pt x="2034" y="3294"/>
                    </a:lnTo>
                    <a:lnTo>
                      <a:pt x="2132" y="3294"/>
                    </a:lnTo>
                    <a:lnTo>
                      <a:pt x="213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5">
                <a:extLst>
                  <a:ext uri="{FF2B5EF4-FFF2-40B4-BE49-F238E27FC236}">
                    <a16:creationId xmlns:a16="http://schemas.microsoft.com/office/drawing/2014/main" id="{94B9F270-7AC5-450E-BABE-F8F1464CB6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9774" y="7359614"/>
                <a:ext cx="1912402" cy="2946981"/>
              </a:xfrm>
              <a:custGeom>
                <a:avLst/>
                <a:gdLst>
                  <a:gd name="T0" fmla="*/ 2033 w 2151"/>
                  <a:gd name="T1" fmla="*/ 1470 h 3314"/>
                  <a:gd name="T2" fmla="*/ 117 w 2151"/>
                  <a:gd name="T3" fmla="*/ 110 h 3314"/>
                  <a:gd name="T4" fmla="*/ 2043 w 2151"/>
                  <a:gd name="T5" fmla="*/ 1490 h 3314"/>
                  <a:gd name="T6" fmla="*/ 107 w 2151"/>
                  <a:gd name="T7" fmla="*/ 1490 h 3314"/>
                  <a:gd name="T8" fmla="*/ 97 w 2151"/>
                  <a:gd name="T9" fmla="*/ 100 h 3314"/>
                  <a:gd name="T10" fmla="*/ 107 w 2151"/>
                  <a:gd name="T11" fmla="*/ 90 h 3314"/>
                  <a:gd name="T12" fmla="*/ 2043 w 2151"/>
                  <a:gd name="T13" fmla="*/ 90 h 3314"/>
                  <a:gd name="T14" fmla="*/ 2053 w 2151"/>
                  <a:gd name="T15" fmla="*/ 1480 h 3314"/>
                  <a:gd name="T16" fmla="*/ 2043 w 2151"/>
                  <a:gd name="T17" fmla="*/ 1490 h 3314"/>
                  <a:gd name="T18" fmla="*/ 2033 w 2151"/>
                  <a:gd name="T19" fmla="*/ 2760 h 3314"/>
                  <a:gd name="T20" fmla="*/ 117 w 2151"/>
                  <a:gd name="T21" fmla="*/ 1588 h 3314"/>
                  <a:gd name="T22" fmla="*/ 2043 w 2151"/>
                  <a:gd name="T23" fmla="*/ 2780 h 3314"/>
                  <a:gd name="T24" fmla="*/ 107 w 2151"/>
                  <a:gd name="T25" fmla="*/ 2780 h 3314"/>
                  <a:gd name="T26" fmla="*/ 97 w 2151"/>
                  <a:gd name="T27" fmla="*/ 1578 h 3314"/>
                  <a:gd name="T28" fmla="*/ 107 w 2151"/>
                  <a:gd name="T29" fmla="*/ 1568 h 3314"/>
                  <a:gd name="T30" fmla="*/ 2043 w 2151"/>
                  <a:gd name="T31" fmla="*/ 1568 h 3314"/>
                  <a:gd name="T32" fmla="*/ 2053 w 2151"/>
                  <a:gd name="T33" fmla="*/ 2770 h 3314"/>
                  <a:gd name="T34" fmla="*/ 2043 w 2151"/>
                  <a:gd name="T35" fmla="*/ 2780 h 3314"/>
                  <a:gd name="T36" fmla="*/ 2131 w 2151"/>
                  <a:gd name="T37" fmla="*/ 3294 h 3314"/>
                  <a:gd name="T38" fmla="*/ 19 w 2151"/>
                  <a:gd name="T39" fmla="*/ 20 h 3314"/>
                  <a:gd name="T40" fmla="*/ 97 w 2151"/>
                  <a:gd name="T41" fmla="*/ 3294 h 3314"/>
                  <a:gd name="T42" fmla="*/ 97 w 2151"/>
                  <a:gd name="T43" fmla="*/ 2869 h 3314"/>
                  <a:gd name="T44" fmla="*/ 2043 w 2151"/>
                  <a:gd name="T45" fmla="*/ 2859 h 3314"/>
                  <a:gd name="T46" fmla="*/ 2053 w 2151"/>
                  <a:gd name="T47" fmla="*/ 2869 h 3314"/>
                  <a:gd name="T48" fmla="*/ 2141 w 2151"/>
                  <a:gd name="T49" fmla="*/ 3313 h 3314"/>
                  <a:gd name="T50" fmla="*/ 2043 w 2151"/>
                  <a:gd name="T51" fmla="*/ 3313 h 3314"/>
                  <a:gd name="T52" fmla="*/ 2033 w 2151"/>
                  <a:gd name="T53" fmla="*/ 2879 h 3314"/>
                  <a:gd name="T54" fmla="*/ 117 w 2151"/>
                  <a:gd name="T55" fmla="*/ 3303 h 3314"/>
                  <a:gd name="T56" fmla="*/ 107 w 2151"/>
                  <a:gd name="T57" fmla="*/ 3313 h 3314"/>
                  <a:gd name="T58" fmla="*/ 9 w 2151"/>
                  <a:gd name="T59" fmla="*/ 3313 h 3314"/>
                  <a:gd name="T60" fmla="*/ 0 w 2151"/>
                  <a:gd name="T61" fmla="*/ 9 h 3314"/>
                  <a:gd name="T62" fmla="*/ 9 w 2151"/>
                  <a:gd name="T63" fmla="*/ 0 h 3314"/>
                  <a:gd name="T64" fmla="*/ 2141 w 2151"/>
                  <a:gd name="T65" fmla="*/ 0 h 3314"/>
                  <a:gd name="T66" fmla="*/ 2150 w 2151"/>
                  <a:gd name="T67" fmla="*/ 3303 h 3314"/>
                  <a:gd name="T68" fmla="*/ 2141 w 2151"/>
                  <a:gd name="T69" fmla="*/ 3313 h 3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151" h="3314">
                    <a:moveTo>
                      <a:pt x="117" y="1470"/>
                    </a:moveTo>
                    <a:lnTo>
                      <a:pt x="2033" y="1470"/>
                    </a:lnTo>
                    <a:lnTo>
                      <a:pt x="2033" y="110"/>
                    </a:lnTo>
                    <a:lnTo>
                      <a:pt x="117" y="110"/>
                    </a:lnTo>
                    <a:lnTo>
                      <a:pt x="117" y="1470"/>
                    </a:lnTo>
                    <a:close/>
                    <a:moveTo>
                      <a:pt x="2043" y="1490"/>
                    </a:moveTo>
                    <a:lnTo>
                      <a:pt x="107" y="1490"/>
                    </a:lnTo>
                    <a:lnTo>
                      <a:pt x="107" y="1490"/>
                    </a:lnTo>
                    <a:cubicBezTo>
                      <a:pt x="102" y="1490"/>
                      <a:pt x="97" y="1485"/>
                      <a:pt x="97" y="1480"/>
                    </a:cubicBezTo>
                    <a:lnTo>
                      <a:pt x="97" y="100"/>
                    </a:lnTo>
                    <a:lnTo>
                      <a:pt x="97" y="100"/>
                    </a:lnTo>
                    <a:cubicBezTo>
                      <a:pt x="97" y="94"/>
                      <a:pt x="102" y="90"/>
                      <a:pt x="107" y="90"/>
                    </a:cubicBezTo>
                    <a:lnTo>
                      <a:pt x="2043" y="90"/>
                    </a:lnTo>
                    <a:lnTo>
                      <a:pt x="2043" y="90"/>
                    </a:lnTo>
                    <a:cubicBezTo>
                      <a:pt x="2048" y="90"/>
                      <a:pt x="2053" y="94"/>
                      <a:pt x="2053" y="100"/>
                    </a:cubicBezTo>
                    <a:lnTo>
                      <a:pt x="2053" y="1480"/>
                    </a:lnTo>
                    <a:lnTo>
                      <a:pt x="2053" y="1480"/>
                    </a:lnTo>
                    <a:cubicBezTo>
                      <a:pt x="2053" y="1485"/>
                      <a:pt x="2048" y="1490"/>
                      <a:pt x="2043" y="1490"/>
                    </a:cubicBezTo>
                    <a:close/>
                    <a:moveTo>
                      <a:pt x="117" y="2760"/>
                    </a:moveTo>
                    <a:lnTo>
                      <a:pt x="2033" y="2760"/>
                    </a:lnTo>
                    <a:lnTo>
                      <a:pt x="2033" y="1588"/>
                    </a:lnTo>
                    <a:lnTo>
                      <a:pt x="117" y="1588"/>
                    </a:lnTo>
                    <a:lnTo>
                      <a:pt x="117" y="2760"/>
                    </a:lnTo>
                    <a:close/>
                    <a:moveTo>
                      <a:pt x="2043" y="2780"/>
                    </a:moveTo>
                    <a:lnTo>
                      <a:pt x="107" y="2780"/>
                    </a:lnTo>
                    <a:lnTo>
                      <a:pt x="107" y="2780"/>
                    </a:lnTo>
                    <a:cubicBezTo>
                      <a:pt x="102" y="2780"/>
                      <a:pt x="97" y="2776"/>
                      <a:pt x="97" y="2770"/>
                    </a:cubicBezTo>
                    <a:lnTo>
                      <a:pt x="97" y="1578"/>
                    </a:lnTo>
                    <a:lnTo>
                      <a:pt x="97" y="1578"/>
                    </a:lnTo>
                    <a:cubicBezTo>
                      <a:pt x="97" y="1573"/>
                      <a:pt x="102" y="1568"/>
                      <a:pt x="107" y="1568"/>
                    </a:cubicBezTo>
                    <a:lnTo>
                      <a:pt x="2043" y="1568"/>
                    </a:lnTo>
                    <a:lnTo>
                      <a:pt x="2043" y="1568"/>
                    </a:lnTo>
                    <a:cubicBezTo>
                      <a:pt x="2048" y="1568"/>
                      <a:pt x="2053" y="1573"/>
                      <a:pt x="2053" y="1578"/>
                    </a:cubicBezTo>
                    <a:lnTo>
                      <a:pt x="2053" y="2770"/>
                    </a:lnTo>
                    <a:lnTo>
                      <a:pt x="2053" y="2770"/>
                    </a:lnTo>
                    <a:cubicBezTo>
                      <a:pt x="2053" y="2776"/>
                      <a:pt x="2048" y="2780"/>
                      <a:pt x="2043" y="2780"/>
                    </a:cubicBezTo>
                    <a:close/>
                    <a:moveTo>
                      <a:pt x="2053" y="3294"/>
                    </a:moveTo>
                    <a:lnTo>
                      <a:pt x="2131" y="3294"/>
                    </a:lnTo>
                    <a:lnTo>
                      <a:pt x="2131" y="20"/>
                    </a:lnTo>
                    <a:lnTo>
                      <a:pt x="19" y="20"/>
                    </a:lnTo>
                    <a:lnTo>
                      <a:pt x="19" y="3294"/>
                    </a:lnTo>
                    <a:lnTo>
                      <a:pt x="97" y="3294"/>
                    </a:lnTo>
                    <a:lnTo>
                      <a:pt x="97" y="2869"/>
                    </a:lnTo>
                    <a:lnTo>
                      <a:pt x="97" y="2869"/>
                    </a:lnTo>
                    <a:cubicBezTo>
                      <a:pt x="97" y="2863"/>
                      <a:pt x="102" y="2859"/>
                      <a:pt x="107" y="2859"/>
                    </a:cubicBezTo>
                    <a:lnTo>
                      <a:pt x="2043" y="2859"/>
                    </a:lnTo>
                    <a:lnTo>
                      <a:pt x="2043" y="2859"/>
                    </a:lnTo>
                    <a:cubicBezTo>
                      <a:pt x="2048" y="2859"/>
                      <a:pt x="2053" y="2863"/>
                      <a:pt x="2053" y="2869"/>
                    </a:cubicBezTo>
                    <a:lnTo>
                      <a:pt x="2053" y="3294"/>
                    </a:lnTo>
                    <a:close/>
                    <a:moveTo>
                      <a:pt x="2141" y="3313"/>
                    </a:moveTo>
                    <a:lnTo>
                      <a:pt x="2043" y="3313"/>
                    </a:lnTo>
                    <a:lnTo>
                      <a:pt x="2043" y="3313"/>
                    </a:lnTo>
                    <a:cubicBezTo>
                      <a:pt x="2038" y="3313"/>
                      <a:pt x="2033" y="3308"/>
                      <a:pt x="2033" y="3303"/>
                    </a:cubicBezTo>
                    <a:lnTo>
                      <a:pt x="2033" y="2879"/>
                    </a:lnTo>
                    <a:lnTo>
                      <a:pt x="117" y="2879"/>
                    </a:lnTo>
                    <a:lnTo>
                      <a:pt x="117" y="3303"/>
                    </a:lnTo>
                    <a:lnTo>
                      <a:pt x="117" y="3303"/>
                    </a:lnTo>
                    <a:cubicBezTo>
                      <a:pt x="117" y="3308"/>
                      <a:pt x="112" y="3313"/>
                      <a:pt x="107" y="3313"/>
                    </a:cubicBezTo>
                    <a:lnTo>
                      <a:pt x="9" y="3313"/>
                    </a:lnTo>
                    <a:lnTo>
                      <a:pt x="9" y="3313"/>
                    </a:lnTo>
                    <a:cubicBezTo>
                      <a:pt x="4" y="3313"/>
                      <a:pt x="0" y="3308"/>
                      <a:pt x="0" y="33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141" y="0"/>
                    </a:lnTo>
                    <a:lnTo>
                      <a:pt x="2141" y="0"/>
                    </a:lnTo>
                    <a:cubicBezTo>
                      <a:pt x="2146" y="0"/>
                      <a:pt x="2150" y="5"/>
                      <a:pt x="2150" y="9"/>
                    </a:cubicBezTo>
                    <a:lnTo>
                      <a:pt x="2150" y="3303"/>
                    </a:lnTo>
                    <a:lnTo>
                      <a:pt x="2150" y="3303"/>
                    </a:lnTo>
                    <a:cubicBezTo>
                      <a:pt x="2150" y="3308"/>
                      <a:pt x="2146" y="3313"/>
                      <a:pt x="2141" y="3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6">
                <a:extLst>
                  <a:ext uri="{FF2B5EF4-FFF2-40B4-BE49-F238E27FC236}">
                    <a16:creationId xmlns:a16="http://schemas.microsoft.com/office/drawing/2014/main" id="{D25AAE8B-90A2-4E3D-95FF-A4FC487EEF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81513" y="10079301"/>
                <a:ext cx="156754" cy="215538"/>
              </a:xfrm>
              <a:custGeom>
                <a:avLst/>
                <a:gdLst>
                  <a:gd name="T0" fmla="*/ 0 w 175"/>
                  <a:gd name="T1" fmla="*/ 242 h 243"/>
                  <a:gd name="T2" fmla="*/ 174 w 175"/>
                  <a:gd name="T3" fmla="*/ 242 h 243"/>
                  <a:gd name="T4" fmla="*/ 174 w 175"/>
                  <a:gd name="T5" fmla="*/ 0 h 243"/>
                  <a:gd name="T6" fmla="*/ 0 w 175"/>
                  <a:gd name="T7" fmla="*/ 0 h 243"/>
                  <a:gd name="T8" fmla="*/ 0 w 175"/>
                  <a:gd name="T9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" h="243">
                    <a:moveTo>
                      <a:pt x="0" y="242"/>
                    </a:moveTo>
                    <a:lnTo>
                      <a:pt x="174" y="242"/>
                    </a:lnTo>
                    <a:lnTo>
                      <a:pt x="174" y="0"/>
                    </a:lnTo>
                    <a:lnTo>
                      <a:pt x="0" y="0"/>
                    </a:lnTo>
                    <a:lnTo>
                      <a:pt x="0" y="2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7">
                <a:extLst>
                  <a:ext uri="{FF2B5EF4-FFF2-40B4-BE49-F238E27FC236}">
                    <a16:creationId xmlns:a16="http://schemas.microsoft.com/office/drawing/2014/main" id="{98C2E020-91DF-4FF4-9485-2EE627C62A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3675" y="10071463"/>
                <a:ext cx="172430" cy="231214"/>
              </a:xfrm>
              <a:custGeom>
                <a:avLst/>
                <a:gdLst>
                  <a:gd name="T0" fmla="*/ 20 w 194"/>
                  <a:gd name="T1" fmla="*/ 242 h 262"/>
                  <a:gd name="T2" fmla="*/ 173 w 194"/>
                  <a:gd name="T3" fmla="*/ 242 h 262"/>
                  <a:gd name="T4" fmla="*/ 173 w 194"/>
                  <a:gd name="T5" fmla="*/ 20 h 262"/>
                  <a:gd name="T6" fmla="*/ 20 w 194"/>
                  <a:gd name="T7" fmla="*/ 20 h 262"/>
                  <a:gd name="T8" fmla="*/ 20 w 194"/>
                  <a:gd name="T9" fmla="*/ 242 h 262"/>
                  <a:gd name="T10" fmla="*/ 183 w 194"/>
                  <a:gd name="T11" fmla="*/ 261 h 262"/>
                  <a:gd name="T12" fmla="*/ 9 w 194"/>
                  <a:gd name="T13" fmla="*/ 261 h 262"/>
                  <a:gd name="T14" fmla="*/ 9 w 194"/>
                  <a:gd name="T15" fmla="*/ 261 h 262"/>
                  <a:gd name="T16" fmla="*/ 0 w 194"/>
                  <a:gd name="T17" fmla="*/ 251 h 262"/>
                  <a:gd name="T18" fmla="*/ 0 w 194"/>
                  <a:gd name="T19" fmla="*/ 9 h 262"/>
                  <a:gd name="T20" fmla="*/ 0 w 194"/>
                  <a:gd name="T21" fmla="*/ 9 h 262"/>
                  <a:gd name="T22" fmla="*/ 9 w 194"/>
                  <a:gd name="T23" fmla="*/ 0 h 262"/>
                  <a:gd name="T24" fmla="*/ 183 w 194"/>
                  <a:gd name="T25" fmla="*/ 0 h 262"/>
                  <a:gd name="T26" fmla="*/ 183 w 194"/>
                  <a:gd name="T27" fmla="*/ 0 h 262"/>
                  <a:gd name="T28" fmla="*/ 193 w 194"/>
                  <a:gd name="T29" fmla="*/ 9 h 262"/>
                  <a:gd name="T30" fmla="*/ 193 w 194"/>
                  <a:gd name="T31" fmla="*/ 251 h 262"/>
                  <a:gd name="T32" fmla="*/ 193 w 194"/>
                  <a:gd name="T33" fmla="*/ 251 h 262"/>
                  <a:gd name="T34" fmla="*/ 183 w 194"/>
                  <a:gd name="T3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262">
                    <a:moveTo>
                      <a:pt x="20" y="242"/>
                    </a:moveTo>
                    <a:lnTo>
                      <a:pt x="173" y="242"/>
                    </a:lnTo>
                    <a:lnTo>
                      <a:pt x="173" y="20"/>
                    </a:lnTo>
                    <a:lnTo>
                      <a:pt x="20" y="20"/>
                    </a:lnTo>
                    <a:lnTo>
                      <a:pt x="20" y="242"/>
                    </a:lnTo>
                    <a:close/>
                    <a:moveTo>
                      <a:pt x="183" y="261"/>
                    </a:moveTo>
                    <a:lnTo>
                      <a:pt x="9" y="261"/>
                    </a:lnTo>
                    <a:lnTo>
                      <a:pt x="9" y="261"/>
                    </a:lnTo>
                    <a:cubicBezTo>
                      <a:pt x="4" y="261"/>
                      <a:pt x="0" y="256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3" y="0"/>
                    </a:lnTo>
                    <a:lnTo>
                      <a:pt x="183" y="0"/>
                    </a:lnTo>
                    <a:cubicBezTo>
                      <a:pt x="188" y="0"/>
                      <a:pt x="193" y="4"/>
                      <a:pt x="193" y="9"/>
                    </a:cubicBezTo>
                    <a:lnTo>
                      <a:pt x="193" y="251"/>
                    </a:lnTo>
                    <a:lnTo>
                      <a:pt x="193" y="251"/>
                    </a:lnTo>
                    <a:cubicBezTo>
                      <a:pt x="193" y="256"/>
                      <a:pt x="188" y="261"/>
                      <a:pt x="183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8">
                <a:extLst>
                  <a:ext uri="{FF2B5EF4-FFF2-40B4-BE49-F238E27FC236}">
                    <a16:creationId xmlns:a16="http://schemas.microsoft.com/office/drawing/2014/main" id="{8C0BA525-EB6F-45D7-9E61-3F533DEB3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0697" y="10079301"/>
                <a:ext cx="148917" cy="215538"/>
              </a:xfrm>
              <a:custGeom>
                <a:avLst/>
                <a:gdLst>
                  <a:gd name="T0" fmla="*/ 166 w 167"/>
                  <a:gd name="T1" fmla="*/ 0 h 243"/>
                  <a:gd name="T2" fmla="*/ 0 w 167"/>
                  <a:gd name="T3" fmla="*/ 0 h 243"/>
                  <a:gd name="T4" fmla="*/ 0 w 167"/>
                  <a:gd name="T5" fmla="*/ 242 h 243"/>
                  <a:gd name="T6" fmla="*/ 166 w 167"/>
                  <a:gd name="T7" fmla="*/ 242 h 243"/>
                  <a:gd name="T8" fmla="*/ 166 w 167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7" h="243">
                    <a:moveTo>
                      <a:pt x="166" y="0"/>
                    </a:moveTo>
                    <a:lnTo>
                      <a:pt x="0" y="0"/>
                    </a:lnTo>
                    <a:lnTo>
                      <a:pt x="0" y="242"/>
                    </a:lnTo>
                    <a:lnTo>
                      <a:pt x="166" y="242"/>
                    </a:lnTo>
                    <a:lnTo>
                      <a:pt x="16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9">
                <a:extLst>
                  <a:ext uri="{FF2B5EF4-FFF2-40B4-BE49-F238E27FC236}">
                    <a16:creationId xmlns:a16="http://schemas.microsoft.com/office/drawing/2014/main" id="{3E717288-F0AF-4183-89B7-769905A1A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8939" y="10071463"/>
                <a:ext cx="164592" cy="231214"/>
              </a:xfrm>
              <a:custGeom>
                <a:avLst/>
                <a:gdLst>
                  <a:gd name="T0" fmla="*/ 19 w 187"/>
                  <a:gd name="T1" fmla="*/ 242 h 262"/>
                  <a:gd name="T2" fmla="*/ 166 w 187"/>
                  <a:gd name="T3" fmla="*/ 242 h 262"/>
                  <a:gd name="T4" fmla="*/ 166 w 187"/>
                  <a:gd name="T5" fmla="*/ 20 h 262"/>
                  <a:gd name="T6" fmla="*/ 19 w 187"/>
                  <a:gd name="T7" fmla="*/ 20 h 262"/>
                  <a:gd name="T8" fmla="*/ 19 w 187"/>
                  <a:gd name="T9" fmla="*/ 242 h 262"/>
                  <a:gd name="T10" fmla="*/ 176 w 187"/>
                  <a:gd name="T11" fmla="*/ 261 h 262"/>
                  <a:gd name="T12" fmla="*/ 10 w 187"/>
                  <a:gd name="T13" fmla="*/ 261 h 262"/>
                  <a:gd name="T14" fmla="*/ 10 w 187"/>
                  <a:gd name="T15" fmla="*/ 261 h 262"/>
                  <a:gd name="T16" fmla="*/ 0 w 187"/>
                  <a:gd name="T17" fmla="*/ 251 h 262"/>
                  <a:gd name="T18" fmla="*/ 0 w 187"/>
                  <a:gd name="T19" fmla="*/ 9 h 262"/>
                  <a:gd name="T20" fmla="*/ 0 w 187"/>
                  <a:gd name="T21" fmla="*/ 9 h 262"/>
                  <a:gd name="T22" fmla="*/ 10 w 187"/>
                  <a:gd name="T23" fmla="*/ 0 h 262"/>
                  <a:gd name="T24" fmla="*/ 176 w 187"/>
                  <a:gd name="T25" fmla="*/ 0 h 262"/>
                  <a:gd name="T26" fmla="*/ 176 w 187"/>
                  <a:gd name="T27" fmla="*/ 0 h 262"/>
                  <a:gd name="T28" fmla="*/ 186 w 187"/>
                  <a:gd name="T29" fmla="*/ 9 h 262"/>
                  <a:gd name="T30" fmla="*/ 186 w 187"/>
                  <a:gd name="T31" fmla="*/ 251 h 262"/>
                  <a:gd name="T32" fmla="*/ 186 w 187"/>
                  <a:gd name="T33" fmla="*/ 251 h 262"/>
                  <a:gd name="T34" fmla="*/ 176 w 187"/>
                  <a:gd name="T3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" h="262">
                    <a:moveTo>
                      <a:pt x="19" y="242"/>
                    </a:moveTo>
                    <a:lnTo>
                      <a:pt x="166" y="242"/>
                    </a:lnTo>
                    <a:lnTo>
                      <a:pt x="166" y="20"/>
                    </a:lnTo>
                    <a:lnTo>
                      <a:pt x="19" y="20"/>
                    </a:lnTo>
                    <a:lnTo>
                      <a:pt x="19" y="242"/>
                    </a:lnTo>
                    <a:close/>
                    <a:moveTo>
                      <a:pt x="176" y="261"/>
                    </a:moveTo>
                    <a:lnTo>
                      <a:pt x="10" y="261"/>
                    </a:lnTo>
                    <a:lnTo>
                      <a:pt x="10" y="261"/>
                    </a:lnTo>
                    <a:cubicBezTo>
                      <a:pt x="4" y="261"/>
                      <a:pt x="0" y="256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76" y="0"/>
                    </a:lnTo>
                    <a:lnTo>
                      <a:pt x="176" y="0"/>
                    </a:lnTo>
                    <a:cubicBezTo>
                      <a:pt x="181" y="0"/>
                      <a:pt x="186" y="4"/>
                      <a:pt x="186" y="9"/>
                    </a:cubicBezTo>
                    <a:lnTo>
                      <a:pt x="186" y="251"/>
                    </a:lnTo>
                    <a:lnTo>
                      <a:pt x="186" y="251"/>
                    </a:lnTo>
                    <a:cubicBezTo>
                      <a:pt x="186" y="256"/>
                      <a:pt x="181" y="261"/>
                      <a:pt x="176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20">
                <a:extLst>
                  <a:ext uri="{FF2B5EF4-FFF2-40B4-BE49-F238E27FC236}">
                    <a16:creationId xmlns:a16="http://schemas.microsoft.com/office/drawing/2014/main" id="{A905D162-7FF0-4FB7-B986-52897FB48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4347" y="10079301"/>
                <a:ext cx="176350" cy="215538"/>
              </a:xfrm>
              <a:custGeom>
                <a:avLst/>
                <a:gdLst>
                  <a:gd name="T0" fmla="*/ 0 w 197"/>
                  <a:gd name="T1" fmla="*/ 242 h 243"/>
                  <a:gd name="T2" fmla="*/ 196 w 197"/>
                  <a:gd name="T3" fmla="*/ 242 h 243"/>
                  <a:gd name="T4" fmla="*/ 196 w 197"/>
                  <a:gd name="T5" fmla="*/ 0 h 243"/>
                  <a:gd name="T6" fmla="*/ 0 w 197"/>
                  <a:gd name="T7" fmla="*/ 0 h 243"/>
                  <a:gd name="T8" fmla="*/ 0 w 197"/>
                  <a:gd name="T9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243">
                    <a:moveTo>
                      <a:pt x="0" y="242"/>
                    </a:moveTo>
                    <a:lnTo>
                      <a:pt x="196" y="242"/>
                    </a:lnTo>
                    <a:lnTo>
                      <a:pt x="196" y="0"/>
                    </a:lnTo>
                    <a:lnTo>
                      <a:pt x="0" y="0"/>
                    </a:lnTo>
                    <a:lnTo>
                      <a:pt x="0" y="2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21">
                <a:extLst>
                  <a:ext uri="{FF2B5EF4-FFF2-40B4-BE49-F238E27FC236}">
                    <a16:creationId xmlns:a16="http://schemas.microsoft.com/office/drawing/2014/main" id="{4BE18BC0-49AF-4BC1-81A3-F7D5C82E2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6510" y="10071463"/>
                <a:ext cx="192025" cy="231214"/>
              </a:xfrm>
              <a:custGeom>
                <a:avLst/>
                <a:gdLst>
                  <a:gd name="T0" fmla="*/ 20 w 216"/>
                  <a:gd name="T1" fmla="*/ 242 h 262"/>
                  <a:gd name="T2" fmla="*/ 196 w 216"/>
                  <a:gd name="T3" fmla="*/ 242 h 262"/>
                  <a:gd name="T4" fmla="*/ 196 w 216"/>
                  <a:gd name="T5" fmla="*/ 20 h 262"/>
                  <a:gd name="T6" fmla="*/ 20 w 216"/>
                  <a:gd name="T7" fmla="*/ 20 h 262"/>
                  <a:gd name="T8" fmla="*/ 20 w 216"/>
                  <a:gd name="T9" fmla="*/ 242 h 262"/>
                  <a:gd name="T10" fmla="*/ 206 w 216"/>
                  <a:gd name="T11" fmla="*/ 261 h 262"/>
                  <a:gd name="T12" fmla="*/ 10 w 216"/>
                  <a:gd name="T13" fmla="*/ 261 h 262"/>
                  <a:gd name="T14" fmla="*/ 10 w 216"/>
                  <a:gd name="T15" fmla="*/ 261 h 262"/>
                  <a:gd name="T16" fmla="*/ 0 w 216"/>
                  <a:gd name="T17" fmla="*/ 251 h 262"/>
                  <a:gd name="T18" fmla="*/ 0 w 216"/>
                  <a:gd name="T19" fmla="*/ 9 h 262"/>
                  <a:gd name="T20" fmla="*/ 0 w 216"/>
                  <a:gd name="T21" fmla="*/ 9 h 262"/>
                  <a:gd name="T22" fmla="*/ 10 w 216"/>
                  <a:gd name="T23" fmla="*/ 0 h 262"/>
                  <a:gd name="T24" fmla="*/ 206 w 216"/>
                  <a:gd name="T25" fmla="*/ 0 h 262"/>
                  <a:gd name="T26" fmla="*/ 206 w 216"/>
                  <a:gd name="T27" fmla="*/ 0 h 262"/>
                  <a:gd name="T28" fmla="*/ 215 w 216"/>
                  <a:gd name="T29" fmla="*/ 9 h 262"/>
                  <a:gd name="T30" fmla="*/ 215 w 216"/>
                  <a:gd name="T31" fmla="*/ 251 h 262"/>
                  <a:gd name="T32" fmla="*/ 215 w 216"/>
                  <a:gd name="T33" fmla="*/ 251 h 262"/>
                  <a:gd name="T34" fmla="*/ 206 w 216"/>
                  <a:gd name="T3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262">
                    <a:moveTo>
                      <a:pt x="20" y="242"/>
                    </a:moveTo>
                    <a:lnTo>
                      <a:pt x="196" y="242"/>
                    </a:lnTo>
                    <a:lnTo>
                      <a:pt x="196" y="20"/>
                    </a:lnTo>
                    <a:lnTo>
                      <a:pt x="20" y="20"/>
                    </a:lnTo>
                    <a:lnTo>
                      <a:pt x="20" y="242"/>
                    </a:lnTo>
                    <a:close/>
                    <a:moveTo>
                      <a:pt x="206" y="261"/>
                    </a:moveTo>
                    <a:lnTo>
                      <a:pt x="10" y="261"/>
                    </a:lnTo>
                    <a:lnTo>
                      <a:pt x="10" y="261"/>
                    </a:lnTo>
                    <a:cubicBezTo>
                      <a:pt x="5" y="261"/>
                      <a:pt x="0" y="256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06" y="0"/>
                    </a:lnTo>
                    <a:lnTo>
                      <a:pt x="206" y="0"/>
                    </a:lnTo>
                    <a:cubicBezTo>
                      <a:pt x="211" y="0"/>
                      <a:pt x="215" y="4"/>
                      <a:pt x="215" y="9"/>
                    </a:cubicBezTo>
                    <a:lnTo>
                      <a:pt x="215" y="251"/>
                    </a:lnTo>
                    <a:lnTo>
                      <a:pt x="215" y="251"/>
                    </a:lnTo>
                    <a:cubicBezTo>
                      <a:pt x="215" y="256"/>
                      <a:pt x="211" y="261"/>
                      <a:pt x="206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22">
                <a:extLst>
                  <a:ext uri="{FF2B5EF4-FFF2-40B4-BE49-F238E27FC236}">
                    <a16:creationId xmlns:a16="http://schemas.microsoft.com/office/drawing/2014/main" id="{F5804E9E-1885-40D2-9C88-35BADAC5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6256" y="9632551"/>
                <a:ext cx="1383358" cy="192025"/>
              </a:xfrm>
              <a:custGeom>
                <a:avLst/>
                <a:gdLst>
                  <a:gd name="T0" fmla="*/ 1555 w 1556"/>
                  <a:gd name="T1" fmla="*/ 0 h 216"/>
                  <a:gd name="T2" fmla="*/ 0 w 1556"/>
                  <a:gd name="T3" fmla="*/ 0 h 216"/>
                  <a:gd name="T4" fmla="*/ 0 w 1556"/>
                  <a:gd name="T5" fmla="*/ 215 h 216"/>
                  <a:gd name="T6" fmla="*/ 1555 w 1556"/>
                  <a:gd name="T7" fmla="*/ 215 h 216"/>
                  <a:gd name="T8" fmla="*/ 1555 w 1556"/>
                  <a:gd name="T9" fmla="*/ 0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6" h="216">
                    <a:moveTo>
                      <a:pt x="1555" y="0"/>
                    </a:moveTo>
                    <a:lnTo>
                      <a:pt x="0" y="0"/>
                    </a:lnTo>
                    <a:lnTo>
                      <a:pt x="0" y="215"/>
                    </a:lnTo>
                    <a:lnTo>
                      <a:pt x="1555" y="215"/>
                    </a:lnTo>
                    <a:lnTo>
                      <a:pt x="155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23">
                <a:extLst>
                  <a:ext uri="{FF2B5EF4-FFF2-40B4-BE49-F238E27FC236}">
                    <a16:creationId xmlns:a16="http://schemas.microsoft.com/office/drawing/2014/main" id="{E27B9652-B7EC-4F2E-BE18-A1D8FE625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8418" y="9620796"/>
                <a:ext cx="1399033" cy="211618"/>
              </a:xfrm>
              <a:custGeom>
                <a:avLst/>
                <a:gdLst>
                  <a:gd name="T0" fmla="*/ 20 w 1574"/>
                  <a:gd name="T1" fmla="*/ 216 h 237"/>
                  <a:gd name="T2" fmla="*/ 1554 w 1574"/>
                  <a:gd name="T3" fmla="*/ 216 h 237"/>
                  <a:gd name="T4" fmla="*/ 1554 w 1574"/>
                  <a:gd name="T5" fmla="*/ 20 h 237"/>
                  <a:gd name="T6" fmla="*/ 20 w 1574"/>
                  <a:gd name="T7" fmla="*/ 20 h 237"/>
                  <a:gd name="T8" fmla="*/ 20 w 1574"/>
                  <a:gd name="T9" fmla="*/ 216 h 237"/>
                  <a:gd name="T10" fmla="*/ 1564 w 1574"/>
                  <a:gd name="T11" fmla="*/ 236 h 237"/>
                  <a:gd name="T12" fmla="*/ 9 w 1574"/>
                  <a:gd name="T13" fmla="*/ 236 h 237"/>
                  <a:gd name="T14" fmla="*/ 9 w 1574"/>
                  <a:gd name="T15" fmla="*/ 236 h 237"/>
                  <a:gd name="T16" fmla="*/ 0 w 1574"/>
                  <a:gd name="T17" fmla="*/ 226 h 237"/>
                  <a:gd name="T18" fmla="*/ 0 w 1574"/>
                  <a:gd name="T19" fmla="*/ 11 h 237"/>
                  <a:gd name="T20" fmla="*/ 0 w 1574"/>
                  <a:gd name="T21" fmla="*/ 11 h 237"/>
                  <a:gd name="T22" fmla="*/ 9 w 1574"/>
                  <a:gd name="T23" fmla="*/ 0 h 237"/>
                  <a:gd name="T24" fmla="*/ 1564 w 1574"/>
                  <a:gd name="T25" fmla="*/ 0 h 237"/>
                  <a:gd name="T26" fmla="*/ 1564 w 1574"/>
                  <a:gd name="T27" fmla="*/ 0 h 237"/>
                  <a:gd name="T28" fmla="*/ 1573 w 1574"/>
                  <a:gd name="T29" fmla="*/ 11 h 237"/>
                  <a:gd name="T30" fmla="*/ 1573 w 1574"/>
                  <a:gd name="T31" fmla="*/ 226 h 237"/>
                  <a:gd name="T32" fmla="*/ 1573 w 1574"/>
                  <a:gd name="T33" fmla="*/ 226 h 237"/>
                  <a:gd name="T34" fmla="*/ 1564 w 1574"/>
                  <a:gd name="T35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74" h="237">
                    <a:moveTo>
                      <a:pt x="20" y="216"/>
                    </a:moveTo>
                    <a:lnTo>
                      <a:pt x="1554" y="216"/>
                    </a:lnTo>
                    <a:lnTo>
                      <a:pt x="1554" y="20"/>
                    </a:lnTo>
                    <a:lnTo>
                      <a:pt x="20" y="20"/>
                    </a:lnTo>
                    <a:lnTo>
                      <a:pt x="20" y="216"/>
                    </a:lnTo>
                    <a:close/>
                    <a:moveTo>
                      <a:pt x="1564" y="236"/>
                    </a:moveTo>
                    <a:lnTo>
                      <a:pt x="9" y="236"/>
                    </a:lnTo>
                    <a:lnTo>
                      <a:pt x="9" y="236"/>
                    </a:lnTo>
                    <a:cubicBezTo>
                      <a:pt x="4" y="236"/>
                      <a:pt x="0" y="232"/>
                      <a:pt x="0" y="226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564" y="0"/>
                    </a:lnTo>
                    <a:lnTo>
                      <a:pt x="1564" y="0"/>
                    </a:lnTo>
                    <a:cubicBezTo>
                      <a:pt x="1569" y="0"/>
                      <a:pt x="1573" y="5"/>
                      <a:pt x="1573" y="11"/>
                    </a:cubicBezTo>
                    <a:lnTo>
                      <a:pt x="1573" y="226"/>
                    </a:lnTo>
                    <a:lnTo>
                      <a:pt x="1573" y="226"/>
                    </a:lnTo>
                    <a:cubicBezTo>
                      <a:pt x="1573" y="232"/>
                      <a:pt x="1569" y="236"/>
                      <a:pt x="1564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24">
                <a:extLst>
                  <a:ext uri="{FF2B5EF4-FFF2-40B4-BE49-F238E27FC236}">
                    <a16:creationId xmlns:a16="http://schemas.microsoft.com/office/drawing/2014/main" id="{FD371F2F-17DF-4848-B33D-A40F07112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947" y="9624713"/>
                <a:ext cx="19593" cy="203781"/>
              </a:xfrm>
              <a:custGeom>
                <a:avLst/>
                <a:gdLst>
                  <a:gd name="T0" fmla="*/ 9 w 21"/>
                  <a:gd name="T1" fmla="*/ 228 h 229"/>
                  <a:gd name="T2" fmla="*/ 9 w 21"/>
                  <a:gd name="T3" fmla="*/ 228 h 229"/>
                  <a:gd name="T4" fmla="*/ 0 w 21"/>
                  <a:gd name="T5" fmla="*/ 219 h 229"/>
                  <a:gd name="T6" fmla="*/ 0 w 21"/>
                  <a:gd name="T7" fmla="*/ 10 h 229"/>
                  <a:gd name="T8" fmla="*/ 0 w 21"/>
                  <a:gd name="T9" fmla="*/ 10 h 229"/>
                  <a:gd name="T10" fmla="*/ 9 w 21"/>
                  <a:gd name="T11" fmla="*/ 0 h 229"/>
                  <a:gd name="T12" fmla="*/ 9 w 21"/>
                  <a:gd name="T13" fmla="*/ 0 h 229"/>
                  <a:gd name="T14" fmla="*/ 20 w 21"/>
                  <a:gd name="T15" fmla="*/ 10 h 229"/>
                  <a:gd name="T16" fmla="*/ 20 w 21"/>
                  <a:gd name="T17" fmla="*/ 219 h 229"/>
                  <a:gd name="T18" fmla="*/ 20 w 21"/>
                  <a:gd name="T19" fmla="*/ 219 h 229"/>
                  <a:gd name="T20" fmla="*/ 9 w 21"/>
                  <a:gd name="T21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229">
                    <a:moveTo>
                      <a:pt x="9" y="228"/>
                    </a:moveTo>
                    <a:lnTo>
                      <a:pt x="9" y="228"/>
                    </a:lnTo>
                    <a:cubicBezTo>
                      <a:pt x="4" y="228"/>
                      <a:pt x="0" y="224"/>
                      <a:pt x="0" y="21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6" y="0"/>
                      <a:pt x="20" y="5"/>
                      <a:pt x="20" y="10"/>
                    </a:cubicBezTo>
                    <a:lnTo>
                      <a:pt x="20" y="219"/>
                    </a:lnTo>
                    <a:lnTo>
                      <a:pt x="20" y="219"/>
                    </a:lnTo>
                    <a:cubicBezTo>
                      <a:pt x="20" y="224"/>
                      <a:pt x="16" y="228"/>
                      <a:pt x="9" y="2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25">
                <a:extLst>
                  <a:ext uri="{FF2B5EF4-FFF2-40B4-BE49-F238E27FC236}">
                    <a16:creationId xmlns:a16="http://schemas.microsoft.com/office/drawing/2014/main" id="{522CB183-637F-4432-9339-4B1A05951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3417" y="7163671"/>
                <a:ext cx="434992" cy="207701"/>
              </a:xfrm>
              <a:custGeom>
                <a:avLst/>
                <a:gdLst>
                  <a:gd name="T0" fmla="*/ 0 w 488"/>
                  <a:gd name="T1" fmla="*/ 117 h 233"/>
                  <a:gd name="T2" fmla="*/ 0 w 488"/>
                  <a:gd name="T3" fmla="*/ 117 h 233"/>
                  <a:gd name="T4" fmla="*/ 0 w 488"/>
                  <a:gd name="T5" fmla="*/ 117 h 233"/>
                  <a:gd name="T6" fmla="*/ 33 w 488"/>
                  <a:gd name="T7" fmla="*/ 199 h 233"/>
                  <a:gd name="T8" fmla="*/ 33 w 488"/>
                  <a:gd name="T9" fmla="*/ 199 h 233"/>
                  <a:gd name="T10" fmla="*/ 115 w 488"/>
                  <a:gd name="T11" fmla="*/ 232 h 233"/>
                  <a:gd name="T12" fmla="*/ 302 w 488"/>
                  <a:gd name="T13" fmla="*/ 232 h 233"/>
                  <a:gd name="T14" fmla="*/ 487 w 488"/>
                  <a:gd name="T15" fmla="*/ 232 h 233"/>
                  <a:gd name="T16" fmla="*/ 487 w 488"/>
                  <a:gd name="T17" fmla="*/ 117 h 233"/>
                  <a:gd name="T18" fmla="*/ 487 w 488"/>
                  <a:gd name="T19" fmla="*/ 0 h 233"/>
                  <a:gd name="T20" fmla="*/ 302 w 488"/>
                  <a:gd name="T21" fmla="*/ 0 h 233"/>
                  <a:gd name="T22" fmla="*/ 115 w 488"/>
                  <a:gd name="T23" fmla="*/ 0 h 233"/>
                  <a:gd name="T24" fmla="*/ 115 w 488"/>
                  <a:gd name="T25" fmla="*/ 0 h 233"/>
                  <a:gd name="T26" fmla="*/ 33 w 488"/>
                  <a:gd name="T27" fmla="*/ 34 h 233"/>
                  <a:gd name="T28" fmla="*/ 33 w 488"/>
                  <a:gd name="T29" fmla="*/ 34 h 233"/>
                  <a:gd name="T30" fmla="*/ 0 w 488"/>
                  <a:gd name="T31" fmla="*/ 117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8" h="233">
                    <a:moveTo>
                      <a:pt x="0" y="117"/>
                    </a:moveTo>
                    <a:lnTo>
                      <a:pt x="0" y="117"/>
                    </a:lnTo>
                    <a:lnTo>
                      <a:pt x="0" y="117"/>
                    </a:lnTo>
                    <a:cubicBezTo>
                      <a:pt x="0" y="149"/>
                      <a:pt x="12" y="178"/>
                      <a:pt x="33" y="199"/>
                    </a:cubicBezTo>
                    <a:lnTo>
                      <a:pt x="33" y="199"/>
                    </a:lnTo>
                    <a:cubicBezTo>
                      <a:pt x="54" y="220"/>
                      <a:pt x="84" y="232"/>
                      <a:pt x="115" y="232"/>
                    </a:cubicBezTo>
                    <a:lnTo>
                      <a:pt x="302" y="232"/>
                    </a:lnTo>
                    <a:lnTo>
                      <a:pt x="487" y="232"/>
                    </a:lnTo>
                    <a:lnTo>
                      <a:pt x="487" y="117"/>
                    </a:lnTo>
                    <a:lnTo>
                      <a:pt x="487" y="0"/>
                    </a:lnTo>
                    <a:lnTo>
                      <a:pt x="302" y="0"/>
                    </a:lnTo>
                    <a:lnTo>
                      <a:pt x="115" y="0"/>
                    </a:lnTo>
                    <a:lnTo>
                      <a:pt x="115" y="0"/>
                    </a:lnTo>
                    <a:cubicBezTo>
                      <a:pt x="84" y="0"/>
                      <a:pt x="54" y="14"/>
                      <a:pt x="33" y="34"/>
                    </a:cubicBezTo>
                    <a:lnTo>
                      <a:pt x="33" y="34"/>
                    </a:lnTo>
                    <a:cubicBezTo>
                      <a:pt x="12" y="56"/>
                      <a:pt x="0" y="85"/>
                      <a:pt x="0" y="11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26">
                <a:extLst>
                  <a:ext uri="{FF2B5EF4-FFF2-40B4-BE49-F238E27FC236}">
                    <a16:creationId xmlns:a16="http://schemas.microsoft.com/office/drawing/2014/main" id="{CEBF3188-AD58-454B-B4E0-9307335F4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5579" y="7155833"/>
                <a:ext cx="450667" cy="223376"/>
              </a:xfrm>
              <a:custGeom>
                <a:avLst/>
                <a:gdLst>
                  <a:gd name="T0" fmla="*/ 125 w 508"/>
                  <a:gd name="T1" fmla="*/ 19 h 253"/>
                  <a:gd name="T2" fmla="*/ 125 w 508"/>
                  <a:gd name="T3" fmla="*/ 19 h 253"/>
                  <a:gd name="T4" fmla="*/ 50 w 508"/>
                  <a:gd name="T5" fmla="*/ 50 h 253"/>
                  <a:gd name="T6" fmla="*/ 50 w 508"/>
                  <a:gd name="T7" fmla="*/ 50 h 253"/>
                  <a:gd name="T8" fmla="*/ 19 w 508"/>
                  <a:gd name="T9" fmla="*/ 126 h 253"/>
                  <a:gd name="T10" fmla="*/ 19 w 508"/>
                  <a:gd name="T11" fmla="*/ 126 h 253"/>
                  <a:gd name="T12" fmla="*/ 50 w 508"/>
                  <a:gd name="T13" fmla="*/ 201 h 253"/>
                  <a:gd name="T14" fmla="*/ 50 w 508"/>
                  <a:gd name="T15" fmla="*/ 201 h 253"/>
                  <a:gd name="T16" fmla="*/ 125 w 508"/>
                  <a:gd name="T17" fmla="*/ 232 h 253"/>
                  <a:gd name="T18" fmla="*/ 487 w 508"/>
                  <a:gd name="T19" fmla="*/ 232 h 253"/>
                  <a:gd name="T20" fmla="*/ 487 w 508"/>
                  <a:gd name="T21" fmla="*/ 19 h 253"/>
                  <a:gd name="T22" fmla="*/ 125 w 508"/>
                  <a:gd name="T23" fmla="*/ 19 h 253"/>
                  <a:gd name="T24" fmla="*/ 497 w 508"/>
                  <a:gd name="T25" fmla="*/ 252 h 253"/>
                  <a:gd name="T26" fmla="*/ 125 w 508"/>
                  <a:gd name="T27" fmla="*/ 252 h 253"/>
                  <a:gd name="T28" fmla="*/ 125 w 508"/>
                  <a:gd name="T29" fmla="*/ 252 h 253"/>
                  <a:gd name="T30" fmla="*/ 37 w 508"/>
                  <a:gd name="T31" fmla="*/ 215 h 253"/>
                  <a:gd name="T32" fmla="*/ 37 w 508"/>
                  <a:gd name="T33" fmla="*/ 215 h 253"/>
                  <a:gd name="T34" fmla="*/ 0 w 508"/>
                  <a:gd name="T35" fmla="*/ 126 h 253"/>
                  <a:gd name="T36" fmla="*/ 0 w 508"/>
                  <a:gd name="T37" fmla="*/ 126 h 253"/>
                  <a:gd name="T38" fmla="*/ 37 w 508"/>
                  <a:gd name="T39" fmla="*/ 36 h 253"/>
                  <a:gd name="T40" fmla="*/ 37 w 508"/>
                  <a:gd name="T41" fmla="*/ 36 h 253"/>
                  <a:gd name="T42" fmla="*/ 125 w 508"/>
                  <a:gd name="T43" fmla="*/ 0 h 253"/>
                  <a:gd name="T44" fmla="*/ 497 w 508"/>
                  <a:gd name="T45" fmla="*/ 0 h 253"/>
                  <a:gd name="T46" fmla="*/ 497 w 508"/>
                  <a:gd name="T47" fmla="*/ 0 h 253"/>
                  <a:gd name="T48" fmla="*/ 507 w 508"/>
                  <a:gd name="T49" fmla="*/ 9 h 253"/>
                  <a:gd name="T50" fmla="*/ 507 w 508"/>
                  <a:gd name="T51" fmla="*/ 241 h 253"/>
                  <a:gd name="T52" fmla="*/ 507 w 508"/>
                  <a:gd name="T53" fmla="*/ 241 h 253"/>
                  <a:gd name="T54" fmla="*/ 497 w 508"/>
                  <a:gd name="T5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8" h="253">
                    <a:moveTo>
                      <a:pt x="125" y="19"/>
                    </a:moveTo>
                    <a:lnTo>
                      <a:pt x="125" y="19"/>
                    </a:lnTo>
                    <a:cubicBezTo>
                      <a:pt x="97" y="19"/>
                      <a:pt x="70" y="31"/>
                      <a:pt x="50" y="50"/>
                    </a:cubicBezTo>
                    <a:lnTo>
                      <a:pt x="50" y="50"/>
                    </a:lnTo>
                    <a:cubicBezTo>
                      <a:pt x="30" y="71"/>
                      <a:pt x="19" y="98"/>
                      <a:pt x="19" y="126"/>
                    </a:cubicBezTo>
                    <a:lnTo>
                      <a:pt x="19" y="126"/>
                    </a:lnTo>
                    <a:cubicBezTo>
                      <a:pt x="19" y="154"/>
                      <a:pt x="30" y="181"/>
                      <a:pt x="50" y="201"/>
                    </a:cubicBezTo>
                    <a:lnTo>
                      <a:pt x="50" y="201"/>
                    </a:lnTo>
                    <a:cubicBezTo>
                      <a:pt x="70" y="221"/>
                      <a:pt x="97" y="232"/>
                      <a:pt x="125" y="232"/>
                    </a:cubicBezTo>
                    <a:lnTo>
                      <a:pt x="487" y="232"/>
                    </a:lnTo>
                    <a:lnTo>
                      <a:pt x="487" y="19"/>
                    </a:lnTo>
                    <a:lnTo>
                      <a:pt x="125" y="19"/>
                    </a:lnTo>
                    <a:close/>
                    <a:moveTo>
                      <a:pt x="497" y="252"/>
                    </a:moveTo>
                    <a:lnTo>
                      <a:pt x="125" y="252"/>
                    </a:lnTo>
                    <a:lnTo>
                      <a:pt x="125" y="252"/>
                    </a:lnTo>
                    <a:cubicBezTo>
                      <a:pt x="92" y="252"/>
                      <a:pt x="60" y="238"/>
                      <a:pt x="37" y="215"/>
                    </a:cubicBezTo>
                    <a:lnTo>
                      <a:pt x="37" y="215"/>
                    </a:lnTo>
                    <a:cubicBezTo>
                      <a:pt x="13" y="191"/>
                      <a:pt x="0" y="159"/>
                      <a:pt x="0" y="126"/>
                    </a:cubicBezTo>
                    <a:lnTo>
                      <a:pt x="0" y="126"/>
                    </a:lnTo>
                    <a:cubicBezTo>
                      <a:pt x="0" y="92"/>
                      <a:pt x="13" y="61"/>
                      <a:pt x="37" y="36"/>
                    </a:cubicBezTo>
                    <a:lnTo>
                      <a:pt x="37" y="36"/>
                    </a:lnTo>
                    <a:cubicBezTo>
                      <a:pt x="60" y="13"/>
                      <a:pt x="92" y="0"/>
                      <a:pt x="125" y="0"/>
                    </a:cubicBezTo>
                    <a:lnTo>
                      <a:pt x="497" y="0"/>
                    </a:lnTo>
                    <a:lnTo>
                      <a:pt x="497" y="0"/>
                    </a:lnTo>
                    <a:cubicBezTo>
                      <a:pt x="503" y="0"/>
                      <a:pt x="507" y="4"/>
                      <a:pt x="507" y="9"/>
                    </a:cubicBezTo>
                    <a:lnTo>
                      <a:pt x="507" y="241"/>
                    </a:lnTo>
                    <a:lnTo>
                      <a:pt x="507" y="241"/>
                    </a:lnTo>
                    <a:cubicBezTo>
                      <a:pt x="507" y="247"/>
                      <a:pt x="503" y="252"/>
                      <a:pt x="497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7">
                <a:extLst>
                  <a:ext uri="{FF2B5EF4-FFF2-40B4-BE49-F238E27FC236}">
                    <a16:creationId xmlns:a16="http://schemas.microsoft.com/office/drawing/2014/main" id="{95A0C92E-68B0-4BA0-9993-F6AC3B8CFF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0439" y="7163671"/>
                <a:ext cx="822960" cy="207701"/>
              </a:xfrm>
              <a:custGeom>
                <a:avLst/>
                <a:gdLst>
                  <a:gd name="T0" fmla="*/ 923 w 924"/>
                  <a:gd name="T1" fmla="*/ 0 h 233"/>
                  <a:gd name="T2" fmla="*/ 520 w 924"/>
                  <a:gd name="T3" fmla="*/ 0 h 233"/>
                  <a:gd name="T4" fmla="*/ 116 w 924"/>
                  <a:gd name="T5" fmla="*/ 0 h 233"/>
                  <a:gd name="T6" fmla="*/ 116 w 924"/>
                  <a:gd name="T7" fmla="*/ 0 h 233"/>
                  <a:gd name="T8" fmla="*/ 35 w 924"/>
                  <a:gd name="T9" fmla="*/ 34 h 233"/>
                  <a:gd name="T10" fmla="*/ 35 w 924"/>
                  <a:gd name="T11" fmla="*/ 34 h 233"/>
                  <a:gd name="T12" fmla="*/ 0 w 924"/>
                  <a:gd name="T13" fmla="*/ 117 h 233"/>
                  <a:gd name="T14" fmla="*/ 0 w 924"/>
                  <a:gd name="T15" fmla="*/ 117 h 233"/>
                  <a:gd name="T16" fmla="*/ 35 w 924"/>
                  <a:gd name="T17" fmla="*/ 199 h 233"/>
                  <a:gd name="T18" fmla="*/ 35 w 924"/>
                  <a:gd name="T19" fmla="*/ 199 h 233"/>
                  <a:gd name="T20" fmla="*/ 116 w 924"/>
                  <a:gd name="T21" fmla="*/ 232 h 233"/>
                  <a:gd name="T22" fmla="*/ 520 w 924"/>
                  <a:gd name="T23" fmla="*/ 232 h 233"/>
                  <a:gd name="T24" fmla="*/ 923 w 924"/>
                  <a:gd name="T25" fmla="*/ 232 h 233"/>
                  <a:gd name="T26" fmla="*/ 923 w 924"/>
                  <a:gd name="T27" fmla="*/ 117 h 233"/>
                  <a:gd name="T28" fmla="*/ 923 w 924"/>
                  <a:gd name="T2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4" h="233">
                    <a:moveTo>
                      <a:pt x="923" y="0"/>
                    </a:moveTo>
                    <a:lnTo>
                      <a:pt x="520" y="0"/>
                    </a:lnTo>
                    <a:lnTo>
                      <a:pt x="116" y="0"/>
                    </a:lnTo>
                    <a:lnTo>
                      <a:pt x="116" y="0"/>
                    </a:lnTo>
                    <a:cubicBezTo>
                      <a:pt x="85" y="0"/>
                      <a:pt x="56" y="14"/>
                      <a:pt x="35" y="34"/>
                    </a:cubicBezTo>
                    <a:lnTo>
                      <a:pt x="35" y="34"/>
                    </a:lnTo>
                    <a:cubicBezTo>
                      <a:pt x="13" y="56"/>
                      <a:pt x="0" y="85"/>
                      <a:pt x="0" y="117"/>
                    </a:cubicBezTo>
                    <a:lnTo>
                      <a:pt x="0" y="117"/>
                    </a:lnTo>
                    <a:cubicBezTo>
                      <a:pt x="0" y="149"/>
                      <a:pt x="13" y="178"/>
                      <a:pt x="35" y="199"/>
                    </a:cubicBezTo>
                    <a:lnTo>
                      <a:pt x="35" y="199"/>
                    </a:lnTo>
                    <a:cubicBezTo>
                      <a:pt x="56" y="220"/>
                      <a:pt x="85" y="232"/>
                      <a:pt x="116" y="232"/>
                    </a:cubicBezTo>
                    <a:lnTo>
                      <a:pt x="520" y="232"/>
                    </a:lnTo>
                    <a:lnTo>
                      <a:pt x="923" y="232"/>
                    </a:lnTo>
                    <a:lnTo>
                      <a:pt x="923" y="117"/>
                    </a:lnTo>
                    <a:lnTo>
                      <a:pt x="92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8">
                <a:extLst>
                  <a:ext uri="{FF2B5EF4-FFF2-40B4-BE49-F238E27FC236}">
                    <a16:creationId xmlns:a16="http://schemas.microsoft.com/office/drawing/2014/main" id="{68743DA0-41B0-4113-95CA-37D654396C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42601" y="7155833"/>
                <a:ext cx="838635" cy="223376"/>
              </a:xfrm>
              <a:custGeom>
                <a:avLst/>
                <a:gdLst>
                  <a:gd name="T0" fmla="*/ 125 w 943"/>
                  <a:gd name="T1" fmla="*/ 19 h 253"/>
                  <a:gd name="T2" fmla="*/ 125 w 943"/>
                  <a:gd name="T3" fmla="*/ 19 h 253"/>
                  <a:gd name="T4" fmla="*/ 51 w 943"/>
                  <a:gd name="T5" fmla="*/ 50 h 253"/>
                  <a:gd name="T6" fmla="*/ 51 w 943"/>
                  <a:gd name="T7" fmla="*/ 50 h 253"/>
                  <a:gd name="T8" fmla="*/ 19 w 943"/>
                  <a:gd name="T9" fmla="*/ 126 h 253"/>
                  <a:gd name="T10" fmla="*/ 19 w 943"/>
                  <a:gd name="T11" fmla="*/ 126 h 253"/>
                  <a:gd name="T12" fmla="*/ 51 w 943"/>
                  <a:gd name="T13" fmla="*/ 201 h 253"/>
                  <a:gd name="T14" fmla="*/ 51 w 943"/>
                  <a:gd name="T15" fmla="*/ 201 h 253"/>
                  <a:gd name="T16" fmla="*/ 125 w 943"/>
                  <a:gd name="T17" fmla="*/ 232 h 253"/>
                  <a:gd name="T18" fmla="*/ 923 w 943"/>
                  <a:gd name="T19" fmla="*/ 232 h 253"/>
                  <a:gd name="T20" fmla="*/ 923 w 943"/>
                  <a:gd name="T21" fmla="*/ 19 h 253"/>
                  <a:gd name="T22" fmla="*/ 125 w 943"/>
                  <a:gd name="T23" fmla="*/ 19 h 253"/>
                  <a:gd name="T24" fmla="*/ 932 w 943"/>
                  <a:gd name="T25" fmla="*/ 252 h 253"/>
                  <a:gd name="T26" fmla="*/ 125 w 943"/>
                  <a:gd name="T27" fmla="*/ 252 h 253"/>
                  <a:gd name="T28" fmla="*/ 125 w 943"/>
                  <a:gd name="T29" fmla="*/ 252 h 253"/>
                  <a:gd name="T30" fmla="*/ 37 w 943"/>
                  <a:gd name="T31" fmla="*/ 215 h 253"/>
                  <a:gd name="T32" fmla="*/ 37 w 943"/>
                  <a:gd name="T33" fmla="*/ 215 h 253"/>
                  <a:gd name="T34" fmla="*/ 0 w 943"/>
                  <a:gd name="T35" fmla="*/ 126 h 253"/>
                  <a:gd name="T36" fmla="*/ 0 w 943"/>
                  <a:gd name="T37" fmla="*/ 126 h 253"/>
                  <a:gd name="T38" fmla="*/ 37 w 943"/>
                  <a:gd name="T39" fmla="*/ 36 h 253"/>
                  <a:gd name="T40" fmla="*/ 37 w 943"/>
                  <a:gd name="T41" fmla="*/ 36 h 253"/>
                  <a:gd name="T42" fmla="*/ 125 w 943"/>
                  <a:gd name="T43" fmla="*/ 0 h 253"/>
                  <a:gd name="T44" fmla="*/ 932 w 943"/>
                  <a:gd name="T45" fmla="*/ 0 h 253"/>
                  <a:gd name="T46" fmla="*/ 932 w 943"/>
                  <a:gd name="T47" fmla="*/ 0 h 253"/>
                  <a:gd name="T48" fmla="*/ 942 w 943"/>
                  <a:gd name="T49" fmla="*/ 9 h 253"/>
                  <a:gd name="T50" fmla="*/ 942 w 943"/>
                  <a:gd name="T51" fmla="*/ 241 h 253"/>
                  <a:gd name="T52" fmla="*/ 942 w 943"/>
                  <a:gd name="T53" fmla="*/ 241 h 253"/>
                  <a:gd name="T54" fmla="*/ 932 w 943"/>
                  <a:gd name="T5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3" h="253">
                    <a:moveTo>
                      <a:pt x="125" y="19"/>
                    </a:moveTo>
                    <a:lnTo>
                      <a:pt x="125" y="19"/>
                    </a:lnTo>
                    <a:cubicBezTo>
                      <a:pt x="97" y="19"/>
                      <a:pt x="70" y="31"/>
                      <a:pt x="51" y="50"/>
                    </a:cubicBezTo>
                    <a:lnTo>
                      <a:pt x="51" y="50"/>
                    </a:lnTo>
                    <a:cubicBezTo>
                      <a:pt x="30" y="71"/>
                      <a:pt x="19" y="98"/>
                      <a:pt x="19" y="126"/>
                    </a:cubicBezTo>
                    <a:lnTo>
                      <a:pt x="19" y="126"/>
                    </a:lnTo>
                    <a:cubicBezTo>
                      <a:pt x="19" y="154"/>
                      <a:pt x="30" y="181"/>
                      <a:pt x="51" y="201"/>
                    </a:cubicBezTo>
                    <a:lnTo>
                      <a:pt x="51" y="201"/>
                    </a:lnTo>
                    <a:cubicBezTo>
                      <a:pt x="70" y="221"/>
                      <a:pt x="97" y="232"/>
                      <a:pt x="125" y="232"/>
                    </a:cubicBezTo>
                    <a:lnTo>
                      <a:pt x="923" y="232"/>
                    </a:lnTo>
                    <a:lnTo>
                      <a:pt x="923" y="19"/>
                    </a:lnTo>
                    <a:lnTo>
                      <a:pt x="125" y="19"/>
                    </a:lnTo>
                    <a:close/>
                    <a:moveTo>
                      <a:pt x="932" y="252"/>
                    </a:moveTo>
                    <a:lnTo>
                      <a:pt x="125" y="252"/>
                    </a:lnTo>
                    <a:lnTo>
                      <a:pt x="125" y="252"/>
                    </a:lnTo>
                    <a:cubicBezTo>
                      <a:pt x="92" y="252"/>
                      <a:pt x="60" y="238"/>
                      <a:pt x="37" y="215"/>
                    </a:cubicBezTo>
                    <a:lnTo>
                      <a:pt x="37" y="215"/>
                    </a:lnTo>
                    <a:cubicBezTo>
                      <a:pt x="13" y="191"/>
                      <a:pt x="0" y="159"/>
                      <a:pt x="0" y="126"/>
                    </a:cubicBezTo>
                    <a:lnTo>
                      <a:pt x="0" y="126"/>
                    </a:lnTo>
                    <a:cubicBezTo>
                      <a:pt x="0" y="92"/>
                      <a:pt x="13" y="61"/>
                      <a:pt x="37" y="36"/>
                    </a:cubicBezTo>
                    <a:lnTo>
                      <a:pt x="37" y="36"/>
                    </a:lnTo>
                    <a:cubicBezTo>
                      <a:pt x="60" y="13"/>
                      <a:pt x="92" y="0"/>
                      <a:pt x="125" y="0"/>
                    </a:cubicBezTo>
                    <a:lnTo>
                      <a:pt x="932" y="0"/>
                    </a:lnTo>
                    <a:lnTo>
                      <a:pt x="932" y="0"/>
                    </a:lnTo>
                    <a:cubicBezTo>
                      <a:pt x="938" y="0"/>
                      <a:pt x="942" y="4"/>
                      <a:pt x="942" y="9"/>
                    </a:cubicBezTo>
                    <a:lnTo>
                      <a:pt x="942" y="241"/>
                    </a:lnTo>
                    <a:lnTo>
                      <a:pt x="942" y="241"/>
                    </a:lnTo>
                    <a:cubicBezTo>
                      <a:pt x="942" y="247"/>
                      <a:pt x="938" y="252"/>
                      <a:pt x="932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29">
                <a:extLst>
                  <a:ext uri="{FF2B5EF4-FFF2-40B4-BE49-F238E27FC236}">
                    <a16:creationId xmlns:a16="http://schemas.microsoft.com/office/drawing/2014/main" id="{3626BBA8-3ED0-459F-8E4F-86F5FD027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3141" y="7214617"/>
                <a:ext cx="756338" cy="101890"/>
              </a:xfrm>
              <a:custGeom>
                <a:avLst/>
                <a:gdLst>
                  <a:gd name="T0" fmla="*/ 851 w 852"/>
                  <a:gd name="T1" fmla="*/ 115 h 116"/>
                  <a:gd name="T2" fmla="*/ 50 w 852"/>
                  <a:gd name="T3" fmla="*/ 115 h 116"/>
                  <a:gd name="T4" fmla="*/ 50 w 852"/>
                  <a:gd name="T5" fmla="*/ 115 h 116"/>
                  <a:gd name="T6" fmla="*/ 0 w 852"/>
                  <a:gd name="T7" fmla="*/ 65 h 116"/>
                  <a:gd name="T8" fmla="*/ 0 w 852"/>
                  <a:gd name="T9" fmla="*/ 51 h 116"/>
                  <a:gd name="T10" fmla="*/ 0 w 852"/>
                  <a:gd name="T11" fmla="*/ 51 h 116"/>
                  <a:gd name="T12" fmla="*/ 50 w 852"/>
                  <a:gd name="T13" fmla="*/ 0 h 116"/>
                  <a:gd name="T14" fmla="*/ 851 w 852"/>
                  <a:gd name="T15" fmla="*/ 0 h 116"/>
                  <a:gd name="T16" fmla="*/ 851 w 852"/>
                  <a:gd name="T17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2" h="116">
                    <a:moveTo>
                      <a:pt x="851" y="115"/>
                    </a:moveTo>
                    <a:lnTo>
                      <a:pt x="50" y="115"/>
                    </a:lnTo>
                    <a:lnTo>
                      <a:pt x="50" y="115"/>
                    </a:lnTo>
                    <a:cubicBezTo>
                      <a:pt x="22" y="115"/>
                      <a:pt x="0" y="93"/>
                      <a:pt x="0" y="65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23"/>
                      <a:pt x="22" y="0"/>
                      <a:pt x="50" y="0"/>
                    </a:cubicBezTo>
                    <a:lnTo>
                      <a:pt x="851" y="0"/>
                    </a:lnTo>
                    <a:lnTo>
                      <a:pt x="851" y="1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30">
                <a:extLst>
                  <a:ext uri="{FF2B5EF4-FFF2-40B4-BE49-F238E27FC236}">
                    <a16:creationId xmlns:a16="http://schemas.microsoft.com/office/drawing/2014/main" id="{5E592B43-1D40-4FAE-8809-94249C96E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5303" y="7206780"/>
                <a:ext cx="775934" cy="121483"/>
              </a:xfrm>
              <a:custGeom>
                <a:avLst/>
                <a:gdLst>
                  <a:gd name="T0" fmla="*/ 68 w 873"/>
                  <a:gd name="T1" fmla="*/ 19 h 135"/>
                  <a:gd name="T2" fmla="*/ 68 w 873"/>
                  <a:gd name="T3" fmla="*/ 19 h 135"/>
                  <a:gd name="T4" fmla="*/ 20 w 873"/>
                  <a:gd name="T5" fmla="*/ 67 h 135"/>
                  <a:gd name="T6" fmla="*/ 20 w 873"/>
                  <a:gd name="T7" fmla="*/ 67 h 135"/>
                  <a:gd name="T8" fmla="*/ 68 w 873"/>
                  <a:gd name="T9" fmla="*/ 115 h 135"/>
                  <a:gd name="T10" fmla="*/ 853 w 873"/>
                  <a:gd name="T11" fmla="*/ 115 h 135"/>
                  <a:gd name="T12" fmla="*/ 853 w 873"/>
                  <a:gd name="T13" fmla="*/ 19 h 135"/>
                  <a:gd name="T14" fmla="*/ 68 w 873"/>
                  <a:gd name="T15" fmla="*/ 19 h 135"/>
                  <a:gd name="T16" fmla="*/ 862 w 873"/>
                  <a:gd name="T17" fmla="*/ 134 h 135"/>
                  <a:gd name="T18" fmla="*/ 68 w 873"/>
                  <a:gd name="T19" fmla="*/ 134 h 135"/>
                  <a:gd name="T20" fmla="*/ 68 w 873"/>
                  <a:gd name="T21" fmla="*/ 134 h 135"/>
                  <a:gd name="T22" fmla="*/ 0 w 873"/>
                  <a:gd name="T23" fmla="*/ 67 h 135"/>
                  <a:gd name="T24" fmla="*/ 0 w 873"/>
                  <a:gd name="T25" fmla="*/ 67 h 135"/>
                  <a:gd name="T26" fmla="*/ 68 w 873"/>
                  <a:gd name="T27" fmla="*/ 0 h 135"/>
                  <a:gd name="T28" fmla="*/ 862 w 873"/>
                  <a:gd name="T29" fmla="*/ 0 h 135"/>
                  <a:gd name="T30" fmla="*/ 862 w 873"/>
                  <a:gd name="T31" fmla="*/ 0 h 135"/>
                  <a:gd name="T32" fmla="*/ 872 w 873"/>
                  <a:gd name="T33" fmla="*/ 9 h 135"/>
                  <a:gd name="T34" fmla="*/ 872 w 873"/>
                  <a:gd name="T35" fmla="*/ 124 h 135"/>
                  <a:gd name="T36" fmla="*/ 872 w 873"/>
                  <a:gd name="T37" fmla="*/ 124 h 135"/>
                  <a:gd name="T38" fmla="*/ 862 w 873"/>
                  <a:gd name="T39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3" h="135">
                    <a:moveTo>
                      <a:pt x="68" y="19"/>
                    </a:moveTo>
                    <a:lnTo>
                      <a:pt x="68" y="19"/>
                    </a:lnTo>
                    <a:cubicBezTo>
                      <a:pt x="42" y="19"/>
                      <a:pt x="20" y="40"/>
                      <a:pt x="20" y="67"/>
                    </a:cubicBezTo>
                    <a:lnTo>
                      <a:pt x="20" y="67"/>
                    </a:lnTo>
                    <a:cubicBezTo>
                      <a:pt x="20" y="93"/>
                      <a:pt x="42" y="115"/>
                      <a:pt x="68" y="115"/>
                    </a:cubicBezTo>
                    <a:lnTo>
                      <a:pt x="853" y="115"/>
                    </a:lnTo>
                    <a:lnTo>
                      <a:pt x="853" y="19"/>
                    </a:lnTo>
                    <a:lnTo>
                      <a:pt x="68" y="19"/>
                    </a:lnTo>
                    <a:close/>
                    <a:moveTo>
                      <a:pt x="862" y="134"/>
                    </a:moveTo>
                    <a:lnTo>
                      <a:pt x="68" y="134"/>
                    </a:lnTo>
                    <a:lnTo>
                      <a:pt x="68" y="134"/>
                    </a:lnTo>
                    <a:cubicBezTo>
                      <a:pt x="30" y="134"/>
                      <a:pt x="0" y="104"/>
                      <a:pt x="0" y="67"/>
                    </a:cubicBezTo>
                    <a:lnTo>
                      <a:pt x="0" y="67"/>
                    </a:lnTo>
                    <a:cubicBezTo>
                      <a:pt x="0" y="30"/>
                      <a:pt x="30" y="0"/>
                      <a:pt x="68" y="0"/>
                    </a:cubicBezTo>
                    <a:lnTo>
                      <a:pt x="862" y="0"/>
                    </a:lnTo>
                    <a:lnTo>
                      <a:pt x="862" y="0"/>
                    </a:lnTo>
                    <a:cubicBezTo>
                      <a:pt x="868" y="0"/>
                      <a:pt x="872" y="4"/>
                      <a:pt x="872" y="9"/>
                    </a:cubicBezTo>
                    <a:lnTo>
                      <a:pt x="872" y="124"/>
                    </a:lnTo>
                    <a:lnTo>
                      <a:pt x="872" y="124"/>
                    </a:lnTo>
                    <a:cubicBezTo>
                      <a:pt x="872" y="129"/>
                      <a:pt x="868" y="134"/>
                      <a:pt x="862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31">
                <a:extLst>
                  <a:ext uri="{FF2B5EF4-FFF2-40B4-BE49-F238E27FC236}">
                    <a16:creationId xmlns:a16="http://schemas.microsoft.com/office/drawing/2014/main" id="{A3C28788-85EF-4281-9154-E55E563C7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1387" y="7257723"/>
                <a:ext cx="176350" cy="19596"/>
              </a:xfrm>
              <a:custGeom>
                <a:avLst/>
                <a:gdLst>
                  <a:gd name="T0" fmla="*/ 188 w 199"/>
                  <a:gd name="T1" fmla="*/ 19 h 20"/>
                  <a:gd name="T2" fmla="*/ 10 w 199"/>
                  <a:gd name="T3" fmla="*/ 19 h 20"/>
                  <a:gd name="T4" fmla="*/ 10 w 199"/>
                  <a:gd name="T5" fmla="*/ 19 h 20"/>
                  <a:gd name="T6" fmla="*/ 0 w 199"/>
                  <a:gd name="T7" fmla="*/ 10 h 20"/>
                  <a:gd name="T8" fmla="*/ 0 w 199"/>
                  <a:gd name="T9" fmla="*/ 10 h 20"/>
                  <a:gd name="T10" fmla="*/ 10 w 199"/>
                  <a:gd name="T11" fmla="*/ 0 h 20"/>
                  <a:gd name="T12" fmla="*/ 188 w 199"/>
                  <a:gd name="T13" fmla="*/ 0 h 20"/>
                  <a:gd name="T14" fmla="*/ 188 w 199"/>
                  <a:gd name="T15" fmla="*/ 0 h 20"/>
                  <a:gd name="T16" fmla="*/ 198 w 199"/>
                  <a:gd name="T17" fmla="*/ 10 h 20"/>
                  <a:gd name="T18" fmla="*/ 198 w 199"/>
                  <a:gd name="T19" fmla="*/ 10 h 20"/>
                  <a:gd name="T20" fmla="*/ 188 w 19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9" h="20">
                    <a:moveTo>
                      <a:pt x="188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88" y="0"/>
                    </a:lnTo>
                    <a:lnTo>
                      <a:pt x="188" y="0"/>
                    </a:lnTo>
                    <a:cubicBezTo>
                      <a:pt x="193" y="0"/>
                      <a:pt x="198" y="5"/>
                      <a:pt x="198" y="10"/>
                    </a:cubicBezTo>
                    <a:lnTo>
                      <a:pt x="198" y="10"/>
                    </a:lnTo>
                    <a:cubicBezTo>
                      <a:pt x="198" y="15"/>
                      <a:pt x="193" y="19"/>
                      <a:pt x="18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32">
                <a:extLst>
                  <a:ext uri="{FF2B5EF4-FFF2-40B4-BE49-F238E27FC236}">
                    <a16:creationId xmlns:a16="http://schemas.microsoft.com/office/drawing/2014/main" id="{D79F213E-CBC6-46FF-9391-F0C78AE61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7198" y="6955973"/>
                <a:ext cx="434992" cy="207698"/>
              </a:xfrm>
              <a:custGeom>
                <a:avLst/>
                <a:gdLst>
                  <a:gd name="T0" fmla="*/ 0 w 489"/>
                  <a:gd name="T1" fmla="*/ 116 h 233"/>
                  <a:gd name="T2" fmla="*/ 0 w 489"/>
                  <a:gd name="T3" fmla="*/ 116 h 233"/>
                  <a:gd name="T4" fmla="*/ 0 w 489"/>
                  <a:gd name="T5" fmla="*/ 116 h 233"/>
                  <a:gd name="T6" fmla="*/ 0 w 489"/>
                  <a:gd name="T7" fmla="*/ 116 h 233"/>
                  <a:gd name="T8" fmla="*/ 34 w 489"/>
                  <a:gd name="T9" fmla="*/ 199 h 233"/>
                  <a:gd name="T10" fmla="*/ 34 w 489"/>
                  <a:gd name="T11" fmla="*/ 199 h 233"/>
                  <a:gd name="T12" fmla="*/ 116 w 489"/>
                  <a:gd name="T13" fmla="*/ 232 h 233"/>
                  <a:gd name="T14" fmla="*/ 302 w 489"/>
                  <a:gd name="T15" fmla="*/ 232 h 233"/>
                  <a:gd name="T16" fmla="*/ 488 w 489"/>
                  <a:gd name="T17" fmla="*/ 232 h 233"/>
                  <a:gd name="T18" fmla="*/ 488 w 489"/>
                  <a:gd name="T19" fmla="*/ 116 h 233"/>
                  <a:gd name="T20" fmla="*/ 488 w 489"/>
                  <a:gd name="T21" fmla="*/ 0 h 233"/>
                  <a:gd name="T22" fmla="*/ 302 w 489"/>
                  <a:gd name="T23" fmla="*/ 0 h 233"/>
                  <a:gd name="T24" fmla="*/ 116 w 489"/>
                  <a:gd name="T25" fmla="*/ 0 h 233"/>
                  <a:gd name="T26" fmla="*/ 116 w 489"/>
                  <a:gd name="T27" fmla="*/ 0 h 233"/>
                  <a:gd name="T28" fmla="*/ 34 w 489"/>
                  <a:gd name="T29" fmla="*/ 34 h 233"/>
                  <a:gd name="T30" fmla="*/ 34 w 489"/>
                  <a:gd name="T31" fmla="*/ 34 h 233"/>
                  <a:gd name="T32" fmla="*/ 0 w 489"/>
                  <a:gd name="T33" fmla="*/ 116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9" h="233">
                    <a:moveTo>
                      <a:pt x="0" y="116"/>
                    </a:moveTo>
                    <a:lnTo>
                      <a:pt x="0" y="116"/>
                    </a:ln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148"/>
                      <a:pt x="13" y="177"/>
                      <a:pt x="34" y="199"/>
                    </a:cubicBezTo>
                    <a:lnTo>
                      <a:pt x="34" y="199"/>
                    </a:lnTo>
                    <a:cubicBezTo>
                      <a:pt x="55" y="219"/>
                      <a:pt x="84" y="232"/>
                      <a:pt x="116" y="232"/>
                    </a:cubicBezTo>
                    <a:lnTo>
                      <a:pt x="302" y="232"/>
                    </a:lnTo>
                    <a:lnTo>
                      <a:pt x="488" y="232"/>
                    </a:lnTo>
                    <a:lnTo>
                      <a:pt x="488" y="116"/>
                    </a:lnTo>
                    <a:lnTo>
                      <a:pt x="488" y="0"/>
                    </a:lnTo>
                    <a:lnTo>
                      <a:pt x="302" y="0"/>
                    </a:lnTo>
                    <a:lnTo>
                      <a:pt x="116" y="0"/>
                    </a:lnTo>
                    <a:lnTo>
                      <a:pt x="116" y="0"/>
                    </a:lnTo>
                    <a:cubicBezTo>
                      <a:pt x="84" y="0"/>
                      <a:pt x="55" y="14"/>
                      <a:pt x="34" y="34"/>
                    </a:cubicBezTo>
                    <a:lnTo>
                      <a:pt x="34" y="34"/>
                    </a:lnTo>
                    <a:cubicBezTo>
                      <a:pt x="13" y="56"/>
                      <a:pt x="0" y="85"/>
                      <a:pt x="0" y="1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33">
                <a:extLst>
                  <a:ext uri="{FF2B5EF4-FFF2-40B4-BE49-F238E27FC236}">
                    <a16:creationId xmlns:a16="http://schemas.microsoft.com/office/drawing/2014/main" id="{4C5FE5A1-0BAB-4E49-A79D-42D5F5E44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9360" y="6948135"/>
                <a:ext cx="450667" cy="223374"/>
              </a:xfrm>
              <a:custGeom>
                <a:avLst/>
                <a:gdLst>
                  <a:gd name="T0" fmla="*/ 126 w 509"/>
                  <a:gd name="T1" fmla="*/ 20 h 253"/>
                  <a:gd name="T2" fmla="*/ 126 w 509"/>
                  <a:gd name="T3" fmla="*/ 20 h 253"/>
                  <a:gd name="T4" fmla="*/ 51 w 509"/>
                  <a:gd name="T5" fmla="*/ 51 h 253"/>
                  <a:gd name="T6" fmla="*/ 51 w 509"/>
                  <a:gd name="T7" fmla="*/ 51 h 253"/>
                  <a:gd name="T8" fmla="*/ 20 w 509"/>
                  <a:gd name="T9" fmla="*/ 126 h 253"/>
                  <a:gd name="T10" fmla="*/ 20 w 509"/>
                  <a:gd name="T11" fmla="*/ 126 h 253"/>
                  <a:gd name="T12" fmla="*/ 51 w 509"/>
                  <a:gd name="T13" fmla="*/ 202 h 253"/>
                  <a:gd name="T14" fmla="*/ 51 w 509"/>
                  <a:gd name="T15" fmla="*/ 202 h 253"/>
                  <a:gd name="T16" fmla="*/ 126 w 509"/>
                  <a:gd name="T17" fmla="*/ 233 h 253"/>
                  <a:gd name="T18" fmla="*/ 488 w 509"/>
                  <a:gd name="T19" fmla="*/ 233 h 253"/>
                  <a:gd name="T20" fmla="*/ 488 w 509"/>
                  <a:gd name="T21" fmla="*/ 20 h 253"/>
                  <a:gd name="T22" fmla="*/ 126 w 509"/>
                  <a:gd name="T23" fmla="*/ 20 h 253"/>
                  <a:gd name="T24" fmla="*/ 498 w 509"/>
                  <a:gd name="T25" fmla="*/ 252 h 253"/>
                  <a:gd name="T26" fmla="*/ 126 w 509"/>
                  <a:gd name="T27" fmla="*/ 252 h 253"/>
                  <a:gd name="T28" fmla="*/ 126 w 509"/>
                  <a:gd name="T29" fmla="*/ 252 h 253"/>
                  <a:gd name="T30" fmla="*/ 37 w 509"/>
                  <a:gd name="T31" fmla="*/ 216 h 253"/>
                  <a:gd name="T32" fmla="*/ 37 w 509"/>
                  <a:gd name="T33" fmla="*/ 216 h 253"/>
                  <a:gd name="T34" fmla="*/ 0 w 509"/>
                  <a:gd name="T35" fmla="*/ 126 h 253"/>
                  <a:gd name="T36" fmla="*/ 0 w 509"/>
                  <a:gd name="T37" fmla="*/ 126 h 253"/>
                  <a:gd name="T38" fmla="*/ 37 w 509"/>
                  <a:gd name="T39" fmla="*/ 37 h 253"/>
                  <a:gd name="T40" fmla="*/ 37 w 509"/>
                  <a:gd name="T41" fmla="*/ 37 h 253"/>
                  <a:gd name="T42" fmla="*/ 126 w 509"/>
                  <a:gd name="T43" fmla="*/ 0 h 253"/>
                  <a:gd name="T44" fmla="*/ 498 w 509"/>
                  <a:gd name="T45" fmla="*/ 0 h 253"/>
                  <a:gd name="T46" fmla="*/ 498 w 509"/>
                  <a:gd name="T47" fmla="*/ 0 h 253"/>
                  <a:gd name="T48" fmla="*/ 508 w 509"/>
                  <a:gd name="T49" fmla="*/ 10 h 253"/>
                  <a:gd name="T50" fmla="*/ 508 w 509"/>
                  <a:gd name="T51" fmla="*/ 242 h 253"/>
                  <a:gd name="T52" fmla="*/ 508 w 509"/>
                  <a:gd name="T53" fmla="*/ 242 h 253"/>
                  <a:gd name="T54" fmla="*/ 498 w 509"/>
                  <a:gd name="T5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09" h="253">
                    <a:moveTo>
                      <a:pt x="126" y="20"/>
                    </a:moveTo>
                    <a:lnTo>
                      <a:pt x="126" y="20"/>
                    </a:lnTo>
                    <a:cubicBezTo>
                      <a:pt x="98" y="20"/>
                      <a:pt x="71" y="31"/>
                      <a:pt x="51" y="51"/>
                    </a:cubicBezTo>
                    <a:lnTo>
                      <a:pt x="51" y="51"/>
                    </a:lnTo>
                    <a:cubicBezTo>
                      <a:pt x="31" y="71"/>
                      <a:pt x="20" y="98"/>
                      <a:pt x="20" y="126"/>
                    </a:cubicBezTo>
                    <a:lnTo>
                      <a:pt x="20" y="126"/>
                    </a:lnTo>
                    <a:cubicBezTo>
                      <a:pt x="20" y="155"/>
                      <a:pt x="31" y="181"/>
                      <a:pt x="51" y="202"/>
                    </a:cubicBezTo>
                    <a:lnTo>
                      <a:pt x="51" y="202"/>
                    </a:lnTo>
                    <a:cubicBezTo>
                      <a:pt x="71" y="222"/>
                      <a:pt x="98" y="233"/>
                      <a:pt x="126" y="233"/>
                    </a:cubicBezTo>
                    <a:lnTo>
                      <a:pt x="488" y="233"/>
                    </a:lnTo>
                    <a:lnTo>
                      <a:pt x="488" y="20"/>
                    </a:lnTo>
                    <a:lnTo>
                      <a:pt x="126" y="20"/>
                    </a:lnTo>
                    <a:close/>
                    <a:moveTo>
                      <a:pt x="498" y="252"/>
                    </a:moveTo>
                    <a:lnTo>
                      <a:pt x="126" y="252"/>
                    </a:lnTo>
                    <a:lnTo>
                      <a:pt x="126" y="252"/>
                    </a:lnTo>
                    <a:cubicBezTo>
                      <a:pt x="93" y="252"/>
                      <a:pt x="61" y="239"/>
                      <a:pt x="37" y="216"/>
                    </a:cubicBezTo>
                    <a:lnTo>
                      <a:pt x="37" y="216"/>
                    </a:lnTo>
                    <a:cubicBezTo>
                      <a:pt x="13" y="192"/>
                      <a:pt x="0" y="160"/>
                      <a:pt x="0" y="126"/>
                    </a:cubicBezTo>
                    <a:lnTo>
                      <a:pt x="0" y="126"/>
                    </a:lnTo>
                    <a:cubicBezTo>
                      <a:pt x="0" y="93"/>
                      <a:pt x="13" y="61"/>
                      <a:pt x="37" y="37"/>
                    </a:cubicBezTo>
                    <a:lnTo>
                      <a:pt x="37" y="37"/>
                    </a:lnTo>
                    <a:cubicBezTo>
                      <a:pt x="61" y="13"/>
                      <a:pt x="93" y="0"/>
                      <a:pt x="126" y="0"/>
                    </a:cubicBezTo>
                    <a:lnTo>
                      <a:pt x="498" y="0"/>
                    </a:lnTo>
                    <a:lnTo>
                      <a:pt x="498" y="0"/>
                    </a:lnTo>
                    <a:cubicBezTo>
                      <a:pt x="503" y="0"/>
                      <a:pt x="508" y="5"/>
                      <a:pt x="508" y="10"/>
                    </a:cubicBezTo>
                    <a:lnTo>
                      <a:pt x="508" y="242"/>
                    </a:lnTo>
                    <a:lnTo>
                      <a:pt x="508" y="242"/>
                    </a:lnTo>
                    <a:cubicBezTo>
                      <a:pt x="508" y="248"/>
                      <a:pt x="503" y="252"/>
                      <a:pt x="498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34">
                <a:extLst>
                  <a:ext uri="{FF2B5EF4-FFF2-40B4-BE49-F238E27FC236}">
                    <a16:creationId xmlns:a16="http://schemas.microsoft.com/office/drawing/2014/main" id="{F565AD67-09B2-4423-BA08-B834B5384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4219" y="6955973"/>
                <a:ext cx="822960" cy="207698"/>
              </a:xfrm>
              <a:custGeom>
                <a:avLst/>
                <a:gdLst>
                  <a:gd name="T0" fmla="*/ 923 w 924"/>
                  <a:gd name="T1" fmla="*/ 0 h 233"/>
                  <a:gd name="T2" fmla="*/ 520 w 924"/>
                  <a:gd name="T3" fmla="*/ 0 h 233"/>
                  <a:gd name="T4" fmla="*/ 116 w 924"/>
                  <a:gd name="T5" fmla="*/ 0 h 233"/>
                  <a:gd name="T6" fmla="*/ 116 w 924"/>
                  <a:gd name="T7" fmla="*/ 0 h 233"/>
                  <a:gd name="T8" fmla="*/ 34 w 924"/>
                  <a:gd name="T9" fmla="*/ 34 h 233"/>
                  <a:gd name="T10" fmla="*/ 34 w 924"/>
                  <a:gd name="T11" fmla="*/ 34 h 233"/>
                  <a:gd name="T12" fmla="*/ 0 w 924"/>
                  <a:gd name="T13" fmla="*/ 116 h 233"/>
                  <a:gd name="T14" fmla="*/ 0 w 924"/>
                  <a:gd name="T15" fmla="*/ 116 h 233"/>
                  <a:gd name="T16" fmla="*/ 0 w 924"/>
                  <a:gd name="T17" fmla="*/ 116 h 233"/>
                  <a:gd name="T18" fmla="*/ 34 w 924"/>
                  <a:gd name="T19" fmla="*/ 199 h 233"/>
                  <a:gd name="T20" fmla="*/ 34 w 924"/>
                  <a:gd name="T21" fmla="*/ 199 h 233"/>
                  <a:gd name="T22" fmla="*/ 116 w 924"/>
                  <a:gd name="T23" fmla="*/ 232 h 233"/>
                  <a:gd name="T24" fmla="*/ 520 w 924"/>
                  <a:gd name="T25" fmla="*/ 232 h 233"/>
                  <a:gd name="T26" fmla="*/ 923 w 924"/>
                  <a:gd name="T27" fmla="*/ 232 h 233"/>
                  <a:gd name="T28" fmla="*/ 923 w 924"/>
                  <a:gd name="T29" fmla="*/ 116 h 233"/>
                  <a:gd name="T30" fmla="*/ 923 w 924"/>
                  <a:gd name="T31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24" h="233">
                    <a:moveTo>
                      <a:pt x="923" y="0"/>
                    </a:moveTo>
                    <a:lnTo>
                      <a:pt x="520" y="0"/>
                    </a:lnTo>
                    <a:lnTo>
                      <a:pt x="116" y="0"/>
                    </a:lnTo>
                    <a:lnTo>
                      <a:pt x="116" y="0"/>
                    </a:lnTo>
                    <a:cubicBezTo>
                      <a:pt x="85" y="0"/>
                      <a:pt x="55" y="14"/>
                      <a:pt x="34" y="34"/>
                    </a:cubicBezTo>
                    <a:lnTo>
                      <a:pt x="34" y="34"/>
                    </a:lnTo>
                    <a:cubicBezTo>
                      <a:pt x="13" y="56"/>
                      <a:pt x="0" y="84"/>
                      <a:pt x="0" y="116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148"/>
                      <a:pt x="13" y="177"/>
                      <a:pt x="34" y="199"/>
                    </a:cubicBezTo>
                    <a:lnTo>
                      <a:pt x="34" y="199"/>
                    </a:lnTo>
                    <a:cubicBezTo>
                      <a:pt x="55" y="219"/>
                      <a:pt x="85" y="232"/>
                      <a:pt x="116" y="232"/>
                    </a:cubicBezTo>
                    <a:lnTo>
                      <a:pt x="520" y="232"/>
                    </a:lnTo>
                    <a:lnTo>
                      <a:pt x="923" y="232"/>
                    </a:lnTo>
                    <a:lnTo>
                      <a:pt x="923" y="116"/>
                    </a:lnTo>
                    <a:lnTo>
                      <a:pt x="92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5">
                <a:extLst>
                  <a:ext uri="{FF2B5EF4-FFF2-40B4-BE49-F238E27FC236}">
                    <a16:creationId xmlns:a16="http://schemas.microsoft.com/office/drawing/2014/main" id="{2875070C-521C-49FC-B876-8DDB6BB7D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6382" y="6948135"/>
                <a:ext cx="838635" cy="223374"/>
              </a:xfrm>
              <a:custGeom>
                <a:avLst/>
                <a:gdLst>
                  <a:gd name="T0" fmla="*/ 126 w 944"/>
                  <a:gd name="T1" fmla="*/ 20 h 253"/>
                  <a:gd name="T2" fmla="*/ 126 w 944"/>
                  <a:gd name="T3" fmla="*/ 20 h 253"/>
                  <a:gd name="T4" fmla="*/ 51 w 944"/>
                  <a:gd name="T5" fmla="*/ 51 h 253"/>
                  <a:gd name="T6" fmla="*/ 51 w 944"/>
                  <a:gd name="T7" fmla="*/ 51 h 253"/>
                  <a:gd name="T8" fmla="*/ 20 w 944"/>
                  <a:gd name="T9" fmla="*/ 126 h 253"/>
                  <a:gd name="T10" fmla="*/ 20 w 944"/>
                  <a:gd name="T11" fmla="*/ 126 h 253"/>
                  <a:gd name="T12" fmla="*/ 51 w 944"/>
                  <a:gd name="T13" fmla="*/ 202 h 253"/>
                  <a:gd name="T14" fmla="*/ 51 w 944"/>
                  <a:gd name="T15" fmla="*/ 202 h 253"/>
                  <a:gd name="T16" fmla="*/ 126 w 944"/>
                  <a:gd name="T17" fmla="*/ 233 h 253"/>
                  <a:gd name="T18" fmla="*/ 924 w 944"/>
                  <a:gd name="T19" fmla="*/ 233 h 253"/>
                  <a:gd name="T20" fmla="*/ 924 w 944"/>
                  <a:gd name="T21" fmla="*/ 20 h 253"/>
                  <a:gd name="T22" fmla="*/ 126 w 944"/>
                  <a:gd name="T23" fmla="*/ 20 h 253"/>
                  <a:gd name="T24" fmla="*/ 933 w 944"/>
                  <a:gd name="T25" fmla="*/ 252 h 253"/>
                  <a:gd name="T26" fmla="*/ 126 w 944"/>
                  <a:gd name="T27" fmla="*/ 252 h 253"/>
                  <a:gd name="T28" fmla="*/ 126 w 944"/>
                  <a:gd name="T29" fmla="*/ 252 h 253"/>
                  <a:gd name="T30" fmla="*/ 37 w 944"/>
                  <a:gd name="T31" fmla="*/ 216 h 253"/>
                  <a:gd name="T32" fmla="*/ 37 w 944"/>
                  <a:gd name="T33" fmla="*/ 216 h 253"/>
                  <a:gd name="T34" fmla="*/ 0 w 944"/>
                  <a:gd name="T35" fmla="*/ 126 h 253"/>
                  <a:gd name="T36" fmla="*/ 0 w 944"/>
                  <a:gd name="T37" fmla="*/ 126 h 253"/>
                  <a:gd name="T38" fmla="*/ 37 w 944"/>
                  <a:gd name="T39" fmla="*/ 37 h 253"/>
                  <a:gd name="T40" fmla="*/ 37 w 944"/>
                  <a:gd name="T41" fmla="*/ 37 h 253"/>
                  <a:gd name="T42" fmla="*/ 126 w 944"/>
                  <a:gd name="T43" fmla="*/ 0 h 253"/>
                  <a:gd name="T44" fmla="*/ 933 w 944"/>
                  <a:gd name="T45" fmla="*/ 0 h 253"/>
                  <a:gd name="T46" fmla="*/ 933 w 944"/>
                  <a:gd name="T47" fmla="*/ 0 h 253"/>
                  <a:gd name="T48" fmla="*/ 943 w 944"/>
                  <a:gd name="T49" fmla="*/ 10 h 253"/>
                  <a:gd name="T50" fmla="*/ 943 w 944"/>
                  <a:gd name="T51" fmla="*/ 242 h 253"/>
                  <a:gd name="T52" fmla="*/ 943 w 944"/>
                  <a:gd name="T53" fmla="*/ 242 h 253"/>
                  <a:gd name="T54" fmla="*/ 933 w 944"/>
                  <a:gd name="T55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44" h="253">
                    <a:moveTo>
                      <a:pt x="126" y="20"/>
                    </a:moveTo>
                    <a:lnTo>
                      <a:pt x="126" y="20"/>
                    </a:lnTo>
                    <a:cubicBezTo>
                      <a:pt x="98" y="20"/>
                      <a:pt x="72" y="31"/>
                      <a:pt x="51" y="51"/>
                    </a:cubicBezTo>
                    <a:lnTo>
                      <a:pt x="51" y="51"/>
                    </a:lnTo>
                    <a:cubicBezTo>
                      <a:pt x="31" y="71"/>
                      <a:pt x="20" y="98"/>
                      <a:pt x="20" y="126"/>
                    </a:cubicBezTo>
                    <a:lnTo>
                      <a:pt x="20" y="126"/>
                    </a:lnTo>
                    <a:cubicBezTo>
                      <a:pt x="20" y="155"/>
                      <a:pt x="31" y="181"/>
                      <a:pt x="51" y="202"/>
                    </a:cubicBezTo>
                    <a:lnTo>
                      <a:pt x="51" y="202"/>
                    </a:lnTo>
                    <a:cubicBezTo>
                      <a:pt x="72" y="222"/>
                      <a:pt x="98" y="233"/>
                      <a:pt x="126" y="233"/>
                    </a:cubicBezTo>
                    <a:lnTo>
                      <a:pt x="924" y="233"/>
                    </a:lnTo>
                    <a:lnTo>
                      <a:pt x="924" y="20"/>
                    </a:lnTo>
                    <a:lnTo>
                      <a:pt x="126" y="20"/>
                    </a:lnTo>
                    <a:close/>
                    <a:moveTo>
                      <a:pt x="933" y="252"/>
                    </a:moveTo>
                    <a:lnTo>
                      <a:pt x="126" y="252"/>
                    </a:lnTo>
                    <a:lnTo>
                      <a:pt x="126" y="252"/>
                    </a:lnTo>
                    <a:cubicBezTo>
                      <a:pt x="93" y="252"/>
                      <a:pt x="61" y="239"/>
                      <a:pt x="37" y="216"/>
                    </a:cubicBezTo>
                    <a:lnTo>
                      <a:pt x="37" y="216"/>
                    </a:lnTo>
                    <a:cubicBezTo>
                      <a:pt x="14" y="192"/>
                      <a:pt x="0" y="160"/>
                      <a:pt x="0" y="126"/>
                    </a:cubicBezTo>
                    <a:lnTo>
                      <a:pt x="0" y="126"/>
                    </a:lnTo>
                    <a:cubicBezTo>
                      <a:pt x="0" y="93"/>
                      <a:pt x="14" y="61"/>
                      <a:pt x="37" y="37"/>
                    </a:cubicBezTo>
                    <a:lnTo>
                      <a:pt x="37" y="37"/>
                    </a:lnTo>
                    <a:cubicBezTo>
                      <a:pt x="61" y="13"/>
                      <a:pt x="93" y="0"/>
                      <a:pt x="126" y="0"/>
                    </a:cubicBezTo>
                    <a:lnTo>
                      <a:pt x="933" y="0"/>
                    </a:lnTo>
                    <a:lnTo>
                      <a:pt x="933" y="0"/>
                    </a:lnTo>
                    <a:cubicBezTo>
                      <a:pt x="938" y="0"/>
                      <a:pt x="943" y="5"/>
                      <a:pt x="943" y="10"/>
                    </a:cubicBezTo>
                    <a:lnTo>
                      <a:pt x="943" y="242"/>
                    </a:lnTo>
                    <a:lnTo>
                      <a:pt x="943" y="242"/>
                    </a:lnTo>
                    <a:cubicBezTo>
                      <a:pt x="943" y="248"/>
                      <a:pt x="938" y="252"/>
                      <a:pt x="933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36">
                <a:extLst>
                  <a:ext uri="{FF2B5EF4-FFF2-40B4-BE49-F238E27FC236}">
                    <a16:creationId xmlns:a16="http://schemas.microsoft.com/office/drawing/2014/main" id="{23A7F06A-BB03-40A6-B871-AE3FF9A47F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7198" y="6956298"/>
                <a:ext cx="1156062" cy="207698"/>
              </a:xfrm>
              <a:custGeom>
                <a:avLst/>
                <a:gdLst>
                  <a:gd name="T0" fmla="*/ 116 w 1303"/>
                  <a:gd name="T1" fmla="*/ 0 h 233"/>
                  <a:gd name="T2" fmla="*/ 116 w 1303"/>
                  <a:gd name="T3" fmla="*/ 0 h 233"/>
                  <a:gd name="T4" fmla="*/ 34 w 1303"/>
                  <a:gd name="T5" fmla="*/ 34 h 233"/>
                  <a:gd name="T6" fmla="*/ 34 w 1303"/>
                  <a:gd name="T7" fmla="*/ 34 h 233"/>
                  <a:gd name="T8" fmla="*/ 0 w 1303"/>
                  <a:gd name="T9" fmla="*/ 116 h 233"/>
                  <a:gd name="T10" fmla="*/ 0 w 1303"/>
                  <a:gd name="T11" fmla="*/ 116 h 233"/>
                  <a:gd name="T12" fmla="*/ 0 w 1303"/>
                  <a:gd name="T13" fmla="*/ 116 h 233"/>
                  <a:gd name="T14" fmla="*/ 34 w 1303"/>
                  <a:gd name="T15" fmla="*/ 199 h 233"/>
                  <a:gd name="T16" fmla="*/ 34 w 1303"/>
                  <a:gd name="T17" fmla="*/ 199 h 233"/>
                  <a:gd name="T18" fmla="*/ 116 w 1303"/>
                  <a:gd name="T19" fmla="*/ 232 h 233"/>
                  <a:gd name="T20" fmla="*/ 302 w 1303"/>
                  <a:gd name="T21" fmla="*/ 232 h 233"/>
                  <a:gd name="T22" fmla="*/ 1302 w 1303"/>
                  <a:gd name="T23" fmla="*/ 232 h 233"/>
                  <a:gd name="T24" fmla="*/ 1302 w 1303"/>
                  <a:gd name="T25" fmla="*/ 116 h 233"/>
                  <a:gd name="T26" fmla="*/ 1302 w 1303"/>
                  <a:gd name="T27" fmla="*/ 0 h 233"/>
                  <a:gd name="T28" fmla="*/ 116 w 1303"/>
                  <a:gd name="T29" fmla="*/ 0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03" h="233">
                    <a:moveTo>
                      <a:pt x="116" y="0"/>
                    </a:moveTo>
                    <a:lnTo>
                      <a:pt x="116" y="0"/>
                    </a:lnTo>
                    <a:cubicBezTo>
                      <a:pt x="84" y="0"/>
                      <a:pt x="55" y="14"/>
                      <a:pt x="34" y="34"/>
                    </a:cubicBezTo>
                    <a:lnTo>
                      <a:pt x="34" y="34"/>
                    </a:lnTo>
                    <a:cubicBezTo>
                      <a:pt x="13" y="56"/>
                      <a:pt x="0" y="84"/>
                      <a:pt x="0" y="116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148"/>
                      <a:pt x="13" y="177"/>
                      <a:pt x="34" y="199"/>
                    </a:cubicBezTo>
                    <a:lnTo>
                      <a:pt x="34" y="199"/>
                    </a:lnTo>
                    <a:cubicBezTo>
                      <a:pt x="55" y="219"/>
                      <a:pt x="84" y="232"/>
                      <a:pt x="116" y="232"/>
                    </a:cubicBezTo>
                    <a:lnTo>
                      <a:pt x="302" y="232"/>
                    </a:lnTo>
                    <a:lnTo>
                      <a:pt x="1302" y="232"/>
                    </a:lnTo>
                    <a:lnTo>
                      <a:pt x="1302" y="116"/>
                    </a:lnTo>
                    <a:lnTo>
                      <a:pt x="1302" y="0"/>
                    </a:lnTo>
                    <a:lnTo>
                      <a:pt x="116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37">
                <a:extLst>
                  <a:ext uri="{FF2B5EF4-FFF2-40B4-BE49-F238E27FC236}">
                    <a16:creationId xmlns:a16="http://schemas.microsoft.com/office/drawing/2014/main" id="{106B1B29-421C-4386-B3DE-6F6CBE0FF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6921" y="7006917"/>
                <a:ext cx="756338" cy="101890"/>
              </a:xfrm>
              <a:custGeom>
                <a:avLst/>
                <a:gdLst>
                  <a:gd name="T0" fmla="*/ 852 w 853"/>
                  <a:gd name="T1" fmla="*/ 115 h 116"/>
                  <a:gd name="T2" fmla="*/ 51 w 853"/>
                  <a:gd name="T3" fmla="*/ 115 h 116"/>
                  <a:gd name="T4" fmla="*/ 51 w 853"/>
                  <a:gd name="T5" fmla="*/ 115 h 116"/>
                  <a:gd name="T6" fmla="*/ 0 w 853"/>
                  <a:gd name="T7" fmla="*/ 64 h 116"/>
                  <a:gd name="T8" fmla="*/ 0 w 853"/>
                  <a:gd name="T9" fmla="*/ 51 h 116"/>
                  <a:gd name="T10" fmla="*/ 0 w 853"/>
                  <a:gd name="T11" fmla="*/ 51 h 116"/>
                  <a:gd name="T12" fmla="*/ 51 w 853"/>
                  <a:gd name="T13" fmla="*/ 0 h 116"/>
                  <a:gd name="T14" fmla="*/ 852 w 853"/>
                  <a:gd name="T15" fmla="*/ 0 h 116"/>
                  <a:gd name="T16" fmla="*/ 852 w 853"/>
                  <a:gd name="T17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3" h="116">
                    <a:moveTo>
                      <a:pt x="852" y="115"/>
                    </a:moveTo>
                    <a:lnTo>
                      <a:pt x="51" y="115"/>
                    </a:lnTo>
                    <a:lnTo>
                      <a:pt x="51" y="115"/>
                    </a:lnTo>
                    <a:cubicBezTo>
                      <a:pt x="23" y="115"/>
                      <a:pt x="0" y="93"/>
                      <a:pt x="0" y="64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852" y="0"/>
                    </a:lnTo>
                    <a:lnTo>
                      <a:pt x="852" y="1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38">
                <a:extLst>
                  <a:ext uri="{FF2B5EF4-FFF2-40B4-BE49-F238E27FC236}">
                    <a16:creationId xmlns:a16="http://schemas.microsoft.com/office/drawing/2014/main" id="{0507D46A-5EF8-4497-94A1-5F5680ACD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9083" y="6999079"/>
                <a:ext cx="775934" cy="117566"/>
              </a:xfrm>
              <a:custGeom>
                <a:avLst/>
                <a:gdLst>
                  <a:gd name="T0" fmla="*/ 66 w 872"/>
                  <a:gd name="T1" fmla="*/ 18 h 134"/>
                  <a:gd name="T2" fmla="*/ 66 w 872"/>
                  <a:gd name="T3" fmla="*/ 18 h 134"/>
                  <a:gd name="T4" fmla="*/ 19 w 872"/>
                  <a:gd name="T5" fmla="*/ 66 h 134"/>
                  <a:gd name="T6" fmla="*/ 19 w 872"/>
                  <a:gd name="T7" fmla="*/ 66 h 134"/>
                  <a:gd name="T8" fmla="*/ 66 w 872"/>
                  <a:gd name="T9" fmla="*/ 114 h 134"/>
                  <a:gd name="T10" fmla="*/ 852 w 872"/>
                  <a:gd name="T11" fmla="*/ 114 h 134"/>
                  <a:gd name="T12" fmla="*/ 852 w 872"/>
                  <a:gd name="T13" fmla="*/ 18 h 134"/>
                  <a:gd name="T14" fmla="*/ 66 w 872"/>
                  <a:gd name="T15" fmla="*/ 18 h 134"/>
                  <a:gd name="T16" fmla="*/ 861 w 872"/>
                  <a:gd name="T17" fmla="*/ 133 h 134"/>
                  <a:gd name="T18" fmla="*/ 66 w 872"/>
                  <a:gd name="T19" fmla="*/ 133 h 134"/>
                  <a:gd name="T20" fmla="*/ 66 w 872"/>
                  <a:gd name="T21" fmla="*/ 133 h 134"/>
                  <a:gd name="T22" fmla="*/ 0 w 872"/>
                  <a:gd name="T23" fmla="*/ 66 h 134"/>
                  <a:gd name="T24" fmla="*/ 0 w 872"/>
                  <a:gd name="T25" fmla="*/ 66 h 134"/>
                  <a:gd name="T26" fmla="*/ 66 w 872"/>
                  <a:gd name="T27" fmla="*/ 0 h 134"/>
                  <a:gd name="T28" fmla="*/ 861 w 872"/>
                  <a:gd name="T29" fmla="*/ 0 h 134"/>
                  <a:gd name="T30" fmla="*/ 861 w 872"/>
                  <a:gd name="T31" fmla="*/ 0 h 134"/>
                  <a:gd name="T32" fmla="*/ 871 w 872"/>
                  <a:gd name="T33" fmla="*/ 9 h 134"/>
                  <a:gd name="T34" fmla="*/ 871 w 872"/>
                  <a:gd name="T35" fmla="*/ 124 h 134"/>
                  <a:gd name="T36" fmla="*/ 871 w 872"/>
                  <a:gd name="T37" fmla="*/ 124 h 134"/>
                  <a:gd name="T38" fmla="*/ 861 w 872"/>
                  <a:gd name="T39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72" h="134">
                    <a:moveTo>
                      <a:pt x="66" y="18"/>
                    </a:moveTo>
                    <a:lnTo>
                      <a:pt x="66" y="18"/>
                    </a:lnTo>
                    <a:cubicBezTo>
                      <a:pt x="40" y="18"/>
                      <a:pt x="19" y="40"/>
                      <a:pt x="19" y="66"/>
                    </a:cubicBezTo>
                    <a:lnTo>
                      <a:pt x="19" y="66"/>
                    </a:lnTo>
                    <a:cubicBezTo>
                      <a:pt x="19" y="93"/>
                      <a:pt x="40" y="114"/>
                      <a:pt x="66" y="114"/>
                    </a:cubicBezTo>
                    <a:lnTo>
                      <a:pt x="852" y="114"/>
                    </a:lnTo>
                    <a:lnTo>
                      <a:pt x="852" y="18"/>
                    </a:lnTo>
                    <a:lnTo>
                      <a:pt x="66" y="18"/>
                    </a:lnTo>
                    <a:close/>
                    <a:moveTo>
                      <a:pt x="861" y="133"/>
                    </a:moveTo>
                    <a:lnTo>
                      <a:pt x="66" y="133"/>
                    </a:lnTo>
                    <a:lnTo>
                      <a:pt x="66" y="133"/>
                    </a:lnTo>
                    <a:cubicBezTo>
                      <a:pt x="30" y="133"/>
                      <a:pt x="0" y="103"/>
                      <a:pt x="0" y="66"/>
                    </a:cubicBezTo>
                    <a:lnTo>
                      <a:pt x="0" y="66"/>
                    </a:lnTo>
                    <a:cubicBezTo>
                      <a:pt x="0" y="30"/>
                      <a:pt x="30" y="0"/>
                      <a:pt x="66" y="0"/>
                    </a:cubicBezTo>
                    <a:lnTo>
                      <a:pt x="861" y="0"/>
                    </a:lnTo>
                    <a:lnTo>
                      <a:pt x="861" y="0"/>
                    </a:lnTo>
                    <a:cubicBezTo>
                      <a:pt x="866" y="0"/>
                      <a:pt x="871" y="4"/>
                      <a:pt x="871" y="9"/>
                    </a:cubicBezTo>
                    <a:lnTo>
                      <a:pt x="871" y="124"/>
                    </a:lnTo>
                    <a:lnTo>
                      <a:pt x="871" y="124"/>
                    </a:lnTo>
                    <a:cubicBezTo>
                      <a:pt x="871" y="129"/>
                      <a:pt x="866" y="133"/>
                      <a:pt x="861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39">
                <a:extLst>
                  <a:ext uri="{FF2B5EF4-FFF2-40B4-BE49-F238E27FC236}">
                    <a16:creationId xmlns:a16="http://schemas.microsoft.com/office/drawing/2014/main" id="{A0CDA326-7C81-4506-B3CC-CB6425F5E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99492" y="7018674"/>
                <a:ext cx="82297" cy="82295"/>
              </a:xfrm>
              <a:custGeom>
                <a:avLst/>
                <a:gdLst>
                  <a:gd name="T0" fmla="*/ 92 w 93"/>
                  <a:gd name="T1" fmla="*/ 47 h 94"/>
                  <a:gd name="T2" fmla="*/ 92 w 93"/>
                  <a:gd name="T3" fmla="*/ 47 h 94"/>
                  <a:gd name="T4" fmla="*/ 46 w 93"/>
                  <a:gd name="T5" fmla="*/ 93 h 94"/>
                  <a:gd name="T6" fmla="*/ 46 w 93"/>
                  <a:gd name="T7" fmla="*/ 93 h 94"/>
                  <a:gd name="T8" fmla="*/ 0 w 93"/>
                  <a:gd name="T9" fmla="*/ 47 h 94"/>
                  <a:gd name="T10" fmla="*/ 0 w 93"/>
                  <a:gd name="T11" fmla="*/ 47 h 94"/>
                  <a:gd name="T12" fmla="*/ 46 w 93"/>
                  <a:gd name="T13" fmla="*/ 0 h 94"/>
                  <a:gd name="T14" fmla="*/ 46 w 93"/>
                  <a:gd name="T15" fmla="*/ 0 h 94"/>
                  <a:gd name="T16" fmla="*/ 92 w 93"/>
                  <a:gd name="T17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3" h="94">
                    <a:moveTo>
                      <a:pt x="92" y="47"/>
                    </a:moveTo>
                    <a:lnTo>
                      <a:pt x="92" y="47"/>
                    </a:lnTo>
                    <a:cubicBezTo>
                      <a:pt x="92" y="71"/>
                      <a:pt x="72" y="93"/>
                      <a:pt x="46" y="93"/>
                    </a:cubicBezTo>
                    <a:lnTo>
                      <a:pt x="46" y="93"/>
                    </a:lnTo>
                    <a:cubicBezTo>
                      <a:pt x="21" y="93"/>
                      <a:pt x="0" y="71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6" y="0"/>
                    </a:cubicBezTo>
                    <a:lnTo>
                      <a:pt x="46" y="0"/>
                    </a:lnTo>
                    <a:cubicBezTo>
                      <a:pt x="72" y="0"/>
                      <a:pt x="92" y="21"/>
                      <a:pt x="92" y="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40">
                <a:extLst>
                  <a:ext uri="{FF2B5EF4-FFF2-40B4-BE49-F238E27FC236}">
                    <a16:creationId xmlns:a16="http://schemas.microsoft.com/office/drawing/2014/main" id="{7DA5358A-C0C5-48EA-A595-EC9CFB570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7737" y="7010837"/>
                <a:ext cx="101890" cy="97970"/>
              </a:xfrm>
              <a:custGeom>
                <a:avLst/>
                <a:gdLst>
                  <a:gd name="T0" fmla="*/ 56 w 113"/>
                  <a:gd name="T1" fmla="*/ 19 h 112"/>
                  <a:gd name="T2" fmla="*/ 56 w 113"/>
                  <a:gd name="T3" fmla="*/ 19 h 112"/>
                  <a:gd name="T4" fmla="*/ 20 w 113"/>
                  <a:gd name="T5" fmla="*/ 56 h 112"/>
                  <a:gd name="T6" fmla="*/ 20 w 113"/>
                  <a:gd name="T7" fmla="*/ 56 h 112"/>
                  <a:gd name="T8" fmla="*/ 56 w 113"/>
                  <a:gd name="T9" fmla="*/ 92 h 112"/>
                  <a:gd name="T10" fmla="*/ 56 w 113"/>
                  <a:gd name="T11" fmla="*/ 92 h 112"/>
                  <a:gd name="T12" fmla="*/ 93 w 113"/>
                  <a:gd name="T13" fmla="*/ 56 h 112"/>
                  <a:gd name="T14" fmla="*/ 93 w 113"/>
                  <a:gd name="T15" fmla="*/ 56 h 112"/>
                  <a:gd name="T16" fmla="*/ 56 w 113"/>
                  <a:gd name="T17" fmla="*/ 19 h 112"/>
                  <a:gd name="T18" fmla="*/ 56 w 113"/>
                  <a:gd name="T19" fmla="*/ 111 h 112"/>
                  <a:gd name="T20" fmla="*/ 56 w 113"/>
                  <a:gd name="T21" fmla="*/ 111 h 112"/>
                  <a:gd name="T22" fmla="*/ 0 w 113"/>
                  <a:gd name="T23" fmla="*/ 56 h 112"/>
                  <a:gd name="T24" fmla="*/ 0 w 113"/>
                  <a:gd name="T25" fmla="*/ 56 h 112"/>
                  <a:gd name="T26" fmla="*/ 56 w 113"/>
                  <a:gd name="T27" fmla="*/ 0 h 112"/>
                  <a:gd name="T28" fmla="*/ 56 w 113"/>
                  <a:gd name="T29" fmla="*/ 0 h 112"/>
                  <a:gd name="T30" fmla="*/ 112 w 113"/>
                  <a:gd name="T31" fmla="*/ 56 h 112"/>
                  <a:gd name="T32" fmla="*/ 112 w 113"/>
                  <a:gd name="T33" fmla="*/ 56 h 112"/>
                  <a:gd name="T34" fmla="*/ 56 w 113"/>
                  <a:gd name="T3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" h="112">
                    <a:moveTo>
                      <a:pt x="56" y="19"/>
                    </a:moveTo>
                    <a:lnTo>
                      <a:pt x="56" y="19"/>
                    </a:lnTo>
                    <a:cubicBezTo>
                      <a:pt x="36" y="19"/>
                      <a:pt x="20" y="35"/>
                      <a:pt x="20" y="56"/>
                    </a:cubicBezTo>
                    <a:lnTo>
                      <a:pt x="20" y="56"/>
                    </a:lnTo>
                    <a:cubicBezTo>
                      <a:pt x="20" y="75"/>
                      <a:pt x="36" y="92"/>
                      <a:pt x="56" y="92"/>
                    </a:cubicBezTo>
                    <a:lnTo>
                      <a:pt x="56" y="92"/>
                    </a:lnTo>
                    <a:cubicBezTo>
                      <a:pt x="76" y="92"/>
                      <a:pt x="93" y="75"/>
                      <a:pt x="93" y="56"/>
                    </a:cubicBezTo>
                    <a:lnTo>
                      <a:pt x="93" y="56"/>
                    </a:lnTo>
                    <a:cubicBezTo>
                      <a:pt x="93" y="35"/>
                      <a:pt x="76" y="19"/>
                      <a:pt x="56" y="19"/>
                    </a:cubicBezTo>
                    <a:close/>
                    <a:moveTo>
                      <a:pt x="56" y="111"/>
                    </a:moveTo>
                    <a:lnTo>
                      <a:pt x="56" y="111"/>
                    </a:lnTo>
                    <a:cubicBezTo>
                      <a:pt x="25" y="111"/>
                      <a:pt x="0" y="86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6" y="0"/>
                    </a:cubicBezTo>
                    <a:lnTo>
                      <a:pt x="56" y="0"/>
                    </a:lnTo>
                    <a:cubicBezTo>
                      <a:pt x="87" y="0"/>
                      <a:pt x="112" y="25"/>
                      <a:pt x="112" y="56"/>
                    </a:cubicBezTo>
                    <a:lnTo>
                      <a:pt x="112" y="56"/>
                    </a:lnTo>
                    <a:cubicBezTo>
                      <a:pt x="112" y="86"/>
                      <a:pt x="87" y="111"/>
                      <a:pt x="56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41">
                <a:extLst>
                  <a:ext uri="{FF2B5EF4-FFF2-40B4-BE49-F238E27FC236}">
                    <a16:creationId xmlns:a16="http://schemas.microsoft.com/office/drawing/2014/main" id="{5DE6CDB7-5113-473B-A0CA-4EA955F10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3417" y="9032967"/>
                <a:ext cx="1105118" cy="599584"/>
              </a:xfrm>
              <a:custGeom>
                <a:avLst/>
                <a:gdLst>
                  <a:gd name="T0" fmla="*/ 1242 w 1243"/>
                  <a:gd name="T1" fmla="*/ 674 h 675"/>
                  <a:gd name="T2" fmla="*/ 0 w 1243"/>
                  <a:gd name="T3" fmla="*/ 674 h 675"/>
                  <a:gd name="T4" fmla="*/ 0 w 1243"/>
                  <a:gd name="T5" fmla="*/ 0 h 675"/>
                  <a:gd name="T6" fmla="*/ 1242 w 1243"/>
                  <a:gd name="T7" fmla="*/ 0 h 675"/>
                  <a:gd name="T8" fmla="*/ 1242 w 1243"/>
                  <a:gd name="T9" fmla="*/ 674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3" h="675">
                    <a:moveTo>
                      <a:pt x="1242" y="674"/>
                    </a:moveTo>
                    <a:lnTo>
                      <a:pt x="0" y="674"/>
                    </a:lnTo>
                    <a:lnTo>
                      <a:pt x="0" y="0"/>
                    </a:lnTo>
                    <a:lnTo>
                      <a:pt x="1242" y="0"/>
                    </a:lnTo>
                    <a:lnTo>
                      <a:pt x="1242" y="6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42">
                <a:extLst>
                  <a:ext uri="{FF2B5EF4-FFF2-40B4-BE49-F238E27FC236}">
                    <a16:creationId xmlns:a16="http://schemas.microsoft.com/office/drawing/2014/main" id="{4EE783AA-FD68-493E-9099-9A277034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05579" y="9021209"/>
                <a:ext cx="1120793" cy="615262"/>
              </a:xfrm>
              <a:custGeom>
                <a:avLst/>
                <a:gdLst>
                  <a:gd name="T0" fmla="*/ 19 w 1263"/>
                  <a:gd name="T1" fmla="*/ 673 h 694"/>
                  <a:gd name="T2" fmla="*/ 1242 w 1263"/>
                  <a:gd name="T3" fmla="*/ 673 h 694"/>
                  <a:gd name="T4" fmla="*/ 1242 w 1263"/>
                  <a:gd name="T5" fmla="*/ 20 h 694"/>
                  <a:gd name="T6" fmla="*/ 19 w 1263"/>
                  <a:gd name="T7" fmla="*/ 20 h 694"/>
                  <a:gd name="T8" fmla="*/ 19 w 1263"/>
                  <a:gd name="T9" fmla="*/ 673 h 694"/>
                  <a:gd name="T10" fmla="*/ 1252 w 1263"/>
                  <a:gd name="T11" fmla="*/ 693 h 694"/>
                  <a:gd name="T12" fmla="*/ 10 w 1263"/>
                  <a:gd name="T13" fmla="*/ 693 h 694"/>
                  <a:gd name="T14" fmla="*/ 10 w 1263"/>
                  <a:gd name="T15" fmla="*/ 693 h 694"/>
                  <a:gd name="T16" fmla="*/ 0 w 1263"/>
                  <a:gd name="T17" fmla="*/ 684 h 694"/>
                  <a:gd name="T18" fmla="*/ 0 w 1263"/>
                  <a:gd name="T19" fmla="*/ 10 h 694"/>
                  <a:gd name="T20" fmla="*/ 0 w 1263"/>
                  <a:gd name="T21" fmla="*/ 10 h 694"/>
                  <a:gd name="T22" fmla="*/ 10 w 1263"/>
                  <a:gd name="T23" fmla="*/ 0 h 694"/>
                  <a:gd name="T24" fmla="*/ 1252 w 1263"/>
                  <a:gd name="T25" fmla="*/ 0 h 694"/>
                  <a:gd name="T26" fmla="*/ 1252 w 1263"/>
                  <a:gd name="T27" fmla="*/ 0 h 694"/>
                  <a:gd name="T28" fmla="*/ 1262 w 1263"/>
                  <a:gd name="T29" fmla="*/ 10 h 694"/>
                  <a:gd name="T30" fmla="*/ 1262 w 1263"/>
                  <a:gd name="T31" fmla="*/ 684 h 694"/>
                  <a:gd name="T32" fmla="*/ 1262 w 1263"/>
                  <a:gd name="T33" fmla="*/ 684 h 694"/>
                  <a:gd name="T34" fmla="*/ 1252 w 1263"/>
                  <a:gd name="T35" fmla="*/ 693 h 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3" h="694">
                    <a:moveTo>
                      <a:pt x="19" y="673"/>
                    </a:moveTo>
                    <a:lnTo>
                      <a:pt x="1242" y="673"/>
                    </a:lnTo>
                    <a:lnTo>
                      <a:pt x="1242" y="20"/>
                    </a:lnTo>
                    <a:lnTo>
                      <a:pt x="19" y="20"/>
                    </a:lnTo>
                    <a:lnTo>
                      <a:pt x="19" y="673"/>
                    </a:lnTo>
                    <a:close/>
                    <a:moveTo>
                      <a:pt x="1252" y="693"/>
                    </a:moveTo>
                    <a:lnTo>
                      <a:pt x="10" y="693"/>
                    </a:lnTo>
                    <a:lnTo>
                      <a:pt x="10" y="693"/>
                    </a:lnTo>
                    <a:cubicBezTo>
                      <a:pt x="4" y="693"/>
                      <a:pt x="0" y="688"/>
                      <a:pt x="0" y="6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252" y="0"/>
                    </a:lnTo>
                    <a:lnTo>
                      <a:pt x="1252" y="0"/>
                    </a:lnTo>
                    <a:cubicBezTo>
                      <a:pt x="1258" y="0"/>
                      <a:pt x="1262" y="4"/>
                      <a:pt x="1262" y="10"/>
                    </a:cubicBezTo>
                    <a:lnTo>
                      <a:pt x="1262" y="684"/>
                    </a:lnTo>
                    <a:lnTo>
                      <a:pt x="1262" y="684"/>
                    </a:lnTo>
                    <a:cubicBezTo>
                      <a:pt x="1262" y="688"/>
                      <a:pt x="1258" y="693"/>
                      <a:pt x="1252" y="6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43">
                <a:extLst>
                  <a:ext uri="{FF2B5EF4-FFF2-40B4-BE49-F238E27FC236}">
                    <a16:creationId xmlns:a16="http://schemas.microsoft.com/office/drawing/2014/main" id="{1958D2AF-4E53-4B7E-9B47-6A2C665A1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5435" y="9025129"/>
                <a:ext cx="19596" cy="607422"/>
              </a:xfrm>
              <a:custGeom>
                <a:avLst/>
                <a:gdLst>
                  <a:gd name="T0" fmla="*/ 10 w 20"/>
                  <a:gd name="T1" fmla="*/ 682 h 683"/>
                  <a:gd name="T2" fmla="*/ 10 w 20"/>
                  <a:gd name="T3" fmla="*/ 682 h 683"/>
                  <a:gd name="T4" fmla="*/ 0 w 20"/>
                  <a:gd name="T5" fmla="*/ 672 h 683"/>
                  <a:gd name="T6" fmla="*/ 0 w 20"/>
                  <a:gd name="T7" fmla="*/ 9 h 683"/>
                  <a:gd name="T8" fmla="*/ 0 w 20"/>
                  <a:gd name="T9" fmla="*/ 9 h 683"/>
                  <a:gd name="T10" fmla="*/ 10 w 20"/>
                  <a:gd name="T11" fmla="*/ 0 h 683"/>
                  <a:gd name="T12" fmla="*/ 10 w 20"/>
                  <a:gd name="T13" fmla="*/ 0 h 683"/>
                  <a:gd name="T14" fmla="*/ 19 w 20"/>
                  <a:gd name="T15" fmla="*/ 9 h 683"/>
                  <a:gd name="T16" fmla="*/ 19 w 20"/>
                  <a:gd name="T17" fmla="*/ 672 h 683"/>
                  <a:gd name="T18" fmla="*/ 19 w 20"/>
                  <a:gd name="T19" fmla="*/ 672 h 683"/>
                  <a:gd name="T20" fmla="*/ 10 w 20"/>
                  <a:gd name="T21" fmla="*/ 682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683">
                    <a:moveTo>
                      <a:pt x="10" y="682"/>
                    </a:moveTo>
                    <a:lnTo>
                      <a:pt x="10" y="682"/>
                    </a:lnTo>
                    <a:cubicBezTo>
                      <a:pt x="5" y="682"/>
                      <a:pt x="0" y="677"/>
                      <a:pt x="0" y="67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672"/>
                    </a:lnTo>
                    <a:lnTo>
                      <a:pt x="19" y="672"/>
                    </a:lnTo>
                    <a:cubicBezTo>
                      <a:pt x="19" y="677"/>
                      <a:pt x="15" y="682"/>
                      <a:pt x="10" y="6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44">
                <a:extLst>
                  <a:ext uri="{FF2B5EF4-FFF2-40B4-BE49-F238E27FC236}">
                    <a16:creationId xmlns:a16="http://schemas.microsoft.com/office/drawing/2014/main" id="{FC145608-86D1-4541-BE85-DF0EE3A22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68" y="9021209"/>
                <a:ext cx="192025" cy="207701"/>
              </a:xfrm>
              <a:custGeom>
                <a:avLst/>
                <a:gdLst>
                  <a:gd name="T0" fmla="*/ 19 w 214"/>
                  <a:gd name="T1" fmla="*/ 214 h 233"/>
                  <a:gd name="T2" fmla="*/ 193 w 214"/>
                  <a:gd name="T3" fmla="*/ 214 h 233"/>
                  <a:gd name="T4" fmla="*/ 193 w 214"/>
                  <a:gd name="T5" fmla="*/ 20 h 233"/>
                  <a:gd name="T6" fmla="*/ 19 w 214"/>
                  <a:gd name="T7" fmla="*/ 20 h 233"/>
                  <a:gd name="T8" fmla="*/ 19 w 214"/>
                  <a:gd name="T9" fmla="*/ 214 h 233"/>
                  <a:gd name="T10" fmla="*/ 202 w 214"/>
                  <a:gd name="T11" fmla="*/ 232 h 233"/>
                  <a:gd name="T12" fmla="*/ 9 w 214"/>
                  <a:gd name="T13" fmla="*/ 232 h 233"/>
                  <a:gd name="T14" fmla="*/ 9 w 214"/>
                  <a:gd name="T15" fmla="*/ 232 h 233"/>
                  <a:gd name="T16" fmla="*/ 0 w 214"/>
                  <a:gd name="T17" fmla="*/ 223 h 233"/>
                  <a:gd name="T18" fmla="*/ 0 w 214"/>
                  <a:gd name="T19" fmla="*/ 10 h 233"/>
                  <a:gd name="T20" fmla="*/ 0 w 214"/>
                  <a:gd name="T21" fmla="*/ 10 h 233"/>
                  <a:gd name="T22" fmla="*/ 9 w 214"/>
                  <a:gd name="T23" fmla="*/ 0 h 233"/>
                  <a:gd name="T24" fmla="*/ 202 w 214"/>
                  <a:gd name="T25" fmla="*/ 0 h 233"/>
                  <a:gd name="T26" fmla="*/ 202 w 214"/>
                  <a:gd name="T27" fmla="*/ 0 h 233"/>
                  <a:gd name="T28" fmla="*/ 213 w 214"/>
                  <a:gd name="T29" fmla="*/ 10 h 233"/>
                  <a:gd name="T30" fmla="*/ 213 w 214"/>
                  <a:gd name="T31" fmla="*/ 223 h 233"/>
                  <a:gd name="T32" fmla="*/ 213 w 214"/>
                  <a:gd name="T33" fmla="*/ 223 h 233"/>
                  <a:gd name="T34" fmla="*/ 202 w 214"/>
                  <a:gd name="T3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233">
                    <a:moveTo>
                      <a:pt x="19" y="214"/>
                    </a:moveTo>
                    <a:lnTo>
                      <a:pt x="193" y="214"/>
                    </a:lnTo>
                    <a:lnTo>
                      <a:pt x="193" y="20"/>
                    </a:lnTo>
                    <a:lnTo>
                      <a:pt x="19" y="20"/>
                    </a:lnTo>
                    <a:lnTo>
                      <a:pt x="19" y="214"/>
                    </a:lnTo>
                    <a:close/>
                    <a:moveTo>
                      <a:pt x="202" y="232"/>
                    </a:moveTo>
                    <a:lnTo>
                      <a:pt x="9" y="232"/>
                    </a:lnTo>
                    <a:lnTo>
                      <a:pt x="9" y="232"/>
                    </a:lnTo>
                    <a:cubicBezTo>
                      <a:pt x="4" y="232"/>
                      <a:pt x="0" y="228"/>
                      <a:pt x="0" y="22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02" y="0"/>
                    </a:lnTo>
                    <a:lnTo>
                      <a:pt x="202" y="0"/>
                    </a:lnTo>
                    <a:cubicBezTo>
                      <a:pt x="208" y="0"/>
                      <a:pt x="213" y="4"/>
                      <a:pt x="213" y="10"/>
                    </a:cubicBezTo>
                    <a:lnTo>
                      <a:pt x="213" y="223"/>
                    </a:lnTo>
                    <a:lnTo>
                      <a:pt x="213" y="223"/>
                    </a:lnTo>
                    <a:cubicBezTo>
                      <a:pt x="213" y="228"/>
                      <a:pt x="208" y="232"/>
                      <a:pt x="202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45">
                <a:extLst>
                  <a:ext uri="{FF2B5EF4-FFF2-40B4-BE49-F238E27FC236}">
                    <a16:creationId xmlns:a16="http://schemas.microsoft.com/office/drawing/2014/main" id="{D3064966-B51E-4693-9A47-DDB8C4F43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3268" y="9432690"/>
                <a:ext cx="192025" cy="207698"/>
              </a:xfrm>
              <a:custGeom>
                <a:avLst/>
                <a:gdLst>
                  <a:gd name="T0" fmla="*/ 19 w 214"/>
                  <a:gd name="T1" fmla="*/ 213 h 234"/>
                  <a:gd name="T2" fmla="*/ 193 w 214"/>
                  <a:gd name="T3" fmla="*/ 213 h 234"/>
                  <a:gd name="T4" fmla="*/ 193 w 214"/>
                  <a:gd name="T5" fmla="*/ 20 h 234"/>
                  <a:gd name="T6" fmla="*/ 19 w 214"/>
                  <a:gd name="T7" fmla="*/ 20 h 234"/>
                  <a:gd name="T8" fmla="*/ 19 w 214"/>
                  <a:gd name="T9" fmla="*/ 213 h 234"/>
                  <a:gd name="T10" fmla="*/ 202 w 214"/>
                  <a:gd name="T11" fmla="*/ 233 h 234"/>
                  <a:gd name="T12" fmla="*/ 9 w 214"/>
                  <a:gd name="T13" fmla="*/ 233 h 234"/>
                  <a:gd name="T14" fmla="*/ 9 w 214"/>
                  <a:gd name="T15" fmla="*/ 233 h 234"/>
                  <a:gd name="T16" fmla="*/ 0 w 214"/>
                  <a:gd name="T17" fmla="*/ 224 h 234"/>
                  <a:gd name="T18" fmla="*/ 0 w 214"/>
                  <a:gd name="T19" fmla="*/ 10 h 234"/>
                  <a:gd name="T20" fmla="*/ 0 w 214"/>
                  <a:gd name="T21" fmla="*/ 10 h 234"/>
                  <a:gd name="T22" fmla="*/ 9 w 214"/>
                  <a:gd name="T23" fmla="*/ 0 h 234"/>
                  <a:gd name="T24" fmla="*/ 202 w 214"/>
                  <a:gd name="T25" fmla="*/ 0 h 234"/>
                  <a:gd name="T26" fmla="*/ 202 w 214"/>
                  <a:gd name="T27" fmla="*/ 0 h 234"/>
                  <a:gd name="T28" fmla="*/ 213 w 214"/>
                  <a:gd name="T29" fmla="*/ 10 h 234"/>
                  <a:gd name="T30" fmla="*/ 213 w 214"/>
                  <a:gd name="T31" fmla="*/ 224 h 234"/>
                  <a:gd name="T32" fmla="*/ 213 w 214"/>
                  <a:gd name="T33" fmla="*/ 224 h 234"/>
                  <a:gd name="T34" fmla="*/ 202 w 214"/>
                  <a:gd name="T35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234">
                    <a:moveTo>
                      <a:pt x="19" y="213"/>
                    </a:moveTo>
                    <a:lnTo>
                      <a:pt x="193" y="213"/>
                    </a:lnTo>
                    <a:lnTo>
                      <a:pt x="193" y="20"/>
                    </a:lnTo>
                    <a:lnTo>
                      <a:pt x="19" y="20"/>
                    </a:lnTo>
                    <a:lnTo>
                      <a:pt x="19" y="213"/>
                    </a:lnTo>
                    <a:close/>
                    <a:moveTo>
                      <a:pt x="202" y="233"/>
                    </a:moveTo>
                    <a:lnTo>
                      <a:pt x="9" y="233"/>
                    </a:lnTo>
                    <a:lnTo>
                      <a:pt x="9" y="233"/>
                    </a:lnTo>
                    <a:cubicBezTo>
                      <a:pt x="4" y="233"/>
                      <a:pt x="0" y="228"/>
                      <a:pt x="0" y="22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02" y="0"/>
                    </a:lnTo>
                    <a:lnTo>
                      <a:pt x="202" y="0"/>
                    </a:lnTo>
                    <a:cubicBezTo>
                      <a:pt x="208" y="0"/>
                      <a:pt x="213" y="5"/>
                      <a:pt x="213" y="10"/>
                    </a:cubicBezTo>
                    <a:lnTo>
                      <a:pt x="213" y="224"/>
                    </a:lnTo>
                    <a:lnTo>
                      <a:pt x="213" y="224"/>
                    </a:lnTo>
                    <a:cubicBezTo>
                      <a:pt x="213" y="228"/>
                      <a:pt x="208" y="233"/>
                      <a:pt x="202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46">
                <a:extLst>
                  <a:ext uri="{FF2B5EF4-FFF2-40B4-BE49-F238E27FC236}">
                    <a16:creationId xmlns:a16="http://schemas.microsoft.com/office/drawing/2014/main" id="{89CCB711-95AF-4071-96C4-8F6BFF953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1106" y="9032967"/>
                <a:ext cx="172430" cy="192023"/>
              </a:xfrm>
              <a:custGeom>
                <a:avLst/>
                <a:gdLst>
                  <a:gd name="T0" fmla="*/ 193 w 194"/>
                  <a:gd name="T1" fmla="*/ 0 h 214"/>
                  <a:gd name="T2" fmla="*/ 0 w 194"/>
                  <a:gd name="T3" fmla="*/ 0 h 214"/>
                  <a:gd name="T4" fmla="*/ 0 w 194"/>
                  <a:gd name="T5" fmla="*/ 213 h 214"/>
                  <a:gd name="T6" fmla="*/ 193 w 194"/>
                  <a:gd name="T7" fmla="*/ 213 h 214"/>
                  <a:gd name="T8" fmla="*/ 193 w 194"/>
                  <a:gd name="T9" fmla="*/ 0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14">
                    <a:moveTo>
                      <a:pt x="193" y="0"/>
                    </a:moveTo>
                    <a:lnTo>
                      <a:pt x="0" y="0"/>
                    </a:lnTo>
                    <a:lnTo>
                      <a:pt x="0" y="213"/>
                    </a:lnTo>
                    <a:lnTo>
                      <a:pt x="193" y="213"/>
                    </a:lnTo>
                    <a:lnTo>
                      <a:pt x="193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47">
                <a:extLst>
                  <a:ext uri="{FF2B5EF4-FFF2-40B4-BE49-F238E27FC236}">
                    <a16:creationId xmlns:a16="http://schemas.microsoft.com/office/drawing/2014/main" id="{E1B50039-BCD1-4707-ADAE-E67942E53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1106" y="9440528"/>
                <a:ext cx="172430" cy="192023"/>
              </a:xfrm>
              <a:custGeom>
                <a:avLst/>
                <a:gdLst>
                  <a:gd name="T0" fmla="*/ 0 w 194"/>
                  <a:gd name="T1" fmla="*/ 214 h 215"/>
                  <a:gd name="T2" fmla="*/ 193 w 194"/>
                  <a:gd name="T3" fmla="*/ 214 h 215"/>
                  <a:gd name="T4" fmla="*/ 193 w 194"/>
                  <a:gd name="T5" fmla="*/ 0 h 215"/>
                  <a:gd name="T6" fmla="*/ 0 w 194"/>
                  <a:gd name="T7" fmla="*/ 0 h 215"/>
                  <a:gd name="T8" fmla="*/ 0 w 194"/>
                  <a:gd name="T9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215">
                    <a:moveTo>
                      <a:pt x="0" y="214"/>
                    </a:moveTo>
                    <a:lnTo>
                      <a:pt x="193" y="214"/>
                    </a:lnTo>
                    <a:lnTo>
                      <a:pt x="193" y="0"/>
                    </a:lnTo>
                    <a:lnTo>
                      <a:pt x="0" y="0"/>
                    </a:lnTo>
                    <a:lnTo>
                      <a:pt x="0" y="21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48">
                <a:extLst>
                  <a:ext uri="{FF2B5EF4-FFF2-40B4-BE49-F238E27FC236}">
                    <a16:creationId xmlns:a16="http://schemas.microsoft.com/office/drawing/2014/main" id="{63CD2D81-990C-4F4B-A3EF-5FD5AABE3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7746" y="7998389"/>
                <a:ext cx="1426464" cy="677961"/>
              </a:xfrm>
              <a:custGeom>
                <a:avLst/>
                <a:gdLst>
                  <a:gd name="T0" fmla="*/ 1605 w 1606"/>
                  <a:gd name="T1" fmla="*/ 0 h 762"/>
                  <a:gd name="T2" fmla="*/ 0 w 1606"/>
                  <a:gd name="T3" fmla="*/ 0 h 762"/>
                  <a:gd name="T4" fmla="*/ 0 w 1606"/>
                  <a:gd name="T5" fmla="*/ 761 h 762"/>
                  <a:gd name="T6" fmla="*/ 1605 w 1606"/>
                  <a:gd name="T7" fmla="*/ 761 h 762"/>
                  <a:gd name="T8" fmla="*/ 1605 w 1606"/>
                  <a:gd name="T9" fmla="*/ 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6" h="762">
                    <a:moveTo>
                      <a:pt x="1605" y="0"/>
                    </a:moveTo>
                    <a:lnTo>
                      <a:pt x="0" y="0"/>
                    </a:lnTo>
                    <a:lnTo>
                      <a:pt x="0" y="761"/>
                    </a:lnTo>
                    <a:lnTo>
                      <a:pt x="1605" y="761"/>
                    </a:lnTo>
                    <a:lnTo>
                      <a:pt x="160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49">
                <a:extLst>
                  <a:ext uri="{FF2B5EF4-FFF2-40B4-BE49-F238E27FC236}">
                    <a16:creationId xmlns:a16="http://schemas.microsoft.com/office/drawing/2014/main" id="{0AAA3DE7-6831-480E-8543-313B89CC9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5988" y="7990551"/>
                <a:ext cx="1446060" cy="697557"/>
              </a:xfrm>
              <a:custGeom>
                <a:avLst/>
                <a:gdLst>
                  <a:gd name="T0" fmla="*/ 20 w 1627"/>
                  <a:gd name="T1" fmla="*/ 762 h 783"/>
                  <a:gd name="T2" fmla="*/ 1606 w 1627"/>
                  <a:gd name="T3" fmla="*/ 762 h 783"/>
                  <a:gd name="T4" fmla="*/ 1606 w 1627"/>
                  <a:gd name="T5" fmla="*/ 20 h 783"/>
                  <a:gd name="T6" fmla="*/ 20 w 1627"/>
                  <a:gd name="T7" fmla="*/ 20 h 783"/>
                  <a:gd name="T8" fmla="*/ 20 w 1627"/>
                  <a:gd name="T9" fmla="*/ 762 h 783"/>
                  <a:gd name="T10" fmla="*/ 1615 w 1627"/>
                  <a:gd name="T11" fmla="*/ 782 h 783"/>
                  <a:gd name="T12" fmla="*/ 10 w 1627"/>
                  <a:gd name="T13" fmla="*/ 782 h 783"/>
                  <a:gd name="T14" fmla="*/ 10 w 1627"/>
                  <a:gd name="T15" fmla="*/ 782 h 783"/>
                  <a:gd name="T16" fmla="*/ 0 w 1627"/>
                  <a:gd name="T17" fmla="*/ 772 h 783"/>
                  <a:gd name="T18" fmla="*/ 0 w 1627"/>
                  <a:gd name="T19" fmla="*/ 11 h 783"/>
                  <a:gd name="T20" fmla="*/ 0 w 1627"/>
                  <a:gd name="T21" fmla="*/ 11 h 783"/>
                  <a:gd name="T22" fmla="*/ 10 w 1627"/>
                  <a:gd name="T23" fmla="*/ 0 h 783"/>
                  <a:gd name="T24" fmla="*/ 1615 w 1627"/>
                  <a:gd name="T25" fmla="*/ 0 h 783"/>
                  <a:gd name="T26" fmla="*/ 1615 w 1627"/>
                  <a:gd name="T27" fmla="*/ 0 h 783"/>
                  <a:gd name="T28" fmla="*/ 1626 w 1627"/>
                  <a:gd name="T29" fmla="*/ 11 h 783"/>
                  <a:gd name="T30" fmla="*/ 1626 w 1627"/>
                  <a:gd name="T31" fmla="*/ 772 h 783"/>
                  <a:gd name="T32" fmla="*/ 1626 w 1627"/>
                  <a:gd name="T33" fmla="*/ 772 h 783"/>
                  <a:gd name="T34" fmla="*/ 1615 w 1627"/>
                  <a:gd name="T35" fmla="*/ 782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7" h="783">
                    <a:moveTo>
                      <a:pt x="20" y="762"/>
                    </a:moveTo>
                    <a:lnTo>
                      <a:pt x="1606" y="762"/>
                    </a:lnTo>
                    <a:lnTo>
                      <a:pt x="1606" y="20"/>
                    </a:lnTo>
                    <a:lnTo>
                      <a:pt x="20" y="20"/>
                    </a:lnTo>
                    <a:lnTo>
                      <a:pt x="20" y="762"/>
                    </a:lnTo>
                    <a:close/>
                    <a:moveTo>
                      <a:pt x="1615" y="782"/>
                    </a:moveTo>
                    <a:lnTo>
                      <a:pt x="10" y="782"/>
                    </a:lnTo>
                    <a:lnTo>
                      <a:pt x="10" y="782"/>
                    </a:lnTo>
                    <a:cubicBezTo>
                      <a:pt x="5" y="782"/>
                      <a:pt x="0" y="777"/>
                      <a:pt x="0" y="772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615" y="0"/>
                    </a:lnTo>
                    <a:lnTo>
                      <a:pt x="1615" y="0"/>
                    </a:lnTo>
                    <a:cubicBezTo>
                      <a:pt x="1621" y="0"/>
                      <a:pt x="1626" y="5"/>
                      <a:pt x="1626" y="11"/>
                    </a:cubicBezTo>
                    <a:lnTo>
                      <a:pt x="1626" y="772"/>
                    </a:lnTo>
                    <a:lnTo>
                      <a:pt x="1626" y="772"/>
                    </a:lnTo>
                    <a:cubicBezTo>
                      <a:pt x="1626" y="777"/>
                      <a:pt x="1621" y="782"/>
                      <a:pt x="1615" y="7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50">
                <a:extLst>
                  <a:ext uri="{FF2B5EF4-FFF2-40B4-BE49-F238E27FC236}">
                    <a16:creationId xmlns:a16="http://schemas.microsoft.com/office/drawing/2014/main" id="{7882F12A-C0DB-42DB-BF8B-7A848A59D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2606" y="7994469"/>
                <a:ext cx="19593" cy="689719"/>
              </a:xfrm>
              <a:custGeom>
                <a:avLst/>
                <a:gdLst>
                  <a:gd name="T0" fmla="*/ 9 w 20"/>
                  <a:gd name="T1" fmla="*/ 777 h 778"/>
                  <a:gd name="T2" fmla="*/ 9 w 20"/>
                  <a:gd name="T3" fmla="*/ 777 h 778"/>
                  <a:gd name="T4" fmla="*/ 0 w 20"/>
                  <a:gd name="T5" fmla="*/ 767 h 778"/>
                  <a:gd name="T6" fmla="*/ 0 w 20"/>
                  <a:gd name="T7" fmla="*/ 9 h 778"/>
                  <a:gd name="T8" fmla="*/ 0 w 20"/>
                  <a:gd name="T9" fmla="*/ 9 h 778"/>
                  <a:gd name="T10" fmla="*/ 9 w 20"/>
                  <a:gd name="T11" fmla="*/ 0 h 778"/>
                  <a:gd name="T12" fmla="*/ 9 w 20"/>
                  <a:gd name="T13" fmla="*/ 0 h 778"/>
                  <a:gd name="T14" fmla="*/ 19 w 20"/>
                  <a:gd name="T15" fmla="*/ 9 h 778"/>
                  <a:gd name="T16" fmla="*/ 19 w 20"/>
                  <a:gd name="T17" fmla="*/ 767 h 778"/>
                  <a:gd name="T18" fmla="*/ 19 w 20"/>
                  <a:gd name="T19" fmla="*/ 767 h 778"/>
                  <a:gd name="T20" fmla="*/ 9 w 20"/>
                  <a:gd name="T21" fmla="*/ 77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778">
                    <a:moveTo>
                      <a:pt x="9" y="777"/>
                    </a:moveTo>
                    <a:lnTo>
                      <a:pt x="9" y="777"/>
                    </a:lnTo>
                    <a:cubicBezTo>
                      <a:pt x="4" y="777"/>
                      <a:pt x="0" y="772"/>
                      <a:pt x="0" y="76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767"/>
                    </a:lnTo>
                    <a:lnTo>
                      <a:pt x="19" y="767"/>
                    </a:lnTo>
                    <a:cubicBezTo>
                      <a:pt x="19" y="772"/>
                      <a:pt x="15" y="777"/>
                      <a:pt x="9" y="7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51">
                <a:extLst>
                  <a:ext uri="{FF2B5EF4-FFF2-40B4-BE49-F238E27FC236}">
                    <a16:creationId xmlns:a16="http://schemas.microsoft.com/office/drawing/2014/main" id="{D1B68D64-9A31-4716-84E8-2ECFF709D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0299" y="7990551"/>
                <a:ext cx="321346" cy="262562"/>
              </a:xfrm>
              <a:custGeom>
                <a:avLst/>
                <a:gdLst>
                  <a:gd name="T0" fmla="*/ 20 w 363"/>
                  <a:gd name="T1" fmla="*/ 276 h 297"/>
                  <a:gd name="T2" fmla="*/ 343 w 363"/>
                  <a:gd name="T3" fmla="*/ 276 h 297"/>
                  <a:gd name="T4" fmla="*/ 343 w 363"/>
                  <a:gd name="T5" fmla="*/ 20 h 297"/>
                  <a:gd name="T6" fmla="*/ 20 w 363"/>
                  <a:gd name="T7" fmla="*/ 20 h 297"/>
                  <a:gd name="T8" fmla="*/ 20 w 363"/>
                  <a:gd name="T9" fmla="*/ 276 h 297"/>
                  <a:gd name="T10" fmla="*/ 353 w 363"/>
                  <a:gd name="T11" fmla="*/ 296 h 297"/>
                  <a:gd name="T12" fmla="*/ 10 w 363"/>
                  <a:gd name="T13" fmla="*/ 296 h 297"/>
                  <a:gd name="T14" fmla="*/ 10 w 363"/>
                  <a:gd name="T15" fmla="*/ 296 h 297"/>
                  <a:gd name="T16" fmla="*/ 0 w 363"/>
                  <a:gd name="T17" fmla="*/ 286 h 297"/>
                  <a:gd name="T18" fmla="*/ 0 w 363"/>
                  <a:gd name="T19" fmla="*/ 11 h 297"/>
                  <a:gd name="T20" fmla="*/ 0 w 363"/>
                  <a:gd name="T21" fmla="*/ 11 h 297"/>
                  <a:gd name="T22" fmla="*/ 10 w 363"/>
                  <a:gd name="T23" fmla="*/ 0 h 297"/>
                  <a:gd name="T24" fmla="*/ 353 w 363"/>
                  <a:gd name="T25" fmla="*/ 0 h 297"/>
                  <a:gd name="T26" fmla="*/ 353 w 363"/>
                  <a:gd name="T27" fmla="*/ 0 h 297"/>
                  <a:gd name="T28" fmla="*/ 362 w 363"/>
                  <a:gd name="T29" fmla="*/ 11 h 297"/>
                  <a:gd name="T30" fmla="*/ 362 w 363"/>
                  <a:gd name="T31" fmla="*/ 286 h 297"/>
                  <a:gd name="T32" fmla="*/ 362 w 363"/>
                  <a:gd name="T33" fmla="*/ 286 h 297"/>
                  <a:gd name="T34" fmla="*/ 353 w 363"/>
                  <a:gd name="T35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3" h="297">
                    <a:moveTo>
                      <a:pt x="20" y="276"/>
                    </a:moveTo>
                    <a:lnTo>
                      <a:pt x="343" y="276"/>
                    </a:lnTo>
                    <a:lnTo>
                      <a:pt x="343" y="20"/>
                    </a:lnTo>
                    <a:lnTo>
                      <a:pt x="20" y="20"/>
                    </a:lnTo>
                    <a:lnTo>
                      <a:pt x="20" y="276"/>
                    </a:lnTo>
                    <a:close/>
                    <a:moveTo>
                      <a:pt x="353" y="296"/>
                    </a:moveTo>
                    <a:lnTo>
                      <a:pt x="10" y="296"/>
                    </a:lnTo>
                    <a:lnTo>
                      <a:pt x="10" y="296"/>
                    </a:lnTo>
                    <a:cubicBezTo>
                      <a:pt x="4" y="296"/>
                      <a:pt x="0" y="292"/>
                      <a:pt x="0" y="286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7" y="0"/>
                      <a:pt x="362" y="5"/>
                      <a:pt x="362" y="11"/>
                    </a:cubicBezTo>
                    <a:lnTo>
                      <a:pt x="362" y="286"/>
                    </a:lnTo>
                    <a:lnTo>
                      <a:pt x="362" y="286"/>
                    </a:lnTo>
                    <a:cubicBezTo>
                      <a:pt x="362" y="292"/>
                      <a:pt x="357" y="296"/>
                      <a:pt x="353" y="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52">
                <a:extLst>
                  <a:ext uri="{FF2B5EF4-FFF2-40B4-BE49-F238E27FC236}">
                    <a16:creationId xmlns:a16="http://schemas.microsoft.com/office/drawing/2014/main" id="{DE819E86-7B56-46FB-B7D5-78DD10258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0299" y="8421625"/>
                <a:ext cx="321346" cy="262562"/>
              </a:xfrm>
              <a:custGeom>
                <a:avLst/>
                <a:gdLst>
                  <a:gd name="T0" fmla="*/ 20 w 363"/>
                  <a:gd name="T1" fmla="*/ 275 h 296"/>
                  <a:gd name="T2" fmla="*/ 343 w 363"/>
                  <a:gd name="T3" fmla="*/ 275 h 296"/>
                  <a:gd name="T4" fmla="*/ 343 w 363"/>
                  <a:gd name="T5" fmla="*/ 18 h 296"/>
                  <a:gd name="T6" fmla="*/ 20 w 363"/>
                  <a:gd name="T7" fmla="*/ 18 h 296"/>
                  <a:gd name="T8" fmla="*/ 20 w 363"/>
                  <a:gd name="T9" fmla="*/ 275 h 296"/>
                  <a:gd name="T10" fmla="*/ 353 w 363"/>
                  <a:gd name="T11" fmla="*/ 295 h 296"/>
                  <a:gd name="T12" fmla="*/ 10 w 363"/>
                  <a:gd name="T13" fmla="*/ 295 h 296"/>
                  <a:gd name="T14" fmla="*/ 10 w 363"/>
                  <a:gd name="T15" fmla="*/ 295 h 296"/>
                  <a:gd name="T16" fmla="*/ 0 w 363"/>
                  <a:gd name="T17" fmla="*/ 285 h 296"/>
                  <a:gd name="T18" fmla="*/ 0 w 363"/>
                  <a:gd name="T19" fmla="*/ 9 h 296"/>
                  <a:gd name="T20" fmla="*/ 0 w 363"/>
                  <a:gd name="T21" fmla="*/ 9 h 296"/>
                  <a:gd name="T22" fmla="*/ 10 w 363"/>
                  <a:gd name="T23" fmla="*/ 0 h 296"/>
                  <a:gd name="T24" fmla="*/ 353 w 363"/>
                  <a:gd name="T25" fmla="*/ 0 h 296"/>
                  <a:gd name="T26" fmla="*/ 353 w 363"/>
                  <a:gd name="T27" fmla="*/ 0 h 296"/>
                  <a:gd name="T28" fmla="*/ 362 w 363"/>
                  <a:gd name="T29" fmla="*/ 9 h 296"/>
                  <a:gd name="T30" fmla="*/ 362 w 363"/>
                  <a:gd name="T31" fmla="*/ 285 h 296"/>
                  <a:gd name="T32" fmla="*/ 362 w 363"/>
                  <a:gd name="T33" fmla="*/ 285 h 296"/>
                  <a:gd name="T34" fmla="*/ 353 w 363"/>
                  <a:gd name="T35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3" h="296">
                    <a:moveTo>
                      <a:pt x="20" y="275"/>
                    </a:moveTo>
                    <a:lnTo>
                      <a:pt x="343" y="275"/>
                    </a:lnTo>
                    <a:lnTo>
                      <a:pt x="343" y="18"/>
                    </a:lnTo>
                    <a:lnTo>
                      <a:pt x="20" y="18"/>
                    </a:lnTo>
                    <a:lnTo>
                      <a:pt x="20" y="275"/>
                    </a:lnTo>
                    <a:close/>
                    <a:moveTo>
                      <a:pt x="353" y="295"/>
                    </a:moveTo>
                    <a:lnTo>
                      <a:pt x="10" y="295"/>
                    </a:lnTo>
                    <a:lnTo>
                      <a:pt x="10" y="295"/>
                    </a:lnTo>
                    <a:cubicBezTo>
                      <a:pt x="4" y="295"/>
                      <a:pt x="0" y="290"/>
                      <a:pt x="0" y="28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53" y="0"/>
                    </a:lnTo>
                    <a:lnTo>
                      <a:pt x="353" y="0"/>
                    </a:lnTo>
                    <a:cubicBezTo>
                      <a:pt x="357" y="0"/>
                      <a:pt x="362" y="4"/>
                      <a:pt x="362" y="9"/>
                    </a:cubicBezTo>
                    <a:lnTo>
                      <a:pt x="362" y="285"/>
                    </a:lnTo>
                    <a:lnTo>
                      <a:pt x="362" y="285"/>
                    </a:lnTo>
                    <a:cubicBezTo>
                      <a:pt x="362" y="290"/>
                      <a:pt x="357" y="295"/>
                      <a:pt x="353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53">
                <a:extLst>
                  <a:ext uri="{FF2B5EF4-FFF2-40B4-BE49-F238E27FC236}">
                    <a16:creationId xmlns:a16="http://schemas.microsoft.com/office/drawing/2014/main" id="{FD1C9976-D0AE-4D90-BE0A-87503044BF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2057" y="7998389"/>
                <a:ext cx="305671" cy="246887"/>
              </a:xfrm>
              <a:custGeom>
                <a:avLst/>
                <a:gdLst>
                  <a:gd name="T0" fmla="*/ 343 w 344"/>
                  <a:gd name="T1" fmla="*/ 0 h 276"/>
                  <a:gd name="T2" fmla="*/ 0 w 344"/>
                  <a:gd name="T3" fmla="*/ 0 h 276"/>
                  <a:gd name="T4" fmla="*/ 0 w 344"/>
                  <a:gd name="T5" fmla="*/ 275 h 276"/>
                  <a:gd name="T6" fmla="*/ 343 w 344"/>
                  <a:gd name="T7" fmla="*/ 275 h 276"/>
                  <a:gd name="T8" fmla="*/ 343 w 344"/>
                  <a:gd name="T9" fmla="*/ 0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276">
                    <a:moveTo>
                      <a:pt x="343" y="0"/>
                    </a:moveTo>
                    <a:lnTo>
                      <a:pt x="0" y="0"/>
                    </a:lnTo>
                    <a:lnTo>
                      <a:pt x="0" y="275"/>
                    </a:lnTo>
                    <a:lnTo>
                      <a:pt x="343" y="275"/>
                    </a:lnTo>
                    <a:lnTo>
                      <a:pt x="343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54">
                <a:extLst>
                  <a:ext uri="{FF2B5EF4-FFF2-40B4-BE49-F238E27FC236}">
                    <a16:creationId xmlns:a16="http://schemas.microsoft.com/office/drawing/2014/main" id="{C77D2329-3E7D-486B-9D5C-567B3DCF2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2057" y="8429463"/>
                <a:ext cx="305671" cy="246887"/>
              </a:xfrm>
              <a:custGeom>
                <a:avLst/>
                <a:gdLst>
                  <a:gd name="T0" fmla="*/ 0 w 344"/>
                  <a:gd name="T1" fmla="*/ 276 h 277"/>
                  <a:gd name="T2" fmla="*/ 343 w 344"/>
                  <a:gd name="T3" fmla="*/ 276 h 277"/>
                  <a:gd name="T4" fmla="*/ 343 w 344"/>
                  <a:gd name="T5" fmla="*/ 0 h 277"/>
                  <a:gd name="T6" fmla="*/ 0 w 344"/>
                  <a:gd name="T7" fmla="*/ 0 h 277"/>
                  <a:gd name="T8" fmla="*/ 0 w 344"/>
                  <a:gd name="T9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4" h="277">
                    <a:moveTo>
                      <a:pt x="0" y="276"/>
                    </a:moveTo>
                    <a:lnTo>
                      <a:pt x="343" y="276"/>
                    </a:lnTo>
                    <a:lnTo>
                      <a:pt x="343" y="0"/>
                    </a:lnTo>
                    <a:lnTo>
                      <a:pt x="0" y="0"/>
                    </a:lnTo>
                    <a:lnTo>
                      <a:pt x="0" y="27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55">
                <a:extLst>
                  <a:ext uri="{FF2B5EF4-FFF2-40B4-BE49-F238E27FC236}">
                    <a16:creationId xmlns:a16="http://schemas.microsoft.com/office/drawing/2014/main" id="{EA99D2E1-15F2-45C4-A4AC-EE2690B6A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5851" y="7626096"/>
                <a:ext cx="1050254" cy="372293"/>
              </a:xfrm>
              <a:custGeom>
                <a:avLst/>
                <a:gdLst>
                  <a:gd name="T0" fmla="*/ 1182 w 1183"/>
                  <a:gd name="T1" fmla="*/ 420 h 421"/>
                  <a:gd name="T2" fmla="*/ 0 w 1183"/>
                  <a:gd name="T3" fmla="*/ 420 h 421"/>
                  <a:gd name="T4" fmla="*/ 0 w 1183"/>
                  <a:gd name="T5" fmla="*/ 0 h 421"/>
                  <a:gd name="T6" fmla="*/ 1182 w 1183"/>
                  <a:gd name="T7" fmla="*/ 0 h 421"/>
                  <a:gd name="T8" fmla="*/ 1182 w 1183"/>
                  <a:gd name="T9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83" h="421">
                    <a:moveTo>
                      <a:pt x="1182" y="420"/>
                    </a:moveTo>
                    <a:lnTo>
                      <a:pt x="0" y="420"/>
                    </a:lnTo>
                    <a:lnTo>
                      <a:pt x="0" y="0"/>
                    </a:lnTo>
                    <a:lnTo>
                      <a:pt x="1182" y="0"/>
                    </a:lnTo>
                    <a:lnTo>
                      <a:pt x="1182" y="42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56">
                <a:extLst>
                  <a:ext uri="{FF2B5EF4-FFF2-40B4-BE49-F238E27FC236}">
                    <a16:creationId xmlns:a16="http://schemas.microsoft.com/office/drawing/2014/main" id="{02D63F99-013E-48F3-800A-DC6C892A6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4094" y="7618258"/>
                <a:ext cx="1069849" cy="391886"/>
              </a:xfrm>
              <a:custGeom>
                <a:avLst/>
                <a:gdLst>
                  <a:gd name="T0" fmla="*/ 20 w 1202"/>
                  <a:gd name="T1" fmla="*/ 419 h 440"/>
                  <a:gd name="T2" fmla="*/ 1182 w 1202"/>
                  <a:gd name="T3" fmla="*/ 419 h 440"/>
                  <a:gd name="T4" fmla="*/ 1182 w 1202"/>
                  <a:gd name="T5" fmla="*/ 20 h 440"/>
                  <a:gd name="T6" fmla="*/ 20 w 1202"/>
                  <a:gd name="T7" fmla="*/ 20 h 440"/>
                  <a:gd name="T8" fmla="*/ 20 w 1202"/>
                  <a:gd name="T9" fmla="*/ 419 h 440"/>
                  <a:gd name="T10" fmla="*/ 1192 w 1202"/>
                  <a:gd name="T11" fmla="*/ 439 h 440"/>
                  <a:gd name="T12" fmla="*/ 10 w 1202"/>
                  <a:gd name="T13" fmla="*/ 439 h 440"/>
                  <a:gd name="T14" fmla="*/ 10 w 1202"/>
                  <a:gd name="T15" fmla="*/ 439 h 440"/>
                  <a:gd name="T16" fmla="*/ 0 w 1202"/>
                  <a:gd name="T17" fmla="*/ 430 h 440"/>
                  <a:gd name="T18" fmla="*/ 0 w 1202"/>
                  <a:gd name="T19" fmla="*/ 10 h 440"/>
                  <a:gd name="T20" fmla="*/ 0 w 1202"/>
                  <a:gd name="T21" fmla="*/ 10 h 440"/>
                  <a:gd name="T22" fmla="*/ 10 w 1202"/>
                  <a:gd name="T23" fmla="*/ 0 h 440"/>
                  <a:gd name="T24" fmla="*/ 1192 w 1202"/>
                  <a:gd name="T25" fmla="*/ 0 h 440"/>
                  <a:gd name="T26" fmla="*/ 1192 w 1202"/>
                  <a:gd name="T27" fmla="*/ 0 h 440"/>
                  <a:gd name="T28" fmla="*/ 1201 w 1202"/>
                  <a:gd name="T29" fmla="*/ 10 h 440"/>
                  <a:gd name="T30" fmla="*/ 1201 w 1202"/>
                  <a:gd name="T31" fmla="*/ 430 h 440"/>
                  <a:gd name="T32" fmla="*/ 1201 w 1202"/>
                  <a:gd name="T33" fmla="*/ 430 h 440"/>
                  <a:gd name="T34" fmla="*/ 1192 w 1202"/>
                  <a:gd name="T3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2" h="440">
                    <a:moveTo>
                      <a:pt x="20" y="419"/>
                    </a:moveTo>
                    <a:lnTo>
                      <a:pt x="1182" y="419"/>
                    </a:lnTo>
                    <a:lnTo>
                      <a:pt x="1182" y="20"/>
                    </a:lnTo>
                    <a:lnTo>
                      <a:pt x="20" y="20"/>
                    </a:lnTo>
                    <a:lnTo>
                      <a:pt x="20" y="419"/>
                    </a:lnTo>
                    <a:close/>
                    <a:moveTo>
                      <a:pt x="1192" y="439"/>
                    </a:moveTo>
                    <a:lnTo>
                      <a:pt x="10" y="439"/>
                    </a:lnTo>
                    <a:lnTo>
                      <a:pt x="10" y="439"/>
                    </a:lnTo>
                    <a:cubicBezTo>
                      <a:pt x="5" y="439"/>
                      <a:pt x="0" y="435"/>
                      <a:pt x="0" y="43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192" y="0"/>
                    </a:lnTo>
                    <a:lnTo>
                      <a:pt x="1192" y="0"/>
                    </a:lnTo>
                    <a:cubicBezTo>
                      <a:pt x="1197" y="0"/>
                      <a:pt x="1201" y="5"/>
                      <a:pt x="1201" y="10"/>
                    </a:cubicBezTo>
                    <a:lnTo>
                      <a:pt x="1201" y="430"/>
                    </a:lnTo>
                    <a:lnTo>
                      <a:pt x="1201" y="430"/>
                    </a:lnTo>
                    <a:cubicBezTo>
                      <a:pt x="1201" y="435"/>
                      <a:pt x="1197" y="439"/>
                      <a:pt x="1192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57">
                <a:extLst>
                  <a:ext uri="{FF2B5EF4-FFF2-40B4-BE49-F238E27FC236}">
                    <a16:creationId xmlns:a16="http://schemas.microsoft.com/office/drawing/2014/main" id="{90B1C4EA-50D6-4FA6-9702-A9A21C169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7737" y="7614341"/>
                <a:ext cx="19593" cy="391886"/>
              </a:xfrm>
              <a:custGeom>
                <a:avLst/>
                <a:gdLst>
                  <a:gd name="T0" fmla="*/ 11 w 21"/>
                  <a:gd name="T1" fmla="*/ 438 h 439"/>
                  <a:gd name="T2" fmla="*/ 11 w 21"/>
                  <a:gd name="T3" fmla="*/ 438 h 439"/>
                  <a:gd name="T4" fmla="*/ 0 w 21"/>
                  <a:gd name="T5" fmla="*/ 428 h 439"/>
                  <a:gd name="T6" fmla="*/ 0 w 21"/>
                  <a:gd name="T7" fmla="*/ 11 h 439"/>
                  <a:gd name="T8" fmla="*/ 0 w 21"/>
                  <a:gd name="T9" fmla="*/ 11 h 439"/>
                  <a:gd name="T10" fmla="*/ 11 w 21"/>
                  <a:gd name="T11" fmla="*/ 0 h 439"/>
                  <a:gd name="T12" fmla="*/ 11 w 21"/>
                  <a:gd name="T13" fmla="*/ 0 h 439"/>
                  <a:gd name="T14" fmla="*/ 20 w 21"/>
                  <a:gd name="T15" fmla="*/ 11 h 439"/>
                  <a:gd name="T16" fmla="*/ 20 w 21"/>
                  <a:gd name="T17" fmla="*/ 428 h 439"/>
                  <a:gd name="T18" fmla="*/ 20 w 21"/>
                  <a:gd name="T19" fmla="*/ 428 h 439"/>
                  <a:gd name="T20" fmla="*/ 11 w 21"/>
                  <a:gd name="T21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39">
                    <a:moveTo>
                      <a:pt x="11" y="438"/>
                    </a:moveTo>
                    <a:lnTo>
                      <a:pt x="11" y="438"/>
                    </a:lnTo>
                    <a:cubicBezTo>
                      <a:pt x="4" y="438"/>
                      <a:pt x="0" y="434"/>
                      <a:pt x="0" y="428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5"/>
                      <a:pt x="20" y="11"/>
                    </a:cubicBezTo>
                    <a:lnTo>
                      <a:pt x="20" y="428"/>
                    </a:lnTo>
                    <a:lnTo>
                      <a:pt x="20" y="428"/>
                    </a:lnTo>
                    <a:cubicBezTo>
                      <a:pt x="20" y="434"/>
                      <a:pt x="16" y="438"/>
                      <a:pt x="11" y="4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58">
                <a:extLst>
                  <a:ext uri="{FF2B5EF4-FFF2-40B4-BE49-F238E27FC236}">
                    <a16:creationId xmlns:a16="http://schemas.microsoft.com/office/drawing/2014/main" id="{1DEAD7EB-2743-4E2A-A0D5-CC4D7B9AE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8409" y="7618258"/>
                <a:ext cx="219456" cy="219456"/>
              </a:xfrm>
              <a:custGeom>
                <a:avLst/>
                <a:gdLst>
                  <a:gd name="T0" fmla="*/ 20 w 247"/>
                  <a:gd name="T1" fmla="*/ 228 h 249"/>
                  <a:gd name="T2" fmla="*/ 228 w 247"/>
                  <a:gd name="T3" fmla="*/ 228 h 249"/>
                  <a:gd name="T4" fmla="*/ 228 w 247"/>
                  <a:gd name="T5" fmla="*/ 20 h 249"/>
                  <a:gd name="T6" fmla="*/ 20 w 247"/>
                  <a:gd name="T7" fmla="*/ 20 h 249"/>
                  <a:gd name="T8" fmla="*/ 20 w 247"/>
                  <a:gd name="T9" fmla="*/ 228 h 249"/>
                  <a:gd name="T10" fmla="*/ 237 w 247"/>
                  <a:gd name="T11" fmla="*/ 248 h 249"/>
                  <a:gd name="T12" fmla="*/ 10 w 247"/>
                  <a:gd name="T13" fmla="*/ 248 h 249"/>
                  <a:gd name="T14" fmla="*/ 10 w 247"/>
                  <a:gd name="T15" fmla="*/ 248 h 249"/>
                  <a:gd name="T16" fmla="*/ 0 w 247"/>
                  <a:gd name="T17" fmla="*/ 239 h 249"/>
                  <a:gd name="T18" fmla="*/ 0 w 247"/>
                  <a:gd name="T19" fmla="*/ 10 h 249"/>
                  <a:gd name="T20" fmla="*/ 0 w 247"/>
                  <a:gd name="T21" fmla="*/ 10 h 249"/>
                  <a:gd name="T22" fmla="*/ 10 w 247"/>
                  <a:gd name="T23" fmla="*/ 0 h 249"/>
                  <a:gd name="T24" fmla="*/ 237 w 247"/>
                  <a:gd name="T25" fmla="*/ 0 h 249"/>
                  <a:gd name="T26" fmla="*/ 237 w 247"/>
                  <a:gd name="T27" fmla="*/ 0 h 249"/>
                  <a:gd name="T28" fmla="*/ 246 w 247"/>
                  <a:gd name="T29" fmla="*/ 10 h 249"/>
                  <a:gd name="T30" fmla="*/ 246 w 247"/>
                  <a:gd name="T31" fmla="*/ 239 h 249"/>
                  <a:gd name="T32" fmla="*/ 246 w 247"/>
                  <a:gd name="T33" fmla="*/ 239 h 249"/>
                  <a:gd name="T34" fmla="*/ 237 w 247"/>
                  <a:gd name="T3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7" h="249">
                    <a:moveTo>
                      <a:pt x="20" y="228"/>
                    </a:moveTo>
                    <a:lnTo>
                      <a:pt x="228" y="228"/>
                    </a:lnTo>
                    <a:lnTo>
                      <a:pt x="228" y="20"/>
                    </a:lnTo>
                    <a:lnTo>
                      <a:pt x="20" y="20"/>
                    </a:lnTo>
                    <a:lnTo>
                      <a:pt x="20" y="228"/>
                    </a:lnTo>
                    <a:close/>
                    <a:moveTo>
                      <a:pt x="237" y="248"/>
                    </a:moveTo>
                    <a:lnTo>
                      <a:pt x="10" y="248"/>
                    </a:lnTo>
                    <a:lnTo>
                      <a:pt x="10" y="248"/>
                    </a:lnTo>
                    <a:cubicBezTo>
                      <a:pt x="5" y="248"/>
                      <a:pt x="0" y="244"/>
                      <a:pt x="0" y="23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37" y="0"/>
                    </a:lnTo>
                    <a:lnTo>
                      <a:pt x="237" y="0"/>
                    </a:lnTo>
                    <a:cubicBezTo>
                      <a:pt x="242" y="0"/>
                      <a:pt x="246" y="5"/>
                      <a:pt x="246" y="10"/>
                    </a:cubicBezTo>
                    <a:lnTo>
                      <a:pt x="246" y="239"/>
                    </a:lnTo>
                    <a:lnTo>
                      <a:pt x="246" y="239"/>
                    </a:lnTo>
                    <a:cubicBezTo>
                      <a:pt x="246" y="244"/>
                      <a:pt x="242" y="248"/>
                      <a:pt x="237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59">
                <a:extLst>
                  <a:ext uri="{FF2B5EF4-FFF2-40B4-BE49-F238E27FC236}">
                    <a16:creationId xmlns:a16="http://schemas.microsoft.com/office/drawing/2014/main" id="{7E3638D6-26F2-4A74-910C-CD6594ADB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6247" y="7626096"/>
                <a:ext cx="203781" cy="203781"/>
              </a:xfrm>
              <a:custGeom>
                <a:avLst/>
                <a:gdLst>
                  <a:gd name="T0" fmla="*/ 227 w 228"/>
                  <a:gd name="T1" fmla="*/ 229 h 230"/>
                  <a:gd name="T2" fmla="*/ 0 w 228"/>
                  <a:gd name="T3" fmla="*/ 229 h 230"/>
                  <a:gd name="T4" fmla="*/ 0 w 228"/>
                  <a:gd name="T5" fmla="*/ 0 h 230"/>
                  <a:gd name="T6" fmla="*/ 227 w 228"/>
                  <a:gd name="T7" fmla="*/ 0 h 230"/>
                  <a:gd name="T8" fmla="*/ 227 w 228"/>
                  <a:gd name="T9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" h="230">
                    <a:moveTo>
                      <a:pt x="227" y="229"/>
                    </a:moveTo>
                    <a:lnTo>
                      <a:pt x="0" y="229"/>
                    </a:lnTo>
                    <a:lnTo>
                      <a:pt x="0" y="0"/>
                    </a:lnTo>
                    <a:lnTo>
                      <a:pt x="227" y="0"/>
                    </a:lnTo>
                    <a:lnTo>
                      <a:pt x="227" y="22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60">
                <a:extLst>
                  <a:ext uri="{FF2B5EF4-FFF2-40B4-BE49-F238E27FC236}">
                    <a16:creationId xmlns:a16="http://schemas.microsoft.com/office/drawing/2014/main" id="{4CE5ABA7-62B5-4C53-A45B-AF7DCEF9D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2471" y="10079301"/>
                <a:ext cx="705394" cy="215538"/>
              </a:xfrm>
              <a:custGeom>
                <a:avLst/>
                <a:gdLst>
                  <a:gd name="T0" fmla="*/ 794 w 795"/>
                  <a:gd name="T1" fmla="*/ 0 h 243"/>
                  <a:gd name="T2" fmla="*/ 0 w 795"/>
                  <a:gd name="T3" fmla="*/ 0 h 243"/>
                  <a:gd name="T4" fmla="*/ 0 w 795"/>
                  <a:gd name="T5" fmla="*/ 242 h 243"/>
                  <a:gd name="T6" fmla="*/ 794 w 795"/>
                  <a:gd name="T7" fmla="*/ 242 h 243"/>
                  <a:gd name="T8" fmla="*/ 794 w 795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243">
                    <a:moveTo>
                      <a:pt x="794" y="0"/>
                    </a:moveTo>
                    <a:lnTo>
                      <a:pt x="0" y="0"/>
                    </a:lnTo>
                    <a:lnTo>
                      <a:pt x="0" y="242"/>
                    </a:lnTo>
                    <a:lnTo>
                      <a:pt x="794" y="242"/>
                    </a:lnTo>
                    <a:lnTo>
                      <a:pt x="79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61">
                <a:extLst>
                  <a:ext uri="{FF2B5EF4-FFF2-40B4-BE49-F238E27FC236}">
                    <a16:creationId xmlns:a16="http://schemas.microsoft.com/office/drawing/2014/main" id="{583E122D-FD1D-4071-9279-5AD385985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54633" y="10071463"/>
                <a:ext cx="724990" cy="231214"/>
              </a:xfrm>
              <a:custGeom>
                <a:avLst/>
                <a:gdLst>
                  <a:gd name="T0" fmla="*/ 20 w 816"/>
                  <a:gd name="T1" fmla="*/ 242 h 262"/>
                  <a:gd name="T2" fmla="*/ 795 w 816"/>
                  <a:gd name="T3" fmla="*/ 242 h 262"/>
                  <a:gd name="T4" fmla="*/ 795 w 816"/>
                  <a:gd name="T5" fmla="*/ 20 h 262"/>
                  <a:gd name="T6" fmla="*/ 20 w 816"/>
                  <a:gd name="T7" fmla="*/ 20 h 262"/>
                  <a:gd name="T8" fmla="*/ 20 w 816"/>
                  <a:gd name="T9" fmla="*/ 242 h 262"/>
                  <a:gd name="T10" fmla="*/ 804 w 816"/>
                  <a:gd name="T11" fmla="*/ 261 h 262"/>
                  <a:gd name="T12" fmla="*/ 10 w 816"/>
                  <a:gd name="T13" fmla="*/ 261 h 262"/>
                  <a:gd name="T14" fmla="*/ 10 w 816"/>
                  <a:gd name="T15" fmla="*/ 261 h 262"/>
                  <a:gd name="T16" fmla="*/ 0 w 816"/>
                  <a:gd name="T17" fmla="*/ 251 h 262"/>
                  <a:gd name="T18" fmla="*/ 0 w 816"/>
                  <a:gd name="T19" fmla="*/ 9 h 262"/>
                  <a:gd name="T20" fmla="*/ 0 w 816"/>
                  <a:gd name="T21" fmla="*/ 9 h 262"/>
                  <a:gd name="T22" fmla="*/ 10 w 816"/>
                  <a:gd name="T23" fmla="*/ 0 h 262"/>
                  <a:gd name="T24" fmla="*/ 804 w 816"/>
                  <a:gd name="T25" fmla="*/ 0 h 262"/>
                  <a:gd name="T26" fmla="*/ 804 w 816"/>
                  <a:gd name="T27" fmla="*/ 0 h 262"/>
                  <a:gd name="T28" fmla="*/ 815 w 816"/>
                  <a:gd name="T29" fmla="*/ 9 h 262"/>
                  <a:gd name="T30" fmla="*/ 815 w 816"/>
                  <a:gd name="T31" fmla="*/ 251 h 262"/>
                  <a:gd name="T32" fmla="*/ 815 w 816"/>
                  <a:gd name="T33" fmla="*/ 251 h 262"/>
                  <a:gd name="T34" fmla="*/ 804 w 816"/>
                  <a:gd name="T3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16" h="262">
                    <a:moveTo>
                      <a:pt x="20" y="242"/>
                    </a:moveTo>
                    <a:lnTo>
                      <a:pt x="795" y="242"/>
                    </a:lnTo>
                    <a:lnTo>
                      <a:pt x="795" y="20"/>
                    </a:lnTo>
                    <a:lnTo>
                      <a:pt x="20" y="20"/>
                    </a:lnTo>
                    <a:lnTo>
                      <a:pt x="20" y="242"/>
                    </a:lnTo>
                    <a:close/>
                    <a:moveTo>
                      <a:pt x="804" y="261"/>
                    </a:moveTo>
                    <a:lnTo>
                      <a:pt x="10" y="261"/>
                    </a:lnTo>
                    <a:lnTo>
                      <a:pt x="10" y="261"/>
                    </a:lnTo>
                    <a:cubicBezTo>
                      <a:pt x="4" y="261"/>
                      <a:pt x="0" y="256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804" y="0"/>
                    </a:lnTo>
                    <a:lnTo>
                      <a:pt x="804" y="0"/>
                    </a:lnTo>
                    <a:cubicBezTo>
                      <a:pt x="810" y="0"/>
                      <a:pt x="815" y="4"/>
                      <a:pt x="815" y="9"/>
                    </a:cubicBezTo>
                    <a:lnTo>
                      <a:pt x="815" y="251"/>
                    </a:lnTo>
                    <a:lnTo>
                      <a:pt x="815" y="251"/>
                    </a:lnTo>
                    <a:cubicBezTo>
                      <a:pt x="815" y="256"/>
                      <a:pt x="810" y="261"/>
                      <a:pt x="804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62">
                <a:extLst>
                  <a:ext uri="{FF2B5EF4-FFF2-40B4-BE49-F238E27FC236}">
                    <a16:creationId xmlns:a16="http://schemas.microsoft.com/office/drawing/2014/main" id="{B2E8B20C-0B76-4063-9EC4-15AB95177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3959" y="10079301"/>
                <a:ext cx="705394" cy="215538"/>
              </a:xfrm>
              <a:custGeom>
                <a:avLst/>
                <a:gdLst>
                  <a:gd name="T0" fmla="*/ 794 w 795"/>
                  <a:gd name="T1" fmla="*/ 0 h 243"/>
                  <a:gd name="T2" fmla="*/ 0 w 795"/>
                  <a:gd name="T3" fmla="*/ 0 h 243"/>
                  <a:gd name="T4" fmla="*/ 0 w 795"/>
                  <a:gd name="T5" fmla="*/ 242 h 243"/>
                  <a:gd name="T6" fmla="*/ 794 w 795"/>
                  <a:gd name="T7" fmla="*/ 242 h 243"/>
                  <a:gd name="T8" fmla="*/ 794 w 795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243">
                    <a:moveTo>
                      <a:pt x="794" y="0"/>
                    </a:moveTo>
                    <a:lnTo>
                      <a:pt x="0" y="0"/>
                    </a:lnTo>
                    <a:lnTo>
                      <a:pt x="0" y="242"/>
                    </a:lnTo>
                    <a:lnTo>
                      <a:pt x="794" y="242"/>
                    </a:lnTo>
                    <a:lnTo>
                      <a:pt x="794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63">
                <a:extLst>
                  <a:ext uri="{FF2B5EF4-FFF2-40B4-BE49-F238E27FC236}">
                    <a16:creationId xmlns:a16="http://schemas.microsoft.com/office/drawing/2014/main" id="{8BAB6A6C-07F2-44F4-BE3E-6D3AA940B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7257" y="8774322"/>
                <a:ext cx="999310" cy="1112955"/>
              </a:xfrm>
              <a:custGeom>
                <a:avLst/>
                <a:gdLst>
                  <a:gd name="T0" fmla="*/ 1122 w 1123"/>
                  <a:gd name="T1" fmla="*/ 40 h 1253"/>
                  <a:gd name="T2" fmla="*/ 45 w 1123"/>
                  <a:gd name="T3" fmla="*/ 1252 h 1253"/>
                  <a:gd name="T4" fmla="*/ 0 w 1123"/>
                  <a:gd name="T5" fmla="*/ 1213 h 1253"/>
                  <a:gd name="T6" fmla="*/ 1077 w 1123"/>
                  <a:gd name="T7" fmla="*/ 0 h 1253"/>
                  <a:gd name="T8" fmla="*/ 1122 w 1123"/>
                  <a:gd name="T9" fmla="*/ 40 h 1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3" h="1253">
                    <a:moveTo>
                      <a:pt x="1122" y="40"/>
                    </a:moveTo>
                    <a:lnTo>
                      <a:pt x="45" y="1252"/>
                    </a:lnTo>
                    <a:lnTo>
                      <a:pt x="0" y="1213"/>
                    </a:lnTo>
                    <a:lnTo>
                      <a:pt x="1077" y="0"/>
                    </a:lnTo>
                    <a:lnTo>
                      <a:pt x="1122" y="4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64">
                <a:extLst>
                  <a:ext uri="{FF2B5EF4-FFF2-40B4-BE49-F238E27FC236}">
                    <a16:creationId xmlns:a16="http://schemas.microsoft.com/office/drawing/2014/main" id="{1AEA4830-5B03-459B-A8B5-03DEAF785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5502" y="8766485"/>
                <a:ext cx="1014983" cy="1132548"/>
              </a:xfrm>
              <a:custGeom>
                <a:avLst/>
                <a:gdLst>
                  <a:gd name="T0" fmla="*/ 25 w 1143"/>
                  <a:gd name="T1" fmla="*/ 1223 h 1274"/>
                  <a:gd name="T2" fmla="*/ 55 w 1143"/>
                  <a:gd name="T3" fmla="*/ 1249 h 1274"/>
                  <a:gd name="T4" fmla="*/ 1119 w 1143"/>
                  <a:gd name="T5" fmla="*/ 51 h 1274"/>
                  <a:gd name="T6" fmla="*/ 1089 w 1143"/>
                  <a:gd name="T7" fmla="*/ 24 h 1274"/>
                  <a:gd name="T8" fmla="*/ 25 w 1143"/>
                  <a:gd name="T9" fmla="*/ 1223 h 1274"/>
                  <a:gd name="T10" fmla="*/ 56 w 1143"/>
                  <a:gd name="T11" fmla="*/ 1273 h 1274"/>
                  <a:gd name="T12" fmla="*/ 56 w 1143"/>
                  <a:gd name="T13" fmla="*/ 1273 h 1274"/>
                  <a:gd name="T14" fmla="*/ 50 w 1143"/>
                  <a:gd name="T15" fmla="*/ 1270 h 1274"/>
                  <a:gd name="T16" fmla="*/ 4 w 1143"/>
                  <a:gd name="T17" fmla="*/ 1231 h 1274"/>
                  <a:gd name="T18" fmla="*/ 4 w 1143"/>
                  <a:gd name="T19" fmla="*/ 1231 h 1274"/>
                  <a:gd name="T20" fmla="*/ 4 w 1143"/>
                  <a:gd name="T21" fmla="*/ 1217 h 1274"/>
                  <a:gd name="T22" fmla="*/ 1081 w 1143"/>
                  <a:gd name="T23" fmla="*/ 5 h 1274"/>
                  <a:gd name="T24" fmla="*/ 1081 w 1143"/>
                  <a:gd name="T25" fmla="*/ 5 h 1274"/>
                  <a:gd name="T26" fmla="*/ 1094 w 1143"/>
                  <a:gd name="T27" fmla="*/ 4 h 1274"/>
                  <a:gd name="T28" fmla="*/ 1139 w 1143"/>
                  <a:gd name="T29" fmla="*/ 43 h 1274"/>
                  <a:gd name="T30" fmla="*/ 1139 w 1143"/>
                  <a:gd name="T31" fmla="*/ 43 h 1274"/>
                  <a:gd name="T32" fmla="*/ 1142 w 1143"/>
                  <a:gd name="T33" fmla="*/ 50 h 1274"/>
                  <a:gd name="T34" fmla="*/ 1142 w 1143"/>
                  <a:gd name="T35" fmla="*/ 50 h 1274"/>
                  <a:gd name="T36" fmla="*/ 1140 w 1143"/>
                  <a:gd name="T37" fmla="*/ 57 h 1274"/>
                  <a:gd name="T38" fmla="*/ 63 w 1143"/>
                  <a:gd name="T39" fmla="*/ 1269 h 1274"/>
                  <a:gd name="T40" fmla="*/ 63 w 1143"/>
                  <a:gd name="T41" fmla="*/ 1269 h 1274"/>
                  <a:gd name="T42" fmla="*/ 56 w 1143"/>
                  <a:gd name="T43" fmla="*/ 1273 h 1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43" h="1274">
                    <a:moveTo>
                      <a:pt x="25" y="1223"/>
                    </a:moveTo>
                    <a:lnTo>
                      <a:pt x="55" y="1249"/>
                    </a:lnTo>
                    <a:lnTo>
                      <a:pt x="1119" y="51"/>
                    </a:lnTo>
                    <a:lnTo>
                      <a:pt x="1089" y="24"/>
                    </a:lnTo>
                    <a:lnTo>
                      <a:pt x="25" y="1223"/>
                    </a:lnTo>
                    <a:close/>
                    <a:moveTo>
                      <a:pt x="56" y="1273"/>
                    </a:moveTo>
                    <a:lnTo>
                      <a:pt x="56" y="1273"/>
                    </a:lnTo>
                    <a:cubicBezTo>
                      <a:pt x="53" y="1273"/>
                      <a:pt x="52" y="1272"/>
                      <a:pt x="50" y="1270"/>
                    </a:cubicBezTo>
                    <a:lnTo>
                      <a:pt x="4" y="1231"/>
                    </a:lnTo>
                    <a:lnTo>
                      <a:pt x="4" y="1231"/>
                    </a:lnTo>
                    <a:cubicBezTo>
                      <a:pt x="1" y="1227"/>
                      <a:pt x="0" y="1221"/>
                      <a:pt x="4" y="1217"/>
                    </a:cubicBezTo>
                    <a:lnTo>
                      <a:pt x="1081" y="5"/>
                    </a:lnTo>
                    <a:lnTo>
                      <a:pt x="1081" y="5"/>
                    </a:lnTo>
                    <a:cubicBezTo>
                      <a:pt x="1084" y="0"/>
                      <a:pt x="1091" y="0"/>
                      <a:pt x="1094" y="4"/>
                    </a:cubicBezTo>
                    <a:lnTo>
                      <a:pt x="1139" y="43"/>
                    </a:lnTo>
                    <a:lnTo>
                      <a:pt x="1139" y="43"/>
                    </a:lnTo>
                    <a:cubicBezTo>
                      <a:pt x="1141" y="45"/>
                      <a:pt x="1142" y="48"/>
                      <a:pt x="1142" y="50"/>
                    </a:cubicBezTo>
                    <a:lnTo>
                      <a:pt x="1142" y="50"/>
                    </a:lnTo>
                    <a:cubicBezTo>
                      <a:pt x="1142" y="52"/>
                      <a:pt x="1141" y="55"/>
                      <a:pt x="1140" y="57"/>
                    </a:cubicBezTo>
                    <a:lnTo>
                      <a:pt x="63" y="1269"/>
                    </a:lnTo>
                    <a:lnTo>
                      <a:pt x="63" y="1269"/>
                    </a:lnTo>
                    <a:cubicBezTo>
                      <a:pt x="62" y="1272"/>
                      <a:pt x="59" y="1273"/>
                      <a:pt x="56" y="1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65">
                <a:extLst>
                  <a:ext uri="{FF2B5EF4-FFF2-40B4-BE49-F238E27FC236}">
                    <a16:creationId xmlns:a16="http://schemas.microsoft.com/office/drawing/2014/main" id="{9FE77388-4145-401C-B204-6DD25E2FD2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8199" y="9185801"/>
                <a:ext cx="372290" cy="407561"/>
              </a:xfrm>
              <a:custGeom>
                <a:avLst/>
                <a:gdLst>
                  <a:gd name="T0" fmla="*/ 282 w 420"/>
                  <a:gd name="T1" fmla="*/ 293 h 459"/>
                  <a:gd name="T2" fmla="*/ 282 w 420"/>
                  <a:gd name="T3" fmla="*/ 293 h 459"/>
                  <a:gd name="T4" fmla="*/ 363 w 420"/>
                  <a:gd name="T5" fmla="*/ 0 h 459"/>
                  <a:gd name="T6" fmla="*/ 0 w 420"/>
                  <a:gd name="T7" fmla="*/ 409 h 459"/>
                  <a:gd name="T8" fmla="*/ 0 w 420"/>
                  <a:gd name="T9" fmla="*/ 409 h 459"/>
                  <a:gd name="T10" fmla="*/ 282 w 420"/>
                  <a:gd name="T11" fmla="*/ 293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0" h="459">
                    <a:moveTo>
                      <a:pt x="282" y="293"/>
                    </a:moveTo>
                    <a:lnTo>
                      <a:pt x="282" y="293"/>
                    </a:lnTo>
                    <a:cubicBezTo>
                      <a:pt x="335" y="231"/>
                      <a:pt x="419" y="49"/>
                      <a:pt x="363" y="0"/>
                    </a:cubicBezTo>
                    <a:lnTo>
                      <a:pt x="0" y="409"/>
                    </a:lnTo>
                    <a:lnTo>
                      <a:pt x="0" y="409"/>
                    </a:lnTo>
                    <a:cubicBezTo>
                      <a:pt x="55" y="458"/>
                      <a:pt x="229" y="357"/>
                      <a:pt x="282" y="2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66">
                <a:extLst>
                  <a:ext uri="{FF2B5EF4-FFF2-40B4-BE49-F238E27FC236}">
                    <a16:creationId xmlns:a16="http://schemas.microsoft.com/office/drawing/2014/main" id="{592333A5-33E6-4E82-A422-712839437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6441" y="9174046"/>
                <a:ext cx="395806" cy="391886"/>
              </a:xfrm>
              <a:custGeom>
                <a:avLst/>
                <a:gdLst>
                  <a:gd name="T0" fmla="*/ 293 w 444"/>
                  <a:gd name="T1" fmla="*/ 304 h 443"/>
                  <a:gd name="T2" fmla="*/ 293 w 444"/>
                  <a:gd name="T3" fmla="*/ 304 h 443"/>
                  <a:gd name="T4" fmla="*/ 26 w 444"/>
                  <a:gd name="T5" fmla="*/ 418 h 443"/>
                  <a:gd name="T6" fmla="*/ 26 w 444"/>
                  <a:gd name="T7" fmla="*/ 418 h 443"/>
                  <a:gd name="T8" fmla="*/ 60 w 444"/>
                  <a:gd name="T9" fmla="*/ 423 h 443"/>
                  <a:gd name="T10" fmla="*/ 60 w 444"/>
                  <a:gd name="T11" fmla="*/ 423 h 443"/>
                  <a:gd name="T12" fmla="*/ 286 w 444"/>
                  <a:gd name="T13" fmla="*/ 298 h 443"/>
                  <a:gd name="T14" fmla="*/ 286 w 444"/>
                  <a:gd name="T15" fmla="*/ 298 h 443"/>
                  <a:gd name="T16" fmla="*/ 374 w 444"/>
                  <a:gd name="T17" fmla="*/ 25 h 443"/>
                  <a:gd name="T18" fmla="*/ 26 w 444"/>
                  <a:gd name="T19" fmla="*/ 418 h 443"/>
                  <a:gd name="T20" fmla="*/ 52 w 444"/>
                  <a:gd name="T21" fmla="*/ 442 h 443"/>
                  <a:gd name="T22" fmla="*/ 52 w 444"/>
                  <a:gd name="T23" fmla="*/ 442 h 443"/>
                  <a:gd name="T24" fmla="*/ 5 w 444"/>
                  <a:gd name="T25" fmla="*/ 428 h 443"/>
                  <a:gd name="T26" fmla="*/ 5 w 444"/>
                  <a:gd name="T27" fmla="*/ 428 h 443"/>
                  <a:gd name="T28" fmla="*/ 3 w 444"/>
                  <a:gd name="T29" fmla="*/ 414 h 443"/>
                  <a:gd name="T30" fmla="*/ 367 w 444"/>
                  <a:gd name="T31" fmla="*/ 5 h 443"/>
                  <a:gd name="T32" fmla="*/ 367 w 444"/>
                  <a:gd name="T33" fmla="*/ 5 h 443"/>
                  <a:gd name="T34" fmla="*/ 381 w 444"/>
                  <a:gd name="T35" fmla="*/ 4 h 443"/>
                  <a:gd name="T36" fmla="*/ 381 w 444"/>
                  <a:gd name="T37" fmla="*/ 4 h 443"/>
                  <a:gd name="T38" fmla="*/ 300 w 444"/>
                  <a:gd name="T39" fmla="*/ 310 h 443"/>
                  <a:gd name="T40" fmla="*/ 300 w 444"/>
                  <a:gd name="T41" fmla="*/ 310 h 443"/>
                  <a:gd name="T42" fmla="*/ 61 w 444"/>
                  <a:gd name="T43" fmla="*/ 442 h 443"/>
                  <a:gd name="T44" fmla="*/ 61 w 444"/>
                  <a:gd name="T45" fmla="*/ 442 h 443"/>
                  <a:gd name="T46" fmla="*/ 52 w 444"/>
                  <a:gd name="T47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44" h="443">
                    <a:moveTo>
                      <a:pt x="293" y="304"/>
                    </a:moveTo>
                    <a:lnTo>
                      <a:pt x="293" y="304"/>
                    </a:lnTo>
                    <a:close/>
                    <a:moveTo>
                      <a:pt x="26" y="418"/>
                    </a:moveTo>
                    <a:lnTo>
                      <a:pt x="26" y="418"/>
                    </a:lnTo>
                    <a:cubicBezTo>
                      <a:pt x="35" y="422"/>
                      <a:pt x="46" y="424"/>
                      <a:pt x="60" y="423"/>
                    </a:cubicBezTo>
                    <a:lnTo>
                      <a:pt x="60" y="423"/>
                    </a:lnTo>
                    <a:cubicBezTo>
                      <a:pt x="133" y="417"/>
                      <a:pt x="247" y="344"/>
                      <a:pt x="286" y="298"/>
                    </a:cubicBezTo>
                    <a:lnTo>
                      <a:pt x="286" y="298"/>
                    </a:lnTo>
                    <a:cubicBezTo>
                      <a:pt x="339" y="235"/>
                      <a:pt x="407" y="78"/>
                      <a:pt x="374" y="25"/>
                    </a:cubicBezTo>
                    <a:lnTo>
                      <a:pt x="26" y="418"/>
                    </a:lnTo>
                    <a:close/>
                    <a:moveTo>
                      <a:pt x="52" y="442"/>
                    </a:moveTo>
                    <a:lnTo>
                      <a:pt x="52" y="442"/>
                    </a:lnTo>
                    <a:cubicBezTo>
                      <a:pt x="32" y="442"/>
                      <a:pt x="16" y="437"/>
                      <a:pt x="5" y="428"/>
                    </a:cubicBezTo>
                    <a:lnTo>
                      <a:pt x="5" y="428"/>
                    </a:lnTo>
                    <a:cubicBezTo>
                      <a:pt x="1" y="423"/>
                      <a:pt x="0" y="417"/>
                      <a:pt x="3" y="414"/>
                    </a:cubicBezTo>
                    <a:lnTo>
                      <a:pt x="367" y="5"/>
                    </a:lnTo>
                    <a:lnTo>
                      <a:pt x="367" y="5"/>
                    </a:lnTo>
                    <a:cubicBezTo>
                      <a:pt x="370" y="1"/>
                      <a:pt x="376" y="0"/>
                      <a:pt x="381" y="4"/>
                    </a:cubicBezTo>
                    <a:lnTo>
                      <a:pt x="381" y="4"/>
                    </a:lnTo>
                    <a:cubicBezTo>
                      <a:pt x="443" y="59"/>
                      <a:pt x="354" y="246"/>
                      <a:pt x="300" y="310"/>
                    </a:cubicBezTo>
                    <a:lnTo>
                      <a:pt x="300" y="310"/>
                    </a:lnTo>
                    <a:cubicBezTo>
                      <a:pt x="259" y="360"/>
                      <a:pt x="140" y="436"/>
                      <a:pt x="61" y="442"/>
                    </a:cubicBezTo>
                    <a:lnTo>
                      <a:pt x="61" y="442"/>
                    </a:lnTo>
                    <a:cubicBezTo>
                      <a:pt x="58" y="442"/>
                      <a:pt x="55" y="442"/>
                      <a:pt x="52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67">
                <a:extLst>
                  <a:ext uri="{FF2B5EF4-FFF2-40B4-BE49-F238E27FC236}">
                    <a16:creationId xmlns:a16="http://schemas.microsoft.com/office/drawing/2014/main" id="{5F3C6744-D25F-4541-9E16-B2EF86FF7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3063" y="9448366"/>
                <a:ext cx="399723" cy="854311"/>
              </a:xfrm>
              <a:custGeom>
                <a:avLst/>
                <a:gdLst>
                  <a:gd name="T0" fmla="*/ 437 w 449"/>
                  <a:gd name="T1" fmla="*/ 962 h 963"/>
                  <a:gd name="T2" fmla="*/ 10 w 449"/>
                  <a:gd name="T3" fmla="*/ 962 h 963"/>
                  <a:gd name="T4" fmla="*/ 10 w 449"/>
                  <a:gd name="T5" fmla="*/ 962 h 963"/>
                  <a:gd name="T6" fmla="*/ 2 w 449"/>
                  <a:gd name="T7" fmla="*/ 955 h 963"/>
                  <a:gd name="T8" fmla="*/ 2 w 449"/>
                  <a:gd name="T9" fmla="*/ 955 h 963"/>
                  <a:gd name="T10" fmla="*/ 4 w 449"/>
                  <a:gd name="T11" fmla="*/ 944 h 963"/>
                  <a:gd name="T12" fmla="*/ 206 w 449"/>
                  <a:gd name="T13" fmla="*/ 787 h 963"/>
                  <a:gd name="T14" fmla="*/ 206 w 449"/>
                  <a:gd name="T15" fmla="*/ 10 h 963"/>
                  <a:gd name="T16" fmla="*/ 206 w 449"/>
                  <a:gd name="T17" fmla="*/ 10 h 963"/>
                  <a:gd name="T18" fmla="*/ 216 w 449"/>
                  <a:gd name="T19" fmla="*/ 0 h 963"/>
                  <a:gd name="T20" fmla="*/ 216 w 449"/>
                  <a:gd name="T21" fmla="*/ 0 h 963"/>
                  <a:gd name="T22" fmla="*/ 225 w 449"/>
                  <a:gd name="T23" fmla="*/ 10 h 963"/>
                  <a:gd name="T24" fmla="*/ 225 w 449"/>
                  <a:gd name="T25" fmla="*/ 791 h 963"/>
                  <a:gd name="T26" fmla="*/ 225 w 449"/>
                  <a:gd name="T27" fmla="*/ 791 h 963"/>
                  <a:gd name="T28" fmla="*/ 222 w 449"/>
                  <a:gd name="T29" fmla="*/ 799 h 963"/>
                  <a:gd name="T30" fmla="*/ 39 w 449"/>
                  <a:gd name="T31" fmla="*/ 942 h 963"/>
                  <a:gd name="T32" fmla="*/ 409 w 449"/>
                  <a:gd name="T33" fmla="*/ 942 h 963"/>
                  <a:gd name="T34" fmla="*/ 270 w 449"/>
                  <a:gd name="T35" fmla="*/ 834 h 963"/>
                  <a:gd name="T36" fmla="*/ 270 w 449"/>
                  <a:gd name="T37" fmla="*/ 834 h 963"/>
                  <a:gd name="T38" fmla="*/ 268 w 449"/>
                  <a:gd name="T39" fmla="*/ 820 h 963"/>
                  <a:gd name="T40" fmla="*/ 268 w 449"/>
                  <a:gd name="T41" fmla="*/ 820 h 963"/>
                  <a:gd name="T42" fmla="*/ 282 w 449"/>
                  <a:gd name="T43" fmla="*/ 818 h 963"/>
                  <a:gd name="T44" fmla="*/ 443 w 449"/>
                  <a:gd name="T45" fmla="*/ 944 h 963"/>
                  <a:gd name="T46" fmla="*/ 443 w 449"/>
                  <a:gd name="T47" fmla="*/ 944 h 963"/>
                  <a:gd name="T48" fmla="*/ 447 w 449"/>
                  <a:gd name="T49" fmla="*/ 955 h 963"/>
                  <a:gd name="T50" fmla="*/ 447 w 449"/>
                  <a:gd name="T51" fmla="*/ 955 h 963"/>
                  <a:gd name="T52" fmla="*/ 437 w 449"/>
                  <a:gd name="T53" fmla="*/ 962 h 9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49" h="963">
                    <a:moveTo>
                      <a:pt x="437" y="962"/>
                    </a:moveTo>
                    <a:lnTo>
                      <a:pt x="10" y="962"/>
                    </a:lnTo>
                    <a:lnTo>
                      <a:pt x="10" y="962"/>
                    </a:lnTo>
                    <a:cubicBezTo>
                      <a:pt x="7" y="962"/>
                      <a:pt x="3" y="959"/>
                      <a:pt x="2" y="955"/>
                    </a:cubicBezTo>
                    <a:lnTo>
                      <a:pt x="2" y="955"/>
                    </a:lnTo>
                    <a:cubicBezTo>
                      <a:pt x="0" y="951"/>
                      <a:pt x="2" y="947"/>
                      <a:pt x="4" y="944"/>
                    </a:cubicBezTo>
                    <a:lnTo>
                      <a:pt x="206" y="787"/>
                    </a:lnTo>
                    <a:lnTo>
                      <a:pt x="206" y="10"/>
                    </a:lnTo>
                    <a:lnTo>
                      <a:pt x="206" y="10"/>
                    </a:lnTo>
                    <a:cubicBezTo>
                      <a:pt x="206" y="4"/>
                      <a:pt x="210" y="0"/>
                      <a:pt x="216" y="0"/>
                    </a:cubicBezTo>
                    <a:lnTo>
                      <a:pt x="216" y="0"/>
                    </a:lnTo>
                    <a:cubicBezTo>
                      <a:pt x="221" y="0"/>
                      <a:pt x="225" y="4"/>
                      <a:pt x="225" y="10"/>
                    </a:cubicBezTo>
                    <a:lnTo>
                      <a:pt x="225" y="791"/>
                    </a:lnTo>
                    <a:lnTo>
                      <a:pt x="225" y="791"/>
                    </a:lnTo>
                    <a:cubicBezTo>
                      <a:pt x="225" y="794"/>
                      <a:pt x="224" y="797"/>
                      <a:pt x="222" y="799"/>
                    </a:cubicBezTo>
                    <a:lnTo>
                      <a:pt x="39" y="942"/>
                    </a:lnTo>
                    <a:lnTo>
                      <a:pt x="409" y="942"/>
                    </a:lnTo>
                    <a:lnTo>
                      <a:pt x="270" y="834"/>
                    </a:lnTo>
                    <a:lnTo>
                      <a:pt x="270" y="834"/>
                    </a:lnTo>
                    <a:cubicBezTo>
                      <a:pt x="266" y="830"/>
                      <a:pt x="265" y="824"/>
                      <a:pt x="268" y="820"/>
                    </a:cubicBezTo>
                    <a:lnTo>
                      <a:pt x="268" y="820"/>
                    </a:lnTo>
                    <a:cubicBezTo>
                      <a:pt x="272" y="816"/>
                      <a:pt x="278" y="815"/>
                      <a:pt x="282" y="818"/>
                    </a:cubicBezTo>
                    <a:lnTo>
                      <a:pt x="443" y="944"/>
                    </a:lnTo>
                    <a:lnTo>
                      <a:pt x="443" y="944"/>
                    </a:lnTo>
                    <a:cubicBezTo>
                      <a:pt x="447" y="947"/>
                      <a:pt x="448" y="951"/>
                      <a:pt x="447" y="955"/>
                    </a:cubicBezTo>
                    <a:lnTo>
                      <a:pt x="447" y="955"/>
                    </a:lnTo>
                    <a:cubicBezTo>
                      <a:pt x="445" y="959"/>
                      <a:pt x="442" y="962"/>
                      <a:pt x="437" y="9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68">
                <a:extLst>
                  <a:ext uri="{FF2B5EF4-FFF2-40B4-BE49-F238E27FC236}">
                    <a16:creationId xmlns:a16="http://schemas.microsoft.com/office/drawing/2014/main" id="{C85F52E6-72C8-4AF5-A394-9157C4BD0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3630" y="7920012"/>
                <a:ext cx="646610" cy="956201"/>
              </a:xfrm>
              <a:custGeom>
                <a:avLst/>
                <a:gdLst>
                  <a:gd name="T0" fmla="*/ 714 w 727"/>
                  <a:gd name="T1" fmla="*/ 309 h 1078"/>
                  <a:gd name="T2" fmla="*/ 714 w 727"/>
                  <a:gd name="T3" fmla="*/ 309 h 1078"/>
                  <a:gd name="T4" fmla="*/ 363 w 727"/>
                  <a:gd name="T5" fmla="*/ 9 h 1078"/>
                  <a:gd name="T6" fmla="*/ 363 w 727"/>
                  <a:gd name="T7" fmla="*/ 9 h 1078"/>
                  <a:gd name="T8" fmla="*/ 48 w 727"/>
                  <a:gd name="T9" fmla="*/ 480 h 1078"/>
                  <a:gd name="T10" fmla="*/ 48 w 727"/>
                  <a:gd name="T11" fmla="*/ 480 h 1078"/>
                  <a:gd name="T12" fmla="*/ 168 w 727"/>
                  <a:gd name="T13" fmla="*/ 706 h 1078"/>
                  <a:gd name="T14" fmla="*/ 79 w 727"/>
                  <a:gd name="T15" fmla="*/ 990 h 1078"/>
                  <a:gd name="T16" fmla="*/ 358 w 727"/>
                  <a:gd name="T17" fmla="*/ 1077 h 1078"/>
                  <a:gd name="T18" fmla="*/ 434 w 727"/>
                  <a:gd name="T19" fmla="*/ 833 h 1078"/>
                  <a:gd name="T20" fmla="*/ 434 w 727"/>
                  <a:gd name="T21" fmla="*/ 833 h 1078"/>
                  <a:gd name="T22" fmla="*/ 572 w 727"/>
                  <a:gd name="T23" fmla="*/ 843 h 1078"/>
                  <a:gd name="T24" fmla="*/ 572 w 727"/>
                  <a:gd name="T25" fmla="*/ 843 h 1078"/>
                  <a:gd name="T26" fmla="*/ 714 w 727"/>
                  <a:gd name="T27" fmla="*/ 309 h 10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7" h="1078">
                    <a:moveTo>
                      <a:pt x="714" y="309"/>
                    </a:moveTo>
                    <a:lnTo>
                      <a:pt x="714" y="309"/>
                    </a:lnTo>
                    <a:cubicBezTo>
                      <a:pt x="701" y="104"/>
                      <a:pt x="510" y="0"/>
                      <a:pt x="363" y="9"/>
                    </a:cubicBezTo>
                    <a:lnTo>
                      <a:pt x="363" y="9"/>
                    </a:lnTo>
                    <a:cubicBezTo>
                      <a:pt x="215" y="17"/>
                      <a:pt x="0" y="178"/>
                      <a:pt x="48" y="480"/>
                    </a:cubicBezTo>
                    <a:lnTo>
                      <a:pt x="48" y="480"/>
                    </a:lnTo>
                    <a:cubicBezTo>
                      <a:pt x="64" y="579"/>
                      <a:pt x="109" y="652"/>
                      <a:pt x="168" y="706"/>
                    </a:cubicBezTo>
                    <a:lnTo>
                      <a:pt x="79" y="990"/>
                    </a:lnTo>
                    <a:lnTo>
                      <a:pt x="358" y="1077"/>
                    </a:lnTo>
                    <a:lnTo>
                      <a:pt x="434" y="833"/>
                    </a:lnTo>
                    <a:lnTo>
                      <a:pt x="434" y="833"/>
                    </a:lnTo>
                    <a:cubicBezTo>
                      <a:pt x="486" y="843"/>
                      <a:pt x="535" y="846"/>
                      <a:pt x="572" y="843"/>
                    </a:cubicBezTo>
                    <a:lnTo>
                      <a:pt x="572" y="843"/>
                    </a:lnTo>
                    <a:cubicBezTo>
                      <a:pt x="719" y="834"/>
                      <a:pt x="726" y="515"/>
                      <a:pt x="714" y="3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69">
                <a:extLst>
                  <a:ext uri="{FF2B5EF4-FFF2-40B4-BE49-F238E27FC236}">
                    <a16:creationId xmlns:a16="http://schemas.microsoft.com/office/drawing/2014/main" id="{004C3BDC-894B-4942-B3FF-CDE4B19FB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1467" y="7916091"/>
                <a:ext cx="642693" cy="971877"/>
              </a:xfrm>
              <a:custGeom>
                <a:avLst/>
                <a:gdLst>
                  <a:gd name="T0" fmla="*/ 80 w 722"/>
                  <a:gd name="T1" fmla="*/ 990 h 1094"/>
                  <a:gd name="T2" fmla="*/ 341 w 722"/>
                  <a:gd name="T3" fmla="*/ 1071 h 1094"/>
                  <a:gd name="T4" fmla="*/ 413 w 722"/>
                  <a:gd name="T5" fmla="*/ 836 h 1094"/>
                  <a:gd name="T6" fmla="*/ 413 w 722"/>
                  <a:gd name="T7" fmla="*/ 836 h 1094"/>
                  <a:gd name="T8" fmla="*/ 425 w 722"/>
                  <a:gd name="T9" fmla="*/ 830 h 1094"/>
                  <a:gd name="T10" fmla="*/ 425 w 722"/>
                  <a:gd name="T11" fmla="*/ 830 h 1094"/>
                  <a:gd name="T12" fmla="*/ 560 w 722"/>
                  <a:gd name="T13" fmla="*/ 840 h 1094"/>
                  <a:gd name="T14" fmla="*/ 560 w 722"/>
                  <a:gd name="T15" fmla="*/ 840 h 1094"/>
                  <a:gd name="T16" fmla="*/ 682 w 722"/>
                  <a:gd name="T17" fmla="*/ 655 h 1094"/>
                  <a:gd name="T18" fmla="*/ 682 w 722"/>
                  <a:gd name="T19" fmla="*/ 655 h 1094"/>
                  <a:gd name="T20" fmla="*/ 693 w 722"/>
                  <a:gd name="T21" fmla="*/ 316 h 1094"/>
                  <a:gd name="T22" fmla="*/ 693 w 722"/>
                  <a:gd name="T23" fmla="*/ 316 h 1094"/>
                  <a:gd name="T24" fmla="*/ 571 w 722"/>
                  <a:gd name="T25" fmla="*/ 92 h 1094"/>
                  <a:gd name="T26" fmla="*/ 571 w 722"/>
                  <a:gd name="T27" fmla="*/ 92 h 1094"/>
                  <a:gd name="T28" fmla="*/ 352 w 722"/>
                  <a:gd name="T29" fmla="*/ 24 h 1094"/>
                  <a:gd name="T30" fmla="*/ 352 w 722"/>
                  <a:gd name="T31" fmla="*/ 24 h 1094"/>
                  <a:gd name="T32" fmla="*/ 124 w 722"/>
                  <a:gd name="T33" fmla="*/ 153 h 1094"/>
                  <a:gd name="T34" fmla="*/ 124 w 722"/>
                  <a:gd name="T35" fmla="*/ 153 h 1094"/>
                  <a:gd name="T36" fmla="*/ 47 w 722"/>
                  <a:gd name="T37" fmla="*/ 486 h 1094"/>
                  <a:gd name="T38" fmla="*/ 47 w 722"/>
                  <a:gd name="T39" fmla="*/ 486 h 1094"/>
                  <a:gd name="T40" fmla="*/ 163 w 722"/>
                  <a:gd name="T41" fmla="*/ 705 h 1094"/>
                  <a:gd name="T42" fmla="*/ 163 w 722"/>
                  <a:gd name="T43" fmla="*/ 705 h 1094"/>
                  <a:gd name="T44" fmla="*/ 166 w 722"/>
                  <a:gd name="T45" fmla="*/ 715 h 1094"/>
                  <a:gd name="T46" fmla="*/ 80 w 722"/>
                  <a:gd name="T47" fmla="*/ 990 h 1094"/>
                  <a:gd name="T48" fmla="*/ 347 w 722"/>
                  <a:gd name="T49" fmla="*/ 1093 h 1094"/>
                  <a:gd name="T50" fmla="*/ 347 w 722"/>
                  <a:gd name="T51" fmla="*/ 1093 h 1094"/>
                  <a:gd name="T52" fmla="*/ 344 w 722"/>
                  <a:gd name="T53" fmla="*/ 1093 h 1094"/>
                  <a:gd name="T54" fmla="*/ 65 w 722"/>
                  <a:gd name="T55" fmla="*/ 1005 h 1094"/>
                  <a:gd name="T56" fmla="*/ 65 w 722"/>
                  <a:gd name="T57" fmla="*/ 1005 h 1094"/>
                  <a:gd name="T58" fmla="*/ 59 w 722"/>
                  <a:gd name="T59" fmla="*/ 993 h 1094"/>
                  <a:gd name="T60" fmla="*/ 146 w 722"/>
                  <a:gd name="T61" fmla="*/ 715 h 1094"/>
                  <a:gd name="T62" fmla="*/ 146 w 722"/>
                  <a:gd name="T63" fmla="*/ 715 h 1094"/>
                  <a:gd name="T64" fmla="*/ 28 w 722"/>
                  <a:gd name="T65" fmla="*/ 488 h 1094"/>
                  <a:gd name="T66" fmla="*/ 28 w 722"/>
                  <a:gd name="T67" fmla="*/ 488 h 1094"/>
                  <a:gd name="T68" fmla="*/ 108 w 722"/>
                  <a:gd name="T69" fmla="*/ 141 h 1094"/>
                  <a:gd name="T70" fmla="*/ 108 w 722"/>
                  <a:gd name="T71" fmla="*/ 141 h 1094"/>
                  <a:gd name="T72" fmla="*/ 351 w 722"/>
                  <a:gd name="T73" fmla="*/ 5 h 1094"/>
                  <a:gd name="T74" fmla="*/ 351 w 722"/>
                  <a:gd name="T75" fmla="*/ 5 h 1094"/>
                  <a:gd name="T76" fmla="*/ 583 w 722"/>
                  <a:gd name="T77" fmla="*/ 77 h 1094"/>
                  <a:gd name="T78" fmla="*/ 583 w 722"/>
                  <a:gd name="T79" fmla="*/ 77 h 1094"/>
                  <a:gd name="T80" fmla="*/ 712 w 722"/>
                  <a:gd name="T81" fmla="*/ 315 h 1094"/>
                  <a:gd name="T82" fmla="*/ 712 w 722"/>
                  <a:gd name="T83" fmla="*/ 315 h 1094"/>
                  <a:gd name="T84" fmla="*/ 701 w 722"/>
                  <a:gd name="T85" fmla="*/ 657 h 1094"/>
                  <a:gd name="T86" fmla="*/ 701 w 722"/>
                  <a:gd name="T87" fmla="*/ 657 h 1094"/>
                  <a:gd name="T88" fmla="*/ 561 w 722"/>
                  <a:gd name="T89" fmla="*/ 859 h 1094"/>
                  <a:gd name="T90" fmla="*/ 561 w 722"/>
                  <a:gd name="T91" fmla="*/ 859 h 1094"/>
                  <a:gd name="T92" fmla="*/ 430 w 722"/>
                  <a:gd name="T93" fmla="*/ 850 h 1094"/>
                  <a:gd name="T94" fmla="*/ 356 w 722"/>
                  <a:gd name="T95" fmla="*/ 1086 h 1094"/>
                  <a:gd name="T96" fmla="*/ 356 w 722"/>
                  <a:gd name="T97" fmla="*/ 1086 h 1094"/>
                  <a:gd name="T98" fmla="*/ 351 w 722"/>
                  <a:gd name="T99" fmla="*/ 1092 h 1094"/>
                  <a:gd name="T100" fmla="*/ 351 w 722"/>
                  <a:gd name="T101" fmla="*/ 1092 h 1094"/>
                  <a:gd name="T102" fmla="*/ 347 w 722"/>
                  <a:gd name="T103" fmla="*/ 1093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22" h="1094">
                    <a:moveTo>
                      <a:pt x="80" y="990"/>
                    </a:moveTo>
                    <a:lnTo>
                      <a:pt x="341" y="1071"/>
                    </a:lnTo>
                    <a:lnTo>
                      <a:pt x="413" y="836"/>
                    </a:lnTo>
                    <a:lnTo>
                      <a:pt x="413" y="836"/>
                    </a:lnTo>
                    <a:cubicBezTo>
                      <a:pt x="415" y="831"/>
                      <a:pt x="420" y="829"/>
                      <a:pt x="425" y="830"/>
                    </a:cubicBezTo>
                    <a:lnTo>
                      <a:pt x="425" y="830"/>
                    </a:lnTo>
                    <a:cubicBezTo>
                      <a:pt x="472" y="838"/>
                      <a:pt x="521" y="843"/>
                      <a:pt x="560" y="840"/>
                    </a:cubicBezTo>
                    <a:lnTo>
                      <a:pt x="560" y="840"/>
                    </a:lnTo>
                    <a:cubicBezTo>
                      <a:pt x="620" y="836"/>
                      <a:pt x="661" y="774"/>
                      <a:pt x="682" y="655"/>
                    </a:cubicBezTo>
                    <a:lnTo>
                      <a:pt x="682" y="655"/>
                    </a:lnTo>
                    <a:cubicBezTo>
                      <a:pt x="702" y="543"/>
                      <a:pt x="698" y="409"/>
                      <a:pt x="693" y="316"/>
                    </a:cubicBezTo>
                    <a:lnTo>
                      <a:pt x="693" y="316"/>
                    </a:lnTo>
                    <a:cubicBezTo>
                      <a:pt x="685" y="200"/>
                      <a:pt x="623" y="131"/>
                      <a:pt x="571" y="92"/>
                    </a:cubicBezTo>
                    <a:lnTo>
                      <a:pt x="571" y="92"/>
                    </a:lnTo>
                    <a:cubicBezTo>
                      <a:pt x="509" y="45"/>
                      <a:pt x="426" y="19"/>
                      <a:pt x="352" y="24"/>
                    </a:cubicBezTo>
                    <a:lnTo>
                      <a:pt x="352" y="24"/>
                    </a:lnTo>
                    <a:cubicBezTo>
                      <a:pt x="288" y="28"/>
                      <a:pt x="195" y="64"/>
                      <a:pt x="124" y="153"/>
                    </a:cubicBezTo>
                    <a:lnTo>
                      <a:pt x="124" y="153"/>
                    </a:lnTo>
                    <a:cubicBezTo>
                      <a:pt x="74" y="215"/>
                      <a:pt x="21" y="322"/>
                      <a:pt x="47" y="486"/>
                    </a:cubicBezTo>
                    <a:lnTo>
                      <a:pt x="47" y="486"/>
                    </a:lnTo>
                    <a:cubicBezTo>
                      <a:pt x="61" y="573"/>
                      <a:pt x="101" y="647"/>
                      <a:pt x="163" y="705"/>
                    </a:cubicBezTo>
                    <a:lnTo>
                      <a:pt x="163" y="705"/>
                    </a:lnTo>
                    <a:cubicBezTo>
                      <a:pt x="166" y="708"/>
                      <a:pt x="168" y="712"/>
                      <a:pt x="166" y="715"/>
                    </a:cubicBezTo>
                    <a:lnTo>
                      <a:pt x="80" y="990"/>
                    </a:lnTo>
                    <a:close/>
                    <a:moveTo>
                      <a:pt x="347" y="1093"/>
                    </a:moveTo>
                    <a:lnTo>
                      <a:pt x="347" y="1093"/>
                    </a:lnTo>
                    <a:cubicBezTo>
                      <a:pt x="346" y="1093"/>
                      <a:pt x="345" y="1093"/>
                      <a:pt x="344" y="1093"/>
                    </a:cubicBezTo>
                    <a:lnTo>
                      <a:pt x="65" y="1005"/>
                    </a:lnTo>
                    <a:lnTo>
                      <a:pt x="65" y="1005"/>
                    </a:lnTo>
                    <a:cubicBezTo>
                      <a:pt x="60" y="1004"/>
                      <a:pt x="58" y="998"/>
                      <a:pt x="59" y="993"/>
                    </a:cubicBezTo>
                    <a:lnTo>
                      <a:pt x="146" y="715"/>
                    </a:lnTo>
                    <a:lnTo>
                      <a:pt x="146" y="715"/>
                    </a:lnTo>
                    <a:cubicBezTo>
                      <a:pt x="82" y="655"/>
                      <a:pt x="42" y="578"/>
                      <a:pt x="28" y="488"/>
                    </a:cubicBezTo>
                    <a:lnTo>
                      <a:pt x="28" y="488"/>
                    </a:lnTo>
                    <a:cubicBezTo>
                      <a:pt x="0" y="318"/>
                      <a:pt x="57" y="205"/>
                      <a:pt x="108" y="141"/>
                    </a:cubicBezTo>
                    <a:lnTo>
                      <a:pt x="108" y="141"/>
                    </a:lnTo>
                    <a:cubicBezTo>
                      <a:pt x="171" y="62"/>
                      <a:pt x="264" y="10"/>
                      <a:pt x="351" y="5"/>
                    </a:cubicBezTo>
                    <a:lnTo>
                      <a:pt x="351" y="5"/>
                    </a:lnTo>
                    <a:cubicBezTo>
                      <a:pt x="430" y="0"/>
                      <a:pt x="516" y="27"/>
                      <a:pt x="583" y="77"/>
                    </a:cubicBezTo>
                    <a:lnTo>
                      <a:pt x="583" y="77"/>
                    </a:lnTo>
                    <a:cubicBezTo>
                      <a:pt x="661" y="134"/>
                      <a:pt x="706" y="219"/>
                      <a:pt x="712" y="315"/>
                    </a:cubicBezTo>
                    <a:lnTo>
                      <a:pt x="712" y="315"/>
                    </a:lnTo>
                    <a:cubicBezTo>
                      <a:pt x="718" y="409"/>
                      <a:pt x="721" y="545"/>
                      <a:pt x="701" y="657"/>
                    </a:cubicBezTo>
                    <a:lnTo>
                      <a:pt x="701" y="657"/>
                    </a:lnTo>
                    <a:cubicBezTo>
                      <a:pt x="678" y="787"/>
                      <a:pt x="631" y="854"/>
                      <a:pt x="561" y="859"/>
                    </a:cubicBezTo>
                    <a:lnTo>
                      <a:pt x="561" y="859"/>
                    </a:lnTo>
                    <a:cubicBezTo>
                      <a:pt x="522" y="861"/>
                      <a:pt x="476" y="858"/>
                      <a:pt x="430" y="850"/>
                    </a:cubicBezTo>
                    <a:lnTo>
                      <a:pt x="356" y="1086"/>
                    </a:lnTo>
                    <a:lnTo>
                      <a:pt x="356" y="1086"/>
                    </a:lnTo>
                    <a:cubicBezTo>
                      <a:pt x="355" y="1088"/>
                      <a:pt x="354" y="1090"/>
                      <a:pt x="351" y="1092"/>
                    </a:cubicBezTo>
                    <a:lnTo>
                      <a:pt x="351" y="1092"/>
                    </a:lnTo>
                    <a:cubicBezTo>
                      <a:pt x="350" y="1093"/>
                      <a:pt x="348" y="1093"/>
                      <a:pt x="347" y="10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70">
                <a:extLst>
                  <a:ext uri="{FF2B5EF4-FFF2-40B4-BE49-F238E27FC236}">
                    <a16:creationId xmlns:a16="http://schemas.microsoft.com/office/drawing/2014/main" id="{60E803DB-6109-48A6-938C-7E9701E32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9301" y="8621486"/>
                <a:ext cx="90132" cy="97973"/>
              </a:xfrm>
              <a:custGeom>
                <a:avLst/>
                <a:gdLst>
                  <a:gd name="T0" fmla="*/ 101 w 103"/>
                  <a:gd name="T1" fmla="*/ 39 h 112"/>
                  <a:gd name="T2" fmla="*/ 101 w 103"/>
                  <a:gd name="T3" fmla="*/ 39 h 112"/>
                  <a:gd name="T4" fmla="*/ 94 w 103"/>
                  <a:gd name="T5" fmla="*/ 35 h 112"/>
                  <a:gd name="T6" fmla="*/ 94 w 103"/>
                  <a:gd name="T7" fmla="*/ 35 h 112"/>
                  <a:gd name="T8" fmla="*/ 42 w 103"/>
                  <a:gd name="T9" fmla="*/ 4 h 112"/>
                  <a:gd name="T10" fmla="*/ 42 w 103"/>
                  <a:gd name="T11" fmla="*/ 4 h 112"/>
                  <a:gd name="T12" fmla="*/ 33 w 103"/>
                  <a:gd name="T13" fmla="*/ 0 h 112"/>
                  <a:gd name="T14" fmla="*/ 33 w 103"/>
                  <a:gd name="T15" fmla="*/ 0 h 112"/>
                  <a:gd name="T16" fmla="*/ 25 w 103"/>
                  <a:gd name="T17" fmla="*/ 6 h 112"/>
                  <a:gd name="T18" fmla="*/ 25 w 103"/>
                  <a:gd name="T19" fmla="*/ 6 h 112"/>
                  <a:gd name="T20" fmla="*/ 69 w 103"/>
                  <a:gd name="T21" fmla="*/ 109 h 112"/>
                  <a:gd name="T22" fmla="*/ 69 w 103"/>
                  <a:gd name="T23" fmla="*/ 109 h 112"/>
                  <a:gd name="T24" fmla="*/ 74 w 103"/>
                  <a:gd name="T25" fmla="*/ 111 h 112"/>
                  <a:gd name="T26" fmla="*/ 74 w 103"/>
                  <a:gd name="T27" fmla="*/ 111 h 112"/>
                  <a:gd name="T28" fmla="*/ 78 w 103"/>
                  <a:gd name="T29" fmla="*/ 110 h 112"/>
                  <a:gd name="T30" fmla="*/ 78 w 103"/>
                  <a:gd name="T31" fmla="*/ 110 h 112"/>
                  <a:gd name="T32" fmla="*/ 83 w 103"/>
                  <a:gd name="T33" fmla="*/ 104 h 112"/>
                  <a:gd name="T34" fmla="*/ 102 w 103"/>
                  <a:gd name="T35" fmla="*/ 46 h 112"/>
                  <a:gd name="T36" fmla="*/ 102 w 103"/>
                  <a:gd name="T37" fmla="*/ 46 h 112"/>
                  <a:gd name="T38" fmla="*/ 101 w 103"/>
                  <a:gd name="T39" fmla="*/ 39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3" h="112">
                    <a:moveTo>
                      <a:pt x="101" y="39"/>
                    </a:moveTo>
                    <a:lnTo>
                      <a:pt x="101" y="39"/>
                    </a:lnTo>
                    <a:cubicBezTo>
                      <a:pt x="99" y="36"/>
                      <a:pt x="96" y="35"/>
                      <a:pt x="94" y="35"/>
                    </a:cubicBezTo>
                    <a:lnTo>
                      <a:pt x="94" y="35"/>
                    </a:lnTo>
                    <a:cubicBezTo>
                      <a:pt x="94" y="35"/>
                      <a:pt x="64" y="28"/>
                      <a:pt x="42" y="4"/>
                    </a:cubicBezTo>
                    <a:lnTo>
                      <a:pt x="42" y="4"/>
                    </a:lnTo>
                    <a:cubicBezTo>
                      <a:pt x="40" y="1"/>
                      <a:pt x="36" y="0"/>
                      <a:pt x="33" y="0"/>
                    </a:cubicBezTo>
                    <a:lnTo>
                      <a:pt x="33" y="0"/>
                    </a:lnTo>
                    <a:cubicBezTo>
                      <a:pt x="29" y="1"/>
                      <a:pt x="27" y="4"/>
                      <a:pt x="25" y="6"/>
                    </a:cubicBezTo>
                    <a:lnTo>
                      <a:pt x="25" y="6"/>
                    </a:lnTo>
                    <a:cubicBezTo>
                      <a:pt x="25" y="7"/>
                      <a:pt x="0" y="66"/>
                      <a:pt x="69" y="109"/>
                    </a:cubicBezTo>
                    <a:lnTo>
                      <a:pt x="69" y="109"/>
                    </a:lnTo>
                    <a:cubicBezTo>
                      <a:pt x="71" y="110"/>
                      <a:pt x="72" y="111"/>
                      <a:pt x="74" y="111"/>
                    </a:cubicBezTo>
                    <a:lnTo>
                      <a:pt x="74" y="111"/>
                    </a:lnTo>
                    <a:cubicBezTo>
                      <a:pt x="75" y="111"/>
                      <a:pt x="76" y="111"/>
                      <a:pt x="78" y="110"/>
                    </a:cubicBezTo>
                    <a:lnTo>
                      <a:pt x="78" y="110"/>
                    </a:lnTo>
                    <a:cubicBezTo>
                      <a:pt x="80" y="109"/>
                      <a:pt x="82" y="107"/>
                      <a:pt x="83" y="104"/>
                    </a:cubicBezTo>
                    <a:lnTo>
                      <a:pt x="102" y="46"/>
                    </a:lnTo>
                    <a:lnTo>
                      <a:pt x="102" y="46"/>
                    </a:lnTo>
                    <a:cubicBezTo>
                      <a:pt x="102" y="44"/>
                      <a:pt x="102" y="41"/>
                      <a:pt x="101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71">
                <a:extLst>
                  <a:ext uri="{FF2B5EF4-FFF2-40B4-BE49-F238E27FC236}">
                    <a16:creationId xmlns:a16="http://schemas.microsoft.com/office/drawing/2014/main" id="{95BE0E9F-683C-4A44-AE6B-DBA909D5B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8231" y="7563394"/>
                <a:ext cx="1089442" cy="1011065"/>
              </a:xfrm>
              <a:custGeom>
                <a:avLst/>
                <a:gdLst>
                  <a:gd name="T0" fmla="*/ 857 w 1225"/>
                  <a:gd name="T1" fmla="*/ 361 h 1138"/>
                  <a:gd name="T2" fmla="*/ 857 w 1225"/>
                  <a:gd name="T3" fmla="*/ 361 h 1138"/>
                  <a:gd name="T4" fmla="*/ 645 w 1225"/>
                  <a:gd name="T5" fmla="*/ 409 h 1138"/>
                  <a:gd name="T6" fmla="*/ 645 w 1225"/>
                  <a:gd name="T7" fmla="*/ 409 h 1138"/>
                  <a:gd name="T8" fmla="*/ 652 w 1225"/>
                  <a:gd name="T9" fmla="*/ 208 h 1138"/>
                  <a:gd name="T10" fmla="*/ 652 w 1225"/>
                  <a:gd name="T11" fmla="*/ 208 h 1138"/>
                  <a:gd name="T12" fmla="*/ 543 w 1225"/>
                  <a:gd name="T13" fmla="*/ 181 h 1138"/>
                  <a:gd name="T14" fmla="*/ 543 w 1225"/>
                  <a:gd name="T15" fmla="*/ 181 h 1138"/>
                  <a:gd name="T16" fmla="*/ 423 w 1225"/>
                  <a:gd name="T17" fmla="*/ 118 h 1138"/>
                  <a:gd name="T18" fmla="*/ 423 w 1225"/>
                  <a:gd name="T19" fmla="*/ 118 h 1138"/>
                  <a:gd name="T20" fmla="*/ 272 w 1225"/>
                  <a:gd name="T21" fmla="*/ 89 h 1138"/>
                  <a:gd name="T22" fmla="*/ 272 w 1225"/>
                  <a:gd name="T23" fmla="*/ 89 h 1138"/>
                  <a:gd name="T24" fmla="*/ 136 w 1225"/>
                  <a:gd name="T25" fmla="*/ 138 h 1138"/>
                  <a:gd name="T26" fmla="*/ 136 w 1225"/>
                  <a:gd name="T27" fmla="*/ 138 h 1138"/>
                  <a:gd name="T28" fmla="*/ 95 w 1225"/>
                  <a:gd name="T29" fmla="*/ 292 h 1138"/>
                  <a:gd name="T30" fmla="*/ 95 w 1225"/>
                  <a:gd name="T31" fmla="*/ 292 h 1138"/>
                  <a:gd name="T32" fmla="*/ 133 w 1225"/>
                  <a:gd name="T33" fmla="*/ 428 h 1138"/>
                  <a:gd name="T34" fmla="*/ 133 w 1225"/>
                  <a:gd name="T35" fmla="*/ 428 h 1138"/>
                  <a:gd name="T36" fmla="*/ 191 w 1225"/>
                  <a:gd name="T37" fmla="*/ 545 h 1138"/>
                  <a:gd name="T38" fmla="*/ 191 w 1225"/>
                  <a:gd name="T39" fmla="*/ 545 h 1138"/>
                  <a:gd name="T40" fmla="*/ 238 w 1225"/>
                  <a:gd name="T41" fmla="*/ 661 h 1138"/>
                  <a:gd name="T42" fmla="*/ 238 w 1225"/>
                  <a:gd name="T43" fmla="*/ 661 h 1138"/>
                  <a:gd name="T44" fmla="*/ 455 w 1225"/>
                  <a:gd name="T45" fmla="*/ 631 h 1138"/>
                  <a:gd name="T46" fmla="*/ 455 w 1225"/>
                  <a:gd name="T47" fmla="*/ 631 h 1138"/>
                  <a:gd name="T48" fmla="*/ 624 w 1225"/>
                  <a:gd name="T49" fmla="*/ 1137 h 1138"/>
                  <a:gd name="T50" fmla="*/ 624 w 1225"/>
                  <a:gd name="T51" fmla="*/ 1137 h 1138"/>
                  <a:gd name="T52" fmla="*/ 739 w 1225"/>
                  <a:gd name="T53" fmla="*/ 1000 h 1138"/>
                  <a:gd name="T54" fmla="*/ 739 w 1225"/>
                  <a:gd name="T55" fmla="*/ 1000 h 1138"/>
                  <a:gd name="T56" fmla="*/ 677 w 1225"/>
                  <a:gd name="T57" fmla="*/ 956 h 1138"/>
                  <a:gd name="T58" fmla="*/ 677 w 1225"/>
                  <a:gd name="T59" fmla="*/ 956 h 1138"/>
                  <a:gd name="T60" fmla="*/ 684 w 1225"/>
                  <a:gd name="T61" fmla="*/ 788 h 1138"/>
                  <a:gd name="T62" fmla="*/ 684 w 1225"/>
                  <a:gd name="T63" fmla="*/ 788 h 1138"/>
                  <a:gd name="T64" fmla="*/ 789 w 1225"/>
                  <a:gd name="T65" fmla="*/ 882 h 1138"/>
                  <a:gd name="T66" fmla="*/ 789 w 1225"/>
                  <a:gd name="T67" fmla="*/ 882 h 1138"/>
                  <a:gd name="T68" fmla="*/ 1003 w 1225"/>
                  <a:gd name="T69" fmla="*/ 753 h 1138"/>
                  <a:gd name="T70" fmla="*/ 1003 w 1225"/>
                  <a:gd name="T71" fmla="*/ 753 h 1138"/>
                  <a:gd name="T72" fmla="*/ 1192 w 1225"/>
                  <a:gd name="T73" fmla="*/ 591 h 1138"/>
                  <a:gd name="T74" fmla="*/ 1192 w 1225"/>
                  <a:gd name="T75" fmla="*/ 591 h 1138"/>
                  <a:gd name="T76" fmla="*/ 857 w 1225"/>
                  <a:gd name="T77" fmla="*/ 361 h 1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225" h="1138">
                    <a:moveTo>
                      <a:pt x="857" y="361"/>
                    </a:moveTo>
                    <a:lnTo>
                      <a:pt x="857" y="361"/>
                    </a:lnTo>
                    <a:cubicBezTo>
                      <a:pt x="770" y="359"/>
                      <a:pt x="701" y="379"/>
                      <a:pt x="645" y="409"/>
                    </a:cubicBezTo>
                    <a:lnTo>
                      <a:pt x="645" y="409"/>
                    </a:lnTo>
                    <a:cubicBezTo>
                      <a:pt x="666" y="338"/>
                      <a:pt x="682" y="256"/>
                      <a:pt x="652" y="208"/>
                    </a:cubicBezTo>
                    <a:lnTo>
                      <a:pt x="652" y="208"/>
                    </a:lnTo>
                    <a:cubicBezTo>
                      <a:pt x="622" y="156"/>
                      <a:pt x="543" y="181"/>
                      <a:pt x="543" y="181"/>
                    </a:cubicBezTo>
                    <a:lnTo>
                      <a:pt x="543" y="181"/>
                    </a:lnTo>
                    <a:cubicBezTo>
                      <a:pt x="531" y="55"/>
                      <a:pt x="423" y="118"/>
                      <a:pt x="423" y="118"/>
                    </a:cubicBezTo>
                    <a:lnTo>
                      <a:pt x="423" y="118"/>
                    </a:lnTo>
                    <a:cubicBezTo>
                      <a:pt x="367" y="0"/>
                      <a:pt x="272" y="89"/>
                      <a:pt x="272" y="89"/>
                    </a:cubicBezTo>
                    <a:lnTo>
                      <a:pt x="272" y="89"/>
                    </a:lnTo>
                    <a:cubicBezTo>
                      <a:pt x="180" y="7"/>
                      <a:pt x="136" y="138"/>
                      <a:pt x="136" y="138"/>
                    </a:cubicBezTo>
                    <a:lnTo>
                      <a:pt x="136" y="138"/>
                    </a:lnTo>
                    <a:cubicBezTo>
                      <a:pt x="0" y="181"/>
                      <a:pt x="95" y="292"/>
                      <a:pt x="95" y="292"/>
                    </a:cubicBezTo>
                    <a:lnTo>
                      <a:pt x="95" y="292"/>
                    </a:lnTo>
                    <a:cubicBezTo>
                      <a:pt x="3" y="384"/>
                      <a:pt x="133" y="428"/>
                      <a:pt x="133" y="428"/>
                    </a:cubicBezTo>
                    <a:lnTo>
                      <a:pt x="133" y="428"/>
                    </a:lnTo>
                    <a:cubicBezTo>
                      <a:pt x="71" y="524"/>
                      <a:pt x="191" y="545"/>
                      <a:pt x="191" y="545"/>
                    </a:cubicBezTo>
                    <a:lnTo>
                      <a:pt x="191" y="545"/>
                    </a:lnTo>
                    <a:cubicBezTo>
                      <a:pt x="191" y="545"/>
                      <a:pt x="122" y="646"/>
                      <a:pt x="238" y="661"/>
                    </a:cubicBezTo>
                    <a:lnTo>
                      <a:pt x="238" y="661"/>
                    </a:lnTo>
                    <a:cubicBezTo>
                      <a:pt x="323" y="673"/>
                      <a:pt x="397" y="656"/>
                      <a:pt x="455" y="631"/>
                    </a:cubicBezTo>
                    <a:lnTo>
                      <a:pt x="455" y="631"/>
                    </a:lnTo>
                    <a:cubicBezTo>
                      <a:pt x="435" y="698"/>
                      <a:pt x="394" y="929"/>
                      <a:pt x="624" y="1137"/>
                    </a:cubicBezTo>
                    <a:lnTo>
                      <a:pt x="624" y="1137"/>
                    </a:lnTo>
                    <a:cubicBezTo>
                      <a:pt x="624" y="1137"/>
                      <a:pt x="703" y="1101"/>
                      <a:pt x="739" y="1000"/>
                    </a:cubicBezTo>
                    <a:lnTo>
                      <a:pt x="739" y="1000"/>
                    </a:lnTo>
                    <a:cubicBezTo>
                      <a:pt x="753" y="962"/>
                      <a:pt x="718" y="990"/>
                      <a:pt x="677" y="956"/>
                    </a:cubicBezTo>
                    <a:lnTo>
                      <a:pt x="677" y="956"/>
                    </a:lnTo>
                    <a:cubicBezTo>
                      <a:pt x="632" y="919"/>
                      <a:pt x="638" y="816"/>
                      <a:pt x="684" y="788"/>
                    </a:cubicBezTo>
                    <a:lnTo>
                      <a:pt x="684" y="788"/>
                    </a:lnTo>
                    <a:cubicBezTo>
                      <a:pt x="739" y="755"/>
                      <a:pt x="804" y="807"/>
                      <a:pt x="789" y="882"/>
                    </a:cubicBezTo>
                    <a:lnTo>
                      <a:pt x="789" y="882"/>
                    </a:lnTo>
                    <a:cubicBezTo>
                      <a:pt x="789" y="882"/>
                      <a:pt x="960" y="921"/>
                      <a:pt x="1003" y="753"/>
                    </a:cubicBezTo>
                    <a:lnTo>
                      <a:pt x="1003" y="753"/>
                    </a:lnTo>
                    <a:cubicBezTo>
                      <a:pt x="1046" y="586"/>
                      <a:pt x="1160" y="631"/>
                      <a:pt x="1192" y="591"/>
                    </a:cubicBezTo>
                    <a:lnTo>
                      <a:pt x="1192" y="591"/>
                    </a:lnTo>
                    <a:cubicBezTo>
                      <a:pt x="1224" y="550"/>
                      <a:pt x="1110" y="367"/>
                      <a:pt x="857" y="3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72">
                <a:extLst>
                  <a:ext uri="{FF2B5EF4-FFF2-40B4-BE49-F238E27FC236}">
                    <a16:creationId xmlns:a16="http://schemas.microsoft.com/office/drawing/2014/main" id="{90BCF02A-E98D-4461-BD11-A5DBD7A1D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1744" y="9953897"/>
                <a:ext cx="834715" cy="344859"/>
              </a:xfrm>
              <a:custGeom>
                <a:avLst/>
                <a:gdLst>
                  <a:gd name="T0" fmla="*/ 161 w 938"/>
                  <a:gd name="T1" fmla="*/ 0 h 387"/>
                  <a:gd name="T2" fmla="*/ 161 w 938"/>
                  <a:gd name="T3" fmla="*/ 0 h 387"/>
                  <a:gd name="T4" fmla="*/ 11 w 938"/>
                  <a:gd name="T5" fmla="*/ 386 h 387"/>
                  <a:gd name="T6" fmla="*/ 937 w 938"/>
                  <a:gd name="T7" fmla="*/ 386 h 387"/>
                  <a:gd name="T8" fmla="*/ 887 w 938"/>
                  <a:gd name="T9" fmla="*/ 165 h 387"/>
                  <a:gd name="T10" fmla="*/ 887 w 938"/>
                  <a:gd name="T11" fmla="*/ 165 h 387"/>
                  <a:gd name="T12" fmla="*/ 161 w 938"/>
                  <a:gd name="T13" fmla="*/ 0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8" h="387">
                    <a:moveTo>
                      <a:pt x="161" y="0"/>
                    </a:moveTo>
                    <a:lnTo>
                      <a:pt x="161" y="0"/>
                    </a:lnTo>
                    <a:cubicBezTo>
                      <a:pt x="161" y="0"/>
                      <a:pt x="0" y="118"/>
                      <a:pt x="11" y="386"/>
                    </a:cubicBezTo>
                    <a:lnTo>
                      <a:pt x="937" y="386"/>
                    </a:lnTo>
                    <a:lnTo>
                      <a:pt x="887" y="165"/>
                    </a:lnTo>
                    <a:lnTo>
                      <a:pt x="887" y="165"/>
                    </a:lnTo>
                    <a:cubicBezTo>
                      <a:pt x="401" y="199"/>
                      <a:pt x="161" y="0"/>
                      <a:pt x="16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73">
                <a:extLst>
                  <a:ext uri="{FF2B5EF4-FFF2-40B4-BE49-F238E27FC236}">
                    <a16:creationId xmlns:a16="http://schemas.microsoft.com/office/drawing/2014/main" id="{510435A3-281F-4052-A887-09412F3FD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3906" y="9942142"/>
                <a:ext cx="850391" cy="364452"/>
              </a:xfrm>
              <a:custGeom>
                <a:avLst/>
                <a:gdLst>
                  <a:gd name="T0" fmla="*/ 31 w 959"/>
                  <a:gd name="T1" fmla="*/ 387 h 408"/>
                  <a:gd name="T2" fmla="*/ 936 w 959"/>
                  <a:gd name="T3" fmla="*/ 387 h 408"/>
                  <a:gd name="T4" fmla="*/ 889 w 959"/>
                  <a:gd name="T5" fmla="*/ 186 h 408"/>
                  <a:gd name="T6" fmla="*/ 889 w 959"/>
                  <a:gd name="T7" fmla="*/ 186 h 408"/>
                  <a:gd name="T8" fmla="*/ 348 w 959"/>
                  <a:gd name="T9" fmla="*/ 115 h 408"/>
                  <a:gd name="T10" fmla="*/ 348 w 959"/>
                  <a:gd name="T11" fmla="*/ 115 h 408"/>
                  <a:gd name="T12" fmla="*/ 172 w 959"/>
                  <a:gd name="T13" fmla="*/ 23 h 408"/>
                  <a:gd name="T14" fmla="*/ 172 w 959"/>
                  <a:gd name="T15" fmla="*/ 23 h 408"/>
                  <a:gd name="T16" fmla="*/ 31 w 959"/>
                  <a:gd name="T17" fmla="*/ 387 h 408"/>
                  <a:gd name="T18" fmla="*/ 947 w 959"/>
                  <a:gd name="T19" fmla="*/ 407 h 408"/>
                  <a:gd name="T20" fmla="*/ 21 w 959"/>
                  <a:gd name="T21" fmla="*/ 407 h 408"/>
                  <a:gd name="T22" fmla="*/ 21 w 959"/>
                  <a:gd name="T23" fmla="*/ 407 h 408"/>
                  <a:gd name="T24" fmla="*/ 11 w 959"/>
                  <a:gd name="T25" fmla="*/ 397 h 408"/>
                  <a:gd name="T26" fmla="*/ 11 w 959"/>
                  <a:gd name="T27" fmla="*/ 397 h 408"/>
                  <a:gd name="T28" fmla="*/ 166 w 959"/>
                  <a:gd name="T29" fmla="*/ 3 h 408"/>
                  <a:gd name="T30" fmla="*/ 166 w 959"/>
                  <a:gd name="T31" fmla="*/ 3 h 408"/>
                  <a:gd name="T32" fmla="*/ 177 w 959"/>
                  <a:gd name="T33" fmla="*/ 3 h 408"/>
                  <a:gd name="T34" fmla="*/ 177 w 959"/>
                  <a:gd name="T35" fmla="*/ 3 h 408"/>
                  <a:gd name="T36" fmla="*/ 896 w 959"/>
                  <a:gd name="T37" fmla="*/ 166 h 408"/>
                  <a:gd name="T38" fmla="*/ 896 w 959"/>
                  <a:gd name="T39" fmla="*/ 166 h 408"/>
                  <a:gd name="T40" fmla="*/ 906 w 959"/>
                  <a:gd name="T41" fmla="*/ 173 h 408"/>
                  <a:gd name="T42" fmla="*/ 957 w 959"/>
                  <a:gd name="T43" fmla="*/ 394 h 408"/>
                  <a:gd name="T44" fmla="*/ 957 w 959"/>
                  <a:gd name="T45" fmla="*/ 394 h 408"/>
                  <a:gd name="T46" fmla="*/ 955 w 959"/>
                  <a:gd name="T47" fmla="*/ 403 h 408"/>
                  <a:gd name="T48" fmla="*/ 955 w 959"/>
                  <a:gd name="T49" fmla="*/ 403 h 408"/>
                  <a:gd name="T50" fmla="*/ 947 w 959"/>
                  <a:gd name="T51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59" h="408">
                    <a:moveTo>
                      <a:pt x="31" y="387"/>
                    </a:moveTo>
                    <a:lnTo>
                      <a:pt x="936" y="387"/>
                    </a:lnTo>
                    <a:lnTo>
                      <a:pt x="889" y="186"/>
                    </a:lnTo>
                    <a:lnTo>
                      <a:pt x="889" y="186"/>
                    </a:lnTo>
                    <a:cubicBezTo>
                      <a:pt x="640" y="202"/>
                      <a:pt x="458" y="157"/>
                      <a:pt x="348" y="115"/>
                    </a:cubicBezTo>
                    <a:lnTo>
                      <a:pt x="348" y="115"/>
                    </a:lnTo>
                    <a:cubicBezTo>
                      <a:pt x="248" y="77"/>
                      <a:pt x="189" y="37"/>
                      <a:pt x="172" y="23"/>
                    </a:cubicBezTo>
                    <a:lnTo>
                      <a:pt x="172" y="23"/>
                    </a:lnTo>
                    <a:cubicBezTo>
                      <a:pt x="143" y="46"/>
                      <a:pt x="24" y="162"/>
                      <a:pt x="31" y="387"/>
                    </a:cubicBezTo>
                    <a:close/>
                    <a:moveTo>
                      <a:pt x="947" y="407"/>
                    </a:moveTo>
                    <a:lnTo>
                      <a:pt x="21" y="407"/>
                    </a:lnTo>
                    <a:lnTo>
                      <a:pt x="21" y="407"/>
                    </a:lnTo>
                    <a:cubicBezTo>
                      <a:pt x="16" y="407"/>
                      <a:pt x="12" y="402"/>
                      <a:pt x="11" y="397"/>
                    </a:cubicBezTo>
                    <a:lnTo>
                      <a:pt x="11" y="397"/>
                    </a:lnTo>
                    <a:cubicBezTo>
                      <a:pt x="0" y="127"/>
                      <a:pt x="159" y="8"/>
                      <a:pt x="166" y="3"/>
                    </a:cubicBezTo>
                    <a:lnTo>
                      <a:pt x="166" y="3"/>
                    </a:lnTo>
                    <a:cubicBezTo>
                      <a:pt x="169" y="0"/>
                      <a:pt x="174" y="1"/>
                      <a:pt x="177" y="3"/>
                    </a:cubicBezTo>
                    <a:lnTo>
                      <a:pt x="177" y="3"/>
                    </a:lnTo>
                    <a:cubicBezTo>
                      <a:pt x="179" y="5"/>
                      <a:pt x="420" y="200"/>
                      <a:pt x="896" y="166"/>
                    </a:cubicBezTo>
                    <a:lnTo>
                      <a:pt x="896" y="166"/>
                    </a:lnTo>
                    <a:cubicBezTo>
                      <a:pt x="900" y="166"/>
                      <a:pt x="904" y="169"/>
                      <a:pt x="906" y="173"/>
                    </a:cubicBezTo>
                    <a:lnTo>
                      <a:pt x="957" y="394"/>
                    </a:lnTo>
                    <a:lnTo>
                      <a:pt x="957" y="394"/>
                    </a:lnTo>
                    <a:cubicBezTo>
                      <a:pt x="958" y="397"/>
                      <a:pt x="957" y="400"/>
                      <a:pt x="955" y="403"/>
                    </a:cubicBezTo>
                    <a:lnTo>
                      <a:pt x="955" y="403"/>
                    </a:lnTo>
                    <a:cubicBezTo>
                      <a:pt x="953" y="405"/>
                      <a:pt x="950" y="407"/>
                      <a:pt x="947" y="4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74">
                <a:extLst>
                  <a:ext uri="{FF2B5EF4-FFF2-40B4-BE49-F238E27FC236}">
                    <a16:creationId xmlns:a16="http://schemas.microsoft.com/office/drawing/2014/main" id="{B9D64DCB-795B-4FC5-903D-3D6EED333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1472" y="8660674"/>
                <a:ext cx="999307" cy="1469573"/>
              </a:xfrm>
              <a:custGeom>
                <a:avLst/>
                <a:gdLst>
                  <a:gd name="T0" fmla="*/ 814 w 1126"/>
                  <a:gd name="T1" fmla="*/ 1593 h 1653"/>
                  <a:gd name="T2" fmla="*/ 814 w 1126"/>
                  <a:gd name="T3" fmla="*/ 1593 h 1653"/>
                  <a:gd name="T4" fmla="*/ 829 w 1126"/>
                  <a:gd name="T5" fmla="*/ 1554 h 1653"/>
                  <a:gd name="T6" fmla="*/ 829 w 1126"/>
                  <a:gd name="T7" fmla="*/ 1554 h 1653"/>
                  <a:gd name="T8" fmla="*/ 851 w 1126"/>
                  <a:gd name="T9" fmla="*/ 1307 h 1653"/>
                  <a:gd name="T10" fmla="*/ 851 w 1126"/>
                  <a:gd name="T11" fmla="*/ 1307 h 1653"/>
                  <a:gd name="T12" fmla="*/ 907 w 1126"/>
                  <a:gd name="T13" fmla="*/ 1055 h 1653"/>
                  <a:gd name="T14" fmla="*/ 907 w 1126"/>
                  <a:gd name="T15" fmla="*/ 1055 h 1653"/>
                  <a:gd name="T16" fmla="*/ 967 w 1126"/>
                  <a:gd name="T17" fmla="*/ 641 h 1653"/>
                  <a:gd name="T18" fmla="*/ 967 w 1126"/>
                  <a:gd name="T19" fmla="*/ 641 h 1653"/>
                  <a:gd name="T20" fmla="*/ 773 w 1126"/>
                  <a:gd name="T21" fmla="*/ 292 h 1653"/>
                  <a:gd name="T22" fmla="*/ 773 w 1126"/>
                  <a:gd name="T23" fmla="*/ 292 h 1653"/>
                  <a:gd name="T24" fmla="*/ 725 w 1126"/>
                  <a:gd name="T25" fmla="*/ 146 h 1653"/>
                  <a:gd name="T26" fmla="*/ 725 w 1126"/>
                  <a:gd name="T27" fmla="*/ 146 h 1653"/>
                  <a:gd name="T28" fmla="*/ 456 w 1126"/>
                  <a:gd name="T29" fmla="*/ 40 h 1653"/>
                  <a:gd name="T30" fmla="*/ 456 w 1126"/>
                  <a:gd name="T31" fmla="*/ 40 h 1653"/>
                  <a:gd name="T32" fmla="*/ 347 w 1126"/>
                  <a:gd name="T33" fmla="*/ 37 h 1653"/>
                  <a:gd name="T34" fmla="*/ 347 w 1126"/>
                  <a:gd name="T35" fmla="*/ 37 h 1653"/>
                  <a:gd name="T36" fmla="*/ 335 w 1126"/>
                  <a:gd name="T37" fmla="*/ 133 h 1653"/>
                  <a:gd name="T38" fmla="*/ 335 w 1126"/>
                  <a:gd name="T39" fmla="*/ 133 h 1653"/>
                  <a:gd name="T40" fmla="*/ 60 w 1126"/>
                  <a:gd name="T41" fmla="*/ 598 h 1653"/>
                  <a:gd name="T42" fmla="*/ 60 w 1126"/>
                  <a:gd name="T43" fmla="*/ 598 h 1653"/>
                  <a:gd name="T44" fmla="*/ 84 w 1126"/>
                  <a:gd name="T45" fmla="*/ 1138 h 1653"/>
                  <a:gd name="T46" fmla="*/ 84 w 1126"/>
                  <a:gd name="T47" fmla="*/ 1138 h 1653"/>
                  <a:gd name="T48" fmla="*/ 7 w 1126"/>
                  <a:gd name="T49" fmla="*/ 1365 h 1653"/>
                  <a:gd name="T50" fmla="*/ 7 w 1126"/>
                  <a:gd name="T51" fmla="*/ 1365 h 1653"/>
                  <a:gd name="T52" fmla="*/ 4 w 1126"/>
                  <a:gd name="T53" fmla="*/ 1407 h 1653"/>
                  <a:gd name="T54" fmla="*/ 4 w 1126"/>
                  <a:gd name="T55" fmla="*/ 1407 h 1653"/>
                  <a:gd name="T56" fmla="*/ 21 w 1126"/>
                  <a:gd name="T57" fmla="*/ 1434 h 1653"/>
                  <a:gd name="T58" fmla="*/ 39 w 1126"/>
                  <a:gd name="T59" fmla="*/ 1453 h 1653"/>
                  <a:gd name="T60" fmla="*/ 39 w 1126"/>
                  <a:gd name="T61" fmla="*/ 1453 h 1653"/>
                  <a:gd name="T62" fmla="*/ 765 w 1126"/>
                  <a:gd name="T63" fmla="*/ 1618 h 1653"/>
                  <a:gd name="T64" fmla="*/ 779 w 1126"/>
                  <a:gd name="T65" fmla="*/ 1614 h 1653"/>
                  <a:gd name="T66" fmla="*/ 779 w 1126"/>
                  <a:gd name="T67" fmla="*/ 1614 h 1653"/>
                  <a:gd name="T68" fmla="*/ 814 w 1126"/>
                  <a:gd name="T69" fmla="*/ 1593 h 1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26" h="1653">
                    <a:moveTo>
                      <a:pt x="814" y="1593"/>
                    </a:moveTo>
                    <a:lnTo>
                      <a:pt x="814" y="1593"/>
                    </a:lnTo>
                    <a:cubicBezTo>
                      <a:pt x="823" y="1582"/>
                      <a:pt x="829" y="1568"/>
                      <a:pt x="829" y="1554"/>
                    </a:cubicBezTo>
                    <a:lnTo>
                      <a:pt x="829" y="1554"/>
                    </a:lnTo>
                    <a:cubicBezTo>
                      <a:pt x="832" y="1490"/>
                      <a:pt x="839" y="1379"/>
                      <a:pt x="851" y="1307"/>
                    </a:cubicBezTo>
                    <a:lnTo>
                      <a:pt x="851" y="1307"/>
                    </a:lnTo>
                    <a:cubicBezTo>
                      <a:pt x="865" y="1214"/>
                      <a:pt x="907" y="1055"/>
                      <a:pt x="907" y="1055"/>
                    </a:cubicBezTo>
                    <a:lnTo>
                      <a:pt x="907" y="1055"/>
                    </a:lnTo>
                    <a:cubicBezTo>
                      <a:pt x="907" y="1055"/>
                      <a:pt x="1125" y="912"/>
                      <a:pt x="967" y="641"/>
                    </a:cubicBezTo>
                    <a:lnTo>
                      <a:pt x="967" y="641"/>
                    </a:lnTo>
                    <a:cubicBezTo>
                      <a:pt x="810" y="371"/>
                      <a:pt x="773" y="292"/>
                      <a:pt x="773" y="292"/>
                    </a:cubicBezTo>
                    <a:lnTo>
                      <a:pt x="773" y="292"/>
                    </a:lnTo>
                    <a:cubicBezTo>
                      <a:pt x="789" y="252"/>
                      <a:pt x="804" y="155"/>
                      <a:pt x="725" y="146"/>
                    </a:cubicBezTo>
                    <a:lnTo>
                      <a:pt x="725" y="146"/>
                    </a:lnTo>
                    <a:cubicBezTo>
                      <a:pt x="619" y="135"/>
                      <a:pt x="516" y="79"/>
                      <a:pt x="456" y="40"/>
                    </a:cubicBezTo>
                    <a:lnTo>
                      <a:pt x="456" y="40"/>
                    </a:lnTo>
                    <a:cubicBezTo>
                      <a:pt x="418" y="15"/>
                      <a:pt x="383" y="0"/>
                      <a:pt x="347" y="37"/>
                    </a:cubicBezTo>
                    <a:lnTo>
                      <a:pt x="347" y="37"/>
                    </a:lnTo>
                    <a:cubicBezTo>
                      <a:pt x="308" y="77"/>
                      <a:pt x="335" y="133"/>
                      <a:pt x="335" y="133"/>
                    </a:cubicBezTo>
                    <a:lnTo>
                      <a:pt x="335" y="133"/>
                    </a:lnTo>
                    <a:cubicBezTo>
                      <a:pt x="335" y="133"/>
                      <a:pt x="67" y="297"/>
                      <a:pt x="60" y="598"/>
                    </a:cubicBezTo>
                    <a:lnTo>
                      <a:pt x="60" y="598"/>
                    </a:lnTo>
                    <a:cubicBezTo>
                      <a:pt x="53" y="899"/>
                      <a:pt x="100" y="1005"/>
                      <a:pt x="84" y="1138"/>
                    </a:cubicBezTo>
                    <a:lnTo>
                      <a:pt x="84" y="1138"/>
                    </a:lnTo>
                    <a:cubicBezTo>
                      <a:pt x="78" y="1188"/>
                      <a:pt x="32" y="1304"/>
                      <a:pt x="7" y="1365"/>
                    </a:cubicBezTo>
                    <a:lnTo>
                      <a:pt x="7" y="1365"/>
                    </a:lnTo>
                    <a:cubicBezTo>
                      <a:pt x="1" y="1379"/>
                      <a:pt x="0" y="1393"/>
                      <a:pt x="4" y="1407"/>
                    </a:cubicBezTo>
                    <a:lnTo>
                      <a:pt x="4" y="1407"/>
                    </a:lnTo>
                    <a:cubicBezTo>
                      <a:pt x="7" y="1417"/>
                      <a:pt x="13" y="1426"/>
                      <a:pt x="21" y="1434"/>
                    </a:cubicBezTo>
                    <a:lnTo>
                      <a:pt x="39" y="1453"/>
                    </a:lnTo>
                    <a:lnTo>
                      <a:pt x="39" y="1453"/>
                    </a:lnTo>
                    <a:cubicBezTo>
                      <a:pt x="39" y="1453"/>
                      <a:pt x="279" y="1652"/>
                      <a:pt x="765" y="1618"/>
                    </a:cubicBezTo>
                    <a:lnTo>
                      <a:pt x="779" y="1614"/>
                    </a:lnTo>
                    <a:lnTo>
                      <a:pt x="779" y="1614"/>
                    </a:lnTo>
                    <a:cubicBezTo>
                      <a:pt x="793" y="1611"/>
                      <a:pt x="805" y="1603"/>
                      <a:pt x="814" y="15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75">
                <a:extLst>
                  <a:ext uri="{FF2B5EF4-FFF2-40B4-BE49-F238E27FC236}">
                    <a16:creationId xmlns:a16="http://schemas.microsoft.com/office/drawing/2014/main" id="{70C734D0-85E6-4EF6-9DF7-0B08C590D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3634" y="8648919"/>
                <a:ext cx="1007145" cy="1469570"/>
              </a:xfrm>
              <a:custGeom>
                <a:avLst/>
                <a:gdLst>
                  <a:gd name="T0" fmla="*/ 402 w 1135"/>
                  <a:gd name="T1" fmla="*/ 38 h 1655"/>
                  <a:gd name="T2" fmla="*/ 363 w 1135"/>
                  <a:gd name="T3" fmla="*/ 56 h 1655"/>
                  <a:gd name="T4" fmla="*/ 353 w 1135"/>
                  <a:gd name="T5" fmla="*/ 142 h 1655"/>
                  <a:gd name="T6" fmla="*/ 348 w 1135"/>
                  <a:gd name="T7" fmla="*/ 154 h 1655"/>
                  <a:gd name="T8" fmla="*/ 79 w 1135"/>
                  <a:gd name="T9" fmla="*/ 611 h 1655"/>
                  <a:gd name="T10" fmla="*/ 96 w 1135"/>
                  <a:gd name="T11" fmla="*/ 959 h 1655"/>
                  <a:gd name="T12" fmla="*/ 102 w 1135"/>
                  <a:gd name="T13" fmla="*/ 1153 h 1655"/>
                  <a:gd name="T14" fmla="*/ 24 w 1135"/>
                  <a:gd name="T15" fmla="*/ 1381 h 1655"/>
                  <a:gd name="T16" fmla="*/ 23 w 1135"/>
                  <a:gd name="T17" fmla="*/ 1417 h 1655"/>
                  <a:gd name="T18" fmla="*/ 54 w 1135"/>
                  <a:gd name="T19" fmla="*/ 1459 h 1655"/>
                  <a:gd name="T20" fmla="*/ 772 w 1135"/>
                  <a:gd name="T21" fmla="*/ 1621 h 1655"/>
                  <a:gd name="T22" fmla="*/ 786 w 1135"/>
                  <a:gd name="T23" fmla="*/ 1618 h 1655"/>
                  <a:gd name="T24" fmla="*/ 816 w 1135"/>
                  <a:gd name="T25" fmla="*/ 1600 h 1655"/>
                  <a:gd name="T26" fmla="*/ 829 w 1135"/>
                  <a:gd name="T27" fmla="*/ 1566 h 1655"/>
                  <a:gd name="T28" fmla="*/ 850 w 1135"/>
                  <a:gd name="T29" fmla="*/ 1318 h 1655"/>
                  <a:gd name="T30" fmla="*/ 907 w 1135"/>
                  <a:gd name="T31" fmla="*/ 1067 h 1655"/>
                  <a:gd name="T32" fmla="*/ 910 w 1135"/>
                  <a:gd name="T33" fmla="*/ 1061 h 1655"/>
                  <a:gd name="T34" fmla="*/ 969 w 1135"/>
                  <a:gd name="T35" fmla="*/ 659 h 1655"/>
                  <a:gd name="T36" fmla="*/ 774 w 1135"/>
                  <a:gd name="T37" fmla="*/ 310 h 1655"/>
                  <a:gd name="T38" fmla="*/ 774 w 1135"/>
                  <a:gd name="T39" fmla="*/ 302 h 1655"/>
                  <a:gd name="T40" fmla="*/ 774 w 1135"/>
                  <a:gd name="T41" fmla="*/ 193 h 1655"/>
                  <a:gd name="T42" fmla="*/ 734 w 1135"/>
                  <a:gd name="T43" fmla="*/ 169 h 1655"/>
                  <a:gd name="T44" fmla="*/ 460 w 1135"/>
                  <a:gd name="T45" fmla="*/ 61 h 1655"/>
                  <a:gd name="T46" fmla="*/ 774 w 1135"/>
                  <a:gd name="T47" fmla="*/ 1631 h 1655"/>
                  <a:gd name="T48" fmla="*/ 664 w 1135"/>
                  <a:gd name="T49" fmla="*/ 1644 h 1655"/>
                  <a:gd name="T50" fmla="*/ 225 w 1135"/>
                  <a:gd name="T51" fmla="*/ 1570 h 1655"/>
                  <a:gd name="T52" fmla="*/ 42 w 1135"/>
                  <a:gd name="T53" fmla="*/ 1473 h 1655"/>
                  <a:gd name="T54" fmla="*/ 23 w 1135"/>
                  <a:gd name="T55" fmla="*/ 1454 h 1655"/>
                  <a:gd name="T56" fmla="*/ 4 w 1135"/>
                  <a:gd name="T57" fmla="*/ 1422 h 1655"/>
                  <a:gd name="T58" fmla="*/ 6 w 1135"/>
                  <a:gd name="T59" fmla="*/ 1375 h 1655"/>
                  <a:gd name="T60" fmla="*/ 83 w 1135"/>
                  <a:gd name="T61" fmla="*/ 1151 h 1655"/>
                  <a:gd name="T62" fmla="*/ 76 w 1135"/>
                  <a:gd name="T63" fmla="*/ 961 h 1655"/>
                  <a:gd name="T64" fmla="*/ 60 w 1135"/>
                  <a:gd name="T65" fmla="*/ 611 h 1655"/>
                  <a:gd name="T66" fmla="*/ 332 w 1135"/>
                  <a:gd name="T67" fmla="*/ 142 h 1655"/>
                  <a:gd name="T68" fmla="*/ 350 w 1135"/>
                  <a:gd name="T69" fmla="*/ 43 h 1655"/>
                  <a:gd name="T70" fmla="*/ 470 w 1135"/>
                  <a:gd name="T71" fmla="*/ 45 h 1655"/>
                  <a:gd name="T72" fmla="*/ 735 w 1135"/>
                  <a:gd name="T73" fmla="*/ 150 h 1655"/>
                  <a:gd name="T74" fmla="*/ 791 w 1135"/>
                  <a:gd name="T75" fmla="*/ 182 h 1655"/>
                  <a:gd name="T76" fmla="*/ 794 w 1135"/>
                  <a:gd name="T77" fmla="*/ 304 h 1655"/>
                  <a:gd name="T78" fmla="*/ 985 w 1135"/>
                  <a:gd name="T79" fmla="*/ 650 h 1655"/>
                  <a:gd name="T80" fmla="*/ 925 w 1135"/>
                  <a:gd name="T81" fmla="*/ 1074 h 1655"/>
                  <a:gd name="T82" fmla="*/ 869 w 1135"/>
                  <a:gd name="T83" fmla="*/ 1321 h 1655"/>
                  <a:gd name="T84" fmla="*/ 848 w 1135"/>
                  <a:gd name="T85" fmla="*/ 1567 h 1655"/>
                  <a:gd name="T86" fmla="*/ 830 w 1135"/>
                  <a:gd name="T87" fmla="*/ 1612 h 1655"/>
                  <a:gd name="T88" fmla="*/ 776 w 1135"/>
                  <a:gd name="T89" fmla="*/ 1640 h 1655"/>
                  <a:gd name="T90" fmla="*/ 774 w 1135"/>
                  <a:gd name="T91" fmla="*/ 1640 h 1655"/>
                  <a:gd name="T92" fmla="*/ 664 w 1135"/>
                  <a:gd name="T93" fmla="*/ 1644 h 1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35" h="1655">
                    <a:moveTo>
                      <a:pt x="402" y="38"/>
                    </a:moveTo>
                    <a:lnTo>
                      <a:pt x="402" y="38"/>
                    </a:lnTo>
                    <a:cubicBezTo>
                      <a:pt x="389" y="38"/>
                      <a:pt x="376" y="43"/>
                      <a:pt x="363" y="56"/>
                    </a:cubicBezTo>
                    <a:lnTo>
                      <a:pt x="363" y="56"/>
                    </a:lnTo>
                    <a:cubicBezTo>
                      <a:pt x="329" y="91"/>
                      <a:pt x="352" y="139"/>
                      <a:pt x="353" y="142"/>
                    </a:cubicBezTo>
                    <a:lnTo>
                      <a:pt x="353" y="142"/>
                    </a:lnTo>
                    <a:cubicBezTo>
                      <a:pt x="354" y="146"/>
                      <a:pt x="353" y="152"/>
                      <a:pt x="348" y="154"/>
                    </a:cubicBezTo>
                    <a:lnTo>
                      <a:pt x="348" y="154"/>
                    </a:lnTo>
                    <a:cubicBezTo>
                      <a:pt x="346" y="156"/>
                      <a:pt x="85" y="320"/>
                      <a:pt x="79" y="611"/>
                    </a:cubicBezTo>
                    <a:lnTo>
                      <a:pt x="79" y="611"/>
                    </a:lnTo>
                    <a:cubicBezTo>
                      <a:pt x="75" y="771"/>
                      <a:pt x="86" y="876"/>
                      <a:pt x="96" y="959"/>
                    </a:cubicBezTo>
                    <a:lnTo>
                      <a:pt x="96" y="959"/>
                    </a:lnTo>
                    <a:cubicBezTo>
                      <a:pt x="103" y="1032"/>
                      <a:pt x="109" y="1089"/>
                      <a:pt x="102" y="1153"/>
                    </a:cubicBezTo>
                    <a:lnTo>
                      <a:pt x="102" y="1153"/>
                    </a:lnTo>
                    <a:cubicBezTo>
                      <a:pt x="96" y="1203"/>
                      <a:pt x="51" y="1318"/>
                      <a:pt x="24" y="1381"/>
                    </a:cubicBezTo>
                    <a:lnTo>
                      <a:pt x="24" y="1381"/>
                    </a:lnTo>
                    <a:cubicBezTo>
                      <a:pt x="20" y="1393"/>
                      <a:pt x="19" y="1405"/>
                      <a:pt x="23" y="1417"/>
                    </a:cubicBezTo>
                    <a:lnTo>
                      <a:pt x="23" y="1417"/>
                    </a:lnTo>
                    <a:cubicBezTo>
                      <a:pt x="25" y="1426"/>
                      <a:pt x="30" y="1435"/>
                      <a:pt x="36" y="1440"/>
                    </a:cubicBezTo>
                    <a:lnTo>
                      <a:pt x="54" y="1459"/>
                    </a:lnTo>
                    <a:lnTo>
                      <a:pt x="54" y="1459"/>
                    </a:lnTo>
                    <a:cubicBezTo>
                      <a:pt x="56" y="1460"/>
                      <a:pt x="297" y="1654"/>
                      <a:pt x="772" y="1621"/>
                    </a:cubicBezTo>
                    <a:lnTo>
                      <a:pt x="786" y="1618"/>
                    </a:lnTo>
                    <a:lnTo>
                      <a:pt x="786" y="1618"/>
                    </a:lnTo>
                    <a:cubicBezTo>
                      <a:pt x="798" y="1615"/>
                      <a:pt x="808" y="1608"/>
                      <a:pt x="816" y="1600"/>
                    </a:cubicBezTo>
                    <a:lnTo>
                      <a:pt x="816" y="1600"/>
                    </a:lnTo>
                    <a:cubicBezTo>
                      <a:pt x="824" y="1591"/>
                      <a:pt x="829" y="1578"/>
                      <a:pt x="829" y="1566"/>
                    </a:cubicBezTo>
                    <a:lnTo>
                      <a:pt x="829" y="1566"/>
                    </a:lnTo>
                    <a:cubicBezTo>
                      <a:pt x="831" y="1505"/>
                      <a:pt x="837" y="1392"/>
                      <a:pt x="850" y="1318"/>
                    </a:cubicBezTo>
                    <a:lnTo>
                      <a:pt x="850" y="1318"/>
                    </a:lnTo>
                    <a:cubicBezTo>
                      <a:pt x="865" y="1226"/>
                      <a:pt x="906" y="1068"/>
                      <a:pt x="907" y="1067"/>
                    </a:cubicBezTo>
                    <a:lnTo>
                      <a:pt x="907" y="1067"/>
                    </a:lnTo>
                    <a:cubicBezTo>
                      <a:pt x="907" y="1064"/>
                      <a:pt x="909" y="1062"/>
                      <a:pt x="910" y="1061"/>
                    </a:cubicBezTo>
                    <a:lnTo>
                      <a:pt x="910" y="1061"/>
                    </a:lnTo>
                    <a:cubicBezTo>
                      <a:pt x="919" y="1055"/>
                      <a:pt x="1119" y="918"/>
                      <a:pt x="969" y="659"/>
                    </a:cubicBezTo>
                    <a:lnTo>
                      <a:pt x="969" y="659"/>
                    </a:lnTo>
                    <a:cubicBezTo>
                      <a:pt x="813" y="392"/>
                      <a:pt x="775" y="310"/>
                      <a:pt x="774" y="310"/>
                    </a:cubicBezTo>
                    <a:lnTo>
                      <a:pt x="774" y="310"/>
                    </a:lnTo>
                    <a:cubicBezTo>
                      <a:pt x="773" y="307"/>
                      <a:pt x="773" y="304"/>
                      <a:pt x="774" y="302"/>
                    </a:cubicBezTo>
                    <a:lnTo>
                      <a:pt x="774" y="302"/>
                    </a:lnTo>
                    <a:cubicBezTo>
                      <a:pt x="782" y="278"/>
                      <a:pt x="794" y="225"/>
                      <a:pt x="774" y="193"/>
                    </a:cubicBezTo>
                    <a:lnTo>
                      <a:pt x="774" y="193"/>
                    </a:lnTo>
                    <a:cubicBezTo>
                      <a:pt x="765" y="179"/>
                      <a:pt x="752" y="171"/>
                      <a:pt x="734" y="169"/>
                    </a:cubicBezTo>
                    <a:lnTo>
                      <a:pt x="734" y="169"/>
                    </a:lnTo>
                    <a:cubicBezTo>
                      <a:pt x="620" y="156"/>
                      <a:pt x="513" y="96"/>
                      <a:pt x="460" y="61"/>
                    </a:cubicBezTo>
                    <a:lnTo>
                      <a:pt x="460" y="61"/>
                    </a:lnTo>
                    <a:cubicBezTo>
                      <a:pt x="438" y="46"/>
                      <a:pt x="419" y="38"/>
                      <a:pt x="402" y="38"/>
                    </a:cubicBezTo>
                    <a:close/>
                    <a:moveTo>
                      <a:pt x="774" y="1631"/>
                    </a:moveTo>
                    <a:lnTo>
                      <a:pt x="774" y="1631"/>
                    </a:lnTo>
                    <a:close/>
                    <a:moveTo>
                      <a:pt x="664" y="1644"/>
                    </a:moveTo>
                    <a:lnTo>
                      <a:pt x="664" y="1644"/>
                    </a:lnTo>
                    <a:cubicBezTo>
                      <a:pt x="467" y="1644"/>
                      <a:pt x="319" y="1606"/>
                      <a:pt x="225" y="1570"/>
                    </a:cubicBezTo>
                    <a:lnTo>
                      <a:pt x="225" y="1570"/>
                    </a:lnTo>
                    <a:cubicBezTo>
                      <a:pt x="104" y="1525"/>
                      <a:pt x="44" y="1475"/>
                      <a:pt x="42" y="1473"/>
                    </a:cubicBezTo>
                    <a:lnTo>
                      <a:pt x="23" y="1454"/>
                    </a:lnTo>
                    <a:lnTo>
                      <a:pt x="23" y="1454"/>
                    </a:lnTo>
                    <a:cubicBezTo>
                      <a:pt x="14" y="1446"/>
                      <a:pt x="7" y="1435"/>
                      <a:pt x="4" y="1422"/>
                    </a:cubicBezTo>
                    <a:lnTo>
                      <a:pt x="4" y="1422"/>
                    </a:lnTo>
                    <a:cubicBezTo>
                      <a:pt x="0" y="1407"/>
                      <a:pt x="0" y="1390"/>
                      <a:pt x="6" y="1375"/>
                    </a:cubicBezTo>
                    <a:lnTo>
                      <a:pt x="6" y="1375"/>
                    </a:lnTo>
                    <a:cubicBezTo>
                      <a:pt x="28" y="1323"/>
                      <a:pt x="78" y="1200"/>
                      <a:pt x="83" y="1151"/>
                    </a:cubicBezTo>
                    <a:lnTo>
                      <a:pt x="83" y="1151"/>
                    </a:lnTo>
                    <a:cubicBezTo>
                      <a:pt x="90" y="1089"/>
                      <a:pt x="85" y="1032"/>
                      <a:pt x="76" y="961"/>
                    </a:cubicBezTo>
                    <a:lnTo>
                      <a:pt x="76" y="961"/>
                    </a:lnTo>
                    <a:cubicBezTo>
                      <a:pt x="67" y="876"/>
                      <a:pt x="56" y="771"/>
                      <a:pt x="60" y="611"/>
                    </a:cubicBezTo>
                    <a:lnTo>
                      <a:pt x="60" y="611"/>
                    </a:lnTo>
                    <a:cubicBezTo>
                      <a:pt x="66" y="335"/>
                      <a:pt x="289" y="171"/>
                      <a:pt x="332" y="142"/>
                    </a:cubicBezTo>
                    <a:lnTo>
                      <a:pt x="332" y="142"/>
                    </a:lnTo>
                    <a:cubicBezTo>
                      <a:pt x="325" y="124"/>
                      <a:pt x="314" y="79"/>
                      <a:pt x="350" y="43"/>
                    </a:cubicBezTo>
                    <a:lnTo>
                      <a:pt x="350" y="43"/>
                    </a:lnTo>
                    <a:cubicBezTo>
                      <a:pt x="391" y="0"/>
                      <a:pt x="434" y="21"/>
                      <a:pt x="470" y="45"/>
                    </a:cubicBezTo>
                    <a:lnTo>
                      <a:pt x="470" y="45"/>
                    </a:lnTo>
                    <a:cubicBezTo>
                      <a:pt x="523" y="79"/>
                      <a:pt x="626" y="137"/>
                      <a:pt x="735" y="150"/>
                    </a:cubicBezTo>
                    <a:lnTo>
                      <a:pt x="735" y="150"/>
                    </a:lnTo>
                    <a:cubicBezTo>
                      <a:pt x="760" y="152"/>
                      <a:pt x="779" y="164"/>
                      <a:pt x="791" y="182"/>
                    </a:cubicBezTo>
                    <a:lnTo>
                      <a:pt x="791" y="182"/>
                    </a:lnTo>
                    <a:cubicBezTo>
                      <a:pt x="813" y="219"/>
                      <a:pt x="803" y="275"/>
                      <a:pt x="794" y="304"/>
                    </a:cubicBezTo>
                    <a:lnTo>
                      <a:pt x="794" y="304"/>
                    </a:lnTo>
                    <a:cubicBezTo>
                      <a:pt x="802" y="323"/>
                      <a:pt x="848" y="413"/>
                      <a:pt x="985" y="650"/>
                    </a:cubicBezTo>
                    <a:lnTo>
                      <a:pt x="985" y="650"/>
                    </a:lnTo>
                    <a:cubicBezTo>
                      <a:pt x="1134" y="906"/>
                      <a:pt x="951" y="1055"/>
                      <a:pt x="925" y="1074"/>
                    </a:cubicBezTo>
                    <a:lnTo>
                      <a:pt x="925" y="1074"/>
                    </a:lnTo>
                    <a:cubicBezTo>
                      <a:pt x="919" y="1098"/>
                      <a:pt x="883" y="1237"/>
                      <a:pt x="869" y="1321"/>
                    </a:cubicBezTo>
                    <a:lnTo>
                      <a:pt x="869" y="1321"/>
                    </a:lnTo>
                    <a:cubicBezTo>
                      <a:pt x="857" y="1394"/>
                      <a:pt x="851" y="1506"/>
                      <a:pt x="848" y="1567"/>
                    </a:cubicBezTo>
                    <a:lnTo>
                      <a:pt x="848" y="1567"/>
                    </a:lnTo>
                    <a:cubicBezTo>
                      <a:pt x="848" y="1584"/>
                      <a:pt x="841" y="1600"/>
                      <a:pt x="830" y="1612"/>
                    </a:cubicBezTo>
                    <a:lnTo>
                      <a:pt x="830" y="1612"/>
                    </a:lnTo>
                    <a:cubicBezTo>
                      <a:pt x="820" y="1625"/>
                      <a:pt x="806" y="1633"/>
                      <a:pt x="790" y="1637"/>
                    </a:cubicBezTo>
                    <a:lnTo>
                      <a:pt x="776" y="1640"/>
                    </a:lnTo>
                    <a:lnTo>
                      <a:pt x="776" y="1640"/>
                    </a:lnTo>
                    <a:cubicBezTo>
                      <a:pt x="776" y="1640"/>
                      <a:pt x="775" y="1640"/>
                      <a:pt x="774" y="1640"/>
                    </a:cubicBezTo>
                    <a:lnTo>
                      <a:pt x="774" y="1640"/>
                    </a:lnTo>
                    <a:cubicBezTo>
                      <a:pt x="736" y="1643"/>
                      <a:pt x="699" y="1644"/>
                      <a:pt x="664" y="16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76">
                <a:extLst>
                  <a:ext uri="{FF2B5EF4-FFF2-40B4-BE49-F238E27FC236}">
                    <a16:creationId xmlns:a16="http://schemas.microsoft.com/office/drawing/2014/main" id="{FFB488BD-6720-45DE-B28F-D65CFA674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2139" y="9205397"/>
                <a:ext cx="940526" cy="564315"/>
              </a:xfrm>
              <a:custGeom>
                <a:avLst/>
                <a:gdLst>
                  <a:gd name="T0" fmla="*/ 0 w 1060"/>
                  <a:gd name="T1" fmla="*/ 411 h 636"/>
                  <a:gd name="T2" fmla="*/ 0 w 1060"/>
                  <a:gd name="T3" fmla="*/ 411 h 636"/>
                  <a:gd name="T4" fmla="*/ 522 w 1060"/>
                  <a:gd name="T5" fmla="*/ 630 h 636"/>
                  <a:gd name="T6" fmla="*/ 522 w 1060"/>
                  <a:gd name="T7" fmla="*/ 630 h 636"/>
                  <a:gd name="T8" fmla="*/ 1059 w 1060"/>
                  <a:gd name="T9" fmla="*/ 239 h 636"/>
                  <a:gd name="T10" fmla="*/ 1059 w 1060"/>
                  <a:gd name="T11" fmla="*/ 239 h 636"/>
                  <a:gd name="T12" fmla="*/ 919 w 1060"/>
                  <a:gd name="T13" fmla="*/ 0 h 636"/>
                  <a:gd name="T14" fmla="*/ 919 w 1060"/>
                  <a:gd name="T15" fmla="*/ 0 h 636"/>
                  <a:gd name="T16" fmla="*/ 577 w 1060"/>
                  <a:gd name="T17" fmla="*/ 264 h 636"/>
                  <a:gd name="T18" fmla="*/ 226 w 1060"/>
                  <a:gd name="T19" fmla="*/ 47 h 636"/>
                  <a:gd name="T20" fmla="*/ 0 w 1060"/>
                  <a:gd name="T21" fmla="*/ 411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60" h="636">
                    <a:moveTo>
                      <a:pt x="0" y="411"/>
                    </a:moveTo>
                    <a:lnTo>
                      <a:pt x="0" y="411"/>
                    </a:lnTo>
                    <a:cubicBezTo>
                      <a:pt x="0" y="411"/>
                      <a:pt x="326" y="624"/>
                      <a:pt x="522" y="630"/>
                    </a:cubicBezTo>
                    <a:lnTo>
                      <a:pt x="522" y="630"/>
                    </a:lnTo>
                    <a:cubicBezTo>
                      <a:pt x="665" y="635"/>
                      <a:pt x="890" y="425"/>
                      <a:pt x="1059" y="239"/>
                    </a:cubicBezTo>
                    <a:lnTo>
                      <a:pt x="1059" y="239"/>
                    </a:lnTo>
                    <a:cubicBezTo>
                      <a:pt x="1026" y="105"/>
                      <a:pt x="958" y="32"/>
                      <a:pt x="919" y="0"/>
                    </a:cubicBezTo>
                    <a:lnTo>
                      <a:pt x="919" y="0"/>
                    </a:lnTo>
                    <a:cubicBezTo>
                      <a:pt x="747" y="130"/>
                      <a:pt x="577" y="264"/>
                      <a:pt x="577" y="264"/>
                    </a:cubicBezTo>
                    <a:lnTo>
                      <a:pt x="226" y="47"/>
                    </a:lnTo>
                    <a:lnTo>
                      <a:pt x="0" y="41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77">
                <a:extLst>
                  <a:ext uri="{FF2B5EF4-FFF2-40B4-BE49-F238E27FC236}">
                    <a16:creationId xmlns:a16="http://schemas.microsoft.com/office/drawing/2014/main" id="{DDFE0307-8705-463C-8ADE-B7A00C1F7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4302" y="9197559"/>
                <a:ext cx="960121" cy="579991"/>
              </a:xfrm>
              <a:custGeom>
                <a:avLst/>
                <a:gdLst>
                  <a:gd name="T0" fmla="*/ 537 w 1081"/>
                  <a:gd name="T1" fmla="*/ 651 h 652"/>
                  <a:gd name="T2" fmla="*/ 537 w 1081"/>
                  <a:gd name="T3" fmla="*/ 651 h 652"/>
                  <a:gd name="T4" fmla="*/ 532 w 1081"/>
                  <a:gd name="T5" fmla="*/ 651 h 652"/>
                  <a:gd name="T6" fmla="*/ 532 w 1081"/>
                  <a:gd name="T7" fmla="*/ 651 h 652"/>
                  <a:gd name="T8" fmla="*/ 6 w 1081"/>
                  <a:gd name="T9" fmla="*/ 430 h 652"/>
                  <a:gd name="T10" fmla="*/ 6 w 1081"/>
                  <a:gd name="T11" fmla="*/ 430 h 652"/>
                  <a:gd name="T12" fmla="*/ 3 w 1081"/>
                  <a:gd name="T13" fmla="*/ 416 h 652"/>
                  <a:gd name="T14" fmla="*/ 3 w 1081"/>
                  <a:gd name="T15" fmla="*/ 416 h 652"/>
                  <a:gd name="T16" fmla="*/ 17 w 1081"/>
                  <a:gd name="T17" fmla="*/ 414 h 652"/>
                  <a:gd name="T18" fmla="*/ 17 w 1081"/>
                  <a:gd name="T19" fmla="*/ 414 h 652"/>
                  <a:gd name="T20" fmla="*/ 533 w 1081"/>
                  <a:gd name="T21" fmla="*/ 631 h 652"/>
                  <a:gd name="T22" fmla="*/ 533 w 1081"/>
                  <a:gd name="T23" fmla="*/ 631 h 652"/>
                  <a:gd name="T24" fmla="*/ 1059 w 1081"/>
                  <a:gd name="T25" fmla="*/ 247 h 652"/>
                  <a:gd name="T26" fmla="*/ 1059 w 1081"/>
                  <a:gd name="T27" fmla="*/ 247 h 652"/>
                  <a:gd name="T28" fmla="*/ 930 w 1081"/>
                  <a:gd name="T29" fmla="*/ 23 h 652"/>
                  <a:gd name="T30" fmla="*/ 930 w 1081"/>
                  <a:gd name="T31" fmla="*/ 23 h 652"/>
                  <a:gd name="T32" fmla="*/ 594 w 1081"/>
                  <a:gd name="T33" fmla="*/ 283 h 652"/>
                  <a:gd name="T34" fmla="*/ 594 w 1081"/>
                  <a:gd name="T35" fmla="*/ 283 h 652"/>
                  <a:gd name="T36" fmla="*/ 583 w 1081"/>
                  <a:gd name="T37" fmla="*/ 283 h 652"/>
                  <a:gd name="T38" fmla="*/ 232 w 1081"/>
                  <a:gd name="T39" fmla="*/ 66 h 652"/>
                  <a:gd name="T40" fmla="*/ 232 w 1081"/>
                  <a:gd name="T41" fmla="*/ 66 h 652"/>
                  <a:gd name="T42" fmla="*/ 229 w 1081"/>
                  <a:gd name="T43" fmla="*/ 53 h 652"/>
                  <a:gd name="T44" fmla="*/ 229 w 1081"/>
                  <a:gd name="T45" fmla="*/ 53 h 652"/>
                  <a:gd name="T46" fmla="*/ 242 w 1081"/>
                  <a:gd name="T47" fmla="*/ 49 h 652"/>
                  <a:gd name="T48" fmla="*/ 588 w 1081"/>
                  <a:gd name="T49" fmla="*/ 263 h 652"/>
                  <a:gd name="T50" fmla="*/ 588 w 1081"/>
                  <a:gd name="T51" fmla="*/ 263 h 652"/>
                  <a:gd name="T52" fmla="*/ 924 w 1081"/>
                  <a:gd name="T53" fmla="*/ 3 h 652"/>
                  <a:gd name="T54" fmla="*/ 924 w 1081"/>
                  <a:gd name="T55" fmla="*/ 3 h 652"/>
                  <a:gd name="T56" fmla="*/ 936 w 1081"/>
                  <a:gd name="T57" fmla="*/ 3 h 652"/>
                  <a:gd name="T58" fmla="*/ 936 w 1081"/>
                  <a:gd name="T59" fmla="*/ 3 h 652"/>
                  <a:gd name="T60" fmla="*/ 1079 w 1081"/>
                  <a:gd name="T61" fmla="*/ 248 h 652"/>
                  <a:gd name="T62" fmla="*/ 1079 w 1081"/>
                  <a:gd name="T63" fmla="*/ 248 h 652"/>
                  <a:gd name="T64" fmla="*/ 1077 w 1081"/>
                  <a:gd name="T65" fmla="*/ 257 h 652"/>
                  <a:gd name="T66" fmla="*/ 1077 w 1081"/>
                  <a:gd name="T67" fmla="*/ 257 h 652"/>
                  <a:gd name="T68" fmla="*/ 537 w 1081"/>
                  <a:gd name="T69" fmla="*/ 651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81" h="652">
                    <a:moveTo>
                      <a:pt x="537" y="651"/>
                    </a:moveTo>
                    <a:lnTo>
                      <a:pt x="537" y="651"/>
                    </a:lnTo>
                    <a:cubicBezTo>
                      <a:pt x="536" y="651"/>
                      <a:pt x="534" y="651"/>
                      <a:pt x="532" y="651"/>
                    </a:cubicBezTo>
                    <a:lnTo>
                      <a:pt x="532" y="651"/>
                    </a:lnTo>
                    <a:cubicBezTo>
                      <a:pt x="335" y="644"/>
                      <a:pt x="19" y="439"/>
                      <a:pt x="6" y="430"/>
                    </a:cubicBezTo>
                    <a:lnTo>
                      <a:pt x="6" y="430"/>
                    </a:lnTo>
                    <a:cubicBezTo>
                      <a:pt x="1" y="427"/>
                      <a:pt x="0" y="422"/>
                      <a:pt x="3" y="416"/>
                    </a:cubicBezTo>
                    <a:lnTo>
                      <a:pt x="3" y="416"/>
                    </a:lnTo>
                    <a:cubicBezTo>
                      <a:pt x="6" y="412"/>
                      <a:pt x="13" y="411"/>
                      <a:pt x="17" y="414"/>
                    </a:cubicBezTo>
                    <a:lnTo>
                      <a:pt x="17" y="414"/>
                    </a:lnTo>
                    <a:cubicBezTo>
                      <a:pt x="20" y="416"/>
                      <a:pt x="342" y="625"/>
                      <a:pt x="533" y="631"/>
                    </a:cubicBezTo>
                    <a:lnTo>
                      <a:pt x="533" y="631"/>
                    </a:lnTo>
                    <a:cubicBezTo>
                      <a:pt x="644" y="635"/>
                      <a:pt x="826" y="503"/>
                      <a:pt x="1059" y="247"/>
                    </a:cubicBezTo>
                    <a:lnTo>
                      <a:pt x="1059" y="247"/>
                    </a:lnTo>
                    <a:cubicBezTo>
                      <a:pt x="1029" y="125"/>
                      <a:pt x="967" y="55"/>
                      <a:pt x="930" y="23"/>
                    </a:cubicBezTo>
                    <a:lnTo>
                      <a:pt x="930" y="23"/>
                    </a:lnTo>
                    <a:cubicBezTo>
                      <a:pt x="763" y="151"/>
                      <a:pt x="596" y="281"/>
                      <a:pt x="594" y="283"/>
                    </a:cubicBezTo>
                    <a:lnTo>
                      <a:pt x="594" y="283"/>
                    </a:lnTo>
                    <a:cubicBezTo>
                      <a:pt x="591" y="285"/>
                      <a:pt x="587" y="285"/>
                      <a:pt x="583" y="283"/>
                    </a:cubicBezTo>
                    <a:lnTo>
                      <a:pt x="232" y="66"/>
                    </a:lnTo>
                    <a:lnTo>
                      <a:pt x="232" y="66"/>
                    </a:lnTo>
                    <a:cubicBezTo>
                      <a:pt x="228" y="63"/>
                      <a:pt x="226" y="57"/>
                      <a:pt x="229" y="53"/>
                    </a:cubicBezTo>
                    <a:lnTo>
                      <a:pt x="229" y="53"/>
                    </a:lnTo>
                    <a:cubicBezTo>
                      <a:pt x="232" y="48"/>
                      <a:pt x="238" y="47"/>
                      <a:pt x="242" y="49"/>
                    </a:cubicBezTo>
                    <a:lnTo>
                      <a:pt x="588" y="263"/>
                    </a:lnTo>
                    <a:lnTo>
                      <a:pt x="588" y="263"/>
                    </a:lnTo>
                    <a:cubicBezTo>
                      <a:pt x="618" y="239"/>
                      <a:pt x="771" y="119"/>
                      <a:pt x="924" y="3"/>
                    </a:cubicBezTo>
                    <a:lnTo>
                      <a:pt x="924" y="3"/>
                    </a:lnTo>
                    <a:cubicBezTo>
                      <a:pt x="927" y="0"/>
                      <a:pt x="933" y="0"/>
                      <a:pt x="936" y="3"/>
                    </a:cubicBezTo>
                    <a:lnTo>
                      <a:pt x="936" y="3"/>
                    </a:lnTo>
                    <a:cubicBezTo>
                      <a:pt x="975" y="36"/>
                      <a:pt x="1046" y="109"/>
                      <a:pt x="1079" y="248"/>
                    </a:cubicBezTo>
                    <a:lnTo>
                      <a:pt x="1079" y="248"/>
                    </a:lnTo>
                    <a:cubicBezTo>
                      <a:pt x="1080" y="251"/>
                      <a:pt x="1079" y="254"/>
                      <a:pt x="1077" y="257"/>
                    </a:cubicBezTo>
                    <a:lnTo>
                      <a:pt x="1077" y="257"/>
                    </a:lnTo>
                    <a:cubicBezTo>
                      <a:pt x="912" y="438"/>
                      <a:pt x="685" y="651"/>
                      <a:pt x="537" y="6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78">
                <a:extLst>
                  <a:ext uri="{FF2B5EF4-FFF2-40B4-BE49-F238E27FC236}">
                    <a16:creationId xmlns:a16="http://schemas.microsoft.com/office/drawing/2014/main" id="{1011904D-54F8-4C5B-AB7A-75E5BA418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7262" y="8919319"/>
                <a:ext cx="764178" cy="501614"/>
              </a:xfrm>
              <a:custGeom>
                <a:avLst/>
                <a:gdLst>
                  <a:gd name="T0" fmla="*/ 583 w 862"/>
                  <a:gd name="T1" fmla="*/ 7 h 563"/>
                  <a:gd name="T2" fmla="*/ 583 w 862"/>
                  <a:gd name="T3" fmla="*/ 7 h 563"/>
                  <a:gd name="T4" fmla="*/ 304 w 862"/>
                  <a:gd name="T5" fmla="*/ 100 h 563"/>
                  <a:gd name="T6" fmla="*/ 304 w 862"/>
                  <a:gd name="T7" fmla="*/ 100 h 563"/>
                  <a:gd name="T8" fmla="*/ 0 w 862"/>
                  <a:gd name="T9" fmla="*/ 323 h 563"/>
                  <a:gd name="T10" fmla="*/ 0 w 862"/>
                  <a:gd name="T11" fmla="*/ 323 h 563"/>
                  <a:gd name="T12" fmla="*/ 140 w 862"/>
                  <a:gd name="T13" fmla="*/ 562 h 563"/>
                  <a:gd name="T14" fmla="*/ 140 w 862"/>
                  <a:gd name="T15" fmla="*/ 562 h 563"/>
                  <a:gd name="T16" fmla="*/ 370 w 862"/>
                  <a:gd name="T17" fmla="*/ 288 h 563"/>
                  <a:gd name="T18" fmla="*/ 370 w 862"/>
                  <a:gd name="T19" fmla="*/ 288 h 563"/>
                  <a:gd name="T20" fmla="*/ 514 w 862"/>
                  <a:gd name="T21" fmla="*/ 296 h 563"/>
                  <a:gd name="T22" fmla="*/ 514 w 862"/>
                  <a:gd name="T23" fmla="*/ 296 h 563"/>
                  <a:gd name="T24" fmla="*/ 635 w 862"/>
                  <a:gd name="T25" fmla="*/ 258 h 563"/>
                  <a:gd name="T26" fmla="*/ 635 w 862"/>
                  <a:gd name="T27" fmla="*/ 258 h 563"/>
                  <a:gd name="T28" fmla="*/ 643 w 862"/>
                  <a:gd name="T29" fmla="*/ 208 h 563"/>
                  <a:gd name="T30" fmla="*/ 654 w 862"/>
                  <a:gd name="T31" fmla="*/ 190 h 563"/>
                  <a:gd name="T32" fmla="*/ 654 w 862"/>
                  <a:gd name="T33" fmla="*/ 190 h 563"/>
                  <a:gd name="T34" fmla="*/ 650 w 862"/>
                  <a:gd name="T35" fmla="*/ 154 h 563"/>
                  <a:gd name="T36" fmla="*/ 640 w 862"/>
                  <a:gd name="T37" fmla="*/ 143 h 563"/>
                  <a:gd name="T38" fmla="*/ 640 w 862"/>
                  <a:gd name="T39" fmla="*/ 143 h 563"/>
                  <a:gd name="T40" fmla="*/ 650 w 862"/>
                  <a:gd name="T41" fmla="*/ 112 h 563"/>
                  <a:gd name="T42" fmla="*/ 650 w 862"/>
                  <a:gd name="T43" fmla="*/ 112 h 563"/>
                  <a:gd name="T44" fmla="*/ 630 w 862"/>
                  <a:gd name="T45" fmla="*/ 77 h 563"/>
                  <a:gd name="T46" fmla="*/ 630 w 862"/>
                  <a:gd name="T47" fmla="*/ 77 h 563"/>
                  <a:gd name="T48" fmla="*/ 843 w 862"/>
                  <a:gd name="T49" fmla="*/ 30 h 563"/>
                  <a:gd name="T50" fmla="*/ 843 w 862"/>
                  <a:gd name="T51" fmla="*/ 30 h 563"/>
                  <a:gd name="T52" fmla="*/ 583 w 862"/>
                  <a:gd name="T53" fmla="*/ 7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62" h="563">
                    <a:moveTo>
                      <a:pt x="583" y="7"/>
                    </a:moveTo>
                    <a:lnTo>
                      <a:pt x="583" y="7"/>
                    </a:lnTo>
                    <a:cubicBezTo>
                      <a:pt x="509" y="11"/>
                      <a:pt x="332" y="82"/>
                      <a:pt x="304" y="100"/>
                    </a:cubicBezTo>
                    <a:lnTo>
                      <a:pt x="304" y="100"/>
                    </a:lnTo>
                    <a:cubicBezTo>
                      <a:pt x="243" y="139"/>
                      <a:pt x="122" y="230"/>
                      <a:pt x="0" y="323"/>
                    </a:cubicBezTo>
                    <a:lnTo>
                      <a:pt x="0" y="323"/>
                    </a:lnTo>
                    <a:cubicBezTo>
                      <a:pt x="39" y="355"/>
                      <a:pt x="107" y="428"/>
                      <a:pt x="140" y="562"/>
                    </a:cubicBezTo>
                    <a:lnTo>
                      <a:pt x="140" y="562"/>
                    </a:lnTo>
                    <a:cubicBezTo>
                      <a:pt x="272" y="418"/>
                      <a:pt x="370" y="288"/>
                      <a:pt x="370" y="288"/>
                    </a:cubicBezTo>
                    <a:lnTo>
                      <a:pt x="370" y="288"/>
                    </a:lnTo>
                    <a:cubicBezTo>
                      <a:pt x="370" y="288"/>
                      <a:pt x="466" y="303"/>
                      <a:pt x="514" y="296"/>
                    </a:cubicBezTo>
                    <a:lnTo>
                      <a:pt x="514" y="296"/>
                    </a:lnTo>
                    <a:cubicBezTo>
                      <a:pt x="558" y="290"/>
                      <a:pt x="613" y="275"/>
                      <a:pt x="635" y="258"/>
                    </a:cubicBezTo>
                    <a:lnTo>
                      <a:pt x="635" y="258"/>
                    </a:lnTo>
                    <a:cubicBezTo>
                      <a:pt x="660" y="238"/>
                      <a:pt x="643" y="208"/>
                      <a:pt x="643" y="208"/>
                    </a:cubicBezTo>
                    <a:lnTo>
                      <a:pt x="654" y="190"/>
                    </a:lnTo>
                    <a:lnTo>
                      <a:pt x="654" y="190"/>
                    </a:lnTo>
                    <a:cubicBezTo>
                      <a:pt x="660" y="179"/>
                      <a:pt x="658" y="164"/>
                      <a:pt x="650" y="154"/>
                    </a:cubicBezTo>
                    <a:lnTo>
                      <a:pt x="640" y="143"/>
                    </a:lnTo>
                    <a:lnTo>
                      <a:pt x="640" y="143"/>
                    </a:lnTo>
                    <a:cubicBezTo>
                      <a:pt x="640" y="143"/>
                      <a:pt x="652" y="126"/>
                      <a:pt x="650" y="112"/>
                    </a:cubicBezTo>
                    <a:lnTo>
                      <a:pt x="650" y="112"/>
                    </a:lnTo>
                    <a:cubicBezTo>
                      <a:pt x="648" y="98"/>
                      <a:pt x="633" y="87"/>
                      <a:pt x="630" y="77"/>
                    </a:cubicBezTo>
                    <a:lnTo>
                      <a:pt x="630" y="77"/>
                    </a:lnTo>
                    <a:cubicBezTo>
                      <a:pt x="630" y="77"/>
                      <a:pt x="817" y="68"/>
                      <a:pt x="843" y="30"/>
                    </a:cubicBezTo>
                    <a:lnTo>
                      <a:pt x="843" y="30"/>
                    </a:lnTo>
                    <a:cubicBezTo>
                      <a:pt x="861" y="0"/>
                      <a:pt x="709" y="1"/>
                      <a:pt x="583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79">
                <a:extLst>
                  <a:ext uri="{FF2B5EF4-FFF2-40B4-BE49-F238E27FC236}">
                    <a16:creationId xmlns:a16="http://schemas.microsoft.com/office/drawing/2014/main" id="{8254AC21-45AF-4ED3-B3D6-AA300846F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9424" y="8907564"/>
                <a:ext cx="768096" cy="521207"/>
              </a:xfrm>
              <a:custGeom>
                <a:avLst/>
                <a:gdLst>
                  <a:gd name="T0" fmla="*/ 594 w 866"/>
                  <a:gd name="T1" fmla="*/ 21 h 587"/>
                  <a:gd name="T2" fmla="*/ 25 w 866"/>
                  <a:gd name="T3" fmla="*/ 337 h 587"/>
                  <a:gd name="T4" fmla="*/ 155 w 866"/>
                  <a:gd name="T5" fmla="*/ 556 h 587"/>
                  <a:gd name="T6" fmla="*/ 373 w 866"/>
                  <a:gd name="T7" fmla="*/ 296 h 587"/>
                  <a:gd name="T8" fmla="*/ 382 w 866"/>
                  <a:gd name="T9" fmla="*/ 293 h 587"/>
                  <a:gd name="T10" fmla="*/ 523 w 866"/>
                  <a:gd name="T11" fmla="*/ 301 h 587"/>
                  <a:gd name="T12" fmla="*/ 639 w 866"/>
                  <a:gd name="T13" fmla="*/ 264 h 587"/>
                  <a:gd name="T14" fmla="*/ 645 w 866"/>
                  <a:gd name="T15" fmla="*/ 227 h 587"/>
                  <a:gd name="T16" fmla="*/ 645 w 866"/>
                  <a:gd name="T17" fmla="*/ 217 h 587"/>
                  <a:gd name="T18" fmla="*/ 655 w 866"/>
                  <a:gd name="T19" fmla="*/ 199 h 587"/>
                  <a:gd name="T20" fmla="*/ 643 w 866"/>
                  <a:gd name="T21" fmla="*/ 164 h 587"/>
                  <a:gd name="T22" fmla="*/ 643 w 866"/>
                  <a:gd name="T23" fmla="*/ 153 h 587"/>
                  <a:gd name="T24" fmla="*/ 650 w 866"/>
                  <a:gd name="T25" fmla="*/ 127 h 587"/>
                  <a:gd name="T26" fmla="*/ 641 w 866"/>
                  <a:gd name="T27" fmla="*/ 110 h 587"/>
                  <a:gd name="T28" fmla="*/ 631 w 866"/>
                  <a:gd name="T29" fmla="*/ 93 h 587"/>
                  <a:gd name="T30" fmla="*/ 632 w 866"/>
                  <a:gd name="T31" fmla="*/ 84 h 587"/>
                  <a:gd name="T32" fmla="*/ 639 w 866"/>
                  <a:gd name="T33" fmla="*/ 81 h 587"/>
                  <a:gd name="T34" fmla="*/ 843 w 866"/>
                  <a:gd name="T35" fmla="*/ 39 h 587"/>
                  <a:gd name="T36" fmla="*/ 594 w 866"/>
                  <a:gd name="T37" fmla="*/ 31 h 587"/>
                  <a:gd name="T38" fmla="*/ 594 w 866"/>
                  <a:gd name="T39" fmla="*/ 31 h 587"/>
                  <a:gd name="T40" fmla="*/ 318 w 866"/>
                  <a:gd name="T41" fmla="*/ 121 h 587"/>
                  <a:gd name="T42" fmla="*/ 150 w 866"/>
                  <a:gd name="T43" fmla="*/ 586 h 587"/>
                  <a:gd name="T44" fmla="*/ 148 w 866"/>
                  <a:gd name="T45" fmla="*/ 586 h 587"/>
                  <a:gd name="T46" fmla="*/ 140 w 866"/>
                  <a:gd name="T47" fmla="*/ 579 h 587"/>
                  <a:gd name="T48" fmla="*/ 4 w 866"/>
                  <a:gd name="T49" fmla="*/ 345 h 587"/>
                  <a:gd name="T50" fmla="*/ 0 w 866"/>
                  <a:gd name="T51" fmla="*/ 337 h 587"/>
                  <a:gd name="T52" fmla="*/ 4 w 866"/>
                  <a:gd name="T53" fmla="*/ 329 h 587"/>
                  <a:gd name="T54" fmla="*/ 308 w 866"/>
                  <a:gd name="T55" fmla="*/ 106 h 587"/>
                  <a:gd name="T56" fmla="*/ 593 w 866"/>
                  <a:gd name="T57" fmla="*/ 12 h 587"/>
                  <a:gd name="T58" fmla="*/ 593 w 866"/>
                  <a:gd name="T59" fmla="*/ 12 h 587"/>
                  <a:gd name="T60" fmla="*/ 862 w 866"/>
                  <a:gd name="T61" fmla="*/ 31 h 587"/>
                  <a:gd name="T62" fmla="*/ 860 w 866"/>
                  <a:gd name="T63" fmla="*/ 49 h 587"/>
                  <a:gd name="T64" fmla="*/ 738 w 866"/>
                  <a:gd name="T65" fmla="*/ 91 h 587"/>
                  <a:gd name="T66" fmla="*/ 656 w 866"/>
                  <a:gd name="T67" fmla="*/ 99 h 587"/>
                  <a:gd name="T68" fmla="*/ 669 w 866"/>
                  <a:gd name="T69" fmla="*/ 124 h 587"/>
                  <a:gd name="T70" fmla="*/ 667 w 866"/>
                  <a:gd name="T71" fmla="*/ 162 h 587"/>
                  <a:gd name="T72" fmla="*/ 673 w 866"/>
                  <a:gd name="T73" fmla="*/ 209 h 587"/>
                  <a:gd name="T74" fmla="*/ 664 w 866"/>
                  <a:gd name="T75" fmla="*/ 223 h 587"/>
                  <a:gd name="T76" fmla="*/ 651 w 866"/>
                  <a:gd name="T77" fmla="*/ 279 h 587"/>
                  <a:gd name="T78" fmla="*/ 525 w 866"/>
                  <a:gd name="T79" fmla="*/ 319 h 587"/>
                  <a:gd name="T80" fmla="*/ 384 w 866"/>
                  <a:gd name="T81" fmla="*/ 313 h 587"/>
                  <a:gd name="T82" fmla="*/ 157 w 866"/>
                  <a:gd name="T83" fmla="*/ 583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6" h="587">
                    <a:moveTo>
                      <a:pt x="593" y="21"/>
                    </a:moveTo>
                    <a:lnTo>
                      <a:pt x="594" y="21"/>
                    </a:lnTo>
                    <a:lnTo>
                      <a:pt x="593" y="21"/>
                    </a:lnTo>
                    <a:close/>
                    <a:moveTo>
                      <a:pt x="25" y="337"/>
                    </a:moveTo>
                    <a:lnTo>
                      <a:pt x="25" y="337"/>
                    </a:lnTo>
                    <a:cubicBezTo>
                      <a:pt x="64" y="371"/>
                      <a:pt x="122" y="440"/>
                      <a:pt x="155" y="556"/>
                    </a:cubicBezTo>
                    <a:lnTo>
                      <a:pt x="155" y="556"/>
                    </a:lnTo>
                    <a:cubicBezTo>
                      <a:pt x="279" y="419"/>
                      <a:pt x="372" y="298"/>
                      <a:pt x="373" y="296"/>
                    </a:cubicBezTo>
                    <a:lnTo>
                      <a:pt x="373" y="296"/>
                    </a:lnTo>
                    <a:cubicBezTo>
                      <a:pt x="375" y="294"/>
                      <a:pt x="378" y="292"/>
                      <a:pt x="382" y="293"/>
                    </a:cubicBezTo>
                    <a:lnTo>
                      <a:pt x="382" y="293"/>
                    </a:lnTo>
                    <a:cubicBezTo>
                      <a:pt x="383" y="293"/>
                      <a:pt x="476" y="307"/>
                      <a:pt x="523" y="301"/>
                    </a:cubicBezTo>
                    <a:lnTo>
                      <a:pt x="523" y="301"/>
                    </a:lnTo>
                    <a:cubicBezTo>
                      <a:pt x="571" y="295"/>
                      <a:pt x="620" y="278"/>
                      <a:pt x="639" y="264"/>
                    </a:cubicBezTo>
                    <a:lnTo>
                      <a:pt x="639" y="264"/>
                    </a:lnTo>
                    <a:cubicBezTo>
                      <a:pt x="657" y="250"/>
                      <a:pt x="645" y="228"/>
                      <a:pt x="645" y="227"/>
                    </a:cubicBezTo>
                    <a:lnTo>
                      <a:pt x="645" y="227"/>
                    </a:lnTo>
                    <a:cubicBezTo>
                      <a:pt x="643" y="223"/>
                      <a:pt x="643" y="220"/>
                      <a:pt x="645" y="217"/>
                    </a:cubicBezTo>
                    <a:lnTo>
                      <a:pt x="655" y="199"/>
                    </a:lnTo>
                    <a:lnTo>
                      <a:pt x="655" y="199"/>
                    </a:lnTo>
                    <a:cubicBezTo>
                      <a:pt x="660" y="191"/>
                      <a:pt x="659" y="182"/>
                      <a:pt x="653" y="175"/>
                    </a:cubicBezTo>
                    <a:lnTo>
                      <a:pt x="643" y="164"/>
                    </a:lnTo>
                    <a:lnTo>
                      <a:pt x="643" y="164"/>
                    </a:lnTo>
                    <a:cubicBezTo>
                      <a:pt x="640" y="161"/>
                      <a:pt x="640" y="156"/>
                      <a:pt x="643" y="153"/>
                    </a:cubicBezTo>
                    <a:lnTo>
                      <a:pt x="643" y="153"/>
                    </a:lnTo>
                    <a:cubicBezTo>
                      <a:pt x="645" y="149"/>
                      <a:pt x="651" y="136"/>
                      <a:pt x="650" y="127"/>
                    </a:cubicBezTo>
                    <a:lnTo>
                      <a:pt x="650" y="127"/>
                    </a:lnTo>
                    <a:cubicBezTo>
                      <a:pt x="649" y="121"/>
                      <a:pt x="645" y="116"/>
                      <a:pt x="641" y="110"/>
                    </a:cubicBezTo>
                    <a:lnTo>
                      <a:pt x="641" y="110"/>
                    </a:lnTo>
                    <a:cubicBezTo>
                      <a:pt x="637" y="105"/>
                      <a:pt x="632" y="99"/>
                      <a:pt x="631" y="93"/>
                    </a:cubicBezTo>
                    <a:lnTo>
                      <a:pt x="631" y="93"/>
                    </a:lnTo>
                    <a:cubicBezTo>
                      <a:pt x="630" y="91"/>
                      <a:pt x="631" y="87"/>
                      <a:pt x="632" y="84"/>
                    </a:cubicBezTo>
                    <a:lnTo>
                      <a:pt x="632" y="84"/>
                    </a:lnTo>
                    <a:cubicBezTo>
                      <a:pt x="634" y="82"/>
                      <a:pt x="637" y="81"/>
                      <a:pt x="639" y="81"/>
                    </a:cubicBezTo>
                    <a:lnTo>
                      <a:pt x="639" y="81"/>
                    </a:lnTo>
                    <a:cubicBezTo>
                      <a:pt x="709" y="78"/>
                      <a:pt x="824" y="64"/>
                      <a:pt x="843" y="39"/>
                    </a:cubicBezTo>
                    <a:lnTo>
                      <a:pt x="843" y="39"/>
                    </a:lnTo>
                    <a:cubicBezTo>
                      <a:pt x="831" y="31"/>
                      <a:pt x="768" y="23"/>
                      <a:pt x="594" y="31"/>
                    </a:cubicBezTo>
                    <a:lnTo>
                      <a:pt x="594" y="31"/>
                    </a:lnTo>
                    <a:lnTo>
                      <a:pt x="594" y="31"/>
                    </a:lnTo>
                    <a:cubicBezTo>
                      <a:pt x="522" y="35"/>
                      <a:pt x="346" y="104"/>
                      <a:pt x="318" y="121"/>
                    </a:cubicBezTo>
                    <a:lnTo>
                      <a:pt x="318" y="121"/>
                    </a:lnTo>
                    <a:cubicBezTo>
                      <a:pt x="268" y="155"/>
                      <a:pt x="169" y="227"/>
                      <a:pt x="25" y="337"/>
                    </a:cubicBezTo>
                    <a:close/>
                    <a:moveTo>
                      <a:pt x="150" y="586"/>
                    </a:moveTo>
                    <a:lnTo>
                      <a:pt x="150" y="586"/>
                    </a:lnTo>
                    <a:cubicBezTo>
                      <a:pt x="149" y="586"/>
                      <a:pt x="148" y="586"/>
                      <a:pt x="148" y="586"/>
                    </a:cubicBezTo>
                    <a:lnTo>
                      <a:pt x="148" y="586"/>
                    </a:lnTo>
                    <a:cubicBezTo>
                      <a:pt x="143" y="584"/>
                      <a:pt x="141" y="582"/>
                      <a:pt x="140" y="579"/>
                    </a:cubicBezTo>
                    <a:lnTo>
                      <a:pt x="140" y="579"/>
                    </a:lnTo>
                    <a:cubicBezTo>
                      <a:pt x="109" y="446"/>
                      <a:pt x="41" y="374"/>
                      <a:pt x="4" y="345"/>
                    </a:cubicBezTo>
                    <a:lnTo>
                      <a:pt x="4" y="345"/>
                    </a:lnTo>
                    <a:cubicBezTo>
                      <a:pt x="1" y="343"/>
                      <a:pt x="0" y="339"/>
                      <a:pt x="0" y="337"/>
                    </a:cubicBezTo>
                    <a:lnTo>
                      <a:pt x="0" y="337"/>
                    </a:lnTo>
                    <a:cubicBezTo>
                      <a:pt x="0" y="333"/>
                      <a:pt x="1" y="331"/>
                      <a:pt x="4" y="329"/>
                    </a:cubicBezTo>
                    <a:lnTo>
                      <a:pt x="4" y="329"/>
                    </a:lnTo>
                    <a:cubicBezTo>
                      <a:pt x="154" y="215"/>
                      <a:pt x="256" y="140"/>
                      <a:pt x="308" y="106"/>
                    </a:cubicBezTo>
                    <a:lnTo>
                      <a:pt x="308" y="106"/>
                    </a:lnTo>
                    <a:cubicBezTo>
                      <a:pt x="337" y="87"/>
                      <a:pt x="517" y="15"/>
                      <a:pt x="593" y="12"/>
                    </a:cubicBezTo>
                    <a:lnTo>
                      <a:pt x="593" y="12"/>
                    </a:lnTo>
                    <a:lnTo>
                      <a:pt x="593" y="12"/>
                    </a:lnTo>
                    <a:cubicBezTo>
                      <a:pt x="844" y="0"/>
                      <a:pt x="857" y="22"/>
                      <a:pt x="862" y="31"/>
                    </a:cubicBezTo>
                    <a:lnTo>
                      <a:pt x="862" y="31"/>
                    </a:lnTo>
                    <a:cubicBezTo>
                      <a:pt x="865" y="37"/>
                      <a:pt x="865" y="43"/>
                      <a:pt x="860" y="49"/>
                    </a:cubicBezTo>
                    <a:lnTo>
                      <a:pt x="860" y="49"/>
                    </a:lnTo>
                    <a:cubicBezTo>
                      <a:pt x="856" y="55"/>
                      <a:pt x="843" y="77"/>
                      <a:pt x="738" y="91"/>
                    </a:cubicBezTo>
                    <a:lnTo>
                      <a:pt x="738" y="91"/>
                    </a:lnTo>
                    <a:cubicBezTo>
                      <a:pt x="706" y="96"/>
                      <a:pt x="675" y="98"/>
                      <a:pt x="656" y="99"/>
                    </a:cubicBezTo>
                    <a:lnTo>
                      <a:pt x="656" y="99"/>
                    </a:lnTo>
                    <a:cubicBezTo>
                      <a:pt x="662" y="106"/>
                      <a:pt x="668" y="115"/>
                      <a:pt x="669" y="124"/>
                    </a:cubicBezTo>
                    <a:lnTo>
                      <a:pt x="669" y="124"/>
                    </a:lnTo>
                    <a:cubicBezTo>
                      <a:pt x="671" y="137"/>
                      <a:pt x="666" y="149"/>
                      <a:pt x="662" y="157"/>
                    </a:cubicBezTo>
                    <a:lnTo>
                      <a:pt x="667" y="162"/>
                    </a:lnTo>
                    <a:lnTo>
                      <a:pt x="667" y="162"/>
                    </a:lnTo>
                    <a:cubicBezTo>
                      <a:pt x="679" y="175"/>
                      <a:pt x="680" y="193"/>
                      <a:pt x="673" y="209"/>
                    </a:cubicBezTo>
                    <a:lnTo>
                      <a:pt x="664" y="223"/>
                    </a:lnTo>
                    <a:lnTo>
                      <a:pt x="664" y="223"/>
                    </a:lnTo>
                    <a:cubicBezTo>
                      <a:pt x="670" y="237"/>
                      <a:pt x="674" y="262"/>
                      <a:pt x="651" y="279"/>
                    </a:cubicBezTo>
                    <a:lnTo>
                      <a:pt x="651" y="279"/>
                    </a:lnTo>
                    <a:cubicBezTo>
                      <a:pt x="626" y="299"/>
                      <a:pt x="568" y="315"/>
                      <a:pt x="525" y="319"/>
                    </a:cubicBezTo>
                    <a:lnTo>
                      <a:pt x="525" y="319"/>
                    </a:lnTo>
                    <a:cubicBezTo>
                      <a:pt x="483" y="325"/>
                      <a:pt x="406" y="316"/>
                      <a:pt x="384" y="313"/>
                    </a:cubicBezTo>
                    <a:lnTo>
                      <a:pt x="384" y="313"/>
                    </a:lnTo>
                    <a:cubicBezTo>
                      <a:pt x="366" y="337"/>
                      <a:pt x="274" y="455"/>
                      <a:pt x="157" y="583"/>
                    </a:cubicBezTo>
                    <a:lnTo>
                      <a:pt x="157" y="583"/>
                    </a:lnTo>
                    <a:cubicBezTo>
                      <a:pt x="155" y="584"/>
                      <a:pt x="152" y="586"/>
                      <a:pt x="150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80">
                <a:extLst>
                  <a:ext uri="{FF2B5EF4-FFF2-40B4-BE49-F238E27FC236}">
                    <a16:creationId xmlns:a16="http://schemas.microsoft.com/office/drawing/2014/main" id="{8F337DCE-24FC-4B04-AE5D-84A5E5C5E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1047" y="9260261"/>
                <a:ext cx="148917" cy="246887"/>
              </a:xfrm>
              <a:custGeom>
                <a:avLst/>
                <a:gdLst>
                  <a:gd name="T0" fmla="*/ 155 w 167"/>
                  <a:gd name="T1" fmla="*/ 278 h 279"/>
                  <a:gd name="T2" fmla="*/ 155 w 167"/>
                  <a:gd name="T3" fmla="*/ 278 h 279"/>
                  <a:gd name="T4" fmla="*/ 146 w 167"/>
                  <a:gd name="T5" fmla="*/ 270 h 279"/>
                  <a:gd name="T6" fmla="*/ 146 w 167"/>
                  <a:gd name="T7" fmla="*/ 270 h 279"/>
                  <a:gd name="T8" fmla="*/ 5 w 167"/>
                  <a:gd name="T9" fmla="*/ 18 h 279"/>
                  <a:gd name="T10" fmla="*/ 5 w 167"/>
                  <a:gd name="T11" fmla="*/ 18 h 279"/>
                  <a:gd name="T12" fmla="*/ 3 w 167"/>
                  <a:gd name="T13" fmla="*/ 4 h 279"/>
                  <a:gd name="T14" fmla="*/ 3 w 167"/>
                  <a:gd name="T15" fmla="*/ 4 h 279"/>
                  <a:gd name="T16" fmla="*/ 17 w 167"/>
                  <a:gd name="T17" fmla="*/ 3 h 279"/>
                  <a:gd name="T18" fmla="*/ 17 w 167"/>
                  <a:gd name="T19" fmla="*/ 3 h 279"/>
                  <a:gd name="T20" fmla="*/ 165 w 167"/>
                  <a:gd name="T21" fmla="*/ 267 h 279"/>
                  <a:gd name="T22" fmla="*/ 165 w 167"/>
                  <a:gd name="T23" fmla="*/ 267 h 279"/>
                  <a:gd name="T24" fmla="*/ 156 w 167"/>
                  <a:gd name="T25" fmla="*/ 278 h 279"/>
                  <a:gd name="T26" fmla="*/ 156 w 167"/>
                  <a:gd name="T27" fmla="*/ 278 h 279"/>
                  <a:gd name="T28" fmla="*/ 155 w 167"/>
                  <a:gd name="T29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7" h="279">
                    <a:moveTo>
                      <a:pt x="155" y="278"/>
                    </a:moveTo>
                    <a:lnTo>
                      <a:pt x="155" y="278"/>
                    </a:lnTo>
                    <a:cubicBezTo>
                      <a:pt x="150" y="278"/>
                      <a:pt x="146" y="274"/>
                      <a:pt x="146" y="270"/>
                    </a:cubicBezTo>
                    <a:lnTo>
                      <a:pt x="146" y="270"/>
                    </a:lnTo>
                    <a:cubicBezTo>
                      <a:pt x="128" y="133"/>
                      <a:pt x="5" y="19"/>
                      <a:pt x="5" y="18"/>
                    </a:cubicBezTo>
                    <a:lnTo>
                      <a:pt x="5" y="18"/>
                    </a:lnTo>
                    <a:cubicBezTo>
                      <a:pt x="0" y="14"/>
                      <a:pt x="0" y="7"/>
                      <a:pt x="3" y="4"/>
                    </a:cubicBezTo>
                    <a:lnTo>
                      <a:pt x="3" y="4"/>
                    </a:lnTo>
                    <a:cubicBezTo>
                      <a:pt x="7" y="0"/>
                      <a:pt x="13" y="0"/>
                      <a:pt x="17" y="3"/>
                    </a:cubicBezTo>
                    <a:lnTo>
                      <a:pt x="17" y="3"/>
                    </a:lnTo>
                    <a:cubicBezTo>
                      <a:pt x="22" y="8"/>
                      <a:pt x="146" y="124"/>
                      <a:pt x="165" y="267"/>
                    </a:cubicBezTo>
                    <a:lnTo>
                      <a:pt x="165" y="267"/>
                    </a:lnTo>
                    <a:cubicBezTo>
                      <a:pt x="166" y="272"/>
                      <a:pt x="161" y="278"/>
                      <a:pt x="156" y="278"/>
                    </a:cubicBezTo>
                    <a:lnTo>
                      <a:pt x="156" y="278"/>
                    </a:lnTo>
                    <a:lnTo>
                      <a:pt x="155" y="27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81">
                <a:extLst>
                  <a:ext uri="{FF2B5EF4-FFF2-40B4-BE49-F238E27FC236}">
                    <a16:creationId xmlns:a16="http://schemas.microsoft.com/office/drawing/2014/main" id="{1EDE0EDF-0028-46DF-980A-2D0FC85052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3748" y="9252423"/>
                <a:ext cx="58784" cy="58782"/>
              </a:xfrm>
              <a:custGeom>
                <a:avLst/>
                <a:gdLst>
                  <a:gd name="T0" fmla="*/ 32 w 64"/>
                  <a:gd name="T1" fmla="*/ 19 h 64"/>
                  <a:gd name="T2" fmla="*/ 32 w 64"/>
                  <a:gd name="T3" fmla="*/ 19 h 64"/>
                  <a:gd name="T4" fmla="*/ 20 w 64"/>
                  <a:gd name="T5" fmla="*/ 31 h 64"/>
                  <a:gd name="T6" fmla="*/ 20 w 64"/>
                  <a:gd name="T7" fmla="*/ 31 h 64"/>
                  <a:gd name="T8" fmla="*/ 32 w 64"/>
                  <a:gd name="T9" fmla="*/ 43 h 64"/>
                  <a:gd name="T10" fmla="*/ 32 w 64"/>
                  <a:gd name="T11" fmla="*/ 43 h 64"/>
                  <a:gd name="T12" fmla="*/ 44 w 64"/>
                  <a:gd name="T13" fmla="*/ 31 h 64"/>
                  <a:gd name="T14" fmla="*/ 44 w 64"/>
                  <a:gd name="T15" fmla="*/ 31 h 64"/>
                  <a:gd name="T16" fmla="*/ 32 w 64"/>
                  <a:gd name="T17" fmla="*/ 19 h 64"/>
                  <a:gd name="T18" fmla="*/ 32 w 64"/>
                  <a:gd name="T19" fmla="*/ 63 h 64"/>
                  <a:gd name="T20" fmla="*/ 32 w 64"/>
                  <a:gd name="T21" fmla="*/ 63 h 64"/>
                  <a:gd name="T22" fmla="*/ 0 w 64"/>
                  <a:gd name="T23" fmla="*/ 31 h 64"/>
                  <a:gd name="T24" fmla="*/ 0 w 64"/>
                  <a:gd name="T25" fmla="*/ 31 h 64"/>
                  <a:gd name="T26" fmla="*/ 32 w 64"/>
                  <a:gd name="T27" fmla="*/ 0 h 64"/>
                  <a:gd name="T28" fmla="*/ 32 w 64"/>
                  <a:gd name="T29" fmla="*/ 0 h 64"/>
                  <a:gd name="T30" fmla="*/ 63 w 64"/>
                  <a:gd name="T31" fmla="*/ 31 h 64"/>
                  <a:gd name="T32" fmla="*/ 63 w 64"/>
                  <a:gd name="T33" fmla="*/ 31 h 64"/>
                  <a:gd name="T34" fmla="*/ 32 w 64"/>
                  <a:gd name="T3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64">
                    <a:moveTo>
                      <a:pt x="32" y="19"/>
                    </a:moveTo>
                    <a:lnTo>
                      <a:pt x="32" y="19"/>
                    </a:lnTo>
                    <a:cubicBezTo>
                      <a:pt x="25" y="19"/>
                      <a:pt x="20" y="24"/>
                      <a:pt x="20" y="31"/>
                    </a:cubicBezTo>
                    <a:lnTo>
                      <a:pt x="20" y="31"/>
                    </a:lnTo>
                    <a:cubicBezTo>
                      <a:pt x="20" y="38"/>
                      <a:pt x="25" y="43"/>
                      <a:pt x="32" y="43"/>
                    </a:cubicBezTo>
                    <a:lnTo>
                      <a:pt x="32" y="43"/>
                    </a:lnTo>
                    <a:cubicBezTo>
                      <a:pt x="39" y="43"/>
                      <a:pt x="44" y="38"/>
                      <a:pt x="44" y="31"/>
                    </a:cubicBezTo>
                    <a:lnTo>
                      <a:pt x="44" y="31"/>
                    </a:lnTo>
                    <a:cubicBezTo>
                      <a:pt x="44" y="24"/>
                      <a:pt x="39" y="19"/>
                      <a:pt x="32" y="19"/>
                    </a:cubicBezTo>
                    <a:close/>
                    <a:moveTo>
                      <a:pt x="32" y="63"/>
                    </a:moveTo>
                    <a:lnTo>
                      <a:pt x="32" y="63"/>
                    </a:lnTo>
                    <a:cubicBezTo>
                      <a:pt x="15" y="63"/>
                      <a:pt x="0" y="48"/>
                      <a:pt x="0" y="31"/>
                    </a:cubicBezTo>
                    <a:lnTo>
                      <a:pt x="0" y="31"/>
                    </a:lnTo>
                    <a:cubicBezTo>
                      <a:pt x="0" y="14"/>
                      <a:pt x="15" y="0"/>
                      <a:pt x="32" y="0"/>
                    </a:cubicBezTo>
                    <a:lnTo>
                      <a:pt x="32" y="0"/>
                    </a:lnTo>
                    <a:cubicBezTo>
                      <a:pt x="49" y="0"/>
                      <a:pt x="63" y="14"/>
                      <a:pt x="63" y="31"/>
                    </a:cubicBezTo>
                    <a:lnTo>
                      <a:pt x="63" y="31"/>
                    </a:lnTo>
                    <a:cubicBezTo>
                      <a:pt x="63" y="48"/>
                      <a:pt x="49" y="63"/>
                      <a:pt x="32" y="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82">
                <a:extLst>
                  <a:ext uri="{FF2B5EF4-FFF2-40B4-BE49-F238E27FC236}">
                    <a16:creationId xmlns:a16="http://schemas.microsoft.com/office/drawing/2014/main" id="{FDFADEC0-8AED-4DE1-9DF2-F394ACD77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7547" y="8770402"/>
                <a:ext cx="133241" cy="78377"/>
              </a:xfrm>
              <a:custGeom>
                <a:avLst/>
                <a:gdLst>
                  <a:gd name="T0" fmla="*/ 138 w 150"/>
                  <a:gd name="T1" fmla="*/ 88 h 89"/>
                  <a:gd name="T2" fmla="*/ 138 w 150"/>
                  <a:gd name="T3" fmla="*/ 88 h 89"/>
                  <a:gd name="T4" fmla="*/ 136 w 150"/>
                  <a:gd name="T5" fmla="*/ 87 h 89"/>
                  <a:gd name="T6" fmla="*/ 136 w 150"/>
                  <a:gd name="T7" fmla="*/ 87 h 89"/>
                  <a:gd name="T8" fmla="*/ 4 w 150"/>
                  <a:gd name="T9" fmla="*/ 18 h 89"/>
                  <a:gd name="T10" fmla="*/ 4 w 150"/>
                  <a:gd name="T11" fmla="*/ 18 h 89"/>
                  <a:gd name="T12" fmla="*/ 4 w 150"/>
                  <a:gd name="T13" fmla="*/ 4 h 89"/>
                  <a:gd name="T14" fmla="*/ 4 w 150"/>
                  <a:gd name="T15" fmla="*/ 4 h 89"/>
                  <a:gd name="T16" fmla="*/ 17 w 150"/>
                  <a:gd name="T17" fmla="*/ 4 h 89"/>
                  <a:gd name="T18" fmla="*/ 17 w 150"/>
                  <a:gd name="T19" fmla="*/ 4 h 89"/>
                  <a:gd name="T20" fmla="*/ 142 w 150"/>
                  <a:gd name="T21" fmla="*/ 69 h 89"/>
                  <a:gd name="T22" fmla="*/ 142 w 150"/>
                  <a:gd name="T23" fmla="*/ 69 h 89"/>
                  <a:gd name="T24" fmla="*/ 147 w 150"/>
                  <a:gd name="T25" fmla="*/ 81 h 89"/>
                  <a:gd name="T26" fmla="*/ 147 w 150"/>
                  <a:gd name="T27" fmla="*/ 81 h 89"/>
                  <a:gd name="T28" fmla="*/ 138 w 150"/>
                  <a:gd name="T29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0" h="89">
                    <a:moveTo>
                      <a:pt x="138" y="88"/>
                    </a:moveTo>
                    <a:lnTo>
                      <a:pt x="138" y="88"/>
                    </a:lnTo>
                    <a:cubicBezTo>
                      <a:pt x="137" y="88"/>
                      <a:pt x="137" y="88"/>
                      <a:pt x="136" y="87"/>
                    </a:cubicBezTo>
                    <a:lnTo>
                      <a:pt x="136" y="87"/>
                    </a:lnTo>
                    <a:cubicBezTo>
                      <a:pt x="61" y="64"/>
                      <a:pt x="7" y="20"/>
                      <a:pt x="4" y="18"/>
                    </a:cubicBezTo>
                    <a:lnTo>
                      <a:pt x="4" y="18"/>
                    </a:lnTo>
                    <a:cubicBezTo>
                      <a:pt x="1" y="15"/>
                      <a:pt x="0" y="9"/>
                      <a:pt x="4" y="4"/>
                    </a:cubicBezTo>
                    <a:lnTo>
                      <a:pt x="4" y="4"/>
                    </a:lnTo>
                    <a:cubicBezTo>
                      <a:pt x="7" y="1"/>
                      <a:pt x="13" y="0"/>
                      <a:pt x="17" y="4"/>
                    </a:cubicBezTo>
                    <a:lnTo>
                      <a:pt x="17" y="4"/>
                    </a:lnTo>
                    <a:cubicBezTo>
                      <a:pt x="17" y="4"/>
                      <a:pt x="70" y="47"/>
                      <a:pt x="142" y="69"/>
                    </a:cubicBezTo>
                    <a:lnTo>
                      <a:pt x="142" y="69"/>
                    </a:lnTo>
                    <a:cubicBezTo>
                      <a:pt x="147" y="71"/>
                      <a:pt x="149" y="76"/>
                      <a:pt x="147" y="81"/>
                    </a:cubicBezTo>
                    <a:lnTo>
                      <a:pt x="147" y="81"/>
                    </a:lnTo>
                    <a:cubicBezTo>
                      <a:pt x="146" y="85"/>
                      <a:pt x="143" y="88"/>
                      <a:pt x="138" y="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83">
                <a:extLst>
                  <a:ext uri="{FF2B5EF4-FFF2-40B4-BE49-F238E27FC236}">
                    <a16:creationId xmlns:a16="http://schemas.microsoft.com/office/drawing/2014/main" id="{3D757DA3-2F6D-4DEF-8A41-9B7E4BBFC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4976" y="8895806"/>
                <a:ext cx="94053" cy="35271"/>
              </a:xfrm>
              <a:custGeom>
                <a:avLst/>
                <a:gdLst>
                  <a:gd name="T0" fmla="*/ 82 w 105"/>
                  <a:gd name="T1" fmla="*/ 37 h 38"/>
                  <a:gd name="T2" fmla="*/ 82 w 105"/>
                  <a:gd name="T3" fmla="*/ 37 h 38"/>
                  <a:gd name="T4" fmla="*/ 6 w 105"/>
                  <a:gd name="T5" fmla="*/ 20 h 38"/>
                  <a:gd name="T6" fmla="*/ 6 w 105"/>
                  <a:gd name="T7" fmla="*/ 20 h 38"/>
                  <a:gd name="T8" fmla="*/ 2 w 105"/>
                  <a:gd name="T9" fmla="*/ 7 h 38"/>
                  <a:gd name="T10" fmla="*/ 2 w 105"/>
                  <a:gd name="T11" fmla="*/ 7 h 38"/>
                  <a:gd name="T12" fmla="*/ 15 w 105"/>
                  <a:gd name="T13" fmla="*/ 3 h 38"/>
                  <a:gd name="T14" fmla="*/ 15 w 105"/>
                  <a:gd name="T15" fmla="*/ 3 h 38"/>
                  <a:gd name="T16" fmla="*/ 92 w 105"/>
                  <a:gd name="T17" fmla="*/ 18 h 38"/>
                  <a:gd name="T18" fmla="*/ 92 w 105"/>
                  <a:gd name="T19" fmla="*/ 18 h 38"/>
                  <a:gd name="T20" fmla="*/ 104 w 105"/>
                  <a:gd name="T21" fmla="*/ 26 h 38"/>
                  <a:gd name="T22" fmla="*/ 104 w 105"/>
                  <a:gd name="T23" fmla="*/ 26 h 38"/>
                  <a:gd name="T24" fmla="*/ 95 w 105"/>
                  <a:gd name="T25" fmla="*/ 36 h 38"/>
                  <a:gd name="T26" fmla="*/ 95 w 105"/>
                  <a:gd name="T27" fmla="*/ 36 h 38"/>
                  <a:gd name="T28" fmla="*/ 82 w 105"/>
                  <a:gd name="T29" fmla="*/ 3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5" h="38">
                    <a:moveTo>
                      <a:pt x="82" y="37"/>
                    </a:moveTo>
                    <a:lnTo>
                      <a:pt x="82" y="37"/>
                    </a:lnTo>
                    <a:cubicBezTo>
                      <a:pt x="66" y="37"/>
                      <a:pt x="37" y="35"/>
                      <a:pt x="6" y="20"/>
                    </a:cubicBezTo>
                    <a:lnTo>
                      <a:pt x="6" y="20"/>
                    </a:lnTo>
                    <a:cubicBezTo>
                      <a:pt x="2" y="18"/>
                      <a:pt x="0" y="12"/>
                      <a:pt x="2" y="7"/>
                    </a:cubicBezTo>
                    <a:lnTo>
                      <a:pt x="2" y="7"/>
                    </a:lnTo>
                    <a:cubicBezTo>
                      <a:pt x="4" y="2"/>
                      <a:pt x="10" y="0"/>
                      <a:pt x="15" y="3"/>
                    </a:cubicBezTo>
                    <a:lnTo>
                      <a:pt x="15" y="3"/>
                    </a:lnTo>
                    <a:cubicBezTo>
                      <a:pt x="54" y="22"/>
                      <a:pt x="92" y="18"/>
                      <a:pt x="92" y="18"/>
                    </a:cubicBezTo>
                    <a:lnTo>
                      <a:pt x="92" y="18"/>
                    </a:lnTo>
                    <a:cubicBezTo>
                      <a:pt x="98" y="17"/>
                      <a:pt x="103" y="21"/>
                      <a:pt x="104" y="26"/>
                    </a:cubicBezTo>
                    <a:lnTo>
                      <a:pt x="104" y="26"/>
                    </a:lnTo>
                    <a:cubicBezTo>
                      <a:pt x="104" y="32"/>
                      <a:pt x="100" y="36"/>
                      <a:pt x="95" y="36"/>
                    </a:cubicBezTo>
                    <a:lnTo>
                      <a:pt x="95" y="36"/>
                    </a:lnTo>
                    <a:cubicBezTo>
                      <a:pt x="94" y="36"/>
                      <a:pt x="90" y="37"/>
                      <a:pt x="82" y="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F8683488-6EFD-4F20-B280-91FAC126B73A}"/>
                </a:ext>
              </a:extLst>
            </p:cNvPr>
            <p:cNvGrpSpPr/>
            <p:nvPr/>
          </p:nvGrpSpPr>
          <p:grpSpPr>
            <a:xfrm>
              <a:off x="12697097" y="7716231"/>
              <a:ext cx="2602122" cy="4941677"/>
              <a:chOff x="12697097" y="7716231"/>
              <a:chExt cx="2602122" cy="4941677"/>
            </a:xfrm>
          </p:grpSpPr>
          <p:sp>
            <p:nvSpPr>
              <p:cNvPr id="301" name="Freeform 84">
                <a:extLst>
                  <a:ext uri="{FF2B5EF4-FFF2-40B4-BE49-F238E27FC236}">
                    <a16:creationId xmlns:a16="http://schemas.microsoft.com/office/drawing/2014/main" id="{9C6EDBF9-B4D0-48BB-9055-951CAB98D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6944" y="12465886"/>
                <a:ext cx="536885" cy="184185"/>
              </a:xfrm>
              <a:custGeom>
                <a:avLst/>
                <a:gdLst>
                  <a:gd name="T0" fmla="*/ 88 w 605"/>
                  <a:gd name="T1" fmla="*/ 67 h 206"/>
                  <a:gd name="T2" fmla="*/ 88 w 605"/>
                  <a:gd name="T3" fmla="*/ 67 h 206"/>
                  <a:gd name="T4" fmla="*/ 18 w 605"/>
                  <a:gd name="T5" fmla="*/ 205 h 206"/>
                  <a:gd name="T6" fmla="*/ 604 w 605"/>
                  <a:gd name="T7" fmla="*/ 205 h 206"/>
                  <a:gd name="T8" fmla="*/ 583 w 605"/>
                  <a:gd name="T9" fmla="*/ 0 h 206"/>
                  <a:gd name="T10" fmla="*/ 254 w 605"/>
                  <a:gd name="T11" fmla="*/ 0 h 206"/>
                  <a:gd name="T12" fmla="*/ 254 w 605"/>
                  <a:gd name="T13" fmla="*/ 0 h 206"/>
                  <a:gd name="T14" fmla="*/ 88 w 605"/>
                  <a:gd name="T15" fmla="*/ 67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5" h="206">
                    <a:moveTo>
                      <a:pt x="88" y="67"/>
                    </a:moveTo>
                    <a:lnTo>
                      <a:pt x="88" y="67"/>
                    </a:lnTo>
                    <a:cubicBezTo>
                      <a:pt x="0" y="101"/>
                      <a:pt x="18" y="205"/>
                      <a:pt x="18" y="205"/>
                    </a:cubicBezTo>
                    <a:lnTo>
                      <a:pt x="604" y="205"/>
                    </a:lnTo>
                    <a:lnTo>
                      <a:pt x="583" y="0"/>
                    </a:lnTo>
                    <a:lnTo>
                      <a:pt x="254" y="0"/>
                    </a:lnTo>
                    <a:lnTo>
                      <a:pt x="254" y="0"/>
                    </a:lnTo>
                    <a:cubicBezTo>
                      <a:pt x="254" y="0"/>
                      <a:pt x="170" y="35"/>
                      <a:pt x="88" y="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85">
                <a:extLst>
                  <a:ext uri="{FF2B5EF4-FFF2-40B4-BE49-F238E27FC236}">
                    <a16:creationId xmlns:a16="http://schemas.microsoft.com/office/drawing/2014/main" id="{C3CB6D69-3C15-4BBD-BEBE-52C7806F3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9106" y="12458048"/>
                <a:ext cx="552560" cy="199860"/>
              </a:xfrm>
              <a:custGeom>
                <a:avLst/>
                <a:gdLst>
                  <a:gd name="T0" fmla="*/ 35 w 623"/>
                  <a:gd name="T1" fmla="*/ 204 h 225"/>
                  <a:gd name="T2" fmla="*/ 601 w 623"/>
                  <a:gd name="T3" fmla="*/ 204 h 225"/>
                  <a:gd name="T4" fmla="*/ 584 w 623"/>
                  <a:gd name="T5" fmla="*/ 19 h 225"/>
                  <a:gd name="T6" fmla="*/ 265 w 623"/>
                  <a:gd name="T7" fmla="*/ 19 h 225"/>
                  <a:gd name="T8" fmla="*/ 265 w 623"/>
                  <a:gd name="T9" fmla="*/ 19 h 225"/>
                  <a:gd name="T10" fmla="*/ 101 w 623"/>
                  <a:gd name="T11" fmla="*/ 85 h 225"/>
                  <a:gd name="T12" fmla="*/ 101 w 623"/>
                  <a:gd name="T13" fmla="*/ 85 h 225"/>
                  <a:gd name="T14" fmla="*/ 35 w 623"/>
                  <a:gd name="T15" fmla="*/ 204 h 225"/>
                  <a:gd name="T16" fmla="*/ 613 w 623"/>
                  <a:gd name="T17" fmla="*/ 224 h 225"/>
                  <a:gd name="T18" fmla="*/ 27 w 623"/>
                  <a:gd name="T19" fmla="*/ 224 h 225"/>
                  <a:gd name="T20" fmla="*/ 27 w 623"/>
                  <a:gd name="T21" fmla="*/ 224 h 225"/>
                  <a:gd name="T22" fmla="*/ 18 w 623"/>
                  <a:gd name="T23" fmla="*/ 216 h 225"/>
                  <a:gd name="T24" fmla="*/ 18 w 623"/>
                  <a:gd name="T25" fmla="*/ 216 h 225"/>
                  <a:gd name="T26" fmla="*/ 94 w 623"/>
                  <a:gd name="T27" fmla="*/ 67 h 225"/>
                  <a:gd name="T28" fmla="*/ 94 w 623"/>
                  <a:gd name="T29" fmla="*/ 67 h 225"/>
                  <a:gd name="T30" fmla="*/ 259 w 623"/>
                  <a:gd name="T31" fmla="*/ 1 h 225"/>
                  <a:gd name="T32" fmla="*/ 259 w 623"/>
                  <a:gd name="T33" fmla="*/ 1 h 225"/>
                  <a:gd name="T34" fmla="*/ 263 w 623"/>
                  <a:gd name="T35" fmla="*/ 0 h 225"/>
                  <a:gd name="T36" fmla="*/ 592 w 623"/>
                  <a:gd name="T37" fmla="*/ 0 h 225"/>
                  <a:gd name="T38" fmla="*/ 592 w 623"/>
                  <a:gd name="T39" fmla="*/ 0 h 225"/>
                  <a:gd name="T40" fmla="*/ 601 w 623"/>
                  <a:gd name="T41" fmla="*/ 9 h 225"/>
                  <a:gd name="T42" fmla="*/ 622 w 623"/>
                  <a:gd name="T43" fmla="*/ 213 h 225"/>
                  <a:gd name="T44" fmla="*/ 622 w 623"/>
                  <a:gd name="T45" fmla="*/ 213 h 225"/>
                  <a:gd name="T46" fmla="*/ 620 w 623"/>
                  <a:gd name="T47" fmla="*/ 221 h 225"/>
                  <a:gd name="T48" fmla="*/ 620 w 623"/>
                  <a:gd name="T49" fmla="*/ 221 h 225"/>
                  <a:gd name="T50" fmla="*/ 613 w 623"/>
                  <a:gd name="T51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23" h="225">
                    <a:moveTo>
                      <a:pt x="35" y="204"/>
                    </a:moveTo>
                    <a:lnTo>
                      <a:pt x="601" y="204"/>
                    </a:lnTo>
                    <a:lnTo>
                      <a:pt x="584" y="19"/>
                    </a:lnTo>
                    <a:lnTo>
                      <a:pt x="265" y="19"/>
                    </a:lnTo>
                    <a:lnTo>
                      <a:pt x="265" y="19"/>
                    </a:lnTo>
                    <a:cubicBezTo>
                      <a:pt x="252" y="25"/>
                      <a:pt x="174" y="57"/>
                      <a:pt x="101" y="85"/>
                    </a:cubicBezTo>
                    <a:lnTo>
                      <a:pt x="101" y="85"/>
                    </a:lnTo>
                    <a:cubicBezTo>
                      <a:pt x="34" y="112"/>
                      <a:pt x="34" y="180"/>
                      <a:pt x="35" y="204"/>
                    </a:cubicBezTo>
                    <a:close/>
                    <a:moveTo>
                      <a:pt x="613" y="224"/>
                    </a:moveTo>
                    <a:lnTo>
                      <a:pt x="27" y="224"/>
                    </a:lnTo>
                    <a:lnTo>
                      <a:pt x="27" y="224"/>
                    </a:lnTo>
                    <a:cubicBezTo>
                      <a:pt x="22" y="224"/>
                      <a:pt x="18" y="221"/>
                      <a:pt x="18" y="216"/>
                    </a:cubicBezTo>
                    <a:lnTo>
                      <a:pt x="18" y="216"/>
                    </a:lnTo>
                    <a:cubicBezTo>
                      <a:pt x="17" y="215"/>
                      <a:pt x="0" y="104"/>
                      <a:pt x="94" y="67"/>
                    </a:cubicBezTo>
                    <a:lnTo>
                      <a:pt x="94" y="67"/>
                    </a:lnTo>
                    <a:cubicBezTo>
                      <a:pt x="174" y="37"/>
                      <a:pt x="258" y="1"/>
                      <a:pt x="259" y="1"/>
                    </a:cubicBezTo>
                    <a:lnTo>
                      <a:pt x="259" y="1"/>
                    </a:lnTo>
                    <a:cubicBezTo>
                      <a:pt x="260" y="1"/>
                      <a:pt x="261" y="0"/>
                      <a:pt x="263" y="0"/>
                    </a:cubicBezTo>
                    <a:lnTo>
                      <a:pt x="592" y="0"/>
                    </a:lnTo>
                    <a:lnTo>
                      <a:pt x="592" y="0"/>
                    </a:lnTo>
                    <a:cubicBezTo>
                      <a:pt x="597" y="0"/>
                      <a:pt x="601" y="4"/>
                      <a:pt x="601" y="9"/>
                    </a:cubicBezTo>
                    <a:lnTo>
                      <a:pt x="622" y="213"/>
                    </a:lnTo>
                    <a:lnTo>
                      <a:pt x="622" y="213"/>
                    </a:lnTo>
                    <a:cubicBezTo>
                      <a:pt x="622" y="217"/>
                      <a:pt x="621" y="219"/>
                      <a:pt x="620" y="221"/>
                    </a:cubicBezTo>
                    <a:lnTo>
                      <a:pt x="620" y="221"/>
                    </a:lnTo>
                    <a:cubicBezTo>
                      <a:pt x="618" y="223"/>
                      <a:pt x="615" y="224"/>
                      <a:pt x="613" y="2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86">
                <a:extLst>
                  <a:ext uri="{FF2B5EF4-FFF2-40B4-BE49-F238E27FC236}">
                    <a16:creationId xmlns:a16="http://schemas.microsoft.com/office/drawing/2014/main" id="{2FD0981F-A632-438F-810A-1562ECAEC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3026" y="9828494"/>
                <a:ext cx="1371600" cy="2641310"/>
              </a:xfrm>
              <a:custGeom>
                <a:avLst/>
                <a:gdLst>
                  <a:gd name="T0" fmla="*/ 1371 w 1543"/>
                  <a:gd name="T1" fmla="*/ 1706 h 2970"/>
                  <a:gd name="T2" fmla="*/ 1371 w 1543"/>
                  <a:gd name="T3" fmla="*/ 1706 h 2970"/>
                  <a:gd name="T4" fmla="*/ 1040 w 1543"/>
                  <a:gd name="T5" fmla="*/ 12 h 2970"/>
                  <a:gd name="T6" fmla="*/ 113 w 1543"/>
                  <a:gd name="T7" fmla="*/ 0 h 2970"/>
                  <a:gd name="T8" fmla="*/ 113 w 1543"/>
                  <a:gd name="T9" fmla="*/ 0 h 2970"/>
                  <a:gd name="T10" fmla="*/ 5 w 1543"/>
                  <a:gd name="T11" fmla="*/ 1374 h 2970"/>
                  <a:gd name="T12" fmla="*/ 5 w 1543"/>
                  <a:gd name="T13" fmla="*/ 1374 h 2970"/>
                  <a:gd name="T14" fmla="*/ 259 w 1543"/>
                  <a:gd name="T15" fmla="*/ 2968 h 2970"/>
                  <a:gd name="T16" fmla="*/ 588 w 1543"/>
                  <a:gd name="T17" fmla="*/ 2968 h 2970"/>
                  <a:gd name="T18" fmla="*/ 474 w 1543"/>
                  <a:gd name="T19" fmla="*/ 1807 h 2970"/>
                  <a:gd name="T20" fmla="*/ 624 w 1543"/>
                  <a:gd name="T21" fmla="*/ 910 h 2970"/>
                  <a:gd name="T22" fmla="*/ 965 w 1543"/>
                  <a:gd name="T23" fmla="*/ 1776 h 2970"/>
                  <a:gd name="T24" fmla="*/ 1195 w 1543"/>
                  <a:gd name="T25" fmla="*/ 2969 h 2970"/>
                  <a:gd name="T26" fmla="*/ 1542 w 1543"/>
                  <a:gd name="T27" fmla="*/ 2969 h 2970"/>
                  <a:gd name="T28" fmla="*/ 1542 w 1543"/>
                  <a:gd name="T29" fmla="*/ 2969 h 2970"/>
                  <a:gd name="T30" fmla="*/ 1371 w 1543"/>
                  <a:gd name="T31" fmla="*/ 1706 h 2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43" h="2970">
                    <a:moveTo>
                      <a:pt x="1371" y="1706"/>
                    </a:moveTo>
                    <a:lnTo>
                      <a:pt x="1371" y="1706"/>
                    </a:lnTo>
                    <a:cubicBezTo>
                      <a:pt x="1282" y="946"/>
                      <a:pt x="1040" y="12"/>
                      <a:pt x="1040" y="12"/>
                    </a:cubicBezTo>
                    <a:lnTo>
                      <a:pt x="113" y="0"/>
                    </a:lnTo>
                    <a:lnTo>
                      <a:pt x="113" y="0"/>
                    </a:lnTo>
                    <a:cubicBezTo>
                      <a:pt x="113" y="0"/>
                      <a:pt x="0" y="658"/>
                      <a:pt x="5" y="1374"/>
                    </a:cubicBezTo>
                    <a:lnTo>
                      <a:pt x="5" y="1374"/>
                    </a:lnTo>
                    <a:cubicBezTo>
                      <a:pt x="9" y="1918"/>
                      <a:pt x="259" y="2968"/>
                      <a:pt x="259" y="2968"/>
                    </a:cubicBezTo>
                    <a:lnTo>
                      <a:pt x="588" y="2968"/>
                    </a:lnTo>
                    <a:lnTo>
                      <a:pt x="474" y="1807"/>
                    </a:lnTo>
                    <a:lnTo>
                      <a:pt x="624" y="910"/>
                    </a:lnTo>
                    <a:lnTo>
                      <a:pt x="965" y="1776"/>
                    </a:lnTo>
                    <a:lnTo>
                      <a:pt x="1195" y="2969"/>
                    </a:lnTo>
                    <a:lnTo>
                      <a:pt x="1542" y="2969"/>
                    </a:lnTo>
                    <a:lnTo>
                      <a:pt x="1542" y="2969"/>
                    </a:lnTo>
                    <a:cubicBezTo>
                      <a:pt x="1542" y="2969"/>
                      <a:pt x="1446" y="2336"/>
                      <a:pt x="1371" y="17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87">
                <a:extLst>
                  <a:ext uri="{FF2B5EF4-FFF2-40B4-BE49-F238E27FC236}">
                    <a16:creationId xmlns:a16="http://schemas.microsoft.com/office/drawing/2014/main" id="{077D7452-CC7B-4BCD-94D5-6126B7E02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5188" y="9820656"/>
                <a:ext cx="1387275" cy="2656985"/>
              </a:xfrm>
              <a:custGeom>
                <a:avLst/>
                <a:gdLst>
                  <a:gd name="T0" fmla="*/ 1212 w 1561"/>
                  <a:gd name="T1" fmla="*/ 2968 h 2989"/>
                  <a:gd name="T2" fmla="*/ 1539 w 1561"/>
                  <a:gd name="T3" fmla="*/ 2968 h 2989"/>
                  <a:gd name="T4" fmla="*/ 1539 w 1561"/>
                  <a:gd name="T5" fmla="*/ 2968 h 2989"/>
                  <a:gd name="T6" fmla="*/ 1370 w 1561"/>
                  <a:gd name="T7" fmla="*/ 1716 h 2989"/>
                  <a:gd name="T8" fmla="*/ 1370 w 1561"/>
                  <a:gd name="T9" fmla="*/ 1716 h 2989"/>
                  <a:gd name="T10" fmla="*/ 1041 w 1561"/>
                  <a:gd name="T11" fmla="*/ 30 h 2989"/>
                  <a:gd name="T12" fmla="*/ 131 w 1561"/>
                  <a:gd name="T13" fmla="*/ 19 h 2989"/>
                  <a:gd name="T14" fmla="*/ 131 w 1561"/>
                  <a:gd name="T15" fmla="*/ 19 h 2989"/>
                  <a:gd name="T16" fmla="*/ 24 w 1561"/>
                  <a:gd name="T17" fmla="*/ 1383 h 2989"/>
                  <a:gd name="T18" fmla="*/ 24 w 1561"/>
                  <a:gd name="T19" fmla="*/ 1383 h 2989"/>
                  <a:gd name="T20" fmla="*/ 275 w 1561"/>
                  <a:gd name="T21" fmla="*/ 2967 h 2989"/>
                  <a:gd name="T22" fmla="*/ 587 w 1561"/>
                  <a:gd name="T23" fmla="*/ 2967 h 2989"/>
                  <a:gd name="T24" fmla="*/ 474 w 1561"/>
                  <a:gd name="T25" fmla="*/ 1817 h 2989"/>
                  <a:gd name="T26" fmla="*/ 474 w 1561"/>
                  <a:gd name="T27" fmla="*/ 1817 h 2989"/>
                  <a:gd name="T28" fmla="*/ 474 w 1561"/>
                  <a:gd name="T29" fmla="*/ 1814 h 2989"/>
                  <a:gd name="T30" fmla="*/ 624 w 1561"/>
                  <a:gd name="T31" fmla="*/ 917 h 2989"/>
                  <a:gd name="T32" fmla="*/ 624 w 1561"/>
                  <a:gd name="T33" fmla="*/ 917 h 2989"/>
                  <a:gd name="T34" fmla="*/ 632 w 1561"/>
                  <a:gd name="T35" fmla="*/ 910 h 2989"/>
                  <a:gd name="T36" fmla="*/ 632 w 1561"/>
                  <a:gd name="T37" fmla="*/ 910 h 2989"/>
                  <a:gd name="T38" fmla="*/ 642 w 1561"/>
                  <a:gd name="T39" fmla="*/ 915 h 2989"/>
                  <a:gd name="T40" fmla="*/ 983 w 1561"/>
                  <a:gd name="T41" fmla="*/ 1782 h 2989"/>
                  <a:gd name="T42" fmla="*/ 983 w 1561"/>
                  <a:gd name="T43" fmla="*/ 1782 h 2989"/>
                  <a:gd name="T44" fmla="*/ 984 w 1561"/>
                  <a:gd name="T45" fmla="*/ 1784 h 2989"/>
                  <a:gd name="T46" fmla="*/ 1212 w 1561"/>
                  <a:gd name="T47" fmla="*/ 2968 h 2989"/>
                  <a:gd name="T48" fmla="*/ 1551 w 1561"/>
                  <a:gd name="T49" fmla="*/ 2988 h 2989"/>
                  <a:gd name="T50" fmla="*/ 1204 w 1561"/>
                  <a:gd name="T51" fmla="*/ 2988 h 2989"/>
                  <a:gd name="T52" fmla="*/ 1204 w 1561"/>
                  <a:gd name="T53" fmla="*/ 2988 h 2989"/>
                  <a:gd name="T54" fmla="*/ 1195 w 1561"/>
                  <a:gd name="T55" fmla="*/ 2979 h 2989"/>
                  <a:gd name="T56" fmla="*/ 965 w 1561"/>
                  <a:gd name="T57" fmla="*/ 1788 h 2989"/>
                  <a:gd name="T58" fmla="*/ 636 w 1561"/>
                  <a:gd name="T59" fmla="*/ 955 h 2989"/>
                  <a:gd name="T60" fmla="*/ 493 w 1561"/>
                  <a:gd name="T61" fmla="*/ 1816 h 2989"/>
                  <a:gd name="T62" fmla="*/ 606 w 1561"/>
                  <a:gd name="T63" fmla="*/ 2976 h 2989"/>
                  <a:gd name="T64" fmla="*/ 606 w 1561"/>
                  <a:gd name="T65" fmla="*/ 2976 h 2989"/>
                  <a:gd name="T66" fmla="*/ 604 w 1561"/>
                  <a:gd name="T67" fmla="*/ 2983 h 2989"/>
                  <a:gd name="T68" fmla="*/ 604 w 1561"/>
                  <a:gd name="T69" fmla="*/ 2983 h 2989"/>
                  <a:gd name="T70" fmla="*/ 597 w 1561"/>
                  <a:gd name="T71" fmla="*/ 2986 h 2989"/>
                  <a:gd name="T72" fmla="*/ 268 w 1561"/>
                  <a:gd name="T73" fmla="*/ 2986 h 2989"/>
                  <a:gd name="T74" fmla="*/ 268 w 1561"/>
                  <a:gd name="T75" fmla="*/ 2986 h 2989"/>
                  <a:gd name="T76" fmla="*/ 258 w 1561"/>
                  <a:gd name="T77" fmla="*/ 2979 h 2989"/>
                  <a:gd name="T78" fmla="*/ 258 w 1561"/>
                  <a:gd name="T79" fmla="*/ 2979 h 2989"/>
                  <a:gd name="T80" fmla="*/ 5 w 1561"/>
                  <a:gd name="T81" fmla="*/ 1383 h 2989"/>
                  <a:gd name="T82" fmla="*/ 5 w 1561"/>
                  <a:gd name="T83" fmla="*/ 1383 h 2989"/>
                  <a:gd name="T84" fmla="*/ 113 w 1561"/>
                  <a:gd name="T85" fmla="*/ 8 h 2989"/>
                  <a:gd name="T86" fmla="*/ 113 w 1561"/>
                  <a:gd name="T87" fmla="*/ 8 h 2989"/>
                  <a:gd name="T88" fmla="*/ 122 w 1561"/>
                  <a:gd name="T89" fmla="*/ 0 h 2989"/>
                  <a:gd name="T90" fmla="*/ 123 w 1561"/>
                  <a:gd name="T91" fmla="*/ 0 h 2989"/>
                  <a:gd name="T92" fmla="*/ 1049 w 1561"/>
                  <a:gd name="T93" fmla="*/ 11 h 2989"/>
                  <a:gd name="T94" fmla="*/ 1049 w 1561"/>
                  <a:gd name="T95" fmla="*/ 11 h 2989"/>
                  <a:gd name="T96" fmla="*/ 1059 w 1561"/>
                  <a:gd name="T97" fmla="*/ 18 h 2989"/>
                  <a:gd name="T98" fmla="*/ 1059 w 1561"/>
                  <a:gd name="T99" fmla="*/ 18 h 2989"/>
                  <a:gd name="T100" fmla="*/ 1390 w 1561"/>
                  <a:gd name="T101" fmla="*/ 1715 h 2989"/>
                  <a:gd name="T102" fmla="*/ 1390 w 1561"/>
                  <a:gd name="T103" fmla="*/ 1715 h 2989"/>
                  <a:gd name="T104" fmla="*/ 1560 w 1561"/>
                  <a:gd name="T105" fmla="*/ 2977 h 2989"/>
                  <a:gd name="T106" fmla="*/ 1560 w 1561"/>
                  <a:gd name="T107" fmla="*/ 2977 h 2989"/>
                  <a:gd name="T108" fmla="*/ 1558 w 1561"/>
                  <a:gd name="T109" fmla="*/ 2985 h 2989"/>
                  <a:gd name="T110" fmla="*/ 1558 w 1561"/>
                  <a:gd name="T111" fmla="*/ 2985 h 2989"/>
                  <a:gd name="T112" fmla="*/ 1551 w 1561"/>
                  <a:gd name="T113" fmla="*/ 2988 h 2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61" h="2989">
                    <a:moveTo>
                      <a:pt x="1212" y="2968"/>
                    </a:moveTo>
                    <a:lnTo>
                      <a:pt x="1539" y="2968"/>
                    </a:lnTo>
                    <a:lnTo>
                      <a:pt x="1539" y="2968"/>
                    </a:lnTo>
                    <a:cubicBezTo>
                      <a:pt x="1526" y="2881"/>
                      <a:pt x="1439" y="2294"/>
                      <a:pt x="1370" y="1716"/>
                    </a:cubicBezTo>
                    <a:lnTo>
                      <a:pt x="1370" y="1716"/>
                    </a:lnTo>
                    <a:cubicBezTo>
                      <a:pt x="1287" y="1000"/>
                      <a:pt x="1065" y="118"/>
                      <a:pt x="1041" y="30"/>
                    </a:cubicBezTo>
                    <a:lnTo>
                      <a:pt x="131" y="19"/>
                    </a:lnTo>
                    <a:lnTo>
                      <a:pt x="131" y="19"/>
                    </a:lnTo>
                    <a:cubicBezTo>
                      <a:pt x="118" y="97"/>
                      <a:pt x="19" y="719"/>
                      <a:pt x="24" y="1383"/>
                    </a:cubicBezTo>
                    <a:lnTo>
                      <a:pt x="24" y="1383"/>
                    </a:lnTo>
                    <a:cubicBezTo>
                      <a:pt x="28" y="1895"/>
                      <a:pt x="253" y="2872"/>
                      <a:pt x="275" y="2967"/>
                    </a:cubicBezTo>
                    <a:lnTo>
                      <a:pt x="587" y="2967"/>
                    </a:lnTo>
                    <a:lnTo>
                      <a:pt x="474" y="1817"/>
                    </a:lnTo>
                    <a:lnTo>
                      <a:pt x="474" y="1817"/>
                    </a:lnTo>
                    <a:cubicBezTo>
                      <a:pt x="474" y="1816"/>
                      <a:pt x="474" y="1815"/>
                      <a:pt x="474" y="1814"/>
                    </a:cubicBezTo>
                    <a:lnTo>
                      <a:pt x="624" y="917"/>
                    </a:lnTo>
                    <a:lnTo>
                      <a:pt x="624" y="917"/>
                    </a:lnTo>
                    <a:cubicBezTo>
                      <a:pt x="625" y="913"/>
                      <a:pt x="628" y="911"/>
                      <a:pt x="632" y="910"/>
                    </a:cubicBezTo>
                    <a:lnTo>
                      <a:pt x="632" y="910"/>
                    </a:lnTo>
                    <a:cubicBezTo>
                      <a:pt x="636" y="910"/>
                      <a:pt x="640" y="911"/>
                      <a:pt x="642" y="915"/>
                    </a:cubicBezTo>
                    <a:lnTo>
                      <a:pt x="983" y="1782"/>
                    </a:lnTo>
                    <a:lnTo>
                      <a:pt x="983" y="1782"/>
                    </a:lnTo>
                    <a:cubicBezTo>
                      <a:pt x="984" y="1782"/>
                      <a:pt x="984" y="1782"/>
                      <a:pt x="984" y="1784"/>
                    </a:cubicBezTo>
                    <a:lnTo>
                      <a:pt x="1212" y="2968"/>
                    </a:lnTo>
                    <a:close/>
                    <a:moveTo>
                      <a:pt x="1551" y="2988"/>
                    </a:moveTo>
                    <a:lnTo>
                      <a:pt x="1204" y="2988"/>
                    </a:lnTo>
                    <a:lnTo>
                      <a:pt x="1204" y="2988"/>
                    </a:lnTo>
                    <a:cubicBezTo>
                      <a:pt x="1199" y="2988"/>
                      <a:pt x="1195" y="2985"/>
                      <a:pt x="1195" y="2979"/>
                    </a:cubicBezTo>
                    <a:lnTo>
                      <a:pt x="965" y="1788"/>
                    </a:lnTo>
                    <a:lnTo>
                      <a:pt x="636" y="955"/>
                    </a:lnTo>
                    <a:lnTo>
                      <a:pt x="493" y="1816"/>
                    </a:lnTo>
                    <a:lnTo>
                      <a:pt x="606" y="2976"/>
                    </a:lnTo>
                    <a:lnTo>
                      <a:pt x="606" y="2976"/>
                    </a:lnTo>
                    <a:cubicBezTo>
                      <a:pt x="607" y="2979"/>
                      <a:pt x="606" y="2981"/>
                      <a:pt x="604" y="2983"/>
                    </a:cubicBezTo>
                    <a:lnTo>
                      <a:pt x="604" y="2983"/>
                    </a:lnTo>
                    <a:cubicBezTo>
                      <a:pt x="602" y="2985"/>
                      <a:pt x="600" y="2986"/>
                      <a:pt x="597" y="2986"/>
                    </a:cubicBezTo>
                    <a:lnTo>
                      <a:pt x="268" y="2986"/>
                    </a:lnTo>
                    <a:lnTo>
                      <a:pt x="268" y="2986"/>
                    </a:lnTo>
                    <a:cubicBezTo>
                      <a:pt x="263" y="2986"/>
                      <a:pt x="259" y="2983"/>
                      <a:pt x="258" y="2979"/>
                    </a:cubicBezTo>
                    <a:lnTo>
                      <a:pt x="258" y="2979"/>
                    </a:lnTo>
                    <a:cubicBezTo>
                      <a:pt x="256" y="2968"/>
                      <a:pt x="9" y="1921"/>
                      <a:pt x="5" y="1383"/>
                    </a:cubicBezTo>
                    <a:lnTo>
                      <a:pt x="5" y="1383"/>
                    </a:lnTo>
                    <a:cubicBezTo>
                      <a:pt x="0" y="675"/>
                      <a:pt x="112" y="14"/>
                      <a:pt x="113" y="8"/>
                    </a:cubicBezTo>
                    <a:lnTo>
                      <a:pt x="113" y="8"/>
                    </a:lnTo>
                    <a:cubicBezTo>
                      <a:pt x="113" y="3"/>
                      <a:pt x="118" y="0"/>
                      <a:pt x="122" y="0"/>
                    </a:cubicBezTo>
                    <a:lnTo>
                      <a:pt x="123" y="0"/>
                    </a:lnTo>
                    <a:lnTo>
                      <a:pt x="1049" y="11"/>
                    </a:lnTo>
                    <a:lnTo>
                      <a:pt x="1049" y="11"/>
                    </a:lnTo>
                    <a:cubicBezTo>
                      <a:pt x="1053" y="11"/>
                      <a:pt x="1058" y="14"/>
                      <a:pt x="1059" y="18"/>
                    </a:cubicBezTo>
                    <a:lnTo>
                      <a:pt x="1059" y="18"/>
                    </a:lnTo>
                    <a:cubicBezTo>
                      <a:pt x="1061" y="27"/>
                      <a:pt x="1301" y="962"/>
                      <a:pt x="1390" y="1715"/>
                    </a:cubicBezTo>
                    <a:lnTo>
                      <a:pt x="1390" y="1715"/>
                    </a:lnTo>
                    <a:cubicBezTo>
                      <a:pt x="1463" y="2337"/>
                      <a:pt x="1559" y="2970"/>
                      <a:pt x="1560" y="2977"/>
                    </a:cubicBezTo>
                    <a:lnTo>
                      <a:pt x="1560" y="2977"/>
                    </a:lnTo>
                    <a:cubicBezTo>
                      <a:pt x="1560" y="2979"/>
                      <a:pt x="1560" y="2982"/>
                      <a:pt x="1558" y="2985"/>
                    </a:cubicBezTo>
                    <a:lnTo>
                      <a:pt x="1558" y="2985"/>
                    </a:lnTo>
                    <a:cubicBezTo>
                      <a:pt x="1556" y="2986"/>
                      <a:pt x="1553" y="2988"/>
                      <a:pt x="1551" y="2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88">
                <a:extLst>
                  <a:ext uri="{FF2B5EF4-FFF2-40B4-BE49-F238E27FC236}">
                    <a16:creationId xmlns:a16="http://schemas.microsoft.com/office/drawing/2014/main" id="{BA539612-B50D-495C-AAFA-80633B64A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5035" y="12465886"/>
                <a:ext cx="462425" cy="180267"/>
              </a:xfrm>
              <a:custGeom>
                <a:avLst/>
                <a:gdLst>
                  <a:gd name="T0" fmla="*/ 480 w 522"/>
                  <a:gd name="T1" fmla="*/ 97 h 204"/>
                  <a:gd name="T2" fmla="*/ 480 w 522"/>
                  <a:gd name="T3" fmla="*/ 97 h 204"/>
                  <a:gd name="T4" fmla="*/ 347 w 522"/>
                  <a:gd name="T5" fmla="*/ 0 h 204"/>
                  <a:gd name="T6" fmla="*/ 0 w 522"/>
                  <a:gd name="T7" fmla="*/ 0 h 204"/>
                  <a:gd name="T8" fmla="*/ 2 w 522"/>
                  <a:gd name="T9" fmla="*/ 10 h 204"/>
                  <a:gd name="T10" fmla="*/ 22 w 522"/>
                  <a:gd name="T11" fmla="*/ 203 h 204"/>
                  <a:gd name="T12" fmla="*/ 521 w 522"/>
                  <a:gd name="T13" fmla="*/ 203 h 204"/>
                  <a:gd name="T14" fmla="*/ 521 w 522"/>
                  <a:gd name="T15" fmla="*/ 203 h 204"/>
                  <a:gd name="T16" fmla="*/ 480 w 522"/>
                  <a:gd name="T17" fmla="*/ 97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2" h="204">
                    <a:moveTo>
                      <a:pt x="480" y="97"/>
                    </a:moveTo>
                    <a:lnTo>
                      <a:pt x="480" y="97"/>
                    </a:lnTo>
                    <a:cubicBezTo>
                      <a:pt x="432" y="61"/>
                      <a:pt x="347" y="0"/>
                      <a:pt x="347" y="0"/>
                    </a:cubicBezTo>
                    <a:lnTo>
                      <a:pt x="0" y="0"/>
                    </a:lnTo>
                    <a:lnTo>
                      <a:pt x="2" y="10"/>
                    </a:lnTo>
                    <a:lnTo>
                      <a:pt x="22" y="203"/>
                    </a:lnTo>
                    <a:lnTo>
                      <a:pt x="521" y="203"/>
                    </a:lnTo>
                    <a:lnTo>
                      <a:pt x="521" y="203"/>
                    </a:lnTo>
                    <a:cubicBezTo>
                      <a:pt x="518" y="170"/>
                      <a:pt x="520" y="127"/>
                      <a:pt x="480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89">
                <a:extLst>
                  <a:ext uri="{FF2B5EF4-FFF2-40B4-BE49-F238E27FC236}">
                    <a16:creationId xmlns:a16="http://schemas.microsoft.com/office/drawing/2014/main" id="{BD9D2310-E197-4CD4-8369-5C062AAAB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7198" y="12458048"/>
                <a:ext cx="482021" cy="199860"/>
              </a:xfrm>
              <a:custGeom>
                <a:avLst/>
                <a:gdLst>
                  <a:gd name="T0" fmla="*/ 40 w 541"/>
                  <a:gd name="T1" fmla="*/ 203 h 223"/>
                  <a:gd name="T2" fmla="*/ 520 w 541"/>
                  <a:gd name="T3" fmla="*/ 203 h 223"/>
                  <a:gd name="T4" fmla="*/ 520 w 541"/>
                  <a:gd name="T5" fmla="*/ 203 h 223"/>
                  <a:gd name="T6" fmla="*/ 484 w 541"/>
                  <a:gd name="T7" fmla="*/ 115 h 223"/>
                  <a:gd name="T8" fmla="*/ 484 w 541"/>
                  <a:gd name="T9" fmla="*/ 115 h 223"/>
                  <a:gd name="T10" fmla="*/ 353 w 541"/>
                  <a:gd name="T11" fmla="*/ 20 h 223"/>
                  <a:gd name="T12" fmla="*/ 21 w 541"/>
                  <a:gd name="T13" fmla="*/ 20 h 223"/>
                  <a:gd name="T14" fmla="*/ 40 w 541"/>
                  <a:gd name="T15" fmla="*/ 203 h 223"/>
                  <a:gd name="T16" fmla="*/ 531 w 541"/>
                  <a:gd name="T17" fmla="*/ 222 h 223"/>
                  <a:gd name="T18" fmla="*/ 32 w 541"/>
                  <a:gd name="T19" fmla="*/ 222 h 223"/>
                  <a:gd name="T20" fmla="*/ 32 w 541"/>
                  <a:gd name="T21" fmla="*/ 222 h 223"/>
                  <a:gd name="T22" fmla="*/ 21 w 541"/>
                  <a:gd name="T23" fmla="*/ 214 h 223"/>
                  <a:gd name="T24" fmla="*/ 3 w 541"/>
                  <a:gd name="T25" fmla="*/ 21 h 223"/>
                  <a:gd name="T26" fmla="*/ 1 w 541"/>
                  <a:gd name="T27" fmla="*/ 11 h 223"/>
                  <a:gd name="T28" fmla="*/ 1 w 541"/>
                  <a:gd name="T29" fmla="*/ 11 h 223"/>
                  <a:gd name="T30" fmla="*/ 3 w 541"/>
                  <a:gd name="T31" fmla="*/ 4 h 223"/>
                  <a:gd name="T32" fmla="*/ 3 w 541"/>
                  <a:gd name="T33" fmla="*/ 4 h 223"/>
                  <a:gd name="T34" fmla="*/ 10 w 541"/>
                  <a:gd name="T35" fmla="*/ 0 h 223"/>
                  <a:gd name="T36" fmla="*/ 357 w 541"/>
                  <a:gd name="T37" fmla="*/ 0 h 223"/>
                  <a:gd name="T38" fmla="*/ 357 w 541"/>
                  <a:gd name="T39" fmla="*/ 0 h 223"/>
                  <a:gd name="T40" fmla="*/ 362 w 541"/>
                  <a:gd name="T41" fmla="*/ 2 h 223"/>
                  <a:gd name="T42" fmla="*/ 362 w 541"/>
                  <a:gd name="T43" fmla="*/ 2 h 223"/>
                  <a:gd name="T44" fmla="*/ 496 w 541"/>
                  <a:gd name="T45" fmla="*/ 100 h 223"/>
                  <a:gd name="T46" fmla="*/ 496 w 541"/>
                  <a:gd name="T47" fmla="*/ 100 h 223"/>
                  <a:gd name="T48" fmla="*/ 539 w 541"/>
                  <a:gd name="T49" fmla="*/ 202 h 223"/>
                  <a:gd name="T50" fmla="*/ 539 w 541"/>
                  <a:gd name="T51" fmla="*/ 202 h 223"/>
                  <a:gd name="T52" fmla="*/ 540 w 541"/>
                  <a:gd name="T53" fmla="*/ 212 h 223"/>
                  <a:gd name="T54" fmla="*/ 540 w 541"/>
                  <a:gd name="T55" fmla="*/ 212 h 223"/>
                  <a:gd name="T56" fmla="*/ 537 w 541"/>
                  <a:gd name="T57" fmla="*/ 219 h 223"/>
                  <a:gd name="T58" fmla="*/ 537 w 541"/>
                  <a:gd name="T59" fmla="*/ 219 h 223"/>
                  <a:gd name="T60" fmla="*/ 531 w 541"/>
                  <a:gd name="T61" fmla="*/ 222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41" h="223">
                    <a:moveTo>
                      <a:pt x="40" y="203"/>
                    </a:moveTo>
                    <a:lnTo>
                      <a:pt x="520" y="203"/>
                    </a:lnTo>
                    <a:lnTo>
                      <a:pt x="520" y="203"/>
                    </a:lnTo>
                    <a:cubicBezTo>
                      <a:pt x="519" y="173"/>
                      <a:pt x="516" y="139"/>
                      <a:pt x="484" y="115"/>
                    </a:cubicBezTo>
                    <a:lnTo>
                      <a:pt x="484" y="115"/>
                    </a:lnTo>
                    <a:cubicBezTo>
                      <a:pt x="441" y="83"/>
                      <a:pt x="368" y="30"/>
                      <a:pt x="353" y="20"/>
                    </a:cubicBezTo>
                    <a:lnTo>
                      <a:pt x="21" y="20"/>
                    </a:lnTo>
                    <a:lnTo>
                      <a:pt x="40" y="203"/>
                    </a:lnTo>
                    <a:close/>
                    <a:moveTo>
                      <a:pt x="531" y="222"/>
                    </a:moveTo>
                    <a:lnTo>
                      <a:pt x="32" y="222"/>
                    </a:lnTo>
                    <a:lnTo>
                      <a:pt x="32" y="222"/>
                    </a:lnTo>
                    <a:cubicBezTo>
                      <a:pt x="27" y="222"/>
                      <a:pt x="22" y="218"/>
                      <a:pt x="21" y="214"/>
                    </a:cubicBezTo>
                    <a:lnTo>
                      <a:pt x="3" y="21"/>
                    </a:ln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9"/>
                      <a:pt x="1" y="6"/>
                      <a:pt x="3" y="4"/>
                    </a:cubicBezTo>
                    <a:lnTo>
                      <a:pt x="3" y="4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357" y="0"/>
                    </a:lnTo>
                    <a:lnTo>
                      <a:pt x="357" y="0"/>
                    </a:lnTo>
                    <a:cubicBezTo>
                      <a:pt x="358" y="0"/>
                      <a:pt x="360" y="1"/>
                      <a:pt x="362" y="2"/>
                    </a:cubicBezTo>
                    <a:lnTo>
                      <a:pt x="362" y="2"/>
                    </a:lnTo>
                    <a:cubicBezTo>
                      <a:pt x="363" y="3"/>
                      <a:pt x="448" y="64"/>
                      <a:pt x="496" y="100"/>
                    </a:cubicBezTo>
                    <a:lnTo>
                      <a:pt x="496" y="100"/>
                    </a:lnTo>
                    <a:cubicBezTo>
                      <a:pt x="535" y="129"/>
                      <a:pt x="537" y="171"/>
                      <a:pt x="539" y="202"/>
                    </a:cubicBezTo>
                    <a:lnTo>
                      <a:pt x="539" y="202"/>
                    </a:lnTo>
                    <a:cubicBezTo>
                      <a:pt x="539" y="205"/>
                      <a:pt x="540" y="209"/>
                      <a:pt x="540" y="212"/>
                    </a:cubicBezTo>
                    <a:lnTo>
                      <a:pt x="540" y="212"/>
                    </a:lnTo>
                    <a:cubicBezTo>
                      <a:pt x="540" y="215"/>
                      <a:pt x="539" y="217"/>
                      <a:pt x="537" y="219"/>
                    </a:cubicBezTo>
                    <a:lnTo>
                      <a:pt x="537" y="219"/>
                    </a:lnTo>
                    <a:cubicBezTo>
                      <a:pt x="536" y="222"/>
                      <a:pt x="533" y="222"/>
                      <a:pt x="531" y="2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90">
                <a:extLst>
                  <a:ext uri="{FF2B5EF4-FFF2-40B4-BE49-F238E27FC236}">
                    <a16:creationId xmlns:a16="http://schemas.microsoft.com/office/drawing/2014/main" id="{53753626-28FE-4BB9-B58B-E392C81AE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4782" y="12591289"/>
                <a:ext cx="525127" cy="19593"/>
              </a:xfrm>
              <a:custGeom>
                <a:avLst/>
                <a:gdLst>
                  <a:gd name="T0" fmla="*/ 583 w 593"/>
                  <a:gd name="T1" fmla="*/ 20 h 21"/>
                  <a:gd name="T2" fmla="*/ 10 w 593"/>
                  <a:gd name="T3" fmla="*/ 20 h 21"/>
                  <a:gd name="T4" fmla="*/ 10 w 593"/>
                  <a:gd name="T5" fmla="*/ 20 h 21"/>
                  <a:gd name="T6" fmla="*/ 0 w 593"/>
                  <a:gd name="T7" fmla="*/ 10 h 21"/>
                  <a:gd name="T8" fmla="*/ 0 w 593"/>
                  <a:gd name="T9" fmla="*/ 10 h 21"/>
                  <a:gd name="T10" fmla="*/ 10 w 593"/>
                  <a:gd name="T11" fmla="*/ 0 h 21"/>
                  <a:gd name="T12" fmla="*/ 583 w 593"/>
                  <a:gd name="T13" fmla="*/ 0 h 21"/>
                  <a:gd name="T14" fmla="*/ 583 w 593"/>
                  <a:gd name="T15" fmla="*/ 0 h 21"/>
                  <a:gd name="T16" fmla="*/ 592 w 593"/>
                  <a:gd name="T17" fmla="*/ 10 h 21"/>
                  <a:gd name="T18" fmla="*/ 592 w 593"/>
                  <a:gd name="T19" fmla="*/ 10 h 21"/>
                  <a:gd name="T20" fmla="*/ 583 w 593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3" h="21">
                    <a:moveTo>
                      <a:pt x="583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83" y="0"/>
                    </a:lnTo>
                    <a:lnTo>
                      <a:pt x="583" y="0"/>
                    </a:lnTo>
                    <a:cubicBezTo>
                      <a:pt x="588" y="0"/>
                      <a:pt x="592" y="5"/>
                      <a:pt x="592" y="10"/>
                    </a:cubicBezTo>
                    <a:lnTo>
                      <a:pt x="592" y="10"/>
                    </a:lnTo>
                    <a:cubicBezTo>
                      <a:pt x="592" y="15"/>
                      <a:pt x="588" y="20"/>
                      <a:pt x="583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91">
                <a:extLst>
                  <a:ext uri="{FF2B5EF4-FFF2-40B4-BE49-F238E27FC236}">
                    <a16:creationId xmlns:a16="http://schemas.microsoft.com/office/drawing/2014/main" id="{582DB04B-1F8A-4B1D-8138-3B670DED46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32873" y="12591289"/>
                <a:ext cx="450670" cy="19593"/>
              </a:xfrm>
              <a:custGeom>
                <a:avLst/>
                <a:gdLst>
                  <a:gd name="T0" fmla="*/ 499 w 509"/>
                  <a:gd name="T1" fmla="*/ 20 h 21"/>
                  <a:gd name="T2" fmla="*/ 10 w 509"/>
                  <a:gd name="T3" fmla="*/ 20 h 21"/>
                  <a:gd name="T4" fmla="*/ 10 w 509"/>
                  <a:gd name="T5" fmla="*/ 20 h 21"/>
                  <a:gd name="T6" fmla="*/ 0 w 509"/>
                  <a:gd name="T7" fmla="*/ 10 h 21"/>
                  <a:gd name="T8" fmla="*/ 0 w 509"/>
                  <a:gd name="T9" fmla="*/ 10 h 21"/>
                  <a:gd name="T10" fmla="*/ 10 w 509"/>
                  <a:gd name="T11" fmla="*/ 0 h 21"/>
                  <a:gd name="T12" fmla="*/ 499 w 509"/>
                  <a:gd name="T13" fmla="*/ 0 h 21"/>
                  <a:gd name="T14" fmla="*/ 499 w 509"/>
                  <a:gd name="T15" fmla="*/ 0 h 21"/>
                  <a:gd name="T16" fmla="*/ 508 w 509"/>
                  <a:gd name="T17" fmla="*/ 10 h 21"/>
                  <a:gd name="T18" fmla="*/ 508 w 509"/>
                  <a:gd name="T19" fmla="*/ 10 h 21"/>
                  <a:gd name="T20" fmla="*/ 499 w 50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9" h="21">
                    <a:moveTo>
                      <a:pt x="499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99" y="0"/>
                    </a:lnTo>
                    <a:lnTo>
                      <a:pt x="499" y="0"/>
                    </a:lnTo>
                    <a:cubicBezTo>
                      <a:pt x="504" y="0"/>
                      <a:pt x="508" y="5"/>
                      <a:pt x="508" y="10"/>
                    </a:cubicBezTo>
                    <a:lnTo>
                      <a:pt x="508" y="10"/>
                    </a:lnTo>
                    <a:cubicBezTo>
                      <a:pt x="508" y="15"/>
                      <a:pt x="504" y="20"/>
                      <a:pt x="49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92">
                <a:extLst>
                  <a:ext uri="{FF2B5EF4-FFF2-40B4-BE49-F238E27FC236}">
                    <a16:creationId xmlns:a16="http://schemas.microsoft.com/office/drawing/2014/main" id="{FEA7DD9D-ABFB-47A8-B202-A19C098D50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3426" y="7829877"/>
                <a:ext cx="556478" cy="948363"/>
              </a:xfrm>
              <a:custGeom>
                <a:avLst/>
                <a:gdLst>
                  <a:gd name="T0" fmla="*/ 625 w 626"/>
                  <a:gd name="T1" fmla="*/ 372 h 1067"/>
                  <a:gd name="T2" fmla="*/ 625 w 626"/>
                  <a:gd name="T3" fmla="*/ 372 h 1067"/>
                  <a:gd name="T4" fmla="*/ 289 w 626"/>
                  <a:gd name="T5" fmla="*/ 0 h 1067"/>
                  <a:gd name="T6" fmla="*/ 289 w 626"/>
                  <a:gd name="T7" fmla="*/ 0 h 1067"/>
                  <a:gd name="T8" fmla="*/ 12 w 626"/>
                  <a:gd name="T9" fmla="*/ 301 h 1067"/>
                  <a:gd name="T10" fmla="*/ 12 w 626"/>
                  <a:gd name="T11" fmla="*/ 301 h 1067"/>
                  <a:gd name="T12" fmla="*/ 163 w 626"/>
                  <a:gd name="T13" fmla="*/ 734 h 1067"/>
                  <a:gd name="T14" fmla="*/ 163 w 626"/>
                  <a:gd name="T15" fmla="*/ 734 h 1067"/>
                  <a:gd name="T16" fmla="*/ 207 w 626"/>
                  <a:gd name="T17" fmla="*/ 731 h 1067"/>
                  <a:gd name="T18" fmla="*/ 207 w 626"/>
                  <a:gd name="T19" fmla="*/ 1066 h 1067"/>
                  <a:gd name="T20" fmla="*/ 518 w 626"/>
                  <a:gd name="T21" fmla="*/ 1066 h 1067"/>
                  <a:gd name="T22" fmla="*/ 518 w 626"/>
                  <a:gd name="T23" fmla="*/ 640 h 1067"/>
                  <a:gd name="T24" fmla="*/ 518 w 626"/>
                  <a:gd name="T25" fmla="*/ 640 h 1067"/>
                  <a:gd name="T26" fmla="*/ 625 w 626"/>
                  <a:gd name="T27" fmla="*/ 372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6" h="1067">
                    <a:moveTo>
                      <a:pt x="625" y="372"/>
                    </a:moveTo>
                    <a:lnTo>
                      <a:pt x="625" y="372"/>
                    </a:lnTo>
                    <a:cubicBezTo>
                      <a:pt x="625" y="37"/>
                      <a:pt x="430" y="0"/>
                      <a:pt x="289" y="0"/>
                    </a:cubicBezTo>
                    <a:lnTo>
                      <a:pt x="289" y="0"/>
                    </a:lnTo>
                    <a:cubicBezTo>
                      <a:pt x="148" y="0"/>
                      <a:pt x="12" y="12"/>
                      <a:pt x="12" y="301"/>
                    </a:cubicBezTo>
                    <a:lnTo>
                      <a:pt x="12" y="301"/>
                    </a:lnTo>
                    <a:cubicBezTo>
                      <a:pt x="12" y="474"/>
                      <a:pt x="0" y="734"/>
                      <a:pt x="163" y="734"/>
                    </a:cubicBezTo>
                    <a:lnTo>
                      <a:pt x="163" y="734"/>
                    </a:lnTo>
                    <a:cubicBezTo>
                      <a:pt x="177" y="734"/>
                      <a:pt x="191" y="733"/>
                      <a:pt x="207" y="731"/>
                    </a:cubicBezTo>
                    <a:lnTo>
                      <a:pt x="207" y="1066"/>
                    </a:lnTo>
                    <a:lnTo>
                      <a:pt x="518" y="1066"/>
                    </a:lnTo>
                    <a:lnTo>
                      <a:pt x="518" y="640"/>
                    </a:lnTo>
                    <a:lnTo>
                      <a:pt x="518" y="640"/>
                    </a:lnTo>
                    <a:cubicBezTo>
                      <a:pt x="607" y="583"/>
                      <a:pt x="625" y="499"/>
                      <a:pt x="625" y="3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93">
                <a:extLst>
                  <a:ext uri="{FF2B5EF4-FFF2-40B4-BE49-F238E27FC236}">
                    <a16:creationId xmlns:a16="http://schemas.microsoft.com/office/drawing/2014/main" id="{A7F2E21E-0293-46ED-A99B-38C8018CD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7346" y="7818121"/>
                <a:ext cx="564315" cy="967956"/>
              </a:xfrm>
              <a:custGeom>
                <a:avLst/>
                <a:gdLst>
                  <a:gd name="T0" fmla="*/ 215 w 635"/>
                  <a:gd name="T1" fmla="*/ 1067 h 1088"/>
                  <a:gd name="T2" fmla="*/ 508 w 635"/>
                  <a:gd name="T3" fmla="*/ 1067 h 1088"/>
                  <a:gd name="T4" fmla="*/ 508 w 635"/>
                  <a:gd name="T5" fmla="*/ 651 h 1088"/>
                  <a:gd name="T6" fmla="*/ 508 w 635"/>
                  <a:gd name="T7" fmla="*/ 651 h 1088"/>
                  <a:gd name="T8" fmla="*/ 512 w 635"/>
                  <a:gd name="T9" fmla="*/ 643 h 1088"/>
                  <a:gd name="T10" fmla="*/ 512 w 635"/>
                  <a:gd name="T11" fmla="*/ 643 h 1088"/>
                  <a:gd name="T12" fmla="*/ 614 w 635"/>
                  <a:gd name="T13" fmla="*/ 383 h 1088"/>
                  <a:gd name="T14" fmla="*/ 614 w 635"/>
                  <a:gd name="T15" fmla="*/ 383 h 1088"/>
                  <a:gd name="T16" fmla="*/ 288 w 635"/>
                  <a:gd name="T17" fmla="*/ 20 h 1088"/>
                  <a:gd name="T18" fmla="*/ 288 w 635"/>
                  <a:gd name="T19" fmla="*/ 20 h 1088"/>
                  <a:gd name="T20" fmla="*/ 21 w 635"/>
                  <a:gd name="T21" fmla="*/ 312 h 1088"/>
                  <a:gd name="T22" fmla="*/ 21 w 635"/>
                  <a:gd name="T23" fmla="*/ 312 h 1088"/>
                  <a:gd name="T24" fmla="*/ 21 w 635"/>
                  <a:gd name="T25" fmla="*/ 345 h 1088"/>
                  <a:gd name="T26" fmla="*/ 21 w 635"/>
                  <a:gd name="T27" fmla="*/ 345 h 1088"/>
                  <a:gd name="T28" fmla="*/ 85 w 635"/>
                  <a:gd name="T29" fmla="*/ 704 h 1088"/>
                  <a:gd name="T30" fmla="*/ 85 w 635"/>
                  <a:gd name="T31" fmla="*/ 704 h 1088"/>
                  <a:gd name="T32" fmla="*/ 162 w 635"/>
                  <a:gd name="T33" fmla="*/ 734 h 1088"/>
                  <a:gd name="T34" fmla="*/ 162 w 635"/>
                  <a:gd name="T35" fmla="*/ 734 h 1088"/>
                  <a:gd name="T36" fmla="*/ 205 w 635"/>
                  <a:gd name="T37" fmla="*/ 733 h 1088"/>
                  <a:gd name="T38" fmla="*/ 205 w 635"/>
                  <a:gd name="T39" fmla="*/ 733 h 1088"/>
                  <a:gd name="T40" fmla="*/ 212 w 635"/>
                  <a:gd name="T41" fmla="*/ 735 h 1088"/>
                  <a:gd name="T42" fmla="*/ 212 w 635"/>
                  <a:gd name="T43" fmla="*/ 735 h 1088"/>
                  <a:gd name="T44" fmla="*/ 215 w 635"/>
                  <a:gd name="T45" fmla="*/ 742 h 1088"/>
                  <a:gd name="T46" fmla="*/ 215 w 635"/>
                  <a:gd name="T47" fmla="*/ 1067 h 1088"/>
                  <a:gd name="T48" fmla="*/ 517 w 635"/>
                  <a:gd name="T49" fmla="*/ 1087 h 1088"/>
                  <a:gd name="T50" fmla="*/ 206 w 635"/>
                  <a:gd name="T51" fmla="*/ 1087 h 1088"/>
                  <a:gd name="T52" fmla="*/ 206 w 635"/>
                  <a:gd name="T53" fmla="*/ 1087 h 1088"/>
                  <a:gd name="T54" fmla="*/ 195 w 635"/>
                  <a:gd name="T55" fmla="*/ 1077 h 1088"/>
                  <a:gd name="T56" fmla="*/ 195 w 635"/>
                  <a:gd name="T57" fmla="*/ 753 h 1088"/>
                  <a:gd name="T58" fmla="*/ 195 w 635"/>
                  <a:gd name="T59" fmla="*/ 753 h 1088"/>
                  <a:gd name="T60" fmla="*/ 162 w 635"/>
                  <a:gd name="T61" fmla="*/ 754 h 1088"/>
                  <a:gd name="T62" fmla="*/ 162 w 635"/>
                  <a:gd name="T63" fmla="*/ 754 h 1088"/>
                  <a:gd name="T64" fmla="*/ 72 w 635"/>
                  <a:gd name="T65" fmla="*/ 718 h 1088"/>
                  <a:gd name="T66" fmla="*/ 72 w 635"/>
                  <a:gd name="T67" fmla="*/ 718 h 1088"/>
                  <a:gd name="T68" fmla="*/ 2 w 635"/>
                  <a:gd name="T69" fmla="*/ 345 h 1088"/>
                  <a:gd name="T70" fmla="*/ 2 w 635"/>
                  <a:gd name="T71" fmla="*/ 345 h 1088"/>
                  <a:gd name="T72" fmla="*/ 2 w 635"/>
                  <a:gd name="T73" fmla="*/ 312 h 1088"/>
                  <a:gd name="T74" fmla="*/ 2 w 635"/>
                  <a:gd name="T75" fmla="*/ 312 h 1088"/>
                  <a:gd name="T76" fmla="*/ 288 w 635"/>
                  <a:gd name="T77" fmla="*/ 0 h 1088"/>
                  <a:gd name="T78" fmla="*/ 288 w 635"/>
                  <a:gd name="T79" fmla="*/ 0 h 1088"/>
                  <a:gd name="T80" fmla="*/ 634 w 635"/>
                  <a:gd name="T81" fmla="*/ 383 h 1088"/>
                  <a:gd name="T82" fmla="*/ 634 w 635"/>
                  <a:gd name="T83" fmla="*/ 383 h 1088"/>
                  <a:gd name="T84" fmla="*/ 527 w 635"/>
                  <a:gd name="T85" fmla="*/ 656 h 1088"/>
                  <a:gd name="T86" fmla="*/ 527 w 635"/>
                  <a:gd name="T87" fmla="*/ 1077 h 1088"/>
                  <a:gd name="T88" fmla="*/ 527 w 635"/>
                  <a:gd name="T89" fmla="*/ 1077 h 1088"/>
                  <a:gd name="T90" fmla="*/ 517 w 635"/>
                  <a:gd name="T91" fmla="*/ 1087 h 1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35" h="1088">
                    <a:moveTo>
                      <a:pt x="215" y="1067"/>
                    </a:moveTo>
                    <a:lnTo>
                      <a:pt x="508" y="1067"/>
                    </a:lnTo>
                    <a:lnTo>
                      <a:pt x="508" y="651"/>
                    </a:lnTo>
                    <a:lnTo>
                      <a:pt x="508" y="651"/>
                    </a:lnTo>
                    <a:cubicBezTo>
                      <a:pt x="508" y="648"/>
                      <a:pt x="509" y="644"/>
                      <a:pt x="512" y="643"/>
                    </a:cubicBezTo>
                    <a:lnTo>
                      <a:pt x="512" y="643"/>
                    </a:lnTo>
                    <a:cubicBezTo>
                      <a:pt x="597" y="588"/>
                      <a:pt x="614" y="506"/>
                      <a:pt x="614" y="383"/>
                    </a:cubicBezTo>
                    <a:lnTo>
                      <a:pt x="614" y="383"/>
                    </a:lnTo>
                    <a:cubicBezTo>
                      <a:pt x="614" y="58"/>
                      <a:pt x="428" y="20"/>
                      <a:pt x="288" y="20"/>
                    </a:cubicBezTo>
                    <a:lnTo>
                      <a:pt x="288" y="20"/>
                    </a:lnTo>
                    <a:cubicBezTo>
                      <a:pt x="136" y="20"/>
                      <a:pt x="21" y="42"/>
                      <a:pt x="21" y="312"/>
                    </a:cubicBezTo>
                    <a:lnTo>
                      <a:pt x="21" y="312"/>
                    </a:lnTo>
                    <a:cubicBezTo>
                      <a:pt x="21" y="322"/>
                      <a:pt x="21" y="334"/>
                      <a:pt x="21" y="345"/>
                    </a:cubicBezTo>
                    <a:lnTo>
                      <a:pt x="21" y="345"/>
                    </a:lnTo>
                    <a:cubicBezTo>
                      <a:pt x="21" y="475"/>
                      <a:pt x="20" y="638"/>
                      <a:pt x="85" y="704"/>
                    </a:cubicBezTo>
                    <a:lnTo>
                      <a:pt x="85" y="704"/>
                    </a:lnTo>
                    <a:cubicBezTo>
                      <a:pt x="106" y="725"/>
                      <a:pt x="131" y="734"/>
                      <a:pt x="162" y="734"/>
                    </a:cubicBezTo>
                    <a:lnTo>
                      <a:pt x="162" y="734"/>
                    </a:lnTo>
                    <a:cubicBezTo>
                      <a:pt x="176" y="734"/>
                      <a:pt x="190" y="734"/>
                      <a:pt x="205" y="733"/>
                    </a:cubicBezTo>
                    <a:lnTo>
                      <a:pt x="205" y="733"/>
                    </a:lnTo>
                    <a:cubicBezTo>
                      <a:pt x="207" y="733"/>
                      <a:pt x="210" y="733"/>
                      <a:pt x="212" y="735"/>
                    </a:cubicBezTo>
                    <a:lnTo>
                      <a:pt x="212" y="735"/>
                    </a:lnTo>
                    <a:cubicBezTo>
                      <a:pt x="214" y="737"/>
                      <a:pt x="215" y="739"/>
                      <a:pt x="215" y="742"/>
                    </a:cubicBezTo>
                    <a:lnTo>
                      <a:pt x="215" y="1067"/>
                    </a:lnTo>
                    <a:close/>
                    <a:moveTo>
                      <a:pt x="517" y="1087"/>
                    </a:moveTo>
                    <a:lnTo>
                      <a:pt x="206" y="1087"/>
                    </a:lnTo>
                    <a:lnTo>
                      <a:pt x="206" y="1087"/>
                    </a:lnTo>
                    <a:cubicBezTo>
                      <a:pt x="200" y="1087"/>
                      <a:pt x="195" y="1083"/>
                      <a:pt x="195" y="1077"/>
                    </a:cubicBezTo>
                    <a:lnTo>
                      <a:pt x="195" y="753"/>
                    </a:lnTo>
                    <a:lnTo>
                      <a:pt x="195" y="753"/>
                    </a:lnTo>
                    <a:cubicBezTo>
                      <a:pt x="184" y="753"/>
                      <a:pt x="173" y="754"/>
                      <a:pt x="162" y="754"/>
                    </a:cubicBezTo>
                    <a:lnTo>
                      <a:pt x="162" y="754"/>
                    </a:lnTo>
                    <a:cubicBezTo>
                      <a:pt x="126" y="754"/>
                      <a:pt x="96" y="742"/>
                      <a:pt x="72" y="718"/>
                    </a:cubicBezTo>
                    <a:lnTo>
                      <a:pt x="72" y="718"/>
                    </a:lnTo>
                    <a:cubicBezTo>
                      <a:pt x="0" y="646"/>
                      <a:pt x="1" y="479"/>
                      <a:pt x="2" y="345"/>
                    </a:cubicBezTo>
                    <a:lnTo>
                      <a:pt x="2" y="345"/>
                    </a:lnTo>
                    <a:cubicBezTo>
                      <a:pt x="2" y="334"/>
                      <a:pt x="2" y="322"/>
                      <a:pt x="2" y="312"/>
                    </a:cubicBezTo>
                    <a:lnTo>
                      <a:pt x="2" y="312"/>
                    </a:lnTo>
                    <a:cubicBezTo>
                      <a:pt x="2" y="24"/>
                      <a:pt x="131" y="0"/>
                      <a:pt x="288" y="0"/>
                    </a:cubicBezTo>
                    <a:lnTo>
                      <a:pt x="288" y="0"/>
                    </a:lnTo>
                    <a:cubicBezTo>
                      <a:pt x="374" y="0"/>
                      <a:pt x="634" y="0"/>
                      <a:pt x="634" y="383"/>
                    </a:cubicBezTo>
                    <a:lnTo>
                      <a:pt x="634" y="383"/>
                    </a:lnTo>
                    <a:cubicBezTo>
                      <a:pt x="634" y="508"/>
                      <a:pt x="617" y="597"/>
                      <a:pt x="527" y="656"/>
                    </a:cubicBezTo>
                    <a:lnTo>
                      <a:pt x="527" y="1077"/>
                    </a:lnTo>
                    <a:lnTo>
                      <a:pt x="527" y="1077"/>
                    </a:lnTo>
                    <a:cubicBezTo>
                      <a:pt x="527" y="1083"/>
                      <a:pt x="523" y="1087"/>
                      <a:pt x="517" y="10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94">
                <a:extLst>
                  <a:ext uri="{FF2B5EF4-FFF2-40B4-BE49-F238E27FC236}">
                    <a16:creationId xmlns:a16="http://schemas.microsoft.com/office/drawing/2014/main" id="{C7EF6440-EFCB-4809-92CA-ED0FCE33A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9102" y="7716231"/>
                <a:ext cx="627017" cy="744583"/>
              </a:xfrm>
              <a:custGeom>
                <a:avLst/>
                <a:gdLst>
                  <a:gd name="T0" fmla="*/ 409 w 706"/>
                  <a:gd name="T1" fmla="*/ 21 h 840"/>
                  <a:gd name="T2" fmla="*/ 409 w 706"/>
                  <a:gd name="T3" fmla="*/ 21 h 840"/>
                  <a:gd name="T4" fmla="*/ 78 w 706"/>
                  <a:gd name="T5" fmla="*/ 90 h 840"/>
                  <a:gd name="T6" fmla="*/ 78 w 706"/>
                  <a:gd name="T7" fmla="*/ 90 h 840"/>
                  <a:gd name="T8" fmla="*/ 0 w 706"/>
                  <a:gd name="T9" fmla="*/ 291 h 840"/>
                  <a:gd name="T10" fmla="*/ 0 w 706"/>
                  <a:gd name="T11" fmla="*/ 291 h 840"/>
                  <a:gd name="T12" fmla="*/ 9 w 706"/>
                  <a:gd name="T13" fmla="*/ 301 h 840"/>
                  <a:gd name="T14" fmla="*/ 283 w 706"/>
                  <a:gd name="T15" fmla="*/ 301 h 840"/>
                  <a:gd name="T16" fmla="*/ 283 w 706"/>
                  <a:gd name="T17" fmla="*/ 370 h 840"/>
                  <a:gd name="T18" fmla="*/ 283 w 706"/>
                  <a:gd name="T19" fmla="*/ 370 h 840"/>
                  <a:gd name="T20" fmla="*/ 306 w 706"/>
                  <a:gd name="T21" fmla="*/ 424 h 840"/>
                  <a:gd name="T22" fmla="*/ 306 w 706"/>
                  <a:gd name="T23" fmla="*/ 424 h 840"/>
                  <a:gd name="T24" fmla="*/ 362 w 706"/>
                  <a:gd name="T25" fmla="*/ 447 h 840"/>
                  <a:gd name="T26" fmla="*/ 365 w 706"/>
                  <a:gd name="T27" fmla="*/ 447 h 840"/>
                  <a:gd name="T28" fmla="*/ 365 w 706"/>
                  <a:gd name="T29" fmla="*/ 523 h 840"/>
                  <a:gd name="T30" fmla="*/ 365 w 706"/>
                  <a:gd name="T31" fmla="*/ 523 h 840"/>
                  <a:gd name="T32" fmla="*/ 375 w 706"/>
                  <a:gd name="T33" fmla="*/ 532 h 840"/>
                  <a:gd name="T34" fmla="*/ 438 w 706"/>
                  <a:gd name="T35" fmla="*/ 532 h 840"/>
                  <a:gd name="T36" fmla="*/ 438 w 706"/>
                  <a:gd name="T37" fmla="*/ 532 h 840"/>
                  <a:gd name="T38" fmla="*/ 448 w 706"/>
                  <a:gd name="T39" fmla="*/ 523 h 840"/>
                  <a:gd name="T40" fmla="*/ 448 w 706"/>
                  <a:gd name="T41" fmla="*/ 492 h 840"/>
                  <a:gd name="T42" fmla="*/ 448 w 706"/>
                  <a:gd name="T43" fmla="*/ 492 h 840"/>
                  <a:gd name="T44" fmla="*/ 493 w 706"/>
                  <a:gd name="T45" fmla="*/ 436 h 840"/>
                  <a:gd name="T46" fmla="*/ 493 w 706"/>
                  <a:gd name="T47" fmla="*/ 436 h 840"/>
                  <a:gd name="T48" fmla="*/ 557 w 706"/>
                  <a:gd name="T49" fmla="*/ 466 h 840"/>
                  <a:gd name="T50" fmla="*/ 557 w 706"/>
                  <a:gd name="T51" fmla="*/ 466 h 840"/>
                  <a:gd name="T52" fmla="*/ 538 w 706"/>
                  <a:gd name="T53" fmla="*/ 635 h 840"/>
                  <a:gd name="T54" fmla="*/ 538 w 706"/>
                  <a:gd name="T55" fmla="*/ 635 h 840"/>
                  <a:gd name="T56" fmla="*/ 484 w 706"/>
                  <a:gd name="T57" fmla="*/ 654 h 840"/>
                  <a:gd name="T58" fmla="*/ 484 w 706"/>
                  <a:gd name="T59" fmla="*/ 654 h 840"/>
                  <a:gd name="T60" fmla="*/ 477 w 706"/>
                  <a:gd name="T61" fmla="*/ 658 h 840"/>
                  <a:gd name="T62" fmla="*/ 477 w 706"/>
                  <a:gd name="T63" fmla="*/ 658 h 840"/>
                  <a:gd name="T64" fmla="*/ 474 w 706"/>
                  <a:gd name="T65" fmla="*/ 665 h 840"/>
                  <a:gd name="T66" fmla="*/ 494 w 706"/>
                  <a:gd name="T67" fmla="*/ 831 h 840"/>
                  <a:gd name="T68" fmla="*/ 494 w 706"/>
                  <a:gd name="T69" fmla="*/ 831 h 840"/>
                  <a:gd name="T70" fmla="*/ 499 w 706"/>
                  <a:gd name="T71" fmla="*/ 838 h 840"/>
                  <a:gd name="T72" fmla="*/ 499 w 706"/>
                  <a:gd name="T73" fmla="*/ 838 h 840"/>
                  <a:gd name="T74" fmla="*/ 503 w 706"/>
                  <a:gd name="T75" fmla="*/ 839 h 840"/>
                  <a:gd name="T76" fmla="*/ 503 w 706"/>
                  <a:gd name="T77" fmla="*/ 839 h 840"/>
                  <a:gd name="T78" fmla="*/ 508 w 706"/>
                  <a:gd name="T79" fmla="*/ 838 h 840"/>
                  <a:gd name="T80" fmla="*/ 508 w 706"/>
                  <a:gd name="T81" fmla="*/ 838 h 840"/>
                  <a:gd name="T82" fmla="*/ 606 w 706"/>
                  <a:gd name="T83" fmla="*/ 745 h 840"/>
                  <a:gd name="T84" fmla="*/ 606 w 706"/>
                  <a:gd name="T85" fmla="*/ 745 h 840"/>
                  <a:gd name="T86" fmla="*/ 703 w 706"/>
                  <a:gd name="T87" fmla="*/ 427 h 840"/>
                  <a:gd name="T88" fmla="*/ 703 w 706"/>
                  <a:gd name="T89" fmla="*/ 427 h 840"/>
                  <a:gd name="T90" fmla="*/ 409 w 706"/>
                  <a:gd name="T91" fmla="*/ 21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6" h="840">
                    <a:moveTo>
                      <a:pt x="409" y="21"/>
                    </a:moveTo>
                    <a:lnTo>
                      <a:pt x="409" y="21"/>
                    </a:lnTo>
                    <a:cubicBezTo>
                      <a:pt x="224" y="0"/>
                      <a:pt x="127" y="47"/>
                      <a:pt x="78" y="90"/>
                    </a:cubicBezTo>
                    <a:lnTo>
                      <a:pt x="78" y="90"/>
                    </a:lnTo>
                    <a:cubicBezTo>
                      <a:pt x="26" y="136"/>
                      <a:pt x="0" y="204"/>
                      <a:pt x="0" y="291"/>
                    </a:cubicBezTo>
                    <a:lnTo>
                      <a:pt x="0" y="291"/>
                    </a:lnTo>
                    <a:cubicBezTo>
                      <a:pt x="0" y="297"/>
                      <a:pt x="4" y="301"/>
                      <a:pt x="9" y="301"/>
                    </a:cubicBezTo>
                    <a:lnTo>
                      <a:pt x="283" y="301"/>
                    </a:lnTo>
                    <a:lnTo>
                      <a:pt x="283" y="370"/>
                    </a:lnTo>
                    <a:lnTo>
                      <a:pt x="283" y="370"/>
                    </a:lnTo>
                    <a:cubicBezTo>
                      <a:pt x="283" y="390"/>
                      <a:pt x="292" y="410"/>
                      <a:pt x="306" y="424"/>
                    </a:cubicBezTo>
                    <a:lnTo>
                      <a:pt x="306" y="424"/>
                    </a:lnTo>
                    <a:cubicBezTo>
                      <a:pt x="321" y="440"/>
                      <a:pt x="341" y="447"/>
                      <a:pt x="362" y="447"/>
                    </a:cubicBezTo>
                    <a:lnTo>
                      <a:pt x="365" y="447"/>
                    </a:lnTo>
                    <a:lnTo>
                      <a:pt x="365" y="523"/>
                    </a:lnTo>
                    <a:lnTo>
                      <a:pt x="365" y="523"/>
                    </a:lnTo>
                    <a:cubicBezTo>
                      <a:pt x="365" y="528"/>
                      <a:pt x="369" y="532"/>
                      <a:pt x="375" y="532"/>
                    </a:cubicBezTo>
                    <a:lnTo>
                      <a:pt x="438" y="532"/>
                    </a:lnTo>
                    <a:lnTo>
                      <a:pt x="438" y="532"/>
                    </a:lnTo>
                    <a:cubicBezTo>
                      <a:pt x="444" y="532"/>
                      <a:pt x="448" y="528"/>
                      <a:pt x="448" y="523"/>
                    </a:cubicBezTo>
                    <a:lnTo>
                      <a:pt x="448" y="492"/>
                    </a:lnTo>
                    <a:lnTo>
                      <a:pt x="448" y="492"/>
                    </a:lnTo>
                    <a:cubicBezTo>
                      <a:pt x="448" y="459"/>
                      <a:pt x="472" y="441"/>
                      <a:pt x="493" y="436"/>
                    </a:cubicBezTo>
                    <a:lnTo>
                      <a:pt x="493" y="436"/>
                    </a:lnTo>
                    <a:cubicBezTo>
                      <a:pt x="513" y="431"/>
                      <a:pt x="541" y="436"/>
                      <a:pt x="557" y="466"/>
                    </a:cubicBezTo>
                    <a:lnTo>
                      <a:pt x="557" y="466"/>
                    </a:lnTo>
                    <a:cubicBezTo>
                      <a:pt x="590" y="527"/>
                      <a:pt x="573" y="609"/>
                      <a:pt x="538" y="635"/>
                    </a:cubicBezTo>
                    <a:lnTo>
                      <a:pt x="538" y="635"/>
                    </a:lnTo>
                    <a:cubicBezTo>
                      <a:pt x="511" y="656"/>
                      <a:pt x="484" y="654"/>
                      <a:pt x="484" y="654"/>
                    </a:cubicBezTo>
                    <a:lnTo>
                      <a:pt x="484" y="654"/>
                    </a:lnTo>
                    <a:cubicBezTo>
                      <a:pt x="481" y="654"/>
                      <a:pt x="478" y="655"/>
                      <a:pt x="477" y="658"/>
                    </a:cubicBezTo>
                    <a:lnTo>
                      <a:pt x="477" y="658"/>
                    </a:lnTo>
                    <a:cubicBezTo>
                      <a:pt x="475" y="659"/>
                      <a:pt x="473" y="662"/>
                      <a:pt x="474" y="665"/>
                    </a:cubicBezTo>
                    <a:lnTo>
                      <a:pt x="494" y="831"/>
                    </a:lnTo>
                    <a:lnTo>
                      <a:pt x="494" y="831"/>
                    </a:lnTo>
                    <a:cubicBezTo>
                      <a:pt x="494" y="834"/>
                      <a:pt x="496" y="837"/>
                      <a:pt x="499" y="838"/>
                    </a:cubicBezTo>
                    <a:lnTo>
                      <a:pt x="499" y="838"/>
                    </a:lnTo>
                    <a:cubicBezTo>
                      <a:pt x="500" y="839"/>
                      <a:pt x="502" y="839"/>
                      <a:pt x="503" y="839"/>
                    </a:cubicBezTo>
                    <a:lnTo>
                      <a:pt x="503" y="839"/>
                    </a:lnTo>
                    <a:cubicBezTo>
                      <a:pt x="504" y="839"/>
                      <a:pt x="507" y="839"/>
                      <a:pt x="508" y="838"/>
                    </a:cubicBezTo>
                    <a:lnTo>
                      <a:pt x="508" y="838"/>
                    </a:lnTo>
                    <a:cubicBezTo>
                      <a:pt x="510" y="837"/>
                      <a:pt x="558" y="809"/>
                      <a:pt x="606" y="745"/>
                    </a:cubicBezTo>
                    <a:lnTo>
                      <a:pt x="606" y="745"/>
                    </a:lnTo>
                    <a:cubicBezTo>
                      <a:pt x="650" y="686"/>
                      <a:pt x="703" y="582"/>
                      <a:pt x="703" y="427"/>
                    </a:cubicBezTo>
                    <a:lnTo>
                      <a:pt x="703" y="427"/>
                    </a:lnTo>
                    <a:cubicBezTo>
                      <a:pt x="705" y="191"/>
                      <a:pt x="597" y="43"/>
                      <a:pt x="409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95">
                <a:extLst>
                  <a:ext uri="{FF2B5EF4-FFF2-40B4-BE49-F238E27FC236}">
                    <a16:creationId xmlns:a16="http://schemas.microsoft.com/office/drawing/2014/main" id="{E0FBC6E8-7D63-43C2-91AF-632BC61D5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9776" y="8449056"/>
                <a:ext cx="86215" cy="86215"/>
              </a:xfrm>
              <a:custGeom>
                <a:avLst/>
                <a:gdLst>
                  <a:gd name="T0" fmla="*/ 92 w 97"/>
                  <a:gd name="T1" fmla="*/ 2 h 98"/>
                  <a:gd name="T2" fmla="*/ 92 w 97"/>
                  <a:gd name="T3" fmla="*/ 2 h 98"/>
                  <a:gd name="T4" fmla="*/ 81 w 97"/>
                  <a:gd name="T5" fmla="*/ 2 h 98"/>
                  <a:gd name="T6" fmla="*/ 81 w 97"/>
                  <a:gd name="T7" fmla="*/ 2 h 98"/>
                  <a:gd name="T8" fmla="*/ 10 w 97"/>
                  <a:gd name="T9" fmla="*/ 23 h 98"/>
                  <a:gd name="T10" fmla="*/ 10 w 97"/>
                  <a:gd name="T11" fmla="*/ 23 h 98"/>
                  <a:gd name="T12" fmla="*/ 0 w 97"/>
                  <a:gd name="T13" fmla="*/ 32 h 98"/>
                  <a:gd name="T14" fmla="*/ 0 w 97"/>
                  <a:gd name="T15" fmla="*/ 88 h 98"/>
                  <a:gd name="T16" fmla="*/ 0 w 97"/>
                  <a:gd name="T17" fmla="*/ 88 h 98"/>
                  <a:gd name="T18" fmla="*/ 3 w 97"/>
                  <a:gd name="T19" fmla="*/ 95 h 98"/>
                  <a:gd name="T20" fmla="*/ 3 w 97"/>
                  <a:gd name="T21" fmla="*/ 95 h 98"/>
                  <a:gd name="T22" fmla="*/ 10 w 97"/>
                  <a:gd name="T23" fmla="*/ 97 h 98"/>
                  <a:gd name="T24" fmla="*/ 10 w 97"/>
                  <a:gd name="T25" fmla="*/ 97 h 98"/>
                  <a:gd name="T26" fmla="*/ 95 w 97"/>
                  <a:gd name="T27" fmla="*/ 11 h 98"/>
                  <a:gd name="T28" fmla="*/ 95 w 97"/>
                  <a:gd name="T29" fmla="*/ 11 h 98"/>
                  <a:gd name="T30" fmla="*/ 92 w 97"/>
                  <a:gd name="T31" fmla="*/ 2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98">
                    <a:moveTo>
                      <a:pt x="92" y="2"/>
                    </a:moveTo>
                    <a:lnTo>
                      <a:pt x="92" y="2"/>
                    </a:lnTo>
                    <a:cubicBezTo>
                      <a:pt x="89" y="0"/>
                      <a:pt x="84" y="0"/>
                      <a:pt x="81" y="2"/>
                    </a:cubicBezTo>
                    <a:lnTo>
                      <a:pt x="81" y="2"/>
                    </a:lnTo>
                    <a:cubicBezTo>
                      <a:pt x="53" y="20"/>
                      <a:pt x="10" y="23"/>
                      <a:pt x="10" y="23"/>
                    </a:cubicBezTo>
                    <a:lnTo>
                      <a:pt x="10" y="23"/>
                    </a:lnTo>
                    <a:cubicBezTo>
                      <a:pt x="5" y="23"/>
                      <a:pt x="0" y="27"/>
                      <a:pt x="0" y="32"/>
                    </a:cubicBezTo>
                    <a:lnTo>
                      <a:pt x="0" y="88"/>
                    </a:lnTo>
                    <a:lnTo>
                      <a:pt x="0" y="88"/>
                    </a:lnTo>
                    <a:cubicBezTo>
                      <a:pt x="0" y="90"/>
                      <a:pt x="1" y="92"/>
                      <a:pt x="3" y="95"/>
                    </a:cubicBezTo>
                    <a:lnTo>
                      <a:pt x="3" y="95"/>
                    </a:lnTo>
                    <a:cubicBezTo>
                      <a:pt x="5" y="96"/>
                      <a:pt x="7" y="97"/>
                      <a:pt x="10" y="97"/>
                    </a:cubicBezTo>
                    <a:lnTo>
                      <a:pt x="10" y="97"/>
                    </a:lnTo>
                    <a:cubicBezTo>
                      <a:pt x="65" y="97"/>
                      <a:pt x="91" y="41"/>
                      <a:pt x="95" y="11"/>
                    </a:cubicBezTo>
                    <a:lnTo>
                      <a:pt x="95" y="11"/>
                    </a:lnTo>
                    <a:cubicBezTo>
                      <a:pt x="96" y="8"/>
                      <a:pt x="95" y="4"/>
                      <a:pt x="92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96">
                <a:extLst>
                  <a:ext uri="{FF2B5EF4-FFF2-40B4-BE49-F238E27FC236}">
                    <a16:creationId xmlns:a16="http://schemas.microsoft.com/office/drawing/2014/main" id="{0DC2A052-2CA0-4EF6-91FB-99289B0DF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33566" y="8578380"/>
                <a:ext cx="1085522" cy="1540110"/>
              </a:xfrm>
              <a:custGeom>
                <a:avLst/>
                <a:gdLst>
                  <a:gd name="T0" fmla="*/ 14 w 1220"/>
                  <a:gd name="T1" fmla="*/ 1498 h 1733"/>
                  <a:gd name="T2" fmla="*/ 14 w 1220"/>
                  <a:gd name="T3" fmla="*/ 1498 h 1733"/>
                  <a:gd name="T4" fmla="*/ 999 w 1220"/>
                  <a:gd name="T5" fmla="*/ 1505 h 1733"/>
                  <a:gd name="T6" fmla="*/ 999 w 1220"/>
                  <a:gd name="T7" fmla="*/ 866 h 1733"/>
                  <a:gd name="T8" fmla="*/ 1204 w 1220"/>
                  <a:gd name="T9" fmla="*/ 866 h 1733"/>
                  <a:gd name="T10" fmla="*/ 1204 w 1220"/>
                  <a:gd name="T11" fmla="*/ 866 h 1733"/>
                  <a:gd name="T12" fmla="*/ 1159 w 1220"/>
                  <a:gd name="T13" fmla="*/ 298 h 1733"/>
                  <a:gd name="T14" fmla="*/ 1159 w 1220"/>
                  <a:gd name="T15" fmla="*/ 298 h 1733"/>
                  <a:gd name="T16" fmla="*/ 757 w 1220"/>
                  <a:gd name="T17" fmla="*/ 55 h 1733"/>
                  <a:gd name="T18" fmla="*/ 561 w 1220"/>
                  <a:gd name="T19" fmla="*/ 178 h 1733"/>
                  <a:gd name="T20" fmla="*/ 417 w 1220"/>
                  <a:gd name="T21" fmla="*/ 55 h 1733"/>
                  <a:gd name="T22" fmla="*/ 417 w 1220"/>
                  <a:gd name="T23" fmla="*/ 55 h 1733"/>
                  <a:gd name="T24" fmla="*/ 21 w 1220"/>
                  <a:gd name="T25" fmla="*/ 387 h 1733"/>
                  <a:gd name="T26" fmla="*/ 21 w 1220"/>
                  <a:gd name="T27" fmla="*/ 387 h 1733"/>
                  <a:gd name="T28" fmla="*/ 14 w 1220"/>
                  <a:gd name="T29" fmla="*/ 1498 h 1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20" h="1733">
                    <a:moveTo>
                      <a:pt x="14" y="1498"/>
                    </a:moveTo>
                    <a:lnTo>
                      <a:pt x="14" y="1498"/>
                    </a:lnTo>
                    <a:cubicBezTo>
                      <a:pt x="607" y="1732"/>
                      <a:pt x="999" y="1505"/>
                      <a:pt x="999" y="1505"/>
                    </a:cubicBezTo>
                    <a:lnTo>
                      <a:pt x="999" y="866"/>
                    </a:lnTo>
                    <a:lnTo>
                      <a:pt x="1204" y="866"/>
                    </a:lnTo>
                    <a:lnTo>
                      <a:pt x="1204" y="866"/>
                    </a:lnTo>
                    <a:cubicBezTo>
                      <a:pt x="1204" y="866"/>
                      <a:pt x="1219" y="632"/>
                      <a:pt x="1159" y="298"/>
                    </a:cubicBezTo>
                    <a:lnTo>
                      <a:pt x="1159" y="298"/>
                    </a:lnTo>
                    <a:cubicBezTo>
                      <a:pt x="1106" y="0"/>
                      <a:pt x="757" y="55"/>
                      <a:pt x="757" y="55"/>
                    </a:cubicBezTo>
                    <a:lnTo>
                      <a:pt x="561" y="178"/>
                    </a:lnTo>
                    <a:lnTo>
                      <a:pt x="417" y="55"/>
                    </a:lnTo>
                    <a:lnTo>
                      <a:pt x="417" y="55"/>
                    </a:lnTo>
                    <a:cubicBezTo>
                      <a:pt x="417" y="55"/>
                      <a:pt x="43" y="38"/>
                      <a:pt x="21" y="387"/>
                    </a:cubicBezTo>
                    <a:lnTo>
                      <a:pt x="21" y="387"/>
                    </a:lnTo>
                    <a:cubicBezTo>
                      <a:pt x="0" y="737"/>
                      <a:pt x="14" y="1498"/>
                      <a:pt x="14" y="14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97">
                <a:extLst>
                  <a:ext uri="{FF2B5EF4-FFF2-40B4-BE49-F238E27FC236}">
                    <a16:creationId xmlns:a16="http://schemas.microsoft.com/office/drawing/2014/main" id="{059EC4D5-018A-41AF-AB6E-5B9D8A8CF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5728" y="8574459"/>
                <a:ext cx="1101198" cy="1520517"/>
              </a:xfrm>
              <a:custGeom>
                <a:avLst/>
                <a:gdLst>
                  <a:gd name="T0" fmla="*/ 34 w 1239"/>
                  <a:gd name="T1" fmla="*/ 1499 h 1712"/>
                  <a:gd name="T2" fmla="*/ 34 w 1239"/>
                  <a:gd name="T3" fmla="*/ 1499 h 1712"/>
                  <a:gd name="T4" fmla="*/ 999 w 1239"/>
                  <a:gd name="T5" fmla="*/ 1507 h 1712"/>
                  <a:gd name="T6" fmla="*/ 999 w 1239"/>
                  <a:gd name="T7" fmla="*/ 874 h 1712"/>
                  <a:gd name="T8" fmla="*/ 999 w 1239"/>
                  <a:gd name="T9" fmla="*/ 874 h 1712"/>
                  <a:gd name="T10" fmla="*/ 1009 w 1239"/>
                  <a:gd name="T11" fmla="*/ 865 h 1712"/>
                  <a:gd name="T12" fmla="*/ 1204 w 1239"/>
                  <a:gd name="T13" fmla="*/ 865 h 1712"/>
                  <a:gd name="T14" fmla="*/ 1204 w 1239"/>
                  <a:gd name="T15" fmla="*/ 865 h 1712"/>
                  <a:gd name="T16" fmla="*/ 1159 w 1239"/>
                  <a:gd name="T17" fmla="*/ 308 h 1712"/>
                  <a:gd name="T18" fmla="*/ 1159 w 1239"/>
                  <a:gd name="T19" fmla="*/ 308 h 1712"/>
                  <a:gd name="T20" fmla="*/ 946 w 1239"/>
                  <a:gd name="T21" fmla="*/ 82 h 1712"/>
                  <a:gd name="T22" fmla="*/ 946 w 1239"/>
                  <a:gd name="T23" fmla="*/ 82 h 1712"/>
                  <a:gd name="T24" fmla="*/ 770 w 1239"/>
                  <a:gd name="T25" fmla="*/ 71 h 1712"/>
                  <a:gd name="T26" fmla="*/ 576 w 1239"/>
                  <a:gd name="T27" fmla="*/ 193 h 1712"/>
                  <a:gd name="T28" fmla="*/ 576 w 1239"/>
                  <a:gd name="T29" fmla="*/ 193 h 1712"/>
                  <a:gd name="T30" fmla="*/ 565 w 1239"/>
                  <a:gd name="T31" fmla="*/ 192 h 1712"/>
                  <a:gd name="T32" fmla="*/ 423 w 1239"/>
                  <a:gd name="T33" fmla="*/ 72 h 1712"/>
                  <a:gd name="T34" fmla="*/ 423 w 1239"/>
                  <a:gd name="T35" fmla="*/ 72 h 1712"/>
                  <a:gd name="T36" fmla="*/ 239 w 1239"/>
                  <a:gd name="T37" fmla="*/ 107 h 1712"/>
                  <a:gd name="T38" fmla="*/ 239 w 1239"/>
                  <a:gd name="T39" fmla="*/ 107 h 1712"/>
                  <a:gd name="T40" fmla="*/ 40 w 1239"/>
                  <a:gd name="T41" fmla="*/ 397 h 1712"/>
                  <a:gd name="T42" fmla="*/ 40 w 1239"/>
                  <a:gd name="T43" fmla="*/ 397 h 1712"/>
                  <a:gd name="T44" fmla="*/ 34 w 1239"/>
                  <a:gd name="T45" fmla="*/ 1499 h 1712"/>
                  <a:gd name="T46" fmla="*/ 550 w 1239"/>
                  <a:gd name="T47" fmla="*/ 1621 h 1712"/>
                  <a:gd name="T48" fmla="*/ 550 w 1239"/>
                  <a:gd name="T49" fmla="*/ 1621 h 1712"/>
                  <a:gd name="T50" fmla="*/ 21 w 1239"/>
                  <a:gd name="T51" fmla="*/ 1515 h 1712"/>
                  <a:gd name="T52" fmla="*/ 21 w 1239"/>
                  <a:gd name="T53" fmla="*/ 1515 h 1712"/>
                  <a:gd name="T54" fmla="*/ 15 w 1239"/>
                  <a:gd name="T55" fmla="*/ 1506 h 1712"/>
                  <a:gd name="T56" fmla="*/ 15 w 1239"/>
                  <a:gd name="T57" fmla="*/ 1506 h 1712"/>
                  <a:gd name="T58" fmla="*/ 22 w 1239"/>
                  <a:gd name="T59" fmla="*/ 395 h 1712"/>
                  <a:gd name="T60" fmla="*/ 22 w 1239"/>
                  <a:gd name="T61" fmla="*/ 395 h 1712"/>
                  <a:gd name="T62" fmla="*/ 427 w 1239"/>
                  <a:gd name="T63" fmla="*/ 53 h 1712"/>
                  <a:gd name="T64" fmla="*/ 427 w 1239"/>
                  <a:gd name="T65" fmla="*/ 53 h 1712"/>
                  <a:gd name="T66" fmla="*/ 432 w 1239"/>
                  <a:gd name="T67" fmla="*/ 55 h 1712"/>
                  <a:gd name="T68" fmla="*/ 572 w 1239"/>
                  <a:gd name="T69" fmla="*/ 173 h 1712"/>
                  <a:gd name="T70" fmla="*/ 762 w 1239"/>
                  <a:gd name="T71" fmla="*/ 54 h 1712"/>
                  <a:gd name="T72" fmla="*/ 762 w 1239"/>
                  <a:gd name="T73" fmla="*/ 54 h 1712"/>
                  <a:gd name="T74" fmla="*/ 765 w 1239"/>
                  <a:gd name="T75" fmla="*/ 53 h 1712"/>
                  <a:gd name="T76" fmla="*/ 765 w 1239"/>
                  <a:gd name="T77" fmla="*/ 53 h 1712"/>
                  <a:gd name="T78" fmla="*/ 1178 w 1239"/>
                  <a:gd name="T79" fmla="*/ 305 h 1712"/>
                  <a:gd name="T80" fmla="*/ 1178 w 1239"/>
                  <a:gd name="T81" fmla="*/ 305 h 1712"/>
                  <a:gd name="T82" fmla="*/ 1223 w 1239"/>
                  <a:gd name="T83" fmla="*/ 875 h 1712"/>
                  <a:gd name="T84" fmla="*/ 1223 w 1239"/>
                  <a:gd name="T85" fmla="*/ 875 h 1712"/>
                  <a:gd name="T86" fmla="*/ 1214 w 1239"/>
                  <a:gd name="T87" fmla="*/ 884 h 1712"/>
                  <a:gd name="T88" fmla="*/ 1019 w 1239"/>
                  <a:gd name="T89" fmla="*/ 884 h 1712"/>
                  <a:gd name="T90" fmla="*/ 1019 w 1239"/>
                  <a:gd name="T91" fmla="*/ 1513 h 1712"/>
                  <a:gd name="T92" fmla="*/ 1019 w 1239"/>
                  <a:gd name="T93" fmla="*/ 1513 h 1712"/>
                  <a:gd name="T94" fmla="*/ 1014 w 1239"/>
                  <a:gd name="T95" fmla="*/ 1522 h 1712"/>
                  <a:gd name="T96" fmla="*/ 1014 w 1239"/>
                  <a:gd name="T97" fmla="*/ 1522 h 1712"/>
                  <a:gd name="T98" fmla="*/ 550 w 1239"/>
                  <a:gd name="T99" fmla="*/ 1621 h 1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39" h="1712">
                    <a:moveTo>
                      <a:pt x="34" y="1499"/>
                    </a:moveTo>
                    <a:lnTo>
                      <a:pt x="34" y="1499"/>
                    </a:lnTo>
                    <a:cubicBezTo>
                      <a:pt x="576" y="1711"/>
                      <a:pt x="953" y="1531"/>
                      <a:pt x="999" y="1507"/>
                    </a:cubicBezTo>
                    <a:lnTo>
                      <a:pt x="999" y="874"/>
                    </a:lnTo>
                    <a:lnTo>
                      <a:pt x="999" y="874"/>
                    </a:lnTo>
                    <a:cubicBezTo>
                      <a:pt x="999" y="869"/>
                      <a:pt x="1003" y="865"/>
                      <a:pt x="1009" y="865"/>
                    </a:cubicBezTo>
                    <a:lnTo>
                      <a:pt x="1204" y="865"/>
                    </a:lnTo>
                    <a:lnTo>
                      <a:pt x="1204" y="865"/>
                    </a:lnTo>
                    <a:cubicBezTo>
                      <a:pt x="1206" y="818"/>
                      <a:pt x="1212" y="600"/>
                      <a:pt x="1159" y="308"/>
                    </a:cubicBezTo>
                    <a:lnTo>
                      <a:pt x="1159" y="308"/>
                    </a:lnTo>
                    <a:cubicBezTo>
                      <a:pt x="1138" y="188"/>
                      <a:pt x="1066" y="113"/>
                      <a:pt x="946" y="82"/>
                    </a:cubicBezTo>
                    <a:lnTo>
                      <a:pt x="946" y="82"/>
                    </a:lnTo>
                    <a:cubicBezTo>
                      <a:pt x="863" y="61"/>
                      <a:pt x="783" y="70"/>
                      <a:pt x="770" y="71"/>
                    </a:cubicBezTo>
                    <a:lnTo>
                      <a:pt x="576" y="193"/>
                    </a:lnTo>
                    <a:lnTo>
                      <a:pt x="576" y="193"/>
                    </a:lnTo>
                    <a:cubicBezTo>
                      <a:pt x="573" y="196"/>
                      <a:pt x="568" y="195"/>
                      <a:pt x="565" y="192"/>
                    </a:cubicBezTo>
                    <a:lnTo>
                      <a:pt x="423" y="72"/>
                    </a:lnTo>
                    <a:lnTo>
                      <a:pt x="423" y="72"/>
                    </a:lnTo>
                    <a:cubicBezTo>
                      <a:pt x="406" y="71"/>
                      <a:pt x="324" y="72"/>
                      <a:pt x="239" y="107"/>
                    </a:cubicBezTo>
                    <a:lnTo>
                      <a:pt x="239" y="107"/>
                    </a:lnTo>
                    <a:cubicBezTo>
                      <a:pt x="116" y="158"/>
                      <a:pt x="49" y="256"/>
                      <a:pt x="40" y="397"/>
                    </a:cubicBezTo>
                    <a:lnTo>
                      <a:pt x="40" y="397"/>
                    </a:lnTo>
                    <a:cubicBezTo>
                      <a:pt x="21" y="725"/>
                      <a:pt x="32" y="1424"/>
                      <a:pt x="34" y="1499"/>
                    </a:cubicBezTo>
                    <a:close/>
                    <a:moveTo>
                      <a:pt x="550" y="1621"/>
                    </a:moveTo>
                    <a:lnTo>
                      <a:pt x="550" y="1621"/>
                    </a:lnTo>
                    <a:cubicBezTo>
                      <a:pt x="401" y="1621"/>
                      <a:pt x="222" y="1594"/>
                      <a:pt x="21" y="1515"/>
                    </a:cubicBezTo>
                    <a:lnTo>
                      <a:pt x="21" y="1515"/>
                    </a:lnTo>
                    <a:cubicBezTo>
                      <a:pt x="17" y="1514"/>
                      <a:pt x="15" y="1509"/>
                      <a:pt x="15" y="1506"/>
                    </a:cubicBezTo>
                    <a:lnTo>
                      <a:pt x="15" y="1506"/>
                    </a:lnTo>
                    <a:cubicBezTo>
                      <a:pt x="14" y="1498"/>
                      <a:pt x="0" y="742"/>
                      <a:pt x="22" y="395"/>
                    </a:cubicBezTo>
                    <a:lnTo>
                      <a:pt x="22" y="395"/>
                    </a:lnTo>
                    <a:cubicBezTo>
                      <a:pt x="43" y="40"/>
                      <a:pt x="423" y="53"/>
                      <a:pt x="427" y="53"/>
                    </a:cubicBezTo>
                    <a:lnTo>
                      <a:pt x="427" y="53"/>
                    </a:lnTo>
                    <a:cubicBezTo>
                      <a:pt x="429" y="53"/>
                      <a:pt x="431" y="54"/>
                      <a:pt x="432" y="55"/>
                    </a:cubicBezTo>
                    <a:lnTo>
                      <a:pt x="572" y="173"/>
                    </a:lnTo>
                    <a:lnTo>
                      <a:pt x="762" y="54"/>
                    </a:lnTo>
                    <a:lnTo>
                      <a:pt x="762" y="54"/>
                    </a:lnTo>
                    <a:cubicBezTo>
                      <a:pt x="762" y="54"/>
                      <a:pt x="764" y="54"/>
                      <a:pt x="765" y="53"/>
                    </a:cubicBezTo>
                    <a:lnTo>
                      <a:pt x="765" y="53"/>
                    </a:lnTo>
                    <a:cubicBezTo>
                      <a:pt x="768" y="53"/>
                      <a:pt x="1125" y="0"/>
                      <a:pt x="1178" y="305"/>
                    </a:cubicBezTo>
                    <a:lnTo>
                      <a:pt x="1178" y="305"/>
                    </a:lnTo>
                    <a:cubicBezTo>
                      <a:pt x="1238" y="636"/>
                      <a:pt x="1223" y="872"/>
                      <a:pt x="1223" y="875"/>
                    </a:cubicBezTo>
                    <a:lnTo>
                      <a:pt x="1223" y="875"/>
                    </a:lnTo>
                    <a:cubicBezTo>
                      <a:pt x="1222" y="880"/>
                      <a:pt x="1218" y="884"/>
                      <a:pt x="1214" y="884"/>
                    </a:cubicBezTo>
                    <a:lnTo>
                      <a:pt x="1019" y="884"/>
                    </a:lnTo>
                    <a:lnTo>
                      <a:pt x="1019" y="1513"/>
                    </a:lnTo>
                    <a:lnTo>
                      <a:pt x="1019" y="1513"/>
                    </a:lnTo>
                    <a:cubicBezTo>
                      <a:pt x="1019" y="1516"/>
                      <a:pt x="1017" y="1520"/>
                      <a:pt x="1014" y="1522"/>
                    </a:cubicBezTo>
                    <a:lnTo>
                      <a:pt x="1014" y="1522"/>
                    </a:lnTo>
                    <a:cubicBezTo>
                      <a:pt x="1011" y="1522"/>
                      <a:pt x="837" y="1621"/>
                      <a:pt x="550" y="16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98">
                <a:extLst>
                  <a:ext uri="{FF2B5EF4-FFF2-40B4-BE49-F238E27FC236}">
                    <a16:creationId xmlns:a16="http://schemas.microsoft.com/office/drawing/2014/main" id="{DAC6B627-05CE-4D28-B3A0-D53FCDDBB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4640" y="8727296"/>
                <a:ext cx="78377" cy="650530"/>
              </a:xfrm>
              <a:custGeom>
                <a:avLst/>
                <a:gdLst>
                  <a:gd name="T0" fmla="*/ 36 w 89"/>
                  <a:gd name="T1" fmla="*/ 732 h 733"/>
                  <a:gd name="T2" fmla="*/ 36 w 89"/>
                  <a:gd name="T3" fmla="*/ 732 h 733"/>
                  <a:gd name="T4" fmla="*/ 27 w 89"/>
                  <a:gd name="T5" fmla="*/ 723 h 733"/>
                  <a:gd name="T6" fmla="*/ 27 w 89"/>
                  <a:gd name="T7" fmla="*/ 723 h 733"/>
                  <a:gd name="T8" fmla="*/ 68 w 89"/>
                  <a:gd name="T9" fmla="*/ 7 h 733"/>
                  <a:gd name="T10" fmla="*/ 68 w 89"/>
                  <a:gd name="T11" fmla="*/ 7 h 733"/>
                  <a:gd name="T12" fmla="*/ 81 w 89"/>
                  <a:gd name="T13" fmla="*/ 2 h 733"/>
                  <a:gd name="T14" fmla="*/ 81 w 89"/>
                  <a:gd name="T15" fmla="*/ 2 h 733"/>
                  <a:gd name="T16" fmla="*/ 86 w 89"/>
                  <a:gd name="T17" fmla="*/ 15 h 733"/>
                  <a:gd name="T18" fmla="*/ 86 w 89"/>
                  <a:gd name="T19" fmla="*/ 15 h 733"/>
                  <a:gd name="T20" fmla="*/ 46 w 89"/>
                  <a:gd name="T21" fmla="*/ 722 h 733"/>
                  <a:gd name="T22" fmla="*/ 46 w 89"/>
                  <a:gd name="T23" fmla="*/ 722 h 733"/>
                  <a:gd name="T24" fmla="*/ 37 w 89"/>
                  <a:gd name="T25" fmla="*/ 732 h 733"/>
                  <a:gd name="T26" fmla="*/ 37 w 89"/>
                  <a:gd name="T27" fmla="*/ 732 h 733"/>
                  <a:gd name="T28" fmla="*/ 36 w 89"/>
                  <a:gd name="T29" fmla="*/ 732 h 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9" h="733">
                    <a:moveTo>
                      <a:pt x="36" y="732"/>
                    </a:moveTo>
                    <a:lnTo>
                      <a:pt x="36" y="732"/>
                    </a:lnTo>
                    <a:cubicBezTo>
                      <a:pt x="31" y="732"/>
                      <a:pt x="27" y="727"/>
                      <a:pt x="27" y="723"/>
                    </a:cubicBezTo>
                    <a:lnTo>
                      <a:pt x="27" y="723"/>
                    </a:lnTo>
                    <a:cubicBezTo>
                      <a:pt x="0" y="187"/>
                      <a:pt x="65" y="15"/>
                      <a:pt x="68" y="7"/>
                    </a:cubicBezTo>
                    <a:lnTo>
                      <a:pt x="68" y="7"/>
                    </a:lnTo>
                    <a:cubicBezTo>
                      <a:pt x="70" y="3"/>
                      <a:pt x="76" y="0"/>
                      <a:pt x="81" y="2"/>
                    </a:cubicBezTo>
                    <a:lnTo>
                      <a:pt x="81" y="2"/>
                    </a:lnTo>
                    <a:cubicBezTo>
                      <a:pt x="86" y="4"/>
                      <a:pt x="88" y="10"/>
                      <a:pt x="86" y="15"/>
                    </a:cubicBezTo>
                    <a:lnTo>
                      <a:pt x="86" y="15"/>
                    </a:lnTo>
                    <a:cubicBezTo>
                      <a:pt x="86" y="17"/>
                      <a:pt x="20" y="191"/>
                      <a:pt x="46" y="722"/>
                    </a:cubicBezTo>
                    <a:lnTo>
                      <a:pt x="46" y="722"/>
                    </a:lnTo>
                    <a:cubicBezTo>
                      <a:pt x="46" y="727"/>
                      <a:pt x="42" y="731"/>
                      <a:pt x="37" y="732"/>
                    </a:cubicBezTo>
                    <a:lnTo>
                      <a:pt x="37" y="732"/>
                    </a:lnTo>
                    <a:cubicBezTo>
                      <a:pt x="36" y="732"/>
                      <a:pt x="36" y="732"/>
                      <a:pt x="36" y="7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99">
                <a:extLst>
                  <a:ext uri="{FF2B5EF4-FFF2-40B4-BE49-F238E27FC236}">
                    <a16:creationId xmlns:a16="http://schemas.microsoft.com/office/drawing/2014/main" id="{ECA68A02-1707-4A42-A25B-953078E487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530" y="8907564"/>
                <a:ext cx="66619" cy="66619"/>
              </a:xfrm>
              <a:custGeom>
                <a:avLst/>
                <a:gdLst>
                  <a:gd name="T0" fmla="*/ 37 w 75"/>
                  <a:gd name="T1" fmla="*/ 19 h 75"/>
                  <a:gd name="T2" fmla="*/ 37 w 75"/>
                  <a:gd name="T3" fmla="*/ 19 h 75"/>
                  <a:gd name="T4" fmla="*/ 19 w 75"/>
                  <a:gd name="T5" fmla="*/ 37 h 75"/>
                  <a:gd name="T6" fmla="*/ 19 w 75"/>
                  <a:gd name="T7" fmla="*/ 37 h 75"/>
                  <a:gd name="T8" fmla="*/ 37 w 75"/>
                  <a:gd name="T9" fmla="*/ 54 h 75"/>
                  <a:gd name="T10" fmla="*/ 37 w 75"/>
                  <a:gd name="T11" fmla="*/ 54 h 75"/>
                  <a:gd name="T12" fmla="*/ 54 w 75"/>
                  <a:gd name="T13" fmla="*/ 37 h 75"/>
                  <a:gd name="T14" fmla="*/ 54 w 75"/>
                  <a:gd name="T15" fmla="*/ 37 h 75"/>
                  <a:gd name="T16" fmla="*/ 37 w 75"/>
                  <a:gd name="T17" fmla="*/ 19 h 75"/>
                  <a:gd name="T18" fmla="*/ 37 w 75"/>
                  <a:gd name="T19" fmla="*/ 74 h 75"/>
                  <a:gd name="T20" fmla="*/ 37 w 75"/>
                  <a:gd name="T21" fmla="*/ 74 h 75"/>
                  <a:gd name="T22" fmla="*/ 0 w 75"/>
                  <a:gd name="T23" fmla="*/ 37 h 75"/>
                  <a:gd name="T24" fmla="*/ 0 w 75"/>
                  <a:gd name="T25" fmla="*/ 37 h 75"/>
                  <a:gd name="T26" fmla="*/ 37 w 75"/>
                  <a:gd name="T27" fmla="*/ 0 h 75"/>
                  <a:gd name="T28" fmla="*/ 37 w 75"/>
                  <a:gd name="T29" fmla="*/ 0 h 75"/>
                  <a:gd name="T30" fmla="*/ 74 w 75"/>
                  <a:gd name="T31" fmla="*/ 37 h 75"/>
                  <a:gd name="T32" fmla="*/ 74 w 75"/>
                  <a:gd name="T33" fmla="*/ 37 h 75"/>
                  <a:gd name="T34" fmla="*/ 37 w 75"/>
                  <a:gd name="T3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75">
                    <a:moveTo>
                      <a:pt x="37" y="19"/>
                    </a:moveTo>
                    <a:lnTo>
                      <a:pt x="37" y="19"/>
                    </a:lnTo>
                    <a:cubicBezTo>
                      <a:pt x="27" y="19"/>
                      <a:pt x="19" y="28"/>
                      <a:pt x="19" y="37"/>
                    </a:cubicBezTo>
                    <a:lnTo>
                      <a:pt x="19" y="37"/>
                    </a:lnTo>
                    <a:cubicBezTo>
                      <a:pt x="19" y="47"/>
                      <a:pt x="27" y="54"/>
                      <a:pt x="37" y="54"/>
                    </a:cubicBezTo>
                    <a:lnTo>
                      <a:pt x="37" y="54"/>
                    </a:lnTo>
                    <a:cubicBezTo>
                      <a:pt x="46" y="54"/>
                      <a:pt x="54" y="47"/>
                      <a:pt x="54" y="37"/>
                    </a:cubicBezTo>
                    <a:lnTo>
                      <a:pt x="54" y="37"/>
                    </a:lnTo>
                    <a:cubicBezTo>
                      <a:pt x="54" y="28"/>
                      <a:pt x="46" y="19"/>
                      <a:pt x="37" y="19"/>
                    </a:cubicBezTo>
                    <a:close/>
                    <a:moveTo>
                      <a:pt x="37" y="74"/>
                    </a:moveTo>
                    <a:lnTo>
                      <a:pt x="37" y="74"/>
                    </a:lnTo>
                    <a:cubicBezTo>
                      <a:pt x="16" y="74"/>
                      <a:pt x="0" y="58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7" y="0"/>
                    </a:cubicBezTo>
                    <a:lnTo>
                      <a:pt x="37" y="0"/>
                    </a:lnTo>
                    <a:cubicBezTo>
                      <a:pt x="57" y="0"/>
                      <a:pt x="74" y="16"/>
                      <a:pt x="74" y="37"/>
                    </a:cubicBezTo>
                    <a:lnTo>
                      <a:pt x="74" y="37"/>
                    </a:lnTo>
                    <a:cubicBezTo>
                      <a:pt x="74" y="58"/>
                      <a:pt x="57" y="74"/>
                      <a:pt x="37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00">
                <a:extLst>
                  <a:ext uri="{FF2B5EF4-FFF2-40B4-BE49-F238E27FC236}">
                    <a16:creationId xmlns:a16="http://schemas.microsoft.com/office/drawing/2014/main" id="{480D3A69-8964-41AE-BAD1-9284A0DA8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6530" y="9091749"/>
                <a:ext cx="66619" cy="66622"/>
              </a:xfrm>
              <a:custGeom>
                <a:avLst/>
                <a:gdLst>
                  <a:gd name="T0" fmla="*/ 37 w 75"/>
                  <a:gd name="T1" fmla="*/ 20 h 75"/>
                  <a:gd name="T2" fmla="*/ 37 w 75"/>
                  <a:gd name="T3" fmla="*/ 20 h 75"/>
                  <a:gd name="T4" fmla="*/ 19 w 75"/>
                  <a:gd name="T5" fmla="*/ 37 h 75"/>
                  <a:gd name="T6" fmla="*/ 19 w 75"/>
                  <a:gd name="T7" fmla="*/ 37 h 75"/>
                  <a:gd name="T8" fmla="*/ 37 w 75"/>
                  <a:gd name="T9" fmla="*/ 55 h 75"/>
                  <a:gd name="T10" fmla="*/ 37 w 75"/>
                  <a:gd name="T11" fmla="*/ 55 h 75"/>
                  <a:gd name="T12" fmla="*/ 54 w 75"/>
                  <a:gd name="T13" fmla="*/ 37 h 75"/>
                  <a:gd name="T14" fmla="*/ 54 w 75"/>
                  <a:gd name="T15" fmla="*/ 37 h 75"/>
                  <a:gd name="T16" fmla="*/ 37 w 75"/>
                  <a:gd name="T17" fmla="*/ 20 h 75"/>
                  <a:gd name="T18" fmla="*/ 37 w 75"/>
                  <a:gd name="T19" fmla="*/ 74 h 75"/>
                  <a:gd name="T20" fmla="*/ 37 w 75"/>
                  <a:gd name="T21" fmla="*/ 74 h 75"/>
                  <a:gd name="T22" fmla="*/ 0 w 75"/>
                  <a:gd name="T23" fmla="*/ 37 h 75"/>
                  <a:gd name="T24" fmla="*/ 0 w 75"/>
                  <a:gd name="T25" fmla="*/ 37 h 75"/>
                  <a:gd name="T26" fmla="*/ 37 w 75"/>
                  <a:gd name="T27" fmla="*/ 0 h 75"/>
                  <a:gd name="T28" fmla="*/ 37 w 75"/>
                  <a:gd name="T29" fmla="*/ 0 h 75"/>
                  <a:gd name="T30" fmla="*/ 74 w 75"/>
                  <a:gd name="T31" fmla="*/ 37 h 75"/>
                  <a:gd name="T32" fmla="*/ 74 w 75"/>
                  <a:gd name="T33" fmla="*/ 37 h 75"/>
                  <a:gd name="T34" fmla="*/ 37 w 75"/>
                  <a:gd name="T3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75">
                    <a:moveTo>
                      <a:pt x="37" y="20"/>
                    </a:moveTo>
                    <a:lnTo>
                      <a:pt x="37" y="20"/>
                    </a:lnTo>
                    <a:cubicBezTo>
                      <a:pt x="27" y="20"/>
                      <a:pt x="19" y="27"/>
                      <a:pt x="19" y="37"/>
                    </a:cubicBezTo>
                    <a:lnTo>
                      <a:pt x="19" y="37"/>
                    </a:lnTo>
                    <a:cubicBezTo>
                      <a:pt x="19" y="47"/>
                      <a:pt x="27" y="55"/>
                      <a:pt x="37" y="55"/>
                    </a:cubicBezTo>
                    <a:lnTo>
                      <a:pt x="37" y="55"/>
                    </a:lnTo>
                    <a:cubicBezTo>
                      <a:pt x="46" y="55"/>
                      <a:pt x="54" y="47"/>
                      <a:pt x="54" y="37"/>
                    </a:cubicBezTo>
                    <a:lnTo>
                      <a:pt x="54" y="37"/>
                    </a:lnTo>
                    <a:cubicBezTo>
                      <a:pt x="54" y="27"/>
                      <a:pt x="46" y="20"/>
                      <a:pt x="37" y="20"/>
                    </a:cubicBezTo>
                    <a:close/>
                    <a:moveTo>
                      <a:pt x="37" y="74"/>
                    </a:moveTo>
                    <a:lnTo>
                      <a:pt x="37" y="74"/>
                    </a:lnTo>
                    <a:cubicBezTo>
                      <a:pt x="16" y="74"/>
                      <a:pt x="0" y="57"/>
                      <a:pt x="0" y="37"/>
                    </a:cubicBezTo>
                    <a:lnTo>
                      <a:pt x="0" y="37"/>
                    </a:lnTo>
                    <a:cubicBezTo>
                      <a:pt x="0" y="17"/>
                      <a:pt x="16" y="0"/>
                      <a:pt x="37" y="0"/>
                    </a:cubicBezTo>
                    <a:lnTo>
                      <a:pt x="37" y="0"/>
                    </a:lnTo>
                    <a:cubicBezTo>
                      <a:pt x="57" y="0"/>
                      <a:pt x="74" y="17"/>
                      <a:pt x="74" y="37"/>
                    </a:cubicBezTo>
                    <a:lnTo>
                      <a:pt x="74" y="37"/>
                    </a:lnTo>
                    <a:cubicBezTo>
                      <a:pt x="74" y="57"/>
                      <a:pt x="57" y="74"/>
                      <a:pt x="37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01">
                <a:extLst>
                  <a:ext uri="{FF2B5EF4-FFF2-40B4-BE49-F238E27FC236}">
                    <a16:creationId xmlns:a16="http://schemas.microsoft.com/office/drawing/2014/main" id="{2F24B57D-92D5-4284-B425-5C87FD723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0311" y="9205397"/>
                <a:ext cx="15675" cy="156754"/>
              </a:xfrm>
              <a:custGeom>
                <a:avLst/>
                <a:gdLst>
                  <a:gd name="T0" fmla="*/ 9 w 19"/>
                  <a:gd name="T1" fmla="*/ 174 h 175"/>
                  <a:gd name="T2" fmla="*/ 9 w 19"/>
                  <a:gd name="T3" fmla="*/ 174 h 175"/>
                  <a:gd name="T4" fmla="*/ 0 w 19"/>
                  <a:gd name="T5" fmla="*/ 164 h 175"/>
                  <a:gd name="T6" fmla="*/ 0 w 19"/>
                  <a:gd name="T7" fmla="*/ 11 h 175"/>
                  <a:gd name="T8" fmla="*/ 0 w 19"/>
                  <a:gd name="T9" fmla="*/ 11 h 175"/>
                  <a:gd name="T10" fmla="*/ 9 w 19"/>
                  <a:gd name="T11" fmla="*/ 0 h 175"/>
                  <a:gd name="T12" fmla="*/ 9 w 19"/>
                  <a:gd name="T13" fmla="*/ 0 h 175"/>
                  <a:gd name="T14" fmla="*/ 18 w 19"/>
                  <a:gd name="T15" fmla="*/ 11 h 175"/>
                  <a:gd name="T16" fmla="*/ 18 w 19"/>
                  <a:gd name="T17" fmla="*/ 164 h 175"/>
                  <a:gd name="T18" fmla="*/ 18 w 19"/>
                  <a:gd name="T19" fmla="*/ 164 h 175"/>
                  <a:gd name="T20" fmla="*/ 9 w 19"/>
                  <a:gd name="T21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75">
                    <a:moveTo>
                      <a:pt x="9" y="174"/>
                    </a:moveTo>
                    <a:lnTo>
                      <a:pt x="9" y="174"/>
                    </a:lnTo>
                    <a:cubicBezTo>
                      <a:pt x="4" y="174"/>
                      <a:pt x="0" y="169"/>
                      <a:pt x="0" y="164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5"/>
                      <a:pt x="18" y="11"/>
                    </a:cubicBezTo>
                    <a:lnTo>
                      <a:pt x="18" y="164"/>
                    </a:lnTo>
                    <a:lnTo>
                      <a:pt x="18" y="164"/>
                    </a:lnTo>
                    <a:cubicBezTo>
                      <a:pt x="18" y="169"/>
                      <a:pt x="14" y="174"/>
                      <a:pt x="9" y="1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02">
                <a:extLst>
                  <a:ext uri="{FF2B5EF4-FFF2-40B4-BE49-F238E27FC236}">
                    <a16:creationId xmlns:a16="http://schemas.microsoft.com/office/drawing/2014/main" id="{A3318085-E1C1-461D-8DC4-58A44BAB9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4228" y="9275936"/>
                <a:ext cx="337022" cy="19593"/>
              </a:xfrm>
              <a:custGeom>
                <a:avLst/>
                <a:gdLst>
                  <a:gd name="T0" fmla="*/ 370 w 381"/>
                  <a:gd name="T1" fmla="*/ 20 h 21"/>
                  <a:gd name="T2" fmla="*/ 9 w 381"/>
                  <a:gd name="T3" fmla="*/ 20 h 21"/>
                  <a:gd name="T4" fmla="*/ 9 w 381"/>
                  <a:gd name="T5" fmla="*/ 20 h 21"/>
                  <a:gd name="T6" fmla="*/ 0 w 381"/>
                  <a:gd name="T7" fmla="*/ 10 h 21"/>
                  <a:gd name="T8" fmla="*/ 0 w 381"/>
                  <a:gd name="T9" fmla="*/ 10 h 21"/>
                  <a:gd name="T10" fmla="*/ 9 w 381"/>
                  <a:gd name="T11" fmla="*/ 0 h 21"/>
                  <a:gd name="T12" fmla="*/ 370 w 381"/>
                  <a:gd name="T13" fmla="*/ 0 h 21"/>
                  <a:gd name="T14" fmla="*/ 370 w 381"/>
                  <a:gd name="T15" fmla="*/ 0 h 21"/>
                  <a:gd name="T16" fmla="*/ 380 w 381"/>
                  <a:gd name="T17" fmla="*/ 10 h 21"/>
                  <a:gd name="T18" fmla="*/ 380 w 381"/>
                  <a:gd name="T19" fmla="*/ 10 h 21"/>
                  <a:gd name="T20" fmla="*/ 370 w 38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1" h="21">
                    <a:moveTo>
                      <a:pt x="370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70" y="0"/>
                    </a:lnTo>
                    <a:lnTo>
                      <a:pt x="370" y="0"/>
                    </a:lnTo>
                    <a:cubicBezTo>
                      <a:pt x="375" y="0"/>
                      <a:pt x="380" y="4"/>
                      <a:pt x="380" y="10"/>
                    </a:cubicBezTo>
                    <a:lnTo>
                      <a:pt x="380" y="10"/>
                    </a:lnTo>
                    <a:cubicBezTo>
                      <a:pt x="380" y="15"/>
                      <a:pt x="375" y="20"/>
                      <a:pt x="37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03">
                <a:extLst>
                  <a:ext uri="{FF2B5EF4-FFF2-40B4-BE49-F238E27FC236}">
                    <a16:creationId xmlns:a16="http://schemas.microsoft.com/office/drawing/2014/main" id="{EECD045A-391C-4342-881B-0C575AEBA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4935" y="8664594"/>
                <a:ext cx="1328491" cy="1191333"/>
              </a:xfrm>
              <a:custGeom>
                <a:avLst/>
                <a:gdLst>
                  <a:gd name="T0" fmla="*/ 1496 w 1497"/>
                  <a:gd name="T1" fmla="*/ 1341 h 1342"/>
                  <a:gd name="T2" fmla="*/ 0 w 1497"/>
                  <a:gd name="T3" fmla="*/ 1341 h 1342"/>
                  <a:gd name="T4" fmla="*/ 0 w 1497"/>
                  <a:gd name="T5" fmla="*/ 0 h 1342"/>
                  <a:gd name="T6" fmla="*/ 1496 w 1497"/>
                  <a:gd name="T7" fmla="*/ 0 h 1342"/>
                  <a:gd name="T8" fmla="*/ 1496 w 1497"/>
                  <a:gd name="T9" fmla="*/ 1341 h 1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7" h="1342">
                    <a:moveTo>
                      <a:pt x="1496" y="1341"/>
                    </a:moveTo>
                    <a:lnTo>
                      <a:pt x="0" y="1341"/>
                    </a:lnTo>
                    <a:lnTo>
                      <a:pt x="0" y="0"/>
                    </a:lnTo>
                    <a:lnTo>
                      <a:pt x="1496" y="0"/>
                    </a:lnTo>
                    <a:lnTo>
                      <a:pt x="1496" y="134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04">
                <a:extLst>
                  <a:ext uri="{FF2B5EF4-FFF2-40B4-BE49-F238E27FC236}">
                    <a16:creationId xmlns:a16="http://schemas.microsoft.com/office/drawing/2014/main" id="{5A77226C-E321-4758-BF33-724CACABC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7097" y="8656757"/>
                <a:ext cx="1348087" cy="1210926"/>
              </a:xfrm>
              <a:custGeom>
                <a:avLst/>
                <a:gdLst>
                  <a:gd name="T0" fmla="*/ 20 w 1517"/>
                  <a:gd name="T1" fmla="*/ 1342 h 1362"/>
                  <a:gd name="T2" fmla="*/ 1497 w 1517"/>
                  <a:gd name="T3" fmla="*/ 1342 h 1362"/>
                  <a:gd name="T4" fmla="*/ 1497 w 1517"/>
                  <a:gd name="T5" fmla="*/ 19 h 1362"/>
                  <a:gd name="T6" fmla="*/ 20 w 1517"/>
                  <a:gd name="T7" fmla="*/ 19 h 1362"/>
                  <a:gd name="T8" fmla="*/ 20 w 1517"/>
                  <a:gd name="T9" fmla="*/ 1342 h 1362"/>
                  <a:gd name="T10" fmla="*/ 1506 w 1517"/>
                  <a:gd name="T11" fmla="*/ 1361 h 1362"/>
                  <a:gd name="T12" fmla="*/ 10 w 1517"/>
                  <a:gd name="T13" fmla="*/ 1361 h 1362"/>
                  <a:gd name="T14" fmla="*/ 10 w 1517"/>
                  <a:gd name="T15" fmla="*/ 1361 h 1362"/>
                  <a:gd name="T16" fmla="*/ 0 w 1517"/>
                  <a:gd name="T17" fmla="*/ 1351 h 1362"/>
                  <a:gd name="T18" fmla="*/ 0 w 1517"/>
                  <a:gd name="T19" fmla="*/ 10 h 1362"/>
                  <a:gd name="T20" fmla="*/ 0 w 1517"/>
                  <a:gd name="T21" fmla="*/ 10 h 1362"/>
                  <a:gd name="T22" fmla="*/ 10 w 1517"/>
                  <a:gd name="T23" fmla="*/ 0 h 1362"/>
                  <a:gd name="T24" fmla="*/ 1506 w 1517"/>
                  <a:gd name="T25" fmla="*/ 0 h 1362"/>
                  <a:gd name="T26" fmla="*/ 1506 w 1517"/>
                  <a:gd name="T27" fmla="*/ 0 h 1362"/>
                  <a:gd name="T28" fmla="*/ 1516 w 1517"/>
                  <a:gd name="T29" fmla="*/ 10 h 1362"/>
                  <a:gd name="T30" fmla="*/ 1516 w 1517"/>
                  <a:gd name="T31" fmla="*/ 1351 h 1362"/>
                  <a:gd name="T32" fmla="*/ 1516 w 1517"/>
                  <a:gd name="T33" fmla="*/ 1351 h 1362"/>
                  <a:gd name="T34" fmla="*/ 1506 w 1517"/>
                  <a:gd name="T35" fmla="*/ 1361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7" h="1362">
                    <a:moveTo>
                      <a:pt x="20" y="1342"/>
                    </a:moveTo>
                    <a:lnTo>
                      <a:pt x="1497" y="1342"/>
                    </a:lnTo>
                    <a:lnTo>
                      <a:pt x="1497" y="19"/>
                    </a:lnTo>
                    <a:lnTo>
                      <a:pt x="20" y="19"/>
                    </a:lnTo>
                    <a:lnTo>
                      <a:pt x="20" y="1342"/>
                    </a:lnTo>
                    <a:close/>
                    <a:moveTo>
                      <a:pt x="1506" y="1361"/>
                    </a:moveTo>
                    <a:lnTo>
                      <a:pt x="10" y="1361"/>
                    </a:lnTo>
                    <a:lnTo>
                      <a:pt x="10" y="1361"/>
                    </a:lnTo>
                    <a:cubicBezTo>
                      <a:pt x="5" y="1361"/>
                      <a:pt x="0" y="1356"/>
                      <a:pt x="0" y="135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506" y="0"/>
                    </a:lnTo>
                    <a:lnTo>
                      <a:pt x="1506" y="0"/>
                    </a:lnTo>
                    <a:cubicBezTo>
                      <a:pt x="1511" y="0"/>
                      <a:pt x="1516" y="4"/>
                      <a:pt x="1516" y="10"/>
                    </a:cubicBezTo>
                    <a:lnTo>
                      <a:pt x="1516" y="1351"/>
                    </a:lnTo>
                    <a:lnTo>
                      <a:pt x="1516" y="1351"/>
                    </a:lnTo>
                    <a:cubicBezTo>
                      <a:pt x="1516" y="1356"/>
                      <a:pt x="1511" y="1361"/>
                      <a:pt x="1506" y="1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05">
                <a:extLst>
                  <a:ext uri="{FF2B5EF4-FFF2-40B4-BE49-F238E27FC236}">
                    <a16:creationId xmlns:a16="http://schemas.microsoft.com/office/drawing/2014/main" id="{AB69D2EF-530E-4E5B-93C8-9E50055B8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4523" y="8656757"/>
                <a:ext cx="235131" cy="344859"/>
              </a:xfrm>
              <a:custGeom>
                <a:avLst/>
                <a:gdLst>
                  <a:gd name="T0" fmla="*/ 20 w 266"/>
                  <a:gd name="T1" fmla="*/ 369 h 390"/>
                  <a:gd name="T2" fmla="*/ 246 w 266"/>
                  <a:gd name="T3" fmla="*/ 369 h 390"/>
                  <a:gd name="T4" fmla="*/ 246 w 266"/>
                  <a:gd name="T5" fmla="*/ 19 h 390"/>
                  <a:gd name="T6" fmla="*/ 20 w 266"/>
                  <a:gd name="T7" fmla="*/ 19 h 390"/>
                  <a:gd name="T8" fmla="*/ 20 w 266"/>
                  <a:gd name="T9" fmla="*/ 369 h 390"/>
                  <a:gd name="T10" fmla="*/ 255 w 266"/>
                  <a:gd name="T11" fmla="*/ 389 h 390"/>
                  <a:gd name="T12" fmla="*/ 10 w 266"/>
                  <a:gd name="T13" fmla="*/ 389 h 390"/>
                  <a:gd name="T14" fmla="*/ 10 w 266"/>
                  <a:gd name="T15" fmla="*/ 389 h 390"/>
                  <a:gd name="T16" fmla="*/ 0 w 266"/>
                  <a:gd name="T17" fmla="*/ 379 h 390"/>
                  <a:gd name="T18" fmla="*/ 0 w 266"/>
                  <a:gd name="T19" fmla="*/ 10 h 390"/>
                  <a:gd name="T20" fmla="*/ 0 w 266"/>
                  <a:gd name="T21" fmla="*/ 10 h 390"/>
                  <a:gd name="T22" fmla="*/ 10 w 266"/>
                  <a:gd name="T23" fmla="*/ 0 h 390"/>
                  <a:gd name="T24" fmla="*/ 255 w 266"/>
                  <a:gd name="T25" fmla="*/ 0 h 390"/>
                  <a:gd name="T26" fmla="*/ 255 w 266"/>
                  <a:gd name="T27" fmla="*/ 0 h 390"/>
                  <a:gd name="T28" fmla="*/ 265 w 266"/>
                  <a:gd name="T29" fmla="*/ 10 h 390"/>
                  <a:gd name="T30" fmla="*/ 265 w 266"/>
                  <a:gd name="T31" fmla="*/ 379 h 390"/>
                  <a:gd name="T32" fmla="*/ 265 w 266"/>
                  <a:gd name="T33" fmla="*/ 379 h 390"/>
                  <a:gd name="T34" fmla="*/ 255 w 266"/>
                  <a:gd name="T35" fmla="*/ 38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390">
                    <a:moveTo>
                      <a:pt x="20" y="369"/>
                    </a:moveTo>
                    <a:lnTo>
                      <a:pt x="246" y="369"/>
                    </a:lnTo>
                    <a:lnTo>
                      <a:pt x="246" y="19"/>
                    </a:lnTo>
                    <a:lnTo>
                      <a:pt x="20" y="19"/>
                    </a:lnTo>
                    <a:lnTo>
                      <a:pt x="20" y="369"/>
                    </a:lnTo>
                    <a:close/>
                    <a:moveTo>
                      <a:pt x="255" y="389"/>
                    </a:moveTo>
                    <a:lnTo>
                      <a:pt x="10" y="389"/>
                    </a:lnTo>
                    <a:lnTo>
                      <a:pt x="10" y="389"/>
                    </a:lnTo>
                    <a:cubicBezTo>
                      <a:pt x="4" y="389"/>
                      <a:pt x="0" y="385"/>
                      <a:pt x="0" y="37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55" y="0"/>
                    </a:lnTo>
                    <a:lnTo>
                      <a:pt x="255" y="0"/>
                    </a:lnTo>
                    <a:cubicBezTo>
                      <a:pt x="261" y="0"/>
                      <a:pt x="265" y="4"/>
                      <a:pt x="265" y="10"/>
                    </a:cubicBezTo>
                    <a:lnTo>
                      <a:pt x="265" y="379"/>
                    </a:lnTo>
                    <a:lnTo>
                      <a:pt x="265" y="379"/>
                    </a:lnTo>
                    <a:cubicBezTo>
                      <a:pt x="265" y="385"/>
                      <a:pt x="261" y="389"/>
                      <a:pt x="255" y="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06">
                <a:extLst>
                  <a:ext uri="{FF2B5EF4-FFF2-40B4-BE49-F238E27FC236}">
                    <a16:creationId xmlns:a16="http://schemas.microsoft.com/office/drawing/2014/main" id="{A1820BA2-A4A7-4019-80C5-47330E597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4523" y="9518905"/>
                <a:ext cx="235131" cy="344859"/>
              </a:xfrm>
              <a:custGeom>
                <a:avLst/>
                <a:gdLst>
                  <a:gd name="T0" fmla="*/ 20 w 266"/>
                  <a:gd name="T1" fmla="*/ 370 h 390"/>
                  <a:gd name="T2" fmla="*/ 246 w 266"/>
                  <a:gd name="T3" fmla="*/ 370 h 390"/>
                  <a:gd name="T4" fmla="*/ 246 w 266"/>
                  <a:gd name="T5" fmla="*/ 20 h 390"/>
                  <a:gd name="T6" fmla="*/ 20 w 266"/>
                  <a:gd name="T7" fmla="*/ 20 h 390"/>
                  <a:gd name="T8" fmla="*/ 20 w 266"/>
                  <a:gd name="T9" fmla="*/ 370 h 390"/>
                  <a:gd name="T10" fmla="*/ 255 w 266"/>
                  <a:gd name="T11" fmla="*/ 389 h 390"/>
                  <a:gd name="T12" fmla="*/ 10 w 266"/>
                  <a:gd name="T13" fmla="*/ 389 h 390"/>
                  <a:gd name="T14" fmla="*/ 10 w 266"/>
                  <a:gd name="T15" fmla="*/ 389 h 390"/>
                  <a:gd name="T16" fmla="*/ 0 w 266"/>
                  <a:gd name="T17" fmla="*/ 379 h 390"/>
                  <a:gd name="T18" fmla="*/ 0 w 266"/>
                  <a:gd name="T19" fmla="*/ 9 h 390"/>
                  <a:gd name="T20" fmla="*/ 0 w 266"/>
                  <a:gd name="T21" fmla="*/ 9 h 390"/>
                  <a:gd name="T22" fmla="*/ 10 w 266"/>
                  <a:gd name="T23" fmla="*/ 0 h 390"/>
                  <a:gd name="T24" fmla="*/ 255 w 266"/>
                  <a:gd name="T25" fmla="*/ 0 h 390"/>
                  <a:gd name="T26" fmla="*/ 255 w 266"/>
                  <a:gd name="T27" fmla="*/ 0 h 390"/>
                  <a:gd name="T28" fmla="*/ 265 w 266"/>
                  <a:gd name="T29" fmla="*/ 9 h 390"/>
                  <a:gd name="T30" fmla="*/ 265 w 266"/>
                  <a:gd name="T31" fmla="*/ 379 h 390"/>
                  <a:gd name="T32" fmla="*/ 265 w 266"/>
                  <a:gd name="T33" fmla="*/ 379 h 390"/>
                  <a:gd name="T34" fmla="*/ 255 w 266"/>
                  <a:gd name="T35" fmla="*/ 389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6" h="390">
                    <a:moveTo>
                      <a:pt x="20" y="370"/>
                    </a:moveTo>
                    <a:lnTo>
                      <a:pt x="246" y="370"/>
                    </a:lnTo>
                    <a:lnTo>
                      <a:pt x="246" y="20"/>
                    </a:lnTo>
                    <a:lnTo>
                      <a:pt x="20" y="20"/>
                    </a:lnTo>
                    <a:lnTo>
                      <a:pt x="20" y="370"/>
                    </a:lnTo>
                    <a:close/>
                    <a:moveTo>
                      <a:pt x="255" y="389"/>
                    </a:moveTo>
                    <a:lnTo>
                      <a:pt x="10" y="389"/>
                    </a:lnTo>
                    <a:lnTo>
                      <a:pt x="10" y="389"/>
                    </a:lnTo>
                    <a:cubicBezTo>
                      <a:pt x="4" y="389"/>
                      <a:pt x="0" y="384"/>
                      <a:pt x="0" y="37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55" y="0"/>
                    </a:lnTo>
                    <a:lnTo>
                      <a:pt x="255" y="0"/>
                    </a:lnTo>
                    <a:cubicBezTo>
                      <a:pt x="261" y="0"/>
                      <a:pt x="265" y="4"/>
                      <a:pt x="265" y="9"/>
                    </a:cubicBezTo>
                    <a:lnTo>
                      <a:pt x="265" y="379"/>
                    </a:lnTo>
                    <a:lnTo>
                      <a:pt x="265" y="379"/>
                    </a:lnTo>
                    <a:cubicBezTo>
                      <a:pt x="265" y="384"/>
                      <a:pt x="261" y="389"/>
                      <a:pt x="255" y="3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07">
                <a:extLst>
                  <a:ext uri="{FF2B5EF4-FFF2-40B4-BE49-F238E27FC236}">
                    <a16:creationId xmlns:a16="http://schemas.microsoft.com/office/drawing/2014/main" id="{ABBE3C6E-DE24-4810-9235-ED1DB27E9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2759" y="8742972"/>
                <a:ext cx="368373" cy="360535"/>
              </a:xfrm>
              <a:custGeom>
                <a:avLst/>
                <a:gdLst>
                  <a:gd name="T0" fmla="*/ 20 w 416"/>
                  <a:gd name="T1" fmla="*/ 385 h 405"/>
                  <a:gd name="T2" fmla="*/ 395 w 416"/>
                  <a:gd name="T3" fmla="*/ 385 h 405"/>
                  <a:gd name="T4" fmla="*/ 395 w 416"/>
                  <a:gd name="T5" fmla="*/ 19 h 405"/>
                  <a:gd name="T6" fmla="*/ 20 w 416"/>
                  <a:gd name="T7" fmla="*/ 19 h 405"/>
                  <a:gd name="T8" fmla="*/ 20 w 416"/>
                  <a:gd name="T9" fmla="*/ 385 h 405"/>
                  <a:gd name="T10" fmla="*/ 405 w 416"/>
                  <a:gd name="T11" fmla="*/ 404 h 405"/>
                  <a:gd name="T12" fmla="*/ 10 w 416"/>
                  <a:gd name="T13" fmla="*/ 404 h 405"/>
                  <a:gd name="T14" fmla="*/ 10 w 416"/>
                  <a:gd name="T15" fmla="*/ 404 h 405"/>
                  <a:gd name="T16" fmla="*/ 0 w 416"/>
                  <a:gd name="T17" fmla="*/ 395 h 405"/>
                  <a:gd name="T18" fmla="*/ 0 w 416"/>
                  <a:gd name="T19" fmla="*/ 9 h 405"/>
                  <a:gd name="T20" fmla="*/ 0 w 416"/>
                  <a:gd name="T21" fmla="*/ 9 h 405"/>
                  <a:gd name="T22" fmla="*/ 10 w 416"/>
                  <a:gd name="T23" fmla="*/ 0 h 405"/>
                  <a:gd name="T24" fmla="*/ 405 w 416"/>
                  <a:gd name="T25" fmla="*/ 0 h 405"/>
                  <a:gd name="T26" fmla="*/ 405 w 416"/>
                  <a:gd name="T27" fmla="*/ 0 h 405"/>
                  <a:gd name="T28" fmla="*/ 415 w 416"/>
                  <a:gd name="T29" fmla="*/ 9 h 405"/>
                  <a:gd name="T30" fmla="*/ 415 w 416"/>
                  <a:gd name="T31" fmla="*/ 395 h 405"/>
                  <a:gd name="T32" fmla="*/ 415 w 416"/>
                  <a:gd name="T33" fmla="*/ 395 h 405"/>
                  <a:gd name="T34" fmla="*/ 405 w 416"/>
                  <a:gd name="T35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6" h="405">
                    <a:moveTo>
                      <a:pt x="20" y="385"/>
                    </a:moveTo>
                    <a:lnTo>
                      <a:pt x="395" y="385"/>
                    </a:lnTo>
                    <a:lnTo>
                      <a:pt x="395" y="19"/>
                    </a:lnTo>
                    <a:lnTo>
                      <a:pt x="20" y="19"/>
                    </a:lnTo>
                    <a:lnTo>
                      <a:pt x="20" y="385"/>
                    </a:lnTo>
                    <a:close/>
                    <a:moveTo>
                      <a:pt x="405" y="404"/>
                    </a:moveTo>
                    <a:lnTo>
                      <a:pt x="10" y="404"/>
                    </a:lnTo>
                    <a:lnTo>
                      <a:pt x="10" y="404"/>
                    </a:lnTo>
                    <a:cubicBezTo>
                      <a:pt x="5" y="404"/>
                      <a:pt x="0" y="400"/>
                      <a:pt x="0" y="39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05" y="0"/>
                    </a:lnTo>
                    <a:lnTo>
                      <a:pt x="405" y="0"/>
                    </a:lnTo>
                    <a:cubicBezTo>
                      <a:pt x="410" y="0"/>
                      <a:pt x="415" y="5"/>
                      <a:pt x="415" y="9"/>
                    </a:cubicBezTo>
                    <a:lnTo>
                      <a:pt x="415" y="395"/>
                    </a:lnTo>
                    <a:lnTo>
                      <a:pt x="415" y="395"/>
                    </a:lnTo>
                    <a:cubicBezTo>
                      <a:pt x="415" y="400"/>
                      <a:pt x="410" y="404"/>
                      <a:pt x="405" y="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AF5C00B1-87CD-466E-9256-EC1DCC63A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5544" y="8805673"/>
                <a:ext cx="162131" cy="242073"/>
              </a:xfrm>
              <a:custGeom>
                <a:avLst/>
                <a:gdLst>
                  <a:gd name="connsiteX0" fmla="*/ 81960 w 162131"/>
                  <a:gd name="connsiteY0" fmla="*/ 74457 h 242073"/>
                  <a:gd name="connsiteX1" fmla="*/ 92225 w 162131"/>
                  <a:gd name="connsiteY1" fmla="*/ 84317 h 242073"/>
                  <a:gd name="connsiteX2" fmla="*/ 92225 w 162131"/>
                  <a:gd name="connsiteY2" fmla="*/ 233109 h 242073"/>
                  <a:gd name="connsiteX3" fmla="*/ 81960 w 162131"/>
                  <a:gd name="connsiteY3" fmla="*/ 242073 h 242073"/>
                  <a:gd name="connsiteX4" fmla="*/ 73562 w 162131"/>
                  <a:gd name="connsiteY4" fmla="*/ 233109 h 242073"/>
                  <a:gd name="connsiteX5" fmla="*/ 73562 w 162131"/>
                  <a:gd name="connsiteY5" fmla="*/ 84317 h 242073"/>
                  <a:gd name="connsiteX6" fmla="*/ 81960 w 162131"/>
                  <a:gd name="connsiteY6" fmla="*/ 74457 h 242073"/>
                  <a:gd name="connsiteX7" fmla="*/ 80506 w 162131"/>
                  <a:gd name="connsiteY7" fmla="*/ 0 h 242073"/>
                  <a:gd name="connsiteX8" fmla="*/ 86768 w 162131"/>
                  <a:gd name="connsiteY8" fmla="*/ 2651 h 242073"/>
                  <a:gd name="connsiteX9" fmla="*/ 160119 w 162131"/>
                  <a:gd name="connsiteY9" fmla="*/ 73343 h 242073"/>
                  <a:gd name="connsiteX10" fmla="*/ 160119 w 162131"/>
                  <a:gd name="connsiteY10" fmla="*/ 85714 h 242073"/>
                  <a:gd name="connsiteX11" fmla="*/ 153857 w 162131"/>
                  <a:gd name="connsiteY11" fmla="*/ 88365 h 242073"/>
                  <a:gd name="connsiteX12" fmla="*/ 147596 w 162131"/>
                  <a:gd name="connsiteY12" fmla="*/ 85714 h 242073"/>
                  <a:gd name="connsiteX13" fmla="*/ 80506 w 162131"/>
                  <a:gd name="connsiteY13" fmla="*/ 20324 h 242073"/>
                  <a:gd name="connsiteX14" fmla="*/ 15206 w 162131"/>
                  <a:gd name="connsiteY14" fmla="*/ 85714 h 242073"/>
                  <a:gd name="connsiteX15" fmla="*/ 2683 w 162131"/>
                  <a:gd name="connsiteY15" fmla="*/ 85714 h 242073"/>
                  <a:gd name="connsiteX16" fmla="*/ 2683 w 162131"/>
                  <a:gd name="connsiteY16" fmla="*/ 73343 h 242073"/>
                  <a:gd name="connsiteX17" fmla="*/ 75139 w 162131"/>
                  <a:gd name="connsiteY17" fmla="*/ 2651 h 242073"/>
                  <a:gd name="connsiteX18" fmla="*/ 80506 w 162131"/>
                  <a:gd name="connsiteY18" fmla="*/ 0 h 2420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62131" h="242073">
                    <a:moveTo>
                      <a:pt x="81960" y="74457"/>
                    </a:moveTo>
                    <a:cubicBezTo>
                      <a:pt x="87559" y="74457"/>
                      <a:pt x="92225" y="78042"/>
                      <a:pt x="92225" y="84317"/>
                    </a:cubicBezTo>
                    <a:lnTo>
                      <a:pt x="92225" y="233109"/>
                    </a:lnTo>
                    <a:cubicBezTo>
                      <a:pt x="92225" y="238487"/>
                      <a:pt x="87559" y="242073"/>
                      <a:pt x="81960" y="242073"/>
                    </a:cubicBezTo>
                    <a:cubicBezTo>
                      <a:pt x="77295" y="242073"/>
                      <a:pt x="73562" y="238487"/>
                      <a:pt x="73562" y="233109"/>
                    </a:cubicBezTo>
                    <a:lnTo>
                      <a:pt x="73562" y="84317"/>
                    </a:lnTo>
                    <a:cubicBezTo>
                      <a:pt x="73562" y="78042"/>
                      <a:pt x="77295" y="74457"/>
                      <a:pt x="81960" y="74457"/>
                    </a:cubicBezTo>
                    <a:close/>
                    <a:moveTo>
                      <a:pt x="80506" y="0"/>
                    </a:moveTo>
                    <a:cubicBezTo>
                      <a:pt x="83190" y="0"/>
                      <a:pt x="84979" y="884"/>
                      <a:pt x="86768" y="2651"/>
                    </a:cubicBezTo>
                    <a:lnTo>
                      <a:pt x="160119" y="73343"/>
                    </a:lnTo>
                    <a:cubicBezTo>
                      <a:pt x="162802" y="76877"/>
                      <a:pt x="162802" y="82179"/>
                      <a:pt x="160119" y="85714"/>
                    </a:cubicBezTo>
                    <a:cubicBezTo>
                      <a:pt x="158330" y="87481"/>
                      <a:pt x="155646" y="88365"/>
                      <a:pt x="153857" y="88365"/>
                    </a:cubicBezTo>
                    <a:cubicBezTo>
                      <a:pt x="151174" y="88365"/>
                      <a:pt x="149385" y="87481"/>
                      <a:pt x="147596" y="85714"/>
                    </a:cubicBezTo>
                    <a:lnTo>
                      <a:pt x="80506" y="20324"/>
                    </a:lnTo>
                    <a:lnTo>
                      <a:pt x="15206" y="85714"/>
                    </a:lnTo>
                    <a:cubicBezTo>
                      <a:pt x="10734" y="89248"/>
                      <a:pt x="5367" y="89248"/>
                      <a:pt x="2683" y="85714"/>
                    </a:cubicBezTo>
                    <a:cubicBezTo>
                      <a:pt x="-895" y="82179"/>
                      <a:pt x="-895" y="76877"/>
                      <a:pt x="2683" y="73343"/>
                    </a:cubicBezTo>
                    <a:lnTo>
                      <a:pt x="75139" y="2651"/>
                    </a:lnTo>
                    <a:cubicBezTo>
                      <a:pt x="76928" y="884"/>
                      <a:pt x="78717" y="0"/>
                      <a:pt x="805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10">
                <a:extLst>
                  <a:ext uri="{FF2B5EF4-FFF2-40B4-BE49-F238E27FC236}">
                    <a16:creationId xmlns:a16="http://schemas.microsoft.com/office/drawing/2014/main" id="{EAA4F05B-11BE-42D5-BA02-6DB5A6631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2361" y="8664594"/>
                <a:ext cx="219456" cy="329184"/>
              </a:xfrm>
              <a:custGeom>
                <a:avLst/>
                <a:gdLst>
                  <a:gd name="T0" fmla="*/ 245 w 246"/>
                  <a:gd name="T1" fmla="*/ 0 h 370"/>
                  <a:gd name="T2" fmla="*/ 0 w 246"/>
                  <a:gd name="T3" fmla="*/ 0 h 370"/>
                  <a:gd name="T4" fmla="*/ 0 w 246"/>
                  <a:gd name="T5" fmla="*/ 369 h 370"/>
                  <a:gd name="T6" fmla="*/ 245 w 246"/>
                  <a:gd name="T7" fmla="*/ 369 h 370"/>
                  <a:gd name="T8" fmla="*/ 245 w 246"/>
                  <a:gd name="T9" fmla="*/ 0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370">
                    <a:moveTo>
                      <a:pt x="245" y="0"/>
                    </a:moveTo>
                    <a:lnTo>
                      <a:pt x="0" y="0"/>
                    </a:lnTo>
                    <a:lnTo>
                      <a:pt x="0" y="369"/>
                    </a:lnTo>
                    <a:lnTo>
                      <a:pt x="245" y="369"/>
                    </a:lnTo>
                    <a:lnTo>
                      <a:pt x="245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11">
                <a:extLst>
                  <a:ext uri="{FF2B5EF4-FFF2-40B4-BE49-F238E27FC236}">
                    <a16:creationId xmlns:a16="http://schemas.microsoft.com/office/drawing/2014/main" id="{9437FAFB-9848-4590-9BEF-5B3F321D4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2361" y="9530661"/>
                <a:ext cx="219456" cy="329184"/>
              </a:xfrm>
              <a:custGeom>
                <a:avLst/>
                <a:gdLst>
                  <a:gd name="T0" fmla="*/ 0 w 246"/>
                  <a:gd name="T1" fmla="*/ 370 h 371"/>
                  <a:gd name="T2" fmla="*/ 245 w 246"/>
                  <a:gd name="T3" fmla="*/ 370 h 371"/>
                  <a:gd name="T4" fmla="*/ 245 w 246"/>
                  <a:gd name="T5" fmla="*/ 0 h 371"/>
                  <a:gd name="T6" fmla="*/ 0 w 246"/>
                  <a:gd name="T7" fmla="*/ 0 h 371"/>
                  <a:gd name="T8" fmla="*/ 0 w 246"/>
                  <a:gd name="T9" fmla="*/ 37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371">
                    <a:moveTo>
                      <a:pt x="0" y="370"/>
                    </a:moveTo>
                    <a:lnTo>
                      <a:pt x="245" y="370"/>
                    </a:lnTo>
                    <a:lnTo>
                      <a:pt x="245" y="0"/>
                    </a:lnTo>
                    <a:lnTo>
                      <a:pt x="0" y="0"/>
                    </a:lnTo>
                    <a:lnTo>
                      <a:pt x="0" y="37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12">
                <a:extLst>
                  <a:ext uri="{FF2B5EF4-FFF2-40B4-BE49-F238E27FC236}">
                    <a16:creationId xmlns:a16="http://schemas.microsoft.com/office/drawing/2014/main" id="{D168BB62-C31A-4FA3-94AE-CDC2DC963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3838" y="9299449"/>
                <a:ext cx="1179575" cy="556478"/>
              </a:xfrm>
              <a:custGeom>
                <a:avLst/>
                <a:gdLst>
                  <a:gd name="T0" fmla="*/ 1326 w 1327"/>
                  <a:gd name="T1" fmla="*/ 55 h 627"/>
                  <a:gd name="T2" fmla="*/ 961 w 1327"/>
                  <a:gd name="T3" fmla="*/ 55 h 627"/>
                  <a:gd name="T4" fmla="*/ 961 w 1327"/>
                  <a:gd name="T5" fmla="*/ 287 h 627"/>
                  <a:gd name="T6" fmla="*/ 439 w 1327"/>
                  <a:gd name="T7" fmla="*/ 215 h 627"/>
                  <a:gd name="T8" fmla="*/ 439 w 1327"/>
                  <a:gd name="T9" fmla="*/ 215 h 627"/>
                  <a:gd name="T10" fmla="*/ 370 w 1327"/>
                  <a:gd name="T11" fmla="*/ 112 h 627"/>
                  <a:gd name="T12" fmla="*/ 370 w 1327"/>
                  <a:gd name="T13" fmla="*/ 112 h 627"/>
                  <a:gd name="T14" fmla="*/ 240 w 1327"/>
                  <a:gd name="T15" fmla="*/ 13 h 627"/>
                  <a:gd name="T16" fmla="*/ 240 w 1327"/>
                  <a:gd name="T17" fmla="*/ 13 h 627"/>
                  <a:gd name="T18" fmla="*/ 253 w 1327"/>
                  <a:gd name="T19" fmla="*/ 98 h 627"/>
                  <a:gd name="T20" fmla="*/ 272 w 1327"/>
                  <a:gd name="T21" fmla="*/ 148 h 627"/>
                  <a:gd name="T22" fmla="*/ 272 w 1327"/>
                  <a:gd name="T23" fmla="*/ 148 h 627"/>
                  <a:gd name="T24" fmla="*/ 33 w 1327"/>
                  <a:gd name="T25" fmla="*/ 67 h 627"/>
                  <a:gd name="T26" fmla="*/ 33 w 1327"/>
                  <a:gd name="T27" fmla="*/ 67 h 627"/>
                  <a:gd name="T28" fmla="*/ 39 w 1327"/>
                  <a:gd name="T29" fmla="*/ 117 h 627"/>
                  <a:gd name="T30" fmla="*/ 39 w 1327"/>
                  <a:gd name="T31" fmla="*/ 117 h 627"/>
                  <a:gd name="T32" fmla="*/ 20 w 1327"/>
                  <a:gd name="T33" fmla="*/ 140 h 627"/>
                  <a:gd name="T34" fmla="*/ 20 w 1327"/>
                  <a:gd name="T35" fmla="*/ 140 h 627"/>
                  <a:gd name="T36" fmla="*/ 57 w 1327"/>
                  <a:gd name="T37" fmla="*/ 189 h 627"/>
                  <a:gd name="T38" fmla="*/ 57 w 1327"/>
                  <a:gd name="T39" fmla="*/ 189 h 627"/>
                  <a:gd name="T40" fmla="*/ 30 w 1327"/>
                  <a:gd name="T41" fmla="*/ 217 h 627"/>
                  <a:gd name="T42" fmla="*/ 30 w 1327"/>
                  <a:gd name="T43" fmla="*/ 217 h 627"/>
                  <a:gd name="T44" fmla="*/ 62 w 1327"/>
                  <a:gd name="T45" fmla="*/ 265 h 627"/>
                  <a:gd name="T46" fmla="*/ 62 w 1327"/>
                  <a:gd name="T47" fmla="*/ 265 h 627"/>
                  <a:gd name="T48" fmla="*/ 75 w 1327"/>
                  <a:gd name="T49" fmla="*/ 328 h 627"/>
                  <a:gd name="T50" fmla="*/ 75 w 1327"/>
                  <a:gd name="T51" fmla="*/ 328 h 627"/>
                  <a:gd name="T52" fmla="*/ 309 w 1327"/>
                  <a:gd name="T53" fmla="*/ 396 h 627"/>
                  <a:gd name="T54" fmla="*/ 309 w 1327"/>
                  <a:gd name="T55" fmla="*/ 396 h 627"/>
                  <a:gd name="T56" fmla="*/ 1168 w 1327"/>
                  <a:gd name="T57" fmla="*/ 545 h 627"/>
                  <a:gd name="T58" fmla="*/ 1168 w 1327"/>
                  <a:gd name="T59" fmla="*/ 545 h 627"/>
                  <a:gd name="T60" fmla="*/ 1326 w 1327"/>
                  <a:gd name="T61" fmla="*/ 55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7" h="627">
                    <a:moveTo>
                      <a:pt x="1326" y="55"/>
                    </a:moveTo>
                    <a:lnTo>
                      <a:pt x="961" y="55"/>
                    </a:lnTo>
                    <a:lnTo>
                      <a:pt x="961" y="287"/>
                    </a:lnTo>
                    <a:lnTo>
                      <a:pt x="439" y="215"/>
                    </a:lnTo>
                    <a:lnTo>
                      <a:pt x="439" y="215"/>
                    </a:lnTo>
                    <a:cubicBezTo>
                      <a:pt x="439" y="215"/>
                      <a:pt x="379" y="123"/>
                      <a:pt x="370" y="112"/>
                    </a:cubicBezTo>
                    <a:lnTo>
                      <a:pt x="370" y="112"/>
                    </a:lnTo>
                    <a:cubicBezTo>
                      <a:pt x="356" y="98"/>
                      <a:pt x="314" y="48"/>
                      <a:pt x="240" y="13"/>
                    </a:cubicBezTo>
                    <a:lnTo>
                      <a:pt x="240" y="13"/>
                    </a:lnTo>
                    <a:cubicBezTo>
                      <a:pt x="212" y="0"/>
                      <a:pt x="206" y="52"/>
                      <a:pt x="253" y="98"/>
                    </a:cubicBezTo>
                    <a:lnTo>
                      <a:pt x="272" y="148"/>
                    </a:lnTo>
                    <a:lnTo>
                      <a:pt x="272" y="148"/>
                    </a:lnTo>
                    <a:cubicBezTo>
                      <a:pt x="272" y="148"/>
                      <a:pt x="65" y="48"/>
                      <a:pt x="33" y="67"/>
                    </a:cubicBezTo>
                    <a:lnTo>
                      <a:pt x="33" y="67"/>
                    </a:lnTo>
                    <a:cubicBezTo>
                      <a:pt x="0" y="85"/>
                      <a:pt x="39" y="117"/>
                      <a:pt x="39" y="117"/>
                    </a:cubicBezTo>
                    <a:lnTo>
                      <a:pt x="39" y="117"/>
                    </a:lnTo>
                    <a:cubicBezTo>
                      <a:pt x="39" y="117"/>
                      <a:pt x="23" y="121"/>
                      <a:pt x="20" y="140"/>
                    </a:cubicBezTo>
                    <a:lnTo>
                      <a:pt x="20" y="140"/>
                    </a:lnTo>
                    <a:cubicBezTo>
                      <a:pt x="16" y="165"/>
                      <a:pt x="57" y="189"/>
                      <a:pt x="57" y="189"/>
                    </a:cubicBezTo>
                    <a:lnTo>
                      <a:pt x="57" y="189"/>
                    </a:lnTo>
                    <a:cubicBezTo>
                      <a:pt x="57" y="189"/>
                      <a:pt x="37" y="191"/>
                      <a:pt x="30" y="217"/>
                    </a:cubicBezTo>
                    <a:lnTo>
                      <a:pt x="30" y="217"/>
                    </a:lnTo>
                    <a:cubicBezTo>
                      <a:pt x="22" y="243"/>
                      <a:pt x="62" y="265"/>
                      <a:pt x="62" y="265"/>
                    </a:cubicBezTo>
                    <a:lnTo>
                      <a:pt x="62" y="265"/>
                    </a:lnTo>
                    <a:cubicBezTo>
                      <a:pt x="62" y="265"/>
                      <a:pt x="11" y="284"/>
                      <a:pt x="75" y="328"/>
                    </a:cubicBezTo>
                    <a:lnTo>
                      <a:pt x="75" y="328"/>
                    </a:lnTo>
                    <a:cubicBezTo>
                      <a:pt x="138" y="372"/>
                      <a:pt x="309" y="396"/>
                      <a:pt x="309" y="396"/>
                    </a:cubicBezTo>
                    <a:lnTo>
                      <a:pt x="309" y="396"/>
                    </a:lnTo>
                    <a:cubicBezTo>
                      <a:pt x="309" y="396"/>
                      <a:pt x="959" y="626"/>
                      <a:pt x="1168" y="545"/>
                    </a:cubicBezTo>
                    <a:lnTo>
                      <a:pt x="1168" y="545"/>
                    </a:lnTo>
                    <a:cubicBezTo>
                      <a:pt x="1321" y="486"/>
                      <a:pt x="1326" y="55"/>
                      <a:pt x="1326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13">
                <a:extLst>
                  <a:ext uri="{FF2B5EF4-FFF2-40B4-BE49-F238E27FC236}">
                    <a16:creationId xmlns:a16="http://schemas.microsoft.com/office/drawing/2014/main" id="{6579DCF1-EF10-4D85-AF21-09CBE9148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1675" y="9299449"/>
                <a:ext cx="1179575" cy="548640"/>
              </a:xfrm>
              <a:custGeom>
                <a:avLst/>
                <a:gdLst>
                  <a:gd name="T0" fmla="*/ 37 w 1329"/>
                  <a:gd name="T1" fmla="*/ 75 h 617"/>
                  <a:gd name="T2" fmla="*/ 30 w 1329"/>
                  <a:gd name="T3" fmla="*/ 76 h 617"/>
                  <a:gd name="T4" fmla="*/ 22 w 1329"/>
                  <a:gd name="T5" fmla="*/ 85 h 617"/>
                  <a:gd name="T6" fmla="*/ 38 w 1329"/>
                  <a:gd name="T7" fmla="*/ 110 h 617"/>
                  <a:gd name="T8" fmla="*/ 42 w 1329"/>
                  <a:gd name="T9" fmla="*/ 119 h 617"/>
                  <a:gd name="T10" fmla="*/ 35 w 1329"/>
                  <a:gd name="T11" fmla="*/ 126 h 617"/>
                  <a:gd name="T12" fmla="*/ 23 w 1329"/>
                  <a:gd name="T13" fmla="*/ 143 h 617"/>
                  <a:gd name="T14" fmla="*/ 55 w 1329"/>
                  <a:gd name="T15" fmla="*/ 181 h 617"/>
                  <a:gd name="T16" fmla="*/ 60 w 1329"/>
                  <a:gd name="T17" fmla="*/ 192 h 617"/>
                  <a:gd name="T18" fmla="*/ 51 w 1329"/>
                  <a:gd name="T19" fmla="*/ 199 h 617"/>
                  <a:gd name="T20" fmla="*/ 32 w 1329"/>
                  <a:gd name="T21" fmla="*/ 221 h 617"/>
                  <a:gd name="T22" fmla="*/ 59 w 1329"/>
                  <a:gd name="T23" fmla="*/ 258 h 617"/>
                  <a:gd name="T24" fmla="*/ 64 w 1329"/>
                  <a:gd name="T25" fmla="*/ 267 h 617"/>
                  <a:gd name="T26" fmla="*/ 58 w 1329"/>
                  <a:gd name="T27" fmla="*/ 275 h 617"/>
                  <a:gd name="T28" fmla="*/ 45 w 1329"/>
                  <a:gd name="T29" fmla="*/ 288 h 617"/>
                  <a:gd name="T30" fmla="*/ 73 w 1329"/>
                  <a:gd name="T31" fmla="*/ 321 h 617"/>
                  <a:gd name="T32" fmla="*/ 304 w 1329"/>
                  <a:gd name="T33" fmla="*/ 388 h 617"/>
                  <a:gd name="T34" fmla="*/ 306 w 1329"/>
                  <a:gd name="T35" fmla="*/ 389 h 617"/>
                  <a:gd name="T36" fmla="*/ 1158 w 1329"/>
                  <a:gd name="T37" fmla="*/ 537 h 617"/>
                  <a:gd name="T38" fmla="*/ 1287 w 1329"/>
                  <a:gd name="T39" fmla="*/ 277 h 617"/>
                  <a:gd name="T40" fmla="*/ 963 w 1329"/>
                  <a:gd name="T41" fmla="*/ 66 h 617"/>
                  <a:gd name="T42" fmla="*/ 963 w 1329"/>
                  <a:gd name="T43" fmla="*/ 288 h 617"/>
                  <a:gd name="T44" fmla="*/ 960 w 1329"/>
                  <a:gd name="T45" fmla="*/ 296 h 617"/>
                  <a:gd name="T46" fmla="*/ 431 w 1329"/>
                  <a:gd name="T47" fmla="*/ 226 h 617"/>
                  <a:gd name="T48" fmla="*/ 424 w 1329"/>
                  <a:gd name="T49" fmla="*/ 222 h 617"/>
                  <a:gd name="T50" fmla="*/ 355 w 1329"/>
                  <a:gd name="T51" fmla="*/ 120 h 617"/>
                  <a:gd name="T52" fmla="*/ 350 w 1329"/>
                  <a:gd name="T53" fmla="*/ 115 h 617"/>
                  <a:gd name="T54" fmla="*/ 228 w 1329"/>
                  <a:gd name="T55" fmla="*/ 23 h 617"/>
                  <a:gd name="T56" fmla="*/ 224 w 1329"/>
                  <a:gd name="T57" fmla="*/ 23 h 617"/>
                  <a:gd name="T58" fmla="*/ 253 w 1329"/>
                  <a:gd name="T59" fmla="*/ 93 h 617"/>
                  <a:gd name="T60" fmla="*/ 255 w 1329"/>
                  <a:gd name="T61" fmla="*/ 96 h 617"/>
                  <a:gd name="T62" fmla="*/ 273 w 1329"/>
                  <a:gd name="T63" fmla="*/ 146 h 617"/>
                  <a:gd name="T64" fmla="*/ 271 w 1329"/>
                  <a:gd name="T65" fmla="*/ 156 h 617"/>
                  <a:gd name="T66" fmla="*/ 261 w 1329"/>
                  <a:gd name="T67" fmla="*/ 158 h 617"/>
                  <a:gd name="T68" fmla="*/ 1041 w 1329"/>
                  <a:gd name="T69" fmla="*/ 573 h 617"/>
                  <a:gd name="T70" fmla="*/ 651 w 1329"/>
                  <a:gd name="T71" fmla="*/ 512 h 617"/>
                  <a:gd name="T72" fmla="*/ 300 w 1329"/>
                  <a:gd name="T73" fmla="*/ 407 h 617"/>
                  <a:gd name="T74" fmla="*/ 62 w 1329"/>
                  <a:gd name="T75" fmla="*/ 337 h 617"/>
                  <a:gd name="T76" fmla="*/ 26 w 1329"/>
                  <a:gd name="T77" fmla="*/ 286 h 617"/>
                  <a:gd name="T78" fmla="*/ 36 w 1329"/>
                  <a:gd name="T79" fmla="*/ 266 h 617"/>
                  <a:gd name="T80" fmla="*/ 13 w 1329"/>
                  <a:gd name="T81" fmla="*/ 215 h 617"/>
                  <a:gd name="T82" fmla="*/ 31 w 1329"/>
                  <a:gd name="T83" fmla="*/ 188 h 617"/>
                  <a:gd name="T84" fmla="*/ 4 w 1329"/>
                  <a:gd name="T85" fmla="*/ 139 h 617"/>
                  <a:gd name="T86" fmla="*/ 17 w 1329"/>
                  <a:gd name="T87" fmla="*/ 115 h 617"/>
                  <a:gd name="T88" fmla="*/ 3 w 1329"/>
                  <a:gd name="T89" fmla="*/ 83 h 617"/>
                  <a:gd name="T90" fmla="*/ 20 w 1329"/>
                  <a:gd name="T91" fmla="*/ 59 h 617"/>
                  <a:gd name="T92" fmla="*/ 248 w 1329"/>
                  <a:gd name="T93" fmla="*/ 130 h 617"/>
                  <a:gd name="T94" fmla="*/ 238 w 1329"/>
                  <a:gd name="T95" fmla="*/ 105 h 617"/>
                  <a:gd name="T96" fmla="*/ 207 w 1329"/>
                  <a:gd name="T97" fmla="*/ 12 h 617"/>
                  <a:gd name="T98" fmla="*/ 237 w 1329"/>
                  <a:gd name="T99" fmla="*/ 6 h 617"/>
                  <a:gd name="T100" fmla="*/ 364 w 1329"/>
                  <a:gd name="T101" fmla="*/ 102 h 617"/>
                  <a:gd name="T102" fmla="*/ 369 w 1329"/>
                  <a:gd name="T103" fmla="*/ 106 h 617"/>
                  <a:gd name="T104" fmla="*/ 945 w 1329"/>
                  <a:gd name="T105" fmla="*/ 277 h 617"/>
                  <a:gd name="T106" fmla="*/ 945 w 1329"/>
                  <a:gd name="T107" fmla="*/ 56 h 617"/>
                  <a:gd name="T108" fmla="*/ 1319 w 1329"/>
                  <a:gd name="T109" fmla="*/ 47 h 617"/>
                  <a:gd name="T110" fmla="*/ 1326 w 1329"/>
                  <a:gd name="T111" fmla="*/ 49 h 617"/>
                  <a:gd name="T112" fmla="*/ 1328 w 1329"/>
                  <a:gd name="T113" fmla="*/ 56 h 617"/>
                  <a:gd name="T114" fmla="*/ 1165 w 1329"/>
                  <a:gd name="T115" fmla="*/ 555 h 617"/>
                  <a:gd name="T116" fmla="*/ 1041 w 1329"/>
                  <a:gd name="T117" fmla="*/ 573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29" h="617">
                    <a:moveTo>
                      <a:pt x="37" y="75"/>
                    </a:moveTo>
                    <a:lnTo>
                      <a:pt x="37" y="75"/>
                    </a:lnTo>
                    <a:cubicBezTo>
                      <a:pt x="34" y="75"/>
                      <a:pt x="32" y="75"/>
                      <a:pt x="30" y="76"/>
                    </a:cubicBezTo>
                    <a:lnTo>
                      <a:pt x="30" y="76"/>
                    </a:lnTo>
                    <a:cubicBezTo>
                      <a:pt x="23" y="80"/>
                      <a:pt x="22" y="84"/>
                      <a:pt x="22" y="85"/>
                    </a:cubicBezTo>
                    <a:lnTo>
                      <a:pt x="22" y="85"/>
                    </a:lnTo>
                    <a:cubicBezTo>
                      <a:pt x="21" y="94"/>
                      <a:pt x="33" y="105"/>
                      <a:pt x="38" y="110"/>
                    </a:cubicBezTo>
                    <a:lnTo>
                      <a:pt x="38" y="110"/>
                    </a:lnTo>
                    <a:cubicBezTo>
                      <a:pt x="41" y="112"/>
                      <a:pt x="43" y="116"/>
                      <a:pt x="42" y="119"/>
                    </a:cubicBezTo>
                    <a:lnTo>
                      <a:pt x="42" y="119"/>
                    </a:lnTo>
                    <a:cubicBezTo>
                      <a:pt x="41" y="123"/>
                      <a:pt x="38" y="126"/>
                      <a:pt x="35" y="126"/>
                    </a:cubicBezTo>
                    <a:lnTo>
                      <a:pt x="35" y="126"/>
                    </a:lnTo>
                    <a:cubicBezTo>
                      <a:pt x="34" y="127"/>
                      <a:pt x="25" y="131"/>
                      <a:pt x="23" y="143"/>
                    </a:cubicBezTo>
                    <a:lnTo>
                      <a:pt x="23" y="143"/>
                    </a:lnTo>
                    <a:cubicBezTo>
                      <a:pt x="20" y="156"/>
                      <a:pt x="43" y="175"/>
                      <a:pt x="55" y="181"/>
                    </a:cubicBezTo>
                    <a:lnTo>
                      <a:pt x="55" y="181"/>
                    </a:lnTo>
                    <a:cubicBezTo>
                      <a:pt x="58" y="184"/>
                      <a:pt x="61" y="188"/>
                      <a:pt x="60" y="192"/>
                    </a:cubicBezTo>
                    <a:lnTo>
                      <a:pt x="60" y="192"/>
                    </a:lnTo>
                    <a:cubicBezTo>
                      <a:pt x="59" y="196"/>
                      <a:pt x="56" y="199"/>
                      <a:pt x="51" y="199"/>
                    </a:cubicBezTo>
                    <a:lnTo>
                      <a:pt x="51" y="199"/>
                    </a:lnTo>
                    <a:cubicBezTo>
                      <a:pt x="49" y="200"/>
                      <a:pt x="36" y="202"/>
                      <a:pt x="32" y="221"/>
                    </a:cubicBezTo>
                    <a:lnTo>
                      <a:pt x="32" y="221"/>
                    </a:lnTo>
                    <a:cubicBezTo>
                      <a:pt x="28" y="236"/>
                      <a:pt x="51" y="253"/>
                      <a:pt x="59" y="258"/>
                    </a:cubicBezTo>
                    <a:lnTo>
                      <a:pt x="59" y="258"/>
                    </a:lnTo>
                    <a:cubicBezTo>
                      <a:pt x="62" y="260"/>
                      <a:pt x="64" y="264"/>
                      <a:pt x="64" y="267"/>
                    </a:cubicBezTo>
                    <a:lnTo>
                      <a:pt x="64" y="267"/>
                    </a:lnTo>
                    <a:cubicBezTo>
                      <a:pt x="64" y="271"/>
                      <a:pt x="62" y="274"/>
                      <a:pt x="58" y="275"/>
                    </a:cubicBezTo>
                    <a:lnTo>
                      <a:pt x="58" y="275"/>
                    </a:lnTo>
                    <a:cubicBezTo>
                      <a:pt x="55" y="277"/>
                      <a:pt x="46" y="281"/>
                      <a:pt x="45" y="288"/>
                    </a:cubicBezTo>
                    <a:lnTo>
                      <a:pt x="45" y="288"/>
                    </a:lnTo>
                    <a:cubicBezTo>
                      <a:pt x="44" y="292"/>
                      <a:pt x="46" y="303"/>
                      <a:pt x="73" y="321"/>
                    </a:cubicBezTo>
                    <a:lnTo>
                      <a:pt x="73" y="321"/>
                    </a:lnTo>
                    <a:cubicBezTo>
                      <a:pt x="133" y="362"/>
                      <a:pt x="302" y="388"/>
                      <a:pt x="304" y="388"/>
                    </a:cubicBezTo>
                    <a:lnTo>
                      <a:pt x="304" y="388"/>
                    </a:lnTo>
                    <a:cubicBezTo>
                      <a:pt x="304" y="388"/>
                      <a:pt x="305" y="388"/>
                      <a:pt x="306" y="389"/>
                    </a:cubicBezTo>
                    <a:lnTo>
                      <a:pt x="306" y="389"/>
                    </a:lnTo>
                    <a:cubicBezTo>
                      <a:pt x="312" y="390"/>
                      <a:pt x="954" y="616"/>
                      <a:pt x="1158" y="537"/>
                    </a:cubicBezTo>
                    <a:lnTo>
                      <a:pt x="1158" y="537"/>
                    </a:lnTo>
                    <a:cubicBezTo>
                      <a:pt x="1217" y="514"/>
                      <a:pt x="1262" y="425"/>
                      <a:pt x="1287" y="277"/>
                    </a:cubicBezTo>
                    <a:lnTo>
                      <a:pt x="1287" y="277"/>
                    </a:lnTo>
                    <a:cubicBezTo>
                      <a:pt x="1304" y="185"/>
                      <a:pt x="1307" y="95"/>
                      <a:pt x="1308" y="66"/>
                    </a:cubicBezTo>
                    <a:lnTo>
                      <a:pt x="963" y="66"/>
                    </a:lnTo>
                    <a:lnTo>
                      <a:pt x="963" y="288"/>
                    </a:lnTo>
                    <a:lnTo>
                      <a:pt x="963" y="288"/>
                    </a:lnTo>
                    <a:cubicBezTo>
                      <a:pt x="963" y="291"/>
                      <a:pt x="963" y="294"/>
                      <a:pt x="960" y="296"/>
                    </a:cubicBezTo>
                    <a:lnTo>
                      <a:pt x="960" y="296"/>
                    </a:lnTo>
                    <a:cubicBezTo>
                      <a:pt x="959" y="298"/>
                      <a:pt x="956" y="299"/>
                      <a:pt x="952" y="298"/>
                    </a:cubicBezTo>
                    <a:lnTo>
                      <a:pt x="431" y="226"/>
                    </a:lnTo>
                    <a:lnTo>
                      <a:pt x="431" y="226"/>
                    </a:lnTo>
                    <a:cubicBezTo>
                      <a:pt x="427" y="226"/>
                      <a:pt x="426" y="224"/>
                      <a:pt x="424" y="222"/>
                    </a:cubicBezTo>
                    <a:lnTo>
                      <a:pt x="424" y="222"/>
                    </a:lnTo>
                    <a:cubicBezTo>
                      <a:pt x="401" y="186"/>
                      <a:pt x="362" y="127"/>
                      <a:pt x="355" y="120"/>
                    </a:cubicBezTo>
                    <a:lnTo>
                      <a:pt x="355" y="120"/>
                    </a:lnTo>
                    <a:cubicBezTo>
                      <a:pt x="354" y="119"/>
                      <a:pt x="352" y="117"/>
                      <a:pt x="350" y="115"/>
                    </a:cubicBezTo>
                    <a:lnTo>
                      <a:pt x="350" y="115"/>
                    </a:lnTo>
                    <a:cubicBezTo>
                      <a:pt x="333" y="96"/>
                      <a:pt x="294" y="53"/>
                      <a:pt x="228" y="23"/>
                    </a:cubicBezTo>
                    <a:lnTo>
                      <a:pt x="228" y="23"/>
                    </a:lnTo>
                    <a:cubicBezTo>
                      <a:pt x="224" y="21"/>
                      <a:pt x="224" y="22"/>
                      <a:pt x="224" y="23"/>
                    </a:cubicBezTo>
                    <a:lnTo>
                      <a:pt x="224" y="23"/>
                    </a:lnTo>
                    <a:cubicBezTo>
                      <a:pt x="218" y="31"/>
                      <a:pt x="223" y="62"/>
                      <a:pt x="253" y="93"/>
                    </a:cubicBezTo>
                    <a:lnTo>
                      <a:pt x="253" y="93"/>
                    </a:lnTo>
                    <a:cubicBezTo>
                      <a:pt x="254" y="94"/>
                      <a:pt x="254" y="95"/>
                      <a:pt x="255" y="96"/>
                    </a:cubicBezTo>
                    <a:lnTo>
                      <a:pt x="273" y="146"/>
                    </a:lnTo>
                    <a:lnTo>
                      <a:pt x="273" y="146"/>
                    </a:lnTo>
                    <a:cubicBezTo>
                      <a:pt x="275" y="149"/>
                      <a:pt x="274" y="154"/>
                      <a:pt x="271" y="156"/>
                    </a:cubicBezTo>
                    <a:lnTo>
                      <a:pt x="271" y="156"/>
                    </a:lnTo>
                    <a:cubicBezTo>
                      <a:pt x="268" y="159"/>
                      <a:pt x="264" y="160"/>
                      <a:pt x="261" y="158"/>
                    </a:cubicBezTo>
                    <a:lnTo>
                      <a:pt x="261" y="158"/>
                    </a:lnTo>
                    <a:cubicBezTo>
                      <a:pt x="172" y="115"/>
                      <a:pt x="69" y="75"/>
                      <a:pt x="37" y="75"/>
                    </a:cubicBezTo>
                    <a:close/>
                    <a:moveTo>
                      <a:pt x="1041" y="573"/>
                    </a:moveTo>
                    <a:lnTo>
                      <a:pt x="1041" y="573"/>
                    </a:lnTo>
                    <a:cubicBezTo>
                      <a:pt x="945" y="573"/>
                      <a:pt x="814" y="552"/>
                      <a:pt x="651" y="512"/>
                    </a:cubicBezTo>
                    <a:lnTo>
                      <a:pt x="651" y="512"/>
                    </a:lnTo>
                    <a:cubicBezTo>
                      <a:pt x="471" y="467"/>
                      <a:pt x="314" y="412"/>
                      <a:pt x="300" y="407"/>
                    </a:cubicBezTo>
                    <a:lnTo>
                      <a:pt x="300" y="407"/>
                    </a:lnTo>
                    <a:cubicBezTo>
                      <a:pt x="285" y="405"/>
                      <a:pt x="125" y="379"/>
                      <a:pt x="62" y="337"/>
                    </a:cubicBezTo>
                    <a:lnTo>
                      <a:pt x="62" y="337"/>
                    </a:lnTo>
                    <a:cubicBezTo>
                      <a:pt x="36" y="318"/>
                      <a:pt x="24" y="302"/>
                      <a:pt x="26" y="286"/>
                    </a:cubicBezTo>
                    <a:lnTo>
                      <a:pt x="26" y="286"/>
                    </a:lnTo>
                    <a:cubicBezTo>
                      <a:pt x="27" y="277"/>
                      <a:pt x="32" y="271"/>
                      <a:pt x="36" y="266"/>
                    </a:cubicBezTo>
                    <a:lnTo>
                      <a:pt x="36" y="266"/>
                    </a:lnTo>
                    <a:cubicBezTo>
                      <a:pt x="25" y="256"/>
                      <a:pt x="7" y="237"/>
                      <a:pt x="13" y="215"/>
                    </a:cubicBezTo>
                    <a:lnTo>
                      <a:pt x="13" y="215"/>
                    </a:lnTo>
                    <a:cubicBezTo>
                      <a:pt x="17" y="202"/>
                      <a:pt x="24" y="193"/>
                      <a:pt x="31" y="188"/>
                    </a:cubicBezTo>
                    <a:lnTo>
                      <a:pt x="31" y="188"/>
                    </a:lnTo>
                    <a:cubicBezTo>
                      <a:pt x="18" y="178"/>
                      <a:pt x="0" y="160"/>
                      <a:pt x="4" y="139"/>
                    </a:cubicBezTo>
                    <a:lnTo>
                      <a:pt x="4" y="139"/>
                    </a:lnTo>
                    <a:cubicBezTo>
                      <a:pt x="6" y="128"/>
                      <a:pt x="11" y="120"/>
                      <a:pt x="17" y="115"/>
                    </a:cubicBezTo>
                    <a:lnTo>
                      <a:pt x="17" y="115"/>
                    </a:lnTo>
                    <a:cubicBezTo>
                      <a:pt x="10" y="108"/>
                      <a:pt x="2" y="96"/>
                      <a:pt x="3" y="83"/>
                    </a:cubicBezTo>
                    <a:lnTo>
                      <a:pt x="3" y="83"/>
                    </a:lnTo>
                    <a:cubicBezTo>
                      <a:pt x="3" y="76"/>
                      <a:pt x="7" y="67"/>
                      <a:pt x="20" y="59"/>
                    </a:cubicBezTo>
                    <a:lnTo>
                      <a:pt x="20" y="59"/>
                    </a:lnTo>
                    <a:cubicBezTo>
                      <a:pt x="51" y="42"/>
                      <a:pt x="182" y="100"/>
                      <a:pt x="248" y="130"/>
                    </a:cubicBezTo>
                    <a:lnTo>
                      <a:pt x="238" y="105"/>
                    </a:lnTo>
                    <a:lnTo>
                      <a:pt x="238" y="105"/>
                    </a:lnTo>
                    <a:cubicBezTo>
                      <a:pt x="204" y="70"/>
                      <a:pt x="195" y="29"/>
                      <a:pt x="207" y="12"/>
                    </a:cubicBezTo>
                    <a:lnTo>
                      <a:pt x="207" y="12"/>
                    </a:lnTo>
                    <a:cubicBezTo>
                      <a:pt x="214" y="2"/>
                      <a:pt x="225" y="0"/>
                      <a:pt x="237" y="6"/>
                    </a:cubicBezTo>
                    <a:lnTo>
                      <a:pt x="237" y="6"/>
                    </a:lnTo>
                    <a:cubicBezTo>
                      <a:pt x="306" y="37"/>
                      <a:pt x="347" y="82"/>
                      <a:pt x="364" y="102"/>
                    </a:cubicBezTo>
                    <a:lnTo>
                      <a:pt x="364" y="102"/>
                    </a:lnTo>
                    <a:cubicBezTo>
                      <a:pt x="366" y="103"/>
                      <a:pt x="367" y="106"/>
                      <a:pt x="369" y="106"/>
                    </a:cubicBezTo>
                    <a:lnTo>
                      <a:pt x="369" y="106"/>
                    </a:lnTo>
                    <a:cubicBezTo>
                      <a:pt x="379" y="117"/>
                      <a:pt x="425" y="188"/>
                      <a:pt x="438" y="207"/>
                    </a:cubicBezTo>
                    <a:lnTo>
                      <a:pt x="945" y="277"/>
                    </a:lnTo>
                    <a:lnTo>
                      <a:pt x="945" y="56"/>
                    </a:lnTo>
                    <a:lnTo>
                      <a:pt x="945" y="56"/>
                    </a:lnTo>
                    <a:cubicBezTo>
                      <a:pt x="945" y="51"/>
                      <a:pt x="949" y="47"/>
                      <a:pt x="954" y="47"/>
                    </a:cubicBezTo>
                    <a:lnTo>
                      <a:pt x="1319" y="47"/>
                    </a:lnTo>
                    <a:lnTo>
                      <a:pt x="1319" y="47"/>
                    </a:lnTo>
                    <a:cubicBezTo>
                      <a:pt x="1321" y="47"/>
                      <a:pt x="1323" y="47"/>
                      <a:pt x="1326" y="49"/>
                    </a:cubicBezTo>
                    <a:lnTo>
                      <a:pt x="1326" y="49"/>
                    </a:lnTo>
                    <a:cubicBezTo>
                      <a:pt x="1327" y="51"/>
                      <a:pt x="1328" y="53"/>
                      <a:pt x="1328" y="56"/>
                    </a:cubicBezTo>
                    <a:lnTo>
                      <a:pt x="1328" y="56"/>
                    </a:lnTo>
                    <a:cubicBezTo>
                      <a:pt x="1328" y="74"/>
                      <a:pt x="1323" y="494"/>
                      <a:pt x="1165" y="555"/>
                    </a:cubicBezTo>
                    <a:lnTo>
                      <a:pt x="1165" y="555"/>
                    </a:lnTo>
                    <a:cubicBezTo>
                      <a:pt x="1134" y="567"/>
                      <a:pt x="1092" y="573"/>
                      <a:pt x="1041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E4B60258-7F83-4846-BA9B-46DAD0FC51AC}"/>
                </a:ext>
              </a:extLst>
            </p:cNvPr>
            <p:cNvGrpSpPr/>
            <p:nvPr/>
          </p:nvGrpSpPr>
          <p:grpSpPr>
            <a:xfrm>
              <a:off x="15863534" y="7539881"/>
              <a:ext cx="2543336" cy="5118027"/>
              <a:chOff x="15863534" y="7539881"/>
              <a:chExt cx="2543336" cy="5118027"/>
            </a:xfrm>
          </p:grpSpPr>
          <p:sp>
            <p:nvSpPr>
              <p:cNvPr id="283" name="Freeform 152">
                <a:extLst>
                  <a:ext uri="{FF2B5EF4-FFF2-40B4-BE49-F238E27FC236}">
                    <a16:creationId xmlns:a16="http://schemas.microsoft.com/office/drawing/2014/main" id="{86D73B00-5285-4FF4-91B7-6906813BE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2311" y="9405257"/>
                <a:ext cx="415399" cy="525127"/>
              </a:xfrm>
              <a:custGeom>
                <a:avLst/>
                <a:gdLst>
                  <a:gd name="T0" fmla="*/ 218 w 468"/>
                  <a:gd name="T1" fmla="*/ 0 h 591"/>
                  <a:gd name="T2" fmla="*/ 218 w 468"/>
                  <a:gd name="T3" fmla="*/ 0 h 591"/>
                  <a:gd name="T4" fmla="*/ 0 w 468"/>
                  <a:gd name="T5" fmla="*/ 218 h 591"/>
                  <a:gd name="T6" fmla="*/ 0 w 468"/>
                  <a:gd name="T7" fmla="*/ 218 h 591"/>
                  <a:gd name="T8" fmla="*/ 204 w 468"/>
                  <a:gd name="T9" fmla="*/ 405 h 591"/>
                  <a:gd name="T10" fmla="*/ 204 w 468"/>
                  <a:gd name="T11" fmla="*/ 405 h 591"/>
                  <a:gd name="T12" fmla="*/ 197 w 468"/>
                  <a:gd name="T13" fmla="*/ 519 h 591"/>
                  <a:gd name="T14" fmla="*/ 197 w 468"/>
                  <a:gd name="T15" fmla="*/ 519 h 591"/>
                  <a:gd name="T16" fmla="*/ 306 w 468"/>
                  <a:gd name="T17" fmla="*/ 584 h 591"/>
                  <a:gd name="T18" fmla="*/ 306 w 468"/>
                  <a:gd name="T19" fmla="*/ 584 h 591"/>
                  <a:gd name="T20" fmla="*/ 417 w 468"/>
                  <a:gd name="T21" fmla="*/ 517 h 591"/>
                  <a:gd name="T22" fmla="*/ 417 w 468"/>
                  <a:gd name="T23" fmla="*/ 517 h 591"/>
                  <a:gd name="T24" fmla="*/ 459 w 468"/>
                  <a:gd name="T25" fmla="*/ 454 h 591"/>
                  <a:gd name="T26" fmla="*/ 459 w 468"/>
                  <a:gd name="T27" fmla="*/ 454 h 591"/>
                  <a:gd name="T28" fmla="*/ 450 w 468"/>
                  <a:gd name="T29" fmla="*/ 371 h 591"/>
                  <a:gd name="T30" fmla="*/ 450 w 468"/>
                  <a:gd name="T31" fmla="*/ 371 h 591"/>
                  <a:gd name="T32" fmla="*/ 400 w 468"/>
                  <a:gd name="T33" fmla="*/ 278 h 591"/>
                  <a:gd name="T34" fmla="*/ 400 w 468"/>
                  <a:gd name="T35" fmla="*/ 278 h 591"/>
                  <a:gd name="T36" fmla="*/ 218 w 468"/>
                  <a:gd name="T37" fmla="*/ 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8" h="591">
                    <a:moveTo>
                      <a:pt x="218" y="0"/>
                    </a:moveTo>
                    <a:lnTo>
                      <a:pt x="218" y="0"/>
                    </a:lnTo>
                    <a:cubicBezTo>
                      <a:pt x="181" y="65"/>
                      <a:pt x="124" y="139"/>
                      <a:pt x="0" y="218"/>
                    </a:cubicBezTo>
                    <a:lnTo>
                      <a:pt x="0" y="218"/>
                    </a:lnTo>
                    <a:cubicBezTo>
                      <a:pt x="82" y="295"/>
                      <a:pt x="204" y="405"/>
                      <a:pt x="204" y="405"/>
                    </a:cubicBezTo>
                    <a:lnTo>
                      <a:pt x="204" y="405"/>
                    </a:lnTo>
                    <a:cubicBezTo>
                      <a:pt x="204" y="405"/>
                      <a:pt x="152" y="459"/>
                      <a:pt x="197" y="519"/>
                    </a:cubicBezTo>
                    <a:lnTo>
                      <a:pt x="197" y="519"/>
                    </a:lnTo>
                    <a:cubicBezTo>
                      <a:pt x="230" y="563"/>
                      <a:pt x="273" y="590"/>
                      <a:pt x="306" y="584"/>
                    </a:cubicBezTo>
                    <a:lnTo>
                      <a:pt x="306" y="584"/>
                    </a:lnTo>
                    <a:cubicBezTo>
                      <a:pt x="331" y="578"/>
                      <a:pt x="378" y="547"/>
                      <a:pt x="417" y="517"/>
                    </a:cubicBezTo>
                    <a:lnTo>
                      <a:pt x="417" y="517"/>
                    </a:lnTo>
                    <a:cubicBezTo>
                      <a:pt x="439" y="500"/>
                      <a:pt x="453" y="479"/>
                      <a:pt x="459" y="454"/>
                    </a:cubicBezTo>
                    <a:lnTo>
                      <a:pt x="459" y="454"/>
                    </a:lnTo>
                    <a:cubicBezTo>
                      <a:pt x="467" y="427"/>
                      <a:pt x="464" y="397"/>
                      <a:pt x="450" y="371"/>
                    </a:cubicBezTo>
                    <a:lnTo>
                      <a:pt x="450" y="371"/>
                    </a:lnTo>
                    <a:cubicBezTo>
                      <a:pt x="434" y="340"/>
                      <a:pt x="416" y="306"/>
                      <a:pt x="400" y="278"/>
                    </a:cubicBezTo>
                    <a:lnTo>
                      <a:pt x="400" y="278"/>
                    </a:lnTo>
                    <a:cubicBezTo>
                      <a:pt x="381" y="245"/>
                      <a:pt x="218" y="0"/>
                      <a:pt x="21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53">
                <a:extLst>
                  <a:ext uri="{FF2B5EF4-FFF2-40B4-BE49-F238E27FC236}">
                    <a16:creationId xmlns:a16="http://schemas.microsoft.com/office/drawing/2014/main" id="{467515E7-D586-41B4-8FA2-76ACB56E0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04473" y="9393502"/>
                <a:ext cx="434994" cy="536882"/>
              </a:xfrm>
              <a:custGeom>
                <a:avLst/>
                <a:gdLst>
                  <a:gd name="T0" fmla="*/ 26 w 488"/>
                  <a:gd name="T1" fmla="*/ 231 h 606"/>
                  <a:gd name="T2" fmla="*/ 26 w 488"/>
                  <a:gd name="T3" fmla="*/ 231 h 606"/>
                  <a:gd name="T4" fmla="*/ 221 w 488"/>
                  <a:gd name="T5" fmla="*/ 409 h 606"/>
                  <a:gd name="T6" fmla="*/ 221 w 488"/>
                  <a:gd name="T7" fmla="*/ 409 h 606"/>
                  <a:gd name="T8" fmla="*/ 224 w 488"/>
                  <a:gd name="T9" fmla="*/ 416 h 606"/>
                  <a:gd name="T10" fmla="*/ 224 w 488"/>
                  <a:gd name="T11" fmla="*/ 416 h 606"/>
                  <a:gd name="T12" fmla="*/ 221 w 488"/>
                  <a:gd name="T13" fmla="*/ 423 h 606"/>
                  <a:gd name="T14" fmla="*/ 221 w 488"/>
                  <a:gd name="T15" fmla="*/ 423 h 606"/>
                  <a:gd name="T16" fmla="*/ 214 w 488"/>
                  <a:gd name="T17" fmla="*/ 524 h 606"/>
                  <a:gd name="T18" fmla="*/ 214 w 488"/>
                  <a:gd name="T19" fmla="*/ 524 h 606"/>
                  <a:gd name="T20" fmla="*/ 313 w 488"/>
                  <a:gd name="T21" fmla="*/ 585 h 606"/>
                  <a:gd name="T22" fmla="*/ 313 w 488"/>
                  <a:gd name="T23" fmla="*/ 585 h 606"/>
                  <a:gd name="T24" fmla="*/ 421 w 488"/>
                  <a:gd name="T25" fmla="*/ 520 h 606"/>
                  <a:gd name="T26" fmla="*/ 421 w 488"/>
                  <a:gd name="T27" fmla="*/ 520 h 606"/>
                  <a:gd name="T28" fmla="*/ 460 w 488"/>
                  <a:gd name="T29" fmla="*/ 463 h 606"/>
                  <a:gd name="T30" fmla="*/ 460 w 488"/>
                  <a:gd name="T31" fmla="*/ 463 h 606"/>
                  <a:gd name="T32" fmla="*/ 452 w 488"/>
                  <a:gd name="T33" fmla="*/ 386 h 606"/>
                  <a:gd name="T34" fmla="*/ 452 w 488"/>
                  <a:gd name="T35" fmla="*/ 386 h 606"/>
                  <a:gd name="T36" fmla="*/ 401 w 488"/>
                  <a:gd name="T37" fmla="*/ 294 h 606"/>
                  <a:gd name="T38" fmla="*/ 401 w 488"/>
                  <a:gd name="T39" fmla="*/ 294 h 606"/>
                  <a:gd name="T40" fmla="*/ 229 w 488"/>
                  <a:gd name="T41" fmla="*/ 29 h 606"/>
                  <a:gd name="T42" fmla="*/ 229 w 488"/>
                  <a:gd name="T43" fmla="*/ 29 h 606"/>
                  <a:gd name="T44" fmla="*/ 26 w 488"/>
                  <a:gd name="T45" fmla="*/ 231 h 606"/>
                  <a:gd name="T46" fmla="*/ 305 w 488"/>
                  <a:gd name="T47" fmla="*/ 605 h 606"/>
                  <a:gd name="T48" fmla="*/ 305 w 488"/>
                  <a:gd name="T49" fmla="*/ 605 h 606"/>
                  <a:gd name="T50" fmla="*/ 199 w 488"/>
                  <a:gd name="T51" fmla="*/ 536 h 606"/>
                  <a:gd name="T52" fmla="*/ 199 w 488"/>
                  <a:gd name="T53" fmla="*/ 536 h 606"/>
                  <a:gd name="T54" fmla="*/ 201 w 488"/>
                  <a:gd name="T55" fmla="*/ 418 h 606"/>
                  <a:gd name="T56" fmla="*/ 201 w 488"/>
                  <a:gd name="T57" fmla="*/ 418 h 606"/>
                  <a:gd name="T58" fmla="*/ 3 w 488"/>
                  <a:gd name="T59" fmla="*/ 237 h 606"/>
                  <a:gd name="T60" fmla="*/ 3 w 488"/>
                  <a:gd name="T61" fmla="*/ 237 h 606"/>
                  <a:gd name="T62" fmla="*/ 0 w 488"/>
                  <a:gd name="T63" fmla="*/ 229 h 606"/>
                  <a:gd name="T64" fmla="*/ 0 w 488"/>
                  <a:gd name="T65" fmla="*/ 229 h 606"/>
                  <a:gd name="T66" fmla="*/ 5 w 488"/>
                  <a:gd name="T67" fmla="*/ 222 h 606"/>
                  <a:gd name="T68" fmla="*/ 5 w 488"/>
                  <a:gd name="T69" fmla="*/ 222 h 606"/>
                  <a:gd name="T70" fmla="*/ 221 w 488"/>
                  <a:gd name="T71" fmla="*/ 5 h 606"/>
                  <a:gd name="T72" fmla="*/ 221 w 488"/>
                  <a:gd name="T73" fmla="*/ 5 h 606"/>
                  <a:gd name="T74" fmla="*/ 228 w 488"/>
                  <a:gd name="T75" fmla="*/ 0 h 606"/>
                  <a:gd name="T76" fmla="*/ 228 w 488"/>
                  <a:gd name="T77" fmla="*/ 0 h 606"/>
                  <a:gd name="T78" fmla="*/ 237 w 488"/>
                  <a:gd name="T79" fmla="*/ 5 h 606"/>
                  <a:gd name="T80" fmla="*/ 237 w 488"/>
                  <a:gd name="T81" fmla="*/ 5 h 606"/>
                  <a:gd name="T82" fmla="*/ 419 w 488"/>
                  <a:gd name="T83" fmla="*/ 284 h 606"/>
                  <a:gd name="T84" fmla="*/ 419 w 488"/>
                  <a:gd name="T85" fmla="*/ 284 h 606"/>
                  <a:gd name="T86" fmla="*/ 469 w 488"/>
                  <a:gd name="T87" fmla="*/ 378 h 606"/>
                  <a:gd name="T88" fmla="*/ 469 w 488"/>
                  <a:gd name="T89" fmla="*/ 378 h 606"/>
                  <a:gd name="T90" fmla="*/ 479 w 488"/>
                  <a:gd name="T91" fmla="*/ 468 h 606"/>
                  <a:gd name="T92" fmla="*/ 479 w 488"/>
                  <a:gd name="T93" fmla="*/ 468 h 606"/>
                  <a:gd name="T94" fmla="*/ 433 w 488"/>
                  <a:gd name="T95" fmla="*/ 536 h 606"/>
                  <a:gd name="T96" fmla="*/ 433 w 488"/>
                  <a:gd name="T97" fmla="*/ 536 h 606"/>
                  <a:gd name="T98" fmla="*/ 317 w 488"/>
                  <a:gd name="T99" fmla="*/ 604 h 606"/>
                  <a:gd name="T100" fmla="*/ 317 w 488"/>
                  <a:gd name="T101" fmla="*/ 604 h 606"/>
                  <a:gd name="T102" fmla="*/ 305 w 488"/>
                  <a:gd name="T103" fmla="*/ 605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8" h="606">
                    <a:moveTo>
                      <a:pt x="26" y="231"/>
                    </a:moveTo>
                    <a:lnTo>
                      <a:pt x="26" y="231"/>
                    </a:lnTo>
                    <a:cubicBezTo>
                      <a:pt x="106" y="306"/>
                      <a:pt x="220" y="408"/>
                      <a:pt x="221" y="409"/>
                    </a:cubicBezTo>
                    <a:lnTo>
                      <a:pt x="221" y="409"/>
                    </a:lnTo>
                    <a:cubicBezTo>
                      <a:pt x="222" y="411"/>
                      <a:pt x="224" y="414"/>
                      <a:pt x="224" y="416"/>
                    </a:cubicBezTo>
                    <a:lnTo>
                      <a:pt x="224" y="416"/>
                    </a:lnTo>
                    <a:cubicBezTo>
                      <a:pt x="224" y="419"/>
                      <a:pt x="223" y="421"/>
                      <a:pt x="221" y="423"/>
                    </a:cubicBezTo>
                    <a:lnTo>
                      <a:pt x="221" y="423"/>
                    </a:lnTo>
                    <a:cubicBezTo>
                      <a:pt x="219" y="426"/>
                      <a:pt x="175" y="472"/>
                      <a:pt x="214" y="524"/>
                    </a:cubicBezTo>
                    <a:lnTo>
                      <a:pt x="214" y="524"/>
                    </a:lnTo>
                    <a:cubicBezTo>
                      <a:pt x="245" y="566"/>
                      <a:pt x="287" y="590"/>
                      <a:pt x="313" y="585"/>
                    </a:cubicBezTo>
                    <a:lnTo>
                      <a:pt x="313" y="585"/>
                    </a:lnTo>
                    <a:cubicBezTo>
                      <a:pt x="328" y="582"/>
                      <a:pt x="357" y="568"/>
                      <a:pt x="421" y="520"/>
                    </a:cubicBezTo>
                    <a:lnTo>
                      <a:pt x="421" y="520"/>
                    </a:lnTo>
                    <a:cubicBezTo>
                      <a:pt x="441" y="505"/>
                      <a:pt x="454" y="486"/>
                      <a:pt x="460" y="463"/>
                    </a:cubicBezTo>
                    <a:lnTo>
                      <a:pt x="460" y="463"/>
                    </a:lnTo>
                    <a:cubicBezTo>
                      <a:pt x="467" y="437"/>
                      <a:pt x="464" y="410"/>
                      <a:pt x="452" y="386"/>
                    </a:cubicBezTo>
                    <a:lnTo>
                      <a:pt x="452" y="386"/>
                    </a:lnTo>
                    <a:cubicBezTo>
                      <a:pt x="432" y="348"/>
                      <a:pt x="416" y="318"/>
                      <a:pt x="401" y="294"/>
                    </a:cubicBezTo>
                    <a:lnTo>
                      <a:pt x="401" y="294"/>
                    </a:lnTo>
                    <a:cubicBezTo>
                      <a:pt x="386" y="265"/>
                      <a:pt x="263" y="80"/>
                      <a:pt x="229" y="29"/>
                    </a:cubicBezTo>
                    <a:lnTo>
                      <a:pt x="229" y="29"/>
                    </a:lnTo>
                    <a:cubicBezTo>
                      <a:pt x="195" y="84"/>
                      <a:pt x="142" y="155"/>
                      <a:pt x="26" y="231"/>
                    </a:cubicBezTo>
                    <a:close/>
                    <a:moveTo>
                      <a:pt x="305" y="605"/>
                    </a:moveTo>
                    <a:lnTo>
                      <a:pt x="305" y="605"/>
                    </a:lnTo>
                    <a:cubicBezTo>
                      <a:pt x="272" y="605"/>
                      <a:pt x="231" y="579"/>
                      <a:pt x="199" y="536"/>
                    </a:cubicBezTo>
                    <a:lnTo>
                      <a:pt x="199" y="536"/>
                    </a:lnTo>
                    <a:cubicBezTo>
                      <a:pt x="161" y="484"/>
                      <a:pt x="187" y="436"/>
                      <a:pt x="201" y="418"/>
                    </a:cubicBezTo>
                    <a:lnTo>
                      <a:pt x="201" y="418"/>
                    </a:lnTo>
                    <a:cubicBezTo>
                      <a:pt x="174" y="393"/>
                      <a:pt x="74" y="302"/>
                      <a:pt x="3" y="237"/>
                    </a:cubicBezTo>
                    <a:lnTo>
                      <a:pt x="3" y="237"/>
                    </a:lnTo>
                    <a:cubicBezTo>
                      <a:pt x="1" y="235"/>
                      <a:pt x="0" y="232"/>
                      <a:pt x="0" y="229"/>
                    </a:cubicBezTo>
                    <a:lnTo>
                      <a:pt x="0" y="229"/>
                    </a:lnTo>
                    <a:cubicBezTo>
                      <a:pt x="1" y="226"/>
                      <a:pt x="3" y="223"/>
                      <a:pt x="5" y="222"/>
                    </a:cubicBezTo>
                    <a:lnTo>
                      <a:pt x="5" y="222"/>
                    </a:lnTo>
                    <a:cubicBezTo>
                      <a:pt x="134" y="138"/>
                      <a:pt x="188" y="63"/>
                      <a:pt x="221" y="5"/>
                    </a:cubicBezTo>
                    <a:lnTo>
                      <a:pt x="221" y="5"/>
                    </a:lnTo>
                    <a:cubicBezTo>
                      <a:pt x="222" y="3"/>
                      <a:pt x="225" y="1"/>
                      <a:pt x="228" y="0"/>
                    </a:cubicBezTo>
                    <a:lnTo>
                      <a:pt x="228" y="0"/>
                    </a:lnTo>
                    <a:cubicBezTo>
                      <a:pt x="231" y="0"/>
                      <a:pt x="235" y="2"/>
                      <a:pt x="237" y="5"/>
                    </a:cubicBezTo>
                    <a:lnTo>
                      <a:pt x="237" y="5"/>
                    </a:lnTo>
                    <a:cubicBezTo>
                      <a:pt x="244" y="15"/>
                      <a:pt x="400" y="251"/>
                      <a:pt x="419" y="284"/>
                    </a:cubicBezTo>
                    <a:lnTo>
                      <a:pt x="419" y="284"/>
                    </a:lnTo>
                    <a:cubicBezTo>
                      <a:pt x="432" y="308"/>
                      <a:pt x="449" y="340"/>
                      <a:pt x="469" y="378"/>
                    </a:cubicBezTo>
                    <a:lnTo>
                      <a:pt x="469" y="378"/>
                    </a:lnTo>
                    <a:cubicBezTo>
                      <a:pt x="484" y="405"/>
                      <a:pt x="487" y="438"/>
                      <a:pt x="479" y="468"/>
                    </a:cubicBezTo>
                    <a:lnTo>
                      <a:pt x="479" y="468"/>
                    </a:lnTo>
                    <a:cubicBezTo>
                      <a:pt x="472" y="495"/>
                      <a:pt x="456" y="519"/>
                      <a:pt x="433" y="536"/>
                    </a:cubicBezTo>
                    <a:lnTo>
                      <a:pt x="433" y="536"/>
                    </a:lnTo>
                    <a:cubicBezTo>
                      <a:pt x="379" y="576"/>
                      <a:pt x="340" y="599"/>
                      <a:pt x="317" y="604"/>
                    </a:cubicBezTo>
                    <a:lnTo>
                      <a:pt x="317" y="604"/>
                    </a:lnTo>
                    <a:cubicBezTo>
                      <a:pt x="313" y="605"/>
                      <a:pt x="310" y="605"/>
                      <a:pt x="305" y="6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54">
                <a:extLst>
                  <a:ext uri="{FF2B5EF4-FFF2-40B4-BE49-F238E27FC236}">
                    <a16:creationId xmlns:a16="http://schemas.microsoft.com/office/drawing/2014/main" id="{77749DA5-E4C1-4C36-8791-9CF9C5489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6903" y="9722686"/>
                <a:ext cx="176350" cy="144996"/>
              </a:xfrm>
              <a:custGeom>
                <a:avLst/>
                <a:gdLst>
                  <a:gd name="T0" fmla="*/ 2 w 200"/>
                  <a:gd name="T1" fmla="*/ 163 h 164"/>
                  <a:gd name="T2" fmla="*/ 2 w 200"/>
                  <a:gd name="T3" fmla="*/ 163 h 164"/>
                  <a:gd name="T4" fmla="*/ 17 w 200"/>
                  <a:gd name="T5" fmla="*/ 118 h 164"/>
                  <a:gd name="T6" fmla="*/ 17 w 200"/>
                  <a:gd name="T7" fmla="*/ 118 h 164"/>
                  <a:gd name="T8" fmla="*/ 45 w 200"/>
                  <a:gd name="T9" fmla="*/ 113 h 164"/>
                  <a:gd name="T10" fmla="*/ 45 w 200"/>
                  <a:gd name="T11" fmla="*/ 113 h 164"/>
                  <a:gd name="T12" fmla="*/ 61 w 200"/>
                  <a:gd name="T13" fmla="*/ 84 h 164"/>
                  <a:gd name="T14" fmla="*/ 61 w 200"/>
                  <a:gd name="T15" fmla="*/ 84 h 164"/>
                  <a:gd name="T16" fmla="*/ 92 w 200"/>
                  <a:gd name="T17" fmla="*/ 77 h 164"/>
                  <a:gd name="T18" fmla="*/ 92 w 200"/>
                  <a:gd name="T19" fmla="*/ 77 h 164"/>
                  <a:gd name="T20" fmla="*/ 102 w 200"/>
                  <a:gd name="T21" fmla="*/ 52 h 164"/>
                  <a:gd name="T22" fmla="*/ 102 w 200"/>
                  <a:gd name="T23" fmla="*/ 52 h 164"/>
                  <a:gd name="T24" fmla="*/ 136 w 200"/>
                  <a:gd name="T25" fmla="*/ 46 h 164"/>
                  <a:gd name="T26" fmla="*/ 136 w 200"/>
                  <a:gd name="T27" fmla="*/ 46 h 164"/>
                  <a:gd name="T28" fmla="*/ 152 w 200"/>
                  <a:gd name="T29" fmla="*/ 9 h 164"/>
                  <a:gd name="T30" fmla="*/ 152 w 200"/>
                  <a:gd name="T31" fmla="*/ 9 h 164"/>
                  <a:gd name="T32" fmla="*/ 199 w 200"/>
                  <a:gd name="T33" fmla="*/ 7 h 164"/>
                  <a:gd name="T34" fmla="*/ 192 w 200"/>
                  <a:gd name="T35" fmla="*/ 25 h 164"/>
                  <a:gd name="T36" fmla="*/ 192 w 200"/>
                  <a:gd name="T37" fmla="*/ 25 h 164"/>
                  <a:gd name="T38" fmla="*/ 164 w 200"/>
                  <a:gd name="T39" fmla="*/ 24 h 164"/>
                  <a:gd name="T40" fmla="*/ 164 w 200"/>
                  <a:gd name="T41" fmla="*/ 24 h 164"/>
                  <a:gd name="T42" fmla="*/ 156 w 200"/>
                  <a:gd name="T43" fmla="*/ 58 h 164"/>
                  <a:gd name="T44" fmla="*/ 156 w 200"/>
                  <a:gd name="T45" fmla="*/ 58 h 164"/>
                  <a:gd name="T46" fmla="*/ 152 w 200"/>
                  <a:gd name="T47" fmla="*/ 66 h 164"/>
                  <a:gd name="T48" fmla="*/ 152 w 200"/>
                  <a:gd name="T49" fmla="*/ 66 h 164"/>
                  <a:gd name="T50" fmla="*/ 143 w 200"/>
                  <a:gd name="T51" fmla="*/ 68 h 164"/>
                  <a:gd name="T52" fmla="*/ 143 w 200"/>
                  <a:gd name="T53" fmla="*/ 68 h 164"/>
                  <a:gd name="T54" fmla="*/ 115 w 200"/>
                  <a:gd name="T55" fmla="*/ 66 h 164"/>
                  <a:gd name="T56" fmla="*/ 115 w 200"/>
                  <a:gd name="T57" fmla="*/ 66 h 164"/>
                  <a:gd name="T58" fmla="*/ 112 w 200"/>
                  <a:gd name="T59" fmla="*/ 88 h 164"/>
                  <a:gd name="T60" fmla="*/ 112 w 200"/>
                  <a:gd name="T61" fmla="*/ 88 h 164"/>
                  <a:gd name="T62" fmla="*/ 109 w 200"/>
                  <a:gd name="T63" fmla="*/ 97 h 164"/>
                  <a:gd name="T64" fmla="*/ 109 w 200"/>
                  <a:gd name="T65" fmla="*/ 97 h 164"/>
                  <a:gd name="T66" fmla="*/ 100 w 200"/>
                  <a:gd name="T67" fmla="*/ 100 h 164"/>
                  <a:gd name="T68" fmla="*/ 100 w 200"/>
                  <a:gd name="T69" fmla="*/ 100 h 164"/>
                  <a:gd name="T70" fmla="*/ 73 w 200"/>
                  <a:gd name="T71" fmla="*/ 100 h 164"/>
                  <a:gd name="T72" fmla="*/ 73 w 200"/>
                  <a:gd name="T73" fmla="*/ 100 h 164"/>
                  <a:gd name="T74" fmla="*/ 64 w 200"/>
                  <a:gd name="T75" fmla="*/ 125 h 164"/>
                  <a:gd name="T76" fmla="*/ 64 w 200"/>
                  <a:gd name="T77" fmla="*/ 125 h 164"/>
                  <a:gd name="T78" fmla="*/ 61 w 200"/>
                  <a:gd name="T79" fmla="*/ 133 h 164"/>
                  <a:gd name="T80" fmla="*/ 61 w 200"/>
                  <a:gd name="T81" fmla="*/ 133 h 164"/>
                  <a:gd name="T82" fmla="*/ 51 w 200"/>
                  <a:gd name="T83" fmla="*/ 135 h 164"/>
                  <a:gd name="T84" fmla="*/ 51 w 200"/>
                  <a:gd name="T85" fmla="*/ 135 h 164"/>
                  <a:gd name="T86" fmla="*/ 29 w 200"/>
                  <a:gd name="T87" fmla="*/ 133 h 164"/>
                  <a:gd name="T88" fmla="*/ 29 w 200"/>
                  <a:gd name="T89" fmla="*/ 133 h 164"/>
                  <a:gd name="T90" fmla="*/ 22 w 200"/>
                  <a:gd name="T91" fmla="*/ 162 h 164"/>
                  <a:gd name="T92" fmla="*/ 2 w 200"/>
                  <a:gd name="T93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00" h="164">
                    <a:moveTo>
                      <a:pt x="2" y="163"/>
                    </a:moveTo>
                    <a:lnTo>
                      <a:pt x="2" y="163"/>
                    </a:lnTo>
                    <a:cubicBezTo>
                      <a:pt x="2" y="161"/>
                      <a:pt x="0" y="130"/>
                      <a:pt x="17" y="118"/>
                    </a:cubicBezTo>
                    <a:lnTo>
                      <a:pt x="17" y="118"/>
                    </a:lnTo>
                    <a:cubicBezTo>
                      <a:pt x="25" y="112"/>
                      <a:pt x="34" y="110"/>
                      <a:pt x="45" y="113"/>
                    </a:cubicBezTo>
                    <a:lnTo>
                      <a:pt x="45" y="113"/>
                    </a:lnTo>
                    <a:cubicBezTo>
                      <a:pt x="47" y="103"/>
                      <a:pt x="50" y="92"/>
                      <a:pt x="61" y="84"/>
                    </a:cubicBezTo>
                    <a:lnTo>
                      <a:pt x="61" y="84"/>
                    </a:lnTo>
                    <a:cubicBezTo>
                      <a:pt x="68" y="77"/>
                      <a:pt x="79" y="76"/>
                      <a:pt x="92" y="77"/>
                    </a:cubicBezTo>
                    <a:lnTo>
                      <a:pt x="92" y="77"/>
                    </a:lnTo>
                    <a:cubicBezTo>
                      <a:pt x="92" y="69"/>
                      <a:pt x="93" y="59"/>
                      <a:pt x="102" y="52"/>
                    </a:cubicBezTo>
                    <a:lnTo>
                      <a:pt x="102" y="52"/>
                    </a:lnTo>
                    <a:cubicBezTo>
                      <a:pt x="109" y="44"/>
                      <a:pt x="121" y="42"/>
                      <a:pt x="136" y="46"/>
                    </a:cubicBezTo>
                    <a:lnTo>
                      <a:pt x="136" y="46"/>
                    </a:lnTo>
                    <a:cubicBezTo>
                      <a:pt x="136" y="34"/>
                      <a:pt x="139" y="18"/>
                      <a:pt x="152" y="9"/>
                    </a:cubicBezTo>
                    <a:lnTo>
                      <a:pt x="152" y="9"/>
                    </a:lnTo>
                    <a:cubicBezTo>
                      <a:pt x="162" y="0"/>
                      <a:pt x="179" y="0"/>
                      <a:pt x="199" y="7"/>
                    </a:cubicBezTo>
                    <a:lnTo>
                      <a:pt x="192" y="25"/>
                    </a:lnTo>
                    <a:lnTo>
                      <a:pt x="192" y="25"/>
                    </a:lnTo>
                    <a:cubicBezTo>
                      <a:pt x="182" y="22"/>
                      <a:pt x="170" y="18"/>
                      <a:pt x="164" y="24"/>
                    </a:cubicBezTo>
                    <a:lnTo>
                      <a:pt x="164" y="24"/>
                    </a:lnTo>
                    <a:cubicBezTo>
                      <a:pt x="154" y="31"/>
                      <a:pt x="155" y="51"/>
                      <a:pt x="156" y="58"/>
                    </a:cubicBezTo>
                    <a:lnTo>
                      <a:pt x="156" y="58"/>
                    </a:lnTo>
                    <a:cubicBezTo>
                      <a:pt x="157" y="61"/>
                      <a:pt x="155" y="65"/>
                      <a:pt x="152" y="66"/>
                    </a:cubicBezTo>
                    <a:lnTo>
                      <a:pt x="152" y="66"/>
                    </a:lnTo>
                    <a:cubicBezTo>
                      <a:pt x="150" y="69"/>
                      <a:pt x="146" y="69"/>
                      <a:pt x="143" y="68"/>
                    </a:cubicBezTo>
                    <a:lnTo>
                      <a:pt x="143" y="68"/>
                    </a:lnTo>
                    <a:cubicBezTo>
                      <a:pt x="129" y="63"/>
                      <a:pt x="119" y="62"/>
                      <a:pt x="115" y="66"/>
                    </a:cubicBezTo>
                    <a:lnTo>
                      <a:pt x="115" y="66"/>
                    </a:lnTo>
                    <a:cubicBezTo>
                      <a:pt x="109" y="70"/>
                      <a:pt x="111" y="83"/>
                      <a:pt x="112" y="88"/>
                    </a:cubicBezTo>
                    <a:lnTo>
                      <a:pt x="112" y="88"/>
                    </a:lnTo>
                    <a:cubicBezTo>
                      <a:pt x="113" y="91"/>
                      <a:pt x="112" y="95"/>
                      <a:pt x="109" y="97"/>
                    </a:cubicBezTo>
                    <a:lnTo>
                      <a:pt x="109" y="97"/>
                    </a:lnTo>
                    <a:cubicBezTo>
                      <a:pt x="107" y="100"/>
                      <a:pt x="103" y="100"/>
                      <a:pt x="100" y="100"/>
                    </a:cubicBezTo>
                    <a:lnTo>
                      <a:pt x="100" y="100"/>
                    </a:lnTo>
                    <a:cubicBezTo>
                      <a:pt x="92" y="96"/>
                      <a:pt x="79" y="93"/>
                      <a:pt x="73" y="100"/>
                    </a:cubicBezTo>
                    <a:lnTo>
                      <a:pt x="73" y="100"/>
                    </a:lnTo>
                    <a:cubicBezTo>
                      <a:pt x="65" y="106"/>
                      <a:pt x="64" y="120"/>
                      <a:pt x="64" y="125"/>
                    </a:cubicBezTo>
                    <a:lnTo>
                      <a:pt x="64" y="125"/>
                    </a:lnTo>
                    <a:cubicBezTo>
                      <a:pt x="65" y="128"/>
                      <a:pt x="63" y="132"/>
                      <a:pt x="61" y="133"/>
                    </a:cubicBezTo>
                    <a:lnTo>
                      <a:pt x="61" y="133"/>
                    </a:lnTo>
                    <a:cubicBezTo>
                      <a:pt x="58" y="136"/>
                      <a:pt x="54" y="136"/>
                      <a:pt x="51" y="135"/>
                    </a:cubicBezTo>
                    <a:lnTo>
                      <a:pt x="51" y="135"/>
                    </a:lnTo>
                    <a:cubicBezTo>
                      <a:pt x="44" y="132"/>
                      <a:pt x="34" y="129"/>
                      <a:pt x="29" y="133"/>
                    </a:cubicBezTo>
                    <a:lnTo>
                      <a:pt x="29" y="133"/>
                    </a:lnTo>
                    <a:cubicBezTo>
                      <a:pt x="22" y="138"/>
                      <a:pt x="21" y="155"/>
                      <a:pt x="22" y="162"/>
                    </a:cubicBezTo>
                    <a:lnTo>
                      <a:pt x="2" y="16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55">
                <a:extLst>
                  <a:ext uri="{FF2B5EF4-FFF2-40B4-BE49-F238E27FC236}">
                    <a16:creationId xmlns:a16="http://schemas.microsoft.com/office/drawing/2014/main" id="{F20686C7-E7DC-4292-B63A-837FE5095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9204" y="9589445"/>
                <a:ext cx="1418626" cy="3060626"/>
              </a:xfrm>
              <a:custGeom>
                <a:avLst/>
                <a:gdLst>
                  <a:gd name="T0" fmla="*/ 537 w 1597"/>
                  <a:gd name="T1" fmla="*/ 98 h 3445"/>
                  <a:gd name="T2" fmla="*/ 537 w 1597"/>
                  <a:gd name="T3" fmla="*/ 98 h 3445"/>
                  <a:gd name="T4" fmla="*/ 249 w 1597"/>
                  <a:gd name="T5" fmla="*/ 1201 h 3445"/>
                  <a:gd name="T6" fmla="*/ 249 w 1597"/>
                  <a:gd name="T7" fmla="*/ 1201 h 3445"/>
                  <a:gd name="T8" fmla="*/ 242 w 1597"/>
                  <a:gd name="T9" fmla="*/ 2100 h 3445"/>
                  <a:gd name="T10" fmla="*/ 242 w 1597"/>
                  <a:gd name="T11" fmla="*/ 2100 h 3445"/>
                  <a:gd name="T12" fmla="*/ 9 w 1597"/>
                  <a:gd name="T13" fmla="*/ 3441 h 3445"/>
                  <a:gd name="T14" fmla="*/ 572 w 1597"/>
                  <a:gd name="T15" fmla="*/ 3441 h 3445"/>
                  <a:gd name="T16" fmla="*/ 572 w 1597"/>
                  <a:gd name="T17" fmla="*/ 3441 h 3445"/>
                  <a:gd name="T18" fmla="*/ 514 w 1597"/>
                  <a:gd name="T19" fmla="*/ 3328 h 3445"/>
                  <a:gd name="T20" fmla="*/ 514 w 1597"/>
                  <a:gd name="T21" fmla="*/ 3328 h 3445"/>
                  <a:gd name="T22" fmla="*/ 344 w 1597"/>
                  <a:gd name="T23" fmla="*/ 3227 h 3445"/>
                  <a:gd name="T24" fmla="*/ 344 w 1597"/>
                  <a:gd name="T25" fmla="*/ 3227 h 3445"/>
                  <a:gd name="T26" fmla="*/ 648 w 1597"/>
                  <a:gd name="T27" fmla="*/ 2106 h 3445"/>
                  <a:gd name="T28" fmla="*/ 648 w 1597"/>
                  <a:gd name="T29" fmla="*/ 2106 h 3445"/>
                  <a:gd name="T30" fmla="*/ 804 w 1597"/>
                  <a:gd name="T31" fmla="*/ 1195 h 3445"/>
                  <a:gd name="T32" fmla="*/ 1059 w 1597"/>
                  <a:gd name="T33" fmla="*/ 2121 h 3445"/>
                  <a:gd name="T34" fmla="*/ 1059 w 1597"/>
                  <a:gd name="T35" fmla="*/ 2121 h 3445"/>
                  <a:gd name="T36" fmla="*/ 1114 w 1597"/>
                  <a:gd name="T37" fmla="*/ 3444 h 3445"/>
                  <a:gd name="T38" fmla="*/ 1596 w 1597"/>
                  <a:gd name="T39" fmla="*/ 3444 h 3445"/>
                  <a:gd name="T40" fmla="*/ 1596 w 1597"/>
                  <a:gd name="T41" fmla="*/ 3444 h 3445"/>
                  <a:gd name="T42" fmla="*/ 1542 w 1597"/>
                  <a:gd name="T43" fmla="*/ 3331 h 3445"/>
                  <a:gd name="T44" fmla="*/ 1542 w 1597"/>
                  <a:gd name="T45" fmla="*/ 3331 h 3445"/>
                  <a:gd name="T46" fmla="*/ 1392 w 1597"/>
                  <a:gd name="T47" fmla="*/ 3266 h 3445"/>
                  <a:gd name="T48" fmla="*/ 1392 w 1597"/>
                  <a:gd name="T49" fmla="*/ 3266 h 3445"/>
                  <a:gd name="T50" fmla="*/ 1447 w 1597"/>
                  <a:gd name="T51" fmla="*/ 2045 h 3445"/>
                  <a:gd name="T52" fmla="*/ 1447 w 1597"/>
                  <a:gd name="T53" fmla="*/ 2045 h 3445"/>
                  <a:gd name="T54" fmla="*/ 1310 w 1597"/>
                  <a:gd name="T55" fmla="*/ 113 h 3445"/>
                  <a:gd name="T56" fmla="*/ 1310 w 1597"/>
                  <a:gd name="T57" fmla="*/ 113 h 3445"/>
                  <a:gd name="T58" fmla="*/ 537 w 1597"/>
                  <a:gd name="T59" fmla="*/ 98 h 3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7" h="3445">
                    <a:moveTo>
                      <a:pt x="537" y="98"/>
                    </a:moveTo>
                    <a:lnTo>
                      <a:pt x="537" y="98"/>
                    </a:lnTo>
                    <a:cubicBezTo>
                      <a:pt x="494" y="137"/>
                      <a:pt x="229" y="454"/>
                      <a:pt x="249" y="1201"/>
                    </a:cubicBezTo>
                    <a:lnTo>
                      <a:pt x="249" y="1201"/>
                    </a:lnTo>
                    <a:cubicBezTo>
                      <a:pt x="271" y="1987"/>
                      <a:pt x="242" y="2100"/>
                      <a:pt x="242" y="2100"/>
                    </a:cubicBezTo>
                    <a:lnTo>
                      <a:pt x="242" y="2100"/>
                    </a:lnTo>
                    <a:cubicBezTo>
                      <a:pt x="242" y="2100"/>
                      <a:pt x="0" y="2716"/>
                      <a:pt x="9" y="3441"/>
                    </a:cubicBezTo>
                    <a:lnTo>
                      <a:pt x="572" y="3441"/>
                    </a:lnTo>
                    <a:lnTo>
                      <a:pt x="572" y="3441"/>
                    </a:lnTo>
                    <a:cubicBezTo>
                      <a:pt x="572" y="3441"/>
                      <a:pt x="580" y="3360"/>
                      <a:pt x="514" y="3328"/>
                    </a:cubicBezTo>
                    <a:lnTo>
                      <a:pt x="514" y="3328"/>
                    </a:lnTo>
                    <a:cubicBezTo>
                      <a:pt x="451" y="3299"/>
                      <a:pt x="334" y="3292"/>
                      <a:pt x="344" y="3227"/>
                    </a:cubicBezTo>
                    <a:lnTo>
                      <a:pt x="344" y="3227"/>
                    </a:lnTo>
                    <a:cubicBezTo>
                      <a:pt x="421" y="2759"/>
                      <a:pt x="611" y="2396"/>
                      <a:pt x="648" y="2106"/>
                    </a:cubicBezTo>
                    <a:lnTo>
                      <a:pt x="648" y="2106"/>
                    </a:lnTo>
                    <a:cubicBezTo>
                      <a:pt x="685" y="1815"/>
                      <a:pt x="804" y="1195"/>
                      <a:pt x="804" y="1195"/>
                    </a:cubicBezTo>
                    <a:lnTo>
                      <a:pt x="1059" y="2121"/>
                    </a:lnTo>
                    <a:lnTo>
                      <a:pt x="1059" y="2121"/>
                    </a:lnTo>
                    <a:cubicBezTo>
                      <a:pt x="1059" y="2121"/>
                      <a:pt x="984" y="2836"/>
                      <a:pt x="1114" y="3444"/>
                    </a:cubicBezTo>
                    <a:lnTo>
                      <a:pt x="1596" y="3444"/>
                    </a:lnTo>
                    <a:lnTo>
                      <a:pt x="1596" y="3444"/>
                    </a:lnTo>
                    <a:cubicBezTo>
                      <a:pt x="1596" y="3444"/>
                      <a:pt x="1592" y="3360"/>
                      <a:pt x="1542" y="3331"/>
                    </a:cubicBezTo>
                    <a:lnTo>
                      <a:pt x="1542" y="3331"/>
                    </a:lnTo>
                    <a:cubicBezTo>
                      <a:pt x="1493" y="3304"/>
                      <a:pt x="1399" y="3306"/>
                      <a:pt x="1392" y="3266"/>
                    </a:cubicBezTo>
                    <a:lnTo>
                      <a:pt x="1392" y="3266"/>
                    </a:lnTo>
                    <a:cubicBezTo>
                      <a:pt x="1343" y="3034"/>
                      <a:pt x="1447" y="2045"/>
                      <a:pt x="1447" y="2045"/>
                    </a:cubicBezTo>
                    <a:lnTo>
                      <a:pt x="1447" y="2045"/>
                    </a:lnTo>
                    <a:cubicBezTo>
                      <a:pt x="1447" y="2045"/>
                      <a:pt x="1367" y="227"/>
                      <a:pt x="1310" y="113"/>
                    </a:cubicBezTo>
                    <a:lnTo>
                      <a:pt x="1310" y="113"/>
                    </a:lnTo>
                    <a:cubicBezTo>
                      <a:pt x="1253" y="0"/>
                      <a:pt x="566" y="71"/>
                      <a:pt x="537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56">
                <a:extLst>
                  <a:ext uri="{FF2B5EF4-FFF2-40B4-BE49-F238E27FC236}">
                    <a16:creationId xmlns:a16="http://schemas.microsoft.com/office/drawing/2014/main" id="{214722AC-86C1-4C4E-A369-FD21EAEED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1367" y="9605120"/>
                <a:ext cx="1438219" cy="3052788"/>
              </a:xfrm>
              <a:custGeom>
                <a:avLst/>
                <a:gdLst>
                  <a:gd name="T0" fmla="*/ 1596 w 1618"/>
                  <a:gd name="T1" fmla="*/ 3416 h 3436"/>
                  <a:gd name="T2" fmla="*/ 1548 w 1618"/>
                  <a:gd name="T3" fmla="*/ 3321 h 3436"/>
                  <a:gd name="T4" fmla="*/ 1479 w 1618"/>
                  <a:gd name="T5" fmla="*/ 3299 h 3436"/>
                  <a:gd name="T6" fmla="*/ 1392 w 1618"/>
                  <a:gd name="T7" fmla="*/ 3250 h 3436"/>
                  <a:gd name="T8" fmla="*/ 1448 w 1618"/>
                  <a:gd name="T9" fmla="*/ 2025 h 3436"/>
                  <a:gd name="T10" fmla="*/ 1311 w 1618"/>
                  <a:gd name="T11" fmla="*/ 100 h 3436"/>
                  <a:gd name="T12" fmla="*/ 1241 w 1618"/>
                  <a:gd name="T13" fmla="*/ 61 h 3436"/>
                  <a:gd name="T14" fmla="*/ 553 w 1618"/>
                  <a:gd name="T15" fmla="*/ 86 h 3436"/>
                  <a:gd name="T16" fmla="*/ 270 w 1618"/>
                  <a:gd name="T17" fmla="*/ 1182 h 3436"/>
                  <a:gd name="T18" fmla="*/ 261 w 1618"/>
                  <a:gd name="T19" fmla="*/ 2084 h 3436"/>
                  <a:gd name="T20" fmla="*/ 261 w 1618"/>
                  <a:gd name="T21" fmla="*/ 2085 h 3436"/>
                  <a:gd name="T22" fmla="*/ 30 w 1618"/>
                  <a:gd name="T23" fmla="*/ 3412 h 3436"/>
                  <a:gd name="T24" fmla="*/ 572 w 1618"/>
                  <a:gd name="T25" fmla="*/ 3412 h 3436"/>
                  <a:gd name="T26" fmla="*/ 520 w 1618"/>
                  <a:gd name="T27" fmla="*/ 3319 h 3436"/>
                  <a:gd name="T28" fmla="*/ 458 w 1618"/>
                  <a:gd name="T29" fmla="*/ 3298 h 3436"/>
                  <a:gd name="T30" fmla="*/ 345 w 1618"/>
                  <a:gd name="T31" fmla="*/ 3207 h 3436"/>
                  <a:gd name="T32" fmla="*/ 525 w 1618"/>
                  <a:gd name="T33" fmla="*/ 2537 h 3436"/>
                  <a:gd name="T34" fmla="*/ 649 w 1618"/>
                  <a:gd name="T35" fmla="*/ 2085 h 3436"/>
                  <a:gd name="T36" fmla="*/ 804 w 1618"/>
                  <a:gd name="T37" fmla="*/ 1175 h 3436"/>
                  <a:gd name="T38" fmla="*/ 813 w 1618"/>
                  <a:gd name="T39" fmla="*/ 1167 h 3436"/>
                  <a:gd name="T40" fmla="*/ 1079 w 1618"/>
                  <a:gd name="T41" fmla="*/ 2100 h 3436"/>
                  <a:gd name="T42" fmla="*/ 1079 w 1618"/>
                  <a:gd name="T43" fmla="*/ 2103 h 3436"/>
                  <a:gd name="T44" fmla="*/ 1131 w 1618"/>
                  <a:gd name="T45" fmla="*/ 3416 h 3436"/>
                  <a:gd name="T46" fmla="*/ 1124 w 1618"/>
                  <a:gd name="T47" fmla="*/ 3435 h 3436"/>
                  <a:gd name="T48" fmla="*/ 1114 w 1618"/>
                  <a:gd name="T49" fmla="*/ 3428 h 3436"/>
                  <a:gd name="T50" fmla="*/ 1060 w 1618"/>
                  <a:gd name="T51" fmla="*/ 2103 h 3436"/>
                  <a:gd name="T52" fmla="*/ 816 w 1618"/>
                  <a:gd name="T53" fmla="*/ 1219 h 3436"/>
                  <a:gd name="T54" fmla="*/ 668 w 1618"/>
                  <a:gd name="T55" fmla="*/ 2088 h 3436"/>
                  <a:gd name="T56" fmla="*/ 543 w 1618"/>
                  <a:gd name="T57" fmla="*/ 2544 h 3436"/>
                  <a:gd name="T58" fmla="*/ 364 w 1618"/>
                  <a:gd name="T59" fmla="*/ 3209 h 3436"/>
                  <a:gd name="T60" fmla="*/ 464 w 1618"/>
                  <a:gd name="T61" fmla="*/ 3279 h 3436"/>
                  <a:gd name="T62" fmla="*/ 529 w 1618"/>
                  <a:gd name="T63" fmla="*/ 3301 h 3436"/>
                  <a:gd name="T64" fmla="*/ 591 w 1618"/>
                  <a:gd name="T65" fmla="*/ 3423 h 3436"/>
                  <a:gd name="T66" fmla="*/ 19 w 1618"/>
                  <a:gd name="T67" fmla="*/ 3431 h 3436"/>
                  <a:gd name="T68" fmla="*/ 10 w 1618"/>
                  <a:gd name="T69" fmla="*/ 3422 h 3436"/>
                  <a:gd name="T70" fmla="*/ 242 w 1618"/>
                  <a:gd name="T71" fmla="*/ 2078 h 3436"/>
                  <a:gd name="T72" fmla="*/ 250 w 1618"/>
                  <a:gd name="T73" fmla="*/ 1182 h 3436"/>
                  <a:gd name="T74" fmla="*/ 541 w 1618"/>
                  <a:gd name="T75" fmla="*/ 72 h 3436"/>
                  <a:gd name="T76" fmla="*/ 1220 w 1618"/>
                  <a:gd name="T77" fmla="*/ 37 h 3436"/>
                  <a:gd name="T78" fmla="*/ 1329 w 1618"/>
                  <a:gd name="T79" fmla="*/ 90 h 3436"/>
                  <a:gd name="T80" fmla="*/ 1468 w 1618"/>
                  <a:gd name="T81" fmla="*/ 2025 h 3436"/>
                  <a:gd name="T82" fmla="*/ 1468 w 1618"/>
                  <a:gd name="T83" fmla="*/ 2027 h 3436"/>
                  <a:gd name="T84" fmla="*/ 1411 w 1618"/>
                  <a:gd name="T85" fmla="*/ 3245 h 3436"/>
                  <a:gd name="T86" fmla="*/ 1484 w 1618"/>
                  <a:gd name="T87" fmla="*/ 3280 h 3436"/>
                  <a:gd name="T88" fmla="*/ 1558 w 1618"/>
                  <a:gd name="T89" fmla="*/ 3305 h 3436"/>
                  <a:gd name="T90" fmla="*/ 1617 w 1618"/>
                  <a:gd name="T91" fmla="*/ 3425 h 3436"/>
                  <a:gd name="T92" fmla="*/ 1613 w 1618"/>
                  <a:gd name="T93" fmla="*/ 3432 h 3436"/>
                  <a:gd name="T94" fmla="*/ 1606 w 1618"/>
                  <a:gd name="T95" fmla="*/ 3435 h 3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18" h="3436">
                    <a:moveTo>
                      <a:pt x="1131" y="3416"/>
                    </a:moveTo>
                    <a:lnTo>
                      <a:pt x="1596" y="3416"/>
                    </a:lnTo>
                    <a:lnTo>
                      <a:pt x="1596" y="3416"/>
                    </a:lnTo>
                    <a:cubicBezTo>
                      <a:pt x="1593" y="3394"/>
                      <a:pt x="1582" y="3341"/>
                      <a:pt x="1548" y="3321"/>
                    </a:cubicBezTo>
                    <a:lnTo>
                      <a:pt x="1548" y="3321"/>
                    </a:lnTo>
                    <a:cubicBezTo>
                      <a:pt x="1529" y="3311"/>
                      <a:pt x="1505" y="3305"/>
                      <a:pt x="1479" y="3299"/>
                    </a:cubicBezTo>
                    <a:lnTo>
                      <a:pt x="1479" y="3299"/>
                    </a:lnTo>
                    <a:cubicBezTo>
                      <a:pt x="1437" y="3289"/>
                      <a:pt x="1398" y="3280"/>
                      <a:pt x="1392" y="3250"/>
                    </a:cubicBezTo>
                    <a:lnTo>
                      <a:pt x="1392" y="3250"/>
                    </a:lnTo>
                    <a:cubicBezTo>
                      <a:pt x="1345" y="3020"/>
                      <a:pt x="1443" y="2075"/>
                      <a:pt x="1448" y="2025"/>
                    </a:cubicBezTo>
                    <a:lnTo>
                      <a:pt x="1448" y="2025"/>
                    </a:lnTo>
                    <a:cubicBezTo>
                      <a:pt x="1420" y="1397"/>
                      <a:pt x="1356" y="188"/>
                      <a:pt x="1311" y="100"/>
                    </a:cubicBezTo>
                    <a:lnTo>
                      <a:pt x="1311" y="100"/>
                    </a:lnTo>
                    <a:cubicBezTo>
                      <a:pt x="1304" y="84"/>
                      <a:pt x="1280" y="70"/>
                      <a:pt x="1241" y="61"/>
                    </a:cubicBezTo>
                    <a:lnTo>
                      <a:pt x="1241" y="61"/>
                    </a:lnTo>
                    <a:cubicBezTo>
                      <a:pt x="1042" y="12"/>
                      <a:pt x="578" y="69"/>
                      <a:pt x="553" y="86"/>
                    </a:cubicBezTo>
                    <a:lnTo>
                      <a:pt x="553" y="86"/>
                    </a:lnTo>
                    <a:cubicBezTo>
                      <a:pt x="468" y="164"/>
                      <a:pt x="251" y="514"/>
                      <a:pt x="270" y="1182"/>
                    </a:cubicBezTo>
                    <a:lnTo>
                      <a:pt x="270" y="1182"/>
                    </a:lnTo>
                    <a:cubicBezTo>
                      <a:pt x="291" y="1960"/>
                      <a:pt x="263" y="2079"/>
                      <a:pt x="261" y="2084"/>
                    </a:cubicBezTo>
                    <a:lnTo>
                      <a:pt x="261" y="2084"/>
                    </a:lnTo>
                    <a:cubicBezTo>
                      <a:pt x="261" y="2084"/>
                      <a:pt x="261" y="2084"/>
                      <a:pt x="261" y="2085"/>
                    </a:cubicBezTo>
                    <a:lnTo>
                      <a:pt x="261" y="2085"/>
                    </a:lnTo>
                    <a:cubicBezTo>
                      <a:pt x="258" y="2091"/>
                      <a:pt x="22" y="2702"/>
                      <a:pt x="30" y="3412"/>
                    </a:cubicBezTo>
                    <a:lnTo>
                      <a:pt x="572" y="3412"/>
                    </a:lnTo>
                    <a:lnTo>
                      <a:pt x="572" y="3412"/>
                    </a:lnTo>
                    <a:cubicBezTo>
                      <a:pt x="572" y="3391"/>
                      <a:pt x="568" y="3341"/>
                      <a:pt x="520" y="3319"/>
                    </a:cubicBezTo>
                    <a:lnTo>
                      <a:pt x="520" y="3319"/>
                    </a:lnTo>
                    <a:cubicBezTo>
                      <a:pt x="503" y="3311"/>
                      <a:pt x="480" y="3304"/>
                      <a:pt x="458" y="3298"/>
                    </a:cubicBezTo>
                    <a:lnTo>
                      <a:pt x="458" y="3298"/>
                    </a:lnTo>
                    <a:cubicBezTo>
                      <a:pt x="402" y="3280"/>
                      <a:pt x="337" y="3262"/>
                      <a:pt x="345" y="3207"/>
                    </a:cubicBezTo>
                    <a:lnTo>
                      <a:pt x="345" y="3207"/>
                    </a:lnTo>
                    <a:cubicBezTo>
                      <a:pt x="386" y="2955"/>
                      <a:pt x="460" y="2733"/>
                      <a:pt x="525" y="2537"/>
                    </a:cubicBezTo>
                    <a:lnTo>
                      <a:pt x="525" y="2537"/>
                    </a:lnTo>
                    <a:cubicBezTo>
                      <a:pt x="582" y="2366"/>
                      <a:pt x="632" y="2219"/>
                      <a:pt x="649" y="2085"/>
                    </a:cubicBezTo>
                    <a:lnTo>
                      <a:pt x="649" y="2085"/>
                    </a:lnTo>
                    <a:cubicBezTo>
                      <a:pt x="685" y="1798"/>
                      <a:pt x="803" y="1181"/>
                      <a:pt x="804" y="1175"/>
                    </a:cubicBezTo>
                    <a:lnTo>
                      <a:pt x="804" y="1175"/>
                    </a:lnTo>
                    <a:cubicBezTo>
                      <a:pt x="805" y="1170"/>
                      <a:pt x="809" y="1167"/>
                      <a:pt x="813" y="1167"/>
                    </a:cubicBezTo>
                    <a:lnTo>
                      <a:pt x="813" y="1167"/>
                    </a:lnTo>
                    <a:cubicBezTo>
                      <a:pt x="818" y="1166"/>
                      <a:pt x="822" y="1169"/>
                      <a:pt x="823" y="1174"/>
                    </a:cubicBezTo>
                    <a:lnTo>
                      <a:pt x="1079" y="2100"/>
                    </a:lnTo>
                    <a:lnTo>
                      <a:pt x="1079" y="2100"/>
                    </a:lnTo>
                    <a:cubicBezTo>
                      <a:pt x="1079" y="2101"/>
                      <a:pt x="1079" y="2102"/>
                      <a:pt x="1079" y="2103"/>
                    </a:cubicBezTo>
                    <a:lnTo>
                      <a:pt x="1079" y="2103"/>
                    </a:lnTo>
                    <a:cubicBezTo>
                      <a:pt x="1078" y="2111"/>
                      <a:pt x="1006" y="2817"/>
                      <a:pt x="1131" y="3416"/>
                    </a:cubicBezTo>
                    <a:close/>
                    <a:moveTo>
                      <a:pt x="1606" y="3435"/>
                    </a:moveTo>
                    <a:lnTo>
                      <a:pt x="1124" y="3435"/>
                    </a:lnTo>
                    <a:lnTo>
                      <a:pt x="1124" y="3435"/>
                    </a:lnTo>
                    <a:cubicBezTo>
                      <a:pt x="1118" y="3435"/>
                      <a:pt x="1115" y="3432"/>
                      <a:pt x="1114" y="3428"/>
                    </a:cubicBezTo>
                    <a:lnTo>
                      <a:pt x="1114" y="3428"/>
                    </a:lnTo>
                    <a:cubicBezTo>
                      <a:pt x="989" y="2840"/>
                      <a:pt x="1056" y="2144"/>
                      <a:pt x="1060" y="2103"/>
                    </a:cubicBezTo>
                    <a:lnTo>
                      <a:pt x="816" y="1219"/>
                    </a:lnTo>
                    <a:lnTo>
                      <a:pt x="816" y="1219"/>
                    </a:lnTo>
                    <a:cubicBezTo>
                      <a:pt x="788" y="1362"/>
                      <a:pt x="698" y="1844"/>
                      <a:pt x="668" y="2088"/>
                    </a:cubicBezTo>
                    <a:lnTo>
                      <a:pt x="668" y="2088"/>
                    </a:lnTo>
                    <a:cubicBezTo>
                      <a:pt x="650" y="2223"/>
                      <a:pt x="601" y="2372"/>
                      <a:pt x="543" y="2544"/>
                    </a:cubicBezTo>
                    <a:lnTo>
                      <a:pt x="543" y="2544"/>
                    </a:lnTo>
                    <a:cubicBezTo>
                      <a:pt x="479" y="2739"/>
                      <a:pt x="405" y="2960"/>
                      <a:pt x="364" y="3209"/>
                    </a:cubicBezTo>
                    <a:lnTo>
                      <a:pt x="364" y="3209"/>
                    </a:lnTo>
                    <a:cubicBezTo>
                      <a:pt x="359" y="3245"/>
                      <a:pt x="400" y="3260"/>
                      <a:pt x="464" y="3279"/>
                    </a:cubicBezTo>
                    <a:lnTo>
                      <a:pt x="464" y="3279"/>
                    </a:lnTo>
                    <a:cubicBezTo>
                      <a:pt x="486" y="3286"/>
                      <a:pt x="510" y="3292"/>
                      <a:pt x="529" y="3301"/>
                    </a:cubicBezTo>
                    <a:lnTo>
                      <a:pt x="529" y="3301"/>
                    </a:lnTo>
                    <a:cubicBezTo>
                      <a:pt x="600" y="3335"/>
                      <a:pt x="591" y="3422"/>
                      <a:pt x="591" y="3423"/>
                    </a:cubicBezTo>
                    <a:lnTo>
                      <a:pt x="591" y="3423"/>
                    </a:lnTo>
                    <a:cubicBezTo>
                      <a:pt x="590" y="3428"/>
                      <a:pt x="587" y="3431"/>
                      <a:pt x="582" y="3431"/>
                    </a:cubicBezTo>
                    <a:lnTo>
                      <a:pt x="19" y="3431"/>
                    </a:lnTo>
                    <a:lnTo>
                      <a:pt x="19" y="3431"/>
                    </a:lnTo>
                    <a:cubicBezTo>
                      <a:pt x="14" y="3431"/>
                      <a:pt x="10" y="3427"/>
                      <a:pt x="10" y="3422"/>
                    </a:cubicBezTo>
                    <a:lnTo>
                      <a:pt x="10" y="3422"/>
                    </a:lnTo>
                    <a:cubicBezTo>
                      <a:pt x="0" y="2714"/>
                      <a:pt x="234" y="2101"/>
                      <a:pt x="242" y="2078"/>
                    </a:cubicBezTo>
                    <a:lnTo>
                      <a:pt x="242" y="2078"/>
                    </a:lnTo>
                    <a:cubicBezTo>
                      <a:pt x="245" y="2069"/>
                      <a:pt x="271" y="1937"/>
                      <a:pt x="250" y="1182"/>
                    </a:cubicBezTo>
                    <a:lnTo>
                      <a:pt x="250" y="1182"/>
                    </a:lnTo>
                    <a:cubicBezTo>
                      <a:pt x="227" y="369"/>
                      <a:pt x="537" y="74"/>
                      <a:pt x="541" y="72"/>
                    </a:cubicBezTo>
                    <a:lnTo>
                      <a:pt x="541" y="72"/>
                    </a:lnTo>
                    <a:cubicBezTo>
                      <a:pt x="572" y="44"/>
                      <a:pt x="1020" y="0"/>
                      <a:pt x="1220" y="37"/>
                    </a:cubicBezTo>
                    <a:lnTo>
                      <a:pt x="1220" y="37"/>
                    </a:lnTo>
                    <a:cubicBezTo>
                      <a:pt x="1281" y="48"/>
                      <a:pt x="1317" y="65"/>
                      <a:pt x="1329" y="90"/>
                    </a:cubicBezTo>
                    <a:lnTo>
                      <a:pt x="1329" y="90"/>
                    </a:lnTo>
                    <a:cubicBezTo>
                      <a:pt x="1386" y="205"/>
                      <a:pt x="1464" y="1952"/>
                      <a:pt x="1468" y="2025"/>
                    </a:cubicBezTo>
                    <a:lnTo>
                      <a:pt x="1468" y="2025"/>
                    </a:lnTo>
                    <a:cubicBezTo>
                      <a:pt x="1468" y="2026"/>
                      <a:pt x="1468" y="2026"/>
                      <a:pt x="1468" y="2027"/>
                    </a:cubicBezTo>
                    <a:lnTo>
                      <a:pt x="1468" y="2027"/>
                    </a:lnTo>
                    <a:cubicBezTo>
                      <a:pt x="1466" y="2037"/>
                      <a:pt x="1364" y="3017"/>
                      <a:pt x="1411" y="3245"/>
                    </a:cubicBezTo>
                    <a:lnTo>
                      <a:pt x="1411" y="3245"/>
                    </a:lnTo>
                    <a:cubicBezTo>
                      <a:pt x="1414" y="3263"/>
                      <a:pt x="1449" y="3272"/>
                      <a:pt x="1484" y="3280"/>
                    </a:cubicBezTo>
                    <a:lnTo>
                      <a:pt x="1484" y="3280"/>
                    </a:lnTo>
                    <a:cubicBezTo>
                      <a:pt x="1509" y="3286"/>
                      <a:pt x="1537" y="3292"/>
                      <a:pt x="1558" y="3305"/>
                    </a:cubicBezTo>
                    <a:lnTo>
                      <a:pt x="1558" y="3305"/>
                    </a:lnTo>
                    <a:cubicBezTo>
                      <a:pt x="1611" y="3335"/>
                      <a:pt x="1616" y="3421"/>
                      <a:pt x="1617" y="3425"/>
                    </a:cubicBezTo>
                    <a:lnTo>
                      <a:pt x="1617" y="3425"/>
                    </a:lnTo>
                    <a:cubicBezTo>
                      <a:pt x="1617" y="3428"/>
                      <a:pt x="1616" y="3431"/>
                      <a:pt x="1613" y="3432"/>
                    </a:cubicBezTo>
                    <a:lnTo>
                      <a:pt x="1613" y="3432"/>
                    </a:lnTo>
                    <a:cubicBezTo>
                      <a:pt x="1611" y="3434"/>
                      <a:pt x="1609" y="3435"/>
                      <a:pt x="1606" y="3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57">
                <a:extLst>
                  <a:ext uri="{FF2B5EF4-FFF2-40B4-BE49-F238E27FC236}">
                    <a16:creationId xmlns:a16="http://schemas.microsoft.com/office/drawing/2014/main" id="{916D9EEC-65D2-4086-8136-B4AE54CD1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9337" y="7567314"/>
                <a:ext cx="873906" cy="979714"/>
              </a:xfrm>
              <a:custGeom>
                <a:avLst/>
                <a:gdLst>
                  <a:gd name="T0" fmla="*/ 837 w 983"/>
                  <a:gd name="T1" fmla="*/ 706 h 1101"/>
                  <a:gd name="T2" fmla="*/ 837 w 983"/>
                  <a:gd name="T3" fmla="*/ 706 h 1101"/>
                  <a:gd name="T4" fmla="*/ 678 w 983"/>
                  <a:gd name="T5" fmla="*/ 188 h 1101"/>
                  <a:gd name="T6" fmla="*/ 678 w 983"/>
                  <a:gd name="T7" fmla="*/ 188 h 1101"/>
                  <a:gd name="T8" fmla="*/ 220 w 983"/>
                  <a:gd name="T9" fmla="*/ 117 h 1101"/>
                  <a:gd name="T10" fmla="*/ 220 w 983"/>
                  <a:gd name="T11" fmla="*/ 117 h 1101"/>
                  <a:gd name="T12" fmla="*/ 120 w 983"/>
                  <a:gd name="T13" fmla="*/ 615 h 1101"/>
                  <a:gd name="T14" fmla="*/ 120 w 983"/>
                  <a:gd name="T15" fmla="*/ 615 h 1101"/>
                  <a:gd name="T16" fmla="*/ 502 w 983"/>
                  <a:gd name="T17" fmla="*/ 834 h 1101"/>
                  <a:gd name="T18" fmla="*/ 591 w 983"/>
                  <a:gd name="T19" fmla="*/ 1100 h 1101"/>
                  <a:gd name="T20" fmla="*/ 864 w 983"/>
                  <a:gd name="T21" fmla="*/ 1008 h 1101"/>
                  <a:gd name="T22" fmla="*/ 777 w 983"/>
                  <a:gd name="T23" fmla="*/ 749 h 1101"/>
                  <a:gd name="T24" fmla="*/ 777 w 983"/>
                  <a:gd name="T25" fmla="*/ 749 h 1101"/>
                  <a:gd name="T26" fmla="*/ 837 w 983"/>
                  <a:gd name="T27" fmla="*/ 706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83" h="1101">
                    <a:moveTo>
                      <a:pt x="837" y="706"/>
                    </a:moveTo>
                    <a:lnTo>
                      <a:pt x="837" y="706"/>
                    </a:lnTo>
                    <a:cubicBezTo>
                      <a:pt x="982" y="589"/>
                      <a:pt x="740" y="283"/>
                      <a:pt x="678" y="188"/>
                    </a:cubicBezTo>
                    <a:lnTo>
                      <a:pt x="678" y="188"/>
                    </a:lnTo>
                    <a:cubicBezTo>
                      <a:pt x="580" y="38"/>
                      <a:pt x="364" y="0"/>
                      <a:pt x="220" y="117"/>
                    </a:cubicBezTo>
                    <a:lnTo>
                      <a:pt x="220" y="117"/>
                    </a:lnTo>
                    <a:cubicBezTo>
                      <a:pt x="76" y="236"/>
                      <a:pt x="0" y="430"/>
                      <a:pt x="120" y="615"/>
                    </a:cubicBezTo>
                    <a:lnTo>
                      <a:pt x="120" y="615"/>
                    </a:lnTo>
                    <a:cubicBezTo>
                      <a:pt x="230" y="784"/>
                      <a:pt x="371" y="837"/>
                      <a:pt x="502" y="834"/>
                    </a:cubicBezTo>
                    <a:lnTo>
                      <a:pt x="591" y="1100"/>
                    </a:lnTo>
                    <a:lnTo>
                      <a:pt x="864" y="1008"/>
                    </a:lnTo>
                    <a:lnTo>
                      <a:pt x="777" y="749"/>
                    </a:lnTo>
                    <a:lnTo>
                      <a:pt x="777" y="749"/>
                    </a:lnTo>
                    <a:cubicBezTo>
                      <a:pt x="800" y="736"/>
                      <a:pt x="820" y="721"/>
                      <a:pt x="837" y="7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58">
                <a:extLst>
                  <a:ext uri="{FF2B5EF4-FFF2-40B4-BE49-F238E27FC236}">
                    <a16:creationId xmlns:a16="http://schemas.microsoft.com/office/drawing/2014/main" id="{42D869D6-2210-4AFA-9F0A-5EBA0B789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7582" y="7590828"/>
                <a:ext cx="881742" cy="964039"/>
              </a:xfrm>
              <a:custGeom>
                <a:avLst/>
                <a:gdLst>
                  <a:gd name="T0" fmla="*/ 522 w 992"/>
                  <a:gd name="T1" fmla="*/ 797 h 1085"/>
                  <a:gd name="T2" fmla="*/ 611 w 992"/>
                  <a:gd name="T3" fmla="*/ 1059 h 1085"/>
                  <a:gd name="T4" fmla="*/ 865 w 992"/>
                  <a:gd name="T5" fmla="*/ 974 h 1085"/>
                  <a:gd name="T6" fmla="*/ 778 w 992"/>
                  <a:gd name="T7" fmla="*/ 717 h 1085"/>
                  <a:gd name="T8" fmla="*/ 785 w 992"/>
                  <a:gd name="T9" fmla="*/ 713 h 1085"/>
                  <a:gd name="T10" fmla="*/ 785 w 992"/>
                  <a:gd name="T11" fmla="*/ 713 h 1085"/>
                  <a:gd name="T12" fmla="*/ 844 w 992"/>
                  <a:gd name="T13" fmla="*/ 672 h 1085"/>
                  <a:gd name="T14" fmla="*/ 844 w 992"/>
                  <a:gd name="T15" fmla="*/ 672 h 1085"/>
                  <a:gd name="T16" fmla="*/ 711 w 992"/>
                  <a:gd name="T17" fmla="*/ 208 h 1085"/>
                  <a:gd name="T18" fmla="*/ 711 w 992"/>
                  <a:gd name="T19" fmla="*/ 208 h 1085"/>
                  <a:gd name="T20" fmla="*/ 682 w 992"/>
                  <a:gd name="T21" fmla="*/ 166 h 1085"/>
                  <a:gd name="T22" fmla="*/ 682 w 992"/>
                  <a:gd name="T23" fmla="*/ 166 h 1085"/>
                  <a:gd name="T24" fmla="*/ 476 w 992"/>
                  <a:gd name="T25" fmla="*/ 34 h 1085"/>
                  <a:gd name="T26" fmla="*/ 476 w 992"/>
                  <a:gd name="T27" fmla="*/ 34 h 1085"/>
                  <a:gd name="T28" fmla="*/ 239 w 992"/>
                  <a:gd name="T29" fmla="*/ 97 h 1085"/>
                  <a:gd name="T30" fmla="*/ 239 w 992"/>
                  <a:gd name="T31" fmla="*/ 97 h 1085"/>
                  <a:gd name="T32" fmla="*/ 141 w 992"/>
                  <a:gd name="T33" fmla="*/ 580 h 1085"/>
                  <a:gd name="T34" fmla="*/ 141 w 992"/>
                  <a:gd name="T35" fmla="*/ 580 h 1085"/>
                  <a:gd name="T36" fmla="*/ 515 w 992"/>
                  <a:gd name="T37" fmla="*/ 797 h 1085"/>
                  <a:gd name="T38" fmla="*/ 522 w 992"/>
                  <a:gd name="T39" fmla="*/ 797 h 1085"/>
                  <a:gd name="T40" fmla="*/ 598 w 992"/>
                  <a:gd name="T41" fmla="*/ 1084 h 1085"/>
                  <a:gd name="T42" fmla="*/ 508 w 992"/>
                  <a:gd name="T43" fmla="*/ 816 h 1085"/>
                  <a:gd name="T44" fmla="*/ 508 w 992"/>
                  <a:gd name="T45" fmla="*/ 816 h 1085"/>
                  <a:gd name="T46" fmla="*/ 504 w 992"/>
                  <a:gd name="T47" fmla="*/ 816 h 1085"/>
                  <a:gd name="T48" fmla="*/ 504 w 992"/>
                  <a:gd name="T49" fmla="*/ 816 h 1085"/>
                  <a:gd name="T50" fmla="*/ 125 w 992"/>
                  <a:gd name="T51" fmla="*/ 592 h 1085"/>
                  <a:gd name="T52" fmla="*/ 125 w 992"/>
                  <a:gd name="T53" fmla="*/ 592 h 1085"/>
                  <a:gd name="T54" fmla="*/ 227 w 992"/>
                  <a:gd name="T55" fmla="*/ 82 h 1085"/>
                  <a:gd name="T56" fmla="*/ 227 w 992"/>
                  <a:gd name="T57" fmla="*/ 82 h 1085"/>
                  <a:gd name="T58" fmla="*/ 479 w 992"/>
                  <a:gd name="T59" fmla="*/ 15 h 1085"/>
                  <a:gd name="T60" fmla="*/ 479 w 992"/>
                  <a:gd name="T61" fmla="*/ 15 h 1085"/>
                  <a:gd name="T62" fmla="*/ 699 w 992"/>
                  <a:gd name="T63" fmla="*/ 154 h 1085"/>
                  <a:gd name="T64" fmla="*/ 699 w 992"/>
                  <a:gd name="T65" fmla="*/ 154 h 1085"/>
                  <a:gd name="T66" fmla="*/ 728 w 992"/>
                  <a:gd name="T67" fmla="*/ 196 h 1085"/>
                  <a:gd name="T68" fmla="*/ 728 w 992"/>
                  <a:gd name="T69" fmla="*/ 196 h 1085"/>
                  <a:gd name="T70" fmla="*/ 856 w 992"/>
                  <a:gd name="T71" fmla="*/ 686 h 1085"/>
                  <a:gd name="T72" fmla="*/ 856 w 992"/>
                  <a:gd name="T73" fmla="*/ 686 h 1085"/>
                  <a:gd name="T74" fmla="*/ 802 w 992"/>
                  <a:gd name="T75" fmla="*/ 725 h 1085"/>
                  <a:gd name="T76" fmla="*/ 890 w 992"/>
                  <a:gd name="T77" fmla="*/ 986 h 1085"/>
                  <a:gd name="T78" fmla="*/ 598 w 992"/>
                  <a:gd name="T79" fmla="*/ 1084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92" h="1085">
                    <a:moveTo>
                      <a:pt x="522" y="797"/>
                    </a:moveTo>
                    <a:lnTo>
                      <a:pt x="611" y="1059"/>
                    </a:lnTo>
                    <a:lnTo>
                      <a:pt x="865" y="974"/>
                    </a:lnTo>
                    <a:lnTo>
                      <a:pt x="778" y="717"/>
                    </a:lnTo>
                    <a:lnTo>
                      <a:pt x="785" y="713"/>
                    </a:lnTo>
                    <a:lnTo>
                      <a:pt x="785" y="713"/>
                    </a:lnTo>
                    <a:cubicBezTo>
                      <a:pt x="807" y="700"/>
                      <a:pt x="826" y="685"/>
                      <a:pt x="844" y="672"/>
                    </a:cubicBezTo>
                    <a:lnTo>
                      <a:pt x="844" y="672"/>
                    </a:lnTo>
                    <a:cubicBezTo>
                      <a:pt x="965" y="573"/>
                      <a:pt x="794" y="326"/>
                      <a:pt x="711" y="208"/>
                    </a:cubicBezTo>
                    <a:lnTo>
                      <a:pt x="711" y="208"/>
                    </a:lnTo>
                    <a:cubicBezTo>
                      <a:pt x="700" y="191"/>
                      <a:pt x="690" y="177"/>
                      <a:pt x="682" y="166"/>
                    </a:cubicBezTo>
                    <a:lnTo>
                      <a:pt x="682" y="166"/>
                    </a:lnTo>
                    <a:cubicBezTo>
                      <a:pt x="637" y="95"/>
                      <a:pt x="561" y="47"/>
                      <a:pt x="476" y="34"/>
                    </a:cubicBezTo>
                    <a:lnTo>
                      <a:pt x="476" y="34"/>
                    </a:lnTo>
                    <a:cubicBezTo>
                      <a:pt x="392" y="21"/>
                      <a:pt x="305" y="44"/>
                      <a:pt x="239" y="97"/>
                    </a:cubicBezTo>
                    <a:lnTo>
                      <a:pt x="239" y="97"/>
                    </a:lnTo>
                    <a:cubicBezTo>
                      <a:pt x="40" y="260"/>
                      <a:pt x="62" y="460"/>
                      <a:pt x="141" y="580"/>
                    </a:cubicBezTo>
                    <a:lnTo>
                      <a:pt x="141" y="580"/>
                    </a:lnTo>
                    <a:cubicBezTo>
                      <a:pt x="237" y="728"/>
                      <a:pt x="363" y="801"/>
                      <a:pt x="515" y="797"/>
                    </a:cubicBezTo>
                    <a:lnTo>
                      <a:pt x="522" y="797"/>
                    </a:lnTo>
                    <a:close/>
                    <a:moveTo>
                      <a:pt x="598" y="1084"/>
                    </a:moveTo>
                    <a:lnTo>
                      <a:pt x="508" y="816"/>
                    </a:lnTo>
                    <a:lnTo>
                      <a:pt x="508" y="816"/>
                    </a:lnTo>
                    <a:cubicBezTo>
                      <a:pt x="506" y="816"/>
                      <a:pt x="506" y="816"/>
                      <a:pt x="504" y="816"/>
                    </a:cubicBezTo>
                    <a:lnTo>
                      <a:pt x="504" y="816"/>
                    </a:lnTo>
                    <a:cubicBezTo>
                      <a:pt x="351" y="816"/>
                      <a:pt x="220" y="739"/>
                      <a:pt x="125" y="592"/>
                    </a:cubicBezTo>
                    <a:lnTo>
                      <a:pt x="125" y="592"/>
                    </a:lnTo>
                    <a:cubicBezTo>
                      <a:pt x="0" y="400"/>
                      <a:pt x="86" y="197"/>
                      <a:pt x="227" y="82"/>
                    </a:cubicBezTo>
                    <a:lnTo>
                      <a:pt x="227" y="82"/>
                    </a:lnTo>
                    <a:cubicBezTo>
                      <a:pt x="297" y="25"/>
                      <a:pt x="389" y="0"/>
                      <a:pt x="479" y="15"/>
                    </a:cubicBezTo>
                    <a:lnTo>
                      <a:pt x="479" y="15"/>
                    </a:lnTo>
                    <a:cubicBezTo>
                      <a:pt x="570" y="28"/>
                      <a:pt x="651" y="80"/>
                      <a:pt x="699" y="154"/>
                    </a:cubicBezTo>
                    <a:lnTo>
                      <a:pt x="699" y="154"/>
                    </a:lnTo>
                    <a:cubicBezTo>
                      <a:pt x="707" y="166"/>
                      <a:pt x="716" y="180"/>
                      <a:pt x="728" y="196"/>
                    </a:cubicBezTo>
                    <a:lnTo>
                      <a:pt x="728" y="196"/>
                    </a:lnTo>
                    <a:cubicBezTo>
                      <a:pt x="813" y="320"/>
                      <a:pt x="991" y="576"/>
                      <a:pt x="856" y="686"/>
                    </a:cubicBezTo>
                    <a:lnTo>
                      <a:pt x="856" y="686"/>
                    </a:lnTo>
                    <a:cubicBezTo>
                      <a:pt x="840" y="700"/>
                      <a:pt x="821" y="713"/>
                      <a:pt x="802" y="725"/>
                    </a:cubicBezTo>
                    <a:lnTo>
                      <a:pt x="890" y="986"/>
                    </a:lnTo>
                    <a:lnTo>
                      <a:pt x="598" y="10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59">
                <a:extLst>
                  <a:ext uri="{FF2B5EF4-FFF2-40B4-BE49-F238E27FC236}">
                    <a16:creationId xmlns:a16="http://schemas.microsoft.com/office/drawing/2014/main" id="{3A24A4B4-01A9-40DC-8058-5EBCC6893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1744" y="7743662"/>
                <a:ext cx="517289" cy="701477"/>
              </a:xfrm>
              <a:custGeom>
                <a:avLst/>
                <a:gdLst>
                  <a:gd name="T0" fmla="*/ 570 w 582"/>
                  <a:gd name="T1" fmla="*/ 189 h 790"/>
                  <a:gd name="T2" fmla="*/ 570 w 582"/>
                  <a:gd name="T3" fmla="*/ 189 h 790"/>
                  <a:gd name="T4" fmla="*/ 539 w 582"/>
                  <a:gd name="T5" fmla="*/ 147 h 790"/>
                  <a:gd name="T6" fmla="*/ 539 w 582"/>
                  <a:gd name="T7" fmla="*/ 147 h 790"/>
                  <a:gd name="T8" fmla="*/ 526 w 582"/>
                  <a:gd name="T9" fmla="*/ 97 h 790"/>
                  <a:gd name="T10" fmla="*/ 526 w 582"/>
                  <a:gd name="T11" fmla="*/ 97 h 790"/>
                  <a:gd name="T12" fmla="*/ 486 w 582"/>
                  <a:gd name="T13" fmla="*/ 89 h 790"/>
                  <a:gd name="T14" fmla="*/ 486 w 582"/>
                  <a:gd name="T15" fmla="*/ 89 h 790"/>
                  <a:gd name="T16" fmla="*/ 473 w 582"/>
                  <a:gd name="T17" fmla="*/ 39 h 790"/>
                  <a:gd name="T18" fmla="*/ 473 w 582"/>
                  <a:gd name="T19" fmla="*/ 39 h 790"/>
                  <a:gd name="T20" fmla="*/ 417 w 582"/>
                  <a:gd name="T21" fmla="*/ 52 h 790"/>
                  <a:gd name="T22" fmla="*/ 417 w 582"/>
                  <a:gd name="T23" fmla="*/ 52 h 790"/>
                  <a:gd name="T24" fmla="*/ 375 w 582"/>
                  <a:gd name="T25" fmla="*/ 11 h 790"/>
                  <a:gd name="T26" fmla="*/ 375 w 582"/>
                  <a:gd name="T27" fmla="*/ 11 h 790"/>
                  <a:gd name="T28" fmla="*/ 272 w 582"/>
                  <a:gd name="T29" fmla="*/ 142 h 790"/>
                  <a:gd name="T30" fmla="*/ 272 w 582"/>
                  <a:gd name="T31" fmla="*/ 142 h 790"/>
                  <a:gd name="T32" fmla="*/ 202 w 582"/>
                  <a:gd name="T33" fmla="*/ 103 h 790"/>
                  <a:gd name="T34" fmla="*/ 202 w 582"/>
                  <a:gd name="T35" fmla="*/ 103 h 790"/>
                  <a:gd name="T36" fmla="*/ 173 w 582"/>
                  <a:gd name="T37" fmla="*/ 208 h 790"/>
                  <a:gd name="T38" fmla="*/ 173 w 582"/>
                  <a:gd name="T39" fmla="*/ 208 h 790"/>
                  <a:gd name="T40" fmla="*/ 176 w 582"/>
                  <a:gd name="T41" fmla="*/ 385 h 790"/>
                  <a:gd name="T42" fmla="*/ 0 w 582"/>
                  <a:gd name="T43" fmla="*/ 649 h 790"/>
                  <a:gd name="T44" fmla="*/ 0 w 582"/>
                  <a:gd name="T45" fmla="*/ 649 h 790"/>
                  <a:gd name="T46" fmla="*/ 248 w 582"/>
                  <a:gd name="T47" fmla="*/ 789 h 790"/>
                  <a:gd name="T48" fmla="*/ 248 w 582"/>
                  <a:gd name="T49" fmla="*/ 789 h 790"/>
                  <a:gd name="T50" fmla="*/ 421 w 582"/>
                  <a:gd name="T51" fmla="*/ 430 h 790"/>
                  <a:gd name="T52" fmla="*/ 421 w 582"/>
                  <a:gd name="T53" fmla="*/ 430 h 790"/>
                  <a:gd name="T54" fmla="*/ 570 w 582"/>
                  <a:gd name="T55" fmla="*/ 18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82" h="790">
                    <a:moveTo>
                      <a:pt x="570" y="189"/>
                    </a:moveTo>
                    <a:lnTo>
                      <a:pt x="570" y="189"/>
                    </a:lnTo>
                    <a:cubicBezTo>
                      <a:pt x="566" y="157"/>
                      <a:pt x="539" y="147"/>
                      <a:pt x="539" y="147"/>
                    </a:cubicBezTo>
                    <a:lnTo>
                      <a:pt x="539" y="147"/>
                    </a:lnTo>
                    <a:cubicBezTo>
                      <a:pt x="539" y="147"/>
                      <a:pt x="540" y="112"/>
                      <a:pt x="526" y="97"/>
                    </a:cubicBezTo>
                    <a:lnTo>
                      <a:pt x="526" y="97"/>
                    </a:lnTo>
                    <a:cubicBezTo>
                      <a:pt x="513" y="83"/>
                      <a:pt x="486" y="89"/>
                      <a:pt x="486" y="89"/>
                    </a:cubicBezTo>
                    <a:lnTo>
                      <a:pt x="486" y="89"/>
                    </a:lnTo>
                    <a:cubicBezTo>
                      <a:pt x="486" y="89"/>
                      <a:pt x="491" y="54"/>
                      <a:pt x="473" y="39"/>
                    </a:cubicBezTo>
                    <a:lnTo>
                      <a:pt x="473" y="39"/>
                    </a:lnTo>
                    <a:cubicBezTo>
                      <a:pt x="454" y="26"/>
                      <a:pt x="417" y="52"/>
                      <a:pt x="417" y="52"/>
                    </a:cubicBezTo>
                    <a:lnTo>
                      <a:pt x="417" y="52"/>
                    </a:lnTo>
                    <a:cubicBezTo>
                      <a:pt x="417" y="52"/>
                      <a:pt x="415" y="0"/>
                      <a:pt x="375" y="11"/>
                    </a:cubicBezTo>
                    <a:lnTo>
                      <a:pt x="375" y="11"/>
                    </a:lnTo>
                    <a:cubicBezTo>
                      <a:pt x="334" y="22"/>
                      <a:pt x="272" y="142"/>
                      <a:pt x="272" y="142"/>
                    </a:cubicBezTo>
                    <a:lnTo>
                      <a:pt x="272" y="142"/>
                    </a:lnTo>
                    <a:cubicBezTo>
                      <a:pt x="272" y="142"/>
                      <a:pt x="236" y="92"/>
                      <a:pt x="202" y="103"/>
                    </a:cubicBezTo>
                    <a:lnTo>
                      <a:pt x="202" y="103"/>
                    </a:lnTo>
                    <a:cubicBezTo>
                      <a:pt x="174" y="112"/>
                      <a:pt x="175" y="174"/>
                      <a:pt x="173" y="208"/>
                    </a:cubicBezTo>
                    <a:lnTo>
                      <a:pt x="173" y="208"/>
                    </a:lnTo>
                    <a:cubicBezTo>
                      <a:pt x="170" y="250"/>
                      <a:pt x="176" y="385"/>
                      <a:pt x="176" y="385"/>
                    </a:cubicBezTo>
                    <a:lnTo>
                      <a:pt x="0" y="649"/>
                    </a:lnTo>
                    <a:lnTo>
                      <a:pt x="0" y="649"/>
                    </a:lnTo>
                    <a:cubicBezTo>
                      <a:pt x="64" y="660"/>
                      <a:pt x="162" y="694"/>
                      <a:pt x="248" y="789"/>
                    </a:cubicBezTo>
                    <a:lnTo>
                      <a:pt x="248" y="789"/>
                    </a:lnTo>
                    <a:cubicBezTo>
                      <a:pt x="337" y="618"/>
                      <a:pt x="421" y="430"/>
                      <a:pt x="421" y="430"/>
                    </a:cubicBezTo>
                    <a:lnTo>
                      <a:pt x="421" y="430"/>
                    </a:lnTo>
                    <a:cubicBezTo>
                      <a:pt x="421" y="430"/>
                      <a:pt x="581" y="275"/>
                      <a:pt x="570" y="1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60">
                <a:extLst>
                  <a:ext uri="{FF2B5EF4-FFF2-40B4-BE49-F238E27FC236}">
                    <a16:creationId xmlns:a16="http://schemas.microsoft.com/office/drawing/2014/main" id="{9BBC7506-58DA-427F-A6CB-1AAE500198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6068" y="7743662"/>
                <a:ext cx="540802" cy="717152"/>
              </a:xfrm>
              <a:custGeom>
                <a:avLst/>
                <a:gdLst>
                  <a:gd name="T0" fmla="*/ 32 w 609"/>
                  <a:gd name="T1" fmla="*/ 644 h 809"/>
                  <a:gd name="T2" fmla="*/ 261 w 609"/>
                  <a:gd name="T3" fmla="*/ 775 h 809"/>
                  <a:gd name="T4" fmla="*/ 429 w 609"/>
                  <a:gd name="T5" fmla="*/ 426 h 809"/>
                  <a:gd name="T6" fmla="*/ 430 w 609"/>
                  <a:gd name="T7" fmla="*/ 425 h 809"/>
                  <a:gd name="T8" fmla="*/ 576 w 609"/>
                  <a:gd name="T9" fmla="*/ 192 h 809"/>
                  <a:gd name="T10" fmla="*/ 546 w 609"/>
                  <a:gd name="T11" fmla="*/ 156 h 809"/>
                  <a:gd name="T12" fmla="*/ 546 w 609"/>
                  <a:gd name="T13" fmla="*/ 149 h 809"/>
                  <a:gd name="T14" fmla="*/ 536 w 609"/>
                  <a:gd name="T15" fmla="*/ 106 h 809"/>
                  <a:gd name="T16" fmla="*/ 490 w 609"/>
                  <a:gd name="T17" fmla="*/ 104 h 809"/>
                  <a:gd name="T18" fmla="*/ 492 w 609"/>
                  <a:gd name="T19" fmla="*/ 90 h 809"/>
                  <a:gd name="T20" fmla="*/ 483 w 609"/>
                  <a:gd name="T21" fmla="*/ 49 h 809"/>
                  <a:gd name="T22" fmla="*/ 424 w 609"/>
                  <a:gd name="T23" fmla="*/ 71 h 809"/>
                  <a:gd name="T24" fmla="*/ 423 w 609"/>
                  <a:gd name="T25" fmla="*/ 54 h 809"/>
                  <a:gd name="T26" fmla="*/ 411 w 609"/>
                  <a:gd name="T27" fmla="*/ 24 h 809"/>
                  <a:gd name="T28" fmla="*/ 393 w 609"/>
                  <a:gd name="T29" fmla="*/ 23 h 809"/>
                  <a:gd name="T30" fmla="*/ 290 w 609"/>
                  <a:gd name="T31" fmla="*/ 163 h 809"/>
                  <a:gd name="T32" fmla="*/ 281 w 609"/>
                  <a:gd name="T33" fmla="*/ 150 h 809"/>
                  <a:gd name="T34" fmla="*/ 221 w 609"/>
                  <a:gd name="T35" fmla="*/ 114 h 809"/>
                  <a:gd name="T36" fmla="*/ 199 w 609"/>
                  <a:gd name="T37" fmla="*/ 199 h 809"/>
                  <a:gd name="T38" fmla="*/ 198 w 609"/>
                  <a:gd name="T39" fmla="*/ 210 h 809"/>
                  <a:gd name="T40" fmla="*/ 201 w 609"/>
                  <a:gd name="T41" fmla="*/ 390 h 809"/>
                  <a:gd name="T42" fmla="*/ 265 w 609"/>
                  <a:gd name="T43" fmla="*/ 808 h 809"/>
                  <a:gd name="T44" fmla="*/ 256 w 609"/>
                  <a:gd name="T45" fmla="*/ 798 h 809"/>
                  <a:gd name="T46" fmla="*/ 0 w 609"/>
                  <a:gd name="T47" fmla="*/ 658 h 809"/>
                  <a:gd name="T48" fmla="*/ 182 w 609"/>
                  <a:gd name="T49" fmla="*/ 385 h 809"/>
                  <a:gd name="T50" fmla="*/ 179 w 609"/>
                  <a:gd name="T51" fmla="*/ 210 h 809"/>
                  <a:gd name="T52" fmla="*/ 179 w 609"/>
                  <a:gd name="T53" fmla="*/ 198 h 809"/>
                  <a:gd name="T54" fmla="*/ 215 w 609"/>
                  <a:gd name="T55" fmla="*/ 96 h 809"/>
                  <a:gd name="T56" fmla="*/ 287 w 609"/>
                  <a:gd name="T57" fmla="*/ 127 h 809"/>
                  <a:gd name="T58" fmla="*/ 388 w 609"/>
                  <a:gd name="T59" fmla="*/ 4 h 809"/>
                  <a:gd name="T60" fmla="*/ 423 w 609"/>
                  <a:gd name="T61" fmla="*/ 9 h 809"/>
                  <a:gd name="T62" fmla="*/ 440 w 609"/>
                  <a:gd name="T63" fmla="*/ 38 h 809"/>
                  <a:gd name="T64" fmla="*/ 495 w 609"/>
                  <a:gd name="T65" fmla="*/ 34 h 809"/>
                  <a:gd name="T66" fmla="*/ 512 w 609"/>
                  <a:gd name="T67" fmla="*/ 80 h 809"/>
                  <a:gd name="T68" fmla="*/ 549 w 609"/>
                  <a:gd name="T69" fmla="*/ 92 h 809"/>
                  <a:gd name="T70" fmla="*/ 565 w 609"/>
                  <a:gd name="T71" fmla="*/ 143 h 809"/>
                  <a:gd name="T72" fmla="*/ 596 w 609"/>
                  <a:gd name="T73" fmla="*/ 189 h 809"/>
                  <a:gd name="T74" fmla="*/ 446 w 609"/>
                  <a:gd name="T75" fmla="*/ 438 h 809"/>
                  <a:gd name="T76" fmla="*/ 265 w 609"/>
                  <a:gd name="T77" fmla="*/ 808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9" h="809">
                    <a:moveTo>
                      <a:pt x="32" y="644"/>
                    </a:moveTo>
                    <a:lnTo>
                      <a:pt x="32" y="644"/>
                    </a:lnTo>
                    <a:cubicBezTo>
                      <a:pt x="96" y="658"/>
                      <a:pt x="182" y="692"/>
                      <a:pt x="261" y="775"/>
                    </a:cubicBezTo>
                    <a:lnTo>
                      <a:pt x="261" y="775"/>
                    </a:lnTo>
                    <a:cubicBezTo>
                      <a:pt x="347" y="609"/>
                      <a:pt x="427" y="430"/>
                      <a:pt x="428" y="427"/>
                    </a:cubicBezTo>
                    <a:lnTo>
                      <a:pt x="429" y="426"/>
                    </a:lnTo>
                    <a:lnTo>
                      <a:pt x="430" y="425"/>
                    </a:lnTo>
                    <a:lnTo>
                      <a:pt x="430" y="425"/>
                    </a:lnTo>
                    <a:cubicBezTo>
                      <a:pt x="432" y="423"/>
                      <a:pt x="587" y="273"/>
                      <a:pt x="576" y="192"/>
                    </a:cubicBezTo>
                    <a:lnTo>
                      <a:pt x="576" y="192"/>
                    </a:lnTo>
                    <a:cubicBezTo>
                      <a:pt x="573" y="167"/>
                      <a:pt x="552" y="158"/>
                      <a:pt x="552" y="158"/>
                    </a:cubicBezTo>
                    <a:lnTo>
                      <a:pt x="546" y="156"/>
                    </a:lnTo>
                    <a:lnTo>
                      <a:pt x="546" y="149"/>
                    </a:lnTo>
                    <a:lnTo>
                      <a:pt x="546" y="149"/>
                    </a:lnTo>
                    <a:cubicBezTo>
                      <a:pt x="546" y="137"/>
                      <a:pt x="543" y="114"/>
                      <a:pt x="536" y="106"/>
                    </a:cubicBezTo>
                    <a:lnTo>
                      <a:pt x="536" y="106"/>
                    </a:lnTo>
                    <a:cubicBezTo>
                      <a:pt x="528" y="98"/>
                      <a:pt x="510" y="100"/>
                      <a:pt x="504" y="101"/>
                    </a:cubicBezTo>
                    <a:lnTo>
                      <a:pt x="490" y="104"/>
                    </a:lnTo>
                    <a:lnTo>
                      <a:pt x="492" y="90"/>
                    </a:lnTo>
                    <a:lnTo>
                      <a:pt x="492" y="90"/>
                    </a:lnTo>
                    <a:cubicBezTo>
                      <a:pt x="493" y="82"/>
                      <a:pt x="494" y="58"/>
                      <a:pt x="483" y="49"/>
                    </a:cubicBezTo>
                    <a:lnTo>
                      <a:pt x="483" y="49"/>
                    </a:lnTo>
                    <a:cubicBezTo>
                      <a:pt x="474" y="42"/>
                      <a:pt x="449" y="54"/>
                      <a:pt x="439" y="61"/>
                    </a:cubicBezTo>
                    <a:lnTo>
                      <a:pt x="424" y="71"/>
                    </a:lnTo>
                    <a:lnTo>
                      <a:pt x="423" y="54"/>
                    </a:lnTo>
                    <a:lnTo>
                      <a:pt x="423" y="54"/>
                    </a:lnTo>
                    <a:cubicBezTo>
                      <a:pt x="423" y="48"/>
                      <a:pt x="420" y="31"/>
                      <a:pt x="411" y="24"/>
                    </a:cubicBezTo>
                    <a:lnTo>
                      <a:pt x="411" y="24"/>
                    </a:lnTo>
                    <a:cubicBezTo>
                      <a:pt x="407" y="21"/>
                      <a:pt x="401" y="21"/>
                      <a:pt x="393" y="23"/>
                    </a:cubicBezTo>
                    <a:lnTo>
                      <a:pt x="393" y="23"/>
                    </a:lnTo>
                    <a:cubicBezTo>
                      <a:pt x="367" y="31"/>
                      <a:pt x="320" y="104"/>
                      <a:pt x="297" y="149"/>
                    </a:cubicBezTo>
                    <a:lnTo>
                      <a:pt x="290" y="163"/>
                    </a:lnTo>
                    <a:lnTo>
                      <a:pt x="281" y="150"/>
                    </a:lnTo>
                    <a:lnTo>
                      <a:pt x="281" y="150"/>
                    </a:lnTo>
                    <a:cubicBezTo>
                      <a:pt x="271" y="137"/>
                      <a:pt x="243" y="107"/>
                      <a:pt x="221" y="114"/>
                    </a:cubicBezTo>
                    <a:lnTo>
                      <a:pt x="221" y="114"/>
                    </a:lnTo>
                    <a:cubicBezTo>
                      <a:pt x="203" y="120"/>
                      <a:pt x="200" y="171"/>
                      <a:pt x="199" y="199"/>
                    </a:cubicBezTo>
                    <a:lnTo>
                      <a:pt x="199" y="199"/>
                    </a:lnTo>
                    <a:cubicBezTo>
                      <a:pt x="199" y="203"/>
                      <a:pt x="198" y="207"/>
                      <a:pt x="198" y="210"/>
                    </a:cubicBezTo>
                    <a:lnTo>
                      <a:pt x="198" y="210"/>
                    </a:lnTo>
                    <a:cubicBezTo>
                      <a:pt x="196" y="252"/>
                      <a:pt x="201" y="385"/>
                      <a:pt x="201" y="386"/>
                    </a:cubicBezTo>
                    <a:lnTo>
                      <a:pt x="201" y="390"/>
                    </a:lnTo>
                    <a:lnTo>
                      <a:pt x="32" y="644"/>
                    </a:lnTo>
                    <a:close/>
                    <a:moveTo>
                      <a:pt x="265" y="808"/>
                    </a:moveTo>
                    <a:lnTo>
                      <a:pt x="256" y="798"/>
                    </a:lnTo>
                    <a:lnTo>
                      <a:pt x="256" y="798"/>
                    </a:lnTo>
                    <a:cubicBezTo>
                      <a:pt x="173" y="705"/>
                      <a:pt x="79" y="673"/>
                      <a:pt x="14" y="661"/>
                    </a:cubicBezTo>
                    <a:lnTo>
                      <a:pt x="0" y="658"/>
                    </a:lnTo>
                    <a:lnTo>
                      <a:pt x="182" y="385"/>
                    </a:lnTo>
                    <a:lnTo>
                      <a:pt x="182" y="385"/>
                    </a:lnTo>
                    <a:cubicBezTo>
                      <a:pt x="181" y="363"/>
                      <a:pt x="177" y="248"/>
                      <a:pt x="179" y="210"/>
                    </a:cubicBezTo>
                    <a:lnTo>
                      <a:pt x="179" y="210"/>
                    </a:lnTo>
                    <a:cubicBezTo>
                      <a:pt x="179" y="206"/>
                      <a:pt x="179" y="202"/>
                      <a:pt x="179" y="198"/>
                    </a:cubicBezTo>
                    <a:lnTo>
                      <a:pt x="179" y="198"/>
                    </a:lnTo>
                    <a:cubicBezTo>
                      <a:pt x="181" y="159"/>
                      <a:pt x="184" y="106"/>
                      <a:pt x="215" y="96"/>
                    </a:cubicBezTo>
                    <a:lnTo>
                      <a:pt x="215" y="96"/>
                    </a:lnTo>
                    <a:cubicBezTo>
                      <a:pt x="243" y="86"/>
                      <a:pt x="272" y="111"/>
                      <a:pt x="287" y="127"/>
                    </a:cubicBezTo>
                    <a:lnTo>
                      <a:pt x="287" y="127"/>
                    </a:lnTo>
                    <a:cubicBezTo>
                      <a:pt x="305" y="94"/>
                      <a:pt x="352" y="14"/>
                      <a:pt x="388" y="4"/>
                    </a:cubicBezTo>
                    <a:lnTo>
                      <a:pt x="388" y="4"/>
                    </a:lnTo>
                    <a:cubicBezTo>
                      <a:pt x="405" y="0"/>
                      <a:pt x="416" y="4"/>
                      <a:pt x="423" y="9"/>
                    </a:cubicBezTo>
                    <a:lnTo>
                      <a:pt x="423" y="9"/>
                    </a:lnTo>
                    <a:cubicBezTo>
                      <a:pt x="433" y="17"/>
                      <a:pt x="438" y="29"/>
                      <a:pt x="440" y="38"/>
                    </a:cubicBezTo>
                    <a:lnTo>
                      <a:pt x="440" y="38"/>
                    </a:lnTo>
                    <a:cubicBezTo>
                      <a:pt x="455" y="31"/>
                      <a:pt x="479" y="22"/>
                      <a:pt x="495" y="34"/>
                    </a:cubicBezTo>
                    <a:lnTo>
                      <a:pt x="495" y="34"/>
                    </a:lnTo>
                    <a:cubicBezTo>
                      <a:pt x="510" y="46"/>
                      <a:pt x="512" y="67"/>
                      <a:pt x="512" y="80"/>
                    </a:cubicBezTo>
                    <a:lnTo>
                      <a:pt x="512" y="80"/>
                    </a:lnTo>
                    <a:cubicBezTo>
                      <a:pt x="523" y="80"/>
                      <a:pt x="539" y="82"/>
                      <a:pt x="549" y="92"/>
                    </a:cubicBezTo>
                    <a:lnTo>
                      <a:pt x="549" y="92"/>
                    </a:lnTo>
                    <a:cubicBezTo>
                      <a:pt x="562" y="106"/>
                      <a:pt x="565" y="131"/>
                      <a:pt x="565" y="143"/>
                    </a:cubicBezTo>
                    <a:lnTo>
                      <a:pt x="565" y="143"/>
                    </a:lnTo>
                    <a:cubicBezTo>
                      <a:pt x="575" y="149"/>
                      <a:pt x="592" y="163"/>
                      <a:pt x="596" y="189"/>
                    </a:cubicBezTo>
                    <a:lnTo>
                      <a:pt x="596" y="189"/>
                    </a:lnTo>
                    <a:cubicBezTo>
                      <a:pt x="608" y="276"/>
                      <a:pt x="462" y="421"/>
                      <a:pt x="446" y="438"/>
                    </a:cubicBezTo>
                    <a:lnTo>
                      <a:pt x="446" y="438"/>
                    </a:lnTo>
                    <a:cubicBezTo>
                      <a:pt x="436" y="457"/>
                      <a:pt x="355" y="636"/>
                      <a:pt x="272" y="795"/>
                    </a:cubicBezTo>
                    <a:lnTo>
                      <a:pt x="265" y="80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61">
                <a:extLst>
                  <a:ext uri="{FF2B5EF4-FFF2-40B4-BE49-F238E27FC236}">
                    <a16:creationId xmlns:a16="http://schemas.microsoft.com/office/drawing/2014/main" id="{A8FA65DC-8A63-4B9B-ADBE-7CB067609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1371" y="8323653"/>
                <a:ext cx="2229828" cy="1469573"/>
              </a:xfrm>
              <a:custGeom>
                <a:avLst/>
                <a:gdLst>
                  <a:gd name="T0" fmla="*/ 2259 w 2508"/>
                  <a:gd name="T1" fmla="*/ 0 h 1654"/>
                  <a:gd name="T2" fmla="*/ 1974 w 2508"/>
                  <a:gd name="T3" fmla="*/ 364 h 1654"/>
                  <a:gd name="T4" fmla="*/ 1974 w 2508"/>
                  <a:gd name="T5" fmla="*/ 364 h 1654"/>
                  <a:gd name="T6" fmla="*/ 1523 w 2508"/>
                  <a:gd name="T7" fmla="*/ 74 h 1654"/>
                  <a:gd name="T8" fmla="*/ 1523 w 2508"/>
                  <a:gd name="T9" fmla="*/ 74 h 1654"/>
                  <a:gd name="T10" fmla="*/ 670 w 2508"/>
                  <a:gd name="T11" fmla="*/ 311 h 1654"/>
                  <a:gd name="T12" fmla="*/ 670 w 2508"/>
                  <a:gd name="T13" fmla="*/ 311 h 1654"/>
                  <a:gd name="T14" fmla="*/ 161 w 2508"/>
                  <a:gd name="T15" fmla="*/ 1211 h 1654"/>
                  <a:gd name="T16" fmla="*/ 161 w 2508"/>
                  <a:gd name="T17" fmla="*/ 1211 h 1654"/>
                  <a:gd name="T18" fmla="*/ 384 w 2508"/>
                  <a:gd name="T19" fmla="*/ 1437 h 1654"/>
                  <a:gd name="T20" fmla="*/ 384 w 2508"/>
                  <a:gd name="T21" fmla="*/ 1437 h 1654"/>
                  <a:gd name="T22" fmla="*/ 602 w 2508"/>
                  <a:gd name="T23" fmla="*/ 1219 h 1654"/>
                  <a:gd name="T24" fmla="*/ 512 w 2508"/>
                  <a:gd name="T25" fmla="*/ 1098 h 1654"/>
                  <a:gd name="T26" fmla="*/ 758 w 2508"/>
                  <a:gd name="T27" fmla="*/ 816 h 1654"/>
                  <a:gd name="T28" fmla="*/ 758 w 2508"/>
                  <a:gd name="T29" fmla="*/ 816 h 1654"/>
                  <a:gd name="T30" fmla="*/ 765 w 2508"/>
                  <a:gd name="T31" fmla="*/ 1437 h 1654"/>
                  <a:gd name="T32" fmla="*/ 765 w 2508"/>
                  <a:gd name="T33" fmla="*/ 1437 h 1654"/>
                  <a:gd name="T34" fmla="*/ 836 w 2508"/>
                  <a:gd name="T35" fmla="*/ 1651 h 1654"/>
                  <a:gd name="T36" fmla="*/ 836 w 2508"/>
                  <a:gd name="T37" fmla="*/ 1651 h 1654"/>
                  <a:gd name="T38" fmla="*/ 1184 w 2508"/>
                  <a:gd name="T39" fmla="*/ 1584 h 1654"/>
                  <a:gd name="T40" fmla="*/ 1184 w 2508"/>
                  <a:gd name="T41" fmla="*/ 1584 h 1654"/>
                  <a:gd name="T42" fmla="*/ 1608 w 2508"/>
                  <a:gd name="T43" fmla="*/ 1628 h 1654"/>
                  <a:gd name="T44" fmla="*/ 1608 w 2508"/>
                  <a:gd name="T45" fmla="*/ 1628 h 1654"/>
                  <a:gd name="T46" fmla="*/ 1689 w 2508"/>
                  <a:gd name="T47" fmla="*/ 1571 h 1654"/>
                  <a:gd name="T48" fmla="*/ 1689 w 2508"/>
                  <a:gd name="T49" fmla="*/ 1571 h 1654"/>
                  <a:gd name="T50" fmla="*/ 1694 w 2508"/>
                  <a:gd name="T51" fmla="*/ 1149 h 1654"/>
                  <a:gd name="T52" fmla="*/ 1694 w 2508"/>
                  <a:gd name="T53" fmla="*/ 1149 h 1654"/>
                  <a:gd name="T54" fmla="*/ 1692 w 2508"/>
                  <a:gd name="T55" fmla="*/ 748 h 1654"/>
                  <a:gd name="T56" fmla="*/ 1692 w 2508"/>
                  <a:gd name="T57" fmla="*/ 748 h 1654"/>
                  <a:gd name="T58" fmla="*/ 2015 w 2508"/>
                  <a:gd name="T59" fmla="*/ 802 h 1654"/>
                  <a:gd name="T60" fmla="*/ 2015 w 2508"/>
                  <a:gd name="T61" fmla="*/ 802 h 1654"/>
                  <a:gd name="T62" fmla="*/ 2507 w 2508"/>
                  <a:gd name="T63" fmla="*/ 140 h 1654"/>
                  <a:gd name="T64" fmla="*/ 2507 w 2508"/>
                  <a:gd name="T65" fmla="*/ 140 h 1654"/>
                  <a:gd name="T66" fmla="*/ 2259 w 2508"/>
                  <a:gd name="T67" fmla="*/ 0 h 1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08" h="1654">
                    <a:moveTo>
                      <a:pt x="2259" y="0"/>
                    </a:moveTo>
                    <a:lnTo>
                      <a:pt x="1974" y="364"/>
                    </a:lnTo>
                    <a:lnTo>
                      <a:pt x="1974" y="364"/>
                    </a:lnTo>
                    <a:cubicBezTo>
                      <a:pt x="1974" y="364"/>
                      <a:pt x="1607" y="90"/>
                      <a:pt x="1523" y="74"/>
                    </a:cubicBezTo>
                    <a:lnTo>
                      <a:pt x="1523" y="74"/>
                    </a:lnTo>
                    <a:cubicBezTo>
                      <a:pt x="1490" y="67"/>
                      <a:pt x="1067" y="58"/>
                      <a:pt x="670" y="311"/>
                    </a:cubicBezTo>
                    <a:lnTo>
                      <a:pt x="670" y="311"/>
                    </a:lnTo>
                    <a:cubicBezTo>
                      <a:pt x="670" y="311"/>
                      <a:pt x="0" y="961"/>
                      <a:pt x="161" y="1211"/>
                    </a:cubicBezTo>
                    <a:lnTo>
                      <a:pt x="161" y="1211"/>
                    </a:lnTo>
                    <a:cubicBezTo>
                      <a:pt x="221" y="1304"/>
                      <a:pt x="313" y="1368"/>
                      <a:pt x="384" y="1437"/>
                    </a:cubicBezTo>
                    <a:lnTo>
                      <a:pt x="384" y="1437"/>
                    </a:lnTo>
                    <a:cubicBezTo>
                      <a:pt x="508" y="1358"/>
                      <a:pt x="565" y="1284"/>
                      <a:pt x="602" y="1219"/>
                    </a:cubicBezTo>
                    <a:lnTo>
                      <a:pt x="512" y="1098"/>
                    </a:lnTo>
                    <a:lnTo>
                      <a:pt x="758" y="816"/>
                    </a:lnTo>
                    <a:lnTo>
                      <a:pt x="758" y="816"/>
                    </a:lnTo>
                    <a:cubicBezTo>
                      <a:pt x="808" y="1106"/>
                      <a:pt x="784" y="1283"/>
                      <a:pt x="765" y="1437"/>
                    </a:cubicBezTo>
                    <a:lnTo>
                      <a:pt x="765" y="1437"/>
                    </a:lnTo>
                    <a:cubicBezTo>
                      <a:pt x="751" y="1549"/>
                      <a:pt x="756" y="1643"/>
                      <a:pt x="836" y="1651"/>
                    </a:cubicBezTo>
                    <a:lnTo>
                      <a:pt x="836" y="1651"/>
                    </a:lnTo>
                    <a:cubicBezTo>
                      <a:pt x="869" y="1653"/>
                      <a:pt x="999" y="1599"/>
                      <a:pt x="1184" y="1584"/>
                    </a:cubicBezTo>
                    <a:lnTo>
                      <a:pt x="1184" y="1584"/>
                    </a:lnTo>
                    <a:cubicBezTo>
                      <a:pt x="1314" y="1573"/>
                      <a:pt x="1477" y="1586"/>
                      <a:pt x="1608" y="1628"/>
                    </a:cubicBezTo>
                    <a:lnTo>
                      <a:pt x="1608" y="1628"/>
                    </a:lnTo>
                    <a:cubicBezTo>
                      <a:pt x="1647" y="1641"/>
                      <a:pt x="1688" y="1612"/>
                      <a:pt x="1689" y="1571"/>
                    </a:cubicBezTo>
                    <a:lnTo>
                      <a:pt x="1689" y="1571"/>
                    </a:lnTo>
                    <a:cubicBezTo>
                      <a:pt x="1691" y="1477"/>
                      <a:pt x="1694" y="1321"/>
                      <a:pt x="1694" y="1149"/>
                    </a:cubicBezTo>
                    <a:lnTo>
                      <a:pt x="1694" y="1149"/>
                    </a:lnTo>
                    <a:cubicBezTo>
                      <a:pt x="1693" y="1001"/>
                      <a:pt x="1692" y="748"/>
                      <a:pt x="1692" y="748"/>
                    </a:cubicBezTo>
                    <a:lnTo>
                      <a:pt x="1692" y="748"/>
                    </a:lnTo>
                    <a:cubicBezTo>
                      <a:pt x="1692" y="748"/>
                      <a:pt x="1899" y="835"/>
                      <a:pt x="2015" y="802"/>
                    </a:cubicBezTo>
                    <a:lnTo>
                      <a:pt x="2015" y="802"/>
                    </a:lnTo>
                    <a:cubicBezTo>
                      <a:pt x="2157" y="762"/>
                      <a:pt x="2366" y="408"/>
                      <a:pt x="2507" y="140"/>
                    </a:cubicBezTo>
                    <a:lnTo>
                      <a:pt x="2507" y="140"/>
                    </a:lnTo>
                    <a:cubicBezTo>
                      <a:pt x="2421" y="45"/>
                      <a:pt x="2323" y="11"/>
                      <a:pt x="2259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62">
                <a:extLst>
                  <a:ext uri="{FF2B5EF4-FFF2-40B4-BE49-F238E27FC236}">
                    <a16:creationId xmlns:a16="http://schemas.microsoft.com/office/drawing/2014/main" id="{21C81E9E-DB76-4FF5-9281-298D61881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3534" y="8311897"/>
                <a:ext cx="2245504" cy="1485246"/>
              </a:xfrm>
              <a:custGeom>
                <a:avLst/>
                <a:gdLst>
                  <a:gd name="T0" fmla="*/ 768 w 2528"/>
                  <a:gd name="T1" fmla="*/ 817 h 1671"/>
                  <a:gd name="T2" fmla="*/ 771 w 2528"/>
                  <a:gd name="T3" fmla="*/ 817 h 1671"/>
                  <a:gd name="T4" fmla="*/ 778 w 2528"/>
                  <a:gd name="T5" fmla="*/ 825 h 1671"/>
                  <a:gd name="T6" fmla="*/ 784 w 2528"/>
                  <a:gd name="T7" fmla="*/ 1448 h 1671"/>
                  <a:gd name="T8" fmla="*/ 803 w 2528"/>
                  <a:gd name="T9" fmla="*/ 1629 h 1671"/>
                  <a:gd name="T10" fmla="*/ 846 w 2528"/>
                  <a:gd name="T11" fmla="*/ 1651 h 1671"/>
                  <a:gd name="T12" fmla="*/ 918 w 2528"/>
                  <a:gd name="T13" fmla="*/ 1636 h 1671"/>
                  <a:gd name="T14" fmla="*/ 1194 w 2528"/>
                  <a:gd name="T15" fmla="*/ 1585 h 1671"/>
                  <a:gd name="T16" fmla="*/ 1621 w 2528"/>
                  <a:gd name="T17" fmla="*/ 1628 h 1671"/>
                  <a:gd name="T18" fmla="*/ 1668 w 2528"/>
                  <a:gd name="T19" fmla="*/ 1622 h 1671"/>
                  <a:gd name="T20" fmla="*/ 1689 w 2528"/>
                  <a:gd name="T21" fmla="*/ 1581 h 1671"/>
                  <a:gd name="T22" fmla="*/ 1694 w 2528"/>
                  <a:gd name="T23" fmla="*/ 1159 h 1671"/>
                  <a:gd name="T24" fmla="*/ 1692 w 2528"/>
                  <a:gd name="T25" fmla="*/ 758 h 1671"/>
                  <a:gd name="T26" fmla="*/ 1696 w 2528"/>
                  <a:gd name="T27" fmla="*/ 750 h 1671"/>
                  <a:gd name="T28" fmla="*/ 1706 w 2528"/>
                  <a:gd name="T29" fmla="*/ 749 h 1671"/>
                  <a:gd name="T30" fmla="*/ 2023 w 2528"/>
                  <a:gd name="T31" fmla="*/ 802 h 1671"/>
                  <a:gd name="T32" fmla="*/ 2505 w 2528"/>
                  <a:gd name="T33" fmla="*/ 152 h 1671"/>
                  <a:gd name="T34" fmla="*/ 2273 w 2528"/>
                  <a:gd name="T35" fmla="*/ 21 h 1671"/>
                  <a:gd name="T36" fmla="*/ 1992 w 2528"/>
                  <a:gd name="T37" fmla="*/ 380 h 1671"/>
                  <a:gd name="T38" fmla="*/ 1978 w 2528"/>
                  <a:gd name="T39" fmla="*/ 382 h 1671"/>
                  <a:gd name="T40" fmla="*/ 1531 w 2528"/>
                  <a:gd name="T41" fmla="*/ 94 h 1671"/>
                  <a:gd name="T42" fmla="*/ 686 w 2528"/>
                  <a:gd name="T43" fmla="*/ 327 h 1671"/>
                  <a:gd name="T44" fmla="*/ 180 w 2528"/>
                  <a:gd name="T45" fmla="*/ 1216 h 1671"/>
                  <a:gd name="T46" fmla="*/ 334 w 2528"/>
                  <a:gd name="T47" fmla="*/ 1380 h 1671"/>
                  <a:gd name="T48" fmla="*/ 395 w 2528"/>
                  <a:gd name="T49" fmla="*/ 1435 h 1671"/>
                  <a:gd name="T50" fmla="*/ 515 w 2528"/>
                  <a:gd name="T51" fmla="*/ 1113 h 1671"/>
                  <a:gd name="T52" fmla="*/ 515 w 2528"/>
                  <a:gd name="T53" fmla="*/ 1101 h 1671"/>
                  <a:gd name="T54" fmla="*/ 761 w 2528"/>
                  <a:gd name="T55" fmla="*/ 819 h 1671"/>
                  <a:gd name="T56" fmla="*/ 848 w 2528"/>
                  <a:gd name="T57" fmla="*/ 1670 h 1671"/>
                  <a:gd name="T58" fmla="*/ 844 w 2528"/>
                  <a:gd name="T59" fmla="*/ 1670 h 1671"/>
                  <a:gd name="T60" fmla="*/ 787 w 2528"/>
                  <a:gd name="T61" fmla="*/ 1641 h 1671"/>
                  <a:gd name="T62" fmla="*/ 766 w 2528"/>
                  <a:gd name="T63" fmla="*/ 1447 h 1671"/>
                  <a:gd name="T64" fmla="*/ 767 w 2528"/>
                  <a:gd name="T65" fmla="*/ 1435 h 1671"/>
                  <a:gd name="T66" fmla="*/ 535 w 2528"/>
                  <a:gd name="T67" fmla="*/ 1108 h 1671"/>
                  <a:gd name="T68" fmla="*/ 620 w 2528"/>
                  <a:gd name="T69" fmla="*/ 1223 h 1671"/>
                  <a:gd name="T70" fmla="*/ 621 w 2528"/>
                  <a:gd name="T71" fmla="*/ 1233 h 1671"/>
                  <a:gd name="T72" fmla="*/ 400 w 2528"/>
                  <a:gd name="T73" fmla="*/ 1456 h 1671"/>
                  <a:gd name="T74" fmla="*/ 387 w 2528"/>
                  <a:gd name="T75" fmla="*/ 1455 h 1671"/>
                  <a:gd name="T76" fmla="*/ 321 w 2528"/>
                  <a:gd name="T77" fmla="*/ 1394 h 1671"/>
                  <a:gd name="T78" fmla="*/ 164 w 2528"/>
                  <a:gd name="T79" fmla="*/ 1226 h 1671"/>
                  <a:gd name="T80" fmla="*/ 673 w 2528"/>
                  <a:gd name="T81" fmla="*/ 313 h 1671"/>
                  <a:gd name="T82" fmla="*/ 675 w 2528"/>
                  <a:gd name="T83" fmla="*/ 312 h 1671"/>
                  <a:gd name="T84" fmla="*/ 1535 w 2528"/>
                  <a:gd name="T85" fmla="*/ 75 h 1671"/>
                  <a:gd name="T86" fmla="*/ 2261 w 2528"/>
                  <a:gd name="T87" fmla="*/ 4 h 1671"/>
                  <a:gd name="T88" fmla="*/ 2270 w 2528"/>
                  <a:gd name="T89" fmla="*/ 1 h 1671"/>
                  <a:gd name="T90" fmla="*/ 2524 w 2528"/>
                  <a:gd name="T91" fmla="*/ 144 h 1671"/>
                  <a:gd name="T92" fmla="*/ 2525 w 2528"/>
                  <a:gd name="T93" fmla="*/ 154 h 1671"/>
                  <a:gd name="T94" fmla="*/ 2028 w 2528"/>
                  <a:gd name="T95" fmla="*/ 822 h 1671"/>
                  <a:gd name="T96" fmla="*/ 1711 w 2528"/>
                  <a:gd name="T97" fmla="*/ 772 h 1671"/>
                  <a:gd name="T98" fmla="*/ 1713 w 2528"/>
                  <a:gd name="T99" fmla="*/ 1159 h 1671"/>
                  <a:gd name="T100" fmla="*/ 1709 w 2528"/>
                  <a:gd name="T101" fmla="*/ 1581 h 1671"/>
                  <a:gd name="T102" fmla="*/ 1679 w 2528"/>
                  <a:gd name="T103" fmla="*/ 1638 h 1671"/>
                  <a:gd name="T104" fmla="*/ 1615 w 2528"/>
                  <a:gd name="T105" fmla="*/ 1647 h 1671"/>
                  <a:gd name="T106" fmla="*/ 1194 w 2528"/>
                  <a:gd name="T107" fmla="*/ 1603 h 1671"/>
                  <a:gd name="T108" fmla="*/ 923 w 2528"/>
                  <a:gd name="T109" fmla="*/ 1654 h 1671"/>
                  <a:gd name="T110" fmla="*/ 848 w 2528"/>
                  <a:gd name="T111" fmla="*/ 1670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528" h="1671">
                    <a:moveTo>
                      <a:pt x="768" y="817"/>
                    </a:moveTo>
                    <a:lnTo>
                      <a:pt x="768" y="817"/>
                    </a:lnTo>
                    <a:cubicBezTo>
                      <a:pt x="769" y="817"/>
                      <a:pt x="770" y="817"/>
                      <a:pt x="771" y="817"/>
                    </a:cubicBezTo>
                    <a:lnTo>
                      <a:pt x="771" y="817"/>
                    </a:lnTo>
                    <a:cubicBezTo>
                      <a:pt x="774" y="818"/>
                      <a:pt x="777" y="822"/>
                      <a:pt x="778" y="825"/>
                    </a:cubicBezTo>
                    <a:lnTo>
                      <a:pt x="778" y="825"/>
                    </a:lnTo>
                    <a:cubicBezTo>
                      <a:pt x="827" y="1110"/>
                      <a:pt x="805" y="1284"/>
                      <a:pt x="786" y="1438"/>
                    </a:cubicBezTo>
                    <a:lnTo>
                      <a:pt x="784" y="1448"/>
                    </a:lnTo>
                    <a:lnTo>
                      <a:pt x="784" y="1448"/>
                    </a:lnTo>
                    <a:cubicBezTo>
                      <a:pt x="778" y="1508"/>
                      <a:pt x="772" y="1591"/>
                      <a:pt x="803" y="1629"/>
                    </a:cubicBezTo>
                    <a:lnTo>
                      <a:pt x="803" y="1629"/>
                    </a:lnTo>
                    <a:cubicBezTo>
                      <a:pt x="813" y="1642"/>
                      <a:pt x="827" y="1649"/>
                      <a:pt x="846" y="1651"/>
                    </a:cubicBezTo>
                    <a:lnTo>
                      <a:pt x="846" y="1651"/>
                    </a:lnTo>
                    <a:cubicBezTo>
                      <a:pt x="857" y="1652"/>
                      <a:pt x="884" y="1645"/>
                      <a:pt x="918" y="1636"/>
                    </a:cubicBezTo>
                    <a:lnTo>
                      <a:pt x="918" y="1636"/>
                    </a:lnTo>
                    <a:cubicBezTo>
                      <a:pt x="982" y="1619"/>
                      <a:pt x="1076" y="1594"/>
                      <a:pt x="1194" y="1585"/>
                    </a:cubicBezTo>
                    <a:lnTo>
                      <a:pt x="1194" y="1585"/>
                    </a:lnTo>
                    <a:cubicBezTo>
                      <a:pt x="1339" y="1573"/>
                      <a:pt x="1500" y="1589"/>
                      <a:pt x="1621" y="1628"/>
                    </a:cubicBezTo>
                    <a:lnTo>
                      <a:pt x="1621" y="1628"/>
                    </a:lnTo>
                    <a:cubicBezTo>
                      <a:pt x="1637" y="1633"/>
                      <a:pt x="1654" y="1631"/>
                      <a:pt x="1668" y="1622"/>
                    </a:cubicBezTo>
                    <a:lnTo>
                      <a:pt x="1668" y="1622"/>
                    </a:lnTo>
                    <a:cubicBezTo>
                      <a:pt x="1681" y="1612"/>
                      <a:pt x="1689" y="1597"/>
                      <a:pt x="1689" y="1581"/>
                    </a:cubicBezTo>
                    <a:lnTo>
                      <a:pt x="1689" y="1581"/>
                    </a:lnTo>
                    <a:cubicBezTo>
                      <a:pt x="1692" y="1482"/>
                      <a:pt x="1694" y="1327"/>
                      <a:pt x="1694" y="1159"/>
                    </a:cubicBezTo>
                    <a:lnTo>
                      <a:pt x="1694" y="1159"/>
                    </a:lnTo>
                    <a:cubicBezTo>
                      <a:pt x="1694" y="1011"/>
                      <a:pt x="1692" y="758"/>
                      <a:pt x="1692" y="758"/>
                    </a:cubicBezTo>
                    <a:lnTo>
                      <a:pt x="1692" y="758"/>
                    </a:lnTo>
                    <a:cubicBezTo>
                      <a:pt x="1692" y="755"/>
                      <a:pt x="1694" y="752"/>
                      <a:pt x="1696" y="750"/>
                    </a:cubicBezTo>
                    <a:lnTo>
                      <a:pt x="1696" y="750"/>
                    </a:lnTo>
                    <a:cubicBezTo>
                      <a:pt x="1700" y="749"/>
                      <a:pt x="1703" y="748"/>
                      <a:pt x="1706" y="749"/>
                    </a:cubicBezTo>
                    <a:lnTo>
                      <a:pt x="1706" y="749"/>
                    </a:lnTo>
                    <a:cubicBezTo>
                      <a:pt x="1708" y="750"/>
                      <a:pt x="1911" y="834"/>
                      <a:pt x="2023" y="802"/>
                    </a:cubicBezTo>
                    <a:lnTo>
                      <a:pt x="2023" y="802"/>
                    </a:lnTo>
                    <a:cubicBezTo>
                      <a:pt x="2128" y="772"/>
                      <a:pt x="2300" y="541"/>
                      <a:pt x="2505" y="152"/>
                    </a:cubicBezTo>
                    <a:lnTo>
                      <a:pt x="2505" y="152"/>
                    </a:lnTo>
                    <a:cubicBezTo>
                      <a:pt x="2425" y="66"/>
                      <a:pt x="2336" y="33"/>
                      <a:pt x="2273" y="21"/>
                    </a:cubicBezTo>
                    <a:lnTo>
                      <a:pt x="1992" y="380"/>
                    </a:lnTo>
                    <a:lnTo>
                      <a:pt x="1992" y="380"/>
                    </a:lnTo>
                    <a:cubicBezTo>
                      <a:pt x="1988" y="384"/>
                      <a:pt x="1982" y="385"/>
                      <a:pt x="1978" y="382"/>
                    </a:cubicBezTo>
                    <a:lnTo>
                      <a:pt x="1978" y="382"/>
                    </a:lnTo>
                    <a:cubicBezTo>
                      <a:pt x="1975" y="379"/>
                      <a:pt x="1613" y="109"/>
                      <a:pt x="1531" y="94"/>
                    </a:cubicBezTo>
                    <a:lnTo>
                      <a:pt x="1531" y="94"/>
                    </a:lnTo>
                    <a:cubicBezTo>
                      <a:pt x="1527" y="92"/>
                      <a:pt x="1101" y="64"/>
                      <a:pt x="686" y="327"/>
                    </a:cubicBezTo>
                    <a:lnTo>
                      <a:pt x="686" y="327"/>
                    </a:lnTo>
                    <a:cubicBezTo>
                      <a:pt x="661" y="352"/>
                      <a:pt x="27" y="978"/>
                      <a:pt x="180" y="1216"/>
                    </a:cubicBezTo>
                    <a:lnTo>
                      <a:pt x="180" y="1216"/>
                    </a:lnTo>
                    <a:cubicBezTo>
                      <a:pt x="221" y="1281"/>
                      <a:pt x="278" y="1331"/>
                      <a:pt x="334" y="1380"/>
                    </a:cubicBezTo>
                    <a:lnTo>
                      <a:pt x="334" y="1380"/>
                    </a:lnTo>
                    <a:cubicBezTo>
                      <a:pt x="356" y="1398"/>
                      <a:pt x="376" y="1417"/>
                      <a:pt x="395" y="1435"/>
                    </a:cubicBezTo>
                    <a:lnTo>
                      <a:pt x="395" y="1435"/>
                    </a:lnTo>
                    <a:cubicBezTo>
                      <a:pt x="516" y="1356"/>
                      <a:pt x="568" y="1285"/>
                      <a:pt x="601" y="1229"/>
                    </a:cubicBezTo>
                    <a:lnTo>
                      <a:pt x="515" y="1113"/>
                    </a:lnTo>
                    <a:lnTo>
                      <a:pt x="515" y="1113"/>
                    </a:lnTo>
                    <a:cubicBezTo>
                      <a:pt x="512" y="1110"/>
                      <a:pt x="512" y="1104"/>
                      <a:pt x="515" y="1101"/>
                    </a:cubicBezTo>
                    <a:lnTo>
                      <a:pt x="761" y="819"/>
                    </a:lnTo>
                    <a:lnTo>
                      <a:pt x="761" y="819"/>
                    </a:lnTo>
                    <a:cubicBezTo>
                      <a:pt x="762" y="818"/>
                      <a:pt x="765" y="817"/>
                      <a:pt x="768" y="817"/>
                    </a:cubicBezTo>
                    <a:close/>
                    <a:moveTo>
                      <a:pt x="848" y="1670"/>
                    </a:moveTo>
                    <a:lnTo>
                      <a:pt x="848" y="1670"/>
                    </a:lnTo>
                    <a:cubicBezTo>
                      <a:pt x="847" y="1670"/>
                      <a:pt x="846" y="1670"/>
                      <a:pt x="844" y="1670"/>
                    </a:cubicBezTo>
                    <a:lnTo>
                      <a:pt x="844" y="1670"/>
                    </a:lnTo>
                    <a:cubicBezTo>
                      <a:pt x="820" y="1668"/>
                      <a:pt x="801" y="1658"/>
                      <a:pt x="787" y="1641"/>
                    </a:cubicBezTo>
                    <a:lnTo>
                      <a:pt x="787" y="1641"/>
                    </a:lnTo>
                    <a:cubicBezTo>
                      <a:pt x="760" y="1608"/>
                      <a:pt x="754" y="1548"/>
                      <a:pt x="766" y="1447"/>
                    </a:cubicBezTo>
                    <a:lnTo>
                      <a:pt x="767" y="1435"/>
                    </a:lnTo>
                    <a:lnTo>
                      <a:pt x="767" y="1435"/>
                    </a:lnTo>
                    <a:cubicBezTo>
                      <a:pt x="785" y="1286"/>
                      <a:pt x="806" y="1118"/>
                      <a:pt x="761" y="848"/>
                    </a:cubicBezTo>
                    <a:lnTo>
                      <a:pt x="535" y="1108"/>
                    </a:lnTo>
                    <a:lnTo>
                      <a:pt x="620" y="1223"/>
                    </a:lnTo>
                    <a:lnTo>
                      <a:pt x="620" y="1223"/>
                    </a:lnTo>
                    <a:cubicBezTo>
                      <a:pt x="622" y="1226"/>
                      <a:pt x="622" y="1229"/>
                      <a:pt x="621" y="1233"/>
                    </a:cubicBezTo>
                    <a:lnTo>
                      <a:pt x="621" y="1233"/>
                    </a:lnTo>
                    <a:cubicBezTo>
                      <a:pt x="587" y="1292"/>
                      <a:pt x="532" y="1371"/>
                      <a:pt x="400" y="1456"/>
                    </a:cubicBezTo>
                    <a:lnTo>
                      <a:pt x="400" y="1456"/>
                    </a:lnTo>
                    <a:cubicBezTo>
                      <a:pt x="395" y="1458"/>
                      <a:pt x="390" y="1457"/>
                      <a:pt x="387" y="1455"/>
                    </a:cubicBezTo>
                    <a:lnTo>
                      <a:pt x="387" y="1455"/>
                    </a:lnTo>
                    <a:cubicBezTo>
                      <a:pt x="367" y="1434"/>
                      <a:pt x="344" y="1415"/>
                      <a:pt x="321" y="1394"/>
                    </a:cubicBezTo>
                    <a:lnTo>
                      <a:pt x="321" y="1394"/>
                    </a:lnTo>
                    <a:cubicBezTo>
                      <a:pt x="265" y="1344"/>
                      <a:pt x="207" y="1294"/>
                      <a:pt x="164" y="1226"/>
                    </a:cubicBezTo>
                    <a:lnTo>
                      <a:pt x="164" y="1226"/>
                    </a:lnTo>
                    <a:cubicBezTo>
                      <a:pt x="0" y="971"/>
                      <a:pt x="645" y="340"/>
                      <a:pt x="673" y="313"/>
                    </a:cubicBezTo>
                    <a:lnTo>
                      <a:pt x="673" y="313"/>
                    </a:lnTo>
                    <a:cubicBezTo>
                      <a:pt x="674" y="313"/>
                      <a:pt x="674" y="312"/>
                      <a:pt x="675" y="312"/>
                    </a:cubicBezTo>
                    <a:lnTo>
                      <a:pt x="675" y="312"/>
                    </a:lnTo>
                    <a:cubicBezTo>
                      <a:pt x="1066" y="64"/>
                      <a:pt x="1489" y="65"/>
                      <a:pt x="1535" y="75"/>
                    </a:cubicBezTo>
                    <a:lnTo>
                      <a:pt x="1535" y="75"/>
                    </a:lnTo>
                    <a:cubicBezTo>
                      <a:pt x="1615" y="90"/>
                      <a:pt x="1928" y="320"/>
                      <a:pt x="1982" y="360"/>
                    </a:cubicBezTo>
                    <a:lnTo>
                      <a:pt x="2261" y="4"/>
                    </a:lnTo>
                    <a:lnTo>
                      <a:pt x="2261" y="4"/>
                    </a:lnTo>
                    <a:cubicBezTo>
                      <a:pt x="2264" y="2"/>
                      <a:pt x="2267" y="0"/>
                      <a:pt x="2270" y="1"/>
                    </a:cubicBezTo>
                    <a:lnTo>
                      <a:pt x="2270" y="1"/>
                    </a:lnTo>
                    <a:cubicBezTo>
                      <a:pt x="2338" y="13"/>
                      <a:pt x="2437" y="47"/>
                      <a:pt x="2524" y="144"/>
                    </a:cubicBezTo>
                    <a:lnTo>
                      <a:pt x="2524" y="144"/>
                    </a:lnTo>
                    <a:cubicBezTo>
                      <a:pt x="2526" y="147"/>
                      <a:pt x="2527" y="151"/>
                      <a:pt x="2525" y="154"/>
                    </a:cubicBezTo>
                    <a:lnTo>
                      <a:pt x="2525" y="154"/>
                    </a:lnTo>
                    <a:cubicBezTo>
                      <a:pt x="2377" y="436"/>
                      <a:pt x="2171" y="780"/>
                      <a:pt x="2028" y="822"/>
                    </a:cubicBezTo>
                    <a:lnTo>
                      <a:pt x="2028" y="822"/>
                    </a:lnTo>
                    <a:cubicBezTo>
                      <a:pt x="1926" y="851"/>
                      <a:pt x="1760" y="792"/>
                      <a:pt x="1711" y="772"/>
                    </a:cubicBezTo>
                    <a:lnTo>
                      <a:pt x="1711" y="772"/>
                    </a:lnTo>
                    <a:cubicBezTo>
                      <a:pt x="1711" y="828"/>
                      <a:pt x="1713" y="1031"/>
                      <a:pt x="1713" y="1159"/>
                    </a:cubicBezTo>
                    <a:lnTo>
                      <a:pt x="1713" y="1159"/>
                    </a:lnTo>
                    <a:cubicBezTo>
                      <a:pt x="1714" y="1327"/>
                      <a:pt x="1711" y="1482"/>
                      <a:pt x="1709" y="1581"/>
                    </a:cubicBezTo>
                    <a:lnTo>
                      <a:pt x="1709" y="1581"/>
                    </a:lnTo>
                    <a:cubicBezTo>
                      <a:pt x="1708" y="1603"/>
                      <a:pt x="1697" y="1624"/>
                      <a:pt x="1679" y="1638"/>
                    </a:cubicBezTo>
                    <a:lnTo>
                      <a:pt x="1679" y="1638"/>
                    </a:lnTo>
                    <a:cubicBezTo>
                      <a:pt x="1660" y="1651"/>
                      <a:pt x="1637" y="1654"/>
                      <a:pt x="1615" y="1647"/>
                    </a:cubicBezTo>
                    <a:lnTo>
                      <a:pt x="1615" y="1647"/>
                    </a:lnTo>
                    <a:cubicBezTo>
                      <a:pt x="1495" y="1609"/>
                      <a:pt x="1339" y="1592"/>
                      <a:pt x="1194" y="1603"/>
                    </a:cubicBezTo>
                    <a:lnTo>
                      <a:pt x="1194" y="1603"/>
                    </a:lnTo>
                    <a:cubicBezTo>
                      <a:pt x="1079" y="1613"/>
                      <a:pt x="986" y="1638"/>
                      <a:pt x="923" y="1654"/>
                    </a:cubicBezTo>
                    <a:lnTo>
                      <a:pt x="923" y="1654"/>
                    </a:lnTo>
                    <a:cubicBezTo>
                      <a:pt x="887" y="1664"/>
                      <a:pt x="863" y="1670"/>
                      <a:pt x="848" y="1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63">
                <a:extLst>
                  <a:ext uri="{FF2B5EF4-FFF2-40B4-BE49-F238E27FC236}">
                    <a16:creationId xmlns:a16="http://schemas.microsoft.com/office/drawing/2014/main" id="{EAF77516-E056-4DE9-9A54-C569D2D8C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9609" y="7539881"/>
                <a:ext cx="677964" cy="1681191"/>
              </a:xfrm>
              <a:custGeom>
                <a:avLst/>
                <a:gdLst>
                  <a:gd name="T0" fmla="*/ 672 w 762"/>
                  <a:gd name="T1" fmla="*/ 633 h 1892"/>
                  <a:gd name="T2" fmla="*/ 672 w 762"/>
                  <a:gd name="T3" fmla="*/ 633 h 1892"/>
                  <a:gd name="T4" fmla="*/ 529 w 762"/>
                  <a:gd name="T5" fmla="*/ 578 h 1892"/>
                  <a:gd name="T6" fmla="*/ 529 w 762"/>
                  <a:gd name="T7" fmla="*/ 578 h 1892"/>
                  <a:gd name="T8" fmla="*/ 661 w 762"/>
                  <a:gd name="T9" fmla="*/ 512 h 1892"/>
                  <a:gd name="T10" fmla="*/ 661 w 762"/>
                  <a:gd name="T11" fmla="*/ 512 h 1892"/>
                  <a:gd name="T12" fmla="*/ 747 w 762"/>
                  <a:gd name="T13" fmla="*/ 248 h 1892"/>
                  <a:gd name="T14" fmla="*/ 747 w 762"/>
                  <a:gd name="T15" fmla="*/ 248 h 1892"/>
                  <a:gd name="T16" fmla="*/ 619 w 762"/>
                  <a:gd name="T17" fmla="*/ 15 h 1892"/>
                  <a:gd name="T18" fmla="*/ 619 w 762"/>
                  <a:gd name="T19" fmla="*/ 15 h 1892"/>
                  <a:gd name="T20" fmla="*/ 169 w 762"/>
                  <a:gd name="T21" fmla="*/ 227 h 1892"/>
                  <a:gd name="T22" fmla="*/ 169 w 762"/>
                  <a:gd name="T23" fmla="*/ 227 h 1892"/>
                  <a:gd name="T24" fmla="*/ 220 w 762"/>
                  <a:gd name="T25" fmla="*/ 718 h 1892"/>
                  <a:gd name="T26" fmla="*/ 220 w 762"/>
                  <a:gd name="T27" fmla="*/ 718 h 1892"/>
                  <a:gd name="T28" fmla="*/ 58 w 762"/>
                  <a:gd name="T29" fmla="*/ 855 h 1892"/>
                  <a:gd name="T30" fmla="*/ 58 w 762"/>
                  <a:gd name="T31" fmla="*/ 855 h 1892"/>
                  <a:gd name="T32" fmla="*/ 128 w 762"/>
                  <a:gd name="T33" fmla="*/ 1368 h 1892"/>
                  <a:gd name="T34" fmla="*/ 128 w 762"/>
                  <a:gd name="T35" fmla="*/ 1368 h 1892"/>
                  <a:gd name="T36" fmla="*/ 98 w 762"/>
                  <a:gd name="T37" fmla="*/ 1891 h 1892"/>
                  <a:gd name="T38" fmla="*/ 98 w 762"/>
                  <a:gd name="T39" fmla="*/ 1891 h 1892"/>
                  <a:gd name="T40" fmla="*/ 463 w 762"/>
                  <a:gd name="T41" fmla="*/ 1202 h 1892"/>
                  <a:gd name="T42" fmla="*/ 463 w 762"/>
                  <a:gd name="T43" fmla="*/ 1202 h 1892"/>
                  <a:gd name="T44" fmla="*/ 440 w 762"/>
                  <a:gd name="T45" fmla="*/ 886 h 1892"/>
                  <a:gd name="T46" fmla="*/ 440 w 762"/>
                  <a:gd name="T47" fmla="*/ 886 h 1892"/>
                  <a:gd name="T48" fmla="*/ 610 w 762"/>
                  <a:gd name="T49" fmla="*/ 901 h 1892"/>
                  <a:gd name="T50" fmla="*/ 610 w 762"/>
                  <a:gd name="T51" fmla="*/ 901 h 1892"/>
                  <a:gd name="T52" fmla="*/ 707 w 762"/>
                  <a:gd name="T53" fmla="*/ 750 h 1892"/>
                  <a:gd name="T54" fmla="*/ 707 w 762"/>
                  <a:gd name="T55" fmla="*/ 750 h 1892"/>
                  <a:gd name="T56" fmla="*/ 672 w 762"/>
                  <a:gd name="T57" fmla="*/ 633 h 1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62" h="1892">
                    <a:moveTo>
                      <a:pt x="672" y="633"/>
                    </a:moveTo>
                    <a:lnTo>
                      <a:pt x="672" y="633"/>
                    </a:lnTo>
                    <a:cubicBezTo>
                      <a:pt x="632" y="650"/>
                      <a:pt x="592" y="679"/>
                      <a:pt x="529" y="578"/>
                    </a:cubicBezTo>
                    <a:lnTo>
                      <a:pt x="529" y="578"/>
                    </a:lnTo>
                    <a:cubicBezTo>
                      <a:pt x="467" y="477"/>
                      <a:pt x="586" y="387"/>
                      <a:pt x="661" y="512"/>
                    </a:cubicBezTo>
                    <a:lnTo>
                      <a:pt x="661" y="512"/>
                    </a:lnTo>
                    <a:cubicBezTo>
                      <a:pt x="661" y="512"/>
                      <a:pt x="761" y="418"/>
                      <a:pt x="747" y="248"/>
                    </a:cubicBezTo>
                    <a:lnTo>
                      <a:pt x="747" y="248"/>
                    </a:lnTo>
                    <a:cubicBezTo>
                      <a:pt x="734" y="78"/>
                      <a:pt x="718" y="31"/>
                      <a:pt x="619" y="15"/>
                    </a:cubicBezTo>
                    <a:lnTo>
                      <a:pt x="619" y="15"/>
                    </a:lnTo>
                    <a:cubicBezTo>
                      <a:pt x="520" y="0"/>
                      <a:pt x="291" y="37"/>
                      <a:pt x="169" y="227"/>
                    </a:cubicBezTo>
                    <a:lnTo>
                      <a:pt x="169" y="227"/>
                    </a:lnTo>
                    <a:cubicBezTo>
                      <a:pt x="56" y="406"/>
                      <a:pt x="155" y="628"/>
                      <a:pt x="220" y="718"/>
                    </a:cubicBezTo>
                    <a:lnTo>
                      <a:pt x="220" y="718"/>
                    </a:lnTo>
                    <a:cubicBezTo>
                      <a:pt x="154" y="732"/>
                      <a:pt x="86" y="778"/>
                      <a:pt x="58" y="855"/>
                    </a:cubicBezTo>
                    <a:lnTo>
                      <a:pt x="58" y="855"/>
                    </a:lnTo>
                    <a:cubicBezTo>
                      <a:pt x="0" y="1015"/>
                      <a:pt x="84" y="1183"/>
                      <a:pt x="128" y="1368"/>
                    </a:cubicBezTo>
                    <a:lnTo>
                      <a:pt x="128" y="1368"/>
                    </a:lnTo>
                    <a:cubicBezTo>
                      <a:pt x="197" y="1657"/>
                      <a:pt x="98" y="1891"/>
                      <a:pt x="98" y="1891"/>
                    </a:cubicBezTo>
                    <a:lnTo>
                      <a:pt x="98" y="1891"/>
                    </a:lnTo>
                    <a:cubicBezTo>
                      <a:pt x="98" y="1891"/>
                      <a:pt x="436" y="1560"/>
                      <a:pt x="463" y="1202"/>
                    </a:cubicBezTo>
                    <a:lnTo>
                      <a:pt x="463" y="1202"/>
                    </a:lnTo>
                    <a:cubicBezTo>
                      <a:pt x="474" y="1066"/>
                      <a:pt x="463" y="963"/>
                      <a:pt x="440" y="886"/>
                    </a:cubicBezTo>
                    <a:lnTo>
                      <a:pt x="440" y="886"/>
                    </a:lnTo>
                    <a:cubicBezTo>
                      <a:pt x="502" y="908"/>
                      <a:pt x="562" y="915"/>
                      <a:pt x="610" y="901"/>
                    </a:cubicBezTo>
                    <a:lnTo>
                      <a:pt x="610" y="901"/>
                    </a:lnTo>
                    <a:cubicBezTo>
                      <a:pt x="671" y="885"/>
                      <a:pt x="703" y="804"/>
                      <a:pt x="707" y="750"/>
                    </a:cubicBezTo>
                    <a:lnTo>
                      <a:pt x="707" y="750"/>
                    </a:lnTo>
                    <a:cubicBezTo>
                      <a:pt x="712" y="695"/>
                      <a:pt x="711" y="617"/>
                      <a:pt x="672" y="6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64">
                <a:extLst>
                  <a:ext uri="{FF2B5EF4-FFF2-40B4-BE49-F238E27FC236}">
                    <a16:creationId xmlns:a16="http://schemas.microsoft.com/office/drawing/2014/main" id="{0E0AE89E-F3C5-4EEA-9C39-DC8D0D623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5950" y="8229600"/>
                <a:ext cx="62702" cy="54864"/>
              </a:xfrm>
              <a:custGeom>
                <a:avLst/>
                <a:gdLst>
                  <a:gd name="T0" fmla="*/ 52 w 72"/>
                  <a:gd name="T1" fmla="*/ 0 h 61"/>
                  <a:gd name="T2" fmla="*/ 52 w 72"/>
                  <a:gd name="T3" fmla="*/ 0 h 61"/>
                  <a:gd name="T4" fmla="*/ 0 w 72"/>
                  <a:gd name="T5" fmla="*/ 15 h 61"/>
                  <a:gd name="T6" fmla="*/ 0 w 72"/>
                  <a:gd name="T7" fmla="*/ 15 h 61"/>
                  <a:gd name="T8" fmla="*/ 71 w 72"/>
                  <a:gd name="T9" fmla="*/ 58 h 61"/>
                  <a:gd name="T10" fmla="*/ 52 w 72"/>
                  <a:gd name="T11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61">
                    <a:moveTo>
                      <a:pt x="52" y="0"/>
                    </a:moveTo>
                    <a:lnTo>
                      <a:pt x="52" y="0"/>
                    </a:lnTo>
                    <a:cubicBezTo>
                      <a:pt x="52" y="0"/>
                      <a:pt x="22" y="15"/>
                      <a:pt x="0" y="15"/>
                    </a:cubicBezTo>
                    <a:lnTo>
                      <a:pt x="0" y="15"/>
                    </a:lnTo>
                    <a:cubicBezTo>
                      <a:pt x="0" y="15"/>
                      <a:pt x="35" y="60"/>
                      <a:pt x="71" y="58"/>
                    </a:cubicBezTo>
                    <a:lnTo>
                      <a:pt x="5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65">
                <a:extLst>
                  <a:ext uri="{FF2B5EF4-FFF2-40B4-BE49-F238E27FC236}">
                    <a16:creationId xmlns:a16="http://schemas.microsoft.com/office/drawing/2014/main" id="{844AEE9A-936A-4EF6-AADF-F0B99504F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8112" y="8221762"/>
                <a:ext cx="82295" cy="70539"/>
              </a:xfrm>
              <a:custGeom>
                <a:avLst/>
                <a:gdLst>
                  <a:gd name="T0" fmla="*/ 30 w 93"/>
                  <a:gd name="T1" fmla="*/ 31 h 78"/>
                  <a:gd name="T2" fmla="*/ 30 w 93"/>
                  <a:gd name="T3" fmla="*/ 31 h 78"/>
                  <a:gd name="T4" fmla="*/ 68 w 93"/>
                  <a:gd name="T5" fmla="*/ 56 h 78"/>
                  <a:gd name="T6" fmla="*/ 56 w 93"/>
                  <a:gd name="T7" fmla="*/ 23 h 78"/>
                  <a:gd name="T8" fmla="*/ 56 w 93"/>
                  <a:gd name="T9" fmla="*/ 23 h 78"/>
                  <a:gd name="T10" fmla="*/ 30 w 93"/>
                  <a:gd name="T11" fmla="*/ 31 h 78"/>
                  <a:gd name="T12" fmla="*/ 79 w 93"/>
                  <a:gd name="T13" fmla="*/ 77 h 78"/>
                  <a:gd name="T14" fmla="*/ 79 w 93"/>
                  <a:gd name="T15" fmla="*/ 77 h 78"/>
                  <a:gd name="T16" fmla="*/ 2 w 93"/>
                  <a:gd name="T17" fmla="*/ 31 h 78"/>
                  <a:gd name="T18" fmla="*/ 2 w 93"/>
                  <a:gd name="T19" fmla="*/ 31 h 78"/>
                  <a:gd name="T20" fmla="*/ 2 w 93"/>
                  <a:gd name="T21" fmla="*/ 21 h 78"/>
                  <a:gd name="T22" fmla="*/ 2 w 93"/>
                  <a:gd name="T23" fmla="*/ 21 h 78"/>
                  <a:gd name="T24" fmla="*/ 10 w 93"/>
                  <a:gd name="T25" fmla="*/ 15 h 78"/>
                  <a:gd name="T26" fmla="*/ 10 w 93"/>
                  <a:gd name="T27" fmla="*/ 15 h 78"/>
                  <a:gd name="T28" fmla="*/ 58 w 93"/>
                  <a:gd name="T29" fmla="*/ 2 h 78"/>
                  <a:gd name="T30" fmla="*/ 58 w 93"/>
                  <a:gd name="T31" fmla="*/ 2 h 78"/>
                  <a:gd name="T32" fmla="*/ 66 w 93"/>
                  <a:gd name="T33" fmla="*/ 1 h 78"/>
                  <a:gd name="T34" fmla="*/ 66 w 93"/>
                  <a:gd name="T35" fmla="*/ 1 h 78"/>
                  <a:gd name="T36" fmla="*/ 71 w 93"/>
                  <a:gd name="T37" fmla="*/ 7 h 78"/>
                  <a:gd name="T38" fmla="*/ 91 w 93"/>
                  <a:gd name="T39" fmla="*/ 64 h 78"/>
                  <a:gd name="T40" fmla="*/ 91 w 93"/>
                  <a:gd name="T41" fmla="*/ 64 h 78"/>
                  <a:gd name="T42" fmla="*/ 89 w 93"/>
                  <a:gd name="T43" fmla="*/ 73 h 78"/>
                  <a:gd name="T44" fmla="*/ 89 w 93"/>
                  <a:gd name="T45" fmla="*/ 73 h 78"/>
                  <a:gd name="T46" fmla="*/ 82 w 93"/>
                  <a:gd name="T47" fmla="*/ 77 h 78"/>
                  <a:gd name="T48" fmla="*/ 82 w 93"/>
                  <a:gd name="T49" fmla="*/ 77 h 78"/>
                  <a:gd name="T50" fmla="*/ 79 w 93"/>
                  <a:gd name="T51" fmla="*/ 7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3" h="78">
                    <a:moveTo>
                      <a:pt x="30" y="31"/>
                    </a:moveTo>
                    <a:lnTo>
                      <a:pt x="30" y="31"/>
                    </a:lnTo>
                    <a:cubicBezTo>
                      <a:pt x="40" y="41"/>
                      <a:pt x="54" y="52"/>
                      <a:pt x="68" y="56"/>
                    </a:cubicBezTo>
                    <a:lnTo>
                      <a:pt x="56" y="23"/>
                    </a:lnTo>
                    <a:lnTo>
                      <a:pt x="56" y="23"/>
                    </a:lnTo>
                    <a:cubicBezTo>
                      <a:pt x="49" y="26"/>
                      <a:pt x="40" y="29"/>
                      <a:pt x="30" y="31"/>
                    </a:cubicBezTo>
                    <a:close/>
                    <a:moveTo>
                      <a:pt x="79" y="77"/>
                    </a:moveTo>
                    <a:lnTo>
                      <a:pt x="79" y="77"/>
                    </a:lnTo>
                    <a:cubicBezTo>
                      <a:pt x="39" y="77"/>
                      <a:pt x="4" y="32"/>
                      <a:pt x="2" y="31"/>
                    </a:cubicBezTo>
                    <a:lnTo>
                      <a:pt x="2" y="31"/>
                    </a:lnTo>
                    <a:cubicBezTo>
                      <a:pt x="1" y="27"/>
                      <a:pt x="0" y="24"/>
                      <a:pt x="2" y="21"/>
                    </a:cubicBezTo>
                    <a:lnTo>
                      <a:pt x="2" y="21"/>
                    </a:lnTo>
                    <a:cubicBezTo>
                      <a:pt x="3" y="17"/>
                      <a:pt x="7" y="15"/>
                      <a:pt x="10" y="15"/>
                    </a:cubicBezTo>
                    <a:lnTo>
                      <a:pt x="10" y="15"/>
                    </a:lnTo>
                    <a:cubicBezTo>
                      <a:pt x="30" y="14"/>
                      <a:pt x="57" y="2"/>
                      <a:pt x="58" y="2"/>
                    </a:cubicBezTo>
                    <a:lnTo>
                      <a:pt x="58" y="2"/>
                    </a:lnTo>
                    <a:cubicBezTo>
                      <a:pt x="61" y="0"/>
                      <a:pt x="63" y="0"/>
                      <a:pt x="66" y="1"/>
                    </a:cubicBezTo>
                    <a:lnTo>
                      <a:pt x="66" y="1"/>
                    </a:lnTo>
                    <a:cubicBezTo>
                      <a:pt x="68" y="2"/>
                      <a:pt x="70" y="4"/>
                      <a:pt x="71" y="7"/>
                    </a:cubicBezTo>
                    <a:lnTo>
                      <a:pt x="91" y="64"/>
                    </a:lnTo>
                    <a:lnTo>
                      <a:pt x="91" y="64"/>
                    </a:lnTo>
                    <a:cubicBezTo>
                      <a:pt x="92" y="67"/>
                      <a:pt x="91" y="70"/>
                      <a:pt x="89" y="73"/>
                    </a:cubicBezTo>
                    <a:lnTo>
                      <a:pt x="89" y="73"/>
                    </a:lnTo>
                    <a:cubicBezTo>
                      <a:pt x="87" y="75"/>
                      <a:pt x="85" y="77"/>
                      <a:pt x="82" y="77"/>
                    </a:cubicBezTo>
                    <a:lnTo>
                      <a:pt x="82" y="77"/>
                    </a:lnTo>
                    <a:cubicBezTo>
                      <a:pt x="81" y="77"/>
                      <a:pt x="79" y="77"/>
                      <a:pt x="79" y="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66">
                <a:extLst>
                  <a:ext uri="{FF2B5EF4-FFF2-40B4-BE49-F238E27FC236}">
                    <a16:creationId xmlns:a16="http://schemas.microsoft.com/office/drawing/2014/main" id="{133EABB1-E55E-4B46-8FA7-C3E744072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5134" y="8907564"/>
                <a:ext cx="144996" cy="86215"/>
              </a:xfrm>
              <a:custGeom>
                <a:avLst/>
                <a:gdLst>
                  <a:gd name="T0" fmla="*/ 154 w 162"/>
                  <a:gd name="T1" fmla="*/ 98 h 99"/>
                  <a:gd name="T2" fmla="*/ 154 w 162"/>
                  <a:gd name="T3" fmla="*/ 98 h 99"/>
                  <a:gd name="T4" fmla="*/ 0 w 162"/>
                  <a:gd name="T5" fmla="*/ 17 h 99"/>
                  <a:gd name="T6" fmla="*/ 10 w 162"/>
                  <a:gd name="T7" fmla="*/ 0 h 99"/>
                  <a:gd name="T8" fmla="*/ 10 w 162"/>
                  <a:gd name="T9" fmla="*/ 0 h 99"/>
                  <a:gd name="T10" fmla="*/ 161 w 162"/>
                  <a:gd name="T11" fmla="*/ 80 h 99"/>
                  <a:gd name="T12" fmla="*/ 154 w 162"/>
                  <a:gd name="T13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2" h="99">
                    <a:moveTo>
                      <a:pt x="154" y="98"/>
                    </a:moveTo>
                    <a:lnTo>
                      <a:pt x="154" y="98"/>
                    </a:lnTo>
                    <a:cubicBezTo>
                      <a:pt x="150" y="97"/>
                      <a:pt x="89" y="72"/>
                      <a:pt x="0" y="17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97" y="54"/>
                      <a:pt x="159" y="80"/>
                      <a:pt x="161" y="80"/>
                    </a:cubicBezTo>
                    <a:lnTo>
                      <a:pt x="154" y="9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67">
                <a:extLst>
                  <a:ext uri="{FF2B5EF4-FFF2-40B4-BE49-F238E27FC236}">
                    <a16:creationId xmlns:a16="http://schemas.microsoft.com/office/drawing/2014/main" id="{41ED2400-6086-43ED-829F-FF83F33814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5815" y="10416322"/>
                <a:ext cx="78377" cy="258645"/>
              </a:xfrm>
              <a:custGeom>
                <a:avLst/>
                <a:gdLst>
                  <a:gd name="T0" fmla="*/ 79 w 90"/>
                  <a:gd name="T1" fmla="*/ 288 h 289"/>
                  <a:gd name="T2" fmla="*/ 79 w 90"/>
                  <a:gd name="T3" fmla="*/ 288 h 289"/>
                  <a:gd name="T4" fmla="*/ 69 w 90"/>
                  <a:gd name="T5" fmla="*/ 280 h 289"/>
                  <a:gd name="T6" fmla="*/ 2 w 90"/>
                  <a:gd name="T7" fmla="*/ 12 h 289"/>
                  <a:gd name="T8" fmla="*/ 2 w 90"/>
                  <a:gd name="T9" fmla="*/ 12 h 289"/>
                  <a:gd name="T10" fmla="*/ 9 w 90"/>
                  <a:gd name="T11" fmla="*/ 2 h 289"/>
                  <a:gd name="T12" fmla="*/ 9 w 90"/>
                  <a:gd name="T13" fmla="*/ 2 h 289"/>
                  <a:gd name="T14" fmla="*/ 21 w 90"/>
                  <a:gd name="T15" fmla="*/ 8 h 289"/>
                  <a:gd name="T16" fmla="*/ 88 w 90"/>
                  <a:gd name="T17" fmla="*/ 276 h 289"/>
                  <a:gd name="T18" fmla="*/ 88 w 90"/>
                  <a:gd name="T19" fmla="*/ 276 h 289"/>
                  <a:gd name="T20" fmla="*/ 80 w 90"/>
                  <a:gd name="T21" fmla="*/ 287 h 289"/>
                  <a:gd name="T22" fmla="*/ 80 w 90"/>
                  <a:gd name="T23" fmla="*/ 287 h 289"/>
                  <a:gd name="T24" fmla="*/ 79 w 90"/>
                  <a:gd name="T25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289">
                    <a:moveTo>
                      <a:pt x="79" y="288"/>
                    </a:moveTo>
                    <a:lnTo>
                      <a:pt x="79" y="288"/>
                    </a:lnTo>
                    <a:cubicBezTo>
                      <a:pt x="74" y="288"/>
                      <a:pt x="70" y="284"/>
                      <a:pt x="69" y="280"/>
                    </a:cubicBezTo>
                    <a:lnTo>
                      <a:pt x="2" y="12"/>
                    </a:lnTo>
                    <a:lnTo>
                      <a:pt x="2" y="12"/>
                    </a:lnTo>
                    <a:cubicBezTo>
                      <a:pt x="0" y="8"/>
                      <a:pt x="4" y="2"/>
                      <a:pt x="9" y="2"/>
                    </a:cubicBezTo>
                    <a:lnTo>
                      <a:pt x="9" y="2"/>
                    </a:lnTo>
                    <a:cubicBezTo>
                      <a:pt x="14" y="0"/>
                      <a:pt x="20" y="3"/>
                      <a:pt x="21" y="8"/>
                    </a:cubicBezTo>
                    <a:lnTo>
                      <a:pt x="88" y="276"/>
                    </a:lnTo>
                    <a:lnTo>
                      <a:pt x="88" y="276"/>
                    </a:lnTo>
                    <a:cubicBezTo>
                      <a:pt x="89" y="281"/>
                      <a:pt x="86" y="286"/>
                      <a:pt x="80" y="287"/>
                    </a:cubicBezTo>
                    <a:lnTo>
                      <a:pt x="80" y="287"/>
                    </a:lnTo>
                    <a:cubicBezTo>
                      <a:pt x="79" y="288"/>
                      <a:pt x="79" y="288"/>
                      <a:pt x="79" y="2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68">
                <a:extLst>
                  <a:ext uri="{FF2B5EF4-FFF2-40B4-BE49-F238E27FC236}">
                    <a16:creationId xmlns:a16="http://schemas.microsoft.com/office/drawing/2014/main" id="{7C8B06CF-15F7-44E6-91A2-722FF4380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3122" y="12591289"/>
                <a:ext cx="505534" cy="19593"/>
              </a:xfrm>
              <a:custGeom>
                <a:avLst/>
                <a:gdLst>
                  <a:gd name="T0" fmla="*/ 560 w 570"/>
                  <a:gd name="T1" fmla="*/ 19 h 20"/>
                  <a:gd name="T2" fmla="*/ 10 w 570"/>
                  <a:gd name="T3" fmla="*/ 19 h 20"/>
                  <a:gd name="T4" fmla="*/ 10 w 570"/>
                  <a:gd name="T5" fmla="*/ 19 h 20"/>
                  <a:gd name="T6" fmla="*/ 0 w 570"/>
                  <a:gd name="T7" fmla="*/ 10 h 20"/>
                  <a:gd name="T8" fmla="*/ 0 w 570"/>
                  <a:gd name="T9" fmla="*/ 10 h 20"/>
                  <a:gd name="T10" fmla="*/ 10 w 570"/>
                  <a:gd name="T11" fmla="*/ 0 h 20"/>
                  <a:gd name="T12" fmla="*/ 560 w 570"/>
                  <a:gd name="T13" fmla="*/ 0 h 20"/>
                  <a:gd name="T14" fmla="*/ 560 w 570"/>
                  <a:gd name="T15" fmla="*/ 0 h 20"/>
                  <a:gd name="T16" fmla="*/ 569 w 570"/>
                  <a:gd name="T17" fmla="*/ 10 h 20"/>
                  <a:gd name="T18" fmla="*/ 569 w 570"/>
                  <a:gd name="T19" fmla="*/ 10 h 20"/>
                  <a:gd name="T20" fmla="*/ 560 w 57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0" h="20">
                    <a:moveTo>
                      <a:pt x="560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560" y="0"/>
                    </a:lnTo>
                    <a:lnTo>
                      <a:pt x="560" y="0"/>
                    </a:lnTo>
                    <a:cubicBezTo>
                      <a:pt x="565" y="0"/>
                      <a:pt x="569" y="5"/>
                      <a:pt x="569" y="10"/>
                    </a:cubicBezTo>
                    <a:lnTo>
                      <a:pt x="569" y="10"/>
                    </a:lnTo>
                    <a:cubicBezTo>
                      <a:pt x="569" y="15"/>
                      <a:pt x="565" y="19"/>
                      <a:pt x="56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69">
                <a:extLst>
                  <a:ext uri="{FF2B5EF4-FFF2-40B4-BE49-F238E27FC236}">
                    <a16:creationId xmlns:a16="http://schemas.microsoft.com/office/drawing/2014/main" id="{CEB3C657-7AD6-4FB0-9645-F30D04BBE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8919" y="12591289"/>
                <a:ext cx="438912" cy="19593"/>
              </a:xfrm>
              <a:custGeom>
                <a:avLst/>
                <a:gdLst>
                  <a:gd name="T0" fmla="*/ 483 w 493"/>
                  <a:gd name="T1" fmla="*/ 19 h 20"/>
                  <a:gd name="T2" fmla="*/ 10 w 493"/>
                  <a:gd name="T3" fmla="*/ 19 h 20"/>
                  <a:gd name="T4" fmla="*/ 10 w 493"/>
                  <a:gd name="T5" fmla="*/ 19 h 20"/>
                  <a:gd name="T6" fmla="*/ 0 w 493"/>
                  <a:gd name="T7" fmla="*/ 10 h 20"/>
                  <a:gd name="T8" fmla="*/ 0 w 493"/>
                  <a:gd name="T9" fmla="*/ 10 h 20"/>
                  <a:gd name="T10" fmla="*/ 10 w 493"/>
                  <a:gd name="T11" fmla="*/ 0 h 20"/>
                  <a:gd name="T12" fmla="*/ 483 w 493"/>
                  <a:gd name="T13" fmla="*/ 0 h 20"/>
                  <a:gd name="T14" fmla="*/ 483 w 493"/>
                  <a:gd name="T15" fmla="*/ 0 h 20"/>
                  <a:gd name="T16" fmla="*/ 492 w 493"/>
                  <a:gd name="T17" fmla="*/ 10 h 20"/>
                  <a:gd name="T18" fmla="*/ 492 w 493"/>
                  <a:gd name="T19" fmla="*/ 10 h 20"/>
                  <a:gd name="T20" fmla="*/ 483 w 49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3" h="20">
                    <a:moveTo>
                      <a:pt x="483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483" y="0"/>
                    </a:lnTo>
                    <a:lnTo>
                      <a:pt x="483" y="0"/>
                    </a:lnTo>
                    <a:cubicBezTo>
                      <a:pt x="488" y="0"/>
                      <a:pt x="492" y="5"/>
                      <a:pt x="492" y="10"/>
                    </a:cubicBezTo>
                    <a:lnTo>
                      <a:pt x="492" y="10"/>
                    </a:lnTo>
                    <a:cubicBezTo>
                      <a:pt x="492" y="15"/>
                      <a:pt x="488" y="19"/>
                      <a:pt x="48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FACA7CEC-979F-438B-AF53-333B0C46B4F3}"/>
                </a:ext>
              </a:extLst>
            </p:cNvPr>
            <p:cNvGrpSpPr/>
            <p:nvPr/>
          </p:nvGrpSpPr>
          <p:grpSpPr>
            <a:xfrm>
              <a:off x="4475335" y="9511068"/>
              <a:ext cx="15436377" cy="3479945"/>
              <a:chOff x="4475335" y="9511068"/>
              <a:chExt cx="15436377" cy="3479945"/>
            </a:xfrm>
          </p:grpSpPr>
          <p:sp>
            <p:nvSpPr>
              <p:cNvPr id="246" name="Freeform 170">
                <a:extLst>
                  <a:ext uri="{FF2B5EF4-FFF2-40B4-BE49-F238E27FC236}">
                    <a16:creationId xmlns:a16="http://schemas.microsoft.com/office/drawing/2014/main" id="{3AAE5BEE-7051-466F-888B-1D3EFF9F4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090" y="12646153"/>
                <a:ext cx="15412866" cy="337022"/>
              </a:xfrm>
              <a:custGeom>
                <a:avLst/>
                <a:gdLst>
                  <a:gd name="T0" fmla="*/ 17157 w 17345"/>
                  <a:gd name="T1" fmla="*/ 377 h 378"/>
                  <a:gd name="T2" fmla="*/ 8673 w 17345"/>
                  <a:gd name="T3" fmla="*/ 377 h 378"/>
                  <a:gd name="T4" fmla="*/ 188 w 17345"/>
                  <a:gd name="T5" fmla="*/ 377 h 378"/>
                  <a:gd name="T6" fmla="*/ 188 w 17345"/>
                  <a:gd name="T7" fmla="*/ 377 h 378"/>
                  <a:gd name="T8" fmla="*/ 55 w 17345"/>
                  <a:gd name="T9" fmla="*/ 321 h 378"/>
                  <a:gd name="T10" fmla="*/ 55 w 17345"/>
                  <a:gd name="T11" fmla="*/ 321 h 378"/>
                  <a:gd name="T12" fmla="*/ 0 w 17345"/>
                  <a:gd name="T13" fmla="*/ 188 h 378"/>
                  <a:gd name="T14" fmla="*/ 0 w 17345"/>
                  <a:gd name="T15" fmla="*/ 188 h 378"/>
                  <a:gd name="T16" fmla="*/ 0 w 17345"/>
                  <a:gd name="T17" fmla="*/ 188 h 378"/>
                  <a:gd name="T18" fmla="*/ 0 w 17345"/>
                  <a:gd name="T19" fmla="*/ 188 h 378"/>
                  <a:gd name="T20" fmla="*/ 55 w 17345"/>
                  <a:gd name="T21" fmla="*/ 56 h 378"/>
                  <a:gd name="T22" fmla="*/ 55 w 17345"/>
                  <a:gd name="T23" fmla="*/ 56 h 378"/>
                  <a:gd name="T24" fmla="*/ 188 w 17345"/>
                  <a:gd name="T25" fmla="*/ 0 h 378"/>
                  <a:gd name="T26" fmla="*/ 8673 w 17345"/>
                  <a:gd name="T27" fmla="*/ 0 h 378"/>
                  <a:gd name="T28" fmla="*/ 17157 w 17345"/>
                  <a:gd name="T29" fmla="*/ 0 h 378"/>
                  <a:gd name="T30" fmla="*/ 17157 w 17345"/>
                  <a:gd name="T31" fmla="*/ 0 h 378"/>
                  <a:gd name="T32" fmla="*/ 17289 w 17345"/>
                  <a:gd name="T33" fmla="*/ 56 h 378"/>
                  <a:gd name="T34" fmla="*/ 17289 w 17345"/>
                  <a:gd name="T35" fmla="*/ 56 h 378"/>
                  <a:gd name="T36" fmla="*/ 17344 w 17345"/>
                  <a:gd name="T37" fmla="*/ 188 h 378"/>
                  <a:gd name="T38" fmla="*/ 17344 w 17345"/>
                  <a:gd name="T39" fmla="*/ 188 h 378"/>
                  <a:gd name="T40" fmla="*/ 17344 w 17345"/>
                  <a:gd name="T41" fmla="*/ 188 h 378"/>
                  <a:gd name="T42" fmla="*/ 17344 w 17345"/>
                  <a:gd name="T43" fmla="*/ 188 h 378"/>
                  <a:gd name="T44" fmla="*/ 17289 w 17345"/>
                  <a:gd name="T45" fmla="*/ 321 h 378"/>
                  <a:gd name="T46" fmla="*/ 17289 w 17345"/>
                  <a:gd name="T47" fmla="*/ 321 h 378"/>
                  <a:gd name="T48" fmla="*/ 17157 w 17345"/>
                  <a:gd name="T49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345" h="378">
                    <a:moveTo>
                      <a:pt x="17157" y="377"/>
                    </a:moveTo>
                    <a:lnTo>
                      <a:pt x="8673" y="377"/>
                    </a:lnTo>
                    <a:lnTo>
                      <a:pt x="188" y="377"/>
                    </a:lnTo>
                    <a:lnTo>
                      <a:pt x="188" y="377"/>
                    </a:lnTo>
                    <a:cubicBezTo>
                      <a:pt x="136" y="377"/>
                      <a:pt x="89" y="356"/>
                      <a:pt x="55" y="321"/>
                    </a:cubicBezTo>
                    <a:lnTo>
                      <a:pt x="55" y="321"/>
                    </a:lnTo>
                    <a:cubicBezTo>
                      <a:pt x="21" y="287"/>
                      <a:pt x="0" y="241"/>
                      <a:pt x="0" y="188"/>
                    </a:cubicBezTo>
                    <a:lnTo>
                      <a:pt x="0" y="188"/>
                    </a:lnTo>
                    <a:lnTo>
                      <a:pt x="0" y="188"/>
                    </a:lnTo>
                    <a:lnTo>
                      <a:pt x="0" y="188"/>
                    </a:lnTo>
                    <a:cubicBezTo>
                      <a:pt x="0" y="136"/>
                      <a:pt x="21" y="89"/>
                      <a:pt x="55" y="56"/>
                    </a:cubicBezTo>
                    <a:lnTo>
                      <a:pt x="55" y="56"/>
                    </a:lnTo>
                    <a:cubicBezTo>
                      <a:pt x="89" y="22"/>
                      <a:pt x="136" y="0"/>
                      <a:pt x="188" y="0"/>
                    </a:cubicBezTo>
                    <a:lnTo>
                      <a:pt x="8673" y="0"/>
                    </a:lnTo>
                    <a:lnTo>
                      <a:pt x="17157" y="0"/>
                    </a:lnTo>
                    <a:lnTo>
                      <a:pt x="17157" y="0"/>
                    </a:lnTo>
                    <a:cubicBezTo>
                      <a:pt x="17208" y="0"/>
                      <a:pt x="17255" y="22"/>
                      <a:pt x="17289" y="56"/>
                    </a:cubicBezTo>
                    <a:lnTo>
                      <a:pt x="17289" y="56"/>
                    </a:lnTo>
                    <a:cubicBezTo>
                      <a:pt x="17323" y="89"/>
                      <a:pt x="17344" y="136"/>
                      <a:pt x="17344" y="188"/>
                    </a:cubicBezTo>
                    <a:lnTo>
                      <a:pt x="17344" y="188"/>
                    </a:lnTo>
                    <a:lnTo>
                      <a:pt x="17344" y="188"/>
                    </a:lnTo>
                    <a:lnTo>
                      <a:pt x="17344" y="188"/>
                    </a:lnTo>
                    <a:cubicBezTo>
                      <a:pt x="17344" y="241"/>
                      <a:pt x="17323" y="287"/>
                      <a:pt x="17289" y="321"/>
                    </a:cubicBezTo>
                    <a:lnTo>
                      <a:pt x="17289" y="321"/>
                    </a:lnTo>
                    <a:cubicBezTo>
                      <a:pt x="17255" y="356"/>
                      <a:pt x="17208" y="377"/>
                      <a:pt x="17157" y="3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71">
                <a:extLst>
                  <a:ext uri="{FF2B5EF4-FFF2-40B4-BE49-F238E27FC236}">
                    <a16:creationId xmlns:a16="http://schemas.microsoft.com/office/drawing/2014/main" id="{DB9764B6-0995-4A43-94DF-0E0A34D4C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5335" y="12638316"/>
                <a:ext cx="15432459" cy="352697"/>
              </a:xfrm>
              <a:custGeom>
                <a:avLst/>
                <a:gdLst>
                  <a:gd name="T0" fmla="*/ 198 w 17366"/>
                  <a:gd name="T1" fmla="*/ 19 h 398"/>
                  <a:gd name="T2" fmla="*/ 198 w 17366"/>
                  <a:gd name="T3" fmla="*/ 19 h 398"/>
                  <a:gd name="T4" fmla="*/ 72 w 17366"/>
                  <a:gd name="T5" fmla="*/ 72 h 398"/>
                  <a:gd name="T6" fmla="*/ 72 w 17366"/>
                  <a:gd name="T7" fmla="*/ 72 h 398"/>
                  <a:gd name="T8" fmla="*/ 20 w 17366"/>
                  <a:gd name="T9" fmla="*/ 198 h 398"/>
                  <a:gd name="T10" fmla="*/ 20 w 17366"/>
                  <a:gd name="T11" fmla="*/ 198 h 398"/>
                  <a:gd name="T12" fmla="*/ 72 w 17366"/>
                  <a:gd name="T13" fmla="*/ 325 h 398"/>
                  <a:gd name="T14" fmla="*/ 72 w 17366"/>
                  <a:gd name="T15" fmla="*/ 325 h 398"/>
                  <a:gd name="T16" fmla="*/ 198 w 17366"/>
                  <a:gd name="T17" fmla="*/ 377 h 398"/>
                  <a:gd name="T18" fmla="*/ 17167 w 17366"/>
                  <a:gd name="T19" fmla="*/ 377 h 398"/>
                  <a:gd name="T20" fmla="*/ 17167 w 17366"/>
                  <a:gd name="T21" fmla="*/ 377 h 398"/>
                  <a:gd name="T22" fmla="*/ 17293 w 17366"/>
                  <a:gd name="T23" fmla="*/ 325 h 398"/>
                  <a:gd name="T24" fmla="*/ 17293 w 17366"/>
                  <a:gd name="T25" fmla="*/ 325 h 398"/>
                  <a:gd name="T26" fmla="*/ 17345 w 17366"/>
                  <a:gd name="T27" fmla="*/ 198 h 398"/>
                  <a:gd name="T28" fmla="*/ 17345 w 17366"/>
                  <a:gd name="T29" fmla="*/ 198 h 398"/>
                  <a:gd name="T30" fmla="*/ 17293 w 17366"/>
                  <a:gd name="T31" fmla="*/ 72 h 398"/>
                  <a:gd name="T32" fmla="*/ 17293 w 17366"/>
                  <a:gd name="T33" fmla="*/ 72 h 398"/>
                  <a:gd name="T34" fmla="*/ 17167 w 17366"/>
                  <a:gd name="T35" fmla="*/ 19 h 398"/>
                  <a:gd name="T36" fmla="*/ 198 w 17366"/>
                  <a:gd name="T37" fmla="*/ 19 h 398"/>
                  <a:gd name="T38" fmla="*/ 17167 w 17366"/>
                  <a:gd name="T39" fmla="*/ 397 h 398"/>
                  <a:gd name="T40" fmla="*/ 198 w 17366"/>
                  <a:gd name="T41" fmla="*/ 397 h 398"/>
                  <a:gd name="T42" fmla="*/ 198 w 17366"/>
                  <a:gd name="T43" fmla="*/ 397 h 398"/>
                  <a:gd name="T44" fmla="*/ 58 w 17366"/>
                  <a:gd name="T45" fmla="*/ 338 h 398"/>
                  <a:gd name="T46" fmla="*/ 58 w 17366"/>
                  <a:gd name="T47" fmla="*/ 338 h 398"/>
                  <a:gd name="T48" fmla="*/ 0 w 17366"/>
                  <a:gd name="T49" fmla="*/ 198 h 398"/>
                  <a:gd name="T50" fmla="*/ 0 w 17366"/>
                  <a:gd name="T51" fmla="*/ 198 h 398"/>
                  <a:gd name="T52" fmla="*/ 58 w 17366"/>
                  <a:gd name="T53" fmla="*/ 59 h 398"/>
                  <a:gd name="T54" fmla="*/ 58 w 17366"/>
                  <a:gd name="T55" fmla="*/ 59 h 398"/>
                  <a:gd name="T56" fmla="*/ 198 w 17366"/>
                  <a:gd name="T57" fmla="*/ 0 h 398"/>
                  <a:gd name="T58" fmla="*/ 17167 w 17366"/>
                  <a:gd name="T59" fmla="*/ 0 h 398"/>
                  <a:gd name="T60" fmla="*/ 17167 w 17366"/>
                  <a:gd name="T61" fmla="*/ 0 h 398"/>
                  <a:gd name="T62" fmla="*/ 17306 w 17366"/>
                  <a:gd name="T63" fmla="*/ 59 h 398"/>
                  <a:gd name="T64" fmla="*/ 17306 w 17366"/>
                  <a:gd name="T65" fmla="*/ 59 h 398"/>
                  <a:gd name="T66" fmla="*/ 17365 w 17366"/>
                  <a:gd name="T67" fmla="*/ 198 h 398"/>
                  <a:gd name="T68" fmla="*/ 17365 w 17366"/>
                  <a:gd name="T69" fmla="*/ 198 h 398"/>
                  <a:gd name="T70" fmla="*/ 17306 w 17366"/>
                  <a:gd name="T71" fmla="*/ 338 h 398"/>
                  <a:gd name="T72" fmla="*/ 17306 w 17366"/>
                  <a:gd name="T73" fmla="*/ 338 h 398"/>
                  <a:gd name="T74" fmla="*/ 17167 w 17366"/>
                  <a:gd name="T75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366" h="398">
                    <a:moveTo>
                      <a:pt x="198" y="19"/>
                    </a:moveTo>
                    <a:lnTo>
                      <a:pt x="198" y="19"/>
                    </a:lnTo>
                    <a:cubicBezTo>
                      <a:pt x="151" y="19"/>
                      <a:pt x="105" y="38"/>
                      <a:pt x="72" y="72"/>
                    </a:cubicBezTo>
                    <a:lnTo>
                      <a:pt x="72" y="72"/>
                    </a:lnTo>
                    <a:cubicBezTo>
                      <a:pt x="38" y="106"/>
                      <a:pt x="20" y="151"/>
                      <a:pt x="20" y="198"/>
                    </a:cubicBezTo>
                    <a:lnTo>
                      <a:pt x="20" y="198"/>
                    </a:lnTo>
                    <a:cubicBezTo>
                      <a:pt x="20" y="247"/>
                      <a:pt x="38" y="291"/>
                      <a:pt x="72" y="325"/>
                    </a:cubicBezTo>
                    <a:lnTo>
                      <a:pt x="72" y="325"/>
                    </a:lnTo>
                    <a:cubicBezTo>
                      <a:pt x="105" y="359"/>
                      <a:pt x="151" y="377"/>
                      <a:pt x="198" y="377"/>
                    </a:cubicBezTo>
                    <a:lnTo>
                      <a:pt x="17167" y="377"/>
                    </a:lnTo>
                    <a:lnTo>
                      <a:pt x="17167" y="377"/>
                    </a:lnTo>
                    <a:cubicBezTo>
                      <a:pt x="17214" y="377"/>
                      <a:pt x="17259" y="359"/>
                      <a:pt x="17293" y="325"/>
                    </a:cubicBezTo>
                    <a:lnTo>
                      <a:pt x="17293" y="325"/>
                    </a:lnTo>
                    <a:cubicBezTo>
                      <a:pt x="17326" y="291"/>
                      <a:pt x="17345" y="247"/>
                      <a:pt x="17345" y="198"/>
                    </a:cubicBezTo>
                    <a:lnTo>
                      <a:pt x="17345" y="198"/>
                    </a:lnTo>
                    <a:cubicBezTo>
                      <a:pt x="17345" y="151"/>
                      <a:pt x="17326" y="106"/>
                      <a:pt x="17293" y="72"/>
                    </a:cubicBezTo>
                    <a:lnTo>
                      <a:pt x="17293" y="72"/>
                    </a:lnTo>
                    <a:cubicBezTo>
                      <a:pt x="17259" y="38"/>
                      <a:pt x="17214" y="19"/>
                      <a:pt x="17167" y="19"/>
                    </a:cubicBezTo>
                    <a:lnTo>
                      <a:pt x="198" y="19"/>
                    </a:lnTo>
                    <a:close/>
                    <a:moveTo>
                      <a:pt x="17167" y="397"/>
                    </a:moveTo>
                    <a:lnTo>
                      <a:pt x="198" y="397"/>
                    </a:lnTo>
                    <a:lnTo>
                      <a:pt x="198" y="397"/>
                    </a:lnTo>
                    <a:cubicBezTo>
                      <a:pt x="146" y="397"/>
                      <a:pt x="96" y="376"/>
                      <a:pt x="58" y="338"/>
                    </a:cubicBezTo>
                    <a:lnTo>
                      <a:pt x="58" y="338"/>
                    </a:lnTo>
                    <a:cubicBezTo>
                      <a:pt x="20" y="301"/>
                      <a:pt x="0" y="252"/>
                      <a:pt x="0" y="198"/>
                    </a:cubicBezTo>
                    <a:lnTo>
                      <a:pt x="0" y="198"/>
                    </a:lnTo>
                    <a:cubicBezTo>
                      <a:pt x="0" y="145"/>
                      <a:pt x="20" y="96"/>
                      <a:pt x="58" y="59"/>
                    </a:cubicBezTo>
                    <a:lnTo>
                      <a:pt x="58" y="59"/>
                    </a:lnTo>
                    <a:cubicBezTo>
                      <a:pt x="96" y="21"/>
                      <a:pt x="146" y="0"/>
                      <a:pt x="198" y="0"/>
                    </a:cubicBezTo>
                    <a:lnTo>
                      <a:pt x="17167" y="0"/>
                    </a:lnTo>
                    <a:lnTo>
                      <a:pt x="17167" y="0"/>
                    </a:lnTo>
                    <a:cubicBezTo>
                      <a:pt x="17219" y="0"/>
                      <a:pt x="17268" y="21"/>
                      <a:pt x="17306" y="59"/>
                    </a:cubicBezTo>
                    <a:lnTo>
                      <a:pt x="17306" y="59"/>
                    </a:lnTo>
                    <a:cubicBezTo>
                      <a:pt x="17344" y="96"/>
                      <a:pt x="17365" y="145"/>
                      <a:pt x="17365" y="198"/>
                    </a:cubicBezTo>
                    <a:lnTo>
                      <a:pt x="17365" y="198"/>
                    </a:lnTo>
                    <a:cubicBezTo>
                      <a:pt x="17365" y="252"/>
                      <a:pt x="17344" y="301"/>
                      <a:pt x="17306" y="338"/>
                    </a:cubicBezTo>
                    <a:lnTo>
                      <a:pt x="17306" y="338"/>
                    </a:lnTo>
                    <a:cubicBezTo>
                      <a:pt x="17268" y="376"/>
                      <a:pt x="17219" y="397"/>
                      <a:pt x="17167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72">
                <a:extLst>
                  <a:ext uri="{FF2B5EF4-FFF2-40B4-BE49-F238E27FC236}">
                    <a16:creationId xmlns:a16="http://schemas.microsoft.com/office/drawing/2014/main" id="{EE76F5F1-29B8-4605-ACAF-6EB4AB4FD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1927" y="10721993"/>
                <a:ext cx="662288" cy="995390"/>
              </a:xfrm>
              <a:custGeom>
                <a:avLst/>
                <a:gdLst>
                  <a:gd name="T0" fmla="*/ 161 w 747"/>
                  <a:gd name="T1" fmla="*/ 400 h 1118"/>
                  <a:gd name="T2" fmla="*/ 161 w 747"/>
                  <a:gd name="T3" fmla="*/ 400 h 1118"/>
                  <a:gd name="T4" fmla="*/ 111 w 747"/>
                  <a:gd name="T5" fmla="*/ 1073 h 1118"/>
                  <a:gd name="T6" fmla="*/ 111 w 747"/>
                  <a:gd name="T7" fmla="*/ 1073 h 1118"/>
                  <a:gd name="T8" fmla="*/ 584 w 747"/>
                  <a:gd name="T9" fmla="*/ 628 h 1118"/>
                  <a:gd name="T10" fmla="*/ 584 w 747"/>
                  <a:gd name="T11" fmla="*/ 628 h 1118"/>
                  <a:gd name="T12" fmla="*/ 616 w 747"/>
                  <a:gd name="T13" fmla="*/ 62 h 1118"/>
                  <a:gd name="T14" fmla="*/ 616 w 747"/>
                  <a:gd name="T15" fmla="*/ 62 h 1118"/>
                  <a:gd name="T16" fmla="*/ 161 w 747"/>
                  <a:gd name="T17" fmla="*/ 400 h 1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7" h="1118">
                    <a:moveTo>
                      <a:pt x="161" y="400"/>
                    </a:moveTo>
                    <a:lnTo>
                      <a:pt x="161" y="400"/>
                    </a:lnTo>
                    <a:cubicBezTo>
                      <a:pt x="0" y="700"/>
                      <a:pt x="28" y="1029"/>
                      <a:pt x="111" y="1073"/>
                    </a:cubicBezTo>
                    <a:lnTo>
                      <a:pt x="111" y="1073"/>
                    </a:lnTo>
                    <a:cubicBezTo>
                      <a:pt x="193" y="1117"/>
                      <a:pt x="423" y="927"/>
                      <a:pt x="584" y="628"/>
                    </a:cubicBezTo>
                    <a:lnTo>
                      <a:pt x="584" y="628"/>
                    </a:lnTo>
                    <a:cubicBezTo>
                      <a:pt x="746" y="328"/>
                      <a:pt x="733" y="125"/>
                      <a:pt x="616" y="62"/>
                    </a:cubicBezTo>
                    <a:lnTo>
                      <a:pt x="616" y="62"/>
                    </a:lnTo>
                    <a:cubicBezTo>
                      <a:pt x="499" y="0"/>
                      <a:pt x="323" y="101"/>
                      <a:pt x="161" y="4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73">
                <a:extLst>
                  <a:ext uri="{FF2B5EF4-FFF2-40B4-BE49-F238E27FC236}">
                    <a16:creationId xmlns:a16="http://schemas.microsoft.com/office/drawing/2014/main" id="{94AE44A6-2117-44B1-9AA6-B64917552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9360" y="10737669"/>
                <a:ext cx="642693" cy="952284"/>
              </a:xfrm>
              <a:custGeom>
                <a:avLst/>
                <a:gdLst>
                  <a:gd name="T0" fmla="*/ 129 w 723"/>
                  <a:gd name="T1" fmla="*/ 380 h 1070"/>
                  <a:gd name="T2" fmla="*/ 129 w 723"/>
                  <a:gd name="T3" fmla="*/ 380 h 1070"/>
                  <a:gd name="T4" fmla="*/ 512 w 723"/>
                  <a:gd name="T5" fmla="*/ 34 h 1070"/>
                  <a:gd name="T6" fmla="*/ 512 w 723"/>
                  <a:gd name="T7" fmla="*/ 34 h 1070"/>
                  <a:gd name="T8" fmla="*/ 379 w 723"/>
                  <a:gd name="T9" fmla="*/ 83 h 1070"/>
                  <a:gd name="T10" fmla="*/ 379 w 723"/>
                  <a:gd name="T11" fmla="*/ 83 h 1070"/>
                  <a:gd name="T12" fmla="*/ 138 w 723"/>
                  <a:gd name="T13" fmla="*/ 385 h 1070"/>
                  <a:gd name="T14" fmla="*/ 138 w 723"/>
                  <a:gd name="T15" fmla="*/ 385 h 1070"/>
                  <a:gd name="T16" fmla="*/ 22 w 723"/>
                  <a:gd name="T17" fmla="*/ 812 h 1070"/>
                  <a:gd name="T18" fmla="*/ 22 w 723"/>
                  <a:gd name="T19" fmla="*/ 812 h 1070"/>
                  <a:gd name="T20" fmla="*/ 83 w 723"/>
                  <a:gd name="T21" fmla="*/ 1045 h 1070"/>
                  <a:gd name="T22" fmla="*/ 83 w 723"/>
                  <a:gd name="T23" fmla="*/ 1045 h 1070"/>
                  <a:gd name="T24" fmla="*/ 280 w 723"/>
                  <a:gd name="T25" fmla="*/ 952 h 1070"/>
                  <a:gd name="T26" fmla="*/ 280 w 723"/>
                  <a:gd name="T27" fmla="*/ 952 h 1070"/>
                  <a:gd name="T28" fmla="*/ 543 w 723"/>
                  <a:gd name="T29" fmla="*/ 604 h 1070"/>
                  <a:gd name="T30" fmla="*/ 543 w 723"/>
                  <a:gd name="T31" fmla="*/ 604 h 1070"/>
                  <a:gd name="T32" fmla="*/ 579 w 723"/>
                  <a:gd name="T33" fmla="*/ 51 h 1070"/>
                  <a:gd name="T34" fmla="*/ 579 w 723"/>
                  <a:gd name="T35" fmla="*/ 51 h 1070"/>
                  <a:gd name="T36" fmla="*/ 512 w 723"/>
                  <a:gd name="T37" fmla="*/ 34 h 1070"/>
                  <a:gd name="T38" fmla="*/ 107 w 723"/>
                  <a:gd name="T39" fmla="*/ 1069 h 1070"/>
                  <a:gd name="T40" fmla="*/ 107 w 723"/>
                  <a:gd name="T41" fmla="*/ 1069 h 1070"/>
                  <a:gd name="T42" fmla="*/ 75 w 723"/>
                  <a:gd name="T43" fmla="*/ 1062 h 1070"/>
                  <a:gd name="T44" fmla="*/ 75 w 723"/>
                  <a:gd name="T45" fmla="*/ 1062 h 1070"/>
                  <a:gd name="T46" fmla="*/ 3 w 723"/>
                  <a:gd name="T47" fmla="*/ 812 h 1070"/>
                  <a:gd name="T48" fmla="*/ 3 w 723"/>
                  <a:gd name="T49" fmla="*/ 812 h 1070"/>
                  <a:gd name="T50" fmla="*/ 121 w 723"/>
                  <a:gd name="T51" fmla="*/ 376 h 1070"/>
                  <a:gd name="T52" fmla="*/ 121 w 723"/>
                  <a:gd name="T53" fmla="*/ 376 h 1070"/>
                  <a:gd name="T54" fmla="*/ 368 w 723"/>
                  <a:gd name="T55" fmla="*/ 67 h 1070"/>
                  <a:gd name="T56" fmla="*/ 368 w 723"/>
                  <a:gd name="T57" fmla="*/ 67 h 1070"/>
                  <a:gd name="T58" fmla="*/ 589 w 723"/>
                  <a:gd name="T59" fmla="*/ 34 h 1070"/>
                  <a:gd name="T60" fmla="*/ 589 w 723"/>
                  <a:gd name="T61" fmla="*/ 34 h 1070"/>
                  <a:gd name="T62" fmla="*/ 561 w 723"/>
                  <a:gd name="T63" fmla="*/ 612 h 1070"/>
                  <a:gd name="T64" fmla="*/ 561 w 723"/>
                  <a:gd name="T65" fmla="*/ 612 h 1070"/>
                  <a:gd name="T66" fmla="*/ 292 w 723"/>
                  <a:gd name="T67" fmla="*/ 966 h 1070"/>
                  <a:gd name="T68" fmla="*/ 292 w 723"/>
                  <a:gd name="T69" fmla="*/ 966 h 1070"/>
                  <a:gd name="T70" fmla="*/ 107 w 723"/>
                  <a:gd name="T71" fmla="*/ 106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3" h="1070">
                    <a:moveTo>
                      <a:pt x="129" y="380"/>
                    </a:moveTo>
                    <a:lnTo>
                      <a:pt x="129" y="380"/>
                    </a:lnTo>
                    <a:close/>
                    <a:moveTo>
                      <a:pt x="512" y="34"/>
                    </a:moveTo>
                    <a:lnTo>
                      <a:pt x="512" y="34"/>
                    </a:lnTo>
                    <a:cubicBezTo>
                      <a:pt x="471" y="34"/>
                      <a:pt x="426" y="51"/>
                      <a:pt x="379" y="83"/>
                    </a:cubicBezTo>
                    <a:lnTo>
                      <a:pt x="379" y="83"/>
                    </a:lnTo>
                    <a:cubicBezTo>
                      <a:pt x="297" y="141"/>
                      <a:pt x="214" y="245"/>
                      <a:pt x="138" y="385"/>
                    </a:cubicBezTo>
                    <a:lnTo>
                      <a:pt x="138" y="385"/>
                    </a:lnTo>
                    <a:cubicBezTo>
                      <a:pt x="42" y="563"/>
                      <a:pt x="24" y="730"/>
                      <a:pt x="22" y="812"/>
                    </a:cubicBezTo>
                    <a:lnTo>
                      <a:pt x="22" y="812"/>
                    </a:lnTo>
                    <a:cubicBezTo>
                      <a:pt x="20" y="928"/>
                      <a:pt x="45" y="1024"/>
                      <a:pt x="83" y="1045"/>
                    </a:cubicBezTo>
                    <a:lnTo>
                      <a:pt x="83" y="1045"/>
                    </a:lnTo>
                    <a:cubicBezTo>
                      <a:pt x="120" y="1064"/>
                      <a:pt x="195" y="1028"/>
                      <a:pt x="280" y="952"/>
                    </a:cubicBezTo>
                    <a:lnTo>
                      <a:pt x="280" y="952"/>
                    </a:lnTo>
                    <a:cubicBezTo>
                      <a:pt x="376" y="865"/>
                      <a:pt x="469" y="742"/>
                      <a:pt x="543" y="604"/>
                    </a:cubicBezTo>
                    <a:lnTo>
                      <a:pt x="543" y="604"/>
                    </a:lnTo>
                    <a:cubicBezTo>
                      <a:pt x="688" y="334"/>
                      <a:pt x="703" y="117"/>
                      <a:pt x="579" y="51"/>
                    </a:cubicBezTo>
                    <a:lnTo>
                      <a:pt x="579" y="51"/>
                    </a:lnTo>
                    <a:cubicBezTo>
                      <a:pt x="559" y="40"/>
                      <a:pt x="536" y="34"/>
                      <a:pt x="512" y="34"/>
                    </a:cubicBezTo>
                    <a:close/>
                    <a:moveTo>
                      <a:pt x="107" y="1069"/>
                    </a:moveTo>
                    <a:lnTo>
                      <a:pt x="107" y="1069"/>
                    </a:lnTo>
                    <a:cubicBezTo>
                      <a:pt x="94" y="1069"/>
                      <a:pt x="84" y="1067"/>
                      <a:pt x="75" y="1062"/>
                    </a:cubicBezTo>
                    <a:lnTo>
                      <a:pt x="75" y="1062"/>
                    </a:lnTo>
                    <a:cubicBezTo>
                      <a:pt x="28" y="1037"/>
                      <a:pt x="0" y="939"/>
                      <a:pt x="3" y="812"/>
                    </a:cubicBezTo>
                    <a:lnTo>
                      <a:pt x="3" y="812"/>
                    </a:lnTo>
                    <a:cubicBezTo>
                      <a:pt x="5" y="727"/>
                      <a:pt x="22" y="558"/>
                      <a:pt x="121" y="376"/>
                    </a:cubicBezTo>
                    <a:lnTo>
                      <a:pt x="121" y="376"/>
                    </a:lnTo>
                    <a:cubicBezTo>
                      <a:pt x="197" y="233"/>
                      <a:pt x="283" y="126"/>
                      <a:pt x="368" y="67"/>
                    </a:cubicBezTo>
                    <a:lnTo>
                      <a:pt x="368" y="67"/>
                    </a:lnTo>
                    <a:cubicBezTo>
                      <a:pt x="447" y="12"/>
                      <a:pt x="526" y="0"/>
                      <a:pt x="589" y="34"/>
                    </a:cubicBezTo>
                    <a:lnTo>
                      <a:pt x="589" y="34"/>
                    </a:lnTo>
                    <a:cubicBezTo>
                      <a:pt x="722" y="106"/>
                      <a:pt x="711" y="333"/>
                      <a:pt x="561" y="612"/>
                    </a:cubicBezTo>
                    <a:lnTo>
                      <a:pt x="561" y="612"/>
                    </a:lnTo>
                    <a:cubicBezTo>
                      <a:pt x="485" y="753"/>
                      <a:pt x="390" y="879"/>
                      <a:pt x="292" y="966"/>
                    </a:cubicBezTo>
                    <a:lnTo>
                      <a:pt x="292" y="966"/>
                    </a:lnTo>
                    <a:cubicBezTo>
                      <a:pt x="218" y="1033"/>
                      <a:pt x="153" y="1069"/>
                      <a:pt x="107" y="10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74">
                <a:extLst>
                  <a:ext uri="{FF2B5EF4-FFF2-40B4-BE49-F238E27FC236}">
                    <a16:creationId xmlns:a16="http://schemas.microsoft.com/office/drawing/2014/main" id="{5F2CE314-B7FF-47F8-8D76-8EE931E94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5847" y="11243202"/>
                <a:ext cx="337022" cy="826878"/>
              </a:xfrm>
              <a:custGeom>
                <a:avLst/>
                <a:gdLst>
                  <a:gd name="T0" fmla="*/ 10 w 379"/>
                  <a:gd name="T1" fmla="*/ 929 h 930"/>
                  <a:gd name="T2" fmla="*/ 10 w 379"/>
                  <a:gd name="T3" fmla="*/ 929 h 930"/>
                  <a:gd name="T4" fmla="*/ 10 w 379"/>
                  <a:gd name="T5" fmla="*/ 929 h 930"/>
                  <a:gd name="T6" fmla="*/ 0 w 379"/>
                  <a:gd name="T7" fmla="*/ 919 h 930"/>
                  <a:gd name="T8" fmla="*/ 0 w 379"/>
                  <a:gd name="T9" fmla="*/ 919 h 930"/>
                  <a:gd name="T10" fmla="*/ 360 w 379"/>
                  <a:gd name="T11" fmla="*/ 5 h 930"/>
                  <a:gd name="T12" fmla="*/ 360 w 379"/>
                  <a:gd name="T13" fmla="*/ 5 h 930"/>
                  <a:gd name="T14" fmla="*/ 374 w 379"/>
                  <a:gd name="T15" fmla="*/ 4 h 930"/>
                  <a:gd name="T16" fmla="*/ 374 w 379"/>
                  <a:gd name="T17" fmla="*/ 4 h 930"/>
                  <a:gd name="T18" fmla="*/ 374 w 379"/>
                  <a:gd name="T19" fmla="*/ 17 h 930"/>
                  <a:gd name="T20" fmla="*/ 374 w 379"/>
                  <a:gd name="T21" fmla="*/ 17 h 930"/>
                  <a:gd name="T22" fmla="*/ 19 w 379"/>
                  <a:gd name="T23" fmla="*/ 920 h 930"/>
                  <a:gd name="T24" fmla="*/ 19 w 379"/>
                  <a:gd name="T25" fmla="*/ 920 h 930"/>
                  <a:gd name="T26" fmla="*/ 10 w 379"/>
                  <a:gd name="T27" fmla="*/ 92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9" h="930">
                    <a:moveTo>
                      <a:pt x="10" y="929"/>
                    </a:moveTo>
                    <a:lnTo>
                      <a:pt x="10" y="929"/>
                    </a:lnTo>
                    <a:lnTo>
                      <a:pt x="10" y="929"/>
                    </a:lnTo>
                    <a:cubicBezTo>
                      <a:pt x="4" y="928"/>
                      <a:pt x="0" y="924"/>
                      <a:pt x="0" y="919"/>
                    </a:cubicBezTo>
                    <a:lnTo>
                      <a:pt x="0" y="919"/>
                    </a:lnTo>
                    <a:cubicBezTo>
                      <a:pt x="1" y="914"/>
                      <a:pt x="15" y="392"/>
                      <a:pt x="360" y="5"/>
                    </a:cubicBezTo>
                    <a:lnTo>
                      <a:pt x="360" y="5"/>
                    </a:lnTo>
                    <a:cubicBezTo>
                      <a:pt x="363" y="1"/>
                      <a:pt x="369" y="0"/>
                      <a:pt x="374" y="4"/>
                    </a:cubicBezTo>
                    <a:lnTo>
                      <a:pt x="374" y="4"/>
                    </a:lnTo>
                    <a:cubicBezTo>
                      <a:pt x="377" y="8"/>
                      <a:pt x="378" y="14"/>
                      <a:pt x="374" y="17"/>
                    </a:cubicBezTo>
                    <a:lnTo>
                      <a:pt x="374" y="17"/>
                    </a:lnTo>
                    <a:cubicBezTo>
                      <a:pt x="34" y="399"/>
                      <a:pt x="19" y="914"/>
                      <a:pt x="19" y="920"/>
                    </a:cubicBezTo>
                    <a:lnTo>
                      <a:pt x="19" y="920"/>
                    </a:lnTo>
                    <a:cubicBezTo>
                      <a:pt x="19" y="925"/>
                      <a:pt x="15" y="929"/>
                      <a:pt x="10" y="9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75">
                <a:extLst>
                  <a:ext uri="{FF2B5EF4-FFF2-40B4-BE49-F238E27FC236}">
                    <a16:creationId xmlns:a16="http://schemas.microsoft.com/office/drawing/2014/main" id="{16169594-EAB0-442B-98AD-37E294FD4D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1536" y="10702400"/>
                <a:ext cx="662286" cy="995390"/>
              </a:xfrm>
              <a:custGeom>
                <a:avLst/>
                <a:gdLst>
                  <a:gd name="T0" fmla="*/ 584 w 746"/>
                  <a:gd name="T1" fmla="*/ 401 h 1119"/>
                  <a:gd name="T2" fmla="*/ 584 w 746"/>
                  <a:gd name="T3" fmla="*/ 401 h 1119"/>
                  <a:gd name="T4" fmla="*/ 635 w 746"/>
                  <a:gd name="T5" fmla="*/ 1073 h 1119"/>
                  <a:gd name="T6" fmla="*/ 635 w 746"/>
                  <a:gd name="T7" fmla="*/ 1073 h 1119"/>
                  <a:gd name="T8" fmla="*/ 161 w 746"/>
                  <a:gd name="T9" fmla="*/ 628 h 1119"/>
                  <a:gd name="T10" fmla="*/ 161 w 746"/>
                  <a:gd name="T11" fmla="*/ 628 h 1119"/>
                  <a:gd name="T12" fmla="*/ 129 w 746"/>
                  <a:gd name="T13" fmla="*/ 62 h 1119"/>
                  <a:gd name="T14" fmla="*/ 129 w 746"/>
                  <a:gd name="T15" fmla="*/ 62 h 1119"/>
                  <a:gd name="T16" fmla="*/ 584 w 746"/>
                  <a:gd name="T17" fmla="*/ 401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6" h="1119">
                    <a:moveTo>
                      <a:pt x="584" y="401"/>
                    </a:moveTo>
                    <a:lnTo>
                      <a:pt x="584" y="401"/>
                    </a:lnTo>
                    <a:cubicBezTo>
                      <a:pt x="745" y="700"/>
                      <a:pt x="717" y="1029"/>
                      <a:pt x="635" y="1073"/>
                    </a:cubicBezTo>
                    <a:lnTo>
                      <a:pt x="635" y="1073"/>
                    </a:lnTo>
                    <a:cubicBezTo>
                      <a:pt x="552" y="1118"/>
                      <a:pt x="322" y="928"/>
                      <a:pt x="161" y="628"/>
                    </a:cubicBezTo>
                    <a:lnTo>
                      <a:pt x="161" y="628"/>
                    </a:lnTo>
                    <a:cubicBezTo>
                      <a:pt x="0" y="329"/>
                      <a:pt x="13" y="126"/>
                      <a:pt x="129" y="62"/>
                    </a:cubicBezTo>
                    <a:lnTo>
                      <a:pt x="129" y="62"/>
                    </a:lnTo>
                    <a:cubicBezTo>
                      <a:pt x="246" y="0"/>
                      <a:pt x="423" y="101"/>
                      <a:pt x="584" y="4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76">
                <a:extLst>
                  <a:ext uri="{FF2B5EF4-FFF2-40B4-BE49-F238E27FC236}">
                    <a16:creationId xmlns:a16="http://schemas.microsoft.com/office/drawing/2014/main" id="{585FA06A-60CE-46EB-960E-7D475028F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23698" y="10721993"/>
                <a:ext cx="642693" cy="952284"/>
              </a:xfrm>
              <a:custGeom>
                <a:avLst/>
                <a:gdLst>
                  <a:gd name="T0" fmla="*/ 210 w 723"/>
                  <a:gd name="T1" fmla="*/ 34 h 1070"/>
                  <a:gd name="T2" fmla="*/ 210 w 723"/>
                  <a:gd name="T3" fmla="*/ 34 h 1070"/>
                  <a:gd name="T4" fmla="*/ 143 w 723"/>
                  <a:gd name="T5" fmla="*/ 51 h 1070"/>
                  <a:gd name="T6" fmla="*/ 143 w 723"/>
                  <a:gd name="T7" fmla="*/ 51 h 1070"/>
                  <a:gd name="T8" fmla="*/ 179 w 723"/>
                  <a:gd name="T9" fmla="*/ 604 h 1070"/>
                  <a:gd name="T10" fmla="*/ 179 w 723"/>
                  <a:gd name="T11" fmla="*/ 604 h 1070"/>
                  <a:gd name="T12" fmla="*/ 616 w 723"/>
                  <a:gd name="T13" fmla="*/ 1050 h 1070"/>
                  <a:gd name="T14" fmla="*/ 616 w 723"/>
                  <a:gd name="T15" fmla="*/ 1050 h 1070"/>
                  <a:gd name="T16" fmla="*/ 639 w 723"/>
                  <a:gd name="T17" fmla="*/ 1045 h 1070"/>
                  <a:gd name="T18" fmla="*/ 639 w 723"/>
                  <a:gd name="T19" fmla="*/ 1045 h 1070"/>
                  <a:gd name="T20" fmla="*/ 700 w 723"/>
                  <a:gd name="T21" fmla="*/ 813 h 1070"/>
                  <a:gd name="T22" fmla="*/ 700 w 723"/>
                  <a:gd name="T23" fmla="*/ 813 h 1070"/>
                  <a:gd name="T24" fmla="*/ 584 w 723"/>
                  <a:gd name="T25" fmla="*/ 385 h 1070"/>
                  <a:gd name="T26" fmla="*/ 584 w 723"/>
                  <a:gd name="T27" fmla="*/ 385 h 1070"/>
                  <a:gd name="T28" fmla="*/ 343 w 723"/>
                  <a:gd name="T29" fmla="*/ 83 h 1070"/>
                  <a:gd name="T30" fmla="*/ 343 w 723"/>
                  <a:gd name="T31" fmla="*/ 83 h 1070"/>
                  <a:gd name="T32" fmla="*/ 210 w 723"/>
                  <a:gd name="T33" fmla="*/ 34 h 1070"/>
                  <a:gd name="T34" fmla="*/ 616 w 723"/>
                  <a:gd name="T35" fmla="*/ 1069 h 1070"/>
                  <a:gd name="T36" fmla="*/ 616 w 723"/>
                  <a:gd name="T37" fmla="*/ 1069 h 1070"/>
                  <a:gd name="T38" fmla="*/ 162 w 723"/>
                  <a:gd name="T39" fmla="*/ 613 h 1070"/>
                  <a:gd name="T40" fmla="*/ 162 w 723"/>
                  <a:gd name="T41" fmla="*/ 613 h 1070"/>
                  <a:gd name="T42" fmla="*/ 133 w 723"/>
                  <a:gd name="T43" fmla="*/ 34 h 1070"/>
                  <a:gd name="T44" fmla="*/ 133 w 723"/>
                  <a:gd name="T45" fmla="*/ 34 h 1070"/>
                  <a:gd name="T46" fmla="*/ 354 w 723"/>
                  <a:gd name="T47" fmla="*/ 68 h 1070"/>
                  <a:gd name="T48" fmla="*/ 354 w 723"/>
                  <a:gd name="T49" fmla="*/ 68 h 1070"/>
                  <a:gd name="T50" fmla="*/ 602 w 723"/>
                  <a:gd name="T51" fmla="*/ 376 h 1070"/>
                  <a:gd name="T52" fmla="*/ 602 w 723"/>
                  <a:gd name="T53" fmla="*/ 376 h 1070"/>
                  <a:gd name="T54" fmla="*/ 719 w 723"/>
                  <a:gd name="T55" fmla="*/ 812 h 1070"/>
                  <a:gd name="T56" fmla="*/ 719 w 723"/>
                  <a:gd name="T57" fmla="*/ 812 h 1070"/>
                  <a:gd name="T58" fmla="*/ 648 w 723"/>
                  <a:gd name="T59" fmla="*/ 1062 h 1070"/>
                  <a:gd name="T60" fmla="*/ 648 w 723"/>
                  <a:gd name="T61" fmla="*/ 1062 h 1070"/>
                  <a:gd name="T62" fmla="*/ 616 w 723"/>
                  <a:gd name="T63" fmla="*/ 1069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3" h="1070">
                    <a:moveTo>
                      <a:pt x="210" y="34"/>
                    </a:moveTo>
                    <a:lnTo>
                      <a:pt x="210" y="34"/>
                    </a:lnTo>
                    <a:cubicBezTo>
                      <a:pt x="186" y="34"/>
                      <a:pt x="163" y="40"/>
                      <a:pt x="143" y="51"/>
                    </a:cubicBezTo>
                    <a:lnTo>
                      <a:pt x="143" y="51"/>
                    </a:lnTo>
                    <a:cubicBezTo>
                      <a:pt x="19" y="118"/>
                      <a:pt x="34" y="335"/>
                      <a:pt x="179" y="604"/>
                    </a:cubicBezTo>
                    <a:lnTo>
                      <a:pt x="179" y="604"/>
                    </a:lnTo>
                    <a:cubicBezTo>
                      <a:pt x="330" y="885"/>
                      <a:pt x="529" y="1050"/>
                      <a:pt x="616" y="1050"/>
                    </a:cubicBezTo>
                    <a:lnTo>
                      <a:pt x="616" y="1050"/>
                    </a:lnTo>
                    <a:cubicBezTo>
                      <a:pt x="625" y="1050"/>
                      <a:pt x="632" y="1048"/>
                      <a:pt x="639" y="1045"/>
                    </a:cubicBezTo>
                    <a:lnTo>
                      <a:pt x="639" y="1045"/>
                    </a:lnTo>
                    <a:cubicBezTo>
                      <a:pt x="677" y="1024"/>
                      <a:pt x="703" y="929"/>
                      <a:pt x="700" y="813"/>
                    </a:cubicBezTo>
                    <a:lnTo>
                      <a:pt x="700" y="813"/>
                    </a:lnTo>
                    <a:cubicBezTo>
                      <a:pt x="698" y="730"/>
                      <a:pt x="681" y="565"/>
                      <a:pt x="584" y="385"/>
                    </a:cubicBezTo>
                    <a:lnTo>
                      <a:pt x="584" y="385"/>
                    </a:lnTo>
                    <a:cubicBezTo>
                      <a:pt x="509" y="246"/>
                      <a:pt x="426" y="141"/>
                      <a:pt x="343" y="83"/>
                    </a:cubicBezTo>
                    <a:lnTo>
                      <a:pt x="343" y="83"/>
                    </a:lnTo>
                    <a:cubicBezTo>
                      <a:pt x="296" y="51"/>
                      <a:pt x="251" y="34"/>
                      <a:pt x="210" y="34"/>
                    </a:cubicBezTo>
                    <a:close/>
                    <a:moveTo>
                      <a:pt x="616" y="1069"/>
                    </a:moveTo>
                    <a:lnTo>
                      <a:pt x="616" y="1069"/>
                    </a:lnTo>
                    <a:cubicBezTo>
                      <a:pt x="513" y="1069"/>
                      <a:pt x="311" y="891"/>
                      <a:pt x="162" y="613"/>
                    </a:cubicBezTo>
                    <a:lnTo>
                      <a:pt x="162" y="613"/>
                    </a:lnTo>
                    <a:cubicBezTo>
                      <a:pt x="11" y="333"/>
                      <a:pt x="0" y="106"/>
                      <a:pt x="133" y="34"/>
                    </a:cubicBezTo>
                    <a:lnTo>
                      <a:pt x="133" y="34"/>
                    </a:lnTo>
                    <a:cubicBezTo>
                      <a:pt x="196" y="0"/>
                      <a:pt x="275" y="12"/>
                      <a:pt x="354" y="68"/>
                    </a:cubicBezTo>
                    <a:lnTo>
                      <a:pt x="354" y="68"/>
                    </a:lnTo>
                    <a:cubicBezTo>
                      <a:pt x="439" y="127"/>
                      <a:pt x="524" y="233"/>
                      <a:pt x="602" y="376"/>
                    </a:cubicBezTo>
                    <a:lnTo>
                      <a:pt x="602" y="376"/>
                    </a:lnTo>
                    <a:cubicBezTo>
                      <a:pt x="699" y="559"/>
                      <a:pt x="717" y="728"/>
                      <a:pt x="719" y="812"/>
                    </a:cubicBezTo>
                    <a:lnTo>
                      <a:pt x="719" y="812"/>
                    </a:lnTo>
                    <a:cubicBezTo>
                      <a:pt x="722" y="939"/>
                      <a:pt x="694" y="1037"/>
                      <a:pt x="648" y="1062"/>
                    </a:cubicBezTo>
                    <a:lnTo>
                      <a:pt x="648" y="1062"/>
                    </a:lnTo>
                    <a:cubicBezTo>
                      <a:pt x="639" y="1067"/>
                      <a:pt x="628" y="1069"/>
                      <a:pt x="616" y="10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77">
                <a:extLst>
                  <a:ext uri="{FF2B5EF4-FFF2-40B4-BE49-F238E27FC236}">
                    <a16:creationId xmlns:a16="http://schemas.microsoft.com/office/drawing/2014/main" id="{D3BC4067-FE05-42D5-8B68-A260D6B72A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0720" y="11243202"/>
                <a:ext cx="337022" cy="826878"/>
              </a:xfrm>
              <a:custGeom>
                <a:avLst/>
                <a:gdLst>
                  <a:gd name="T0" fmla="*/ 368 w 379"/>
                  <a:gd name="T1" fmla="*/ 929 h 930"/>
                  <a:gd name="T2" fmla="*/ 368 w 379"/>
                  <a:gd name="T3" fmla="*/ 929 h 930"/>
                  <a:gd name="T4" fmla="*/ 359 w 379"/>
                  <a:gd name="T5" fmla="*/ 920 h 930"/>
                  <a:gd name="T6" fmla="*/ 359 w 379"/>
                  <a:gd name="T7" fmla="*/ 920 h 930"/>
                  <a:gd name="T8" fmla="*/ 4 w 379"/>
                  <a:gd name="T9" fmla="*/ 17 h 930"/>
                  <a:gd name="T10" fmla="*/ 4 w 379"/>
                  <a:gd name="T11" fmla="*/ 17 h 930"/>
                  <a:gd name="T12" fmla="*/ 5 w 379"/>
                  <a:gd name="T13" fmla="*/ 4 h 930"/>
                  <a:gd name="T14" fmla="*/ 5 w 379"/>
                  <a:gd name="T15" fmla="*/ 4 h 930"/>
                  <a:gd name="T16" fmla="*/ 19 w 379"/>
                  <a:gd name="T17" fmla="*/ 5 h 930"/>
                  <a:gd name="T18" fmla="*/ 19 w 379"/>
                  <a:gd name="T19" fmla="*/ 5 h 930"/>
                  <a:gd name="T20" fmla="*/ 378 w 379"/>
                  <a:gd name="T21" fmla="*/ 919 h 930"/>
                  <a:gd name="T22" fmla="*/ 378 w 379"/>
                  <a:gd name="T23" fmla="*/ 919 h 930"/>
                  <a:gd name="T24" fmla="*/ 368 w 379"/>
                  <a:gd name="T25" fmla="*/ 929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9" h="930">
                    <a:moveTo>
                      <a:pt x="368" y="929"/>
                    </a:moveTo>
                    <a:lnTo>
                      <a:pt x="368" y="929"/>
                    </a:lnTo>
                    <a:cubicBezTo>
                      <a:pt x="363" y="929"/>
                      <a:pt x="359" y="925"/>
                      <a:pt x="359" y="920"/>
                    </a:cubicBezTo>
                    <a:lnTo>
                      <a:pt x="359" y="920"/>
                    </a:lnTo>
                    <a:cubicBezTo>
                      <a:pt x="359" y="914"/>
                      <a:pt x="344" y="399"/>
                      <a:pt x="4" y="17"/>
                    </a:cubicBezTo>
                    <a:lnTo>
                      <a:pt x="4" y="17"/>
                    </a:lnTo>
                    <a:cubicBezTo>
                      <a:pt x="0" y="14"/>
                      <a:pt x="0" y="8"/>
                      <a:pt x="5" y="4"/>
                    </a:cubicBezTo>
                    <a:lnTo>
                      <a:pt x="5" y="4"/>
                    </a:lnTo>
                    <a:cubicBezTo>
                      <a:pt x="9" y="0"/>
                      <a:pt x="15" y="1"/>
                      <a:pt x="19" y="5"/>
                    </a:cubicBezTo>
                    <a:lnTo>
                      <a:pt x="19" y="5"/>
                    </a:lnTo>
                    <a:cubicBezTo>
                      <a:pt x="363" y="392"/>
                      <a:pt x="378" y="914"/>
                      <a:pt x="378" y="919"/>
                    </a:cubicBezTo>
                    <a:lnTo>
                      <a:pt x="378" y="919"/>
                    </a:lnTo>
                    <a:cubicBezTo>
                      <a:pt x="378" y="924"/>
                      <a:pt x="374" y="928"/>
                      <a:pt x="368" y="9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78">
                <a:extLst>
                  <a:ext uri="{FF2B5EF4-FFF2-40B4-BE49-F238E27FC236}">
                    <a16:creationId xmlns:a16="http://schemas.microsoft.com/office/drawing/2014/main" id="{C27ADBA0-87BB-4FF8-B0EA-EEE69D64B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4487" y="10706318"/>
                <a:ext cx="752421" cy="920933"/>
              </a:xfrm>
              <a:custGeom>
                <a:avLst/>
                <a:gdLst>
                  <a:gd name="T0" fmla="*/ 640 w 846"/>
                  <a:gd name="T1" fmla="*/ 568 h 1037"/>
                  <a:gd name="T2" fmla="*/ 640 w 846"/>
                  <a:gd name="T3" fmla="*/ 568 h 1037"/>
                  <a:gd name="T4" fmla="*/ 109 w 846"/>
                  <a:gd name="T5" fmla="*/ 983 h 1037"/>
                  <a:gd name="T6" fmla="*/ 109 w 846"/>
                  <a:gd name="T7" fmla="*/ 983 h 1037"/>
                  <a:gd name="T8" fmla="*/ 296 w 846"/>
                  <a:gd name="T9" fmla="*/ 297 h 1037"/>
                  <a:gd name="T10" fmla="*/ 296 w 846"/>
                  <a:gd name="T11" fmla="*/ 297 h 1037"/>
                  <a:gd name="T12" fmla="*/ 750 w 846"/>
                  <a:gd name="T13" fmla="*/ 75 h 1037"/>
                  <a:gd name="T14" fmla="*/ 750 w 846"/>
                  <a:gd name="T15" fmla="*/ 75 h 1037"/>
                  <a:gd name="T16" fmla="*/ 640 w 846"/>
                  <a:gd name="T17" fmla="*/ 568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46" h="1037">
                    <a:moveTo>
                      <a:pt x="640" y="568"/>
                    </a:moveTo>
                    <a:lnTo>
                      <a:pt x="640" y="568"/>
                    </a:lnTo>
                    <a:cubicBezTo>
                      <a:pt x="463" y="793"/>
                      <a:pt x="217" y="1036"/>
                      <a:pt x="109" y="983"/>
                    </a:cubicBezTo>
                    <a:lnTo>
                      <a:pt x="109" y="983"/>
                    </a:lnTo>
                    <a:cubicBezTo>
                      <a:pt x="0" y="929"/>
                      <a:pt x="51" y="608"/>
                      <a:pt x="296" y="297"/>
                    </a:cubicBezTo>
                    <a:lnTo>
                      <a:pt x="296" y="297"/>
                    </a:lnTo>
                    <a:cubicBezTo>
                      <a:pt x="472" y="73"/>
                      <a:pt x="655" y="0"/>
                      <a:pt x="750" y="75"/>
                    </a:cubicBezTo>
                    <a:lnTo>
                      <a:pt x="750" y="75"/>
                    </a:lnTo>
                    <a:cubicBezTo>
                      <a:pt x="845" y="151"/>
                      <a:pt x="816" y="344"/>
                      <a:pt x="640" y="5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79">
                <a:extLst>
                  <a:ext uri="{FF2B5EF4-FFF2-40B4-BE49-F238E27FC236}">
                    <a16:creationId xmlns:a16="http://schemas.microsoft.com/office/drawing/2014/main" id="{53350368-E4B6-4E3A-9CD9-74E71C403D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54080" y="10729831"/>
                <a:ext cx="744583" cy="885662"/>
              </a:xfrm>
              <a:custGeom>
                <a:avLst/>
                <a:gdLst>
                  <a:gd name="T0" fmla="*/ 616 w 839"/>
                  <a:gd name="T1" fmla="*/ 541 h 995"/>
                  <a:gd name="T2" fmla="*/ 616 w 839"/>
                  <a:gd name="T3" fmla="*/ 541 h 995"/>
                  <a:gd name="T4" fmla="*/ 639 w 839"/>
                  <a:gd name="T5" fmla="*/ 29 h 995"/>
                  <a:gd name="T6" fmla="*/ 639 w 839"/>
                  <a:gd name="T7" fmla="*/ 29 h 995"/>
                  <a:gd name="T8" fmla="*/ 533 w 839"/>
                  <a:gd name="T9" fmla="*/ 55 h 995"/>
                  <a:gd name="T10" fmla="*/ 533 w 839"/>
                  <a:gd name="T11" fmla="*/ 55 h 995"/>
                  <a:gd name="T12" fmla="*/ 279 w 839"/>
                  <a:gd name="T13" fmla="*/ 276 h 995"/>
                  <a:gd name="T14" fmla="*/ 279 w 839"/>
                  <a:gd name="T15" fmla="*/ 276 h 995"/>
                  <a:gd name="T16" fmla="*/ 45 w 839"/>
                  <a:gd name="T17" fmla="*/ 881 h 995"/>
                  <a:gd name="T18" fmla="*/ 45 w 839"/>
                  <a:gd name="T19" fmla="*/ 881 h 995"/>
                  <a:gd name="T20" fmla="*/ 89 w 839"/>
                  <a:gd name="T21" fmla="*/ 947 h 995"/>
                  <a:gd name="T22" fmla="*/ 89 w 839"/>
                  <a:gd name="T23" fmla="*/ 947 h 995"/>
                  <a:gd name="T24" fmla="*/ 608 w 839"/>
                  <a:gd name="T25" fmla="*/ 535 h 995"/>
                  <a:gd name="T26" fmla="*/ 608 w 839"/>
                  <a:gd name="T27" fmla="*/ 535 h 995"/>
                  <a:gd name="T28" fmla="*/ 720 w 839"/>
                  <a:gd name="T29" fmla="*/ 55 h 995"/>
                  <a:gd name="T30" fmla="*/ 720 w 839"/>
                  <a:gd name="T31" fmla="*/ 55 h 995"/>
                  <a:gd name="T32" fmla="*/ 639 w 839"/>
                  <a:gd name="T33" fmla="*/ 29 h 995"/>
                  <a:gd name="T34" fmla="*/ 119 w 839"/>
                  <a:gd name="T35" fmla="*/ 973 h 995"/>
                  <a:gd name="T36" fmla="*/ 119 w 839"/>
                  <a:gd name="T37" fmla="*/ 973 h 995"/>
                  <a:gd name="T38" fmla="*/ 80 w 839"/>
                  <a:gd name="T39" fmla="*/ 964 h 995"/>
                  <a:gd name="T40" fmla="*/ 80 w 839"/>
                  <a:gd name="T41" fmla="*/ 964 h 995"/>
                  <a:gd name="T42" fmla="*/ 27 w 839"/>
                  <a:gd name="T43" fmla="*/ 885 h 995"/>
                  <a:gd name="T44" fmla="*/ 27 w 839"/>
                  <a:gd name="T45" fmla="*/ 885 h 995"/>
                  <a:gd name="T46" fmla="*/ 264 w 839"/>
                  <a:gd name="T47" fmla="*/ 264 h 995"/>
                  <a:gd name="T48" fmla="*/ 264 w 839"/>
                  <a:gd name="T49" fmla="*/ 264 h 995"/>
                  <a:gd name="T50" fmla="*/ 526 w 839"/>
                  <a:gd name="T51" fmla="*/ 38 h 995"/>
                  <a:gd name="T52" fmla="*/ 526 w 839"/>
                  <a:gd name="T53" fmla="*/ 38 h 995"/>
                  <a:gd name="T54" fmla="*/ 732 w 839"/>
                  <a:gd name="T55" fmla="*/ 40 h 995"/>
                  <a:gd name="T56" fmla="*/ 732 w 839"/>
                  <a:gd name="T57" fmla="*/ 40 h 995"/>
                  <a:gd name="T58" fmla="*/ 623 w 839"/>
                  <a:gd name="T59" fmla="*/ 547 h 995"/>
                  <a:gd name="T60" fmla="*/ 623 w 839"/>
                  <a:gd name="T61" fmla="*/ 547 h 995"/>
                  <a:gd name="T62" fmla="*/ 331 w 839"/>
                  <a:gd name="T63" fmla="*/ 860 h 995"/>
                  <a:gd name="T64" fmla="*/ 331 w 839"/>
                  <a:gd name="T65" fmla="*/ 860 h 995"/>
                  <a:gd name="T66" fmla="*/ 119 w 839"/>
                  <a:gd name="T67" fmla="*/ 973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9" h="995">
                    <a:moveTo>
                      <a:pt x="616" y="541"/>
                    </a:moveTo>
                    <a:lnTo>
                      <a:pt x="616" y="541"/>
                    </a:lnTo>
                    <a:close/>
                    <a:moveTo>
                      <a:pt x="639" y="29"/>
                    </a:moveTo>
                    <a:lnTo>
                      <a:pt x="639" y="29"/>
                    </a:lnTo>
                    <a:cubicBezTo>
                      <a:pt x="607" y="29"/>
                      <a:pt x="572" y="38"/>
                      <a:pt x="533" y="55"/>
                    </a:cubicBezTo>
                    <a:lnTo>
                      <a:pt x="533" y="55"/>
                    </a:lnTo>
                    <a:cubicBezTo>
                      <a:pt x="451" y="94"/>
                      <a:pt x="362" y="170"/>
                      <a:pt x="279" y="276"/>
                    </a:cubicBezTo>
                    <a:lnTo>
                      <a:pt x="279" y="276"/>
                    </a:lnTo>
                    <a:cubicBezTo>
                      <a:pt x="90" y="515"/>
                      <a:pt x="19" y="762"/>
                      <a:pt x="45" y="881"/>
                    </a:cubicBezTo>
                    <a:lnTo>
                      <a:pt x="45" y="881"/>
                    </a:lnTo>
                    <a:cubicBezTo>
                      <a:pt x="53" y="914"/>
                      <a:pt x="68" y="937"/>
                      <a:pt x="89" y="947"/>
                    </a:cubicBezTo>
                    <a:lnTo>
                      <a:pt x="89" y="947"/>
                    </a:lnTo>
                    <a:cubicBezTo>
                      <a:pt x="185" y="994"/>
                      <a:pt x="419" y="775"/>
                      <a:pt x="608" y="535"/>
                    </a:cubicBezTo>
                    <a:lnTo>
                      <a:pt x="608" y="535"/>
                    </a:lnTo>
                    <a:cubicBezTo>
                      <a:pt x="771" y="329"/>
                      <a:pt x="817" y="132"/>
                      <a:pt x="720" y="55"/>
                    </a:cubicBezTo>
                    <a:lnTo>
                      <a:pt x="720" y="55"/>
                    </a:lnTo>
                    <a:cubicBezTo>
                      <a:pt x="698" y="38"/>
                      <a:pt x="670" y="29"/>
                      <a:pt x="639" y="29"/>
                    </a:cubicBezTo>
                    <a:close/>
                    <a:moveTo>
                      <a:pt x="119" y="973"/>
                    </a:moveTo>
                    <a:lnTo>
                      <a:pt x="119" y="973"/>
                    </a:lnTo>
                    <a:cubicBezTo>
                      <a:pt x="104" y="973"/>
                      <a:pt x="91" y="971"/>
                      <a:pt x="80" y="964"/>
                    </a:cubicBezTo>
                    <a:lnTo>
                      <a:pt x="80" y="964"/>
                    </a:lnTo>
                    <a:cubicBezTo>
                      <a:pt x="54" y="952"/>
                      <a:pt x="35" y="924"/>
                      <a:pt x="27" y="885"/>
                    </a:cubicBezTo>
                    <a:lnTo>
                      <a:pt x="27" y="885"/>
                    </a:lnTo>
                    <a:cubicBezTo>
                      <a:pt x="0" y="766"/>
                      <a:pt x="63" y="520"/>
                      <a:pt x="264" y="264"/>
                    </a:cubicBezTo>
                    <a:lnTo>
                      <a:pt x="264" y="264"/>
                    </a:lnTo>
                    <a:cubicBezTo>
                      <a:pt x="350" y="156"/>
                      <a:pt x="440" y="78"/>
                      <a:pt x="526" y="38"/>
                    </a:cubicBezTo>
                    <a:lnTo>
                      <a:pt x="526" y="38"/>
                    </a:lnTo>
                    <a:cubicBezTo>
                      <a:pt x="608" y="0"/>
                      <a:pt x="682" y="1"/>
                      <a:pt x="732" y="40"/>
                    </a:cubicBezTo>
                    <a:lnTo>
                      <a:pt x="732" y="40"/>
                    </a:lnTo>
                    <a:cubicBezTo>
                      <a:pt x="838" y="124"/>
                      <a:pt x="793" y="333"/>
                      <a:pt x="623" y="547"/>
                    </a:cubicBezTo>
                    <a:lnTo>
                      <a:pt x="623" y="547"/>
                    </a:lnTo>
                    <a:cubicBezTo>
                      <a:pt x="524" y="674"/>
                      <a:pt x="420" y="785"/>
                      <a:pt x="331" y="860"/>
                    </a:cubicBezTo>
                    <a:lnTo>
                      <a:pt x="331" y="860"/>
                    </a:lnTo>
                    <a:cubicBezTo>
                      <a:pt x="243" y="935"/>
                      <a:pt x="171" y="973"/>
                      <a:pt x="119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80">
                <a:extLst>
                  <a:ext uri="{FF2B5EF4-FFF2-40B4-BE49-F238E27FC236}">
                    <a16:creationId xmlns:a16="http://schemas.microsoft.com/office/drawing/2014/main" id="{8140185C-50CB-403D-9F86-85E189144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1785" y="11258878"/>
                <a:ext cx="372290" cy="811202"/>
              </a:xfrm>
              <a:custGeom>
                <a:avLst/>
                <a:gdLst>
                  <a:gd name="T0" fmla="*/ 11 w 417"/>
                  <a:gd name="T1" fmla="*/ 914 h 915"/>
                  <a:gd name="T2" fmla="*/ 11 w 417"/>
                  <a:gd name="T3" fmla="*/ 914 h 915"/>
                  <a:gd name="T4" fmla="*/ 10 w 417"/>
                  <a:gd name="T5" fmla="*/ 914 h 915"/>
                  <a:gd name="T6" fmla="*/ 10 w 417"/>
                  <a:gd name="T7" fmla="*/ 914 h 915"/>
                  <a:gd name="T8" fmla="*/ 1 w 417"/>
                  <a:gd name="T9" fmla="*/ 903 h 915"/>
                  <a:gd name="T10" fmla="*/ 1 w 417"/>
                  <a:gd name="T11" fmla="*/ 903 h 915"/>
                  <a:gd name="T12" fmla="*/ 396 w 417"/>
                  <a:gd name="T13" fmla="*/ 4 h 915"/>
                  <a:gd name="T14" fmla="*/ 396 w 417"/>
                  <a:gd name="T15" fmla="*/ 4 h 915"/>
                  <a:gd name="T16" fmla="*/ 410 w 417"/>
                  <a:gd name="T17" fmla="*/ 2 h 915"/>
                  <a:gd name="T18" fmla="*/ 410 w 417"/>
                  <a:gd name="T19" fmla="*/ 2 h 915"/>
                  <a:gd name="T20" fmla="*/ 412 w 417"/>
                  <a:gd name="T21" fmla="*/ 16 h 915"/>
                  <a:gd name="T22" fmla="*/ 412 w 417"/>
                  <a:gd name="T23" fmla="*/ 16 h 915"/>
                  <a:gd name="T24" fmla="*/ 20 w 417"/>
                  <a:gd name="T25" fmla="*/ 905 h 915"/>
                  <a:gd name="T26" fmla="*/ 20 w 417"/>
                  <a:gd name="T27" fmla="*/ 905 h 915"/>
                  <a:gd name="T28" fmla="*/ 11 w 417"/>
                  <a:gd name="T29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17" h="915">
                    <a:moveTo>
                      <a:pt x="11" y="914"/>
                    </a:moveTo>
                    <a:lnTo>
                      <a:pt x="11" y="914"/>
                    </a:lnTo>
                    <a:cubicBezTo>
                      <a:pt x="10" y="914"/>
                      <a:pt x="10" y="914"/>
                      <a:pt x="10" y="914"/>
                    </a:cubicBezTo>
                    <a:lnTo>
                      <a:pt x="10" y="914"/>
                    </a:lnTo>
                    <a:cubicBezTo>
                      <a:pt x="5" y="913"/>
                      <a:pt x="0" y="909"/>
                      <a:pt x="1" y="903"/>
                    </a:cubicBezTo>
                    <a:lnTo>
                      <a:pt x="1" y="903"/>
                    </a:lnTo>
                    <a:cubicBezTo>
                      <a:pt x="1" y="899"/>
                      <a:pt x="42" y="442"/>
                      <a:pt x="396" y="4"/>
                    </a:cubicBezTo>
                    <a:lnTo>
                      <a:pt x="396" y="4"/>
                    </a:lnTo>
                    <a:cubicBezTo>
                      <a:pt x="400" y="0"/>
                      <a:pt x="407" y="0"/>
                      <a:pt x="410" y="2"/>
                    </a:cubicBezTo>
                    <a:lnTo>
                      <a:pt x="410" y="2"/>
                    </a:lnTo>
                    <a:cubicBezTo>
                      <a:pt x="415" y="6"/>
                      <a:pt x="416" y="13"/>
                      <a:pt x="412" y="16"/>
                    </a:cubicBezTo>
                    <a:lnTo>
                      <a:pt x="412" y="16"/>
                    </a:lnTo>
                    <a:cubicBezTo>
                      <a:pt x="61" y="449"/>
                      <a:pt x="20" y="900"/>
                      <a:pt x="20" y="905"/>
                    </a:cubicBezTo>
                    <a:lnTo>
                      <a:pt x="20" y="905"/>
                    </a:lnTo>
                    <a:cubicBezTo>
                      <a:pt x="20" y="910"/>
                      <a:pt x="16" y="914"/>
                      <a:pt x="11" y="9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81">
                <a:extLst>
                  <a:ext uri="{FF2B5EF4-FFF2-40B4-BE49-F238E27FC236}">
                    <a16:creationId xmlns:a16="http://schemas.microsoft.com/office/drawing/2014/main" id="{6F17FC54-2DAD-4FB6-9E02-0344F1D2F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5561" y="11258878"/>
                <a:ext cx="630935" cy="595666"/>
              </a:xfrm>
              <a:custGeom>
                <a:avLst/>
                <a:gdLst>
                  <a:gd name="T0" fmla="*/ 479 w 712"/>
                  <a:gd name="T1" fmla="*/ 472 h 669"/>
                  <a:gd name="T2" fmla="*/ 479 w 712"/>
                  <a:gd name="T3" fmla="*/ 472 h 669"/>
                  <a:gd name="T4" fmla="*/ 44 w 712"/>
                  <a:gd name="T5" fmla="*/ 621 h 669"/>
                  <a:gd name="T6" fmla="*/ 44 w 712"/>
                  <a:gd name="T7" fmla="*/ 621 h 669"/>
                  <a:gd name="T8" fmla="*/ 232 w 712"/>
                  <a:gd name="T9" fmla="*/ 202 h 669"/>
                  <a:gd name="T10" fmla="*/ 232 w 712"/>
                  <a:gd name="T11" fmla="*/ 202 h 669"/>
                  <a:gd name="T12" fmla="*/ 643 w 712"/>
                  <a:gd name="T13" fmla="*/ 75 h 669"/>
                  <a:gd name="T14" fmla="*/ 643 w 712"/>
                  <a:gd name="T15" fmla="*/ 75 h 669"/>
                  <a:gd name="T16" fmla="*/ 479 w 712"/>
                  <a:gd name="T17" fmla="*/ 472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2" h="669">
                    <a:moveTo>
                      <a:pt x="479" y="472"/>
                    </a:moveTo>
                    <a:lnTo>
                      <a:pt x="479" y="472"/>
                    </a:lnTo>
                    <a:cubicBezTo>
                      <a:pt x="296" y="638"/>
                      <a:pt x="88" y="668"/>
                      <a:pt x="44" y="621"/>
                    </a:cubicBezTo>
                    <a:lnTo>
                      <a:pt x="44" y="621"/>
                    </a:lnTo>
                    <a:cubicBezTo>
                      <a:pt x="0" y="572"/>
                      <a:pt x="50" y="368"/>
                      <a:pt x="232" y="202"/>
                    </a:cubicBezTo>
                    <a:lnTo>
                      <a:pt x="232" y="202"/>
                    </a:lnTo>
                    <a:cubicBezTo>
                      <a:pt x="414" y="37"/>
                      <a:pt x="575" y="0"/>
                      <a:pt x="643" y="75"/>
                    </a:cubicBezTo>
                    <a:lnTo>
                      <a:pt x="643" y="75"/>
                    </a:lnTo>
                    <a:cubicBezTo>
                      <a:pt x="711" y="150"/>
                      <a:pt x="660" y="307"/>
                      <a:pt x="479" y="4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82">
                <a:extLst>
                  <a:ext uri="{FF2B5EF4-FFF2-40B4-BE49-F238E27FC236}">
                    <a16:creationId xmlns:a16="http://schemas.microsoft.com/office/drawing/2014/main" id="{A3D21ADF-EE43-45A8-B2DA-96BFD6E637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3803" y="11243202"/>
                <a:ext cx="627017" cy="599584"/>
              </a:xfrm>
              <a:custGeom>
                <a:avLst/>
                <a:gdLst>
                  <a:gd name="T0" fmla="*/ 563 w 706"/>
                  <a:gd name="T1" fmla="*/ 65 h 676"/>
                  <a:gd name="T2" fmla="*/ 563 w 706"/>
                  <a:gd name="T3" fmla="*/ 65 h 676"/>
                  <a:gd name="T4" fmla="*/ 252 w 706"/>
                  <a:gd name="T5" fmla="*/ 226 h 676"/>
                  <a:gd name="T6" fmla="*/ 252 w 706"/>
                  <a:gd name="T7" fmla="*/ 226 h 676"/>
                  <a:gd name="T8" fmla="*/ 65 w 706"/>
                  <a:gd name="T9" fmla="*/ 631 h 676"/>
                  <a:gd name="T10" fmla="*/ 65 w 706"/>
                  <a:gd name="T11" fmla="*/ 631 h 676"/>
                  <a:gd name="T12" fmla="*/ 486 w 706"/>
                  <a:gd name="T13" fmla="*/ 482 h 676"/>
                  <a:gd name="T14" fmla="*/ 486 w 706"/>
                  <a:gd name="T15" fmla="*/ 482 h 676"/>
                  <a:gd name="T16" fmla="*/ 660 w 706"/>
                  <a:gd name="T17" fmla="*/ 253 h 676"/>
                  <a:gd name="T18" fmla="*/ 660 w 706"/>
                  <a:gd name="T19" fmla="*/ 253 h 676"/>
                  <a:gd name="T20" fmla="*/ 649 w 706"/>
                  <a:gd name="T21" fmla="*/ 99 h 676"/>
                  <a:gd name="T22" fmla="*/ 649 w 706"/>
                  <a:gd name="T23" fmla="*/ 99 h 676"/>
                  <a:gd name="T24" fmla="*/ 563 w 706"/>
                  <a:gd name="T25" fmla="*/ 65 h 676"/>
                  <a:gd name="T26" fmla="*/ 129 w 706"/>
                  <a:gd name="T27" fmla="*/ 668 h 676"/>
                  <a:gd name="T28" fmla="*/ 129 w 706"/>
                  <a:gd name="T29" fmla="*/ 668 h 676"/>
                  <a:gd name="T30" fmla="*/ 51 w 706"/>
                  <a:gd name="T31" fmla="*/ 645 h 676"/>
                  <a:gd name="T32" fmla="*/ 51 w 706"/>
                  <a:gd name="T33" fmla="*/ 645 h 676"/>
                  <a:gd name="T34" fmla="*/ 240 w 706"/>
                  <a:gd name="T35" fmla="*/ 212 h 676"/>
                  <a:gd name="T36" fmla="*/ 240 w 706"/>
                  <a:gd name="T37" fmla="*/ 212 h 676"/>
                  <a:gd name="T38" fmla="*/ 664 w 706"/>
                  <a:gd name="T39" fmla="*/ 86 h 676"/>
                  <a:gd name="T40" fmla="*/ 664 w 706"/>
                  <a:gd name="T41" fmla="*/ 86 h 676"/>
                  <a:gd name="T42" fmla="*/ 678 w 706"/>
                  <a:gd name="T43" fmla="*/ 260 h 676"/>
                  <a:gd name="T44" fmla="*/ 678 w 706"/>
                  <a:gd name="T45" fmla="*/ 260 h 676"/>
                  <a:gd name="T46" fmla="*/ 499 w 706"/>
                  <a:gd name="T47" fmla="*/ 497 h 676"/>
                  <a:gd name="T48" fmla="*/ 499 w 706"/>
                  <a:gd name="T49" fmla="*/ 497 h 676"/>
                  <a:gd name="T50" fmla="*/ 129 w 706"/>
                  <a:gd name="T51" fmla="*/ 668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6" h="676">
                    <a:moveTo>
                      <a:pt x="563" y="65"/>
                    </a:moveTo>
                    <a:lnTo>
                      <a:pt x="563" y="65"/>
                    </a:lnTo>
                    <a:cubicBezTo>
                      <a:pt x="481" y="65"/>
                      <a:pt x="367" y="122"/>
                      <a:pt x="252" y="226"/>
                    </a:cubicBezTo>
                    <a:lnTo>
                      <a:pt x="252" y="226"/>
                    </a:lnTo>
                    <a:cubicBezTo>
                      <a:pt x="76" y="386"/>
                      <a:pt x="25" y="587"/>
                      <a:pt x="65" y="631"/>
                    </a:cubicBezTo>
                    <a:lnTo>
                      <a:pt x="65" y="631"/>
                    </a:lnTo>
                    <a:cubicBezTo>
                      <a:pt x="105" y="675"/>
                      <a:pt x="310" y="642"/>
                      <a:pt x="486" y="482"/>
                    </a:cubicBezTo>
                    <a:lnTo>
                      <a:pt x="486" y="482"/>
                    </a:lnTo>
                    <a:cubicBezTo>
                      <a:pt x="572" y="404"/>
                      <a:pt x="631" y="325"/>
                      <a:pt x="660" y="253"/>
                    </a:cubicBezTo>
                    <a:lnTo>
                      <a:pt x="660" y="253"/>
                    </a:lnTo>
                    <a:cubicBezTo>
                      <a:pt x="685" y="188"/>
                      <a:pt x="681" y="133"/>
                      <a:pt x="649" y="99"/>
                    </a:cubicBezTo>
                    <a:lnTo>
                      <a:pt x="649" y="99"/>
                    </a:lnTo>
                    <a:cubicBezTo>
                      <a:pt x="629" y="76"/>
                      <a:pt x="599" y="65"/>
                      <a:pt x="563" y="65"/>
                    </a:cubicBezTo>
                    <a:close/>
                    <a:moveTo>
                      <a:pt x="129" y="668"/>
                    </a:moveTo>
                    <a:lnTo>
                      <a:pt x="129" y="668"/>
                    </a:lnTo>
                    <a:cubicBezTo>
                      <a:pt x="93" y="668"/>
                      <a:pt x="66" y="660"/>
                      <a:pt x="51" y="645"/>
                    </a:cubicBezTo>
                    <a:lnTo>
                      <a:pt x="51" y="645"/>
                    </a:lnTo>
                    <a:cubicBezTo>
                      <a:pt x="0" y="588"/>
                      <a:pt x="58" y="378"/>
                      <a:pt x="240" y="212"/>
                    </a:cubicBezTo>
                    <a:lnTo>
                      <a:pt x="240" y="212"/>
                    </a:lnTo>
                    <a:cubicBezTo>
                      <a:pt x="416" y="52"/>
                      <a:pt x="587" y="0"/>
                      <a:pt x="664" y="86"/>
                    </a:cubicBezTo>
                    <a:lnTo>
                      <a:pt x="664" y="86"/>
                    </a:lnTo>
                    <a:cubicBezTo>
                      <a:pt x="701" y="126"/>
                      <a:pt x="705" y="188"/>
                      <a:pt x="678" y="260"/>
                    </a:cubicBezTo>
                    <a:lnTo>
                      <a:pt x="678" y="260"/>
                    </a:lnTo>
                    <a:cubicBezTo>
                      <a:pt x="649" y="335"/>
                      <a:pt x="587" y="416"/>
                      <a:pt x="499" y="497"/>
                    </a:cubicBezTo>
                    <a:lnTo>
                      <a:pt x="499" y="497"/>
                    </a:lnTo>
                    <a:cubicBezTo>
                      <a:pt x="368" y="615"/>
                      <a:pt x="221" y="668"/>
                      <a:pt x="129" y="6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183">
                <a:extLst>
                  <a:ext uri="{FF2B5EF4-FFF2-40B4-BE49-F238E27FC236}">
                    <a16:creationId xmlns:a16="http://schemas.microsoft.com/office/drawing/2014/main" id="{DAD48804-716F-4565-95BB-0AF8F8437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9751" y="11603737"/>
                <a:ext cx="376210" cy="466343"/>
              </a:xfrm>
              <a:custGeom>
                <a:avLst/>
                <a:gdLst>
                  <a:gd name="T0" fmla="*/ 11 w 425"/>
                  <a:gd name="T1" fmla="*/ 524 h 525"/>
                  <a:gd name="T2" fmla="*/ 11 w 425"/>
                  <a:gd name="T3" fmla="*/ 524 h 525"/>
                  <a:gd name="T4" fmla="*/ 8 w 425"/>
                  <a:gd name="T5" fmla="*/ 523 h 525"/>
                  <a:gd name="T6" fmla="*/ 8 w 425"/>
                  <a:gd name="T7" fmla="*/ 523 h 525"/>
                  <a:gd name="T8" fmla="*/ 1 w 425"/>
                  <a:gd name="T9" fmla="*/ 511 h 525"/>
                  <a:gd name="T10" fmla="*/ 1 w 425"/>
                  <a:gd name="T11" fmla="*/ 511 h 525"/>
                  <a:gd name="T12" fmla="*/ 408 w 425"/>
                  <a:gd name="T13" fmla="*/ 3 h 525"/>
                  <a:gd name="T14" fmla="*/ 408 w 425"/>
                  <a:gd name="T15" fmla="*/ 3 h 525"/>
                  <a:gd name="T16" fmla="*/ 422 w 425"/>
                  <a:gd name="T17" fmla="*/ 5 h 525"/>
                  <a:gd name="T18" fmla="*/ 422 w 425"/>
                  <a:gd name="T19" fmla="*/ 5 h 525"/>
                  <a:gd name="T20" fmla="*/ 419 w 425"/>
                  <a:gd name="T21" fmla="*/ 19 h 525"/>
                  <a:gd name="T22" fmla="*/ 419 w 425"/>
                  <a:gd name="T23" fmla="*/ 19 h 525"/>
                  <a:gd name="T24" fmla="*/ 19 w 425"/>
                  <a:gd name="T25" fmla="*/ 516 h 525"/>
                  <a:gd name="T26" fmla="*/ 19 w 425"/>
                  <a:gd name="T27" fmla="*/ 516 h 525"/>
                  <a:gd name="T28" fmla="*/ 11 w 425"/>
                  <a:gd name="T29" fmla="*/ 524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5" h="525">
                    <a:moveTo>
                      <a:pt x="11" y="524"/>
                    </a:moveTo>
                    <a:lnTo>
                      <a:pt x="11" y="524"/>
                    </a:lnTo>
                    <a:cubicBezTo>
                      <a:pt x="10" y="524"/>
                      <a:pt x="9" y="523"/>
                      <a:pt x="8" y="523"/>
                    </a:cubicBezTo>
                    <a:lnTo>
                      <a:pt x="8" y="523"/>
                    </a:lnTo>
                    <a:cubicBezTo>
                      <a:pt x="3" y="522"/>
                      <a:pt x="0" y="516"/>
                      <a:pt x="1" y="511"/>
                    </a:cubicBezTo>
                    <a:lnTo>
                      <a:pt x="1" y="511"/>
                    </a:lnTo>
                    <a:cubicBezTo>
                      <a:pt x="2" y="509"/>
                      <a:pt x="84" y="217"/>
                      <a:pt x="408" y="3"/>
                    </a:cubicBezTo>
                    <a:lnTo>
                      <a:pt x="408" y="3"/>
                    </a:lnTo>
                    <a:cubicBezTo>
                      <a:pt x="412" y="0"/>
                      <a:pt x="418" y="1"/>
                      <a:pt x="422" y="5"/>
                    </a:cubicBezTo>
                    <a:lnTo>
                      <a:pt x="422" y="5"/>
                    </a:lnTo>
                    <a:cubicBezTo>
                      <a:pt x="424" y="10"/>
                      <a:pt x="423" y="16"/>
                      <a:pt x="419" y="19"/>
                    </a:cubicBezTo>
                    <a:lnTo>
                      <a:pt x="419" y="19"/>
                    </a:lnTo>
                    <a:cubicBezTo>
                      <a:pt x="102" y="229"/>
                      <a:pt x="20" y="514"/>
                      <a:pt x="19" y="516"/>
                    </a:cubicBezTo>
                    <a:lnTo>
                      <a:pt x="19" y="516"/>
                    </a:lnTo>
                    <a:cubicBezTo>
                      <a:pt x="18" y="521"/>
                      <a:pt x="15" y="524"/>
                      <a:pt x="11" y="5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84">
                <a:extLst>
                  <a:ext uri="{FF2B5EF4-FFF2-40B4-BE49-F238E27FC236}">
                    <a16:creationId xmlns:a16="http://schemas.microsoft.com/office/drawing/2014/main" id="{B0E31E98-A81B-4212-9B12-52817BA71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02489" y="11192256"/>
                <a:ext cx="630937" cy="595666"/>
              </a:xfrm>
              <a:custGeom>
                <a:avLst/>
                <a:gdLst>
                  <a:gd name="T0" fmla="*/ 233 w 712"/>
                  <a:gd name="T1" fmla="*/ 472 h 669"/>
                  <a:gd name="T2" fmla="*/ 233 w 712"/>
                  <a:gd name="T3" fmla="*/ 472 h 669"/>
                  <a:gd name="T4" fmla="*/ 668 w 712"/>
                  <a:gd name="T5" fmla="*/ 620 h 669"/>
                  <a:gd name="T6" fmla="*/ 668 w 712"/>
                  <a:gd name="T7" fmla="*/ 620 h 669"/>
                  <a:gd name="T8" fmla="*/ 479 w 712"/>
                  <a:gd name="T9" fmla="*/ 202 h 669"/>
                  <a:gd name="T10" fmla="*/ 479 w 712"/>
                  <a:gd name="T11" fmla="*/ 202 h 669"/>
                  <a:gd name="T12" fmla="*/ 68 w 712"/>
                  <a:gd name="T13" fmla="*/ 75 h 669"/>
                  <a:gd name="T14" fmla="*/ 68 w 712"/>
                  <a:gd name="T15" fmla="*/ 75 h 669"/>
                  <a:gd name="T16" fmla="*/ 233 w 712"/>
                  <a:gd name="T17" fmla="*/ 472 h 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2" h="669">
                    <a:moveTo>
                      <a:pt x="233" y="472"/>
                    </a:moveTo>
                    <a:lnTo>
                      <a:pt x="233" y="472"/>
                    </a:lnTo>
                    <a:cubicBezTo>
                      <a:pt x="415" y="638"/>
                      <a:pt x="624" y="668"/>
                      <a:pt x="668" y="620"/>
                    </a:cubicBezTo>
                    <a:lnTo>
                      <a:pt x="668" y="620"/>
                    </a:lnTo>
                    <a:cubicBezTo>
                      <a:pt x="711" y="572"/>
                      <a:pt x="661" y="367"/>
                      <a:pt x="479" y="202"/>
                    </a:cubicBezTo>
                    <a:lnTo>
                      <a:pt x="479" y="202"/>
                    </a:lnTo>
                    <a:cubicBezTo>
                      <a:pt x="296" y="36"/>
                      <a:pt x="136" y="0"/>
                      <a:pt x="68" y="75"/>
                    </a:cubicBezTo>
                    <a:lnTo>
                      <a:pt x="68" y="75"/>
                    </a:lnTo>
                    <a:cubicBezTo>
                      <a:pt x="0" y="149"/>
                      <a:pt x="51" y="306"/>
                      <a:pt x="233" y="4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85">
                <a:extLst>
                  <a:ext uri="{FF2B5EF4-FFF2-40B4-BE49-F238E27FC236}">
                    <a16:creationId xmlns:a16="http://schemas.microsoft.com/office/drawing/2014/main" id="{A1AD2798-0520-45CF-AE17-BA96CB115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6814" y="11176581"/>
                <a:ext cx="658368" cy="591749"/>
              </a:xfrm>
              <a:custGeom>
                <a:avLst/>
                <a:gdLst>
                  <a:gd name="T0" fmla="*/ 179 w 743"/>
                  <a:gd name="T1" fmla="*/ 64 h 668"/>
                  <a:gd name="T2" fmla="*/ 179 w 743"/>
                  <a:gd name="T3" fmla="*/ 64 h 668"/>
                  <a:gd name="T4" fmla="*/ 92 w 743"/>
                  <a:gd name="T5" fmla="*/ 99 h 668"/>
                  <a:gd name="T6" fmla="*/ 92 w 743"/>
                  <a:gd name="T7" fmla="*/ 99 h 668"/>
                  <a:gd name="T8" fmla="*/ 257 w 743"/>
                  <a:gd name="T9" fmla="*/ 482 h 668"/>
                  <a:gd name="T10" fmla="*/ 257 w 743"/>
                  <a:gd name="T11" fmla="*/ 482 h 668"/>
                  <a:gd name="T12" fmla="*/ 522 w 743"/>
                  <a:gd name="T13" fmla="*/ 634 h 668"/>
                  <a:gd name="T14" fmla="*/ 522 w 743"/>
                  <a:gd name="T15" fmla="*/ 634 h 668"/>
                  <a:gd name="T16" fmla="*/ 677 w 743"/>
                  <a:gd name="T17" fmla="*/ 630 h 668"/>
                  <a:gd name="T18" fmla="*/ 677 w 743"/>
                  <a:gd name="T19" fmla="*/ 630 h 668"/>
                  <a:gd name="T20" fmla="*/ 490 w 743"/>
                  <a:gd name="T21" fmla="*/ 226 h 668"/>
                  <a:gd name="T22" fmla="*/ 490 w 743"/>
                  <a:gd name="T23" fmla="*/ 226 h 668"/>
                  <a:gd name="T24" fmla="*/ 179 w 743"/>
                  <a:gd name="T25" fmla="*/ 64 h 668"/>
                  <a:gd name="T26" fmla="*/ 613 w 743"/>
                  <a:gd name="T27" fmla="*/ 667 h 668"/>
                  <a:gd name="T28" fmla="*/ 613 w 743"/>
                  <a:gd name="T29" fmla="*/ 667 h 668"/>
                  <a:gd name="T30" fmla="*/ 516 w 743"/>
                  <a:gd name="T31" fmla="*/ 652 h 668"/>
                  <a:gd name="T32" fmla="*/ 516 w 743"/>
                  <a:gd name="T33" fmla="*/ 652 h 668"/>
                  <a:gd name="T34" fmla="*/ 244 w 743"/>
                  <a:gd name="T35" fmla="*/ 496 h 668"/>
                  <a:gd name="T36" fmla="*/ 244 w 743"/>
                  <a:gd name="T37" fmla="*/ 496 h 668"/>
                  <a:gd name="T38" fmla="*/ 78 w 743"/>
                  <a:gd name="T39" fmla="*/ 85 h 668"/>
                  <a:gd name="T40" fmla="*/ 78 w 743"/>
                  <a:gd name="T41" fmla="*/ 85 h 668"/>
                  <a:gd name="T42" fmla="*/ 503 w 743"/>
                  <a:gd name="T43" fmla="*/ 212 h 668"/>
                  <a:gd name="T44" fmla="*/ 503 w 743"/>
                  <a:gd name="T45" fmla="*/ 212 h 668"/>
                  <a:gd name="T46" fmla="*/ 691 w 743"/>
                  <a:gd name="T47" fmla="*/ 643 h 668"/>
                  <a:gd name="T48" fmla="*/ 691 w 743"/>
                  <a:gd name="T49" fmla="*/ 643 h 668"/>
                  <a:gd name="T50" fmla="*/ 613 w 743"/>
                  <a:gd name="T51" fmla="*/ 667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43" h="668">
                    <a:moveTo>
                      <a:pt x="179" y="64"/>
                    </a:moveTo>
                    <a:lnTo>
                      <a:pt x="179" y="64"/>
                    </a:lnTo>
                    <a:cubicBezTo>
                      <a:pt x="143" y="64"/>
                      <a:pt x="113" y="76"/>
                      <a:pt x="92" y="99"/>
                    </a:cubicBezTo>
                    <a:lnTo>
                      <a:pt x="92" y="99"/>
                    </a:lnTo>
                    <a:cubicBezTo>
                      <a:pt x="23" y="173"/>
                      <a:pt x="91" y="331"/>
                      <a:pt x="257" y="482"/>
                    </a:cubicBezTo>
                    <a:lnTo>
                      <a:pt x="257" y="482"/>
                    </a:lnTo>
                    <a:cubicBezTo>
                      <a:pt x="336" y="555"/>
                      <a:pt x="430" y="609"/>
                      <a:pt x="522" y="634"/>
                    </a:cubicBezTo>
                    <a:lnTo>
                      <a:pt x="522" y="634"/>
                    </a:lnTo>
                    <a:cubicBezTo>
                      <a:pt x="606" y="657"/>
                      <a:pt x="660" y="649"/>
                      <a:pt x="677" y="630"/>
                    </a:cubicBezTo>
                    <a:lnTo>
                      <a:pt x="677" y="630"/>
                    </a:lnTo>
                    <a:cubicBezTo>
                      <a:pt x="717" y="586"/>
                      <a:pt x="665" y="386"/>
                      <a:pt x="490" y="226"/>
                    </a:cubicBezTo>
                    <a:lnTo>
                      <a:pt x="490" y="226"/>
                    </a:lnTo>
                    <a:cubicBezTo>
                      <a:pt x="375" y="121"/>
                      <a:pt x="261" y="64"/>
                      <a:pt x="179" y="64"/>
                    </a:cubicBezTo>
                    <a:close/>
                    <a:moveTo>
                      <a:pt x="613" y="667"/>
                    </a:moveTo>
                    <a:lnTo>
                      <a:pt x="613" y="667"/>
                    </a:lnTo>
                    <a:cubicBezTo>
                      <a:pt x="586" y="667"/>
                      <a:pt x="552" y="663"/>
                      <a:pt x="516" y="652"/>
                    </a:cubicBezTo>
                    <a:lnTo>
                      <a:pt x="516" y="652"/>
                    </a:lnTo>
                    <a:cubicBezTo>
                      <a:pt x="423" y="627"/>
                      <a:pt x="326" y="571"/>
                      <a:pt x="244" y="496"/>
                    </a:cubicBezTo>
                    <a:lnTo>
                      <a:pt x="244" y="496"/>
                    </a:lnTo>
                    <a:cubicBezTo>
                      <a:pt x="67" y="335"/>
                      <a:pt x="0" y="171"/>
                      <a:pt x="78" y="85"/>
                    </a:cubicBezTo>
                    <a:lnTo>
                      <a:pt x="78" y="85"/>
                    </a:lnTo>
                    <a:cubicBezTo>
                      <a:pt x="155" y="0"/>
                      <a:pt x="326" y="51"/>
                      <a:pt x="503" y="212"/>
                    </a:cubicBezTo>
                    <a:lnTo>
                      <a:pt x="503" y="212"/>
                    </a:lnTo>
                    <a:cubicBezTo>
                      <a:pt x="685" y="377"/>
                      <a:pt x="742" y="587"/>
                      <a:pt x="691" y="643"/>
                    </a:cubicBezTo>
                    <a:lnTo>
                      <a:pt x="691" y="643"/>
                    </a:lnTo>
                    <a:cubicBezTo>
                      <a:pt x="677" y="659"/>
                      <a:pt x="649" y="667"/>
                      <a:pt x="613" y="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86">
                <a:extLst>
                  <a:ext uri="{FF2B5EF4-FFF2-40B4-BE49-F238E27FC236}">
                    <a16:creationId xmlns:a16="http://schemas.microsoft.com/office/drawing/2014/main" id="{579C1F85-E6E4-46FD-87A8-2CC7B3A13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3563" y="11603737"/>
                <a:ext cx="376210" cy="466343"/>
              </a:xfrm>
              <a:custGeom>
                <a:avLst/>
                <a:gdLst>
                  <a:gd name="T0" fmla="*/ 413 w 425"/>
                  <a:gd name="T1" fmla="*/ 524 h 525"/>
                  <a:gd name="T2" fmla="*/ 413 w 425"/>
                  <a:gd name="T3" fmla="*/ 524 h 525"/>
                  <a:gd name="T4" fmla="*/ 404 w 425"/>
                  <a:gd name="T5" fmla="*/ 516 h 525"/>
                  <a:gd name="T6" fmla="*/ 404 w 425"/>
                  <a:gd name="T7" fmla="*/ 516 h 525"/>
                  <a:gd name="T8" fmla="*/ 5 w 425"/>
                  <a:gd name="T9" fmla="*/ 19 h 525"/>
                  <a:gd name="T10" fmla="*/ 5 w 425"/>
                  <a:gd name="T11" fmla="*/ 19 h 525"/>
                  <a:gd name="T12" fmla="*/ 2 w 425"/>
                  <a:gd name="T13" fmla="*/ 5 h 525"/>
                  <a:gd name="T14" fmla="*/ 2 w 425"/>
                  <a:gd name="T15" fmla="*/ 5 h 525"/>
                  <a:gd name="T16" fmla="*/ 16 w 425"/>
                  <a:gd name="T17" fmla="*/ 3 h 525"/>
                  <a:gd name="T18" fmla="*/ 16 w 425"/>
                  <a:gd name="T19" fmla="*/ 3 h 525"/>
                  <a:gd name="T20" fmla="*/ 422 w 425"/>
                  <a:gd name="T21" fmla="*/ 511 h 525"/>
                  <a:gd name="T22" fmla="*/ 422 w 425"/>
                  <a:gd name="T23" fmla="*/ 511 h 525"/>
                  <a:gd name="T24" fmla="*/ 415 w 425"/>
                  <a:gd name="T25" fmla="*/ 523 h 525"/>
                  <a:gd name="T26" fmla="*/ 415 w 425"/>
                  <a:gd name="T27" fmla="*/ 523 h 525"/>
                  <a:gd name="T28" fmla="*/ 413 w 425"/>
                  <a:gd name="T29" fmla="*/ 524 h 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5" h="525">
                    <a:moveTo>
                      <a:pt x="413" y="524"/>
                    </a:moveTo>
                    <a:lnTo>
                      <a:pt x="413" y="524"/>
                    </a:lnTo>
                    <a:cubicBezTo>
                      <a:pt x="409" y="524"/>
                      <a:pt x="405" y="521"/>
                      <a:pt x="404" y="516"/>
                    </a:cubicBezTo>
                    <a:lnTo>
                      <a:pt x="404" y="516"/>
                    </a:lnTo>
                    <a:cubicBezTo>
                      <a:pt x="403" y="514"/>
                      <a:pt x="321" y="229"/>
                      <a:pt x="5" y="19"/>
                    </a:cubicBezTo>
                    <a:lnTo>
                      <a:pt x="5" y="19"/>
                    </a:lnTo>
                    <a:cubicBezTo>
                      <a:pt x="1" y="16"/>
                      <a:pt x="0" y="10"/>
                      <a:pt x="2" y="5"/>
                    </a:cubicBezTo>
                    <a:lnTo>
                      <a:pt x="2" y="5"/>
                    </a:lnTo>
                    <a:cubicBezTo>
                      <a:pt x="6" y="1"/>
                      <a:pt x="12" y="0"/>
                      <a:pt x="16" y="3"/>
                    </a:cubicBezTo>
                    <a:lnTo>
                      <a:pt x="16" y="3"/>
                    </a:lnTo>
                    <a:cubicBezTo>
                      <a:pt x="338" y="217"/>
                      <a:pt x="422" y="509"/>
                      <a:pt x="422" y="511"/>
                    </a:cubicBezTo>
                    <a:lnTo>
                      <a:pt x="422" y="511"/>
                    </a:lnTo>
                    <a:cubicBezTo>
                      <a:pt x="424" y="516"/>
                      <a:pt x="421" y="522"/>
                      <a:pt x="415" y="523"/>
                    </a:cubicBezTo>
                    <a:lnTo>
                      <a:pt x="415" y="523"/>
                    </a:lnTo>
                    <a:cubicBezTo>
                      <a:pt x="415" y="523"/>
                      <a:pt x="414" y="524"/>
                      <a:pt x="413" y="5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87">
                <a:extLst>
                  <a:ext uri="{FF2B5EF4-FFF2-40B4-BE49-F238E27FC236}">
                    <a16:creationId xmlns:a16="http://schemas.microsoft.com/office/drawing/2014/main" id="{C09EA03D-ECAF-4339-A674-4E8AEA2D7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892" y="12168053"/>
                <a:ext cx="2488476" cy="482018"/>
              </a:xfrm>
              <a:custGeom>
                <a:avLst/>
                <a:gdLst>
                  <a:gd name="T0" fmla="*/ 0 w 2800"/>
                  <a:gd name="T1" fmla="*/ 542 h 543"/>
                  <a:gd name="T2" fmla="*/ 2799 w 2800"/>
                  <a:gd name="T3" fmla="*/ 542 h 543"/>
                  <a:gd name="T4" fmla="*/ 2799 w 2800"/>
                  <a:gd name="T5" fmla="*/ 0 h 543"/>
                  <a:gd name="T6" fmla="*/ 0 w 2800"/>
                  <a:gd name="T7" fmla="*/ 0 h 543"/>
                  <a:gd name="T8" fmla="*/ 0 w 2800"/>
                  <a:gd name="T9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0" h="543">
                    <a:moveTo>
                      <a:pt x="0" y="542"/>
                    </a:moveTo>
                    <a:lnTo>
                      <a:pt x="2799" y="542"/>
                    </a:lnTo>
                    <a:lnTo>
                      <a:pt x="2799" y="0"/>
                    </a:lnTo>
                    <a:lnTo>
                      <a:pt x="0" y="0"/>
                    </a:lnTo>
                    <a:lnTo>
                      <a:pt x="0" y="54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88">
                <a:extLst>
                  <a:ext uri="{FF2B5EF4-FFF2-40B4-BE49-F238E27FC236}">
                    <a16:creationId xmlns:a16="http://schemas.microsoft.com/office/drawing/2014/main" id="{2FEDBE1E-261C-412E-A5D2-B9BE113C7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055" y="12156295"/>
                <a:ext cx="2504151" cy="497696"/>
              </a:xfrm>
              <a:custGeom>
                <a:avLst/>
                <a:gdLst>
                  <a:gd name="T0" fmla="*/ 19 w 2820"/>
                  <a:gd name="T1" fmla="*/ 542 h 562"/>
                  <a:gd name="T2" fmla="*/ 2800 w 2820"/>
                  <a:gd name="T3" fmla="*/ 542 h 562"/>
                  <a:gd name="T4" fmla="*/ 2800 w 2820"/>
                  <a:gd name="T5" fmla="*/ 19 h 562"/>
                  <a:gd name="T6" fmla="*/ 19 w 2820"/>
                  <a:gd name="T7" fmla="*/ 19 h 562"/>
                  <a:gd name="T8" fmla="*/ 19 w 2820"/>
                  <a:gd name="T9" fmla="*/ 542 h 562"/>
                  <a:gd name="T10" fmla="*/ 2809 w 2820"/>
                  <a:gd name="T11" fmla="*/ 561 h 562"/>
                  <a:gd name="T12" fmla="*/ 10 w 2820"/>
                  <a:gd name="T13" fmla="*/ 561 h 562"/>
                  <a:gd name="T14" fmla="*/ 10 w 2820"/>
                  <a:gd name="T15" fmla="*/ 561 h 562"/>
                  <a:gd name="T16" fmla="*/ 0 w 2820"/>
                  <a:gd name="T17" fmla="*/ 552 h 562"/>
                  <a:gd name="T18" fmla="*/ 0 w 2820"/>
                  <a:gd name="T19" fmla="*/ 10 h 562"/>
                  <a:gd name="T20" fmla="*/ 0 w 2820"/>
                  <a:gd name="T21" fmla="*/ 10 h 562"/>
                  <a:gd name="T22" fmla="*/ 10 w 2820"/>
                  <a:gd name="T23" fmla="*/ 0 h 562"/>
                  <a:gd name="T24" fmla="*/ 2809 w 2820"/>
                  <a:gd name="T25" fmla="*/ 0 h 562"/>
                  <a:gd name="T26" fmla="*/ 2809 w 2820"/>
                  <a:gd name="T27" fmla="*/ 0 h 562"/>
                  <a:gd name="T28" fmla="*/ 2819 w 2820"/>
                  <a:gd name="T29" fmla="*/ 10 h 562"/>
                  <a:gd name="T30" fmla="*/ 2819 w 2820"/>
                  <a:gd name="T31" fmla="*/ 552 h 562"/>
                  <a:gd name="T32" fmla="*/ 2819 w 2820"/>
                  <a:gd name="T33" fmla="*/ 552 h 562"/>
                  <a:gd name="T34" fmla="*/ 2809 w 2820"/>
                  <a:gd name="T35" fmla="*/ 56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20" h="562">
                    <a:moveTo>
                      <a:pt x="19" y="542"/>
                    </a:moveTo>
                    <a:lnTo>
                      <a:pt x="2800" y="542"/>
                    </a:lnTo>
                    <a:lnTo>
                      <a:pt x="2800" y="19"/>
                    </a:lnTo>
                    <a:lnTo>
                      <a:pt x="19" y="19"/>
                    </a:lnTo>
                    <a:lnTo>
                      <a:pt x="19" y="542"/>
                    </a:lnTo>
                    <a:close/>
                    <a:moveTo>
                      <a:pt x="2809" y="561"/>
                    </a:moveTo>
                    <a:lnTo>
                      <a:pt x="10" y="561"/>
                    </a:lnTo>
                    <a:lnTo>
                      <a:pt x="10" y="561"/>
                    </a:lnTo>
                    <a:cubicBezTo>
                      <a:pt x="4" y="561"/>
                      <a:pt x="0" y="557"/>
                      <a:pt x="0" y="55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809" y="0"/>
                    </a:lnTo>
                    <a:lnTo>
                      <a:pt x="2809" y="0"/>
                    </a:lnTo>
                    <a:cubicBezTo>
                      <a:pt x="2814" y="0"/>
                      <a:pt x="2819" y="5"/>
                      <a:pt x="2819" y="10"/>
                    </a:cubicBezTo>
                    <a:lnTo>
                      <a:pt x="2819" y="552"/>
                    </a:lnTo>
                    <a:lnTo>
                      <a:pt x="2819" y="552"/>
                    </a:lnTo>
                    <a:cubicBezTo>
                      <a:pt x="2819" y="557"/>
                      <a:pt x="2814" y="561"/>
                      <a:pt x="2809" y="5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89">
                <a:extLst>
                  <a:ext uri="{FF2B5EF4-FFF2-40B4-BE49-F238E27FC236}">
                    <a16:creationId xmlns:a16="http://schemas.microsoft.com/office/drawing/2014/main" id="{72D03EA9-3A7C-4325-86E7-B004A905F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7892" y="12062242"/>
                <a:ext cx="2488476" cy="105810"/>
              </a:xfrm>
              <a:custGeom>
                <a:avLst/>
                <a:gdLst>
                  <a:gd name="T0" fmla="*/ 2799 w 2800"/>
                  <a:gd name="T1" fmla="*/ 0 h 119"/>
                  <a:gd name="T2" fmla="*/ 0 w 2800"/>
                  <a:gd name="T3" fmla="*/ 0 h 119"/>
                  <a:gd name="T4" fmla="*/ 0 w 2800"/>
                  <a:gd name="T5" fmla="*/ 118 h 119"/>
                  <a:gd name="T6" fmla="*/ 2799 w 2800"/>
                  <a:gd name="T7" fmla="*/ 118 h 119"/>
                  <a:gd name="T8" fmla="*/ 2799 w 2800"/>
                  <a:gd name="T9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00" h="119">
                    <a:moveTo>
                      <a:pt x="2799" y="0"/>
                    </a:moveTo>
                    <a:lnTo>
                      <a:pt x="0" y="0"/>
                    </a:lnTo>
                    <a:lnTo>
                      <a:pt x="0" y="118"/>
                    </a:lnTo>
                    <a:lnTo>
                      <a:pt x="2799" y="118"/>
                    </a:lnTo>
                    <a:lnTo>
                      <a:pt x="279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90">
                <a:extLst>
                  <a:ext uri="{FF2B5EF4-FFF2-40B4-BE49-F238E27FC236}">
                    <a16:creationId xmlns:a16="http://schemas.microsoft.com/office/drawing/2014/main" id="{11C6A510-162C-48E3-A584-757E71273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0055" y="12054405"/>
                <a:ext cx="2504151" cy="121486"/>
              </a:xfrm>
              <a:custGeom>
                <a:avLst/>
                <a:gdLst>
                  <a:gd name="T0" fmla="*/ 19 w 2820"/>
                  <a:gd name="T1" fmla="*/ 118 h 138"/>
                  <a:gd name="T2" fmla="*/ 2800 w 2820"/>
                  <a:gd name="T3" fmla="*/ 118 h 138"/>
                  <a:gd name="T4" fmla="*/ 2800 w 2820"/>
                  <a:gd name="T5" fmla="*/ 20 h 138"/>
                  <a:gd name="T6" fmla="*/ 19 w 2820"/>
                  <a:gd name="T7" fmla="*/ 20 h 138"/>
                  <a:gd name="T8" fmla="*/ 19 w 2820"/>
                  <a:gd name="T9" fmla="*/ 118 h 138"/>
                  <a:gd name="T10" fmla="*/ 2809 w 2820"/>
                  <a:gd name="T11" fmla="*/ 137 h 138"/>
                  <a:gd name="T12" fmla="*/ 10 w 2820"/>
                  <a:gd name="T13" fmla="*/ 137 h 138"/>
                  <a:gd name="T14" fmla="*/ 10 w 2820"/>
                  <a:gd name="T15" fmla="*/ 137 h 138"/>
                  <a:gd name="T16" fmla="*/ 0 w 2820"/>
                  <a:gd name="T17" fmla="*/ 128 h 138"/>
                  <a:gd name="T18" fmla="*/ 0 w 2820"/>
                  <a:gd name="T19" fmla="*/ 10 h 138"/>
                  <a:gd name="T20" fmla="*/ 0 w 2820"/>
                  <a:gd name="T21" fmla="*/ 10 h 138"/>
                  <a:gd name="T22" fmla="*/ 10 w 2820"/>
                  <a:gd name="T23" fmla="*/ 0 h 138"/>
                  <a:gd name="T24" fmla="*/ 2809 w 2820"/>
                  <a:gd name="T25" fmla="*/ 0 h 138"/>
                  <a:gd name="T26" fmla="*/ 2809 w 2820"/>
                  <a:gd name="T27" fmla="*/ 0 h 138"/>
                  <a:gd name="T28" fmla="*/ 2819 w 2820"/>
                  <a:gd name="T29" fmla="*/ 10 h 138"/>
                  <a:gd name="T30" fmla="*/ 2819 w 2820"/>
                  <a:gd name="T31" fmla="*/ 128 h 138"/>
                  <a:gd name="T32" fmla="*/ 2819 w 2820"/>
                  <a:gd name="T33" fmla="*/ 128 h 138"/>
                  <a:gd name="T34" fmla="*/ 2809 w 2820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20" h="138">
                    <a:moveTo>
                      <a:pt x="19" y="118"/>
                    </a:moveTo>
                    <a:lnTo>
                      <a:pt x="2800" y="118"/>
                    </a:lnTo>
                    <a:lnTo>
                      <a:pt x="2800" y="20"/>
                    </a:lnTo>
                    <a:lnTo>
                      <a:pt x="19" y="20"/>
                    </a:lnTo>
                    <a:lnTo>
                      <a:pt x="19" y="118"/>
                    </a:lnTo>
                    <a:close/>
                    <a:moveTo>
                      <a:pt x="2809" y="137"/>
                    </a:moveTo>
                    <a:lnTo>
                      <a:pt x="10" y="137"/>
                    </a:lnTo>
                    <a:lnTo>
                      <a:pt x="10" y="137"/>
                    </a:lnTo>
                    <a:cubicBezTo>
                      <a:pt x="4" y="137"/>
                      <a:pt x="0" y="133"/>
                      <a:pt x="0" y="12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809" y="0"/>
                    </a:lnTo>
                    <a:lnTo>
                      <a:pt x="2809" y="0"/>
                    </a:lnTo>
                    <a:cubicBezTo>
                      <a:pt x="2814" y="0"/>
                      <a:pt x="2819" y="5"/>
                      <a:pt x="2819" y="10"/>
                    </a:cubicBezTo>
                    <a:lnTo>
                      <a:pt x="2819" y="128"/>
                    </a:lnTo>
                    <a:lnTo>
                      <a:pt x="2819" y="128"/>
                    </a:lnTo>
                    <a:cubicBezTo>
                      <a:pt x="2819" y="133"/>
                      <a:pt x="2814" y="137"/>
                      <a:pt x="2809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91">
                <a:extLst>
                  <a:ext uri="{FF2B5EF4-FFF2-40B4-BE49-F238E27FC236}">
                    <a16:creationId xmlns:a16="http://schemas.microsoft.com/office/drawing/2014/main" id="{9348689F-AC8E-4043-9F06-731041BD97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160" y="11834949"/>
                <a:ext cx="772016" cy="227294"/>
              </a:xfrm>
              <a:custGeom>
                <a:avLst/>
                <a:gdLst>
                  <a:gd name="T0" fmla="*/ 868 w 869"/>
                  <a:gd name="T1" fmla="*/ 256 h 257"/>
                  <a:gd name="T2" fmla="*/ 868 w 869"/>
                  <a:gd name="T3" fmla="*/ 256 h 257"/>
                  <a:gd name="T4" fmla="*/ 500 w 869"/>
                  <a:gd name="T5" fmla="*/ 16 h 257"/>
                  <a:gd name="T6" fmla="*/ 500 w 869"/>
                  <a:gd name="T7" fmla="*/ 16 h 257"/>
                  <a:gd name="T8" fmla="*/ 348 w 869"/>
                  <a:gd name="T9" fmla="*/ 137 h 257"/>
                  <a:gd name="T10" fmla="*/ 348 w 869"/>
                  <a:gd name="T11" fmla="*/ 137 h 257"/>
                  <a:gd name="T12" fmla="*/ 63 w 869"/>
                  <a:gd name="T13" fmla="*/ 123 h 257"/>
                  <a:gd name="T14" fmla="*/ 63 w 869"/>
                  <a:gd name="T15" fmla="*/ 123 h 257"/>
                  <a:gd name="T16" fmla="*/ 43 w 869"/>
                  <a:gd name="T17" fmla="*/ 256 h 257"/>
                  <a:gd name="T18" fmla="*/ 868 w 869"/>
                  <a:gd name="T19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69" h="257">
                    <a:moveTo>
                      <a:pt x="868" y="256"/>
                    </a:moveTo>
                    <a:lnTo>
                      <a:pt x="868" y="256"/>
                    </a:lnTo>
                    <a:cubicBezTo>
                      <a:pt x="868" y="256"/>
                      <a:pt x="722" y="39"/>
                      <a:pt x="500" y="16"/>
                    </a:cubicBezTo>
                    <a:lnTo>
                      <a:pt x="500" y="16"/>
                    </a:lnTo>
                    <a:cubicBezTo>
                      <a:pt x="350" y="0"/>
                      <a:pt x="348" y="137"/>
                      <a:pt x="348" y="137"/>
                    </a:cubicBezTo>
                    <a:lnTo>
                      <a:pt x="348" y="137"/>
                    </a:lnTo>
                    <a:cubicBezTo>
                      <a:pt x="348" y="137"/>
                      <a:pt x="142" y="64"/>
                      <a:pt x="63" y="123"/>
                    </a:cubicBezTo>
                    <a:lnTo>
                      <a:pt x="63" y="123"/>
                    </a:lnTo>
                    <a:cubicBezTo>
                      <a:pt x="0" y="172"/>
                      <a:pt x="43" y="256"/>
                      <a:pt x="43" y="256"/>
                    </a:cubicBezTo>
                    <a:lnTo>
                      <a:pt x="868" y="25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92">
                <a:extLst>
                  <a:ext uri="{FF2B5EF4-FFF2-40B4-BE49-F238E27FC236}">
                    <a16:creationId xmlns:a16="http://schemas.microsoft.com/office/drawing/2014/main" id="{AD5BEA1C-06ED-42E7-B332-A9455D73F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6405" y="11834949"/>
                <a:ext cx="791609" cy="235131"/>
              </a:xfrm>
              <a:custGeom>
                <a:avLst/>
                <a:gdLst>
                  <a:gd name="T0" fmla="*/ 61 w 890"/>
                  <a:gd name="T1" fmla="*/ 245 h 266"/>
                  <a:gd name="T2" fmla="*/ 859 w 890"/>
                  <a:gd name="T3" fmla="*/ 245 h 266"/>
                  <a:gd name="T4" fmla="*/ 859 w 890"/>
                  <a:gd name="T5" fmla="*/ 245 h 266"/>
                  <a:gd name="T6" fmla="*/ 510 w 890"/>
                  <a:gd name="T7" fmla="*/ 25 h 266"/>
                  <a:gd name="T8" fmla="*/ 510 w 890"/>
                  <a:gd name="T9" fmla="*/ 25 h 266"/>
                  <a:gd name="T10" fmla="*/ 407 w 890"/>
                  <a:gd name="T11" fmla="*/ 50 h 266"/>
                  <a:gd name="T12" fmla="*/ 407 w 890"/>
                  <a:gd name="T13" fmla="*/ 50 h 266"/>
                  <a:gd name="T14" fmla="*/ 370 w 890"/>
                  <a:gd name="T15" fmla="*/ 136 h 266"/>
                  <a:gd name="T16" fmla="*/ 370 w 890"/>
                  <a:gd name="T17" fmla="*/ 136 h 266"/>
                  <a:gd name="T18" fmla="*/ 365 w 890"/>
                  <a:gd name="T19" fmla="*/ 143 h 266"/>
                  <a:gd name="T20" fmla="*/ 365 w 890"/>
                  <a:gd name="T21" fmla="*/ 143 h 266"/>
                  <a:gd name="T22" fmla="*/ 356 w 890"/>
                  <a:gd name="T23" fmla="*/ 144 h 266"/>
                  <a:gd name="T24" fmla="*/ 356 w 890"/>
                  <a:gd name="T25" fmla="*/ 144 h 266"/>
                  <a:gd name="T26" fmla="*/ 80 w 890"/>
                  <a:gd name="T27" fmla="*/ 130 h 266"/>
                  <a:gd name="T28" fmla="*/ 80 w 890"/>
                  <a:gd name="T29" fmla="*/ 130 h 266"/>
                  <a:gd name="T30" fmla="*/ 61 w 890"/>
                  <a:gd name="T31" fmla="*/ 245 h 266"/>
                  <a:gd name="T32" fmla="*/ 879 w 890"/>
                  <a:gd name="T33" fmla="*/ 265 h 266"/>
                  <a:gd name="T34" fmla="*/ 54 w 890"/>
                  <a:gd name="T35" fmla="*/ 265 h 266"/>
                  <a:gd name="T36" fmla="*/ 54 w 890"/>
                  <a:gd name="T37" fmla="*/ 265 h 266"/>
                  <a:gd name="T38" fmla="*/ 45 w 890"/>
                  <a:gd name="T39" fmla="*/ 259 h 266"/>
                  <a:gd name="T40" fmla="*/ 45 w 890"/>
                  <a:gd name="T41" fmla="*/ 259 h 266"/>
                  <a:gd name="T42" fmla="*/ 69 w 890"/>
                  <a:gd name="T43" fmla="*/ 114 h 266"/>
                  <a:gd name="T44" fmla="*/ 69 w 890"/>
                  <a:gd name="T45" fmla="*/ 114 h 266"/>
                  <a:gd name="T46" fmla="*/ 351 w 890"/>
                  <a:gd name="T47" fmla="*/ 123 h 266"/>
                  <a:gd name="T48" fmla="*/ 351 w 890"/>
                  <a:gd name="T49" fmla="*/ 123 h 266"/>
                  <a:gd name="T50" fmla="*/ 394 w 890"/>
                  <a:gd name="T51" fmla="*/ 35 h 266"/>
                  <a:gd name="T52" fmla="*/ 394 w 890"/>
                  <a:gd name="T53" fmla="*/ 35 h 266"/>
                  <a:gd name="T54" fmla="*/ 512 w 890"/>
                  <a:gd name="T55" fmla="*/ 5 h 266"/>
                  <a:gd name="T56" fmla="*/ 512 w 890"/>
                  <a:gd name="T57" fmla="*/ 5 h 266"/>
                  <a:gd name="T58" fmla="*/ 887 w 890"/>
                  <a:gd name="T59" fmla="*/ 250 h 266"/>
                  <a:gd name="T60" fmla="*/ 887 w 890"/>
                  <a:gd name="T61" fmla="*/ 250 h 266"/>
                  <a:gd name="T62" fmla="*/ 887 w 890"/>
                  <a:gd name="T63" fmla="*/ 260 h 266"/>
                  <a:gd name="T64" fmla="*/ 887 w 890"/>
                  <a:gd name="T65" fmla="*/ 260 h 266"/>
                  <a:gd name="T66" fmla="*/ 879 w 890"/>
                  <a:gd name="T6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0" h="266">
                    <a:moveTo>
                      <a:pt x="61" y="245"/>
                    </a:moveTo>
                    <a:lnTo>
                      <a:pt x="859" y="245"/>
                    </a:lnTo>
                    <a:lnTo>
                      <a:pt x="859" y="245"/>
                    </a:lnTo>
                    <a:cubicBezTo>
                      <a:pt x="822" y="196"/>
                      <a:pt x="691" y="44"/>
                      <a:pt x="510" y="25"/>
                    </a:cubicBezTo>
                    <a:lnTo>
                      <a:pt x="510" y="25"/>
                    </a:lnTo>
                    <a:cubicBezTo>
                      <a:pt x="466" y="20"/>
                      <a:pt x="431" y="28"/>
                      <a:pt x="407" y="50"/>
                    </a:cubicBezTo>
                    <a:lnTo>
                      <a:pt x="407" y="50"/>
                    </a:lnTo>
                    <a:cubicBezTo>
                      <a:pt x="371" y="82"/>
                      <a:pt x="370" y="135"/>
                      <a:pt x="370" y="136"/>
                    </a:cubicBezTo>
                    <a:lnTo>
                      <a:pt x="370" y="136"/>
                    </a:lnTo>
                    <a:cubicBezTo>
                      <a:pt x="369" y="139"/>
                      <a:pt x="368" y="141"/>
                      <a:pt x="365" y="143"/>
                    </a:cubicBezTo>
                    <a:lnTo>
                      <a:pt x="365" y="143"/>
                    </a:lnTo>
                    <a:cubicBezTo>
                      <a:pt x="363" y="145"/>
                      <a:pt x="359" y="146"/>
                      <a:pt x="356" y="144"/>
                    </a:cubicBezTo>
                    <a:lnTo>
                      <a:pt x="356" y="144"/>
                    </a:lnTo>
                    <a:cubicBezTo>
                      <a:pt x="354" y="144"/>
                      <a:pt x="153" y="75"/>
                      <a:pt x="80" y="130"/>
                    </a:cubicBezTo>
                    <a:lnTo>
                      <a:pt x="80" y="130"/>
                    </a:lnTo>
                    <a:cubicBezTo>
                      <a:pt x="33" y="166"/>
                      <a:pt x="52" y="227"/>
                      <a:pt x="61" y="245"/>
                    </a:cubicBezTo>
                    <a:close/>
                    <a:moveTo>
                      <a:pt x="879" y="265"/>
                    </a:moveTo>
                    <a:lnTo>
                      <a:pt x="54" y="265"/>
                    </a:lnTo>
                    <a:lnTo>
                      <a:pt x="54" y="265"/>
                    </a:lnTo>
                    <a:cubicBezTo>
                      <a:pt x="51" y="265"/>
                      <a:pt x="47" y="262"/>
                      <a:pt x="45" y="259"/>
                    </a:cubicBezTo>
                    <a:lnTo>
                      <a:pt x="45" y="259"/>
                    </a:lnTo>
                    <a:cubicBezTo>
                      <a:pt x="45" y="258"/>
                      <a:pt x="0" y="167"/>
                      <a:pt x="69" y="114"/>
                    </a:cubicBezTo>
                    <a:lnTo>
                      <a:pt x="69" y="114"/>
                    </a:lnTo>
                    <a:cubicBezTo>
                      <a:pt x="140" y="60"/>
                      <a:pt x="305" y="107"/>
                      <a:pt x="351" y="123"/>
                    </a:cubicBezTo>
                    <a:lnTo>
                      <a:pt x="351" y="123"/>
                    </a:lnTo>
                    <a:cubicBezTo>
                      <a:pt x="353" y="102"/>
                      <a:pt x="363" y="64"/>
                      <a:pt x="394" y="35"/>
                    </a:cubicBezTo>
                    <a:lnTo>
                      <a:pt x="394" y="35"/>
                    </a:lnTo>
                    <a:cubicBezTo>
                      <a:pt x="423" y="11"/>
                      <a:pt x="462" y="0"/>
                      <a:pt x="512" y="5"/>
                    </a:cubicBezTo>
                    <a:lnTo>
                      <a:pt x="512" y="5"/>
                    </a:lnTo>
                    <a:cubicBezTo>
                      <a:pt x="736" y="29"/>
                      <a:pt x="881" y="241"/>
                      <a:pt x="887" y="250"/>
                    </a:cubicBezTo>
                    <a:lnTo>
                      <a:pt x="887" y="250"/>
                    </a:lnTo>
                    <a:cubicBezTo>
                      <a:pt x="889" y="252"/>
                      <a:pt x="889" y="256"/>
                      <a:pt x="887" y="260"/>
                    </a:cubicBezTo>
                    <a:lnTo>
                      <a:pt x="887" y="260"/>
                    </a:lnTo>
                    <a:cubicBezTo>
                      <a:pt x="886" y="262"/>
                      <a:pt x="882" y="265"/>
                      <a:pt x="879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93">
                <a:extLst>
                  <a:ext uri="{FF2B5EF4-FFF2-40B4-BE49-F238E27FC236}">
                    <a16:creationId xmlns:a16="http://schemas.microsoft.com/office/drawing/2014/main" id="{B5AF8942-FD0B-49C6-95AF-E58985308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7198" y="11838869"/>
                <a:ext cx="1179575" cy="223374"/>
              </a:xfrm>
              <a:custGeom>
                <a:avLst/>
                <a:gdLst>
                  <a:gd name="T0" fmla="*/ 0 w 1327"/>
                  <a:gd name="T1" fmla="*/ 249 h 250"/>
                  <a:gd name="T2" fmla="*/ 0 w 1327"/>
                  <a:gd name="T3" fmla="*/ 249 h 250"/>
                  <a:gd name="T4" fmla="*/ 434 w 1327"/>
                  <a:gd name="T5" fmla="*/ 19 h 250"/>
                  <a:gd name="T6" fmla="*/ 434 w 1327"/>
                  <a:gd name="T7" fmla="*/ 19 h 250"/>
                  <a:gd name="T8" fmla="*/ 596 w 1327"/>
                  <a:gd name="T9" fmla="*/ 130 h 250"/>
                  <a:gd name="T10" fmla="*/ 596 w 1327"/>
                  <a:gd name="T11" fmla="*/ 130 h 250"/>
                  <a:gd name="T12" fmla="*/ 955 w 1327"/>
                  <a:gd name="T13" fmla="*/ 34 h 250"/>
                  <a:gd name="T14" fmla="*/ 955 w 1327"/>
                  <a:gd name="T15" fmla="*/ 34 h 250"/>
                  <a:gd name="T16" fmla="*/ 1032 w 1327"/>
                  <a:gd name="T17" fmla="*/ 171 h 250"/>
                  <a:gd name="T18" fmla="*/ 1032 w 1327"/>
                  <a:gd name="T19" fmla="*/ 171 h 250"/>
                  <a:gd name="T20" fmla="*/ 1275 w 1327"/>
                  <a:gd name="T21" fmla="*/ 150 h 250"/>
                  <a:gd name="T22" fmla="*/ 1275 w 1327"/>
                  <a:gd name="T23" fmla="*/ 150 h 250"/>
                  <a:gd name="T24" fmla="*/ 1318 w 1327"/>
                  <a:gd name="T25" fmla="*/ 249 h 250"/>
                  <a:gd name="T26" fmla="*/ 0 w 1327"/>
                  <a:gd name="T27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7" h="250">
                    <a:moveTo>
                      <a:pt x="0" y="249"/>
                    </a:moveTo>
                    <a:lnTo>
                      <a:pt x="0" y="249"/>
                    </a:lnTo>
                    <a:cubicBezTo>
                      <a:pt x="0" y="249"/>
                      <a:pt x="208" y="41"/>
                      <a:pt x="434" y="19"/>
                    </a:cubicBezTo>
                    <a:lnTo>
                      <a:pt x="434" y="19"/>
                    </a:lnTo>
                    <a:cubicBezTo>
                      <a:pt x="570" y="5"/>
                      <a:pt x="596" y="130"/>
                      <a:pt x="596" y="130"/>
                    </a:cubicBezTo>
                    <a:lnTo>
                      <a:pt x="596" y="130"/>
                    </a:lnTo>
                    <a:cubicBezTo>
                      <a:pt x="596" y="130"/>
                      <a:pt x="820" y="0"/>
                      <a:pt x="955" y="34"/>
                    </a:cubicBezTo>
                    <a:lnTo>
                      <a:pt x="955" y="34"/>
                    </a:lnTo>
                    <a:cubicBezTo>
                      <a:pt x="1056" y="60"/>
                      <a:pt x="1032" y="171"/>
                      <a:pt x="1032" y="171"/>
                    </a:cubicBezTo>
                    <a:lnTo>
                      <a:pt x="1032" y="171"/>
                    </a:lnTo>
                    <a:cubicBezTo>
                      <a:pt x="1032" y="171"/>
                      <a:pt x="1199" y="94"/>
                      <a:pt x="1275" y="150"/>
                    </a:cubicBezTo>
                    <a:lnTo>
                      <a:pt x="1275" y="150"/>
                    </a:lnTo>
                    <a:cubicBezTo>
                      <a:pt x="1326" y="188"/>
                      <a:pt x="1318" y="249"/>
                      <a:pt x="1318" y="249"/>
                    </a:cubicBezTo>
                    <a:lnTo>
                      <a:pt x="0" y="2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194">
                <a:extLst>
                  <a:ext uri="{FF2B5EF4-FFF2-40B4-BE49-F238E27FC236}">
                    <a16:creationId xmlns:a16="http://schemas.microsoft.com/office/drawing/2014/main" id="{81A5AB21-6D83-456A-843D-0B34F5B6D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5440" y="11834949"/>
                <a:ext cx="1195253" cy="235131"/>
              </a:xfrm>
              <a:custGeom>
                <a:avLst/>
                <a:gdLst>
                  <a:gd name="T0" fmla="*/ 35 w 1346"/>
                  <a:gd name="T1" fmla="*/ 245 h 266"/>
                  <a:gd name="T2" fmla="*/ 1318 w 1346"/>
                  <a:gd name="T3" fmla="*/ 245 h 266"/>
                  <a:gd name="T4" fmla="*/ 1318 w 1346"/>
                  <a:gd name="T5" fmla="*/ 245 h 266"/>
                  <a:gd name="T6" fmla="*/ 1279 w 1346"/>
                  <a:gd name="T7" fmla="*/ 165 h 266"/>
                  <a:gd name="T8" fmla="*/ 1279 w 1346"/>
                  <a:gd name="T9" fmla="*/ 165 h 266"/>
                  <a:gd name="T10" fmla="*/ 1046 w 1346"/>
                  <a:gd name="T11" fmla="*/ 186 h 266"/>
                  <a:gd name="T12" fmla="*/ 1046 w 1346"/>
                  <a:gd name="T13" fmla="*/ 186 h 266"/>
                  <a:gd name="T14" fmla="*/ 1036 w 1346"/>
                  <a:gd name="T15" fmla="*/ 185 h 266"/>
                  <a:gd name="T16" fmla="*/ 1036 w 1346"/>
                  <a:gd name="T17" fmla="*/ 185 h 266"/>
                  <a:gd name="T18" fmla="*/ 1033 w 1346"/>
                  <a:gd name="T19" fmla="*/ 176 h 266"/>
                  <a:gd name="T20" fmla="*/ 1033 w 1346"/>
                  <a:gd name="T21" fmla="*/ 176 h 266"/>
                  <a:gd name="T22" fmla="*/ 963 w 1346"/>
                  <a:gd name="T23" fmla="*/ 50 h 266"/>
                  <a:gd name="T24" fmla="*/ 963 w 1346"/>
                  <a:gd name="T25" fmla="*/ 50 h 266"/>
                  <a:gd name="T26" fmla="*/ 611 w 1346"/>
                  <a:gd name="T27" fmla="*/ 144 h 266"/>
                  <a:gd name="T28" fmla="*/ 611 w 1346"/>
                  <a:gd name="T29" fmla="*/ 144 h 266"/>
                  <a:gd name="T30" fmla="*/ 602 w 1346"/>
                  <a:gd name="T31" fmla="*/ 144 h 266"/>
                  <a:gd name="T32" fmla="*/ 602 w 1346"/>
                  <a:gd name="T33" fmla="*/ 144 h 266"/>
                  <a:gd name="T34" fmla="*/ 596 w 1346"/>
                  <a:gd name="T35" fmla="*/ 137 h 266"/>
                  <a:gd name="T36" fmla="*/ 596 w 1346"/>
                  <a:gd name="T37" fmla="*/ 137 h 266"/>
                  <a:gd name="T38" fmla="*/ 446 w 1346"/>
                  <a:gd name="T39" fmla="*/ 34 h 266"/>
                  <a:gd name="T40" fmla="*/ 446 w 1346"/>
                  <a:gd name="T41" fmla="*/ 34 h 266"/>
                  <a:gd name="T42" fmla="*/ 35 w 1346"/>
                  <a:gd name="T43" fmla="*/ 245 h 266"/>
                  <a:gd name="T44" fmla="*/ 1328 w 1346"/>
                  <a:gd name="T45" fmla="*/ 265 h 266"/>
                  <a:gd name="T46" fmla="*/ 10 w 1346"/>
                  <a:gd name="T47" fmla="*/ 265 h 266"/>
                  <a:gd name="T48" fmla="*/ 10 w 1346"/>
                  <a:gd name="T49" fmla="*/ 265 h 266"/>
                  <a:gd name="T50" fmla="*/ 1 w 1346"/>
                  <a:gd name="T51" fmla="*/ 259 h 266"/>
                  <a:gd name="T52" fmla="*/ 1 w 1346"/>
                  <a:gd name="T53" fmla="*/ 259 h 266"/>
                  <a:gd name="T54" fmla="*/ 3 w 1346"/>
                  <a:gd name="T55" fmla="*/ 248 h 266"/>
                  <a:gd name="T56" fmla="*/ 3 w 1346"/>
                  <a:gd name="T57" fmla="*/ 248 h 266"/>
                  <a:gd name="T58" fmla="*/ 444 w 1346"/>
                  <a:gd name="T59" fmla="*/ 15 h 266"/>
                  <a:gd name="T60" fmla="*/ 444 w 1346"/>
                  <a:gd name="T61" fmla="*/ 15 h 266"/>
                  <a:gd name="T62" fmla="*/ 613 w 1346"/>
                  <a:gd name="T63" fmla="*/ 121 h 266"/>
                  <a:gd name="T64" fmla="*/ 613 w 1346"/>
                  <a:gd name="T65" fmla="*/ 121 h 266"/>
                  <a:gd name="T66" fmla="*/ 968 w 1346"/>
                  <a:gd name="T67" fmla="*/ 31 h 266"/>
                  <a:gd name="T68" fmla="*/ 968 w 1346"/>
                  <a:gd name="T69" fmla="*/ 31 h 266"/>
                  <a:gd name="T70" fmla="*/ 1053 w 1346"/>
                  <a:gd name="T71" fmla="*/ 162 h 266"/>
                  <a:gd name="T72" fmla="*/ 1053 w 1346"/>
                  <a:gd name="T73" fmla="*/ 162 h 266"/>
                  <a:gd name="T74" fmla="*/ 1290 w 1346"/>
                  <a:gd name="T75" fmla="*/ 148 h 266"/>
                  <a:gd name="T76" fmla="*/ 1290 w 1346"/>
                  <a:gd name="T77" fmla="*/ 148 h 266"/>
                  <a:gd name="T78" fmla="*/ 1337 w 1346"/>
                  <a:gd name="T79" fmla="*/ 256 h 266"/>
                  <a:gd name="T80" fmla="*/ 1337 w 1346"/>
                  <a:gd name="T81" fmla="*/ 256 h 266"/>
                  <a:gd name="T82" fmla="*/ 1328 w 1346"/>
                  <a:gd name="T8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6" h="266">
                    <a:moveTo>
                      <a:pt x="35" y="245"/>
                    </a:moveTo>
                    <a:lnTo>
                      <a:pt x="1318" y="245"/>
                    </a:lnTo>
                    <a:lnTo>
                      <a:pt x="1318" y="245"/>
                    </a:lnTo>
                    <a:cubicBezTo>
                      <a:pt x="1318" y="228"/>
                      <a:pt x="1314" y="190"/>
                      <a:pt x="1279" y="165"/>
                    </a:cubicBezTo>
                    <a:lnTo>
                      <a:pt x="1279" y="165"/>
                    </a:lnTo>
                    <a:cubicBezTo>
                      <a:pt x="1209" y="112"/>
                      <a:pt x="1047" y="185"/>
                      <a:pt x="1046" y="186"/>
                    </a:cubicBezTo>
                    <a:lnTo>
                      <a:pt x="1046" y="186"/>
                    </a:lnTo>
                    <a:cubicBezTo>
                      <a:pt x="1042" y="188"/>
                      <a:pt x="1039" y="188"/>
                      <a:pt x="1036" y="185"/>
                    </a:cubicBezTo>
                    <a:lnTo>
                      <a:pt x="1036" y="185"/>
                    </a:lnTo>
                    <a:cubicBezTo>
                      <a:pt x="1033" y="183"/>
                      <a:pt x="1032" y="179"/>
                      <a:pt x="1033" y="176"/>
                    </a:cubicBezTo>
                    <a:lnTo>
                      <a:pt x="1033" y="176"/>
                    </a:lnTo>
                    <a:cubicBezTo>
                      <a:pt x="1034" y="172"/>
                      <a:pt x="1053" y="73"/>
                      <a:pt x="963" y="50"/>
                    </a:cubicBezTo>
                    <a:lnTo>
                      <a:pt x="963" y="50"/>
                    </a:lnTo>
                    <a:cubicBezTo>
                      <a:pt x="833" y="16"/>
                      <a:pt x="613" y="143"/>
                      <a:pt x="611" y="144"/>
                    </a:cubicBezTo>
                    <a:lnTo>
                      <a:pt x="611" y="144"/>
                    </a:lnTo>
                    <a:cubicBezTo>
                      <a:pt x="609" y="145"/>
                      <a:pt x="605" y="146"/>
                      <a:pt x="602" y="144"/>
                    </a:cubicBezTo>
                    <a:lnTo>
                      <a:pt x="602" y="144"/>
                    </a:lnTo>
                    <a:cubicBezTo>
                      <a:pt x="599" y="143"/>
                      <a:pt x="597" y="141"/>
                      <a:pt x="596" y="137"/>
                    </a:cubicBezTo>
                    <a:lnTo>
                      <a:pt x="596" y="137"/>
                    </a:lnTo>
                    <a:cubicBezTo>
                      <a:pt x="596" y="133"/>
                      <a:pt x="571" y="21"/>
                      <a:pt x="446" y="34"/>
                    </a:cubicBezTo>
                    <a:lnTo>
                      <a:pt x="446" y="34"/>
                    </a:lnTo>
                    <a:cubicBezTo>
                      <a:pt x="262" y="52"/>
                      <a:pt x="90" y="196"/>
                      <a:pt x="35" y="245"/>
                    </a:cubicBezTo>
                    <a:close/>
                    <a:moveTo>
                      <a:pt x="1328" y="265"/>
                    </a:moveTo>
                    <a:lnTo>
                      <a:pt x="10" y="265"/>
                    </a:lnTo>
                    <a:lnTo>
                      <a:pt x="10" y="265"/>
                    </a:lnTo>
                    <a:cubicBezTo>
                      <a:pt x="7" y="265"/>
                      <a:pt x="3" y="262"/>
                      <a:pt x="1" y="259"/>
                    </a:cubicBezTo>
                    <a:lnTo>
                      <a:pt x="1" y="259"/>
                    </a:lnTo>
                    <a:cubicBezTo>
                      <a:pt x="0" y="255"/>
                      <a:pt x="0" y="251"/>
                      <a:pt x="3" y="248"/>
                    </a:cubicBezTo>
                    <a:lnTo>
                      <a:pt x="3" y="248"/>
                    </a:lnTo>
                    <a:cubicBezTo>
                      <a:pt x="12" y="239"/>
                      <a:pt x="216" y="38"/>
                      <a:pt x="444" y="15"/>
                    </a:cubicBezTo>
                    <a:lnTo>
                      <a:pt x="444" y="15"/>
                    </a:lnTo>
                    <a:cubicBezTo>
                      <a:pt x="547" y="4"/>
                      <a:pt x="597" y="74"/>
                      <a:pt x="613" y="121"/>
                    </a:cubicBezTo>
                    <a:lnTo>
                      <a:pt x="613" y="121"/>
                    </a:lnTo>
                    <a:cubicBezTo>
                      <a:pt x="660" y="95"/>
                      <a:pt x="846" y="0"/>
                      <a:pt x="968" y="31"/>
                    </a:cubicBezTo>
                    <a:lnTo>
                      <a:pt x="968" y="31"/>
                    </a:lnTo>
                    <a:cubicBezTo>
                      <a:pt x="1051" y="52"/>
                      <a:pt x="1056" y="128"/>
                      <a:pt x="1053" y="162"/>
                    </a:cubicBezTo>
                    <a:lnTo>
                      <a:pt x="1053" y="162"/>
                    </a:lnTo>
                    <a:cubicBezTo>
                      <a:pt x="1098" y="144"/>
                      <a:pt x="1224" y="100"/>
                      <a:pt x="1290" y="148"/>
                    </a:cubicBezTo>
                    <a:lnTo>
                      <a:pt x="1290" y="148"/>
                    </a:lnTo>
                    <a:cubicBezTo>
                      <a:pt x="1345" y="189"/>
                      <a:pt x="1338" y="253"/>
                      <a:pt x="1337" y="256"/>
                    </a:cubicBezTo>
                    <a:lnTo>
                      <a:pt x="1337" y="256"/>
                    </a:lnTo>
                    <a:cubicBezTo>
                      <a:pt x="1337" y="261"/>
                      <a:pt x="1333" y="265"/>
                      <a:pt x="1328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95">
                <a:extLst>
                  <a:ext uri="{FF2B5EF4-FFF2-40B4-BE49-F238E27FC236}">
                    <a16:creationId xmlns:a16="http://schemas.microsoft.com/office/drawing/2014/main" id="{0F48990C-7C85-4490-8530-D521D5C35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8624" y="11858462"/>
                <a:ext cx="877824" cy="787692"/>
              </a:xfrm>
              <a:custGeom>
                <a:avLst/>
                <a:gdLst>
                  <a:gd name="T0" fmla="*/ 0 w 989"/>
                  <a:gd name="T1" fmla="*/ 887 h 888"/>
                  <a:gd name="T2" fmla="*/ 988 w 989"/>
                  <a:gd name="T3" fmla="*/ 887 h 888"/>
                  <a:gd name="T4" fmla="*/ 988 w 989"/>
                  <a:gd name="T5" fmla="*/ 0 h 888"/>
                  <a:gd name="T6" fmla="*/ 0 w 989"/>
                  <a:gd name="T7" fmla="*/ 0 h 888"/>
                  <a:gd name="T8" fmla="*/ 0 w 989"/>
                  <a:gd name="T9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9" h="888">
                    <a:moveTo>
                      <a:pt x="0" y="887"/>
                    </a:moveTo>
                    <a:lnTo>
                      <a:pt x="988" y="887"/>
                    </a:lnTo>
                    <a:lnTo>
                      <a:pt x="988" y="0"/>
                    </a:lnTo>
                    <a:lnTo>
                      <a:pt x="0" y="0"/>
                    </a:lnTo>
                    <a:lnTo>
                      <a:pt x="0" y="88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96">
                <a:extLst>
                  <a:ext uri="{FF2B5EF4-FFF2-40B4-BE49-F238E27FC236}">
                    <a16:creationId xmlns:a16="http://schemas.microsoft.com/office/drawing/2014/main" id="{96C9414A-6546-4D09-AB07-0CCA1A212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6866" y="11850624"/>
                <a:ext cx="897420" cy="807285"/>
              </a:xfrm>
              <a:custGeom>
                <a:avLst/>
                <a:gdLst>
                  <a:gd name="T0" fmla="*/ 20 w 1011"/>
                  <a:gd name="T1" fmla="*/ 887 h 907"/>
                  <a:gd name="T2" fmla="*/ 990 w 1011"/>
                  <a:gd name="T3" fmla="*/ 887 h 907"/>
                  <a:gd name="T4" fmla="*/ 990 w 1011"/>
                  <a:gd name="T5" fmla="*/ 20 h 907"/>
                  <a:gd name="T6" fmla="*/ 20 w 1011"/>
                  <a:gd name="T7" fmla="*/ 20 h 907"/>
                  <a:gd name="T8" fmla="*/ 20 w 1011"/>
                  <a:gd name="T9" fmla="*/ 887 h 907"/>
                  <a:gd name="T10" fmla="*/ 999 w 1011"/>
                  <a:gd name="T11" fmla="*/ 906 h 907"/>
                  <a:gd name="T12" fmla="*/ 11 w 1011"/>
                  <a:gd name="T13" fmla="*/ 906 h 907"/>
                  <a:gd name="T14" fmla="*/ 11 w 1011"/>
                  <a:gd name="T15" fmla="*/ 906 h 907"/>
                  <a:gd name="T16" fmla="*/ 0 w 1011"/>
                  <a:gd name="T17" fmla="*/ 897 h 907"/>
                  <a:gd name="T18" fmla="*/ 0 w 1011"/>
                  <a:gd name="T19" fmla="*/ 10 h 907"/>
                  <a:gd name="T20" fmla="*/ 0 w 1011"/>
                  <a:gd name="T21" fmla="*/ 10 h 907"/>
                  <a:gd name="T22" fmla="*/ 11 w 1011"/>
                  <a:gd name="T23" fmla="*/ 0 h 907"/>
                  <a:gd name="T24" fmla="*/ 999 w 1011"/>
                  <a:gd name="T25" fmla="*/ 0 h 907"/>
                  <a:gd name="T26" fmla="*/ 999 w 1011"/>
                  <a:gd name="T27" fmla="*/ 0 h 907"/>
                  <a:gd name="T28" fmla="*/ 1010 w 1011"/>
                  <a:gd name="T29" fmla="*/ 10 h 907"/>
                  <a:gd name="T30" fmla="*/ 1010 w 1011"/>
                  <a:gd name="T31" fmla="*/ 897 h 907"/>
                  <a:gd name="T32" fmla="*/ 1010 w 1011"/>
                  <a:gd name="T33" fmla="*/ 897 h 907"/>
                  <a:gd name="T34" fmla="*/ 999 w 1011"/>
                  <a:gd name="T35" fmla="*/ 906 h 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1" h="907">
                    <a:moveTo>
                      <a:pt x="20" y="887"/>
                    </a:moveTo>
                    <a:lnTo>
                      <a:pt x="990" y="887"/>
                    </a:lnTo>
                    <a:lnTo>
                      <a:pt x="990" y="20"/>
                    </a:lnTo>
                    <a:lnTo>
                      <a:pt x="20" y="20"/>
                    </a:lnTo>
                    <a:lnTo>
                      <a:pt x="20" y="887"/>
                    </a:lnTo>
                    <a:close/>
                    <a:moveTo>
                      <a:pt x="999" y="906"/>
                    </a:moveTo>
                    <a:lnTo>
                      <a:pt x="11" y="906"/>
                    </a:lnTo>
                    <a:lnTo>
                      <a:pt x="11" y="906"/>
                    </a:lnTo>
                    <a:cubicBezTo>
                      <a:pt x="5" y="906"/>
                      <a:pt x="0" y="902"/>
                      <a:pt x="0" y="8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999" y="0"/>
                    </a:lnTo>
                    <a:lnTo>
                      <a:pt x="999" y="0"/>
                    </a:lnTo>
                    <a:cubicBezTo>
                      <a:pt x="1006" y="0"/>
                      <a:pt x="1010" y="4"/>
                      <a:pt x="1010" y="10"/>
                    </a:cubicBezTo>
                    <a:lnTo>
                      <a:pt x="1010" y="897"/>
                    </a:lnTo>
                    <a:lnTo>
                      <a:pt x="1010" y="897"/>
                    </a:lnTo>
                    <a:cubicBezTo>
                      <a:pt x="1010" y="902"/>
                      <a:pt x="1006" y="906"/>
                      <a:pt x="999" y="9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97">
                <a:extLst>
                  <a:ext uri="{FF2B5EF4-FFF2-40B4-BE49-F238E27FC236}">
                    <a16:creationId xmlns:a16="http://schemas.microsoft.com/office/drawing/2014/main" id="{B96B36C8-EAC2-49D9-8A24-968FE51F6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8624" y="11674277"/>
                <a:ext cx="877824" cy="184185"/>
              </a:xfrm>
              <a:custGeom>
                <a:avLst/>
                <a:gdLst>
                  <a:gd name="T0" fmla="*/ 988 w 989"/>
                  <a:gd name="T1" fmla="*/ 0 h 209"/>
                  <a:gd name="T2" fmla="*/ 0 w 989"/>
                  <a:gd name="T3" fmla="*/ 0 h 209"/>
                  <a:gd name="T4" fmla="*/ 0 w 989"/>
                  <a:gd name="T5" fmla="*/ 208 h 209"/>
                  <a:gd name="T6" fmla="*/ 988 w 989"/>
                  <a:gd name="T7" fmla="*/ 208 h 209"/>
                  <a:gd name="T8" fmla="*/ 988 w 989"/>
                  <a:gd name="T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9" h="209">
                    <a:moveTo>
                      <a:pt x="988" y="0"/>
                    </a:moveTo>
                    <a:lnTo>
                      <a:pt x="0" y="0"/>
                    </a:lnTo>
                    <a:lnTo>
                      <a:pt x="0" y="208"/>
                    </a:lnTo>
                    <a:lnTo>
                      <a:pt x="988" y="208"/>
                    </a:lnTo>
                    <a:lnTo>
                      <a:pt x="98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98">
                <a:extLst>
                  <a:ext uri="{FF2B5EF4-FFF2-40B4-BE49-F238E27FC236}">
                    <a16:creationId xmlns:a16="http://schemas.microsoft.com/office/drawing/2014/main" id="{92E905A5-5631-44C1-93E8-54EAC8A924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6866" y="11666439"/>
                <a:ext cx="897420" cy="203781"/>
              </a:xfrm>
              <a:custGeom>
                <a:avLst/>
                <a:gdLst>
                  <a:gd name="T0" fmla="*/ 20 w 1011"/>
                  <a:gd name="T1" fmla="*/ 208 h 229"/>
                  <a:gd name="T2" fmla="*/ 990 w 1011"/>
                  <a:gd name="T3" fmla="*/ 208 h 229"/>
                  <a:gd name="T4" fmla="*/ 990 w 1011"/>
                  <a:gd name="T5" fmla="*/ 19 h 229"/>
                  <a:gd name="T6" fmla="*/ 20 w 1011"/>
                  <a:gd name="T7" fmla="*/ 19 h 229"/>
                  <a:gd name="T8" fmla="*/ 20 w 1011"/>
                  <a:gd name="T9" fmla="*/ 208 h 229"/>
                  <a:gd name="T10" fmla="*/ 999 w 1011"/>
                  <a:gd name="T11" fmla="*/ 228 h 229"/>
                  <a:gd name="T12" fmla="*/ 11 w 1011"/>
                  <a:gd name="T13" fmla="*/ 228 h 229"/>
                  <a:gd name="T14" fmla="*/ 11 w 1011"/>
                  <a:gd name="T15" fmla="*/ 228 h 229"/>
                  <a:gd name="T16" fmla="*/ 0 w 1011"/>
                  <a:gd name="T17" fmla="*/ 218 h 229"/>
                  <a:gd name="T18" fmla="*/ 0 w 1011"/>
                  <a:gd name="T19" fmla="*/ 10 h 229"/>
                  <a:gd name="T20" fmla="*/ 0 w 1011"/>
                  <a:gd name="T21" fmla="*/ 10 h 229"/>
                  <a:gd name="T22" fmla="*/ 11 w 1011"/>
                  <a:gd name="T23" fmla="*/ 0 h 229"/>
                  <a:gd name="T24" fmla="*/ 999 w 1011"/>
                  <a:gd name="T25" fmla="*/ 0 h 229"/>
                  <a:gd name="T26" fmla="*/ 999 w 1011"/>
                  <a:gd name="T27" fmla="*/ 0 h 229"/>
                  <a:gd name="T28" fmla="*/ 1010 w 1011"/>
                  <a:gd name="T29" fmla="*/ 10 h 229"/>
                  <a:gd name="T30" fmla="*/ 1010 w 1011"/>
                  <a:gd name="T31" fmla="*/ 218 h 229"/>
                  <a:gd name="T32" fmla="*/ 1010 w 1011"/>
                  <a:gd name="T33" fmla="*/ 218 h 229"/>
                  <a:gd name="T34" fmla="*/ 999 w 1011"/>
                  <a:gd name="T35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1" h="229">
                    <a:moveTo>
                      <a:pt x="20" y="208"/>
                    </a:moveTo>
                    <a:lnTo>
                      <a:pt x="990" y="208"/>
                    </a:lnTo>
                    <a:lnTo>
                      <a:pt x="990" y="19"/>
                    </a:lnTo>
                    <a:lnTo>
                      <a:pt x="20" y="19"/>
                    </a:lnTo>
                    <a:lnTo>
                      <a:pt x="20" y="208"/>
                    </a:lnTo>
                    <a:close/>
                    <a:moveTo>
                      <a:pt x="999" y="228"/>
                    </a:moveTo>
                    <a:lnTo>
                      <a:pt x="11" y="228"/>
                    </a:lnTo>
                    <a:lnTo>
                      <a:pt x="11" y="228"/>
                    </a:lnTo>
                    <a:cubicBezTo>
                      <a:pt x="5" y="228"/>
                      <a:pt x="0" y="224"/>
                      <a:pt x="0" y="21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999" y="0"/>
                    </a:lnTo>
                    <a:lnTo>
                      <a:pt x="999" y="0"/>
                    </a:lnTo>
                    <a:cubicBezTo>
                      <a:pt x="1006" y="0"/>
                      <a:pt x="1010" y="4"/>
                      <a:pt x="1010" y="10"/>
                    </a:cubicBezTo>
                    <a:lnTo>
                      <a:pt x="1010" y="218"/>
                    </a:lnTo>
                    <a:lnTo>
                      <a:pt x="1010" y="218"/>
                    </a:lnTo>
                    <a:cubicBezTo>
                      <a:pt x="1010" y="224"/>
                      <a:pt x="1006" y="228"/>
                      <a:pt x="999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99">
                <a:extLst>
                  <a:ext uri="{FF2B5EF4-FFF2-40B4-BE49-F238E27FC236}">
                    <a16:creationId xmlns:a16="http://schemas.microsoft.com/office/drawing/2014/main" id="{40E7089F-FE50-4D77-820C-823B86DE1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8624" y="11490089"/>
                <a:ext cx="877824" cy="184188"/>
              </a:xfrm>
              <a:custGeom>
                <a:avLst/>
                <a:gdLst>
                  <a:gd name="T0" fmla="*/ 988 w 989"/>
                  <a:gd name="T1" fmla="*/ 0 h 209"/>
                  <a:gd name="T2" fmla="*/ 0 w 989"/>
                  <a:gd name="T3" fmla="*/ 0 h 209"/>
                  <a:gd name="T4" fmla="*/ 0 w 989"/>
                  <a:gd name="T5" fmla="*/ 208 h 209"/>
                  <a:gd name="T6" fmla="*/ 988 w 989"/>
                  <a:gd name="T7" fmla="*/ 208 h 209"/>
                  <a:gd name="T8" fmla="*/ 988 w 989"/>
                  <a:gd name="T9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9" h="209">
                    <a:moveTo>
                      <a:pt x="988" y="0"/>
                    </a:moveTo>
                    <a:lnTo>
                      <a:pt x="0" y="0"/>
                    </a:lnTo>
                    <a:lnTo>
                      <a:pt x="0" y="208"/>
                    </a:lnTo>
                    <a:lnTo>
                      <a:pt x="988" y="208"/>
                    </a:lnTo>
                    <a:lnTo>
                      <a:pt x="98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200">
                <a:extLst>
                  <a:ext uri="{FF2B5EF4-FFF2-40B4-BE49-F238E27FC236}">
                    <a16:creationId xmlns:a16="http://schemas.microsoft.com/office/drawing/2014/main" id="{6E04FC90-6C17-4A99-ADC7-A1E0004D2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96866" y="11478334"/>
                <a:ext cx="897420" cy="203781"/>
              </a:xfrm>
              <a:custGeom>
                <a:avLst/>
                <a:gdLst>
                  <a:gd name="T0" fmla="*/ 20 w 1011"/>
                  <a:gd name="T1" fmla="*/ 209 h 229"/>
                  <a:gd name="T2" fmla="*/ 990 w 1011"/>
                  <a:gd name="T3" fmla="*/ 209 h 229"/>
                  <a:gd name="T4" fmla="*/ 990 w 1011"/>
                  <a:gd name="T5" fmla="*/ 20 h 229"/>
                  <a:gd name="T6" fmla="*/ 20 w 1011"/>
                  <a:gd name="T7" fmla="*/ 20 h 229"/>
                  <a:gd name="T8" fmla="*/ 20 w 1011"/>
                  <a:gd name="T9" fmla="*/ 209 h 229"/>
                  <a:gd name="T10" fmla="*/ 999 w 1011"/>
                  <a:gd name="T11" fmla="*/ 228 h 229"/>
                  <a:gd name="T12" fmla="*/ 11 w 1011"/>
                  <a:gd name="T13" fmla="*/ 228 h 229"/>
                  <a:gd name="T14" fmla="*/ 11 w 1011"/>
                  <a:gd name="T15" fmla="*/ 228 h 229"/>
                  <a:gd name="T16" fmla="*/ 0 w 1011"/>
                  <a:gd name="T17" fmla="*/ 219 h 229"/>
                  <a:gd name="T18" fmla="*/ 0 w 1011"/>
                  <a:gd name="T19" fmla="*/ 11 h 229"/>
                  <a:gd name="T20" fmla="*/ 0 w 1011"/>
                  <a:gd name="T21" fmla="*/ 11 h 229"/>
                  <a:gd name="T22" fmla="*/ 11 w 1011"/>
                  <a:gd name="T23" fmla="*/ 0 h 229"/>
                  <a:gd name="T24" fmla="*/ 999 w 1011"/>
                  <a:gd name="T25" fmla="*/ 0 h 229"/>
                  <a:gd name="T26" fmla="*/ 999 w 1011"/>
                  <a:gd name="T27" fmla="*/ 0 h 229"/>
                  <a:gd name="T28" fmla="*/ 1010 w 1011"/>
                  <a:gd name="T29" fmla="*/ 11 h 229"/>
                  <a:gd name="T30" fmla="*/ 1010 w 1011"/>
                  <a:gd name="T31" fmla="*/ 219 h 229"/>
                  <a:gd name="T32" fmla="*/ 1010 w 1011"/>
                  <a:gd name="T33" fmla="*/ 219 h 229"/>
                  <a:gd name="T34" fmla="*/ 999 w 1011"/>
                  <a:gd name="T35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1" h="229">
                    <a:moveTo>
                      <a:pt x="20" y="209"/>
                    </a:moveTo>
                    <a:lnTo>
                      <a:pt x="990" y="209"/>
                    </a:lnTo>
                    <a:lnTo>
                      <a:pt x="990" y="20"/>
                    </a:lnTo>
                    <a:lnTo>
                      <a:pt x="20" y="20"/>
                    </a:lnTo>
                    <a:lnTo>
                      <a:pt x="20" y="209"/>
                    </a:lnTo>
                    <a:close/>
                    <a:moveTo>
                      <a:pt x="999" y="228"/>
                    </a:moveTo>
                    <a:lnTo>
                      <a:pt x="11" y="228"/>
                    </a:lnTo>
                    <a:lnTo>
                      <a:pt x="11" y="228"/>
                    </a:lnTo>
                    <a:cubicBezTo>
                      <a:pt x="5" y="228"/>
                      <a:pt x="0" y="224"/>
                      <a:pt x="0" y="219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999" y="0"/>
                    </a:lnTo>
                    <a:lnTo>
                      <a:pt x="999" y="0"/>
                    </a:lnTo>
                    <a:cubicBezTo>
                      <a:pt x="1006" y="0"/>
                      <a:pt x="1010" y="5"/>
                      <a:pt x="1010" y="11"/>
                    </a:cubicBezTo>
                    <a:lnTo>
                      <a:pt x="1010" y="219"/>
                    </a:lnTo>
                    <a:lnTo>
                      <a:pt x="1010" y="219"/>
                    </a:lnTo>
                    <a:cubicBezTo>
                      <a:pt x="1010" y="224"/>
                      <a:pt x="1006" y="228"/>
                      <a:pt x="999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201">
                <a:extLst>
                  <a:ext uri="{FF2B5EF4-FFF2-40B4-BE49-F238E27FC236}">
                    <a16:creationId xmlns:a16="http://schemas.microsoft.com/office/drawing/2014/main" id="{894A6D28-BF73-41CB-9D79-0A7EC0E73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5792" y="9511068"/>
                <a:ext cx="1152144" cy="1610649"/>
              </a:xfrm>
              <a:custGeom>
                <a:avLst/>
                <a:gdLst>
                  <a:gd name="T0" fmla="*/ 1243 w 1297"/>
                  <a:gd name="T1" fmla="*/ 1090 h 1813"/>
                  <a:gd name="T2" fmla="*/ 1243 w 1297"/>
                  <a:gd name="T3" fmla="*/ 1090 h 1813"/>
                  <a:gd name="T4" fmla="*/ 987 w 1297"/>
                  <a:gd name="T5" fmla="*/ 894 h 1813"/>
                  <a:gd name="T6" fmla="*/ 987 w 1297"/>
                  <a:gd name="T7" fmla="*/ 894 h 1813"/>
                  <a:gd name="T8" fmla="*/ 922 w 1297"/>
                  <a:gd name="T9" fmla="*/ 859 h 1813"/>
                  <a:gd name="T10" fmla="*/ 922 w 1297"/>
                  <a:gd name="T11" fmla="*/ 859 h 1813"/>
                  <a:gd name="T12" fmla="*/ 881 w 1297"/>
                  <a:gd name="T13" fmla="*/ 767 h 1813"/>
                  <a:gd name="T14" fmla="*/ 881 w 1297"/>
                  <a:gd name="T15" fmla="*/ 767 h 1813"/>
                  <a:gd name="T16" fmla="*/ 809 w 1297"/>
                  <a:gd name="T17" fmla="*/ 461 h 1813"/>
                  <a:gd name="T18" fmla="*/ 809 w 1297"/>
                  <a:gd name="T19" fmla="*/ 461 h 1813"/>
                  <a:gd name="T20" fmla="*/ 236 w 1297"/>
                  <a:gd name="T21" fmla="*/ 83 h 1813"/>
                  <a:gd name="T22" fmla="*/ 236 w 1297"/>
                  <a:gd name="T23" fmla="*/ 83 h 1813"/>
                  <a:gd name="T24" fmla="*/ 128 w 1297"/>
                  <a:gd name="T25" fmla="*/ 761 h 1813"/>
                  <a:gd name="T26" fmla="*/ 128 w 1297"/>
                  <a:gd name="T27" fmla="*/ 761 h 1813"/>
                  <a:gd name="T28" fmla="*/ 251 w 1297"/>
                  <a:gd name="T29" fmla="*/ 963 h 1813"/>
                  <a:gd name="T30" fmla="*/ 251 w 1297"/>
                  <a:gd name="T31" fmla="*/ 963 h 1813"/>
                  <a:gd name="T32" fmla="*/ 283 w 1297"/>
                  <a:gd name="T33" fmla="*/ 1048 h 1813"/>
                  <a:gd name="T34" fmla="*/ 283 w 1297"/>
                  <a:gd name="T35" fmla="*/ 1048 h 1813"/>
                  <a:gd name="T36" fmla="*/ 252 w 1297"/>
                  <a:gd name="T37" fmla="*/ 1133 h 1813"/>
                  <a:gd name="T38" fmla="*/ 252 w 1297"/>
                  <a:gd name="T39" fmla="*/ 1133 h 1813"/>
                  <a:gd name="T40" fmla="*/ 174 w 1297"/>
                  <a:gd name="T41" fmla="*/ 1404 h 1813"/>
                  <a:gd name="T42" fmla="*/ 174 w 1297"/>
                  <a:gd name="T43" fmla="*/ 1404 h 1813"/>
                  <a:gd name="T44" fmla="*/ 853 w 1297"/>
                  <a:gd name="T45" fmla="*/ 1739 h 1813"/>
                  <a:gd name="T46" fmla="*/ 853 w 1297"/>
                  <a:gd name="T47" fmla="*/ 1739 h 1813"/>
                  <a:gd name="T48" fmla="*/ 1243 w 1297"/>
                  <a:gd name="T49" fmla="*/ 1090 h 1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97" h="1813">
                    <a:moveTo>
                      <a:pt x="1243" y="1090"/>
                    </a:moveTo>
                    <a:lnTo>
                      <a:pt x="1243" y="1090"/>
                    </a:lnTo>
                    <a:cubicBezTo>
                      <a:pt x="1213" y="990"/>
                      <a:pt x="1117" y="921"/>
                      <a:pt x="987" y="894"/>
                    </a:cubicBezTo>
                    <a:lnTo>
                      <a:pt x="987" y="894"/>
                    </a:lnTo>
                    <a:cubicBezTo>
                      <a:pt x="962" y="887"/>
                      <a:pt x="940" y="875"/>
                      <a:pt x="922" y="859"/>
                    </a:cubicBezTo>
                    <a:lnTo>
                      <a:pt x="922" y="859"/>
                    </a:lnTo>
                    <a:cubicBezTo>
                      <a:pt x="898" y="836"/>
                      <a:pt x="882" y="802"/>
                      <a:pt x="881" y="767"/>
                    </a:cubicBezTo>
                    <a:lnTo>
                      <a:pt x="881" y="767"/>
                    </a:lnTo>
                    <a:cubicBezTo>
                      <a:pt x="878" y="670"/>
                      <a:pt x="855" y="565"/>
                      <a:pt x="809" y="461"/>
                    </a:cubicBezTo>
                    <a:lnTo>
                      <a:pt x="809" y="461"/>
                    </a:lnTo>
                    <a:cubicBezTo>
                      <a:pt x="681" y="170"/>
                      <a:pt x="424" y="0"/>
                      <a:pt x="236" y="83"/>
                    </a:cubicBezTo>
                    <a:lnTo>
                      <a:pt x="236" y="83"/>
                    </a:lnTo>
                    <a:cubicBezTo>
                      <a:pt x="48" y="166"/>
                      <a:pt x="0" y="470"/>
                      <a:pt x="128" y="761"/>
                    </a:cubicBezTo>
                    <a:lnTo>
                      <a:pt x="128" y="761"/>
                    </a:lnTo>
                    <a:cubicBezTo>
                      <a:pt x="162" y="838"/>
                      <a:pt x="204" y="905"/>
                      <a:pt x="251" y="963"/>
                    </a:cubicBezTo>
                    <a:lnTo>
                      <a:pt x="251" y="963"/>
                    </a:lnTo>
                    <a:cubicBezTo>
                      <a:pt x="272" y="988"/>
                      <a:pt x="283" y="1018"/>
                      <a:pt x="283" y="1048"/>
                    </a:cubicBezTo>
                    <a:lnTo>
                      <a:pt x="283" y="1048"/>
                    </a:lnTo>
                    <a:cubicBezTo>
                      <a:pt x="283" y="1078"/>
                      <a:pt x="273" y="1109"/>
                      <a:pt x="252" y="1133"/>
                    </a:cubicBezTo>
                    <a:lnTo>
                      <a:pt x="252" y="1133"/>
                    </a:lnTo>
                    <a:cubicBezTo>
                      <a:pt x="179" y="1219"/>
                      <a:pt x="148" y="1315"/>
                      <a:pt x="174" y="1404"/>
                    </a:cubicBezTo>
                    <a:lnTo>
                      <a:pt x="174" y="1404"/>
                    </a:lnTo>
                    <a:cubicBezTo>
                      <a:pt x="228" y="1588"/>
                      <a:pt x="590" y="1812"/>
                      <a:pt x="853" y="1739"/>
                    </a:cubicBezTo>
                    <a:lnTo>
                      <a:pt x="853" y="1739"/>
                    </a:lnTo>
                    <a:cubicBezTo>
                      <a:pt x="1117" y="1667"/>
                      <a:pt x="1296" y="1273"/>
                      <a:pt x="1243" y="10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202">
                <a:extLst>
                  <a:ext uri="{FF2B5EF4-FFF2-40B4-BE49-F238E27FC236}">
                    <a16:creationId xmlns:a16="http://schemas.microsoft.com/office/drawing/2014/main" id="{2665D7DD-3D6D-45A7-A766-91C1E480F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3225" y="9538498"/>
                <a:ext cx="1109035" cy="1540112"/>
              </a:xfrm>
              <a:custGeom>
                <a:avLst/>
                <a:gdLst>
                  <a:gd name="T0" fmla="*/ 305 w 1247"/>
                  <a:gd name="T1" fmla="*/ 38 h 1731"/>
                  <a:gd name="T2" fmla="*/ 207 w 1247"/>
                  <a:gd name="T3" fmla="*/ 59 h 1731"/>
                  <a:gd name="T4" fmla="*/ 40 w 1247"/>
                  <a:gd name="T5" fmla="*/ 312 h 1731"/>
                  <a:gd name="T6" fmla="*/ 104 w 1247"/>
                  <a:gd name="T7" fmla="*/ 724 h 1731"/>
                  <a:gd name="T8" fmla="*/ 226 w 1247"/>
                  <a:gd name="T9" fmla="*/ 924 h 1731"/>
                  <a:gd name="T10" fmla="*/ 260 w 1247"/>
                  <a:gd name="T11" fmla="*/ 1015 h 1731"/>
                  <a:gd name="T12" fmla="*/ 227 w 1247"/>
                  <a:gd name="T13" fmla="*/ 1106 h 1731"/>
                  <a:gd name="T14" fmla="*/ 150 w 1247"/>
                  <a:gd name="T15" fmla="*/ 1368 h 1731"/>
                  <a:gd name="T16" fmla="*/ 407 w 1247"/>
                  <a:gd name="T17" fmla="*/ 1626 h 1731"/>
                  <a:gd name="T18" fmla="*/ 818 w 1247"/>
                  <a:gd name="T19" fmla="*/ 1697 h 1731"/>
                  <a:gd name="T20" fmla="*/ 1122 w 1247"/>
                  <a:gd name="T21" fmla="*/ 1424 h 1731"/>
                  <a:gd name="T22" fmla="*/ 1200 w 1247"/>
                  <a:gd name="T23" fmla="*/ 1059 h 1731"/>
                  <a:gd name="T24" fmla="*/ 951 w 1247"/>
                  <a:gd name="T25" fmla="*/ 870 h 1731"/>
                  <a:gd name="T26" fmla="*/ 883 w 1247"/>
                  <a:gd name="T27" fmla="*/ 834 h 1731"/>
                  <a:gd name="T28" fmla="*/ 838 w 1247"/>
                  <a:gd name="T29" fmla="*/ 734 h 1731"/>
                  <a:gd name="T30" fmla="*/ 767 w 1247"/>
                  <a:gd name="T31" fmla="*/ 433 h 1731"/>
                  <a:gd name="T32" fmla="*/ 506 w 1247"/>
                  <a:gd name="T33" fmla="*/ 107 h 1731"/>
                  <a:gd name="T34" fmla="*/ 710 w 1247"/>
                  <a:gd name="T35" fmla="*/ 1730 h 1731"/>
                  <a:gd name="T36" fmla="*/ 132 w 1247"/>
                  <a:gd name="T37" fmla="*/ 1374 h 1731"/>
                  <a:gd name="T38" fmla="*/ 212 w 1247"/>
                  <a:gd name="T39" fmla="*/ 1094 h 1731"/>
                  <a:gd name="T40" fmla="*/ 240 w 1247"/>
                  <a:gd name="T41" fmla="*/ 1015 h 1731"/>
                  <a:gd name="T42" fmla="*/ 211 w 1247"/>
                  <a:gd name="T43" fmla="*/ 936 h 1731"/>
                  <a:gd name="T44" fmla="*/ 86 w 1247"/>
                  <a:gd name="T45" fmla="*/ 733 h 1731"/>
                  <a:gd name="T46" fmla="*/ 21 w 1247"/>
                  <a:gd name="T47" fmla="*/ 309 h 1731"/>
                  <a:gd name="T48" fmla="*/ 199 w 1247"/>
                  <a:gd name="T49" fmla="*/ 41 h 1731"/>
                  <a:gd name="T50" fmla="*/ 518 w 1247"/>
                  <a:gd name="T51" fmla="*/ 90 h 1731"/>
                  <a:gd name="T52" fmla="*/ 785 w 1247"/>
                  <a:gd name="T53" fmla="*/ 425 h 1731"/>
                  <a:gd name="T54" fmla="*/ 858 w 1247"/>
                  <a:gd name="T55" fmla="*/ 734 h 1731"/>
                  <a:gd name="T56" fmla="*/ 896 w 1247"/>
                  <a:gd name="T57" fmla="*/ 819 h 1731"/>
                  <a:gd name="T58" fmla="*/ 956 w 1247"/>
                  <a:gd name="T59" fmla="*/ 851 h 1731"/>
                  <a:gd name="T60" fmla="*/ 1219 w 1247"/>
                  <a:gd name="T61" fmla="*/ 1054 h 1731"/>
                  <a:gd name="T62" fmla="*/ 1139 w 1247"/>
                  <a:gd name="T63" fmla="*/ 1433 h 1731"/>
                  <a:gd name="T64" fmla="*/ 823 w 1247"/>
                  <a:gd name="T65" fmla="*/ 1715 h 1731"/>
                  <a:gd name="T66" fmla="*/ 710 w 1247"/>
                  <a:gd name="T67" fmla="*/ 1730 h 17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7" h="1731">
                    <a:moveTo>
                      <a:pt x="305" y="38"/>
                    </a:moveTo>
                    <a:lnTo>
                      <a:pt x="305" y="38"/>
                    </a:lnTo>
                    <a:cubicBezTo>
                      <a:pt x="270" y="38"/>
                      <a:pt x="238" y="45"/>
                      <a:pt x="207" y="59"/>
                    </a:cubicBezTo>
                    <a:lnTo>
                      <a:pt x="207" y="59"/>
                    </a:lnTo>
                    <a:cubicBezTo>
                      <a:pt x="119" y="97"/>
                      <a:pt x="59" y="187"/>
                      <a:pt x="40" y="312"/>
                    </a:cubicBezTo>
                    <a:lnTo>
                      <a:pt x="40" y="312"/>
                    </a:lnTo>
                    <a:cubicBezTo>
                      <a:pt x="20" y="438"/>
                      <a:pt x="42" y="585"/>
                      <a:pt x="104" y="724"/>
                    </a:cubicBezTo>
                    <a:lnTo>
                      <a:pt x="104" y="724"/>
                    </a:lnTo>
                    <a:cubicBezTo>
                      <a:pt x="137" y="798"/>
                      <a:pt x="178" y="865"/>
                      <a:pt x="226" y="924"/>
                    </a:cubicBezTo>
                    <a:lnTo>
                      <a:pt x="226" y="924"/>
                    </a:lnTo>
                    <a:cubicBezTo>
                      <a:pt x="247" y="950"/>
                      <a:pt x="260" y="981"/>
                      <a:pt x="260" y="1015"/>
                    </a:cubicBezTo>
                    <a:lnTo>
                      <a:pt x="260" y="1015"/>
                    </a:lnTo>
                    <a:cubicBezTo>
                      <a:pt x="260" y="1048"/>
                      <a:pt x="248" y="1081"/>
                      <a:pt x="227" y="1106"/>
                    </a:cubicBezTo>
                    <a:lnTo>
                      <a:pt x="227" y="1106"/>
                    </a:lnTo>
                    <a:cubicBezTo>
                      <a:pt x="153" y="1193"/>
                      <a:pt x="125" y="1287"/>
                      <a:pt x="150" y="1368"/>
                    </a:cubicBezTo>
                    <a:lnTo>
                      <a:pt x="150" y="1368"/>
                    </a:lnTo>
                    <a:cubicBezTo>
                      <a:pt x="175" y="1456"/>
                      <a:pt x="277" y="1557"/>
                      <a:pt x="407" y="1626"/>
                    </a:cubicBezTo>
                    <a:lnTo>
                      <a:pt x="407" y="1626"/>
                    </a:lnTo>
                    <a:cubicBezTo>
                      <a:pt x="550" y="1703"/>
                      <a:pt x="700" y="1729"/>
                      <a:pt x="818" y="1697"/>
                    </a:cubicBezTo>
                    <a:lnTo>
                      <a:pt x="818" y="1697"/>
                    </a:lnTo>
                    <a:cubicBezTo>
                      <a:pt x="932" y="1665"/>
                      <a:pt x="1043" y="1565"/>
                      <a:pt x="1122" y="1424"/>
                    </a:cubicBezTo>
                    <a:lnTo>
                      <a:pt x="1122" y="1424"/>
                    </a:lnTo>
                    <a:cubicBezTo>
                      <a:pt x="1196" y="1292"/>
                      <a:pt x="1227" y="1149"/>
                      <a:pt x="1200" y="1059"/>
                    </a:cubicBezTo>
                    <a:lnTo>
                      <a:pt x="1200" y="1059"/>
                    </a:lnTo>
                    <a:cubicBezTo>
                      <a:pt x="1173" y="967"/>
                      <a:pt x="1083" y="898"/>
                      <a:pt x="951" y="870"/>
                    </a:cubicBezTo>
                    <a:lnTo>
                      <a:pt x="951" y="870"/>
                    </a:lnTo>
                    <a:cubicBezTo>
                      <a:pt x="926" y="864"/>
                      <a:pt x="902" y="852"/>
                      <a:pt x="883" y="834"/>
                    </a:cubicBezTo>
                    <a:lnTo>
                      <a:pt x="883" y="834"/>
                    </a:lnTo>
                    <a:cubicBezTo>
                      <a:pt x="855" y="807"/>
                      <a:pt x="839" y="772"/>
                      <a:pt x="838" y="734"/>
                    </a:cubicBezTo>
                    <a:lnTo>
                      <a:pt x="838" y="734"/>
                    </a:lnTo>
                    <a:cubicBezTo>
                      <a:pt x="836" y="636"/>
                      <a:pt x="811" y="531"/>
                      <a:pt x="767" y="433"/>
                    </a:cubicBezTo>
                    <a:lnTo>
                      <a:pt x="767" y="433"/>
                    </a:lnTo>
                    <a:cubicBezTo>
                      <a:pt x="706" y="293"/>
                      <a:pt x="614" y="177"/>
                      <a:pt x="506" y="107"/>
                    </a:cubicBezTo>
                    <a:lnTo>
                      <a:pt x="506" y="107"/>
                    </a:lnTo>
                    <a:cubicBezTo>
                      <a:pt x="438" y="61"/>
                      <a:pt x="369" y="38"/>
                      <a:pt x="305" y="38"/>
                    </a:cubicBezTo>
                    <a:close/>
                    <a:moveTo>
                      <a:pt x="710" y="1730"/>
                    </a:moveTo>
                    <a:lnTo>
                      <a:pt x="710" y="1730"/>
                    </a:lnTo>
                    <a:cubicBezTo>
                      <a:pt x="456" y="1730"/>
                      <a:pt x="178" y="1531"/>
                      <a:pt x="132" y="1374"/>
                    </a:cubicBezTo>
                    <a:lnTo>
                      <a:pt x="132" y="1374"/>
                    </a:lnTo>
                    <a:cubicBezTo>
                      <a:pt x="105" y="1286"/>
                      <a:pt x="134" y="1185"/>
                      <a:pt x="212" y="1094"/>
                    </a:cubicBezTo>
                    <a:lnTo>
                      <a:pt x="212" y="1094"/>
                    </a:lnTo>
                    <a:cubicBezTo>
                      <a:pt x="230" y="1071"/>
                      <a:pt x="240" y="1044"/>
                      <a:pt x="240" y="1015"/>
                    </a:cubicBezTo>
                    <a:lnTo>
                      <a:pt x="240" y="1015"/>
                    </a:lnTo>
                    <a:cubicBezTo>
                      <a:pt x="240" y="987"/>
                      <a:pt x="230" y="958"/>
                      <a:pt x="211" y="936"/>
                    </a:cubicBezTo>
                    <a:lnTo>
                      <a:pt x="211" y="936"/>
                    </a:lnTo>
                    <a:cubicBezTo>
                      <a:pt x="161" y="876"/>
                      <a:pt x="120" y="807"/>
                      <a:pt x="86" y="733"/>
                    </a:cubicBezTo>
                    <a:lnTo>
                      <a:pt x="86" y="733"/>
                    </a:lnTo>
                    <a:cubicBezTo>
                      <a:pt x="24" y="590"/>
                      <a:pt x="0" y="439"/>
                      <a:pt x="21" y="309"/>
                    </a:cubicBezTo>
                    <a:lnTo>
                      <a:pt x="21" y="309"/>
                    </a:lnTo>
                    <a:cubicBezTo>
                      <a:pt x="42" y="178"/>
                      <a:pt x="105" y="83"/>
                      <a:pt x="199" y="41"/>
                    </a:cubicBezTo>
                    <a:lnTo>
                      <a:pt x="199" y="41"/>
                    </a:lnTo>
                    <a:cubicBezTo>
                      <a:pt x="293" y="0"/>
                      <a:pt x="406" y="18"/>
                      <a:pt x="518" y="90"/>
                    </a:cubicBezTo>
                    <a:lnTo>
                      <a:pt x="518" y="90"/>
                    </a:lnTo>
                    <a:cubicBezTo>
                      <a:pt x="627" y="163"/>
                      <a:pt x="723" y="282"/>
                      <a:pt x="785" y="425"/>
                    </a:cubicBezTo>
                    <a:lnTo>
                      <a:pt x="785" y="425"/>
                    </a:lnTo>
                    <a:cubicBezTo>
                      <a:pt x="830" y="526"/>
                      <a:pt x="855" y="632"/>
                      <a:pt x="858" y="734"/>
                    </a:cubicBezTo>
                    <a:lnTo>
                      <a:pt x="858" y="734"/>
                    </a:lnTo>
                    <a:cubicBezTo>
                      <a:pt x="859" y="766"/>
                      <a:pt x="872" y="797"/>
                      <a:pt x="896" y="819"/>
                    </a:cubicBezTo>
                    <a:lnTo>
                      <a:pt x="896" y="819"/>
                    </a:lnTo>
                    <a:cubicBezTo>
                      <a:pt x="913" y="835"/>
                      <a:pt x="933" y="846"/>
                      <a:pt x="956" y="851"/>
                    </a:cubicBezTo>
                    <a:lnTo>
                      <a:pt x="956" y="851"/>
                    </a:lnTo>
                    <a:cubicBezTo>
                      <a:pt x="1094" y="880"/>
                      <a:pt x="1190" y="955"/>
                      <a:pt x="1219" y="1054"/>
                    </a:cubicBezTo>
                    <a:lnTo>
                      <a:pt x="1219" y="1054"/>
                    </a:lnTo>
                    <a:cubicBezTo>
                      <a:pt x="1246" y="1148"/>
                      <a:pt x="1216" y="1297"/>
                      <a:pt x="1139" y="1433"/>
                    </a:cubicBezTo>
                    <a:lnTo>
                      <a:pt x="1139" y="1433"/>
                    </a:lnTo>
                    <a:cubicBezTo>
                      <a:pt x="1058" y="1580"/>
                      <a:pt x="943" y="1683"/>
                      <a:pt x="823" y="1715"/>
                    </a:cubicBezTo>
                    <a:lnTo>
                      <a:pt x="823" y="1715"/>
                    </a:lnTo>
                    <a:cubicBezTo>
                      <a:pt x="786" y="1726"/>
                      <a:pt x="748" y="1730"/>
                      <a:pt x="710" y="17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203">
                <a:extLst>
                  <a:ext uri="{FF2B5EF4-FFF2-40B4-BE49-F238E27FC236}">
                    <a16:creationId xmlns:a16="http://schemas.microsoft.com/office/drawing/2014/main" id="{3DB99ED2-7031-4D7E-BE58-16E8F077A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1598" y="9981330"/>
                <a:ext cx="407561" cy="1516596"/>
              </a:xfrm>
              <a:custGeom>
                <a:avLst/>
                <a:gdLst>
                  <a:gd name="T0" fmla="*/ 449 w 460"/>
                  <a:gd name="T1" fmla="*/ 1707 h 1708"/>
                  <a:gd name="T2" fmla="*/ 449 w 460"/>
                  <a:gd name="T3" fmla="*/ 1707 h 1708"/>
                  <a:gd name="T4" fmla="*/ 440 w 460"/>
                  <a:gd name="T5" fmla="*/ 1698 h 1708"/>
                  <a:gd name="T6" fmla="*/ 440 w 460"/>
                  <a:gd name="T7" fmla="*/ 1698 h 1708"/>
                  <a:gd name="T8" fmla="*/ 3 w 460"/>
                  <a:gd name="T9" fmla="*/ 15 h 1708"/>
                  <a:gd name="T10" fmla="*/ 3 w 460"/>
                  <a:gd name="T11" fmla="*/ 15 h 1708"/>
                  <a:gd name="T12" fmla="*/ 7 w 460"/>
                  <a:gd name="T13" fmla="*/ 3 h 1708"/>
                  <a:gd name="T14" fmla="*/ 7 w 460"/>
                  <a:gd name="T15" fmla="*/ 3 h 1708"/>
                  <a:gd name="T16" fmla="*/ 20 w 460"/>
                  <a:gd name="T17" fmla="*/ 7 h 1708"/>
                  <a:gd name="T18" fmla="*/ 20 w 460"/>
                  <a:gd name="T19" fmla="*/ 7 h 1708"/>
                  <a:gd name="T20" fmla="*/ 459 w 460"/>
                  <a:gd name="T21" fmla="*/ 1697 h 1708"/>
                  <a:gd name="T22" fmla="*/ 459 w 460"/>
                  <a:gd name="T23" fmla="*/ 1697 h 1708"/>
                  <a:gd name="T24" fmla="*/ 449 w 460"/>
                  <a:gd name="T25" fmla="*/ 1707 h 1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60" h="1708">
                    <a:moveTo>
                      <a:pt x="449" y="1707"/>
                    </a:moveTo>
                    <a:lnTo>
                      <a:pt x="449" y="1707"/>
                    </a:lnTo>
                    <a:cubicBezTo>
                      <a:pt x="444" y="1707"/>
                      <a:pt x="440" y="1703"/>
                      <a:pt x="440" y="1698"/>
                    </a:cubicBezTo>
                    <a:lnTo>
                      <a:pt x="440" y="1698"/>
                    </a:lnTo>
                    <a:cubicBezTo>
                      <a:pt x="435" y="933"/>
                      <a:pt x="7" y="25"/>
                      <a:pt x="3" y="15"/>
                    </a:cubicBezTo>
                    <a:lnTo>
                      <a:pt x="3" y="15"/>
                    </a:lnTo>
                    <a:cubicBezTo>
                      <a:pt x="0" y="11"/>
                      <a:pt x="3" y="5"/>
                      <a:pt x="7" y="3"/>
                    </a:cubicBezTo>
                    <a:lnTo>
                      <a:pt x="7" y="3"/>
                    </a:lnTo>
                    <a:cubicBezTo>
                      <a:pt x="12" y="0"/>
                      <a:pt x="18" y="3"/>
                      <a:pt x="20" y="7"/>
                    </a:cubicBezTo>
                    <a:lnTo>
                      <a:pt x="20" y="7"/>
                    </a:lnTo>
                    <a:cubicBezTo>
                      <a:pt x="25" y="16"/>
                      <a:pt x="453" y="929"/>
                      <a:pt x="459" y="1697"/>
                    </a:cubicBezTo>
                    <a:lnTo>
                      <a:pt x="459" y="1697"/>
                    </a:lnTo>
                    <a:cubicBezTo>
                      <a:pt x="459" y="1703"/>
                      <a:pt x="454" y="1707"/>
                      <a:pt x="449" y="17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204">
                <a:extLst>
                  <a:ext uri="{FF2B5EF4-FFF2-40B4-BE49-F238E27FC236}">
                    <a16:creationId xmlns:a16="http://schemas.microsoft.com/office/drawing/2014/main" id="{C07E37A9-0F59-449E-81E7-2D639C51C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5646" y="9757954"/>
                <a:ext cx="866066" cy="1375520"/>
              </a:xfrm>
              <a:custGeom>
                <a:avLst/>
                <a:gdLst>
                  <a:gd name="T0" fmla="*/ 838 w 976"/>
                  <a:gd name="T1" fmla="*/ 999 h 1546"/>
                  <a:gd name="T2" fmla="*/ 838 w 976"/>
                  <a:gd name="T3" fmla="*/ 999 h 1546"/>
                  <a:gd name="T4" fmla="*/ 797 w 976"/>
                  <a:gd name="T5" fmla="*/ 902 h 1546"/>
                  <a:gd name="T6" fmla="*/ 797 w 976"/>
                  <a:gd name="T7" fmla="*/ 902 h 1546"/>
                  <a:gd name="T8" fmla="*/ 816 w 976"/>
                  <a:gd name="T9" fmla="*/ 797 h 1546"/>
                  <a:gd name="T10" fmla="*/ 816 w 976"/>
                  <a:gd name="T11" fmla="*/ 797 h 1546"/>
                  <a:gd name="T12" fmla="*/ 873 w 976"/>
                  <a:gd name="T13" fmla="*/ 668 h 1546"/>
                  <a:gd name="T14" fmla="*/ 873 w 976"/>
                  <a:gd name="T15" fmla="*/ 668 h 1546"/>
                  <a:gd name="T16" fmla="*/ 783 w 976"/>
                  <a:gd name="T17" fmla="*/ 55 h 1546"/>
                  <a:gd name="T18" fmla="*/ 783 w 976"/>
                  <a:gd name="T19" fmla="*/ 55 h 1546"/>
                  <a:gd name="T20" fmla="*/ 324 w 976"/>
                  <a:gd name="T21" fmla="*/ 471 h 1546"/>
                  <a:gd name="T22" fmla="*/ 324 w 976"/>
                  <a:gd name="T23" fmla="*/ 471 h 1546"/>
                  <a:gd name="T24" fmla="*/ 273 w 976"/>
                  <a:gd name="T25" fmla="*/ 691 h 1546"/>
                  <a:gd name="T26" fmla="*/ 273 w 976"/>
                  <a:gd name="T27" fmla="*/ 691 h 1546"/>
                  <a:gd name="T28" fmla="*/ 253 w 976"/>
                  <a:gd name="T29" fmla="*/ 757 h 1546"/>
                  <a:gd name="T30" fmla="*/ 253 w 976"/>
                  <a:gd name="T31" fmla="*/ 757 h 1546"/>
                  <a:gd name="T32" fmla="*/ 168 w 976"/>
                  <a:gd name="T33" fmla="*/ 840 h 1546"/>
                  <a:gd name="T34" fmla="*/ 168 w 976"/>
                  <a:gd name="T35" fmla="*/ 840 h 1546"/>
                  <a:gd name="T36" fmla="*/ 27 w 976"/>
                  <a:gd name="T37" fmla="*/ 966 h 1546"/>
                  <a:gd name="T38" fmla="*/ 27 w 976"/>
                  <a:gd name="T39" fmla="*/ 966 h 1546"/>
                  <a:gd name="T40" fmla="*/ 339 w 976"/>
                  <a:gd name="T41" fmla="*/ 1482 h 1546"/>
                  <a:gd name="T42" fmla="*/ 339 w 976"/>
                  <a:gd name="T43" fmla="*/ 1482 h 1546"/>
                  <a:gd name="T44" fmla="*/ 918 w 976"/>
                  <a:gd name="T45" fmla="*/ 1191 h 1546"/>
                  <a:gd name="T46" fmla="*/ 918 w 976"/>
                  <a:gd name="T47" fmla="*/ 1191 h 1546"/>
                  <a:gd name="T48" fmla="*/ 838 w 976"/>
                  <a:gd name="T49" fmla="*/ 999 h 1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6" h="1546">
                    <a:moveTo>
                      <a:pt x="838" y="999"/>
                    </a:moveTo>
                    <a:lnTo>
                      <a:pt x="838" y="999"/>
                    </a:lnTo>
                    <a:cubicBezTo>
                      <a:pt x="815" y="971"/>
                      <a:pt x="800" y="937"/>
                      <a:pt x="797" y="902"/>
                    </a:cubicBezTo>
                    <a:lnTo>
                      <a:pt x="797" y="902"/>
                    </a:lnTo>
                    <a:cubicBezTo>
                      <a:pt x="792" y="867"/>
                      <a:pt x="799" y="830"/>
                      <a:pt x="816" y="797"/>
                    </a:cubicBezTo>
                    <a:lnTo>
                      <a:pt x="816" y="797"/>
                    </a:lnTo>
                    <a:cubicBezTo>
                      <a:pt x="837" y="757"/>
                      <a:pt x="857" y="714"/>
                      <a:pt x="873" y="668"/>
                    </a:cubicBezTo>
                    <a:lnTo>
                      <a:pt x="873" y="668"/>
                    </a:lnTo>
                    <a:cubicBezTo>
                      <a:pt x="975" y="384"/>
                      <a:pt x="935" y="109"/>
                      <a:pt x="783" y="55"/>
                    </a:cubicBezTo>
                    <a:lnTo>
                      <a:pt x="783" y="55"/>
                    </a:lnTo>
                    <a:cubicBezTo>
                      <a:pt x="631" y="0"/>
                      <a:pt x="426" y="187"/>
                      <a:pt x="324" y="471"/>
                    </a:cubicBezTo>
                    <a:lnTo>
                      <a:pt x="324" y="471"/>
                    </a:lnTo>
                    <a:cubicBezTo>
                      <a:pt x="297" y="547"/>
                      <a:pt x="280" y="621"/>
                      <a:pt x="273" y="691"/>
                    </a:cubicBezTo>
                    <a:lnTo>
                      <a:pt x="273" y="691"/>
                    </a:lnTo>
                    <a:cubicBezTo>
                      <a:pt x="270" y="714"/>
                      <a:pt x="263" y="736"/>
                      <a:pt x="253" y="757"/>
                    </a:cubicBezTo>
                    <a:lnTo>
                      <a:pt x="253" y="757"/>
                    </a:lnTo>
                    <a:cubicBezTo>
                      <a:pt x="234" y="793"/>
                      <a:pt x="205" y="822"/>
                      <a:pt x="168" y="840"/>
                    </a:cubicBezTo>
                    <a:lnTo>
                      <a:pt x="168" y="840"/>
                    </a:lnTo>
                    <a:cubicBezTo>
                      <a:pt x="94" y="874"/>
                      <a:pt x="40" y="920"/>
                      <a:pt x="27" y="966"/>
                    </a:cubicBezTo>
                    <a:lnTo>
                      <a:pt x="27" y="966"/>
                    </a:lnTo>
                    <a:cubicBezTo>
                      <a:pt x="0" y="1077"/>
                      <a:pt x="94" y="1420"/>
                      <a:pt x="339" y="1482"/>
                    </a:cubicBezTo>
                    <a:lnTo>
                      <a:pt x="339" y="1482"/>
                    </a:lnTo>
                    <a:cubicBezTo>
                      <a:pt x="586" y="1545"/>
                      <a:pt x="890" y="1301"/>
                      <a:pt x="918" y="1191"/>
                    </a:cubicBezTo>
                    <a:lnTo>
                      <a:pt x="918" y="1191"/>
                    </a:lnTo>
                    <a:cubicBezTo>
                      <a:pt x="930" y="1144"/>
                      <a:pt x="896" y="1071"/>
                      <a:pt x="838" y="9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205">
                <a:extLst>
                  <a:ext uri="{FF2B5EF4-FFF2-40B4-BE49-F238E27FC236}">
                    <a16:creationId xmlns:a16="http://schemas.microsoft.com/office/drawing/2014/main" id="{165FE45F-3441-4ADB-AF3B-B709D648D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49563" y="9773630"/>
                <a:ext cx="842556" cy="1348087"/>
              </a:xfrm>
              <a:custGeom>
                <a:avLst/>
                <a:gdLst>
                  <a:gd name="T0" fmla="*/ 724 w 947"/>
                  <a:gd name="T1" fmla="*/ 37 h 1517"/>
                  <a:gd name="T2" fmla="*/ 537 w 947"/>
                  <a:gd name="T3" fmla="*/ 125 h 1517"/>
                  <a:gd name="T4" fmla="*/ 329 w 947"/>
                  <a:gd name="T5" fmla="*/ 457 h 1517"/>
                  <a:gd name="T6" fmla="*/ 278 w 947"/>
                  <a:gd name="T7" fmla="*/ 674 h 1517"/>
                  <a:gd name="T8" fmla="*/ 258 w 947"/>
                  <a:gd name="T9" fmla="*/ 743 h 1517"/>
                  <a:gd name="T10" fmla="*/ 169 w 947"/>
                  <a:gd name="T11" fmla="*/ 831 h 1517"/>
                  <a:gd name="T12" fmla="*/ 33 w 947"/>
                  <a:gd name="T13" fmla="*/ 951 h 1517"/>
                  <a:gd name="T14" fmla="*/ 86 w 947"/>
                  <a:gd name="T15" fmla="*/ 1221 h 1517"/>
                  <a:gd name="T16" fmla="*/ 338 w 947"/>
                  <a:gd name="T17" fmla="*/ 1456 h 1517"/>
                  <a:gd name="T18" fmla="*/ 904 w 947"/>
                  <a:gd name="T19" fmla="*/ 1171 h 1517"/>
                  <a:gd name="T20" fmla="*/ 827 w 947"/>
                  <a:gd name="T21" fmla="*/ 988 h 1517"/>
                  <a:gd name="T22" fmla="*/ 783 w 947"/>
                  <a:gd name="T23" fmla="*/ 885 h 1517"/>
                  <a:gd name="T24" fmla="*/ 804 w 947"/>
                  <a:gd name="T25" fmla="*/ 775 h 1517"/>
                  <a:gd name="T26" fmla="*/ 860 w 947"/>
                  <a:gd name="T27" fmla="*/ 647 h 1517"/>
                  <a:gd name="T28" fmla="*/ 909 w 947"/>
                  <a:gd name="T29" fmla="*/ 259 h 1517"/>
                  <a:gd name="T30" fmla="*/ 775 w 947"/>
                  <a:gd name="T31" fmla="*/ 46 h 1517"/>
                  <a:gd name="T32" fmla="*/ 420 w 947"/>
                  <a:gd name="T33" fmla="*/ 1485 h 1517"/>
                  <a:gd name="T34" fmla="*/ 333 w 947"/>
                  <a:gd name="T35" fmla="*/ 1474 h 1517"/>
                  <a:gd name="T36" fmla="*/ 68 w 947"/>
                  <a:gd name="T37" fmla="*/ 1228 h 1517"/>
                  <a:gd name="T38" fmla="*/ 14 w 947"/>
                  <a:gd name="T39" fmla="*/ 946 h 1517"/>
                  <a:gd name="T40" fmla="*/ 160 w 947"/>
                  <a:gd name="T41" fmla="*/ 812 h 1517"/>
                  <a:gd name="T42" fmla="*/ 239 w 947"/>
                  <a:gd name="T43" fmla="*/ 735 h 1517"/>
                  <a:gd name="T44" fmla="*/ 258 w 947"/>
                  <a:gd name="T45" fmla="*/ 671 h 1517"/>
                  <a:gd name="T46" fmla="*/ 311 w 947"/>
                  <a:gd name="T47" fmla="*/ 450 h 1517"/>
                  <a:gd name="T48" fmla="*/ 524 w 947"/>
                  <a:gd name="T49" fmla="*/ 111 h 1517"/>
                  <a:gd name="T50" fmla="*/ 782 w 947"/>
                  <a:gd name="T51" fmla="*/ 27 h 1517"/>
                  <a:gd name="T52" fmla="*/ 929 w 947"/>
                  <a:gd name="T53" fmla="*/ 255 h 1517"/>
                  <a:gd name="T54" fmla="*/ 878 w 947"/>
                  <a:gd name="T55" fmla="*/ 653 h 1517"/>
                  <a:gd name="T56" fmla="*/ 821 w 947"/>
                  <a:gd name="T57" fmla="*/ 784 h 1517"/>
                  <a:gd name="T58" fmla="*/ 802 w 947"/>
                  <a:gd name="T59" fmla="*/ 883 h 1517"/>
                  <a:gd name="T60" fmla="*/ 841 w 947"/>
                  <a:gd name="T61" fmla="*/ 975 h 1517"/>
                  <a:gd name="T62" fmla="*/ 923 w 947"/>
                  <a:gd name="T63" fmla="*/ 1176 h 1517"/>
                  <a:gd name="T64" fmla="*/ 711 w 947"/>
                  <a:gd name="T65" fmla="*/ 1392 h 1517"/>
                  <a:gd name="T66" fmla="*/ 420 w 947"/>
                  <a:gd name="T67" fmla="*/ 1485 h 1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47" h="1517">
                    <a:moveTo>
                      <a:pt x="724" y="37"/>
                    </a:moveTo>
                    <a:lnTo>
                      <a:pt x="724" y="37"/>
                    </a:lnTo>
                    <a:cubicBezTo>
                      <a:pt x="666" y="37"/>
                      <a:pt x="602" y="67"/>
                      <a:pt x="537" y="125"/>
                    </a:cubicBezTo>
                    <a:lnTo>
                      <a:pt x="537" y="125"/>
                    </a:lnTo>
                    <a:cubicBezTo>
                      <a:pt x="451" y="203"/>
                      <a:pt x="378" y="320"/>
                      <a:pt x="329" y="457"/>
                    </a:cubicBezTo>
                    <a:lnTo>
                      <a:pt x="329" y="457"/>
                    </a:lnTo>
                    <a:cubicBezTo>
                      <a:pt x="303" y="530"/>
                      <a:pt x="286" y="603"/>
                      <a:pt x="278" y="674"/>
                    </a:cubicBezTo>
                    <a:lnTo>
                      <a:pt x="278" y="674"/>
                    </a:lnTo>
                    <a:cubicBezTo>
                      <a:pt x="275" y="699"/>
                      <a:pt x="269" y="722"/>
                      <a:pt x="258" y="743"/>
                    </a:cubicBezTo>
                    <a:lnTo>
                      <a:pt x="258" y="743"/>
                    </a:lnTo>
                    <a:cubicBezTo>
                      <a:pt x="238" y="782"/>
                      <a:pt x="207" y="812"/>
                      <a:pt x="169" y="831"/>
                    </a:cubicBezTo>
                    <a:lnTo>
                      <a:pt x="169" y="831"/>
                    </a:lnTo>
                    <a:cubicBezTo>
                      <a:pt x="94" y="865"/>
                      <a:pt x="43" y="910"/>
                      <a:pt x="33" y="951"/>
                    </a:cubicBezTo>
                    <a:lnTo>
                      <a:pt x="33" y="951"/>
                    </a:lnTo>
                    <a:cubicBezTo>
                      <a:pt x="20" y="1000"/>
                      <a:pt x="35" y="1112"/>
                      <a:pt x="86" y="1221"/>
                    </a:cubicBezTo>
                    <a:lnTo>
                      <a:pt x="86" y="1221"/>
                    </a:lnTo>
                    <a:cubicBezTo>
                      <a:pt x="120" y="1293"/>
                      <a:pt x="198" y="1420"/>
                      <a:pt x="338" y="1456"/>
                    </a:cubicBezTo>
                    <a:lnTo>
                      <a:pt x="338" y="1456"/>
                    </a:lnTo>
                    <a:cubicBezTo>
                      <a:pt x="576" y="1516"/>
                      <a:pt x="877" y="1281"/>
                      <a:pt x="904" y="1171"/>
                    </a:cubicBezTo>
                    <a:lnTo>
                      <a:pt x="904" y="1171"/>
                    </a:lnTo>
                    <a:cubicBezTo>
                      <a:pt x="915" y="1128"/>
                      <a:pt x="886" y="1060"/>
                      <a:pt x="827" y="988"/>
                    </a:cubicBezTo>
                    <a:lnTo>
                      <a:pt x="827" y="988"/>
                    </a:lnTo>
                    <a:cubicBezTo>
                      <a:pt x="802" y="958"/>
                      <a:pt x="788" y="923"/>
                      <a:pt x="783" y="885"/>
                    </a:cubicBezTo>
                    <a:lnTo>
                      <a:pt x="783" y="885"/>
                    </a:lnTo>
                    <a:cubicBezTo>
                      <a:pt x="779" y="847"/>
                      <a:pt x="786" y="808"/>
                      <a:pt x="804" y="775"/>
                    </a:cubicBezTo>
                    <a:lnTo>
                      <a:pt x="804" y="775"/>
                    </a:lnTo>
                    <a:cubicBezTo>
                      <a:pt x="825" y="735"/>
                      <a:pt x="844" y="692"/>
                      <a:pt x="860" y="647"/>
                    </a:cubicBezTo>
                    <a:lnTo>
                      <a:pt x="860" y="647"/>
                    </a:lnTo>
                    <a:cubicBezTo>
                      <a:pt x="908" y="511"/>
                      <a:pt x="926" y="373"/>
                      <a:pt x="909" y="259"/>
                    </a:cubicBezTo>
                    <a:lnTo>
                      <a:pt x="909" y="259"/>
                    </a:lnTo>
                    <a:cubicBezTo>
                      <a:pt x="893" y="146"/>
                      <a:pt x="846" y="71"/>
                      <a:pt x="775" y="46"/>
                    </a:cubicBezTo>
                    <a:lnTo>
                      <a:pt x="775" y="46"/>
                    </a:lnTo>
                    <a:cubicBezTo>
                      <a:pt x="759" y="40"/>
                      <a:pt x="742" y="37"/>
                      <a:pt x="724" y="37"/>
                    </a:cubicBezTo>
                    <a:close/>
                    <a:moveTo>
                      <a:pt x="420" y="1485"/>
                    </a:moveTo>
                    <a:lnTo>
                      <a:pt x="420" y="1485"/>
                    </a:lnTo>
                    <a:cubicBezTo>
                      <a:pt x="391" y="1485"/>
                      <a:pt x="362" y="1481"/>
                      <a:pt x="333" y="1474"/>
                    </a:cubicBezTo>
                    <a:lnTo>
                      <a:pt x="333" y="1474"/>
                    </a:lnTo>
                    <a:cubicBezTo>
                      <a:pt x="224" y="1446"/>
                      <a:pt x="130" y="1360"/>
                      <a:pt x="68" y="1228"/>
                    </a:cubicBezTo>
                    <a:lnTo>
                      <a:pt x="68" y="1228"/>
                    </a:lnTo>
                    <a:cubicBezTo>
                      <a:pt x="15" y="1115"/>
                      <a:pt x="0" y="1000"/>
                      <a:pt x="14" y="946"/>
                    </a:cubicBezTo>
                    <a:lnTo>
                      <a:pt x="14" y="946"/>
                    </a:lnTo>
                    <a:cubicBezTo>
                      <a:pt x="26" y="899"/>
                      <a:pt x="79" y="850"/>
                      <a:pt x="160" y="812"/>
                    </a:cubicBezTo>
                    <a:lnTo>
                      <a:pt x="160" y="812"/>
                    </a:lnTo>
                    <a:cubicBezTo>
                      <a:pt x="194" y="796"/>
                      <a:pt x="222" y="770"/>
                      <a:pt x="239" y="735"/>
                    </a:cubicBezTo>
                    <a:lnTo>
                      <a:pt x="239" y="735"/>
                    </a:lnTo>
                    <a:cubicBezTo>
                      <a:pt x="250" y="715"/>
                      <a:pt x="257" y="693"/>
                      <a:pt x="258" y="671"/>
                    </a:cubicBezTo>
                    <a:lnTo>
                      <a:pt x="258" y="671"/>
                    </a:lnTo>
                    <a:cubicBezTo>
                      <a:pt x="267" y="599"/>
                      <a:pt x="284" y="524"/>
                      <a:pt x="311" y="450"/>
                    </a:cubicBezTo>
                    <a:lnTo>
                      <a:pt x="311" y="450"/>
                    </a:lnTo>
                    <a:cubicBezTo>
                      <a:pt x="361" y="311"/>
                      <a:pt x="437" y="191"/>
                      <a:pt x="524" y="111"/>
                    </a:cubicBezTo>
                    <a:lnTo>
                      <a:pt x="524" y="111"/>
                    </a:lnTo>
                    <a:cubicBezTo>
                      <a:pt x="613" y="30"/>
                      <a:pt x="705" y="0"/>
                      <a:pt x="782" y="27"/>
                    </a:cubicBezTo>
                    <a:lnTo>
                      <a:pt x="782" y="27"/>
                    </a:lnTo>
                    <a:cubicBezTo>
                      <a:pt x="859" y="55"/>
                      <a:pt x="911" y="136"/>
                      <a:pt x="929" y="255"/>
                    </a:cubicBezTo>
                    <a:lnTo>
                      <a:pt x="929" y="255"/>
                    </a:lnTo>
                    <a:cubicBezTo>
                      <a:pt x="946" y="373"/>
                      <a:pt x="928" y="514"/>
                      <a:pt x="878" y="653"/>
                    </a:cubicBezTo>
                    <a:lnTo>
                      <a:pt x="878" y="653"/>
                    </a:lnTo>
                    <a:cubicBezTo>
                      <a:pt x="862" y="699"/>
                      <a:pt x="842" y="743"/>
                      <a:pt x="821" y="784"/>
                    </a:cubicBezTo>
                    <a:lnTo>
                      <a:pt x="821" y="784"/>
                    </a:lnTo>
                    <a:cubicBezTo>
                      <a:pt x="805" y="814"/>
                      <a:pt x="798" y="849"/>
                      <a:pt x="802" y="883"/>
                    </a:cubicBezTo>
                    <a:lnTo>
                      <a:pt x="802" y="883"/>
                    </a:lnTo>
                    <a:cubicBezTo>
                      <a:pt x="807" y="917"/>
                      <a:pt x="819" y="949"/>
                      <a:pt x="841" y="975"/>
                    </a:cubicBezTo>
                    <a:lnTo>
                      <a:pt x="841" y="975"/>
                    </a:lnTo>
                    <a:cubicBezTo>
                      <a:pt x="906" y="1053"/>
                      <a:pt x="936" y="1126"/>
                      <a:pt x="923" y="1176"/>
                    </a:cubicBezTo>
                    <a:lnTo>
                      <a:pt x="923" y="1176"/>
                    </a:lnTo>
                    <a:cubicBezTo>
                      <a:pt x="907" y="1236"/>
                      <a:pt x="819" y="1327"/>
                      <a:pt x="711" y="1392"/>
                    </a:cubicBezTo>
                    <a:lnTo>
                      <a:pt x="711" y="1392"/>
                    </a:lnTo>
                    <a:cubicBezTo>
                      <a:pt x="649" y="1430"/>
                      <a:pt x="538" y="1485"/>
                      <a:pt x="420" y="1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206">
                <a:extLst>
                  <a:ext uri="{FF2B5EF4-FFF2-40B4-BE49-F238E27FC236}">
                    <a16:creationId xmlns:a16="http://schemas.microsoft.com/office/drawing/2014/main" id="{C944A514-7E1D-49E6-A147-C16AB882E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0370" y="10177273"/>
                <a:ext cx="254727" cy="1324574"/>
              </a:xfrm>
              <a:custGeom>
                <a:avLst/>
                <a:gdLst>
                  <a:gd name="T0" fmla="*/ 18 w 288"/>
                  <a:gd name="T1" fmla="*/ 1488 h 1489"/>
                  <a:gd name="T2" fmla="*/ 18 w 288"/>
                  <a:gd name="T3" fmla="*/ 1488 h 1489"/>
                  <a:gd name="T4" fmla="*/ 8 w 288"/>
                  <a:gd name="T5" fmla="*/ 1478 h 1489"/>
                  <a:gd name="T6" fmla="*/ 8 w 288"/>
                  <a:gd name="T7" fmla="*/ 1478 h 1489"/>
                  <a:gd name="T8" fmla="*/ 267 w 288"/>
                  <a:gd name="T9" fmla="*/ 8 h 1489"/>
                  <a:gd name="T10" fmla="*/ 267 w 288"/>
                  <a:gd name="T11" fmla="*/ 8 h 1489"/>
                  <a:gd name="T12" fmla="*/ 280 w 288"/>
                  <a:gd name="T13" fmla="*/ 2 h 1489"/>
                  <a:gd name="T14" fmla="*/ 280 w 288"/>
                  <a:gd name="T15" fmla="*/ 2 h 1489"/>
                  <a:gd name="T16" fmla="*/ 285 w 288"/>
                  <a:gd name="T17" fmla="*/ 15 h 1489"/>
                  <a:gd name="T18" fmla="*/ 285 w 288"/>
                  <a:gd name="T19" fmla="*/ 15 h 1489"/>
                  <a:gd name="T20" fmla="*/ 27 w 288"/>
                  <a:gd name="T21" fmla="*/ 1478 h 1489"/>
                  <a:gd name="T22" fmla="*/ 27 w 288"/>
                  <a:gd name="T23" fmla="*/ 1478 h 1489"/>
                  <a:gd name="T24" fmla="*/ 18 w 288"/>
                  <a:gd name="T25" fmla="*/ 1488 h 1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8" h="1489">
                    <a:moveTo>
                      <a:pt x="18" y="1488"/>
                    </a:moveTo>
                    <a:lnTo>
                      <a:pt x="18" y="1488"/>
                    </a:lnTo>
                    <a:cubicBezTo>
                      <a:pt x="12" y="1488"/>
                      <a:pt x="8" y="1483"/>
                      <a:pt x="8" y="1478"/>
                    </a:cubicBezTo>
                    <a:lnTo>
                      <a:pt x="8" y="1478"/>
                    </a:lnTo>
                    <a:cubicBezTo>
                      <a:pt x="8" y="1471"/>
                      <a:pt x="0" y="761"/>
                      <a:pt x="267" y="8"/>
                    </a:cubicBezTo>
                    <a:lnTo>
                      <a:pt x="267" y="8"/>
                    </a:lnTo>
                    <a:cubicBezTo>
                      <a:pt x="269" y="3"/>
                      <a:pt x="274" y="0"/>
                      <a:pt x="280" y="2"/>
                    </a:cubicBezTo>
                    <a:lnTo>
                      <a:pt x="280" y="2"/>
                    </a:lnTo>
                    <a:cubicBezTo>
                      <a:pt x="285" y="3"/>
                      <a:pt x="287" y="9"/>
                      <a:pt x="285" y="15"/>
                    </a:cubicBezTo>
                    <a:lnTo>
                      <a:pt x="285" y="15"/>
                    </a:lnTo>
                    <a:cubicBezTo>
                      <a:pt x="20" y="764"/>
                      <a:pt x="27" y="1471"/>
                      <a:pt x="27" y="1478"/>
                    </a:cubicBezTo>
                    <a:lnTo>
                      <a:pt x="27" y="1478"/>
                    </a:lnTo>
                    <a:cubicBezTo>
                      <a:pt x="27" y="1483"/>
                      <a:pt x="23" y="1488"/>
                      <a:pt x="18" y="14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55" name="Freeform 214">
            <a:extLst>
              <a:ext uri="{FF2B5EF4-FFF2-40B4-BE49-F238E27FC236}">
                <a16:creationId xmlns:a16="http://schemas.microsoft.com/office/drawing/2014/main" id="{415F2C48-920B-428F-8ECD-E54EE6278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23467" y="3425081"/>
            <a:ext cx="7673122" cy="1732135"/>
          </a:xfrm>
          <a:custGeom>
            <a:avLst/>
            <a:gdLst>
              <a:gd name="T0" fmla="*/ 8635 w 8636"/>
              <a:gd name="T1" fmla="*/ 1947 h 1948"/>
              <a:gd name="T2" fmla="*/ 1856 w 8636"/>
              <a:gd name="T3" fmla="*/ 1947 h 1948"/>
              <a:gd name="T4" fmla="*/ 1856 w 8636"/>
              <a:gd name="T5" fmla="*/ 1947 h 1948"/>
              <a:gd name="T6" fmla="*/ 1433 w 8636"/>
              <a:gd name="T7" fmla="*/ 1460 h 1948"/>
              <a:gd name="T8" fmla="*/ 1433 w 8636"/>
              <a:gd name="T9" fmla="*/ 488 h 1948"/>
              <a:gd name="T10" fmla="*/ 1433 w 8636"/>
              <a:gd name="T11" fmla="*/ 488 h 1948"/>
              <a:gd name="T12" fmla="*/ 1009 w 8636"/>
              <a:gd name="T13" fmla="*/ 0 h 1948"/>
              <a:gd name="T14" fmla="*/ 0 w 8636"/>
              <a:gd name="T15" fmla="*/ 0 h 1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6" h="1948">
                <a:moveTo>
                  <a:pt x="8635" y="1947"/>
                </a:moveTo>
                <a:lnTo>
                  <a:pt x="1856" y="1947"/>
                </a:lnTo>
                <a:lnTo>
                  <a:pt x="1856" y="1947"/>
                </a:lnTo>
                <a:cubicBezTo>
                  <a:pt x="1622" y="1947"/>
                  <a:pt x="1433" y="1729"/>
                  <a:pt x="1433" y="1460"/>
                </a:cubicBezTo>
                <a:lnTo>
                  <a:pt x="1433" y="488"/>
                </a:lnTo>
                <a:lnTo>
                  <a:pt x="1433" y="488"/>
                </a:lnTo>
                <a:cubicBezTo>
                  <a:pt x="1433" y="218"/>
                  <a:pt x="1243" y="0"/>
                  <a:pt x="1009" y="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5FF6D46A-1B67-45D1-B438-ED07488143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68464" y="3828724"/>
            <a:ext cx="794639" cy="794638"/>
          </a:xfrm>
          <a:custGeom>
            <a:avLst/>
            <a:gdLst>
              <a:gd name="connsiteX0" fmla="*/ 699434 w 794639"/>
              <a:gd name="connsiteY0" fmla="*/ 732825 h 794638"/>
              <a:gd name="connsiteX1" fmla="*/ 741824 w 794639"/>
              <a:gd name="connsiteY1" fmla="*/ 732825 h 794638"/>
              <a:gd name="connsiteX2" fmla="*/ 751538 w 794639"/>
              <a:gd name="connsiteY2" fmla="*/ 742197 h 794638"/>
              <a:gd name="connsiteX3" fmla="*/ 741824 w 794639"/>
              <a:gd name="connsiteY3" fmla="*/ 751569 h 794638"/>
              <a:gd name="connsiteX4" fmla="*/ 699434 w 794639"/>
              <a:gd name="connsiteY4" fmla="*/ 751569 h 794638"/>
              <a:gd name="connsiteX5" fmla="*/ 689719 w 794639"/>
              <a:gd name="connsiteY5" fmla="*/ 742197 h 794638"/>
              <a:gd name="connsiteX6" fmla="*/ 699434 w 794639"/>
              <a:gd name="connsiteY6" fmla="*/ 732825 h 794638"/>
              <a:gd name="connsiteX7" fmla="*/ 146532 w 794639"/>
              <a:gd name="connsiteY7" fmla="*/ 576070 h 794638"/>
              <a:gd name="connsiteX8" fmla="*/ 155902 w 794639"/>
              <a:gd name="connsiteY8" fmla="*/ 585844 h 794638"/>
              <a:gd name="connsiteX9" fmla="*/ 155902 w 794639"/>
              <a:gd name="connsiteY9" fmla="*/ 783976 h 794638"/>
              <a:gd name="connsiteX10" fmla="*/ 146532 w 794639"/>
              <a:gd name="connsiteY10" fmla="*/ 794638 h 794638"/>
              <a:gd name="connsiteX11" fmla="*/ 137161 w 794639"/>
              <a:gd name="connsiteY11" fmla="*/ 783976 h 794638"/>
              <a:gd name="connsiteX12" fmla="*/ 137161 w 794639"/>
              <a:gd name="connsiteY12" fmla="*/ 585844 h 794638"/>
              <a:gd name="connsiteX13" fmla="*/ 146532 w 794639"/>
              <a:gd name="connsiteY13" fmla="*/ 576070 h 794638"/>
              <a:gd name="connsiteX14" fmla="*/ 581964 w 794639"/>
              <a:gd name="connsiteY14" fmla="*/ 476178 h 794638"/>
              <a:gd name="connsiteX15" fmla="*/ 581964 w 794639"/>
              <a:gd name="connsiteY15" fmla="*/ 541297 h 794638"/>
              <a:gd name="connsiteX16" fmla="*/ 669170 w 794639"/>
              <a:gd name="connsiteY16" fmla="*/ 541297 h 794638"/>
              <a:gd name="connsiteX17" fmla="*/ 669170 w 794639"/>
              <a:gd name="connsiteY17" fmla="*/ 476178 h 794638"/>
              <a:gd name="connsiteX18" fmla="*/ 476962 w 794639"/>
              <a:gd name="connsiteY18" fmla="*/ 476178 h 794638"/>
              <a:gd name="connsiteX19" fmla="*/ 476962 w 794639"/>
              <a:gd name="connsiteY19" fmla="*/ 774117 h 794638"/>
              <a:gd name="connsiteX20" fmla="*/ 775063 w 794639"/>
              <a:gd name="connsiteY20" fmla="*/ 774117 h 794638"/>
              <a:gd name="connsiteX21" fmla="*/ 775063 w 794639"/>
              <a:gd name="connsiteY21" fmla="*/ 476178 h 794638"/>
              <a:gd name="connsiteX22" fmla="*/ 688747 w 794639"/>
              <a:gd name="connsiteY22" fmla="*/ 476178 h 794638"/>
              <a:gd name="connsiteX23" fmla="*/ 688747 w 794639"/>
              <a:gd name="connsiteY23" fmla="*/ 551109 h 794638"/>
              <a:gd name="connsiteX24" fmla="*/ 678958 w 794639"/>
              <a:gd name="connsiteY24" fmla="*/ 560922 h 794638"/>
              <a:gd name="connsiteX25" fmla="*/ 573066 w 794639"/>
              <a:gd name="connsiteY25" fmla="*/ 560922 h 794638"/>
              <a:gd name="connsiteX26" fmla="*/ 562388 w 794639"/>
              <a:gd name="connsiteY26" fmla="*/ 551109 h 794638"/>
              <a:gd name="connsiteX27" fmla="*/ 562388 w 794639"/>
              <a:gd name="connsiteY27" fmla="*/ 476178 h 794638"/>
              <a:gd name="connsiteX28" fmla="*/ 117461 w 794639"/>
              <a:gd name="connsiteY28" fmla="*/ 337021 h 794638"/>
              <a:gd name="connsiteX29" fmla="*/ 597092 w 794639"/>
              <a:gd name="connsiteY29" fmla="*/ 337021 h 794638"/>
              <a:gd name="connsiteX30" fmla="*/ 715442 w 794639"/>
              <a:gd name="connsiteY30" fmla="*/ 454770 h 794638"/>
              <a:gd name="connsiteX31" fmla="*/ 715442 w 794639"/>
              <a:gd name="connsiteY31" fmla="*/ 455662 h 794638"/>
              <a:gd name="connsiteX32" fmla="*/ 784851 w 794639"/>
              <a:gd name="connsiteY32" fmla="*/ 455662 h 794638"/>
              <a:gd name="connsiteX33" fmla="*/ 794639 w 794639"/>
              <a:gd name="connsiteY33" fmla="*/ 466366 h 794638"/>
              <a:gd name="connsiteX34" fmla="*/ 794639 w 794639"/>
              <a:gd name="connsiteY34" fmla="*/ 783930 h 794638"/>
              <a:gd name="connsiteX35" fmla="*/ 784851 w 794639"/>
              <a:gd name="connsiteY35" fmla="*/ 794634 h 794638"/>
              <a:gd name="connsiteX36" fmla="*/ 467173 w 794639"/>
              <a:gd name="connsiteY36" fmla="*/ 794634 h 794638"/>
              <a:gd name="connsiteX37" fmla="*/ 457385 w 794639"/>
              <a:gd name="connsiteY37" fmla="*/ 783930 h 794638"/>
              <a:gd name="connsiteX38" fmla="*/ 457385 w 794639"/>
              <a:gd name="connsiteY38" fmla="*/ 466366 h 794638"/>
              <a:gd name="connsiteX39" fmla="*/ 467173 w 794639"/>
              <a:gd name="connsiteY39" fmla="*/ 455662 h 794638"/>
              <a:gd name="connsiteX40" fmla="*/ 573066 w 794639"/>
              <a:gd name="connsiteY40" fmla="*/ 455662 h 794638"/>
              <a:gd name="connsiteX41" fmla="*/ 678958 w 794639"/>
              <a:gd name="connsiteY41" fmla="*/ 455662 h 794638"/>
              <a:gd name="connsiteX42" fmla="*/ 695866 w 794639"/>
              <a:gd name="connsiteY42" fmla="*/ 455662 h 794638"/>
              <a:gd name="connsiteX43" fmla="*/ 695866 w 794639"/>
              <a:gd name="connsiteY43" fmla="*/ 454770 h 794638"/>
              <a:gd name="connsiteX44" fmla="*/ 597092 w 794639"/>
              <a:gd name="connsiteY44" fmla="*/ 356646 h 794638"/>
              <a:gd name="connsiteX45" fmla="*/ 117461 w 794639"/>
              <a:gd name="connsiteY45" fmla="*/ 356646 h 794638"/>
              <a:gd name="connsiteX46" fmla="*/ 19577 w 794639"/>
              <a:gd name="connsiteY46" fmla="*/ 454770 h 794638"/>
              <a:gd name="connsiteX47" fmla="*/ 19577 w 794639"/>
              <a:gd name="connsiteY47" fmla="*/ 783930 h 794638"/>
              <a:gd name="connsiteX48" fmla="*/ 10678 w 794639"/>
              <a:gd name="connsiteY48" fmla="*/ 794634 h 794638"/>
              <a:gd name="connsiteX49" fmla="*/ 0 w 794639"/>
              <a:gd name="connsiteY49" fmla="*/ 783930 h 794638"/>
              <a:gd name="connsiteX50" fmla="*/ 0 w 794639"/>
              <a:gd name="connsiteY50" fmla="*/ 454770 h 794638"/>
              <a:gd name="connsiteX51" fmla="*/ 117461 w 794639"/>
              <a:gd name="connsiteY51" fmla="*/ 337021 h 794638"/>
              <a:gd name="connsiteX52" fmla="*/ 228117 w 794639"/>
              <a:gd name="connsiteY52" fmla="*/ 138692 h 794638"/>
              <a:gd name="connsiteX53" fmla="*/ 228117 w 794639"/>
              <a:gd name="connsiteY53" fmla="*/ 148472 h 794638"/>
              <a:gd name="connsiteX54" fmla="*/ 356826 w 794639"/>
              <a:gd name="connsiteY54" fmla="*/ 277385 h 794638"/>
              <a:gd name="connsiteX55" fmla="*/ 486422 w 794639"/>
              <a:gd name="connsiteY55" fmla="*/ 148472 h 794638"/>
              <a:gd name="connsiteX56" fmla="*/ 484647 w 794639"/>
              <a:gd name="connsiteY56" fmla="*/ 138692 h 794638"/>
              <a:gd name="connsiteX57" fmla="*/ 356826 w 794639"/>
              <a:gd name="connsiteY57" fmla="*/ 19559 h 794638"/>
              <a:gd name="connsiteX58" fmla="*/ 231668 w 794639"/>
              <a:gd name="connsiteY58" fmla="*/ 118244 h 794638"/>
              <a:gd name="connsiteX59" fmla="*/ 481984 w 794639"/>
              <a:gd name="connsiteY59" fmla="*/ 118244 h 794638"/>
              <a:gd name="connsiteX60" fmla="*/ 356826 w 794639"/>
              <a:gd name="connsiteY60" fmla="*/ 19559 h 794638"/>
              <a:gd name="connsiteX61" fmla="*/ 356826 w 794639"/>
              <a:gd name="connsiteY61" fmla="*/ 0 h 794638"/>
              <a:gd name="connsiteX62" fmla="*/ 502400 w 794639"/>
              <a:gd name="connsiteY62" fmla="*/ 118244 h 794638"/>
              <a:gd name="connsiteX63" fmla="*/ 565422 w 794639"/>
              <a:gd name="connsiteY63" fmla="*/ 118244 h 794638"/>
              <a:gd name="connsiteX64" fmla="*/ 575186 w 794639"/>
              <a:gd name="connsiteY64" fmla="*/ 128913 h 794638"/>
              <a:gd name="connsiteX65" fmla="*/ 565422 w 794639"/>
              <a:gd name="connsiteY65" fmla="*/ 138692 h 794638"/>
              <a:gd name="connsiteX66" fmla="*/ 504175 w 794639"/>
              <a:gd name="connsiteY66" fmla="*/ 138692 h 794638"/>
              <a:gd name="connsiteX67" fmla="*/ 505950 w 794639"/>
              <a:gd name="connsiteY67" fmla="*/ 148472 h 794638"/>
              <a:gd name="connsiteX68" fmla="*/ 356826 w 794639"/>
              <a:gd name="connsiteY68" fmla="*/ 296944 h 794638"/>
              <a:gd name="connsiteX69" fmla="*/ 207701 w 794639"/>
              <a:gd name="connsiteY69" fmla="*/ 148472 h 794638"/>
              <a:gd name="connsiteX70" fmla="*/ 356826 w 794639"/>
              <a:gd name="connsiteY70" fmla="*/ 0 h 794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794639" h="794638">
                <a:moveTo>
                  <a:pt x="699434" y="732825"/>
                </a:moveTo>
                <a:lnTo>
                  <a:pt x="741824" y="732825"/>
                </a:lnTo>
                <a:cubicBezTo>
                  <a:pt x="747122" y="732825"/>
                  <a:pt x="751538" y="737085"/>
                  <a:pt x="751538" y="742197"/>
                </a:cubicBezTo>
                <a:cubicBezTo>
                  <a:pt x="751538" y="747309"/>
                  <a:pt x="747122" y="751569"/>
                  <a:pt x="741824" y="751569"/>
                </a:cubicBezTo>
                <a:lnTo>
                  <a:pt x="699434" y="751569"/>
                </a:lnTo>
                <a:cubicBezTo>
                  <a:pt x="693252" y="751569"/>
                  <a:pt x="689719" y="747309"/>
                  <a:pt x="689719" y="742197"/>
                </a:cubicBezTo>
                <a:cubicBezTo>
                  <a:pt x="689719" y="737085"/>
                  <a:pt x="693252" y="732825"/>
                  <a:pt x="699434" y="732825"/>
                </a:cubicBezTo>
                <a:close/>
                <a:moveTo>
                  <a:pt x="146532" y="576070"/>
                </a:moveTo>
                <a:cubicBezTo>
                  <a:pt x="151643" y="576070"/>
                  <a:pt x="155902" y="580513"/>
                  <a:pt x="155902" y="585844"/>
                </a:cubicBezTo>
                <a:lnTo>
                  <a:pt x="155902" y="783976"/>
                </a:lnTo>
                <a:cubicBezTo>
                  <a:pt x="155902" y="790195"/>
                  <a:pt x="151643" y="794638"/>
                  <a:pt x="146532" y="794638"/>
                </a:cubicBezTo>
                <a:cubicBezTo>
                  <a:pt x="140569" y="794638"/>
                  <a:pt x="137161" y="790195"/>
                  <a:pt x="137161" y="783976"/>
                </a:cubicBezTo>
                <a:lnTo>
                  <a:pt x="137161" y="585844"/>
                </a:lnTo>
                <a:cubicBezTo>
                  <a:pt x="137161" y="580513"/>
                  <a:pt x="140569" y="576070"/>
                  <a:pt x="146532" y="576070"/>
                </a:cubicBezTo>
                <a:close/>
                <a:moveTo>
                  <a:pt x="581964" y="476178"/>
                </a:moveTo>
                <a:lnTo>
                  <a:pt x="581964" y="541297"/>
                </a:lnTo>
                <a:lnTo>
                  <a:pt x="669170" y="541297"/>
                </a:lnTo>
                <a:lnTo>
                  <a:pt x="669170" y="476178"/>
                </a:lnTo>
                <a:close/>
                <a:moveTo>
                  <a:pt x="476962" y="476178"/>
                </a:moveTo>
                <a:lnTo>
                  <a:pt x="476962" y="774117"/>
                </a:lnTo>
                <a:lnTo>
                  <a:pt x="775063" y="774117"/>
                </a:lnTo>
                <a:lnTo>
                  <a:pt x="775063" y="476178"/>
                </a:lnTo>
                <a:lnTo>
                  <a:pt x="688747" y="476178"/>
                </a:lnTo>
                <a:lnTo>
                  <a:pt x="688747" y="551109"/>
                </a:lnTo>
                <a:cubicBezTo>
                  <a:pt x="688747" y="556461"/>
                  <a:pt x="684297" y="560922"/>
                  <a:pt x="678958" y="560922"/>
                </a:cubicBezTo>
                <a:lnTo>
                  <a:pt x="573066" y="560922"/>
                </a:lnTo>
                <a:cubicBezTo>
                  <a:pt x="566837" y="560922"/>
                  <a:pt x="562388" y="556461"/>
                  <a:pt x="562388" y="551109"/>
                </a:cubicBezTo>
                <a:lnTo>
                  <a:pt x="562388" y="476178"/>
                </a:lnTo>
                <a:close/>
                <a:moveTo>
                  <a:pt x="117461" y="337021"/>
                </a:moveTo>
                <a:lnTo>
                  <a:pt x="597092" y="337021"/>
                </a:lnTo>
                <a:cubicBezTo>
                  <a:pt x="662941" y="337021"/>
                  <a:pt x="715442" y="389651"/>
                  <a:pt x="715442" y="454770"/>
                </a:cubicBezTo>
                <a:lnTo>
                  <a:pt x="715442" y="455662"/>
                </a:lnTo>
                <a:lnTo>
                  <a:pt x="784851" y="455662"/>
                </a:lnTo>
                <a:cubicBezTo>
                  <a:pt x="790190" y="455662"/>
                  <a:pt x="794639" y="461014"/>
                  <a:pt x="794639" y="466366"/>
                </a:cubicBezTo>
                <a:lnTo>
                  <a:pt x="794639" y="783930"/>
                </a:lnTo>
                <a:cubicBezTo>
                  <a:pt x="794639" y="790174"/>
                  <a:pt x="790190" y="794634"/>
                  <a:pt x="784851" y="794634"/>
                </a:cubicBezTo>
                <a:lnTo>
                  <a:pt x="467173" y="794634"/>
                </a:lnTo>
                <a:cubicBezTo>
                  <a:pt x="460944" y="794634"/>
                  <a:pt x="457385" y="790174"/>
                  <a:pt x="457385" y="783930"/>
                </a:cubicBezTo>
                <a:lnTo>
                  <a:pt x="457385" y="466366"/>
                </a:lnTo>
                <a:cubicBezTo>
                  <a:pt x="457385" y="461014"/>
                  <a:pt x="460944" y="455662"/>
                  <a:pt x="467173" y="455662"/>
                </a:cubicBezTo>
                <a:lnTo>
                  <a:pt x="573066" y="455662"/>
                </a:lnTo>
                <a:lnTo>
                  <a:pt x="678958" y="455662"/>
                </a:lnTo>
                <a:lnTo>
                  <a:pt x="695866" y="455662"/>
                </a:lnTo>
                <a:lnTo>
                  <a:pt x="695866" y="454770"/>
                </a:lnTo>
                <a:cubicBezTo>
                  <a:pt x="695866" y="400356"/>
                  <a:pt x="651373" y="356646"/>
                  <a:pt x="597092" y="356646"/>
                </a:cubicBezTo>
                <a:lnTo>
                  <a:pt x="117461" y="356646"/>
                </a:lnTo>
                <a:cubicBezTo>
                  <a:pt x="64070" y="356646"/>
                  <a:pt x="19577" y="400356"/>
                  <a:pt x="19577" y="454770"/>
                </a:cubicBezTo>
                <a:lnTo>
                  <a:pt x="19577" y="783930"/>
                </a:lnTo>
                <a:cubicBezTo>
                  <a:pt x="19577" y="790174"/>
                  <a:pt x="16017" y="794634"/>
                  <a:pt x="10678" y="794634"/>
                </a:cubicBezTo>
                <a:cubicBezTo>
                  <a:pt x="4449" y="794634"/>
                  <a:pt x="0" y="790174"/>
                  <a:pt x="0" y="783930"/>
                </a:cubicBezTo>
                <a:lnTo>
                  <a:pt x="0" y="454770"/>
                </a:lnTo>
                <a:cubicBezTo>
                  <a:pt x="0" y="389651"/>
                  <a:pt x="52501" y="337021"/>
                  <a:pt x="117461" y="337021"/>
                </a:cubicBezTo>
                <a:close/>
                <a:moveTo>
                  <a:pt x="228117" y="138692"/>
                </a:moveTo>
                <a:cubicBezTo>
                  <a:pt x="228117" y="141359"/>
                  <a:pt x="228117" y="145805"/>
                  <a:pt x="228117" y="148472"/>
                </a:cubicBezTo>
                <a:cubicBezTo>
                  <a:pt x="228117" y="219596"/>
                  <a:pt x="285814" y="277385"/>
                  <a:pt x="356826" y="277385"/>
                </a:cubicBezTo>
                <a:cubicBezTo>
                  <a:pt x="427837" y="277385"/>
                  <a:pt x="486422" y="219596"/>
                  <a:pt x="486422" y="148472"/>
                </a:cubicBezTo>
                <a:cubicBezTo>
                  <a:pt x="486422" y="145805"/>
                  <a:pt x="485534" y="141359"/>
                  <a:pt x="484647" y="138692"/>
                </a:cubicBezTo>
                <a:close/>
                <a:moveTo>
                  <a:pt x="356826" y="19559"/>
                </a:moveTo>
                <a:cubicBezTo>
                  <a:pt x="295578" y="19559"/>
                  <a:pt x="244982" y="62234"/>
                  <a:pt x="231668" y="118244"/>
                </a:cubicBezTo>
                <a:lnTo>
                  <a:pt x="481984" y="118244"/>
                </a:lnTo>
                <a:cubicBezTo>
                  <a:pt x="468669" y="62234"/>
                  <a:pt x="417186" y="19559"/>
                  <a:pt x="356826" y="19559"/>
                </a:cubicBezTo>
                <a:close/>
                <a:moveTo>
                  <a:pt x="356826" y="0"/>
                </a:moveTo>
                <a:cubicBezTo>
                  <a:pt x="428725" y="0"/>
                  <a:pt x="489085" y="50676"/>
                  <a:pt x="502400" y="118244"/>
                </a:cubicBezTo>
                <a:lnTo>
                  <a:pt x="565422" y="118244"/>
                </a:lnTo>
                <a:cubicBezTo>
                  <a:pt x="570748" y="118244"/>
                  <a:pt x="575186" y="123578"/>
                  <a:pt x="575186" y="128913"/>
                </a:cubicBezTo>
                <a:cubicBezTo>
                  <a:pt x="575186" y="134247"/>
                  <a:pt x="570748" y="138692"/>
                  <a:pt x="565422" y="138692"/>
                </a:cubicBezTo>
                <a:lnTo>
                  <a:pt x="504175" y="138692"/>
                </a:lnTo>
                <a:cubicBezTo>
                  <a:pt x="505062" y="141359"/>
                  <a:pt x="505950" y="145805"/>
                  <a:pt x="505950" y="148472"/>
                </a:cubicBezTo>
                <a:cubicBezTo>
                  <a:pt x="505950" y="231154"/>
                  <a:pt x="438489" y="296944"/>
                  <a:pt x="356826" y="296944"/>
                </a:cubicBezTo>
                <a:cubicBezTo>
                  <a:pt x="275162" y="296944"/>
                  <a:pt x="207701" y="231154"/>
                  <a:pt x="207701" y="148472"/>
                </a:cubicBezTo>
                <a:cubicBezTo>
                  <a:pt x="207701" y="65790"/>
                  <a:pt x="275162" y="0"/>
                  <a:pt x="35682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57" name="Freeform 219">
            <a:extLst>
              <a:ext uri="{FF2B5EF4-FFF2-40B4-BE49-F238E27FC236}">
                <a16:creationId xmlns:a16="http://schemas.microsoft.com/office/drawing/2014/main" id="{43C3841F-2746-4D69-B3D6-3C6B20F8AA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790457" y="3425081"/>
            <a:ext cx="7677042" cy="1732135"/>
          </a:xfrm>
          <a:custGeom>
            <a:avLst/>
            <a:gdLst>
              <a:gd name="T0" fmla="*/ 8636 w 8637"/>
              <a:gd name="T1" fmla="*/ 1947 h 1948"/>
              <a:gd name="T2" fmla="*/ 1856 w 8637"/>
              <a:gd name="T3" fmla="*/ 1947 h 1948"/>
              <a:gd name="T4" fmla="*/ 1856 w 8637"/>
              <a:gd name="T5" fmla="*/ 1947 h 1948"/>
              <a:gd name="T6" fmla="*/ 1432 w 8637"/>
              <a:gd name="T7" fmla="*/ 1460 h 1948"/>
              <a:gd name="T8" fmla="*/ 1432 w 8637"/>
              <a:gd name="T9" fmla="*/ 488 h 1948"/>
              <a:gd name="T10" fmla="*/ 1432 w 8637"/>
              <a:gd name="T11" fmla="*/ 488 h 1948"/>
              <a:gd name="T12" fmla="*/ 1008 w 8637"/>
              <a:gd name="T13" fmla="*/ 0 h 1948"/>
              <a:gd name="T14" fmla="*/ 0 w 8637"/>
              <a:gd name="T15" fmla="*/ 0 h 19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637" h="1948">
                <a:moveTo>
                  <a:pt x="8636" y="1947"/>
                </a:moveTo>
                <a:lnTo>
                  <a:pt x="1856" y="1947"/>
                </a:lnTo>
                <a:lnTo>
                  <a:pt x="1856" y="1947"/>
                </a:lnTo>
                <a:cubicBezTo>
                  <a:pt x="1622" y="1947"/>
                  <a:pt x="1432" y="1729"/>
                  <a:pt x="1432" y="1460"/>
                </a:cubicBezTo>
                <a:lnTo>
                  <a:pt x="1432" y="488"/>
                </a:lnTo>
                <a:lnTo>
                  <a:pt x="1432" y="488"/>
                </a:lnTo>
                <a:cubicBezTo>
                  <a:pt x="1432" y="218"/>
                  <a:pt x="1242" y="0"/>
                  <a:pt x="1008" y="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404D63A7-8993-474D-90B2-35846F14E3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958969" y="3828725"/>
            <a:ext cx="743696" cy="790722"/>
          </a:xfrm>
          <a:custGeom>
            <a:avLst/>
            <a:gdLst>
              <a:gd name="connsiteX0" fmla="*/ 298188 w 743696"/>
              <a:gd name="connsiteY0" fmla="*/ 603469 h 790722"/>
              <a:gd name="connsiteX1" fmla="*/ 259140 w 743696"/>
              <a:gd name="connsiteY1" fmla="*/ 770310 h 790722"/>
              <a:gd name="connsiteX2" fmla="*/ 485443 w 743696"/>
              <a:gd name="connsiteY2" fmla="*/ 770310 h 790722"/>
              <a:gd name="connsiteX3" fmla="*/ 446395 w 743696"/>
              <a:gd name="connsiteY3" fmla="*/ 603469 h 790722"/>
              <a:gd name="connsiteX4" fmla="*/ 19524 w 743696"/>
              <a:gd name="connsiteY4" fmla="*/ 463251 h 790722"/>
              <a:gd name="connsiteX5" fmla="*/ 19524 w 743696"/>
              <a:gd name="connsiteY5" fmla="*/ 565308 h 790722"/>
              <a:gd name="connsiteX6" fmla="*/ 39048 w 743696"/>
              <a:gd name="connsiteY6" fmla="*/ 583058 h 790722"/>
              <a:gd name="connsiteX7" fmla="*/ 290201 w 743696"/>
              <a:gd name="connsiteY7" fmla="*/ 583058 h 790722"/>
              <a:gd name="connsiteX8" fmla="*/ 453495 w 743696"/>
              <a:gd name="connsiteY8" fmla="*/ 583058 h 790722"/>
              <a:gd name="connsiteX9" fmla="*/ 705535 w 743696"/>
              <a:gd name="connsiteY9" fmla="*/ 583058 h 790722"/>
              <a:gd name="connsiteX10" fmla="*/ 724171 w 743696"/>
              <a:gd name="connsiteY10" fmla="*/ 565308 h 790722"/>
              <a:gd name="connsiteX11" fmla="*/ 724171 w 743696"/>
              <a:gd name="connsiteY11" fmla="*/ 463251 h 790722"/>
              <a:gd name="connsiteX12" fmla="*/ 411973 w 743696"/>
              <a:gd name="connsiteY12" fmla="*/ 326885 h 790722"/>
              <a:gd name="connsiteX13" fmla="*/ 388789 w 743696"/>
              <a:gd name="connsiteY13" fmla="*/ 350742 h 790722"/>
              <a:gd name="connsiteX14" fmla="*/ 411973 w 743696"/>
              <a:gd name="connsiteY14" fmla="*/ 374598 h 790722"/>
              <a:gd name="connsiteX15" fmla="*/ 436050 w 743696"/>
              <a:gd name="connsiteY15" fmla="*/ 350742 h 790722"/>
              <a:gd name="connsiteX16" fmla="*/ 411973 w 743696"/>
              <a:gd name="connsiteY16" fmla="*/ 326885 h 790722"/>
              <a:gd name="connsiteX17" fmla="*/ 215796 w 743696"/>
              <a:gd name="connsiteY17" fmla="*/ 326885 h 790722"/>
              <a:gd name="connsiteX18" fmla="*/ 192611 w 743696"/>
              <a:gd name="connsiteY18" fmla="*/ 350742 h 790722"/>
              <a:gd name="connsiteX19" fmla="*/ 215796 w 743696"/>
              <a:gd name="connsiteY19" fmla="*/ 374598 h 790722"/>
              <a:gd name="connsiteX20" fmla="*/ 240764 w 743696"/>
              <a:gd name="connsiteY20" fmla="*/ 350742 h 790722"/>
              <a:gd name="connsiteX21" fmla="*/ 215796 w 743696"/>
              <a:gd name="connsiteY21" fmla="*/ 326885 h 790722"/>
              <a:gd name="connsiteX22" fmla="*/ 284458 w 743696"/>
              <a:gd name="connsiteY22" fmla="*/ 285358 h 790722"/>
              <a:gd name="connsiteX23" fmla="*/ 284458 w 743696"/>
              <a:gd name="connsiteY23" fmla="*/ 341022 h 790722"/>
              <a:gd name="connsiteX24" fmla="*/ 370954 w 743696"/>
              <a:gd name="connsiteY24" fmla="*/ 341022 h 790722"/>
              <a:gd name="connsiteX25" fmla="*/ 411973 w 743696"/>
              <a:gd name="connsiteY25" fmla="*/ 307447 h 790722"/>
              <a:gd name="connsiteX26" fmla="*/ 419107 w 743696"/>
              <a:gd name="connsiteY26" fmla="*/ 308331 h 790722"/>
              <a:gd name="connsiteX27" fmla="*/ 406623 w 743696"/>
              <a:gd name="connsiteY27" fmla="*/ 285358 h 790722"/>
              <a:gd name="connsiteX28" fmla="*/ 215796 w 743696"/>
              <a:gd name="connsiteY28" fmla="*/ 235879 h 790722"/>
              <a:gd name="connsiteX29" fmla="*/ 205987 w 743696"/>
              <a:gd name="connsiteY29" fmla="*/ 240297 h 790722"/>
              <a:gd name="connsiteX30" fmla="*/ 175668 w 743696"/>
              <a:gd name="connsiteY30" fmla="*/ 278290 h 790722"/>
              <a:gd name="connsiteX31" fmla="*/ 168535 w 743696"/>
              <a:gd name="connsiteY31" fmla="*/ 295961 h 790722"/>
              <a:gd name="connsiteX32" fmla="*/ 168535 w 743696"/>
              <a:gd name="connsiteY32" fmla="*/ 341022 h 790722"/>
              <a:gd name="connsiteX33" fmla="*/ 174777 w 743696"/>
              <a:gd name="connsiteY33" fmla="*/ 341022 h 790722"/>
              <a:gd name="connsiteX34" fmla="*/ 215796 w 743696"/>
              <a:gd name="connsiteY34" fmla="*/ 307447 h 790722"/>
              <a:gd name="connsiteX35" fmla="*/ 258598 w 743696"/>
              <a:gd name="connsiteY35" fmla="*/ 341022 h 790722"/>
              <a:gd name="connsiteX36" fmla="*/ 264840 w 743696"/>
              <a:gd name="connsiteY36" fmla="*/ 341022 h 790722"/>
              <a:gd name="connsiteX37" fmla="*/ 264840 w 743696"/>
              <a:gd name="connsiteY37" fmla="*/ 235879 h 790722"/>
              <a:gd name="connsiteX38" fmla="*/ 292483 w 743696"/>
              <a:gd name="connsiteY38" fmla="*/ 200536 h 790722"/>
              <a:gd name="connsiteX39" fmla="*/ 284458 w 743696"/>
              <a:gd name="connsiteY39" fmla="*/ 208488 h 790722"/>
              <a:gd name="connsiteX40" fmla="*/ 284458 w 743696"/>
              <a:gd name="connsiteY40" fmla="*/ 225276 h 790722"/>
              <a:gd name="connsiteX41" fmla="*/ 284458 w 743696"/>
              <a:gd name="connsiteY41" fmla="*/ 265920 h 790722"/>
              <a:gd name="connsiteX42" fmla="*/ 396814 w 743696"/>
              <a:gd name="connsiteY42" fmla="*/ 265920 h 790722"/>
              <a:gd name="connsiteX43" fmla="*/ 370954 w 743696"/>
              <a:gd name="connsiteY43" fmla="*/ 200536 h 790722"/>
              <a:gd name="connsiteX44" fmla="*/ 481135 w 743696"/>
              <a:gd name="connsiteY44" fmla="*/ 137132 h 790722"/>
              <a:gd name="connsiteX45" fmla="*/ 439629 w 743696"/>
              <a:gd name="connsiteY45" fmla="*/ 178933 h 790722"/>
              <a:gd name="connsiteX46" fmla="*/ 481135 w 743696"/>
              <a:gd name="connsiteY46" fmla="*/ 222512 h 790722"/>
              <a:gd name="connsiteX47" fmla="*/ 523525 w 743696"/>
              <a:gd name="connsiteY47" fmla="*/ 178933 h 790722"/>
              <a:gd name="connsiteX48" fmla="*/ 481135 w 743696"/>
              <a:gd name="connsiteY48" fmla="*/ 137132 h 790722"/>
              <a:gd name="connsiteX49" fmla="*/ 481135 w 743696"/>
              <a:gd name="connsiteY49" fmla="*/ 117565 h 790722"/>
              <a:gd name="connsiteX50" fmla="*/ 543837 w 743696"/>
              <a:gd name="connsiteY50" fmla="*/ 178933 h 790722"/>
              <a:gd name="connsiteX51" fmla="*/ 481135 w 743696"/>
              <a:gd name="connsiteY51" fmla="*/ 242079 h 790722"/>
              <a:gd name="connsiteX52" fmla="*/ 419317 w 743696"/>
              <a:gd name="connsiteY52" fmla="*/ 178933 h 790722"/>
              <a:gd name="connsiteX53" fmla="*/ 481135 w 743696"/>
              <a:gd name="connsiteY53" fmla="*/ 117565 h 790722"/>
              <a:gd name="connsiteX54" fmla="*/ 479744 w 743696"/>
              <a:gd name="connsiteY54" fmla="*/ 82139 h 790722"/>
              <a:gd name="connsiteX55" fmla="*/ 385222 w 743696"/>
              <a:gd name="connsiteY55" fmla="*/ 163427 h 790722"/>
              <a:gd name="connsiteX56" fmla="*/ 479744 w 743696"/>
              <a:gd name="connsiteY56" fmla="*/ 367529 h 790722"/>
              <a:gd name="connsiteX57" fmla="*/ 575158 w 743696"/>
              <a:gd name="connsiteY57" fmla="*/ 163427 h 790722"/>
              <a:gd name="connsiteX58" fmla="*/ 479744 w 743696"/>
              <a:gd name="connsiteY58" fmla="*/ 82139 h 790722"/>
              <a:gd name="connsiteX59" fmla="*/ 479744 w 743696"/>
              <a:gd name="connsiteY59" fmla="*/ 62701 h 790722"/>
              <a:gd name="connsiteX60" fmla="*/ 594775 w 743696"/>
              <a:gd name="connsiteY60" fmla="*/ 163427 h 790722"/>
              <a:gd name="connsiteX61" fmla="*/ 488661 w 743696"/>
              <a:gd name="connsiteY61" fmla="*/ 389618 h 790722"/>
              <a:gd name="connsiteX62" fmla="*/ 479744 w 743696"/>
              <a:gd name="connsiteY62" fmla="*/ 394920 h 790722"/>
              <a:gd name="connsiteX63" fmla="*/ 472610 w 743696"/>
              <a:gd name="connsiteY63" fmla="*/ 389618 h 790722"/>
              <a:gd name="connsiteX64" fmla="*/ 453884 w 743696"/>
              <a:gd name="connsiteY64" fmla="*/ 363995 h 790722"/>
              <a:gd name="connsiteX65" fmla="*/ 411973 w 743696"/>
              <a:gd name="connsiteY65" fmla="*/ 394920 h 790722"/>
              <a:gd name="connsiteX66" fmla="*/ 370954 w 743696"/>
              <a:gd name="connsiteY66" fmla="*/ 360461 h 790722"/>
              <a:gd name="connsiteX67" fmla="*/ 274649 w 743696"/>
              <a:gd name="connsiteY67" fmla="*/ 360461 h 790722"/>
              <a:gd name="connsiteX68" fmla="*/ 258598 w 743696"/>
              <a:gd name="connsiteY68" fmla="*/ 360461 h 790722"/>
              <a:gd name="connsiteX69" fmla="*/ 215796 w 743696"/>
              <a:gd name="connsiteY69" fmla="*/ 394920 h 790722"/>
              <a:gd name="connsiteX70" fmla="*/ 174777 w 743696"/>
              <a:gd name="connsiteY70" fmla="*/ 360461 h 790722"/>
              <a:gd name="connsiteX71" fmla="*/ 158726 w 743696"/>
              <a:gd name="connsiteY71" fmla="*/ 360461 h 790722"/>
              <a:gd name="connsiteX72" fmla="*/ 148917 w 743696"/>
              <a:gd name="connsiteY72" fmla="*/ 350742 h 790722"/>
              <a:gd name="connsiteX73" fmla="*/ 148917 w 743696"/>
              <a:gd name="connsiteY73" fmla="*/ 295961 h 790722"/>
              <a:gd name="connsiteX74" fmla="*/ 159618 w 743696"/>
              <a:gd name="connsiteY74" fmla="*/ 265036 h 790722"/>
              <a:gd name="connsiteX75" fmla="*/ 189936 w 743696"/>
              <a:gd name="connsiteY75" fmla="*/ 227043 h 790722"/>
              <a:gd name="connsiteX76" fmla="*/ 215796 w 743696"/>
              <a:gd name="connsiteY76" fmla="*/ 215557 h 790722"/>
              <a:gd name="connsiteX77" fmla="*/ 264840 w 743696"/>
              <a:gd name="connsiteY77" fmla="*/ 215557 h 790722"/>
              <a:gd name="connsiteX78" fmla="*/ 264840 w 743696"/>
              <a:gd name="connsiteY78" fmla="*/ 208488 h 790722"/>
              <a:gd name="connsiteX79" fmla="*/ 292483 w 743696"/>
              <a:gd name="connsiteY79" fmla="*/ 181098 h 790722"/>
              <a:gd name="connsiteX80" fmla="*/ 366496 w 743696"/>
              <a:gd name="connsiteY80" fmla="*/ 181098 h 790722"/>
              <a:gd name="connsiteX81" fmla="*/ 365604 w 743696"/>
              <a:gd name="connsiteY81" fmla="*/ 163427 h 790722"/>
              <a:gd name="connsiteX82" fmla="*/ 479744 w 743696"/>
              <a:gd name="connsiteY82" fmla="*/ 62701 h 790722"/>
              <a:gd name="connsiteX83" fmla="*/ 39048 w 743696"/>
              <a:gd name="connsiteY83" fmla="*/ 20411 h 790722"/>
              <a:gd name="connsiteX84" fmla="*/ 19524 w 743696"/>
              <a:gd name="connsiteY84" fmla="*/ 38160 h 790722"/>
              <a:gd name="connsiteX85" fmla="*/ 19524 w 743696"/>
              <a:gd name="connsiteY85" fmla="*/ 442840 h 790722"/>
              <a:gd name="connsiteX86" fmla="*/ 724171 w 743696"/>
              <a:gd name="connsiteY86" fmla="*/ 442840 h 790722"/>
              <a:gd name="connsiteX87" fmla="*/ 724171 w 743696"/>
              <a:gd name="connsiteY87" fmla="*/ 38160 h 790722"/>
              <a:gd name="connsiteX88" fmla="*/ 705535 w 743696"/>
              <a:gd name="connsiteY88" fmla="*/ 20411 h 790722"/>
              <a:gd name="connsiteX89" fmla="*/ 39048 w 743696"/>
              <a:gd name="connsiteY89" fmla="*/ 0 h 790722"/>
              <a:gd name="connsiteX90" fmla="*/ 705535 w 743696"/>
              <a:gd name="connsiteY90" fmla="*/ 0 h 790722"/>
              <a:gd name="connsiteX91" fmla="*/ 743696 w 743696"/>
              <a:gd name="connsiteY91" fmla="*/ 38160 h 790722"/>
              <a:gd name="connsiteX92" fmla="*/ 743696 w 743696"/>
              <a:gd name="connsiteY92" fmla="*/ 565308 h 790722"/>
              <a:gd name="connsiteX93" fmla="*/ 705535 w 743696"/>
              <a:gd name="connsiteY93" fmla="*/ 603469 h 790722"/>
              <a:gd name="connsiteX94" fmla="*/ 466807 w 743696"/>
              <a:gd name="connsiteY94" fmla="*/ 603469 h 790722"/>
              <a:gd name="connsiteX95" fmla="*/ 505855 w 743696"/>
              <a:gd name="connsiteY95" fmla="*/ 770310 h 790722"/>
              <a:gd name="connsiteX96" fmla="*/ 547566 w 743696"/>
              <a:gd name="connsiteY96" fmla="*/ 770310 h 790722"/>
              <a:gd name="connsiteX97" fmla="*/ 557328 w 743696"/>
              <a:gd name="connsiteY97" fmla="*/ 780072 h 790722"/>
              <a:gd name="connsiteX98" fmla="*/ 547566 w 743696"/>
              <a:gd name="connsiteY98" fmla="*/ 790722 h 790722"/>
              <a:gd name="connsiteX99" fmla="*/ 497868 w 743696"/>
              <a:gd name="connsiteY99" fmla="*/ 790722 h 790722"/>
              <a:gd name="connsiteX100" fmla="*/ 245828 w 743696"/>
              <a:gd name="connsiteY100" fmla="*/ 790722 h 790722"/>
              <a:gd name="connsiteX101" fmla="*/ 197017 w 743696"/>
              <a:gd name="connsiteY101" fmla="*/ 790722 h 790722"/>
              <a:gd name="connsiteX102" fmla="*/ 187255 w 743696"/>
              <a:gd name="connsiteY102" fmla="*/ 780072 h 790722"/>
              <a:gd name="connsiteX103" fmla="*/ 197017 w 743696"/>
              <a:gd name="connsiteY103" fmla="*/ 770310 h 790722"/>
              <a:gd name="connsiteX104" fmla="*/ 238728 w 743696"/>
              <a:gd name="connsiteY104" fmla="*/ 770310 h 790722"/>
              <a:gd name="connsiteX105" fmla="*/ 277777 w 743696"/>
              <a:gd name="connsiteY105" fmla="*/ 603469 h 790722"/>
              <a:gd name="connsiteX106" fmla="*/ 39048 w 743696"/>
              <a:gd name="connsiteY106" fmla="*/ 603469 h 790722"/>
              <a:gd name="connsiteX107" fmla="*/ 0 w 743696"/>
              <a:gd name="connsiteY107" fmla="*/ 565308 h 790722"/>
              <a:gd name="connsiteX108" fmla="*/ 0 w 743696"/>
              <a:gd name="connsiteY108" fmla="*/ 38160 h 790722"/>
              <a:gd name="connsiteX109" fmla="*/ 39048 w 743696"/>
              <a:gd name="connsiteY109" fmla="*/ 0 h 790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743696" h="790722">
                <a:moveTo>
                  <a:pt x="298188" y="603469"/>
                </a:moveTo>
                <a:lnTo>
                  <a:pt x="259140" y="770310"/>
                </a:lnTo>
                <a:lnTo>
                  <a:pt x="485443" y="770310"/>
                </a:lnTo>
                <a:lnTo>
                  <a:pt x="446395" y="603469"/>
                </a:lnTo>
                <a:close/>
                <a:moveTo>
                  <a:pt x="19524" y="463251"/>
                </a:moveTo>
                <a:lnTo>
                  <a:pt x="19524" y="565308"/>
                </a:lnTo>
                <a:cubicBezTo>
                  <a:pt x="19524" y="575070"/>
                  <a:pt x="28399" y="583058"/>
                  <a:pt x="39048" y="583058"/>
                </a:cubicBezTo>
                <a:lnTo>
                  <a:pt x="290201" y="583058"/>
                </a:lnTo>
                <a:lnTo>
                  <a:pt x="453495" y="583058"/>
                </a:lnTo>
                <a:lnTo>
                  <a:pt x="705535" y="583058"/>
                </a:lnTo>
                <a:cubicBezTo>
                  <a:pt x="715297" y="583058"/>
                  <a:pt x="724171" y="575070"/>
                  <a:pt x="724171" y="565308"/>
                </a:cubicBezTo>
                <a:lnTo>
                  <a:pt x="724171" y="463251"/>
                </a:lnTo>
                <a:close/>
                <a:moveTo>
                  <a:pt x="411973" y="326885"/>
                </a:moveTo>
                <a:cubicBezTo>
                  <a:pt x="398598" y="326885"/>
                  <a:pt x="388789" y="337488"/>
                  <a:pt x="388789" y="350742"/>
                </a:cubicBezTo>
                <a:cubicBezTo>
                  <a:pt x="388789" y="363995"/>
                  <a:pt x="398598" y="374598"/>
                  <a:pt x="411973" y="374598"/>
                </a:cubicBezTo>
                <a:cubicBezTo>
                  <a:pt x="425349" y="374598"/>
                  <a:pt x="436050" y="363995"/>
                  <a:pt x="436050" y="350742"/>
                </a:cubicBezTo>
                <a:cubicBezTo>
                  <a:pt x="436050" y="337488"/>
                  <a:pt x="425349" y="326885"/>
                  <a:pt x="411973" y="326885"/>
                </a:cubicBezTo>
                <a:close/>
                <a:moveTo>
                  <a:pt x="215796" y="326885"/>
                </a:moveTo>
                <a:cubicBezTo>
                  <a:pt x="203312" y="326885"/>
                  <a:pt x="192611" y="337488"/>
                  <a:pt x="192611" y="350742"/>
                </a:cubicBezTo>
                <a:cubicBezTo>
                  <a:pt x="192611" y="363995"/>
                  <a:pt x="203312" y="374598"/>
                  <a:pt x="215796" y="374598"/>
                </a:cubicBezTo>
                <a:cubicBezTo>
                  <a:pt x="230063" y="374598"/>
                  <a:pt x="240764" y="363995"/>
                  <a:pt x="240764" y="350742"/>
                </a:cubicBezTo>
                <a:cubicBezTo>
                  <a:pt x="240764" y="337488"/>
                  <a:pt x="230063" y="326885"/>
                  <a:pt x="215796" y="326885"/>
                </a:cubicBezTo>
                <a:close/>
                <a:moveTo>
                  <a:pt x="284458" y="285358"/>
                </a:moveTo>
                <a:lnTo>
                  <a:pt x="284458" y="341022"/>
                </a:lnTo>
                <a:lnTo>
                  <a:pt x="370954" y="341022"/>
                </a:lnTo>
                <a:cubicBezTo>
                  <a:pt x="375413" y="321584"/>
                  <a:pt x="391464" y="307447"/>
                  <a:pt x="411973" y="307447"/>
                </a:cubicBezTo>
                <a:cubicBezTo>
                  <a:pt x="415540" y="307447"/>
                  <a:pt x="416432" y="308331"/>
                  <a:pt x="419107" y="308331"/>
                </a:cubicBezTo>
                <a:cubicBezTo>
                  <a:pt x="415540" y="301262"/>
                  <a:pt x="410190" y="293310"/>
                  <a:pt x="406623" y="285358"/>
                </a:cubicBezTo>
                <a:close/>
                <a:moveTo>
                  <a:pt x="215796" y="235879"/>
                </a:moveTo>
                <a:cubicBezTo>
                  <a:pt x="212229" y="235879"/>
                  <a:pt x="208662" y="236762"/>
                  <a:pt x="205987" y="240297"/>
                </a:cubicBezTo>
                <a:lnTo>
                  <a:pt x="175668" y="278290"/>
                </a:lnTo>
                <a:cubicBezTo>
                  <a:pt x="171210" y="283591"/>
                  <a:pt x="168535" y="288892"/>
                  <a:pt x="168535" y="295961"/>
                </a:cubicBezTo>
                <a:lnTo>
                  <a:pt x="168535" y="341022"/>
                </a:lnTo>
                <a:lnTo>
                  <a:pt x="174777" y="341022"/>
                </a:lnTo>
                <a:cubicBezTo>
                  <a:pt x="179235" y="321584"/>
                  <a:pt x="195286" y="307447"/>
                  <a:pt x="215796" y="307447"/>
                </a:cubicBezTo>
                <a:cubicBezTo>
                  <a:pt x="238089" y="307447"/>
                  <a:pt x="253248" y="321584"/>
                  <a:pt x="258598" y="341022"/>
                </a:cubicBezTo>
                <a:lnTo>
                  <a:pt x="264840" y="341022"/>
                </a:lnTo>
                <a:lnTo>
                  <a:pt x="264840" y="235879"/>
                </a:lnTo>
                <a:close/>
                <a:moveTo>
                  <a:pt x="292483" y="200536"/>
                </a:moveTo>
                <a:cubicBezTo>
                  <a:pt x="288025" y="200536"/>
                  <a:pt x="284458" y="204071"/>
                  <a:pt x="284458" y="208488"/>
                </a:cubicBezTo>
                <a:lnTo>
                  <a:pt x="284458" y="225276"/>
                </a:lnTo>
                <a:lnTo>
                  <a:pt x="284458" y="265920"/>
                </a:lnTo>
                <a:lnTo>
                  <a:pt x="396814" y="265920"/>
                </a:lnTo>
                <a:cubicBezTo>
                  <a:pt x="386114" y="243831"/>
                  <a:pt x="377196" y="221742"/>
                  <a:pt x="370954" y="200536"/>
                </a:cubicBezTo>
                <a:close/>
                <a:moveTo>
                  <a:pt x="481135" y="137132"/>
                </a:moveTo>
                <a:cubicBezTo>
                  <a:pt x="458174" y="137132"/>
                  <a:pt x="439629" y="156698"/>
                  <a:pt x="439629" y="178933"/>
                </a:cubicBezTo>
                <a:cubicBezTo>
                  <a:pt x="439629" y="202946"/>
                  <a:pt x="458174" y="222512"/>
                  <a:pt x="481135" y="222512"/>
                </a:cubicBezTo>
                <a:cubicBezTo>
                  <a:pt x="504980" y="222512"/>
                  <a:pt x="523525" y="202946"/>
                  <a:pt x="523525" y="178933"/>
                </a:cubicBezTo>
                <a:cubicBezTo>
                  <a:pt x="523525" y="156698"/>
                  <a:pt x="504980" y="137132"/>
                  <a:pt x="481135" y="137132"/>
                </a:cubicBezTo>
                <a:close/>
                <a:moveTo>
                  <a:pt x="481135" y="117565"/>
                </a:moveTo>
                <a:cubicBezTo>
                  <a:pt x="515577" y="117565"/>
                  <a:pt x="543837" y="145136"/>
                  <a:pt x="543837" y="178933"/>
                </a:cubicBezTo>
                <a:cubicBezTo>
                  <a:pt x="543837" y="213618"/>
                  <a:pt x="515577" y="242079"/>
                  <a:pt x="481135" y="242079"/>
                </a:cubicBezTo>
                <a:cubicBezTo>
                  <a:pt x="447577" y="242079"/>
                  <a:pt x="419317" y="213618"/>
                  <a:pt x="419317" y="178933"/>
                </a:cubicBezTo>
                <a:cubicBezTo>
                  <a:pt x="419317" y="145136"/>
                  <a:pt x="447577" y="117565"/>
                  <a:pt x="481135" y="117565"/>
                </a:cubicBezTo>
                <a:close/>
                <a:moveTo>
                  <a:pt x="479744" y="82139"/>
                </a:moveTo>
                <a:cubicBezTo>
                  <a:pt x="428024" y="82139"/>
                  <a:pt x="385222" y="119249"/>
                  <a:pt x="385222" y="163427"/>
                </a:cubicBezTo>
                <a:cubicBezTo>
                  <a:pt x="385222" y="225276"/>
                  <a:pt x="455667" y="332187"/>
                  <a:pt x="479744" y="367529"/>
                </a:cubicBezTo>
                <a:cubicBezTo>
                  <a:pt x="504712" y="332187"/>
                  <a:pt x="575158" y="225276"/>
                  <a:pt x="575158" y="163427"/>
                </a:cubicBezTo>
                <a:cubicBezTo>
                  <a:pt x="575158" y="119249"/>
                  <a:pt x="533247" y="82139"/>
                  <a:pt x="479744" y="82139"/>
                </a:cubicBezTo>
                <a:close/>
                <a:moveTo>
                  <a:pt x="479744" y="62701"/>
                </a:moveTo>
                <a:cubicBezTo>
                  <a:pt x="543056" y="62701"/>
                  <a:pt x="594775" y="107763"/>
                  <a:pt x="594775" y="163427"/>
                </a:cubicBezTo>
                <a:cubicBezTo>
                  <a:pt x="594775" y="243831"/>
                  <a:pt x="492228" y="384317"/>
                  <a:pt x="488661" y="389618"/>
                </a:cubicBezTo>
                <a:cubicBezTo>
                  <a:pt x="485986" y="393153"/>
                  <a:pt x="483311" y="394920"/>
                  <a:pt x="479744" y="394920"/>
                </a:cubicBezTo>
                <a:cubicBezTo>
                  <a:pt x="477069" y="394920"/>
                  <a:pt x="474394" y="393153"/>
                  <a:pt x="472610" y="389618"/>
                </a:cubicBezTo>
                <a:cubicBezTo>
                  <a:pt x="470827" y="388735"/>
                  <a:pt x="463693" y="379899"/>
                  <a:pt x="453884" y="363995"/>
                </a:cubicBezTo>
                <a:cubicBezTo>
                  <a:pt x="447642" y="381666"/>
                  <a:pt x="431591" y="394920"/>
                  <a:pt x="411973" y="394920"/>
                </a:cubicBezTo>
                <a:cubicBezTo>
                  <a:pt x="391464" y="394920"/>
                  <a:pt x="375413" y="379899"/>
                  <a:pt x="370954" y="360461"/>
                </a:cubicBezTo>
                <a:lnTo>
                  <a:pt x="274649" y="360461"/>
                </a:lnTo>
                <a:lnTo>
                  <a:pt x="258598" y="360461"/>
                </a:lnTo>
                <a:cubicBezTo>
                  <a:pt x="253248" y="379899"/>
                  <a:pt x="238089" y="394920"/>
                  <a:pt x="215796" y="394920"/>
                </a:cubicBezTo>
                <a:cubicBezTo>
                  <a:pt x="195286" y="394920"/>
                  <a:pt x="179235" y="379899"/>
                  <a:pt x="174777" y="360461"/>
                </a:cubicBezTo>
                <a:lnTo>
                  <a:pt x="158726" y="360461"/>
                </a:lnTo>
                <a:cubicBezTo>
                  <a:pt x="153376" y="360461"/>
                  <a:pt x="148917" y="356043"/>
                  <a:pt x="148917" y="350742"/>
                </a:cubicBezTo>
                <a:lnTo>
                  <a:pt x="148917" y="295961"/>
                </a:lnTo>
                <a:cubicBezTo>
                  <a:pt x="148917" y="284475"/>
                  <a:pt x="152484" y="273872"/>
                  <a:pt x="159618" y="265036"/>
                </a:cubicBezTo>
                <a:lnTo>
                  <a:pt x="189936" y="227043"/>
                </a:lnTo>
                <a:cubicBezTo>
                  <a:pt x="196178" y="219091"/>
                  <a:pt x="205987" y="215557"/>
                  <a:pt x="215796" y="215557"/>
                </a:cubicBezTo>
                <a:lnTo>
                  <a:pt x="264840" y="215557"/>
                </a:lnTo>
                <a:lnTo>
                  <a:pt x="264840" y="208488"/>
                </a:lnTo>
                <a:cubicBezTo>
                  <a:pt x="264840" y="193468"/>
                  <a:pt x="276432" y="181098"/>
                  <a:pt x="292483" y="181098"/>
                </a:cubicBezTo>
                <a:lnTo>
                  <a:pt x="366496" y="181098"/>
                </a:lnTo>
                <a:cubicBezTo>
                  <a:pt x="365604" y="174913"/>
                  <a:pt x="365604" y="169612"/>
                  <a:pt x="365604" y="163427"/>
                </a:cubicBezTo>
                <a:cubicBezTo>
                  <a:pt x="365604" y="107763"/>
                  <a:pt x="416432" y="62701"/>
                  <a:pt x="479744" y="62701"/>
                </a:cubicBezTo>
                <a:close/>
                <a:moveTo>
                  <a:pt x="39048" y="20411"/>
                </a:moveTo>
                <a:cubicBezTo>
                  <a:pt x="28399" y="20411"/>
                  <a:pt x="19524" y="28398"/>
                  <a:pt x="19524" y="38160"/>
                </a:cubicBezTo>
                <a:lnTo>
                  <a:pt x="19524" y="442840"/>
                </a:lnTo>
                <a:lnTo>
                  <a:pt x="724171" y="442840"/>
                </a:lnTo>
                <a:lnTo>
                  <a:pt x="724171" y="38160"/>
                </a:lnTo>
                <a:cubicBezTo>
                  <a:pt x="724171" y="28398"/>
                  <a:pt x="715297" y="20411"/>
                  <a:pt x="705535" y="20411"/>
                </a:cubicBezTo>
                <a:close/>
                <a:moveTo>
                  <a:pt x="39048" y="0"/>
                </a:moveTo>
                <a:lnTo>
                  <a:pt x="705535" y="0"/>
                </a:lnTo>
                <a:cubicBezTo>
                  <a:pt x="726834" y="0"/>
                  <a:pt x="743696" y="16862"/>
                  <a:pt x="743696" y="38160"/>
                </a:cubicBezTo>
                <a:lnTo>
                  <a:pt x="743696" y="565308"/>
                </a:lnTo>
                <a:cubicBezTo>
                  <a:pt x="743696" y="586607"/>
                  <a:pt x="726834" y="603469"/>
                  <a:pt x="705535" y="603469"/>
                </a:cubicBezTo>
                <a:lnTo>
                  <a:pt x="466807" y="603469"/>
                </a:lnTo>
                <a:lnTo>
                  <a:pt x="505855" y="770310"/>
                </a:lnTo>
                <a:lnTo>
                  <a:pt x="547566" y="770310"/>
                </a:lnTo>
                <a:cubicBezTo>
                  <a:pt x="552891" y="770310"/>
                  <a:pt x="557328" y="774748"/>
                  <a:pt x="557328" y="780072"/>
                </a:cubicBezTo>
                <a:cubicBezTo>
                  <a:pt x="557328" y="785397"/>
                  <a:pt x="552891" y="790722"/>
                  <a:pt x="547566" y="790722"/>
                </a:cubicBezTo>
                <a:lnTo>
                  <a:pt x="497868" y="790722"/>
                </a:lnTo>
                <a:lnTo>
                  <a:pt x="245828" y="790722"/>
                </a:lnTo>
                <a:lnTo>
                  <a:pt x="197017" y="790722"/>
                </a:lnTo>
                <a:cubicBezTo>
                  <a:pt x="191692" y="790722"/>
                  <a:pt x="187255" y="785397"/>
                  <a:pt x="187255" y="780072"/>
                </a:cubicBezTo>
                <a:cubicBezTo>
                  <a:pt x="187255" y="774748"/>
                  <a:pt x="191692" y="770310"/>
                  <a:pt x="197017" y="770310"/>
                </a:cubicBezTo>
                <a:lnTo>
                  <a:pt x="238728" y="770310"/>
                </a:lnTo>
                <a:lnTo>
                  <a:pt x="277777" y="603469"/>
                </a:lnTo>
                <a:lnTo>
                  <a:pt x="39048" y="603469"/>
                </a:lnTo>
                <a:cubicBezTo>
                  <a:pt x="17749" y="603469"/>
                  <a:pt x="0" y="586607"/>
                  <a:pt x="0" y="565308"/>
                </a:cubicBezTo>
                <a:lnTo>
                  <a:pt x="0" y="38160"/>
                </a:lnTo>
                <a:cubicBezTo>
                  <a:pt x="0" y="16862"/>
                  <a:pt x="17749" y="0"/>
                  <a:pt x="39048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C4B16F54-D68E-4B8F-B14F-19C54EF5381F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FDFE6424-EF8B-4A03-BC73-3EF3D648CACD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9FB1C9EE-4D71-4485-8D0C-A8B41DD39E7E}"/>
              </a:ext>
            </a:extLst>
          </p:cNvPr>
          <p:cNvSpPr txBox="1"/>
          <p:nvPr/>
        </p:nvSpPr>
        <p:spPr>
          <a:xfrm>
            <a:off x="4356589" y="3350723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6DC80549-20D2-48FC-B53E-83C6429153E2}"/>
              </a:ext>
            </a:extLst>
          </p:cNvPr>
          <p:cNvSpPr txBox="1"/>
          <p:nvPr/>
        </p:nvSpPr>
        <p:spPr>
          <a:xfrm>
            <a:off x="4356589" y="4025969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00BFDB25-9801-454D-842D-A3D35136FD87}"/>
              </a:ext>
            </a:extLst>
          </p:cNvPr>
          <p:cNvSpPr txBox="1"/>
          <p:nvPr/>
        </p:nvSpPr>
        <p:spPr>
          <a:xfrm>
            <a:off x="15217196" y="3350723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6B034A30-C9FC-4CC0-8651-C828D899CD6E}"/>
              </a:ext>
            </a:extLst>
          </p:cNvPr>
          <p:cNvSpPr txBox="1"/>
          <p:nvPr/>
        </p:nvSpPr>
        <p:spPr>
          <a:xfrm>
            <a:off x="15217196" y="4025969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412100474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" name="Group 255">
            <a:extLst>
              <a:ext uri="{FF2B5EF4-FFF2-40B4-BE49-F238E27FC236}">
                <a16:creationId xmlns:a16="http://schemas.microsoft.com/office/drawing/2014/main" id="{2FA3E9FD-A245-4C65-AA20-116E3F8077AA}"/>
              </a:ext>
            </a:extLst>
          </p:cNvPr>
          <p:cNvGrpSpPr/>
          <p:nvPr/>
        </p:nvGrpSpPr>
        <p:grpSpPr>
          <a:xfrm>
            <a:off x="8484691" y="4905580"/>
            <a:ext cx="14410631" cy="6451818"/>
            <a:chOff x="8484691" y="4905580"/>
            <a:chExt cx="14410631" cy="6451818"/>
          </a:xfrm>
        </p:grpSpPr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BFEF00A5-A4B6-443D-A669-8A31A55165C0}"/>
                </a:ext>
              </a:extLst>
            </p:cNvPr>
            <p:cNvGrpSpPr/>
            <p:nvPr/>
          </p:nvGrpSpPr>
          <p:grpSpPr>
            <a:xfrm>
              <a:off x="8484691" y="9701275"/>
              <a:ext cx="14410631" cy="1656123"/>
              <a:chOff x="8484691" y="9701275"/>
              <a:chExt cx="14410631" cy="1656123"/>
            </a:xfrm>
          </p:grpSpPr>
          <p:sp>
            <p:nvSpPr>
              <p:cNvPr id="436" name="Freeform 2">
                <a:extLst>
                  <a:ext uri="{FF2B5EF4-FFF2-40B4-BE49-F238E27FC236}">
                    <a16:creationId xmlns:a16="http://schemas.microsoft.com/office/drawing/2014/main" id="{02297C76-E3E0-46DC-8998-136F391F0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9255" y="10847218"/>
                <a:ext cx="14324293" cy="502331"/>
              </a:xfrm>
              <a:custGeom>
                <a:avLst/>
                <a:gdLst>
                  <a:gd name="T0" fmla="*/ 16094 w 16095"/>
                  <a:gd name="T1" fmla="*/ 562 h 563"/>
                  <a:gd name="T2" fmla="*/ 0 w 16095"/>
                  <a:gd name="T3" fmla="*/ 562 h 563"/>
                  <a:gd name="T4" fmla="*/ 0 w 16095"/>
                  <a:gd name="T5" fmla="*/ 0 h 563"/>
                  <a:gd name="T6" fmla="*/ 16094 w 16095"/>
                  <a:gd name="T7" fmla="*/ 0 h 563"/>
                  <a:gd name="T8" fmla="*/ 16094 w 16095"/>
                  <a:gd name="T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095" h="563">
                    <a:moveTo>
                      <a:pt x="16094" y="562"/>
                    </a:moveTo>
                    <a:lnTo>
                      <a:pt x="0" y="562"/>
                    </a:lnTo>
                    <a:lnTo>
                      <a:pt x="0" y="0"/>
                    </a:lnTo>
                    <a:lnTo>
                      <a:pt x="16094" y="0"/>
                    </a:lnTo>
                    <a:lnTo>
                      <a:pt x="16094" y="5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3">
                <a:extLst>
                  <a:ext uri="{FF2B5EF4-FFF2-40B4-BE49-F238E27FC236}">
                    <a16:creationId xmlns:a16="http://schemas.microsoft.com/office/drawing/2014/main" id="{36EAF86F-C14C-46F7-A7B3-14109A3C9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5331" y="10839369"/>
                <a:ext cx="14339991" cy="518029"/>
              </a:xfrm>
              <a:custGeom>
                <a:avLst/>
                <a:gdLst>
                  <a:gd name="T0" fmla="*/ 18 w 16112"/>
                  <a:gd name="T1" fmla="*/ 563 h 582"/>
                  <a:gd name="T2" fmla="*/ 16093 w 16112"/>
                  <a:gd name="T3" fmla="*/ 563 h 582"/>
                  <a:gd name="T4" fmla="*/ 16093 w 16112"/>
                  <a:gd name="T5" fmla="*/ 19 h 582"/>
                  <a:gd name="T6" fmla="*/ 18 w 16112"/>
                  <a:gd name="T7" fmla="*/ 19 h 582"/>
                  <a:gd name="T8" fmla="*/ 18 w 16112"/>
                  <a:gd name="T9" fmla="*/ 563 h 582"/>
                  <a:gd name="T10" fmla="*/ 16111 w 16112"/>
                  <a:gd name="T11" fmla="*/ 581 h 582"/>
                  <a:gd name="T12" fmla="*/ 0 w 16112"/>
                  <a:gd name="T13" fmla="*/ 581 h 582"/>
                  <a:gd name="T14" fmla="*/ 0 w 16112"/>
                  <a:gd name="T15" fmla="*/ 0 h 582"/>
                  <a:gd name="T16" fmla="*/ 16111 w 16112"/>
                  <a:gd name="T17" fmla="*/ 0 h 582"/>
                  <a:gd name="T18" fmla="*/ 16111 w 16112"/>
                  <a:gd name="T19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112" h="582">
                    <a:moveTo>
                      <a:pt x="18" y="563"/>
                    </a:moveTo>
                    <a:lnTo>
                      <a:pt x="16093" y="563"/>
                    </a:lnTo>
                    <a:lnTo>
                      <a:pt x="16093" y="19"/>
                    </a:lnTo>
                    <a:lnTo>
                      <a:pt x="18" y="19"/>
                    </a:lnTo>
                    <a:lnTo>
                      <a:pt x="18" y="563"/>
                    </a:lnTo>
                    <a:close/>
                    <a:moveTo>
                      <a:pt x="16111" y="581"/>
                    </a:moveTo>
                    <a:lnTo>
                      <a:pt x="0" y="581"/>
                    </a:lnTo>
                    <a:lnTo>
                      <a:pt x="0" y="0"/>
                    </a:lnTo>
                    <a:lnTo>
                      <a:pt x="16111" y="0"/>
                    </a:lnTo>
                    <a:lnTo>
                      <a:pt x="16111" y="58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4">
                <a:extLst>
                  <a:ext uri="{FF2B5EF4-FFF2-40B4-BE49-F238E27FC236}">
                    <a16:creationId xmlns:a16="http://schemas.microsoft.com/office/drawing/2014/main" id="{E0E1B9E5-7157-436B-A366-95059B35D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4691" y="9701275"/>
                <a:ext cx="4685810" cy="1149867"/>
              </a:xfrm>
              <a:custGeom>
                <a:avLst/>
                <a:gdLst>
                  <a:gd name="T0" fmla="*/ 311 w 5264"/>
                  <a:gd name="T1" fmla="*/ 1289 h 1290"/>
                  <a:gd name="T2" fmla="*/ 311 w 5264"/>
                  <a:gd name="T3" fmla="*/ 1289 h 1290"/>
                  <a:gd name="T4" fmla="*/ 462 w 5264"/>
                  <a:gd name="T5" fmla="*/ 429 h 1290"/>
                  <a:gd name="T6" fmla="*/ 462 w 5264"/>
                  <a:gd name="T7" fmla="*/ 429 h 1290"/>
                  <a:gd name="T8" fmla="*/ 1464 w 5264"/>
                  <a:gd name="T9" fmla="*/ 542 h 1290"/>
                  <a:gd name="T10" fmla="*/ 1464 w 5264"/>
                  <a:gd name="T11" fmla="*/ 542 h 1290"/>
                  <a:gd name="T12" fmla="*/ 2407 w 5264"/>
                  <a:gd name="T13" fmla="*/ 382 h 1290"/>
                  <a:gd name="T14" fmla="*/ 2407 w 5264"/>
                  <a:gd name="T15" fmla="*/ 382 h 1290"/>
                  <a:gd name="T16" fmla="*/ 3856 w 5264"/>
                  <a:gd name="T17" fmla="*/ 1114 h 1290"/>
                  <a:gd name="T18" fmla="*/ 3856 w 5264"/>
                  <a:gd name="T19" fmla="*/ 1114 h 1290"/>
                  <a:gd name="T20" fmla="*/ 5263 w 5264"/>
                  <a:gd name="T21" fmla="*/ 1289 h 1290"/>
                  <a:gd name="T22" fmla="*/ 311 w 5264"/>
                  <a:gd name="T23" fmla="*/ 1289 h 1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264" h="1290">
                    <a:moveTo>
                      <a:pt x="311" y="1289"/>
                    </a:moveTo>
                    <a:lnTo>
                      <a:pt x="311" y="1289"/>
                    </a:lnTo>
                    <a:cubicBezTo>
                      <a:pt x="311" y="1289"/>
                      <a:pt x="0" y="722"/>
                      <a:pt x="462" y="429"/>
                    </a:cubicBezTo>
                    <a:lnTo>
                      <a:pt x="462" y="429"/>
                    </a:lnTo>
                    <a:cubicBezTo>
                      <a:pt x="924" y="135"/>
                      <a:pt x="1464" y="542"/>
                      <a:pt x="1464" y="542"/>
                    </a:cubicBezTo>
                    <a:lnTo>
                      <a:pt x="1464" y="542"/>
                    </a:lnTo>
                    <a:cubicBezTo>
                      <a:pt x="1464" y="542"/>
                      <a:pt x="1607" y="0"/>
                      <a:pt x="2407" y="382"/>
                    </a:cubicBezTo>
                    <a:lnTo>
                      <a:pt x="2407" y="382"/>
                    </a:lnTo>
                    <a:cubicBezTo>
                      <a:pt x="3030" y="679"/>
                      <a:pt x="3856" y="1114"/>
                      <a:pt x="3856" y="1114"/>
                    </a:cubicBezTo>
                    <a:lnTo>
                      <a:pt x="3856" y="1114"/>
                    </a:lnTo>
                    <a:cubicBezTo>
                      <a:pt x="3856" y="1114"/>
                      <a:pt x="4253" y="546"/>
                      <a:pt x="5263" y="1289"/>
                    </a:cubicBezTo>
                    <a:lnTo>
                      <a:pt x="311" y="128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5">
                <a:extLst>
                  <a:ext uri="{FF2B5EF4-FFF2-40B4-BE49-F238E27FC236}">
                    <a16:creationId xmlns:a16="http://schemas.microsoft.com/office/drawing/2014/main" id="{0D07013B-9D70-43EB-81F7-193139C5F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9518" y="9877874"/>
                <a:ext cx="4528831" cy="977193"/>
              </a:xfrm>
              <a:custGeom>
                <a:avLst/>
                <a:gdLst>
                  <a:gd name="T0" fmla="*/ 131 w 5088"/>
                  <a:gd name="T1" fmla="*/ 1080 h 1100"/>
                  <a:gd name="T2" fmla="*/ 5050 w 5088"/>
                  <a:gd name="T3" fmla="*/ 1080 h 1100"/>
                  <a:gd name="T4" fmla="*/ 5050 w 5088"/>
                  <a:gd name="T5" fmla="*/ 1080 h 1100"/>
                  <a:gd name="T6" fmla="*/ 4032 w 5088"/>
                  <a:gd name="T7" fmla="*/ 726 h 1100"/>
                  <a:gd name="T8" fmla="*/ 4032 w 5088"/>
                  <a:gd name="T9" fmla="*/ 726 h 1100"/>
                  <a:gd name="T10" fmla="*/ 3677 w 5088"/>
                  <a:gd name="T11" fmla="*/ 920 h 1100"/>
                  <a:gd name="T12" fmla="*/ 3677 w 5088"/>
                  <a:gd name="T13" fmla="*/ 920 h 1100"/>
                  <a:gd name="T14" fmla="*/ 3666 w 5088"/>
                  <a:gd name="T15" fmla="*/ 923 h 1100"/>
                  <a:gd name="T16" fmla="*/ 3666 w 5088"/>
                  <a:gd name="T17" fmla="*/ 923 h 1100"/>
                  <a:gd name="T18" fmla="*/ 2217 w 5088"/>
                  <a:gd name="T19" fmla="*/ 192 h 1100"/>
                  <a:gd name="T20" fmla="*/ 2217 w 5088"/>
                  <a:gd name="T21" fmla="*/ 192 h 1100"/>
                  <a:gd name="T22" fmla="*/ 1505 w 5088"/>
                  <a:gd name="T23" fmla="*/ 100 h 1100"/>
                  <a:gd name="T24" fmla="*/ 1505 w 5088"/>
                  <a:gd name="T25" fmla="*/ 100 h 1100"/>
                  <a:gd name="T26" fmla="*/ 1287 w 5088"/>
                  <a:gd name="T27" fmla="*/ 345 h 1100"/>
                  <a:gd name="T28" fmla="*/ 1287 w 5088"/>
                  <a:gd name="T29" fmla="*/ 345 h 1100"/>
                  <a:gd name="T30" fmla="*/ 1282 w 5088"/>
                  <a:gd name="T31" fmla="*/ 351 h 1100"/>
                  <a:gd name="T32" fmla="*/ 1282 w 5088"/>
                  <a:gd name="T33" fmla="*/ 351 h 1100"/>
                  <a:gd name="T34" fmla="*/ 1273 w 5088"/>
                  <a:gd name="T35" fmla="*/ 350 h 1100"/>
                  <a:gd name="T36" fmla="*/ 1273 w 5088"/>
                  <a:gd name="T37" fmla="*/ 350 h 1100"/>
                  <a:gd name="T38" fmla="*/ 947 w 5088"/>
                  <a:gd name="T39" fmla="*/ 185 h 1100"/>
                  <a:gd name="T40" fmla="*/ 947 w 5088"/>
                  <a:gd name="T41" fmla="*/ 185 h 1100"/>
                  <a:gd name="T42" fmla="*/ 281 w 5088"/>
                  <a:gd name="T43" fmla="*/ 238 h 1100"/>
                  <a:gd name="T44" fmla="*/ 281 w 5088"/>
                  <a:gd name="T45" fmla="*/ 238 h 1100"/>
                  <a:gd name="T46" fmla="*/ 37 w 5088"/>
                  <a:gd name="T47" fmla="*/ 769 h 1100"/>
                  <a:gd name="T48" fmla="*/ 37 w 5088"/>
                  <a:gd name="T49" fmla="*/ 769 h 1100"/>
                  <a:gd name="T50" fmla="*/ 131 w 5088"/>
                  <a:gd name="T51" fmla="*/ 1080 h 1100"/>
                  <a:gd name="T52" fmla="*/ 5077 w 5088"/>
                  <a:gd name="T53" fmla="*/ 1099 h 1100"/>
                  <a:gd name="T54" fmla="*/ 125 w 5088"/>
                  <a:gd name="T55" fmla="*/ 1099 h 1100"/>
                  <a:gd name="T56" fmla="*/ 125 w 5088"/>
                  <a:gd name="T57" fmla="*/ 1099 h 1100"/>
                  <a:gd name="T58" fmla="*/ 117 w 5088"/>
                  <a:gd name="T59" fmla="*/ 1094 h 1100"/>
                  <a:gd name="T60" fmla="*/ 117 w 5088"/>
                  <a:gd name="T61" fmla="*/ 1094 h 1100"/>
                  <a:gd name="T62" fmla="*/ 18 w 5088"/>
                  <a:gd name="T63" fmla="*/ 771 h 1100"/>
                  <a:gd name="T64" fmla="*/ 18 w 5088"/>
                  <a:gd name="T65" fmla="*/ 771 h 1100"/>
                  <a:gd name="T66" fmla="*/ 271 w 5088"/>
                  <a:gd name="T67" fmla="*/ 222 h 1100"/>
                  <a:gd name="T68" fmla="*/ 271 w 5088"/>
                  <a:gd name="T69" fmla="*/ 222 h 1100"/>
                  <a:gd name="T70" fmla="*/ 953 w 5088"/>
                  <a:gd name="T71" fmla="*/ 168 h 1100"/>
                  <a:gd name="T72" fmla="*/ 953 w 5088"/>
                  <a:gd name="T73" fmla="*/ 168 h 1100"/>
                  <a:gd name="T74" fmla="*/ 1273 w 5088"/>
                  <a:gd name="T75" fmla="*/ 328 h 1100"/>
                  <a:gd name="T76" fmla="*/ 1273 w 5088"/>
                  <a:gd name="T77" fmla="*/ 328 h 1100"/>
                  <a:gd name="T78" fmla="*/ 1497 w 5088"/>
                  <a:gd name="T79" fmla="*/ 83 h 1100"/>
                  <a:gd name="T80" fmla="*/ 1497 w 5088"/>
                  <a:gd name="T81" fmla="*/ 83 h 1100"/>
                  <a:gd name="T82" fmla="*/ 2225 w 5088"/>
                  <a:gd name="T83" fmla="*/ 176 h 1100"/>
                  <a:gd name="T84" fmla="*/ 2225 w 5088"/>
                  <a:gd name="T85" fmla="*/ 176 h 1100"/>
                  <a:gd name="T86" fmla="*/ 3667 w 5088"/>
                  <a:gd name="T87" fmla="*/ 903 h 1100"/>
                  <a:gd name="T88" fmla="*/ 3667 w 5088"/>
                  <a:gd name="T89" fmla="*/ 903 h 1100"/>
                  <a:gd name="T90" fmla="*/ 4027 w 5088"/>
                  <a:gd name="T91" fmla="*/ 709 h 1100"/>
                  <a:gd name="T92" fmla="*/ 4027 w 5088"/>
                  <a:gd name="T93" fmla="*/ 709 h 1100"/>
                  <a:gd name="T94" fmla="*/ 5083 w 5088"/>
                  <a:gd name="T95" fmla="*/ 1082 h 1100"/>
                  <a:gd name="T96" fmla="*/ 5083 w 5088"/>
                  <a:gd name="T97" fmla="*/ 1082 h 1100"/>
                  <a:gd name="T98" fmla="*/ 5086 w 5088"/>
                  <a:gd name="T99" fmla="*/ 1093 h 1100"/>
                  <a:gd name="T100" fmla="*/ 5086 w 5088"/>
                  <a:gd name="T101" fmla="*/ 1093 h 1100"/>
                  <a:gd name="T102" fmla="*/ 5077 w 5088"/>
                  <a:gd name="T103" fmla="*/ 1099 h 1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088" h="1100">
                    <a:moveTo>
                      <a:pt x="131" y="1080"/>
                    </a:moveTo>
                    <a:lnTo>
                      <a:pt x="5050" y="1080"/>
                    </a:lnTo>
                    <a:lnTo>
                      <a:pt x="5050" y="1080"/>
                    </a:lnTo>
                    <a:cubicBezTo>
                      <a:pt x="4659" y="799"/>
                      <a:pt x="4317" y="680"/>
                      <a:pt x="4032" y="726"/>
                    </a:cubicBezTo>
                    <a:lnTo>
                      <a:pt x="4032" y="726"/>
                    </a:lnTo>
                    <a:cubicBezTo>
                      <a:pt x="3837" y="758"/>
                      <a:pt x="3714" y="867"/>
                      <a:pt x="3677" y="920"/>
                    </a:cubicBezTo>
                    <a:lnTo>
                      <a:pt x="3677" y="920"/>
                    </a:lnTo>
                    <a:cubicBezTo>
                      <a:pt x="3675" y="925"/>
                      <a:pt x="3670" y="925"/>
                      <a:pt x="3666" y="923"/>
                    </a:cubicBezTo>
                    <a:lnTo>
                      <a:pt x="3666" y="923"/>
                    </a:lnTo>
                    <a:cubicBezTo>
                      <a:pt x="3657" y="919"/>
                      <a:pt x="2832" y="485"/>
                      <a:pt x="2217" y="192"/>
                    </a:cubicBezTo>
                    <a:lnTo>
                      <a:pt x="2217" y="192"/>
                    </a:lnTo>
                    <a:cubicBezTo>
                      <a:pt x="1920" y="50"/>
                      <a:pt x="1680" y="19"/>
                      <a:pt x="1505" y="100"/>
                    </a:cubicBezTo>
                    <a:lnTo>
                      <a:pt x="1505" y="100"/>
                    </a:lnTo>
                    <a:cubicBezTo>
                      <a:pt x="1332" y="180"/>
                      <a:pt x="1288" y="343"/>
                      <a:pt x="1287" y="345"/>
                    </a:cubicBezTo>
                    <a:lnTo>
                      <a:pt x="1287" y="345"/>
                    </a:lnTo>
                    <a:cubicBezTo>
                      <a:pt x="1286" y="347"/>
                      <a:pt x="1284" y="350"/>
                      <a:pt x="1282" y="351"/>
                    </a:cubicBezTo>
                    <a:lnTo>
                      <a:pt x="1282" y="351"/>
                    </a:lnTo>
                    <a:cubicBezTo>
                      <a:pt x="1278" y="353"/>
                      <a:pt x="1276" y="352"/>
                      <a:pt x="1273" y="350"/>
                    </a:cubicBezTo>
                    <a:lnTo>
                      <a:pt x="1273" y="350"/>
                    </a:lnTo>
                    <a:cubicBezTo>
                      <a:pt x="1272" y="349"/>
                      <a:pt x="1136" y="248"/>
                      <a:pt x="947" y="185"/>
                    </a:cubicBezTo>
                    <a:lnTo>
                      <a:pt x="947" y="185"/>
                    </a:lnTo>
                    <a:cubicBezTo>
                      <a:pt x="773" y="127"/>
                      <a:pt x="516" y="88"/>
                      <a:pt x="281" y="238"/>
                    </a:cubicBezTo>
                    <a:lnTo>
                      <a:pt x="281" y="238"/>
                    </a:lnTo>
                    <a:cubicBezTo>
                      <a:pt x="92" y="357"/>
                      <a:pt x="10" y="536"/>
                      <a:pt x="37" y="769"/>
                    </a:cubicBezTo>
                    <a:lnTo>
                      <a:pt x="37" y="769"/>
                    </a:lnTo>
                    <a:cubicBezTo>
                      <a:pt x="54" y="925"/>
                      <a:pt x="117" y="1055"/>
                      <a:pt x="131" y="1080"/>
                    </a:cubicBezTo>
                    <a:close/>
                    <a:moveTo>
                      <a:pt x="5077" y="1099"/>
                    </a:moveTo>
                    <a:lnTo>
                      <a:pt x="125" y="1099"/>
                    </a:lnTo>
                    <a:lnTo>
                      <a:pt x="125" y="1099"/>
                    </a:lnTo>
                    <a:cubicBezTo>
                      <a:pt x="122" y="1099"/>
                      <a:pt x="119" y="1097"/>
                      <a:pt x="117" y="1094"/>
                    </a:cubicBezTo>
                    <a:lnTo>
                      <a:pt x="117" y="1094"/>
                    </a:lnTo>
                    <a:cubicBezTo>
                      <a:pt x="116" y="1093"/>
                      <a:pt x="39" y="949"/>
                      <a:pt x="18" y="771"/>
                    </a:cubicBezTo>
                    <a:lnTo>
                      <a:pt x="18" y="771"/>
                    </a:lnTo>
                    <a:cubicBezTo>
                      <a:pt x="0" y="606"/>
                      <a:pt x="28" y="376"/>
                      <a:pt x="271" y="222"/>
                    </a:cubicBezTo>
                    <a:lnTo>
                      <a:pt x="271" y="222"/>
                    </a:lnTo>
                    <a:cubicBezTo>
                      <a:pt x="404" y="138"/>
                      <a:pt x="631" y="59"/>
                      <a:pt x="953" y="168"/>
                    </a:cubicBezTo>
                    <a:lnTo>
                      <a:pt x="953" y="168"/>
                    </a:lnTo>
                    <a:cubicBezTo>
                      <a:pt x="1115" y="222"/>
                      <a:pt x="1238" y="303"/>
                      <a:pt x="1273" y="328"/>
                    </a:cubicBezTo>
                    <a:lnTo>
                      <a:pt x="1273" y="328"/>
                    </a:lnTo>
                    <a:cubicBezTo>
                      <a:pt x="1288" y="287"/>
                      <a:pt x="1343" y="155"/>
                      <a:pt x="1497" y="83"/>
                    </a:cubicBezTo>
                    <a:lnTo>
                      <a:pt x="1497" y="83"/>
                    </a:lnTo>
                    <a:cubicBezTo>
                      <a:pt x="1677" y="0"/>
                      <a:pt x="1922" y="31"/>
                      <a:pt x="2225" y="176"/>
                    </a:cubicBezTo>
                    <a:lnTo>
                      <a:pt x="2225" y="176"/>
                    </a:lnTo>
                    <a:cubicBezTo>
                      <a:pt x="2811" y="455"/>
                      <a:pt x="3586" y="861"/>
                      <a:pt x="3667" y="903"/>
                    </a:cubicBezTo>
                    <a:lnTo>
                      <a:pt x="3667" y="903"/>
                    </a:lnTo>
                    <a:cubicBezTo>
                      <a:pt x="3691" y="873"/>
                      <a:pt x="3803" y="746"/>
                      <a:pt x="4027" y="709"/>
                    </a:cubicBezTo>
                    <a:lnTo>
                      <a:pt x="4027" y="709"/>
                    </a:lnTo>
                    <a:cubicBezTo>
                      <a:pt x="4323" y="660"/>
                      <a:pt x="4679" y="786"/>
                      <a:pt x="5083" y="1082"/>
                    </a:cubicBezTo>
                    <a:lnTo>
                      <a:pt x="5083" y="1082"/>
                    </a:lnTo>
                    <a:cubicBezTo>
                      <a:pt x="5086" y="1085"/>
                      <a:pt x="5087" y="1088"/>
                      <a:pt x="5086" y="1093"/>
                    </a:cubicBezTo>
                    <a:lnTo>
                      <a:pt x="5086" y="1093"/>
                    </a:lnTo>
                    <a:cubicBezTo>
                      <a:pt x="5085" y="1096"/>
                      <a:pt x="5082" y="1099"/>
                      <a:pt x="5077" y="10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6">
                <a:extLst>
                  <a:ext uri="{FF2B5EF4-FFF2-40B4-BE49-F238E27FC236}">
                    <a16:creationId xmlns:a16="http://schemas.microsoft.com/office/drawing/2014/main" id="{7C8F36EB-DCC5-4B68-950A-29CA47FC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4079" y="9995608"/>
                <a:ext cx="2857010" cy="851610"/>
              </a:xfrm>
              <a:custGeom>
                <a:avLst/>
                <a:gdLst>
                  <a:gd name="T0" fmla="*/ 177 w 3211"/>
                  <a:gd name="T1" fmla="*/ 955 h 956"/>
                  <a:gd name="T2" fmla="*/ 3210 w 3211"/>
                  <a:gd name="T3" fmla="*/ 955 h 956"/>
                  <a:gd name="T4" fmla="*/ 3210 w 3211"/>
                  <a:gd name="T5" fmla="*/ 955 h 956"/>
                  <a:gd name="T6" fmla="*/ 2305 w 3211"/>
                  <a:gd name="T7" fmla="*/ 554 h 956"/>
                  <a:gd name="T8" fmla="*/ 2305 w 3211"/>
                  <a:gd name="T9" fmla="*/ 554 h 956"/>
                  <a:gd name="T10" fmla="*/ 1458 w 3211"/>
                  <a:gd name="T11" fmla="*/ 418 h 956"/>
                  <a:gd name="T12" fmla="*/ 1458 w 3211"/>
                  <a:gd name="T13" fmla="*/ 418 h 956"/>
                  <a:gd name="T14" fmla="*/ 745 w 3211"/>
                  <a:gd name="T15" fmla="*/ 29 h 956"/>
                  <a:gd name="T16" fmla="*/ 745 w 3211"/>
                  <a:gd name="T17" fmla="*/ 29 h 956"/>
                  <a:gd name="T18" fmla="*/ 177 w 3211"/>
                  <a:gd name="T19" fmla="*/ 955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11" h="956">
                    <a:moveTo>
                      <a:pt x="177" y="955"/>
                    </a:moveTo>
                    <a:lnTo>
                      <a:pt x="3210" y="955"/>
                    </a:lnTo>
                    <a:lnTo>
                      <a:pt x="3210" y="955"/>
                    </a:lnTo>
                    <a:cubicBezTo>
                      <a:pt x="3210" y="955"/>
                      <a:pt x="2610" y="218"/>
                      <a:pt x="2305" y="554"/>
                    </a:cubicBezTo>
                    <a:lnTo>
                      <a:pt x="2305" y="554"/>
                    </a:lnTo>
                    <a:cubicBezTo>
                      <a:pt x="2305" y="554"/>
                      <a:pt x="1820" y="79"/>
                      <a:pt x="1458" y="418"/>
                    </a:cubicBezTo>
                    <a:lnTo>
                      <a:pt x="1458" y="418"/>
                    </a:lnTo>
                    <a:cubicBezTo>
                      <a:pt x="1458" y="418"/>
                      <a:pt x="1106" y="49"/>
                      <a:pt x="745" y="29"/>
                    </a:cubicBezTo>
                    <a:lnTo>
                      <a:pt x="745" y="29"/>
                    </a:lnTo>
                    <a:cubicBezTo>
                      <a:pt x="214" y="0"/>
                      <a:pt x="0" y="381"/>
                      <a:pt x="177" y="9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7">
                <a:extLst>
                  <a:ext uri="{FF2B5EF4-FFF2-40B4-BE49-F238E27FC236}">
                    <a16:creationId xmlns:a16="http://schemas.microsoft.com/office/drawing/2014/main" id="{9818BBC7-F26F-436A-99D8-5F9B6FA37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6870" y="10003457"/>
                <a:ext cx="2802067" cy="851610"/>
              </a:xfrm>
              <a:custGeom>
                <a:avLst/>
                <a:gdLst>
                  <a:gd name="T0" fmla="*/ 112 w 3149"/>
                  <a:gd name="T1" fmla="*/ 939 h 958"/>
                  <a:gd name="T2" fmla="*/ 3119 w 3149"/>
                  <a:gd name="T3" fmla="*/ 939 h 958"/>
                  <a:gd name="T4" fmla="*/ 3119 w 3149"/>
                  <a:gd name="T5" fmla="*/ 939 h 958"/>
                  <a:gd name="T6" fmla="*/ 2435 w 3149"/>
                  <a:gd name="T7" fmla="*/ 468 h 958"/>
                  <a:gd name="T8" fmla="*/ 2435 w 3149"/>
                  <a:gd name="T9" fmla="*/ 468 h 958"/>
                  <a:gd name="T10" fmla="*/ 2239 w 3149"/>
                  <a:gd name="T11" fmla="*/ 553 h 958"/>
                  <a:gd name="T12" fmla="*/ 2239 w 3149"/>
                  <a:gd name="T13" fmla="*/ 553 h 958"/>
                  <a:gd name="T14" fmla="*/ 2233 w 3149"/>
                  <a:gd name="T15" fmla="*/ 556 h 958"/>
                  <a:gd name="T16" fmla="*/ 2233 w 3149"/>
                  <a:gd name="T17" fmla="*/ 556 h 958"/>
                  <a:gd name="T18" fmla="*/ 2226 w 3149"/>
                  <a:gd name="T19" fmla="*/ 553 h 958"/>
                  <a:gd name="T20" fmla="*/ 2226 w 3149"/>
                  <a:gd name="T21" fmla="*/ 553 h 958"/>
                  <a:gd name="T22" fmla="*/ 1941 w 3149"/>
                  <a:gd name="T23" fmla="*/ 360 h 958"/>
                  <a:gd name="T24" fmla="*/ 1941 w 3149"/>
                  <a:gd name="T25" fmla="*/ 360 h 958"/>
                  <a:gd name="T26" fmla="*/ 1392 w 3149"/>
                  <a:gd name="T27" fmla="*/ 417 h 958"/>
                  <a:gd name="T28" fmla="*/ 1392 w 3149"/>
                  <a:gd name="T29" fmla="*/ 417 h 958"/>
                  <a:gd name="T30" fmla="*/ 1379 w 3149"/>
                  <a:gd name="T31" fmla="*/ 417 h 958"/>
                  <a:gd name="T32" fmla="*/ 1379 w 3149"/>
                  <a:gd name="T33" fmla="*/ 417 h 958"/>
                  <a:gd name="T34" fmla="*/ 672 w 3149"/>
                  <a:gd name="T35" fmla="*/ 31 h 958"/>
                  <a:gd name="T36" fmla="*/ 672 w 3149"/>
                  <a:gd name="T37" fmla="*/ 31 h 958"/>
                  <a:gd name="T38" fmla="*/ 164 w 3149"/>
                  <a:gd name="T39" fmla="*/ 216 h 958"/>
                  <a:gd name="T40" fmla="*/ 164 w 3149"/>
                  <a:gd name="T41" fmla="*/ 216 h 958"/>
                  <a:gd name="T42" fmla="*/ 112 w 3149"/>
                  <a:gd name="T43" fmla="*/ 939 h 958"/>
                  <a:gd name="T44" fmla="*/ 3138 w 3149"/>
                  <a:gd name="T45" fmla="*/ 957 h 958"/>
                  <a:gd name="T46" fmla="*/ 105 w 3149"/>
                  <a:gd name="T47" fmla="*/ 957 h 958"/>
                  <a:gd name="T48" fmla="*/ 105 w 3149"/>
                  <a:gd name="T49" fmla="*/ 957 h 958"/>
                  <a:gd name="T50" fmla="*/ 96 w 3149"/>
                  <a:gd name="T51" fmla="*/ 951 h 958"/>
                  <a:gd name="T52" fmla="*/ 96 w 3149"/>
                  <a:gd name="T53" fmla="*/ 951 h 958"/>
                  <a:gd name="T54" fmla="*/ 149 w 3149"/>
                  <a:gd name="T55" fmla="*/ 205 h 958"/>
                  <a:gd name="T56" fmla="*/ 149 w 3149"/>
                  <a:gd name="T57" fmla="*/ 205 h 958"/>
                  <a:gd name="T58" fmla="*/ 673 w 3149"/>
                  <a:gd name="T59" fmla="*/ 13 h 958"/>
                  <a:gd name="T60" fmla="*/ 673 w 3149"/>
                  <a:gd name="T61" fmla="*/ 13 h 958"/>
                  <a:gd name="T62" fmla="*/ 1386 w 3149"/>
                  <a:gd name="T63" fmla="*/ 398 h 958"/>
                  <a:gd name="T64" fmla="*/ 1386 w 3149"/>
                  <a:gd name="T65" fmla="*/ 398 h 958"/>
                  <a:gd name="T66" fmla="*/ 1948 w 3149"/>
                  <a:gd name="T67" fmla="*/ 343 h 958"/>
                  <a:gd name="T68" fmla="*/ 1948 w 3149"/>
                  <a:gd name="T69" fmla="*/ 343 h 958"/>
                  <a:gd name="T70" fmla="*/ 2232 w 3149"/>
                  <a:gd name="T71" fmla="*/ 533 h 958"/>
                  <a:gd name="T72" fmla="*/ 2232 w 3149"/>
                  <a:gd name="T73" fmla="*/ 533 h 958"/>
                  <a:gd name="T74" fmla="*/ 2436 w 3149"/>
                  <a:gd name="T75" fmla="*/ 450 h 958"/>
                  <a:gd name="T76" fmla="*/ 2436 w 3149"/>
                  <a:gd name="T77" fmla="*/ 450 h 958"/>
                  <a:gd name="T78" fmla="*/ 2910 w 3149"/>
                  <a:gd name="T79" fmla="*/ 700 h 958"/>
                  <a:gd name="T80" fmla="*/ 2910 w 3149"/>
                  <a:gd name="T81" fmla="*/ 700 h 958"/>
                  <a:gd name="T82" fmla="*/ 3145 w 3149"/>
                  <a:gd name="T83" fmla="*/ 942 h 958"/>
                  <a:gd name="T84" fmla="*/ 3145 w 3149"/>
                  <a:gd name="T85" fmla="*/ 942 h 958"/>
                  <a:gd name="T86" fmla="*/ 3146 w 3149"/>
                  <a:gd name="T87" fmla="*/ 952 h 958"/>
                  <a:gd name="T88" fmla="*/ 3146 w 3149"/>
                  <a:gd name="T89" fmla="*/ 952 h 958"/>
                  <a:gd name="T90" fmla="*/ 3138 w 3149"/>
                  <a:gd name="T91" fmla="*/ 957 h 9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49" h="958">
                    <a:moveTo>
                      <a:pt x="112" y="939"/>
                    </a:moveTo>
                    <a:lnTo>
                      <a:pt x="3119" y="939"/>
                    </a:lnTo>
                    <a:lnTo>
                      <a:pt x="3119" y="939"/>
                    </a:lnTo>
                    <a:cubicBezTo>
                      <a:pt x="3049" y="858"/>
                      <a:pt x="2708" y="476"/>
                      <a:pt x="2435" y="468"/>
                    </a:cubicBezTo>
                    <a:lnTo>
                      <a:pt x="2435" y="468"/>
                    </a:lnTo>
                    <a:cubicBezTo>
                      <a:pt x="2358" y="466"/>
                      <a:pt x="2292" y="495"/>
                      <a:pt x="2239" y="553"/>
                    </a:cubicBezTo>
                    <a:lnTo>
                      <a:pt x="2239" y="553"/>
                    </a:lnTo>
                    <a:cubicBezTo>
                      <a:pt x="2237" y="554"/>
                      <a:pt x="2235" y="556"/>
                      <a:pt x="2233" y="556"/>
                    </a:cubicBezTo>
                    <a:lnTo>
                      <a:pt x="2233" y="556"/>
                    </a:lnTo>
                    <a:cubicBezTo>
                      <a:pt x="2230" y="556"/>
                      <a:pt x="2227" y="554"/>
                      <a:pt x="2226" y="553"/>
                    </a:cubicBezTo>
                    <a:lnTo>
                      <a:pt x="2226" y="553"/>
                    </a:lnTo>
                    <a:cubicBezTo>
                      <a:pt x="2225" y="552"/>
                      <a:pt x="2103" y="435"/>
                      <a:pt x="1941" y="360"/>
                    </a:cubicBezTo>
                    <a:lnTo>
                      <a:pt x="1941" y="360"/>
                    </a:lnTo>
                    <a:cubicBezTo>
                      <a:pt x="1723" y="260"/>
                      <a:pt x="1539" y="280"/>
                      <a:pt x="1392" y="417"/>
                    </a:cubicBezTo>
                    <a:lnTo>
                      <a:pt x="1392" y="417"/>
                    </a:lnTo>
                    <a:cubicBezTo>
                      <a:pt x="1388" y="420"/>
                      <a:pt x="1382" y="420"/>
                      <a:pt x="1379" y="417"/>
                    </a:cubicBezTo>
                    <a:lnTo>
                      <a:pt x="1379" y="417"/>
                    </a:lnTo>
                    <a:cubicBezTo>
                      <a:pt x="1375" y="413"/>
                      <a:pt x="1025" y="51"/>
                      <a:pt x="672" y="31"/>
                    </a:cubicBezTo>
                    <a:lnTo>
                      <a:pt x="672" y="31"/>
                    </a:lnTo>
                    <a:cubicBezTo>
                      <a:pt x="444" y="19"/>
                      <a:pt x="269" y="83"/>
                      <a:pt x="164" y="216"/>
                    </a:cubicBezTo>
                    <a:lnTo>
                      <a:pt x="164" y="216"/>
                    </a:lnTo>
                    <a:cubicBezTo>
                      <a:pt x="38" y="377"/>
                      <a:pt x="19" y="633"/>
                      <a:pt x="112" y="939"/>
                    </a:cubicBezTo>
                    <a:close/>
                    <a:moveTo>
                      <a:pt x="3138" y="957"/>
                    </a:moveTo>
                    <a:lnTo>
                      <a:pt x="105" y="957"/>
                    </a:lnTo>
                    <a:lnTo>
                      <a:pt x="105" y="957"/>
                    </a:lnTo>
                    <a:cubicBezTo>
                      <a:pt x="101" y="957"/>
                      <a:pt x="97" y="955"/>
                      <a:pt x="96" y="951"/>
                    </a:cubicBezTo>
                    <a:lnTo>
                      <a:pt x="96" y="951"/>
                    </a:lnTo>
                    <a:cubicBezTo>
                      <a:pt x="0" y="637"/>
                      <a:pt x="18" y="372"/>
                      <a:pt x="149" y="205"/>
                    </a:cubicBezTo>
                    <a:lnTo>
                      <a:pt x="149" y="205"/>
                    </a:lnTo>
                    <a:cubicBezTo>
                      <a:pt x="258" y="67"/>
                      <a:pt x="439" y="0"/>
                      <a:pt x="673" y="13"/>
                    </a:cubicBezTo>
                    <a:lnTo>
                      <a:pt x="673" y="13"/>
                    </a:lnTo>
                    <a:cubicBezTo>
                      <a:pt x="1007" y="31"/>
                      <a:pt x="1337" y="348"/>
                      <a:pt x="1386" y="398"/>
                    </a:cubicBezTo>
                    <a:lnTo>
                      <a:pt x="1386" y="398"/>
                    </a:lnTo>
                    <a:cubicBezTo>
                      <a:pt x="1536" y="262"/>
                      <a:pt x="1730" y="243"/>
                      <a:pt x="1948" y="343"/>
                    </a:cubicBezTo>
                    <a:lnTo>
                      <a:pt x="1948" y="343"/>
                    </a:lnTo>
                    <a:cubicBezTo>
                      <a:pt x="2092" y="409"/>
                      <a:pt x="2203" y="508"/>
                      <a:pt x="2232" y="533"/>
                    </a:cubicBezTo>
                    <a:lnTo>
                      <a:pt x="2232" y="533"/>
                    </a:lnTo>
                    <a:cubicBezTo>
                      <a:pt x="2288" y="476"/>
                      <a:pt x="2356" y="448"/>
                      <a:pt x="2436" y="450"/>
                    </a:cubicBezTo>
                    <a:lnTo>
                      <a:pt x="2436" y="450"/>
                    </a:lnTo>
                    <a:cubicBezTo>
                      <a:pt x="2567" y="454"/>
                      <a:pt x="2726" y="537"/>
                      <a:pt x="2910" y="700"/>
                    </a:cubicBezTo>
                    <a:lnTo>
                      <a:pt x="2910" y="700"/>
                    </a:lnTo>
                    <a:cubicBezTo>
                      <a:pt x="3045" y="820"/>
                      <a:pt x="3144" y="941"/>
                      <a:pt x="3145" y="942"/>
                    </a:cubicBezTo>
                    <a:lnTo>
                      <a:pt x="3145" y="942"/>
                    </a:lnTo>
                    <a:cubicBezTo>
                      <a:pt x="3148" y="945"/>
                      <a:pt x="3148" y="948"/>
                      <a:pt x="3146" y="952"/>
                    </a:cubicBezTo>
                    <a:lnTo>
                      <a:pt x="3146" y="952"/>
                    </a:lnTo>
                    <a:cubicBezTo>
                      <a:pt x="3145" y="955"/>
                      <a:pt x="3142" y="957"/>
                      <a:pt x="3138" y="9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8">
                <a:extLst>
                  <a:ext uri="{FF2B5EF4-FFF2-40B4-BE49-F238E27FC236}">
                    <a16:creationId xmlns:a16="http://schemas.microsoft.com/office/drawing/2014/main" id="{815595AC-BD97-4484-AEB6-2C21937EB9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420" y="10611750"/>
                <a:ext cx="5631607" cy="239391"/>
              </a:xfrm>
              <a:custGeom>
                <a:avLst/>
                <a:gdLst>
                  <a:gd name="T0" fmla="*/ 6329 w 6330"/>
                  <a:gd name="T1" fmla="*/ 0 h 268"/>
                  <a:gd name="T2" fmla="*/ 0 w 6330"/>
                  <a:gd name="T3" fmla="*/ 0 h 268"/>
                  <a:gd name="T4" fmla="*/ 0 w 6330"/>
                  <a:gd name="T5" fmla="*/ 267 h 268"/>
                  <a:gd name="T6" fmla="*/ 6329 w 6330"/>
                  <a:gd name="T7" fmla="*/ 267 h 268"/>
                  <a:gd name="T8" fmla="*/ 6329 w 6330"/>
                  <a:gd name="T9" fmla="*/ 0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30" h="268">
                    <a:moveTo>
                      <a:pt x="6329" y="0"/>
                    </a:moveTo>
                    <a:lnTo>
                      <a:pt x="0" y="0"/>
                    </a:lnTo>
                    <a:lnTo>
                      <a:pt x="0" y="267"/>
                    </a:lnTo>
                    <a:lnTo>
                      <a:pt x="6329" y="267"/>
                    </a:lnTo>
                    <a:lnTo>
                      <a:pt x="632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9">
                <a:extLst>
                  <a:ext uri="{FF2B5EF4-FFF2-40B4-BE49-F238E27FC236}">
                    <a16:creationId xmlns:a16="http://schemas.microsoft.com/office/drawing/2014/main" id="{C569BF93-4933-4122-B561-82E83529F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5571" y="10603901"/>
                <a:ext cx="5651228" cy="255089"/>
              </a:xfrm>
              <a:custGeom>
                <a:avLst/>
                <a:gdLst>
                  <a:gd name="T0" fmla="*/ 18 w 6348"/>
                  <a:gd name="T1" fmla="*/ 266 h 286"/>
                  <a:gd name="T2" fmla="*/ 6328 w 6348"/>
                  <a:gd name="T3" fmla="*/ 266 h 286"/>
                  <a:gd name="T4" fmla="*/ 6328 w 6348"/>
                  <a:gd name="T5" fmla="*/ 18 h 286"/>
                  <a:gd name="T6" fmla="*/ 18 w 6348"/>
                  <a:gd name="T7" fmla="*/ 18 h 286"/>
                  <a:gd name="T8" fmla="*/ 18 w 6348"/>
                  <a:gd name="T9" fmla="*/ 266 h 286"/>
                  <a:gd name="T10" fmla="*/ 6347 w 6348"/>
                  <a:gd name="T11" fmla="*/ 285 h 286"/>
                  <a:gd name="T12" fmla="*/ 0 w 6348"/>
                  <a:gd name="T13" fmla="*/ 285 h 286"/>
                  <a:gd name="T14" fmla="*/ 0 w 6348"/>
                  <a:gd name="T15" fmla="*/ 0 h 286"/>
                  <a:gd name="T16" fmla="*/ 6347 w 6348"/>
                  <a:gd name="T17" fmla="*/ 0 h 286"/>
                  <a:gd name="T18" fmla="*/ 6347 w 6348"/>
                  <a:gd name="T1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48" h="286">
                    <a:moveTo>
                      <a:pt x="18" y="266"/>
                    </a:moveTo>
                    <a:lnTo>
                      <a:pt x="6328" y="266"/>
                    </a:lnTo>
                    <a:lnTo>
                      <a:pt x="6328" y="18"/>
                    </a:lnTo>
                    <a:lnTo>
                      <a:pt x="18" y="18"/>
                    </a:lnTo>
                    <a:lnTo>
                      <a:pt x="18" y="266"/>
                    </a:lnTo>
                    <a:close/>
                    <a:moveTo>
                      <a:pt x="6347" y="285"/>
                    </a:moveTo>
                    <a:lnTo>
                      <a:pt x="0" y="285"/>
                    </a:lnTo>
                    <a:lnTo>
                      <a:pt x="0" y="0"/>
                    </a:lnTo>
                    <a:lnTo>
                      <a:pt x="6347" y="0"/>
                    </a:lnTo>
                    <a:lnTo>
                      <a:pt x="6347" y="2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8" name="Group 257">
              <a:extLst>
                <a:ext uri="{FF2B5EF4-FFF2-40B4-BE49-F238E27FC236}">
                  <a16:creationId xmlns:a16="http://schemas.microsoft.com/office/drawing/2014/main" id="{8B3DE2D9-6DE9-4DC1-883E-400AF1D220B6}"/>
                </a:ext>
              </a:extLst>
            </p:cNvPr>
            <p:cNvGrpSpPr/>
            <p:nvPr/>
          </p:nvGrpSpPr>
          <p:grpSpPr>
            <a:xfrm>
              <a:off x="14438101" y="5388288"/>
              <a:ext cx="7943115" cy="4717206"/>
              <a:chOff x="14438101" y="5388288"/>
              <a:chExt cx="7943115" cy="4717206"/>
            </a:xfrm>
          </p:grpSpPr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3519D159-15EA-4D53-953F-47DA8717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3699" y="7880323"/>
                <a:ext cx="5819155" cy="654486"/>
              </a:xfrm>
              <a:custGeom>
                <a:avLst/>
                <a:gdLst>
                  <a:gd name="connsiteX0" fmla="*/ 5811719 w 5819155"/>
                  <a:gd name="connsiteY0" fmla="*/ 494483 h 654486"/>
                  <a:gd name="connsiteX1" fmla="*/ 5819155 w 5819155"/>
                  <a:gd name="connsiteY1" fmla="*/ 502573 h 654486"/>
                  <a:gd name="connsiteX2" fmla="*/ 5819155 w 5819155"/>
                  <a:gd name="connsiteY2" fmla="*/ 646396 h 654486"/>
                  <a:gd name="connsiteX3" fmla="*/ 5811719 w 5819155"/>
                  <a:gd name="connsiteY3" fmla="*/ 654486 h 654486"/>
                  <a:gd name="connsiteX4" fmla="*/ 5804285 w 5819155"/>
                  <a:gd name="connsiteY4" fmla="*/ 646396 h 654486"/>
                  <a:gd name="connsiteX5" fmla="*/ 5804285 w 5819155"/>
                  <a:gd name="connsiteY5" fmla="*/ 502573 h 654486"/>
                  <a:gd name="connsiteX6" fmla="*/ 5811719 w 5819155"/>
                  <a:gd name="connsiteY6" fmla="*/ 494483 h 654486"/>
                  <a:gd name="connsiteX7" fmla="*/ 5667169 w 5819155"/>
                  <a:gd name="connsiteY7" fmla="*/ 0 h 654486"/>
                  <a:gd name="connsiteX8" fmla="*/ 5810993 w 5819155"/>
                  <a:gd name="connsiteY8" fmla="*/ 0 h 654486"/>
                  <a:gd name="connsiteX9" fmla="*/ 5819083 w 5819155"/>
                  <a:gd name="connsiteY9" fmla="*/ 8090 h 654486"/>
                  <a:gd name="connsiteX10" fmla="*/ 5819083 w 5819155"/>
                  <a:gd name="connsiteY10" fmla="*/ 151913 h 654486"/>
                  <a:gd name="connsiteX11" fmla="*/ 5810993 w 5819155"/>
                  <a:gd name="connsiteY11" fmla="*/ 160003 h 654486"/>
                  <a:gd name="connsiteX12" fmla="*/ 5802903 w 5819155"/>
                  <a:gd name="connsiteY12" fmla="*/ 151913 h 654486"/>
                  <a:gd name="connsiteX13" fmla="*/ 5802903 w 5819155"/>
                  <a:gd name="connsiteY13" fmla="*/ 16180 h 654486"/>
                  <a:gd name="connsiteX14" fmla="*/ 5667169 w 5819155"/>
                  <a:gd name="connsiteY14" fmla="*/ 16180 h 654486"/>
                  <a:gd name="connsiteX15" fmla="*/ 5659077 w 5819155"/>
                  <a:gd name="connsiteY15" fmla="*/ 8090 h 654486"/>
                  <a:gd name="connsiteX16" fmla="*/ 5667169 w 5819155"/>
                  <a:gd name="connsiteY16" fmla="*/ 0 h 654486"/>
                  <a:gd name="connsiteX17" fmla="*/ 5088293 w 5819155"/>
                  <a:gd name="connsiteY17" fmla="*/ 0 h 654486"/>
                  <a:gd name="connsiteX18" fmla="*/ 5379389 w 5819155"/>
                  <a:gd name="connsiteY18" fmla="*/ 0 h 654486"/>
                  <a:gd name="connsiteX19" fmla="*/ 5387401 w 5819155"/>
                  <a:gd name="connsiteY19" fmla="*/ 7436 h 654486"/>
                  <a:gd name="connsiteX20" fmla="*/ 5379389 w 5819155"/>
                  <a:gd name="connsiteY20" fmla="*/ 14872 h 654486"/>
                  <a:gd name="connsiteX21" fmla="*/ 5088293 w 5819155"/>
                  <a:gd name="connsiteY21" fmla="*/ 14872 h 654486"/>
                  <a:gd name="connsiteX22" fmla="*/ 5080285 w 5819155"/>
                  <a:gd name="connsiteY22" fmla="*/ 7436 h 654486"/>
                  <a:gd name="connsiteX23" fmla="*/ 5088293 w 5819155"/>
                  <a:gd name="connsiteY23" fmla="*/ 0 h 654486"/>
                  <a:gd name="connsiteX24" fmla="*/ 4507889 w 5819155"/>
                  <a:gd name="connsiteY24" fmla="*/ 0 h 654486"/>
                  <a:gd name="connsiteX25" fmla="*/ 4798093 w 5819155"/>
                  <a:gd name="connsiteY25" fmla="*/ 0 h 654486"/>
                  <a:gd name="connsiteX26" fmla="*/ 4806105 w 5819155"/>
                  <a:gd name="connsiteY26" fmla="*/ 7436 h 654486"/>
                  <a:gd name="connsiteX27" fmla="*/ 4798093 w 5819155"/>
                  <a:gd name="connsiteY27" fmla="*/ 14872 h 654486"/>
                  <a:gd name="connsiteX28" fmla="*/ 4507889 w 5819155"/>
                  <a:gd name="connsiteY28" fmla="*/ 14872 h 654486"/>
                  <a:gd name="connsiteX29" fmla="*/ 4499877 w 5819155"/>
                  <a:gd name="connsiteY29" fmla="*/ 7436 h 654486"/>
                  <a:gd name="connsiteX30" fmla="*/ 4507889 w 5819155"/>
                  <a:gd name="connsiteY30" fmla="*/ 0 h 654486"/>
                  <a:gd name="connsiteX31" fmla="*/ 3926593 w 5819155"/>
                  <a:gd name="connsiteY31" fmla="*/ 0 h 654486"/>
                  <a:gd name="connsiteX32" fmla="*/ 4216797 w 5819155"/>
                  <a:gd name="connsiteY32" fmla="*/ 0 h 654486"/>
                  <a:gd name="connsiteX33" fmla="*/ 4224805 w 5819155"/>
                  <a:gd name="connsiteY33" fmla="*/ 7436 h 654486"/>
                  <a:gd name="connsiteX34" fmla="*/ 4216797 w 5819155"/>
                  <a:gd name="connsiteY34" fmla="*/ 14872 h 654486"/>
                  <a:gd name="connsiteX35" fmla="*/ 3926593 w 5819155"/>
                  <a:gd name="connsiteY35" fmla="*/ 14872 h 654486"/>
                  <a:gd name="connsiteX36" fmla="*/ 3917689 w 5819155"/>
                  <a:gd name="connsiteY36" fmla="*/ 7436 h 654486"/>
                  <a:gd name="connsiteX37" fmla="*/ 3926593 w 5819155"/>
                  <a:gd name="connsiteY37" fmla="*/ 0 h 654486"/>
                  <a:gd name="connsiteX38" fmla="*/ 3345297 w 5819155"/>
                  <a:gd name="connsiteY38" fmla="*/ 0 h 654486"/>
                  <a:gd name="connsiteX39" fmla="*/ 3636389 w 5819155"/>
                  <a:gd name="connsiteY39" fmla="*/ 0 h 654486"/>
                  <a:gd name="connsiteX40" fmla="*/ 3643509 w 5819155"/>
                  <a:gd name="connsiteY40" fmla="*/ 7436 h 654486"/>
                  <a:gd name="connsiteX41" fmla="*/ 3636389 w 5819155"/>
                  <a:gd name="connsiteY41" fmla="*/ 14872 h 654486"/>
                  <a:gd name="connsiteX42" fmla="*/ 3345297 w 5819155"/>
                  <a:gd name="connsiteY42" fmla="*/ 14872 h 654486"/>
                  <a:gd name="connsiteX43" fmla="*/ 3337285 w 5819155"/>
                  <a:gd name="connsiteY43" fmla="*/ 7436 h 654486"/>
                  <a:gd name="connsiteX44" fmla="*/ 3345297 w 5819155"/>
                  <a:gd name="connsiteY44" fmla="*/ 0 h 654486"/>
                  <a:gd name="connsiteX45" fmla="*/ 2763997 w 5819155"/>
                  <a:gd name="connsiteY45" fmla="*/ 0 h 654486"/>
                  <a:gd name="connsiteX46" fmla="*/ 3054201 w 5819155"/>
                  <a:gd name="connsiteY46" fmla="*/ 0 h 654486"/>
                  <a:gd name="connsiteX47" fmla="*/ 3063105 w 5819155"/>
                  <a:gd name="connsiteY47" fmla="*/ 7436 h 654486"/>
                  <a:gd name="connsiteX48" fmla="*/ 3054201 w 5819155"/>
                  <a:gd name="connsiteY48" fmla="*/ 14872 h 654486"/>
                  <a:gd name="connsiteX49" fmla="*/ 2763997 w 5819155"/>
                  <a:gd name="connsiteY49" fmla="*/ 14872 h 654486"/>
                  <a:gd name="connsiteX50" fmla="*/ 2755989 w 5819155"/>
                  <a:gd name="connsiteY50" fmla="*/ 7436 h 654486"/>
                  <a:gd name="connsiteX51" fmla="*/ 2763997 w 5819155"/>
                  <a:gd name="connsiteY51" fmla="*/ 0 h 654486"/>
                  <a:gd name="connsiteX52" fmla="*/ 2182701 w 5819155"/>
                  <a:gd name="connsiteY52" fmla="*/ 0 h 654486"/>
                  <a:gd name="connsiteX53" fmla="*/ 2473797 w 5819155"/>
                  <a:gd name="connsiteY53" fmla="*/ 0 h 654486"/>
                  <a:gd name="connsiteX54" fmla="*/ 2481809 w 5819155"/>
                  <a:gd name="connsiteY54" fmla="*/ 7436 h 654486"/>
                  <a:gd name="connsiteX55" fmla="*/ 2473797 w 5819155"/>
                  <a:gd name="connsiteY55" fmla="*/ 14872 h 654486"/>
                  <a:gd name="connsiteX56" fmla="*/ 2182701 w 5819155"/>
                  <a:gd name="connsiteY56" fmla="*/ 14872 h 654486"/>
                  <a:gd name="connsiteX57" fmla="*/ 2174689 w 5819155"/>
                  <a:gd name="connsiteY57" fmla="*/ 7436 h 654486"/>
                  <a:gd name="connsiteX58" fmla="*/ 2182701 w 5819155"/>
                  <a:gd name="connsiteY58" fmla="*/ 0 h 654486"/>
                  <a:gd name="connsiteX59" fmla="*/ 1602297 w 5819155"/>
                  <a:gd name="connsiteY59" fmla="*/ 0 h 654486"/>
                  <a:gd name="connsiteX60" fmla="*/ 1892501 w 5819155"/>
                  <a:gd name="connsiteY60" fmla="*/ 0 h 654486"/>
                  <a:gd name="connsiteX61" fmla="*/ 1900509 w 5819155"/>
                  <a:gd name="connsiteY61" fmla="*/ 7436 h 654486"/>
                  <a:gd name="connsiteX62" fmla="*/ 1892501 w 5819155"/>
                  <a:gd name="connsiteY62" fmla="*/ 14872 h 654486"/>
                  <a:gd name="connsiteX63" fmla="*/ 1602297 w 5819155"/>
                  <a:gd name="connsiteY63" fmla="*/ 14872 h 654486"/>
                  <a:gd name="connsiteX64" fmla="*/ 1593393 w 5819155"/>
                  <a:gd name="connsiteY64" fmla="*/ 7436 h 654486"/>
                  <a:gd name="connsiteX65" fmla="*/ 1602297 w 5819155"/>
                  <a:gd name="connsiteY65" fmla="*/ 0 h 654486"/>
                  <a:gd name="connsiteX66" fmla="*/ 1021001 w 5819155"/>
                  <a:gd name="connsiteY66" fmla="*/ 0 h 654486"/>
                  <a:gd name="connsiteX67" fmla="*/ 1311201 w 5819155"/>
                  <a:gd name="connsiteY67" fmla="*/ 0 h 654486"/>
                  <a:gd name="connsiteX68" fmla="*/ 1319213 w 5819155"/>
                  <a:gd name="connsiteY68" fmla="*/ 7436 h 654486"/>
                  <a:gd name="connsiteX69" fmla="*/ 1311201 w 5819155"/>
                  <a:gd name="connsiteY69" fmla="*/ 14872 h 654486"/>
                  <a:gd name="connsiteX70" fmla="*/ 1021001 w 5819155"/>
                  <a:gd name="connsiteY70" fmla="*/ 14872 h 654486"/>
                  <a:gd name="connsiteX71" fmla="*/ 1012097 w 5819155"/>
                  <a:gd name="connsiteY71" fmla="*/ 7436 h 654486"/>
                  <a:gd name="connsiteX72" fmla="*/ 1021001 w 5819155"/>
                  <a:gd name="connsiteY72" fmla="*/ 0 h 654486"/>
                  <a:gd name="connsiteX73" fmla="*/ 439703 w 5819155"/>
                  <a:gd name="connsiteY73" fmla="*/ 0 h 654486"/>
                  <a:gd name="connsiteX74" fmla="*/ 729906 w 5819155"/>
                  <a:gd name="connsiteY74" fmla="*/ 0 h 654486"/>
                  <a:gd name="connsiteX75" fmla="*/ 737918 w 5819155"/>
                  <a:gd name="connsiteY75" fmla="*/ 7436 h 654486"/>
                  <a:gd name="connsiteX76" fmla="*/ 729906 w 5819155"/>
                  <a:gd name="connsiteY76" fmla="*/ 14872 h 654486"/>
                  <a:gd name="connsiteX77" fmla="*/ 439703 w 5819155"/>
                  <a:gd name="connsiteY77" fmla="*/ 14872 h 654486"/>
                  <a:gd name="connsiteX78" fmla="*/ 431691 w 5819155"/>
                  <a:gd name="connsiteY78" fmla="*/ 7436 h 654486"/>
                  <a:gd name="connsiteX79" fmla="*/ 439703 w 5819155"/>
                  <a:gd name="connsiteY79" fmla="*/ 0 h 654486"/>
                  <a:gd name="connsiteX80" fmla="*/ 7191 w 5819155"/>
                  <a:gd name="connsiteY80" fmla="*/ 0 h 654486"/>
                  <a:gd name="connsiteX81" fmla="*/ 151016 w 5819155"/>
                  <a:gd name="connsiteY81" fmla="*/ 0 h 654486"/>
                  <a:gd name="connsiteX82" fmla="*/ 160005 w 5819155"/>
                  <a:gd name="connsiteY82" fmla="*/ 7436 h 654486"/>
                  <a:gd name="connsiteX83" fmla="*/ 151016 w 5819155"/>
                  <a:gd name="connsiteY83" fmla="*/ 14872 h 654486"/>
                  <a:gd name="connsiteX84" fmla="*/ 7191 w 5819155"/>
                  <a:gd name="connsiteY84" fmla="*/ 14872 h 654486"/>
                  <a:gd name="connsiteX85" fmla="*/ 0 w 5819155"/>
                  <a:gd name="connsiteY85" fmla="*/ 7436 h 654486"/>
                  <a:gd name="connsiteX86" fmla="*/ 7191 w 5819155"/>
                  <a:gd name="connsiteY86" fmla="*/ 0 h 654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5819155" h="654486">
                    <a:moveTo>
                      <a:pt x="5811719" y="494483"/>
                    </a:moveTo>
                    <a:cubicBezTo>
                      <a:pt x="5815851" y="494483"/>
                      <a:pt x="5819155" y="498079"/>
                      <a:pt x="5819155" y="502573"/>
                    </a:cubicBezTo>
                    <a:lnTo>
                      <a:pt x="5819155" y="646396"/>
                    </a:lnTo>
                    <a:cubicBezTo>
                      <a:pt x="5819155" y="650891"/>
                      <a:pt x="5815851" y="654486"/>
                      <a:pt x="5811719" y="654486"/>
                    </a:cubicBezTo>
                    <a:cubicBezTo>
                      <a:pt x="5807589" y="654486"/>
                      <a:pt x="5804285" y="650891"/>
                      <a:pt x="5804285" y="646396"/>
                    </a:cubicBezTo>
                    <a:lnTo>
                      <a:pt x="5804285" y="502573"/>
                    </a:lnTo>
                    <a:cubicBezTo>
                      <a:pt x="5804285" y="498079"/>
                      <a:pt x="5807589" y="494483"/>
                      <a:pt x="5811719" y="494483"/>
                    </a:cubicBezTo>
                    <a:close/>
                    <a:moveTo>
                      <a:pt x="5667169" y="0"/>
                    </a:moveTo>
                    <a:lnTo>
                      <a:pt x="5810993" y="0"/>
                    </a:lnTo>
                    <a:cubicBezTo>
                      <a:pt x="5815487" y="0"/>
                      <a:pt x="5819083" y="4494"/>
                      <a:pt x="5819083" y="8090"/>
                    </a:cubicBezTo>
                    <a:lnTo>
                      <a:pt x="5819083" y="151913"/>
                    </a:lnTo>
                    <a:cubicBezTo>
                      <a:pt x="5819083" y="156407"/>
                      <a:pt x="5815487" y="160003"/>
                      <a:pt x="5810993" y="160003"/>
                    </a:cubicBezTo>
                    <a:cubicBezTo>
                      <a:pt x="5806499" y="160003"/>
                      <a:pt x="5802903" y="156407"/>
                      <a:pt x="5802903" y="151913"/>
                    </a:cubicBezTo>
                    <a:lnTo>
                      <a:pt x="5802903" y="16180"/>
                    </a:lnTo>
                    <a:lnTo>
                      <a:pt x="5667169" y="16180"/>
                    </a:lnTo>
                    <a:cubicBezTo>
                      <a:pt x="5663573" y="16180"/>
                      <a:pt x="5659077" y="12584"/>
                      <a:pt x="5659077" y="8090"/>
                    </a:cubicBezTo>
                    <a:cubicBezTo>
                      <a:pt x="5659077" y="4494"/>
                      <a:pt x="5663573" y="0"/>
                      <a:pt x="5667169" y="0"/>
                    </a:cubicBezTo>
                    <a:close/>
                    <a:moveTo>
                      <a:pt x="5088293" y="0"/>
                    </a:moveTo>
                    <a:lnTo>
                      <a:pt x="5379389" y="0"/>
                    </a:lnTo>
                    <a:cubicBezTo>
                      <a:pt x="5383841" y="0"/>
                      <a:pt x="5387401" y="4131"/>
                      <a:pt x="5387401" y="7436"/>
                    </a:cubicBezTo>
                    <a:cubicBezTo>
                      <a:pt x="5387401" y="11567"/>
                      <a:pt x="5383841" y="14872"/>
                      <a:pt x="5379389" y="14872"/>
                    </a:cubicBezTo>
                    <a:lnTo>
                      <a:pt x="5088293" y="14872"/>
                    </a:lnTo>
                    <a:cubicBezTo>
                      <a:pt x="5083845" y="14872"/>
                      <a:pt x="5080285" y="11567"/>
                      <a:pt x="5080285" y="7436"/>
                    </a:cubicBezTo>
                    <a:cubicBezTo>
                      <a:pt x="5080285" y="4131"/>
                      <a:pt x="5083845" y="0"/>
                      <a:pt x="5088293" y="0"/>
                    </a:cubicBezTo>
                    <a:close/>
                    <a:moveTo>
                      <a:pt x="4507889" y="0"/>
                    </a:moveTo>
                    <a:lnTo>
                      <a:pt x="4798093" y="0"/>
                    </a:lnTo>
                    <a:cubicBezTo>
                      <a:pt x="4802541" y="0"/>
                      <a:pt x="4806105" y="4131"/>
                      <a:pt x="4806105" y="7436"/>
                    </a:cubicBezTo>
                    <a:cubicBezTo>
                      <a:pt x="4806105" y="11567"/>
                      <a:pt x="4802541" y="14872"/>
                      <a:pt x="4798093" y="14872"/>
                    </a:cubicBezTo>
                    <a:lnTo>
                      <a:pt x="4507889" y="14872"/>
                    </a:lnTo>
                    <a:cubicBezTo>
                      <a:pt x="4503437" y="14872"/>
                      <a:pt x="4499877" y="11567"/>
                      <a:pt x="4499877" y="7436"/>
                    </a:cubicBezTo>
                    <a:cubicBezTo>
                      <a:pt x="4499877" y="4131"/>
                      <a:pt x="4503437" y="0"/>
                      <a:pt x="4507889" y="0"/>
                    </a:cubicBezTo>
                    <a:close/>
                    <a:moveTo>
                      <a:pt x="3926593" y="0"/>
                    </a:moveTo>
                    <a:lnTo>
                      <a:pt x="4216797" y="0"/>
                    </a:lnTo>
                    <a:cubicBezTo>
                      <a:pt x="4221245" y="0"/>
                      <a:pt x="4224805" y="4131"/>
                      <a:pt x="4224805" y="7436"/>
                    </a:cubicBezTo>
                    <a:cubicBezTo>
                      <a:pt x="4224805" y="11567"/>
                      <a:pt x="4221245" y="14872"/>
                      <a:pt x="4216797" y="14872"/>
                    </a:cubicBezTo>
                    <a:lnTo>
                      <a:pt x="3926593" y="14872"/>
                    </a:lnTo>
                    <a:cubicBezTo>
                      <a:pt x="3921249" y="14872"/>
                      <a:pt x="3917689" y="11567"/>
                      <a:pt x="3917689" y="7436"/>
                    </a:cubicBezTo>
                    <a:cubicBezTo>
                      <a:pt x="3917689" y="4131"/>
                      <a:pt x="3921249" y="0"/>
                      <a:pt x="3926593" y="0"/>
                    </a:cubicBezTo>
                    <a:close/>
                    <a:moveTo>
                      <a:pt x="3345297" y="0"/>
                    </a:moveTo>
                    <a:lnTo>
                      <a:pt x="3636389" y="0"/>
                    </a:lnTo>
                    <a:cubicBezTo>
                      <a:pt x="3640841" y="0"/>
                      <a:pt x="3643509" y="4131"/>
                      <a:pt x="3643509" y="7436"/>
                    </a:cubicBezTo>
                    <a:cubicBezTo>
                      <a:pt x="3643509" y="11567"/>
                      <a:pt x="3640841" y="14872"/>
                      <a:pt x="3636389" y="14872"/>
                    </a:cubicBezTo>
                    <a:lnTo>
                      <a:pt x="3345297" y="14872"/>
                    </a:lnTo>
                    <a:cubicBezTo>
                      <a:pt x="3340845" y="14872"/>
                      <a:pt x="3337285" y="11567"/>
                      <a:pt x="3337285" y="7436"/>
                    </a:cubicBezTo>
                    <a:cubicBezTo>
                      <a:pt x="3337285" y="4131"/>
                      <a:pt x="3340845" y="0"/>
                      <a:pt x="3345297" y="0"/>
                    </a:cubicBezTo>
                    <a:close/>
                    <a:moveTo>
                      <a:pt x="2763997" y="0"/>
                    </a:moveTo>
                    <a:lnTo>
                      <a:pt x="3054201" y="0"/>
                    </a:lnTo>
                    <a:cubicBezTo>
                      <a:pt x="3058653" y="0"/>
                      <a:pt x="3063105" y="4131"/>
                      <a:pt x="3063105" y="7436"/>
                    </a:cubicBezTo>
                    <a:cubicBezTo>
                      <a:pt x="3063105" y="11567"/>
                      <a:pt x="3058653" y="14872"/>
                      <a:pt x="3054201" y="14872"/>
                    </a:cubicBezTo>
                    <a:lnTo>
                      <a:pt x="2763997" y="14872"/>
                    </a:lnTo>
                    <a:cubicBezTo>
                      <a:pt x="2759549" y="14872"/>
                      <a:pt x="2755989" y="11567"/>
                      <a:pt x="2755989" y="7436"/>
                    </a:cubicBezTo>
                    <a:cubicBezTo>
                      <a:pt x="2755989" y="4131"/>
                      <a:pt x="2759549" y="0"/>
                      <a:pt x="2763997" y="0"/>
                    </a:cubicBezTo>
                    <a:close/>
                    <a:moveTo>
                      <a:pt x="2182701" y="0"/>
                    </a:moveTo>
                    <a:lnTo>
                      <a:pt x="2473797" y="0"/>
                    </a:lnTo>
                    <a:cubicBezTo>
                      <a:pt x="2478245" y="0"/>
                      <a:pt x="2481809" y="4131"/>
                      <a:pt x="2481809" y="7436"/>
                    </a:cubicBezTo>
                    <a:cubicBezTo>
                      <a:pt x="2481809" y="11567"/>
                      <a:pt x="2478245" y="14872"/>
                      <a:pt x="2473797" y="14872"/>
                    </a:cubicBezTo>
                    <a:lnTo>
                      <a:pt x="2182701" y="14872"/>
                    </a:lnTo>
                    <a:cubicBezTo>
                      <a:pt x="2179141" y="14872"/>
                      <a:pt x="2174689" y="11567"/>
                      <a:pt x="2174689" y="7436"/>
                    </a:cubicBezTo>
                    <a:cubicBezTo>
                      <a:pt x="2174689" y="4131"/>
                      <a:pt x="2179141" y="0"/>
                      <a:pt x="2182701" y="0"/>
                    </a:cubicBezTo>
                    <a:close/>
                    <a:moveTo>
                      <a:pt x="1602297" y="0"/>
                    </a:moveTo>
                    <a:lnTo>
                      <a:pt x="1892501" y="0"/>
                    </a:lnTo>
                    <a:cubicBezTo>
                      <a:pt x="1896949" y="0"/>
                      <a:pt x="1900509" y="4131"/>
                      <a:pt x="1900509" y="7436"/>
                    </a:cubicBezTo>
                    <a:cubicBezTo>
                      <a:pt x="1900509" y="11567"/>
                      <a:pt x="1896949" y="14872"/>
                      <a:pt x="1892501" y="14872"/>
                    </a:cubicBezTo>
                    <a:lnTo>
                      <a:pt x="1602297" y="14872"/>
                    </a:lnTo>
                    <a:cubicBezTo>
                      <a:pt x="1596953" y="14872"/>
                      <a:pt x="1593393" y="11567"/>
                      <a:pt x="1593393" y="7436"/>
                    </a:cubicBezTo>
                    <a:cubicBezTo>
                      <a:pt x="1593393" y="4131"/>
                      <a:pt x="1596953" y="0"/>
                      <a:pt x="1602297" y="0"/>
                    </a:cubicBezTo>
                    <a:close/>
                    <a:moveTo>
                      <a:pt x="1021001" y="0"/>
                    </a:moveTo>
                    <a:lnTo>
                      <a:pt x="1311201" y="0"/>
                    </a:lnTo>
                    <a:cubicBezTo>
                      <a:pt x="1315653" y="0"/>
                      <a:pt x="1319213" y="4131"/>
                      <a:pt x="1319213" y="7436"/>
                    </a:cubicBezTo>
                    <a:cubicBezTo>
                      <a:pt x="1319213" y="11567"/>
                      <a:pt x="1315653" y="14872"/>
                      <a:pt x="1311201" y="14872"/>
                    </a:cubicBezTo>
                    <a:lnTo>
                      <a:pt x="1021001" y="14872"/>
                    </a:lnTo>
                    <a:cubicBezTo>
                      <a:pt x="1016549" y="14872"/>
                      <a:pt x="1012097" y="11567"/>
                      <a:pt x="1012097" y="7436"/>
                    </a:cubicBezTo>
                    <a:cubicBezTo>
                      <a:pt x="1012097" y="4131"/>
                      <a:pt x="1016549" y="0"/>
                      <a:pt x="1021001" y="0"/>
                    </a:cubicBezTo>
                    <a:close/>
                    <a:moveTo>
                      <a:pt x="439703" y="0"/>
                    </a:moveTo>
                    <a:lnTo>
                      <a:pt x="729906" y="0"/>
                    </a:lnTo>
                    <a:cubicBezTo>
                      <a:pt x="734357" y="0"/>
                      <a:pt x="737918" y="4131"/>
                      <a:pt x="737918" y="7436"/>
                    </a:cubicBezTo>
                    <a:cubicBezTo>
                      <a:pt x="737918" y="11567"/>
                      <a:pt x="734357" y="14872"/>
                      <a:pt x="729906" y="14872"/>
                    </a:cubicBezTo>
                    <a:lnTo>
                      <a:pt x="439703" y="14872"/>
                    </a:lnTo>
                    <a:cubicBezTo>
                      <a:pt x="435252" y="14872"/>
                      <a:pt x="431691" y="11567"/>
                      <a:pt x="431691" y="7436"/>
                    </a:cubicBezTo>
                    <a:cubicBezTo>
                      <a:pt x="431691" y="4131"/>
                      <a:pt x="435252" y="0"/>
                      <a:pt x="439703" y="0"/>
                    </a:cubicBezTo>
                    <a:close/>
                    <a:moveTo>
                      <a:pt x="7191" y="0"/>
                    </a:moveTo>
                    <a:lnTo>
                      <a:pt x="151016" y="0"/>
                    </a:lnTo>
                    <a:cubicBezTo>
                      <a:pt x="156409" y="0"/>
                      <a:pt x="160005" y="4131"/>
                      <a:pt x="160005" y="7436"/>
                    </a:cubicBezTo>
                    <a:cubicBezTo>
                      <a:pt x="160005" y="11567"/>
                      <a:pt x="156409" y="14872"/>
                      <a:pt x="151016" y="14872"/>
                    </a:cubicBezTo>
                    <a:lnTo>
                      <a:pt x="7191" y="14872"/>
                    </a:lnTo>
                    <a:cubicBezTo>
                      <a:pt x="2697" y="14872"/>
                      <a:pt x="0" y="11567"/>
                      <a:pt x="0" y="7436"/>
                    </a:cubicBezTo>
                    <a:cubicBezTo>
                      <a:pt x="0" y="4131"/>
                      <a:pt x="2697" y="0"/>
                      <a:pt x="7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4">
                <a:extLst>
                  <a:ext uri="{FF2B5EF4-FFF2-40B4-BE49-F238E27FC236}">
                    <a16:creationId xmlns:a16="http://schemas.microsoft.com/office/drawing/2014/main" id="{673FA5D4-A14D-4018-A45D-36915BEA06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0924" y="5411834"/>
                <a:ext cx="3524169" cy="4685810"/>
              </a:xfrm>
              <a:custGeom>
                <a:avLst/>
                <a:gdLst>
                  <a:gd name="T0" fmla="*/ 3802 w 3959"/>
                  <a:gd name="T1" fmla="*/ 5263 h 5264"/>
                  <a:gd name="T2" fmla="*/ 1979 w 3959"/>
                  <a:gd name="T3" fmla="*/ 5263 h 5264"/>
                  <a:gd name="T4" fmla="*/ 157 w 3959"/>
                  <a:gd name="T5" fmla="*/ 5263 h 5264"/>
                  <a:gd name="T6" fmla="*/ 157 w 3959"/>
                  <a:gd name="T7" fmla="*/ 5263 h 5264"/>
                  <a:gd name="T8" fmla="*/ 46 w 3959"/>
                  <a:gd name="T9" fmla="*/ 5217 h 5264"/>
                  <a:gd name="T10" fmla="*/ 46 w 3959"/>
                  <a:gd name="T11" fmla="*/ 5217 h 5264"/>
                  <a:gd name="T12" fmla="*/ 0 w 3959"/>
                  <a:gd name="T13" fmla="*/ 5107 h 5264"/>
                  <a:gd name="T14" fmla="*/ 0 w 3959"/>
                  <a:gd name="T15" fmla="*/ 2631 h 5264"/>
                  <a:gd name="T16" fmla="*/ 0 w 3959"/>
                  <a:gd name="T17" fmla="*/ 156 h 5264"/>
                  <a:gd name="T18" fmla="*/ 0 w 3959"/>
                  <a:gd name="T19" fmla="*/ 156 h 5264"/>
                  <a:gd name="T20" fmla="*/ 46 w 3959"/>
                  <a:gd name="T21" fmla="*/ 45 h 5264"/>
                  <a:gd name="T22" fmla="*/ 46 w 3959"/>
                  <a:gd name="T23" fmla="*/ 45 h 5264"/>
                  <a:gd name="T24" fmla="*/ 157 w 3959"/>
                  <a:gd name="T25" fmla="*/ 0 h 5264"/>
                  <a:gd name="T26" fmla="*/ 1979 w 3959"/>
                  <a:gd name="T27" fmla="*/ 0 h 5264"/>
                  <a:gd name="T28" fmla="*/ 3802 w 3959"/>
                  <a:gd name="T29" fmla="*/ 0 h 5264"/>
                  <a:gd name="T30" fmla="*/ 3802 w 3959"/>
                  <a:gd name="T31" fmla="*/ 0 h 5264"/>
                  <a:gd name="T32" fmla="*/ 3913 w 3959"/>
                  <a:gd name="T33" fmla="*/ 45 h 5264"/>
                  <a:gd name="T34" fmla="*/ 3913 w 3959"/>
                  <a:gd name="T35" fmla="*/ 45 h 5264"/>
                  <a:gd name="T36" fmla="*/ 3958 w 3959"/>
                  <a:gd name="T37" fmla="*/ 156 h 5264"/>
                  <a:gd name="T38" fmla="*/ 3958 w 3959"/>
                  <a:gd name="T39" fmla="*/ 2631 h 5264"/>
                  <a:gd name="T40" fmla="*/ 3958 w 3959"/>
                  <a:gd name="T41" fmla="*/ 5107 h 5264"/>
                  <a:gd name="T42" fmla="*/ 3958 w 3959"/>
                  <a:gd name="T43" fmla="*/ 5107 h 5264"/>
                  <a:gd name="T44" fmla="*/ 3913 w 3959"/>
                  <a:gd name="T45" fmla="*/ 5217 h 5264"/>
                  <a:gd name="T46" fmla="*/ 3913 w 3959"/>
                  <a:gd name="T47" fmla="*/ 5217 h 5264"/>
                  <a:gd name="T48" fmla="*/ 3802 w 3959"/>
                  <a:gd name="T49" fmla="*/ 5263 h 5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59" h="5264">
                    <a:moveTo>
                      <a:pt x="3802" y="5263"/>
                    </a:moveTo>
                    <a:lnTo>
                      <a:pt x="1979" y="5263"/>
                    </a:lnTo>
                    <a:lnTo>
                      <a:pt x="157" y="5263"/>
                    </a:lnTo>
                    <a:lnTo>
                      <a:pt x="157" y="5263"/>
                    </a:lnTo>
                    <a:cubicBezTo>
                      <a:pt x="114" y="5263"/>
                      <a:pt x="74" y="5246"/>
                      <a:pt x="46" y="5217"/>
                    </a:cubicBezTo>
                    <a:lnTo>
                      <a:pt x="46" y="5217"/>
                    </a:lnTo>
                    <a:cubicBezTo>
                      <a:pt x="18" y="5189"/>
                      <a:pt x="0" y="5150"/>
                      <a:pt x="0" y="5107"/>
                    </a:cubicBezTo>
                    <a:lnTo>
                      <a:pt x="0" y="2631"/>
                    </a:lnTo>
                    <a:lnTo>
                      <a:pt x="0" y="156"/>
                    </a:lnTo>
                    <a:lnTo>
                      <a:pt x="0" y="156"/>
                    </a:lnTo>
                    <a:cubicBezTo>
                      <a:pt x="0" y="113"/>
                      <a:pt x="18" y="74"/>
                      <a:pt x="46" y="45"/>
                    </a:cubicBezTo>
                    <a:lnTo>
                      <a:pt x="46" y="45"/>
                    </a:lnTo>
                    <a:cubicBezTo>
                      <a:pt x="74" y="17"/>
                      <a:pt x="114" y="0"/>
                      <a:pt x="157" y="0"/>
                    </a:cubicBezTo>
                    <a:lnTo>
                      <a:pt x="1979" y="0"/>
                    </a:lnTo>
                    <a:lnTo>
                      <a:pt x="3802" y="0"/>
                    </a:lnTo>
                    <a:lnTo>
                      <a:pt x="3802" y="0"/>
                    </a:lnTo>
                    <a:cubicBezTo>
                      <a:pt x="3846" y="0"/>
                      <a:pt x="3884" y="17"/>
                      <a:pt x="3913" y="45"/>
                    </a:cubicBezTo>
                    <a:lnTo>
                      <a:pt x="3913" y="45"/>
                    </a:lnTo>
                    <a:cubicBezTo>
                      <a:pt x="3941" y="74"/>
                      <a:pt x="3958" y="113"/>
                      <a:pt x="3958" y="156"/>
                    </a:cubicBezTo>
                    <a:lnTo>
                      <a:pt x="3958" y="2631"/>
                    </a:lnTo>
                    <a:lnTo>
                      <a:pt x="3958" y="5107"/>
                    </a:lnTo>
                    <a:lnTo>
                      <a:pt x="3958" y="5107"/>
                    </a:lnTo>
                    <a:cubicBezTo>
                      <a:pt x="3958" y="5150"/>
                      <a:pt x="3941" y="5189"/>
                      <a:pt x="3913" y="5217"/>
                    </a:cubicBezTo>
                    <a:lnTo>
                      <a:pt x="3913" y="5217"/>
                    </a:lnTo>
                    <a:cubicBezTo>
                      <a:pt x="3884" y="5246"/>
                      <a:pt x="3846" y="5263"/>
                      <a:pt x="3802" y="52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5">
                <a:extLst>
                  <a:ext uri="{FF2B5EF4-FFF2-40B4-BE49-F238E27FC236}">
                    <a16:creationId xmlns:a16="http://schemas.microsoft.com/office/drawing/2014/main" id="{98D38B15-1C5F-4B70-ACB0-D61E3A769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3075" y="5403986"/>
                <a:ext cx="3539866" cy="4701508"/>
              </a:xfrm>
              <a:custGeom>
                <a:avLst/>
                <a:gdLst>
                  <a:gd name="T0" fmla="*/ 166 w 3978"/>
                  <a:gd name="T1" fmla="*/ 18 h 5282"/>
                  <a:gd name="T2" fmla="*/ 166 w 3978"/>
                  <a:gd name="T3" fmla="*/ 18 h 5282"/>
                  <a:gd name="T4" fmla="*/ 62 w 3978"/>
                  <a:gd name="T5" fmla="*/ 61 h 5282"/>
                  <a:gd name="T6" fmla="*/ 62 w 3978"/>
                  <a:gd name="T7" fmla="*/ 61 h 5282"/>
                  <a:gd name="T8" fmla="*/ 18 w 3978"/>
                  <a:gd name="T9" fmla="*/ 165 h 5282"/>
                  <a:gd name="T10" fmla="*/ 18 w 3978"/>
                  <a:gd name="T11" fmla="*/ 5116 h 5282"/>
                  <a:gd name="T12" fmla="*/ 18 w 3978"/>
                  <a:gd name="T13" fmla="*/ 5116 h 5282"/>
                  <a:gd name="T14" fmla="*/ 62 w 3978"/>
                  <a:gd name="T15" fmla="*/ 5220 h 5282"/>
                  <a:gd name="T16" fmla="*/ 62 w 3978"/>
                  <a:gd name="T17" fmla="*/ 5220 h 5282"/>
                  <a:gd name="T18" fmla="*/ 166 w 3978"/>
                  <a:gd name="T19" fmla="*/ 5262 h 5282"/>
                  <a:gd name="T20" fmla="*/ 3811 w 3978"/>
                  <a:gd name="T21" fmla="*/ 5262 h 5282"/>
                  <a:gd name="T22" fmla="*/ 3811 w 3978"/>
                  <a:gd name="T23" fmla="*/ 5262 h 5282"/>
                  <a:gd name="T24" fmla="*/ 3915 w 3978"/>
                  <a:gd name="T25" fmla="*/ 5220 h 5282"/>
                  <a:gd name="T26" fmla="*/ 3915 w 3978"/>
                  <a:gd name="T27" fmla="*/ 5220 h 5282"/>
                  <a:gd name="T28" fmla="*/ 3958 w 3978"/>
                  <a:gd name="T29" fmla="*/ 5116 h 5282"/>
                  <a:gd name="T30" fmla="*/ 3958 w 3978"/>
                  <a:gd name="T31" fmla="*/ 165 h 5282"/>
                  <a:gd name="T32" fmla="*/ 3958 w 3978"/>
                  <a:gd name="T33" fmla="*/ 165 h 5282"/>
                  <a:gd name="T34" fmla="*/ 3915 w 3978"/>
                  <a:gd name="T35" fmla="*/ 61 h 5282"/>
                  <a:gd name="T36" fmla="*/ 3915 w 3978"/>
                  <a:gd name="T37" fmla="*/ 61 h 5282"/>
                  <a:gd name="T38" fmla="*/ 3811 w 3978"/>
                  <a:gd name="T39" fmla="*/ 18 h 5282"/>
                  <a:gd name="T40" fmla="*/ 166 w 3978"/>
                  <a:gd name="T41" fmla="*/ 18 h 5282"/>
                  <a:gd name="T42" fmla="*/ 3811 w 3978"/>
                  <a:gd name="T43" fmla="*/ 5281 h 5282"/>
                  <a:gd name="T44" fmla="*/ 166 w 3978"/>
                  <a:gd name="T45" fmla="*/ 5281 h 5282"/>
                  <a:gd name="T46" fmla="*/ 166 w 3978"/>
                  <a:gd name="T47" fmla="*/ 5281 h 5282"/>
                  <a:gd name="T48" fmla="*/ 49 w 3978"/>
                  <a:gd name="T49" fmla="*/ 5232 h 5282"/>
                  <a:gd name="T50" fmla="*/ 49 w 3978"/>
                  <a:gd name="T51" fmla="*/ 5232 h 5282"/>
                  <a:gd name="T52" fmla="*/ 0 w 3978"/>
                  <a:gd name="T53" fmla="*/ 5116 h 5282"/>
                  <a:gd name="T54" fmla="*/ 0 w 3978"/>
                  <a:gd name="T55" fmla="*/ 165 h 5282"/>
                  <a:gd name="T56" fmla="*/ 0 w 3978"/>
                  <a:gd name="T57" fmla="*/ 165 h 5282"/>
                  <a:gd name="T58" fmla="*/ 49 w 3978"/>
                  <a:gd name="T59" fmla="*/ 48 h 5282"/>
                  <a:gd name="T60" fmla="*/ 49 w 3978"/>
                  <a:gd name="T61" fmla="*/ 48 h 5282"/>
                  <a:gd name="T62" fmla="*/ 166 w 3978"/>
                  <a:gd name="T63" fmla="*/ 0 h 5282"/>
                  <a:gd name="T64" fmla="*/ 3811 w 3978"/>
                  <a:gd name="T65" fmla="*/ 0 h 5282"/>
                  <a:gd name="T66" fmla="*/ 3811 w 3978"/>
                  <a:gd name="T67" fmla="*/ 0 h 5282"/>
                  <a:gd name="T68" fmla="*/ 3928 w 3978"/>
                  <a:gd name="T69" fmla="*/ 48 h 5282"/>
                  <a:gd name="T70" fmla="*/ 3928 w 3978"/>
                  <a:gd name="T71" fmla="*/ 48 h 5282"/>
                  <a:gd name="T72" fmla="*/ 3977 w 3978"/>
                  <a:gd name="T73" fmla="*/ 165 h 5282"/>
                  <a:gd name="T74" fmla="*/ 3977 w 3978"/>
                  <a:gd name="T75" fmla="*/ 5116 h 5282"/>
                  <a:gd name="T76" fmla="*/ 3977 w 3978"/>
                  <a:gd name="T77" fmla="*/ 5116 h 5282"/>
                  <a:gd name="T78" fmla="*/ 3928 w 3978"/>
                  <a:gd name="T79" fmla="*/ 5232 h 5282"/>
                  <a:gd name="T80" fmla="*/ 3928 w 3978"/>
                  <a:gd name="T81" fmla="*/ 5232 h 5282"/>
                  <a:gd name="T82" fmla="*/ 3811 w 3978"/>
                  <a:gd name="T83" fmla="*/ 5281 h 5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78" h="5282">
                    <a:moveTo>
                      <a:pt x="166" y="18"/>
                    </a:moveTo>
                    <a:lnTo>
                      <a:pt x="166" y="18"/>
                    </a:lnTo>
                    <a:cubicBezTo>
                      <a:pt x="126" y="18"/>
                      <a:pt x="89" y="34"/>
                      <a:pt x="62" y="61"/>
                    </a:cubicBezTo>
                    <a:lnTo>
                      <a:pt x="62" y="61"/>
                    </a:lnTo>
                    <a:cubicBezTo>
                      <a:pt x="34" y="89"/>
                      <a:pt x="18" y="126"/>
                      <a:pt x="18" y="165"/>
                    </a:cubicBezTo>
                    <a:lnTo>
                      <a:pt x="18" y="5116"/>
                    </a:lnTo>
                    <a:lnTo>
                      <a:pt x="18" y="5116"/>
                    </a:lnTo>
                    <a:cubicBezTo>
                      <a:pt x="18" y="5156"/>
                      <a:pt x="34" y="5192"/>
                      <a:pt x="62" y="5220"/>
                    </a:cubicBezTo>
                    <a:lnTo>
                      <a:pt x="62" y="5220"/>
                    </a:lnTo>
                    <a:cubicBezTo>
                      <a:pt x="89" y="5248"/>
                      <a:pt x="126" y="5262"/>
                      <a:pt x="166" y="5262"/>
                    </a:cubicBezTo>
                    <a:lnTo>
                      <a:pt x="3811" y="5262"/>
                    </a:lnTo>
                    <a:lnTo>
                      <a:pt x="3811" y="5262"/>
                    </a:lnTo>
                    <a:cubicBezTo>
                      <a:pt x="3851" y="5262"/>
                      <a:pt x="3888" y="5248"/>
                      <a:pt x="3915" y="5220"/>
                    </a:cubicBezTo>
                    <a:lnTo>
                      <a:pt x="3915" y="5220"/>
                    </a:lnTo>
                    <a:cubicBezTo>
                      <a:pt x="3943" y="5192"/>
                      <a:pt x="3958" y="5156"/>
                      <a:pt x="3958" y="5116"/>
                    </a:cubicBezTo>
                    <a:lnTo>
                      <a:pt x="3958" y="165"/>
                    </a:lnTo>
                    <a:lnTo>
                      <a:pt x="3958" y="165"/>
                    </a:lnTo>
                    <a:cubicBezTo>
                      <a:pt x="3958" y="126"/>
                      <a:pt x="3943" y="89"/>
                      <a:pt x="3915" y="61"/>
                    </a:cubicBezTo>
                    <a:lnTo>
                      <a:pt x="3915" y="61"/>
                    </a:lnTo>
                    <a:cubicBezTo>
                      <a:pt x="3888" y="34"/>
                      <a:pt x="3851" y="18"/>
                      <a:pt x="3811" y="18"/>
                    </a:cubicBezTo>
                    <a:lnTo>
                      <a:pt x="166" y="18"/>
                    </a:lnTo>
                    <a:close/>
                    <a:moveTo>
                      <a:pt x="3811" y="5281"/>
                    </a:moveTo>
                    <a:lnTo>
                      <a:pt x="166" y="5281"/>
                    </a:lnTo>
                    <a:lnTo>
                      <a:pt x="166" y="5281"/>
                    </a:lnTo>
                    <a:cubicBezTo>
                      <a:pt x="121" y="5281"/>
                      <a:pt x="80" y="5264"/>
                      <a:pt x="49" y="5232"/>
                    </a:cubicBezTo>
                    <a:lnTo>
                      <a:pt x="49" y="5232"/>
                    </a:lnTo>
                    <a:cubicBezTo>
                      <a:pt x="18" y="5202"/>
                      <a:pt x="0" y="5160"/>
                      <a:pt x="0" y="5116"/>
                    </a:cubicBezTo>
                    <a:lnTo>
                      <a:pt x="0" y="165"/>
                    </a:lnTo>
                    <a:lnTo>
                      <a:pt x="0" y="165"/>
                    </a:lnTo>
                    <a:cubicBezTo>
                      <a:pt x="0" y="121"/>
                      <a:pt x="18" y="79"/>
                      <a:pt x="49" y="48"/>
                    </a:cubicBezTo>
                    <a:lnTo>
                      <a:pt x="49" y="48"/>
                    </a:lnTo>
                    <a:cubicBezTo>
                      <a:pt x="80" y="17"/>
                      <a:pt x="121" y="0"/>
                      <a:pt x="166" y="0"/>
                    </a:cubicBezTo>
                    <a:lnTo>
                      <a:pt x="3811" y="0"/>
                    </a:lnTo>
                    <a:lnTo>
                      <a:pt x="3811" y="0"/>
                    </a:lnTo>
                    <a:cubicBezTo>
                      <a:pt x="3856" y="0"/>
                      <a:pt x="3897" y="17"/>
                      <a:pt x="3928" y="48"/>
                    </a:cubicBezTo>
                    <a:lnTo>
                      <a:pt x="3928" y="48"/>
                    </a:lnTo>
                    <a:cubicBezTo>
                      <a:pt x="3959" y="79"/>
                      <a:pt x="3977" y="121"/>
                      <a:pt x="3977" y="165"/>
                    </a:cubicBezTo>
                    <a:lnTo>
                      <a:pt x="3977" y="5116"/>
                    </a:lnTo>
                    <a:lnTo>
                      <a:pt x="3977" y="5116"/>
                    </a:lnTo>
                    <a:cubicBezTo>
                      <a:pt x="3977" y="5160"/>
                      <a:pt x="3959" y="5202"/>
                      <a:pt x="3928" y="5232"/>
                    </a:cubicBezTo>
                    <a:lnTo>
                      <a:pt x="3928" y="5232"/>
                    </a:lnTo>
                    <a:cubicBezTo>
                      <a:pt x="3897" y="5264"/>
                      <a:pt x="3856" y="5281"/>
                      <a:pt x="3811" y="5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6">
                <a:extLst>
                  <a:ext uri="{FF2B5EF4-FFF2-40B4-BE49-F238E27FC236}">
                    <a16:creationId xmlns:a16="http://schemas.microsoft.com/office/drawing/2014/main" id="{34F3942B-CCE3-46E9-AB5F-DA62729759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0054" y="5564890"/>
                <a:ext cx="3229835" cy="384597"/>
              </a:xfrm>
              <a:custGeom>
                <a:avLst/>
                <a:gdLst>
                  <a:gd name="T0" fmla="*/ 0 w 3628"/>
                  <a:gd name="T1" fmla="*/ 430 h 431"/>
                  <a:gd name="T2" fmla="*/ 3627 w 3628"/>
                  <a:gd name="T3" fmla="*/ 430 h 431"/>
                  <a:gd name="T4" fmla="*/ 3627 w 3628"/>
                  <a:gd name="T5" fmla="*/ 0 h 431"/>
                  <a:gd name="T6" fmla="*/ 0 w 3628"/>
                  <a:gd name="T7" fmla="*/ 0 h 431"/>
                  <a:gd name="T8" fmla="*/ 0 w 3628"/>
                  <a:gd name="T9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28" h="431">
                    <a:moveTo>
                      <a:pt x="0" y="430"/>
                    </a:moveTo>
                    <a:lnTo>
                      <a:pt x="3627" y="430"/>
                    </a:lnTo>
                    <a:lnTo>
                      <a:pt x="3627" y="0"/>
                    </a:lnTo>
                    <a:lnTo>
                      <a:pt x="0" y="0"/>
                    </a:lnTo>
                    <a:lnTo>
                      <a:pt x="0" y="43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7">
                <a:extLst>
                  <a:ext uri="{FF2B5EF4-FFF2-40B4-BE49-F238E27FC236}">
                    <a16:creationId xmlns:a16="http://schemas.microsoft.com/office/drawing/2014/main" id="{26E6DF73-8357-400B-96BD-3B36D68D7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0054" y="5929864"/>
                <a:ext cx="3229835" cy="4014728"/>
              </a:xfrm>
              <a:custGeom>
                <a:avLst/>
                <a:gdLst>
                  <a:gd name="T0" fmla="*/ 19 w 3628"/>
                  <a:gd name="T1" fmla="*/ 4490 h 4510"/>
                  <a:gd name="T2" fmla="*/ 3608 w 3628"/>
                  <a:gd name="T3" fmla="*/ 4490 h 4510"/>
                  <a:gd name="T4" fmla="*/ 3608 w 3628"/>
                  <a:gd name="T5" fmla="*/ 19 h 4510"/>
                  <a:gd name="T6" fmla="*/ 19 w 3628"/>
                  <a:gd name="T7" fmla="*/ 19 h 4510"/>
                  <a:gd name="T8" fmla="*/ 19 w 3628"/>
                  <a:gd name="T9" fmla="*/ 4490 h 4510"/>
                  <a:gd name="T10" fmla="*/ 3627 w 3628"/>
                  <a:gd name="T11" fmla="*/ 4509 h 4510"/>
                  <a:gd name="T12" fmla="*/ 0 w 3628"/>
                  <a:gd name="T13" fmla="*/ 4509 h 4510"/>
                  <a:gd name="T14" fmla="*/ 0 w 3628"/>
                  <a:gd name="T15" fmla="*/ 0 h 4510"/>
                  <a:gd name="T16" fmla="*/ 3627 w 3628"/>
                  <a:gd name="T17" fmla="*/ 0 h 4510"/>
                  <a:gd name="T18" fmla="*/ 3627 w 3628"/>
                  <a:gd name="T19" fmla="*/ 4509 h 4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28" h="4510">
                    <a:moveTo>
                      <a:pt x="19" y="4490"/>
                    </a:moveTo>
                    <a:lnTo>
                      <a:pt x="3608" y="4490"/>
                    </a:lnTo>
                    <a:lnTo>
                      <a:pt x="3608" y="19"/>
                    </a:lnTo>
                    <a:lnTo>
                      <a:pt x="19" y="19"/>
                    </a:lnTo>
                    <a:lnTo>
                      <a:pt x="19" y="4490"/>
                    </a:lnTo>
                    <a:close/>
                    <a:moveTo>
                      <a:pt x="3627" y="4509"/>
                    </a:moveTo>
                    <a:lnTo>
                      <a:pt x="0" y="4509"/>
                    </a:lnTo>
                    <a:lnTo>
                      <a:pt x="0" y="0"/>
                    </a:lnTo>
                    <a:lnTo>
                      <a:pt x="3627" y="0"/>
                    </a:lnTo>
                    <a:lnTo>
                      <a:pt x="3627" y="45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8">
                <a:extLst>
                  <a:ext uri="{FF2B5EF4-FFF2-40B4-BE49-F238E27FC236}">
                    <a16:creationId xmlns:a16="http://schemas.microsoft.com/office/drawing/2014/main" id="{24D77DDF-96DC-4837-B587-A13988AA1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9183" y="5772885"/>
                <a:ext cx="98113" cy="90264"/>
              </a:xfrm>
              <a:custGeom>
                <a:avLst/>
                <a:gdLst>
                  <a:gd name="T0" fmla="*/ 9 w 111"/>
                  <a:gd name="T1" fmla="*/ 102 h 103"/>
                  <a:gd name="T2" fmla="*/ 9 w 111"/>
                  <a:gd name="T3" fmla="*/ 102 h 103"/>
                  <a:gd name="T4" fmla="*/ 0 w 111"/>
                  <a:gd name="T5" fmla="*/ 93 h 103"/>
                  <a:gd name="T6" fmla="*/ 0 w 111"/>
                  <a:gd name="T7" fmla="*/ 8 h 103"/>
                  <a:gd name="T8" fmla="*/ 0 w 111"/>
                  <a:gd name="T9" fmla="*/ 8 h 103"/>
                  <a:gd name="T10" fmla="*/ 9 w 111"/>
                  <a:gd name="T11" fmla="*/ 0 h 103"/>
                  <a:gd name="T12" fmla="*/ 101 w 111"/>
                  <a:gd name="T13" fmla="*/ 0 h 103"/>
                  <a:gd name="T14" fmla="*/ 101 w 111"/>
                  <a:gd name="T15" fmla="*/ 0 h 103"/>
                  <a:gd name="T16" fmla="*/ 110 w 111"/>
                  <a:gd name="T17" fmla="*/ 8 h 103"/>
                  <a:gd name="T18" fmla="*/ 110 w 111"/>
                  <a:gd name="T19" fmla="*/ 93 h 103"/>
                  <a:gd name="T20" fmla="*/ 110 w 111"/>
                  <a:gd name="T21" fmla="*/ 93 h 103"/>
                  <a:gd name="T22" fmla="*/ 101 w 111"/>
                  <a:gd name="T23" fmla="*/ 102 h 103"/>
                  <a:gd name="T24" fmla="*/ 9 w 111"/>
                  <a:gd name="T2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103">
                    <a:moveTo>
                      <a:pt x="9" y="102"/>
                    </a:moveTo>
                    <a:lnTo>
                      <a:pt x="9" y="102"/>
                    </a:lnTo>
                    <a:cubicBezTo>
                      <a:pt x="4" y="102"/>
                      <a:pt x="0" y="98"/>
                      <a:pt x="0" y="9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06" y="0"/>
                      <a:pt x="110" y="4"/>
                      <a:pt x="110" y="8"/>
                    </a:cubicBezTo>
                    <a:lnTo>
                      <a:pt x="110" y="93"/>
                    </a:lnTo>
                    <a:lnTo>
                      <a:pt x="110" y="93"/>
                    </a:lnTo>
                    <a:cubicBezTo>
                      <a:pt x="110" y="98"/>
                      <a:pt x="106" y="102"/>
                      <a:pt x="101" y="102"/>
                    </a:cubicBezTo>
                    <a:lnTo>
                      <a:pt x="9" y="10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9">
                <a:extLst>
                  <a:ext uri="{FF2B5EF4-FFF2-40B4-BE49-F238E27FC236}">
                    <a16:creationId xmlns:a16="http://schemas.microsoft.com/office/drawing/2014/main" id="{3C492EF5-2169-486E-BC66-81F921252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1334" y="5765036"/>
                <a:ext cx="113811" cy="105962"/>
              </a:xfrm>
              <a:custGeom>
                <a:avLst/>
                <a:gdLst>
                  <a:gd name="T0" fmla="*/ 110 w 129"/>
                  <a:gd name="T1" fmla="*/ 0 h 121"/>
                  <a:gd name="T2" fmla="*/ 18 w 129"/>
                  <a:gd name="T3" fmla="*/ 0 h 121"/>
                  <a:gd name="T4" fmla="*/ 18 w 129"/>
                  <a:gd name="T5" fmla="*/ 0 h 121"/>
                  <a:gd name="T6" fmla="*/ 0 w 129"/>
                  <a:gd name="T7" fmla="*/ 17 h 121"/>
                  <a:gd name="T8" fmla="*/ 0 w 129"/>
                  <a:gd name="T9" fmla="*/ 102 h 121"/>
                  <a:gd name="T10" fmla="*/ 0 w 129"/>
                  <a:gd name="T11" fmla="*/ 102 h 121"/>
                  <a:gd name="T12" fmla="*/ 18 w 129"/>
                  <a:gd name="T13" fmla="*/ 120 h 121"/>
                  <a:gd name="T14" fmla="*/ 110 w 129"/>
                  <a:gd name="T15" fmla="*/ 120 h 121"/>
                  <a:gd name="T16" fmla="*/ 110 w 129"/>
                  <a:gd name="T17" fmla="*/ 120 h 121"/>
                  <a:gd name="T18" fmla="*/ 128 w 129"/>
                  <a:gd name="T19" fmla="*/ 102 h 121"/>
                  <a:gd name="T20" fmla="*/ 128 w 129"/>
                  <a:gd name="T21" fmla="*/ 17 h 121"/>
                  <a:gd name="T22" fmla="*/ 128 w 129"/>
                  <a:gd name="T23" fmla="*/ 17 h 121"/>
                  <a:gd name="T24" fmla="*/ 110 w 129"/>
                  <a:gd name="T25" fmla="*/ 0 h 121"/>
                  <a:gd name="T26" fmla="*/ 110 w 129"/>
                  <a:gd name="T27" fmla="*/ 102 h 121"/>
                  <a:gd name="T28" fmla="*/ 18 w 129"/>
                  <a:gd name="T29" fmla="*/ 102 h 121"/>
                  <a:gd name="T30" fmla="*/ 18 w 129"/>
                  <a:gd name="T31" fmla="*/ 17 h 121"/>
                  <a:gd name="T32" fmla="*/ 110 w 129"/>
                  <a:gd name="T33" fmla="*/ 17 h 121"/>
                  <a:gd name="T34" fmla="*/ 110 w 129"/>
                  <a:gd name="T35" fmla="*/ 102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21">
                    <a:moveTo>
                      <a:pt x="110" y="0"/>
                    </a:moveTo>
                    <a:lnTo>
                      <a:pt x="18" y="0"/>
                    </a:lnTo>
                    <a:lnTo>
                      <a:pt x="18" y="0"/>
                    </a:lnTo>
                    <a:cubicBezTo>
                      <a:pt x="7" y="0"/>
                      <a:pt x="0" y="8"/>
                      <a:pt x="0" y="17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112"/>
                      <a:pt x="7" y="120"/>
                      <a:pt x="18" y="120"/>
                    </a:cubicBezTo>
                    <a:lnTo>
                      <a:pt x="110" y="120"/>
                    </a:lnTo>
                    <a:lnTo>
                      <a:pt x="110" y="120"/>
                    </a:lnTo>
                    <a:cubicBezTo>
                      <a:pt x="120" y="120"/>
                      <a:pt x="128" y="112"/>
                      <a:pt x="128" y="102"/>
                    </a:cubicBezTo>
                    <a:lnTo>
                      <a:pt x="128" y="17"/>
                    </a:lnTo>
                    <a:lnTo>
                      <a:pt x="128" y="17"/>
                    </a:lnTo>
                    <a:cubicBezTo>
                      <a:pt x="128" y="8"/>
                      <a:pt x="120" y="0"/>
                      <a:pt x="110" y="0"/>
                    </a:cubicBezTo>
                    <a:close/>
                    <a:moveTo>
                      <a:pt x="110" y="102"/>
                    </a:moveTo>
                    <a:lnTo>
                      <a:pt x="18" y="102"/>
                    </a:lnTo>
                    <a:lnTo>
                      <a:pt x="18" y="17"/>
                    </a:lnTo>
                    <a:lnTo>
                      <a:pt x="110" y="17"/>
                    </a:lnTo>
                    <a:lnTo>
                      <a:pt x="110" y="10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20">
                <a:extLst>
                  <a:ext uri="{FF2B5EF4-FFF2-40B4-BE49-F238E27FC236}">
                    <a16:creationId xmlns:a16="http://schemas.microsoft.com/office/drawing/2014/main" id="{837A2FC6-5586-4F5F-9603-339DAB433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0464" y="5729717"/>
                <a:ext cx="98113" cy="137355"/>
              </a:xfrm>
              <a:custGeom>
                <a:avLst/>
                <a:gdLst>
                  <a:gd name="T0" fmla="*/ 8 w 111"/>
                  <a:gd name="T1" fmla="*/ 152 h 153"/>
                  <a:gd name="T2" fmla="*/ 8 w 111"/>
                  <a:gd name="T3" fmla="*/ 152 h 153"/>
                  <a:gd name="T4" fmla="*/ 0 w 111"/>
                  <a:gd name="T5" fmla="*/ 143 h 153"/>
                  <a:gd name="T6" fmla="*/ 0 w 111"/>
                  <a:gd name="T7" fmla="*/ 10 h 153"/>
                  <a:gd name="T8" fmla="*/ 0 w 111"/>
                  <a:gd name="T9" fmla="*/ 10 h 153"/>
                  <a:gd name="T10" fmla="*/ 8 w 111"/>
                  <a:gd name="T11" fmla="*/ 0 h 153"/>
                  <a:gd name="T12" fmla="*/ 101 w 111"/>
                  <a:gd name="T13" fmla="*/ 0 h 153"/>
                  <a:gd name="T14" fmla="*/ 101 w 111"/>
                  <a:gd name="T15" fmla="*/ 0 h 153"/>
                  <a:gd name="T16" fmla="*/ 110 w 111"/>
                  <a:gd name="T17" fmla="*/ 10 h 153"/>
                  <a:gd name="T18" fmla="*/ 110 w 111"/>
                  <a:gd name="T19" fmla="*/ 143 h 153"/>
                  <a:gd name="T20" fmla="*/ 110 w 111"/>
                  <a:gd name="T21" fmla="*/ 143 h 153"/>
                  <a:gd name="T22" fmla="*/ 101 w 111"/>
                  <a:gd name="T23" fmla="*/ 152 h 153"/>
                  <a:gd name="T24" fmla="*/ 8 w 111"/>
                  <a:gd name="T25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153">
                    <a:moveTo>
                      <a:pt x="8" y="152"/>
                    </a:moveTo>
                    <a:lnTo>
                      <a:pt x="8" y="152"/>
                    </a:lnTo>
                    <a:cubicBezTo>
                      <a:pt x="3" y="152"/>
                      <a:pt x="0" y="148"/>
                      <a:pt x="0" y="14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06" y="0"/>
                      <a:pt x="110" y="5"/>
                      <a:pt x="110" y="10"/>
                    </a:cubicBezTo>
                    <a:lnTo>
                      <a:pt x="110" y="143"/>
                    </a:lnTo>
                    <a:lnTo>
                      <a:pt x="110" y="143"/>
                    </a:lnTo>
                    <a:cubicBezTo>
                      <a:pt x="110" y="148"/>
                      <a:pt x="106" y="152"/>
                      <a:pt x="101" y="152"/>
                    </a:cubicBezTo>
                    <a:lnTo>
                      <a:pt x="8" y="15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21">
                <a:extLst>
                  <a:ext uri="{FF2B5EF4-FFF2-40B4-BE49-F238E27FC236}">
                    <a16:creationId xmlns:a16="http://schemas.microsoft.com/office/drawing/2014/main" id="{48266CFF-84BD-41EE-8A39-BAD121A6E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2615" y="5721868"/>
                <a:ext cx="113811" cy="153053"/>
              </a:xfrm>
              <a:custGeom>
                <a:avLst/>
                <a:gdLst>
                  <a:gd name="T0" fmla="*/ 111 w 130"/>
                  <a:gd name="T1" fmla="*/ 0 h 170"/>
                  <a:gd name="T2" fmla="*/ 18 w 130"/>
                  <a:gd name="T3" fmla="*/ 0 h 170"/>
                  <a:gd name="T4" fmla="*/ 18 w 130"/>
                  <a:gd name="T5" fmla="*/ 0 h 170"/>
                  <a:gd name="T6" fmla="*/ 0 w 130"/>
                  <a:gd name="T7" fmla="*/ 18 h 170"/>
                  <a:gd name="T8" fmla="*/ 0 w 130"/>
                  <a:gd name="T9" fmla="*/ 151 h 170"/>
                  <a:gd name="T10" fmla="*/ 0 w 130"/>
                  <a:gd name="T11" fmla="*/ 151 h 170"/>
                  <a:gd name="T12" fmla="*/ 18 w 130"/>
                  <a:gd name="T13" fmla="*/ 169 h 170"/>
                  <a:gd name="T14" fmla="*/ 111 w 130"/>
                  <a:gd name="T15" fmla="*/ 169 h 170"/>
                  <a:gd name="T16" fmla="*/ 111 w 130"/>
                  <a:gd name="T17" fmla="*/ 169 h 170"/>
                  <a:gd name="T18" fmla="*/ 129 w 130"/>
                  <a:gd name="T19" fmla="*/ 151 h 170"/>
                  <a:gd name="T20" fmla="*/ 129 w 130"/>
                  <a:gd name="T21" fmla="*/ 18 h 170"/>
                  <a:gd name="T22" fmla="*/ 129 w 130"/>
                  <a:gd name="T23" fmla="*/ 18 h 170"/>
                  <a:gd name="T24" fmla="*/ 111 w 130"/>
                  <a:gd name="T25" fmla="*/ 0 h 170"/>
                  <a:gd name="T26" fmla="*/ 111 w 130"/>
                  <a:gd name="T27" fmla="*/ 151 h 170"/>
                  <a:gd name="T28" fmla="*/ 18 w 130"/>
                  <a:gd name="T29" fmla="*/ 151 h 170"/>
                  <a:gd name="T30" fmla="*/ 18 w 130"/>
                  <a:gd name="T31" fmla="*/ 18 h 170"/>
                  <a:gd name="T32" fmla="*/ 111 w 130"/>
                  <a:gd name="T33" fmla="*/ 18 h 170"/>
                  <a:gd name="T34" fmla="*/ 111 w 130"/>
                  <a:gd name="T35" fmla="*/ 151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170">
                    <a:moveTo>
                      <a:pt x="111" y="0"/>
                    </a:moveTo>
                    <a:lnTo>
                      <a:pt x="18" y="0"/>
                    </a:lnTo>
                    <a:lnTo>
                      <a:pt x="18" y="0"/>
                    </a:lnTo>
                    <a:cubicBezTo>
                      <a:pt x="9" y="0"/>
                      <a:pt x="0" y="7"/>
                      <a:pt x="0" y="18"/>
                    </a:cubicBezTo>
                    <a:lnTo>
                      <a:pt x="0" y="151"/>
                    </a:lnTo>
                    <a:lnTo>
                      <a:pt x="0" y="151"/>
                    </a:lnTo>
                    <a:cubicBezTo>
                      <a:pt x="0" y="161"/>
                      <a:pt x="9" y="169"/>
                      <a:pt x="18" y="169"/>
                    </a:cubicBezTo>
                    <a:lnTo>
                      <a:pt x="111" y="169"/>
                    </a:lnTo>
                    <a:lnTo>
                      <a:pt x="111" y="169"/>
                    </a:lnTo>
                    <a:cubicBezTo>
                      <a:pt x="121" y="169"/>
                      <a:pt x="129" y="161"/>
                      <a:pt x="129" y="151"/>
                    </a:cubicBezTo>
                    <a:lnTo>
                      <a:pt x="129" y="18"/>
                    </a:lnTo>
                    <a:lnTo>
                      <a:pt x="129" y="18"/>
                    </a:lnTo>
                    <a:cubicBezTo>
                      <a:pt x="129" y="7"/>
                      <a:pt x="121" y="0"/>
                      <a:pt x="111" y="0"/>
                    </a:cubicBezTo>
                    <a:close/>
                    <a:moveTo>
                      <a:pt x="111" y="151"/>
                    </a:moveTo>
                    <a:lnTo>
                      <a:pt x="18" y="151"/>
                    </a:lnTo>
                    <a:lnTo>
                      <a:pt x="18" y="18"/>
                    </a:lnTo>
                    <a:lnTo>
                      <a:pt x="111" y="18"/>
                    </a:lnTo>
                    <a:lnTo>
                      <a:pt x="111" y="15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22">
                <a:extLst>
                  <a:ext uri="{FF2B5EF4-FFF2-40B4-BE49-F238E27FC236}">
                    <a16:creationId xmlns:a16="http://schemas.microsoft.com/office/drawing/2014/main" id="{AC070800-0017-4D88-9EDA-9D1F7331D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1745" y="5647302"/>
                <a:ext cx="98113" cy="219770"/>
              </a:xfrm>
              <a:custGeom>
                <a:avLst/>
                <a:gdLst>
                  <a:gd name="T0" fmla="*/ 9 w 111"/>
                  <a:gd name="T1" fmla="*/ 244 h 245"/>
                  <a:gd name="T2" fmla="*/ 9 w 111"/>
                  <a:gd name="T3" fmla="*/ 244 h 245"/>
                  <a:gd name="T4" fmla="*/ 0 w 111"/>
                  <a:gd name="T5" fmla="*/ 235 h 245"/>
                  <a:gd name="T6" fmla="*/ 0 w 111"/>
                  <a:gd name="T7" fmla="*/ 9 h 245"/>
                  <a:gd name="T8" fmla="*/ 0 w 111"/>
                  <a:gd name="T9" fmla="*/ 9 h 245"/>
                  <a:gd name="T10" fmla="*/ 9 w 111"/>
                  <a:gd name="T11" fmla="*/ 0 h 245"/>
                  <a:gd name="T12" fmla="*/ 101 w 111"/>
                  <a:gd name="T13" fmla="*/ 0 h 245"/>
                  <a:gd name="T14" fmla="*/ 101 w 111"/>
                  <a:gd name="T15" fmla="*/ 0 h 245"/>
                  <a:gd name="T16" fmla="*/ 110 w 111"/>
                  <a:gd name="T17" fmla="*/ 9 h 245"/>
                  <a:gd name="T18" fmla="*/ 110 w 111"/>
                  <a:gd name="T19" fmla="*/ 235 h 245"/>
                  <a:gd name="T20" fmla="*/ 110 w 111"/>
                  <a:gd name="T21" fmla="*/ 235 h 245"/>
                  <a:gd name="T22" fmla="*/ 101 w 111"/>
                  <a:gd name="T23" fmla="*/ 244 h 245"/>
                  <a:gd name="T24" fmla="*/ 9 w 111"/>
                  <a:gd name="T25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1" h="245">
                    <a:moveTo>
                      <a:pt x="9" y="244"/>
                    </a:moveTo>
                    <a:lnTo>
                      <a:pt x="9" y="244"/>
                    </a:lnTo>
                    <a:cubicBezTo>
                      <a:pt x="4" y="244"/>
                      <a:pt x="0" y="240"/>
                      <a:pt x="0" y="23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05" y="0"/>
                      <a:pt x="110" y="3"/>
                      <a:pt x="110" y="9"/>
                    </a:cubicBezTo>
                    <a:lnTo>
                      <a:pt x="110" y="235"/>
                    </a:lnTo>
                    <a:lnTo>
                      <a:pt x="110" y="235"/>
                    </a:lnTo>
                    <a:cubicBezTo>
                      <a:pt x="110" y="240"/>
                      <a:pt x="105" y="244"/>
                      <a:pt x="101" y="244"/>
                    </a:cubicBezTo>
                    <a:lnTo>
                      <a:pt x="9" y="24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23">
                <a:extLst>
                  <a:ext uri="{FF2B5EF4-FFF2-40B4-BE49-F238E27FC236}">
                    <a16:creationId xmlns:a16="http://schemas.microsoft.com/office/drawing/2014/main" id="{32FF712C-ED57-40E2-BED5-A309E0AC6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9973" y="5639453"/>
                <a:ext cx="113808" cy="235468"/>
              </a:xfrm>
              <a:custGeom>
                <a:avLst/>
                <a:gdLst>
                  <a:gd name="T0" fmla="*/ 111 w 129"/>
                  <a:gd name="T1" fmla="*/ 0 h 263"/>
                  <a:gd name="T2" fmla="*/ 19 w 129"/>
                  <a:gd name="T3" fmla="*/ 0 h 263"/>
                  <a:gd name="T4" fmla="*/ 19 w 129"/>
                  <a:gd name="T5" fmla="*/ 0 h 263"/>
                  <a:gd name="T6" fmla="*/ 0 w 129"/>
                  <a:gd name="T7" fmla="*/ 18 h 263"/>
                  <a:gd name="T8" fmla="*/ 0 w 129"/>
                  <a:gd name="T9" fmla="*/ 244 h 263"/>
                  <a:gd name="T10" fmla="*/ 0 w 129"/>
                  <a:gd name="T11" fmla="*/ 244 h 263"/>
                  <a:gd name="T12" fmla="*/ 19 w 129"/>
                  <a:gd name="T13" fmla="*/ 262 h 263"/>
                  <a:gd name="T14" fmla="*/ 111 w 129"/>
                  <a:gd name="T15" fmla="*/ 262 h 263"/>
                  <a:gd name="T16" fmla="*/ 111 w 129"/>
                  <a:gd name="T17" fmla="*/ 262 h 263"/>
                  <a:gd name="T18" fmla="*/ 128 w 129"/>
                  <a:gd name="T19" fmla="*/ 244 h 263"/>
                  <a:gd name="T20" fmla="*/ 128 w 129"/>
                  <a:gd name="T21" fmla="*/ 18 h 263"/>
                  <a:gd name="T22" fmla="*/ 128 w 129"/>
                  <a:gd name="T23" fmla="*/ 18 h 263"/>
                  <a:gd name="T24" fmla="*/ 111 w 129"/>
                  <a:gd name="T25" fmla="*/ 0 h 263"/>
                  <a:gd name="T26" fmla="*/ 111 w 129"/>
                  <a:gd name="T27" fmla="*/ 244 h 263"/>
                  <a:gd name="T28" fmla="*/ 19 w 129"/>
                  <a:gd name="T29" fmla="*/ 244 h 263"/>
                  <a:gd name="T30" fmla="*/ 19 w 129"/>
                  <a:gd name="T31" fmla="*/ 18 h 263"/>
                  <a:gd name="T32" fmla="*/ 111 w 129"/>
                  <a:gd name="T33" fmla="*/ 18 h 263"/>
                  <a:gd name="T34" fmla="*/ 111 w 129"/>
                  <a:gd name="T35" fmla="*/ 244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263">
                    <a:moveTo>
                      <a:pt x="111" y="0"/>
                    </a:moveTo>
                    <a:lnTo>
                      <a:pt x="19" y="0"/>
                    </a:lnTo>
                    <a:lnTo>
                      <a:pt x="19" y="0"/>
                    </a:lnTo>
                    <a:cubicBezTo>
                      <a:pt x="9" y="0"/>
                      <a:pt x="0" y="8"/>
                      <a:pt x="0" y="18"/>
                    </a:cubicBezTo>
                    <a:lnTo>
                      <a:pt x="0" y="244"/>
                    </a:lnTo>
                    <a:lnTo>
                      <a:pt x="0" y="244"/>
                    </a:lnTo>
                    <a:cubicBezTo>
                      <a:pt x="0" y="254"/>
                      <a:pt x="9" y="262"/>
                      <a:pt x="19" y="262"/>
                    </a:cubicBezTo>
                    <a:lnTo>
                      <a:pt x="111" y="262"/>
                    </a:lnTo>
                    <a:lnTo>
                      <a:pt x="111" y="262"/>
                    </a:lnTo>
                    <a:cubicBezTo>
                      <a:pt x="121" y="262"/>
                      <a:pt x="128" y="254"/>
                      <a:pt x="128" y="244"/>
                    </a:cubicBezTo>
                    <a:lnTo>
                      <a:pt x="128" y="18"/>
                    </a:lnTo>
                    <a:lnTo>
                      <a:pt x="128" y="18"/>
                    </a:lnTo>
                    <a:cubicBezTo>
                      <a:pt x="128" y="8"/>
                      <a:pt x="121" y="0"/>
                      <a:pt x="111" y="0"/>
                    </a:cubicBezTo>
                    <a:close/>
                    <a:moveTo>
                      <a:pt x="111" y="244"/>
                    </a:moveTo>
                    <a:lnTo>
                      <a:pt x="19" y="244"/>
                    </a:lnTo>
                    <a:lnTo>
                      <a:pt x="19" y="18"/>
                    </a:lnTo>
                    <a:lnTo>
                      <a:pt x="111" y="18"/>
                    </a:lnTo>
                    <a:lnTo>
                      <a:pt x="111" y="24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24">
                <a:extLst>
                  <a:ext uri="{FF2B5EF4-FFF2-40B4-BE49-F238E27FC236}">
                    <a16:creationId xmlns:a16="http://schemas.microsoft.com/office/drawing/2014/main" id="{7B067016-D5BC-4BCE-8F8D-DCE73F814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7098" y="5639453"/>
                <a:ext cx="286487" cy="121660"/>
              </a:xfrm>
              <a:custGeom>
                <a:avLst/>
                <a:gdLst>
                  <a:gd name="T0" fmla="*/ 252 w 322"/>
                  <a:gd name="T1" fmla="*/ 134 h 135"/>
                  <a:gd name="T2" fmla="*/ 252 w 322"/>
                  <a:gd name="T3" fmla="*/ 134 h 135"/>
                  <a:gd name="T4" fmla="*/ 247 w 322"/>
                  <a:gd name="T5" fmla="*/ 132 h 135"/>
                  <a:gd name="T6" fmla="*/ 247 w 322"/>
                  <a:gd name="T7" fmla="*/ 132 h 135"/>
                  <a:gd name="T8" fmla="*/ 161 w 322"/>
                  <a:gd name="T9" fmla="*/ 104 h 135"/>
                  <a:gd name="T10" fmla="*/ 161 w 322"/>
                  <a:gd name="T11" fmla="*/ 104 h 135"/>
                  <a:gd name="T12" fmla="*/ 75 w 322"/>
                  <a:gd name="T13" fmla="*/ 132 h 135"/>
                  <a:gd name="T14" fmla="*/ 75 w 322"/>
                  <a:gd name="T15" fmla="*/ 132 h 135"/>
                  <a:gd name="T16" fmla="*/ 69 w 322"/>
                  <a:gd name="T17" fmla="*/ 134 h 135"/>
                  <a:gd name="T18" fmla="*/ 69 w 322"/>
                  <a:gd name="T19" fmla="*/ 134 h 135"/>
                  <a:gd name="T20" fmla="*/ 68 w 322"/>
                  <a:gd name="T21" fmla="*/ 134 h 135"/>
                  <a:gd name="T22" fmla="*/ 68 w 322"/>
                  <a:gd name="T23" fmla="*/ 134 h 135"/>
                  <a:gd name="T24" fmla="*/ 63 w 322"/>
                  <a:gd name="T25" fmla="*/ 131 h 135"/>
                  <a:gd name="T26" fmla="*/ 2 w 322"/>
                  <a:gd name="T27" fmla="*/ 46 h 135"/>
                  <a:gd name="T28" fmla="*/ 2 w 322"/>
                  <a:gd name="T29" fmla="*/ 46 h 135"/>
                  <a:gd name="T30" fmla="*/ 1 w 322"/>
                  <a:gd name="T31" fmla="*/ 39 h 135"/>
                  <a:gd name="T32" fmla="*/ 1 w 322"/>
                  <a:gd name="T33" fmla="*/ 39 h 135"/>
                  <a:gd name="T34" fmla="*/ 5 w 322"/>
                  <a:gd name="T35" fmla="*/ 33 h 135"/>
                  <a:gd name="T36" fmla="*/ 5 w 322"/>
                  <a:gd name="T37" fmla="*/ 33 h 135"/>
                  <a:gd name="T38" fmla="*/ 163 w 322"/>
                  <a:gd name="T39" fmla="*/ 0 h 135"/>
                  <a:gd name="T40" fmla="*/ 163 w 322"/>
                  <a:gd name="T41" fmla="*/ 0 h 135"/>
                  <a:gd name="T42" fmla="*/ 317 w 322"/>
                  <a:gd name="T43" fmla="*/ 33 h 135"/>
                  <a:gd name="T44" fmla="*/ 317 w 322"/>
                  <a:gd name="T45" fmla="*/ 33 h 135"/>
                  <a:gd name="T46" fmla="*/ 321 w 322"/>
                  <a:gd name="T47" fmla="*/ 39 h 135"/>
                  <a:gd name="T48" fmla="*/ 321 w 322"/>
                  <a:gd name="T49" fmla="*/ 39 h 135"/>
                  <a:gd name="T50" fmla="*/ 320 w 322"/>
                  <a:gd name="T51" fmla="*/ 46 h 135"/>
                  <a:gd name="T52" fmla="*/ 259 w 322"/>
                  <a:gd name="T53" fmla="*/ 131 h 135"/>
                  <a:gd name="T54" fmla="*/ 259 w 322"/>
                  <a:gd name="T55" fmla="*/ 131 h 135"/>
                  <a:gd name="T56" fmla="*/ 254 w 322"/>
                  <a:gd name="T57" fmla="*/ 134 h 135"/>
                  <a:gd name="T58" fmla="*/ 254 w 322"/>
                  <a:gd name="T59" fmla="*/ 134 h 135"/>
                  <a:gd name="T60" fmla="*/ 252 w 322"/>
                  <a:gd name="T61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22" h="135">
                    <a:moveTo>
                      <a:pt x="252" y="134"/>
                    </a:moveTo>
                    <a:lnTo>
                      <a:pt x="252" y="134"/>
                    </a:lnTo>
                    <a:cubicBezTo>
                      <a:pt x="250" y="134"/>
                      <a:pt x="248" y="133"/>
                      <a:pt x="247" y="132"/>
                    </a:cubicBezTo>
                    <a:lnTo>
                      <a:pt x="247" y="132"/>
                    </a:lnTo>
                    <a:cubicBezTo>
                      <a:pt x="221" y="113"/>
                      <a:pt x="192" y="104"/>
                      <a:pt x="161" y="104"/>
                    </a:cubicBezTo>
                    <a:lnTo>
                      <a:pt x="161" y="104"/>
                    </a:lnTo>
                    <a:cubicBezTo>
                      <a:pt x="130" y="104"/>
                      <a:pt x="100" y="113"/>
                      <a:pt x="75" y="132"/>
                    </a:cubicBezTo>
                    <a:lnTo>
                      <a:pt x="75" y="132"/>
                    </a:lnTo>
                    <a:cubicBezTo>
                      <a:pt x="74" y="133"/>
                      <a:pt x="72" y="134"/>
                      <a:pt x="69" y="134"/>
                    </a:cubicBezTo>
                    <a:lnTo>
                      <a:pt x="69" y="134"/>
                    </a:lnTo>
                    <a:lnTo>
                      <a:pt x="68" y="134"/>
                    </a:lnTo>
                    <a:lnTo>
                      <a:pt x="68" y="134"/>
                    </a:lnTo>
                    <a:cubicBezTo>
                      <a:pt x="66" y="133"/>
                      <a:pt x="64" y="132"/>
                      <a:pt x="63" y="131"/>
                    </a:cubicBezTo>
                    <a:lnTo>
                      <a:pt x="2" y="46"/>
                    </a:lnTo>
                    <a:lnTo>
                      <a:pt x="2" y="46"/>
                    </a:lnTo>
                    <a:cubicBezTo>
                      <a:pt x="1" y="44"/>
                      <a:pt x="0" y="41"/>
                      <a:pt x="1" y="39"/>
                    </a:cubicBezTo>
                    <a:lnTo>
                      <a:pt x="1" y="39"/>
                    </a:lnTo>
                    <a:cubicBezTo>
                      <a:pt x="1" y="36"/>
                      <a:pt x="2" y="34"/>
                      <a:pt x="5" y="33"/>
                    </a:cubicBezTo>
                    <a:lnTo>
                      <a:pt x="5" y="33"/>
                    </a:lnTo>
                    <a:cubicBezTo>
                      <a:pt x="7" y="32"/>
                      <a:pt x="62" y="0"/>
                      <a:pt x="163" y="0"/>
                    </a:cubicBezTo>
                    <a:lnTo>
                      <a:pt x="163" y="0"/>
                    </a:lnTo>
                    <a:cubicBezTo>
                      <a:pt x="265" y="0"/>
                      <a:pt x="315" y="32"/>
                      <a:pt x="317" y="33"/>
                    </a:cubicBezTo>
                    <a:lnTo>
                      <a:pt x="317" y="33"/>
                    </a:lnTo>
                    <a:cubicBezTo>
                      <a:pt x="320" y="34"/>
                      <a:pt x="320" y="37"/>
                      <a:pt x="321" y="39"/>
                    </a:cubicBezTo>
                    <a:lnTo>
                      <a:pt x="321" y="39"/>
                    </a:lnTo>
                    <a:cubicBezTo>
                      <a:pt x="321" y="41"/>
                      <a:pt x="321" y="44"/>
                      <a:pt x="320" y="46"/>
                    </a:cubicBezTo>
                    <a:lnTo>
                      <a:pt x="259" y="131"/>
                    </a:lnTo>
                    <a:lnTo>
                      <a:pt x="259" y="131"/>
                    </a:lnTo>
                    <a:cubicBezTo>
                      <a:pt x="258" y="132"/>
                      <a:pt x="255" y="133"/>
                      <a:pt x="254" y="134"/>
                    </a:cubicBezTo>
                    <a:lnTo>
                      <a:pt x="254" y="134"/>
                    </a:lnTo>
                    <a:cubicBezTo>
                      <a:pt x="252" y="134"/>
                      <a:pt x="252" y="134"/>
                      <a:pt x="252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25">
                <a:extLst>
                  <a:ext uri="{FF2B5EF4-FFF2-40B4-BE49-F238E27FC236}">
                    <a16:creationId xmlns:a16="http://schemas.microsoft.com/office/drawing/2014/main" id="{80636914-7763-4275-86D7-A00DB71C6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9249" y="5631604"/>
                <a:ext cx="302185" cy="137357"/>
              </a:xfrm>
              <a:custGeom>
                <a:avLst/>
                <a:gdLst>
                  <a:gd name="T0" fmla="*/ 172 w 341"/>
                  <a:gd name="T1" fmla="*/ 0 h 154"/>
                  <a:gd name="T2" fmla="*/ 172 w 341"/>
                  <a:gd name="T3" fmla="*/ 0 h 154"/>
                  <a:gd name="T4" fmla="*/ 172 w 341"/>
                  <a:gd name="T5" fmla="*/ 0 h 154"/>
                  <a:gd name="T6" fmla="*/ 172 w 341"/>
                  <a:gd name="T7" fmla="*/ 0 h 154"/>
                  <a:gd name="T8" fmla="*/ 9 w 341"/>
                  <a:gd name="T9" fmla="*/ 35 h 154"/>
                  <a:gd name="T10" fmla="*/ 9 w 341"/>
                  <a:gd name="T11" fmla="*/ 35 h 154"/>
                  <a:gd name="T12" fmla="*/ 1 w 341"/>
                  <a:gd name="T13" fmla="*/ 47 h 154"/>
                  <a:gd name="T14" fmla="*/ 1 w 341"/>
                  <a:gd name="T15" fmla="*/ 47 h 154"/>
                  <a:gd name="T16" fmla="*/ 4 w 341"/>
                  <a:gd name="T17" fmla="*/ 62 h 154"/>
                  <a:gd name="T18" fmla="*/ 64 w 341"/>
                  <a:gd name="T19" fmla="*/ 145 h 154"/>
                  <a:gd name="T20" fmla="*/ 64 w 341"/>
                  <a:gd name="T21" fmla="*/ 145 h 154"/>
                  <a:gd name="T22" fmla="*/ 76 w 341"/>
                  <a:gd name="T23" fmla="*/ 152 h 154"/>
                  <a:gd name="T24" fmla="*/ 76 w 341"/>
                  <a:gd name="T25" fmla="*/ 152 h 154"/>
                  <a:gd name="T26" fmla="*/ 78 w 341"/>
                  <a:gd name="T27" fmla="*/ 153 h 154"/>
                  <a:gd name="T28" fmla="*/ 78 w 341"/>
                  <a:gd name="T29" fmla="*/ 153 h 154"/>
                  <a:gd name="T30" fmla="*/ 90 w 341"/>
                  <a:gd name="T31" fmla="*/ 149 h 154"/>
                  <a:gd name="T32" fmla="*/ 90 w 341"/>
                  <a:gd name="T33" fmla="*/ 149 h 154"/>
                  <a:gd name="T34" fmla="*/ 170 w 341"/>
                  <a:gd name="T35" fmla="*/ 123 h 154"/>
                  <a:gd name="T36" fmla="*/ 170 w 341"/>
                  <a:gd name="T37" fmla="*/ 123 h 154"/>
                  <a:gd name="T38" fmla="*/ 250 w 341"/>
                  <a:gd name="T39" fmla="*/ 149 h 154"/>
                  <a:gd name="T40" fmla="*/ 250 w 341"/>
                  <a:gd name="T41" fmla="*/ 149 h 154"/>
                  <a:gd name="T42" fmla="*/ 261 w 341"/>
                  <a:gd name="T43" fmla="*/ 153 h 154"/>
                  <a:gd name="T44" fmla="*/ 261 w 341"/>
                  <a:gd name="T45" fmla="*/ 153 h 154"/>
                  <a:gd name="T46" fmla="*/ 263 w 341"/>
                  <a:gd name="T47" fmla="*/ 152 h 154"/>
                  <a:gd name="T48" fmla="*/ 263 w 341"/>
                  <a:gd name="T49" fmla="*/ 152 h 154"/>
                  <a:gd name="T50" fmla="*/ 275 w 341"/>
                  <a:gd name="T51" fmla="*/ 145 h 154"/>
                  <a:gd name="T52" fmla="*/ 336 w 341"/>
                  <a:gd name="T53" fmla="*/ 62 h 154"/>
                  <a:gd name="T54" fmla="*/ 336 w 341"/>
                  <a:gd name="T55" fmla="*/ 62 h 154"/>
                  <a:gd name="T56" fmla="*/ 339 w 341"/>
                  <a:gd name="T57" fmla="*/ 48 h 154"/>
                  <a:gd name="T58" fmla="*/ 339 w 341"/>
                  <a:gd name="T59" fmla="*/ 48 h 154"/>
                  <a:gd name="T60" fmla="*/ 331 w 341"/>
                  <a:gd name="T61" fmla="*/ 36 h 154"/>
                  <a:gd name="T62" fmla="*/ 331 w 341"/>
                  <a:gd name="T63" fmla="*/ 36 h 154"/>
                  <a:gd name="T64" fmla="*/ 172 w 341"/>
                  <a:gd name="T65" fmla="*/ 0 h 154"/>
                  <a:gd name="T66" fmla="*/ 172 w 341"/>
                  <a:gd name="T67" fmla="*/ 19 h 154"/>
                  <a:gd name="T68" fmla="*/ 172 w 341"/>
                  <a:gd name="T69" fmla="*/ 19 h 154"/>
                  <a:gd name="T70" fmla="*/ 321 w 341"/>
                  <a:gd name="T71" fmla="*/ 50 h 154"/>
                  <a:gd name="T72" fmla="*/ 261 w 341"/>
                  <a:gd name="T73" fmla="*/ 135 h 154"/>
                  <a:gd name="T74" fmla="*/ 261 w 341"/>
                  <a:gd name="T75" fmla="*/ 135 h 154"/>
                  <a:gd name="T76" fmla="*/ 170 w 341"/>
                  <a:gd name="T77" fmla="*/ 105 h 154"/>
                  <a:gd name="T78" fmla="*/ 170 w 341"/>
                  <a:gd name="T79" fmla="*/ 105 h 154"/>
                  <a:gd name="T80" fmla="*/ 78 w 341"/>
                  <a:gd name="T81" fmla="*/ 135 h 154"/>
                  <a:gd name="T82" fmla="*/ 18 w 341"/>
                  <a:gd name="T83" fmla="*/ 50 h 154"/>
                  <a:gd name="T84" fmla="*/ 18 w 341"/>
                  <a:gd name="T85" fmla="*/ 50 h 154"/>
                  <a:gd name="T86" fmla="*/ 172 w 341"/>
                  <a:gd name="T87" fmla="*/ 1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41" h="154">
                    <a:moveTo>
                      <a:pt x="172" y="0"/>
                    </a:moveTo>
                    <a:lnTo>
                      <a:pt x="172" y="0"/>
                    </a:lnTo>
                    <a:lnTo>
                      <a:pt x="172" y="0"/>
                    </a:lnTo>
                    <a:lnTo>
                      <a:pt x="172" y="0"/>
                    </a:lnTo>
                    <a:cubicBezTo>
                      <a:pt x="68" y="0"/>
                      <a:pt x="11" y="33"/>
                      <a:pt x="9" y="35"/>
                    </a:cubicBezTo>
                    <a:lnTo>
                      <a:pt x="9" y="35"/>
                    </a:lnTo>
                    <a:cubicBezTo>
                      <a:pt x="5" y="38"/>
                      <a:pt x="1" y="42"/>
                      <a:pt x="1" y="47"/>
                    </a:cubicBezTo>
                    <a:lnTo>
                      <a:pt x="1" y="47"/>
                    </a:lnTo>
                    <a:cubicBezTo>
                      <a:pt x="0" y="52"/>
                      <a:pt x="1" y="57"/>
                      <a:pt x="4" y="62"/>
                    </a:cubicBezTo>
                    <a:lnTo>
                      <a:pt x="64" y="145"/>
                    </a:lnTo>
                    <a:lnTo>
                      <a:pt x="64" y="145"/>
                    </a:lnTo>
                    <a:cubicBezTo>
                      <a:pt x="66" y="149"/>
                      <a:pt x="71" y="152"/>
                      <a:pt x="76" y="152"/>
                    </a:cubicBezTo>
                    <a:lnTo>
                      <a:pt x="76" y="152"/>
                    </a:lnTo>
                    <a:cubicBezTo>
                      <a:pt x="77" y="153"/>
                      <a:pt x="77" y="153"/>
                      <a:pt x="78" y="153"/>
                    </a:cubicBezTo>
                    <a:lnTo>
                      <a:pt x="78" y="153"/>
                    </a:lnTo>
                    <a:cubicBezTo>
                      <a:pt x="83" y="153"/>
                      <a:pt x="86" y="151"/>
                      <a:pt x="90" y="149"/>
                    </a:cubicBezTo>
                    <a:lnTo>
                      <a:pt x="90" y="149"/>
                    </a:lnTo>
                    <a:cubicBezTo>
                      <a:pt x="113" y="132"/>
                      <a:pt x="141" y="123"/>
                      <a:pt x="170" y="123"/>
                    </a:cubicBezTo>
                    <a:lnTo>
                      <a:pt x="170" y="123"/>
                    </a:lnTo>
                    <a:cubicBezTo>
                      <a:pt x="198" y="123"/>
                      <a:pt x="227" y="132"/>
                      <a:pt x="250" y="149"/>
                    </a:cubicBezTo>
                    <a:lnTo>
                      <a:pt x="250" y="149"/>
                    </a:lnTo>
                    <a:cubicBezTo>
                      <a:pt x="253" y="151"/>
                      <a:pt x="257" y="153"/>
                      <a:pt x="261" y="153"/>
                    </a:cubicBezTo>
                    <a:lnTo>
                      <a:pt x="261" y="153"/>
                    </a:lnTo>
                    <a:cubicBezTo>
                      <a:pt x="261" y="153"/>
                      <a:pt x="263" y="153"/>
                      <a:pt x="263" y="152"/>
                    </a:cubicBezTo>
                    <a:lnTo>
                      <a:pt x="263" y="152"/>
                    </a:lnTo>
                    <a:cubicBezTo>
                      <a:pt x="268" y="152"/>
                      <a:pt x="273" y="149"/>
                      <a:pt x="275" y="145"/>
                    </a:cubicBezTo>
                    <a:lnTo>
                      <a:pt x="336" y="62"/>
                    </a:lnTo>
                    <a:lnTo>
                      <a:pt x="336" y="62"/>
                    </a:lnTo>
                    <a:cubicBezTo>
                      <a:pt x="339" y="57"/>
                      <a:pt x="340" y="52"/>
                      <a:pt x="339" y="48"/>
                    </a:cubicBezTo>
                    <a:lnTo>
                      <a:pt x="339" y="48"/>
                    </a:lnTo>
                    <a:cubicBezTo>
                      <a:pt x="338" y="43"/>
                      <a:pt x="335" y="39"/>
                      <a:pt x="331" y="36"/>
                    </a:cubicBezTo>
                    <a:lnTo>
                      <a:pt x="331" y="36"/>
                    </a:lnTo>
                    <a:cubicBezTo>
                      <a:pt x="329" y="34"/>
                      <a:pt x="277" y="0"/>
                      <a:pt x="172" y="0"/>
                    </a:cubicBezTo>
                    <a:close/>
                    <a:moveTo>
                      <a:pt x="172" y="19"/>
                    </a:moveTo>
                    <a:lnTo>
                      <a:pt x="172" y="19"/>
                    </a:lnTo>
                    <a:cubicBezTo>
                      <a:pt x="273" y="19"/>
                      <a:pt x="321" y="50"/>
                      <a:pt x="321" y="50"/>
                    </a:cubicBezTo>
                    <a:lnTo>
                      <a:pt x="261" y="135"/>
                    </a:lnTo>
                    <a:lnTo>
                      <a:pt x="261" y="135"/>
                    </a:lnTo>
                    <a:cubicBezTo>
                      <a:pt x="235" y="115"/>
                      <a:pt x="203" y="105"/>
                      <a:pt x="170" y="105"/>
                    </a:cubicBezTo>
                    <a:lnTo>
                      <a:pt x="170" y="105"/>
                    </a:lnTo>
                    <a:cubicBezTo>
                      <a:pt x="136" y="105"/>
                      <a:pt x="104" y="115"/>
                      <a:pt x="78" y="135"/>
                    </a:cubicBezTo>
                    <a:lnTo>
                      <a:pt x="18" y="50"/>
                    </a:lnTo>
                    <a:lnTo>
                      <a:pt x="18" y="50"/>
                    </a:lnTo>
                    <a:cubicBezTo>
                      <a:pt x="18" y="50"/>
                      <a:pt x="72" y="19"/>
                      <a:pt x="172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26">
                <a:extLst>
                  <a:ext uri="{FF2B5EF4-FFF2-40B4-BE49-F238E27FC236}">
                    <a16:creationId xmlns:a16="http://schemas.microsoft.com/office/drawing/2014/main" id="{21F94115-9A6F-4B1E-BCDC-2860E2A84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8117" y="5717943"/>
                <a:ext cx="180525" cy="98113"/>
              </a:xfrm>
              <a:custGeom>
                <a:avLst/>
                <a:gdLst>
                  <a:gd name="T0" fmla="*/ 148 w 204"/>
                  <a:gd name="T1" fmla="*/ 109 h 110"/>
                  <a:gd name="T2" fmla="*/ 148 w 204"/>
                  <a:gd name="T3" fmla="*/ 109 h 110"/>
                  <a:gd name="T4" fmla="*/ 143 w 204"/>
                  <a:gd name="T5" fmla="*/ 108 h 110"/>
                  <a:gd name="T6" fmla="*/ 143 w 204"/>
                  <a:gd name="T7" fmla="*/ 108 h 110"/>
                  <a:gd name="T8" fmla="*/ 102 w 204"/>
                  <a:gd name="T9" fmla="*/ 94 h 110"/>
                  <a:gd name="T10" fmla="*/ 102 w 204"/>
                  <a:gd name="T11" fmla="*/ 94 h 110"/>
                  <a:gd name="T12" fmla="*/ 61 w 204"/>
                  <a:gd name="T13" fmla="*/ 108 h 110"/>
                  <a:gd name="T14" fmla="*/ 61 w 204"/>
                  <a:gd name="T15" fmla="*/ 108 h 110"/>
                  <a:gd name="T16" fmla="*/ 55 w 204"/>
                  <a:gd name="T17" fmla="*/ 109 h 110"/>
                  <a:gd name="T18" fmla="*/ 55 w 204"/>
                  <a:gd name="T19" fmla="*/ 109 h 110"/>
                  <a:gd name="T20" fmla="*/ 54 w 204"/>
                  <a:gd name="T21" fmla="*/ 109 h 110"/>
                  <a:gd name="T22" fmla="*/ 54 w 204"/>
                  <a:gd name="T23" fmla="*/ 109 h 110"/>
                  <a:gd name="T24" fmla="*/ 48 w 204"/>
                  <a:gd name="T25" fmla="*/ 106 h 110"/>
                  <a:gd name="T26" fmla="*/ 4 w 204"/>
                  <a:gd name="T27" fmla="*/ 45 h 110"/>
                  <a:gd name="T28" fmla="*/ 4 w 204"/>
                  <a:gd name="T29" fmla="*/ 45 h 110"/>
                  <a:gd name="T30" fmla="*/ 5 w 204"/>
                  <a:gd name="T31" fmla="*/ 32 h 110"/>
                  <a:gd name="T32" fmla="*/ 5 w 204"/>
                  <a:gd name="T33" fmla="*/ 32 h 110"/>
                  <a:gd name="T34" fmla="*/ 102 w 204"/>
                  <a:gd name="T35" fmla="*/ 0 h 110"/>
                  <a:gd name="T36" fmla="*/ 102 w 204"/>
                  <a:gd name="T37" fmla="*/ 0 h 110"/>
                  <a:gd name="T38" fmla="*/ 198 w 204"/>
                  <a:gd name="T39" fmla="*/ 32 h 110"/>
                  <a:gd name="T40" fmla="*/ 198 w 204"/>
                  <a:gd name="T41" fmla="*/ 32 h 110"/>
                  <a:gd name="T42" fmla="*/ 200 w 204"/>
                  <a:gd name="T43" fmla="*/ 45 h 110"/>
                  <a:gd name="T44" fmla="*/ 156 w 204"/>
                  <a:gd name="T45" fmla="*/ 106 h 110"/>
                  <a:gd name="T46" fmla="*/ 156 w 204"/>
                  <a:gd name="T47" fmla="*/ 106 h 110"/>
                  <a:gd name="T48" fmla="*/ 150 w 204"/>
                  <a:gd name="T49" fmla="*/ 109 h 110"/>
                  <a:gd name="T50" fmla="*/ 150 w 204"/>
                  <a:gd name="T51" fmla="*/ 109 h 110"/>
                  <a:gd name="T52" fmla="*/ 148 w 204"/>
                  <a:gd name="T53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04" h="110">
                    <a:moveTo>
                      <a:pt x="148" y="109"/>
                    </a:moveTo>
                    <a:lnTo>
                      <a:pt x="148" y="109"/>
                    </a:lnTo>
                    <a:cubicBezTo>
                      <a:pt x="147" y="109"/>
                      <a:pt x="144" y="109"/>
                      <a:pt x="143" y="108"/>
                    </a:cubicBezTo>
                    <a:lnTo>
                      <a:pt x="143" y="108"/>
                    </a:lnTo>
                    <a:cubicBezTo>
                      <a:pt x="131" y="99"/>
                      <a:pt x="117" y="94"/>
                      <a:pt x="102" y="94"/>
                    </a:cubicBezTo>
                    <a:lnTo>
                      <a:pt x="102" y="94"/>
                    </a:lnTo>
                    <a:cubicBezTo>
                      <a:pt x="87" y="94"/>
                      <a:pt x="73" y="99"/>
                      <a:pt x="61" y="108"/>
                    </a:cubicBezTo>
                    <a:lnTo>
                      <a:pt x="61" y="108"/>
                    </a:lnTo>
                    <a:cubicBezTo>
                      <a:pt x="59" y="109"/>
                      <a:pt x="58" y="109"/>
                      <a:pt x="55" y="109"/>
                    </a:cubicBezTo>
                    <a:lnTo>
                      <a:pt x="55" y="109"/>
                    </a:lnTo>
                    <a:lnTo>
                      <a:pt x="54" y="109"/>
                    </a:lnTo>
                    <a:lnTo>
                      <a:pt x="54" y="109"/>
                    </a:lnTo>
                    <a:cubicBezTo>
                      <a:pt x="51" y="109"/>
                      <a:pt x="49" y="108"/>
                      <a:pt x="48" y="106"/>
                    </a:cubicBezTo>
                    <a:lnTo>
                      <a:pt x="4" y="45"/>
                    </a:lnTo>
                    <a:lnTo>
                      <a:pt x="4" y="45"/>
                    </a:lnTo>
                    <a:cubicBezTo>
                      <a:pt x="0" y="40"/>
                      <a:pt x="1" y="34"/>
                      <a:pt x="5" y="32"/>
                    </a:cubicBezTo>
                    <a:lnTo>
                      <a:pt x="5" y="32"/>
                    </a:lnTo>
                    <a:cubicBezTo>
                      <a:pt x="34" y="10"/>
                      <a:pt x="67" y="0"/>
                      <a:pt x="102" y="0"/>
                    </a:cubicBezTo>
                    <a:lnTo>
                      <a:pt x="102" y="0"/>
                    </a:lnTo>
                    <a:cubicBezTo>
                      <a:pt x="136" y="0"/>
                      <a:pt x="170" y="10"/>
                      <a:pt x="198" y="32"/>
                    </a:cubicBezTo>
                    <a:lnTo>
                      <a:pt x="198" y="32"/>
                    </a:lnTo>
                    <a:cubicBezTo>
                      <a:pt x="202" y="34"/>
                      <a:pt x="203" y="40"/>
                      <a:pt x="200" y="45"/>
                    </a:cubicBezTo>
                    <a:lnTo>
                      <a:pt x="156" y="106"/>
                    </a:lnTo>
                    <a:lnTo>
                      <a:pt x="156" y="106"/>
                    </a:lnTo>
                    <a:cubicBezTo>
                      <a:pt x="154" y="108"/>
                      <a:pt x="152" y="109"/>
                      <a:pt x="150" y="109"/>
                    </a:cubicBezTo>
                    <a:lnTo>
                      <a:pt x="150" y="109"/>
                    </a:lnTo>
                    <a:cubicBezTo>
                      <a:pt x="149" y="109"/>
                      <a:pt x="148" y="109"/>
                      <a:pt x="148" y="1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27">
                <a:extLst>
                  <a:ext uri="{FF2B5EF4-FFF2-40B4-BE49-F238E27FC236}">
                    <a16:creationId xmlns:a16="http://schemas.microsoft.com/office/drawing/2014/main" id="{F983EA54-7E10-4561-878B-279ABBD83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0268" y="5706170"/>
                <a:ext cx="200146" cy="113808"/>
              </a:xfrm>
              <a:custGeom>
                <a:avLst/>
                <a:gdLst>
                  <a:gd name="T0" fmla="*/ 112 w 224"/>
                  <a:gd name="T1" fmla="*/ 0 h 130"/>
                  <a:gd name="T2" fmla="*/ 112 w 224"/>
                  <a:gd name="T3" fmla="*/ 0 h 130"/>
                  <a:gd name="T4" fmla="*/ 10 w 224"/>
                  <a:gd name="T5" fmla="*/ 34 h 130"/>
                  <a:gd name="T6" fmla="*/ 10 w 224"/>
                  <a:gd name="T7" fmla="*/ 34 h 130"/>
                  <a:gd name="T8" fmla="*/ 6 w 224"/>
                  <a:gd name="T9" fmla="*/ 59 h 130"/>
                  <a:gd name="T10" fmla="*/ 51 w 224"/>
                  <a:gd name="T11" fmla="*/ 121 h 130"/>
                  <a:gd name="T12" fmla="*/ 51 w 224"/>
                  <a:gd name="T13" fmla="*/ 121 h 130"/>
                  <a:gd name="T14" fmla="*/ 62 w 224"/>
                  <a:gd name="T15" fmla="*/ 129 h 130"/>
                  <a:gd name="T16" fmla="*/ 62 w 224"/>
                  <a:gd name="T17" fmla="*/ 129 h 130"/>
                  <a:gd name="T18" fmla="*/ 65 w 224"/>
                  <a:gd name="T19" fmla="*/ 129 h 130"/>
                  <a:gd name="T20" fmla="*/ 65 w 224"/>
                  <a:gd name="T21" fmla="*/ 129 h 130"/>
                  <a:gd name="T22" fmla="*/ 76 w 224"/>
                  <a:gd name="T23" fmla="*/ 125 h 130"/>
                  <a:gd name="T24" fmla="*/ 76 w 224"/>
                  <a:gd name="T25" fmla="*/ 125 h 130"/>
                  <a:gd name="T26" fmla="*/ 112 w 224"/>
                  <a:gd name="T27" fmla="*/ 114 h 130"/>
                  <a:gd name="T28" fmla="*/ 112 w 224"/>
                  <a:gd name="T29" fmla="*/ 114 h 130"/>
                  <a:gd name="T30" fmla="*/ 147 w 224"/>
                  <a:gd name="T31" fmla="*/ 125 h 130"/>
                  <a:gd name="T32" fmla="*/ 147 w 224"/>
                  <a:gd name="T33" fmla="*/ 125 h 130"/>
                  <a:gd name="T34" fmla="*/ 158 w 224"/>
                  <a:gd name="T35" fmla="*/ 129 h 130"/>
                  <a:gd name="T36" fmla="*/ 158 w 224"/>
                  <a:gd name="T37" fmla="*/ 129 h 130"/>
                  <a:gd name="T38" fmla="*/ 161 w 224"/>
                  <a:gd name="T39" fmla="*/ 129 h 130"/>
                  <a:gd name="T40" fmla="*/ 161 w 224"/>
                  <a:gd name="T41" fmla="*/ 129 h 130"/>
                  <a:gd name="T42" fmla="*/ 173 w 224"/>
                  <a:gd name="T43" fmla="*/ 121 h 130"/>
                  <a:gd name="T44" fmla="*/ 217 w 224"/>
                  <a:gd name="T45" fmla="*/ 59 h 130"/>
                  <a:gd name="T46" fmla="*/ 217 w 224"/>
                  <a:gd name="T47" fmla="*/ 59 h 130"/>
                  <a:gd name="T48" fmla="*/ 214 w 224"/>
                  <a:gd name="T49" fmla="*/ 34 h 130"/>
                  <a:gd name="T50" fmla="*/ 214 w 224"/>
                  <a:gd name="T51" fmla="*/ 34 h 130"/>
                  <a:gd name="T52" fmla="*/ 112 w 224"/>
                  <a:gd name="T53" fmla="*/ 0 h 130"/>
                  <a:gd name="T54" fmla="*/ 112 w 224"/>
                  <a:gd name="T55" fmla="*/ 19 h 130"/>
                  <a:gd name="T56" fmla="*/ 112 w 224"/>
                  <a:gd name="T57" fmla="*/ 19 h 130"/>
                  <a:gd name="T58" fmla="*/ 203 w 224"/>
                  <a:gd name="T59" fmla="*/ 49 h 130"/>
                  <a:gd name="T60" fmla="*/ 158 w 224"/>
                  <a:gd name="T61" fmla="*/ 111 h 130"/>
                  <a:gd name="T62" fmla="*/ 158 w 224"/>
                  <a:gd name="T63" fmla="*/ 111 h 130"/>
                  <a:gd name="T64" fmla="*/ 112 w 224"/>
                  <a:gd name="T65" fmla="*/ 95 h 130"/>
                  <a:gd name="T66" fmla="*/ 112 w 224"/>
                  <a:gd name="T67" fmla="*/ 95 h 130"/>
                  <a:gd name="T68" fmla="*/ 65 w 224"/>
                  <a:gd name="T69" fmla="*/ 111 h 130"/>
                  <a:gd name="T70" fmla="*/ 20 w 224"/>
                  <a:gd name="T71" fmla="*/ 49 h 130"/>
                  <a:gd name="T72" fmla="*/ 20 w 224"/>
                  <a:gd name="T73" fmla="*/ 49 h 130"/>
                  <a:gd name="T74" fmla="*/ 112 w 224"/>
                  <a:gd name="T75" fmla="*/ 1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4" h="130">
                    <a:moveTo>
                      <a:pt x="112" y="0"/>
                    </a:moveTo>
                    <a:lnTo>
                      <a:pt x="112" y="0"/>
                    </a:lnTo>
                    <a:cubicBezTo>
                      <a:pt x="75" y="0"/>
                      <a:pt x="39" y="12"/>
                      <a:pt x="10" y="34"/>
                    </a:cubicBezTo>
                    <a:lnTo>
                      <a:pt x="10" y="34"/>
                    </a:lnTo>
                    <a:cubicBezTo>
                      <a:pt x="2" y="40"/>
                      <a:pt x="0" y="51"/>
                      <a:pt x="6" y="59"/>
                    </a:cubicBezTo>
                    <a:lnTo>
                      <a:pt x="51" y="121"/>
                    </a:lnTo>
                    <a:lnTo>
                      <a:pt x="51" y="121"/>
                    </a:lnTo>
                    <a:cubicBezTo>
                      <a:pt x="53" y="125"/>
                      <a:pt x="57" y="128"/>
                      <a:pt x="62" y="129"/>
                    </a:cubicBezTo>
                    <a:lnTo>
                      <a:pt x="62" y="129"/>
                    </a:lnTo>
                    <a:cubicBezTo>
                      <a:pt x="63" y="129"/>
                      <a:pt x="64" y="129"/>
                      <a:pt x="65" y="129"/>
                    </a:cubicBezTo>
                    <a:lnTo>
                      <a:pt x="65" y="129"/>
                    </a:lnTo>
                    <a:cubicBezTo>
                      <a:pt x="69" y="129"/>
                      <a:pt x="73" y="128"/>
                      <a:pt x="76" y="125"/>
                    </a:cubicBezTo>
                    <a:lnTo>
                      <a:pt x="76" y="125"/>
                    </a:lnTo>
                    <a:cubicBezTo>
                      <a:pt x="86" y="118"/>
                      <a:pt x="99" y="114"/>
                      <a:pt x="112" y="114"/>
                    </a:cubicBezTo>
                    <a:lnTo>
                      <a:pt x="112" y="114"/>
                    </a:lnTo>
                    <a:cubicBezTo>
                      <a:pt x="125" y="114"/>
                      <a:pt x="137" y="118"/>
                      <a:pt x="147" y="125"/>
                    </a:cubicBezTo>
                    <a:lnTo>
                      <a:pt x="147" y="125"/>
                    </a:lnTo>
                    <a:cubicBezTo>
                      <a:pt x="150" y="128"/>
                      <a:pt x="154" y="129"/>
                      <a:pt x="158" y="129"/>
                    </a:cubicBezTo>
                    <a:lnTo>
                      <a:pt x="158" y="129"/>
                    </a:lnTo>
                    <a:cubicBezTo>
                      <a:pt x="159" y="129"/>
                      <a:pt x="160" y="129"/>
                      <a:pt x="161" y="129"/>
                    </a:cubicBezTo>
                    <a:lnTo>
                      <a:pt x="161" y="129"/>
                    </a:lnTo>
                    <a:cubicBezTo>
                      <a:pt x="166" y="128"/>
                      <a:pt x="170" y="125"/>
                      <a:pt x="173" y="121"/>
                    </a:cubicBezTo>
                    <a:lnTo>
                      <a:pt x="217" y="59"/>
                    </a:lnTo>
                    <a:lnTo>
                      <a:pt x="217" y="59"/>
                    </a:lnTo>
                    <a:cubicBezTo>
                      <a:pt x="223" y="51"/>
                      <a:pt x="222" y="40"/>
                      <a:pt x="214" y="34"/>
                    </a:cubicBezTo>
                    <a:lnTo>
                      <a:pt x="214" y="34"/>
                    </a:lnTo>
                    <a:cubicBezTo>
                      <a:pt x="184" y="12"/>
                      <a:pt x="149" y="0"/>
                      <a:pt x="112" y="0"/>
                    </a:cubicBezTo>
                    <a:close/>
                    <a:moveTo>
                      <a:pt x="112" y="19"/>
                    </a:moveTo>
                    <a:lnTo>
                      <a:pt x="112" y="19"/>
                    </a:lnTo>
                    <a:cubicBezTo>
                      <a:pt x="145" y="19"/>
                      <a:pt x="177" y="29"/>
                      <a:pt x="203" y="49"/>
                    </a:cubicBezTo>
                    <a:lnTo>
                      <a:pt x="158" y="111"/>
                    </a:lnTo>
                    <a:lnTo>
                      <a:pt x="158" y="111"/>
                    </a:lnTo>
                    <a:cubicBezTo>
                      <a:pt x="145" y="101"/>
                      <a:pt x="129" y="95"/>
                      <a:pt x="112" y="95"/>
                    </a:cubicBezTo>
                    <a:lnTo>
                      <a:pt x="112" y="95"/>
                    </a:lnTo>
                    <a:cubicBezTo>
                      <a:pt x="94" y="95"/>
                      <a:pt x="78" y="101"/>
                      <a:pt x="65" y="111"/>
                    </a:cubicBezTo>
                    <a:lnTo>
                      <a:pt x="20" y="49"/>
                    </a:lnTo>
                    <a:lnTo>
                      <a:pt x="20" y="49"/>
                    </a:lnTo>
                    <a:cubicBezTo>
                      <a:pt x="46" y="29"/>
                      <a:pt x="78" y="19"/>
                      <a:pt x="112" y="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28">
                <a:extLst>
                  <a:ext uri="{FF2B5EF4-FFF2-40B4-BE49-F238E27FC236}">
                    <a16:creationId xmlns:a16="http://schemas.microsoft.com/office/drawing/2014/main" id="{4D1057FC-1851-44C8-B465-149A65B06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17361" y="5784660"/>
                <a:ext cx="102036" cy="86338"/>
              </a:xfrm>
              <a:custGeom>
                <a:avLst/>
                <a:gdLst>
                  <a:gd name="T0" fmla="*/ 57 w 115"/>
                  <a:gd name="T1" fmla="*/ 98 h 99"/>
                  <a:gd name="T2" fmla="*/ 57 w 115"/>
                  <a:gd name="T3" fmla="*/ 98 h 99"/>
                  <a:gd name="T4" fmla="*/ 49 w 115"/>
                  <a:gd name="T5" fmla="*/ 95 h 99"/>
                  <a:gd name="T6" fmla="*/ 3 w 115"/>
                  <a:gd name="T7" fmla="*/ 30 h 99"/>
                  <a:gd name="T8" fmla="*/ 3 w 115"/>
                  <a:gd name="T9" fmla="*/ 30 h 99"/>
                  <a:gd name="T10" fmla="*/ 5 w 115"/>
                  <a:gd name="T11" fmla="*/ 17 h 99"/>
                  <a:gd name="T12" fmla="*/ 5 w 115"/>
                  <a:gd name="T13" fmla="*/ 17 h 99"/>
                  <a:gd name="T14" fmla="*/ 57 w 115"/>
                  <a:gd name="T15" fmla="*/ 0 h 99"/>
                  <a:gd name="T16" fmla="*/ 57 w 115"/>
                  <a:gd name="T17" fmla="*/ 0 h 99"/>
                  <a:gd name="T18" fmla="*/ 108 w 115"/>
                  <a:gd name="T19" fmla="*/ 17 h 99"/>
                  <a:gd name="T20" fmla="*/ 108 w 115"/>
                  <a:gd name="T21" fmla="*/ 17 h 99"/>
                  <a:gd name="T22" fmla="*/ 111 w 115"/>
                  <a:gd name="T23" fmla="*/ 30 h 99"/>
                  <a:gd name="T24" fmla="*/ 64 w 115"/>
                  <a:gd name="T25" fmla="*/ 95 h 99"/>
                  <a:gd name="T26" fmla="*/ 64 w 115"/>
                  <a:gd name="T27" fmla="*/ 95 h 99"/>
                  <a:gd name="T28" fmla="*/ 57 w 115"/>
                  <a:gd name="T2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99">
                    <a:moveTo>
                      <a:pt x="57" y="98"/>
                    </a:moveTo>
                    <a:lnTo>
                      <a:pt x="57" y="98"/>
                    </a:lnTo>
                    <a:cubicBezTo>
                      <a:pt x="53" y="98"/>
                      <a:pt x="51" y="97"/>
                      <a:pt x="49" y="95"/>
                    </a:cubicBezTo>
                    <a:lnTo>
                      <a:pt x="3" y="30"/>
                    </a:lnTo>
                    <a:lnTo>
                      <a:pt x="3" y="30"/>
                    </a:lnTo>
                    <a:cubicBezTo>
                      <a:pt x="0" y="26"/>
                      <a:pt x="0" y="21"/>
                      <a:pt x="5" y="17"/>
                    </a:cubicBezTo>
                    <a:lnTo>
                      <a:pt x="5" y="17"/>
                    </a:lnTo>
                    <a:cubicBezTo>
                      <a:pt x="20" y="6"/>
                      <a:pt x="38" y="0"/>
                      <a:pt x="57" y="0"/>
                    </a:cubicBezTo>
                    <a:lnTo>
                      <a:pt x="57" y="0"/>
                    </a:lnTo>
                    <a:cubicBezTo>
                      <a:pt x="76" y="0"/>
                      <a:pt x="94" y="6"/>
                      <a:pt x="108" y="17"/>
                    </a:cubicBezTo>
                    <a:lnTo>
                      <a:pt x="108" y="17"/>
                    </a:lnTo>
                    <a:cubicBezTo>
                      <a:pt x="113" y="21"/>
                      <a:pt x="114" y="26"/>
                      <a:pt x="111" y="30"/>
                    </a:cubicBezTo>
                    <a:lnTo>
                      <a:pt x="64" y="95"/>
                    </a:lnTo>
                    <a:lnTo>
                      <a:pt x="64" y="95"/>
                    </a:lnTo>
                    <a:cubicBezTo>
                      <a:pt x="62" y="97"/>
                      <a:pt x="59" y="98"/>
                      <a:pt x="57" y="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29">
                <a:extLst>
                  <a:ext uri="{FF2B5EF4-FFF2-40B4-BE49-F238E27FC236}">
                    <a16:creationId xmlns:a16="http://schemas.microsoft.com/office/drawing/2014/main" id="{0C24B6E4-06C7-4FB5-9C1E-38A18E77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9513" y="5776811"/>
                <a:ext cx="121657" cy="105959"/>
              </a:xfrm>
              <a:custGeom>
                <a:avLst/>
                <a:gdLst>
                  <a:gd name="T0" fmla="*/ 68 w 136"/>
                  <a:gd name="T1" fmla="*/ 0 h 118"/>
                  <a:gd name="T2" fmla="*/ 68 w 136"/>
                  <a:gd name="T3" fmla="*/ 0 h 118"/>
                  <a:gd name="T4" fmla="*/ 10 w 136"/>
                  <a:gd name="T5" fmla="*/ 19 h 118"/>
                  <a:gd name="T6" fmla="*/ 10 w 136"/>
                  <a:gd name="T7" fmla="*/ 19 h 118"/>
                  <a:gd name="T8" fmla="*/ 7 w 136"/>
                  <a:gd name="T9" fmla="*/ 44 h 118"/>
                  <a:gd name="T10" fmla="*/ 53 w 136"/>
                  <a:gd name="T11" fmla="*/ 109 h 118"/>
                  <a:gd name="T12" fmla="*/ 53 w 136"/>
                  <a:gd name="T13" fmla="*/ 109 h 118"/>
                  <a:gd name="T14" fmla="*/ 68 w 136"/>
                  <a:gd name="T15" fmla="*/ 117 h 118"/>
                  <a:gd name="T16" fmla="*/ 68 w 136"/>
                  <a:gd name="T17" fmla="*/ 117 h 118"/>
                  <a:gd name="T18" fmla="*/ 83 w 136"/>
                  <a:gd name="T19" fmla="*/ 109 h 118"/>
                  <a:gd name="T20" fmla="*/ 129 w 136"/>
                  <a:gd name="T21" fmla="*/ 44 h 118"/>
                  <a:gd name="T22" fmla="*/ 129 w 136"/>
                  <a:gd name="T23" fmla="*/ 44 h 118"/>
                  <a:gd name="T24" fmla="*/ 125 w 136"/>
                  <a:gd name="T25" fmla="*/ 19 h 118"/>
                  <a:gd name="T26" fmla="*/ 125 w 136"/>
                  <a:gd name="T27" fmla="*/ 19 h 118"/>
                  <a:gd name="T28" fmla="*/ 68 w 136"/>
                  <a:gd name="T29" fmla="*/ 0 h 118"/>
                  <a:gd name="T30" fmla="*/ 68 w 136"/>
                  <a:gd name="T31" fmla="*/ 18 h 118"/>
                  <a:gd name="T32" fmla="*/ 68 w 136"/>
                  <a:gd name="T33" fmla="*/ 18 h 118"/>
                  <a:gd name="T34" fmla="*/ 114 w 136"/>
                  <a:gd name="T35" fmla="*/ 34 h 118"/>
                  <a:gd name="T36" fmla="*/ 68 w 136"/>
                  <a:gd name="T37" fmla="*/ 98 h 118"/>
                  <a:gd name="T38" fmla="*/ 21 w 136"/>
                  <a:gd name="T39" fmla="*/ 34 h 118"/>
                  <a:gd name="T40" fmla="*/ 21 w 136"/>
                  <a:gd name="T41" fmla="*/ 34 h 118"/>
                  <a:gd name="T42" fmla="*/ 68 w 136"/>
                  <a:gd name="T43" fmla="*/ 18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6" h="118">
                    <a:moveTo>
                      <a:pt x="68" y="0"/>
                    </a:moveTo>
                    <a:lnTo>
                      <a:pt x="68" y="0"/>
                    </a:lnTo>
                    <a:cubicBezTo>
                      <a:pt x="47" y="0"/>
                      <a:pt x="27" y="7"/>
                      <a:pt x="10" y="19"/>
                    </a:cubicBezTo>
                    <a:lnTo>
                      <a:pt x="10" y="19"/>
                    </a:lnTo>
                    <a:cubicBezTo>
                      <a:pt x="2" y="25"/>
                      <a:pt x="0" y="37"/>
                      <a:pt x="7" y="44"/>
                    </a:cubicBezTo>
                    <a:lnTo>
                      <a:pt x="53" y="109"/>
                    </a:lnTo>
                    <a:lnTo>
                      <a:pt x="53" y="109"/>
                    </a:lnTo>
                    <a:cubicBezTo>
                      <a:pt x="56" y="113"/>
                      <a:pt x="62" y="117"/>
                      <a:pt x="68" y="117"/>
                    </a:cubicBezTo>
                    <a:lnTo>
                      <a:pt x="68" y="117"/>
                    </a:lnTo>
                    <a:cubicBezTo>
                      <a:pt x="73" y="117"/>
                      <a:pt x="79" y="113"/>
                      <a:pt x="83" y="109"/>
                    </a:cubicBezTo>
                    <a:lnTo>
                      <a:pt x="129" y="44"/>
                    </a:lnTo>
                    <a:lnTo>
                      <a:pt x="129" y="44"/>
                    </a:lnTo>
                    <a:cubicBezTo>
                      <a:pt x="135" y="37"/>
                      <a:pt x="133" y="25"/>
                      <a:pt x="125" y="19"/>
                    </a:cubicBezTo>
                    <a:lnTo>
                      <a:pt x="125" y="19"/>
                    </a:lnTo>
                    <a:cubicBezTo>
                      <a:pt x="108" y="7"/>
                      <a:pt x="89" y="0"/>
                      <a:pt x="68" y="0"/>
                    </a:cubicBezTo>
                    <a:close/>
                    <a:moveTo>
                      <a:pt x="68" y="18"/>
                    </a:moveTo>
                    <a:lnTo>
                      <a:pt x="68" y="18"/>
                    </a:lnTo>
                    <a:cubicBezTo>
                      <a:pt x="85" y="18"/>
                      <a:pt x="101" y="24"/>
                      <a:pt x="114" y="34"/>
                    </a:cubicBezTo>
                    <a:lnTo>
                      <a:pt x="68" y="98"/>
                    </a:lnTo>
                    <a:lnTo>
                      <a:pt x="21" y="34"/>
                    </a:lnTo>
                    <a:lnTo>
                      <a:pt x="21" y="34"/>
                    </a:lnTo>
                    <a:cubicBezTo>
                      <a:pt x="34" y="24"/>
                      <a:pt x="50" y="18"/>
                      <a:pt x="68" y="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30">
                <a:extLst>
                  <a:ext uri="{FF2B5EF4-FFF2-40B4-BE49-F238E27FC236}">
                    <a16:creationId xmlns:a16="http://schemas.microsoft.com/office/drawing/2014/main" id="{30ACB1FC-952A-436C-9018-17F5054AF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8804" y="5690473"/>
                <a:ext cx="282561" cy="145204"/>
              </a:xfrm>
              <a:custGeom>
                <a:avLst/>
                <a:gdLst>
                  <a:gd name="T0" fmla="*/ 9 w 319"/>
                  <a:gd name="T1" fmla="*/ 161 h 162"/>
                  <a:gd name="T2" fmla="*/ 9 w 319"/>
                  <a:gd name="T3" fmla="*/ 161 h 162"/>
                  <a:gd name="T4" fmla="*/ 0 w 319"/>
                  <a:gd name="T5" fmla="*/ 151 h 162"/>
                  <a:gd name="T6" fmla="*/ 0 w 319"/>
                  <a:gd name="T7" fmla="*/ 9 h 162"/>
                  <a:gd name="T8" fmla="*/ 0 w 319"/>
                  <a:gd name="T9" fmla="*/ 9 h 162"/>
                  <a:gd name="T10" fmla="*/ 9 w 319"/>
                  <a:gd name="T11" fmla="*/ 0 h 162"/>
                  <a:gd name="T12" fmla="*/ 166 w 319"/>
                  <a:gd name="T13" fmla="*/ 0 h 162"/>
                  <a:gd name="T14" fmla="*/ 166 w 319"/>
                  <a:gd name="T15" fmla="*/ 0 h 162"/>
                  <a:gd name="T16" fmla="*/ 172 w 319"/>
                  <a:gd name="T17" fmla="*/ 2 h 162"/>
                  <a:gd name="T18" fmla="*/ 315 w 319"/>
                  <a:gd name="T19" fmla="*/ 145 h 162"/>
                  <a:gd name="T20" fmla="*/ 315 w 319"/>
                  <a:gd name="T21" fmla="*/ 145 h 162"/>
                  <a:gd name="T22" fmla="*/ 317 w 319"/>
                  <a:gd name="T23" fmla="*/ 156 h 162"/>
                  <a:gd name="T24" fmla="*/ 317 w 319"/>
                  <a:gd name="T25" fmla="*/ 156 h 162"/>
                  <a:gd name="T26" fmla="*/ 309 w 319"/>
                  <a:gd name="T27" fmla="*/ 161 h 162"/>
                  <a:gd name="T28" fmla="*/ 9 w 319"/>
                  <a:gd name="T29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9" h="162">
                    <a:moveTo>
                      <a:pt x="9" y="161"/>
                    </a:moveTo>
                    <a:lnTo>
                      <a:pt x="9" y="161"/>
                    </a:lnTo>
                    <a:cubicBezTo>
                      <a:pt x="4" y="161"/>
                      <a:pt x="0" y="156"/>
                      <a:pt x="0" y="1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6" y="0"/>
                    </a:lnTo>
                    <a:lnTo>
                      <a:pt x="166" y="0"/>
                    </a:lnTo>
                    <a:cubicBezTo>
                      <a:pt x="168" y="0"/>
                      <a:pt x="170" y="1"/>
                      <a:pt x="172" y="2"/>
                    </a:cubicBezTo>
                    <a:lnTo>
                      <a:pt x="315" y="145"/>
                    </a:lnTo>
                    <a:lnTo>
                      <a:pt x="315" y="145"/>
                    </a:lnTo>
                    <a:cubicBezTo>
                      <a:pt x="317" y="148"/>
                      <a:pt x="318" y="152"/>
                      <a:pt x="317" y="156"/>
                    </a:cubicBezTo>
                    <a:lnTo>
                      <a:pt x="317" y="156"/>
                    </a:lnTo>
                    <a:cubicBezTo>
                      <a:pt x="316" y="159"/>
                      <a:pt x="312" y="161"/>
                      <a:pt x="309" y="161"/>
                    </a:cubicBezTo>
                    <a:lnTo>
                      <a:pt x="9" y="16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31">
                <a:extLst>
                  <a:ext uri="{FF2B5EF4-FFF2-40B4-BE49-F238E27FC236}">
                    <a16:creationId xmlns:a16="http://schemas.microsoft.com/office/drawing/2014/main" id="{52B77D64-30CA-4CCA-971A-A22503600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0955" y="5682624"/>
                <a:ext cx="302185" cy="160902"/>
              </a:xfrm>
              <a:custGeom>
                <a:avLst/>
                <a:gdLst>
                  <a:gd name="T0" fmla="*/ 175 w 338"/>
                  <a:gd name="T1" fmla="*/ 0 h 181"/>
                  <a:gd name="T2" fmla="*/ 18 w 338"/>
                  <a:gd name="T3" fmla="*/ 0 h 181"/>
                  <a:gd name="T4" fmla="*/ 18 w 338"/>
                  <a:gd name="T5" fmla="*/ 0 h 181"/>
                  <a:gd name="T6" fmla="*/ 0 w 338"/>
                  <a:gd name="T7" fmla="*/ 19 h 181"/>
                  <a:gd name="T8" fmla="*/ 0 w 338"/>
                  <a:gd name="T9" fmla="*/ 161 h 181"/>
                  <a:gd name="T10" fmla="*/ 0 w 338"/>
                  <a:gd name="T11" fmla="*/ 161 h 181"/>
                  <a:gd name="T12" fmla="*/ 18 w 338"/>
                  <a:gd name="T13" fmla="*/ 180 h 181"/>
                  <a:gd name="T14" fmla="*/ 318 w 338"/>
                  <a:gd name="T15" fmla="*/ 180 h 181"/>
                  <a:gd name="T16" fmla="*/ 318 w 338"/>
                  <a:gd name="T17" fmla="*/ 180 h 181"/>
                  <a:gd name="T18" fmla="*/ 335 w 338"/>
                  <a:gd name="T19" fmla="*/ 169 h 181"/>
                  <a:gd name="T20" fmla="*/ 335 w 338"/>
                  <a:gd name="T21" fmla="*/ 169 h 181"/>
                  <a:gd name="T22" fmla="*/ 331 w 338"/>
                  <a:gd name="T23" fmla="*/ 148 h 181"/>
                  <a:gd name="T24" fmla="*/ 187 w 338"/>
                  <a:gd name="T25" fmla="*/ 6 h 181"/>
                  <a:gd name="T26" fmla="*/ 187 w 338"/>
                  <a:gd name="T27" fmla="*/ 6 h 181"/>
                  <a:gd name="T28" fmla="*/ 175 w 338"/>
                  <a:gd name="T29" fmla="*/ 0 h 181"/>
                  <a:gd name="T30" fmla="*/ 175 w 338"/>
                  <a:gd name="T31" fmla="*/ 19 h 181"/>
                  <a:gd name="T32" fmla="*/ 318 w 338"/>
                  <a:gd name="T33" fmla="*/ 161 h 181"/>
                  <a:gd name="T34" fmla="*/ 18 w 338"/>
                  <a:gd name="T35" fmla="*/ 161 h 181"/>
                  <a:gd name="T36" fmla="*/ 18 w 338"/>
                  <a:gd name="T37" fmla="*/ 19 h 181"/>
                  <a:gd name="T38" fmla="*/ 175 w 338"/>
                  <a:gd name="T39" fmla="*/ 1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8" h="181">
                    <a:moveTo>
                      <a:pt x="175" y="0"/>
                    </a:moveTo>
                    <a:lnTo>
                      <a:pt x="18" y="0"/>
                    </a:lnTo>
                    <a:lnTo>
                      <a:pt x="18" y="0"/>
                    </a:lnTo>
                    <a:cubicBezTo>
                      <a:pt x="8" y="0"/>
                      <a:pt x="0" y="9"/>
                      <a:pt x="0" y="19"/>
                    </a:cubicBez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172"/>
                      <a:pt x="8" y="180"/>
                      <a:pt x="18" y="180"/>
                    </a:cubicBezTo>
                    <a:lnTo>
                      <a:pt x="318" y="180"/>
                    </a:lnTo>
                    <a:lnTo>
                      <a:pt x="318" y="180"/>
                    </a:lnTo>
                    <a:cubicBezTo>
                      <a:pt x="325" y="180"/>
                      <a:pt x="331" y="176"/>
                      <a:pt x="335" y="169"/>
                    </a:cubicBezTo>
                    <a:lnTo>
                      <a:pt x="335" y="169"/>
                    </a:lnTo>
                    <a:cubicBezTo>
                      <a:pt x="337" y="162"/>
                      <a:pt x="335" y="154"/>
                      <a:pt x="331" y="148"/>
                    </a:cubicBezTo>
                    <a:lnTo>
                      <a:pt x="187" y="6"/>
                    </a:lnTo>
                    <a:lnTo>
                      <a:pt x="187" y="6"/>
                    </a:lnTo>
                    <a:cubicBezTo>
                      <a:pt x="184" y="2"/>
                      <a:pt x="180" y="0"/>
                      <a:pt x="175" y="0"/>
                    </a:cubicBezTo>
                    <a:close/>
                    <a:moveTo>
                      <a:pt x="175" y="19"/>
                    </a:moveTo>
                    <a:lnTo>
                      <a:pt x="318" y="161"/>
                    </a:lnTo>
                    <a:lnTo>
                      <a:pt x="18" y="161"/>
                    </a:lnTo>
                    <a:lnTo>
                      <a:pt x="18" y="19"/>
                    </a:lnTo>
                    <a:lnTo>
                      <a:pt x="175" y="1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32">
                <a:extLst>
                  <a:ext uri="{FF2B5EF4-FFF2-40B4-BE49-F238E27FC236}">
                    <a16:creationId xmlns:a16="http://schemas.microsoft.com/office/drawing/2014/main" id="{8CC6921A-D5A6-401F-A3C7-AB08FB167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6162" y="5690473"/>
                <a:ext cx="294334" cy="145204"/>
              </a:xfrm>
              <a:custGeom>
                <a:avLst/>
                <a:gdLst>
                  <a:gd name="T0" fmla="*/ 154 w 329"/>
                  <a:gd name="T1" fmla="*/ 161 h 162"/>
                  <a:gd name="T2" fmla="*/ 154 w 329"/>
                  <a:gd name="T3" fmla="*/ 161 h 162"/>
                  <a:gd name="T4" fmla="*/ 147 w 329"/>
                  <a:gd name="T5" fmla="*/ 158 h 162"/>
                  <a:gd name="T6" fmla="*/ 4 w 329"/>
                  <a:gd name="T7" fmla="*/ 15 h 162"/>
                  <a:gd name="T8" fmla="*/ 4 w 329"/>
                  <a:gd name="T9" fmla="*/ 15 h 162"/>
                  <a:gd name="T10" fmla="*/ 2 w 329"/>
                  <a:gd name="T11" fmla="*/ 5 h 162"/>
                  <a:gd name="T12" fmla="*/ 2 w 329"/>
                  <a:gd name="T13" fmla="*/ 5 h 162"/>
                  <a:gd name="T14" fmla="*/ 11 w 329"/>
                  <a:gd name="T15" fmla="*/ 0 h 162"/>
                  <a:gd name="T16" fmla="*/ 227 w 329"/>
                  <a:gd name="T17" fmla="*/ 0 h 162"/>
                  <a:gd name="T18" fmla="*/ 227 w 329"/>
                  <a:gd name="T19" fmla="*/ 0 h 162"/>
                  <a:gd name="T20" fmla="*/ 237 w 329"/>
                  <a:gd name="T21" fmla="*/ 9 h 162"/>
                  <a:gd name="T22" fmla="*/ 237 w 329"/>
                  <a:gd name="T23" fmla="*/ 39 h 162"/>
                  <a:gd name="T24" fmla="*/ 319 w 329"/>
                  <a:gd name="T25" fmla="*/ 39 h 162"/>
                  <a:gd name="T26" fmla="*/ 319 w 329"/>
                  <a:gd name="T27" fmla="*/ 39 h 162"/>
                  <a:gd name="T28" fmla="*/ 328 w 329"/>
                  <a:gd name="T29" fmla="*/ 48 h 162"/>
                  <a:gd name="T30" fmla="*/ 328 w 329"/>
                  <a:gd name="T31" fmla="*/ 112 h 162"/>
                  <a:gd name="T32" fmla="*/ 328 w 329"/>
                  <a:gd name="T33" fmla="*/ 112 h 162"/>
                  <a:gd name="T34" fmla="*/ 319 w 329"/>
                  <a:gd name="T35" fmla="*/ 121 h 162"/>
                  <a:gd name="T36" fmla="*/ 237 w 329"/>
                  <a:gd name="T37" fmla="*/ 121 h 162"/>
                  <a:gd name="T38" fmla="*/ 237 w 329"/>
                  <a:gd name="T39" fmla="*/ 151 h 162"/>
                  <a:gd name="T40" fmla="*/ 237 w 329"/>
                  <a:gd name="T41" fmla="*/ 151 h 162"/>
                  <a:gd name="T42" fmla="*/ 227 w 329"/>
                  <a:gd name="T43" fmla="*/ 161 h 162"/>
                  <a:gd name="T44" fmla="*/ 154 w 329"/>
                  <a:gd name="T45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9" h="162">
                    <a:moveTo>
                      <a:pt x="154" y="161"/>
                    </a:moveTo>
                    <a:lnTo>
                      <a:pt x="154" y="161"/>
                    </a:lnTo>
                    <a:cubicBezTo>
                      <a:pt x="151" y="161"/>
                      <a:pt x="148" y="160"/>
                      <a:pt x="147" y="158"/>
                    </a:cubicBezTo>
                    <a:lnTo>
                      <a:pt x="4" y="15"/>
                    </a:lnTo>
                    <a:lnTo>
                      <a:pt x="4" y="15"/>
                    </a:lnTo>
                    <a:cubicBezTo>
                      <a:pt x="1" y="12"/>
                      <a:pt x="0" y="8"/>
                      <a:pt x="2" y="5"/>
                    </a:cubicBezTo>
                    <a:lnTo>
                      <a:pt x="2" y="5"/>
                    </a:lnTo>
                    <a:cubicBezTo>
                      <a:pt x="4" y="2"/>
                      <a:pt x="7" y="0"/>
                      <a:pt x="11" y="0"/>
                    </a:cubicBezTo>
                    <a:lnTo>
                      <a:pt x="227" y="0"/>
                    </a:lnTo>
                    <a:lnTo>
                      <a:pt x="227" y="0"/>
                    </a:lnTo>
                    <a:cubicBezTo>
                      <a:pt x="233" y="0"/>
                      <a:pt x="237" y="4"/>
                      <a:pt x="237" y="9"/>
                    </a:cubicBezTo>
                    <a:lnTo>
                      <a:pt x="237" y="39"/>
                    </a:lnTo>
                    <a:lnTo>
                      <a:pt x="319" y="39"/>
                    </a:lnTo>
                    <a:lnTo>
                      <a:pt x="319" y="39"/>
                    </a:lnTo>
                    <a:cubicBezTo>
                      <a:pt x="323" y="39"/>
                      <a:pt x="328" y="43"/>
                      <a:pt x="328" y="48"/>
                    </a:cubicBezTo>
                    <a:lnTo>
                      <a:pt x="328" y="112"/>
                    </a:lnTo>
                    <a:lnTo>
                      <a:pt x="328" y="112"/>
                    </a:lnTo>
                    <a:cubicBezTo>
                      <a:pt x="328" y="117"/>
                      <a:pt x="323" y="121"/>
                      <a:pt x="319" y="121"/>
                    </a:cubicBezTo>
                    <a:lnTo>
                      <a:pt x="237" y="121"/>
                    </a:lnTo>
                    <a:lnTo>
                      <a:pt x="237" y="151"/>
                    </a:lnTo>
                    <a:lnTo>
                      <a:pt x="237" y="151"/>
                    </a:lnTo>
                    <a:cubicBezTo>
                      <a:pt x="237" y="156"/>
                      <a:pt x="233" y="161"/>
                      <a:pt x="227" y="161"/>
                    </a:cubicBezTo>
                    <a:lnTo>
                      <a:pt x="154" y="1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33">
                <a:extLst>
                  <a:ext uri="{FF2B5EF4-FFF2-40B4-BE49-F238E27FC236}">
                    <a16:creationId xmlns:a16="http://schemas.microsoft.com/office/drawing/2014/main" id="{01F8DBAD-2CA2-47D3-873B-598F3D5BF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8313" y="5682624"/>
                <a:ext cx="310031" cy="160902"/>
              </a:xfrm>
              <a:custGeom>
                <a:avLst/>
                <a:gdLst>
                  <a:gd name="T0" fmla="*/ 236 w 347"/>
                  <a:gd name="T1" fmla="*/ 0 h 181"/>
                  <a:gd name="T2" fmla="*/ 20 w 347"/>
                  <a:gd name="T3" fmla="*/ 0 h 181"/>
                  <a:gd name="T4" fmla="*/ 20 w 347"/>
                  <a:gd name="T5" fmla="*/ 0 h 181"/>
                  <a:gd name="T6" fmla="*/ 2 w 347"/>
                  <a:gd name="T7" fmla="*/ 12 h 181"/>
                  <a:gd name="T8" fmla="*/ 2 w 347"/>
                  <a:gd name="T9" fmla="*/ 12 h 181"/>
                  <a:gd name="T10" fmla="*/ 7 w 347"/>
                  <a:gd name="T11" fmla="*/ 32 h 181"/>
                  <a:gd name="T12" fmla="*/ 150 w 347"/>
                  <a:gd name="T13" fmla="*/ 175 h 181"/>
                  <a:gd name="T14" fmla="*/ 150 w 347"/>
                  <a:gd name="T15" fmla="*/ 175 h 181"/>
                  <a:gd name="T16" fmla="*/ 163 w 347"/>
                  <a:gd name="T17" fmla="*/ 180 h 181"/>
                  <a:gd name="T18" fmla="*/ 236 w 347"/>
                  <a:gd name="T19" fmla="*/ 180 h 181"/>
                  <a:gd name="T20" fmla="*/ 236 w 347"/>
                  <a:gd name="T21" fmla="*/ 180 h 181"/>
                  <a:gd name="T22" fmla="*/ 254 w 347"/>
                  <a:gd name="T23" fmla="*/ 161 h 181"/>
                  <a:gd name="T24" fmla="*/ 254 w 347"/>
                  <a:gd name="T25" fmla="*/ 141 h 181"/>
                  <a:gd name="T26" fmla="*/ 328 w 347"/>
                  <a:gd name="T27" fmla="*/ 141 h 181"/>
                  <a:gd name="T28" fmla="*/ 328 w 347"/>
                  <a:gd name="T29" fmla="*/ 141 h 181"/>
                  <a:gd name="T30" fmla="*/ 346 w 347"/>
                  <a:gd name="T31" fmla="*/ 122 h 181"/>
                  <a:gd name="T32" fmla="*/ 346 w 347"/>
                  <a:gd name="T33" fmla="*/ 58 h 181"/>
                  <a:gd name="T34" fmla="*/ 346 w 347"/>
                  <a:gd name="T35" fmla="*/ 58 h 181"/>
                  <a:gd name="T36" fmla="*/ 328 w 347"/>
                  <a:gd name="T37" fmla="*/ 40 h 181"/>
                  <a:gd name="T38" fmla="*/ 254 w 347"/>
                  <a:gd name="T39" fmla="*/ 40 h 181"/>
                  <a:gd name="T40" fmla="*/ 254 w 347"/>
                  <a:gd name="T41" fmla="*/ 19 h 181"/>
                  <a:gd name="T42" fmla="*/ 254 w 347"/>
                  <a:gd name="T43" fmla="*/ 19 h 181"/>
                  <a:gd name="T44" fmla="*/ 236 w 347"/>
                  <a:gd name="T45" fmla="*/ 0 h 181"/>
                  <a:gd name="T46" fmla="*/ 236 w 347"/>
                  <a:gd name="T47" fmla="*/ 19 h 181"/>
                  <a:gd name="T48" fmla="*/ 236 w 347"/>
                  <a:gd name="T49" fmla="*/ 58 h 181"/>
                  <a:gd name="T50" fmla="*/ 328 w 347"/>
                  <a:gd name="T51" fmla="*/ 58 h 181"/>
                  <a:gd name="T52" fmla="*/ 328 w 347"/>
                  <a:gd name="T53" fmla="*/ 122 h 181"/>
                  <a:gd name="T54" fmla="*/ 236 w 347"/>
                  <a:gd name="T55" fmla="*/ 122 h 181"/>
                  <a:gd name="T56" fmla="*/ 236 w 347"/>
                  <a:gd name="T57" fmla="*/ 161 h 181"/>
                  <a:gd name="T58" fmla="*/ 163 w 347"/>
                  <a:gd name="T59" fmla="*/ 161 h 181"/>
                  <a:gd name="T60" fmla="*/ 20 w 347"/>
                  <a:gd name="T61" fmla="*/ 19 h 181"/>
                  <a:gd name="T62" fmla="*/ 236 w 347"/>
                  <a:gd name="T63" fmla="*/ 1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7" h="181">
                    <a:moveTo>
                      <a:pt x="236" y="0"/>
                    </a:moveTo>
                    <a:lnTo>
                      <a:pt x="20" y="0"/>
                    </a:lnTo>
                    <a:lnTo>
                      <a:pt x="20" y="0"/>
                    </a:lnTo>
                    <a:cubicBezTo>
                      <a:pt x="12" y="0"/>
                      <a:pt x="5" y="5"/>
                      <a:pt x="2" y="12"/>
                    </a:cubicBezTo>
                    <a:lnTo>
                      <a:pt x="2" y="12"/>
                    </a:lnTo>
                    <a:cubicBezTo>
                      <a:pt x="0" y="18"/>
                      <a:pt x="2" y="27"/>
                      <a:pt x="7" y="32"/>
                    </a:cubicBezTo>
                    <a:lnTo>
                      <a:pt x="150" y="175"/>
                    </a:lnTo>
                    <a:lnTo>
                      <a:pt x="150" y="175"/>
                    </a:lnTo>
                    <a:cubicBezTo>
                      <a:pt x="153" y="178"/>
                      <a:pt x="157" y="180"/>
                      <a:pt x="163" y="180"/>
                    </a:cubicBezTo>
                    <a:lnTo>
                      <a:pt x="236" y="180"/>
                    </a:lnTo>
                    <a:lnTo>
                      <a:pt x="236" y="180"/>
                    </a:lnTo>
                    <a:cubicBezTo>
                      <a:pt x="246" y="180"/>
                      <a:pt x="254" y="172"/>
                      <a:pt x="254" y="161"/>
                    </a:cubicBezTo>
                    <a:lnTo>
                      <a:pt x="254" y="141"/>
                    </a:lnTo>
                    <a:lnTo>
                      <a:pt x="328" y="141"/>
                    </a:lnTo>
                    <a:lnTo>
                      <a:pt x="328" y="141"/>
                    </a:lnTo>
                    <a:cubicBezTo>
                      <a:pt x="337" y="141"/>
                      <a:pt x="346" y="132"/>
                      <a:pt x="346" y="122"/>
                    </a:cubicBezTo>
                    <a:lnTo>
                      <a:pt x="346" y="58"/>
                    </a:lnTo>
                    <a:lnTo>
                      <a:pt x="346" y="58"/>
                    </a:lnTo>
                    <a:cubicBezTo>
                      <a:pt x="346" y="48"/>
                      <a:pt x="337" y="40"/>
                      <a:pt x="328" y="40"/>
                    </a:cubicBezTo>
                    <a:lnTo>
                      <a:pt x="254" y="40"/>
                    </a:lnTo>
                    <a:lnTo>
                      <a:pt x="254" y="19"/>
                    </a:lnTo>
                    <a:lnTo>
                      <a:pt x="254" y="19"/>
                    </a:lnTo>
                    <a:cubicBezTo>
                      <a:pt x="254" y="9"/>
                      <a:pt x="246" y="0"/>
                      <a:pt x="236" y="0"/>
                    </a:cubicBezTo>
                    <a:close/>
                    <a:moveTo>
                      <a:pt x="236" y="19"/>
                    </a:moveTo>
                    <a:lnTo>
                      <a:pt x="236" y="58"/>
                    </a:lnTo>
                    <a:lnTo>
                      <a:pt x="328" y="58"/>
                    </a:lnTo>
                    <a:lnTo>
                      <a:pt x="328" y="122"/>
                    </a:lnTo>
                    <a:lnTo>
                      <a:pt x="236" y="122"/>
                    </a:lnTo>
                    <a:lnTo>
                      <a:pt x="236" y="161"/>
                    </a:lnTo>
                    <a:lnTo>
                      <a:pt x="163" y="161"/>
                    </a:lnTo>
                    <a:lnTo>
                      <a:pt x="20" y="19"/>
                    </a:lnTo>
                    <a:lnTo>
                      <a:pt x="236" y="1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34">
                <a:extLst>
                  <a:ext uri="{FF2B5EF4-FFF2-40B4-BE49-F238E27FC236}">
                    <a16:creationId xmlns:a16="http://schemas.microsoft.com/office/drawing/2014/main" id="{E369DACE-83D0-4A75-BE23-F10848E573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7296" y="6353706"/>
                <a:ext cx="2735350" cy="1695368"/>
              </a:xfrm>
              <a:custGeom>
                <a:avLst/>
                <a:gdLst>
                  <a:gd name="T0" fmla="*/ 18 w 3075"/>
                  <a:gd name="T1" fmla="*/ 1887 h 1907"/>
                  <a:gd name="T2" fmla="*/ 3057 w 3075"/>
                  <a:gd name="T3" fmla="*/ 1887 h 1907"/>
                  <a:gd name="T4" fmla="*/ 3057 w 3075"/>
                  <a:gd name="T5" fmla="*/ 18 h 1907"/>
                  <a:gd name="T6" fmla="*/ 18 w 3075"/>
                  <a:gd name="T7" fmla="*/ 18 h 1907"/>
                  <a:gd name="T8" fmla="*/ 18 w 3075"/>
                  <a:gd name="T9" fmla="*/ 1887 h 1907"/>
                  <a:gd name="T10" fmla="*/ 3066 w 3075"/>
                  <a:gd name="T11" fmla="*/ 1906 h 1907"/>
                  <a:gd name="T12" fmla="*/ 9 w 3075"/>
                  <a:gd name="T13" fmla="*/ 1906 h 1907"/>
                  <a:gd name="T14" fmla="*/ 9 w 3075"/>
                  <a:gd name="T15" fmla="*/ 1906 h 1907"/>
                  <a:gd name="T16" fmla="*/ 0 w 3075"/>
                  <a:gd name="T17" fmla="*/ 1896 h 1907"/>
                  <a:gd name="T18" fmla="*/ 0 w 3075"/>
                  <a:gd name="T19" fmla="*/ 8 h 1907"/>
                  <a:gd name="T20" fmla="*/ 0 w 3075"/>
                  <a:gd name="T21" fmla="*/ 8 h 1907"/>
                  <a:gd name="T22" fmla="*/ 9 w 3075"/>
                  <a:gd name="T23" fmla="*/ 0 h 1907"/>
                  <a:gd name="T24" fmla="*/ 3066 w 3075"/>
                  <a:gd name="T25" fmla="*/ 0 h 1907"/>
                  <a:gd name="T26" fmla="*/ 3066 w 3075"/>
                  <a:gd name="T27" fmla="*/ 0 h 1907"/>
                  <a:gd name="T28" fmla="*/ 3074 w 3075"/>
                  <a:gd name="T29" fmla="*/ 8 h 1907"/>
                  <a:gd name="T30" fmla="*/ 3074 w 3075"/>
                  <a:gd name="T31" fmla="*/ 1896 h 1907"/>
                  <a:gd name="T32" fmla="*/ 3074 w 3075"/>
                  <a:gd name="T33" fmla="*/ 1896 h 1907"/>
                  <a:gd name="T34" fmla="*/ 3066 w 3075"/>
                  <a:gd name="T35" fmla="*/ 1906 h 19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75" h="1907">
                    <a:moveTo>
                      <a:pt x="18" y="1887"/>
                    </a:moveTo>
                    <a:lnTo>
                      <a:pt x="3057" y="1887"/>
                    </a:lnTo>
                    <a:lnTo>
                      <a:pt x="3057" y="18"/>
                    </a:lnTo>
                    <a:lnTo>
                      <a:pt x="18" y="18"/>
                    </a:lnTo>
                    <a:lnTo>
                      <a:pt x="18" y="1887"/>
                    </a:lnTo>
                    <a:close/>
                    <a:moveTo>
                      <a:pt x="3066" y="1906"/>
                    </a:moveTo>
                    <a:lnTo>
                      <a:pt x="9" y="1906"/>
                    </a:lnTo>
                    <a:lnTo>
                      <a:pt x="9" y="1906"/>
                    </a:lnTo>
                    <a:cubicBezTo>
                      <a:pt x="4" y="1906"/>
                      <a:pt x="0" y="1901"/>
                      <a:pt x="0" y="189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066" y="0"/>
                    </a:lnTo>
                    <a:lnTo>
                      <a:pt x="3066" y="0"/>
                    </a:lnTo>
                    <a:cubicBezTo>
                      <a:pt x="3071" y="0"/>
                      <a:pt x="3074" y="4"/>
                      <a:pt x="3074" y="8"/>
                    </a:cubicBezTo>
                    <a:lnTo>
                      <a:pt x="3074" y="1896"/>
                    </a:lnTo>
                    <a:lnTo>
                      <a:pt x="3074" y="1896"/>
                    </a:lnTo>
                    <a:cubicBezTo>
                      <a:pt x="3074" y="1901"/>
                      <a:pt x="3071" y="1906"/>
                      <a:pt x="3066" y="19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35">
                <a:extLst>
                  <a:ext uri="{FF2B5EF4-FFF2-40B4-BE49-F238E27FC236}">
                    <a16:creationId xmlns:a16="http://schemas.microsoft.com/office/drawing/2014/main" id="{B35CE8BA-84AA-468B-AA4B-642ACB8557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1219" y="8304166"/>
                <a:ext cx="2719655" cy="537650"/>
              </a:xfrm>
              <a:custGeom>
                <a:avLst/>
                <a:gdLst>
                  <a:gd name="T0" fmla="*/ 2754 w 3058"/>
                  <a:gd name="T1" fmla="*/ 604 h 605"/>
                  <a:gd name="T2" fmla="*/ 1528 w 3058"/>
                  <a:gd name="T3" fmla="*/ 604 h 605"/>
                  <a:gd name="T4" fmla="*/ 302 w 3058"/>
                  <a:gd name="T5" fmla="*/ 604 h 605"/>
                  <a:gd name="T6" fmla="*/ 302 w 3058"/>
                  <a:gd name="T7" fmla="*/ 604 h 605"/>
                  <a:gd name="T8" fmla="*/ 88 w 3058"/>
                  <a:gd name="T9" fmla="*/ 516 h 605"/>
                  <a:gd name="T10" fmla="*/ 88 w 3058"/>
                  <a:gd name="T11" fmla="*/ 516 h 605"/>
                  <a:gd name="T12" fmla="*/ 0 w 3058"/>
                  <a:gd name="T13" fmla="*/ 302 h 605"/>
                  <a:gd name="T14" fmla="*/ 0 w 3058"/>
                  <a:gd name="T15" fmla="*/ 302 h 605"/>
                  <a:gd name="T16" fmla="*/ 0 w 3058"/>
                  <a:gd name="T17" fmla="*/ 302 h 605"/>
                  <a:gd name="T18" fmla="*/ 88 w 3058"/>
                  <a:gd name="T19" fmla="*/ 89 h 605"/>
                  <a:gd name="T20" fmla="*/ 88 w 3058"/>
                  <a:gd name="T21" fmla="*/ 89 h 605"/>
                  <a:gd name="T22" fmla="*/ 302 w 3058"/>
                  <a:gd name="T23" fmla="*/ 0 h 605"/>
                  <a:gd name="T24" fmla="*/ 1528 w 3058"/>
                  <a:gd name="T25" fmla="*/ 0 h 605"/>
                  <a:gd name="T26" fmla="*/ 2754 w 3058"/>
                  <a:gd name="T27" fmla="*/ 0 h 605"/>
                  <a:gd name="T28" fmla="*/ 2754 w 3058"/>
                  <a:gd name="T29" fmla="*/ 0 h 605"/>
                  <a:gd name="T30" fmla="*/ 2968 w 3058"/>
                  <a:gd name="T31" fmla="*/ 89 h 605"/>
                  <a:gd name="T32" fmla="*/ 2968 w 3058"/>
                  <a:gd name="T33" fmla="*/ 89 h 605"/>
                  <a:gd name="T34" fmla="*/ 3057 w 3058"/>
                  <a:gd name="T35" fmla="*/ 302 h 605"/>
                  <a:gd name="T36" fmla="*/ 3057 w 3058"/>
                  <a:gd name="T37" fmla="*/ 302 h 605"/>
                  <a:gd name="T38" fmla="*/ 3057 w 3058"/>
                  <a:gd name="T39" fmla="*/ 302 h 605"/>
                  <a:gd name="T40" fmla="*/ 2968 w 3058"/>
                  <a:gd name="T41" fmla="*/ 516 h 605"/>
                  <a:gd name="T42" fmla="*/ 2968 w 3058"/>
                  <a:gd name="T43" fmla="*/ 516 h 605"/>
                  <a:gd name="T44" fmla="*/ 2754 w 3058"/>
                  <a:gd name="T45" fmla="*/ 604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058" h="605">
                    <a:moveTo>
                      <a:pt x="2754" y="604"/>
                    </a:moveTo>
                    <a:lnTo>
                      <a:pt x="1528" y="604"/>
                    </a:lnTo>
                    <a:lnTo>
                      <a:pt x="302" y="604"/>
                    </a:lnTo>
                    <a:lnTo>
                      <a:pt x="302" y="604"/>
                    </a:lnTo>
                    <a:cubicBezTo>
                      <a:pt x="219" y="604"/>
                      <a:pt x="143" y="571"/>
                      <a:pt x="88" y="516"/>
                    </a:cubicBezTo>
                    <a:lnTo>
                      <a:pt x="88" y="516"/>
                    </a:lnTo>
                    <a:cubicBezTo>
                      <a:pt x="33" y="461"/>
                      <a:pt x="0" y="386"/>
                      <a:pt x="0" y="302"/>
                    </a:cubicBezTo>
                    <a:lnTo>
                      <a:pt x="0" y="302"/>
                    </a:lnTo>
                    <a:lnTo>
                      <a:pt x="0" y="302"/>
                    </a:lnTo>
                    <a:cubicBezTo>
                      <a:pt x="0" y="219"/>
                      <a:pt x="33" y="144"/>
                      <a:pt x="88" y="89"/>
                    </a:cubicBezTo>
                    <a:lnTo>
                      <a:pt x="88" y="89"/>
                    </a:lnTo>
                    <a:cubicBezTo>
                      <a:pt x="143" y="34"/>
                      <a:pt x="219" y="0"/>
                      <a:pt x="302" y="0"/>
                    </a:cubicBezTo>
                    <a:lnTo>
                      <a:pt x="1528" y="0"/>
                    </a:lnTo>
                    <a:lnTo>
                      <a:pt x="2754" y="0"/>
                    </a:lnTo>
                    <a:lnTo>
                      <a:pt x="2754" y="0"/>
                    </a:lnTo>
                    <a:cubicBezTo>
                      <a:pt x="2837" y="0"/>
                      <a:pt x="2914" y="34"/>
                      <a:pt x="2968" y="89"/>
                    </a:cubicBezTo>
                    <a:lnTo>
                      <a:pt x="2968" y="89"/>
                    </a:lnTo>
                    <a:cubicBezTo>
                      <a:pt x="3022" y="144"/>
                      <a:pt x="3057" y="219"/>
                      <a:pt x="3057" y="302"/>
                    </a:cubicBezTo>
                    <a:lnTo>
                      <a:pt x="3057" y="302"/>
                    </a:lnTo>
                    <a:lnTo>
                      <a:pt x="3057" y="302"/>
                    </a:lnTo>
                    <a:cubicBezTo>
                      <a:pt x="3057" y="386"/>
                      <a:pt x="3022" y="461"/>
                      <a:pt x="2968" y="516"/>
                    </a:cubicBezTo>
                    <a:lnTo>
                      <a:pt x="2968" y="516"/>
                    </a:lnTo>
                    <a:cubicBezTo>
                      <a:pt x="2914" y="571"/>
                      <a:pt x="2837" y="604"/>
                      <a:pt x="2754" y="6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36">
                <a:extLst>
                  <a:ext uri="{FF2B5EF4-FFF2-40B4-BE49-F238E27FC236}">
                    <a16:creationId xmlns:a16="http://schemas.microsoft.com/office/drawing/2014/main" id="{8233294C-1065-454A-8B8A-3D0A19B71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3370" y="8296317"/>
                <a:ext cx="2735353" cy="557274"/>
              </a:xfrm>
              <a:custGeom>
                <a:avLst/>
                <a:gdLst>
                  <a:gd name="T0" fmla="*/ 311 w 3075"/>
                  <a:gd name="T1" fmla="*/ 18 h 624"/>
                  <a:gd name="T2" fmla="*/ 311 w 3075"/>
                  <a:gd name="T3" fmla="*/ 18 h 624"/>
                  <a:gd name="T4" fmla="*/ 104 w 3075"/>
                  <a:gd name="T5" fmla="*/ 104 h 624"/>
                  <a:gd name="T6" fmla="*/ 104 w 3075"/>
                  <a:gd name="T7" fmla="*/ 104 h 624"/>
                  <a:gd name="T8" fmla="*/ 18 w 3075"/>
                  <a:gd name="T9" fmla="*/ 311 h 624"/>
                  <a:gd name="T10" fmla="*/ 18 w 3075"/>
                  <a:gd name="T11" fmla="*/ 311 h 624"/>
                  <a:gd name="T12" fmla="*/ 104 w 3075"/>
                  <a:gd name="T13" fmla="*/ 519 h 624"/>
                  <a:gd name="T14" fmla="*/ 104 w 3075"/>
                  <a:gd name="T15" fmla="*/ 519 h 624"/>
                  <a:gd name="T16" fmla="*/ 311 w 3075"/>
                  <a:gd name="T17" fmla="*/ 605 h 624"/>
                  <a:gd name="T18" fmla="*/ 2763 w 3075"/>
                  <a:gd name="T19" fmla="*/ 605 h 624"/>
                  <a:gd name="T20" fmla="*/ 2763 w 3075"/>
                  <a:gd name="T21" fmla="*/ 605 h 624"/>
                  <a:gd name="T22" fmla="*/ 2971 w 3075"/>
                  <a:gd name="T23" fmla="*/ 519 h 624"/>
                  <a:gd name="T24" fmla="*/ 2971 w 3075"/>
                  <a:gd name="T25" fmla="*/ 519 h 624"/>
                  <a:gd name="T26" fmla="*/ 3056 w 3075"/>
                  <a:gd name="T27" fmla="*/ 311 h 624"/>
                  <a:gd name="T28" fmla="*/ 3056 w 3075"/>
                  <a:gd name="T29" fmla="*/ 311 h 624"/>
                  <a:gd name="T30" fmla="*/ 2971 w 3075"/>
                  <a:gd name="T31" fmla="*/ 104 h 624"/>
                  <a:gd name="T32" fmla="*/ 2971 w 3075"/>
                  <a:gd name="T33" fmla="*/ 104 h 624"/>
                  <a:gd name="T34" fmla="*/ 2763 w 3075"/>
                  <a:gd name="T35" fmla="*/ 18 h 624"/>
                  <a:gd name="T36" fmla="*/ 311 w 3075"/>
                  <a:gd name="T37" fmla="*/ 18 h 624"/>
                  <a:gd name="T38" fmla="*/ 2763 w 3075"/>
                  <a:gd name="T39" fmla="*/ 623 h 624"/>
                  <a:gd name="T40" fmla="*/ 311 w 3075"/>
                  <a:gd name="T41" fmla="*/ 623 h 624"/>
                  <a:gd name="T42" fmla="*/ 311 w 3075"/>
                  <a:gd name="T43" fmla="*/ 623 h 624"/>
                  <a:gd name="T44" fmla="*/ 91 w 3075"/>
                  <a:gd name="T45" fmla="*/ 532 h 624"/>
                  <a:gd name="T46" fmla="*/ 91 w 3075"/>
                  <a:gd name="T47" fmla="*/ 532 h 624"/>
                  <a:gd name="T48" fmla="*/ 0 w 3075"/>
                  <a:gd name="T49" fmla="*/ 311 h 624"/>
                  <a:gd name="T50" fmla="*/ 0 w 3075"/>
                  <a:gd name="T51" fmla="*/ 311 h 624"/>
                  <a:gd name="T52" fmla="*/ 91 w 3075"/>
                  <a:gd name="T53" fmla="*/ 91 h 624"/>
                  <a:gd name="T54" fmla="*/ 91 w 3075"/>
                  <a:gd name="T55" fmla="*/ 91 h 624"/>
                  <a:gd name="T56" fmla="*/ 311 w 3075"/>
                  <a:gd name="T57" fmla="*/ 0 h 624"/>
                  <a:gd name="T58" fmla="*/ 2763 w 3075"/>
                  <a:gd name="T59" fmla="*/ 0 h 624"/>
                  <a:gd name="T60" fmla="*/ 2763 w 3075"/>
                  <a:gd name="T61" fmla="*/ 0 h 624"/>
                  <a:gd name="T62" fmla="*/ 2983 w 3075"/>
                  <a:gd name="T63" fmla="*/ 91 h 624"/>
                  <a:gd name="T64" fmla="*/ 2983 w 3075"/>
                  <a:gd name="T65" fmla="*/ 91 h 624"/>
                  <a:gd name="T66" fmla="*/ 3074 w 3075"/>
                  <a:gd name="T67" fmla="*/ 311 h 624"/>
                  <a:gd name="T68" fmla="*/ 3074 w 3075"/>
                  <a:gd name="T69" fmla="*/ 311 h 624"/>
                  <a:gd name="T70" fmla="*/ 2983 w 3075"/>
                  <a:gd name="T71" fmla="*/ 532 h 624"/>
                  <a:gd name="T72" fmla="*/ 2983 w 3075"/>
                  <a:gd name="T73" fmla="*/ 532 h 624"/>
                  <a:gd name="T74" fmla="*/ 2763 w 3075"/>
                  <a:gd name="T75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75" h="624">
                    <a:moveTo>
                      <a:pt x="311" y="18"/>
                    </a:moveTo>
                    <a:lnTo>
                      <a:pt x="311" y="18"/>
                    </a:lnTo>
                    <a:cubicBezTo>
                      <a:pt x="232" y="18"/>
                      <a:pt x="159" y="49"/>
                      <a:pt x="104" y="104"/>
                    </a:cubicBezTo>
                    <a:lnTo>
                      <a:pt x="104" y="104"/>
                    </a:lnTo>
                    <a:cubicBezTo>
                      <a:pt x="48" y="160"/>
                      <a:pt x="18" y="233"/>
                      <a:pt x="18" y="311"/>
                    </a:cubicBezTo>
                    <a:lnTo>
                      <a:pt x="18" y="311"/>
                    </a:lnTo>
                    <a:cubicBezTo>
                      <a:pt x="18" y="390"/>
                      <a:pt x="48" y="464"/>
                      <a:pt x="104" y="519"/>
                    </a:cubicBezTo>
                    <a:lnTo>
                      <a:pt x="104" y="519"/>
                    </a:lnTo>
                    <a:cubicBezTo>
                      <a:pt x="159" y="574"/>
                      <a:pt x="232" y="605"/>
                      <a:pt x="311" y="605"/>
                    </a:cubicBezTo>
                    <a:lnTo>
                      <a:pt x="2763" y="605"/>
                    </a:lnTo>
                    <a:lnTo>
                      <a:pt x="2763" y="605"/>
                    </a:lnTo>
                    <a:cubicBezTo>
                      <a:pt x="2841" y="605"/>
                      <a:pt x="2915" y="574"/>
                      <a:pt x="2971" y="519"/>
                    </a:cubicBezTo>
                    <a:lnTo>
                      <a:pt x="2971" y="519"/>
                    </a:lnTo>
                    <a:cubicBezTo>
                      <a:pt x="3026" y="464"/>
                      <a:pt x="3056" y="390"/>
                      <a:pt x="3056" y="311"/>
                    </a:cubicBezTo>
                    <a:lnTo>
                      <a:pt x="3056" y="311"/>
                    </a:lnTo>
                    <a:cubicBezTo>
                      <a:pt x="3056" y="233"/>
                      <a:pt x="3026" y="160"/>
                      <a:pt x="2971" y="104"/>
                    </a:cubicBezTo>
                    <a:lnTo>
                      <a:pt x="2971" y="104"/>
                    </a:lnTo>
                    <a:cubicBezTo>
                      <a:pt x="2915" y="49"/>
                      <a:pt x="2841" y="18"/>
                      <a:pt x="2763" y="18"/>
                    </a:cubicBezTo>
                    <a:lnTo>
                      <a:pt x="311" y="18"/>
                    </a:lnTo>
                    <a:close/>
                    <a:moveTo>
                      <a:pt x="2763" y="623"/>
                    </a:moveTo>
                    <a:lnTo>
                      <a:pt x="311" y="623"/>
                    </a:lnTo>
                    <a:lnTo>
                      <a:pt x="311" y="623"/>
                    </a:lnTo>
                    <a:cubicBezTo>
                      <a:pt x="228" y="623"/>
                      <a:pt x="149" y="590"/>
                      <a:pt x="91" y="532"/>
                    </a:cubicBezTo>
                    <a:lnTo>
                      <a:pt x="91" y="532"/>
                    </a:lnTo>
                    <a:cubicBezTo>
                      <a:pt x="32" y="473"/>
                      <a:pt x="0" y="395"/>
                      <a:pt x="0" y="311"/>
                    </a:cubicBezTo>
                    <a:lnTo>
                      <a:pt x="0" y="311"/>
                    </a:lnTo>
                    <a:cubicBezTo>
                      <a:pt x="0" y="228"/>
                      <a:pt x="32" y="150"/>
                      <a:pt x="91" y="91"/>
                    </a:cubicBezTo>
                    <a:lnTo>
                      <a:pt x="91" y="91"/>
                    </a:lnTo>
                    <a:cubicBezTo>
                      <a:pt x="149" y="33"/>
                      <a:pt x="228" y="0"/>
                      <a:pt x="311" y="0"/>
                    </a:cubicBezTo>
                    <a:lnTo>
                      <a:pt x="2763" y="0"/>
                    </a:lnTo>
                    <a:lnTo>
                      <a:pt x="2763" y="0"/>
                    </a:lnTo>
                    <a:cubicBezTo>
                      <a:pt x="2846" y="0"/>
                      <a:pt x="2924" y="33"/>
                      <a:pt x="2983" y="91"/>
                    </a:cubicBezTo>
                    <a:lnTo>
                      <a:pt x="2983" y="91"/>
                    </a:lnTo>
                    <a:cubicBezTo>
                      <a:pt x="3043" y="150"/>
                      <a:pt x="3074" y="228"/>
                      <a:pt x="3074" y="311"/>
                    </a:cubicBezTo>
                    <a:lnTo>
                      <a:pt x="3074" y="311"/>
                    </a:lnTo>
                    <a:cubicBezTo>
                      <a:pt x="3074" y="395"/>
                      <a:pt x="3043" y="473"/>
                      <a:pt x="2983" y="532"/>
                    </a:cubicBezTo>
                    <a:lnTo>
                      <a:pt x="2983" y="532"/>
                    </a:lnTo>
                    <a:cubicBezTo>
                      <a:pt x="2924" y="590"/>
                      <a:pt x="2846" y="623"/>
                      <a:pt x="2763" y="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37">
                <a:extLst>
                  <a:ext uri="{FF2B5EF4-FFF2-40B4-BE49-F238E27FC236}">
                    <a16:creationId xmlns:a16="http://schemas.microsoft.com/office/drawing/2014/main" id="{DF6D1A70-1BBC-4A2F-999F-C76EF84CD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0234" y="6746152"/>
                <a:ext cx="1377488" cy="930099"/>
              </a:xfrm>
              <a:custGeom>
                <a:avLst/>
                <a:gdLst>
                  <a:gd name="T0" fmla="*/ 17 w 1550"/>
                  <a:gd name="T1" fmla="*/ 1023 h 1043"/>
                  <a:gd name="T2" fmla="*/ 1530 w 1550"/>
                  <a:gd name="T3" fmla="*/ 1023 h 1043"/>
                  <a:gd name="T4" fmla="*/ 1530 w 1550"/>
                  <a:gd name="T5" fmla="*/ 18 h 1043"/>
                  <a:gd name="T6" fmla="*/ 17 w 1550"/>
                  <a:gd name="T7" fmla="*/ 18 h 1043"/>
                  <a:gd name="T8" fmla="*/ 17 w 1550"/>
                  <a:gd name="T9" fmla="*/ 1023 h 1043"/>
                  <a:gd name="T10" fmla="*/ 1540 w 1550"/>
                  <a:gd name="T11" fmla="*/ 1042 h 1043"/>
                  <a:gd name="T12" fmla="*/ 8 w 1550"/>
                  <a:gd name="T13" fmla="*/ 1042 h 1043"/>
                  <a:gd name="T14" fmla="*/ 8 w 1550"/>
                  <a:gd name="T15" fmla="*/ 1042 h 1043"/>
                  <a:gd name="T16" fmla="*/ 0 w 1550"/>
                  <a:gd name="T17" fmla="*/ 1032 h 1043"/>
                  <a:gd name="T18" fmla="*/ 0 w 1550"/>
                  <a:gd name="T19" fmla="*/ 9 h 1043"/>
                  <a:gd name="T20" fmla="*/ 0 w 1550"/>
                  <a:gd name="T21" fmla="*/ 9 h 1043"/>
                  <a:gd name="T22" fmla="*/ 8 w 1550"/>
                  <a:gd name="T23" fmla="*/ 0 h 1043"/>
                  <a:gd name="T24" fmla="*/ 1540 w 1550"/>
                  <a:gd name="T25" fmla="*/ 0 h 1043"/>
                  <a:gd name="T26" fmla="*/ 1540 w 1550"/>
                  <a:gd name="T27" fmla="*/ 0 h 1043"/>
                  <a:gd name="T28" fmla="*/ 1549 w 1550"/>
                  <a:gd name="T29" fmla="*/ 9 h 1043"/>
                  <a:gd name="T30" fmla="*/ 1549 w 1550"/>
                  <a:gd name="T31" fmla="*/ 1032 h 1043"/>
                  <a:gd name="T32" fmla="*/ 1549 w 1550"/>
                  <a:gd name="T33" fmla="*/ 1032 h 1043"/>
                  <a:gd name="T34" fmla="*/ 1540 w 1550"/>
                  <a:gd name="T35" fmla="*/ 1042 h 10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0" h="1043">
                    <a:moveTo>
                      <a:pt x="17" y="1023"/>
                    </a:moveTo>
                    <a:lnTo>
                      <a:pt x="1530" y="1023"/>
                    </a:lnTo>
                    <a:lnTo>
                      <a:pt x="1530" y="18"/>
                    </a:lnTo>
                    <a:lnTo>
                      <a:pt x="17" y="18"/>
                    </a:lnTo>
                    <a:lnTo>
                      <a:pt x="17" y="1023"/>
                    </a:lnTo>
                    <a:close/>
                    <a:moveTo>
                      <a:pt x="1540" y="1042"/>
                    </a:moveTo>
                    <a:lnTo>
                      <a:pt x="8" y="1042"/>
                    </a:lnTo>
                    <a:lnTo>
                      <a:pt x="8" y="1042"/>
                    </a:lnTo>
                    <a:cubicBezTo>
                      <a:pt x="3" y="1042"/>
                      <a:pt x="0" y="1038"/>
                      <a:pt x="0" y="103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540" y="0"/>
                    </a:lnTo>
                    <a:lnTo>
                      <a:pt x="1540" y="0"/>
                    </a:lnTo>
                    <a:cubicBezTo>
                      <a:pt x="1545" y="0"/>
                      <a:pt x="1549" y="4"/>
                      <a:pt x="1549" y="9"/>
                    </a:cubicBezTo>
                    <a:lnTo>
                      <a:pt x="1549" y="1032"/>
                    </a:lnTo>
                    <a:lnTo>
                      <a:pt x="1549" y="1032"/>
                    </a:lnTo>
                    <a:cubicBezTo>
                      <a:pt x="1549" y="1038"/>
                      <a:pt x="1545" y="1042"/>
                      <a:pt x="1540" y="10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38">
                <a:extLst>
                  <a:ext uri="{FF2B5EF4-FFF2-40B4-BE49-F238E27FC236}">
                    <a16:creationId xmlns:a16="http://schemas.microsoft.com/office/drawing/2014/main" id="{489DAA8C-78A1-40C1-AC87-1843A373A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3566" y="6875661"/>
                <a:ext cx="651461" cy="156979"/>
              </a:xfrm>
              <a:custGeom>
                <a:avLst/>
                <a:gdLst>
                  <a:gd name="T0" fmla="*/ 641 w 731"/>
                  <a:gd name="T1" fmla="*/ 177 h 178"/>
                  <a:gd name="T2" fmla="*/ 365 w 731"/>
                  <a:gd name="T3" fmla="*/ 177 h 178"/>
                  <a:gd name="T4" fmla="*/ 88 w 731"/>
                  <a:gd name="T5" fmla="*/ 177 h 178"/>
                  <a:gd name="T6" fmla="*/ 88 w 731"/>
                  <a:gd name="T7" fmla="*/ 177 h 178"/>
                  <a:gd name="T8" fmla="*/ 25 w 731"/>
                  <a:gd name="T9" fmla="*/ 151 h 178"/>
                  <a:gd name="T10" fmla="*/ 25 w 731"/>
                  <a:gd name="T11" fmla="*/ 151 h 178"/>
                  <a:gd name="T12" fmla="*/ 0 w 731"/>
                  <a:gd name="T13" fmla="*/ 89 h 178"/>
                  <a:gd name="T14" fmla="*/ 0 w 731"/>
                  <a:gd name="T15" fmla="*/ 89 h 178"/>
                  <a:gd name="T16" fmla="*/ 25 w 731"/>
                  <a:gd name="T17" fmla="*/ 26 h 178"/>
                  <a:gd name="T18" fmla="*/ 25 w 731"/>
                  <a:gd name="T19" fmla="*/ 26 h 178"/>
                  <a:gd name="T20" fmla="*/ 88 w 731"/>
                  <a:gd name="T21" fmla="*/ 0 h 178"/>
                  <a:gd name="T22" fmla="*/ 365 w 731"/>
                  <a:gd name="T23" fmla="*/ 0 h 178"/>
                  <a:gd name="T24" fmla="*/ 641 w 731"/>
                  <a:gd name="T25" fmla="*/ 0 h 178"/>
                  <a:gd name="T26" fmla="*/ 641 w 731"/>
                  <a:gd name="T27" fmla="*/ 0 h 178"/>
                  <a:gd name="T28" fmla="*/ 704 w 731"/>
                  <a:gd name="T29" fmla="*/ 26 h 178"/>
                  <a:gd name="T30" fmla="*/ 704 w 731"/>
                  <a:gd name="T31" fmla="*/ 26 h 178"/>
                  <a:gd name="T32" fmla="*/ 730 w 731"/>
                  <a:gd name="T33" fmla="*/ 89 h 178"/>
                  <a:gd name="T34" fmla="*/ 730 w 731"/>
                  <a:gd name="T35" fmla="*/ 89 h 178"/>
                  <a:gd name="T36" fmla="*/ 704 w 731"/>
                  <a:gd name="T37" fmla="*/ 151 h 178"/>
                  <a:gd name="T38" fmla="*/ 704 w 731"/>
                  <a:gd name="T39" fmla="*/ 151 h 178"/>
                  <a:gd name="T40" fmla="*/ 641 w 731"/>
                  <a:gd name="T41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31" h="178">
                    <a:moveTo>
                      <a:pt x="641" y="177"/>
                    </a:moveTo>
                    <a:lnTo>
                      <a:pt x="365" y="177"/>
                    </a:lnTo>
                    <a:lnTo>
                      <a:pt x="88" y="177"/>
                    </a:lnTo>
                    <a:lnTo>
                      <a:pt x="88" y="177"/>
                    </a:lnTo>
                    <a:cubicBezTo>
                      <a:pt x="64" y="177"/>
                      <a:pt x="42" y="167"/>
                      <a:pt x="25" y="151"/>
                    </a:cubicBezTo>
                    <a:lnTo>
                      <a:pt x="25" y="151"/>
                    </a:lnTo>
                    <a:cubicBezTo>
                      <a:pt x="10" y="135"/>
                      <a:pt x="0" y="113"/>
                      <a:pt x="0" y="89"/>
                    </a:cubicBezTo>
                    <a:lnTo>
                      <a:pt x="0" y="89"/>
                    </a:lnTo>
                    <a:cubicBezTo>
                      <a:pt x="0" y="64"/>
                      <a:pt x="10" y="42"/>
                      <a:pt x="25" y="26"/>
                    </a:cubicBezTo>
                    <a:lnTo>
                      <a:pt x="25" y="26"/>
                    </a:lnTo>
                    <a:cubicBezTo>
                      <a:pt x="42" y="10"/>
                      <a:pt x="64" y="0"/>
                      <a:pt x="88" y="0"/>
                    </a:cubicBezTo>
                    <a:lnTo>
                      <a:pt x="365" y="0"/>
                    </a:lnTo>
                    <a:lnTo>
                      <a:pt x="641" y="0"/>
                    </a:lnTo>
                    <a:lnTo>
                      <a:pt x="641" y="0"/>
                    </a:lnTo>
                    <a:cubicBezTo>
                      <a:pt x="666" y="0"/>
                      <a:pt x="688" y="10"/>
                      <a:pt x="704" y="26"/>
                    </a:cubicBezTo>
                    <a:lnTo>
                      <a:pt x="704" y="26"/>
                    </a:lnTo>
                    <a:cubicBezTo>
                      <a:pt x="720" y="42"/>
                      <a:pt x="730" y="64"/>
                      <a:pt x="730" y="89"/>
                    </a:cubicBezTo>
                    <a:lnTo>
                      <a:pt x="730" y="89"/>
                    </a:lnTo>
                    <a:cubicBezTo>
                      <a:pt x="730" y="113"/>
                      <a:pt x="720" y="135"/>
                      <a:pt x="704" y="151"/>
                    </a:cubicBezTo>
                    <a:lnTo>
                      <a:pt x="704" y="151"/>
                    </a:lnTo>
                    <a:cubicBezTo>
                      <a:pt x="688" y="167"/>
                      <a:pt x="666" y="177"/>
                      <a:pt x="641" y="1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39">
                <a:extLst>
                  <a:ext uri="{FF2B5EF4-FFF2-40B4-BE49-F238E27FC236}">
                    <a16:creationId xmlns:a16="http://schemas.microsoft.com/office/drawing/2014/main" id="{DAF5D913-1382-4DBF-BB25-FABC822CC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5717" y="6867812"/>
                <a:ext cx="667159" cy="172676"/>
              </a:xfrm>
              <a:custGeom>
                <a:avLst/>
                <a:gdLst>
                  <a:gd name="T0" fmla="*/ 97 w 749"/>
                  <a:gd name="T1" fmla="*/ 18 h 196"/>
                  <a:gd name="T2" fmla="*/ 97 w 749"/>
                  <a:gd name="T3" fmla="*/ 18 h 196"/>
                  <a:gd name="T4" fmla="*/ 41 w 749"/>
                  <a:gd name="T5" fmla="*/ 41 h 196"/>
                  <a:gd name="T6" fmla="*/ 41 w 749"/>
                  <a:gd name="T7" fmla="*/ 41 h 196"/>
                  <a:gd name="T8" fmla="*/ 18 w 749"/>
                  <a:gd name="T9" fmla="*/ 98 h 196"/>
                  <a:gd name="T10" fmla="*/ 18 w 749"/>
                  <a:gd name="T11" fmla="*/ 98 h 196"/>
                  <a:gd name="T12" fmla="*/ 41 w 749"/>
                  <a:gd name="T13" fmla="*/ 153 h 196"/>
                  <a:gd name="T14" fmla="*/ 41 w 749"/>
                  <a:gd name="T15" fmla="*/ 153 h 196"/>
                  <a:gd name="T16" fmla="*/ 97 w 749"/>
                  <a:gd name="T17" fmla="*/ 176 h 196"/>
                  <a:gd name="T18" fmla="*/ 650 w 749"/>
                  <a:gd name="T19" fmla="*/ 176 h 196"/>
                  <a:gd name="T20" fmla="*/ 650 w 749"/>
                  <a:gd name="T21" fmla="*/ 176 h 196"/>
                  <a:gd name="T22" fmla="*/ 707 w 749"/>
                  <a:gd name="T23" fmla="*/ 153 h 196"/>
                  <a:gd name="T24" fmla="*/ 707 w 749"/>
                  <a:gd name="T25" fmla="*/ 153 h 196"/>
                  <a:gd name="T26" fmla="*/ 730 w 749"/>
                  <a:gd name="T27" fmla="*/ 98 h 196"/>
                  <a:gd name="T28" fmla="*/ 730 w 749"/>
                  <a:gd name="T29" fmla="*/ 98 h 196"/>
                  <a:gd name="T30" fmla="*/ 707 w 749"/>
                  <a:gd name="T31" fmla="*/ 41 h 196"/>
                  <a:gd name="T32" fmla="*/ 707 w 749"/>
                  <a:gd name="T33" fmla="*/ 41 h 196"/>
                  <a:gd name="T34" fmla="*/ 650 w 749"/>
                  <a:gd name="T35" fmla="*/ 18 h 196"/>
                  <a:gd name="T36" fmla="*/ 97 w 749"/>
                  <a:gd name="T37" fmla="*/ 18 h 196"/>
                  <a:gd name="T38" fmla="*/ 650 w 749"/>
                  <a:gd name="T39" fmla="*/ 195 h 196"/>
                  <a:gd name="T40" fmla="*/ 97 w 749"/>
                  <a:gd name="T41" fmla="*/ 195 h 196"/>
                  <a:gd name="T42" fmla="*/ 97 w 749"/>
                  <a:gd name="T43" fmla="*/ 195 h 196"/>
                  <a:gd name="T44" fmla="*/ 29 w 749"/>
                  <a:gd name="T45" fmla="*/ 166 h 196"/>
                  <a:gd name="T46" fmla="*/ 29 w 749"/>
                  <a:gd name="T47" fmla="*/ 166 h 196"/>
                  <a:gd name="T48" fmla="*/ 0 w 749"/>
                  <a:gd name="T49" fmla="*/ 98 h 196"/>
                  <a:gd name="T50" fmla="*/ 0 w 749"/>
                  <a:gd name="T51" fmla="*/ 98 h 196"/>
                  <a:gd name="T52" fmla="*/ 29 w 749"/>
                  <a:gd name="T53" fmla="*/ 28 h 196"/>
                  <a:gd name="T54" fmla="*/ 29 w 749"/>
                  <a:gd name="T55" fmla="*/ 28 h 196"/>
                  <a:gd name="T56" fmla="*/ 97 w 749"/>
                  <a:gd name="T57" fmla="*/ 0 h 196"/>
                  <a:gd name="T58" fmla="*/ 650 w 749"/>
                  <a:gd name="T59" fmla="*/ 0 h 196"/>
                  <a:gd name="T60" fmla="*/ 650 w 749"/>
                  <a:gd name="T61" fmla="*/ 0 h 196"/>
                  <a:gd name="T62" fmla="*/ 720 w 749"/>
                  <a:gd name="T63" fmla="*/ 28 h 196"/>
                  <a:gd name="T64" fmla="*/ 720 w 749"/>
                  <a:gd name="T65" fmla="*/ 28 h 196"/>
                  <a:gd name="T66" fmla="*/ 748 w 749"/>
                  <a:gd name="T67" fmla="*/ 98 h 196"/>
                  <a:gd name="T68" fmla="*/ 748 w 749"/>
                  <a:gd name="T69" fmla="*/ 98 h 196"/>
                  <a:gd name="T70" fmla="*/ 720 w 749"/>
                  <a:gd name="T71" fmla="*/ 166 h 196"/>
                  <a:gd name="T72" fmla="*/ 720 w 749"/>
                  <a:gd name="T73" fmla="*/ 166 h 196"/>
                  <a:gd name="T74" fmla="*/ 650 w 749"/>
                  <a:gd name="T75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49" h="196">
                    <a:moveTo>
                      <a:pt x="97" y="18"/>
                    </a:moveTo>
                    <a:lnTo>
                      <a:pt x="97" y="18"/>
                    </a:lnTo>
                    <a:cubicBezTo>
                      <a:pt x="76" y="18"/>
                      <a:pt x="56" y="27"/>
                      <a:pt x="41" y="41"/>
                    </a:cubicBezTo>
                    <a:lnTo>
                      <a:pt x="41" y="41"/>
                    </a:lnTo>
                    <a:cubicBezTo>
                      <a:pt x="26" y="57"/>
                      <a:pt x="18" y="77"/>
                      <a:pt x="18" y="98"/>
                    </a:cubicBezTo>
                    <a:lnTo>
                      <a:pt x="18" y="98"/>
                    </a:lnTo>
                    <a:cubicBezTo>
                      <a:pt x="18" y="118"/>
                      <a:pt x="26" y="139"/>
                      <a:pt x="41" y="153"/>
                    </a:cubicBezTo>
                    <a:lnTo>
                      <a:pt x="41" y="153"/>
                    </a:lnTo>
                    <a:cubicBezTo>
                      <a:pt x="56" y="169"/>
                      <a:pt x="76" y="176"/>
                      <a:pt x="97" y="176"/>
                    </a:cubicBezTo>
                    <a:lnTo>
                      <a:pt x="650" y="176"/>
                    </a:lnTo>
                    <a:lnTo>
                      <a:pt x="650" y="176"/>
                    </a:lnTo>
                    <a:cubicBezTo>
                      <a:pt x="671" y="176"/>
                      <a:pt x="691" y="169"/>
                      <a:pt x="707" y="153"/>
                    </a:cubicBezTo>
                    <a:lnTo>
                      <a:pt x="707" y="153"/>
                    </a:lnTo>
                    <a:cubicBezTo>
                      <a:pt x="721" y="139"/>
                      <a:pt x="730" y="118"/>
                      <a:pt x="730" y="98"/>
                    </a:cubicBezTo>
                    <a:lnTo>
                      <a:pt x="730" y="98"/>
                    </a:lnTo>
                    <a:cubicBezTo>
                      <a:pt x="730" y="77"/>
                      <a:pt x="721" y="57"/>
                      <a:pt x="707" y="41"/>
                    </a:cubicBezTo>
                    <a:lnTo>
                      <a:pt x="707" y="41"/>
                    </a:lnTo>
                    <a:cubicBezTo>
                      <a:pt x="691" y="27"/>
                      <a:pt x="671" y="18"/>
                      <a:pt x="650" y="18"/>
                    </a:cubicBezTo>
                    <a:lnTo>
                      <a:pt x="97" y="18"/>
                    </a:lnTo>
                    <a:close/>
                    <a:moveTo>
                      <a:pt x="650" y="195"/>
                    </a:moveTo>
                    <a:lnTo>
                      <a:pt x="97" y="195"/>
                    </a:lnTo>
                    <a:lnTo>
                      <a:pt x="97" y="195"/>
                    </a:lnTo>
                    <a:cubicBezTo>
                      <a:pt x="71" y="195"/>
                      <a:pt x="46" y="185"/>
                      <a:pt x="29" y="166"/>
                    </a:cubicBezTo>
                    <a:lnTo>
                      <a:pt x="29" y="166"/>
                    </a:lnTo>
                    <a:cubicBezTo>
                      <a:pt x="10" y="148"/>
                      <a:pt x="0" y="123"/>
                      <a:pt x="0" y="98"/>
                    </a:cubicBezTo>
                    <a:lnTo>
                      <a:pt x="0" y="98"/>
                    </a:lnTo>
                    <a:cubicBezTo>
                      <a:pt x="0" y="71"/>
                      <a:pt x="10" y="47"/>
                      <a:pt x="29" y="28"/>
                    </a:cubicBezTo>
                    <a:lnTo>
                      <a:pt x="29" y="28"/>
                    </a:lnTo>
                    <a:cubicBezTo>
                      <a:pt x="46" y="11"/>
                      <a:pt x="71" y="0"/>
                      <a:pt x="97" y="0"/>
                    </a:cubicBezTo>
                    <a:lnTo>
                      <a:pt x="650" y="0"/>
                    </a:lnTo>
                    <a:lnTo>
                      <a:pt x="650" y="0"/>
                    </a:lnTo>
                    <a:cubicBezTo>
                      <a:pt x="677" y="0"/>
                      <a:pt x="701" y="11"/>
                      <a:pt x="720" y="28"/>
                    </a:cubicBezTo>
                    <a:lnTo>
                      <a:pt x="720" y="28"/>
                    </a:lnTo>
                    <a:cubicBezTo>
                      <a:pt x="738" y="47"/>
                      <a:pt x="748" y="71"/>
                      <a:pt x="748" y="98"/>
                    </a:cubicBezTo>
                    <a:lnTo>
                      <a:pt x="748" y="98"/>
                    </a:lnTo>
                    <a:cubicBezTo>
                      <a:pt x="748" y="123"/>
                      <a:pt x="738" y="148"/>
                      <a:pt x="720" y="166"/>
                    </a:cubicBezTo>
                    <a:lnTo>
                      <a:pt x="720" y="166"/>
                    </a:lnTo>
                    <a:cubicBezTo>
                      <a:pt x="701" y="185"/>
                      <a:pt x="677" y="195"/>
                      <a:pt x="650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64BB3C4F-597A-433B-AFD9-8D52FFF6A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5716" y="7185692"/>
                <a:ext cx="662350" cy="383772"/>
              </a:xfrm>
              <a:custGeom>
                <a:avLst/>
                <a:gdLst>
                  <a:gd name="connsiteX0" fmla="*/ 7992 w 662350"/>
                  <a:gd name="connsiteY0" fmla="*/ 368900 h 383772"/>
                  <a:gd name="connsiteX1" fmla="*/ 654358 w 662350"/>
                  <a:gd name="connsiteY1" fmla="*/ 368900 h 383772"/>
                  <a:gd name="connsiteX2" fmla="*/ 662350 w 662350"/>
                  <a:gd name="connsiteY2" fmla="*/ 377162 h 383772"/>
                  <a:gd name="connsiteX3" fmla="*/ 654358 w 662350"/>
                  <a:gd name="connsiteY3" fmla="*/ 383772 h 383772"/>
                  <a:gd name="connsiteX4" fmla="*/ 7992 w 662350"/>
                  <a:gd name="connsiteY4" fmla="*/ 383772 h 383772"/>
                  <a:gd name="connsiteX5" fmla="*/ 0 w 662350"/>
                  <a:gd name="connsiteY5" fmla="*/ 377162 h 383772"/>
                  <a:gd name="connsiteX6" fmla="*/ 7992 w 662350"/>
                  <a:gd name="connsiteY6" fmla="*/ 368900 h 383772"/>
                  <a:gd name="connsiteX7" fmla="*/ 7992 w 662350"/>
                  <a:gd name="connsiteY7" fmla="*/ 184451 h 383772"/>
                  <a:gd name="connsiteX8" fmla="*/ 654358 w 662350"/>
                  <a:gd name="connsiteY8" fmla="*/ 184451 h 383772"/>
                  <a:gd name="connsiteX9" fmla="*/ 662350 w 662350"/>
                  <a:gd name="connsiteY9" fmla="*/ 192713 h 383772"/>
                  <a:gd name="connsiteX10" fmla="*/ 654358 w 662350"/>
                  <a:gd name="connsiteY10" fmla="*/ 199323 h 383772"/>
                  <a:gd name="connsiteX11" fmla="*/ 7992 w 662350"/>
                  <a:gd name="connsiteY11" fmla="*/ 199323 h 383772"/>
                  <a:gd name="connsiteX12" fmla="*/ 0 w 662350"/>
                  <a:gd name="connsiteY12" fmla="*/ 192713 h 383772"/>
                  <a:gd name="connsiteX13" fmla="*/ 7992 w 662350"/>
                  <a:gd name="connsiteY13" fmla="*/ 184451 h 383772"/>
                  <a:gd name="connsiteX14" fmla="*/ 7992 w 662350"/>
                  <a:gd name="connsiteY14" fmla="*/ 0 h 383772"/>
                  <a:gd name="connsiteX15" fmla="*/ 654358 w 662350"/>
                  <a:gd name="connsiteY15" fmla="*/ 0 h 383772"/>
                  <a:gd name="connsiteX16" fmla="*/ 662350 w 662350"/>
                  <a:gd name="connsiteY16" fmla="*/ 9812 h 383772"/>
                  <a:gd name="connsiteX17" fmla="*/ 654358 w 662350"/>
                  <a:gd name="connsiteY17" fmla="*/ 18643 h 383772"/>
                  <a:gd name="connsiteX18" fmla="*/ 7992 w 662350"/>
                  <a:gd name="connsiteY18" fmla="*/ 18643 h 383772"/>
                  <a:gd name="connsiteX19" fmla="*/ 0 w 662350"/>
                  <a:gd name="connsiteY19" fmla="*/ 9812 h 383772"/>
                  <a:gd name="connsiteX20" fmla="*/ 7992 w 662350"/>
                  <a:gd name="connsiteY20" fmla="*/ 0 h 383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62350" h="383772">
                    <a:moveTo>
                      <a:pt x="7992" y="368900"/>
                    </a:moveTo>
                    <a:lnTo>
                      <a:pt x="654358" y="368900"/>
                    </a:lnTo>
                    <a:cubicBezTo>
                      <a:pt x="658798" y="368900"/>
                      <a:pt x="662350" y="373031"/>
                      <a:pt x="662350" y="377162"/>
                    </a:cubicBezTo>
                    <a:cubicBezTo>
                      <a:pt x="662350" y="380467"/>
                      <a:pt x="658798" y="383772"/>
                      <a:pt x="654358" y="383772"/>
                    </a:cubicBezTo>
                    <a:lnTo>
                      <a:pt x="7992" y="383772"/>
                    </a:lnTo>
                    <a:cubicBezTo>
                      <a:pt x="2664" y="383772"/>
                      <a:pt x="0" y="380467"/>
                      <a:pt x="0" y="377162"/>
                    </a:cubicBezTo>
                    <a:cubicBezTo>
                      <a:pt x="0" y="373031"/>
                      <a:pt x="2664" y="368900"/>
                      <a:pt x="7992" y="368900"/>
                    </a:cubicBezTo>
                    <a:close/>
                    <a:moveTo>
                      <a:pt x="7992" y="184451"/>
                    </a:moveTo>
                    <a:lnTo>
                      <a:pt x="654358" y="184451"/>
                    </a:lnTo>
                    <a:cubicBezTo>
                      <a:pt x="658798" y="184451"/>
                      <a:pt x="662350" y="188582"/>
                      <a:pt x="662350" y="192713"/>
                    </a:cubicBezTo>
                    <a:cubicBezTo>
                      <a:pt x="662350" y="196844"/>
                      <a:pt x="658798" y="199323"/>
                      <a:pt x="654358" y="199323"/>
                    </a:cubicBezTo>
                    <a:lnTo>
                      <a:pt x="7992" y="199323"/>
                    </a:lnTo>
                    <a:cubicBezTo>
                      <a:pt x="2664" y="199323"/>
                      <a:pt x="0" y="196844"/>
                      <a:pt x="0" y="192713"/>
                    </a:cubicBezTo>
                    <a:cubicBezTo>
                      <a:pt x="0" y="188582"/>
                      <a:pt x="2664" y="184451"/>
                      <a:pt x="7992" y="184451"/>
                    </a:cubicBezTo>
                    <a:close/>
                    <a:moveTo>
                      <a:pt x="7992" y="0"/>
                    </a:moveTo>
                    <a:lnTo>
                      <a:pt x="654358" y="0"/>
                    </a:lnTo>
                    <a:cubicBezTo>
                      <a:pt x="658798" y="0"/>
                      <a:pt x="662350" y="3925"/>
                      <a:pt x="662350" y="9812"/>
                    </a:cubicBezTo>
                    <a:cubicBezTo>
                      <a:pt x="662350" y="14718"/>
                      <a:pt x="658798" y="18643"/>
                      <a:pt x="654358" y="18643"/>
                    </a:cubicBezTo>
                    <a:lnTo>
                      <a:pt x="7992" y="18643"/>
                    </a:lnTo>
                    <a:cubicBezTo>
                      <a:pt x="2664" y="18643"/>
                      <a:pt x="0" y="14718"/>
                      <a:pt x="0" y="9812"/>
                    </a:cubicBezTo>
                    <a:cubicBezTo>
                      <a:pt x="0" y="3925"/>
                      <a:pt x="2664" y="0"/>
                      <a:pt x="79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43">
                <a:extLst>
                  <a:ext uri="{FF2B5EF4-FFF2-40B4-BE49-F238E27FC236}">
                    <a16:creationId xmlns:a16="http://schemas.microsoft.com/office/drawing/2014/main" id="{B955DEA1-745A-41B1-8891-75EBD4A8B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0974" y="6750078"/>
                <a:ext cx="15698" cy="926173"/>
              </a:xfrm>
              <a:custGeom>
                <a:avLst/>
                <a:gdLst>
                  <a:gd name="T0" fmla="*/ 9 w 19"/>
                  <a:gd name="T1" fmla="*/ 1038 h 1039"/>
                  <a:gd name="T2" fmla="*/ 9 w 19"/>
                  <a:gd name="T3" fmla="*/ 1038 h 1039"/>
                  <a:gd name="T4" fmla="*/ 0 w 19"/>
                  <a:gd name="T5" fmla="*/ 1029 h 1039"/>
                  <a:gd name="T6" fmla="*/ 0 w 19"/>
                  <a:gd name="T7" fmla="*/ 10 h 1039"/>
                  <a:gd name="T8" fmla="*/ 0 w 19"/>
                  <a:gd name="T9" fmla="*/ 10 h 1039"/>
                  <a:gd name="T10" fmla="*/ 9 w 19"/>
                  <a:gd name="T11" fmla="*/ 0 h 1039"/>
                  <a:gd name="T12" fmla="*/ 9 w 19"/>
                  <a:gd name="T13" fmla="*/ 0 h 1039"/>
                  <a:gd name="T14" fmla="*/ 18 w 19"/>
                  <a:gd name="T15" fmla="*/ 10 h 1039"/>
                  <a:gd name="T16" fmla="*/ 18 w 19"/>
                  <a:gd name="T17" fmla="*/ 1029 h 1039"/>
                  <a:gd name="T18" fmla="*/ 18 w 19"/>
                  <a:gd name="T19" fmla="*/ 1029 h 1039"/>
                  <a:gd name="T20" fmla="*/ 9 w 19"/>
                  <a:gd name="T21" fmla="*/ 103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39">
                    <a:moveTo>
                      <a:pt x="9" y="1038"/>
                    </a:moveTo>
                    <a:lnTo>
                      <a:pt x="9" y="1038"/>
                    </a:lnTo>
                    <a:cubicBezTo>
                      <a:pt x="4" y="1038"/>
                      <a:pt x="0" y="1034"/>
                      <a:pt x="0" y="10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5"/>
                      <a:pt x="18" y="10"/>
                    </a:cubicBezTo>
                    <a:lnTo>
                      <a:pt x="18" y="1029"/>
                    </a:lnTo>
                    <a:lnTo>
                      <a:pt x="18" y="1029"/>
                    </a:lnTo>
                    <a:cubicBezTo>
                      <a:pt x="18" y="1034"/>
                      <a:pt x="14" y="1038"/>
                      <a:pt x="9" y="10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44">
                <a:extLst>
                  <a:ext uri="{FF2B5EF4-FFF2-40B4-BE49-F238E27FC236}">
                    <a16:creationId xmlns:a16="http://schemas.microsoft.com/office/drawing/2014/main" id="{0164FA6E-764F-4502-B062-E681A4B4F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3271" y="6750078"/>
                <a:ext cx="15698" cy="926173"/>
              </a:xfrm>
              <a:custGeom>
                <a:avLst/>
                <a:gdLst>
                  <a:gd name="T0" fmla="*/ 10 w 19"/>
                  <a:gd name="T1" fmla="*/ 1038 h 1039"/>
                  <a:gd name="T2" fmla="*/ 10 w 19"/>
                  <a:gd name="T3" fmla="*/ 1038 h 1039"/>
                  <a:gd name="T4" fmla="*/ 0 w 19"/>
                  <a:gd name="T5" fmla="*/ 1029 h 1039"/>
                  <a:gd name="T6" fmla="*/ 0 w 19"/>
                  <a:gd name="T7" fmla="*/ 10 h 1039"/>
                  <a:gd name="T8" fmla="*/ 0 w 19"/>
                  <a:gd name="T9" fmla="*/ 10 h 1039"/>
                  <a:gd name="T10" fmla="*/ 10 w 19"/>
                  <a:gd name="T11" fmla="*/ 0 h 1039"/>
                  <a:gd name="T12" fmla="*/ 10 w 19"/>
                  <a:gd name="T13" fmla="*/ 0 h 1039"/>
                  <a:gd name="T14" fmla="*/ 18 w 19"/>
                  <a:gd name="T15" fmla="*/ 10 h 1039"/>
                  <a:gd name="T16" fmla="*/ 18 w 19"/>
                  <a:gd name="T17" fmla="*/ 1029 h 1039"/>
                  <a:gd name="T18" fmla="*/ 18 w 19"/>
                  <a:gd name="T19" fmla="*/ 1029 h 1039"/>
                  <a:gd name="T20" fmla="*/ 10 w 19"/>
                  <a:gd name="T21" fmla="*/ 1038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39">
                    <a:moveTo>
                      <a:pt x="10" y="1038"/>
                    </a:moveTo>
                    <a:lnTo>
                      <a:pt x="10" y="1038"/>
                    </a:lnTo>
                    <a:cubicBezTo>
                      <a:pt x="4" y="1038"/>
                      <a:pt x="0" y="1034"/>
                      <a:pt x="0" y="102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8" y="5"/>
                      <a:pt x="18" y="10"/>
                    </a:cubicBezTo>
                    <a:lnTo>
                      <a:pt x="18" y="1029"/>
                    </a:lnTo>
                    <a:lnTo>
                      <a:pt x="18" y="1029"/>
                    </a:lnTo>
                    <a:cubicBezTo>
                      <a:pt x="18" y="1034"/>
                      <a:pt x="15" y="1038"/>
                      <a:pt x="10" y="10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45">
                <a:extLst>
                  <a:ext uri="{FF2B5EF4-FFF2-40B4-BE49-F238E27FC236}">
                    <a16:creationId xmlns:a16="http://schemas.microsoft.com/office/drawing/2014/main" id="{66FF051C-620E-4C9C-96B2-25BA92C1C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1138" y="6746152"/>
                <a:ext cx="211921" cy="329655"/>
              </a:xfrm>
              <a:custGeom>
                <a:avLst/>
                <a:gdLst>
                  <a:gd name="T0" fmla="*/ 18 w 238"/>
                  <a:gd name="T1" fmla="*/ 349 h 369"/>
                  <a:gd name="T2" fmla="*/ 218 w 238"/>
                  <a:gd name="T3" fmla="*/ 349 h 369"/>
                  <a:gd name="T4" fmla="*/ 218 w 238"/>
                  <a:gd name="T5" fmla="*/ 18 h 369"/>
                  <a:gd name="T6" fmla="*/ 18 w 238"/>
                  <a:gd name="T7" fmla="*/ 18 h 369"/>
                  <a:gd name="T8" fmla="*/ 18 w 238"/>
                  <a:gd name="T9" fmla="*/ 349 h 369"/>
                  <a:gd name="T10" fmla="*/ 228 w 238"/>
                  <a:gd name="T11" fmla="*/ 368 h 369"/>
                  <a:gd name="T12" fmla="*/ 9 w 238"/>
                  <a:gd name="T13" fmla="*/ 368 h 369"/>
                  <a:gd name="T14" fmla="*/ 9 w 238"/>
                  <a:gd name="T15" fmla="*/ 368 h 369"/>
                  <a:gd name="T16" fmla="*/ 0 w 238"/>
                  <a:gd name="T17" fmla="*/ 359 h 369"/>
                  <a:gd name="T18" fmla="*/ 0 w 238"/>
                  <a:gd name="T19" fmla="*/ 9 h 369"/>
                  <a:gd name="T20" fmla="*/ 0 w 238"/>
                  <a:gd name="T21" fmla="*/ 9 h 369"/>
                  <a:gd name="T22" fmla="*/ 9 w 238"/>
                  <a:gd name="T23" fmla="*/ 0 h 369"/>
                  <a:gd name="T24" fmla="*/ 228 w 238"/>
                  <a:gd name="T25" fmla="*/ 0 h 369"/>
                  <a:gd name="T26" fmla="*/ 228 w 238"/>
                  <a:gd name="T27" fmla="*/ 0 h 369"/>
                  <a:gd name="T28" fmla="*/ 237 w 238"/>
                  <a:gd name="T29" fmla="*/ 9 h 369"/>
                  <a:gd name="T30" fmla="*/ 237 w 238"/>
                  <a:gd name="T31" fmla="*/ 359 h 369"/>
                  <a:gd name="T32" fmla="*/ 237 w 238"/>
                  <a:gd name="T33" fmla="*/ 359 h 369"/>
                  <a:gd name="T34" fmla="*/ 228 w 238"/>
                  <a:gd name="T35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369">
                    <a:moveTo>
                      <a:pt x="18" y="349"/>
                    </a:moveTo>
                    <a:lnTo>
                      <a:pt x="218" y="349"/>
                    </a:lnTo>
                    <a:lnTo>
                      <a:pt x="218" y="18"/>
                    </a:lnTo>
                    <a:lnTo>
                      <a:pt x="18" y="18"/>
                    </a:lnTo>
                    <a:lnTo>
                      <a:pt x="18" y="349"/>
                    </a:lnTo>
                    <a:close/>
                    <a:moveTo>
                      <a:pt x="228" y="368"/>
                    </a:moveTo>
                    <a:lnTo>
                      <a:pt x="9" y="368"/>
                    </a:lnTo>
                    <a:lnTo>
                      <a:pt x="9" y="368"/>
                    </a:lnTo>
                    <a:cubicBezTo>
                      <a:pt x="4" y="368"/>
                      <a:pt x="0" y="364"/>
                      <a:pt x="0" y="3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8" y="0"/>
                    </a:lnTo>
                    <a:lnTo>
                      <a:pt x="228" y="0"/>
                    </a:lnTo>
                    <a:cubicBezTo>
                      <a:pt x="233" y="0"/>
                      <a:pt x="237" y="4"/>
                      <a:pt x="237" y="9"/>
                    </a:cubicBezTo>
                    <a:lnTo>
                      <a:pt x="237" y="359"/>
                    </a:lnTo>
                    <a:lnTo>
                      <a:pt x="237" y="359"/>
                    </a:lnTo>
                    <a:cubicBezTo>
                      <a:pt x="237" y="364"/>
                      <a:pt x="233" y="368"/>
                      <a:pt x="228" y="3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46">
                <a:extLst>
                  <a:ext uri="{FF2B5EF4-FFF2-40B4-BE49-F238E27FC236}">
                    <a16:creationId xmlns:a16="http://schemas.microsoft.com/office/drawing/2014/main" id="{FA21C8DE-DB8E-4D21-AB76-B43AD976B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1138" y="7346596"/>
                <a:ext cx="211921" cy="329655"/>
              </a:xfrm>
              <a:custGeom>
                <a:avLst/>
                <a:gdLst>
                  <a:gd name="T0" fmla="*/ 18 w 238"/>
                  <a:gd name="T1" fmla="*/ 350 h 370"/>
                  <a:gd name="T2" fmla="*/ 218 w 238"/>
                  <a:gd name="T3" fmla="*/ 350 h 370"/>
                  <a:gd name="T4" fmla="*/ 218 w 238"/>
                  <a:gd name="T5" fmla="*/ 18 h 370"/>
                  <a:gd name="T6" fmla="*/ 18 w 238"/>
                  <a:gd name="T7" fmla="*/ 18 h 370"/>
                  <a:gd name="T8" fmla="*/ 18 w 238"/>
                  <a:gd name="T9" fmla="*/ 350 h 370"/>
                  <a:gd name="T10" fmla="*/ 228 w 238"/>
                  <a:gd name="T11" fmla="*/ 369 h 370"/>
                  <a:gd name="T12" fmla="*/ 9 w 238"/>
                  <a:gd name="T13" fmla="*/ 369 h 370"/>
                  <a:gd name="T14" fmla="*/ 9 w 238"/>
                  <a:gd name="T15" fmla="*/ 369 h 370"/>
                  <a:gd name="T16" fmla="*/ 0 w 238"/>
                  <a:gd name="T17" fmla="*/ 359 h 370"/>
                  <a:gd name="T18" fmla="*/ 0 w 238"/>
                  <a:gd name="T19" fmla="*/ 10 h 370"/>
                  <a:gd name="T20" fmla="*/ 0 w 238"/>
                  <a:gd name="T21" fmla="*/ 10 h 370"/>
                  <a:gd name="T22" fmla="*/ 9 w 238"/>
                  <a:gd name="T23" fmla="*/ 0 h 370"/>
                  <a:gd name="T24" fmla="*/ 228 w 238"/>
                  <a:gd name="T25" fmla="*/ 0 h 370"/>
                  <a:gd name="T26" fmla="*/ 228 w 238"/>
                  <a:gd name="T27" fmla="*/ 0 h 370"/>
                  <a:gd name="T28" fmla="*/ 237 w 238"/>
                  <a:gd name="T29" fmla="*/ 10 h 370"/>
                  <a:gd name="T30" fmla="*/ 237 w 238"/>
                  <a:gd name="T31" fmla="*/ 359 h 370"/>
                  <a:gd name="T32" fmla="*/ 237 w 238"/>
                  <a:gd name="T33" fmla="*/ 359 h 370"/>
                  <a:gd name="T34" fmla="*/ 228 w 238"/>
                  <a:gd name="T3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8" h="370">
                    <a:moveTo>
                      <a:pt x="18" y="350"/>
                    </a:moveTo>
                    <a:lnTo>
                      <a:pt x="218" y="350"/>
                    </a:lnTo>
                    <a:lnTo>
                      <a:pt x="218" y="18"/>
                    </a:lnTo>
                    <a:lnTo>
                      <a:pt x="18" y="18"/>
                    </a:lnTo>
                    <a:lnTo>
                      <a:pt x="18" y="350"/>
                    </a:lnTo>
                    <a:close/>
                    <a:moveTo>
                      <a:pt x="228" y="369"/>
                    </a:moveTo>
                    <a:lnTo>
                      <a:pt x="9" y="369"/>
                    </a:lnTo>
                    <a:lnTo>
                      <a:pt x="9" y="369"/>
                    </a:lnTo>
                    <a:cubicBezTo>
                      <a:pt x="4" y="369"/>
                      <a:pt x="0" y="365"/>
                      <a:pt x="0" y="3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8" y="0"/>
                    </a:lnTo>
                    <a:lnTo>
                      <a:pt x="228" y="0"/>
                    </a:lnTo>
                    <a:cubicBezTo>
                      <a:pt x="233" y="0"/>
                      <a:pt x="237" y="4"/>
                      <a:pt x="237" y="10"/>
                    </a:cubicBezTo>
                    <a:lnTo>
                      <a:pt x="237" y="359"/>
                    </a:lnTo>
                    <a:lnTo>
                      <a:pt x="237" y="359"/>
                    </a:lnTo>
                    <a:cubicBezTo>
                      <a:pt x="237" y="365"/>
                      <a:pt x="233" y="369"/>
                      <a:pt x="228" y="3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47">
                <a:extLst>
                  <a:ext uri="{FF2B5EF4-FFF2-40B4-BE49-F238E27FC236}">
                    <a16:creationId xmlns:a16="http://schemas.microsoft.com/office/drawing/2014/main" id="{2575DCF8-E6DA-4972-8100-083F8DE16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8987" y="6754001"/>
                <a:ext cx="196223" cy="313957"/>
              </a:xfrm>
              <a:custGeom>
                <a:avLst/>
                <a:gdLst>
                  <a:gd name="T0" fmla="*/ 219 w 220"/>
                  <a:gd name="T1" fmla="*/ 0 h 351"/>
                  <a:gd name="T2" fmla="*/ 0 w 220"/>
                  <a:gd name="T3" fmla="*/ 0 h 351"/>
                  <a:gd name="T4" fmla="*/ 0 w 220"/>
                  <a:gd name="T5" fmla="*/ 350 h 351"/>
                  <a:gd name="T6" fmla="*/ 219 w 220"/>
                  <a:gd name="T7" fmla="*/ 350 h 351"/>
                  <a:gd name="T8" fmla="*/ 219 w 220"/>
                  <a:gd name="T9" fmla="*/ 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351">
                    <a:moveTo>
                      <a:pt x="219" y="0"/>
                    </a:moveTo>
                    <a:lnTo>
                      <a:pt x="0" y="0"/>
                    </a:lnTo>
                    <a:lnTo>
                      <a:pt x="0" y="350"/>
                    </a:lnTo>
                    <a:lnTo>
                      <a:pt x="219" y="350"/>
                    </a:lnTo>
                    <a:lnTo>
                      <a:pt x="219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48">
                <a:extLst>
                  <a:ext uri="{FF2B5EF4-FFF2-40B4-BE49-F238E27FC236}">
                    <a16:creationId xmlns:a16="http://schemas.microsoft.com/office/drawing/2014/main" id="{AAC68A3D-F42F-4B47-ACC5-01B69CC2A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8987" y="7354445"/>
                <a:ext cx="196223" cy="310031"/>
              </a:xfrm>
              <a:custGeom>
                <a:avLst/>
                <a:gdLst>
                  <a:gd name="T0" fmla="*/ 0 w 220"/>
                  <a:gd name="T1" fmla="*/ 349 h 350"/>
                  <a:gd name="T2" fmla="*/ 219 w 220"/>
                  <a:gd name="T3" fmla="*/ 349 h 350"/>
                  <a:gd name="T4" fmla="*/ 219 w 220"/>
                  <a:gd name="T5" fmla="*/ 0 h 350"/>
                  <a:gd name="T6" fmla="*/ 0 w 220"/>
                  <a:gd name="T7" fmla="*/ 0 h 350"/>
                  <a:gd name="T8" fmla="*/ 0 w 220"/>
                  <a:gd name="T9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350">
                    <a:moveTo>
                      <a:pt x="0" y="349"/>
                    </a:moveTo>
                    <a:lnTo>
                      <a:pt x="219" y="349"/>
                    </a:lnTo>
                    <a:lnTo>
                      <a:pt x="219" y="0"/>
                    </a:lnTo>
                    <a:lnTo>
                      <a:pt x="0" y="0"/>
                    </a:lnTo>
                    <a:lnTo>
                      <a:pt x="0" y="34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49">
                <a:extLst>
                  <a:ext uri="{FF2B5EF4-FFF2-40B4-BE49-F238E27FC236}">
                    <a16:creationId xmlns:a16="http://schemas.microsoft.com/office/drawing/2014/main" id="{770051D8-B3BC-48FC-9994-7D25012A6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3585" y="6910980"/>
                <a:ext cx="321806" cy="102036"/>
              </a:xfrm>
              <a:custGeom>
                <a:avLst/>
                <a:gdLst>
                  <a:gd name="T0" fmla="*/ 360 w 361"/>
                  <a:gd name="T1" fmla="*/ 0 h 114"/>
                  <a:gd name="T2" fmla="*/ 0 w 361"/>
                  <a:gd name="T3" fmla="*/ 0 h 114"/>
                  <a:gd name="T4" fmla="*/ 0 w 361"/>
                  <a:gd name="T5" fmla="*/ 113 h 114"/>
                  <a:gd name="T6" fmla="*/ 360 w 361"/>
                  <a:gd name="T7" fmla="*/ 113 h 114"/>
                  <a:gd name="T8" fmla="*/ 360 w 361"/>
                  <a:gd name="T9" fmla="*/ 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1" h="114">
                    <a:moveTo>
                      <a:pt x="360" y="0"/>
                    </a:moveTo>
                    <a:lnTo>
                      <a:pt x="0" y="0"/>
                    </a:lnTo>
                    <a:lnTo>
                      <a:pt x="0" y="113"/>
                    </a:lnTo>
                    <a:lnTo>
                      <a:pt x="360" y="113"/>
                    </a:lnTo>
                    <a:lnTo>
                      <a:pt x="36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50">
                <a:extLst>
                  <a:ext uri="{FF2B5EF4-FFF2-40B4-BE49-F238E27FC236}">
                    <a16:creationId xmlns:a16="http://schemas.microsoft.com/office/drawing/2014/main" id="{3E3298A0-A901-4EF5-A42D-18AEA7C18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5736" y="6903131"/>
                <a:ext cx="337504" cy="117734"/>
              </a:xfrm>
              <a:custGeom>
                <a:avLst/>
                <a:gdLst>
                  <a:gd name="T0" fmla="*/ 18 w 379"/>
                  <a:gd name="T1" fmla="*/ 114 h 133"/>
                  <a:gd name="T2" fmla="*/ 361 w 379"/>
                  <a:gd name="T3" fmla="*/ 114 h 133"/>
                  <a:gd name="T4" fmla="*/ 361 w 379"/>
                  <a:gd name="T5" fmla="*/ 18 h 133"/>
                  <a:gd name="T6" fmla="*/ 18 w 379"/>
                  <a:gd name="T7" fmla="*/ 18 h 133"/>
                  <a:gd name="T8" fmla="*/ 18 w 379"/>
                  <a:gd name="T9" fmla="*/ 114 h 133"/>
                  <a:gd name="T10" fmla="*/ 369 w 379"/>
                  <a:gd name="T11" fmla="*/ 132 h 133"/>
                  <a:gd name="T12" fmla="*/ 9 w 379"/>
                  <a:gd name="T13" fmla="*/ 132 h 133"/>
                  <a:gd name="T14" fmla="*/ 9 w 379"/>
                  <a:gd name="T15" fmla="*/ 132 h 133"/>
                  <a:gd name="T16" fmla="*/ 0 w 379"/>
                  <a:gd name="T17" fmla="*/ 122 h 133"/>
                  <a:gd name="T18" fmla="*/ 0 w 379"/>
                  <a:gd name="T19" fmla="*/ 9 h 133"/>
                  <a:gd name="T20" fmla="*/ 0 w 379"/>
                  <a:gd name="T21" fmla="*/ 9 h 133"/>
                  <a:gd name="T22" fmla="*/ 9 w 379"/>
                  <a:gd name="T23" fmla="*/ 0 h 133"/>
                  <a:gd name="T24" fmla="*/ 369 w 379"/>
                  <a:gd name="T25" fmla="*/ 0 h 133"/>
                  <a:gd name="T26" fmla="*/ 369 w 379"/>
                  <a:gd name="T27" fmla="*/ 0 h 133"/>
                  <a:gd name="T28" fmla="*/ 378 w 379"/>
                  <a:gd name="T29" fmla="*/ 9 h 133"/>
                  <a:gd name="T30" fmla="*/ 378 w 379"/>
                  <a:gd name="T31" fmla="*/ 122 h 133"/>
                  <a:gd name="T32" fmla="*/ 378 w 379"/>
                  <a:gd name="T33" fmla="*/ 122 h 133"/>
                  <a:gd name="T34" fmla="*/ 369 w 379"/>
                  <a:gd name="T3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9" h="133">
                    <a:moveTo>
                      <a:pt x="18" y="114"/>
                    </a:moveTo>
                    <a:lnTo>
                      <a:pt x="361" y="114"/>
                    </a:lnTo>
                    <a:lnTo>
                      <a:pt x="361" y="18"/>
                    </a:lnTo>
                    <a:lnTo>
                      <a:pt x="18" y="18"/>
                    </a:lnTo>
                    <a:lnTo>
                      <a:pt x="18" y="114"/>
                    </a:lnTo>
                    <a:close/>
                    <a:moveTo>
                      <a:pt x="369" y="132"/>
                    </a:moveTo>
                    <a:lnTo>
                      <a:pt x="9" y="132"/>
                    </a:lnTo>
                    <a:lnTo>
                      <a:pt x="9" y="132"/>
                    </a:lnTo>
                    <a:cubicBezTo>
                      <a:pt x="5" y="132"/>
                      <a:pt x="0" y="128"/>
                      <a:pt x="0" y="12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369" y="0"/>
                    </a:lnTo>
                    <a:lnTo>
                      <a:pt x="369" y="0"/>
                    </a:lnTo>
                    <a:cubicBezTo>
                      <a:pt x="374" y="0"/>
                      <a:pt x="378" y="4"/>
                      <a:pt x="378" y="9"/>
                    </a:cubicBezTo>
                    <a:lnTo>
                      <a:pt x="378" y="122"/>
                    </a:lnTo>
                    <a:lnTo>
                      <a:pt x="378" y="122"/>
                    </a:lnTo>
                    <a:cubicBezTo>
                      <a:pt x="378" y="128"/>
                      <a:pt x="374" y="132"/>
                      <a:pt x="369" y="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51">
                <a:extLst>
                  <a:ext uri="{FF2B5EF4-FFF2-40B4-BE49-F238E27FC236}">
                    <a16:creationId xmlns:a16="http://schemas.microsoft.com/office/drawing/2014/main" id="{F4C142C4-1425-4032-937A-7F9832F157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13585" y="7009092"/>
                <a:ext cx="321806" cy="266864"/>
              </a:xfrm>
              <a:custGeom>
                <a:avLst/>
                <a:gdLst>
                  <a:gd name="T0" fmla="*/ 0 w 361"/>
                  <a:gd name="T1" fmla="*/ 299 h 300"/>
                  <a:gd name="T2" fmla="*/ 360 w 361"/>
                  <a:gd name="T3" fmla="*/ 299 h 300"/>
                  <a:gd name="T4" fmla="*/ 360 w 361"/>
                  <a:gd name="T5" fmla="*/ 0 h 300"/>
                  <a:gd name="T6" fmla="*/ 0 w 361"/>
                  <a:gd name="T7" fmla="*/ 0 h 300"/>
                  <a:gd name="T8" fmla="*/ 0 w 361"/>
                  <a:gd name="T9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1" h="300">
                    <a:moveTo>
                      <a:pt x="0" y="299"/>
                    </a:moveTo>
                    <a:lnTo>
                      <a:pt x="360" y="299"/>
                    </a:lnTo>
                    <a:lnTo>
                      <a:pt x="360" y="0"/>
                    </a:lnTo>
                    <a:lnTo>
                      <a:pt x="0" y="0"/>
                    </a:lnTo>
                    <a:lnTo>
                      <a:pt x="0" y="29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52">
                <a:extLst>
                  <a:ext uri="{FF2B5EF4-FFF2-40B4-BE49-F238E27FC236}">
                    <a16:creationId xmlns:a16="http://schemas.microsoft.com/office/drawing/2014/main" id="{08E5F361-47C7-41AB-98EA-780E6ED6D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5736" y="7005167"/>
                <a:ext cx="337504" cy="282561"/>
              </a:xfrm>
              <a:custGeom>
                <a:avLst/>
                <a:gdLst>
                  <a:gd name="T0" fmla="*/ 18 w 379"/>
                  <a:gd name="T1" fmla="*/ 298 h 317"/>
                  <a:gd name="T2" fmla="*/ 361 w 379"/>
                  <a:gd name="T3" fmla="*/ 298 h 317"/>
                  <a:gd name="T4" fmla="*/ 361 w 379"/>
                  <a:gd name="T5" fmla="*/ 18 h 317"/>
                  <a:gd name="T6" fmla="*/ 18 w 379"/>
                  <a:gd name="T7" fmla="*/ 18 h 317"/>
                  <a:gd name="T8" fmla="*/ 18 w 379"/>
                  <a:gd name="T9" fmla="*/ 298 h 317"/>
                  <a:gd name="T10" fmla="*/ 369 w 379"/>
                  <a:gd name="T11" fmla="*/ 316 h 317"/>
                  <a:gd name="T12" fmla="*/ 9 w 379"/>
                  <a:gd name="T13" fmla="*/ 316 h 317"/>
                  <a:gd name="T14" fmla="*/ 9 w 379"/>
                  <a:gd name="T15" fmla="*/ 316 h 317"/>
                  <a:gd name="T16" fmla="*/ 0 w 379"/>
                  <a:gd name="T17" fmla="*/ 307 h 317"/>
                  <a:gd name="T18" fmla="*/ 0 w 379"/>
                  <a:gd name="T19" fmla="*/ 8 h 317"/>
                  <a:gd name="T20" fmla="*/ 0 w 379"/>
                  <a:gd name="T21" fmla="*/ 8 h 317"/>
                  <a:gd name="T22" fmla="*/ 9 w 379"/>
                  <a:gd name="T23" fmla="*/ 0 h 317"/>
                  <a:gd name="T24" fmla="*/ 369 w 379"/>
                  <a:gd name="T25" fmla="*/ 0 h 317"/>
                  <a:gd name="T26" fmla="*/ 369 w 379"/>
                  <a:gd name="T27" fmla="*/ 0 h 317"/>
                  <a:gd name="T28" fmla="*/ 378 w 379"/>
                  <a:gd name="T29" fmla="*/ 8 h 317"/>
                  <a:gd name="T30" fmla="*/ 378 w 379"/>
                  <a:gd name="T31" fmla="*/ 307 h 317"/>
                  <a:gd name="T32" fmla="*/ 378 w 379"/>
                  <a:gd name="T33" fmla="*/ 307 h 317"/>
                  <a:gd name="T34" fmla="*/ 369 w 379"/>
                  <a:gd name="T35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9" h="317">
                    <a:moveTo>
                      <a:pt x="18" y="298"/>
                    </a:moveTo>
                    <a:lnTo>
                      <a:pt x="361" y="298"/>
                    </a:lnTo>
                    <a:lnTo>
                      <a:pt x="361" y="18"/>
                    </a:lnTo>
                    <a:lnTo>
                      <a:pt x="18" y="18"/>
                    </a:lnTo>
                    <a:lnTo>
                      <a:pt x="18" y="298"/>
                    </a:lnTo>
                    <a:close/>
                    <a:moveTo>
                      <a:pt x="369" y="316"/>
                    </a:moveTo>
                    <a:lnTo>
                      <a:pt x="9" y="316"/>
                    </a:lnTo>
                    <a:lnTo>
                      <a:pt x="9" y="316"/>
                    </a:lnTo>
                    <a:cubicBezTo>
                      <a:pt x="5" y="316"/>
                      <a:pt x="0" y="311"/>
                      <a:pt x="0" y="30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5" y="0"/>
                      <a:pt x="9" y="0"/>
                    </a:cubicBezTo>
                    <a:lnTo>
                      <a:pt x="369" y="0"/>
                    </a:lnTo>
                    <a:lnTo>
                      <a:pt x="369" y="0"/>
                    </a:lnTo>
                    <a:cubicBezTo>
                      <a:pt x="374" y="0"/>
                      <a:pt x="378" y="3"/>
                      <a:pt x="378" y="8"/>
                    </a:cubicBezTo>
                    <a:lnTo>
                      <a:pt x="378" y="307"/>
                    </a:lnTo>
                    <a:lnTo>
                      <a:pt x="378" y="307"/>
                    </a:lnTo>
                    <a:cubicBezTo>
                      <a:pt x="378" y="311"/>
                      <a:pt x="374" y="316"/>
                      <a:pt x="369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716E9125-3DE1-45C5-A36A-F3D8FD11C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6376" y="7087582"/>
                <a:ext cx="199252" cy="101055"/>
              </a:xfrm>
              <a:custGeom>
                <a:avLst/>
                <a:gdLst>
                  <a:gd name="connsiteX0" fmla="*/ 8936 w 199252"/>
                  <a:gd name="connsiteY0" fmla="*/ 82412 h 101055"/>
                  <a:gd name="connsiteX1" fmla="*/ 190318 w 199252"/>
                  <a:gd name="connsiteY1" fmla="*/ 82412 h 101055"/>
                  <a:gd name="connsiteX2" fmla="*/ 199252 w 199252"/>
                  <a:gd name="connsiteY2" fmla="*/ 92224 h 101055"/>
                  <a:gd name="connsiteX3" fmla="*/ 190318 w 199252"/>
                  <a:gd name="connsiteY3" fmla="*/ 101055 h 101055"/>
                  <a:gd name="connsiteX4" fmla="*/ 8936 w 199252"/>
                  <a:gd name="connsiteY4" fmla="*/ 101055 h 101055"/>
                  <a:gd name="connsiteX5" fmla="*/ 0 w 199252"/>
                  <a:gd name="connsiteY5" fmla="*/ 92224 h 101055"/>
                  <a:gd name="connsiteX6" fmla="*/ 8936 w 199252"/>
                  <a:gd name="connsiteY6" fmla="*/ 82412 h 101055"/>
                  <a:gd name="connsiteX7" fmla="*/ 8936 w 199252"/>
                  <a:gd name="connsiteY7" fmla="*/ 0 h 101055"/>
                  <a:gd name="connsiteX8" fmla="*/ 190318 w 199252"/>
                  <a:gd name="connsiteY8" fmla="*/ 0 h 101055"/>
                  <a:gd name="connsiteX9" fmla="*/ 199252 w 199252"/>
                  <a:gd name="connsiteY9" fmla="*/ 7436 h 101055"/>
                  <a:gd name="connsiteX10" fmla="*/ 190318 w 199252"/>
                  <a:gd name="connsiteY10" fmla="*/ 14872 h 101055"/>
                  <a:gd name="connsiteX11" fmla="*/ 8936 w 199252"/>
                  <a:gd name="connsiteY11" fmla="*/ 14872 h 101055"/>
                  <a:gd name="connsiteX12" fmla="*/ 0 w 199252"/>
                  <a:gd name="connsiteY12" fmla="*/ 7436 h 101055"/>
                  <a:gd name="connsiteX13" fmla="*/ 8936 w 199252"/>
                  <a:gd name="connsiteY13" fmla="*/ 0 h 101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252" h="101055">
                    <a:moveTo>
                      <a:pt x="8936" y="82412"/>
                    </a:moveTo>
                    <a:lnTo>
                      <a:pt x="190318" y="82412"/>
                    </a:lnTo>
                    <a:cubicBezTo>
                      <a:pt x="194784" y="82412"/>
                      <a:pt x="199252" y="86337"/>
                      <a:pt x="199252" y="92224"/>
                    </a:cubicBezTo>
                    <a:cubicBezTo>
                      <a:pt x="199252" y="97130"/>
                      <a:pt x="194784" y="101055"/>
                      <a:pt x="190318" y="101055"/>
                    </a:cubicBezTo>
                    <a:lnTo>
                      <a:pt x="8936" y="101055"/>
                    </a:lnTo>
                    <a:cubicBezTo>
                      <a:pt x="3574" y="101055"/>
                      <a:pt x="0" y="97130"/>
                      <a:pt x="0" y="92224"/>
                    </a:cubicBezTo>
                    <a:cubicBezTo>
                      <a:pt x="0" y="86337"/>
                      <a:pt x="3574" y="82412"/>
                      <a:pt x="8936" y="82412"/>
                    </a:cubicBezTo>
                    <a:close/>
                    <a:moveTo>
                      <a:pt x="8936" y="0"/>
                    </a:moveTo>
                    <a:lnTo>
                      <a:pt x="190318" y="0"/>
                    </a:lnTo>
                    <a:cubicBezTo>
                      <a:pt x="194784" y="0"/>
                      <a:pt x="199252" y="3305"/>
                      <a:pt x="199252" y="7436"/>
                    </a:cubicBezTo>
                    <a:cubicBezTo>
                      <a:pt x="199252" y="12393"/>
                      <a:pt x="194784" y="14872"/>
                      <a:pt x="190318" y="14872"/>
                    </a:cubicBezTo>
                    <a:lnTo>
                      <a:pt x="8936" y="14872"/>
                    </a:lnTo>
                    <a:cubicBezTo>
                      <a:pt x="3574" y="14872"/>
                      <a:pt x="0" y="12393"/>
                      <a:pt x="0" y="7436"/>
                    </a:cubicBezTo>
                    <a:cubicBezTo>
                      <a:pt x="0" y="3305"/>
                      <a:pt x="3574" y="0"/>
                      <a:pt x="89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55">
                <a:extLst>
                  <a:ext uri="{FF2B5EF4-FFF2-40B4-BE49-F238E27FC236}">
                    <a16:creationId xmlns:a16="http://schemas.microsoft.com/office/drawing/2014/main" id="{AE8DC6AC-4C14-425B-B859-4E0DDE337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2009" y="8437597"/>
                <a:ext cx="290410" cy="278636"/>
              </a:xfrm>
              <a:custGeom>
                <a:avLst/>
                <a:gdLst>
                  <a:gd name="T0" fmla="*/ 106 w 326"/>
                  <a:gd name="T1" fmla="*/ 74 h 312"/>
                  <a:gd name="T2" fmla="*/ 124 w 326"/>
                  <a:gd name="T3" fmla="*/ 43 h 312"/>
                  <a:gd name="T4" fmla="*/ 142 w 326"/>
                  <a:gd name="T5" fmla="*/ 12 h 312"/>
                  <a:gd name="T6" fmla="*/ 142 w 326"/>
                  <a:gd name="T7" fmla="*/ 12 h 312"/>
                  <a:gd name="T8" fmla="*/ 162 w 326"/>
                  <a:gd name="T9" fmla="*/ 0 h 312"/>
                  <a:gd name="T10" fmla="*/ 162 w 326"/>
                  <a:gd name="T11" fmla="*/ 0 h 312"/>
                  <a:gd name="T12" fmla="*/ 183 w 326"/>
                  <a:gd name="T13" fmla="*/ 12 h 312"/>
                  <a:gd name="T14" fmla="*/ 201 w 326"/>
                  <a:gd name="T15" fmla="*/ 43 h 312"/>
                  <a:gd name="T16" fmla="*/ 218 w 326"/>
                  <a:gd name="T17" fmla="*/ 74 h 312"/>
                  <a:gd name="T18" fmla="*/ 218 w 326"/>
                  <a:gd name="T19" fmla="*/ 74 h 312"/>
                  <a:gd name="T20" fmla="*/ 225 w 326"/>
                  <a:gd name="T21" fmla="*/ 81 h 312"/>
                  <a:gd name="T22" fmla="*/ 225 w 326"/>
                  <a:gd name="T23" fmla="*/ 81 h 312"/>
                  <a:gd name="T24" fmla="*/ 234 w 326"/>
                  <a:gd name="T25" fmla="*/ 86 h 312"/>
                  <a:gd name="T26" fmla="*/ 269 w 326"/>
                  <a:gd name="T27" fmla="*/ 93 h 312"/>
                  <a:gd name="T28" fmla="*/ 305 w 326"/>
                  <a:gd name="T29" fmla="*/ 100 h 312"/>
                  <a:gd name="T30" fmla="*/ 305 w 326"/>
                  <a:gd name="T31" fmla="*/ 100 h 312"/>
                  <a:gd name="T32" fmla="*/ 322 w 326"/>
                  <a:gd name="T33" fmla="*/ 117 h 312"/>
                  <a:gd name="T34" fmla="*/ 322 w 326"/>
                  <a:gd name="T35" fmla="*/ 117 h 312"/>
                  <a:gd name="T36" fmla="*/ 316 w 326"/>
                  <a:gd name="T37" fmla="*/ 140 h 312"/>
                  <a:gd name="T38" fmla="*/ 293 w 326"/>
                  <a:gd name="T39" fmla="*/ 166 h 312"/>
                  <a:gd name="T40" fmla="*/ 269 w 326"/>
                  <a:gd name="T41" fmla="*/ 192 h 312"/>
                  <a:gd name="T42" fmla="*/ 269 w 326"/>
                  <a:gd name="T43" fmla="*/ 192 h 312"/>
                  <a:gd name="T44" fmla="*/ 264 w 326"/>
                  <a:gd name="T45" fmla="*/ 201 h 312"/>
                  <a:gd name="T46" fmla="*/ 264 w 326"/>
                  <a:gd name="T47" fmla="*/ 201 h 312"/>
                  <a:gd name="T48" fmla="*/ 263 w 326"/>
                  <a:gd name="T49" fmla="*/ 211 h 312"/>
                  <a:gd name="T50" fmla="*/ 267 w 326"/>
                  <a:gd name="T51" fmla="*/ 247 h 312"/>
                  <a:gd name="T52" fmla="*/ 270 w 326"/>
                  <a:gd name="T53" fmla="*/ 283 h 312"/>
                  <a:gd name="T54" fmla="*/ 270 w 326"/>
                  <a:gd name="T55" fmla="*/ 283 h 312"/>
                  <a:gd name="T56" fmla="*/ 261 w 326"/>
                  <a:gd name="T57" fmla="*/ 304 h 312"/>
                  <a:gd name="T58" fmla="*/ 261 w 326"/>
                  <a:gd name="T59" fmla="*/ 304 h 312"/>
                  <a:gd name="T60" fmla="*/ 237 w 326"/>
                  <a:gd name="T61" fmla="*/ 307 h 312"/>
                  <a:gd name="T62" fmla="*/ 204 w 326"/>
                  <a:gd name="T63" fmla="*/ 292 h 312"/>
                  <a:gd name="T64" fmla="*/ 172 w 326"/>
                  <a:gd name="T65" fmla="*/ 277 h 312"/>
                  <a:gd name="T66" fmla="*/ 172 w 326"/>
                  <a:gd name="T67" fmla="*/ 277 h 312"/>
                  <a:gd name="T68" fmla="*/ 162 w 326"/>
                  <a:gd name="T69" fmla="*/ 275 h 312"/>
                  <a:gd name="T70" fmla="*/ 162 w 326"/>
                  <a:gd name="T71" fmla="*/ 275 h 312"/>
                  <a:gd name="T72" fmla="*/ 152 w 326"/>
                  <a:gd name="T73" fmla="*/ 277 h 312"/>
                  <a:gd name="T74" fmla="*/ 120 w 326"/>
                  <a:gd name="T75" fmla="*/ 292 h 312"/>
                  <a:gd name="T76" fmla="*/ 87 w 326"/>
                  <a:gd name="T77" fmla="*/ 307 h 312"/>
                  <a:gd name="T78" fmla="*/ 87 w 326"/>
                  <a:gd name="T79" fmla="*/ 307 h 312"/>
                  <a:gd name="T80" fmla="*/ 63 w 326"/>
                  <a:gd name="T81" fmla="*/ 304 h 312"/>
                  <a:gd name="T82" fmla="*/ 63 w 326"/>
                  <a:gd name="T83" fmla="*/ 304 h 312"/>
                  <a:gd name="T84" fmla="*/ 54 w 326"/>
                  <a:gd name="T85" fmla="*/ 283 h 312"/>
                  <a:gd name="T86" fmla="*/ 58 w 326"/>
                  <a:gd name="T87" fmla="*/ 247 h 312"/>
                  <a:gd name="T88" fmla="*/ 62 w 326"/>
                  <a:gd name="T89" fmla="*/ 211 h 312"/>
                  <a:gd name="T90" fmla="*/ 62 w 326"/>
                  <a:gd name="T91" fmla="*/ 211 h 312"/>
                  <a:gd name="T92" fmla="*/ 61 w 326"/>
                  <a:gd name="T93" fmla="*/ 201 h 312"/>
                  <a:gd name="T94" fmla="*/ 61 w 326"/>
                  <a:gd name="T95" fmla="*/ 201 h 312"/>
                  <a:gd name="T96" fmla="*/ 56 w 326"/>
                  <a:gd name="T97" fmla="*/ 192 h 312"/>
                  <a:gd name="T98" fmla="*/ 32 w 326"/>
                  <a:gd name="T99" fmla="*/ 166 h 312"/>
                  <a:gd name="T100" fmla="*/ 7 w 326"/>
                  <a:gd name="T101" fmla="*/ 140 h 312"/>
                  <a:gd name="T102" fmla="*/ 7 w 326"/>
                  <a:gd name="T103" fmla="*/ 140 h 312"/>
                  <a:gd name="T104" fmla="*/ 3 w 326"/>
                  <a:gd name="T105" fmla="*/ 117 h 312"/>
                  <a:gd name="T106" fmla="*/ 3 w 326"/>
                  <a:gd name="T107" fmla="*/ 117 h 312"/>
                  <a:gd name="T108" fmla="*/ 20 w 326"/>
                  <a:gd name="T109" fmla="*/ 100 h 312"/>
                  <a:gd name="T110" fmla="*/ 56 w 326"/>
                  <a:gd name="T111" fmla="*/ 93 h 312"/>
                  <a:gd name="T112" fmla="*/ 91 w 326"/>
                  <a:gd name="T113" fmla="*/ 85 h 312"/>
                  <a:gd name="T114" fmla="*/ 91 w 326"/>
                  <a:gd name="T115" fmla="*/ 85 h 312"/>
                  <a:gd name="T116" fmla="*/ 99 w 326"/>
                  <a:gd name="T117" fmla="*/ 81 h 312"/>
                  <a:gd name="T118" fmla="*/ 99 w 326"/>
                  <a:gd name="T119" fmla="*/ 81 h 312"/>
                  <a:gd name="T120" fmla="*/ 106 w 326"/>
                  <a:gd name="T121" fmla="*/ 7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12">
                    <a:moveTo>
                      <a:pt x="106" y="74"/>
                    </a:moveTo>
                    <a:lnTo>
                      <a:pt x="124" y="43"/>
                    </a:lnTo>
                    <a:lnTo>
                      <a:pt x="142" y="12"/>
                    </a:lnTo>
                    <a:lnTo>
                      <a:pt x="142" y="12"/>
                    </a:lnTo>
                    <a:cubicBezTo>
                      <a:pt x="146" y="4"/>
                      <a:pt x="154" y="0"/>
                      <a:pt x="162" y="0"/>
                    </a:cubicBezTo>
                    <a:lnTo>
                      <a:pt x="162" y="0"/>
                    </a:lnTo>
                    <a:cubicBezTo>
                      <a:pt x="170" y="0"/>
                      <a:pt x="179" y="4"/>
                      <a:pt x="183" y="12"/>
                    </a:cubicBezTo>
                    <a:lnTo>
                      <a:pt x="201" y="43"/>
                    </a:lnTo>
                    <a:lnTo>
                      <a:pt x="218" y="74"/>
                    </a:lnTo>
                    <a:lnTo>
                      <a:pt x="218" y="74"/>
                    </a:lnTo>
                    <a:cubicBezTo>
                      <a:pt x="220" y="77"/>
                      <a:pt x="223" y="80"/>
                      <a:pt x="225" y="81"/>
                    </a:cubicBezTo>
                    <a:lnTo>
                      <a:pt x="225" y="81"/>
                    </a:lnTo>
                    <a:cubicBezTo>
                      <a:pt x="227" y="83"/>
                      <a:pt x="231" y="85"/>
                      <a:pt x="234" y="86"/>
                    </a:cubicBezTo>
                    <a:lnTo>
                      <a:pt x="269" y="93"/>
                    </a:lnTo>
                    <a:lnTo>
                      <a:pt x="305" y="100"/>
                    </a:lnTo>
                    <a:lnTo>
                      <a:pt x="305" y="100"/>
                    </a:lnTo>
                    <a:cubicBezTo>
                      <a:pt x="313" y="102"/>
                      <a:pt x="320" y="109"/>
                      <a:pt x="322" y="117"/>
                    </a:cubicBezTo>
                    <a:lnTo>
                      <a:pt x="322" y="117"/>
                    </a:lnTo>
                    <a:cubicBezTo>
                      <a:pt x="325" y="124"/>
                      <a:pt x="323" y="133"/>
                      <a:pt x="316" y="140"/>
                    </a:cubicBezTo>
                    <a:lnTo>
                      <a:pt x="293" y="166"/>
                    </a:lnTo>
                    <a:lnTo>
                      <a:pt x="269" y="192"/>
                    </a:lnTo>
                    <a:lnTo>
                      <a:pt x="269" y="192"/>
                    </a:lnTo>
                    <a:cubicBezTo>
                      <a:pt x="267" y="195"/>
                      <a:pt x="265" y="198"/>
                      <a:pt x="264" y="201"/>
                    </a:cubicBezTo>
                    <a:lnTo>
                      <a:pt x="264" y="201"/>
                    </a:lnTo>
                    <a:cubicBezTo>
                      <a:pt x="263" y="204"/>
                      <a:pt x="263" y="208"/>
                      <a:pt x="263" y="211"/>
                    </a:cubicBezTo>
                    <a:lnTo>
                      <a:pt x="267" y="247"/>
                    </a:lnTo>
                    <a:lnTo>
                      <a:pt x="270" y="283"/>
                    </a:lnTo>
                    <a:lnTo>
                      <a:pt x="270" y="283"/>
                    </a:lnTo>
                    <a:cubicBezTo>
                      <a:pt x="272" y="291"/>
                      <a:pt x="268" y="300"/>
                      <a:pt x="261" y="304"/>
                    </a:cubicBezTo>
                    <a:lnTo>
                      <a:pt x="261" y="304"/>
                    </a:lnTo>
                    <a:cubicBezTo>
                      <a:pt x="254" y="309"/>
                      <a:pt x="246" y="311"/>
                      <a:pt x="237" y="307"/>
                    </a:cubicBezTo>
                    <a:lnTo>
                      <a:pt x="204" y="292"/>
                    </a:lnTo>
                    <a:lnTo>
                      <a:pt x="172" y="277"/>
                    </a:lnTo>
                    <a:lnTo>
                      <a:pt x="172" y="277"/>
                    </a:lnTo>
                    <a:cubicBezTo>
                      <a:pt x="169" y="276"/>
                      <a:pt x="166" y="275"/>
                      <a:pt x="162" y="275"/>
                    </a:cubicBezTo>
                    <a:lnTo>
                      <a:pt x="162" y="275"/>
                    </a:lnTo>
                    <a:cubicBezTo>
                      <a:pt x="159" y="275"/>
                      <a:pt x="156" y="276"/>
                      <a:pt x="152" y="277"/>
                    </a:cubicBezTo>
                    <a:lnTo>
                      <a:pt x="120" y="292"/>
                    </a:lnTo>
                    <a:lnTo>
                      <a:pt x="87" y="307"/>
                    </a:lnTo>
                    <a:lnTo>
                      <a:pt x="87" y="307"/>
                    </a:lnTo>
                    <a:cubicBezTo>
                      <a:pt x="79" y="310"/>
                      <a:pt x="70" y="309"/>
                      <a:pt x="63" y="304"/>
                    </a:cubicBezTo>
                    <a:lnTo>
                      <a:pt x="63" y="304"/>
                    </a:lnTo>
                    <a:cubicBezTo>
                      <a:pt x="57" y="300"/>
                      <a:pt x="53" y="291"/>
                      <a:pt x="54" y="283"/>
                    </a:cubicBezTo>
                    <a:lnTo>
                      <a:pt x="58" y="247"/>
                    </a:lnTo>
                    <a:lnTo>
                      <a:pt x="62" y="211"/>
                    </a:lnTo>
                    <a:lnTo>
                      <a:pt x="62" y="211"/>
                    </a:lnTo>
                    <a:cubicBezTo>
                      <a:pt x="62" y="208"/>
                      <a:pt x="62" y="204"/>
                      <a:pt x="61" y="201"/>
                    </a:cubicBezTo>
                    <a:lnTo>
                      <a:pt x="61" y="201"/>
                    </a:lnTo>
                    <a:cubicBezTo>
                      <a:pt x="60" y="198"/>
                      <a:pt x="58" y="195"/>
                      <a:pt x="56" y="192"/>
                    </a:cubicBezTo>
                    <a:lnTo>
                      <a:pt x="32" y="166"/>
                    </a:lnTo>
                    <a:lnTo>
                      <a:pt x="7" y="140"/>
                    </a:lnTo>
                    <a:lnTo>
                      <a:pt x="7" y="140"/>
                    </a:lnTo>
                    <a:cubicBezTo>
                      <a:pt x="2" y="133"/>
                      <a:pt x="0" y="124"/>
                      <a:pt x="3" y="117"/>
                    </a:cubicBezTo>
                    <a:lnTo>
                      <a:pt x="3" y="117"/>
                    </a:lnTo>
                    <a:cubicBezTo>
                      <a:pt x="5" y="109"/>
                      <a:pt x="11" y="102"/>
                      <a:pt x="20" y="100"/>
                    </a:cubicBezTo>
                    <a:lnTo>
                      <a:pt x="56" y="93"/>
                    </a:lnTo>
                    <a:lnTo>
                      <a:pt x="91" y="85"/>
                    </a:lnTo>
                    <a:lnTo>
                      <a:pt x="91" y="85"/>
                    </a:lnTo>
                    <a:cubicBezTo>
                      <a:pt x="94" y="85"/>
                      <a:pt x="96" y="83"/>
                      <a:pt x="99" y="81"/>
                    </a:cubicBezTo>
                    <a:lnTo>
                      <a:pt x="99" y="81"/>
                    </a:lnTo>
                    <a:cubicBezTo>
                      <a:pt x="102" y="79"/>
                      <a:pt x="104" y="77"/>
                      <a:pt x="106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56">
                <a:extLst>
                  <a:ext uri="{FF2B5EF4-FFF2-40B4-BE49-F238E27FC236}">
                    <a16:creationId xmlns:a16="http://schemas.microsoft.com/office/drawing/2014/main" id="{2448AD6D-258F-4ACD-9C6E-902886444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4160" y="8429748"/>
                <a:ext cx="306108" cy="294334"/>
              </a:xfrm>
              <a:custGeom>
                <a:avLst/>
                <a:gdLst>
                  <a:gd name="T0" fmla="*/ 172 w 346"/>
                  <a:gd name="T1" fmla="*/ 273 h 329"/>
                  <a:gd name="T2" fmla="*/ 250 w 346"/>
                  <a:gd name="T3" fmla="*/ 306 h 329"/>
                  <a:gd name="T4" fmla="*/ 266 w 346"/>
                  <a:gd name="T5" fmla="*/ 305 h 329"/>
                  <a:gd name="T6" fmla="*/ 272 w 346"/>
                  <a:gd name="T7" fmla="*/ 292 h 329"/>
                  <a:gd name="T8" fmla="*/ 264 w 346"/>
                  <a:gd name="T9" fmla="*/ 220 h 329"/>
                  <a:gd name="T10" fmla="*/ 265 w 346"/>
                  <a:gd name="T11" fmla="*/ 206 h 329"/>
                  <a:gd name="T12" fmla="*/ 320 w 346"/>
                  <a:gd name="T13" fmla="*/ 141 h 329"/>
                  <a:gd name="T14" fmla="*/ 323 w 346"/>
                  <a:gd name="T15" fmla="*/ 127 h 329"/>
                  <a:gd name="T16" fmla="*/ 312 w 346"/>
                  <a:gd name="T17" fmla="*/ 118 h 329"/>
                  <a:gd name="T18" fmla="*/ 243 w 346"/>
                  <a:gd name="T19" fmla="*/ 102 h 329"/>
                  <a:gd name="T20" fmla="*/ 230 w 346"/>
                  <a:gd name="T21" fmla="*/ 96 h 329"/>
                  <a:gd name="T22" fmla="*/ 185 w 346"/>
                  <a:gd name="T23" fmla="*/ 25 h 329"/>
                  <a:gd name="T24" fmla="*/ 172 w 346"/>
                  <a:gd name="T25" fmla="*/ 18 h 329"/>
                  <a:gd name="T26" fmla="*/ 160 w 346"/>
                  <a:gd name="T27" fmla="*/ 25 h 329"/>
                  <a:gd name="T28" fmla="*/ 124 w 346"/>
                  <a:gd name="T29" fmla="*/ 86 h 329"/>
                  <a:gd name="T30" fmla="*/ 115 w 346"/>
                  <a:gd name="T31" fmla="*/ 96 h 329"/>
                  <a:gd name="T32" fmla="*/ 32 w 346"/>
                  <a:gd name="T33" fmla="*/ 118 h 329"/>
                  <a:gd name="T34" fmla="*/ 21 w 346"/>
                  <a:gd name="T35" fmla="*/ 127 h 329"/>
                  <a:gd name="T36" fmla="*/ 24 w 346"/>
                  <a:gd name="T37" fmla="*/ 141 h 329"/>
                  <a:gd name="T38" fmla="*/ 72 w 346"/>
                  <a:gd name="T39" fmla="*/ 194 h 329"/>
                  <a:gd name="T40" fmla="*/ 79 w 346"/>
                  <a:gd name="T41" fmla="*/ 206 h 329"/>
                  <a:gd name="T42" fmla="*/ 73 w 346"/>
                  <a:gd name="T43" fmla="*/ 292 h 329"/>
                  <a:gd name="T44" fmla="*/ 79 w 346"/>
                  <a:gd name="T45" fmla="*/ 305 h 329"/>
                  <a:gd name="T46" fmla="*/ 94 w 346"/>
                  <a:gd name="T47" fmla="*/ 306 h 329"/>
                  <a:gd name="T48" fmla="*/ 159 w 346"/>
                  <a:gd name="T49" fmla="*/ 277 h 329"/>
                  <a:gd name="T50" fmla="*/ 257 w 346"/>
                  <a:gd name="T51" fmla="*/ 326 h 329"/>
                  <a:gd name="T52" fmla="*/ 243 w 346"/>
                  <a:gd name="T53" fmla="*/ 323 h 329"/>
                  <a:gd name="T54" fmla="*/ 178 w 346"/>
                  <a:gd name="T55" fmla="*/ 293 h 329"/>
                  <a:gd name="T56" fmla="*/ 102 w 346"/>
                  <a:gd name="T57" fmla="*/ 323 h 329"/>
                  <a:gd name="T58" fmla="*/ 68 w 346"/>
                  <a:gd name="T59" fmla="*/ 320 h 329"/>
                  <a:gd name="T60" fmla="*/ 54 w 346"/>
                  <a:gd name="T61" fmla="*/ 289 h 329"/>
                  <a:gd name="T62" fmla="*/ 62 w 346"/>
                  <a:gd name="T63" fmla="*/ 218 h 329"/>
                  <a:gd name="T64" fmla="*/ 62 w 346"/>
                  <a:gd name="T65" fmla="*/ 212 h 329"/>
                  <a:gd name="T66" fmla="*/ 10 w 346"/>
                  <a:gd name="T67" fmla="*/ 154 h 329"/>
                  <a:gd name="T68" fmla="*/ 4 w 346"/>
                  <a:gd name="T69" fmla="*/ 122 h 329"/>
                  <a:gd name="T70" fmla="*/ 29 w 346"/>
                  <a:gd name="T71" fmla="*/ 100 h 329"/>
                  <a:gd name="T72" fmla="*/ 98 w 346"/>
                  <a:gd name="T73" fmla="*/ 84 h 329"/>
                  <a:gd name="T74" fmla="*/ 104 w 346"/>
                  <a:gd name="T75" fmla="*/ 82 h 329"/>
                  <a:gd name="T76" fmla="*/ 108 w 346"/>
                  <a:gd name="T77" fmla="*/ 78 h 329"/>
                  <a:gd name="T78" fmla="*/ 144 w 346"/>
                  <a:gd name="T79" fmla="*/ 16 h 329"/>
                  <a:gd name="T80" fmla="*/ 172 w 346"/>
                  <a:gd name="T81" fmla="*/ 0 h 329"/>
                  <a:gd name="T82" fmla="*/ 237 w 346"/>
                  <a:gd name="T83" fmla="*/ 78 h 329"/>
                  <a:gd name="T84" fmla="*/ 240 w 346"/>
                  <a:gd name="T85" fmla="*/ 82 h 329"/>
                  <a:gd name="T86" fmla="*/ 246 w 346"/>
                  <a:gd name="T87" fmla="*/ 84 h 329"/>
                  <a:gd name="T88" fmla="*/ 316 w 346"/>
                  <a:gd name="T89" fmla="*/ 100 h 329"/>
                  <a:gd name="T90" fmla="*/ 341 w 346"/>
                  <a:gd name="T91" fmla="*/ 122 h 329"/>
                  <a:gd name="T92" fmla="*/ 286 w 346"/>
                  <a:gd name="T93" fmla="*/ 207 h 329"/>
                  <a:gd name="T94" fmla="*/ 283 w 346"/>
                  <a:gd name="T95" fmla="*/ 212 h 329"/>
                  <a:gd name="T96" fmla="*/ 282 w 346"/>
                  <a:gd name="T97" fmla="*/ 218 h 329"/>
                  <a:gd name="T98" fmla="*/ 290 w 346"/>
                  <a:gd name="T99" fmla="*/ 289 h 329"/>
                  <a:gd name="T100" fmla="*/ 276 w 346"/>
                  <a:gd name="T101" fmla="*/ 32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6" h="329">
                    <a:moveTo>
                      <a:pt x="172" y="273"/>
                    </a:moveTo>
                    <a:lnTo>
                      <a:pt x="172" y="273"/>
                    </a:lnTo>
                    <a:cubicBezTo>
                      <a:pt x="177" y="273"/>
                      <a:pt x="182" y="275"/>
                      <a:pt x="186" y="277"/>
                    </a:cubicBezTo>
                    <a:lnTo>
                      <a:pt x="250" y="306"/>
                    </a:lnTo>
                    <a:lnTo>
                      <a:pt x="250" y="306"/>
                    </a:lnTo>
                    <a:cubicBezTo>
                      <a:pt x="256" y="309"/>
                      <a:pt x="262" y="308"/>
                      <a:pt x="266" y="305"/>
                    </a:cubicBezTo>
                    <a:lnTo>
                      <a:pt x="266" y="305"/>
                    </a:lnTo>
                    <a:cubicBezTo>
                      <a:pt x="270" y="302"/>
                      <a:pt x="272" y="297"/>
                      <a:pt x="272" y="292"/>
                    </a:cubicBezTo>
                    <a:lnTo>
                      <a:pt x="264" y="220"/>
                    </a:lnTo>
                    <a:lnTo>
                      <a:pt x="264" y="220"/>
                    </a:lnTo>
                    <a:cubicBezTo>
                      <a:pt x="263" y="216"/>
                      <a:pt x="264" y="210"/>
                      <a:pt x="265" y="206"/>
                    </a:cubicBezTo>
                    <a:lnTo>
                      <a:pt x="265" y="206"/>
                    </a:lnTo>
                    <a:cubicBezTo>
                      <a:pt x="267" y="202"/>
                      <a:pt x="269" y="197"/>
                      <a:pt x="273" y="194"/>
                    </a:cubicBezTo>
                    <a:lnTo>
                      <a:pt x="320" y="141"/>
                    </a:lnTo>
                    <a:lnTo>
                      <a:pt x="320" y="141"/>
                    </a:lnTo>
                    <a:cubicBezTo>
                      <a:pt x="324" y="138"/>
                      <a:pt x="325" y="132"/>
                      <a:pt x="323" y="127"/>
                    </a:cubicBezTo>
                    <a:lnTo>
                      <a:pt x="323" y="127"/>
                    </a:lnTo>
                    <a:cubicBezTo>
                      <a:pt x="322" y="122"/>
                      <a:pt x="318" y="118"/>
                      <a:pt x="312" y="11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37" y="101"/>
                      <a:pt x="233" y="100"/>
                      <a:pt x="230" y="96"/>
                    </a:cubicBezTo>
                    <a:lnTo>
                      <a:pt x="230" y="96"/>
                    </a:lnTo>
                    <a:cubicBezTo>
                      <a:pt x="226" y="94"/>
                      <a:pt x="223" y="90"/>
                      <a:pt x="220" y="87"/>
                    </a:cubicBezTo>
                    <a:lnTo>
                      <a:pt x="185" y="25"/>
                    </a:lnTo>
                    <a:lnTo>
                      <a:pt x="185" y="25"/>
                    </a:lnTo>
                    <a:cubicBezTo>
                      <a:pt x="183" y="20"/>
                      <a:pt x="178" y="18"/>
                      <a:pt x="172" y="18"/>
                    </a:cubicBezTo>
                    <a:lnTo>
                      <a:pt x="172" y="18"/>
                    </a:lnTo>
                    <a:cubicBezTo>
                      <a:pt x="167" y="18"/>
                      <a:pt x="162" y="20"/>
                      <a:pt x="160" y="25"/>
                    </a:cubicBezTo>
                    <a:lnTo>
                      <a:pt x="124" y="86"/>
                    </a:lnTo>
                    <a:lnTo>
                      <a:pt x="124" y="86"/>
                    </a:lnTo>
                    <a:cubicBezTo>
                      <a:pt x="122" y="90"/>
                      <a:pt x="118" y="94"/>
                      <a:pt x="115" y="96"/>
                    </a:cubicBezTo>
                    <a:lnTo>
                      <a:pt x="115" y="96"/>
                    </a:lnTo>
                    <a:cubicBezTo>
                      <a:pt x="111" y="100"/>
                      <a:pt x="106" y="101"/>
                      <a:pt x="102" y="102"/>
                    </a:cubicBezTo>
                    <a:lnTo>
                      <a:pt x="32" y="118"/>
                    </a:lnTo>
                    <a:lnTo>
                      <a:pt x="32" y="118"/>
                    </a:lnTo>
                    <a:cubicBezTo>
                      <a:pt x="27" y="118"/>
                      <a:pt x="23" y="122"/>
                      <a:pt x="21" y="127"/>
                    </a:cubicBezTo>
                    <a:lnTo>
                      <a:pt x="21" y="127"/>
                    </a:lnTo>
                    <a:cubicBezTo>
                      <a:pt x="19" y="132"/>
                      <a:pt x="21" y="137"/>
                      <a:pt x="24" y="141"/>
                    </a:cubicBezTo>
                    <a:lnTo>
                      <a:pt x="72" y="194"/>
                    </a:lnTo>
                    <a:lnTo>
                      <a:pt x="72" y="194"/>
                    </a:lnTo>
                    <a:cubicBezTo>
                      <a:pt x="75" y="197"/>
                      <a:pt x="78" y="202"/>
                      <a:pt x="79" y="206"/>
                    </a:cubicBezTo>
                    <a:lnTo>
                      <a:pt x="79" y="206"/>
                    </a:lnTo>
                    <a:cubicBezTo>
                      <a:pt x="81" y="210"/>
                      <a:pt x="81" y="216"/>
                      <a:pt x="81" y="220"/>
                    </a:cubicBezTo>
                    <a:lnTo>
                      <a:pt x="73" y="292"/>
                    </a:lnTo>
                    <a:lnTo>
                      <a:pt x="73" y="292"/>
                    </a:lnTo>
                    <a:cubicBezTo>
                      <a:pt x="72" y="297"/>
                      <a:pt x="75" y="302"/>
                      <a:pt x="79" y="305"/>
                    </a:cubicBezTo>
                    <a:lnTo>
                      <a:pt x="79" y="305"/>
                    </a:lnTo>
                    <a:cubicBezTo>
                      <a:pt x="83" y="308"/>
                      <a:pt x="89" y="309"/>
                      <a:pt x="94" y="306"/>
                    </a:cubicBezTo>
                    <a:lnTo>
                      <a:pt x="159" y="277"/>
                    </a:lnTo>
                    <a:lnTo>
                      <a:pt x="159" y="277"/>
                    </a:lnTo>
                    <a:cubicBezTo>
                      <a:pt x="163" y="275"/>
                      <a:pt x="167" y="273"/>
                      <a:pt x="172" y="273"/>
                    </a:cubicBezTo>
                    <a:close/>
                    <a:moveTo>
                      <a:pt x="257" y="326"/>
                    </a:moveTo>
                    <a:lnTo>
                      <a:pt x="257" y="326"/>
                    </a:lnTo>
                    <a:cubicBezTo>
                      <a:pt x="252" y="326"/>
                      <a:pt x="248" y="325"/>
                      <a:pt x="243" y="323"/>
                    </a:cubicBezTo>
                    <a:lnTo>
                      <a:pt x="178" y="293"/>
                    </a:lnTo>
                    <a:lnTo>
                      <a:pt x="178" y="293"/>
                    </a:lnTo>
                    <a:cubicBezTo>
                      <a:pt x="174" y="292"/>
                      <a:pt x="170" y="292"/>
                      <a:pt x="167" y="293"/>
                    </a:cubicBezTo>
                    <a:lnTo>
                      <a:pt x="102" y="323"/>
                    </a:lnTo>
                    <a:lnTo>
                      <a:pt x="102" y="323"/>
                    </a:lnTo>
                    <a:cubicBezTo>
                      <a:pt x="90" y="328"/>
                      <a:pt x="78" y="327"/>
                      <a:pt x="68" y="320"/>
                    </a:cubicBezTo>
                    <a:lnTo>
                      <a:pt x="68" y="320"/>
                    </a:lnTo>
                    <a:cubicBezTo>
                      <a:pt x="59" y="313"/>
                      <a:pt x="53" y="301"/>
                      <a:pt x="54" y="289"/>
                    </a:cubicBezTo>
                    <a:lnTo>
                      <a:pt x="62" y="218"/>
                    </a:lnTo>
                    <a:lnTo>
                      <a:pt x="62" y="218"/>
                    </a:lnTo>
                    <a:cubicBezTo>
                      <a:pt x="63" y="216"/>
                      <a:pt x="62" y="213"/>
                      <a:pt x="62" y="212"/>
                    </a:cubicBezTo>
                    <a:lnTo>
                      <a:pt x="62" y="212"/>
                    </a:lnTo>
                    <a:cubicBezTo>
                      <a:pt x="61" y="209"/>
                      <a:pt x="60" y="207"/>
                      <a:pt x="59" y="206"/>
                    </a:cubicBezTo>
                    <a:lnTo>
                      <a:pt x="10" y="154"/>
                    </a:lnTo>
                    <a:lnTo>
                      <a:pt x="10" y="154"/>
                    </a:lnTo>
                    <a:cubicBezTo>
                      <a:pt x="3" y="145"/>
                      <a:pt x="0" y="133"/>
                      <a:pt x="4" y="122"/>
                    </a:cubicBezTo>
                    <a:lnTo>
                      <a:pt x="4" y="122"/>
                    </a:lnTo>
                    <a:cubicBezTo>
                      <a:pt x="7" y="110"/>
                      <a:pt x="17" y="102"/>
                      <a:pt x="29" y="100"/>
                    </a:cubicBezTo>
                    <a:lnTo>
                      <a:pt x="98" y="84"/>
                    </a:lnTo>
                    <a:lnTo>
                      <a:pt x="98" y="84"/>
                    </a:lnTo>
                    <a:cubicBezTo>
                      <a:pt x="101" y="84"/>
                      <a:pt x="102" y="84"/>
                      <a:pt x="104" y="82"/>
                    </a:cubicBezTo>
                    <a:lnTo>
                      <a:pt x="104" y="82"/>
                    </a:lnTo>
                    <a:cubicBezTo>
                      <a:pt x="106" y="81"/>
                      <a:pt x="108" y="79"/>
                      <a:pt x="108" y="78"/>
                    </a:cubicBezTo>
                    <a:lnTo>
                      <a:pt x="108" y="78"/>
                    </a:lnTo>
                    <a:lnTo>
                      <a:pt x="144" y="16"/>
                    </a:lnTo>
                    <a:lnTo>
                      <a:pt x="144" y="16"/>
                    </a:lnTo>
                    <a:cubicBezTo>
                      <a:pt x="149" y="6"/>
                      <a:pt x="161" y="0"/>
                      <a:pt x="172" y="0"/>
                    </a:cubicBezTo>
                    <a:lnTo>
                      <a:pt x="172" y="0"/>
                    </a:lnTo>
                    <a:cubicBezTo>
                      <a:pt x="184" y="0"/>
                      <a:pt x="195" y="6"/>
                      <a:pt x="201" y="16"/>
                    </a:cubicBezTo>
                    <a:lnTo>
                      <a:pt x="237" y="78"/>
                    </a:lnTo>
                    <a:lnTo>
                      <a:pt x="237" y="78"/>
                    </a:lnTo>
                    <a:cubicBezTo>
                      <a:pt x="237" y="79"/>
                      <a:pt x="239" y="81"/>
                      <a:pt x="240" y="82"/>
                    </a:cubicBezTo>
                    <a:lnTo>
                      <a:pt x="240" y="82"/>
                    </a:lnTo>
                    <a:cubicBezTo>
                      <a:pt x="242" y="84"/>
                      <a:pt x="244" y="84"/>
                      <a:pt x="246" y="84"/>
                    </a:cubicBezTo>
                    <a:lnTo>
                      <a:pt x="316" y="100"/>
                    </a:lnTo>
                    <a:lnTo>
                      <a:pt x="316" y="100"/>
                    </a:lnTo>
                    <a:cubicBezTo>
                      <a:pt x="328" y="102"/>
                      <a:pt x="337" y="110"/>
                      <a:pt x="341" y="122"/>
                    </a:cubicBezTo>
                    <a:lnTo>
                      <a:pt x="341" y="122"/>
                    </a:lnTo>
                    <a:cubicBezTo>
                      <a:pt x="345" y="133"/>
                      <a:pt x="342" y="145"/>
                      <a:pt x="333" y="154"/>
                    </a:cubicBezTo>
                    <a:lnTo>
                      <a:pt x="286" y="207"/>
                    </a:lnTo>
                    <a:lnTo>
                      <a:pt x="286" y="207"/>
                    </a:lnTo>
                    <a:cubicBezTo>
                      <a:pt x="285" y="207"/>
                      <a:pt x="284" y="210"/>
                      <a:pt x="283" y="212"/>
                    </a:cubicBezTo>
                    <a:lnTo>
                      <a:pt x="283" y="212"/>
                    </a:lnTo>
                    <a:cubicBezTo>
                      <a:pt x="282" y="213"/>
                      <a:pt x="282" y="216"/>
                      <a:pt x="282" y="218"/>
                    </a:cubicBezTo>
                    <a:lnTo>
                      <a:pt x="290" y="289"/>
                    </a:lnTo>
                    <a:lnTo>
                      <a:pt x="290" y="289"/>
                    </a:lnTo>
                    <a:cubicBezTo>
                      <a:pt x="291" y="301"/>
                      <a:pt x="286" y="313"/>
                      <a:pt x="276" y="320"/>
                    </a:cubicBezTo>
                    <a:lnTo>
                      <a:pt x="276" y="320"/>
                    </a:lnTo>
                    <a:cubicBezTo>
                      <a:pt x="270" y="324"/>
                      <a:pt x="264" y="326"/>
                      <a:pt x="257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57">
                <a:extLst>
                  <a:ext uri="{FF2B5EF4-FFF2-40B4-BE49-F238E27FC236}">
                    <a16:creationId xmlns:a16="http://schemas.microsoft.com/office/drawing/2014/main" id="{D327EB49-7A93-49A6-BEA2-6C59E69315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6868" y="8437597"/>
                <a:ext cx="290410" cy="278636"/>
              </a:xfrm>
              <a:custGeom>
                <a:avLst/>
                <a:gdLst>
                  <a:gd name="T0" fmla="*/ 106 w 325"/>
                  <a:gd name="T1" fmla="*/ 74 h 312"/>
                  <a:gd name="T2" fmla="*/ 123 w 325"/>
                  <a:gd name="T3" fmla="*/ 43 h 312"/>
                  <a:gd name="T4" fmla="*/ 141 w 325"/>
                  <a:gd name="T5" fmla="*/ 12 h 312"/>
                  <a:gd name="T6" fmla="*/ 141 w 325"/>
                  <a:gd name="T7" fmla="*/ 12 h 312"/>
                  <a:gd name="T8" fmla="*/ 162 w 325"/>
                  <a:gd name="T9" fmla="*/ 0 h 312"/>
                  <a:gd name="T10" fmla="*/ 162 w 325"/>
                  <a:gd name="T11" fmla="*/ 0 h 312"/>
                  <a:gd name="T12" fmla="*/ 182 w 325"/>
                  <a:gd name="T13" fmla="*/ 12 h 312"/>
                  <a:gd name="T14" fmla="*/ 200 w 325"/>
                  <a:gd name="T15" fmla="*/ 43 h 312"/>
                  <a:gd name="T16" fmla="*/ 218 w 325"/>
                  <a:gd name="T17" fmla="*/ 74 h 312"/>
                  <a:gd name="T18" fmla="*/ 218 w 325"/>
                  <a:gd name="T19" fmla="*/ 74 h 312"/>
                  <a:gd name="T20" fmla="*/ 225 w 325"/>
                  <a:gd name="T21" fmla="*/ 81 h 312"/>
                  <a:gd name="T22" fmla="*/ 225 w 325"/>
                  <a:gd name="T23" fmla="*/ 81 h 312"/>
                  <a:gd name="T24" fmla="*/ 233 w 325"/>
                  <a:gd name="T25" fmla="*/ 86 h 312"/>
                  <a:gd name="T26" fmla="*/ 268 w 325"/>
                  <a:gd name="T27" fmla="*/ 93 h 312"/>
                  <a:gd name="T28" fmla="*/ 304 w 325"/>
                  <a:gd name="T29" fmla="*/ 100 h 312"/>
                  <a:gd name="T30" fmla="*/ 304 w 325"/>
                  <a:gd name="T31" fmla="*/ 100 h 312"/>
                  <a:gd name="T32" fmla="*/ 321 w 325"/>
                  <a:gd name="T33" fmla="*/ 117 h 312"/>
                  <a:gd name="T34" fmla="*/ 321 w 325"/>
                  <a:gd name="T35" fmla="*/ 117 h 312"/>
                  <a:gd name="T36" fmla="*/ 317 w 325"/>
                  <a:gd name="T37" fmla="*/ 140 h 312"/>
                  <a:gd name="T38" fmla="*/ 292 w 325"/>
                  <a:gd name="T39" fmla="*/ 166 h 312"/>
                  <a:gd name="T40" fmla="*/ 268 w 325"/>
                  <a:gd name="T41" fmla="*/ 192 h 312"/>
                  <a:gd name="T42" fmla="*/ 268 w 325"/>
                  <a:gd name="T43" fmla="*/ 192 h 312"/>
                  <a:gd name="T44" fmla="*/ 264 w 325"/>
                  <a:gd name="T45" fmla="*/ 201 h 312"/>
                  <a:gd name="T46" fmla="*/ 264 w 325"/>
                  <a:gd name="T47" fmla="*/ 201 h 312"/>
                  <a:gd name="T48" fmla="*/ 262 w 325"/>
                  <a:gd name="T49" fmla="*/ 211 h 312"/>
                  <a:gd name="T50" fmla="*/ 266 w 325"/>
                  <a:gd name="T51" fmla="*/ 247 h 312"/>
                  <a:gd name="T52" fmla="*/ 270 w 325"/>
                  <a:gd name="T53" fmla="*/ 283 h 312"/>
                  <a:gd name="T54" fmla="*/ 270 w 325"/>
                  <a:gd name="T55" fmla="*/ 283 h 312"/>
                  <a:gd name="T56" fmla="*/ 260 w 325"/>
                  <a:gd name="T57" fmla="*/ 304 h 312"/>
                  <a:gd name="T58" fmla="*/ 260 w 325"/>
                  <a:gd name="T59" fmla="*/ 304 h 312"/>
                  <a:gd name="T60" fmla="*/ 236 w 325"/>
                  <a:gd name="T61" fmla="*/ 307 h 312"/>
                  <a:gd name="T62" fmla="*/ 204 w 325"/>
                  <a:gd name="T63" fmla="*/ 292 h 312"/>
                  <a:gd name="T64" fmla="*/ 172 w 325"/>
                  <a:gd name="T65" fmla="*/ 277 h 312"/>
                  <a:gd name="T66" fmla="*/ 172 w 325"/>
                  <a:gd name="T67" fmla="*/ 277 h 312"/>
                  <a:gd name="T68" fmla="*/ 162 w 325"/>
                  <a:gd name="T69" fmla="*/ 275 h 312"/>
                  <a:gd name="T70" fmla="*/ 162 w 325"/>
                  <a:gd name="T71" fmla="*/ 275 h 312"/>
                  <a:gd name="T72" fmla="*/ 152 w 325"/>
                  <a:gd name="T73" fmla="*/ 277 h 312"/>
                  <a:gd name="T74" fmla="*/ 120 w 325"/>
                  <a:gd name="T75" fmla="*/ 292 h 312"/>
                  <a:gd name="T76" fmla="*/ 87 w 325"/>
                  <a:gd name="T77" fmla="*/ 307 h 312"/>
                  <a:gd name="T78" fmla="*/ 87 w 325"/>
                  <a:gd name="T79" fmla="*/ 307 h 312"/>
                  <a:gd name="T80" fmla="*/ 63 w 325"/>
                  <a:gd name="T81" fmla="*/ 304 h 312"/>
                  <a:gd name="T82" fmla="*/ 63 w 325"/>
                  <a:gd name="T83" fmla="*/ 304 h 312"/>
                  <a:gd name="T84" fmla="*/ 54 w 325"/>
                  <a:gd name="T85" fmla="*/ 283 h 312"/>
                  <a:gd name="T86" fmla="*/ 57 w 325"/>
                  <a:gd name="T87" fmla="*/ 247 h 312"/>
                  <a:gd name="T88" fmla="*/ 61 w 325"/>
                  <a:gd name="T89" fmla="*/ 211 h 312"/>
                  <a:gd name="T90" fmla="*/ 61 w 325"/>
                  <a:gd name="T91" fmla="*/ 211 h 312"/>
                  <a:gd name="T92" fmla="*/ 60 w 325"/>
                  <a:gd name="T93" fmla="*/ 201 h 312"/>
                  <a:gd name="T94" fmla="*/ 60 w 325"/>
                  <a:gd name="T95" fmla="*/ 201 h 312"/>
                  <a:gd name="T96" fmla="*/ 54 w 325"/>
                  <a:gd name="T97" fmla="*/ 192 h 312"/>
                  <a:gd name="T98" fmla="*/ 31 w 325"/>
                  <a:gd name="T99" fmla="*/ 166 h 312"/>
                  <a:gd name="T100" fmla="*/ 7 w 325"/>
                  <a:gd name="T101" fmla="*/ 140 h 312"/>
                  <a:gd name="T102" fmla="*/ 7 w 325"/>
                  <a:gd name="T103" fmla="*/ 140 h 312"/>
                  <a:gd name="T104" fmla="*/ 2 w 325"/>
                  <a:gd name="T105" fmla="*/ 117 h 312"/>
                  <a:gd name="T106" fmla="*/ 2 w 325"/>
                  <a:gd name="T107" fmla="*/ 117 h 312"/>
                  <a:gd name="T108" fmla="*/ 19 w 325"/>
                  <a:gd name="T109" fmla="*/ 100 h 312"/>
                  <a:gd name="T110" fmla="*/ 54 w 325"/>
                  <a:gd name="T111" fmla="*/ 93 h 312"/>
                  <a:gd name="T112" fmla="*/ 90 w 325"/>
                  <a:gd name="T113" fmla="*/ 85 h 312"/>
                  <a:gd name="T114" fmla="*/ 90 w 325"/>
                  <a:gd name="T115" fmla="*/ 85 h 312"/>
                  <a:gd name="T116" fmla="*/ 99 w 325"/>
                  <a:gd name="T117" fmla="*/ 81 h 312"/>
                  <a:gd name="T118" fmla="*/ 99 w 325"/>
                  <a:gd name="T119" fmla="*/ 81 h 312"/>
                  <a:gd name="T120" fmla="*/ 106 w 325"/>
                  <a:gd name="T121" fmla="*/ 7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5" h="312">
                    <a:moveTo>
                      <a:pt x="106" y="74"/>
                    </a:moveTo>
                    <a:lnTo>
                      <a:pt x="123" y="43"/>
                    </a:lnTo>
                    <a:lnTo>
                      <a:pt x="141" y="12"/>
                    </a:lnTo>
                    <a:lnTo>
                      <a:pt x="141" y="12"/>
                    </a:lnTo>
                    <a:cubicBezTo>
                      <a:pt x="145" y="4"/>
                      <a:pt x="154" y="0"/>
                      <a:pt x="162" y="0"/>
                    </a:cubicBezTo>
                    <a:lnTo>
                      <a:pt x="162" y="0"/>
                    </a:lnTo>
                    <a:cubicBezTo>
                      <a:pt x="170" y="0"/>
                      <a:pt x="178" y="4"/>
                      <a:pt x="182" y="12"/>
                    </a:cubicBezTo>
                    <a:lnTo>
                      <a:pt x="200" y="43"/>
                    </a:lnTo>
                    <a:lnTo>
                      <a:pt x="218" y="74"/>
                    </a:lnTo>
                    <a:lnTo>
                      <a:pt x="218" y="74"/>
                    </a:lnTo>
                    <a:cubicBezTo>
                      <a:pt x="220" y="77"/>
                      <a:pt x="222" y="80"/>
                      <a:pt x="225" y="81"/>
                    </a:cubicBezTo>
                    <a:lnTo>
                      <a:pt x="225" y="81"/>
                    </a:lnTo>
                    <a:cubicBezTo>
                      <a:pt x="228" y="83"/>
                      <a:pt x="230" y="85"/>
                      <a:pt x="233" y="86"/>
                    </a:cubicBezTo>
                    <a:lnTo>
                      <a:pt x="268" y="93"/>
                    </a:lnTo>
                    <a:lnTo>
                      <a:pt x="304" y="100"/>
                    </a:lnTo>
                    <a:lnTo>
                      <a:pt x="304" y="100"/>
                    </a:lnTo>
                    <a:cubicBezTo>
                      <a:pt x="313" y="102"/>
                      <a:pt x="319" y="109"/>
                      <a:pt x="321" y="117"/>
                    </a:cubicBezTo>
                    <a:lnTo>
                      <a:pt x="321" y="117"/>
                    </a:lnTo>
                    <a:cubicBezTo>
                      <a:pt x="324" y="124"/>
                      <a:pt x="323" y="133"/>
                      <a:pt x="317" y="140"/>
                    </a:cubicBezTo>
                    <a:lnTo>
                      <a:pt x="292" y="166"/>
                    </a:lnTo>
                    <a:lnTo>
                      <a:pt x="268" y="192"/>
                    </a:lnTo>
                    <a:lnTo>
                      <a:pt x="268" y="192"/>
                    </a:lnTo>
                    <a:cubicBezTo>
                      <a:pt x="266" y="195"/>
                      <a:pt x="264" y="198"/>
                      <a:pt x="264" y="201"/>
                    </a:cubicBezTo>
                    <a:lnTo>
                      <a:pt x="264" y="201"/>
                    </a:lnTo>
                    <a:cubicBezTo>
                      <a:pt x="262" y="204"/>
                      <a:pt x="262" y="208"/>
                      <a:pt x="262" y="211"/>
                    </a:cubicBezTo>
                    <a:lnTo>
                      <a:pt x="266" y="247"/>
                    </a:lnTo>
                    <a:lnTo>
                      <a:pt x="270" y="283"/>
                    </a:lnTo>
                    <a:lnTo>
                      <a:pt x="270" y="283"/>
                    </a:lnTo>
                    <a:cubicBezTo>
                      <a:pt x="271" y="291"/>
                      <a:pt x="267" y="300"/>
                      <a:pt x="260" y="304"/>
                    </a:cubicBezTo>
                    <a:lnTo>
                      <a:pt x="260" y="304"/>
                    </a:lnTo>
                    <a:cubicBezTo>
                      <a:pt x="254" y="309"/>
                      <a:pt x="245" y="311"/>
                      <a:pt x="236" y="307"/>
                    </a:cubicBezTo>
                    <a:lnTo>
                      <a:pt x="204" y="292"/>
                    </a:lnTo>
                    <a:lnTo>
                      <a:pt x="172" y="277"/>
                    </a:lnTo>
                    <a:lnTo>
                      <a:pt x="172" y="277"/>
                    </a:lnTo>
                    <a:cubicBezTo>
                      <a:pt x="168" y="276"/>
                      <a:pt x="165" y="275"/>
                      <a:pt x="162" y="275"/>
                    </a:cubicBezTo>
                    <a:lnTo>
                      <a:pt x="162" y="275"/>
                    </a:lnTo>
                    <a:cubicBezTo>
                      <a:pt x="158" y="275"/>
                      <a:pt x="155" y="276"/>
                      <a:pt x="152" y="277"/>
                    </a:cubicBezTo>
                    <a:lnTo>
                      <a:pt x="120" y="292"/>
                    </a:lnTo>
                    <a:lnTo>
                      <a:pt x="87" y="307"/>
                    </a:lnTo>
                    <a:lnTo>
                      <a:pt x="87" y="307"/>
                    </a:lnTo>
                    <a:cubicBezTo>
                      <a:pt x="78" y="310"/>
                      <a:pt x="70" y="309"/>
                      <a:pt x="63" y="304"/>
                    </a:cubicBezTo>
                    <a:lnTo>
                      <a:pt x="63" y="304"/>
                    </a:lnTo>
                    <a:cubicBezTo>
                      <a:pt x="56" y="300"/>
                      <a:pt x="52" y="291"/>
                      <a:pt x="54" y="283"/>
                    </a:cubicBezTo>
                    <a:lnTo>
                      <a:pt x="57" y="247"/>
                    </a:lnTo>
                    <a:lnTo>
                      <a:pt x="61" y="211"/>
                    </a:lnTo>
                    <a:lnTo>
                      <a:pt x="61" y="211"/>
                    </a:lnTo>
                    <a:cubicBezTo>
                      <a:pt x="61" y="208"/>
                      <a:pt x="61" y="204"/>
                      <a:pt x="60" y="201"/>
                    </a:cubicBezTo>
                    <a:lnTo>
                      <a:pt x="60" y="201"/>
                    </a:lnTo>
                    <a:cubicBezTo>
                      <a:pt x="59" y="198"/>
                      <a:pt x="57" y="195"/>
                      <a:pt x="54" y="192"/>
                    </a:cubicBezTo>
                    <a:lnTo>
                      <a:pt x="31" y="166"/>
                    </a:lnTo>
                    <a:lnTo>
                      <a:pt x="7" y="140"/>
                    </a:lnTo>
                    <a:lnTo>
                      <a:pt x="7" y="140"/>
                    </a:lnTo>
                    <a:cubicBezTo>
                      <a:pt x="1" y="133"/>
                      <a:pt x="0" y="124"/>
                      <a:pt x="2" y="117"/>
                    </a:cubicBezTo>
                    <a:lnTo>
                      <a:pt x="2" y="117"/>
                    </a:lnTo>
                    <a:cubicBezTo>
                      <a:pt x="4" y="109"/>
                      <a:pt x="11" y="102"/>
                      <a:pt x="19" y="100"/>
                    </a:cubicBezTo>
                    <a:lnTo>
                      <a:pt x="54" y="93"/>
                    </a:lnTo>
                    <a:lnTo>
                      <a:pt x="90" y="85"/>
                    </a:lnTo>
                    <a:lnTo>
                      <a:pt x="90" y="85"/>
                    </a:lnTo>
                    <a:cubicBezTo>
                      <a:pt x="93" y="85"/>
                      <a:pt x="96" y="83"/>
                      <a:pt x="99" y="81"/>
                    </a:cubicBezTo>
                    <a:lnTo>
                      <a:pt x="99" y="81"/>
                    </a:lnTo>
                    <a:cubicBezTo>
                      <a:pt x="101" y="79"/>
                      <a:pt x="104" y="77"/>
                      <a:pt x="106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58">
                <a:extLst>
                  <a:ext uri="{FF2B5EF4-FFF2-40B4-BE49-F238E27FC236}">
                    <a16:creationId xmlns:a16="http://schemas.microsoft.com/office/drawing/2014/main" id="{413C7EDA-0724-4D3A-8214-670478A10E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5095" y="8429748"/>
                <a:ext cx="306108" cy="294334"/>
              </a:xfrm>
              <a:custGeom>
                <a:avLst/>
                <a:gdLst>
                  <a:gd name="T0" fmla="*/ 117 w 346"/>
                  <a:gd name="T1" fmla="*/ 82 h 329"/>
                  <a:gd name="T2" fmla="*/ 173 w 346"/>
                  <a:gd name="T3" fmla="*/ 273 h 329"/>
                  <a:gd name="T4" fmla="*/ 251 w 346"/>
                  <a:gd name="T5" fmla="*/ 306 h 329"/>
                  <a:gd name="T6" fmla="*/ 266 w 346"/>
                  <a:gd name="T7" fmla="*/ 305 h 329"/>
                  <a:gd name="T8" fmla="*/ 272 w 346"/>
                  <a:gd name="T9" fmla="*/ 292 h 329"/>
                  <a:gd name="T10" fmla="*/ 264 w 346"/>
                  <a:gd name="T11" fmla="*/ 220 h 329"/>
                  <a:gd name="T12" fmla="*/ 266 w 346"/>
                  <a:gd name="T13" fmla="*/ 206 h 329"/>
                  <a:gd name="T14" fmla="*/ 321 w 346"/>
                  <a:gd name="T15" fmla="*/ 141 h 329"/>
                  <a:gd name="T16" fmla="*/ 324 w 346"/>
                  <a:gd name="T17" fmla="*/ 127 h 329"/>
                  <a:gd name="T18" fmla="*/ 313 w 346"/>
                  <a:gd name="T19" fmla="*/ 118 h 329"/>
                  <a:gd name="T20" fmla="*/ 243 w 346"/>
                  <a:gd name="T21" fmla="*/ 102 h 329"/>
                  <a:gd name="T22" fmla="*/ 230 w 346"/>
                  <a:gd name="T23" fmla="*/ 96 h 329"/>
                  <a:gd name="T24" fmla="*/ 185 w 346"/>
                  <a:gd name="T25" fmla="*/ 25 h 329"/>
                  <a:gd name="T26" fmla="*/ 173 w 346"/>
                  <a:gd name="T27" fmla="*/ 18 h 329"/>
                  <a:gd name="T28" fmla="*/ 160 w 346"/>
                  <a:gd name="T29" fmla="*/ 25 h 329"/>
                  <a:gd name="T30" fmla="*/ 124 w 346"/>
                  <a:gd name="T31" fmla="*/ 86 h 329"/>
                  <a:gd name="T32" fmla="*/ 115 w 346"/>
                  <a:gd name="T33" fmla="*/ 96 h 329"/>
                  <a:gd name="T34" fmla="*/ 102 w 346"/>
                  <a:gd name="T35" fmla="*/ 102 h 329"/>
                  <a:gd name="T36" fmla="*/ 33 w 346"/>
                  <a:gd name="T37" fmla="*/ 118 h 329"/>
                  <a:gd name="T38" fmla="*/ 22 w 346"/>
                  <a:gd name="T39" fmla="*/ 127 h 329"/>
                  <a:gd name="T40" fmla="*/ 72 w 346"/>
                  <a:gd name="T41" fmla="*/ 194 h 329"/>
                  <a:gd name="T42" fmla="*/ 79 w 346"/>
                  <a:gd name="T43" fmla="*/ 206 h 329"/>
                  <a:gd name="T44" fmla="*/ 81 w 346"/>
                  <a:gd name="T45" fmla="*/ 220 h 329"/>
                  <a:gd name="T46" fmla="*/ 73 w 346"/>
                  <a:gd name="T47" fmla="*/ 292 h 329"/>
                  <a:gd name="T48" fmla="*/ 79 w 346"/>
                  <a:gd name="T49" fmla="*/ 305 h 329"/>
                  <a:gd name="T50" fmla="*/ 159 w 346"/>
                  <a:gd name="T51" fmla="*/ 277 h 329"/>
                  <a:gd name="T52" fmla="*/ 173 w 346"/>
                  <a:gd name="T53" fmla="*/ 273 h 329"/>
                  <a:gd name="T54" fmla="*/ 257 w 346"/>
                  <a:gd name="T55" fmla="*/ 326 h 329"/>
                  <a:gd name="T56" fmla="*/ 178 w 346"/>
                  <a:gd name="T57" fmla="*/ 293 h 329"/>
                  <a:gd name="T58" fmla="*/ 167 w 346"/>
                  <a:gd name="T59" fmla="*/ 293 h 329"/>
                  <a:gd name="T60" fmla="*/ 101 w 346"/>
                  <a:gd name="T61" fmla="*/ 323 h 329"/>
                  <a:gd name="T62" fmla="*/ 69 w 346"/>
                  <a:gd name="T63" fmla="*/ 320 h 329"/>
                  <a:gd name="T64" fmla="*/ 63 w 346"/>
                  <a:gd name="T65" fmla="*/ 218 h 329"/>
                  <a:gd name="T66" fmla="*/ 62 w 346"/>
                  <a:gd name="T67" fmla="*/ 212 h 329"/>
                  <a:gd name="T68" fmla="*/ 59 w 346"/>
                  <a:gd name="T69" fmla="*/ 206 h 329"/>
                  <a:gd name="T70" fmla="*/ 12 w 346"/>
                  <a:gd name="T71" fmla="*/ 154 h 329"/>
                  <a:gd name="T72" fmla="*/ 4 w 346"/>
                  <a:gd name="T73" fmla="*/ 122 h 329"/>
                  <a:gd name="T74" fmla="*/ 99 w 346"/>
                  <a:gd name="T75" fmla="*/ 84 h 329"/>
                  <a:gd name="T76" fmla="*/ 105 w 346"/>
                  <a:gd name="T77" fmla="*/ 82 h 329"/>
                  <a:gd name="T78" fmla="*/ 108 w 346"/>
                  <a:gd name="T79" fmla="*/ 78 h 329"/>
                  <a:gd name="T80" fmla="*/ 144 w 346"/>
                  <a:gd name="T81" fmla="*/ 16 h 329"/>
                  <a:gd name="T82" fmla="*/ 173 w 346"/>
                  <a:gd name="T83" fmla="*/ 0 h 329"/>
                  <a:gd name="T84" fmla="*/ 237 w 346"/>
                  <a:gd name="T85" fmla="*/ 78 h 329"/>
                  <a:gd name="T86" fmla="*/ 241 w 346"/>
                  <a:gd name="T87" fmla="*/ 82 h 329"/>
                  <a:gd name="T88" fmla="*/ 246 w 346"/>
                  <a:gd name="T89" fmla="*/ 84 h 329"/>
                  <a:gd name="T90" fmla="*/ 316 w 346"/>
                  <a:gd name="T91" fmla="*/ 100 h 329"/>
                  <a:gd name="T92" fmla="*/ 341 w 346"/>
                  <a:gd name="T93" fmla="*/ 122 h 329"/>
                  <a:gd name="T94" fmla="*/ 286 w 346"/>
                  <a:gd name="T95" fmla="*/ 207 h 329"/>
                  <a:gd name="T96" fmla="*/ 283 w 346"/>
                  <a:gd name="T97" fmla="*/ 212 h 329"/>
                  <a:gd name="T98" fmla="*/ 282 w 346"/>
                  <a:gd name="T99" fmla="*/ 218 h 329"/>
                  <a:gd name="T100" fmla="*/ 290 w 346"/>
                  <a:gd name="T101" fmla="*/ 289 h 329"/>
                  <a:gd name="T102" fmla="*/ 277 w 346"/>
                  <a:gd name="T103" fmla="*/ 32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6" h="329">
                    <a:moveTo>
                      <a:pt x="117" y="82"/>
                    </a:moveTo>
                    <a:lnTo>
                      <a:pt x="117" y="82"/>
                    </a:lnTo>
                    <a:close/>
                    <a:moveTo>
                      <a:pt x="173" y="273"/>
                    </a:moveTo>
                    <a:lnTo>
                      <a:pt x="173" y="273"/>
                    </a:lnTo>
                    <a:cubicBezTo>
                      <a:pt x="177" y="273"/>
                      <a:pt x="182" y="275"/>
                      <a:pt x="186" y="277"/>
                    </a:cubicBezTo>
                    <a:lnTo>
                      <a:pt x="251" y="306"/>
                    </a:lnTo>
                    <a:lnTo>
                      <a:pt x="251" y="306"/>
                    </a:lnTo>
                    <a:cubicBezTo>
                      <a:pt x="256" y="309"/>
                      <a:pt x="262" y="308"/>
                      <a:pt x="266" y="305"/>
                    </a:cubicBezTo>
                    <a:lnTo>
                      <a:pt x="266" y="305"/>
                    </a:lnTo>
                    <a:cubicBezTo>
                      <a:pt x="270" y="302"/>
                      <a:pt x="273" y="297"/>
                      <a:pt x="272" y="292"/>
                    </a:cubicBezTo>
                    <a:lnTo>
                      <a:pt x="264" y="220"/>
                    </a:lnTo>
                    <a:lnTo>
                      <a:pt x="264" y="220"/>
                    </a:lnTo>
                    <a:cubicBezTo>
                      <a:pt x="264" y="216"/>
                      <a:pt x="264" y="210"/>
                      <a:pt x="266" y="206"/>
                    </a:cubicBezTo>
                    <a:lnTo>
                      <a:pt x="266" y="206"/>
                    </a:lnTo>
                    <a:cubicBezTo>
                      <a:pt x="268" y="202"/>
                      <a:pt x="269" y="197"/>
                      <a:pt x="273" y="194"/>
                    </a:cubicBezTo>
                    <a:lnTo>
                      <a:pt x="321" y="141"/>
                    </a:lnTo>
                    <a:lnTo>
                      <a:pt x="321" y="141"/>
                    </a:lnTo>
                    <a:cubicBezTo>
                      <a:pt x="324" y="138"/>
                      <a:pt x="326" y="132"/>
                      <a:pt x="324" y="127"/>
                    </a:cubicBezTo>
                    <a:lnTo>
                      <a:pt x="324" y="127"/>
                    </a:lnTo>
                    <a:cubicBezTo>
                      <a:pt x="322" y="122"/>
                      <a:pt x="318" y="118"/>
                      <a:pt x="313" y="11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39" y="101"/>
                      <a:pt x="234" y="100"/>
                      <a:pt x="230" y="96"/>
                    </a:cubicBezTo>
                    <a:lnTo>
                      <a:pt x="230" y="96"/>
                    </a:lnTo>
                    <a:cubicBezTo>
                      <a:pt x="226" y="94"/>
                      <a:pt x="223" y="90"/>
                      <a:pt x="221" y="86"/>
                    </a:cubicBezTo>
                    <a:lnTo>
                      <a:pt x="185" y="25"/>
                    </a:lnTo>
                    <a:lnTo>
                      <a:pt x="185" y="25"/>
                    </a:lnTo>
                    <a:cubicBezTo>
                      <a:pt x="183" y="20"/>
                      <a:pt x="178" y="18"/>
                      <a:pt x="173" y="18"/>
                    </a:cubicBezTo>
                    <a:lnTo>
                      <a:pt x="173" y="18"/>
                    </a:lnTo>
                    <a:cubicBezTo>
                      <a:pt x="167" y="18"/>
                      <a:pt x="162" y="20"/>
                      <a:pt x="160" y="25"/>
                    </a:cubicBezTo>
                    <a:lnTo>
                      <a:pt x="124" y="86"/>
                    </a:lnTo>
                    <a:lnTo>
                      <a:pt x="124" y="86"/>
                    </a:lnTo>
                    <a:lnTo>
                      <a:pt x="124" y="86"/>
                    </a:lnTo>
                    <a:cubicBezTo>
                      <a:pt x="122" y="90"/>
                      <a:pt x="118" y="94"/>
                      <a:pt x="115" y="96"/>
                    </a:cubicBezTo>
                    <a:lnTo>
                      <a:pt x="115" y="96"/>
                    </a:lnTo>
                    <a:cubicBezTo>
                      <a:pt x="112" y="100"/>
                      <a:pt x="107" y="101"/>
                      <a:pt x="102" y="102"/>
                    </a:cubicBezTo>
                    <a:lnTo>
                      <a:pt x="33" y="118"/>
                    </a:lnTo>
                    <a:lnTo>
                      <a:pt x="33" y="118"/>
                    </a:lnTo>
                    <a:cubicBezTo>
                      <a:pt x="27" y="118"/>
                      <a:pt x="23" y="122"/>
                      <a:pt x="22" y="127"/>
                    </a:cubicBezTo>
                    <a:lnTo>
                      <a:pt x="22" y="127"/>
                    </a:lnTo>
                    <a:cubicBezTo>
                      <a:pt x="20" y="132"/>
                      <a:pt x="21" y="137"/>
                      <a:pt x="24" y="141"/>
                    </a:cubicBezTo>
                    <a:lnTo>
                      <a:pt x="72" y="194"/>
                    </a:lnTo>
                    <a:lnTo>
                      <a:pt x="72" y="194"/>
                    </a:lnTo>
                    <a:cubicBezTo>
                      <a:pt x="76" y="197"/>
                      <a:pt x="78" y="202"/>
                      <a:pt x="79" y="206"/>
                    </a:cubicBezTo>
                    <a:lnTo>
                      <a:pt x="79" y="206"/>
                    </a:lnTo>
                    <a:cubicBezTo>
                      <a:pt x="81" y="210"/>
                      <a:pt x="82" y="216"/>
                      <a:pt x="81" y="220"/>
                    </a:cubicBezTo>
                    <a:lnTo>
                      <a:pt x="73" y="292"/>
                    </a:lnTo>
                    <a:lnTo>
                      <a:pt x="73" y="292"/>
                    </a:lnTo>
                    <a:cubicBezTo>
                      <a:pt x="72" y="297"/>
                      <a:pt x="75" y="302"/>
                      <a:pt x="79" y="305"/>
                    </a:cubicBezTo>
                    <a:lnTo>
                      <a:pt x="79" y="305"/>
                    </a:lnTo>
                    <a:cubicBezTo>
                      <a:pt x="84" y="308"/>
                      <a:pt x="89" y="309"/>
                      <a:pt x="94" y="306"/>
                    </a:cubicBezTo>
                    <a:lnTo>
                      <a:pt x="159" y="277"/>
                    </a:lnTo>
                    <a:lnTo>
                      <a:pt x="159" y="277"/>
                    </a:lnTo>
                    <a:cubicBezTo>
                      <a:pt x="163" y="275"/>
                      <a:pt x="168" y="273"/>
                      <a:pt x="173" y="273"/>
                    </a:cubicBezTo>
                    <a:close/>
                    <a:moveTo>
                      <a:pt x="257" y="326"/>
                    </a:moveTo>
                    <a:lnTo>
                      <a:pt x="257" y="326"/>
                    </a:lnTo>
                    <a:cubicBezTo>
                      <a:pt x="253" y="326"/>
                      <a:pt x="248" y="325"/>
                      <a:pt x="243" y="323"/>
                    </a:cubicBezTo>
                    <a:lnTo>
                      <a:pt x="178" y="293"/>
                    </a:lnTo>
                    <a:lnTo>
                      <a:pt x="178" y="293"/>
                    </a:lnTo>
                    <a:cubicBezTo>
                      <a:pt x="175" y="292"/>
                      <a:pt x="171" y="292"/>
                      <a:pt x="167" y="293"/>
                    </a:cubicBezTo>
                    <a:lnTo>
                      <a:pt x="101" y="323"/>
                    </a:lnTo>
                    <a:lnTo>
                      <a:pt x="101" y="323"/>
                    </a:lnTo>
                    <a:cubicBezTo>
                      <a:pt x="91" y="328"/>
                      <a:pt x="78" y="327"/>
                      <a:pt x="69" y="320"/>
                    </a:cubicBezTo>
                    <a:lnTo>
                      <a:pt x="69" y="320"/>
                    </a:lnTo>
                    <a:cubicBezTo>
                      <a:pt x="59" y="313"/>
                      <a:pt x="53" y="301"/>
                      <a:pt x="55" y="289"/>
                    </a:cubicBezTo>
                    <a:lnTo>
                      <a:pt x="63" y="218"/>
                    </a:lnTo>
                    <a:lnTo>
                      <a:pt x="63" y="218"/>
                    </a:lnTo>
                    <a:cubicBezTo>
                      <a:pt x="63" y="216"/>
                      <a:pt x="63" y="213"/>
                      <a:pt x="62" y="212"/>
                    </a:cubicBezTo>
                    <a:lnTo>
                      <a:pt x="62" y="212"/>
                    </a:lnTo>
                    <a:cubicBezTo>
                      <a:pt x="61" y="209"/>
                      <a:pt x="60" y="207"/>
                      <a:pt x="59" y="206"/>
                    </a:cubicBezTo>
                    <a:lnTo>
                      <a:pt x="12" y="154"/>
                    </a:lnTo>
                    <a:lnTo>
                      <a:pt x="12" y="154"/>
                    </a:lnTo>
                    <a:cubicBezTo>
                      <a:pt x="3" y="145"/>
                      <a:pt x="0" y="133"/>
                      <a:pt x="4" y="122"/>
                    </a:cubicBezTo>
                    <a:lnTo>
                      <a:pt x="4" y="122"/>
                    </a:lnTo>
                    <a:cubicBezTo>
                      <a:pt x="8" y="110"/>
                      <a:pt x="16" y="102"/>
                      <a:pt x="29" y="100"/>
                    </a:cubicBezTo>
                    <a:lnTo>
                      <a:pt x="99" y="84"/>
                    </a:lnTo>
                    <a:lnTo>
                      <a:pt x="99" y="84"/>
                    </a:lnTo>
                    <a:cubicBezTo>
                      <a:pt x="101" y="84"/>
                      <a:pt x="103" y="84"/>
                      <a:pt x="105" y="82"/>
                    </a:cubicBezTo>
                    <a:lnTo>
                      <a:pt x="105" y="82"/>
                    </a:lnTo>
                    <a:cubicBezTo>
                      <a:pt x="106" y="81"/>
                      <a:pt x="107" y="79"/>
                      <a:pt x="108" y="78"/>
                    </a:cubicBezTo>
                    <a:lnTo>
                      <a:pt x="144" y="16"/>
                    </a:lnTo>
                    <a:lnTo>
                      <a:pt x="144" y="16"/>
                    </a:lnTo>
                    <a:cubicBezTo>
                      <a:pt x="150" y="6"/>
                      <a:pt x="160" y="0"/>
                      <a:pt x="173" y="0"/>
                    </a:cubicBezTo>
                    <a:lnTo>
                      <a:pt x="173" y="0"/>
                    </a:lnTo>
                    <a:cubicBezTo>
                      <a:pt x="184" y="0"/>
                      <a:pt x="196" y="6"/>
                      <a:pt x="202" y="16"/>
                    </a:cubicBezTo>
                    <a:lnTo>
                      <a:pt x="237" y="78"/>
                    </a:lnTo>
                    <a:lnTo>
                      <a:pt x="237" y="78"/>
                    </a:lnTo>
                    <a:cubicBezTo>
                      <a:pt x="238" y="79"/>
                      <a:pt x="239" y="81"/>
                      <a:pt x="241" y="82"/>
                    </a:cubicBezTo>
                    <a:lnTo>
                      <a:pt x="241" y="82"/>
                    </a:lnTo>
                    <a:cubicBezTo>
                      <a:pt x="243" y="84"/>
                      <a:pt x="244" y="84"/>
                      <a:pt x="246" y="84"/>
                    </a:cubicBezTo>
                    <a:lnTo>
                      <a:pt x="316" y="100"/>
                    </a:lnTo>
                    <a:lnTo>
                      <a:pt x="316" y="100"/>
                    </a:lnTo>
                    <a:cubicBezTo>
                      <a:pt x="328" y="102"/>
                      <a:pt x="338" y="110"/>
                      <a:pt x="341" y="122"/>
                    </a:cubicBezTo>
                    <a:lnTo>
                      <a:pt x="341" y="122"/>
                    </a:lnTo>
                    <a:cubicBezTo>
                      <a:pt x="345" y="133"/>
                      <a:pt x="342" y="145"/>
                      <a:pt x="334" y="154"/>
                    </a:cubicBezTo>
                    <a:lnTo>
                      <a:pt x="286" y="207"/>
                    </a:lnTo>
                    <a:lnTo>
                      <a:pt x="286" y="207"/>
                    </a:lnTo>
                    <a:cubicBezTo>
                      <a:pt x="285" y="207"/>
                      <a:pt x="284" y="210"/>
                      <a:pt x="283" y="212"/>
                    </a:cubicBezTo>
                    <a:lnTo>
                      <a:pt x="283" y="212"/>
                    </a:lnTo>
                    <a:cubicBezTo>
                      <a:pt x="282" y="213"/>
                      <a:pt x="282" y="216"/>
                      <a:pt x="282" y="218"/>
                    </a:cubicBezTo>
                    <a:lnTo>
                      <a:pt x="290" y="289"/>
                    </a:lnTo>
                    <a:lnTo>
                      <a:pt x="290" y="289"/>
                    </a:lnTo>
                    <a:cubicBezTo>
                      <a:pt x="292" y="301"/>
                      <a:pt x="286" y="313"/>
                      <a:pt x="277" y="320"/>
                    </a:cubicBezTo>
                    <a:lnTo>
                      <a:pt x="277" y="320"/>
                    </a:lnTo>
                    <a:cubicBezTo>
                      <a:pt x="271" y="324"/>
                      <a:pt x="264" y="326"/>
                      <a:pt x="257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59">
                <a:extLst>
                  <a:ext uri="{FF2B5EF4-FFF2-40B4-BE49-F238E27FC236}">
                    <a16:creationId xmlns:a16="http://schemas.microsoft.com/office/drawing/2014/main" id="{101A2BB9-AE55-4E68-AEAD-07C84CCFA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17803" y="8437597"/>
                <a:ext cx="290410" cy="278636"/>
              </a:xfrm>
              <a:custGeom>
                <a:avLst/>
                <a:gdLst>
                  <a:gd name="T0" fmla="*/ 106 w 325"/>
                  <a:gd name="T1" fmla="*/ 74 h 312"/>
                  <a:gd name="T2" fmla="*/ 124 w 325"/>
                  <a:gd name="T3" fmla="*/ 43 h 312"/>
                  <a:gd name="T4" fmla="*/ 142 w 325"/>
                  <a:gd name="T5" fmla="*/ 12 h 312"/>
                  <a:gd name="T6" fmla="*/ 142 w 325"/>
                  <a:gd name="T7" fmla="*/ 12 h 312"/>
                  <a:gd name="T8" fmla="*/ 162 w 325"/>
                  <a:gd name="T9" fmla="*/ 0 h 312"/>
                  <a:gd name="T10" fmla="*/ 162 w 325"/>
                  <a:gd name="T11" fmla="*/ 0 h 312"/>
                  <a:gd name="T12" fmla="*/ 183 w 325"/>
                  <a:gd name="T13" fmla="*/ 12 h 312"/>
                  <a:gd name="T14" fmla="*/ 201 w 325"/>
                  <a:gd name="T15" fmla="*/ 43 h 312"/>
                  <a:gd name="T16" fmla="*/ 218 w 325"/>
                  <a:gd name="T17" fmla="*/ 74 h 312"/>
                  <a:gd name="T18" fmla="*/ 218 w 325"/>
                  <a:gd name="T19" fmla="*/ 74 h 312"/>
                  <a:gd name="T20" fmla="*/ 225 w 325"/>
                  <a:gd name="T21" fmla="*/ 81 h 312"/>
                  <a:gd name="T22" fmla="*/ 225 w 325"/>
                  <a:gd name="T23" fmla="*/ 81 h 312"/>
                  <a:gd name="T24" fmla="*/ 234 w 325"/>
                  <a:gd name="T25" fmla="*/ 86 h 312"/>
                  <a:gd name="T26" fmla="*/ 270 w 325"/>
                  <a:gd name="T27" fmla="*/ 93 h 312"/>
                  <a:gd name="T28" fmla="*/ 304 w 325"/>
                  <a:gd name="T29" fmla="*/ 100 h 312"/>
                  <a:gd name="T30" fmla="*/ 304 w 325"/>
                  <a:gd name="T31" fmla="*/ 100 h 312"/>
                  <a:gd name="T32" fmla="*/ 322 w 325"/>
                  <a:gd name="T33" fmla="*/ 117 h 312"/>
                  <a:gd name="T34" fmla="*/ 322 w 325"/>
                  <a:gd name="T35" fmla="*/ 117 h 312"/>
                  <a:gd name="T36" fmla="*/ 316 w 325"/>
                  <a:gd name="T37" fmla="*/ 140 h 312"/>
                  <a:gd name="T38" fmla="*/ 293 w 325"/>
                  <a:gd name="T39" fmla="*/ 166 h 312"/>
                  <a:gd name="T40" fmla="*/ 270 w 325"/>
                  <a:gd name="T41" fmla="*/ 192 h 312"/>
                  <a:gd name="T42" fmla="*/ 270 w 325"/>
                  <a:gd name="T43" fmla="*/ 192 h 312"/>
                  <a:gd name="T44" fmla="*/ 264 w 325"/>
                  <a:gd name="T45" fmla="*/ 201 h 312"/>
                  <a:gd name="T46" fmla="*/ 264 w 325"/>
                  <a:gd name="T47" fmla="*/ 201 h 312"/>
                  <a:gd name="T48" fmla="*/ 263 w 325"/>
                  <a:gd name="T49" fmla="*/ 211 h 312"/>
                  <a:gd name="T50" fmla="*/ 267 w 325"/>
                  <a:gd name="T51" fmla="*/ 247 h 312"/>
                  <a:gd name="T52" fmla="*/ 270 w 325"/>
                  <a:gd name="T53" fmla="*/ 283 h 312"/>
                  <a:gd name="T54" fmla="*/ 270 w 325"/>
                  <a:gd name="T55" fmla="*/ 283 h 312"/>
                  <a:gd name="T56" fmla="*/ 261 w 325"/>
                  <a:gd name="T57" fmla="*/ 304 h 312"/>
                  <a:gd name="T58" fmla="*/ 261 w 325"/>
                  <a:gd name="T59" fmla="*/ 304 h 312"/>
                  <a:gd name="T60" fmla="*/ 237 w 325"/>
                  <a:gd name="T61" fmla="*/ 307 h 312"/>
                  <a:gd name="T62" fmla="*/ 204 w 325"/>
                  <a:gd name="T63" fmla="*/ 292 h 312"/>
                  <a:gd name="T64" fmla="*/ 172 w 325"/>
                  <a:gd name="T65" fmla="*/ 277 h 312"/>
                  <a:gd name="T66" fmla="*/ 172 w 325"/>
                  <a:gd name="T67" fmla="*/ 277 h 312"/>
                  <a:gd name="T68" fmla="*/ 162 w 325"/>
                  <a:gd name="T69" fmla="*/ 275 h 312"/>
                  <a:gd name="T70" fmla="*/ 162 w 325"/>
                  <a:gd name="T71" fmla="*/ 275 h 312"/>
                  <a:gd name="T72" fmla="*/ 152 w 325"/>
                  <a:gd name="T73" fmla="*/ 277 h 312"/>
                  <a:gd name="T74" fmla="*/ 119 w 325"/>
                  <a:gd name="T75" fmla="*/ 292 h 312"/>
                  <a:gd name="T76" fmla="*/ 87 w 325"/>
                  <a:gd name="T77" fmla="*/ 307 h 312"/>
                  <a:gd name="T78" fmla="*/ 87 w 325"/>
                  <a:gd name="T79" fmla="*/ 307 h 312"/>
                  <a:gd name="T80" fmla="*/ 63 w 325"/>
                  <a:gd name="T81" fmla="*/ 304 h 312"/>
                  <a:gd name="T82" fmla="*/ 63 w 325"/>
                  <a:gd name="T83" fmla="*/ 304 h 312"/>
                  <a:gd name="T84" fmla="*/ 54 w 325"/>
                  <a:gd name="T85" fmla="*/ 283 h 312"/>
                  <a:gd name="T86" fmla="*/ 58 w 325"/>
                  <a:gd name="T87" fmla="*/ 247 h 312"/>
                  <a:gd name="T88" fmla="*/ 61 w 325"/>
                  <a:gd name="T89" fmla="*/ 211 h 312"/>
                  <a:gd name="T90" fmla="*/ 61 w 325"/>
                  <a:gd name="T91" fmla="*/ 211 h 312"/>
                  <a:gd name="T92" fmla="*/ 60 w 325"/>
                  <a:gd name="T93" fmla="*/ 201 h 312"/>
                  <a:gd name="T94" fmla="*/ 60 w 325"/>
                  <a:gd name="T95" fmla="*/ 201 h 312"/>
                  <a:gd name="T96" fmla="*/ 55 w 325"/>
                  <a:gd name="T97" fmla="*/ 192 h 312"/>
                  <a:gd name="T98" fmla="*/ 31 w 325"/>
                  <a:gd name="T99" fmla="*/ 166 h 312"/>
                  <a:gd name="T100" fmla="*/ 7 w 325"/>
                  <a:gd name="T101" fmla="*/ 140 h 312"/>
                  <a:gd name="T102" fmla="*/ 7 w 325"/>
                  <a:gd name="T103" fmla="*/ 140 h 312"/>
                  <a:gd name="T104" fmla="*/ 2 w 325"/>
                  <a:gd name="T105" fmla="*/ 117 h 312"/>
                  <a:gd name="T106" fmla="*/ 2 w 325"/>
                  <a:gd name="T107" fmla="*/ 117 h 312"/>
                  <a:gd name="T108" fmla="*/ 20 w 325"/>
                  <a:gd name="T109" fmla="*/ 100 h 312"/>
                  <a:gd name="T110" fmla="*/ 55 w 325"/>
                  <a:gd name="T111" fmla="*/ 93 h 312"/>
                  <a:gd name="T112" fmla="*/ 90 w 325"/>
                  <a:gd name="T113" fmla="*/ 85 h 312"/>
                  <a:gd name="T114" fmla="*/ 90 w 325"/>
                  <a:gd name="T115" fmla="*/ 85 h 312"/>
                  <a:gd name="T116" fmla="*/ 99 w 325"/>
                  <a:gd name="T117" fmla="*/ 81 h 312"/>
                  <a:gd name="T118" fmla="*/ 99 w 325"/>
                  <a:gd name="T119" fmla="*/ 81 h 312"/>
                  <a:gd name="T120" fmla="*/ 106 w 325"/>
                  <a:gd name="T121" fmla="*/ 7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5" h="312">
                    <a:moveTo>
                      <a:pt x="106" y="74"/>
                    </a:moveTo>
                    <a:lnTo>
                      <a:pt x="124" y="43"/>
                    </a:lnTo>
                    <a:lnTo>
                      <a:pt x="142" y="12"/>
                    </a:lnTo>
                    <a:lnTo>
                      <a:pt x="142" y="12"/>
                    </a:lnTo>
                    <a:cubicBezTo>
                      <a:pt x="146" y="4"/>
                      <a:pt x="154" y="0"/>
                      <a:pt x="162" y="0"/>
                    </a:cubicBezTo>
                    <a:lnTo>
                      <a:pt x="162" y="0"/>
                    </a:lnTo>
                    <a:cubicBezTo>
                      <a:pt x="170" y="0"/>
                      <a:pt x="179" y="4"/>
                      <a:pt x="183" y="12"/>
                    </a:cubicBezTo>
                    <a:lnTo>
                      <a:pt x="201" y="43"/>
                    </a:lnTo>
                    <a:lnTo>
                      <a:pt x="218" y="74"/>
                    </a:lnTo>
                    <a:lnTo>
                      <a:pt x="218" y="74"/>
                    </a:lnTo>
                    <a:cubicBezTo>
                      <a:pt x="220" y="77"/>
                      <a:pt x="222" y="80"/>
                      <a:pt x="225" y="81"/>
                    </a:cubicBezTo>
                    <a:lnTo>
                      <a:pt x="225" y="81"/>
                    </a:lnTo>
                    <a:cubicBezTo>
                      <a:pt x="227" y="83"/>
                      <a:pt x="231" y="85"/>
                      <a:pt x="234" y="86"/>
                    </a:cubicBezTo>
                    <a:lnTo>
                      <a:pt x="270" y="93"/>
                    </a:lnTo>
                    <a:lnTo>
                      <a:pt x="304" y="100"/>
                    </a:lnTo>
                    <a:lnTo>
                      <a:pt x="304" y="100"/>
                    </a:lnTo>
                    <a:cubicBezTo>
                      <a:pt x="313" y="102"/>
                      <a:pt x="320" y="109"/>
                      <a:pt x="322" y="117"/>
                    </a:cubicBezTo>
                    <a:lnTo>
                      <a:pt x="322" y="117"/>
                    </a:lnTo>
                    <a:cubicBezTo>
                      <a:pt x="324" y="124"/>
                      <a:pt x="323" y="133"/>
                      <a:pt x="316" y="140"/>
                    </a:cubicBezTo>
                    <a:lnTo>
                      <a:pt x="293" y="166"/>
                    </a:lnTo>
                    <a:lnTo>
                      <a:pt x="270" y="192"/>
                    </a:lnTo>
                    <a:lnTo>
                      <a:pt x="270" y="192"/>
                    </a:lnTo>
                    <a:cubicBezTo>
                      <a:pt x="267" y="195"/>
                      <a:pt x="265" y="198"/>
                      <a:pt x="264" y="201"/>
                    </a:cubicBezTo>
                    <a:lnTo>
                      <a:pt x="264" y="201"/>
                    </a:lnTo>
                    <a:cubicBezTo>
                      <a:pt x="263" y="204"/>
                      <a:pt x="263" y="208"/>
                      <a:pt x="263" y="211"/>
                    </a:cubicBezTo>
                    <a:lnTo>
                      <a:pt x="267" y="247"/>
                    </a:lnTo>
                    <a:lnTo>
                      <a:pt x="270" y="283"/>
                    </a:lnTo>
                    <a:lnTo>
                      <a:pt x="270" y="283"/>
                    </a:lnTo>
                    <a:cubicBezTo>
                      <a:pt x="272" y="291"/>
                      <a:pt x="268" y="300"/>
                      <a:pt x="261" y="304"/>
                    </a:cubicBezTo>
                    <a:lnTo>
                      <a:pt x="261" y="304"/>
                    </a:lnTo>
                    <a:cubicBezTo>
                      <a:pt x="254" y="309"/>
                      <a:pt x="245" y="311"/>
                      <a:pt x="237" y="307"/>
                    </a:cubicBezTo>
                    <a:lnTo>
                      <a:pt x="204" y="292"/>
                    </a:lnTo>
                    <a:lnTo>
                      <a:pt x="172" y="277"/>
                    </a:lnTo>
                    <a:lnTo>
                      <a:pt x="172" y="277"/>
                    </a:lnTo>
                    <a:cubicBezTo>
                      <a:pt x="169" y="276"/>
                      <a:pt x="166" y="275"/>
                      <a:pt x="162" y="275"/>
                    </a:cubicBezTo>
                    <a:lnTo>
                      <a:pt x="162" y="275"/>
                    </a:lnTo>
                    <a:cubicBezTo>
                      <a:pt x="159" y="275"/>
                      <a:pt x="155" y="276"/>
                      <a:pt x="152" y="277"/>
                    </a:cubicBezTo>
                    <a:lnTo>
                      <a:pt x="119" y="292"/>
                    </a:lnTo>
                    <a:lnTo>
                      <a:pt x="87" y="307"/>
                    </a:lnTo>
                    <a:lnTo>
                      <a:pt x="87" y="307"/>
                    </a:lnTo>
                    <a:cubicBezTo>
                      <a:pt x="79" y="310"/>
                      <a:pt x="70" y="309"/>
                      <a:pt x="63" y="304"/>
                    </a:cubicBezTo>
                    <a:lnTo>
                      <a:pt x="63" y="304"/>
                    </a:lnTo>
                    <a:cubicBezTo>
                      <a:pt x="57" y="300"/>
                      <a:pt x="53" y="291"/>
                      <a:pt x="54" y="283"/>
                    </a:cubicBezTo>
                    <a:lnTo>
                      <a:pt x="58" y="247"/>
                    </a:lnTo>
                    <a:lnTo>
                      <a:pt x="61" y="211"/>
                    </a:lnTo>
                    <a:lnTo>
                      <a:pt x="61" y="211"/>
                    </a:lnTo>
                    <a:cubicBezTo>
                      <a:pt x="61" y="208"/>
                      <a:pt x="61" y="204"/>
                      <a:pt x="60" y="201"/>
                    </a:cubicBezTo>
                    <a:lnTo>
                      <a:pt x="60" y="201"/>
                    </a:lnTo>
                    <a:cubicBezTo>
                      <a:pt x="60" y="198"/>
                      <a:pt x="58" y="195"/>
                      <a:pt x="55" y="192"/>
                    </a:cubicBezTo>
                    <a:lnTo>
                      <a:pt x="31" y="166"/>
                    </a:lnTo>
                    <a:lnTo>
                      <a:pt x="7" y="140"/>
                    </a:lnTo>
                    <a:lnTo>
                      <a:pt x="7" y="140"/>
                    </a:lnTo>
                    <a:cubicBezTo>
                      <a:pt x="1" y="133"/>
                      <a:pt x="0" y="124"/>
                      <a:pt x="2" y="117"/>
                    </a:cubicBezTo>
                    <a:lnTo>
                      <a:pt x="2" y="117"/>
                    </a:lnTo>
                    <a:cubicBezTo>
                      <a:pt x="5" y="109"/>
                      <a:pt x="11" y="102"/>
                      <a:pt x="20" y="100"/>
                    </a:cubicBezTo>
                    <a:lnTo>
                      <a:pt x="55" y="93"/>
                    </a:lnTo>
                    <a:lnTo>
                      <a:pt x="90" y="85"/>
                    </a:lnTo>
                    <a:lnTo>
                      <a:pt x="90" y="85"/>
                    </a:lnTo>
                    <a:cubicBezTo>
                      <a:pt x="94" y="85"/>
                      <a:pt x="96" y="83"/>
                      <a:pt x="99" y="81"/>
                    </a:cubicBezTo>
                    <a:lnTo>
                      <a:pt x="99" y="81"/>
                    </a:lnTo>
                    <a:cubicBezTo>
                      <a:pt x="102" y="79"/>
                      <a:pt x="104" y="77"/>
                      <a:pt x="106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60">
                <a:extLst>
                  <a:ext uri="{FF2B5EF4-FFF2-40B4-BE49-F238E27FC236}">
                    <a16:creationId xmlns:a16="http://schemas.microsoft.com/office/drawing/2014/main" id="{16F83BC3-20FD-4363-9BB0-BD7549B5D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9954" y="8429748"/>
                <a:ext cx="306108" cy="294334"/>
              </a:xfrm>
              <a:custGeom>
                <a:avLst/>
                <a:gdLst>
                  <a:gd name="T0" fmla="*/ 172 w 345"/>
                  <a:gd name="T1" fmla="*/ 273 h 329"/>
                  <a:gd name="T2" fmla="*/ 250 w 345"/>
                  <a:gd name="T3" fmla="*/ 306 h 329"/>
                  <a:gd name="T4" fmla="*/ 266 w 345"/>
                  <a:gd name="T5" fmla="*/ 305 h 329"/>
                  <a:gd name="T6" fmla="*/ 271 w 345"/>
                  <a:gd name="T7" fmla="*/ 292 h 329"/>
                  <a:gd name="T8" fmla="*/ 264 w 345"/>
                  <a:gd name="T9" fmla="*/ 220 h 329"/>
                  <a:gd name="T10" fmla="*/ 265 w 345"/>
                  <a:gd name="T11" fmla="*/ 206 h 329"/>
                  <a:gd name="T12" fmla="*/ 320 w 345"/>
                  <a:gd name="T13" fmla="*/ 141 h 329"/>
                  <a:gd name="T14" fmla="*/ 323 w 345"/>
                  <a:gd name="T15" fmla="*/ 127 h 329"/>
                  <a:gd name="T16" fmla="*/ 312 w 345"/>
                  <a:gd name="T17" fmla="*/ 118 h 329"/>
                  <a:gd name="T18" fmla="*/ 242 w 345"/>
                  <a:gd name="T19" fmla="*/ 102 h 329"/>
                  <a:gd name="T20" fmla="*/ 230 w 345"/>
                  <a:gd name="T21" fmla="*/ 96 h 329"/>
                  <a:gd name="T22" fmla="*/ 185 w 345"/>
                  <a:gd name="T23" fmla="*/ 25 h 329"/>
                  <a:gd name="T24" fmla="*/ 172 w 345"/>
                  <a:gd name="T25" fmla="*/ 18 h 329"/>
                  <a:gd name="T26" fmla="*/ 159 w 345"/>
                  <a:gd name="T27" fmla="*/ 25 h 329"/>
                  <a:gd name="T28" fmla="*/ 123 w 345"/>
                  <a:gd name="T29" fmla="*/ 86 h 329"/>
                  <a:gd name="T30" fmla="*/ 115 w 345"/>
                  <a:gd name="T31" fmla="*/ 96 h 329"/>
                  <a:gd name="T32" fmla="*/ 32 w 345"/>
                  <a:gd name="T33" fmla="*/ 118 h 329"/>
                  <a:gd name="T34" fmla="*/ 21 w 345"/>
                  <a:gd name="T35" fmla="*/ 127 h 329"/>
                  <a:gd name="T36" fmla="*/ 24 w 345"/>
                  <a:gd name="T37" fmla="*/ 141 h 329"/>
                  <a:gd name="T38" fmla="*/ 72 w 345"/>
                  <a:gd name="T39" fmla="*/ 194 h 329"/>
                  <a:gd name="T40" fmla="*/ 79 w 345"/>
                  <a:gd name="T41" fmla="*/ 206 h 329"/>
                  <a:gd name="T42" fmla="*/ 73 w 345"/>
                  <a:gd name="T43" fmla="*/ 292 h 329"/>
                  <a:gd name="T44" fmla="*/ 79 w 345"/>
                  <a:gd name="T45" fmla="*/ 305 h 329"/>
                  <a:gd name="T46" fmla="*/ 93 w 345"/>
                  <a:gd name="T47" fmla="*/ 306 h 329"/>
                  <a:gd name="T48" fmla="*/ 159 w 345"/>
                  <a:gd name="T49" fmla="*/ 277 h 329"/>
                  <a:gd name="T50" fmla="*/ 257 w 345"/>
                  <a:gd name="T51" fmla="*/ 326 h 329"/>
                  <a:gd name="T52" fmla="*/ 244 w 345"/>
                  <a:gd name="T53" fmla="*/ 323 h 329"/>
                  <a:gd name="T54" fmla="*/ 178 w 345"/>
                  <a:gd name="T55" fmla="*/ 293 h 329"/>
                  <a:gd name="T56" fmla="*/ 101 w 345"/>
                  <a:gd name="T57" fmla="*/ 323 h 329"/>
                  <a:gd name="T58" fmla="*/ 68 w 345"/>
                  <a:gd name="T59" fmla="*/ 320 h 329"/>
                  <a:gd name="T60" fmla="*/ 54 w 345"/>
                  <a:gd name="T61" fmla="*/ 289 h 329"/>
                  <a:gd name="T62" fmla="*/ 62 w 345"/>
                  <a:gd name="T63" fmla="*/ 218 h 329"/>
                  <a:gd name="T64" fmla="*/ 62 w 345"/>
                  <a:gd name="T65" fmla="*/ 212 h 329"/>
                  <a:gd name="T66" fmla="*/ 11 w 345"/>
                  <a:gd name="T67" fmla="*/ 154 h 329"/>
                  <a:gd name="T68" fmla="*/ 4 w 345"/>
                  <a:gd name="T69" fmla="*/ 122 h 329"/>
                  <a:gd name="T70" fmla="*/ 28 w 345"/>
                  <a:gd name="T71" fmla="*/ 100 h 329"/>
                  <a:gd name="T72" fmla="*/ 98 w 345"/>
                  <a:gd name="T73" fmla="*/ 84 h 329"/>
                  <a:gd name="T74" fmla="*/ 104 w 345"/>
                  <a:gd name="T75" fmla="*/ 82 h 329"/>
                  <a:gd name="T76" fmla="*/ 108 w 345"/>
                  <a:gd name="T77" fmla="*/ 78 h 329"/>
                  <a:gd name="T78" fmla="*/ 143 w 345"/>
                  <a:gd name="T79" fmla="*/ 16 h 329"/>
                  <a:gd name="T80" fmla="*/ 172 w 345"/>
                  <a:gd name="T81" fmla="*/ 0 h 329"/>
                  <a:gd name="T82" fmla="*/ 237 w 345"/>
                  <a:gd name="T83" fmla="*/ 78 h 329"/>
                  <a:gd name="T84" fmla="*/ 240 w 345"/>
                  <a:gd name="T85" fmla="*/ 82 h 329"/>
                  <a:gd name="T86" fmla="*/ 246 w 345"/>
                  <a:gd name="T87" fmla="*/ 84 h 329"/>
                  <a:gd name="T88" fmla="*/ 316 w 345"/>
                  <a:gd name="T89" fmla="*/ 100 h 329"/>
                  <a:gd name="T90" fmla="*/ 341 w 345"/>
                  <a:gd name="T91" fmla="*/ 122 h 329"/>
                  <a:gd name="T92" fmla="*/ 285 w 345"/>
                  <a:gd name="T93" fmla="*/ 207 h 329"/>
                  <a:gd name="T94" fmla="*/ 283 w 345"/>
                  <a:gd name="T95" fmla="*/ 212 h 329"/>
                  <a:gd name="T96" fmla="*/ 282 w 345"/>
                  <a:gd name="T97" fmla="*/ 218 h 329"/>
                  <a:gd name="T98" fmla="*/ 290 w 345"/>
                  <a:gd name="T99" fmla="*/ 289 h 329"/>
                  <a:gd name="T100" fmla="*/ 276 w 345"/>
                  <a:gd name="T101" fmla="*/ 32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5" h="329">
                    <a:moveTo>
                      <a:pt x="172" y="273"/>
                    </a:moveTo>
                    <a:lnTo>
                      <a:pt x="172" y="273"/>
                    </a:lnTo>
                    <a:cubicBezTo>
                      <a:pt x="177" y="273"/>
                      <a:pt x="182" y="275"/>
                      <a:pt x="186" y="277"/>
                    </a:cubicBezTo>
                    <a:lnTo>
                      <a:pt x="250" y="306"/>
                    </a:lnTo>
                    <a:lnTo>
                      <a:pt x="250" y="306"/>
                    </a:lnTo>
                    <a:cubicBezTo>
                      <a:pt x="255" y="309"/>
                      <a:pt x="261" y="308"/>
                      <a:pt x="266" y="305"/>
                    </a:cubicBezTo>
                    <a:lnTo>
                      <a:pt x="266" y="305"/>
                    </a:lnTo>
                    <a:cubicBezTo>
                      <a:pt x="270" y="302"/>
                      <a:pt x="271" y="297"/>
                      <a:pt x="271" y="292"/>
                    </a:cubicBezTo>
                    <a:lnTo>
                      <a:pt x="264" y="220"/>
                    </a:lnTo>
                    <a:lnTo>
                      <a:pt x="264" y="220"/>
                    </a:lnTo>
                    <a:cubicBezTo>
                      <a:pt x="263" y="216"/>
                      <a:pt x="264" y="210"/>
                      <a:pt x="265" y="206"/>
                    </a:cubicBezTo>
                    <a:lnTo>
                      <a:pt x="265" y="206"/>
                    </a:lnTo>
                    <a:cubicBezTo>
                      <a:pt x="267" y="202"/>
                      <a:pt x="269" y="197"/>
                      <a:pt x="273" y="194"/>
                    </a:cubicBezTo>
                    <a:lnTo>
                      <a:pt x="320" y="141"/>
                    </a:lnTo>
                    <a:lnTo>
                      <a:pt x="320" y="141"/>
                    </a:lnTo>
                    <a:cubicBezTo>
                      <a:pt x="324" y="138"/>
                      <a:pt x="325" y="132"/>
                      <a:pt x="323" y="127"/>
                    </a:cubicBezTo>
                    <a:lnTo>
                      <a:pt x="323" y="127"/>
                    </a:lnTo>
                    <a:cubicBezTo>
                      <a:pt x="321" y="122"/>
                      <a:pt x="318" y="118"/>
                      <a:pt x="312" y="118"/>
                    </a:cubicBezTo>
                    <a:lnTo>
                      <a:pt x="242" y="102"/>
                    </a:lnTo>
                    <a:lnTo>
                      <a:pt x="242" y="102"/>
                    </a:lnTo>
                    <a:cubicBezTo>
                      <a:pt x="237" y="101"/>
                      <a:pt x="233" y="100"/>
                      <a:pt x="230" y="96"/>
                    </a:cubicBezTo>
                    <a:lnTo>
                      <a:pt x="230" y="96"/>
                    </a:lnTo>
                    <a:cubicBezTo>
                      <a:pt x="225" y="94"/>
                      <a:pt x="223" y="90"/>
                      <a:pt x="220" y="86"/>
                    </a:cubicBezTo>
                    <a:lnTo>
                      <a:pt x="185" y="25"/>
                    </a:lnTo>
                    <a:lnTo>
                      <a:pt x="185" y="25"/>
                    </a:lnTo>
                    <a:cubicBezTo>
                      <a:pt x="182" y="20"/>
                      <a:pt x="178" y="18"/>
                      <a:pt x="172" y="18"/>
                    </a:cubicBezTo>
                    <a:lnTo>
                      <a:pt x="172" y="18"/>
                    </a:lnTo>
                    <a:cubicBezTo>
                      <a:pt x="167" y="18"/>
                      <a:pt x="162" y="20"/>
                      <a:pt x="159" y="25"/>
                    </a:cubicBezTo>
                    <a:lnTo>
                      <a:pt x="123" y="86"/>
                    </a:lnTo>
                    <a:lnTo>
                      <a:pt x="123" y="86"/>
                    </a:lnTo>
                    <a:cubicBezTo>
                      <a:pt x="122" y="90"/>
                      <a:pt x="119" y="94"/>
                      <a:pt x="115" y="96"/>
                    </a:cubicBezTo>
                    <a:lnTo>
                      <a:pt x="115" y="96"/>
                    </a:lnTo>
                    <a:cubicBezTo>
                      <a:pt x="111" y="100"/>
                      <a:pt x="106" y="101"/>
                      <a:pt x="102" y="102"/>
                    </a:cubicBezTo>
                    <a:lnTo>
                      <a:pt x="32" y="118"/>
                    </a:lnTo>
                    <a:lnTo>
                      <a:pt x="32" y="118"/>
                    </a:lnTo>
                    <a:cubicBezTo>
                      <a:pt x="27" y="118"/>
                      <a:pt x="23" y="122"/>
                      <a:pt x="21" y="127"/>
                    </a:cubicBezTo>
                    <a:lnTo>
                      <a:pt x="21" y="127"/>
                    </a:lnTo>
                    <a:cubicBezTo>
                      <a:pt x="19" y="132"/>
                      <a:pt x="21" y="137"/>
                      <a:pt x="24" y="141"/>
                    </a:cubicBezTo>
                    <a:lnTo>
                      <a:pt x="72" y="194"/>
                    </a:lnTo>
                    <a:lnTo>
                      <a:pt x="72" y="194"/>
                    </a:lnTo>
                    <a:cubicBezTo>
                      <a:pt x="75" y="197"/>
                      <a:pt x="77" y="202"/>
                      <a:pt x="79" y="206"/>
                    </a:cubicBezTo>
                    <a:lnTo>
                      <a:pt x="79" y="206"/>
                    </a:lnTo>
                    <a:cubicBezTo>
                      <a:pt x="81" y="210"/>
                      <a:pt x="81" y="216"/>
                      <a:pt x="81" y="220"/>
                    </a:cubicBezTo>
                    <a:lnTo>
                      <a:pt x="73" y="292"/>
                    </a:lnTo>
                    <a:lnTo>
                      <a:pt x="73" y="292"/>
                    </a:lnTo>
                    <a:cubicBezTo>
                      <a:pt x="72" y="297"/>
                      <a:pt x="75" y="302"/>
                      <a:pt x="79" y="305"/>
                    </a:cubicBezTo>
                    <a:lnTo>
                      <a:pt x="79" y="305"/>
                    </a:lnTo>
                    <a:cubicBezTo>
                      <a:pt x="83" y="308"/>
                      <a:pt x="89" y="309"/>
                      <a:pt x="93" y="306"/>
                    </a:cubicBezTo>
                    <a:lnTo>
                      <a:pt x="159" y="277"/>
                    </a:lnTo>
                    <a:lnTo>
                      <a:pt x="159" y="277"/>
                    </a:lnTo>
                    <a:cubicBezTo>
                      <a:pt x="163" y="275"/>
                      <a:pt x="167" y="273"/>
                      <a:pt x="172" y="273"/>
                    </a:cubicBezTo>
                    <a:close/>
                    <a:moveTo>
                      <a:pt x="257" y="326"/>
                    </a:moveTo>
                    <a:lnTo>
                      <a:pt x="257" y="326"/>
                    </a:lnTo>
                    <a:cubicBezTo>
                      <a:pt x="252" y="326"/>
                      <a:pt x="248" y="325"/>
                      <a:pt x="244" y="323"/>
                    </a:cubicBezTo>
                    <a:lnTo>
                      <a:pt x="178" y="293"/>
                    </a:lnTo>
                    <a:lnTo>
                      <a:pt x="178" y="293"/>
                    </a:lnTo>
                    <a:cubicBezTo>
                      <a:pt x="174" y="292"/>
                      <a:pt x="170" y="292"/>
                      <a:pt x="166" y="293"/>
                    </a:cubicBezTo>
                    <a:lnTo>
                      <a:pt x="101" y="323"/>
                    </a:lnTo>
                    <a:lnTo>
                      <a:pt x="101" y="323"/>
                    </a:lnTo>
                    <a:cubicBezTo>
                      <a:pt x="90" y="328"/>
                      <a:pt x="78" y="327"/>
                      <a:pt x="68" y="320"/>
                    </a:cubicBezTo>
                    <a:lnTo>
                      <a:pt x="68" y="320"/>
                    </a:lnTo>
                    <a:cubicBezTo>
                      <a:pt x="58" y="313"/>
                      <a:pt x="53" y="301"/>
                      <a:pt x="54" y="289"/>
                    </a:cubicBezTo>
                    <a:lnTo>
                      <a:pt x="62" y="218"/>
                    </a:lnTo>
                    <a:lnTo>
                      <a:pt x="62" y="218"/>
                    </a:lnTo>
                    <a:cubicBezTo>
                      <a:pt x="63" y="216"/>
                      <a:pt x="62" y="213"/>
                      <a:pt x="62" y="212"/>
                    </a:cubicBezTo>
                    <a:lnTo>
                      <a:pt x="62" y="212"/>
                    </a:lnTo>
                    <a:cubicBezTo>
                      <a:pt x="61" y="209"/>
                      <a:pt x="60" y="207"/>
                      <a:pt x="58" y="206"/>
                    </a:cubicBezTo>
                    <a:lnTo>
                      <a:pt x="11" y="154"/>
                    </a:lnTo>
                    <a:lnTo>
                      <a:pt x="11" y="154"/>
                    </a:lnTo>
                    <a:cubicBezTo>
                      <a:pt x="3" y="145"/>
                      <a:pt x="0" y="133"/>
                      <a:pt x="4" y="122"/>
                    </a:cubicBezTo>
                    <a:lnTo>
                      <a:pt x="4" y="122"/>
                    </a:lnTo>
                    <a:cubicBezTo>
                      <a:pt x="7" y="110"/>
                      <a:pt x="17" y="102"/>
                      <a:pt x="28" y="100"/>
                    </a:cubicBezTo>
                    <a:lnTo>
                      <a:pt x="98" y="84"/>
                    </a:lnTo>
                    <a:lnTo>
                      <a:pt x="98" y="84"/>
                    </a:lnTo>
                    <a:cubicBezTo>
                      <a:pt x="100" y="84"/>
                      <a:pt x="102" y="84"/>
                      <a:pt x="104" y="82"/>
                    </a:cubicBezTo>
                    <a:lnTo>
                      <a:pt x="104" y="82"/>
                    </a:lnTo>
                    <a:cubicBezTo>
                      <a:pt x="106" y="81"/>
                      <a:pt x="107" y="79"/>
                      <a:pt x="108" y="78"/>
                    </a:cubicBezTo>
                    <a:lnTo>
                      <a:pt x="108" y="78"/>
                    </a:lnTo>
                    <a:lnTo>
                      <a:pt x="143" y="16"/>
                    </a:lnTo>
                    <a:lnTo>
                      <a:pt x="143" y="16"/>
                    </a:lnTo>
                    <a:cubicBezTo>
                      <a:pt x="149" y="6"/>
                      <a:pt x="160" y="0"/>
                      <a:pt x="172" y="0"/>
                    </a:cubicBezTo>
                    <a:lnTo>
                      <a:pt x="172" y="0"/>
                    </a:lnTo>
                    <a:cubicBezTo>
                      <a:pt x="184" y="0"/>
                      <a:pt x="195" y="6"/>
                      <a:pt x="201" y="16"/>
                    </a:cubicBezTo>
                    <a:lnTo>
                      <a:pt x="237" y="78"/>
                    </a:lnTo>
                    <a:lnTo>
                      <a:pt x="237" y="78"/>
                    </a:lnTo>
                    <a:cubicBezTo>
                      <a:pt x="237" y="79"/>
                      <a:pt x="238" y="81"/>
                      <a:pt x="240" y="82"/>
                    </a:cubicBezTo>
                    <a:lnTo>
                      <a:pt x="240" y="82"/>
                    </a:lnTo>
                    <a:cubicBezTo>
                      <a:pt x="242" y="84"/>
                      <a:pt x="244" y="84"/>
                      <a:pt x="246" y="84"/>
                    </a:cubicBezTo>
                    <a:lnTo>
                      <a:pt x="316" y="100"/>
                    </a:lnTo>
                    <a:lnTo>
                      <a:pt x="316" y="100"/>
                    </a:lnTo>
                    <a:cubicBezTo>
                      <a:pt x="328" y="102"/>
                      <a:pt x="337" y="110"/>
                      <a:pt x="341" y="122"/>
                    </a:cubicBezTo>
                    <a:lnTo>
                      <a:pt x="341" y="122"/>
                    </a:lnTo>
                    <a:cubicBezTo>
                      <a:pt x="344" y="133"/>
                      <a:pt x="342" y="145"/>
                      <a:pt x="333" y="154"/>
                    </a:cubicBezTo>
                    <a:lnTo>
                      <a:pt x="285" y="207"/>
                    </a:lnTo>
                    <a:lnTo>
                      <a:pt x="285" y="207"/>
                    </a:lnTo>
                    <a:cubicBezTo>
                      <a:pt x="284" y="207"/>
                      <a:pt x="284" y="209"/>
                      <a:pt x="283" y="212"/>
                    </a:cubicBezTo>
                    <a:lnTo>
                      <a:pt x="283" y="212"/>
                    </a:lnTo>
                    <a:cubicBezTo>
                      <a:pt x="282" y="213"/>
                      <a:pt x="282" y="216"/>
                      <a:pt x="282" y="218"/>
                    </a:cubicBezTo>
                    <a:lnTo>
                      <a:pt x="290" y="289"/>
                    </a:lnTo>
                    <a:lnTo>
                      <a:pt x="290" y="289"/>
                    </a:lnTo>
                    <a:cubicBezTo>
                      <a:pt x="290" y="301"/>
                      <a:pt x="286" y="313"/>
                      <a:pt x="276" y="320"/>
                    </a:cubicBezTo>
                    <a:lnTo>
                      <a:pt x="276" y="320"/>
                    </a:lnTo>
                    <a:cubicBezTo>
                      <a:pt x="270" y="324"/>
                      <a:pt x="264" y="326"/>
                      <a:pt x="257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61">
                <a:extLst>
                  <a:ext uri="{FF2B5EF4-FFF2-40B4-BE49-F238E27FC236}">
                    <a16:creationId xmlns:a16="http://schemas.microsoft.com/office/drawing/2014/main" id="{2B1BAA9A-27CA-4A08-ABBA-E591F367A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8739" y="8437597"/>
                <a:ext cx="290410" cy="278636"/>
              </a:xfrm>
              <a:custGeom>
                <a:avLst/>
                <a:gdLst>
                  <a:gd name="T0" fmla="*/ 107 w 326"/>
                  <a:gd name="T1" fmla="*/ 74 h 312"/>
                  <a:gd name="T2" fmla="*/ 124 w 326"/>
                  <a:gd name="T3" fmla="*/ 43 h 312"/>
                  <a:gd name="T4" fmla="*/ 142 w 326"/>
                  <a:gd name="T5" fmla="*/ 12 h 312"/>
                  <a:gd name="T6" fmla="*/ 142 w 326"/>
                  <a:gd name="T7" fmla="*/ 12 h 312"/>
                  <a:gd name="T8" fmla="*/ 162 w 326"/>
                  <a:gd name="T9" fmla="*/ 0 h 312"/>
                  <a:gd name="T10" fmla="*/ 162 w 326"/>
                  <a:gd name="T11" fmla="*/ 0 h 312"/>
                  <a:gd name="T12" fmla="*/ 183 w 326"/>
                  <a:gd name="T13" fmla="*/ 12 h 312"/>
                  <a:gd name="T14" fmla="*/ 201 w 326"/>
                  <a:gd name="T15" fmla="*/ 43 h 312"/>
                  <a:gd name="T16" fmla="*/ 219 w 326"/>
                  <a:gd name="T17" fmla="*/ 74 h 312"/>
                  <a:gd name="T18" fmla="*/ 219 w 326"/>
                  <a:gd name="T19" fmla="*/ 74 h 312"/>
                  <a:gd name="T20" fmla="*/ 226 w 326"/>
                  <a:gd name="T21" fmla="*/ 81 h 312"/>
                  <a:gd name="T22" fmla="*/ 226 w 326"/>
                  <a:gd name="T23" fmla="*/ 81 h 312"/>
                  <a:gd name="T24" fmla="*/ 234 w 326"/>
                  <a:gd name="T25" fmla="*/ 86 h 312"/>
                  <a:gd name="T26" fmla="*/ 269 w 326"/>
                  <a:gd name="T27" fmla="*/ 93 h 312"/>
                  <a:gd name="T28" fmla="*/ 304 w 326"/>
                  <a:gd name="T29" fmla="*/ 100 h 312"/>
                  <a:gd name="T30" fmla="*/ 304 w 326"/>
                  <a:gd name="T31" fmla="*/ 100 h 312"/>
                  <a:gd name="T32" fmla="*/ 322 w 326"/>
                  <a:gd name="T33" fmla="*/ 117 h 312"/>
                  <a:gd name="T34" fmla="*/ 322 w 326"/>
                  <a:gd name="T35" fmla="*/ 117 h 312"/>
                  <a:gd name="T36" fmla="*/ 317 w 326"/>
                  <a:gd name="T37" fmla="*/ 140 h 312"/>
                  <a:gd name="T38" fmla="*/ 293 w 326"/>
                  <a:gd name="T39" fmla="*/ 166 h 312"/>
                  <a:gd name="T40" fmla="*/ 269 w 326"/>
                  <a:gd name="T41" fmla="*/ 192 h 312"/>
                  <a:gd name="T42" fmla="*/ 269 w 326"/>
                  <a:gd name="T43" fmla="*/ 192 h 312"/>
                  <a:gd name="T44" fmla="*/ 264 w 326"/>
                  <a:gd name="T45" fmla="*/ 201 h 312"/>
                  <a:gd name="T46" fmla="*/ 264 w 326"/>
                  <a:gd name="T47" fmla="*/ 201 h 312"/>
                  <a:gd name="T48" fmla="*/ 263 w 326"/>
                  <a:gd name="T49" fmla="*/ 211 h 312"/>
                  <a:gd name="T50" fmla="*/ 267 w 326"/>
                  <a:gd name="T51" fmla="*/ 247 h 312"/>
                  <a:gd name="T52" fmla="*/ 271 w 326"/>
                  <a:gd name="T53" fmla="*/ 283 h 312"/>
                  <a:gd name="T54" fmla="*/ 271 w 326"/>
                  <a:gd name="T55" fmla="*/ 283 h 312"/>
                  <a:gd name="T56" fmla="*/ 261 w 326"/>
                  <a:gd name="T57" fmla="*/ 304 h 312"/>
                  <a:gd name="T58" fmla="*/ 261 w 326"/>
                  <a:gd name="T59" fmla="*/ 304 h 312"/>
                  <a:gd name="T60" fmla="*/ 237 w 326"/>
                  <a:gd name="T61" fmla="*/ 307 h 312"/>
                  <a:gd name="T62" fmla="*/ 205 w 326"/>
                  <a:gd name="T63" fmla="*/ 292 h 312"/>
                  <a:gd name="T64" fmla="*/ 173 w 326"/>
                  <a:gd name="T65" fmla="*/ 277 h 312"/>
                  <a:gd name="T66" fmla="*/ 173 w 326"/>
                  <a:gd name="T67" fmla="*/ 277 h 312"/>
                  <a:gd name="T68" fmla="*/ 162 w 326"/>
                  <a:gd name="T69" fmla="*/ 275 h 312"/>
                  <a:gd name="T70" fmla="*/ 162 w 326"/>
                  <a:gd name="T71" fmla="*/ 275 h 312"/>
                  <a:gd name="T72" fmla="*/ 153 w 326"/>
                  <a:gd name="T73" fmla="*/ 277 h 312"/>
                  <a:gd name="T74" fmla="*/ 120 w 326"/>
                  <a:gd name="T75" fmla="*/ 292 h 312"/>
                  <a:gd name="T76" fmla="*/ 88 w 326"/>
                  <a:gd name="T77" fmla="*/ 307 h 312"/>
                  <a:gd name="T78" fmla="*/ 88 w 326"/>
                  <a:gd name="T79" fmla="*/ 307 h 312"/>
                  <a:gd name="T80" fmla="*/ 64 w 326"/>
                  <a:gd name="T81" fmla="*/ 304 h 312"/>
                  <a:gd name="T82" fmla="*/ 64 w 326"/>
                  <a:gd name="T83" fmla="*/ 304 h 312"/>
                  <a:gd name="T84" fmla="*/ 54 w 326"/>
                  <a:gd name="T85" fmla="*/ 283 h 312"/>
                  <a:gd name="T86" fmla="*/ 58 w 326"/>
                  <a:gd name="T87" fmla="*/ 247 h 312"/>
                  <a:gd name="T88" fmla="*/ 62 w 326"/>
                  <a:gd name="T89" fmla="*/ 211 h 312"/>
                  <a:gd name="T90" fmla="*/ 62 w 326"/>
                  <a:gd name="T91" fmla="*/ 211 h 312"/>
                  <a:gd name="T92" fmla="*/ 60 w 326"/>
                  <a:gd name="T93" fmla="*/ 201 h 312"/>
                  <a:gd name="T94" fmla="*/ 60 w 326"/>
                  <a:gd name="T95" fmla="*/ 201 h 312"/>
                  <a:gd name="T96" fmla="*/ 55 w 326"/>
                  <a:gd name="T97" fmla="*/ 192 h 312"/>
                  <a:gd name="T98" fmla="*/ 31 w 326"/>
                  <a:gd name="T99" fmla="*/ 166 h 312"/>
                  <a:gd name="T100" fmla="*/ 8 w 326"/>
                  <a:gd name="T101" fmla="*/ 140 h 312"/>
                  <a:gd name="T102" fmla="*/ 8 w 326"/>
                  <a:gd name="T103" fmla="*/ 140 h 312"/>
                  <a:gd name="T104" fmla="*/ 3 w 326"/>
                  <a:gd name="T105" fmla="*/ 117 h 312"/>
                  <a:gd name="T106" fmla="*/ 3 w 326"/>
                  <a:gd name="T107" fmla="*/ 117 h 312"/>
                  <a:gd name="T108" fmla="*/ 20 w 326"/>
                  <a:gd name="T109" fmla="*/ 100 h 312"/>
                  <a:gd name="T110" fmla="*/ 55 w 326"/>
                  <a:gd name="T111" fmla="*/ 93 h 312"/>
                  <a:gd name="T112" fmla="*/ 90 w 326"/>
                  <a:gd name="T113" fmla="*/ 85 h 312"/>
                  <a:gd name="T114" fmla="*/ 90 w 326"/>
                  <a:gd name="T115" fmla="*/ 85 h 312"/>
                  <a:gd name="T116" fmla="*/ 100 w 326"/>
                  <a:gd name="T117" fmla="*/ 81 h 312"/>
                  <a:gd name="T118" fmla="*/ 100 w 326"/>
                  <a:gd name="T119" fmla="*/ 81 h 312"/>
                  <a:gd name="T120" fmla="*/ 107 w 326"/>
                  <a:gd name="T121" fmla="*/ 7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12">
                    <a:moveTo>
                      <a:pt x="107" y="74"/>
                    </a:moveTo>
                    <a:lnTo>
                      <a:pt x="124" y="43"/>
                    </a:lnTo>
                    <a:lnTo>
                      <a:pt x="142" y="12"/>
                    </a:lnTo>
                    <a:lnTo>
                      <a:pt x="142" y="12"/>
                    </a:lnTo>
                    <a:cubicBezTo>
                      <a:pt x="146" y="4"/>
                      <a:pt x="155" y="0"/>
                      <a:pt x="162" y="0"/>
                    </a:cubicBezTo>
                    <a:lnTo>
                      <a:pt x="162" y="0"/>
                    </a:lnTo>
                    <a:cubicBezTo>
                      <a:pt x="171" y="0"/>
                      <a:pt x="178" y="4"/>
                      <a:pt x="183" y="12"/>
                    </a:cubicBezTo>
                    <a:lnTo>
                      <a:pt x="201" y="43"/>
                    </a:lnTo>
                    <a:lnTo>
                      <a:pt x="219" y="74"/>
                    </a:lnTo>
                    <a:lnTo>
                      <a:pt x="219" y="74"/>
                    </a:lnTo>
                    <a:cubicBezTo>
                      <a:pt x="220" y="77"/>
                      <a:pt x="223" y="80"/>
                      <a:pt x="226" y="81"/>
                    </a:cubicBezTo>
                    <a:lnTo>
                      <a:pt x="226" y="81"/>
                    </a:lnTo>
                    <a:cubicBezTo>
                      <a:pt x="228" y="83"/>
                      <a:pt x="231" y="85"/>
                      <a:pt x="234" y="86"/>
                    </a:cubicBezTo>
                    <a:lnTo>
                      <a:pt x="269" y="93"/>
                    </a:lnTo>
                    <a:lnTo>
                      <a:pt x="304" y="100"/>
                    </a:lnTo>
                    <a:lnTo>
                      <a:pt x="304" y="100"/>
                    </a:lnTo>
                    <a:cubicBezTo>
                      <a:pt x="314" y="102"/>
                      <a:pt x="320" y="109"/>
                      <a:pt x="322" y="117"/>
                    </a:cubicBezTo>
                    <a:lnTo>
                      <a:pt x="322" y="117"/>
                    </a:lnTo>
                    <a:cubicBezTo>
                      <a:pt x="325" y="124"/>
                      <a:pt x="323" y="133"/>
                      <a:pt x="317" y="140"/>
                    </a:cubicBezTo>
                    <a:lnTo>
                      <a:pt x="293" y="166"/>
                    </a:lnTo>
                    <a:lnTo>
                      <a:pt x="269" y="192"/>
                    </a:lnTo>
                    <a:lnTo>
                      <a:pt x="269" y="192"/>
                    </a:lnTo>
                    <a:cubicBezTo>
                      <a:pt x="267" y="195"/>
                      <a:pt x="265" y="198"/>
                      <a:pt x="264" y="201"/>
                    </a:cubicBezTo>
                    <a:lnTo>
                      <a:pt x="264" y="201"/>
                    </a:lnTo>
                    <a:cubicBezTo>
                      <a:pt x="263" y="204"/>
                      <a:pt x="263" y="208"/>
                      <a:pt x="263" y="211"/>
                    </a:cubicBezTo>
                    <a:lnTo>
                      <a:pt x="267" y="247"/>
                    </a:lnTo>
                    <a:lnTo>
                      <a:pt x="271" y="283"/>
                    </a:lnTo>
                    <a:lnTo>
                      <a:pt x="271" y="283"/>
                    </a:lnTo>
                    <a:cubicBezTo>
                      <a:pt x="272" y="291"/>
                      <a:pt x="267" y="300"/>
                      <a:pt x="261" y="304"/>
                    </a:cubicBezTo>
                    <a:lnTo>
                      <a:pt x="261" y="304"/>
                    </a:lnTo>
                    <a:cubicBezTo>
                      <a:pt x="255" y="309"/>
                      <a:pt x="245" y="311"/>
                      <a:pt x="237" y="307"/>
                    </a:cubicBezTo>
                    <a:lnTo>
                      <a:pt x="205" y="292"/>
                    </a:lnTo>
                    <a:lnTo>
                      <a:pt x="173" y="277"/>
                    </a:lnTo>
                    <a:lnTo>
                      <a:pt x="173" y="277"/>
                    </a:lnTo>
                    <a:cubicBezTo>
                      <a:pt x="169" y="276"/>
                      <a:pt x="166" y="275"/>
                      <a:pt x="162" y="275"/>
                    </a:cubicBezTo>
                    <a:lnTo>
                      <a:pt x="162" y="275"/>
                    </a:lnTo>
                    <a:cubicBezTo>
                      <a:pt x="159" y="275"/>
                      <a:pt x="155" y="276"/>
                      <a:pt x="153" y="277"/>
                    </a:cubicBezTo>
                    <a:lnTo>
                      <a:pt x="120" y="292"/>
                    </a:lnTo>
                    <a:lnTo>
                      <a:pt x="88" y="307"/>
                    </a:lnTo>
                    <a:lnTo>
                      <a:pt x="88" y="307"/>
                    </a:lnTo>
                    <a:cubicBezTo>
                      <a:pt x="79" y="310"/>
                      <a:pt x="71" y="309"/>
                      <a:pt x="64" y="304"/>
                    </a:cubicBezTo>
                    <a:lnTo>
                      <a:pt x="64" y="304"/>
                    </a:lnTo>
                    <a:cubicBezTo>
                      <a:pt x="57" y="300"/>
                      <a:pt x="53" y="291"/>
                      <a:pt x="54" y="283"/>
                    </a:cubicBezTo>
                    <a:lnTo>
                      <a:pt x="58" y="247"/>
                    </a:lnTo>
                    <a:lnTo>
                      <a:pt x="62" y="211"/>
                    </a:lnTo>
                    <a:lnTo>
                      <a:pt x="62" y="211"/>
                    </a:lnTo>
                    <a:cubicBezTo>
                      <a:pt x="62" y="208"/>
                      <a:pt x="62" y="204"/>
                      <a:pt x="60" y="201"/>
                    </a:cubicBezTo>
                    <a:lnTo>
                      <a:pt x="60" y="201"/>
                    </a:lnTo>
                    <a:cubicBezTo>
                      <a:pt x="59" y="198"/>
                      <a:pt x="58" y="195"/>
                      <a:pt x="55" y="192"/>
                    </a:cubicBezTo>
                    <a:lnTo>
                      <a:pt x="31" y="166"/>
                    </a:lnTo>
                    <a:lnTo>
                      <a:pt x="8" y="140"/>
                    </a:lnTo>
                    <a:lnTo>
                      <a:pt x="8" y="140"/>
                    </a:lnTo>
                    <a:cubicBezTo>
                      <a:pt x="1" y="133"/>
                      <a:pt x="0" y="124"/>
                      <a:pt x="3" y="117"/>
                    </a:cubicBezTo>
                    <a:lnTo>
                      <a:pt x="3" y="117"/>
                    </a:lnTo>
                    <a:cubicBezTo>
                      <a:pt x="5" y="109"/>
                      <a:pt x="12" y="102"/>
                      <a:pt x="20" y="100"/>
                    </a:cubicBezTo>
                    <a:lnTo>
                      <a:pt x="55" y="93"/>
                    </a:lnTo>
                    <a:lnTo>
                      <a:pt x="90" y="85"/>
                    </a:lnTo>
                    <a:lnTo>
                      <a:pt x="90" y="85"/>
                    </a:lnTo>
                    <a:cubicBezTo>
                      <a:pt x="94" y="85"/>
                      <a:pt x="97" y="83"/>
                      <a:pt x="100" y="81"/>
                    </a:cubicBezTo>
                    <a:lnTo>
                      <a:pt x="100" y="81"/>
                    </a:lnTo>
                    <a:cubicBezTo>
                      <a:pt x="102" y="79"/>
                      <a:pt x="105" y="77"/>
                      <a:pt x="107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62">
                <a:extLst>
                  <a:ext uri="{FF2B5EF4-FFF2-40B4-BE49-F238E27FC236}">
                    <a16:creationId xmlns:a16="http://schemas.microsoft.com/office/drawing/2014/main" id="{83B1D0F5-A716-4649-9E6F-C40EEBCAC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0890" y="8429748"/>
                <a:ext cx="306108" cy="294334"/>
              </a:xfrm>
              <a:custGeom>
                <a:avLst/>
                <a:gdLst>
                  <a:gd name="T0" fmla="*/ 172 w 346"/>
                  <a:gd name="T1" fmla="*/ 273 h 329"/>
                  <a:gd name="T2" fmla="*/ 251 w 346"/>
                  <a:gd name="T3" fmla="*/ 306 h 329"/>
                  <a:gd name="T4" fmla="*/ 266 w 346"/>
                  <a:gd name="T5" fmla="*/ 305 h 329"/>
                  <a:gd name="T6" fmla="*/ 272 w 346"/>
                  <a:gd name="T7" fmla="*/ 292 h 329"/>
                  <a:gd name="T8" fmla="*/ 264 w 346"/>
                  <a:gd name="T9" fmla="*/ 220 h 329"/>
                  <a:gd name="T10" fmla="*/ 266 w 346"/>
                  <a:gd name="T11" fmla="*/ 206 h 329"/>
                  <a:gd name="T12" fmla="*/ 320 w 346"/>
                  <a:gd name="T13" fmla="*/ 141 h 329"/>
                  <a:gd name="T14" fmla="*/ 324 w 346"/>
                  <a:gd name="T15" fmla="*/ 127 h 329"/>
                  <a:gd name="T16" fmla="*/ 313 w 346"/>
                  <a:gd name="T17" fmla="*/ 118 h 329"/>
                  <a:gd name="T18" fmla="*/ 243 w 346"/>
                  <a:gd name="T19" fmla="*/ 102 h 329"/>
                  <a:gd name="T20" fmla="*/ 230 w 346"/>
                  <a:gd name="T21" fmla="*/ 96 h 329"/>
                  <a:gd name="T22" fmla="*/ 185 w 346"/>
                  <a:gd name="T23" fmla="*/ 25 h 329"/>
                  <a:gd name="T24" fmla="*/ 172 w 346"/>
                  <a:gd name="T25" fmla="*/ 18 h 329"/>
                  <a:gd name="T26" fmla="*/ 159 w 346"/>
                  <a:gd name="T27" fmla="*/ 25 h 329"/>
                  <a:gd name="T28" fmla="*/ 125 w 346"/>
                  <a:gd name="T29" fmla="*/ 86 h 329"/>
                  <a:gd name="T30" fmla="*/ 115 w 346"/>
                  <a:gd name="T31" fmla="*/ 96 h 329"/>
                  <a:gd name="T32" fmla="*/ 33 w 346"/>
                  <a:gd name="T33" fmla="*/ 118 h 329"/>
                  <a:gd name="T34" fmla="*/ 22 w 346"/>
                  <a:gd name="T35" fmla="*/ 127 h 329"/>
                  <a:gd name="T36" fmla="*/ 24 w 346"/>
                  <a:gd name="T37" fmla="*/ 141 h 329"/>
                  <a:gd name="T38" fmla="*/ 72 w 346"/>
                  <a:gd name="T39" fmla="*/ 194 h 329"/>
                  <a:gd name="T40" fmla="*/ 79 w 346"/>
                  <a:gd name="T41" fmla="*/ 206 h 329"/>
                  <a:gd name="T42" fmla="*/ 73 w 346"/>
                  <a:gd name="T43" fmla="*/ 292 h 329"/>
                  <a:gd name="T44" fmla="*/ 79 w 346"/>
                  <a:gd name="T45" fmla="*/ 305 h 329"/>
                  <a:gd name="T46" fmla="*/ 93 w 346"/>
                  <a:gd name="T47" fmla="*/ 306 h 329"/>
                  <a:gd name="T48" fmla="*/ 158 w 346"/>
                  <a:gd name="T49" fmla="*/ 277 h 329"/>
                  <a:gd name="T50" fmla="*/ 257 w 346"/>
                  <a:gd name="T51" fmla="*/ 326 h 329"/>
                  <a:gd name="T52" fmla="*/ 243 w 346"/>
                  <a:gd name="T53" fmla="*/ 323 h 329"/>
                  <a:gd name="T54" fmla="*/ 178 w 346"/>
                  <a:gd name="T55" fmla="*/ 293 h 329"/>
                  <a:gd name="T56" fmla="*/ 101 w 346"/>
                  <a:gd name="T57" fmla="*/ 323 h 329"/>
                  <a:gd name="T58" fmla="*/ 69 w 346"/>
                  <a:gd name="T59" fmla="*/ 320 h 329"/>
                  <a:gd name="T60" fmla="*/ 55 w 346"/>
                  <a:gd name="T61" fmla="*/ 289 h 329"/>
                  <a:gd name="T62" fmla="*/ 63 w 346"/>
                  <a:gd name="T63" fmla="*/ 218 h 329"/>
                  <a:gd name="T64" fmla="*/ 62 w 346"/>
                  <a:gd name="T65" fmla="*/ 212 h 329"/>
                  <a:gd name="T66" fmla="*/ 11 w 346"/>
                  <a:gd name="T67" fmla="*/ 154 h 329"/>
                  <a:gd name="T68" fmla="*/ 4 w 346"/>
                  <a:gd name="T69" fmla="*/ 122 h 329"/>
                  <a:gd name="T70" fmla="*/ 29 w 346"/>
                  <a:gd name="T71" fmla="*/ 100 h 329"/>
                  <a:gd name="T72" fmla="*/ 99 w 346"/>
                  <a:gd name="T73" fmla="*/ 84 h 329"/>
                  <a:gd name="T74" fmla="*/ 105 w 346"/>
                  <a:gd name="T75" fmla="*/ 82 h 329"/>
                  <a:gd name="T76" fmla="*/ 108 w 346"/>
                  <a:gd name="T77" fmla="*/ 78 h 329"/>
                  <a:gd name="T78" fmla="*/ 144 w 346"/>
                  <a:gd name="T79" fmla="*/ 16 h 329"/>
                  <a:gd name="T80" fmla="*/ 172 w 346"/>
                  <a:gd name="T81" fmla="*/ 0 h 329"/>
                  <a:gd name="T82" fmla="*/ 237 w 346"/>
                  <a:gd name="T83" fmla="*/ 78 h 329"/>
                  <a:gd name="T84" fmla="*/ 241 w 346"/>
                  <a:gd name="T85" fmla="*/ 82 h 329"/>
                  <a:gd name="T86" fmla="*/ 246 w 346"/>
                  <a:gd name="T87" fmla="*/ 84 h 329"/>
                  <a:gd name="T88" fmla="*/ 316 w 346"/>
                  <a:gd name="T89" fmla="*/ 100 h 329"/>
                  <a:gd name="T90" fmla="*/ 341 w 346"/>
                  <a:gd name="T91" fmla="*/ 122 h 329"/>
                  <a:gd name="T92" fmla="*/ 286 w 346"/>
                  <a:gd name="T93" fmla="*/ 207 h 329"/>
                  <a:gd name="T94" fmla="*/ 283 w 346"/>
                  <a:gd name="T95" fmla="*/ 212 h 329"/>
                  <a:gd name="T96" fmla="*/ 282 w 346"/>
                  <a:gd name="T97" fmla="*/ 218 h 329"/>
                  <a:gd name="T98" fmla="*/ 290 w 346"/>
                  <a:gd name="T99" fmla="*/ 289 h 329"/>
                  <a:gd name="T100" fmla="*/ 277 w 346"/>
                  <a:gd name="T101" fmla="*/ 32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46" h="329">
                    <a:moveTo>
                      <a:pt x="172" y="273"/>
                    </a:moveTo>
                    <a:lnTo>
                      <a:pt x="172" y="273"/>
                    </a:lnTo>
                    <a:cubicBezTo>
                      <a:pt x="178" y="273"/>
                      <a:pt x="182" y="275"/>
                      <a:pt x="186" y="277"/>
                    </a:cubicBezTo>
                    <a:lnTo>
                      <a:pt x="251" y="306"/>
                    </a:lnTo>
                    <a:lnTo>
                      <a:pt x="251" y="306"/>
                    </a:lnTo>
                    <a:cubicBezTo>
                      <a:pt x="256" y="309"/>
                      <a:pt x="261" y="308"/>
                      <a:pt x="266" y="305"/>
                    </a:cubicBezTo>
                    <a:lnTo>
                      <a:pt x="266" y="305"/>
                    </a:lnTo>
                    <a:cubicBezTo>
                      <a:pt x="270" y="302"/>
                      <a:pt x="273" y="297"/>
                      <a:pt x="272" y="292"/>
                    </a:cubicBezTo>
                    <a:lnTo>
                      <a:pt x="264" y="220"/>
                    </a:lnTo>
                    <a:lnTo>
                      <a:pt x="264" y="220"/>
                    </a:lnTo>
                    <a:cubicBezTo>
                      <a:pt x="264" y="216"/>
                      <a:pt x="264" y="210"/>
                      <a:pt x="266" y="206"/>
                    </a:cubicBezTo>
                    <a:lnTo>
                      <a:pt x="266" y="206"/>
                    </a:lnTo>
                    <a:cubicBezTo>
                      <a:pt x="267" y="202"/>
                      <a:pt x="269" y="197"/>
                      <a:pt x="273" y="194"/>
                    </a:cubicBezTo>
                    <a:lnTo>
                      <a:pt x="320" y="141"/>
                    </a:lnTo>
                    <a:lnTo>
                      <a:pt x="320" y="141"/>
                    </a:lnTo>
                    <a:cubicBezTo>
                      <a:pt x="324" y="138"/>
                      <a:pt x="326" y="132"/>
                      <a:pt x="324" y="127"/>
                    </a:cubicBezTo>
                    <a:lnTo>
                      <a:pt x="324" y="127"/>
                    </a:lnTo>
                    <a:cubicBezTo>
                      <a:pt x="322" y="122"/>
                      <a:pt x="318" y="118"/>
                      <a:pt x="313" y="11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38" y="101"/>
                      <a:pt x="234" y="100"/>
                      <a:pt x="230" y="96"/>
                    </a:cubicBezTo>
                    <a:lnTo>
                      <a:pt x="230" y="96"/>
                    </a:lnTo>
                    <a:cubicBezTo>
                      <a:pt x="226" y="94"/>
                      <a:pt x="223" y="90"/>
                      <a:pt x="221" y="86"/>
                    </a:cubicBezTo>
                    <a:lnTo>
                      <a:pt x="185" y="25"/>
                    </a:lnTo>
                    <a:lnTo>
                      <a:pt x="185" y="25"/>
                    </a:lnTo>
                    <a:cubicBezTo>
                      <a:pt x="183" y="20"/>
                      <a:pt x="178" y="18"/>
                      <a:pt x="172" y="18"/>
                    </a:cubicBezTo>
                    <a:lnTo>
                      <a:pt x="172" y="18"/>
                    </a:lnTo>
                    <a:cubicBezTo>
                      <a:pt x="167" y="18"/>
                      <a:pt x="162" y="20"/>
                      <a:pt x="159" y="25"/>
                    </a:cubicBezTo>
                    <a:lnTo>
                      <a:pt x="125" y="86"/>
                    </a:lnTo>
                    <a:lnTo>
                      <a:pt x="125" y="86"/>
                    </a:lnTo>
                    <a:cubicBezTo>
                      <a:pt x="122" y="90"/>
                      <a:pt x="118" y="94"/>
                      <a:pt x="115" y="96"/>
                    </a:cubicBezTo>
                    <a:lnTo>
                      <a:pt x="115" y="96"/>
                    </a:lnTo>
                    <a:cubicBezTo>
                      <a:pt x="112" y="100"/>
                      <a:pt x="107" y="101"/>
                      <a:pt x="102" y="102"/>
                    </a:cubicBezTo>
                    <a:lnTo>
                      <a:pt x="33" y="118"/>
                    </a:lnTo>
                    <a:lnTo>
                      <a:pt x="33" y="118"/>
                    </a:lnTo>
                    <a:cubicBezTo>
                      <a:pt x="27" y="118"/>
                      <a:pt x="23" y="122"/>
                      <a:pt x="22" y="127"/>
                    </a:cubicBezTo>
                    <a:lnTo>
                      <a:pt x="22" y="127"/>
                    </a:lnTo>
                    <a:cubicBezTo>
                      <a:pt x="20" y="132"/>
                      <a:pt x="21" y="137"/>
                      <a:pt x="24" y="141"/>
                    </a:cubicBezTo>
                    <a:lnTo>
                      <a:pt x="72" y="194"/>
                    </a:lnTo>
                    <a:lnTo>
                      <a:pt x="72" y="194"/>
                    </a:lnTo>
                    <a:cubicBezTo>
                      <a:pt x="76" y="197"/>
                      <a:pt x="78" y="202"/>
                      <a:pt x="79" y="206"/>
                    </a:cubicBezTo>
                    <a:lnTo>
                      <a:pt x="79" y="206"/>
                    </a:lnTo>
                    <a:cubicBezTo>
                      <a:pt x="81" y="210"/>
                      <a:pt x="82" y="216"/>
                      <a:pt x="81" y="220"/>
                    </a:cubicBezTo>
                    <a:lnTo>
                      <a:pt x="73" y="292"/>
                    </a:lnTo>
                    <a:lnTo>
                      <a:pt x="73" y="292"/>
                    </a:lnTo>
                    <a:cubicBezTo>
                      <a:pt x="72" y="297"/>
                      <a:pt x="75" y="302"/>
                      <a:pt x="79" y="305"/>
                    </a:cubicBezTo>
                    <a:lnTo>
                      <a:pt x="79" y="305"/>
                    </a:lnTo>
                    <a:cubicBezTo>
                      <a:pt x="83" y="308"/>
                      <a:pt x="89" y="309"/>
                      <a:pt x="93" y="306"/>
                    </a:cubicBezTo>
                    <a:lnTo>
                      <a:pt x="158" y="277"/>
                    </a:lnTo>
                    <a:lnTo>
                      <a:pt x="158" y="277"/>
                    </a:lnTo>
                    <a:cubicBezTo>
                      <a:pt x="163" y="275"/>
                      <a:pt x="168" y="273"/>
                      <a:pt x="172" y="273"/>
                    </a:cubicBezTo>
                    <a:close/>
                    <a:moveTo>
                      <a:pt x="257" y="326"/>
                    </a:moveTo>
                    <a:lnTo>
                      <a:pt x="257" y="326"/>
                    </a:lnTo>
                    <a:cubicBezTo>
                      <a:pt x="253" y="326"/>
                      <a:pt x="247" y="325"/>
                      <a:pt x="243" y="323"/>
                    </a:cubicBezTo>
                    <a:lnTo>
                      <a:pt x="178" y="293"/>
                    </a:lnTo>
                    <a:lnTo>
                      <a:pt x="178" y="293"/>
                    </a:lnTo>
                    <a:cubicBezTo>
                      <a:pt x="175" y="292"/>
                      <a:pt x="171" y="292"/>
                      <a:pt x="166" y="293"/>
                    </a:cubicBezTo>
                    <a:lnTo>
                      <a:pt x="101" y="323"/>
                    </a:lnTo>
                    <a:lnTo>
                      <a:pt x="101" y="323"/>
                    </a:lnTo>
                    <a:cubicBezTo>
                      <a:pt x="91" y="328"/>
                      <a:pt x="78" y="327"/>
                      <a:pt x="69" y="320"/>
                    </a:cubicBezTo>
                    <a:lnTo>
                      <a:pt x="69" y="320"/>
                    </a:lnTo>
                    <a:cubicBezTo>
                      <a:pt x="59" y="313"/>
                      <a:pt x="53" y="301"/>
                      <a:pt x="55" y="289"/>
                    </a:cubicBezTo>
                    <a:lnTo>
                      <a:pt x="63" y="218"/>
                    </a:lnTo>
                    <a:lnTo>
                      <a:pt x="63" y="218"/>
                    </a:lnTo>
                    <a:cubicBezTo>
                      <a:pt x="63" y="216"/>
                      <a:pt x="63" y="213"/>
                      <a:pt x="62" y="212"/>
                    </a:cubicBezTo>
                    <a:lnTo>
                      <a:pt x="62" y="212"/>
                    </a:lnTo>
                    <a:cubicBezTo>
                      <a:pt x="61" y="209"/>
                      <a:pt x="60" y="207"/>
                      <a:pt x="59" y="206"/>
                    </a:cubicBezTo>
                    <a:lnTo>
                      <a:pt x="11" y="154"/>
                    </a:lnTo>
                    <a:lnTo>
                      <a:pt x="11" y="154"/>
                    </a:lnTo>
                    <a:cubicBezTo>
                      <a:pt x="3" y="145"/>
                      <a:pt x="0" y="133"/>
                      <a:pt x="4" y="122"/>
                    </a:cubicBezTo>
                    <a:lnTo>
                      <a:pt x="4" y="122"/>
                    </a:lnTo>
                    <a:cubicBezTo>
                      <a:pt x="8" y="110"/>
                      <a:pt x="17" y="102"/>
                      <a:pt x="29" y="100"/>
                    </a:cubicBezTo>
                    <a:lnTo>
                      <a:pt x="99" y="84"/>
                    </a:lnTo>
                    <a:lnTo>
                      <a:pt x="99" y="84"/>
                    </a:lnTo>
                    <a:cubicBezTo>
                      <a:pt x="100" y="84"/>
                      <a:pt x="103" y="84"/>
                      <a:pt x="105" y="82"/>
                    </a:cubicBezTo>
                    <a:lnTo>
                      <a:pt x="105" y="82"/>
                    </a:lnTo>
                    <a:cubicBezTo>
                      <a:pt x="105" y="81"/>
                      <a:pt x="107" y="79"/>
                      <a:pt x="108" y="78"/>
                    </a:cubicBezTo>
                    <a:lnTo>
                      <a:pt x="108" y="78"/>
                    </a:lnTo>
                    <a:lnTo>
                      <a:pt x="144" y="16"/>
                    </a:lnTo>
                    <a:lnTo>
                      <a:pt x="144" y="16"/>
                    </a:lnTo>
                    <a:cubicBezTo>
                      <a:pt x="150" y="6"/>
                      <a:pt x="160" y="0"/>
                      <a:pt x="172" y="0"/>
                    </a:cubicBezTo>
                    <a:lnTo>
                      <a:pt x="172" y="0"/>
                    </a:lnTo>
                    <a:cubicBezTo>
                      <a:pt x="184" y="0"/>
                      <a:pt x="195" y="6"/>
                      <a:pt x="201" y="16"/>
                    </a:cubicBezTo>
                    <a:lnTo>
                      <a:pt x="237" y="78"/>
                    </a:lnTo>
                    <a:lnTo>
                      <a:pt x="237" y="78"/>
                    </a:lnTo>
                    <a:cubicBezTo>
                      <a:pt x="237" y="79"/>
                      <a:pt x="239" y="81"/>
                      <a:pt x="241" y="82"/>
                    </a:cubicBezTo>
                    <a:lnTo>
                      <a:pt x="241" y="82"/>
                    </a:lnTo>
                    <a:cubicBezTo>
                      <a:pt x="243" y="84"/>
                      <a:pt x="244" y="84"/>
                      <a:pt x="246" y="84"/>
                    </a:cubicBezTo>
                    <a:lnTo>
                      <a:pt x="316" y="100"/>
                    </a:lnTo>
                    <a:lnTo>
                      <a:pt x="316" y="100"/>
                    </a:lnTo>
                    <a:cubicBezTo>
                      <a:pt x="328" y="102"/>
                      <a:pt x="338" y="110"/>
                      <a:pt x="341" y="122"/>
                    </a:cubicBezTo>
                    <a:lnTo>
                      <a:pt x="341" y="122"/>
                    </a:lnTo>
                    <a:cubicBezTo>
                      <a:pt x="345" y="133"/>
                      <a:pt x="342" y="145"/>
                      <a:pt x="334" y="154"/>
                    </a:cubicBezTo>
                    <a:lnTo>
                      <a:pt x="286" y="207"/>
                    </a:lnTo>
                    <a:lnTo>
                      <a:pt x="286" y="207"/>
                    </a:lnTo>
                    <a:cubicBezTo>
                      <a:pt x="284" y="207"/>
                      <a:pt x="283" y="210"/>
                      <a:pt x="283" y="212"/>
                    </a:cubicBezTo>
                    <a:lnTo>
                      <a:pt x="283" y="212"/>
                    </a:lnTo>
                    <a:cubicBezTo>
                      <a:pt x="282" y="213"/>
                      <a:pt x="282" y="216"/>
                      <a:pt x="282" y="218"/>
                    </a:cubicBezTo>
                    <a:lnTo>
                      <a:pt x="290" y="289"/>
                    </a:lnTo>
                    <a:lnTo>
                      <a:pt x="290" y="289"/>
                    </a:lnTo>
                    <a:cubicBezTo>
                      <a:pt x="291" y="301"/>
                      <a:pt x="286" y="313"/>
                      <a:pt x="277" y="320"/>
                    </a:cubicBezTo>
                    <a:lnTo>
                      <a:pt x="277" y="320"/>
                    </a:lnTo>
                    <a:cubicBezTo>
                      <a:pt x="271" y="324"/>
                      <a:pt x="264" y="326"/>
                      <a:pt x="257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63">
                <a:extLst>
                  <a:ext uri="{FF2B5EF4-FFF2-40B4-BE49-F238E27FC236}">
                    <a16:creationId xmlns:a16="http://schemas.microsoft.com/office/drawing/2014/main" id="{F5874E9A-F913-41E9-B056-EFC2A3FA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9675" y="8437597"/>
                <a:ext cx="290410" cy="278636"/>
              </a:xfrm>
              <a:custGeom>
                <a:avLst/>
                <a:gdLst>
                  <a:gd name="T0" fmla="*/ 107 w 326"/>
                  <a:gd name="T1" fmla="*/ 74 h 312"/>
                  <a:gd name="T2" fmla="*/ 125 w 326"/>
                  <a:gd name="T3" fmla="*/ 43 h 312"/>
                  <a:gd name="T4" fmla="*/ 143 w 326"/>
                  <a:gd name="T5" fmla="*/ 12 h 312"/>
                  <a:gd name="T6" fmla="*/ 143 w 326"/>
                  <a:gd name="T7" fmla="*/ 12 h 312"/>
                  <a:gd name="T8" fmla="*/ 163 w 326"/>
                  <a:gd name="T9" fmla="*/ 0 h 312"/>
                  <a:gd name="T10" fmla="*/ 163 w 326"/>
                  <a:gd name="T11" fmla="*/ 0 h 312"/>
                  <a:gd name="T12" fmla="*/ 184 w 326"/>
                  <a:gd name="T13" fmla="*/ 12 h 312"/>
                  <a:gd name="T14" fmla="*/ 202 w 326"/>
                  <a:gd name="T15" fmla="*/ 43 h 312"/>
                  <a:gd name="T16" fmla="*/ 219 w 326"/>
                  <a:gd name="T17" fmla="*/ 74 h 312"/>
                  <a:gd name="T18" fmla="*/ 219 w 326"/>
                  <a:gd name="T19" fmla="*/ 74 h 312"/>
                  <a:gd name="T20" fmla="*/ 226 w 326"/>
                  <a:gd name="T21" fmla="*/ 81 h 312"/>
                  <a:gd name="T22" fmla="*/ 226 w 326"/>
                  <a:gd name="T23" fmla="*/ 81 h 312"/>
                  <a:gd name="T24" fmla="*/ 235 w 326"/>
                  <a:gd name="T25" fmla="*/ 86 h 312"/>
                  <a:gd name="T26" fmla="*/ 270 w 326"/>
                  <a:gd name="T27" fmla="*/ 93 h 312"/>
                  <a:gd name="T28" fmla="*/ 305 w 326"/>
                  <a:gd name="T29" fmla="*/ 100 h 312"/>
                  <a:gd name="T30" fmla="*/ 305 w 326"/>
                  <a:gd name="T31" fmla="*/ 100 h 312"/>
                  <a:gd name="T32" fmla="*/ 322 w 326"/>
                  <a:gd name="T33" fmla="*/ 117 h 312"/>
                  <a:gd name="T34" fmla="*/ 322 w 326"/>
                  <a:gd name="T35" fmla="*/ 117 h 312"/>
                  <a:gd name="T36" fmla="*/ 317 w 326"/>
                  <a:gd name="T37" fmla="*/ 140 h 312"/>
                  <a:gd name="T38" fmla="*/ 293 w 326"/>
                  <a:gd name="T39" fmla="*/ 166 h 312"/>
                  <a:gd name="T40" fmla="*/ 270 w 326"/>
                  <a:gd name="T41" fmla="*/ 192 h 312"/>
                  <a:gd name="T42" fmla="*/ 270 w 326"/>
                  <a:gd name="T43" fmla="*/ 192 h 312"/>
                  <a:gd name="T44" fmla="*/ 265 w 326"/>
                  <a:gd name="T45" fmla="*/ 201 h 312"/>
                  <a:gd name="T46" fmla="*/ 265 w 326"/>
                  <a:gd name="T47" fmla="*/ 201 h 312"/>
                  <a:gd name="T48" fmla="*/ 263 w 326"/>
                  <a:gd name="T49" fmla="*/ 211 h 312"/>
                  <a:gd name="T50" fmla="*/ 268 w 326"/>
                  <a:gd name="T51" fmla="*/ 247 h 312"/>
                  <a:gd name="T52" fmla="*/ 271 w 326"/>
                  <a:gd name="T53" fmla="*/ 283 h 312"/>
                  <a:gd name="T54" fmla="*/ 271 w 326"/>
                  <a:gd name="T55" fmla="*/ 283 h 312"/>
                  <a:gd name="T56" fmla="*/ 262 w 326"/>
                  <a:gd name="T57" fmla="*/ 304 h 312"/>
                  <a:gd name="T58" fmla="*/ 262 w 326"/>
                  <a:gd name="T59" fmla="*/ 304 h 312"/>
                  <a:gd name="T60" fmla="*/ 238 w 326"/>
                  <a:gd name="T61" fmla="*/ 307 h 312"/>
                  <a:gd name="T62" fmla="*/ 205 w 326"/>
                  <a:gd name="T63" fmla="*/ 292 h 312"/>
                  <a:gd name="T64" fmla="*/ 173 w 326"/>
                  <a:gd name="T65" fmla="*/ 277 h 312"/>
                  <a:gd name="T66" fmla="*/ 173 w 326"/>
                  <a:gd name="T67" fmla="*/ 277 h 312"/>
                  <a:gd name="T68" fmla="*/ 163 w 326"/>
                  <a:gd name="T69" fmla="*/ 275 h 312"/>
                  <a:gd name="T70" fmla="*/ 163 w 326"/>
                  <a:gd name="T71" fmla="*/ 275 h 312"/>
                  <a:gd name="T72" fmla="*/ 153 w 326"/>
                  <a:gd name="T73" fmla="*/ 277 h 312"/>
                  <a:gd name="T74" fmla="*/ 120 w 326"/>
                  <a:gd name="T75" fmla="*/ 292 h 312"/>
                  <a:gd name="T76" fmla="*/ 88 w 326"/>
                  <a:gd name="T77" fmla="*/ 307 h 312"/>
                  <a:gd name="T78" fmla="*/ 88 w 326"/>
                  <a:gd name="T79" fmla="*/ 307 h 312"/>
                  <a:gd name="T80" fmla="*/ 64 w 326"/>
                  <a:gd name="T81" fmla="*/ 304 h 312"/>
                  <a:gd name="T82" fmla="*/ 64 w 326"/>
                  <a:gd name="T83" fmla="*/ 304 h 312"/>
                  <a:gd name="T84" fmla="*/ 55 w 326"/>
                  <a:gd name="T85" fmla="*/ 283 h 312"/>
                  <a:gd name="T86" fmla="*/ 59 w 326"/>
                  <a:gd name="T87" fmla="*/ 247 h 312"/>
                  <a:gd name="T88" fmla="*/ 62 w 326"/>
                  <a:gd name="T89" fmla="*/ 211 h 312"/>
                  <a:gd name="T90" fmla="*/ 62 w 326"/>
                  <a:gd name="T91" fmla="*/ 211 h 312"/>
                  <a:gd name="T92" fmla="*/ 61 w 326"/>
                  <a:gd name="T93" fmla="*/ 201 h 312"/>
                  <a:gd name="T94" fmla="*/ 61 w 326"/>
                  <a:gd name="T95" fmla="*/ 201 h 312"/>
                  <a:gd name="T96" fmla="*/ 56 w 326"/>
                  <a:gd name="T97" fmla="*/ 192 h 312"/>
                  <a:gd name="T98" fmla="*/ 32 w 326"/>
                  <a:gd name="T99" fmla="*/ 166 h 312"/>
                  <a:gd name="T100" fmla="*/ 8 w 326"/>
                  <a:gd name="T101" fmla="*/ 140 h 312"/>
                  <a:gd name="T102" fmla="*/ 8 w 326"/>
                  <a:gd name="T103" fmla="*/ 140 h 312"/>
                  <a:gd name="T104" fmla="*/ 3 w 326"/>
                  <a:gd name="T105" fmla="*/ 117 h 312"/>
                  <a:gd name="T106" fmla="*/ 3 w 326"/>
                  <a:gd name="T107" fmla="*/ 117 h 312"/>
                  <a:gd name="T108" fmla="*/ 21 w 326"/>
                  <a:gd name="T109" fmla="*/ 100 h 312"/>
                  <a:gd name="T110" fmla="*/ 56 w 326"/>
                  <a:gd name="T111" fmla="*/ 93 h 312"/>
                  <a:gd name="T112" fmla="*/ 91 w 326"/>
                  <a:gd name="T113" fmla="*/ 85 h 312"/>
                  <a:gd name="T114" fmla="*/ 91 w 326"/>
                  <a:gd name="T115" fmla="*/ 85 h 312"/>
                  <a:gd name="T116" fmla="*/ 100 w 326"/>
                  <a:gd name="T117" fmla="*/ 81 h 312"/>
                  <a:gd name="T118" fmla="*/ 100 w 326"/>
                  <a:gd name="T119" fmla="*/ 81 h 312"/>
                  <a:gd name="T120" fmla="*/ 107 w 326"/>
                  <a:gd name="T121" fmla="*/ 74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6" h="312">
                    <a:moveTo>
                      <a:pt x="107" y="74"/>
                    </a:moveTo>
                    <a:lnTo>
                      <a:pt x="125" y="43"/>
                    </a:lnTo>
                    <a:lnTo>
                      <a:pt x="143" y="12"/>
                    </a:lnTo>
                    <a:lnTo>
                      <a:pt x="143" y="12"/>
                    </a:lnTo>
                    <a:cubicBezTo>
                      <a:pt x="147" y="4"/>
                      <a:pt x="154" y="0"/>
                      <a:pt x="163" y="0"/>
                    </a:cubicBezTo>
                    <a:lnTo>
                      <a:pt x="163" y="0"/>
                    </a:lnTo>
                    <a:cubicBezTo>
                      <a:pt x="171" y="0"/>
                      <a:pt x="180" y="4"/>
                      <a:pt x="184" y="12"/>
                    </a:cubicBezTo>
                    <a:lnTo>
                      <a:pt x="202" y="43"/>
                    </a:lnTo>
                    <a:lnTo>
                      <a:pt x="219" y="74"/>
                    </a:lnTo>
                    <a:lnTo>
                      <a:pt x="219" y="74"/>
                    </a:lnTo>
                    <a:cubicBezTo>
                      <a:pt x="220" y="77"/>
                      <a:pt x="223" y="80"/>
                      <a:pt x="226" y="81"/>
                    </a:cubicBezTo>
                    <a:lnTo>
                      <a:pt x="226" y="81"/>
                    </a:lnTo>
                    <a:cubicBezTo>
                      <a:pt x="228" y="83"/>
                      <a:pt x="232" y="85"/>
                      <a:pt x="235" y="86"/>
                    </a:cubicBezTo>
                    <a:lnTo>
                      <a:pt x="270" y="93"/>
                    </a:lnTo>
                    <a:lnTo>
                      <a:pt x="305" y="100"/>
                    </a:lnTo>
                    <a:lnTo>
                      <a:pt x="305" y="100"/>
                    </a:lnTo>
                    <a:cubicBezTo>
                      <a:pt x="314" y="102"/>
                      <a:pt x="321" y="109"/>
                      <a:pt x="322" y="117"/>
                    </a:cubicBezTo>
                    <a:lnTo>
                      <a:pt x="322" y="117"/>
                    </a:lnTo>
                    <a:cubicBezTo>
                      <a:pt x="325" y="124"/>
                      <a:pt x="324" y="133"/>
                      <a:pt x="317" y="140"/>
                    </a:cubicBezTo>
                    <a:lnTo>
                      <a:pt x="293" y="166"/>
                    </a:lnTo>
                    <a:lnTo>
                      <a:pt x="270" y="192"/>
                    </a:lnTo>
                    <a:lnTo>
                      <a:pt x="270" y="192"/>
                    </a:lnTo>
                    <a:cubicBezTo>
                      <a:pt x="268" y="195"/>
                      <a:pt x="266" y="198"/>
                      <a:pt x="265" y="201"/>
                    </a:cubicBezTo>
                    <a:lnTo>
                      <a:pt x="265" y="201"/>
                    </a:lnTo>
                    <a:cubicBezTo>
                      <a:pt x="263" y="204"/>
                      <a:pt x="263" y="208"/>
                      <a:pt x="263" y="211"/>
                    </a:cubicBezTo>
                    <a:lnTo>
                      <a:pt x="268" y="247"/>
                    </a:lnTo>
                    <a:lnTo>
                      <a:pt x="271" y="283"/>
                    </a:lnTo>
                    <a:lnTo>
                      <a:pt x="271" y="283"/>
                    </a:lnTo>
                    <a:cubicBezTo>
                      <a:pt x="273" y="291"/>
                      <a:pt x="269" y="300"/>
                      <a:pt x="262" y="304"/>
                    </a:cubicBezTo>
                    <a:lnTo>
                      <a:pt x="262" y="304"/>
                    </a:lnTo>
                    <a:cubicBezTo>
                      <a:pt x="255" y="309"/>
                      <a:pt x="246" y="311"/>
                      <a:pt x="238" y="307"/>
                    </a:cubicBezTo>
                    <a:lnTo>
                      <a:pt x="205" y="292"/>
                    </a:lnTo>
                    <a:lnTo>
                      <a:pt x="173" y="277"/>
                    </a:lnTo>
                    <a:lnTo>
                      <a:pt x="173" y="277"/>
                    </a:lnTo>
                    <a:cubicBezTo>
                      <a:pt x="170" y="276"/>
                      <a:pt x="167" y="275"/>
                      <a:pt x="163" y="275"/>
                    </a:cubicBezTo>
                    <a:lnTo>
                      <a:pt x="163" y="275"/>
                    </a:lnTo>
                    <a:cubicBezTo>
                      <a:pt x="160" y="275"/>
                      <a:pt x="156" y="276"/>
                      <a:pt x="153" y="277"/>
                    </a:cubicBezTo>
                    <a:lnTo>
                      <a:pt x="120" y="292"/>
                    </a:lnTo>
                    <a:lnTo>
                      <a:pt x="88" y="307"/>
                    </a:lnTo>
                    <a:lnTo>
                      <a:pt x="88" y="307"/>
                    </a:lnTo>
                    <a:cubicBezTo>
                      <a:pt x="80" y="310"/>
                      <a:pt x="71" y="309"/>
                      <a:pt x="64" y="304"/>
                    </a:cubicBezTo>
                    <a:lnTo>
                      <a:pt x="64" y="304"/>
                    </a:lnTo>
                    <a:cubicBezTo>
                      <a:pt x="58" y="300"/>
                      <a:pt x="53" y="291"/>
                      <a:pt x="55" y="283"/>
                    </a:cubicBezTo>
                    <a:lnTo>
                      <a:pt x="59" y="247"/>
                    </a:lnTo>
                    <a:lnTo>
                      <a:pt x="62" y="211"/>
                    </a:lnTo>
                    <a:lnTo>
                      <a:pt x="62" y="211"/>
                    </a:lnTo>
                    <a:cubicBezTo>
                      <a:pt x="62" y="208"/>
                      <a:pt x="62" y="204"/>
                      <a:pt x="61" y="201"/>
                    </a:cubicBezTo>
                    <a:lnTo>
                      <a:pt x="61" y="201"/>
                    </a:lnTo>
                    <a:cubicBezTo>
                      <a:pt x="60" y="198"/>
                      <a:pt x="59" y="195"/>
                      <a:pt x="56" y="192"/>
                    </a:cubicBezTo>
                    <a:lnTo>
                      <a:pt x="32" y="166"/>
                    </a:lnTo>
                    <a:lnTo>
                      <a:pt x="8" y="140"/>
                    </a:lnTo>
                    <a:lnTo>
                      <a:pt x="8" y="140"/>
                    </a:lnTo>
                    <a:cubicBezTo>
                      <a:pt x="2" y="133"/>
                      <a:pt x="0" y="124"/>
                      <a:pt x="3" y="117"/>
                    </a:cubicBezTo>
                    <a:lnTo>
                      <a:pt x="3" y="117"/>
                    </a:lnTo>
                    <a:cubicBezTo>
                      <a:pt x="6" y="109"/>
                      <a:pt x="12" y="102"/>
                      <a:pt x="21" y="100"/>
                    </a:cubicBezTo>
                    <a:lnTo>
                      <a:pt x="56" y="93"/>
                    </a:lnTo>
                    <a:lnTo>
                      <a:pt x="91" y="85"/>
                    </a:lnTo>
                    <a:lnTo>
                      <a:pt x="91" y="85"/>
                    </a:lnTo>
                    <a:cubicBezTo>
                      <a:pt x="95" y="85"/>
                      <a:pt x="97" y="83"/>
                      <a:pt x="100" y="81"/>
                    </a:cubicBezTo>
                    <a:lnTo>
                      <a:pt x="100" y="81"/>
                    </a:lnTo>
                    <a:cubicBezTo>
                      <a:pt x="102" y="79"/>
                      <a:pt x="105" y="77"/>
                      <a:pt x="107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64">
                <a:extLst>
                  <a:ext uri="{FF2B5EF4-FFF2-40B4-BE49-F238E27FC236}">
                    <a16:creationId xmlns:a16="http://schemas.microsoft.com/office/drawing/2014/main" id="{0E4F4821-EFCB-4CB3-B8F4-263CF3201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1826" y="8429748"/>
                <a:ext cx="306108" cy="294334"/>
              </a:xfrm>
              <a:custGeom>
                <a:avLst/>
                <a:gdLst>
                  <a:gd name="T0" fmla="*/ 116 w 345"/>
                  <a:gd name="T1" fmla="*/ 82 h 329"/>
                  <a:gd name="T2" fmla="*/ 172 w 345"/>
                  <a:gd name="T3" fmla="*/ 273 h 329"/>
                  <a:gd name="T4" fmla="*/ 250 w 345"/>
                  <a:gd name="T5" fmla="*/ 306 h 329"/>
                  <a:gd name="T6" fmla="*/ 265 w 345"/>
                  <a:gd name="T7" fmla="*/ 305 h 329"/>
                  <a:gd name="T8" fmla="*/ 271 w 345"/>
                  <a:gd name="T9" fmla="*/ 292 h 329"/>
                  <a:gd name="T10" fmla="*/ 264 w 345"/>
                  <a:gd name="T11" fmla="*/ 220 h 329"/>
                  <a:gd name="T12" fmla="*/ 265 w 345"/>
                  <a:gd name="T13" fmla="*/ 206 h 329"/>
                  <a:gd name="T14" fmla="*/ 319 w 345"/>
                  <a:gd name="T15" fmla="*/ 141 h 329"/>
                  <a:gd name="T16" fmla="*/ 323 w 345"/>
                  <a:gd name="T17" fmla="*/ 127 h 329"/>
                  <a:gd name="T18" fmla="*/ 312 w 345"/>
                  <a:gd name="T19" fmla="*/ 118 h 329"/>
                  <a:gd name="T20" fmla="*/ 242 w 345"/>
                  <a:gd name="T21" fmla="*/ 102 h 329"/>
                  <a:gd name="T22" fmla="*/ 229 w 345"/>
                  <a:gd name="T23" fmla="*/ 96 h 329"/>
                  <a:gd name="T24" fmla="*/ 185 w 345"/>
                  <a:gd name="T25" fmla="*/ 25 h 329"/>
                  <a:gd name="T26" fmla="*/ 172 w 345"/>
                  <a:gd name="T27" fmla="*/ 18 h 329"/>
                  <a:gd name="T28" fmla="*/ 159 w 345"/>
                  <a:gd name="T29" fmla="*/ 25 h 329"/>
                  <a:gd name="T30" fmla="*/ 123 w 345"/>
                  <a:gd name="T31" fmla="*/ 86 h 329"/>
                  <a:gd name="T32" fmla="*/ 115 w 345"/>
                  <a:gd name="T33" fmla="*/ 96 h 329"/>
                  <a:gd name="T34" fmla="*/ 102 w 345"/>
                  <a:gd name="T35" fmla="*/ 102 h 329"/>
                  <a:gd name="T36" fmla="*/ 32 w 345"/>
                  <a:gd name="T37" fmla="*/ 118 h 329"/>
                  <a:gd name="T38" fmla="*/ 21 w 345"/>
                  <a:gd name="T39" fmla="*/ 127 h 329"/>
                  <a:gd name="T40" fmla="*/ 72 w 345"/>
                  <a:gd name="T41" fmla="*/ 194 h 329"/>
                  <a:gd name="T42" fmla="*/ 79 w 345"/>
                  <a:gd name="T43" fmla="*/ 206 h 329"/>
                  <a:gd name="T44" fmla="*/ 81 w 345"/>
                  <a:gd name="T45" fmla="*/ 220 h 329"/>
                  <a:gd name="T46" fmla="*/ 73 w 345"/>
                  <a:gd name="T47" fmla="*/ 292 h 329"/>
                  <a:gd name="T48" fmla="*/ 79 w 345"/>
                  <a:gd name="T49" fmla="*/ 305 h 329"/>
                  <a:gd name="T50" fmla="*/ 159 w 345"/>
                  <a:gd name="T51" fmla="*/ 277 h 329"/>
                  <a:gd name="T52" fmla="*/ 172 w 345"/>
                  <a:gd name="T53" fmla="*/ 273 h 329"/>
                  <a:gd name="T54" fmla="*/ 257 w 345"/>
                  <a:gd name="T55" fmla="*/ 326 h 329"/>
                  <a:gd name="T56" fmla="*/ 178 w 345"/>
                  <a:gd name="T57" fmla="*/ 293 h 329"/>
                  <a:gd name="T58" fmla="*/ 165 w 345"/>
                  <a:gd name="T59" fmla="*/ 293 h 329"/>
                  <a:gd name="T60" fmla="*/ 101 w 345"/>
                  <a:gd name="T61" fmla="*/ 323 h 329"/>
                  <a:gd name="T62" fmla="*/ 68 w 345"/>
                  <a:gd name="T63" fmla="*/ 320 h 329"/>
                  <a:gd name="T64" fmla="*/ 62 w 345"/>
                  <a:gd name="T65" fmla="*/ 218 h 329"/>
                  <a:gd name="T66" fmla="*/ 62 w 345"/>
                  <a:gd name="T67" fmla="*/ 212 h 329"/>
                  <a:gd name="T68" fmla="*/ 58 w 345"/>
                  <a:gd name="T69" fmla="*/ 206 h 329"/>
                  <a:gd name="T70" fmla="*/ 10 w 345"/>
                  <a:gd name="T71" fmla="*/ 154 h 329"/>
                  <a:gd name="T72" fmla="*/ 3 w 345"/>
                  <a:gd name="T73" fmla="*/ 122 h 329"/>
                  <a:gd name="T74" fmla="*/ 98 w 345"/>
                  <a:gd name="T75" fmla="*/ 84 h 329"/>
                  <a:gd name="T76" fmla="*/ 104 w 345"/>
                  <a:gd name="T77" fmla="*/ 82 h 329"/>
                  <a:gd name="T78" fmla="*/ 108 w 345"/>
                  <a:gd name="T79" fmla="*/ 78 h 329"/>
                  <a:gd name="T80" fmla="*/ 143 w 345"/>
                  <a:gd name="T81" fmla="*/ 16 h 329"/>
                  <a:gd name="T82" fmla="*/ 172 w 345"/>
                  <a:gd name="T83" fmla="*/ 0 h 329"/>
                  <a:gd name="T84" fmla="*/ 236 w 345"/>
                  <a:gd name="T85" fmla="*/ 78 h 329"/>
                  <a:gd name="T86" fmla="*/ 240 w 345"/>
                  <a:gd name="T87" fmla="*/ 82 h 329"/>
                  <a:gd name="T88" fmla="*/ 246 w 345"/>
                  <a:gd name="T89" fmla="*/ 84 h 329"/>
                  <a:gd name="T90" fmla="*/ 316 w 345"/>
                  <a:gd name="T91" fmla="*/ 100 h 329"/>
                  <a:gd name="T92" fmla="*/ 341 w 345"/>
                  <a:gd name="T93" fmla="*/ 122 h 329"/>
                  <a:gd name="T94" fmla="*/ 285 w 345"/>
                  <a:gd name="T95" fmla="*/ 207 h 329"/>
                  <a:gd name="T96" fmla="*/ 282 w 345"/>
                  <a:gd name="T97" fmla="*/ 212 h 329"/>
                  <a:gd name="T98" fmla="*/ 282 w 345"/>
                  <a:gd name="T99" fmla="*/ 218 h 329"/>
                  <a:gd name="T100" fmla="*/ 289 w 345"/>
                  <a:gd name="T101" fmla="*/ 289 h 329"/>
                  <a:gd name="T102" fmla="*/ 276 w 345"/>
                  <a:gd name="T103" fmla="*/ 32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45" h="329">
                    <a:moveTo>
                      <a:pt x="116" y="82"/>
                    </a:moveTo>
                    <a:lnTo>
                      <a:pt x="116" y="82"/>
                    </a:lnTo>
                    <a:close/>
                    <a:moveTo>
                      <a:pt x="172" y="273"/>
                    </a:moveTo>
                    <a:lnTo>
                      <a:pt x="172" y="273"/>
                    </a:lnTo>
                    <a:cubicBezTo>
                      <a:pt x="176" y="273"/>
                      <a:pt x="182" y="275"/>
                      <a:pt x="186" y="277"/>
                    </a:cubicBezTo>
                    <a:lnTo>
                      <a:pt x="250" y="306"/>
                    </a:lnTo>
                    <a:lnTo>
                      <a:pt x="250" y="306"/>
                    </a:lnTo>
                    <a:cubicBezTo>
                      <a:pt x="255" y="309"/>
                      <a:pt x="261" y="308"/>
                      <a:pt x="265" y="305"/>
                    </a:cubicBezTo>
                    <a:lnTo>
                      <a:pt x="265" y="305"/>
                    </a:lnTo>
                    <a:cubicBezTo>
                      <a:pt x="270" y="302"/>
                      <a:pt x="271" y="297"/>
                      <a:pt x="271" y="292"/>
                    </a:cubicBezTo>
                    <a:lnTo>
                      <a:pt x="264" y="220"/>
                    </a:lnTo>
                    <a:lnTo>
                      <a:pt x="264" y="220"/>
                    </a:lnTo>
                    <a:cubicBezTo>
                      <a:pt x="263" y="216"/>
                      <a:pt x="264" y="210"/>
                      <a:pt x="265" y="206"/>
                    </a:cubicBezTo>
                    <a:lnTo>
                      <a:pt x="265" y="206"/>
                    </a:lnTo>
                    <a:cubicBezTo>
                      <a:pt x="266" y="202"/>
                      <a:pt x="269" y="197"/>
                      <a:pt x="272" y="194"/>
                    </a:cubicBezTo>
                    <a:lnTo>
                      <a:pt x="319" y="141"/>
                    </a:lnTo>
                    <a:lnTo>
                      <a:pt x="319" y="141"/>
                    </a:lnTo>
                    <a:cubicBezTo>
                      <a:pt x="324" y="138"/>
                      <a:pt x="324" y="132"/>
                      <a:pt x="323" y="127"/>
                    </a:cubicBezTo>
                    <a:lnTo>
                      <a:pt x="323" y="127"/>
                    </a:lnTo>
                    <a:cubicBezTo>
                      <a:pt x="321" y="122"/>
                      <a:pt x="318" y="118"/>
                      <a:pt x="312" y="118"/>
                    </a:cubicBezTo>
                    <a:lnTo>
                      <a:pt x="242" y="102"/>
                    </a:lnTo>
                    <a:lnTo>
                      <a:pt x="242" y="102"/>
                    </a:lnTo>
                    <a:cubicBezTo>
                      <a:pt x="237" y="101"/>
                      <a:pt x="233" y="100"/>
                      <a:pt x="229" y="96"/>
                    </a:cubicBezTo>
                    <a:lnTo>
                      <a:pt x="229" y="96"/>
                    </a:lnTo>
                    <a:cubicBezTo>
                      <a:pt x="225" y="94"/>
                      <a:pt x="223" y="90"/>
                      <a:pt x="220" y="86"/>
                    </a:cubicBezTo>
                    <a:lnTo>
                      <a:pt x="185" y="25"/>
                    </a:lnTo>
                    <a:lnTo>
                      <a:pt x="185" y="25"/>
                    </a:lnTo>
                    <a:cubicBezTo>
                      <a:pt x="182" y="20"/>
                      <a:pt x="177" y="18"/>
                      <a:pt x="172" y="18"/>
                    </a:cubicBezTo>
                    <a:lnTo>
                      <a:pt x="172" y="18"/>
                    </a:lnTo>
                    <a:cubicBezTo>
                      <a:pt x="167" y="18"/>
                      <a:pt x="162" y="20"/>
                      <a:pt x="159" y="25"/>
                    </a:cubicBezTo>
                    <a:lnTo>
                      <a:pt x="123" y="86"/>
                    </a:lnTo>
                    <a:lnTo>
                      <a:pt x="123" y="86"/>
                    </a:lnTo>
                    <a:lnTo>
                      <a:pt x="123" y="86"/>
                    </a:lnTo>
                    <a:cubicBezTo>
                      <a:pt x="122" y="90"/>
                      <a:pt x="118" y="94"/>
                      <a:pt x="115" y="96"/>
                    </a:cubicBezTo>
                    <a:lnTo>
                      <a:pt x="115" y="96"/>
                    </a:lnTo>
                    <a:cubicBezTo>
                      <a:pt x="110" y="100"/>
                      <a:pt x="106" y="101"/>
                      <a:pt x="102" y="102"/>
                    </a:cubicBezTo>
                    <a:lnTo>
                      <a:pt x="32" y="118"/>
                    </a:lnTo>
                    <a:lnTo>
                      <a:pt x="32" y="118"/>
                    </a:lnTo>
                    <a:cubicBezTo>
                      <a:pt x="27" y="118"/>
                      <a:pt x="22" y="122"/>
                      <a:pt x="21" y="127"/>
                    </a:cubicBezTo>
                    <a:lnTo>
                      <a:pt x="21" y="127"/>
                    </a:lnTo>
                    <a:cubicBezTo>
                      <a:pt x="19" y="132"/>
                      <a:pt x="21" y="137"/>
                      <a:pt x="24" y="141"/>
                    </a:cubicBezTo>
                    <a:lnTo>
                      <a:pt x="72" y="194"/>
                    </a:lnTo>
                    <a:lnTo>
                      <a:pt x="72" y="194"/>
                    </a:lnTo>
                    <a:cubicBezTo>
                      <a:pt x="74" y="197"/>
                      <a:pt x="77" y="202"/>
                      <a:pt x="79" y="206"/>
                    </a:cubicBezTo>
                    <a:lnTo>
                      <a:pt x="79" y="206"/>
                    </a:lnTo>
                    <a:cubicBezTo>
                      <a:pt x="81" y="210"/>
                      <a:pt x="81" y="216"/>
                      <a:pt x="81" y="220"/>
                    </a:cubicBezTo>
                    <a:lnTo>
                      <a:pt x="73" y="292"/>
                    </a:lnTo>
                    <a:lnTo>
                      <a:pt x="73" y="292"/>
                    </a:lnTo>
                    <a:cubicBezTo>
                      <a:pt x="72" y="297"/>
                      <a:pt x="74" y="302"/>
                      <a:pt x="79" y="305"/>
                    </a:cubicBezTo>
                    <a:lnTo>
                      <a:pt x="79" y="305"/>
                    </a:lnTo>
                    <a:cubicBezTo>
                      <a:pt x="83" y="308"/>
                      <a:pt x="88" y="309"/>
                      <a:pt x="93" y="306"/>
                    </a:cubicBezTo>
                    <a:lnTo>
                      <a:pt x="159" y="277"/>
                    </a:lnTo>
                    <a:lnTo>
                      <a:pt x="159" y="277"/>
                    </a:lnTo>
                    <a:cubicBezTo>
                      <a:pt x="163" y="275"/>
                      <a:pt x="167" y="273"/>
                      <a:pt x="172" y="273"/>
                    </a:cubicBezTo>
                    <a:close/>
                    <a:moveTo>
                      <a:pt x="257" y="326"/>
                    </a:moveTo>
                    <a:lnTo>
                      <a:pt x="257" y="326"/>
                    </a:lnTo>
                    <a:cubicBezTo>
                      <a:pt x="252" y="326"/>
                      <a:pt x="248" y="325"/>
                      <a:pt x="243" y="323"/>
                    </a:cubicBezTo>
                    <a:lnTo>
                      <a:pt x="178" y="293"/>
                    </a:lnTo>
                    <a:lnTo>
                      <a:pt x="178" y="293"/>
                    </a:lnTo>
                    <a:cubicBezTo>
                      <a:pt x="174" y="292"/>
                      <a:pt x="170" y="292"/>
                      <a:pt x="165" y="293"/>
                    </a:cubicBezTo>
                    <a:lnTo>
                      <a:pt x="101" y="323"/>
                    </a:lnTo>
                    <a:lnTo>
                      <a:pt x="101" y="323"/>
                    </a:lnTo>
                    <a:cubicBezTo>
                      <a:pt x="90" y="328"/>
                      <a:pt x="78" y="327"/>
                      <a:pt x="68" y="320"/>
                    </a:cubicBezTo>
                    <a:lnTo>
                      <a:pt x="68" y="320"/>
                    </a:lnTo>
                    <a:cubicBezTo>
                      <a:pt x="58" y="313"/>
                      <a:pt x="53" y="301"/>
                      <a:pt x="54" y="289"/>
                    </a:cubicBezTo>
                    <a:lnTo>
                      <a:pt x="62" y="218"/>
                    </a:lnTo>
                    <a:lnTo>
                      <a:pt x="62" y="218"/>
                    </a:lnTo>
                    <a:cubicBezTo>
                      <a:pt x="62" y="216"/>
                      <a:pt x="62" y="213"/>
                      <a:pt x="62" y="212"/>
                    </a:cubicBezTo>
                    <a:lnTo>
                      <a:pt x="62" y="212"/>
                    </a:lnTo>
                    <a:cubicBezTo>
                      <a:pt x="61" y="209"/>
                      <a:pt x="60" y="207"/>
                      <a:pt x="58" y="206"/>
                    </a:cubicBezTo>
                    <a:lnTo>
                      <a:pt x="10" y="154"/>
                    </a:lnTo>
                    <a:lnTo>
                      <a:pt x="10" y="154"/>
                    </a:lnTo>
                    <a:cubicBezTo>
                      <a:pt x="2" y="145"/>
                      <a:pt x="0" y="133"/>
                      <a:pt x="3" y="122"/>
                    </a:cubicBezTo>
                    <a:lnTo>
                      <a:pt x="3" y="122"/>
                    </a:lnTo>
                    <a:cubicBezTo>
                      <a:pt x="7" y="110"/>
                      <a:pt x="16" y="102"/>
                      <a:pt x="28" y="100"/>
                    </a:cubicBezTo>
                    <a:lnTo>
                      <a:pt x="98" y="84"/>
                    </a:lnTo>
                    <a:lnTo>
                      <a:pt x="98" y="84"/>
                    </a:lnTo>
                    <a:cubicBezTo>
                      <a:pt x="100" y="84"/>
                      <a:pt x="102" y="84"/>
                      <a:pt x="104" y="82"/>
                    </a:cubicBezTo>
                    <a:lnTo>
                      <a:pt x="104" y="82"/>
                    </a:lnTo>
                    <a:cubicBezTo>
                      <a:pt x="105" y="81"/>
                      <a:pt x="107" y="79"/>
                      <a:pt x="108" y="78"/>
                    </a:cubicBezTo>
                    <a:lnTo>
                      <a:pt x="143" y="16"/>
                    </a:lnTo>
                    <a:lnTo>
                      <a:pt x="143" y="16"/>
                    </a:lnTo>
                    <a:cubicBezTo>
                      <a:pt x="149" y="6"/>
                      <a:pt x="160" y="0"/>
                      <a:pt x="172" y="0"/>
                    </a:cubicBezTo>
                    <a:lnTo>
                      <a:pt x="172" y="0"/>
                    </a:lnTo>
                    <a:cubicBezTo>
                      <a:pt x="184" y="0"/>
                      <a:pt x="194" y="6"/>
                      <a:pt x="200" y="16"/>
                    </a:cubicBezTo>
                    <a:lnTo>
                      <a:pt x="236" y="78"/>
                    </a:lnTo>
                    <a:lnTo>
                      <a:pt x="236" y="78"/>
                    </a:lnTo>
                    <a:cubicBezTo>
                      <a:pt x="237" y="79"/>
                      <a:pt x="238" y="81"/>
                      <a:pt x="240" y="82"/>
                    </a:cubicBezTo>
                    <a:lnTo>
                      <a:pt x="240" y="82"/>
                    </a:lnTo>
                    <a:cubicBezTo>
                      <a:pt x="242" y="84"/>
                      <a:pt x="244" y="84"/>
                      <a:pt x="246" y="84"/>
                    </a:cubicBezTo>
                    <a:lnTo>
                      <a:pt x="316" y="100"/>
                    </a:lnTo>
                    <a:lnTo>
                      <a:pt x="316" y="100"/>
                    </a:lnTo>
                    <a:cubicBezTo>
                      <a:pt x="328" y="102"/>
                      <a:pt x="337" y="110"/>
                      <a:pt x="341" y="122"/>
                    </a:cubicBezTo>
                    <a:lnTo>
                      <a:pt x="341" y="122"/>
                    </a:lnTo>
                    <a:cubicBezTo>
                      <a:pt x="344" y="133"/>
                      <a:pt x="342" y="145"/>
                      <a:pt x="333" y="154"/>
                    </a:cubicBezTo>
                    <a:lnTo>
                      <a:pt x="285" y="207"/>
                    </a:lnTo>
                    <a:lnTo>
                      <a:pt x="285" y="207"/>
                    </a:lnTo>
                    <a:cubicBezTo>
                      <a:pt x="284" y="207"/>
                      <a:pt x="284" y="209"/>
                      <a:pt x="282" y="212"/>
                    </a:cubicBezTo>
                    <a:lnTo>
                      <a:pt x="282" y="212"/>
                    </a:lnTo>
                    <a:cubicBezTo>
                      <a:pt x="282" y="213"/>
                      <a:pt x="282" y="216"/>
                      <a:pt x="282" y="218"/>
                    </a:cubicBezTo>
                    <a:lnTo>
                      <a:pt x="289" y="289"/>
                    </a:lnTo>
                    <a:lnTo>
                      <a:pt x="289" y="289"/>
                    </a:lnTo>
                    <a:cubicBezTo>
                      <a:pt x="290" y="301"/>
                      <a:pt x="286" y="313"/>
                      <a:pt x="276" y="320"/>
                    </a:cubicBezTo>
                    <a:lnTo>
                      <a:pt x="276" y="320"/>
                    </a:lnTo>
                    <a:cubicBezTo>
                      <a:pt x="270" y="324"/>
                      <a:pt x="264" y="326"/>
                      <a:pt x="257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65">
                <a:extLst>
                  <a:ext uri="{FF2B5EF4-FFF2-40B4-BE49-F238E27FC236}">
                    <a16:creationId xmlns:a16="http://schemas.microsoft.com/office/drawing/2014/main" id="{069F45D1-F6A4-4EF2-99B7-BB39CC3ED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9068" y="9163622"/>
                <a:ext cx="2727504" cy="15698"/>
              </a:xfrm>
              <a:custGeom>
                <a:avLst/>
                <a:gdLst>
                  <a:gd name="T0" fmla="*/ 3052 w 3063"/>
                  <a:gd name="T1" fmla="*/ 18 h 19"/>
                  <a:gd name="T2" fmla="*/ 9 w 3063"/>
                  <a:gd name="T3" fmla="*/ 18 h 19"/>
                  <a:gd name="T4" fmla="*/ 9 w 3063"/>
                  <a:gd name="T5" fmla="*/ 18 h 19"/>
                  <a:gd name="T6" fmla="*/ 0 w 3063"/>
                  <a:gd name="T7" fmla="*/ 10 h 19"/>
                  <a:gd name="T8" fmla="*/ 0 w 3063"/>
                  <a:gd name="T9" fmla="*/ 10 h 19"/>
                  <a:gd name="T10" fmla="*/ 9 w 3063"/>
                  <a:gd name="T11" fmla="*/ 0 h 19"/>
                  <a:gd name="T12" fmla="*/ 3052 w 3063"/>
                  <a:gd name="T13" fmla="*/ 0 h 19"/>
                  <a:gd name="T14" fmla="*/ 3052 w 3063"/>
                  <a:gd name="T15" fmla="*/ 0 h 19"/>
                  <a:gd name="T16" fmla="*/ 3062 w 3063"/>
                  <a:gd name="T17" fmla="*/ 10 h 19"/>
                  <a:gd name="T18" fmla="*/ 3062 w 3063"/>
                  <a:gd name="T19" fmla="*/ 10 h 19"/>
                  <a:gd name="T20" fmla="*/ 3052 w 306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63" h="19">
                    <a:moveTo>
                      <a:pt x="3052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8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3052" y="0"/>
                    </a:lnTo>
                    <a:lnTo>
                      <a:pt x="3052" y="0"/>
                    </a:lnTo>
                    <a:cubicBezTo>
                      <a:pt x="3057" y="0"/>
                      <a:pt x="3062" y="5"/>
                      <a:pt x="3062" y="10"/>
                    </a:cubicBezTo>
                    <a:lnTo>
                      <a:pt x="3062" y="10"/>
                    </a:lnTo>
                    <a:cubicBezTo>
                      <a:pt x="3062" y="15"/>
                      <a:pt x="3057" y="18"/>
                      <a:pt x="305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66">
                <a:extLst>
                  <a:ext uri="{FF2B5EF4-FFF2-40B4-BE49-F238E27FC236}">
                    <a16:creationId xmlns:a16="http://schemas.microsoft.com/office/drawing/2014/main" id="{C08BE89A-C474-460B-B6D7-8BBBAA7158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9068" y="9348073"/>
                <a:ext cx="1675747" cy="19621"/>
              </a:xfrm>
              <a:custGeom>
                <a:avLst/>
                <a:gdLst>
                  <a:gd name="T0" fmla="*/ 1874 w 1884"/>
                  <a:gd name="T1" fmla="*/ 19 h 20"/>
                  <a:gd name="T2" fmla="*/ 9 w 1884"/>
                  <a:gd name="T3" fmla="*/ 19 h 20"/>
                  <a:gd name="T4" fmla="*/ 9 w 1884"/>
                  <a:gd name="T5" fmla="*/ 19 h 20"/>
                  <a:gd name="T6" fmla="*/ 0 w 1884"/>
                  <a:gd name="T7" fmla="*/ 9 h 20"/>
                  <a:gd name="T8" fmla="*/ 0 w 1884"/>
                  <a:gd name="T9" fmla="*/ 9 h 20"/>
                  <a:gd name="T10" fmla="*/ 9 w 1884"/>
                  <a:gd name="T11" fmla="*/ 0 h 20"/>
                  <a:gd name="T12" fmla="*/ 1874 w 1884"/>
                  <a:gd name="T13" fmla="*/ 0 h 20"/>
                  <a:gd name="T14" fmla="*/ 1874 w 1884"/>
                  <a:gd name="T15" fmla="*/ 0 h 20"/>
                  <a:gd name="T16" fmla="*/ 1883 w 1884"/>
                  <a:gd name="T17" fmla="*/ 9 h 20"/>
                  <a:gd name="T18" fmla="*/ 1883 w 1884"/>
                  <a:gd name="T19" fmla="*/ 9 h 20"/>
                  <a:gd name="T20" fmla="*/ 1874 w 188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84" h="20">
                    <a:moveTo>
                      <a:pt x="187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3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874" y="0"/>
                    </a:lnTo>
                    <a:lnTo>
                      <a:pt x="1874" y="0"/>
                    </a:lnTo>
                    <a:cubicBezTo>
                      <a:pt x="1880" y="0"/>
                      <a:pt x="1883" y="4"/>
                      <a:pt x="1883" y="9"/>
                    </a:cubicBezTo>
                    <a:lnTo>
                      <a:pt x="1883" y="9"/>
                    </a:lnTo>
                    <a:cubicBezTo>
                      <a:pt x="1883" y="15"/>
                      <a:pt x="1880" y="19"/>
                      <a:pt x="187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67">
                <a:extLst>
                  <a:ext uri="{FF2B5EF4-FFF2-40B4-BE49-F238E27FC236}">
                    <a16:creationId xmlns:a16="http://schemas.microsoft.com/office/drawing/2014/main" id="{8301043D-AD27-4B3B-A29D-316F25F00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9068" y="9532522"/>
                <a:ext cx="1675747" cy="19624"/>
              </a:xfrm>
              <a:custGeom>
                <a:avLst/>
                <a:gdLst>
                  <a:gd name="T0" fmla="*/ 1874 w 1884"/>
                  <a:gd name="T1" fmla="*/ 19 h 20"/>
                  <a:gd name="T2" fmla="*/ 9 w 1884"/>
                  <a:gd name="T3" fmla="*/ 19 h 20"/>
                  <a:gd name="T4" fmla="*/ 9 w 1884"/>
                  <a:gd name="T5" fmla="*/ 19 h 20"/>
                  <a:gd name="T6" fmla="*/ 0 w 1884"/>
                  <a:gd name="T7" fmla="*/ 10 h 20"/>
                  <a:gd name="T8" fmla="*/ 0 w 1884"/>
                  <a:gd name="T9" fmla="*/ 10 h 20"/>
                  <a:gd name="T10" fmla="*/ 9 w 1884"/>
                  <a:gd name="T11" fmla="*/ 0 h 20"/>
                  <a:gd name="T12" fmla="*/ 1874 w 1884"/>
                  <a:gd name="T13" fmla="*/ 0 h 20"/>
                  <a:gd name="T14" fmla="*/ 1874 w 1884"/>
                  <a:gd name="T15" fmla="*/ 0 h 20"/>
                  <a:gd name="T16" fmla="*/ 1883 w 1884"/>
                  <a:gd name="T17" fmla="*/ 10 h 20"/>
                  <a:gd name="T18" fmla="*/ 1883 w 1884"/>
                  <a:gd name="T19" fmla="*/ 10 h 20"/>
                  <a:gd name="T20" fmla="*/ 1874 w 188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84" h="20">
                    <a:moveTo>
                      <a:pt x="187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3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874" y="0"/>
                    </a:lnTo>
                    <a:lnTo>
                      <a:pt x="1874" y="0"/>
                    </a:lnTo>
                    <a:cubicBezTo>
                      <a:pt x="1880" y="0"/>
                      <a:pt x="1883" y="4"/>
                      <a:pt x="1883" y="10"/>
                    </a:cubicBezTo>
                    <a:lnTo>
                      <a:pt x="1883" y="10"/>
                    </a:lnTo>
                    <a:cubicBezTo>
                      <a:pt x="1883" y="14"/>
                      <a:pt x="1880" y="19"/>
                      <a:pt x="187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68">
                <a:extLst>
                  <a:ext uri="{FF2B5EF4-FFF2-40B4-BE49-F238E27FC236}">
                    <a16:creationId xmlns:a16="http://schemas.microsoft.com/office/drawing/2014/main" id="{74DAE35B-98FA-4D4A-ACC9-CFAAA0530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33945" y="9348073"/>
                <a:ext cx="894778" cy="207995"/>
              </a:xfrm>
              <a:custGeom>
                <a:avLst/>
                <a:gdLst>
                  <a:gd name="T0" fmla="*/ 116 w 1007"/>
                  <a:gd name="T1" fmla="*/ 18 h 233"/>
                  <a:gd name="T2" fmla="*/ 116 w 1007"/>
                  <a:gd name="T3" fmla="*/ 18 h 233"/>
                  <a:gd name="T4" fmla="*/ 47 w 1007"/>
                  <a:gd name="T5" fmla="*/ 46 h 233"/>
                  <a:gd name="T6" fmla="*/ 47 w 1007"/>
                  <a:gd name="T7" fmla="*/ 46 h 233"/>
                  <a:gd name="T8" fmla="*/ 18 w 1007"/>
                  <a:gd name="T9" fmla="*/ 116 h 233"/>
                  <a:gd name="T10" fmla="*/ 18 w 1007"/>
                  <a:gd name="T11" fmla="*/ 116 h 233"/>
                  <a:gd name="T12" fmla="*/ 47 w 1007"/>
                  <a:gd name="T13" fmla="*/ 185 h 233"/>
                  <a:gd name="T14" fmla="*/ 47 w 1007"/>
                  <a:gd name="T15" fmla="*/ 185 h 233"/>
                  <a:gd name="T16" fmla="*/ 116 w 1007"/>
                  <a:gd name="T17" fmla="*/ 214 h 233"/>
                  <a:gd name="T18" fmla="*/ 890 w 1007"/>
                  <a:gd name="T19" fmla="*/ 214 h 233"/>
                  <a:gd name="T20" fmla="*/ 890 w 1007"/>
                  <a:gd name="T21" fmla="*/ 214 h 233"/>
                  <a:gd name="T22" fmla="*/ 959 w 1007"/>
                  <a:gd name="T23" fmla="*/ 185 h 233"/>
                  <a:gd name="T24" fmla="*/ 959 w 1007"/>
                  <a:gd name="T25" fmla="*/ 185 h 233"/>
                  <a:gd name="T26" fmla="*/ 987 w 1007"/>
                  <a:gd name="T27" fmla="*/ 116 h 233"/>
                  <a:gd name="T28" fmla="*/ 987 w 1007"/>
                  <a:gd name="T29" fmla="*/ 116 h 233"/>
                  <a:gd name="T30" fmla="*/ 959 w 1007"/>
                  <a:gd name="T31" fmla="*/ 46 h 233"/>
                  <a:gd name="T32" fmla="*/ 959 w 1007"/>
                  <a:gd name="T33" fmla="*/ 46 h 233"/>
                  <a:gd name="T34" fmla="*/ 890 w 1007"/>
                  <a:gd name="T35" fmla="*/ 18 h 233"/>
                  <a:gd name="T36" fmla="*/ 116 w 1007"/>
                  <a:gd name="T37" fmla="*/ 18 h 233"/>
                  <a:gd name="T38" fmla="*/ 890 w 1007"/>
                  <a:gd name="T39" fmla="*/ 232 h 233"/>
                  <a:gd name="T40" fmla="*/ 116 w 1007"/>
                  <a:gd name="T41" fmla="*/ 232 h 233"/>
                  <a:gd name="T42" fmla="*/ 116 w 1007"/>
                  <a:gd name="T43" fmla="*/ 232 h 233"/>
                  <a:gd name="T44" fmla="*/ 34 w 1007"/>
                  <a:gd name="T45" fmla="*/ 198 h 233"/>
                  <a:gd name="T46" fmla="*/ 34 w 1007"/>
                  <a:gd name="T47" fmla="*/ 198 h 233"/>
                  <a:gd name="T48" fmla="*/ 0 w 1007"/>
                  <a:gd name="T49" fmla="*/ 116 h 233"/>
                  <a:gd name="T50" fmla="*/ 0 w 1007"/>
                  <a:gd name="T51" fmla="*/ 116 h 233"/>
                  <a:gd name="T52" fmla="*/ 34 w 1007"/>
                  <a:gd name="T53" fmla="*/ 34 h 233"/>
                  <a:gd name="T54" fmla="*/ 34 w 1007"/>
                  <a:gd name="T55" fmla="*/ 34 h 233"/>
                  <a:gd name="T56" fmla="*/ 116 w 1007"/>
                  <a:gd name="T57" fmla="*/ 0 h 233"/>
                  <a:gd name="T58" fmla="*/ 890 w 1007"/>
                  <a:gd name="T59" fmla="*/ 0 h 233"/>
                  <a:gd name="T60" fmla="*/ 890 w 1007"/>
                  <a:gd name="T61" fmla="*/ 0 h 233"/>
                  <a:gd name="T62" fmla="*/ 972 w 1007"/>
                  <a:gd name="T63" fmla="*/ 34 h 233"/>
                  <a:gd name="T64" fmla="*/ 972 w 1007"/>
                  <a:gd name="T65" fmla="*/ 34 h 233"/>
                  <a:gd name="T66" fmla="*/ 1006 w 1007"/>
                  <a:gd name="T67" fmla="*/ 116 h 233"/>
                  <a:gd name="T68" fmla="*/ 1006 w 1007"/>
                  <a:gd name="T69" fmla="*/ 116 h 233"/>
                  <a:gd name="T70" fmla="*/ 972 w 1007"/>
                  <a:gd name="T71" fmla="*/ 198 h 233"/>
                  <a:gd name="T72" fmla="*/ 972 w 1007"/>
                  <a:gd name="T73" fmla="*/ 198 h 233"/>
                  <a:gd name="T74" fmla="*/ 890 w 1007"/>
                  <a:gd name="T75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07" h="233">
                    <a:moveTo>
                      <a:pt x="116" y="18"/>
                    </a:moveTo>
                    <a:lnTo>
                      <a:pt x="116" y="18"/>
                    </a:lnTo>
                    <a:cubicBezTo>
                      <a:pt x="90" y="18"/>
                      <a:pt x="65" y="29"/>
                      <a:pt x="47" y="46"/>
                    </a:cubicBezTo>
                    <a:lnTo>
                      <a:pt x="47" y="46"/>
                    </a:lnTo>
                    <a:cubicBezTo>
                      <a:pt x="28" y="65"/>
                      <a:pt x="18" y="89"/>
                      <a:pt x="18" y="116"/>
                    </a:cubicBezTo>
                    <a:lnTo>
                      <a:pt x="18" y="116"/>
                    </a:lnTo>
                    <a:cubicBezTo>
                      <a:pt x="18" y="142"/>
                      <a:pt x="28" y="166"/>
                      <a:pt x="47" y="185"/>
                    </a:cubicBezTo>
                    <a:lnTo>
                      <a:pt x="47" y="185"/>
                    </a:lnTo>
                    <a:cubicBezTo>
                      <a:pt x="65" y="203"/>
                      <a:pt x="90" y="214"/>
                      <a:pt x="116" y="214"/>
                    </a:cubicBezTo>
                    <a:lnTo>
                      <a:pt x="890" y="214"/>
                    </a:lnTo>
                    <a:lnTo>
                      <a:pt x="890" y="214"/>
                    </a:lnTo>
                    <a:cubicBezTo>
                      <a:pt x="915" y="214"/>
                      <a:pt x="940" y="203"/>
                      <a:pt x="959" y="185"/>
                    </a:cubicBezTo>
                    <a:lnTo>
                      <a:pt x="959" y="185"/>
                    </a:lnTo>
                    <a:cubicBezTo>
                      <a:pt x="977" y="166"/>
                      <a:pt x="987" y="142"/>
                      <a:pt x="987" y="116"/>
                    </a:cubicBezTo>
                    <a:lnTo>
                      <a:pt x="987" y="116"/>
                    </a:lnTo>
                    <a:cubicBezTo>
                      <a:pt x="987" y="89"/>
                      <a:pt x="977" y="65"/>
                      <a:pt x="959" y="46"/>
                    </a:cubicBezTo>
                    <a:lnTo>
                      <a:pt x="959" y="46"/>
                    </a:lnTo>
                    <a:cubicBezTo>
                      <a:pt x="940" y="29"/>
                      <a:pt x="915" y="18"/>
                      <a:pt x="890" y="18"/>
                    </a:cubicBezTo>
                    <a:lnTo>
                      <a:pt x="116" y="18"/>
                    </a:lnTo>
                    <a:close/>
                    <a:moveTo>
                      <a:pt x="890" y="232"/>
                    </a:moveTo>
                    <a:lnTo>
                      <a:pt x="116" y="232"/>
                    </a:lnTo>
                    <a:lnTo>
                      <a:pt x="116" y="232"/>
                    </a:lnTo>
                    <a:cubicBezTo>
                      <a:pt x="85" y="232"/>
                      <a:pt x="56" y="220"/>
                      <a:pt x="34" y="198"/>
                    </a:cubicBezTo>
                    <a:lnTo>
                      <a:pt x="34" y="198"/>
                    </a:lnTo>
                    <a:cubicBezTo>
                      <a:pt x="12" y="176"/>
                      <a:pt x="0" y="147"/>
                      <a:pt x="0" y="116"/>
                    </a:cubicBezTo>
                    <a:lnTo>
                      <a:pt x="0" y="116"/>
                    </a:lnTo>
                    <a:cubicBezTo>
                      <a:pt x="0" y="85"/>
                      <a:pt x="12" y="56"/>
                      <a:pt x="34" y="34"/>
                    </a:cubicBezTo>
                    <a:lnTo>
                      <a:pt x="34" y="34"/>
                    </a:lnTo>
                    <a:cubicBezTo>
                      <a:pt x="56" y="11"/>
                      <a:pt x="85" y="0"/>
                      <a:pt x="116" y="0"/>
                    </a:cubicBezTo>
                    <a:lnTo>
                      <a:pt x="890" y="0"/>
                    </a:lnTo>
                    <a:lnTo>
                      <a:pt x="890" y="0"/>
                    </a:lnTo>
                    <a:cubicBezTo>
                      <a:pt x="921" y="0"/>
                      <a:pt x="950" y="11"/>
                      <a:pt x="972" y="34"/>
                    </a:cubicBezTo>
                    <a:lnTo>
                      <a:pt x="972" y="34"/>
                    </a:lnTo>
                    <a:cubicBezTo>
                      <a:pt x="993" y="56"/>
                      <a:pt x="1006" y="85"/>
                      <a:pt x="1006" y="116"/>
                    </a:cubicBezTo>
                    <a:lnTo>
                      <a:pt x="1006" y="116"/>
                    </a:lnTo>
                    <a:cubicBezTo>
                      <a:pt x="1006" y="147"/>
                      <a:pt x="993" y="176"/>
                      <a:pt x="972" y="198"/>
                    </a:cubicBezTo>
                    <a:lnTo>
                      <a:pt x="972" y="198"/>
                    </a:lnTo>
                    <a:cubicBezTo>
                      <a:pt x="950" y="220"/>
                      <a:pt x="921" y="232"/>
                      <a:pt x="890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69">
                <a:extLst>
                  <a:ext uri="{FF2B5EF4-FFF2-40B4-BE49-F238E27FC236}">
                    <a16:creationId xmlns:a16="http://schemas.microsoft.com/office/drawing/2014/main" id="{6132924F-6067-498C-98CB-FF8EE83E4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4356" y="9391241"/>
                <a:ext cx="145204" cy="113811"/>
              </a:xfrm>
              <a:custGeom>
                <a:avLst/>
                <a:gdLst>
                  <a:gd name="T0" fmla="*/ 45 w 164"/>
                  <a:gd name="T1" fmla="*/ 128 h 129"/>
                  <a:gd name="T2" fmla="*/ 45 w 164"/>
                  <a:gd name="T3" fmla="*/ 128 h 129"/>
                  <a:gd name="T4" fmla="*/ 39 w 164"/>
                  <a:gd name="T5" fmla="*/ 125 h 129"/>
                  <a:gd name="T6" fmla="*/ 3 w 164"/>
                  <a:gd name="T7" fmla="*/ 89 h 129"/>
                  <a:gd name="T8" fmla="*/ 3 w 164"/>
                  <a:gd name="T9" fmla="*/ 89 h 129"/>
                  <a:gd name="T10" fmla="*/ 3 w 164"/>
                  <a:gd name="T11" fmla="*/ 76 h 129"/>
                  <a:gd name="T12" fmla="*/ 3 w 164"/>
                  <a:gd name="T13" fmla="*/ 76 h 129"/>
                  <a:gd name="T14" fmla="*/ 16 w 164"/>
                  <a:gd name="T15" fmla="*/ 76 h 129"/>
                  <a:gd name="T16" fmla="*/ 45 w 164"/>
                  <a:gd name="T17" fmla="*/ 105 h 129"/>
                  <a:gd name="T18" fmla="*/ 147 w 164"/>
                  <a:gd name="T19" fmla="*/ 4 h 129"/>
                  <a:gd name="T20" fmla="*/ 147 w 164"/>
                  <a:gd name="T21" fmla="*/ 4 h 129"/>
                  <a:gd name="T22" fmla="*/ 160 w 164"/>
                  <a:gd name="T23" fmla="*/ 4 h 129"/>
                  <a:gd name="T24" fmla="*/ 160 w 164"/>
                  <a:gd name="T25" fmla="*/ 4 h 129"/>
                  <a:gd name="T26" fmla="*/ 160 w 164"/>
                  <a:gd name="T27" fmla="*/ 16 h 129"/>
                  <a:gd name="T28" fmla="*/ 52 w 164"/>
                  <a:gd name="T29" fmla="*/ 125 h 129"/>
                  <a:gd name="T30" fmla="*/ 52 w 164"/>
                  <a:gd name="T31" fmla="*/ 125 h 129"/>
                  <a:gd name="T32" fmla="*/ 45 w 164"/>
                  <a:gd name="T33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4" h="129">
                    <a:moveTo>
                      <a:pt x="45" y="128"/>
                    </a:moveTo>
                    <a:lnTo>
                      <a:pt x="45" y="128"/>
                    </a:lnTo>
                    <a:cubicBezTo>
                      <a:pt x="43" y="128"/>
                      <a:pt x="41" y="127"/>
                      <a:pt x="39" y="125"/>
                    </a:cubicBezTo>
                    <a:lnTo>
                      <a:pt x="3" y="89"/>
                    </a:lnTo>
                    <a:lnTo>
                      <a:pt x="3" y="89"/>
                    </a:lnTo>
                    <a:cubicBezTo>
                      <a:pt x="0" y="86"/>
                      <a:pt x="0" y="80"/>
                      <a:pt x="3" y="76"/>
                    </a:cubicBezTo>
                    <a:lnTo>
                      <a:pt x="3" y="76"/>
                    </a:lnTo>
                    <a:cubicBezTo>
                      <a:pt x="7" y="72"/>
                      <a:pt x="13" y="72"/>
                      <a:pt x="16" y="76"/>
                    </a:cubicBezTo>
                    <a:lnTo>
                      <a:pt x="45" y="105"/>
                    </a:lnTo>
                    <a:lnTo>
                      <a:pt x="147" y="4"/>
                    </a:lnTo>
                    <a:lnTo>
                      <a:pt x="147" y="4"/>
                    </a:lnTo>
                    <a:cubicBezTo>
                      <a:pt x="151" y="0"/>
                      <a:pt x="157" y="0"/>
                      <a:pt x="160" y="4"/>
                    </a:cubicBezTo>
                    <a:lnTo>
                      <a:pt x="160" y="4"/>
                    </a:lnTo>
                    <a:cubicBezTo>
                      <a:pt x="163" y="7"/>
                      <a:pt x="163" y="13"/>
                      <a:pt x="160" y="16"/>
                    </a:cubicBezTo>
                    <a:lnTo>
                      <a:pt x="52" y="125"/>
                    </a:lnTo>
                    <a:lnTo>
                      <a:pt x="52" y="125"/>
                    </a:lnTo>
                    <a:cubicBezTo>
                      <a:pt x="50" y="127"/>
                      <a:pt x="48" y="128"/>
                      <a:pt x="45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70">
                <a:extLst>
                  <a:ext uri="{FF2B5EF4-FFF2-40B4-BE49-F238E27FC236}">
                    <a16:creationId xmlns:a16="http://schemas.microsoft.com/office/drawing/2014/main" id="{8B3B52E3-5BBC-4CAB-9185-1A617AC98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0955" y="9391241"/>
                <a:ext cx="145206" cy="113811"/>
              </a:xfrm>
              <a:custGeom>
                <a:avLst/>
                <a:gdLst>
                  <a:gd name="T0" fmla="*/ 46 w 165"/>
                  <a:gd name="T1" fmla="*/ 128 h 129"/>
                  <a:gd name="T2" fmla="*/ 46 w 165"/>
                  <a:gd name="T3" fmla="*/ 128 h 129"/>
                  <a:gd name="T4" fmla="*/ 39 w 165"/>
                  <a:gd name="T5" fmla="*/ 125 h 129"/>
                  <a:gd name="T6" fmla="*/ 3 w 165"/>
                  <a:gd name="T7" fmla="*/ 89 h 129"/>
                  <a:gd name="T8" fmla="*/ 3 w 165"/>
                  <a:gd name="T9" fmla="*/ 89 h 129"/>
                  <a:gd name="T10" fmla="*/ 3 w 165"/>
                  <a:gd name="T11" fmla="*/ 76 h 129"/>
                  <a:gd name="T12" fmla="*/ 3 w 165"/>
                  <a:gd name="T13" fmla="*/ 76 h 129"/>
                  <a:gd name="T14" fmla="*/ 16 w 165"/>
                  <a:gd name="T15" fmla="*/ 76 h 129"/>
                  <a:gd name="T16" fmla="*/ 46 w 165"/>
                  <a:gd name="T17" fmla="*/ 105 h 129"/>
                  <a:gd name="T18" fmla="*/ 148 w 165"/>
                  <a:gd name="T19" fmla="*/ 4 h 129"/>
                  <a:gd name="T20" fmla="*/ 148 w 165"/>
                  <a:gd name="T21" fmla="*/ 4 h 129"/>
                  <a:gd name="T22" fmla="*/ 161 w 165"/>
                  <a:gd name="T23" fmla="*/ 4 h 129"/>
                  <a:gd name="T24" fmla="*/ 161 w 165"/>
                  <a:gd name="T25" fmla="*/ 4 h 129"/>
                  <a:gd name="T26" fmla="*/ 161 w 165"/>
                  <a:gd name="T27" fmla="*/ 16 h 129"/>
                  <a:gd name="T28" fmla="*/ 52 w 165"/>
                  <a:gd name="T29" fmla="*/ 125 h 129"/>
                  <a:gd name="T30" fmla="*/ 52 w 165"/>
                  <a:gd name="T31" fmla="*/ 125 h 129"/>
                  <a:gd name="T32" fmla="*/ 46 w 165"/>
                  <a:gd name="T33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5" h="129">
                    <a:moveTo>
                      <a:pt x="46" y="128"/>
                    </a:moveTo>
                    <a:lnTo>
                      <a:pt x="46" y="128"/>
                    </a:lnTo>
                    <a:cubicBezTo>
                      <a:pt x="44" y="128"/>
                      <a:pt x="41" y="127"/>
                      <a:pt x="39" y="125"/>
                    </a:cubicBezTo>
                    <a:lnTo>
                      <a:pt x="3" y="89"/>
                    </a:lnTo>
                    <a:lnTo>
                      <a:pt x="3" y="89"/>
                    </a:lnTo>
                    <a:cubicBezTo>
                      <a:pt x="0" y="86"/>
                      <a:pt x="0" y="80"/>
                      <a:pt x="3" y="76"/>
                    </a:cubicBezTo>
                    <a:lnTo>
                      <a:pt x="3" y="76"/>
                    </a:lnTo>
                    <a:cubicBezTo>
                      <a:pt x="7" y="72"/>
                      <a:pt x="13" y="72"/>
                      <a:pt x="16" y="76"/>
                    </a:cubicBezTo>
                    <a:lnTo>
                      <a:pt x="46" y="105"/>
                    </a:lnTo>
                    <a:lnTo>
                      <a:pt x="148" y="4"/>
                    </a:lnTo>
                    <a:lnTo>
                      <a:pt x="148" y="4"/>
                    </a:lnTo>
                    <a:cubicBezTo>
                      <a:pt x="151" y="0"/>
                      <a:pt x="157" y="0"/>
                      <a:pt x="161" y="4"/>
                    </a:cubicBezTo>
                    <a:lnTo>
                      <a:pt x="161" y="4"/>
                    </a:lnTo>
                    <a:cubicBezTo>
                      <a:pt x="164" y="7"/>
                      <a:pt x="164" y="13"/>
                      <a:pt x="161" y="16"/>
                    </a:cubicBezTo>
                    <a:lnTo>
                      <a:pt x="52" y="125"/>
                    </a:lnTo>
                    <a:lnTo>
                      <a:pt x="52" y="125"/>
                    </a:lnTo>
                    <a:cubicBezTo>
                      <a:pt x="50" y="127"/>
                      <a:pt x="48" y="128"/>
                      <a:pt x="46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71">
                <a:extLst>
                  <a:ext uri="{FF2B5EF4-FFF2-40B4-BE49-F238E27FC236}">
                    <a16:creationId xmlns:a16="http://schemas.microsoft.com/office/drawing/2014/main" id="{B9E1E55B-F12A-46BD-B75F-ABF65260F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2220" y="5411834"/>
                <a:ext cx="1287224" cy="1848424"/>
              </a:xfrm>
              <a:custGeom>
                <a:avLst/>
                <a:gdLst>
                  <a:gd name="T0" fmla="*/ 1324 w 1448"/>
                  <a:gd name="T1" fmla="*/ 2074 h 2075"/>
                  <a:gd name="T2" fmla="*/ 724 w 1448"/>
                  <a:gd name="T3" fmla="*/ 2074 h 2075"/>
                  <a:gd name="T4" fmla="*/ 122 w 1448"/>
                  <a:gd name="T5" fmla="*/ 2074 h 2075"/>
                  <a:gd name="T6" fmla="*/ 122 w 1448"/>
                  <a:gd name="T7" fmla="*/ 2074 h 2075"/>
                  <a:gd name="T8" fmla="*/ 36 w 1448"/>
                  <a:gd name="T9" fmla="*/ 2038 h 2075"/>
                  <a:gd name="T10" fmla="*/ 36 w 1448"/>
                  <a:gd name="T11" fmla="*/ 2038 h 2075"/>
                  <a:gd name="T12" fmla="*/ 0 w 1448"/>
                  <a:gd name="T13" fmla="*/ 1952 h 2075"/>
                  <a:gd name="T14" fmla="*/ 0 w 1448"/>
                  <a:gd name="T15" fmla="*/ 1038 h 2075"/>
                  <a:gd name="T16" fmla="*/ 0 w 1448"/>
                  <a:gd name="T17" fmla="*/ 124 h 2075"/>
                  <a:gd name="T18" fmla="*/ 0 w 1448"/>
                  <a:gd name="T19" fmla="*/ 124 h 2075"/>
                  <a:gd name="T20" fmla="*/ 36 w 1448"/>
                  <a:gd name="T21" fmla="*/ 36 h 2075"/>
                  <a:gd name="T22" fmla="*/ 36 w 1448"/>
                  <a:gd name="T23" fmla="*/ 36 h 2075"/>
                  <a:gd name="T24" fmla="*/ 122 w 1448"/>
                  <a:gd name="T25" fmla="*/ 0 h 2075"/>
                  <a:gd name="T26" fmla="*/ 724 w 1448"/>
                  <a:gd name="T27" fmla="*/ 0 h 2075"/>
                  <a:gd name="T28" fmla="*/ 1324 w 1448"/>
                  <a:gd name="T29" fmla="*/ 0 h 2075"/>
                  <a:gd name="T30" fmla="*/ 1324 w 1448"/>
                  <a:gd name="T31" fmla="*/ 0 h 2075"/>
                  <a:gd name="T32" fmla="*/ 1411 w 1448"/>
                  <a:gd name="T33" fmla="*/ 36 h 2075"/>
                  <a:gd name="T34" fmla="*/ 1411 w 1448"/>
                  <a:gd name="T35" fmla="*/ 36 h 2075"/>
                  <a:gd name="T36" fmla="*/ 1447 w 1448"/>
                  <a:gd name="T37" fmla="*/ 124 h 2075"/>
                  <a:gd name="T38" fmla="*/ 1447 w 1448"/>
                  <a:gd name="T39" fmla="*/ 1038 h 2075"/>
                  <a:gd name="T40" fmla="*/ 1447 w 1448"/>
                  <a:gd name="T41" fmla="*/ 1952 h 2075"/>
                  <a:gd name="T42" fmla="*/ 1447 w 1448"/>
                  <a:gd name="T43" fmla="*/ 1952 h 2075"/>
                  <a:gd name="T44" fmla="*/ 1411 w 1448"/>
                  <a:gd name="T45" fmla="*/ 2038 h 2075"/>
                  <a:gd name="T46" fmla="*/ 1411 w 1448"/>
                  <a:gd name="T47" fmla="*/ 2038 h 2075"/>
                  <a:gd name="T48" fmla="*/ 1324 w 1448"/>
                  <a:gd name="T49" fmla="*/ 2074 h 2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48" h="2075">
                    <a:moveTo>
                      <a:pt x="1324" y="2074"/>
                    </a:moveTo>
                    <a:lnTo>
                      <a:pt x="724" y="2074"/>
                    </a:lnTo>
                    <a:lnTo>
                      <a:pt x="122" y="2074"/>
                    </a:lnTo>
                    <a:lnTo>
                      <a:pt x="122" y="2074"/>
                    </a:lnTo>
                    <a:cubicBezTo>
                      <a:pt x="89" y="2074"/>
                      <a:pt x="58" y="2060"/>
                      <a:pt x="36" y="2038"/>
                    </a:cubicBezTo>
                    <a:lnTo>
                      <a:pt x="36" y="2038"/>
                    </a:lnTo>
                    <a:cubicBezTo>
                      <a:pt x="14" y="2016"/>
                      <a:pt x="0" y="1985"/>
                      <a:pt x="0" y="1952"/>
                    </a:cubicBezTo>
                    <a:lnTo>
                      <a:pt x="0" y="1038"/>
                    </a:ln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89"/>
                      <a:pt x="14" y="59"/>
                      <a:pt x="36" y="36"/>
                    </a:cubicBezTo>
                    <a:lnTo>
                      <a:pt x="36" y="36"/>
                    </a:lnTo>
                    <a:cubicBezTo>
                      <a:pt x="58" y="14"/>
                      <a:pt x="89" y="0"/>
                      <a:pt x="122" y="0"/>
                    </a:cubicBezTo>
                    <a:lnTo>
                      <a:pt x="724" y="0"/>
                    </a:lnTo>
                    <a:lnTo>
                      <a:pt x="1324" y="0"/>
                    </a:lnTo>
                    <a:lnTo>
                      <a:pt x="1324" y="0"/>
                    </a:lnTo>
                    <a:cubicBezTo>
                      <a:pt x="1358" y="0"/>
                      <a:pt x="1389" y="14"/>
                      <a:pt x="1411" y="36"/>
                    </a:cubicBezTo>
                    <a:lnTo>
                      <a:pt x="1411" y="36"/>
                    </a:lnTo>
                    <a:cubicBezTo>
                      <a:pt x="1434" y="59"/>
                      <a:pt x="1447" y="89"/>
                      <a:pt x="1447" y="124"/>
                    </a:cubicBezTo>
                    <a:lnTo>
                      <a:pt x="1447" y="1038"/>
                    </a:lnTo>
                    <a:lnTo>
                      <a:pt x="1447" y="1952"/>
                    </a:lnTo>
                    <a:lnTo>
                      <a:pt x="1447" y="1952"/>
                    </a:lnTo>
                    <a:cubicBezTo>
                      <a:pt x="1447" y="1985"/>
                      <a:pt x="1434" y="2016"/>
                      <a:pt x="1411" y="2038"/>
                    </a:cubicBezTo>
                    <a:lnTo>
                      <a:pt x="1411" y="2038"/>
                    </a:lnTo>
                    <a:cubicBezTo>
                      <a:pt x="1389" y="2060"/>
                      <a:pt x="1358" y="2074"/>
                      <a:pt x="1324" y="20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72">
                <a:extLst>
                  <a:ext uri="{FF2B5EF4-FFF2-40B4-BE49-F238E27FC236}">
                    <a16:creationId xmlns:a16="http://schemas.microsoft.com/office/drawing/2014/main" id="{550A0BE6-F4AD-4073-8776-852EA3DEF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4371" y="5403986"/>
                <a:ext cx="1302922" cy="1860196"/>
              </a:xfrm>
              <a:custGeom>
                <a:avLst/>
                <a:gdLst>
                  <a:gd name="T0" fmla="*/ 131 w 1466"/>
                  <a:gd name="T1" fmla="*/ 18 h 2092"/>
                  <a:gd name="T2" fmla="*/ 131 w 1466"/>
                  <a:gd name="T3" fmla="*/ 18 h 2092"/>
                  <a:gd name="T4" fmla="*/ 52 w 1466"/>
                  <a:gd name="T5" fmla="*/ 51 h 2092"/>
                  <a:gd name="T6" fmla="*/ 52 w 1466"/>
                  <a:gd name="T7" fmla="*/ 51 h 2092"/>
                  <a:gd name="T8" fmla="*/ 19 w 1466"/>
                  <a:gd name="T9" fmla="*/ 132 h 2092"/>
                  <a:gd name="T10" fmla="*/ 19 w 1466"/>
                  <a:gd name="T11" fmla="*/ 1960 h 2092"/>
                  <a:gd name="T12" fmla="*/ 19 w 1466"/>
                  <a:gd name="T13" fmla="*/ 1960 h 2092"/>
                  <a:gd name="T14" fmla="*/ 52 w 1466"/>
                  <a:gd name="T15" fmla="*/ 2040 h 2092"/>
                  <a:gd name="T16" fmla="*/ 52 w 1466"/>
                  <a:gd name="T17" fmla="*/ 2040 h 2092"/>
                  <a:gd name="T18" fmla="*/ 131 w 1466"/>
                  <a:gd name="T19" fmla="*/ 2072 h 2092"/>
                  <a:gd name="T20" fmla="*/ 1333 w 1466"/>
                  <a:gd name="T21" fmla="*/ 2072 h 2092"/>
                  <a:gd name="T22" fmla="*/ 1333 w 1466"/>
                  <a:gd name="T23" fmla="*/ 2072 h 2092"/>
                  <a:gd name="T24" fmla="*/ 1413 w 1466"/>
                  <a:gd name="T25" fmla="*/ 2040 h 2092"/>
                  <a:gd name="T26" fmla="*/ 1413 w 1466"/>
                  <a:gd name="T27" fmla="*/ 2040 h 2092"/>
                  <a:gd name="T28" fmla="*/ 1447 w 1466"/>
                  <a:gd name="T29" fmla="*/ 1960 h 2092"/>
                  <a:gd name="T30" fmla="*/ 1447 w 1466"/>
                  <a:gd name="T31" fmla="*/ 132 h 2092"/>
                  <a:gd name="T32" fmla="*/ 1447 w 1466"/>
                  <a:gd name="T33" fmla="*/ 132 h 2092"/>
                  <a:gd name="T34" fmla="*/ 1413 w 1466"/>
                  <a:gd name="T35" fmla="*/ 51 h 2092"/>
                  <a:gd name="T36" fmla="*/ 1413 w 1466"/>
                  <a:gd name="T37" fmla="*/ 51 h 2092"/>
                  <a:gd name="T38" fmla="*/ 1333 w 1466"/>
                  <a:gd name="T39" fmla="*/ 18 h 2092"/>
                  <a:gd name="T40" fmla="*/ 131 w 1466"/>
                  <a:gd name="T41" fmla="*/ 18 h 2092"/>
                  <a:gd name="T42" fmla="*/ 1333 w 1466"/>
                  <a:gd name="T43" fmla="*/ 2091 h 2092"/>
                  <a:gd name="T44" fmla="*/ 131 w 1466"/>
                  <a:gd name="T45" fmla="*/ 2091 h 2092"/>
                  <a:gd name="T46" fmla="*/ 131 w 1466"/>
                  <a:gd name="T47" fmla="*/ 2091 h 2092"/>
                  <a:gd name="T48" fmla="*/ 38 w 1466"/>
                  <a:gd name="T49" fmla="*/ 2053 h 2092"/>
                  <a:gd name="T50" fmla="*/ 38 w 1466"/>
                  <a:gd name="T51" fmla="*/ 2053 h 2092"/>
                  <a:gd name="T52" fmla="*/ 0 w 1466"/>
                  <a:gd name="T53" fmla="*/ 1960 h 2092"/>
                  <a:gd name="T54" fmla="*/ 0 w 1466"/>
                  <a:gd name="T55" fmla="*/ 132 h 2092"/>
                  <a:gd name="T56" fmla="*/ 0 w 1466"/>
                  <a:gd name="T57" fmla="*/ 132 h 2092"/>
                  <a:gd name="T58" fmla="*/ 38 w 1466"/>
                  <a:gd name="T59" fmla="*/ 38 h 2092"/>
                  <a:gd name="T60" fmla="*/ 38 w 1466"/>
                  <a:gd name="T61" fmla="*/ 38 h 2092"/>
                  <a:gd name="T62" fmla="*/ 131 w 1466"/>
                  <a:gd name="T63" fmla="*/ 0 h 2092"/>
                  <a:gd name="T64" fmla="*/ 1333 w 1466"/>
                  <a:gd name="T65" fmla="*/ 0 h 2092"/>
                  <a:gd name="T66" fmla="*/ 1333 w 1466"/>
                  <a:gd name="T67" fmla="*/ 0 h 2092"/>
                  <a:gd name="T68" fmla="*/ 1426 w 1466"/>
                  <a:gd name="T69" fmla="*/ 38 h 2092"/>
                  <a:gd name="T70" fmla="*/ 1426 w 1466"/>
                  <a:gd name="T71" fmla="*/ 38 h 2092"/>
                  <a:gd name="T72" fmla="*/ 1465 w 1466"/>
                  <a:gd name="T73" fmla="*/ 132 h 2092"/>
                  <a:gd name="T74" fmla="*/ 1465 w 1466"/>
                  <a:gd name="T75" fmla="*/ 1960 h 2092"/>
                  <a:gd name="T76" fmla="*/ 1465 w 1466"/>
                  <a:gd name="T77" fmla="*/ 1960 h 2092"/>
                  <a:gd name="T78" fmla="*/ 1426 w 1466"/>
                  <a:gd name="T79" fmla="*/ 2053 h 2092"/>
                  <a:gd name="T80" fmla="*/ 1426 w 1466"/>
                  <a:gd name="T81" fmla="*/ 2053 h 2092"/>
                  <a:gd name="T82" fmla="*/ 1333 w 1466"/>
                  <a:gd name="T83" fmla="*/ 2091 h 2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6" h="2092">
                    <a:moveTo>
                      <a:pt x="131" y="18"/>
                    </a:moveTo>
                    <a:lnTo>
                      <a:pt x="131" y="18"/>
                    </a:lnTo>
                    <a:cubicBezTo>
                      <a:pt x="102" y="18"/>
                      <a:pt x="73" y="30"/>
                      <a:pt x="52" y="51"/>
                    </a:cubicBezTo>
                    <a:lnTo>
                      <a:pt x="52" y="51"/>
                    </a:lnTo>
                    <a:cubicBezTo>
                      <a:pt x="30" y="73"/>
                      <a:pt x="19" y="101"/>
                      <a:pt x="19" y="132"/>
                    </a:cubicBezTo>
                    <a:lnTo>
                      <a:pt x="19" y="1960"/>
                    </a:lnTo>
                    <a:lnTo>
                      <a:pt x="19" y="1960"/>
                    </a:lnTo>
                    <a:cubicBezTo>
                      <a:pt x="19" y="1989"/>
                      <a:pt x="30" y="2019"/>
                      <a:pt x="52" y="2040"/>
                    </a:cubicBezTo>
                    <a:lnTo>
                      <a:pt x="52" y="2040"/>
                    </a:lnTo>
                    <a:cubicBezTo>
                      <a:pt x="73" y="2061"/>
                      <a:pt x="102" y="2072"/>
                      <a:pt x="131" y="2072"/>
                    </a:cubicBezTo>
                    <a:lnTo>
                      <a:pt x="1333" y="2072"/>
                    </a:lnTo>
                    <a:lnTo>
                      <a:pt x="1333" y="2072"/>
                    </a:lnTo>
                    <a:cubicBezTo>
                      <a:pt x="1364" y="2072"/>
                      <a:pt x="1392" y="2061"/>
                      <a:pt x="1413" y="2040"/>
                    </a:cubicBezTo>
                    <a:lnTo>
                      <a:pt x="1413" y="2040"/>
                    </a:lnTo>
                    <a:cubicBezTo>
                      <a:pt x="1435" y="2019"/>
                      <a:pt x="1447" y="1989"/>
                      <a:pt x="1447" y="1960"/>
                    </a:cubicBezTo>
                    <a:lnTo>
                      <a:pt x="1447" y="132"/>
                    </a:lnTo>
                    <a:lnTo>
                      <a:pt x="1447" y="132"/>
                    </a:lnTo>
                    <a:cubicBezTo>
                      <a:pt x="1447" y="101"/>
                      <a:pt x="1435" y="73"/>
                      <a:pt x="1413" y="51"/>
                    </a:cubicBezTo>
                    <a:lnTo>
                      <a:pt x="1413" y="51"/>
                    </a:lnTo>
                    <a:cubicBezTo>
                      <a:pt x="1392" y="30"/>
                      <a:pt x="1364" y="18"/>
                      <a:pt x="1333" y="18"/>
                    </a:cubicBezTo>
                    <a:lnTo>
                      <a:pt x="131" y="18"/>
                    </a:lnTo>
                    <a:close/>
                    <a:moveTo>
                      <a:pt x="1333" y="2091"/>
                    </a:moveTo>
                    <a:lnTo>
                      <a:pt x="131" y="2091"/>
                    </a:lnTo>
                    <a:lnTo>
                      <a:pt x="131" y="2091"/>
                    </a:lnTo>
                    <a:cubicBezTo>
                      <a:pt x="96" y="2091"/>
                      <a:pt x="64" y="2078"/>
                      <a:pt x="38" y="2053"/>
                    </a:cubicBezTo>
                    <a:lnTo>
                      <a:pt x="38" y="2053"/>
                    </a:lnTo>
                    <a:cubicBezTo>
                      <a:pt x="13" y="2028"/>
                      <a:pt x="0" y="1995"/>
                      <a:pt x="0" y="1960"/>
                    </a:cubicBezTo>
                    <a:lnTo>
                      <a:pt x="0" y="132"/>
                    </a:lnTo>
                    <a:lnTo>
                      <a:pt x="0" y="132"/>
                    </a:lnTo>
                    <a:cubicBezTo>
                      <a:pt x="0" y="96"/>
                      <a:pt x="13" y="63"/>
                      <a:pt x="38" y="38"/>
                    </a:cubicBezTo>
                    <a:lnTo>
                      <a:pt x="38" y="38"/>
                    </a:lnTo>
                    <a:cubicBezTo>
                      <a:pt x="64" y="14"/>
                      <a:pt x="96" y="0"/>
                      <a:pt x="131" y="0"/>
                    </a:cubicBezTo>
                    <a:lnTo>
                      <a:pt x="1333" y="0"/>
                    </a:lnTo>
                    <a:lnTo>
                      <a:pt x="1333" y="0"/>
                    </a:lnTo>
                    <a:cubicBezTo>
                      <a:pt x="1369" y="0"/>
                      <a:pt x="1401" y="14"/>
                      <a:pt x="1426" y="38"/>
                    </a:cubicBezTo>
                    <a:lnTo>
                      <a:pt x="1426" y="38"/>
                    </a:lnTo>
                    <a:cubicBezTo>
                      <a:pt x="1451" y="63"/>
                      <a:pt x="1465" y="96"/>
                      <a:pt x="1465" y="132"/>
                    </a:cubicBezTo>
                    <a:lnTo>
                      <a:pt x="1465" y="1960"/>
                    </a:lnTo>
                    <a:lnTo>
                      <a:pt x="1465" y="1960"/>
                    </a:lnTo>
                    <a:cubicBezTo>
                      <a:pt x="1465" y="1995"/>
                      <a:pt x="1451" y="2028"/>
                      <a:pt x="1426" y="2053"/>
                    </a:cubicBezTo>
                    <a:lnTo>
                      <a:pt x="1426" y="2053"/>
                    </a:lnTo>
                    <a:cubicBezTo>
                      <a:pt x="1401" y="2078"/>
                      <a:pt x="1369" y="2091"/>
                      <a:pt x="1333" y="2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73">
                <a:extLst>
                  <a:ext uri="{FF2B5EF4-FFF2-40B4-BE49-F238E27FC236}">
                    <a16:creationId xmlns:a16="http://schemas.microsoft.com/office/drawing/2014/main" id="{DE6CFA3E-6E99-42DC-A533-6FF8DC4875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6818" y="5772885"/>
                <a:ext cx="514104" cy="514106"/>
              </a:xfrm>
              <a:custGeom>
                <a:avLst/>
                <a:gdLst>
                  <a:gd name="T0" fmla="*/ 577 w 578"/>
                  <a:gd name="T1" fmla="*/ 289 h 579"/>
                  <a:gd name="T2" fmla="*/ 577 w 578"/>
                  <a:gd name="T3" fmla="*/ 289 h 579"/>
                  <a:gd name="T4" fmla="*/ 288 w 578"/>
                  <a:gd name="T5" fmla="*/ 578 h 579"/>
                  <a:gd name="T6" fmla="*/ 288 w 578"/>
                  <a:gd name="T7" fmla="*/ 578 h 579"/>
                  <a:gd name="T8" fmla="*/ 0 w 578"/>
                  <a:gd name="T9" fmla="*/ 289 h 579"/>
                  <a:gd name="T10" fmla="*/ 0 w 578"/>
                  <a:gd name="T11" fmla="*/ 289 h 579"/>
                  <a:gd name="T12" fmla="*/ 288 w 578"/>
                  <a:gd name="T13" fmla="*/ 0 h 579"/>
                  <a:gd name="T14" fmla="*/ 288 w 578"/>
                  <a:gd name="T15" fmla="*/ 0 h 579"/>
                  <a:gd name="T16" fmla="*/ 577 w 578"/>
                  <a:gd name="T17" fmla="*/ 289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8" h="579">
                    <a:moveTo>
                      <a:pt x="577" y="289"/>
                    </a:moveTo>
                    <a:lnTo>
                      <a:pt x="577" y="289"/>
                    </a:lnTo>
                    <a:cubicBezTo>
                      <a:pt x="577" y="448"/>
                      <a:pt x="447" y="578"/>
                      <a:pt x="288" y="578"/>
                    </a:cubicBezTo>
                    <a:lnTo>
                      <a:pt x="288" y="578"/>
                    </a:lnTo>
                    <a:cubicBezTo>
                      <a:pt x="129" y="578"/>
                      <a:pt x="0" y="448"/>
                      <a:pt x="0" y="289"/>
                    </a:cubicBezTo>
                    <a:lnTo>
                      <a:pt x="0" y="289"/>
                    </a:lnTo>
                    <a:cubicBezTo>
                      <a:pt x="0" y="130"/>
                      <a:pt x="129" y="0"/>
                      <a:pt x="288" y="0"/>
                    </a:cubicBezTo>
                    <a:lnTo>
                      <a:pt x="288" y="0"/>
                    </a:lnTo>
                    <a:cubicBezTo>
                      <a:pt x="447" y="0"/>
                      <a:pt x="577" y="130"/>
                      <a:pt x="577" y="2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74">
                <a:extLst>
                  <a:ext uri="{FF2B5EF4-FFF2-40B4-BE49-F238E27FC236}">
                    <a16:creationId xmlns:a16="http://schemas.microsoft.com/office/drawing/2014/main" id="{63607C9A-BB52-4557-8A53-30C906F8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8969" y="5765036"/>
                <a:ext cx="529801" cy="529804"/>
              </a:xfrm>
              <a:custGeom>
                <a:avLst/>
                <a:gdLst>
                  <a:gd name="T0" fmla="*/ 298 w 597"/>
                  <a:gd name="T1" fmla="*/ 19 h 597"/>
                  <a:gd name="T2" fmla="*/ 298 w 597"/>
                  <a:gd name="T3" fmla="*/ 19 h 597"/>
                  <a:gd name="T4" fmla="*/ 18 w 597"/>
                  <a:gd name="T5" fmla="*/ 298 h 597"/>
                  <a:gd name="T6" fmla="*/ 18 w 597"/>
                  <a:gd name="T7" fmla="*/ 298 h 597"/>
                  <a:gd name="T8" fmla="*/ 298 w 597"/>
                  <a:gd name="T9" fmla="*/ 578 h 597"/>
                  <a:gd name="T10" fmla="*/ 298 w 597"/>
                  <a:gd name="T11" fmla="*/ 578 h 597"/>
                  <a:gd name="T12" fmla="*/ 578 w 597"/>
                  <a:gd name="T13" fmla="*/ 298 h 597"/>
                  <a:gd name="T14" fmla="*/ 578 w 597"/>
                  <a:gd name="T15" fmla="*/ 298 h 597"/>
                  <a:gd name="T16" fmla="*/ 298 w 597"/>
                  <a:gd name="T17" fmla="*/ 19 h 597"/>
                  <a:gd name="T18" fmla="*/ 298 w 597"/>
                  <a:gd name="T19" fmla="*/ 596 h 597"/>
                  <a:gd name="T20" fmla="*/ 298 w 597"/>
                  <a:gd name="T21" fmla="*/ 596 h 597"/>
                  <a:gd name="T22" fmla="*/ 0 w 597"/>
                  <a:gd name="T23" fmla="*/ 298 h 597"/>
                  <a:gd name="T24" fmla="*/ 0 w 597"/>
                  <a:gd name="T25" fmla="*/ 298 h 597"/>
                  <a:gd name="T26" fmla="*/ 298 w 597"/>
                  <a:gd name="T27" fmla="*/ 0 h 597"/>
                  <a:gd name="T28" fmla="*/ 298 w 597"/>
                  <a:gd name="T29" fmla="*/ 0 h 597"/>
                  <a:gd name="T30" fmla="*/ 596 w 597"/>
                  <a:gd name="T31" fmla="*/ 298 h 597"/>
                  <a:gd name="T32" fmla="*/ 596 w 597"/>
                  <a:gd name="T33" fmla="*/ 298 h 597"/>
                  <a:gd name="T34" fmla="*/ 298 w 597"/>
                  <a:gd name="T35" fmla="*/ 596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7" h="597">
                    <a:moveTo>
                      <a:pt x="298" y="19"/>
                    </a:moveTo>
                    <a:lnTo>
                      <a:pt x="298" y="19"/>
                    </a:lnTo>
                    <a:cubicBezTo>
                      <a:pt x="144" y="19"/>
                      <a:pt x="18" y="144"/>
                      <a:pt x="18" y="298"/>
                    </a:cubicBezTo>
                    <a:lnTo>
                      <a:pt x="18" y="298"/>
                    </a:lnTo>
                    <a:cubicBezTo>
                      <a:pt x="18" y="452"/>
                      <a:pt x="144" y="578"/>
                      <a:pt x="298" y="578"/>
                    </a:cubicBezTo>
                    <a:lnTo>
                      <a:pt x="298" y="578"/>
                    </a:lnTo>
                    <a:cubicBezTo>
                      <a:pt x="452" y="578"/>
                      <a:pt x="578" y="452"/>
                      <a:pt x="578" y="298"/>
                    </a:cubicBezTo>
                    <a:lnTo>
                      <a:pt x="578" y="298"/>
                    </a:lnTo>
                    <a:cubicBezTo>
                      <a:pt x="578" y="144"/>
                      <a:pt x="452" y="19"/>
                      <a:pt x="298" y="19"/>
                    </a:cubicBezTo>
                    <a:close/>
                    <a:moveTo>
                      <a:pt x="298" y="596"/>
                    </a:moveTo>
                    <a:lnTo>
                      <a:pt x="298" y="596"/>
                    </a:lnTo>
                    <a:cubicBezTo>
                      <a:pt x="134" y="596"/>
                      <a:pt x="0" y="462"/>
                      <a:pt x="0" y="298"/>
                    </a:cubicBezTo>
                    <a:lnTo>
                      <a:pt x="0" y="298"/>
                    </a:lnTo>
                    <a:cubicBezTo>
                      <a:pt x="0" y="134"/>
                      <a:pt x="134" y="0"/>
                      <a:pt x="298" y="0"/>
                    </a:cubicBezTo>
                    <a:lnTo>
                      <a:pt x="298" y="0"/>
                    </a:lnTo>
                    <a:cubicBezTo>
                      <a:pt x="463" y="0"/>
                      <a:pt x="596" y="134"/>
                      <a:pt x="596" y="298"/>
                    </a:cubicBezTo>
                    <a:lnTo>
                      <a:pt x="596" y="298"/>
                    </a:lnTo>
                    <a:cubicBezTo>
                      <a:pt x="596" y="462"/>
                      <a:pt x="463" y="596"/>
                      <a:pt x="298" y="5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75">
                <a:extLst>
                  <a:ext uri="{FF2B5EF4-FFF2-40B4-BE49-F238E27FC236}">
                    <a16:creationId xmlns:a16="http://schemas.microsoft.com/office/drawing/2014/main" id="{048C5954-531D-427D-AD48-2F1E111DB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3647" y="6436121"/>
                <a:ext cx="596519" cy="184449"/>
              </a:xfrm>
              <a:custGeom>
                <a:avLst/>
                <a:gdLst>
                  <a:gd name="T0" fmla="*/ 102 w 672"/>
                  <a:gd name="T1" fmla="*/ 18 h 206"/>
                  <a:gd name="T2" fmla="*/ 102 w 672"/>
                  <a:gd name="T3" fmla="*/ 18 h 206"/>
                  <a:gd name="T4" fmla="*/ 42 w 672"/>
                  <a:gd name="T5" fmla="*/ 43 h 206"/>
                  <a:gd name="T6" fmla="*/ 42 w 672"/>
                  <a:gd name="T7" fmla="*/ 43 h 206"/>
                  <a:gd name="T8" fmla="*/ 17 w 672"/>
                  <a:gd name="T9" fmla="*/ 103 h 206"/>
                  <a:gd name="T10" fmla="*/ 17 w 672"/>
                  <a:gd name="T11" fmla="*/ 103 h 206"/>
                  <a:gd name="T12" fmla="*/ 42 w 672"/>
                  <a:gd name="T13" fmla="*/ 162 h 206"/>
                  <a:gd name="T14" fmla="*/ 42 w 672"/>
                  <a:gd name="T15" fmla="*/ 162 h 206"/>
                  <a:gd name="T16" fmla="*/ 102 w 672"/>
                  <a:gd name="T17" fmla="*/ 187 h 206"/>
                  <a:gd name="T18" fmla="*/ 569 w 672"/>
                  <a:gd name="T19" fmla="*/ 187 h 206"/>
                  <a:gd name="T20" fmla="*/ 569 w 672"/>
                  <a:gd name="T21" fmla="*/ 187 h 206"/>
                  <a:gd name="T22" fmla="*/ 628 w 672"/>
                  <a:gd name="T23" fmla="*/ 162 h 206"/>
                  <a:gd name="T24" fmla="*/ 628 w 672"/>
                  <a:gd name="T25" fmla="*/ 162 h 206"/>
                  <a:gd name="T26" fmla="*/ 653 w 672"/>
                  <a:gd name="T27" fmla="*/ 103 h 206"/>
                  <a:gd name="T28" fmla="*/ 653 w 672"/>
                  <a:gd name="T29" fmla="*/ 103 h 206"/>
                  <a:gd name="T30" fmla="*/ 628 w 672"/>
                  <a:gd name="T31" fmla="*/ 43 h 206"/>
                  <a:gd name="T32" fmla="*/ 628 w 672"/>
                  <a:gd name="T33" fmla="*/ 43 h 206"/>
                  <a:gd name="T34" fmla="*/ 569 w 672"/>
                  <a:gd name="T35" fmla="*/ 18 h 206"/>
                  <a:gd name="T36" fmla="*/ 102 w 672"/>
                  <a:gd name="T37" fmla="*/ 18 h 206"/>
                  <a:gd name="T38" fmla="*/ 569 w 672"/>
                  <a:gd name="T39" fmla="*/ 205 h 206"/>
                  <a:gd name="T40" fmla="*/ 102 w 672"/>
                  <a:gd name="T41" fmla="*/ 205 h 206"/>
                  <a:gd name="T42" fmla="*/ 102 w 672"/>
                  <a:gd name="T43" fmla="*/ 205 h 206"/>
                  <a:gd name="T44" fmla="*/ 30 w 672"/>
                  <a:gd name="T45" fmla="*/ 175 h 206"/>
                  <a:gd name="T46" fmla="*/ 30 w 672"/>
                  <a:gd name="T47" fmla="*/ 175 h 206"/>
                  <a:gd name="T48" fmla="*/ 0 w 672"/>
                  <a:gd name="T49" fmla="*/ 103 h 206"/>
                  <a:gd name="T50" fmla="*/ 0 w 672"/>
                  <a:gd name="T51" fmla="*/ 103 h 206"/>
                  <a:gd name="T52" fmla="*/ 30 w 672"/>
                  <a:gd name="T53" fmla="*/ 30 h 206"/>
                  <a:gd name="T54" fmla="*/ 30 w 672"/>
                  <a:gd name="T55" fmla="*/ 30 h 206"/>
                  <a:gd name="T56" fmla="*/ 102 w 672"/>
                  <a:gd name="T57" fmla="*/ 0 h 206"/>
                  <a:gd name="T58" fmla="*/ 569 w 672"/>
                  <a:gd name="T59" fmla="*/ 0 h 206"/>
                  <a:gd name="T60" fmla="*/ 569 w 672"/>
                  <a:gd name="T61" fmla="*/ 0 h 206"/>
                  <a:gd name="T62" fmla="*/ 641 w 672"/>
                  <a:gd name="T63" fmla="*/ 30 h 206"/>
                  <a:gd name="T64" fmla="*/ 641 w 672"/>
                  <a:gd name="T65" fmla="*/ 30 h 206"/>
                  <a:gd name="T66" fmla="*/ 671 w 672"/>
                  <a:gd name="T67" fmla="*/ 103 h 206"/>
                  <a:gd name="T68" fmla="*/ 671 w 672"/>
                  <a:gd name="T69" fmla="*/ 103 h 206"/>
                  <a:gd name="T70" fmla="*/ 641 w 672"/>
                  <a:gd name="T71" fmla="*/ 175 h 206"/>
                  <a:gd name="T72" fmla="*/ 641 w 672"/>
                  <a:gd name="T73" fmla="*/ 175 h 206"/>
                  <a:gd name="T74" fmla="*/ 569 w 672"/>
                  <a:gd name="T75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2" h="206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79" y="18"/>
                      <a:pt x="59" y="27"/>
                      <a:pt x="42" y="43"/>
                    </a:cubicBezTo>
                    <a:lnTo>
                      <a:pt x="42" y="43"/>
                    </a:lnTo>
                    <a:cubicBezTo>
                      <a:pt x="26" y="59"/>
                      <a:pt x="17" y="80"/>
                      <a:pt x="17" y="103"/>
                    </a:cubicBezTo>
                    <a:lnTo>
                      <a:pt x="17" y="103"/>
                    </a:lnTo>
                    <a:cubicBezTo>
                      <a:pt x="17" y="125"/>
                      <a:pt x="26" y="147"/>
                      <a:pt x="42" y="162"/>
                    </a:cubicBezTo>
                    <a:lnTo>
                      <a:pt x="42" y="162"/>
                    </a:lnTo>
                    <a:cubicBezTo>
                      <a:pt x="59" y="178"/>
                      <a:pt x="79" y="187"/>
                      <a:pt x="102" y="187"/>
                    </a:cubicBezTo>
                    <a:lnTo>
                      <a:pt x="569" y="187"/>
                    </a:lnTo>
                    <a:lnTo>
                      <a:pt x="569" y="187"/>
                    </a:lnTo>
                    <a:cubicBezTo>
                      <a:pt x="591" y="187"/>
                      <a:pt x="612" y="178"/>
                      <a:pt x="628" y="162"/>
                    </a:cubicBezTo>
                    <a:lnTo>
                      <a:pt x="628" y="162"/>
                    </a:lnTo>
                    <a:cubicBezTo>
                      <a:pt x="644" y="147"/>
                      <a:pt x="653" y="125"/>
                      <a:pt x="653" y="103"/>
                    </a:cubicBezTo>
                    <a:lnTo>
                      <a:pt x="653" y="103"/>
                    </a:lnTo>
                    <a:cubicBezTo>
                      <a:pt x="653" y="80"/>
                      <a:pt x="644" y="59"/>
                      <a:pt x="628" y="43"/>
                    </a:cubicBezTo>
                    <a:lnTo>
                      <a:pt x="628" y="43"/>
                    </a:lnTo>
                    <a:cubicBezTo>
                      <a:pt x="612" y="27"/>
                      <a:pt x="591" y="18"/>
                      <a:pt x="569" y="18"/>
                    </a:cubicBezTo>
                    <a:lnTo>
                      <a:pt x="102" y="18"/>
                    </a:lnTo>
                    <a:close/>
                    <a:moveTo>
                      <a:pt x="569" y="205"/>
                    </a:moveTo>
                    <a:lnTo>
                      <a:pt x="102" y="205"/>
                    </a:lnTo>
                    <a:lnTo>
                      <a:pt x="102" y="205"/>
                    </a:lnTo>
                    <a:cubicBezTo>
                      <a:pt x="75" y="205"/>
                      <a:pt x="49" y="194"/>
                      <a:pt x="30" y="175"/>
                    </a:cubicBezTo>
                    <a:lnTo>
                      <a:pt x="30" y="175"/>
                    </a:lnTo>
                    <a:cubicBezTo>
                      <a:pt x="10" y="156"/>
                      <a:pt x="0" y="130"/>
                      <a:pt x="0" y="103"/>
                    </a:cubicBezTo>
                    <a:lnTo>
                      <a:pt x="0" y="103"/>
                    </a:lnTo>
                    <a:cubicBezTo>
                      <a:pt x="0" y="75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2" y="0"/>
                    </a:cubicBezTo>
                    <a:lnTo>
                      <a:pt x="569" y="0"/>
                    </a:lnTo>
                    <a:lnTo>
                      <a:pt x="569" y="0"/>
                    </a:lnTo>
                    <a:cubicBezTo>
                      <a:pt x="595" y="0"/>
                      <a:pt x="622" y="10"/>
                      <a:pt x="641" y="30"/>
                    </a:cubicBezTo>
                    <a:lnTo>
                      <a:pt x="641" y="30"/>
                    </a:lnTo>
                    <a:cubicBezTo>
                      <a:pt x="661" y="50"/>
                      <a:pt x="671" y="75"/>
                      <a:pt x="671" y="103"/>
                    </a:cubicBezTo>
                    <a:lnTo>
                      <a:pt x="671" y="103"/>
                    </a:lnTo>
                    <a:cubicBezTo>
                      <a:pt x="671" y="130"/>
                      <a:pt x="661" y="156"/>
                      <a:pt x="641" y="175"/>
                    </a:cubicBezTo>
                    <a:lnTo>
                      <a:pt x="641" y="175"/>
                    </a:lnTo>
                    <a:cubicBezTo>
                      <a:pt x="622" y="194"/>
                      <a:pt x="595" y="205"/>
                      <a:pt x="569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76">
                <a:extLst>
                  <a:ext uri="{FF2B5EF4-FFF2-40B4-BE49-F238E27FC236}">
                    <a16:creationId xmlns:a16="http://schemas.microsoft.com/office/drawing/2014/main" id="{28668E18-5B82-437C-8AA3-03F80CDCF9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5273" y="6722605"/>
                <a:ext cx="977193" cy="180525"/>
              </a:xfrm>
              <a:custGeom>
                <a:avLst/>
                <a:gdLst>
                  <a:gd name="T0" fmla="*/ 102 w 1098"/>
                  <a:gd name="T1" fmla="*/ 18 h 205"/>
                  <a:gd name="T2" fmla="*/ 102 w 1098"/>
                  <a:gd name="T3" fmla="*/ 18 h 205"/>
                  <a:gd name="T4" fmla="*/ 43 w 1098"/>
                  <a:gd name="T5" fmla="*/ 43 h 205"/>
                  <a:gd name="T6" fmla="*/ 43 w 1098"/>
                  <a:gd name="T7" fmla="*/ 43 h 205"/>
                  <a:gd name="T8" fmla="*/ 18 w 1098"/>
                  <a:gd name="T9" fmla="*/ 102 h 205"/>
                  <a:gd name="T10" fmla="*/ 18 w 1098"/>
                  <a:gd name="T11" fmla="*/ 102 h 205"/>
                  <a:gd name="T12" fmla="*/ 43 w 1098"/>
                  <a:gd name="T13" fmla="*/ 161 h 205"/>
                  <a:gd name="T14" fmla="*/ 43 w 1098"/>
                  <a:gd name="T15" fmla="*/ 161 h 205"/>
                  <a:gd name="T16" fmla="*/ 102 w 1098"/>
                  <a:gd name="T17" fmla="*/ 185 h 205"/>
                  <a:gd name="T18" fmla="*/ 994 w 1098"/>
                  <a:gd name="T19" fmla="*/ 185 h 205"/>
                  <a:gd name="T20" fmla="*/ 994 w 1098"/>
                  <a:gd name="T21" fmla="*/ 185 h 205"/>
                  <a:gd name="T22" fmla="*/ 1053 w 1098"/>
                  <a:gd name="T23" fmla="*/ 161 h 205"/>
                  <a:gd name="T24" fmla="*/ 1053 w 1098"/>
                  <a:gd name="T25" fmla="*/ 161 h 205"/>
                  <a:gd name="T26" fmla="*/ 1078 w 1098"/>
                  <a:gd name="T27" fmla="*/ 102 h 205"/>
                  <a:gd name="T28" fmla="*/ 1078 w 1098"/>
                  <a:gd name="T29" fmla="*/ 102 h 205"/>
                  <a:gd name="T30" fmla="*/ 1053 w 1098"/>
                  <a:gd name="T31" fmla="*/ 43 h 205"/>
                  <a:gd name="T32" fmla="*/ 1053 w 1098"/>
                  <a:gd name="T33" fmla="*/ 43 h 205"/>
                  <a:gd name="T34" fmla="*/ 994 w 1098"/>
                  <a:gd name="T35" fmla="*/ 18 h 205"/>
                  <a:gd name="T36" fmla="*/ 102 w 1098"/>
                  <a:gd name="T37" fmla="*/ 18 h 205"/>
                  <a:gd name="T38" fmla="*/ 994 w 1098"/>
                  <a:gd name="T39" fmla="*/ 204 h 205"/>
                  <a:gd name="T40" fmla="*/ 102 w 1098"/>
                  <a:gd name="T41" fmla="*/ 204 h 205"/>
                  <a:gd name="T42" fmla="*/ 102 w 1098"/>
                  <a:gd name="T43" fmla="*/ 204 h 205"/>
                  <a:gd name="T44" fmla="*/ 30 w 1098"/>
                  <a:gd name="T45" fmla="*/ 174 h 205"/>
                  <a:gd name="T46" fmla="*/ 30 w 1098"/>
                  <a:gd name="T47" fmla="*/ 174 h 205"/>
                  <a:gd name="T48" fmla="*/ 0 w 1098"/>
                  <a:gd name="T49" fmla="*/ 102 h 205"/>
                  <a:gd name="T50" fmla="*/ 0 w 1098"/>
                  <a:gd name="T51" fmla="*/ 102 h 205"/>
                  <a:gd name="T52" fmla="*/ 30 w 1098"/>
                  <a:gd name="T53" fmla="*/ 30 h 205"/>
                  <a:gd name="T54" fmla="*/ 30 w 1098"/>
                  <a:gd name="T55" fmla="*/ 30 h 205"/>
                  <a:gd name="T56" fmla="*/ 102 w 1098"/>
                  <a:gd name="T57" fmla="*/ 0 h 205"/>
                  <a:gd name="T58" fmla="*/ 994 w 1098"/>
                  <a:gd name="T59" fmla="*/ 0 h 205"/>
                  <a:gd name="T60" fmla="*/ 994 w 1098"/>
                  <a:gd name="T61" fmla="*/ 0 h 205"/>
                  <a:gd name="T62" fmla="*/ 1067 w 1098"/>
                  <a:gd name="T63" fmla="*/ 30 h 205"/>
                  <a:gd name="T64" fmla="*/ 1067 w 1098"/>
                  <a:gd name="T65" fmla="*/ 30 h 205"/>
                  <a:gd name="T66" fmla="*/ 1097 w 1098"/>
                  <a:gd name="T67" fmla="*/ 102 h 205"/>
                  <a:gd name="T68" fmla="*/ 1097 w 1098"/>
                  <a:gd name="T69" fmla="*/ 102 h 205"/>
                  <a:gd name="T70" fmla="*/ 1067 w 1098"/>
                  <a:gd name="T71" fmla="*/ 174 h 205"/>
                  <a:gd name="T72" fmla="*/ 1067 w 1098"/>
                  <a:gd name="T73" fmla="*/ 174 h 205"/>
                  <a:gd name="T74" fmla="*/ 994 w 1098"/>
                  <a:gd name="T7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98" h="205">
                    <a:moveTo>
                      <a:pt x="102" y="18"/>
                    </a:moveTo>
                    <a:lnTo>
                      <a:pt x="102" y="18"/>
                    </a:lnTo>
                    <a:cubicBezTo>
                      <a:pt x="80" y="18"/>
                      <a:pt x="58" y="26"/>
                      <a:pt x="43" y="43"/>
                    </a:cubicBezTo>
                    <a:lnTo>
                      <a:pt x="43" y="43"/>
                    </a:lnTo>
                    <a:cubicBezTo>
                      <a:pt x="27" y="59"/>
                      <a:pt x="18" y="80"/>
                      <a:pt x="18" y="102"/>
                    </a:cubicBezTo>
                    <a:lnTo>
                      <a:pt x="18" y="102"/>
                    </a:lnTo>
                    <a:cubicBezTo>
                      <a:pt x="18" y="125"/>
                      <a:pt x="27" y="145"/>
                      <a:pt x="43" y="161"/>
                    </a:cubicBezTo>
                    <a:lnTo>
                      <a:pt x="43" y="161"/>
                    </a:lnTo>
                    <a:cubicBezTo>
                      <a:pt x="58" y="177"/>
                      <a:pt x="80" y="185"/>
                      <a:pt x="102" y="185"/>
                    </a:cubicBezTo>
                    <a:lnTo>
                      <a:pt x="994" y="185"/>
                    </a:lnTo>
                    <a:lnTo>
                      <a:pt x="994" y="185"/>
                    </a:lnTo>
                    <a:cubicBezTo>
                      <a:pt x="1016" y="185"/>
                      <a:pt x="1038" y="177"/>
                      <a:pt x="1053" y="161"/>
                    </a:cubicBezTo>
                    <a:lnTo>
                      <a:pt x="1053" y="161"/>
                    </a:lnTo>
                    <a:cubicBezTo>
                      <a:pt x="1070" y="145"/>
                      <a:pt x="1078" y="125"/>
                      <a:pt x="1078" y="102"/>
                    </a:cubicBezTo>
                    <a:lnTo>
                      <a:pt x="1078" y="102"/>
                    </a:lnTo>
                    <a:cubicBezTo>
                      <a:pt x="1078" y="80"/>
                      <a:pt x="1070" y="59"/>
                      <a:pt x="1053" y="43"/>
                    </a:cubicBezTo>
                    <a:lnTo>
                      <a:pt x="1053" y="43"/>
                    </a:lnTo>
                    <a:cubicBezTo>
                      <a:pt x="1038" y="26"/>
                      <a:pt x="1016" y="18"/>
                      <a:pt x="994" y="18"/>
                    </a:cubicBezTo>
                    <a:lnTo>
                      <a:pt x="102" y="18"/>
                    </a:lnTo>
                    <a:close/>
                    <a:moveTo>
                      <a:pt x="994" y="204"/>
                    </a:moveTo>
                    <a:lnTo>
                      <a:pt x="102" y="204"/>
                    </a:lnTo>
                    <a:lnTo>
                      <a:pt x="102" y="204"/>
                    </a:lnTo>
                    <a:cubicBezTo>
                      <a:pt x="75" y="204"/>
                      <a:pt x="49" y="193"/>
                      <a:pt x="30" y="174"/>
                    </a:cubicBezTo>
                    <a:lnTo>
                      <a:pt x="30" y="174"/>
                    </a:lnTo>
                    <a:cubicBezTo>
                      <a:pt x="10" y="155"/>
                      <a:pt x="0" y="129"/>
                      <a:pt x="0" y="102"/>
                    </a:cubicBezTo>
                    <a:lnTo>
                      <a:pt x="0" y="102"/>
                    </a:lnTo>
                    <a:cubicBezTo>
                      <a:pt x="0" y="75"/>
                      <a:pt x="10" y="48"/>
                      <a:pt x="30" y="30"/>
                    </a:cubicBezTo>
                    <a:lnTo>
                      <a:pt x="30" y="30"/>
                    </a:lnTo>
                    <a:cubicBezTo>
                      <a:pt x="49" y="10"/>
                      <a:pt x="75" y="0"/>
                      <a:pt x="102" y="0"/>
                    </a:cubicBezTo>
                    <a:lnTo>
                      <a:pt x="994" y="0"/>
                    </a:lnTo>
                    <a:lnTo>
                      <a:pt x="994" y="0"/>
                    </a:lnTo>
                    <a:cubicBezTo>
                      <a:pt x="1022" y="0"/>
                      <a:pt x="1048" y="10"/>
                      <a:pt x="1067" y="30"/>
                    </a:cubicBezTo>
                    <a:lnTo>
                      <a:pt x="1067" y="30"/>
                    </a:lnTo>
                    <a:cubicBezTo>
                      <a:pt x="1086" y="48"/>
                      <a:pt x="1097" y="75"/>
                      <a:pt x="1097" y="102"/>
                    </a:cubicBezTo>
                    <a:lnTo>
                      <a:pt x="1097" y="102"/>
                    </a:lnTo>
                    <a:cubicBezTo>
                      <a:pt x="1097" y="129"/>
                      <a:pt x="1086" y="155"/>
                      <a:pt x="1067" y="174"/>
                    </a:cubicBezTo>
                    <a:lnTo>
                      <a:pt x="1067" y="174"/>
                    </a:lnTo>
                    <a:cubicBezTo>
                      <a:pt x="1048" y="193"/>
                      <a:pt x="1022" y="204"/>
                      <a:pt x="994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77">
                <a:extLst>
                  <a:ext uri="{FF2B5EF4-FFF2-40B4-BE49-F238E27FC236}">
                    <a16:creationId xmlns:a16="http://schemas.microsoft.com/office/drawing/2014/main" id="{4B31B176-BFB3-4A5C-B1CB-34E48D2D9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6062" y="5910243"/>
                <a:ext cx="431691" cy="376749"/>
              </a:xfrm>
              <a:custGeom>
                <a:avLst/>
                <a:gdLst>
                  <a:gd name="T0" fmla="*/ 243 w 487"/>
                  <a:gd name="T1" fmla="*/ 422 h 423"/>
                  <a:gd name="T2" fmla="*/ 243 w 487"/>
                  <a:gd name="T3" fmla="*/ 422 h 423"/>
                  <a:gd name="T4" fmla="*/ 486 w 487"/>
                  <a:gd name="T5" fmla="*/ 289 h 423"/>
                  <a:gd name="T6" fmla="*/ 486 w 487"/>
                  <a:gd name="T7" fmla="*/ 289 h 423"/>
                  <a:gd name="T8" fmla="*/ 308 w 487"/>
                  <a:gd name="T9" fmla="*/ 163 h 423"/>
                  <a:gd name="T10" fmla="*/ 308 w 487"/>
                  <a:gd name="T11" fmla="*/ 163 h 423"/>
                  <a:gd name="T12" fmla="*/ 337 w 487"/>
                  <a:gd name="T13" fmla="*/ 94 h 423"/>
                  <a:gd name="T14" fmla="*/ 337 w 487"/>
                  <a:gd name="T15" fmla="*/ 94 h 423"/>
                  <a:gd name="T16" fmla="*/ 243 w 487"/>
                  <a:gd name="T17" fmla="*/ 0 h 423"/>
                  <a:gd name="T18" fmla="*/ 243 w 487"/>
                  <a:gd name="T19" fmla="*/ 0 h 423"/>
                  <a:gd name="T20" fmla="*/ 149 w 487"/>
                  <a:gd name="T21" fmla="*/ 94 h 423"/>
                  <a:gd name="T22" fmla="*/ 149 w 487"/>
                  <a:gd name="T23" fmla="*/ 94 h 423"/>
                  <a:gd name="T24" fmla="*/ 178 w 487"/>
                  <a:gd name="T25" fmla="*/ 163 h 423"/>
                  <a:gd name="T26" fmla="*/ 178 w 487"/>
                  <a:gd name="T27" fmla="*/ 163 h 423"/>
                  <a:gd name="T28" fmla="*/ 0 w 487"/>
                  <a:gd name="T29" fmla="*/ 289 h 423"/>
                  <a:gd name="T30" fmla="*/ 0 w 487"/>
                  <a:gd name="T31" fmla="*/ 289 h 423"/>
                  <a:gd name="T32" fmla="*/ 243 w 487"/>
                  <a:gd name="T33" fmla="*/ 422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7" h="423">
                    <a:moveTo>
                      <a:pt x="243" y="422"/>
                    </a:moveTo>
                    <a:lnTo>
                      <a:pt x="243" y="422"/>
                    </a:lnTo>
                    <a:cubicBezTo>
                      <a:pt x="345" y="422"/>
                      <a:pt x="435" y="368"/>
                      <a:pt x="486" y="289"/>
                    </a:cubicBezTo>
                    <a:lnTo>
                      <a:pt x="486" y="289"/>
                    </a:lnTo>
                    <a:cubicBezTo>
                      <a:pt x="446" y="226"/>
                      <a:pt x="383" y="180"/>
                      <a:pt x="308" y="163"/>
                    </a:cubicBezTo>
                    <a:lnTo>
                      <a:pt x="308" y="163"/>
                    </a:lnTo>
                    <a:cubicBezTo>
                      <a:pt x="326" y="146"/>
                      <a:pt x="337" y="122"/>
                      <a:pt x="337" y="94"/>
                    </a:cubicBezTo>
                    <a:lnTo>
                      <a:pt x="337" y="94"/>
                    </a:lnTo>
                    <a:cubicBezTo>
                      <a:pt x="337" y="42"/>
                      <a:pt x="296" y="0"/>
                      <a:pt x="243" y="0"/>
                    </a:cubicBezTo>
                    <a:lnTo>
                      <a:pt x="243" y="0"/>
                    </a:lnTo>
                    <a:cubicBezTo>
                      <a:pt x="191" y="0"/>
                      <a:pt x="149" y="42"/>
                      <a:pt x="149" y="94"/>
                    </a:cubicBezTo>
                    <a:lnTo>
                      <a:pt x="149" y="94"/>
                    </a:lnTo>
                    <a:cubicBezTo>
                      <a:pt x="149" y="122"/>
                      <a:pt x="160" y="146"/>
                      <a:pt x="178" y="163"/>
                    </a:cubicBezTo>
                    <a:lnTo>
                      <a:pt x="178" y="163"/>
                    </a:lnTo>
                    <a:cubicBezTo>
                      <a:pt x="104" y="180"/>
                      <a:pt x="40" y="226"/>
                      <a:pt x="0" y="289"/>
                    </a:cubicBezTo>
                    <a:lnTo>
                      <a:pt x="0" y="289"/>
                    </a:lnTo>
                    <a:cubicBezTo>
                      <a:pt x="51" y="368"/>
                      <a:pt x="141" y="422"/>
                      <a:pt x="243" y="4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78">
                <a:extLst>
                  <a:ext uri="{FF2B5EF4-FFF2-40B4-BE49-F238E27FC236}">
                    <a16:creationId xmlns:a16="http://schemas.microsoft.com/office/drawing/2014/main" id="{469157A3-17C6-42CC-BA7A-C1DD7A9F0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8213" y="5902394"/>
                <a:ext cx="451312" cy="392446"/>
              </a:xfrm>
              <a:custGeom>
                <a:avLst/>
                <a:gdLst>
                  <a:gd name="T0" fmla="*/ 22 w 509"/>
                  <a:gd name="T1" fmla="*/ 298 h 441"/>
                  <a:gd name="T2" fmla="*/ 22 w 509"/>
                  <a:gd name="T3" fmla="*/ 298 h 441"/>
                  <a:gd name="T4" fmla="*/ 254 w 509"/>
                  <a:gd name="T5" fmla="*/ 422 h 441"/>
                  <a:gd name="T6" fmla="*/ 254 w 509"/>
                  <a:gd name="T7" fmla="*/ 422 h 441"/>
                  <a:gd name="T8" fmla="*/ 486 w 509"/>
                  <a:gd name="T9" fmla="*/ 298 h 441"/>
                  <a:gd name="T10" fmla="*/ 486 w 509"/>
                  <a:gd name="T11" fmla="*/ 298 h 441"/>
                  <a:gd name="T12" fmla="*/ 317 w 509"/>
                  <a:gd name="T13" fmla="*/ 181 h 441"/>
                  <a:gd name="T14" fmla="*/ 300 w 509"/>
                  <a:gd name="T15" fmla="*/ 177 h 441"/>
                  <a:gd name="T16" fmla="*/ 313 w 509"/>
                  <a:gd name="T17" fmla="*/ 165 h 441"/>
                  <a:gd name="T18" fmla="*/ 313 w 509"/>
                  <a:gd name="T19" fmla="*/ 165 h 441"/>
                  <a:gd name="T20" fmla="*/ 340 w 509"/>
                  <a:gd name="T21" fmla="*/ 103 h 441"/>
                  <a:gd name="T22" fmla="*/ 340 w 509"/>
                  <a:gd name="T23" fmla="*/ 103 h 441"/>
                  <a:gd name="T24" fmla="*/ 254 w 509"/>
                  <a:gd name="T25" fmla="*/ 18 h 441"/>
                  <a:gd name="T26" fmla="*/ 254 w 509"/>
                  <a:gd name="T27" fmla="*/ 18 h 441"/>
                  <a:gd name="T28" fmla="*/ 169 w 509"/>
                  <a:gd name="T29" fmla="*/ 103 h 441"/>
                  <a:gd name="T30" fmla="*/ 169 w 509"/>
                  <a:gd name="T31" fmla="*/ 103 h 441"/>
                  <a:gd name="T32" fmla="*/ 196 w 509"/>
                  <a:gd name="T33" fmla="*/ 165 h 441"/>
                  <a:gd name="T34" fmla="*/ 208 w 509"/>
                  <a:gd name="T35" fmla="*/ 177 h 441"/>
                  <a:gd name="T36" fmla="*/ 192 w 509"/>
                  <a:gd name="T37" fmla="*/ 181 h 441"/>
                  <a:gd name="T38" fmla="*/ 192 w 509"/>
                  <a:gd name="T39" fmla="*/ 181 h 441"/>
                  <a:gd name="T40" fmla="*/ 22 w 509"/>
                  <a:gd name="T41" fmla="*/ 298 h 441"/>
                  <a:gd name="T42" fmla="*/ 254 w 509"/>
                  <a:gd name="T43" fmla="*/ 440 h 441"/>
                  <a:gd name="T44" fmla="*/ 254 w 509"/>
                  <a:gd name="T45" fmla="*/ 440 h 441"/>
                  <a:gd name="T46" fmla="*/ 3 w 509"/>
                  <a:gd name="T47" fmla="*/ 303 h 441"/>
                  <a:gd name="T48" fmla="*/ 0 w 509"/>
                  <a:gd name="T49" fmla="*/ 298 h 441"/>
                  <a:gd name="T50" fmla="*/ 3 w 509"/>
                  <a:gd name="T51" fmla="*/ 293 h 441"/>
                  <a:gd name="T52" fmla="*/ 3 w 509"/>
                  <a:gd name="T53" fmla="*/ 293 h 441"/>
                  <a:gd name="T54" fmla="*/ 172 w 509"/>
                  <a:gd name="T55" fmla="*/ 167 h 441"/>
                  <a:gd name="T56" fmla="*/ 172 w 509"/>
                  <a:gd name="T57" fmla="*/ 167 h 441"/>
                  <a:gd name="T58" fmla="*/ 150 w 509"/>
                  <a:gd name="T59" fmla="*/ 103 h 441"/>
                  <a:gd name="T60" fmla="*/ 150 w 509"/>
                  <a:gd name="T61" fmla="*/ 103 h 441"/>
                  <a:gd name="T62" fmla="*/ 254 w 509"/>
                  <a:gd name="T63" fmla="*/ 0 h 441"/>
                  <a:gd name="T64" fmla="*/ 254 w 509"/>
                  <a:gd name="T65" fmla="*/ 0 h 441"/>
                  <a:gd name="T66" fmla="*/ 358 w 509"/>
                  <a:gd name="T67" fmla="*/ 103 h 441"/>
                  <a:gd name="T68" fmla="*/ 358 w 509"/>
                  <a:gd name="T69" fmla="*/ 103 h 441"/>
                  <a:gd name="T70" fmla="*/ 336 w 509"/>
                  <a:gd name="T71" fmla="*/ 167 h 441"/>
                  <a:gd name="T72" fmla="*/ 336 w 509"/>
                  <a:gd name="T73" fmla="*/ 167 h 441"/>
                  <a:gd name="T74" fmla="*/ 505 w 509"/>
                  <a:gd name="T75" fmla="*/ 293 h 441"/>
                  <a:gd name="T76" fmla="*/ 508 w 509"/>
                  <a:gd name="T77" fmla="*/ 298 h 441"/>
                  <a:gd name="T78" fmla="*/ 505 w 509"/>
                  <a:gd name="T79" fmla="*/ 303 h 441"/>
                  <a:gd name="T80" fmla="*/ 505 w 509"/>
                  <a:gd name="T81" fmla="*/ 303 h 441"/>
                  <a:gd name="T82" fmla="*/ 254 w 509"/>
                  <a:gd name="T83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09" h="441">
                    <a:moveTo>
                      <a:pt x="22" y="298"/>
                    </a:moveTo>
                    <a:lnTo>
                      <a:pt x="22" y="298"/>
                    </a:lnTo>
                    <a:cubicBezTo>
                      <a:pt x="74" y="376"/>
                      <a:pt x="161" y="422"/>
                      <a:pt x="254" y="422"/>
                    </a:cubicBezTo>
                    <a:lnTo>
                      <a:pt x="254" y="422"/>
                    </a:lnTo>
                    <a:cubicBezTo>
                      <a:pt x="348" y="422"/>
                      <a:pt x="434" y="376"/>
                      <a:pt x="486" y="298"/>
                    </a:cubicBezTo>
                    <a:lnTo>
                      <a:pt x="486" y="298"/>
                    </a:lnTo>
                    <a:cubicBezTo>
                      <a:pt x="447" y="238"/>
                      <a:pt x="387" y="197"/>
                      <a:pt x="317" y="181"/>
                    </a:cubicBezTo>
                    <a:lnTo>
                      <a:pt x="300" y="177"/>
                    </a:lnTo>
                    <a:lnTo>
                      <a:pt x="313" y="165"/>
                    </a:lnTo>
                    <a:lnTo>
                      <a:pt x="313" y="165"/>
                    </a:lnTo>
                    <a:cubicBezTo>
                      <a:pt x="330" y="149"/>
                      <a:pt x="340" y="127"/>
                      <a:pt x="340" y="103"/>
                    </a:cubicBezTo>
                    <a:lnTo>
                      <a:pt x="340" y="103"/>
                    </a:lnTo>
                    <a:cubicBezTo>
                      <a:pt x="340" y="56"/>
                      <a:pt x="301" y="18"/>
                      <a:pt x="254" y="18"/>
                    </a:cubicBezTo>
                    <a:lnTo>
                      <a:pt x="254" y="18"/>
                    </a:lnTo>
                    <a:cubicBezTo>
                      <a:pt x="207" y="18"/>
                      <a:pt x="169" y="56"/>
                      <a:pt x="169" y="103"/>
                    </a:cubicBezTo>
                    <a:lnTo>
                      <a:pt x="169" y="103"/>
                    </a:lnTo>
                    <a:cubicBezTo>
                      <a:pt x="169" y="127"/>
                      <a:pt x="179" y="149"/>
                      <a:pt x="196" y="165"/>
                    </a:cubicBezTo>
                    <a:lnTo>
                      <a:pt x="208" y="177"/>
                    </a:lnTo>
                    <a:lnTo>
                      <a:pt x="192" y="181"/>
                    </a:lnTo>
                    <a:lnTo>
                      <a:pt x="192" y="181"/>
                    </a:lnTo>
                    <a:cubicBezTo>
                      <a:pt x="121" y="197"/>
                      <a:pt x="61" y="238"/>
                      <a:pt x="22" y="298"/>
                    </a:cubicBezTo>
                    <a:close/>
                    <a:moveTo>
                      <a:pt x="254" y="440"/>
                    </a:moveTo>
                    <a:lnTo>
                      <a:pt x="254" y="440"/>
                    </a:lnTo>
                    <a:cubicBezTo>
                      <a:pt x="152" y="440"/>
                      <a:pt x="58" y="389"/>
                      <a:pt x="3" y="303"/>
                    </a:cubicBezTo>
                    <a:lnTo>
                      <a:pt x="0" y="298"/>
                    </a:lnTo>
                    <a:lnTo>
                      <a:pt x="3" y="293"/>
                    </a:lnTo>
                    <a:lnTo>
                      <a:pt x="3" y="293"/>
                    </a:lnTo>
                    <a:cubicBezTo>
                      <a:pt x="43" y="231"/>
                      <a:pt x="103" y="186"/>
                      <a:pt x="172" y="167"/>
                    </a:cubicBezTo>
                    <a:lnTo>
                      <a:pt x="172" y="167"/>
                    </a:lnTo>
                    <a:cubicBezTo>
                      <a:pt x="158" y="149"/>
                      <a:pt x="150" y="126"/>
                      <a:pt x="150" y="103"/>
                    </a:cubicBezTo>
                    <a:lnTo>
                      <a:pt x="150" y="103"/>
                    </a:lnTo>
                    <a:cubicBezTo>
                      <a:pt x="150" y="46"/>
                      <a:pt x="197" y="0"/>
                      <a:pt x="254" y="0"/>
                    </a:cubicBezTo>
                    <a:lnTo>
                      <a:pt x="254" y="0"/>
                    </a:lnTo>
                    <a:cubicBezTo>
                      <a:pt x="311" y="0"/>
                      <a:pt x="358" y="46"/>
                      <a:pt x="358" y="103"/>
                    </a:cubicBezTo>
                    <a:lnTo>
                      <a:pt x="358" y="103"/>
                    </a:lnTo>
                    <a:cubicBezTo>
                      <a:pt x="358" y="126"/>
                      <a:pt x="350" y="149"/>
                      <a:pt x="336" y="167"/>
                    </a:cubicBezTo>
                    <a:lnTo>
                      <a:pt x="336" y="167"/>
                    </a:lnTo>
                    <a:cubicBezTo>
                      <a:pt x="406" y="186"/>
                      <a:pt x="466" y="231"/>
                      <a:pt x="505" y="293"/>
                    </a:cubicBezTo>
                    <a:lnTo>
                      <a:pt x="508" y="298"/>
                    </a:lnTo>
                    <a:lnTo>
                      <a:pt x="505" y="303"/>
                    </a:lnTo>
                    <a:lnTo>
                      <a:pt x="505" y="303"/>
                    </a:lnTo>
                    <a:cubicBezTo>
                      <a:pt x="450" y="389"/>
                      <a:pt x="356" y="440"/>
                      <a:pt x="254" y="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79">
                <a:extLst>
                  <a:ext uri="{FF2B5EF4-FFF2-40B4-BE49-F238E27FC236}">
                    <a16:creationId xmlns:a16="http://schemas.microsoft.com/office/drawing/2014/main" id="{75CEDE4F-E39D-467E-89F8-56D41F931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1496" y="6443970"/>
                <a:ext cx="580821" cy="168751"/>
              </a:xfrm>
              <a:custGeom>
                <a:avLst/>
                <a:gdLst>
                  <a:gd name="T0" fmla="*/ 560 w 654"/>
                  <a:gd name="T1" fmla="*/ 187 h 188"/>
                  <a:gd name="T2" fmla="*/ 326 w 654"/>
                  <a:gd name="T3" fmla="*/ 187 h 188"/>
                  <a:gd name="T4" fmla="*/ 93 w 654"/>
                  <a:gd name="T5" fmla="*/ 187 h 188"/>
                  <a:gd name="T6" fmla="*/ 93 w 654"/>
                  <a:gd name="T7" fmla="*/ 187 h 188"/>
                  <a:gd name="T8" fmla="*/ 27 w 654"/>
                  <a:gd name="T9" fmla="*/ 160 h 188"/>
                  <a:gd name="T10" fmla="*/ 27 w 654"/>
                  <a:gd name="T11" fmla="*/ 160 h 188"/>
                  <a:gd name="T12" fmla="*/ 0 w 654"/>
                  <a:gd name="T13" fmla="*/ 94 h 188"/>
                  <a:gd name="T14" fmla="*/ 0 w 654"/>
                  <a:gd name="T15" fmla="*/ 94 h 188"/>
                  <a:gd name="T16" fmla="*/ 27 w 654"/>
                  <a:gd name="T17" fmla="*/ 27 h 188"/>
                  <a:gd name="T18" fmla="*/ 27 w 654"/>
                  <a:gd name="T19" fmla="*/ 27 h 188"/>
                  <a:gd name="T20" fmla="*/ 93 w 654"/>
                  <a:gd name="T21" fmla="*/ 0 h 188"/>
                  <a:gd name="T22" fmla="*/ 326 w 654"/>
                  <a:gd name="T23" fmla="*/ 0 h 188"/>
                  <a:gd name="T24" fmla="*/ 560 w 654"/>
                  <a:gd name="T25" fmla="*/ 0 h 188"/>
                  <a:gd name="T26" fmla="*/ 560 w 654"/>
                  <a:gd name="T27" fmla="*/ 0 h 188"/>
                  <a:gd name="T28" fmla="*/ 626 w 654"/>
                  <a:gd name="T29" fmla="*/ 27 h 188"/>
                  <a:gd name="T30" fmla="*/ 626 w 654"/>
                  <a:gd name="T31" fmla="*/ 27 h 188"/>
                  <a:gd name="T32" fmla="*/ 653 w 654"/>
                  <a:gd name="T33" fmla="*/ 94 h 188"/>
                  <a:gd name="T34" fmla="*/ 653 w 654"/>
                  <a:gd name="T35" fmla="*/ 94 h 188"/>
                  <a:gd name="T36" fmla="*/ 626 w 654"/>
                  <a:gd name="T37" fmla="*/ 160 h 188"/>
                  <a:gd name="T38" fmla="*/ 626 w 654"/>
                  <a:gd name="T39" fmla="*/ 160 h 188"/>
                  <a:gd name="T40" fmla="*/ 560 w 654"/>
                  <a:gd name="T41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4" h="188">
                    <a:moveTo>
                      <a:pt x="560" y="187"/>
                    </a:moveTo>
                    <a:lnTo>
                      <a:pt x="326" y="187"/>
                    </a:lnTo>
                    <a:lnTo>
                      <a:pt x="93" y="187"/>
                    </a:lnTo>
                    <a:lnTo>
                      <a:pt x="93" y="187"/>
                    </a:lnTo>
                    <a:cubicBezTo>
                      <a:pt x="67" y="187"/>
                      <a:pt x="44" y="176"/>
                      <a:pt x="27" y="160"/>
                    </a:cubicBezTo>
                    <a:lnTo>
                      <a:pt x="27" y="160"/>
                    </a:lnTo>
                    <a:cubicBezTo>
                      <a:pt x="10" y="143"/>
                      <a:pt x="0" y="119"/>
                      <a:pt x="0" y="94"/>
                    </a:cubicBezTo>
                    <a:lnTo>
                      <a:pt x="0" y="94"/>
                    </a:lnTo>
                    <a:cubicBezTo>
                      <a:pt x="0" y="67"/>
                      <a:pt x="10" y="44"/>
                      <a:pt x="27" y="27"/>
                    </a:cubicBezTo>
                    <a:lnTo>
                      <a:pt x="27" y="27"/>
                    </a:lnTo>
                    <a:cubicBezTo>
                      <a:pt x="44" y="11"/>
                      <a:pt x="67" y="0"/>
                      <a:pt x="93" y="0"/>
                    </a:cubicBezTo>
                    <a:lnTo>
                      <a:pt x="326" y="0"/>
                    </a:lnTo>
                    <a:lnTo>
                      <a:pt x="560" y="0"/>
                    </a:lnTo>
                    <a:lnTo>
                      <a:pt x="560" y="0"/>
                    </a:lnTo>
                    <a:cubicBezTo>
                      <a:pt x="586" y="0"/>
                      <a:pt x="609" y="11"/>
                      <a:pt x="626" y="27"/>
                    </a:cubicBezTo>
                    <a:lnTo>
                      <a:pt x="626" y="27"/>
                    </a:lnTo>
                    <a:cubicBezTo>
                      <a:pt x="642" y="44"/>
                      <a:pt x="653" y="67"/>
                      <a:pt x="653" y="94"/>
                    </a:cubicBezTo>
                    <a:lnTo>
                      <a:pt x="653" y="94"/>
                    </a:lnTo>
                    <a:cubicBezTo>
                      <a:pt x="653" y="119"/>
                      <a:pt x="642" y="143"/>
                      <a:pt x="626" y="160"/>
                    </a:cubicBezTo>
                    <a:lnTo>
                      <a:pt x="626" y="160"/>
                    </a:lnTo>
                    <a:cubicBezTo>
                      <a:pt x="609" y="176"/>
                      <a:pt x="586" y="187"/>
                      <a:pt x="560" y="18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80">
                <a:extLst>
                  <a:ext uri="{FF2B5EF4-FFF2-40B4-BE49-F238E27FC236}">
                    <a16:creationId xmlns:a16="http://schemas.microsoft.com/office/drawing/2014/main" id="{C4ECCECE-4E53-4592-9B73-5D6EA6AC92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3122" y="6730454"/>
                <a:ext cx="961495" cy="168753"/>
              </a:xfrm>
              <a:custGeom>
                <a:avLst/>
                <a:gdLst>
                  <a:gd name="T0" fmla="*/ 985 w 1080"/>
                  <a:gd name="T1" fmla="*/ 187 h 188"/>
                  <a:gd name="T2" fmla="*/ 539 w 1080"/>
                  <a:gd name="T3" fmla="*/ 187 h 188"/>
                  <a:gd name="T4" fmla="*/ 93 w 1080"/>
                  <a:gd name="T5" fmla="*/ 187 h 188"/>
                  <a:gd name="T6" fmla="*/ 93 w 1080"/>
                  <a:gd name="T7" fmla="*/ 187 h 188"/>
                  <a:gd name="T8" fmla="*/ 27 w 1080"/>
                  <a:gd name="T9" fmla="*/ 160 h 188"/>
                  <a:gd name="T10" fmla="*/ 27 w 1080"/>
                  <a:gd name="T11" fmla="*/ 160 h 188"/>
                  <a:gd name="T12" fmla="*/ 0 w 1080"/>
                  <a:gd name="T13" fmla="*/ 94 h 188"/>
                  <a:gd name="T14" fmla="*/ 0 w 1080"/>
                  <a:gd name="T15" fmla="*/ 94 h 188"/>
                  <a:gd name="T16" fmla="*/ 27 w 1080"/>
                  <a:gd name="T17" fmla="*/ 28 h 188"/>
                  <a:gd name="T18" fmla="*/ 27 w 1080"/>
                  <a:gd name="T19" fmla="*/ 28 h 188"/>
                  <a:gd name="T20" fmla="*/ 93 w 1080"/>
                  <a:gd name="T21" fmla="*/ 0 h 188"/>
                  <a:gd name="T22" fmla="*/ 539 w 1080"/>
                  <a:gd name="T23" fmla="*/ 0 h 188"/>
                  <a:gd name="T24" fmla="*/ 985 w 1080"/>
                  <a:gd name="T25" fmla="*/ 0 h 188"/>
                  <a:gd name="T26" fmla="*/ 985 w 1080"/>
                  <a:gd name="T27" fmla="*/ 0 h 188"/>
                  <a:gd name="T28" fmla="*/ 1051 w 1080"/>
                  <a:gd name="T29" fmla="*/ 28 h 188"/>
                  <a:gd name="T30" fmla="*/ 1051 w 1080"/>
                  <a:gd name="T31" fmla="*/ 28 h 188"/>
                  <a:gd name="T32" fmla="*/ 1079 w 1080"/>
                  <a:gd name="T33" fmla="*/ 94 h 188"/>
                  <a:gd name="T34" fmla="*/ 1079 w 1080"/>
                  <a:gd name="T35" fmla="*/ 94 h 188"/>
                  <a:gd name="T36" fmla="*/ 1051 w 1080"/>
                  <a:gd name="T37" fmla="*/ 160 h 188"/>
                  <a:gd name="T38" fmla="*/ 1051 w 1080"/>
                  <a:gd name="T39" fmla="*/ 160 h 188"/>
                  <a:gd name="T40" fmla="*/ 985 w 1080"/>
                  <a:gd name="T41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80" h="188">
                    <a:moveTo>
                      <a:pt x="985" y="187"/>
                    </a:moveTo>
                    <a:lnTo>
                      <a:pt x="539" y="187"/>
                    </a:lnTo>
                    <a:lnTo>
                      <a:pt x="93" y="187"/>
                    </a:lnTo>
                    <a:lnTo>
                      <a:pt x="93" y="187"/>
                    </a:lnTo>
                    <a:cubicBezTo>
                      <a:pt x="67" y="187"/>
                      <a:pt x="44" y="176"/>
                      <a:pt x="27" y="160"/>
                    </a:cubicBezTo>
                    <a:lnTo>
                      <a:pt x="27" y="160"/>
                    </a:lnTo>
                    <a:cubicBezTo>
                      <a:pt x="10" y="142"/>
                      <a:pt x="0" y="120"/>
                      <a:pt x="0" y="94"/>
                    </a:cubicBezTo>
                    <a:lnTo>
                      <a:pt x="0" y="94"/>
                    </a:lnTo>
                    <a:cubicBezTo>
                      <a:pt x="0" y="68"/>
                      <a:pt x="10" y="45"/>
                      <a:pt x="27" y="28"/>
                    </a:cubicBezTo>
                    <a:lnTo>
                      <a:pt x="27" y="28"/>
                    </a:lnTo>
                    <a:cubicBezTo>
                      <a:pt x="44" y="11"/>
                      <a:pt x="67" y="0"/>
                      <a:pt x="93" y="0"/>
                    </a:cubicBezTo>
                    <a:lnTo>
                      <a:pt x="539" y="0"/>
                    </a:lnTo>
                    <a:lnTo>
                      <a:pt x="985" y="0"/>
                    </a:lnTo>
                    <a:lnTo>
                      <a:pt x="985" y="0"/>
                    </a:lnTo>
                    <a:cubicBezTo>
                      <a:pt x="1011" y="0"/>
                      <a:pt x="1034" y="11"/>
                      <a:pt x="1051" y="28"/>
                    </a:cubicBezTo>
                    <a:lnTo>
                      <a:pt x="1051" y="28"/>
                    </a:lnTo>
                    <a:cubicBezTo>
                      <a:pt x="1068" y="45"/>
                      <a:pt x="1079" y="68"/>
                      <a:pt x="1079" y="94"/>
                    </a:cubicBezTo>
                    <a:lnTo>
                      <a:pt x="1079" y="94"/>
                    </a:lnTo>
                    <a:cubicBezTo>
                      <a:pt x="1079" y="120"/>
                      <a:pt x="1068" y="142"/>
                      <a:pt x="1051" y="160"/>
                    </a:cubicBezTo>
                    <a:lnTo>
                      <a:pt x="1051" y="160"/>
                    </a:lnTo>
                    <a:cubicBezTo>
                      <a:pt x="1034" y="176"/>
                      <a:pt x="1011" y="187"/>
                      <a:pt x="985" y="18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81">
                <a:extLst>
                  <a:ext uri="{FF2B5EF4-FFF2-40B4-BE49-F238E27FC236}">
                    <a16:creationId xmlns:a16="http://schemas.microsoft.com/office/drawing/2014/main" id="{CDA78C5F-6692-417A-A4C8-A03DFBEAC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6143" y="8849665"/>
                <a:ext cx="1291150" cy="1247980"/>
              </a:xfrm>
              <a:custGeom>
                <a:avLst/>
                <a:gdLst>
                  <a:gd name="T0" fmla="*/ 1333 w 1449"/>
                  <a:gd name="T1" fmla="*/ 1401 h 1402"/>
                  <a:gd name="T2" fmla="*/ 724 w 1449"/>
                  <a:gd name="T3" fmla="*/ 1401 h 1402"/>
                  <a:gd name="T4" fmla="*/ 114 w 1449"/>
                  <a:gd name="T5" fmla="*/ 1401 h 1402"/>
                  <a:gd name="T6" fmla="*/ 114 w 1449"/>
                  <a:gd name="T7" fmla="*/ 1401 h 1402"/>
                  <a:gd name="T8" fmla="*/ 33 w 1449"/>
                  <a:gd name="T9" fmla="*/ 1367 h 1402"/>
                  <a:gd name="T10" fmla="*/ 33 w 1449"/>
                  <a:gd name="T11" fmla="*/ 1367 h 1402"/>
                  <a:gd name="T12" fmla="*/ 0 w 1449"/>
                  <a:gd name="T13" fmla="*/ 1286 h 1402"/>
                  <a:gd name="T14" fmla="*/ 0 w 1449"/>
                  <a:gd name="T15" fmla="*/ 700 h 1402"/>
                  <a:gd name="T16" fmla="*/ 0 w 1449"/>
                  <a:gd name="T17" fmla="*/ 115 h 1402"/>
                  <a:gd name="T18" fmla="*/ 0 w 1449"/>
                  <a:gd name="T19" fmla="*/ 115 h 1402"/>
                  <a:gd name="T20" fmla="*/ 33 w 1449"/>
                  <a:gd name="T21" fmla="*/ 34 h 1402"/>
                  <a:gd name="T22" fmla="*/ 33 w 1449"/>
                  <a:gd name="T23" fmla="*/ 34 h 1402"/>
                  <a:gd name="T24" fmla="*/ 114 w 1449"/>
                  <a:gd name="T25" fmla="*/ 0 h 1402"/>
                  <a:gd name="T26" fmla="*/ 724 w 1449"/>
                  <a:gd name="T27" fmla="*/ 0 h 1402"/>
                  <a:gd name="T28" fmla="*/ 1333 w 1449"/>
                  <a:gd name="T29" fmla="*/ 0 h 1402"/>
                  <a:gd name="T30" fmla="*/ 1333 w 1449"/>
                  <a:gd name="T31" fmla="*/ 0 h 1402"/>
                  <a:gd name="T32" fmla="*/ 1414 w 1449"/>
                  <a:gd name="T33" fmla="*/ 34 h 1402"/>
                  <a:gd name="T34" fmla="*/ 1414 w 1449"/>
                  <a:gd name="T35" fmla="*/ 34 h 1402"/>
                  <a:gd name="T36" fmla="*/ 1448 w 1449"/>
                  <a:gd name="T37" fmla="*/ 115 h 1402"/>
                  <a:gd name="T38" fmla="*/ 1448 w 1449"/>
                  <a:gd name="T39" fmla="*/ 700 h 1402"/>
                  <a:gd name="T40" fmla="*/ 1448 w 1449"/>
                  <a:gd name="T41" fmla="*/ 1286 h 1402"/>
                  <a:gd name="T42" fmla="*/ 1448 w 1449"/>
                  <a:gd name="T43" fmla="*/ 1286 h 1402"/>
                  <a:gd name="T44" fmla="*/ 1414 w 1449"/>
                  <a:gd name="T45" fmla="*/ 1367 h 1402"/>
                  <a:gd name="T46" fmla="*/ 1414 w 1449"/>
                  <a:gd name="T47" fmla="*/ 1367 h 1402"/>
                  <a:gd name="T48" fmla="*/ 1333 w 1449"/>
                  <a:gd name="T49" fmla="*/ 1401 h 1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49" h="1402">
                    <a:moveTo>
                      <a:pt x="1333" y="1401"/>
                    </a:moveTo>
                    <a:lnTo>
                      <a:pt x="724" y="1401"/>
                    </a:lnTo>
                    <a:lnTo>
                      <a:pt x="114" y="1401"/>
                    </a:lnTo>
                    <a:lnTo>
                      <a:pt x="114" y="1401"/>
                    </a:lnTo>
                    <a:cubicBezTo>
                      <a:pt x="83" y="1401"/>
                      <a:pt x="55" y="1388"/>
                      <a:pt x="33" y="1367"/>
                    </a:cubicBezTo>
                    <a:lnTo>
                      <a:pt x="33" y="1367"/>
                    </a:lnTo>
                    <a:cubicBezTo>
                      <a:pt x="12" y="1347"/>
                      <a:pt x="0" y="1318"/>
                      <a:pt x="0" y="1286"/>
                    </a:cubicBezTo>
                    <a:lnTo>
                      <a:pt x="0" y="700"/>
                    </a:ln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2" y="55"/>
                      <a:pt x="33" y="34"/>
                    </a:cubicBezTo>
                    <a:lnTo>
                      <a:pt x="33" y="34"/>
                    </a:lnTo>
                    <a:cubicBezTo>
                      <a:pt x="55" y="13"/>
                      <a:pt x="83" y="0"/>
                      <a:pt x="114" y="0"/>
                    </a:cubicBezTo>
                    <a:lnTo>
                      <a:pt x="724" y="0"/>
                    </a:lnTo>
                    <a:lnTo>
                      <a:pt x="1333" y="0"/>
                    </a:lnTo>
                    <a:lnTo>
                      <a:pt x="1333" y="0"/>
                    </a:lnTo>
                    <a:cubicBezTo>
                      <a:pt x="1365" y="0"/>
                      <a:pt x="1393" y="13"/>
                      <a:pt x="1414" y="34"/>
                    </a:cubicBezTo>
                    <a:lnTo>
                      <a:pt x="1414" y="34"/>
                    </a:lnTo>
                    <a:cubicBezTo>
                      <a:pt x="1435" y="55"/>
                      <a:pt x="1448" y="84"/>
                      <a:pt x="1448" y="115"/>
                    </a:cubicBezTo>
                    <a:lnTo>
                      <a:pt x="1448" y="700"/>
                    </a:lnTo>
                    <a:lnTo>
                      <a:pt x="1448" y="1286"/>
                    </a:lnTo>
                    <a:lnTo>
                      <a:pt x="1448" y="1286"/>
                    </a:lnTo>
                    <a:cubicBezTo>
                      <a:pt x="1448" y="1318"/>
                      <a:pt x="1435" y="1347"/>
                      <a:pt x="1414" y="1367"/>
                    </a:cubicBezTo>
                    <a:lnTo>
                      <a:pt x="1414" y="1367"/>
                    </a:lnTo>
                    <a:cubicBezTo>
                      <a:pt x="1393" y="1388"/>
                      <a:pt x="1365" y="1401"/>
                      <a:pt x="1333" y="14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82">
                <a:extLst>
                  <a:ext uri="{FF2B5EF4-FFF2-40B4-BE49-F238E27FC236}">
                    <a16:creationId xmlns:a16="http://schemas.microsoft.com/office/drawing/2014/main" id="{9F31FF2B-5A88-4312-B1D8-1CCA42268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74371" y="8841816"/>
                <a:ext cx="1306845" cy="1263677"/>
              </a:xfrm>
              <a:custGeom>
                <a:avLst/>
                <a:gdLst>
                  <a:gd name="T0" fmla="*/ 124 w 1468"/>
                  <a:gd name="T1" fmla="*/ 18 h 1420"/>
                  <a:gd name="T2" fmla="*/ 124 w 1468"/>
                  <a:gd name="T3" fmla="*/ 18 h 1420"/>
                  <a:gd name="T4" fmla="*/ 50 w 1468"/>
                  <a:gd name="T5" fmla="*/ 49 h 1420"/>
                  <a:gd name="T6" fmla="*/ 50 w 1468"/>
                  <a:gd name="T7" fmla="*/ 49 h 1420"/>
                  <a:gd name="T8" fmla="*/ 19 w 1468"/>
                  <a:gd name="T9" fmla="*/ 124 h 1420"/>
                  <a:gd name="T10" fmla="*/ 19 w 1468"/>
                  <a:gd name="T11" fmla="*/ 1295 h 1420"/>
                  <a:gd name="T12" fmla="*/ 19 w 1468"/>
                  <a:gd name="T13" fmla="*/ 1295 h 1420"/>
                  <a:gd name="T14" fmla="*/ 50 w 1468"/>
                  <a:gd name="T15" fmla="*/ 1370 h 1420"/>
                  <a:gd name="T16" fmla="*/ 50 w 1468"/>
                  <a:gd name="T17" fmla="*/ 1370 h 1420"/>
                  <a:gd name="T18" fmla="*/ 124 w 1468"/>
                  <a:gd name="T19" fmla="*/ 1401 h 1420"/>
                  <a:gd name="T20" fmla="*/ 1343 w 1468"/>
                  <a:gd name="T21" fmla="*/ 1401 h 1420"/>
                  <a:gd name="T22" fmla="*/ 1343 w 1468"/>
                  <a:gd name="T23" fmla="*/ 1401 h 1420"/>
                  <a:gd name="T24" fmla="*/ 1417 w 1468"/>
                  <a:gd name="T25" fmla="*/ 1370 h 1420"/>
                  <a:gd name="T26" fmla="*/ 1417 w 1468"/>
                  <a:gd name="T27" fmla="*/ 1370 h 1420"/>
                  <a:gd name="T28" fmla="*/ 1448 w 1468"/>
                  <a:gd name="T29" fmla="*/ 1295 h 1420"/>
                  <a:gd name="T30" fmla="*/ 1448 w 1468"/>
                  <a:gd name="T31" fmla="*/ 124 h 1420"/>
                  <a:gd name="T32" fmla="*/ 1448 w 1468"/>
                  <a:gd name="T33" fmla="*/ 124 h 1420"/>
                  <a:gd name="T34" fmla="*/ 1417 w 1468"/>
                  <a:gd name="T35" fmla="*/ 49 h 1420"/>
                  <a:gd name="T36" fmla="*/ 1417 w 1468"/>
                  <a:gd name="T37" fmla="*/ 49 h 1420"/>
                  <a:gd name="T38" fmla="*/ 1343 w 1468"/>
                  <a:gd name="T39" fmla="*/ 18 h 1420"/>
                  <a:gd name="T40" fmla="*/ 124 w 1468"/>
                  <a:gd name="T41" fmla="*/ 18 h 1420"/>
                  <a:gd name="T42" fmla="*/ 1343 w 1468"/>
                  <a:gd name="T43" fmla="*/ 1419 h 1420"/>
                  <a:gd name="T44" fmla="*/ 124 w 1468"/>
                  <a:gd name="T45" fmla="*/ 1419 h 1420"/>
                  <a:gd name="T46" fmla="*/ 124 w 1468"/>
                  <a:gd name="T47" fmla="*/ 1419 h 1420"/>
                  <a:gd name="T48" fmla="*/ 37 w 1468"/>
                  <a:gd name="T49" fmla="*/ 1383 h 1420"/>
                  <a:gd name="T50" fmla="*/ 37 w 1468"/>
                  <a:gd name="T51" fmla="*/ 1383 h 1420"/>
                  <a:gd name="T52" fmla="*/ 0 w 1468"/>
                  <a:gd name="T53" fmla="*/ 1295 h 1420"/>
                  <a:gd name="T54" fmla="*/ 0 w 1468"/>
                  <a:gd name="T55" fmla="*/ 124 h 1420"/>
                  <a:gd name="T56" fmla="*/ 0 w 1468"/>
                  <a:gd name="T57" fmla="*/ 124 h 1420"/>
                  <a:gd name="T58" fmla="*/ 37 w 1468"/>
                  <a:gd name="T59" fmla="*/ 36 h 1420"/>
                  <a:gd name="T60" fmla="*/ 37 w 1468"/>
                  <a:gd name="T61" fmla="*/ 36 h 1420"/>
                  <a:gd name="T62" fmla="*/ 124 w 1468"/>
                  <a:gd name="T63" fmla="*/ 0 h 1420"/>
                  <a:gd name="T64" fmla="*/ 1343 w 1468"/>
                  <a:gd name="T65" fmla="*/ 0 h 1420"/>
                  <a:gd name="T66" fmla="*/ 1343 w 1468"/>
                  <a:gd name="T67" fmla="*/ 0 h 1420"/>
                  <a:gd name="T68" fmla="*/ 1430 w 1468"/>
                  <a:gd name="T69" fmla="*/ 36 h 1420"/>
                  <a:gd name="T70" fmla="*/ 1430 w 1468"/>
                  <a:gd name="T71" fmla="*/ 36 h 1420"/>
                  <a:gd name="T72" fmla="*/ 1467 w 1468"/>
                  <a:gd name="T73" fmla="*/ 124 h 1420"/>
                  <a:gd name="T74" fmla="*/ 1467 w 1468"/>
                  <a:gd name="T75" fmla="*/ 1295 h 1420"/>
                  <a:gd name="T76" fmla="*/ 1467 w 1468"/>
                  <a:gd name="T77" fmla="*/ 1295 h 1420"/>
                  <a:gd name="T78" fmla="*/ 1430 w 1468"/>
                  <a:gd name="T79" fmla="*/ 1383 h 1420"/>
                  <a:gd name="T80" fmla="*/ 1430 w 1468"/>
                  <a:gd name="T81" fmla="*/ 1383 h 1420"/>
                  <a:gd name="T82" fmla="*/ 1343 w 1468"/>
                  <a:gd name="T83" fmla="*/ 1419 h 1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68" h="1420">
                    <a:moveTo>
                      <a:pt x="124" y="18"/>
                    </a:moveTo>
                    <a:lnTo>
                      <a:pt x="124" y="18"/>
                    </a:lnTo>
                    <a:cubicBezTo>
                      <a:pt x="96" y="18"/>
                      <a:pt x="70" y="29"/>
                      <a:pt x="50" y="49"/>
                    </a:cubicBezTo>
                    <a:lnTo>
                      <a:pt x="50" y="49"/>
                    </a:lnTo>
                    <a:cubicBezTo>
                      <a:pt x="31" y="70"/>
                      <a:pt x="19" y="97"/>
                      <a:pt x="19" y="124"/>
                    </a:cubicBezTo>
                    <a:lnTo>
                      <a:pt x="19" y="1295"/>
                    </a:lnTo>
                    <a:lnTo>
                      <a:pt x="19" y="1295"/>
                    </a:lnTo>
                    <a:cubicBezTo>
                      <a:pt x="19" y="1323"/>
                      <a:pt x="31" y="1350"/>
                      <a:pt x="50" y="1370"/>
                    </a:cubicBezTo>
                    <a:lnTo>
                      <a:pt x="50" y="1370"/>
                    </a:lnTo>
                    <a:cubicBezTo>
                      <a:pt x="70" y="1390"/>
                      <a:pt x="96" y="1401"/>
                      <a:pt x="124" y="1401"/>
                    </a:cubicBezTo>
                    <a:lnTo>
                      <a:pt x="1343" y="1401"/>
                    </a:lnTo>
                    <a:lnTo>
                      <a:pt x="1343" y="1401"/>
                    </a:lnTo>
                    <a:cubicBezTo>
                      <a:pt x="1371" y="1401"/>
                      <a:pt x="1398" y="1390"/>
                      <a:pt x="1417" y="1370"/>
                    </a:cubicBezTo>
                    <a:lnTo>
                      <a:pt x="1417" y="1370"/>
                    </a:lnTo>
                    <a:cubicBezTo>
                      <a:pt x="1437" y="1350"/>
                      <a:pt x="1448" y="1323"/>
                      <a:pt x="1448" y="1295"/>
                    </a:cubicBezTo>
                    <a:lnTo>
                      <a:pt x="1448" y="124"/>
                    </a:lnTo>
                    <a:lnTo>
                      <a:pt x="1448" y="124"/>
                    </a:lnTo>
                    <a:cubicBezTo>
                      <a:pt x="1448" y="97"/>
                      <a:pt x="1437" y="70"/>
                      <a:pt x="1417" y="49"/>
                    </a:cubicBezTo>
                    <a:lnTo>
                      <a:pt x="1417" y="49"/>
                    </a:lnTo>
                    <a:cubicBezTo>
                      <a:pt x="1398" y="29"/>
                      <a:pt x="1371" y="18"/>
                      <a:pt x="1343" y="18"/>
                    </a:cubicBezTo>
                    <a:lnTo>
                      <a:pt x="124" y="18"/>
                    </a:lnTo>
                    <a:close/>
                    <a:moveTo>
                      <a:pt x="1343" y="1419"/>
                    </a:moveTo>
                    <a:lnTo>
                      <a:pt x="124" y="1419"/>
                    </a:lnTo>
                    <a:lnTo>
                      <a:pt x="124" y="1419"/>
                    </a:lnTo>
                    <a:cubicBezTo>
                      <a:pt x="92" y="1419"/>
                      <a:pt x="61" y="1406"/>
                      <a:pt x="37" y="1383"/>
                    </a:cubicBezTo>
                    <a:lnTo>
                      <a:pt x="37" y="1383"/>
                    </a:lnTo>
                    <a:cubicBezTo>
                      <a:pt x="13" y="1359"/>
                      <a:pt x="0" y="1328"/>
                      <a:pt x="0" y="1295"/>
                    </a:cubicBezTo>
                    <a:lnTo>
                      <a:pt x="0" y="124"/>
                    </a:lnTo>
                    <a:lnTo>
                      <a:pt x="0" y="124"/>
                    </a:lnTo>
                    <a:cubicBezTo>
                      <a:pt x="0" y="91"/>
                      <a:pt x="13" y="61"/>
                      <a:pt x="37" y="36"/>
                    </a:cubicBezTo>
                    <a:lnTo>
                      <a:pt x="37" y="36"/>
                    </a:lnTo>
                    <a:cubicBezTo>
                      <a:pt x="61" y="13"/>
                      <a:pt x="92" y="0"/>
                      <a:pt x="124" y="0"/>
                    </a:cubicBezTo>
                    <a:lnTo>
                      <a:pt x="1343" y="0"/>
                    </a:lnTo>
                    <a:lnTo>
                      <a:pt x="1343" y="0"/>
                    </a:lnTo>
                    <a:cubicBezTo>
                      <a:pt x="1376" y="0"/>
                      <a:pt x="1407" y="13"/>
                      <a:pt x="1430" y="36"/>
                    </a:cubicBezTo>
                    <a:lnTo>
                      <a:pt x="1430" y="36"/>
                    </a:lnTo>
                    <a:cubicBezTo>
                      <a:pt x="1454" y="61"/>
                      <a:pt x="1467" y="91"/>
                      <a:pt x="1467" y="124"/>
                    </a:cubicBezTo>
                    <a:lnTo>
                      <a:pt x="1467" y="1295"/>
                    </a:lnTo>
                    <a:lnTo>
                      <a:pt x="1467" y="1295"/>
                    </a:lnTo>
                    <a:cubicBezTo>
                      <a:pt x="1467" y="1328"/>
                      <a:pt x="1454" y="1359"/>
                      <a:pt x="1430" y="1383"/>
                    </a:cubicBezTo>
                    <a:lnTo>
                      <a:pt x="1430" y="1383"/>
                    </a:lnTo>
                    <a:cubicBezTo>
                      <a:pt x="1407" y="1406"/>
                      <a:pt x="1376" y="1419"/>
                      <a:pt x="1343" y="14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83">
                <a:extLst>
                  <a:ext uri="{FF2B5EF4-FFF2-40B4-BE49-F238E27FC236}">
                    <a16:creationId xmlns:a16="http://schemas.microsoft.com/office/drawing/2014/main" id="{8026FD0B-EF86-4E15-BC7B-A9A7AFAE6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2515" y="9124377"/>
                <a:ext cx="490557" cy="702480"/>
              </a:xfrm>
              <a:custGeom>
                <a:avLst/>
                <a:gdLst>
                  <a:gd name="T0" fmla="*/ 275 w 551"/>
                  <a:gd name="T1" fmla="*/ 373 h 790"/>
                  <a:gd name="T2" fmla="*/ 275 w 551"/>
                  <a:gd name="T3" fmla="*/ 373 h 790"/>
                  <a:gd name="T4" fmla="*/ 178 w 551"/>
                  <a:gd name="T5" fmla="*/ 275 h 790"/>
                  <a:gd name="T6" fmla="*/ 178 w 551"/>
                  <a:gd name="T7" fmla="*/ 275 h 790"/>
                  <a:gd name="T8" fmla="*/ 275 w 551"/>
                  <a:gd name="T9" fmla="*/ 179 h 790"/>
                  <a:gd name="T10" fmla="*/ 275 w 551"/>
                  <a:gd name="T11" fmla="*/ 179 h 790"/>
                  <a:gd name="T12" fmla="*/ 372 w 551"/>
                  <a:gd name="T13" fmla="*/ 275 h 790"/>
                  <a:gd name="T14" fmla="*/ 372 w 551"/>
                  <a:gd name="T15" fmla="*/ 275 h 790"/>
                  <a:gd name="T16" fmla="*/ 275 w 551"/>
                  <a:gd name="T17" fmla="*/ 373 h 790"/>
                  <a:gd name="T18" fmla="*/ 275 w 551"/>
                  <a:gd name="T19" fmla="*/ 0 h 790"/>
                  <a:gd name="T20" fmla="*/ 275 w 551"/>
                  <a:gd name="T21" fmla="*/ 0 h 790"/>
                  <a:gd name="T22" fmla="*/ 0 w 551"/>
                  <a:gd name="T23" fmla="*/ 275 h 790"/>
                  <a:gd name="T24" fmla="*/ 0 w 551"/>
                  <a:gd name="T25" fmla="*/ 275 h 790"/>
                  <a:gd name="T26" fmla="*/ 275 w 551"/>
                  <a:gd name="T27" fmla="*/ 789 h 790"/>
                  <a:gd name="T28" fmla="*/ 275 w 551"/>
                  <a:gd name="T29" fmla="*/ 789 h 790"/>
                  <a:gd name="T30" fmla="*/ 550 w 551"/>
                  <a:gd name="T31" fmla="*/ 275 h 790"/>
                  <a:gd name="T32" fmla="*/ 550 w 551"/>
                  <a:gd name="T33" fmla="*/ 275 h 790"/>
                  <a:gd name="T34" fmla="*/ 275 w 551"/>
                  <a:gd name="T35" fmla="*/ 0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1" h="790">
                    <a:moveTo>
                      <a:pt x="275" y="373"/>
                    </a:moveTo>
                    <a:lnTo>
                      <a:pt x="275" y="373"/>
                    </a:lnTo>
                    <a:cubicBezTo>
                      <a:pt x="221" y="373"/>
                      <a:pt x="178" y="329"/>
                      <a:pt x="178" y="275"/>
                    </a:cubicBezTo>
                    <a:lnTo>
                      <a:pt x="178" y="275"/>
                    </a:lnTo>
                    <a:cubicBezTo>
                      <a:pt x="178" y="222"/>
                      <a:pt x="221" y="179"/>
                      <a:pt x="275" y="179"/>
                    </a:cubicBezTo>
                    <a:lnTo>
                      <a:pt x="275" y="179"/>
                    </a:lnTo>
                    <a:cubicBezTo>
                      <a:pt x="328" y="179"/>
                      <a:pt x="372" y="222"/>
                      <a:pt x="372" y="275"/>
                    </a:cubicBezTo>
                    <a:lnTo>
                      <a:pt x="372" y="275"/>
                    </a:lnTo>
                    <a:cubicBezTo>
                      <a:pt x="372" y="329"/>
                      <a:pt x="328" y="373"/>
                      <a:pt x="275" y="373"/>
                    </a:cubicBezTo>
                    <a:close/>
                    <a:moveTo>
                      <a:pt x="275" y="0"/>
                    </a:moveTo>
                    <a:lnTo>
                      <a:pt x="275" y="0"/>
                    </a:lnTo>
                    <a:cubicBezTo>
                      <a:pt x="123" y="0"/>
                      <a:pt x="0" y="124"/>
                      <a:pt x="0" y="275"/>
                    </a:cubicBezTo>
                    <a:lnTo>
                      <a:pt x="0" y="275"/>
                    </a:lnTo>
                    <a:cubicBezTo>
                      <a:pt x="0" y="428"/>
                      <a:pt x="249" y="789"/>
                      <a:pt x="275" y="789"/>
                    </a:cubicBezTo>
                    <a:lnTo>
                      <a:pt x="275" y="789"/>
                    </a:lnTo>
                    <a:cubicBezTo>
                      <a:pt x="301" y="789"/>
                      <a:pt x="550" y="428"/>
                      <a:pt x="550" y="275"/>
                    </a:cubicBezTo>
                    <a:lnTo>
                      <a:pt x="550" y="275"/>
                    </a:lnTo>
                    <a:cubicBezTo>
                      <a:pt x="550" y="124"/>
                      <a:pt x="427" y="0"/>
                      <a:pt x="2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84">
                <a:extLst>
                  <a:ext uri="{FF2B5EF4-FFF2-40B4-BE49-F238E27FC236}">
                    <a16:creationId xmlns:a16="http://schemas.microsoft.com/office/drawing/2014/main" id="{F990C83E-02C1-4BF6-9F71-CE00997012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4666" y="9116528"/>
                <a:ext cx="506255" cy="718178"/>
              </a:xfrm>
              <a:custGeom>
                <a:avLst/>
                <a:gdLst>
                  <a:gd name="T0" fmla="*/ 284 w 569"/>
                  <a:gd name="T1" fmla="*/ 197 h 808"/>
                  <a:gd name="T2" fmla="*/ 284 w 569"/>
                  <a:gd name="T3" fmla="*/ 197 h 808"/>
                  <a:gd name="T4" fmla="*/ 196 w 569"/>
                  <a:gd name="T5" fmla="*/ 284 h 808"/>
                  <a:gd name="T6" fmla="*/ 196 w 569"/>
                  <a:gd name="T7" fmla="*/ 284 h 808"/>
                  <a:gd name="T8" fmla="*/ 284 w 569"/>
                  <a:gd name="T9" fmla="*/ 373 h 808"/>
                  <a:gd name="T10" fmla="*/ 284 w 569"/>
                  <a:gd name="T11" fmla="*/ 373 h 808"/>
                  <a:gd name="T12" fmla="*/ 371 w 569"/>
                  <a:gd name="T13" fmla="*/ 284 h 808"/>
                  <a:gd name="T14" fmla="*/ 371 w 569"/>
                  <a:gd name="T15" fmla="*/ 284 h 808"/>
                  <a:gd name="T16" fmla="*/ 284 w 569"/>
                  <a:gd name="T17" fmla="*/ 197 h 808"/>
                  <a:gd name="T18" fmla="*/ 284 w 569"/>
                  <a:gd name="T19" fmla="*/ 390 h 808"/>
                  <a:gd name="T20" fmla="*/ 284 w 569"/>
                  <a:gd name="T21" fmla="*/ 390 h 808"/>
                  <a:gd name="T22" fmla="*/ 177 w 569"/>
                  <a:gd name="T23" fmla="*/ 284 h 808"/>
                  <a:gd name="T24" fmla="*/ 177 w 569"/>
                  <a:gd name="T25" fmla="*/ 284 h 808"/>
                  <a:gd name="T26" fmla="*/ 284 w 569"/>
                  <a:gd name="T27" fmla="*/ 178 h 808"/>
                  <a:gd name="T28" fmla="*/ 284 w 569"/>
                  <a:gd name="T29" fmla="*/ 178 h 808"/>
                  <a:gd name="T30" fmla="*/ 390 w 569"/>
                  <a:gd name="T31" fmla="*/ 284 h 808"/>
                  <a:gd name="T32" fmla="*/ 390 w 569"/>
                  <a:gd name="T33" fmla="*/ 284 h 808"/>
                  <a:gd name="T34" fmla="*/ 284 w 569"/>
                  <a:gd name="T35" fmla="*/ 390 h 808"/>
                  <a:gd name="T36" fmla="*/ 284 w 569"/>
                  <a:gd name="T37" fmla="*/ 19 h 808"/>
                  <a:gd name="T38" fmla="*/ 284 w 569"/>
                  <a:gd name="T39" fmla="*/ 19 h 808"/>
                  <a:gd name="T40" fmla="*/ 18 w 569"/>
                  <a:gd name="T41" fmla="*/ 284 h 808"/>
                  <a:gd name="T42" fmla="*/ 18 w 569"/>
                  <a:gd name="T43" fmla="*/ 284 h 808"/>
                  <a:gd name="T44" fmla="*/ 284 w 569"/>
                  <a:gd name="T45" fmla="*/ 788 h 808"/>
                  <a:gd name="T46" fmla="*/ 284 w 569"/>
                  <a:gd name="T47" fmla="*/ 788 h 808"/>
                  <a:gd name="T48" fmla="*/ 550 w 569"/>
                  <a:gd name="T49" fmla="*/ 284 h 808"/>
                  <a:gd name="T50" fmla="*/ 550 w 569"/>
                  <a:gd name="T51" fmla="*/ 284 h 808"/>
                  <a:gd name="T52" fmla="*/ 284 w 569"/>
                  <a:gd name="T53" fmla="*/ 19 h 808"/>
                  <a:gd name="T54" fmla="*/ 284 w 569"/>
                  <a:gd name="T55" fmla="*/ 807 h 808"/>
                  <a:gd name="T56" fmla="*/ 284 w 569"/>
                  <a:gd name="T57" fmla="*/ 807 h 808"/>
                  <a:gd name="T58" fmla="*/ 0 w 569"/>
                  <a:gd name="T59" fmla="*/ 284 h 808"/>
                  <a:gd name="T60" fmla="*/ 0 w 569"/>
                  <a:gd name="T61" fmla="*/ 284 h 808"/>
                  <a:gd name="T62" fmla="*/ 284 w 569"/>
                  <a:gd name="T63" fmla="*/ 0 h 808"/>
                  <a:gd name="T64" fmla="*/ 284 w 569"/>
                  <a:gd name="T65" fmla="*/ 0 h 808"/>
                  <a:gd name="T66" fmla="*/ 568 w 569"/>
                  <a:gd name="T67" fmla="*/ 284 h 808"/>
                  <a:gd name="T68" fmla="*/ 568 w 569"/>
                  <a:gd name="T69" fmla="*/ 284 h 808"/>
                  <a:gd name="T70" fmla="*/ 284 w 569"/>
                  <a:gd name="T71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69" h="808">
                    <a:moveTo>
                      <a:pt x="284" y="197"/>
                    </a:moveTo>
                    <a:lnTo>
                      <a:pt x="284" y="197"/>
                    </a:lnTo>
                    <a:cubicBezTo>
                      <a:pt x="235" y="197"/>
                      <a:pt x="196" y="236"/>
                      <a:pt x="196" y="284"/>
                    </a:cubicBezTo>
                    <a:lnTo>
                      <a:pt x="196" y="284"/>
                    </a:lnTo>
                    <a:cubicBezTo>
                      <a:pt x="196" y="333"/>
                      <a:pt x="235" y="373"/>
                      <a:pt x="284" y="373"/>
                    </a:cubicBezTo>
                    <a:lnTo>
                      <a:pt x="284" y="373"/>
                    </a:lnTo>
                    <a:cubicBezTo>
                      <a:pt x="332" y="373"/>
                      <a:pt x="371" y="333"/>
                      <a:pt x="371" y="284"/>
                    </a:cubicBezTo>
                    <a:lnTo>
                      <a:pt x="371" y="284"/>
                    </a:lnTo>
                    <a:cubicBezTo>
                      <a:pt x="371" y="236"/>
                      <a:pt x="332" y="197"/>
                      <a:pt x="284" y="197"/>
                    </a:cubicBezTo>
                    <a:close/>
                    <a:moveTo>
                      <a:pt x="284" y="390"/>
                    </a:moveTo>
                    <a:lnTo>
                      <a:pt x="284" y="390"/>
                    </a:lnTo>
                    <a:cubicBezTo>
                      <a:pt x="225" y="390"/>
                      <a:pt x="177" y="343"/>
                      <a:pt x="177" y="284"/>
                    </a:cubicBezTo>
                    <a:lnTo>
                      <a:pt x="177" y="284"/>
                    </a:lnTo>
                    <a:cubicBezTo>
                      <a:pt x="177" y="226"/>
                      <a:pt x="225" y="178"/>
                      <a:pt x="284" y="178"/>
                    </a:cubicBezTo>
                    <a:lnTo>
                      <a:pt x="284" y="178"/>
                    </a:lnTo>
                    <a:cubicBezTo>
                      <a:pt x="342" y="178"/>
                      <a:pt x="390" y="226"/>
                      <a:pt x="390" y="284"/>
                    </a:cubicBezTo>
                    <a:lnTo>
                      <a:pt x="390" y="284"/>
                    </a:lnTo>
                    <a:cubicBezTo>
                      <a:pt x="390" y="343"/>
                      <a:pt x="342" y="390"/>
                      <a:pt x="284" y="390"/>
                    </a:cubicBezTo>
                    <a:close/>
                    <a:moveTo>
                      <a:pt x="284" y="19"/>
                    </a:moveTo>
                    <a:lnTo>
                      <a:pt x="284" y="19"/>
                    </a:lnTo>
                    <a:cubicBezTo>
                      <a:pt x="137" y="19"/>
                      <a:pt x="18" y="138"/>
                      <a:pt x="18" y="284"/>
                    </a:cubicBezTo>
                    <a:lnTo>
                      <a:pt x="18" y="284"/>
                    </a:lnTo>
                    <a:cubicBezTo>
                      <a:pt x="18" y="428"/>
                      <a:pt x="246" y="765"/>
                      <a:pt x="284" y="788"/>
                    </a:cubicBezTo>
                    <a:lnTo>
                      <a:pt x="284" y="788"/>
                    </a:lnTo>
                    <a:cubicBezTo>
                      <a:pt x="322" y="765"/>
                      <a:pt x="550" y="428"/>
                      <a:pt x="550" y="284"/>
                    </a:cubicBezTo>
                    <a:lnTo>
                      <a:pt x="550" y="284"/>
                    </a:lnTo>
                    <a:cubicBezTo>
                      <a:pt x="550" y="138"/>
                      <a:pt x="430" y="19"/>
                      <a:pt x="284" y="19"/>
                    </a:cubicBezTo>
                    <a:close/>
                    <a:moveTo>
                      <a:pt x="284" y="807"/>
                    </a:moveTo>
                    <a:lnTo>
                      <a:pt x="284" y="807"/>
                    </a:lnTo>
                    <a:cubicBezTo>
                      <a:pt x="246" y="807"/>
                      <a:pt x="0" y="433"/>
                      <a:pt x="0" y="284"/>
                    </a:cubicBezTo>
                    <a:lnTo>
                      <a:pt x="0" y="284"/>
                    </a:lnTo>
                    <a:cubicBezTo>
                      <a:pt x="0" y="127"/>
                      <a:pt x="127" y="0"/>
                      <a:pt x="284" y="0"/>
                    </a:cubicBezTo>
                    <a:lnTo>
                      <a:pt x="284" y="0"/>
                    </a:lnTo>
                    <a:cubicBezTo>
                      <a:pt x="441" y="0"/>
                      <a:pt x="568" y="127"/>
                      <a:pt x="568" y="284"/>
                    </a:cubicBezTo>
                    <a:lnTo>
                      <a:pt x="568" y="284"/>
                    </a:lnTo>
                    <a:cubicBezTo>
                      <a:pt x="568" y="433"/>
                      <a:pt x="321" y="807"/>
                      <a:pt x="284" y="8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85">
                <a:extLst>
                  <a:ext uri="{FF2B5EF4-FFF2-40B4-BE49-F238E27FC236}">
                    <a16:creationId xmlns:a16="http://schemas.microsoft.com/office/drawing/2014/main" id="{E75E32D3-B79A-46F1-AF5E-EF99461590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4999" y="7366217"/>
                <a:ext cx="757420" cy="890855"/>
              </a:xfrm>
              <a:custGeom>
                <a:avLst/>
                <a:gdLst>
                  <a:gd name="T0" fmla="*/ 772 w 851"/>
                  <a:gd name="T1" fmla="*/ 1001 h 1002"/>
                  <a:gd name="T2" fmla="*/ 424 w 851"/>
                  <a:gd name="T3" fmla="*/ 1001 h 1002"/>
                  <a:gd name="T4" fmla="*/ 77 w 851"/>
                  <a:gd name="T5" fmla="*/ 1001 h 1002"/>
                  <a:gd name="T6" fmla="*/ 77 w 851"/>
                  <a:gd name="T7" fmla="*/ 1001 h 1002"/>
                  <a:gd name="T8" fmla="*/ 22 w 851"/>
                  <a:gd name="T9" fmla="*/ 978 h 1002"/>
                  <a:gd name="T10" fmla="*/ 22 w 851"/>
                  <a:gd name="T11" fmla="*/ 978 h 1002"/>
                  <a:gd name="T12" fmla="*/ 0 w 851"/>
                  <a:gd name="T13" fmla="*/ 923 h 1002"/>
                  <a:gd name="T14" fmla="*/ 0 w 851"/>
                  <a:gd name="T15" fmla="*/ 501 h 1002"/>
                  <a:gd name="T16" fmla="*/ 0 w 851"/>
                  <a:gd name="T17" fmla="*/ 79 h 1002"/>
                  <a:gd name="T18" fmla="*/ 0 w 851"/>
                  <a:gd name="T19" fmla="*/ 79 h 1002"/>
                  <a:gd name="T20" fmla="*/ 22 w 851"/>
                  <a:gd name="T21" fmla="*/ 23 h 1002"/>
                  <a:gd name="T22" fmla="*/ 22 w 851"/>
                  <a:gd name="T23" fmla="*/ 23 h 1002"/>
                  <a:gd name="T24" fmla="*/ 77 w 851"/>
                  <a:gd name="T25" fmla="*/ 0 h 1002"/>
                  <a:gd name="T26" fmla="*/ 424 w 851"/>
                  <a:gd name="T27" fmla="*/ 0 h 1002"/>
                  <a:gd name="T28" fmla="*/ 772 w 851"/>
                  <a:gd name="T29" fmla="*/ 0 h 1002"/>
                  <a:gd name="T30" fmla="*/ 772 w 851"/>
                  <a:gd name="T31" fmla="*/ 0 h 1002"/>
                  <a:gd name="T32" fmla="*/ 827 w 851"/>
                  <a:gd name="T33" fmla="*/ 23 h 1002"/>
                  <a:gd name="T34" fmla="*/ 827 w 851"/>
                  <a:gd name="T35" fmla="*/ 23 h 1002"/>
                  <a:gd name="T36" fmla="*/ 850 w 851"/>
                  <a:gd name="T37" fmla="*/ 79 h 1002"/>
                  <a:gd name="T38" fmla="*/ 850 w 851"/>
                  <a:gd name="T39" fmla="*/ 501 h 1002"/>
                  <a:gd name="T40" fmla="*/ 850 w 851"/>
                  <a:gd name="T41" fmla="*/ 923 h 1002"/>
                  <a:gd name="T42" fmla="*/ 850 w 851"/>
                  <a:gd name="T43" fmla="*/ 923 h 1002"/>
                  <a:gd name="T44" fmla="*/ 827 w 851"/>
                  <a:gd name="T45" fmla="*/ 978 h 1002"/>
                  <a:gd name="T46" fmla="*/ 827 w 851"/>
                  <a:gd name="T47" fmla="*/ 978 h 1002"/>
                  <a:gd name="T48" fmla="*/ 772 w 851"/>
                  <a:gd name="T49" fmla="*/ 1001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51" h="1002">
                    <a:moveTo>
                      <a:pt x="772" y="1001"/>
                    </a:moveTo>
                    <a:lnTo>
                      <a:pt x="424" y="1001"/>
                    </a:lnTo>
                    <a:lnTo>
                      <a:pt x="77" y="1001"/>
                    </a:lnTo>
                    <a:lnTo>
                      <a:pt x="77" y="1001"/>
                    </a:lnTo>
                    <a:cubicBezTo>
                      <a:pt x="56" y="1001"/>
                      <a:pt x="37" y="993"/>
                      <a:pt x="22" y="978"/>
                    </a:cubicBezTo>
                    <a:lnTo>
                      <a:pt x="22" y="978"/>
                    </a:lnTo>
                    <a:cubicBezTo>
                      <a:pt x="8" y="964"/>
                      <a:pt x="0" y="945"/>
                      <a:pt x="0" y="923"/>
                    </a:cubicBezTo>
                    <a:lnTo>
                      <a:pt x="0" y="501"/>
                    </a:ln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7"/>
                      <a:pt x="8" y="38"/>
                      <a:pt x="22" y="23"/>
                    </a:cubicBezTo>
                    <a:lnTo>
                      <a:pt x="22" y="23"/>
                    </a:lnTo>
                    <a:cubicBezTo>
                      <a:pt x="37" y="10"/>
                      <a:pt x="56" y="0"/>
                      <a:pt x="77" y="0"/>
                    </a:cubicBezTo>
                    <a:lnTo>
                      <a:pt x="424" y="0"/>
                    </a:lnTo>
                    <a:lnTo>
                      <a:pt x="772" y="0"/>
                    </a:lnTo>
                    <a:lnTo>
                      <a:pt x="772" y="0"/>
                    </a:lnTo>
                    <a:cubicBezTo>
                      <a:pt x="793" y="0"/>
                      <a:pt x="813" y="10"/>
                      <a:pt x="827" y="23"/>
                    </a:cubicBezTo>
                    <a:lnTo>
                      <a:pt x="827" y="23"/>
                    </a:lnTo>
                    <a:cubicBezTo>
                      <a:pt x="841" y="38"/>
                      <a:pt x="850" y="57"/>
                      <a:pt x="850" y="79"/>
                    </a:cubicBezTo>
                    <a:lnTo>
                      <a:pt x="850" y="501"/>
                    </a:lnTo>
                    <a:lnTo>
                      <a:pt x="850" y="923"/>
                    </a:lnTo>
                    <a:lnTo>
                      <a:pt x="850" y="923"/>
                    </a:lnTo>
                    <a:cubicBezTo>
                      <a:pt x="850" y="945"/>
                      <a:pt x="841" y="964"/>
                      <a:pt x="827" y="978"/>
                    </a:cubicBezTo>
                    <a:lnTo>
                      <a:pt x="827" y="978"/>
                    </a:lnTo>
                    <a:cubicBezTo>
                      <a:pt x="813" y="993"/>
                      <a:pt x="793" y="1001"/>
                      <a:pt x="772" y="10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86">
                <a:extLst>
                  <a:ext uri="{FF2B5EF4-FFF2-40B4-BE49-F238E27FC236}">
                    <a16:creationId xmlns:a16="http://schemas.microsoft.com/office/drawing/2014/main" id="{2F05C4A6-BBA6-460A-8A8B-8626CAB1D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3224" y="7358369"/>
                <a:ext cx="773121" cy="906552"/>
              </a:xfrm>
              <a:custGeom>
                <a:avLst/>
                <a:gdLst>
                  <a:gd name="T0" fmla="*/ 87 w 870"/>
                  <a:gd name="T1" fmla="*/ 18 h 1019"/>
                  <a:gd name="T2" fmla="*/ 87 w 870"/>
                  <a:gd name="T3" fmla="*/ 18 h 1019"/>
                  <a:gd name="T4" fmla="*/ 39 w 870"/>
                  <a:gd name="T5" fmla="*/ 38 h 1019"/>
                  <a:gd name="T6" fmla="*/ 39 w 870"/>
                  <a:gd name="T7" fmla="*/ 38 h 1019"/>
                  <a:gd name="T8" fmla="*/ 18 w 870"/>
                  <a:gd name="T9" fmla="*/ 87 h 1019"/>
                  <a:gd name="T10" fmla="*/ 18 w 870"/>
                  <a:gd name="T11" fmla="*/ 931 h 1019"/>
                  <a:gd name="T12" fmla="*/ 18 w 870"/>
                  <a:gd name="T13" fmla="*/ 931 h 1019"/>
                  <a:gd name="T14" fmla="*/ 39 w 870"/>
                  <a:gd name="T15" fmla="*/ 980 h 1019"/>
                  <a:gd name="T16" fmla="*/ 39 w 870"/>
                  <a:gd name="T17" fmla="*/ 980 h 1019"/>
                  <a:gd name="T18" fmla="*/ 87 w 870"/>
                  <a:gd name="T19" fmla="*/ 999 h 1019"/>
                  <a:gd name="T20" fmla="*/ 782 w 870"/>
                  <a:gd name="T21" fmla="*/ 999 h 1019"/>
                  <a:gd name="T22" fmla="*/ 782 w 870"/>
                  <a:gd name="T23" fmla="*/ 999 h 1019"/>
                  <a:gd name="T24" fmla="*/ 831 w 870"/>
                  <a:gd name="T25" fmla="*/ 980 h 1019"/>
                  <a:gd name="T26" fmla="*/ 831 w 870"/>
                  <a:gd name="T27" fmla="*/ 980 h 1019"/>
                  <a:gd name="T28" fmla="*/ 850 w 870"/>
                  <a:gd name="T29" fmla="*/ 931 h 1019"/>
                  <a:gd name="T30" fmla="*/ 850 w 870"/>
                  <a:gd name="T31" fmla="*/ 87 h 1019"/>
                  <a:gd name="T32" fmla="*/ 850 w 870"/>
                  <a:gd name="T33" fmla="*/ 87 h 1019"/>
                  <a:gd name="T34" fmla="*/ 831 w 870"/>
                  <a:gd name="T35" fmla="*/ 38 h 1019"/>
                  <a:gd name="T36" fmla="*/ 831 w 870"/>
                  <a:gd name="T37" fmla="*/ 38 h 1019"/>
                  <a:gd name="T38" fmla="*/ 782 w 870"/>
                  <a:gd name="T39" fmla="*/ 18 h 1019"/>
                  <a:gd name="T40" fmla="*/ 87 w 870"/>
                  <a:gd name="T41" fmla="*/ 18 h 1019"/>
                  <a:gd name="T42" fmla="*/ 782 w 870"/>
                  <a:gd name="T43" fmla="*/ 1018 h 1019"/>
                  <a:gd name="T44" fmla="*/ 87 w 870"/>
                  <a:gd name="T45" fmla="*/ 1018 h 1019"/>
                  <a:gd name="T46" fmla="*/ 87 w 870"/>
                  <a:gd name="T47" fmla="*/ 1018 h 1019"/>
                  <a:gd name="T48" fmla="*/ 26 w 870"/>
                  <a:gd name="T49" fmla="*/ 993 h 1019"/>
                  <a:gd name="T50" fmla="*/ 26 w 870"/>
                  <a:gd name="T51" fmla="*/ 993 h 1019"/>
                  <a:gd name="T52" fmla="*/ 0 w 870"/>
                  <a:gd name="T53" fmla="*/ 931 h 1019"/>
                  <a:gd name="T54" fmla="*/ 0 w 870"/>
                  <a:gd name="T55" fmla="*/ 87 h 1019"/>
                  <a:gd name="T56" fmla="*/ 0 w 870"/>
                  <a:gd name="T57" fmla="*/ 87 h 1019"/>
                  <a:gd name="T58" fmla="*/ 26 w 870"/>
                  <a:gd name="T59" fmla="*/ 25 h 1019"/>
                  <a:gd name="T60" fmla="*/ 26 w 870"/>
                  <a:gd name="T61" fmla="*/ 25 h 1019"/>
                  <a:gd name="T62" fmla="*/ 87 w 870"/>
                  <a:gd name="T63" fmla="*/ 0 h 1019"/>
                  <a:gd name="T64" fmla="*/ 782 w 870"/>
                  <a:gd name="T65" fmla="*/ 0 h 1019"/>
                  <a:gd name="T66" fmla="*/ 782 w 870"/>
                  <a:gd name="T67" fmla="*/ 0 h 1019"/>
                  <a:gd name="T68" fmla="*/ 844 w 870"/>
                  <a:gd name="T69" fmla="*/ 25 h 1019"/>
                  <a:gd name="T70" fmla="*/ 844 w 870"/>
                  <a:gd name="T71" fmla="*/ 25 h 1019"/>
                  <a:gd name="T72" fmla="*/ 869 w 870"/>
                  <a:gd name="T73" fmla="*/ 87 h 1019"/>
                  <a:gd name="T74" fmla="*/ 869 w 870"/>
                  <a:gd name="T75" fmla="*/ 931 h 1019"/>
                  <a:gd name="T76" fmla="*/ 869 w 870"/>
                  <a:gd name="T77" fmla="*/ 931 h 1019"/>
                  <a:gd name="T78" fmla="*/ 844 w 870"/>
                  <a:gd name="T79" fmla="*/ 993 h 1019"/>
                  <a:gd name="T80" fmla="*/ 844 w 870"/>
                  <a:gd name="T81" fmla="*/ 993 h 1019"/>
                  <a:gd name="T82" fmla="*/ 782 w 870"/>
                  <a:gd name="T83" fmla="*/ 1018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70" h="1019">
                    <a:moveTo>
                      <a:pt x="87" y="18"/>
                    </a:moveTo>
                    <a:lnTo>
                      <a:pt x="87" y="18"/>
                    </a:lnTo>
                    <a:cubicBezTo>
                      <a:pt x="69" y="18"/>
                      <a:pt x="51" y="25"/>
                      <a:pt x="39" y="38"/>
                    </a:cubicBezTo>
                    <a:lnTo>
                      <a:pt x="39" y="38"/>
                    </a:lnTo>
                    <a:cubicBezTo>
                      <a:pt x="26" y="51"/>
                      <a:pt x="18" y="68"/>
                      <a:pt x="18" y="87"/>
                    </a:cubicBezTo>
                    <a:lnTo>
                      <a:pt x="18" y="931"/>
                    </a:lnTo>
                    <a:lnTo>
                      <a:pt x="18" y="931"/>
                    </a:lnTo>
                    <a:cubicBezTo>
                      <a:pt x="18" y="949"/>
                      <a:pt x="26" y="967"/>
                      <a:pt x="39" y="980"/>
                    </a:cubicBezTo>
                    <a:lnTo>
                      <a:pt x="39" y="980"/>
                    </a:lnTo>
                    <a:cubicBezTo>
                      <a:pt x="51" y="993"/>
                      <a:pt x="69" y="999"/>
                      <a:pt x="87" y="999"/>
                    </a:cubicBezTo>
                    <a:lnTo>
                      <a:pt x="782" y="999"/>
                    </a:lnTo>
                    <a:lnTo>
                      <a:pt x="782" y="999"/>
                    </a:lnTo>
                    <a:cubicBezTo>
                      <a:pt x="800" y="999"/>
                      <a:pt x="817" y="993"/>
                      <a:pt x="831" y="980"/>
                    </a:cubicBezTo>
                    <a:lnTo>
                      <a:pt x="831" y="980"/>
                    </a:lnTo>
                    <a:cubicBezTo>
                      <a:pt x="844" y="967"/>
                      <a:pt x="850" y="949"/>
                      <a:pt x="850" y="931"/>
                    </a:cubicBezTo>
                    <a:lnTo>
                      <a:pt x="850" y="87"/>
                    </a:lnTo>
                    <a:lnTo>
                      <a:pt x="850" y="87"/>
                    </a:lnTo>
                    <a:cubicBezTo>
                      <a:pt x="850" y="68"/>
                      <a:pt x="844" y="51"/>
                      <a:pt x="831" y="38"/>
                    </a:cubicBezTo>
                    <a:lnTo>
                      <a:pt x="831" y="38"/>
                    </a:lnTo>
                    <a:cubicBezTo>
                      <a:pt x="817" y="25"/>
                      <a:pt x="800" y="18"/>
                      <a:pt x="782" y="18"/>
                    </a:cubicBezTo>
                    <a:lnTo>
                      <a:pt x="87" y="18"/>
                    </a:lnTo>
                    <a:close/>
                    <a:moveTo>
                      <a:pt x="782" y="1018"/>
                    </a:moveTo>
                    <a:lnTo>
                      <a:pt x="87" y="1018"/>
                    </a:lnTo>
                    <a:lnTo>
                      <a:pt x="87" y="1018"/>
                    </a:lnTo>
                    <a:cubicBezTo>
                      <a:pt x="64" y="1018"/>
                      <a:pt x="42" y="1009"/>
                      <a:pt x="26" y="993"/>
                    </a:cubicBezTo>
                    <a:lnTo>
                      <a:pt x="26" y="993"/>
                    </a:lnTo>
                    <a:cubicBezTo>
                      <a:pt x="10" y="976"/>
                      <a:pt x="0" y="954"/>
                      <a:pt x="0" y="931"/>
                    </a:cubicBezTo>
                    <a:lnTo>
                      <a:pt x="0" y="87"/>
                    </a:lnTo>
                    <a:lnTo>
                      <a:pt x="0" y="87"/>
                    </a:lnTo>
                    <a:cubicBezTo>
                      <a:pt x="0" y="63"/>
                      <a:pt x="10" y="42"/>
                      <a:pt x="26" y="25"/>
                    </a:cubicBezTo>
                    <a:lnTo>
                      <a:pt x="26" y="25"/>
                    </a:lnTo>
                    <a:cubicBezTo>
                      <a:pt x="42" y="8"/>
                      <a:pt x="64" y="0"/>
                      <a:pt x="87" y="0"/>
                    </a:cubicBezTo>
                    <a:lnTo>
                      <a:pt x="782" y="0"/>
                    </a:lnTo>
                    <a:lnTo>
                      <a:pt x="782" y="0"/>
                    </a:lnTo>
                    <a:cubicBezTo>
                      <a:pt x="805" y="0"/>
                      <a:pt x="827" y="8"/>
                      <a:pt x="844" y="25"/>
                    </a:cubicBezTo>
                    <a:lnTo>
                      <a:pt x="844" y="25"/>
                    </a:lnTo>
                    <a:cubicBezTo>
                      <a:pt x="860" y="42"/>
                      <a:pt x="869" y="63"/>
                      <a:pt x="869" y="87"/>
                    </a:cubicBezTo>
                    <a:lnTo>
                      <a:pt x="869" y="931"/>
                    </a:lnTo>
                    <a:lnTo>
                      <a:pt x="869" y="931"/>
                    </a:lnTo>
                    <a:cubicBezTo>
                      <a:pt x="869" y="954"/>
                      <a:pt x="860" y="976"/>
                      <a:pt x="844" y="993"/>
                    </a:cubicBezTo>
                    <a:lnTo>
                      <a:pt x="844" y="993"/>
                    </a:lnTo>
                    <a:cubicBezTo>
                      <a:pt x="827" y="1009"/>
                      <a:pt x="805" y="1018"/>
                      <a:pt x="782" y="10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87">
                <a:extLst>
                  <a:ext uri="{FF2B5EF4-FFF2-40B4-BE49-F238E27FC236}">
                    <a16:creationId xmlns:a16="http://schemas.microsoft.com/office/drawing/2014/main" id="{9364671F-43B3-472C-8266-512353250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83750" y="7158222"/>
                <a:ext cx="412070" cy="412067"/>
              </a:xfrm>
              <a:custGeom>
                <a:avLst/>
                <a:gdLst>
                  <a:gd name="T0" fmla="*/ 463 w 464"/>
                  <a:gd name="T1" fmla="*/ 231 h 464"/>
                  <a:gd name="T2" fmla="*/ 463 w 464"/>
                  <a:gd name="T3" fmla="*/ 231 h 464"/>
                  <a:gd name="T4" fmla="*/ 231 w 464"/>
                  <a:gd name="T5" fmla="*/ 463 h 464"/>
                  <a:gd name="T6" fmla="*/ 231 w 464"/>
                  <a:gd name="T7" fmla="*/ 463 h 464"/>
                  <a:gd name="T8" fmla="*/ 0 w 464"/>
                  <a:gd name="T9" fmla="*/ 231 h 464"/>
                  <a:gd name="T10" fmla="*/ 0 w 464"/>
                  <a:gd name="T11" fmla="*/ 231 h 464"/>
                  <a:gd name="T12" fmla="*/ 231 w 464"/>
                  <a:gd name="T13" fmla="*/ 0 h 464"/>
                  <a:gd name="T14" fmla="*/ 231 w 464"/>
                  <a:gd name="T15" fmla="*/ 0 h 464"/>
                  <a:gd name="T16" fmla="*/ 463 w 464"/>
                  <a:gd name="T17" fmla="*/ 231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4" h="464">
                    <a:moveTo>
                      <a:pt x="463" y="231"/>
                    </a:moveTo>
                    <a:lnTo>
                      <a:pt x="463" y="231"/>
                    </a:lnTo>
                    <a:cubicBezTo>
                      <a:pt x="463" y="359"/>
                      <a:pt x="360" y="463"/>
                      <a:pt x="231" y="463"/>
                    </a:cubicBezTo>
                    <a:lnTo>
                      <a:pt x="231" y="463"/>
                    </a:lnTo>
                    <a:cubicBezTo>
                      <a:pt x="104" y="463"/>
                      <a:pt x="0" y="359"/>
                      <a:pt x="0" y="231"/>
                    </a:cubicBezTo>
                    <a:lnTo>
                      <a:pt x="0" y="231"/>
                    </a:lnTo>
                    <a:cubicBezTo>
                      <a:pt x="0" y="103"/>
                      <a:pt x="104" y="0"/>
                      <a:pt x="231" y="0"/>
                    </a:cubicBezTo>
                    <a:lnTo>
                      <a:pt x="231" y="0"/>
                    </a:lnTo>
                    <a:cubicBezTo>
                      <a:pt x="360" y="0"/>
                      <a:pt x="463" y="103"/>
                      <a:pt x="463" y="2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88">
                <a:extLst>
                  <a:ext uri="{FF2B5EF4-FFF2-40B4-BE49-F238E27FC236}">
                    <a16:creationId xmlns:a16="http://schemas.microsoft.com/office/drawing/2014/main" id="{30715626-F4E4-42C0-8F05-AF7A60777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5901" y="7146447"/>
                <a:ext cx="427768" cy="431691"/>
              </a:xfrm>
              <a:custGeom>
                <a:avLst/>
                <a:gdLst>
                  <a:gd name="T0" fmla="*/ 240 w 482"/>
                  <a:gd name="T1" fmla="*/ 18 h 483"/>
                  <a:gd name="T2" fmla="*/ 240 w 482"/>
                  <a:gd name="T3" fmla="*/ 18 h 483"/>
                  <a:gd name="T4" fmla="*/ 18 w 482"/>
                  <a:gd name="T5" fmla="*/ 240 h 483"/>
                  <a:gd name="T6" fmla="*/ 18 w 482"/>
                  <a:gd name="T7" fmla="*/ 240 h 483"/>
                  <a:gd name="T8" fmla="*/ 240 w 482"/>
                  <a:gd name="T9" fmla="*/ 463 h 483"/>
                  <a:gd name="T10" fmla="*/ 240 w 482"/>
                  <a:gd name="T11" fmla="*/ 463 h 483"/>
                  <a:gd name="T12" fmla="*/ 463 w 482"/>
                  <a:gd name="T13" fmla="*/ 240 h 483"/>
                  <a:gd name="T14" fmla="*/ 463 w 482"/>
                  <a:gd name="T15" fmla="*/ 240 h 483"/>
                  <a:gd name="T16" fmla="*/ 240 w 482"/>
                  <a:gd name="T17" fmla="*/ 18 h 483"/>
                  <a:gd name="T18" fmla="*/ 240 w 482"/>
                  <a:gd name="T19" fmla="*/ 482 h 483"/>
                  <a:gd name="T20" fmla="*/ 240 w 482"/>
                  <a:gd name="T21" fmla="*/ 482 h 483"/>
                  <a:gd name="T22" fmla="*/ 0 w 482"/>
                  <a:gd name="T23" fmla="*/ 240 h 483"/>
                  <a:gd name="T24" fmla="*/ 0 w 482"/>
                  <a:gd name="T25" fmla="*/ 240 h 483"/>
                  <a:gd name="T26" fmla="*/ 240 w 482"/>
                  <a:gd name="T27" fmla="*/ 0 h 483"/>
                  <a:gd name="T28" fmla="*/ 240 w 482"/>
                  <a:gd name="T29" fmla="*/ 0 h 483"/>
                  <a:gd name="T30" fmla="*/ 481 w 482"/>
                  <a:gd name="T31" fmla="*/ 240 h 483"/>
                  <a:gd name="T32" fmla="*/ 481 w 482"/>
                  <a:gd name="T33" fmla="*/ 240 h 483"/>
                  <a:gd name="T34" fmla="*/ 240 w 482"/>
                  <a:gd name="T35" fmla="*/ 48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2" h="483">
                    <a:moveTo>
                      <a:pt x="240" y="18"/>
                    </a:moveTo>
                    <a:lnTo>
                      <a:pt x="240" y="18"/>
                    </a:lnTo>
                    <a:cubicBezTo>
                      <a:pt x="118" y="18"/>
                      <a:pt x="18" y="118"/>
                      <a:pt x="18" y="240"/>
                    </a:cubicBezTo>
                    <a:lnTo>
                      <a:pt x="18" y="240"/>
                    </a:lnTo>
                    <a:cubicBezTo>
                      <a:pt x="18" y="363"/>
                      <a:pt x="118" y="463"/>
                      <a:pt x="240" y="463"/>
                    </a:cubicBezTo>
                    <a:lnTo>
                      <a:pt x="240" y="463"/>
                    </a:lnTo>
                    <a:cubicBezTo>
                      <a:pt x="364" y="463"/>
                      <a:pt x="463" y="363"/>
                      <a:pt x="463" y="240"/>
                    </a:cubicBezTo>
                    <a:lnTo>
                      <a:pt x="463" y="240"/>
                    </a:lnTo>
                    <a:cubicBezTo>
                      <a:pt x="463" y="118"/>
                      <a:pt x="364" y="18"/>
                      <a:pt x="240" y="18"/>
                    </a:cubicBezTo>
                    <a:close/>
                    <a:moveTo>
                      <a:pt x="240" y="482"/>
                    </a:moveTo>
                    <a:lnTo>
                      <a:pt x="240" y="482"/>
                    </a:lnTo>
                    <a:cubicBezTo>
                      <a:pt x="107" y="482"/>
                      <a:pt x="0" y="373"/>
                      <a:pt x="0" y="240"/>
                    </a:cubicBezTo>
                    <a:lnTo>
                      <a:pt x="0" y="240"/>
                    </a:lnTo>
                    <a:cubicBezTo>
                      <a:pt x="0" y="108"/>
                      <a:pt x="107" y="0"/>
                      <a:pt x="240" y="0"/>
                    </a:cubicBezTo>
                    <a:lnTo>
                      <a:pt x="240" y="0"/>
                    </a:lnTo>
                    <a:cubicBezTo>
                      <a:pt x="373" y="0"/>
                      <a:pt x="481" y="108"/>
                      <a:pt x="481" y="240"/>
                    </a:cubicBezTo>
                    <a:lnTo>
                      <a:pt x="481" y="240"/>
                    </a:lnTo>
                    <a:cubicBezTo>
                      <a:pt x="481" y="373"/>
                      <a:pt x="373" y="482"/>
                      <a:pt x="240" y="4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89">
                <a:extLst>
                  <a:ext uri="{FF2B5EF4-FFF2-40B4-BE49-F238E27FC236}">
                    <a16:creationId xmlns:a16="http://schemas.microsoft.com/office/drawing/2014/main" id="{A79D869B-8FF2-4902-883D-6286D2A20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7560" y="7295577"/>
                <a:ext cx="184449" cy="133432"/>
              </a:xfrm>
              <a:custGeom>
                <a:avLst/>
                <a:gdLst>
                  <a:gd name="T0" fmla="*/ 66 w 208"/>
                  <a:gd name="T1" fmla="*/ 150 h 151"/>
                  <a:gd name="T2" fmla="*/ 66 w 208"/>
                  <a:gd name="T3" fmla="*/ 150 h 151"/>
                  <a:gd name="T4" fmla="*/ 59 w 208"/>
                  <a:gd name="T5" fmla="*/ 148 h 151"/>
                  <a:gd name="T6" fmla="*/ 4 w 208"/>
                  <a:gd name="T7" fmla="*/ 93 h 151"/>
                  <a:gd name="T8" fmla="*/ 4 w 208"/>
                  <a:gd name="T9" fmla="*/ 93 h 151"/>
                  <a:gd name="T10" fmla="*/ 4 w 208"/>
                  <a:gd name="T11" fmla="*/ 80 h 151"/>
                  <a:gd name="T12" fmla="*/ 4 w 208"/>
                  <a:gd name="T13" fmla="*/ 80 h 151"/>
                  <a:gd name="T14" fmla="*/ 17 w 208"/>
                  <a:gd name="T15" fmla="*/ 80 h 151"/>
                  <a:gd name="T16" fmla="*/ 66 w 208"/>
                  <a:gd name="T17" fmla="*/ 128 h 151"/>
                  <a:gd name="T18" fmla="*/ 190 w 208"/>
                  <a:gd name="T19" fmla="*/ 3 h 151"/>
                  <a:gd name="T20" fmla="*/ 190 w 208"/>
                  <a:gd name="T21" fmla="*/ 3 h 151"/>
                  <a:gd name="T22" fmla="*/ 203 w 208"/>
                  <a:gd name="T23" fmla="*/ 3 h 151"/>
                  <a:gd name="T24" fmla="*/ 203 w 208"/>
                  <a:gd name="T25" fmla="*/ 3 h 151"/>
                  <a:gd name="T26" fmla="*/ 203 w 208"/>
                  <a:gd name="T27" fmla="*/ 16 h 151"/>
                  <a:gd name="T28" fmla="*/ 72 w 208"/>
                  <a:gd name="T29" fmla="*/ 148 h 151"/>
                  <a:gd name="T30" fmla="*/ 72 w 208"/>
                  <a:gd name="T31" fmla="*/ 148 h 151"/>
                  <a:gd name="T32" fmla="*/ 66 w 208"/>
                  <a:gd name="T33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51">
                    <a:moveTo>
                      <a:pt x="66" y="150"/>
                    </a:moveTo>
                    <a:lnTo>
                      <a:pt x="66" y="150"/>
                    </a:lnTo>
                    <a:cubicBezTo>
                      <a:pt x="63" y="150"/>
                      <a:pt x="61" y="150"/>
                      <a:pt x="59" y="148"/>
                    </a:cubicBezTo>
                    <a:lnTo>
                      <a:pt x="4" y="93"/>
                    </a:lnTo>
                    <a:lnTo>
                      <a:pt x="4" y="93"/>
                    </a:lnTo>
                    <a:cubicBezTo>
                      <a:pt x="0" y="89"/>
                      <a:pt x="0" y="84"/>
                      <a:pt x="4" y="80"/>
                    </a:cubicBezTo>
                    <a:lnTo>
                      <a:pt x="4" y="80"/>
                    </a:lnTo>
                    <a:cubicBezTo>
                      <a:pt x="7" y="76"/>
                      <a:pt x="13" y="76"/>
                      <a:pt x="17" y="80"/>
                    </a:cubicBezTo>
                    <a:lnTo>
                      <a:pt x="66" y="128"/>
                    </a:lnTo>
                    <a:lnTo>
                      <a:pt x="190" y="3"/>
                    </a:lnTo>
                    <a:lnTo>
                      <a:pt x="190" y="3"/>
                    </a:lnTo>
                    <a:cubicBezTo>
                      <a:pt x="193" y="0"/>
                      <a:pt x="199" y="0"/>
                      <a:pt x="203" y="3"/>
                    </a:cubicBezTo>
                    <a:lnTo>
                      <a:pt x="203" y="3"/>
                    </a:lnTo>
                    <a:cubicBezTo>
                      <a:pt x="207" y="7"/>
                      <a:pt x="207" y="13"/>
                      <a:pt x="203" y="16"/>
                    </a:cubicBezTo>
                    <a:lnTo>
                      <a:pt x="72" y="148"/>
                    </a:lnTo>
                    <a:lnTo>
                      <a:pt x="72" y="148"/>
                    </a:lnTo>
                    <a:cubicBezTo>
                      <a:pt x="70" y="150"/>
                      <a:pt x="68" y="150"/>
                      <a:pt x="66" y="1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DA9F6B58-D2A8-481B-B18D-033C4F9FA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8052" y="7656628"/>
                <a:ext cx="446498" cy="403395"/>
              </a:xfrm>
              <a:custGeom>
                <a:avLst/>
                <a:gdLst>
                  <a:gd name="connsiteX0" fmla="*/ 8912 w 446498"/>
                  <a:gd name="connsiteY0" fmla="*/ 388523 h 403395"/>
                  <a:gd name="connsiteX1" fmla="*/ 438477 w 446498"/>
                  <a:gd name="connsiteY1" fmla="*/ 388523 h 403395"/>
                  <a:gd name="connsiteX2" fmla="*/ 446498 w 446498"/>
                  <a:gd name="connsiteY2" fmla="*/ 395959 h 403395"/>
                  <a:gd name="connsiteX3" fmla="*/ 438477 w 446498"/>
                  <a:gd name="connsiteY3" fmla="*/ 403395 h 403395"/>
                  <a:gd name="connsiteX4" fmla="*/ 8912 w 446498"/>
                  <a:gd name="connsiteY4" fmla="*/ 403395 h 403395"/>
                  <a:gd name="connsiteX5" fmla="*/ 0 w 446498"/>
                  <a:gd name="connsiteY5" fmla="*/ 395959 h 403395"/>
                  <a:gd name="connsiteX6" fmla="*/ 8912 w 446498"/>
                  <a:gd name="connsiteY6" fmla="*/ 388523 h 403395"/>
                  <a:gd name="connsiteX7" fmla="*/ 8912 w 446498"/>
                  <a:gd name="connsiteY7" fmla="*/ 255091 h 403395"/>
                  <a:gd name="connsiteX8" fmla="*/ 438477 w 446498"/>
                  <a:gd name="connsiteY8" fmla="*/ 255091 h 403395"/>
                  <a:gd name="connsiteX9" fmla="*/ 446498 w 446498"/>
                  <a:gd name="connsiteY9" fmla="*/ 263920 h 403395"/>
                  <a:gd name="connsiteX10" fmla="*/ 438477 w 446498"/>
                  <a:gd name="connsiteY10" fmla="*/ 273731 h 403395"/>
                  <a:gd name="connsiteX11" fmla="*/ 8912 w 446498"/>
                  <a:gd name="connsiteY11" fmla="*/ 273731 h 403395"/>
                  <a:gd name="connsiteX12" fmla="*/ 0 w 446498"/>
                  <a:gd name="connsiteY12" fmla="*/ 263920 h 403395"/>
                  <a:gd name="connsiteX13" fmla="*/ 8912 w 446498"/>
                  <a:gd name="connsiteY13" fmla="*/ 255091 h 403395"/>
                  <a:gd name="connsiteX14" fmla="*/ 8912 w 446498"/>
                  <a:gd name="connsiteY14" fmla="*/ 129508 h 403395"/>
                  <a:gd name="connsiteX15" fmla="*/ 438477 w 446498"/>
                  <a:gd name="connsiteY15" fmla="*/ 129508 h 403395"/>
                  <a:gd name="connsiteX16" fmla="*/ 446498 w 446498"/>
                  <a:gd name="connsiteY16" fmla="*/ 136944 h 403395"/>
                  <a:gd name="connsiteX17" fmla="*/ 438477 w 446498"/>
                  <a:gd name="connsiteY17" fmla="*/ 144380 h 403395"/>
                  <a:gd name="connsiteX18" fmla="*/ 8912 w 446498"/>
                  <a:gd name="connsiteY18" fmla="*/ 144380 h 403395"/>
                  <a:gd name="connsiteX19" fmla="*/ 0 w 446498"/>
                  <a:gd name="connsiteY19" fmla="*/ 136944 h 403395"/>
                  <a:gd name="connsiteX20" fmla="*/ 8912 w 446498"/>
                  <a:gd name="connsiteY20" fmla="*/ 129508 h 403395"/>
                  <a:gd name="connsiteX21" fmla="*/ 8945 w 446498"/>
                  <a:gd name="connsiteY21" fmla="*/ 0 h 403395"/>
                  <a:gd name="connsiteX22" fmla="*/ 233477 w 446498"/>
                  <a:gd name="connsiteY22" fmla="*/ 0 h 403395"/>
                  <a:gd name="connsiteX23" fmla="*/ 242422 w 446498"/>
                  <a:gd name="connsiteY23" fmla="*/ 7849 h 403395"/>
                  <a:gd name="connsiteX24" fmla="*/ 233477 w 446498"/>
                  <a:gd name="connsiteY24" fmla="*/ 14826 h 403395"/>
                  <a:gd name="connsiteX25" fmla="*/ 8945 w 446498"/>
                  <a:gd name="connsiteY25" fmla="*/ 14826 h 403395"/>
                  <a:gd name="connsiteX26" fmla="*/ 0 w 446498"/>
                  <a:gd name="connsiteY26" fmla="*/ 7849 h 403395"/>
                  <a:gd name="connsiteX27" fmla="*/ 8945 w 446498"/>
                  <a:gd name="connsiteY27" fmla="*/ 0 h 4033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446498" h="403395">
                    <a:moveTo>
                      <a:pt x="8912" y="388523"/>
                    </a:moveTo>
                    <a:lnTo>
                      <a:pt x="438477" y="388523"/>
                    </a:lnTo>
                    <a:cubicBezTo>
                      <a:pt x="442933" y="388523"/>
                      <a:pt x="446498" y="391828"/>
                      <a:pt x="446498" y="395959"/>
                    </a:cubicBezTo>
                    <a:cubicBezTo>
                      <a:pt x="446498" y="399264"/>
                      <a:pt x="442933" y="403395"/>
                      <a:pt x="438477" y="403395"/>
                    </a:cubicBezTo>
                    <a:lnTo>
                      <a:pt x="8912" y="403395"/>
                    </a:lnTo>
                    <a:cubicBezTo>
                      <a:pt x="4456" y="403395"/>
                      <a:pt x="0" y="399264"/>
                      <a:pt x="0" y="395959"/>
                    </a:cubicBezTo>
                    <a:cubicBezTo>
                      <a:pt x="0" y="391828"/>
                      <a:pt x="4456" y="388523"/>
                      <a:pt x="8912" y="388523"/>
                    </a:cubicBezTo>
                    <a:close/>
                    <a:moveTo>
                      <a:pt x="8912" y="255091"/>
                    </a:moveTo>
                    <a:lnTo>
                      <a:pt x="438477" y="255091"/>
                    </a:lnTo>
                    <a:cubicBezTo>
                      <a:pt x="442933" y="255091"/>
                      <a:pt x="446498" y="259996"/>
                      <a:pt x="446498" y="263920"/>
                    </a:cubicBezTo>
                    <a:cubicBezTo>
                      <a:pt x="446498" y="269807"/>
                      <a:pt x="442933" y="273731"/>
                      <a:pt x="438477" y="273731"/>
                    </a:cubicBezTo>
                    <a:lnTo>
                      <a:pt x="8912" y="273731"/>
                    </a:lnTo>
                    <a:cubicBezTo>
                      <a:pt x="4456" y="273731"/>
                      <a:pt x="0" y="269807"/>
                      <a:pt x="0" y="263920"/>
                    </a:cubicBezTo>
                    <a:cubicBezTo>
                      <a:pt x="0" y="259996"/>
                      <a:pt x="4456" y="255091"/>
                      <a:pt x="8912" y="255091"/>
                    </a:cubicBezTo>
                    <a:close/>
                    <a:moveTo>
                      <a:pt x="8912" y="129508"/>
                    </a:moveTo>
                    <a:lnTo>
                      <a:pt x="438477" y="129508"/>
                    </a:lnTo>
                    <a:cubicBezTo>
                      <a:pt x="442933" y="129508"/>
                      <a:pt x="446498" y="133639"/>
                      <a:pt x="446498" y="136944"/>
                    </a:cubicBezTo>
                    <a:cubicBezTo>
                      <a:pt x="446498" y="141075"/>
                      <a:pt x="442933" y="144380"/>
                      <a:pt x="438477" y="144380"/>
                    </a:cubicBezTo>
                    <a:lnTo>
                      <a:pt x="8912" y="144380"/>
                    </a:lnTo>
                    <a:cubicBezTo>
                      <a:pt x="4456" y="144380"/>
                      <a:pt x="0" y="141075"/>
                      <a:pt x="0" y="136944"/>
                    </a:cubicBezTo>
                    <a:cubicBezTo>
                      <a:pt x="0" y="133639"/>
                      <a:pt x="4456" y="129508"/>
                      <a:pt x="8912" y="129508"/>
                    </a:cubicBezTo>
                    <a:close/>
                    <a:moveTo>
                      <a:pt x="8945" y="0"/>
                    </a:moveTo>
                    <a:lnTo>
                      <a:pt x="233477" y="0"/>
                    </a:lnTo>
                    <a:cubicBezTo>
                      <a:pt x="238844" y="0"/>
                      <a:pt x="242422" y="3488"/>
                      <a:pt x="242422" y="7849"/>
                    </a:cubicBezTo>
                    <a:cubicBezTo>
                      <a:pt x="242422" y="12209"/>
                      <a:pt x="238844" y="14826"/>
                      <a:pt x="233477" y="14826"/>
                    </a:cubicBezTo>
                    <a:lnTo>
                      <a:pt x="8945" y="14826"/>
                    </a:lnTo>
                    <a:cubicBezTo>
                      <a:pt x="4473" y="14826"/>
                      <a:pt x="0" y="12209"/>
                      <a:pt x="0" y="7849"/>
                    </a:cubicBezTo>
                    <a:cubicBezTo>
                      <a:pt x="0" y="3488"/>
                      <a:pt x="4473" y="0"/>
                      <a:pt x="89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94">
                <a:extLst>
                  <a:ext uri="{FF2B5EF4-FFF2-40B4-BE49-F238E27FC236}">
                    <a16:creationId xmlns:a16="http://schemas.microsoft.com/office/drawing/2014/main" id="{763B26E0-A6D9-4088-9F28-766FEF1E07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5950" y="5396137"/>
                <a:ext cx="2252642" cy="894778"/>
              </a:xfrm>
              <a:custGeom>
                <a:avLst/>
                <a:gdLst>
                  <a:gd name="T0" fmla="*/ 2247 w 2529"/>
                  <a:gd name="T1" fmla="*/ 1005 h 1006"/>
                  <a:gd name="T2" fmla="*/ 1154 w 2529"/>
                  <a:gd name="T3" fmla="*/ 1005 h 1006"/>
                  <a:gd name="T4" fmla="*/ 60 w 2529"/>
                  <a:gd name="T5" fmla="*/ 1005 h 1006"/>
                  <a:gd name="T6" fmla="*/ 60 w 2529"/>
                  <a:gd name="T7" fmla="*/ 1005 h 1006"/>
                  <a:gd name="T8" fmla="*/ 18 w 2529"/>
                  <a:gd name="T9" fmla="*/ 988 h 1006"/>
                  <a:gd name="T10" fmla="*/ 18 w 2529"/>
                  <a:gd name="T11" fmla="*/ 988 h 1006"/>
                  <a:gd name="T12" fmla="*/ 0 w 2529"/>
                  <a:gd name="T13" fmla="*/ 946 h 1006"/>
                  <a:gd name="T14" fmla="*/ 0 w 2529"/>
                  <a:gd name="T15" fmla="*/ 503 h 1006"/>
                  <a:gd name="T16" fmla="*/ 0 w 2529"/>
                  <a:gd name="T17" fmla="*/ 60 h 1006"/>
                  <a:gd name="T18" fmla="*/ 0 w 2529"/>
                  <a:gd name="T19" fmla="*/ 60 h 1006"/>
                  <a:gd name="T20" fmla="*/ 18 w 2529"/>
                  <a:gd name="T21" fmla="*/ 18 h 1006"/>
                  <a:gd name="T22" fmla="*/ 18 w 2529"/>
                  <a:gd name="T23" fmla="*/ 18 h 1006"/>
                  <a:gd name="T24" fmla="*/ 60 w 2529"/>
                  <a:gd name="T25" fmla="*/ 0 h 1006"/>
                  <a:gd name="T26" fmla="*/ 1154 w 2529"/>
                  <a:gd name="T27" fmla="*/ 0 h 1006"/>
                  <a:gd name="T28" fmla="*/ 2247 w 2529"/>
                  <a:gd name="T29" fmla="*/ 0 h 1006"/>
                  <a:gd name="T30" fmla="*/ 2247 w 2529"/>
                  <a:gd name="T31" fmla="*/ 0 h 1006"/>
                  <a:gd name="T32" fmla="*/ 2289 w 2529"/>
                  <a:gd name="T33" fmla="*/ 18 h 1006"/>
                  <a:gd name="T34" fmla="*/ 2289 w 2529"/>
                  <a:gd name="T35" fmla="*/ 18 h 1006"/>
                  <a:gd name="T36" fmla="*/ 2307 w 2529"/>
                  <a:gd name="T37" fmla="*/ 60 h 1006"/>
                  <a:gd name="T38" fmla="*/ 2307 w 2529"/>
                  <a:gd name="T39" fmla="*/ 195 h 1006"/>
                  <a:gd name="T40" fmla="*/ 2307 w 2529"/>
                  <a:gd name="T41" fmla="*/ 328 h 1006"/>
                  <a:gd name="T42" fmla="*/ 2307 w 2529"/>
                  <a:gd name="T43" fmla="*/ 328 h 1006"/>
                  <a:gd name="T44" fmla="*/ 2315 w 2529"/>
                  <a:gd name="T45" fmla="*/ 358 h 1006"/>
                  <a:gd name="T46" fmla="*/ 2315 w 2529"/>
                  <a:gd name="T47" fmla="*/ 358 h 1006"/>
                  <a:gd name="T48" fmla="*/ 2336 w 2529"/>
                  <a:gd name="T49" fmla="*/ 379 h 1006"/>
                  <a:gd name="T50" fmla="*/ 2432 w 2529"/>
                  <a:gd name="T51" fmla="*/ 437 h 1006"/>
                  <a:gd name="T52" fmla="*/ 2528 w 2529"/>
                  <a:gd name="T53" fmla="*/ 494 h 1006"/>
                  <a:gd name="T54" fmla="*/ 2433 w 2529"/>
                  <a:gd name="T55" fmla="*/ 547 h 1006"/>
                  <a:gd name="T56" fmla="*/ 2338 w 2529"/>
                  <a:gd name="T57" fmla="*/ 599 h 1006"/>
                  <a:gd name="T58" fmla="*/ 2338 w 2529"/>
                  <a:gd name="T59" fmla="*/ 599 h 1006"/>
                  <a:gd name="T60" fmla="*/ 2315 w 2529"/>
                  <a:gd name="T61" fmla="*/ 621 h 1006"/>
                  <a:gd name="T62" fmla="*/ 2315 w 2529"/>
                  <a:gd name="T63" fmla="*/ 621 h 1006"/>
                  <a:gd name="T64" fmla="*/ 2307 w 2529"/>
                  <a:gd name="T65" fmla="*/ 651 h 1006"/>
                  <a:gd name="T66" fmla="*/ 2307 w 2529"/>
                  <a:gd name="T67" fmla="*/ 798 h 1006"/>
                  <a:gd name="T68" fmla="*/ 2307 w 2529"/>
                  <a:gd name="T69" fmla="*/ 946 h 1006"/>
                  <a:gd name="T70" fmla="*/ 2307 w 2529"/>
                  <a:gd name="T71" fmla="*/ 946 h 1006"/>
                  <a:gd name="T72" fmla="*/ 2289 w 2529"/>
                  <a:gd name="T73" fmla="*/ 988 h 1006"/>
                  <a:gd name="T74" fmla="*/ 2289 w 2529"/>
                  <a:gd name="T75" fmla="*/ 988 h 1006"/>
                  <a:gd name="T76" fmla="*/ 2247 w 2529"/>
                  <a:gd name="T77" fmla="*/ 1005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29" h="1006">
                    <a:moveTo>
                      <a:pt x="2247" y="1005"/>
                    </a:moveTo>
                    <a:lnTo>
                      <a:pt x="1154" y="1005"/>
                    </a:lnTo>
                    <a:lnTo>
                      <a:pt x="60" y="1005"/>
                    </a:lnTo>
                    <a:lnTo>
                      <a:pt x="60" y="1005"/>
                    </a:lnTo>
                    <a:cubicBezTo>
                      <a:pt x="43" y="1005"/>
                      <a:pt x="28" y="999"/>
                      <a:pt x="18" y="988"/>
                    </a:cubicBezTo>
                    <a:lnTo>
                      <a:pt x="18" y="988"/>
                    </a:lnTo>
                    <a:cubicBezTo>
                      <a:pt x="7" y="977"/>
                      <a:pt x="0" y="963"/>
                      <a:pt x="0" y="946"/>
                    </a:cubicBezTo>
                    <a:lnTo>
                      <a:pt x="0" y="503"/>
                    </a:lnTo>
                    <a:lnTo>
                      <a:pt x="0" y="60"/>
                    </a:lnTo>
                    <a:lnTo>
                      <a:pt x="0" y="60"/>
                    </a:lnTo>
                    <a:cubicBezTo>
                      <a:pt x="0" y="43"/>
                      <a:pt x="7" y="28"/>
                      <a:pt x="18" y="18"/>
                    </a:cubicBezTo>
                    <a:lnTo>
                      <a:pt x="18" y="18"/>
                    </a:lnTo>
                    <a:cubicBezTo>
                      <a:pt x="28" y="7"/>
                      <a:pt x="43" y="0"/>
                      <a:pt x="60" y="0"/>
                    </a:cubicBezTo>
                    <a:lnTo>
                      <a:pt x="1154" y="0"/>
                    </a:lnTo>
                    <a:lnTo>
                      <a:pt x="2247" y="0"/>
                    </a:lnTo>
                    <a:lnTo>
                      <a:pt x="2247" y="0"/>
                    </a:lnTo>
                    <a:cubicBezTo>
                      <a:pt x="2264" y="0"/>
                      <a:pt x="2279" y="7"/>
                      <a:pt x="2289" y="18"/>
                    </a:cubicBezTo>
                    <a:lnTo>
                      <a:pt x="2289" y="18"/>
                    </a:lnTo>
                    <a:cubicBezTo>
                      <a:pt x="2300" y="28"/>
                      <a:pt x="2307" y="43"/>
                      <a:pt x="2307" y="60"/>
                    </a:cubicBezTo>
                    <a:lnTo>
                      <a:pt x="2307" y="195"/>
                    </a:lnTo>
                    <a:lnTo>
                      <a:pt x="2307" y="328"/>
                    </a:lnTo>
                    <a:lnTo>
                      <a:pt x="2307" y="328"/>
                    </a:lnTo>
                    <a:cubicBezTo>
                      <a:pt x="2307" y="339"/>
                      <a:pt x="2309" y="349"/>
                      <a:pt x="2315" y="358"/>
                    </a:cubicBezTo>
                    <a:lnTo>
                      <a:pt x="2315" y="358"/>
                    </a:lnTo>
                    <a:cubicBezTo>
                      <a:pt x="2320" y="367"/>
                      <a:pt x="2327" y="374"/>
                      <a:pt x="2336" y="379"/>
                    </a:cubicBezTo>
                    <a:lnTo>
                      <a:pt x="2432" y="437"/>
                    </a:lnTo>
                    <a:lnTo>
                      <a:pt x="2528" y="494"/>
                    </a:lnTo>
                    <a:lnTo>
                      <a:pt x="2433" y="547"/>
                    </a:lnTo>
                    <a:lnTo>
                      <a:pt x="2338" y="599"/>
                    </a:lnTo>
                    <a:lnTo>
                      <a:pt x="2338" y="599"/>
                    </a:lnTo>
                    <a:cubicBezTo>
                      <a:pt x="2328" y="604"/>
                      <a:pt x="2321" y="612"/>
                      <a:pt x="2315" y="621"/>
                    </a:cubicBezTo>
                    <a:lnTo>
                      <a:pt x="2315" y="621"/>
                    </a:lnTo>
                    <a:cubicBezTo>
                      <a:pt x="2309" y="629"/>
                      <a:pt x="2307" y="640"/>
                      <a:pt x="2307" y="651"/>
                    </a:cubicBezTo>
                    <a:lnTo>
                      <a:pt x="2307" y="798"/>
                    </a:lnTo>
                    <a:lnTo>
                      <a:pt x="2307" y="946"/>
                    </a:lnTo>
                    <a:lnTo>
                      <a:pt x="2307" y="946"/>
                    </a:lnTo>
                    <a:cubicBezTo>
                      <a:pt x="2307" y="963"/>
                      <a:pt x="2300" y="977"/>
                      <a:pt x="2289" y="988"/>
                    </a:cubicBezTo>
                    <a:lnTo>
                      <a:pt x="2289" y="988"/>
                    </a:lnTo>
                    <a:cubicBezTo>
                      <a:pt x="2279" y="999"/>
                      <a:pt x="2264" y="1005"/>
                      <a:pt x="2247" y="10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95">
                <a:extLst>
                  <a:ext uri="{FF2B5EF4-FFF2-40B4-BE49-F238E27FC236}">
                    <a16:creationId xmlns:a16="http://schemas.microsoft.com/office/drawing/2014/main" id="{02D0AEED-3B2E-4B43-BC15-34A12E2BB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8101" y="5388288"/>
                <a:ext cx="2268340" cy="910476"/>
              </a:xfrm>
              <a:custGeom>
                <a:avLst/>
                <a:gdLst>
                  <a:gd name="T0" fmla="*/ 69 w 2547"/>
                  <a:gd name="T1" fmla="*/ 18 h 1024"/>
                  <a:gd name="T2" fmla="*/ 33 w 2547"/>
                  <a:gd name="T3" fmla="*/ 32 h 1024"/>
                  <a:gd name="T4" fmla="*/ 18 w 2547"/>
                  <a:gd name="T5" fmla="*/ 954 h 1024"/>
                  <a:gd name="T6" fmla="*/ 33 w 2547"/>
                  <a:gd name="T7" fmla="*/ 989 h 1024"/>
                  <a:gd name="T8" fmla="*/ 69 w 2547"/>
                  <a:gd name="T9" fmla="*/ 1004 h 1024"/>
                  <a:gd name="T10" fmla="*/ 2256 w 2547"/>
                  <a:gd name="T11" fmla="*/ 1004 h 1024"/>
                  <a:gd name="T12" fmla="*/ 2292 w 2547"/>
                  <a:gd name="T13" fmla="*/ 989 h 1024"/>
                  <a:gd name="T14" fmla="*/ 2307 w 2547"/>
                  <a:gd name="T15" fmla="*/ 659 h 1024"/>
                  <a:gd name="T16" fmla="*/ 2316 w 2547"/>
                  <a:gd name="T17" fmla="*/ 624 h 1024"/>
                  <a:gd name="T18" fmla="*/ 2342 w 2547"/>
                  <a:gd name="T19" fmla="*/ 599 h 1024"/>
                  <a:gd name="T20" fmla="*/ 2340 w 2547"/>
                  <a:gd name="T21" fmla="*/ 395 h 1024"/>
                  <a:gd name="T22" fmla="*/ 2316 w 2547"/>
                  <a:gd name="T23" fmla="*/ 371 h 1024"/>
                  <a:gd name="T24" fmla="*/ 2307 w 2547"/>
                  <a:gd name="T25" fmla="*/ 336 h 1024"/>
                  <a:gd name="T26" fmla="*/ 2307 w 2547"/>
                  <a:gd name="T27" fmla="*/ 68 h 1024"/>
                  <a:gd name="T28" fmla="*/ 2292 w 2547"/>
                  <a:gd name="T29" fmla="*/ 32 h 1024"/>
                  <a:gd name="T30" fmla="*/ 69 w 2547"/>
                  <a:gd name="T31" fmla="*/ 18 h 1024"/>
                  <a:gd name="T32" fmla="*/ 69 w 2547"/>
                  <a:gd name="T33" fmla="*/ 1023 h 1024"/>
                  <a:gd name="T34" fmla="*/ 20 w 2547"/>
                  <a:gd name="T35" fmla="*/ 1002 h 1024"/>
                  <a:gd name="T36" fmla="*/ 0 w 2547"/>
                  <a:gd name="T37" fmla="*/ 954 h 1024"/>
                  <a:gd name="T38" fmla="*/ 0 w 2547"/>
                  <a:gd name="T39" fmla="*/ 68 h 1024"/>
                  <a:gd name="T40" fmla="*/ 20 w 2547"/>
                  <a:gd name="T41" fmla="*/ 19 h 1024"/>
                  <a:gd name="T42" fmla="*/ 2256 w 2547"/>
                  <a:gd name="T43" fmla="*/ 0 h 1024"/>
                  <a:gd name="T44" fmla="*/ 2305 w 2547"/>
                  <a:gd name="T45" fmla="*/ 19 h 1024"/>
                  <a:gd name="T46" fmla="*/ 2325 w 2547"/>
                  <a:gd name="T47" fmla="*/ 68 h 1024"/>
                  <a:gd name="T48" fmla="*/ 2325 w 2547"/>
                  <a:gd name="T49" fmla="*/ 336 h 1024"/>
                  <a:gd name="T50" fmla="*/ 2331 w 2547"/>
                  <a:gd name="T51" fmla="*/ 361 h 1024"/>
                  <a:gd name="T52" fmla="*/ 2542 w 2547"/>
                  <a:gd name="T53" fmla="*/ 494 h 1024"/>
                  <a:gd name="T54" fmla="*/ 2546 w 2547"/>
                  <a:gd name="T55" fmla="*/ 502 h 1024"/>
                  <a:gd name="T56" fmla="*/ 2541 w 2547"/>
                  <a:gd name="T57" fmla="*/ 509 h 1024"/>
                  <a:gd name="T58" fmla="*/ 2351 w 2547"/>
                  <a:gd name="T59" fmla="*/ 614 h 1024"/>
                  <a:gd name="T60" fmla="*/ 2332 w 2547"/>
                  <a:gd name="T61" fmla="*/ 633 h 1024"/>
                  <a:gd name="T62" fmla="*/ 2325 w 2547"/>
                  <a:gd name="T63" fmla="*/ 954 h 1024"/>
                  <a:gd name="T64" fmla="*/ 2305 w 2547"/>
                  <a:gd name="T65" fmla="*/ 1002 h 1024"/>
                  <a:gd name="T66" fmla="*/ 2256 w 2547"/>
                  <a:gd name="T67" fmla="*/ 1023 h 10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547" h="1024">
                    <a:moveTo>
                      <a:pt x="69" y="18"/>
                    </a:moveTo>
                    <a:lnTo>
                      <a:pt x="69" y="18"/>
                    </a:lnTo>
                    <a:cubicBezTo>
                      <a:pt x="55" y="18"/>
                      <a:pt x="42" y="23"/>
                      <a:pt x="33" y="32"/>
                    </a:cubicBezTo>
                    <a:lnTo>
                      <a:pt x="33" y="32"/>
                    </a:lnTo>
                    <a:cubicBezTo>
                      <a:pt x="23" y="42"/>
                      <a:pt x="18" y="55"/>
                      <a:pt x="18" y="68"/>
                    </a:cubicBezTo>
                    <a:lnTo>
                      <a:pt x="18" y="954"/>
                    </a:lnTo>
                    <a:lnTo>
                      <a:pt x="18" y="954"/>
                    </a:lnTo>
                    <a:cubicBezTo>
                      <a:pt x="18" y="967"/>
                      <a:pt x="23" y="980"/>
                      <a:pt x="33" y="989"/>
                    </a:cubicBezTo>
                    <a:lnTo>
                      <a:pt x="33" y="989"/>
                    </a:lnTo>
                    <a:cubicBezTo>
                      <a:pt x="42" y="999"/>
                      <a:pt x="55" y="1004"/>
                      <a:pt x="69" y="1004"/>
                    </a:cubicBezTo>
                    <a:lnTo>
                      <a:pt x="2256" y="1004"/>
                    </a:lnTo>
                    <a:lnTo>
                      <a:pt x="2256" y="1004"/>
                    </a:lnTo>
                    <a:cubicBezTo>
                      <a:pt x="2270" y="1004"/>
                      <a:pt x="2283" y="999"/>
                      <a:pt x="2292" y="989"/>
                    </a:cubicBezTo>
                    <a:lnTo>
                      <a:pt x="2292" y="989"/>
                    </a:lnTo>
                    <a:cubicBezTo>
                      <a:pt x="2301" y="980"/>
                      <a:pt x="2307" y="967"/>
                      <a:pt x="2307" y="954"/>
                    </a:cubicBezTo>
                    <a:lnTo>
                      <a:pt x="2307" y="659"/>
                    </a:lnTo>
                    <a:lnTo>
                      <a:pt x="2307" y="659"/>
                    </a:lnTo>
                    <a:cubicBezTo>
                      <a:pt x="2307" y="647"/>
                      <a:pt x="2310" y="634"/>
                      <a:pt x="2316" y="624"/>
                    </a:cubicBezTo>
                    <a:lnTo>
                      <a:pt x="2316" y="624"/>
                    </a:lnTo>
                    <a:cubicBezTo>
                      <a:pt x="2322" y="614"/>
                      <a:pt x="2331" y="605"/>
                      <a:pt x="2342" y="599"/>
                    </a:cubicBezTo>
                    <a:lnTo>
                      <a:pt x="2519" y="502"/>
                    </a:lnTo>
                    <a:lnTo>
                      <a:pt x="2340" y="395"/>
                    </a:lnTo>
                    <a:lnTo>
                      <a:pt x="2340" y="395"/>
                    </a:lnTo>
                    <a:cubicBezTo>
                      <a:pt x="2330" y="389"/>
                      <a:pt x="2321" y="381"/>
                      <a:pt x="2316" y="371"/>
                    </a:cubicBezTo>
                    <a:lnTo>
                      <a:pt x="2316" y="371"/>
                    </a:lnTo>
                    <a:cubicBezTo>
                      <a:pt x="2310" y="360"/>
                      <a:pt x="2307" y="348"/>
                      <a:pt x="2307" y="336"/>
                    </a:cubicBezTo>
                    <a:lnTo>
                      <a:pt x="2307" y="68"/>
                    </a:lnTo>
                    <a:lnTo>
                      <a:pt x="2307" y="68"/>
                    </a:lnTo>
                    <a:cubicBezTo>
                      <a:pt x="2307" y="55"/>
                      <a:pt x="2301" y="42"/>
                      <a:pt x="2292" y="32"/>
                    </a:cubicBezTo>
                    <a:lnTo>
                      <a:pt x="2292" y="32"/>
                    </a:lnTo>
                    <a:cubicBezTo>
                      <a:pt x="2283" y="23"/>
                      <a:pt x="2270" y="18"/>
                      <a:pt x="2256" y="18"/>
                    </a:cubicBezTo>
                    <a:lnTo>
                      <a:pt x="69" y="18"/>
                    </a:lnTo>
                    <a:close/>
                    <a:moveTo>
                      <a:pt x="2256" y="1023"/>
                    </a:moveTo>
                    <a:lnTo>
                      <a:pt x="69" y="1023"/>
                    </a:lnTo>
                    <a:lnTo>
                      <a:pt x="69" y="1023"/>
                    </a:lnTo>
                    <a:cubicBezTo>
                      <a:pt x="50" y="1023"/>
                      <a:pt x="33" y="1015"/>
                      <a:pt x="20" y="1002"/>
                    </a:cubicBezTo>
                    <a:lnTo>
                      <a:pt x="20" y="1002"/>
                    </a:lnTo>
                    <a:cubicBezTo>
                      <a:pt x="7" y="989"/>
                      <a:pt x="0" y="972"/>
                      <a:pt x="0" y="954"/>
                    </a:cubicBez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49"/>
                      <a:pt x="7" y="32"/>
                      <a:pt x="20" y="19"/>
                    </a:cubicBezTo>
                    <a:lnTo>
                      <a:pt x="20" y="19"/>
                    </a:lnTo>
                    <a:cubicBezTo>
                      <a:pt x="33" y="6"/>
                      <a:pt x="50" y="0"/>
                      <a:pt x="69" y="0"/>
                    </a:cubicBezTo>
                    <a:lnTo>
                      <a:pt x="2256" y="0"/>
                    </a:lnTo>
                    <a:lnTo>
                      <a:pt x="2256" y="0"/>
                    </a:lnTo>
                    <a:cubicBezTo>
                      <a:pt x="2275" y="0"/>
                      <a:pt x="2292" y="6"/>
                      <a:pt x="2305" y="19"/>
                    </a:cubicBezTo>
                    <a:lnTo>
                      <a:pt x="2305" y="19"/>
                    </a:lnTo>
                    <a:cubicBezTo>
                      <a:pt x="2318" y="32"/>
                      <a:pt x="2325" y="49"/>
                      <a:pt x="2325" y="68"/>
                    </a:cubicBezTo>
                    <a:lnTo>
                      <a:pt x="2325" y="336"/>
                    </a:lnTo>
                    <a:lnTo>
                      <a:pt x="2325" y="336"/>
                    </a:lnTo>
                    <a:cubicBezTo>
                      <a:pt x="2325" y="345"/>
                      <a:pt x="2327" y="354"/>
                      <a:pt x="2331" y="361"/>
                    </a:cubicBezTo>
                    <a:lnTo>
                      <a:pt x="2331" y="361"/>
                    </a:lnTo>
                    <a:cubicBezTo>
                      <a:pt x="2336" y="369"/>
                      <a:pt x="2342" y="376"/>
                      <a:pt x="2350" y="380"/>
                    </a:cubicBezTo>
                    <a:lnTo>
                      <a:pt x="2542" y="494"/>
                    </a:lnTo>
                    <a:lnTo>
                      <a:pt x="2542" y="494"/>
                    </a:lnTo>
                    <a:cubicBezTo>
                      <a:pt x="2545" y="495"/>
                      <a:pt x="2546" y="498"/>
                      <a:pt x="2546" y="502"/>
                    </a:cubicBezTo>
                    <a:lnTo>
                      <a:pt x="2546" y="502"/>
                    </a:lnTo>
                    <a:cubicBezTo>
                      <a:pt x="2546" y="505"/>
                      <a:pt x="2545" y="508"/>
                      <a:pt x="2541" y="509"/>
                    </a:cubicBezTo>
                    <a:lnTo>
                      <a:pt x="2351" y="614"/>
                    </a:lnTo>
                    <a:lnTo>
                      <a:pt x="2351" y="614"/>
                    </a:lnTo>
                    <a:cubicBezTo>
                      <a:pt x="2344" y="620"/>
                      <a:pt x="2337" y="626"/>
                      <a:pt x="2332" y="633"/>
                    </a:cubicBezTo>
                    <a:lnTo>
                      <a:pt x="2332" y="633"/>
                    </a:lnTo>
                    <a:cubicBezTo>
                      <a:pt x="2327" y="641"/>
                      <a:pt x="2325" y="650"/>
                      <a:pt x="2325" y="659"/>
                    </a:cubicBezTo>
                    <a:lnTo>
                      <a:pt x="2325" y="954"/>
                    </a:lnTo>
                    <a:lnTo>
                      <a:pt x="2325" y="954"/>
                    </a:lnTo>
                    <a:cubicBezTo>
                      <a:pt x="2325" y="972"/>
                      <a:pt x="2318" y="989"/>
                      <a:pt x="2305" y="1002"/>
                    </a:cubicBezTo>
                    <a:lnTo>
                      <a:pt x="2305" y="1002"/>
                    </a:lnTo>
                    <a:cubicBezTo>
                      <a:pt x="2292" y="1015"/>
                      <a:pt x="2275" y="1023"/>
                      <a:pt x="2256" y="10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: Shape 434">
                <a:extLst>
                  <a:ext uri="{FF2B5EF4-FFF2-40B4-BE49-F238E27FC236}">
                    <a16:creationId xmlns:a16="http://schemas.microsoft.com/office/drawing/2014/main" id="{02F1D260-9AED-499D-B5AA-8DE287F79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6740" y="5655151"/>
                <a:ext cx="1513953" cy="375923"/>
              </a:xfrm>
              <a:custGeom>
                <a:avLst/>
                <a:gdLst>
                  <a:gd name="connsiteX0" fmla="*/ 7120 w 1513953"/>
                  <a:gd name="connsiteY0" fmla="*/ 361051 h 375923"/>
                  <a:gd name="connsiteX1" fmla="*/ 1506833 w 1513953"/>
                  <a:gd name="connsiteY1" fmla="*/ 361051 h 375923"/>
                  <a:gd name="connsiteX2" fmla="*/ 1513953 w 1513953"/>
                  <a:gd name="connsiteY2" fmla="*/ 368487 h 375923"/>
                  <a:gd name="connsiteX3" fmla="*/ 1506833 w 1513953"/>
                  <a:gd name="connsiteY3" fmla="*/ 375923 h 375923"/>
                  <a:gd name="connsiteX4" fmla="*/ 7120 w 1513953"/>
                  <a:gd name="connsiteY4" fmla="*/ 375923 h 375923"/>
                  <a:gd name="connsiteX5" fmla="*/ 0 w 1513953"/>
                  <a:gd name="connsiteY5" fmla="*/ 368487 h 375923"/>
                  <a:gd name="connsiteX6" fmla="*/ 7120 w 1513953"/>
                  <a:gd name="connsiteY6" fmla="*/ 361051 h 375923"/>
                  <a:gd name="connsiteX7" fmla="*/ 7120 w 1513953"/>
                  <a:gd name="connsiteY7" fmla="*/ 180526 h 375923"/>
                  <a:gd name="connsiteX8" fmla="*/ 1506833 w 1513953"/>
                  <a:gd name="connsiteY8" fmla="*/ 180526 h 375923"/>
                  <a:gd name="connsiteX9" fmla="*/ 1513953 w 1513953"/>
                  <a:gd name="connsiteY9" fmla="*/ 187962 h 375923"/>
                  <a:gd name="connsiteX10" fmla="*/ 1506833 w 1513953"/>
                  <a:gd name="connsiteY10" fmla="*/ 195398 h 375923"/>
                  <a:gd name="connsiteX11" fmla="*/ 7120 w 1513953"/>
                  <a:gd name="connsiteY11" fmla="*/ 195398 h 375923"/>
                  <a:gd name="connsiteX12" fmla="*/ 0 w 1513953"/>
                  <a:gd name="connsiteY12" fmla="*/ 187962 h 375923"/>
                  <a:gd name="connsiteX13" fmla="*/ 7120 w 1513953"/>
                  <a:gd name="connsiteY13" fmla="*/ 180526 h 375923"/>
                  <a:gd name="connsiteX14" fmla="*/ 7111 w 1513953"/>
                  <a:gd name="connsiteY14" fmla="*/ 0 h 375923"/>
                  <a:gd name="connsiteX15" fmla="*/ 776893 w 1513953"/>
                  <a:gd name="connsiteY15" fmla="*/ 0 h 375923"/>
                  <a:gd name="connsiteX16" fmla="*/ 784004 w 1513953"/>
                  <a:gd name="connsiteY16" fmla="*/ 7436 h 375923"/>
                  <a:gd name="connsiteX17" fmla="*/ 776893 w 1513953"/>
                  <a:gd name="connsiteY17" fmla="*/ 14872 h 375923"/>
                  <a:gd name="connsiteX18" fmla="*/ 7111 w 1513953"/>
                  <a:gd name="connsiteY18" fmla="*/ 14872 h 375923"/>
                  <a:gd name="connsiteX19" fmla="*/ 0 w 1513953"/>
                  <a:gd name="connsiteY19" fmla="*/ 7436 h 375923"/>
                  <a:gd name="connsiteX20" fmla="*/ 7111 w 1513953"/>
                  <a:gd name="connsiteY20" fmla="*/ 0 h 375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13953" h="375923">
                    <a:moveTo>
                      <a:pt x="7120" y="361051"/>
                    </a:moveTo>
                    <a:lnTo>
                      <a:pt x="1506833" y="361051"/>
                    </a:lnTo>
                    <a:cubicBezTo>
                      <a:pt x="1510393" y="361051"/>
                      <a:pt x="1513953" y="363530"/>
                      <a:pt x="1513953" y="368487"/>
                    </a:cubicBezTo>
                    <a:cubicBezTo>
                      <a:pt x="1513953" y="372618"/>
                      <a:pt x="1510393" y="375923"/>
                      <a:pt x="1506833" y="375923"/>
                    </a:cubicBezTo>
                    <a:lnTo>
                      <a:pt x="7120" y="375923"/>
                    </a:lnTo>
                    <a:cubicBezTo>
                      <a:pt x="3560" y="375923"/>
                      <a:pt x="0" y="372618"/>
                      <a:pt x="0" y="368487"/>
                    </a:cubicBezTo>
                    <a:cubicBezTo>
                      <a:pt x="0" y="363530"/>
                      <a:pt x="3560" y="361051"/>
                      <a:pt x="7120" y="361051"/>
                    </a:cubicBezTo>
                    <a:close/>
                    <a:moveTo>
                      <a:pt x="7120" y="180526"/>
                    </a:moveTo>
                    <a:lnTo>
                      <a:pt x="1506833" y="180526"/>
                    </a:lnTo>
                    <a:cubicBezTo>
                      <a:pt x="1510393" y="180526"/>
                      <a:pt x="1513953" y="183831"/>
                      <a:pt x="1513953" y="187962"/>
                    </a:cubicBezTo>
                    <a:cubicBezTo>
                      <a:pt x="1513953" y="192093"/>
                      <a:pt x="1510393" y="195398"/>
                      <a:pt x="1506833" y="195398"/>
                    </a:cubicBezTo>
                    <a:lnTo>
                      <a:pt x="7120" y="195398"/>
                    </a:lnTo>
                    <a:cubicBezTo>
                      <a:pt x="3560" y="195398"/>
                      <a:pt x="0" y="192093"/>
                      <a:pt x="0" y="187962"/>
                    </a:cubicBezTo>
                    <a:cubicBezTo>
                      <a:pt x="0" y="183831"/>
                      <a:pt x="3560" y="180526"/>
                      <a:pt x="7120" y="180526"/>
                    </a:cubicBezTo>
                    <a:close/>
                    <a:moveTo>
                      <a:pt x="7111" y="0"/>
                    </a:moveTo>
                    <a:lnTo>
                      <a:pt x="776893" y="0"/>
                    </a:lnTo>
                    <a:cubicBezTo>
                      <a:pt x="781337" y="0"/>
                      <a:pt x="784004" y="3305"/>
                      <a:pt x="784004" y="7436"/>
                    </a:cubicBezTo>
                    <a:cubicBezTo>
                      <a:pt x="784004" y="11567"/>
                      <a:pt x="781337" y="14872"/>
                      <a:pt x="776893" y="14872"/>
                    </a:cubicBezTo>
                    <a:lnTo>
                      <a:pt x="7111" y="14872"/>
                    </a:lnTo>
                    <a:cubicBezTo>
                      <a:pt x="3556" y="14872"/>
                      <a:pt x="0" y="11567"/>
                      <a:pt x="0" y="7436"/>
                    </a:cubicBezTo>
                    <a:cubicBezTo>
                      <a:pt x="0" y="3305"/>
                      <a:pt x="3556" y="0"/>
                      <a:pt x="71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9" name="Group 258">
              <a:extLst>
                <a:ext uri="{FF2B5EF4-FFF2-40B4-BE49-F238E27FC236}">
                  <a16:creationId xmlns:a16="http://schemas.microsoft.com/office/drawing/2014/main" id="{9948A210-255F-4691-9B60-16DA07971FA5}"/>
                </a:ext>
              </a:extLst>
            </p:cNvPr>
            <p:cNvGrpSpPr/>
            <p:nvPr/>
          </p:nvGrpSpPr>
          <p:grpSpPr>
            <a:xfrm>
              <a:off x="9206792" y="4905580"/>
              <a:ext cx="6471440" cy="5953410"/>
              <a:chOff x="9206792" y="4905580"/>
              <a:chExt cx="6471440" cy="5953410"/>
            </a:xfrm>
          </p:grpSpPr>
          <p:sp>
            <p:nvSpPr>
              <p:cNvPr id="260" name="Freeform 99">
                <a:extLst>
                  <a:ext uri="{FF2B5EF4-FFF2-40B4-BE49-F238E27FC236}">
                    <a16:creationId xmlns:a16="http://schemas.microsoft.com/office/drawing/2014/main" id="{7E649F7F-D9D4-4AAB-A8B2-9053194AE8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8023" y="9520749"/>
                <a:ext cx="1334318" cy="1338241"/>
              </a:xfrm>
              <a:custGeom>
                <a:avLst/>
                <a:gdLst>
                  <a:gd name="T0" fmla="*/ 750 w 1501"/>
                  <a:gd name="T1" fmla="*/ 0 h 1502"/>
                  <a:gd name="T2" fmla="*/ 750 w 1501"/>
                  <a:gd name="T3" fmla="*/ 0 h 1502"/>
                  <a:gd name="T4" fmla="*/ 0 w 1501"/>
                  <a:gd name="T5" fmla="*/ 751 h 1502"/>
                  <a:gd name="T6" fmla="*/ 0 w 1501"/>
                  <a:gd name="T7" fmla="*/ 751 h 1502"/>
                  <a:gd name="T8" fmla="*/ 750 w 1501"/>
                  <a:gd name="T9" fmla="*/ 1501 h 1502"/>
                  <a:gd name="T10" fmla="*/ 750 w 1501"/>
                  <a:gd name="T11" fmla="*/ 1501 h 1502"/>
                  <a:gd name="T12" fmla="*/ 1500 w 1501"/>
                  <a:gd name="T13" fmla="*/ 751 h 1502"/>
                  <a:gd name="T14" fmla="*/ 1500 w 1501"/>
                  <a:gd name="T15" fmla="*/ 751 h 1502"/>
                  <a:gd name="T16" fmla="*/ 750 w 1501"/>
                  <a:gd name="T17" fmla="*/ 0 h 1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1" h="1502">
                    <a:moveTo>
                      <a:pt x="750" y="0"/>
                    </a:moveTo>
                    <a:lnTo>
                      <a:pt x="750" y="0"/>
                    </a:lnTo>
                    <a:cubicBezTo>
                      <a:pt x="336" y="0"/>
                      <a:pt x="0" y="337"/>
                      <a:pt x="0" y="751"/>
                    </a:cubicBezTo>
                    <a:lnTo>
                      <a:pt x="0" y="751"/>
                    </a:lnTo>
                    <a:cubicBezTo>
                      <a:pt x="0" y="1164"/>
                      <a:pt x="336" y="1501"/>
                      <a:pt x="750" y="1501"/>
                    </a:cubicBezTo>
                    <a:lnTo>
                      <a:pt x="750" y="1501"/>
                    </a:lnTo>
                    <a:cubicBezTo>
                      <a:pt x="1164" y="1501"/>
                      <a:pt x="1500" y="1164"/>
                      <a:pt x="1500" y="751"/>
                    </a:cubicBezTo>
                    <a:lnTo>
                      <a:pt x="1500" y="751"/>
                    </a:lnTo>
                    <a:cubicBezTo>
                      <a:pt x="1500" y="337"/>
                      <a:pt x="1164" y="0"/>
                      <a:pt x="75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00">
                <a:extLst>
                  <a:ext uri="{FF2B5EF4-FFF2-40B4-BE49-F238E27FC236}">
                    <a16:creationId xmlns:a16="http://schemas.microsoft.com/office/drawing/2014/main" id="{6B5A58AD-83EE-49C1-A0B1-45877AC8E1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1340" y="9764066"/>
                <a:ext cx="851607" cy="851607"/>
              </a:xfrm>
              <a:custGeom>
                <a:avLst/>
                <a:gdLst>
                  <a:gd name="T0" fmla="*/ 956 w 957"/>
                  <a:gd name="T1" fmla="*/ 478 h 956"/>
                  <a:gd name="T2" fmla="*/ 956 w 957"/>
                  <a:gd name="T3" fmla="*/ 478 h 956"/>
                  <a:gd name="T4" fmla="*/ 478 w 957"/>
                  <a:gd name="T5" fmla="*/ 955 h 956"/>
                  <a:gd name="T6" fmla="*/ 478 w 957"/>
                  <a:gd name="T7" fmla="*/ 955 h 956"/>
                  <a:gd name="T8" fmla="*/ 0 w 957"/>
                  <a:gd name="T9" fmla="*/ 478 h 956"/>
                  <a:gd name="T10" fmla="*/ 0 w 957"/>
                  <a:gd name="T11" fmla="*/ 478 h 956"/>
                  <a:gd name="T12" fmla="*/ 478 w 957"/>
                  <a:gd name="T13" fmla="*/ 0 h 956"/>
                  <a:gd name="T14" fmla="*/ 478 w 957"/>
                  <a:gd name="T15" fmla="*/ 0 h 956"/>
                  <a:gd name="T16" fmla="*/ 956 w 957"/>
                  <a:gd name="T17" fmla="*/ 478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7" h="956">
                    <a:moveTo>
                      <a:pt x="956" y="478"/>
                    </a:moveTo>
                    <a:lnTo>
                      <a:pt x="956" y="478"/>
                    </a:lnTo>
                    <a:cubicBezTo>
                      <a:pt x="956" y="741"/>
                      <a:pt x="742" y="955"/>
                      <a:pt x="478" y="955"/>
                    </a:cubicBezTo>
                    <a:lnTo>
                      <a:pt x="478" y="955"/>
                    </a:lnTo>
                    <a:cubicBezTo>
                      <a:pt x="213" y="955"/>
                      <a:pt x="0" y="741"/>
                      <a:pt x="0" y="478"/>
                    </a:cubicBezTo>
                    <a:lnTo>
                      <a:pt x="0" y="478"/>
                    </a:lnTo>
                    <a:cubicBezTo>
                      <a:pt x="0" y="214"/>
                      <a:pt x="213" y="0"/>
                      <a:pt x="478" y="0"/>
                    </a:cubicBezTo>
                    <a:lnTo>
                      <a:pt x="478" y="0"/>
                    </a:lnTo>
                    <a:cubicBezTo>
                      <a:pt x="742" y="0"/>
                      <a:pt x="956" y="214"/>
                      <a:pt x="956" y="4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01">
                <a:extLst>
                  <a:ext uri="{FF2B5EF4-FFF2-40B4-BE49-F238E27FC236}">
                    <a16:creationId xmlns:a16="http://schemas.microsoft.com/office/drawing/2014/main" id="{E93528A6-CC53-4CCC-8C13-C7C16F753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3491" y="9756217"/>
                <a:ext cx="867305" cy="867305"/>
              </a:xfrm>
              <a:custGeom>
                <a:avLst/>
                <a:gdLst>
                  <a:gd name="T0" fmla="*/ 487 w 975"/>
                  <a:gd name="T1" fmla="*/ 19 h 976"/>
                  <a:gd name="T2" fmla="*/ 487 w 975"/>
                  <a:gd name="T3" fmla="*/ 19 h 976"/>
                  <a:gd name="T4" fmla="*/ 18 w 975"/>
                  <a:gd name="T5" fmla="*/ 488 h 976"/>
                  <a:gd name="T6" fmla="*/ 18 w 975"/>
                  <a:gd name="T7" fmla="*/ 488 h 976"/>
                  <a:gd name="T8" fmla="*/ 487 w 975"/>
                  <a:gd name="T9" fmla="*/ 956 h 976"/>
                  <a:gd name="T10" fmla="*/ 487 w 975"/>
                  <a:gd name="T11" fmla="*/ 956 h 976"/>
                  <a:gd name="T12" fmla="*/ 955 w 975"/>
                  <a:gd name="T13" fmla="*/ 488 h 976"/>
                  <a:gd name="T14" fmla="*/ 955 w 975"/>
                  <a:gd name="T15" fmla="*/ 488 h 976"/>
                  <a:gd name="T16" fmla="*/ 487 w 975"/>
                  <a:gd name="T17" fmla="*/ 19 h 976"/>
                  <a:gd name="T18" fmla="*/ 487 w 975"/>
                  <a:gd name="T19" fmla="*/ 975 h 976"/>
                  <a:gd name="T20" fmla="*/ 487 w 975"/>
                  <a:gd name="T21" fmla="*/ 975 h 976"/>
                  <a:gd name="T22" fmla="*/ 0 w 975"/>
                  <a:gd name="T23" fmla="*/ 488 h 976"/>
                  <a:gd name="T24" fmla="*/ 0 w 975"/>
                  <a:gd name="T25" fmla="*/ 488 h 976"/>
                  <a:gd name="T26" fmla="*/ 487 w 975"/>
                  <a:gd name="T27" fmla="*/ 0 h 976"/>
                  <a:gd name="T28" fmla="*/ 487 w 975"/>
                  <a:gd name="T29" fmla="*/ 0 h 976"/>
                  <a:gd name="T30" fmla="*/ 974 w 975"/>
                  <a:gd name="T31" fmla="*/ 488 h 976"/>
                  <a:gd name="T32" fmla="*/ 974 w 975"/>
                  <a:gd name="T33" fmla="*/ 488 h 976"/>
                  <a:gd name="T34" fmla="*/ 487 w 975"/>
                  <a:gd name="T35" fmla="*/ 975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5" h="976">
                    <a:moveTo>
                      <a:pt x="487" y="19"/>
                    </a:moveTo>
                    <a:lnTo>
                      <a:pt x="487" y="19"/>
                    </a:lnTo>
                    <a:cubicBezTo>
                      <a:pt x="228" y="19"/>
                      <a:pt x="18" y="229"/>
                      <a:pt x="18" y="488"/>
                    </a:cubicBezTo>
                    <a:lnTo>
                      <a:pt x="18" y="488"/>
                    </a:lnTo>
                    <a:cubicBezTo>
                      <a:pt x="18" y="746"/>
                      <a:pt x="228" y="956"/>
                      <a:pt x="487" y="956"/>
                    </a:cubicBezTo>
                    <a:lnTo>
                      <a:pt x="487" y="956"/>
                    </a:lnTo>
                    <a:cubicBezTo>
                      <a:pt x="745" y="956"/>
                      <a:pt x="955" y="746"/>
                      <a:pt x="955" y="488"/>
                    </a:cubicBezTo>
                    <a:lnTo>
                      <a:pt x="955" y="488"/>
                    </a:lnTo>
                    <a:cubicBezTo>
                      <a:pt x="955" y="229"/>
                      <a:pt x="745" y="19"/>
                      <a:pt x="487" y="19"/>
                    </a:cubicBezTo>
                    <a:close/>
                    <a:moveTo>
                      <a:pt x="487" y="975"/>
                    </a:moveTo>
                    <a:lnTo>
                      <a:pt x="487" y="975"/>
                    </a:lnTo>
                    <a:cubicBezTo>
                      <a:pt x="218" y="975"/>
                      <a:pt x="0" y="756"/>
                      <a:pt x="0" y="488"/>
                    </a:cubicBezTo>
                    <a:lnTo>
                      <a:pt x="0" y="488"/>
                    </a:lnTo>
                    <a:cubicBezTo>
                      <a:pt x="0" y="219"/>
                      <a:pt x="218" y="0"/>
                      <a:pt x="487" y="0"/>
                    </a:cubicBezTo>
                    <a:lnTo>
                      <a:pt x="487" y="0"/>
                    </a:lnTo>
                    <a:cubicBezTo>
                      <a:pt x="755" y="0"/>
                      <a:pt x="974" y="219"/>
                      <a:pt x="974" y="488"/>
                    </a:cubicBezTo>
                    <a:lnTo>
                      <a:pt x="974" y="488"/>
                    </a:lnTo>
                    <a:cubicBezTo>
                      <a:pt x="974" y="756"/>
                      <a:pt x="755" y="975"/>
                      <a:pt x="487" y="9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02">
                <a:extLst>
                  <a:ext uri="{FF2B5EF4-FFF2-40B4-BE49-F238E27FC236}">
                    <a16:creationId xmlns:a16="http://schemas.microsoft.com/office/drawing/2014/main" id="{90793F53-7FF0-493B-803F-BBBB65608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1340" y="9764066"/>
                <a:ext cx="851607" cy="851607"/>
              </a:xfrm>
              <a:custGeom>
                <a:avLst/>
                <a:gdLst>
                  <a:gd name="T0" fmla="*/ 923 w 956"/>
                  <a:gd name="T1" fmla="*/ 446 h 956"/>
                  <a:gd name="T2" fmla="*/ 555 w 956"/>
                  <a:gd name="T3" fmla="*/ 446 h 956"/>
                  <a:gd name="T4" fmla="*/ 815 w 956"/>
                  <a:gd name="T5" fmla="*/ 186 h 956"/>
                  <a:gd name="T6" fmla="*/ 815 w 956"/>
                  <a:gd name="T7" fmla="*/ 186 h 956"/>
                  <a:gd name="T8" fmla="*/ 815 w 956"/>
                  <a:gd name="T9" fmla="*/ 140 h 956"/>
                  <a:gd name="T10" fmla="*/ 815 w 956"/>
                  <a:gd name="T11" fmla="*/ 140 h 956"/>
                  <a:gd name="T12" fmla="*/ 770 w 956"/>
                  <a:gd name="T13" fmla="*/ 140 h 956"/>
                  <a:gd name="T14" fmla="*/ 510 w 956"/>
                  <a:gd name="T15" fmla="*/ 400 h 956"/>
                  <a:gd name="T16" fmla="*/ 510 w 956"/>
                  <a:gd name="T17" fmla="*/ 32 h 956"/>
                  <a:gd name="T18" fmla="*/ 510 w 956"/>
                  <a:gd name="T19" fmla="*/ 32 h 956"/>
                  <a:gd name="T20" fmla="*/ 478 w 956"/>
                  <a:gd name="T21" fmla="*/ 0 h 956"/>
                  <a:gd name="T22" fmla="*/ 478 w 956"/>
                  <a:gd name="T23" fmla="*/ 0 h 956"/>
                  <a:gd name="T24" fmla="*/ 446 w 956"/>
                  <a:gd name="T25" fmla="*/ 32 h 956"/>
                  <a:gd name="T26" fmla="*/ 446 w 956"/>
                  <a:gd name="T27" fmla="*/ 400 h 956"/>
                  <a:gd name="T28" fmla="*/ 185 w 956"/>
                  <a:gd name="T29" fmla="*/ 140 h 956"/>
                  <a:gd name="T30" fmla="*/ 185 w 956"/>
                  <a:gd name="T31" fmla="*/ 140 h 956"/>
                  <a:gd name="T32" fmla="*/ 140 w 956"/>
                  <a:gd name="T33" fmla="*/ 140 h 956"/>
                  <a:gd name="T34" fmla="*/ 140 w 956"/>
                  <a:gd name="T35" fmla="*/ 140 h 956"/>
                  <a:gd name="T36" fmla="*/ 140 w 956"/>
                  <a:gd name="T37" fmla="*/ 186 h 956"/>
                  <a:gd name="T38" fmla="*/ 400 w 956"/>
                  <a:gd name="T39" fmla="*/ 446 h 956"/>
                  <a:gd name="T40" fmla="*/ 32 w 956"/>
                  <a:gd name="T41" fmla="*/ 446 h 956"/>
                  <a:gd name="T42" fmla="*/ 32 w 956"/>
                  <a:gd name="T43" fmla="*/ 446 h 956"/>
                  <a:gd name="T44" fmla="*/ 0 w 956"/>
                  <a:gd name="T45" fmla="*/ 478 h 956"/>
                  <a:gd name="T46" fmla="*/ 0 w 956"/>
                  <a:gd name="T47" fmla="*/ 478 h 956"/>
                  <a:gd name="T48" fmla="*/ 32 w 956"/>
                  <a:gd name="T49" fmla="*/ 509 h 956"/>
                  <a:gd name="T50" fmla="*/ 400 w 956"/>
                  <a:gd name="T51" fmla="*/ 509 h 956"/>
                  <a:gd name="T52" fmla="*/ 140 w 956"/>
                  <a:gd name="T53" fmla="*/ 770 h 956"/>
                  <a:gd name="T54" fmla="*/ 140 w 956"/>
                  <a:gd name="T55" fmla="*/ 770 h 956"/>
                  <a:gd name="T56" fmla="*/ 140 w 956"/>
                  <a:gd name="T57" fmla="*/ 815 h 956"/>
                  <a:gd name="T58" fmla="*/ 140 w 956"/>
                  <a:gd name="T59" fmla="*/ 815 h 956"/>
                  <a:gd name="T60" fmla="*/ 163 w 956"/>
                  <a:gd name="T61" fmla="*/ 824 h 956"/>
                  <a:gd name="T62" fmla="*/ 163 w 956"/>
                  <a:gd name="T63" fmla="*/ 824 h 956"/>
                  <a:gd name="T64" fmla="*/ 185 w 956"/>
                  <a:gd name="T65" fmla="*/ 815 h 956"/>
                  <a:gd name="T66" fmla="*/ 446 w 956"/>
                  <a:gd name="T67" fmla="*/ 555 h 956"/>
                  <a:gd name="T68" fmla="*/ 446 w 956"/>
                  <a:gd name="T69" fmla="*/ 923 h 956"/>
                  <a:gd name="T70" fmla="*/ 446 w 956"/>
                  <a:gd name="T71" fmla="*/ 923 h 956"/>
                  <a:gd name="T72" fmla="*/ 478 w 956"/>
                  <a:gd name="T73" fmla="*/ 955 h 956"/>
                  <a:gd name="T74" fmla="*/ 478 w 956"/>
                  <a:gd name="T75" fmla="*/ 955 h 956"/>
                  <a:gd name="T76" fmla="*/ 510 w 956"/>
                  <a:gd name="T77" fmla="*/ 923 h 956"/>
                  <a:gd name="T78" fmla="*/ 510 w 956"/>
                  <a:gd name="T79" fmla="*/ 555 h 956"/>
                  <a:gd name="T80" fmla="*/ 770 w 956"/>
                  <a:gd name="T81" fmla="*/ 815 h 956"/>
                  <a:gd name="T82" fmla="*/ 770 w 956"/>
                  <a:gd name="T83" fmla="*/ 815 h 956"/>
                  <a:gd name="T84" fmla="*/ 793 w 956"/>
                  <a:gd name="T85" fmla="*/ 824 h 956"/>
                  <a:gd name="T86" fmla="*/ 793 w 956"/>
                  <a:gd name="T87" fmla="*/ 824 h 956"/>
                  <a:gd name="T88" fmla="*/ 815 w 956"/>
                  <a:gd name="T89" fmla="*/ 815 h 956"/>
                  <a:gd name="T90" fmla="*/ 815 w 956"/>
                  <a:gd name="T91" fmla="*/ 815 h 956"/>
                  <a:gd name="T92" fmla="*/ 815 w 956"/>
                  <a:gd name="T93" fmla="*/ 770 h 956"/>
                  <a:gd name="T94" fmla="*/ 555 w 956"/>
                  <a:gd name="T95" fmla="*/ 509 h 956"/>
                  <a:gd name="T96" fmla="*/ 923 w 956"/>
                  <a:gd name="T97" fmla="*/ 509 h 956"/>
                  <a:gd name="T98" fmla="*/ 923 w 956"/>
                  <a:gd name="T99" fmla="*/ 509 h 956"/>
                  <a:gd name="T100" fmla="*/ 955 w 956"/>
                  <a:gd name="T101" fmla="*/ 478 h 956"/>
                  <a:gd name="T102" fmla="*/ 955 w 956"/>
                  <a:gd name="T103" fmla="*/ 478 h 956"/>
                  <a:gd name="T104" fmla="*/ 923 w 956"/>
                  <a:gd name="T105" fmla="*/ 446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6" h="956">
                    <a:moveTo>
                      <a:pt x="923" y="446"/>
                    </a:moveTo>
                    <a:lnTo>
                      <a:pt x="555" y="446"/>
                    </a:lnTo>
                    <a:lnTo>
                      <a:pt x="815" y="186"/>
                    </a:lnTo>
                    <a:lnTo>
                      <a:pt x="815" y="186"/>
                    </a:lnTo>
                    <a:cubicBezTo>
                      <a:pt x="828" y="173"/>
                      <a:pt x="828" y="152"/>
                      <a:pt x="815" y="140"/>
                    </a:cubicBezTo>
                    <a:lnTo>
                      <a:pt x="815" y="140"/>
                    </a:lnTo>
                    <a:cubicBezTo>
                      <a:pt x="803" y="127"/>
                      <a:pt x="783" y="127"/>
                      <a:pt x="770" y="140"/>
                    </a:cubicBezTo>
                    <a:lnTo>
                      <a:pt x="510" y="400"/>
                    </a:lnTo>
                    <a:lnTo>
                      <a:pt x="510" y="32"/>
                    </a:lnTo>
                    <a:lnTo>
                      <a:pt x="510" y="32"/>
                    </a:lnTo>
                    <a:cubicBezTo>
                      <a:pt x="510" y="14"/>
                      <a:pt x="495" y="0"/>
                      <a:pt x="478" y="0"/>
                    </a:cubicBezTo>
                    <a:lnTo>
                      <a:pt x="478" y="0"/>
                    </a:lnTo>
                    <a:cubicBezTo>
                      <a:pt x="460" y="0"/>
                      <a:pt x="446" y="14"/>
                      <a:pt x="446" y="32"/>
                    </a:cubicBezTo>
                    <a:lnTo>
                      <a:pt x="446" y="400"/>
                    </a:lnTo>
                    <a:lnTo>
                      <a:pt x="185" y="140"/>
                    </a:lnTo>
                    <a:lnTo>
                      <a:pt x="185" y="140"/>
                    </a:lnTo>
                    <a:cubicBezTo>
                      <a:pt x="173" y="127"/>
                      <a:pt x="153" y="127"/>
                      <a:pt x="140" y="140"/>
                    </a:cubicBezTo>
                    <a:lnTo>
                      <a:pt x="140" y="140"/>
                    </a:lnTo>
                    <a:cubicBezTo>
                      <a:pt x="128" y="152"/>
                      <a:pt x="128" y="173"/>
                      <a:pt x="140" y="186"/>
                    </a:cubicBezTo>
                    <a:lnTo>
                      <a:pt x="400" y="446"/>
                    </a:lnTo>
                    <a:lnTo>
                      <a:pt x="32" y="446"/>
                    </a:lnTo>
                    <a:lnTo>
                      <a:pt x="32" y="446"/>
                    </a:lnTo>
                    <a:cubicBezTo>
                      <a:pt x="15" y="446"/>
                      <a:pt x="0" y="459"/>
                      <a:pt x="0" y="478"/>
                    </a:cubicBezTo>
                    <a:lnTo>
                      <a:pt x="0" y="478"/>
                    </a:lnTo>
                    <a:cubicBezTo>
                      <a:pt x="0" y="495"/>
                      <a:pt x="15" y="509"/>
                      <a:pt x="32" y="509"/>
                    </a:cubicBezTo>
                    <a:lnTo>
                      <a:pt x="400" y="509"/>
                    </a:lnTo>
                    <a:lnTo>
                      <a:pt x="140" y="770"/>
                    </a:lnTo>
                    <a:lnTo>
                      <a:pt x="140" y="770"/>
                    </a:lnTo>
                    <a:cubicBezTo>
                      <a:pt x="128" y="782"/>
                      <a:pt x="128" y="803"/>
                      <a:pt x="140" y="815"/>
                    </a:cubicBezTo>
                    <a:lnTo>
                      <a:pt x="140" y="815"/>
                    </a:lnTo>
                    <a:cubicBezTo>
                      <a:pt x="147" y="821"/>
                      <a:pt x="154" y="824"/>
                      <a:pt x="163" y="824"/>
                    </a:cubicBezTo>
                    <a:lnTo>
                      <a:pt x="163" y="824"/>
                    </a:lnTo>
                    <a:cubicBezTo>
                      <a:pt x="171" y="824"/>
                      <a:pt x="179" y="821"/>
                      <a:pt x="185" y="815"/>
                    </a:cubicBezTo>
                    <a:lnTo>
                      <a:pt x="446" y="555"/>
                    </a:lnTo>
                    <a:lnTo>
                      <a:pt x="446" y="923"/>
                    </a:lnTo>
                    <a:lnTo>
                      <a:pt x="446" y="923"/>
                    </a:lnTo>
                    <a:cubicBezTo>
                      <a:pt x="446" y="941"/>
                      <a:pt x="460" y="955"/>
                      <a:pt x="478" y="955"/>
                    </a:cubicBezTo>
                    <a:lnTo>
                      <a:pt x="478" y="955"/>
                    </a:lnTo>
                    <a:cubicBezTo>
                      <a:pt x="495" y="955"/>
                      <a:pt x="510" y="941"/>
                      <a:pt x="510" y="923"/>
                    </a:cubicBezTo>
                    <a:lnTo>
                      <a:pt x="510" y="555"/>
                    </a:lnTo>
                    <a:lnTo>
                      <a:pt x="770" y="815"/>
                    </a:lnTo>
                    <a:lnTo>
                      <a:pt x="770" y="815"/>
                    </a:lnTo>
                    <a:cubicBezTo>
                      <a:pt x="777" y="821"/>
                      <a:pt x="785" y="824"/>
                      <a:pt x="793" y="824"/>
                    </a:cubicBezTo>
                    <a:lnTo>
                      <a:pt x="793" y="824"/>
                    </a:lnTo>
                    <a:cubicBezTo>
                      <a:pt x="801" y="824"/>
                      <a:pt x="810" y="821"/>
                      <a:pt x="815" y="815"/>
                    </a:cubicBezTo>
                    <a:lnTo>
                      <a:pt x="815" y="815"/>
                    </a:lnTo>
                    <a:cubicBezTo>
                      <a:pt x="828" y="803"/>
                      <a:pt x="828" y="782"/>
                      <a:pt x="815" y="770"/>
                    </a:cubicBezTo>
                    <a:lnTo>
                      <a:pt x="555" y="509"/>
                    </a:lnTo>
                    <a:lnTo>
                      <a:pt x="923" y="509"/>
                    </a:lnTo>
                    <a:lnTo>
                      <a:pt x="923" y="509"/>
                    </a:lnTo>
                    <a:cubicBezTo>
                      <a:pt x="941" y="509"/>
                      <a:pt x="955" y="495"/>
                      <a:pt x="955" y="478"/>
                    </a:cubicBezTo>
                    <a:lnTo>
                      <a:pt x="955" y="478"/>
                    </a:lnTo>
                    <a:cubicBezTo>
                      <a:pt x="955" y="459"/>
                      <a:pt x="941" y="446"/>
                      <a:pt x="923" y="4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03">
                <a:extLst>
                  <a:ext uri="{FF2B5EF4-FFF2-40B4-BE49-F238E27FC236}">
                    <a16:creationId xmlns:a16="http://schemas.microsoft.com/office/drawing/2014/main" id="{5C98709F-FA99-4E23-84B3-3735E597D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3491" y="9756217"/>
                <a:ext cx="867305" cy="867305"/>
              </a:xfrm>
              <a:custGeom>
                <a:avLst/>
                <a:gdLst>
                  <a:gd name="T0" fmla="*/ 458 w 975"/>
                  <a:gd name="T1" fmla="*/ 555 h 975"/>
                  <a:gd name="T2" fmla="*/ 464 w 975"/>
                  <a:gd name="T3" fmla="*/ 932 h 975"/>
                  <a:gd name="T4" fmla="*/ 487 w 975"/>
                  <a:gd name="T5" fmla="*/ 955 h 975"/>
                  <a:gd name="T6" fmla="*/ 509 w 975"/>
                  <a:gd name="T7" fmla="*/ 564 h 975"/>
                  <a:gd name="T8" fmla="*/ 526 w 975"/>
                  <a:gd name="T9" fmla="*/ 557 h 975"/>
                  <a:gd name="T10" fmla="*/ 819 w 975"/>
                  <a:gd name="T11" fmla="*/ 818 h 975"/>
                  <a:gd name="T12" fmla="*/ 824 w 975"/>
                  <a:gd name="T13" fmla="*/ 801 h 975"/>
                  <a:gd name="T14" fmla="*/ 557 w 975"/>
                  <a:gd name="T15" fmla="*/ 525 h 975"/>
                  <a:gd name="T16" fmla="*/ 564 w 975"/>
                  <a:gd name="T17" fmla="*/ 510 h 975"/>
                  <a:gd name="T18" fmla="*/ 955 w 975"/>
                  <a:gd name="T19" fmla="*/ 487 h 975"/>
                  <a:gd name="T20" fmla="*/ 564 w 975"/>
                  <a:gd name="T21" fmla="*/ 463 h 975"/>
                  <a:gd name="T22" fmla="*/ 556 w 975"/>
                  <a:gd name="T23" fmla="*/ 458 h 975"/>
                  <a:gd name="T24" fmla="*/ 819 w 975"/>
                  <a:gd name="T25" fmla="*/ 188 h 975"/>
                  <a:gd name="T26" fmla="*/ 819 w 975"/>
                  <a:gd name="T27" fmla="*/ 155 h 975"/>
                  <a:gd name="T28" fmla="*/ 526 w 975"/>
                  <a:gd name="T29" fmla="*/ 415 h 975"/>
                  <a:gd name="T30" fmla="*/ 515 w 975"/>
                  <a:gd name="T31" fmla="*/ 418 h 975"/>
                  <a:gd name="T32" fmla="*/ 509 w 975"/>
                  <a:gd name="T33" fmla="*/ 41 h 975"/>
                  <a:gd name="T34" fmla="*/ 464 w 975"/>
                  <a:gd name="T35" fmla="*/ 41 h 975"/>
                  <a:gd name="T36" fmla="*/ 458 w 975"/>
                  <a:gd name="T37" fmla="*/ 418 h 975"/>
                  <a:gd name="T38" fmla="*/ 188 w 975"/>
                  <a:gd name="T39" fmla="*/ 155 h 975"/>
                  <a:gd name="T40" fmla="*/ 156 w 975"/>
                  <a:gd name="T41" fmla="*/ 155 h 975"/>
                  <a:gd name="T42" fmla="*/ 156 w 975"/>
                  <a:gd name="T43" fmla="*/ 188 h 975"/>
                  <a:gd name="T44" fmla="*/ 418 w 975"/>
                  <a:gd name="T45" fmla="*/ 458 h 975"/>
                  <a:gd name="T46" fmla="*/ 41 w 975"/>
                  <a:gd name="T47" fmla="*/ 463 h 975"/>
                  <a:gd name="T48" fmla="*/ 19 w 975"/>
                  <a:gd name="T49" fmla="*/ 487 h 975"/>
                  <a:gd name="T50" fmla="*/ 410 w 975"/>
                  <a:gd name="T51" fmla="*/ 510 h 975"/>
                  <a:gd name="T52" fmla="*/ 416 w 975"/>
                  <a:gd name="T53" fmla="*/ 525 h 975"/>
                  <a:gd name="T54" fmla="*/ 149 w 975"/>
                  <a:gd name="T55" fmla="*/ 801 h 975"/>
                  <a:gd name="T56" fmla="*/ 156 w 975"/>
                  <a:gd name="T57" fmla="*/ 818 h 975"/>
                  <a:gd name="T58" fmla="*/ 448 w 975"/>
                  <a:gd name="T59" fmla="*/ 557 h 975"/>
                  <a:gd name="T60" fmla="*/ 487 w 975"/>
                  <a:gd name="T61" fmla="*/ 974 h 975"/>
                  <a:gd name="T62" fmla="*/ 201 w 975"/>
                  <a:gd name="T63" fmla="*/ 830 h 975"/>
                  <a:gd name="T64" fmla="*/ 172 w 975"/>
                  <a:gd name="T65" fmla="*/ 843 h 975"/>
                  <a:gd name="T66" fmla="*/ 131 w 975"/>
                  <a:gd name="T67" fmla="*/ 801 h 975"/>
                  <a:gd name="T68" fmla="*/ 388 w 975"/>
                  <a:gd name="T69" fmla="*/ 528 h 975"/>
                  <a:gd name="T70" fmla="*/ 0 w 975"/>
                  <a:gd name="T71" fmla="*/ 487 h 975"/>
                  <a:gd name="T72" fmla="*/ 388 w 975"/>
                  <a:gd name="T73" fmla="*/ 445 h 975"/>
                  <a:gd name="T74" fmla="*/ 131 w 975"/>
                  <a:gd name="T75" fmla="*/ 172 h 975"/>
                  <a:gd name="T76" fmla="*/ 143 w 975"/>
                  <a:gd name="T77" fmla="*/ 142 h 975"/>
                  <a:gd name="T78" fmla="*/ 201 w 975"/>
                  <a:gd name="T79" fmla="*/ 142 h 975"/>
                  <a:gd name="T80" fmla="*/ 446 w 975"/>
                  <a:gd name="T81" fmla="*/ 41 h 975"/>
                  <a:gd name="T82" fmla="*/ 528 w 975"/>
                  <a:gd name="T83" fmla="*/ 41 h 975"/>
                  <a:gd name="T84" fmla="*/ 773 w 975"/>
                  <a:gd name="T85" fmla="*/ 142 h 975"/>
                  <a:gd name="T86" fmla="*/ 831 w 975"/>
                  <a:gd name="T87" fmla="*/ 142 h 975"/>
                  <a:gd name="T88" fmla="*/ 843 w 975"/>
                  <a:gd name="T89" fmla="*/ 172 h 975"/>
                  <a:gd name="T90" fmla="*/ 932 w 975"/>
                  <a:gd name="T91" fmla="*/ 445 h 975"/>
                  <a:gd name="T92" fmla="*/ 974 w 975"/>
                  <a:gd name="T93" fmla="*/ 487 h 975"/>
                  <a:gd name="T94" fmla="*/ 831 w 975"/>
                  <a:gd name="T95" fmla="*/ 772 h 975"/>
                  <a:gd name="T96" fmla="*/ 843 w 975"/>
                  <a:gd name="T97" fmla="*/ 801 h 975"/>
                  <a:gd name="T98" fmla="*/ 802 w 975"/>
                  <a:gd name="T99" fmla="*/ 843 h 975"/>
                  <a:gd name="T100" fmla="*/ 528 w 975"/>
                  <a:gd name="T101" fmla="*/ 586 h 975"/>
                  <a:gd name="T102" fmla="*/ 487 w 975"/>
                  <a:gd name="T103" fmla="*/ 974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75" h="975">
                    <a:moveTo>
                      <a:pt x="455" y="555"/>
                    </a:moveTo>
                    <a:lnTo>
                      <a:pt x="455" y="555"/>
                    </a:lnTo>
                    <a:cubicBezTo>
                      <a:pt x="456" y="555"/>
                      <a:pt x="457" y="555"/>
                      <a:pt x="458" y="555"/>
                    </a:cubicBezTo>
                    <a:lnTo>
                      <a:pt x="458" y="555"/>
                    </a:lnTo>
                    <a:cubicBezTo>
                      <a:pt x="461" y="557"/>
                      <a:pt x="464" y="560"/>
                      <a:pt x="464" y="564"/>
                    </a:cubicBezTo>
                    <a:lnTo>
                      <a:pt x="464" y="932"/>
                    </a:lnTo>
                    <a:lnTo>
                      <a:pt x="464" y="932"/>
                    </a:lnTo>
                    <a:cubicBezTo>
                      <a:pt x="464" y="945"/>
                      <a:pt x="474" y="955"/>
                      <a:pt x="487" y="955"/>
                    </a:cubicBezTo>
                    <a:lnTo>
                      <a:pt x="487" y="955"/>
                    </a:lnTo>
                    <a:cubicBezTo>
                      <a:pt x="499" y="955"/>
                      <a:pt x="509" y="945"/>
                      <a:pt x="509" y="932"/>
                    </a:cubicBezTo>
                    <a:lnTo>
                      <a:pt x="509" y="564"/>
                    </a:lnTo>
                    <a:lnTo>
                      <a:pt x="509" y="564"/>
                    </a:lnTo>
                    <a:cubicBezTo>
                      <a:pt x="509" y="560"/>
                      <a:pt x="512" y="557"/>
                      <a:pt x="515" y="555"/>
                    </a:cubicBezTo>
                    <a:lnTo>
                      <a:pt x="515" y="555"/>
                    </a:lnTo>
                    <a:cubicBezTo>
                      <a:pt x="519" y="554"/>
                      <a:pt x="523" y="555"/>
                      <a:pt x="526" y="557"/>
                    </a:cubicBezTo>
                    <a:lnTo>
                      <a:pt x="786" y="818"/>
                    </a:lnTo>
                    <a:lnTo>
                      <a:pt x="786" y="818"/>
                    </a:lnTo>
                    <a:cubicBezTo>
                      <a:pt x="794" y="826"/>
                      <a:pt x="809" y="826"/>
                      <a:pt x="819" y="818"/>
                    </a:cubicBezTo>
                    <a:lnTo>
                      <a:pt x="819" y="818"/>
                    </a:lnTo>
                    <a:cubicBezTo>
                      <a:pt x="823" y="813"/>
                      <a:pt x="824" y="807"/>
                      <a:pt x="824" y="801"/>
                    </a:cubicBezTo>
                    <a:lnTo>
                      <a:pt x="824" y="801"/>
                    </a:lnTo>
                    <a:cubicBezTo>
                      <a:pt x="824" y="796"/>
                      <a:pt x="823" y="790"/>
                      <a:pt x="819" y="785"/>
                    </a:cubicBezTo>
                    <a:lnTo>
                      <a:pt x="557" y="525"/>
                    </a:lnTo>
                    <a:lnTo>
                      <a:pt x="557" y="525"/>
                    </a:lnTo>
                    <a:cubicBezTo>
                      <a:pt x="555" y="522"/>
                      <a:pt x="554" y="518"/>
                      <a:pt x="556" y="515"/>
                    </a:cubicBezTo>
                    <a:lnTo>
                      <a:pt x="556" y="515"/>
                    </a:lnTo>
                    <a:cubicBezTo>
                      <a:pt x="557" y="511"/>
                      <a:pt x="561" y="510"/>
                      <a:pt x="564" y="510"/>
                    </a:cubicBezTo>
                    <a:lnTo>
                      <a:pt x="932" y="510"/>
                    </a:lnTo>
                    <a:lnTo>
                      <a:pt x="932" y="510"/>
                    </a:lnTo>
                    <a:cubicBezTo>
                      <a:pt x="945" y="510"/>
                      <a:pt x="955" y="499"/>
                      <a:pt x="955" y="487"/>
                    </a:cubicBezTo>
                    <a:lnTo>
                      <a:pt x="955" y="487"/>
                    </a:lnTo>
                    <a:cubicBezTo>
                      <a:pt x="955" y="474"/>
                      <a:pt x="945" y="463"/>
                      <a:pt x="932" y="463"/>
                    </a:cubicBezTo>
                    <a:lnTo>
                      <a:pt x="564" y="463"/>
                    </a:lnTo>
                    <a:lnTo>
                      <a:pt x="564" y="463"/>
                    </a:lnTo>
                    <a:cubicBezTo>
                      <a:pt x="561" y="463"/>
                      <a:pt x="557" y="462"/>
                      <a:pt x="556" y="458"/>
                    </a:cubicBezTo>
                    <a:lnTo>
                      <a:pt x="556" y="458"/>
                    </a:lnTo>
                    <a:cubicBezTo>
                      <a:pt x="554" y="455"/>
                      <a:pt x="555" y="451"/>
                      <a:pt x="557" y="448"/>
                    </a:cubicBezTo>
                    <a:lnTo>
                      <a:pt x="819" y="188"/>
                    </a:lnTo>
                    <a:lnTo>
                      <a:pt x="819" y="188"/>
                    </a:lnTo>
                    <a:cubicBezTo>
                      <a:pt x="823" y="183"/>
                      <a:pt x="824" y="177"/>
                      <a:pt x="824" y="172"/>
                    </a:cubicBezTo>
                    <a:lnTo>
                      <a:pt x="824" y="172"/>
                    </a:lnTo>
                    <a:cubicBezTo>
                      <a:pt x="824" y="165"/>
                      <a:pt x="823" y="159"/>
                      <a:pt x="819" y="155"/>
                    </a:cubicBezTo>
                    <a:lnTo>
                      <a:pt x="819" y="155"/>
                    </a:lnTo>
                    <a:cubicBezTo>
                      <a:pt x="809" y="146"/>
                      <a:pt x="794" y="146"/>
                      <a:pt x="786" y="155"/>
                    </a:cubicBezTo>
                    <a:lnTo>
                      <a:pt x="526" y="415"/>
                    </a:lnTo>
                    <a:lnTo>
                      <a:pt x="526" y="415"/>
                    </a:lnTo>
                    <a:cubicBezTo>
                      <a:pt x="523" y="419"/>
                      <a:pt x="519" y="419"/>
                      <a:pt x="515" y="418"/>
                    </a:cubicBezTo>
                    <a:lnTo>
                      <a:pt x="515" y="418"/>
                    </a:lnTo>
                    <a:cubicBezTo>
                      <a:pt x="512" y="416"/>
                      <a:pt x="509" y="413"/>
                      <a:pt x="509" y="409"/>
                    </a:cubicBezTo>
                    <a:lnTo>
                      <a:pt x="509" y="41"/>
                    </a:lnTo>
                    <a:lnTo>
                      <a:pt x="509" y="41"/>
                    </a:lnTo>
                    <a:cubicBezTo>
                      <a:pt x="509" y="28"/>
                      <a:pt x="499" y="18"/>
                      <a:pt x="487" y="18"/>
                    </a:cubicBezTo>
                    <a:lnTo>
                      <a:pt x="487" y="18"/>
                    </a:lnTo>
                    <a:cubicBezTo>
                      <a:pt x="474" y="18"/>
                      <a:pt x="464" y="28"/>
                      <a:pt x="464" y="41"/>
                    </a:cubicBezTo>
                    <a:lnTo>
                      <a:pt x="464" y="409"/>
                    </a:lnTo>
                    <a:lnTo>
                      <a:pt x="464" y="409"/>
                    </a:lnTo>
                    <a:cubicBezTo>
                      <a:pt x="464" y="413"/>
                      <a:pt x="461" y="416"/>
                      <a:pt x="458" y="418"/>
                    </a:cubicBezTo>
                    <a:lnTo>
                      <a:pt x="458" y="418"/>
                    </a:lnTo>
                    <a:cubicBezTo>
                      <a:pt x="455" y="419"/>
                      <a:pt x="451" y="419"/>
                      <a:pt x="448" y="415"/>
                    </a:cubicBezTo>
                    <a:lnTo>
                      <a:pt x="188" y="155"/>
                    </a:lnTo>
                    <a:lnTo>
                      <a:pt x="188" y="155"/>
                    </a:lnTo>
                    <a:cubicBezTo>
                      <a:pt x="179" y="146"/>
                      <a:pt x="164" y="146"/>
                      <a:pt x="156" y="155"/>
                    </a:cubicBezTo>
                    <a:lnTo>
                      <a:pt x="156" y="155"/>
                    </a:lnTo>
                    <a:cubicBezTo>
                      <a:pt x="152" y="159"/>
                      <a:pt x="149" y="165"/>
                      <a:pt x="149" y="172"/>
                    </a:cubicBezTo>
                    <a:lnTo>
                      <a:pt x="149" y="172"/>
                    </a:lnTo>
                    <a:cubicBezTo>
                      <a:pt x="149" y="177"/>
                      <a:pt x="152" y="183"/>
                      <a:pt x="156" y="188"/>
                    </a:cubicBezTo>
                    <a:lnTo>
                      <a:pt x="416" y="448"/>
                    </a:lnTo>
                    <a:lnTo>
                      <a:pt x="416" y="448"/>
                    </a:lnTo>
                    <a:cubicBezTo>
                      <a:pt x="419" y="451"/>
                      <a:pt x="419" y="455"/>
                      <a:pt x="418" y="458"/>
                    </a:cubicBezTo>
                    <a:lnTo>
                      <a:pt x="418" y="458"/>
                    </a:lnTo>
                    <a:cubicBezTo>
                      <a:pt x="417" y="462"/>
                      <a:pt x="413" y="463"/>
                      <a:pt x="410" y="463"/>
                    </a:cubicBezTo>
                    <a:lnTo>
                      <a:pt x="41" y="463"/>
                    </a:lnTo>
                    <a:lnTo>
                      <a:pt x="41" y="463"/>
                    </a:lnTo>
                    <a:cubicBezTo>
                      <a:pt x="29" y="463"/>
                      <a:pt x="19" y="474"/>
                      <a:pt x="19" y="487"/>
                    </a:cubicBezTo>
                    <a:lnTo>
                      <a:pt x="19" y="487"/>
                    </a:lnTo>
                    <a:cubicBezTo>
                      <a:pt x="19" y="499"/>
                      <a:pt x="29" y="510"/>
                      <a:pt x="41" y="510"/>
                    </a:cubicBezTo>
                    <a:lnTo>
                      <a:pt x="410" y="510"/>
                    </a:lnTo>
                    <a:lnTo>
                      <a:pt x="410" y="510"/>
                    </a:lnTo>
                    <a:cubicBezTo>
                      <a:pt x="413" y="510"/>
                      <a:pt x="417" y="511"/>
                      <a:pt x="418" y="515"/>
                    </a:cubicBezTo>
                    <a:lnTo>
                      <a:pt x="418" y="515"/>
                    </a:lnTo>
                    <a:cubicBezTo>
                      <a:pt x="419" y="518"/>
                      <a:pt x="419" y="522"/>
                      <a:pt x="416" y="525"/>
                    </a:cubicBezTo>
                    <a:lnTo>
                      <a:pt x="156" y="785"/>
                    </a:lnTo>
                    <a:lnTo>
                      <a:pt x="156" y="785"/>
                    </a:lnTo>
                    <a:cubicBezTo>
                      <a:pt x="152" y="790"/>
                      <a:pt x="149" y="796"/>
                      <a:pt x="149" y="801"/>
                    </a:cubicBezTo>
                    <a:lnTo>
                      <a:pt x="149" y="801"/>
                    </a:lnTo>
                    <a:cubicBezTo>
                      <a:pt x="149" y="807"/>
                      <a:pt x="152" y="813"/>
                      <a:pt x="156" y="818"/>
                    </a:cubicBezTo>
                    <a:lnTo>
                      <a:pt x="156" y="818"/>
                    </a:lnTo>
                    <a:cubicBezTo>
                      <a:pt x="164" y="826"/>
                      <a:pt x="179" y="826"/>
                      <a:pt x="188" y="818"/>
                    </a:cubicBezTo>
                    <a:lnTo>
                      <a:pt x="448" y="557"/>
                    </a:lnTo>
                    <a:lnTo>
                      <a:pt x="448" y="557"/>
                    </a:lnTo>
                    <a:cubicBezTo>
                      <a:pt x="450" y="556"/>
                      <a:pt x="453" y="555"/>
                      <a:pt x="455" y="555"/>
                    </a:cubicBezTo>
                    <a:close/>
                    <a:moveTo>
                      <a:pt x="487" y="974"/>
                    </a:moveTo>
                    <a:lnTo>
                      <a:pt x="487" y="974"/>
                    </a:lnTo>
                    <a:cubicBezTo>
                      <a:pt x="464" y="974"/>
                      <a:pt x="446" y="955"/>
                      <a:pt x="446" y="932"/>
                    </a:cubicBezTo>
                    <a:lnTo>
                      <a:pt x="446" y="586"/>
                    </a:lnTo>
                    <a:lnTo>
                      <a:pt x="201" y="830"/>
                    </a:lnTo>
                    <a:lnTo>
                      <a:pt x="201" y="830"/>
                    </a:lnTo>
                    <a:cubicBezTo>
                      <a:pt x="193" y="838"/>
                      <a:pt x="183" y="843"/>
                      <a:pt x="172" y="843"/>
                    </a:cubicBezTo>
                    <a:lnTo>
                      <a:pt x="172" y="843"/>
                    </a:lnTo>
                    <a:cubicBezTo>
                      <a:pt x="161" y="843"/>
                      <a:pt x="151" y="838"/>
                      <a:pt x="143" y="830"/>
                    </a:cubicBezTo>
                    <a:lnTo>
                      <a:pt x="143" y="830"/>
                    </a:lnTo>
                    <a:cubicBezTo>
                      <a:pt x="135" y="823"/>
                      <a:pt x="131" y="813"/>
                      <a:pt x="131" y="801"/>
                    </a:cubicBezTo>
                    <a:lnTo>
                      <a:pt x="131" y="801"/>
                    </a:lnTo>
                    <a:cubicBezTo>
                      <a:pt x="131" y="790"/>
                      <a:pt x="135" y="780"/>
                      <a:pt x="143" y="772"/>
                    </a:cubicBezTo>
                    <a:lnTo>
                      <a:pt x="388" y="528"/>
                    </a:lnTo>
                    <a:lnTo>
                      <a:pt x="41" y="528"/>
                    </a:lnTo>
                    <a:lnTo>
                      <a:pt x="41" y="528"/>
                    </a:lnTo>
                    <a:cubicBezTo>
                      <a:pt x="19" y="528"/>
                      <a:pt x="0" y="510"/>
                      <a:pt x="0" y="487"/>
                    </a:cubicBezTo>
                    <a:lnTo>
                      <a:pt x="0" y="487"/>
                    </a:lnTo>
                    <a:cubicBezTo>
                      <a:pt x="0" y="464"/>
                      <a:pt x="19" y="445"/>
                      <a:pt x="41" y="445"/>
                    </a:cubicBezTo>
                    <a:lnTo>
                      <a:pt x="388" y="445"/>
                    </a:lnTo>
                    <a:lnTo>
                      <a:pt x="143" y="201"/>
                    </a:lnTo>
                    <a:lnTo>
                      <a:pt x="143" y="201"/>
                    </a:lnTo>
                    <a:cubicBezTo>
                      <a:pt x="135" y="193"/>
                      <a:pt x="131" y="182"/>
                      <a:pt x="131" y="172"/>
                    </a:cubicBezTo>
                    <a:lnTo>
                      <a:pt x="131" y="172"/>
                    </a:lnTo>
                    <a:cubicBezTo>
                      <a:pt x="131" y="160"/>
                      <a:pt x="135" y="150"/>
                      <a:pt x="143" y="142"/>
                    </a:cubicBezTo>
                    <a:lnTo>
                      <a:pt x="143" y="142"/>
                    </a:lnTo>
                    <a:cubicBezTo>
                      <a:pt x="151" y="135"/>
                      <a:pt x="161" y="130"/>
                      <a:pt x="172" y="130"/>
                    </a:cubicBezTo>
                    <a:lnTo>
                      <a:pt x="172" y="130"/>
                    </a:lnTo>
                    <a:cubicBezTo>
                      <a:pt x="183" y="130"/>
                      <a:pt x="193" y="135"/>
                      <a:pt x="201" y="142"/>
                    </a:cubicBezTo>
                    <a:lnTo>
                      <a:pt x="446" y="387"/>
                    </a:lnTo>
                    <a:lnTo>
                      <a:pt x="446" y="41"/>
                    </a:lnTo>
                    <a:lnTo>
                      <a:pt x="446" y="41"/>
                    </a:lnTo>
                    <a:cubicBezTo>
                      <a:pt x="446" y="18"/>
                      <a:pt x="464" y="0"/>
                      <a:pt x="487" y="0"/>
                    </a:cubicBezTo>
                    <a:lnTo>
                      <a:pt x="487" y="0"/>
                    </a:lnTo>
                    <a:cubicBezTo>
                      <a:pt x="509" y="0"/>
                      <a:pt x="528" y="18"/>
                      <a:pt x="528" y="41"/>
                    </a:cubicBezTo>
                    <a:lnTo>
                      <a:pt x="528" y="387"/>
                    </a:lnTo>
                    <a:lnTo>
                      <a:pt x="773" y="142"/>
                    </a:lnTo>
                    <a:lnTo>
                      <a:pt x="773" y="142"/>
                    </a:lnTo>
                    <a:cubicBezTo>
                      <a:pt x="781" y="135"/>
                      <a:pt x="791" y="130"/>
                      <a:pt x="802" y="130"/>
                    </a:cubicBezTo>
                    <a:lnTo>
                      <a:pt x="802" y="130"/>
                    </a:lnTo>
                    <a:cubicBezTo>
                      <a:pt x="813" y="130"/>
                      <a:pt x="823" y="135"/>
                      <a:pt x="831" y="142"/>
                    </a:cubicBezTo>
                    <a:lnTo>
                      <a:pt x="831" y="142"/>
                    </a:lnTo>
                    <a:cubicBezTo>
                      <a:pt x="839" y="150"/>
                      <a:pt x="843" y="160"/>
                      <a:pt x="843" y="172"/>
                    </a:cubicBezTo>
                    <a:lnTo>
                      <a:pt x="843" y="172"/>
                    </a:lnTo>
                    <a:cubicBezTo>
                      <a:pt x="843" y="182"/>
                      <a:pt x="839" y="193"/>
                      <a:pt x="831" y="201"/>
                    </a:cubicBezTo>
                    <a:lnTo>
                      <a:pt x="586" y="445"/>
                    </a:lnTo>
                    <a:lnTo>
                      <a:pt x="932" y="445"/>
                    </a:lnTo>
                    <a:lnTo>
                      <a:pt x="932" y="445"/>
                    </a:lnTo>
                    <a:cubicBezTo>
                      <a:pt x="955" y="445"/>
                      <a:pt x="974" y="464"/>
                      <a:pt x="974" y="487"/>
                    </a:cubicBezTo>
                    <a:lnTo>
                      <a:pt x="974" y="487"/>
                    </a:lnTo>
                    <a:cubicBezTo>
                      <a:pt x="974" y="510"/>
                      <a:pt x="955" y="528"/>
                      <a:pt x="932" y="528"/>
                    </a:cubicBezTo>
                    <a:lnTo>
                      <a:pt x="586" y="528"/>
                    </a:lnTo>
                    <a:lnTo>
                      <a:pt x="831" y="772"/>
                    </a:lnTo>
                    <a:lnTo>
                      <a:pt x="831" y="772"/>
                    </a:lnTo>
                    <a:cubicBezTo>
                      <a:pt x="839" y="780"/>
                      <a:pt x="843" y="790"/>
                      <a:pt x="843" y="801"/>
                    </a:cubicBezTo>
                    <a:lnTo>
                      <a:pt x="843" y="801"/>
                    </a:lnTo>
                    <a:cubicBezTo>
                      <a:pt x="843" y="813"/>
                      <a:pt x="839" y="823"/>
                      <a:pt x="831" y="830"/>
                    </a:cubicBezTo>
                    <a:lnTo>
                      <a:pt x="831" y="830"/>
                    </a:lnTo>
                    <a:cubicBezTo>
                      <a:pt x="823" y="838"/>
                      <a:pt x="813" y="843"/>
                      <a:pt x="802" y="843"/>
                    </a:cubicBezTo>
                    <a:lnTo>
                      <a:pt x="802" y="843"/>
                    </a:lnTo>
                    <a:cubicBezTo>
                      <a:pt x="791" y="843"/>
                      <a:pt x="781" y="838"/>
                      <a:pt x="773" y="830"/>
                    </a:cubicBezTo>
                    <a:lnTo>
                      <a:pt x="528" y="586"/>
                    </a:lnTo>
                    <a:lnTo>
                      <a:pt x="528" y="932"/>
                    </a:lnTo>
                    <a:lnTo>
                      <a:pt x="528" y="932"/>
                    </a:lnTo>
                    <a:cubicBezTo>
                      <a:pt x="528" y="955"/>
                      <a:pt x="509" y="974"/>
                      <a:pt x="487" y="9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04">
                <a:extLst>
                  <a:ext uri="{FF2B5EF4-FFF2-40B4-BE49-F238E27FC236}">
                    <a16:creationId xmlns:a16="http://schemas.microsoft.com/office/drawing/2014/main" id="{0FD1BAAE-D19E-451B-B4FA-981D8E347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7448" y="10070174"/>
                <a:ext cx="239391" cy="235468"/>
              </a:xfrm>
              <a:custGeom>
                <a:avLst/>
                <a:gdLst>
                  <a:gd name="T0" fmla="*/ 266 w 267"/>
                  <a:gd name="T1" fmla="*/ 133 h 266"/>
                  <a:gd name="T2" fmla="*/ 266 w 267"/>
                  <a:gd name="T3" fmla="*/ 133 h 266"/>
                  <a:gd name="T4" fmla="*/ 133 w 267"/>
                  <a:gd name="T5" fmla="*/ 265 h 266"/>
                  <a:gd name="T6" fmla="*/ 133 w 267"/>
                  <a:gd name="T7" fmla="*/ 265 h 266"/>
                  <a:gd name="T8" fmla="*/ 0 w 267"/>
                  <a:gd name="T9" fmla="*/ 133 h 266"/>
                  <a:gd name="T10" fmla="*/ 0 w 267"/>
                  <a:gd name="T11" fmla="*/ 133 h 266"/>
                  <a:gd name="T12" fmla="*/ 133 w 267"/>
                  <a:gd name="T13" fmla="*/ 0 h 266"/>
                  <a:gd name="T14" fmla="*/ 133 w 267"/>
                  <a:gd name="T15" fmla="*/ 0 h 266"/>
                  <a:gd name="T16" fmla="*/ 266 w 267"/>
                  <a:gd name="T17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7" h="266">
                    <a:moveTo>
                      <a:pt x="266" y="133"/>
                    </a:moveTo>
                    <a:lnTo>
                      <a:pt x="266" y="133"/>
                    </a:lnTo>
                    <a:cubicBezTo>
                      <a:pt x="266" y="206"/>
                      <a:pt x="206" y="265"/>
                      <a:pt x="133" y="265"/>
                    </a:cubicBezTo>
                    <a:lnTo>
                      <a:pt x="133" y="265"/>
                    </a:lnTo>
                    <a:cubicBezTo>
                      <a:pt x="59" y="265"/>
                      <a:pt x="0" y="206"/>
                      <a:pt x="0" y="133"/>
                    </a:cubicBezTo>
                    <a:lnTo>
                      <a:pt x="0" y="133"/>
                    </a:lnTo>
                    <a:cubicBezTo>
                      <a:pt x="0" y="60"/>
                      <a:pt x="59" y="0"/>
                      <a:pt x="133" y="0"/>
                    </a:cubicBezTo>
                    <a:lnTo>
                      <a:pt x="133" y="0"/>
                    </a:lnTo>
                    <a:cubicBezTo>
                      <a:pt x="206" y="0"/>
                      <a:pt x="266" y="60"/>
                      <a:pt x="266" y="1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05">
                <a:extLst>
                  <a:ext uri="{FF2B5EF4-FFF2-40B4-BE49-F238E27FC236}">
                    <a16:creationId xmlns:a16="http://schemas.microsoft.com/office/drawing/2014/main" id="{51EE41C9-6071-4C45-9688-A5C4EF435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599" y="10062325"/>
                <a:ext cx="251166" cy="255089"/>
              </a:xfrm>
              <a:custGeom>
                <a:avLst/>
                <a:gdLst>
                  <a:gd name="T0" fmla="*/ 142 w 284"/>
                  <a:gd name="T1" fmla="*/ 19 h 286"/>
                  <a:gd name="T2" fmla="*/ 142 w 284"/>
                  <a:gd name="T3" fmla="*/ 19 h 286"/>
                  <a:gd name="T4" fmla="*/ 18 w 284"/>
                  <a:gd name="T5" fmla="*/ 143 h 286"/>
                  <a:gd name="T6" fmla="*/ 18 w 284"/>
                  <a:gd name="T7" fmla="*/ 143 h 286"/>
                  <a:gd name="T8" fmla="*/ 142 w 284"/>
                  <a:gd name="T9" fmla="*/ 266 h 286"/>
                  <a:gd name="T10" fmla="*/ 142 w 284"/>
                  <a:gd name="T11" fmla="*/ 266 h 286"/>
                  <a:gd name="T12" fmla="*/ 265 w 284"/>
                  <a:gd name="T13" fmla="*/ 143 h 286"/>
                  <a:gd name="T14" fmla="*/ 265 w 284"/>
                  <a:gd name="T15" fmla="*/ 143 h 286"/>
                  <a:gd name="T16" fmla="*/ 142 w 284"/>
                  <a:gd name="T17" fmla="*/ 19 h 286"/>
                  <a:gd name="T18" fmla="*/ 142 w 284"/>
                  <a:gd name="T19" fmla="*/ 285 h 286"/>
                  <a:gd name="T20" fmla="*/ 142 w 284"/>
                  <a:gd name="T21" fmla="*/ 285 h 286"/>
                  <a:gd name="T22" fmla="*/ 0 w 284"/>
                  <a:gd name="T23" fmla="*/ 143 h 286"/>
                  <a:gd name="T24" fmla="*/ 0 w 284"/>
                  <a:gd name="T25" fmla="*/ 143 h 286"/>
                  <a:gd name="T26" fmla="*/ 142 w 284"/>
                  <a:gd name="T27" fmla="*/ 0 h 286"/>
                  <a:gd name="T28" fmla="*/ 142 w 284"/>
                  <a:gd name="T29" fmla="*/ 0 h 286"/>
                  <a:gd name="T30" fmla="*/ 283 w 284"/>
                  <a:gd name="T31" fmla="*/ 143 h 286"/>
                  <a:gd name="T32" fmla="*/ 283 w 284"/>
                  <a:gd name="T33" fmla="*/ 143 h 286"/>
                  <a:gd name="T34" fmla="*/ 142 w 284"/>
                  <a:gd name="T3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4" h="286">
                    <a:moveTo>
                      <a:pt x="142" y="19"/>
                    </a:moveTo>
                    <a:lnTo>
                      <a:pt x="142" y="19"/>
                    </a:lnTo>
                    <a:cubicBezTo>
                      <a:pt x="74" y="19"/>
                      <a:pt x="18" y="75"/>
                      <a:pt x="18" y="143"/>
                    </a:cubicBezTo>
                    <a:lnTo>
                      <a:pt x="18" y="143"/>
                    </a:lnTo>
                    <a:cubicBezTo>
                      <a:pt x="18" y="211"/>
                      <a:pt x="74" y="266"/>
                      <a:pt x="142" y="266"/>
                    </a:cubicBezTo>
                    <a:lnTo>
                      <a:pt x="142" y="266"/>
                    </a:lnTo>
                    <a:cubicBezTo>
                      <a:pt x="210" y="266"/>
                      <a:pt x="265" y="211"/>
                      <a:pt x="265" y="143"/>
                    </a:cubicBezTo>
                    <a:lnTo>
                      <a:pt x="265" y="143"/>
                    </a:lnTo>
                    <a:cubicBezTo>
                      <a:pt x="265" y="75"/>
                      <a:pt x="210" y="19"/>
                      <a:pt x="142" y="19"/>
                    </a:cubicBezTo>
                    <a:close/>
                    <a:moveTo>
                      <a:pt x="142" y="285"/>
                    </a:moveTo>
                    <a:lnTo>
                      <a:pt x="142" y="285"/>
                    </a:lnTo>
                    <a:cubicBezTo>
                      <a:pt x="63" y="285"/>
                      <a:pt x="0" y="220"/>
                      <a:pt x="0" y="143"/>
                    </a:cubicBezTo>
                    <a:lnTo>
                      <a:pt x="0" y="143"/>
                    </a:lnTo>
                    <a:cubicBezTo>
                      <a:pt x="0" y="65"/>
                      <a:pt x="63" y="0"/>
                      <a:pt x="142" y="0"/>
                    </a:cubicBezTo>
                    <a:lnTo>
                      <a:pt x="142" y="0"/>
                    </a:lnTo>
                    <a:cubicBezTo>
                      <a:pt x="220" y="0"/>
                      <a:pt x="283" y="65"/>
                      <a:pt x="283" y="143"/>
                    </a:cubicBezTo>
                    <a:lnTo>
                      <a:pt x="283" y="143"/>
                    </a:lnTo>
                    <a:cubicBezTo>
                      <a:pt x="283" y="220"/>
                      <a:pt x="220" y="285"/>
                      <a:pt x="142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06">
                <a:extLst>
                  <a:ext uri="{FF2B5EF4-FFF2-40B4-BE49-F238E27FC236}">
                    <a16:creationId xmlns:a16="http://schemas.microsoft.com/office/drawing/2014/main" id="{C3F3707B-55D8-41C3-AB74-EF04702E4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3786" y="9222490"/>
                <a:ext cx="482708" cy="977190"/>
              </a:xfrm>
              <a:custGeom>
                <a:avLst/>
                <a:gdLst>
                  <a:gd name="T0" fmla="*/ 60 w 542"/>
                  <a:gd name="T1" fmla="*/ 1095 h 1097"/>
                  <a:gd name="T2" fmla="*/ 60 w 542"/>
                  <a:gd name="T3" fmla="*/ 1095 h 1097"/>
                  <a:gd name="T4" fmla="*/ 41 w 542"/>
                  <a:gd name="T5" fmla="*/ 1091 h 1097"/>
                  <a:gd name="T6" fmla="*/ 41 w 542"/>
                  <a:gd name="T7" fmla="*/ 1091 h 1097"/>
                  <a:gd name="T8" fmla="*/ 12 w 542"/>
                  <a:gd name="T9" fmla="*/ 1019 h 1097"/>
                  <a:gd name="T10" fmla="*/ 428 w 542"/>
                  <a:gd name="T11" fmla="*/ 41 h 1097"/>
                  <a:gd name="T12" fmla="*/ 428 w 542"/>
                  <a:gd name="T13" fmla="*/ 41 h 1097"/>
                  <a:gd name="T14" fmla="*/ 499 w 542"/>
                  <a:gd name="T15" fmla="*/ 12 h 1097"/>
                  <a:gd name="T16" fmla="*/ 499 w 542"/>
                  <a:gd name="T17" fmla="*/ 12 h 1097"/>
                  <a:gd name="T18" fmla="*/ 528 w 542"/>
                  <a:gd name="T19" fmla="*/ 84 h 1097"/>
                  <a:gd name="T20" fmla="*/ 113 w 542"/>
                  <a:gd name="T21" fmla="*/ 1062 h 1097"/>
                  <a:gd name="T22" fmla="*/ 113 w 542"/>
                  <a:gd name="T23" fmla="*/ 1062 h 1097"/>
                  <a:gd name="T24" fmla="*/ 60 w 542"/>
                  <a:gd name="T25" fmla="*/ 1095 h 10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2" h="1097">
                    <a:moveTo>
                      <a:pt x="60" y="1095"/>
                    </a:moveTo>
                    <a:lnTo>
                      <a:pt x="60" y="1095"/>
                    </a:lnTo>
                    <a:cubicBezTo>
                      <a:pt x="54" y="1095"/>
                      <a:pt x="47" y="1093"/>
                      <a:pt x="41" y="1091"/>
                    </a:cubicBezTo>
                    <a:lnTo>
                      <a:pt x="41" y="1091"/>
                    </a:lnTo>
                    <a:cubicBezTo>
                      <a:pt x="14" y="1079"/>
                      <a:pt x="0" y="1047"/>
                      <a:pt x="12" y="1019"/>
                    </a:cubicBezTo>
                    <a:lnTo>
                      <a:pt x="428" y="41"/>
                    </a:lnTo>
                    <a:lnTo>
                      <a:pt x="428" y="41"/>
                    </a:lnTo>
                    <a:cubicBezTo>
                      <a:pt x="439" y="13"/>
                      <a:pt x="472" y="0"/>
                      <a:pt x="499" y="12"/>
                    </a:cubicBezTo>
                    <a:lnTo>
                      <a:pt x="499" y="12"/>
                    </a:lnTo>
                    <a:cubicBezTo>
                      <a:pt x="528" y="24"/>
                      <a:pt x="541" y="56"/>
                      <a:pt x="528" y="84"/>
                    </a:cubicBezTo>
                    <a:lnTo>
                      <a:pt x="113" y="1062"/>
                    </a:lnTo>
                    <a:lnTo>
                      <a:pt x="113" y="1062"/>
                    </a:lnTo>
                    <a:cubicBezTo>
                      <a:pt x="104" y="1084"/>
                      <a:pt x="83" y="1096"/>
                      <a:pt x="60" y="109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07">
                <a:extLst>
                  <a:ext uri="{FF2B5EF4-FFF2-40B4-BE49-F238E27FC236}">
                    <a16:creationId xmlns:a16="http://schemas.microsoft.com/office/drawing/2014/main" id="{123703FB-D978-440D-91A5-AC18B191D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5938" y="9210715"/>
                <a:ext cx="498406" cy="992891"/>
              </a:xfrm>
              <a:custGeom>
                <a:avLst/>
                <a:gdLst>
                  <a:gd name="T0" fmla="*/ 488 w 562"/>
                  <a:gd name="T1" fmla="*/ 27 h 1116"/>
                  <a:gd name="T2" fmla="*/ 488 w 562"/>
                  <a:gd name="T3" fmla="*/ 27 h 1116"/>
                  <a:gd name="T4" fmla="*/ 446 w 562"/>
                  <a:gd name="T5" fmla="*/ 54 h 1116"/>
                  <a:gd name="T6" fmla="*/ 31 w 562"/>
                  <a:gd name="T7" fmla="*/ 1033 h 1116"/>
                  <a:gd name="T8" fmla="*/ 31 w 562"/>
                  <a:gd name="T9" fmla="*/ 1033 h 1116"/>
                  <a:gd name="T10" fmla="*/ 55 w 562"/>
                  <a:gd name="T11" fmla="*/ 1092 h 1116"/>
                  <a:gd name="T12" fmla="*/ 55 w 562"/>
                  <a:gd name="T13" fmla="*/ 1092 h 1116"/>
                  <a:gd name="T14" fmla="*/ 71 w 562"/>
                  <a:gd name="T15" fmla="*/ 1096 h 1116"/>
                  <a:gd name="T16" fmla="*/ 71 w 562"/>
                  <a:gd name="T17" fmla="*/ 1096 h 1116"/>
                  <a:gd name="T18" fmla="*/ 115 w 562"/>
                  <a:gd name="T19" fmla="*/ 1069 h 1116"/>
                  <a:gd name="T20" fmla="*/ 530 w 562"/>
                  <a:gd name="T21" fmla="*/ 90 h 1116"/>
                  <a:gd name="T22" fmla="*/ 530 w 562"/>
                  <a:gd name="T23" fmla="*/ 90 h 1116"/>
                  <a:gd name="T24" fmla="*/ 506 w 562"/>
                  <a:gd name="T25" fmla="*/ 31 h 1116"/>
                  <a:gd name="T26" fmla="*/ 506 w 562"/>
                  <a:gd name="T27" fmla="*/ 31 h 1116"/>
                  <a:gd name="T28" fmla="*/ 488 w 562"/>
                  <a:gd name="T29" fmla="*/ 27 h 1116"/>
                  <a:gd name="T30" fmla="*/ 73 w 562"/>
                  <a:gd name="T31" fmla="*/ 1115 h 1116"/>
                  <a:gd name="T32" fmla="*/ 73 w 562"/>
                  <a:gd name="T33" fmla="*/ 1115 h 1116"/>
                  <a:gd name="T34" fmla="*/ 70 w 562"/>
                  <a:gd name="T35" fmla="*/ 1115 h 1116"/>
                  <a:gd name="T36" fmla="*/ 70 w 562"/>
                  <a:gd name="T37" fmla="*/ 1115 h 1116"/>
                  <a:gd name="T38" fmla="*/ 48 w 562"/>
                  <a:gd name="T39" fmla="*/ 1109 h 1116"/>
                  <a:gd name="T40" fmla="*/ 48 w 562"/>
                  <a:gd name="T41" fmla="*/ 1109 h 1116"/>
                  <a:gd name="T42" fmla="*/ 14 w 562"/>
                  <a:gd name="T43" fmla="*/ 1026 h 1116"/>
                  <a:gd name="T44" fmla="*/ 429 w 562"/>
                  <a:gd name="T45" fmla="*/ 48 h 1116"/>
                  <a:gd name="T46" fmla="*/ 429 w 562"/>
                  <a:gd name="T47" fmla="*/ 48 h 1116"/>
                  <a:gd name="T48" fmla="*/ 513 w 562"/>
                  <a:gd name="T49" fmla="*/ 14 h 1116"/>
                  <a:gd name="T50" fmla="*/ 513 w 562"/>
                  <a:gd name="T51" fmla="*/ 14 h 1116"/>
                  <a:gd name="T52" fmla="*/ 547 w 562"/>
                  <a:gd name="T53" fmla="*/ 97 h 1116"/>
                  <a:gd name="T54" fmla="*/ 132 w 562"/>
                  <a:gd name="T55" fmla="*/ 1075 h 1116"/>
                  <a:gd name="T56" fmla="*/ 132 w 562"/>
                  <a:gd name="T57" fmla="*/ 1075 h 1116"/>
                  <a:gd name="T58" fmla="*/ 73 w 562"/>
                  <a:gd name="T59" fmla="*/ 1115 h 1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2" h="1116">
                    <a:moveTo>
                      <a:pt x="488" y="27"/>
                    </a:moveTo>
                    <a:lnTo>
                      <a:pt x="488" y="27"/>
                    </a:lnTo>
                    <a:cubicBezTo>
                      <a:pt x="470" y="27"/>
                      <a:pt x="454" y="37"/>
                      <a:pt x="446" y="54"/>
                    </a:cubicBezTo>
                    <a:lnTo>
                      <a:pt x="31" y="1033"/>
                    </a:lnTo>
                    <a:lnTo>
                      <a:pt x="31" y="1033"/>
                    </a:lnTo>
                    <a:cubicBezTo>
                      <a:pt x="21" y="1056"/>
                      <a:pt x="32" y="1083"/>
                      <a:pt x="55" y="1092"/>
                    </a:cubicBezTo>
                    <a:lnTo>
                      <a:pt x="55" y="1092"/>
                    </a:lnTo>
                    <a:cubicBezTo>
                      <a:pt x="60" y="1095"/>
                      <a:pt x="65" y="1096"/>
                      <a:pt x="71" y="1096"/>
                    </a:cubicBezTo>
                    <a:lnTo>
                      <a:pt x="71" y="1096"/>
                    </a:lnTo>
                    <a:cubicBezTo>
                      <a:pt x="90" y="1096"/>
                      <a:pt x="108" y="1086"/>
                      <a:pt x="115" y="1069"/>
                    </a:cubicBezTo>
                    <a:lnTo>
                      <a:pt x="530" y="90"/>
                    </a:lnTo>
                    <a:lnTo>
                      <a:pt x="530" y="90"/>
                    </a:lnTo>
                    <a:cubicBezTo>
                      <a:pt x="540" y="67"/>
                      <a:pt x="529" y="40"/>
                      <a:pt x="506" y="31"/>
                    </a:cubicBezTo>
                    <a:lnTo>
                      <a:pt x="506" y="31"/>
                    </a:lnTo>
                    <a:cubicBezTo>
                      <a:pt x="500" y="28"/>
                      <a:pt x="494" y="27"/>
                      <a:pt x="488" y="27"/>
                    </a:cubicBezTo>
                    <a:close/>
                    <a:moveTo>
                      <a:pt x="73" y="1115"/>
                    </a:moveTo>
                    <a:lnTo>
                      <a:pt x="73" y="1115"/>
                    </a:lnTo>
                    <a:cubicBezTo>
                      <a:pt x="72" y="1115"/>
                      <a:pt x="71" y="1115"/>
                      <a:pt x="70" y="1115"/>
                    </a:cubicBezTo>
                    <a:lnTo>
                      <a:pt x="70" y="1115"/>
                    </a:lnTo>
                    <a:cubicBezTo>
                      <a:pt x="63" y="1114"/>
                      <a:pt x="55" y="1112"/>
                      <a:pt x="48" y="1109"/>
                    </a:cubicBezTo>
                    <a:lnTo>
                      <a:pt x="48" y="1109"/>
                    </a:lnTo>
                    <a:cubicBezTo>
                      <a:pt x="15" y="1096"/>
                      <a:pt x="0" y="1058"/>
                      <a:pt x="14" y="1026"/>
                    </a:cubicBezTo>
                    <a:lnTo>
                      <a:pt x="429" y="48"/>
                    </a:lnTo>
                    <a:lnTo>
                      <a:pt x="429" y="48"/>
                    </a:lnTo>
                    <a:cubicBezTo>
                      <a:pt x="443" y="15"/>
                      <a:pt x="480" y="0"/>
                      <a:pt x="513" y="14"/>
                    </a:cubicBezTo>
                    <a:lnTo>
                      <a:pt x="513" y="14"/>
                    </a:lnTo>
                    <a:cubicBezTo>
                      <a:pt x="545" y="27"/>
                      <a:pt x="561" y="65"/>
                      <a:pt x="547" y="97"/>
                    </a:cubicBezTo>
                    <a:lnTo>
                      <a:pt x="132" y="1075"/>
                    </a:lnTo>
                    <a:lnTo>
                      <a:pt x="132" y="1075"/>
                    </a:lnTo>
                    <a:cubicBezTo>
                      <a:pt x="122" y="1099"/>
                      <a:pt x="98" y="1115"/>
                      <a:pt x="73" y="1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08">
                <a:extLst>
                  <a:ext uri="{FF2B5EF4-FFF2-40B4-BE49-F238E27FC236}">
                    <a16:creationId xmlns:a16="http://schemas.microsoft.com/office/drawing/2014/main" id="{214836A1-3D32-4662-B14C-156998911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3914" y="9520749"/>
                <a:ext cx="1334318" cy="1338241"/>
              </a:xfrm>
              <a:custGeom>
                <a:avLst/>
                <a:gdLst>
                  <a:gd name="T0" fmla="*/ 750 w 1501"/>
                  <a:gd name="T1" fmla="*/ 0 h 1502"/>
                  <a:gd name="T2" fmla="*/ 750 w 1501"/>
                  <a:gd name="T3" fmla="*/ 0 h 1502"/>
                  <a:gd name="T4" fmla="*/ 0 w 1501"/>
                  <a:gd name="T5" fmla="*/ 751 h 1502"/>
                  <a:gd name="T6" fmla="*/ 0 w 1501"/>
                  <a:gd name="T7" fmla="*/ 751 h 1502"/>
                  <a:gd name="T8" fmla="*/ 750 w 1501"/>
                  <a:gd name="T9" fmla="*/ 1501 h 1502"/>
                  <a:gd name="T10" fmla="*/ 750 w 1501"/>
                  <a:gd name="T11" fmla="*/ 1501 h 1502"/>
                  <a:gd name="T12" fmla="*/ 1500 w 1501"/>
                  <a:gd name="T13" fmla="*/ 751 h 1502"/>
                  <a:gd name="T14" fmla="*/ 1500 w 1501"/>
                  <a:gd name="T15" fmla="*/ 751 h 1502"/>
                  <a:gd name="T16" fmla="*/ 750 w 1501"/>
                  <a:gd name="T17" fmla="*/ 0 h 1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1" h="1502">
                    <a:moveTo>
                      <a:pt x="750" y="0"/>
                    </a:moveTo>
                    <a:lnTo>
                      <a:pt x="750" y="0"/>
                    </a:lnTo>
                    <a:cubicBezTo>
                      <a:pt x="336" y="0"/>
                      <a:pt x="0" y="337"/>
                      <a:pt x="0" y="751"/>
                    </a:cubicBezTo>
                    <a:lnTo>
                      <a:pt x="0" y="751"/>
                    </a:lnTo>
                    <a:cubicBezTo>
                      <a:pt x="0" y="1164"/>
                      <a:pt x="336" y="1501"/>
                      <a:pt x="750" y="1501"/>
                    </a:cubicBezTo>
                    <a:lnTo>
                      <a:pt x="750" y="1501"/>
                    </a:lnTo>
                    <a:cubicBezTo>
                      <a:pt x="1164" y="1501"/>
                      <a:pt x="1500" y="1164"/>
                      <a:pt x="1500" y="751"/>
                    </a:cubicBezTo>
                    <a:lnTo>
                      <a:pt x="1500" y="751"/>
                    </a:lnTo>
                    <a:cubicBezTo>
                      <a:pt x="1500" y="337"/>
                      <a:pt x="1164" y="0"/>
                      <a:pt x="75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109">
                <a:extLst>
                  <a:ext uri="{FF2B5EF4-FFF2-40B4-BE49-F238E27FC236}">
                    <a16:creationId xmlns:a16="http://schemas.microsoft.com/office/drawing/2014/main" id="{00C5BD46-3930-4886-B228-C16AC4A9B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7231" y="9764066"/>
                <a:ext cx="851610" cy="851607"/>
              </a:xfrm>
              <a:custGeom>
                <a:avLst/>
                <a:gdLst>
                  <a:gd name="T0" fmla="*/ 956 w 957"/>
                  <a:gd name="T1" fmla="*/ 478 h 956"/>
                  <a:gd name="T2" fmla="*/ 956 w 957"/>
                  <a:gd name="T3" fmla="*/ 478 h 956"/>
                  <a:gd name="T4" fmla="*/ 478 w 957"/>
                  <a:gd name="T5" fmla="*/ 955 h 956"/>
                  <a:gd name="T6" fmla="*/ 478 w 957"/>
                  <a:gd name="T7" fmla="*/ 955 h 956"/>
                  <a:gd name="T8" fmla="*/ 0 w 957"/>
                  <a:gd name="T9" fmla="*/ 478 h 956"/>
                  <a:gd name="T10" fmla="*/ 0 w 957"/>
                  <a:gd name="T11" fmla="*/ 478 h 956"/>
                  <a:gd name="T12" fmla="*/ 478 w 957"/>
                  <a:gd name="T13" fmla="*/ 0 h 956"/>
                  <a:gd name="T14" fmla="*/ 478 w 957"/>
                  <a:gd name="T15" fmla="*/ 0 h 956"/>
                  <a:gd name="T16" fmla="*/ 956 w 957"/>
                  <a:gd name="T17" fmla="*/ 478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7" h="956">
                    <a:moveTo>
                      <a:pt x="956" y="478"/>
                    </a:moveTo>
                    <a:lnTo>
                      <a:pt x="956" y="478"/>
                    </a:lnTo>
                    <a:cubicBezTo>
                      <a:pt x="956" y="741"/>
                      <a:pt x="742" y="955"/>
                      <a:pt x="478" y="955"/>
                    </a:cubicBezTo>
                    <a:lnTo>
                      <a:pt x="478" y="955"/>
                    </a:lnTo>
                    <a:cubicBezTo>
                      <a:pt x="214" y="955"/>
                      <a:pt x="0" y="741"/>
                      <a:pt x="0" y="478"/>
                    </a:cubicBezTo>
                    <a:lnTo>
                      <a:pt x="0" y="478"/>
                    </a:lnTo>
                    <a:cubicBezTo>
                      <a:pt x="0" y="214"/>
                      <a:pt x="214" y="0"/>
                      <a:pt x="478" y="0"/>
                    </a:cubicBezTo>
                    <a:lnTo>
                      <a:pt x="478" y="0"/>
                    </a:lnTo>
                    <a:cubicBezTo>
                      <a:pt x="742" y="0"/>
                      <a:pt x="956" y="214"/>
                      <a:pt x="956" y="4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10">
                <a:extLst>
                  <a:ext uri="{FF2B5EF4-FFF2-40B4-BE49-F238E27FC236}">
                    <a16:creationId xmlns:a16="http://schemas.microsoft.com/office/drawing/2014/main" id="{3D358BD5-BFF6-44FA-A1B5-3EE62FC2C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382" y="9756217"/>
                <a:ext cx="867308" cy="867305"/>
              </a:xfrm>
              <a:custGeom>
                <a:avLst/>
                <a:gdLst>
                  <a:gd name="T0" fmla="*/ 487 w 975"/>
                  <a:gd name="T1" fmla="*/ 19 h 976"/>
                  <a:gd name="T2" fmla="*/ 487 w 975"/>
                  <a:gd name="T3" fmla="*/ 19 h 976"/>
                  <a:gd name="T4" fmla="*/ 19 w 975"/>
                  <a:gd name="T5" fmla="*/ 488 h 976"/>
                  <a:gd name="T6" fmla="*/ 19 w 975"/>
                  <a:gd name="T7" fmla="*/ 488 h 976"/>
                  <a:gd name="T8" fmla="*/ 487 w 975"/>
                  <a:gd name="T9" fmla="*/ 956 h 976"/>
                  <a:gd name="T10" fmla="*/ 487 w 975"/>
                  <a:gd name="T11" fmla="*/ 956 h 976"/>
                  <a:gd name="T12" fmla="*/ 955 w 975"/>
                  <a:gd name="T13" fmla="*/ 488 h 976"/>
                  <a:gd name="T14" fmla="*/ 955 w 975"/>
                  <a:gd name="T15" fmla="*/ 488 h 976"/>
                  <a:gd name="T16" fmla="*/ 487 w 975"/>
                  <a:gd name="T17" fmla="*/ 19 h 976"/>
                  <a:gd name="T18" fmla="*/ 487 w 975"/>
                  <a:gd name="T19" fmla="*/ 975 h 976"/>
                  <a:gd name="T20" fmla="*/ 487 w 975"/>
                  <a:gd name="T21" fmla="*/ 975 h 976"/>
                  <a:gd name="T22" fmla="*/ 0 w 975"/>
                  <a:gd name="T23" fmla="*/ 488 h 976"/>
                  <a:gd name="T24" fmla="*/ 0 w 975"/>
                  <a:gd name="T25" fmla="*/ 488 h 976"/>
                  <a:gd name="T26" fmla="*/ 487 w 975"/>
                  <a:gd name="T27" fmla="*/ 0 h 976"/>
                  <a:gd name="T28" fmla="*/ 487 w 975"/>
                  <a:gd name="T29" fmla="*/ 0 h 976"/>
                  <a:gd name="T30" fmla="*/ 974 w 975"/>
                  <a:gd name="T31" fmla="*/ 488 h 976"/>
                  <a:gd name="T32" fmla="*/ 974 w 975"/>
                  <a:gd name="T33" fmla="*/ 488 h 976"/>
                  <a:gd name="T34" fmla="*/ 487 w 975"/>
                  <a:gd name="T35" fmla="*/ 975 h 9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5" h="976">
                    <a:moveTo>
                      <a:pt x="487" y="19"/>
                    </a:moveTo>
                    <a:lnTo>
                      <a:pt x="487" y="19"/>
                    </a:lnTo>
                    <a:cubicBezTo>
                      <a:pt x="228" y="19"/>
                      <a:pt x="19" y="229"/>
                      <a:pt x="19" y="488"/>
                    </a:cubicBezTo>
                    <a:lnTo>
                      <a:pt x="19" y="488"/>
                    </a:lnTo>
                    <a:cubicBezTo>
                      <a:pt x="19" y="746"/>
                      <a:pt x="228" y="956"/>
                      <a:pt x="487" y="956"/>
                    </a:cubicBezTo>
                    <a:lnTo>
                      <a:pt x="487" y="956"/>
                    </a:lnTo>
                    <a:cubicBezTo>
                      <a:pt x="746" y="956"/>
                      <a:pt x="955" y="746"/>
                      <a:pt x="955" y="488"/>
                    </a:cubicBezTo>
                    <a:lnTo>
                      <a:pt x="955" y="488"/>
                    </a:lnTo>
                    <a:cubicBezTo>
                      <a:pt x="955" y="229"/>
                      <a:pt x="746" y="19"/>
                      <a:pt x="487" y="19"/>
                    </a:cubicBezTo>
                    <a:close/>
                    <a:moveTo>
                      <a:pt x="487" y="975"/>
                    </a:moveTo>
                    <a:lnTo>
                      <a:pt x="487" y="975"/>
                    </a:lnTo>
                    <a:cubicBezTo>
                      <a:pt x="218" y="975"/>
                      <a:pt x="0" y="756"/>
                      <a:pt x="0" y="488"/>
                    </a:cubicBezTo>
                    <a:lnTo>
                      <a:pt x="0" y="488"/>
                    </a:lnTo>
                    <a:cubicBezTo>
                      <a:pt x="0" y="219"/>
                      <a:pt x="218" y="0"/>
                      <a:pt x="487" y="0"/>
                    </a:cubicBezTo>
                    <a:lnTo>
                      <a:pt x="487" y="0"/>
                    </a:lnTo>
                    <a:cubicBezTo>
                      <a:pt x="756" y="0"/>
                      <a:pt x="974" y="219"/>
                      <a:pt x="974" y="488"/>
                    </a:cubicBezTo>
                    <a:lnTo>
                      <a:pt x="974" y="488"/>
                    </a:lnTo>
                    <a:cubicBezTo>
                      <a:pt x="974" y="756"/>
                      <a:pt x="756" y="975"/>
                      <a:pt x="487" y="9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11">
                <a:extLst>
                  <a:ext uri="{FF2B5EF4-FFF2-40B4-BE49-F238E27FC236}">
                    <a16:creationId xmlns:a16="http://schemas.microsoft.com/office/drawing/2014/main" id="{D056FB66-DB98-4FB5-B756-DEAED1129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7231" y="9764066"/>
                <a:ext cx="851610" cy="851607"/>
              </a:xfrm>
              <a:custGeom>
                <a:avLst/>
                <a:gdLst>
                  <a:gd name="T0" fmla="*/ 923 w 957"/>
                  <a:gd name="T1" fmla="*/ 446 h 956"/>
                  <a:gd name="T2" fmla="*/ 555 w 957"/>
                  <a:gd name="T3" fmla="*/ 446 h 956"/>
                  <a:gd name="T4" fmla="*/ 815 w 957"/>
                  <a:gd name="T5" fmla="*/ 186 h 956"/>
                  <a:gd name="T6" fmla="*/ 815 w 957"/>
                  <a:gd name="T7" fmla="*/ 186 h 956"/>
                  <a:gd name="T8" fmla="*/ 815 w 957"/>
                  <a:gd name="T9" fmla="*/ 140 h 956"/>
                  <a:gd name="T10" fmla="*/ 815 w 957"/>
                  <a:gd name="T11" fmla="*/ 140 h 956"/>
                  <a:gd name="T12" fmla="*/ 771 w 957"/>
                  <a:gd name="T13" fmla="*/ 140 h 956"/>
                  <a:gd name="T14" fmla="*/ 510 w 957"/>
                  <a:gd name="T15" fmla="*/ 400 h 956"/>
                  <a:gd name="T16" fmla="*/ 510 w 957"/>
                  <a:gd name="T17" fmla="*/ 32 h 956"/>
                  <a:gd name="T18" fmla="*/ 510 w 957"/>
                  <a:gd name="T19" fmla="*/ 32 h 956"/>
                  <a:gd name="T20" fmla="*/ 478 w 957"/>
                  <a:gd name="T21" fmla="*/ 0 h 956"/>
                  <a:gd name="T22" fmla="*/ 478 w 957"/>
                  <a:gd name="T23" fmla="*/ 0 h 956"/>
                  <a:gd name="T24" fmla="*/ 446 w 957"/>
                  <a:gd name="T25" fmla="*/ 32 h 956"/>
                  <a:gd name="T26" fmla="*/ 446 w 957"/>
                  <a:gd name="T27" fmla="*/ 400 h 956"/>
                  <a:gd name="T28" fmla="*/ 185 w 957"/>
                  <a:gd name="T29" fmla="*/ 140 h 956"/>
                  <a:gd name="T30" fmla="*/ 185 w 957"/>
                  <a:gd name="T31" fmla="*/ 140 h 956"/>
                  <a:gd name="T32" fmla="*/ 140 w 957"/>
                  <a:gd name="T33" fmla="*/ 140 h 956"/>
                  <a:gd name="T34" fmla="*/ 140 w 957"/>
                  <a:gd name="T35" fmla="*/ 140 h 956"/>
                  <a:gd name="T36" fmla="*/ 140 w 957"/>
                  <a:gd name="T37" fmla="*/ 186 h 956"/>
                  <a:gd name="T38" fmla="*/ 401 w 957"/>
                  <a:gd name="T39" fmla="*/ 446 h 956"/>
                  <a:gd name="T40" fmla="*/ 33 w 957"/>
                  <a:gd name="T41" fmla="*/ 446 h 956"/>
                  <a:gd name="T42" fmla="*/ 33 w 957"/>
                  <a:gd name="T43" fmla="*/ 446 h 956"/>
                  <a:gd name="T44" fmla="*/ 0 w 957"/>
                  <a:gd name="T45" fmla="*/ 478 h 956"/>
                  <a:gd name="T46" fmla="*/ 0 w 957"/>
                  <a:gd name="T47" fmla="*/ 478 h 956"/>
                  <a:gd name="T48" fmla="*/ 33 w 957"/>
                  <a:gd name="T49" fmla="*/ 509 h 956"/>
                  <a:gd name="T50" fmla="*/ 401 w 957"/>
                  <a:gd name="T51" fmla="*/ 509 h 956"/>
                  <a:gd name="T52" fmla="*/ 140 w 957"/>
                  <a:gd name="T53" fmla="*/ 770 h 956"/>
                  <a:gd name="T54" fmla="*/ 140 w 957"/>
                  <a:gd name="T55" fmla="*/ 770 h 956"/>
                  <a:gd name="T56" fmla="*/ 140 w 957"/>
                  <a:gd name="T57" fmla="*/ 815 h 956"/>
                  <a:gd name="T58" fmla="*/ 140 w 957"/>
                  <a:gd name="T59" fmla="*/ 815 h 956"/>
                  <a:gd name="T60" fmla="*/ 163 w 957"/>
                  <a:gd name="T61" fmla="*/ 824 h 956"/>
                  <a:gd name="T62" fmla="*/ 163 w 957"/>
                  <a:gd name="T63" fmla="*/ 824 h 956"/>
                  <a:gd name="T64" fmla="*/ 185 w 957"/>
                  <a:gd name="T65" fmla="*/ 815 h 956"/>
                  <a:gd name="T66" fmla="*/ 446 w 957"/>
                  <a:gd name="T67" fmla="*/ 555 h 956"/>
                  <a:gd name="T68" fmla="*/ 446 w 957"/>
                  <a:gd name="T69" fmla="*/ 923 h 956"/>
                  <a:gd name="T70" fmla="*/ 446 w 957"/>
                  <a:gd name="T71" fmla="*/ 923 h 956"/>
                  <a:gd name="T72" fmla="*/ 478 w 957"/>
                  <a:gd name="T73" fmla="*/ 955 h 956"/>
                  <a:gd name="T74" fmla="*/ 478 w 957"/>
                  <a:gd name="T75" fmla="*/ 955 h 956"/>
                  <a:gd name="T76" fmla="*/ 510 w 957"/>
                  <a:gd name="T77" fmla="*/ 923 h 956"/>
                  <a:gd name="T78" fmla="*/ 510 w 957"/>
                  <a:gd name="T79" fmla="*/ 555 h 956"/>
                  <a:gd name="T80" fmla="*/ 771 w 957"/>
                  <a:gd name="T81" fmla="*/ 815 h 956"/>
                  <a:gd name="T82" fmla="*/ 771 w 957"/>
                  <a:gd name="T83" fmla="*/ 815 h 956"/>
                  <a:gd name="T84" fmla="*/ 793 w 957"/>
                  <a:gd name="T85" fmla="*/ 824 h 956"/>
                  <a:gd name="T86" fmla="*/ 793 w 957"/>
                  <a:gd name="T87" fmla="*/ 824 h 956"/>
                  <a:gd name="T88" fmla="*/ 815 w 957"/>
                  <a:gd name="T89" fmla="*/ 815 h 956"/>
                  <a:gd name="T90" fmla="*/ 815 w 957"/>
                  <a:gd name="T91" fmla="*/ 815 h 956"/>
                  <a:gd name="T92" fmla="*/ 815 w 957"/>
                  <a:gd name="T93" fmla="*/ 770 h 956"/>
                  <a:gd name="T94" fmla="*/ 555 w 957"/>
                  <a:gd name="T95" fmla="*/ 509 h 956"/>
                  <a:gd name="T96" fmla="*/ 923 w 957"/>
                  <a:gd name="T97" fmla="*/ 509 h 956"/>
                  <a:gd name="T98" fmla="*/ 923 w 957"/>
                  <a:gd name="T99" fmla="*/ 509 h 956"/>
                  <a:gd name="T100" fmla="*/ 956 w 957"/>
                  <a:gd name="T101" fmla="*/ 478 h 956"/>
                  <a:gd name="T102" fmla="*/ 956 w 957"/>
                  <a:gd name="T103" fmla="*/ 478 h 956"/>
                  <a:gd name="T104" fmla="*/ 923 w 957"/>
                  <a:gd name="T105" fmla="*/ 446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7" h="956">
                    <a:moveTo>
                      <a:pt x="923" y="446"/>
                    </a:moveTo>
                    <a:lnTo>
                      <a:pt x="555" y="446"/>
                    </a:lnTo>
                    <a:lnTo>
                      <a:pt x="815" y="186"/>
                    </a:lnTo>
                    <a:lnTo>
                      <a:pt x="815" y="186"/>
                    </a:lnTo>
                    <a:cubicBezTo>
                      <a:pt x="828" y="173"/>
                      <a:pt x="828" y="152"/>
                      <a:pt x="815" y="140"/>
                    </a:cubicBezTo>
                    <a:lnTo>
                      <a:pt x="815" y="140"/>
                    </a:lnTo>
                    <a:cubicBezTo>
                      <a:pt x="803" y="127"/>
                      <a:pt x="783" y="127"/>
                      <a:pt x="771" y="140"/>
                    </a:cubicBezTo>
                    <a:lnTo>
                      <a:pt x="510" y="400"/>
                    </a:lnTo>
                    <a:lnTo>
                      <a:pt x="510" y="32"/>
                    </a:lnTo>
                    <a:lnTo>
                      <a:pt x="510" y="32"/>
                    </a:lnTo>
                    <a:cubicBezTo>
                      <a:pt x="510" y="14"/>
                      <a:pt x="496" y="0"/>
                      <a:pt x="478" y="0"/>
                    </a:cubicBezTo>
                    <a:lnTo>
                      <a:pt x="478" y="0"/>
                    </a:lnTo>
                    <a:cubicBezTo>
                      <a:pt x="460" y="0"/>
                      <a:pt x="446" y="14"/>
                      <a:pt x="446" y="32"/>
                    </a:cubicBezTo>
                    <a:lnTo>
                      <a:pt x="446" y="400"/>
                    </a:lnTo>
                    <a:lnTo>
                      <a:pt x="185" y="140"/>
                    </a:lnTo>
                    <a:lnTo>
                      <a:pt x="185" y="140"/>
                    </a:lnTo>
                    <a:cubicBezTo>
                      <a:pt x="173" y="127"/>
                      <a:pt x="153" y="127"/>
                      <a:pt x="140" y="140"/>
                    </a:cubicBezTo>
                    <a:lnTo>
                      <a:pt x="140" y="140"/>
                    </a:lnTo>
                    <a:cubicBezTo>
                      <a:pt x="128" y="152"/>
                      <a:pt x="128" y="173"/>
                      <a:pt x="140" y="186"/>
                    </a:cubicBezTo>
                    <a:lnTo>
                      <a:pt x="401" y="446"/>
                    </a:lnTo>
                    <a:lnTo>
                      <a:pt x="33" y="446"/>
                    </a:lnTo>
                    <a:lnTo>
                      <a:pt x="33" y="446"/>
                    </a:lnTo>
                    <a:cubicBezTo>
                      <a:pt x="15" y="446"/>
                      <a:pt x="0" y="459"/>
                      <a:pt x="0" y="478"/>
                    </a:cubicBezTo>
                    <a:lnTo>
                      <a:pt x="0" y="478"/>
                    </a:lnTo>
                    <a:cubicBezTo>
                      <a:pt x="0" y="495"/>
                      <a:pt x="15" y="509"/>
                      <a:pt x="33" y="509"/>
                    </a:cubicBezTo>
                    <a:lnTo>
                      <a:pt x="401" y="509"/>
                    </a:lnTo>
                    <a:lnTo>
                      <a:pt x="140" y="770"/>
                    </a:lnTo>
                    <a:lnTo>
                      <a:pt x="140" y="770"/>
                    </a:lnTo>
                    <a:cubicBezTo>
                      <a:pt x="128" y="782"/>
                      <a:pt x="128" y="803"/>
                      <a:pt x="140" y="815"/>
                    </a:cubicBezTo>
                    <a:lnTo>
                      <a:pt x="140" y="815"/>
                    </a:lnTo>
                    <a:cubicBezTo>
                      <a:pt x="147" y="821"/>
                      <a:pt x="155" y="824"/>
                      <a:pt x="163" y="824"/>
                    </a:cubicBezTo>
                    <a:lnTo>
                      <a:pt x="163" y="824"/>
                    </a:lnTo>
                    <a:cubicBezTo>
                      <a:pt x="172" y="824"/>
                      <a:pt x="179" y="821"/>
                      <a:pt x="185" y="815"/>
                    </a:cubicBezTo>
                    <a:lnTo>
                      <a:pt x="446" y="555"/>
                    </a:lnTo>
                    <a:lnTo>
                      <a:pt x="446" y="923"/>
                    </a:lnTo>
                    <a:lnTo>
                      <a:pt x="446" y="923"/>
                    </a:lnTo>
                    <a:cubicBezTo>
                      <a:pt x="446" y="941"/>
                      <a:pt x="460" y="955"/>
                      <a:pt x="478" y="955"/>
                    </a:cubicBezTo>
                    <a:lnTo>
                      <a:pt x="478" y="955"/>
                    </a:lnTo>
                    <a:cubicBezTo>
                      <a:pt x="496" y="955"/>
                      <a:pt x="510" y="941"/>
                      <a:pt x="510" y="923"/>
                    </a:cubicBezTo>
                    <a:lnTo>
                      <a:pt x="510" y="555"/>
                    </a:lnTo>
                    <a:lnTo>
                      <a:pt x="771" y="815"/>
                    </a:lnTo>
                    <a:lnTo>
                      <a:pt x="771" y="815"/>
                    </a:lnTo>
                    <a:cubicBezTo>
                      <a:pt x="777" y="821"/>
                      <a:pt x="784" y="824"/>
                      <a:pt x="793" y="824"/>
                    </a:cubicBezTo>
                    <a:lnTo>
                      <a:pt x="793" y="824"/>
                    </a:lnTo>
                    <a:cubicBezTo>
                      <a:pt x="801" y="824"/>
                      <a:pt x="809" y="821"/>
                      <a:pt x="815" y="815"/>
                    </a:cubicBezTo>
                    <a:lnTo>
                      <a:pt x="815" y="815"/>
                    </a:lnTo>
                    <a:cubicBezTo>
                      <a:pt x="828" y="803"/>
                      <a:pt x="828" y="782"/>
                      <a:pt x="815" y="770"/>
                    </a:cubicBezTo>
                    <a:lnTo>
                      <a:pt x="555" y="509"/>
                    </a:lnTo>
                    <a:lnTo>
                      <a:pt x="923" y="509"/>
                    </a:lnTo>
                    <a:lnTo>
                      <a:pt x="923" y="509"/>
                    </a:lnTo>
                    <a:cubicBezTo>
                      <a:pt x="941" y="509"/>
                      <a:pt x="956" y="495"/>
                      <a:pt x="956" y="478"/>
                    </a:cubicBezTo>
                    <a:lnTo>
                      <a:pt x="956" y="478"/>
                    </a:lnTo>
                    <a:cubicBezTo>
                      <a:pt x="956" y="459"/>
                      <a:pt x="941" y="446"/>
                      <a:pt x="923" y="4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12">
                <a:extLst>
                  <a:ext uri="{FF2B5EF4-FFF2-40B4-BE49-F238E27FC236}">
                    <a16:creationId xmlns:a16="http://schemas.microsoft.com/office/drawing/2014/main" id="{3B6C2968-0B9A-4148-83B1-A32A558DB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382" y="9756217"/>
                <a:ext cx="867308" cy="867305"/>
              </a:xfrm>
              <a:custGeom>
                <a:avLst/>
                <a:gdLst>
                  <a:gd name="T0" fmla="*/ 457 w 973"/>
                  <a:gd name="T1" fmla="*/ 555 h 975"/>
                  <a:gd name="T2" fmla="*/ 463 w 973"/>
                  <a:gd name="T3" fmla="*/ 932 h 975"/>
                  <a:gd name="T4" fmla="*/ 486 w 973"/>
                  <a:gd name="T5" fmla="*/ 955 h 975"/>
                  <a:gd name="T6" fmla="*/ 509 w 973"/>
                  <a:gd name="T7" fmla="*/ 564 h 975"/>
                  <a:gd name="T8" fmla="*/ 525 w 973"/>
                  <a:gd name="T9" fmla="*/ 557 h 975"/>
                  <a:gd name="T10" fmla="*/ 817 w 973"/>
                  <a:gd name="T11" fmla="*/ 818 h 975"/>
                  <a:gd name="T12" fmla="*/ 824 w 973"/>
                  <a:gd name="T13" fmla="*/ 801 h 975"/>
                  <a:gd name="T14" fmla="*/ 557 w 973"/>
                  <a:gd name="T15" fmla="*/ 525 h 975"/>
                  <a:gd name="T16" fmla="*/ 563 w 973"/>
                  <a:gd name="T17" fmla="*/ 510 h 975"/>
                  <a:gd name="T18" fmla="*/ 954 w 973"/>
                  <a:gd name="T19" fmla="*/ 487 h 975"/>
                  <a:gd name="T20" fmla="*/ 563 w 973"/>
                  <a:gd name="T21" fmla="*/ 463 h 975"/>
                  <a:gd name="T22" fmla="*/ 555 w 973"/>
                  <a:gd name="T23" fmla="*/ 458 h 975"/>
                  <a:gd name="T24" fmla="*/ 817 w 973"/>
                  <a:gd name="T25" fmla="*/ 188 h 975"/>
                  <a:gd name="T26" fmla="*/ 817 w 973"/>
                  <a:gd name="T27" fmla="*/ 155 h 975"/>
                  <a:gd name="T28" fmla="*/ 525 w 973"/>
                  <a:gd name="T29" fmla="*/ 415 h 975"/>
                  <a:gd name="T30" fmla="*/ 514 w 973"/>
                  <a:gd name="T31" fmla="*/ 418 h 975"/>
                  <a:gd name="T32" fmla="*/ 509 w 973"/>
                  <a:gd name="T33" fmla="*/ 41 h 975"/>
                  <a:gd name="T34" fmla="*/ 463 w 973"/>
                  <a:gd name="T35" fmla="*/ 41 h 975"/>
                  <a:gd name="T36" fmla="*/ 457 w 973"/>
                  <a:gd name="T37" fmla="*/ 418 h 975"/>
                  <a:gd name="T38" fmla="*/ 187 w 973"/>
                  <a:gd name="T39" fmla="*/ 155 h 975"/>
                  <a:gd name="T40" fmla="*/ 155 w 973"/>
                  <a:gd name="T41" fmla="*/ 155 h 975"/>
                  <a:gd name="T42" fmla="*/ 155 w 973"/>
                  <a:gd name="T43" fmla="*/ 188 h 975"/>
                  <a:gd name="T44" fmla="*/ 417 w 973"/>
                  <a:gd name="T45" fmla="*/ 458 h 975"/>
                  <a:gd name="T46" fmla="*/ 41 w 973"/>
                  <a:gd name="T47" fmla="*/ 463 h 975"/>
                  <a:gd name="T48" fmla="*/ 18 w 973"/>
                  <a:gd name="T49" fmla="*/ 487 h 975"/>
                  <a:gd name="T50" fmla="*/ 409 w 973"/>
                  <a:gd name="T51" fmla="*/ 510 h 975"/>
                  <a:gd name="T52" fmla="*/ 415 w 973"/>
                  <a:gd name="T53" fmla="*/ 525 h 975"/>
                  <a:gd name="T54" fmla="*/ 148 w 973"/>
                  <a:gd name="T55" fmla="*/ 801 h 975"/>
                  <a:gd name="T56" fmla="*/ 155 w 973"/>
                  <a:gd name="T57" fmla="*/ 818 h 975"/>
                  <a:gd name="T58" fmla="*/ 447 w 973"/>
                  <a:gd name="T59" fmla="*/ 557 h 975"/>
                  <a:gd name="T60" fmla="*/ 486 w 973"/>
                  <a:gd name="T61" fmla="*/ 974 h 975"/>
                  <a:gd name="T62" fmla="*/ 200 w 973"/>
                  <a:gd name="T63" fmla="*/ 830 h 975"/>
                  <a:gd name="T64" fmla="*/ 171 w 973"/>
                  <a:gd name="T65" fmla="*/ 843 h 975"/>
                  <a:gd name="T66" fmla="*/ 130 w 973"/>
                  <a:gd name="T67" fmla="*/ 801 h 975"/>
                  <a:gd name="T68" fmla="*/ 387 w 973"/>
                  <a:gd name="T69" fmla="*/ 528 h 975"/>
                  <a:gd name="T70" fmla="*/ 0 w 973"/>
                  <a:gd name="T71" fmla="*/ 487 h 975"/>
                  <a:gd name="T72" fmla="*/ 387 w 973"/>
                  <a:gd name="T73" fmla="*/ 445 h 975"/>
                  <a:gd name="T74" fmla="*/ 130 w 973"/>
                  <a:gd name="T75" fmla="*/ 172 h 975"/>
                  <a:gd name="T76" fmla="*/ 142 w 973"/>
                  <a:gd name="T77" fmla="*/ 142 h 975"/>
                  <a:gd name="T78" fmla="*/ 200 w 973"/>
                  <a:gd name="T79" fmla="*/ 142 h 975"/>
                  <a:gd name="T80" fmla="*/ 445 w 973"/>
                  <a:gd name="T81" fmla="*/ 41 h 975"/>
                  <a:gd name="T82" fmla="*/ 527 w 973"/>
                  <a:gd name="T83" fmla="*/ 41 h 975"/>
                  <a:gd name="T84" fmla="*/ 772 w 973"/>
                  <a:gd name="T85" fmla="*/ 142 h 975"/>
                  <a:gd name="T86" fmla="*/ 830 w 973"/>
                  <a:gd name="T87" fmla="*/ 142 h 975"/>
                  <a:gd name="T88" fmla="*/ 842 w 973"/>
                  <a:gd name="T89" fmla="*/ 172 h 975"/>
                  <a:gd name="T90" fmla="*/ 931 w 973"/>
                  <a:gd name="T91" fmla="*/ 445 h 975"/>
                  <a:gd name="T92" fmla="*/ 972 w 973"/>
                  <a:gd name="T93" fmla="*/ 487 h 975"/>
                  <a:gd name="T94" fmla="*/ 830 w 973"/>
                  <a:gd name="T95" fmla="*/ 772 h 975"/>
                  <a:gd name="T96" fmla="*/ 842 w 973"/>
                  <a:gd name="T97" fmla="*/ 801 h 975"/>
                  <a:gd name="T98" fmla="*/ 801 w 973"/>
                  <a:gd name="T99" fmla="*/ 843 h 975"/>
                  <a:gd name="T100" fmla="*/ 527 w 973"/>
                  <a:gd name="T101" fmla="*/ 586 h 975"/>
                  <a:gd name="T102" fmla="*/ 486 w 973"/>
                  <a:gd name="T103" fmla="*/ 974 h 9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73" h="975">
                    <a:moveTo>
                      <a:pt x="454" y="555"/>
                    </a:moveTo>
                    <a:lnTo>
                      <a:pt x="454" y="555"/>
                    </a:lnTo>
                    <a:cubicBezTo>
                      <a:pt x="455" y="555"/>
                      <a:pt x="456" y="555"/>
                      <a:pt x="457" y="555"/>
                    </a:cubicBezTo>
                    <a:lnTo>
                      <a:pt x="457" y="555"/>
                    </a:lnTo>
                    <a:cubicBezTo>
                      <a:pt x="461" y="557"/>
                      <a:pt x="463" y="560"/>
                      <a:pt x="463" y="564"/>
                    </a:cubicBezTo>
                    <a:lnTo>
                      <a:pt x="463" y="932"/>
                    </a:lnTo>
                    <a:lnTo>
                      <a:pt x="463" y="932"/>
                    </a:lnTo>
                    <a:cubicBezTo>
                      <a:pt x="463" y="945"/>
                      <a:pt x="473" y="955"/>
                      <a:pt x="486" y="955"/>
                    </a:cubicBezTo>
                    <a:lnTo>
                      <a:pt x="486" y="955"/>
                    </a:lnTo>
                    <a:cubicBezTo>
                      <a:pt x="499" y="955"/>
                      <a:pt x="509" y="945"/>
                      <a:pt x="509" y="932"/>
                    </a:cubicBezTo>
                    <a:lnTo>
                      <a:pt x="509" y="564"/>
                    </a:lnTo>
                    <a:lnTo>
                      <a:pt x="509" y="564"/>
                    </a:lnTo>
                    <a:cubicBezTo>
                      <a:pt x="509" y="560"/>
                      <a:pt x="511" y="557"/>
                      <a:pt x="514" y="555"/>
                    </a:cubicBezTo>
                    <a:lnTo>
                      <a:pt x="514" y="555"/>
                    </a:lnTo>
                    <a:cubicBezTo>
                      <a:pt x="518" y="554"/>
                      <a:pt x="522" y="555"/>
                      <a:pt x="525" y="557"/>
                    </a:cubicBezTo>
                    <a:lnTo>
                      <a:pt x="785" y="818"/>
                    </a:lnTo>
                    <a:lnTo>
                      <a:pt x="785" y="818"/>
                    </a:lnTo>
                    <a:cubicBezTo>
                      <a:pt x="793" y="826"/>
                      <a:pt x="809" y="826"/>
                      <a:pt x="817" y="818"/>
                    </a:cubicBezTo>
                    <a:lnTo>
                      <a:pt x="817" y="818"/>
                    </a:lnTo>
                    <a:cubicBezTo>
                      <a:pt x="822" y="813"/>
                      <a:pt x="824" y="807"/>
                      <a:pt x="824" y="801"/>
                    </a:cubicBezTo>
                    <a:lnTo>
                      <a:pt x="824" y="801"/>
                    </a:lnTo>
                    <a:cubicBezTo>
                      <a:pt x="824" y="796"/>
                      <a:pt x="822" y="790"/>
                      <a:pt x="817" y="785"/>
                    </a:cubicBezTo>
                    <a:lnTo>
                      <a:pt x="557" y="525"/>
                    </a:lnTo>
                    <a:lnTo>
                      <a:pt x="557" y="525"/>
                    </a:lnTo>
                    <a:cubicBezTo>
                      <a:pt x="555" y="522"/>
                      <a:pt x="554" y="518"/>
                      <a:pt x="555" y="515"/>
                    </a:cubicBezTo>
                    <a:lnTo>
                      <a:pt x="555" y="515"/>
                    </a:lnTo>
                    <a:cubicBezTo>
                      <a:pt x="556" y="511"/>
                      <a:pt x="559" y="510"/>
                      <a:pt x="563" y="510"/>
                    </a:cubicBezTo>
                    <a:lnTo>
                      <a:pt x="931" y="510"/>
                    </a:lnTo>
                    <a:lnTo>
                      <a:pt x="931" y="510"/>
                    </a:lnTo>
                    <a:cubicBezTo>
                      <a:pt x="944" y="510"/>
                      <a:pt x="954" y="499"/>
                      <a:pt x="954" y="487"/>
                    </a:cubicBezTo>
                    <a:lnTo>
                      <a:pt x="954" y="487"/>
                    </a:lnTo>
                    <a:cubicBezTo>
                      <a:pt x="954" y="474"/>
                      <a:pt x="944" y="463"/>
                      <a:pt x="931" y="463"/>
                    </a:cubicBezTo>
                    <a:lnTo>
                      <a:pt x="563" y="463"/>
                    </a:lnTo>
                    <a:lnTo>
                      <a:pt x="563" y="463"/>
                    </a:lnTo>
                    <a:cubicBezTo>
                      <a:pt x="559" y="463"/>
                      <a:pt x="556" y="462"/>
                      <a:pt x="555" y="458"/>
                    </a:cubicBezTo>
                    <a:lnTo>
                      <a:pt x="555" y="458"/>
                    </a:lnTo>
                    <a:cubicBezTo>
                      <a:pt x="554" y="455"/>
                      <a:pt x="555" y="451"/>
                      <a:pt x="557" y="448"/>
                    </a:cubicBezTo>
                    <a:lnTo>
                      <a:pt x="817" y="188"/>
                    </a:lnTo>
                    <a:lnTo>
                      <a:pt x="817" y="188"/>
                    </a:lnTo>
                    <a:cubicBezTo>
                      <a:pt x="822" y="183"/>
                      <a:pt x="824" y="177"/>
                      <a:pt x="824" y="172"/>
                    </a:cubicBezTo>
                    <a:lnTo>
                      <a:pt x="824" y="172"/>
                    </a:lnTo>
                    <a:cubicBezTo>
                      <a:pt x="824" y="165"/>
                      <a:pt x="822" y="159"/>
                      <a:pt x="817" y="155"/>
                    </a:cubicBezTo>
                    <a:lnTo>
                      <a:pt x="817" y="155"/>
                    </a:lnTo>
                    <a:cubicBezTo>
                      <a:pt x="808" y="146"/>
                      <a:pt x="794" y="146"/>
                      <a:pt x="785" y="155"/>
                    </a:cubicBezTo>
                    <a:lnTo>
                      <a:pt x="525" y="415"/>
                    </a:lnTo>
                    <a:lnTo>
                      <a:pt x="525" y="415"/>
                    </a:lnTo>
                    <a:cubicBezTo>
                      <a:pt x="522" y="419"/>
                      <a:pt x="518" y="419"/>
                      <a:pt x="514" y="418"/>
                    </a:cubicBezTo>
                    <a:lnTo>
                      <a:pt x="514" y="418"/>
                    </a:lnTo>
                    <a:cubicBezTo>
                      <a:pt x="511" y="416"/>
                      <a:pt x="509" y="413"/>
                      <a:pt x="509" y="409"/>
                    </a:cubicBezTo>
                    <a:lnTo>
                      <a:pt x="509" y="41"/>
                    </a:lnTo>
                    <a:lnTo>
                      <a:pt x="509" y="41"/>
                    </a:lnTo>
                    <a:cubicBezTo>
                      <a:pt x="509" y="28"/>
                      <a:pt x="499" y="18"/>
                      <a:pt x="486" y="18"/>
                    </a:cubicBezTo>
                    <a:lnTo>
                      <a:pt x="486" y="18"/>
                    </a:lnTo>
                    <a:cubicBezTo>
                      <a:pt x="473" y="18"/>
                      <a:pt x="463" y="28"/>
                      <a:pt x="463" y="41"/>
                    </a:cubicBezTo>
                    <a:lnTo>
                      <a:pt x="463" y="409"/>
                    </a:lnTo>
                    <a:lnTo>
                      <a:pt x="463" y="409"/>
                    </a:lnTo>
                    <a:cubicBezTo>
                      <a:pt x="463" y="413"/>
                      <a:pt x="461" y="416"/>
                      <a:pt x="457" y="418"/>
                    </a:cubicBezTo>
                    <a:lnTo>
                      <a:pt x="457" y="418"/>
                    </a:lnTo>
                    <a:cubicBezTo>
                      <a:pt x="454" y="419"/>
                      <a:pt x="450" y="419"/>
                      <a:pt x="447" y="415"/>
                    </a:cubicBezTo>
                    <a:lnTo>
                      <a:pt x="187" y="155"/>
                    </a:lnTo>
                    <a:lnTo>
                      <a:pt x="187" y="155"/>
                    </a:lnTo>
                    <a:cubicBezTo>
                      <a:pt x="178" y="146"/>
                      <a:pt x="164" y="146"/>
                      <a:pt x="155" y="155"/>
                    </a:cubicBezTo>
                    <a:lnTo>
                      <a:pt x="155" y="155"/>
                    </a:lnTo>
                    <a:cubicBezTo>
                      <a:pt x="150" y="159"/>
                      <a:pt x="148" y="165"/>
                      <a:pt x="148" y="172"/>
                    </a:cubicBezTo>
                    <a:lnTo>
                      <a:pt x="148" y="172"/>
                    </a:lnTo>
                    <a:cubicBezTo>
                      <a:pt x="148" y="177"/>
                      <a:pt x="150" y="183"/>
                      <a:pt x="155" y="188"/>
                    </a:cubicBezTo>
                    <a:lnTo>
                      <a:pt x="415" y="448"/>
                    </a:lnTo>
                    <a:lnTo>
                      <a:pt x="415" y="448"/>
                    </a:lnTo>
                    <a:cubicBezTo>
                      <a:pt x="417" y="451"/>
                      <a:pt x="418" y="455"/>
                      <a:pt x="417" y="458"/>
                    </a:cubicBezTo>
                    <a:lnTo>
                      <a:pt x="417" y="458"/>
                    </a:lnTo>
                    <a:cubicBezTo>
                      <a:pt x="416" y="462"/>
                      <a:pt x="412" y="463"/>
                      <a:pt x="409" y="463"/>
                    </a:cubicBezTo>
                    <a:lnTo>
                      <a:pt x="41" y="463"/>
                    </a:lnTo>
                    <a:lnTo>
                      <a:pt x="41" y="463"/>
                    </a:lnTo>
                    <a:cubicBezTo>
                      <a:pt x="28" y="463"/>
                      <a:pt x="18" y="474"/>
                      <a:pt x="18" y="487"/>
                    </a:cubicBezTo>
                    <a:lnTo>
                      <a:pt x="18" y="487"/>
                    </a:lnTo>
                    <a:cubicBezTo>
                      <a:pt x="18" y="499"/>
                      <a:pt x="28" y="510"/>
                      <a:pt x="41" y="510"/>
                    </a:cubicBezTo>
                    <a:lnTo>
                      <a:pt x="409" y="510"/>
                    </a:lnTo>
                    <a:lnTo>
                      <a:pt x="409" y="510"/>
                    </a:lnTo>
                    <a:cubicBezTo>
                      <a:pt x="412" y="510"/>
                      <a:pt x="416" y="511"/>
                      <a:pt x="417" y="515"/>
                    </a:cubicBezTo>
                    <a:lnTo>
                      <a:pt x="417" y="515"/>
                    </a:lnTo>
                    <a:cubicBezTo>
                      <a:pt x="418" y="518"/>
                      <a:pt x="417" y="522"/>
                      <a:pt x="415" y="525"/>
                    </a:cubicBezTo>
                    <a:lnTo>
                      <a:pt x="155" y="785"/>
                    </a:lnTo>
                    <a:lnTo>
                      <a:pt x="155" y="785"/>
                    </a:lnTo>
                    <a:cubicBezTo>
                      <a:pt x="150" y="790"/>
                      <a:pt x="148" y="796"/>
                      <a:pt x="148" y="801"/>
                    </a:cubicBezTo>
                    <a:lnTo>
                      <a:pt x="148" y="801"/>
                    </a:lnTo>
                    <a:cubicBezTo>
                      <a:pt x="148" y="807"/>
                      <a:pt x="150" y="813"/>
                      <a:pt x="155" y="818"/>
                    </a:cubicBezTo>
                    <a:lnTo>
                      <a:pt x="155" y="818"/>
                    </a:lnTo>
                    <a:cubicBezTo>
                      <a:pt x="163" y="826"/>
                      <a:pt x="178" y="826"/>
                      <a:pt x="187" y="818"/>
                    </a:cubicBezTo>
                    <a:lnTo>
                      <a:pt x="447" y="557"/>
                    </a:lnTo>
                    <a:lnTo>
                      <a:pt x="447" y="557"/>
                    </a:lnTo>
                    <a:cubicBezTo>
                      <a:pt x="449" y="556"/>
                      <a:pt x="452" y="555"/>
                      <a:pt x="454" y="555"/>
                    </a:cubicBezTo>
                    <a:close/>
                    <a:moveTo>
                      <a:pt x="486" y="974"/>
                    </a:moveTo>
                    <a:lnTo>
                      <a:pt x="486" y="974"/>
                    </a:lnTo>
                    <a:cubicBezTo>
                      <a:pt x="464" y="974"/>
                      <a:pt x="445" y="955"/>
                      <a:pt x="445" y="932"/>
                    </a:cubicBezTo>
                    <a:lnTo>
                      <a:pt x="445" y="586"/>
                    </a:lnTo>
                    <a:lnTo>
                      <a:pt x="200" y="830"/>
                    </a:lnTo>
                    <a:lnTo>
                      <a:pt x="200" y="830"/>
                    </a:lnTo>
                    <a:cubicBezTo>
                      <a:pt x="192" y="838"/>
                      <a:pt x="182" y="843"/>
                      <a:pt x="171" y="843"/>
                    </a:cubicBezTo>
                    <a:lnTo>
                      <a:pt x="171" y="843"/>
                    </a:lnTo>
                    <a:cubicBezTo>
                      <a:pt x="160" y="843"/>
                      <a:pt x="149" y="838"/>
                      <a:pt x="142" y="830"/>
                    </a:cubicBezTo>
                    <a:lnTo>
                      <a:pt x="142" y="830"/>
                    </a:lnTo>
                    <a:cubicBezTo>
                      <a:pt x="134" y="823"/>
                      <a:pt x="130" y="813"/>
                      <a:pt x="130" y="801"/>
                    </a:cubicBezTo>
                    <a:lnTo>
                      <a:pt x="130" y="801"/>
                    </a:lnTo>
                    <a:cubicBezTo>
                      <a:pt x="130" y="790"/>
                      <a:pt x="134" y="780"/>
                      <a:pt x="142" y="772"/>
                    </a:cubicBezTo>
                    <a:lnTo>
                      <a:pt x="387" y="528"/>
                    </a:lnTo>
                    <a:lnTo>
                      <a:pt x="41" y="528"/>
                    </a:lnTo>
                    <a:lnTo>
                      <a:pt x="41" y="528"/>
                    </a:lnTo>
                    <a:cubicBezTo>
                      <a:pt x="18" y="528"/>
                      <a:pt x="0" y="510"/>
                      <a:pt x="0" y="487"/>
                    </a:cubicBezTo>
                    <a:lnTo>
                      <a:pt x="0" y="487"/>
                    </a:lnTo>
                    <a:cubicBezTo>
                      <a:pt x="0" y="464"/>
                      <a:pt x="18" y="445"/>
                      <a:pt x="41" y="445"/>
                    </a:cubicBezTo>
                    <a:lnTo>
                      <a:pt x="387" y="445"/>
                    </a:lnTo>
                    <a:lnTo>
                      <a:pt x="142" y="201"/>
                    </a:lnTo>
                    <a:lnTo>
                      <a:pt x="142" y="201"/>
                    </a:lnTo>
                    <a:cubicBezTo>
                      <a:pt x="134" y="193"/>
                      <a:pt x="130" y="182"/>
                      <a:pt x="130" y="172"/>
                    </a:cubicBezTo>
                    <a:lnTo>
                      <a:pt x="130" y="172"/>
                    </a:lnTo>
                    <a:cubicBezTo>
                      <a:pt x="130" y="160"/>
                      <a:pt x="134" y="150"/>
                      <a:pt x="142" y="142"/>
                    </a:cubicBezTo>
                    <a:lnTo>
                      <a:pt x="142" y="142"/>
                    </a:lnTo>
                    <a:cubicBezTo>
                      <a:pt x="149" y="135"/>
                      <a:pt x="160" y="130"/>
                      <a:pt x="171" y="130"/>
                    </a:cubicBezTo>
                    <a:lnTo>
                      <a:pt x="171" y="130"/>
                    </a:lnTo>
                    <a:cubicBezTo>
                      <a:pt x="182" y="130"/>
                      <a:pt x="192" y="135"/>
                      <a:pt x="200" y="142"/>
                    </a:cubicBezTo>
                    <a:lnTo>
                      <a:pt x="445" y="387"/>
                    </a:lnTo>
                    <a:lnTo>
                      <a:pt x="445" y="41"/>
                    </a:lnTo>
                    <a:lnTo>
                      <a:pt x="445" y="41"/>
                    </a:lnTo>
                    <a:cubicBezTo>
                      <a:pt x="445" y="18"/>
                      <a:pt x="464" y="0"/>
                      <a:pt x="486" y="0"/>
                    </a:cubicBezTo>
                    <a:lnTo>
                      <a:pt x="486" y="0"/>
                    </a:lnTo>
                    <a:cubicBezTo>
                      <a:pt x="509" y="0"/>
                      <a:pt x="527" y="18"/>
                      <a:pt x="527" y="41"/>
                    </a:cubicBezTo>
                    <a:lnTo>
                      <a:pt x="527" y="387"/>
                    </a:lnTo>
                    <a:lnTo>
                      <a:pt x="772" y="142"/>
                    </a:lnTo>
                    <a:lnTo>
                      <a:pt x="772" y="142"/>
                    </a:lnTo>
                    <a:cubicBezTo>
                      <a:pt x="779" y="135"/>
                      <a:pt x="790" y="130"/>
                      <a:pt x="801" y="130"/>
                    </a:cubicBezTo>
                    <a:lnTo>
                      <a:pt x="801" y="130"/>
                    </a:lnTo>
                    <a:cubicBezTo>
                      <a:pt x="812" y="130"/>
                      <a:pt x="822" y="135"/>
                      <a:pt x="830" y="142"/>
                    </a:cubicBezTo>
                    <a:lnTo>
                      <a:pt x="830" y="142"/>
                    </a:lnTo>
                    <a:cubicBezTo>
                      <a:pt x="838" y="150"/>
                      <a:pt x="842" y="160"/>
                      <a:pt x="842" y="172"/>
                    </a:cubicBezTo>
                    <a:lnTo>
                      <a:pt x="842" y="172"/>
                    </a:lnTo>
                    <a:cubicBezTo>
                      <a:pt x="842" y="182"/>
                      <a:pt x="838" y="193"/>
                      <a:pt x="830" y="201"/>
                    </a:cubicBezTo>
                    <a:lnTo>
                      <a:pt x="585" y="445"/>
                    </a:lnTo>
                    <a:lnTo>
                      <a:pt x="931" y="445"/>
                    </a:lnTo>
                    <a:lnTo>
                      <a:pt x="931" y="445"/>
                    </a:lnTo>
                    <a:cubicBezTo>
                      <a:pt x="954" y="445"/>
                      <a:pt x="972" y="464"/>
                      <a:pt x="972" y="487"/>
                    </a:cubicBezTo>
                    <a:lnTo>
                      <a:pt x="972" y="487"/>
                    </a:lnTo>
                    <a:cubicBezTo>
                      <a:pt x="972" y="510"/>
                      <a:pt x="954" y="528"/>
                      <a:pt x="931" y="528"/>
                    </a:cubicBezTo>
                    <a:lnTo>
                      <a:pt x="585" y="528"/>
                    </a:lnTo>
                    <a:lnTo>
                      <a:pt x="830" y="772"/>
                    </a:lnTo>
                    <a:lnTo>
                      <a:pt x="830" y="772"/>
                    </a:lnTo>
                    <a:cubicBezTo>
                      <a:pt x="838" y="780"/>
                      <a:pt x="842" y="790"/>
                      <a:pt x="842" y="801"/>
                    </a:cubicBezTo>
                    <a:lnTo>
                      <a:pt x="842" y="801"/>
                    </a:lnTo>
                    <a:cubicBezTo>
                      <a:pt x="842" y="813"/>
                      <a:pt x="838" y="823"/>
                      <a:pt x="830" y="830"/>
                    </a:cubicBezTo>
                    <a:lnTo>
                      <a:pt x="830" y="830"/>
                    </a:lnTo>
                    <a:cubicBezTo>
                      <a:pt x="822" y="838"/>
                      <a:pt x="812" y="843"/>
                      <a:pt x="801" y="843"/>
                    </a:cubicBezTo>
                    <a:lnTo>
                      <a:pt x="801" y="843"/>
                    </a:lnTo>
                    <a:cubicBezTo>
                      <a:pt x="790" y="843"/>
                      <a:pt x="779" y="838"/>
                      <a:pt x="772" y="830"/>
                    </a:cubicBezTo>
                    <a:lnTo>
                      <a:pt x="527" y="586"/>
                    </a:lnTo>
                    <a:lnTo>
                      <a:pt x="527" y="932"/>
                    </a:lnTo>
                    <a:lnTo>
                      <a:pt x="527" y="932"/>
                    </a:lnTo>
                    <a:cubicBezTo>
                      <a:pt x="527" y="955"/>
                      <a:pt x="509" y="974"/>
                      <a:pt x="486" y="9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13">
                <a:extLst>
                  <a:ext uri="{FF2B5EF4-FFF2-40B4-BE49-F238E27FC236}">
                    <a16:creationId xmlns:a16="http://schemas.microsoft.com/office/drawing/2014/main" id="{550F671E-3EEC-4950-9E53-E3C5AAF5F4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3339" y="10070174"/>
                <a:ext cx="235468" cy="235468"/>
              </a:xfrm>
              <a:custGeom>
                <a:avLst/>
                <a:gdLst>
                  <a:gd name="T0" fmla="*/ 265 w 266"/>
                  <a:gd name="T1" fmla="*/ 133 h 266"/>
                  <a:gd name="T2" fmla="*/ 265 w 266"/>
                  <a:gd name="T3" fmla="*/ 133 h 266"/>
                  <a:gd name="T4" fmla="*/ 133 w 266"/>
                  <a:gd name="T5" fmla="*/ 265 h 266"/>
                  <a:gd name="T6" fmla="*/ 133 w 266"/>
                  <a:gd name="T7" fmla="*/ 265 h 266"/>
                  <a:gd name="T8" fmla="*/ 0 w 266"/>
                  <a:gd name="T9" fmla="*/ 133 h 266"/>
                  <a:gd name="T10" fmla="*/ 0 w 266"/>
                  <a:gd name="T11" fmla="*/ 133 h 266"/>
                  <a:gd name="T12" fmla="*/ 133 w 266"/>
                  <a:gd name="T13" fmla="*/ 0 h 266"/>
                  <a:gd name="T14" fmla="*/ 133 w 266"/>
                  <a:gd name="T15" fmla="*/ 0 h 266"/>
                  <a:gd name="T16" fmla="*/ 265 w 266"/>
                  <a:gd name="T17" fmla="*/ 133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6" h="266">
                    <a:moveTo>
                      <a:pt x="265" y="133"/>
                    </a:moveTo>
                    <a:lnTo>
                      <a:pt x="265" y="133"/>
                    </a:lnTo>
                    <a:cubicBezTo>
                      <a:pt x="265" y="206"/>
                      <a:pt x="206" y="265"/>
                      <a:pt x="133" y="265"/>
                    </a:cubicBezTo>
                    <a:lnTo>
                      <a:pt x="133" y="265"/>
                    </a:lnTo>
                    <a:cubicBezTo>
                      <a:pt x="59" y="265"/>
                      <a:pt x="0" y="206"/>
                      <a:pt x="0" y="133"/>
                    </a:cubicBezTo>
                    <a:lnTo>
                      <a:pt x="0" y="133"/>
                    </a:lnTo>
                    <a:cubicBezTo>
                      <a:pt x="0" y="60"/>
                      <a:pt x="59" y="0"/>
                      <a:pt x="133" y="0"/>
                    </a:cubicBezTo>
                    <a:lnTo>
                      <a:pt x="133" y="0"/>
                    </a:lnTo>
                    <a:cubicBezTo>
                      <a:pt x="206" y="0"/>
                      <a:pt x="265" y="60"/>
                      <a:pt x="265" y="1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14">
                <a:extLst>
                  <a:ext uri="{FF2B5EF4-FFF2-40B4-BE49-F238E27FC236}">
                    <a16:creationId xmlns:a16="http://schemas.microsoft.com/office/drawing/2014/main" id="{4A3D1092-3726-4221-A5D3-49C3EFB04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5490" y="10062325"/>
                <a:ext cx="255091" cy="255089"/>
              </a:xfrm>
              <a:custGeom>
                <a:avLst/>
                <a:gdLst>
                  <a:gd name="T0" fmla="*/ 142 w 285"/>
                  <a:gd name="T1" fmla="*/ 19 h 286"/>
                  <a:gd name="T2" fmla="*/ 142 w 285"/>
                  <a:gd name="T3" fmla="*/ 19 h 286"/>
                  <a:gd name="T4" fmla="*/ 19 w 285"/>
                  <a:gd name="T5" fmla="*/ 143 h 286"/>
                  <a:gd name="T6" fmla="*/ 19 w 285"/>
                  <a:gd name="T7" fmla="*/ 143 h 286"/>
                  <a:gd name="T8" fmla="*/ 142 w 285"/>
                  <a:gd name="T9" fmla="*/ 266 h 286"/>
                  <a:gd name="T10" fmla="*/ 142 w 285"/>
                  <a:gd name="T11" fmla="*/ 266 h 286"/>
                  <a:gd name="T12" fmla="*/ 265 w 285"/>
                  <a:gd name="T13" fmla="*/ 143 h 286"/>
                  <a:gd name="T14" fmla="*/ 265 w 285"/>
                  <a:gd name="T15" fmla="*/ 143 h 286"/>
                  <a:gd name="T16" fmla="*/ 142 w 285"/>
                  <a:gd name="T17" fmla="*/ 19 h 286"/>
                  <a:gd name="T18" fmla="*/ 142 w 285"/>
                  <a:gd name="T19" fmla="*/ 285 h 286"/>
                  <a:gd name="T20" fmla="*/ 142 w 285"/>
                  <a:gd name="T21" fmla="*/ 285 h 286"/>
                  <a:gd name="T22" fmla="*/ 0 w 285"/>
                  <a:gd name="T23" fmla="*/ 143 h 286"/>
                  <a:gd name="T24" fmla="*/ 0 w 285"/>
                  <a:gd name="T25" fmla="*/ 143 h 286"/>
                  <a:gd name="T26" fmla="*/ 142 w 285"/>
                  <a:gd name="T27" fmla="*/ 0 h 286"/>
                  <a:gd name="T28" fmla="*/ 142 w 285"/>
                  <a:gd name="T29" fmla="*/ 0 h 286"/>
                  <a:gd name="T30" fmla="*/ 284 w 285"/>
                  <a:gd name="T31" fmla="*/ 143 h 286"/>
                  <a:gd name="T32" fmla="*/ 284 w 285"/>
                  <a:gd name="T33" fmla="*/ 143 h 286"/>
                  <a:gd name="T34" fmla="*/ 142 w 285"/>
                  <a:gd name="T3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5" h="286">
                    <a:moveTo>
                      <a:pt x="142" y="19"/>
                    </a:moveTo>
                    <a:lnTo>
                      <a:pt x="142" y="19"/>
                    </a:lnTo>
                    <a:cubicBezTo>
                      <a:pt x="73" y="19"/>
                      <a:pt x="19" y="75"/>
                      <a:pt x="19" y="143"/>
                    </a:cubicBezTo>
                    <a:lnTo>
                      <a:pt x="19" y="143"/>
                    </a:lnTo>
                    <a:cubicBezTo>
                      <a:pt x="19" y="211"/>
                      <a:pt x="73" y="266"/>
                      <a:pt x="142" y="266"/>
                    </a:cubicBezTo>
                    <a:lnTo>
                      <a:pt x="142" y="266"/>
                    </a:lnTo>
                    <a:cubicBezTo>
                      <a:pt x="211" y="266"/>
                      <a:pt x="265" y="211"/>
                      <a:pt x="265" y="143"/>
                    </a:cubicBezTo>
                    <a:lnTo>
                      <a:pt x="265" y="143"/>
                    </a:lnTo>
                    <a:cubicBezTo>
                      <a:pt x="265" y="75"/>
                      <a:pt x="211" y="19"/>
                      <a:pt x="142" y="19"/>
                    </a:cubicBezTo>
                    <a:close/>
                    <a:moveTo>
                      <a:pt x="142" y="285"/>
                    </a:moveTo>
                    <a:lnTo>
                      <a:pt x="142" y="285"/>
                    </a:lnTo>
                    <a:cubicBezTo>
                      <a:pt x="64" y="285"/>
                      <a:pt x="0" y="220"/>
                      <a:pt x="0" y="143"/>
                    </a:cubicBezTo>
                    <a:lnTo>
                      <a:pt x="0" y="143"/>
                    </a:lnTo>
                    <a:cubicBezTo>
                      <a:pt x="0" y="65"/>
                      <a:pt x="64" y="0"/>
                      <a:pt x="142" y="0"/>
                    </a:cubicBezTo>
                    <a:lnTo>
                      <a:pt x="142" y="0"/>
                    </a:lnTo>
                    <a:cubicBezTo>
                      <a:pt x="220" y="0"/>
                      <a:pt x="284" y="65"/>
                      <a:pt x="284" y="143"/>
                    </a:cubicBezTo>
                    <a:lnTo>
                      <a:pt x="284" y="143"/>
                    </a:lnTo>
                    <a:cubicBezTo>
                      <a:pt x="284" y="220"/>
                      <a:pt x="220" y="285"/>
                      <a:pt x="142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15">
                <a:extLst>
                  <a:ext uri="{FF2B5EF4-FFF2-40B4-BE49-F238E27FC236}">
                    <a16:creationId xmlns:a16="http://schemas.microsoft.com/office/drawing/2014/main" id="{012B13DC-535F-4C6A-A769-AFC95659E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4178" y="9108679"/>
                <a:ext cx="623989" cy="1118473"/>
              </a:xfrm>
              <a:custGeom>
                <a:avLst/>
                <a:gdLst>
                  <a:gd name="T0" fmla="*/ 638 w 702"/>
                  <a:gd name="T1" fmla="*/ 1257 h 1258"/>
                  <a:gd name="T2" fmla="*/ 638 w 702"/>
                  <a:gd name="T3" fmla="*/ 1257 h 1258"/>
                  <a:gd name="T4" fmla="*/ 589 w 702"/>
                  <a:gd name="T5" fmla="*/ 1227 h 1258"/>
                  <a:gd name="T6" fmla="*/ 14 w 702"/>
                  <a:gd name="T7" fmla="*/ 87 h 1258"/>
                  <a:gd name="T8" fmla="*/ 14 w 702"/>
                  <a:gd name="T9" fmla="*/ 87 h 1258"/>
                  <a:gd name="T10" fmla="*/ 38 w 702"/>
                  <a:gd name="T11" fmla="*/ 13 h 1258"/>
                  <a:gd name="T12" fmla="*/ 38 w 702"/>
                  <a:gd name="T13" fmla="*/ 13 h 1258"/>
                  <a:gd name="T14" fmla="*/ 112 w 702"/>
                  <a:gd name="T15" fmla="*/ 38 h 1258"/>
                  <a:gd name="T16" fmla="*/ 687 w 702"/>
                  <a:gd name="T17" fmla="*/ 1178 h 1258"/>
                  <a:gd name="T18" fmla="*/ 687 w 702"/>
                  <a:gd name="T19" fmla="*/ 1178 h 1258"/>
                  <a:gd name="T20" fmla="*/ 662 w 702"/>
                  <a:gd name="T21" fmla="*/ 1251 h 1258"/>
                  <a:gd name="T22" fmla="*/ 662 w 702"/>
                  <a:gd name="T23" fmla="*/ 1251 h 1258"/>
                  <a:gd name="T24" fmla="*/ 638 w 702"/>
                  <a:gd name="T25" fmla="*/ 1257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2" h="1258">
                    <a:moveTo>
                      <a:pt x="638" y="1257"/>
                    </a:moveTo>
                    <a:lnTo>
                      <a:pt x="638" y="1257"/>
                    </a:lnTo>
                    <a:cubicBezTo>
                      <a:pt x="618" y="1257"/>
                      <a:pt x="599" y="1247"/>
                      <a:pt x="589" y="1227"/>
                    </a:cubicBezTo>
                    <a:lnTo>
                      <a:pt x="14" y="87"/>
                    </a:lnTo>
                    <a:lnTo>
                      <a:pt x="14" y="87"/>
                    </a:lnTo>
                    <a:cubicBezTo>
                      <a:pt x="0" y="60"/>
                      <a:pt x="12" y="27"/>
                      <a:pt x="38" y="13"/>
                    </a:cubicBezTo>
                    <a:lnTo>
                      <a:pt x="38" y="13"/>
                    </a:lnTo>
                    <a:cubicBezTo>
                      <a:pt x="66" y="0"/>
                      <a:pt x="98" y="10"/>
                      <a:pt x="112" y="38"/>
                    </a:cubicBezTo>
                    <a:lnTo>
                      <a:pt x="687" y="1178"/>
                    </a:lnTo>
                    <a:lnTo>
                      <a:pt x="687" y="1178"/>
                    </a:lnTo>
                    <a:cubicBezTo>
                      <a:pt x="701" y="1205"/>
                      <a:pt x="690" y="1238"/>
                      <a:pt x="662" y="1251"/>
                    </a:cubicBezTo>
                    <a:lnTo>
                      <a:pt x="662" y="1251"/>
                    </a:lnTo>
                    <a:cubicBezTo>
                      <a:pt x="654" y="1256"/>
                      <a:pt x="647" y="1257"/>
                      <a:pt x="638" y="125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16">
                <a:extLst>
                  <a:ext uri="{FF2B5EF4-FFF2-40B4-BE49-F238E27FC236}">
                    <a16:creationId xmlns:a16="http://schemas.microsoft.com/office/drawing/2014/main" id="{2722FA1E-F1AA-4F7A-A749-9EDE36EC9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6329" y="9104756"/>
                <a:ext cx="643612" cy="1130246"/>
              </a:xfrm>
              <a:custGeom>
                <a:avLst/>
                <a:gdLst>
                  <a:gd name="T0" fmla="*/ 73 w 722"/>
                  <a:gd name="T1" fmla="*/ 21 h 1272"/>
                  <a:gd name="T2" fmla="*/ 73 w 722"/>
                  <a:gd name="T3" fmla="*/ 21 h 1272"/>
                  <a:gd name="T4" fmla="*/ 52 w 722"/>
                  <a:gd name="T5" fmla="*/ 26 h 1272"/>
                  <a:gd name="T6" fmla="*/ 52 w 722"/>
                  <a:gd name="T7" fmla="*/ 26 h 1272"/>
                  <a:gd name="T8" fmla="*/ 29 w 722"/>
                  <a:gd name="T9" fmla="*/ 53 h 1272"/>
                  <a:gd name="T10" fmla="*/ 29 w 722"/>
                  <a:gd name="T11" fmla="*/ 53 h 1272"/>
                  <a:gd name="T12" fmla="*/ 32 w 722"/>
                  <a:gd name="T13" fmla="*/ 86 h 1272"/>
                  <a:gd name="T14" fmla="*/ 607 w 722"/>
                  <a:gd name="T15" fmla="*/ 1227 h 1272"/>
                  <a:gd name="T16" fmla="*/ 607 w 722"/>
                  <a:gd name="T17" fmla="*/ 1227 h 1272"/>
                  <a:gd name="T18" fmla="*/ 648 w 722"/>
                  <a:gd name="T19" fmla="*/ 1252 h 1272"/>
                  <a:gd name="T20" fmla="*/ 648 w 722"/>
                  <a:gd name="T21" fmla="*/ 1252 h 1272"/>
                  <a:gd name="T22" fmla="*/ 669 w 722"/>
                  <a:gd name="T23" fmla="*/ 1247 h 1272"/>
                  <a:gd name="T24" fmla="*/ 669 w 722"/>
                  <a:gd name="T25" fmla="*/ 1247 h 1272"/>
                  <a:gd name="T26" fmla="*/ 689 w 722"/>
                  <a:gd name="T27" fmla="*/ 1186 h 1272"/>
                  <a:gd name="T28" fmla="*/ 114 w 722"/>
                  <a:gd name="T29" fmla="*/ 46 h 1272"/>
                  <a:gd name="T30" fmla="*/ 114 w 722"/>
                  <a:gd name="T31" fmla="*/ 46 h 1272"/>
                  <a:gd name="T32" fmla="*/ 88 w 722"/>
                  <a:gd name="T33" fmla="*/ 23 h 1272"/>
                  <a:gd name="T34" fmla="*/ 88 w 722"/>
                  <a:gd name="T35" fmla="*/ 23 h 1272"/>
                  <a:gd name="T36" fmla="*/ 73 w 722"/>
                  <a:gd name="T37" fmla="*/ 21 h 1272"/>
                  <a:gd name="T38" fmla="*/ 648 w 722"/>
                  <a:gd name="T39" fmla="*/ 1271 h 1272"/>
                  <a:gd name="T40" fmla="*/ 648 w 722"/>
                  <a:gd name="T41" fmla="*/ 1271 h 1272"/>
                  <a:gd name="T42" fmla="*/ 591 w 722"/>
                  <a:gd name="T43" fmla="*/ 1236 h 1272"/>
                  <a:gd name="T44" fmla="*/ 16 w 722"/>
                  <a:gd name="T45" fmla="*/ 95 h 1272"/>
                  <a:gd name="T46" fmla="*/ 16 w 722"/>
                  <a:gd name="T47" fmla="*/ 95 h 1272"/>
                  <a:gd name="T48" fmla="*/ 44 w 722"/>
                  <a:gd name="T49" fmla="*/ 10 h 1272"/>
                  <a:gd name="T50" fmla="*/ 44 w 722"/>
                  <a:gd name="T51" fmla="*/ 10 h 1272"/>
                  <a:gd name="T52" fmla="*/ 93 w 722"/>
                  <a:gd name="T53" fmla="*/ 6 h 1272"/>
                  <a:gd name="T54" fmla="*/ 93 w 722"/>
                  <a:gd name="T55" fmla="*/ 6 h 1272"/>
                  <a:gd name="T56" fmla="*/ 131 w 722"/>
                  <a:gd name="T57" fmla="*/ 38 h 1272"/>
                  <a:gd name="T58" fmla="*/ 705 w 722"/>
                  <a:gd name="T59" fmla="*/ 1177 h 1272"/>
                  <a:gd name="T60" fmla="*/ 705 w 722"/>
                  <a:gd name="T61" fmla="*/ 1177 h 1272"/>
                  <a:gd name="T62" fmla="*/ 677 w 722"/>
                  <a:gd name="T63" fmla="*/ 1264 h 1272"/>
                  <a:gd name="T64" fmla="*/ 677 w 722"/>
                  <a:gd name="T65" fmla="*/ 1264 h 1272"/>
                  <a:gd name="T66" fmla="*/ 649 w 722"/>
                  <a:gd name="T67" fmla="*/ 1271 h 1272"/>
                  <a:gd name="T68" fmla="*/ 649 w 722"/>
                  <a:gd name="T69" fmla="*/ 1271 h 1272"/>
                  <a:gd name="T70" fmla="*/ 649 w 722"/>
                  <a:gd name="T71" fmla="*/ 1271 h 1272"/>
                  <a:gd name="T72" fmla="*/ 648 w 722"/>
                  <a:gd name="T73" fmla="*/ 1271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2" h="1272">
                    <a:moveTo>
                      <a:pt x="73" y="21"/>
                    </a:moveTo>
                    <a:lnTo>
                      <a:pt x="73" y="21"/>
                    </a:lnTo>
                    <a:cubicBezTo>
                      <a:pt x="66" y="21"/>
                      <a:pt x="59" y="23"/>
                      <a:pt x="52" y="26"/>
                    </a:cubicBezTo>
                    <a:lnTo>
                      <a:pt x="52" y="26"/>
                    </a:lnTo>
                    <a:cubicBezTo>
                      <a:pt x="41" y="31"/>
                      <a:pt x="33" y="40"/>
                      <a:pt x="29" y="53"/>
                    </a:cubicBezTo>
                    <a:lnTo>
                      <a:pt x="29" y="53"/>
                    </a:lnTo>
                    <a:cubicBezTo>
                      <a:pt x="26" y="63"/>
                      <a:pt x="27" y="76"/>
                      <a:pt x="32" y="86"/>
                    </a:cubicBezTo>
                    <a:lnTo>
                      <a:pt x="607" y="1227"/>
                    </a:lnTo>
                    <a:lnTo>
                      <a:pt x="607" y="1227"/>
                    </a:lnTo>
                    <a:cubicBezTo>
                      <a:pt x="615" y="1243"/>
                      <a:pt x="631" y="1253"/>
                      <a:pt x="648" y="1252"/>
                    </a:cubicBezTo>
                    <a:lnTo>
                      <a:pt x="648" y="1252"/>
                    </a:lnTo>
                    <a:cubicBezTo>
                      <a:pt x="655" y="1252"/>
                      <a:pt x="662" y="1250"/>
                      <a:pt x="669" y="1247"/>
                    </a:cubicBezTo>
                    <a:lnTo>
                      <a:pt x="669" y="1247"/>
                    </a:lnTo>
                    <a:cubicBezTo>
                      <a:pt x="691" y="1236"/>
                      <a:pt x="700" y="1208"/>
                      <a:pt x="689" y="1186"/>
                    </a:cubicBezTo>
                    <a:lnTo>
                      <a:pt x="114" y="46"/>
                    </a:lnTo>
                    <a:lnTo>
                      <a:pt x="114" y="46"/>
                    </a:lnTo>
                    <a:cubicBezTo>
                      <a:pt x="108" y="35"/>
                      <a:pt x="99" y="27"/>
                      <a:pt x="88" y="23"/>
                    </a:cubicBezTo>
                    <a:lnTo>
                      <a:pt x="88" y="23"/>
                    </a:lnTo>
                    <a:cubicBezTo>
                      <a:pt x="82" y="21"/>
                      <a:pt x="78" y="21"/>
                      <a:pt x="73" y="21"/>
                    </a:cubicBezTo>
                    <a:close/>
                    <a:moveTo>
                      <a:pt x="648" y="1271"/>
                    </a:moveTo>
                    <a:lnTo>
                      <a:pt x="648" y="1271"/>
                    </a:lnTo>
                    <a:cubicBezTo>
                      <a:pt x="624" y="1271"/>
                      <a:pt x="602" y="1257"/>
                      <a:pt x="591" y="1236"/>
                    </a:cubicBezTo>
                    <a:lnTo>
                      <a:pt x="16" y="95"/>
                    </a:lnTo>
                    <a:lnTo>
                      <a:pt x="16" y="95"/>
                    </a:lnTo>
                    <a:cubicBezTo>
                      <a:pt x="0" y="63"/>
                      <a:pt x="13" y="25"/>
                      <a:pt x="44" y="10"/>
                    </a:cubicBezTo>
                    <a:lnTo>
                      <a:pt x="44" y="10"/>
                    </a:lnTo>
                    <a:cubicBezTo>
                      <a:pt x="59" y="2"/>
                      <a:pt x="77" y="0"/>
                      <a:pt x="93" y="6"/>
                    </a:cubicBezTo>
                    <a:lnTo>
                      <a:pt x="93" y="6"/>
                    </a:lnTo>
                    <a:cubicBezTo>
                      <a:pt x="109" y="11"/>
                      <a:pt x="123" y="23"/>
                      <a:pt x="131" y="38"/>
                    </a:cubicBezTo>
                    <a:lnTo>
                      <a:pt x="705" y="1177"/>
                    </a:lnTo>
                    <a:lnTo>
                      <a:pt x="705" y="1177"/>
                    </a:lnTo>
                    <a:cubicBezTo>
                      <a:pt x="721" y="1209"/>
                      <a:pt x="708" y="1247"/>
                      <a:pt x="677" y="1264"/>
                    </a:cubicBezTo>
                    <a:lnTo>
                      <a:pt x="677" y="1264"/>
                    </a:lnTo>
                    <a:cubicBezTo>
                      <a:pt x="668" y="1268"/>
                      <a:pt x="659" y="1271"/>
                      <a:pt x="649" y="1271"/>
                    </a:cubicBezTo>
                    <a:lnTo>
                      <a:pt x="649" y="1271"/>
                    </a:lnTo>
                    <a:lnTo>
                      <a:pt x="649" y="1271"/>
                    </a:lnTo>
                    <a:cubicBezTo>
                      <a:pt x="648" y="1271"/>
                      <a:pt x="648" y="1271"/>
                      <a:pt x="648" y="1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17">
                <a:extLst>
                  <a:ext uri="{FF2B5EF4-FFF2-40B4-BE49-F238E27FC236}">
                    <a16:creationId xmlns:a16="http://schemas.microsoft.com/office/drawing/2014/main" id="{6743D314-5418-4674-B5A9-6B25D62A01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0289" y="9563917"/>
                <a:ext cx="2091738" cy="1051756"/>
              </a:xfrm>
              <a:custGeom>
                <a:avLst/>
                <a:gdLst>
                  <a:gd name="T0" fmla="*/ 1810 w 2352"/>
                  <a:gd name="T1" fmla="*/ 0 h 1180"/>
                  <a:gd name="T2" fmla="*/ 1810 w 2352"/>
                  <a:gd name="T3" fmla="*/ 0 h 1180"/>
                  <a:gd name="T4" fmla="*/ 1683 w 2352"/>
                  <a:gd name="T5" fmla="*/ 338 h 1180"/>
                  <a:gd name="T6" fmla="*/ 1683 w 2352"/>
                  <a:gd name="T7" fmla="*/ 338 h 1180"/>
                  <a:gd name="T8" fmla="*/ 478 w 2352"/>
                  <a:gd name="T9" fmla="*/ 244 h 1180"/>
                  <a:gd name="T10" fmla="*/ 478 w 2352"/>
                  <a:gd name="T11" fmla="*/ 244 h 1180"/>
                  <a:gd name="T12" fmla="*/ 2348 w 2352"/>
                  <a:gd name="T13" fmla="*/ 686 h 1180"/>
                  <a:gd name="T14" fmla="*/ 2348 w 2352"/>
                  <a:gd name="T15" fmla="*/ 686 h 1180"/>
                  <a:gd name="T16" fmla="*/ 2351 w 2352"/>
                  <a:gd name="T17" fmla="*/ 679 h 1180"/>
                  <a:gd name="T18" fmla="*/ 2351 w 2352"/>
                  <a:gd name="T19" fmla="*/ 679 h 1180"/>
                  <a:gd name="T20" fmla="*/ 2006 w 2352"/>
                  <a:gd name="T21" fmla="*/ 249 h 1180"/>
                  <a:gd name="T22" fmla="*/ 2006 w 2352"/>
                  <a:gd name="T23" fmla="*/ 249 h 1180"/>
                  <a:gd name="T24" fmla="*/ 1810 w 2352"/>
                  <a:gd name="T25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52" h="1180">
                    <a:moveTo>
                      <a:pt x="1810" y="0"/>
                    </a:moveTo>
                    <a:lnTo>
                      <a:pt x="1810" y="0"/>
                    </a:lnTo>
                    <a:cubicBezTo>
                      <a:pt x="1762" y="40"/>
                      <a:pt x="1656" y="149"/>
                      <a:pt x="1683" y="338"/>
                    </a:cubicBezTo>
                    <a:lnTo>
                      <a:pt x="1683" y="338"/>
                    </a:lnTo>
                    <a:cubicBezTo>
                      <a:pt x="1683" y="338"/>
                      <a:pt x="956" y="46"/>
                      <a:pt x="478" y="244"/>
                    </a:cubicBezTo>
                    <a:lnTo>
                      <a:pt x="478" y="244"/>
                    </a:lnTo>
                    <a:cubicBezTo>
                      <a:pt x="0" y="444"/>
                      <a:pt x="733" y="1179"/>
                      <a:pt x="2348" y="686"/>
                    </a:cubicBezTo>
                    <a:lnTo>
                      <a:pt x="2348" y="686"/>
                    </a:lnTo>
                    <a:cubicBezTo>
                      <a:pt x="2348" y="686"/>
                      <a:pt x="2348" y="683"/>
                      <a:pt x="2351" y="679"/>
                    </a:cubicBezTo>
                    <a:lnTo>
                      <a:pt x="2351" y="679"/>
                    </a:lnTo>
                    <a:cubicBezTo>
                      <a:pt x="2238" y="559"/>
                      <a:pt x="2114" y="397"/>
                      <a:pt x="2006" y="249"/>
                    </a:cubicBezTo>
                    <a:lnTo>
                      <a:pt x="2006" y="249"/>
                    </a:lnTo>
                    <a:cubicBezTo>
                      <a:pt x="1944" y="163"/>
                      <a:pt x="1881" y="76"/>
                      <a:pt x="181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18">
                <a:extLst>
                  <a:ext uri="{FF2B5EF4-FFF2-40B4-BE49-F238E27FC236}">
                    <a16:creationId xmlns:a16="http://schemas.microsoft.com/office/drawing/2014/main" id="{56B670F3-5BD1-4ED3-8B78-7E2615180F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7153" y="9556068"/>
                <a:ext cx="1832723" cy="792742"/>
              </a:xfrm>
              <a:custGeom>
                <a:avLst/>
                <a:gdLst>
                  <a:gd name="T0" fmla="*/ 572 w 2061"/>
                  <a:gd name="T1" fmla="*/ 194 h 891"/>
                  <a:gd name="T2" fmla="*/ 572 w 2061"/>
                  <a:gd name="T3" fmla="*/ 194 h 891"/>
                  <a:gd name="T4" fmla="*/ 181 w 2061"/>
                  <a:gd name="T5" fmla="*/ 263 h 891"/>
                  <a:gd name="T6" fmla="*/ 181 w 2061"/>
                  <a:gd name="T7" fmla="*/ 263 h 891"/>
                  <a:gd name="T8" fmla="*/ 54 w 2061"/>
                  <a:gd name="T9" fmla="*/ 484 h 891"/>
                  <a:gd name="T10" fmla="*/ 54 w 2061"/>
                  <a:gd name="T11" fmla="*/ 484 h 891"/>
                  <a:gd name="T12" fmla="*/ 636 w 2061"/>
                  <a:gd name="T13" fmla="*/ 818 h 891"/>
                  <a:gd name="T14" fmla="*/ 636 w 2061"/>
                  <a:gd name="T15" fmla="*/ 818 h 891"/>
                  <a:gd name="T16" fmla="*/ 2038 w 2061"/>
                  <a:gd name="T17" fmla="*/ 689 h 891"/>
                  <a:gd name="T18" fmla="*/ 2038 w 2061"/>
                  <a:gd name="T19" fmla="*/ 689 h 891"/>
                  <a:gd name="T20" fmla="*/ 1699 w 2061"/>
                  <a:gd name="T21" fmla="*/ 263 h 891"/>
                  <a:gd name="T22" fmla="*/ 1699 w 2061"/>
                  <a:gd name="T23" fmla="*/ 263 h 891"/>
                  <a:gd name="T24" fmla="*/ 1509 w 2061"/>
                  <a:gd name="T25" fmla="*/ 23 h 891"/>
                  <a:gd name="T26" fmla="*/ 1509 w 2061"/>
                  <a:gd name="T27" fmla="*/ 23 h 891"/>
                  <a:gd name="T28" fmla="*/ 1393 w 2061"/>
                  <a:gd name="T29" fmla="*/ 346 h 891"/>
                  <a:gd name="T30" fmla="*/ 1393 w 2061"/>
                  <a:gd name="T31" fmla="*/ 346 h 891"/>
                  <a:gd name="T32" fmla="*/ 1390 w 2061"/>
                  <a:gd name="T33" fmla="*/ 354 h 891"/>
                  <a:gd name="T34" fmla="*/ 1390 w 2061"/>
                  <a:gd name="T35" fmla="*/ 354 h 891"/>
                  <a:gd name="T36" fmla="*/ 1380 w 2061"/>
                  <a:gd name="T37" fmla="*/ 356 h 891"/>
                  <a:gd name="T38" fmla="*/ 1380 w 2061"/>
                  <a:gd name="T39" fmla="*/ 356 h 891"/>
                  <a:gd name="T40" fmla="*/ 572 w 2061"/>
                  <a:gd name="T41" fmla="*/ 194 h 891"/>
                  <a:gd name="T42" fmla="*/ 1032 w 2061"/>
                  <a:gd name="T43" fmla="*/ 872 h 891"/>
                  <a:gd name="T44" fmla="*/ 1032 w 2061"/>
                  <a:gd name="T45" fmla="*/ 872 h 891"/>
                  <a:gd name="T46" fmla="*/ 632 w 2061"/>
                  <a:gd name="T47" fmla="*/ 837 h 891"/>
                  <a:gd name="T48" fmla="*/ 632 w 2061"/>
                  <a:gd name="T49" fmla="*/ 837 h 891"/>
                  <a:gd name="T50" fmla="*/ 36 w 2061"/>
                  <a:gd name="T51" fmla="*/ 490 h 891"/>
                  <a:gd name="T52" fmla="*/ 36 w 2061"/>
                  <a:gd name="T53" fmla="*/ 490 h 891"/>
                  <a:gd name="T54" fmla="*/ 174 w 2061"/>
                  <a:gd name="T55" fmla="*/ 246 h 891"/>
                  <a:gd name="T56" fmla="*/ 174 w 2061"/>
                  <a:gd name="T57" fmla="*/ 246 h 891"/>
                  <a:gd name="T58" fmla="*/ 1372 w 2061"/>
                  <a:gd name="T59" fmla="*/ 333 h 891"/>
                  <a:gd name="T60" fmla="*/ 1372 w 2061"/>
                  <a:gd name="T61" fmla="*/ 333 h 891"/>
                  <a:gd name="T62" fmla="*/ 1504 w 2061"/>
                  <a:gd name="T63" fmla="*/ 3 h 891"/>
                  <a:gd name="T64" fmla="*/ 1504 w 2061"/>
                  <a:gd name="T65" fmla="*/ 3 h 891"/>
                  <a:gd name="T66" fmla="*/ 1517 w 2061"/>
                  <a:gd name="T67" fmla="*/ 4 h 891"/>
                  <a:gd name="T68" fmla="*/ 1517 w 2061"/>
                  <a:gd name="T69" fmla="*/ 4 h 891"/>
                  <a:gd name="T70" fmla="*/ 1713 w 2061"/>
                  <a:gd name="T71" fmla="*/ 253 h 891"/>
                  <a:gd name="T72" fmla="*/ 1713 w 2061"/>
                  <a:gd name="T73" fmla="*/ 253 h 891"/>
                  <a:gd name="T74" fmla="*/ 2057 w 2061"/>
                  <a:gd name="T75" fmla="*/ 683 h 891"/>
                  <a:gd name="T76" fmla="*/ 2057 w 2061"/>
                  <a:gd name="T77" fmla="*/ 683 h 891"/>
                  <a:gd name="T78" fmla="*/ 2059 w 2061"/>
                  <a:gd name="T79" fmla="*/ 693 h 891"/>
                  <a:gd name="T80" fmla="*/ 2059 w 2061"/>
                  <a:gd name="T81" fmla="*/ 693 h 891"/>
                  <a:gd name="T82" fmla="*/ 2056 w 2061"/>
                  <a:gd name="T83" fmla="*/ 700 h 891"/>
                  <a:gd name="T84" fmla="*/ 2056 w 2061"/>
                  <a:gd name="T85" fmla="*/ 700 h 891"/>
                  <a:gd name="T86" fmla="*/ 2051 w 2061"/>
                  <a:gd name="T87" fmla="*/ 705 h 891"/>
                  <a:gd name="T88" fmla="*/ 2051 w 2061"/>
                  <a:gd name="T89" fmla="*/ 705 h 891"/>
                  <a:gd name="T90" fmla="*/ 1032 w 2061"/>
                  <a:gd name="T91" fmla="*/ 872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061" h="891">
                    <a:moveTo>
                      <a:pt x="572" y="194"/>
                    </a:moveTo>
                    <a:lnTo>
                      <a:pt x="572" y="194"/>
                    </a:lnTo>
                    <a:cubicBezTo>
                      <a:pt x="437" y="194"/>
                      <a:pt x="301" y="213"/>
                      <a:pt x="181" y="263"/>
                    </a:cubicBezTo>
                    <a:lnTo>
                      <a:pt x="181" y="263"/>
                    </a:lnTo>
                    <a:cubicBezTo>
                      <a:pt x="66" y="311"/>
                      <a:pt x="20" y="391"/>
                      <a:pt x="54" y="484"/>
                    </a:cubicBezTo>
                    <a:lnTo>
                      <a:pt x="54" y="484"/>
                    </a:lnTo>
                    <a:cubicBezTo>
                      <a:pt x="117" y="662"/>
                      <a:pt x="407" y="776"/>
                      <a:pt x="636" y="818"/>
                    </a:cubicBezTo>
                    <a:lnTo>
                      <a:pt x="636" y="818"/>
                    </a:lnTo>
                    <a:cubicBezTo>
                      <a:pt x="909" y="871"/>
                      <a:pt x="1375" y="890"/>
                      <a:pt x="2038" y="689"/>
                    </a:cubicBezTo>
                    <a:lnTo>
                      <a:pt x="2038" y="689"/>
                    </a:lnTo>
                    <a:cubicBezTo>
                      <a:pt x="1943" y="586"/>
                      <a:pt x="1828" y="443"/>
                      <a:pt x="1699" y="263"/>
                    </a:cubicBezTo>
                    <a:lnTo>
                      <a:pt x="1699" y="263"/>
                    </a:lnTo>
                    <a:cubicBezTo>
                      <a:pt x="1642" y="187"/>
                      <a:pt x="1579" y="99"/>
                      <a:pt x="1509" y="23"/>
                    </a:cubicBezTo>
                    <a:lnTo>
                      <a:pt x="1509" y="23"/>
                    </a:lnTo>
                    <a:cubicBezTo>
                      <a:pt x="1460" y="65"/>
                      <a:pt x="1367" y="170"/>
                      <a:pt x="1393" y="346"/>
                    </a:cubicBezTo>
                    <a:lnTo>
                      <a:pt x="1393" y="346"/>
                    </a:lnTo>
                    <a:cubicBezTo>
                      <a:pt x="1393" y="349"/>
                      <a:pt x="1392" y="353"/>
                      <a:pt x="1390" y="354"/>
                    </a:cubicBezTo>
                    <a:lnTo>
                      <a:pt x="1390" y="354"/>
                    </a:lnTo>
                    <a:cubicBezTo>
                      <a:pt x="1387" y="356"/>
                      <a:pt x="1383" y="357"/>
                      <a:pt x="1380" y="356"/>
                    </a:cubicBezTo>
                    <a:lnTo>
                      <a:pt x="1380" y="356"/>
                    </a:lnTo>
                    <a:cubicBezTo>
                      <a:pt x="1375" y="354"/>
                      <a:pt x="972" y="194"/>
                      <a:pt x="572" y="194"/>
                    </a:cubicBezTo>
                    <a:close/>
                    <a:moveTo>
                      <a:pt x="1032" y="872"/>
                    </a:moveTo>
                    <a:lnTo>
                      <a:pt x="1032" y="872"/>
                    </a:lnTo>
                    <a:cubicBezTo>
                      <a:pt x="871" y="872"/>
                      <a:pt x="738" y="857"/>
                      <a:pt x="632" y="837"/>
                    </a:cubicBezTo>
                    <a:lnTo>
                      <a:pt x="632" y="837"/>
                    </a:lnTo>
                    <a:cubicBezTo>
                      <a:pt x="259" y="765"/>
                      <a:pt x="79" y="611"/>
                      <a:pt x="36" y="490"/>
                    </a:cubicBezTo>
                    <a:lnTo>
                      <a:pt x="36" y="490"/>
                    </a:lnTo>
                    <a:cubicBezTo>
                      <a:pt x="0" y="389"/>
                      <a:pt x="51" y="297"/>
                      <a:pt x="174" y="246"/>
                    </a:cubicBezTo>
                    <a:lnTo>
                      <a:pt x="174" y="246"/>
                    </a:lnTo>
                    <a:cubicBezTo>
                      <a:pt x="613" y="63"/>
                      <a:pt x="1268" y="294"/>
                      <a:pt x="1372" y="333"/>
                    </a:cubicBezTo>
                    <a:lnTo>
                      <a:pt x="1372" y="333"/>
                    </a:lnTo>
                    <a:cubicBezTo>
                      <a:pt x="1352" y="150"/>
                      <a:pt x="1457" y="42"/>
                      <a:pt x="1504" y="3"/>
                    </a:cubicBezTo>
                    <a:lnTo>
                      <a:pt x="1504" y="3"/>
                    </a:lnTo>
                    <a:cubicBezTo>
                      <a:pt x="1508" y="0"/>
                      <a:pt x="1513" y="1"/>
                      <a:pt x="1517" y="4"/>
                    </a:cubicBezTo>
                    <a:lnTo>
                      <a:pt x="1517" y="4"/>
                    </a:lnTo>
                    <a:cubicBezTo>
                      <a:pt x="1590" y="82"/>
                      <a:pt x="1656" y="173"/>
                      <a:pt x="1713" y="253"/>
                    </a:cubicBezTo>
                    <a:lnTo>
                      <a:pt x="1713" y="253"/>
                    </a:lnTo>
                    <a:cubicBezTo>
                      <a:pt x="1846" y="436"/>
                      <a:pt x="1961" y="581"/>
                      <a:pt x="2057" y="683"/>
                    </a:cubicBezTo>
                    <a:lnTo>
                      <a:pt x="2057" y="683"/>
                    </a:lnTo>
                    <a:cubicBezTo>
                      <a:pt x="2059" y="686"/>
                      <a:pt x="2060" y="689"/>
                      <a:pt x="2059" y="693"/>
                    </a:cubicBezTo>
                    <a:lnTo>
                      <a:pt x="2059" y="693"/>
                    </a:lnTo>
                    <a:cubicBezTo>
                      <a:pt x="2057" y="697"/>
                      <a:pt x="2056" y="700"/>
                      <a:pt x="2056" y="700"/>
                    </a:cubicBezTo>
                    <a:lnTo>
                      <a:pt x="2056" y="700"/>
                    </a:lnTo>
                    <a:cubicBezTo>
                      <a:pt x="2055" y="702"/>
                      <a:pt x="2053" y="704"/>
                      <a:pt x="2051" y="705"/>
                    </a:cubicBezTo>
                    <a:lnTo>
                      <a:pt x="2051" y="705"/>
                    </a:lnTo>
                    <a:cubicBezTo>
                      <a:pt x="1635" y="831"/>
                      <a:pt x="1296" y="872"/>
                      <a:pt x="1032" y="8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19">
                <a:extLst>
                  <a:ext uri="{FF2B5EF4-FFF2-40B4-BE49-F238E27FC236}">
                    <a16:creationId xmlns:a16="http://schemas.microsoft.com/office/drawing/2014/main" id="{9A765972-3C0A-4F61-ACF3-B00B381F0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739" y="10003457"/>
                <a:ext cx="694631" cy="82415"/>
              </a:xfrm>
              <a:custGeom>
                <a:avLst/>
                <a:gdLst>
                  <a:gd name="T0" fmla="*/ 198 w 780"/>
                  <a:gd name="T1" fmla="*/ 83 h 94"/>
                  <a:gd name="T2" fmla="*/ 198 w 780"/>
                  <a:gd name="T3" fmla="*/ 83 h 94"/>
                  <a:gd name="T4" fmla="*/ 8 w 780"/>
                  <a:gd name="T5" fmla="*/ 77 h 94"/>
                  <a:gd name="T6" fmla="*/ 8 w 780"/>
                  <a:gd name="T7" fmla="*/ 77 h 94"/>
                  <a:gd name="T8" fmla="*/ 1 w 780"/>
                  <a:gd name="T9" fmla="*/ 67 h 94"/>
                  <a:gd name="T10" fmla="*/ 1 w 780"/>
                  <a:gd name="T11" fmla="*/ 67 h 94"/>
                  <a:gd name="T12" fmla="*/ 10 w 780"/>
                  <a:gd name="T13" fmla="*/ 58 h 94"/>
                  <a:gd name="T14" fmla="*/ 10 w 780"/>
                  <a:gd name="T15" fmla="*/ 58 h 94"/>
                  <a:gd name="T16" fmla="*/ 766 w 780"/>
                  <a:gd name="T17" fmla="*/ 1 h 94"/>
                  <a:gd name="T18" fmla="*/ 766 w 780"/>
                  <a:gd name="T19" fmla="*/ 1 h 94"/>
                  <a:gd name="T20" fmla="*/ 777 w 780"/>
                  <a:gd name="T21" fmla="*/ 8 h 94"/>
                  <a:gd name="T22" fmla="*/ 777 w 780"/>
                  <a:gd name="T23" fmla="*/ 8 h 94"/>
                  <a:gd name="T24" fmla="*/ 771 w 780"/>
                  <a:gd name="T25" fmla="*/ 19 h 94"/>
                  <a:gd name="T26" fmla="*/ 771 w 780"/>
                  <a:gd name="T27" fmla="*/ 19 h 94"/>
                  <a:gd name="T28" fmla="*/ 198 w 780"/>
                  <a:gd name="T29" fmla="*/ 8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80" h="94">
                    <a:moveTo>
                      <a:pt x="198" y="83"/>
                    </a:moveTo>
                    <a:lnTo>
                      <a:pt x="198" y="83"/>
                    </a:lnTo>
                    <a:cubicBezTo>
                      <a:pt x="86" y="83"/>
                      <a:pt x="10" y="77"/>
                      <a:pt x="8" y="77"/>
                    </a:cubicBezTo>
                    <a:lnTo>
                      <a:pt x="8" y="77"/>
                    </a:lnTo>
                    <a:cubicBezTo>
                      <a:pt x="4" y="76"/>
                      <a:pt x="0" y="72"/>
                      <a:pt x="1" y="67"/>
                    </a:cubicBezTo>
                    <a:lnTo>
                      <a:pt x="1" y="67"/>
                    </a:lnTo>
                    <a:cubicBezTo>
                      <a:pt x="1" y="62"/>
                      <a:pt x="5" y="58"/>
                      <a:pt x="10" y="58"/>
                    </a:cubicBezTo>
                    <a:lnTo>
                      <a:pt x="10" y="58"/>
                    </a:lnTo>
                    <a:cubicBezTo>
                      <a:pt x="14" y="59"/>
                      <a:pt x="420" y="93"/>
                      <a:pt x="766" y="1"/>
                    </a:cubicBezTo>
                    <a:lnTo>
                      <a:pt x="766" y="1"/>
                    </a:lnTo>
                    <a:cubicBezTo>
                      <a:pt x="771" y="0"/>
                      <a:pt x="777" y="3"/>
                      <a:pt x="777" y="8"/>
                    </a:cubicBezTo>
                    <a:lnTo>
                      <a:pt x="777" y="8"/>
                    </a:lnTo>
                    <a:cubicBezTo>
                      <a:pt x="779" y="12"/>
                      <a:pt x="776" y="17"/>
                      <a:pt x="771" y="19"/>
                    </a:cubicBezTo>
                    <a:lnTo>
                      <a:pt x="771" y="19"/>
                    </a:lnTo>
                    <a:cubicBezTo>
                      <a:pt x="570" y="72"/>
                      <a:pt x="349" y="83"/>
                      <a:pt x="198" y="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20">
                <a:extLst>
                  <a:ext uri="{FF2B5EF4-FFF2-40B4-BE49-F238E27FC236}">
                    <a16:creationId xmlns:a16="http://schemas.microsoft.com/office/drawing/2014/main" id="{127A0A18-3719-4B8B-B6C5-1C66A7B9E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0289" y="9567957"/>
                <a:ext cx="2091738" cy="1051756"/>
              </a:xfrm>
              <a:custGeom>
                <a:avLst/>
                <a:gdLst>
                  <a:gd name="T0" fmla="*/ 1810 w 2352"/>
                  <a:gd name="T1" fmla="*/ 0 h 1180"/>
                  <a:gd name="T2" fmla="*/ 1810 w 2352"/>
                  <a:gd name="T3" fmla="*/ 0 h 1180"/>
                  <a:gd name="T4" fmla="*/ 1683 w 2352"/>
                  <a:gd name="T5" fmla="*/ 338 h 1180"/>
                  <a:gd name="T6" fmla="*/ 1683 w 2352"/>
                  <a:gd name="T7" fmla="*/ 338 h 1180"/>
                  <a:gd name="T8" fmla="*/ 478 w 2352"/>
                  <a:gd name="T9" fmla="*/ 244 h 1180"/>
                  <a:gd name="T10" fmla="*/ 478 w 2352"/>
                  <a:gd name="T11" fmla="*/ 244 h 1180"/>
                  <a:gd name="T12" fmla="*/ 2348 w 2352"/>
                  <a:gd name="T13" fmla="*/ 686 h 1180"/>
                  <a:gd name="T14" fmla="*/ 2348 w 2352"/>
                  <a:gd name="T15" fmla="*/ 686 h 1180"/>
                  <a:gd name="T16" fmla="*/ 2351 w 2352"/>
                  <a:gd name="T17" fmla="*/ 679 h 1180"/>
                  <a:gd name="T18" fmla="*/ 2351 w 2352"/>
                  <a:gd name="T19" fmla="*/ 679 h 1180"/>
                  <a:gd name="T20" fmla="*/ 2006 w 2352"/>
                  <a:gd name="T21" fmla="*/ 249 h 1180"/>
                  <a:gd name="T22" fmla="*/ 2006 w 2352"/>
                  <a:gd name="T23" fmla="*/ 249 h 1180"/>
                  <a:gd name="T24" fmla="*/ 1810 w 2352"/>
                  <a:gd name="T25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52" h="1180">
                    <a:moveTo>
                      <a:pt x="1810" y="0"/>
                    </a:moveTo>
                    <a:lnTo>
                      <a:pt x="1810" y="0"/>
                    </a:lnTo>
                    <a:cubicBezTo>
                      <a:pt x="1762" y="40"/>
                      <a:pt x="1656" y="149"/>
                      <a:pt x="1683" y="338"/>
                    </a:cubicBezTo>
                    <a:lnTo>
                      <a:pt x="1683" y="338"/>
                    </a:lnTo>
                    <a:cubicBezTo>
                      <a:pt x="1683" y="338"/>
                      <a:pt x="956" y="46"/>
                      <a:pt x="478" y="244"/>
                    </a:cubicBezTo>
                    <a:lnTo>
                      <a:pt x="478" y="244"/>
                    </a:lnTo>
                    <a:cubicBezTo>
                      <a:pt x="0" y="444"/>
                      <a:pt x="733" y="1179"/>
                      <a:pt x="2348" y="686"/>
                    </a:cubicBezTo>
                    <a:lnTo>
                      <a:pt x="2348" y="686"/>
                    </a:lnTo>
                    <a:cubicBezTo>
                      <a:pt x="2348" y="686"/>
                      <a:pt x="2348" y="683"/>
                      <a:pt x="2351" y="679"/>
                    </a:cubicBezTo>
                    <a:lnTo>
                      <a:pt x="2351" y="679"/>
                    </a:lnTo>
                    <a:cubicBezTo>
                      <a:pt x="2238" y="559"/>
                      <a:pt x="2114" y="397"/>
                      <a:pt x="2006" y="249"/>
                    </a:cubicBezTo>
                    <a:lnTo>
                      <a:pt x="2006" y="249"/>
                    </a:lnTo>
                    <a:cubicBezTo>
                      <a:pt x="1944" y="163"/>
                      <a:pt x="1881" y="76"/>
                      <a:pt x="181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21">
                <a:extLst>
                  <a:ext uri="{FF2B5EF4-FFF2-40B4-BE49-F238E27FC236}">
                    <a16:creationId xmlns:a16="http://schemas.microsoft.com/office/drawing/2014/main" id="{327F0A30-503D-4047-8A12-A4E5B44907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0846" y="9877874"/>
                <a:ext cx="796667" cy="290410"/>
              </a:xfrm>
              <a:custGeom>
                <a:avLst/>
                <a:gdLst>
                  <a:gd name="T0" fmla="*/ 889 w 895"/>
                  <a:gd name="T1" fmla="*/ 212 h 326"/>
                  <a:gd name="T2" fmla="*/ 889 w 895"/>
                  <a:gd name="T3" fmla="*/ 212 h 326"/>
                  <a:gd name="T4" fmla="*/ 432 w 895"/>
                  <a:gd name="T5" fmla="*/ 294 h 326"/>
                  <a:gd name="T6" fmla="*/ 432 w 895"/>
                  <a:gd name="T7" fmla="*/ 294 h 326"/>
                  <a:gd name="T8" fmla="*/ 4 w 895"/>
                  <a:gd name="T9" fmla="*/ 112 h 326"/>
                  <a:gd name="T10" fmla="*/ 4 w 895"/>
                  <a:gd name="T11" fmla="*/ 112 h 326"/>
                  <a:gd name="T12" fmla="*/ 461 w 895"/>
                  <a:gd name="T13" fmla="*/ 30 h 326"/>
                  <a:gd name="T14" fmla="*/ 461 w 895"/>
                  <a:gd name="T15" fmla="*/ 30 h 326"/>
                  <a:gd name="T16" fmla="*/ 889 w 895"/>
                  <a:gd name="T17" fmla="*/ 21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95" h="326">
                    <a:moveTo>
                      <a:pt x="889" y="212"/>
                    </a:moveTo>
                    <a:lnTo>
                      <a:pt x="889" y="212"/>
                    </a:lnTo>
                    <a:cubicBezTo>
                      <a:pt x="886" y="244"/>
                      <a:pt x="704" y="325"/>
                      <a:pt x="432" y="294"/>
                    </a:cubicBezTo>
                    <a:lnTo>
                      <a:pt x="432" y="294"/>
                    </a:lnTo>
                    <a:cubicBezTo>
                      <a:pt x="159" y="263"/>
                      <a:pt x="0" y="145"/>
                      <a:pt x="4" y="112"/>
                    </a:cubicBezTo>
                    <a:lnTo>
                      <a:pt x="4" y="112"/>
                    </a:lnTo>
                    <a:cubicBezTo>
                      <a:pt x="7" y="80"/>
                      <a:pt x="189" y="0"/>
                      <a:pt x="461" y="30"/>
                    </a:cubicBezTo>
                    <a:lnTo>
                      <a:pt x="461" y="30"/>
                    </a:lnTo>
                    <a:cubicBezTo>
                      <a:pt x="734" y="60"/>
                      <a:pt x="894" y="179"/>
                      <a:pt x="889" y="2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22">
                <a:extLst>
                  <a:ext uri="{FF2B5EF4-FFF2-40B4-BE49-F238E27FC236}">
                    <a16:creationId xmlns:a16="http://schemas.microsoft.com/office/drawing/2014/main" id="{BE951B4E-BBC6-48D6-9CC9-76A0FD4C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42997" y="9870025"/>
                <a:ext cx="812365" cy="286487"/>
              </a:xfrm>
              <a:custGeom>
                <a:avLst/>
                <a:gdLst>
                  <a:gd name="T0" fmla="*/ 354 w 912"/>
                  <a:gd name="T1" fmla="*/ 42 h 320"/>
                  <a:gd name="T2" fmla="*/ 354 w 912"/>
                  <a:gd name="T3" fmla="*/ 42 h 320"/>
                  <a:gd name="T4" fmla="*/ 23 w 912"/>
                  <a:gd name="T5" fmla="*/ 122 h 320"/>
                  <a:gd name="T6" fmla="*/ 23 w 912"/>
                  <a:gd name="T7" fmla="*/ 122 h 320"/>
                  <a:gd name="T8" fmla="*/ 443 w 912"/>
                  <a:gd name="T9" fmla="*/ 294 h 320"/>
                  <a:gd name="T10" fmla="*/ 443 w 912"/>
                  <a:gd name="T11" fmla="*/ 294 h 320"/>
                  <a:gd name="T12" fmla="*/ 769 w 912"/>
                  <a:gd name="T13" fmla="*/ 276 h 320"/>
                  <a:gd name="T14" fmla="*/ 769 w 912"/>
                  <a:gd name="T15" fmla="*/ 276 h 320"/>
                  <a:gd name="T16" fmla="*/ 891 w 912"/>
                  <a:gd name="T17" fmla="*/ 220 h 320"/>
                  <a:gd name="T18" fmla="*/ 891 w 912"/>
                  <a:gd name="T19" fmla="*/ 220 h 320"/>
                  <a:gd name="T20" fmla="*/ 785 w 912"/>
                  <a:gd name="T21" fmla="*/ 138 h 320"/>
                  <a:gd name="T22" fmla="*/ 785 w 912"/>
                  <a:gd name="T23" fmla="*/ 138 h 320"/>
                  <a:gd name="T24" fmla="*/ 470 w 912"/>
                  <a:gd name="T25" fmla="*/ 48 h 320"/>
                  <a:gd name="T26" fmla="*/ 470 w 912"/>
                  <a:gd name="T27" fmla="*/ 48 h 320"/>
                  <a:gd name="T28" fmla="*/ 354 w 912"/>
                  <a:gd name="T29" fmla="*/ 42 h 320"/>
                  <a:gd name="T30" fmla="*/ 562 w 912"/>
                  <a:gd name="T31" fmla="*/ 319 h 320"/>
                  <a:gd name="T32" fmla="*/ 562 w 912"/>
                  <a:gd name="T33" fmla="*/ 319 h 320"/>
                  <a:gd name="T34" fmla="*/ 441 w 912"/>
                  <a:gd name="T35" fmla="*/ 312 h 320"/>
                  <a:gd name="T36" fmla="*/ 441 w 912"/>
                  <a:gd name="T37" fmla="*/ 312 h 320"/>
                  <a:gd name="T38" fmla="*/ 5 w 912"/>
                  <a:gd name="T39" fmla="*/ 121 h 320"/>
                  <a:gd name="T40" fmla="*/ 5 w 912"/>
                  <a:gd name="T41" fmla="*/ 121 h 320"/>
                  <a:gd name="T42" fmla="*/ 473 w 912"/>
                  <a:gd name="T43" fmla="*/ 30 h 320"/>
                  <a:gd name="T44" fmla="*/ 473 w 912"/>
                  <a:gd name="T45" fmla="*/ 30 h 320"/>
                  <a:gd name="T46" fmla="*/ 793 w 912"/>
                  <a:gd name="T47" fmla="*/ 121 h 320"/>
                  <a:gd name="T48" fmla="*/ 793 w 912"/>
                  <a:gd name="T49" fmla="*/ 121 h 320"/>
                  <a:gd name="T50" fmla="*/ 909 w 912"/>
                  <a:gd name="T51" fmla="*/ 222 h 320"/>
                  <a:gd name="T52" fmla="*/ 909 w 912"/>
                  <a:gd name="T53" fmla="*/ 222 h 320"/>
                  <a:gd name="T54" fmla="*/ 773 w 912"/>
                  <a:gd name="T55" fmla="*/ 295 h 320"/>
                  <a:gd name="T56" fmla="*/ 773 w 912"/>
                  <a:gd name="T57" fmla="*/ 295 h 320"/>
                  <a:gd name="T58" fmla="*/ 562 w 912"/>
                  <a:gd name="T59" fmla="*/ 319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12" h="320">
                    <a:moveTo>
                      <a:pt x="354" y="42"/>
                    </a:moveTo>
                    <a:lnTo>
                      <a:pt x="354" y="42"/>
                    </a:lnTo>
                    <a:cubicBezTo>
                      <a:pt x="154" y="42"/>
                      <a:pt x="25" y="102"/>
                      <a:pt x="23" y="122"/>
                    </a:cubicBezTo>
                    <a:lnTo>
                      <a:pt x="23" y="122"/>
                    </a:lnTo>
                    <a:cubicBezTo>
                      <a:pt x="20" y="147"/>
                      <a:pt x="177" y="265"/>
                      <a:pt x="443" y="294"/>
                    </a:cubicBezTo>
                    <a:lnTo>
                      <a:pt x="443" y="294"/>
                    </a:lnTo>
                    <a:cubicBezTo>
                      <a:pt x="559" y="307"/>
                      <a:pt x="674" y="300"/>
                      <a:pt x="769" y="276"/>
                    </a:cubicBezTo>
                    <a:lnTo>
                      <a:pt x="769" y="276"/>
                    </a:lnTo>
                    <a:cubicBezTo>
                      <a:pt x="853" y="255"/>
                      <a:pt x="890" y="228"/>
                      <a:pt x="891" y="220"/>
                    </a:cubicBezTo>
                    <a:lnTo>
                      <a:pt x="891" y="220"/>
                    </a:lnTo>
                    <a:cubicBezTo>
                      <a:pt x="891" y="212"/>
                      <a:pt x="862" y="177"/>
                      <a:pt x="785" y="138"/>
                    </a:cubicBezTo>
                    <a:lnTo>
                      <a:pt x="785" y="138"/>
                    </a:lnTo>
                    <a:cubicBezTo>
                      <a:pt x="698" y="93"/>
                      <a:pt x="586" y="62"/>
                      <a:pt x="470" y="48"/>
                    </a:cubicBezTo>
                    <a:lnTo>
                      <a:pt x="470" y="48"/>
                    </a:lnTo>
                    <a:cubicBezTo>
                      <a:pt x="429" y="43"/>
                      <a:pt x="391" y="42"/>
                      <a:pt x="354" y="42"/>
                    </a:cubicBezTo>
                    <a:close/>
                    <a:moveTo>
                      <a:pt x="562" y="319"/>
                    </a:moveTo>
                    <a:lnTo>
                      <a:pt x="562" y="319"/>
                    </a:lnTo>
                    <a:cubicBezTo>
                      <a:pt x="525" y="319"/>
                      <a:pt x="485" y="317"/>
                      <a:pt x="441" y="312"/>
                    </a:cubicBezTo>
                    <a:lnTo>
                      <a:pt x="441" y="312"/>
                    </a:lnTo>
                    <a:cubicBezTo>
                      <a:pt x="169" y="282"/>
                      <a:pt x="0" y="161"/>
                      <a:pt x="5" y="121"/>
                    </a:cubicBezTo>
                    <a:lnTo>
                      <a:pt x="5" y="121"/>
                    </a:lnTo>
                    <a:cubicBezTo>
                      <a:pt x="9" y="79"/>
                      <a:pt x="201" y="0"/>
                      <a:pt x="473" y="30"/>
                    </a:cubicBezTo>
                    <a:lnTo>
                      <a:pt x="473" y="30"/>
                    </a:lnTo>
                    <a:cubicBezTo>
                      <a:pt x="624" y="47"/>
                      <a:pt x="730" y="89"/>
                      <a:pt x="793" y="121"/>
                    </a:cubicBezTo>
                    <a:lnTo>
                      <a:pt x="793" y="121"/>
                    </a:lnTo>
                    <a:cubicBezTo>
                      <a:pt x="853" y="151"/>
                      <a:pt x="911" y="194"/>
                      <a:pt x="909" y="222"/>
                    </a:cubicBezTo>
                    <a:lnTo>
                      <a:pt x="909" y="222"/>
                    </a:lnTo>
                    <a:cubicBezTo>
                      <a:pt x="905" y="249"/>
                      <a:pt x="838" y="278"/>
                      <a:pt x="773" y="295"/>
                    </a:cubicBezTo>
                    <a:lnTo>
                      <a:pt x="773" y="295"/>
                    </a:lnTo>
                    <a:cubicBezTo>
                      <a:pt x="726" y="306"/>
                      <a:pt x="654" y="319"/>
                      <a:pt x="562" y="3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23">
                <a:extLst>
                  <a:ext uri="{FF2B5EF4-FFF2-40B4-BE49-F238E27FC236}">
                    <a16:creationId xmlns:a16="http://schemas.microsoft.com/office/drawing/2014/main" id="{00D61926-CB29-462E-BB66-D33BB2630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9746" y="8304166"/>
                <a:ext cx="1926913" cy="702478"/>
              </a:xfrm>
              <a:custGeom>
                <a:avLst/>
                <a:gdLst>
                  <a:gd name="T0" fmla="*/ 2044 w 2166"/>
                  <a:gd name="T1" fmla="*/ 304 h 788"/>
                  <a:gd name="T2" fmla="*/ 2044 w 2166"/>
                  <a:gd name="T3" fmla="*/ 304 h 788"/>
                  <a:gd name="T4" fmla="*/ 457 w 2166"/>
                  <a:gd name="T5" fmla="*/ 26 h 788"/>
                  <a:gd name="T6" fmla="*/ 457 w 2166"/>
                  <a:gd name="T7" fmla="*/ 26 h 788"/>
                  <a:gd name="T8" fmla="*/ 6 w 2166"/>
                  <a:gd name="T9" fmla="*/ 201 h 788"/>
                  <a:gd name="T10" fmla="*/ 6 w 2166"/>
                  <a:gd name="T11" fmla="*/ 201 h 788"/>
                  <a:gd name="T12" fmla="*/ 502 w 2166"/>
                  <a:gd name="T13" fmla="*/ 558 h 788"/>
                  <a:gd name="T14" fmla="*/ 502 w 2166"/>
                  <a:gd name="T15" fmla="*/ 558 h 788"/>
                  <a:gd name="T16" fmla="*/ 1367 w 2166"/>
                  <a:gd name="T17" fmla="*/ 770 h 788"/>
                  <a:gd name="T18" fmla="*/ 1367 w 2166"/>
                  <a:gd name="T19" fmla="*/ 770 h 788"/>
                  <a:gd name="T20" fmla="*/ 1605 w 2166"/>
                  <a:gd name="T21" fmla="*/ 787 h 788"/>
                  <a:gd name="T22" fmla="*/ 1605 w 2166"/>
                  <a:gd name="T23" fmla="*/ 787 h 788"/>
                  <a:gd name="T24" fmla="*/ 2121 w 2166"/>
                  <a:gd name="T25" fmla="*/ 599 h 788"/>
                  <a:gd name="T26" fmla="*/ 2121 w 2166"/>
                  <a:gd name="T27" fmla="*/ 599 h 788"/>
                  <a:gd name="T28" fmla="*/ 2044 w 2166"/>
                  <a:gd name="T29" fmla="*/ 304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66" h="788">
                    <a:moveTo>
                      <a:pt x="2044" y="304"/>
                    </a:moveTo>
                    <a:lnTo>
                      <a:pt x="2044" y="304"/>
                    </a:lnTo>
                    <a:cubicBezTo>
                      <a:pt x="1833" y="73"/>
                      <a:pt x="899" y="0"/>
                      <a:pt x="457" y="26"/>
                    </a:cubicBezTo>
                    <a:lnTo>
                      <a:pt x="457" y="26"/>
                    </a:lnTo>
                    <a:cubicBezTo>
                      <a:pt x="157" y="44"/>
                      <a:pt x="11" y="59"/>
                      <a:pt x="6" y="201"/>
                    </a:cubicBezTo>
                    <a:lnTo>
                      <a:pt x="6" y="201"/>
                    </a:lnTo>
                    <a:cubicBezTo>
                      <a:pt x="0" y="346"/>
                      <a:pt x="272" y="476"/>
                      <a:pt x="502" y="558"/>
                    </a:cubicBezTo>
                    <a:lnTo>
                      <a:pt x="502" y="558"/>
                    </a:lnTo>
                    <a:cubicBezTo>
                      <a:pt x="755" y="649"/>
                      <a:pt x="1095" y="733"/>
                      <a:pt x="1367" y="770"/>
                    </a:cubicBezTo>
                    <a:lnTo>
                      <a:pt x="1367" y="770"/>
                    </a:lnTo>
                    <a:cubicBezTo>
                      <a:pt x="1452" y="782"/>
                      <a:pt x="1532" y="787"/>
                      <a:pt x="1605" y="787"/>
                    </a:cubicBezTo>
                    <a:lnTo>
                      <a:pt x="1605" y="787"/>
                    </a:lnTo>
                    <a:cubicBezTo>
                      <a:pt x="1865" y="787"/>
                      <a:pt x="2057" y="720"/>
                      <a:pt x="2121" y="599"/>
                    </a:cubicBezTo>
                    <a:lnTo>
                      <a:pt x="2121" y="599"/>
                    </a:lnTo>
                    <a:cubicBezTo>
                      <a:pt x="2152" y="538"/>
                      <a:pt x="2165" y="438"/>
                      <a:pt x="2044" y="3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24">
                <a:extLst>
                  <a:ext uri="{FF2B5EF4-FFF2-40B4-BE49-F238E27FC236}">
                    <a16:creationId xmlns:a16="http://schemas.microsoft.com/office/drawing/2014/main" id="{9C09825A-0668-4402-BD5F-EFCED3EB7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481" y="8967399"/>
                <a:ext cx="655387" cy="863382"/>
              </a:xfrm>
              <a:custGeom>
                <a:avLst/>
                <a:gdLst>
                  <a:gd name="T0" fmla="*/ 10 w 735"/>
                  <a:gd name="T1" fmla="*/ 15 h 972"/>
                  <a:gd name="T2" fmla="*/ 10 w 735"/>
                  <a:gd name="T3" fmla="*/ 15 h 972"/>
                  <a:gd name="T4" fmla="*/ 0 w 735"/>
                  <a:gd name="T5" fmla="*/ 13 h 972"/>
                  <a:gd name="T6" fmla="*/ 0 w 735"/>
                  <a:gd name="T7" fmla="*/ 13 h 972"/>
                  <a:gd name="T8" fmla="*/ 734 w 735"/>
                  <a:gd name="T9" fmla="*/ 971 h 972"/>
                  <a:gd name="T10" fmla="*/ 518 w 735"/>
                  <a:gd name="T11" fmla="*/ 0 h 972"/>
                  <a:gd name="T12" fmla="*/ 518 w 735"/>
                  <a:gd name="T13" fmla="*/ 0 h 972"/>
                  <a:gd name="T14" fmla="*/ 10 w 735"/>
                  <a:gd name="T15" fmla="*/ 15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5" h="972">
                    <a:moveTo>
                      <a:pt x="10" y="15"/>
                    </a:moveTo>
                    <a:lnTo>
                      <a:pt x="10" y="15"/>
                    </a:lnTo>
                    <a:cubicBezTo>
                      <a:pt x="7" y="13"/>
                      <a:pt x="3" y="13"/>
                      <a:pt x="0" y="13"/>
                    </a:cubicBezTo>
                    <a:lnTo>
                      <a:pt x="0" y="13"/>
                    </a:lnTo>
                    <a:cubicBezTo>
                      <a:pt x="403" y="430"/>
                      <a:pt x="734" y="971"/>
                      <a:pt x="734" y="971"/>
                    </a:cubicBezTo>
                    <a:lnTo>
                      <a:pt x="518" y="0"/>
                    </a:lnTo>
                    <a:lnTo>
                      <a:pt x="518" y="0"/>
                    </a:lnTo>
                    <a:cubicBezTo>
                      <a:pt x="388" y="34"/>
                      <a:pt x="214" y="43"/>
                      <a:pt x="10" y="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25">
                <a:extLst>
                  <a:ext uri="{FF2B5EF4-FFF2-40B4-BE49-F238E27FC236}">
                    <a16:creationId xmlns:a16="http://schemas.microsoft.com/office/drawing/2014/main" id="{A2367305-8845-4546-9BBB-54187E36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0632" y="8959550"/>
                <a:ext cx="671085" cy="883006"/>
              </a:xfrm>
              <a:custGeom>
                <a:avLst/>
                <a:gdLst>
                  <a:gd name="T0" fmla="*/ 36 w 756"/>
                  <a:gd name="T1" fmla="*/ 36 h 991"/>
                  <a:gd name="T2" fmla="*/ 36 w 756"/>
                  <a:gd name="T3" fmla="*/ 36 h 991"/>
                  <a:gd name="T4" fmla="*/ 725 w 756"/>
                  <a:gd name="T5" fmla="*/ 931 h 991"/>
                  <a:gd name="T6" fmla="*/ 522 w 756"/>
                  <a:gd name="T7" fmla="*/ 21 h 991"/>
                  <a:gd name="T8" fmla="*/ 522 w 756"/>
                  <a:gd name="T9" fmla="*/ 21 h 991"/>
                  <a:gd name="T10" fmla="*/ 36 w 756"/>
                  <a:gd name="T11" fmla="*/ 36 h 991"/>
                  <a:gd name="T12" fmla="*/ 745 w 756"/>
                  <a:gd name="T13" fmla="*/ 990 h 991"/>
                  <a:gd name="T14" fmla="*/ 745 w 756"/>
                  <a:gd name="T15" fmla="*/ 990 h 991"/>
                  <a:gd name="T16" fmla="*/ 738 w 756"/>
                  <a:gd name="T17" fmla="*/ 986 h 991"/>
                  <a:gd name="T18" fmla="*/ 738 w 756"/>
                  <a:gd name="T19" fmla="*/ 986 h 991"/>
                  <a:gd name="T20" fmla="*/ 4 w 756"/>
                  <a:gd name="T21" fmla="*/ 29 h 991"/>
                  <a:gd name="T22" fmla="*/ 4 w 756"/>
                  <a:gd name="T23" fmla="*/ 29 h 991"/>
                  <a:gd name="T24" fmla="*/ 3 w 756"/>
                  <a:gd name="T25" fmla="*/ 19 h 991"/>
                  <a:gd name="T26" fmla="*/ 3 w 756"/>
                  <a:gd name="T27" fmla="*/ 19 h 991"/>
                  <a:gd name="T28" fmla="*/ 12 w 756"/>
                  <a:gd name="T29" fmla="*/ 13 h 991"/>
                  <a:gd name="T30" fmla="*/ 22 w 756"/>
                  <a:gd name="T31" fmla="*/ 15 h 991"/>
                  <a:gd name="T32" fmla="*/ 22 w 756"/>
                  <a:gd name="T33" fmla="*/ 15 h 991"/>
                  <a:gd name="T34" fmla="*/ 22 w 756"/>
                  <a:gd name="T35" fmla="*/ 15 h 991"/>
                  <a:gd name="T36" fmla="*/ 526 w 756"/>
                  <a:gd name="T37" fmla="*/ 1 h 991"/>
                  <a:gd name="T38" fmla="*/ 526 w 756"/>
                  <a:gd name="T39" fmla="*/ 1 h 991"/>
                  <a:gd name="T40" fmla="*/ 533 w 756"/>
                  <a:gd name="T41" fmla="*/ 2 h 991"/>
                  <a:gd name="T42" fmla="*/ 533 w 756"/>
                  <a:gd name="T43" fmla="*/ 2 h 991"/>
                  <a:gd name="T44" fmla="*/ 537 w 756"/>
                  <a:gd name="T45" fmla="*/ 8 h 991"/>
                  <a:gd name="T46" fmla="*/ 754 w 756"/>
                  <a:gd name="T47" fmla="*/ 979 h 991"/>
                  <a:gd name="T48" fmla="*/ 754 w 756"/>
                  <a:gd name="T49" fmla="*/ 979 h 991"/>
                  <a:gd name="T50" fmla="*/ 749 w 756"/>
                  <a:gd name="T51" fmla="*/ 989 h 991"/>
                  <a:gd name="T52" fmla="*/ 749 w 756"/>
                  <a:gd name="T53" fmla="*/ 989 h 991"/>
                  <a:gd name="T54" fmla="*/ 745 w 756"/>
                  <a:gd name="T55" fmla="*/ 990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6" h="991">
                    <a:moveTo>
                      <a:pt x="36" y="36"/>
                    </a:moveTo>
                    <a:lnTo>
                      <a:pt x="36" y="36"/>
                    </a:lnTo>
                    <a:cubicBezTo>
                      <a:pt x="360" y="377"/>
                      <a:pt x="637" y="796"/>
                      <a:pt x="725" y="931"/>
                    </a:cubicBezTo>
                    <a:lnTo>
                      <a:pt x="522" y="21"/>
                    </a:lnTo>
                    <a:lnTo>
                      <a:pt x="522" y="21"/>
                    </a:lnTo>
                    <a:cubicBezTo>
                      <a:pt x="389" y="55"/>
                      <a:pt x="222" y="59"/>
                      <a:pt x="36" y="36"/>
                    </a:cubicBezTo>
                    <a:close/>
                    <a:moveTo>
                      <a:pt x="745" y="990"/>
                    </a:moveTo>
                    <a:lnTo>
                      <a:pt x="745" y="990"/>
                    </a:lnTo>
                    <a:cubicBezTo>
                      <a:pt x="742" y="990"/>
                      <a:pt x="739" y="988"/>
                      <a:pt x="738" y="986"/>
                    </a:cubicBezTo>
                    <a:lnTo>
                      <a:pt x="738" y="986"/>
                    </a:lnTo>
                    <a:cubicBezTo>
                      <a:pt x="734" y="980"/>
                      <a:pt x="402" y="440"/>
                      <a:pt x="4" y="29"/>
                    </a:cubicBezTo>
                    <a:lnTo>
                      <a:pt x="4" y="29"/>
                    </a:lnTo>
                    <a:cubicBezTo>
                      <a:pt x="2" y="26"/>
                      <a:pt x="0" y="22"/>
                      <a:pt x="3" y="19"/>
                    </a:cubicBezTo>
                    <a:lnTo>
                      <a:pt x="3" y="19"/>
                    </a:lnTo>
                    <a:cubicBezTo>
                      <a:pt x="4" y="15"/>
                      <a:pt x="8" y="13"/>
                      <a:pt x="12" y="13"/>
                    </a:cubicBezTo>
                    <a:lnTo>
                      <a:pt x="22" y="15"/>
                    </a:lnTo>
                    <a:lnTo>
                      <a:pt x="22" y="15"/>
                    </a:lnTo>
                    <a:lnTo>
                      <a:pt x="22" y="15"/>
                    </a:lnTo>
                    <a:cubicBezTo>
                      <a:pt x="216" y="42"/>
                      <a:pt x="391" y="37"/>
                      <a:pt x="526" y="1"/>
                    </a:cubicBezTo>
                    <a:lnTo>
                      <a:pt x="526" y="1"/>
                    </a:lnTo>
                    <a:cubicBezTo>
                      <a:pt x="529" y="0"/>
                      <a:pt x="531" y="1"/>
                      <a:pt x="533" y="2"/>
                    </a:cubicBezTo>
                    <a:lnTo>
                      <a:pt x="533" y="2"/>
                    </a:lnTo>
                    <a:cubicBezTo>
                      <a:pt x="535" y="4"/>
                      <a:pt x="537" y="6"/>
                      <a:pt x="537" y="8"/>
                    </a:cubicBezTo>
                    <a:lnTo>
                      <a:pt x="754" y="979"/>
                    </a:lnTo>
                    <a:lnTo>
                      <a:pt x="754" y="979"/>
                    </a:lnTo>
                    <a:cubicBezTo>
                      <a:pt x="755" y="983"/>
                      <a:pt x="753" y="988"/>
                      <a:pt x="749" y="989"/>
                    </a:cubicBezTo>
                    <a:lnTo>
                      <a:pt x="749" y="989"/>
                    </a:lnTo>
                    <a:cubicBezTo>
                      <a:pt x="747" y="989"/>
                      <a:pt x="746" y="990"/>
                      <a:pt x="745" y="9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26">
                <a:extLst>
                  <a:ext uri="{FF2B5EF4-FFF2-40B4-BE49-F238E27FC236}">
                    <a16:creationId xmlns:a16="http://schemas.microsoft.com/office/drawing/2014/main" id="{F3ABCF01-FD1A-422F-8A09-FD8C4CCCF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479" y="8967399"/>
                <a:ext cx="655387" cy="863382"/>
              </a:xfrm>
              <a:custGeom>
                <a:avLst/>
                <a:gdLst>
                  <a:gd name="T0" fmla="*/ 10 w 735"/>
                  <a:gd name="T1" fmla="*/ 15 h 972"/>
                  <a:gd name="T2" fmla="*/ 10 w 735"/>
                  <a:gd name="T3" fmla="*/ 15 h 972"/>
                  <a:gd name="T4" fmla="*/ 0 w 735"/>
                  <a:gd name="T5" fmla="*/ 13 h 972"/>
                  <a:gd name="T6" fmla="*/ 0 w 735"/>
                  <a:gd name="T7" fmla="*/ 13 h 972"/>
                  <a:gd name="T8" fmla="*/ 734 w 735"/>
                  <a:gd name="T9" fmla="*/ 971 h 972"/>
                  <a:gd name="T10" fmla="*/ 518 w 735"/>
                  <a:gd name="T11" fmla="*/ 0 h 972"/>
                  <a:gd name="T12" fmla="*/ 518 w 735"/>
                  <a:gd name="T13" fmla="*/ 0 h 972"/>
                  <a:gd name="T14" fmla="*/ 10 w 735"/>
                  <a:gd name="T15" fmla="*/ 15 h 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35" h="972">
                    <a:moveTo>
                      <a:pt x="10" y="15"/>
                    </a:moveTo>
                    <a:lnTo>
                      <a:pt x="10" y="15"/>
                    </a:lnTo>
                    <a:cubicBezTo>
                      <a:pt x="7" y="13"/>
                      <a:pt x="3" y="13"/>
                      <a:pt x="0" y="13"/>
                    </a:cubicBezTo>
                    <a:lnTo>
                      <a:pt x="0" y="13"/>
                    </a:lnTo>
                    <a:cubicBezTo>
                      <a:pt x="403" y="430"/>
                      <a:pt x="734" y="971"/>
                      <a:pt x="734" y="971"/>
                    </a:cubicBezTo>
                    <a:lnTo>
                      <a:pt x="518" y="0"/>
                    </a:lnTo>
                    <a:lnTo>
                      <a:pt x="518" y="0"/>
                    </a:lnTo>
                    <a:cubicBezTo>
                      <a:pt x="388" y="34"/>
                      <a:pt x="214" y="43"/>
                      <a:pt x="10" y="1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27">
                <a:extLst>
                  <a:ext uri="{FF2B5EF4-FFF2-40B4-BE49-F238E27FC236}">
                    <a16:creationId xmlns:a16="http://schemas.microsoft.com/office/drawing/2014/main" id="{E6BA0C93-7AFC-4D88-9A01-B5E410500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4296" y="6938452"/>
                <a:ext cx="1589407" cy="1138095"/>
              </a:xfrm>
              <a:custGeom>
                <a:avLst/>
                <a:gdLst>
                  <a:gd name="T0" fmla="*/ 1787 w 1788"/>
                  <a:gd name="T1" fmla="*/ 1280 h 1281"/>
                  <a:gd name="T2" fmla="*/ 0 w 1788"/>
                  <a:gd name="T3" fmla="*/ 1280 h 1281"/>
                  <a:gd name="T4" fmla="*/ 0 w 1788"/>
                  <a:gd name="T5" fmla="*/ 0 h 1281"/>
                  <a:gd name="T6" fmla="*/ 1787 w 1788"/>
                  <a:gd name="T7" fmla="*/ 0 h 1281"/>
                  <a:gd name="T8" fmla="*/ 1787 w 1788"/>
                  <a:gd name="T9" fmla="*/ 1280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8" h="1281">
                    <a:moveTo>
                      <a:pt x="1787" y="1280"/>
                    </a:moveTo>
                    <a:lnTo>
                      <a:pt x="0" y="1280"/>
                    </a:lnTo>
                    <a:lnTo>
                      <a:pt x="0" y="0"/>
                    </a:lnTo>
                    <a:lnTo>
                      <a:pt x="1787" y="0"/>
                    </a:lnTo>
                    <a:lnTo>
                      <a:pt x="1787" y="12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28">
                <a:extLst>
                  <a:ext uri="{FF2B5EF4-FFF2-40B4-BE49-F238E27FC236}">
                    <a16:creationId xmlns:a16="http://schemas.microsoft.com/office/drawing/2014/main" id="{FD11D9C6-4822-456E-918D-1FBB880F0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6447" y="6930603"/>
                <a:ext cx="1609030" cy="1153792"/>
              </a:xfrm>
              <a:custGeom>
                <a:avLst/>
                <a:gdLst>
                  <a:gd name="T0" fmla="*/ 19 w 1806"/>
                  <a:gd name="T1" fmla="*/ 1279 h 1297"/>
                  <a:gd name="T2" fmla="*/ 1786 w 1806"/>
                  <a:gd name="T3" fmla="*/ 1279 h 1297"/>
                  <a:gd name="T4" fmla="*/ 1786 w 1806"/>
                  <a:gd name="T5" fmla="*/ 17 h 1297"/>
                  <a:gd name="T6" fmla="*/ 19 w 1806"/>
                  <a:gd name="T7" fmla="*/ 17 h 1297"/>
                  <a:gd name="T8" fmla="*/ 19 w 1806"/>
                  <a:gd name="T9" fmla="*/ 1279 h 1297"/>
                  <a:gd name="T10" fmla="*/ 1796 w 1806"/>
                  <a:gd name="T11" fmla="*/ 1296 h 1297"/>
                  <a:gd name="T12" fmla="*/ 9 w 1806"/>
                  <a:gd name="T13" fmla="*/ 1296 h 1297"/>
                  <a:gd name="T14" fmla="*/ 9 w 1806"/>
                  <a:gd name="T15" fmla="*/ 1296 h 1297"/>
                  <a:gd name="T16" fmla="*/ 0 w 1806"/>
                  <a:gd name="T17" fmla="*/ 1288 h 1297"/>
                  <a:gd name="T18" fmla="*/ 0 w 1806"/>
                  <a:gd name="T19" fmla="*/ 8 h 1297"/>
                  <a:gd name="T20" fmla="*/ 0 w 1806"/>
                  <a:gd name="T21" fmla="*/ 8 h 1297"/>
                  <a:gd name="T22" fmla="*/ 9 w 1806"/>
                  <a:gd name="T23" fmla="*/ 0 h 1297"/>
                  <a:gd name="T24" fmla="*/ 1796 w 1806"/>
                  <a:gd name="T25" fmla="*/ 0 h 1297"/>
                  <a:gd name="T26" fmla="*/ 1796 w 1806"/>
                  <a:gd name="T27" fmla="*/ 0 h 1297"/>
                  <a:gd name="T28" fmla="*/ 1805 w 1806"/>
                  <a:gd name="T29" fmla="*/ 8 h 1297"/>
                  <a:gd name="T30" fmla="*/ 1805 w 1806"/>
                  <a:gd name="T31" fmla="*/ 1288 h 1297"/>
                  <a:gd name="T32" fmla="*/ 1805 w 1806"/>
                  <a:gd name="T33" fmla="*/ 1288 h 1297"/>
                  <a:gd name="T34" fmla="*/ 1796 w 1806"/>
                  <a:gd name="T35" fmla="*/ 1296 h 1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06" h="1297">
                    <a:moveTo>
                      <a:pt x="19" y="1279"/>
                    </a:moveTo>
                    <a:lnTo>
                      <a:pt x="1786" y="1279"/>
                    </a:lnTo>
                    <a:lnTo>
                      <a:pt x="1786" y="17"/>
                    </a:lnTo>
                    <a:lnTo>
                      <a:pt x="19" y="17"/>
                    </a:lnTo>
                    <a:lnTo>
                      <a:pt x="19" y="1279"/>
                    </a:lnTo>
                    <a:close/>
                    <a:moveTo>
                      <a:pt x="1796" y="1296"/>
                    </a:moveTo>
                    <a:lnTo>
                      <a:pt x="9" y="1296"/>
                    </a:lnTo>
                    <a:lnTo>
                      <a:pt x="9" y="1296"/>
                    </a:lnTo>
                    <a:cubicBezTo>
                      <a:pt x="4" y="1296"/>
                      <a:pt x="0" y="1292"/>
                      <a:pt x="0" y="128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796" y="0"/>
                    </a:lnTo>
                    <a:lnTo>
                      <a:pt x="1796" y="0"/>
                    </a:lnTo>
                    <a:cubicBezTo>
                      <a:pt x="1801" y="0"/>
                      <a:pt x="1805" y="3"/>
                      <a:pt x="1805" y="8"/>
                    </a:cubicBezTo>
                    <a:lnTo>
                      <a:pt x="1805" y="1288"/>
                    </a:lnTo>
                    <a:lnTo>
                      <a:pt x="1805" y="1288"/>
                    </a:lnTo>
                    <a:cubicBezTo>
                      <a:pt x="1805" y="1292"/>
                      <a:pt x="1801" y="1296"/>
                      <a:pt x="1796" y="1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29">
                <a:extLst>
                  <a:ext uri="{FF2B5EF4-FFF2-40B4-BE49-F238E27FC236}">
                    <a16:creationId xmlns:a16="http://schemas.microsoft.com/office/drawing/2014/main" id="{FCD43034-457F-4F95-AC0C-503D95D52C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4684" y="6938452"/>
                <a:ext cx="1589407" cy="1138095"/>
              </a:xfrm>
              <a:custGeom>
                <a:avLst/>
                <a:gdLst>
                  <a:gd name="T0" fmla="*/ 1787 w 1788"/>
                  <a:gd name="T1" fmla="*/ 1280 h 1281"/>
                  <a:gd name="T2" fmla="*/ 0 w 1788"/>
                  <a:gd name="T3" fmla="*/ 1280 h 1281"/>
                  <a:gd name="T4" fmla="*/ 0 w 1788"/>
                  <a:gd name="T5" fmla="*/ 0 h 1281"/>
                  <a:gd name="T6" fmla="*/ 1787 w 1788"/>
                  <a:gd name="T7" fmla="*/ 0 h 1281"/>
                  <a:gd name="T8" fmla="*/ 1787 w 1788"/>
                  <a:gd name="T9" fmla="*/ 1280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8" h="1281">
                    <a:moveTo>
                      <a:pt x="1787" y="1280"/>
                    </a:moveTo>
                    <a:lnTo>
                      <a:pt x="0" y="1280"/>
                    </a:lnTo>
                    <a:lnTo>
                      <a:pt x="0" y="0"/>
                    </a:lnTo>
                    <a:lnTo>
                      <a:pt x="1787" y="0"/>
                    </a:lnTo>
                    <a:lnTo>
                      <a:pt x="1787" y="128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30">
                <a:extLst>
                  <a:ext uri="{FF2B5EF4-FFF2-40B4-BE49-F238E27FC236}">
                    <a16:creationId xmlns:a16="http://schemas.microsoft.com/office/drawing/2014/main" id="{45FF0ACF-2FE2-4430-AB6A-2857A879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0371" y="7534971"/>
                <a:ext cx="1597258" cy="19621"/>
              </a:xfrm>
              <a:custGeom>
                <a:avLst/>
                <a:gdLst>
                  <a:gd name="T0" fmla="*/ 1784 w 1794"/>
                  <a:gd name="T1" fmla="*/ 19 h 20"/>
                  <a:gd name="T2" fmla="*/ 9 w 1794"/>
                  <a:gd name="T3" fmla="*/ 19 h 20"/>
                  <a:gd name="T4" fmla="*/ 9 w 1794"/>
                  <a:gd name="T5" fmla="*/ 19 h 20"/>
                  <a:gd name="T6" fmla="*/ 0 w 1794"/>
                  <a:gd name="T7" fmla="*/ 10 h 20"/>
                  <a:gd name="T8" fmla="*/ 0 w 1794"/>
                  <a:gd name="T9" fmla="*/ 10 h 20"/>
                  <a:gd name="T10" fmla="*/ 9 w 1794"/>
                  <a:gd name="T11" fmla="*/ 0 h 20"/>
                  <a:gd name="T12" fmla="*/ 1784 w 1794"/>
                  <a:gd name="T13" fmla="*/ 0 h 20"/>
                  <a:gd name="T14" fmla="*/ 1784 w 1794"/>
                  <a:gd name="T15" fmla="*/ 0 h 20"/>
                  <a:gd name="T16" fmla="*/ 1793 w 1794"/>
                  <a:gd name="T17" fmla="*/ 10 h 20"/>
                  <a:gd name="T18" fmla="*/ 1793 w 1794"/>
                  <a:gd name="T19" fmla="*/ 10 h 20"/>
                  <a:gd name="T20" fmla="*/ 1784 w 179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94" h="20">
                    <a:moveTo>
                      <a:pt x="1784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784" y="0"/>
                    </a:lnTo>
                    <a:lnTo>
                      <a:pt x="1784" y="0"/>
                    </a:lnTo>
                    <a:cubicBezTo>
                      <a:pt x="1789" y="0"/>
                      <a:pt x="1793" y="5"/>
                      <a:pt x="1793" y="10"/>
                    </a:cubicBezTo>
                    <a:lnTo>
                      <a:pt x="1793" y="10"/>
                    </a:lnTo>
                    <a:cubicBezTo>
                      <a:pt x="1793" y="15"/>
                      <a:pt x="1789" y="19"/>
                      <a:pt x="178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31">
                <a:extLst>
                  <a:ext uri="{FF2B5EF4-FFF2-40B4-BE49-F238E27FC236}">
                    <a16:creationId xmlns:a16="http://schemas.microsoft.com/office/drawing/2014/main" id="{8BC06445-286D-4CB9-B40E-E52F47B5D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0961" y="6930603"/>
                <a:ext cx="15698" cy="1153792"/>
              </a:xfrm>
              <a:custGeom>
                <a:avLst/>
                <a:gdLst>
                  <a:gd name="T0" fmla="*/ 9 w 19"/>
                  <a:gd name="T1" fmla="*/ 1294 h 1295"/>
                  <a:gd name="T2" fmla="*/ 9 w 19"/>
                  <a:gd name="T3" fmla="*/ 1294 h 1295"/>
                  <a:gd name="T4" fmla="*/ 0 w 19"/>
                  <a:gd name="T5" fmla="*/ 1286 h 1295"/>
                  <a:gd name="T6" fmla="*/ 0 w 19"/>
                  <a:gd name="T7" fmla="*/ 8 h 1295"/>
                  <a:gd name="T8" fmla="*/ 0 w 19"/>
                  <a:gd name="T9" fmla="*/ 8 h 1295"/>
                  <a:gd name="T10" fmla="*/ 9 w 19"/>
                  <a:gd name="T11" fmla="*/ 0 h 1295"/>
                  <a:gd name="T12" fmla="*/ 9 w 19"/>
                  <a:gd name="T13" fmla="*/ 0 h 1295"/>
                  <a:gd name="T14" fmla="*/ 18 w 19"/>
                  <a:gd name="T15" fmla="*/ 8 h 1295"/>
                  <a:gd name="T16" fmla="*/ 18 w 19"/>
                  <a:gd name="T17" fmla="*/ 1286 h 1295"/>
                  <a:gd name="T18" fmla="*/ 18 w 19"/>
                  <a:gd name="T19" fmla="*/ 1286 h 1295"/>
                  <a:gd name="T20" fmla="*/ 9 w 19"/>
                  <a:gd name="T21" fmla="*/ 1294 h 1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295">
                    <a:moveTo>
                      <a:pt x="9" y="1294"/>
                    </a:moveTo>
                    <a:lnTo>
                      <a:pt x="9" y="1294"/>
                    </a:lnTo>
                    <a:cubicBezTo>
                      <a:pt x="4" y="1294"/>
                      <a:pt x="0" y="1291"/>
                      <a:pt x="0" y="128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8" y="8"/>
                    </a:cubicBezTo>
                    <a:lnTo>
                      <a:pt x="18" y="1286"/>
                    </a:lnTo>
                    <a:lnTo>
                      <a:pt x="18" y="1286"/>
                    </a:lnTo>
                    <a:cubicBezTo>
                      <a:pt x="18" y="1291"/>
                      <a:pt x="14" y="1294"/>
                      <a:pt x="9" y="12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32">
                <a:extLst>
                  <a:ext uri="{FF2B5EF4-FFF2-40B4-BE49-F238E27FC236}">
                    <a16:creationId xmlns:a16="http://schemas.microsoft.com/office/drawing/2014/main" id="{665EA0A4-537D-4516-93A0-DC9F4D10B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3112" y="6553855"/>
                <a:ext cx="278638" cy="388521"/>
              </a:xfrm>
              <a:custGeom>
                <a:avLst/>
                <a:gdLst>
                  <a:gd name="T0" fmla="*/ 219 w 311"/>
                  <a:gd name="T1" fmla="*/ 56 h 437"/>
                  <a:gd name="T2" fmla="*/ 219 w 311"/>
                  <a:gd name="T3" fmla="*/ 56 h 437"/>
                  <a:gd name="T4" fmla="*/ 108 w 311"/>
                  <a:gd name="T5" fmla="*/ 138 h 437"/>
                  <a:gd name="T6" fmla="*/ 108 w 311"/>
                  <a:gd name="T7" fmla="*/ 138 h 437"/>
                  <a:gd name="T8" fmla="*/ 39 w 311"/>
                  <a:gd name="T9" fmla="*/ 313 h 437"/>
                  <a:gd name="T10" fmla="*/ 39 w 311"/>
                  <a:gd name="T11" fmla="*/ 313 h 437"/>
                  <a:gd name="T12" fmla="*/ 35 w 311"/>
                  <a:gd name="T13" fmla="*/ 417 h 437"/>
                  <a:gd name="T14" fmla="*/ 35 w 311"/>
                  <a:gd name="T15" fmla="*/ 417 h 437"/>
                  <a:gd name="T16" fmla="*/ 127 w 311"/>
                  <a:gd name="T17" fmla="*/ 367 h 437"/>
                  <a:gd name="T18" fmla="*/ 127 w 311"/>
                  <a:gd name="T19" fmla="*/ 367 h 437"/>
                  <a:gd name="T20" fmla="*/ 254 w 311"/>
                  <a:gd name="T21" fmla="*/ 229 h 437"/>
                  <a:gd name="T22" fmla="*/ 254 w 311"/>
                  <a:gd name="T23" fmla="*/ 229 h 437"/>
                  <a:gd name="T24" fmla="*/ 286 w 311"/>
                  <a:gd name="T25" fmla="*/ 116 h 437"/>
                  <a:gd name="T26" fmla="*/ 286 w 311"/>
                  <a:gd name="T27" fmla="*/ 116 h 437"/>
                  <a:gd name="T28" fmla="*/ 255 w 311"/>
                  <a:gd name="T29" fmla="*/ 66 h 437"/>
                  <a:gd name="T30" fmla="*/ 255 w 311"/>
                  <a:gd name="T31" fmla="*/ 66 h 437"/>
                  <a:gd name="T32" fmla="*/ 219 w 311"/>
                  <a:gd name="T33" fmla="*/ 56 h 437"/>
                  <a:gd name="T34" fmla="*/ 38 w 311"/>
                  <a:gd name="T35" fmla="*/ 436 h 437"/>
                  <a:gd name="T36" fmla="*/ 38 w 311"/>
                  <a:gd name="T37" fmla="*/ 436 h 437"/>
                  <a:gd name="T38" fmla="*/ 24 w 311"/>
                  <a:gd name="T39" fmla="*/ 433 h 437"/>
                  <a:gd name="T40" fmla="*/ 24 w 311"/>
                  <a:gd name="T41" fmla="*/ 433 h 437"/>
                  <a:gd name="T42" fmla="*/ 22 w 311"/>
                  <a:gd name="T43" fmla="*/ 309 h 437"/>
                  <a:gd name="T44" fmla="*/ 22 w 311"/>
                  <a:gd name="T45" fmla="*/ 309 h 437"/>
                  <a:gd name="T46" fmla="*/ 93 w 311"/>
                  <a:gd name="T47" fmla="*/ 129 h 437"/>
                  <a:gd name="T48" fmla="*/ 93 w 311"/>
                  <a:gd name="T49" fmla="*/ 129 h 437"/>
                  <a:gd name="T50" fmla="*/ 264 w 311"/>
                  <a:gd name="T51" fmla="*/ 50 h 437"/>
                  <a:gd name="T52" fmla="*/ 264 w 311"/>
                  <a:gd name="T53" fmla="*/ 50 h 437"/>
                  <a:gd name="T54" fmla="*/ 304 w 311"/>
                  <a:gd name="T55" fmla="*/ 113 h 437"/>
                  <a:gd name="T56" fmla="*/ 304 w 311"/>
                  <a:gd name="T57" fmla="*/ 113 h 437"/>
                  <a:gd name="T58" fmla="*/ 269 w 311"/>
                  <a:gd name="T59" fmla="*/ 238 h 437"/>
                  <a:gd name="T60" fmla="*/ 269 w 311"/>
                  <a:gd name="T61" fmla="*/ 238 h 437"/>
                  <a:gd name="T62" fmla="*/ 138 w 311"/>
                  <a:gd name="T63" fmla="*/ 380 h 437"/>
                  <a:gd name="T64" fmla="*/ 138 w 311"/>
                  <a:gd name="T65" fmla="*/ 380 h 437"/>
                  <a:gd name="T66" fmla="*/ 38 w 311"/>
                  <a:gd name="T67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1" h="437">
                    <a:moveTo>
                      <a:pt x="219" y="56"/>
                    </a:moveTo>
                    <a:lnTo>
                      <a:pt x="219" y="56"/>
                    </a:lnTo>
                    <a:cubicBezTo>
                      <a:pt x="187" y="56"/>
                      <a:pt x="147" y="78"/>
                      <a:pt x="108" y="138"/>
                    </a:cubicBezTo>
                    <a:lnTo>
                      <a:pt x="108" y="138"/>
                    </a:lnTo>
                    <a:cubicBezTo>
                      <a:pt x="80" y="184"/>
                      <a:pt x="54" y="249"/>
                      <a:pt x="39" y="313"/>
                    </a:cubicBezTo>
                    <a:lnTo>
                      <a:pt x="39" y="313"/>
                    </a:lnTo>
                    <a:cubicBezTo>
                      <a:pt x="22" y="383"/>
                      <a:pt x="28" y="413"/>
                      <a:pt x="35" y="417"/>
                    </a:cubicBezTo>
                    <a:lnTo>
                      <a:pt x="35" y="417"/>
                    </a:lnTo>
                    <a:cubicBezTo>
                      <a:pt x="39" y="420"/>
                      <a:pt x="70" y="413"/>
                      <a:pt x="127" y="367"/>
                    </a:cubicBezTo>
                    <a:lnTo>
                      <a:pt x="127" y="367"/>
                    </a:lnTo>
                    <a:cubicBezTo>
                      <a:pt x="177" y="327"/>
                      <a:pt x="225" y="274"/>
                      <a:pt x="254" y="229"/>
                    </a:cubicBezTo>
                    <a:lnTo>
                      <a:pt x="254" y="229"/>
                    </a:lnTo>
                    <a:cubicBezTo>
                      <a:pt x="280" y="186"/>
                      <a:pt x="291" y="148"/>
                      <a:pt x="286" y="116"/>
                    </a:cubicBezTo>
                    <a:lnTo>
                      <a:pt x="286" y="116"/>
                    </a:lnTo>
                    <a:cubicBezTo>
                      <a:pt x="281" y="85"/>
                      <a:pt x="262" y="71"/>
                      <a:pt x="255" y="66"/>
                    </a:cubicBezTo>
                    <a:lnTo>
                      <a:pt x="255" y="66"/>
                    </a:lnTo>
                    <a:cubicBezTo>
                      <a:pt x="244" y="59"/>
                      <a:pt x="232" y="56"/>
                      <a:pt x="219" y="56"/>
                    </a:cubicBezTo>
                    <a:close/>
                    <a:moveTo>
                      <a:pt x="38" y="436"/>
                    </a:moveTo>
                    <a:lnTo>
                      <a:pt x="38" y="436"/>
                    </a:lnTo>
                    <a:cubicBezTo>
                      <a:pt x="33" y="436"/>
                      <a:pt x="28" y="434"/>
                      <a:pt x="24" y="433"/>
                    </a:cubicBezTo>
                    <a:lnTo>
                      <a:pt x="24" y="433"/>
                    </a:lnTo>
                    <a:cubicBezTo>
                      <a:pt x="0" y="417"/>
                      <a:pt x="12" y="348"/>
                      <a:pt x="22" y="309"/>
                    </a:cubicBezTo>
                    <a:lnTo>
                      <a:pt x="22" y="309"/>
                    </a:lnTo>
                    <a:cubicBezTo>
                      <a:pt x="37" y="243"/>
                      <a:pt x="64" y="176"/>
                      <a:pt x="93" y="129"/>
                    </a:cubicBezTo>
                    <a:lnTo>
                      <a:pt x="93" y="129"/>
                    </a:lnTo>
                    <a:cubicBezTo>
                      <a:pt x="174" y="0"/>
                      <a:pt x="255" y="45"/>
                      <a:pt x="264" y="50"/>
                    </a:cubicBezTo>
                    <a:lnTo>
                      <a:pt x="264" y="50"/>
                    </a:lnTo>
                    <a:cubicBezTo>
                      <a:pt x="274" y="57"/>
                      <a:pt x="298" y="75"/>
                      <a:pt x="304" y="113"/>
                    </a:cubicBezTo>
                    <a:lnTo>
                      <a:pt x="304" y="113"/>
                    </a:lnTo>
                    <a:cubicBezTo>
                      <a:pt x="310" y="149"/>
                      <a:pt x="298" y="192"/>
                      <a:pt x="269" y="238"/>
                    </a:cubicBezTo>
                    <a:lnTo>
                      <a:pt x="269" y="238"/>
                    </a:lnTo>
                    <a:cubicBezTo>
                      <a:pt x="239" y="286"/>
                      <a:pt x="190" y="338"/>
                      <a:pt x="138" y="380"/>
                    </a:cubicBezTo>
                    <a:lnTo>
                      <a:pt x="138" y="380"/>
                    </a:lnTo>
                    <a:cubicBezTo>
                      <a:pt x="111" y="403"/>
                      <a:pt x="66" y="436"/>
                      <a:pt x="38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33">
                <a:extLst>
                  <a:ext uri="{FF2B5EF4-FFF2-40B4-BE49-F238E27FC236}">
                    <a16:creationId xmlns:a16="http://schemas.microsoft.com/office/drawing/2014/main" id="{BB5A0CF0-F519-43F6-9F55-AC6B24C4F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5872" y="6553855"/>
                <a:ext cx="290410" cy="388521"/>
              </a:xfrm>
              <a:custGeom>
                <a:avLst/>
                <a:gdLst>
                  <a:gd name="T0" fmla="*/ 57 w 325"/>
                  <a:gd name="T1" fmla="*/ 229 h 437"/>
                  <a:gd name="T2" fmla="*/ 57 w 325"/>
                  <a:gd name="T3" fmla="*/ 229 h 437"/>
                  <a:gd name="T4" fmla="*/ 184 w 325"/>
                  <a:gd name="T5" fmla="*/ 367 h 437"/>
                  <a:gd name="T6" fmla="*/ 184 w 325"/>
                  <a:gd name="T7" fmla="*/ 367 h 437"/>
                  <a:gd name="T8" fmla="*/ 276 w 325"/>
                  <a:gd name="T9" fmla="*/ 417 h 437"/>
                  <a:gd name="T10" fmla="*/ 276 w 325"/>
                  <a:gd name="T11" fmla="*/ 417 h 437"/>
                  <a:gd name="T12" fmla="*/ 202 w 325"/>
                  <a:gd name="T13" fmla="*/ 138 h 437"/>
                  <a:gd name="T14" fmla="*/ 202 w 325"/>
                  <a:gd name="T15" fmla="*/ 138 h 437"/>
                  <a:gd name="T16" fmla="*/ 56 w 325"/>
                  <a:gd name="T17" fmla="*/ 66 h 437"/>
                  <a:gd name="T18" fmla="*/ 56 w 325"/>
                  <a:gd name="T19" fmla="*/ 66 h 437"/>
                  <a:gd name="T20" fmla="*/ 24 w 325"/>
                  <a:gd name="T21" fmla="*/ 116 h 437"/>
                  <a:gd name="T22" fmla="*/ 24 w 325"/>
                  <a:gd name="T23" fmla="*/ 116 h 437"/>
                  <a:gd name="T24" fmla="*/ 57 w 325"/>
                  <a:gd name="T25" fmla="*/ 229 h 437"/>
                  <a:gd name="T26" fmla="*/ 273 w 325"/>
                  <a:gd name="T27" fmla="*/ 436 h 437"/>
                  <a:gd name="T28" fmla="*/ 273 w 325"/>
                  <a:gd name="T29" fmla="*/ 436 h 437"/>
                  <a:gd name="T30" fmla="*/ 172 w 325"/>
                  <a:gd name="T31" fmla="*/ 380 h 437"/>
                  <a:gd name="T32" fmla="*/ 172 w 325"/>
                  <a:gd name="T33" fmla="*/ 380 h 437"/>
                  <a:gd name="T34" fmla="*/ 41 w 325"/>
                  <a:gd name="T35" fmla="*/ 238 h 437"/>
                  <a:gd name="T36" fmla="*/ 41 w 325"/>
                  <a:gd name="T37" fmla="*/ 238 h 437"/>
                  <a:gd name="T38" fmla="*/ 6 w 325"/>
                  <a:gd name="T39" fmla="*/ 113 h 437"/>
                  <a:gd name="T40" fmla="*/ 6 w 325"/>
                  <a:gd name="T41" fmla="*/ 113 h 437"/>
                  <a:gd name="T42" fmla="*/ 46 w 325"/>
                  <a:gd name="T43" fmla="*/ 50 h 437"/>
                  <a:gd name="T44" fmla="*/ 46 w 325"/>
                  <a:gd name="T45" fmla="*/ 50 h 437"/>
                  <a:gd name="T46" fmla="*/ 217 w 325"/>
                  <a:gd name="T47" fmla="*/ 129 h 437"/>
                  <a:gd name="T48" fmla="*/ 217 w 325"/>
                  <a:gd name="T49" fmla="*/ 129 h 437"/>
                  <a:gd name="T50" fmla="*/ 286 w 325"/>
                  <a:gd name="T51" fmla="*/ 433 h 437"/>
                  <a:gd name="T52" fmla="*/ 286 w 325"/>
                  <a:gd name="T53" fmla="*/ 433 h 437"/>
                  <a:gd name="T54" fmla="*/ 273 w 325"/>
                  <a:gd name="T55" fmla="*/ 436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5" h="437">
                    <a:moveTo>
                      <a:pt x="57" y="229"/>
                    </a:moveTo>
                    <a:lnTo>
                      <a:pt x="57" y="229"/>
                    </a:lnTo>
                    <a:cubicBezTo>
                      <a:pt x="85" y="274"/>
                      <a:pt x="133" y="327"/>
                      <a:pt x="184" y="367"/>
                    </a:cubicBezTo>
                    <a:lnTo>
                      <a:pt x="184" y="367"/>
                    </a:lnTo>
                    <a:cubicBezTo>
                      <a:pt x="240" y="413"/>
                      <a:pt x="270" y="420"/>
                      <a:pt x="276" y="417"/>
                    </a:cubicBezTo>
                    <a:lnTo>
                      <a:pt x="276" y="417"/>
                    </a:lnTo>
                    <a:cubicBezTo>
                      <a:pt x="296" y="404"/>
                      <a:pt x="267" y="243"/>
                      <a:pt x="202" y="138"/>
                    </a:cubicBezTo>
                    <a:lnTo>
                      <a:pt x="202" y="138"/>
                    </a:lnTo>
                    <a:cubicBezTo>
                      <a:pt x="148" y="52"/>
                      <a:pt x="89" y="45"/>
                      <a:pt x="56" y="66"/>
                    </a:cubicBezTo>
                    <a:lnTo>
                      <a:pt x="56" y="66"/>
                    </a:lnTo>
                    <a:cubicBezTo>
                      <a:pt x="47" y="71"/>
                      <a:pt x="30" y="85"/>
                      <a:pt x="24" y="116"/>
                    </a:cubicBezTo>
                    <a:lnTo>
                      <a:pt x="24" y="116"/>
                    </a:lnTo>
                    <a:cubicBezTo>
                      <a:pt x="19" y="148"/>
                      <a:pt x="30" y="186"/>
                      <a:pt x="57" y="229"/>
                    </a:cubicBezTo>
                    <a:close/>
                    <a:moveTo>
                      <a:pt x="273" y="436"/>
                    </a:moveTo>
                    <a:lnTo>
                      <a:pt x="273" y="436"/>
                    </a:lnTo>
                    <a:cubicBezTo>
                      <a:pt x="244" y="436"/>
                      <a:pt x="199" y="403"/>
                      <a:pt x="172" y="380"/>
                    </a:cubicBezTo>
                    <a:lnTo>
                      <a:pt x="172" y="380"/>
                    </a:lnTo>
                    <a:cubicBezTo>
                      <a:pt x="119" y="338"/>
                      <a:pt x="70" y="286"/>
                      <a:pt x="41" y="238"/>
                    </a:cubicBezTo>
                    <a:lnTo>
                      <a:pt x="41" y="238"/>
                    </a:lnTo>
                    <a:cubicBezTo>
                      <a:pt x="12" y="192"/>
                      <a:pt x="0" y="149"/>
                      <a:pt x="6" y="113"/>
                    </a:cubicBezTo>
                    <a:lnTo>
                      <a:pt x="6" y="113"/>
                    </a:lnTo>
                    <a:cubicBezTo>
                      <a:pt x="12" y="75"/>
                      <a:pt x="36" y="57"/>
                      <a:pt x="46" y="50"/>
                    </a:cubicBezTo>
                    <a:lnTo>
                      <a:pt x="46" y="50"/>
                    </a:lnTo>
                    <a:cubicBezTo>
                      <a:pt x="55" y="45"/>
                      <a:pt x="136" y="0"/>
                      <a:pt x="217" y="129"/>
                    </a:cubicBezTo>
                    <a:lnTo>
                      <a:pt x="217" y="129"/>
                    </a:lnTo>
                    <a:cubicBezTo>
                      <a:pt x="277" y="224"/>
                      <a:pt x="324" y="408"/>
                      <a:pt x="286" y="433"/>
                    </a:cubicBezTo>
                    <a:lnTo>
                      <a:pt x="286" y="433"/>
                    </a:lnTo>
                    <a:cubicBezTo>
                      <a:pt x="282" y="434"/>
                      <a:pt x="278" y="436"/>
                      <a:pt x="273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34">
                <a:extLst>
                  <a:ext uri="{FF2B5EF4-FFF2-40B4-BE49-F238E27FC236}">
                    <a16:creationId xmlns:a16="http://schemas.microsoft.com/office/drawing/2014/main" id="{9D9C0BA7-736E-42BB-BB89-9DB8E4169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8907" y="7947038"/>
                <a:ext cx="223696" cy="251166"/>
              </a:xfrm>
              <a:custGeom>
                <a:avLst/>
                <a:gdLst>
                  <a:gd name="T0" fmla="*/ 188 w 250"/>
                  <a:gd name="T1" fmla="*/ 281 h 282"/>
                  <a:gd name="T2" fmla="*/ 188 w 250"/>
                  <a:gd name="T3" fmla="*/ 281 h 282"/>
                  <a:gd name="T4" fmla="*/ 144 w 250"/>
                  <a:gd name="T5" fmla="*/ 259 h 282"/>
                  <a:gd name="T6" fmla="*/ 18 w 250"/>
                  <a:gd name="T7" fmla="*/ 96 h 282"/>
                  <a:gd name="T8" fmla="*/ 18 w 250"/>
                  <a:gd name="T9" fmla="*/ 96 h 282"/>
                  <a:gd name="T10" fmla="*/ 28 w 250"/>
                  <a:gd name="T11" fmla="*/ 19 h 282"/>
                  <a:gd name="T12" fmla="*/ 28 w 250"/>
                  <a:gd name="T13" fmla="*/ 19 h 282"/>
                  <a:gd name="T14" fmla="*/ 105 w 250"/>
                  <a:gd name="T15" fmla="*/ 29 h 282"/>
                  <a:gd name="T16" fmla="*/ 230 w 250"/>
                  <a:gd name="T17" fmla="*/ 192 h 282"/>
                  <a:gd name="T18" fmla="*/ 230 w 250"/>
                  <a:gd name="T19" fmla="*/ 192 h 282"/>
                  <a:gd name="T20" fmla="*/ 220 w 250"/>
                  <a:gd name="T21" fmla="*/ 269 h 282"/>
                  <a:gd name="T22" fmla="*/ 220 w 250"/>
                  <a:gd name="T23" fmla="*/ 269 h 282"/>
                  <a:gd name="T24" fmla="*/ 188 w 250"/>
                  <a:gd name="T25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282">
                    <a:moveTo>
                      <a:pt x="188" y="281"/>
                    </a:moveTo>
                    <a:lnTo>
                      <a:pt x="188" y="281"/>
                    </a:lnTo>
                    <a:cubicBezTo>
                      <a:pt x="170" y="281"/>
                      <a:pt x="154" y="273"/>
                      <a:pt x="144" y="259"/>
                    </a:cubicBezTo>
                    <a:lnTo>
                      <a:pt x="18" y="96"/>
                    </a:lnTo>
                    <a:lnTo>
                      <a:pt x="18" y="96"/>
                    </a:lnTo>
                    <a:cubicBezTo>
                      <a:pt x="0" y="72"/>
                      <a:pt x="4" y="37"/>
                      <a:pt x="28" y="19"/>
                    </a:cubicBezTo>
                    <a:lnTo>
                      <a:pt x="28" y="19"/>
                    </a:lnTo>
                    <a:cubicBezTo>
                      <a:pt x="52" y="0"/>
                      <a:pt x="87" y="5"/>
                      <a:pt x="105" y="29"/>
                    </a:cubicBezTo>
                    <a:lnTo>
                      <a:pt x="230" y="192"/>
                    </a:lnTo>
                    <a:lnTo>
                      <a:pt x="230" y="192"/>
                    </a:lnTo>
                    <a:cubicBezTo>
                      <a:pt x="249" y="217"/>
                      <a:pt x="244" y="251"/>
                      <a:pt x="220" y="269"/>
                    </a:cubicBezTo>
                    <a:lnTo>
                      <a:pt x="220" y="269"/>
                    </a:lnTo>
                    <a:cubicBezTo>
                      <a:pt x="211" y="277"/>
                      <a:pt x="199" y="281"/>
                      <a:pt x="188" y="2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35">
                <a:extLst>
                  <a:ext uri="{FF2B5EF4-FFF2-40B4-BE49-F238E27FC236}">
                    <a16:creationId xmlns:a16="http://schemas.microsoft.com/office/drawing/2014/main" id="{8A2F0B9C-3078-463D-BEAF-D547C17A2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4983" y="7943115"/>
                <a:ext cx="227619" cy="259015"/>
              </a:xfrm>
              <a:custGeom>
                <a:avLst/>
                <a:gdLst>
                  <a:gd name="T0" fmla="*/ 65 w 257"/>
                  <a:gd name="T1" fmla="*/ 19 h 293"/>
                  <a:gd name="T2" fmla="*/ 65 w 257"/>
                  <a:gd name="T3" fmla="*/ 19 h 293"/>
                  <a:gd name="T4" fmla="*/ 38 w 257"/>
                  <a:gd name="T5" fmla="*/ 29 h 293"/>
                  <a:gd name="T6" fmla="*/ 38 w 257"/>
                  <a:gd name="T7" fmla="*/ 29 h 293"/>
                  <a:gd name="T8" fmla="*/ 20 w 257"/>
                  <a:gd name="T9" fmla="*/ 60 h 293"/>
                  <a:gd name="T10" fmla="*/ 20 w 257"/>
                  <a:gd name="T11" fmla="*/ 60 h 293"/>
                  <a:gd name="T12" fmla="*/ 30 w 257"/>
                  <a:gd name="T13" fmla="*/ 93 h 293"/>
                  <a:gd name="T14" fmla="*/ 155 w 257"/>
                  <a:gd name="T15" fmla="*/ 256 h 293"/>
                  <a:gd name="T16" fmla="*/ 155 w 257"/>
                  <a:gd name="T17" fmla="*/ 256 h 293"/>
                  <a:gd name="T18" fmla="*/ 192 w 257"/>
                  <a:gd name="T19" fmla="*/ 274 h 293"/>
                  <a:gd name="T20" fmla="*/ 192 w 257"/>
                  <a:gd name="T21" fmla="*/ 274 h 293"/>
                  <a:gd name="T22" fmla="*/ 219 w 257"/>
                  <a:gd name="T23" fmla="*/ 265 h 293"/>
                  <a:gd name="T24" fmla="*/ 219 w 257"/>
                  <a:gd name="T25" fmla="*/ 265 h 293"/>
                  <a:gd name="T26" fmla="*/ 236 w 257"/>
                  <a:gd name="T27" fmla="*/ 235 h 293"/>
                  <a:gd name="T28" fmla="*/ 236 w 257"/>
                  <a:gd name="T29" fmla="*/ 235 h 293"/>
                  <a:gd name="T30" fmla="*/ 228 w 257"/>
                  <a:gd name="T31" fmla="*/ 201 h 293"/>
                  <a:gd name="T32" fmla="*/ 101 w 257"/>
                  <a:gd name="T33" fmla="*/ 37 h 293"/>
                  <a:gd name="T34" fmla="*/ 101 w 257"/>
                  <a:gd name="T35" fmla="*/ 37 h 293"/>
                  <a:gd name="T36" fmla="*/ 72 w 257"/>
                  <a:gd name="T37" fmla="*/ 20 h 293"/>
                  <a:gd name="T38" fmla="*/ 72 w 257"/>
                  <a:gd name="T39" fmla="*/ 20 h 293"/>
                  <a:gd name="T40" fmla="*/ 65 w 257"/>
                  <a:gd name="T41" fmla="*/ 19 h 293"/>
                  <a:gd name="T42" fmla="*/ 192 w 257"/>
                  <a:gd name="T43" fmla="*/ 292 h 293"/>
                  <a:gd name="T44" fmla="*/ 192 w 257"/>
                  <a:gd name="T45" fmla="*/ 292 h 293"/>
                  <a:gd name="T46" fmla="*/ 140 w 257"/>
                  <a:gd name="T47" fmla="*/ 267 h 293"/>
                  <a:gd name="T48" fmla="*/ 15 w 257"/>
                  <a:gd name="T49" fmla="*/ 104 h 293"/>
                  <a:gd name="T50" fmla="*/ 15 w 257"/>
                  <a:gd name="T51" fmla="*/ 104 h 293"/>
                  <a:gd name="T52" fmla="*/ 2 w 257"/>
                  <a:gd name="T53" fmla="*/ 57 h 293"/>
                  <a:gd name="T54" fmla="*/ 2 w 257"/>
                  <a:gd name="T55" fmla="*/ 57 h 293"/>
                  <a:gd name="T56" fmla="*/ 27 w 257"/>
                  <a:gd name="T57" fmla="*/ 14 h 293"/>
                  <a:gd name="T58" fmla="*/ 27 w 257"/>
                  <a:gd name="T59" fmla="*/ 14 h 293"/>
                  <a:gd name="T60" fmla="*/ 74 w 257"/>
                  <a:gd name="T61" fmla="*/ 2 h 293"/>
                  <a:gd name="T62" fmla="*/ 74 w 257"/>
                  <a:gd name="T63" fmla="*/ 2 h 293"/>
                  <a:gd name="T64" fmla="*/ 116 w 257"/>
                  <a:gd name="T65" fmla="*/ 26 h 293"/>
                  <a:gd name="T66" fmla="*/ 242 w 257"/>
                  <a:gd name="T67" fmla="*/ 189 h 293"/>
                  <a:gd name="T68" fmla="*/ 242 w 257"/>
                  <a:gd name="T69" fmla="*/ 189 h 293"/>
                  <a:gd name="T70" fmla="*/ 255 w 257"/>
                  <a:gd name="T71" fmla="*/ 237 h 293"/>
                  <a:gd name="T72" fmla="*/ 255 w 257"/>
                  <a:gd name="T73" fmla="*/ 237 h 293"/>
                  <a:gd name="T74" fmla="*/ 230 w 257"/>
                  <a:gd name="T75" fmla="*/ 280 h 293"/>
                  <a:gd name="T76" fmla="*/ 230 w 257"/>
                  <a:gd name="T77" fmla="*/ 280 h 293"/>
                  <a:gd name="T78" fmla="*/ 192 w 257"/>
                  <a:gd name="T79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7" h="293">
                    <a:moveTo>
                      <a:pt x="65" y="19"/>
                    </a:moveTo>
                    <a:lnTo>
                      <a:pt x="65" y="19"/>
                    </a:lnTo>
                    <a:cubicBezTo>
                      <a:pt x="55" y="19"/>
                      <a:pt x="46" y="23"/>
                      <a:pt x="38" y="29"/>
                    </a:cubicBezTo>
                    <a:lnTo>
                      <a:pt x="38" y="29"/>
                    </a:lnTo>
                    <a:cubicBezTo>
                      <a:pt x="28" y="36"/>
                      <a:pt x="22" y="47"/>
                      <a:pt x="20" y="60"/>
                    </a:cubicBezTo>
                    <a:lnTo>
                      <a:pt x="20" y="60"/>
                    </a:lnTo>
                    <a:cubicBezTo>
                      <a:pt x="19" y="71"/>
                      <a:pt x="22" y="83"/>
                      <a:pt x="30" y="93"/>
                    </a:cubicBezTo>
                    <a:lnTo>
                      <a:pt x="155" y="256"/>
                    </a:lnTo>
                    <a:lnTo>
                      <a:pt x="155" y="256"/>
                    </a:lnTo>
                    <a:cubicBezTo>
                      <a:pt x="163" y="267"/>
                      <a:pt x="177" y="274"/>
                      <a:pt x="192" y="274"/>
                    </a:cubicBezTo>
                    <a:lnTo>
                      <a:pt x="192" y="274"/>
                    </a:lnTo>
                    <a:cubicBezTo>
                      <a:pt x="201" y="274"/>
                      <a:pt x="211" y="271"/>
                      <a:pt x="219" y="265"/>
                    </a:cubicBezTo>
                    <a:lnTo>
                      <a:pt x="219" y="265"/>
                    </a:lnTo>
                    <a:cubicBezTo>
                      <a:pt x="228" y="257"/>
                      <a:pt x="234" y="247"/>
                      <a:pt x="236" y="235"/>
                    </a:cubicBezTo>
                    <a:lnTo>
                      <a:pt x="236" y="235"/>
                    </a:lnTo>
                    <a:cubicBezTo>
                      <a:pt x="238" y="222"/>
                      <a:pt x="234" y="210"/>
                      <a:pt x="228" y="201"/>
                    </a:cubicBezTo>
                    <a:lnTo>
                      <a:pt x="101" y="37"/>
                    </a:lnTo>
                    <a:lnTo>
                      <a:pt x="101" y="37"/>
                    </a:lnTo>
                    <a:cubicBezTo>
                      <a:pt x="95" y="28"/>
                      <a:pt x="84" y="22"/>
                      <a:pt x="72" y="20"/>
                    </a:cubicBezTo>
                    <a:lnTo>
                      <a:pt x="72" y="20"/>
                    </a:lnTo>
                    <a:cubicBezTo>
                      <a:pt x="70" y="20"/>
                      <a:pt x="67" y="19"/>
                      <a:pt x="65" y="19"/>
                    </a:cubicBezTo>
                    <a:close/>
                    <a:moveTo>
                      <a:pt x="192" y="292"/>
                    </a:moveTo>
                    <a:lnTo>
                      <a:pt x="192" y="292"/>
                    </a:lnTo>
                    <a:cubicBezTo>
                      <a:pt x="171" y="292"/>
                      <a:pt x="152" y="284"/>
                      <a:pt x="140" y="267"/>
                    </a:cubicBezTo>
                    <a:lnTo>
                      <a:pt x="15" y="104"/>
                    </a:lnTo>
                    <a:lnTo>
                      <a:pt x="15" y="104"/>
                    </a:lnTo>
                    <a:cubicBezTo>
                      <a:pt x="5" y="90"/>
                      <a:pt x="0" y="74"/>
                      <a:pt x="2" y="57"/>
                    </a:cubicBezTo>
                    <a:lnTo>
                      <a:pt x="2" y="57"/>
                    </a:lnTo>
                    <a:cubicBezTo>
                      <a:pt x="5" y="40"/>
                      <a:pt x="13" y="25"/>
                      <a:pt x="27" y="14"/>
                    </a:cubicBezTo>
                    <a:lnTo>
                      <a:pt x="27" y="14"/>
                    </a:lnTo>
                    <a:cubicBezTo>
                      <a:pt x="41" y="4"/>
                      <a:pt x="57" y="0"/>
                      <a:pt x="74" y="2"/>
                    </a:cubicBezTo>
                    <a:lnTo>
                      <a:pt x="74" y="2"/>
                    </a:lnTo>
                    <a:cubicBezTo>
                      <a:pt x="91" y="4"/>
                      <a:pt x="106" y="12"/>
                      <a:pt x="116" y="26"/>
                    </a:cubicBezTo>
                    <a:lnTo>
                      <a:pt x="242" y="189"/>
                    </a:lnTo>
                    <a:lnTo>
                      <a:pt x="242" y="189"/>
                    </a:lnTo>
                    <a:cubicBezTo>
                      <a:pt x="252" y="203"/>
                      <a:pt x="256" y="221"/>
                      <a:pt x="255" y="237"/>
                    </a:cubicBezTo>
                    <a:lnTo>
                      <a:pt x="255" y="237"/>
                    </a:lnTo>
                    <a:cubicBezTo>
                      <a:pt x="252" y="254"/>
                      <a:pt x="244" y="269"/>
                      <a:pt x="230" y="280"/>
                    </a:cubicBezTo>
                    <a:lnTo>
                      <a:pt x="230" y="280"/>
                    </a:lnTo>
                    <a:cubicBezTo>
                      <a:pt x="219" y="288"/>
                      <a:pt x="205" y="292"/>
                      <a:pt x="192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36">
                <a:extLst>
                  <a:ext uri="{FF2B5EF4-FFF2-40B4-BE49-F238E27FC236}">
                    <a16:creationId xmlns:a16="http://schemas.microsoft.com/office/drawing/2014/main" id="{48B8E814-FAC2-455C-93B9-19F78006A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0501" y="7460405"/>
                <a:ext cx="690706" cy="620065"/>
              </a:xfrm>
              <a:custGeom>
                <a:avLst/>
                <a:gdLst>
                  <a:gd name="T0" fmla="*/ 309 w 776"/>
                  <a:gd name="T1" fmla="*/ 99 h 698"/>
                  <a:gd name="T2" fmla="*/ 309 w 776"/>
                  <a:gd name="T3" fmla="*/ 99 h 698"/>
                  <a:gd name="T4" fmla="*/ 48 w 776"/>
                  <a:gd name="T5" fmla="*/ 395 h 698"/>
                  <a:gd name="T6" fmla="*/ 48 w 776"/>
                  <a:gd name="T7" fmla="*/ 395 h 698"/>
                  <a:gd name="T8" fmla="*/ 245 w 776"/>
                  <a:gd name="T9" fmla="*/ 517 h 698"/>
                  <a:gd name="T10" fmla="*/ 245 w 776"/>
                  <a:gd name="T11" fmla="*/ 517 h 698"/>
                  <a:gd name="T12" fmla="*/ 486 w 776"/>
                  <a:gd name="T13" fmla="*/ 669 h 698"/>
                  <a:gd name="T14" fmla="*/ 486 w 776"/>
                  <a:gd name="T15" fmla="*/ 669 h 698"/>
                  <a:gd name="T16" fmla="*/ 762 w 776"/>
                  <a:gd name="T17" fmla="*/ 535 h 698"/>
                  <a:gd name="T18" fmla="*/ 762 w 776"/>
                  <a:gd name="T19" fmla="*/ 535 h 698"/>
                  <a:gd name="T20" fmla="*/ 755 w 776"/>
                  <a:gd name="T21" fmla="*/ 438 h 698"/>
                  <a:gd name="T22" fmla="*/ 755 w 776"/>
                  <a:gd name="T23" fmla="*/ 438 h 698"/>
                  <a:gd name="T24" fmla="*/ 641 w 776"/>
                  <a:gd name="T25" fmla="*/ 82 h 698"/>
                  <a:gd name="T26" fmla="*/ 641 w 776"/>
                  <a:gd name="T27" fmla="*/ 82 h 698"/>
                  <a:gd name="T28" fmla="*/ 309 w 776"/>
                  <a:gd name="T29" fmla="*/ 99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6" h="698">
                    <a:moveTo>
                      <a:pt x="309" y="99"/>
                    </a:moveTo>
                    <a:lnTo>
                      <a:pt x="309" y="99"/>
                    </a:lnTo>
                    <a:cubicBezTo>
                      <a:pt x="72" y="197"/>
                      <a:pt x="0" y="290"/>
                      <a:pt x="48" y="395"/>
                    </a:cubicBezTo>
                    <a:lnTo>
                      <a:pt x="48" y="395"/>
                    </a:lnTo>
                    <a:cubicBezTo>
                      <a:pt x="108" y="524"/>
                      <a:pt x="232" y="511"/>
                      <a:pt x="245" y="517"/>
                    </a:cubicBezTo>
                    <a:lnTo>
                      <a:pt x="245" y="517"/>
                    </a:lnTo>
                    <a:cubicBezTo>
                      <a:pt x="318" y="557"/>
                      <a:pt x="360" y="697"/>
                      <a:pt x="486" y="669"/>
                    </a:cubicBezTo>
                    <a:lnTo>
                      <a:pt x="486" y="669"/>
                    </a:lnTo>
                    <a:cubicBezTo>
                      <a:pt x="577" y="649"/>
                      <a:pt x="739" y="576"/>
                      <a:pt x="762" y="535"/>
                    </a:cubicBezTo>
                    <a:lnTo>
                      <a:pt x="762" y="535"/>
                    </a:lnTo>
                    <a:cubicBezTo>
                      <a:pt x="775" y="514"/>
                      <a:pt x="755" y="438"/>
                      <a:pt x="755" y="438"/>
                    </a:cubicBezTo>
                    <a:lnTo>
                      <a:pt x="755" y="438"/>
                    </a:lnTo>
                    <a:cubicBezTo>
                      <a:pt x="718" y="289"/>
                      <a:pt x="641" y="82"/>
                      <a:pt x="641" y="82"/>
                    </a:cubicBezTo>
                    <a:lnTo>
                      <a:pt x="641" y="82"/>
                    </a:lnTo>
                    <a:cubicBezTo>
                      <a:pt x="607" y="0"/>
                      <a:pt x="460" y="36"/>
                      <a:pt x="309" y="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37">
                <a:extLst>
                  <a:ext uri="{FF2B5EF4-FFF2-40B4-BE49-F238E27FC236}">
                    <a16:creationId xmlns:a16="http://schemas.microsoft.com/office/drawing/2014/main" id="{A0728CEE-866F-45BA-AE5F-7592DDA9E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6199" y="7472179"/>
                <a:ext cx="678931" cy="596519"/>
              </a:xfrm>
              <a:custGeom>
                <a:avLst/>
                <a:gdLst>
                  <a:gd name="T0" fmla="*/ 292 w 764"/>
                  <a:gd name="T1" fmla="*/ 96 h 672"/>
                  <a:gd name="T2" fmla="*/ 292 w 764"/>
                  <a:gd name="T3" fmla="*/ 96 h 672"/>
                  <a:gd name="T4" fmla="*/ 31 w 764"/>
                  <a:gd name="T5" fmla="*/ 284 h 672"/>
                  <a:gd name="T6" fmla="*/ 31 w 764"/>
                  <a:gd name="T7" fmla="*/ 284 h 672"/>
                  <a:gd name="T8" fmla="*/ 37 w 764"/>
                  <a:gd name="T9" fmla="*/ 381 h 672"/>
                  <a:gd name="T10" fmla="*/ 37 w 764"/>
                  <a:gd name="T11" fmla="*/ 381 h 672"/>
                  <a:gd name="T12" fmla="*/ 210 w 764"/>
                  <a:gd name="T13" fmla="*/ 495 h 672"/>
                  <a:gd name="T14" fmla="*/ 210 w 764"/>
                  <a:gd name="T15" fmla="*/ 495 h 672"/>
                  <a:gd name="T16" fmla="*/ 229 w 764"/>
                  <a:gd name="T17" fmla="*/ 498 h 672"/>
                  <a:gd name="T18" fmla="*/ 229 w 764"/>
                  <a:gd name="T19" fmla="*/ 498 h 672"/>
                  <a:gd name="T20" fmla="*/ 300 w 764"/>
                  <a:gd name="T21" fmla="*/ 565 h 672"/>
                  <a:gd name="T22" fmla="*/ 300 w 764"/>
                  <a:gd name="T23" fmla="*/ 565 h 672"/>
                  <a:gd name="T24" fmla="*/ 464 w 764"/>
                  <a:gd name="T25" fmla="*/ 649 h 672"/>
                  <a:gd name="T26" fmla="*/ 464 w 764"/>
                  <a:gd name="T27" fmla="*/ 649 h 672"/>
                  <a:gd name="T28" fmla="*/ 735 w 764"/>
                  <a:gd name="T29" fmla="*/ 519 h 672"/>
                  <a:gd name="T30" fmla="*/ 735 w 764"/>
                  <a:gd name="T31" fmla="*/ 519 h 672"/>
                  <a:gd name="T32" fmla="*/ 725 w 764"/>
                  <a:gd name="T33" fmla="*/ 430 h 672"/>
                  <a:gd name="T34" fmla="*/ 725 w 764"/>
                  <a:gd name="T35" fmla="*/ 430 h 672"/>
                  <a:gd name="T36" fmla="*/ 613 w 764"/>
                  <a:gd name="T37" fmla="*/ 73 h 672"/>
                  <a:gd name="T38" fmla="*/ 613 w 764"/>
                  <a:gd name="T39" fmla="*/ 73 h 672"/>
                  <a:gd name="T40" fmla="*/ 579 w 764"/>
                  <a:gd name="T41" fmla="*/ 41 h 672"/>
                  <a:gd name="T42" fmla="*/ 579 w 764"/>
                  <a:gd name="T43" fmla="*/ 41 h 672"/>
                  <a:gd name="T44" fmla="*/ 292 w 764"/>
                  <a:gd name="T45" fmla="*/ 96 h 672"/>
                  <a:gd name="T46" fmla="*/ 434 w 764"/>
                  <a:gd name="T47" fmla="*/ 671 h 672"/>
                  <a:gd name="T48" fmla="*/ 434 w 764"/>
                  <a:gd name="T49" fmla="*/ 671 h 672"/>
                  <a:gd name="T50" fmla="*/ 286 w 764"/>
                  <a:gd name="T51" fmla="*/ 577 h 672"/>
                  <a:gd name="T52" fmla="*/ 286 w 764"/>
                  <a:gd name="T53" fmla="*/ 577 h 672"/>
                  <a:gd name="T54" fmla="*/ 220 w 764"/>
                  <a:gd name="T55" fmla="*/ 514 h 672"/>
                  <a:gd name="T56" fmla="*/ 220 w 764"/>
                  <a:gd name="T57" fmla="*/ 514 h 672"/>
                  <a:gd name="T58" fmla="*/ 208 w 764"/>
                  <a:gd name="T59" fmla="*/ 512 h 672"/>
                  <a:gd name="T60" fmla="*/ 208 w 764"/>
                  <a:gd name="T61" fmla="*/ 512 h 672"/>
                  <a:gd name="T62" fmla="*/ 20 w 764"/>
                  <a:gd name="T63" fmla="*/ 388 h 672"/>
                  <a:gd name="T64" fmla="*/ 20 w 764"/>
                  <a:gd name="T65" fmla="*/ 388 h 672"/>
                  <a:gd name="T66" fmla="*/ 14 w 764"/>
                  <a:gd name="T67" fmla="*/ 277 h 672"/>
                  <a:gd name="T68" fmla="*/ 14 w 764"/>
                  <a:gd name="T69" fmla="*/ 277 h 672"/>
                  <a:gd name="T70" fmla="*/ 285 w 764"/>
                  <a:gd name="T71" fmla="*/ 79 h 672"/>
                  <a:gd name="T72" fmla="*/ 285 w 764"/>
                  <a:gd name="T73" fmla="*/ 79 h 672"/>
                  <a:gd name="T74" fmla="*/ 586 w 764"/>
                  <a:gd name="T75" fmla="*/ 23 h 672"/>
                  <a:gd name="T76" fmla="*/ 586 w 764"/>
                  <a:gd name="T77" fmla="*/ 23 h 672"/>
                  <a:gd name="T78" fmla="*/ 630 w 764"/>
                  <a:gd name="T79" fmla="*/ 67 h 672"/>
                  <a:gd name="T80" fmla="*/ 630 w 764"/>
                  <a:gd name="T81" fmla="*/ 67 h 672"/>
                  <a:gd name="T82" fmla="*/ 743 w 764"/>
                  <a:gd name="T83" fmla="*/ 424 h 672"/>
                  <a:gd name="T84" fmla="*/ 743 w 764"/>
                  <a:gd name="T85" fmla="*/ 424 h 672"/>
                  <a:gd name="T86" fmla="*/ 750 w 764"/>
                  <a:gd name="T87" fmla="*/ 528 h 672"/>
                  <a:gd name="T88" fmla="*/ 750 w 764"/>
                  <a:gd name="T89" fmla="*/ 528 h 672"/>
                  <a:gd name="T90" fmla="*/ 468 w 764"/>
                  <a:gd name="T91" fmla="*/ 667 h 672"/>
                  <a:gd name="T92" fmla="*/ 468 w 764"/>
                  <a:gd name="T93" fmla="*/ 667 h 672"/>
                  <a:gd name="T94" fmla="*/ 434 w 764"/>
                  <a:gd name="T95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64" h="672">
                    <a:moveTo>
                      <a:pt x="292" y="96"/>
                    </a:moveTo>
                    <a:lnTo>
                      <a:pt x="292" y="96"/>
                    </a:lnTo>
                    <a:cubicBezTo>
                      <a:pt x="140" y="159"/>
                      <a:pt x="56" y="220"/>
                      <a:pt x="31" y="284"/>
                    </a:cubicBezTo>
                    <a:lnTo>
                      <a:pt x="31" y="284"/>
                    </a:lnTo>
                    <a:cubicBezTo>
                      <a:pt x="19" y="315"/>
                      <a:pt x="21" y="346"/>
                      <a:pt x="37" y="381"/>
                    </a:cubicBezTo>
                    <a:lnTo>
                      <a:pt x="37" y="381"/>
                    </a:lnTo>
                    <a:cubicBezTo>
                      <a:pt x="85" y="483"/>
                      <a:pt x="173" y="491"/>
                      <a:pt x="210" y="495"/>
                    </a:cubicBezTo>
                    <a:lnTo>
                      <a:pt x="210" y="495"/>
                    </a:lnTo>
                    <a:cubicBezTo>
                      <a:pt x="220" y="495"/>
                      <a:pt x="225" y="496"/>
                      <a:pt x="229" y="498"/>
                    </a:cubicBezTo>
                    <a:lnTo>
                      <a:pt x="229" y="498"/>
                    </a:lnTo>
                    <a:cubicBezTo>
                      <a:pt x="255" y="512"/>
                      <a:pt x="277" y="538"/>
                      <a:pt x="300" y="565"/>
                    </a:cubicBezTo>
                    <a:lnTo>
                      <a:pt x="300" y="565"/>
                    </a:lnTo>
                    <a:cubicBezTo>
                      <a:pt x="343" y="614"/>
                      <a:pt x="386" y="666"/>
                      <a:pt x="464" y="649"/>
                    </a:cubicBezTo>
                    <a:lnTo>
                      <a:pt x="464" y="649"/>
                    </a:lnTo>
                    <a:cubicBezTo>
                      <a:pt x="552" y="630"/>
                      <a:pt x="713" y="556"/>
                      <a:pt x="735" y="519"/>
                    </a:cubicBezTo>
                    <a:lnTo>
                      <a:pt x="735" y="519"/>
                    </a:lnTo>
                    <a:cubicBezTo>
                      <a:pt x="742" y="507"/>
                      <a:pt x="733" y="459"/>
                      <a:pt x="725" y="430"/>
                    </a:cubicBezTo>
                    <a:lnTo>
                      <a:pt x="725" y="430"/>
                    </a:lnTo>
                    <a:cubicBezTo>
                      <a:pt x="689" y="282"/>
                      <a:pt x="613" y="76"/>
                      <a:pt x="613" y="73"/>
                    </a:cubicBezTo>
                    <a:lnTo>
                      <a:pt x="613" y="73"/>
                    </a:lnTo>
                    <a:cubicBezTo>
                      <a:pt x="606" y="58"/>
                      <a:pt x="595" y="48"/>
                      <a:pt x="579" y="41"/>
                    </a:cubicBezTo>
                    <a:lnTo>
                      <a:pt x="579" y="41"/>
                    </a:lnTo>
                    <a:cubicBezTo>
                      <a:pt x="528" y="19"/>
                      <a:pt x="433" y="38"/>
                      <a:pt x="292" y="96"/>
                    </a:cubicBezTo>
                    <a:close/>
                    <a:moveTo>
                      <a:pt x="434" y="671"/>
                    </a:moveTo>
                    <a:lnTo>
                      <a:pt x="434" y="671"/>
                    </a:lnTo>
                    <a:cubicBezTo>
                      <a:pt x="366" y="671"/>
                      <a:pt x="324" y="621"/>
                      <a:pt x="286" y="577"/>
                    </a:cubicBezTo>
                    <a:lnTo>
                      <a:pt x="286" y="577"/>
                    </a:lnTo>
                    <a:cubicBezTo>
                      <a:pt x="264" y="551"/>
                      <a:pt x="243" y="527"/>
                      <a:pt x="220" y="514"/>
                    </a:cubicBezTo>
                    <a:lnTo>
                      <a:pt x="220" y="514"/>
                    </a:lnTo>
                    <a:cubicBezTo>
                      <a:pt x="219" y="513"/>
                      <a:pt x="213" y="513"/>
                      <a:pt x="208" y="512"/>
                    </a:cubicBezTo>
                    <a:lnTo>
                      <a:pt x="208" y="512"/>
                    </a:lnTo>
                    <a:cubicBezTo>
                      <a:pt x="171" y="509"/>
                      <a:pt x="72" y="500"/>
                      <a:pt x="20" y="388"/>
                    </a:cubicBezTo>
                    <a:lnTo>
                      <a:pt x="20" y="388"/>
                    </a:lnTo>
                    <a:cubicBezTo>
                      <a:pt x="3" y="350"/>
                      <a:pt x="0" y="312"/>
                      <a:pt x="14" y="277"/>
                    </a:cubicBezTo>
                    <a:lnTo>
                      <a:pt x="14" y="277"/>
                    </a:lnTo>
                    <a:cubicBezTo>
                      <a:pt x="41" y="209"/>
                      <a:pt x="127" y="145"/>
                      <a:pt x="285" y="79"/>
                    </a:cubicBezTo>
                    <a:lnTo>
                      <a:pt x="285" y="79"/>
                    </a:lnTo>
                    <a:cubicBezTo>
                      <a:pt x="432" y="19"/>
                      <a:pt x="530" y="0"/>
                      <a:pt x="586" y="23"/>
                    </a:cubicBezTo>
                    <a:lnTo>
                      <a:pt x="586" y="23"/>
                    </a:lnTo>
                    <a:cubicBezTo>
                      <a:pt x="607" y="32"/>
                      <a:pt x="622" y="47"/>
                      <a:pt x="630" y="67"/>
                    </a:cubicBezTo>
                    <a:lnTo>
                      <a:pt x="630" y="67"/>
                    </a:lnTo>
                    <a:cubicBezTo>
                      <a:pt x="630" y="69"/>
                      <a:pt x="706" y="277"/>
                      <a:pt x="743" y="424"/>
                    </a:cubicBezTo>
                    <a:lnTo>
                      <a:pt x="743" y="424"/>
                    </a:lnTo>
                    <a:cubicBezTo>
                      <a:pt x="747" y="438"/>
                      <a:pt x="763" y="506"/>
                      <a:pt x="750" y="528"/>
                    </a:cubicBezTo>
                    <a:lnTo>
                      <a:pt x="750" y="528"/>
                    </a:lnTo>
                    <a:cubicBezTo>
                      <a:pt x="725" y="573"/>
                      <a:pt x="555" y="648"/>
                      <a:pt x="468" y="667"/>
                    </a:cubicBezTo>
                    <a:lnTo>
                      <a:pt x="468" y="667"/>
                    </a:lnTo>
                    <a:cubicBezTo>
                      <a:pt x="456" y="669"/>
                      <a:pt x="445" y="671"/>
                      <a:pt x="434" y="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38">
                <a:extLst>
                  <a:ext uri="{FF2B5EF4-FFF2-40B4-BE49-F238E27FC236}">
                    <a16:creationId xmlns:a16="http://schemas.microsoft.com/office/drawing/2014/main" id="{FDFE273D-672A-47CD-B5DE-B0DDEA4CB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9547" y="7503575"/>
                <a:ext cx="211921" cy="349276"/>
              </a:xfrm>
              <a:custGeom>
                <a:avLst/>
                <a:gdLst>
                  <a:gd name="T0" fmla="*/ 216 w 236"/>
                  <a:gd name="T1" fmla="*/ 330 h 391"/>
                  <a:gd name="T2" fmla="*/ 216 w 236"/>
                  <a:gd name="T3" fmla="*/ 330 h 391"/>
                  <a:gd name="T4" fmla="*/ 138 w 236"/>
                  <a:gd name="T5" fmla="*/ 39 h 391"/>
                  <a:gd name="T6" fmla="*/ 138 w 236"/>
                  <a:gd name="T7" fmla="*/ 39 h 391"/>
                  <a:gd name="T8" fmla="*/ 0 w 236"/>
                  <a:gd name="T9" fmla="*/ 34 h 391"/>
                  <a:gd name="T10" fmla="*/ 0 w 236"/>
                  <a:gd name="T11" fmla="*/ 34 h 391"/>
                  <a:gd name="T12" fmla="*/ 114 w 236"/>
                  <a:gd name="T13" fmla="*/ 390 h 391"/>
                  <a:gd name="T14" fmla="*/ 114 w 236"/>
                  <a:gd name="T15" fmla="*/ 390 h 391"/>
                  <a:gd name="T16" fmla="*/ 216 w 236"/>
                  <a:gd name="T17" fmla="*/ 33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391">
                    <a:moveTo>
                      <a:pt x="216" y="330"/>
                    </a:moveTo>
                    <a:lnTo>
                      <a:pt x="216" y="330"/>
                    </a:lnTo>
                    <a:cubicBezTo>
                      <a:pt x="235" y="291"/>
                      <a:pt x="187" y="80"/>
                      <a:pt x="138" y="39"/>
                    </a:cubicBezTo>
                    <a:lnTo>
                      <a:pt x="138" y="39"/>
                    </a:lnTo>
                    <a:cubicBezTo>
                      <a:pt x="91" y="0"/>
                      <a:pt x="1" y="35"/>
                      <a:pt x="0" y="34"/>
                    </a:cubicBezTo>
                    <a:lnTo>
                      <a:pt x="0" y="34"/>
                    </a:lnTo>
                    <a:cubicBezTo>
                      <a:pt x="0" y="34"/>
                      <a:pt x="77" y="241"/>
                      <a:pt x="114" y="390"/>
                    </a:cubicBezTo>
                    <a:lnTo>
                      <a:pt x="114" y="390"/>
                    </a:lnTo>
                    <a:cubicBezTo>
                      <a:pt x="114" y="390"/>
                      <a:pt x="203" y="361"/>
                      <a:pt x="216" y="33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39">
                <a:extLst>
                  <a:ext uri="{FF2B5EF4-FFF2-40B4-BE49-F238E27FC236}">
                    <a16:creationId xmlns:a16="http://schemas.microsoft.com/office/drawing/2014/main" id="{935320C2-BA4B-4E6C-B7D3-2700B5D5A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1698" y="7507498"/>
                <a:ext cx="219770" cy="353202"/>
              </a:xfrm>
              <a:custGeom>
                <a:avLst/>
                <a:gdLst>
                  <a:gd name="T0" fmla="*/ 22 w 247"/>
                  <a:gd name="T1" fmla="*/ 35 h 395"/>
                  <a:gd name="T2" fmla="*/ 22 w 247"/>
                  <a:gd name="T3" fmla="*/ 35 h 395"/>
                  <a:gd name="T4" fmla="*/ 130 w 247"/>
                  <a:gd name="T5" fmla="*/ 373 h 395"/>
                  <a:gd name="T6" fmla="*/ 130 w 247"/>
                  <a:gd name="T7" fmla="*/ 373 h 395"/>
                  <a:gd name="T8" fmla="*/ 218 w 247"/>
                  <a:gd name="T9" fmla="*/ 322 h 395"/>
                  <a:gd name="T10" fmla="*/ 218 w 247"/>
                  <a:gd name="T11" fmla="*/ 322 h 395"/>
                  <a:gd name="T12" fmla="*/ 142 w 247"/>
                  <a:gd name="T13" fmla="*/ 42 h 395"/>
                  <a:gd name="T14" fmla="*/ 142 w 247"/>
                  <a:gd name="T15" fmla="*/ 42 h 395"/>
                  <a:gd name="T16" fmla="*/ 22 w 247"/>
                  <a:gd name="T17" fmla="*/ 35 h 395"/>
                  <a:gd name="T18" fmla="*/ 124 w 247"/>
                  <a:gd name="T19" fmla="*/ 394 h 395"/>
                  <a:gd name="T20" fmla="*/ 124 w 247"/>
                  <a:gd name="T21" fmla="*/ 394 h 395"/>
                  <a:gd name="T22" fmla="*/ 119 w 247"/>
                  <a:gd name="T23" fmla="*/ 392 h 395"/>
                  <a:gd name="T24" fmla="*/ 119 w 247"/>
                  <a:gd name="T25" fmla="*/ 392 h 395"/>
                  <a:gd name="T26" fmla="*/ 114 w 247"/>
                  <a:gd name="T27" fmla="*/ 388 h 395"/>
                  <a:gd name="T28" fmla="*/ 114 w 247"/>
                  <a:gd name="T29" fmla="*/ 388 h 395"/>
                  <a:gd name="T30" fmla="*/ 2 w 247"/>
                  <a:gd name="T31" fmla="*/ 31 h 395"/>
                  <a:gd name="T32" fmla="*/ 2 w 247"/>
                  <a:gd name="T33" fmla="*/ 31 h 395"/>
                  <a:gd name="T34" fmla="*/ 6 w 247"/>
                  <a:gd name="T35" fmla="*/ 20 h 395"/>
                  <a:gd name="T36" fmla="*/ 6 w 247"/>
                  <a:gd name="T37" fmla="*/ 20 h 395"/>
                  <a:gd name="T38" fmla="*/ 10 w 247"/>
                  <a:gd name="T39" fmla="*/ 19 h 395"/>
                  <a:gd name="T40" fmla="*/ 10 w 247"/>
                  <a:gd name="T41" fmla="*/ 19 h 395"/>
                  <a:gd name="T42" fmla="*/ 13 w 247"/>
                  <a:gd name="T43" fmla="*/ 18 h 395"/>
                  <a:gd name="T44" fmla="*/ 13 w 247"/>
                  <a:gd name="T45" fmla="*/ 18 h 395"/>
                  <a:gd name="T46" fmla="*/ 153 w 247"/>
                  <a:gd name="T47" fmla="*/ 27 h 395"/>
                  <a:gd name="T48" fmla="*/ 153 w 247"/>
                  <a:gd name="T49" fmla="*/ 27 h 395"/>
                  <a:gd name="T50" fmla="*/ 222 w 247"/>
                  <a:gd name="T51" fmla="*/ 178 h 395"/>
                  <a:gd name="T52" fmla="*/ 222 w 247"/>
                  <a:gd name="T53" fmla="*/ 178 h 395"/>
                  <a:gd name="T54" fmla="*/ 235 w 247"/>
                  <a:gd name="T55" fmla="*/ 329 h 395"/>
                  <a:gd name="T56" fmla="*/ 235 w 247"/>
                  <a:gd name="T57" fmla="*/ 329 h 395"/>
                  <a:gd name="T58" fmla="*/ 127 w 247"/>
                  <a:gd name="T59" fmla="*/ 394 h 395"/>
                  <a:gd name="T60" fmla="*/ 127 w 247"/>
                  <a:gd name="T61" fmla="*/ 394 h 395"/>
                  <a:gd name="T62" fmla="*/ 124 w 247"/>
                  <a:gd name="T63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7" h="395">
                    <a:moveTo>
                      <a:pt x="22" y="35"/>
                    </a:moveTo>
                    <a:lnTo>
                      <a:pt x="22" y="35"/>
                    </a:lnTo>
                    <a:cubicBezTo>
                      <a:pt x="37" y="76"/>
                      <a:pt x="97" y="244"/>
                      <a:pt x="130" y="373"/>
                    </a:cubicBezTo>
                    <a:lnTo>
                      <a:pt x="130" y="373"/>
                    </a:lnTo>
                    <a:cubicBezTo>
                      <a:pt x="163" y="361"/>
                      <a:pt x="210" y="339"/>
                      <a:pt x="218" y="322"/>
                    </a:cubicBezTo>
                    <a:lnTo>
                      <a:pt x="218" y="322"/>
                    </a:lnTo>
                    <a:cubicBezTo>
                      <a:pt x="233" y="287"/>
                      <a:pt x="189" y="80"/>
                      <a:pt x="142" y="42"/>
                    </a:cubicBezTo>
                    <a:lnTo>
                      <a:pt x="142" y="42"/>
                    </a:lnTo>
                    <a:cubicBezTo>
                      <a:pt x="118" y="22"/>
                      <a:pt x="78" y="19"/>
                      <a:pt x="22" y="35"/>
                    </a:cubicBezTo>
                    <a:close/>
                    <a:moveTo>
                      <a:pt x="124" y="394"/>
                    </a:moveTo>
                    <a:lnTo>
                      <a:pt x="124" y="394"/>
                    </a:lnTo>
                    <a:cubicBezTo>
                      <a:pt x="122" y="394"/>
                      <a:pt x="120" y="394"/>
                      <a:pt x="119" y="392"/>
                    </a:cubicBezTo>
                    <a:lnTo>
                      <a:pt x="119" y="392"/>
                    </a:lnTo>
                    <a:cubicBezTo>
                      <a:pt x="117" y="392"/>
                      <a:pt x="115" y="389"/>
                      <a:pt x="114" y="388"/>
                    </a:cubicBezTo>
                    <a:lnTo>
                      <a:pt x="114" y="388"/>
                    </a:lnTo>
                    <a:cubicBezTo>
                      <a:pt x="78" y="240"/>
                      <a:pt x="2" y="34"/>
                      <a:pt x="2" y="31"/>
                    </a:cubicBezTo>
                    <a:lnTo>
                      <a:pt x="2" y="31"/>
                    </a:lnTo>
                    <a:cubicBezTo>
                      <a:pt x="0" y="27"/>
                      <a:pt x="2" y="22"/>
                      <a:pt x="6" y="20"/>
                    </a:cubicBezTo>
                    <a:lnTo>
                      <a:pt x="6" y="20"/>
                    </a:lnTo>
                    <a:cubicBezTo>
                      <a:pt x="7" y="19"/>
                      <a:pt x="9" y="19"/>
                      <a:pt x="10" y="19"/>
                    </a:cubicBezTo>
                    <a:lnTo>
                      <a:pt x="10" y="19"/>
                    </a:lnTo>
                    <a:cubicBezTo>
                      <a:pt x="11" y="19"/>
                      <a:pt x="12" y="18"/>
                      <a:pt x="13" y="18"/>
                    </a:cubicBezTo>
                    <a:lnTo>
                      <a:pt x="13" y="18"/>
                    </a:lnTo>
                    <a:cubicBezTo>
                      <a:pt x="78" y="0"/>
                      <a:pt x="125" y="3"/>
                      <a:pt x="153" y="27"/>
                    </a:cubicBezTo>
                    <a:lnTo>
                      <a:pt x="153" y="27"/>
                    </a:lnTo>
                    <a:cubicBezTo>
                      <a:pt x="188" y="56"/>
                      <a:pt x="214" y="150"/>
                      <a:pt x="222" y="178"/>
                    </a:cubicBezTo>
                    <a:lnTo>
                      <a:pt x="222" y="178"/>
                    </a:lnTo>
                    <a:cubicBezTo>
                      <a:pt x="234" y="232"/>
                      <a:pt x="246" y="303"/>
                      <a:pt x="235" y="329"/>
                    </a:cubicBezTo>
                    <a:lnTo>
                      <a:pt x="235" y="329"/>
                    </a:lnTo>
                    <a:cubicBezTo>
                      <a:pt x="220" y="362"/>
                      <a:pt x="136" y="391"/>
                      <a:pt x="127" y="394"/>
                    </a:cubicBezTo>
                    <a:lnTo>
                      <a:pt x="127" y="394"/>
                    </a:lnTo>
                    <a:cubicBezTo>
                      <a:pt x="125" y="394"/>
                      <a:pt x="125" y="394"/>
                      <a:pt x="124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40">
                <a:extLst>
                  <a:ext uri="{FF2B5EF4-FFF2-40B4-BE49-F238E27FC236}">
                    <a16:creationId xmlns:a16="http://schemas.microsoft.com/office/drawing/2014/main" id="{99285B49-1F4F-4711-BB0B-4F62B2275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1897" y="7727268"/>
                <a:ext cx="278636" cy="164827"/>
              </a:xfrm>
              <a:custGeom>
                <a:avLst/>
                <a:gdLst>
                  <a:gd name="T0" fmla="*/ 309 w 315"/>
                  <a:gd name="T1" fmla="*/ 81 h 186"/>
                  <a:gd name="T2" fmla="*/ 309 w 315"/>
                  <a:gd name="T3" fmla="*/ 81 h 186"/>
                  <a:gd name="T4" fmla="*/ 275 w 315"/>
                  <a:gd name="T5" fmla="*/ 114 h 186"/>
                  <a:gd name="T6" fmla="*/ 78 w 315"/>
                  <a:gd name="T7" fmla="*/ 176 h 186"/>
                  <a:gd name="T8" fmla="*/ 78 w 315"/>
                  <a:gd name="T9" fmla="*/ 176 h 186"/>
                  <a:gd name="T10" fmla="*/ 9 w 315"/>
                  <a:gd name="T11" fmla="*/ 141 h 186"/>
                  <a:gd name="T12" fmla="*/ 9 w 315"/>
                  <a:gd name="T13" fmla="*/ 141 h 186"/>
                  <a:gd name="T14" fmla="*/ 45 w 315"/>
                  <a:gd name="T15" fmla="*/ 71 h 186"/>
                  <a:gd name="T16" fmla="*/ 242 w 315"/>
                  <a:gd name="T17" fmla="*/ 9 h 186"/>
                  <a:gd name="T18" fmla="*/ 242 w 315"/>
                  <a:gd name="T19" fmla="*/ 9 h 186"/>
                  <a:gd name="T20" fmla="*/ 311 w 315"/>
                  <a:gd name="T21" fmla="*/ 45 h 186"/>
                  <a:gd name="T22" fmla="*/ 311 w 315"/>
                  <a:gd name="T23" fmla="*/ 45 h 186"/>
                  <a:gd name="T24" fmla="*/ 309 w 315"/>
                  <a:gd name="T25" fmla="*/ 81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5" h="186">
                    <a:moveTo>
                      <a:pt x="309" y="81"/>
                    </a:moveTo>
                    <a:lnTo>
                      <a:pt x="309" y="81"/>
                    </a:lnTo>
                    <a:cubicBezTo>
                      <a:pt x="304" y="96"/>
                      <a:pt x="292" y="109"/>
                      <a:pt x="275" y="114"/>
                    </a:cubicBezTo>
                    <a:lnTo>
                      <a:pt x="78" y="176"/>
                    </a:lnTo>
                    <a:lnTo>
                      <a:pt x="78" y="176"/>
                    </a:lnTo>
                    <a:cubicBezTo>
                      <a:pt x="49" y="185"/>
                      <a:pt x="19" y="169"/>
                      <a:pt x="9" y="141"/>
                    </a:cubicBezTo>
                    <a:lnTo>
                      <a:pt x="9" y="141"/>
                    </a:lnTo>
                    <a:cubicBezTo>
                      <a:pt x="0" y="111"/>
                      <a:pt x="16" y="81"/>
                      <a:pt x="45" y="71"/>
                    </a:cubicBezTo>
                    <a:lnTo>
                      <a:pt x="242" y="9"/>
                    </a:lnTo>
                    <a:lnTo>
                      <a:pt x="242" y="9"/>
                    </a:lnTo>
                    <a:cubicBezTo>
                      <a:pt x="270" y="0"/>
                      <a:pt x="301" y="16"/>
                      <a:pt x="311" y="45"/>
                    </a:cubicBezTo>
                    <a:lnTo>
                      <a:pt x="311" y="45"/>
                    </a:lnTo>
                    <a:cubicBezTo>
                      <a:pt x="314" y="57"/>
                      <a:pt x="314" y="69"/>
                      <a:pt x="309" y="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41">
                <a:extLst>
                  <a:ext uri="{FF2B5EF4-FFF2-40B4-BE49-F238E27FC236}">
                    <a16:creationId xmlns:a16="http://schemas.microsoft.com/office/drawing/2014/main" id="{4D3FA118-05C2-4CA9-BE60-359A42281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7971" y="7719419"/>
                <a:ext cx="294336" cy="176602"/>
              </a:xfrm>
              <a:custGeom>
                <a:avLst/>
                <a:gdLst>
                  <a:gd name="T0" fmla="*/ 263 w 329"/>
                  <a:gd name="T1" fmla="*/ 26 h 198"/>
                  <a:gd name="T2" fmla="*/ 263 w 329"/>
                  <a:gd name="T3" fmla="*/ 26 h 198"/>
                  <a:gd name="T4" fmla="*/ 250 w 329"/>
                  <a:gd name="T5" fmla="*/ 28 h 198"/>
                  <a:gd name="T6" fmla="*/ 53 w 329"/>
                  <a:gd name="T7" fmla="*/ 89 h 198"/>
                  <a:gd name="T8" fmla="*/ 53 w 329"/>
                  <a:gd name="T9" fmla="*/ 89 h 198"/>
                  <a:gd name="T10" fmla="*/ 26 w 329"/>
                  <a:gd name="T11" fmla="*/ 113 h 198"/>
                  <a:gd name="T12" fmla="*/ 26 w 329"/>
                  <a:gd name="T13" fmla="*/ 113 h 198"/>
                  <a:gd name="T14" fmla="*/ 24 w 329"/>
                  <a:gd name="T15" fmla="*/ 147 h 198"/>
                  <a:gd name="T16" fmla="*/ 24 w 329"/>
                  <a:gd name="T17" fmla="*/ 147 h 198"/>
                  <a:gd name="T18" fmla="*/ 46 w 329"/>
                  <a:gd name="T19" fmla="*/ 174 h 198"/>
                  <a:gd name="T20" fmla="*/ 46 w 329"/>
                  <a:gd name="T21" fmla="*/ 174 h 198"/>
                  <a:gd name="T22" fmla="*/ 80 w 329"/>
                  <a:gd name="T23" fmla="*/ 177 h 198"/>
                  <a:gd name="T24" fmla="*/ 277 w 329"/>
                  <a:gd name="T25" fmla="*/ 115 h 198"/>
                  <a:gd name="T26" fmla="*/ 277 w 329"/>
                  <a:gd name="T27" fmla="*/ 115 h 198"/>
                  <a:gd name="T28" fmla="*/ 306 w 329"/>
                  <a:gd name="T29" fmla="*/ 87 h 198"/>
                  <a:gd name="T30" fmla="*/ 306 w 329"/>
                  <a:gd name="T31" fmla="*/ 87 h 198"/>
                  <a:gd name="T32" fmla="*/ 306 w 329"/>
                  <a:gd name="T33" fmla="*/ 87 h 198"/>
                  <a:gd name="T34" fmla="*/ 307 w 329"/>
                  <a:gd name="T35" fmla="*/ 58 h 198"/>
                  <a:gd name="T36" fmla="*/ 307 w 329"/>
                  <a:gd name="T37" fmla="*/ 58 h 198"/>
                  <a:gd name="T38" fmla="*/ 284 w 329"/>
                  <a:gd name="T39" fmla="*/ 32 h 198"/>
                  <a:gd name="T40" fmla="*/ 284 w 329"/>
                  <a:gd name="T41" fmla="*/ 32 h 198"/>
                  <a:gd name="T42" fmla="*/ 263 w 329"/>
                  <a:gd name="T43" fmla="*/ 26 h 198"/>
                  <a:gd name="T44" fmla="*/ 66 w 329"/>
                  <a:gd name="T45" fmla="*/ 197 h 198"/>
                  <a:gd name="T46" fmla="*/ 66 w 329"/>
                  <a:gd name="T47" fmla="*/ 197 h 198"/>
                  <a:gd name="T48" fmla="*/ 37 w 329"/>
                  <a:gd name="T49" fmla="*/ 191 h 198"/>
                  <a:gd name="T50" fmla="*/ 37 w 329"/>
                  <a:gd name="T51" fmla="*/ 191 h 198"/>
                  <a:gd name="T52" fmla="*/ 5 w 329"/>
                  <a:gd name="T53" fmla="*/ 153 h 198"/>
                  <a:gd name="T54" fmla="*/ 5 w 329"/>
                  <a:gd name="T55" fmla="*/ 153 h 198"/>
                  <a:gd name="T56" fmla="*/ 10 w 329"/>
                  <a:gd name="T57" fmla="*/ 104 h 198"/>
                  <a:gd name="T58" fmla="*/ 10 w 329"/>
                  <a:gd name="T59" fmla="*/ 104 h 198"/>
                  <a:gd name="T60" fmla="*/ 47 w 329"/>
                  <a:gd name="T61" fmla="*/ 72 h 198"/>
                  <a:gd name="T62" fmla="*/ 244 w 329"/>
                  <a:gd name="T63" fmla="*/ 11 h 198"/>
                  <a:gd name="T64" fmla="*/ 244 w 329"/>
                  <a:gd name="T65" fmla="*/ 11 h 198"/>
                  <a:gd name="T66" fmla="*/ 324 w 329"/>
                  <a:gd name="T67" fmla="*/ 53 h 198"/>
                  <a:gd name="T68" fmla="*/ 324 w 329"/>
                  <a:gd name="T69" fmla="*/ 53 h 198"/>
                  <a:gd name="T70" fmla="*/ 323 w 329"/>
                  <a:gd name="T71" fmla="*/ 93 h 198"/>
                  <a:gd name="T72" fmla="*/ 323 w 329"/>
                  <a:gd name="T73" fmla="*/ 93 h 198"/>
                  <a:gd name="T74" fmla="*/ 282 w 329"/>
                  <a:gd name="T75" fmla="*/ 132 h 198"/>
                  <a:gd name="T76" fmla="*/ 86 w 329"/>
                  <a:gd name="T77" fmla="*/ 195 h 198"/>
                  <a:gd name="T78" fmla="*/ 86 w 329"/>
                  <a:gd name="T79" fmla="*/ 195 h 198"/>
                  <a:gd name="T80" fmla="*/ 66 w 329"/>
                  <a:gd name="T81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29" h="198">
                    <a:moveTo>
                      <a:pt x="263" y="26"/>
                    </a:moveTo>
                    <a:lnTo>
                      <a:pt x="263" y="26"/>
                    </a:lnTo>
                    <a:cubicBezTo>
                      <a:pt x="258" y="26"/>
                      <a:pt x="254" y="26"/>
                      <a:pt x="250" y="28"/>
                    </a:cubicBezTo>
                    <a:lnTo>
                      <a:pt x="53" y="89"/>
                    </a:lnTo>
                    <a:lnTo>
                      <a:pt x="53" y="89"/>
                    </a:lnTo>
                    <a:cubicBezTo>
                      <a:pt x="41" y="94"/>
                      <a:pt x="32" y="102"/>
                      <a:pt x="26" y="113"/>
                    </a:cubicBezTo>
                    <a:lnTo>
                      <a:pt x="26" y="113"/>
                    </a:lnTo>
                    <a:cubicBezTo>
                      <a:pt x="21" y="123"/>
                      <a:pt x="19" y="136"/>
                      <a:pt x="24" y="147"/>
                    </a:cubicBezTo>
                    <a:lnTo>
                      <a:pt x="24" y="147"/>
                    </a:lnTo>
                    <a:cubicBezTo>
                      <a:pt x="27" y="159"/>
                      <a:pt x="34" y="168"/>
                      <a:pt x="46" y="174"/>
                    </a:cubicBezTo>
                    <a:lnTo>
                      <a:pt x="46" y="174"/>
                    </a:lnTo>
                    <a:cubicBezTo>
                      <a:pt x="56" y="180"/>
                      <a:pt x="69" y="181"/>
                      <a:pt x="80" y="177"/>
                    </a:cubicBezTo>
                    <a:lnTo>
                      <a:pt x="277" y="115"/>
                    </a:lnTo>
                    <a:lnTo>
                      <a:pt x="277" y="115"/>
                    </a:lnTo>
                    <a:cubicBezTo>
                      <a:pt x="290" y="111"/>
                      <a:pt x="301" y="101"/>
                      <a:pt x="306" y="87"/>
                    </a:cubicBezTo>
                    <a:lnTo>
                      <a:pt x="306" y="87"/>
                    </a:lnTo>
                    <a:lnTo>
                      <a:pt x="306" y="87"/>
                    </a:lnTo>
                    <a:cubicBezTo>
                      <a:pt x="310" y="78"/>
                      <a:pt x="310" y="67"/>
                      <a:pt x="307" y="58"/>
                    </a:cubicBezTo>
                    <a:lnTo>
                      <a:pt x="307" y="58"/>
                    </a:lnTo>
                    <a:cubicBezTo>
                      <a:pt x="303" y="46"/>
                      <a:pt x="295" y="36"/>
                      <a:pt x="284" y="32"/>
                    </a:cubicBezTo>
                    <a:lnTo>
                      <a:pt x="284" y="32"/>
                    </a:lnTo>
                    <a:cubicBezTo>
                      <a:pt x="278" y="28"/>
                      <a:pt x="270" y="26"/>
                      <a:pt x="263" y="26"/>
                    </a:cubicBezTo>
                    <a:close/>
                    <a:moveTo>
                      <a:pt x="66" y="197"/>
                    </a:moveTo>
                    <a:lnTo>
                      <a:pt x="66" y="197"/>
                    </a:lnTo>
                    <a:cubicBezTo>
                      <a:pt x="57" y="197"/>
                      <a:pt x="47" y="195"/>
                      <a:pt x="37" y="191"/>
                    </a:cubicBezTo>
                    <a:lnTo>
                      <a:pt x="37" y="191"/>
                    </a:lnTo>
                    <a:cubicBezTo>
                      <a:pt x="22" y="182"/>
                      <a:pt x="11" y="169"/>
                      <a:pt x="5" y="153"/>
                    </a:cubicBezTo>
                    <a:lnTo>
                      <a:pt x="5" y="153"/>
                    </a:lnTo>
                    <a:cubicBezTo>
                      <a:pt x="0" y="137"/>
                      <a:pt x="2" y="120"/>
                      <a:pt x="10" y="104"/>
                    </a:cubicBezTo>
                    <a:lnTo>
                      <a:pt x="10" y="104"/>
                    </a:lnTo>
                    <a:cubicBezTo>
                      <a:pt x="17" y="89"/>
                      <a:pt x="31" y="78"/>
                      <a:pt x="47" y="72"/>
                    </a:cubicBezTo>
                    <a:lnTo>
                      <a:pt x="244" y="11"/>
                    </a:lnTo>
                    <a:lnTo>
                      <a:pt x="244" y="11"/>
                    </a:lnTo>
                    <a:cubicBezTo>
                      <a:pt x="278" y="0"/>
                      <a:pt x="314" y="19"/>
                      <a:pt x="324" y="53"/>
                    </a:cubicBezTo>
                    <a:lnTo>
                      <a:pt x="324" y="53"/>
                    </a:lnTo>
                    <a:cubicBezTo>
                      <a:pt x="328" y="66"/>
                      <a:pt x="328" y="80"/>
                      <a:pt x="323" y="93"/>
                    </a:cubicBezTo>
                    <a:lnTo>
                      <a:pt x="323" y="93"/>
                    </a:lnTo>
                    <a:cubicBezTo>
                      <a:pt x="316" y="113"/>
                      <a:pt x="302" y="127"/>
                      <a:pt x="282" y="132"/>
                    </a:cubicBezTo>
                    <a:lnTo>
                      <a:pt x="86" y="195"/>
                    </a:lnTo>
                    <a:lnTo>
                      <a:pt x="86" y="195"/>
                    </a:lnTo>
                    <a:cubicBezTo>
                      <a:pt x="79" y="197"/>
                      <a:pt x="73" y="197"/>
                      <a:pt x="66" y="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42">
                <a:extLst>
                  <a:ext uri="{FF2B5EF4-FFF2-40B4-BE49-F238E27FC236}">
                    <a16:creationId xmlns:a16="http://schemas.microsoft.com/office/drawing/2014/main" id="{A57253C5-C9CD-4646-9BDB-CF3D842695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3669" y="6934526"/>
                <a:ext cx="215847" cy="451315"/>
              </a:xfrm>
              <a:custGeom>
                <a:avLst/>
                <a:gdLst>
                  <a:gd name="T0" fmla="*/ 240 w 241"/>
                  <a:gd name="T1" fmla="*/ 252 h 505"/>
                  <a:gd name="T2" fmla="*/ 240 w 241"/>
                  <a:gd name="T3" fmla="*/ 252 h 505"/>
                  <a:gd name="T4" fmla="*/ 63 w 241"/>
                  <a:gd name="T5" fmla="*/ 504 h 505"/>
                  <a:gd name="T6" fmla="*/ 63 w 241"/>
                  <a:gd name="T7" fmla="*/ 504 h 505"/>
                  <a:gd name="T8" fmla="*/ 14 w 241"/>
                  <a:gd name="T9" fmla="*/ 252 h 505"/>
                  <a:gd name="T10" fmla="*/ 14 w 241"/>
                  <a:gd name="T11" fmla="*/ 252 h 505"/>
                  <a:gd name="T12" fmla="*/ 63 w 241"/>
                  <a:gd name="T13" fmla="*/ 0 h 505"/>
                  <a:gd name="T14" fmla="*/ 63 w 241"/>
                  <a:gd name="T15" fmla="*/ 0 h 505"/>
                  <a:gd name="T16" fmla="*/ 240 w 241"/>
                  <a:gd name="T17" fmla="*/ 25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05">
                    <a:moveTo>
                      <a:pt x="240" y="252"/>
                    </a:moveTo>
                    <a:lnTo>
                      <a:pt x="240" y="252"/>
                    </a:lnTo>
                    <a:cubicBezTo>
                      <a:pt x="240" y="391"/>
                      <a:pt x="125" y="504"/>
                      <a:pt x="63" y="504"/>
                    </a:cubicBezTo>
                    <a:lnTo>
                      <a:pt x="63" y="504"/>
                    </a:lnTo>
                    <a:cubicBezTo>
                      <a:pt x="0" y="504"/>
                      <a:pt x="14" y="426"/>
                      <a:pt x="14" y="252"/>
                    </a:cubicBezTo>
                    <a:lnTo>
                      <a:pt x="14" y="252"/>
                    </a:lnTo>
                    <a:cubicBezTo>
                      <a:pt x="14" y="78"/>
                      <a:pt x="0" y="0"/>
                      <a:pt x="63" y="0"/>
                    </a:cubicBezTo>
                    <a:lnTo>
                      <a:pt x="63" y="0"/>
                    </a:lnTo>
                    <a:cubicBezTo>
                      <a:pt x="125" y="0"/>
                      <a:pt x="240" y="114"/>
                      <a:pt x="240" y="2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43">
                <a:extLst>
                  <a:ext uri="{FF2B5EF4-FFF2-40B4-BE49-F238E27FC236}">
                    <a16:creationId xmlns:a16="http://schemas.microsoft.com/office/drawing/2014/main" id="{BC741AEF-34AA-4855-90AF-39A7A3B5D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3669" y="6926677"/>
                <a:ext cx="219770" cy="463087"/>
              </a:xfrm>
              <a:custGeom>
                <a:avLst/>
                <a:gdLst>
                  <a:gd name="T0" fmla="*/ 61 w 248"/>
                  <a:gd name="T1" fmla="*/ 18 h 521"/>
                  <a:gd name="T2" fmla="*/ 61 w 248"/>
                  <a:gd name="T3" fmla="*/ 18 h 521"/>
                  <a:gd name="T4" fmla="*/ 37 w 248"/>
                  <a:gd name="T5" fmla="*/ 26 h 521"/>
                  <a:gd name="T6" fmla="*/ 37 w 248"/>
                  <a:gd name="T7" fmla="*/ 26 h 521"/>
                  <a:gd name="T8" fmla="*/ 21 w 248"/>
                  <a:gd name="T9" fmla="*/ 180 h 521"/>
                  <a:gd name="T10" fmla="*/ 21 w 248"/>
                  <a:gd name="T11" fmla="*/ 180 h 521"/>
                  <a:gd name="T12" fmla="*/ 22 w 248"/>
                  <a:gd name="T13" fmla="*/ 260 h 521"/>
                  <a:gd name="T14" fmla="*/ 22 w 248"/>
                  <a:gd name="T15" fmla="*/ 260 h 521"/>
                  <a:gd name="T16" fmla="*/ 21 w 248"/>
                  <a:gd name="T17" fmla="*/ 340 h 521"/>
                  <a:gd name="T18" fmla="*/ 21 w 248"/>
                  <a:gd name="T19" fmla="*/ 340 h 521"/>
                  <a:gd name="T20" fmla="*/ 37 w 248"/>
                  <a:gd name="T21" fmla="*/ 494 h 521"/>
                  <a:gd name="T22" fmla="*/ 37 w 248"/>
                  <a:gd name="T23" fmla="*/ 494 h 521"/>
                  <a:gd name="T24" fmla="*/ 61 w 248"/>
                  <a:gd name="T25" fmla="*/ 503 h 521"/>
                  <a:gd name="T26" fmla="*/ 61 w 248"/>
                  <a:gd name="T27" fmla="*/ 503 h 521"/>
                  <a:gd name="T28" fmla="*/ 229 w 248"/>
                  <a:gd name="T29" fmla="*/ 260 h 521"/>
                  <a:gd name="T30" fmla="*/ 229 w 248"/>
                  <a:gd name="T31" fmla="*/ 260 h 521"/>
                  <a:gd name="T32" fmla="*/ 166 w 248"/>
                  <a:gd name="T33" fmla="*/ 88 h 521"/>
                  <a:gd name="T34" fmla="*/ 166 w 248"/>
                  <a:gd name="T35" fmla="*/ 88 h 521"/>
                  <a:gd name="T36" fmla="*/ 61 w 248"/>
                  <a:gd name="T37" fmla="*/ 18 h 521"/>
                  <a:gd name="T38" fmla="*/ 61 w 248"/>
                  <a:gd name="T39" fmla="*/ 520 h 521"/>
                  <a:gd name="T40" fmla="*/ 61 w 248"/>
                  <a:gd name="T41" fmla="*/ 520 h 521"/>
                  <a:gd name="T42" fmla="*/ 23 w 248"/>
                  <a:gd name="T43" fmla="*/ 507 h 521"/>
                  <a:gd name="T44" fmla="*/ 23 w 248"/>
                  <a:gd name="T45" fmla="*/ 507 h 521"/>
                  <a:gd name="T46" fmla="*/ 3 w 248"/>
                  <a:gd name="T47" fmla="*/ 340 h 521"/>
                  <a:gd name="T48" fmla="*/ 3 w 248"/>
                  <a:gd name="T49" fmla="*/ 340 h 521"/>
                  <a:gd name="T50" fmla="*/ 3 w 248"/>
                  <a:gd name="T51" fmla="*/ 260 h 521"/>
                  <a:gd name="T52" fmla="*/ 3 w 248"/>
                  <a:gd name="T53" fmla="*/ 260 h 521"/>
                  <a:gd name="T54" fmla="*/ 3 w 248"/>
                  <a:gd name="T55" fmla="*/ 181 h 521"/>
                  <a:gd name="T56" fmla="*/ 3 w 248"/>
                  <a:gd name="T57" fmla="*/ 181 h 521"/>
                  <a:gd name="T58" fmla="*/ 23 w 248"/>
                  <a:gd name="T59" fmla="*/ 14 h 521"/>
                  <a:gd name="T60" fmla="*/ 23 w 248"/>
                  <a:gd name="T61" fmla="*/ 14 h 521"/>
                  <a:gd name="T62" fmla="*/ 61 w 248"/>
                  <a:gd name="T63" fmla="*/ 0 h 521"/>
                  <a:gd name="T64" fmla="*/ 61 w 248"/>
                  <a:gd name="T65" fmla="*/ 0 h 521"/>
                  <a:gd name="T66" fmla="*/ 180 w 248"/>
                  <a:gd name="T67" fmla="*/ 77 h 521"/>
                  <a:gd name="T68" fmla="*/ 180 w 248"/>
                  <a:gd name="T69" fmla="*/ 77 h 521"/>
                  <a:gd name="T70" fmla="*/ 247 w 248"/>
                  <a:gd name="T71" fmla="*/ 260 h 521"/>
                  <a:gd name="T72" fmla="*/ 247 w 248"/>
                  <a:gd name="T73" fmla="*/ 260 h 521"/>
                  <a:gd name="T74" fmla="*/ 180 w 248"/>
                  <a:gd name="T75" fmla="*/ 444 h 521"/>
                  <a:gd name="T76" fmla="*/ 180 w 248"/>
                  <a:gd name="T77" fmla="*/ 444 h 521"/>
                  <a:gd name="T78" fmla="*/ 61 w 248"/>
                  <a:gd name="T79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48" h="521">
                    <a:moveTo>
                      <a:pt x="61" y="18"/>
                    </a:moveTo>
                    <a:lnTo>
                      <a:pt x="61" y="18"/>
                    </a:lnTo>
                    <a:cubicBezTo>
                      <a:pt x="50" y="18"/>
                      <a:pt x="42" y="20"/>
                      <a:pt x="37" y="26"/>
                    </a:cubicBezTo>
                    <a:lnTo>
                      <a:pt x="37" y="26"/>
                    </a:lnTo>
                    <a:cubicBezTo>
                      <a:pt x="19" y="44"/>
                      <a:pt x="19" y="98"/>
                      <a:pt x="21" y="180"/>
                    </a:cubicBezTo>
                    <a:lnTo>
                      <a:pt x="21" y="180"/>
                    </a:lnTo>
                    <a:cubicBezTo>
                      <a:pt x="21" y="204"/>
                      <a:pt x="22" y="231"/>
                      <a:pt x="22" y="260"/>
                    </a:cubicBezTo>
                    <a:lnTo>
                      <a:pt x="22" y="260"/>
                    </a:lnTo>
                    <a:cubicBezTo>
                      <a:pt x="22" y="289"/>
                      <a:pt x="21" y="316"/>
                      <a:pt x="21" y="340"/>
                    </a:cubicBezTo>
                    <a:lnTo>
                      <a:pt x="21" y="340"/>
                    </a:lnTo>
                    <a:cubicBezTo>
                      <a:pt x="19" y="422"/>
                      <a:pt x="19" y="476"/>
                      <a:pt x="37" y="494"/>
                    </a:cubicBezTo>
                    <a:lnTo>
                      <a:pt x="37" y="494"/>
                    </a:lnTo>
                    <a:cubicBezTo>
                      <a:pt x="42" y="500"/>
                      <a:pt x="50" y="503"/>
                      <a:pt x="61" y="503"/>
                    </a:cubicBezTo>
                    <a:lnTo>
                      <a:pt x="61" y="503"/>
                    </a:lnTo>
                    <a:cubicBezTo>
                      <a:pt x="117" y="503"/>
                      <a:pt x="229" y="393"/>
                      <a:pt x="229" y="260"/>
                    </a:cubicBezTo>
                    <a:lnTo>
                      <a:pt x="229" y="260"/>
                    </a:lnTo>
                    <a:cubicBezTo>
                      <a:pt x="229" y="179"/>
                      <a:pt x="189" y="117"/>
                      <a:pt x="166" y="88"/>
                    </a:cubicBezTo>
                    <a:lnTo>
                      <a:pt x="166" y="88"/>
                    </a:lnTo>
                    <a:cubicBezTo>
                      <a:pt x="132" y="46"/>
                      <a:pt x="90" y="18"/>
                      <a:pt x="61" y="18"/>
                    </a:cubicBezTo>
                    <a:close/>
                    <a:moveTo>
                      <a:pt x="61" y="520"/>
                    </a:moveTo>
                    <a:lnTo>
                      <a:pt x="61" y="520"/>
                    </a:lnTo>
                    <a:cubicBezTo>
                      <a:pt x="45" y="520"/>
                      <a:pt x="33" y="516"/>
                      <a:pt x="23" y="507"/>
                    </a:cubicBezTo>
                    <a:lnTo>
                      <a:pt x="23" y="507"/>
                    </a:lnTo>
                    <a:cubicBezTo>
                      <a:pt x="0" y="483"/>
                      <a:pt x="1" y="432"/>
                      <a:pt x="3" y="340"/>
                    </a:cubicBezTo>
                    <a:lnTo>
                      <a:pt x="3" y="340"/>
                    </a:lnTo>
                    <a:cubicBezTo>
                      <a:pt x="3" y="316"/>
                      <a:pt x="3" y="289"/>
                      <a:pt x="3" y="260"/>
                    </a:cubicBezTo>
                    <a:lnTo>
                      <a:pt x="3" y="260"/>
                    </a:lnTo>
                    <a:cubicBezTo>
                      <a:pt x="3" y="231"/>
                      <a:pt x="3" y="204"/>
                      <a:pt x="3" y="181"/>
                    </a:cubicBezTo>
                    <a:lnTo>
                      <a:pt x="3" y="181"/>
                    </a:lnTo>
                    <a:cubicBezTo>
                      <a:pt x="1" y="88"/>
                      <a:pt x="0" y="37"/>
                      <a:pt x="23" y="14"/>
                    </a:cubicBezTo>
                    <a:lnTo>
                      <a:pt x="23" y="14"/>
                    </a:lnTo>
                    <a:cubicBezTo>
                      <a:pt x="33" y="4"/>
                      <a:pt x="45" y="0"/>
                      <a:pt x="61" y="0"/>
                    </a:cubicBezTo>
                    <a:lnTo>
                      <a:pt x="61" y="0"/>
                    </a:lnTo>
                    <a:cubicBezTo>
                      <a:pt x="95" y="0"/>
                      <a:pt x="142" y="30"/>
                      <a:pt x="180" y="77"/>
                    </a:cubicBezTo>
                    <a:lnTo>
                      <a:pt x="180" y="77"/>
                    </a:lnTo>
                    <a:cubicBezTo>
                      <a:pt x="205" y="108"/>
                      <a:pt x="247" y="174"/>
                      <a:pt x="247" y="260"/>
                    </a:cubicBezTo>
                    <a:lnTo>
                      <a:pt x="247" y="260"/>
                    </a:lnTo>
                    <a:cubicBezTo>
                      <a:pt x="247" y="346"/>
                      <a:pt x="205" y="412"/>
                      <a:pt x="180" y="444"/>
                    </a:cubicBezTo>
                    <a:lnTo>
                      <a:pt x="180" y="444"/>
                    </a:lnTo>
                    <a:cubicBezTo>
                      <a:pt x="142" y="490"/>
                      <a:pt x="95" y="520"/>
                      <a:pt x="61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44">
                <a:extLst>
                  <a:ext uri="{FF2B5EF4-FFF2-40B4-BE49-F238E27FC236}">
                    <a16:creationId xmlns:a16="http://schemas.microsoft.com/office/drawing/2014/main" id="{BA3AB2C2-B1D2-45BB-9B3D-841C23B87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7741" y="7150373"/>
                <a:ext cx="82415" cy="514104"/>
              </a:xfrm>
              <a:custGeom>
                <a:avLst/>
                <a:gdLst>
                  <a:gd name="T0" fmla="*/ 79 w 91"/>
                  <a:gd name="T1" fmla="*/ 575 h 576"/>
                  <a:gd name="T2" fmla="*/ 79 w 91"/>
                  <a:gd name="T3" fmla="*/ 575 h 576"/>
                  <a:gd name="T4" fmla="*/ 74 w 91"/>
                  <a:gd name="T5" fmla="*/ 575 h 576"/>
                  <a:gd name="T6" fmla="*/ 74 w 91"/>
                  <a:gd name="T7" fmla="*/ 575 h 576"/>
                  <a:gd name="T8" fmla="*/ 53 w 91"/>
                  <a:gd name="T9" fmla="*/ 292 h 576"/>
                  <a:gd name="T10" fmla="*/ 53 w 91"/>
                  <a:gd name="T11" fmla="*/ 292 h 576"/>
                  <a:gd name="T12" fmla="*/ 6 w 91"/>
                  <a:gd name="T13" fmla="*/ 18 h 576"/>
                  <a:gd name="T14" fmla="*/ 6 w 91"/>
                  <a:gd name="T15" fmla="*/ 18 h 576"/>
                  <a:gd name="T16" fmla="*/ 1 w 91"/>
                  <a:gd name="T17" fmla="*/ 6 h 576"/>
                  <a:gd name="T18" fmla="*/ 1 w 91"/>
                  <a:gd name="T19" fmla="*/ 6 h 576"/>
                  <a:gd name="T20" fmla="*/ 14 w 91"/>
                  <a:gd name="T21" fmla="*/ 2 h 576"/>
                  <a:gd name="T22" fmla="*/ 14 w 91"/>
                  <a:gd name="T23" fmla="*/ 2 h 576"/>
                  <a:gd name="T24" fmla="*/ 51 w 91"/>
                  <a:gd name="T25" fmla="*/ 55 h 576"/>
                  <a:gd name="T26" fmla="*/ 51 w 91"/>
                  <a:gd name="T27" fmla="*/ 55 h 576"/>
                  <a:gd name="T28" fmla="*/ 71 w 91"/>
                  <a:gd name="T29" fmla="*/ 293 h 576"/>
                  <a:gd name="T30" fmla="*/ 71 w 91"/>
                  <a:gd name="T31" fmla="*/ 293 h 576"/>
                  <a:gd name="T32" fmla="*/ 85 w 91"/>
                  <a:gd name="T33" fmla="*/ 559 h 576"/>
                  <a:gd name="T34" fmla="*/ 85 w 91"/>
                  <a:gd name="T35" fmla="*/ 559 h 576"/>
                  <a:gd name="T36" fmla="*/ 86 w 91"/>
                  <a:gd name="T37" fmla="*/ 572 h 576"/>
                  <a:gd name="T38" fmla="*/ 86 w 91"/>
                  <a:gd name="T39" fmla="*/ 572 h 576"/>
                  <a:gd name="T40" fmla="*/ 79 w 91"/>
                  <a:gd name="T41" fmla="*/ 575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1" h="576">
                    <a:moveTo>
                      <a:pt x="79" y="575"/>
                    </a:moveTo>
                    <a:lnTo>
                      <a:pt x="79" y="575"/>
                    </a:lnTo>
                    <a:cubicBezTo>
                      <a:pt x="78" y="575"/>
                      <a:pt x="75" y="575"/>
                      <a:pt x="74" y="575"/>
                    </a:cubicBezTo>
                    <a:lnTo>
                      <a:pt x="74" y="575"/>
                    </a:lnTo>
                    <a:cubicBezTo>
                      <a:pt x="67" y="569"/>
                      <a:pt x="36" y="535"/>
                      <a:pt x="53" y="292"/>
                    </a:cubicBezTo>
                    <a:lnTo>
                      <a:pt x="53" y="292"/>
                    </a:lnTo>
                    <a:cubicBezTo>
                      <a:pt x="69" y="55"/>
                      <a:pt x="7" y="19"/>
                      <a:pt x="6" y="18"/>
                    </a:cubicBezTo>
                    <a:lnTo>
                      <a:pt x="6" y="18"/>
                    </a:lnTo>
                    <a:cubicBezTo>
                      <a:pt x="1" y="16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4" y="2"/>
                      <a:pt x="10" y="0"/>
                      <a:pt x="14" y="2"/>
                    </a:cubicBezTo>
                    <a:lnTo>
                      <a:pt x="14" y="2"/>
                    </a:lnTo>
                    <a:cubicBezTo>
                      <a:pt x="16" y="3"/>
                      <a:pt x="35" y="13"/>
                      <a:pt x="51" y="55"/>
                    </a:cubicBezTo>
                    <a:lnTo>
                      <a:pt x="51" y="55"/>
                    </a:lnTo>
                    <a:cubicBezTo>
                      <a:pt x="72" y="108"/>
                      <a:pt x="78" y="188"/>
                      <a:pt x="71" y="293"/>
                    </a:cubicBezTo>
                    <a:lnTo>
                      <a:pt x="71" y="293"/>
                    </a:lnTo>
                    <a:cubicBezTo>
                      <a:pt x="55" y="522"/>
                      <a:pt x="83" y="557"/>
                      <a:pt x="85" y="559"/>
                    </a:cubicBezTo>
                    <a:lnTo>
                      <a:pt x="85" y="559"/>
                    </a:lnTo>
                    <a:cubicBezTo>
                      <a:pt x="89" y="562"/>
                      <a:pt x="90" y="568"/>
                      <a:pt x="86" y="572"/>
                    </a:cubicBezTo>
                    <a:lnTo>
                      <a:pt x="86" y="572"/>
                    </a:lnTo>
                    <a:cubicBezTo>
                      <a:pt x="85" y="575"/>
                      <a:pt x="82" y="575"/>
                      <a:pt x="79" y="5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45">
                <a:extLst>
                  <a:ext uri="{FF2B5EF4-FFF2-40B4-BE49-F238E27FC236}">
                    <a16:creationId xmlns:a16="http://schemas.microsoft.com/office/drawing/2014/main" id="{BBE5667B-EEDF-4193-A9F8-15C20AEF0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3867" y="8217827"/>
                <a:ext cx="1526615" cy="1754234"/>
              </a:xfrm>
              <a:custGeom>
                <a:avLst/>
                <a:gdLst>
                  <a:gd name="T0" fmla="*/ 1232 w 1717"/>
                  <a:gd name="T1" fmla="*/ 1933 h 1973"/>
                  <a:gd name="T2" fmla="*/ 1232 w 1717"/>
                  <a:gd name="T3" fmla="*/ 1933 h 1973"/>
                  <a:gd name="T4" fmla="*/ 1680 w 1717"/>
                  <a:gd name="T5" fmla="*/ 565 h 1973"/>
                  <a:gd name="T6" fmla="*/ 1680 w 1717"/>
                  <a:gd name="T7" fmla="*/ 565 h 1973"/>
                  <a:gd name="T8" fmla="*/ 1247 w 1717"/>
                  <a:gd name="T9" fmla="*/ 0 h 1973"/>
                  <a:gd name="T10" fmla="*/ 1247 w 1717"/>
                  <a:gd name="T11" fmla="*/ 0 h 1973"/>
                  <a:gd name="T12" fmla="*/ 1428 w 1717"/>
                  <a:gd name="T13" fmla="*/ 914 h 1973"/>
                  <a:gd name="T14" fmla="*/ 1178 w 1717"/>
                  <a:gd name="T15" fmla="*/ 1813 h 1973"/>
                  <a:gd name="T16" fmla="*/ 0 w 1717"/>
                  <a:gd name="T17" fmla="*/ 1813 h 1973"/>
                  <a:gd name="T18" fmla="*/ 0 w 1717"/>
                  <a:gd name="T19" fmla="*/ 1813 h 1973"/>
                  <a:gd name="T20" fmla="*/ 1232 w 1717"/>
                  <a:gd name="T21" fmla="*/ 1933 h 1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7" h="1973">
                    <a:moveTo>
                      <a:pt x="1232" y="1933"/>
                    </a:moveTo>
                    <a:lnTo>
                      <a:pt x="1232" y="1933"/>
                    </a:lnTo>
                    <a:cubicBezTo>
                      <a:pt x="1371" y="1909"/>
                      <a:pt x="1716" y="851"/>
                      <a:pt x="1680" y="565"/>
                    </a:cubicBezTo>
                    <a:lnTo>
                      <a:pt x="1680" y="565"/>
                    </a:lnTo>
                    <a:cubicBezTo>
                      <a:pt x="1654" y="370"/>
                      <a:pt x="1404" y="131"/>
                      <a:pt x="1247" y="0"/>
                    </a:cubicBezTo>
                    <a:lnTo>
                      <a:pt x="1247" y="0"/>
                    </a:lnTo>
                    <a:cubicBezTo>
                      <a:pt x="1122" y="450"/>
                      <a:pt x="1428" y="914"/>
                      <a:pt x="1428" y="914"/>
                    </a:cubicBezTo>
                    <a:lnTo>
                      <a:pt x="1178" y="1813"/>
                    </a:lnTo>
                    <a:lnTo>
                      <a:pt x="0" y="1813"/>
                    </a:lnTo>
                    <a:lnTo>
                      <a:pt x="0" y="1813"/>
                    </a:lnTo>
                    <a:cubicBezTo>
                      <a:pt x="0" y="1813"/>
                      <a:pt x="991" y="1972"/>
                      <a:pt x="1232" y="19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46">
                <a:extLst>
                  <a:ext uri="{FF2B5EF4-FFF2-40B4-BE49-F238E27FC236}">
                    <a16:creationId xmlns:a16="http://schemas.microsoft.com/office/drawing/2014/main" id="{5B1EA5D8-E443-4C7D-8140-932683ACC1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6018" y="8209978"/>
                <a:ext cx="1530541" cy="1746385"/>
              </a:xfrm>
              <a:custGeom>
                <a:avLst/>
                <a:gdLst>
                  <a:gd name="T0" fmla="*/ 128 w 1719"/>
                  <a:gd name="T1" fmla="*/ 1831 h 1964"/>
                  <a:gd name="T2" fmla="*/ 128 w 1719"/>
                  <a:gd name="T3" fmla="*/ 1831 h 1964"/>
                  <a:gd name="T4" fmla="*/ 1239 w 1719"/>
                  <a:gd name="T5" fmla="*/ 1932 h 1964"/>
                  <a:gd name="T6" fmla="*/ 1239 w 1719"/>
                  <a:gd name="T7" fmla="*/ 1932 h 1964"/>
                  <a:gd name="T8" fmla="*/ 1522 w 1719"/>
                  <a:gd name="T9" fmla="*/ 1353 h 1964"/>
                  <a:gd name="T10" fmla="*/ 1522 w 1719"/>
                  <a:gd name="T11" fmla="*/ 1353 h 1964"/>
                  <a:gd name="T12" fmla="*/ 1680 w 1719"/>
                  <a:gd name="T13" fmla="*/ 575 h 1964"/>
                  <a:gd name="T14" fmla="*/ 1680 w 1719"/>
                  <a:gd name="T15" fmla="*/ 575 h 1964"/>
                  <a:gd name="T16" fmla="*/ 1261 w 1719"/>
                  <a:gd name="T17" fmla="*/ 25 h 1964"/>
                  <a:gd name="T18" fmla="*/ 1261 w 1719"/>
                  <a:gd name="T19" fmla="*/ 25 h 1964"/>
                  <a:gd name="T20" fmla="*/ 1444 w 1719"/>
                  <a:gd name="T21" fmla="*/ 918 h 1964"/>
                  <a:gd name="T22" fmla="*/ 1444 w 1719"/>
                  <a:gd name="T23" fmla="*/ 918 h 1964"/>
                  <a:gd name="T24" fmla="*/ 1445 w 1719"/>
                  <a:gd name="T25" fmla="*/ 925 h 1964"/>
                  <a:gd name="T26" fmla="*/ 1196 w 1719"/>
                  <a:gd name="T27" fmla="*/ 1824 h 1964"/>
                  <a:gd name="T28" fmla="*/ 1196 w 1719"/>
                  <a:gd name="T29" fmla="*/ 1824 h 1964"/>
                  <a:gd name="T30" fmla="*/ 1187 w 1719"/>
                  <a:gd name="T31" fmla="*/ 1831 h 1964"/>
                  <a:gd name="T32" fmla="*/ 128 w 1719"/>
                  <a:gd name="T33" fmla="*/ 1831 h 1964"/>
                  <a:gd name="T34" fmla="*/ 1134 w 1719"/>
                  <a:gd name="T35" fmla="*/ 1957 h 1964"/>
                  <a:gd name="T36" fmla="*/ 1134 w 1719"/>
                  <a:gd name="T37" fmla="*/ 1957 h 1964"/>
                  <a:gd name="T38" fmla="*/ 8 w 1719"/>
                  <a:gd name="T39" fmla="*/ 1831 h 1964"/>
                  <a:gd name="T40" fmla="*/ 8 w 1719"/>
                  <a:gd name="T41" fmla="*/ 1831 h 1964"/>
                  <a:gd name="T42" fmla="*/ 0 w 1719"/>
                  <a:gd name="T43" fmla="*/ 1821 h 1964"/>
                  <a:gd name="T44" fmla="*/ 0 w 1719"/>
                  <a:gd name="T45" fmla="*/ 1821 h 1964"/>
                  <a:gd name="T46" fmla="*/ 9 w 1719"/>
                  <a:gd name="T47" fmla="*/ 1813 h 1964"/>
                  <a:gd name="T48" fmla="*/ 1180 w 1719"/>
                  <a:gd name="T49" fmla="*/ 1813 h 1964"/>
                  <a:gd name="T50" fmla="*/ 1426 w 1719"/>
                  <a:gd name="T51" fmla="*/ 924 h 1964"/>
                  <a:gd name="T52" fmla="*/ 1426 w 1719"/>
                  <a:gd name="T53" fmla="*/ 924 h 1964"/>
                  <a:gd name="T54" fmla="*/ 1248 w 1719"/>
                  <a:gd name="T55" fmla="*/ 7 h 1964"/>
                  <a:gd name="T56" fmla="*/ 1248 w 1719"/>
                  <a:gd name="T57" fmla="*/ 7 h 1964"/>
                  <a:gd name="T58" fmla="*/ 1253 w 1719"/>
                  <a:gd name="T59" fmla="*/ 1 h 1964"/>
                  <a:gd name="T60" fmla="*/ 1253 w 1719"/>
                  <a:gd name="T61" fmla="*/ 1 h 1964"/>
                  <a:gd name="T62" fmla="*/ 1262 w 1719"/>
                  <a:gd name="T63" fmla="*/ 2 h 1964"/>
                  <a:gd name="T64" fmla="*/ 1262 w 1719"/>
                  <a:gd name="T65" fmla="*/ 2 h 1964"/>
                  <a:gd name="T66" fmla="*/ 1698 w 1719"/>
                  <a:gd name="T67" fmla="*/ 573 h 1964"/>
                  <a:gd name="T68" fmla="*/ 1698 w 1719"/>
                  <a:gd name="T69" fmla="*/ 573 h 1964"/>
                  <a:gd name="T70" fmla="*/ 1539 w 1719"/>
                  <a:gd name="T71" fmla="*/ 1359 h 1964"/>
                  <a:gd name="T72" fmla="*/ 1539 w 1719"/>
                  <a:gd name="T73" fmla="*/ 1359 h 1964"/>
                  <a:gd name="T74" fmla="*/ 1242 w 1719"/>
                  <a:gd name="T75" fmla="*/ 1950 h 1964"/>
                  <a:gd name="T76" fmla="*/ 1241 w 1719"/>
                  <a:gd name="T77" fmla="*/ 1942 h 1964"/>
                  <a:gd name="T78" fmla="*/ 1242 w 1719"/>
                  <a:gd name="T79" fmla="*/ 1950 h 1964"/>
                  <a:gd name="T80" fmla="*/ 1242 w 1719"/>
                  <a:gd name="T81" fmla="*/ 1950 h 1964"/>
                  <a:gd name="T82" fmla="*/ 1134 w 1719"/>
                  <a:gd name="T83" fmla="*/ 1957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19" h="1964">
                    <a:moveTo>
                      <a:pt x="128" y="1831"/>
                    </a:moveTo>
                    <a:lnTo>
                      <a:pt x="128" y="1831"/>
                    </a:lnTo>
                    <a:cubicBezTo>
                      <a:pt x="398" y="1872"/>
                      <a:pt x="1052" y="1963"/>
                      <a:pt x="1239" y="1932"/>
                    </a:cubicBezTo>
                    <a:lnTo>
                      <a:pt x="1239" y="1932"/>
                    </a:lnTo>
                    <a:cubicBezTo>
                      <a:pt x="1297" y="1923"/>
                      <a:pt x="1413" y="1685"/>
                      <a:pt x="1522" y="1353"/>
                    </a:cubicBezTo>
                    <a:lnTo>
                      <a:pt x="1522" y="1353"/>
                    </a:lnTo>
                    <a:cubicBezTo>
                      <a:pt x="1614" y="1072"/>
                      <a:pt x="1699" y="722"/>
                      <a:pt x="1680" y="575"/>
                    </a:cubicBezTo>
                    <a:lnTo>
                      <a:pt x="1680" y="575"/>
                    </a:lnTo>
                    <a:cubicBezTo>
                      <a:pt x="1655" y="386"/>
                      <a:pt x="1412" y="153"/>
                      <a:pt x="1261" y="25"/>
                    </a:cubicBezTo>
                    <a:lnTo>
                      <a:pt x="1261" y="25"/>
                    </a:lnTo>
                    <a:cubicBezTo>
                      <a:pt x="1148" y="462"/>
                      <a:pt x="1441" y="913"/>
                      <a:pt x="1444" y="918"/>
                    </a:cubicBezTo>
                    <a:lnTo>
                      <a:pt x="1444" y="918"/>
                    </a:lnTo>
                    <a:cubicBezTo>
                      <a:pt x="1445" y="919"/>
                      <a:pt x="1446" y="922"/>
                      <a:pt x="1445" y="925"/>
                    </a:cubicBezTo>
                    <a:lnTo>
                      <a:pt x="1196" y="1824"/>
                    </a:lnTo>
                    <a:lnTo>
                      <a:pt x="1196" y="1824"/>
                    </a:lnTo>
                    <a:cubicBezTo>
                      <a:pt x="1195" y="1829"/>
                      <a:pt x="1192" y="1831"/>
                      <a:pt x="1187" y="1831"/>
                    </a:cubicBezTo>
                    <a:lnTo>
                      <a:pt x="128" y="1831"/>
                    </a:lnTo>
                    <a:close/>
                    <a:moveTo>
                      <a:pt x="1134" y="1957"/>
                    </a:moveTo>
                    <a:lnTo>
                      <a:pt x="1134" y="1957"/>
                    </a:lnTo>
                    <a:cubicBezTo>
                      <a:pt x="795" y="1957"/>
                      <a:pt x="44" y="1836"/>
                      <a:pt x="8" y="1831"/>
                    </a:cubicBezTo>
                    <a:lnTo>
                      <a:pt x="8" y="1831"/>
                    </a:lnTo>
                    <a:cubicBezTo>
                      <a:pt x="3" y="1830"/>
                      <a:pt x="0" y="1826"/>
                      <a:pt x="0" y="1821"/>
                    </a:cubicBezTo>
                    <a:lnTo>
                      <a:pt x="0" y="1821"/>
                    </a:lnTo>
                    <a:cubicBezTo>
                      <a:pt x="1" y="1817"/>
                      <a:pt x="4" y="1813"/>
                      <a:pt x="9" y="1813"/>
                    </a:cubicBezTo>
                    <a:lnTo>
                      <a:pt x="1180" y="1813"/>
                    </a:lnTo>
                    <a:lnTo>
                      <a:pt x="1426" y="924"/>
                    </a:lnTo>
                    <a:lnTo>
                      <a:pt x="1426" y="924"/>
                    </a:lnTo>
                    <a:cubicBezTo>
                      <a:pt x="1399" y="880"/>
                      <a:pt x="1128" y="435"/>
                      <a:pt x="1248" y="7"/>
                    </a:cubicBezTo>
                    <a:lnTo>
                      <a:pt x="1248" y="7"/>
                    </a:lnTo>
                    <a:cubicBezTo>
                      <a:pt x="1248" y="4"/>
                      <a:pt x="1250" y="2"/>
                      <a:pt x="1253" y="1"/>
                    </a:cubicBezTo>
                    <a:lnTo>
                      <a:pt x="1253" y="1"/>
                    </a:lnTo>
                    <a:cubicBezTo>
                      <a:pt x="1256" y="0"/>
                      <a:pt x="1259" y="0"/>
                      <a:pt x="1262" y="2"/>
                    </a:cubicBezTo>
                    <a:lnTo>
                      <a:pt x="1262" y="2"/>
                    </a:lnTo>
                    <a:cubicBezTo>
                      <a:pt x="1413" y="129"/>
                      <a:pt x="1672" y="373"/>
                      <a:pt x="1698" y="573"/>
                    </a:cubicBezTo>
                    <a:lnTo>
                      <a:pt x="1698" y="573"/>
                    </a:lnTo>
                    <a:cubicBezTo>
                      <a:pt x="1718" y="733"/>
                      <a:pt x="1625" y="1097"/>
                      <a:pt x="1539" y="1359"/>
                    </a:cubicBezTo>
                    <a:lnTo>
                      <a:pt x="1539" y="1359"/>
                    </a:lnTo>
                    <a:cubicBezTo>
                      <a:pt x="1449" y="1636"/>
                      <a:pt x="1323" y="1937"/>
                      <a:pt x="1242" y="1950"/>
                    </a:cubicBezTo>
                    <a:lnTo>
                      <a:pt x="1241" y="1942"/>
                    </a:lnTo>
                    <a:lnTo>
                      <a:pt x="1242" y="1950"/>
                    </a:lnTo>
                    <a:lnTo>
                      <a:pt x="1242" y="1950"/>
                    </a:lnTo>
                    <a:cubicBezTo>
                      <a:pt x="1214" y="1954"/>
                      <a:pt x="1177" y="1957"/>
                      <a:pt x="1134" y="19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47">
                <a:extLst>
                  <a:ext uri="{FF2B5EF4-FFF2-40B4-BE49-F238E27FC236}">
                    <a16:creationId xmlns:a16="http://schemas.microsoft.com/office/drawing/2014/main" id="{16026431-ADBD-4A6A-A32E-BCF1E1ACB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5002" y="8547482"/>
                <a:ext cx="345353" cy="227619"/>
              </a:xfrm>
              <a:custGeom>
                <a:avLst/>
                <a:gdLst>
                  <a:gd name="T0" fmla="*/ 1 w 388"/>
                  <a:gd name="T1" fmla="*/ 80 h 256"/>
                  <a:gd name="T2" fmla="*/ 1 w 388"/>
                  <a:gd name="T3" fmla="*/ 80 h 256"/>
                  <a:gd name="T4" fmla="*/ 29 w 388"/>
                  <a:gd name="T5" fmla="*/ 234 h 256"/>
                  <a:gd name="T6" fmla="*/ 29 w 388"/>
                  <a:gd name="T7" fmla="*/ 234 h 256"/>
                  <a:gd name="T8" fmla="*/ 387 w 388"/>
                  <a:gd name="T9" fmla="*/ 186 h 256"/>
                  <a:gd name="T10" fmla="*/ 387 w 388"/>
                  <a:gd name="T11" fmla="*/ 186 h 256"/>
                  <a:gd name="T12" fmla="*/ 17 w 388"/>
                  <a:gd name="T13" fmla="*/ 0 h 256"/>
                  <a:gd name="T14" fmla="*/ 17 w 388"/>
                  <a:gd name="T15" fmla="*/ 0 h 256"/>
                  <a:gd name="T16" fmla="*/ 1 w 388"/>
                  <a:gd name="T17" fmla="*/ 8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8" h="256">
                    <a:moveTo>
                      <a:pt x="1" y="80"/>
                    </a:moveTo>
                    <a:lnTo>
                      <a:pt x="1" y="80"/>
                    </a:lnTo>
                    <a:cubicBezTo>
                      <a:pt x="0" y="124"/>
                      <a:pt x="11" y="188"/>
                      <a:pt x="29" y="234"/>
                    </a:cubicBezTo>
                    <a:lnTo>
                      <a:pt x="29" y="234"/>
                    </a:lnTo>
                    <a:cubicBezTo>
                      <a:pt x="105" y="243"/>
                      <a:pt x="276" y="255"/>
                      <a:pt x="387" y="186"/>
                    </a:cubicBezTo>
                    <a:lnTo>
                      <a:pt x="387" y="186"/>
                    </a:lnTo>
                    <a:cubicBezTo>
                      <a:pt x="219" y="36"/>
                      <a:pt x="78" y="5"/>
                      <a:pt x="17" y="0"/>
                    </a:cubicBezTo>
                    <a:lnTo>
                      <a:pt x="17" y="0"/>
                    </a:lnTo>
                    <a:cubicBezTo>
                      <a:pt x="4" y="26"/>
                      <a:pt x="2" y="53"/>
                      <a:pt x="1" y="8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48">
                <a:extLst>
                  <a:ext uri="{FF2B5EF4-FFF2-40B4-BE49-F238E27FC236}">
                    <a16:creationId xmlns:a16="http://schemas.microsoft.com/office/drawing/2014/main" id="{792BE64F-8686-4431-8130-D0C57EF46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7153" y="8539633"/>
                <a:ext cx="361051" cy="231542"/>
              </a:xfrm>
              <a:custGeom>
                <a:avLst/>
                <a:gdLst>
                  <a:gd name="T0" fmla="*/ 45 w 407"/>
                  <a:gd name="T1" fmla="*/ 234 h 260"/>
                  <a:gd name="T2" fmla="*/ 45 w 407"/>
                  <a:gd name="T3" fmla="*/ 234 h 260"/>
                  <a:gd name="T4" fmla="*/ 381 w 407"/>
                  <a:gd name="T5" fmla="*/ 193 h 260"/>
                  <a:gd name="T6" fmla="*/ 381 w 407"/>
                  <a:gd name="T7" fmla="*/ 193 h 260"/>
                  <a:gd name="T8" fmla="*/ 33 w 407"/>
                  <a:gd name="T9" fmla="*/ 18 h 260"/>
                  <a:gd name="T10" fmla="*/ 33 w 407"/>
                  <a:gd name="T11" fmla="*/ 18 h 260"/>
                  <a:gd name="T12" fmla="*/ 20 w 407"/>
                  <a:gd name="T13" fmla="*/ 90 h 260"/>
                  <a:gd name="T14" fmla="*/ 20 w 407"/>
                  <a:gd name="T15" fmla="*/ 90 h 260"/>
                  <a:gd name="T16" fmla="*/ 45 w 407"/>
                  <a:gd name="T17" fmla="*/ 234 h 260"/>
                  <a:gd name="T18" fmla="*/ 150 w 407"/>
                  <a:gd name="T19" fmla="*/ 259 h 260"/>
                  <a:gd name="T20" fmla="*/ 150 w 407"/>
                  <a:gd name="T21" fmla="*/ 259 h 260"/>
                  <a:gd name="T22" fmla="*/ 37 w 407"/>
                  <a:gd name="T23" fmla="*/ 252 h 260"/>
                  <a:gd name="T24" fmla="*/ 37 w 407"/>
                  <a:gd name="T25" fmla="*/ 252 h 260"/>
                  <a:gd name="T26" fmla="*/ 30 w 407"/>
                  <a:gd name="T27" fmla="*/ 247 h 260"/>
                  <a:gd name="T28" fmla="*/ 30 w 407"/>
                  <a:gd name="T29" fmla="*/ 247 h 260"/>
                  <a:gd name="T30" fmla="*/ 2 w 407"/>
                  <a:gd name="T31" fmla="*/ 89 h 260"/>
                  <a:gd name="T32" fmla="*/ 2 w 407"/>
                  <a:gd name="T33" fmla="*/ 89 h 260"/>
                  <a:gd name="T34" fmla="*/ 19 w 407"/>
                  <a:gd name="T35" fmla="*/ 5 h 260"/>
                  <a:gd name="T36" fmla="*/ 19 w 407"/>
                  <a:gd name="T37" fmla="*/ 5 h 260"/>
                  <a:gd name="T38" fmla="*/ 28 w 407"/>
                  <a:gd name="T39" fmla="*/ 0 h 260"/>
                  <a:gd name="T40" fmla="*/ 28 w 407"/>
                  <a:gd name="T41" fmla="*/ 0 h 260"/>
                  <a:gd name="T42" fmla="*/ 403 w 407"/>
                  <a:gd name="T43" fmla="*/ 188 h 260"/>
                  <a:gd name="T44" fmla="*/ 403 w 407"/>
                  <a:gd name="T45" fmla="*/ 188 h 260"/>
                  <a:gd name="T46" fmla="*/ 405 w 407"/>
                  <a:gd name="T47" fmla="*/ 196 h 260"/>
                  <a:gd name="T48" fmla="*/ 405 w 407"/>
                  <a:gd name="T49" fmla="*/ 196 h 260"/>
                  <a:gd name="T50" fmla="*/ 401 w 407"/>
                  <a:gd name="T51" fmla="*/ 203 h 260"/>
                  <a:gd name="T52" fmla="*/ 401 w 407"/>
                  <a:gd name="T53" fmla="*/ 203 h 260"/>
                  <a:gd name="T54" fmla="*/ 150 w 407"/>
                  <a:gd name="T5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7" h="260">
                    <a:moveTo>
                      <a:pt x="45" y="234"/>
                    </a:moveTo>
                    <a:lnTo>
                      <a:pt x="45" y="234"/>
                    </a:lnTo>
                    <a:cubicBezTo>
                      <a:pt x="115" y="243"/>
                      <a:pt x="274" y="252"/>
                      <a:pt x="381" y="193"/>
                    </a:cubicBezTo>
                    <a:lnTo>
                      <a:pt x="381" y="193"/>
                    </a:lnTo>
                    <a:cubicBezTo>
                      <a:pt x="227" y="59"/>
                      <a:pt x="99" y="27"/>
                      <a:pt x="33" y="18"/>
                    </a:cubicBezTo>
                    <a:lnTo>
                      <a:pt x="33" y="18"/>
                    </a:lnTo>
                    <a:cubicBezTo>
                      <a:pt x="22" y="42"/>
                      <a:pt x="21" y="67"/>
                      <a:pt x="20" y="90"/>
                    </a:cubicBezTo>
                    <a:lnTo>
                      <a:pt x="20" y="90"/>
                    </a:lnTo>
                    <a:cubicBezTo>
                      <a:pt x="19" y="133"/>
                      <a:pt x="29" y="192"/>
                      <a:pt x="45" y="234"/>
                    </a:cubicBezTo>
                    <a:close/>
                    <a:moveTo>
                      <a:pt x="150" y="259"/>
                    </a:moveTo>
                    <a:lnTo>
                      <a:pt x="150" y="259"/>
                    </a:lnTo>
                    <a:cubicBezTo>
                      <a:pt x="104" y="259"/>
                      <a:pt x="64" y="256"/>
                      <a:pt x="37" y="252"/>
                    </a:cubicBezTo>
                    <a:lnTo>
                      <a:pt x="37" y="252"/>
                    </a:lnTo>
                    <a:cubicBezTo>
                      <a:pt x="33" y="251"/>
                      <a:pt x="31" y="250"/>
                      <a:pt x="30" y="247"/>
                    </a:cubicBezTo>
                    <a:lnTo>
                      <a:pt x="30" y="247"/>
                    </a:lnTo>
                    <a:cubicBezTo>
                      <a:pt x="12" y="201"/>
                      <a:pt x="0" y="136"/>
                      <a:pt x="2" y="89"/>
                    </a:cubicBezTo>
                    <a:lnTo>
                      <a:pt x="2" y="89"/>
                    </a:lnTo>
                    <a:cubicBezTo>
                      <a:pt x="3" y="63"/>
                      <a:pt x="4" y="33"/>
                      <a:pt x="19" y="5"/>
                    </a:cubicBezTo>
                    <a:lnTo>
                      <a:pt x="19" y="5"/>
                    </a:lnTo>
                    <a:cubicBezTo>
                      <a:pt x="21" y="2"/>
                      <a:pt x="24" y="0"/>
                      <a:pt x="28" y="0"/>
                    </a:cubicBezTo>
                    <a:lnTo>
                      <a:pt x="28" y="0"/>
                    </a:lnTo>
                    <a:cubicBezTo>
                      <a:pt x="96" y="6"/>
                      <a:pt x="236" y="39"/>
                      <a:pt x="403" y="188"/>
                    </a:cubicBezTo>
                    <a:lnTo>
                      <a:pt x="403" y="188"/>
                    </a:lnTo>
                    <a:cubicBezTo>
                      <a:pt x="404" y="191"/>
                      <a:pt x="406" y="193"/>
                      <a:pt x="405" y="196"/>
                    </a:cubicBezTo>
                    <a:lnTo>
                      <a:pt x="405" y="196"/>
                    </a:lnTo>
                    <a:cubicBezTo>
                      <a:pt x="405" y="199"/>
                      <a:pt x="403" y="202"/>
                      <a:pt x="401" y="203"/>
                    </a:cubicBezTo>
                    <a:lnTo>
                      <a:pt x="401" y="203"/>
                    </a:lnTo>
                    <a:cubicBezTo>
                      <a:pt x="328" y="248"/>
                      <a:pt x="230" y="259"/>
                      <a:pt x="150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49">
                <a:extLst>
                  <a:ext uri="{FF2B5EF4-FFF2-40B4-BE49-F238E27FC236}">
                    <a16:creationId xmlns:a16="http://schemas.microsoft.com/office/drawing/2014/main" id="{21D93C79-7AAD-4957-96E4-B3677C4EA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0700" y="8465067"/>
                <a:ext cx="439540" cy="247242"/>
              </a:xfrm>
              <a:custGeom>
                <a:avLst/>
                <a:gdLst>
                  <a:gd name="T0" fmla="*/ 279 w 496"/>
                  <a:gd name="T1" fmla="*/ 1 h 279"/>
                  <a:gd name="T2" fmla="*/ 279 w 496"/>
                  <a:gd name="T3" fmla="*/ 1 h 279"/>
                  <a:gd name="T4" fmla="*/ 0 w 496"/>
                  <a:gd name="T5" fmla="*/ 92 h 279"/>
                  <a:gd name="T6" fmla="*/ 0 w 496"/>
                  <a:gd name="T7" fmla="*/ 92 h 279"/>
                  <a:gd name="T8" fmla="*/ 370 w 496"/>
                  <a:gd name="T9" fmla="*/ 278 h 279"/>
                  <a:gd name="T10" fmla="*/ 370 w 496"/>
                  <a:gd name="T11" fmla="*/ 278 h 279"/>
                  <a:gd name="T12" fmla="*/ 410 w 496"/>
                  <a:gd name="T13" fmla="*/ 247 h 279"/>
                  <a:gd name="T14" fmla="*/ 410 w 496"/>
                  <a:gd name="T15" fmla="*/ 247 h 279"/>
                  <a:gd name="T16" fmla="*/ 279 w 496"/>
                  <a:gd name="T17" fmla="*/ 1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6" h="279">
                    <a:moveTo>
                      <a:pt x="279" y="1"/>
                    </a:moveTo>
                    <a:lnTo>
                      <a:pt x="279" y="1"/>
                    </a:lnTo>
                    <a:cubicBezTo>
                      <a:pt x="94" y="0"/>
                      <a:pt x="25" y="41"/>
                      <a:pt x="0" y="92"/>
                    </a:cubicBezTo>
                    <a:lnTo>
                      <a:pt x="0" y="92"/>
                    </a:lnTo>
                    <a:cubicBezTo>
                      <a:pt x="61" y="97"/>
                      <a:pt x="202" y="128"/>
                      <a:pt x="370" y="278"/>
                    </a:cubicBezTo>
                    <a:lnTo>
                      <a:pt x="370" y="278"/>
                    </a:lnTo>
                    <a:cubicBezTo>
                      <a:pt x="384" y="269"/>
                      <a:pt x="398" y="259"/>
                      <a:pt x="410" y="247"/>
                    </a:cubicBezTo>
                    <a:lnTo>
                      <a:pt x="410" y="247"/>
                    </a:lnTo>
                    <a:cubicBezTo>
                      <a:pt x="495" y="163"/>
                      <a:pt x="376" y="62"/>
                      <a:pt x="279" y="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50">
                <a:extLst>
                  <a:ext uri="{FF2B5EF4-FFF2-40B4-BE49-F238E27FC236}">
                    <a16:creationId xmlns:a16="http://schemas.microsoft.com/office/drawing/2014/main" id="{1E0937B5-F614-41A2-B03A-62B0381E2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42851" y="8457218"/>
                <a:ext cx="412067" cy="266864"/>
              </a:xfrm>
              <a:custGeom>
                <a:avLst/>
                <a:gdLst>
                  <a:gd name="T0" fmla="*/ 25 w 462"/>
                  <a:gd name="T1" fmla="*/ 94 h 298"/>
                  <a:gd name="T2" fmla="*/ 25 w 462"/>
                  <a:gd name="T3" fmla="*/ 94 h 298"/>
                  <a:gd name="T4" fmla="*/ 380 w 462"/>
                  <a:gd name="T5" fmla="*/ 276 h 298"/>
                  <a:gd name="T6" fmla="*/ 380 w 462"/>
                  <a:gd name="T7" fmla="*/ 276 h 298"/>
                  <a:gd name="T8" fmla="*/ 413 w 462"/>
                  <a:gd name="T9" fmla="*/ 249 h 298"/>
                  <a:gd name="T10" fmla="*/ 413 w 462"/>
                  <a:gd name="T11" fmla="*/ 249 h 298"/>
                  <a:gd name="T12" fmla="*/ 439 w 462"/>
                  <a:gd name="T13" fmla="*/ 185 h 298"/>
                  <a:gd name="T14" fmla="*/ 439 w 462"/>
                  <a:gd name="T15" fmla="*/ 185 h 298"/>
                  <a:gd name="T16" fmla="*/ 286 w 462"/>
                  <a:gd name="T17" fmla="*/ 19 h 298"/>
                  <a:gd name="T18" fmla="*/ 284 w 462"/>
                  <a:gd name="T19" fmla="*/ 19 h 298"/>
                  <a:gd name="T20" fmla="*/ 284 w 462"/>
                  <a:gd name="T21" fmla="*/ 19 h 298"/>
                  <a:gd name="T22" fmla="*/ 25 w 462"/>
                  <a:gd name="T23" fmla="*/ 94 h 298"/>
                  <a:gd name="T24" fmla="*/ 380 w 462"/>
                  <a:gd name="T25" fmla="*/ 297 h 298"/>
                  <a:gd name="T26" fmla="*/ 380 w 462"/>
                  <a:gd name="T27" fmla="*/ 297 h 298"/>
                  <a:gd name="T28" fmla="*/ 374 w 462"/>
                  <a:gd name="T29" fmla="*/ 294 h 298"/>
                  <a:gd name="T30" fmla="*/ 374 w 462"/>
                  <a:gd name="T31" fmla="*/ 294 h 298"/>
                  <a:gd name="T32" fmla="*/ 9 w 462"/>
                  <a:gd name="T33" fmla="*/ 110 h 298"/>
                  <a:gd name="T34" fmla="*/ 9 w 462"/>
                  <a:gd name="T35" fmla="*/ 110 h 298"/>
                  <a:gd name="T36" fmla="*/ 2 w 462"/>
                  <a:gd name="T37" fmla="*/ 106 h 298"/>
                  <a:gd name="T38" fmla="*/ 2 w 462"/>
                  <a:gd name="T39" fmla="*/ 106 h 298"/>
                  <a:gd name="T40" fmla="*/ 2 w 462"/>
                  <a:gd name="T41" fmla="*/ 97 h 298"/>
                  <a:gd name="T42" fmla="*/ 2 w 462"/>
                  <a:gd name="T43" fmla="*/ 97 h 298"/>
                  <a:gd name="T44" fmla="*/ 284 w 462"/>
                  <a:gd name="T45" fmla="*/ 0 h 298"/>
                  <a:gd name="T46" fmla="*/ 284 w 462"/>
                  <a:gd name="T47" fmla="*/ 0 h 298"/>
                  <a:gd name="T48" fmla="*/ 293 w 462"/>
                  <a:gd name="T49" fmla="*/ 2 h 298"/>
                  <a:gd name="T50" fmla="*/ 293 w 462"/>
                  <a:gd name="T51" fmla="*/ 2 h 298"/>
                  <a:gd name="T52" fmla="*/ 458 w 462"/>
                  <a:gd name="T53" fmla="*/ 183 h 298"/>
                  <a:gd name="T54" fmla="*/ 458 w 462"/>
                  <a:gd name="T55" fmla="*/ 183 h 298"/>
                  <a:gd name="T56" fmla="*/ 426 w 462"/>
                  <a:gd name="T57" fmla="*/ 262 h 298"/>
                  <a:gd name="T58" fmla="*/ 426 w 462"/>
                  <a:gd name="T59" fmla="*/ 262 h 298"/>
                  <a:gd name="T60" fmla="*/ 384 w 462"/>
                  <a:gd name="T61" fmla="*/ 295 h 298"/>
                  <a:gd name="T62" fmla="*/ 384 w 462"/>
                  <a:gd name="T63" fmla="*/ 295 h 298"/>
                  <a:gd name="T64" fmla="*/ 380 w 462"/>
                  <a:gd name="T65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62" h="298">
                    <a:moveTo>
                      <a:pt x="25" y="94"/>
                    </a:moveTo>
                    <a:lnTo>
                      <a:pt x="25" y="94"/>
                    </a:lnTo>
                    <a:cubicBezTo>
                      <a:pt x="96" y="103"/>
                      <a:pt x="226" y="140"/>
                      <a:pt x="380" y="276"/>
                    </a:cubicBezTo>
                    <a:lnTo>
                      <a:pt x="380" y="276"/>
                    </a:lnTo>
                    <a:cubicBezTo>
                      <a:pt x="393" y="267"/>
                      <a:pt x="403" y="259"/>
                      <a:pt x="413" y="249"/>
                    </a:cubicBezTo>
                    <a:lnTo>
                      <a:pt x="413" y="249"/>
                    </a:lnTo>
                    <a:cubicBezTo>
                      <a:pt x="433" y="230"/>
                      <a:pt x="442" y="208"/>
                      <a:pt x="439" y="185"/>
                    </a:cubicBezTo>
                    <a:lnTo>
                      <a:pt x="439" y="185"/>
                    </a:lnTo>
                    <a:cubicBezTo>
                      <a:pt x="433" y="124"/>
                      <a:pt x="353" y="61"/>
                      <a:pt x="286" y="19"/>
                    </a:cubicBezTo>
                    <a:lnTo>
                      <a:pt x="284" y="19"/>
                    </a:lnTo>
                    <a:lnTo>
                      <a:pt x="284" y="19"/>
                    </a:lnTo>
                    <a:cubicBezTo>
                      <a:pt x="143" y="19"/>
                      <a:pt x="59" y="43"/>
                      <a:pt x="25" y="94"/>
                    </a:cubicBezTo>
                    <a:close/>
                    <a:moveTo>
                      <a:pt x="380" y="297"/>
                    </a:moveTo>
                    <a:lnTo>
                      <a:pt x="380" y="297"/>
                    </a:lnTo>
                    <a:cubicBezTo>
                      <a:pt x="377" y="297"/>
                      <a:pt x="375" y="296"/>
                      <a:pt x="374" y="294"/>
                    </a:cubicBezTo>
                    <a:lnTo>
                      <a:pt x="374" y="294"/>
                    </a:lnTo>
                    <a:cubicBezTo>
                      <a:pt x="211" y="149"/>
                      <a:pt x="75" y="116"/>
                      <a:pt x="9" y="110"/>
                    </a:cubicBezTo>
                    <a:lnTo>
                      <a:pt x="9" y="110"/>
                    </a:lnTo>
                    <a:cubicBezTo>
                      <a:pt x="6" y="110"/>
                      <a:pt x="4" y="108"/>
                      <a:pt x="2" y="106"/>
                    </a:cubicBezTo>
                    <a:lnTo>
                      <a:pt x="2" y="106"/>
                    </a:lnTo>
                    <a:cubicBezTo>
                      <a:pt x="0" y="103"/>
                      <a:pt x="0" y="100"/>
                      <a:pt x="2" y="97"/>
                    </a:cubicBezTo>
                    <a:lnTo>
                      <a:pt x="2" y="97"/>
                    </a:lnTo>
                    <a:cubicBezTo>
                      <a:pt x="35" y="31"/>
                      <a:pt x="124" y="0"/>
                      <a:pt x="284" y="0"/>
                    </a:cubicBezTo>
                    <a:lnTo>
                      <a:pt x="284" y="0"/>
                    </a:lnTo>
                    <a:cubicBezTo>
                      <a:pt x="287" y="0"/>
                      <a:pt x="291" y="0"/>
                      <a:pt x="293" y="2"/>
                    </a:cubicBezTo>
                    <a:lnTo>
                      <a:pt x="293" y="2"/>
                    </a:lnTo>
                    <a:cubicBezTo>
                      <a:pt x="364" y="47"/>
                      <a:pt x="450" y="114"/>
                      <a:pt x="458" y="183"/>
                    </a:cubicBezTo>
                    <a:lnTo>
                      <a:pt x="458" y="183"/>
                    </a:lnTo>
                    <a:cubicBezTo>
                      <a:pt x="461" y="212"/>
                      <a:pt x="450" y="238"/>
                      <a:pt x="426" y="262"/>
                    </a:cubicBezTo>
                    <a:lnTo>
                      <a:pt x="426" y="262"/>
                    </a:lnTo>
                    <a:cubicBezTo>
                      <a:pt x="414" y="274"/>
                      <a:pt x="400" y="285"/>
                      <a:pt x="384" y="295"/>
                    </a:cubicBezTo>
                    <a:lnTo>
                      <a:pt x="384" y="295"/>
                    </a:lnTo>
                    <a:cubicBezTo>
                      <a:pt x="383" y="296"/>
                      <a:pt x="381" y="297"/>
                      <a:pt x="380" y="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51">
                <a:extLst>
                  <a:ext uri="{FF2B5EF4-FFF2-40B4-BE49-F238E27FC236}">
                    <a16:creationId xmlns:a16="http://schemas.microsoft.com/office/drawing/2014/main" id="{E4E71DE4-B12A-4618-9AA9-DA67FC28A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95313" y="7970585"/>
                <a:ext cx="5517796" cy="2409621"/>
              </a:xfrm>
              <a:custGeom>
                <a:avLst/>
                <a:gdLst>
                  <a:gd name="T0" fmla="*/ 5991 w 6200"/>
                  <a:gd name="T1" fmla="*/ 896 h 2709"/>
                  <a:gd name="T2" fmla="*/ 5991 w 6200"/>
                  <a:gd name="T3" fmla="*/ 896 h 2709"/>
                  <a:gd name="T4" fmla="*/ 4858 w 6200"/>
                  <a:gd name="T5" fmla="*/ 0 h 2709"/>
                  <a:gd name="T6" fmla="*/ 4858 w 6200"/>
                  <a:gd name="T7" fmla="*/ 0 h 2709"/>
                  <a:gd name="T8" fmla="*/ 4714 w 6200"/>
                  <a:gd name="T9" fmla="*/ 278 h 2709"/>
                  <a:gd name="T10" fmla="*/ 4714 w 6200"/>
                  <a:gd name="T11" fmla="*/ 278 h 2709"/>
                  <a:gd name="T12" fmla="*/ 5147 w 6200"/>
                  <a:gd name="T13" fmla="*/ 843 h 2709"/>
                  <a:gd name="T14" fmla="*/ 5147 w 6200"/>
                  <a:gd name="T15" fmla="*/ 843 h 2709"/>
                  <a:gd name="T16" fmla="*/ 4699 w 6200"/>
                  <a:gd name="T17" fmla="*/ 2211 h 2709"/>
                  <a:gd name="T18" fmla="*/ 4699 w 6200"/>
                  <a:gd name="T19" fmla="*/ 2211 h 2709"/>
                  <a:gd name="T20" fmla="*/ 3467 w 6200"/>
                  <a:gd name="T21" fmla="*/ 2091 h 2709"/>
                  <a:gd name="T22" fmla="*/ 3467 w 6200"/>
                  <a:gd name="T23" fmla="*/ 2091 h 2709"/>
                  <a:gd name="T24" fmla="*/ 2087 w 6200"/>
                  <a:gd name="T25" fmla="*/ 677 h 2709"/>
                  <a:gd name="T26" fmla="*/ 2087 w 6200"/>
                  <a:gd name="T27" fmla="*/ 677 h 2709"/>
                  <a:gd name="T28" fmla="*/ 1751 w 6200"/>
                  <a:gd name="T29" fmla="*/ 605 h 2709"/>
                  <a:gd name="T30" fmla="*/ 1751 w 6200"/>
                  <a:gd name="T31" fmla="*/ 249 h 2709"/>
                  <a:gd name="T32" fmla="*/ 2004 w 6200"/>
                  <a:gd name="T33" fmla="*/ 249 h 2709"/>
                  <a:gd name="T34" fmla="*/ 2004 w 6200"/>
                  <a:gd name="T35" fmla="*/ 119 h 2709"/>
                  <a:gd name="T36" fmla="*/ 0 w 6200"/>
                  <a:gd name="T37" fmla="*/ 119 h 2709"/>
                  <a:gd name="T38" fmla="*/ 0 w 6200"/>
                  <a:gd name="T39" fmla="*/ 249 h 2709"/>
                  <a:gd name="T40" fmla="*/ 1621 w 6200"/>
                  <a:gd name="T41" fmla="*/ 249 h 2709"/>
                  <a:gd name="T42" fmla="*/ 1621 w 6200"/>
                  <a:gd name="T43" fmla="*/ 588 h 2709"/>
                  <a:gd name="T44" fmla="*/ 1621 w 6200"/>
                  <a:gd name="T45" fmla="*/ 588 h 2709"/>
                  <a:gd name="T46" fmla="*/ 1031 w 6200"/>
                  <a:gd name="T47" fmla="*/ 556 h 2709"/>
                  <a:gd name="T48" fmla="*/ 1031 w 6200"/>
                  <a:gd name="T49" fmla="*/ 556 h 2709"/>
                  <a:gd name="T50" fmla="*/ 1013 w 6200"/>
                  <a:gd name="T51" fmla="*/ 556 h 2709"/>
                  <a:gd name="T52" fmla="*/ 1013 w 6200"/>
                  <a:gd name="T53" fmla="*/ 556 h 2709"/>
                  <a:gd name="T54" fmla="*/ 1144 w 6200"/>
                  <a:gd name="T55" fmla="*/ 802 h 2709"/>
                  <a:gd name="T56" fmla="*/ 1144 w 6200"/>
                  <a:gd name="T57" fmla="*/ 802 h 2709"/>
                  <a:gd name="T58" fmla="*/ 746 w 6200"/>
                  <a:gd name="T59" fmla="*/ 881 h 2709"/>
                  <a:gd name="T60" fmla="*/ 746 w 6200"/>
                  <a:gd name="T61" fmla="*/ 881 h 2709"/>
                  <a:gd name="T62" fmla="*/ 1647 w 6200"/>
                  <a:gd name="T63" fmla="*/ 1464 h 2709"/>
                  <a:gd name="T64" fmla="*/ 1647 w 6200"/>
                  <a:gd name="T65" fmla="*/ 1464 h 2709"/>
                  <a:gd name="T66" fmla="*/ 2094 w 6200"/>
                  <a:gd name="T67" fmla="*/ 1676 h 2709"/>
                  <a:gd name="T68" fmla="*/ 2094 w 6200"/>
                  <a:gd name="T69" fmla="*/ 1676 h 2709"/>
                  <a:gd name="T70" fmla="*/ 2416 w 6200"/>
                  <a:gd name="T71" fmla="*/ 2039 h 2709"/>
                  <a:gd name="T72" fmla="*/ 2416 w 6200"/>
                  <a:gd name="T73" fmla="*/ 2039 h 2709"/>
                  <a:gd name="T74" fmla="*/ 2930 w 6200"/>
                  <a:gd name="T75" fmla="*/ 2621 h 2709"/>
                  <a:gd name="T76" fmla="*/ 2930 w 6200"/>
                  <a:gd name="T77" fmla="*/ 2621 h 2709"/>
                  <a:gd name="T78" fmla="*/ 4706 w 6200"/>
                  <a:gd name="T79" fmla="*/ 2632 h 2709"/>
                  <a:gd name="T80" fmla="*/ 4706 w 6200"/>
                  <a:gd name="T81" fmla="*/ 2632 h 2709"/>
                  <a:gd name="T82" fmla="*/ 5196 w 6200"/>
                  <a:gd name="T83" fmla="*/ 2174 h 2709"/>
                  <a:gd name="T84" fmla="*/ 5196 w 6200"/>
                  <a:gd name="T85" fmla="*/ 2174 h 2709"/>
                  <a:gd name="T86" fmla="*/ 5991 w 6200"/>
                  <a:gd name="T87" fmla="*/ 896 h 2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200" h="2709">
                    <a:moveTo>
                      <a:pt x="5991" y="896"/>
                    </a:moveTo>
                    <a:lnTo>
                      <a:pt x="5991" y="896"/>
                    </a:lnTo>
                    <a:cubicBezTo>
                      <a:pt x="5782" y="465"/>
                      <a:pt x="4858" y="0"/>
                      <a:pt x="4858" y="0"/>
                    </a:cubicBezTo>
                    <a:lnTo>
                      <a:pt x="4858" y="0"/>
                    </a:lnTo>
                    <a:cubicBezTo>
                      <a:pt x="4786" y="89"/>
                      <a:pt x="4740" y="183"/>
                      <a:pt x="4714" y="278"/>
                    </a:cubicBezTo>
                    <a:lnTo>
                      <a:pt x="4714" y="278"/>
                    </a:lnTo>
                    <a:cubicBezTo>
                      <a:pt x="4871" y="409"/>
                      <a:pt x="5121" y="648"/>
                      <a:pt x="5147" y="843"/>
                    </a:cubicBezTo>
                    <a:lnTo>
                      <a:pt x="5147" y="843"/>
                    </a:lnTo>
                    <a:cubicBezTo>
                      <a:pt x="5183" y="1129"/>
                      <a:pt x="4838" y="2187"/>
                      <a:pt x="4699" y="2211"/>
                    </a:cubicBezTo>
                    <a:lnTo>
                      <a:pt x="4699" y="2211"/>
                    </a:lnTo>
                    <a:cubicBezTo>
                      <a:pt x="4458" y="2250"/>
                      <a:pt x="3467" y="2091"/>
                      <a:pt x="3467" y="2091"/>
                    </a:cubicBezTo>
                    <a:lnTo>
                      <a:pt x="3467" y="2091"/>
                    </a:lnTo>
                    <a:cubicBezTo>
                      <a:pt x="3467" y="2091"/>
                      <a:pt x="2708" y="851"/>
                      <a:pt x="2087" y="677"/>
                    </a:cubicBezTo>
                    <a:lnTo>
                      <a:pt x="2087" y="677"/>
                    </a:lnTo>
                    <a:cubicBezTo>
                      <a:pt x="1974" y="646"/>
                      <a:pt x="1860" y="623"/>
                      <a:pt x="1751" y="605"/>
                    </a:cubicBezTo>
                    <a:lnTo>
                      <a:pt x="1751" y="249"/>
                    </a:lnTo>
                    <a:lnTo>
                      <a:pt x="2004" y="249"/>
                    </a:lnTo>
                    <a:lnTo>
                      <a:pt x="2004" y="119"/>
                    </a:lnTo>
                    <a:lnTo>
                      <a:pt x="0" y="119"/>
                    </a:lnTo>
                    <a:lnTo>
                      <a:pt x="0" y="249"/>
                    </a:lnTo>
                    <a:lnTo>
                      <a:pt x="1621" y="249"/>
                    </a:lnTo>
                    <a:lnTo>
                      <a:pt x="1621" y="588"/>
                    </a:lnTo>
                    <a:lnTo>
                      <a:pt x="1621" y="588"/>
                    </a:lnTo>
                    <a:cubicBezTo>
                      <a:pt x="1395" y="562"/>
                      <a:pt x="1187" y="559"/>
                      <a:pt x="1031" y="556"/>
                    </a:cubicBezTo>
                    <a:lnTo>
                      <a:pt x="1031" y="556"/>
                    </a:lnTo>
                    <a:cubicBezTo>
                      <a:pt x="1024" y="556"/>
                      <a:pt x="1019" y="556"/>
                      <a:pt x="1013" y="556"/>
                    </a:cubicBezTo>
                    <a:lnTo>
                      <a:pt x="1013" y="556"/>
                    </a:lnTo>
                    <a:cubicBezTo>
                      <a:pt x="1110" y="617"/>
                      <a:pt x="1229" y="718"/>
                      <a:pt x="1144" y="802"/>
                    </a:cubicBezTo>
                    <a:lnTo>
                      <a:pt x="1144" y="802"/>
                    </a:lnTo>
                    <a:cubicBezTo>
                      <a:pt x="1039" y="904"/>
                      <a:pt x="832" y="892"/>
                      <a:pt x="746" y="881"/>
                    </a:cubicBezTo>
                    <a:lnTo>
                      <a:pt x="746" y="881"/>
                    </a:lnTo>
                    <a:cubicBezTo>
                      <a:pt x="816" y="1063"/>
                      <a:pt x="1058" y="1258"/>
                      <a:pt x="1647" y="1464"/>
                    </a:cubicBezTo>
                    <a:lnTo>
                      <a:pt x="1647" y="1464"/>
                    </a:lnTo>
                    <a:cubicBezTo>
                      <a:pt x="1803" y="1518"/>
                      <a:pt x="1964" y="1579"/>
                      <a:pt x="2094" y="1676"/>
                    </a:cubicBezTo>
                    <a:lnTo>
                      <a:pt x="2094" y="1676"/>
                    </a:lnTo>
                    <a:cubicBezTo>
                      <a:pt x="2223" y="1772"/>
                      <a:pt x="2320" y="1907"/>
                      <a:pt x="2416" y="2039"/>
                    </a:cubicBezTo>
                    <a:lnTo>
                      <a:pt x="2416" y="2039"/>
                    </a:lnTo>
                    <a:cubicBezTo>
                      <a:pt x="2585" y="2272"/>
                      <a:pt x="2793" y="2535"/>
                      <a:pt x="2930" y="2621"/>
                    </a:cubicBezTo>
                    <a:lnTo>
                      <a:pt x="2930" y="2621"/>
                    </a:lnTo>
                    <a:cubicBezTo>
                      <a:pt x="3066" y="2708"/>
                      <a:pt x="4290" y="2660"/>
                      <a:pt x="4706" y="2632"/>
                    </a:cubicBezTo>
                    <a:lnTo>
                      <a:pt x="4706" y="2632"/>
                    </a:lnTo>
                    <a:cubicBezTo>
                      <a:pt x="5001" y="2612"/>
                      <a:pt x="5085" y="2529"/>
                      <a:pt x="5196" y="2174"/>
                    </a:cubicBezTo>
                    <a:lnTo>
                      <a:pt x="5196" y="2174"/>
                    </a:lnTo>
                    <a:cubicBezTo>
                      <a:pt x="5517" y="1144"/>
                      <a:pt x="6199" y="1326"/>
                      <a:pt x="5991" y="8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52">
                <a:extLst>
                  <a:ext uri="{FF2B5EF4-FFF2-40B4-BE49-F238E27FC236}">
                    <a16:creationId xmlns:a16="http://schemas.microsoft.com/office/drawing/2014/main" id="{432BC954-72D3-44DD-B24A-E83F71B93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7464" y="7962736"/>
                <a:ext cx="5435384" cy="2409621"/>
              </a:xfrm>
              <a:custGeom>
                <a:avLst/>
                <a:gdLst>
                  <a:gd name="T0" fmla="*/ 1661 w 6109"/>
                  <a:gd name="T1" fmla="*/ 1465 h 2707"/>
                  <a:gd name="T2" fmla="*/ 2110 w 6109"/>
                  <a:gd name="T3" fmla="*/ 1679 h 2707"/>
                  <a:gd name="T4" fmla="*/ 2945 w 6109"/>
                  <a:gd name="T5" fmla="*/ 2624 h 2707"/>
                  <a:gd name="T6" fmla="*/ 4714 w 6109"/>
                  <a:gd name="T7" fmla="*/ 2632 h 2707"/>
                  <a:gd name="T8" fmla="*/ 5838 w 6109"/>
                  <a:gd name="T9" fmla="*/ 1282 h 2707"/>
                  <a:gd name="T10" fmla="*/ 5992 w 6109"/>
                  <a:gd name="T11" fmla="*/ 909 h 2707"/>
                  <a:gd name="T12" fmla="*/ 4871 w 6109"/>
                  <a:gd name="T13" fmla="*/ 21 h 2707"/>
                  <a:gd name="T14" fmla="*/ 4734 w 6109"/>
                  <a:gd name="T15" fmla="*/ 285 h 2707"/>
                  <a:gd name="T16" fmla="*/ 5007 w 6109"/>
                  <a:gd name="T17" fmla="*/ 1638 h 2707"/>
                  <a:gd name="T18" fmla="*/ 4710 w 6109"/>
                  <a:gd name="T19" fmla="*/ 2229 h 2707"/>
                  <a:gd name="T20" fmla="*/ 3470 w 6109"/>
                  <a:gd name="T21" fmla="*/ 2106 h 2707"/>
                  <a:gd name="T22" fmla="*/ 2095 w 6109"/>
                  <a:gd name="T23" fmla="*/ 696 h 2707"/>
                  <a:gd name="T24" fmla="*/ 1752 w 6109"/>
                  <a:gd name="T25" fmla="*/ 615 h 2707"/>
                  <a:gd name="T26" fmla="*/ 1761 w 6109"/>
                  <a:gd name="T27" fmla="*/ 250 h 2707"/>
                  <a:gd name="T28" fmla="*/ 19 w 6109"/>
                  <a:gd name="T29" fmla="*/ 138 h 2707"/>
                  <a:gd name="T30" fmla="*/ 1631 w 6109"/>
                  <a:gd name="T31" fmla="*/ 250 h 2707"/>
                  <a:gd name="T32" fmla="*/ 1640 w 6109"/>
                  <a:gd name="T33" fmla="*/ 598 h 2707"/>
                  <a:gd name="T34" fmla="*/ 1630 w 6109"/>
                  <a:gd name="T35" fmla="*/ 607 h 2707"/>
                  <a:gd name="T36" fmla="*/ 1054 w 6109"/>
                  <a:gd name="T37" fmla="*/ 575 h 2707"/>
                  <a:gd name="T38" fmla="*/ 1192 w 6109"/>
                  <a:gd name="T39" fmla="*/ 739 h 2707"/>
                  <a:gd name="T40" fmla="*/ 769 w 6109"/>
                  <a:gd name="T41" fmla="*/ 902 h 2707"/>
                  <a:gd name="T42" fmla="*/ 2936 w 6109"/>
                  <a:gd name="T43" fmla="*/ 2639 h 2707"/>
                  <a:gd name="T44" fmla="*/ 2419 w 6109"/>
                  <a:gd name="T45" fmla="*/ 2053 h 2707"/>
                  <a:gd name="T46" fmla="*/ 1655 w 6109"/>
                  <a:gd name="T47" fmla="*/ 1483 h 2707"/>
                  <a:gd name="T48" fmla="*/ 747 w 6109"/>
                  <a:gd name="T49" fmla="*/ 895 h 2707"/>
                  <a:gd name="T50" fmla="*/ 756 w 6109"/>
                  <a:gd name="T51" fmla="*/ 882 h 2707"/>
                  <a:gd name="T52" fmla="*/ 1147 w 6109"/>
                  <a:gd name="T53" fmla="*/ 805 h 2707"/>
                  <a:gd name="T54" fmla="*/ 1018 w 6109"/>
                  <a:gd name="T55" fmla="*/ 573 h 2707"/>
                  <a:gd name="T56" fmla="*/ 1013 w 6109"/>
                  <a:gd name="T57" fmla="*/ 563 h 2707"/>
                  <a:gd name="T58" fmla="*/ 1025 w 6109"/>
                  <a:gd name="T59" fmla="*/ 556 h 2707"/>
                  <a:gd name="T60" fmla="*/ 1069 w 6109"/>
                  <a:gd name="T61" fmla="*/ 557 h 2707"/>
                  <a:gd name="T62" fmla="*/ 1622 w 6109"/>
                  <a:gd name="T63" fmla="*/ 268 h 2707"/>
                  <a:gd name="T64" fmla="*/ 0 w 6109"/>
                  <a:gd name="T65" fmla="*/ 259 h 2707"/>
                  <a:gd name="T66" fmla="*/ 10 w 6109"/>
                  <a:gd name="T67" fmla="*/ 120 h 2707"/>
                  <a:gd name="T68" fmla="*/ 2024 w 6109"/>
                  <a:gd name="T69" fmla="*/ 129 h 2707"/>
                  <a:gd name="T70" fmla="*/ 2014 w 6109"/>
                  <a:gd name="T71" fmla="*/ 268 h 2707"/>
                  <a:gd name="T72" fmla="*/ 1769 w 6109"/>
                  <a:gd name="T73" fmla="*/ 607 h 2707"/>
                  <a:gd name="T74" fmla="*/ 3027 w 6109"/>
                  <a:gd name="T75" fmla="*/ 1454 h 2707"/>
                  <a:gd name="T76" fmla="*/ 3483 w 6109"/>
                  <a:gd name="T77" fmla="*/ 2092 h 2707"/>
                  <a:gd name="T78" fmla="*/ 4990 w 6109"/>
                  <a:gd name="T79" fmla="*/ 1632 h 2707"/>
                  <a:gd name="T80" fmla="*/ 5148 w 6109"/>
                  <a:gd name="T81" fmla="*/ 854 h 2707"/>
                  <a:gd name="T82" fmla="*/ 4716 w 6109"/>
                  <a:gd name="T83" fmla="*/ 286 h 2707"/>
                  <a:gd name="T84" fmla="*/ 4861 w 6109"/>
                  <a:gd name="T85" fmla="*/ 4 h 2707"/>
                  <a:gd name="T86" fmla="*/ 5361 w 6109"/>
                  <a:gd name="T87" fmla="*/ 288 h 2707"/>
                  <a:gd name="T88" fmla="*/ 6008 w 6109"/>
                  <a:gd name="T89" fmla="*/ 901 h 2707"/>
                  <a:gd name="T90" fmla="*/ 5216 w 6109"/>
                  <a:gd name="T91" fmla="*/ 2187 h 2707"/>
                  <a:gd name="T92" fmla="*/ 4716 w 6109"/>
                  <a:gd name="T93" fmla="*/ 2651 h 2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6109" h="2707">
                    <a:moveTo>
                      <a:pt x="769" y="902"/>
                    </a:moveTo>
                    <a:lnTo>
                      <a:pt x="769" y="902"/>
                    </a:lnTo>
                    <a:cubicBezTo>
                      <a:pt x="858" y="1103"/>
                      <a:pt x="1150" y="1287"/>
                      <a:pt x="1661" y="1465"/>
                    </a:cubicBezTo>
                    <a:lnTo>
                      <a:pt x="1661" y="1465"/>
                    </a:lnTo>
                    <a:cubicBezTo>
                      <a:pt x="1817" y="1520"/>
                      <a:pt x="1979" y="1580"/>
                      <a:pt x="2110" y="1679"/>
                    </a:cubicBezTo>
                    <a:lnTo>
                      <a:pt x="2110" y="1679"/>
                    </a:lnTo>
                    <a:cubicBezTo>
                      <a:pt x="2240" y="1777"/>
                      <a:pt x="2338" y="1912"/>
                      <a:pt x="2433" y="2043"/>
                    </a:cubicBezTo>
                    <a:lnTo>
                      <a:pt x="2433" y="2043"/>
                    </a:lnTo>
                    <a:cubicBezTo>
                      <a:pt x="2658" y="2353"/>
                      <a:pt x="2834" y="2554"/>
                      <a:pt x="2945" y="2624"/>
                    </a:cubicBezTo>
                    <a:lnTo>
                      <a:pt x="2945" y="2624"/>
                    </a:lnTo>
                    <a:cubicBezTo>
                      <a:pt x="3074" y="2706"/>
                      <a:pt x="4247" y="2664"/>
                      <a:pt x="4714" y="2632"/>
                    </a:cubicBezTo>
                    <a:lnTo>
                      <a:pt x="4714" y="2632"/>
                    </a:lnTo>
                    <a:cubicBezTo>
                      <a:pt x="5006" y="2613"/>
                      <a:pt x="5086" y="2537"/>
                      <a:pt x="5197" y="2181"/>
                    </a:cubicBezTo>
                    <a:lnTo>
                      <a:pt x="5197" y="2181"/>
                    </a:lnTo>
                    <a:cubicBezTo>
                      <a:pt x="5371" y="1624"/>
                      <a:pt x="5652" y="1418"/>
                      <a:pt x="5838" y="1282"/>
                    </a:cubicBezTo>
                    <a:lnTo>
                      <a:pt x="5838" y="1282"/>
                    </a:lnTo>
                    <a:cubicBezTo>
                      <a:pt x="5997" y="1165"/>
                      <a:pt x="6085" y="1101"/>
                      <a:pt x="5992" y="909"/>
                    </a:cubicBezTo>
                    <a:lnTo>
                      <a:pt x="5992" y="909"/>
                    </a:lnTo>
                    <a:cubicBezTo>
                      <a:pt x="5885" y="689"/>
                      <a:pt x="5585" y="459"/>
                      <a:pt x="5351" y="304"/>
                    </a:cubicBezTo>
                    <a:lnTo>
                      <a:pt x="5351" y="304"/>
                    </a:lnTo>
                    <a:cubicBezTo>
                      <a:pt x="5121" y="152"/>
                      <a:pt x="4910" y="42"/>
                      <a:pt x="4871" y="21"/>
                    </a:cubicBezTo>
                    <a:lnTo>
                      <a:pt x="4871" y="21"/>
                    </a:lnTo>
                    <a:cubicBezTo>
                      <a:pt x="4808" y="101"/>
                      <a:pt x="4762" y="190"/>
                      <a:pt x="4734" y="285"/>
                    </a:cubicBezTo>
                    <a:lnTo>
                      <a:pt x="4734" y="285"/>
                    </a:lnTo>
                    <a:cubicBezTo>
                      <a:pt x="4887" y="413"/>
                      <a:pt x="5140" y="654"/>
                      <a:pt x="5166" y="852"/>
                    </a:cubicBezTo>
                    <a:lnTo>
                      <a:pt x="5166" y="852"/>
                    </a:lnTo>
                    <a:cubicBezTo>
                      <a:pt x="5186" y="1012"/>
                      <a:pt x="5093" y="1376"/>
                      <a:pt x="5007" y="1638"/>
                    </a:cubicBezTo>
                    <a:lnTo>
                      <a:pt x="5007" y="1638"/>
                    </a:lnTo>
                    <a:cubicBezTo>
                      <a:pt x="4917" y="1915"/>
                      <a:pt x="4791" y="2216"/>
                      <a:pt x="4710" y="2229"/>
                    </a:cubicBezTo>
                    <a:lnTo>
                      <a:pt x="4710" y="2229"/>
                    </a:lnTo>
                    <a:cubicBezTo>
                      <a:pt x="4470" y="2269"/>
                      <a:pt x="3516" y="2116"/>
                      <a:pt x="3476" y="2110"/>
                    </a:cubicBezTo>
                    <a:lnTo>
                      <a:pt x="3476" y="2110"/>
                    </a:lnTo>
                    <a:cubicBezTo>
                      <a:pt x="3473" y="2109"/>
                      <a:pt x="3471" y="2108"/>
                      <a:pt x="3470" y="2106"/>
                    </a:cubicBezTo>
                    <a:lnTo>
                      <a:pt x="3470" y="2106"/>
                    </a:lnTo>
                    <a:cubicBezTo>
                      <a:pt x="3462" y="2093"/>
                      <a:pt x="2705" y="867"/>
                      <a:pt x="2095" y="696"/>
                    </a:cubicBezTo>
                    <a:lnTo>
                      <a:pt x="2095" y="696"/>
                    </a:lnTo>
                    <a:cubicBezTo>
                      <a:pt x="1990" y="666"/>
                      <a:pt x="1877" y="643"/>
                      <a:pt x="1759" y="624"/>
                    </a:cubicBezTo>
                    <a:lnTo>
                      <a:pt x="1759" y="624"/>
                    </a:lnTo>
                    <a:cubicBezTo>
                      <a:pt x="1755" y="624"/>
                      <a:pt x="1752" y="620"/>
                      <a:pt x="1752" y="615"/>
                    </a:cubicBezTo>
                    <a:lnTo>
                      <a:pt x="1752" y="259"/>
                    </a:lnTo>
                    <a:lnTo>
                      <a:pt x="1752" y="259"/>
                    </a:lnTo>
                    <a:cubicBezTo>
                      <a:pt x="1752" y="254"/>
                      <a:pt x="1756" y="250"/>
                      <a:pt x="1761" y="250"/>
                    </a:cubicBezTo>
                    <a:lnTo>
                      <a:pt x="2006" y="250"/>
                    </a:lnTo>
                    <a:lnTo>
                      <a:pt x="2006" y="138"/>
                    </a:lnTo>
                    <a:lnTo>
                      <a:pt x="19" y="138"/>
                    </a:lnTo>
                    <a:lnTo>
                      <a:pt x="19" y="250"/>
                    </a:lnTo>
                    <a:lnTo>
                      <a:pt x="1631" y="250"/>
                    </a:lnTo>
                    <a:lnTo>
                      <a:pt x="1631" y="250"/>
                    </a:lnTo>
                    <a:cubicBezTo>
                      <a:pt x="1636" y="250"/>
                      <a:pt x="1640" y="254"/>
                      <a:pt x="1640" y="259"/>
                    </a:cubicBezTo>
                    <a:lnTo>
                      <a:pt x="1640" y="598"/>
                    </a:lnTo>
                    <a:lnTo>
                      <a:pt x="1640" y="598"/>
                    </a:lnTo>
                    <a:cubicBezTo>
                      <a:pt x="1640" y="601"/>
                      <a:pt x="1639" y="603"/>
                      <a:pt x="1637" y="605"/>
                    </a:cubicBezTo>
                    <a:lnTo>
                      <a:pt x="1637" y="605"/>
                    </a:lnTo>
                    <a:cubicBezTo>
                      <a:pt x="1635" y="607"/>
                      <a:pt x="1633" y="607"/>
                      <a:pt x="1630" y="607"/>
                    </a:cubicBezTo>
                    <a:lnTo>
                      <a:pt x="1630" y="607"/>
                    </a:lnTo>
                    <a:cubicBezTo>
                      <a:pt x="1417" y="583"/>
                      <a:pt x="1224" y="578"/>
                      <a:pt x="1069" y="576"/>
                    </a:cubicBezTo>
                    <a:lnTo>
                      <a:pt x="1054" y="575"/>
                    </a:lnTo>
                    <a:lnTo>
                      <a:pt x="1054" y="575"/>
                    </a:lnTo>
                    <a:cubicBezTo>
                      <a:pt x="1118" y="619"/>
                      <a:pt x="1186" y="679"/>
                      <a:pt x="1192" y="739"/>
                    </a:cubicBezTo>
                    <a:lnTo>
                      <a:pt x="1192" y="739"/>
                    </a:lnTo>
                    <a:cubicBezTo>
                      <a:pt x="1195" y="768"/>
                      <a:pt x="1184" y="794"/>
                      <a:pt x="1160" y="818"/>
                    </a:cubicBezTo>
                    <a:lnTo>
                      <a:pt x="1160" y="818"/>
                    </a:lnTo>
                    <a:cubicBezTo>
                      <a:pt x="1059" y="918"/>
                      <a:pt x="864" y="912"/>
                      <a:pt x="769" y="902"/>
                    </a:cubicBezTo>
                    <a:close/>
                    <a:moveTo>
                      <a:pt x="3557" y="2691"/>
                    </a:moveTo>
                    <a:lnTo>
                      <a:pt x="3557" y="2691"/>
                    </a:lnTo>
                    <a:cubicBezTo>
                      <a:pt x="3250" y="2691"/>
                      <a:pt x="2994" y="2678"/>
                      <a:pt x="2936" y="2639"/>
                    </a:cubicBezTo>
                    <a:lnTo>
                      <a:pt x="2936" y="2639"/>
                    </a:lnTo>
                    <a:cubicBezTo>
                      <a:pt x="2794" y="2549"/>
                      <a:pt x="2576" y="2271"/>
                      <a:pt x="2419" y="2053"/>
                    </a:cubicBezTo>
                    <a:lnTo>
                      <a:pt x="2419" y="2053"/>
                    </a:lnTo>
                    <a:cubicBezTo>
                      <a:pt x="2324" y="1924"/>
                      <a:pt x="2228" y="1790"/>
                      <a:pt x="2099" y="1693"/>
                    </a:cubicBezTo>
                    <a:lnTo>
                      <a:pt x="2099" y="1693"/>
                    </a:lnTo>
                    <a:cubicBezTo>
                      <a:pt x="1971" y="1596"/>
                      <a:pt x="1809" y="1537"/>
                      <a:pt x="1655" y="1483"/>
                    </a:cubicBezTo>
                    <a:lnTo>
                      <a:pt x="1655" y="1483"/>
                    </a:lnTo>
                    <a:cubicBezTo>
                      <a:pt x="1127" y="1299"/>
                      <a:pt x="829" y="1106"/>
                      <a:pt x="747" y="895"/>
                    </a:cubicBezTo>
                    <a:lnTo>
                      <a:pt x="747" y="895"/>
                    </a:lnTo>
                    <a:cubicBezTo>
                      <a:pt x="746" y="892"/>
                      <a:pt x="746" y="889"/>
                      <a:pt x="748" y="886"/>
                    </a:cubicBezTo>
                    <a:lnTo>
                      <a:pt x="748" y="886"/>
                    </a:lnTo>
                    <a:cubicBezTo>
                      <a:pt x="750" y="883"/>
                      <a:pt x="753" y="882"/>
                      <a:pt x="756" y="882"/>
                    </a:cubicBezTo>
                    <a:lnTo>
                      <a:pt x="756" y="882"/>
                    </a:lnTo>
                    <a:cubicBezTo>
                      <a:pt x="841" y="893"/>
                      <a:pt x="1046" y="906"/>
                      <a:pt x="1147" y="805"/>
                    </a:cubicBezTo>
                    <a:lnTo>
                      <a:pt x="1147" y="805"/>
                    </a:lnTo>
                    <a:cubicBezTo>
                      <a:pt x="1167" y="786"/>
                      <a:pt x="1176" y="764"/>
                      <a:pt x="1173" y="741"/>
                    </a:cubicBezTo>
                    <a:lnTo>
                      <a:pt x="1173" y="741"/>
                    </a:lnTo>
                    <a:cubicBezTo>
                      <a:pt x="1167" y="679"/>
                      <a:pt x="1085" y="616"/>
                      <a:pt x="1018" y="573"/>
                    </a:cubicBezTo>
                    <a:lnTo>
                      <a:pt x="1018" y="573"/>
                    </a:lnTo>
                    <a:cubicBezTo>
                      <a:pt x="1014" y="572"/>
                      <a:pt x="1012" y="567"/>
                      <a:pt x="1013" y="563"/>
                    </a:cubicBezTo>
                    <a:lnTo>
                      <a:pt x="1013" y="563"/>
                    </a:lnTo>
                    <a:cubicBezTo>
                      <a:pt x="1015" y="560"/>
                      <a:pt x="1019" y="556"/>
                      <a:pt x="1023" y="556"/>
                    </a:cubicBezTo>
                    <a:lnTo>
                      <a:pt x="1023" y="556"/>
                    </a:lnTo>
                    <a:lnTo>
                      <a:pt x="1025" y="556"/>
                    </a:lnTo>
                    <a:lnTo>
                      <a:pt x="1025" y="556"/>
                    </a:lnTo>
                    <a:cubicBezTo>
                      <a:pt x="1029" y="556"/>
                      <a:pt x="1035" y="556"/>
                      <a:pt x="1041" y="557"/>
                    </a:cubicBezTo>
                    <a:lnTo>
                      <a:pt x="1069" y="557"/>
                    </a:lnTo>
                    <a:lnTo>
                      <a:pt x="1069" y="557"/>
                    </a:lnTo>
                    <a:cubicBezTo>
                      <a:pt x="1222" y="561"/>
                      <a:pt x="1413" y="564"/>
                      <a:pt x="1622" y="588"/>
                    </a:cubicBezTo>
                    <a:lnTo>
                      <a:pt x="1622" y="268"/>
                    </a:lnTo>
                    <a:lnTo>
                      <a:pt x="10" y="268"/>
                    </a:lnTo>
                    <a:lnTo>
                      <a:pt x="10" y="268"/>
                    </a:lnTo>
                    <a:cubicBezTo>
                      <a:pt x="5" y="268"/>
                      <a:pt x="0" y="264"/>
                      <a:pt x="0" y="259"/>
                    </a:cubicBezTo>
                    <a:lnTo>
                      <a:pt x="0" y="129"/>
                    </a:lnTo>
                    <a:lnTo>
                      <a:pt x="0" y="129"/>
                    </a:lnTo>
                    <a:cubicBezTo>
                      <a:pt x="0" y="125"/>
                      <a:pt x="5" y="120"/>
                      <a:pt x="10" y="120"/>
                    </a:cubicBezTo>
                    <a:lnTo>
                      <a:pt x="2014" y="120"/>
                    </a:lnTo>
                    <a:lnTo>
                      <a:pt x="2014" y="120"/>
                    </a:lnTo>
                    <a:cubicBezTo>
                      <a:pt x="2019" y="120"/>
                      <a:pt x="2024" y="125"/>
                      <a:pt x="2024" y="129"/>
                    </a:cubicBezTo>
                    <a:lnTo>
                      <a:pt x="2024" y="259"/>
                    </a:lnTo>
                    <a:lnTo>
                      <a:pt x="2024" y="259"/>
                    </a:lnTo>
                    <a:cubicBezTo>
                      <a:pt x="2024" y="264"/>
                      <a:pt x="2019" y="268"/>
                      <a:pt x="2014" y="268"/>
                    </a:cubicBezTo>
                    <a:lnTo>
                      <a:pt x="1769" y="268"/>
                    </a:lnTo>
                    <a:lnTo>
                      <a:pt x="1769" y="607"/>
                    </a:lnTo>
                    <a:lnTo>
                      <a:pt x="1769" y="607"/>
                    </a:lnTo>
                    <a:cubicBezTo>
                      <a:pt x="1886" y="626"/>
                      <a:pt x="1997" y="650"/>
                      <a:pt x="2100" y="678"/>
                    </a:cubicBezTo>
                    <a:lnTo>
                      <a:pt x="2100" y="678"/>
                    </a:lnTo>
                    <a:cubicBezTo>
                      <a:pt x="2278" y="728"/>
                      <a:pt x="2584" y="903"/>
                      <a:pt x="3027" y="1454"/>
                    </a:cubicBezTo>
                    <a:lnTo>
                      <a:pt x="3027" y="1454"/>
                    </a:lnTo>
                    <a:cubicBezTo>
                      <a:pt x="3276" y="1763"/>
                      <a:pt x="3460" y="2057"/>
                      <a:pt x="3483" y="2092"/>
                    </a:cubicBezTo>
                    <a:lnTo>
                      <a:pt x="3483" y="2092"/>
                    </a:lnTo>
                    <a:cubicBezTo>
                      <a:pt x="3553" y="2103"/>
                      <a:pt x="4478" y="2250"/>
                      <a:pt x="4707" y="2211"/>
                    </a:cubicBezTo>
                    <a:lnTo>
                      <a:pt x="4707" y="2211"/>
                    </a:lnTo>
                    <a:cubicBezTo>
                      <a:pt x="4765" y="2202"/>
                      <a:pt x="4881" y="1964"/>
                      <a:pt x="4990" y="1632"/>
                    </a:cubicBezTo>
                    <a:lnTo>
                      <a:pt x="4990" y="1632"/>
                    </a:lnTo>
                    <a:cubicBezTo>
                      <a:pt x="5082" y="1351"/>
                      <a:pt x="5167" y="1001"/>
                      <a:pt x="5148" y="854"/>
                    </a:cubicBezTo>
                    <a:lnTo>
                      <a:pt x="5148" y="854"/>
                    </a:lnTo>
                    <a:cubicBezTo>
                      <a:pt x="5122" y="661"/>
                      <a:pt x="4868" y="421"/>
                      <a:pt x="4718" y="295"/>
                    </a:cubicBezTo>
                    <a:lnTo>
                      <a:pt x="4718" y="295"/>
                    </a:lnTo>
                    <a:cubicBezTo>
                      <a:pt x="4716" y="292"/>
                      <a:pt x="4714" y="289"/>
                      <a:pt x="4716" y="286"/>
                    </a:cubicBezTo>
                    <a:lnTo>
                      <a:pt x="4716" y="286"/>
                    </a:lnTo>
                    <a:cubicBezTo>
                      <a:pt x="4744" y="184"/>
                      <a:pt x="4792" y="89"/>
                      <a:pt x="4861" y="4"/>
                    </a:cubicBezTo>
                    <a:lnTo>
                      <a:pt x="4861" y="4"/>
                    </a:lnTo>
                    <a:cubicBezTo>
                      <a:pt x="4864" y="1"/>
                      <a:pt x="4868" y="0"/>
                      <a:pt x="4872" y="2"/>
                    </a:cubicBezTo>
                    <a:lnTo>
                      <a:pt x="4872" y="2"/>
                    </a:lnTo>
                    <a:cubicBezTo>
                      <a:pt x="4874" y="3"/>
                      <a:pt x="5106" y="120"/>
                      <a:pt x="5361" y="288"/>
                    </a:cubicBezTo>
                    <a:lnTo>
                      <a:pt x="5361" y="288"/>
                    </a:lnTo>
                    <a:cubicBezTo>
                      <a:pt x="5703" y="515"/>
                      <a:pt x="5921" y="722"/>
                      <a:pt x="6008" y="901"/>
                    </a:cubicBezTo>
                    <a:lnTo>
                      <a:pt x="6008" y="901"/>
                    </a:lnTo>
                    <a:cubicBezTo>
                      <a:pt x="6108" y="1107"/>
                      <a:pt x="6011" y="1179"/>
                      <a:pt x="5849" y="1297"/>
                    </a:cubicBezTo>
                    <a:lnTo>
                      <a:pt x="5849" y="1297"/>
                    </a:lnTo>
                    <a:cubicBezTo>
                      <a:pt x="5665" y="1431"/>
                      <a:pt x="5387" y="1635"/>
                      <a:pt x="5216" y="2187"/>
                    </a:cubicBezTo>
                    <a:lnTo>
                      <a:pt x="5216" y="2187"/>
                    </a:lnTo>
                    <a:cubicBezTo>
                      <a:pt x="5102" y="2549"/>
                      <a:pt x="5013" y="2631"/>
                      <a:pt x="4716" y="2651"/>
                    </a:cubicBezTo>
                    <a:lnTo>
                      <a:pt x="4716" y="2651"/>
                    </a:lnTo>
                    <a:cubicBezTo>
                      <a:pt x="4481" y="2667"/>
                      <a:pt x="3972" y="2691"/>
                      <a:pt x="3557" y="2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53">
                <a:extLst>
                  <a:ext uri="{FF2B5EF4-FFF2-40B4-BE49-F238E27FC236}">
                    <a16:creationId xmlns:a16="http://schemas.microsoft.com/office/drawing/2014/main" id="{95A57058-5449-4A60-9CAA-92B00DB9F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3867" y="8208016"/>
                <a:ext cx="1526615" cy="1754234"/>
              </a:xfrm>
              <a:custGeom>
                <a:avLst/>
                <a:gdLst>
                  <a:gd name="T0" fmla="*/ 1232 w 1717"/>
                  <a:gd name="T1" fmla="*/ 1933 h 1973"/>
                  <a:gd name="T2" fmla="*/ 1232 w 1717"/>
                  <a:gd name="T3" fmla="*/ 1933 h 1973"/>
                  <a:gd name="T4" fmla="*/ 1680 w 1717"/>
                  <a:gd name="T5" fmla="*/ 565 h 1973"/>
                  <a:gd name="T6" fmla="*/ 1680 w 1717"/>
                  <a:gd name="T7" fmla="*/ 565 h 1973"/>
                  <a:gd name="T8" fmla="*/ 1247 w 1717"/>
                  <a:gd name="T9" fmla="*/ 0 h 1973"/>
                  <a:gd name="T10" fmla="*/ 1247 w 1717"/>
                  <a:gd name="T11" fmla="*/ 0 h 1973"/>
                  <a:gd name="T12" fmla="*/ 1428 w 1717"/>
                  <a:gd name="T13" fmla="*/ 914 h 1973"/>
                  <a:gd name="T14" fmla="*/ 1178 w 1717"/>
                  <a:gd name="T15" fmla="*/ 1813 h 1973"/>
                  <a:gd name="T16" fmla="*/ 0 w 1717"/>
                  <a:gd name="T17" fmla="*/ 1813 h 1973"/>
                  <a:gd name="T18" fmla="*/ 0 w 1717"/>
                  <a:gd name="T19" fmla="*/ 1813 h 1973"/>
                  <a:gd name="T20" fmla="*/ 1232 w 1717"/>
                  <a:gd name="T21" fmla="*/ 1933 h 1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17" h="1973">
                    <a:moveTo>
                      <a:pt x="1232" y="1933"/>
                    </a:moveTo>
                    <a:lnTo>
                      <a:pt x="1232" y="1933"/>
                    </a:lnTo>
                    <a:cubicBezTo>
                      <a:pt x="1371" y="1909"/>
                      <a:pt x="1716" y="851"/>
                      <a:pt x="1680" y="565"/>
                    </a:cubicBezTo>
                    <a:lnTo>
                      <a:pt x="1680" y="565"/>
                    </a:lnTo>
                    <a:cubicBezTo>
                      <a:pt x="1654" y="370"/>
                      <a:pt x="1404" y="131"/>
                      <a:pt x="1247" y="0"/>
                    </a:cubicBezTo>
                    <a:lnTo>
                      <a:pt x="1247" y="0"/>
                    </a:lnTo>
                    <a:cubicBezTo>
                      <a:pt x="1122" y="450"/>
                      <a:pt x="1428" y="914"/>
                      <a:pt x="1428" y="914"/>
                    </a:cubicBezTo>
                    <a:lnTo>
                      <a:pt x="1178" y="1813"/>
                    </a:lnTo>
                    <a:lnTo>
                      <a:pt x="0" y="1813"/>
                    </a:lnTo>
                    <a:lnTo>
                      <a:pt x="0" y="1813"/>
                    </a:lnTo>
                    <a:cubicBezTo>
                      <a:pt x="0" y="1813"/>
                      <a:pt x="991" y="1972"/>
                      <a:pt x="1232" y="1933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54">
                <a:extLst>
                  <a:ext uri="{FF2B5EF4-FFF2-40B4-BE49-F238E27FC236}">
                    <a16:creationId xmlns:a16="http://schemas.microsoft.com/office/drawing/2014/main" id="{B1183452-6BCC-4F92-81B8-C87346206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1191" y="10050551"/>
                <a:ext cx="765269" cy="188374"/>
              </a:xfrm>
              <a:custGeom>
                <a:avLst/>
                <a:gdLst>
                  <a:gd name="T0" fmla="*/ 850 w 862"/>
                  <a:gd name="T1" fmla="*/ 211 h 212"/>
                  <a:gd name="T2" fmla="*/ 850 w 862"/>
                  <a:gd name="T3" fmla="*/ 211 h 212"/>
                  <a:gd name="T4" fmla="*/ 849 w 862"/>
                  <a:gd name="T5" fmla="*/ 210 h 212"/>
                  <a:gd name="T6" fmla="*/ 9 w 862"/>
                  <a:gd name="T7" fmla="*/ 18 h 212"/>
                  <a:gd name="T8" fmla="*/ 9 w 862"/>
                  <a:gd name="T9" fmla="*/ 18 h 212"/>
                  <a:gd name="T10" fmla="*/ 2 w 862"/>
                  <a:gd name="T11" fmla="*/ 8 h 212"/>
                  <a:gd name="T12" fmla="*/ 2 w 862"/>
                  <a:gd name="T13" fmla="*/ 8 h 212"/>
                  <a:gd name="T14" fmla="*/ 13 w 862"/>
                  <a:gd name="T15" fmla="*/ 1 h 212"/>
                  <a:gd name="T16" fmla="*/ 853 w 862"/>
                  <a:gd name="T17" fmla="*/ 192 h 212"/>
                  <a:gd name="T18" fmla="*/ 853 w 862"/>
                  <a:gd name="T19" fmla="*/ 192 h 212"/>
                  <a:gd name="T20" fmla="*/ 860 w 862"/>
                  <a:gd name="T21" fmla="*/ 203 h 212"/>
                  <a:gd name="T22" fmla="*/ 860 w 862"/>
                  <a:gd name="T23" fmla="*/ 203 h 212"/>
                  <a:gd name="T24" fmla="*/ 850 w 862"/>
                  <a:gd name="T2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2" h="212">
                    <a:moveTo>
                      <a:pt x="850" y="211"/>
                    </a:moveTo>
                    <a:lnTo>
                      <a:pt x="850" y="211"/>
                    </a:lnTo>
                    <a:lnTo>
                      <a:pt x="849" y="210"/>
                    </a:ln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7"/>
                      <a:pt x="0" y="12"/>
                      <a:pt x="2" y="8"/>
                    </a:cubicBezTo>
                    <a:lnTo>
                      <a:pt x="2" y="8"/>
                    </a:lnTo>
                    <a:cubicBezTo>
                      <a:pt x="3" y="3"/>
                      <a:pt x="8" y="0"/>
                      <a:pt x="13" y="1"/>
                    </a:cubicBezTo>
                    <a:lnTo>
                      <a:pt x="853" y="192"/>
                    </a:lnTo>
                    <a:lnTo>
                      <a:pt x="853" y="192"/>
                    </a:lnTo>
                    <a:cubicBezTo>
                      <a:pt x="857" y="194"/>
                      <a:pt x="861" y="198"/>
                      <a:pt x="860" y="203"/>
                    </a:cubicBezTo>
                    <a:lnTo>
                      <a:pt x="860" y="203"/>
                    </a:lnTo>
                    <a:cubicBezTo>
                      <a:pt x="859" y="207"/>
                      <a:pt x="855" y="211"/>
                      <a:pt x="850" y="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55">
                <a:extLst>
                  <a:ext uri="{FF2B5EF4-FFF2-40B4-BE49-F238E27FC236}">
                    <a16:creationId xmlns:a16="http://schemas.microsoft.com/office/drawing/2014/main" id="{B2E2AF46-C694-4800-9B28-77D1A37EB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7200" y="8504312"/>
                <a:ext cx="313957" cy="317883"/>
              </a:xfrm>
              <a:custGeom>
                <a:avLst/>
                <a:gdLst>
                  <a:gd name="T0" fmla="*/ 262 w 354"/>
                  <a:gd name="T1" fmla="*/ 81 h 355"/>
                  <a:gd name="T2" fmla="*/ 262 w 354"/>
                  <a:gd name="T3" fmla="*/ 81 h 355"/>
                  <a:gd name="T4" fmla="*/ 12 w 354"/>
                  <a:gd name="T5" fmla="*/ 28 h 355"/>
                  <a:gd name="T6" fmla="*/ 12 w 354"/>
                  <a:gd name="T7" fmla="*/ 28 h 355"/>
                  <a:gd name="T8" fmla="*/ 175 w 354"/>
                  <a:gd name="T9" fmla="*/ 317 h 355"/>
                  <a:gd name="T10" fmla="*/ 175 w 354"/>
                  <a:gd name="T11" fmla="*/ 317 h 355"/>
                  <a:gd name="T12" fmla="*/ 353 w 354"/>
                  <a:gd name="T13" fmla="*/ 354 h 355"/>
                  <a:gd name="T14" fmla="*/ 353 w 354"/>
                  <a:gd name="T15" fmla="*/ 354 h 355"/>
                  <a:gd name="T16" fmla="*/ 262 w 354"/>
                  <a:gd name="T17" fmla="*/ 81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4" h="355">
                    <a:moveTo>
                      <a:pt x="262" y="81"/>
                    </a:moveTo>
                    <a:lnTo>
                      <a:pt x="262" y="81"/>
                    </a:lnTo>
                    <a:cubicBezTo>
                      <a:pt x="156" y="28"/>
                      <a:pt x="22" y="0"/>
                      <a:pt x="12" y="28"/>
                    </a:cubicBezTo>
                    <a:lnTo>
                      <a:pt x="12" y="28"/>
                    </a:lnTo>
                    <a:cubicBezTo>
                      <a:pt x="0" y="56"/>
                      <a:pt x="12" y="240"/>
                      <a:pt x="175" y="317"/>
                    </a:cubicBezTo>
                    <a:lnTo>
                      <a:pt x="175" y="317"/>
                    </a:lnTo>
                    <a:cubicBezTo>
                      <a:pt x="214" y="336"/>
                      <a:pt x="285" y="349"/>
                      <a:pt x="353" y="354"/>
                    </a:cubicBezTo>
                    <a:lnTo>
                      <a:pt x="353" y="354"/>
                    </a:lnTo>
                    <a:cubicBezTo>
                      <a:pt x="200" y="262"/>
                      <a:pt x="236" y="136"/>
                      <a:pt x="262" y="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56">
                <a:extLst>
                  <a:ext uri="{FF2B5EF4-FFF2-40B4-BE49-F238E27FC236}">
                    <a16:creationId xmlns:a16="http://schemas.microsoft.com/office/drawing/2014/main" id="{610CEC6F-61CE-4F6D-9A72-25C37CA33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9351" y="8500389"/>
                <a:ext cx="357125" cy="329655"/>
              </a:xfrm>
              <a:custGeom>
                <a:avLst/>
                <a:gdLst>
                  <a:gd name="T0" fmla="*/ 51 w 400"/>
                  <a:gd name="T1" fmla="*/ 28 h 371"/>
                  <a:gd name="T2" fmla="*/ 51 w 400"/>
                  <a:gd name="T3" fmla="*/ 28 h 371"/>
                  <a:gd name="T4" fmla="*/ 31 w 400"/>
                  <a:gd name="T5" fmla="*/ 32 h 371"/>
                  <a:gd name="T6" fmla="*/ 31 w 400"/>
                  <a:gd name="T7" fmla="*/ 32 h 371"/>
                  <a:gd name="T8" fmla="*/ 28 w 400"/>
                  <a:gd name="T9" fmla="*/ 33 h 371"/>
                  <a:gd name="T10" fmla="*/ 28 w 400"/>
                  <a:gd name="T11" fmla="*/ 33 h 371"/>
                  <a:gd name="T12" fmla="*/ 187 w 400"/>
                  <a:gd name="T13" fmla="*/ 312 h 371"/>
                  <a:gd name="T14" fmla="*/ 187 w 400"/>
                  <a:gd name="T15" fmla="*/ 312 h 371"/>
                  <a:gd name="T16" fmla="*/ 326 w 400"/>
                  <a:gd name="T17" fmla="*/ 344 h 371"/>
                  <a:gd name="T18" fmla="*/ 326 w 400"/>
                  <a:gd name="T19" fmla="*/ 344 h 371"/>
                  <a:gd name="T20" fmla="*/ 257 w 400"/>
                  <a:gd name="T21" fmla="*/ 88 h 371"/>
                  <a:gd name="T22" fmla="*/ 257 w 400"/>
                  <a:gd name="T23" fmla="*/ 88 h 371"/>
                  <a:gd name="T24" fmla="*/ 51 w 400"/>
                  <a:gd name="T25" fmla="*/ 28 h 371"/>
                  <a:gd name="T26" fmla="*/ 399 w 400"/>
                  <a:gd name="T27" fmla="*/ 370 h 371"/>
                  <a:gd name="T28" fmla="*/ 360 w 400"/>
                  <a:gd name="T29" fmla="*/ 366 h 371"/>
                  <a:gd name="T30" fmla="*/ 360 w 400"/>
                  <a:gd name="T31" fmla="*/ 366 h 371"/>
                  <a:gd name="T32" fmla="*/ 179 w 400"/>
                  <a:gd name="T33" fmla="*/ 329 h 371"/>
                  <a:gd name="T34" fmla="*/ 179 w 400"/>
                  <a:gd name="T35" fmla="*/ 329 h 371"/>
                  <a:gd name="T36" fmla="*/ 11 w 400"/>
                  <a:gd name="T37" fmla="*/ 27 h 371"/>
                  <a:gd name="T38" fmla="*/ 11 w 400"/>
                  <a:gd name="T39" fmla="*/ 27 h 371"/>
                  <a:gd name="T40" fmla="*/ 24 w 400"/>
                  <a:gd name="T41" fmla="*/ 14 h 371"/>
                  <a:gd name="T42" fmla="*/ 24 w 400"/>
                  <a:gd name="T43" fmla="*/ 14 h 371"/>
                  <a:gd name="T44" fmla="*/ 274 w 400"/>
                  <a:gd name="T45" fmla="*/ 75 h 371"/>
                  <a:gd name="T46" fmla="*/ 281 w 400"/>
                  <a:gd name="T47" fmla="*/ 80 h 371"/>
                  <a:gd name="T48" fmla="*/ 278 w 400"/>
                  <a:gd name="T49" fmla="*/ 87 h 371"/>
                  <a:gd name="T50" fmla="*/ 278 w 400"/>
                  <a:gd name="T51" fmla="*/ 87 h 371"/>
                  <a:gd name="T52" fmla="*/ 366 w 400"/>
                  <a:gd name="T53" fmla="*/ 349 h 371"/>
                  <a:gd name="T54" fmla="*/ 399 w 400"/>
                  <a:gd name="T55" fmla="*/ 370 h 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0" h="371">
                    <a:moveTo>
                      <a:pt x="51" y="28"/>
                    </a:moveTo>
                    <a:lnTo>
                      <a:pt x="51" y="28"/>
                    </a:lnTo>
                    <a:cubicBezTo>
                      <a:pt x="43" y="28"/>
                      <a:pt x="36" y="29"/>
                      <a:pt x="31" y="32"/>
                    </a:cubicBezTo>
                    <a:lnTo>
                      <a:pt x="31" y="32"/>
                    </a:lnTo>
                    <a:cubicBezTo>
                      <a:pt x="29" y="33"/>
                      <a:pt x="28" y="33"/>
                      <a:pt x="28" y="33"/>
                    </a:cubicBezTo>
                    <a:lnTo>
                      <a:pt x="28" y="33"/>
                    </a:lnTo>
                    <a:cubicBezTo>
                      <a:pt x="19" y="58"/>
                      <a:pt x="27" y="236"/>
                      <a:pt x="187" y="312"/>
                    </a:cubicBezTo>
                    <a:lnTo>
                      <a:pt x="187" y="312"/>
                    </a:lnTo>
                    <a:cubicBezTo>
                      <a:pt x="216" y="326"/>
                      <a:pt x="267" y="337"/>
                      <a:pt x="326" y="344"/>
                    </a:cubicBezTo>
                    <a:lnTo>
                      <a:pt x="326" y="344"/>
                    </a:lnTo>
                    <a:cubicBezTo>
                      <a:pt x="208" y="255"/>
                      <a:pt x="234" y="142"/>
                      <a:pt x="257" y="88"/>
                    </a:cubicBezTo>
                    <a:lnTo>
                      <a:pt x="257" y="88"/>
                    </a:lnTo>
                    <a:cubicBezTo>
                      <a:pt x="181" y="50"/>
                      <a:pt x="94" y="28"/>
                      <a:pt x="51" y="28"/>
                    </a:cubicBezTo>
                    <a:close/>
                    <a:moveTo>
                      <a:pt x="399" y="370"/>
                    </a:moveTo>
                    <a:lnTo>
                      <a:pt x="360" y="366"/>
                    </a:lnTo>
                    <a:lnTo>
                      <a:pt x="360" y="366"/>
                    </a:lnTo>
                    <a:cubicBezTo>
                      <a:pt x="284" y="360"/>
                      <a:pt x="216" y="346"/>
                      <a:pt x="179" y="329"/>
                    </a:cubicBezTo>
                    <a:lnTo>
                      <a:pt x="179" y="329"/>
                    </a:lnTo>
                    <a:cubicBezTo>
                      <a:pt x="5" y="247"/>
                      <a:pt x="0" y="55"/>
                      <a:pt x="11" y="27"/>
                    </a:cubicBezTo>
                    <a:lnTo>
                      <a:pt x="11" y="27"/>
                    </a:lnTo>
                    <a:cubicBezTo>
                      <a:pt x="13" y="21"/>
                      <a:pt x="18" y="17"/>
                      <a:pt x="24" y="14"/>
                    </a:cubicBezTo>
                    <a:lnTo>
                      <a:pt x="24" y="14"/>
                    </a:lnTo>
                    <a:cubicBezTo>
                      <a:pt x="62" y="0"/>
                      <a:pt x="181" y="29"/>
                      <a:pt x="274" y="75"/>
                    </a:cubicBezTo>
                    <a:lnTo>
                      <a:pt x="281" y="80"/>
                    </a:lnTo>
                    <a:lnTo>
                      <a:pt x="278" y="87"/>
                    </a:lnTo>
                    <a:lnTo>
                      <a:pt x="278" y="87"/>
                    </a:lnTo>
                    <a:cubicBezTo>
                      <a:pt x="250" y="149"/>
                      <a:pt x="223" y="264"/>
                      <a:pt x="366" y="349"/>
                    </a:cubicBezTo>
                    <a:lnTo>
                      <a:pt x="399" y="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57">
                <a:extLst>
                  <a:ext uri="{FF2B5EF4-FFF2-40B4-BE49-F238E27FC236}">
                    <a16:creationId xmlns:a16="http://schemas.microsoft.com/office/drawing/2014/main" id="{381DE4A7-97E4-47F1-89E9-E119F5BB4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7725" y="8574952"/>
                <a:ext cx="302182" cy="251166"/>
              </a:xfrm>
              <a:custGeom>
                <a:avLst/>
                <a:gdLst>
                  <a:gd name="T0" fmla="*/ 71 w 339"/>
                  <a:gd name="T1" fmla="*/ 4 h 282"/>
                  <a:gd name="T2" fmla="*/ 71 w 339"/>
                  <a:gd name="T3" fmla="*/ 4 h 282"/>
                  <a:gd name="T4" fmla="*/ 62 w 339"/>
                  <a:gd name="T5" fmla="*/ 0 h 282"/>
                  <a:gd name="T6" fmla="*/ 62 w 339"/>
                  <a:gd name="T7" fmla="*/ 0 h 282"/>
                  <a:gd name="T8" fmla="*/ 153 w 339"/>
                  <a:gd name="T9" fmla="*/ 273 h 282"/>
                  <a:gd name="T10" fmla="*/ 153 w 339"/>
                  <a:gd name="T11" fmla="*/ 273 h 282"/>
                  <a:gd name="T12" fmla="*/ 325 w 339"/>
                  <a:gd name="T13" fmla="*/ 258 h 282"/>
                  <a:gd name="T14" fmla="*/ 325 w 339"/>
                  <a:gd name="T15" fmla="*/ 258 h 282"/>
                  <a:gd name="T16" fmla="*/ 71 w 339"/>
                  <a:gd name="T17" fmla="*/ 4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9" h="282">
                    <a:moveTo>
                      <a:pt x="71" y="4"/>
                    </a:moveTo>
                    <a:lnTo>
                      <a:pt x="71" y="4"/>
                    </a:lnTo>
                    <a:cubicBezTo>
                      <a:pt x="68" y="3"/>
                      <a:pt x="65" y="2"/>
                      <a:pt x="62" y="0"/>
                    </a:cubicBezTo>
                    <a:lnTo>
                      <a:pt x="62" y="0"/>
                    </a:lnTo>
                    <a:cubicBezTo>
                      <a:pt x="36" y="55"/>
                      <a:pt x="0" y="181"/>
                      <a:pt x="153" y="273"/>
                    </a:cubicBezTo>
                    <a:lnTo>
                      <a:pt x="153" y="273"/>
                    </a:lnTo>
                    <a:cubicBezTo>
                      <a:pt x="238" y="281"/>
                      <a:pt x="318" y="276"/>
                      <a:pt x="325" y="258"/>
                    </a:cubicBezTo>
                    <a:lnTo>
                      <a:pt x="325" y="258"/>
                    </a:lnTo>
                    <a:cubicBezTo>
                      <a:pt x="338" y="224"/>
                      <a:pt x="227" y="86"/>
                      <a:pt x="71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58">
                <a:extLst>
                  <a:ext uri="{FF2B5EF4-FFF2-40B4-BE49-F238E27FC236}">
                    <a16:creationId xmlns:a16="http://schemas.microsoft.com/office/drawing/2014/main" id="{CEFBA9D1-AC55-4BF4-A890-D2068A17C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5950" y="8567103"/>
                <a:ext cx="321806" cy="266864"/>
              </a:xfrm>
              <a:custGeom>
                <a:avLst/>
                <a:gdLst>
                  <a:gd name="T0" fmla="*/ 169 w 362"/>
                  <a:gd name="T1" fmla="*/ 277 h 300"/>
                  <a:gd name="T2" fmla="*/ 169 w 362"/>
                  <a:gd name="T3" fmla="*/ 277 h 300"/>
                  <a:gd name="T4" fmla="*/ 328 w 362"/>
                  <a:gd name="T5" fmla="*/ 267 h 300"/>
                  <a:gd name="T6" fmla="*/ 328 w 362"/>
                  <a:gd name="T7" fmla="*/ 267 h 300"/>
                  <a:gd name="T8" fmla="*/ 78 w 362"/>
                  <a:gd name="T9" fmla="*/ 25 h 300"/>
                  <a:gd name="T10" fmla="*/ 78 w 362"/>
                  <a:gd name="T11" fmla="*/ 25 h 300"/>
                  <a:gd name="T12" fmla="*/ 78 w 362"/>
                  <a:gd name="T13" fmla="*/ 25 h 300"/>
                  <a:gd name="T14" fmla="*/ 78 w 362"/>
                  <a:gd name="T15" fmla="*/ 25 h 300"/>
                  <a:gd name="T16" fmla="*/ 169 w 362"/>
                  <a:gd name="T17" fmla="*/ 277 h 300"/>
                  <a:gd name="T18" fmla="*/ 239 w 362"/>
                  <a:gd name="T19" fmla="*/ 299 h 300"/>
                  <a:gd name="T20" fmla="*/ 239 w 362"/>
                  <a:gd name="T21" fmla="*/ 299 h 300"/>
                  <a:gd name="T22" fmla="*/ 164 w 362"/>
                  <a:gd name="T23" fmla="*/ 295 h 300"/>
                  <a:gd name="T24" fmla="*/ 163 w 362"/>
                  <a:gd name="T25" fmla="*/ 295 h 300"/>
                  <a:gd name="T26" fmla="*/ 161 w 362"/>
                  <a:gd name="T27" fmla="*/ 294 h 300"/>
                  <a:gd name="T28" fmla="*/ 161 w 362"/>
                  <a:gd name="T29" fmla="*/ 294 h 300"/>
                  <a:gd name="T30" fmla="*/ 65 w 362"/>
                  <a:gd name="T31" fmla="*/ 9 h 300"/>
                  <a:gd name="T32" fmla="*/ 69 w 362"/>
                  <a:gd name="T33" fmla="*/ 0 h 300"/>
                  <a:gd name="T34" fmla="*/ 78 w 362"/>
                  <a:gd name="T35" fmla="*/ 4 h 300"/>
                  <a:gd name="T36" fmla="*/ 78 w 362"/>
                  <a:gd name="T37" fmla="*/ 4 h 300"/>
                  <a:gd name="T38" fmla="*/ 87 w 362"/>
                  <a:gd name="T39" fmla="*/ 9 h 300"/>
                  <a:gd name="T40" fmla="*/ 87 w 362"/>
                  <a:gd name="T41" fmla="*/ 9 h 300"/>
                  <a:gd name="T42" fmla="*/ 87 w 362"/>
                  <a:gd name="T43" fmla="*/ 9 h 300"/>
                  <a:gd name="T44" fmla="*/ 346 w 362"/>
                  <a:gd name="T45" fmla="*/ 274 h 300"/>
                  <a:gd name="T46" fmla="*/ 346 w 362"/>
                  <a:gd name="T47" fmla="*/ 274 h 300"/>
                  <a:gd name="T48" fmla="*/ 239 w 362"/>
                  <a:gd name="T49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2" h="300">
                    <a:moveTo>
                      <a:pt x="169" y="277"/>
                    </a:moveTo>
                    <a:lnTo>
                      <a:pt x="169" y="277"/>
                    </a:lnTo>
                    <a:cubicBezTo>
                      <a:pt x="273" y="286"/>
                      <a:pt x="324" y="275"/>
                      <a:pt x="328" y="267"/>
                    </a:cubicBezTo>
                    <a:lnTo>
                      <a:pt x="328" y="267"/>
                    </a:lnTo>
                    <a:cubicBezTo>
                      <a:pt x="338" y="242"/>
                      <a:pt x="235" y="107"/>
                      <a:pt x="78" y="25"/>
                    </a:cubicBezTo>
                    <a:lnTo>
                      <a:pt x="78" y="25"/>
                    </a:lnTo>
                    <a:lnTo>
                      <a:pt x="78" y="25"/>
                    </a:lnTo>
                    <a:lnTo>
                      <a:pt x="78" y="25"/>
                    </a:lnTo>
                    <a:cubicBezTo>
                      <a:pt x="51" y="88"/>
                      <a:pt x="34" y="196"/>
                      <a:pt x="169" y="277"/>
                    </a:cubicBezTo>
                    <a:close/>
                    <a:moveTo>
                      <a:pt x="239" y="299"/>
                    </a:moveTo>
                    <a:lnTo>
                      <a:pt x="239" y="299"/>
                    </a:lnTo>
                    <a:cubicBezTo>
                      <a:pt x="209" y="299"/>
                      <a:pt x="180" y="296"/>
                      <a:pt x="164" y="295"/>
                    </a:cubicBezTo>
                    <a:lnTo>
                      <a:pt x="163" y="295"/>
                    </a:lnTo>
                    <a:lnTo>
                      <a:pt x="161" y="294"/>
                    </a:lnTo>
                    <a:lnTo>
                      <a:pt x="161" y="294"/>
                    </a:lnTo>
                    <a:cubicBezTo>
                      <a:pt x="0" y="198"/>
                      <a:pt x="40" y="62"/>
                      <a:pt x="65" y="9"/>
                    </a:cubicBezTo>
                    <a:lnTo>
                      <a:pt x="69" y="0"/>
                    </a:lnTo>
                    <a:lnTo>
                      <a:pt x="78" y="4"/>
                    </a:lnTo>
                    <a:lnTo>
                      <a:pt x="78" y="4"/>
                    </a:lnTo>
                    <a:cubicBezTo>
                      <a:pt x="81" y="6"/>
                      <a:pt x="84" y="8"/>
                      <a:pt x="87" y="9"/>
                    </a:cubicBezTo>
                    <a:lnTo>
                      <a:pt x="87" y="9"/>
                    </a:lnTo>
                    <a:lnTo>
                      <a:pt x="87" y="9"/>
                    </a:lnTo>
                    <a:cubicBezTo>
                      <a:pt x="246" y="93"/>
                      <a:pt x="361" y="233"/>
                      <a:pt x="346" y="274"/>
                    </a:cubicBezTo>
                    <a:lnTo>
                      <a:pt x="346" y="274"/>
                    </a:lnTo>
                    <a:cubicBezTo>
                      <a:pt x="338" y="294"/>
                      <a:pt x="288" y="299"/>
                      <a:pt x="239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59">
                <a:extLst>
                  <a:ext uri="{FF2B5EF4-FFF2-40B4-BE49-F238E27FC236}">
                    <a16:creationId xmlns:a16="http://schemas.microsoft.com/office/drawing/2014/main" id="{7BC5E3F4-2D0E-4C41-914A-92913CAF6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4641" y="5125350"/>
                <a:ext cx="1255828" cy="1091001"/>
              </a:xfrm>
              <a:custGeom>
                <a:avLst/>
                <a:gdLst>
                  <a:gd name="T0" fmla="*/ 1314 w 1411"/>
                  <a:gd name="T1" fmla="*/ 1225 h 1226"/>
                  <a:gd name="T2" fmla="*/ 705 w 1411"/>
                  <a:gd name="T3" fmla="*/ 1225 h 1226"/>
                  <a:gd name="T4" fmla="*/ 96 w 1411"/>
                  <a:gd name="T5" fmla="*/ 1225 h 1226"/>
                  <a:gd name="T6" fmla="*/ 96 w 1411"/>
                  <a:gd name="T7" fmla="*/ 1225 h 1226"/>
                  <a:gd name="T8" fmla="*/ 29 w 1411"/>
                  <a:gd name="T9" fmla="*/ 1196 h 1226"/>
                  <a:gd name="T10" fmla="*/ 29 w 1411"/>
                  <a:gd name="T11" fmla="*/ 1196 h 1226"/>
                  <a:gd name="T12" fmla="*/ 0 w 1411"/>
                  <a:gd name="T13" fmla="*/ 1129 h 1226"/>
                  <a:gd name="T14" fmla="*/ 0 w 1411"/>
                  <a:gd name="T15" fmla="*/ 611 h 1226"/>
                  <a:gd name="T16" fmla="*/ 0 w 1411"/>
                  <a:gd name="T17" fmla="*/ 95 h 1226"/>
                  <a:gd name="T18" fmla="*/ 0 w 1411"/>
                  <a:gd name="T19" fmla="*/ 95 h 1226"/>
                  <a:gd name="T20" fmla="*/ 29 w 1411"/>
                  <a:gd name="T21" fmla="*/ 28 h 1226"/>
                  <a:gd name="T22" fmla="*/ 29 w 1411"/>
                  <a:gd name="T23" fmla="*/ 28 h 1226"/>
                  <a:gd name="T24" fmla="*/ 96 w 1411"/>
                  <a:gd name="T25" fmla="*/ 0 h 1226"/>
                  <a:gd name="T26" fmla="*/ 705 w 1411"/>
                  <a:gd name="T27" fmla="*/ 0 h 1226"/>
                  <a:gd name="T28" fmla="*/ 1314 w 1411"/>
                  <a:gd name="T29" fmla="*/ 0 h 1226"/>
                  <a:gd name="T30" fmla="*/ 1314 w 1411"/>
                  <a:gd name="T31" fmla="*/ 0 h 1226"/>
                  <a:gd name="T32" fmla="*/ 1381 w 1411"/>
                  <a:gd name="T33" fmla="*/ 28 h 1226"/>
                  <a:gd name="T34" fmla="*/ 1381 w 1411"/>
                  <a:gd name="T35" fmla="*/ 28 h 1226"/>
                  <a:gd name="T36" fmla="*/ 1410 w 1411"/>
                  <a:gd name="T37" fmla="*/ 95 h 1226"/>
                  <a:gd name="T38" fmla="*/ 1410 w 1411"/>
                  <a:gd name="T39" fmla="*/ 611 h 1226"/>
                  <a:gd name="T40" fmla="*/ 1410 w 1411"/>
                  <a:gd name="T41" fmla="*/ 1129 h 1226"/>
                  <a:gd name="T42" fmla="*/ 1410 w 1411"/>
                  <a:gd name="T43" fmla="*/ 1129 h 1226"/>
                  <a:gd name="T44" fmla="*/ 1381 w 1411"/>
                  <a:gd name="T45" fmla="*/ 1196 h 1226"/>
                  <a:gd name="T46" fmla="*/ 1381 w 1411"/>
                  <a:gd name="T47" fmla="*/ 1196 h 1226"/>
                  <a:gd name="T48" fmla="*/ 1314 w 1411"/>
                  <a:gd name="T49" fmla="*/ 1225 h 1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11" h="1226">
                    <a:moveTo>
                      <a:pt x="1314" y="1225"/>
                    </a:moveTo>
                    <a:lnTo>
                      <a:pt x="705" y="1225"/>
                    </a:lnTo>
                    <a:lnTo>
                      <a:pt x="96" y="1225"/>
                    </a:lnTo>
                    <a:lnTo>
                      <a:pt x="96" y="1225"/>
                    </a:lnTo>
                    <a:cubicBezTo>
                      <a:pt x="69" y="1225"/>
                      <a:pt x="46" y="1213"/>
                      <a:pt x="29" y="1196"/>
                    </a:cubicBezTo>
                    <a:lnTo>
                      <a:pt x="29" y="1196"/>
                    </a:lnTo>
                    <a:cubicBezTo>
                      <a:pt x="11" y="1179"/>
                      <a:pt x="0" y="1155"/>
                      <a:pt x="0" y="1129"/>
                    </a:cubicBezTo>
                    <a:lnTo>
                      <a:pt x="0" y="611"/>
                    </a:ln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69"/>
                      <a:pt x="11" y="45"/>
                      <a:pt x="29" y="28"/>
                    </a:cubicBezTo>
                    <a:lnTo>
                      <a:pt x="29" y="28"/>
                    </a:lnTo>
                    <a:cubicBezTo>
                      <a:pt x="46" y="10"/>
                      <a:pt x="69" y="0"/>
                      <a:pt x="96" y="0"/>
                    </a:cubicBezTo>
                    <a:lnTo>
                      <a:pt x="705" y="0"/>
                    </a:lnTo>
                    <a:lnTo>
                      <a:pt x="1314" y="0"/>
                    </a:lnTo>
                    <a:lnTo>
                      <a:pt x="1314" y="0"/>
                    </a:lnTo>
                    <a:cubicBezTo>
                      <a:pt x="1340" y="0"/>
                      <a:pt x="1364" y="10"/>
                      <a:pt x="1381" y="28"/>
                    </a:cubicBezTo>
                    <a:lnTo>
                      <a:pt x="1381" y="28"/>
                    </a:lnTo>
                    <a:cubicBezTo>
                      <a:pt x="1398" y="45"/>
                      <a:pt x="1410" y="69"/>
                      <a:pt x="1410" y="95"/>
                    </a:cubicBezTo>
                    <a:lnTo>
                      <a:pt x="1410" y="611"/>
                    </a:lnTo>
                    <a:lnTo>
                      <a:pt x="1410" y="1129"/>
                    </a:lnTo>
                    <a:lnTo>
                      <a:pt x="1410" y="1129"/>
                    </a:lnTo>
                    <a:cubicBezTo>
                      <a:pt x="1410" y="1155"/>
                      <a:pt x="1398" y="1179"/>
                      <a:pt x="1381" y="1196"/>
                    </a:cubicBezTo>
                    <a:lnTo>
                      <a:pt x="1381" y="1196"/>
                    </a:lnTo>
                    <a:cubicBezTo>
                      <a:pt x="1364" y="1213"/>
                      <a:pt x="1340" y="1225"/>
                      <a:pt x="1314" y="12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60">
                <a:extLst>
                  <a:ext uri="{FF2B5EF4-FFF2-40B4-BE49-F238E27FC236}">
                    <a16:creationId xmlns:a16="http://schemas.microsoft.com/office/drawing/2014/main" id="{1DDDBBAB-C54B-4ABF-A494-032B54D03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6792" y="5117501"/>
                <a:ext cx="1271526" cy="1106699"/>
              </a:xfrm>
              <a:custGeom>
                <a:avLst/>
                <a:gdLst>
                  <a:gd name="T0" fmla="*/ 105 w 1428"/>
                  <a:gd name="T1" fmla="*/ 19 h 1244"/>
                  <a:gd name="T2" fmla="*/ 105 w 1428"/>
                  <a:gd name="T3" fmla="*/ 19 h 1244"/>
                  <a:gd name="T4" fmla="*/ 44 w 1428"/>
                  <a:gd name="T5" fmla="*/ 44 h 1244"/>
                  <a:gd name="T6" fmla="*/ 44 w 1428"/>
                  <a:gd name="T7" fmla="*/ 44 h 1244"/>
                  <a:gd name="T8" fmla="*/ 19 w 1428"/>
                  <a:gd name="T9" fmla="*/ 105 h 1244"/>
                  <a:gd name="T10" fmla="*/ 19 w 1428"/>
                  <a:gd name="T11" fmla="*/ 1139 h 1244"/>
                  <a:gd name="T12" fmla="*/ 19 w 1428"/>
                  <a:gd name="T13" fmla="*/ 1139 h 1244"/>
                  <a:gd name="T14" fmla="*/ 44 w 1428"/>
                  <a:gd name="T15" fmla="*/ 1200 h 1244"/>
                  <a:gd name="T16" fmla="*/ 44 w 1428"/>
                  <a:gd name="T17" fmla="*/ 1200 h 1244"/>
                  <a:gd name="T18" fmla="*/ 105 w 1428"/>
                  <a:gd name="T19" fmla="*/ 1225 h 1244"/>
                  <a:gd name="T20" fmla="*/ 1323 w 1428"/>
                  <a:gd name="T21" fmla="*/ 1225 h 1244"/>
                  <a:gd name="T22" fmla="*/ 1323 w 1428"/>
                  <a:gd name="T23" fmla="*/ 1225 h 1244"/>
                  <a:gd name="T24" fmla="*/ 1383 w 1428"/>
                  <a:gd name="T25" fmla="*/ 1200 h 1244"/>
                  <a:gd name="T26" fmla="*/ 1383 w 1428"/>
                  <a:gd name="T27" fmla="*/ 1200 h 1244"/>
                  <a:gd name="T28" fmla="*/ 1409 w 1428"/>
                  <a:gd name="T29" fmla="*/ 1139 h 1244"/>
                  <a:gd name="T30" fmla="*/ 1409 w 1428"/>
                  <a:gd name="T31" fmla="*/ 105 h 1244"/>
                  <a:gd name="T32" fmla="*/ 1409 w 1428"/>
                  <a:gd name="T33" fmla="*/ 105 h 1244"/>
                  <a:gd name="T34" fmla="*/ 1383 w 1428"/>
                  <a:gd name="T35" fmla="*/ 44 h 1244"/>
                  <a:gd name="T36" fmla="*/ 1383 w 1428"/>
                  <a:gd name="T37" fmla="*/ 44 h 1244"/>
                  <a:gd name="T38" fmla="*/ 1323 w 1428"/>
                  <a:gd name="T39" fmla="*/ 19 h 1244"/>
                  <a:gd name="T40" fmla="*/ 105 w 1428"/>
                  <a:gd name="T41" fmla="*/ 19 h 1244"/>
                  <a:gd name="T42" fmla="*/ 1323 w 1428"/>
                  <a:gd name="T43" fmla="*/ 1243 h 1244"/>
                  <a:gd name="T44" fmla="*/ 105 w 1428"/>
                  <a:gd name="T45" fmla="*/ 1243 h 1244"/>
                  <a:gd name="T46" fmla="*/ 105 w 1428"/>
                  <a:gd name="T47" fmla="*/ 1243 h 1244"/>
                  <a:gd name="T48" fmla="*/ 31 w 1428"/>
                  <a:gd name="T49" fmla="*/ 1212 h 1244"/>
                  <a:gd name="T50" fmla="*/ 31 w 1428"/>
                  <a:gd name="T51" fmla="*/ 1212 h 1244"/>
                  <a:gd name="T52" fmla="*/ 0 w 1428"/>
                  <a:gd name="T53" fmla="*/ 1139 h 1244"/>
                  <a:gd name="T54" fmla="*/ 0 w 1428"/>
                  <a:gd name="T55" fmla="*/ 105 h 1244"/>
                  <a:gd name="T56" fmla="*/ 0 w 1428"/>
                  <a:gd name="T57" fmla="*/ 105 h 1244"/>
                  <a:gd name="T58" fmla="*/ 31 w 1428"/>
                  <a:gd name="T59" fmla="*/ 31 h 1244"/>
                  <a:gd name="T60" fmla="*/ 31 w 1428"/>
                  <a:gd name="T61" fmla="*/ 31 h 1244"/>
                  <a:gd name="T62" fmla="*/ 105 w 1428"/>
                  <a:gd name="T63" fmla="*/ 0 h 1244"/>
                  <a:gd name="T64" fmla="*/ 1323 w 1428"/>
                  <a:gd name="T65" fmla="*/ 0 h 1244"/>
                  <a:gd name="T66" fmla="*/ 1323 w 1428"/>
                  <a:gd name="T67" fmla="*/ 0 h 1244"/>
                  <a:gd name="T68" fmla="*/ 1396 w 1428"/>
                  <a:gd name="T69" fmla="*/ 31 h 1244"/>
                  <a:gd name="T70" fmla="*/ 1396 w 1428"/>
                  <a:gd name="T71" fmla="*/ 31 h 1244"/>
                  <a:gd name="T72" fmla="*/ 1427 w 1428"/>
                  <a:gd name="T73" fmla="*/ 105 h 1244"/>
                  <a:gd name="T74" fmla="*/ 1427 w 1428"/>
                  <a:gd name="T75" fmla="*/ 1139 h 1244"/>
                  <a:gd name="T76" fmla="*/ 1427 w 1428"/>
                  <a:gd name="T77" fmla="*/ 1139 h 1244"/>
                  <a:gd name="T78" fmla="*/ 1396 w 1428"/>
                  <a:gd name="T79" fmla="*/ 1212 h 1244"/>
                  <a:gd name="T80" fmla="*/ 1396 w 1428"/>
                  <a:gd name="T81" fmla="*/ 1212 h 1244"/>
                  <a:gd name="T82" fmla="*/ 1323 w 1428"/>
                  <a:gd name="T83" fmla="*/ 1243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28" h="1244">
                    <a:moveTo>
                      <a:pt x="105" y="19"/>
                    </a:moveTo>
                    <a:lnTo>
                      <a:pt x="105" y="19"/>
                    </a:lnTo>
                    <a:cubicBezTo>
                      <a:pt x="82" y="19"/>
                      <a:pt x="60" y="27"/>
                      <a:pt x="44" y="44"/>
                    </a:cubicBezTo>
                    <a:lnTo>
                      <a:pt x="44" y="44"/>
                    </a:lnTo>
                    <a:cubicBezTo>
                      <a:pt x="27" y="60"/>
                      <a:pt x="19" y="82"/>
                      <a:pt x="19" y="105"/>
                    </a:cubicBezTo>
                    <a:lnTo>
                      <a:pt x="19" y="1139"/>
                    </a:lnTo>
                    <a:lnTo>
                      <a:pt x="19" y="1139"/>
                    </a:lnTo>
                    <a:cubicBezTo>
                      <a:pt x="19" y="1162"/>
                      <a:pt x="27" y="1183"/>
                      <a:pt x="44" y="1200"/>
                    </a:cubicBezTo>
                    <a:lnTo>
                      <a:pt x="44" y="1200"/>
                    </a:lnTo>
                    <a:cubicBezTo>
                      <a:pt x="60" y="1216"/>
                      <a:pt x="82" y="1225"/>
                      <a:pt x="105" y="1225"/>
                    </a:cubicBezTo>
                    <a:lnTo>
                      <a:pt x="1323" y="1225"/>
                    </a:lnTo>
                    <a:lnTo>
                      <a:pt x="1323" y="1225"/>
                    </a:lnTo>
                    <a:cubicBezTo>
                      <a:pt x="1346" y="1225"/>
                      <a:pt x="1367" y="1216"/>
                      <a:pt x="1383" y="1200"/>
                    </a:cubicBezTo>
                    <a:lnTo>
                      <a:pt x="1383" y="1200"/>
                    </a:lnTo>
                    <a:cubicBezTo>
                      <a:pt x="1400" y="1183"/>
                      <a:pt x="1409" y="1162"/>
                      <a:pt x="1409" y="1139"/>
                    </a:cubicBezTo>
                    <a:lnTo>
                      <a:pt x="1409" y="105"/>
                    </a:lnTo>
                    <a:lnTo>
                      <a:pt x="1409" y="105"/>
                    </a:lnTo>
                    <a:cubicBezTo>
                      <a:pt x="1409" y="82"/>
                      <a:pt x="1400" y="60"/>
                      <a:pt x="1383" y="44"/>
                    </a:cubicBezTo>
                    <a:lnTo>
                      <a:pt x="1383" y="44"/>
                    </a:lnTo>
                    <a:cubicBezTo>
                      <a:pt x="1367" y="27"/>
                      <a:pt x="1346" y="19"/>
                      <a:pt x="1323" y="19"/>
                    </a:cubicBezTo>
                    <a:lnTo>
                      <a:pt x="105" y="19"/>
                    </a:lnTo>
                    <a:close/>
                    <a:moveTo>
                      <a:pt x="1323" y="1243"/>
                    </a:moveTo>
                    <a:lnTo>
                      <a:pt x="105" y="1243"/>
                    </a:lnTo>
                    <a:lnTo>
                      <a:pt x="105" y="1243"/>
                    </a:lnTo>
                    <a:cubicBezTo>
                      <a:pt x="77" y="1243"/>
                      <a:pt x="51" y="1232"/>
                      <a:pt x="31" y="1212"/>
                    </a:cubicBezTo>
                    <a:lnTo>
                      <a:pt x="31" y="1212"/>
                    </a:lnTo>
                    <a:cubicBezTo>
                      <a:pt x="11" y="1193"/>
                      <a:pt x="0" y="1167"/>
                      <a:pt x="0" y="1139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1"/>
                      <a:pt x="31" y="31"/>
                    </a:cubicBezTo>
                    <a:lnTo>
                      <a:pt x="31" y="31"/>
                    </a:lnTo>
                    <a:cubicBezTo>
                      <a:pt x="51" y="11"/>
                      <a:pt x="77" y="0"/>
                      <a:pt x="105" y="0"/>
                    </a:cubicBezTo>
                    <a:lnTo>
                      <a:pt x="1323" y="0"/>
                    </a:lnTo>
                    <a:lnTo>
                      <a:pt x="1323" y="0"/>
                    </a:lnTo>
                    <a:cubicBezTo>
                      <a:pt x="1351" y="0"/>
                      <a:pt x="1377" y="11"/>
                      <a:pt x="1396" y="31"/>
                    </a:cubicBezTo>
                    <a:lnTo>
                      <a:pt x="1396" y="31"/>
                    </a:lnTo>
                    <a:cubicBezTo>
                      <a:pt x="1417" y="51"/>
                      <a:pt x="1427" y="77"/>
                      <a:pt x="1427" y="105"/>
                    </a:cubicBezTo>
                    <a:lnTo>
                      <a:pt x="1427" y="1139"/>
                    </a:lnTo>
                    <a:lnTo>
                      <a:pt x="1427" y="1139"/>
                    </a:lnTo>
                    <a:cubicBezTo>
                      <a:pt x="1427" y="1167"/>
                      <a:pt x="1417" y="1193"/>
                      <a:pt x="1396" y="1212"/>
                    </a:cubicBezTo>
                    <a:lnTo>
                      <a:pt x="1396" y="1212"/>
                    </a:lnTo>
                    <a:cubicBezTo>
                      <a:pt x="1377" y="1232"/>
                      <a:pt x="1351" y="1243"/>
                      <a:pt x="1323" y="1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61">
                <a:extLst>
                  <a:ext uri="{FF2B5EF4-FFF2-40B4-BE49-F238E27FC236}">
                    <a16:creationId xmlns:a16="http://schemas.microsoft.com/office/drawing/2014/main" id="{59C8938A-583F-41DF-A52D-E3D333BE6E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6973" y="5792509"/>
                <a:ext cx="247240" cy="180525"/>
              </a:xfrm>
              <a:custGeom>
                <a:avLst/>
                <a:gdLst>
                  <a:gd name="T0" fmla="*/ 138 w 277"/>
                  <a:gd name="T1" fmla="*/ 18 h 205"/>
                  <a:gd name="T2" fmla="*/ 138 w 277"/>
                  <a:gd name="T3" fmla="*/ 18 h 205"/>
                  <a:gd name="T4" fmla="*/ 19 w 277"/>
                  <a:gd name="T5" fmla="*/ 102 h 205"/>
                  <a:gd name="T6" fmla="*/ 19 w 277"/>
                  <a:gd name="T7" fmla="*/ 102 h 205"/>
                  <a:gd name="T8" fmla="*/ 138 w 277"/>
                  <a:gd name="T9" fmla="*/ 185 h 205"/>
                  <a:gd name="T10" fmla="*/ 138 w 277"/>
                  <a:gd name="T11" fmla="*/ 185 h 205"/>
                  <a:gd name="T12" fmla="*/ 257 w 277"/>
                  <a:gd name="T13" fmla="*/ 102 h 205"/>
                  <a:gd name="T14" fmla="*/ 257 w 277"/>
                  <a:gd name="T15" fmla="*/ 102 h 205"/>
                  <a:gd name="T16" fmla="*/ 138 w 277"/>
                  <a:gd name="T17" fmla="*/ 18 h 205"/>
                  <a:gd name="T18" fmla="*/ 138 w 277"/>
                  <a:gd name="T19" fmla="*/ 204 h 205"/>
                  <a:gd name="T20" fmla="*/ 138 w 277"/>
                  <a:gd name="T21" fmla="*/ 204 h 205"/>
                  <a:gd name="T22" fmla="*/ 0 w 277"/>
                  <a:gd name="T23" fmla="*/ 102 h 205"/>
                  <a:gd name="T24" fmla="*/ 0 w 277"/>
                  <a:gd name="T25" fmla="*/ 102 h 205"/>
                  <a:gd name="T26" fmla="*/ 138 w 277"/>
                  <a:gd name="T27" fmla="*/ 0 h 205"/>
                  <a:gd name="T28" fmla="*/ 138 w 277"/>
                  <a:gd name="T29" fmla="*/ 0 h 205"/>
                  <a:gd name="T30" fmla="*/ 276 w 277"/>
                  <a:gd name="T31" fmla="*/ 102 h 205"/>
                  <a:gd name="T32" fmla="*/ 276 w 277"/>
                  <a:gd name="T33" fmla="*/ 102 h 205"/>
                  <a:gd name="T34" fmla="*/ 138 w 277"/>
                  <a:gd name="T35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7" h="205">
                    <a:moveTo>
                      <a:pt x="138" y="18"/>
                    </a:moveTo>
                    <a:lnTo>
                      <a:pt x="138" y="18"/>
                    </a:lnTo>
                    <a:cubicBezTo>
                      <a:pt x="72" y="18"/>
                      <a:pt x="19" y="56"/>
                      <a:pt x="19" y="102"/>
                    </a:cubicBezTo>
                    <a:lnTo>
                      <a:pt x="19" y="102"/>
                    </a:lnTo>
                    <a:cubicBezTo>
                      <a:pt x="19" y="147"/>
                      <a:pt x="72" y="185"/>
                      <a:pt x="138" y="185"/>
                    </a:cubicBezTo>
                    <a:lnTo>
                      <a:pt x="138" y="185"/>
                    </a:lnTo>
                    <a:cubicBezTo>
                      <a:pt x="204" y="185"/>
                      <a:pt x="257" y="147"/>
                      <a:pt x="257" y="102"/>
                    </a:cubicBezTo>
                    <a:lnTo>
                      <a:pt x="257" y="102"/>
                    </a:lnTo>
                    <a:cubicBezTo>
                      <a:pt x="257" y="56"/>
                      <a:pt x="204" y="18"/>
                      <a:pt x="138" y="18"/>
                    </a:cubicBezTo>
                    <a:close/>
                    <a:moveTo>
                      <a:pt x="138" y="204"/>
                    </a:moveTo>
                    <a:lnTo>
                      <a:pt x="138" y="204"/>
                    </a:lnTo>
                    <a:cubicBezTo>
                      <a:pt x="62" y="204"/>
                      <a:pt x="0" y="158"/>
                      <a:pt x="0" y="102"/>
                    </a:cubicBezTo>
                    <a:lnTo>
                      <a:pt x="0" y="102"/>
                    </a:lnTo>
                    <a:cubicBezTo>
                      <a:pt x="0" y="46"/>
                      <a:pt x="62" y="0"/>
                      <a:pt x="138" y="0"/>
                    </a:cubicBezTo>
                    <a:lnTo>
                      <a:pt x="138" y="0"/>
                    </a:lnTo>
                    <a:cubicBezTo>
                      <a:pt x="214" y="0"/>
                      <a:pt x="276" y="46"/>
                      <a:pt x="276" y="102"/>
                    </a:cubicBezTo>
                    <a:lnTo>
                      <a:pt x="276" y="102"/>
                    </a:lnTo>
                    <a:cubicBezTo>
                      <a:pt x="276" y="158"/>
                      <a:pt x="214" y="204"/>
                      <a:pt x="138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62">
                <a:extLst>
                  <a:ext uri="{FF2B5EF4-FFF2-40B4-BE49-F238E27FC236}">
                    <a16:creationId xmlns:a16="http://schemas.microsoft.com/office/drawing/2014/main" id="{9C07D9FF-5AD1-4DC4-8EB7-2C35AD2D7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0601" y="5321573"/>
                <a:ext cx="1039984" cy="561197"/>
              </a:xfrm>
              <a:custGeom>
                <a:avLst/>
                <a:gdLst>
                  <a:gd name="T0" fmla="*/ 805 w 1169"/>
                  <a:gd name="T1" fmla="*/ 398 h 630"/>
                  <a:gd name="T2" fmla="*/ 805 w 1169"/>
                  <a:gd name="T3" fmla="*/ 398 h 630"/>
                  <a:gd name="T4" fmla="*/ 652 w 1169"/>
                  <a:gd name="T5" fmla="*/ 171 h 630"/>
                  <a:gd name="T6" fmla="*/ 652 w 1169"/>
                  <a:gd name="T7" fmla="*/ 171 h 630"/>
                  <a:gd name="T8" fmla="*/ 712 w 1169"/>
                  <a:gd name="T9" fmla="*/ 93 h 630"/>
                  <a:gd name="T10" fmla="*/ 712 w 1169"/>
                  <a:gd name="T11" fmla="*/ 93 h 630"/>
                  <a:gd name="T12" fmla="*/ 584 w 1169"/>
                  <a:gd name="T13" fmla="*/ 0 h 630"/>
                  <a:gd name="T14" fmla="*/ 584 w 1169"/>
                  <a:gd name="T15" fmla="*/ 0 h 630"/>
                  <a:gd name="T16" fmla="*/ 456 w 1169"/>
                  <a:gd name="T17" fmla="*/ 93 h 630"/>
                  <a:gd name="T18" fmla="*/ 456 w 1169"/>
                  <a:gd name="T19" fmla="*/ 93 h 630"/>
                  <a:gd name="T20" fmla="*/ 517 w 1169"/>
                  <a:gd name="T21" fmla="*/ 171 h 630"/>
                  <a:gd name="T22" fmla="*/ 517 w 1169"/>
                  <a:gd name="T23" fmla="*/ 171 h 630"/>
                  <a:gd name="T24" fmla="*/ 363 w 1169"/>
                  <a:gd name="T25" fmla="*/ 398 h 630"/>
                  <a:gd name="T26" fmla="*/ 363 w 1169"/>
                  <a:gd name="T27" fmla="*/ 398 h 630"/>
                  <a:gd name="T28" fmla="*/ 584 w 1169"/>
                  <a:gd name="T29" fmla="*/ 629 h 630"/>
                  <a:gd name="T30" fmla="*/ 584 w 1169"/>
                  <a:gd name="T31" fmla="*/ 629 h 630"/>
                  <a:gd name="T32" fmla="*/ 805 w 1169"/>
                  <a:gd name="T33" fmla="*/ 398 h 6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69" h="630">
                    <a:moveTo>
                      <a:pt x="805" y="398"/>
                    </a:moveTo>
                    <a:lnTo>
                      <a:pt x="805" y="398"/>
                    </a:lnTo>
                    <a:cubicBezTo>
                      <a:pt x="805" y="270"/>
                      <a:pt x="741" y="196"/>
                      <a:pt x="652" y="171"/>
                    </a:cubicBezTo>
                    <a:lnTo>
                      <a:pt x="652" y="171"/>
                    </a:lnTo>
                    <a:cubicBezTo>
                      <a:pt x="689" y="155"/>
                      <a:pt x="712" y="126"/>
                      <a:pt x="712" y="93"/>
                    </a:cubicBezTo>
                    <a:lnTo>
                      <a:pt x="712" y="93"/>
                    </a:lnTo>
                    <a:cubicBezTo>
                      <a:pt x="712" y="42"/>
                      <a:pt x="655" y="0"/>
                      <a:pt x="584" y="0"/>
                    </a:cubicBezTo>
                    <a:lnTo>
                      <a:pt x="584" y="0"/>
                    </a:lnTo>
                    <a:cubicBezTo>
                      <a:pt x="513" y="0"/>
                      <a:pt x="456" y="42"/>
                      <a:pt x="456" y="93"/>
                    </a:cubicBezTo>
                    <a:lnTo>
                      <a:pt x="456" y="93"/>
                    </a:lnTo>
                    <a:cubicBezTo>
                      <a:pt x="456" y="126"/>
                      <a:pt x="481" y="155"/>
                      <a:pt x="517" y="171"/>
                    </a:cubicBezTo>
                    <a:lnTo>
                      <a:pt x="517" y="171"/>
                    </a:lnTo>
                    <a:cubicBezTo>
                      <a:pt x="427" y="196"/>
                      <a:pt x="363" y="270"/>
                      <a:pt x="363" y="398"/>
                    </a:cubicBezTo>
                    <a:lnTo>
                      <a:pt x="363" y="398"/>
                    </a:lnTo>
                    <a:cubicBezTo>
                      <a:pt x="363" y="557"/>
                      <a:pt x="0" y="629"/>
                      <a:pt x="584" y="629"/>
                    </a:cubicBezTo>
                    <a:lnTo>
                      <a:pt x="584" y="629"/>
                    </a:lnTo>
                    <a:cubicBezTo>
                      <a:pt x="1168" y="629"/>
                      <a:pt x="805" y="557"/>
                      <a:pt x="805" y="3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63">
                <a:extLst>
                  <a:ext uri="{FF2B5EF4-FFF2-40B4-BE49-F238E27FC236}">
                    <a16:creationId xmlns:a16="http://schemas.microsoft.com/office/drawing/2014/main" id="{2859CE4D-E70A-4002-8856-091A966D6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8598" y="5313724"/>
                <a:ext cx="620065" cy="576895"/>
              </a:xfrm>
              <a:custGeom>
                <a:avLst/>
                <a:gdLst>
                  <a:gd name="T0" fmla="*/ 349 w 698"/>
                  <a:gd name="T1" fmla="*/ 19 h 647"/>
                  <a:gd name="T2" fmla="*/ 349 w 698"/>
                  <a:gd name="T3" fmla="*/ 19 h 647"/>
                  <a:gd name="T4" fmla="*/ 230 w 698"/>
                  <a:gd name="T5" fmla="*/ 102 h 647"/>
                  <a:gd name="T6" fmla="*/ 230 w 698"/>
                  <a:gd name="T7" fmla="*/ 102 h 647"/>
                  <a:gd name="T8" fmla="*/ 286 w 698"/>
                  <a:gd name="T9" fmla="*/ 173 h 647"/>
                  <a:gd name="T10" fmla="*/ 286 w 698"/>
                  <a:gd name="T11" fmla="*/ 173 h 647"/>
                  <a:gd name="T12" fmla="*/ 291 w 698"/>
                  <a:gd name="T13" fmla="*/ 181 h 647"/>
                  <a:gd name="T14" fmla="*/ 291 w 698"/>
                  <a:gd name="T15" fmla="*/ 181 h 647"/>
                  <a:gd name="T16" fmla="*/ 284 w 698"/>
                  <a:gd name="T17" fmla="*/ 190 h 647"/>
                  <a:gd name="T18" fmla="*/ 284 w 698"/>
                  <a:gd name="T19" fmla="*/ 190 h 647"/>
                  <a:gd name="T20" fmla="*/ 137 w 698"/>
                  <a:gd name="T21" fmla="*/ 407 h 647"/>
                  <a:gd name="T22" fmla="*/ 137 w 698"/>
                  <a:gd name="T23" fmla="*/ 407 h 647"/>
                  <a:gd name="T24" fmla="*/ 62 w 698"/>
                  <a:gd name="T25" fmla="*/ 544 h 647"/>
                  <a:gd name="T26" fmla="*/ 62 w 698"/>
                  <a:gd name="T27" fmla="*/ 544 h 647"/>
                  <a:gd name="T28" fmla="*/ 26 w 698"/>
                  <a:gd name="T29" fmla="*/ 597 h 647"/>
                  <a:gd name="T30" fmla="*/ 26 w 698"/>
                  <a:gd name="T31" fmla="*/ 597 h 647"/>
                  <a:gd name="T32" fmla="*/ 349 w 698"/>
                  <a:gd name="T33" fmla="*/ 628 h 647"/>
                  <a:gd name="T34" fmla="*/ 349 w 698"/>
                  <a:gd name="T35" fmla="*/ 628 h 647"/>
                  <a:gd name="T36" fmla="*/ 672 w 698"/>
                  <a:gd name="T37" fmla="*/ 597 h 647"/>
                  <a:gd name="T38" fmla="*/ 672 w 698"/>
                  <a:gd name="T39" fmla="*/ 597 h 647"/>
                  <a:gd name="T40" fmla="*/ 637 w 698"/>
                  <a:gd name="T41" fmla="*/ 544 h 647"/>
                  <a:gd name="T42" fmla="*/ 637 w 698"/>
                  <a:gd name="T43" fmla="*/ 544 h 647"/>
                  <a:gd name="T44" fmla="*/ 562 w 698"/>
                  <a:gd name="T45" fmla="*/ 407 h 647"/>
                  <a:gd name="T46" fmla="*/ 562 w 698"/>
                  <a:gd name="T47" fmla="*/ 407 h 647"/>
                  <a:gd name="T48" fmla="*/ 414 w 698"/>
                  <a:gd name="T49" fmla="*/ 190 h 647"/>
                  <a:gd name="T50" fmla="*/ 414 w 698"/>
                  <a:gd name="T51" fmla="*/ 190 h 647"/>
                  <a:gd name="T52" fmla="*/ 407 w 698"/>
                  <a:gd name="T53" fmla="*/ 181 h 647"/>
                  <a:gd name="T54" fmla="*/ 407 w 698"/>
                  <a:gd name="T55" fmla="*/ 181 h 647"/>
                  <a:gd name="T56" fmla="*/ 412 w 698"/>
                  <a:gd name="T57" fmla="*/ 173 h 647"/>
                  <a:gd name="T58" fmla="*/ 412 w 698"/>
                  <a:gd name="T59" fmla="*/ 173 h 647"/>
                  <a:gd name="T60" fmla="*/ 468 w 698"/>
                  <a:gd name="T61" fmla="*/ 102 h 647"/>
                  <a:gd name="T62" fmla="*/ 468 w 698"/>
                  <a:gd name="T63" fmla="*/ 102 h 647"/>
                  <a:gd name="T64" fmla="*/ 349 w 698"/>
                  <a:gd name="T65" fmla="*/ 19 h 647"/>
                  <a:gd name="T66" fmla="*/ 349 w 698"/>
                  <a:gd name="T67" fmla="*/ 646 h 647"/>
                  <a:gd name="T68" fmla="*/ 349 w 698"/>
                  <a:gd name="T69" fmla="*/ 646 h 647"/>
                  <a:gd name="T70" fmla="*/ 9 w 698"/>
                  <a:gd name="T71" fmla="*/ 604 h 647"/>
                  <a:gd name="T72" fmla="*/ 9 w 698"/>
                  <a:gd name="T73" fmla="*/ 604 h 647"/>
                  <a:gd name="T74" fmla="*/ 48 w 698"/>
                  <a:gd name="T75" fmla="*/ 532 h 647"/>
                  <a:gd name="T76" fmla="*/ 48 w 698"/>
                  <a:gd name="T77" fmla="*/ 532 h 647"/>
                  <a:gd name="T78" fmla="*/ 119 w 698"/>
                  <a:gd name="T79" fmla="*/ 407 h 647"/>
                  <a:gd name="T80" fmla="*/ 119 w 698"/>
                  <a:gd name="T81" fmla="*/ 407 h 647"/>
                  <a:gd name="T82" fmla="*/ 258 w 698"/>
                  <a:gd name="T83" fmla="*/ 179 h 647"/>
                  <a:gd name="T84" fmla="*/ 258 w 698"/>
                  <a:gd name="T85" fmla="*/ 179 h 647"/>
                  <a:gd name="T86" fmla="*/ 211 w 698"/>
                  <a:gd name="T87" fmla="*/ 102 h 647"/>
                  <a:gd name="T88" fmla="*/ 211 w 698"/>
                  <a:gd name="T89" fmla="*/ 102 h 647"/>
                  <a:gd name="T90" fmla="*/ 349 w 698"/>
                  <a:gd name="T91" fmla="*/ 0 h 647"/>
                  <a:gd name="T92" fmla="*/ 349 w 698"/>
                  <a:gd name="T93" fmla="*/ 0 h 647"/>
                  <a:gd name="T94" fmla="*/ 487 w 698"/>
                  <a:gd name="T95" fmla="*/ 102 h 647"/>
                  <a:gd name="T96" fmla="*/ 487 w 698"/>
                  <a:gd name="T97" fmla="*/ 102 h 647"/>
                  <a:gd name="T98" fmla="*/ 440 w 698"/>
                  <a:gd name="T99" fmla="*/ 179 h 647"/>
                  <a:gd name="T100" fmla="*/ 440 w 698"/>
                  <a:gd name="T101" fmla="*/ 179 h 647"/>
                  <a:gd name="T102" fmla="*/ 579 w 698"/>
                  <a:gd name="T103" fmla="*/ 407 h 647"/>
                  <a:gd name="T104" fmla="*/ 579 w 698"/>
                  <a:gd name="T105" fmla="*/ 407 h 647"/>
                  <a:gd name="T106" fmla="*/ 651 w 698"/>
                  <a:gd name="T107" fmla="*/ 532 h 647"/>
                  <a:gd name="T108" fmla="*/ 651 w 698"/>
                  <a:gd name="T109" fmla="*/ 532 h 647"/>
                  <a:gd name="T110" fmla="*/ 689 w 698"/>
                  <a:gd name="T111" fmla="*/ 604 h 647"/>
                  <a:gd name="T112" fmla="*/ 689 w 698"/>
                  <a:gd name="T113" fmla="*/ 604 h 647"/>
                  <a:gd name="T114" fmla="*/ 349 w 698"/>
                  <a:gd name="T115" fmla="*/ 646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698" h="647">
                    <a:moveTo>
                      <a:pt x="349" y="19"/>
                    </a:moveTo>
                    <a:lnTo>
                      <a:pt x="349" y="19"/>
                    </a:lnTo>
                    <a:cubicBezTo>
                      <a:pt x="283" y="19"/>
                      <a:pt x="230" y="55"/>
                      <a:pt x="230" y="102"/>
                    </a:cubicBezTo>
                    <a:lnTo>
                      <a:pt x="230" y="102"/>
                    </a:lnTo>
                    <a:cubicBezTo>
                      <a:pt x="230" y="131"/>
                      <a:pt x="250" y="157"/>
                      <a:pt x="286" y="173"/>
                    </a:cubicBezTo>
                    <a:lnTo>
                      <a:pt x="286" y="173"/>
                    </a:lnTo>
                    <a:cubicBezTo>
                      <a:pt x="289" y="174"/>
                      <a:pt x="291" y="178"/>
                      <a:pt x="291" y="181"/>
                    </a:cubicBezTo>
                    <a:lnTo>
                      <a:pt x="291" y="181"/>
                    </a:lnTo>
                    <a:cubicBezTo>
                      <a:pt x="291" y="186"/>
                      <a:pt x="287" y="188"/>
                      <a:pt x="284" y="190"/>
                    </a:cubicBezTo>
                    <a:lnTo>
                      <a:pt x="284" y="190"/>
                    </a:lnTo>
                    <a:cubicBezTo>
                      <a:pt x="191" y="215"/>
                      <a:pt x="137" y="294"/>
                      <a:pt x="137" y="407"/>
                    </a:cubicBezTo>
                    <a:lnTo>
                      <a:pt x="137" y="407"/>
                    </a:lnTo>
                    <a:cubicBezTo>
                      <a:pt x="137" y="464"/>
                      <a:pt x="95" y="508"/>
                      <a:pt x="62" y="544"/>
                    </a:cubicBezTo>
                    <a:lnTo>
                      <a:pt x="62" y="544"/>
                    </a:lnTo>
                    <a:cubicBezTo>
                      <a:pt x="42" y="565"/>
                      <a:pt x="22" y="587"/>
                      <a:pt x="26" y="597"/>
                    </a:cubicBezTo>
                    <a:lnTo>
                      <a:pt x="26" y="597"/>
                    </a:lnTo>
                    <a:cubicBezTo>
                      <a:pt x="38" y="625"/>
                      <a:pt x="205" y="628"/>
                      <a:pt x="349" y="628"/>
                    </a:cubicBezTo>
                    <a:lnTo>
                      <a:pt x="349" y="628"/>
                    </a:lnTo>
                    <a:cubicBezTo>
                      <a:pt x="493" y="628"/>
                      <a:pt x="660" y="625"/>
                      <a:pt x="672" y="597"/>
                    </a:cubicBezTo>
                    <a:lnTo>
                      <a:pt x="672" y="597"/>
                    </a:lnTo>
                    <a:cubicBezTo>
                      <a:pt x="676" y="587"/>
                      <a:pt x="657" y="565"/>
                      <a:pt x="637" y="544"/>
                    </a:cubicBezTo>
                    <a:lnTo>
                      <a:pt x="637" y="544"/>
                    </a:lnTo>
                    <a:cubicBezTo>
                      <a:pt x="603" y="508"/>
                      <a:pt x="562" y="464"/>
                      <a:pt x="562" y="407"/>
                    </a:cubicBezTo>
                    <a:lnTo>
                      <a:pt x="562" y="407"/>
                    </a:lnTo>
                    <a:cubicBezTo>
                      <a:pt x="562" y="294"/>
                      <a:pt x="507" y="215"/>
                      <a:pt x="414" y="190"/>
                    </a:cubicBezTo>
                    <a:lnTo>
                      <a:pt x="414" y="190"/>
                    </a:lnTo>
                    <a:cubicBezTo>
                      <a:pt x="411" y="188"/>
                      <a:pt x="407" y="186"/>
                      <a:pt x="407" y="181"/>
                    </a:cubicBezTo>
                    <a:lnTo>
                      <a:pt x="407" y="181"/>
                    </a:lnTo>
                    <a:cubicBezTo>
                      <a:pt x="407" y="178"/>
                      <a:pt x="409" y="174"/>
                      <a:pt x="412" y="173"/>
                    </a:cubicBezTo>
                    <a:lnTo>
                      <a:pt x="412" y="173"/>
                    </a:lnTo>
                    <a:cubicBezTo>
                      <a:pt x="447" y="157"/>
                      <a:pt x="468" y="131"/>
                      <a:pt x="468" y="102"/>
                    </a:cubicBezTo>
                    <a:lnTo>
                      <a:pt x="468" y="102"/>
                    </a:lnTo>
                    <a:cubicBezTo>
                      <a:pt x="468" y="55"/>
                      <a:pt x="415" y="19"/>
                      <a:pt x="349" y="19"/>
                    </a:cubicBezTo>
                    <a:close/>
                    <a:moveTo>
                      <a:pt x="349" y="646"/>
                    </a:moveTo>
                    <a:lnTo>
                      <a:pt x="349" y="646"/>
                    </a:lnTo>
                    <a:cubicBezTo>
                      <a:pt x="79" y="646"/>
                      <a:pt x="21" y="632"/>
                      <a:pt x="9" y="604"/>
                    </a:cubicBezTo>
                    <a:lnTo>
                      <a:pt x="9" y="604"/>
                    </a:lnTo>
                    <a:cubicBezTo>
                      <a:pt x="0" y="583"/>
                      <a:pt x="21" y="561"/>
                      <a:pt x="48" y="532"/>
                    </a:cubicBezTo>
                    <a:lnTo>
                      <a:pt x="48" y="532"/>
                    </a:lnTo>
                    <a:cubicBezTo>
                      <a:pt x="79" y="498"/>
                      <a:pt x="119" y="457"/>
                      <a:pt x="119" y="407"/>
                    </a:cubicBezTo>
                    <a:lnTo>
                      <a:pt x="119" y="407"/>
                    </a:lnTo>
                    <a:cubicBezTo>
                      <a:pt x="119" y="294"/>
                      <a:pt x="169" y="212"/>
                      <a:pt x="258" y="179"/>
                    </a:cubicBezTo>
                    <a:lnTo>
                      <a:pt x="258" y="179"/>
                    </a:lnTo>
                    <a:cubicBezTo>
                      <a:pt x="228" y="159"/>
                      <a:pt x="211" y="132"/>
                      <a:pt x="211" y="102"/>
                    </a:cubicBezTo>
                    <a:lnTo>
                      <a:pt x="211" y="102"/>
                    </a:lnTo>
                    <a:cubicBezTo>
                      <a:pt x="211" y="46"/>
                      <a:pt x="273" y="0"/>
                      <a:pt x="349" y="0"/>
                    </a:cubicBezTo>
                    <a:lnTo>
                      <a:pt x="349" y="0"/>
                    </a:lnTo>
                    <a:cubicBezTo>
                      <a:pt x="425" y="0"/>
                      <a:pt x="487" y="46"/>
                      <a:pt x="487" y="102"/>
                    </a:cubicBezTo>
                    <a:lnTo>
                      <a:pt x="487" y="102"/>
                    </a:lnTo>
                    <a:cubicBezTo>
                      <a:pt x="487" y="132"/>
                      <a:pt x="470" y="159"/>
                      <a:pt x="440" y="179"/>
                    </a:cubicBezTo>
                    <a:lnTo>
                      <a:pt x="440" y="179"/>
                    </a:lnTo>
                    <a:cubicBezTo>
                      <a:pt x="529" y="212"/>
                      <a:pt x="579" y="294"/>
                      <a:pt x="579" y="407"/>
                    </a:cubicBezTo>
                    <a:lnTo>
                      <a:pt x="579" y="407"/>
                    </a:lnTo>
                    <a:cubicBezTo>
                      <a:pt x="579" y="457"/>
                      <a:pt x="619" y="498"/>
                      <a:pt x="651" y="532"/>
                    </a:cubicBezTo>
                    <a:lnTo>
                      <a:pt x="651" y="532"/>
                    </a:lnTo>
                    <a:cubicBezTo>
                      <a:pt x="677" y="561"/>
                      <a:pt x="697" y="583"/>
                      <a:pt x="689" y="604"/>
                    </a:cubicBezTo>
                    <a:lnTo>
                      <a:pt x="689" y="604"/>
                    </a:lnTo>
                    <a:cubicBezTo>
                      <a:pt x="677" y="632"/>
                      <a:pt x="619" y="646"/>
                      <a:pt x="349" y="6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64">
                <a:extLst>
                  <a:ext uri="{FF2B5EF4-FFF2-40B4-BE49-F238E27FC236}">
                    <a16:creationId xmlns:a16="http://schemas.microsoft.com/office/drawing/2014/main" id="{C252DCD7-E611-40E1-A1C3-51F6A9F7A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1455" y="4913429"/>
                <a:ext cx="459161" cy="459161"/>
              </a:xfrm>
              <a:custGeom>
                <a:avLst/>
                <a:gdLst>
                  <a:gd name="T0" fmla="*/ 514 w 515"/>
                  <a:gd name="T1" fmla="*/ 257 h 515"/>
                  <a:gd name="T2" fmla="*/ 514 w 515"/>
                  <a:gd name="T3" fmla="*/ 257 h 515"/>
                  <a:gd name="T4" fmla="*/ 257 w 515"/>
                  <a:gd name="T5" fmla="*/ 514 h 515"/>
                  <a:gd name="T6" fmla="*/ 257 w 515"/>
                  <a:gd name="T7" fmla="*/ 514 h 515"/>
                  <a:gd name="T8" fmla="*/ 0 w 515"/>
                  <a:gd name="T9" fmla="*/ 257 h 515"/>
                  <a:gd name="T10" fmla="*/ 0 w 515"/>
                  <a:gd name="T11" fmla="*/ 257 h 515"/>
                  <a:gd name="T12" fmla="*/ 257 w 515"/>
                  <a:gd name="T13" fmla="*/ 0 h 515"/>
                  <a:gd name="T14" fmla="*/ 257 w 515"/>
                  <a:gd name="T15" fmla="*/ 0 h 515"/>
                  <a:gd name="T16" fmla="*/ 514 w 515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5" h="515">
                    <a:moveTo>
                      <a:pt x="514" y="257"/>
                    </a:moveTo>
                    <a:lnTo>
                      <a:pt x="514" y="257"/>
                    </a:lnTo>
                    <a:cubicBezTo>
                      <a:pt x="514" y="399"/>
                      <a:pt x="399" y="514"/>
                      <a:pt x="257" y="514"/>
                    </a:cubicBezTo>
                    <a:lnTo>
                      <a:pt x="257" y="514"/>
                    </a:lnTo>
                    <a:cubicBezTo>
                      <a:pt x="115" y="514"/>
                      <a:pt x="0" y="399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15" y="0"/>
                      <a:pt x="257" y="0"/>
                    </a:cubicBezTo>
                    <a:lnTo>
                      <a:pt x="257" y="0"/>
                    </a:lnTo>
                    <a:cubicBezTo>
                      <a:pt x="399" y="0"/>
                      <a:pt x="514" y="115"/>
                      <a:pt x="514" y="2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65">
                <a:extLst>
                  <a:ext uri="{FF2B5EF4-FFF2-40B4-BE49-F238E27FC236}">
                    <a16:creationId xmlns:a16="http://schemas.microsoft.com/office/drawing/2014/main" id="{90A260C8-382F-49CD-B92D-8170B6E5A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3606" y="4905580"/>
                <a:ext cx="474859" cy="474859"/>
              </a:xfrm>
              <a:custGeom>
                <a:avLst/>
                <a:gdLst>
                  <a:gd name="T0" fmla="*/ 266 w 533"/>
                  <a:gd name="T1" fmla="*/ 18 h 534"/>
                  <a:gd name="T2" fmla="*/ 266 w 533"/>
                  <a:gd name="T3" fmla="*/ 18 h 534"/>
                  <a:gd name="T4" fmla="*/ 19 w 533"/>
                  <a:gd name="T5" fmla="*/ 266 h 534"/>
                  <a:gd name="T6" fmla="*/ 19 w 533"/>
                  <a:gd name="T7" fmla="*/ 266 h 534"/>
                  <a:gd name="T8" fmla="*/ 266 w 533"/>
                  <a:gd name="T9" fmla="*/ 514 h 534"/>
                  <a:gd name="T10" fmla="*/ 266 w 533"/>
                  <a:gd name="T11" fmla="*/ 514 h 534"/>
                  <a:gd name="T12" fmla="*/ 514 w 533"/>
                  <a:gd name="T13" fmla="*/ 266 h 534"/>
                  <a:gd name="T14" fmla="*/ 514 w 533"/>
                  <a:gd name="T15" fmla="*/ 266 h 534"/>
                  <a:gd name="T16" fmla="*/ 266 w 533"/>
                  <a:gd name="T17" fmla="*/ 18 h 534"/>
                  <a:gd name="T18" fmla="*/ 266 w 533"/>
                  <a:gd name="T19" fmla="*/ 533 h 534"/>
                  <a:gd name="T20" fmla="*/ 266 w 533"/>
                  <a:gd name="T21" fmla="*/ 533 h 534"/>
                  <a:gd name="T22" fmla="*/ 0 w 533"/>
                  <a:gd name="T23" fmla="*/ 266 h 534"/>
                  <a:gd name="T24" fmla="*/ 0 w 533"/>
                  <a:gd name="T25" fmla="*/ 266 h 534"/>
                  <a:gd name="T26" fmla="*/ 266 w 533"/>
                  <a:gd name="T27" fmla="*/ 0 h 534"/>
                  <a:gd name="T28" fmla="*/ 266 w 533"/>
                  <a:gd name="T29" fmla="*/ 0 h 534"/>
                  <a:gd name="T30" fmla="*/ 532 w 533"/>
                  <a:gd name="T31" fmla="*/ 266 h 534"/>
                  <a:gd name="T32" fmla="*/ 532 w 533"/>
                  <a:gd name="T33" fmla="*/ 266 h 534"/>
                  <a:gd name="T34" fmla="*/ 266 w 533"/>
                  <a:gd name="T35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3" h="534">
                    <a:moveTo>
                      <a:pt x="266" y="18"/>
                    </a:moveTo>
                    <a:lnTo>
                      <a:pt x="266" y="18"/>
                    </a:lnTo>
                    <a:cubicBezTo>
                      <a:pt x="129" y="18"/>
                      <a:pt x="19" y="129"/>
                      <a:pt x="19" y="266"/>
                    </a:cubicBezTo>
                    <a:lnTo>
                      <a:pt x="19" y="266"/>
                    </a:lnTo>
                    <a:cubicBezTo>
                      <a:pt x="19" y="403"/>
                      <a:pt x="129" y="514"/>
                      <a:pt x="266" y="514"/>
                    </a:cubicBezTo>
                    <a:lnTo>
                      <a:pt x="266" y="514"/>
                    </a:lnTo>
                    <a:cubicBezTo>
                      <a:pt x="403" y="514"/>
                      <a:pt x="514" y="403"/>
                      <a:pt x="514" y="266"/>
                    </a:cubicBezTo>
                    <a:lnTo>
                      <a:pt x="514" y="266"/>
                    </a:lnTo>
                    <a:cubicBezTo>
                      <a:pt x="514" y="129"/>
                      <a:pt x="403" y="18"/>
                      <a:pt x="266" y="18"/>
                    </a:cubicBezTo>
                    <a:close/>
                    <a:moveTo>
                      <a:pt x="266" y="533"/>
                    </a:moveTo>
                    <a:lnTo>
                      <a:pt x="266" y="533"/>
                    </a:lnTo>
                    <a:cubicBezTo>
                      <a:pt x="119" y="533"/>
                      <a:pt x="0" y="413"/>
                      <a:pt x="0" y="266"/>
                    </a:cubicBezTo>
                    <a:lnTo>
                      <a:pt x="0" y="266"/>
                    </a:lnTo>
                    <a:cubicBezTo>
                      <a:pt x="0" y="120"/>
                      <a:pt x="119" y="0"/>
                      <a:pt x="266" y="0"/>
                    </a:cubicBezTo>
                    <a:lnTo>
                      <a:pt x="266" y="0"/>
                    </a:lnTo>
                    <a:cubicBezTo>
                      <a:pt x="413" y="0"/>
                      <a:pt x="532" y="120"/>
                      <a:pt x="532" y="266"/>
                    </a:cubicBezTo>
                    <a:lnTo>
                      <a:pt x="532" y="266"/>
                    </a:lnTo>
                    <a:cubicBezTo>
                      <a:pt x="532" y="413"/>
                      <a:pt x="413" y="533"/>
                      <a:pt x="266" y="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66">
                <a:extLst>
                  <a:ext uri="{FF2B5EF4-FFF2-40B4-BE49-F238E27FC236}">
                    <a16:creationId xmlns:a16="http://schemas.microsoft.com/office/drawing/2014/main" id="{ACA8591D-6BA9-4C63-BFED-D444D7BCE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1905" y="4913429"/>
                <a:ext cx="459161" cy="459161"/>
              </a:xfrm>
              <a:custGeom>
                <a:avLst/>
                <a:gdLst>
                  <a:gd name="T0" fmla="*/ 514 w 515"/>
                  <a:gd name="T1" fmla="*/ 257 h 515"/>
                  <a:gd name="T2" fmla="*/ 514 w 515"/>
                  <a:gd name="T3" fmla="*/ 257 h 515"/>
                  <a:gd name="T4" fmla="*/ 257 w 515"/>
                  <a:gd name="T5" fmla="*/ 514 h 515"/>
                  <a:gd name="T6" fmla="*/ 257 w 515"/>
                  <a:gd name="T7" fmla="*/ 514 h 515"/>
                  <a:gd name="T8" fmla="*/ 0 w 515"/>
                  <a:gd name="T9" fmla="*/ 257 h 515"/>
                  <a:gd name="T10" fmla="*/ 0 w 515"/>
                  <a:gd name="T11" fmla="*/ 257 h 515"/>
                  <a:gd name="T12" fmla="*/ 257 w 515"/>
                  <a:gd name="T13" fmla="*/ 0 h 515"/>
                  <a:gd name="T14" fmla="*/ 257 w 515"/>
                  <a:gd name="T15" fmla="*/ 0 h 515"/>
                  <a:gd name="T16" fmla="*/ 514 w 515"/>
                  <a:gd name="T17" fmla="*/ 257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5" h="515">
                    <a:moveTo>
                      <a:pt x="514" y="257"/>
                    </a:moveTo>
                    <a:lnTo>
                      <a:pt x="514" y="257"/>
                    </a:lnTo>
                    <a:cubicBezTo>
                      <a:pt x="514" y="399"/>
                      <a:pt x="399" y="514"/>
                      <a:pt x="257" y="514"/>
                    </a:cubicBezTo>
                    <a:lnTo>
                      <a:pt x="257" y="514"/>
                    </a:lnTo>
                    <a:cubicBezTo>
                      <a:pt x="115" y="514"/>
                      <a:pt x="0" y="399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15" y="0"/>
                      <a:pt x="257" y="0"/>
                    </a:cubicBezTo>
                    <a:lnTo>
                      <a:pt x="257" y="0"/>
                    </a:lnTo>
                    <a:cubicBezTo>
                      <a:pt x="399" y="0"/>
                      <a:pt x="514" y="115"/>
                      <a:pt x="514" y="25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67">
                <a:extLst>
                  <a:ext uri="{FF2B5EF4-FFF2-40B4-BE49-F238E27FC236}">
                    <a16:creationId xmlns:a16="http://schemas.microsoft.com/office/drawing/2014/main" id="{8D226648-7EF9-4DBB-B48D-A66DAB213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4131" y="5031163"/>
                <a:ext cx="74564" cy="219770"/>
              </a:xfrm>
              <a:custGeom>
                <a:avLst/>
                <a:gdLst>
                  <a:gd name="T0" fmla="*/ 71 w 82"/>
                  <a:gd name="T1" fmla="*/ 247 h 248"/>
                  <a:gd name="T2" fmla="*/ 71 w 82"/>
                  <a:gd name="T3" fmla="*/ 247 h 248"/>
                  <a:gd name="T4" fmla="*/ 63 w 82"/>
                  <a:gd name="T5" fmla="*/ 239 h 248"/>
                  <a:gd name="T6" fmla="*/ 63 w 82"/>
                  <a:gd name="T7" fmla="*/ 32 h 248"/>
                  <a:gd name="T8" fmla="*/ 17 w 82"/>
                  <a:gd name="T9" fmla="*/ 77 h 248"/>
                  <a:gd name="T10" fmla="*/ 17 w 82"/>
                  <a:gd name="T11" fmla="*/ 77 h 248"/>
                  <a:gd name="T12" fmla="*/ 4 w 82"/>
                  <a:gd name="T13" fmla="*/ 77 h 248"/>
                  <a:gd name="T14" fmla="*/ 4 w 82"/>
                  <a:gd name="T15" fmla="*/ 77 h 248"/>
                  <a:gd name="T16" fmla="*/ 4 w 82"/>
                  <a:gd name="T17" fmla="*/ 64 h 248"/>
                  <a:gd name="T18" fmla="*/ 65 w 82"/>
                  <a:gd name="T19" fmla="*/ 4 h 248"/>
                  <a:gd name="T20" fmla="*/ 65 w 82"/>
                  <a:gd name="T21" fmla="*/ 4 h 248"/>
                  <a:gd name="T22" fmla="*/ 75 w 82"/>
                  <a:gd name="T23" fmla="*/ 2 h 248"/>
                  <a:gd name="T24" fmla="*/ 75 w 82"/>
                  <a:gd name="T25" fmla="*/ 2 h 248"/>
                  <a:gd name="T26" fmla="*/ 81 w 82"/>
                  <a:gd name="T27" fmla="*/ 10 h 248"/>
                  <a:gd name="T28" fmla="*/ 81 w 82"/>
                  <a:gd name="T29" fmla="*/ 239 h 248"/>
                  <a:gd name="T30" fmla="*/ 81 w 82"/>
                  <a:gd name="T31" fmla="*/ 239 h 248"/>
                  <a:gd name="T32" fmla="*/ 71 w 82"/>
                  <a:gd name="T33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2" h="248">
                    <a:moveTo>
                      <a:pt x="71" y="247"/>
                    </a:moveTo>
                    <a:lnTo>
                      <a:pt x="71" y="247"/>
                    </a:lnTo>
                    <a:cubicBezTo>
                      <a:pt x="67" y="247"/>
                      <a:pt x="63" y="243"/>
                      <a:pt x="63" y="239"/>
                    </a:cubicBezTo>
                    <a:lnTo>
                      <a:pt x="63" y="32"/>
                    </a:lnTo>
                    <a:lnTo>
                      <a:pt x="17" y="77"/>
                    </a:lnTo>
                    <a:lnTo>
                      <a:pt x="17" y="77"/>
                    </a:lnTo>
                    <a:cubicBezTo>
                      <a:pt x="13" y="82"/>
                      <a:pt x="8" y="82"/>
                      <a:pt x="4" y="77"/>
                    </a:cubicBezTo>
                    <a:lnTo>
                      <a:pt x="4" y="77"/>
                    </a:lnTo>
                    <a:cubicBezTo>
                      <a:pt x="0" y="74"/>
                      <a:pt x="0" y="69"/>
                      <a:pt x="4" y="64"/>
                    </a:cubicBezTo>
                    <a:lnTo>
                      <a:pt x="65" y="4"/>
                    </a:lnTo>
                    <a:lnTo>
                      <a:pt x="65" y="4"/>
                    </a:lnTo>
                    <a:cubicBezTo>
                      <a:pt x="68" y="1"/>
                      <a:pt x="72" y="0"/>
                      <a:pt x="75" y="2"/>
                    </a:cubicBezTo>
                    <a:lnTo>
                      <a:pt x="75" y="2"/>
                    </a:lnTo>
                    <a:cubicBezTo>
                      <a:pt x="79" y="3"/>
                      <a:pt x="81" y="6"/>
                      <a:pt x="81" y="10"/>
                    </a:cubicBezTo>
                    <a:lnTo>
                      <a:pt x="81" y="239"/>
                    </a:lnTo>
                    <a:lnTo>
                      <a:pt x="81" y="239"/>
                    </a:lnTo>
                    <a:cubicBezTo>
                      <a:pt x="81" y="243"/>
                      <a:pt x="77" y="247"/>
                      <a:pt x="71" y="2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68">
                <a:extLst>
                  <a:ext uri="{FF2B5EF4-FFF2-40B4-BE49-F238E27FC236}">
                    <a16:creationId xmlns:a16="http://schemas.microsoft.com/office/drawing/2014/main" id="{C4E6DDCC-3B6C-404A-9386-5568B87E22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5378" y="9866102"/>
                <a:ext cx="576895" cy="337504"/>
              </a:xfrm>
              <a:custGeom>
                <a:avLst/>
                <a:gdLst>
                  <a:gd name="T0" fmla="*/ 449 w 647"/>
                  <a:gd name="T1" fmla="*/ 78 h 379"/>
                  <a:gd name="T2" fmla="*/ 449 w 647"/>
                  <a:gd name="T3" fmla="*/ 78 h 379"/>
                  <a:gd name="T4" fmla="*/ 83 w 647"/>
                  <a:gd name="T5" fmla="*/ 0 h 379"/>
                  <a:gd name="T6" fmla="*/ 83 w 647"/>
                  <a:gd name="T7" fmla="*/ 0 h 379"/>
                  <a:gd name="T8" fmla="*/ 20 w 647"/>
                  <a:gd name="T9" fmla="*/ 246 h 379"/>
                  <a:gd name="T10" fmla="*/ 596 w 647"/>
                  <a:gd name="T11" fmla="*/ 378 h 379"/>
                  <a:gd name="T12" fmla="*/ 596 w 647"/>
                  <a:gd name="T13" fmla="*/ 378 h 379"/>
                  <a:gd name="T14" fmla="*/ 592 w 647"/>
                  <a:gd name="T15" fmla="*/ 219 h 379"/>
                  <a:gd name="T16" fmla="*/ 592 w 647"/>
                  <a:gd name="T17" fmla="*/ 219 h 379"/>
                  <a:gd name="T18" fmla="*/ 449 w 647"/>
                  <a:gd name="T19" fmla="*/ 7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7" h="379">
                    <a:moveTo>
                      <a:pt x="449" y="78"/>
                    </a:moveTo>
                    <a:lnTo>
                      <a:pt x="449" y="78"/>
                    </a:lnTo>
                    <a:cubicBezTo>
                      <a:pt x="208" y="72"/>
                      <a:pt x="83" y="0"/>
                      <a:pt x="83" y="0"/>
                    </a:cubicBezTo>
                    <a:lnTo>
                      <a:pt x="83" y="0"/>
                    </a:lnTo>
                    <a:cubicBezTo>
                      <a:pt x="83" y="0"/>
                      <a:pt x="0" y="134"/>
                      <a:pt x="20" y="246"/>
                    </a:cubicBezTo>
                    <a:lnTo>
                      <a:pt x="596" y="378"/>
                    </a:lnTo>
                    <a:lnTo>
                      <a:pt x="596" y="378"/>
                    </a:lnTo>
                    <a:cubicBezTo>
                      <a:pt x="596" y="378"/>
                      <a:pt x="646" y="289"/>
                      <a:pt x="592" y="219"/>
                    </a:cubicBezTo>
                    <a:lnTo>
                      <a:pt x="592" y="219"/>
                    </a:lnTo>
                    <a:cubicBezTo>
                      <a:pt x="550" y="162"/>
                      <a:pt x="469" y="137"/>
                      <a:pt x="449" y="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69">
                <a:extLst>
                  <a:ext uri="{FF2B5EF4-FFF2-40B4-BE49-F238E27FC236}">
                    <a16:creationId xmlns:a16="http://schemas.microsoft.com/office/drawing/2014/main" id="{F3DD9D93-CE70-4BE1-95B1-183680D8A2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7529" y="9858253"/>
                <a:ext cx="592593" cy="353202"/>
              </a:xfrm>
              <a:custGeom>
                <a:avLst/>
                <a:gdLst>
                  <a:gd name="T0" fmla="*/ 36 w 667"/>
                  <a:gd name="T1" fmla="*/ 248 h 398"/>
                  <a:gd name="T2" fmla="*/ 601 w 667"/>
                  <a:gd name="T3" fmla="*/ 377 h 398"/>
                  <a:gd name="T4" fmla="*/ 601 w 667"/>
                  <a:gd name="T5" fmla="*/ 377 h 398"/>
                  <a:gd name="T6" fmla="*/ 594 w 667"/>
                  <a:gd name="T7" fmla="*/ 234 h 398"/>
                  <a:gd name="T8" fmla="*/ 594 w 667"/>
                  <a:gd name="T9" fmla="*/ 234 h 398"/>
                  <a:gd name="T10" fmla="*/ 528 w 667"/>
                  <a:gd name="T11" fmla="*/ 176 h 398"/>
                  <a:gd name="T12" fmla="*/ 528 w 667"/>
                  <a:gd name="T13" fmla="*/ 176 h 398"/>
                  <a:gd name="T14" fmla="*/ 451 w 667"/>
                  <a:gd name="T15" fmla="*/ 96 h 398"/>
                  <a:gd name="T16" fmla="*/ 451 w 667"/>
                  <a:gd name="T17" fmla="*/ 96 h 398"/>
                  <a:gd name="T18" fmla="*/ 95 w 667"/>
                  <a:gd name="T19" fmla="*/ 22 h 398"/>
                  <a:gd name="T20" fmla="*/ 95 w 667"/>
                  <a:gd name="T21" fmla="*/ 22 h 398"/>
                  <a:gd name="T22" fmla="*/ 36 w 667"/>
                  <a:gd name="T23" fmla="*/ 248 h 398"/>
                  <a:gd name="T24" fmla="*/ 605 w 667"/>
                  <a:gd name="T25" fmla="*/ 397 h 398"/>
                  <a:gd name="T26" fmla="*/ 605 w 667"/>
                  <a:gd name="T27" fmla="*/ 397 h 398"/>
                  <a:gd name="T28" fmla="*/ 604 w 667"/>
                  <a:gd name="T29" fmla="*/ 397 h 398"/>
                  <a:gd name="T30" fmla="*/ 26 w 667"/>
                  <a:gd name="T31" fmla="*/ 265 h 398"/>
                  <a:gd name="T32" fmla="*/ 26 w 667"/>
                  <a:gd name="T33" fmla="*/ 265 h 398"/>
                  <a:gd name="T34" fmla="*/ 19 w 667"/>
                  <a:gd name="T35" fmla="*/ 257 h 398"/>
                  <a:gd name="T36" fmla="*/ 19 w 667"/>
                  <a:gd name="T37" fmla="*/ 257 h 398"/>
                  <a:gd name="T38" fmla="*/ 84 w 667"/>
                  <a:gd name="T39" fmla="*/ 4 h 398"/>
                  <a:gd name="T40" fmla="*/ 84 w 667"/>
                  <a:gd name="T41" fmla="*/ 4 h 398"/>
                  <a:gd name="T42" fmla="*/ 96 w 667"/>
                  <a:gd name="T43" fmla="*/ 1 h 398"/>
                  <a:gd name="T44" fmla="*/ 96 w 667"/>
                  <a:gd name="T45" fmla="*/ 1 h 398"/>
                  <a:gd name="T46" fmla="*/ 458 w 667"/>
                  <a:gd name="T47" fmla="*/ 78 h 398"/>
                  <a:gd name="T48" fmla="*/ 458 w 667"/>
                  <a:gd name="T49" fmla="*/ 78 h 398"/>
                  <a:gd name="T50" fmla="*/ 467 w 667"/>
                  <a:gd name="T51" fmla="*/ 84 h 398"/>
                  <a:gd name="T52" fmla="*/ 467 w 667"/>
                  <a:gd name="T53" fmla="*/ 84 h 398"/>
                  <a:gd name="T54" fmla="*/ 539 w 667"/>
                  <a:gd name="T55" fmla="*/ 161 h 398"/>
                  <a:gd name="T56" fmla="*/ 539 w 667"/>
                  <a:gd name="T57" fmla="*/ 161 h 398"/>
                  <a:gd name="T58" fmla="*/ 608 w 667"/>
                  <a:gd name="T59" fmla="*/ 223 h 398"/>
                  <a:gd name="T60" fmla="*/ 608 w 667"/>
                  <a:gd name="T61" fmla="*/ 223 h 398"/>
                  <a:gd name="T62" fmla="*/ 614 w 667"/>
                  <a:gd name="T63" fmla="*/ 392 h 398"/>
                  <a:gd name="T64" fmla="*/ 614 w 667"/>
                  <a:gd name="T65" fmla="*/ 392 h 398"/>
                  <a:gd name="T66" fmla="*/ 605 w 667"/>
                  <a:gd name="T67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67" h="398">
                    <a:moveTo>
                      <a:pt x="36" y="248"/>
                    </a:moveTo>
                    <a:lnTo>
                      <a:pt x="601" y="377"/>
                    </a:lnTo>
                    <a:lnTo>
                      <a:pt x="601" y="377"/>
                    </a:lnTo>
                    <a:cubicBezTo>
                      <a:pt x="610" y="356"/>
                      <a:pt x="636" y="289"/>
                      <a:pt x="594" y="234"/>
                    </a:cubicBezTo>
                    <a:lnTo>
                      <a:pt x="594" y="234"/>
                    </a:lnTo>
                    <a:cubicBezTo>
                      <a:pt x="576" y="211"/>
                      <a:pt x="552" y="193"/>
                      <a:pt x="528" y="176"/>
                    </a:cubicBezTo>
                    <a:lnTo>
                      <a:pt x="528" y="176"/>
                    </a:lnTo>
                    <a:cubicBezTo>
                      <a:pt x="496" y="152"/>
                      <a:pt x="465" y="129"/>
                      <a:pt x="451" y="96"/>
                    </a:cubicBezTo>
                    <a:lnTo>
                      <a:pt x="451" y="96"/>
                    </a:lnTo>
                    <a:cubicBezTo>
                      <a:pt x="246" y="90"/>
                      <a:pt x="126" y="37"/>
                      <a:pt x="95" y="22"/>
                    </a:cubicBezTo>
                    <a:lnTo>
                      <a:pt x="95" y="22"/>
                    </a:lnTo>
                    <a:cubicBezTo>
                      <a:pt x="79" y="50"/>
                      <a:pt x="23" y="157"/>
                      <a:pt x="36" y="248"/>
                    </a:cubicBezTo>
                    <a:close/>
                    <a:moveTo>
                      <a:pt x="605" y="397"/>
                    </a:moveTo>
                    <a:lnTo>
                      <a:pt x="605" y="397"/>
                    </a:lnTo>
                    <a:cubicBezTo>
                      <a:pt x="605" y="397"/>
                      <a:pt x="605" y="397"/>
                      <a:pt x="604" y="397"/>
                    </a:cubicBezTo>
                    <a:lnTo>
                      <a:pt x="26" y="265"/>
                    </a:lnTo>
                    <a:lnTo>
                      <a:pt x="26" y="265"/>
                    </a:lnTo>
                    <a:cubicBezTo>
                      <a:pt x="23" y="264"/>
                      <a:pt x="20" y="261"/>
                      <a:pt x="19" y="257"/>
                    </a:cubicBezTo>
                    <a:lnTo>
                      <a:pt x="19" y="257"/>
                    </a:lnTo>
                    <a:cubicBezTo>
                      <a:pt x="0" y="143"/>
                      <a:pt x="81" y="10"/>
                      <a:pt x="84" y="4"/>
                    </a:cubicBezTo>
                    <a:lnTo>
                      <a:pt x="84" y="4"/>
                    </a:lnTo>
                    <a:cubicBezTo>
                      <a:pt x="87" y="0"/>
                      <a:pt x="92" y="0"/>
                      <a:pt x="96" y="1"/>
                    </a:cubicBezTo>
                    <a:lnTo>
                      <a:pt x="96" y="1"/>
                    </a:lnTo>
                    <a:cubicBezTo>
                      <a:pt x="98" y="2"/>
                      <a:pt x="223" y="72"/>
                      <a:pt x="458" y="78"/>
                    </a:cubicBezTo>
                    <a:lnTo>
                      <a:pt x="458" y="78"/>
                    </a:lnTo>
                    <a:cubicBezTo>
                      <a:pt x="463" y="78"/>
                      <a:pt x="465" y="81"/>
                      <a:pt x="467" y="84"/>
                    </a:cubicBezTo>
                    <a:lnTo>
                      <a:pt x="467" y="84"/>
                    </a:lnTo>
                    <a:cubicBezTo>
                      <a:pt x="477" y="116"/>
                      <a:pt x="507" y="138"/>
                      <a:pt x="539" y="161"/>
                    </a:cubicBezTo>
                    <a:lnTo>
                      <a:pt x="539" y="161"/>
                    </a:lnTo>
                    <a:cubicBezTo>
                      <a:pt x="564" y="179"/>
                      <a:pt x="589" y="198"/>
                      <a:pt x="608" y="223"/>
                    </a:cubicBezTo>
                    <a:lnTo>
                      <a:pt x="608" y="223"/>
                    </a:lnTo>
                    <a:cubicBezTo>
                      <a:pt x="666" y="297"/>
                      <a:pt x="616" y="388"/>
                      <a:pt x="614" y="392"/>
                    </a:cubicBezTo>
                    <a:lnTo>
                      <a:pt x="614" y="392"/>
                    </a:lnTo>
                    <a:cubicBezTo>
                      <a:pt x="612" y="395"/>
                      <a:pt x="609" y="397"/>
                      <a:pt x="60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70">
                <a:extLst>
                  <a:ext uri="{FF2B5EF4-FFF2-40B4-BE49-F238E27FC236}">
                    <a16:creationId xmlns:a16="http://schemas.microsoft.com/office/drawing/2014/main" id="{A9D4DEB4-5354-40E8-A3C5-AA29C4F4D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5214" y="7911719"/>
                <a:ext cx="2358604" cy="2025023"/>
              </a:xfrm>
              <a:custGeom>
                <a:avLst/>
                <a:gdLst>
                  <a:gd name="T0" fmla="*/ 2189 w 2652"/>
                  <a:gd name="T1" fmla="*/ 2216 h 2275"/>
                  <a:gd name="T2" fmla="*/ 2189 w 2652"/>
                  <a:gd name="T3" fmla="*/ 2216 h 2275"/>
                  <a:gd name="T4" fmla="*/ 2546 w 2652"/>
                  <a:gd name="T5" fmla="*/ 583 h 2275"/>
                  <a:gd name="T6" fmla="*/ 2546 w 2652"/>
                  <a:gd name="T7" fmla="*/ 583 h 2275"/>
                  <a:gd name="T8" fmla="*/ 1297 w 2652"/>
                  <a:gd name="T9" fmla="*/ 100 h 2275"/>
                  <a:gd name="T10" fmla="*/ 179 w 2652"/>
                  <a:gd name="T11" fmla="*/ 0 h 2275"/>
                  <a:gd name="T12" fmla="*/ 179 w 2652"/>
                  <a:gd name="T13" fmla="*/ 0 h 2275"/>
                  <a:gd name="T14" fmla="*/ 468 w 2652"/>
                  <a:gd name="T15" fmla="*/ 674 h 2275"/>
                  <a:gd name="T16" fmla="*/ 468 w 2652"/>
                  <a:gd name="T17" fmla="*/ 674 h 2275"/>
                  <a:gd name="T18" fmla="*/ 1994 w 2652"/>
                  <a:gd name="T19" fmla="*/ 906 h 2275"/>
                  <a:gd name="T20" fmla="*/ 1824 w 2652"/>
                  <a:gd name="T21" fmla="*/ 2196 h 2275"/>
                  <a:gd name="T22" fmla="*/ 1824 w 2652"/>
                  <a:gd name="T23" fmla="*/ 2196 h 2275"/>
                  <a:gd name="T24" fmla="*/ 2190 w 2652"/>
                  <a:gd name="T25" fmla="*/ 2274 h 2275"/>
                  <a:gd name="T26" fmla="*/ 2190 w 2652"/>
                  <a:gd name="T27" fmla="*/ 2274 h 2275"/>
                  <a:gd name="T28" fmla="*/ 2189 w 2652"/>
                  <a:gd name="T29" fmla="*/ 2216 h 2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52" h="2275">
                    <a:moveTo>
                      <a:pt x="2189" y="2216"/>
                    </a:moveTo>
                    <a:lnTo>
                      <a:pt x="2189" y="2216"/>
                    </a:lnTo>
                    <a:cubicBezTo>
                      <a:pt x="2217" y="2114"/>
                      <a:pt x="2651" y="973"/>
                      <a:pt x="2546" y="583"/>
                    </a:cubicBezTo>
                    <a:lnTo>
                      <a:pt x="2546" y="583"/>
                    </a:lnTo>
                    <a:cubicBezTo>
                      <a:pt x="2440" y="191"/>
                      <a:pt x="1297" y="100"/>
                      <a:pt x="1297" y="100"/>
                    </a:cubicBezTo>
                    <a:lnTo>
                      <a:pt x="179" y="0"/>
                    </a:lnTo>
                    <a:lnTo>
                      <a:pt x="179" y="0"/>
                    </a:lnTo>
                    <a:cubicBezTo>
                      <a:pt x="179" y="0"/>
                      <a:pt x="0" y="447"/>
                      <a:pt x="468" y="674"/>
                    </a:cubicBezTo>
                    <a:lnTo>
                      <a:pt x="468" y="674"/>
                    </a:lnTo>
                    <a:cubicBezTo>
                      <a:pt x="879" y="874"/>
                      <a:pt x="1994" y="906"/>
                      <a:pt x="1994" y="906"/>
                    </a:cubicBezTo>
                    <a:lnTo>
                      <a:pt x="1824" y="2196"/>
                    </a:lnTo>
                    <a:lnTo>
                      <a:pt x="1824" y="2196"/>
                    </a:lnTo>
                    <a:cubicBezTo>
                      <a:pt x="1824" y="2196"/>
                      <a:pt x="1949" y="2268"/>
                      <a:pt x="2190" y="2274"/>
                    </a:cubicBezTo>
                    <a:lnTo>
                      <a:pt x="2190" y="2274"/>
                    </a:lnTo>
                    <a:cubicBezTo>
                      <a:pt x="2185" y="2257"/>
                      <a:pt x="2183" y="2238"/>
                      <a:pt x="2189" y="22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71">
                <a:extLst>
                  <a:ext uri="{FF2B5EF4-FFF2-40B4-BE49-F238E27FC236}">
                    <a16:creationId xmlns:a16="http://schemas.microsoft.com/office/drawing/2014/main" id="{C787AE58-DAF6-4B3D-AFA4-78F258BA0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9024" y="7903870"/>
                <a:ext cx="2240868" cy="2040721"/>
              </a:xfrm>
              <a:custGeom>
                <a:avLst/>
                <a:gdLst>
                  <a:gd name="T0" fmla="*/ 2064 w 2520"/>
                  <a:gd name="T1" fmla="*/ 2226 h 2293"/>
                  <a:gd name="T2" fmla="*/ 2064 w 2520"/>
                  <a:gd name="T3" fmla="*/ 2226 h 2293"/>
                  <a:gd name="T4" fmla="*/ 1708 w 2520"/>
                  <a:gd name="T5" fmla="*/ 2200 h 2293"/>
                  <a:gd name="T6" fmla="*/ 1708 w 2520"/>
                  <a:gd name="T7" fmla="*/ 2200 h 2293"/>
                  <a:gd name="T8" fmla="*/ 2054 w 2520"/>
                  <a:gd name="T9" fmla="*/ 2274 h 2293"/>
                  <a:gd name="T10" fmla="*/ 2054 w 2520"/>
                  <a:gd name="T11" fmla="*/ 2274 h 2293"/>
                  <a:gd name="T12" fmla="*/ 2056 w 2520"/>
                  <a:gd name="T13" fmla="*/ 2224 h 2293"/>
                  <a:gd name="T14" fmla="*/ 2056 w 2520"/>
                  <a:gd name="T15" fmla="*/ 2224 h 2293"/>
                  <a:gd name="T16" fmla="*/ 2095 w 2520"/>
                  <a:gd name="T17" fmla="*/ 2104 h 2293"/>
                  <a:gd name="T18" fmla="*/ 2095 w 2520"/>
                  <a:gd name="T19" fmla="*/ 2104 h 2293"/>
                  <a:gd name="T20" fmla="*/ 2412 w 2520"/>
                  <a:gd name="T21" fmla="*/ 595 h 2293"/>
                  <a:gd name="T22" fmla="*/ 2412 w 2520"/>
                  <a:gd name="T23" fmla="*/ 595 h 2293"/>
                  <a:gd name="T24" fmla="*/ 1171 w 2520"/>
                  <a:gd name="T25" fmla="*/ 118 h 2293"/>
                  <a:gd name="T26" fmla="*/ 60 w 2520"/>
                  <a:gd name="T27" fmla="*/ 20 h 2293"/>
                  <a:gd name="T28" fmla="*/ 60 w 2520"/>
                  <a:gd name="T29" fmla="*/ 20 h 2293"/>
                  <a:gd name="T30" fmla="*/ 33 w 2520"/>
                  <a:gd name="T31" fmla="*/ 262 h 2293"/>
                  <a:gd name="T32" fmla="*/ 33 w 2520"/>
                  <a:gd name="T33" fmla="*/ 262 h 2293"/>
                  <a:gd name="T34" fmla="*/ 347 w 2520"/>
                  <a:gd name="T35" fmla="*/ 677 h 2293"/>
                  <a:gd name="T36" fmla="*/ 347 w 2520"/>
                  <a:gd name="T37" fmla="*/ 677 h 2293"/>
                  <a:gd name="T38" fmla="*/ 1869 w 2520"/>
                  <a:gd name="T39" fmla="*/ 907 h 2293"/>
                  <a:gd name="T40" fmla="*/ 1869 w 2520"/>
                  <a:gd name="T41" fmla="*/ 907 h 2293"/>
                  <a:gd name="T42" fmla="*/ 1876 w 2520"/>
                  <a:gd name="T43" fmla="*/ 910 h 2293"/>
                  <a:gd name="T44" fmla="*/ 1876 w 2520"/>
                  <a:gd name="T45" fmla="*/ 910 h 2293"/>
                  <a:gd name="T46" fmla="*/ 1877 w 2520"/>
                  <a:gd name="T47" fmla="*/ 917 h 2293"/>
                  <a:gd name="T48" fmla="*/ 1708 w 2520"/>
                  <a:gd name="T49" fmla="*/ 2200 h 2293"/>
                  <a:gd name="T50" fmla="*/ 2065 w 2520"/>
                  <a:gd name="T51" fmla="*/ 2292 h 2293"/>
                  <a:gd name="T52" fmla="*/ 2064 w 2520"/>
                  <a:gd name="T53" fmla="*/ 2292 h 2293"/>
                  <a:gd name="T54" fmla="*/ 2064 w 2520"/>
                  <a:gd name="T55" fmla="*/ 2292 h 2293"/>
                  <a:gd name="T56" fmla="*/ 1695 w 2520"/>
                  <a:gd name="T57" fmla="*/ 2213 h 2293"/>
                  <a:gd name="T58" fmla="*/ 1695 w 2520"/>
                  <a:gd name="T59" fmla="*/ 2213 h 2293"/>
                  <a:gd name="T60" fmla="*/ 1689 w 2520"/>
                  <a:gd name="T61" fmla="*/ 2204 h 2293"/>
                  <a:gd name="T62" fmla="*/ 1857 w 2520"/>
                  <a:gd name="T63" fmla="*/ 925 h 2293"/>
                  <a:gd name="T64" fmla="*/ 1857 w 2520"/>
                  <a:gd name="T65" fmla="*/ 925 h 2293"/>
                  <a:gd name="T66" fmla="*/ 339 w 2520"/>
                  <a:gd name="T67" fmla="*/ 693 h 2293"/>
                  <a:gd name="T68" fmla="*/ 339 w 2520"/>
                  <a:gd name="T69" fmla="*/ 693 h 2293"/>
                  <a:gd name="T70" fmla="*/ 14 w 2520"/>
                  <a:gd name="T71" fmla="*/ 263 h 2293"/>
                  <a:gd name="T72" fmla="*/ 14 w 2520"/>
                  <a:gd name="T73" fmla="*/ 263 h 2293"/>
                  <a:gd name="T74" fmla="*/ 46 w 2520"/>
                  <a:gd name="T75" fmla="*/ 7 h 2293"/>
                  <a:gd name="T76" fmla="*/ 46 w 2520"/>
                  <a:gd name="T77" fmla="*/ 7 h 2293"/>
                  <a:gd name="T78" fmla="*/ 55 w 2520"/>
                  <a:gd name="T79" fmla="*/ 1 h 2293"/>
                  <a:gd name="T80" fmla="*/ 1172 w 2520"/>
                  <a:gd name="T81" fmla="*/ 100 h 2293"/>
                  <a:gd name="T82" fmla="*/ 1172 w 2520"/>
                  <a:gd name="T83" fmla="*/ 100 h 2293"/>
                  <a:gd name="T84" fmla="*/ 1759 w 2520"/>
                  <a:gd name="T85" fmla="*/ 195 h 2293"/>
                  <a:gd name="T86" fmla="*/ 1759 w 2520"/>
                  <a:gd name="T87" fmla="*/ 195 h 2293"/>
                  <a:gd name="T88" fmla="*/ 2429 w 2520"/>
                  <a:gd name="T89" fmla="*/ 590 h 2293"/>
                  <a:gd name="T90" fmla="*/ 2429 w 2520"/>
                  <a:gd name="T91" fmla="*/ 590 h 2293"/>
                  <a:gd name="T92" fmla="*/ 2113 w 2520"/>
                  <a:gd name="T93" fmla="*/ 2111 h 2293"/>
                  <a:gd name="T94" fmla="*/ 2113 w 2520"/>
                  <a:gd name="T95" fmla="*/ 2111 h 2293"/>
                  <a:gd name="T96" fmla="*/ 2074 w 2520"/>
                  <a:gd name="T97" fmla="*/ 2229 h 2293"/>
                  <a:gd name="T98" fmla="*/ 2074 w 2520"/>
                  <a:gd name="T99" fmla="*/ 2229 h 2293"/>
                  <a:gd name="T100" fmla="*/ 2074 w 2520"/>
                  <a:gd name="T101" fmla="*/ 2280 h 2293"/>
                  <a:gd name="T102" fmla="*/ 2074 w 2520"/>
                  <a:gd name="T103" fmla="*/ 2280 h 2293"/>
                  <a:gd name="T104" fmla="*/ 2072 w 2520"/>
                  <a:gd name="T105" fmla="*/ 2289 h 2293"/>
                  <a:gd name="T106" fmla="*/ 2072 w 2520"/>
                  <a:gd name="T107" fmla="*/ 2289 h 2293"/>
                  <a:gd name="T108" fmla="*/ 2065 w 2520"/>
                  <a:gd name="T109" fmla="*/ 2292 h 2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520" h="2293">
                    <a:moveTo>
                      <a:pt x="2064" y="2226"/>
                    </a:moveTo>
                    <a:lnTo>
                      <a:pt x="2064" y="2226"/>
                    </a:lnTo>
                    <a:close/>
                    <a:moveTo>
                      <a:pt x="1708" y="2200"/>
                    </a:moveTo>
                    <a:lnTo>
                      <a:pt x="1708" y="2200"/>
                    </a:lnTo>
                    <a:cubicBezTo>
                      <a:pt x="1734" y="2213"/>
                      <a:pt x="1852" y="2267"/>
                      <a:pt x="2054" y="2274"/>
                    </a:cubicBezTo>
                    <a:lnTo>
                      <a:pt x="2054" y="2274"/>
                    </a:lnTo>
                    <a:cubicBezTo>
                      <a:pt x="2050" y="2259"/>
                      <a:pt x="2051" y="2242"/>
                      <a:pt x="2056" y="2224"/>
                    </a:cubicBezTo>
                    <a:lnTo>
                      <a:pt x="2056" y="2224"/>
                    </a:lnTo>
                    <a:cubicBezTo>
                      <a:pt x="2060" y="2207"/>
                      <a:pt x="2074" y="2167"/>
                      <a:pt x="2095" y="2104"/>
                    </a:cubicBezTo>
                    <a:lnTo>
                      <a:pt x="2095" y="2104"/>
                    </a:lnTo>
                    <a:cubicBezTo>
                      <a:pt x="2206" y="1781"/>
                      <a:pt x="2500" y="921"/>
                      <a:pt x="2412" y="595"/>
                    </a:cubicBezTo>
                    <a:lnTo>
                      <a:pt x="2412" y="595"/>
                    </a:lnTo>
                    <a:cubicBezTo>
                      <a:pt x="2310" y="214"/>
                      <a:pt x="1182" y="119"/>
                      <a:pt x="1171" y="118"/>
                    </a:cubicBezTo>
                    <a:lnTo>
                      <a:pt x="60" y="20"/>
                    </a:lnTo>
                    <a:lnTo>
                      <a:pt x="60" y="20"/>
                    </a:lnTo>
                    <a:cubicBezTo>
                      <a:pt x="52" y="46"/>
                      <a:pt x="21" y="144"/>
                      <a:pt x="33" y="262"/>
                    </a:cubicBezTo>
                    <a:lnTo>
                      <a:pt x="33" y="262"/>
                    </a:lnTo>
                    <a:cubicBezTo>
                      <a:pt x="51" y="444"/>
                      <a:pt x="156" y="584"/>
                      <a:pt x="347" y="677"/>
                    </a:cubicBezTo>
                    <a:lnTo>
                      <a:pt x="347" y="677"/>
                    </a:lnTo>
                    <a:cubicBezTo>
                      <a:pt x="751" y="872"/>
                      <a:pt x="1857" y="907"/>
                      <a:pt x="1869" y="907"/>
                    </a:cubicBezTo>
                    <a:lnTo>
                      <a:pt x="1869" y="907"/>
                    </a:lnTo>
                    <a:cubicBezTo>
                      <a:pt x="1871" y="907"/>
                      <a:pt x="1874" y="908"/>
                      <a:pt x="1876" y="910"/>
                    </a:cubicBezTo>
                    <a:lnTo>
                      <a:pt x="1876" y="910"/>
                    </a:lnTo>
                    <a:cubicBezTo>
                      <a:pt x="1877" y="912"/>
                      <a:pt x="1878" y="914"/>
                      <a:pt x="1877" y="917"/>
                    </a:cubicBezTo>
                    <a:lnTo>
                      <a:pt x="1708" y="2200"/>
                    </a:lnTo>
                    <a:close/>
                    <a:moveTo>
                      <a:pt x="2065" y="2292"/>
                    </a:moveTo>
                    <a:lnTo>
                      <a:pt x="2064" y="2292"/>
                    </a:lnTo>
                    <a:lnTo>
                      <a:pt x="2064" y="2292"/>
                    </a:lnTo>
                    <a:cubicBezTo>
                      <a:pt x="1824" y="2286"/>
                      <a:pt x="1700" y="2216"/>
                      <a:pt x="1695" y="2213"/>
                    </a:cubicBezTo>
                    <a:lnTo>
                      <a:pt x="1695" y="2213"/>
                    </a:lnTo>
                    <a:cubicBezTo>
                      <a:pt x="1691" y="2212"/>
                      <a:pt x="1689" y="2208"/>
                      <a:pt x="1689" y="2204"/>
                    </a:cubicBezTo>
                    <a:lnTo>
                      <a:pt x="1857" y="925"/>
                    </a:lnTo>
                    <a:lnTo>
                      <a:pt x="1857" y="925"/>
                    </a:lnTo>
                    <a:cubicBezTo>
                      <a:pt x="1745" y="921"/>
                      <a:pt x="727" y="880"/>
                      <a:pt x="339" y="693"/>
                    </a:cubicBezTo>
                    <a:lnTo>
                      <a:pt x="339" y="693"/>
                    </a:lnTo>
                    <a:cubicBezTo>
                      <a:pt x="94" y="574"/>
                      <a:pt x="27" y="393"/>
                      <a:pt x="14" y="263"/>
                    </a:cubicBezTo>
                    <a:lnTo>
                      <a:pt x="14" y="263"/>
                    </a:lnTo>
                    <a:cubicBezTo>
                      <a:pt x="0" y="123"/>
                      <a:pt x="44" y="11"/>
                      <a:pt x="46" y="7"/>
                    </a:cubicBezTo>
                    <a:lnTo>
                      <a:pt x="46" y="7"/>
                    </a:lnTo>
                    <a:cubicBezTo>
                      <a:pt x="47" y="3"/>
                      <a:pt x="52" y="0"/>
                      <a:pt x="55" y="1"/>
                    </a:cubicBezTo>
                    <a:lnTo>
                      <a:pt x="1172" y="100"/>
                    </a:lnTo>
                    <a:lnTo>
                      <a:pt x="1172" y="100"/>
                    </a:lnTo>
                    <a:cubicBezTo>
                      <a:pt x="1175" y="100"/>
                      <a:pt x="1462" y="124"/>
                      <a:pt x="1759" y="195"/>
                    </a:cubicBezTo>
                    <a:lnTo>
                      <a:pt x="1759" y="195"/>
                    </a:lnTo>
                    <a:cubicBezTo>
                      <a:pt x="2160" y="292"/>
                      <a:pt x="2385" y="425"/>
                      <a:pt x="2429" y="590"/>
                    </a:cubicBezTo>
                    <a:lnTo>
                      <a:pt x="2429" y="590"/>
                    </a:lnTo>
                    <a:cubicBezTo>
                      <a:pt x="2519" y="922"/>
                      <a:pt x="2224" y="1786"/>
                      <a:pt x="2113" y="2111"/>
                    </a:cubicBezTo>
                    <a:lnTo>
                      <a:pt x="2113" y="2111"/>
                    </a:lnTo>
                    <a:cubicBezTo>
                      <a:pt x="2093" y="2170"/>
                      <a:pt x="2077" y="2212"/>
                      <a:pt x="2074" y="2229"/>
                    </a:cubicBezTo>
                    <a:lnTo>
                      <a:pt x="2074" y="2229"/>
                    </a:lnTo>
                    <a:cubicBezTo>
                      <a:pt x="2069" y="2248"/>
                      <a:pt x="2069" y="2265"/>
                      <a:pt x="2074" y="2280"/>
                    </a:cubicBezTo>
                    <a:lnTo>
                      <a:pt x="2074" y="2280"/>
                    </a:lnTo>
                    <a:cubicBezTo>
                      <a:pt x="2075" y="2284"/>
                      <a:pt x="2074" y="2286"/>
                      <a:pt x="2072" y="2289"/>
                    </a:cubicBezTo>
                    <a:lnTo>
                      <a:pt x="2072" y="2289"/>
                    </a:lnTo>
                    <a:cubicBezTo>
                      <a:pt x="2071" y="2291"/>
                      <a:pt x="2068" y="2292"/>
                      <a:pt x="2065" y="2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72">
                <a:extLst>
                  <a:ext uri="{FF2B5EF4-FFF2-40B4-BE49-F238E27FC236}">
                    <a16:creationId xmlns:a16="http://schemas.microsoft.com/office/drawing/2014/main" id="{987CB655-E4E8-45BF-9B39-594D0714F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7150" y="9995608"/>
                <a:ext cx="545502" cy="149130"/>
              </a:xfrm>
              <a:custGeom>
                <a:avLst/>
                <a:gdLst>
                  <a:gd name="T0" fmla="*/ 600 w 611"/>
                  <a:gd name="T1" fmla="*/ 167 h 168"/>
                  <a:gd name="T2" fmla="*/ 600 w 611"/>
                  <a:gd name="T3" fmla="*/ 167 h 168"/>
                  <a:gd name="T4" fmla="*/ 598 w 611"/>
                  <a:gd name="T5" fmla="*/ 167 h 168"/>
                  <a:gd name="T6" fmla="*/ 8 w 611"/>
                  <a:gd name="T7" fmla="*/ 19 h 168"/>
                  <a:gd name="T8" fmla="*/ 8 w 611"/>
                  <a:gd name="T9" fmla="*/ 19 h 168"/>
                  <a:gd name="T10" fmla="*/ 1 w 611"/>
                  <a:gd name="T11" fmla="*/ 8 h 168"/>
                  <a:gd name="T12" fmla="*/ 1 w 611"/>
                  <a:gd name="T13" fmla="*/ 8 h 168"/>
                  <a:gd name="T14" fmla="*/ 13 w 611"/>
                  <a:gd name="T15" fmla="*/ 1 h 168"/>
                  <a:gd name="T16" fmla="*/ 603 w 611"/>
                  <a:gd name="T17" fmla="*/ 149 h 168"/>
                  <a:gd name="T18" fmla="*/ 603 w 611"/>
                  <a:gd name="T19" fmla="*/ 149 h 168"/>
                  <a:gd name="T20" fmla="*/ 609 w 611"/>
                  <a:gd name="T21" fmla="*/ 160 h 168"/>
                  <a:gd name="T22" fmla="*/ 609 w 611"/>
                  <a:gd name="T23" fmla="*/ 160 h 168"/>
                  <a:gd name="T24" fmla="*/ 600 w 611"/>
                  <a:gd name="T2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1" h="168">
                    <a:moveTo>
                      <a:pt x="600" y="167"/>
                    </a:moveTo>
                    <a:lnTo>
                      <a:pt x="600" y="167"/>
                    </a:lnTo>
                    <a:cubicBezTo>
                      <a:pt x="599" y="167"/>
                      <a:pt x="598" y="167"/>
                      <a:pt x="598" y="167"/>
                    </a:cubicBez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8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2" y="3"/>
                      <a:pt x="7" y="0"/>
                      <a:pt x="13" y="1"/>
                    </a:cubicBezTo>
                    <a:lnTo>
                      <a:pt x="603" y="149"/>
                    </a:lnTo>
                    <a:lnTo>
                      <a:pt x="603" y="149"/>
                    </a:lnTo>
                    <a:cubicBezTo>
                      <a:pt x="607" y="151"/>
                      <a:pt x="610" y="156"/>
                      <a:pt x="609" y="160"/>
                    </a:cubicBezTo>
                    <a:lnTo>
                      <a:pt x="609" y="160"/>
                    </a:lnTo>
                    <a:cubicBezTo>
                      <a:pt x="608" y="164"/>
                      <a:pt x="604" y="167"/>
                      <a:pt x="600" y="1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73">
                <a:extLst>
                  <a:ext uri="{FF2B5EF4-FFF2-40B4-BE49-F238E27FC236}">
                    <a16:creationId xmlns:a16="http://schemas.microsoft.com/office/drawing/2014/main" id="{FBC5BD54-F9E4-435D-8FDB-44006FA62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6445" y="5557041"/>
                <a:ext cx="741725" cy="1024284"/>
              </a:xfrm>
              <a:custGeom>
                <a:avLst/>
                <a:gdLst>
                  <a:gd name="T0" fmla="*/ 483 w 834"/>
                  <a:gd name="T1" fmla="*/ 3 h 1150"/>
                  <a:gd name="T2" fmla="*/ 483 w 834"/>
                  <a:gd name="T3" fmla="*/ 3 h 1150"/>
                  <a:gd name="T4" fmla="*/ 79 w 834"/>
                  <a:gd name="T5" fmla="*/ 475 h 1150"/>
                  <a:gd name="T6" fmla="*/ 79 w 834"/>
                  <a:gd name="T7" fmla="*/ 475 h 1150"/>
                  <a:gd name="T8" fmla="*/ 150 w 834"/>
                  <a:gd name="T9" fmla="*/ 695 h 1150"/>
                  <a:gd name="T10" fmla="*/ 0 w 834"/>
                  <a:gd name="T11" fmla="*/ 982 h 1150"/>
                  <a:gd name="T12" fmla="*/ 314 w 834"/>
                  <a:gd name="T13" fmla="*/ 1149 h 1150"/>
                  <a:gd name="T14" fmla="*/ 445 w 834"/>
                  <a:gd name="T15" fmla="*/ 899 h 1150"/>
                  <a:gd name="T16" fmla="*/ 445 w 834"/>
                  <a:gd name="T17" fmla="*/ 899 h 1150"/>
                  <a:gd name="T18" fmla="*/ 581 w 834"/>
                  <a:gd name="T19" fmla="*/ 922 h 1150"/>
                  <a:gd name="T20" fmla="*/ 581 w 834"/>
                  <a:gd name="T21" fmla="*/ 922 h 1150"/>
                  <a:gd name="T22" fmla="*/ 827 w 834"/>
                  <a:gd name="T23" fmla="*/ 364 h 1150"/>
                  <a:gd name="T24" fmla="*/ 827 w 834"/>
                  <a:gd name="T25" fmla="*/ 364 h 1150"/>
                  <a:gd name="T26" fmla="*/ 483 w 834"/>
                  <a:gd name="T27" fmla="*/ 3 h 1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4" h="1150">
                    <a:moveTo>
                      <a:pt x="483" y="3"/>
                    </a:moveTo>
                    <a:lnTo>
                      <a:pt x="483" y="3"/>
                    </a:lnTo>
                    <a:cubicBezTo>
                      <a:pt x="249" y="0"/>
                      <a:pt x="78" y="132"/>
                      <a:pt x="79" y="475"/>
                    </a:cubicBezTo>
                    <a:lnTo>
                      <a:pt x="79" y="475"/>
                    </a:lnTo>
                    <a:cubicBezTo>
                      <a:pt x="79" y="558"/>
                      <a:pt x="110" y="635"/>
                      <a:pt x="150" y="695"/>
                    </a:cubicBezTo>
                    <a:lnTo>
                      <a:pt x="0" y="982"/>
                    </a:lnTo>
                    <a:lnTo>
                      <a:pt x="314" y="1149"/>
                    </a:lnTo>
                    <a:lnTo>
                      <a:pt x="445" y="899"/>
                    </a:lnTo>
                    <a:lnTo>
                      <a:pt x="445" y="899"/>
                    </a:lnTo>
                    <a:cubicBezTo>
                      <a:pt x="494" y="914"/>
                      <a:pt x="541" y="922"/>
                      <a:pt x="581" y="922"/>
                    </a:cubicBezTo>
                    <a:lnTo>
                      <a:pt x="581" y="922"/>
                    </a:lnTo>
                    <a:cubicBezTo>
                      <a:pt x="756" y="922"/>
                      <a:pt x="833" y="559"/>
                      <a:pt x="827" y="364"/>
                    </a:cubicBezTo>
                    <a:lnTo>
                      <a:pt x="827" y="364"/>
                    </a:lnTo>
                    <a:cubicBezTo>
                      <a:pt x="820" y="118"/>
                      <a:pt x="708" y="5"/>
                      <a:pt x="483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74">
                <a:extLst>
                  <a:ext uri="{FF2B5EF4-FFF2-40B4-BE49-F238E27FC236}">
                    <a16:creationId xmlns:a16="http://schemas.microsoft.com/office/drawing/2014/main" id="{1E5100C0-8F4F-4A17-9D02-87DE7F67FE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18596" y="5553115"/>
                <a:ext cx="757423" cy="1036058"/>
              </a:xfrm>
              <a:custGeom>
                <a:avLst/>
                <a:gdLst>
                  <a:gd name="T0" fmla="*/ 22 w 849"/>
                  <a:gd name="T1" fmla="*/ 985 h 1165"/>
                  <a:gd name="T2" fmla="*/ 322 w 849"/>
                  <a:gd name="T3" fmla="*/ 1143 h 1165"/>
                  <a:gd name="T4" fmla="*/ 448 w 849"/>
                  <a:gd name="T5" fmla="*/ 902 h 1165"/>
                  <a:gd name="T6" fmla="*/ 448 w 849"/>
                  <a:gd name="T7" fmla="*/ 902 h 1165"/>
                  <a:gd name="T8" fmla="*/ 458 w 849"/>
                  <a:gd name="T9" fmla="*/ 898 h 1165"/>
                  <a:gd name="T10" fmla="*/ 458 w 849"/>
                  <a:gd name="T11" fmla="*/ 898 h 1165"/>
                  <a:gd name="T12" fmla="*/ 591 w 849"/>
                  <a:gd name="T13" fmla="*/ 919 h 1165"/>
                  <a:gd name="T14" fmla="*/ 591 w 849"/>
                  <a:gd name="T15" fmla="*/ 919 h 1165"/>
                  <a:gd name="T16" fmla="*/ 687 w 849"/>
                  <a:gd name="T17" fmla="*/ 873 h 1165"/>
                  <a:gd name="T18" fmla="*/ 687 w 849"/>
                  <a:gd name="T19" fmla="*/ 873 h 1165"/>
                  <a:gd name="T20" fmla="*/ 828 w 849"/>
                  <a:gd name="T21" fmla="*/ 371 h 1165"/>
                  <a:gd name="T22" fmla="*/ 828 w 849"/>
                  <a:gd name="T23" fmla="*/ 371 h 1165"/>
                  <a:gd name="T24" fmla="*/ 493 w 849"/>
                  <a:gd name="T25" fmla="*/ 19 h 1165"/>
                  <a:gd name="T26" fmla="*/ 493 w 849"/>
                  <a:gd name="T27" fmla="*/ 19 h 1165"/>
                  <a:gd name="T28" fmla="*/ 215 w 849"/>
                  <a:gd name="T29" fmla="*/ 117 h 1165"/>
                  <a:gd name="T30" fmla="*/ 215 w 849"/>
                  <a:gd name="T31" fmla="*/ 117 h 1165"/>
                  <a:gd name="T32" fmla="*/ 98 w 849"/>
                  <a:gd name="T33" fmla="*/ 482 h 1165"/>
                  <a:gd name="T34" fmla="*/ 98 w 849"/>
                  <a:gd name="T35" fmla="*/ 482 h 1165"/>
                  <a:gd name="T36" fmla="*/ 168 w 849"/>
                  <a:gd name="T37" fmla="*/ 697 h 1165"/>
                  <a:gd name="T38" fmla="*/ 168 w 849"/>
                  <a:gd name="T39" fmla="*/ 697 h 1165"/>
                  <a:gd name="T40" fmla="*/ 169 w 849"/>
                  <a:gd name="T41" fmla="*/ 706 h 1165"/>
                  <a:gd name="T42" fmla="*/ 22 w 849"/>
                  <a:gd name="T43" fmla="*/ 985 h 1165"/>
                  <a:gd name="T44" fmla="*/ 324 w 849"/>
                  <a:gd name="T45" fmla="*/ 1164 h 1165"/>
                  <a:gd name="T46" fmla="*/ 324 w 849"/>
                  <a:gd name="T47" fmla="*/ 1164 h 1165"/>
                  <a:gd name="T48" fmla="*/ 321 w 849"/>
                  <a:gd name="T49" fmla="*/ 1163 h 1165"/>
                  <a:gd name="T50" fmla="*/ 5 w 849"/>
                  <a:gd name="T51" fmla="*/ 996 h 1165"/>
                  <a:gd name="T52" fmla="*/ 5 w 849"/>
                  <a:gd name="T53" fmla="*/ 996 h 1165"/>
                  <a:gd name="T54" fmla="*/ 1 w 849"/>
                  <a:gd name="T55" fmla="*/ 991 h 1165"/>
                  <a:gd name="T56" fmla="*/ 1 w 849"/>
                  <a:gd name="T57" fmla="*/ 991 h 1165"/>
                  <a:gd name="T58" fmla="*/ 1 w 849"/>
                  <a:gd name="T59" fmla="*/ 985 h 1165"/>
                  <a:gd name="T60" fmla="*/ 150 w 849"/>
                  <a:gd name="T61" fmla="*/ 703 h 1165"/>
                  <a:gd name="T62" fmla="*/ 150 w 849"/>
                  <a:gd name="T63" fmla="*/ 703 h 1165"/>
                  <a:gd name="T64" fmla="*/ 80 w 849"/>
                  <a:gd name="T65" fmla="*/ 482 h 1165"/>
                  <a:gd name="T66" fmla="*/ 80 w 849"/>
                  <a:gd name="T67" fmla="*/ 482 h 1165"/>
                  <a:gd name="T68" fmla="*/ 202 w 849"/>
                  <a:gd name="T69" fmla="*/ 104 h 1165"/>
                  <a:gd name="T70" fmla="*/ 202 w 849"/>
                  <a:gd name="T71" fmla="*/ 104 h 1165"/>
                  <a:gd name="T72" fmla="*/ 494 w 849"/>
                  <a:gd name="T73" fmla="*/ 1 h 1165"/>
                  <a:gd name="T74" fmla="*/ 494 w 849"/>
                  <a:gd name="T75" fmla="*/ 1 h 1165"/>
                  <a:gd name="T76" fmla="*/ 846 w 849"/>
                  <a:gd name="T77" fmla="*/ 371 h 1165"/>
                  <a:gd name="T78" fmla="*/ 846 w 849"/>
                  <a:gd name="T79" fmla="*/ 371 h 1165"/>
                  <a:gd name="T80" fmla="*/ 814 w 849"/>
                  <a:gd name="T81" fmla="*/ 644 h 1165"/>
                  <a:gd name="T82" fmla="*/ 814 w 849"/>
                  <a:gd name="T83" fmla="*/ 644 h 1165"/>
                  <a:gd name="T84" fmla="*/ 700 w 849"/>
                  <a:gd name="T85" fmla="*/ 886 h 1165"/>
                  <a:gd name="T86" fmla="*/ 700 w 849"/>
                  <a:gd name="T87" fmla="*/ 886 h 1165"/>
                  <a:gd name="T88" fmla="*/ 591 w 849"/>
                  <a:gd name="T89" fmla="*/ 937 h 1165"/>
                  <a:gd name="T90" fmla="*/ 591 w 849"/>
                  <a:gd name="T91" fmla="*/ 937 h 1165"/>
                  <a:gd name="T92" fmla="*/ 461 w 849"/>
                  <a:gd name="T93" fmla="*/ 917 h 1165"/>
                  <a:gd name="T94" fmla="*/ 333 w 849"/>
                  <a:gd name="T95" fmla="*/ 1160 h 1165"/>
                  <a:gd name="T96" fmla="*/ 333 w 849"/>
                  <a:gd name="T97" fmla="*/ 1160 h 1165"/>
                  <a:gd name="T98" fmla="*/ 327 w 849"/>
                  <a:gd name="T99" fmla="*/ 1164 h 1165"/>
                  <a:gd name="T100" fmla="*/ 327 w 849"/>
                  <a:gd name="T101" fmla="*/ 1164 h 1165"/>
                  <a:gd name="T102" fmla="*/ 324 w 849"/>
                  <a:gd name="T103" fmla="*/ 1164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49" h="1165">
                    <a:moveTo>
                      <a:pt x="22" y="985"/>
                    </a:moveTo>
                    <a:lnTo>
                      <a:pt x="322" y="1143"/>
                    </a:lnTo>
                    <a:lnTo>
                      <a:pt x="448" y="902"/>
                    </a:lnTo>
                    <a:lnTo>
                      <a:pt x="448" y="902"/>
                    </a:lnTo>
                    <a:cubicBezTo>
                      <a:pt x="449" y="898"/>
                      <a:pt x="455" y="896"/>
                      <a:pt x="458" y="898"/>
                    </a:cubicBezTo>
                    <a:lnTo>
                      <a:pt x="458" y="898"/>
                    </a:lnTo>
                    <a:cubicBezTo>
                      <a:pt x="506" y="912"/>
                      <a:pt x="551" y="919"/>
                      <a:pt x="591" y="919"/>
                    </a:cubicBezTo>
                    <a:lnTo>
                      <a:pt x="591" y="919"/>
                    </a:lnTo>
                    <a:cubicBezTo>
                      <a:pt x="625" y="919"/>
                      <a:pt x="657" y="904"/>
                      <a:pt x="687" y="873"/>
                    </a:cubicBezTo>
                    <a:lnTo>
                      <a:pt x="687" y="873"/>
                    </a:lnTo>
                    <a:cubicBezTo>
                      <a:pt x="790" y="768"/>
                      <a:pt x="832" y="511"/>
                      <a:pt x="828" y="371"/>
                    </a:cubicBezTo>
                    <a:lnTo>
                      <a:pt x="828" y="371"/>
                    </a:lnTo>
                    <a:cubicBezTo>
                      <a:pt x="821" y="134"/>
                      <a:pt x="715" y="21"/>
                      <a:pt x="493" y="19"/>
                    </a:cubicBezTo>
                    <a:lnTo>
                      <a:pt x="493" y="19"/>
                    </a:lnTo>
                    <a:cubicBezTo>
                      <a:pt x="374" y="18"/>
                      <a:pt x="282" y="51"/>
                      <a:pt x="215" y="117"/>
                    </a:cubicBezTo>
                    <a:lnTo>
                      <a:pt x="215" y="117"/>
                    </a:lnTo>
                    <a:cubicBezTo>
                      <a:pt x="136" y="195"/>
                      <a:pt x="98" y="318"/>
                      <a:pt x="98" y="482"/>
                    </a:cubicBezTo>
                    <a:lnTo>
                      <a:pt x="98" y="482"/>
                    </a:lnTo>
                    <a:cubicBezTo>
                      <a:pt x="98" y="555"/>
                      <a:pt x="123" y="631"/>
                      <a:pt x="168" y="697"/>
                    </a:cubicBezTo>
                    <a:lnTo>
                      <a:pt x="168" y="697"/>
                    </a:lnTo>
                    <a:cubicBezTo>
                      <a:pt x="170" y="699"/>
                      <a:pt x="170" y="703"/>
                      <a:pt x="169" y="706"/>
                    </a:cubicBezTo>
                    <a:lnTo>
                      <a:pt x="22" y="985"/>
                    </a:lnTo>
                    <a:close/>
                    <a:moveTo>
                      <a:pt x="324" y="1164"/>
                    </a:moveTo>
                    <a:lnTo>
                      <a:pt x="324" y="1164"/>
                    </a:lnTo>
                    <a:cubicBezTo>
                      <a:pt x="323" y="1164"/>
                      <a:pt x="323" y="1164"/>
                      <a:pt x="321" y="1163"/>
                    </a:cubicBezTo>
                    <a:lnTo>
                      <a:pt x="5" y="996"/>
                    </a:lnTo>
                    <a:lnTo>
                      <a:pt x="5" y="996"/>
                    </a:lnTo>
                    <a:cubicBezTo>
                      <a:pt x="3" y="995"/>
                      <a:pt x="2" y="994"/>
                      <a:pt x="1" y="991"/>
                    </a:cubicBezTo>
                    <a:lnTo>
                      <a:pt x="1" y="991"/>
                    </a:lnTo>
                    <a:cubicBezTo>
                      <a:pt x="0" y="989"/>
                      <a:pt x="0" y="986"/>
                      <a:pt x="1" y="985"/>
                    </a:cubicBezTo>
                    <a:lnTo>
                      <a:pt x="150" y="703"/>
                    </a:lnTo>
                    <a:lnTo>
                      <a:pt x="150" y="703"/>
                    </a:lnTo>
                    <a:cubicBezTo>
                      <a:pt x="105" y="635"/>
                      <a:pt x="80" y="557"/>
                      <a:pt x="80" y="482"/>
                    </a:cubicBezTo>
                    <a:lnTo>
                      <a:pt x="80" y="482"/>
                    </a:lnTo>
                    <a:cubicBezTo>
                      <a:pt x="79" y="312"/>
                      <a:pt x="120" y="186"/>
                      <a:pt x="202" y="104"/>
                    </a:cubicBezTo>
                    <a:lnTo>
                      <a:pt x="202" y="104"/>
                    </a:lnTo>
                    <a:cubicBezTo>
                      <a:pt x="272" y="35"/>
                      <a:pt x="369" y="0"/>
                      <a:pt x="494" y="1"/>
                    </a:cubicBezTo>
                    <a:lnTo>
                      <a:pt x="494" y="1"/>
                    </a:lnTo>
                    <a:cubicBezTo>
                      <a:pt x="727" y="3"/>
                      <a:pt x="839" y="121"/>
                      <a:pt x="846" y="371"/>
                    </a:cubicBezTo>
                    <a:lnTo>
                      <a:pt x="846" y="371"/>
                    </a:lnTo>
                    <a:cubicBezTo>
                      <a:pt x="848" y="452"/>
                      <a:pt x="837" y="555"/>
                      <a:pt x="814" y="644"/>
                    </a:cubicBezTo>
                    <a:lnTo>
                      <a:pt x="814" y="644"/>
                    </a:lnTo>
                    <a:cubicBezTo>
                      <a:pt x="795" y="721"/>
                      <a:pt x="760" y="824"/>
                      <a:pt x="700" y="886"/>
                    </a:cubicBezTo>
                    <a:lnTo>
                      <a:pt x="700" y="886"/>
                    </a:lnTo>
                    <a:cubicBezTo>
                      <a:pt x="667" y="920"/>
                      <a:pt x="630" y="937"/>
                      <a:pt x="591" y="937"/>
                    </a:cubicBezTo>
                    <a:lnTo>
                      <a:pt x="591" y="937"/>
                    </a:lnTo>
                    <a:cubicBezTo>
                      <a:pt x="551" y="937"/>
                      <a:pt x="507" y="930"/>
                      <a:pt x="461" y="917"/>
                    </a:cubicBezTo>
                    <a:lnTo>
                      <a:pt x="333" y="1160"/>
                    </a:lnTo>
                    <a:lnTo>
                      <a:pt x="333" y="1160"/>
                    </a:lnTo>
                    <a:cubicBezTo>
                      <a:pt x="331" y="1162"/>
                      <a:pt x="330" y="1163"/>
                      <a:pt x="327" y="1164"/>
                    </a:cubicBezTo>
                    <a:lnTo>
                      <a:pt x="327" y="1164"/>
                    </a:lnTo>
                    <a:cubicBezTo>
                      <a:pt x="326" y="1164"/>
                      <a:pt x="325" y="1164"/>
                      <a:pt x="324" y="1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75">
                <a:extLst>
                  <a:ext uri="{FF2B5EF4-FFF2-40B4-BE49-F238E27FC236}">
                    <a16:creationId xmlns:a16="http://schemas.microsoft.com/office/drawing/2014/main" id="{6641E5CA-4A2A-4BAB-A85F-EB13824499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16118" y="6334085"/>
                <a:ext cx="1306845" cy="1903364"/>
              </a:xfrm>
              <a:custGeom>
                <a:avLst/>
                <a:gdLst>
                  <a:gd name="T0" fmla="*/ 623 w 1468"/>
                  <a:gd name="T1" fmla="*/ 164 h 2138"/>
                  <a:gd name="T2" fmla="*/ 623 w 1468"/>
                  <a:gd name="T3" fmla="*/ 164 h 2138"/>
                  <a:gd name="T4" fmla="*/ 766 w 1468"/>
                  <a:gd name="T5" fmla="*/ 40 h 2138"/>
                  <a:gd name="T6" fmla="*/ 766 w 1468"/>
                  <a:gd name="T7" fmla="*/ 40 h 2138"/>
                  <a:gd name="T8" fmla="*/ 1233 w 1468"/>
                  <a:gd name="T9" fmla="*/ 297 h 2138"/>
                  <a:gd name="T10" fmla="*/ 1233 w 1468"/>
                  <a:gd name="T11" fmla="*/ 297 h 2138"/>
                  <a:gd name="T12" fmla="*/ 1200 w 1468"/>
                  <a:gd name="T13" fmla="*/ 430 h 2138"/>
                  <a:gd name="T14" fmla="*/ 1200 w 1468"/>
                  <a:gd name="T15" fmla="*/ 430 h 2138"/>
                  <a:gd name="T16" fmla="*/ 1450 w 1468"/>
                  <a:gd name="T17" fmla="*/ 1024 h 2138"/>
                  <a:gd name="T18" fmla="*/ 1450 w 1468"/>
                  <a:gd name="T19" fmla="*/ 1024 h 2138"/>
                  <a:gd name="T20" fmla="*/ 1274 w 1468"/>
                  <a:gd name="T21" fmla="*/ 1268 h 2138"/>
                  <a:gd name="T22" fmla="*/ 1118 w 1468"/>
                  <a:gd name="T23" fmla="*/ 1871 h 2138"/>
                  <a:gd name="T24" fmla="*/ 1118 w 1468"/>
                  <a:gd name="T25" fmla="*/ 1871 h 2138"/>
                  <a:gd name="T26" fmla="*/ 0 w 1468"/>
                  <a:gd name="T27" fmla="*/ 1771 h 2138"/>
                  <a:gd name="T28" fmla="*/ 0 w 1468"/>
                  <a:gd name="T29" fmla="*/ 1771 h 2138"/>
                  <a:gd name="T30" fmla="*/ 110 w 1468"/>
                  <a:gd name="T31" fmla="*/ 1502 h 2138"/>
                  <a:gd name="T32" fmla="*/ 110 w 1468"/>
                  <a:gd name="T33" fmla="*/ 1502 h 2138"/>
                  <a:gd name="T34" fmla="*/ 305 w 1468"/>
                  <a:gd name="T35" fmla="*/ 1142 h 2138"/>
                  <a:gd name="T36" fmla="*/ 305 w 1468"/>
                  <a:gd name="T37" fmla="*/ 1142 h 2138"/>
                  <a:gd name="T38" fmla="*/ 623 w 1468"/>
                  <a:gd name="T39" fmla="*/ 164 h 2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68" h="2138">
                    <a:moveTo>
                      <a:pt x="623" y="164"/>
                    </a:moveTo>
                    <a:lnTo>
                      <a:pt x="623" y="164"/>
                    </a:lnTo>
                    <a:cubicBezTo>
                      <a:pt x="623" y="164"/>
                      <a:pt x="666" y="0"/>
                      <a:pt x="766" y="40"/>
                    </a:cubicBezTo>
                    <a:lnTo>
                      <a:pt x="766" y="40"/>
                    </a:lnTo>
                    <a:cubicBezTo>
                      <a:pt x="864" y="80"/>
                      <a:pt x="1215" y="231"/>
                      <a:pt x="1233" y="297"/>
                    </a:cubicBezTo>
                    <a:lnTo>
                      <a:pt x="1233" y="297"/>
                    </a:lnTo>
                    <a:cubicBezTo>
                      <a:pt x="1249" y="354"/>
                      <a:pt x="1200" y="430"/>
                      <a:pt x="1200" y="430"/>
                    </a:cubicBezTo>
                    <a:lnTo>
                      <a:pt x="1200" y="430"/>
                    </a:lnTo>
                    <a:cubicBezTo>
                      <a:pt x="1200" y="430"/>
                      <a:pt x="1467" y="891"/>
                      <a:pt x="1450" y="1024"/>
                    </a:cubicBezTo>
                    <a:lnTo>
                      <a:pt x="1450" y="1024"/>
                    </a:lnTo>
                    <a:cubicBezTo>
                      <a:pt x="1426" y="1201"/>
                      <a:pt x="1274" y="1268"/>
                      <a:pt x="1274" y="1268"/>
                    </a:cubicBezTo>
                    <a:lnTo>
                      <a:pt x="1118" y="1871"/>
                    </a:lnTo>
                    <a:lnTo>
                      <a:pt x="1118" y="1871"/>
                    </a:lnTo>
                    <a:cubicBezTo>
                      <a:pt x="1118" y="1871"/>
                      <a:pt x="494" y="2137"/>
                      <a:pt x="0" y="1771"/>
                    </a:cubicBezTo>
                    <a:lnTo>
                      <a:pt x="0" y="1771"/>
                    </a:lnTo>
                    <a:cubicBezTo>
                      <a:pt x="0" y="1771"/>
                      <a:pt x="28" y="1649"/>
                      <a:pt x="110" y="1502"/>
                    </a:cubicBezTo>
                    <a:lnTo>
                      <a:pt x="110" y="1502"/>
                    </a:lnTo>
                    <a:cubicBezTo>
                      <a:pt x="184" y="1369"/>
                      <a:pt x="302" y="1215"/>
                      <a:pt x="305" y="1142"/>
                    </a:cubicBezTo>
                    <a:lnTo>
                      <a:pt x="305" y="1142"/>
                    </a:lnTo>
                    <a:cubicBezTo>
                      <a:pt x="321" y="793"/>
                      <a:pt x="307" y="415"/>
                      <a:pt x="623" y="1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76">
                <a:extLst>
                  <a:ext uri="{FF2B5EF4-FFF2-40B4-BE49-F238E27FC236}">
                    <a16:creationId xmlns:a16="http://schemas.microsoft.com/office/drawing/2014/main" id="{ECC7AD64-3107-4408-8E79-FD7460EB21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8269" y="6353706"/>
                <a:ext cx="1322543" cy="1738539"/>
              </a:xfrm>
              <a:custGeom>
                <a:avLst/>
                <a:gdLst>
                  <a:gd name="T0" fmla="*/ 632 w 1485"/>
                  <a:gd name="T1" fmla="*/ 142 h 1952"/>
                  <a:gd name="T2" fmla="*/ 20 w 1485"/>
                  <a:gd name="T3" fmla="*/ 1745 h 1952"/>
                  <a:gd name="T4" fmla="*/ 751 w 1485"/>
                  <a:gd name="T5" fmla="*/ 1927 h 1952"/>
                  <a:gd name="T6" fmla="*/ 1274 w 1485"/>
                  <a:gd name="T7" fmla="*/ 1244 h 1952"/>
                  <a:gd name="T8" fmla="*/ 1279 w 1485"/>
                  <a:gd name="T9" fmla="*/ 1237 h 1952"/>
                  <a:gd name="T10" fmla="*/ 1449 w 1485"/>
                  <a:gd name="T11" fmla="*/ 1001 h 1952"/>
                  <a:gd name="T12" fmla="*/ 1200 w 1485"/>
                  <a:gd name="T13" fmla="*/ 412 h 1952"/>
                  <a:gd name="T14" fmla="*/ 1201 w 1485"/>
                  <a:gd name="T15" fmla="*/ 403 h 1952"/>
                  <a:gd name="T16" fmla="*/ 1233 w 1485"/>
                  <a:gd name="T17" fmla="*/ 278 h 1952"/>
                  <a:gd name="T18" fmla="*/ 771 w 1485"/>
                  <a:gd name="T19" fmla="*/ 27 h 1952"/>
                  <a:gd name="T20" fmla="*/ 718 w 1485"/>
                  <a:gd name="T21" fmla="*/ 28 h 1952"/>
                  <a:gd name="T22" fmla="*/ 640 w 1485"/>
                  <a:gd name="T23" fmla="*/ 144 h 1952"/>
                  <a:gd name="T24" fmla="*/ 638 w 1485"/>
                  <a:gd name="T25" fmla="*/ 149 h 1952"/>
                  <a:gd name="T26" fmla="*/ 327 w 1485"/>
                  <a:gd name="T27" fmla="*/ 1027 h 1952"/>
                  <a:gd name="T28" fmla="*/ 324 w 1485"/>
                  <a:gd name="T29" fmla="*/ 1120 h 1952"/>
                  <a:gd name="T30" fmla="*/ 206 w 1485"/>
                  <a:gd name="T31" fmla="*/ 1354 h 1952"/>
                  <a:gd name="T32" fmla="*/ 127 w 1485"/>
                  <a:gd name="T33" fmla="*/ 1485 h 1952"/>
                  <a:gd name="T34" fmla="*/ 20 w 1485"/>
                  <a:gd name="T35" fmla="*/ 1745 h 1952"/>
                  <a:gd name="T36" fmla="*/ 629 w 1485"/>
                  <a:gd name="T37" fmla="*/ 1951 h 1952"/>
                  <a:gd name="T38" fmla="*/ 4 w 1485"/>
                  <a:gd name="T39" fmla="*/ 1756 h 1952"/>
                  <a:gd name="T40" fmla="*/ 1 w 1485"/>
                  <a:gd name="T41" fmla="*/ 1747 h 1952"/>
                  <a:gd name="T42" fmla="*/ 111 w 1485"/>
                  <a:gd name="T43" fmla="*/ 1475 h 1952"/>
                  <a:gd name="T44" fmla="*/ 191 w 1485"/>
                  <a:gd name="T45" fmla="*/ 1345 h 1952"/>
                  <a:gd name="T46" fmla="*/ 305 w 1485"/>
                  <a:gd name="T47" fmla="*/ 1119 h 1952"/>
                  <a:gd name="T48" fmla="*/ 309 w 1485"/>
                  <a:gd name="T49" fmla="*/ 1026 h 1952"/>
                  <a:gd name="T50" fmla="*/ 624 w 1485"/>
                  <a:gd name="T51" fmla="*/ 137 h 1952"/>
                  <a:gd name="T52" fmla="*/ 709 w 1485"/>
                  <a:gd name="T53" fmla="*/ 12 h 1952"/>
                  <a:gd name="T54" fmla="*/ 778 w 1485"/>
                  <a:gd name="T55" fmla="*/ 10 h 1952"/>
                  <a:gd name="T56" fmla="*/ 1252 w 1485"/>
                  <a:gd name="T57" fmla="*/ 273 h 1952"/>
                  <a:gd name="T58" fmla="*/ 1219 w 1485"/>
                  <a:gd name="T59" fmla="*/ 408 h 1952"/>
                  <a:gd name="T60" fmla="*/ 1467 w 1485"/>
                  <a:gd name="T61" fmla="*/ 1004 h 1952"/>
                  <a:gd name="T62" fmla="*/ 1135 w 1485"/>
                  <a:gd name="T63" fmla="*/ 1851 h 1952"/>
                  <a:gd name="T64" fmla="*/ 1130 w 1485"/>
                  <a:gd name="T65" fmla="*/ 1857 h 1952"/>
                  <a:gd name="T66" fmla="*/ 754 w 1485"/>
                  <a:gd name="T67" fmla="*/ 1945 h 1952"/>
                  <a:gd name="T68" fmla="*/ 629 w 1485"/>
                  <a:gd name="T69" fmla="*/ 1951 h 1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85" h="1952">
                    <a:moveTo>
                      <a:pt x="632" y="142"/>
                    </a:moveTo>
                    <a:lnTo>
                      <a:pt x="632" y="142"/>
                    </a:lnTo>
                    <a:close/>
                    <a:moveTo>
                      <a:pt x="20" y="1745"/>
                    </a:moveTo>
                    <a:lnTo>
                      <a:pt x="20" y="1745"/>
                    </a:lnTo>
                    <a:cubicBezTo>
                      <a:pt x="271" y="1929"/>
                      <a:pt x="557" y="1945"/>
                      <a:pt x="751" y="1927"/>
                    </a:cubicBezTo>
                    <a:lnTo>
                      <a:pt x="751" y="1927"/>
                    </a:lnTo>
                    <a:cubicBezTo>
                      <a:pt x="947" y="1908"/>
                      <a:pt x="1093" y="1852"/>
                      <a:pt x="1120" y="1842"/>
                    </a:cubicBezTo>
                    <a:lnTo>
                      <a:pt x="1274" y="1244"/>
                    </a:lnTo>
                    <a:lnTo>
                      <a:pt x="1274" y="1244"/>
                    </a:lnTo>
                    <a:cubicBezTo>
                      <a:pt x="1275" y="1241"/>
                      <a:pt x="1276" y="1239"/>
                      <a:pt x="1279" y="1237"/>
                    </a:cubicBezTo>
                    <a:lnTo>
                      <a:pt x="1279" y="1237"/>
                    </a:lnTo>
                    <a:cubicBezTo>
                      <a:pt x="1281" y="1237"/>
                      <a:pt x="1427" y="1171"/>
                      <a:pt x="1449" y="1001"/>
                    </a:cubicBezTo>
                    <a:lnTo>
                      <a:pt x="1449" y="1001"/>
                    </a:lnTo>
                    <a:cubicBezTo>
                      <a:pt x="1466" y="873"/>
                      <a:pt x="1203" y="416"/>
                      <a:pt x="1200" y="412"/>
                    </a:cubicBezTo>
                    <a:lnTo>
                      <a:pt x="1200" y="412"/>
                    </a:lnTo>
                    <a:cubicBezTo>
                      <a:pt x="1198" y="409"/>
                      <a:pt x="1198" y="405"/>
                      <a:pt x="1201" y="403"/>
                    </a:cubicBezTo>
                    <a:lnTo>
                      <a:pt x="1201" y="403"/>
                    </a:lnTo>
                    <a:cubicBezTo>
                      <a:pt x="1201" y="402"/>
                      <a:pt x="1247" y="329"/>
                      <a:pt x="1233" y="278"/>
                    </a:cubicBezTo>
                    <a:lnTo>
                      <a:pt x="1233" y="278"/>
                    </a:lnTo>
                    <a:cubicBezTo>
                      <a:pt x="1219" y="226"/>
                      <a:pt x="942" y="96"/>
                      <a:pt x="771" y="27"/>
                    </a:cubicBezTo>
                    <a:lnTo>
                      <a:pt x="771" y="27"/>
                    </a:lnTo>
                    <a:cubicBezTo>
                      <a:pt x="751" y="19"/>
                      <a:pt x="734" y="19"/>
                      <a:pt x="718" y="28"/>
                    </a:cubicBezTo>
                    <a:lnTo>
                      <a:pt x="718" y="28"/>
                    </a:lnTo>
                    <a:cubicBezTo>
                      <a:pt x="666" y="53"/>
                      <a:pt x="641" y="143"/>
                      <a:pt x="640" y="144"/>
                    </a:cubicBezTo>
                    <a:lnTo>
                      <a:pt x="640" y="144"/>
                    </a:lnTo>
                    <a:cubicBezTo>
                      <a:pt x="640" y="146"/>
                      <a:pt x="639" y="147"/>
                      <a:pt x="638" y="149"/>
                    </a:cubicBezTo>
                    <a:lnTo>
                      <a:pt x="638" y="149"/>
                    </a:lnTo>
                    <a:cubicBezTo>
                      <a:pt x="353" y="375"/>
                      <a:pt x="340" y="707"/>
                      <a:pt x="327" y="1027"/>
                    </a:cubicBezTo>
                    <a:lnTo>
                      <a:pt x="327" y="1027"/>
                    </a:lnTo>
                    <a:cubicBezTo>
                      <a:pt x="326" y="1059"/>
                      <a:pt x="324" y="1089"/>
                      <a:pt x="324" y="1120"/>
                    </a:cubicBezTo>
                    <a:lnTo>
                      <a:pt x="324" y="1120"/>
                    </a:lnTo>
                    <a:cubicBezTo>
                      <a:pt x="321" y="1172"/>
                      <a:pt x="265" y="1260"/>
                      <a:pt x="206" y="1354"/>
                    </a:cubicBezTo>
                    <a:lnTo>
                      <a:pt x="206" y="1354"/>
                    </a:lnTo>
                    <a:cubicBezTo>
                      <a:pt x="179" y="1398"/>
                      <a:pt x="151" y="1442"/>
                      <a:pt x="127" y="1485"/>
                    </a:cubicBezTo>
                    <a:lnTo>
                      <a:pt x="127" y="1485"/>
                    </a:lnTo>
                    <a:cubicBezTo>
                      <a:pt x="57" y="1611"/>
                      <a:pt x="27" y="1720"/>
                      <a:pt x="20" y="1745"/>
                    </a:cubicBezTo>
                    <a:close/>
                    <a:moveTo>
                      <a:pt x="629" y="1951"/>
                    </a:moveTo>
                    <a:lnTo>
                      <a:pt x="629" y="1951"/>
                    </a:lnTo>
                    <a:cubicBezTo>
                      <a:pt x="442" y="1951"/>
                      <a:pt x="211" y="1910"/>
                      <a:pt x="4" y="1756"/>
                    </a:cubicBezTo>
                    <a:lnTo>
                      <a:pt x="4" y="1756"/>
                    </a:lnTo>
                    <a:cubicBezTo>
                      <a:pt x="1" y="1754"/>
                      <a:pt x="0" y="1750"/>
                      <a:pt x="1" y="1747"/>
                    </a:cubicBezTo>
                    <a:lnTo>
                      <a:pt x="1" y="1747"/>
                    </a:lnTo>
                    <a:cubicBezTo>
                      <a:pt x="1" y="1746"/>
                      <a:pt x="29" y="1622"/>
                      <a:pt x="111" y="1475"/>
                    </a:cubicBezTo>
                    <a:lnTo>
                      <a:pt x="111" y="1475"/>
                    </a:lnTo>
                    <a:cubicBezTo>
                      <a:pt x="135" y="1433"/>
                      <a:pt x="163" y="1388"/>
                      <a:pt x="191" y="1345"/>
                    </a:cubicBezTo>
                    <a:lnTo>
                      <a:pt x="191" y="1345"/>
                    </a:lnTo>
                    <a:cubicBezTo>
                      <a:pt x="248" y="1253"/>
                      <a:pt x="303" y="1167"/>
                      <a:pt x="305" y="1119"/>
                    </a:cubicBezTo>
                    <a:lnTo>
                      <a:pt x="305" y="1119"/>
                    </a:lnTo>
                    <a:cubicBezTo>
                      <a:pt x="307" y="1089"/>
                      <a:pt x="307" y="1057"/>
                      <a:pt x="309" y="1026"/>
                    </a:cubicBezTo>
                    <a:lnTo>
                      <a:pt x="309" y="1026"/>
                    </a:lnTo>
                    <a:cubicBezTo>
                      <a:pt x="322" y="702"/>
                      <a:pt x="335" y="368"/>
                      <a:pt x="624" y="137"/>
                    </a:cubicBezTo>
                    <a:lnTo>
                      <a:pt x="624" y="137"/>
                    </a:lnTo>
                    <a:cubicBezTo>
                      <a:pt x="629" y="119"/>
                      <a:pt x="655" y="38"/>
                      <a:pt x="709" y="12"/>
                    </a:cubicBezTo>
                    <a:lnTo>
                      <a:pt x="709" y="12"/>
                    </a:lnTo>
                    <a:cubicBezTo>
                      <a:pt x="730" y="0"/>
                      <a:pt x="754" y="0"/>
                      <a:pt x="778" y="10"/>
                    </a:cubicBezTo>
                    <a:lnTo>
                      <a:pt x="778" y="10"/>
                    </a:lnTo>
                    <a:cubicBezTo>
                      <a:pt x="796" y="18"/>
                      <a:pt x="1229" y="193"/>
                      <a:pt x="1252" y="273"/>
                    </a:cubicBezTo>
                    <a:lnTo>
                      <a:pt x="1252" y="273"/>
                    </a:lnTo>
                    <a:cubicBezTo>
                      <a:pt x="1265" y="325"/>
                      <a:pt x="1230" y="390"/>
                      <a:pt x="1219" y="408"/>
                    </a:cubicBezTo>
                    <a:lnTo>
                      <a:pt x="1219" y="408"/>
                    </a:lnTo>
                    <a:cubicBezTo>
                      <a:pt x="1249" y="459"/>
                      <a:pt x="1484" y="875"/>
                      <a:pt x="1467" y="1004"/>
                    </a:cubicBezTo>
                    <a:lnTo>
                      <a:pt x="1467" y="1004"/>
                    </a:lnTo>
                    <a:cubicBezTo>
                      <a:pt x="1446" y="1166"/>
                      <a:pt x="1316" y="1240"/>
                      <a:pt x="1291" y="1253"/>
                    </a:cubicBezTo>
                    <a:lnTo>
                      <a:pt x="1135" y="1851"/>
                    </a:lnTo>
                    <a:lnTo>
                      <a:pt x="1135" y="1851"/>
                    </a:lnTo>
                    <a:cubicBezTo>
                      <a:pt x="1134" y="1854"/>
                      <a:pt x="1132" y="1855"/>
                      <a:pt x="1130" y="1857"/>
                    </a:cubicBezTo>
                    <a:lnTo>
                      <a:pt x="1130" y="1857"/>
                    </a:lnTo>
                    <a:cubicBezTo>
                      <a:pt x="1128" y="1857"/>
                      <a:pt x="971" y="1924"/>
                      <a:pt x="754" y="1945"/>
                    </a:cubicBezTo>
                    <a:lnTo>
                      <a:pt x="754" y="1945"/>
                    </a:lnTo>
                    <a:cubicBezTo>
                      <a:pt x="716" y="1949"/>
                      <a:pt x="673" y="1951"/>
                      <a:pt x="629" y="19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77">
                <a:extLst>
                  <a:ext uri="{FF2B5EF4-FFF2-40B4-BE49-F238E27FC236}">
                    <a16:creationId xmlns:a16="http://schemas.microsoft.com/office/drawing/2014/main" id="{76F7AB29-4F96-417E-8FEF-E37044DBF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6478" y="6306612"/>
                <a:ext cx="94187" cy="125583"/>
              </a:xfrm>
              <a:custGeom>
                <a:avLst/>
                <a:gdLst>
                  <a:gd name="T0" fmla="*/ 104 w 106"/>
                  <a:gd name="T1" fmla="*/ 56 h 139"/>
                  <a:gd name="T2" fmla="*/ 104 w 106"/>
                  <a:gd name="T3" fmla="*/ 56 h 139"/>
                  <a:gd name="T4" fmla="*/ 100 w 106"/>
                  <a:gd name="T5" fmla="*/ 51 h 139"/>
                  <a:gd name="T6" fmla="*/ 100 w 106"/>
                  <a:gd name="T7" fmla="*/ 51 h 139"/>
                  <a:gd name="T8" fmla="*/ 37 w 106"/>
                  <a:gd name="T9" fmla="*/ 4 h 139"/>
                  <a:gd name="T10" fmla="*/ 37 w 106"/>
                  <a:gd name="T11" fmla="*/ 4 h 139"/>
                  <a:gd name="T12" fmla="*/ 28 w 106"/>
                  <a:gd name="T13" fmla="*/ 0 h 139"/>
                  <a:gd name="T14" fmla="*/ 28 w 106"/>
                  <a:gd name="T15" fmla="*/ 0 h 139"/>
                  <a:gd name="T16" fmla="*/ 21 w 106"/>
                  <a:gd name="T17" fmla="*/ 7 h 139"/>
                  <a:gd name="T18" fmla="*/ 21 w 106"/>
                  <a:gd name="T19" fmla="*/ 7 h 139"/>
                  <a:gd name="T20" fmla="*/ 53 w 106"/>
                  <a:gd name="T21" fmla="*/ 136 h 139"/>
                  <a:gd name="T22" fmla="*/ 53 w 106"/>
                  <a:gd name="T23" fmla="*/ 136 h 139"/>
                  <a:gd name="T24" fmla="*/ 59 w 106"/>
                  <a:gd name="T25" fmla="*/ 138 h 139"/>
                  <a:gd name="T26" fmla="*/ 59 w 106"/>
                  <a:gd name="T27" fmla="*/ 138 h 139"/>
                  <a:gd name="T28" fmla="*/ 60 w 106"/>
                  <a:gd name="T29" fmla="*/ 138 h 139"/>
                  <a:gd name="T30" fmla="*/ 60 w 106"/>
                  <a:gd name="T31" fmla="*/ 138 h 139"/>
                  <a:gd name="T32" fmla="*/ 66 w 106"/>
                  <a:gd name="T33" fmla="*/ 133 h 139"/>
                  <a:gd name="T34" fmla="*/ 104 w 106"/>
                  <a:gd name="T35" fmla="*/ 64 h 139"/>
                  <a:gd name="T36" fmla="*/ 104 w 106"/>
                  <a:gd name="T37" fmla="*/ 64 h 139"/>
                  <a:gd name="T38" fmla="*/ 104 w 106"/>
                  <a:gd name="T39" fmla="*/ 5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" h="139">
                    <a:moveTo>
                      <a:pt x="104" y="56"/>
                    </a:moveTo>
                    <a:lnTo>
                      <a:pt x="104" y="56"/>
                    </a:lnTo>
                    <a:cubicBezTo>
                      <a:pt x="104" y="54"/>
                      <a:pt x="102" y="52"/>
                      <a:pt x="100" y="51"/>
                    </a:cubicBezTo>
                    <a:lnTo>
                      <a:pt x="100" y="51"/>
                    </a:lnTo>
                    <a:cubicBezTo>
                      <a:pt x="99" y="51"/>
                      <a:pt x="58" y="32"/>
                      <a:pt x="37" y="4"/>
                    </a:cubicBezTo>
                    <a:lnTo>
                      <a:pt x="37" y="4"/>
                    </a:lnTo>
                    <a:cubicBezTo>
                      <a:pt x="36" y="1"/>
                      <a:pt x="32" y="0"/>
                      <a:pt x="28" y="0"/>
                    </a:cubicBezTo>
                    <a:lnTo>
                      <a:pt x="28" y="0"/>
                    </a:lnTo>
                    <a:cubicBezTo>
                      <a:pt x="24" y="1"/>
                      <a:pt x="22" y="4"/>
                      <a:pt x="21" y="7"/>
                    </a:cubicBezTo>
                    <a:lnTo>
                      <a:pt x="21" y="7"/>
                    </a:lnTo>
                    <a:cubicBezTo>
                      <a:pt x="20" y="11"/>
                      <a:pt x="0" y="92"/>
                      <a:pt x="53" y="136"/>
                    </a:cubicBezTo>
                    <a:lnTo>
                      <a:pt x="53" y="136"/>
                    </a:lnTo>
                    <a:cubicBezTo>
                      <a:pt x="54" y="138"/>
                      <a:pt x="56" y="138"/>
                      <a:pt x="59" y="138"/>
                    </a:cubicBezTo>
                    <a:lnTo>
                      <a:pt x="59" y="138"/>
                    </a:lnTo>
                    <a:cubicBezTo>
                      <a:pt x="59" y="138"/>
                      <a:pt x="59" y="138"/>
                      <a:pt x="60" y="138"/>
                    </a:cubicBezTo>
                    <a:lnTo>
                      <a:pt x="60" y="138"/>
                    </a:lnTo>
                    <a:cubicBezTo>
                      <a:pt x="63" y="138"/>
                      <a:pt x="66" y="136"/>
                      <a:pt x="66" y="133"/>
                    </a:cubicBezTo>
                    <a:lnTo>
                      <a:pt x="104" y="64"/>
                    </a:lnTo>
                    <a:lnTo>
                      <a:pt x="104" y="64"/>
                    </a:lnTo>
                    <a:cubicBezTo>
                      <a:pt x="105" y="61"/>
                      <a:pt x="105" y="59"/>
                      <a:pt x="104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78">
                <a:extLst>
                  <a:ext uri="{FF2B5EF4-FFF2-40B4-BE49-F238E27FC236}">
                    <a16:creationId xmlns:a16="http://schemas.microsoft.com/office/drawing/2014/main" id="{B1AC9F84-FB93-411D-8124-50648B449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1617" y="6475365"/>
                <a:ext cx="502331" cy="243317"/>
              </a:xfrm>
              <a:custGeom>
                <a:avLst/>
                <a:gdLst>
                  <a:gd name="T0" fmla="*/ 556 w 565"/>
                  <a:gd name="T1" fmla="*/ 272 h 273"/>
                  <a:gd name="T2" fmla="*/ 555 w 565"/>
                  <a:gd name="T3" fmla="*/ 272 h 273"/>
                  <a:gd name="T4" fmla="*/ 555 w 565"/>
                  <a:gd name="T5" fmla="*/ 272 h 273"/>
                  <a:gd name="T6" fmla="*/ 445 w 565"/>
                  <a:gd name="T7" fmla="*/ 260 h 273"/>
                  <a:gd name="T8" fmla="*/ 445 w 565"/>
                  <a:gd name="T9" fmla="*/ 260 h 273"/>
                  <a:gd name="T10" fmla="*/ 337 w 565"/>
                  <a:gd name="T11" fmla="*/ 154 h 273"/>
                  <a:gd name="T12" fmla="*/ 337 w 565"/>
                  <a:gd name="T13" fmla="*/ 154 h 273"/>
                  <a:gd name="T14" fmla="*/ 157 w 565"/>
                  <a:gd name="T15" fmla="*/ 154 h 273"/>
                  <a:gd name="T16" fmla="*/ 157 w 565"/>
                  <a:gd name="T17" fmla="*/ 154 h 273"/>
                  <a:gd name="T18" fmla="*/ 1 w 565"/>
                  <a:gd name="T19" fmla="*/ 11 h 273"/>
                  <a:gd name="T20" fmla="*/ 1 w 565"/>
                  <a:gd name="T21" fmla="*/ 11 h 273"/>
                  <a:gd name="T22" fmla="*/ 9 w 565"/>
                  <a:gd name="T23" fmla="*/ 1 h 273"/>
                  <a:gd name="T24" fmla="*/ 9 w 565"/>
                  <a:gd name="T25" fmla="*/ 1 h 273"/>
                  <a:gd name="T26" fmla="*/ 19 w 565"/>
                  <a:gd name="T27" fmla="*/ 8 h 273"/>
                  <a:gd name="T28" fmla="*/ 19 w 565"/>
                  <a:gd name="T29" fmla="*/ 8 h 273"/>
                  <a:gd name="T30" fmla="*/ 158 w 565"/>
                  <a:gd name="T31" fmla="*/ 136 h 273"/>
                  <a:gd name="T32" fmla="*/ 158 w 565"/>
                  <a:gd name="T33" fmla="*/ 136 h 273"/>
                  <a:gd name="T34" fmla="*/ 343 w 565"/>
                  <a:gd name="T35" fmla="*/ 135 h 273"/>
                  <a:gd name="T36" fmla="*/ 343 w 565"/>
                  <a:gd name="T37" fmla="*/ 135 h 273"/>
                  <a:gd name="T38" fmla="*/ 353 w 565"/>
                  <a:gd name="T39" fmla="*/ 142 h 273"/>
                  <a:gd name="T40" fmla="*/ 353 w 565"/>
                  <a:gd name="T41" fmla="*/ 142 h 273"/>
                  <a:gd name="T42" fmla="*/ 449 w 565"/>
                  <a:gd name="T43" fmla="*/ 243 h 273"/>
                  <a:gd name="T44" fmla="*/ 449 w 565"/>
                  <a:gd name="T45" fmla="*/ 243 h 273"/>
                  <a:gd name="T46" fmla="*/ 556 w 565"/>
                  <a:gd name="T47" fmla="*/ 254 h 273"/>
                  <a:gd name="T48" fmla="*/ 556 w 565"/>
                  <a:gd name="T49" fmla="*/ 254 h 273"/>
                  <a:gd name="T50" fmla="*/ 564 w 565"/>
                  <a:gd name="T51" fmla="*/ 263 h 273"/>
                  <a:gd name="T52" fmla="*/ 564 w 565"/>
                  <a:gd name="T53" fmla="*/ 263 h 273"/>
                  <a:gd name="T54" fmla="*/ 556 w 565"/>
                  <a:gd name="T55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65" h="273">
                    <a:moveTo>
                      <a:pt x="556" y="272"/>
                    </a:moveTo>
                    <a:lnTo>
                      <a:pt x="555" y="272"/>
                    </a:lnTo>
                    <a:lnTo>
                      <a:pt x="555" y="272"/>
                    </a:lnTo>
                    <a:cubicBezTo>
                      <a:pt x="555" y="272"/>
                      <a:pt x="501" y="270"/>
                      <a:pt x="445" y="260"/>
                    </a:cubicBezTo>
                    <a:lnTo>
                      <a:pt x="445" y="260"/>
                    </a:lnTo>
                    <a:cubicBezTo>
                      <a:pt x="374" y="249"/>
                      <a:pt x="345" y="177"/>
                      <a:pt x="337" y="154"/>
                    </a:cubicBezTo>
                    <a:lnTo>
                      <a:pt x="337" y="154"/>
                    </a:lnTo>
                    <a:cubicBezTo>
                      <a:pt x="308" y="154"/>
                      <a:pt x="203" y="157"/>
                      <a:pt x="157" y="154"/>
                    </a:cubicBezTo>
                    <a:lnTo>
                      <a:pt x="157" y="154"/>
                    </a:lnTo>
                    <a:cubicBezTo>
                      <a:pt x="25" y="148"/>
                      <a:pt x="2" y="13"/>
                      <a:pt x="1" y="11"/>
                    </a:cubicBezTo>
                    <a:lnTo>
                      <a:pt x="1" y="11"/>
                    </a:lnTo>
                    <a:cubicBezTo>
                      <a:pt x="0" y="6"/>
                      <a:pt x="4" y="2"/>
                      <a:pt x="9" y="1"/>
                    </a:cubicBezTo>
                    <a:lnTo>
                      <a:pt x="9" y="1"/>
                    </a:lnTo>
                    <a:cubicBezTo>
                      <a:pt x="14" y="0"/>
                      <a:pt x="18" y="4"/>
                      <a:pt x="19" y="8"/>
                    </a:cubicBezTo>
                    <a:lnTo>
                      <a:pt x="19" y="8"/>
                    </a:lnTo>
                    <a:cubicBezTo>
                      <a:pt x="20" y="13"/>
                      <a:pt x="41" y="131"/>
                      <a:pt x="158" y="136"/>
                    </a:cubicBezTo>
                    <a:lnTo>
                      <a:pt x="158" y="136"/>
                    </a:lnTo>
                    <a:cubicBezTo>
                      <a:pt x="209" y="139"/>
                      <a:pt x="343" y="135"/>
                      <a:pt x="343" y="135"/>
                    </a:cubicBezTo>
                    <a:lnTo>
                      <a:pt x="343" y="135"/>
                    </a:lnTo>
                    <a:cubicBezTo>
                      <a:pt x="349" y="135"/>
                      <a:pt x="352" y="138"/>
                      <a:pt x="353" y="142"/>
                    </a:cubicBezTo>
                    <a:lnTo>
                      <a:pt x="353" y="142"/>
                    </a:lnTo>
                    <a:cubicBezTo>
                      <a:pt x="353" y="142"/>
                      <a:pt x="377" y="230"/>
                      <a:pt x="449" y="243"/>
                    </a:cubicBezTo>
                    <a:lnTo>
                      <a:pt x="449" y="243"/>
                    </a:lnTo>
                    <a:cubicBezTo>
                      <a:pt x="503" y="252"/>
                      <a:pt x="555" y="254"/>
                      <a:pt x="556" y="254"/>
                    </a:cubicBezTo>
                    <a:lnTo>
                      <a:pt x="556" y="254"/>
                    </a:lnTo>
                    <a:cubicBezTo>
                      <a:pt x="561" y="254"/>
                      <a:pt x="564" y="258"/>
                      <a:pt x="564" y="263"/>
                    </a:cubicBezTo>
                    <a:lnTo>
                      <a:pt x="564" y="263"/>
                    </a:lnTo>
                    <a:cubicBezTo>
                      <a:pt x="564" y="268"/>
                      <a:pt x="560" y="272"/>
                      <a:pt x="556" y="2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79">
                <a:extLst>
                  <a:ext uri="{FF2B5EF4-FFF2-40B4-BE49-F238E27FC236}">
                    <a16:creationId xmlns:a16="http://schemas.microsoft.com/office/drawing/2014/main" id="{CB41D6FE-D1AF-4715-8CA1-BA2B8B8A3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7184" y="7582064"/>
                <a:ext cx="145204" cy="223693"/>
              </a:xfrm>
              <a:custGeom>
                <a:avLst/>
                <a:gdLst>
                  <a:gd name="T0" fmla="*/ 35 w 162"/>
                  <a:gd name="T1" fmla="*/ 0 h 251"/>
                  <a:gd name="T2" fmla="*/ 0 w 162"/>
                  <a:gd name="T3" fmla="*/ 228 h 251"/>
                  <a:gd name="T4" fmla="*/ 116 w 162"/>
                  <a:gd name="T5" fmla="*/ 250 h 251"/>
                  <a:gd name="T6" fmla="*/ 161 w 162"/>
                  <a:gd name="T7" fmla="*/ 29 h 251"/>
                  <a:gd name="T8" fmla="*/ 161 w 162"/>
                  <a:gd name="T9" fmla="*/ 29 h 251"/>
                  <a:gd name="T10" fmla="*/ 35 w 162"/>
                  <a:gd name="T1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2" h="251">
                    <a:moveTo>
                      <a:pt x="35" y="0"/>
                    </a:moveTo>
                    <a:lnTo>
                      <a:pt x="0" y="228"/>
                    </a:lnTo>
                    <a:lnTo>
                      <a:pt x="116" y="250"/>
                    </a:lnTo>
                    <a:lnTo>
                      <a:pt x="161" y="29"/>
                    </a:lnTo>
                    <a:lnTo>
                      <a:pt x="161" y="29"/>
                    </a:lnTo>
                    <a:cubicBezTo>
                      <a:pt x="91" y="8"/>
                      <a:pt x="35" y="0"/>
                      <a:pt x="3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80">
                <a:extLst>
                  <a:ext uri="{FF2B5EF4-FFF2-40B4-BE49-F238E27FC236}">
                    <a16:creationId xmlns:a16="http://schemas.microsoft.com/office/drawing/2014/main" id="{5780F144-85B1-4CBE-828C-569DA9846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35" y="7570290"/>
                <a:ext cx="164827" cy="243317"/>
              </a:xfrm>
              <a:custGeom>
                <a:avLst/>
                <a:gdLst>
                  <a:gd name="T0" fmla="*/ 22 w 184"/>
                  <a:gd name="T1" fmla="*/ 231 h 274"/>
                  <a:gd name="T2" fmla="*/ 119 w 184"/>
                  <a:gd name="T3" fmla="*/ 251 h 274"/>
                  <a:gd name="T4" fmla="*/ 161 w 184"/>
                  <a:gd name="T5" fmla="*/ 47 h 274"/>
                  <a:gd name="T6" fmla="*/ 161 w 184"/>
                  <a:gd name="T7" fmla="*/ 47 h 274"/>
                  <a:gd name="T8" fmla="*/ 54 w 184"/>
                  <a:gd name="T9" fmla="*/ 22 h 274"/>
                  <a:gd name="T10" fmla="*/ 22 w 184"/>
                  <a:gd name="T11" fmla="*/ 231 h 274"/>
                  <a:gd name="T12" fmla="*/ 134 w 184"/>
                  <a:gd name="T13" fmla="*/ 273 h 274"/>
                  <a:gd name="T14" fmla="*/ 0 w 184"/>
                  <a:gd name="T15" fmla="*/ 246 h 274"/>
                  <a:gd name="T16" fmla="*/ 39 w 184"/>
                  <a:gd name="T17" fmla="*/ 0 h 274"/>
                  <a:gd name="T18" fmla="*/ 48 w 184"/>
                  <a:gd name="T19" fmla="*/ 2 h 274"/>
                  <a:gd name="T20" fmla="*/ 48 w 184"/>
                  <a:gd name="T21" fmla="*/ 2 h 274"/>
                  <a:gd name="T22" fmla="*/ 175 w 184"/>
                  <a:gd name="T23" fmla="*/ 32 h 274"/>
                  <a:gd name="T24" fmla="*/ 183 w 184"/>
                  <a:gd name="T25" fmla="*/ 34 h 274"/>
                  <a:gd name="T26" fmla="*/ 134 w 184"/>
                  <a:gd name="T27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4" h="274">
                    <a:moveTo>
                      <a:pt x="22" y="231"/>
                    </a:moveTo>
                    <a:lnTo>
                      <a:pt x="119" y="251"/>
                    </a:lnTo>
                    <a:lnTo>
                      <a:pt x="161" y="47"/>
                    </a:lnTo>
                    <a:lnTo>
                      <a:pt x="161" y="47"/>
                    </a:lnTo>
                    <a:cubicBezTo>
                      <a:pt x="112" y="33"/>
                      <a:pt x="71" y="24"/>
                      <a:pt x="54" y="22"/>
                    </a:cubicBezTo>
                    <a:lnTo>
                      <a:pt x="22" y="231"/>
                    </a:lnTo>
                    <a:close/>
                    <a:moveTo>
                      <a:pt x="134" y="273"/>
                    </a:moveTo>
                    <a:lnTo>
                      <a:pt x="0" y="246"/>
                    </a:lnTo>
                    <a:lnTo>
                      <a:pt x="39" y="0"/>
                    </a:lnTo>
                    <a:lnTo>
                      <a:pt x="48" y="2"/>
                    </a:lnTo>
                    <a:lnTo>
                      <a:pt x="48" y="2"/>
                    </a:lnTo>
                    <a:cubicBezTo>
                      <a:pt x="48" y="2"/>
                      <a:pt x="105" y="11"/>
                      <a:pt x="175" y="32"/>
                    </a:cubicBezTo>
                    <a:lnTo>
                      <a:pt x="183" y="34"/>
                    </a:lnTo>
                    <a:lnTo>
                      <a:pt x="134" y="2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81">
                <a:extLst>
                  <a:ext uri="{FF2B5EF4-FFF2-40B4-BE49-F238E27FC236}">
                    <a16:creationId xmlns:a16="http://schemas.microsoft.com/office/drawing/2014/main" id="{CD5F5B39-1908-4240-A20C-E35EF489F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9220" y="7605611"/>
                <a:ext cx="376749" cy="388521"/>
              </a:xfrm>
              <a:custGeom>
                <a:avLst/>
                <a:gdLst>
                  <a:gd name="T0" fmla="*/ 340 w 425"/>
                  <a:gd name="T1" fmla="*/ 92 h 438"/>
                  <a:gd name="T2" fmla="*/ 340 w 425"/>
                  <a:gd name="T3" fmla="*/ 92 h 438"/>
                  <a:gd name="T4" fmla="*/ 45 w 425"/>
                  <a:gd name="T5" fmla="*/ 0 h 438"/>
                  <a:gd name="T6" fmla="*/ 0 w 425"/>
                  <a:gd name="T7" fmla="*/ 221 h 438"/>
                  <a:gd name="T8" fmla="*/ 41 w 425"/>
                  <a:gd name="T9" fmla="*/ 230 h 438"/>
                  <a:gd name="T10" fmla="*/ 41 w 425"/>
                  <a:gd name="T11" fmla="*/ 230 h 438"/>
                  <a:gd name="T12" fmla="*/ 156 w 425"/>
                  <a:gd name="T13" fmla="*/ 391 h 438"/>
                  <a:gd name="T14" fmla="*/ 156 w 425"/>
                  <a:gd name="T15" fmla="*/ 391 h 438"/>
                  <a:gd name="T16" fmla="*/ 234 w 425"/>
                  <a:gd name="T17" fmla="*/ 399 h 438"/>
                  <a:gd name="T18" fmla="*/ 234 w 425"/>
                  <a:gd name="T19" fmla="*/ 399 h 438"/>
                  <a:gd name="T20" fmla="*/ 323 w 425"/>
                  <a:gd name="T21" fmla="*/ 398 h 438"/>
                  <a:gd name="T22" fmla="*/ 323 w 425"/>
                  <a:gd name="T23" fmla="*/ 398 h 438"/>
                  <a:gd name="T24" fmla="*/ 370 w 425"/>
                  <a:gd name="T25" fmla="*/ 404 h 438"/>
                  <a:gd name="T26" fmla="*/ 370 w 425"/>
                  <a:gd name="T27" fmla="*/ 404 h 438"/>
                  <a:gd name="T28" fmla="*/ 413 w 425"/>
                  <a:gd name="T29" fmla="*/ 294 h 438"/>
                  <a:gd name="T30" fmla="*/ 413 w 425"/>
                  <a:gd name="T31" fmla="*/ 294 h 438"/>
                  <a:gd name="T32" fmla="*/ 340 w 425"/>
                  <a:gd name="T33" fmla="*/ 9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5" h="438">
                    <a:moveTo>
                      <a:pt x="340" y="92"/>
                    </a:moveTo>
                    <a:lnTo>
                      <a:pt x="340" y="92"/>
                    </a:lnTo>
                    <a:cubicBezTo>
                      <a:pt x="313" y="63"/>
                      <a:pt x="175" y="30"/>
                      <a:pt x="45" y="0"/>
                    </a:cubicBezTo>
                    <a:lnTo>
                      <a:pt x="0" y="221"/>
                    </a:lnTo>
                    <a:lnTo>
                      <a:pt x="41" y="230"/>
                    </a:lnTo>
                    <a:lnTo>
                      <a:pt x="41" y="230"/>
                    </a:lnTo>
                    <a:cubicBezTo>
                      <a:pt x="41" y="230"/>
                      <a:pt x="105" y="341"/>
                      <a:pt x="156" y="391"/>
                    </a:cubicBezTo>
                    <a:lnTo>
                      <a:pt x="156" y="391"/>
                    </a:lnTo>
                    <a:cubicBezTo>
                      <a:pt x="192" y="425"/>
                      <a:pt x="228" y="397"/>
                      <a:pt x="234" y="399"/>
                    </a:cubicBezTo>
                    <a:lnTo>
                      <a:pt x="234" y="399"/>
                    </a:lnTo>
                    <a:cubicBezTo>
                      <a:pt x="240" y="401"/>
                      <a:pt x="292" y="437"/>
                      <a:pt x="323" y="398"/>
                    </a:cubicBezTo>
                    <a:lnTo>
                      <a:pt x="323" y="398"/>
                    </a:lnTo>
                    <a:cubicBezTo>
                      <a:pt x="327" y="393"/>
                      <a:pt x="354" y="410"/>
                      <a:pt x="370" y="404"/>
                    </a:cubicBezTo>
                    <a:lnTo>
                      <a:pt x="370" y="404"/>
                    </a:lnTo>
                    <a:cubicBezTo>
                      <a:pt x="399" y="394"/>
                      <a:pt x="410" y="306"/>
                      <a:pt x="413" y="294"/>
                    </a:cubicBezTo>
                    <a:lnTo>
                      <a:pt x="413" y="294"/>
                    </a:lnTo>
                    <a:cubicBezTo>
                      <a:pt x="424" y="255"/>
                      <a:pt x="380" y="137"/>
                      <a:pt x="340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82">
                <a:extLst>
                  <a:ext uri="{FF2B5EF4-FFF2-40B4-BE49-F238E27FC236}">
                    <a16:creationId xmlns:a16="http://schemas.microsoft.com/office/drawing/2014/main" id="{2154E449-5A39-456F-BD46-A5467F6C6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1371" y="7597762"/>
                <a:ext cx="396370" cy="392446"/>
              </a:xfrm>
              <a:custGeom>
                <a:avLst/>
                <a:gdLst>
                  <a:gd name="T0" fmla="*/ 245 w 445"/>
                  <a:gd name="T1" fmla="*/ 399 h 439"/>
                  <a:gd name="T2" fmla="*/ 245 w 445"/>
                  <a:gd name="T3" fmla="*/ 399 h 439"/>
                  <a:gd name="T4" fmla="*/ 248 w 445"/>
                  <a:gd name="T5" fmla="*/ 400 h 439"/>
                  <a:gd name="T6" fmla="*/ 248 w 445"/>
                  <a:gd name="T7" fmla="*/ 400 h 439"/>
                  <a:gd name="T8" fmla="*/ 254 w 445"/>
                  <a:gd name="T9" fmla="*/ 403 h 439"/>
                  <a:gd name="T10" fmla="*/ 254 w 445"/>
                  <a:gd name="T11" fmla="*/ 403 h 439"/>
                  <a:gd name="T12" fmla="*/ 327 w 445"/>
                  <a:gd name="T13" fmla="*/ 403 h 439"/>
                  <a:gd name="T14" fmla="*/ 327 w 445"/>
                  <a:gd name="T15" fmla="*/ 403 h 439"/>
                  <a:gd name="T16" fmla="*/ 353 w 445"/>
                  <a:gd name="T17" fmla="*/ 402 h 439"/>
                  <a:gd name="T18" fmla="*/ 353 w 445"/>
                  <a:gd name="T19" fmla="*/ 402 h 439"/>
                  <a:gd name="T20" fmla="*/ 378 w 445"/>
                  <a:gd name="T21" fmla="*/ 405 h 439"/>
                  <a:gd name="T22" fmla="*/ 378 w 445"/>
                  <a:gd name="T23" fmla="*/ 405 h 439"/>
                  <a:gd name="T24" fmla="*/ 413 w 445"/>
                  <a:gd name="T25" fmla="*/ 313 h 439"/>
                  <a:gd name="T26" fmla="*/ 413 w 445"/>
                  <a:gd name="T27" fmla="*/ 313 h 439"/>
                  <a:gd name="T28" fmla="*/ 415 w 445"/>
                  <a:gd name="T29" fmla="*/ 303 h 439"/>
                  <a:gd name="T30" fmla="*/ 415 w 445"/>
                  <a:gd name="T31" fmla="*/ 303 h 439"/>
                  <a:gd name="T32" fmla="*/ 344 w 445"/>
                  <a:gd name="T33" fmla="*/ 108 h 439"/>
                  <a:gd name="T34" fmla="*/ 344 w 445"/>
                  <a:gd name="T35" fmla="*/ 108 h 439"/>
                  <a:gd name="T36" fmla="*/ 63 w 445"/>
                  <a:gd name="T37" fmla="*/ 22 h 439"/>
                  <a:gd name="T38" fmla="*/ 21 w 445"/>
                  <a:gd name="T39" fmla="*/ 224 h 439"/>
                  <a:gd name="T40" fmla="*/ 58 w 445"/>
                  <a:gd name="T41" fmla="*/ 231 h 439"/>
                  <a:gd name="T42" fmla="*/ 60 w 445"/>
                  <a:gd name="T43" fmla="*/ 235 h 439"/>
                  <a:gd name="T44" fmla="*/ 60 w 445"/>
                  <a:gd name="T45" fmla="*/ 235 h 439"/>
                  <a:gd name="T46" fmla="*/ 174 w 445"/>
                  <a:gd name="T47" fmla="*/ 394 h 439"/>
                  <a:gd name="T48" fmla="*/ 174 w 445"/>
                  <a:gd name="T49" fmla="*/ 394 h 439"/>
                  <a:gd name="T50" fmla="*/ 232 w 445"/>
                  <a:gd name="T51" fmla="*/ 403 h 439"/>
                  <a:gd name="T52" fmla="*/ 232 w 445"/>
                  <a:gd name="T53" fmla="*/ 403 h 439"/>
                  <a:gd name="T54" fmla="*/ 245 w 445"/>
                  <a:gd name="T55" fmla="*/ 399 h 439"/>
                  <a:gd name="T56" fmla="*/ 298 w 445"/>
                  <a:gd name="T57" fmla="*/ 435 h 439"/>
                  <a:gd name="T58" fmla="*/ 298 w 445"/>
                  <a:gd name="T59" fmla="*/ 435 h 439"/>
                  <a:gd name="T60" fmla="*/ 245 w 445"/>
                  <a:gd name="T61" fmla="*/ 419 h 439"/>
                  <a:gd name="T62" fmla="*/ 245 w 445"/>
                  <a:gd name="T63" fmla="*/ 419 h 439"/>
                  <a:gd name="T64" fmla="*/ 244 w 445"/>
                  <a:gd name="T65" fmla="*/ 418 h 439"/>
                  <a:gd name="T66" fmla="*/ 244 w 445"/>
                  <a:gd name="T67" fmla="*/ 418 h 439"/>
                  <a:gd name="T68" fmla="*/ 239 w 445"/>
                  <a:gd name="T69" fmla="*/ 420 h 439"/>
                  <a:gd name="T70" fmla="*/ 239 w 445"/>
                  <a:gd name="T71" fmla="*/ 420 h 439"/>
                  <a:gd name="T72" fmla="*/ 162 w 445"/>
                  <a:gd name="T73" fmla="*/ 407 h 439"/>
                  <a:gd name="T74" fmla="*/ 162 w 445"/>
                  <a:gd name="T75" fmla="*/ 407 h 439"/>
                  <a:gd name="T76" fmla="*/ 46 w 445"/>
                  <a:gd name="T77" fmla="*/ 248 h 439"/>
                  <a:gd name="T78" fmla="*/ 0 w 445"/>
                  <a:gd name="T79" fmla="*/ 239 h 439"/>
                  <a:gd name="T80" fmla="*/ 48 w 445"/>
                  <a:gd name="T81" fmla="*/ 0 h 439"/>
                  <a:gd name="T82" fmla="*/ 58 w 445"/>
                  <a:gd name="T83" fmla="*/ 2 h 439"/>
                  <a:gd name="T84" fmla="*/ 58 w 445"/>
                  <a:gd name="T85" fmla="*/ 2 h 439"/>
                  <a:gd name="T86" fmla="*/ 357 w 445"/>
                  <a:gd name="T87" fmla="*/ 96 h 439"/>
                  <a:gd name="T88" fmla="*/ 357 w 445"/>
                  <a:gd name="T89" fmla="*/ 96 h 439"/>
                  <a:gd name="T90" fmla="*/ 433 w 445"/>
                  <a:gd name="T91" fmla="*/ 307 h 439"/>
                  <a:gd name="T92" fmla="*/ 433 w 445"/>
                  <a:gd name="T93" fmla="*/ 307 h 439"/>
                  <a:gd name="T94" fmla="*/ 431 w 445"/>
                  <a:gd name="T95" fmla="*/ 316 h 439"/>
                  <a:gd name="T96" fmla="*/ 431 w 445"/>
                  <a:gd name="T97" fmla="*/ 316 h 439"/>
                  <a:gd name="T98" fmla="*/ 384 w 445"/>
                  <a:gd name="T99" fmla="*/ 422 h 439"/>
                  <a:gd name="T100" fmla="*/ 384 w 445"/>
                  <a:gd name="T101" fmla="*/ 422 h 439"/>
                  <a:gd name="T102" fmla="*/ 347 w 445"/>
                  <a:gd name="T103" fmla="*/ 419 h 439"/>
                  <a:gd name="T104" fmla="*/ 347 w 445"/>
                  <a:gd name="T105" fmla="*/ 419 h 439"/>
                  <a:gd name="T106" fmla="*/ 339 w 445"/>
                  <a:gd name="T107" fmla="*/ 417 h 439"/>
                  <a:gd name="T108" fmla="*/ 339 w 445"/>
                  <a:gd name="T109" fmla="*/ 417 h 439"/>
                  <a:gd name="T110" fmla="*/ 298 w 445"/>
                  <a:gd name="T111" fmla="*/ 435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45" h="439">
                    <a:moveTo>
                      <a:pt x="245" y="399"/>
                    </a:moveTo>
                    <a:lnTo>
                      <a:pt x="245" y="399"/>
                    </a:lnTo>
                    <a:cubicBezTo>
                      <a:pt x="245" y="399"/>
                      <a:pt x="246" y="399"/>
                      <a:pt x="248" y="400"/>
                    </a:cubicBezTo>
                    <a:lnTo>
                      <a:pt x="248" y="400"/>
                    </a:lnTo>
                    <a:cubicBezTo>
                      <a:pt x="250" y="400"/>
                      <a:pt x="251" y="401"/>
                      <a:pt x="254" y="403"/>
                    </a:cubicBezTo>
                    <a:lnTo>
                      <a:pt x="254" y="403"/>
                    </a:lnTo>
                    <a:cubicBezTo>
                      <a:pt x="276" y="415"/>
                      <a:pt x="307" y="428"/>
                      <a:pt x="327" y="403"/>
                    </a:cubicBezTo>
                    <a:lnTo>
                      <a:pt x="327" y="403"/>
                    </a:lnTo>
                    <a:cubicBezTo>
                      <a:pt x="333" y="395"/>
                      <a:pt x="342" y="398"/>
                      <a:pt x="353" y="402"/>
                    </a:cubicBezTo>
                    <a:lnTo>
                      <a:pt x="353" y="402"/>
                    </a:lnTo>
                    <a:cubicBezTo>
                      <a:pt x="361" y="404"/>
                      <a:pt x="372" y="408"/>
                      <a:pt x="378" y="405"/>
                    </a:cubicBezTo>
                    <a:lnTo>
                      <a:pt x="378" y="405"/>
                    </a:lnTo>
                    <a:cubicBezTo>
                      <a:pt x="391" y="400"/>
                      <a:pt x="403" y="369"/>
                      <a:pt x="413" y="313"/>
                    </a:cubicBezTo>
                    <a:lnTo>
                      <a:pt x="413" y="313"/>
                    </a:lnTo>
                    <a:cubicBezTo>
                      <a:pt x="414" y="308"/>
                      <a:pt x="415" y="304"/>
                      <a:pt x="415" y="303"/>
                    </a:cubicBezTo>
                    <a:lnTo>
                      <a:pt x="415" y="303"/>
                    </a:lnTo>
                    <a:cubicBezTo>
                      <a:pt x="423" y="268"/>
                      <a:pt x="385" y="153"/>
                      <a:pt x="344" y="108"/>
                    </a:cubicBezTo>
                    <a:lnTo>
                      <a:pt x="344" y="108"/>
                    </a:lnTo>
                    <a:cubicBezTo>
                      <a:pt x="319" y="82"/>
                      <a:pt x="169" y="46"/>
                      <a:pt x="63" y="22"/>
                    </a:cubicBezTo>
                    <a:lnTo>
                      <a:pt x="21" y="224"/>
                    </a:lnTo>
                    <a:lnTo>
                      <a:pt x="58" y="231"/>
                    </a:lnTo>
                    <a:lnTo>
                      <a:pt x="60" y="235"/>
                    </a:lnTo>
                    <a:lnTo>
                      <a:pt x="60" y="235"/>
                    </a:lnTo>
                    <a:cubicBezTo>
                      <a:pt x="61" y="237"/>
                      <a:pt x="124" y="345"/>
                      <a:pt x="174" y="394"/>
                    </a:cubicBezTo>
                    <a:lnTo>
                      <a:pt x="174" y="394"/>
                    </a:lnTo>
                    <a:cubicBezTo>
                      <a:pt x="196" y="417"/>
                      <a:pt x="220" y="408"/>
                      <a:pt x="232" y="403"/>
                    </a:cubicBezTo>
                    <a:lnTo>
                      <a:pt x="232" y="403"/>
                    </a:lnTo>
                    <a:cubicBezTo>
                      <a:pt x="237" y="401"/>
                      <a:pt x="241" y="399"/>
                      <a:pt x="245" y="399"/>
                    </a:cubicBezTo>
                    <a:close/>
                    <a:moveTo>
                      <a:pt x="298" y="435"/>
                    </a:moveTo>
                    <a:lnTo>
                      <a:pt x="298" y="435"/>
                    </a:lnTo>
                    <a:cubicBezTo>
                      <a:pt x="283" y="435"/>
                      <a:pt x="265" y="430"/>
                      <a:pt x="245" y="419"/>
                    </a:cubicBezTo>
                    <a:lnTo>
                      <a:pt x="245" y="419"/>
                    </a:lnTo>
                    <a:lnTo>
                      <a:pt x="244" y="418"/>
                    </a:lnTo>
                    <a:lnTo>
                      <a:pt x="244" y="418"/>
                    </a:lnTo>
                    <a:cubicBezTo>
                      <a:pt x="242" y="418"/>
                      <a:pt x="241" y="419"/>
                      <a:pt x="239" y="420"/>
                    </a:cubicBezTo>
                    <a:lnTo>
                      <a:pt x="239" y="420"/>
                    </a:lnTo>
                    <a:cubicBezTo>
                      <a:pt x="226" y="425"/>
                      <a:pt x="192" y="438"/>
                      <a:pt x="162" y="407"/>
                    </a:cubicBezTo>
                    <a:lnTo>
                      <a:pt x="162" y="407"/>
                    </a:lnTo>
                    <a:cubicBezTo>
                      <a:pt x="114" y="361"/>
                      <a:pt x="58" y="267"/>
                      <a:pt x="46" y="248"/>
                    </a:cubicBezTo>
                    <a:lnTo>
                      <a:pt x="0" y="239"/>
                    </a:lnTo>
                    <a:lnTo>
                      <a:pt x="48" y="0"/>
                    </a:lnTo>
                    <a:lnTo>
                      <a:pt x="58" y="2"/>
                    </a:lnTo>
                    <a:lnTo>
                      <a:pt x="58" y="2"/>
                    </a:lnTo>
                    <a:cubicBezTo>
                      <a:pt x="205" y="36"/>
                      <a:pt x="330" y="66"/>
                      <a:pt x="357" y="96"/>
                    </a:cubicBezTo>
                    <a:lnTo>
                      <a:pt x="357" y="96"/>
                    </a:lnTo>
                    <a:cubicBezTo>
                      <a:pt x="399" y="142"/>
                      <a:pt x="444" y="264"/>
                      <a:pt x="433" y="307"/>
                    </a:cubicBezTo>
                    <a:lnTo>
                      <a:pt x="433" y="307"/>
                    </a:lnTo>
                    <a:cubicBezTo>
                      <a:pt x="433" y="309"/>
                      <a:pt x="432" y="312"/>
                      <a:pt x="431" y="316"/>
                    </a:cubicBezTo>
                    <a:lnTo>
                      <a:pt x="431" y="316"/>
                    </a:lnTo>
                    <a:cubicBezTo>
                      <a:pt x="423" y="363"/>
                      <a:pt x="411" y="413"/>
                      <a:pt x="384" y="422"/>
                    </a:cubicBezTo>
                    <a:lnTo>
                      <a:pt x="384" y="422"/>
                    </a:lnTo>
                    <a:cubicBezTo>
                      <a:pt x="372" y="427"/>
                      <a:pt x="358" y="422"/>
                      <a:pt x="347" y="419"/>
                    </a:cubicBezTo>
                    <a:lnTo>
                      <a:pt x="347" y="419"/>
                    </a:lnTo>
                    <a:cubicBezTo>
                      <a:pt x="345" y="418"/>
                      <a:pt x="341" y="417"/>
                      <a:pt x="339" y="417"/>
                    </a:cubicBezTo>
                    <a:lnTo>
                      <a:pt x="339" y="417"/>
                    </a:lnTo>
                    <a:cubicBezTo>
                      <a:pt x="328" y="429"/>
                      <a:pt x="315" y="435"/>
                      <a:pt x="298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83">
                <a:extLst>
                  <a:ext uri="{FF2B5EF4-FFF2-40B4-BE49-F238E27FC236}">
                    <a16:creationId xmlns:a16="http://schemas.microsoft.com/office/drawing/2014/main" id="{430D448D-1BF5-42CE-B41E-597302D29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0853" y="7582064"/>
                <a:ext cx="145204" cy="223693"/>
              </a:xfrm>
              <a:custGeom>
                <a:avLst/>
                <a:gdLst>
                  <a:gd name="T0" fmla="*/ 35 w 162"/>
                  <a:gd name="T1" fmla="*/ 0 h 251"/>
                  <a:gd name="T2" fmla="*/ 0 w 162"/>
                  <a:gd name="T3" fmla="*/ 228 h 251"/>
                  <a:gd name="T4" fmla="*/ 116 w 162"/>
                  <a:gd name="T5" fmla="*/ 250 h 251"/>
                  <a:gd name="T6" fmla="*/ 161 w 162"/>
                  <a:gd name="T7" fmla="*/ 29 h 251"/>
                  <a:gd name="T8" fmla="*/ 161 w 162"/>
                  <a:gd name="T9" fmla="*/ 29 h 251"/>
                  <a:gd name="T10" fmla="*/ 35 w 162"/>
                  <a:gd name="T11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2" h="251">
                    <a:moveTo>
                      <a:pt x="35" y="0"/>
                    </a:moveTo>
                    <a:lnTo>
                      <a:pt x="0" y="228"/>
                    </a:lnTo>
                    <a:lnTo>
                      <a:pt x="116" y="250"/>
                    </a:lnTo>
                    <a:lnTo>
                      <a:pt x="161" y="29"/>
                    </a:lnTo>
                    <a:lnTo>
                      <a:pt x="161" y="29"/>
                    </a:lnTo>
                    <a:cubicBezTo>
                      <a:pt x="91" y="8"/>
                      <a:pt x="35" y="0"/>
                      <a:pt x="35" y="0"/>
                    </a:cubicBezTo>
                  </a:path>
                </a:pathLst>
              </a:custGeom>
              <a:solidFill>
                <a:srgbClr val="262626">
                  <a:alpha val="20000"/>
                </a:srgb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84">
                <a:extLst>
                  <a:ext uri="{FF2B5EF4-FFF2-40B4-BE49-F238E27FC236}">
                    <a16:creationId xmlns:a16="http://schemas.microsoft.com/office/drawing/2014/main" id="{601E3DD0-023F-4CAF-9187-786E1C07B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6560" y="7056186"/>
                <a:ext cx="1161641" cy="792742"/>
              </a:xfrm>
              <a:custGeom>
                <a:avLst/>
                <a:gdLst>
                  <a:gd name="T0" fmla="*/ 0 w 1306"/>
                  <a:gd name="T1" fmla="*/ 179 h 890"/>
                  <a:gd name="T2" fmla="*/ 0 w 1306"/>
                  <a:gd name="T3" fmla="*/ 179 h 890"/>
                  <a:gd name="T4" fmla="*/ 364 w 1306"/>
                  <a:gd name="T5" fmla="*/ 742 h 890"/>
                  <a:gd name="T6" fmla="*/ 364 w 1306"/>
                  <a:gd name="T7" fmla="*/ 742 h 890"/>
                  <a:gd name="T8" fmla="*/ 1229 w 1306"/>
                  <a:gd name="T9" fmla="*/ 866 h 890"/>
                  <a:gd name="T10" fmla="*/ 1229 w 1306"/>
                  <a:gd name="T11" fmla="*/ 866 h 890"/>
                  <a:gd name="T12" fmla="*/ 1285 w 1306"/>
                  <a:gd name="T13" fmla="*/ 544 h 890"/>
                  <a:gd name="T14" fmla="*/ 1285 w 1306"/>
                  <a:gd name="T15" fmla="*/ 544 h 890"/>
                  <a:gd name="T16" fmla="*/ 651 w 1306"/>
                  <a:gd name="T17" fmla="*/ 401 h 890"/>
                  <a:gd name="T18" fmla="*/ 509 w 1306"/>
                  <a:gd name="T19" fmla="*/ 0 h 890"/>
                  <a:gd name="T20" fmla="*/ 0 w 1306"/>
                  <a:gd name="T21" fmla="*/ 17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06" h="890">
                    <a:moveTo>
                      <a:pt x="0" y="179"/>
                    </a:moveTo>
                    <a:lnTo>
                      <a:pt x="0" y="179"/>
                    </a:lnTo>
                    <a:cubicBezTo>
                      <a:pt x="0" y="179"/>
                      <a:pt x="144" y="643"/>
                      <a:pt x="364" y="742"/>
                    </a:cubicBezTo>
                    <a:lnTo>
                      <a:pt x="364" y="742"/>
                    </a:lnTo>
                    <a:cubicBezTo>
                      <a:pt x="582" y="841"/>
                      <a:pt x="1180" y="889"/>
                      <a:pt x="1229" y="866"/>
                    </a:cubicBezTo>
                    <a:lnTo>
                      <a:pt x="1229" y="866"/>
                    </a:lnTo>
                    <a:cubicBezTo>
                      <a:pt x="1250" y="856"/>
                      <a:pt x="1305" y="567"/>
                      <a:pt x="1285" y="544"/>
                    </a:cubicBezTo>
                    <a:lnTo>
                      <a:pt x="1285" y="544"/>
                    </a:lnTo>
                    <a:cubicBezTo>
                      <a:pt x="1255" y="510"/>
                      <a:pt x="651" y="401"/>
                      <a:pt x="651" y="401"/>
                    </a:cubicBezTo>
                    <a:lnTo>
                      <a:pt x="509" y="0"/>
                    </a:lnTo>
                    <a:lnTo>
                      <a:pt x="0" y="17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85">
                <a:extLst>
                  <a:ext uri="{FF2B5EF4-FFF2-40B4-BE49-F238E27FC236}">
                    <a16:creationId xmlns:a16="http://schemas.microsoft.com/office/drawing/2014/main" id="{5ACA00C0-D75A-49FB-8F40-5E53B0125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4787" y="7048337"/>
                <a:ext cx="1177339" cy="796665"/>
              </a:xfrm>
              <a:custGeom>
                <a:avLst/>
                <a:gdLst>
                  <a:gd name="T0" fmla="*/ 1171 w 1325"/>
                  <a:gd name="T1" fmla="*/ 892 h 893"/>
                  <a:gd name="T2" fmla="*/ 1171 w 1325"/>
                  <a:gd name="T3" fmla="*/ 892 h 893"/>
                  <a:gd name="T4" fmla="*/ 370 w 1325"/>
                  <a:gd name="T5" fmla="*/ 761 h 893"/>
                  <a:gd name="T6" fmla="*/ 370 w 1325"/>
                  <a:gd name="T7" fmla="*/ 761 h 893"/>
                  <a:gd name="T8" fmla="*/ 102 w 1325"/>
                  <a:gd name="T9" fmla="*/ 438 h 893"/>
                  <a:gd name="T10" fmla="*/ 102 w 1325"/>
                  <a:gd name="T11" fmla="*/ 438 h 893"/>
                  <a:gd name="T12" fmla="*/ 2 w 1325"/>
                  <a:gd name="T13" fmla="*/ 193 h 893"/>
                  <a:gd name="T14" fmla="*/ 2 w 1325"/>
                  <a:gd name="T15" fmla="*/ 193 h 893"/>
                  <a:gd name="T16" fmla="*/ 8 w 1325"/>
                  <a:gd name="T17" fmla="*/ 181 h 893"/>
                  <a:gd name="T18" fmla="*/ 8 w 1325"/>
                  <a:gd name="T19" fmla="*/ 181 h 893"/>
                  <a:gd name="T20" fmla="*/ 19 w 1325"/>
                  <a:gd name="T21" fmla="*/ 187 h 893"/>
                  <a:gd name="T22" fmla="*/ 19 w 1325"/>
                  <a:gd name="T23" fmla="*/ 187 h 893"/>
                  <a:gd name="T24" fmla="*/ 378 w 1325"/>
                  <a:gd name="T25" fmla="*/ 744 h 893"/>
                  <a:gd name="T26" fmla="*/ 378 w 1325"/>
                  <a:gd name="T27" fmla="*/ 744 h 893"/>
                  <a:gd name="T28" fmla="*/ 1235 w 1325"/>
                  <a:gd name="T29" fmla="*/ 869 h 893"/>
                  <a:gd name="T30" fmla="*/ 1235 w 1325"/>
                  <a:gd name="T31" fmla="*/ 869 h 893"/>
                  <a:gd name="T32" fmla="*/ 1288 w 1325"/>
                  <a:gd name="T33" fmla="*/ 561 h 893"/>
                  <a:gd name="T34" fmla="*/ 1288 w 1325"/>
                  <a:gd name="T35" fmla="*/ 561 h 893"/>
                  <a:gd name="T36" fmla="*/ 659 w 1325"/>
                  <a:gd name="T37" fmla="*/ 422 h 893"/>
                  <a:gd name="T38" fmla="*/ 659 w 1325"/>
                  <a:gd name="T39" fmla="*/ 422 h 893"/>
                  <a:gd name="T40" fmla="*/ 652 w 1325"/>
                  <a:gd name="T41" fmla="*/ 416 h 893"/>
                  <a:gd name="T42" fmla="*/ 510 w 1325"/>
                  <a:gd name="T43" fmla="*/ 13 h 893"/>
                  <a:gd name="T44" fmla="*/ 510 w 1325"/>
                  <a:gd name="T45" fmla="*/ 13 h 893"/>
                  <a:gd name="T46" fmla="*/ 516 w 1325"/>
                  <a:gd name="T47" fmla="*/ 2 h 893"/>
                  <a:gd name="T48" fmla="*/ 516 w 1325"/>
                  <a:gd name="T49" fmla="*/ 2 h 893"/>
                  <a:gd name="T50" fmla="*/ 527 w 1325"/>
                  <a:gd name="T51" fmla="*/ 7 h 893"/>
                  <a:gd name="T52" fmla="*/ 668 w 1325"/>
                  <a:gd name="T53" fmla="*/ 405 h 893"/>
                  <a:gd name="T54" fmla="*/ 668 w 1325"/>
                  <a:gd name="T55" fmla="*/ 405 h 893"/>
                  <a:gd name="T56" fmla="*/ 1302 w 1325"/>
                  <a:gd name="T57" fmla="*/ 549 h 893"/>
                  <a:gd name="T58" fmla="*/ 1302 w 1325"/>
                  <a:gd name="T59" fmla="*/ 549 h 893"/>
                  <a:gd name="T60" fmla="*/ 1282 w 1325"/>
                  <a:gd name="T61" fmla="*/ 772 h 893"/>
                  <a:gd name="T62" fmla="*/ 1282 w 1325"/>
                  <a:gd name="T63" fmla="*/ 772 h 893"/>
                  <a:gd name="T64" fmla="*/ 1243 w 1325"/>
                  <a:gd name="T65" fmla="*/ 886 h 893"/>
                  <a:gd name="T66" fmla="*/ 1243 w 1325"/>
                  <a:gd name="T67" fmla="*/ 886 h 893"/>
                  <a:gd name="T68" fmla="*/ 1171 w 1325"/>
                  <a:gd name="T69" fmla="*/ 892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5" h="893">
                    <a:moveTo>
                      <a:pt x="1171" y="892"/>
                    </a:moveTo>
                    <a:lnTo>
                      <a:pt x="1171" y="892"/>
                    </a:lnTo>
                    <a:cubicBezTo>
                      <a:pt x="995" y="892"/>
                      <a:pt x="553" y="845"/>
                      <a:pt x="370" y="761"/>
                    </a:cubicBezTo>
                    <a:lnTo>
                      <a:pt x="370" y="761"/>
                    </a:lnTo>
                    <a:cubicBezTo>
                      <a:pt x="277" y="718"/>
                      <a:pt x="187" y="610"/>
                      <a:pt x="102" y="438"/>
                    </a:cubicBezTo>
                    <a:lnTo>
                      <a:pt x="102" y="438"/>
                    </a:lnTo>
                    <a:cubicBezTo>
                      <a:pt x="39" y="311"/>
                      <a:pt x="2" y="194"/>
                      <a:pt x="2" y="193"/>
                    </a:cubicBezTo>
                    <a:lnTo>
                      <a:pt x="2" y="193"/>
                    </a:lnTo>
                    <a:cubicBezTo>
                      <a:pt x="0" y="188"/>
                      <a:pt x="3" y="183"/>
                      <a:pt x="8" y="181"/>
                    </a:cubicBezTo>
                    <a:lnTo>
                      <a:pt x="8" y="181"/>
                    </a:lnTo>
                    <a:cubicBezTo>
                      <a:pt x="13" y="180"/>
                      <a:pt x="18" y="183"/>
                      <a:pt x="19" y="187"/>
                    </a:cubicBezTo>
                    <a:lnTo>
                      <a:pt x="19" y="187"/>
                    </a:lnTo>
                    <a:cubicBezTo>
                      <a:pt x="20" y="192"/>
                      <a:pt x="164" y="648"/>
                      <a:pt x="378" y="744"/>
                    </a:cubicBezTo>
                    <a:lnTo>
                      <a:pt x="378" y="744"/>
                    </a:lnTo>
                    <a:cubicBezTo>
                      <a:pt x="599" y="845"/>
                      <a:pt x="1187" y="888"/>
                      <a:pt x="1235" y="869"/>
                    </a:cubicBezTo>
                    <a:lnTo>
                      <a:pt x="1235" y="869"/>
                    </a:lnTo>
                    <a:cubicBezTo>
                      <a:pt x="1255" y="845"/>
                      <a:pt x="1301" y="583"/>
                      <a:pt x="1288" y="561"/>
                    </a:cubicBezTo>
                    <a:lnTo>
                      <a:pt x="1288" y="561"/>
                    </a:lnTo>
                    <a:cubicBezTo>
                      <a:pt x="1267" y="537"/>
                      <a:pt x="891" y="463"/>
                      <a:pt x="659" y="422"/>
                    </a:cubicBezTo>
                    <a:lnTo>
                      <a:pt x="659" y="422"/>
                    </a:lnTo>
                    <a:cubicBezTo>
                      <a:pt x="656" y="421"/>
                      <a:pt x="653" y="418"/>
                      <a:pt x="652" y="416"/>
                    </a:cubicBezTo>
                    <a:lnTo>
                      <a:pt x="510" y="13"/>
                    </a:lnTo>
                    <a:lnTo>
                      <a:pt x="510" y="13"/>
                    </a:lnTo>
                    <a:cubicBezTo>
                      <a:pt x="508" y="9"/>
                      <a:pt x="511" y="4"/>
                      <a:pt x="516" y="2"/>
                    </a:cubicBezTo>
                    <a:lnTo>
                      <a:pt x="516" y="2"/>
                    </a:lnTo>
                    <a:cubicBezTo>
                      <a:pt x="521" y="0"/>
                      <a:pt x="525" y="3"/>
                      <a:pt x="527" y="7"/>
                    </a:cubicBezTo>
                    <a:lnTo>
                      <a:pt x="668" y="405"/>
                    </a:lnTo>
                    <a:lnTo>
                      <a:pt x="668" y="405"/>
                    </a:lnTo>
                    <a:cubicBezTo>
                      <a:pt x="780" y="424"/>
                      <a:pt x="1272" y="515"/>
                      <a:pt x="1302" y="549"/>
                    </a:cubicBezTo>
                    <a:lnTo>
                      <a:pt x="1302" y="549"/>
                    </a:lnTo>
                    <a:cubicBezTo>
                      <a:pt x="1324" y="574"/>
                      <a:pt x="1282" y="769"/>
                      <a:pt x="1282" y="772"/>
                    </a:cubicBezTo>
                    <a:lnTo>
                      <a:pt x="1282" y="772"/>
                    </a:lnTo>
                    <a:cubicBezTo>
                      <a:pt x="1259" y="878"/>
                      <a:pt x="1248" y="883"/>
                      <a:pt x="1243" y="886"/>
                    </a:cubicBezTo>
                    <a:lnTo>
                      <a:pt x="1243" y="886"/>
                    </a:lnTo>
                    <a:cubicBezTo>
                      <a:pt x="1234" y="890"/>
                      <a:pt x="1209" y="892"/>
                      <a:pt x="1171" y="8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86">
                <a:extLst>
                  <a:ext uri="{FF2B5EF4-FFF2-40B4-BE49-F238E27FC236}">
                    <a16:creationId xmlns:a16="http://schemas.microsoft.com/office/drawing/2014/main" id="{7204EF5B-D1FC-4AE4-AFEE-6AC401300D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6823" y="6965922"/>
                <a:ext cx="215844" cy="219770"/>
              </a:xfrm>
              <a:custGeom>
                <a:avLst/>
                <a:gdLst>
                  <a:gd name="T0" fmla="*/ 128 w 244"/>
                  <a:gd name="T1" fmla="*/ 10 h 247"/>
                  <a:gd name="T2" fmla="*/ 142 w 244"/>
                  <a:gd name="T3" fmla="*/ 24 h 247"/>
                  <a:gd name="T4" fmla="*/ 156 w 244"/>
                  <a:gd name="T5" fmla="*/ 39 h 247"/>
                  <a:gd name="T6" fmla="*/ 156 w 244"/>
                  <a:gd name="T7" fmla="*/ 39 h 247"/>
                  <a:gd name="T8" fmla="*/ 165 w 244"/>
                  <a:gd name="T9" fmla="*/ 45 h 247"/>
                  <a:gd name="T10" fmla="*/ 165 w 244"/>
                  <a:gd name="T11" fmla="*/ 45 h 247"/>
                  <a:gd name="T12" fmla="*/ 174 w 244"/>
                  <a:gd name="T13" fmla="*/ 47 h 247"/>
                  <a:gd name="T14" fmla="*/ 195 w 244"/>
                  <a:gd name="T15" fmla="*/ 49 h 247"/>
                  <a:gd name="T16" fmla="*/ 216 w 244"/>
                  <a:gd name="T17" fmla="*/ 50 h 247"/>
                  <a:gd name="T18" fmla="*/ 216 w 244"/>
                  <a:gd name="T19" fmla="*/ 50 h 247"/>
                  <a:gd name="T20" fmla="*/ 238 w 244"/>
                  <a:gd name="T21" fmla="*/ 65 h 247"/>
                  <a:gd name="T22" fmla="*/ 238 w 244"/>
                  <a:gd name="T23" fmla="*/ 65 h 247"/>
                  <a:gd name="T24" fmla="*/ 238 w 244"/>
                  <a:gd name="T25" fmla="*/ 91 h 247"/>
                  <a:gd name="T26" fmla="*/ 229 w 244"/>
                  <a:gd name="T27" fmla="*/ 109 h 247"/>
                  <a:gd name="T28" fmla="*/ 220 w 244"/>
                  <a:gd name="T29" fmla="*/ 127 h 247"/>
                  <a:gd name="T30" fmla="*/ 220 w 244"/>
                  <a:gd name="T31" fmla="*/ 127 h 247"/>
                  <a:gd name="T32" fmla="*/ 217 w 244"/>
                  <a:gd name="T33" fmla="*/ 137 h 247"/>
                  <a:gd name="T34" fmla="*/ 217 w 244"/>
                  <a:gd name="T35" fmla="*/ 137 h 247"/>
                  <a:gd name="T36" fmla="*/ 218 w 244"/>
                  <a:gd name="T37" fmla="*/ 147 h 247"/>
                  <a:gd name="T38" fmla="*/ 222 w 244"/>
                  <a:gd name="T39" fmla="*/ 167 h 247"/>
                  <a:gd name="T40" fmla="*/ 228 w 244"/>
                  <a:gd name="T41" fmla="*/ 187 h 247"/>
                  <a:gd name="T42" fmla="*/ 228 w 244"/>
                  <a:gd name="T43" fmla="*/ 187 h 247"/>
                  <a:gd name="T44" fmla="*/ 221 w 244"/>
                  <a:gd name="T45" fmla="*/ 213 h 247"/>
                  <a:gd name="T46" fmla="*/ 221 w 244"/>
                  <a:gd name="T47" fmla="*/ 213 h 247"/>
                  <a:gd name="T48" fmla="*/ 196 w 244"/>
                  <a:gd name="T49" fmla="*/ 221 h 247"/>
                  <a:gd name="T50" fmla="*/ 175 w 244"/>
                  <a:gd name="T51" fmla="*/ 218 h 247"/>
                  <a:gd name="T52" fmla="*/ 156 w 244"/>
                  <a:gd name="T53" fmla="*/ 214 h 247"/>
                  <a:gd name="T54" fmla="*/ 156 w 244"/>
                  <a:gd name="T55" fmla="*/ 214 h 247"/>
                  <a:gd name="T56" fmla="*/ 145 w 244"/>
                  <a:gd name="T57" fmla="*/ 214 h 247"/>
                  <a:gd name="T58" fmla="*/ 145 w 244"/>
                  <a:gd name="T59" fmla="*/ 214 h 247"/>
                  <a:gd name="T60" fmla="*/ 135 w 244"/>
                  <a:gd name="T61" fmla="*/ 219 h 247"/>
                  <a:gd name="T62" fmla="*/ 118 w 244"/>
                  <a:gd name="T63" fmla="*/ 230 h 247"/>
                  <a:gd name="T64" fmla="*/ 102 w 244"/>
                  <a:gd name="T65" fmla="*/ 241 h 247"/>
                  <a:gd name="T66" fmla="*/ 102 w 244"/>
                  <a:gd name="T67" fmla="*/ 241 h 247"/>
                  <a:gd name="T68" fmla="*/ 74 w 244"/>
                  <a:gd name="T69" fmla="*/ 243 h 247"/>
                  <a:gd name="T70" fmla="*/ 74 w 244"/>
                  <a:gd name="T71" fmla="*/ 243 h 247"/>
                  <a:gd name="T72" fmla="*/ 59 w 244"/>
                  <a:gd name="T73" fmla="*/ 221 h 247"/>
                  <a:gd name="T74" fmla="*/ 56 w 244"/>
                  <a:gd name="T75" fmla="*/ 201 h 247"/>
                  <a:gd name="T76" fmla="*/ 52 w 244"/>
                  <a:gd name="T77" fmla="*/ 180 h 247"/>
                  <a:gd name="T78" fmla="*/ 52 w 244"/>
                  <a:gd name="T79" fmla="*/ 180 h 247"/>
                  <a:gd name="T80" fmla="*/ 49 w 244"/>
                  <a:gd name="T81" fmla="*/ 171 h 247"/>
                  <a:gd name="T82" fmla="*/ 49 w 244"/>
                  <a:gd name="T83" fmla="*/ 171 h 247"/>
                  <a:gd name="T84" fmla="*/ 43 w 244"/>
                  <a:gd name="T85" fmla="*/ 163 h 247"/>
                  <a:gd name="T86" fmla="*/ 27 w 244"/>
                  <a:gd name="T87" fmla="*/ 151 h 247"/>
                  <a:gd name="T88" fmla="*/ 11 w 244"/>
                  <a:gd name="T89" fmla="*/ 138 h 247"/>
                  <a:gd name="T90" fmla="*/ 11 w 244"/>
                  <a:gd name="T91" fmla="*/ 138 h 247"/>
                  <a:gd name="T92" fmla="*/ 1 w 244"/>
                  <a:gd name="T93" fmla="*/ 113 h 247"/>
                  <a:gd name="T94" fmla="*/ 1 w 244"/>
                  <a:gd name="T95" fmla="*/ 113 h 247"/>
                  <a:gd name="T96" fmla="*/ 16 w 244"/>
                  <a:gd name="T97" fmla="*/ 91 h 247"/>
                  <a:gd name="T98" fmla="*/ 34 w 244"/>
                  <a:gd name="T99" fmla="*/ 81 h 247"/>
                  <a:gd name="T100" fmla="*/ 53 w 244"/>
                  <a:gd name="T101" fmla="*/ 72 h 247"/>
                  <a:gd name="T102" fmla="*/ 53 w 244"/>
                  <a:gd name="T103" fmla="*/ 72 h 247"/>
                  <a:gd name="T104" fmla="*/ 61 w 244"/>
                  <a:gd name="T105" fmla="*/ 66 h 247"/>
                  <a:gd name="T106" fmla="*/ 61 w 244"/>
                  <a:gd name="T107" fmla="*/ 66 h 247"/>
                  <a:gd name="T108" fmla="*/ 66 w 244"/>
                  <a:gd name="T109" fmla="*/ 58 h 247"/>
                  <a:gd name="T110" fmla="*/ 73 w 244"/>
                  <a:gd name="T111" fmla="*/ 38 h 247"/>
                  <a:gd name="T112" fmla="*/ 82 w 244"/>
                  <a:gd name="T113" fmla="*/ 19 h 247"/>
                  <a:gd name="T114" fmla="*/ 82 w 244"/>
                  <a:gd name="T115" fmla="*/ 19 h 247"/>
                  <a:gd name="T116" fmla="*/ 102 w 244"/>
                  <a:gd name="T117" fmla="*/ 2 h 247"/>
                  <a:gd name="T118" fmla="*/ 102 w 244"/>
                  <a:gd name="T119" fmla="*/ 2 h 247"/>
                  <a:gd name="T120" fmla="*/ 128 w 244"/>
                  <a:gd name="T121" fmla="*/ 10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4" h="247">
                    <a:moveTo>
                      <a:pt x="128" y="10"/>
                    </a:moveTo>
                    <a:lnTo>
                      <a:pt x="142" y="24"/>
                    </a:lnTo>
                    <a:lnTo>
                      <a:pt x="156" y="39"/>
                    </a:lnTo>
                    <a:lnTo>
                      <a:pt x="156" y="39"/>
                    </a:lnTo>
                    <a:cubicBezTo>
                      <a:pt x="159" y="42"/>
                      <a:pt x="162" y="43"/>
                      <a:pt x="165" y="45"/>
                    </a:cubicBezTo>
                    <a:lnTo>
                      <a:pt x="165" y="45"/>
                    </a:lnTo>
                    <a:cubicBezTo>
                      <a:pt x="168" y="46"/>
                      <a:pt x="170" y="47"/>
                      <a:pt x="174" y="47"/>
                    </a:cubicBezTo>
                    <a:lnTo>
                      <a:pt x="195" y="49"/>
                    </a:lnTo>
                    <a:lnTo>
                      <a:pt x="216" y="50"/>
                    </a:lnTo>
                    <a:lnTo>
                      <a:pt x="216" y="50"/>
                    </a:lnTo>
                    <a:cubicBezTo>
                      <a:pt x="226" y="51"/>
                      <a:pt x="234" y="57"/>
                      <a:pt x="238" y="65"/>
                    </a:cubicBezTo>
                    <a:lnTo>
                      <a:pt x="238" y="65"/>
                    </a:lnTo>
                    <a:cubicBezTo>
                      <a:pt x="242" y="72"/>
                      <a:pt x="243" y="83"/>
                      <a:pt x="238" y="91"/>
                    </a:cubicBezTo>
                    <a:lnTo>
                      <a:pt x="229" y="109"/>
                    </a:lnTo>
                    <a:lnTo>
                      <a:pt x="220" y="127"/>
                    </a:lnTo>
                    <a:lnTo>
                      <a:pt x="220" y="127"/>
                    </a:lnTo>
                    <a:cubicBezTo>
                      <a:pt x="218" y="130"/>
                      <a:pt x="218" y="133"/>
                      <a:pt x="217" y="137"/>
                    </a:cubicBezTo>
                    <a:lnTo>
                      <a:pt x="217" y="137"/>
                    </a:lnTo>
                    <a:cubicBezTo>
                      <a:pt x="217" y="140"/>
                      <a:pt x="217" y="144"/>
                      <a:pt x="218" y="147"/>
                    </a:cubicBezTo>
                    <a:lnTo>
                      <a:pt x="222" y="167"/>
                    </a:lnTo>
                    <a:lnTo>
                      <a:pt x="228" y="187"/>
                    </a:lnTo>
                    <a:lnTo>
                      <a:pt x="228" y="187"/>
                    </a:lnTo>
                    <a:cubicBezTo>
                      <a:pt x="230" y="197"/>
                      <a:pt x="227" y="207"/>
                      <a:pt x="221" y="213"/>
                    </a:cubicBezTo>
                    <a:lnTo>
                      <a:pt x="221" y="213"/>
                    </a:lnTo>
                    <a:cubicBezTo>
                      <a:pt x="215" y="220"/>
                      <a:pt x="205" y="223"/>
                      <a:pt x="196" y="221"/>
                    </a:cubicBezTo>
                    <a:lnTo>
                      <a:pt x="175" y="218"/>
                    </a:lnTo>
                    <a:lnTo>
                      <a:pt x="156" y="214"/>
                    </a:lnTo>
                    <a:lnTo>
                      <a:pt x="156" y="214"/>
                    </a:lnTo>
                    <a:cubicBezTo>
                      <a:pt x="152" y="214"/>
                      <a:pt x="149" y="214"/>
                      <a:pt x="145" y="214"/>
                    </a:cubicBezTo>
                    <a:lnTo>
                      <a:pt x="145" y="214"/>
                    </a:lnTo>
                    <a:cubicBezTo>
                      <a:pt x="142" y="215"/>
                      <a:pt x="139" y="217"/>
                      <a:pt x="135" y="219"/>
                    </a:cubicBezTo>
                    <a:lnTo>
                      <a:pt x="118" y="230"/>
                    </a:lnTo>
                    <a:lnTo>
                      <a:pt x="102" y="241"/>
                    </a:lnTo>
                    <a:lnTo>
                      <a:pt x="102" y="241"/>
                    </a:lnTo>
                    <a:cubicBezTo>
                      <a:pt x="93" y="246"/>
                      <a:pt x="83" y="246"/>
                      <a:pt x="74" y="243"/>
                    </a:cubicBezTo>
                    <a:lnTo>
                      <a:pt x="74" y="243"/>
                    </a:lnTo>
                    <a:cubicBezTo>
                      <a:pt x="67" y="240"/>
                      <a:pt x="60" y="232"/>
                      <a:pt x="59" y="221"/>
                    </a:cubicBezTo>
                    <a:lnTo>
                      <a:pt x="56" y="201"/>
                    </a:lnTo>
                    <a:lnTo>
                      <a:pt x="52" y="180"/>
                    </a:lnTo>
                    <a:lnTo>
                      <a:pt x="52" y="180"/>
                    </a:lnTo>
                    <a:cubicBezTo>
                      <a:pt x="51" y="177"/>
                      <a:pt x="50" y="174"/>
                      <a:pt x="49" y="171"/>
                    </a:cubicBezTo>
                    <a:lnTo>
                      <a:pt x="49" y="171"/>
                    </a:lnTo>
                    <a:cubicBezTo>
                      <a:pt x="47" y="168"/>
                      <a:pt x="45" y="165"/>
                      <a:pt x="43" y="163"/>
                    </a:cubicBezTo>
                    <a:lnTo>
                      <a:pt x="27" y="151"/>
                    </a:lnTo>
                    <a:lnTo>
                      <a:pt x="11" y="138"/>
                    </a:lnTo>
                    <a:lnTo>
                      <a:pt x="11" y="138"/>
                    </a:lnTo>
                    <a:cubicBezTo>
                      <a:pt x="4" y="132"/>
                      <a:pt x="0" y="122"/>
                      <a:pt x="1" y="113"/>
                    </a:cubicBezTo>
                    <a:lnTo>
                      <a:pt x="1" y="113"/>
                    </a:lnTo>
                    <a:cubicBezTo>
                      <a:pt x="1" y="104"/>
                      <a:pt x="7" y="96"/>
                      <a:pt x="16" y="91"/>
                    </a:cubicBezTo>
                    <a:lnTo>
                      <a:pt x="34" y="81"/>
                    </a:lnTo>
                    <a:lnTo>
                      <a:pt x="53" y="72"/>
                    </a:lnTo>
                    <a:lnTo>
                      <a:pt x="53" y="72"/>
                    </a:lnTo>
                    <a:cubicBezTo>
                      <a:pt x="57" y="70"/>
                      <a:pt x="59" y="68"/>
                      <a:pt x="61" y="66"/>
                    </a:cubicBezTo>
                    <a:lnTo>
                      <a:pt x="61" y="66"/>
                    </a:lnTo>
                    <a:cubicBezTo>
                      <a:pt x="63" y="63"/>
                      <a:pt x="65" y="60"/>
                      <a:pt x="66" y="58"/>
                    </a:cubicBezTo>
                    <a:lnTo>
                      <a:pt x="73" y="38"/>
                    </a:lnTo>
                    <a:lnTo>
                      <a:pt x="82" y="19"/>
                    </a:lnTo>
                    <a:lnTo>
                      <a:pt x="82" y="19"/>
                    </a:lnTo>
                    <a:cubicBezTo>
                      <a:pt x="86" y="10"/>
                      <a:pt x="93" y="4"/>
                      <a:pt x="102" y="2"/>
                    </a:cubicBezTo>
                    <a:lnTo>
                      <a:pt x="102" y="2"/>
                    </a:lnTo>
                    <a:cubicBezTo>
                      <a:pt x="110" y="0"/>
                      <a:pt x="120" y="3"/>
                      <a:pt x="128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87">
                <a:extLst>
                  <a:ext uri="{FF2B5EF4-FFF2-40B4-BE49-F238E27FC236}">
                    <a16:creationId xmlns:a16="http://schemas.microsoft.com/office/drawing/2014/main" id="{29F73CE0-7BE2-4FF3-BBA6-CF6E3A081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8975" y="6958073"/>
                <a:ext cx="235468" cy="235468"/>
              </a:xfrm>
              <a:custGeom>
                <a:avLst/>
                <a:gdLst>
                  <a:gd name="T0" fmla="*/ 117 w 263"/>
                  <a:gd name="T1" fmla="*/ 20 h 265"/>
                  <a:gd name="T2" fmla="*/ 112 w 263"/>
                  <a:gd name="T3" fmla="*/ 21 h 265"/>
                  <a:gd name="T4" fmla="*/ 83 w 263"/>
                  <a:gd name="T5" fmla="*/ 70 h 265"/>
                  <a:gd name="T6" fmla="*/ 76 w 263"/>
                  <a:gd name="T7" fmla="*/ 81 h 265"/>
                  <a:gd name="T8" fmla="*/ 66 w 263"/>
                  <a:gd name="T9" fmla="*/ 89 h 265"/>
                  <a:gd name="T10" fmla="*/ 30 w 263"/>
                  <a:gd name="T11" fmla="*/ 108 h 265"/>
                  <a:gd name="T12" fmla="*/ 19 w 263"/>
                  <a:gd name="T13" fmla="*/ 124 h 265"/>
                  <a:gd name="T14" fmla="*/ 57 w 263"/>
                  <a:gd name="T15" fmla="*/ 165 h 265"/>
                  <a:gd name="T16" fmla="*/ 66 w 263"/>
                  <a:gd name="T17" fmla="*/ 176 h 265"/>
                  <a:gd name="T18" fmla="*/ 71 w 263"/>
                  <a:gd name="T19" fmla="*/ 187 h 265"/>
                  <a:gd name="T20" fmla="*/ 76 w 263"/>
                  <a:gd name="T21" fmla="*/ 230 h 265"/>
                  <a:gd name="T22" fmla="*/ 88 w 263"/>
                  <a:gd name="T23" fmla="*/ 243 h 265"/>
                  <a:gd name="T24" fmla="*/ 140 w 263"/>
                  <a:gd name="T25" fmla="*/ 220 h 265"/>
                  <a:gd name="T26" fmla="*/ 152 w 263"/>
                  <a:gd name="T27" fmla="*/ 215 h 265"/>
                  <a:gd name="T28" fmla="*/ 167 w 263"/>
                  <a:gd name="T29" fmla="*/ 215 h 265"/>
                  <a:gd name="T30" fmla="*/ 206 w 263"/>
                  <a:gd name="T31" fmla="*/ 222 h 265"/>
                  <a:gd name="T32" fmla="*/ 223 w 263"/>
                  <a:gd name="T33" fmla="*/ 216 h 265"/>
                  <a:gd name="T34" fmla="*/ 218 w 263"/>
                  <a:gd name="T35" fmla="*/ 158 h 265"/>
                  <a:gd name="T36" fmla="*/ 216 w 263"/>
                  <a:gd name="T37" fmla="*/ 145 h 265"/>
                  <a:gd name="T38" fmla="*/ 220 w 263"/>
                  <a:gd name="T39" fmla="*/ 132 h 265"/>
                  <a:gd name="T40" fmla="*/ 239 w 263"/>
                  <a:gd name="T41" fmla="*/ 96 h 265"/>
                  <a:gd name="T42" fmla="*/ 239 w 263"/>
                  <a:gd name="T43" fmla="*/ 78 h 265"/>
                  <a:gd name="T44" fmla="*/ 182 w 263"/>
                  <a:gd name="T45" fmla="*/ 65 h 265"/>
                  <a:gd name="T46" fmla="*/ 170 w 263"/>
                  <a:gd name="T47" fmla="*/ 62 h 265"/>
                  <a:gd name="T48" fmla="*/ 159 w 263"/>
                  <a:gd name="T49" fmla="*/ 55 h 265"/>
                  <a:gd name="T50" fmla="*/ 130 w 263"/>
                  <a:gd name="T51" fmla="*/ 26 h 265"/>
                  <a:gd name="T52" fmla="*/ 95 w 263"/>
                  <a:gd name="T53" fmla="*/ 264 h 265"/>
                  <a:gd name="T54" fmla="*/ 80 w 263"/>
                  <a:gd name="T55" fmla="*/ 260 h 265"/>
                  <a:gd name="T56" fmla="*/ 59 w 263"/>
                  <a:gd name="T57" fmla="*/ 232 h 265"/>
                  <a:gd name="T58" fmla="*/ 53 w 263"/>
                  <a:gd name="T59" fmla="*/ 191 h 265"/>
                  <a:gd name="T60" fmla="*/ 50 w 263"/>
                  <a:gd name="T61" fmla="*/ 184 h 265"/>
                  <a:gd name="T62" fmla="*/ 14 w 263"/>
                  <a:gd name="T63" fmla="*/ 153 h 265"/>
                  <a:gd name="T64" fmla="*/ 1 w 263"/>
                  <a:gd name="T65" fmla="*/ 121 h 265"/>
                  <a:gd name="T66" fmla="*/ 21 w 263"/>
                  <a:gd name="T67" fmla="*/ 92 h 265"/>
                  <a:gd name="T68" fmla="*/ 58 w 263"/>
                  <a:gd name="T69" fmla="*/ 73 h 265"/>
                  <a:gd name="T70" fmla="*/ 63 w 263"/>
                  <a:gd name="T71" fmla="*/ 69 h 265"/>
                  <a:gd name="T72" fmla="*/ 82 w 263"/>
                  <a:gd name="T73" fmla="*/ 25 h 265"/>
                  <a:gd name="T74" fmla="*/ 109 w 263"/>
                  <a:gd name="T75" fmla="*/ 3 h 265"/>
                  <a:gd name="T76" fmla="*/ 142 w 263"/>
                  <a:gd name="T77" fmla="*/ 13 h 265"/>
                  <a:gd name="T78" fmla="*/ 171 w 263"/>
                  <a:gd name="T79" fmla="*/ 42 h 265"/>
                  <a:gd name="T80" fmla="*/ 178 w 263"/>
                  <a:gd name="T81" fmla="*/ 45 h 265"/>
                  <a:gd name="T82" fmla="*/ 226 w 263"/>
                  <a:gd name="T83" fmla="*/ 51 h 265"/>
                  <a:gd name="T84" fmla="*/ 255 w 263"/>
                  <a:gd name="T85" fmla="*/ 69 h 265"/>
                  <a:gd name="T86" fmla="*/ 256 w 263"/>
                  <a:gd name="T87" fmla="*/ 105 h 265"/>
                  <a:gd name="T88" fmla="*/ 237 w 263"/>
                  <a:gd name="T89" fmla="*/ 141 h 265"/>
                  <a:gd name="T90" fmla="*/ 235 w 263"/>
                  <a:gd name="T91" fmla="*/ 147 h 265"/>
                  <a:gd name="T92" fmla="*/ 245 w 263"/>
                  <a:gd name="T93" fmla="*/ 194 h 265"/>
                  <a:gd name="T94" fmla="*/ 237 w 263"/>
                  <a:gd name="T95" fmla="*/ 229 h 265"/>
                  <a:gd name="T96" fmla="*/ 203 w 263"/>
                  <a:gd name="T97" fmla="*/ 240 h 265"/>
                  <a:gd name="T98" fmla="*/ 163 w 263"/>
                  <a:gd name="T99" fmla="*/ 233 h 265"/>
                  <a:gd name="T100" fmla="*/ 156 w 263"/>
                  <a:gd name="T101" fmla="*/ 233 h 265"/>
                  <a:gd name="T102" fmla="*/ 115 w 263"/>
                  <a:gd name="T103" fmla="*/ 258 h 265"/>
                  <a:gd name="T104" fmla="*/ 95 w 263"/>
                  <a:gd name="T10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63" h="265">
                    <a:moveTo>
                      <a:pt x="117" y="20"/>
                    </a:moveTo>
                    <a:lnTo>
                      <a:pt x="117" y="20"/>
                    </a:lnTo>
                    <a:cubicBezTo>
                      <a:pt x="115" y="20"/>
                      <a:pt x="114" y="21"/>
                      <a:pt x="112" y="21"/>
                    </a:cubicBezTo>
                    <a:lnTo>
                      <a:pt x="112" y="21"/>
                    </a:lnTo>
                    <a:cubicBezTo>
                      <a:pt x="106" y="22"/>
                      <a:pt x="102" y="26"/>
                      <a:pt x="99" y="32"/>
                    </a:cubicBezTo>
                    <a:lnTo>
                      <a:pt x="83" y="70"/>
                    </a:lnTo>
                    <a:lnTo>
                      <a:pt x="83" y="70"/>
                    </a:lnTo>
                    <a:cubicBezTo>
                      <a:pt x="82" y="74"/>
                      <a:pt x="80" y="78"/>
                      <a:pt x="76" y="81"/>
                    </a:cubicBezTo>
                    <a:lnTo>
                      <a:pt x="76" y="81"/>
                    </a:lnTo>
                    <a:cubicBezTo>
                      <a:pt x="74" y="84"/>
                      <a:pt x="71" y="87"/>
                      <a:pt x="66" y="89"/>
                    </a:cubicBezTo>
                    <a:lnTo>
                      <a:pt x="30" y="108"/>
                    </a:lnTo>
                    <a:lnTo>
                      <a:pt x="30" y="108"/>
                    </a:lnTo>
                    <a:cubicBezTo>
                      <a:pt x="23" y="111"/>
                      <a:pt x="20" y="117"/>
                      <a:pt x="19" y="124"/>
                    </a:cubicBezTo>
                    <a:lnTo>
                      <a:pt x="19" y="124"/>
                    </a:lnTo>
                    <a:cubicBezTo>
                      <a:pt x="18" y="130"/>
                      <a:pt x="21" y="135"/>
                      <a:pt x="26" y="140"/>
                    </a:cubicBezTo>
                    <a:lnTo>
                      <a:pt x="57" y="165"/>
                    </a:lnTo>
                    <a:lnTo>
                      <a:pt x="57" y="165"/>
                    </a:lnTo>
                    <a:cubicBezTo>
                      <a:pt x="60" y="168"/>
                      <a:pt x="64" y="171"/>
                      <a:pt x="66" y="176"/>
                    </a:cubicBezTo>
                    <a:lnTo>
                      <a:pt x="66" y="176"/>
                    </a:lnTo>
                    <a:cubicBezTo>
                      <a:pt x="68" y="179"/>
                      <a:pt x="70" y="183"/>
                      <a:pt x="71" y="187"/>
                    </a:cubicBezTo>
                    <a:lnTo>
                      <a:pt x="76" y="230"/>
                    </a:lnTo>
                    <a:lnTo>
                      <a:pt x="76" y="230"/>
                    </a:lnTo>
                    <a:cubicBezTo>
                      <a:pt x="77" y="236"/>
                      <a:pt x="82" y="241"/>
                      <a:pt x="88" y="243"/>
                    </a:cubicBezTo>
                    <a:lnTo>
                      <a:pt x="88" y="243"/>
                    </a:lnTo>
                    <a:cubicBezTo>
                      <a:pt x="94" y="246"/>
                      <a:pt x="100" y="246"/>
                      <a:pt x="106" y="242"/>
                    </a:cubicBezTo>
                    <a:lnTo>
                      <a:pt x="140" y="220"/>
                    </a:lnTo>
                    <a:lnTo>
                      <a:pt x="140" y="220"/>
                    </a:lnTo>
                    <a:cubicBezTo>
                      <a:pt x="143" y="218"/>
                      <a:pt x="148" y="216"/>
                      <a:pt x="152" y="215"/>
                    </a:cubicBezTo>
                    <a:lnTo>
                      <a:pt x="152" y="215"/>
                    </a:lnTo>
                    <a:cubicBezTo>
                      <a:pt x="157" y="214"/>
                      <a:pt x="161" y="214"/>
                      <a:pt x="167" y="215"/>
                    </a:cubicBezTo>
                    <a:lnTo>
                      <a:pt x="206" y="222"/>
                    </a:lnTo>
                    <a:lnTo>
                      <a:pt x="206" y="222"/>
                    </a:lnTo>
                    <a:cubicBezTo>
                      <a:pt x="213" y="223"/>
                      <a:pt x="219" y="221"/>
                      <a:pt x="223" y="216"/>
                    </a:cubicBezTo>
                    <a:lnTo>
                      <a:pt x="223" y="216"/>
                    </a:lnTo>
                    <a:cubicBezTo>
                      <a:pt x="227" y="211"/>
                      <a:pt x="229" y="205"/>
                      <a:pt x="227" y="199"/>
                    </a:cubicBezTo>
                    <a:lnTo>
                      <a:pt x="218" y="158"/>
                    </a:lnTo>
                    <a:lnTo>
                      <a:pt x="218" y="158"/>
                    </a:lnTo>
                    <a:cubicBezTo>
                      <a:pt x="216" y="153"/>
                      <a:pt x="216" y="149"/>
                      <a:pt x="216" y="145"/>
                    </a:cubicBezTo>
                    <a:lnTo>
                      <a:pt x="216" y="145"/>
                    </a:lnTo>
                    <a:cubicBezTo>
                      <a:pt x="217" y="140"/>
                      <a:pt x="219" y="135"/>
                      <a:pt x="220" y="132"/>
                    </a:cubicBezTo>
                    <a:lnTo>
                      <a:pt x="239" y="96"/>
                    </a:lnTo>
                    <a:lnTo>
                      <a:pt x="239" y="96"/>
                    </a:lnTo>
                    <a:cubicBezTo>
                      <a:pt x="243" y="90"/>
                      <a:pt x="242" y="84"/>
                      <a:pt x="239" y="78"/>
                    </a:cubicBezTo>
                    <a:lnTo>
                      <a:pt x="239" y="78"/>
                    </a:lnTo>
                    <a:cubicBezTo>
                      <a:pt x="236" y="73"/>
                      <a:pt x="231" y="69"/>
                      <a:pt x="224" y="69"/>
                    </a:cubicBezTo>
                    <a:lnTo>
                      <a:pt x="182" y="65"/>
                    </a:lnTo>
                    <a:lnTo>
                      <a:pt x="182" y="65"/>
                    </a:lnTo>
                    <a:cubicBezTo>
                      <a:pt x="178" y="65"/>
                      <a:pt x="174" y="64"/>
                      <a:pt x="170" y="62"/>
                    </a:cubicBezTo>
                    <a:lnTo>
                      <a:pt x="170" y="62"/>
                    </a:lnTo>
                    <a:cubicBezTo>
                      <a:pt x="165" y="60"/>
                      <a:pt x="162" y="58"/>
                      <a:pt x="159" y="55"/>
                    </a:cubicBezTo>
                    <a:lnTo>
                      <a:pt x="130" y="26"/>
                    </a:lnTo>
                    <a:lnTo>
                      <a:pt x="130" y="26"/>
                    </a:lnTo>
                    <a:cubicBezTo>
                      <a:pt x="126" y="22"/>
                      <a:pt x="122" y="20"/>
                      <a:pt x="117" y="20"/>
                    </a:cubicBezTo>
                    <a:close/>
                    <a:moveTo>
                      <a:pt x="95" y="264"/>
                    </a:moveTo>
                    <a:lnTo>
                      <a:pt x="95" y="264"/>
                    </a:lnTo>
                    <a:cubicBezTo>
                      <a:pt x="90" y="264"/>
                      <a:pt x="85" y="262"/>
                      <a:pt x="80" y="260"/>
                    </a:cubicBezTo>
                    <a:lnTo>
                      <a:pt x="80" y="260"/>
                    </a:lnTo>
                    <a:cubicBezTo>
                      <a:pt x="69" y="255"/>
                      <a:pt x="60" y="244"/>
                      <a:pt x="59" y="232"/>
                    </a:cubicBezTo>
                    <a:lnTo>
                      <a:pt x="53" y="191"/>
                    </a:lnTo>
                    <a:lnTo>
                      <a:pt x="53" y="191"/>
                    </a:lnTo>
                    <a:cubicBezTo>
                      <a:pt x="52" y="189"/>
                      <a:pt x="51" y="187"/>
                      <a:pt x="50" y="184"/>
                    </a:cubicBezTo>
                    <a:lnTo>
                      <a:pt x="50" y="184"/>
                    </a:lnTo>
                    <a:cubicBezTo>
                      <a:pt x="49" y="183"/>
                      <a:pt x="47" y="181"/>
                      <a:pt x="46" y="179"/>
                    </a:cubicBezTo>
                    <a:lnTo>
                      <a:pt x="14" y="153"/>
                    </a:lnTo>
                    <a:lnTo>
                      <a:pt x="14" y="153"/>
                    </a:lnTo>
                    <a:cubicBezTo>
                      <a:pt x="5" y="146"/>
                      <a:pt x="0" y="134"/>
                      <a:pt x="1" y="121"/>
                    </a:cubicBezTo>
                    <a:lnTo>
                      <a:pt x="1" y="121"/>
                    </a:lnTo>
                    <a:cubicBezTo>
                      <a:pt x="2" y="109"/>
                      <a:pt x="10" y="98"/>
                      <a:pt x="21" y="92"/>
                    </a:cubicBezTo>
                    <a:lnTo>
                      <a:pt x="58" y="73"/>
                    </a:lnTo>
                    <a:lnTo>
                      <a:pt x="58" y="73"/>
                    </a:lnTo>
                    <a:cubicBezTo>
                      <a:pt x="60" y="72"/>
                      <a:pt x="62" y="70"/>
                      <a:pt x="63" y="69"/>
                    </a:cubicBezTo>
                    <a:lnTo>
                      <a:pt x="63" y="69"/>
                    </a:lnTo>
                    <a:cubicBezTo>
                      <a:pt x="65" y="67"/>
                      <a:pt x="66" y="65"/>
                      <a:pt x="66" y="64"/>
                    </a:cubicBezTo>
                    <a:lnTo>
                      <a:pt x="82" y="25"/>
                    </a:lnTo>
                    <a:lnTo>
                      <a:pt x="82" y="25"/>
                    </a:lnTo>
                    <a:cubicBezTo>
                      <a:pt x="87" y="14"/>
                      <a:pt x="97" y="5"/>
                      <a:pt x="109" y="3"/>
                    </a:cubicBezTo>
                    <a:lnTo>
                      <a:pt x="109" y="3"/>
                    </a:lnTo>
                    <a:cubicBezTo>
                      <a:pt x="121" y="0"/>
                      <a:pt x="134" y="3"/>
                      <a:pt x="142" y="13"/>
                    </a:cubicBezTo>
                    <a:lnTo>
                      <a:pt x="171" y="42"/>
                    </a:lnTo>
                    <a:lnTo>
                      <a:pt x="171" y="42"/>
                    </a:lnTo>
                    <a:cubicBezTo>
                      <a:pt x="174" y="43"/>
                      <a:pt x="175" y="45"/>
                      <a:pt x="178" y="45"/>
                    </a:cubicBezTo>
                    <a:lnTo>
                      <a:pt x="178" y="45"/>
                    </a:lnTo>
                    <a:cubicBezTo>
                      <a:pt x="179" y="46"/>
                      <a:pt x="181" y="47"/>
                      <a:pt x="184" y="47"/>
                    </a:cubicBezTo>
                    <a:lnTo>
                      <a:pt x="226" y="51"/>
                    </a:lnTo>
                    <a:lnTo>
                      <a:pt x="226" y="51"/>
                    </a:lnTo>
                    <a:cubicBezTo>
                      <a:pt x="238" y="52"/>
                      <a:pt x="249" y="58"/>
                      <a:pt x="255" y="69"/>
                    </a:cubicBezTo>
                    <a:lnTo>
                      <a:pt x="255" y="69"/>
                    </a:lnTo>
                    <a:cubicBezTo>
                      <a:pt x="262" y="81"/>
                      <a:pt x="262" y="94"/>
                      <a:pt x="256" y="105"/>
                    </a:cubicBezTo>
                    <a:lnTo>
                      <a:pt x="237" y="141"/>
                    </a:lnTo>
                    <a:lnTo>
                      <a:pt x="237" y="141"/>
                    </a:lnTo>
                    <a:cubicBezTo>
                      <a:pt x="236" y="142"/>
                      <a:pt x="235" y="145"/>
                      <a:pt x="235" y="147"/>
                    </a:cubicBezTo>
                    <a:lnTo>
                      <a:pt x="235" y="147"/>
                    </a:lnTo>
                    <a:cubicBezTo>
                      <a:pt x="234" y="149"/>
                      <a:pt x="235" y="152"/>
                      <a:pt x="235" y="153"/>
                    </a:cubicBezTo>
                    <a:lnTo>
                      <a:pt x="245" y="194"/>
                    </a:lnTo>
                    <a:lnTo>
                      <a:pt x="245" y="194"/>
                    </a:lnTo>
                    <a:cubicBezTo>
                      <a:pt x="249" y="206"/>
                      <a:pt x="245" y="219"/>
                      <a:pt x="237" y="229"/>
                    </a:cubicBezTo>
                    <a:lnTo>
                      <a:pt x="237" y="229"/>
                    </a:lnTo>
                    <a:cubicBezTo>
                      <a:pt x="228" y="237"/>
                      <a:pt x="215" y="242"/>
                      <a:pt x="203" y="240"/>
                    </a:cubicBezTo>
                    <a:lnTo>
                      <a:pt x="163" y="233"/>
                    </a:lnTo>
                    <a:lnTo>
                      <a:pt x="163" y="233"/>
                    </a:lnTo>
                    <a:cubicBezTo>
                      <a:pt x="161" y="232"/>
                      <a:pt x="158" y="232"/>
                      <a:pt x="156" y="233"/>
                    </a:cubicBezTo>
                    <a:lnTo>
                      <a:pt x="156" y="233"/>
                    </a:lnTo>
                    <a:cubicBezTo>
                      <a:pt x="154" y="233"/>
                      <a:pt x="152" y="234"/>
                      <a:pt x="149" y="236"/>
                    </a:cubicBezTo>
                    <a:lnTo>
                      <a:pt x="115" y="258"/>
                    </a:lnTo>
                    <a:lnTo>
                      <a:pt x="115" y="258"/>
                    </a:lnTo>
                    <a:cubicBezTo>
                      <a:pt x="109" y="261"/>
                      <a:pt x="102" y="264"/>
                      <a:pt x="95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88">
                <a:extLst>
                  <a:ext uri="{FF2B5EF4-FFF2-40B4-BE49-F238E27FC236}">
                    <a16:creationId xmlns:a16="http://schemas.microsoft.com/office/drawing/2014/main" id="{780BA6DA-C402-41C3-A452-3CBBDAFEB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8841" y="7786136"/>
                <a:ext cx="153055" cy="153053"/>
              </a:xfrm>
              <a:custGeom>
                <a:avLst/>
                <a:gdLst>
                  <a:gd name="T0" fmla="*/ 171 w 172"/>
                  <a:gd name="T1" fmla="*/ 86 h 173"/>
                  <a:gd name="T2" fmla="*/ 171 w 172"/>
                  <a:gd name="T3" fmla="*/ 86 h 173"/>
                  <a:gd name="T4" fmla="*/ 86 w 172"/>
                  <a:gd name="T5" fmla="*/ 172 h 173"/>
                  <a:gd name="T6" fmla="*/ 86 w 172"/>
                  <a:gd name="T7" fmla="*/ 172 h 173"/>
                  <a:gd name="T8" fmla="*/ 0 w 172"/>
                  <a:gd name="T9" fmla="*/ 86 h 173"/>
                  <a:gd name="T10" fmla="*/ 0 w 172"/>
                  <a:gd name="T11" fmla="*/ 86 h 173"/>
                  <a:gd name="T12" fmla="*/ 86 w 172"/>
                  <a:gd name="T13" fmla="*/ 0 h 173"/>
                  <a:gd name="T14" fmla="*/ 86 w 172"/>
                  <a:gd name="T15" fmla="*/ 0 h 173"/>
                  <a:gd name="T16" fmla="*/ 171 w 172"/>
                  <a:gd name="T17" fmla="*/ 86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2" h="173">
                    <a:moveTo>
                      <a:pt x="171" y="86"/>
                    </a:moveTo>
                    <a:lnTo>
                      <a:pt x="171" y="86"/>
                    </a:lnTo>
                    <a:cubicBezTo>
                      <a:pt x="171" y="133"/>
                      <a:pt x="133" y="172"/>
                      <a:pt x="86" y="172"/>
                    </a:cubicBezTo>
                    <a:lnTo>
                      <a:pt x="86" y="172"/>
                    </a:lnTo>
                    <a:cubicBezTo>
                      <a:pt x="38" y="172"/>
                      <a:pt x="0" y="133"/>
                      <a:pt x="0" y="86"/>
                    </a:cubicBezTo>
                    <a:lnTo>
                      <a:pt x="0" y="86"/>
                    </a:lnTo>
                    <a:cubicBezTo>
                      <a:pt x="0" y="39"/>
                      <a:pt x="38" y="0"/>
                      <a:pt x="86" y="0"/>
                    </a:cubicBezTo>
                    <a:lnTo>
                      <a:pt x="86" y="0"/>
                    </a:lnTo>
                    <a:cubicBezTo>
                      <a:pt x="133" y="0"/>
                      <a:pt x="171" y="39"/>
                      <a:pt x="171" y="8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89">
                <a:extLst>
                  <a:ext uri="{FF2B5EF4-FFF2-40B4-BE49-F238E27FC236}">
                    <a16:creationId xmlns:a16="http://schemas.microsoft.com/office/drawing/2014/main" id="{65733DF8-D1D6-4301-9B4F-9EDAC5B5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0992" y="7778287"/>
                <a:ext cx="168753" cy="168751"/>
              </a:xfrm>
              <a:custGeom>
                <a:avLst/>
                <a:gdLst>
                  <a:gd name="T0" fmla="*/ 95 w 191"/>
                  <a:gd name="T1" fmla="*/ 18 h 190"/>
                  <a:gd name="T2" fmla="*/ 95 w 191"/>
                  <a:gd name="T3" fmla="*/ 18 h 190"/>
                  <a:gd name="T4" fmla="*/ 18 w 191"/>
                  <a:gd name="T5" fmla="*/ 95 h 190"/>
                  <a:gd name="T6" fmla="*/ 18 w 191"/>
                  <a:gd name="T7" fmla="*/ 95 h 190"/>
                  <a:gd name="T8" fmla="*/ 95 w 191"/>
                  <a:gd name="T9" fmla="*/ 171 h 190"/>
                  <a:gd name="T10" fmla="*/ 95 w 191"/>
                  <a:gd name="T11" fmla="*/ 171 h 190"/>
                  <a:gd name="T12" fmla="*/ 171 w 191"/>
                  <a:gd name="T13" fmla="*/ 95 h 190"/>
                  <a:gd name="T14" fmla="*/ 171 w 191"/>
                  <a:gd name="T15" fmla="*/ 95 h 190"/>
                  <a:gd name="T16" fmla="*/ 95 w 191"/>
                  <a:gd name="T17" fmla="*/ 18 h 190"/>
                  <a:gd name="T18" fmla="*/ 95 w 191"/>
                  <a:gd name="T19" fmla="*/ 189 h 190"/>
                  <a:gd name="T20" fmla="*/ 95 w 191"/>
                  <a:gd name="T21" fmla="*/ 189 h 190"/>
                  <a:gd name="T22" fmla="*/ 0 w 191"/>
                  <a:gd name="T23" fmla="*/ 95 h 190"/>
                  <a:gd name="T24" fmla="*/ 0 w 191"/>
                  <a:gd name="T25" fmla="*/ 95 h 190"/>
                  <a:gd name="T26" fmla="*/ 95 w 191"/>
                  <a:gd name="T27" fmla="*/ 0 h 190"/>
                  <a:gd name="T28" fmla="*/ 95 w 191"/>
                  <a:gd name="T29" fmla="*/ 0 h 190"/>
                  <a:gd name="T30" fmla="*/ 190 w 191"/>
                  <a:gd name="T31" fmla="*/ 95 h 190"/>
                  <a:gd name="T32" fmla="*/ 190 w 191"/>
                  <a:gd name="T33" fmla="*/ 95 h 190"/>
                  <a:gd name="T34" fmla="*/ 95 w 191"/>
                  <a:gd name="T35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1" h="190">
                    <a:moveTo>
                      <a:pt x="95" y="18"/>
                    </a:moveTo>
                    <a:lnTo>
                      <a:pt x="95" y="18"/>
                    </a:lnTo>
                    <a:cubicBezTo>
                      <a:pt x="53" y="18"/>
                      <a:pt x="18" y="52"/>
                      <a:pt x="18" y="95"/>
                    </a:cubicBezTo>
                    <a:lnTo>
                      <a:pt x="18" y="95"/>
                    </a:lnTo>
                    <a:cubicBezTo>
                      <a:pt x="18" y="137"/>
                      <a:pt x="53" y="171"/>
                      <a:pt x="95" y="171"/>
                    </a:cubicBezTo>
                    <a:lnTo>
                      <a:pt x="95" y="171"/>
                    </a:lnTo>
                    <a:cubicBezTo>
                      <a:pt x="137" y="171"/>
                      <a:pt x="171" y="137"/>
                      <a:pt x="171" y="95"/>
                    </a:cubicBezTo>
                    <a:lnTo>
                      <a:pt x="171" y="95"/>
                    </a:lnTo>
                    <a:cubicBezTo>
                      <a:pt x="171" y="52"/>
                      <a:pt x="137" y="18"/>
                      <a:pt x="95" y="18"/>
                    </a:cubicBezTo>
                    <a:close/>
                    <a:moveTo>
                      <a:pt x="95" y="189"/>
                    </a:moveTo>
                    <a:lnTo>
                      <a:pt x="95" y="189"/>
                    </a:lnTo>
                    <a:cubicBezTo>
                      <a:pt x="43" y="189"/>
                      <a:pt x="0" y="147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3" y="0"/>
                      <a:pt x="95" y="0"/>
                    </a:cubicBezTo>
                    <a:lnTo>
                      <a:pt x="95" y="0"/>
                    </a:lnTo>
                    <a:cubicBezTo>
                      <a:pt x="147" y="0"/>
                      <a:pt x="190" y="43"/>
                      <a:pt x="190" y="95"/>
                    </a:cubicBezTo>
                    <a:lnTo>
                      <a:pt x="190" y="95"/>
                    </a:lnTo>
                    <a:cubicBezTo>
                      <a:pt x="190" y="147"/>
                      <a:pt x="147" y="189"/>
                      <a:pt x="95" y="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90">
                <a:extLst>
                  <a:ext uri="{FF2B5EF4-FFF2-40B4-BE49-F238E27FC236}">
                    <a16:creationId xmlns:a16="http://schemas.microsoft.com/office/drawing/2014/main" id="{0A7C0355-2271-4BB2-A599-5EC8AFAE3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566" y="5392213"/>
                <a:ext cx="1240131" cy="1079226"/>
              </a:xfrm>
              <a:custGeom>
                <a:avLst/>
                <a:gdLst>
                  <a:gd name="T0" fmla="*/ 795 w 1394"/>
                  <a:gd name="T1" fmla="*/ 838 h 1214"/>
                  <a:gd name="T2" fmla="*/ 749 w 1394"/>
                  <a:gd name="T3" fmla="*/ 790 h 1214"/>
                  <a:gd name="T4" fmla="*/ 733 w 1394"/>
                  <a:gd name="T5" fmla="*/ 657 h 1214"/>
                  <a:gd name="T6" fmla="*/ 807 w 1394"/>
                  <a:gd name="T7" fmla="*/ 585 h 1214"/>
                  <a:gd name="T8" fmla="*/ 877 w 1394"/>
                  <a:gd name="T9" fmla="*/ 614 h 1214"/>
                  <a:gd name="T10" fmla="*/ 889 w 1394"/>
                  <a:gd name="T11" fmla="*/ 673 h 1214"/>
                  <a:gd name="T12" fmla="*/ 882 w 1394"/>
                  <a:gd name="T13" fmla="*/ 707 h 1214"/>
                  <a:gd name="T14" fmla="*/ 942 w 1394"/>
                  <a:gd name="T15" fmla="*/ 672 h 1214"/>
                  <a:gd name="T16" fmla="*/ 994 w 1394"/>
                  <a:gd name="T17" fmla="*/ 548 h 1214"/>
                  <a:gd name="T18" fmla="*/ 1045 w 1394"/>
                  <a:gd name="T19" fmla="*/ 524 h 1214"/>
                  <a:gd name="T20" fmla="*/ 1097 w 1394"/>
                  <a:gd name="T21" fmla="*/ 431 h 1214"/>
                  <a:gd name="T22" fmla="*/ 1152 w 1394"/>
                  <a:gd name="T23" fmla="*/ 434 h 1214"/>
                  <a:gd name="T24" fmla="*/ 1226 w 1394"/>
                  <a:gd name="T25" fmla="*/ 376 h 1214"/>
                  <a:gd name="T26" fmla="*/ 1278 w 1394"/>
                  <a:gd name="T27" fmla="*/ 398 h 1214"/>
                  <a:gd name="T28" fmla="*/ 1393 w 1394"/>
                  <a:gd name="T29" fmla="*/ 383 h 1214"/>
                  <a:gd name="T30" fmla="*/ 1335 w 1394"/>
                  <a:gd name="T31" fmla="*/ 199 h 1214"/>
                  <a:gd name="T32" fmla="*/ 965 w 1394"/>
                  <a:gd name="T33" fmla="*/ 5 h 1214"/>
                  <a:gd name="T34" fmla="*/ 508 w 1394"/>
                  <a:gd name="T35" fmla="*/ 105 h 1214"/>
                  <a:gd name="T36" fmla="*/ 191 w 1394"/>
                  <a:gd name="T37" fmla="*/ 272 h 1214"/>
                  <a:gd name="T38" fmla="*/ 157 w 1394"/>
                  <a:gd name="T39" fmla="*/ 316 h 1214"/>
                  <a:gd name="T40" fmla="*/ 156 w 1394"/>
                  <a:gd name="T41" fmla="*/ 372 h 1214"/>
                  <a:gd name="T42" fmla="*/ 178 w 1394"/>
                  <a:gd name="T43" fmla="*/ 421 h 1214"/>
                  <a:gd name="T44" fmla="*/ 146 w 1394"/>
                  <a:gd name="T45" fmla="*/ 519 h 1214"/>
                  <a:gd name="T46" fmla="*/ 76 w 1394"/>
                  <a:gd name="T47" fmla="*/ 565 h 1214"/>
                  <a:gd name="T48" fmla="*/ 42 w 1394"/>
                  <a:gd name="T49" fmla="*/ 608 h 1214"/>
                  <a:gd name="T50" fmla="*/ 40 w 1394"/>
                  <a:gd name="T51" fmla="*/ 662 h 1214"/>
                  <a:gd name="T52" fmla="*/ 61 w 1394"/>
                  <a:gd name="T53" fmla="*/ 713 h 1214"/>
                  <a:gd name="T54" fmla="*/ 70 w 1394"/>
                  <a:gd name="T55" fmla="*/ 781 h 1214"/>
                  <a:gd name="T56" fmla="*/ 40 w 1394"/>
                  <a:gd name="T57" fmla="*/ 802 h 1214"/>
                  <a:gd name="T58" fmla="*/ 6 w 1394"/>
                  <a:gd name="T59" fmla="*/ 851 h 1214"/>
                  <a:gd name="T60" fmla="*/ 11 w 1394"/>
                  <a:gd name="T61" fmla="*/ 911 h 1214"/>
                  <a:gd name="T62" fmla="*/ 42 w 1394"/>
                  <a:gd name="T63" fmla="*/ 955 h 1214"/>
                  <a:gd name="T64" fmla="*/ 66 w 1394"/>
                  <a:gd name="T65" fmla="*/ 1008 h 1214"/>
                  <a:gd name="T66" fmla="*/ 39 w 1394"/>
                  <a:gd name="T67" fmla="*/ 1030 h 1214"/>
                  <a:gd name="T68" fmla="*/ 8 w 1394"/>
                  <a:gd name="T69" fmla="*/ 1078 h 1214"/>
                  <a:gd name="T70" fmla="*/ 14 w 1394"/>
                  <a:gd name="T71" fmla="*/ 1134 h 1214"/>
                  <a:gd name="T72" fmla="*/ 26 w 1394"/>
                  <a:gd name="T73" fmla="*/ 1157 h 1214"/>
                  <a:gd name="T74" fmla="*/ 44 w 1394"/>
                  <a:gd name="T75" fmla="*/ 1177 h 1214"/>
                  <a:gd name="T76" fmla="*/ 106 w 1394"/>
                  <a:gd name="T77" fmla="*/ 1210 h 1214"/>
                  <a:gd name="T78" fmla="*/ 175 w 1394"/>
                  <a:gd name="T79" fmla="*/ 1199 h 1214"/>
                  <a:gd name="T80" fmla="*/ 529 w 1394"/>
                  <a:gd name="T81" fmla="*/ 1017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94" h="1214">
                    <a:moveTo>
                      <a:pt x="795" y="838"/>
                    </a:moveTo>
                    <a:lnTo>
                      <a:pt x="795" y="838"/>
                    </a:lnTo>
                    <a:cubicBezTo>
                      <a:pt x="795" y="838"/>
                      <a:pt x="770" y="822"/>
                      <a:pt x="749" y="790"/>
                    </a:cubicBezTo>
                    <a:lnTo>
                      <a:pt x="749" y="790"/>
                    </a:lnTo>
                    <a:cubicBezTo>
                      <a:pt x="730" y="760"/>
                      <a:pt x="713" y="715"/>
                      <a:pt x="733" y="657"/>
                    </a:cubicBezTo>
                    <a:lnTo>
                      <a:pt x="733" y="657"/>
                    </a:lnTo>
                    <a:cubicBezTo>
                      <a:pt x="749" y="606"/>
                      <a:pt x="778" y="588"/>
                      <a:pt x="807" y="585"/>
                    </a:cubicBezTo>
                    <a:lnTo>
                      <a:pt x="807" y="585"/>
                    </a:lnTo>
                    <a:cubicBezTo>
                      <a:pt x="836" y="582"/>
                      <a:pt x="863" y="597"/>
                      <a:pt x="877" y="614"/>
                    </a:cubicBezTo>
                    <a:lnTo>
                      <a:pt x="877" y="614"/>
                    </a:lnTo>
                    <a:cubicBezTo>
                      <a:pt x="890" y="631"/>
                      <a:pt x="891" y="654"/>
                      <a:pt x="889" y="673"/>
                    </a:cubicBezTo>
                    <a:lnTo>
                      <a:pt x="889" y="673"/>
                    </a:lnTo>
                    <a:cubicBezTo>
                      <a:pt x="887" y="692"/>
                      <a:pt x="882" y="707"/>
                      <a:pt x="882" y="707"/>
                    </a:cubicBezTo>
                    <a:lnTo>
                      <a:pt x="882" y="707"/>
                    </a:lnTo>
                    <a:cubicBezTo>
                      <a:pt x="882" y="707"/>
                      <a:pt x="912" y="697"/>
                      <a:pt x="942" y="672"/>
                    </a:cubicBezTo>
                    <a:lnTo>
                      <a:pt x="942" y="672"/>
                    </a:lnTo>
                    <a:cubicBezTo>
                      <a:pt x="972" y="648"/>
                      <a:pt x="1000" y="607"/>
                      <a:pt x="994" y="548"/>
                    </a:cubicBezTo>
                    <a:lnTo>
                      <a:pt x="994" y="548"/>
                    </a:lnTo>
                    <a:cubicBezTo>
                      <a:pt x="994" y="548"/>
                      <a:pt x="1020" y="542"/>
                      <a:pt x="1045" y="524"/>
                    </a:cubicBezTo>
                    <a:lnTo>
                      <a:pt x="1045" y="524"/>
                    </a:lnTo>
                    <a:cubicBezTo>
                      <a:pt x="1071" y="507"/>
                      <a:pt x="1097" y="478"/>
                      <a:pt x="1097" y="431"/>
                    </a:cubicBezTo>
                    <a:lnTo>
                      <a:pt x="1097" y="431"/>
                    </a:lnTo>
                    <a:cubicBezTo>
                      <a:pt x="1097" y="431"/>
                      <a:pt x="1123" y="437"/>
                      <a:pt x="1152" y="434"/>
                    </a:cubicBezTo>
                    <a:lnTo>
                      <a:pt x="1152" y="434"/>
                    </a:lnTo>
                    <a:cubicBezTo>
                      <a:pt x="1180" y="430"/>
                      <a:pt x="1212" y="416"/>
                      <a:pt x="1226" y="376"/>
                    </a:cubicBezTo>
                    <a:lnTo>
                      <a:pt x="1226" y="376"/>
                    </a:lnTo>
                    <a:cubicBezTo>
                      <a:pt x="1226" y="376"/>
                      <a:pt x="1247" y="390"/>
                      <a:pt x="1278" y="398"/>
                    </a:cubicBezTo>
                    <a:lnTo>
                      <a:pt x="1278" y="398"/>
                    </a:lnTo>
                    <a:cubicBezTo>
                      <a:pt x="1308" y="405"/>
                      <a:pt x="1350" y="407"/>
                      <a:pt x="1393" y="383"/>
                    </a:cubicBezTo>
                    <a:lnTo>
                      <a:pt x="1393" y="383"/>
                    </a:lnTo>
                    <a:cubicBezTo>
                      <a:pt x="1393" y="383"/>
                      <a:pt x="1390" y="292"/>
                      <a:pt x="1335" y="199"/>
                    </a:cubicBezTo>
                    <a:lnTo>
                      <a:pt x="1335" y="199"/>
                    </a:lnTo>
                    <a:cubicBezTo>
                      <a:pt x="1280" y="106"/>
                      <a:pt x="1173" y="12"/>
                      <a:pt x="965" y="5"/>
                    </a:cubicBezTo>
                    <a:lnTo>
                      <a:pt x="965" y="5"/>
                    </a:lnTo>
                    <a:cubicBezTo>
                      <a:pt x="810" y="0"/>
                      <a:pt x="648" y="47"/>
                      <a:pt x="508" y="105"/>
                    </a:cubicBezTo>
                    <a:lnTo>
                      <a:pt x="508" y="105"/>
                    </a:lnTo>
                    <a:cubicBezTo>
                      <a:pt x="368" y="163"/>
                      <a:pt x="253" y="232"/>
                      <a:pt x="191" y="272"/>
                    </a:cubicBezTo>
                    <a:lnTo>
                      <a:pt x="191" y="272"/>
                    </a:lnTo>
                    <a:cubicBezTo>
                      <a:pt x="175" y="283"/>
                      <a:pt x="163" y="298"/>
                      <a:pt x="157" y="316"/>
                    </a:cubicBezTo>
                    <a:lnTo>
                      <a:pt x="157" y="316"/>
                    </a:lnTo>
                    <a:cubicBezTo>
                      <a:pt x="150" y="333"/>
                      <a:pt x="150" y="353"/>
                      <a:pt x="156" y="372"/>
                    </a:cubicBezTo>
                    <a:lnTo>
                      <a:pt x="156" y="372"/>
                    </a:lnTo>
                    <a:cubicBezTo>
                      <a:pt x="161" y="387"/>
                      <a:pt x="168" y="404"/>
                      <a:pt x="178" y="421"/>
                    </a:cubicBezTo>
                    <a:lnTo>
                      <a:pt x="178" y="421"/>
                    </a:lnTo>
                    <a:cubicBezTo>
                      <a:pt x="187" y="438"/>
                      <a:pt x="200" y="455"/>
                      <a:pt x="216" y="472"/>
                    </a:cubicBezTo>
                    <a:lnTo>
                      <a:pt x="146" y="519"/>
                    </a:lnTo>
                    <a:lnTo>
                      <a:pt x="76" y="565"/>
                    </a:lnTo>
                    <a:lnTo>
                      <a:pt x="76" y="565"/>
                    </a:lnTo>
                    <a:cubicBezTo>
                      <a:pt x="59" y="576"/>
                      <a:pt x="48" y="591"/>
                      <a:pt x="42" y="608"/>
                    </a:cubicBezTo>
                    <a:lnTo>
                      <a:pt x="42" y="608"/>
                    </a:lnTo>
                    <a:cubicBezTo>
                      <a:pt x="36" y="625"/>
                      <a:pt x="34" y="644"/>
                      <a:pt x="40" y="662"/>
                    </a:cubicBezTo>
                    <a:lnTo>
                      <a:pt x="40" y="662"/>
                    </a:lnTo>
                    <a:cubicBezTo>
                      <a:pt x="45" y="678"/>
                      <a:pt x="52" y="695"/>
                      <a:pt x="61" y="713"/>
                    </a:cubicBezTo>
                    <a:lnTo>
                      <a:pt x="61" y="713"/>
                    </a:lnTo>
                    <a:cubicBezTo>
                      <a:pt x="70" y="729"/>
                      <a:pt x="83" y="745"/>
                      <a:pt x="100" y="760"/>
                    </a:cubicBezTo>
                    <a:lnTo>
                      <a:pt x="70" y="781"/>
                    </a:lnTo>
                    <a:lnTo>
                      <a:pt x="40" y="802"/>
                    </a:lnTo>
                    <a:lnTo>
                      <a:pt x="40" y="802"/>
                    </a:lnTo>
                    <a:cubicBezTo>
                      <a:pt x="23" y="815"/>
                      <a:pt x="10" y="832"/>
                      <a:pt x="6" y="851"/>
                    </a:cubicBezTo>
                    <a:lnTo>
                      <a:pt x="6" y="851"/>
                    </a:lnTo>
                    <a:cubicBezTo>
                      <a:pt x="0" y="871"/>
                      <a:pt x="2" y="892"/>
                      <a:pt x="11" y="911"/>
                    </a:cubicBezTo>
                    <a:lnTo>
                      <a:pt x="11" y="911"/>
                    </a:lnTo>
                    <a:cubicBezTo>
                      <a:pt x="19" y="927"/>
                      <a:pt x="29" y="941"/>
                      <a:pt x="42" y="955"/>
                    </a:cubicBezTo>
                    <a:lnTo>
                      <a:pt x="42" y="955"/>
                    </a:lnTo>
                    <a:cubicBezTo>
                      <a:pt x="56" y="968"/>
                      <a:pt x="73" y="979"/>
                      <a:pt x="94" y="986"/>
                    </a:cubicBezTo>
                    <a:lnTo>
                      <a:pt x="66" y="1008"/>
                    </a:lnTo>
                    <a:lnTo>
                      <a:pt x="39" y="1030"/>
                    </a:lnTo>
                    <a:lnTo>
                      <a:pt x="39" y="1030"/>
                    </a:lnTo>
                    <a:cubicBezTo>
                      <a:pt x="23" y="1042"/>
                      <a:pt x="12" y="1059"/>
                      <a:pt x="8" y="1078"/>
                    </a:cubicBezTo>
                    <a:lnTo>
                      <a:pt x="8" y="1078"/>
                    </a:lnTo>
                    <a:cubicBezTo>
                      <a:pt x="4" y="1096"/>
                      <a:pt x="6" y="1116"/>
                      <a:pt x="14" y="1134"/>
                    </a:cubicBezTo>
                    <a:lnTo>
                      <a:pt x="14" y="1134"/>
                    </a:lnTo>
                    <a:cubicBezTo>
                      <a:pt x="17" y="1141"/>
                      <a:pt x="22" y="1149"/>
                      <a:pt x="26" y="1157"/>
                    </a:cubicBezTo>
                    <a:lnTo>
                      <a:pt x="26" y="1157"/>
                    </a:lnTo>
                    <a:cubicBezTo>
                      <a:pt x="31" y="1164"/>
                      <a:pt x="37" y="1171"/>
                      <a:pt x="44" y="1177"/>
                    </a:cubicBezTo>
                    <a:lnTo>
                      <a:pt x="44" y="1177"/>
                    </a:lnTo>
                    <a:cubicBezTo>
                      <a:pt x="60" y="1196"/>
                      <a:pt x="82" y="1206"/>
                      <a:pt x="106" y="1210"/>
                    </a:cubicBezTo>
                    <a:lnTo>
                      <a:pt x="106" y="1210"/>
                    </a:lnTo>
                    <a:cubicBezTo>
                      <a:pt x="129" y="1213"/>
                      <a:pt x="154" y="1210"/>
                      <a:pt x="175" y="1199"/>
                    </a:cubicBezTo>
                    <a:lnTo>
                      <a:pt x="175" y="1199"/>
                    </a:lnTo>
                    <a:cubicBezTo>
                      <a:pt x="246" y="1165"/>
                      <a:pt x="395" y="1090"/>
                      <a:pt x="529" y="1017"/>
                    </a:cubicBezTo>
                    <a:lnTo>
                      <a:pt x="529" y="1017"/>
                    </a:lnTo>
                    <a:cubicBezTo>
                      <a:pt x="663" y="944"/>
                      <a:pt x="783" y="871"/>
                      <a:pt x="795" y="8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91">
                <a:extLst>
                  <a:ext uri="{FF2B5EF4-FFF2-40B4-BE49-F238E27FC236}">
                    <a16:creationId xmlns:a16="http://schemas.microsoft.com/office/drawing/2014/main" id="{75E989F0-5DF9-48FC-9A4A-A13F51BDF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2717" y="5384364"/>
                <a:ext cx="1255828" cy="1094924"/>
              </a:xfrm>
              <a:custGeom>
                <a:avLst/>
                <a:gdLst>
                  <a:gd name="T0" fmla="*/ 520 w 1412"/>
                  <a:gd name="T1" fmla="*/ 121 h 1229"/>
                  <a:gd name="T2" fmla="*/ 174 w 1412"/>
                  <a:gd name="T3" fmla="*/ 327 h 1229"/>
                  <a:gd name="T4" fmla="*/ 194 w 1412"/>
                  <a:gd name="T5" fmla="*/ 423 h 1229"/>
                  <a:gd name="T6" fmla="*/ 234 w 1412"/>
                  <a:gd name="T7" fmla="*/ 481 h 1229"/>
                  <a:gd name="T8" fmla="*/ 60 w 1412"/>
                  <a:gd name="T9" fmla="*/ 620 h 1229"/>
                  <a:gd name="T10" fmla="*/ 78 w 1412"/>
                  <a:gd name="T11" fmla="*/ 715 h 1229"/>
                  <a:gd name="T12" fmla="*/ 118 w 1412"/>
                  <a:gd name="T13" fmla="*/ 768 h 1229"/>
                  <a:gd name="T14" fmla="*/ 54 w 1412"/>
                  <a:gd name="T15" fmla="*/ 817 h 1229"/>
                  <a:gd name="T16" fmla="*/ 29 w 1412"/>
                  <a:gd name="T17" fmla="*/ 915 h 1229"/>
                  <a:gd name="T18" fmla="*/ 106 w 1412"/>
                  <a:gd name="T19" fmla="*/ 985 h 1229"/>
                  <a:gd name="T20" fmla="*/ 54 w 1412"/>
                  <a:gd name="T21" fmla="*/ 1045 h 1229"/>
                  <a:gd name="T22" fmla="*/ 31 w 1412"/>
                  <a:gd name="T23" fmla="*/ 1139 h 1229"/>
                  <a:gd name="T24" fmla="*/ 59 w 1412"/>
                  <a:gd name="T25" fmla="*/ 1179 h 1229"/>
                  <a:gd name="T26" fmla="*/ 180 w 1412"/>
                  <a:gd name="T27" fmla="*/ 1199 h 1229"/>
                  <a:gd name="T28" fmla="*/ 792 w 1412"/>
                  <a:gd name="T29" fmla="*/ 848 h 1229"/>
                  <a:gd name="T30" fmla="*/ 733 w 1412"/>
                  <a:gd name="T31" fmla="*/ 662 h 1229"/>
                  <a:gd name="T32" fmla="*/ 893 w 1412"/>
                  <a:gd name="T33" fmla="*/ 617 h 1229"/>
                  <a:gd name="T34" fmla="*/ 905 w 1412"/>
                  <a:gd name="T35" fmla="*/ 700 h 1229"/>
                  <a:gd name="T36" fmla="*/ 995 w 1412"/>
                  <a:gd name="T37" fmla="*/ 557 h 1229"/>
                  <a:gd name="T38" fmla="*/ 1050 w 1412"/>
                  <a:gd name="T39" fmla="*/ 525 h 1229"/>
                  <a:gd name="T40" fmla="*/ 1100 w 1412"/>
                  <a:gd name="T41" fmla="*/ 432 h 1229"/>
                  <a:gd name="T42" fmla="*/ 1159 w 1412"/>
                  <a:gd name="T43" fmla="*/ 432 h 1229"/>
                  <a:gd name="T44" fmla="*/ 1232 w 1412"/>
                  <a:gd name="T45" fmla="*/ 376 h 1229"/>
                  <a:gd name="T46" fmla="*/ 1289 w 1412"/>
                  <a:gd name="T47" fmla="*/ 397 h 1229"/>
                  <a:gd name="T48" fmla="*/ 1336 w 1412"/>
                  <a:gd name="T49" fmla="*/ 212 h 1229"/>
                  <a:gd name="T50" fmla="*/ 951 w 1412"/>
                  <a:gd name="T51" fmla="*/ 22 h 1229"/>
                  <a:gd name="T52" fmla="*/ 113 w 1412"/>
                  <a:gd name="T53" fmla="*/ 1227 h 1229"/>
                  <a:gd name="T54" fmla="*/ 27 w 1412"/>
                  <a:gd name="T55" fmla="*/ 1169 h 1229"/>
                  <a:gd name="T56" fmla="*/ 9 w 1412"/>
                  <a:gd name="T57" fmla="*/ 1084 h 1229"/>
                  <a:gd name="T58" fmla="*/ 45 w 1412"/>
                  <a:gd name="T59" fmla="*/ 969 h 1229"/>
                  <a:gd name="T60" fmla="*/ 6 w 1412"/>
                  <a:gd name="T61" fmla="*/ 857 h 1229"/>
                  <a:gd name="T62" fmla="*/ 95 w 1412"/>
                  <a:gd name="T63" fmla="*/ 767 h 1229"/>
                  <a:gd name="T64" fmla="*/ 40 w 1412"/>
                  <a:gd name="T65" fmla="*/ 673 h 1229"/>
                  <a:gd name="T66" fmla="*/ 211 w 1412"/>
                  <a:gd name="T67" fmla="*/ 478 h 1229"/>
                  <a:gd name="T68" fmla="*/ 157 w 1412"/>
                  <a:gd name="T69" fmla="*/ 383 h 1229"/>
                  <a:gd name="T70" fmla="*/ 195 w 1412"/>
                  <a:gd name="T71" fmla="*/ 272 h 1229"/>
                  <a:gd name="T72" fmla="*/ 975 w 1412"/>
                  <a:gd name="T73" fmla="*/ 4 h 1229"/>
                  <a:gd name="T74" fmla="*/ 1411 w 1412"/>
                  <a:gd name="T75" fmla="*/ 390 h 1229"/>
                  <a:gd name="T76" fmla="*/ 1284 w 1412"/>
                  <a:gd name="T77" fmla="*/ 415 h 1229"/>
                  <a:gd name="T78" fmla="*/ 1162 w 1412"/>
                  <a:gd name="T79" fmla="*/ 450 h 1229"/>
                  <a:gd name="T80" fmla="*/ 1060 w 1412"/>
                  <a:gd name="T81" fmla="*/ 540 h 1229"/>
                  <a:gd name="T82" fmla="*/ 957 w 1412"/>
                  <a:gd name="T83" fmla="*/ 687 h 1229"/>
                  <a:gd name="T84" fmla="*/ 884 w 1412"/>
                  <a:gd name="T85" fmla="*/ 722 h 1229"/>
                  <a:gd name="T86" fmla="*/ 890 w 1412"/>
                  <a:gd name="T87" fmla="*/ 680 h 1229"/>
                  <a:gd name="T88" fmla="*/ 817 w 1412"/>
                  <a:gd name="T89" fmla="*/ 603 h 1229"/>
                  <a:gd name="T90" fmla="*/ 766 w 1412"/>
                  <a:gd name="T91" fmla="*/ 794 h 1229"/>
                  <a:gd name="T92" fmla="*/ 812 w 1412"/>
                  <a:gd name="T93" fmla="*/ 849 h 1229"/>
                  <a:gd name="T94" fmla="*/ 188 w 1412"/>
                  <a:gd name="T95" fmla="*/ 1215 h 1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12" h="1229">
                    <a:moveTo>
                      <a:pt x="951" y="22"/>
                    </a:moveTo>
                    <a:lnTo>
                      <a:pt x="951" y="22"/>
                    </a:lnTo>
                    <a:cubicBezTo>
                      <a:pt x="824" y="22"/>
                      <a:pt x="679" y="55"/>
                      <a:pt x="520" y="121"/>
                    </a:cubicBezTo>
                    <a:lnTo>
                      <a:pt x="520" y="121"/>
                    </a:lnTo>
                    <a:cubicBezTo>
                      <a:pt x="380" y="180"/>
                      <a:pt x="263" y="251"/>
                      <a:pt x="206" y="288"/>
                    </a:cubicBezTo>
                    <a:lnTo>
                      <a:pt x="206" y="288"/>
                    </a:lnTo>
                    <a:cubicBezTo>
                      <a:pt x="191" y="297"/>
                      <a:pt x="180" y="311"/>
                      <a:pt x="174" y="327"/>
                    </a:cubicBezTo>
                    <a:lnTo>
                      <a:pt x="174" y="327"/>
                    </a:lnTo>
                    <a:cubicBezTo>
                      <a:pt x="169" y="343"/>
                      <a:pt x="169" y="361"/>
                      <a:pt x="174" y="377"/>
                    </a:cubicBezTo>
                    <a:lnTo>
                      <a:pt x="174" y="377"/>
                    </a:lnTo>
                    <a:cubicBezTo>
                      <a:pt x="179" y="393"/>
                      <a:pt x="186" y="409"/>
                      <a:pt x="194" y="423"/>
                    </a:cubicBezTo>
                    <a:lnTo>
                      <a:pt x="194" y="423"/>
                    </a:lnTo>
                    <a:cubicBezTo>
                      <a:pt x="204" y="442"/>
                      <a:pt x="217" y="459"/>
                      <a:pt x="232" y="474"/>
                    </a:cubicBezTo>
                    <a:lnTo>
                      <a:pt x="232" y="474"/>
                    </a:lnTo>
                    <a:cubicBezTo>
                      <a:pt x="233" y="476"/>
                      <a:pt x="234" y="478"/>
                      <a:pt x="234" y="481"/>
                    </a:cubicBezTo>
                    <a:lnTo>
                      <a:pt x="234" y="481"/>
                    </a:lnTo>
                    <a:cubicBezTo>
                      <a:pt x="233" y="483"/>
                      <a:pt x="232" y="486"/>
                      <a:pt x="230" y="488"/>
                    </a:cubicBezTo>
                    <a:lnTo>
                      <a:pt x="90" y="581"/>
                    </a:lnTo>
                    <a:lnTo>
                      <a:pt x="90" y="581"/>
                    </a:lnTo>
                    <a:cubicBezTo>
                      <a:pt x="75" y="590"/>
                      <a:pt x="65" y="603"/>
                      <a:pt x="60" y="620"/>
                    </a:cubicBezTo>
                    <a:lnTo>
                      <a:pt x="60" y="620"/>
                    </a:lnTo>
                    <a:cubicBezTo>
                      <a:pt x="54" y="635"/>
                      <a:pt x="53" y="651"/>
                      <a:pt x="58" y="667"/>
                    </a:cubicBezTo>
                    <a:lnTo>
                      <a:pt x="58" y="667"/>
                    </a:lnTo>
                    <a:cubicBezTo>
                      <a:pt x="63" y="685"/>
                      <a:pt x="70" y="701"/>
                      <a:pt x="78" y="715"/>
                    </a:cubicBezTo>
                    <a:lnTo>
                      <a:pt x="78" y="715"/>
                    </a:lnTo>
                    <a:cubicBezTo>
                      <a:pt x="88" y="733"/>
                      <a:pt x="101" y="748"/>
                      <a:pt x="115" y="761"/>
                    </a:cubicBezTo>
                    <a:lnTo>
                      <a:pt x="115" y="761"/>
                    </a:lnTo>
                    <a:cubicBezTo>
                      <a:pt x="117" y="762"/>
                      <a:pt x="119" y="765"/>
                      <a:pt x="118" y="768"/>
                    </a:cubicBezTo>
                    <a:lnTo>
                      <a:pt x="118" y="768"/>
                    </a:lnTo>
                    <a:cubicBezTo>
                      <a:pt x="118" y="771"/>
                      <a:pt x="117" y="774"/>
                      <a:pt x="115" y="775"/>
                    </a:cubicBezTo>
                    <a:lnTo>
                      <a:pt x="54" y="817"/>
                    </a:lnTo>
                    <a:lnTo>
                      <a:pt x="54" y="817"/>
                    </a:lnTo>
                    <a:cubicBezTo>
                      <a:pt x="39" y="828"/>
                      <a:pt x="28" y="844"/>
                      <a:pt x="24" y="862"/>
                    </a:cubicBezTo>
                    <a:lnTo>
                      <a:pt x="24" y="862"/>
                    </a:lnTo>
                    <a:cubicBezTo>
                      <a:pt x="19" y="880"/>
                      <a:pt x="20" y="899"/>
                      <a:pt x="29" y="915"/>
                    </a:cubicBezTo>
                    <a:lnTo>
                      <a:pt x="29" y="915"/>
                    </a:lnTo>
                    <a:cubicBezTo>
                      <a:pt x="37" y="931"/>
                      <a:pt x="46" y="945"/>
                      <a:pt x="58" y="956"/>
                    </a:cubicBezTo>
                    <a:lnTo>
                      <a:pt x="58" y="956"/>
                    </a:lnTo>
                    <a:cubicBezTo>
                      <a:pt x="72" y="970"/>
                      <a:pt x="87" y="979"/>
                      <a:pt x="106" y="985"/>
                    </a:cubicBezTo>
                    <a:lnTo>
                      <a:pt x="106" y="985"/>
                    </a:lnTo>
                    <a:cubicBezTo>
                      <a:pt x="108" y="986"/>
                      <a:pt x="111" y="989"/>
                      <a:pt x="112" y="992"/>
                    </a:cubicBezTo>
                    <a:lnTo>
                      <a:pt x="112" y="992"/>
                    </a:lnTo>
                    <a:cubicBezTo>
                      <a:pt x="113" y="995"/>
                      <a:pt x="111" y="999"/>
                      <a:pt x="108" y="1001"/>
                    </a:cubicBezTo>
                    <a:lnTo>
                      <a:pt x="54" y="1045"/>
                    </a:lnTo>
                    <a:lnTo>
                      <a:pt x="54" y="1045"/>
                    </a:lnTo>
                    <a:cubicBezTo>
                      <a:pt x="40" y="1056"/>
                      <a:pt x="30" y="1072"/>
                      <a:pt x="26" y="1088"/>
                    </a:cubicBezTo>
                    <a:lnTo>
                      <a:pt x="26" y="1088"/>
                    </a:lnTo>
                    <a:cubicBezTo>
                      <a:pt x="22" y="1105"/>
                      <a:pt x="24" y="1123"/>
                      <a:pt x="31" y="1139"/>
                    </a:cubicBezTo>
                    <a:lnTo>
                      <a:pt x="31" y="1139"/>
                    </a:lnTo>
                    <a:cubicBezTo>
                      <a:pt x="34" y="1146"/>
                      <a:pt x="38" y="1153"/>
                      <a:pt x="43" y="1160"/>
                    </a:cubicBezTo>
                    <a:lnTo>
                      <a:pt x="43" y="1160"/>
                    </a:lnTo>
                    <a:cubicBezTo>
                      <a:pt x="48" y="1167"/>
                      <a:pt x="53" y="1173"/>
                      <a:pt x="59" y="1179"/>
                    </a:cubicBezTo>
                    <a:lnTo>
                      <a:pt x="59" y="1179"/>
                    </a:lnTo>
                    <a:cubicBezTo>
                      <a:pt x="74" y="1195"/>
                      <a:pt x="94" y="1205"/>
                      <a:pt x="116" y="1209"/>
                    </a:cubicBezTo>
                    <a:lnTo>
                      <a:pt x="116" y="1209"/>
                    </a:lnTo>
                    <a:cubicBezTo>
                      <a:pt x="138" y="1212"/>
                      <a:pt x="160" y="1209"/>
                      <a:pt x="180" y="1199"/>
                    </a:cubicBezTo>
                    <a:lnTo>
                      <a:pt x="180" y="1199"/>
                    </a:lnTo>
                    <a:cubicBezTo>
                      <a:pt x="255" y="1162"/>
                      <a:pt x="401" y="1090"/>
                      <a:pt x="534" y="1017"/>
                    </a:cubicBezTo>
                    <a:lnTo>
                      <a:pt x="534" y="1017"/>
                    </a:lnTo>
                    <a:cubicBezTo>
                      <a:pt x="725" y="912"/>
                      <a:pt x="779" y="867"/>
                      <a:pt x="792" y="848"/>
                    </a:cubicBezTo>
                    <a:lnTo>
                      <a:pt x="792" y="848"/>
                    </a:lnTo>
                    <a:cubicBezTo>
                      <a:pt x="782" y="841"/>
                      <a:pt x="765" y="826"/>
                      <a:pt x="751" y="804"/>
                    </a:cubicBezTo>
                    <a:lnTo>
                      <a:pt x="751" y="804"/>
                    </a:lnTo>
                    <a:cubicBezTo>
                      <a:pt x="731" y="775"/>
                      <a:pt x="712" y="726"/>
                      <a:pt x="733" y="662"/>
                    </a:cubicBezTo>
                    <a:lnTo>
                      <a:pt x="733" y="662"/>
                    </a:lnTo>
                    <a:cubicBezTo>
                      <a:pt x="753" y="598"/>
                      <a:pt x="793" y="585"/>
                      <a:pt x="815" y="584"/>
                    </a:cubicBezTo>
                    <a:lnTo>
                      <a:pt x="815" y="584"/>
                    </a:lnTo>
                    <a:cubicBezTo>
                      <a:pt x="849" y="581"/>
                      <a:pt x="879" y="599"/>
                      <a:pt x="893" y="617"/>
                    </a:cubicBezTo>
                    <a:lnTo>
                      <a:pt x="893" y="617"/>
                    </a:lnTo>
                    <a:cubicBezTo>
                      <a:pt x="906" y="633"/>
                      <a:pt x="910" y="655"/>
                      <a:pt x="907" y="682"/>
                    </a:cubicBezTo>
                    <a:lnTo>
                      <a:pt x="907" y="682"/>
                    </a:lnTo>
                    <a:cubicBezTo>
                      <a:pt x="907" y="689"/>
                      <a:pt x="906" y="695"/>
                      <a:pt x="905" y="700"/>
                    </a:cubicBezTo>
                    <a:lnTo>
                      <a:pt x="905" y="700"/>
                    </a:lnTo>
                    <a:cubicBezTo>
                      <a:pt x="915" y="694"/>
                      <a:pt x="930" y="686"/>
                      <a:pt x="945" y="673"/>
                    </a:cubicBezTo>
                    <a:lnTo>
                      <a:pt x="945" y="673"/>
                    </a:lnTo>
                    <a:cubicBezTo>
                      <a:pt x="983" y="643"/>
                      <a:pt x="999" y="603"/>
                      <a:pt x="995" y="557"/>
                    </a:cubicBezTo>
                    <a:lnTo>
                      <a:pt x="995" y="557"/>
                    </a:lnTo>
                    <a:cubicBezTo>
                      <a:pt x="994" y="552"/>
                      <a:pt x="997" y="548"/>
                      <a:pt x="1001" y="547"/>
                    </a:cubicBezTo>
                    <a:lnTo>
                      <a:pt x="1001" y="547"/>
                    </a:lnTo>
                    <a:cubicBezTo>
                      <a:pt x="1001" y="547"/>
                      <a:pt x="1025" y="542"/>
                      <a:pt x="1050" y="525"/>
                    </a:cubicBezTo>
                    <a:lnTo>
                      <a:pt x="1050" y="525"/>
                    </a:lnTo>
                    <a:cubicBezTo>
                      <a:pt x="1080" y="504"/>
                      <a:pt x="1096" y="475"/>
                      <a:pt x="1096" y="439"/>
                    </a:cubicBezTo>
                    <a:lnTo>
                      <a:pt x="1096" y="439"/>
                    </a:lnTo>
                    <a:cubicBezTo>
                      <a:pt x="1096" y="436"/>
                      <a:pt x="1097" y="434"/>
                      <a:pt x="1100" y="432"/>
                    </a:cubicBezTo>
                    <a:lnTo>
                      <a:pt x="1100" y="432"/>
                    </a:lnTo>
                    <a:cubicBezTo>
                      <a:pt x="1103" y="430"/>
                      <a:pt x="1105" y="429"/>
                      <a:pt x="1108" y="430"/>
                    </a:cubicBezTo>
                    <a:lnTo>
                      <a:pt x="1108" y="430"/>
                    </a:lnTo>
                    <a:cubicBezTo>
                      <a:pt x="1108" y="430"/>
                      <a:pt x="1132" y="436"/>
                      <a:pt x="1159" y="432"/>
                    </a:cubicBezTo>
                    <a:lnTo>
                      <a:pt x="1159" y="432"/>
                    </a:lnTo>
                    <a:cubicBezTo>
                      <a:pt x="1194" y="428"/>
                      <a:pt x="1216" y="410"/>
                      <a:pt x="1227" y="382"/>
                    </a:cubicBezTo>
                    <a:lnTo>
                      <a:pt x="1227" y="382"/>
                    </a:lnTo>
                    <a:cubicBezTo>
                      <a:pt x="1228" y="378"/>
                      <a:pt x="1229" y="377"/>
                      <a:pt x="1232" y="376"/>
                    </a:cubicBezTo>
                    <a:lnTo>
                      <a:pt x="1232" y="376"/>
                    </a:lnTo>
                    <a:cubicBezTo>
                      <a:pt x="1234" y="375"/>
                      <a:pt x="1238" y="375"/>
                      <a:pt x="1240" y="377"/>
                    </a:cubicBezTo>
                    <a:lnTo>
                      <a:pt x="1240" y="377"/>
                    </a:lnTo>
                    <a:cubicBezTo>
                      <a:pt x="1240" y="377"/>
                      <a:pt x="1260" y="390"/>
                      <a:pt x="1289" y="397"/>
                    </a:cubicBezTo>
                    <a:lnTo>
                      <a:pt x="1289" y="397"/>
                    </a:lnTo>
                    <a:cubicBezTo>
                      <a:pt x="1326" y="406"/>
                      <a:pt x="1360" y="402"/>
                      <a:pt x="1392" y="386"/>
                    </a:cubicBezTo>
                    <a:lnTo>
                      <a:pt x="1392" y="386"/>
                    </a:lnTo>
                    <a:cubicBezTo>
                      <a:pt x="1390" y="364"/>
                      <a:pt x="1382" y="288"/>
                      <a:pt x="1336" y="212"/>
                    </a:cubicBezTo>
                    <a:lnTo>
                      <a:pt x="1336" y="212"/>
                    </a:lnTo>
                    <a:cubicBezTo>
                      <a:pt x="1265" y="91"/>
                      <a:pt x="1143" y="28"/>
                      <a:pt x="974" y="23"/>
                    </a:cubicBezTo>
                    <a:lnTo>
                      <a:pt x="974" y="23"/>
                    </a:lnTo>
                    <a:cubicBezTo>
                      <a:pt x="966" y="22"/>
                      <a:pt x="959" y="22"/>
                      <a:pt x="951" y="22"/>
                    </a:cubicBezTo>
                    <a:close/>
                    <a:moveTo>
                      <a:pt x="133" y="1228"/>
                    </a:moveTo>
                    <a:lnTo>
                      <a:pt x="133" y="1228"/>
                    </a:lnTo>
                    <a:cubicBezTo>
                      <a:pt x="127" y="1228"/>
                      <a:pt x="120" y="1228"/>
                      <a:pt x="113" y="1227"/>
                    </a:cubicBezTo>
                    <a:lnTo>
                      <a:pt x="113" y="1227"/>
                    </a:lnTo>
                    <a:cubicBezTo>
                      <a:pt x="87" y="1222"/>
                      <a:pt x="64" y="1211"/>
                      <a:pt x="46" y="1192"/>
                    </a:cubicBezTo>
                    <a:lnTo>
                      <a:pt x="46" y="1192"/>
                    </a:lnTo>
                    <a:cubicBezTo>
                      <a:pt x="39" y="1185"/>
                      <a:pt x="33" y="1178"/>
                      <a:pt x="27" y="1169"/>
                    </a:cubicBezTo>
                    <a:lnTo>
                      <a:pt x="27" y="1169"/>
                    </a:lnTo>
                    <a:cubicBezTo>
                      <a:pt x="23" y="1162"/>
                      <a:pt x="19" y="1155"/>
                      <a:pt x="15" y="1146"/>
                    </a:cubicBezTo>
                    <a:lnTo>
                      <a:pt x="15" y="1146"/>
                    </a:lnTo>
                    <a:cubicBezTo>
                      <a:pt x="6" y="1126"/>
                      <a:pt x="3" y="1105"/>
                      <a:pt x="9" y="1084"/>
                    </a:cubicBezTo>
                    <a:lnTo>
                      <a:pt x="9" y="1084"/>
                    </a:lnTo>
                    <a:cubicBezTo>
                      <a:pt x="13" y="1063"/>
                      <a:pt x="26" y="1044"/>
                      <a:pt x="42" y="1031"/>
                    </a:cubicBezTo>
                    <a:lnTo>
                      <a:pt x="85" y="997"/>
                    </a:lnTo>
                    <a:lnTo>
                      <a:pt x="85" y="997"/>
                    </a:lnTo>
                    <a:cubicBezTo>
                      <a:pt x="70" y="990"/>
                      <a:pt x="56" y="981"/>
                      <a:pt x="45" y="969"/>
                    </a:cubicBezTo>
                    <a:lnTo>
                      <a:pt x="45" y="969"/>
                    </a:lnTo>
                    <a:cubicBezTo>
                      <a:pt x="32" y="957"/>
                      <a:pt x="21" y="942"/>
                      <a:pt x="13" y="923"/>
                    </a:cubicBezTo>
                    <a:lnTo>
                      <a:pt x="13" y="923"/>
                    </a:lnTo>
                    <a:cubicBezTo>
                      <a:pt x="2" y="903"/>
                      <a:pt x="0" y="879"/>
                      <a:pt x="6" y="857"/>
                    </a:cubicBezTo>
                    <a:lnTo>
                      <a:pt x="6" y="857"/>
                    </a:lnTo>
                    <a:cubicBezTo>
                      <a:pt x="12" y="835"/>
                      <a:pt x="25" y="816"/>
                      <a:pt x="43" y="803"/>
                    </a:cubicBezTo>
                    <a:lnTo>
                      <a:pt x="95" y="767"/>
                    </a:lnTo>
                    <a:lnTo>
                      <a:pt x="95" y="767"/>
                    </a:lnTo>
                    <a:cubicBezTo>
                      <a:pt x="82" y="755"/>
                      <a:pt x="71" y="740"/>
                      <a:pt x="62" y="725"/>
                    </a:cubicBezTo>
                    <a:lnTo>
                      <a:pt x="62" y="725"/>
                    </a:lnTo>
                    <a:cubicBezTo>
                      <a:pt x="53" y="709"/>
                      <a:pt x="46" y="692"/>
                      <a:pt x="40" y="673"/>
                    </a:cubicBezTo>
                    <a:lnTo>
                      <a:pt x="40" y="673"/>
                    </a:lnTo>
                    <a:cubicBezTo>
                      <a:pt x="34" y="653"/>
                      <a:pt x="35" y="633"/>
                      <a:pt x="43" y="613"/>
                    </a:cubicBezTo>
                    <a:lnTo>
                      <a:pt x="43" y="613"/>
                    </a:lnTo>
                    <a:cubicBezTo>
                      <a:pt x="49" y="594"/>
                      <a:pt x="62" y="578"/>
                      <a:pt x="79" y="567"/>
                    </a:cubicBezTo>
                    <a:lnTo>
                      <a:pt x="211" y="478"/>
                    </a:lnTo>
                    <a:lnTo>
                      <a:pt x="211" y="478"/>
                    </a:lnTo>
                    <a:cubicBezTo>
                      <a:pt x="199" y="465"/>
                      <a:pt x="187" y="449"/>
                      <a:pt x="179" y="433"/>
                    </a:cubicBezTo>
                    <a:lnTo>
                      <a:pt x="179" y="433"/>
                    </a:lnTo>
                    <a:cubicBezTo>
                      <a:pt x="170" y="417"/>
                      <a:pt x="162" y="400"/>
                      <a:pt x="157" y="383"/>
                    </a:cubicBezTo>
                    <a:lnTo>
                      <a:pt x="157" y="383"/>
                    </a:lnTo>
                    <a:cubicBezTo>
                      <a:pt x="150" y="363"/>
                      <a:pt x="150" y="341"/>
                      <a:pt x="157" y="321"/>
                    </a:cubicBezTo>
                    <a:lnTo>
                      <a:pt x="157" y="321"/>
                    </a:lnTo>
                    <a:cubicBezTo>
                      <a:pt x="164" y="301"/>
                      <a:pt x="178" y="284"/>
                      <a:pt x="195" y="272"/>
                    </a:cubicBezTo>
                    <a:lnTo>
                      <a:pt x="195" y="272"/>
                    </a:lnTo>
                    <a:cubicBezTo>
                      <a:pt x="253" y="235"/>
                      <a:pt x="371" y="164"/>
                      <a:pt x="514" y="105"/>
                    </a:cubicBezTo>
                    <a:lnTo>
                      <a:pt x="514" y="105"/>
                    </a:lnTo>
                    <a:cubicBezTo>
                      <a:pt x="684" y="33"/>
                      <a:pt x="840" y="0"/>
                      <a:pt x="975" y="4"/>
                    </a:cubicBezTo>
                    <a:lnTo>
                      <a:pt x="975" y="4"/>
                    </a:lnTo>
                    <a:cubicBezTo>
                      <a:pt x="1096" y="8"/>
                      <a:pt x="1259" y="46"/>
                      <a:pt x="1352" y="203"/>
                    </a:cubicBezTo>
                    <a:lnTo>
                      <a:pt x="1352" y="203"/>
                    </a:lnTo>
                    <a:cubicBezTo>
                      <a:pt x="1407" y="296"/>
                      <a:pt x="1411" y="387"/>
                      <a:pt x="1411" y="390"/>
                    </a:cubicBezTo>
                    <a:lnTo>
                      <a:pt x="1411" y="390"/>
                    </a:lnTo>
                    <a:cubicBezTo>
                      <a:pt x="1411" y="393"/>
                      <a:pt x="1409" y="397"/>
                      <a:pt x="1406" y="399"/>
                    </a:cubicBezTo>
                    <a:lnTo>
                      <a:pt x="1406" y="399"/>
                    </a:lnTo>
                    <a:cubicBezTo>
                      <a:pt x="1370" y="420"/>
                      <a:pt x="1328" y="425"/>
                      <a:pt x="1284" y="415"/>
                    </a:cubicBezTo>
                    <a:lnTo>
                      <a:pt x="1284" y="415"/>
                    </a:lnTo>
                    <a:cubicBezTo>
                      <a:pt x="1264" y="410"/>
                      <a:pt x="1249" y="402"/>
                      <a:pt x="1240" y="398"/>
                    </a:cubicBezTo>
                    <a:lnTo>
                      <a:pt x="1240" y="398"/>
                    </a:lnTo>
                    <a:cubicBezTo>
                      <a:pt x="1226" y="428"/>
                      <a:pt x="1199" y="446"/>
                      <a:pt x="1162" y="450"/>
                    </a:cubicBezTo>
                    <a:lnTo>
                      <a:pt x="1162" y="450"/>
                    </a:lnTo>
                    <a:cubicBezTo>
                      <a:pt x="1143" y="453"/>
                      <a:pt x="1125" y="452"/>
                      <a:pt x="1114" y="450"/>
                    </a:cubicBezTo>
                    <a:lnTo>
                      <a:pt x="1114" y="450"/>
                    </a:lnTo>
                    <a:cubicBezTo>
                      <a:pt x="1111" y="487"/>
                      <a:pt x="1092" y="518"/>
                      <a:pt x="1060" y="540"/>
                    </a:cubicBezTo>
                    <a:lnTo>
                      <a:pt x="1060" y="540"/>
                    </a:lnTo>
                    <a:cubicBezTo>
                      <a:pt x="1042" y="553"/>
                      <a:pt x="1023" y="560"/>
                      <a:pt x="1014" y="563"/>
                    </a:cubicBezTo>
                    <a:lnTo>
                      <a:pt x="1014" y="563"/>
                    </a:lnTo>
                    <a:cubicBezTo>
                      <a:pt x="1016" y="612"/>
                      <a:pt x="996" y="655"/>
                      <a:pt x="957" y="687"/>
                    </a:cubicBezTo>
                    <a:lnTo>
                      <a:pt x="957" y="687"/>
                    </a:lnTo>
                    <a:cubicBezTo>
                      <a:pt x="926" y="713"/>
                      <a:pt x="894" y="723"/>
                      <a:pt x="894" y="724"/>
                    </a:cubicBezTo>
                    <a:lnTo>
                      <a:pt x="894" y="724"/>
                    </a:lnTo>
                    <a:cubicBezTo>
                      <a:pt x="890" y="725"/>
                      <a:pt x="887" y="724"/>
                      <a:pt x="884" y="722"/>
                    </a:cubicBezTo>
                    <a:lnTo>
                      <a:pt x="884" y="722"/>
                    </a:lnTo>
                    <a:cubicBezTo>
                      <a:pt x="882" y="719"/>
                      <a:pt x="881" y="715"/>
                      <a:pt x="883" y="712"/>
                    </a:cubicBezTo>
                    <a:lnTo>
                      <a:pt x="883" y="712"/>
                    </a:lnTo>
                    <a:cubicBezTo>
                      <a:pt x="883" y="712"/>
                      <a:pt x="887" y="698"/>
                      <a:pt x="890" y="680"/>
                    </a:cubicBezTo>
                    <a:lnTo>
                      <a:pt x="890" y="680"/>
                    </a:lnTo>
                    <a:cubicBezTo>
                      <a:pt x="891" y="665"/>
                      <a:pt x="890" y="643"/>
                      <a:pt x="878" y="628"/>
                    </a:cubicBezTo>
                    <a:lnTo>
                      <a:pt x="878" y="628"/>
                    </a:lnTo>
                    <a:cubicBezTo>
                      <a:pt x="867" y="614"/>
                      <a:pt x="842" y="600"/>
                      <a:pt x="817" y="603"/>
                    </a:cubicBezTo>
                    <a:lnTo>
                      <a:pt x="817" y="603"/>
                    </a:lnTo>
                    <a:cubicBezTo>
                      <a:pt x="795" y="604"/>
                      <a:pt x="766" y="616"/>
                      <a:pt x="750" y="667"/>
                    </a:cubicBezTo>
                    <a:lnTo>
                      <a:pt x="750" y="667"/>
                    </a:lnTo>
                    <a:cubicBezTo>
                      <a:pt x="735" y="713"/>
                      <a:pt x="742" y="756"/>
                      <a:pt x="766" y="794"/>
                    </a:cubicBezTo>
                    <a:lnTo>
                      <a:pt x="766" y="794"/>
                    </a:lnTo>
                    <a:cubicBezTo>
                      <a:pt x="785" y="823"/>
                      <a:pt x="808" y="838"/>
                      <a:pt x="809" y="838"/>
                    </a:cubicBezTo>
                    <a:lnTo>
                      <a:pt x="809" y="838"/>
                    </a:lnTo>
                    <a:cubicBezTo>
                      <a:pt x="812" y="840"/>
                      <a:pt x="814" y="845"/>
                      <a:pt x="812" y="849"/>
                    </a:cubicBezTo>
                    <a:lnTo>
                      <a:pt x="812" y="849"/>
                    </a:lnTo>
                    <a:cubicBezTo>
                      <a:pt x="808" y="860"/>
                      <a:pt x="795" y="894"/>
                      <a:pt x="542" y="1033"/>
                    </a:cubicBezTo>
                    <a:lnTo>
                      <a:pt x="542" y="1033"/>
                    </a:lnTo>
                    <a:cubicBezTo>
                      <a:pt x="410" y="1106"/>
                      <a:pt x="263" y="1179"/>
                      <a:pt x="188" y="1215"/>
                    </a:cubicBezTo>
                    <a:lnTo>
                      <a:pt x="188" y="1215"/>
                    </a:lnTo>
                    <a:cubicBezTo>
                      <a:pt x="171" y="1224"/>
                      <a:pt x="152" y="1228"/>
                      <a:pt x="133" y="1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92">
                <a:extLst>
                  <a:ext uri="{FF2B5EF4-FFF2-40B4-BE49-F238E27FC236}">
                    <a16:creationId xmlns:a16="http://schemas.microsoft.com/office/drawing/2014/main" id="{A4E95CC8-6D94-4E1C-AE27-38BBAE2CE5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5132" y="5965185"/>
                <a:ext cx="588670" cy="310031"/>
              </a:xfrm>
              <a:custGeom>
                <a:avLst/>
                <a:gdLst>
                  <a:gd name="T0" fmla="*/ 11 w 661"/>
                  <a:gd name="T1" fmla="*/ 349 h 350"/>
                  <a:gd name="T2" fmla="*/ 11 w 661"/>
                  <a:gd name="T3" fmla="*/ 349 h 350"/>
                  <a:gd name="T4" fmla="*/ 3 w 661"/>
                  <a:gd name="T5" fmla="*/ 344 h 350"/>
                  <a:gd name="T6" fmla="*/ 3 w 661"/>
                  <a:gd name="T7" fmla="*/ 344 h 350"/>
                  <a:gd name="T8" fmla="*/ 7 w 661"/>
                  <a:gd name="T9" fmla="*/ 332 h 350"/>
                  <a:gd name="T10" fmla="*/ 645 w 661"/>
                  <a:gd name="T11" fmla="*/ 2 h 350"/>
                  <a:gd name="T12" fmla="*/ 645 w 661"/>
                  <a:gd name="T13" fmla="*/ 2 h 350"/>
                  <a:gd name="T14" fmla="*/ 658 w 661"/>
                  <a:gd name="T15" fmla="*/ 7 h 350"/>
                  <a:gd name="T16" fmla="*/ 658 w 661"/>
                  <a:gd name="T17" fmla="*/ 7 h 350"/>
                  <a:gd name="T18" fmla="*/ 654 w 661"/>
                  <a:gd name="T19" fmla="*/ 19 h 350"/>
                  <a:gd name="T20" fmla="*/ 15 w 661"/>
                  <a:gd name="T21" fmla="*/ 348 h 350"/>
                  <a:gd name="T22" fmla="*/ 15 w 661"/>
                  <a:gd name="T23" fmla="*/ 348 h 350"/>
                  <a:gd name="T24" fmla="*/ 11 w 661"/>
                  <a:gd name="T25" fmla="*/ 349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61" h="350">
                    <a:moveTo>
                      <a:pt x="11" y="349"/>
                    </a:moveTo>
                    <a:lnTo>
                      <a:pt x="11" y="349"/>
                    </a:lnTo>
                    <a:cubicBezTo>
                      <a:pt x="8" y="349"/>
                      <a:pt x="5" y="347"/>
                      <a:pt x="3" y="344"/>
                    </a:cubicBezTo>
                    <a:lnTo>
                      <a:pt x="3" y="344"/>
                    </a:lnTo>
                    <a:cubicBezTo>
                      <a:pt x="0" y="340"/>
                      <a:pt x="2" y="334"/>
                      <a:pt x="7" y="332"/>
                    </a:cubicBezTo>
                    <a:lnTo>
                      <a:pt x="645" y="2"/>
                    </a:lnTo>
                    <a:lnTo>
                      <a:pt x="645" y="2"/>
                    </a:lnTo>
                    <a:cubicBezTo>
                      <a:pt x="650" y="0"/>
                      <a:pt x="655" y="2"/>
                      <a:pt x="658" y="7"/>
                    </a:cubicBezTo>
                    <a:lnTo>
                      <a:pt x="658" y="7"/>
                    </a:lnTo>
                    <a:cubicBezTo>
                      <a:pt x="660" y="11"/>
                      <a:pt x="658" y="16"/>
                      <a:pt x="654" y="19"/>
                    </a:cubicBezTo>
                    <a:lnTo>
                      <a:pt x="15" y="348"/>
                    </a:lnTo>
                    <a:lnTo>
                      <a:pt x="15" y="348"/>
                    </a:lnTo>
                    <a:cubicBezTo>
                      <a:pt x="14" y="349"/>
                      <a:pt x="12" y="349"/>
                      <a:pt x="11" y="3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93">
                <a:extLst>
                  <a:ext uri="{FF2B5EF4-FFF2-40B4-BE49-F238E27FC236}">
                    <a16:creationId xmlns:a16="http://schemas.microsoft.com/office/drawing/2014/main" id="{158D22D9-9300-4536-8739-DD5F98106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2981" y="5749338"/>
                <a:ext cx="816288" cy="325732"/>
              </a:xfrm>
              <a:custGeom>
                <a:avLst/>
                <a:gdLst>
                  <a:gd name="T0" fmla="*/ 10 w 916"/>
                  <a:gd name="T1" fmla="*/ 363 h 364"/>
                  <a:gd name="T2" fmla="*/ 10 w 916"/>
                  <a:gd name="T3" fmla="*/ 363 h 364"/>
                  <a:gd name="T4" fmla="*/ 2 w 916"/>
                  <a:gd name="T5" fmla="*/ 359 h 364"/>
                  <a:gd name="T6" fmla="*/ 2 w 916"/>
                  <a:gd name="T7" fmla="*/ 359 h 364"/>
                  <a:gd name="T8" fmla="*/ 6 w 916"/>
                  <a:gd name="T9" fmla="*/ 346 h 364"/>
                  <a:gd name="T10" fmla="*/ 6 w 916"/>
                  <a:gd name="T11" fmla="*/ 346 h 364"/>
                  <a:gd name="T12" fmla="*/ 703 w 916"/>
                  <a:gd name="T13" fmla="*/ 12 h 364"/>
                  <a:gd name="T14" fmla="*/ 703 w 916"/>
                  <a:gd name="T15" fmla="*/ 12 h 364"/>
                  <a:gd name="T16" fmla="*/ 853 w 916"/>
                  <a:gd name="T17" fmla="*/ 37 h 364"/>
                  <a:gd name="T18" fmla="*/ 853 w 916"/>
                  <a:gd name="T19" fmla="*/ 37 h 364"/>
                  <a:gd name="T20" fmla="*/ 914 w 916"/>
                  <a:gd name="T21" fmla="*/ 141 h 364"/>
                  <a:gd name="T22" fmla="*/ 914 w 916"/>
                  <a:gd name="T23" fmla="*/ 141 h 364"/>
                  <a:gd name="T24" fmla="*/ 906 w 916"/>
                  <a:gd name="T25" fmla="*/ 152 h 364"/>
                  <a:gd name="T26" fmla="*/ 906 w 916"/>
                  <a:gd name="T27" fmla="*/ 152 h 364"/>
                  <a:gd name="T28" fmla="*/ 896 w 916"/>
                  <a:gd name="T29" fmla="*/ 144 h 364"/>
                  <a:gd name="T30" fmla="*/ 896 w 916"/>
                  <a:gd name="T31" fmla="*/ 144 h 364"/>
                  <a:gd name="T32" fmla="*/ 842 w 916"/>
                  <a:gd name="T33" fmla="*/ 52 h 364"/>
                  <a:gd name="T34" fmla="*/ 842 w 916"/>
                  <a:gd name="T35" fmla="*/ 52 h 364"/>
                  <a:gd name="T36" fmla="*/ 706 w 916"/>
                  <a:gd name="T37" fmla="*/ 30 h 364"/>
                  <a:gd name="T38" fmla="*/ 706 w 916"/>
                  <a:gd name="T39" fmla="*/ 30 h 364"/>
                  <a:gd name="T40" fmla="*/ 15 w 916"/>
                  <a:gd name="T41" fmla="*/ 362 h 364"/>
                  <a:gd name="T42" fmla="*/ 15 w 916"/>
                  <a:gd name="T43" fmla="*/ 362 h 364"/>
                  <a:gd name="T44" fmla="*/ 10 w 916"/>
                  <a:gd name="T45" fmla="*/ 36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6" h="364">
                    <a:moveTo>
                      <a:pt x="10" y="363"/>
                    </a:moveTo>
                    <a:lnTo>
                      <a:pt x="10" y="363"/>
                    </a:lnTo>
                    <a:cubicBezTo>
                      <a:pt x="7" y="363"/>
                      <a:pt x="4" y="362"/>
                      <a:pt x="2" y="359"/>
                    </a:cubicBezTo>
                    <a:lnTo>
                      <a:pt x="2" y="359"/>
                    </a:lnTo>
                    <a:cubicBezTo>
                      <a:pt x="0" y="355"/>
                      <a:pt x="1" y="349"/>
                      <a:pt x="6" y="346"/>
                    </a:cubicBezTo>
                    <a:lnTo>
                      <a:pt x="6" y="346"/>
                    </a:lnTo>
                    <a:cubicBezTo>
                      <a:pt x="30" y="333"/>
                      <a:pt x="596" y="32"/>
                      <a:pt x="703" y="12"/>
                    </a:cubicBezTo>
                    <a:lnTo>
                      <a:pt x="703" y="12"/>
                    </a:lnTo>
                    <a:cubicBezTo>
                      <a:pt x="765" y="0"/>
                      <a:pt x="814" y="9"/>
                      <a:pt x="853" y="37"/>
                    </a:cubicBezTo>
                    <a:lnTo>
                      <a:pt x="853" y="37"/>
                    </a:lnTo>
                    <a:cubicBezTo>
                      <a:pt x="906" y="76"/>
                      <a:pt x="914" y="139"/>
                      <a:pt x="914" y="141"/>
                    </a:cubicBezTo>
                    <a:lnTo>
                      <a:pt x="914" y="141"/>
                    </a:lnTo>
                    <a:cubicBezTo>
                      <a:pt x="915" y="147"/>
                      <a:pt x="910" y="152"/>
                      <a:pt x="906" y="152"/>
                    </a:cubicBezTo>
                    <a:lnTo>
                      <a:pt x="906" y="152"/>
                    </a:lnTo>
                    <a:cubicBezTo>
                      <a:pt x="901" y="153"/>
                      <a:pt x="896" y="149"/>
                      <a:pt x="896" y="144"/>
                    </a:cubicBezTo>
                    <a:lnTo>
                      <a:pt x="896" y="144"/>
                    </a:lnTo>
                    <a:cubicBezTo>
                      <a:pt x="896" y="143"/>
                      <a:pt x="888" y="86"/>
                      <a:pt x="842" y="52"/>
                    </a:cubicBezTo>
                    <a:lnTo>
                      <a:pt x="842" y="52"/>
                    </a:lnTo>
                    <a:cubicBezTo>
                      <a:pt x="809" y="27"/>
                      <a:pt x="763" y="19"/>
                      <a:pt x="706" y="30"/>
                    </a:cubicBezTo>
                    <a:lnTo>
                      <a:pt x="706" y="30"/>
                    </a:lnTo>
                    <a:cubicBezTo>
                      <a:pt x="602" y="49"/>
                      <a:pt x="21" y="359"/>
                      <a:pt x="15" y="362"/>
                    </a:cubicBezTo>
                    <a:lnTo>
                      <a:pt x="15" y="362"/>
                    </a:lnTo>
                    <a:cubicBezTo>
                      <a:pt x="13" y="363"/>
                      <a:pt x="11" y="363"/>
                      <a:pt x="10" y="3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94">
                <a:extLst>
                  <a:ext uri="{FF2B5EF4-FFF2-40B4-BE49-F238E27FC236}">
                    <a16:creationId xmlns:a16="http://schemas.microsoft.com/office/drawing/2014/main" id="{91C5BD96-646B-4994-AB9A-172E2F96A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5017" y="5568813"/>
                <a:ext cx="800591" cy="247242"/>
              </a:xfrm>
              <a:custGeom>
                <a:avLst/>
                <a:gdLst>
                  <a:gd name="T0" fmla="*/ 10 w 901"/>
                  <a:gd name="T1" fmla="*/ 279 h 280"/>
                  <a:gd name="T2" fmla="*/ 10 w 901"/>
                  <a:gd name="T3" fmla="*/ 279 h 280"/>
                  <a:gd name="T4" fmla="*/ 2 w 901"/>
                  <a:gd name="T5" fmla="*/ 275 h 280"/>
                  <a:gd name="T6" fmla="*/ 2 w 901"/>
                  <a:gd name="T7" fmla="*/ 275 h 280"/>
                  <a:gd name="T8" fmla="*/ 6 w 901"/>
                  <a:gd name="T9" fmla="*/ 262 h 280"/>
                  <a:gd name="T10" fmla="*/ 6 w 901"/>
                  <a:gd name="T11" fmla="*/ 262 h 280"/>
                  <a:gd name="T12" fmla="*/ 569 w 901"/>
                  <a:gd name="T13" fmla="*/ 24 h 280"/>
                  <a:gd name="T14" fmla="*/ 569 w 901"/>
                  <a:gd name="T15" fmla="*/ 24 h 280"/>
                  <a:gd name="T16" fmla="*/ 786 w 901"/>
                  <a:gd name="T17" fmla="*/ 42 h 280"/>
                  <a:gd name="T18" fmla="*/ 786 w 901"/>
                  <a:gd name="T19" fmla="*/ 42 h 280"/>
                  <a:gd name="T20" fmla="*/ 899 w 901"/>
                  <a:gd name="T21" fmla="*/ 227 h 280"/>
                  <a:gd name="T22" fmla="*/ 899 w 901"/>
                  <a:gd name="T23" fmla="*/ 227 h 280"/>
                  <a:gd name="T24" fmla="*/ 892 w 901"/>
                  <a:gd name="T25" fmla="*/ 238 h 280"/>
                  <a:gd name="T26" fmla="*/ 892 w 901"/>
                  <a:gd name="T27" fmla="*/ 238 h 280"/>
                  <a:gd name="T28" fmla="*/ 881 w 901"/>
                  <a:gd name="T29" fmla="*/ 231 h 280"/>
                  <a:gd name="T30" fmla="*/ 881 w 901"/>
                  <a:gd name="T31" fmla="*/ 231 h 280"/>
                  <a:gd name="T32" fmla="*/ 777 w 901"/>
                  <a:gd name="T33" fmla="*/ 58 h 280"/>
                  <a:gd name="T34" fmla="*/ 777 w 901"/>
                  <a:gd name="T35" fmla="*/ 58 h 280"/>
                  <a:gd name="T36" fmla="*/ 573 w 901"/>
                  <a:gd name="T37" fmla="*/ 42 h 280"/>
                  <a:gd name="T38" fmla="*/ 573 w 901"/>
                  <a:gd name="T39" fmla="*/ 42 h 280"/>
                  <a:gd name="T40" fmla="*/ 14 w 901"/>
                  <a:gd name="T41" fmla="*/ 278 h 280"/>
                  <a:gd name="T42" fmla="*/ 14 w 901"/>
                  <a:gd name="T43" fmla="*/ 278 h 280"/>
                  <a:gd name="T44" fmla="*/ 10 w 901"/>
                  <a:gd name="T45" fmla="*/ 27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01" h="280">
                    <a:moveTo>
                      <a:pt x="10" y="279"/>
                    </a:moveTo>
                    <a:lnTo>
                      <a:pt x="10" y="279"/>
                    </a:lnTo>
                    <a:cubicBezTo>
                      <a:pt x="7" y="279"/>
                      <a:pt x="3" y="278"/>
                      <a:pt x="2" y="275"/>
                    </a:cubicBezTo>
                    <a:lnTo>
                      <a:pt x="2" y="275"/>
                    </a:lnTo>
                    <a:cubicBezTo>
                      <a:pt x="0" y="270"/>
                      <a:pt x="1" y="264"/>
                      <a:pt x="6" y="262"/>
                    </a:cubicBezTo>
                    <a:lnTo>
                      <a:pt x="6" y="262"/>
                    </a:lnTo>
                    <a:cubicBezTo>
                      <a:pt x="8" y="261"/>
                      <a:pt x="308" y="99"/>
                      <a:pt x="569" y="24"/>
                    </a:cubicBezTo>
                    <a:lnTo>
                      <a:pt x="569" y="24"/>
                    </a:lnTo>
                    <a:cubicBezTo>
                      <a:pt x="656" y="0"/>
                      <a:pt x="729" y="6"/>
                      <a:pt x="786" y="42"/>
                    </a:cubicBezTo>
                    <a:lnTo>
                      <a:pt x="786" y="42"/>
                    </a:lnTo>
                    <a:cubicBezTo>
                      <a:pt x="864" y="91"/>
                      <a:pt x="891" y="179"/>
                      <a:pt x="899" y="227"/>
                    </a:cubicBezTo>
                    <a:lnTo>
                      <a:pt x="899" y="227"/>
                    </a:lnTo>
                    <a:cubicBezTo>
                      <a:pt x="900" y="232"/>
                      <a:pt x="897" y="236"/>
                      <a:pt x="892" y="238"/>
                    </a:cubicBezTo>
                    <a:lnTo>
                      <a:pt x="892" y="238"/>
                    </a:lnTo>
                    <a:cubicBezTo>
                      <a:pt x="888" y="239"/>
                      <a:pt x="882" y="236"/>
                      <a:pt x="881" y="231"/>
                    </a:cubicBezTo>
                    <a:lnTo>
                      <a:pt x="881" y="231"/>
                    </a:lnTo>
                    <a:cubicBezTo>
                      <a:pt x="874" y="185"/>
                      <a:pt x="849" y="102"/>
                      <a:pt x="777" y="58"/>
                    </a:cubicBezTo>
                    <a:lnTo>
                      <a:pt x="777" y="58"/>
                    </a:lnTo>
                    <a:cubicBezTo>
                      <a:pt x="724" y="24"/>
                      <a:pt x="656" y="19"/>
                      <a:pt x="573" y="42"/>
                    </a:cubicBezTo>
                    <a:lnTo>
                      <a:pt x="573" y="42"/>
                    </a:lnTo>
                    <a:cubicBezTo>
                      <a:pt x="316" y="116"/>
                      <a:pt x="17" y="276"/>
                      <a:pt x="14" y="278"/>
                    </a:cubicBezTo>
                    <a:lnTo>
                      <a:pt x="14" y="278"/>
                    </a:lnTo>
                    <a:cubicBezTo>
                      <a:pt x="13" y="279"/>
                      <a:pt x="12" y="279"/>
                      <a:pt x="10" y="2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95">
                <a:extLst>
                  <a:ext uri="{FF2B5EF4-FFF2-40B4-BE49-F238E27FC236}">
                    <a16:creationId xmlns:a16="http://schemas.microsoft.com/office/drawing/2014/main" id="{C6888032-C2B5-4235-B158-47C16506D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9646" y="5388288"/>
                <a:ext cx="231545" cy="345353"/>
              </a:xfrm>
              <a:custGeom>
                <a:avLst/>
                <a:gdLst>
                  <a:gd name="T0" fmla="*/ 240 w 259"/>
                  <a:gd name="T1" fmla="*/ 388 h 389"/>
                  <a:gd name="T2" fmla="*/ 240 w 259"/>
                  <a:gd name="T3" fmla="*/ 388 h 389"/>
                  <a:gd name="T4" fmla="*/ 239 w 259"/>
                  <a:gd name="T5" fmla="*/ 388 h 389"/>
                  <a:gd name="T6" fmla="*/ 239 w 259"/>
                  <a:gd name="T7" fmla="*/ 388 h 389"/>
                  <a:gd name="T8" fmla="*/ 231 w 259"/>
                  <a:gd name="T9" fmla="*/ 379 h 389"/>
                  <a:gd name="T10" fmla="*/ 231 w 259"/>
                  <a:gd name="T11" fmla="*/ 379 h 389"/>
                  <a:gd name="T12" fmla="*/ 7 w 259"/>
                  <a:gd name="T13" fmla="*/ 19 h 389"/>
                  <a:gd name="T14" fmla="*/ 7 w 259"/>
                  <a:gd name="T15" fmla="*/ 19 h 389"/>
                  <a:gd name="T16" fmla="*/ 1 w 259"/>
                  <a:gd name="T17" fmla="*/ 7 h 389"/>
                  <a:gd name="T18" fmla="*/ 1 w 259"/>
                  <a:gd name="T19" fmla="*/ 7 h 389"/>
                  <a:gd name="T20" fmla="*/ 12 w 259"/>
                  <a:gd name="T21" fmla="*/ 1 h 389"/>
                  <a:gd name="T22" fmla="*/ 12 w 259"/>
                  <a:gd name="T23" fmla="*/ 1 h 389"/>
                  <a:gd name="T24" fmla="*/ 249 w 259"/>
                  <a:gd name="T25" fmla="*/ 379 h 389"/>
                  <a:gd name="T26" fmla="*/ 249 w 259"/>
                  <a:gd name="T27" fmla="*/ 379 h 389"/>
                  <a:gd name="T28" fmla="*/ 240 w 259"/>
                  <a:gd name="T29" fmla="*/ 388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9" h="389">
                    <a:moveTo>
                      <a:pt x="240" y="388"/>
                    </a:moveTo>
                    <a:lnTo>
                      <a:pt x="240" y="388"/>
                    </a:lnTo>
                    <a:lnTo>
                      <a:pt x="239" y="388"/>
                    </a:lnTo>
                    <a:lnTo>
                      <a:pt x="239" y="388"/>
                    </a:lnTo>
                    <a:cubicBezTo>
                      <a:pt x="234" y="388"/>
                      <a:pt x="231" y="383"/>
                      <a:pt x="231" y="379"/>
                    </a:cubicBezTo>
                    <a:lnTo>
                      <a:pt x="231" y="379"/>
                    </a:lnTo>
                    <a:cubicBezTo>
                      <a:pt x="231" y="376"/>
                      <a:pt x="239" y="97"/>
                      <a:pt x="7" y="19"/>
                    </a:cubicBezTo>
                    <a:lnTo>
                      <a:pt x="7" y="19"/>
                    </a:lnTo>
                    <a:cubicBezTo>
                      <a:pt x="2" y="17"/>
                      <a:pt x="0" y="12"/>
                      <a:pt x="1" y="7"/>
                    </a:cubicBezTo>
                    <a:lnTo>
                      <a:pt x="1" y="7"/>
                    </a:lnTo>
                    <a:cubicBezTo>
                      <a:pt x="3" y="3"/>
                      <a:pt x="8" y="0"/>
                      <a:pt x="12" y="1"/>
                    </a:cubicBezTo>
                    <a:lnTo>
                      <a:pt x="12" y="1"/>
                    </a:lnTo>
                    <a:cubicBezTo>
                      <a:pt x="258" y="85"/>
                      <a:pt x="250" y="377"/>
                      <a:pt x="249" y="379"/>
                    </a:cubicBezTo>
                    <a:lnTo>
                      <a:pt x="249" y="379"/>
                    </a:lnTo>
                    <a:cubicBezTo>
                      <a:pt x="249" y="384"/>
                      <a:pt x="245" y="388"/>
                      <a:pt x="240" y="3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96">
                <a:extLst>
                  <a:ext uri="{FF2B5EF4-FFF2-40B4-BE49-F238E27FC236}">
                    <a16:creationId xmlns:a16="http://schemas.microsoft.com/office/drawing/2014/main" id="{92BEEB7F-D553-4FA3-8A99-955E965FDD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4490" y="5392213"/>
                <a:ext cx="1240131" cy="1079226"/>
              </a:xfrm>
              <a:custGeom>
                <a:avLst/>
                <a:gdLst>
                  <a:gd name="T0" fmla="*/ 795 w 1394"/>
                  <a:gd name="T1" fmla="*/ 838 h 1214"/>
                  <a:gd name="T2" fmla="*/ 749 w 1394"/>
                  <a:gd name="T3" fmla="*/ 790 h 1214"/>
                  <a:gd name="T4" fmla="*/ 733 w 1394"/>
                  <a:gd name="T5" fmla="*/ 657 h 1214"/>
                  <a:gd name="T6" fmla="*/ 807 w 1394"/>
                  <a:gd name="T7" fmla="*/ 585 h 1214"/>
                  <a:gd name="T8" fmla="*/ 877 w 1394"/>
                  <a:gd name="T9" fmla="*/ 614 h 1214"/>
                  <a:gd name="T10" fmla="*/ 889 w 1394"/>
                  <a:gd name="T11" fmla="*/ 673 h 1214"/>
                  <a:gd name="T12" fmla="*/ 882 w 1394"/>
                  <a:gd name="T13" fmla="*/ 707 h 1214"/>
                  <a:gd name="T14" fmla="*/ 942 w 1394"/>
                  <a:gd name="T15" fmla="*/ 672 h 1214"/>
                  <a:gd name="T16" fmla="*/ 994 w 1394"/>
                  <a:gd name="T17" fmla="*/ 548 h 1214"/>
                  <a:gd name="T18" fmla="*/ 1045 w 1394"/>
                  <a:gd name="T19" fmla="*/ 524 h 1214"/>
                  <a:gd name="T20" fmla="*/ 1097 w 1394"/>
                  <a:gd name="T21" fmla="*/ 431 h 1214"/>
                  <a:gd name="T22" fmla="*/ 1152 w 1394"/>
                  <a:gd name="T23" fmla="*/ 434 h 1214"/>
                  <a:gd name="T24" fmla="*/ 1226 w 1394"/>
                  <a:gd name="T25" fmla="*/ 376 h 1214"/>
                  <a:gd name="T26" fmla="*/ 1278 w 1394"/>
                  <a:gd name="T27" fmla="*/ 398 h 1214"/>
                  <a:gd name="T28" fmla="*/ 1393 w 1394"/>
                  <a:gd name="T29" fmla="*/ 383 h 1214"/>
                  <a:gd name="T30" fmla="*/ 1335 w 1394"/>
                  <a:gd name="T31" fmla="*/ 199 h 1214"/>
                  <a:gd name="T32" fmla="*/ 965 w 1394"/>
                  <a:gd name="T33" fmla="*/ 5 h 1214"/>
                  <a:gd name="T34" fmla="*/ 508 w 1394"/>
                  <a:gd name="T35" fmla="*/ 105 h 1214"/>
                  <a:gd name="T36" fmla="*/ 191 w 1394"/>
                  <a:gd name="T37" fmla="*/ 272 h 1214"/>
                  <a:gd name="T38" fmla="*/ 157 w 1394"/>
                  <a:gd name="T39" fmla="*/ 316 h 1214"/>
                  <a:gd name="T40" fmla="*/ 156 w 1394"/>
                  <a:gd name="T41" fmla="*/ 372 h 1214"/>
                  <a:gd name="T42" fmla="*/ 178 w 1394"/>
                  <a:gd name="T43" fmla="*/ 421 h 1214"/>
                  <a:gd name="T44" fmla="*/ 146 w 1394"/>
                  <a:gd name="T45" fmla="*/ 519 h 1214"/>
                  <a:gd name="T46" fmla="*/ 76 w 1394"/>
                  <a:gd name="T47" fmla="*/ 565 h 1214"/>
                  <a:gd name="T48" fmla="*/ 42 w 1394"/>
                  <a:gd name="T49" fmla="*/ 608 h 1214"/>
                  <a:gd name="T50" fmla="*/ 40 w 1394"/>
                  <a:gd name="T51" fmla="*/ 662 h 1214"/>
                  <a:gd name="T52" fmla="*/ 61 w 1394"/>
                  <a:gd name="T53" fmla="*/ 713 h 1214"/>
                  <a:gd name="T54" fmla="*/ 70 w 1394"/>
                  <a:gd name="T55" fmla="*/ 781 h 1214"/>
                  <a:gd name="T56" fmla="*/ 40 w 1394"/>
                  <a:gd name="T57" fmla="*/ 802 h 1214"/>
                  <a:gd name="T58" fmla="*/ 6 w 1394"/>
                  <a:gd name="T59" fmla="*/ 851 h 1214"/>
                  <a:gd name="T60" fmla="*/ 11 w 1394"/>
                  <a:gd name="T61" fmla="*/ 911 h 1214"/>
                  <a:gd name="T62" fmla="*/ 42 w 1394"/>
                  <a:gd name="T63" fmla="*/ 955 h 1214"/>
                  <a:gd name="T64" fmla="*/ 66 w 1394"/>
                  <a:gd name="T65" fmla="*/ 1008 h 1214"/>
                  <a:gd name="T66" fmla="*/ 39 w 1394"/>
                  <a:gd name="T67" fmla="*/ 1030 h 1214"/>
                  <a:gd name="T68" fmla="*/ 8 w 1394"/>
                  <a:gd name="T69" fmla="*/ 1078 h 1214"/>
                  <a:gd name="T70" fmla="*/ 14 w 1394"/>
                  <a:gd name="T71" fmla="*/ 1134 h 1214"/>
                  <a:gd name="T72" fmla="*/ 26 w 1394"/>
                  <a:gd name="T73" fmla="*/ 1157 h 1214"/>
                  <a:gd name="T74" fmla="*/ 44 w 1394"/>
                  <a:gd name="T75" fmla="*/ 1177 h 1214"/>
                  <a:gd name="T76" fmla="*/ 106 w 1394"/>
                  <a:gd name="T77" fmla="*/ 1210 h 1214"/>
                  <a:gd name="T78" fmla="*/ 175 w 1394"/>
                  <a:gd name="T79" fmla="*/ 1199 h 1214"/>
                  <a:gd name="T80" fmla="*/ 529 w 1394"/>
                  <a:gd name="T81" fmla="*/ 1017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94" h="1214">
                    <a:moveTo>
                      <a:pt x="795" y="838"/>
                    </a:moveTo>
                    <a:lnTo>
                      <a:pt x="795" y="838"/>
                    </a:lnTo>
                    <a:cubicBezTo>
                      <a:pt x="795" y="838"/>
                      <a:pt x="770" y="822"/>
                      <a:pt x="749" y="790"/>
                    </a:cubicBezTo>
                    <a:lnTo>
                      <a:pt x="749" y="790"/>
                    </a:lnTo>
                    <a:cubicBezTo>
                      <a:pt x="730" y="760"/>
                      <a:pt x="713" y="715"/>
                      <a:pt x="733" y="657"/>
                    </a:cubicBezTo>
                    <a:lnTo>
                      <a:pt x="733" y="657"/>
                    </a:lnTo>
                    <a:cubicBezTo>
                      <a:pt x="749" y="606"/>
                      <a:pt x="778" y="588"/>
                      <a:pt x="807" y="585"/>
                    </a:cubicBezTo>
                    <a:lnTo>
                      <a:pt x="807" y="585"/>
                    </a:lnTo>
                    <a:cubicBezTo>
                      <a:pt x="836" y="582"/>
                      <a:pt x="863" y="597"/>
                      <a:pt x="877" y="614"/>
                    </a:cubicBezTo>
                    <a:lnTo>
                      <a:pt x="877" y="614"/>
                    </a:lnTo>
                    <a:cubicBezTo>
                      <a:pt x="890" y="631"/>
                      <a:pt x="891" y="654"/>
                      <a:pt x="889" y="673"/>
                    </a:cubicBezTo>
                    <a:lnTo>
                      <a:pt x="889" y="673"/>
                    </a:lnTo>
                    <a:cubicBezTo>
                      <a:pt x="887" y="692"/>
                      <a:pt x="882" y="707"/>
                      <a:pt x="882" y="707"/>
                    </a:cubicBezTo>
                    <a:lnTo>
                      <a:pt x="882" y="707"/>
                    </a:lnTo>
                    <a:cubicBezTo>
                      <a:pt x="882" y="707"/>
                      <a:pt x="912" y="697"/>
                      <a:pt x="942" y="672"/>
                    </a:cubicBezTo>
                    <a:lnTo>
                      <a:pt x="942" y="672"/>
                    </a:lnTo>
                    <a:cubicBezTo>
                      <a:pt x="972" y="648"/>
                      <a:pt x="1000" y="607"/>
                      <a:pt x="994" y="548"/>
                    </a:cubicBezTo>
                    <a:lnTo>
                      <a:pt x="994" y="548"/>
                    </a:lnTo>
                    <a:cubicBezTo>
                      <a:pt x="994" y="548"/>
                      <a:pt x="1020" y="542"/>
                      <a:pt x="1045" y="524"/>
                    </a:cubicBezTo>
                    <a:lnTo>
                      <a:pt x="1045" y="524"/>
                    </a:lnTo>
                    <a:cubicBezTo>
                      <a:pt x="1071" y="507"/>
                      <a:pt x="1097" y="478"/>
                      <a:pt x="1097" y="431"/>
                    </a:cubicBezTo>
                    <a:lnTo>
                      <a:pt x="1097" y="431"/>
                    </a:lnTo>
                    <a:cubicBezTo>
                      <a:pt x="1097" y="431"/>
                      <a:pt x="1123" y="437"/>
                      <a:pt x="1152" y="434"/>
                    </a:cubicBezTo>
                    <a:lnTo>
                      <a:pt x="1152" y="434"/>
                    </a:lnTo>
                    <a:cubicBezTo>
                      <a:pt x="1180" y="430"/>
                      <a:pt x="1212" y="416"/>
                      <a:pt x="1226" y="376"/>
                    </a:cubicBezTo>
                    <a:lnTo>
                      <a:pt x="1226" y="376"/>
                    </a:lnTo>
                    <a:cubicBezTo>
                      <a:pt x="1226" y="376"/>
                      <a:pt x="1247" y="390"/>
                      <a:pt x="1278" y="398"/>
                    </a:cubicBezTo>
                    <a:lnTo>
                      <a:pt x="1278" y="398"/>
                    </a:lnTo>
                    <a:cubicBezTo>
                      <a:pt x="1308" y="405"/>
                      <a:pt x="1350" y="407"/>
                      <a:pt x="1393" y="383"/>
                    </a:cubicBezTo>
                    <a:lnTo>
                      <a:pt x="1393" y="383"/>
                    </a:lnTo>
                    <a:cubicBezTo>
                      <a:pt x="1393" y="383"/>
                      <a:pt x="1390" y="292"/>
                      <a:pt x="1335" y="199"/>
                    </a:cubicBezTo>
                    <a:lnTo>
                      <a:pt x="1335" y="199"/>
                    </a:lnTo>
                    <a:cubicBezTo>
                      <a:pt x="1280" y="106"/>
                      <a:pt x="1173" y="12"/>
                      <a:pt x="965" y="5"/>
                    </a:cubicBezTo>
                    <a:lnTo>
                      <a:pt x="965" y="5"/>
                    </a:lnTo>
                    <a:cubicBezTo>
                      <a:pt x="810" y="0"/>
                      <a:pt x="648" y="47"/>
                      <a:pt x="508" y="105"/>
                    </a:cubicBezTo>
                    <a:lnTo>
                      <a:pt x="508" y="105"/>
                    </a:lnTo>
                    <a:cubicBezTo>
                      <a:pt x="368" y="163"/>
                      <a:pt x="253" y="232"/>
                      <a:pt x="191" y="272"/>
                    </a:cubicBezTo>
                    <a:lnTo>
                      <a:pt x="191" y="272"/>
                    </a:lnTo>
                    <a:cubicBezTo>
                      <a:pt x="175" y="283"/>
                      <a:pt x="163" y="298"/>
                      <a:pt x="157" y="316"/>
                    </a:cubicBezTo>
                    <a:lnTo>
                      <a:pt x="157" y="316"/>
                    </a:lnTo>
                    <a:cubicBezTo>
                      <a:pt x="150" y="333"/>
                      <a:pt x="150" y="353"/>
                      <a:pt x="156" y="372"/>
                    </a:cubicBezTo>
                    <a:lnTo>
                      <a:pt x="156" y="372"/>
                    </a:lnTo>
                    <a:cubicBezTo>
                      <a:pt x="161" y="387"/>
                      <a:pt x="168" y="404"/>
                      <a:pt x="178" y="421"/>
                    </a:cubicBezTo>
                    <a:lnTo>
                      <a:pt x="178" y="421"/>
                    </a:lnTo>
                    <a:cubicBezTo>
                      <a:pt x="187" y="438"/>
                      <a:pt x="200" y="455"/>
                      <a:pt x="216" y="472"/>
                    </a:cubicBezTo>
                    <a:lnTo>
                      <a:pt x="146" y="519"/>
                    </a:lnTo>
                    <a:lnTo>
                      <a:pt x="76" y="565"/>
                    </a:lnTo>
                    <a:lnTo>
                      <a:pt x="76" y="565"/>
                    </a:lnTo>
                    <a:cubicBezTo>
                      <a:pt x="59" y="576"/>
                      <a:pt x="48" y="591"/>
                      <a:pt x="42" y="608"/>
                    </a:cubicBezTo>
                    <a:lnTo>
                      <a:pt x="42" y="608"/>
                    </a:lnTo>
                    <a:cubicBezTo>
                      <a:pt x="36" y="625"/>
                      <a:pt x="34" y="644"/>
                      <a:pt x="40" y="662"/>
                    </a:cubicBezTo>
                    <a:lnTo>
                      <a:pt x="40" y="662"/>
                    </a:lnTo>
                    <a:cubicBezTo>
                      <a:pt x="45" y="678"/>
                      <a:pt x="52" y="695"/>
                      <a:pt x="61" y="713"/>
                    </a:cubicBezTo>
                    <a:lnTo>
                      <a:pt x="61" y="713"/>
                    </a:lnTo>
                    <a:cubicBezTo>
                      <a:pt x="70" y="729"/>
                      <a:pt x="83" y="745"/>
                      <a:pt x="100" y="760"/>
                    </a:cubicBezTo>
                    <a:lnTo>
                      <a:pt x="70" y="781"/>
                    </a:lnTo>
                    <a:lnTo>
                      <a:pt x="40" y="802"/>
                    </a:lnTo>
                    <a:lnTo>
                      <a:pt x="40" y="802"/>
                    </a:lnTo>
                    <a:cubicBezTo>
                      <a:pt x="23" y="815"/>
                      <a:pt x="10" y="832"/>
                      <a:pt x="6" y="851"/>
                    </a:cubicBezTo>
                    <a:lnTo>
                      <a:pt x="6" y="851"/>
                    </a:lnTo>
                    <a:cubicBezTo>
                      <a:pt x="0" y="871"/>
                      <a:pt x="2" y="892"/>
                      <a:pt x="11" y="911"/>
                    </a:cubicBezTo>
                    <a:lnTo>
                      <a:pt x="11" y="911"/>
                    </a:lnTo>
                    <a:cubicBezTo>
                      <a:pt x="19" y="927"/>
                      <a:pt x="29" y="941"/>
                      <a:pt x="42" y="955"/>
                    </a:cubicBezTo>
                    <a:lnTo>
                      <a:pt x="42" y="955"/>
                    </a:lnTo>
                    <a:cubicBezTo>
                      <a:pt x="56" y="968"/>
                      <a:pt x="73" y="979"/>
                      <a:pt x="94" y="986"/>
                    </a:cubicBezTo>
                    <a:lnTo>
                      <a:pt x="66" y="1008"/>
                    </a:lnTo>
                    <a:lnTo>
                      <a:pt x="39" y="1030"/>
                    </a:lnTo>
                    <a:lnTo>
                      <a:pt x="39" y="1030"/>
                    </a:lnTo>
                    <a:cubicBezTo>
                      <a:pt x="23" y="1042"/>
                      <a:pt x="12" y="1059"/>
                      <a:pt x="8" y="1078"/>
                    </a:cubicBezTo>
                    <a:lnTo>
                      <a:pt x="8" y="1078"/>
                    </a:lnTo>
                    <a:cubicBezTo>
                      <a:pt x="4" y="1096"/>
                      <a:pt x="6" y="1116"/>
                      <a:pt x="14" y="1134"/>
                    </a:cubicBezTo>
                    <a:lnTo>
                      <a:pt x="14" y="1134"/>
                    </a:lnTo>
                    <a:cubicBezTo>
                      <a:pt x="17" y="1141"/>
                      <a:pt x="22" y="1149"/>
                      <a:pt x="26" y="1157"/>
                    </a:cubicBezTo>
                    <a:lnTo>
                      <a:pt x="26" y="1157"/>
                    </a:lnTo>
                    <a:cubicBezTo>
                      <a:pt x="31" y="1164"/>
                      <a:pt x="37" y="1171"/>
                      <a:pt x="44" y="1177"/>
                    </a:cubicBezTo>
                    <a:lnTo>
                      <a:pt x="44" y="1177"/>
                    </a:lnTo>
                    <a:cubicBezTo>
                      <a:pt x="60" y="1196"/>
                      <a:pt x="82" y="1206"/>
                      <a:pt x="106" y="1210"/>
                    </a:cubicBezTo>
                    <a:lnTo>
                      <a:pt x="106" y="1210"/>
                    </a:lnTo>
                    <a:cubicBezTo>
                      <a:pt x="129" y="1213"/>
                      <a:pt x="154" y="1210"/>
                      <a:pt x="175" y="1199"/>
                    </a:cubicBezTo>
                    <a:lnTo>
                      <a:pt x="175" y="1199"/>
                    </a:lnTo>
                    <a:cubicBezTo>
                      <a:pt x="246" y="1165"/>
                      <a:pt x="395" y="1090"/>
                      <a:pt x="529" y="1017"/>
                    </a:cubicBezTo>
                    <a:lnTo>
                      <a:pt x="529" y="1017"/>
                    </a:lnTo>
                    <a:cubicBezTo>
                      <a:pt x="663" y="944"/>
                      <a:pt x="783" y="871"/>
                      <a:pt x="795" y="838"/>
                    </a:cubicBezTo>
                  </a:path>
                </a:pathLst>
              </a:custGeom>
              <a:solidFill>
                <a:schemeClr val="accent2">
                  <a:alpha val="6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44" name="Freeform 197">
            <a:extLst>
              <a:ext uri="{FF2B5EF4-FFF2-40B4-BE49-F238E27FC236}">
                <a16:creationId xmlns:a16="http://schemas.microsoft.com/office/drawing/2014/main" id="{774AF598-F150-4D8C-B0C6-A65541ABC9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211" y="3276926"/>
            <a:ext cx="1047831" cy="1970081"/>
          </a:xfrm>
          <a:custGeom>
            <a:avLst/>
            <a:gdLst>
              <a:gd name="T0" fmla="*/ 1177 w 1178"/>
              <a:gd name="T1" fmla="*/ 2 h 2214"/>
              <a:gd name="T2" fmla="*/ 1177 w 1178"/>
              <a:gd name="T3" fmla="*/ 2 h 2214"/>
              <a:gd name="T4" fmla="*/ 1107 w 1178"/>
              <a:gd name="T5" fmla="*/ 0 h 2214"/>
              <a:gd name="T6" fmla="*/ 1107 w 1178"/>
              <a:gd name="T7" fmla="*/ 0 h 2214"/>
              <a:gd name="T8" fmla="*/ 0 w 1178"/>
              <a:gd name="T9" fmla="*/ 1107 h 2214"/>
              <a:gd name="T10" fmla="*/ 0 w 1178"/>
              <a:gd name="T11" fmla="*/ 1107 h 2214"/>
              <a:gd name="T12" fmla="*/ 1107 w 1178"/>
              <a:gd name="T13" fmla="*/ 2213 h 2214"/>
              <a:gd name="T14" fmla="*/ 1107 w 1178"/>
              <a:gd name="T15" fmla="*/ 2213 h 2214"/>
              <a:gd name="T16" fmla="*/ 1177 w 1178"/>
              <a:gd name="T17" fmla="*/ 2210 h 2214"/>
              <a:gd name="T18" fmla="*/ 1177 w 1178"/>
              <a:gd name="T19" fmla="*/ 2 h 2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78" h="2214">
                <a:moveTo>
                  <a:pt x="1177" y="2"/>
                </a:moveTo>
                <a:lnTo>
                  <a:pt x="1177" y="2"/>
                </a:lnTo>
                <a:cubicBezTo>
                  <a:pt x="1154" y="1"/>
                  <a:pt x="1131" y="0"/>
                  <a:pt x="1107" y="0"/>
                </a:cubicBezTo>
                <a:lnTo>
                  <a:pt x="1107" y="0"/>
                </a:lnTo>
                <a:cubicBezTo>
                  <a:pt x="495" y="0"/>
                  <a:pt x="0" y="495"/>
                  <a:pt x="0" y="1107"/>
                </a:cubicBezTo>
                <a:lnTo>
                  <a:pt x="0" y="1107"/>
                </a:lnTo>
                <a:cubicBezTo>
                  <a:pt x="0" y="1717"/>
                  <a:pt x="495" y="2213"/>
                  <a:pt x="1107" y="2213"/>
                </a:cubicBezTo>
                <a:lnTo>
                  <a:pt x="1107" y="2213"/>
                </a:lnTo>
                <a:cubicBezTo>
                  <a:pt x="1131" y="2213"/>
                  <a:pt x="1154" y="2212"/>
                  <a:pt x="1177" y="2210"/>
                </a:cubicBezTo>
                <a:lnTo>
                  <a:pt x="1177" y="2"/>
                </a:ln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45" name="Freeform 199">
            <a:extLst>
              <a:ext uri="{FF2B5EF4-FFF2-40B4-BE49-F238E27FC236}">
                <a16:creationId xmlns:a16="http://schemas.microsoft.com/office/drawing/2014/main" id="{4AA140B9-1FEC-4DEA-938F-B5C884B1A8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211" y="7115052"/>
            <a:ext cx="1047831" cy="1970081"/>
          </a:xfrm>
          <a:custGeom>
            <a:avLst/>
            <a:gdLst>
              <a:gd name="T0" fmla="*/ 1177 w 1178"/>
              <a:gd name="T1" fmla="*/ 2 h 2213"/>
              <a:gd name="T2" fmla="*/ 1177 w 1178"/>
              <a:gd name="T3" fmla="*/ 2 h 2213"/>
              <a:gd name="T4" fmla="*/ 1107 w 1178"/>
              <a:gd name="T5" fmla="*/ 0 h 2213"/>
              <a:gd name="T6" fmla="*/ 1107 w 1178"/>
              <a:gd name="T7" fmla="*/ 0 h 2213"/>
              <a:gd name="T8" fmla="*/ 0 w 1178"/>
              <a:gd name="T9" fmla="*/ 1106 h 2213"/>
              <a:gd name="T10" fmla="*/ 0 w 1178"/>
              <a:gd name="T11" fmla="*/ 1106 h 2213"/>
              <a:gd name="T12" fmla="*/ 1107 w 1178"/>
              <a:gd name="T13" fmla="*/ 2212 h 2213"/>
              <a:gd name="T14" fmla="*/ 1107 w 1178"/>
              <a:gd name="T15" fmla="*/ 2212 h 2213"/>
              <a:gd name="T16" fmla="*/ 1177 w 1178"/>
              <a:gd name="T17" fmla="*/ 2210 h 2213"/>
              <a:gd name="T18" fmla="*/ 1177 w 1178"/>
              <a:gd name="T19" fmla="*/ 2 h 2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78" h="2213">
                <a:moveTo>
                  <a:pt x="1177" y="2"/>
                </a:moveTo>
                <a:lnTo>
                  <a:pt x="1177" y="2"/>
                </a:lnTo>
                <a:cubicBezTo>
                  <a:pt x="1154" y="1"/>
                  <a:pt x="1131" y="0"/>
                  <a:pt x="1107" y="0"/>
                </a:cubicBezTo>
                <a:lnTo>
                  <a:pt x="1107" y="0"/>
                </a:lnTo>
                <a:cubicBezTo>
                  <a:pt x="495" y="0"/>
                  <a:pt x="0" y="495"/>
                  <a:pt x="0" y="1106"/>
                </a:cubicBezTo>
                <a:lnTo>
                  <a:pt x="0" y="1106"/>
                </a:lnTo>
                <a:cubicBezTo>
                  <a:pt x="0" y="1717"/>
                  <a:pt x="495" y="2212"/>
                  <a:pt x="1107" y="2212"/>
                </a:cubicBezTo>
                <a:lnTo>
                  <a:pt x="1107" y="2212"/>
                </a:lnTo>
                <a:cubicBezTo>
                  <a:pt x="1131" y="2212"/>
                  <a:pt x="1154" y="2211"/>
                  <a:pt x="1177" y="2210"/>
                </a:cubicBezTo>
                <a:lnTo>
                  <a:pt x="1177" y="2"/>
                </a:ln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46" name="Freeform 201">
            <a:extLst>
              <a:ext uri="{FF2B5EF4-FFF2-40B4-BE49-F238E27FC236}">
                <a16:creationId xmlns:a16="http://schemas.microsoft.com/office/drawing/2014/main" id="{EA6DB6C2-86D3-4677-9648-71B75D1FEC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9211" y="10953177"/>
            <a:ext cx="1047831" cy="1970081"/>
          </a:xfrm>
          <a:custGeom>
            <a:avLst/>
            <a:gdLst>
              <a:gd name="T0" fmla="*/ 1177 w 1178"/>
              <a:gd name="T1" fmla="*/ 3 h 2214"/>
              <a:gd name="T2" fmla="*/ 1177 w 1178"/>
              <a:gd name="T3" fmla="*/ 3 h 2214"/>
              <a:gd name="T4" fmla="*/ 1107 w 1178"/>
              <a:gd name="T5" fmla="*/ 0 h 2214"/>
              <a:gd name="T6" fmla="*/ 1107 w 1178"/>
              <a:gd name="T7" fmla="*/ 0 h 2214"/>
              <a:gd name="T8" fmla="*/ 0 w 1178"/>
              <a:gd name="T9" fmla="*/ 1106 h 2214"/>
              <a:gd name="T10" fmla="*/ 0 w 1178"/>
              <a:gd name="T11" fmla="*/ 1106 h 2214"/>
              <a:gd name="T12" fmla="*/ 1107 w 1178"/>
              <a:gd name="T13" fmla="*/ 2213 h 2214"/>
              <a:gd name="T14" fmla="*/ 1107 w 1178"/>
              <a:gd name="T15" fmla="*/ 2213 h 2214"/>
              <a:gd name="T16" fmla="*/ 1177 w 1178"/>
              <a:gd name="T17" fmla="*/ 2210 h 2214"/>
              <a:gd name="T18" fmla="*/ 1177 w 1178"/>
              <a:gd name="T19" fmla="*/ 3 h 2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178" h="2214">
                <a:moveTo>
                  <a:pt x="1177" y="3"/>
                </a:moveTo>
                <a:lnTo>
                  <a:pt x="1177" y="3"/>
                </a:lnTo>
                <a:cubicBezTo>
                  <a:pt x="1154" y="1"/>
                  <a:pt x="1131" y="0"/>
                  <a:pt x="1107" y="0"/>
                </a:cubicBezTo>
                <a:lnTo>
                  <a:pt x="1107" y="0"/>
                </a:lnTo>
                <a:cubicBezTo>
                  <a:pt x="495" y="0"/>
                  <a:pt x="0" y="495"/>
                  <a:pt x="0" y="1106"/>
                </a:cubicBezTo>
                <a:lnTo>
                  <a:pt x="0" y="1106"/>
                </a:lnTo>
                <a:cubicBezTo>
                  <a:pt x="0" y="1718"/>
                  <a:pt x="495" y="2213"/>
                  <a:pt x="1107" y="2213"/>
                </a:cubicBezTo>
                <a:lnTo>
                  <a:pt x="1107" y="2213"/>
                </a:lnTo>
                <a:cubicBezTo>
                  <a:pt x="1131" y="2213"/>
                  <a:pt x="1154" y="2212"/>
                  <a:pt x="1177" y="2210"/>
                </a:cubicBezTo>
                <a:lnTo>
                  <a:pt x="1177" y="3"/>
                </a:ln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47" name="Line 203">
            <a:extLst>
              <a:ext uri="{FF2B5EF4-FFF2-40B4-BE49-F238E27FC236}">
                <a16:creationId xmlns:a16="http://schemas.microsoft.com/office/drawing/2014/main" id="{B28BE391-A025-4B39-9C42-A97649D7C3F9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1503067" y="8100093"/>
            <a:ext cx="620066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48" name="Freeform 204">
            <a:extLst>
              <a:ext uri="{FF2B5EF4-FFF2-40B4-BE49-F238E27FC236}">
                <a16:creationId xmlns:a16="http://schemas.microsoft.com/office/drawing/2014/main" id="{67E998D9-5FA5-4ECE-BB5A-56D4FE5A65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4261968"/>
            <a:ext cx="612216" cy="7676251"/>
          </a:xfrm>
          <a:custGeom>
            <a:avLst/>
            <a:gdLst>
              <a:gd name="T0" fmla="*/ 689 w 690"/>
              <a:gd name="T1" fmla="*/ 8625 h 8626"/>
              <a:gd name="T2" fmla="*/ 0 w 690"/>
              <a:gd name="T3" fmla="*/ 8625 h 8626"/>
              <a:gd name="T4" fmla="*/ 0 w 690"/>
              <a:gd name="T5" fmla="*/ 0 h 8626"/>
              <a:gd name="T6" fmla="*/ 689 w 690"/>
              <a:gd name="T7" fmla="*/ 0 h 86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90" h="8626">
                <a:moveTo>
                  <a:pt x="689" y="8625"/>
                </a:moveTo>
                <a:lnTo>
                  <a:pt x="0" y="8625"/>
                </a:lnTo>
                <a:lnTo>
                  <a:pt x="0" y="0"/>
                </a:lnTo>
                <a:lnTo>
                  <a:pt x="689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49" name="Freeform 205">
            <a:extLst>
              <a:ext uri="{FF2B5EF4-FFF2-40B4-BE49-F238E27FC236}">
                <a16:creationId xmlns:a16="http://schemas.microsoft.com/office/drawing/2014/main" id="{0E47D268-74DF-4A83-803E-38B6ECFC8D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8306" y="4097140"/>
            <a:ext cx="329655" cy="329655"/>
          </a:xfrm>
          <a:custGeom>
            <a:avLst/>
            <a:gdLst>
              <a:gd name="T0" fmla="*/ 368 w 369"/>
              <a:gd name="T1" fmla="*/ 184 h 369"/>
              <a:gd name="T2" fmla="*/ 368 w 369"/>
              <a:gd name="T3" fmla="*/ 184 h 369"/>
              <a:gd name="T4" fmla="*/ 184 w 369"/>
              <a:gd name="T5" fmla="*/ 368 h 369"/>
              <a:gd name="T6" fmla="*/ 184 w 369"/>
              <a:gd name="T7" fmla="*/ 368 h 369"/>
              <a:gd name="T8" fmla="*/ 0 w 369"/>
              <a:gd name="T9" fmla="*/ 184 h 369"/>
              <a:gd name="T10" fmla="*/ 0 w 369"/>
              <a:gd name="T11" fmla="*/ 184 h 369"/>
              <a:gd name="T12" fmla="*/ 184 w 369"/>
              <a:gd name="T13" fmla="*/ 0 h 369"/>
              <a:gd name="T14" fmla="*/ 184 w 369"/>
              <a:gd name="T15" fmla="*/ 0 h 369"/>
              <a:gd name="T16" fmla="*/ 368 w 369"/>
              <a:gd name="T17" fmla="*/ 184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9" h="369">
                <a:moveTo>
                  <a:pt x="368" y="184"/>
                </a:moveTo>
                <a:lnTo>
                  <a:pt x="368" y="184"/>
                </a:lnTo>
                <a:cubicBezTo>
                  <a:pt x="368" y="284"/>
                  <a:pt x="286" y="368"/>
                  <a:pt x="184" y="368"/>
                </a:cubicBezTo>
                <a:lnTo>
                  <a:pt x="184" y="368"/>
                </a:lnTo>
                <a:cubicBezTo>
                  <a:pt x="82" y="368"/>
                  <a:pt x="0" y="284"/>
                  <a:pt x="0" y="184"/>
                </a:cubicBezTo>
                <a:lnTo>
                  <a:pt x="0" y="184"/>
                </a:lnTo>
                <a:cubicBezTo>
                  <a:pt x="0" y="82"/>
                  <a:pt x="82" y="0"/>
                  <a:pt x="184" y="0"/>
                </a:cubicBezTo>
                <a:lnTo>
                  <a:pt x="184" y="0"/>
                </a:lnTo>
                <a:cubicBezTo>
                  <a:pt x="286" y="0"/>
                  <a:pt x="368" y="82"/>
                  <a:pt x="368" y="18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50" name="Freeform 206">
            <a:extLst>
              <a:ext uri="{FF2B5EF4-FFF2-40B4-BE49-F238E27FC236}">
                <a16:creationId xmlns:a16="http://schemas.microsoft.com/office/drawing/2014/main" id="{EDE97A8C-100A-4867-9FA3-8E2B26118E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8306" y="7935266"/>
            <a:ext cx="329655" cy="329655"/>
          </a:xfrm>
          <a:custGeom>
            <a:avLst/>
            <a:gdLst>
              <a:gd name="T0" fmla="*/ 368 w 369"/>
              <a:gd name="T1" fmla="*/ 184 h 369"/>
              <a:gd name="T2" fmla="*/ 368 w 369"/>
              <a:gd name="T3" fmla="*/ 184 h 369"/>
              <a:gd name="T4" fmla="*/ 184 w 369"/>
              <a:gd name="T5" fmla="*/ 368 h 369"/>
              <a:gd name="T6" fmla="*/ 184 w 369"/>
              <a:gd name="T7" fmla="*/ 368 h 369"/>
              <a:gd name="T8" fmla="*/ 0 w 369"/>
              <a:gd name="T9" fmla="*/ 184 h 369"/>
              <a:gd name="T10" fmla="*/ 0 w 369"/>
              <a:gd name="T11" fmla="*/ 184 h 369"/>
              <a:gd name="T12" fmla="*/ 184 w 369"/>
              <a:gd name="T13" fmla="*/ 0 h 369"/>
              <a:gd name="T14" fmla="*/ 184 w 369"/>
              <a:gd name="T15" fmla="*/ 0 h 369"/>
              <a:gd name="T16" fmla="*/ 368 w 369"/>
              <a:gd name="T17" fmla="*/ 184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9" h="369">
                <a:moveTo>
                  <a:pt x="368" y="184"/>
                </a:moveTo>
                <a:lnTo>
                  <a:pt x="368" y="184"/>
                </a:lnTo>
                <a:cubicBezTo>
                  <a:pt x="368" y="286"/>
                  <a:pt x="286" y="368"/>
                  <a:pt x="184" y="368"/>
                </a:cubicBezTo>
                <a:lnTo>
                  <a:pt x="184" y="368"/>
                </a:lnTo>
                <a:cubicBezTo>
                  <a:pt x="82" y="368"/>
                  <a:pt x="0" y="286"/>
                  <a:pt x="0" y="184"/>
                </a:cubicBezTo>
                <a:lnTo>
                  <a:pt x="0" y="184"/>
                </a:lnTo>
                <a:cubicBezTo>
                  <a:pt x="0" y="82"/>
                  <a:pt x="82" y="0"/>
                  <a:pt x="184" y="0"/>
                </a:cubicBezTo>
                <a:lnTo>
                  <a:pt x="184" y="0"/>
                </a:lnTo>
                <a:cubicBezTo>
                  <a:pt x="286" y="0"/>
                  <a:pt x="368" y="82"/>
                  <a:pt x="368" y="18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451" name="Freeform 207">
            <a:extLst>
              <a:ext uri="{FF2B5EF4-FFF2-40B4-BE49-F238E27FC236}">
                <a16:creationId xmlns:a16="http://schemas.microsoft.com/office/drawing/2014/main" id="{4DD24401-F4D8-4C72-8C95-812705F756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8306" y="11773392"/>
            <a:ext cx="329655" cy="329655"/>
          </a:xfrm>
          <a:custGeom>
            <a:avLst/>
            <a:gdLst>
              <a:gd name="T0" fmla="*/ 368 w 369"/>
              <a:gd name="T1" fmla="*/ 184 h 369"/>
              <a:gd name="T2" fmla="*/ 368 w 369"/>
              <a:gd name="T3" fmla="*/ 184 h 369"/>
              <a:gd name="T4" fmla="*/ 184 w 369"/>
              <a:gd name="T5" fmla="*/ 368 h 369"/>
              <a:gd name="T6" fmla="*/ 184 w 369"/>
              <a:gd name="T7" fmla="*/ 368 h 369"/>
              <a:gd name="T8" fmla="*/ 0 w 369"/>
              <a:gd name="T9" fmla="*/ 184 h 369"/>
              <a:gd name="T10" fmla="*/ 0 w 369"/>
              <a:gd name="T11" fmla="*/ 184 h 369"/>
              <a:gd name="T12" fmla="*/ 184 w 369"/>
              <a:gd name="T13" fmla="*/ 0 h 369"/>
              <a:gd name="T14" fmla="*/ 184 w 369"/>
              <a:gd name="T15" fmla="*/ 0 h 369"/>
              <a:gd name="T16" fmla="*/ 368 w 369"/>
              <a:gd name="T17" fmla="*/ 184 h 3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9" h="369">
                <a:moveTo>
                  <a:pt x="368" y="184"/>
                </a:moveTo>
                <a:lnTo>
                  <a:pt x="368" y="184"/>
                </a:lnTo>
                <a:cubicBezTo>
                  <a:pt x="368" y="286"/>
                  <a:pt x="286" y="368"/>
                  <a:pt x="184" y="368"/>
                </a:cubicBezTo>
                <a:lnTo>
                  <a:pt x="184" y="368"/>
                </a:lnTo>
                <a:cubicBezTo>
                  <a:pt x="82" y="368"/>
                  <a:pt x="0" y="286"/>
                  <a:pt x="0" y="184"/>
                </a:cubicBezTo>
                <a:lnTo>
                  <a:pt x="0" y="184"/>
                </a:lnTo>
                <a:cubicBezTo>
                  <a:pt x="0" y="82"/>
                  <a:pt x="82" y="0"/>
                  <a:pt x="184" y="0"/>
                </a:cubicBezTo>
                <a:lnTo>
                  <a:pt x="184" y="0"/>
                </a:lnTo>
                <a:cubicBezTo>
                  <a:pt x="286" y="0"/>
                  <a:pt x="368" y="82"/>
                  <a:pt x="368" y="184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3FB01025-5BCC-496D-A050-B51C74E8E4C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7B0FA969-3568-4971-9CA8-93561303EE0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6A9BC157-0D1F-458B-94D2-30796AEF6C6E}"/>
              </a:ext>
            </a:extLst>
          </p:cNvPr>
          <p:cNvSpPr txBox="1"/>
          <p:nvPr/>
        </p:nvSpPr>
        <p:spPr>
          <a:xfrm>
            <a:off x="3331308" y="3175698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8F640294-DBB1-4DE6-AC9F-CE522C31CAD2}"/>
              </a:ext>
            </a:extLst>
          </p:cNvPr>
          <p:cNvSpPr txBox="1"/>
          <p:nvPr/>
        </p:nvSpPr>
        <p:spPr>
          <a:xfrm>
            <a:off x="3331307" y="3850944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9" name="TextBox 248">
            <a:extLst>
              <a:ext uri="{FF2B5EF4-FFF2-40B4-BE49-F238E27FC236}">
                <a16:creationId xmlns:a16="http://schemas.microsoft.com/office/drawing/2014/main" id="{DB5966C6-6FCE-4338-B2CE-B77B235E7C1B}"/>
              </a:ext>
            </a:extLst>
          </p:cNvPr>
          <p:cNvSpPr txBox="1"/>
          <p:nvPr/>
        </p:nvSpPr>
        <p:spPr>
          <a:xfrm>
            <a:off x="3331308" y="7020603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50" name="TextBox 249">
            <a:extLst>
              <a:ext uri="{FF2B5EF4-FFF2-40B4-BE49-F238E27FC236}">
                <a16:creationId xmlns:a16="http://schemas.microsoft.com/office/drawing/2014/main" id="{5EF21202-AA00-47C0-865C-920A7C6ABCF8}"/>
              </a:ext>
            </a:extLst>
          </p:cNvPr>
          <p:cNvSpPr txBox="1"/>
          <p:nvPr/>
        </p:nvSpPr>
        <p:spPr>
          <a:xfrm>
            <a:off x="3331307" y="7695849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1" name="TextBox 250">
            <a:extLst>
              <a:ext uri="{FF2B5EF4-FFF2-40B4-BE49-F238E27FC236}">
                <a16:creationId xmlns:a16="http://schemas.microsoft.com/office/drawing/2014/main" id="{F0E6018E-226A-4699-A5CD-3546E1B388AC}"/>
              </a:ext>
            </a:extLst>
          </p:cNvPr>
          <p:cNvSpPr txBox="1"/>
          <p:nvPr/>
        </p:nvSpPr>
        <p:spPr>
          <a:xfrm>
            <a:off x="3331308" y="10865508"/>
            <a:ext cx="42956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52" name="TextBox 251">
            <a:extLst>
              <a:ext uri="{FF2B5EF4-FFF2-40B4-BE49-F238E27FC236}">
                <a16:creationId xmlns:a16="http://schemas.microsoft.com/office/drawing/2014/main" id="{0EF59E30-6930-4059-B0E1-E9B7DAF26D8E}"/>
              </a:ext>
            </a:extLst>
          </p:cNvPr>
          <p:cNvSpPr txBox="1"/>
          <p:nvPr/>
        </p:nvSpPr>
        <p:spPr>
          <a:xfrm>
            <a:off x="3331307" y="11540754"/>
            <a:ext cx="42956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53" name="TextBox 252">
            <a:extLst>
              <a:ext uri="{FF2B5EF4-FFF2-40B4-BE49-F238E27FC236}">
                <a16:creationId xmlns:a16="http://schemas.microsoft.com/office/drawing/2014/main" id="{FA891268-87B2-42F6-9072-8DE4C4DC05F1}"/>
              </a:ext>
            </a:extLst>
          </p:cNvPr>
          <p:cNvSpPr txBox="1"/>
          <p:nvPr/>
        </p:nvSpPr>
        <p:spPr>
          <a:xfrm>
            <a:off x="2147545" y="3752050"/>
            <a:ext cx="1104514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A</a:t>
            </a:r>
          </a:p>
        </p:txBody>
      </p:sp>
      <p:sp>
        <p:nvSpPr>
          <p:cNvPr id="254" name="TextBox 253">
            <a:extLst>
              <a:ext uri="{FF2B5EF4-FFF2-40B4-BE49-F238E27FC236}">
                <a16:creationId xmlns:a16="http://schemas.microsoft.com/office/drawing/2014/main" id="{01F1553B-23D2-4BEF-8E1A-BD099082F67D}"/>
              </a:ext>
            </a:extLst>
          </p:cNvPr>
          <p:cNvSpPr txBox="1"/>
          <p:nvPr/>
        </p:nvSpPr>
        <p:spPr>
          <a:xfrm>
            <a:off x="2147545" y="7591615"/>
            <a:ext cx="1104514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B</a:t>
            </a:r>
          </a:p>
        </p:txBody>
      </p:sp>
      <p:sp>
        <p:nvSpPr>
          <p:cNvPr id="255" name="TextBox 254">
            <a:extLst>
              <a:ext uri="{FF2B5EF4-FFF2-40B4-BE49-F238E27FC236}">
                <a16:creationId xmlns:a16="http://schemas.microsoft.com/office/drawing/2014/main" id="{A14DF1D9-0EFF-411C-B528-E55A3E03437F}"/>
              </a:ext>
            </a:extLst>
          </p:cNvPr>
          <p:cNvSpPr txBox="1"/>
          <p:nvPr/>
        </p:nvSpPr>
        <p:spPr>
          <a:xfrm>
            <a:off x="2147545" y="11418988"/>
            <a:ext cx="1104514" cy="1015663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6000" b="1" spc="-29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06453742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Freeform 203">
            <a:extLst>
              <a:ext uri="{FF2B5EF4-FFF2-40B4-BE49-F238E27FC236}">
                <a16:creationId xmlns:a16="http://schemas.microsoft.com/office/drawing/2014/main" id="{0D0CDB7A-4C59-45BC-BA3D-7EDE6C868B3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66206" y="10298757"/>
            <a:ext cx="4295067" cy="501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24" name="Freeform 204">
            <a:extLst>
              <a:ext uri="{FF2B5EF4-FFF2-40B4-BE49-F238E27FC236}">
                <a16:creationId xmlns:a16="http://schemas.microsoft.com/office/drawing/2014/main" id="{547C1E9F-DD41-4DCC-BEC1-F6A7089E87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9456201" y="9930384"/>
            <a:ext cx="5752882" cy="2911712"/>
          </a:xfrm>
          <a:custGeom>
            <a:avLst/>
            <a:gdLst>
              <a:gd name="T0" fmla="*/ 0 w 6472"/>
              <a:gd name="T1" fmla="*/ 0 h 3276"/>
              <a:gd name="T2" fmla="*/ 0 w 6472"/>
              <a:gd name="T3" fmla="*/ 2761 h 3276"/>
              <a:gd name="T4" fmla="*/ 0 w 6472"/>
              <a:gd name="T5" fmla="*/ 2761 h 3276"/>
              <a:gd name="T6" fmla="*/ 514 w 6472"/>
              <a:gd name="T7" fmla="*/ 3275 h 3276"/>
              <a:gd name="T8" fmla="*/ 3992 w 6472"/>
              <a:gd name="T9" fmla="*/ 3275 h 3276"/>
              <a:gd name="T10" fmla="*/ 3992 w 6472"/>
              <a:gd name="T11" fmla="*/ 3275 h 3276"/>
              <a:gd name="T12" fmla="*/ 4505 w 6472"/>
              <a:gd name="T13" fmla="*/ 2761 h 3276"/>
              <a:gd name="T14" fmla="*/ 4505 w 6472"/>
              <a:gd name="T15" fmla="*/ 2030 h 3276"/>
              <a:gd name="T16" fmla="*/ 4505 w 6472"/>
              <a:gd name="T17" fmla="*/ 2030 h 3276"/>
              <a:gd name="T18" fmla="*/ 5019 w 6472"/>
              <a:gd name="T19" fmla="*/ 1517 h 3276"/>
              <a:gd name="T20" fmla="*/ 6471 w 6472"/>
              <a:gd name="T21" fmla="*/ 1517 h 3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72" h="3276">
                <a:moveTo>
                  <a:pt x="0" y="0"/>
                </a:moveTo>
                <a:lnTo>
                  <a:pt x="0" y="2761"/>
                </a:lnTo>
                <a:lnTo>
                  <a:pt x="0" y="2761"/>
                </a:lnTo>
                <a:cubicBezTo>
                  <a:pt x="0" y="3045"/>
                  <a:pt x="231" y="3275"/>
                  <a:pt x="514" y="3275"/>
                </a:cubicBezTo>
                <a:lnTo>
                  <a:pt x="3992" y="3275"/>
                </a:lnTo>
                <a:lnTo>
                  <a:pt x="3992" y="3275"/>
                </a:lnTo>
                <a:cubicBezTo>
                  <a:pt x="4276" y="3275"/>
                  <a:pt x="4505" y="3045"/>
                  <a:pt x="4505" y="2761"/>
                </a:cubicBezTo>
                <a:lnTo>
                  <a:pt x="4505" y="2030"/>
                </a:lnTo>
                <a:lnTo>
                  <a:pt x="4505" y="2030"/>
                </a:lnTo>
                <a:cubicBezTo>
                  <a:pt x="4505" y="1747"/>
                  <a:pt x="4735" y="1517"/>
                  <a:pt x="5019" y="1517"/>
                </a:cubicBezTo>
                <a:lnTo>
                  <a:pt x="6471" y="1517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28" name="Freeform 205">
            <a:extLst>
              <a:ext uri="{FF2B5EF4-FFF2-40B4-BE49-F238E27FC236}">
                <a16:creationId xmlns:a16="http://schemas.microsoft.com/office/drawing/2014/main" id="{8B3E793A-1234-40B8-A78E-F20C66FE11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99495" y="10964962"/>
            <a:ext cx="313509" cy="627017"/>
          </a:xfrm>
          <a:custGeom>
            <a:avLst/>
            <a:gdLst>
              <a:gd name="T0" fmla="*/ 0 w 354"/>
              <a:gd name="T1" fmla="*/ 0 h 707"/>
              <a:gd name="T2" fmla="*/ 353 w 354"/>
              <a:gd name="T3" fmla="*/ 353 h 707"/>
              <a:gd name="T4" fmla="*/ 0 w 354"/>
              <a:gd name="T5" fmla="*/ 706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707">
                <a:moveTo>
                  <a:pt x="0" y="0"/>
                </a:moveTo>
                <a:lnTo>
                  <a:pt x="353" y="353"/>
                </a:lnTo>
                <a:lnTo>
                  <a:pt x="0" y="706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29" name="Freeform 206">
            <a:extLst>
              <a:ext uri="{FF2B5EF4-FFF2-40B4-BE49-F238E27FC236}">
                <a16:creationId xmlns:a16="http://schemas.microsoft.com/office/drawing/2014/main" id="{E041A1D4-F336-4548-8B2F-CCD95A9ECE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841" y="10298757"/>
            <a:ext cx="4295067" cy="501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0" name="Freeform 207">
            <a:extLst>
              <a:ext uri="{FF2B5EF4-FFF2-40B4-BE49-F238E27FC236}">
                <a16:creationId xmlns:a16="http://schemas.microsoft.com/office/drawing/2014/main" id="{858098F8-AB42-447E-8C4E-C8E689AE06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4837" y="9930384"/>
            <a:ext cx="5752882" cy="2911712"/>
          </a:xfrm>
          <a:custGeom>
            <a:avLst/>
            <a:gdLst>
              <a:gd name="T0" fmla="*/ 0 w 6473"/>
              <a:gd name="T1" fmla="*/ 0 h 3276"/>
              <a:gd name="T2" fmla="*/ 0 w 6473"/>
              <a:gd name="T3" fmla="*/ 2761 h 3276"/>
              <a:gd name="T4" fmla="*/ 0 w 6473"/>
              <a:gd name="T5" fmla="*/ 2761 h 3276"/>
              <a:gd name="T6" fmla="*/ 514 w 6473"/>
              <a:gd name="T7" fmla="*/ 3275 h 3276"/>
              <a:gd name="T8" fmla="*/ 3993 w 6473"/>
              <a:gd name="T9" fmla="*/ 3275 h 3276"/>
              <a:gd name="T10" fmla="*/ 3993 w 6473"/>
              <a:gd name="T11" fmla="*/ 3275 h 3276"/>
              <a:gd name="T12" fmla="*/ 4506 w 6473"/>
              <a:gd name="T13" fmla="*/ 2761 h 3276"/>
              <a:gd name="T14" fmla="*/ 4506 w 6473"/>
              <a:gd name="T15" fmla="*/ 2030 h 3276"/>
              <a:gd name="T16" fmla="*/ 4506 w 6473"/>
              <a:gd name="T17" fmla="*/ 2030 h 3276"/>
              <a:gd name="T18" fmla="*/ 5020 w 6473"/>
              <a:gd name="T19" fmla="*/ 1517 h 3276"/>
              <a:gd name="T20" fmla="*/ 6472 w 6473"/>
              <a:gd name="T21" fmla="*/ 1517 h 3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73" h="3276">
                <a:moveTo>
                  <a:pt x="0" y="0"/>
                </a:moveTo>
                <a:lnTo>
                  <a:pt x="0" y="2761"/>
                </a:lnTo>
                <a:lnTo>
                  <a:pt x="0" y="2761"/>
                </a:lnTo>
                <a:cubicBezTo>
                  <a:pt x="0" y="3045"/>
                  <a:pt x="231" y="3275"/>
                  <a:pt x="514" y="3275"/>
                </a:cubicBezTo>
                <a:lnTo>
                  <a:pt x="3993" y="3275"/>
                </a:lnTo>
                <a:lnTo>
                  <a:pt x="3993" y="3275"/>
                </a:lnTo>
                <a:cubicBezTo>
                  <a:pt x="4276" y="3275"/>
                  <a:pt x="4506" y="3045"/>
                  <a:pt x="4506" y="2761"/>
                </a:cubicBezTo>
                <a:lnTo>
                  <a:pt x="4506" y="2030"/>
                </a:lnTo>
                <a:lnTo>
                  <a:pt x="4506" y="2030"/>
                </a:lnTo>
                <a:cubicBezTo>
                  <a:pt x="4506" y="1747"/>
                  <a:pt x="4736" y="1517"/>
                  <a:pt x="5020" y="1517"/>
                </a:cubicBezTo>
                <a:lnTo>
                  <a:pt x="6472" y="1517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1" name="Freeform 208">
            <a:extLst>
              <a:ext uri="{FF2B5EF4-FFF2-40B4-BE49-F238E27FC236}">
                <a16:creationId xmlns:a16="http://schemas.microsoft.com/office/drawing/2014/main" id="{F6089B79-683A-471E-B8EE-0DED40ED02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42048" y="10964962"/>
            <a:ext cx="313509" cy="627017"/>
          </a:xfrm>
          <a:custGeom>
            <a:avLst/>
            <a:gdLst>
              <a:gd name="T0" fmla="*/ 0 w 354"/>
              <a:gd name="T1" fmla="*/ 0 h 707"/>
              <a:gd name="T2" fmla="*/ 353 w 354"/>
              <a:gd name="T3" fmla="*/ 353 h 707"/>
              <a:gd name="T4" fmla="*/ 0 w 354"/>
              <a:gd name="T5" fmla="*/ 706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707">
                <a:moveTo>
                  <a:pt x="0" y="0"/>
                </a:moveTo>
                <a:lnTo>
                  <a:pt x="353" y="353"/>
                </a:lnTo>
                <a:lnTo>
                  <a:pt x="0" y="706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2" name="Freeform 209">
            <a:extLst>
              <a:ext uri="{FF2B5EF4-FFF2-40B4-BE49-F238E27FC236}">
                <a16:creationId xmlns:a16="http://schemas.microsoft.com/office/drawing/2014/main" id="{53E279E0-FC81-4AAD-8881-22123E928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827572" y="10298757"/>
            <a:ext cx="4295067" cy="50161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3" name="Freeform 210">
            <a:extLst>
              <a:ext uri="{FF2B5EF4-FFF2-40B4-BE49-F238E27FC236}">
                <a16:creationId xmlns:a16="http://schemas.microsoft.com/office/drawing/2014/main" id="{08F99C11-4A58-490D-B08E-9C6A62FF8F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7568" y="9930384"/>
            <a:ext cx="5752882" cy="2911712"/>
          </a:xfrm>
          <a:custGeom>
            <a:avLst/>
            <a:gdLst>
              <a:gd name="T0" fmla="*/ 0 w 6472"/>
              <a:gd name="T1" fmla="*/ 0 h 3276"/>
              <a:gd name="T2" fmla="*/ 0 w 6472"/>
              <a:gd name="T3" fmla="*/ 2761 h 3276"/>
              <a:gd name="T4" fmla="*/ 0 w 6472"/>
              <a:gd name="T5" fmla="*/ 2761 h 3276"/>
              <a:gd name="T6" fmla="*/ 514 w 6472"/>
              <a:gd name="T7" fmla="*/ 3275 h 3276"/>
              <a:gd name="T8" fmla="*/ 3992 w 6472"/>
              <a:gd name="T9" fmla="*/ 3275 h 3276"/>
              <a:gd name="T10" fmla="*/ 3992 w 6472"/>
              <a:gd name="T11" fmla="*/ 3275 h 3276"/>
              <a:gd name="T12" fmla="*/ 4505 w 6472"/>
              <a:gd name="T13" fmla="*/ 2761 h 3276"/>
              <a:gd name="T14" fmla="*/ 4505 w 6472"/>
              <a:gd name="T15" fmla="*/ 2030 h 3276"/>
              <a:gd name="T16" fmla="*/ 4505 w 6472"/>
              <a:gd name="T17" fmla="*/ 2030 h 3276"/>
              <a:gd name="T18" fmla="*/ 5019 w 6472"/>
              <a:gd name="T19" fmla="*/ 1517 h 3276"/>
              <a:gd name="T20" fmla="*/ 6471 w 6472"/>
              <a:gd name="T21" fmla="*/ 1517 h 32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472" h="3276">
                <a:moveTo>
                  <a:pt x="0" y="0"/>
                </a:moveTo>
                <a:lnTo>
                  <a:pt x="0" y="2761"/>
                </a:lnTo>
                <a:lnTo>
                  <a:pt x="0" y="2761"/>
                </a:lnTo>
                <a:cubicBezTo>
                  <a:pt x="0" y="3045"/>
                  <a:pt x="230" y="3275"/>
                  <a:pt x="514" y="3275"/>
                </a:cubicBezTo>
                <a:lnTo>
                  <a:pt x="3992" y="3275"/>
                </a:lnTo>
                <a:lnTo>
                  <a:pt x="3992" y="3275"/>
                </a:lnTo>
                <a:cubicBezTo>
                  <a:pt x="4276" y="3275"/>
                  <a:pt x="4505" y="3045"/>
                  <a:pt x="4505" y="2761"/>
                </a:cubicBezTo>
                <a:lnTo>
                  <a:pt x="4505" y="2030"/>
                </a:lnTo>
                <a:lnTo>
                  <a:pt x="4505" y="2030"/>
                </a:lnTo>
                <a:cubicBezTo>
                  <a:pt x="4505" y="1747"/>
                  <a:pt x="4735" y="1517"/>
                  <a:pt x="5019" y="1517"/>
                </a:cubicBezTo>
                <a:lnTo>
                  <a:pt x="6471" y="1517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0" name="Freeform 211">
            <a:extLst>
              <a:ext uri="{FF2B5EF4-FFF2-40B4-BE49-F238E27FC236}">
                <a16:creationId xmlns:a16="http://schemas.microsoft.com/office/drawing/2014/main" id="{8A821C72-530B-43CD-BAF3-ECE7C0E20C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0859" y="10964962"/>
            <a:ext cx="313509" cy="627017"/>
          </a:xfrm>
          <a:custGeom>
            <a:avLst/>
            <a:gdLst>
              <a:gd name="T0" fmla="*/ 0 w 354"/>
              <a:gd name="T1" fmla="*/ 0 h 707"/>
              <a:gd name="T2" fmla="*/ 353 w 354"/>
              <a:gd name="T3" fmla="*/ 353 h 707"/>
              <a:gd name="T4" fmla="*/ 0 w 354"/>
              <a:gd name="T5" fmla="*/ 706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707">
                <a:moveTo>
                  <a:pt x="0" y="0"/>
                </a:moveTo>
                <a:lnTo>
                  <a:pt x="353" y="353"/>
                </a:lnTo>
                <a:lnTo>
                  <a:pt x="0" y="706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1" name="Freeform 214">
            <a:extLst>
              <a:ext uri="{FF2B5EF4-FFF2-40B4-BE49-F238E27FC236}">
                <a16:creationId xmlns:a16="http://schemas.microsoft.com/office/drawing/2014/main" id="{3768180A-2FD0-47A0-9EC2-BAEDF259EFD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560859" y="10964962"/>
            <a:ext cx="313509" cy="627017"/>
          </a:xfrm>
          <a:custGeom>
            <a:avLst/>
            <a:gdLst>
              <a:gd name="T0" fmla="*/ 0 w 354"/>
              <a:gd name="T1" fmla="*/ 0 h 707"/>
              <a:gd name="T2" fmla="*/ 353 w 354"/>
              <a:gd name="T3" fmla="*/ 353 h 707"/>
              <a:gd name="T4" fmla="*/ 0 w 354"/>
              <a:gd name="T5" fmla="*/ 706 h 7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54" h="707">
                <a:moveTo>
                  <a:pt x="0" y="0"/>
                </a:moveTo>
                <a:lnTo>
                  <a:pt x="353" y="353"/>
                </a:lnTo>
                <a:lnTo>
                  <a:pt x="0" y="706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9CCE11AE-2E40-4CAA-8CE7-107C155D03A8}"/>
              </a:ext>
            </a:extLst>
          </p:cNvPr>
          <p:cNvGrpSpPr/>
          <p:nvPr/>
        </p:nvGrpSpPr>
        <p:grpSpPr>
          <a:xfrm>
            <a:off x="5553019" y="3287922"/>
            <a:ext cx="13292763" cy="6046795"/>
            <a:chOff x="5553019" y="3287922"/>
            <a:chExt cx="13292763" cy="6046795"/>
          </a:xfrm>
        </p:grpSpPr>
        <p:grpSp>
          <p:nvGrpSpPr>
            <p:cNvPr id="243" name="Group 242">
              <a:extLst>
                <a:ext uri="{FF2B5EF4-FFF2-40B4-BE49-F238E27FC236}">
                  <a16:creationId xmlns:a16="http://schemas.microsoft.com/office/drawing/2014/main" id="{188D28BA-61F8-44B3-ADA9-BFD6EE76D455}"/>
                </a:ext>
              </a:extLst>
            </p:cNvPr>
            <p:cNvGrpSpPr/>
            <p:nvPr/>
          </p:nvGrpSpPr>
          <p:grpSpPr>
            <a:xfrm>
              <a:off x="5553019" y="3287922"/>
              <a:ext cx="12987092" cy="4545874"/>
              <a:chOff x="5553019" y="3287922"/>
              <a:chExt cx="12987092" cy="4545874"/>
            </a:xfrm>
          </p:grpSpPr>
          <p:sp>
            <p:nvSpPr>
              <p:cNvPr id="425" name="Freeform 4">
                <a:extLst>
                  <a:ext uri="{FF2B5EF4-FFF2-40B4-BE49-F238E27FC236}">
                    <a16:creationId xmlns:a16="http://schemas.microsoft.com/office/drawing/2014/main" id="{B26DF855-B8FF-40F7-A332-E19AFDC31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0857" y="3295760"/>
                <a:ext cx="3432919" cy="4534116"/>
              </a:xfrm>
              <a:custGeom>
                <a:avLst/>
                <a:gdLst>
                  <a:gd name="T0" fmla="*/ 3765 w 3863"/>
                  <a:gd name="T1" fmla="*/ 5099 h 5100"/>
                  <a:gd name="T2" fmla="*/ 1931 w 3863"/>
                  <a:gd name="T3" fmla="*/ 5099 h 5100"/>
                  <a:gd name="T4" fmla="*/ 97 w 3863"/>
                  <a:gd name="T5" fmla="*/ 5099 h 5100"/>
                  <a:gd name="T6" fmla="*/ 97 w 3863"/>
                  <a:gd name="T7" fmla="*/ 5099 h 5100"/>
                  <a:gd name="T8" fmla="*/ 28 w 3863"/>
                  <a:gd name="T9" fmla="*/ 5070 h 5100"/>
                  <a:gd name="T10" fmla="*/ 28 w 3863"/>
                  <a:gd name="T11" fmla="*/ 5070 h 5100"/>
                  <a:gd name="T12" fmla="*/ 0 w 3863"/>
                  <a:gd name="T13" fmla="*/ 5002 h 5100"/>
                  <a:gd name="T14" fmla="*/ 0 w 3863"/>
                  <a:gd name="T15" fmla="*/ 2550 h 5100"/>
                  <a:gd name="T16" fmla="*/ 0 w 3863"/>
                  <a:gd name="T17" fmla="*/ 97 h 5100"/>
                  <a:gd name="T18" fmla="*/ 0 w 3863"/>
                  <a:gd name="T19" fmla="*/ 97 h 5100"/>
                  <a:gd name="T20" fmla="*/ 28 w 3863"/>
                  <a:gd name="T21" fmla="*/ 29 h 5100"/>
                  <a:gd name="T22" fmla="*/ 28 w 3863"/>
                  <a:gd name="T23" fmla="*/ 29 h 5100"/>
                  <a:gd name="T24" fmla="*/ 97 w 3863"/>
                  <a:gd name="T25" fmla="*/ 0 h 5100"/>
                  <a:gd name="T26" fmla="*/ 1931 w 3863"/>
                  <a:gd name="T27" fmla="*/ 0 h 5100"/>
                  <a:gd name="T28" fmla="*/ 3765 w 3863"/>
                  <a:gd name="T29" fmla="*/ 0 h 5100"/>
                  <a:gd name="T30" fmla="*/ 3765 w 3863"/>
                  <a:gd name="T31" fmla="*/ 0 h 5100"/>
                  <a:gd name="T32" fmla="*/ 3833 w 3863"/>
                  <a:gd name="T33" fmla="*/ 29 h 5100"/>
                  <a:gd name="T34" fmla="*/ 3833 w 3863"/>
                  <a:gd name="T35" fmla="*/ 29 h 5100"/>
                  <a:gd name="T36" fmla="*/ 3862 w 3863"/>
                  <a:gd name="T37" fmla="*/ 97 h 5100"/>
                  <a:gd name="T38" fmla="*/ 3862 w 3863"/>
                  <a:gd name="T39" fmla="*/ 2550 h 5100"/>
                  <a:gd name="T40" fmla="*/ 3862 w 3863"/>
                  <a:gd name="T41" fmla="*/ 5002 h 5100"/>
                  <a:gd name="T42" fmla="*/ 3862 w 3863"/>
                  <a:gd name="T43" fmla="*/ 5002 h 5100"/>
                  <a:gd name="T44" fmla="*/ 3833 w 3863"/>
                  <a:gd name="T45" fmla="*/ 5070 h 5100"/>
                  <a:gd name="T46" fmla="*/ 3833 w 3863"/>
                  <a:gd name="T47" fmla="*/ 5070 h 5100"/>
                  <a:gd name="T48" fmla="*/ 3765 w 3863"/>
                  <a:gd name="T49" fmla="*/ 5099 h 5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63" h="5100">
                    <a:moveTo>
                      <a:pt x="3765" y="5099"/>
                    </a:moveTo>
                    <a:lnTo>
                      <a:pt x="1931" y="5099"/>
                    </a:lnTo>
                    <a:lnTo>
                      <a:pt x="97" y="5099"/>
                    </a:lnTo>
                    <a:lnTo>
                      <a:pt x="97" y="5099"/>
                    </a:lnTo>
                    <a:cubicBezTo>
                      <a:pt x="70" y="5099"/>
                      <a:pt x="46" y="5087"/>
                      <a:pt x="28" y="5070"/>
                    </a:cubicBezTo>
                    <a:lnTo>
                      <a:pt x="28" y="5070"/>
                    </a:lnTo>
                    <a:cubicBezTo>
                      <a:pt x="11" y="5052"/>
                      <a:pt x="0" y="5028"/>
                      <a:pt x="0" y="5002"/>
                    </a:cubicBezTo>
                    <a:lnTo>
                      <a:pt x="0" y="2550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1" y="46"/>
                      <a:pt x="28" y="29"/>
                    </a:cubicBezTo>
                    <a:lnTo>
                      <a:pt x="28" y="29"/>
                    </a:lnTo>
                    <a:cubicBezTo>
                      <a:pt x="46" y="11"/>
                      <a:pt x="70" y="0"/>
                      <a:pt x="97" y="0"/>
                    </a:cubicBezTo>
                    <a:lnTo>
                      <a:pt x="1931" y="0"/>
                    </a:lnTo>
                    <a:lnTo>
                      <a:pt x="3765" y="0"/>
                    </a:lnTo>
                    <a:lnTo>
                      <a:pt x="3765" y="0"/>
                    </a:lnTo>
                    <a:cubicBezTo>
                      <a:pt x="3792" y="0"/>
                      <a:pt x="3816" y="11"/>
                      <a:pt x="3833" y="29"/>
                    </a:cubicBezTo>
                    <a:lnTo>
                      <a:pt x="3833" y="29"/>
                    </a:lnTo>
                    <a:cubicBezTo>
                      <a:pt x="3852" y="46"/>
                      <a:pt x="3862" y="71"/>
                      <a:pt x="3862" y="97"/>
                    </a:cubicBezTo>
                    <a:lnTo>
                      <a:pt x="3862" y="2550"/>
                    </a:lnTo>
                    <a:lnTo>
                      <a:pt x="3862" y="5002"/>
                    </a:lnTo>
                    <a:lnTo>
                      <a:pt x="3862" y="5002"/>
                    </a:lnTo>
                    <a:cubicBezTo>
                      <a:pt x="3862" y="5028"/>
                      <a:pt x="3852" y="5052"/>
                      <a:pt x="3833" y="5070"/>
                    </a:cubicBezTo>
                    <a:lnTo>
                      <a:pt x="3833" y="5070"/>
                    </a:lnTo>
                    <a:cubicBezTo>
                      <a:pt x="3816" y="5087"/>
                      <a:pt x="3792" y="5099"/>
                      <a:pt x="3765" y="50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5">
                <a:extLst>
                  <a:ext uri="{FF2B5EF4-FFF2-40B4-BE49-F238E27FC236}">
                    <a16:creationId xmlns:a16="http://schemas.microsoft.com/office/drawing/2014/main" id="{39D82E4B-9B46-4B8B-8E61-389517EAA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3019" y="3287922"/>
                <a:ext cx="3448594" cy="4545874"/>
              </a:xfrm>
              <a:custGeom>
                <a:avLst/>
                <a:gdLst>
                  <a:gd name="T0" fmla="*/ 105 w 3879"/>
                  <a:gd name="T1" fmla="*/ 16 h 5116"/>
                  <a:gd name="T2" fmla="*/ 105 w 3879"/>
                  <a:gd name="T3" fmla="*/ 16 h 5116"/>
                  <a:gd name="T4" fmla="*/ 42 w 3879"/>
                  <a:gd name="T5" fmla="*/ 42 h 5116"/>
                  <a:gd name="T6" fmla="*/ 42 w 3879"/>
                  <a:gd name="T7" fmla="*/ 42 h 5116"/>
                  <a:gd name="T8" fmla="*/ 16 w 3879"/>
                  <a:gd name="T9" fmla="*/ 105 h 5116"/>
                  <a:gd name="T10" fmla="*/ 16 w 3879"/>
                  <a:gd name="T11" fmla="*/ 5010 h 5116"/>
                  <a:gd name="T12" fmla="*/ 16 w 3879"/>
                  <a:gd name="T13" fmla="*/ 5010 h 5116"/>
                  <a:gd name="T14" fmla="*/ 42 w 3879"/>
                  <a:gd name="T15" fmla="*/ 5072 h 5116"/>
                  <a:gd name="T16" fmla="*/ 42 w 3879"/>
                  <a:gd name="T17" fmla="*/ 5072 h 5116"/>
                  <a:gd name="T18" fmla="*/ 105 w 3879"/>
                  <a:gd name="T19" fmla="*/ 5098 h 5116"/>
                  <a:gd name="T20" fmla="*/ 3773 w 3879"/>
                  <a:gd name="T21" fmla="*/ 5098 h 5116"/>
                  <a:gd name="T22" fmla="*/ 3773 w 3879"/>
                  <a:gd name="T23" fmla="*/ 5098 h 5116"/>
                  <a:gd name="T24" fmla="*/ 3836 w 3879"/>
                  <a:gd name="T25" fmla="*/ 5072 h 5116"/>
                  <a:gd name="T26" fmla="*/ 3836 w 3879"/>
                  <a:gd name="T27" fmla="*/ 5072 h 5116"/>
                  <a:gd name="T28" fmla="*/ 3862 w 3879"/>
                  <a:gd name="T29" fmla="*/ 5010 h 5116"/>
                  <a:gd name="T30" fmla="*/ 3862 w 3879"/>
                  <a:gd name="T31" fmla="*/ 105 h 5116"/>
                  <a:gd name="T32" fmla="*/ 3862 w 3879"/>
                  <a:gd name="T33" fmla="*/ 105 h 5116"/>
                  <a:gd name="T34" fmla="*/ 3836 w 3879"/>
                  <a:gd name="T35" fmla="*/ 42 h 5116"/>
                  <a:gd name="T36" fmla="*/ 3836 w 3879"/>
                  <a:gd name="T37" fmla="*/ 42 h 5116"/>
                  <a:gd name="T38" fmla="*/ 3773 w 3879"/>
                  <a:gd name="T39" fmla="*/ 16 h 5116"/>
                  <a:gd name="T40" fmla="*/ 105 w 3879"/>
                  <a:gd name="T41" fmla="*/ 16 h 5116"/>
                  <a:gd name="T42" fmla="*/ 3773 w 3879"/>
                  <a:gd name="T43" fmla="*/ 5115 h 5116"/>
                  <a:gd name="T44" fmla="*/ 105 w 3879"/>
                  <a:gd name="T45" fmla="*/ 5115 h 5116"/>
                  <a:gd name="T46" fmla="*/ 105 w 3879"/>
                  <a:gd name="T47" fmla="*/ 5115 h 5116"/>
                  <a:gd name="T48" fmla="*/ 31 w 3879"/>
                  <a:gd name="T49" fmla="*/ 5084 h 5116"/>
                  <a:gd name="T50" fmla="*/ 31 w 3879"/>
                  <a:gd name="T51" fmla="*/ 5084 h 5116"/>
                  <a:gd name="T52" fmla="*/ 0 w 3879"/>
                  <a:gd name="T53" fmla="*/ 5010 h 5116"/>
                  <a:gd name="T54" fmla="*/ 0 w 3879"/>
                  <a:gd name="T55" fmla="*/ 105 h 5116"/>
                  <a:gd name="T56" fmla="*/ 0 w 3879"/>
                  <a:gd name="T57" fmla="*/ 105 h 5116"/>
                  <a:gd name="T58" fmla="*/ 31 w 3879"/>
                  <a:gd name="T59" fmla="*/ 31 h 5116"/>
                  <a:gd name="T60" fmla="*/ 31 w 3879"/>
                  <a:gd name="T61" fmla="*/ 31 h 5116"/>
                  <a:gd name="T62" fmla="*/ 105 w 3879"/>
                  <a:gd name="T63" fmla="*/ 0 h 5116"/>
                  <a:gd name="T64" fmla="*/ 3773 w 3879"/>
                  <a:gd name="T65" fmla="*/ 0 h 5116"/>
                  <a:gd name="T66" fmla="*/ 3773 w 3879"/>
                  <a:gd name="T67" fmla="*/ 0 h 5116"/>
                  <a:gd name="T68" fmla="*/ 3848 w 3879"/>
                  <a:gd name="T69" fmla="*/ 31 h 5116"/>
                  <a:gd name="T70" fmla="*/ 3848 w 3879"/>
                  <a:gd name="T71" fmla="*/ 31 h 5116"/>
                  <a:gd name="T72" fmla="*/ 3878 w 3879"/>
                  <a:gd name="T73" fmla="*/ 105 h 5116"/>
                  <a:gd name="T74" fmla="*/ 3878 w 3879"/>
                  <a:gd name="T75" fmla="*/ 5010 h 5116"/>
                  <a:gd name="T76" fmla="*/ 3878 w 3879"/>
                  <a:gd name="T77" fmla="*/ 5010 h 5116"/>
                  <a:gd name="T78" fmla="*/ 3848 w 3879"/>
                  <a:gd name="T79" fmla="*/ 5084 h 5116"/>
                  <a:gd name="T80" fmla="*/ 3848 w 3879"/>
                  <a:gd name="T81" fmla="*/ 5084 h 5116"/>
                  <a:gd name="T82" fmla="*/ 3773 w 3879"/>
                  <a:gd name="T83" fmla="*/ 5115 h 5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79" h="5116">
                    <a:moveTo>
                      <a:pt x="105" y="16"/>
                    </a:moveTo>
                    <a:lnTo>
                      <a:pt x="105" y="16"/>
                    </a:lnTo>
                    <a:cubicBezTo>
                      <a:pt x="82" y="16"/>
                      <a:pt x="59" y="25"/>
                      <a:pt x="42" y="42"/>
                    </a:cubicBezTo>
                    <a:lnTo>
                      <a:pt x="42" y="42"/>
                    </a:lnTo>
                    <a:cubicBezTo>
                      <a:pt x="26" y="59"/>
                      <a:pt x="16" y="81"/>
                      <a:pt x="16" y="105"/>
                    </a:cubicBezTo>
                    <a:lnTo>
                      <a:pt x="16" y="5010"/>
                    </a:lnTo>
                    <a:lnTo>
                      <a:pt x="16" y="5010"/>
                    </a:lnTo>
                    <a:cubicBezTo>
                      <a:pt x="16" y="5033"/>
                      <a:pt x="26" y="5055"/>
                      <a:pt x="42" y="5072"/>
                    </a:cubicBezTo>
                    <a:lnTo>
                      <a:pt x="42" y="5072"/>
                    </a:lnTo>
                    <a:cubicBezTo>
                      <a:pt x="59" y="5089"/>
                      <a:pt x="82" y="5098"/>
                      <a:pt x="105" y="5098"/>
                    </a:cubicBezTo>
                    <a:lnTo>
                      <a:pt x="3773" y="5098"/>
                    </a:lnTo>
                    <a:lnTo>
                      <a:pt x="3773" y="5098"/>
                    </a:lnTo>
                    <a:cubicBezTo>
                      <a:pt x="3797" y="5098"/>
                      <a:pt x="3819" y="5089"/>
                      <a:pt x="3836" y="5072"/>
                    </a:cubicBezTo>
                    <a:lnTo>
                      <a:pt x="3836" y="5072"/>
                    </a:lnTo>
                    <a:cubicBezTo>
                      <a:pt x="3853" y="5055"/>
                      <a:pt x="3862" y="5033"/>
                      <a:pt x="3862" y="5010"/>
                    </a:cubicBezTo>
                    <a:lnTo>
                      <a:pt x="3862" y="105"/>
                    </a:lnTo>
                    <a:lnTo>
                      <a:pt x="3862" y="105"/>
                    </a:lnTo>
                    <a:cubicBezTo>
                      <a:pt x="3862" y="81"/>
                      <a:pt x="3853" y="59"/>
                      <a:pt x="3836" y="42"/>
                    </a:cubicBezTo>
                    <a:lnTo>
                      <a:pt x="3836" y="42"/>
                    </a:lnTo>
                    <a:cubicBezTo>
                      <a:pt x="3819" y="25"/>
                      <a:pt x="3797" y="16"/>
                      <a:pt x="3773" y="16"/>
                    </a:cubicBezTo>
                    <a:lnTo>
                      <a:pt x="105" y="16"/>
                    </a:lnTo>
                    <a:close/>
                    <a:moveTo>
                      <a:pt x="3773" y="5115"/>
                    </a:moveTo>
                    <a:lnTo>
                      <a:pt x="105" y="5115"/>
                    </a:lnTo>
                    <a:lnTo>
                      <a:pt x="105" y="5115"/>
                    </a:lnTo>
                    <a:cubicBezTo>
                      <a:pt x="77" y="5115"/>
                      <a:pt x="51" y="5104"/>
                      <a:pt x="31" y="5084"/>
                    </a:cubicBezTo>
                    <a:lnTo>
                      <a:pt x="31" y="5084"/>
                    </a:lnTo>
                    <a:cubicBezTo>
                      <a:pt x="10" y="5064"/>
                      <a:pt x="0" y="5038"/>
                      <a:pt x="0" y="501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0" y="50"/>
                      <a:pt x="31" y="31"/>
                    </a:cubicBezTo>
                    <a:lnTo>
                      <a:pt x="31" y="31"/>
                    </a:lnTo>
                    <a:cubicBezTo>
                      <a:pt x="51" y="11"/>
                      <a:pt x="77" y="0"/>
                      <a:pt x="105" y="0"/>
                    </a:cubicBezTo>
                    <a:lnTo>
                      <a:pt x="3773" y="0"/>
                    </a:lnTo>
                    <a:lnTo>
                      <a:pt x="3773" y="0"/>
                    </a:lnTo>
                    <a:cubicBezTo>
                      <a:pt x="3801" y="0"/>
                      <a:pt x="3828" y="11"/>
                      <a:pt x="3848" y="31"/>
                    </a:cubicBezTo>
                    <a:lnTo>
                      <a:pt x="3848" y="31"/>
                    </a:lnTo>
                    <a:cubicBezTo>
                      <a:pt x="3867" y="50"/>
                      <a:pt x="3878" y="77"/>
                      <a:pt x="3878" y="105"/>
                    </a:cubicBezTo>
                    <a:lnTo>
                      <a:pt x="3878" y="5010"/>
                    </a:lnTo>
                    <a:lnTo>
                      <a:pt x="3878" y="5010"/>
                    </a:lnTo>
                    <a:cubicBezTo>
                      <a:pt x="3878" y="5038"/>
                      <a:pt x="3867" y="5064"/>
                      <a:pt x="3848" y="5084"/>
                    </a:cubicBezTo>
                    <a:lnTo>
                      <a:pt x="3848" y="5084"/>
                    </a:lnTo>
                    <a:cubicBezTo>
                      <a:pt x="3828" y="5104"/>
                      <a:pt x="3801" y="5115"/>
                      <a:pt x="3773" y="5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6">
                <a:extLst>
                  <a:ext uri="{FF2B5EF4-FFF2-40B4-BE49-F238E27FC236}">
                    <a16:creationId xmlns:a16="http://schemas.microsoft.com/office/drawing/2014/main" id="{594B809F-6BFB-450A-AA91-66D56BE7E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4855" y="3295760"/>
                <a:ext cx="3432919" cy="4534116"/>
              </a:xfrm>
              <a:custGeom>
                <a:avLst/>
                <a:gdLst>
                  <a:gd name="T0" fmla="*/ 3765 w 3862"/>
                  <a:gd name="T1" fmla="*/ 5099 h 5100"/>
                  <a:gd name="T2" fmla="*/ 1932 w 3862"/>
                  <a:gd name="T3" fmla="*/ 5099 h 5100"/>
                  <a:gd name="T4" fmla="*/ 98 w 3862"/>
                  <a:gd name="T5" fmla="*/ 5099 h 5100"/>
                  <a:gd name="T6" fmla="*/ 98 w 3862"/>
                  <a:gd name="T7" fmla="*/ 5099 h 5100"/>
                  <a:gd name="T8" fmla="*/ 29 w 3862"/>
                  <a:gd name="T9" fmla="*/ 5070 h 5100"/>
                  <a:gd name="T10" fmla="*/ 29 w 3862"/>
                  <a:gd name="T11" fmla="*/ 5070 h 5100"/>
                  <a:gd name="T12" fmla="*/ 0 w 3862"/>
                  <a:gd name="T13" fmla="*/ 5002 h 5100"/>
                  <a:gd name="T14" fmla="*/ 0 w 3862"/>
                  <a:gd name="T15" fmla="*/ 2550 h 5100"/>
                  <a:gd name="T16" fmla="*/ 0 w 3862"/>
                  <a:gd name="T17" fmla="*/ 97 h 5100"/>
                  <a:gd name="T18" fmla="*/ 0 w 3862"/>
                  <a:gd name="T19" fmla="*/ 97 h 5100"/>
                  <a:gd name="T20" fmla="*/ 29 w 3862"/>
                  <a:gd name="T21" fmla="*/ 29 h 5100"/>
                  <a:gd name="T22" fmla="*/ 29 w 3862"/>
                  <a:gd name="T23" fmla="*/ 29 h 5100"/>
                  <a:gd name="T24" fmla="*/ 98 w 3862"/>
                  <a:gd name="T25" fmla="*/ 0 h 5100"/>
                  <a:gd name="T26" fmla="*/ 1932 w 3862"/>
                  <a:gd name="T27" fmla="*/ 0 h 5100"/>
                  <a:gd name="T28" fmla="*/ 3765 w 3862"/>
                  <a:gd name="T29" fmla="*/ 0 h 5100"/>
                  <a:gd name="T30" fmla="*/ 3765 w 3862"/>
                  <a:gd name="T31" fmla="*/ 0 h 5100"/>
                  <a:gd name="T32" fmla="*/ 3833 w 3862"/>
                  <a:gd name="T33" fmla="*/ 29 h 5100"/>
                  <a:gd name="T34" fmla="*/ 3833 w 3862"/>
                  <a:gd name="T35" fmla="*/ 29 h 5100"/>
                  <a:gd name="T36" fmla="*/ 3861 w 3862"/>
                  <a:gd name="T37" fmla="*/ 97 h 5100"/>
                  <a:gd name="T38" fmla="*/ 3861 w 3862"/>
                  <a:gd name="T39" fmla="*/ 2550 h 5100"/>
                  <a:gd name="T40" fmla="*/ 3861 w 3862"/>
                  <a:gd name="T41" fmla="*/ 5002 h 5100"/>
                  <a:gd name="T42" fmla="*/ 3861 w 3862"/>
                  <a:gd name="T43" fmla="*/ 5002 h 5100"/>
                  <a:gd name="T44" fmla="*/ 3833 w 3862"/>
                  <a:gd name="T45" fmla="*/ 5070 h 5100"/>
                  <a:gd name="T46" fmla="*/ 3833 w 3862"/>
                  <a:gd name="T47" fmla="*/ 5070 h 5100"/>
                  <a:gd name="T48" fmla="*/ 3765 w 3862"/>
                  <a:gd name="T49" fmla="*/ 5099 h 5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62" h="5100">
                    <a:moveTo>
                      <a:pt x="3765" y="5099"/>
                    </a:moveTo>
                    <a:lnTo>
                      <a:pt x="1932" y="5099"/>
                    </a:lnTo>
                    <a:lnTo>
                      <a:pt x="98" y="5099"/>
                    </a:lnTo>
                    <a:lnTo>
                      <a:pt x="98" y="5099"/>
                    </a:lnTo>
                    <a:cubicBezTo>
                      <a:pt x="71" y="5099"/>
                      <a:pt x="47" y="5087"/>
                      <a:pt x="29" y="5070"/>
                    </a:cubicBezTo>
                    <a:lnTo>
                      <a:pt x="29" y="5070"/>
                    </a:lnTo>
                    <a:cubicBezTo>
                      <a:pt x="11" y="5052"/>
                      <a:pt x="0" y="5028"/>
                      <a:pt x="0" y="5002"/>
                    </a:cubicBezTo>
                    <a:lnTo>
                      <a:pt x="0" y="2550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1" y="46"/>
                      <a:pt x="29" y="29"/>
                    </a:cubicBezTo>
                    <a:lnTo>
                      <a:pt x="29" y="29"/>
                    </a:lnTo>
                    <a:cubicBezTo>
                      <a:pt x="47" y="11"/>
                      <a:pt x="71" y="0"/>
                      <a:pt x="98" y="0"/>
                    </a:cubicBezTo>
                    <a:lnTo>
                      <a:pt x="1932" y="0"/>
                    </a:lnTo>
                    <a:lnTo>
                      <a:pt x="3765" y="0"/>
                    </a:lnTo>
                    <a:lnTo>
                      <a:pt x="3765" y="0"/>
                    </a:lnTo>
                    <a:cubicBezTo>
                      <a:pt x="3791" y="0"/>
                      <a:pt x="3815" y="11"/>
                      <a:pt x="3833" y="29"/>
                    </a:cubicBezTo>
                    <a:lnTo>
                      <a:pt x="3833" y="29"/>
                    </a:lnTo>
                    <a:cubicBezTo>
                      <a:pt x="3851" y="46"/>
                      <a:pt x="3861" y="71"/>
                      <a:pt x="3861" y="97"/>
                    </a:cubicBezTo>
                    <a:lnTo>
                      <a:pt x="3861" y="2550"/>
                    </a:lnTo>
                    <a:lnTo>
                      <a:pt x="3861" y="5002"/>
                    </a:lnTo>
                    <a:lnTo>
                      <a:pt x="3861" y="5002"/>
                    </a:lnTo>
                    <a:cubicBezTo>
                      <a:pt x="3861" y="5028"/>
                      <a:pt x="3851" y="5052"/>
                      <a:pt x="3833" y="5070"/>
                    </a:cubicBezTo>
                    <a:lnTo>
                      <a:pt x="3833" y="5070"/>
                    </a:lnTo>
                    <a:cubicBezTo>
                      <a:pt x="3815" y="5087"/>
                      <a:pt x="3791" y="5099"/>
                      <a:pt x="3765" y="50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7">
                <a:extLst>
                  <a:ext uri="{FF2B5EF4-FFF2-40B4-BE49-F238E27FC236}">
                    <a16:creationId xmlns:a16="http://schemas.microsoft.com/office/drawing/2014/main" id="{DC928AD6-B5F5-4774-84BF-D3CE72074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7017" y="3287922"/>
                <a:ext cx="3448594" cy="4545874"/>
              </a:xfrm>
              <a:custGeom>
                <a:avLst/>
                <a:gdLst>
                  <a:gd name="T0" fmla="*/ 106 w 3879"/>
                  <a:gd name="T1" fmla="*/ 16 h 5116"/>
                  <a:gd name="T2" fmla="*/ 106 w 3879"/>
                  <a:gd name="T3" fmla="*/ 16 h 5116"/>
                  <a:gd name="T4" fmla="*/ 43 w 3879"/>
                  <a:gd name="T5" fmla="*/ 42 h 5116"/>
                  <a:gd name="T6" fmla="*/ 43 w 3879"/>
                  <a:gd name="T7" fmla="*/ 42 h 5116"/>
                  <a:gd name="T8" fmla="*/ 17 w 3879"/>
                  <a:gd name="T9" fmla="*/ 105 h 5116"/>
                  <a:gd name="T10" fmla="*/ 17 w 3879"/>
                  <a:gd name="T11" fmla="*/ 5010 h 5116"/>
                  <a:gd name="T12" fmla="*/ 17 w 3879"/>
                  <a:gd name="T13" fmla="*/ 5010 h 5116"/>
                  <a:gd name="T14" fmla="*/ 43 w 3879"/>
                  <a:gd name="T15" fmla="*/ 5072 h 5116"/>
                  <a:gd name="T16" fmla="*/ 43 w 3879"/>
                  <a:gd name="T17" fmla="*/ 5072 h 5116"/>
                  <a:gd name="T18" fmla="*/ 106 w 3879"/>
                  <a:gd name="T19" fmla="*/ 5098 h 5116"/>
                  <a:gd name="T20" fmla="*/ 3773 w 3879"/>
                  <a:gd name="T21" fmla="*/ 5098 h 5116"/>
                  <a:gd name="T22" fmla="*/ 3773 w 3879"/>
                  <a:gd name="T23" fmla="*/ 5098 h 5116"/>
                  <a:gd name="T24" fmla="*/ 3835 w 3879"/>
                  <a:gd name="T25" fmla="*/ 5072 h 5116"/>
                  <a:gd name="T26" fmla="*/ 3835 w 3879"/>
                  <a:gd name="T27" fmla="*/ 5072 h 5116"/>
                  <a:gd name="T28" fmla="*/ 3862 w 3879"/>
                  <a:gd name="T29" fmla="*/ 5010 h 5116"/>
                  <a:gd name="T30" fmla="*/ 3862 w 3879"/>
                  <a:gd name="T31" fmla="*/ 105 h 5116"/>
                  <a:gd name="T32" fmla="*/ 3862 w 3879"/>
                  <a:gd name="T33" fmla="*/ 105 h 5116"/>
                  <a:gd name="T34" fmla="*/ 3835 w 3879"/>
                  <a:gd name="T35" fmla="*/ 42 h 5116"/>
                  <a:gd name="T36" fmla="*/ 3835 w 3879"/>
                  <a:gd name="T37" fmla="*/ 42 h 5116"/>
                  <a:gd name="T38" fmla="*/ 3773 w 3879"/>
                  <a:gd name="T39" fmla="*/ 16 h 5116"/>
                  <a:gd name="T40" fmla="*/ 106 w 3879"/>
                  <a:gd name="T41" fmla="*/ 16 h 5116"/>
                  <a:gd name="T42" fmla="*/ 3773 w 3879"/>
                  <a:gd name="T43" fmla="*/ 5115 h 5116"/>
                  <a:gd name="T44" fmla="*/ 106 w 3879"/>
                  <a:gd name="T45" fmla="*/ 5115 h 5116"/>
                  <a:gd name="T46" fmla="*/ 106 w 3879"/>
                  <a:gd name="T47" fmla="*/ 5115 h 5116"/>
                  <a:gd name="T48" fmla="*/ 32 w 3879"/>
                  <a:gd name="T49" fmla="*/ 5084 h 5116"/>
                  <a:gd name="T50" fmla="*/ 32 w 3879"/>
                  <a:gd name="T51" fmla="*/ 5084 h 5116"/>
                  <a:gd name="T52" fmla="*/ 0 w 3879"/>
                  <a:gd name="T53" fmla="*/ 5010 h 5116"/>
                  <a:gd name="T54" fmla="*/ 0 w 3879"/>
                  <a:gd name="T55" fmla="*/ 105 h 5116"/>
                  <a:gd name="T56" fmla="*/ 0 w 3879"/>
                  <a:gd name="T57" fmla="*/ 105 h 5116"/>
                  <a:gd name="T58" fmla="*/ 32 w 3879"/>
                  <a:gd name="T59" fmla="*/ 31 h 5116"/>
                  <a:gd name="T60" fmla="*/ 32 w 3879"/>
                  <a:gd name="T61" fmla="*/ 31 h 5116"/>
                  <a:gd name="T62" fmla="*/ 106 w 3879"/>
                  <a:gd name="T63" fmla="*/ 0 h 5116"/>
                  <a:gd name="T64" fmla="*/ 3773 w 3879"/>
                  <a:gd name="T65" fmla="*/ 0 h 5116"/>
                  <a:gd name="T66" fmla="*/ 3773 w 3879"/>
                  <a:gd name="T67" fmla="*/ 0 h 5116"/>
                  <a:gd name="T68" fmla="*/ 3847 w 3879"/>
                  <a:gd name="T69" fmla="*/ 31 h 5116"/>
                  <a:gd name="T70" fmla="*/ 3847 w 3879"/>
                  <a:gd name="T71" fmla="*/ 31 h 5116"/>
                  <a:gd name="T72" fmla="*/ 3878 w 3879"/>
                  <a:gd name="T73" fmla="*/ 105 h 5116"/>
                  <a:gd name="T74" fmla="*/ 3878 w 3879"/>
                  <a:gd name="T75" fmla="*/ 5010 h 5116"/>
                  <a:gd name="T76" fmla="*/ 3878 w 3879"/>
                  <a:gd name="T77" fmla="*/ 5010 h 5116"/>
                  <a:gd name="T78" fmla="*/ 3847 w 3879"/>
                  <a:gd name="T79" fmla="*/ 5084 h 5116"/>
                  <a:gd name="T80" fmla="*/ 3847 w 3879"/>
                  <a:gd name="T81" fmla="*/ 5084 h 5116"/>
                  <a:gd name="T82" fmla="*/ 3773 w 3879"/>
                  <a:gd name="T83" fmla="*/ 5115 h 5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79" h="5116">
                    <a:moveTo>
                      <a:pt x="106" y="16"/>
                    </a:moveTo>
                    <a:lnTo>
                      <a:pt x="106" y="16"/>
                    </a:lnTo>
                    <a:cubicBezTo>
                      <a:pt x="82" y="16"/>
                      <a:pt x="60" y="25"/>
                      <a:pt x="43" y="42"/>
                    </a:cubicBezTo>
                    <a:lnTo>
                      <a:pt x="43" y="42"/>
                    </a:lnTo>
                    <a:cubicBezTo>
                      <a:pt x="26" y="59"/>
                      <a:pt x="17" y="81"/>
                      <a:pt x="17" y="105"/>
                    </a:cubicBezTo>
                    <a:lnTo>
                      <a:pt x="17" y="5010"/>
                    </a:lnTo>
                    <a:lnTo>
                      <a:pt x="17" y="5010"/>
                    </a:lnTo>
                    <a:cubicBezTo>
                      <a:pt x="17" y="5033"/>
                      <a:pt x="26" y="5055"/>
                      <a:pt x="43" y="5072"/>
                    </a:cubicBezTo>
                    <a:lnTo>
                      <a:pt x="43" y="5072"/>
                    </a:lnTo>
                    <a:cubicBezTo>
                      <a:pt x="60" y="5089"/>
                      <a:pt x="82" y="5098"/>
                      <a:pt x="106" y="5098"/>
                    </a:cubicBezTo>
                    <a:lnTo>
                      <a:pt x="3773" y="5098"/>
                    </a:lnTo>
                    <a:lnTo>
                      <a:pt x="3773" y="5098"/>
                    </a:lnTo>
                    <a:cubicBezTo>
                      <a:pt x="3797" y="5098"/>
                      <a:pt x="3819" y="5089"/>
                      <a:pt x="3835" y="5072"/>
                    </a:cubicBezTo>
                    <a:lnTo>
                      <a:pt x="3835" y="5072"/>
                    </a:lnTo>
                    <a:cubicBezTo>
                      <a:pt x="3852" y="5055"/>
                      <a:pt x="3862" y="5033"/>
                      <a:pt x="3862" y="5010"/>
                    </a:cubicBezTo>
                    <a:lnTo>
                      <a:pt x="3862" y="105"/>
                    </a:lnTo>
                    <a:lnTo>
                      <a:pt x="3862" y="105"/>
                    </a:lnTo>
                    <a:cubicBezTo>
                      <a:pt x="3862" y="81"/>
                      <a:pt x="3852" y="59"/>
                      <a:pt x="3835" y="42"/>
                    </a:cubicBezTo>
                    <a:lnTo>
                      <a:pt x="3835" y="42"/>
                    </a:lnTo>
                    <a:cubicBezTo>
                      <a:pt x="3819" y="25"/>
                      <a:pt x="3797" y="16"/>
                      <a:pt x="3773" y="16"/>
                    </a:cubicBezTo>
                    <a:lnTo>
                      <a:pt x="106" y="16"/>
                    </a:lnTo>
                    <a:close/>
                    <a:moveTo>
                      <a:pt x="3773" y="5115"/>
                    </a:moveTo>
                    <a:lnTo>
                      <a:pt x="106" y="5115"/>
                    </a:lnTo>
                    <a:lnTo>
                      <a:pt x="106" y="5115"/>
                    </a:lnTo>
                    <a:cubicBezTo>
                      <a:pt x="78" y="5115"/>
                      <a:pt x="51" y="5104"/>
                      <a:pt x="32" y="5084"/>
                    </a:cubicBezTo>
                    <a:lnTo>
                      <a:pt x="32" y="5084"/>
                    </a:lnTo>
                    <a:cubicBezTo>
                      <a:pt x="11" y="5064"/>
                      <a:pt x="0" y="5038"/>
                      <a:pt x="0" y="501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0"/>
                      <a:pt x="32" y="31"/>
                    </a:cubicBezTo>
                    <a:lnTo>
                      <a:pt x="32" y="31"/>
                    </a:lnTo>
                    <a:cubicBezTo>
                      <a:pt x="51" y="11"/>
                      <a:pt x="78" y="0"/>
                      <a:pt x="106" y="0"/>
                    </a:cubicBezTo>
                    <a:lnTo>
                      <a:pt x="3773" y="0"/>
                    </a:lnTo>
                    <a:lnTo>
                      <a:pt x="3773" y="0"/>
                    </a:lnTo>
                    <a:cubicBezTo>
                      <a:pt x="3801" y="0"/>
                      <a:pt x="3827" y="11"/>
                      <a:pt x="3847" y="31"/>
                    </a:cubicBezTo>
                    <a:lnTo>
                      <a:pt x="3847" y="31"/>
                    </a:lnTo>
                    <a:cubicBezTo>
                      <a:pt x="3867" y="50"/>
                      <a:pt x="3878" y="77"/>
                      <a:pt x="3878" y="105"/>
                    </a:cubicBezTo>
                    <a:lnTo>
                      <a:pt x="3878" y="5010"/>
                    </a:lnTo>
                    <a:lnTo>
                      <a:pt x="3878" y="5010"/>
                    </a:lnTo>
                    <a:cubicBezTo>
                      <a:pt x="3878" y="5038"/>
                      <a:pt x="3867" y="5064"/>
                      <a:pt x="3847" y="5084"/>
                    </a:cubicBezTo>
                    <a:lnTo>
                      <a:pt x="3847" y="5084"/>
                    </a:lnTo>
                    <a:cubicBezTo>
                      <a:pt x="3827" y="5104"/>
                      <a:pt x="3801" y="5115"/>
                      <a:pt x="3773" y="5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8">
                <a:extLst>
                  <a:ext uri="{FF2B5EF4-FFF2-40B4-BE49-F238E27FC236}">
                    <a16:creationId xmlns:a16="http://schemas.microsoft.com/office/drawing/2014/main" id="{18530423-AD8C-44EF-BE6D-E3F95D581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8852" y="3295760"/>
                <a:ext cx="3432919" cy="4534116"/>
              </a:xfrm>
              <a:custGeom>
                <a:avLst/>
                <a:gdLst>
                  <a:gd name="T0" fmla="*/ 3765 w 3863"/>
                  <a:gd name="T1" fmla="*/ 5099 h 5100"/>
                  <a:gd name="T2" fmla="*/ 1931 w 3863"/>
                  <a:gd name="T3" fmla="*/ 5099 h 5100"/>
                  <a:gd name="T4" fmla="*/ 97 w 3863"/>
                  <a:gd name="T5" fmla="*/ 5099 h 5100"/>
                  <a:gd name="T6" fmla="*/ 97 w 3863"/>
                  <a:gd name="T7" fmla="*/ 5099 h 5100"/>
                  <a:gd name="T8" fmla="*/ 28 w 3863"/>
                  <a:gd name="T9" fmla="*/ 5070 h 5100"/>
                  <a:gd name="T10" fmla="*/ 28 w 3863"/>
                  <a:gd name="T11" fmla="*/ 5070 h 5100"/>
                  <a:gd name="T12" fmla="*/ 0 w 3863"/>
                  <a:gd name="T13" fmla="*/ 5002 h 5100"/>
                  <a:gd name="T14" fmla="*/ 0 w 3863"/>
                  <a:gd name="T15" fmla="*/ 2550 h 5100"/>
                  <a:gd name="T16" fmla="*/ 0 w 3863"/>
                  <a:gd name="T17" fmla="*/ 97 h 5100"/>
                  <a:gd name="T18" fmla="*/ 0 w 3863"/>
                  <a:gd name="T19" fmla="*/ 97 h 5100"/>
                  <a:gd name="T20" fmla="*/ 28 w 3863"/>
                  <a:gd name="T21" fmla="*/ 29 h 5100"/>
                  <a:gd name="T22" fmla="*/ 28 w 3863"/>
                  <a:gd name="T23" fmla="*/ 29 h 5100"/>
                  <a:gd name="T24" fmla="*/ 97 w 3863"/>
                  <a:gd name="T25" fmla="*/ 0 h 5100"/>
                  <a:gd name="T26" fmla="*/ 1931 w 3863"/>
                  <a:gd name="T27" fmla="*/ 0 h 5100"/>
                  <a:gd name="T28" fmla="*/ 3765 w 3863"/>
                  <a:gd name="T29" fmla="*/ 0 h 5100"/>
                  <a:gd name="T30" fmla="*/ 3765 w 3863"/>
                  <a:gd name="T31" fmla="*/ 0 h 5100"/>
                  <a:gd name="T32" fmla="*/ 3834 w 3863"/>
                  <a:gd name="T33" fmla="*/ 29 h 5100"/>
                  <a:gd name="T34" fmla="*/ 3834 w 3863"/>
                  <a:gd name="T35" fmla="*/ 29 h 5100"/>
                  <a:gd name="T36" fmla="*/ 3862 w 3863"/>
                  <a:gd name="T37" fmla="*/ 97 h 5100"/>
                  <a:gd name="T38" fmla="*/ 3862 w 3863"/>
                  <a:gd name="T39" fmla="*/ 2550 h 5100"/>
                  <a:gd name="T40" fmla="*/ 3862 w 3863"/>
                  <a:gd name="T41" fmla="*/ 5002 h 5100"/>
                  <a:gd name="T42" fmla="*/ 3862 w 3863"/>
                  <a:gd name="T43" fmla="*/ 5002 h 5100"/>
                  <a:gd name="T44" fmla="*/ 3834 w 3863"/>
                  <a:gd name="T45" fmla="*/ 5070 h 5100"/>
                  <a:gd name="T46" fmla="*/ 3834 w 3863"/>
                  <a:gd name="T47" fmla="*/ 5070 h 5100"/>
                  <a:gd name="T48" fmla="*/ 3765 w 3863"/>
                  <a:gd name="T49" fmla="*/ 5099 h 5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63" h="5100">
                    <a:moveTo>
                      <a:pt x="3765" y="5099"/>
                    </a:moveTo>
                    <a:lnTo>
                      <a:pt x="1931" y="5099"/>
                    </a:lnTo>
                    <a:lnTo>
                      <a:pt x="97" y="5099"/>
                    </a:lnTo>
                    <a:lnTo>
                      <a:pt x="97" y="5099"/>
                    </a:lnTo>
                    <a:cubicBezTo>
                      <a:pt x="70" y="5099"/>
                      <a:pt x="46" y="5087"/>
                      <a:pt x="28" y="5070"/>
                    </a:cubicBezTo>
                    <a:lnTo>
                      <a:pt x="28" y="5070"/>
                    </a:lnTo>
                    <a:cubicBezTo>
                      <a:pt x="11" y="5052"/>
                      <a:pt x="0" y="5028"/>
                      <a:pt x="0" y="5002"/>
                    </a:cubicBezTo>
                    <a:lnTo>
                      <a:pt x="0" y="2550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1" y="46"/>
                      <a:pt x="28" y="29"/>
                    </a:cubicBezTo>
                    <a:lnTo>
                      <a:pt x="28" y="29"/>
                    </a:lnTo>
                    <a:cubicBezTo>
                      <a:pt x="46" y="11"/>
                      <a:pt x="70" y="0"/>
                      <a:pt x="97" y="0"/>
                    </a:cubicBezTo>
                    <a:lnTo>
                      <a:pt x="1931" y="0"/>
                    </a:lnTo>
                    <a:lnTo>
                      <a:pt x="3765" y="0"/>
                    </a:lnTo>
                    <a:lnTo>
                      <a:pt x="3765" y="0"/>
                    </a:lnTo>
                    <a:cubicBezTo>
                      <a:pt x="3792" y="0"/>
                      <a:pt x="3816" y="11"/>
                      <a:pt x="3834" y="29"/>
                    </a:cubicBezTo>
                    <a:lnTo>
                      <a:pt x="3834" y="29"/>
                    </a:lnTo>
                    <a:cubicBezTo>
                      <a:pt x="3851" y="46"/>
                      <a:pt x="3862" y="71"/>
                      <a:pt x="3862" y="97"/>
                    </a:cubicBezTo>
                    <a:lnTo>
                      <a:pt x="3862" y="2550"/>
                    </a:lnTo>
                    <a:lnTo>
                      <a:pt x="3862" y="5002"/>
                    </a:lnTo>
                    <a:lnTo>
                      <a:pt x="3862" y="5002"/>
                    </a:lnTo>
                    <a:cubicBezTo>
                      <a:pt x="3862" y="5028"/>
                      <a:pt x="3851" y="5052"/>
                      <a:pt x="3834" y="5070"/>
                    </a:cubicBezTo>
                    <a:lnTo>
                      <a:pt x="3834" y="5070"/>
                    </a:lnTo>
                    <a:cubicBezTo>
                      <a:pt x="3816" y="5087"/>
                      <a:pt x="3792" y="5099"/>
                      <a:pt x="3765" y="50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9">
                <a:extLst>
                  <a:ext uri="{FF2B5EF4-FFF2-40B4-BE49-F238E27FC236}">
                    <a16:creationId xmlns:a16="http://schemas.microsoft.com/office/drawing/2014/main" id="{6B933612-502A-4222-86E5-8A875857F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1015" y="3287922"/>
                <a:ext cx="3448594" cy="4545874"/>
              </a:xfrm>
              <a:custGeom>
                <a:avLst/>
                <a:gdLst>
                  <a:gd name="T0" fmla="*/ 105 w 3880"/>
                  <a:gd name="T1" fmla="*/ 16 h 5116"/>
                  <a:gd name="T2" fmla="*/ 105 w 3880"/>
                  <a:gd name="T3" fmla="*/ 16 h 5116"/>
                  <a:gd name="T4" fmla="*/ 42 w 3880"/>
                  <a:gd name="T5" fmla="*/ 42 h 5116"/>
                  <a:gd name="T6" fmla="*/ 42 w 3880"/>
                  <a:gd name="T7" fmla="*/ 42 h 5116"/>
                  <a:gd name="T8" fmla="*/ 17 w 3880"/>
                  <a:gd name="T9" fmla="*/ 105 h 5116"/>
                  <a:gd name="T10" fmla="*/ 17 w 3880"/>
                  <a:gd name="T11" fmla="*/ 5010 h 5116"/>
                  <a:gd name="T12" fmla="*/ 17 w 3880"/>
                  <a:gd name="T13" fmla="*/ 5010 h 5116"/>
                  <a:gd name="T14" fmla="*/ 42 w 3880"/>
                  <a:gd name="T15" fmla="*/ 5072 h 5116"/>
                  <a:gd name="T16" fmla="*/ 42 w 3880"/>
                  <a:gd name="T17" fmla="*/ 5072 h 5116"/>
                  <a:gd name="T18" fmla="*/ 105 w 3880"/>
                  <a:gd name="T19" fmla="*/ 5098 h 5116"/>
                  <a:gd name="T20" fmla="*/ 3773 w 3880"/>
                  <a:gd name="T21" fmla="*/ 5098 h 5116"/>
                  <a:gd name="T22" fmla="*/ 3773 w 3880"/>
                  <a:gd name="T23" fmla="*/ 5098 h 5116"/>
                  <a:gd name="T24" fmla="*/ 3836 w 3880"/>
                  <a:gd name="T25" fmla="*/ 5072 h 5116"/>
                  <a:gd name="T26" fmla="*/ 3836 w 3880"/>
                  <a:gd name="T27" fmla="*/ 5072 h 5116"/>
                  <a:gd name="T28" fmla="*/ 3862 w 3880"/>
                  <a:gd name="T29" fmla="*/ 5010 h 5116"/>
                  <a:gd name="T30" fmla="*/ 3862 w 3880"/>
                  <a:gd name="T31" fmla="*/ 105 h 5116"/>
                  <a:gd name="T32" fmla="*/ 3862 w 3880"/>
                  <a:gd name="T33" fmla="*/ 105 h 5116"/>
                  <a:gd name="T34" fmla="*/ 3836 w 3880"/>
                  <a:gd name="T35" fmla="*/ 42 h 5116"/>
                  <a:gd name="T36" fmla="*/ 3836 w 3880"/>
                  <a:gd name="T37" fmla="*/ 42 h 5116"/>
                  <a:gd name="T38" fmla="*/ 3773 w 3880"/>
                  <a:gd name="T39" fmla="*/ 16 h 5116"/>
                  <a:gd name="T40" fmla="*/ 105 w 3880"/>
                  <a:gd name="T41" fmla="*/ 16 h 5116"/>
                  <a:gd name="T42" fmla="*/ 3773 w 3880"/>
                  <a:gd name="T43" fmla="*/ 5115 h 5116"/>
                  <a:gd name="T44" fmla="*/ 105 w 3880"/>
                  <a:gd name="T45" fmla="*/ 5115 h 5116"/>
                  <a:gd name="T46" fmla="*/ 105 w 3880"/>
                  <a:gd name="T47" fmla="*/ 5115 h 5116"/>
                  <a:gd name="T48" fmla="*/ 30 w 3880"/>
                  <a:gd name="T49" fmla="*/ 5084 h 5116"/>
                  <a:gd name="T50" fmla="*/ 30 w 3880"/>
                  <a:gd name="T51" fmla="*/ 5084 h 5116"/>
                  <a:gd name="T52" fmla="*/ 0 w 3880"/>
                  <a:gd name="T53" fmla="*/ 5010 h 5116"/>
                  <a:gd name="T54" fmla="*/ 0 w 3880"/>
                  <a:gd name="T55" fmla="*/ 105 h 5116"/>
                  <a:gd name="T56" fmla="*/ 0 w 3880"/>
                  <a:gd name="T57" fmla="*/ 105 h 5116"/>
                  <a:gd name="T58" fmla="*/ 30 w 3880"/>
                  <a:gd name="T59" fmla="*/ 31 h 5116"/>
                  <a:gd name="T60" fmla="*/ 30 w 3880"/>
                  <a:gd name="T61" fmla="*/ 31 h 5116"/>
                  <a:gd name="T62" fmla="*/ 105 w 3880"/>
                  <a:gd name="T63" fmla="*/ 0 h 5116"/>
                  <a:gd name="T64" fmla="*/ 3773 w 3880"/>
                  <a:gd name="T65" fmla="*/ 0 h 5116"/>
                  <a:gd name="T66" fmla="*/ 3773 w 3880"/>
                  <a:gd name="T67" fmla="*/ 0 h 5116"/>
                  <a:gd name="T68" fmla="*/ 3848 w 3880"/>
                  <a:gd name="T69" fmla="*/ 31 h 5116"/>
                  <a:gd name="T70" fmla="*/ 3848 w 3880"/>
                  <a:gd name="T71" fmla="*/ 31 h 5116"/>
                  <a:gd name="T72" fmla="*/ 3879 w 3880"/>
                  <a:gd name="T73" fmla="*/ 105 h 5116"/>
                  <a:gd name="T74" fmla="*/ 3879 w 3880"/>
                  <a:gd name="T75" fmla="*/ 5010 h 5116"/>
                  <a:gd name="T76" fmla="*/ 3879 w 3880"/>
                  <a:gd name="T77" fmla="*/ 5010 h 5116"/>
                  <a:gd name="T78" fmla="*/ 3848 w 3880"/>
                  <a:gd name="T79" fmla="*/ 5084 h 5116"/>
                  <a:gd name="T80" fmla="*/ 3848 w 3880"/>
                  <a:gd name="T81" fmla="*/ 5084 h 5116"/>
                  <a:gd name="T82" fmla="*/ 3773 w 3880"/>
                  <a:gd name="T83" fmla="*/ 5115 h 5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880" h="5116">
                    <a:moveTo>
                      <a:pt x="105" y="16"/>
                    </a:moveTo>
                    <a:lnTo>
                      <a:pt x="105" y="16"/>
                    </a:lnTo>
                    <a:cubicBezTo>
                      <a:pt x="82" y="16"/>
                      <a:pt x="60" y="25"/>
                      <a:pt x="42" y="42"/>
                    </a:cubicBezTo>
                    <a:lnTo>
                      <a:pt x="42" y="42"/>
                    </a:lnTo>
                    <a:cubicBezTo>
                      <a:pt x="25" y="59"/>
                      <a:pt x="17" y="81"/>
                      <a:pt x="17" y="105"/>
                    </a:cubicBezTo>
                    <a:lnTo>
                      <a:pt x="17" y="5010"/>
                    </a:lnTo>
                    <a:lnTo>
                      <a:pt x="17" y="5010"/>
                    </a:lnTo>
                    <a:cubicBezTo>
                      <a:pt x="17" y="5033"/>
                      <a:pt x="25" y="5055"/>
                      <a:pt x="42" y="5072"/>
                    </a:cubicBezTo>
                    <a:lnTo>
                      <a:pt x="42" y="5072"/>
                    </a:lnTo>
                    <a:cubicBezTo>
                      <a:pt x="60" y="5089"/>
                      <a:pt x="82" y="5098"/>
                      <a:pt x="105" y="5098"/>
                    </a:cubicBezTo>
                    <a:lnTo>
                      <a:pt x="3773" y="5098"/>
                    </a:lnTo>
                    <a:lnTo>
                      <a:pt x="3773" y="5098"/>
                    </a:lnTo>
                    <a:cubicBezTo>
                      <a:pt x="3796" y="5098"/>
                      <a:pt x="3819" y="5089"/>
                      <a:pt x="3836" y="5072"/>
                    </a:cubicBezTo>
                    <a:lnTo>
                      <a:pt x="3836" y="5072"/>
                    </a:lnTo>
                    <a:cubicBezTo>
                      <a:pt x="3853" y="5055"/>
                      <a:pt x="3862" y="5033"/>
                      <a:pt x="3862" y="5010"/>
                    </a:cubicBezTo>
                    <a:lnTo>
                      <a:pt x="3862" y="105"/>
                    </a:lnTo>
                    <a:lnTo>
                      <a:pt x="3862" y="105"/>
                    </a:lnTo>
                    <a:cubicBezTo>
                      <a:pt x="3862" y="81"/>
                      <a:pt x="3853" y="59"/>
                      <a:pt x="3836" y="42"/>
                    </a:cubicBezTo>
                    <a:lnTo>
                      <a:pt x="3836" y="42"/>
                    </a:lnTo>
                    <a:cubicBezTo>
                      <a:pt x="3819" y="25"/>
                      <a:pt x="3796" y="16"/>
                      <a:pt x="3773" y="16"/>
                    </a:cubicBezTo>
                    <a:lnTo>
                      <a:pt x="105" y="16"/>
                    </a:lnTo>
                    <a:close/>
                    <a:moveTo>
                      <a:pt x="3773" y="5115"/>
                    </a:moveTo>
                    <a:lnTo>
                      <a:pt x="105" y="5115"/>
                    </a:lnTo>
                    <a:lnTo>
                      <a:pt x="105" y="5115"/>
                    </a:lnTo>
                    <a:cubicBezTo>
                      <a:pt x="77" y="5115"/>
                      <a:pt x="51" y="5104"/>
                      <a:pt x="30" y="5084"/>
                    </a:cubicBezTo>
                    <a:lnTo>
                      <a:pt x="30" y="5084"/>
                    </a:lnTo>
                    <a:cubicBezTo>
                      <a:pt x="11" y="5064"/>
                      <a:pt x="0" y="5038"/>
                      <a:pt x="0" y="501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0"/>
                      <a:pt x="30" y="31"/>
                    </a:cubicBezTo>
                    <a:lnTo>
                      <a:pt x="30" y="31"/>
                    </a:lnTo>
                    <a:cubicBezTo>
                      <a:pt x="51" y="11"/>
                      <a:pt x="77" y="0"/>
                      <a:pt x="105" y="0"/>
                    </a:cubicBezTo>
                    <a:lnTo>
                      <a:pt x="3773" y="0"/>
                    </a:lnTo>
                    <a:lnTo>
                      <a:pt x="3773" y="0"/>
                    </a:lnTo>
                    <a:cubicBezTo>
                      <a:pt x="3802" y="0"/>
                      <a:pt x="3827" y="11"/>
                      <a:pt x="3848" y="31"/>
                    </a:cubicBezTo>
                    <a:lnTo>
                      <a:pt x="3848" y="31"/>
                    </a:lnTo>
                    <a:cubicBezTo>
                      <a:pt x="3868" y="50"/>
                      <a:pt x="3879" y="77"/>
                      <a:pt x="3879" y="105"/>
                    </a:cubicBezTo>
                    <a:lnTo>
                      <a:pt x="3879" y="5010"/>
                    </a:lnTo>
                    <a:lnTo>
                      <a:pt x="3879" y="5010"/>
                    </a:lnTo>
                    <a:cubicBezTo>
                      <a:pt x="3879" y="5038"/>
                      <a:pt x="3868" y="5064"/>
                      <a:pt x="3848" y="5084"/>
                    </a:cubicBezTo>
                    <a:lnTo>
                      <a:pt x="3848" y="5084"/>
                    </a:lnTo>
                    <a:cubicBezTo>
                      <a:pt x="3827" y="5104"/>
                      <a:pt x="3802" y="5115"/>
                      <a:pt x="3773" y="5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0">
                <a:extLst>
                  <a:ext uri="{FF2B5EF4-FFF2-40B4-BE49-F238E27FC236}">
                    <a16:creationId xmlns:a16="http://schemas.microsoft.com/office/drawing/2014/main" id="{1DAE1BA2-51CA-4BE3-93D6-E8D1E6CDA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2850" y="3295760"/>
                <a:ext cx="2249424" cy="4534116"/>
              </a:xfrm>
              <a:custGeom>
                <a:avLst/>
                <a:gdLst>
                  <a:gd name="T0" fmla="*/ 2432 w 2530"/>
                  <a:gd name="T1" fmla="*/ 5099 h 5100"/>
                  <a:gd name="T2" fmla="*/ 1264 w 2530"/>
                  <a:gd name="T3" fmla="*/ 5099 h 5100"/>
                  <a:gd name="T4" fmla="*/ 96 w 2530"/>
                  <a:gd name="T5" fmla="*/ 5099 h 5100"/>
                  <a:gd name="T6" fmla="*/ 96 w 2530"/>
                  <a:gd name="T7" fmla="*/ 5099 h 5100"/>
                  <a:gd name="T8" fmla="*/ 28 w 2530"/>
                  <a:gd name="T9" fmla="*/ 5070 h 5100"/>
                  <a:gd name="T10" fmla="*/ 28 w 2530"/>
                  <a:gd name="T11" fmla="*/ 5070 h 5100"/>
                  <a:gd name="T12" fmla="*/ 0 w 2530"/>
                  <a:gd name="T13" fmla="*/ 5002 h 5100"/>
                  <a:gd name="T14" fmla="*/ 0 w 2530"/>
                  <a:gd name="T15" fmla="*/ 2550 h 5100"/>
                  <a:gd name="T16" fmla="*/ 0 w 2530"/>
                  <a:gd name="T17" fmla="*/ 97 h 5100"/>
                  <a:gd name="T18" fmla="*/ 0 w 2530"/>
                  <a:gd name="T19" fmla="*/ 97 h 5100"/>
                  <a:gd name="T20" fmla="*/ 28 w 2530"/>
                  <a:gd name="T21" fmla="*/ 29 h 5100"/>
                  <a:gd name="T22" fmla="*/ 28 w 2530"/>
                  <a:gd name="T23" fmla="*/ 29 h 5100"/>
                  <a:gd name="T24" fmla="*/ 96 w 2530"/>
                  <a:gd name="T25" fmla="*/ 0 h 5100"/>
                  <a:gd name="T26" fmla="*/ 1264 w 2530"/>
                  <a:gd name="T27" fmla="*/ 0 h 5100"/>
                  <a:gd name="T28" fmla="*/ 2432 w 2530"/>
                  <a:gd name="T29" fmla="*/ 0 h 5100"/>
                  <a:gd name="T30" fmla="*/ 2432 w 2530"/>
                  <a:gd name="T31" fmla="*/ 0 h 5100"/>
                  <a:gd name="T32" fmla="*/ 2501 w 2530"/>
                  <a:gd name="T33" fmla="*/ 29 h 5100"/>
                  <a:gd name="T34" fmla="*/ 2501 w 2530"/>
                  <a:gd name="T35" fmla="*/ 29 h 5100"/>
                  <a:gd name="T36" fmla="*/ 2529 w 2530"/>
                  <a:gd name="T37" fmla="*/ 97 h 5100"/>
                  <a:gd name="T38" fmla="*/ 2529 w 2530"/>
                  <a:gd name="T39" fmla="*/ 2550 h 5100"/>
                  <a:gd name="T40" fmla="*/ 2529 w 2530"/>
                  <a:gd name="T41" fmla="*/ 5002 h 5100"/>
                  <a:gd name="T42" fmla="*/ 2529 w 2530"/>
                  <a:gd name="T43" fmla="*/ 5002 h 5100"/>
                  <a:gd name="T44" fmla="*/ 2501 w 2530"/>
                  <a:gd name="T45" fmla="*/ 5070 h 5100"/>
                  <a:gd name="T46" fmla="*/ 2501 w 2530"/>
                  <a:gd name="T47" fmla="*/ 5070 h 5100"/>
                  <a:gd name="T48" fmla="*/ 2432 w 2530"/>
                  <a:gd name="T49" fmla="*/ 5099 h 5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30" h="5100">
                    <a:moveTo>
                      <a:pt x="2432" y="5099"/>
                    </a:moveTo>
                    <a:lnTo>
                      <a:pt x="1264" y="5099"/>
                    </a:lnTo>
                    <a:lnTo>
                      <a:pt x="96" y="5099"/>
                    </a:lnTo>
                    <a:lnTo>
                      <a:pt x="96" y="5099"/>
                    </a:lnTo>
                    <a:cubicBezTo>
                      <a:pt x="70" y="5099"/>
                      <a:pt x="46" y="5087"/>
                      <a:pt x="28" y="5070"/>
                    </a:cubicBezTo>
                    <a:lnTo>
                      <a:pt x="28" y="5070"/>
                    </a:lnTo>
                    <a:cubicBezTo>
                      <a:pt x="11" y="5052"/>
                      <a:pt x="0" y="5028"/>
                      <a:pt x="0" y="5002"/>
                    </a:cubicBezTo>
                    <a:lnTo>
                      <a:pt x="0" y="2550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1" y="46"/>
                      <a:pt x="28" y="29"/>
                    </a:cubicBezTo>
                    <a:lnTo>
                      <a:pt x="28" y="29"/>
                    </a:lnTo>
                    <a:cubicBezTo>
                      <a:pt x="46" y="11"/>
                      <a:pt x="70" y="0"/>
                      <a:pt x="96" y="0"/>
                    </a:cubicBezTo>
                    <a:lnTo>
                      <a:pt x="1264" y="0"/>
                    </a:lnTo>
                    <a:lnTo>
                      <a:pt x="2432" y="0"/>
                    </a:lnTo>
                    <a:lnTo>
                      <a:pt x="2432" y="0"/>
                    </a:lnTo>
                    <a:cubicBezTo>
                      <a:pt x="2459" y="0"/>
                      <a:pt x="2484" y="11"/>
                      <a:pt x="2501" y="29"/>
                    </a:cubicBezTo>
                    <a:lnTo>
                      <a:pt x="2501" y="29"/>
                    </a:lnTo>
                    <a:cubicBezTo>
                      <a:pt x="2519" y="46"/>
                      <a:pt x="2529" y="71"/>
                      <a:pt x="2529" y="97"/>
                    </a:cubicBezTo>
                    <a:lnTo>
                      <a:pt x="2529" y="2550"/>
                    </a:lnTo>
                    <a:lnTo>
                      <a:pt x="2529" y="5002"/>
                    </a:lnTo>
                    <a:lnTo>
                      <a:pt x="2529" y="5002"/>
                    </a:lnTo>
                    <a:cubicBezTo>
                      <a:pt x="2529" y="5028"/>
                      <a:pt x="2519" y="5052"/>
                      <a:pt x="2501" y="5070"/>
                    </a:cubicBezTo>
                    <a:lnTo>
                      <a:pt x="2501" y="5070"/>
                    </a:lnTo>
                    <a:cubicBezTo>
                      <a:pt x="2484" y="5087"/>
                      <a:pt x="2459" y="5099"/>
                      <a:pt x="2432" y="50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1">
                <a:extLst>
                  <a:ext uri="{FF2B5EF4-FFF2-40B4-BE49-F238E27FC236}">
                    <a16:creationId xmlns:a16="http://schemas.microsoft.com/office/drawing/2014/main" id="{734F3774-CC43-4D4F-B8B9-EF6518BCF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012" y="3287922"/>
                <a:ext cx="2265099" cy="4545874"/>
              </a:xfrm>
              <a:custGeom>
                <a:avLst/>
                <a:gdLst>
                  <a:gd name="T0" fmla="*/ 105 w 2548"/>
                  <a:gd name="T1" fmla="*/ 16 h 5116"/>
                  <a:gd name="T2" fmla="*/ 105 w 2548"/>
                  <a:gd name="T3" fmla="*/ 16 h 5116"/>
                  <a:gd name="T4" fmla="*/ 43 w 2548"/>
                  <a:gd name="T5" fmla="*/ 42 h 5116"/>
                  <a:gd name="T6" fmla="*/ 43 w 2548"/>
                  <a:gd name="T7" fmla="*/ 42 h 5116"/>
                  <a:gd name="T8" fmla="*/ 17 w 2548"/>
                  <a:gd name="T9" fmla="*/ 105 h 5116"/>
                  <a:gd name="T10" fmla="*/ 17 w 2548"/>
                  <a:gd name="T11" fmla="*/ 5010 h 5116"/>
                  <a:gd name="T12" fmla="*/ 17 w 2548"/>
                  <a:gd name="T13" fmla="*/ 5010 h 5116"/>
                  <a:gd name="T14" fmla="*/ 43 w 2548"/>
                  <a:gd name="T15" fmla="*/ 5072 h 5116"/>
                  <a:gd name="T16" fmla="*/ 43 w 2548"/>
                  <a:gd name="T17" fmla="*/ 5072 h 5116"/>
                  <a:gd name="T18" fmla="*/ 105 w 2548"/>
                  <a:gd name="T19" fmla="*/ 5098 h 5116"/>
                  <a:gd name="T20" fmla="*/ 2441 w 2548"/>
                  <a:gd name="T21" fmla="*/ 5098 h 5116"/>
                  <a:gd name="T22" fmla="*/ 2441 w 2548"/>
                  <a:gd name="T23" fmla="*/ 5098 h 5116"/>
                  <a:gd name="T24" fmla="*/ 2504 w 2548"/>
                  <a:gd name="T25" fmla="*/ 5072 h 5116"/>
                  <a:gd name="T26" fmla="*/ 2504 w 2548"/>
                  <a:gd name="T27" fmla="*/ 5072 h 5116"/>
                  <a:gd name="T28" fmla="*/ 2531 w 2548"/>
                  <a:gd name="T29" fmla="*/ 5010 h 5116"/>
                  <a:gd name="T30" fmla="*/ 2531 w 2548"/>
                  <a:gd name="T31" fmla="*/ 105 h 5116"/>
                  <a:gd name="T32" fmla="*/ 2531 w 2548"/>
                  <a:gd name="T33" fmla="*/ 105 h 5116"/>
                  <a:gd name="T34" fmla="*/ 2504 w 2548"/>
                  <a:gd name="T35" fmla="*/ 42 h 5116"/>
                  <a:gd name="T36" fmla="*/ 2504 w 2548"/>
                  <a:gd name="T37" fmla="*/ 42 h 5116"/>
                  <a:gd name="T38" fmla="*/ 2441 w 2548"/>
                  <a:gd name="T39" fmla="*/ 16 h 5116"/>
                  <a:gd name="T40" fmla="*/ 105 w 2548"/>
                  <a:gd name="T41" fmla="*/ 16 h 5116"/>
                  <a:gd name="T42" fmla="*/ 2441 w 2548"/>
                  <a:gd name="T43" fmla="*/ 5115 h 5116"/>
                  <a:gd name="T44" fmla="*/ 105 w 2548"/>
                  <a:gd name="T45" fmla="*/ 5115 h 5116"/>
                  <a:gd name="T46" fmla="*/ 105 w 2548"/>
                  <a:gd name="T47" fmla="*/ 5115 h 5116"/>
                  <a:gd name="T48" fmla="*/ 31 w 2548"/>
                  <a:gd name="T49" fmla="*/ 5084 h 5116"/>
                  <a:gd name="T50" fmla="*/ 31 w 2548"/>
                  <a:gd name="T51" fmla="*/ 5084 h 5116"/>
                  <a:gd name="T52" fmla="*/ 0 w 2548"/>
                  <a:gd name="T53" fmla="*/ 5010 h 5116"/>
                  <a:gd name="T54" fmla="*/ 0 w 2548"/>
                  <a:gd name="T55" fmla="*/ 105 h 5116"/>
                  <a:gd name="T56" fmla="*/ 0 w 2548"/>
                  <a:gd name="T57" fmla="*/ 105 h 5116"/>
                  <a:gd name="T58" fmla="*/ 31 w 2548"/>
                  <a:gd name="T59" fmla="*/ 31 h 5116"/>
                  <a:gd name="T60" fmla="*/ 31 w 2548"/>
                  <a:gd name="T61" fmla="*/ 31 h 5116"/>
                  <a:gd name="T62" fmla="*/ 105 w 2548"/>
                  <a:gd name="T63" fmla="*/ 0 h 5116"/>
                  <a:gd name="T64" fmla="*/ 2441 w 2548"/>
                  <a:gd name="T65" fmla="*/ 0 h 5116"/>
                  <a:gd name="T66" fmla="*/ 2441 w 2548"/>
                  <a:gd name="T67" fmla="*/ 0 h 5116"/>
                  <a:gd name="T68" fmla="*/ 2516 w 2548"/>
                  <a:gd name="T69" fmla="*/ 31 h 5116"/>
                  <a:gd name="T70" fmla="*/ 2516 w 2548"/>
                  <a:gd name="T71" fmla="*/ 31 h 5116"/>
                  <a:gd name="T72" fmla="*/ 2547 w 2548"/>
                  <a:gd name="T73" fmla="*/ 105 h 5116"/>
                  <a:gd name="T74" fmla="*/ 2547 w 2548"/>
                  <a:gd name="T75" fmla="*/ 5010 h 5116"/>
                  <a:gd name="T76" fmla="*/ 2547 w 2548"/>
                  <a:gd name="T77" fmla="*/ 5010 h 5116"/>
                  <a:gd name="T78" fmla="*/ 2516 w 2548"/>
                  <a:gd name="T79" fmla="*/ 5084 h 5116"/>
                  <a:gd name="T80" fmla="*/ 2516 w 2548"/>
                  <a:gd name="T81" fmla="*/ 5084 h 5116"/>
                  <a:gd name="T82" fmla="*/ 2441 w 2548"/>
                  <a:gd name="T83" fmla="*/ 5115 h 5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48" h="5116">
                    <a:moveTo>
                      <a:pt x="105" y="16"/>
                    </a:moveTo>
                    <a:lnTo>
                      <a:pt x="105" y="16"/>
                    </a:lnTo>
                    <a:cubicBezTo>
                      <a:pt x="82" y="16"/>
                      <a:pt x="59" y="25"/>
                      <a:pt x="43" y="42"/>
                    </a:cubicBezTo>
                    <a:lnTo>
                      <a:pt x="43" y="42"/>
                    </a:lnTo>
                    <a:cubicBezTo>
                      <a:pt x="26" y="59"/>
                      <a:pt x="17" y="81"/>
                      <a:pt x="17" y="105"/>
                    </a:cubicBezTo>
                    <a:lnTo>
                      <a:pt x="17" y="5010"/>
                    </a:lnTo>
                    <a:lnTo>
                      <a:pt x="17" y="5010"/>
                    </a:lnTo>
                    <a:cubicBezTo>
                      <a:pt x="17" y="5033"/>
                      <a:pt x="26" y="5055"/>
                      <a:pt x="43" y="5072"/>
                    </a:cubicBezTo>
                    <a:lnTo>
                      <a:pt x="43" y="5072"/>
                    </a:lnTo>
                    <a:cubicBezTo>
                      <a:pt x="59" y="5089"/>
                      <a:pt x="82" y="5098"/>
                      <a:pt x="105" y="5098"/>
                    </a:cubicBezTo>
                    <a:lnTo>
                      <a:pt x="2441" y="5098"/>
                    </a:lnTo>
                    <a:lnTo>
                      <a:pt x="2441" y="5098"/>
                    </a:lnTo>
                    <a:cubicBezTo>
                      <a:pt x="2465" y="5098"/>
                      <a:pt x="2488" y="5089"/>
                      <a:pt x="2504" y="5072"/>
                    </a:cubicBezTo>
                    <a:lnTo>
                      <a:pt x="2504" y="5072"/>
                    </a:lnTo>
                    <a:cubicBezTo>
                      <a:pt x="2521" y="5055"/>
                      <a:pt x="2531" y="5033"/>
                      <a:pt x="2531" y="5010"/>
                    </a:cubicBezTo>
                    <a:lnTo>
                      <a:pt x="2531" y="105"/>
                    </a:lnTo>
                    <a:lnTo>
                      <a:pt x="2531" y="105"/>
                    </a:lnTo>
                    <a:cubicBezTo>
                      <a:pt x="2531" y="81"/>
                      <a:pt x="2521" y="59"/>
                      <a:pt x="2504" y="42"/>
                    </a:cubicBezTo>
                    <a:lnTo>
                      <a:pt x="2504" y="42"/>
                    </a:lnTo>
                    <a:cubicBezTo>
                      <a:pt x="2488" y="25"/>
                      <a:pt x="2465" y="16"/>
                      <a:pt x="2441" y="16"/>
                    </a:cubicBezTo>
                    <a:lnTo>
                      <a:pt x="105" y="16"/>
                    </a:lnTo>
                    <a:close/>
                    <a:moveTo>
                      <a:pt x="2441" y="5115"/>
                    </a:moveTo>
                    <a:lnTo>
                      <a:pt x="105" y="5115"/>
                    </a:lnTo>
                    <a:lnTo>
                      <a:pt x="105" y="5115"/>
                    </a:lnTo>
                    <a:cubicBezTo>
                      <a:pt x="77" y="5115"/>
                      <a:pt x="50" y="5104"/>
                      <a:pt x="31" y="5084"/>
                    </a:cubicBezTo>
                    <a:lnTo>
                      <a:pt x="31" y="5084"/>
                    </a:lnTo>
                    <a:cubicBezTo>
                      <a:pt x="11" y="5064"/>
                      <a:pt x="0" y="5038"/>
                      <a:pt x="0" y="5010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7"/>
                      <a:pt x="11" y="50"/>
                      <a:pt x="31" y="31"/>
                    </a:cubicBezTo>
                    <a:lnTo>
                      <a:pt x="31" y="31"/>
                    </a:lnTo>
                    <a:cubicBezTo>
                      <a:pt x="50" y="11"/>
                      <a:pt x="77" y="0"/>
                      <a:pt x="105" y="0"/>
                    </a:cubicBezTo>
                    <a:lnTo>
                      <a:pt x="2441" y="0"/>
                    </a:lnTo>
                    <a:lnTo>
                      <a:pt x="2441" y="0"/>
                    </a:lnTo>
                    <a:cubicBezTo>
                      <a:pt x="2469" y="0"/>
                      <a:pt x="2496" y="11"/>
                      <a:pt x="2516" y="31"/>
                    </a:cubicBezTo>
                    <a:lnTo>
                      <a:pt x="2516" y="31"/>
                    </a:lnTo>
                    <a:cubicBezTo>
                      <a:pt x="2535" y="50"/>
                      <a:pt x="2547" y="77"/>
                      <a:pt x="2547" y="105"/>
                    </a:cubicBezTo>
                    <a:lnTo>
                      <a:pt x="2547" y="5010"/>
                    </a:lnTo>
                    <a:lnTo>
                      <a:pt x="2547" y="5010"/>
                    </a:lnTo>
                    <a:cubicBezTo>
                      <a:pt x="2547" y="5038"/>
                      <a:pt x="2535" y="5064"/>
                      <a:pt x="2516" y="5084"/>
                    </a:cubicBezTo>
                    <a:lnTo>
                      <a:pt x="2516" y="5084"/>
                    </a:lnTo>
                    <a:cubicBezTo>
                      <a:pt x="2496" y="5104"/>
                      <a:pt x="2469" y="5115"/>
                      <a:pt x="2441" y="5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">
                <a:extLst>
                  <a:ext uri="{FF2B5EF4-FFF2-40B4-BE49-F238E27FC236}">
                    <a16:creationId xmlns:a16="http://schemas.microsoft.com/office/drawing/2014/main" id="{AEF4087D-C0F7-4D53-BDCB-F41F85205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0974" y="3530892"/>
                <a:ext cx="1207008" cy="227294"/>
              </a:xfrm>
              <a:custGeom>
                <a:avLst/>
                <a:gdLst>
                  <a:gd name="T0" fmla="*/ 1359 w 1360"/>
                  <a:gd name="T1" fmla="*/ 255 h 256"/>
                  <a:gd name="T2" fmla="*/ 101 w 1360"/>
                  <a:gd name="T3" fmla="*/ 255 h 256"/>
                  <a:gd name="T4" fmla="*/ 101 w 1360"/>
                  <a:gd name="T5" fmla="*/ 255 h 256"/>
                  <a:gd name="T6" fmla="*/ 192 w 1360"/>
                  <a:gd name="T7" fmla="*/ 79 h 256"/>
                  <a:gd name="T8" fmla="*/ 192 w 1360"/>
                  <a:gd name="T9" fmla="*/ 79 h 256"/>
                  <a:gd name="T10" fmla="*/ 666 w 1360"/>
                  <a:gd name="T11" fmla="*/ 141 h 256"/>
                  <a:gd name="T12" fmla="*/ 666 w 1360"/>
                  <a:gd name="T13" fmla="*/ 141 h 256"/>
                  <a:gd name="T14" fmla="*/ 954 w 1360"/>
                  <a:gd name="T15" fmla="*/ 97 h 256"/>
                  <a:gd name="T16" fmla="*/ 954 w 1360"/>
                  <a:gd name="T17" fmla="*/ 97 h 256"/>
                  <a:gd name="T18" fmla="*/ 1359 w 1360"/>
                  <a:gd name="T1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0" h="256">
                    <a:moveTo>
                      <a:pt x="1359" y="255"/>
                    </a:moveTo>
                    <a:lnTo>
                      <a:pt x="101" y="255"/>
                    </a:lnTo>
                    <a:lnTo>
                      <a:pt x="101" y="255"/>
                    </a:lnTo>
                    <a:cubicBezTo>
                      <a:pt x="0" y="255"/>
                      <a:pt x="7" y="159"/>
                      <a:pt x="192" y="79"/>
                    </a:cubicBezTo>
                    <a:lnTo>
                      <a:pt x="192" y="79"/>
                    </a:lnTo>
                    <a:cubicBezTo>
                      <a:pt x="377" y="0"/>
                      <a:pt x="591" y="107"/>
                      <a:pt x="666" y="141"/>
                    </a:cubicBezTo>
                    <a:lnTo>
                      <a:pt x="666" y="141"/>
                    </a:lnTo>
                    <a:cubicBezTo>
                      <a:pt x="741" y="176"/>
                      <a:pt x="818" y="97"/>
                      <a:pt x="954" y="97"/>
                    </a:cubicBezTo>
                    <a:lnTo>
                      <a:pt x="954" y="97"/>
                    </a:lnTo>
                    <a:cubicBezTo>
                      <a:pt x="1089" y="99"/>
                      <a:pt x="1359" y="255"/>
                      <a:pt x="1359" y="2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3">
                <a:extLst>
                  <a:ext uri="{FF2B5EF4-FFF2-40B4-BE49-F238E27FC236}">
                    <a16:creationId xmlns:a16="http://schemas.microsoft.com/office/drawing/2014/main" id="{FD49E605-0FE6-4E92-9F17-9C038934B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649" y="3523054"/>
                <a:ext cx="1199170" cy="239049"/>
              </a:xfrm>
              <a:custGeom>
                <a:avLst/>
                <a:gdLst>
                  <a:gd name="T0" fmla="*/ 322 w 1350"/>
                  <a:gd name="T1" fmla="*/ 65 h 271"/>
                  <a:gd name="T2" fmla="*/ 322 w 1350"/>
                  <a:gd name="T3" fmla="*/ 65 h 271"/>
                  <a:gd name="T4" fmla="*/ 177 w 1350"/>
                  <a:gd name="T5" fmla="*/ 93 h 271"/>
                  <a:gd name="T6" fmla="*/ 177 w 1350"/>
                  <a:gd name="T7" fmla="*/ 93 h 271"/>
                  <a:gd name="T8" fmla="*/ 26 w 1350"/>
                  <a:gd name="T9" fmla="*/ 226 h 271"/>
                  <a:gd name="T10" fmla="*/ 26 w 1350"/>
                  <a:gd name="T11" fmla="*/ 226 h 271"/>
                  <a:gd name="T12" fmla="*/ 82 w 1350"/>
                  <a:gd name="T13" fmla="*/ 253 h 271"/>
                  <a:gd name="T14" fmla="*/ 1308 w 1350"/>
                  <a:gd name="T15" fmla="*/ 253 h 271"/>
                  <a:gd name="T16" fmla="*/ 1308 w 1350"/>
                  <a:gd name="T17" fmla="*/ 253 h 271"/>
                  <a:gd name="T18" fmla="*/ 935 w 1350"/>
                  <a:gd name="T19" fmla="*/ 112 h 271"/>
                  <a:gd name="T20" fmla="*/ 935 w 1350"/>
                  <a:gd name="T21" fmla="*/ 112 h 271"/>
                  <a:gd name="T22" fmla="*/ 779 w 1350"/>
                  <a:gd name="T23" fmla="*/ 143 h 271"/>
                  <a:gd name="T24" fmla="*/ 779 w 1350"/>
                  <a:gd name="T25" fmla="*/ 143 h 271"/>
                  <a:gd name="T26" fmla="*/ 643 w 1350"/>
                  <a:gd name="T27" fmla="*/ 155 h 271"/>
                  <a:gd name="T28" fmla="*/ 632 w 1350"/>
                  <a:gd name="T29" fmla="*/ 150 h 271"/>
                  <a:gd name="T30" fmla="*/ 632 w 1350"/>
                  <a:gd name="T31" fmla="*/ 150 h 271"/>
                  <a:gd name="T32" fmla="*/ 322 w 1350"/>
                  <a:gd name="T33" fmla="*/ 65 h 271"/>
                  <a:gd name="T34" fmla="*/ 1340 w 1350"/>
                  <a:gd name="T35" fmla="*/ 270 h 271"/>
                  <a:gd name="T36" fmla="*/ 82 w 1350"/>
                  <a:gd name="T37" fmla="*/ 270 h 271"/>
                  <a:gd name="T38" fmla="*/ 82 w 1350"/>
                  <a:gd name="T39" fmla="*/ 270 h 271"/>
                  <a:gd name="T40" fmla="*/ 10 w 1350"/>
                  <a:gd name="T41" fmla="*/ 229 h 271"/>
                  <a:gd name="T42" fmla="*/ 10 w 1350"/>
                  <a:gd name="T43" fmla="*/ 229 h 271"/>
                  <a:gd name="T44" fmla="*/ 170 w 1350"/>
                  <a:gd name="T45" fmla="*/ 77 h 271"/>
                  <a:gd name="T46" fmla="*/ 170 w 1350"/>
                  <a:gd name="T47" fmla="*/ 77 h 271"/>
                  <a:gd name="T48" fmla="*/ 640 w 1350"/>
                  <a:gd name="T49" fmla="*/ 134 h 271"/>
                  <a:gd name="T50" fmla="*/ 650 w 1350"/>
                  <a:gd name="T51" fmla="*/ 139 h 271"/>
                  <a:gd name="T52" fmla="*/ 650 w 1350"/>
                  <a:gd name="T53" fmla="*/ 139 h 271"/>
                  <a:gd name="T54" fmla="*/ 774 w 1350"/>
                  <a:gd name="T55" fmla="*/ 127 h 271"/>
                  <a:gd name="T56" fmla="*/ 774 w 1350"/>
                  <a:gd name="T57" fmla="*/ 127 h 271"/>
                  <a:gd name="T58" fmla="*/ 935 w 1350"/>
                  <a:gd name="T59" fmla="*/ 96 h 271"/>
                  <a:gd name="T60" fmla="*/ 935 w 1350"/>
                  <a:gd name="T61" fmla="*/ 96 h 271"/>
                  <a:gd name="T62" fmla="*/ 1344 w 1350"/>
                  <a:gd name="T63" fmla="*/ 254 h 271"/>
                  <a:gd name="T64" fmla="*/ 1344 w 1350"/>
                  <a:gd name="T65" fmla="*/ 254 h 271"/>
                  <a:gd name="T66" fmla="*/ 1348 w 1350"/>
                  <a:gd name="T67" fmla="*/ 264 h 271"/>
                  <a:gd name="T68" fmla="*/ 1348 w 1350"/>
                  <a:gd name="T69" fmla="*/ 264 h 271"/>
                  <a:gd name="T70" fmla="*/ 1340 w 1350"/>
                  <a:gd name="T71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50" h="271">
                    <a:moveTo>
                      <a:pt x="322" y="65"/>
                    </a:moveTo>
                    <a:lnTo>
                      <a:pt x="322" y="65"/>
                    </a:lnTo>
                    <a:cubicBezTo>
                      <a:pt x="274" y="65"/>
                      <a:pt x="224" y="73"/>
                      <a:pt x="177" y="93"/>
                    </a:cubicBezTo>
                    <a:lnTo>
                      <a:pt x="177" y="93"/>
                    </a:lnTo>
                    <a:cubicBezTo>
                      <a:pt x="64" y="142"/>
                      <a:pt x="20" y="196"/>
                      <a:pt x="26" y="226"/>
                    </a:cubicBezTo>
                    <a:lnTo>
                      <a:pt x="26" y="226"/>
                    </a:lnTo>
                    <a:cubicBezTo>
                      <a:pt x="29" y="243"/>
                      <a:pt x="51" y="253"/>
                      <a:pt x="82" y="253"/>
                    </a:cubicBezTo>
                    <a:lnTo>
                      <a:pt x="1308" y="253"/>
                    </a:lnTo>
                    <a:lnTo>
                      <a:pt x="1308" y="253"/>
                    </a:lnTo>
                    <a:cubicBezTo>
                      <a:pt x="1236" y="214"/>
                      <a:pt x="1041" y="113"/>
                      <a:pt x="935" y="112"/>
                    </a:cubicBezTo>
                    <a:lnTo>
                      <a:pt x="935" y="112"/>
                    </a:lnTo>
                    <a:cubicBezTo>
                      <a:pt x="872" y="111"/>
                      <a:pt x="823" y="128"/>
                      <a:pt x="779" y="143"/>
                    </a:cubicBezTo>
                    <a:lnTo>
                      <a:pt x="779" y="143"/>
                    </a:lnTo>
                    <a:cubicBezTo>
                      <a:pt x="729" y="160"/>
                      <a:pt x="686" y="175"/>
                      <a:pt x="643" y="155"/>
                    </a:cubicBezTo>
                    <a:lnTo>
                      <a:pt x="632" y="150"/>
                    </a:lnTo>
                    <a:lnTo>
                      <a:pt x="632" y="150"/>
                    </a:lnTo>
                    <a:cubicBezTo>
                      <a:pt x="571" y="121"/>
                      <a:pt x="450" y="65"/>
                      <a:pt x="322" y="65"/>
                    </a:cubicBezTo>
                    <a:close/>
                    <a:moveTo>
                      <a:pt x="1340" y="270"/>
                    </a:moveTo>
                    <a:lnTo>
                      <a:pt x="82" y="270"/>
                    </a:lnTo>
                    <a:lnTo>
                      <a:pt x="82" y="270"/>
                    </a:lnTo>
                    <a:cubicBezTo>
                      <a:pt x="41" y="270"/>
                      <a:pt x="15" y="255"/>
                      <a:pt x="10" y="229"/>
                    </a:cubicBezTo>
                    <a:lnTo>
                      <a:pt x="10" y="229"/>
                    </a:lnTo>
                    <a:cubicBezTo>
                      <a:pt x="0" y="183"/>
                      <a:pt x="63" y="124"/>
                      <a:pt x="170" y="77"/>
                    </a:cubicBezTo>
                    <a:lnTo>
                      <a:pt x="170" y="77"/>
                    </a:lnTo>
                    <a:cubicBezTo>
                      <a:pt x="351" y="0"/>
                      <a:pt x="553" y="95"/>
                      <a:pt x="640" y="134"/>
                    </a:cubicBezTo>
                    <a:lnTo>
                      <a:pt x="650" y="139"/>
                    </a:lnTo>
                    <a:lnTo>
                      <a:pt x="650" y="139"/>
                    </a:lnTo>
                    <a:cubicBezTo>
                      <a:pt x="687" y="156"/>
                      <a:pt x="725" y="143"/>
                      <a:pt x="774" y="127"/>
                    </a:cubicBezTo>
                    <a:lnTo>
                      <a:pt x="774" y="127"/>
                    </a:lnTo>
                    <a:cubicBezTo>
                      <a:pt x="819" y="112"/>
                      <a:pt x="870" y="95"/>
                      <a:pt x="935" y="96"/>
                    </a:cubicBezTo>
                    <a:lnTo>
                      <a:pt x="935" y="96"/>
                    </a:lnTo>
                    <a:cubicBezTo>
                      <a:pt x="1070" y="96"/>
                      <a:pt x="1333" y="247"/>
                      <a:pt x="1344" y="254"/>
                    </a:cubicBezTo>
                    <a:lnTo>
                      <a:pt x="1344" y="254"/>
                    </a:lnTo>
                    <a:cubicBezTo>
                      <a:pt x="1347" y="256"/>
                      <a:pt x="1349" y="260"/>
                      <a:pt x="1348" y="264"/>
                    </a:cubicBezTo>
                    <a:lnTo>
                      <a:pt x="1348" y="264"/>
                    </a:lnTo>
                    <a:cubicBezTo>
                      <a:pt x="1346" y="267"/>
                      <a:pt x="1344" y="270"/>
                      <a:pt x="1340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4">
                <a:extLst>
                  <a:ext uri="{FF2B5EF4-FFF2-40B4-BE49-F238E27FC236}">
                    <a16:creationId xmlns:a16="http://schemas.microsoft.com/office/drawing/2014/main" id="{5A7BAB76-259B-4619-87CD-EC3EFECF36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8151" y="6372062"/>
                <a:ext cx="630937" cy="250807"/>
              </a:xfrm>
              <a:custGeom>
                <a:avLst/>
                <a:gdLst>
                  <a:gd name="T0" fmla="*/ 709 w 710"/>
                  <a:gd name="T1" fmla="*/ 280 h 281"/>
                  <a:gd name="T2" fmla="*/ 0 w 710"/>
                  <a:gd name="T3" fmla="*/ 280 h 281"/>
                  <a:gd name="T4" fmla="*/ 0 w 710"/>
                  <a:gd name="T5" fmla="*/ 280 h 281"/>
                  <a:gd name="T6" fmla="*/ 406 w 710"/>
                  <a:gd name="T7" fmla="*/ 192 h 281"/>
                  <a:gd name="T8" fmla="*/ 406 w 710"/>
                  <a:gd name="T9" fmla="*/ 192 h 281"/>
                  <a:gd name="T10" fmla="*/ 709 w 710"/>
                  <a:gd name="T11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10" h="281">
                    <a:moveTo>
                      <a:pt x="709" y="280"/>
                    </a:move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116" y="0"/>
                      <a:pt x="406" y="192"/>
                    </a:cubicBezTo>
                    <a:lnTo>
                      <a:pt x="406" y="192"/>
                    </a:lnTo>
                    <a:cubicBezTo>
                      <a:pt x="406" y="192"/>
                      <a:pt x="529" y="80"/>
                      <a:pt x="709" y="2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5">
                <a:extLst>
                  <a:ext uri="{FF2B5EF4-FFF2-40B4-BE49-F238E27FC236}">
                    <a16:creationId xmlns:a16="http://schemas.microsoft.com/office/drawing/2014/main" id="{03E689CE-0FD6-4433-B8EC-4A7DD183D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0313" y="6466114"/>
                <a:ext cx="646613" cy="164592"/>
              </a:xfrm>
              <a:custGeom>
                <a:avLst/>
                <a:gdLst>
                  <a:gd name="T0" fmla="*/ 22 w 728"/>
                  <a:gd name="T1" fmla="*/ 169 h 186"/>
                  <a:gd name="T2" fmla="*/ 699 w 728"/>
                  <a:gd name="T3" fmla="*/ 169 h 186"/>
                  <a:gd name="T4" fmla="*/ 699 w 728"/>
                  <a:gd name="T5" fmla="*/ 169 h 186"/>
                  <a:gd name="T6" fmla="*/ 499 w 728"/>
                  <a:gd name="T7" fmla="*/ 66 h 186"/>
                  <a:gd name="T8" fmla="*/ 499 w 728"/>
                  <a:gd name="T9" fmla="*/ 66 h 186"/>
                  <a:gd name="T10" fmla="*/ 419 w 728"/>
                  <a:gd name="T11" fmla="*/ 95 h 186"/>
                  <a:gd name="T12" fmla="*/ 419 w 728"/>
                  <a:gd name="T13" fmla="*/ 95 h 186"/>
                  <a:gd name="T14" fmla="*/ 410 w 728"/>
                  <a:gd name="T15" fmla="*/ 95 h 186"/>
                  <a:gd name="T16" fmla="*/ 410 w 728"/>
                  <a:gd name="T17" fmla="*/ 95 h 186"/>
                  <a:gd name="T18" fmla="*/ 167 w 728"/>
                  <a:gd name="T19" fmla="*/ 39 h 186"/>
                  <a:gd name="T20" fmla="*/ 167 w 728"/>
                  <a:gd name="T21" fmla="*/ 39 h 186"/>
                  <a:gd name="T22" fmla="*/ 22 w 728"/>
                  <a:gd name="T23" fmla="*/ 169 h 186"/>
                  <a:gd name="T24" fmla="*/ 718 w 728"/>
                  <a:gd name="T25" fmla="*/ 185 h 186"/>
                  <a:gd name="T26" fmla="*/ 9 w 728"/>
                  <a:gd name="T27" fmla="*/ 185 h 186"/>
                  <a:gd name="T28" fmla="*/ 9 w 728"/>
                  <a:gd name="T29" fmla="*/ 185 h 186"/>
                  <a:gd name="T30" fmla="*/ 2 w 728"/>
                  <a:gd name="T31" fmla="*/ 182 h 186"/>
                  <a:gd name="T32" fmla="*/ 2 w 728"/>
                  <a:gd name="T33" fmla="*/ 182 h 186"/>
                  <a:gd name="T34" fmla="*/ 1 w 728"/>
                  <a:gd name="T35" fmla="*/ 174 h 186"/>
                  <a:gd name="T36" fmla="*/ 1 w 728"/>
                  <a:gd name="T37" fmla="*/ 174 h 186"/>
                  <a:gd name="T38" fmla="*/ 162 w 728"/>
                  <a:gd name="T39" fmla="*/ 23 h 186"/>
                  <a:gd name="T40" fmla="*/ 162 w 728"/>
                  <a:gd name="T41" fmla="*/ 23 h 186"/>
                  <a:gd name="T42" fmla="*/ 413 w 728"/>
                  <a:gd name="T43" fmla="*/ 78 h 186"/>
                  <a:gd name="T44" fmla="*/ 413 w 728"/>
                  <a:gd name="T45" fmla="*/ 78 h 186"/>
                  <a:gd name="T46" fmla="*/ 498 w 728"/>
                  <a:gd name="T47" fmla="*/ 50 h 186"/>
                  <a:gd name="T48" fmla="*/ 498 w 728"/>
                  <a:gd name="T49" fmla="*/ 50 h 186"/>
                  <a:gd name="T50" fmla="*/ 724 w 728"/>
                  <a:gd name="T51" fmla="*/ 172 h 186"/>
                  <a:gd name="T52" fmla="*/ 724 w 728"/>
                  <a:gd name="T53" fmla="*/ 172 h 186"/>
                  <a:gd name="T54" fmla="*/ 726 w 728"/>
                  <a:gd name="T55" fmla="*/ 181 h 186"/>
                  <a:gd name="T56" fmla="*/ 726 w 728"/>
                  <a:gd name="T57" fmla="*/ 181 h 186"/>
                  <a:gd name="T58" fmla="*/ 718 w 728"/>
                  <a:gd name="T59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28" h="186">
                    <a:moveTo>
                      <a:pt x="22" y="169"/>
                    </a:moveTo>
                    <a:lnTo>
                      <a:pt x="699" y="169"/>
                    </a:lnTo>
                    <a:lnTo>
                      <a:pt x="699" y="169"/>
                    </a:lnTo>
                    <a:cubicBezTo>
                      <a:pt x="631" y="98"/>
                      <a:pt x="562" y="63"/>
                      <a:pt x="499" y="66"/>
                    </a:cubicBezTo>
                    <a:lnTo>
                      <a:pt x="499" y="66"/>
                    </a:lnTo>
                    <a:cubicBezTo>
                      <a:pt x="449" y="69"/>
                      <a:pt x="420" y="95"/>
                      <a:pt x="419" y="95"/>
                    </a:cubicBezTo>
                    <a:lnTo>
                      <a:pt x="419" y="95"/>
                    </a:lnTo>
                    <a:cubicBezTo>
                      <a:pt x="417" y="97"/>
                      <a:pt x="413" y="97"/>
                      <a:pt x="410" y="95"/>
                    </a:cubicBezTo>
                    <a:lnTo>
                      <a:pt x="410" y="95"/>
                    </a:lnTo>
                    <a:cubicBezTo>
                      <a:pt x="320" y="36"/>
                      <a:pt x="239" y="18"/>
                      <a:pt x="167" y="39"/>
                    </a:cubicBezTo>
                    <a:lnTo>
                      <a:pt x="167" y="39"/>
                    </a:lnTo>
                    <a:cubicBezTo>
                      <a:pt x="84" y="64"/>
                      <a:pt x="37" y="140"/>
                      <a:pt x="22" y="169"/>
                    </a:cubicBezTo>
                    <a:close/>
                    <a:moveTo>
                      <a:pt x="718" y="185"/>
                    </a:moveTo>
                    <a:lnTo>
                      <a:pt x="9" y="185"/>
                    </a:lnTo>
                    <a:lnTo>
                      <a:pt x="9" y="185"/>
                    </a:lnTo>
                    <a:cubicBezTo>
                      <a:pt x="5" y="185"/>
                      <a:pt x="3" y="184"/>
                      <a:pt x="2" y="182"/>
                    </a:cubicBezTo>
                    <a:lnTo>
                      <a:pt x="2" y="182"/>
                    </a:lnTo>
                    <a:cubicBezTo>
                      <a:pt x="0" y="180"/>
                      <a:pt x="0" y="177"/>
                      <a:pt x="1" y="174"/>
                    </a:cubicBezTo>
                    <a:lnTo>
                      <a:pt x="1" y="174"/>
                    </a:lnTo>
                    <a:cubicBezTo>
                      <a:pt x="3" y="169"/>
                      <a:pt x="51" y="57"/>
                      <a:pt x="162" y="23"/>
                    </a:cubicBezTo>
                    <a:lnTo>
                      <a:pt x="162" y="23"/>
                    </a:lnTo>
                    <a:cubicBezTo>
                      <a:pt x="238" y="0"/>
                      <a:pt x="322" y="19"/>
                      <a:pt x="413" y="78"/>
                    </a:cubicBezTo>
                    <a:lnTo>
                      <a:pt x="413" y="78"/>
                    </a:lnTo>
                    <a:cubicBezTo>
                      <a:pt x="425" y="70"/>
                      <a:pt x="455" y="52"/>
                      <a:pt x="498" y="50"/>
                    </a:cubicBezTo>
                    <a:lnTo>
                      <a:pt x="498" y="50"/>
                    </a:lnTo>
                    <a:cubicBezTo>
                      <a:pt x="548" y="48"/>
                      <a:pt x="629" y="66"/>
                      <a:pt x="724" y="172"/>
                    </a:cubicBezTo>
                    <a:lnTo>
                      <a:pt x="724" y="172"/>
                    </a:lnTo>
                    <a:cubicBezTo>
                      <a:pt x="727" y="174"/>
                      <a:pt x="727" y="178"/>
                      <a:pt x="726" y="181"/>
                    </a:cubicBezTo>
                    <a:lnTo>
                      <a:pt x="726" y="181"/>
                    </a:lnTo>
                    <a:cubicBezTo>
                      <a:pt x="724" y="184"/>
                      <a:pt x="721" y="185"/>
                      <a:pt x="718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16">
                <a:extLst>
                  <a:ext uri="{FF2B5EF4-FFF2-40B4-BE49-F238E27FC236}">
                    <a16:creationId xmlns:a16="http://schemas.microsoft.com/office/drawing/2014/main" id="{6B145347-5F3B-40FC-A19A-E630B12DE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9246" y="3730752"/>
                <a:ext cx="1426464" cy="250807"/>
              </a:xfrm>
              <a:custGeom>
                <a:avLst/>
                <a:gdLst>
                  <a:gd name="T0" fmla="*/ 1604 w 1605"/>
                  <a:gd name="T1" fmla="*/ 280 h 281"/>
                  <a:gd name="T2" fmla="*/ 0 w 1605"/>
                  <a:gd name="T3" fmla="*/ 280 h 281"/>
                  <a:gd name="T4" fmla="*/ 0 w 1605"/>
                  <a:gd name="T5" fmla="*/ 280 h 281"/>
                  <a:gd name="T6" fmla="*/ 328 w 1605"/>
                  <a:gd name="T7" fmla="*/ 23 h 281"/>
                  <a:gd name="T8" fmla="*/ 328 w 1605"/>
                  <a:gd name="T9" fmla="*/ 23 h 281"/>
                  <a:gd name="T10" fmla="*/ 857 w 1605"/>
                  <a:gd name="T11" fmla="*/ 153 h 281"/>
                  <a:gd name="T12" fmla="*/ 857 w 1605"/>
                  <a:gd name="T13" fmla="*/ 153 h 281"/>
                  <a:gd name="T14" fmla="*/ 1128 w 1605"/>
                  <a:gd name="T15" fmla="*/ 123 h 281"/>
                  <a:gd name="T16" fmla="*/ 1128 w 1605"/>
                  <a:gd name="T17" fmla="*/ 123 h 281"/>
                  <a:gd name="T18" fmla="*/ 1303 w 1605"/>
                  <a:gd name="T19" fmla="*/ 194 h 281"/>
                  <a:gd name="T20" fmla="*/ 1303 w 1605"/>
                  <a:gd name="T21" fmla="*/ 194 h 281"/>
                  <a:gd name="T22" fmla="*/ 1604 w 1605"/>
                  <a:gd name="T23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05" h="281">
                    <a:moveTo>
                      <a:pt x="1604" y="280"/>
                    </a:moveTo>
                    <a:lnTo>
                      <a:pt x="0" y="280"/>
                    </a:lnTo>
                    <a:lnTo>
                      <a:pt x="0" y="280"/>
                    </a:lnTo>
                    <a:cubicBezTo>
                      <a:pt x="0" y="280"/>
                      <a:pt x="85" y="45"/>
                      <a:pt x="328" y="23"/>
                    </a:cubicBezTo>
                    <a:lnTo>
                      <a:pt x="328" y="23"/>
                    </a:lnTo>
                    <a:cubicBezTo>
                      <a:pt x="573" y="0"/>
                      <a:pt x="857" y="153"/>
                      <a:pt x="857" y="153"/>
                    </a:cubicBezTo>
                    <a:lnTo>
                      <a:pt x="857" y="153"/>
                    </a:lnTo>
                    <a:cubicBezTo>
                      <a:pt x="857" y="153"/>
                      <a:pt x="929" y="55"/>
                      <a:pt x="1128" y="123"/>
                    </a:cubicBezTo>
                    <a:lnTo>
                      <a:pt x="1128" y="123"/>
                    </a:lnTo>
                    <a:cubicBezTo>
                      <a:pt x="1194" y="146"/>
                      <a:pt x="1303" y="194"/>
                      <a:pt x="1303" y="194"/>
                    </a:cubicBezTo>
                    <a:lnTo>
                      <a:pt x="1303" y="194"/>
                    </a:lnTo>
                    <a:cubicBezTo>
                      <a:pt x="1303" y="194"/>
                      <a:pt x="1422" y="107"/>
                      <a:pt x="1604" y="2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7">
                <a:extLst>
                  <a:ext uri="{FF2B5EF4-FFF2-40B4-BE49-F238E27FC236}">
                    <a16:creationId xmlns:a16="http://schemas.microsoft.com/office/drawing/2014/main" id="{8C2D9CC6-BB01-4E44-BE7B-6314111259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1408" y="3722914"/>
                <a:ext cx="1442139" cy="262565"/>
              </a:xfrm>
              <a:custGeom>
                <a:avLst/>
                <a:gdLst>
                  <a:gd name="T0" fmla="*/ 21 w 1621"/>
                  <a:gd name="T1" fmla="*/ 278 h 296"/>
                  <a:gd name="T2" fmla="*/ 1590 w 1621"/>
                  <a:gd name="T3" fmla="*/ 278 h 296"/>
                  <a:gd name="T4" fmla="*/ 1590 w 1621"/>
                  <a:gd name="T5" fmla="*/ 278 h 296"/>
                  <a:gd name="T6" fmla="*/ 1315 w 1621"/>
                  <a:gd name="T7" fmla="*/ 207 h 296"/>
                  <a:gd name="T8" fmla="*/ 1315 w 1621"/>
                  <a:gd name="T9" fmla="*/ 207 h 296"/>
                  <a:gd name="T10" fmla="*/ 1307 w 1621"/>
                  <a:gd name="T11" fmla="*/ 208 h 296"/>
                  <a:gd name="T12" fmla="*/ 1307 w 1621"/>
                  <a:gd name="T13" fmla="*/ 208 h 296"/>
                  <a:gd name="T14" fmla="*/ 1133 w 1621"/>
                  <a:gd name="T15" fmla="*/ 136 h 296"/>
                  <a:gd name="T16" fmla="*/ 1133 w 1621"/>
                  <a:gd name="T17" fmla="*/ 136 h 296"/>
                  <a:gd name="T18" fmla="*/ 871 w 1621"/>
                  <a:gd name="T19" fmla="*/ 164 h 296"/>
                  <a:gd name="T20" fmla="*/ 871 w 1621"/>
                  <a:gd name="T21" fmla="*/ 164 h 296"/>
                  <a:gd name="T22" fmla="*/ 861 w 1621"/>
                  <a:gd name="T23" fmla="*/ 166 h 296"/>
                  <a:gd name="T24" fmla="*/ 861 w 1621"/>
                  <a:gd name="T25" fmla="*/ 166 h 296"/>
                  <a:gd name="T26" fmla="*/ 338 w 1621"/>
                  <a:gd name="T27" fmla="*/ 37 h 296"/>
                  <a:gd name="T28" fmla="*/ 338 w 1621"/>
                  <a:gd name="T29" fmla="*/ 37 h 296"/>
                  <a:gd name="T30" fmla="*/ 21 w 1621"/>
                  <a:gd name="T31" fmla="*/ 278 h 296"/>
                  <a:gd name="T32" fmla="*/ 1612 w 1621"/>
                  <a:gd name="T33" fmla="*/ 295 h 296"/>
                  <a:gd name="T34" fmla="*/ 8 w 1621"/>
                  <a:gd name="T35" fmla="*/ 295 h 296"/>
                  <a:gd name="T36" fmla="*/ 8 w 1621"/>
                  <a:gd name="T37" fmla="*/ 295 h 296"/>
                  <a:gd name="T38" fmla="*/ 2 w 1621"/>
                  <a:gd name="T39" fmla="*/ 292 h 296"/>
                  <a:gd name="T40" fmla="*/ 2 w 1621"/>
                  <a:gd name="T41" fmla="*/ 292 h 296"/>
                  <a:gd name="T42" fmla="*/ 0 w 1621"/>
                  <a:gd name="T43" fmla="*/ 284 h 296"/>
                  <a:gd name="T44" fmla="*/ 0 w 1621"/>
                  <a:gd name="T45" fmla="*/ 284 h 296"/>
                  <a:gd name="T46" fmla="*/ 336 w 1621"/>
                  <a:gd name="T47" fmla="*/ 21 h 296"/>
                  <a:gd name="T48" fmla="*/ 336 w 1621"/>
                  <a:gd name="T49" fmla="*/ 21 h 296"/>
                  <a:gd name="T50" fmla="*/ 863 w 1621"/>
                  <a:gd name="T51" fmla="*/ 149 h 296"/>
                  <a:gd name="T52" fmla="*/ 863 w 1621"/>
                  <a:gd name="T53" fmla="*/ 149 h 296"/>
                  <a:gd name="T54" fmla="*/ 1138 w 1621"/>
                  <a:gd name="T55" fmla="*/ 121 h 296"/>
                  <a:gd name="T56" fmla="*/ 1138 w 1621"/>
                  <a:gd name="T57" fmla="*/ 121 h 296"/>
                  <a:gd name="T58" fmla="*/ 1310 w 1621"/>
                  <a:gd name="T59" fmla="*/ 190 h 296"/>
                  <a:gd name="T60" fmla="*/ 1310 w 1621"/>
                  <a:gd name="T61" fmla="*/ 190 h 296"/>
                  <a:gd name="T62" fmla="*/ 1617 w 1621"/>
                  <a:gd name="T63" fmla="*/ 281 h 296"/>
                  <a:gd name="T64" fmla="*/ 1617 w 1621"/>
                  <a:gd name="T65" fmla="*/ 281 h 296"/>
                  <a:gd name="T66" fmla="*/ 1619 w 1621"/>
                  <a:gd name="T67" fmla="*/ 290 h 296"/>
                  <a:gd name="T68" fmla="*/ 1619 w 1621"/>
                  <a:gd name="T69" fmla="*/ 290 h 296"/>
                  <a:gd name="T70" fmla="*/ 1612 w 1621"/>
                  <a:gd name="T71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21" h="296">
                    <a:moveTo>
                      <a:pt x="21" y="278"/>
                    </a:moveTo>
                    <a:lnTo>
                      <a:pt x="1590" y="278"/>
                    </a:lnTo>
                    <a:lnTo>
                      <a:pt x="1590" y="278"/>
                    </a:lnTo>
                    <a:cubicBezTo>
                      <a:pt x="1426" y="130"/>
                      <a:pt x="1320" y="203"/>
                      <a:pt x="1315" y="207"/>
                    </a:cubicBezTo>
                    <a:lnTo>
                      <a:pt x="1315" y="207"/>
                    </a:lnTo>
                    <a:cubicBezTo>
                      <a:pt x="1312" y="209"/>
                      <a:pt x="1310" y="209"/>
                      <a:pt x="1307" y="208"/>
                    </a:cubicBezTo>
                    <a:lnTo>
                      <a:pt x="1307" y="208"/>
                    </a:lnTo>
                    <a:cubicBezTo>
                      <a:pt x="1305" y="207"/>
                      <a:pt x="1198" y="159"/>
                      <a:pt x="1133" y="136"/>
                    </a:cubicBezTo>
                    <a:lnTo>
                      <a:pt x="1133" y="136"/>
                    </a:lnTo>
                    <a:cubicBezTo>
                      <a:pt x="943" y="71"/>
                      <a:pt x="872" y="163"/>
                      <a:pt x="871" y="164"/>
                    </a:cubicBezTo>
                    <a:lnTo>
                      <a:pt x="871" y="164"/>
                    </a:lnTo>
                    <a:cubicBezTo>
                      <a:pt x="869" y="167"/>
                      <a:pt x="865" y="168"/>
                      <a:pt x="861" y="166"/>
                    </a:cubicBezTo>
                    <a:lnTo>
                      <a:pt x="861" y="166"/>
                    </a:lnTo>
                    <a:cubicBezTo>
                      <a:pt x="859" y="165"/>
                      <a:pt x="577" y="16"/>
                      <a:pt x="338" y="37"/>
                    </a:cubicBezTo>
                    <a:lnTo>
                      <a:pt x="338" y="37"/>
                    </a:lnTo>
                    <a:cubicBezTo>
                      <a:pt x="132" y="56"/>
                      <a:pt x="41" y="232"/>
                      <a:pt x="21" y="278"/>
                    </a:cubicBezTo>
                    <a:close/>
                    <a:moveTo>
                      <a:pt x="1612" y="295"/>
                    </a:moveTo>
                    <a:lnTo>
                      <a:pt x="8" y="295"/>
                    </a:lnTo>
                    <a:lnTo>
                      <a:pt x="8" y="295"/>
                    </a:lnTo>
                    <a:cubicBezTo>
                      <a:pt x="5" y="295"/>
                      <a:pt x="3" y="293"/>
                      <a:pt x="2" y="292"/>
                    </a:cubicBezTo>
                    <a:lnTo>
                      <a:pt x="2" y="292"/>
                    </a:lnTo>
                    <a:cubicBezTo>
                      <a:pt x="0" y="289"/>
                      <a:pt x="0" y="286"/>
                      <a:pt x="0" y="284"/>
                    </a:cubicBezTo>
                    <a:lnTo>
                      <a:pt x="0" y="284"/>
                    </a:lnTo>
                    <a:cubicBezTo>
                      <a:pt x="1" y="281"/>
                      <a:pt x="90" y="43"/>
                      <a:pt x="336" y="21"/>
                    </a:cubicBezTo>
                    <a:lnTo>
                      <a:pt x="336" y="21"/>
                    </a:lnTo>
                    <a:cubicBezTo>
                      <a:pt x="560" y="0"/>
                      <a:pt x="821" y="127"/>
                      <a:pt x="863" y="149"/>
                    </a:cubicBezTo>
                    <a:lnTo>
                      <a:pt x="863" y="149"/>
                    </a:lnTo>
                    <a:cubicBezTo>
                      <a:pt x="882" y="128"/>
                      <a:pt x="962" y="61"/>
                      <a:pt x="1138" y="121"/>
                    </a:cubicBezTo>
                    <a:lnTo>
                      <a:pt x="1138" y="121"/>
                    </a:lnTo>
                    <a:cubicBezTo>
                      <a:pt x="1198" y="141"/>
                      <a:pt x="1289" y="181"/>
                      <a:pt x="1310" y="190"/>
                    </a:cubicBezTo>
                    <a:lnTo>
                      <a:pt x="1310" y="190"/>
                    </a:lnTo>
                    <a:cubicBezTo>
                      <a:pt x="1333" y="176"/>
                      <a:pt x="1449" y="120"/>
                      <a:pt x="1617" y="281"/>
                    </a:cubicBezTo>
                    <a:lnTo>
                      <a:pt x="1617" y="281"/>
                    </a:lnTo>
                    <a:cubicBezTo>
                      <a:pt x="1619" y="283"/>
                      <a:pt x="1620" y="286"/>
                      <a:pt x="1619" y="290"/>
                    </a:cubicBezTo>
                    <a:lnTo>
                      <a:pt x="1619" y="290"/>
                    </a:lnTo>
                    <a:cubicBezTo>
                      <a:pt x="1618" y="292"/>
                      <a:pt x="1615" y="295"/>
                      <a:pt x="1612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8">
                <a:extLst>
                  <a:ext uri="{FF2B5EF4-FFF2-40B4-BE49-F238E27FC236}">
                    <a16:creationId xmlns:a16="http://schemas.microsoft.com/office/drawing/2014/main" id="{4C81488D-0993-4F9A-8016-990D7A6A9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6930" y="5494238"/>
                <a:ext cx="1316736" cy="497696"/>
              </a:xfrm>
              <a:custGeom>
                <a:avLst/>
                <a:gdLst>
                  <a:gd name="T0" fmla="*/ 1479 w 1480"/>
                  <a:gd name="T1" fmla="*/ 558 h 559"/>
                  <a:gd name="T2" fmla="*/ 0 w 1480"/>
                  <a:gd name="T3" fmla="*/ 558 h 559"/>
                  <a:gd name="T4" fmla="*/ 0 w 1480"/>
                  <a:gd name="T5" fmla="*/ 558 h 559"/>
                  <a:gd name="T6" fmla="*/ 530 w 1480"/>
                  <a:gd name="T7" fmla="*/ 408 h 559"/>
                  <a:gd name="T8" fmla="*/ 530 w 1480"/>
                  <a:gd name="T9" fmla="*/ 408 h 559"/>
                  <a:gd name="T10" fmla="*/ 1479 w 1480"/>
                  <a:gd name="T11" fmla="*/ 558 h 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0" h="559">
                    <a:moveTo>
                      <a:pt x="1479" y="558"/>
                    </a:moveTo>
                    <a:lnTo>
                      <a:pt x="0" y="558"/>
                    </a:lnTo>
                    <a:lnTo>
                      <a:pt x="0" y="558"/>
                    </a:lnTo>
                    <a:cubicBezTo>
                      <a:pt x="0" y="558"/>
                      <a:pt x="211" y="250"/>
                      <a:pt x="530" y="408"/>
                    </a:cubicBezTo>
                    <a:lnTo>
                      <a:pt x="530" y="408"/>
                    </a:lnTo>
                    <a:cubicBezTo>
                      <a:pt x="530" y="408"/>
                      <a:pt x="1093" y="0"/>
                      <a:pt x="1479" y="5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9">
                <a:extLst>
                  <a:ext uri="{FF2B5EF4-FFF2-40B4-BE49-F238E27FC236}">
                    <a16:creationId xmlns:a16="http://schemas.microsoft.com/office/drawing/2014/main" id="{954931A9-7BF6-49D7-8E43-6BE6FF212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9092" y="5686263"/>
                <a:ext cx="1328494" cy="309588"/>
              </a:xfrm>
              <a:custGeom>
                <a:avLst/>
                <a:gdLst>
                  <a:gd name="T0" fmla="*/ 25 w 1497"/>
                  <a:gd name="T1" fmla="*/ 330 h 347"/>
                  <a:gd name="T2" fmla="*/ 1472 w 1497"/>
                  <a:gd name="T3" fmla="*/ 330 h 347"/>
                  <a:gd name="T4" fmla="*/ 1472 w 1497"/>
                  <a:gd name="T5" fmla="*/ 330 h 347"/>
                  <a:gd name="T6" fmla="*/ 1076 w 1497"/>
                  <a:gd name="T7" fmla="*/ 61 h 347"/>
                  <a:gd name="T8" fmla="*/ 1076 w 1497"/>
                  <a:gd name="T9" fmla="*/ 61 h 347"/>
                  <a:gd name="T10" fmla="*/ 544 w 1497"/>
                  <a:gd name="T11" fmla="*/ 196 h 347"/>
                  <a:gd name="T12" fmla="*/ 544 w 1497"/>
                  <a:gd name="T13" fmla="*/ 196 h 347"/>
                  <a:gd name="T14" fmla="*/ 536 w 1497"/>
                  <a:gd name="T15" fmla="*/ 197 h 347"/>
                  <a:gd name="T16" fmla="*/ 536 w 1497"/>
                  <a:gd name="T17" fmla="*/ 197 h 347"/>
                  <a:gd name="T18" fmla="*/ 25 w 1497"/>
                  <a:gd name="T19" fmla="*/ 330 h 347"/>
                  <a:gd name="T20" fmla="*/ 1488 w 1497"/>
                  <a:gd name="T21" fmla="*/ 346 h 347"/>
                  <a:gd name="T22" fmla="*/ 9 w 1497"/>
                  <a:gd name="T23" fmla="*/ 346 h 347"/>
                  <a:gd name="T24" fmla="*/ 9 w 1497"/>
                  <a:gd name="T25" fmla="*/ 346 h 347"/>
                  <a:gd name="T26" fmla="*/ 2 w 1497"/>
                  <a:gd name="T27" fmla="*/ 342 h 347"/>
                  <a:gd name="T28" fmla="*/ 2 w 1497"/>
                  <a:gd name="T29" fmla="*/ 342 h 347"/>
                  <a:gd name="T30" fmla="*/ 2 w 1497"/>
                  <a:gd name="T31" fmla="*/ 333 h 347"/>
                  <a:gd name="T32" fmla="*/ 2 w 1497"/>
                  <a:gd name="T33" fmla="*/ 333 h 347"/>
                  <a:gd name="T34" fmla="*/ 538 w 1497"/>
                  <a:gd name="T35" fmla="*/ 180 h 347"/>
                  <a:gd name="T36" fmla="*/ 538 w 1497"/>
                  <a:gd name="T37" fmla="*/ 180 h 347"/>
                  <a:gd name="T38" fmla="*/ 1078 w 1497"/>
                  <a:gd name="T39" fmla="*/ 45 h 347"/>
                  <a:gd name="T40" fmla="*/ 1078 w 1497"/>
                  <a:gd name="T41" fmla="*/ 45 h 347"/>
                  <a:gd name="T42" fmla="*/ 1494 w 1497"/>
                  <a:gd name="T43" fmla="*/ 333 h 347"/>
                  <a:gd name="T44" fmla="*/ 1494 w 1497"/>
                  <a:gd name="T45" fmla="*/ 333 h 347"/>
                  <a:gd name="T46" fmla="*/ 1495 w 1497"/>
                  <a:gd name="T47" fmla="*/ 342 h 347"/>
                  <a:gd name="T48" fmla="*/ 1495 w 1497"/>
                  <a:gd name="T49" fmla="*/ 342 h 347"/>
                  <a:gd name="T50" fmla="*/ 1488 w 1497"/>
                  <a:gd name="T51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97" h="347">
                    <a:moveTo>
                      <a:pt x="25" y="330"/>
                    </a:moveTo>
                    <a:lnTo>
                      <a:pt x="1472" y="330"/>
                    </a:lnTo>
                    <a:lnTo>
                      <a:pt x="1472" y="330"/>
                    </a:lnTo>
                    <a:cubicBezTo>
                      <a:pt x="1362" y="178"/>
                      <a:pt x="1230" y="87"/>
                      <a:pt x="1076" y="61"/>
                    </a:cubicBezTo>
                    <a:lnTo>
                      <a:pt x="1076" y="61"/>
                    </a:lnTo>
                    <a:cubicBezTo>
                      <a:pt x="799" y="14"/>
                      <a:pt x="547" y="195"/>
                      <a:pt x="544" y="196"/>
                    </a:cubicBezTo>
                    <a:lnTo>
                      <a:pt x="544" y="196"/>
                    </a:lnTo>
                    <a:cubicBezTo>
                      <a:pt x="542" y="198"/>
                      <a:pt x="538" y="199"/>
                      <a:pt x="536" y="197"/>
                    </a:cubicBezTo>
                    <a:lnTo>
                      <a:pt x="536" y="197"/>
                    </a:lnTo>
                    <a:cubicBezTo>
                      <a:pt x="264" y="61"/>
                      <a:pt x="70" y="274"/>
                      <a:pt x="25" y="330"/>
                    </a:cubicBezTo>
                    <a:close/>
                    <a:moveTo>
                      <a:pt x="1488" y="346"/>
                    </a:moveTo>
                    <a:lnTo>
                      <a:pt x="9" y="346"/>
                    </a:lnTo>
                    <a:lnTo>
                      <a:pt x="9" y="346"/>
                    </a:lnTo>
                    <a:cubicBezTo>
                      <a:pt x="6" y="346"/>
                      <a:pt x="3" y="345"/>
                      <a:pt x="2" y="342"/>
                    </a:cubicBezTo>
                    <a:lnTo>
                      <a:pt x="2" y="342"/>
                    </a:lnTo>
                    <a:cubicBezTo>
                      <a:pt x="0" y="339"/>
                      <a:pt x="1" y="336"/>
                      <a:pt x="2" y="333"/>
                    </a:cubicBezTo>
                    <a:lnTo>
                      <a:pt x="2" y="333"/>
                    </a:lnTo>
                    <a:cubicBezTo>
                      <a:pt x="4" y="331"/>
                      <a:pt x="218" y="25"/>
                      <a:pt x="538" y="180"/>
                    </a:cubicBezTo>
                    <a:lnTo>
                      <a:pt x="538" y="180"/>
                    </a:lnTo>
                    <a:cubicBezTo>
                      <a:pt x="573" y="157"/>
                      <a:pt x="814" y="0"/>
                      <a:pt x="1078" y="45"/>
                    </a:cubicBezTo>
                    <a:lnTo>
                      <a:pt x="1078" y="45"/>
                    </a:lnTo>
                    <a:cubicBezTo>
                      <a:pt x="1240" y="73"/>
                      <a:pt x="1381" y="170"/>
                      <a:pt x="1494" y="333"/>
                    </a:cubicBezTo>
                    <a:lnTo>
                      <a:pt x="1494" y="333"/>
                    </a:lnTo>
                    <a:cubicBezTo>
                      <a:pt x="1496" y="336"/>
                      <a:pt x="1496" y="339"/>
                      <a:pt x="1495" y="342"/>
                    </a:cubicBezTo>
                    <a:lnTo>
                      <a:pt x="1495" y="342"/>
                    </a:lnTo>
                    <a:cubicBezTo>
                      <a:pt x="1494" y="345"/>
                      <a:pt x="1491" y="346"/>
                      <a:pt x="1488" y="3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20">
                <a:extLst>
                  <a:ext uri="{FF2B5EF4-FFF2-40B4-BE49-F238E27FC236}">
                    <a16:creationId xmlns:a16="http://schemas.microsoft.com/office/drawing/2014/main" id="{91680A4D-4924-4F6A-A6C5-36150D3F6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0946" y="4114800"/>
                <a:ext cx="1481328" cy="724990"/>
              </a:xfrm>
              <a:custGeom>
                <a:avLst/>
                <a:gdLst>
                  <a:gd name="T0" fmla="*/ 1664 w 1665"/>
                  <a:gd name="T1" fmla="*/ 816 h 817"/>
                  <a:gd name="T2" fmla="*/ 0 w 1665"/>
                  <a:gd name="T3" fmla="*/ 816 h 817"/>
                  <a:gd name="T4" fmla="*/ 0 w 1665"/>
                  <a:gd name="T5" fmla="*/ 816 h 817"/>
                  <a:gd name="T6" fmla="*/ 247 w 1665"/>
                  <a:gd name="T7" fmla="*/ 689 h 817"/>
                  <a:gd name="T8" fmla="*/ 247 w 1665"/>
                  <a:gd name="T9" fmla="*/ 689 h 817"/>
                  <a:gd name="T10" fmla="*/ 944 w 1665"/>
                  <a:gd name="T11" fmla="*/ 478 h 817"/>
                  <a:gd name="T12" fmla="*/ 944 w 1665"/>
                  <a:gd name="T13" fmla="*/ 478 h 817"/>
                  <a:gd name="T14" fmla="*/ 1664 w 1665"/>
                  <a:gd name="T15" fmla="*/ 182 h 817"/>
                  <a:gd name="T16" fmla="*/ 1664 w 1665"/>
                  <a:gd name="T17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5" h="817">
                    <a:moveTo>
                      <a:pt x="1664" y="816"/>
                    </a:moveTo>
                    <a:lnTo>
                      <a:pt x="0" y="816"/>
                    </a:lnTo>
                    <a:lnTo>
                      <a:pt x="0" y="816"/>
                    </a:lnTo>
                    <a:cubicBezTo>
                      <a:pt x="0" y="816"/>
                      <a:pt x="21" y="647"/>
                      <a:pt x="247" y="689"/>
                    </a:cubicBezTo>
                    <a:lnTo>
                      <a:pt x="247" y="689"/>
                    </a:lnTo>
                    <a:cubicBezTo>
                      <a:pt x="311" y="701"/>
                      <a:pt x="532" y="334"/>
                      <a:pt x="944" y="478"/>
                    </a:cubicBezTo>
                    <a:lnTo>
                      <a:pt x="944" y="478"/>
                    </a:lnTo>
                    <a:cubicBezTo>
                      <a:pt x="1023" y="506"/>
                      <a:pt x="1220" y="0"/>
                      <a:pt x="1664" y="182"/>
                    </a:cubicBezTo>
                    <a:lnTo>
                      <a:pt x="1664" y="81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21">
                <a:extLst>
                  <a:ext uri="{FF2B5EF4-FFF2-40B4-BE49-F238E27FC236}">
                    <a16:creationId xmlns:a16="http://schemas.microsoft.com/office/drawing/2014/main" id="{A600A203-3059-44B9-9A69-DBF6BFE45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3108" y="4153989"/>
                <a:ext cx="1497003" cy="693639"/>
              </a:xfrm>
              <a:custGeom>
                <a:avLst/>
                <a:gdLst>
                  <a:gd name="T0" fmla="*/ 19 w 1683"/>
                  <a:gd name="T1" fmla="*/ 764 h 781"/>
                  <a:gd name="T2" fmla="*/ 1666 w 1683"/>
                  <a:gd name="T3" fmla="*/ 764 h 781"/>
                  <a:gd name="T4" fmla="*/ 1666 w 1683"/>
                  <a:gd name="T5" fmla="*/ 144 h 781"/>
                  <a:gd name="T6" fmla="*/ 1666 w 1683"/>
                  <a:gd name="T7" fmla="*/ 144 h 781"/>
                  <a:gd name="T8" fmla="*/ 1062 w 1683"/>
                  <a:gd name="T9" fmla="*/ 357 h 781"/>
                  <a:gd name="T10" fmla="*/ 1062 w 1683"/>
                  <a:gd name="T11" fmla="*/ 357 h 781"/>
                  <a:gd name="T12" fmla="*/ 950 w 1683"/>
                  <a:gd name="T13" fmla="*/ 441 h 781"/>
                  <a:gd name="T14" fmla="*/ 950 w 1683"/>
                  <a:gd name="T15" fmla="*/ 441 h 781"/>
                  <a:gd name="T16" fmla="*/ 347 w 1683"/>
                  <a:gd name="T17" fmla="*/ 596 h 781"/>
                  <a:gd name="T18" fmla="*/ 347 w 1683"/>
                  <a:gd name="T19" fmla="*/ 596 h 781"/>
                  <a:gd name="T20" fmla="*/ 254 w 1683"/>
                  <a:gd name="T21" fmla="*/ 652 h 781"/>
                  <a:gd name="T22" fmla="*/ 254 w 1683"/>
                  <a:gd name="T23" fmla="*/ 652 h 781"/>
                  <a:gd name="T24" fmla="*/ 75 w 1683"/>
                  <a:gd name="T25" fmla="*/ 678 h 781"/>
                  <a:gd name="T26" fmla="*/ 75 w 1683"/>
                  <a:gd name="T27" fmla="*/ 678 h 781"/>
                  <a:gd name="T28" fmla="*/ 19 w 1683"/>
                  <a:gd name="T29" fmla="*/ 764 h 781"/>
                  <a:gd name="T30" fmla="*/ 1673 w 1683"/>
                  <a:gd name="T31" fmla="*/ 780 h 781"/>
                  <a:gd name="T32" fmla="*/ 9 w 1683"/>
                  <a:gd name="T33" fmla="*/ 780 h 781"/>
                  <a:gd name="T34" fmla="*/ 9 w 1683"/>
                  <a:gd name="T35" fmla="*/ 780 h 781"/>
                  <a:gd name="T36" fmla="*/ 3 w 1683"/>
                  <a:gd name="T37" fmla="*/ 778 h 781"/>
                  <a:gd name="T38" fmla="*/ 3 w 1683"/>
                  <a:gd name="T39" fmla="*/ 778 h 781"/>
                  <a:gd name="T40" fmla="*/ 1 w 1683"/>
                  <a:gd name="T41" fmla="*/ 771 h 781"/>
                  <a:gd name="T42" fmla="*/ 1 w 1683"/>
                  <a:gd name="T43" fmla="*/ 771 h 781"/>
                  <a:gd name="T44" fmla="*/ 66 w 1683"/>
                  <a:gd name="T45" fmla="*/ 665 h 781"/>
                  <a:gd name="T46" fmla="*/ 66 w 1683"/>
                  <a:gd name="T47" fmla="*/ 665 h 781"/>
                  <a:gd name="T48" fmla="*/ 257 w 1683"/>
                  <a:gd name="T49" fmla="*/ 636 h 781"/>
                  <a:gd name="T50" fmla="*/ 257 w 1683"/>
                  <a:gd name="T51" fmla="*/ 636 h 781"/>
                  <a:gd name="T52" fmla="*/ 336 w 1683"/>
                  <a:gd name="T53" fmla="*/ 583 h 781"/>
                  <a:gd name="T54" fmla="*/ 336 w 1683"/>
                  <a:gd name="T55" fmla="*/ 583 h 781"/>
                  <a:gd name="T56" fmla="*/ 955 w 1683"/>
                  <a:gd name="T57" fmla="*/ 426 h 781"/>
                  <a:gd name="T58" fmla="*/ 955 w 1683"/>
                  <a:gd name="T59" fmla="*/ 426 h 781"/>
                  <a:gd name="T60" fmla="*/ 1050 w 1683"/>
                  <a:gd name="T61" fmla="*/ 346 h 781"/>
                  <a:gd name="T62" fmla="*/ 1050 w 1683"/>
                  <a:gd name="T63" fmla="*/ 346 h 781"/>
                  <a:gd name="T64" fmla="*/ 1676 w 1683"/>
                  <a:gd name="T65" fmla="*/ 130 h 781"/>
                  <a:gd name="T66" fmla="*/ 1676 w 1683"/>
                  <a:gd name="T67" fmla="*/ 130 h 781"/>
                  <a:gd name="T68" fmla="*/ 1682 w 1683"/>
                  <a:gd name="T69" fmla="*/ 138 h 781"/>
                  <a:gd name="T70" fmla="*/ 1682 w 1683"/>
                  <a:gd name="T71" fmla="*/ 772 h 781"/>
                  <a:gd name="T72" fmla="*/ 1682 w 1683"/>
                  <a:gd name="T73" fmla="*/ 772 h 781"/>
                  <a:gd name="T74" fmla="*/ 1673 w 1683"/>
                  <a:gd name="T75" fmla="*/ 78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83" h="781">
                    <a:moveTo>
                      <a:pt x="19" y="764"/>
                    </a:moveTo>
                    <a:lnTo>
                      <a:pt x="1666" y="764"/>
                    </a:lnTo>
                    <a:lnTo>
                      <a:pt x="1666" y="144"/>
                    </a:lnTo>
                    <a:lnTo>
                      <a:pt x="1666" y="144"/>
                    </a:lnTo>
                    <a:cubicBezTo>
                      <a:pt x="1359" y="21"/>
                      <a:pt x="1173" y="231"/>
                      <a:pt x="1062" y="357"/>
                    </a:cubicBezTo>
                    <a:lnTo>
                      <a:pt x="1062" y="357"/>
                    </a:lnTo>
                    <a:cubicBezTo>
                      <a:pt x="1012" y="414"/>
                      <a:pt x="978" y="452"/>
                      <a:pt x="950" y="441"/>
                    </a:cubicBezTo>
                    <a:lnTo>
                      <a:pt x="950" y="441"/>
                    </a:lnTo>
                    <a:cubicBezTo>
                      <a:pt x="654" y="338"/>
                      <a:pt x="454" y="506"/>
                      <a:pt x="347" y="596"/>
                    </a:cubicBezTo>
                    <a:lnTo>
                      <a:pt x="347" y="596"/>
                    </a:lnTo>
                    <a:cubicBezTo>
                      <a:pt x="304" y="633"/>
                      <a:pt x="276" y="657"/>
                      <a:pt x="254" y="652"/>
                    </a:cubicBezTo>
                    <a:lnTo>
                      <a:pt x="254" y="652"/>
                    </a:lnTo>
                    <a:cubicBezTo>
                      <a:pt x="178" y="639"/>
                      <a:pt x="118" y="647"/>
                      <a:pt x="75" y="678"/>
                    </a:cubicBezTo>
                    <a:lnTo>
                      <a:pt x="75" y="678"/>
                    </a:lnTo>
                    <a:cubicBezTo>
                      <a:pt x="37" y="706"/>
                      <a:pt x="23" y="746"/>
                      <a:pt x="19" y="764"/>
                    </a:cubicBezTo>
                    <a:close/>
                    <a:moveTo>
                      <a:pt x="1673" y="780"/>
                    </a:moveTo>
                    <a:lnTo>
                      <a:pt x="9" y="780"/>
                    </a:lnTo>
                    <a:lnTo>
                      <a:pt x="9" y="780"/>
                    </a:lnTo>
                    <a:cubicBezTo>
                      <a:pt x="7" y="780"/>
                      <a:pt x="5" y="779"/>
                      <a:pt x="3" y="778"/>
                    </a:cubicBezTo>
                    <a:lnTo>
                      <a:pt x="3" y="778"/>
                    </a:lnTo>
                    <a:cubicBezTo>
                      <a:pt x="1" y="776"/>
                      <a:pt x="0" y="773"/>
                      <a:pt x="1" y="771"/>
                    </a:cubicBezTo>
                    <a:lnTo>
                      <a:pt x="1" y="771"/>
                    </a:lnTo>
                    <a:cubicBezTo>
                      <a:pt x="1" y="768"/>
                      <a:pt x="9" y="706"/>
                      <a:pt x="66" y="665"/>
                    </a:cubicBezTo>
                    <a:lnTo>
                      <a:pt x="66" y="665"/>
                    </a:lnTo>
                    <a:cubicBezTo>
                      <a:pt x="112" y="631"/>
                      <a:pt x="177" y="622"/>
                      <a:pt x="257" y="636"/>
                    </a:cubicBezTo>
                    <a:lnTo>
                      <a:pt x="257" y="636"/>
                    </a:lnTo>
                    <a:cubicBezTo>
                      <a:pt x="270" y="639"/>
                      <a:pt x="301" y="613"/>
                      <a:pt x="336" y="583"/>
                    </a:cubicBezTo>
                    <a:lnTo>
                      <a:pt x="336" y="583"/>
                    </a:lnTo>
                    <a:cubicBezTo>
                      <a:pt x="446" y="491"/>
                      <a:pt x="650" y="319"/>
                      <a:pt x="955" y="426"/>
                    </a:cubicBezTo>
                    <a:lnTo>
                      <a:pt x="955" y="426"/>
                    </a:lnTo>
                    <a:cubicBezTo>
                      <a:pt x="974" y="433"/>
                      <a:pt x="1008" y="393"/>
                      <a:pt x="1050" y="346"/>
                    </a:cubicBezTo>
                    <a:lnTo>
                      <a:pt x="1050" y="346"/>
                    </a:lnTo>
                    <a:cubicBezTo>
                      <a:pt x="1165" y="217"/>
                      <a:pt x="1357" y="0"/>
                      <a:pt x="1676" y="130"/>
                    </a:cubicBezTo>
                    <a:lnTo>
                      <a:pt x="1676" y="130"/>
                    </a:lnTo>
                    <a:cubicBezTo>
                      <a:pt x="1680" y="132"/>
                      <a:pt x="1682" y="134"/>
                      <a:pt x="1682" y="138"/>
                    </a:cubicBezTo>
                    <a:lnTo>
                      <a:pt x="1682" y="772"/>
                    </a:lnTo>
                    <a:lnTo>
                      <a:pt x="1682" y="772"/>
                    </a:lnTo>
                    <a:cubicBezTo>
                      <a:pt x="1682" y="777"/>
                      <a:pt x="1678" y="780"/>
                      <a:pt x="1673" y="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22">
                <a:extLst>
                  <a:ext uri="{FF2B5EF4-FFF2-40B4-BE49-F238E27FC236}">
                    <a16:creationId xmlns:a16="http://schemas.microsoft.com/office/drawing/2014/main" id="{9BAA47B5-0E2E-4C37-9118-8BA85EA24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4450" y="6293685"/>
                <a:ext cx="685801" cy="172430"/>
              </a:xfrm>
              <a:custGeom>
                <a:avLst/>
                <a:gdLst>
                  <a:gd name="T0" fmla="*/ 5 w 772"/>
                  <a:gd name="T1" fmla="*/ 191 h 192"/>
                  <a:gd name="T2" fmla="*/ 771 w 772"/>
                  <a:gd name="T3" fmla="*/ 191 h 192"/>
                  <a:gd name="T4" fmla="*/ 771 w 772"/>
                  <a:gd name="T5" fmla="*/ 191 h 192"/>
                  <a:gd name="T6" fmla="*/ 667 w 772"/>
                  <a:gd name="T7" fmla="*/ 89 h 192"/>
                  <a:gd name="T8" fmla="*/ 667 w 772"/>
                  <a:gd name="T9" fmla="*/ 89 h 192"/>
                  <a:gd name="T10" fmla="*/ 510 w 772"/>
                  <a:gd name="T11" fmla="*/ 98 h 192"/>
                  <a:gd name="T12" fmla="*/ 510 w 772"/>
                  <a:gd name="T13" fmla="*/ 98 h 192"/>
                  <a:gd name="T14" fmla="*/ 171 w 772"/>
                  <a:gd name="T15" fmla="*/ 25 h 192"/>
                  <a:gd name="T16" fmla="*/ 171 w 772"/>
                  <a:gd name="T17" fmla="*/ 25 h 192"/>
                  <a:gd name="T18" fmla="*/ 5 w 772"/>
                  <a:gd name="T19" fmla="*/ 19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2" h="192">
                    <a:moveTo>
                      <a:pt x="5" y="191"/>
                    </a:moveTo>
                    <a:lnTo>
                      <a:pt x="771" y="191"/>
                    </a:lnTo>
                    <a:lnTo>
                      <a:pt x="771" y="191"/>
                    </a:lnTo>
                    <a:cubicBezTo>
                      <a:pt x="771" y="191"/>
                      <a:pt x="763" y="121"/>
                      <a:pt x="667" y="89"/>
                    </a:cubicBezTo>
                    <a:lnTo>
                      <a:pt x="667" y="89"/>
                    </a:lnTo>
                    <a:cubicBezTo>
                      <a:pt x="597" y="66"/>
                      <a:pt x="510" y="98"/>
                      <a:pt x="510" y="98"/>
                    </a:cubicBezTo>
                    <a:lnTo>
                      <a:pt x="510" y="98"/>
                    </a:lnTo>
                    <a:cubicBezTo>
                      <a:pt x="510" y="98"/>
                      <a:pt x="302" y="0"/>
                      <a:pt x="171" y="25"/>
                    </a:cubicBezTo>
                    <a:lnTo>
                      <a:pt x="171" y="25"/>
                    </a:lnTo>
                    <a:cubicBezTo>
                      <a:pt x="0" y="58"/>
                      <a:pt x="5" y="191"/>
                      <a:pt x="5" y="1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23">
                <a:extLst>
                  <a:ext uri="{FF2B5EF4-FFF2-40B4-BE49-F238E27FC236}">
                    <a16:creationId xmlns:a16="http://schemas.microsoft.com/office/drawing/2014/main" id="{05060E21-4EA0-4BE7-B37B-27CB8CD24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6612" y="6285847"/>
                <a:ext cx="697557" cy="184188"/>
              </a:xfrm>
              <a:custGeom>
                <a:avLst/>
                <a:gdLst>
                  <a:gd name="T0" fmla="*/ 20 w 787"/>
                  <a:gd name="T1" fmla="*/ 190 h 207"/>
                  <a:gd name="T2" fmla="*/ 768 w 787"/>
                  <a:gd name="T3" fmla="*/ 190 h 207"/>
                  <a:gd name="T4" fmla="*/ 768 w 787"/>
                  <a:gd name="T5" fmla="*/ 190 h 207"/>
                  <a:gd name="T6" fmla="*/ 672 w 787"/>
                  <a:gd name="T7" fmla="*/ 104 h 207"/>
                  <a:gd name="T8" fmla="*/ 672 w 787"/>
                  <a:gd name="T9" fmla="*/ 104 h 207"/>
                  <a:gd name="T10" fmla="*/ 520 w 787"/>
                  <a:gd name="T11" fmla="*/ 113 h 207"/>
                  <a:gd name="T12" fmla="*/ 520 w 787"/>
                  <a:gd name="T13" fmla="*/ 113 h 207"/>
                  <a:gd name="T14" fmla="*/ 513 w 787"/>
                  <a:gd name="T15" fmla="*/ 113 h 207"/>
                  <a:gd name="T16" fmla="*/ 513 w 787"/>
                  <a:gd name="T17" fmla="*/ 113 h 207"/>
                  <a:gd name="T18" fmla="*/ 180 w 787"/>
                  <a:gd name="T19" fmla="*/ 40 h 207"/>
                  <a:gd name="T20" fmla="*/ 180 w 787"/>
                  <a:gd name="T21" fmla="*/ 40 h 207"/>
                  <a:gd name="T22" fmla="*/ 38 w 787"/>
                  <a:gd name="T23" fmla="*/ 131 h 207"/>
                  <a:gd name="T24" fmla="*/ 38 w 787"/>
                  <a:gd name="T25" fmla="*/ 131 h 207"/>
                  <a:gd name="T26" fmla="*/ 20 w 787"/>
                  <a:gd name="T27" fmla="*/ 190 h 207"/>
                  <a:gd name="T28" fmla="*/ 778 w 787"/>
                  <a:gd name="T29" fmla="*/ 206 h 207"/>
                  <a:gd name="T30" fmla="*/ 12 w 787"/>
                  <a:gd name="T31" fmla="*/ 206 h 207"/>
                  <a:gd name="T32" fmla="*/ 12 w 787"/>
                  <a:gd name="T33" fmla="*/ 206 h 207"/>
                  <a:gd name="T34" fmla="*/ 3 w 787"/>
                  <a:gd name="T35" fmla="*/ 198 h 207"/>
                  <a:gd name="T36" fmla="*/ 3 w 787"/>
                  <a:gd name="T37" fmla="*/ 198 h 207"/>
                  <a:gd name="T38" fmla="*/ 177 w 787"/>
                  <a:gd name="T39" fmla="*/ 24 h 207"/>
                  <a:gd name="T40" fmla="*/ 177 w 787"/>
                  <a:gd name="T41" fmla="*/ 24 h 207"/>
                  <a:gd name="T42" fmla="*/ 518 w 787"/>
                  <a:gd name="T43" fmla="*/ 97 h 207"/>
                  <a:gd name="T44" fmla="*/ 518 w 787"/>
                  <a:gd name="T45" fmla="*/ 97 h 207"/>
                  <a:gd name="T46" fmla="*/ 677 w 787"/>
                  <a:gd name="T47" fmla="*/ 88 h 207"/>
                  <a:gd name="T48" fmla="*/ 677 w 787"/>
                  <a:gd name="T49" fmla="*/ 88 h 207"/>
                  <a:gd name="T50" fmla="*/ 786 w 787"/>
                  <a:gd name="T51" fmla="*/ 197 h 207"/>
                  <a:gd name="T52" fmla="*/ 786 w 787"/>
                  <a:gd name="T53" fmla="*/ 197 h 207"/>
                  <a:gd name="T54" fmla="*/ 784 w 787"/>
                  <a:gd name="T55" fmla="*/ 203 h 207"/>
                  <a:gd name="T56" fmla="*/ 784 w 787"/>
                  <a:gd name="T57" fmla="*/ 203 h 207"/>
                  <a:gd name="T58" fmla="*/ 778 w 787"/>
                  <a:gd name="T59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87" h="207">
                    <a:moveTo>
                      <a:pt x="20" y="190"/>
                    </a:moveTo>
                    <a:lnTo>
                      <a:pt x="768" y="190"/>
                    </a:lnTo>
                    <a:lnTo>
                      <a:pt x="768" y="190"/>
                    </a:lnTo>
                    <a:cubicBezTo>
                      <a:pt x="762" y="170"/>
                      <a:pt x="742" y="127"/>
                      <a:pt x="672" y="104"/>
                    </a:cubicBezTo>
                    <a:lnTo>
                      <a:pt x="672" y="104"/>
                    </a:lnTo>
                    <a:cubicBezTo>
                      <a:pt x="606" y="82"/>
                      <a:pt x="521" y="113"/>
                      <a:pt x="520" y="113"/>
                    </a:cubicBezTo>
                    <a:lnTo>
                      <a:pt x="520" y="113"/>
                    </a:lnTo>
                    <a:cubicBezTo>
                      <a:pt x="518" y="114"/>
                      <a:pt x="516" y="114"/>
                      <a:pt x="513" y="113"/>
                    </a:cubicBezTo>
                    <a:lnTo>
                      <a:pt x="513" y="113"/>
                    </a:lnTo>
                    <a:cubicBezTo>
                      <a:pt x="512" y="112"/>
                      <a:pt x="307" y="15"/>
                      <a:pt x="180" y="40"/>
                    </a:cubicBezTo>
                    <a:lnTo>
                      <a:pt x="180" y="40"/>
                    </a:lnTo>
                    <a:cubicBezTo>
                      <a:pt x="111" y="53"/>
                      <a:pt x="64" y="84"/>
                      <a:pt x="38" y="131"/>
                    </a:cubicBezTo>
                    <a:lnTo>
                      <a:pt x="38" y="131"/>
                    </a:lnTo>
                    <a:cubicBezTo>
                      <a:pt x="25" y="155"/>
                      <a:pt x="21" y="178"/>
                      <a:pt x="20" y="190"/>
                    </a:cubicBezTo>
                    <a:close/>
                    <a:moveTo>
                      <a:pt x="778" y="206"/>
                    </a:moveTo>
                    <a:lnTo>
                      <a:pt x="12" y="206"/>
                    </a:lnTo>
                    <a:lnTo>
                      <a:pt x="12" y="206"/>
                    </a:lnTo>
                    <a:cubicBezTo>
                      <a:pt x="7" y="206"/>
                      <a:pt x="3" y="202"/>
                      <a:pt x="3" y="198"/>
                    </a:cubicBezTo>
                    <a:lnTo>
                      <a:pt x="3" y="198"/>
                    </a:lnTo>
                    <a:cubicBezTo>
                      <a:pt x="3" y="196"/>
                      <a:pt x="0" y="58"/>
                      <a:pt x="177" y="24"/>
                    </a:cubicBezTo>
                    <a:lnTo>
                      <a:pt x="177" y="24"/>
                    </a:lnTo>
                    <a:cubicBezTo>
                      <a:pt x="301" y="0"/>
                      <a:pt x="490" y="84"/>
                      <a:pt x="518" y="97"/>
                    </a:cubicBezTo>
                    <a:lnTo>
                      <a:pt x="518" y="97"/>
                    </a:lnTo>
                    <a:cubicBezTo>
                      <a:pt x="535" y="91"/>
                      <a:pt x="612" y="67"/>
                      <a:pt x="677" y="88"/>
                    </a:cubicBezTo>
                    <a:lnTo>
                      <a:pt x="677" y="88"/>
                    </a:lnTo>
                    <a:cubicBezTo>
                      <a:pt x="777" y="121"/>
                      <a:pt x="786" y="194"/>
                      <a:pt x="786" y="197"/>
                    </a:cubicBezTo>
                    <a:lnTo>
                      <a:pt x="786" y="197"/>
                    </a:lnTo>
                    <a:cubicBezTo>
                      <a:pt x="786" y="199"/>
                      <a:pt x="786" y="201"/>
                      <a:pt x="784" y="203"/>
                    </a:cubicBezTo>
                    <a:lnTo>
                      <a:pt x="784" y="203"/>
                    </a:lnTo>
                    <a:cubicBezTo>
                      <a:pt x="783" y="205"/>
                      <a:pt x="780" y="206"/>
                      <a:pt x="778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4" name="Group 243">
              <a:extLst>
                <a:ext uri="{FF2B5EF4-FFF2-40B4-BE49-F238E27FC236}">
                  <a16:creationId xmlns:a16="http://schemas.microsoft.com/office/drawing/2014/main" id="{B70984A6-B7A4-4BEA-BDA5-703F0C7ED00D}"/>
                </a:ext>
              </a:extLst>
            </p:cNvPr>
            <p:cNvGrpSpPr/>
            <p:nvPr/>
          </p:nvGrpSpPr>
          <p:grpSpPr>
            <a:xfrm>
              <a:off x="5603966" y="6748272"/>
              <a:ext cx="13241816" cy="2586445"/>
              <a:chOff x="5603966" y="6748272"/>
              <a:chExt cx="13241816" cy="2586445"/>
            </a:xfrm>
          </p:grpSpPr>
          <p:sp>
            <p:nvSpPr>
              <p:cNvPr id="409" name="Freeform 2">
                <a:extLst>
                  <a:ext uri="{FF2B5EF4-FFF2-40B4-BE49-F238E27FC236}">
                    <a16:creationId xmlns:a16="http://schemas.microsoft.com/office/drawing/2014/main" id="{0A00D630-D179-4B13-B889-D97F005FC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966" y="8884050"/>
                <a:ext cx="13163440" cy="15675"/>
              </a:xfrm>
              <a:custGeom>
                <a:avLst/>
                <a:gdLst>
                  <a:gd name="T0" fmla="*/ 14803 w 14813"/>
                  <a:gd name="T1" fmla="*/ 16 h 17"/>
                  <a:gd name="T2" fmla="*/ 9 w 14813"/>
                  <a:gd name="T3" fmla="*/ 16 h 17"/>
                  <a:gd name="T4" fmla="*/ 9 w 14813"/>
                  <a:gd name="T5" fmla="*/ 16 h 17"/>
                  <a:gd name="T6" fmla="*/ 0 w 14813"/>
                  <a:gd name="T7" fmla="*/ 8 h 17"/>
                  <a:gd name="T8" fmla="*/ 0 w 14813"/>
                  <a:gd name="T9" fmla="*/ 8 h 17"/>
                  <a:gd name="T10" fmla="*/ 9 w 14813"/>
                  <a:gd name="T11" fmla="*/ 0 h 17"/>
                  <a:gd name="T12" fmla="*/ 14803 w 14813"/>
                  <a:gd name="T13" fmla="*/ 0 h 17"/>
                  <a:gd name="T14" fmla="*/ 14803 w 14813"/>
                  <a:gd name="T15" fmla="*/ 0 h 17"/>
                  <a:gd name="T16" fmla="*/ 14812 w 14813"/>
                  <a:gd name="T17" fmla="*/ 8 h 17"/>
                  <a:gd name="T18" fmla="*/ 14812 w 14813"/>
                  <a:gd name="T19" fmla="*/ 8 h 17"/>
                  <a:gd name="T20" fmla="*/ 14803 w 14813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13" h="17">
                    <a:moveTo>
                      <a:pt x="14803" y="16"/>
                    </a:moveTo>
                    <a:lnTo>
                      <a:pt x="9" y="16"/>
                    </a:lnTo>
                    <a:lnTo>
                      <a:pt x="9" y="16"/>
                    </a:lnTo>
                    <a:cubicBezTo>
                      <a:pt x="3" y="16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14803" y="0"/>
                    </a:lnTo>
                    <a:lnTo>
                      <a:pt x="14803" y="0"/>
                    </a:lnTo>
                    <a:cubicBezTo>
                      <a:pt x="14809" y="0"/>
                      <a:pt x="14812" y="3"/>
                      <a:pt x="14812" y="8"/>
                    </a:cubicBezTo>
                    <a:lnTo>
                      <a:pt x="14812" y="8"/>
                    </a:lnTo>
                    <a:cubicBezTo>
                      <a:pt x="14812" y="13"/>
                      <a:pt x="14809" y="16"/>
                      <a:pt x="14803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3">
                <a:extLst>
                  <a:ext uri="{FF2B5EF4-FFF2-40B4-BE49-F238E27FC236}">
                    <a16:creationId xmlns:a16="http://schemas.microsoft.com/office/drawing/2014/main" id="{B191651E-73FE-4F6E-AED3-B159C38BC0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3966" y="9319042"/>
                <a:ext cx="13163440" cy="15675"/>
              </a:xfrm>
              <a:custGeom>
                <a:avLst/>
                <a:gdLst>
                  <a:gd name="T0" fmla="*/ 14803 w 14813"/>
                  <a:gd name="T1" fmla="*/ 16 h 17"/>
                  <a:gd name="T2" fmla="*/ 9 w 14813"/>
                  <a:gd name="T3" fmla="*/ 16 h 17"/>
                  <a:gd name="T4" fmla="*/ 9 w 14813"/>
                  <a:gd name="T5" fmla="*/ 16 h 17"/>
                  <a:gd name="T6" fmla="*/ 0 w 14813"/>
                  <a:gd name="T7" fmla="*/ 7 h 17"/>
                  <a:gd name="T8" fmla="*/ 0 w 14813"/>
                  <a:gd name="T9" fmla="*/ 7 h 17"/>
                  <a:gd name="T10" fmla="*/ 9 w 14813"/>
                  <a:gd name="T11" fmla="*/ 0 h 17"/>
                  <a:gd name="T12" fmla="*/ 14803 w 14813"/>
                  <a:gd name="T13" fmla="*/ 0 h 17"/>
                  <a:gd name="T14" fmla="*/ 14803 w 14813"/>
                  <a:gd name="T15" fmla="*/ 0 h 17"/>
                  <a:gd name="T16" fmla="*/ 14812 w 14813"/>
                  <a:gd name="T17" fmla="*/ 7 h 17"/>
                  <a:gd name="T18" fmla="*/ 14812 w 14813"/>
                  <a:gd name="T19" fmla="*/ 7 h 17"/>
                  <a:gd name="T20" fmla="*/ 14803 w 14813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13" h="17">
                    <a:moveTo>
                      <a:pt x="14803" y="16"/>
                    </a:moveTo>
                    <a:lnTo>
                      <a:pt x="9" y="16"/>
                    </a:lnTo>
                    <a:lnTo>
                      <a:pt x="9" y="16"/>
                    </a:lnTo>
                    <a:cubicBezTo>
                      <a:pt x="3" y="16"/>
                      <a:pt x="0" y="13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14803" y="0"/>
                    </a:lnTo>
                    <a:lnTo>
                      <a:pt x="14803" y="0"/>
                    </a:lnTo>
                    <a:cubicBezTo>
                      <a:pt x="14809" y="0"/>
                      <a:pt x="14812" y="3"/>
                      <a:pt x="14812" y="7"/>
                    </a:cubicBezTo>
                    <a:lnTo>
                      <a:pt x="14812" y="7"/>
                    </a:lnTo>
                    <a:cubicBezTo>
                      <a:pt x="14812" y="13"/>
                      <a:pt x="14809" y="16"/>
                      <a:pt x="14803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24">
                <a:extLst>
                  <a:ext uri="{FF2B5EF4-FFF2-40B4-BE49-F238E27FC236}">
                    <a16:creationId xmlns:a16="http://schemas.microsoft.com/office/drawing/2014/main" id="{36631F9D-FD44-4454-A123-DC7EB7900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8638" y="8578380"/>
                <a:ext cx="697557" cy="313509"/>
              </a:xfrm>
              <a:custGeom>
                <a:avLst/>
                <a:gdLst>
                  <a:gd name="T0" fmla="*/ 0 w 787"/>
                  <a:gd name="T1" fmla="*/ 351 h 352"/>
                  <a:gd name="T2" fmla="*/ 786 w 787"/>
                  <a:gd name="T3" fmla="*/ 351 h 352"/>
                  <a:gd name="T4" fmla="*/ 786 w 787"/>
                  <a:gd name="T5" fmla="*/ 0 h 352"/>
                  <a:gd name="T6" fmla="*/ 0 w 787"/>
                  <a:gd name="T7" fmla="*/ 0 h 352"/>
                  <a:gd name="T8" fmla="*/ 0 w 787"/>
                  <a:gd name="T9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7" h="352">
                    <a:moveTo>
                      <a:pt x="0" y="351"/>
                    </a:moveTo>
                    <a:lnTo>
                      <a:pt x="786" y="351"/>
                    </a:lnTo>
                    <a:lnTo>
                      <a:pt x="786" y="0"/>
                    </a:lnTo>
                    <a:lnTo>
                      <a:pt x="0" y="0"/>
                    </a:lnTo>
                    <a:lnTo>
                      <a:pt x="0" y="35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25">
                <a:extLst>
                  <a:ext uri="{FF2B5EF4-FFF2-40B4-BE49-F238E27FC236}">
                    <a16:creationId xmlns:a16="http://schemas.microsoft.com/office/drawing/2014/main" id="{1B825811-EDA2-42EC-9E26-6FA083BC35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0800" y="8574459"/>
                <a:ext cx="717150" cy="325266"/>
              </a:xfrm>
              <a:custGeom>
                <a:avLst/>
                <a:gdLst>
                  <a:gd name="T0" fmla="*/ 16 w 805"/>
                  <a:gd name="T1" fmla="*/ 351 h 368"/>
                  <a:gd name="T2" fmla="*/ 787 w 805"/>
                  <a:gd name="T3" fmla="*/ 351 h 368"/>
                  <a:gd name="T4" fmla="*/ 787 w 805"/>
                  <a:gd name="T5" fmla="*/ 16 h 368"/>
                  <a:gd name="T6" fmla="*/ 16 w 805"/>
                  <a:gd name="T7" fmla="*/ 16 h 368"/>
                  <a:gd name="T8" fmla="*/ 16 w 805"/>
                  <a:gd name="T9" fmla="*/ 351 h 368"/>
                  <a:gd name="T10" fmla="*/ 795 w 805"/>
                  <a:gd name="T11" fmla="*/ 367 h 368"/>
                  <a:gd name="T12" fmla="*/ 9 w 805"/>
                  <a:gd name="T13" fmla="*/ 367 h 368"/>
                  <a:gd name="T14" fmla="*/ 9 w 805"/>
                  <a:gd name="T15" fmla="*/ 367 h 368"/>
                  <a:gd name="T16" fmla="*/ 0 w 805"/>
                  <a:gd name="T17" fmla="*/ 358 h 368"/>
                  <a:gd name="T18" fmla="*/ 0 w 805"/>
                  <a:gd name="T19" fmla="*/ 7 h 368"/>
                  <a:gd name="T20" fmla="*/ 0 w 805"/>
                  <a:gd name="T21" fmla="*/ 7 h 368"/>
                  <a:gd name="T22" fmla="*/ 9 w 805"/>
                  <a:gd name="T23" fmla="*/ 0 h 368"/>
                  <a:gd name="T24" fmla="*/ 795 w 805"/>
                  <a:gd name="T25" fmla="*/ 0 h 368"/>
                  <a:gd name="T26" fmla="*/ 795 w 805"/>
                  <a:gd name="T27" fmla="*/ 0 h 368"/>
                  <a:gd name="T28" fmla="*/ 804 w 805"/>
                  <a:gd name="T29" fmla="*/ 7 h 368"/>
                  <a:gd name="T30" fmla="*/ 804 w 805"/>
                  <a:gd name="T31" fmla="*/ 358 h 368"/>
                  <a:gd name="T32" fmla="*/ 804 w 805"/>
                  <a:gd name="T33" fmla="*/ 358 h 368"/>
                  <a:gd name="T34" fmla="*/ 795 w 805"/>
                  <a:gd name="T35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5" h="368">
                    <a:moveTo>
                      <a:pt x="16" y="351"/>
                    </a:moveTo>
                    <a:lnTo>
                      <a:pt x="787" y="351"/>
                    </a:lnTo>
                    <a:lnTo>
                      <a:pt x="787" y="16"/>
                    </a:lnTo>
                    <a:lnTo>
                      <a:pt x="16" y="16"/>
                    </a:lnTo>
                    <a:lnTo>
                      <a:pt x="16" y="351"/>
                    </a:lnTo>
                    <a:close/>
                    <a:moveTo>
                      <a:pt x="795" y="367"/>
                    </a:moveTo>
                    <a:lnTo>
                      <a:pt x="9" y="367"/>
                    </a:lnTo>
                    <a:lnTo>
                      <a:pt x="9" y="367"/>
                    </a:lnTo>
                    <a:cubicBezTo>
                      <a:pt x="4" y="367"/>
                      <a:pt x="0" y="363"/>
                      <a:pt x="0" y="358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795" y="0"/>
                    </a:lnTo>
                    <a:lnTo>
                      <a:pt x="795" y="0"/>
                    </a:lnTo>
                    <a:cubicBezTo>
                      <a:pt x="799" y="0"/>
                      <a:pt x="804" y="3"/>
                      <a:pt x="804" y="7"/>
                    </a:cubicBezTo>
                    <a:lnTo>
                      <a:pt x="804" y="358"/>
                    </a:lnTo>
                    <a:lnTo>
                      <a:pt x="804" y="358"/>
                    </a:lnTo>
                    <a:cubicBezTo>
                      <a:pt x="804" y="363"/>
                      <a:pt x="799" y="367"/>
                      <a:pt x="795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26">
                <a:extLst>
                  <a:ext uri="{FF2B5EF4-FFF2-40B4-BE49-F238E27FC236}">
                    <a16:creationId xmlns:a16="http://schemas.microsoft.com/office/drawing/2014/main" id="{3264E651-E036-4F0F-95A1-9F1D6E74B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8638" y="8327573"/>
                <a:ext cx="697557" cy="250807"/>
              </a:xfrm>
              <a:custGeom>
                <a:avLst/>
                <a:gdLst>
                  <a:gd name="T0" fmla="*/ 0 w 787"/>
                  <a:gd name="T1" fmla="*/ 283 h 284"/>
                  <a:gd name="T2" fmla="*/ 786 w 787"/>
                  <a:gd name="T3" fmla="*/ 283 h 284"/>
                  <a:gd name="T4" fmla="*/ 786 w 787"/>
                  <a:gd name="T5" fmla="*/ 0 h 284"/>
                  <a:gd name="T6" fmla="*/ 0 w 787"/>
                  <a:gd name="T7" fmla="*/ 0 h 284"/>
                  <a:gd name="T8" fmla="*/ 0 w 787"/>
                  <a:gd name="T9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7" h="284">
                    <a:moveTo>
                      <a:pt x="0" y="283"/>
                    </a:moveTo>
                    <a:lnTo>
                      <a:pt x="786" y="283"/>
                    </a:lnTo>
                    <a:lnTo>
                      <a:pt x="786" y="0"/>
                    </a:lnTo>
                    <a:lnTo>
                      <a:pt x="0" y="0"/>
                    </a:lnTo>
                    <a:lnTo>
                      <a:pt x="0" y="2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27">
                <a:extLst>
                  <a:ext uri="{FF2B5EF4-FFF2-40B4-BE49-F238E27FC236}">
                    <a16:creationId xmlns:a16="http://schemas.microsoft.com/office/drawing/2014/main" id="{FE3CAB84-8D08-4BAD-991B-D4208A8627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0800" y="8319735"/>
                <a:ext cx="717150" cy="266482"/>
              </a:xfrm>
              <a:custGeom>
                <a:avLst/>
                <a:gdLst>
                  <a:gd name="T0" fmla="*/ 16 w 805"/>
                  <a:gd name="T1" fmla="*/ 285 h 302"/>
                  <a:gd name="T2" fmla="*/ 787 w 805"/>
                  <a:gd name="T3" fmla="*/ 285 h 302"/>
                  <a:gd name="T4" fmla="*/ 787 w 805"/>
                  <a:gd name="T5" fmla="*/ 17 h 302"/>
                  <a:gd name="T6" fmla="*/ 16 w 805"/>
                  <a:gd name="T7" fmla="*/ 17 h 302"/>
                  <a:gd name="T8" fmla="*/ 16 w 805"/>
                  <a:gd name="T9" fmla="*/ 285 h 302"/>
                  <a:gd name="T10" fmla="*/ 795 w 805"/>
                  <a:gd name="T11" fmla="*/ 301 h 302"/>
                  <a:gd name="T12" fmla="*/ 9 w 805"/>
                  <a:gd name="T13" fmla="*/ 301 h 302"/>
                  <a:gd name="T14" fmla="*/ 9 w 805"/>
                  <a:gd name="T15" fmla="*/ 301 h 302"/>
                  <a:gd name="T16" fmla="*/ 0 w 805"/>
                  <a:gd name="T17" fmla="*/ 292 h 302"/>
                  <a:gd name="T18" fmla="*/ 0 w 805"/>
                  <a:gd name="T19" fmla="*/ 9 h 302"/>
                  <a:gd name="T20" fmla="*/ 0 w 805"/>
                  <a:gd name="T21" fmla="*/ 9 h 302"/>
                  <a:gd name="T22" fmla="*/ 9 w 805"/>
                  <a:gd name="T23" fmla="*/ 0 h 302"/>
                  <a:gd name="T24" fmla="*/ 795 w 805"/>
                  <a:gd name="T25" fmla="*/ 0 h 302"/>
                  <a:gd name="T26" fmla="*/ 795 w 805"/>
                  <a:gd name="T27" fmla="*/ 0 h 302"/>
                  <a:gd name="T28" fmla="*/ 804 w 805"/>
                  <a:gd name="T29" fmla="*/ 9 h 302"/>
                  <a:gd name="T30" fmla="*/ 804 w 805"/>
                  <a:gd name="T31" fmla="*/ 292 h 302"/>
                  <a:gd name="T32" fmla="*/ 804 w 805"/>
                  <a:gd name="T33" fmla="*/ 292 h 302"/>
                  <a:gd name="T34" fmla="*/ 795 w 805"/>
                  <a:gd name="T35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5" h="302">
                    <a:moveTo>
                      <a:pt x="16" y="285"/>
                    </a:moveTo>
                    <a:lnTo>
                      <a:pt x="787" y="285"/>
                    </a:lnTo>
                    <a:lnTo>
                      <a:pt x="787" y="17"/>
                    </a:lnTo>
                    <a:lnTo>
                      <a:pt x="16" y="17"/>
                    </a:lnTo>
                    <a:lnTo>
                      <a:pt x="16" y="285"/>
                    </a:lnTo>
                    <a:close/>
                    <a:moveTo>
                      <a:pt x="795" y="301"/>
                    </a:moveTo>
                    <a:lnTo>
                      <a:pt x="9" y="301"/>
                    </a:lnTo>
                    <a:lnTo>
                      <a:pt x="9" y="301"/>
                    </a:lnTo>
                    <a:cubicBezTo>
                      <a:pt x="4" y="301"/>
                      <a:pt x="0" y="298"/>
                      <a:pt x="0" y="29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95" y="0"/>
                    </a:lnTo>
                    <a:lnTo>
                      <a:pt x="795" y="0"/>
                    </a:lnTo>
                    <a:cubicBezTo>
                      <a:pt x="799" y="0"/>
                      <a:pt x="804" y="4"/>
                      <a:pt x="804" y="9"/>
                    </a:cubicBezTo>
                    <a:lnTo>
                      <a:pt x="804" y="292"/>
                    </a:lnTo>
                    <a:lnTo>
                      <a:pt x="804" y="292"/>
                    </a:lnTo>
                    <a:cubicBezTo>
                      <a:pt x="804" y="298"/>
                      <a:pt x="799" y="301"/>
                      <a:pt x="795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28">
                <a:extLst>
                  <a:ext uri="{FF2B5EF4-FFF2-40B4-BE49-F238E27FC236}">
                    <a16:creationId xmlns:a16="http://schemas.microsoft.com/office/drawing/2014/main" id="{85760143-02EB-4787-AB9A-EBEEC219A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8638" y="8104197"/>
                <a:ext cx="697557" cy="223376"/>
              </a:xfrm>
              <a:custGeom>
                <a:avLst/>
                <a:gdLst>
                  <a:gd name="T0" fmla="*/ 786 w 787"/>
                  <a:gd name="T1" fmla="*/ 0 h 251"/>
                  <a:gd name="T2" fmla="*/ 0 w 787"/>
                  <a:gd name="T3" fmla="*/ 0 h 251"/>
                  <a:gd name="T4" fmla="*/ 0 w 787"/>
                  <a:gd name="T5" fmla="*/ 250 h 251"/>
                  <a:gd name="T6" fmla="*/ 786 w 787"/>
                  <a:gd name="T7" fmla="*/ 250 h 251"/>
                  <a:gd name="T8" fmla="*/ 786 w 787"/>
                  <a:gd name="T9" fmla="*/ 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7" h="251">
                    <a:moveTo>
                      <a:pt x="786" y="0"/>
                    </a:moveTo>
                    <a:lnTo>
                      <a:pt x="0" y="0"/>
                    </a:lnTo>
                    <a:lnTo>
                      <a:pt x="0" y="250"/>
                    </a:lnTo>
                    <a:lnTo>
                      <a:pt x="786" y="250"/>
                    </a:lnTo>
                    <a:lnTo>
                      <a:pt x="78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29">
                <a:extLst>
                  <a:ext uri="{FF2B5EF4-FFF2-40B4-BE49-F238E27FC236}">
                    <a16:creationId xmlns:a16="http://schemas.microsoft.com/office/drawing/2014/main" id="{267B7CAE-342A-4844-82AA-DC4B27002A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0800" y="8096359"/>
                <a:ext cx="717150" cy="239052"/>
              </a:xfrm>
              <a:custGeom>
                <a:avLst/>
                <a:gdLst>
                  <a:gd name="T0" fmla="*/ 16 w 805"/>
                  <a:gd name="T1" fmla="*/ 250 h 268"/>
                  <a:gd name="T2" fmla="*/ 787 w 805"/>
                  <a:gd name="T3" fmla="*/ 250 h 268"/>
                  <a:gd name="T4" fmla="*/ 787 w 805"/>
                  <a:gd name="T5" fmla="*/ 18 h 268"/>
                  <a:gd name="T6" fmla="*/ 16 w 805"/>
                  <a:gd name="T7" fmla="*/ 18 h 268"/>
                  <a:gd name="T8" fmla="*/ 16 w 805"/>
                  <a:gd name="T9" fmla="*/ 250 h 268"/>
                  <a:gd name="T10" fmla="*/ 795 w 805"/>
                  <a:gd name="T11" fmla="*/ 267 h 268"/>
                  <a:gd name="T12" fmla="*/ 9 w 805"/>
                  <a:gd name="T13" fmla="*/ 267 h 268"/>
                  <a:gd name="T14" fmla="*/ 9 w 805"/>
                  <a:gd name="T15" fmla="*/ 267 h 268"/>
                  <a:gd name="T16" fmla="*/ 0 w 805"/>
                  <a:gd name="T17" fmla="*/ 259 h 268"/>
                  <a:gd name="T18" fmla="*/ 0 w 805"/>
                  <a:gd name="T19" fmla="*/ 9 h 268"/>
                  <a:gd name="T20" fmla="*/ 0 w 805"/>
                  <a:gd name="T21" fmla="*/ 9 h 268"/>
                  <a:gd name="T22" fmla="*/ 9 w 805"/>
                  <a:gd name="T23" fmla="*/ 0 h 268"/>
                  <a:gd name="T24" fmla="*/ 795 w 805"/>
                  <a:gd name="T25" fmla="*/ 0 h 268"/>
                  <a:gd name="T26" fmla="*/ 795 w 805"/>
                  <a:gd name="T27" fmla="*/ 0 h 268"/>
                  <a:gd name="T28" fmla="*/ 804 w 805"/>
                  <a:gd name="T29" fmla="*/ 9 h 268"/>
                  <a:gd name="T30" fmla="*/ 804 w 805"/>
                  <a:gd name="T31" fmla="*/ 259 h 268"/>
                  <a:gd name="T32" fmla="*/ 804 w 805"/>
                  <a:gd name="T33" fmla="*/ 259 h 268"/>
                  <a:gd name="T34" fmla="*/ 795 w 805"/>
                  <a:gd name="T3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5" h="268">
                    <a:moveTo>
                      <a:pt x="16" y="250"/>
                    </a:moveTo>
                    <a:lnTo>
                      <a:pt x="787" y="250"/>
                    </a:lnTo>
                    <a:lnTo>
                      <a:pt x="787" y="18"/>
                    </a:lnTo>
                    <a:lnTo>
                      <a:pt x="16" y="18"/>
                    </a:lnTo>
                    <a:lnTo>
                      <a:pt x="16" y="250"/>
                    </a:lnTo>
                    <a:close/>
                    <a:moveTo>
                      <a:pt x="795" y="267"/>
                    </a:moveTo>
                    <a:lnTo>
                      <a:pt x="9" y="267"/>
                    </a:lnTo>
                    <a:lnTo>
                      <a:pt x="9" y="267"/>
                    </a:lnTo>
                    <a:cubicBezTo>
                      <a:pt x="4" y="267"/>
                      <a:pt x="0" y="263"/>
                      <a:pt x="0" y="2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95" y="0"/>
                    </a:lnTo>
                    <a:lnTo>
                      <a:pt x="795" y="0"/>
                    </a:lnTo>
                    <a:cubicBezTo>
                      <a:pt x="799" y="0"/>
                      <a:pt x="804" y="5"/>
                      <a:pt x="804" y="9"/>
                    </a:cubicBezTo>
                    <a:lnTo>
                      <a:pt x="804" y="259"/>
                    </a:lnTo>
                    <a:lnTo>
                      <a:pt x="804" y="259"/>
                    </a:lnTo>
                    <a:cubicBezTo>
                      <a:pt x="804" y="263"/>
                      <a:pt x="799" y="267"/>
                      <a:pt x="795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30">
                <a:extLst>
                  <a:ext uri="{FF2B5EF4-FFF2-40B4-BE49-F238E27FC236}">
                    <a16:creationId xmlns:a16="http://schemas.microsoft.com/office/drawing/2014/main" id="{3A515431-B098-4040-B2C5-F5D461BB6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1339" y="6752192"/>
                <a:ext cx="431074" cy="1101198"/>
              </a:xfrm>
              <a:custGeom>
                <a:avLst/>
                <a:gdLst>
                  <a:gd name="T0" fmla="*/ 265 w 486"/>
                  <a:gd name="T1" fmla="*/ 5 h 1240"/>
                  <a:gd name="T2" fmla="*/ 265 w 486"/>
                  <a:gd name="T3" fmla="*/ 5 h 1240"/>
                  <a:gd name="T4" fmla="*/ 23 w 486"/>
                  <a:gd name="T5" fmla="*/ 420 h 1240"/>
                  <a:gd name="T6" fmla="*/ 23 w 486"/>
                  <a:gd name="T7" fmla="*/ 420 h 1240"/>
                  <a:gd name="T8" fmla="*/ 91 w 486"/>
                  <a:gd name="T9" fmla="*/ 758 h 1240"/>
                  <a:gd name="T10" fmla="*/ 91 w 486"/>
                  <a:gd name="T11" fmla="*/ 758 h 1240"/>
                  <a:gd name="T12" fmla="*/ 0 w 486"/>
                  <a:gd name="T13" fmla="*/ 931 h 1240"/>
                  <a:gd name="T14" fmla="*/ 0 w 486"/>
                  <a:gd name="T15" fmla="*/ 931 h 1240"/>
                  <a:gd name="T16" fmla="*/ 221 w 486"/>
                  <a:gd name="T17" fmla="*/ 1239 h 1240"/>
                  <a:gd name="T18" fmla="*/ 221 w 486"/>
                  <a:gd name="T19" fmla="*/ 1239 h 1240"/>
                  <a:gd name="T20" fmla="*/ 472 w 486"/>
                  <a:gd name="T21" fmla="*/ 931 h 1240"/>
                  <a:gd name="T22" fmla="*/ 472 w 486"/>
                  <a:gd name="T23" fmla="*/ 931 h 1240"/>
                  <a:gd name="T24" fmla="*/ 386 w 486"/>
                  <a:gd name="T25" fmla="*/ 762 h 1240"/>
                  <a:gd name="T26" fmla="*/ 386 w 486"/>
                  <a:gd name="T27" fmla="*/ 762 h 1240"/>
                  <a:gd name="T28" fmla="*/ 475 w 486"/>
                  <a:gd name="T29" fmla="*/ 437 h 1240"/>
                  <a:gd name="T30" fmla="*/ 475 w 486"/>
                  <a:gd name="T31" fmla="*/ 437 h 1240"/>
                  <a:gd name="T32" fmla="*/ 265 w 486"/>
                  <a:gd name="T33" fmla="*/ 5 h 1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6" h="1240">
                    <a:moveTo>
                      <a:pt x="265" y="5"/>
                    </a:moveTo>
                    <a:lnTo>
                      <a:pt x="265" y="5"/>
                    </a:lnTo>
                    <a:cubicBezTo>
                      <a:pt x="139" y="0"/>
                      <a:pt x="32" y="155"/>
                      <a:pt x="23" y="420"/>
                    </a:cubicBezTo>
                    <a:lnTo>
                      <a:pt x="23" y="420"/>
                    </a:lnTo>
                    <a:cubicBezTo>
                      <a:pt x="17" y="568"/>
                      <a:pt x="44" y="684"/>
                      <a:pt x="91" y="758"/>
                    </a:cubicBezTo>
                    <a:lnTo>
                      <a:pt x="91" y="758"/>
                    </a:lnTo>
                    <a:cubicBezTo>
                      <a:pt x="36" y="792"/>
                      <a:pt x="0" y="849"/>
                      <a:pt x="0" y="931"/>
                    </a:cubicBezTo>
                    <a:lnTo>
                      <a:pt x="0" y="931"/>
                    </a:lnTo>
                    <a:cubicBezTo>
                      <a:pt x="0" y="1074"/>
                      <a:pt x="116" y="1239"/>
                      <a:pt x="221" y="1239"/>
                    </a:cubicBezTo>
                    <a:lnTo>
                      <a:pt x="221" y="1239"/>
                    </a:lnTo>
                    <a:cubicBezTo>
                      <a:pt x="325" y="1239"/>
                      <a:pt x="472" y="1074"/>
                      <a:pt x="472" y="931"/>
                    </a:cubicBezTo>
                    <a:lnTo>
                      <a:pt x="472" y="931"/>
                    </a:lnTo>
                    <a:cubicBezTo>
                      <a:pt x="472" y="852"/>
                      <a:pt x="438" y="796"/>
                      <a:pt x="386" y="762"/>
                    </a:cubicBezTo>
                    <a:lnTo>
                      <a:pt x="386" y="762"/>
                    </a:lnTo>
                    <a:cubicBezTo>
                      <a:pt x="436" y="691"/>
                      <a:pt x="470" y="580"/>
                      <a:pt x="475" y="437"/>
                    </a:cubicBezTo>
                    <a:lnTo>
                      <a:pt x="475" y="437"/>
                    </a:lnTo>
                    <a:cubicBezTo>
                      <a:pt x="485" y="171"/>
                      <a:pt x="390" y="10"/>
                      <a:pt x="265" y="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31">
                <a:extLst>
                  <a:ext uri="{FF2B5EF4-FFF2-40B4-BE49-F238E27FC236}">
                    <a16:creationId xmlns:a16="http://schemas.microsoft.com/office/drawing/2014/main" id="{3D63A188-3ADB-438D-9EFB-44F8EBCF9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3502" y="6748272"/>
                <a:ext cx="442830" cy="1116876"/>
              </a:xfrm>
              <a:custGeom>
                <a:avLst/>
                <a:gdLst>
                  <a:gd name="T0" fmla="*/ 268 w 498"/>
                  <a:gd name="T1" fmla="*/ 19 h 1255"/>
                  <a:gd name="T2" fmla="*/ 268 w 498"/>
                  <a:gd name="T3" fmla="*/ 19 h 1255"/>
                  <a:gd name="T4" fmla="*/ 116 w 498"/>
                  <a:gd name="T5" fmla="*/ 122 h 1255"/>
                  <a:gd name="T6" fmla="*/ 116 w 498"/>
                  <a:gd name="T7" fmla="*/ 122 h 1255"/>
                  <a:gd name="T8" fmla="*/ 39 w 498"/>
                  <a:gd name="T9" fmla="*/ 426 h 1255"/>
                  <a:gd name="T10" fmla="*/ 39 w 498"/>
                  <a:gd name="T11" fmla="*/ 426 h 1255"/>
                  <a:gd name="T12" fmla="*/ 107 w 498"/>
                  <a:gd name="T13" fmla="*/ 760 h 1255"/>
                  <a:gd name="T14" fmla="*/ 107 w 498"/>
                  <a:gd name="T15" fmla="*/ 760 h 1255"/>
                  <a:gd name="T16" fmla="*/ 108 w 498"/>
                  <a:gd name="T17" fmla="*/ 766 h 1255"/>
                  <a:gd name="T18" fmla="*/ 108 w 498"/>
                  <a:gd name="T19" fmla="*/ 766 h 1255"/>
                  <a:gd name="T20" fmla="*/ 105 w 498"/>
                  <a:gd name="T21" fmla="*/ 771 h 1255"/>
                  <a:gd name="T22" fmla="*/ 105 w 498"/>
                  <a:gd name="T23" fmla="*/ 771 h 1255"/>
                  <a:gd name="T24" fmla="*/ 17 w 498"/>
                  <a:gd name="T25" fmla="*/ 937 h 1255"/>
                  <a:gd name="T26" fmla="*/ 17 w 498"/>
                  <a:gd name="T27" fmla="*/ 937 h 1255"/>
                  <a:gd name="T28" fmla="*/ 230 w 498"/>
                  <a:gd name="T29" fmla="*/ 1237 h 1255"/>
                  <a:gd name="T30" fmla="*/ 230 w 498"/>
                  <a:gd name="T31" fmla="*/ 1237 h 1255"/>
                  <a:gd name="T32" fmla="*/ 387 w 498"/>
                  <a:gd name="T33" fmla="*/ 1140 h 1255"/>
                  <a:gd name="T34" fmla="*/ 387 w 498"/>
                  <a:gd name="T35" fmla="*/ 1140 h 1255"/>
                  <a:gd name="T36" fmla="*/ 473 w 498"/>
                  <a:gd name="T37" fmla="*/ 937 h 1255"/>
                  <a:gd name="T38" fmla="*/ 473 w 498"/>
                  <a:gd name="T39" fmla="*/ 937 h 1255"/>
                  <a:gd name="T40" fmla="*/ 391 w 498"/>
                  <a:gd name="T41" fmla="*/ 775 h 1255"/>
                  <a:gd name="T42" fmla="*/ 391 w 498"/>
                  <a:gd name="T43" fmla="*/ 775 h 1255"/>
                  <a:gd name="T44" fmla="*/ 387 w 498"/>
                  <a:gd name="T45" fmla="*/ 769 h 1255"/>
                  <a:gd name="T46" fmla="*/ 387 w 498"/>
                  <a:gd name="T47" fmla="*/ 769 h 1255"/>
                  <a:gd name="T48" fmla="*/ 389 w 498"/>
                  <a:gd name="T49" fmla="*/ 763 h 1255"/>
                  <a:gd name="T50" fmla="*/ 389 w 498"/>
                  <a:gd name="T51" fmla="*/ 763 h 1255"/>
                  <a:gd name="T52" fmla="*/ 476 w 498"/>
                  <a:gd name="T53" fmla="*/ 443 h 1255"/>
                  <a:gd name="T54" fmla="*/ 476 w 498"/>
                  <a:gd name="T55" fmla="*/ 443 h 1255"/>
                  <a:gd name="T56" fmla="*/ 422 w 498"/>
                  <a:gd name="T57" fmla="*/ 132 h 1255"/>
                  <a:gd name="T58" fmla="*/ 422 w 498"/>
                  <a:gd name="T59" fmla="*/ 132 h 1255"/>
                  <a:gd name="T60" fmla="*/ 274 w 498"/>
                  <a:gd name="T61" fmla="*/ 19 h 1255"/>
                  <a:gd name="T62" fmla="*/ 274 w 498"/>
                  <a:gd name="T63" fmla="*/ 19 h 1255"/>
                  <a:gd name="T64" fmla="*/ 268 w 498"/>
                  <a:gd name="T65" fmla="*/ 19 h 1255"/>
                  <a:gd name="T66" fmla="*/ 230 w 498"/>
                  <a:gd name="T67" fmla="*/ 1254 h 1255"/>
                  <a:gd name="T68" fmla="*/ 230 w 498"/>
                  <a:gd name="T69" fmla="*/ 1254 h 1255"/>
                  <a:gd name="T70" fmla="*/ 0 w 498"/>
                  <a:gd name="T71" fmla="*/ 937 h 1255"/>
                  <a:gd name="T72" fmla="*/ 0 w 498"/>
                  <a:gd name="T73" fmla="*/ 937 h 1255"/>
                  <a:gd name="T74" fmla="*/ 88 w 498"/>
                  <a:gd name="T75" fmla="*/ 761 h 1255"/>
                  <a:gd name="T76" fmla="*/ 88 w 498"/>
                  <a:gd name="T77" fmla="*/ 761 h 1255"/>
                  <a:gd name="T78" fmla="*/ 23 w 498"/>
                  <a:gd name="T79" fmla="*/ 426 h 1255"/>
                  <a:gd name="T80" fmla="*/ 23 w 498"/>
                  <a:gd name="T81" fmla="*/ 426 h 1255"/>
                  <a:gd name="T82" fmla="*/ 102 w 498"/>
                  <a:gd name="T83" fmla="*/ 113 h 1255"/>
                  <a:gd name="T84" fmla="*/ 102 w 498"/>
                  <a:gd name="T85" fmla="*/ 113 h 1255"/>
                  <a:gd name="T86" fmla="*/ 274 w 498"/>
                  <a:gd name="T87" fmla="*/ 3 h 1255"/>
                  <a:gd name="T88" fmla="*/ 274 w 498"/>
                  <a:gd name="T89" fmla="*/ 3 h 1255"/>
                  <a:gd name="T90" fmla="*/ 437 w 498"/>
                  <a:gd name="T91" fmla="*/ 125 h 1255"/>
                  <a:gd name="T92" fmla="*/ 437 w 498"/>
                  <a:gd name="T93" fmla="*/ 125 h 1255"/>
                  <a:gd name="T94" fmla="*/ 492 w 498"/>
                  <a:gd name="T95" fmla="*/ 443 h 1255"/>
                  <a:gd name="T96" fmla="*/ 492 w 498"/>
                  <a:gd name="T97" fmla="*/ 443 h 1255"/>
                  <a:gd name="T98" fmla="*/ 407 w 498"/>
                  <a:gd name="T99" fmla="*/ 766 h 1255"/>
                  <a:gd name="T100" fmla="*/ 407 w 498"/>
                  <a:gd name="T101" fmla="*/ 766 h 1255"/>
                  <a:gd name="T102" fmla="*/ 490 w 498"/>
                  <a:gd name="T103" fmla="*/ 937 h 1255"/>
                  <a:gd name="T104" fmla="*/ 490 w 498"/>
                  <a:gd name="T105" fmla="*/ 937 h 1255"/>
                  <a:gd name="T106" fmla="*/ 400 w 498"/>
                  <a:gd name="T107" fmla="*/ 1150 h 1255"/>
                  <a:gd name="T108" fmla="*/ 400 w 498"/>
                  <a:gd name="T109" fmla="*/ 1150 h 1255"/>
                  <a:gd name="T110" fmla="*/ 230 w 498"/>
                  <a:gd name="T111" fmla="*/ 1254 h 1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98" h="1255">
                    <a:moveTo>
                      <a:pt x="268" y="19"/>
                    </a:moveTo>
                    <a:lnTo>
                      <a:pt x="268" y="19"/>
                    </a:lnTo>
                    <a:cubicBezTo>
                      <a:pt x="211" y="19"/>
                      <a:pt x="157" y="55"/>
                      <a:pt x="116" y="122"/>
                    </a:cubicBezTo>
                    <a:lnTo>
                      <a:pt x="116" y="122"/>
                    </a:lnTo>
                    <a:cubicBezTo>
                      <a:pt x="71" y="195"/>
                      <a:pt x="45" y="301"/>
                      <a:pt x="39" y="426"/>
                    </a:cubicBezTo>
                    <a:lnTo>
                      <a:pt x="39" y="426"/>
                    </a:lnTo>
                    <a:cubicBezTo>
                      <a:pt x="34" y="564"/>
                      <a:pt x="58" y="683"/>
                      <a:pt x="107" y="760"/>
                    </a:cubicBezTo>
                    <a:lnTo>
                      <a:pt x="107" y="760"/>
                    </a:lnTo>
                    <a:cubicBezTo>
                      <a:pt x="108" y="761"/>
                      <a:pt x="109" y="764"/>
                      <a:pt x="108" y="766"/>
                    </a:cubicBezTo>
                    <a:lnTo>
                      <a:pt x="108" y="766"/>
                    </a:lnTo>
                    <a:cubicBezTo>
                      <a:pt x="107" y="768"/>
                      <a:pt x="106" y="770"/>
                      <a:pt x="105" y="771"/>
                    </a:cubicBezTo>
                    <a:lnTo>
                      <a:pt x="105" y="771"/>
                    </a:lnTo>
                    <a:cubicBezTo>
                      <a:pt x="47" y="806"/>
                      <a:pt x="17" y="864"/>
                      <a:pt x="17" y="937"/>
                    </a:cubicBezTo>
                    <a:lnTo>
                      <a:pt x="17" y="937"/>
                    </a:lnTo>
                    <a:cubicBezTo>
                      <a:pt x="17" y="1075"/>
                      <a:pt x="132" y="1237"/>
                      <a:pt x="230" y="1237"/>
                    </a:cubicBezTo>
                    <a:lnTo>
                      <a:pt x="230" y="1237"/>
                    </a:lnTo>
                    <a:cubicBezTo>
                      <a:pt x="277" y="1237"/>
                      <a:pt x="337" y="1200"/>
                      <a:pt x="387" y="1140"/>
                    </a:cubicBezTo>
                    <a:lnTo>
                      <a:pt x="387" y="1140"/>
                    </a:lnTo>
                    <a:cubicBezTo>
                      <a:pt x="441" y="1076"/>
                      <a:pt x="473" y="1001"/>
                      <a:pt x="473" y="937"/>
                    </a:cubicBezTo>
                    <a:lnTo>
                      <a:pt x="473" y="937"/>
                    </a:lnTo>
                    <a:cubicBezTo>
                      <a:pt x="473" y="866"/>
                      <a:pt x="444" y="810"/>
                      <a:pt x="391" y="775"/>
                    </a:cubicBezTo>
                    <a:lnTo>
                      <a:pt x="391" y="775"/>
                    </a:lnTo>
                    <a:cubicBezTo>
                      <a:pt x="389" y="774"/>
                      <a:pt x="388" y="772"/>
                      <a:pt x="387" y="769"/>
                    </a:cubicBezTo>
                    <a:lnTo>
                      <a:pt x="387" y="769"/>
                    </a:lnTo>
                    <a:cubicBezTo>
                      <a:pt x="387" y="768"/>
                      <a:pt x="387" y="765"/>
                      <a:pt x="389" y="763"/>
                    </a:cubicBezTo>
                    <a:lnTo>
                      <a:pt x="389" y="763"/>
                    </a:lnTo>
                    <a:cubicBezTo>
                      <a:pt x="440" y="690"/>
                      <a:pt x="471" y="576"/>
                      <a:pt x="476" y="443"/>
                    </a:cubicBezTo>
                    <a:lnTo>
                      <a:pt x="476" y="443"/>
                    </a:lnTo>
                    <a:cubicBezTo>
                      <a:pt x="480" y="317"/>
                      <a:pt x="462" y="209"/>
                      <a:pt x="422" y="132"/>
                    </a:cubicBezTo>
                    <a:lnTo>
                      <a:pt x="422" y="132"/>
                    </a:lnTo>
                    <a:cubicBezTo>
                      <a:pt x="385" y="62"/>
                      <a:pt x="333" y="22"/>
                      <a:pt x="274" y="19"/>
                    </a:cubicBezTo>
                    <a:lnTo>
                      <a:pt x="274" y="19"/>
                    </a:lnTo>
                    <a:cubicBezTo>
                      <a:pt x="272" y="19"/>
                      <a:pt x="270" y="19"/>
                      <a:pt x="268" y="19"/>
                    </a:cubicBezTo>
                    <a:close/>
                    <a:moveTo>
                      <a:pt x="230" y="1254"/>
                    </a:moveTo>
                    <a:lnTo>
                      <a:pt x="230" y="1254"/>
                    </a:lnTo>
                    <a:cubicBezTo>
                      <a:pt x="123" y="1254"/>
                      <a:pt x="0" y="1086"/>
                      <a:pt x="0" y="937"/>
                    </a:cubicBezTo>
                    <a:lnTo>
                      <a:pt x="0" y="937"/>
                    </a:lnTo>
                    <a:cubicBezTo>
                      <a:pt x="0" y="860"/>
                      <a:pt x="31" y="800"/>
                      <a:pt x="88" y="761"/>
                    </a:cubicBezTo>
                    <a:lnTo>
                      <a:pt x="88" y="761"/>
                    </a:lnTo>
                    <a:cubicBezTo>
                      <a:pt x="41" y="682"/>
                      <a:pt x="18" y="563"/>
                      <a:pt x="23" y="426"/>
                    </a:cubicBezTo>
                    <a:lnTo>
                      <a:pt x="23" y="426"/>
                    </a:lnTo>
                    <a:cubicBezTo>
                      <a:pt x="28" y="297"/>
                      <a:pt x="55" y="189"/>
                      <a:pt x="102" y="113"/>
                    </a:cubicBezTo>
                    <a:lnTo>
                      <a:pt x="102" y="113"/>
                    </a:lnTo>
                    <a:cubicBezTo>
                      <a:pt x="148" y="40"/>
                      <a:pt x="208" y="0"/>
                      <a:pt x="274" y="3"/>
                    </a:cubicBezTo>
                    <a:lnTo>
                      <a:pt x="274" y="3"/>
                    </a:lnTo>
                    <a:cubicBezTo>
                      <a:pt x="340" y="5"/>
                      <a:pt x="397" y="48"/>
                      <a:pt x="437" y="125"/>
                    </a:cubicBezTo>
                    <a:lnTo>
                      <a:pt x="437" y="125"/>
                    </a:lnTo>
                    <a:cubicBezTo>
                      <a:pt x="477" y="204"/>
                      <a:pt x="497" y="315"/>
                      <a:pt x="492" y="443"/>
                    </a:cubicBezTo>
                    <a:lnTo>
                      <a:pt x="492" y="443"/>
                    </a:lnTo>
                    <a:cubicBezTo>
                      <a:pt x="487" y="577"/>
                      <a:pt x="458" y="689"/>
                      <a:pt x="407" y="766"/>
                    </a:cubicBezTo>
                    <a:lnTo>
                      <a:pt x="407" y="766"/>
                    </a:lnTo>
                    <a:cubicBezTo>
                      <a:pt x="461" y="804"/>
                      <a:pt x="490" y="864"/>
                      <a:pt x="490" y="937"/>
                    </a:cubicBezTo>
                    <a:lnTo>
                      <a:pt x="490" y="937"/>
                    </a:lnTo>
                    <a:cubicBezTo>
                      <a:pt x="490" y="1005"/>
                      <a:pt x="456" y="1084"/>
                      <a:pt x="400" y="1150"/>
                    </a:cubicBezTo>
                    <a:lnTo>
                      <a:pt x="400" y="1150"/>
                    </a:lnTo>
                    <a:cubicBezTo>
                      <a:pt x="347" y="1215"/>
                      <a:pt x="282" y="1254"/>
                      <a:pt x="230" y="1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32">
                <a:extLst>
                  <a:ext uri="{FF2B5EF4-FFF2-40B4-BE49-F238E27FC236}">
                    <a16:creationId xmlns:a16="http://schemas.microsoft.com/office/drawing/2014/main" id="{49EB2EF6-0994-4850-A252-D2FE4AC5BB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0523" y="7030430"/>
                <a:ext cx="615259" cy="920933"/>
              </a:xfrm>
              <a:custGeom>
                <a:avLst/>
                <a:gdLst>
                  <a:gd name="T0" fmla="*/ 599 w 693"/>
                  <a:gd name="T1" fmla="*/ 46 h 1036"/>
                  <a:gd name="T2" fmla="*/ 599 w 693"/>
                  <a:gd name="T3" fmla="*/ 46 h 1036"/>
                  <a:gd name="T4" fmla="*/ 256 w 693"/>
                  <a:gd name="T5" fmla="*/ 314 h 1036"/>
                  <a:gd name="T6" fmla="*/ 256 w 693"/>
                  <a:gd name="T7" fmla="*/ 314 h 1036"/>
                  <a:gd name="T8" fmla="*/ 182 w 693"/>
                  <a:gd name="T9" fmla="*/ 545 h 1036"/>
                  <a:gd name="T10" fmla="*/ 182 w 693"/>
                  <a:gd name="T11" fmla="*/ 545 h 1036"/>
                  <a:gd name="T12" fmla="*/ 39 w 693"/>
                  <a:gd name="T13" fmla="*/ 627 h 1036"/>
                  <a:gd name="T14" fmla="*/ 39 w 693"/>
                  <a:gd name="T15" fmla="*/ 627 h 1036"/>
                  <a:gd name="T16" fmla="*/ 139 w 693"/>
                  <a:gd name="T17" fmla="*/ 988 h 1036"/>
                  <a:gd name="T18" fmla="*/ 139 w 693"/>
                  <a:gd name="T19" fmla="*/ 988 h 1036"/>
                  <a:gd name="T20" fmla="*/ 508 w 693"/>
                  <a:gd name="T21" fmla="*/ 825 h 1036"/>
                  <a:gd name="T22" fmla="*/ 508 w 693"/>
                  <a:gd name="T23" fmla="*/ 825 h 1036"/>
                  <a:gd name="T24" fmla="*/ 465 w 693"/>
                  <a:gd name="T25" fmla="*/ 662 h 1036"/>
                  <a:gd name="T26" fmla="*/ 465 w 693"/>
                  <a:gd name="T27" fmla="*/ 662 h 1036"/>
                  <a:gd name="T28" fmla="*/ 589 w 693"/>
                  <a:gd name="T29" fmla="*/ 483 h 1036"/>
                  <a:gd name="T30" fmla="*/ 589 w 693"/>
                  <a:gd name="T31" fmla="*/ 483 h 1036"/>
                  <a:gd name="T32" fmla="*/ 599 w 693"/>
                  <a:gd name="T33" fmla="*/ 46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93" h="1036">
                    <a:moveTo>
                      <a:pt x="599" y="46"/>
                    </a:moveTo>
                    <a:lnTo>
                      <a:pt x="599" y="46"/>
                    </a:lnTo>
                    <a:cubicBezTo>
                      <a:pt x="508" y="0"/>
                      <a:pt x="353" y="120"/>
                      <a:pt x="256" y="314"/>
                    </a:cubicBezTo>
                    <a:lnTo>
                      <a:pt x="256" y="314"/>
                    </a:lnTo>
                    <a:cubicBezTo>
                      <a:pt x="214" y="395"/>
                      <a:pt x="191" y="475"/>
                      <a:pt x="182" y="545"/>
                    </a:cubicBezTo>
                    <a:lnTo>
                      <a:pt x="182" y="545"/>
                    </a:lnTo>
                    <a:cubicBezTo>
                      <a:pt x="115" y="550"/>
                      <a:pt x="60" y="578"/>
                      <a:pt x="39" y="627"/>
                    </a:cubicBezTo>
                    <a:lnTo>
                      <a:pt x="39" y="627"/>
                    </a:lnTo>
                    <a:cubicBezTo>
                      <a:pt x="4" y="712"/>
                      <a:pt x="0" y="941"/>
                      <a:pt x="139" y="988"/>
                    </a:cubicBezTo>
                    <a:lnTo>
                      <a:pt x="139" y="988"/>
                    </a:lnTo>
                    <a:cubicBezTo>
                      <a:pt x="278" y="1035"/>
                      <a:pt x="473" y="909"/>
                      <a:pt x="508" y="825"/>
                    </a:cubicBezTo>
                    <a:lnTo>
                      <a:pt x="508" y="825"/>
                    </a:lnTo>
                    <a:cubicBezTo>
                      <a:pt x="529" y="774"/>
                      <a:pt x="511" y="714"/>
                      <a:pt x="465" y="662"/>
                    </a:cubicBezTo>
                    <a:lnTo>
                      <a:pt x="465" y="662"/>
                    </a:lnTo>
                    <a:cubicBezTo>
                      <a:pt x="510" y="615"/>
                      <a:pt x="553" y="554"/>
                      <a:pt x="589" y="483"/>
                    </a:cubicBezTo>
                    <a:lnTo>
                      <a:pt x="589" y="483"/>
                    </a:lnTo>
                    <a:cubicBezTo>
                      <a:pt x="688" y="288"/>
                      <a:pt x="692" y="93"/>
                      <a:pt x="599" y="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33">
                <a:extLst>
                  <a:ext uri="{FF2B5EF4-FFF2-40B4-BE49-F238E27FC236}">
                    <a16:creationId xmlns:a16="http://schemas.microsoft.com/office/drawing/2014/main" id="{2B09EC5E-732B-4947-83EB-4D53802AA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6603" y="7046105"/>
                <a:ext cx="603504" cy="897420"/>
              </a:xfrm>
              <a:custGeom>
                <a:avLst/>
                <a:gdLst>
                  <a:gd name="T0" fmla="*/ 559 w 681"/>
                  <a:gd name="T1" fmla="*/ 30 h 1012"/>
                  <a:gd name="T2" fmla="*/ 559 w 681"/>
                  <a:gd name="T3" fmla="*/ 30 h 1012"/>
                  <a:gd name="T4" fmla="*/ 438 w 681"/>
                  <a:gd name="T5" fmla="*/ 81 h 1012"/>
                  <a:gd name="T6" fmla="*/ 438 w 681"/>
                  <a:gd name="T7" fmla="*/ 81 h 1012"/>
                  <a:gd name="T8" fmla="*/ 266 w 681"/>
                  <a:gd name="T9" fmla="*/ 303 h 1012"/>
                  <a:gd name="T10" fmla="*/ 266 w 681"/>
                  <a:gd name="T11" fmla="*/ 303 h 1012"/>
                  <a:gd name="T12" fmla="*/ 194 w 681"/>
                  <a:gd name="T13" fmla="*/ 530 h 1012"/>
                  <a:gd name="T14" fmla="*/ 194 w 681"/>
                  <a:gd name="T15" fmla="*/ 530 h 1012"/>
                  <a:gd name="T16" fmla="*/ 186 w 681"/>
                  <a:gd name="T17" fmla="*/ 538 h 1012"/>
                  <a:gd name="T18" fmla="*/ 186 w 681"/>
                  <a:gd name="T19" fmla="*/ 538 h 1012"/>
                  <a:gd name="T20" fmla="*/ 50 w 681"/>
                  <a:gd name="T21" fmla="*/ 615 h 1012"/>
                  <a:gd name="T22" fmla="*/ 50 w 681"/>
                  <a:gd name="T23" fmla="*/ 615 h 1012"/>
                  <a:gd name="T24" fmla="*/ 56 w 681"/>
                  <a:gd name="T25" fmla="*/ 879 h 1012"/>
                  <a:gd name="T26" fmla="*/ 56 w 681"/>
                  <a:gd name="T27" fmla="*/ 879 h 1012"/>
                  <a:gd name="T28" fmla="*/ 145 w 681"/>
                  <a:gd name="T29" fmla="*/ 965 h 1012"/>
                  <a:gd name="T30" fmla="*/ 145 w 681"/>
                  <a:gd name="T31" fmla="*/ 965 h 1012"/>
                  <a:gd name="T32" fmla="*/ 504 w 681"/>
                  <a:gd name="T33" fmla="*/ 807 h 1012"/>
                  <a:gd name="T34" fmla="*/ 504 w 681"/>
                  <a:gd name="T35" fmla="*/ 807 h 1012"/>
                  <a:gd name="T36" fmla="*/ 462 w 681"/>
                  <a:gd name="T37" fmla="*/ 652 h 1012"/>
                  <a:gd name="T38" fmla="*/ 462 w 681"/>
                  <a:gd name="T39" fmla="*/ 652 h 1012"/>
                  <a:gd name="T40" fmla="*/ 462 w 681"/>
                  <a:gd name="T41" fmla="*/ 641 h 1012"/>
                  <a:gd name="T42" fmla="*/ 462 w 681"/>
                  <a:gd name="T43" fmla="*/ 641 h 1012"/>
                  <a:gd name="T44" fmla="*/ 585 w 681"/>
                  <a:gd name="T45" fmla="*/ 464 h 1012"/>
                  <a:gd name="T46" fmla="*/ 585 w 681"/>
                  <a:gd name="T47" fmla="*/ 464 h 1012"/>
                  <a:gd name="T48" fmla="*/ 661 w 681"/>
                  <a:gd name="T49" fmla="*/ 193 h 1012"/>
                  <a:gd name="T50" fmla="*/ 661 w 681"/>
                  <a:gd name="T51" fmla="*/ 193 h 1012"/>
                  <a:gd name="T52" fmla="*/ 599 w 681"/>
                  <a:gd name="T53" fmla="*/ 38 h 1012"/>
                  <a:gd name="T54" fmla="*/ 599 w 681"/>
                  <a:gd name="T55" fmla="*/ 38 h 1012"/>
                  <a:gd name="T56" fmla="*/ 559 w 681"/>
                  <a:gd name="T57" fmla="*/ 30 h 1012"/>
                  <a:gd name="T58" fmla="*/ 208 w 681"/>
                  <a:gd name="T59" fmla="*/ 992 h 1012"/>
                  <a:gd name="T60" fmla="*/ 208 w 681"/>
                  <a:gd name="T61" fmla="*/ 992 h 1012"/>
                  <a:gd name="T62" fmla="*/ 139 w 681"/>
                  <a:gd name="T63" fmla="*/ 981 h 1012"/>
                  <a:gd name="T64" fmla="*/ 139 w 681"/>
                  <a:gd name="T65" fmla="*/ 981 h 1012"/>
                  <a:gd name="T66" fmla="*/ 42 w 681"/>
                  <a:gd name="T67" fmla="*/ 886 h 1012"/>
                  <a:gd name="T68" fmla="*/ 42 w 681"/>
                  <a:gd name="T69" fmla="*/ 886 h 1012"/>
                  <a:gd name="T70" fmla="*/ 35 w 681"/>
                  <a:gd name="T71" fmla="*/ 609 h 1012"/>
                  <a:gd name="T72" fmla="*/ 35 w 681"/>
                  <a:gd name="T73" fmla="*/ 609 h 1012"/>
                  <a:gd name="T74" fmla="*/ 177 w 681"/>
                  <a:gd name="T75" fmla="*/ 522 h 1012"/>
                  <a:gd name="T76" fmla="*/ 177 w 681"/>
                  <a:gd name="T77" fmla="*/ 522 h 1012"/>
                  <a:gd name="T78" fmla="*/ 251 w 681"/>
                  <a:gd name="T79" fmla="*/ 295 h 1012"/>
                  <a:gd name="T80" fmla="*/ 251 w 681"/>
                  <a:gd name="T81" fmla="*/ 295 h 1012"/>
                  <a:gd name="T82" fmla="*/ 428 w 681"/>
                  <a:gd name="T83" fmla="*/ 68 h 1012"/>
                  <a:gd name="T84" fmla="*/ 428 w 681"/>
                  <a:gd name="T85" fmla="*/ 68 h 1012"/>
                  <a:gd name="T86" fmla="*/ 607 w 681"/>
                  <a:gd name="T87" fmla="*/ 24 h 1012"/>
                  <a:gd name="T88" fmla="*/ 607 w 681"/>
                  <a:gd name="T89" fmla="*/ 24 h 1012"/>
                  <a:gd name="T90" fmla="*/ 677 w 681"/>
                  <a:gd name="T91" fmla="*/ 195 h 1012"/>
                  <a:gd name="T92" fmla="*/ 677 w 681"/>
                  <a:gd name="T93" fmla="*/ 195 h 1012"/>
                  <a:gd name="T94" fmla="*/ 600 w 681"/>
                  <a:gd name="T95" fmla="*/ 471 h 1012"/>
                  <a:gd name="T96" fmla="*/ 600 w 681"/>
                  <a:gd name="T97" fmla="*/ 471 h 1012"/>
                  <a:gd name="T98" fmla="*/ 479 w 681"/>
                  <a:gd name="T99" fmla="*/ 647 h 1012"/>
                  <a:gd name="T100" fmla="*/ 479 w 681"/>
                  <a:gd name="T101" fmla="*/ 647 h 1012"/>
                  <a:gd name="T102" fmla="*/ 518 w 681"/>
                  <a:gd name="T103" fmla="*/ 814 h 1012"/>
                  <a:gd name="T104" fmla="*/ 518 w 681"/>
                  <a:gd name="T105" fmla="*/ 814 h 1012"/>
                  <a:gd name="T106" fmla="*/ 208 w 681"/>
                  <a:gd name="T107" fmla="*/ 992 h 10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1" h="1012">
                    <a:moveTo>
                      <a:pt x="559" y="30"/>
                    </a:moveTo>
                    <a:lnTo>
                      <a:pt x="559" y="30"/>
                    </a:lnTo>
                    <a:cubicBezTo>
                      <a:pt x="524" y="30"/>
                      <a:pt x="482" y="47"/>
                      <a:pt x="438" y="81"/>
                    </a:cubicBezTo>
                    <a:lnTo>
                      <a:pt x="438" y="81"/>
                    </a:lnTo>
                    <a:cubicBezTo>
                      <a:pt x="373" y="132"/>
                      <a:pt x="313" y="210"/>
                      <a:pt x="266" y="303"/>
                    </a:cubicBezTo>
                    <a:lnTo>
                      <a:pt x="266" y="303"/>
                    </a:lnTo>
                    <a:cubicBezTo>
                      <a:pt x="227" y="380"/>
                      <a:pt x="202" y="459"/>
                      <a:pt x="194" y="530"/>
                    </a:cubicBezTo>
                    <a:lnTo>
                      <a:pt x="194" y="530"/>
                    </a:lnTo>
                    <a:cubicBezTo>
                      <a:pt x="193" y="535"/>
                      <a:pt x="189" y="538"/>
                      <a:pt x="186" y="538"/>
                    </a:cubicBezTo>
                    <a:lnTo>
                      <a:pt x="186" y="538"/>
                    </a:lnTo>
                    <a:cubicBezTo>
                      <a:pt x="118" y="542"/>
                      <a:pt x="69" y="571"/>
                      <a:pt x="50" y="615"/>
                    </a:cubicBezTo>
                    <a:lnTo>
                      <a:pt x="50" y="615"/>
                    </a:lnTo>
                    <a:cubicBezTo>
                      <a:pt x="28" y="669"/>
                      <a:pt x="17" y="791"/>
                      <a:pt x="56" y="879"/>
                    </a:cubicBezTo>
                    <a:lnTo>
                      <a:pt x="56" y="879"/>
                    </a:lnTo>
                    <a:cubicBezTo>
                      <a:pt x="76" y="923"/>
                      <a:pt x="106" y="952"/>
                      <a:pt x="145" y="965"/>
                    </a:cubicBezTo>
                    <a:lnTo>
                      <a:pt x="145" y="965"/>
                    </a:lnTo>
                    <a:cubicBezTo>
                      <a:pt x="279" y="1011"/>
                      <a:pt x="470" y="886"/>
                      <a:pt x="504" y="807"/>
                    </a:cubicBezTo>
                    <a:lnTo>
                      <a:pt x="504" y="807"/>
                    </a:lnTo>
                    <a:cubicBezTo>
                      <a:pt x="523" y="761"/>
                      <a:pt x="507" y="704"/>
                      <a:pt x="462" y="652"/>
                    </a:cubicBezTo>
                    <a:lnTo>
                      <a:pt x="462" y="652"/>
                    </a:lnTo>
                    <a:cubicBezTo>
                      <a:pt x="459" y="649"/>
                      <a:pt x="459" y="645"/>
                      <a:pt x="462" y="641"/>
                    </a:cubicBezTo>
                    <a:lnTo>
                      <a:pt x="462" y="641"/>
                    </a:lnTo>
                    <a:cubicBezTo>
                      <a:pt x="508" y="593"/>
                      <a:pt x="551" y="532"/>
                      <a:pt x="585" y="464"/>
                    </a:cubicBezTo>
                    <a:lnTo>
                      <a:pt x="585" y="464"/>
                    </a:lnTo>
                    <a:cubicBezTo>
                      <a:pt x="632" y="371"/>
                      <a:pt x="659" y="275"/>
                      <a:pt x="661" y="193"/>
                    </a:cubicBezTo>
                    <a:lnTo>
                      <a:pt x="661" y="193"/>
                    </a:lnTo>
                    <a:cubicBezTo>
                      <a:pt x="663" y="115"/>
                      <a:pt x="641" y="60"/>
                      <a:pt x="599" y="38"/>
                    </a:cubicBezTo>
                    <a:lnTo>
                      <a:pt x="599" y="38"/>
                    </a:lnTo>
                    <a:cubicBezTo>
                      <a:pt x="587" y="32"/>
                      <a:pt x="573" y="30"/>
                      <a:pt x="559" y="30"/>
                    </a:cubicBezTo>
                    <a:close/>
                    <a:moveTo>
                      <a:pt x="208" y="992"/>
                    </a:moveTo>
                    <a:lnTo>
                      <a:pt x="208" y="992"/>
                    </a:lnTo>
                    <a:cubicBezTo>
                      <a:pt x="184" y="992"/>
                      <a:pt x="162" y="989"/>
                      <a:pt x="139" y="981"/>
                    </a:cubicBezTo>
                    <a:lnTo>
                      <a:pt x="139" y="981"/>
                    </a:lnTo>
                    <a:cubicBezTo>
                      <a:pt x="97" y="966"/>
                      <a:pt x="63" y="934"/>
                      <a:pt x="42" y="886"/>
                    </a:cubicBezTo>
                    <a:lnTo>
                      <a:pt x="42" y="886"/>
                    </a:lnTo>
                    <a:cubicBezTo>
                      <a:pt x="0" y="793"/>
                      <a:pt x="11" y="666"/>
                      <a:pt x="35" y="609"/>
                    </a:cubicBezTo>
                    <a:lnTo>
                      <a:pt x="35" y="609"/>
                    </a:lnTo>
                    <a:cubicBezTo>
                      <a:pt x="55" y="560"/>
                      <a:pt x="108" y="529"/>
                      <a:pt x="177" y="522"/>
                    </a:cubicBezTo>
                    <a:lnTo>
                      <a:pt x="177" y="522"/>
                    </a:lnTo>
                    <a:cubicBezTo>
                      <a:pt x="188" y="450"/>
                      <a:pt x="212" y="372"/>
                      <a:pt x="251" y="295"/>
                    </a:cubicBezTo>
                    <a:lnTo>
                      <a:pt x="251" y="295"/>
                    </a:lnTo>
                    <a:cubicBezTo>
                      <a:pt x="299" y="200"/>
                      <a:pt x="362" y="120"/>
                      <a:pt x="428" y="68"/>
                    </a:cubicBezTo>
                    <a:lnTo>
                      <a:pt x="428" y="68"/>
                    </a:lnTo>
                    <a:cubicBezTo>
                      <a:pt x="495" y="16"/>
                      <a:pt x="559" y="0"/>
                      <a:pt x="607" y="24"/>
                    </a:cubicBezTo>
                    <a:lnTo>
                      <a:pt x="607" y="24"/>
                    </a:lnTo>
                    <a:cubicBezTo>
                      <a:pt x="654" y="48"/>
                      <a:pt x="680" y="109"/>
                      <a:pt x="677" y="195"/>
                    </a:cubicBezTo>
                    <a:lnTo>
                      <a:pt x="677" y="195"/>
                    </a:lnTo>
                    <a:cubicBezTo>
                      <a:pt x="675" y="278"/>
                      <a:pt x="648" y="376"/>
                      <a:pt x="600" y="471"/>
                    </a:cubicBezTo>
                    <a:lnTo>
                      <a:pt x="600" y="471"/>
                    </a:lnTo>
                    <a:cubicBezTo>
                      <a:pt x="565" y="538"/>
                      <a:pt x="525" y="599"/>
                      <a:pt x="479" y="647"/>
                    </a:cubicBezTo>
                    <a:lnTo>
                      <a:pt x="479" y="647"/>
                    </a:lnTo>
                    <a:cubicBezTo>
                      <a:pt x="525" y="702"/>
                      <a:pt x="540" y="764"/>
                      <a:pt x="518" y="814"/>
                    </a:cubicBezTo>
                    <a:lnTo>
                      <a:pt x="518" y="814"/>
                    </a:lnTo>
                    <a:cubicBezTo>
                      <a:pt x="489" y="886"/>
                      <a:pt x="340" y="992"/>
                      <a:pt x="208" y="9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34">
                <a:extLst>
                  <a:ext uri="{FF2B5EF4-FFF2-40B4-BE49-F238E27FC236}">
                    <a16:creationId xmlns:a16="http://schemas.microsoft.com/office/drawing/2014/main" id="{DB491385-10C1-4ED8-8287-984772E2D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11067" y="7347858"/>
                <a:ext cx="148917" cy="764176"/>
              </a:xfrm>
              <a:custGeom>
                <a:avLst/>
                <a:gdLst>
                  <a:gd name="T0" fmla="*/ 159 w 169"/>
                  <a:gd name="T1" fmla="*/ 861 h 862"/>
                  <a:gd name="T2" fmla="*/ 159 w 169"/>
                  <a:gd name="T3" fmla="*/ 861 h 862"/>
                  <a:gd name="T4" fmla="*/ 152 w 169"/>
                  <a:gd name="T5" fmla="*/ 856 h 862"/>
                  <a:gd name="T6" fmla="*/ 152 w 169"/>
                  <a:gd name="T7" fmla="*/ 856 h 862"/>
                  <a:gd name="T8" fmla="*/ 112 w 169"/>
                  <a:gd name="T9" fmla="*/ 7 h 862"/>
                  <a:gd name="T10" fmla="*/ 112 w 169"/>
                  <a:gd name="T11" fmla="*/ 7 h 862"/>
                  <a:gd name="T12" fmla="*/ 122 w 169"/>
                  <a:gd name="T13" fmla="*/ 1 h 862"/>
                  <a:gd name="T14" fmla="*/ 122 w 169"/>
                  <a:gd name="T15" fmla="*/ 1 h 862"/>
                  <a:gd name="T16" fmla="*/ 128 w 169"/>
                  <a:gd name="T17" fmla="*/ 10 h 862"/>
                  <a:gd name="T18" fmla="*/ 128 w 169"/>
                  <a:gd name="T19" fmla="*/ 10 h 862"/>
                  <a:gd name="T20" fmla="*/ 167 w 169"/>
                  <a:gd name="T21" fmla="*/ 849 h 862"/>
                  <a:gd name="T22" fmla="*/ 167 w 169"/>
                  <a:gd name="T23" fmla="*/ 849 h 862"/>
                  <a:gd name="T24" fmla="*/ 163 w 169"/>
                  <a:gd name="T25" fmla="*/ 860 h 862"/>
                  <a:gd name="T26" fmla="*/ 163 w 169"/>
                  <a:gd name="T27" fmla="*/ 860 h 862"/>
                  <a:gd name="T28" fmla="*/ 159 w 169"/>
                  <a:gd name="T29" fmla="*/ 861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9" h="862">
                    <a:moveTo>
                      <a:pt x="159" y="861"/>
                    </a:moveTo>
                    <a:lnTo>
                      <a:pt x="159" y="861"/>
                    </a:lnTo>
                    <a:cubicBezTo>
                      <a:pt x="156" y="861"/>
                      <a:pt x="153" y="859"/>
                      <a:pt x="152" y="856"/>
                    </a:cubicBezTo>
                    <a:lnTo>
                      <a:pt x="152" y="856"/>
                    </a:lnTo>
                    <a:cubicBezTo>
                      <a:pt x="151" y="853"/>
                      <a:pt x="0" y="530"/>
                      <a:pt x="112" y="7"/>
                    </a:cubicBezTo>
                    <a:lnTo>
                      <a:pt x="112" y="7"/>
                    </a:lnTo>
                    <a:cubicBezTo>
                      <a:pt x="114" y="3"/>
                      <a:pt x="118" y="0"/>
                      <a:pt x="122" y="1"/>
                    </a:cubicBezTo>
                    <a:lnTo>
                      <a:pt x="122" y="1"/>
                    </a:lnTo>
                    <a:cubicBezTo>
                      <a:pt x="126" y="2"/>
                      <a:pt x="129" y="6"/>
                      <a:pt x="128" y="10"/>
                    </a:cubicBezTo>
                    <a:lnTo>
                      <a:pt x="128" y="10"/>
                    </a:lnTo>
                    <a:cubicBezTo>
                      <a:pt x="18" y="527"/>
                      <a:pt x="165" y="846"/>
                      <a:pt x="167" y="849"/>
                    </a:cubicBezTo>
                    <a:lnTo>
                      <a:pt x="167" y="849"/>
                    </a:lnTo>
                    <a:cubicBezTo>
                      <a:pt x="168" y="853"/>
                      <a:pt x="167" y="858"/>
                      <a:pt x="163" y="860"/>
                    </a:cubicBezTo>
                    <a:lnTo>
                      <a:pt x="163" y="860"/>
                    </a:lnTo>
                    <a:cubicBezTo>
                      <a:pt x="161" y="861"/>
                      <a:pt x="161" y="861"/>
                      <a:pt x="159" y="8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35">
                <a:extLst>
                  <a:ext uri="{FF2B5EF4-FFF2-40B4-BE49-F238E27FC236}">
                    <a16:creationId xmlns:a16="http://schemas.microsoft.com/office/drawing/2014/main" id="{109BD9DC-0DEB-4DDE-A8F6-46A5F2E7F7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8633" y="7022592"/>
                <a:ext cx="43106" cy="231214"/>
              </a:xfrm>
              <a:custGeom>
                <a:avLst/>
                <a:gdLst>
                  <a:gd name="T0" fmla="*/ 9 w 47"/>
                  <a:gd name="T1" fmla="*/ 260 h 261"/>
                  <a:gd name="T2" fmla="*/ 9 w 47"/>
                  <a:gd name="T3" fmla="*/ 260 h 261"/>
                  <a:gd name="T4" fmla="*/ 7 w 47"/>
                  <a:gd name="T5" fmla="*/ 260 h 261"/>
                  <a:gd name="T6" fmla="*/ 7 w 47"/>
                  <a:gd name="T7" fmla="*/ 260 h 261"/>
                  <a:gd name="T8" fmla="*/ 1 w 47"/>
                  <a:gd name="T9" fmla="*/ 249 h 261"/>
                  <a:gd name="T10" fmla="*/ 1 w 47"/>
                  <a:gd name="T11" fmla="*/ 249 h 261"/>
                  <a:gd name="T12" fmla="*/ 10 w 47"/>
                  <a:gd name="T13" fmla="*/ 10 h 261"/>
                  <a:gd name="T14" fmla="*/ 10 w 47"/>
                  <a:gd name="T15" fmla="*/ 10 h 261"/>
                  <a:gd name="T16" fmla="*/ 18 w 47"/>
                  <a:gd name="T17" fmla="*/ 0 h 261"/>
                  <a:gd name="T18" fmla="*/ 18 w 47"/>
                  <a:gd name="T19" fmla="*/ 0 h 261"/>
                  <a:gd name="T20" fmla="*/ 27 w 47"/>
                  <a:gd name="T21" fmla="*/ 8 h 261"/>
                  <a:gd name="T22" fmla="*/ 27 w 47"/>
                  <a:gd name="T23" fmla="*/ 8 h 261"/>
                  <a:gd name="T24" fmla="*/ 17 w 47"/>
                  <a:gd name="T25" fmla="*/ 254 h 261"/>
                  <a:gd name="T26" fmla="*/ 17 w 47"/>
                  <a:gd name="T27" fmla="*/ 254 h 261"/>
                  <a:gd name="T28" fmla="*/ 9 w 47"/>
                  <a:gd name="T29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261">
                    <a:moveTo>
                      <a:pt x="9" y="260"/>
                    </a:moveTo>
                    <a:lnTo>
                      <a:pt x="9" y="260"/>
                    </a:lnTo>
                    <a:cubicBezTo>
                      <a:pt x="8" y="260"/>
                      <a:pt x="7" y="260"/>
                      <a:pt x="7" y="260"/>
                    </a:cubicBezTo>
                    <a:lnTo>
                      <a:pt x="7" y="260"/>
                    </a:lnTo>
                    <a:cubicBezTo>
                      <a:pt x="2" y="259"/>
                      <a:pt x="0" y="254"/>
                      <a:pt x="1" y="249"/>
                    </a:cubicBezTo>
                    <a:lnTo>
                      <a:pt x="1" y="249"/>
                    </a:lnTo>
                    <a:cubicBezTo>
                      <a:pt x="1" y="249"/>
                      <a:pt x="29" y="149"/>
                      <a:pt x="10" y="10"/>
                    </a:cubicBezTo>
                    <a:lnTo>
                      <a:pt x="10" y="10"/>
                    </a:lnTo>
                    <a:cubicBezTo>
                      <a:pt x="10" y="5"/>
                      <a:pt x="13" y="1"/>
                      <a:pt x="18" y="0"/>
                    </a:cubicBezTo>
                    <a:lnTo>
                      <a:pt x="18" y="0"/>
                    </a:lnTo>
                    <a:cubicBezTo>
                      <a:pt x="22" y="0"/>
                      <a:pt x="26" y="3"/>
                      <a:pt x="27" y="8"/>
                    </a:cubicBezTo>
                    <a:lnTo>
                      <a:pt x="27" y="8"/>
                    </a:lnTo>
                    <a:cubicBezTo>
                      <a:pt x="46" y="149"/>
                      <a:pt x="18" y="249"/>
                      <a:pt x="17" y="254"/>
                    </a:cubicBezTo>
                    <a:lnTo>
                      <a:pt x="17" y="254"/>
                    </a:lnTo>
                    <a:cubicBezTo>
                      <a:pt x="16" y="258"/>
                      <a:pt x="13" y="260"/>
                      <a:pt x="9" y="2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36">
                <a:extLst>
                  <a:ext uri="{FF2B5EF4-FFF2-40B4-BE49-F238E27FC236}">
                    <a16:creationId xmlns:a16="http://schemas.microsoft.com/office/drawing/2014/main" id="{8F3A2741-579B-4E41-977A-6AD55179E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6199" y="7696635"/>
                <a:ext cx="215536" cy="419319"/>
              </a:xfrm>
              <a:custGeom>
                <a:avLst/>
                <a:gdLst>
                  <a:gd name="T0" fmla="*/ 69 w 244"/>
                  <a:gd name="T1" fmla="*/ 469 h 470"/>
                  <a:gd name="T2" fmla="*/ 69 w 244"/>
                  <a:gd name="T3" fmla="*/ 469 h 470"/>
                  <a:gd name="T4" fmla="*/ 60 w 244"/>
                  <a:gd name="T5" fmla="*/ 463 h 470"/>
                  <a:gd name="T6" fmla="*/ 60 w 244"/>
                  <a:gd name="T7" fmla="*/ 463 h 470"/>
                  <a:gd name="T8" fmla="*/ 229 w 244"/>
                  <a:gd name="T9" fmla="*/ 4 h 470"/>
                  <a:gd name="T10" fmla="*/ 229 w 244"/>
                  <a:gd name="T11" fmla="*/ 4 h 470"/>
                  <a:gd name="T12" fmla="*/ 240 w 244"/>
                  <a:gd name="T13" fmla="*/ 4 h 470"/>
                  <a:gd name="T14" fmla="*/ 240 w 244"/>
                  <a:gd name="T15" fmla="*/ 4 h 470"/>
                  <a:gd name="T16" fmla="*/ 241 w 244"/>
                  <a:gd name="T17" fmla="*/ 15 h 470"/>
                  <a:gd name="T18" fmla="*/ 241 w 244"/>
                  <a:gd name="T19" fmla="*/ 15 h 470"/>
                  <a:gd name="T20" fmla="*/ 75 w 244"/>
                  <a:gd name="T21" fmla="*/ 322 h 470"/>
                  <a:gd name="T22" fmla="*/ 75 w 244"/>
                  <a:gd name="T23" fmla="*/ 322 h 470"/>
                  <a:gd name="T24" fmla="*/ 77 w 244"/>
                  <a:gd name="T25" fmla="*/ 457 h 470"/>
                  <a:gd name="T26" fmla="*/ 77 w 244"/>
                  <a:gd name="T27" fmla="*/ 457 h 470"/>
                  <a:gd name="T28" fmla="*/ 70 w 244"/>
                  <a:gd name="T29" fmla="*/ 468 h 470"/>
                  <a:gd name="T30" fmla="*/ 70 w 244"/>
                  <a:gd name="T31" fmla="*/ 468 h 470"/>
                  <a:gd name="T32" fmla="*/ 69 w 244"/>
                  <a:gd name="T33" fmla="*/ 469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4" h="470">
                    <a:moveTo>
                      <a:pt x="69" y="469"/>
                    </a:moveTo>
                    <a:lnTo>
                      <a:pt x="69" y="469"/>
                    </a:lnTo>
                    <a:cubicBezTo>
                      <a:pt x="64" y="469"/>
                      <a:pt x="61" y="466"/>
                      <a:pt x="60" y="463"/>
                    </a:cubicBezTo>
                    <a:lnTo>
                      <a:pt x="60" y="463"/>
                    </a:lnTo>
                    <a:cubicBezTo>
                      <a:pt x="60" y="460"/>
                      <a:pt x="0" y="235"/>
                      <a:pt x="229" y="4"/>
                    </a:cubicBezTo>
                    <a:lnTo>
                      <a:pt x="229" y="4"/>
                    </a:lnTo>
                    <a:cubicBezTo>
                      <a:pt x="233" y="0"/>
                      <a:pt x="238" y="0"/>
                      <a:pt x="240" y="4"/>
                    </a:cubicBezTo>
                    <a:lnTo>
                      <a:pt x="240" y="4"/>
                    </a:lnTo>
                    <a:cubicBezTo>
                      <a:pt x="243" y="7"/>
                      <a:pt x="243" y="12"/>
                      <a:pt x="241" y="15"/>
                    </a:cubicBezTo>
                    <a:lnTo>
                      <a:pt x="241" y="15"/>
                    </a:lnTo>
                    <a:cubicBezTo>
                      <a:pt x="125" y="132"/>
                      <a:pt x="87" y="247"/>
                      <a:pt x="75" y="322"/>
                    </a:cubicBezTo>
                    <a:lnTo>
                      <a:pt x="75" y="322"/>
                    </a:lnTo>
                    <a:cubicBezTo>
                      <a:pt x="62" y="403"/>
                      <a:pt x="77" y="457"/>
                      <a:pt x="77" y="457"/>
                    </a:cubicBezTo>
                    <a:lnTo>
                      <a:pt x="77" y="457"/>
                    </a:lnTo>
                    <a:cubicBezTo>
                      <a:pt x="77" y="463"/>
                      <a:pt x="75" y="467"/>
                      <a:pt x="70" y="468"/>
                    </a:cubicBezTo>
                    <a:lnTo>
                      <a:pt x="70" y="468"/>
                    </a:lnTo>
                    <a:cubicBezTo>
                      <a:pt x="70" y="469"/>
                      <a:pt x="69" y="469"/>
                      <a:pt x="69" y="4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37">
                <a:extLst>
                  <a:ext uri="{FF2B5EF4-FFF2-40B4-BE49-F238E27FC236}">
                    <a16:creationId xmlns:a16="http://schemas.microsoft.com/office/drawing/2014/main" id="{08F89151-37F4-4072-861D-3F5140448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4436" y="7316508"/>
                <a:ext cx="152837" cy="317426"/>
              </a:xfrm>
              <a:custGeom>
                <a:avLst/>
                <a:gdLst>
                  <a:gd name="T0" fmla="*/ 9 w 171"/>
                  <a:gd name="T1" fmla="*/ 356 h 357"/>
                  <a:gd name="T2" fmla="*/ 9 w 171"/>
                  <a:gd name="T3" fmla="*/ 356 h 357"/>
                  <a:gd name="T4" fmla="*/ 3 w 171"/>
                  <a:gd name="T5" fmla="*/ 354 h 357"/>
                  <a:gd name="T6" fmla="*/ 3 w 171"/>
                  <a:gd name="T7" fmla="*/ 354 h 357"/>
                  <a:gd name="T8" fmla="*/ 2 w 171"/>
                  <a:gd name="T9" fmla="*/ 342 h 357"/>
                  <a:gd name="T10" fmla="*/ 2 w 171"/>
                  <a:gd name="T11" fmla="*/ 342 h 357"/>
                  <a:gd name="T12" fmla="*/ 153 w 171"/>
                  <a:gd name="T13" fmla="*/ 8 h 357"/>
                  <a:gd name="T14" fmla="*/ 153 w 171"/>
                  <a:gd name="T15" fmla="*/ 8 h 357"/>
                  <a:gd name="T16" fmla="*/ 162 w 171"/>
                  <a:gd name="T17" fmla="*/ 1 h 357"/>
                  <a:gd name="T18" fmla="*/ 162 w 171"/>
                  <a:gd name="T19" fmla="*/ 1 h 357"/>
                  <a:gd name="T20" fmla="*/ 169 w 171"/>
                  <a:gd name="T21" fmla="*/ 9 h 357"/>
                  <a:gd name="T22" fmla="*/ 169 w 171"/>
                  <a:gd name="T23" fmla="*/ 9 h 357"/>
                  <a:gd name="T24" fmla="*/ 15 w 171"/>
                  <a:gd name="T25" fmla="*/ 353 h 357"/>
                  <a:gd name="T26" fmla="*/ 15 w 171"/>
                  <a:gd name="T27" fmla="*/ 353 h 357"/>
                  <a:gd name="T28" fmla="*/ 9 w 171"/>
                  <a:gd name="T29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1" h="357">
                    <a:moveTo>
                      <a:pt x="9" y="356"/>
                    </a:moveTo>
                    <a:lnTo>
                      <a:pt x="9" y="356"/>
                    </a:lnTo>
                    <a:cubicBezTo>
                      <a:pt x="7" y="356"/>
                      <a:pt x="5" y="355"/>
                      <a:pt x="3" y="354"/>
                    </a:cubicBezTo>
                    <a:lnTo>
                      <a:pt x="3" y="354"/>
                    </a:lnTo>
                    <a:cubicBezTo>
                      <a:pt x="0" y="351"/>
                      <a:pt x="0" y="346"/>
                      <a:pt x="2" y="342"/>
                    </a:cubicBezTo>
                    <a:lnTo>
                      <a:pt x="2" y="342"/>
                    </a:lnTo>
                    <a:cubicBezTo>
                      <a:pt x="4" y="340"/>
                      <a:pt x="130" y="195"/>
                      <a:pt x="153" y="8"/>
                    </a:cubicBezTo>
                    <a:lnTo>
                      <a:pt x="153" y="8"/>
                    </a:lnTo>
                    <a:cubicBezTo>
                      <a:pt x="154" y="3"/>
                      <a:pt x="158" y="0"/>
                      <a:pt x="162" y="1"/>
                    </a:cubicBezTo>
                    <a:lnTo>
                      <a:pt x="162" y="1"/>
                    </a:lnTo>
                    <a:cubicBezTo>
                      <a:pt x="166" y="1"/>
                      <a:pt x="170" y="5"/>
                      <a:pt x="169" y="9"/>
                    </a:cubicBezTo>
                    <a:lnTo>
                      <a:pt x="169" y="9"/>
                    </a:lnTo>
                    <a:cubicBezTo>
                      <a:pt x="146" y="203"/>
                      <a:pt x="16" y="351"/>
                      <a:pt x="15" y="353"/>
                    </a:cubicBezTo>
                    <a:lnTo>
                      <a:pt x="15" y="353"/>
                    </a:lnTo>
                    <a:cubicBezTo>
                      <a:pt x="14" y="355"/>
                      <a:pt x="11" y="356"/>
                      <a:pt x="9" y="3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5" name="Group 244">
              <a:extLst>
                <a:ext uri="{FF2B5EF4-FFF2-40B4-BE49-F238E27FC236}">
                  <a16:creationId xmlns:a16="http://schemas.microsoft.com/office/drawing/2014/main" id="{C9ACD583-85B0-44FC-901E-56C5E9659FDF}"/>
                </a:ext>
              </a:extLst>
            </p:cNvPr>
            <p:cNvGrpSpPr/>
            <p:nvPr/>
          </p:nvGrpSpPr>
          <p:grpSpPr>
            <a:xfrm>
              <a:off x="12548180" y="5266944"/>
              <a:ext cx="1520517" cy="3628862"/>
              <a:chOff x="12548180" y="5266944"/>
              <a:chExt cx="1520517" cy="3628862"/>
            </a:xfrm>
          </p:grpSpPr>
          <p:sp>
            <p:nvSpPr>
              <p:cNvPr id="379" name="Freeform 100">
                <a:extLst>
                  <a:ext uri="{FF2B5EF4-FFF2-40B4-BE49-F238E27FC236}">
                    <a16:creationId xmlns:a16="http://schemas.microsoft.com/office/drawing/2014/main" id="{965141B0-728E-4B0C-B4D6-55AC1E559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3712" y="5376672"/>
                <a:ext cx="399723" cy="681881"/>
              </a:xfrm>
              <a:custGeom>
                <a:avLst/>
                <a:gdLst>
                  <a:gd name="T0" fmla="*/ 440 w 449"/>
                  <a:gd name="T1" fmla="*/ 211 h 768"/>
                  <a:gd name="T2" fmla="*/ 440 w 449"/>
                  <a:gd name="T3" fmla="*/ 211 h 768"/>
                  <a:gd name="T4" fmla="*/ 228 w 449"/>
                  <a:gd name="T5" fmla="*/ 0 h 768"/>
                  <a:gd name="T6" fmla="*/ 228 w 449"/>
                  <a:gd name="T7" fmla="*/ 0 h 768"/>
                  <a:gd name="T8" fmla="*/ 7 w 449"/>
                  <a:gd name="T9" fmla="*/ 217 h 768"/>
                  <a:gd name="T10" fmla="*/ 7 w 449"/>
                  <a:gd name="T11" fmla="*/ 217 h 768"/>
                  <a:gd name="T12" fmla="*/ 103 w 449"/>
                  <a:gd name="T13" fmla="*/ 484 h 768"/>
                  <a:gd name="T14" fmla="*/ 103 w 449"/>
                  <a:gd name="T15" fmla="*/ 767 h 768"/>
                  <a:gd name="T16" fmla="*/ 306 w 449"/>
                  <a:gd name="T17" fmla="*/ 767 h 768"/>
                  <a:gd name="T18" fmla="*/ 306 w 449"/>
                  <a:gd name="T19" fmla="*/ 554 h 768"/>
                  <a:gd name="T20" fmla="*/ 306 w 449"/>
                  <a:gd name="T21" fmla="*/ 554 h 768"/>
                  <a:gd name="T22" fmla="*/ 334 w 449"/>
                  <a:gd name="T23" fmla="*/ 550 h 768"/>
                  <a:gd name="T24" fmla="*/ 334 w 449"/>
                  <a:gd name="T25" fmla="*/ 550 h 768"/>
                  <a:gd name="T26" fmla="*/ 440 w 449"/>
                  <a:gd name="T27" fmla="*/ 211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9" h="768">
                    <a:moveTo>
                      <a:pt x="440" y="211"/>
                    </a:moveTo>
                    <a:lnTo>
                      <a:pt x="440" y="211"/>
                    </a:lnTo>
                    <a:cubicBezTo>
                      <a:pt x="440" y="95"/>
                      <a:pt x="345" y="0"/>
                      <a:pt x="228" y="0"/>
                    </a:cubicBezTo>
                    <a:lnTo>
                      <a:pt x="228" y="0"/>
                    </a:lnTo>
                    <a:cubicBezTo>
                      <a:pt x="111" y="0"/>
                      <a:pt x="13" y="101"/>
                      <a:pt x="7" y="217"/>
                    </a:cubicBezTo>
                    <a:lnTo>
                      <a:pt x="7" y="217"/>
                    </a:lnTo>
                    <a:cubicBezTo>
                      <a:pt x="0" y="348"/>
                      <a:pt x="44" y="433"/>
                      <a:pt x="103" y="484"/>
                    </a:cubicBezTo>
                    <a:lnTo>
                      <a:pt x="103" y="767"/>
                    </a:lnTo>
                    <a:lnTo>
                      <a:pt x="306" y="767"/>
                    </a:lnTo>
                    <a:lnTo>
                      <a:pt x="306" y="554"/>
                    </a:lnTo>
                    <a:lnTo>
                      <a:pt x="306" y="554"/>
                    </a:lnTo>
                    <a:cubicBezTo>
                      <a:pt x="317" y="554"/>
                      <a:pt x="325" y="552"/>
                      <a:pt x="334" y="550"/>
                    </a:cubicBezTo>
                    <a:lnTo>
                      <a:pt x="334" y="550"/>
                    </a:lnTo>
                    <a:cubicBezTo>
                      <a:pt x="448" y="525"/>
                      <a:pt x="440" y="329"/>
                      <a:pt x="440" y="2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01">
                <a:extLst>
                  <a:ext uri="{FF2B5EF4-FFF2-40B4-BE49-F238E27FC236}">
                    <a16:creationId xmlns:a16="http://schemas.microsoft.com/office/drawing/2014/main" id="{3CB7AFBD-1127-4F80-A349-101EE774C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49794" y="5368834"/>
                <a:ext cx="407561" cy="697557"/>
              </a:xfrm>
              <a:custGeom>
                <a:avLst/>
                <a:gdLst>
                  <a:gd name="T0" fmla="*/ 119 w 458"/>
                  <a:gd name="T1" fmla="*/ 767 h 785"/>
                  <a:gd name="T2" fmla="*/ 305 w 458"/>
                  <a:gd name="T3" fmla="*/ 767 h 785"/>
                  <a:gd name="T4" fmla="*/ 305 w 458"/>
                  <a:gd name="T5" fmla="*/ 562 h 785"/>
                  <a:gd name="T6" fmla="*/ 305 w 458"/>
                  <a:gd name="T7" fmla="*/ 562 h 785"/>
                  <a:gd name="T8" fmla="*/ 312 w 458"/>
                  <a:gd name="T9" fmla="*/ 554 h 785"/>
                  <a:gd name="T10" fmla="*/ 312 w 458"/>
                  <a:gd name="T11" fmla="*/ 554 h 785"/>
                  <a:gd name="T12" fmla="*/ 339 w 458"/>
                  <a:gd name="T13" fmla="*/ 551 h 785"/>
                  <a:gd name="T14" fmla="*/ 339 w 458"/>
                  <a:gd name="T15" fmla="*/ 551 h 785"/>
                  <a:gd name="T16" fmla="*/ 438 w 458"/>
                  <a:gd name="T17" fmla="*/ 242 h 785"/>
                  <a:gd name="T18" fmla="*/ 438 w 458"/>
                  <a:gd name="T19" fmla="*/ 242 h 785"/>
                  <a:gd name="T20" fmla="*/ 438 w 458"/>
                  <a:gd name="T21" fmla="*/ 219 h 785"/>
                  <a:gd name="T22" fmla="*/ 438 w 458"/>
                  <a:gd name="T23" fmla="*/ 219 h 785"/>
                  <a:gd name="T24" fmla="*/ 235 w 458"/>
                  <a:gd name="T25" fmla="*/ 16 h 785"/>
                  <a:gd name="T26" fmla="*/ 235 w 458"/>
                  <a:gd name="T27" fmla="*/ 16 h 785"/>
                  <a:gd name="T28" fmla="*/ 22 w 458"/>
                  <a:gd name="T29" fmla="*/ 226 h 785"/>
                  <a:gd name="T30" fmla="*/ 22 w 458"/>
                  <a:gd name="T31" fmla="*/ 226 h 785"/>
                  <a:gd name="T32" fmla="*/ 115 w 458"/>
                  <a:gd name="T33" fmla="*/ 485 h 785"/>
                  <a:gd name="T34" fmla="*/ 115 w 458"/>
                  <a:gd name="T35" fmla="*/ 485 h 785"/>
                  <a:gd name="T36" fmla="*/ 119 w 458"/>
                  <a:gd name="T37" fmla="*/ 492 h 785"/>
                  <a:gd name="T38" fmla="*/ 119 w 458"/>
                  <a:gd name="T39" fmla="*/ 767 h 785"/>
                  <a:gd name="T40" fmla="*/ 313 w 458"/>
                  <a:gd name="T41" fmla="*/ 784 h 785"/>
                  <a:gd name="T42" fmla="*/ 110 w 458"/>
                  <a:gd name="T43" fmla="*/ 784 h 785"/>
                  <a:gd name="T44" fmla="*/ 110 w 458"/>
                  <a:gd name="T45" fmla="*/ 784 h 785"/>
                  <a:gd name="T46" fmla="*/ 102 w 458"/>
                  <a:gd name="T47" fmla="*/ 775 h 785"/>
                  <a:gd name="T48" fmla="*/ 102 w 458"/>
                  <a:gd name="T49" fmla="*/ 496 h 785"/>
                  <a:gd name="T50" fmla="*/ 102 w 458"/>
                  <a:gd name="T51" fmla="*/ 496 h 785"/>
                  <a:gd name="T52" fmla="*/ 6 w 458"/>
                  <a:gd name="T53" fmla="*/ 225 h 785"/>
                  <a:gd name="T54" fmla="*/ 6 w 458"/>
                  <a:gd name="T55" fmla="*/ 225 h 785"/>
                  <a:gd name="T56" fmla="*/ 235 w 458"/>
                  <a:gd name="T57" fmla="*/ 0 h 785"/>
                  <a:gd name="T58" fmla="*/ 235 w 458"/>
                  <a:gd name="T59" fmla="*/ 0 h 785"/>
                  <a:gd name="T60" fmla="*/ 456 w 458"/>
                  <a:gd name="T61" fmla="*/ 219 h 785"/>
                  <a:gd name="T62" fmla="*/ 456 w 458"/>
                  <a:gd name="T63" fmla="*/ 219 h 785"/>
                  <a:gd name="T64" fmla="*/ 456 w 458"/>
                  <a:gd name="T65" fmla="*/ 242 h 785"/>
                  <a:gd name="T66" fmla="*/ 456 w 458"/>
                  <a:gd name="T67" fmla="*/ 242 h 785"/>
                  <a:gd name="T68" fmla="*/ 342 w 458"/>
                  <a:gd name="T69" fmla="*/ 567 h 785"/>
                  <a:gd name="T70" fmla="*/ 342 w 458"/>
                  <a:gd name="T71" fmla="*/ 567 h 785"/>
                  <a:gd name="T72" fmla="*/ 321 w 458"/>
                  <a:gd name="T73" fmla="*/ 569 h 785"/>
                  <a:gd name="T74" fmla="*/ 321 w 458"/>
                  <a:gd name="T75" fmla="*/ 775 h 785"/>
                  <a:gd name="T76" fmla="*/ 321 w 458"/>
                  <a:gd name="T77" fmla="*/ 775 h 785"/>
                  <a:gd name="T78" fmla="*/ 313 w 458"/>
                  <a:gd name="T79" fmla="*/ 784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8" h="785">
                    <a:moveTo>
                      <a:pt x="119" y="767"/>
                    </a:moveTo>
                    <a:lnTo>
                      <a:pt x="305" y="767"/>
                    </a:lnTo>
                    <a:lnTo>
                      <a:pt x="305" y="562"/>
                    </a:lnTo>
                    <a:lnTo>
                      <a:pt x="305" y="562"/>
                    </a:lnTo>
                    <a:cubicBezTo>
                      <a:pt x="305" y="557"/>
                      <a:pt x="308" y="554"/>
                      <a:pt x="312" y="554"/>
                    </a:cubicBezTo>
                    <a:lnTo>
                      <a:pt x="312" y="554"/>
                    </a:lnTo>
                    <a:cubicBezTo>
                      <a:pt x="323" y="553"/>
                      <a:pt x="331" y="552"/>
                      <a:pt x="339" y="551"/>
                    </a:cubicBezTo>
                    <a:lnTo>
                      <a:pt x="339" y="551"/>
                    </a:lnTo>
                    <a:cubicBezTo>
                      <a:pt x="440" y="528"/>
                      <a:pt x="440" y="356"/>
                      <a:pt x="438" y="242"/>
                    </a:cubicBezTo>
                    <a:lnTo>
                      <a:pt x="438" y="242"/>
                    </a:lnTo>
                    <a:cubicBezTo>
                      <a:pt x="438" y="234"/>
                      <a:pt x="438" y="227"/>
                      <a:pt x="438" y="219"/>
                    </a:cubicBezTo>
                    <a:lnTo>
                      <a:pt x="438" y="219"/>
                    </a:lnTo>
                    <a:cubicBezTo>
                      <a:pt x="438" y="108"/>
                      <a:pt x="348" y="16"/>
                      <a:pt x="235" y="16"/>
                    </a:cubicBezTo>
                    <a:lnTo>
                      <a:pt x="235" y="16"/>
                    </a:lnTo>
                    <a:cubicBezTo>
                      <a:pt x="124" y="16"/>
                      <a:pt x="28" y="111"/>
                      <a:pt x="22" y="226"/>
                    </a:cubicBezTo>
                    <a:lnTo>
                      <a:pt x="22" y="226"/>
                    </a:lnTo>
                    <a:cubicBezTo>
                      <a:pt x="17" y="340"/>
                      <a:pt x="47" y="427"/>
                      <a:pt x="115" y="485"/>
                    </a:cubicBezTo>
                    <a:lnTo>
                      <a:pt x="115" y="485"/>
                    </a:lnTo>
                    <a:cubicBezTo>
                      <a:pt x="118" y="487"/>
                      <a:pt x="119" y="490"/>
                      <a:pt x="119" y="492"/>
                    </a:cubicBezTo>
                    <a:lnTo>
                      <a:pt x="119" y="767"/>
                    </a:lnTo>
                    <a:close/>
                    <a:moveTo>
                      <a:pt x="313" y="784"/>
                    </a:moveTo>
                    <a:lnTo>
                      <a:pt x="110" y="784"/>
                    </a:lnTo>
                    <a:lnTo>
                      <a:pt x="110" y="784"/>
                    </a:lnTo>
                    <a:cubicBezTo>
                      <a:pt x="106" y="784"/>
                      <a:pt x="102" y="780"/>
                      <a:pt x="102" y="775"/>
                    </a:cubicBezTo>
                    <a:lnTo>
                      <a:pt x="102" y="496"/>
                    </a:lnTo>
                    <a:lnTo>
                      <a:pt x="102" y="496"/>
                    </a:lnTo>
                    <a:cubicBezTo>
                      <a:pt x="33" y="434"/>
                      <a:pt x="0" y="340"/>
                      <a:pt x="6" y="225"/>
                    </a:cubicBezTo>
                    <a:lnTo>
                      <a:pt x="6" y="225"/>
                    </a:lnTo>
                    <a:cubicBezTo>
                      <a:pt x="12" y="101"/>
                      <a:pt x="115" y="0"/>
                      <a:pt x="235" y="0"/>
                    </a:cubicBezTo>
                    <a:lnTo>
                      <a:pt x="235" y="0"/>
                    </a:lnTo>
                    <a:cubicBezTo>
                      <a:pt x="356" y="0"/>
                      <a:pt x="456" y="99"/>
                      <a:pt x="456" y="219"/>
                    </a:cubicBezTo>
                    <a:lnTo>
                      <a:pt x="456" y="219"/>
                    </a:lnTo>
                    <a:cubicBezTo>
                      <a:pt x="456" y="227"/>
                      <a:pt x="456" y="234"/>
                      <a:pt x="456" y="242"/>
                    </a:cubicBezTo>
                    <a:lnTo>
                      <a:pt x="456" y="242"/>
                    </a:lnTo>
                    <a:cubicBezTo>
                      <a:pt x="456" y="361"/>
                      <a:pt x="457" y="541"/>
                      <a:pt x="342" y="567"/>
                    </a:cubicBezTo>
                    <a:lnTo>
                      <a:pt x="342" y="567"/>
                    </a:lnTo>
                    <a:cubicBezTo>
                      <a:pt x="337" y="568"/>
                      <a:pt x="329" y="569"/>
                      <a:pt x="321" y="569"/>
                    </a:cubicBezTo>
                    <a:lnTo>
                      <a:pt x="321" y="775"/>
                    </a:lnTo>
                    <a:lnTo>
                      <a:pt x="321" y="775"/>
                    </a:lnTo>
                    <a:cubicBezTo>
                      <a:pt x="321" y="780"/>
                      <a:pt x="318" y="784"/>
                      <a:pt x="313" y="7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02">
                <a:extLst>
                  <a:ext uri="{FF2B5EF4-FFF2-40B4-BE49-F238E27FC236}">
                    <a16:creationId xmlns:a16="http://schemas.microsoft.com/office/drawing/2014/main" id="{BA855303-81D2-4859-9267-D4535B389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3168" y="5854773"/>
                <a:ext cx="62702" cy="58784"/>
              </a:xfrm>
              <a:custGeom>
                <a:avLst/>
                <a:gdLst>
                  <a:gd name="T0" fmla="*/ 66 w 69"/>
                  <a:gd name="T1" fmla="*/ 11 h 66"/>
                  <a:gd name="T2" fmla="*/ 66 w 69"/>
                  <a:gd name="T3" fmla="*/ 11 h 66"/>
                  <a:gd name="T4" fmla="*/ 59 w 69"/>
                  <a:gd name="T5" fmla="*/ 9 h 66"/>
                  <a:gd name="T6" fmla="*/ 59 w 69"/>
                  <a:gd name="T7" fmla="*/ 9 h 66"/>
                  <a:gd name="T8" fmla="*/ 12 w 69"/>
                  <a:gd name="T9" fmla="*/ 1 h 66"/>
                  <a:gd name="T10" fmla="*/ 12 w 69"/>
                  <a:gd name="T11" fmla="*/ 1 h 66"/>
                  <a:gd name="T12" fmla="*/ 4 w 69"/>
                  <a:gd name="T13" fmla="*/ 3 h 66"/>
                  <a:gd name="T14" fmla="*/ 4 w 69"/>
                  <a:gd name="T15" fmla="*/ 3 h 66"/>
                  <a:gd name="T16" fmla="*/ 1 w 69"/>
                  <a:gd name="T17" fmla="*/ 11 h 66"/>
                  <a:gd name="T18" fmla="*/ 1 w 69"/>
                  <a:gd name="T19" fmla="*/ 11 h 66"/>
                  <a:gd name="T20" fmla="*/ 59 w 69"/>
                  <a:gd name="T21" fmla="*/ 65 h 66"/>
                  <a:gd name="T22" fmla="*/ 60 w 69"/>
                  <a:gd name="T23" fmla="*/ 65 h 66"/>
                  <a:gd name="T24" fmla="*/ 60 w 69"/>
                  <a:gd name="T25" fmla="*/ 65 h 66"/>
                  <a:gd name="T26" fmla="*/ 66 w 69"/>
                  <a:gd name="T27" fmla="*/ 62 h 66"/>
                  <a:gd name="T28" fmla="*/ 66 w 69"/>
                  <a:gd name="T29" fmla="*/ 62 h 66"/>
                  <a:gd name="T30" fmla="*/ 68 w 69"/>
                  <a:gd name="T31" fmla="*/ 56 h 66"/>
                  <a:gd name="T32" fmla="*/ 68 w 69"/>
                  <a:gd name="T33" fmla="*/ 17 h 66"/>
                  <a:gd name="T34" fmla="*/ 68 w 69"/>
                  <a:gd name="T35" fmla="*/ 17 h 66"/>
                  <a:gd name="T36" fmla="*/ 66 w 69"/>
                  <a:gd name="T37" fmla="*/ 1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9" h="66">
                    <a:moveTo>
                      <a:pt x="66" y="11"/>
                    </a:moveTo>
                    <a:lnTo>
                      <a:pt x="66" y="11"/>
                    </a:lnTo>
                    <a:cubicBezTo>
                      <a:pt x="64" y="9"/>
                      <a:pt x="61" y="8"/>
                      <a:pt x="59" y="9"/>
                    </a:cubicBezTo>
                    <a:lnTo>
                      <a:pt x="59" y="9"/>
                    </a:lnTo>
                    <a:cubicBezTo>
                      <a:pt x="59" y="9"/>
                      <a:pt x="36" y="11"/>
                      <a:pt x="12" y="1"/>
                    </a:cubicBezTo>
                    <a:lnTo>
                      <a:pt x="12" y="1"/>
                    </a:lnTo>
                    <a:cubicBezTo>
                      <a:pt x="10" y="0"/>
                      <a:pt x="6" y="0"/>
                      <a:pt x="4" y="3"/>
                    </a:cubicBezTo>
                    <a:lnTo>
                      <a:pt x="4" y="3"/>
                    </a:lnTo>
                    <a:cubicBezTo>
                      <a:pt x="1" y="4"/>
                      <a:pt x="0" y="8"/>
                      <a:pt x="1" y="11"/>
                    </a:cubicBezTo>
                    <a:lnTo>
                      <a:pt x="1" y="11"/>
                    </a:lnTo>
                    <a:cubicBezTo>
                      <a:pt x="5" y="29"/>
                      <a:pt x="22" y="63"/>
                      <a:pt x="59" y="65"/>
                    </a:cubicBezTo>
                    <a:lnTo>
                      <a:pt x="60" y="65"/>
                    </a:lnTo>
                    <a:lnTo>
                      <a:pt x="60" y="65"/>
                    </a:lnTo>
                    <a:cubicBezTo>
                      <a:pt x="62" y="65"/>
                      <a:pt x="64" y="64"/>
                      <a:pt x="66" y="62"/>
                    </a:cubicBezTo>
                    <a:lnTo>
                      <a:pt x="66" y="62"/>
                    </a:lnTo>
                    <a:cubicBezTo>
                      <a:pt x="67" y="61"/>
                      <a:pt x="68" y="59"/>
                      <a:pt x="68" y="56"/>
                    </a:cubicBezTo>
                    <a:lnTo>
                      <a:pt x="68" y="17"/>
                    </a:lnTo>
                    <a:lnTo>
                      <a:pt x="68" y="17"/>
                    </a:lnTo>
                    <a:cubicBezTo>
                      <a:pt x="68" y="15"/>
                      <a:pt x="67" y="12"/>
                      <a:pt x="66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03">
                <a:extLst>
                  <a:ext uri="{FF2B5EF4-FFF2-40B4-BE49-F238E27FC236}">
                    <a16:creationId xmlns:a16="http://schemas.microsoft.com/office/drawing/2014/main" id="{89AB7B99-53A7-4805-A4BA-EF9631032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5202" y="5266944"/>
                <a:ext cx="693636" cy="576073"/>
              </a:xfrm>
              <a:custGeom>
                <a:avLst/>
                <a:gdLst>
                  <a:gd name="T0" fmla="*/ 776 w 780"/>
                  <a:gd name="T1" fmla="*/ 297 h 647"/>
                  <a:gd name="T2" fmla="*/ 778 w 780"/>
                  <a:gd name="T3" fmla="*/ 289 h 647"/>
                  <a:gd name="T4" fmla="*/ 774 w 780"/>
                  <a:gd name="T5" fmla="*/ 283 h 647"/>
                  <a:gd name="T6" fmla="*/ 708 w 780"/>
                  <a:gd name="T7" fmla="*/ 178 h 647"/>
                  <a:gd name="T8" fmla="*/ 605 w 780"/>
                  <a:gd name="T9" fmla="*/ 39 h 647"/>
                  <a:gd name="T10" fmla="*/ 467 w 780"/>
                  <a:gd name="T11" fmla="*/ 60 h 647"/>
                  <a:gd name="T12" fmla="*/ 278 w 780"/>
                  <a:gd name="T13" fmla="*/ 29 h 647"/>
                  <a:gd name="T14" fmla="*/ 109 w 780"/>
                  <a:gd name="T15" fmla="*/ 230 h 647"/>
                  <a:gd name="T16" fmla="*/ 7 w 780"/>
                  <a:gd name="T17" fmla="*/ 334 h 647"/>
                  <a:gd name="T18" fmla="*/ 2 w 780"/>
                  <a:gd name="T19" fmla="*/ 338 h 647"/>
                  <a:gd name="T20" fmla="*/ 1 w 780"/>
                  <a:gd name="T21" fmla="*/ 346 h 647"/>
                  <a:gd name="T22" fmla="*/ 84 w 780"/>
                  <a:gd name="T23" fmla="*/ 416 h 647"/>
                  <a:gd name="T24" fmla="*/ 24 w 780"/>
                  <a:gd name="T25" fmla="*/ 467 h 647"/>
                  <a:gd name="T26" fmla="*/ 20 w 780"/>
                  <a:gd name="T27" fmla="*/ 473 h 647"/>
                  <a:gd name="T28" fmla="*/ 23 w 780"/>
                  <a:gd name="T29" fmla="*/ 480 h 647"/>
                  <a:gd name="T30" fmla="*/ 115 w 780"/>
                  <a:gd name="T31" fmla="*/ 528 h 647"/>
                  <a:gd name="T32" fmla="*/ 231 w 780"/>
                  <a:gd name="T33" fmla="*/ 639 h 647"/>
                  <a:gd name="T34" fmla="*/ 283 w 780"/>
                  <a:gd name="T35" fmla="*/ 646 h 647"/>
                  <a:gd name="T36" fmla="*/ 343 w 780"/>
                  <a:gd name="T37" fmla="*/ 622 h 647"/>
                  <a:gd name="T38" fmla="*/ 350 w 780"/>
                  <a:gd name="T39" fmla="*/ 577 h 647"/>
                  <a:gd name="T40" fmla="*/ 335 w 780"/>
                  <a:gd name="T41" fmla="*/ 557 h 647"/>
                  <a:gd name="T42" fmla="*/ 315 w 780"/>
                  <a:gd name="T43" fmla="*/ 554 h 647"/>
                  <a:gd name="T44" fmla="*/ 289 w 780"/>
                  <a:gd name="T45" fmla="*/ 549 h 647"/>
                  <a:gd name="T46" fmla="*/ 270 w 780"/>
                  <a:gd name="T47" fmla="*/ 432 h 647"/>
                  <a:gd name="T48" fmla="*/ 304 w 780"/>
                  <a:gd name="T49" fmla="*/ 408 h 647"/>
                  <a:gd name="T50" fmla="*/ 335 w 780"/>
                  <a:gd name="T51" fmla="*/ 466 h 647"/>
                  <a:gd name="T52" fmla="*/ 401 w 780"/>
                  <a:gd name="T53" fmla="*/ 474 h 647"/>
                  <a:gd name="T54" fmla="*/ 409 w 780"/>
                  <a:gd name="T55" fmla="*/ 466 h 647"/>
                  <a:gd name="T56" fmla="*/ 409 w 780"/>
                  <a:gd name="T57" fmla="*/ 404 h 647"/>
                  <a:gd name="T58" fmla="*/ 496 w 780"/>
                  <a:gd name="T59" fmla="*/ 324 h 647"/>
                  <a:gd name="T60" fmla="*/ 547 w 780"/>
                  <a:gd name="T61" fmla="*/ 245 h 647"/>
                  <a:gd name="T62" fmla="*/ 602 w 780"/>
                  <a:gd name="T63" fmla="*/ 338 h 647"/>
                  <a:gd name="T64" fmla="*/ 641 w 780"/>
                  <a:gd name="T65" fmla="*/ 407 h 647"/>
                  <a:gd name="T66" fmla="*/ 748 w 780"/>
                  <a:gd name="T67" fmla="*/ 384 h 647"/>
                  <a:gd name="T68" fmla="*/ 751 w 780"/>
                  <a:gd name="T69" fmla="*/ 377 h 647"/>
                  <a:gd name="T70" fmla="*/ 747 w 780"/>
                  <a:gd name="T71" fmla="*/ 371 h 647"/>
                  <a:gd name="T72" fmla="*/ 721 w 780"/>
                  <a:gd name="T73" fmla="*/ 327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80" h="647">
                    <a:moveTo>
                      <a:pt x="776" y="297"/>
                    </a:moveTo>
                    <a:lnTo>
                      <a:pt x="776" y="297"/>
                    </a:lnTo>
                    <a:cubicBezTo>
                      <a:pt x="778" y="294"/>
                      <a:pt x="779" y="292"/>
                      <a:pt x="778" y="289"/>
                    </a:cubicBezTo>
                    <a:lnTo>
                      <a:pt x="778" y="289"/>
                    </a:lnTo>
                    <a:cubicBezTo>
                      <a:pt x="778" y="287"/>
                      <a:pt x="776" y="284"/>
                      <a:pt x="774" y="283"/>
                    </a:cubicBezTo>
                    <a:lnTo>
                      <a:pt x="774" y="283"/>
                    </a:lnTo>
                    <a:cubicBezTo>
                      <a:pt x="771" y="282"/>
                      <a:pt x="723" y="258"/>
                      <a:pt x="708" y="178"/>
                    </a:cubicBezTo>
                    <a:lnTo>
                      <a:pt x="708" y="178"/>
                    </a:lnTo>
                    <a:cubicBezTo>
                      <a:pt x="696" y="110"/>
                      <a:pt x="658" y="59"/>
                      <a:pt x="605" y="39"/>
                    </a:cubicBezTo>
                    <a:lnTo>
                      <a:pt x="605" y="39"/>
                    </a:lnTo>
                    <a:cubicBezTo>
                      <a:pt x="560" y="23"/>
                      <a:pt x="510" y="30"/>
                      <a:pt x="467" y="60"/>
                    </a:cubicBezTo>
                    <a:lnTo>
                      <a:pt x="467" y="60"/>
                    </a:lnTo>
                    <a:cubicBezTo>
                      <a:pt x="448" y="46"/>
                      <a:pt x="372" y="0"/>
                      <a:pt x="278" y="29"/>
                    </a:cubicBezTo>
                    <a:lnTo>
                      <a:pt x="278" y="29"/>
                    </a:lnTo>
                    <a:cubicBezTo>
                      <a:pt x="186" y="58"/>
                      <a:pt x="130" y="152"/>
                      <a:pt x="109" y="230"/>
                    </a:cubicBezTo>
                    <a:lnTo>
                      <a:pt x="109" y="230"/>
                    </a:lnTo>
                    <a:cubicBezTo>
                      <a:pt x="85" y="318"/>
                      <a:pt x="10" y="334"/>
                      <a:pt x="7" y="334"/>
                    </a:cubicBezTo>
                    <a:lnTo>
                      <a:pt x="7" y="334"/>
                    </a:lnTo>
                    <a:cubicBezTo>
                      <a:pt x="4" y="335"/>
                      <a:pt x="3" y="337"/>
                      <a:pt x="2" y="338"/>
                    </a:cubicBezTo>
                    <a:lnTo>
                      <a:pt x="2" y="338"/>
                    </a:lnTo>
                    <a:cubicBezTo>
                      <a:pt x="0" y="341"/>
                      <a:pt x="0" y="343"/>
                      <a:pt x="1" y="346"/>
                    </a:cubicBezTo>
                    <a:lnTo>
                      <a:pt x="1" y="346"/>
                    </a:lnTo>
                    <a:cubicBezTo>
                      <a:pt x="3" y="348"/>
                      <a:pt x="27" y="403"/>
                      <a:pt x="84" y="416"/>
                    </a:cubicBezTo>
                    <a:lnTo>
                      <a:pt x="84" y="416"/>
                    </a:lnTo>
                    <a:cubicBezTo>
                      <a:pt x="72" y="430"/>
                      <a:pt x="50" y="452"/>
                      <a:pt x="24" y="467"/>
                    </a:cubicBezTo>
                    <a:lnTo>
                      <a:pt x="24" y="467"/>
                    </a:lnTo>
                    <a:cubicBezTo>
                      <a:pt x="23" y="469"/>
                      <a:pt x="21" y="470"/>
                      <a:pt x="20" y="473"/>
                    </a:cubicBezTo>
                    <a:lnTo>
                      <a:pt x="20" y="473"/>
                    </a:lnTo>
                    <a:cubicBezTo>
                      <a:pt x="20" y="476"/>
                      <a:pt x="21" y="478"/>
                      <a:pt x="23" y="480"/>
                    </a:cubicBezTo>
                    <a:lnTo>
                      <a:pt x="23" y="480"/>
                    </a:lnTo>
                    <a:cubicBezTo>
                      <a:pt x="24" y="482"/>
                      <a:pt x="68" y="530"/>
                      <a:pt x="115" y="528"/>
                    </a:cubicBezTo>
                    <a:lnTo>
                      <a:pt x="115" y="528"/>
                    </a:lnTo>
                    <a:cubicBezTo>
                      <a:pt x="124" y="550"/>
                      <a:pt x="156" y="621"/>
                      <a:pt x="231" y="639"/>
                    </a:cubicBezTo>
                    <a:lnTo>
                      <a:pt x="231" y="639"/>
                    </a:lnTo>
                    <a:cubicBezTo>
                      <a:pt x="243" y="642"/>
                      <a:pt x="263" y="646"/>
                      <a:pt x="283" y="646"/>
                    </a:cubicBezTo>
                    <a:lnTo>
                      <a:pt x="283" y="646"/>
                    </a:lnTo>
                    <a:cubicBezTo>
                      <a:pt x="307" y="646"/>
                      <a:pt x="331" y="641"/>
                      <a:pt x="343" y="622"/>
                    </a:cubicBezTo>
                    <a:lnTo>
                      <a:pt x="343" y="622"/>
                    </a:lnTo>
                    <a:cubicBezTo>
                      <a:pt x="349" y="611"/>
                      <a:pt x="354" y="593"/>
                      <a:pt x="350" y="577"/>
                    </a:cubicBezTo>
                    <a:lnTo>
                      <a:pt x="350" y="577"/>
                    </a:lnTo>
                    <a:cubicBezTo>
                      <a:pt x="348" y="569"/>
                      <a:pt x="342" y="561"/>
                      <a:pt x="335" y="557"/>
                    </a:cubicBezTo>
                    <a:lnTo>
                      <a:pt x="335" y="557"/>
                    </a:lnTo>
                    <a:cubicBezTo>
                      <a:pt x="329" y="554"/>
                      <a:pt x="322" y="554"/>
                      <a:pt x="315" y="554"/>
                    </a:cubicBezTo>
                    <a:lnTo>
                      <a:pt x="315" y="554"/>
                    </a:lnTo>
                    <a:cubicBezTo>
                      <a:pt x="305" y="553"/>
                      <a:pt x="297" y="553"/>
                      <a:pt x="289" y="549"/>
                    </a:cubicBezTo>
                    <a:lnTo>
                      <a:pt x="289" y="549"/>
                    </a:lnTo>
                    <a:cubicBezTo>
                      <a:pt x="262" y="531"/>
                      <a:pt x="258" y="474"/>
                      <a:pt x="270" y="432"/>
                    </a:cubicBezTo>
                    <a:lnTo>
                      <a:pt x="270" y="432"/>
                    </a:lnTo>
                    <a:cubicBezTo>
                      <a:pt x="275" y="416"/>
                      <a:pt x="289" y="406"/>
                      <a:pt x="304" y="408"/>
                    </a:cubicBezTo>
                    <a:lnTo>
                      <a:pt x="304" y="408"/>
                    </a:lnTo>
                    <a:cubicBezTo>
                      <a:pt x="318" y="410"/>
                      <a:pt x="335" y="426"/>
                      <a:pt x="335" y="466"/>
                    </a:cubicBezTo>
                    <a:lnTo>
                      <a:pt x="335" y="466"/>
                    </a:lnTo>
                    <a:cubicBezTo>
                      <a:pt x="335" y="470"/>
                      <a:pt x="340" y="474"/>
                      <a:pt x="344" y="474"/>
                    </a:cubicBezTo>
                    <a:lnTo>
                      <a:pt x="401" y="474"/>
                    </a:lnTo>
                    <a:lnTo>
                      <a:pt x="401" y="474"/>
                    </a:lnTo>
                    <a:cubicBezTo>
                      <a:pt x="406" y="474"/>
                      <a:pt x="409" y="470"/>
                      <a:pt x="409" y="466"/>
                    </a:cubicBezTo>
                    <a:lnTo>
                      <a:pt x="409" y="404"/>
                    </a:lnTo>
                    <a:lnTo>
                      <a:pt x="409" y="404"/>
                    </a:lnTo>
                    <a:cubicBezTo>
                      <a:pt x="430" y="400"/>
                      <a:pt x="488" y="382"/>
                      <a:pt x="496" y="324"/>
                    </a:cubicBezTo>
                    <a:lnTo>
                      <a:pt x="496" y="324"/>
                    </a:lnTo>
                    <a:cubicBezTo>
                      <a:pt x="503" y="273"/>
                      <a:pt x="536" y="251"/>
                      <a:pt x="547" y="245"/>
                    </a:cubicBezTo>
                    <a:lnTo>
                      <a:pt x="547" y="245"/>
                    </a:lnTo>
                    <a:cubicBezTo>
                      <a:pt x="560" y="254"/>
                      <a:pt x="602" y="285"/>
                      <a:pt x="602" y="338"/>
                    </a:cubicBezTo>
                    <a:lnTo>
                      <a:pt x="602" y="338"/>
                    </a:lnTo>
                    <a:cubicBezTo>
                      <a:pt x="602" y="371"/>
                      <a:pt x="616" y="396"/>
                      <a:pt x="641" y="407"/>
                    </a:cubicBezTo>
                    <a:lnTo>
                      <a:pt x="641" y="407"/>
                    </a:lnTo>
                    <a:cubicBezTo>
                      <a:pt x="672" y="421"/>
                      <a:pt x="715" y="412"/>
                      <a:pt x="748" y="384"/>
                    </a:cubicBezTo>
                    <a:lnTo>
                      <a:pt x="748" y="384"/>
                    </a:lnTo>
                    <a:cubicBezTo>
                      <a:pt x="751" y="382"/>
                      <a:pt x="751" y="379"/>
                      <a:pt x="751" y="377"/>
                    </a:cubicBezTo>
                    <a:lnTo>
                      <a:pt x="751" y="377"/>
                    </a:lnTo>
                    <a:cubicBezTo>
                      <a:pt x="751" y="374"/>
                      <a:pt x="750" y="371"/>
                      <a:pt x="747" y="371"/>
                    </a:cubicBezTo>
                    <a:lnTo>
                      <a:pt x="747" y="371"/>
                    </a:lnTo>
                    <a:cubicBezTo>
                      <a:pt x="745" y="370"/>
                      <a:pt x="717" y="354"/>
                      <a:pt x="721" y="327"/>
                    </a:cubicBezTo>
                    <a:lnTo>
                      <a:pt x="721" y="327"/>
                    </a:lnTo>
                    <a:cubicBezTo>
                      <a:pt x="732" y="325"/>
                      <a:pt x="754" y="318"/>
                      <a:pt x="776" y="2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04">
                <a:extLst>
                  <a:ext uri="{FF2B5EF4-FFF2-40B4-BE49-F238E27FC236}">
                    <a16:creationId xmlns:a16="http://schemas.microsoft.com/office/drawing/2014/main" id="{E26D6159-057B-445F-A623-6A864FC0F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6690" y="5948825"/>
                <a:ext cx="869986" cy="979714"/>
              </a:xfrm>
              <a:custGeom>
                <a:avLst/>
                <a:gdLst>
                  <a:gd name="T0" fmla="*/ 685 w 981"/>
                  <a:gd name="T1" fmla="*/ 34 h 1103"/>
                  <a:gd name="T2" fmla="*/ 632 w 981"/>
                  <a:gd name="T3" fmla="*/ 64 h 1103"/>
                  <a:gd name="T4" fmla="*/ 632 w 981"/>
                  <a:gd name="T5" fmla="*/ 64 h 1103"/>
                  <a:gd name="T6" fmla="*/ 602 w 981"/>
                  <a:gd name="T7" fmla="*/ 73 h 1103"/>
                  <a:gd name="T8" fmla="*/ 602 w 981"/>
                  <a:gd name="T9" fmla="*/ 73 h 1103"/>
                  <a:gd name="T10" fmla="*/ 572 w 981"/>
                  <a:gd name="T11" fmla="*/ 68 h 1103"/>
                  <a:gd name="T12" fmla="*/ 485 w 981"/>
                  <a:gd name="T13" fmla="*/ 34 h 1103"/>
                  <a:gd name="T14" fmla="*/ 485 w 981"/>
                  <a:gd name="T15" fmla="*/ 34 h 1103"/>
                  <a:gd name="T16" fmla="*/ 247 w 981"/>
                  <a:gd name="T17" fmla="*/ 134 h 1103"/>
                  <a:gd name="T18" fmla="*/ 247 w 981"/>
                  <a:gd name="T19" fmla="*/ 134 h 1103"/>
                  <a:gd name="T20" fmla="*/ 57 w 981"/>
                  <a:gd name="T21" fmla="*/ 898 h 1103"/>
                  <a:gd name="T22" fmla="*/ 57 w 981"/>
                  <a:gd name="T23" fmla="*/ 898 h 1103"/>
                  <a:gd name="T24" fmla="*/ 257 w 981"/>
                  <a:gd name="T25" fmla="*/ 977 h 1103"/>
                  <a:gd name="T26" fmla="*/ 254 w 981"/>
                  <a:gd name="T27" fmla="*/ 1012 h 1103"/>
                  <a:gd name="T28" fmla="*/ 254 w 981"/>
                  <a:gd name="T29" fmla="*/ 1012 h 1103"/>
                  <a:gd name="T30" fmla="*/ 266 w 981"/>
                  <a:gd name="T31" fmla="*/ 1062 h 1103"/>
                  <a:gd name="T32" fmla="*/ 266 w 981"/>
                  <a:gd name="T33" fmla="*/ 1062 h 1103"/>
                  <a:gd name="T34" fmla="*/ 339 w 981"/>
                  <a:gd name="T35" fmla="*/ 1102 h 1103"/>
                  <a:gd name="T36" fmla="*/ 867 w 981"/>
                  <a:gd name="T37" fmla="*/ 1102 h 1103"/>
                  <a:gd name="T38" fmla="*/ 867 w 981"/>
                  <a:gd name="T39" fmla="*/ 1102 h 1103"/>
                  <a:gd name="T40" fmla="*/ 930 w 981"/>
                  <a:gd name="T41" fmla="*/ 1075 h 1103"/>
                  <a:gd name="T42" fmla="*/ 930 w 981"/>
                  <a:gd name="T43" fmla="*/ 1075 h 1103"/>
                  <a:gd name="T44" fmla="*/ 952 w 981"/>
                  <a:gd name="T45" fmla="*/ 1023 h 1103"/>
                  <a:gd name="T46" fmla="*/ 952 w 981"/>
                  <a:gd name="T47" fmla="*/ 1023 h 1103"/>
                  <a:gd name="T48" fmla="*/ 951 w 981"/>
                  <a:gd name="T49" fmla="*/ 271 h 1103"/>
                  <a:gd name="T50" fmla="*/ 951 w 981"/>
                  <a:gd name="T51" fmla="*/ 271 h 1103"/>
                  <a:gd name="T52" fmla="*/ 685 w 981"/>
                  <a:gd name="T53" fmla="*/ 34 h 1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81" h="1103">
                    <a:moveTo>
                      <a:pt x="685" y="34"/>
                    </a:moveTo>
                    <a:lnTo>
                      <a:pt x="632" y="64"/>
                    </a:lnTo>
                    <a:lnTo>
                      <a:pt x="632" y="64"/>
                    </a:lnTo>
                    <a:cubicBezTo>
                      <a:pt x="623" y="70"/>
                      <a:pt x="613" y="72"/>
                      <a:pt x="602" y="73"/>
                    </a:cubicBezTo>
                    <a:lnTo>
                      <a:pt x="602" y="73"/>
                    </a:lnTo>
                    <a:cubicBezTo>
                      <a:pt x="592" y="74"/>
                      <a:pt x="582" y="72"/>
                      <a:pt x="572" y="68"/>
                    </a:cubicBezTo>
                    <a:lnTo>
                      <a:pt x="485" y="34"/>
                    </a:lnTo>
                    <a:lnTo>
                      <a:pt x="485" y="34"/>
                    </a:lnTo>
                    <a:cubicBezTo>
                      <a:pt x="485" y="34"/>
                      <a:pt x="320" y="27"/>
                      <a:pt x="247" y="134"/>
                    </a:cubicBezTo>
                    <a:lnTo>
                      <a:pt x="247" y="134"/>
                    </a:lnTo>
                    <a:cubicBezTo>
                      <a:pt x="127" y="309"/>
                      <a:pt x="0" y="775"/>
                      <a:pt x="57" y="898"/>
                    </a:cubicBezTo>
                    <a:lnTo>
                      <a:pt x="57" y="898"/>
                    </a:lnTo>
                    <a:cubicBezTo>
                      <a:pt x="108" y="1007"/>
                      <a:pt x="257" y="977"/>
                      <a:pt x="257" y="977"/>
                    </a:cubicBezTo>
                    <a:lnTo>
                      <a:pt x="254" y="1012"/>
                    </a:lnTo>
                    <a:lnTo>
                      <a:pt x="254" y="1012"/>
                    </a:lnTo>
                    <a:cubicBezTo>
                      <a:pt x="252" y="1029"/>
                      <a:pt x="257" y="1047"/>
                      <a:pt x="266" y="1062"/>
                    </a:cubicBezTo>
                    <a:lnTo>
                      <a:pt x="266" y="1062"/>
                    </a:lnTo>
                    <a:cubicBezTo>
                      <a:pt x="281" y="1086"/>
                      <a:pt x="308" y="1102"/>
                      <a:pt x="339" y="1102"/>
                    </a:cubicBezTo>
                    <a:lnTo>
                      <a:pt x="867" y="1102"/>
                    </a:lnTo>
                    <a:lnTo>
                      <a:pt x="867" y="1102"/>
                    </a:lnTo>
                    <a:cubicBezTo>
                      <a:pt x="891" y="1102"/>
                      <a:pt x="914" y="1092"/>
                      <a:pt x="930" y="1075"/>
                    </a:cubicBezTo>
                    <a:lnTo>
                      <a:pt x="930" y="1075"/>
                    </a:lnTo>
                    <a:cubicBezTo>
                      <a:pt x="943" y="1062"/>
                      <a:pt x="950" y="1043"/>
                      <a:pt x="952" y="1023"/>
                    </a:cubicBezTo>
                    <a:lnTo>
                      <a:pt x="952" y="1023"/>
                    </a:lnTo>
                    <a:cubicBezTo>
                      <a:pt x="962" y="858"/>
                      <a:pt x="980" y="479"/>
                      <a:pt x="951" y="271"/>
                    </a:cubicBezTo>
                    <a:lnTo>
                      <a:pt x="951" y="271"/>
                    </a:lnTo>
                    <a:cubicBezTo>
                      <a:pt x="914" y="0"/>
                      <a:pt x="685" y="34"/>
                      <a:pt x="685" y="3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05">
                <a:extLst>
                  <a:ext uri="{FF2B5EF4-FFF2-40B4-BE49-F238E27FC236}">
                    <a16:creationId xmlns:a16="http://schemas.microsoft.com/office/drawing/2014/main" id="{89BF12CC-40BC-4045-BEE2-02627DEBB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8852" y="5960583"/>
                <a:ext cx="885662" cy="975794"/>
              </a:xfrm>
              <a:custGeom>
                <a:avLst/>
                <a:gdLst>
                  <a:gd name="T0" fmla="*/ 266 w 998"/>
                  <a:gd name="T1" fmla="*/ 957 h 1099"/>
                  <a:gd name="T2" fmla="*/ 272 w 998"/>
                  <a:gd name="T3" fmla="*/ 958 h 1099"/>
                  <a:gd name="T4" fmla="*/ 272 w 998"/>
                  <a:gd name="T5" fmla="*/ 999 h 1099"/>
                  <a:gd name="T6" fmla="*/ 282 w 998"/>
                  <a:gd name="T7" fmla="*/ 1044 h 1099"/>
                  <a:gd name="T8" fmla="*/ 348 w 998"/>
                  <a:gd name="T9" fmla="*/ 1082 h 1099"/>
                  <a:gd name="T10" fmla="*/ 876 w 998"/>
                  <a:gd name="T11" fmla="*/ 1082 h 1099"/>
                  <a:gd name="T12" fmla="*/ 933 w 998"/>
                  <a:gd name="T13" fmla="*/ 1057 h 1099"/>
                  <a:gd name="T14" fmla="*/ 953 w 998"/>
                  <a:gd name="T15" fmla="*/ 1009 h 1099"/>
                  <a:gd name="T16" fmla="*/ 952 w 998"/>
                  <a:gd name="T17" fmla="*/ 260 h 1099"/>
                  <a:gd name="T18" fmla="*/ 856 w 998"/>
                  <a:gd name="T19" fmla="*/ 72 h 1099"/>
                  <a:gd name="T20" fmla="*/ 645 w 998"/>
                  <a:gd name="T21" fmla="*/ 58 h 1099"/>
                  <a:gd name="T22" fmla="*/ 611 w 998"/>
                  <a:gd name="T23" fmla="*/ 68 h 1099"/>
                  <a:gd name="T24" fmla="*/ 578 w 998"/>
                  <a:gd name="T25" fmla="*/ 63 h 1099"/>
                  <a:gd name="T26" fmla="*/ 492 w 998"/>
                  <a:gd name="T27" fmla="*/ 30 h 1099"/>
                  <a:gd name="T28" fmla="*/ 262 w 998"/>
                  <a:gd name="T29" fmla="*/ 126 h 1099"/>
                  <a:gd name="T30" fmla="*/ 74 w 998"/>
                  <a:gd name="T31" fmla="*/ 881 h 1099"/>
                  <a:gd name="T32" fmla="*/ 186 w 998"/>
                  <a:gd name="T33" fmla="*/ 958 h 1099"/>
                  <a:gd name="T34" fmla="*/ 264 w 998"/>
                  <a:gd name="T35" fmla="*/ 957 h 1099"/>
                  <a:gd name="T36" fmla="*/ 876 w 998"/>
                  <a:gd name="T37" fmla="*/ 1098 h 1099"/>
                  <a:gd name="T38" fmla="*/ 348 w 998"/>
                  <a:gd name="T39" fmla="*/ 1098 h 1099"/>
                  <a:gd name="T40" fmla="*/ 268 w 998"/>
                  <a:gd name="T41" fmla="*/ 1053 h 1099"/>
                  <a:gd name="T42" fmla="*/ 257 w 998"/>
                  <a:gd name="T43" fmla="*/ 974 h 1099"/>
                  <a:gd name="T44" fmla="*/ 58 w 998"/>
                  <a:gd name="T45" fmla="*/ 888 h 1099"/>
                  <a:gd name="T46" fmla="*/ 249 w 998"/>
                  <a:gd name="T47" fmla="*/ 117 h 1099"/>
                  <a:gd name="T48" fmla="*/ 494 w 998"/>
                  <a:gd name="T49" fmla="*/ 14 h 1099"/>
                  <a:gd name="T50" fmla="*/ 496 w 998"/>
                  <a:gd name="T51" fmla="*/ 14 h 1099"/>
                  <a:gd name="T52" fmla="*/ 584 w 998"/>
                  <a:gd name="T53" fmla="*/ 48 h 1099"/>
                  <a:gd name="T54" fmla="*/ 611 w 998"/>
                  <a:gd name="T55" fmla="*/ 52 h 1099"/>
                  <a:gd name="T56" fmla="*/ 690 w 998"/>
                  <a:gd name="T57" fmla="*/ 14 h 1099"/>
                  <a:gd name="T58" fmla="*/ 693 w 998"/>
                  <a:gd name="T59" fmla="*/ 14 h 1099"/>
                  <a:gd name="T60" fmla="*/ 866 w 998"/>
                  <a:gd name="T61" fmla="*/ 59 h 1099"/>
                  <a:gd name="T62" fmla="*/ 968 w 998"/>
                  <a:gd name="T63" fmla="*/ 257 h 1099"/>
                  <a:gd name="T64" fmla="*/ 969 w 998"/>
                  <a:gd name="T65" fmla="*/ 1010 h 1099"/>
                  <a:gd name="T66" fmla="*/ 945 w 998"/>
                  <a:gd name="T67" fmla="*/ 1068 h 1099"/>
                  <a:gd name="T68" fmla="*/ 876 w 998"/>
                  <a:gd name="T69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98" h="1099">
                    <a:moveTo>
                      <a:pt x="266" y="957"/>
                    </a:moveTo>
                    <a:lnTo>
                      <a:pt x="266" y="957"/>
                    </a:lnTo>
                    <a:cubicBezTo>
                      <a:pt x="268" y="957"/>
                      <a:pt x="270" y="957"/>
                      <a:pt x="272" y="958"/>
                    </a:cubicBezTo>
                    <a:lnTo>
                      <a:pt x="272" y="958"/>
                    </a:lnTo>
                    <a:cubicBezTo>
                      <a:pt x="274" y="960"/>
                      <a:pt x="274" y="963"/>
                      <a:pt x="274" y="965"/>
                    </a:cubicBezTo>
                    <a:lnTo>
                      <a:pt x="272" y="999"/>
                    </a:lnTo>
                    <a:lnTo>
                      <a:pt x="272" y="999"/>
                    </a:lnTo>
                    <a:cubicBezTo>
                      <a:pt x="270" y="1014"/>
                      <a:pt x="274" y="1030"/>
                      <a:pt x="282" y="1044"/>
                    </a:cubicBezTo>
                    <a:lnTo>
                      <a:pt x="282" y="1044"/>
                    </a:lnTo>
                    <a:cubicBezTo>
                      <a:pt x="297" y="1067"/>
                      <a:pt x="321" y="1082"/>
                      <a:pt x="348" y="1082"/>
                    </a:cubicBezTo>
                    <a:lnTo>
                      <a:pt x="876" y="1082"/>
                    </a:lnTo>
                    <a:lnTo>
                      <a:pt x="876" y="1082"/>
                    </a:lnTo>
                    <a:cubicBezTo>
                      <a:pt x="897" y="1082"/>
                      <a:pt x="918" y="1072"/>
                      <a:pt x="933" y="1057"/>
                    </a:cubicBezTo>
                    <a:lnTo>
                      <a:pt x="933" y="1057"/>
                    </a:lnTo>
                    <a:cubicBezTo>
                      <a:pt x="945" y="1043"/>
                      <a:pt x="952" y="1027"/>
                      <a:pt x="953" y="1009"/>
                    </a:cubicBezTo>
                    <a:lnTo>
                      <a:pt x="953" y="1009"/>
                    </a:lnTo>
                    <a:cubicBezTo>
                      <a:pt x="962" y="854"/>
                      <a:pt x="981" y="468"/>
                      <a:pt x="952" y="260"/>
                    </a:cubicBezTo>
                    <a:lnTo>
                      <a:pt x="952" y="260"/>
                    </a:lnTo>
                    <a:cubicBezTo>
                      <a:pt x="941" y="174"/>
                      <a:pt x="908" y="111"/>
                      <a:pt x="856" y="72"/>
                    </a:cubicBezTo>
                    <a:lnTo>
                      <a:pt x="856" y="72"/>
                    </a:lnTo>
                    <a:cubicBezTo>
                      <a:pt x="789" y="21"/>
                      <a:pt x="708" y="28"/>
                      <a:pt x="697" y="30"/>
                    </a:cubicBezTo>
                    <a:lnTo>
                      <a:pt x="645" y="58"/>
                    </a:lnTo>
                    <a:lnTo>
                      <a:pt x="645" y="58"/>
                    </a:lnTo>
                    <a:cubicBezTo>
                      <a:pt x="634" y="64"/>
                      <a:pt x="624" y="68"/>
                      <a:pt x="611" y="68"/>
                    </a:cubicBezTo>
                    <a:lnTo>
                      <a:pt x="611" y="68"/>
                    </a:lnTo>
                    <a:cubicBezTo>
                      <a:pt x="600" y="69"/>
                      <a:pt x="588" y="68"/>
                      <a:pt x="578" y="63"/>
                    </a:cubicBezTo>
                    <a:lnTo>
                      <a:pt x="492" y="30"/>
                    </a:lnTo>
                    <a:lnTo>
                      <a:pt x="492" y="30"/>
                    </a:lnTo>
                    <a:cubicBezTo>
                      <a:pt x="477" y="30"/>
                      <a:pt x="329" y="28"/>
                      <a:pt x="262" y="126"/>
                    </a:cubicBezTo>
                    <a:lnTo>
                      <a:pt x="262" y="126"/>
                    </a:lnTo>
                    <a:cubicBezTo>
                      <a:pt x="147" y="296"/>
                      <a:pt x="18" y="761"/>
                      <a:pt x="74" y="881"/>
                    </a:cubicBezTo>
                    <a:lnTo>
                      <a:pt x="74" y="881"/>
                    </a:lnTo>
                    <a:cubicBezTo>
                      <a:pt x="94" y="923"/>
                      <a:pt x="131" y="949"/>
                      <a:pt x="186" y="958"/>
                    </a:cubicBezTo>
                    <a:lnTo>
                      <a:pt x="186" y="958"/>
                    </a:lnTo>
                    <a:cubicBezTo>
                      <a:pt x="227" y="964"/>
                      <a:pt x="264" y="957"/>
                      <a:pt x="264" y="957"/>
                    </a:cubicBezTo>
                    <a:lnTo>
                      <a:pt x="264" y="957"/>
                    </a:lnTo>
                    <a:cubicBezTo>
                      <a:pt x="265" y="957"/>
                      <a:pt x="266" y="957"/>
                      <a:pt x="266" y="957"/>
                    </a:cubicBezTo>
                    <a:close/>
                    <a:moveTo>
                      <a:pt x="876" y="1098"/>
                    </a:moveTo>
                    <a:lnTo>
                      <a:pt x="348" y="1098"/>
                    </a:lnTo>
                    <a:lnTo>
                      <a:pt x="348" y="1098"/>
                    </a:lnTo>
                    <a:cubicBezTo>
                      <a:pt x="316" y="1098"/>
                      <a:pt x="286" y="1081"/>
                      <a:pt x="268" y="1053"/>
                    </a:cubicBezTo>
                    <a:lnTo>
                      <a:pt x="268" y="1053"/>
                    </a:lnTo>
                    <a:cubicBezTo>
                      <a:pt x="258" y="1036"/>
                      <a:pt x="253" y="1017"/>
                      <a:pt x="254" y="998"/>
                    </a:cubicBezTo>
                    <a:lnTo>
                      <a:pt x="257" y="974"/>
                    </a:lnTo>
                    <a:lnTo>
                      <a:pt x="257" y="974"/>
                    </a:lnTo>
                    <a:cubicBezTo>
                      <a:pt x="220" y="978"/>
                      <a:pt x="103" y="984"/>
                      <a:pt x="58" y="888"/>
                    </a:cubicBezTo>
                    <a:lnTo>
                      <a:pt x="58" y="888"/>
                    </a:lnTo>
                    <a:cubicBezTo>
                      <a:pt x="0" y="762"/>
                      <a:pt x="128" y="295"/>
                      <a:pt x="249" y="117"/>
                    </a:cubicBezTo>
                    <a:lnTo>
                      <a:pt x="249" y="117"/>
                    </a:lnTo>
                    <a:cubicBezTo>
                      <a:pt x="324" y="6"/>
                      <a:pt x="487" y="13"/>
                      <a:pt x="494" y="14"/>
                    </a:cubicBezTo>
                    <a:lnTo>
                      <a:pt x="494" y="14"/>
                    </a:lnTo>
                    <a:cubicBezTo>
                      <a:pt x="495" y="14"/>
                      <a:pt x="496" y="14"/>
                      <a:pt x="496" y="14"/>
                    </a:cubicBezTo>
                    <a:lnTo>
                      <a:pt x="584" y="48"/>
                    </a:lnTo>
                    <a:lnTo>
                      <a:pt x="584" y="48"/>
                    </a:lnTo>
                    <a:cubicBezTo>
                      <a:pt x="592" y="51"/>
                      <a:pt x="601" y="52"/>
                      <a:pt x="611" y="52"/>
                    </a:cubicBezTo>
                    <a:lnTo>
                      <a:pt x="611" y="52"/>
                    </a:lnTo>
                    <a:cubicBezTo>
                      <a:pt x="620" y="51"/>
                      <a:pt x="628" y="49"/>
                      <a:pt x="637" y="44"/>
                    </a:cubicBezTo>
                    <a:lnTo>
                      <a:pt x="690" y="14"/>
                    </a:lnTo>
                    <a:lnTo>
                      <a:pt x="690" y="14"/>
                    </a:lnTo>
                    <a:cubicBezTo>
                      <a:pt x="691" y="14"/>
                      <a:pt x="692" y="14"/>
                      <a:pt x="693" y="14"/>
                    </a:cubicBezTo>
                    <a:lnTo>
                      <a:pt x="693" y="14"/>
                    </a:lnTo>
                    <a:cubicBezTo>
                      <a:pt x="697" y="13"/>
                      <a:pt x="788" y="0"/>
                      <a:pt x="866" y="59"/>
                    </a:cubicBezTo>
                    <a:lnTo>
                      <a:pt x="866" y="59"/>
                    </a:lnTo>
                    <a:cubicBezTo>
                      <a:pt x="922" y="100"/>
                      <a:pt x="956" y="167"/>
                      <a:pt x="968" y="257"/>
                    </a:cubicBezTo>
                    <a:lnTo>
                      <a:pt x="968" y="257"/>
                    </a:lnTo>
                    <a:cubicBezTo>
                      <a:pt x="997" y="467"/>
                      <a:pt x="978" y="855"/>
                      <a:pt x="969" y="1010"/>
                    </a:cubicBezTo>
                    <a:lnTo>
                      <a:pt x="969" y="1010"/>
                    </a:lnTo>
                    <a:cubicBezTo>
                      <a:pt x="968" y="1031"/>
                      <a:pt x="959" y="1052"/>
                      <a:pt x="945" y="1068"/>
                    </a:cubicBezTo>
                    <a:lnTo>
                      <a:pt x="945" y="1068"/>
                    </a:lnTo>
                    <a:cubicBezTo>
                      <a:pt x="927" y="1087"/>
                      <a:pt x="902" y="1098"/>
                      <a:pt x="876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06">
                <a:extLst>
                  <a:ext uri="{FF2B5EF4-FFF2-40B4-BE49-F238E27FC236}">
                    <a16:creationId xmlns:a16="http://schemas.microsoft.com/office/drawing/2014/main" id="{24460443-88D9-4FEA-9912-6D1FE1CE6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6018" y="8742972"/>
                <a:ext cx="384048" cy="144996"/>
              </a:xfrm>
              <a:custGeom>
                <a:avLst/>
                <a:gdLst>
                  <a:gd name="T0" fmla="*/ 0 w 430"/>
                  <a:gd name="T1" fmla="*/ 162 h 163"/>
                  <a:gd name="T2" fmla="*/ 421 w 430"/>
                  <a:gd name="T3" fmla="*/ 162 h 163"/>
                  <a:gd name="T4" fmla="*/ 421 w 430"/>
                  <a:gd name="T5" fmla="*/ 162 h 163"/>
                  <a:gd name="T6" fmla="*/ 362 w 430"/>
                  <a:gd name="T7" fmla="*/ 57 h 163"/>
                  <a:gd name="T8" fmla="*/ 362 w 430"/>
                  <a:gd name="T9" fmla="*/ 57 h 163"/>
                  <a:gd name="T10" fmla="*/ 285 w 430"/>
                  <a:gd name="T11" fmla="*/ 0 h 163"/>
                  <a:gd name="T12" fmla="*/ 19 w 430"/>
                  <a:gd name="T13" fmla="*/ 0 h 163"/>
                  <a:gd name="T14" fmla="*/ 19 w 430"/>
                  <a:gd name="T15" fmla="*/ 0 h 163"/>
                  <a:gd name="T16" fmla="*/ 0 w 430"/>
                  <a:gd name="T17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0" h="163">
                    <a:moveTo>
                      <a:pt x="0" y="162"/>
                    </a:moveTo>
                    <a:lnTo>
                      <a:pt x="421" y="162"/>
                    </a:lnTo>
                    <a:lnTo>
                      <a:pt x="421" y="162"/>
                    </a:lnTo>
                    <a:cubicBezTo>
                      <a:pt x="429" y="125"/>
                      <a:pt x="405" y="74"/>
                      <a:pt x="362" y="57"/>
                    </a:cubicBezTo>
                    <a:lnTo>
                      <a:pt x="362" y="57"/>
                    </a:lnTo>
                    <a:cubicBezTo>
                      <a:pt x="297" y="31"/>
                      <a:pt x="289" y="4"/>
                      <a:pt x="285" y="0"/>
                    </a:cubicBezTo>
                    <a:lnTo>
                      <a:pt x="19" y="0"/>
                    </a:lnTo>
                    <a:lnTo>
                      <a:pt x="19" y="0"/>
                    </a:lnTo>
                    <a:cubicBezTo>
                      <a:pt x="6" y="101"/>
                      <a:pt x="0" y="162"/>
                      <a:pt x="0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07">
                <a:extLst>
                  <a:ext uri="{FF2B5EF4-FFF2-40B4-BE49-F238E27FC236}">
                    <a16:creationId xmlns:a16="http://schemas.microsoft.com/office/drawing/2014/main" id="{2C85AF03-B379-4FAC-82D0-A1AF2D57A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8180" y="8735134"/>
                <a:ext cx="395803" cy="160672"/>
              </a:xfrm>
              <a:custGeom>
                <a:avLst/>
                <a:gdLst>
                  <a:gd name="T0" fmla="*/ 17 w 446"/>
                  <a:gd name="T1" fmla="*/ 162 h 179"/>
                  <a:gd name="T2" fmla="*/ 422 w 446"/>
                  <a:gd name="T3" fmla="*/ 162 h 179"/>
                  <a:gd name="T4" fmla="*/ 422 w 446"/>
                  <a:gd name="T5" fmla="*/ 162 h 179"/>
                  <a:gd name="T6" fmla="*/ 366 w 446"/>
                  <a:gd name="T7" fmla="*/ 72 h 179"/>
                  <a:gd name="T8" fmla="*/ 366 w 446"/>
                  <a:gd name="T9" fmla="*/ 72 h 179"/>
                  <a:gd name="T10" fmla="*/ 289 w 446"/>
                  <a:gd name="T11" fmla="*/ 16 h 179"/>
                  <a:gd name="T12" fmla="*/ 35 w 446"/>
                  <a:gd name="T13" fmla="*/ 16 h 179"/>
                  <a:gd name="T14" fmla="*/ 35 w 446"/>
                  <a:gd name="T15" fmla="*/ 16 h 179"/>
                  <a:gd name="T16" fmla="*/ 17 w 446"/>
                  <a:gd name="T17" fmla="*/ 162 h 179"/>
                  <a:gd name="T18" fmla="*/ 429 w 446"/>
                  <a:gd name="T19" fmla="*/ 178 h 179"/>
                  <a:gd name="T20" fmla="*/ 8 w 446"/>
                  <a:gd name="T21" fmla="*/ 178 h 179"/>
                  <a:gd name="T22" fmla="*/ 8 w 446"/>
                  <a:gd name="T23" fmla="*/ 178 h 179"/>
                  <a:gd name="T24" fmla="*/ 3 w 446"/>
                  <a:gd name="T25" fmla="*/ 175 h 179"/>
                  <a:gd name="T26" fmla="*/ 3 w 446"/>
                  <a:gd name="T27" fmla="*/ 175 h 179"/>
                  <a:gd name="T28" fmla="*/ 0 w 446"/>
                  <a:gd name="T29" fmla="*/ 169 h 179"/>
                  <a:gd name="T30" fmla="*/ 0 w 446"/>
                  <a:gd name="T31" fmla="*/ 169 h 179"/>
                  <a:gd name="T32" fmla="*/ 20 w 446"/>
                  <a:gd name="T33" fmla="*/ 6 h 179"/>
                  <a:gd name="T34" fmla="*/ 20 w 446"/>
                  <a:gd name="T35" fmla="*/ 6 h 179"/>
                  <a:gd name="T36" fmla="*/ 27 w 446"/>
                  <a:gd name="T37" fmla="*/ 0 h 179"/>
                  <a:gd name="T38" fmla="*/ 293 w 446"/>
                  <a:gd name="T39" fmla="*/ 0 h 179"/>
                  <a:gd name="T40" fmla="*/ 293 w 446"/>
                  <a:gd name="T41" fmla="*/ 0 h 179"/>
                  <a:gd name="T42" fmla="*/ 299 w 446"/>
                  <a:gd name="T43" fmla="*/ 2 h 179"/>
                  <a:gd name="T44" fmla="*/ 299 w 446"/>
                  <a:gd name="T45" fmla="*/ 2 h 179"/>
                  <a:gd name="T46" fmla="*/ 302 w 446"/>
                  <a:gd name="T47" fmla="*/ 6 h 179"/>
                  <a:gd name="T48" fmla="*/ 302 w 446"/>
                  <a:gd name="T49" fmla="*/ 6 h 179"/>
                  <a:gd name="T50" fmla="*/ 373 w 446"/>
                  <a:gd name="T51" fmla="*/ 57 h 179"/>
                  <a:gd name="T52" fmla="*/ 373 w 446"/>
                  <a:gd name="T53" fmla="*/ 57 h 179"/>
                  <a:gd name="T54" fmla="*/ 437 w 446"/>
                  <a:gd name="T55" fmla="*/ 172 h 179"/>
                  <a:gd name="T56" fmla="*/ 437 w 446"/>
                  <a:gd name="T57" fmla="*/ 172 h 179"/>
                  <a:gd name="T58" fmla="*/ 429 w 446"/>
                  <a:gd name="T59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6" h="179">
                    <a:moveTo>
                      <a:pt x="17" y="162"/>
                    </a:moveTo>
                    <a:lnTo>
                      <a:pt x="422" y="162"/>
                    </a:lnTo>
                    <a:lnTo>
                      <a:pt x="422" y="162"/>
                    </a:lnTo>
                    <a:cubicBezTo>
                      <a:pt x="424" y="130"/>
                      <a:pt x="405" y="87"/>
                      <a:pt x="366" y="72"/>
                    </a:cubicBezTo>
                    <a:lnTo>
                      <a:pt x="366" y="72"/>
                    </a:lnTo>
                    <a:cubicBezTo>
                      <a:pt x="311" y="50"/>
                      <a:pt x="295" y="26"/>
                      <a:pt x="289" y="16"/>
                    </a:cubicBezTo>
                    <a:lnTo>
                      <a:pt x="35" y="16"/>
                    </a:lnTo>
                    <a:lnTo>
                      <a:pt x="35" y="16"/>
                    </a:lnTo>
                    <a:cubicBezTo>
                      <a:pt x="25" y="90"/>
                      <a:pt x="20" y="142"/>
                      <a:pt x="17" y="162"/>
                    </a:cubicBezTo>
                    <a:close/>
                    <a:moveTo>
                      <a:pt x="429" y="178"/>
                    </a:moveTo>
                    <a:lnTo>
                      <a:pt x="8" y="178"/>
                    </a:lnTo>
                    <a:lnTo>
                      <a:pt x="8" y="178"/>
                    </a:lnTo>
                    <a:cubicBezTo>
                      <a:pt x="6" y="178"/>
                      <a:pt x="3" y="177"/>
                      <a:pt x="3" y="175"/>
                    </a:cubicBezTo>
                    <a:lnTo>
                      <a:pt x="3" y="175"/>
                    </a:lnTo>
                    <a:cubicBezTo>
                      <a:pt x="1" y="174"/>
                      <a:pt x="0" y="172"/>
                      <a:pt x="0" y="169"/>
                    </a:cubicBezTo>
                    <a:lnTo>
                      <a:pt x="0" y="169"/>
                    </a:lnTo>
                    <a:cubicBezTo>
                      <a:pt x="0" y="169"/>
                      <a:pt x="5" y="106"/>
                      <a:pt x="20" y="6"/>
                    </a:cubicBezTo>
                    <a:lnTo>
                      <a:pt x="20" y="6"/>
                    </a:lnTo>
                    <a:cubicBezTo>
                      <a:pt x="20" y="3"/>
                      <a:pt x="24" y="0"/>
                      <a:pt x="27" y="0"/>
                    </a:cubicBezTo>
                    <a:lnTo>
                      <a:pt x="293" y="0"/>
                    </a:lnTo>
                    <a:lnTo>
                      <a:pt x="293" y="0"/>
                    </a:lnTo>
                    <a:cubicBezTo>
                      <a:pt x="295" y="0"/>
                      <a:pt x="298" y="0"/>
                      <a:pt x="299" y="2"/>
                    </a:cubicBezTo>
                    <a:lnTo>
                      <a:pt x="299" y="2"/>
                    </a:lnTo>
                    <a:cubicBezTo>
                      <a:pt x="300" y="3"/>
                      <a:pt x="301" y="5"/>
                      <a:pt x="302" y="6"/>
                    </a:cubicBezTo>
                    <a:lnTo>
                      <a:pt x="302" y="6"/>
                    </a:lnTo>
                    <a:cubicBezTo>
                      <a:pt x="307" y="14"/>
                      <a:pt x="321" y="36"/>
                      <a:pt x="373" y="57"/>
                    </a:cubicBezTo>
                    <a:lnTo>
                      <a:pt x="373" y="57"/>
                    </a:lnTo>
                    <a:cubicBezTo>
                      <a:pt x="422" y="76"/>
                      <a:pt x="445" y="132"/>
                      <a:pt x="437" y="172"/>
                    </a:cubicBezTo>
                    <a:lnTo>
                      <a:pt x="437" y="172"/>
                    </a:lnTo>
                    <a:cubicBezTo>
                      <a:pt x="437" y="175"/>
                      <a:pt x="433" y="178"/>
                      <a:pt x="429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08">
                <a:extLst>
                  <a:ext uri="{FF2B5EF4-FFF2-40B4-BE49-F238E27FC236}">
                    <a16:creationId xmlns:a16="http://schemas.microsoft.com/office/drawing/2014/main" id="{5E360974-BE37-4F44-835F-67FCEDE6E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3035" y="8742972"/>
                <a:ext cx="356615" cy="144996"/>
              </a:xfrm>
              <a:custGeom>
                <a:avLst/>
                <a:gdLst>
                  <a:gd name="T0" fmla="*/ 329 w 400"/>
                  <a:gd name="T1" fmla="*/ 57 h 164"/>
                  <a:gd name="T2" fmla="*/ 329 w 400"/>
                  <a:gd name="T3" fmla="*/ 57 h 164"/>
                  <a:gd name="T4" fmla="*/ 269 w 400"/>
                  <a:gd name="T5" fmla="*/ 0 h 164"/>
                  <a:gd name="T6" fmla="*/ 6 w 400"/>
                  <a:gd name="T7" fmla="*/ 0 h 164"/>
                  <a:gd name="T8" fmla="*/ 6 w 400"/>
                  <a:gd name="T9" fmla="*/ 0 h 164"/>
                  <a:gd name="T10" fmla="*/ 0 w 400"/>
                  <a:gd name="T11" fmla="*/ 162 h 164"/>
                  <a:gd name="T12" fmla="*/ 395 w 400"/>
                  <a:gd name="T13" fmla="*/ 163 h 164"/>
                  <a:gd name="T14" fmla="*/ 395 w 400"/>
                  <a:gd name="T15" fmla="*/ 163 h 164"/>
                  <a:gd name="T16" fmla="*/ 329 w 400"/>
                  <a:gd name="T17" fmla="*/ 5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164">
                    <a:moveTo>
                      <a:pt x="329" y="57"/>
                    </a:moveTo>
                    <a:lnTo>
                      <a:pt x="329" y="57"/>
                    </a:lnTo>
                    <a:cubicBezTo>
                      <a:pt x="288" y="37"/>
                      <a:pt x="275" y="4"/>
                      <a:pt x="269" y="0"/>
                    </a:cubicBezTo>
                    <a:lnTo>
                      <a:pt x="6" y="0"/>
                    </a:lnTo>
                    <a:lnTo>
                      <a:pt x="6" y="0"/>
                    </a:lnTo>
                    <a:cubicBezTo>
                      <a:pt x="2" y="98"/>
                      <a:pt x="0" y="162"/>
                      <a:pt x="0" y="162"/>
                    </a:cubicBezTo>
                    <a:lnTo>
                      <a:pt x="395" y="163"/>
                    </a:lnTo>
                    <a:lnTo>
                      <a:pt x="395" y="163"/>
                    </a:lnTo>
                    <a:cubicBezTo>
                      <a:pt x="399" y="121"/>
                      <a:pt x="384" y="82"/>
                      <a:pt x="329" y="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09">
                <a:extLst>
                  <a:ext uri="{FF2B5EF4-FFF2-40B4-BE49-F238E27FC236}">
                    <a16:creationId xmlns:a16="http://schemas.microsoft.com/office/drawing/2014/main" id="{72B4A02A-A5E9-43B0-9C68-9232D84A1E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5198" y="8735134"/>
                <a:ext cx="372290" cy="160672"/>
              </a:xfrm>
              <a:custGeom>
                <a:avLst/>
                <a:gdLst>
                  <a:gd name="T0" fmla="*/ 17 w 417"/>
                  <a:gd name="T1" fmla="*/ 162 h 180"/>
                  <a:gd name="T2" fmla="*/ 396 w 417"/>
                  <a:gd name="T3" fmla="*/ 163 h 180"/>
                  <a:gd name="T4" fmla="*/ 396 w 417"/>
                  <a:gd name="T5" fmla="*/ 163 h 180"/>
                  <a:gd name="T6" fmla="*/ 334 w 417"/>
                  <a:gd name="T7" fmla="*/ 72 h 180"/>
                  <a:gd name="T8" fmla="*/ 334 w 417"/>
                  <a:gd name="T9" fmla="*/ 72 h 180"/>
                  <a:gd name="T10" fmla="*/ 277 w 417"/>
                  <a:gd name="T11" fmla="*/ 21 h 180"/>
                  <a:gd name="T12" fmla="*/ 277 w 417"/>
                  <a:gd name="T13" fmla="*/ 21 h 180"/>
                  <a:gd name="T14" fmla="*/ 273 w 417"/>
                  <a:gd name="T15" fmla="*/ 16 h 180"/>
                  <a:gd name="T16" fmla="*/ 22 w 417"/>
                  <a:gd name="T17" fmla="*/ 16 h 180"/>
                  <a:gd name="T18" fmla="*/ 22 w 417"/>
                  <a:gd name="T19" fmla="*/ 16 h 180"/>
                  <a:gd name="T20" fmla="*/ 17 w 417"/>
                  <a:gd name="T21" fmla="*/ 162 h 180"/>
                  <a:gd name="T22" fmla="*/ 403 w 417"/>
                  <a:gd name="T23" fmla="*/ 179 h 180"/>
                  <a:gd name="T24" fmla="*/ 403 w 417"/>
                  <a:gd name="T25" fmla="*/ 179 h 180"/>
                  <a:gd name="T26" fmla="*/ 8 w 417"/>
                  <a:gd name="T27" fmla="*/ 178 h 180"/>
                  <a:gd name="T28" fmla="*/ 8 w 417"/>
                  <a:gd name="T29" fmla="*/ 178 h 180"/>
                  <a:gd name="T30" fmla="*/ 2 w 417"/>
                  <a:gd name="T31" fmla="*/ 175 h 180"/>
                  <a:gd name="T32" fmla="*/ 2 w 417"/>
                  <a:gd name="T33" fmla="*/ 175 h 180"/>
                  <a:gd name="T34" fmla="*/ 0 w 417"/>
                  <a:gd name="T35" fmla="*/ 169 h 180"/>
                  <a:gd name="T36" fmla="*/ 0 w 417"/>
                  <a:gd name="T37" fmla="*/ 169 h 180"/>
                  <a:gd name="T38" fmla="*/ 6 w 417"/>
                  <a:gd name="T39" fmla="*/ 7 h 180"/>
                  <a:gd name="T40" fmla="*/ 6 w 417"/>
                  <a:gd name="T41" fmla="*/ 7 h 180"/>
                  <a:gd name="T42" fmla="*/ 14 w 417"/>
                  <a:gd name="T43" fmla="*/ 0 h 180"/>
                  <a:gd name="T44" fmla="*/ 277 w 417"/>
                  <a:gd name="T45" fmla="*/ 0 h 180"/>
                  <a:gd name="T46" fmla="*/ 277 w 417"/>
                  <a:gd name="T47" fmla="*/ 0 h 180"/>
                  <a:gd name="T48" fmla="*/ 282 w 417"/>
                  <a:gd name="T49" fmla="*/ 1 h 180"/>
                  <a:gd name="T50" fmla="*/ 282 w 417"/>
                  <a:gd name="T51" fmla="*/ 1 h 180"/>
                  <a:gd name="T52" fmla="*/ 290 w 417"/>
                  <a:gd name="T53" fmla="*/ 12 h 180"/>
                  <a:gd name="T54" fmla="*/ 290 w 417"/>
                  <a:gd name="T55" fmla="*/ 12 h 180"/>
                  <a:gd name="T56" fmla="*/ 341 w 417"/>
                  <a:gd name="T57" fmla="*/ 57 h 180"/>
                  <a:gd name="T58" fmla="*/ 341 w 417"/>
                  <a:gd name="T59" fmla="*/ 57 h 180"/>
                  <a:gd name="T60" fmla="*/ 412 w 417"/>
                  <a:gd name="T61" fmla="*/ 172 h 180"/>
                  <a:gd name="T62" fmla="*/ 412 w 417"/>
                  <a:gd name="T63" fmla="*/ 172 h 180"/>
                  <a:gd name="T64" fmla="*/ 403 w 417"/>
                  <a:gd name="T65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417" h="180">
                    <a:moveTo>
                      <a:pt x="17" y="162"/>
                    </a:moveTo>
                    <a:lnTo>
                      <a:pt x="396" y="163"/>
                    </a:lnTo>
                    <a:lnTo>
                      <a:pt x="396" y="163"/>
                    </a:lnTo>
                    <a:cubicBezTo>
                      <a:pt x="397" y="121"/>
                      <a:pt x="377" y="92"/>
                      <a:pt x="334" y="72"/>
                    </a:cubicBezTo>
                    <a:lnTo>
                      <a:pt x="334" y="72"/>
                    </a:lnTo>
                    <a:cubicBezTo>
                      <a:pt x="301" y="57"/>
                      <a:pt x="285" y="34"/>
                      <a:pt x="277" y="21"/>
                    </a:cubicBezTo>
                    <a:lnTo>
                      <a:pt x="277" y="21"/>
                    </a:lnTo>
                    <a:cubicBezTo>
                      <a:pt x="276" y="19"/>
                      <a:pt x="275" y="17"/>
                      <a:pt x="273" y="16"/>
                    </a:cubicBezTo>
                    <a:lnTo>
                      <a:pt x="22" y="16"/>
                    </a:lnTo>
                    <a:lnTo>
                      <a:pt x="22" y="16"/>
                    </a:lnTo>
                    <a:cubicBezTo>
                      <a:pt x="19" y="89"/>
                      <a:pt x="18" y="142"/>
                      <a:pt x="17" y="162"/>
                    </a:cubicBezTo>
                    <a:close/>
                    <a:moveTo>
                      <a:pt x="403" y="179"/>
                    </a:moveTo>
                    <a:lnTo>
                      <a:pt x="403" y="179"/>
                    </a:lnTo>
                    <a:lnTo>
                      <a:pt x="8" y="178"/>
                    </a:lnTo>
                    <a:lnTo>
                      <a:pt x="8" y="178"/>
                    </a:lnTo>
                    <a:cubicBezTo>
                      <a:pt x="6" y="178"/>
                      <a:pt x="4" y="177"/>
                      <a:pt x="2" y="175"/>
                    </a:cubicBezTo>
                    <a:lnTo>
                      <a:pt x="2" y="175"/>
                    </a:lnTo>
                    <a:cubicBezTo>
                      <a:pt x="0" y="174"/>
                      <a:pt x="0" y="172"/>
                      <a:pt x="0" y="169"/>
                    </a:cubicBezTo>
                    <a:lnTo>
                      <a:pt x="0" y="169"/>
                    </a:lnTo>
                    <a:cubicBezTo>
                      <a:pt x="0" y="169"/>
                      <a:pt x="2" y="104"/>
                      <a:pt x="6" y="7"/>
                    </a:cubicBezTo>
                    <a:lnTo>
                      <a:pt x="6" y="7"/>
                    </a:lnTo>
                    <a:cubicBezTo>
                      <a:pt x="6" y="3"/>
                      <a:pt x="10" y="0"/>
                      <a:pt x="14" y="0"/>
                    </a:cubicBezTo>
                    <a:lnTo>
                      <a:pt x="277" y="0"/>
                    </a:lnTo>
                    <a:lnTo>
                      <a:pt x="277" y="0"/>
                    </a:lnTo>
                    <a:cubicBezTo>
                      <a:pt x="278" y="0"/>
                      <a:pt x="280" y="0"/>
                      <a:pt x="282" y="1"/>
                    </a:cubicBezTo>
                    <a:lnTo>
                      <a:pt x="282" y="1"/>
                    </a:lnTo>
                    <a:cubicBezTo>
                      <a:pt x="284" y="3"/>
                      <a:pt x="287" y="6"/>
                      <a:pt x="290" y="12"/>
                    </a:cubicBezTo>
                    <a:lnTo>
                      <a:pt x="290" y="12"/>
                    </a:lnTo>
                    <a:cubicBezTo>
                      <a:pt x="299" y="23"/>
                      <a:pt x="312" y="44"/>
                      <a:pt x="341" y="57"/>
                    </a:cubicBezTo>
                    <a:lnTo>
                      <a:pt x="341" y="57"/>
                    </a:lnTo>
                    <a:cubicBezTo>
                      <a:pt x="392" y="81"/>
                      <a:pt x="416" y="119"/>
                      <a:pt x="412" y="172"/>
                    </a:cubicBezTo>
                    <a:lnTo>
                      <a:pt x="412" y="172"/>
                    </a:lnTo>
                    <a:cubicBezTo>
                      <a:pt x="411" y="176"/>
                      <a:pt x="408" y="179"/>
                      <a:pt x="403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10">
                <a:extLst>
                  <a:ext uri="{FF2B5EF4-FFF2-40B4-BE49-F238E27FC236}">
                    <a16:creationId xmlns:a16="http://schemas.microsoft.com/office/drawing/2014/main" id="{DE929FC5-5A84-4A3D-919E-F0CFC8538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1694" y="6928539"/>
                <a:ext cx="975794" cy="1818350"/>
              </a:xfrm>
              <a:custGeom>
                <a:avLst/>
                <a:gdLst>
                  <a:gd name="T0" fmla="*/ 956 w 1096"/>
                  <a:gd name="T1" fmla="*/ 2042 h 2044"/>
                  <a:gd name="T2" fmla="*/ 956 w 1096"/>
                  <a:gd name="T3" fmla="*/ 2042 h 2044"/>
                  <a:gd name="T4" fmla="*/ 1076 w 1096"/>
                  <a:gd name="T5" fmla="*/ 1186 h 2044"/>
                  <a:gd name="T6" fmla="*/ 1076 w 1096"/>
                  <a:gd name="T7" fmla="*/ 1186 h 2044"/>
                  <a:gd name="T8" fmla="*/ 1029 w 1096"/>
                  <a:gd name="T9" fmla="*/ 1 h 2044"/>
                  <a:gd name="T10" fmla="*/ 467 w 1096"/>
                  <a:gd name="T11" fmla="*/ 0 h 2044"/>
                  <a:gd name="T12" fmla="*/ 467 w 1096"/>
                  <a:gd name="T13" fmla="*/ 0 h 2044"/>
                  <a:gd name="T14" fmla="*/ 284 w 1096"/>
                  <a:gd name="T15" fmla="*/ 622 h 2044"/>
                  <a:gd name="T16" fmla="*/ 284 w 1096"/>
                  <a:gd name="T17" fmla="*/ 622 h 2044"/>
                  <a:gd name="T18" fmla="*/ 234 w 1096"/>
                  <a:gd name="T19" fmla="*/ 1194 h 2044"/>
                  <a:gd name="T20" fmla="*/ 234 w 1096"/>
                  <a:gd name="T21" fmla="*/ 1194 h 2044"/>
                  <a:gd name="T22" fmla="*/ 0 w 1096"/>
                  <a:gd name="T23" fmla="*/ 2043 h 2044"/>
                  <a:gd name="T24" fmla="*/ 266 w 1096"/>
                  <a:gd name="T25" fmla="*/ 2043 h 2044"/>
                  <a:gd name="T26" fmla="*/ 265 w 1096"/>
                  <a:gd name="T27" fmla="*/ 2042 h 2044"/>
                  <a:gd name="T28" fmla="*/ 265 w 1096"/>
                  <a:gd name="T29" fmla="*/ 2042 h 2044"/>
                  <a:gd name="T30" fmla="*/ 706 w 1096"/>
                  <a:gd name="T31" fmla="*/ 765 h 2044"/>
                  <a:gd name="T32" fmla="*/ 753 w 1096"/>
                  <a:gd name="T33" fmla="*/ 1312 h 2044"/>
                  <a:gd name="T34" fmla="*/ 753 w 1096"/>
                  <a:gd name="T35" fmla="*/ 1312 h 2044"/>
                  <a:gd name="T36" fmla="*/ 693 w 1096"/>
                  <a:gd name="T37" fmla="*/ 2043 h 2044"/>
                  <a:gd name="T38" fmla="*/ 956 w 1096"/>
                  <a:gd name="T39" fmla="*/ 2043 h 2044"/>
                  <a:gd name="T40" fmla="*/ 956 w 1096"/>
                  <a:gd name="T41" fmla="*/ 2043 h 2044"/>
                  <a:gd name="T42" fmla="*/ 956 w 1096"/>
                  <a:gd name="T43" fmla="*/ 2042 h 2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96" h="2044">
                    <a:moveTo>
                      <a:pt x="956" y="2042"/>
                    </a:moveTo>
                    <a:lnTo>
                      <a:pt x="956" y="2042"/>
                    </a:lnTo>
                    <a:cubicBezTo>
                      <a:pt x="956" y="2042"/>
                      <a:pt x="1057" y="1477"/>
                      <a:pt x="1076" y="1186"/>
                    </a:cubicBezTo>
                    <a:lnTo>
                      <a:pt x="1076" y="1186"/>
                    </a:lnTo>
                    <a:cubicBezTo>
                      <a:pt x="1095" y="893"/>
                      <a:pt x="1029" y="1"/>
                      <a:pt x="1029" y="1"/>
                    </a:cubicBezTo>
                    <a:lnTo>
                      <a:pt x="467" y="0"/>
                    </a:lnTo>
                    <a:lnTo>
                      <a:pt x="467" y="0"/>
                    </a:lnTo>
                    <a:cubicBezTo>
                      <a:pt x="301" y="140"/>
                      <a:pt x="300" y="444"/>
                      <a:pt x="284" y="622"/>
                    </a:cubicBezTo>
                    <a:lnTo>
                      <a:pt x="284" y="622"/>
                    </a:lnTo>
                    <a:cubicBezTo>
                      <a:pt x="266" y="838"/>
                      <a:pt x="234" y="1194"/>
                      <a:pt x="234" y="1194"/>
                    </a:cubicBezTo>
                    <a:lnTo>
                      <a:pt x="234" y="1194"/>
                    </a:lnTo>
                    <a:cubicBezTo>
                      <a:pt x="102" y="1512"/>
                      <a:pt x="30" y="1843"/>
                      <a:pt x="0" y="2043"/>
                    </a:cubicBezTo>
                    <a:lnTo>
                      <a:pt x="266" y="2043"/>
                    </a:lnTo>
                    <a:lnTo>
                      <a:pt x="265" y="2042"/>
                    </a:lnTo>
                    <a:lnTo>
                      <a:pt x="265" y="2042"/>
                    </a:lnTo>
                    <a:cubicBezTo>
                      <a:pt x="372" y="1714"/>
                      <a:pt x="706" y="765"/>
                      <a:pt x="706" y="765"/>
                    </a:cubicBezTo>
                    <a:lnTo>
                      <a:pt x="753" y="1312"/>
                    </a:lnTo>
                    <a:lnTo>
                      <a:pt x="753" y="1312"/>
                    </a:lnTo>
                    <a:cubicBezTo>
                      <a:pt x="721" y="1523"/>
                      <a:pt x="702" y="1849"/>
                      <a:pt x="693" y="2043"/>
                    </a:cubicBezTo>
                    <a:lnTo>
                      <a:pt x="956" y="2043"/>
                    </a:lnTo>
                    <a:lnTo>
                      <a:pt x="956" y="2043"/>
                    </a:lnTo>
                    <a:lnTo>
                      <a:pt x="956" y="20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11">
                <a:extLst>
                  <a:ext uri="{FF2B5EF4-FFF2-40B4-BE49-F238E27FC236}">
                    <a16:creationId xmlns:a16="http://schemas.microsoft.com/office/drawing/2014/main" id="{5DA5FF4B-D5EC-4C44-BBB3-1AD82B0B4F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3856" y="6916784"/>
                <a:ext cx="987552" cy="1830105"/>
              </a:xfrm>
              <a:custGeom>
                <a:avLst/>
                <a:gdLst>
                  <a:gd name="T0" fmla="*/ 957 w 1112"/>
                  <a:gd name="T1" fmla="*/ 2044 h 2061"/>
                  <a:gd name="T2" fmla="*/ 1075 w 1112"/>
                  <a:gd name="T3" fmla="*/ 1194 h 2061"/>
                  <a:gd name="T4" fmla="*/ 1030 w 1112"/>
                  <a:gd name="T5" fmla="*/ 17 h 2061"/>
                  <a:gd name="T6" fmla="*/ 478 w 1112"/>
                  <a:gd name="T7" fmla="*/ 16 h 2061"/>
                  <a:gd name="T8" fmla="*/ 305 w 1112"/>
                  <a:gd name="T9" fmla="*/ 567 h 2061"/>
                  <a:gd name="T10" fmla="*/ 301 w 1112"/>
                  <a:gd name="T11" fmla="*/ 631 h 2061"/>
                  <a:gd name="T12" fmla="*/ 251 w 1112"/>
                  <a:gd name="T13" fmla="*/ 1204 h 2061"/>
                  <a:gd name="T14" fmla="*/ 250 w 1112"/>
                  <a:gd name="T15" fmla="*/ 1207 h 2061"/>
                  <a:gd name="T16" fmla="*/ 267 w 1112"/>
                  <a:gd name="T17" fmla="*/ 2044 h 2061"/>
                  <a:gd name="T18" fmla="*/ 706 w 1112"/>
                  <a:gd name="T19" fmla="*/ 771 h 2061"/>
                  <a:gd name="T20" fmla="*/ 715 w 1112"/>
                  <a:gd name="T21" fmla="*/ 766 h 2061"/>
                  <a:gd name="T22" fmla="*/ 723 w 1112"/>
                  <a:gd name="T23" fmla="*/ 774 h 2061"/>
                  <a:gd name="T24" fmla="*/ 770 w 1112"/>
                  <a:gd name="T25" fmla="*/ 1320 h 2061"/>
                  <a:gd name="T26" fmla="*/ 770 w 1112"/>
                  <a:gd name="T27" fmla="*/ 1322 h 2061"/>
                  <a:gd name="T28" fmla="*/ 964 w 1112"/>
                  <a:gd name="T29" fmla="*/ 2060 h 2061"/>
                  <a:gd name="T30" fmla="*/ 701 w 1112"/>
                  <a:gd name="T31" fmla="*/ 2060 h 2061"/>
                  <a:gd name="T32" fmla="*/ 695 w 1112"/>
                  <a:gd name="T33" fmla="*/ 2057 h 2061"/>
                  <a:gd name="T34" fmla="*/ 693 w 1112"/>
                  <a:gd name="T35" fmla="*/ 2051 h 2061"/>
                  <a:gd name="T36" fmla="*/ 709 w 1112"/>
                  <a:gd name="T37" fmla="*/ 813 h 2061"/>
                  <a:gd name="T38" fmla="*/ 282 w 1112"/>
                  <a:gd name="T39" fmla="*/ 2052 h 2061"/>
                  <a:gd name="T40" fmla="*/ 282 w 1112"/>
                  <a:gd name="T41" fmla="*/ 2055 h 2061"/>
                  <a:gd name="T42" fmla="*/ 274 w 1112"/>
                  <a:gd name="T43" fmla="*/ 2060 h 2061"/>
                  <a:gd name="T44" fmla="*/ 8 w 1112"/>
                  <a:gd name="T45" fmla="*/ 2060 h 2061"/>
                  <a:gd name="T46" fmla="*/ 2 w 1112"/>
                  <a:gd name="T47" fmla="*/ 2057 h 2061"/>
                  <a:gd name="T48" fmla="*/ 1 w 1112"/>
                  <a:gd name="T49" fmla="*/ 2050 h 2061"/>
                  <a:gd name="T50" fmla="*/ 235 w 1112"/>
                  <a:gd name="T51" fmla="*/ 1201 h 2061"/>
                  <a:gd name="T52" fmla="*/ 285 w 1112"/>
                  <a:gd name="T53" fmla="*/ 629 h 2061"/>
                  <a:gd name="T54" fmla="*/ 289 w 1112"/>
                  <a:gd name="T55" fmla="*/ 565 h 2061"/>
                  <a:gd name="T56" fmla="*/ 470 w 1112"/>
                  <a:gd name="T57" fmla="*/ 2 h 2061"/>
                  <a:gd name="T58" fmla="*/ 475 w 1112"/>
                  <a:gd name="T59" fmla="*/ 0 h 2061"/>
                  <a:gd name="T60" fmla="*/ 1037 w 1112"/>
                  <a:gd name="T61" fmla="*/ 1 h 2061"/>
                  <a:gd name="T62" fmla="*/ 1045 w 1112"/>
                  <a:gd name="T63" fmla="*/ 9 h 2061"/>
                  <a:gd name="T64" fmla="*/ 1092 w 1112"/>
                  <a:gd name="T65" fmla="*/ 1195 h 2061"/>
                  <a:gd name="T66" fmla="*/ 972 w 1112"/>
                  <a:gd name="T67" fmla="*/ 2050 h 2061"/>
                  <a:gd name="T68" fmla="*/ 972 w 1112"/>
                  <a:gd name="T69" fmla="*/ 2054 h 20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2" h="2061">
                    <a:moveTo>
                      <a:pt x="710" y="2044"/>
                    </a:moveTo>
                    <a:lnTo>
                      <a:pt x="957" y="2044"/>
                    </a:lnTo>
                    <a:lnTo>
                      <a:pt x="957" y="2044"/>
                    </a:lnTo>
                    <a:cubicBezTo>
                      <a:pt x="968" y="1980"/>
                      <a:pt x="1058" y="1465"/>
                      <a:pt x="1075" y="1194"/>
                    </a:cubicBezTo>
                    <a:lnTo>
                      <a:pt x="1075" y="1194"/>
                    </a:lnTo>
                    <a:cubicBezTo>
                      <a:pt x="1093" y="920"/>
                      <a:pt x="1036" y="106"/>
                      <a:pt x="1030" y="17"/>
                    </a:cubicBezTo>
                    <a:lnTo>
                      <a:pt x="478" y="16"/>
                    </a:lnTo>
                    <a:lnTo>
                      <a:pt x="478" y="16"/>
                    </a:lnTo>
                    <a:cubicBezTo>
                      <a:pt x="335" y="139"/>
                      <a:pt x="318" y="386"/>
                      <a:pt x="305" y="567"/>
                    </a:cubicBezTo>
                    <a:lnTo>
                      <a:pt x="305" y="567"/>
                    </a:lnTo>
                    <a:cubicBezTo>
                      <a:pt x="304" y="589"/>
                      <a:pt x="302" y="612"/>
                      <a:pt x="301" y="631"/>
                    </a:cubicBezTo>
                    <a:lnTo>
                      <a:pt x="301" y="631"/>
                    </a:lnTo>
                    <a:cubicBezTo>
                      <a:pt x="283" y="846"/>
                      <a:pt x="251" y="1201"/>
                      <a:pt x="251" y="1204"/>
                    </a:cubicBezTo>
                    <a:lnTo>
                      <a:pt x="251" y="1204"/>
                    </a:lnTo>
                    <a:cubicBezTo>
                      <a:pt x="251" y="1205"/>
                      <a:pt x="251" y="1206"/>
                      <a:pt x="250" y="1207"/>
                    </a:cubicBezTo>
                    <a:lnTo>
                      <a:pt x="250" y="1207"/>
                    </a:lnTo>
                    <a:cubicBezTo>
                      <a:pt x="97" y="1573"/>
                      <a:pt x="35" y="1929"/>
                      <a:pt x="18" y="2044"/>
                    </a:cubicBezTo>
                    <a:lnTo>
                      <a:pt x="267" y="2044"/>
                    </a:lnTo>
                    <a:lnTo>
                      <a:pt x="267" y="2044"/>
                    </a:lnTo>
                    <a:cubicBezTo>
                      <a:pt x="375" y="1713"/>
                      <a:pt x="703" y="781"/>
                      <a:pt x="706" y="771"/>
                    </a:cubicBezTo>
                    <a:lnTo>
                      <a:pt x="706" y="771"/>
                    </a:lnTo>
                    <a:cubicBezTo>
                      <a:pt x="707" y="768"/>
                      <a:pt x="712" y="766"/>
                      <a:pt x="715" y="766"/>
                    </a:cubicBezTo>
                    <a:lnTo>
                      <a:pt x="715" y="766"/>
                    </a:lnTo>
                    <a:cubicBezTo>
                      <a:pt x="719" y="767"/>
                      <a:pt x="722" y="769"/>
                      <a:pt x="723" y="774"/>
                    </a:cubicBezTo>
                    <a:lnTo>
                      <a:pt x="770" y="1320"/>
                    </a:lnTo>
                    <a:lnTo>
                      <a:pt x="770" y="1320"/>
                    </a:lnTo>
                    <a:cubicBezTo>
                      <a:pt x="770" y="1321"/>
                      <a:pt x="770" y="1321"/>
                      <a:pt x="770" y="1322"/>
                    </a:cubicBezTo>
                    <a:lnTo>
                      <a:pt x="770" y="1322"/>
                    </a:lnTo>
                    <a:cubicBezTo>
                      <a:pt x="736" y="1533"/>
                      <a:pt x="719" y="1861"/>
                      <a:pt x="710" y="2044"/>
                    </a:cubicBezTo>
                    <a:close/>
                    <a:moveTo>
                      <a:pt x="964" y="2060"/>
                    </a:moveTo>
                    <a:lnTo>
                      <a:pt x="701" y="2060"/>
                    </a:lnTo>
                    <a:lnTo>
                      <a:pt x="701" y="2060"/>
                    </a:lnTo>
                    <a:cubicBezTo>
                      <a:pt x="699" y="2060"/>
                      <a:pt x="697" y="2059"/>
                      <a:pt x="695" y="2057"/>
                    </a:cubicBezTo>
                    <a:lnTo>
                      <a:pt x="695" y="2057"/>
                    </a:lnTo>
                    <a:cubicBezTo>
                      <a:pt x="693" y="2057"/>
                      <a:pt x="693" y="2054"/>
                      <a:pt x="693" y="2051"/>
                    </a:cubicBezTo>
                    <a:lnTo>
                      <a:pt x="693" y="2051"/>
                    </a:lnTo>
                    <a:cubicBezTo>
                      <a:pt x="701" y="1871"/>
                      <a:pt x="719" y="1536"/>
                      <a:pt x="753" y="1320"/>
                    </a:cubicBezTo>
                    <a:lnTo>
                      <a:pt x="709" y="813"/>
                    </a:lnTo>
                    <a:lnTo>
                      <a:pt x="709" y="813"/>
                    </a:lnTo>
                    <a:cubicBezTo>
                      <a:pt x="647" y="990"/>
                      <a:pt x="375" y="1762"/>
                      <a:pt x="282" y="2052"/>
                    </a:cubicBezTo>
                    <a:lnTo>
                      <a:pt x="282" y="2052"/>
                    </a:lnTo>
                    <a:cubicBezTo>
                      <a:pt x="282" y="2053"/>
                      <a:pt x="282" y="2054"/>
                      <a:pt x="282" y="2055"/>
                    </a:cubicBezTo>
                    <a:lnTo>
                      <a:pt x="282" y="2055"/>
                    </a:lnTo>
                    <a:cubicBezTo>
                      <a:pt x="280" y="2058"/>
                      <a:pt x="278" y="2060"/>
                      <a:pt x="274" y="2060"/>
                    </a:cubicBezTo>
                    <a:lnTo>
                      <a:pt x="8" y="2060"/>
                    </a:lnTo>
                    <a:lnTo>
                      <a:pt x="8" y="2060"/>
                    </a:lnTo>
                    <a:cubicBezTo>
                      <a:pt x="7" y="2060"/>
                      <a:pt x="4" y="2059"/>
                      <a:pt x="2" y="2057"/>
                    </a:cubicBezTo>
                    <a:lnTo>
                      <a:pt x="2" y="2057"/>
                    </a:lnTo>
                    <a:cubicBezTo>
                      <a:pt x="1" y="2056"/>
                      <a:pt x="0" y="2053"/>
                      <a:pt x="1" y="2050"/>
                    </a:cubicBezTo>
                    <a:lnTo>
                      <a:pt x="1" y="2050"/>
                    </a:lnTo>
                    <a:cubicBezTo>
                      <a:pt x="15" y="1948"/>
                      <a:pt x="76" y="1580"/>
                      <a:pt x="235" y="1201"/>
                    </a:cubicBezTo>
                    <a:lnTo>
                      <a:pt x="235" y="1201"/>
                    </a:lnTo>
                    <a:cubicBezTo>
                      <a:pt x="236" y="1177"/>
                      <a:pt x="267" y="837"/>
                      <a:pt x="285" y="629"/>
                    </a:cubicBezTo>
                    <a:lnTo>
                      <a:pt x="285" y="629"/>
                    </a:lnTo>
                    <a:cubicBezTo>
                      <a:pt x="286" y="610"/>
                      <a:pt x="287" y="588"/>
                      <a:pt x="289" y="565"/>
                    </a:cubicBezTo>
                    <a:lnTo>
                      <a:pt x="289" y="565"/>
                    </a:lnTo>
                    <a:cubicBezTo>
                      <a:pt x="302" y="381"/>
                      <a:pt x="319" y="129"/>
                      <a:pt x="470" y="2"/>
                    </a:cubicBezTo>
                    <a:lnTo>
                      <a:pt x="470" y="2"/>
                    </a:lnTo>
                    <a:cubicBezTo>
                      <a:pt x="471" y="1"/>
                      <a:pt x="473" y="0"/>
                      <a:pt x="475" y="0"/>
                    </a:cubicBezTo>
                    <a:lnTo>
                      <a:pt x="475" y="0"/>
                    </a:lnTo>
                    <a:lnTo>
                      <a:pt x="1037" y="1"/>
                    </a:lnTo>
                    <a:lnTo>
                      <a:pt x="1037" y="1"/>
                    </a:lnTo>
                    <a:cubicBezTo>
                      <a:pt x="1042" y="1"/>
                      <a:pt x="1045" y="4"/>
                      <a:pt x="1045" y="9"/>
                    </a:cubicBezTo>
                    <a:lnTo>
                      <a:pt x="1045" y="9"/>
                    </a:lnTo>
                    <a:cubicBezTo>
                      <a:pt x="1046" y="17"/>
                      <a:pt x="1111" y="906"/>
                      <a:pt x="1092" y="1195"/>
                    </a:cubicBezTo>
                    <a:lnTo>
                      <a:pt x="1092" y="1195"/>
                    </a:lnTo>
                    <a:cubicBezTo>
                      <a:pt x="1074" y="1472"/>
                      <a:pt x="980" y="2005"/>
                      <a:pt x="972" y="2050"/>
                    </a:cubicBezTo>
                    <a:lnTo>
                      <a:pt x="972" y="2050"/>
                    </a:lnTo>
                    <a:cubicBezTo>
                      <a:pt x="972" y="2051"/>
                      <a:pt x="972" y="2053"/>
                      <a:pt x="972" y="2054"/>
                    </a:cubicBezTo>
                    <a:lnTo>
                      <a:pt x="972" y="2054"/>
                    </a:lnTo>
                    <a:cubicBezTo>
                      <a:pt x="971" y="2058"/>
                      <a:pt x="968" y="2060"/>
                      <a:pt x="964" y="20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12">
                <a:extLst>
                  <a:ext uri="{FF2B5EF4-FFF2-40B4-BE49-F238E27FC236}">
                    <a16:creationId xmlns:a16="http://schemas.microsoft.com/office/drawing/2014/main" id="{05CAFF80-602F-47BB-AFAC-6B1D9CBBC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6018" y="8746889"/>
                <a:ext cx="384048" cy="144996"/>
              </a:xfrm>
              <a:custGeom>
                <a:avLst/>
                <a:gdLst>
                  <a:gd name="T0" fmla="*/ 0 w 430"/>
                  <a:gd name="T1" fmla="*/ 162 h 163"/>
                  <a:gd name="T2" fmla="*/ 421 w 430"/>
                  <a:gd name="T3" fmla="*/ 162 h 163"/>
                  <a:gd name="T4" fmla="*/ 421 w 430"/>
                  <a:gd name="T5" fmla="*/ 162 h 163"/>
                  <a:gd name="T6" fmla="*/ 362 w 430"/>
                  <a:gd name="T7" fmla="*/ 57 h 163"/>
                  <a:gd name="T8" fmla="*/ 362 w 430"/>
                  <a:gd name="T9" fmla="*/ 57 h 163"/>
                  <a:gd name="T10" fmla="*/ 285 w 430"/>
                  <a:gd name="T11" fmla="*/ 0 h 163"/>
                  <a:gd name="T12" fmla="*/ 19 w 430"/>
                  <a:gd name="T13" fmla="*/ 0 h 163"/>
                  <a:gd name="T14" fmla="*/ 19 w 430"/>
                  <a:gd name="T15" fmla="*/ 0 h 163"/>
                  <a:gd name="T16" fmla="*/ 0 w 430"/>
                  <a:gd name="T17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0" h="163">
                    <a:moveTo>
                      <a:pt x="0" y="162"/>
                    </a:moveTo>
                    <a:lnTo>
                      <a:pt x="421" y="162"/>
                    </a:lnTo>
                    <a:lnTo>
                      <a:pt x="421" y="162"/>
                    </a:lnTo>
                    <a:cubicBezTo>
                      <a:pt x="429" y="125"/>
                      <a:pt x="405" y="74"/>
                      <a:pt x="362" y="57"/>
                    </a:cubicBezTo>
                    <a:lnTo>
                      <a:pt x="362" y="57"/>
                    </a:lnTo>
                    <a:cubicBezTo>
                      <a:pt x="297" y="31"/>
                      <a:pt x="289" y="4"/>
                      <a:pt x="285" y="0"/>
                    </a:cubicBezTo>
                    <a:lnTo>
                      <a:pt x="19" y="0"/>
                    </a:lnTo>
                    <a:lnTo>
                      <a:pt x="19" y="0"/>
                    </a:lnTo>
                    <a:cubicBezTo>
                      <a:pt x="6" y="101"/>
                      <a:pt x="0" y="162"/>
                      <a:pt x="0" y="162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13">
                <a:extLst>
                  <a:ext uri="{FF2B5EF4-FFF2-40B4-BE49-F238E27FC236}">
                    <a16:creationId xmlns:a16="http://schemas.microsoft.com/office/drawing/2014/main" id="{4960C391-009B-48E4-8942-E85AF252AD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3035" y="8746889"/>
                <a:ext cx="356615" cy="144996"/>
              </a:xfrm>
              <a:custGeom>
                <a:avLst/>
                <a:gdLst>
                  <a:gd name="T0" fmla="*/ 329 w 400"/>
                  <a:gd name="T1" fmla="*/ 57 h 164"/>
                  <a:gd name="T2" fmla="*/ 329 w 400"/>
                  <a:gd name="T3" fmla="*/ 57 h 164"/>
                  <a:gd name="T4" fmla="*/ 269 w 400"/>
                  <a:gd name="T5" fmla="*/ 0 h 164"/>
                  <a:gd name="T6" fmla="*/ 6 w 400"/>
                  <a:gd name="T7" fmla="*/ 0 h 164"/>
                  <a:gd name="T8" fmla="*/ 6 w 400"/>
                  <a:gd name="T9" fmla="*/ 0 h 164"/>
                  <a:gd name="T10" fmla="*/ 0 w 400"/>
                  <a:gd name="T11" fmla="*/ 162 h 164"/>
                  <a:gd name="T12" fmla="*/ 395 w 400"/>
                  <a:gd name="T13" fmla="*/ 163 h 164"/>
                  <a:gd name="T14" fmla="*/ 395 w 400"/>
                  <a:gd name="T15" fmla="*/ 163 h 164"/>
                  <a:gd name="T16" fmla="*/ 329 w 400"/>
                  <a:gd name="T17" fmla="*/ 5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0" h="164">
                    <a:moveTo>
                      <a:pt x="329" y="57"/>
                    </a:moveTo>
                    <a:lnTo>
                      <a:pt x="329" y="57"/>
                    </a:lnTo>
                    <a:cubicBezTo>
                      <a:pt x="288" y="37"/>
                      <a:pt x="275" y="4"/>
                      <a:pt x="269" y="0"/>
                    </a:cubicBezTo>
                    <a:lnTo>
                      <a:pt x="6" y="0"/>
                    </a:lnTo>
                    <a:lnTo>
                      <a:pt x="6" y="0"/>
                    </a:lnTo>
                    <a:cubicBezTo>
                      <a:pt x="2" y="98"/>
                      <a:pt x="0" y="162"/>
                      <a:pt x="0" y="162"/>
                    </a:cubicBezTo>
                    <a:lnTo>
                      <a:pt x="395" y="163"/>
                    </a:lnTo>
                    <a:lnTo>
                      <a:pt x="395" y="163"/>
                    </a:lnTo>
                    <a:cubicBezTo>
                      <a:pt x="399" y="121"/>
                      <a:pt x="384" y="82"/>
                      <a:pt x="329" y="5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14">
                <a:extLst>
                  <a:ext uri="{FF2B5EF4-FFF2-40B4-BE49-F238E27FC236}">
                    <a16:creationId xmlns:a16="http://schemas.microsoft.com/office/drawing/2014/main" id="{B36C02A9-41F7-45BE-9194-BACBD705C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6953" y="7461504"/>
                <a:ext cx="58784" cy="160674"/>
              </a:xfrm>
              <a:custGeom>
                <a:avLst/>
                <a:gdLst>
                  <a:gd name="T0" fmla="*/ 10 w 67"/>
                  <a:gd name="T1" fmla="*/ 182 h 183"/>
                  <a:gd name="T2" fmla="*/ 10 w 67"/>
                  <a:gd name="T3" fmla="*/ 182 h 183"/>
                  <a:gd name="T4" fmla="*/ 7 w 67"/>
                  <a:gd name="T5" fmla="*/ 182 h 183"/>
                  <a:gd name="T6" fmla="*/ 7 w 67"/>
                  <a:gd name="T7" fmla="*/ 182 h 183"/>
                  <a:gd name="T8" fmla="*/ 2 w 67"/>
                  <a:gd name="T9" fmla="*/ 172 h 183"/>
                  <a:gd name="T10" fmla="*/ 49 w 67"/>
                  <a:gd name="T11" fmla="*/ 7 h 183"/>
                  <a:gd name="T12" fmla="*/ 49 w 67"/>
                  <a:gd name="T13" fmla="*/ 7 h 183"/>
                  <a:gd name="T14" fmla="*/ 59 w 67"/>
                  <a:gd name="T15" fmla="*/ 1 h 183"/>
                  <a:gd name="T16" fmla="*/ 59 w 67"/>
                  <a:gd name="T17" fmla="*/ 1 h 183"/>
                  <a:gd name="T18" fmla="*/ 65 w 67"/>
                  <a:gd name="T19" fmla="*/ 11 h 183"/>
                  <a:gd name="T20" fmla="*/ 18 w 67"/>
                  <a:gd name="T21" fmla="*/ 176 h 183"/>
                  <a:gd name="T22" fmla="*/ 18 w 67"/>
                  <a:gd name="T23" fmla="*/ 176 h 183"/>
                  <a:gd name="T24" fmla="*/ 10 w 67"/>
                  <a:gd name="T2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" h="183">
                    <a:moveTo>
                      <a:pt x="10" y="182"/>
                    </a:moveTo>
                    <a:lnTo>
                      <a:pt x="10" y="182"/>
                    </a:lnTo>
                    <a:cubicBezTo>
                      <a:pt x="9" y="182"/>
                      <a:pt x="8" y="182"/>
                      <a:pt x="7" y="182"/>
                    </a:cubicBezTo>
                    <a:lnTo>
                      <a:pt x="7" y="182"/>
                    </a:lnTo>
                    <a:cubicBezTo>
                      <a:pt x="3" y="181"/>
                      <a:pt x="0" y="176"/>
                      <a:pt x="2" y="172"/>
                    </a:cubicBezTo>
                    <a:lnTo>
                      <a:pt x="49" y="7"/>
                    </a:lnTo>
                    <a:lnTo>
                      <a:pt x="49" y="7"/>
                    </a:lnTo>
                    <a:cubicBezTo>
                      <a:pt x="50" y="1"/>
                      <a:pt x="55" y="0"/>
                      <a:pt x="59" y="1"/>
                    </a:cubicBezTo>
                    <a:lnTo>
                      <a:pt x="59" y="1"/>
                    </a:lnTo>
                    <a:cubicBezTo>
                      <a:pt x="64" y="1"/>
                      <a:pt x="66" y="7"/>
                      <a:pt x="65" y="11"/>
                    </a:cubicBezTo>
                    <a:lnTo>
                      <a:pt x="18" y="176"/>
                    </a:lnTo>
                    <a:lnTo>
                      <a:pt x="18" y="176"/>
                    </a:lnTo>
                    <a:cubicBezTo>
                      <a:pt x="16" y="180"/>
                      <a:pt x="13" y="182"/>
                      <a:pt x="10" y="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15">
                <a:extLst>
                  <a:ext uri="{FF2B5EF4-FFF2-40B4-BE49-F238E27FC236}">
                    <a16:creationId xmlns:a16="http://schemas.microsoft.com/office/drawing/2014/main" id="{662F547D-7CF0-404F-82F7-1010E23D9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36146" y="6473952"/>
                <a:ext cx="231214" cy="352697"/>
              </a:xfrm>
              <a:custGeom>
                <a:avLst/>
                <a:gdLst>
                  <a:gd name="T0" fmla="*/ 9 w 261"/>
                  <a:gd name="T1" fmla="*/ 396 h 397"/>
                  <a:gd name="T2" fmla="*/ 9 w 261"/>
                  <a:gd name="T3" fmla="*/ 396 h 397"/>
                  <a:gd name="T4" fmla="*/ 1 w 261"/>
                  <a:gd name="T5" fmla="*/ 391 h 397"/>
                  <a:gd name="T6" fmla="*/ 1 w 261"/>
                  <a:gd name="T7" fmla="*/ 391 h 397"/>
                  <a:gd name="T8" fmla="*/ 5 w 261"/>
                  <a:gd name="T9" fmla="*/ 380 h 397"/>
                  <a:gd name="T10" fmla="*/ 243 w 261"/>
                  <a:gd name="T11" fmla="*/ 269 h 397"/>
                  <a:gd name="T12" fmla="*/ 243 w 261"/>
                  <a:gd name="T13" fmla="*/ 269 h 397"/>
                  <a:gd name="T14" fmla="*/ 198 w 261"/>
                  <a:gd name="T15" fmla="*/ 112 h 397"/>
                  <a:gd name="T16" fmla="*/ 44 w 261"/>
                  <a:gd name="T17" fmla="*/ 151 h 397"/>
                  <a:gd name="T18" fmla="*/ 44 w 261"/>
                  <a:gd name="T19" fmla="*/ 151 h 397"/>
                  <a:gd name="T20" fmla="*/ 36 w 261"/>
                  <a:gd name="T21" fmla="*/ 148 h 397"/>
                  <a:gd name="T22" fmla="*/ 36 w 261"/>
                  <a:gd name="T23" fmla="*/ 148 h 397"/>
                  <a:gd name="T24" fmla="*/ 34 w 261"/>
                  <a:gd name="T25" fmla="*/ 140 h 397"/>
                  <a:gd name="T26" fmla="*/ 70 w 261"/>
                  <a:gd name="T27" fmla="*/ 7 h 397"/>
                  <a:gd name="T28" fmla="*/ 70 w 261"/>
                  <a:gd name="T29" fmla="*/ 7 h 397"/>
                  <a:gd name="T30" fmla="*/ 79 w 261"/>
                  <a:gd name="T31" fmla="*/ 1 h 397"/>
                  <a:gd name="T32" fmla="*/ 79 w 261"/>
                  <a:gd name="T33" fmla="*/ 1 h 397"/>
                  <a:gd name="T34" fmla="*/ 85 w 261"/>
                  <a:gd name="T35" fmla="*/ 11 h 397"/>
                  <a:gd name="T36" fmla="*/ 53 w 261"/>
                  <a:gd name="T37" fmla="*/ 131 h 397"/>
                  <a:gd name="T38" fmla="*/ 200 w 261"/>
                  <a:gd name="T39" fmla="*/ 94 h 397"/>
                  <a:gd name="T40" fmla="*/ 200 w 261"/>
                  <a:gd name="T41" fmla="*/ 94 h 397"/>
                  <a:gd name="T42" fmla="*/ 209 w 261"/>
                  <a:gd name="T43" fmla="*/ 99 h 397"/>
                  <a:gd name="T44" fmla="*/ 209 w 261"/>
                  <a:gd name="T45" fmla="*/ 99 h 397"/>
                  <a:gd name="T46" fmla="*/ 260 w 261"/>
                  <a:gd name="T47" fmla="*/ 274 h 397"/>
                  <a:gd name="T48" fmla="*/ 260 w 261"/>
                  <a:gd name="T49" fmla="*/ 274 h 397"/>
                  <a:gd name="T50" fmla="*/ 255 w 261"/>
                  <a:gd name="T51" fmla="*/ 282 h 397"/>
                  <a:gd name="T52" fmla="*/ 12 w 261"/>
                  <a:gd name="T53" fmla="*/ 395 h 397"/>
                  <a:gd name="T54" fmla="*/ 12 w 261"/>
                  <a:gd name="T55" fmla="*/ 395 h 397"/>
                  <a:gd name="T56" fmla="*/ 9 w 261"/>
                  <a:gd name="T57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61" h="397">
                    <a:moveTo>
                      <a:pt x="9" y="396"/>
                    </a:moveTo>
                    <a:lnTo>
                      <a:pt x="9" y="396"/>
                    </a:lnTo>
                    <a:cubicBezTo>
                      <a:pt x="6" y="396"/>
                      <a:pt x="3" y="394"/>
                      <a:pt x="1" y="391"/>
                    </a:cubicBezTo>
                    <a:lnTo>
                      <a:pt x="1" y="391"/>
                    </a:lnTo>
                    <a:cubicBezTo>
                      <a:pt x="0" y="387"/>
                      <a:pt x="1" y="382"/>
                      <a:pt x="5" y="380"/>
                    </a:cubicBezTo>
                    <a:lnTo>
                      <a:pt x="243" y="269"/>
                    </a:lnTo>
                    <a:lnTo>
                      <a:pt x="243" y="269"/>
                    </a:lnTo>
                    <a:cubicBezTo>
                      <a:pt x="238" y="193"/>
                      <a:pt x="214" y="140"/>
                      <a:pt x="198" y="112"/>
                    </a:cubicBezTo>
                    <a:lnTo>
                      <a:pt x="44" y="151"/>
                    </a:lnTo>
                    <a:lnTo>
                      <a:pt x="44" y="151"/>
                    </a:lnTo>
                    <a:cubicBezTo>
                      <a:pt x="41" y="152"/>
                      <a:pt x="38" y="151"/>
                      <a:pt x="36" y="148"/>
                    </a:cubicBezTo>
                    <a:lnTo>
                      <a:pt x="36" y="148"/>
                    </a:lnTo>
                    <a:cubicBezTo>
                      <a:pt x="34" y="146"/>
                      <a:pt x="34" y="143"/>
                      <a:pt x="34" y="140"/>
                    </a:cubicBezTo>
                    <a:lnTo>
                      <a:pt x="70" y="7"/>
                    </a:lnTo>
                    <a:lnTo>
                      <a:pt x="70" y="7"/>
                    </a:lnTo>
                    <a:cubicBezTo>
                      <a:pt x="70" y="3"/>
                      <a:pt x="75" y="0"/>
                      <a:pt x="79" y="1"/>
                    </a:cubicBezTo>
                    <a:lnTo>
                      <a:pt x="79" y="1"/>
                    </a:lnTo>
                    <a:cubicBezTo>
                      <a:pt x="84" y="3"/>
                      <a:pt x="87" y="7"/>
                      <a:pt x="85" y="11"/>
                    </a:cubicBezTo>
                    <a:lnTo>
                      <a:pt x="53" y="131"/>
                    </a:lnTo>
                    <a:lnTo>
                      <a:pt x="200" y="94"/>
                    </a:lnTo>
                    <a:lnTo>
                      <a:pt x="200" y="94"/>
                    </a:lnTo>
                    <a:cubicBezTo>
                      <a:pt x="204" y="93"/>
                      <a:pt x="208" y="95"/>
                      <a:pt x="209" y="99"/>
                    </a:cubicBezTo>
                    <a:lnTo>
                      <a:pt x="209" y="99"/>
                    </a:lnTo>
                    <a:cubicBezTo>
                      <a:pt x="226" y="126"/>
                      <a:pt x="255" y="186"/>
                      <a:pt x="260" y="274"/>
                    </a:cubicBezTo>
                    <a:lnTo>
                      <a:pt x="260" y="274"/>
                    </a:lnTo>
                    <a:cubicBezTo>
                      <a:pt x="260" y="278"/>
                      <a:pt x="258" y="280"/>
                      <a:pt x="255" y="282"/>
                    </a:cubicBezTo>
                    <a:lnTo>
                      <a:pt x="12" y="395"/>
                    </a:lnTo>
                    <a:lnTo>
                      <a:pt x="12" y="395"/>
                    </a:lnTo>
                    <a:cubicBezTo>
                      <a:pt x="11" y="396"/>
                      <a:pt x="10" y="396"/>
                      <a:pt x="9" y="3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16">
                <a:extLst>
                  <a:ext uri="{FF2B5EF4-FFF2-40B4-BE49-F238E27FC236}">
                    <a16:creationId xmlns:a16="http://schemas.microsoft.com/office/drawing/2014/main" id="{FF04F3BD-DF1D-492A-82B5-A849F5FEB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8576" y="6540574"/>
                <a:ext cx="113648" cy="184185"/>
              </a:xfrm>
              <a:custGeom>
                <a:avLst/>
                <a:gdLst>
                  <a:gd name="T0" fmla="*/ 21 w 126"/>
                  <a:gd name="T1" fmla="*/ 30 h 206"/>
                  <a:gd name="T2" fmla="*/ 21 w 126"/>
                  <a:gd name="T3" fmla="*/ 30 h 206"/>
                  <a:gd name="T4" fmla="*/ 65 w 126"/>
                  <a:gd name="T5" fmla="*/ 183 h 206"/>
                  <a:gd name="T6" fmla="*/ 108 w 126"/>
                  <a:gd name="T7" fmla="*/ 164 h 206"/>
                  <a:gd name="T8" fmla="*/ 108 w 126"/>
                  <a:gd name="T9" fmla="*/ 164 h 206"/>
                  <a:gd name="T10" fmla="*/ 67 w 126"/>
                  <a:gd name="T11" fmla="*/ 18 h 206"/>
                  <a:gd name="T12" fmla="*/ 21 w 126"/>
                  <a:gd name="T13" fmla="*/ 30 h 206"/>
                  <a:gd name="T14" fmla="*/ 57 w 126"/>
                  <a:gd name="T15" fmla="*/ 205 h 206"/>
                  <a:gd name="T16" fmla="*/ 57 w 126"/>
                  <a:gd name="T17" fmla="*/ 205 h 206"/>
                  <a:gd name="T18" fmla="*/ 53 w 126"/>
                  <a:gd name="T19" fmla="*/ 203 h 206"/>
                  <a:gd name="T20" fmla="*/ 53 w 126"/>
                  <a:gd name="T21" fmla="*/ 203 h 206"/>
                  <a:gd name="T22" fmla="*/ 50 w 126"/>
                  <a:gd name="T23" fmla="*/ 197 h 206"/>
                  <a:gd name="T24" fmla="*/ 50 w 126"/>
                  <a:gd name="T25" fmla="*/ 197 h 206"/>
                  <a:gd name="T26" fmla="*/ 2 w 126"/>
                  <a:gd name="T27" fmla="*/ 28 h 206"/>
                  <a:gd name="T28" fmla="*/ 2 w 126"/>
                  <a:gd name="T29" fmla="*/ 28 h 206"/>
                  <a:gd name="T30" fmla="*/ 1 w 126"/>
                  <a:gd name="T31" fmla="*/ 21 h 206"/>
                  <a:gd name="T32" fmla="*/ 1 w 126"/>
                  <a:gd name="T33" fmla="*/ 21 h 206"/>
                  <a:gd name="T34" fmla="*/ 6 w 126"/>
                  <a:gd name="T35" fmla="*/ 16 h 206"/>
                  <a:gd name="T36" fmla="*/ 68 w 126"/>
                  <a:gd name="T37" fmla="*/ 1 h 206"/>
                  <a:gd name="T38" fmla="*/ 68 w 126"/>
                  <a:gd name="T39" fmla="*/ 1 h 206"/>
                  <a:gd name="T40" fmla="*/ 78 w 126"/>
                  <a:gd name="T41" fmla="*/ 4 h 206"/>
                  <a:gd name="T42" fmla="*/ 78 w 126"/>
                  <a:gd name="T43" fmla="*/ 4 h 206"/>
                  <a:gd name="T44" fmla="*/ 124 w 126"/>
                  <a:gd name="T45" fmla="*/ 168 h 206"/>
                  <a:gd name="T46" fmla="*/ 124 w 126"/>
                  <a:gd name="T47" fmla="*/ 168 h 206"/>
                  <a:gd name="T48" fmla="*/ 120 w 126"/>
                  <a:gd name="T49" fmla="*/ 177 h 206"/>
                  <a:gd name="T50" fmla="*/ 61 w 126"/>
                  <a:gd name="T51" fmla="*/ 204 h 206"/>
                  <a:gd name="T52" fmla="*/ 61 w 126"/>
                  <a:gd name="T53" fmla="*/ 204 h 206"/>
                  <a:gd name="T54" fmla="*/ 57 w 126"/>
                  <a:gd name="T55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6" h="206">
                    <a:moveTo>
                      <a:pt x="21" y="30"/>
                    </a:moveTo>
                    <a:lnTo>
                      <a:pt x="21" y="30"/>
                    </a:lnTo>
                    <a:cubicBezTo>
                      <a:pt x="37" y="59"/>
                      <a:pt x="59" y="111"/>
                      <a:pt x="65" y="183"/>
                    </a:cubicBezTo>
                    <a:lnTo>
                      <a:pt x="108" y="164"/>
                    </a:lnTo>
                    <a:lnTo>
                      <a:pt x="108" y="164"/>
                    </a:lnTo>
                    <a:cubicBezTo>
                      <a:pt x="102" y="97"/>
                      <a:pt x="83" y="49"/>
                      <a:pt x="67" y="18"/>
                    </a:cubicBezTo>
                    <a:lnTo>
                      <a:pt x="21" y="30"/>
                    </a:lnTo>
                    <a:close/>
                    <a:moveTo>
                      <a:pt x="57" y="205"/>
                    </a:moveTo>
                    <a:lnTo>
                      <a:pt x="57" y="205"/>
                    </a:lnTo>
                    <a:cubicBezTo>
                      <a:pt x="56" y="205"/>
                      <a:pt x="55" y="204"/>
                      <a:pt x="53" y="203"/>
                    </a:cubicBezTo>
                    <a:lnTo>
                      <a:pt x="53" y="203"/>
                    </a:lnTo>
                    <a:cubicBezTo>
                      <a:pt x="51" y="202"/>
                      <a:pt x="50" y="200"/>
                      <a:pt x="50" y="197"/>
                    </a:cubicBezTo>
                    <a:lnTo>
                      <a:pt x="50" y="197"/>
                    </a:lnTo>
                    <a:cubicBezTo>
                      <a:pt x="45" y="112"/>
                      <a:pt x="17" y="55"/>
                      <a:pt x="2" y="28"/>
                    </a:cubicBezTo>
                    <a:lnTo>
                      <a:pt x="2" y="28"/>
                    </a:lnTo>
                    <a:cubicBezTo>
                      <a:pt x="0" y="27"/>
                      <a:pt x="0" y="24"/>
                      <a:pt x="1" y="21"/>
                    </a:cubicBezTo>
                    <a:lnTo>
                      <a:pt x="1" y="21"/>
                    </a:lnTo>
                    <a:cubicBezTo>
                      <a:pt x="2" y="19"/>
                      <a:pt x="4" y="17"/>
                      <a:pt x="6" y="16"/>
                    </a:cubicBezTo>
                    <a:lnTo>
                      <a:pt x="68" y="1"/>
                    </a:lnTo>
                    <a:lnTo>
                      <a:pt x="68" y="1"/>
                    </a:lnTo>
                    <a:cubicBezTo>
                      <a:pt x="73" y="0"/>
                      <a:pt x="77" y="2"/>
                      <a:pt x="78" y="4"/>
                    </a:cubicBezTo>
                    <a:lnTo>
                      <a:pt x="78" y="4"/>
                    </a:lnTo>
                    <a:cubicBezTo>
                      <a:pt x="96" y="37"/>
                      <a:pt x="119" y="91"/>
                      <a:pt x="124" y="168"/>
                    </a:cubicBezTo>
                    <a:lnTo>
                      <a:pt x="124" y="168"/>
                    </a:lnTo>
                    <a:cubicBezTo>
                      <a:pt x="125" y="171"/>
                      <a:pt x="123" y="175"/>
                      <a:pt x="120" y="177"/>
                    </a:cubicBezTo>
                    <a:lnTo>
                      <a:pt x="61" y="204"/>
                    </a:lnTo>
                    <a:lnTo>
                      <a:pt x="61" y="204"/>
                    </a:lnTo>
                    <a:cubicBezTo>
                      <a:pt x="60" y="205"/>
                      <a:pt x="59" y="205"/>
                      <a:pt x="57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17">
                <a:extLst>
                  <a:ext uri="{FF2B5EF4-FFF2-40B4-BE49-F238E27FC236}">
                    <a16:creationId xmlns:a16="http://schemas.microsoft.com/office/drawing/2014/main" id="{975ED1DB-9F2F-4098-902F-D7F47F91D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1145" y="6007609"/>
                <a:ext cx="321346" cy="94053"/>
              </a:xfrm>
              <a:custGeom>
                <a:avLst/>
                <a:gdLst>
                  <a:gd name="T0" fmla="*/ 138 w 361"/>
                  <a:gd name="T1" fmla="*/ 104 h 105"/>
                  <a:gd name="T2" fmla="*/ 138 w 361"/>
                  <a:gd name="T3" fmla="*/ 104 h 105"/>
                  <a:gd name="T4" fmla="*/ 95 w 361"/>
                  <a:gd name="T5" fmla="*/ 90 h 105"/>
                  <a:gd name="T6" fmla="*/ 95 w 361"/>
                  <a:gd name="T7" fmla="*/ 90 h 105"/>
                  <a:gd name="T8" fmla="*/ 5 w 361"/>
                  <a:gd name="T9" fmla="*/ 15 h 105"/>
                  <a:gd name="T10" fmla="*/ 5 w 361"/>
                  <a:gd name="T11" fmla="*/ 15 h 105"/>
                  <a:gd name="T12" fmla="*/ 3 w 361"/>
                  <a:gd name="T13" fmla="*/ 4 h 105"/>
                  <a:gd name="T14" fmla="*/ 3 w 361"/>
                  <a:gd name="T15" fmla="*/ 4 h 105"/>
                  <a:gd name="T16" fmla="*/ 16 w 361"/>
                  <a:gd name="T17" fmla="*/ 4 h 105"/>
                  <a:gd name="T18" fmla="*/ 16 w 361"/>
                  <a:gd name="T19" fmla="*/ 4 h 105"/>
                  <a:gd name="T20" fmla="*/ 104 w 361"/>
                  <a:gd name="T21" fmla="*/ 76 h 105"/>
                  <a:gd name="T22" fmla="*/ 104 w 361"/>
                  <a:gd name="T23" fmla="*/ 76 h 105"/>
                  <a:gd name="T24" fmla="*/ 171 w 361"/>
                  <a:gd name="T25" fmla="*/ 75 h 105"/>
                  <a:gd name="T26" fmla="*/ 171 w 361"/>
                  <a:gd name="T27" fmla="*/ 75 h 105"/>
                  <a:gd name="T28" fmla="*/ 194 w 361"/>
                  <a:gd name="T29" fmla="*/ 54 h 105"/>
                  <a:gd name="T30" fmla="*/ 194 w 361"/>
                  <a:gd name="T31" fmla="*/ 54 h 105"/>
                  <a:gd name="T32" fmla="*/ 202 w 361"/>
                  <a:gd name="T33" fmla="*/ 52 h 105"/>
                  <a:gd name="T34" fmla="*/ 227 w 361"/>
                  <a:gd name="T35" fmla="*/ 64 h 105"/>
                  <a:gd name="T36" fmla="*/ 227 w 361"/>
                  <a:gd name="T37" fmla="*/ 64 h 105"/>
                  <a:gd name="T38" fmla="*/ 228 w 361"/>
                  <a:gd name="T39" fmla="*/ 65 h 105"/>
                  <a:gd name="T40" fmla="*/ 228 w 361"/>
                  <a:gd name="T41" fmla="*/ 65 h 105"/>
                  <a:gd name="T42" fmla="*/ 292 w 361"/>
                  <a:gd name="T43" fmla="*/ 62 h 105"/>
                  <a:gd name="T44" fmla="*/ 292 w 361"/>
                  <a:gd name="T45" fmla="*/ 62 h 105"/>
                  <a:gd name="T46" fmla="*/ 345 w 361"/>
                  <a:gd name="T47" fmla="*/ 11 h 105"/>
                  <a:gd name="T48" fmla="*/ 345 w 361"/>
                  <a:gd name="T49" fmla="*/ 11 h 105"/>
                  <a:gd name="T50" fmla="*/ 357 w 361"/>
                  <a:gd name="T51" fmla="*/ 11 h 105"/>
                  <a:gd name="T52" fmla="*/ 357 w 361"/>
                  <a:gd name="T53" fmla="*/ 11 h 105"/>
                  <a:gd name="T54" fmla="*/ 357 w 361"/>
                  <a:gd name="T55" fmla="*/ 23 h 105"/>
                  <a:gd name="T56" fmla="*/ 357 w 361"/>
                  <a:gd name="T57" fmla="*/ 23 h 105"/>
                  <a:gd name="T58" fmla="*/ 303 w 361"/>
                  <a:gd name="T59" fmla="*/ 75 h 105"/>
                  <a:gd name="T60" fmla="*/ 303 w 361"/>
                  <a:gd name="T61" fmla="*/ 75 h 105"/>
                  <a:gd name="T62" fmla="*/ 219 w 361"/>
                  <a:gd name="T63" fmla="*/ 79 h 105"/>
                  <a:gd name="T64" fmla="*/ 201 w 361"/>
                  <a:gd name="T65" fmla="*/ 70 h 105"/>
                  <a:gd name="T66" fmla="*/ 201 w 361"/>
                  <a:gd name="T67" fmla="*/ 70 h 105"/>
                  <a:gd name="T68" fmla="*/ 181 w 361"/>
                  <a:gd name="T69" fmla="*/ 87 h 105"/>
                  <a:gd name="T70" fmla="*/ 181 w 361"/>
                  <a:gd name="T71" fmla="*/ 87 h 105"/>
                  <a:gd name="T72" fmla="*/ 138 w 361"/>
                  <a:gd name="T73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1" h="105">
                    <a:moveTo>
                      <a:pt x="138" y="104"/>
                    </a:moveTo>
                    <a:lnTo>
                      <a:pt x="138" y="104"/>
                    </a:lnTo>
                    <a:cubicBezTo>
                      <a:pt x="125" y="104"/>
                      <a:pt x="110" y="100"/>
                      <a:pt x="95" y="90"/>
                    </a:cubicBezTo>
                    <a:lnTo>
                      <a:pt x="95" y="90"/>
                    </a:lnTo>
                    <a:cubicBezTo>
                      <a:pt x="63" y="68"/>
                      <a:pt x="7" y="18"/>
                      <a:pt x="5" y="15"/>
                    </a:cubicBezTo>
                    <a:lnTo>
                      <a:pt x="5" y="15"/>
                    </a:lnTo>
                    <a:cubicBezTo>
                      <a:pt x="1" y="13"/>
                      <a:pt x="0" y="8"/>
                      <a:pt x="3" y="4"/>
                    </a:cubicBezTo>
                    <a:lnTo>
                      <a:pt x="3" y="4"/>
                    </a:lnTo>
                    <a:cubicBezTo>
                      <a:pt x="7" y="1"/>
                      <a:pt x="12" y="0"/>
                      <a:pt x="16" y="4"/>
                    </a:cubicBezTo>
                    <a:lnTo>
                      <a:pt x="16" y="4"/>
                    </a:lnTo>
                    <a:cubicBezTo>
                      <a:pt x="16" y="4"/>
                      <a:pt x="73" y="56"/>
                      <a:pt x="104" y="76"/>
                    </a:cubicBezTo>
                    <a:lnTo>
                      <a:pt x="104" y="76"/>
                    </a:lnTo>
                    <a:cubicBezTo>
                      <a:pt x="138" y="98"/>
                      <a:pt x="164" y="81"/>
                      <a:pt x="171" y="75"/>
                    </a:cubicBezTo>
                    <a:lnTo>
                      <a:pt x="171" y="75"/>
                    </a:lnTo>
                    <a:cubicBezTo>
                      <a:pt x="177" y="69"/>
                      <a:pt x="193" y="54"/>
                      <a:pt x="194" y="54"/>
                    </a:cubicBezTo>
                    <a:lnTo>
                      <a:pt x="194" y="54"/>
                    </a:lnTo>
                    <a:cubicBezTo>
                      <a:pt x="196" y="51"/>
                      <a:pt x="200" y="51"/>
                      <a:pt x="202" y="52"/>
                    </a:cubicBezTo>
                    <a:lnTo>
                      <a:pt x="227" y="64"/>
                    </a:lnTo>
                    <a:lnTo>
                      <a:pt x="227" y="64"/>
                    </a:lnTo>
                    <a:cubicBezTo>
                      <a:pt x="227" y="65"/>
                      <a:pt x="227" y="65"/>
                      <a:pt x="228" y="65"/>
                    </a:cubicBezTo>
                    <a:lnTo>
                      <a:pt x="228" y="65"/>
                    </a:lnTo>
                    <a:cubicBezTo>
                      <a:pt x="229" y="66"/>
                      <a:pt x="263" y="89"/>
                      <a:pt x="292" y="62"/>
                    </a:cubicBezTo>
                    <a:lnTo>
                      <a:pt x="292" y="62"/>
                    </a:lnTo>
                    <a:cubicBezTo>
                      <a:pt x="327" y="31"/>
                      <a:pt x="345" y="11"/>
                      <a:pt x="345" y="11"/>
                    </a:cubicBezTo>
                    <a:lnTo>
                      <a:pt x="345" y="11"/>
                    </a:lnTo>
                    <a:cubicBezTo>
                      <a:pt x="348" y="8"/>
                      <a:pt x="353" y="8"/>
                      <a:pt x="357" y="11"/>
                    </a:cubicBezTo>
                    <a:lnTo>
                      <a:pt x="357" y="11"/>
                    </a:lnTo>
                    <a:cubicBezTo>
                      <a:pt x="360" y="15"/>
                      <a:pt x="360" y="20"/>
                      <a:pt x="357" y="23"/>
                    </a:cubicBezTo>
                    <a:lnTo>
                      <a:pt x="357" y="23"/>
                    </a:lnTo>
                    <a:cubicBezTo>
                      <a:pt x="356" y="24"/>
                      <a:pt x="338" y="42"/>
                      <a:pt x="303" y="75"/>
                    </a:cubicBezTo>
                    <a:lnTo>
                      <a:pt x="303" y="75"/>
                    </a:lnTo>
                    <a:cubicBezTo>
                      <a:pt x="272" y="103"/>
                      <a:pt x="234" y="90"/>
                      <a:pt x="219" y="79"/>
                    </a:cubicBezTo>
                    <a:lnTo>
                      <a:pt x="201" y="70"/>
                    </a:lnTo>
                    <a:lnTo>
                      <a:pt x="201" y="70"/>
                    </a:lnTo>
                    <a:cubicBezTo>
                      <a:pt x="195" y="75"/>
                      <a:pt x="185" y="84"/>
                      <a:pt x="181" y="87"/>
                    </a:cubicBezTo>
                    <a:lnTo>
                      <a:pt x="181" y="87"/>
                    </a:lnTo>
                    <a:cubicBezTo>
                      <a:pt x="171" y="97"/>
                      <a:pt x="155" y="104"/>
                      <a:pt x="138" y="1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18">
                <a:extLst>
                  <a:ext uri="{FF2B5EF4-FFF2-40B4-BE49-F238E27FC236}">
                    <a16:creationId xmlns:a16="http://schemas.microsoft.com/office/drawing/2014/main" id="{A8C920A2-4DB3-41ED-81BF-0EC13479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0601" y="6219228"/>
                <a:ext cx="348777" cy="674043"/>
              </a:xfrm>
              <a:custGeom>
                <a:avLst/>
                <a:gdLst>
                  <a:gd name="T0" fmla="*/ 0 w 391"/>
                  <a:gd name="T1" fmla="*/ 759 h 760"/>
                  <a:gd name="T2" fmla="*/ 390 w 391"/>
                  <a:gd name="T3" fmla="*/ 759 h 760"/>
                  <a:gd name="T4" fmla="*/ 390 w 391"/>
                  <a:gd name="T5" fmla="*/ 0 h 760"/>
                  <a:gd name="T6" fmla="*/ 0 w 391"/>
                  <a:gd name="T7" fmla="*/ 0 h 760"/>
                  <a:gd name="T8" fmla="*/ 0 w 391"/>
                  <a:gd name="T9" fmla="*/ 75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1" h="760">
                    <a:moveTo>
                      <a:pt x="0" y="759"/>
                    </a:moveTo>
                    <a:lnTo>
                      <a:pt x="390" y="759"/>
                    </a:lnTo>
                    <a:lnTo>
                      <a:pt x="390" y="0"/>
                    </a:lnTo>
                    <a:lnTo>
                      <a:pt x="0" y="0"/>
                    </a:lnTo>
                    <a:lnTo>
                      <a:pt x="0" y="7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19">
                <a:extLst>
                  <a:ext uri="{FF2B5EF4-FFF2-40B4-BE49-F238E27FC236}">
                    <a16:creationId xmlns:a16="http://schemas.microsoft.com/office/drawing/2014/main" id="{8FE65BF7-F3F1-4FF9-BF2F-D68BF0879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2763" y="6211390"/>
                <a:ext cx="364452" cy="689719"/>
              </a:xfrm>
              <a:custGeom>
                <a:avLst/>
                <a:gdLst>
                  <a:gd name="T0" fmla="*/ 18 w 408"/>
                  <a:gd name="T1" fmla="*/ 759 h 777"/>
                  <a:gd name="T2" fmla="*/ 391 w 408"/>
                  <a:gd name="T3" fmla="*/ 759 h 777"/>
                  <a:gd name="T4" fmla="*/ 391 w 408"/>
                  <a:gd name="T5" fmla="*/ 17 h 777"/>
                  <a:gd name="T6" fmla="*/ 18 w 408"/>
                  <a:gd name="T7" fmla="*/ 17 h 777"/>
                  <a:gd name="T8" fmla="*/ 18 w 408"/>
                  <a:gd name="T9" fmla="*/ 759 h 777"/>
                  <a:gd name="T10" fmla="*/ 399 w 408"/>
                  <a:gd name="T11" fmla="*/ 776 h 777"/>
                  <a:gd name="T12" fmla="*/ 9 w 408"/>
                  <a:gd name="T13" fmla="*/ 776 h 777"/>
                  <a:gd name="T14" fmla="*/ 9 w 408"/>
                  <a:gd name="T15" fmla="*/ 776 h 777"/>
                  <a:gd name="T16" fmla="*/ 0 w 408"/>
                  <a:gd name="T17" fmla="*/ 767 h 777"/>
                  <a:gd name="T18" fmla="*/ 0 w 408"/>
                  <a:gd name="T19" fmla="*/ 8 h 777"/>
                  <a:gd name="T20" fmla="*/ 0 w 408"/>
                  <a:gd name="T21" fmla="*/ 8 h 777"/>
                  <a:gd name="T22" fmla="*/ 9 w 408"/>
                  <a:gd name="T23" fmla="*/ 0 h 777"/>
                  <a:gd name="T24" fmla="*/ 399 w 408"/>
                  <a:gd name="T25" fmla="*/ 0 h 777"/>
                  <a:gd name="T26" fmla="*/ 399 w 408"/>
                  <a:gd name="T27" fmla="*/ 0 h 777"/>
                  <a:gd name="T28" fmla="*/ 407 w 408"/>
                  <a:gd name="T29" fmla="*/ 8 h 777"/>
                  <a:gd name="T30" fmla="*/ 407 w 408"/>
                  <a:gd name="T31" fmla="*/ 767 h 777"/>
                  <a:gd name="T32" fmla="*/ 407 w 408"/>
                  <a:gd name="T33" fmla="*/ 767 h 777"/>
                  <a:gd name="T34" fmla="*/ 399 w 408"/>
                  <a:gd name="T35" fmla="*/ 776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8" h="777">
                    <a:moveTo>
                      <a:pt x="18" y="759"/>
                    </a:moveTo>
                    <a:lnTo>
                      <a:pt x="391" y="759"/>
                    </a:lnTo>
                    <a:lnTo>
                      <a:pt x="391" y="17"/>
                    </a:lnTo>
                    <a:lnTo>
                      <a:pt x="18" y="17"/>
                    </a:lnTo>
                    <a:lnTo>
                      <a:pt x="18" y="759"/>
                    </a:lnTo>
                    <a:close/>
                    <a:moveTo>
                      <a:pt x="399" y="776"/>
                    </a:moveTo>
                    <a:lnTo>
                      <a:pt x="9" y="776"/>
                    </a:lnTo>
                    <a:lnTo>
                      <a:pt x="9" y="776"/>
                    </a:lnTo>
                    <a:cubicBezTo>
                      <a:pt x="5" y="776"/>
                      <a:pt x="0" y="772"/>
                      <a:pt x="0" y="76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399" y="0"/>
                    </a:lnTo>
                    <a:lnTo>
                      <a:pt x="399" y="0"/>
                    </a:lnTo>
                    <a:cubicBezTo>
                      <a:pt x="403" y="0"/>
                      <a:pt x="407" y="4"/>
                      <a:pt x="407" y="8"/>
                    </a:cubicBezTo>
                    <a:lnTo>
                      <a:pt x="407" y="767"/>
                    </a:lnTo>
                    <a:lnTo>
                      <a:pt x="407" y="767"/>
                    </a:lnTo>
                    <a:cubicBezTo>
                      <a:pt x="407" y="772"/>
                      <a:pt x="403" y="776"/>
                      <a:pt x="399" y="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20">
                <a:extLst>
                  <a:ext uri="{FF2B5EF4-FFF2-40B4-BE49-F238E27FC236}">
                    <a16:creationId xmlns:a16="http://schemas.microsoft.com/office/drawing/2014/main" id="{791C1D5E-881D-40A3-9BCB-FD86CB49E9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9378" y="6219228"/>
                <a:ext cx="364455" cy="674043"/>
              </a:xfrm>
              <a:custGeom>
                <a:avLst/>
                <a:gdLst>
                  <a:gd name="T0" fmla="*/ 407 w 408"/>
                  <a:gd name="T1" fmla="*/ 0 h 760"/>
                  <a:gd name="T2" fmla="*/ 0 w 408"/>
                  <a:gd name="T3" fmla="*/ 0 h 760"/>
                  <a:gd name="T4" fmla="*/ 0 w 408"/>
                  <a:gd name="T5" fmla="*/ 759 h 760"/>
                  <a:gd name="T6" fmla="*/ 407 w 408"/>
                  <a:gd name="T7" fmla="*/ 759 h 760"/>
                  <a:gd name="T8" fmla="*/ 407 w 408"/>
                  <a:gd name="T9" fmla="*/ 0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8" h="760">
                    <a:moveTo>
                      <a:pt x="407" y="0"/>
                    </a:moveTo>
                    <a:lnTo>
                      <a:pt x="0" y="0"/>
                    </a:lnTo>
                    <a:lnTo>
                      <a:pt x="0" y="759"/>
                    </a:lnTo>
                    <a:lnTo>
                      <a:pt x="407" y="759"/>
                    </a:lnTo>
                    <a:lnTo>
                      <a:pt x="4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21">
                <a:extLst>
                  <a:ext uri="{FF2B5EF4-FFF2-40B4-BE49-F238E27FC236}">
                    <a16:creationId xmlns:a16="http://schemas.microsoft.com/office/drawing/2014/main" id="{77E8D193-EF81-41B4-ADE5-709FB5A8B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1540" y="6211390"/>
                <a:ext cx="376210" cy="689719"/>
              </a:xfrm>
              <a:custGeom>
                <a:avLst/>
                <a:gdLst>
                  <a:gd name="T0" fmla="*/ 16 w 424"/>
                  <a:gd name="T1" fmla="*/ 759 h 777"/>
                  <a:gd name="T2" fmla="*/ 407 w 424"/>
                  <a:gd name="T3" fmla="*/ 759 h 777"/>
                  <a:gd name="T4" fmla="*/ 407 w 424"/>
                  <a:gd name="T5" fmla="*/ 17 h 777"/>
                  <a:gd name="T6" fmla="*/ 16 w 424"/>
                  <a:gd name="T7" fmla="*/ 17 h 777"/>
                  <a:gd name="T8" fmla="*/ 16 w 424"/>
                  <a:gd name="T9" fmla="*/ 759 h 777"/>
                  <a:gd name="T10" fmla="*/ 415 w 424"/>
                  <a:gd name="T11" fmla="*/ 776 h 777"/>
                  <a:gd name="T12" fmla="*/ 8 w 424"/>
                  <a:gd name="T13" fmla="*/ 776 h 777"/>
                  <a:gd name="T14" fmla="*/ 8 w 424"/>
                  <a:gd name="T15" fmla="*/ 776 h 777"/>
                  <a:gd name="T16" fmla="*/ 0 w 424"/>
                  <a:gd name="T17" fmla="*/ 767 h 777"/>
                  <a:gd name="T18" fmla="*/ 0 w 424"/>
                  <a:gd name="T19" fmla="*/ 8 h 777"/>
                  <a:gd name="T20" fmla="*/ 0 w 424"/>
                  <a:gd name="T21" fmla="*/ 8 h 777"/>
                  <a:gd name="T22" fmla="*/ 8 w 424"/>
                  <a:gd name="T23" fmla="*/ 0 h 777"/>
                  <a:gd name="T24" fmla="*/ 415 w 424"/>
                  <a:gd name="T25" fmla="*/ 0 h 777"/>
                  <a:gd name="T26" fmla="*/ 415 w 424"/>
                  <a:gd name="T27" fmla="*/ 0 h 777"/>
                  <a:gd name="T28" fmla="*/ 423 w 424"/>
                  <a:gd name="T29" fmla="*/ 8 h 777"/>
                  <a:gd name="T30" fmla="*/ 423 w 424"/>
                  <a:gd name="T31" fmla="*/ 767 h 777"/>
                  <a:gd name="T32" fmla="*/ 423 w 424"/>
                  <a:gd name="T33" fmla="*/ 767 h 777"/>
                  <a:gd name="T34" fmla="*/ 415 w 424"/>
                  <a:gd name="T35" fmla="*/ 776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4" h="777">
                    <a:moveTo>
                      <a:pt x="16" y="759"/>
                    </a:moveTo>
                    <a:lnTo>
                      <a:pt x="407" y="759"/>
                    </a:lnTo>
                    <a:lnTo>
                      <a:pt x="407" y="17"/>
                    </a:lnTo>
                    <a:lnTo>
                      <a:pt x="16" y="17"/>
                    </a:lnTo>
                    <a:lnTo>
                      <a:pt x="16" y="759"/>
                    </a:lnTo>
                    <a:close/>
                    <a:moveTo>
                      <a:pt x="415" y="776"/>
                    </a:moveTo>
                    <a:lnTo>
                      <a:pt x="8" y="776"/>
                    </a:lnTo>
                    <a:lnTo>
                      <a:pt x="8" y="776"/>
                    </a:lnTo>
                    <a:cubicBezTo>
                      <a:pt x="3" y="776"/>
                      <a:pt x="0" y="772"/>
                      <a:pt x="0" y="76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415" y="0"/>
                    </a:lnTo>
                    <a:lnTo>
                      <a:pt x="415" y="0"/>
                    </a:lnTo>
                    <a:cubicBezTo>
                      <a:pt x="420" y="0"/>
                      <a:pt x="423" y="4"/>
                      <a:pt x="423" y="8"/>
                    </a:cubicBezTo>
                    <a:lnTo>
                      <a:pt x="423" y="767"/>
                    </a:lnTo>
                    <a:lnTo>
                      <a:pt x="423" y="767"/>
                    </a:lnTo>
                    <a:cubicBezTo>
                      <a:pt x="423" y="772"/>
                      <a:pt x="420" y="776"/>
                      <a:pt x="415" y="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22">
                <a:extLst>
                  <a:ext uri="{FF2B5EF4-FFF2-40B4-BE49-F238E27FC236}">
                    <a16:creationId xmlns:a16="http://schemas.microsoft.com/office/drawing/2014/main" id="{C0D055A4-CD59-40C9-A76E-71039798F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4782" y="6211390"/>
                <a:ext cx="113648" cy="239049"/>
              </a:xfrm>
              <a:custGeom>
                <a:avLst/>
                <a:gdLst>
                  <a:gd name="T0" fmla="*/ 16 w 128"/>
                  <a:gd name="T1" fmla="*/ 251 h 268"/>
                  <a:gd name="T2" fmla="*/ 111 w 128"/>
                  <a:gd name="T3" fmla="*/ 251 h 268"/>
                  <a:gd name="T4" fmla="*/ 111 w 128"/>
                  <a:gd name="T5" fmla="*/ 17 h 268"/>
                  <a:gd name="T6" fmla="*/ 16 w 128"/>
                  <a:gd name="T7" fmla="*/ 17 h 268"/>
                  <a:gd name="T8" fmla="*/ 16 w 128"/>
                  <a:gd name="T9" fmla="*/ 251 h 268"/>
                  <a:gd name="T10" fmla="*/ 118 w 128"/>
                  <a:gd name="T11" fmla="*/ 267 h 268"/>
                  <a:gd name="T12" fmla="*/ 9 w 128"/>
                  <a:gd name="T13" fmla="*/ 267 h 268"/>
                  <a:gd name="T14" fmla="*/ 9 w 128"/>
                  <a:gd name="T15" fmla="*/ 267 h 268"/>
                  <a:gd name="T16" fmla="*/ 0 w 128"/>
                  <a:gd name="T17" fmla="*/ 260 h 268"/>
                  <a:gd name="T18" fmla="*/ 0 w 128"/>
                  <a:gd name="T19" fmla="*/ 8 h 268"/>
                  <a:gd name="T20" fmla="*/ 0 w 128"/>
                  <a:gd name="T21" fmla="*/ 8 h 268"/>
                  <a:gd name="T22" fmla="*/ 9 w 128"/>
                  <a:gd name="T23" fmla="*/ 0 h 268"/>
                  <a:gd name="T24" fmla="*/ 118 w 128"/>
                  <a:gd name="T25" fmla="*/ 0 h 268"/>
                  <a:gd name="T26" fmla="*/ 118 w 128"/>
                  <a:gd name="T27" fmla="*/ 0 h 268"/>
                  <a:gd name="T28" fmla="*/ 127 w 128"/>
                  <a:gd name="T29" fmla="*/ 8 h 268"/>
                  <a:gd name="T30" fmla="*/ 127 w 128"/>
                  <a:gd name="T31" fmla="*/ 260 h 268"/>
                  <a:gd name="T32" fmla="*/ 127 w 128"/>
                  <a:gd name="T33" fmla="*/ 260 h 268"/>
                  <a:gd name="T34" fmla="*/ 118 w 128"/>
                  <a:gd name="T35" fmla="*/ 267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268">
                    <a:moveTo>
                      <a:pt x="16" y="251"/>
                    </a:moveTo>
                    <a:lnTo>
                      <a:pt x="111" y="251"/>
                    </a:lnTo>
                    <a:lnTo>
                      <a:pt x="111" y="17"/>
                    </a:lnTo>
                    <a:lnTo>
                      <a:pt x="16" y="17"/>
                    </a:lnTo>
                    <a:lnTo>
                      <a:pt x="16" y="251"/>
                    </a:lnTo>
                    <a:close/>
                    <a:moveTo>
                      <a:pt x="118" y="267"/>
                    </a:moveTo>
                    <a:lnTo>
                      <a:pt x="9" y="267"/>
                    </a:lnTo>
                    <a:lnTo>
                      <a:pt x="9" y="267"/>
                    </a:lnTo>
                    <a:cubicBezTo>
                      <a:pt x="3" y="267"/>
                      <a:pt x="0" y="264"/>
                      <a:pt x="0" y="26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118" y="0"/>
                    </a:lnTo>
                    <a:lnTo>
                      <a:pt x="118" y="0"/>
                    </a:lnTo>
                    <a:cubicBezTo>
                      <a:pt x="124" y="0"/>
                      <a:pt x="127" y="4"/>
                      <a:pt x="127" y="8"/>
                    </a:cubicBezTo>
                    <a:lnTo>
                      <a:pt x="127" y="260"/>
                    </a:lnTo>
                    <a:lnTo>
                      <a:pt x="127" y="260"/>
                    </a:lnTo>
                    <a:cubicBezTo>
                      <a:pt x="127" y="264"/>
                      <a:pt x="124" y="267"/>
                      <a:pt x="118" y="2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23">
                <a:extLst>
                  <a:ext uri="{FF2B5EF4-FFF2-40B4-BE49-F238E27FC236}">
                    <a16:creationId xmlns:a16="http://schemas.microsoft.com/office/drawing/2014/main" id="{0F69660E-4D9A-4782-8A43-558E527B29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4782" y="6665977"/>
                <a:ext cx="113648" cy="239049"/>
              </a:xfrm>
              <a:custGeom>
                <a:avLst/>
                <a:gdLst>
                  <a:gd name="T0" fmla="*/ 16 w 128"/>
                  <a:gd name="T1" fmla="*/ 249 h 267"/>
                  <a:gd name="T2" fmla="*/ 111 w 128"/>
                  <a:gd name="T3" fmla="*/ 249 h 267"/>
                  <a:gd name="T4" fmla="*/ 111 w 128"/>
                  <a:gd name="T5" fmla="*/ 16 h 267"/>
                  <a:gd name="T6" fmla="*/ 16 w 128"/>
                  <a:gd name="T7" fmla="*/ 16 h 267"/>
                  <a:gd name="T8" fmla="*/ 16 w 128"/>
                  <a:gd name="T9" fmla="*/ 249 h 267"/>
                  <a:gd name="T10" fmla="*/ 118 w 128"/>
                  <a:gd name="T11" fmla="*/ 266 h 267"/>
                  <a:gd name="T12" fmla="*/ 9 w 128"/>
                  <a:gd name="T13" fmla="*/ 266 h 267"/>
                  <a:gd name="T14" fmla="*/ 9 w 128"/>
                  <a:gd name="T15" fmla="*/ 266 h 267"/>
                  <a:gd name="T16" fmla="*/ 0 w 128"/>
                  <a:gd name="T17" fmla="*/ 257 h 267"/>
                  <a:gd name="T18" fmla="*/ 0 w 128"/>
                  <a:gd name="T19" fmla="*/ 8 h 267"/>
                  <a:gd name="T20" fmla="*/ 0 w 128"/>
                  <a:gd name="T21" fmla="*/ 8 h 267"/>
                  <a:gd name="T22" fmla="*/ 9 w 128"/>
                  <a:gd name="T23" fmla="*/ 0 h 267"/>
                  <a:gd name="T24" fmla="*/ 118 w 128"/>
                  <a:gd name="T25" fmla="*/ 0 h 267"/>
                  <a:gd name="T26" fmla="*/ 118 w 128"/>
                  <a:gd name="T27" fmla="*/ 0 h 267"/>
                  <a:gd name="T28" fmla="*/ 127 w 128"/>
                  <a:gd name="T29" fmla="*/ 8 h 267"/>
                  <a:gd name="T30" fmla="*/ 127 w 128"/>
                  <a:gd name="T31" fmla="*/ 257 h 267"/>
                  <a:gd name="T32" fmla="*/ 127 w 128"/>
                  <a:gd name="T33" fmla="*/ 257 h 267"/>
                  <a:gd name="T34" fmla="*/ 118 w 128"/>
                  <a:gd name="T35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267">
                    <a:moveTo>
                      <a:pt x="16" y="249"/>
                    </a:moveTo>
                    <a:lnTo>
                      <a:pt x="111" y="249"/>
                    </a:lnTo>
                    <a:lnTo>
                      <a:pt x="111" y="16"/>
                    </a:lnTo>
                    <a:lnTo>
                      <a:pt x="16" y="16"/>
                    </a:lnTo>
                    <a:lnTo>
                      <a:pt x="16" y="249"/>
                    </a:lnTo>
                    <a:close/>
                    <a:moveTo>
                      <a:pt x="118" y="266"/>
                    </a:moveTo>
                    <a:lnTo>
                      <a:pt x="9" y="266"/>
                    </a:lnTo>
                    <a:lnTo>
                      <a:pt x="9" y="266"/>
                    </a:lnTo>
                    <a:cubicBezTo>
                      <a:pt x="3" y="266"/>
                      <a:pt x="0" y="262"/>
                      <a:pt x="0" y="25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118" y="0"/>
                    </a:lnTo>
                    <a:lnTo>
                      <a:pt x="118" y="0"/>
                    </a:lnTo>
                    <a:cubicBezTo>
                      <a:pt x="124" y="0"/>
                      <a:pt x="127" y="3"/>
                      <a:pt x="127" y="8"/>
                    </a:cubicBezTo>
                    <a:lnTo>
                      <a:pt x="127" y="257"/>
                    </a:lnTo>
                    <a:lnTo>
                      <a:pt x="127" y="257"/>
                    </a:lnTo>
                    <a:cubicBezTo>
                      <a:pt x="127" y="262"/>
                      <a:pt x="124" y="266"/>
                      <a:pt x="118" y="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24">
                <a:extLst>
                  <a:ext uri="{FF2B5EF4-FFF2-40B4-BE49-F238E27FC236}">
                    <a16:creationId xmlns:a16="http://schemas.microsoft.com/office/drawing/2014/main" id="{44F9A9A8-F3EE-42DF-955E-FE82ED1B5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2619" y="6219228"/>
                <a:ext cx="97973" cy="223374"/>
              </a:xfrm>
              <a:custGeom>
                <a:avLst/>
                <a:gdLst>
                  <a:gd name="T0" fmla="*/ 109 w 110"/>
                  <a:gd name="T1" fmla="*/ 0 h 253"/>
                  <a:gd name="T2" fmla="*/ 0 w 110"/>
                  <a:gd name="T3" fmla="*/ 0 h 253"/>
                  <a:gd name="T4" fmla="*/ 0 w 110"/>
                  <a:gd name="T5" fmla="*/ 252 h 253"/>
                  <a:gd name="T6" fmla="*/ 109 w 110"/>
                  <a:gd name="T7" fmla="*/ 252 h 253"/>
                  <a:gd name="T8" fmla="*/ 109 w 11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253">
                    <a:moveTo>
                      <a:pt x="109" y="0"/>
                    </a:moveTo>
                    <a:lnTo>
                      <a:pt x="0" y="0"/>
                    </a:lnTo>
                    <a:lnTo>
                      <a:pt x="0" y="252"/>
                    </a:lnTo>
                    <a:lnTo>
                      <a:pt x="109" y="252"/>
                    </a:lnTo>
                    <a:lnTo>
                      <a:pt x="109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25">
                <a:extLst>
                  <a:ext uri="{FF2B5EF4-FFF2-40B4-BE49-F238E27FC236}">
                    <a16:creationId xmlns:a16="http://schemas.microsoft.com/office/drawing/2014/main" id="{4B87535B-9864-4DA8-B191-A4DD5E704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82619" y="6669895"/>
                <a:ext cx="97973" cy="223376"/>
              </a:xfrm>
              <a:custGeom>
                <a:avLst/>
                <a:gdLst>
                  <a:gd name="T0" fmla="*/ 0 w 110"/>
                  <a:gd name="T1" fmla="*/ 249 h 250"/>
                  <a:gd name="T2" fmla="*/ 109 w 110"/>
                  <a:gd name="T3" fmla="*/ 249 h 250"/>
                  <a:gd name="T4" fmla="*/ 109 w 110"/>
                  <a:gd name="T5" fmla="*/ 0 h 250"/>
                  <a:gd name="T6" fmla="*/ 0 w 110"/>
                  <a:gd name="T7" fmla="*/ 0 h 250"/>
                  <a:gd name="T8" fmla="*/ 0 w 110"/>
                  <a:gd name="T9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" h="250">
                    <a:moveTo>
                      <a:pt x="0" y="249"/>
                    </a:moveTo>
                    <a:lnTo>
                      <a:pt x="109" y="249"/>
                    </a:lnTo>
                    <a:lnTo>
                      <a:pt x="109" y="0"/>
                    </a:lnTo>
                    <a:lnTo>
                      <a:pt x="0" y="0"/>
                    </a:lnTo>
                    <a:lnTo>
                      <a:pt x="0" y="24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A9F48D3C-1313-4D53-A2B8-1C9A6CD7F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1930" y="6643125"/>
                <a:ext cx="122992" cy="174791"/>
              </a:xfrm>
              <a:custGeom>
                <a:avLst/>
                <a:gdLst>
                  <a:gd name="connsiteX0" fmla="*/ 61583 w 122992"/>
                  <a:gd name="connsiteY0" fmla="*/ 50283 h 174791"/>
                  <a:gd name="connsiteX1" fmla="*/ 68960 w 122992"/>
                  <a:gd name="connsiteY1" fmla="*/ 57449 h 174791"/>
                  <a:gd name="connsiteX2" fmla="*/ 68960 w 122992"/>
                  <a:gd name="connsiteY2" fmla="*/ 167625 h 174791"/>
                  <a:gd name="connsiteX3" fmla="*/ 61583 w 122992"/>
                  <a:gd name="connsiteY3" fmla="*/ 174791 h 174791"/>
                  <a:gd name="connsiteX4" fmla="*/ 54207 w 122992"/>
                  <a:gd name="connsiteY4" fmla="*/ 167625 h 174791"/>
                  <a:gd name="connsiteX5" fmla="*/ 54207 w 122992"/>
                  <a:gd name="connsiteY5" fmla="*/ 57449 h 174791"/>
                  <a:gd name="connsiteX6" fmla="*/ 61583 w 122992"/>
                  <a:gd name="connsiteY6" fmla="*/ 50283 h 174791"/>
                  <a:gd name="connsiteX7" fmla="*/ 56344 w 122992"/>
                  <a:gd name="connsiteY7" fmla="*/ 1984 h 174791"/>
                  <a:gd name="connsiteX8" fmla="*/ 65991 w 122992"/>
                  <a:gd name="connsiteY8" fmla="*/ 1984 h 174791"/>
                  <a:gd name="connsiteX9" fmla="*/ 120361 w 122992"/>
                  <a:gd name="connsiteY9" fmla="*/ 55770 h 174791"/>
                  <a:gd name="connsiteX10" fmla="*/ 120361 w 122992"/>
                  <a:gd name="connsiteY10" fmla="*/ 66351 h 174791"/>
                  <a:gd name="connsiteX11" fmla="*/ 115100 w 122992"/>
                  <a:gd name="connsiteY11" fmla="*/ 68997 h 174791"/>
                  <a:gd name="connsiteX12" fmla="*/ 109838 w 122992"/>
                  <a:gd name="connsiteY12" fmla="*/ 66351 h 174791"/>
                  <a:gd name="connsiteX13" fmla="*/ 61606 w 122992"/>
                  <a:gd name="connsiteY13" fmla="*/ 16974 h 174791"/>
                  <a:gd name="connsiteX14" fmla="*/ 12497 w 122992"/>
                  <a:gd name="connsiteY14" fmla="*/ 66351 h 174791"/>
                  <a:gd name="connsiteX15" fmla="*/ 1974 w 122992"/>
                  <a:gd name="connsiteY15" fmla="*/ 66351 h 174791"/>
                  <a:gd name="connsiteX16" fmla="*/ 1974 w 122992"/>
                  <a:gd name="connsiteY16" fmla="*/ 55770 h 174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22992" h="174791">
                    <a:moveTo>
                      <a:pt x="61583" y="50283"/>
                    </a:moveTo>
                    <a:cubicBezTo>
                      <a:pt x="66194" y="50283"/>
                      <a:pt x="68960" y="53866"/>
                      <a:pt x="68960" y="57449"/>
                    </a:cubicBezTo>
                    <a:lnTo>
                      <a:pt x="68960" y="167625"/>
                    </a:lnTo>
                    <a:cubicBezTo>
                      <a:pt x="68960" y="171208"/>
                      <a:pt x="66194" y="174791"/>
                      <a:pt x="61583" y="174791"/>
                    </a:cubicBezTo>
                    <a:cubicBezTo>
                      <a:pt x="56973" y="174791"/>
                      <a:pt x="54207" y="171208"/>
                      <a:pt x="54207" y="167625"/>
                    </a:cubicBezTo>
                    <a:lnTo>
                      <a:pt x="54207" y="57449"/>
                    </a:lnTo>
                    <a:cubicBezTo>
                      <a:pt x="54207" y="53866"/>
                      <a:pt x="56973" y="50283"/>
                      <a:pt x="61583" y="50283"/>
                    </a:cubicBezTo>
                    <a:close/>
                    <a:moveTo>
                      <a:pt x="56344" y="1984"/>
                    </a:moveTo>
                    <a:cubicBezTo>
                      <a:pt x="58975" y="-661"/>
                      <a:pt x="64237" y="-661"/>
                      <a:pt x="65991" y="1984"/>
                    </a:cubicBezTo>
                    <a:lnTo>
                      <a:pt x="120361" y="55770"/>
                    </a:lnTo>
                    <a:cubicBezTo>
                      <a:pt x="123869" y="59297"/>
                      <a:pt x="123869" y="63706"/>
                      <a:pt x="120361" y="66351"/>
                    </a:cubicBezTo>
                    <a:cubicBezTo>
                      <a:pt x="119484" y="68115"/>
                      <a:pt x="117730" y="68997"/>
                      <a:pt x="115100" y="68997"/>
                    </a:cubicBezTo>
                    <a:cubicBezTo>
                      <a:pt x="114223" y="68997"/>
                      <a:pt x="111592" y="68115"/>
                      <a:pt x="109838" y="66351"/>
                    </a:cubicBezTo>
                    <a:lnTo>
                      <a:pt x="61606" y="16974"/>
                    </a:lnTo>
                    <a:lnTo>
                      <a:pt x="12497" y="66351"/>
                    </a:lnTo>
                    <a:cubicBezTo>
                      <a:pt x="9866" y="68997"/>
                      <a:pt x="4605" y="68997"/>
                      <a:pt x="1974" y="66351"/>
                    </a:cubicBezTo>
                    <a:cubicBezTo>
                      <a:pt x="-657" y="63706"/>
                      <a:pt x="-657" y="59297"/>
                      <a:pt x="1974" y="557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28">
                <a:extLst>
                  <a:ext uri="{FF2B5EF4-FFF2-40B4-BE49-F238E27FC236}">
                    <a16:creationId xmlns:a16="http://schemas.microsoft.com/office/drawing/2014/main" id="{4F3BDE8A-0BFB-437A-9C21-DB8E8A8E0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2075" y="6438684"/>
                <a:ext cx="66622" cy="203781"/>
              </a:xfrm>
              <a:custGeom>
                <a:avLst/>
                <a:gdLst>
                  <a:gd name="T0" fmla="*/ 17 w 75"/>
                  <a:gd name="T1" fmla="*/ 18 h 230"/>
                  <a:gd name="T2" fmla="*/ 17 w 75"/>
                  <a:gd name="T3" fmla="*/ 211 h 230"/>
                  <a:gd name="T4" fmla="*/ 17 w 75"/>
                  <a:gd name="T5" fmla="*/ 211 h 230"/>
                  <a:gd name="T6" fmla="*/ 45 w 75"/>
                  <a:gd name="T7" fmla="*/ 198 h 230"/>
                  <a:gd name="T8" fmla="*/ 45 w 75"/>
                  <a:gd name="T9" fmla="*/ 198 h 230"/>
                  <a:gd name="T10" fmla="*/ 43 w 75"/>
                  <a:gd name="T11" fmla="*/ 167 h 230"/>
                  <a:gd name="T12" fmla="*/ 43 w 75"/>
                  <a:gd name="T13" fmla="*/ 167 h 230"/>
                  <a:gd name="T14" fmla="*/ 44 w 75"/>
                  <a:gd name="T15" fmla="*/ 160 h 230"/>
                  <a:gd name="T16" fmla="*/ 44 w 75"/>
                  <a:gd name="T17" fmla="*/ 160 h 230"/>
                  <a:gd name="T18" fmla="*/ 53 w 75"/>
                  <a:gd name="T19" fmla="*/ 138 h 230"/>
                  <a:gd name="T20" fmla="*/ 53 w 75"/>
                  <a:gd name="T21" fmla="*/ 138 h 230"/>
                  <a:gd name="T22" fmla="*/ 45 w 75"/>
                  <a:gd name="T23" fmla="*/ 116 h 230"/>
                  <a:gd name="T24" fmla="*/ 45 w 75"/>
                  <a:gd name="T25" fmla="*/ 116 h 230"/>
                  <a:gd name="T26" fmla="*/ 46 w 75"/>
                  <a:gd name="T27" fmla="*/ 106 h 230"/>
                  <a:gd name="T28" fmla="*/ 46 w 75"/>
                  <a:gd name="T29" fmla="*/ 106 h 230"/>
                  <a:gd name="T30" fmla="*/ 57 w 75"/>
                  <a:gd name="T31" fmla="*/ 86 h 230"/>
                  <a:gd name="T32" fmla="*/ 57 w 75"/>
                  <a:gd name="T33" fmla="*/ 86 h 230"/>
                  <a:gd name="T34" fmla="*/ 47 w 75"/>
                  <a:gd name="T35" fmla="*/ 66 h 230"/>
                  <a:gd name="T36" fmla="*/ 47 w 75"/>
                  <a:gd name="T37" fmla="*/ 66 h 230"/>
                  <a:gd name="T38" fmla="*/ 45 w 75"/>
                  <a:gd name="T39" fmla="*/ 56 h 230"/>
                  <a:gd name="T40" fmla="*/ 45 w 75"/>
                  <a:gd name="T41" fmla="*/ 56 h 230"/>
                  <a:gd name="T42" fmla="*/ 49 w 75"/>
                  <a:gd name="T43" fmla="*/ 33 h 230"/>
                  <a:gd name="T44" fmla="*/ 49 w 75"/>
                  <a:gd name="T45" fmla="*/ 33 h 230"/>
                  <a:gd name="T46" fmla="*/ 17 w 75"/>
                  <a:gd name="T47" fmla="*/ 18 h 230"/>
                  <a:gd name="T48" fmla="*/ 9 w 75"/>
                  <a:gd name="T49" fmla="*/ 229 h 230"/>
                  <a:gd name="T50" fmla="*/ 9 w 75"/>
                  <a:gd name="T51" fmla="*/ 229 h 230"/>
                  <a:gd name="T52" fmla="*/ 3 w 75"/>
                  <a:gd name="T53" fmla="*/ 226 h 230"/>
                  <a:gd name="T54" fmla="*/ 3 w 75"/>
                  <a:gd name="T55" fmla="*/ 226 h 230"/>
                  <a:gd name="T56" fmla="*/ 0 w 75"/>
                  <a:gd name="T57" fmla="*/ 220 h 230"/>
                  <a:gd name="T58" fmla="*/ 1 w 75"/>
                  <a:gd name="T59" fmla="*/ 9 h 230"/>
                  <a:gd name="T60" fmla="*/ 1 w 75"/>
                  <a:gd name="T61" fmla="*/ 9 h 230"/>
                  <a:gd name="T62" fmla="*/ 3 w 75"/>
                  <a:gd name="T63" fmla="*/ 3 h 230"/>
                  <a:gd name="T64" fmla="*/ 3 w 75"/>
                  <a:gd name="T65" fmla="*/ 3 h 230"/>
                  <a:gd name="T66" fmla="*/ 9 w 75"/>
                  <a:gd name="T67" fmla="*/ 0 h 230"/>
                  <a:gd name="T68" fmla="*/ 9 w 75"/>
                  <a:gd name="T69" fmla="*/ 0 h 230"/>
                  <a:gd name="T70" fmla="*/ 65 w 75"/>
                  <a:gd name="T71" fmla="*/ 31 h 230"/>
                  <a:gd name="T72" fmla="*/ 65 w 75"/>
                  <a:gd name="T73" fmla="*/ 31 h 230"/>
                  <a:gd name="T74" fmla="*/ 62 w 75"/>
                  <a:gd name="T75" fmla="*/ 58 h 230"/>
                  <a:gd name="T76" fmla="*/ 62 w 75"/>
                  <a:gd name="T77" fmla="*/ 58 h 230"/>
                  <a:gd name="T78" fmla="*/ 73 w 75"/>
                  <a:gd name="T79" fmla="*/ 85 h 230"/>
                  <a:gd name="T80" fmla="*/ 73 w 75"/>
                  <a:gd name="T81" fmla="*/ 85 h 230"/>
                  <a:gd name="T82" fmla="*/ 62 w 75"/>
                  <a:gd name="T83" fmla="*/ 113 h 230"/>
                  <a:gd name="T84" fmla="*/ 62 w 75"/>
                  <a:gd name="T85" fmla="*/ 113 h 230"/>
                  <a:gd name="T86" fmla="*/ 69 w 75"/>
                  <a:gd name="T87" fmla="*/ 139 h 230"/>
                  <a:gd name="T88" fmla="*/ 69 w 75"/>
                  <a:gd name="T89" fmla="*/ 139 h 230"/>
                  <a:gd name="T90" fmla="*/ 59 w 75"/>
                  <a:gd name="T91" fmla="*/ 166 h 230"/>
                  <a:gd name="T92" fmla="*/ 59 w 75"/>
                  <a:gd name="T93" fmla="*/ 166 h 230"/>
                  <a:gd name="T94" fmla="*/ 60 w 75"/>
                  <a:gd name="T95" fmla="*/ 204 h 230"/>
                  <a:gd name="T96" fmla="*/ 60 w 75"/>
                  <a:gd name="T97" fmla="*/ 204 h 230"/>
                  <a:gd name="T98" fmla="*/ 9 w 75"/>
                  <a:gd name="T99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5" h="230">
                    <a:moveTo>
                      <a:pt x="17" y="18"/>
                    </a:moveTo>
                    <a:lnTo>
                      <a:pt x="17" y="211"/>
                    </a:lnTo>
                    <a:lnTo>
                      <a:pt x="17" y="211"/>
                    </a:lnTo>
                    <a:cubicBezTo>
                      <a:pt x="30" y="208"/>
                      <a:pt x="43" y="202"/>
                      <a:pt x="45" y="198"/>
                    </a:cubicBezTo>
                    <a:lnTo>
                      <a:pt x="45" y="198"/>
                    </a:lnTo>
                    <a:cubicBezTo>
                      <a:pt x="47" y="191"/>
                      <a:pt x="45" y="175"/>
                      <a:pt x="43" y="167"/>
                    </a:cubicBezTo>
                    <a:lnTo>
                      <a:pt x="43" y="167"/>
                    </a:lnTo>
                    <a:cubicBezTo>
                      <a:pt x="42" y="165"/>
                      <a:pt x="42" y="162"/>
                      <a:pt x="44" y="160"/>
                    </a:cubicBezTo>
                    <a:lnTo>
                      <a:pt x="44" y="160"/>
                    </a:lnTo>
                    <a:cubicBezTo>
                      <a:pt x="47" y="155"/>
                      <a:pt x="53" y="144"/>
                      <a:pt x="53" y="138"/>
                    </a:cubicBezTo>
                    <a:lnTo>
                      <a:pt x="53" y="138"/>
                    </a:lnTo>
                    <a:cubicBezTo>
                      <a:pt x="53" y="132"/>
                      <a:pt x="48" y="121"/>
                      <a:pt x="45" y="116"/>
                    </a:cubicBezTo>
                    <a:lnTo>
                      <a:pt x="45" y="116"/>
                    </a:lnTo>
                    <a:cubicBezTo>
                      <a:pt x="43" y="113"/>
                      <a:pt x="44" y="109"/>
                      <a:pt x="46" y="106"/>
                    </a:cubicBezTo>
                    <a:lnTo>
                      <a:pt x="46" y="106"/>
                    </a:lnTo>
                    <a:cubicBezTo>
                      <a:pt x="50" y="104"/>
                      <a:pt x="57" y="94"/>
                      <a:pt x="57" y="86"/>
                    </a:cubicBezTo>
                    <a:lnTo>
                      <a:pt x="57" y="86"/>
                    </a:lnTo>
                    <a:cubicBezTo>
                      <a:pt x="56" y="75"/>
                      <a:pt x="47" y="66"/>
                      <a:pt x="47" y="66"/>
                    </a:cubicBezTo>
                    <a:lnTo>
                      <a:pt x="47" y="66"/>
                    </a:lnTo>
                    <a:cubicBezTo>
                      <a:pt x="45" y="63"/>
                      <a:pt x="44" y="59"/>
                      <a:pt x="45" y="56"/>
                    </a:cubicBezTo>
                    <a:lnTo>
                      <a:pt x="45" y="56"/>
                    </a:lnTo>
                    <a:cubicBezTo>
                      <a:pt x="45" y="56"/>
                      <a:pt x="51" y="45"/>
                      <a:pt x="49" y="33"/>
                    </a:cubicBezTo>
                    <a:lnTo>
                      <a:pt x="49" y="33"/>
                    </a:lnTo>
                    <a:cubicBezTo>
                      <a:pt x="48" y="25"/>
                      <a:pt x="31" y="20"/>
                      <a:pt x="17" y="18"/>
                    </a:cubicBezTo>
                    <a:close/>
                    <a:moveTo>
                      <a:pt x="9" y="229"/>
                    </a:moveTo>
                    <a:lnTo>
                      <a:pt x="9" y="229"/>
                    </a:lnTo>
                    <a:cubicBezTo>
                      <a:pt x="7" y="229"/>
                      <a:pt x="4" y="228"/>
                      <a:pt x="3" y="226"/>
                    </a:cubicBezTo>
                    <a:lnTo>
                      <a:pt x="3" y="226"/>
                    </a:lnTo>
                    <a:cubicBezTo>
                      <a:pt x="1" y="225"/>
                      <a:pt x="0" y="223"/>
                      <a:pt x="0" y="220"/>
                    </a:cubicBezTo>
                    <a:lnTo>
                      <a:pt x="1" y="9"/>
                    </a:lnTo>
                    <a:lnTo>
                      <a:pt x="1" y="9"/>
                    </a:lnTo>
                    <a:cubicBezTo>
                      <a:pt x="1" y="6"/>
                      <a:pt x="2" y="3"/>
                      <a:pt x="3" y="3"/>
                    </a:cubicBezTo>
                    <a:lnTo>
                      <a:pt x="3" y="3"/>
                    </a:lnTo>
                    <a:cubicBezTo>
                      <a:pt x="5" y="1"/>
                      <a:pt x="7" y="0"/>
                      <a:pt x="9" y="0"/>
                    </a:cubicBezTo>
                    <a:lnTo>
                      <a:pt x="9" y="0"/>
                    </a:lnTo>
                    <a:cubicBezTo>
                      <a:pt x="15" y="0"/>
                      <a:pt x="62" y="4"/>
                      <a:pt x="65" y="31"/>
                    </a:cubicBezTo>
                    <a:lnTo>
                      <a:pt x="65" y="31"/>
                    </a:lnTo>
                    <a:cubicBezTo>
                      <a:pt x="67" y="43"/>
                      <a:pt x="64" y="52"/>
                      <a:pt x="62" y="58"/>
                    </a:cubicBezTo>
                    <a:lnTo>
                      <a:pt x="62" y="58"/>
                    </a:lnTo>
                    <a:cubicBezTo>
                      <a:pt x="66" y="63"/>
                      <a:pt x="72" y="73"/>
                      <a:pt x="73" y="85"/>
                    </a:cubicBezTo>
                    <a:lnTo>
                      <a:pt x="73" y="85"/>
                    </a:lnTo>
                    <a:cubicBezTo>
                      <a:pt x="74" y="97"/>
                      <a:pt x="67" y="108"/>
                      <a:pt x="62" y="113"/>
                    </a:cubicBezTo>
                    <a:lnTo>
                      <a:pt x="62" y="113"/>
                    </a:lnTo>
                    <a:cubicBezTo>
                      <a:pt x="65" y="120"/>
                      <a:pt x="70" y="130"/>
                      <a:pt x="69" y="139"/>
                    </a:cubicBezTo>
                    <a:lnTo>
                      <a:pt x="69" y="139"/>
                    </a:lnTo>
                    <a:cubicBezTo>
                      <a:pt x="69" y="149"/>
                      <a:pt x="62" y="160"/>
                      <a:pt x="59" y="166"/>
                    </a:cubicBezTo>
                    <a:lnTo>
                      <a:pt x="59" y="166"/>
                    </a:lnTo>
                    <a:cubicBezTo>
                      <a:pt x="61" y="174"/>
                      <a:pt x="64" y="192"/>
                      <a:pt x="60" y="204"/>
                    </a:cubicBezTo>
                    <a:lnTo>
                      <a:pt x="60" y="204"/>
                    </a:lnTo>
                    <a:cubicBezTo>
                      <a:pt x="53" y="221"/>
                      <a:pt x="20" y="227"/>
                      <a:pt x="9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29">
                <a:extLst>
                  <a:ext uri="{FF2B5EF4-FFF2-40B4-BE49-F238E27FC236}">
                    <a16:creationId xmlns:a16="http://schemas.microsoft.com/office/drawing/2014/main" id="{01E760C0-A068-4E3F-8691-B6417A997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1278" y="6399495"/>
                <a:ext cx="329184" cy="293913"/>
              </a:xfrm>
              <a:custGeom>
                <a:avLst/>
                <a:gdLst>
                  <a:gd name="T0" fmla="*/ 350 w 371"/>
                  <a:gd name="T1" fmla="*/ 139 h 329"/>
                  <a:gd name="T2" fmla="*/ 350 w 371"/>
                  <a:gd name="T3" fmla="*/ 139 h 329"/>
                  <a:gd name="T4" fmla="*/ 368 w 371"/>
                  <a:gd name="T5" fmla="*/ 118 h 329"/>
                  <a:gd name="T6" fmla="*/ 368 w 371"/>
                  <a:gd name="T7" fmla="*/ 118 h 329"/>
                  <a:gd name="T8" fmla="*/ 355 w 371"/>
                  <a:gd name="T9" fmla="*/ 96 h 329"/>
                  <a:gd name="T10" fmla="*/ 355 w 371"/>
                  <a:gd name="T11" fmla="*/ 96 h 329"/>
                  <a:gd name="T12" fmla="*/ 362 w 371"/>
                  <a:gd name="T13" fmla="*/ 71 h 329"/>
                  <a:gd name="T14" fmla="*/ 362 w 371"/>
                  <a:gd name="T15" fmla="*/ 71 h 329"/>
                  <a:gd name="T16" fmla="*/ 198 w 371"/>
                  <a:gd name="T17" fmla="*/ 103 h 329"/>
                  <a:gd name="T18" fmla="*/ 220 w 371"/>
                  <a:gd name="T19" fmla="*/ 65 h 329"/>
                  <a:gd name="T20" fmla="*/ 220 w 371"/>
                  <a:gd name="T21" fmla="*/ 65 h 329"/>
                  <a:gd name="T22" fmla="*/ 252 w 371"/>
                  <a:gd name="T23" fmla="*/ 24 h 329"/>
                  <a:gd name="T24" fmla="*/ 252 w 371"/>
                  <a:gd name="T25" fmla="*/ 24 h 329"/>
                  <a:gd name="T26" fmla="*/ 148 w 371"/>
                  <a:gd name="T27" fmla="*/ 67 h 329"/>
                  <a:gd name="T28" fmla="*/ 148 w 371"/>
                  <a:gd name="T29" fmla="*/ 67 h 329"/>
                  <a:gd name="T30" fmla="*/ 105 w 371"/>
                  <a:gd name="T31" fmla="*/ 142 h 329"/>
                  <a:gd name="T32" fmla="*/ 0 w 371"/>
                  <a:gd name="T33" fmla="*/ 167 h 329"/>
                  <a:gd name="T34" fmla="*/ 0 w 371"/>
                  <a:gd name="T35" fmla="*/ 167 h 329"/>
                  <a:gd name="T36" fmla="*/ 46 w 371"/>
                  <a:gd name="T37" fmla="*/ 328 h 329"/>
                  <a:gd name="T38" fmla="*/ 125 w 371"/>
                  <a:gd name="T39" fmla="*/ 290 h 329"/>
                  <a:gd name="T40" fmla="*/ 125 w 371"/>
                  <a:gd name="T41" fmla="*/ 290 h 329"/>
                  <a:gd name="T42" fmla="*/ 278 w 371"/>
                  <a:gd name="T43" fmla="*/ 258 h 329"/>
                  <a:gd name="T44" fmla="*/ 278 w 371"/>
                  <a:gd name="T45" fmla="*/ 258 h 329"/>
                  <a:gd name="T46" fmla="*/ 347 w 371"/>
                  <a:gd name="T47" fmla="*/ 209 h 329"/>
                  <a:gd name="T48" fmla="*/ 347 w 371"/>
                  <a:gd name="T49" fmla="*/ 209 h 329"/>
                  <a:gd name="T50" fmla="*/ 340 w 371"/>
                  <a:gd name="T51" fmla="*/ 188 h 329"/>
                  <a:gd name="T52" fmla="*/ 340 w 371"/>
                  <a:gd name="T53" fmla="*/ 188 h 329"/>
                  <a:gd name="T54" fmla="*/ 364 w 371"/>
                  <a:gd name="T55" fmla="*/ 162 h 329"/>
                  <a:gd name="T56" fmla="*/ 364 w 371"/>
                  <a:gd name="T57" fmla="*/ 162 h 329"/>
                  <a:gd name="T58" fmla="*/ 350 w 371"/>
                  <a:gd name="T59" fmla="*/ 139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71" h="329">
                    <a:moveTo>
                      <a:pt x="350" y="139"/>
                    </a:moveTo>
                    <a:lnTo>
                      <a:pt x="350" y="139"/>
                    </a:lnTo>
                    <a:cubicBezTo>
                      <a:pt x="350" y="139"/>
                      <a:pt x="366" y="130"/>
                      <a:pt x="368" y="118"/>
                    </a:cubicBezTo>
                    <a:lnTo>
                      <a:pt x="368" y="118"/>
                    </a:lnTo>
                    <a:cubicBezTo>
                      <a:pt x="370" y="108"/>
                      <a:pt x="355" y="96"/>
                      <a:pt x="355" y="96"/>
                    </a:cubicBezTo>
                    <a:lnTo>
                      <a:pt x="355" y="96"/>
                    </a:lnTo>
                    <a:cubicBezTo>
                      <a:pt x="355" y="96"/>
                      <a:pt x="368" y="82"/>
                      <a:pt x="362" y="71"/>
                    </a:cubicBezTo>
                    <a:lnTo>
                      <a:pt x="362" y="71"/>
                    </a:lnTo>
                    <a:cubicBezTo>
                      <a:pt x="356" y="62"/>
                      <a:pt x="297" y="58"/>
                      <a:pt x="198" y="103"/>
                    </a:cubicBezTo>
                    <a:lnTo>
                      <a:pt x="220" y="65"/>
                    </a:lnTo>
                    <a:lnTo>
                      <a:pt x="220" y="65"/>
                    </a:lnTo>
                    <a:cubicBezTo>
                      <a:pt x="220" y="65"/>
                      <a:pt x="252" y="39"/>
                      <a:pt x="252" y="24"/>
                    </a:cubicBezTo>
                    <a:lnTo>
                      <a:pt x="252" y="24"/>
                    </a:lnTo>
                    <a:cubicBezTo>
                      <a:pt x="253" y="0"/>
                      <a:pt x="204" y="18"/>
                      <a:pt x="148" y="67"/>
                    </a:cubicBezTo>
                    <a:lnTo>
                      <a:pt x="148" y="67"/>
                    </a:lnTo>
                    <a:cubicBezTo>
                      <a:pt x="125" y="86"/>
                      <a:pt x="105" y="142"/>
                      <a:pt x="105" y="142"/>
                    </a:cubicBezTo>
                    <a:lnTo>
                      <a:pt x="0" y="167"/>
                    </a:lnTo>
                    <a:lnTo>
                      <a:pt x="0" y="167"/>
                    </a:lnTo>
                    <a:cubicBezTo>
                      <a:pt x="16" y="197"/>
                      <a:pt x="40" y="251"/>
                      <a:pt x="46" y="328"/>
                    </a:cubicBezTo>
                    <a:lnTo>
                      <a:pt x="125" y="290"/>
                    </a:lnTo>
                    <a:lnTo>
                      <a:pt x="125" y="290"/>
                    </a:lnTo>
                    <a:cubicBezTo>
                      <a:pt x="125" y="290"/>
                      <a:pt x="223" y="284"/>
                      <a:pt x="278" y="258"/>
                    </a:cubicBezTo>
                    <a:lnTo>
                      <a:pt x="278" y="258"/>
                    </a:lnTo>
                    <a:cubicBezTo>
                      <a:pt x="333" y="233"/>
                      <a:pt x="342" y="220"/>
                      <a:pt x="347" y="209"/>
                    </a:cubicBezTo>
                    <a:lnTo>
                      <a:pt x="347" y="209"/>
                    </a:lnTo>
                    <a:cubicBezTo>
                      <a:pt x="348" y="203"/>
                      <a:pt x="340" y="188"/>
                      <a:pt x="340" y="188"/>
                    </a:cubicBezTo>
                    <a:lnTo>
                      <a:pt x="340" y="188"/>
                    </a:lnTo>
                    <a:cubicBezTo>
                      <a:pt x="340" y="188"/>
                      <a:pt x="360" y="174"/>
                      <a:pt x="364" y="162"/>
                    </a:cubicBezTo>
                    <a:lnTo>
                      <a:pt x="364" y="162"/>
                    </a:lnTo>
                    <a:cubicBezTo>
                      <a:pt x="370" y="151"/>
                      <a:pt x="350" y="139"/>
                      <a:pt x="350" y="1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30">
                <a:extLst>
                  <a:ext uri="{FF2B5EF4-FFF2-40B4-BE49-F238E27FC236}">
                    <a16:creationId xmlns:a16="http://schemas.microsoft.com/office/drawing/2014/main" id="{16742549-1776-4C1D-9E70-CF8A572DB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7360" y="6399495"/>
                <a:ext cx="344859" cy="301751"/>
              </a:xfrm>
              <a:custGeom>
                <a:avLst/>
                <a:gdLst>
                  <a:gd name="T0" fmla="*/ 364 w 386"/>
                  <a:gd name="T1" fmla="*/ 80 h 340"/>
                  <a:gd name="T2" fmla="*/ 20 w 386"/>
                  <a:gd name="T3" fmla="*/ 177 h 340"/>
                  <a:gd name="T4" fmla="*/ 130 w 386"/>
                  <a:gd name="T5" fmla="*/ 286 h 340"/>
                  <a:gd name="T6" fmla="*/ 133 w 386"/>
                  <a:gd name="T7" fmla="*/ 286 h 340"/>
                  <a:gd name="T8" fmla="*/ 283 w 386"/>
                  <a:gd name="T9" fmla="*/ 254 h 340"/>
                  <a:gd name="T10" fmla="*/ 347 w 386"/>
                  <a:gd name="T11" fmla="*/ 208 h 340"/>
                  <a:gd name="T12" fmla="*/ 341 w 386"/>
                  <a:gd name="T13" fmla="*/ 196 h 340"/>
                  <a:gd name="T14" fmla="*/ 342 w 386"/>
                  <a:gd name="T15" fmla="*/ 184 h 340"/>
                  <a:gd name="T16" fmla="*/ 366 w 386"/>
                  <a:gd name="T17" fmla="*/ 162 h 340"/>
                  <a:gd name="T18" fmla="*/ 354 w 386"/>
                  <a:gd name="T19" fmla="*/ 149 h 340"/>
                  <a:gd name="T20" fmla="*/ 349 w 386"/>
                  <a:gd name="T21" fmla="*/ 142 h 340"/>
                  <a:gd name="T22" fmla="*/ 354 w 386"/>
                  <a:gd name="T23" fmla="*/ 135 h 340"/>
                  <a:gd name="T24" fmla="*/ 368 w 386"/>
                  <a:gd name="T25" fmla="*/ 120 h 340"/>
                  <a:gd name="T26" fmla="*/ 358 w 386"/>
                  <a:gd name="T27" fmla="*/ 106 h 340"/>
                  <a:gd name="T28" fmla="*/ 355 w 386"/>
                  <a:gd name="T29" fmla="*/ 100 h 340"/>
                  <a:gd name="T30" fmla="*/ 357 w 386"/>
                  <a:gd name="T31" fmla="*/ 94 h 340"/>
                  <a:gd name="T32" fmla="*/ 363 w 386"/>
                  <a:gd name="T33" fmla="*/ 80 h 340"/>
                  <a:gd name="T34" fmla="*/ 210 w 386"/>
                  <a:gd name="T35" fmla="*/ 114 h 340"/>
                  <a:gd name="T36" fmla="*/ 200 w 386"/>
                  <a:gd name="T37" fmla="*/ 112 h 340"/>
                  <a:gd name="T38" fmla="*/ 199 w 386"/>
                  <a:gd name="T39" fmla="*/ 103 h 340"/>
                  <a:gd name="T40" fmla="*/ 221 w 386"/>
                  <a:gd name="T41" fmla="*/ 64 h 340"/>
                  <a:gd name="T42" fmla="*/ 223 w 386"/>
                  <a:gd name="T43" fmla="*/ 62 h 340"/>
                  <a:gd name="T44" fmla="*/ 253 w 386"/>
                  <a:gd name="T45" fmla="*/ 27 h 340"/>
                  <a:gd name="T46" fmla="*/ 253 w 386"/>
                  <a:gd name="T47" fmla="*/ 25 h 340"/>
                  <a:gd name="T48" fmla="*/ 161 w 386"/>
                  <a:gd name="T49" fmla="*/ 76 h 340"/>
                  <a:gd name="T50" fmla="*/ 120 w 386"/>
                  <a:gd name="T51" fmla="*/ 147 h 340"/>
                  <a:gd name="T52" fmla="*/ 20 w 386"/>
                  <a:gd name="T53" fmla="*/ 177 h 340"/>
                  <a:gd name="T54" fmla="*/ 54 w 386"/>
                  <a:gd name="T55" fmla="*/ 339 h 340"/>
                  <a:gd name="T56" fmla="*/ 49 w 386"/>
                  <a:gd name="T57" fmla="*/ 338 h 340"/>
                  <a:gd name="T58" fmla="*/ 45 w 386"/>
                  <a:gd name="T59" fmla="*/ 332 h 340"/>
                  <a:gd name="T60" fmla="*/ 1 w 386"/>
                  <a:gd name="T61" fmla="*/ 175 h 340"/>
                  <a:gd name="T62" fmla="*/ 1 w 386"/>
                  <a:gd name="T63" fmla="*/ 167 h 340"/>
                  <a:gd name="T64" fmla="*/ 107 w 386"/>
                  <a:gd name="T65" fmla="*/ 137 h 340"/>
                  <a:gd name="T66" fmla="*/ 150 w 386"/>
                  <a:gd name="T67" fmla="*/ 64 h 340"/>
                  <a:gd name="T68" fmla="*/ 259 w 386"/>
                  <a:gd name="T69" fmla="*/ 10 h 340"/>
                  <a:gd name="T70" fmla="*/ 269 w 386"/>
                  <a:gd name="T71" fmla="*/ 27 h 340"/>
                  <a:gd name="T72" fmla="*/ 235 w 386"/>
                  <a:gd name="T73" fmla="*/ 74 h 340"/>
                  <a:gd name="T74" fmla="*/ 226 w 386"/>
                  <a:gd name="T75" fmla="*/ 89 h 340"/>
                  <a:gd name="T76" fmla="*/ 378 w 386"/>
                  <a:gd name="T77" fmla="*/ 70 h 340"/>
                  <a:gd name="T78" fmla="*/ 374 w 386"/>
                  <a:gd name="T79" fmla="*/ 98 h 340"/>
                  <a:gd name="T80" fmla="*/ 385 w 386"/>
                  <a:gd name="T81" fmla="*/ 123 h 340"/>
                  <a:gd name="T82" fmla="*/ 372 w 386"/>
                  <a:gd name="T83" fmla="*/ 142 h 340"/>
                  <a:gd name="T84" fmla="*/ 380 w 386"/>
                  <a:gd name="T85" fmla="*/ 169 h 340"/>
                  <a:gd name="T86" fmla="*/ 358 w 386"/>
                  <a:gd name="T87" fmla="*/ 193 h 340"/>
                  <a:gd name="T88" fmla="*/ 362 w 386"/>
                  <a:gd name="T89" fmla="*/ 214 h 340"/>
                  <a:gd name="T90" fmla="*/ 289 w 386"/>
                  <a:gd name="T91" fmla="*/ 269 h 340"/>
                  <a:gd name="T92" fmla="*/ 57 w 386"/>
                  <a:gd name="T93" fmla="*/ 339 h 340"/>
                  <a:gd name="T94" fmla="*/ 54 w 386"/>
                  <a:gd name="T95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86" h="340">
                    <a:moveTo>
                      <a:pt x="364" y="80"/>
                    </a:moveTo>
                    <a:lnTo>
                      <a:pt x="364" y="80"/>
                    </a:lnTo>
                    <a:close/>
                    <a:moveTo>
                      <a:pt x="20" y="177"/>
                    </a:moveTo>
                    <a:lnTo>
                      <a:pt x="20" y="177"/>
                    </a:lnTo>
                    <a:cubicBezTo>
                      <a:pt x="37" y="207"/>
                      <a:pt x="54" y="255"/>
                      <a:pt x="61" y="319"/>
                    </a:cubicBezTo>
                    <a:lnTo>
                      <a:pt x="130" y="286"/>
                    </a:lnTo>
                    <a:lnTo>
                      <a:pt x="130" y="286"/>
                    </a:lnTo>
                    <a:cubicBezTo>
                      <a:pt x="131" y="286"/>
                      <a:pt x="133" y="286"/>
                      <a:pt x="133" y="286"/>
                    </a:cubicBezTo>
                    <a:lnTo>
                      <a:pt x="133" y="286"/>
                    </a:lnTo>
                    <a:cubicBezTo>
                      <a:pt x="134" y="286"/>
                      <a:pt x="229" y="279"/>
                      <a:pt x="283" y="254"/>
                    </a:cubicBezTo>
                    <a:lnTo>
                      <a:pt x="283" y="254"/>
                    </a:lnTo>
                    <a:cubicBezTo>
                      <a:pt x="334" y="230"/>
                      <a:pt x="343" y="218"/>
                      <a:pt x="347" y="208"/>
                    </a:cubicBezTo>
                    <a:lnTo>
                      <a:pt x="347" y="208"/>
                    </a:lnTo>
                    <a:cubicBezTo>
                      <a:pt x="347" y="207"/>
                      <a:pt x="343" y="200"/>
                      <a:pt x="341" y="196"/>
                    </a:cubicBezTo>
                    <a:lnTo>
                      <a:pt x="341" y="196"/>
                    </a:lnTo>
                    <a:cubicBezTo>
                      <a:pt x="338" y="192"/>
                      <a:pt x="339" y="187"/>
                      <a:pt x="342" y="184"/>
                    </a:cubicBezTo>
                    <a:lnTo>
                      <a:pt x="342" y="184"/>
                    </a:lnTo>
                    <a:cubicBezTo>
                      <a:pt x="350" y="179"/>
                      <a:pt x="362" y="169"/>
                      <a:pt x="366" y="162"/>
                    </a:cubicBezTo>
                    <a:lnTo>
                      <a:pt x="366" y="162"/>
                    </a:lnTo>
                    <a:cubicBezTo>
                      <a:pt x="366" y="160"/>
                      <a:pt x="360" y="153"/>
                      <a:pt x="354" y="149"/>
                    </a:cubicBezTo>
                    <a:lnTo>
                      <a:pt x="354" y="149"/>
                    </a:lnTo>
                    <a:cubicBezTo>
                      <a:pt x="351" y="147"/>
                      <a:pt x="349" y="145"/>
                      <a:pt x="349" y="142"/>
                    </a:cubicBezTo>
                    <a:lnTo>
                      <a:pt x="349" y="142"/>
                    </a:lnTo>
                    <a:cubicBezTo>
                      <a:pt x="349" y="139"/>
                      <a:pt x="351" y="136"/>
                      <a:pt x="354" y="135"/>
                    </a:cubicBezTo>
                    <a:lnTo>
                      <a:pt x="354" y="135"/>
                    </a:lnTo>
                    <a:cubicBezTo>
                      <a:pt x="358" y="133"/>
                      <a:pt x="368" y="126"/>
                      <a:pt x="368" y="120"/>
                    </a:cubicBezTo>
                    <a:lnTo>
                      <a:pt x="368" y="120"/>
                    </a:lnTo>
                    <a:cubicBezTo>
                      <a:pt x="368" y="117"/>
                      <a:pt x="363" y="111"/>
                      <a:pt x="358" y="106"/>
                    </a:cubicBezTo>
                    <a:lnTo>
                      <a:pt x="358" y="106"/>
                    </a:lnTo>
                    <a:cubicBezTo>
                      <a:pt x="356" y="104"/>
                      <a:pt x="355" y="103"/>
                      <a:pt x="355" y="100"/>
                    </a:cubicBezTo>
                    <a:lnTo>
                      <a:pt x="355" y="100"/>
                    </a:lnTo>
                    <a:cubicBezTo>
                      <a:pt x="355" y="98"/>
                      <a:pt x="355" y="96"/>
                      <a:pt x="357" y="94"/>
                    </a:cubicBezTo>
                    <a:lnTo>
                      <a:pt x="357" y="94"/>
                    </a:lnTo>
                    <a:cubicBezTo>
                      <a:pt x="361" y="90"/>
                      <a:pt x="364" y="82"/>
                      <a:pt x="363" y="80"/>
                    </a:cubicBezTo>
                    <a:lnTo>
                      <a:pt x="363" y="80"/>
                    </a:lnTo>
                    <a:cubicBezTo>
                      <a:pt x="355" y="74"/>
                      <a:pt x="303" y="72"/>
                      <a:pt x="210" y="114"/>
                    </a:cubicBezTo>
                    <a:lnTo>
                      <a:pt x="210" y="114"/>
                    </a:lnTo>
                    <a:cubicBezTo>
                      <a:pt x="206" y="116"/>
                      <a:pt x="203" y="115"/>
                      <a:pt x="200" y="112"/>
                    </a:cubicBezTo>
                    <a:lnTo>
                      <a:pt x="200" y="112"/>
                    </a:lnTo>
                    <a:cubicBezTo>
                      <a:pt x="198" y="110"/>
                      <a:pt x="197" y="105"/>
                      <a:pt x="199" y="103"/>
                    </a:cubicBezTo>
                    <a:lnTo>
                      <a:pt x="221" y="64"/>
                    </a:lnTo>
                    <a:lnTo>
                      <a:pt x="221" y="64"/>
                    </a:lnTo>
                    <a:cubicBezTo>
                      <a:pt x="221" y="64"/>
                      <a:pt x="222" y="64"/>
                      <a:pt x="223" y="62"/>
                    </a:cubicBezTo>
                    <a:lnTo>
                      <a:pt x="223" y="62"/>
                    </a:lnTo>
                    <a:cubicBezTo>
                      <a:pt x="237" y="51"/>
                      <a:pt x="253" y="33"/>
                      <a:pt x="253" y="27"/>
                    </a:cubicBezTo>
                    <a:lnTo>
                      <a:pt x="253" y="27"/>
                    </a:lnTo>
                    <a:lnTo>
                      <a:pt x="253" y="25"/>
                    </a:lnTo>
                    <a:lnTo>
                      <a:pt x="253" y="25"/>
                    </a:lnTo>
                    <a:cubicBezTo>
                      <a:pt x="247" y="22"/>
                      <a:pt x="213" y="32"/>
                      <a:pt x="161" y="76"/>
                    </a:cubicBezTo>
                    <a:lnTo>
                      <a:pt x="161" y="76"/>
                    </a:lnTo>
                    <a:cubicBezTo>
                      <a:pt x="140" y="94"/>
                      <a:pt x="120" y="147"/>
                      <a:pt x="120" y="147"/>
                    </a:cubicBezTo>
                    <a:lnTo>
                      <a:pt x="120" y="147"/>
                    </a:lnTo>
                    <a:cubicBezTo>
                      <a:pt x="120" y="150"/>
                      <a:pt x="117" y="152"/>
                      <a:pt x="114" y="153"/>
                    </a:cubicBezTo>
                    <a:lnTo>
                      <a:pt x="20" y="177"/>
                    </a:lnTo>
                    <a:close/>
                    <a:moveTo>
                      <a:pt x="54" y="339"/>
                    </a:moveTo>
                    <a:lnTo>
                      <a:pt x="54" y="339"/>
                    </a:lnTo>
                    <a:cubicBezTo>
                      <a:pt x="52" y="339"/>
                      <a:pt x="50" y="339"/>
                      <a:pt x="49" y="338"/>
                    </a:cubicBezTo>
                    <a:lnTo>
                      <a:pt x="49" y="338"/>
                    </a:lnTo>
                    <a:cubicBezTo>
                      <a:pt x="47" y="337"/>
                      <a:pt x="45" y="334"/>
                      <a:pt x="45" y="332"/>
                    </a:cubicBezTo>
                    <a:lnTo>
                      <a:pt x="45" y="332"/>
                    </a:lnTo>
                    <a:cubicBezTo>
                      <a:pt x="40" y="257"/>
                      <a:pt x="18" y="206"/>
                      <a:pt x="1" y="175"/>
                    </a:cubicBezTo>
                    <a:lnTo>
                      <a:pt x="1" y="175"/>
                    </a:lnTo>
                    <a:cubicBezTo>
                      <a:pt x="0" y="172"/>
                      <a:pt x="0" y="170"/>
                      <a:pt x="1" y="167"/>
                    </a:cubicBezTo>
                    <a:lnTo>
                      <a:pt x="1" y="167"/>
                    </a:lnTo>
                    <a:cubicBezTo>
                      <a:pt x="1" y="165"/>
                      <a:pt x="3" y="164"/>
                      <a:pt x="5" y="163"/>
                    </a:cubicBezTo>
                    <a:lnTo>
                      <a:pt x="107" y="137"/>
                    </a:lnTo>
                    <a:lnTo>
                      <a:pt x="107" y="137"/>
                    </a:lnTo>
                    <a:cubicBezTo>
                      <a:pt x="112" y="124"/>
                      <a:pt x="129" y="81"/>
                      <a:pt x="150" y="64"/>
                    </a:cubicBezTo>
                    <a:lnTo>
                      <a:pt x="150" y="64"/>
                    </a:lnTo>
                    <a:cubicBezTo>
                      <a:pt x="187" y="32"/>
                      <a:pt x="237" y="0"/>
                      <a:pt x="259" y="10"/>
                    </a:cubicBezTo>
                    <a:lnTo>
                      <a:pt x="259" y="10"/>
                    </a:lnTo>
                    <a:cubicBezTo>
                      <a:pt x="266" y="14"/>
                      <a:pt x="269" y="20"/>
                      <a:pt x="269" y="27"/>
                    </a:cubicBezTo>
                    <a:lnTo>
                      <a:pt x="269" y="27"/>
                    </a:lnTo>
                    <a:cubicBezTo>
                      <a:pt x="269" y="44"/>
                      <a:pt x="244" y="66"/>
                      <a:pt x="235" y="74"/>
                    </a:cubicBezTo>
                    <a:lnTo>
                      <a:pt x="226" y="89"/>
                    </a:lnTo>
                    <a:lnTo>
                      <a:pt x="226" y="89"/>
                    </a:lnTo>
                    <a:cubicBezTo>
                      <a:pt x="312" y="54"/>
                      <a:pt x="368" y="55"/>
                      <a:pt x="378" y="70"/>
                    </a:cubicBezTo>
                    <a:lnTo>
                      <a:pt x="378" y="70"/>
                    </a:lnTo>
                    <a:cubicBezTo>
                      <a:pt x="383" y="80"/>
                      <a:pt x="379" y="91"/>
                      <a:pt x="374" y="98"/>
                    </a:cubicBezTo>
                    <a:lnTo>
                      <a:pt x="374" y="98"/>
                    </a:lnTo>
                    <a:cubicBezTo>
                      <a:pt x="379" y="104"/>
                      <a:pt x="385" y="113"/>
                      <a:pt x="385" y="123"/>
                    </a:cubicBezTo>
                    <a:lnTo>
                      <a:pt x="385" y="123"/>
                    </a:lnTo>
                    <a:cubicBezTo>
                      <a:pt x="383" y="131"/>
                      <a:pt x="377" y="138"/>
                      <a:pt x="372" y="142"/>
                    </a:cubicBezTo>
                    <a:lnTo>
                      <a:pt x="372" y="142"/>
                    </a:lnTo>
                    <a:cubicBezTo>
                      <a:pt x="379" y="150"/>
                      <a:pt x="385" y="160"/>
                      <a:pt x="380" y="169"/>
                    </a:cubicBezTo>
                    <a:lnTo>
                      <a:pt x="380" y="169"/>
                    </a:lnTo>
                    <a:cubicBezTo>
                      <a:pt x="376" y="177"/>
                      <a:pt x="365" y="187"/>
                      <a:pt x="358" y="193"/>
                    </a:cubicBezTo>
                    <a:lnTo>
                      <a:pt x="358" y="193"/>
                    </a:lnTo>
                    <a:cubicBezTo>
                      <a:pt x="362" y="200"/>
                      <a:pt x="364" y="208"/>
                      <a:pt x="362" y="214"/>
                    </a:cubicBezTo>
                    <a:lnTo>
                      <a:pt x="362" y="214"/>
                    </a:lnTo>
                    <a:cubicBezTo>
                      <a:pt x="357" y="230"/>
                      <a:pt x="343" y="243"/>
                      <a:pt x="289" y="269"/>
                    </a:cubicBezTo>
                    <a:lnTo>
                      <a:pt x="289" y="269"/>
                    </a:lnTo>
                    <a:cubicBezTo>
                      <a:pt x="237" y="294"/>
                      <a:pt x="149" y="301"/>
                      <a:pt x="136" y="302"/>
                    </a:cubicBezTo>
                    <a:lnTo>
                      <a:pt x="57" y="339"/>
                    </a:lnTo>
                    <a:lnTo>
                      <a:pt x="57" y="339"/>
                    </a:lnTo>
                    <a:cubicBezTo>
                      <a:pt x="56" y="339"/>
                      <a:pt x="54" y="339"/>
                      <a:pt x="54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CF52C9E3-4591-4279-9DE9-ED68BD9717A0}"/>
                </a:ext>
              </a:extLst>
            </p:cNvPr>
            <p:cNvGrpSpPr/>
            <p:nvPr/>
          </p:nvGrpSpPr>
          <p:grpSpPr>
            <a:xfrm>
              <a:off x="14084372" y="6756110"/>
              <a:ext cx="3585754" cy="2139696"/>
              <a:chOff x="14084372" y="6756110"/>
              <a:chExt cx="3585754" cy="2139696"/>
            </a:xfrm>
          </p:grpSpPr>
          <p:sp>
            <p:nvSpPr>
              <p:cNvPr id="307" name="Freeform 131">
                <a:extLst>
                  <a:ext uri="{FF2B5EF4-FFF2-40B4-BE49-F238E27FC236}">
                    <a16:creationId xmlns:a16="http://schemas.microsoft.com/office/drawing/2014/main" id="{CBC95F56-D849-4C43-B5CD-B806D3749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4372" y="8053253"/>
                <a:ext cx="842553" cy="842553"/>
              </a:xfrm>
              <a:custGeom>
                <a:avLst/>
                <a:gdLst>
                  <a:gd name="T0" fmla="*/ 474 w 949"/>
                  <a:gd name="T1" fmla="*/ 0 h 949"/>
                  <a:gd name="T2" fmla="*/ 474 w 949"/>
                  <a:gd name="T3" fmla="*/ 0 h 949"/>
                  <a:gd name="T4" fmla="*/ 0 w 949"/>
                  <a:gd name="T5" fmla="*/ 474 h 949"/>
                  <a:gd name="T6" fmla="*/ 0 w 949"/>
                  <a:gd name="T7" fmla="*/ 474 h 949"/>
                  <a:gd name="T8" fmla="*/ 474 w 949"/>
                  <a:gd name="T9" fmla="*/ 948 h 949"/>
                  <a:gd name="T10" fmla="*/ 474 w 949"/>
                  <a:gd name="T11" fmla="*/ 948 h 949"/>
                  <a:gd name="T12" fmla="*/ 948 w 949"/>
                  <a:gd name="T13" fmla="*/ 474 h 949"/>
                  <a:gd name="T14" fmla="*/ 948 w 949"/>
                  <a:gd name="T15" fmla="*/ 474 h 949"/>
                  <a:gd name="T16" fmla="*/ 474 w 949"/>
                  <a:gd name="T17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9" h="949">
                    <a:moveTo>
                      <a:pt x="474" y="0"/>
                    </a:moveTo>
                    <a:lnTo>
                      <a:pt x="474" y="0"/>
                    </a:lnTo>
                    <a:cubicBezTo>
                      <a:pt x="212" y="0"/>
                      <a:pt x="0" y="213"/>
                      <a:pt x="0" y="474"/>
                    </a:cubicBezTo>
                    <a:lnTo>
                      <a:pt x="0" y="474"/>
                    </a:lnTo>
                    <a:cubicBezTo>
                      <a:pt x="0" y="736"/>
                      <a:pt x="212" y="948"/>
                      <a:pt x="474" y="948"/>
                    </a:cubicBezTo>
                    <a:lnTo>
                      <a:pt x="474" y="948"/>
                    </a:lnTo>
                    <a:cubicBezTo>
                      <a:pt x="735" y="948"/>
                      <a:pt x="948" y="736"/>
                      <a:pt x="948" y="474"/>
                    </a:cubicBezTo>
                    <a:lnTo>
                      <a:pt x="948" y="474"/>
                    </a:lnTo>
                    <a:cubicBezTo>
                      <a:pt x="948" y="213"/>
                      <a:pt x="735" y="0"/>
                      <a:pt x="47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32">
                <a:extLst>
                  <a:ext uri="{FF2B5EF4-FFF2-40B4-BE49-F238E27FC236}">
                    <a16:creationId xmlns:a16="http://schemas.microsoft.com/office/drawing/2014/main" id="{71AFC6E9-0D4C-41C3-BD8B-93BEAC5013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8558" y="8233520"/>
                <a:ext cx="482021" cy="482018"/>
              </a:xfrm>
              <a:custGeom>
                <a:avLst/>
                <a:gdLst>
                  <a:gd name="T0" fmla="*/ 542 w 543"/>
                  <a:gd name="T1" fmla="*/ 271 h 544"/>
                  <a:gd name="T2" fmla="*/ 542 w 543"/>
                  <a:gd name="T3" fmla="*/ 271 h 544"/>
                  <a:gd name="T4" fmla="*/ 271 w 543"/>
                  <a:gd name="T5" fmla="*/ 543 h 544"/>
                  <a:gd name="T6" fmla="*/ 271 w 543"/>
                  <a:gd name="T7" fmla="*/ 543 h 544"/>
                  <a:gd name="T8" fmla="*/ 0 w 543"/>
                  <a:gd name="T9" fmla="*/ 271 h 544"/>
                  <a:gd name="T10" fmla="*/ 0 w 543"/>
                  <a:gd name="T11" fmla="*/ 271 h 544"/>
                  <a:gd name="T12" fmla="*/ 271 w 543"/>
                  <a:gd name="T13" fmla="*/ 0 h 544"/>
                  <a:gd name="T14" fmla="*/ 271 w 543"/>
                  <a:gd name="T15" fmla="*/ 0 h 544"/>
                  <a:gd name="T16" fmla="*/ 542 w 543"/>
                  <a:gd name="T17" fmla="*/ 271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3" h="544">
                    <a:moveTo>
                      <a:pt x="542" y="271"/>
                    </a:moveTo>
                    <a:lnTo>
                      <a:pt x="542" y="271"/>
                    </a:lnTo>
                    <a:cubicBezTo>
                      <a:pt x="542" y="421"/>
                      <a:pt x="421" y="543"/>
                      <a:pt x="271" y="543"/>
                    </a:cubicBezTo>
                    <a:lnTo>
                      <a:pt x="271" y="543"/>
                    </a:lnTo>
                    <a:cubicBezTo>
                      <a:pt x="121" y="543"/>
                      <a:pt x="0" y="421"/>
                      <a:pt x="0" y="271"/>
                    </a:cubicBezTo>
                    <a:lnTo>
                      <a:pt x="0" y="271"/>
                    </a:lnTo>
                    <a:cubicBezTo>
                      <a:pt x="0" y="122"/>
                      <a:pt x="121" y="0"/>
                      <a:pt x="271" y="0"/>
                    </a:cubicBezTo>
                    <a:lnTo>
                      <a:pt x="271" y="0"/>
                    </a:lnTo>
                    <a:cubicBezTo>
                      <a:pt x="421" y="0"/>
                      <a:pt x="542" y="122"/>
                      <a:pt x="542" y="2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33">
                <a:extLst>
                  <a:ext uri="{FF2B5EF4-FFF2-40B4-BE49-F238E27FC236}">
                    <a16:creationId xmlns:a16="http://schemas.microsoft.com/office/drawing/2014/main" id="{9A6323DA-0545-49CB-B843-E661789B8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6802" y="8225682"/>
                <a:ext cx="497694" cy="497694"/>
              </a:xfrm>
              <a:custGeom>
                <a:avLst/>
                <a:gdLst>
                  <a:gd name="T0" fmla="*/ 280 w 560"/>
                  <a:gd name="T1" fmla="*/ 17 h 560"/>
                  <a:gd name="T2" fmla="*/ 280 w 560"/>
                  <a:gd name="T3" fmla="*/ 17 h 560"/>
                  <a:gd name="T4" fmla="*/ 17 w 560"/>
                  <a:gd name="T5" fmla="*/ 279 h 560"/>
                  <a:gd name="T6" fmla="*/ 17 w 560"/>
                  <a:gd name="T7" fmla="*/ 279 h 560"/>
                  <a:gd name="T8" fmla="*/ 280 w 560"/>
                  <a:gd name="T9" fmla="*/ 542 h 560"/>
                  <a:gd name="T10" fmla="*/ 280 w 560"/>
                  <a:gd name="T11" fmla="*/ 542 h 560"/>
                  <a:gd name="T12" fmla="*/ 543 w 560"/>
                  <a:gd name="T13" fmla="*/ 279 h 560"/>
                  <a:gd name="T14" fmla="*/ 543 w 560"/>
                  <a:gd name="T15" fmla="*/ 279 h 560"/>
                  <a:gd name="T16" fmla="*/ 280 w 560"/>
                  <a:gd name="T17" fmla="*/ 17 h 560"/>
                  <a:gd name="T18" fmla="*/ 280 w 560"/>
                  <a:gd name="T19" fmla="*/ 559 h 560"/>
                  <a:gd name="T20" fmla="*/ 280 w 560"/>
                  <a:gd name="T21" fmla="*/ 559 h 560"/>
                  <a:gd name="T22" fmla="*/ 0 w 560"/>
                  <a:gd name="T23" fmla="*/ 279 h 560"/>
                  <a:gd name="T24" fmla="*/ 0 w 560"/>
                  <a:gd name="T25" fmla="*/ 279 h 560"/>
                  <a:gd name="T26" fmla="*/ 280 w 560"/>
                  <a:gd name="T27" fmla="*/ 0 h 560"/>
                  <a:gd name="T28" fmla="*/ 280 w 560"/>
                  <a:gd name="T29" fmla="*/ 0 h 560"/>
                  <a:gd name="T30" fmla="*/ 559 w 560"/>
                  <a:gd name="T31" fmla="*/ 279 h 560"/>
                  <a:gd name="T32" fmla="*/ 559 w 560"/>
                  <a:gd name="T33" fmla="*/ 279 h 560"/>
                  <a:gd name="T34" fmla="*/ 280 w 560"/>
                  <a:gd name="T35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0" h="560">
                    <a:moveTo>
                      <a:pt x="280" y="17"/>
                    </a:moveTo>
                    <a:lnTo>
                      <a:pt x="280" y="17"/>
                    </a:lnTo>
                    <a:cubicBezTo>
                      <a:pt x="135" y="17"/>
                      <a:pt x="17" y="134"/>
                      <a:pt x="17" y="279"/>
                    </a:cubicBezTo>
                    <a:lnTo>
                      <a:pt x="17" y="279"/>
                    </a:lnTo>
                    <a:cubicBezTo>
                      <a:pt x="17" y="424"/>
                      <a:pt x="135" y="542"/>
                      <a:pt x="280" y="542"/>
                    </a:cubicBezTo>
                    <a:lnTo>
                      <a:pt x="280" y="542"/>
                    </a:lnTo>
                    <a:cubicBezTo>
                      <a:pt x="425" y="542"/>
                      <a:pt x="543" y="424"/>
                      <a:pt x="543" y="279"/>
                    </a:cubicBezTo>
                    <a:lnTo>
                      <a:pt x="543" y="279"/>
                    </a:lnTo>
                    <a:cubicBezTo>
                      <a:pt x="543" y="134"/>
                      <a:pt x="425" y="17"/>
                      <a:pt x="280" y="17"/>
                    </a:cubicBezTo>
                    <a:close/>
                    <a:moveTo>
                      <a:pt x="280" y="559"/>
                    </a:moveTo>
                    <a:lnTo>
                      <a:pt x="280" y="559"/>
                    </a:lnTo>
                    <a:cubicBezTo>
                      <a:pt x="125" y="559"/>
                      <a:pt x="0" y="433"/>
                      <a:pt x="0" y="279"/>
                    </a:cubicBezTo>
                    <a:lnTo>
                      <a:pt x="0" y="279"/>
                    </a:lnTo>
                    <a:cubicBezTo>
                      <a:pt x="0" y="126"/>
                      <a:pt x="125" y="0"/>
                      <a:pt x="280" y="0"/>
                    </a:cubicBezTo>
                    <a:lnTo>
                      <a:pt x="280" y="0"/>
                    </a:lnTo>
                    <a:cubicBezTo>
                      <a:pt x="434" y="0"/>
                      <a:pt x="559" y="126"/>
                      <a:pt x="559" y="279"/>
                    </a:cubicBezTo>
                    <a:lnTo>
                      <a:pt x="559" y="279"/>
                    </a:lnTo>
                    <a:cubicBezTo>
                      <a:pt x="559" y="433"/>
                      <a:pt x="434" y="559"/>
                      <a:pt x="280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34">
                <a:extLst>
                  <a:ext uri="{FF2B5EF4-FFF2-40B4-BE49-F238E27FC236}">
                    <a16:creationId xmlns:a16="http://schemas.microsoft.com/office/drawing/2014/main" id="{831297FB-5BD6-4C3E-83C1-EE73193A5A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5991" y="8225682"/>
                <a:ext cx="415399" cy="505531"/>
              </a:xfrm>
              <a:custGeom>
                <a:avLst/>
                <a:gdLst>
                  <a:gd name="T0" fmla="*/ 204 w 468"/>
                  <a:gd name="T1" fmla="*/ 335 h 567"/>
                  <a:gd name="T2" fmla="*/ 220 w 468"/>
                  <a:gd name="T3" fmla="*/ 536 h 567"/>
                  <a:gd name="T4" fmla="*/ 223 w 468"/>
                  <a:gd name="T5" fmla="*/ 546 h 567"/>
                  <a:gd name="T6" fmla="*/ 245 w 468"/>
                  <a:gd name="T7" fmla="*/ 536 h 567"/>
                  <a:gd name="T8" fmla="*/ 260 w 468"/>
                  <a:gd name="T9" fmla="*/ 333 h 567"/>
                  <a:gd name="T10" fmla="*/ 430 w 468"/>
                  <a:gd name="T11" fmla="*/ 430 h 567"/>
                  <a:gd name="T12" fmla="*/ 439 w 468"/>
                  <a:gd name="T13" fmla="*/ 433 h 567"/>
                  <a:gd name="T14" fmla="*/ 450 w 468"/>
                  <a:gd name="T15" fmla="*/ 418 h 567"/>
                  <a:gd name="T16" fmla="*/ 291 w 468"/>
                  <a:gd name="T17" fmla="*/ 305 h 567"/>
                  <a:gd name="T18" fmla="*/ 278 w 468"/>
                  <a:gd name="T19" fmla="*/ 281 h 567"/>
                  <a:gd name="T20" fmla="*/ 444 w 468"/>
                  <a:gd name="T21" fmla="*/ 152 h 567"/>
                  <a:gd name="T22" fmla="*/ 448 w 468"/>
                  <a:gd name="T23" fmla="*/ 135 h 567"/>
                  <a:gd name="T24" fmla="*/ 439 w 468"/>
                  <a:gd name="T25" fmla="*/ 130 h 567"/>
                  <a:gd name="T26" fmla="*/ 290 w 468"/>
                  <a:gd name="T27" fmla="*/ 228 h 567"/>
                  <a:gd name="T28" fmla="*/ 245 w 468"/>
                  <a:gd name="T29" fmla="*/ 204 h 567"/>
                  <a:gd name="T30" fmla="*/ 241 w 468"/>
                  <a:gd name="T31" fmla="*/ 23 h 567"/>
                  <a:gd name="T32" fmla="*/ 223 w 468"/>
                  <a:gd name="T33" fmla="*/ 23 h 567"/>
                  <a:gd name="T34" fmla="*/ 220 w 468"/>
                  <a:gd name="T35" fmla="*/ 202 h 567"/>
                  <a:gd name="T36" fmla="*/ 174 w 468"/>
                  <a:gd name="T37" fmla="*/ 226 h 567"/>
                  <a:gd name="T38" fmla="*/ 27 w 468"/>
                  <a:gd name="T39" fmla="*/ 130 h 567"/>
                  <a:gd name="T40" fmla="*/ 19 w 468"/>
                  <a:gd name="T41" fmla="*/ 135 h 567"/>
                  <a:gd name="T42" fmla="*/ 23 w 468"/>
                  <a:gd name="T43" fmla="*/ 152 h 567"/>
                  <a:gd name="T44" fmla="*/ 189 w 468"/>
                  <a:gd name="T45" fmla="*/ 281 h 567"/>
                  <a:gd name="T46" fmla="*/ 23 w 468"/>
                  <a:gd name="T47" fmla="*/ 410 h 567"/>
                  <a:gd name="T48" fmla="*/ 17 w 468"/>
                  <a:gd name="T49" fmla="*/ 418 h 567"/>
                  <a:gd name="T50" fmla="*/ 27 w 468"/>
                  <a:gd name="T51" fmla="*/ 433 h 567"/>
                  <a:gd name="T52" fmla="*/ 174 w 468"/>
                  <a:gd name="T53" fmla="*/ 337 h 567"/>
                  <a:gd name="T54" fmla="*/ 232 w 468"/>
                  <a:gd name="T55" fmla="*/ 566 h 567"/>
                  <a:gd name="T56" fmla="*/ 212 w 468"/>
                  <a:gd name="T57" fmla="*/ 557 h 567"/>
                  <a:gd name="T58" fmla="*/ 203 w 468"/>
                  <a:gd name="T59" fmla="*/ 361 h 567"/>
                  <a:gd name="T60" fmla="*/ 184 w 468"/>
                  <a:gd name="T61" fmla="*/ 350 h 567"/>
                  <a:gd name="T62" fmla="*/ 24 w 468"/>
                  <a:gd name="T63" fmla="*/ 449 h 567"/>
                  <a:gd name="T64" fmla="*/ 5 w 468"/>
                  <a:gd name="T65" fmla="*/ 437 h 567"/>
                  <a:gd name="T66" fmla="*/ 13 w 468"/>
                  <a:gd name="T67" fmla="*/ 397 h 567"/>
                  <a:gd name="T68" fmla="*/ 172 w 468"/>
                  <a:gd name="T69" fmla="*/ 281 h 567"/>
                  <a:gd name="T70" fmla="*/ 13 w 468"/>
                  <a:gd name="T71" fmla="*/ 166 h 567"/>
                  <a:gd name="T72" fmla="*/ 1 w 468"/>
                  <a:gd name="T73" fmla="*/ 148 h 567"/>
                  <a:gd name="T74" fmla="*/ 24 w 468"/>
                  <a:gd name="T75" fmla="*/ 114 h 567"/>
                  <a:gd name="T76" fmla="*/ 184 w 468"/>
                  <a:gd name="T77" fmla="*/ 212 h 567"/>
                  <a:gd name="T78" fmla="*/ 196 w 468"/>
                  <a:gd name="T79" fmla="*/ 213 h 567"/>
                  <a:gd name="T80" fmla="*/ 203 w 468"/>
                  <a:gd name="T81" fmla="*/ 31 h 567"/>
                  <a:gd name="T82" fmla="*/ 253 w 468"/>
                  <a:gd name="T83" fmla="*/ 11 h 567"/>
                  <a:gd name="T84" fmla="*/ 261 w 468"/>
                  <a:gd name="T85" fmla="*/ 204 h 567"/>
                  <a:gd name="T86" fmla="*/ 268 w 468"/>
                  <a:gd name="T87" fmla="*/ 215 h 567"/>
                  <a:gd name="T88" fmla="*/ 421 w 468"/>
                  <a:gd name="T89" fmla="*/ 119 h 567"/>
                  <a:gd name="T90" fmla="*/ 460 w 468"/>
                  <a:gd name="T91" fmla="*/ 126 h 567"/>
                  <a:gd name="T92" fmla="*/ 466 w 468"/>
                  <a:gd name="T93" fmla="*/ 148 h 567"/>
                  <a:gd name="T94" fmla="*/ 299 w 468"/>
                  <a:gd name="T95" fmla="*/ 271 h 567"/>
                  <a:gd name="T96" fmla="*/ 299 w 468"/>
                  <a:gd name="T97" fmla="*/ 291 h 567"/>
                  <a:gd name="T98" fmla="*/ 466 w 468"/>
                  <a:gd name="T99" fmla="*/ 415 h 567"/>
                  <a:gd name="T100" fmla="*/ 460 w 468"/>
                  <a:gd name="T101" fmla="*/ 437 h 567"/>
                  <a:gd name="T102" fmla="*/ 421 w 468"/>
                  <a:gd name="T103" fmla="*/ 444 h 567"/>
                  <a:gd name="T104" fmla="*/ 268 w 468"/>
                  <a:gd name="T105" fmla="*/ 348 h 567"/>
                  <a:gd name="T106" fmla="*/ 261 w 468"/>
                  <a:gd name="T107" fmla="*/ 536 h 567"/>
                  <a:gd name="T108" fmla="*/ 253 w 468"/>
                  <a:gd name="T109" fmla="*/ 55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8" h="567">
                    <a:moveTo>
                      <a:pt x="191" y="331"/>
                    </a:moveTo>
                    <a:lnTo>
                      <a:pt x="191" y="331"/>
                    </a:lnTo>
                    <a:cubicBezTo>
                      <a:pt x="196" y="331"/>
                      <a:pt x="200" y="332"/>
                      <a:pt x="204" y="335"/>
                    </a:cubicBezTo>
                    <a:lnTo>
                      <a:pt x="204" y="335"/>
                    </a:lnTo>
                    <a:cubicBezTo>
                      <a:pt x="214" y="340"/>
                      <a:pt x="220" y="350"/>
                      <a:pt x="220" y="361"/>
                    </a:cubicBezTo>
                    <a:lnTo>
                      <a:pt x="220" y="536"/>
                    </a:lnTo>
                    <a:lnTo>
                      <a:pt x="220" y="536"/>
                    </a:lnTo>
                    <a:cubicBezTo>
                      <a:pt x="220" y="540"/>
                      <a:pt x="221" y="543"/>
                      <a:pt x="223" y="546"/>
                    </a:cubicBezTo>
                    <a:lnTo>
                      <a:pt x="223" y="546"/>
                    </a:lnTo>
                    <a:cubicBezTo>
                      <a:pt x="228" y="550"/>
                      <a:pt x="236" y="550"/>
                      <a:pt x="241" y="546"/>
                    </a:cubicBezTo>
                    <a:lnTo>
                      <a:pt x="241" y="546"/>
                    </a:lnTo>
                    <a:cubicBezTo>
                      <a:pt x="244" y="543"/>
                      <a:pt x="245" y="540"/>
                      <a:pt x="245" y="536"/>
                    </a:cubicBezTo>
                    <a:lnTo>
                      <a:pt x="245" y="359"/>
                    </a:lnTo>
                    <a:lnTo>
                      <a:pt x="245" y="359"/>
                    </a:lnTo>
                    <a:cubicBezTo>
                      <a:pt x="245" y="348"/>
                      <a:pt x="251" y="338"/>
                      <a:pt x="260" y="333"/>
                    </a:cubicBezTo>
                    <a:lnTo>
                      <a:pt x="260" y="333"/>
                    </a:lnTo>
                    <a:cubicBezTo>
                      <a:pt x="269" y="328"/>
                      <a:pt x="281" y="329"/>
                      <a:pt x="290" y="335"/>
                    </a:cubicBezTo>
                    <a:lnTo>
                      <a:pt x="430" y="430"/>
                    </a:lnTo>
                    <a:lnTo>
                      <a:pt x="430" y="430"/>
                    </a:lnTo>
                    <a:cubicBezTo>
                      <a:pt x="433" y="433"/>
                      <a:pt x="436" y="433"/>
                      <a:pt x="439" y="433"/>
                    </a:cubicBezTo>
                    <a:lnTo>
                      <a:pt x="439" y="433"/>
                    </a:lnTo>
                    <a:cubicBezTo>
                      <a:pt x="443" y="432"/>
                      <a:pt x="445" y="430"/>
                      <a:pt x="448" y="427"/>
                    </a:cubicBezTo>
                    <a:lnTo>
                      <a:pt x="448" y="427"/>
                    </a:lnTo>
                    <a:cubicBezTo>
                      <a:pt x="450" y="424"/>
                      <a:pt x="450" y="421"/>
                      <a:pt x="450" y="418"/>
                    </a:cubicBezTo>
                    <a:lnTo>
                      <a:pt x="450" y="418"/>
                    </a:lnTo>
                    <a:cubicBezTo>
                      <a:pt x="449" y="415"/>
                      <a:pt x="447" y="412"/>
                      <a:pt x="444" y="410"/>
                    </a:cubicBezTo>
                    <a:lnTo>
                      <a:pt x="291" y="305"/>
                    </a:lnTo>
                    <a:lnTo>
                      <a:pt x="291" y="305"/>
                    </a:lnTo>
                    <a:cubicBezTo>
                      <a:pt x="282" y="300"/>
                      <a:pt x="278" y="291"/>
                      <a:pt x="278" y="281"/>
                    </a:cubicBezTo>
                    <a:lnTo>
                      <a:pt x="278" y="281"/>
                    </a:lnTo>
                    <a:cubicBezTo>
                      <a:pt x="278" y="271"/>
                      <a:pt x="282" y="263"/>
                      <a:pt x="291" y="258"/>
                    </a:cubicBezTo>
                    <a:lnTo>
                      <a:pt x="444" y="152"/>
                    </a:lnTo>
                    <a:lnTo>
                      <a:pt x="444" y="152"/>
                    </a:lnTo>
                    <a:cubicBezTo>
                      <a:pt x="447" y="151"/>
                      <a:pt x="449" y="148"/>
                      <a:pt x="450" y="145"/>
                    </a:cubicBezTo>
                    <a:lnTo>
                      <a:pt x="450" y="145"/>
                    </a:lnTo>
                    <a:cubicBezTo>
                      <a:pt x="450" y="141"/>
                      <a:pt x="450" y="138"/>
                      <a:pt x="448" y="135"/>
                    </a:cubicBezTo>
                    <a:lnTo>
                      <a:pt x="448" y="135"/>
                    </a:lnTo>
                    <a:cubicBezTo>
                      <a:pt x="445" y="132"/>
                      <a:pt x="443" y="131"/>
                      <a:pt x="439" y="130"/>
                    </a:cubicBezTo>
                    <a:lnTo>
                      <a:pt x="439" y="130"/>
                    </a:lnTo>
                    <a:cubicBezTo>
                      <a:pt x="436" y="130"/>
                      <a:pt x="433" y="130"/>
                      <a:pt x="430" y="132"/>
                    </a:cubicBezTo>
                    <a:lnTo>
                      <a:pt x="290" y="228"/>
                    </a:lnTo>
                    <a:lnTo>
                      <a:pt x="290" y="228"/>
                    </a:lnTo>
                    <a:cubicBezTo>
                      <a:pt x="281" y="234"/>
                      <a:pt x="269" y="235"/>
                      <a:pt x="260" y="229"/>
                    </a:cubicBezTo>
                    <a:lnTo>
                      <a:pt x="260" y="229"/>
                    </a:lnTo>
                    <a:cubicBezTo>
                      <a:pt x="251" y="224"/>
                      <a:pt x="245" y="215"/>
                      <a:pt x="245" y="204"/>
                    </a:cubicBezTo>
                    <a:lnTo>
                      <a:pt x="245" y="31"/>
                    </a:lnTo>
                    <a:lnTo>
                      <a:pt x="245" y="31"/>
                    </a:lnTo>
                    <a:cubicBezTo>
                      <a:pt x="245" y="28"/>
                      <a:pt x="244" y="26"/>
                      <a:pt x="241" y="23"/>
                    </a:cubicBezTo>
                    <a:lnTo>
                      <a:pt x="241" y="23"/>
                    </a:lnTo>
                    <a:cubicBezTo>
                      <a:pt x="236" y="18"/>
                      <a:pt x="228" y="18"/>
                      <a:pt x="223" y="23"/>
                    </a:cubicBezTo>
                    <a:lnTo>
                      <a:pt x="223" y="23"/>
                    </a:lnTo>
                    <a:cubicBezTo>
                      <a:pt x="221" y="26"/>
                      <a:pt x="220" y="28"/>
                      <a:pt x="220" y="31"/>
                    </a:cubicBezTo>
                    <a:lnTo>
                      <a:pt x="220" y="202"/>
                    </a:lnTo>
                    <a:lnTo>
                      <a:pt x="220" y="202"/>
                    </a:lnTo>
                    <a:cubicBezTo>
                      <a:pt x="220" y="213"/>
                      <a:pt x="214" y="222"/>
                      <a:pt x="204" y="228"/>
                    </a:cubicBezTo>
                    <a:lnTo>
                      <a:pt x="204" y="228"/>
                    </a:lnTo>
                    <a:cubicBezTo>
                      <a:pt x="195" y="233"/>
                      <a:pt x="184" y="232"/>
                      <a:pt x="174" y="226"/>
                    </a:cubicBezTo>
                    <a:lnTo>
                      <a:pt x="37" y="132"/>
                    </a:lnTo>
                    <a:lnTo>
                      <a:pt x="37" y="132"/>
                    </a:lnTo>
                    <a:cubicBezTo>
                      <a:pt x="33" y="130"/>
                      <a:pt x="30" y="130"/>
                      <a:pt x="27" y="130"/>
                    </a:cubicBezTo>
                    <a:lnTo>
                      <a:pt x="27" y="130"/>
                    </a:lnTo>
                    <a:cubicBezTo>
                      <a:pt x="24" y="131"/>
                      <a:pt x="22" y="132"/>
                      <a:pt x="19" y="135"/>
                    </a:cubicBezTo>
                    <a:lnTo>
                      <a:pt x="19" y="135"/>
                    </a:lnTo>
                    <a:cubicBezTo>
                      <a:pt x="17" y="138"/>
                      <a:pt x="16" y="141"/>
                      <a:pt x="17" y="145"/>
                    </a:cubicBezTo>
                    <a:lnTo>
                      <a:pt x="17" y="145"/>
                    </a:lnTo>
                    <a:cubicBezTo>
                      <a:pt x="18" y="148"/>
                      <a:pt x="20" y="151"/>
                      <a:pt x="23" y="152"/>
                    </a:cubicBezTo>
                    <a:lnTo>
                      <a:pt x="176" y="258"/>
                    </a:lnTo>
                    <a:lnTo>
                      <a:pt x="176" y="258"/>
                    </a:lnTo>
                    <a:cubicBezTo>
                      <a:pt x="185" y="263"/>
                      <a:pt x="189" y="271"/>
                      <a:pt x="189" y="281"/>
                    </a:cubicBezTo>
                    <a:lnTo>
                      <a:pt x="189" y="281"/>
                    </a:lnTo>
                    <a:cubicBezTo>
                      <a:pt x="189" y="291"/>
                      <a:pt x="185" y="300"/>
                      <a:pt x="176" y="305"/>
                    </a:cubicBezTo>
                    <a:lnTo>
                      <a:pt x="23" y="410"/>
                    </a:lnTo>
                    <a:lnTo>
                      <a:pt x="23" y="410"/>
                    </a:lnTo>
                    <a:cubicBezTo>
                      <a:pt x="20" y="412"/>
                      <a:pt x="18" y="415"/>
                      <a:pt x="17" y="418"/>
                    </a:cubicBezTo>
                    <a:lnTo>
                      <a:pt x="17" y="418"/>
                    </a:lnTo>
                    <a:cubicBezTo>
                      <a:pt x="16" y="421"/>
                      <a:pt x="17" y="424"/>
                      <a:pt x="19" y="427"/>
                    </a:cubicBezTo>
                    <a:lnTo>
                      <a:pt x="19" y="427"/>
                    </a:lnTo>
                    <a:cubicBezTo>
                      <a:pt x="22" y="430"/>
                      <a:pt x="24" y="432"/>
                      <a:pt x="27" y="433"/>
                    </a:cubicBezTo>
                    <a:lnTo>
                      <a:pt x="27" y="433"/>
                    </a:lnTo>
                    <a:cubicBezTo>
                      <a:pt x="30" y="433"/>
                      <a:pt x="33" y="433"/>
                      <a:pt x="37" y="430"/>
                    </a:cubicBezTo>
                    <a:lnTo>
                      <a:pt x="174" y="337"/>
                    </a:lnTo>
                    <a:lnTo>
                      <a:pt x="174" y="337"/>
                    </a:lnTo>
                    <a:cubicBezTo>
                      <a:pt x="179" y="333"/>
                      <a:pt x="185" y="331"/>
                      <a:pt x="191" y="331"/>
                    </a:cubicBezTo>
                    <a:close/>
                    <a:moveTo>
                      <a:pt x="232" y="566"/>
                    </a:moveTo>
                    <a:lnTo>
                      <a:pt x="232" y="566"/>
                    </a:lnTo>
                    <a:cubicBezTo>
                      <a:pt x="225" y="566"/>
                      <a:pt x="217" y="563"/>
                      <a:pt x="212" y="557"/>
                    </a:cubicBezTo>
                    <a:lnTo>
                      <a:pt x="212" y="557"/>
                    </a:lnTo>
                    <a:cubicBezTo>
                      <a:pt x="206" y="552"/>
                      <a:pt x="203" y="544"/>
                      <a:pt x="203" y="536"/>
                    </a:cubicBezTo>
                    <a:lnTo>
                      <a:pt x="203" y="361"/>
                    </a:lnTo>
                    <a:lnTo>
                      <a:pt x="203" y="361"/>
                    </a:lnTo>
                    <a:cubicBezTo>
                      <a:pt x="203" y="355"/>
                      <a:pt x="201" y="351"/>
                      <a:pt x="196" y="350"/>
                    </a:cubicBezTo>
                    <a:lnTo>
                      <a:pt x="196" y="350"/>
                    </a:lnTo>
                    <a:cubicBezTo>
                      <a:pt x="192" y="347"/>
                      <a:pt x="188" y="348"/>
                      <a:pt x="184" y="350"/>
                    </a:cubicBezTo>
                    <a:lnTo>
                      <a:pt x="46" y="444"/>
                    </a:lnTo>
                    <a:lnTo>
                      <a:pt x="46" y="444"/>
                    </a:lnTo>
                    <a:cubicBezTo>
                      <a:pt x="40" y="448"/>
                      <a:pt x="32" y="450"/>
                      <a:pt x="24" y="449"/>
                    </a:cubicBezTo>
                    <a:lnTo>
                      <a:pt x="24" y="449"/>
                    </a:lnTo>
                    <a:cubicBezTo>
                      <a:pt x="16" y="447"/>
                      <a:pt x="10" y="443"/>
                      <a:pt x="5" y="437"/>
                    </a:cubicBezTo>
                    <a:lnTo>
                      <a:pt x="5" y="437"/>
                    </a:lnTo>
                    <a:cubicBezTo>
                      <a:pt x="1" y="430"/>
                      <a:pt x="0" y="423"/>
                      <a:pt x="1" y="415"/>
                    </a:cubicBezTo>
                    <a:lnTo>
                      <a:pt x="1" y="415"/>
                    </a:lnTo>
                    <a:cubicBezTo>
                      <a:pt x="3" y="407"/>
                      <a:pt x="7" y="401"/>
                      <a:pt x="13" y="397"/>
                    </a:cubicBezTo>
                    <a:lnTo>
                      <a:pt x="167" y="291"/>
                    </a:lnTo>
                    <a:lnTo>
                      <a:pt x="167" y="291"/>
                    </a:lnTo>
                    <a:cubicBezTo>
                      <a:pt x="171" y="289"/>
                      <a:pt x="172" y="285"/>
                      <a:pt x="172" y="281"/>
                    </a:cubicBezTo>
                    <a:lnTo>
                      <a:pt x="172" y="281"/>
                    </a:lnTo>
                    <a:cubicBezTo>
                      <a:pt x="172" y="277"/>
                      <a:pt x="171" y="273"/>
                      <a:pt x="167" y="271"/>
                    </a:cubicBezTo>
                    <a:lnTo>
                      <a:pt x="13" y="166"/>
                    </a:lnTo>
                    <a:lnTo>
                      <a:pt x="13" y="166"/>
                    </a:lnTo>
                    <a:cubicBezTo>
                      <a:pt x="7" y="162"/>
                      <a:pt x="3" y="156"/>
                      <a:pt x="1" y="148"/>
                    </a:cubicBezTo>
                    <a:lnTo>
                      <a:pt x="1" y="148"/>
                    </a:lnTo>
                    <a:cubicBezTo>
                      <a:pt x="0" y="140"/>
                      <a:pt x="1" y="132"/>
                      <a:pt x="5" y="126"/>
                    </a:cubicBezTo>
                    <a:lnTo>
                      <a:pt x="5" y="126"/>
                    </a:lnTo>
                    <a:cubicBezTo>
                      <a:pt x="10" y="119"/>
                      <a:pt x="16" y="115"/>
                      <a:pt x="24" y="114"/>
                    </a:cubicBezTo>
                    <a:lnTo>
                      <a:pt x="24" y="114"/>
                    </a:lnTo>
                    <a:cubicBezTo>
                      <a:pt x="32" y="113"/>
                      <a:pt x="40" y="114"/>
                      <a:pt x="46" y="119"/>
                    </a:cubicBezTo>
                    <a:lnTo>
                      <a:pt x="184" y="212"/>
                    </a:lnTo>
                    <a:lnTo>
                      <a:pt x="184" y="212"/>
                    </a:lnTo>
                    <a:cubicBezTo>
                      <a:pt x="188" y="215"/>
                      <a:pt x="192" y="216"/>
                      <a:pt x="196" y="213"/>
                    </a:cubicBezTo>
                    <a:lnTo>
                      <a:pt x="196" y="213"/>
                    </a:lnTo>
                    <a:cubicBezTo>
                      <a:pt x="201" y="211"/>
                      <a:pt x="203" y="207"/>
                      <a:pt x="203" y="202"/>
                    </a:cubicBezTo>
                    <a:lnTo>
                      <a:pt x="203" y="31"/>
                    </a:lnTo>
                    <a:lnTo>
                      <a:pt x="203" y="31"/>
                    </a:lnTo>
                    <a:cubicBezTo>
                      <a:pt x="203" y="23"/>
                      <a:pt x="206" y="17"/>
                      <a:pt x="212" y="11"/>
                    </a:cubicBezTo>
                    <a:lnTo>
                      <a:pt x="212" y="11"/>
                    </a:lnTo>
                    <a:cubicBezTo>
                      <a:pt x="223" y="0"/>
                      <a:pt x="242" y="0"/>
                      <a:pt x="253" y="11"/>
                    </a:cubicBezTo>
                    <a:lnTo>
                      <a:pt x="253" y="11"/>
                    </a:lnTo>
                    <a:cubicBezTo>
                      <a:pt x="258" y="17"/>
                      <a:pt x="261" y="23"/>
                      <a:pt x="261" y="31"/>
                    </a:cubicBezTo>
                    <a:lnTo>
                      <a:pt x="261" y="204"/>
                    </a:lnTo>
                    <a:lnTo>
                      <a:pt x="261" y="204"/>
                    </a:lnTo>
                    <a:cubicBezTo>
                      <a:pt x="261" y="209"/>
                      <a:pt x="264" y="212"/>
                      <a:pt x="268" y="215"/>
                    </a:cubicBezTo>
                    <a:lnTo>
                      <a:pt x="268" y="215"/>
                    </a:lnTo>
                    <a:cubicBezTo>
                      <a:pt x="272" y="217"/>
                      <a:pt x="277" y="217"/>
                      <a:pt x="281" y="214"/>
                    </a:cubicBezTo>
                    <a:lnTo>
                      <a:pt x="421" y="119"/>
                    </a:lnTo>
                    <a:lnTo>
                      <a:pt x="421" y="119"/>
                    </a:lnTo>
                    <a:cubicBezTo>
                      <a:pt x="427" y="114"/>
                      <a:pt x="435" y="113"/>
                      <a:pt x="443" y="114"/>
                    </a:cubicBezTo>
                    <a:lnTo>
                      <a:pt x="443" y="114"/>
                    </a:lnTo>
                    <a:cubicBezTo>
                      <a:pt x="450" y="115"/>
                      <a:pt x="456" y="119"/>
                      <a:pt x="460" y="126"/>
                    </a:cubicBezTo>
                    <a:lnTo>
                      <a:pt x="460" y="126"/>
                    </a:lnTo>
                    <a:cubicBezTo>
                      <a:pt x="466" y="132"/>
                      <a:pt x="467" y="140"/>
                      <a:pt x="466" y="148"/>
                    </a:cubicBezTo>
                    <a:lnTo>
                      <a:pt x="466" y="148"/>
                    </a:lnTo>
                    <a:cubicBezTo>
                      <a:pt x="464" y="156"/>
                      <a:pt x="460" y="162"/>
                      <a:pt x="454" y="166"/>
                    </a:cubicBezTo>
                    <a:lnTo>
                      <a:pt x="299" y="271"/>
                    </a:lnTo>
                    <a:lnTo>
                      <a:pt x="299" y="271"/>
                    </a:lnTo>
                    <a:cubicBezTo>
                      <a:pt x="296" y="273"/>
                      <a:pt x="294" y="277"/>
                      <a:pt x="294" y="281"/>
                    </a:cubicBezTo>
                    <a:lnTo>
                      <a:pt x="294" y="281"/>
                    </a:lnTo>
                    <a:cubicBezTo>
                      <a:pt x="294" y="285"/>
                      <a:pt x="296" y="289"/>
                      <a:pt x="299" y="291"/>
                    </a:cubicBezTo>
                    <a:lnTo>
                      <a:pt x="454" y="397"/>
                    </a:lnTo>
                    <a:lnTo>
                      <a:pt x="454" y="397"/>
                    </a:lnTo>
                    <a:cubicBezTo>
                      <a:pt x="460" y="401"/>
                      <a:pt x="464" y="407"/>
                      <a:pt x="466" y="415"/>
                    </a:cubicBezTo>
                    <a:lnTo>
                      <a:pt x="466" y="415"/>
                    </a:lnTo>
                    <a:cubicBezTo>
                      <a:pt x="467" y="423"/>
                      <a:pt x="466" y="430"/>
                      <a:pt x="460" y="437"/>
                    </a:cubicBezTo>
                    <a:lnTo>
                      <a:pt x="460" y="437"/>
                    </a:lnTo>
                    <a:cubicBezTo>
                      <a:pt x="456" y="443"/>
                      <a:pt x="450" y="447"/>
                      <a:pt x="443" y="449"/>
                    </a:cubicBezTo>
                    <a:lnTo>
                      <a:pt x="443" y="449"/>
                    </a:lnTo>
                    <a:cubicBezTo>
                      <a:pt x="435" y="450"/>
                      <a:pt x="427" y="449"/>
                      <a:pt x="421" y="444"/>
                    </a:cubicBezTo>
                    <a:lnTo>
                      <a:pt x="281" y="349"/>
                    </a:lnTo>
                    <a:lnTo>
                      <a:pt x="281" y="349"/>
                    </a:lnTo>
                    <a:cubicBezTo>
                      <a:pt x="277" y="346"/>
                      <a:pt x="272" y="346"/>
                      <a:pt x="268" y="348"/>
                    </a:cubicBezTo>
                    <a:lnTo>
                      <a:pt x="268" y="348"/>
                    </a:lnTo>
                    <a:cubicBezTo>
                      <a:pt x="264" y="350"/>
                      <a:pt x="261" y="354"/>
                      <a:pt x="261" y="359"/>
                    </a:cubicBezTo>
                    <a:lnTo>
                      <a:pt x="261" y="536"/>
                    </a:lnTo>
                    <a:lnTo>
                      <a:pt x="261" y="536"/>
                    </a:lnTo>
                    <a:cubicBezTo>
                      <a:pt x="261" y="544"/>
                      <a:pt x="258" y="552"/>
                      <a:pt x="253" y="557"/>
                    </a:cubicBezTo>
                    <a:lnTo>
                      <a:pt x="253" y="557"/>
                    </a:lnTo>
                    <a:cubicBezTo>
                      <a:pt x="247" y="563"/>
                      <a:pt x="240" y="566"/>
                      <a:pt x="232" y="5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35">
                <a:extLst>
                  <a:ext uri="{FF2B5EF4-FFF2-40B4-BE49-F238E27FC236}">
                    <a16:creationId xmlns:a16="http://schemas.microsoft.com/office/drawing/2014/main" id="{9EF9D205-5BC0-4094-BA31-7A1E682CE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0176" y="7900416"/>
                <a:ext cx="337022" cy="591749"/>
              </a:xfrm>
              <a:custGeom>
                <a:avLst/>
                <a:gdLst>
                  <a:gd name="T0" fmla="*/ 42 w 381"/>
                  <a:gd name="T1" fmla="*/ 667 h 668"/>
                  <a:gd name="T2" fmla="*/ 42 w 381"/>
                  <a:gd name="T3" fmla="*/ 667 h 668"/>
                  <a:gd name="T4" fmla="*/ 26 w 381"/>
                  <a:gd name="T5" fmla="*/ 662 h 668"/>
                  <a:gd name="T6" fmla="*/ 26 w 381"/>
                  <a:gd name="T7" fmla="*/ 662 h 668"/>
                  <a:gd name="T8" fmla="*/ 9 w 381"/>
                  <a:gd name="T9" fmla="*/ 613 h 668"/>
                  <a:gd name="T10" fmla="*/ 304 w 381"/>
                  <a:gd name="T11" fmla="*/ 26 h 668"/>
                  <a:gd name="T12" fmla="*/ 304 w 381"/>
                  <a:gd name="T13" fmla="*/ 26 h 668"/>
                  <a:gd name="T14" fmla="*/ 354 w 381"/>
                  <a:gd name="T15" fmla="*/ 10 h 668"/>
                  <a:gd name="T16" fmla="*/ 354 w 381"/>
                  <a:gd name="T17" fmla="*/ 10 h 668"/>
                  <a:gd name="T18" fmla="*/ 370 w 381"/>
                  <a:gd name="T19" fmla="*/ 59 h 668"/>
                  <a:gd name="T20" fmla="*/ 75 w 381"/>
                  <a:gd name="T21" fmla="*/ 646 h 668"/>
                  <a:gd name="T22" fmla="*/ 75 w 381"/>
                  <a:gd name="T23" fmla="*/ 646 h 668"/>
                  <a:gd name="T24" fmla="*/ 42 w 381"/>
                  <a:gd name="T25" fmla="*/ 667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1" h="668">
                    <a:moveTo>
                      <a:pt x="42" y="667"/>
                    </a:moveTo>
                    <a:lnTo>
                      <a:pt x="42" y="667"/>
                    </a:lnTo>
                    <a:cubicBezTo>
                      <a:pt x="36" y="667"/>
                      <a:pt x="31" y="665"/>
                      <a:pt x="26" y="662"/>
                    </a:cubicBezTo>
                    <a:lnTo>
                      <a:pt x="26" y="662"/>
                    </a:lnTo>
                    <a:cubicBezTo>
                      <a:pt x="7" y="653"/>
                      <a:pt x="0" y="631"/>
                      <a:pt x="9" y="613"/>
                    </a:cubicBezTo>
                    <a:lnTo>
                      <a:pt x="304" y="26"/>
                    </a:lnTo>
                    <a:lnTo>
                      <a:pt x="304" y="26"/>
                    </a:lnTo>
                    <a:cubicBezTo>
                      <a:pt x="313" y="8"/>
                      <a:pt x="336" y="0"/>
                      <a:pt x="354" y="10"/>
                    </a:cubicBezTo>
                    <a:lnTo>
                      <a:pt x="354" y="10"/>
                    </a:lnTo>
                    <a:cubicBezTo>
                      <a:pt x="372" y="19"/>
                      <a:pt x="380" y="42"/>
                      <a:pt x="370" y="59"/>
                    </a:cubicBezTo>
                    <a:lnTo>
                      <a:pt x="75" y="646"/>
                    </a:lnTo>
                    <a:lnTo>
                      <a:pt x="75" y="646"/>
                    </a:lnTo>
                    <a:cubicBezTo>
                      <a:pt x="69" y="659"/>
                      <a:pt x="56" y="667"/>
                      <a:pt x="42" y="66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36">
                <a:extLst>
                  <a:ext uri="{FF2B5EF4-FFF2-40B4-BE49-F238E27FC236}">
                    <a16:creationId xmlns:a16="http://schemas.microsoft.com/office/drawing/2014/main" id="{FEFCBC4F-7ABB-45C1-B9FD-807DE2DA5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6258" y="7896498"/>
                <a:ext cx="344859" cy="603504"/>
              </a:xfrm>
              <a:custGeom>
                <a:avLst/>
                <a:gdLst>
                  <a:gd name="T0" fmla="*/ 342 w 390"/>
                  <a:gd name="T1" fmla="*/ 18 h 680"/>
                  <a:gd name="T2" fmla="*/ 342 w 390"/>
                  <a:gd name="T3" fmla="*/ 18 h 680"/>
                  <a:gd name="T4" fmla="*/ 333 w 390"/>
                  <a:gd name="T5" fmla="*/ 20 h 680"/>
                  <a:gd name="T6" fmla="*/ 333 w 390"/>
                  <a:gd name="T7" fmla="*/ 20 h 680"/>
                  <a:gd name="T8" fmla="*/ 316 w 390"/>
                  <a:gd name="T9" fmla="*/ 34 h 680"/>
                  <a:gd name="T10" fmla="*/ 21 w 390"/>
                  <a:gd name="T11" fmla="*/ 620 h 680"/>
                  <a:gd name="T12" fmla="*/ 21 w 390"/>
                  <a:gd name="T13" fmla="*/ 620 h 680"/>
                  <a:gd name="T14" fmla="*/ 20 w 390"/>
                  <a:gd name="T15" fmla="*/ 642 h 680"/>
                  <a:gd name="T16" fmla="*/ 20 w 390"/>
                  <a:gd name="T17" fmla="*/ 642 h 680"/>
                  <a:gd name="T18" fmla="*/ 34 w 390"/>
                  <a:gd name="T19" fmla="*/ 659 h 680"/>
                  <a:gd name="T20" fmla="*/ 34 w 390"/>
                  <a:gd name="T21" fmla="*/ 659 h 680"/>
                  <a:gd name="T22" fmla="*/ 47 w 390"/>
                  <a:gd name="T23" fmla="*/ 662 h 680"/>
                  <a:gd name="T24" fmla="*/ 47 w 390"/>
                  <a:gd name="T25" fmla="*/ 662 h 680"/>
                  <a:gd name="T26" fmla="*/ 73 w 390"/>
                  <a:gd name="T27" fmla="*/ 647 h 680"/>
                  <a:gd name="T28" fmla="*/ 368 w 390"/>
                  <a:gd name="T29" fmla="*/ 60 h 680"/>
                  <a:gd name="T30" fmla="*/ 368 w 390"/>
                  <a:gd name="T31" fmla="*/ 60 h 680"/>
                  <a:gd name="T32" fmla="*/ 370 w 390"/>
                  <a:gd name="T33" fmla="*/ 38 h 680"/>
                  <a:gd name="T34" fmla="*/ 370 w 390"/>
                  <a:gd name="T35" fmla="*/ 38 h 680"/>
                  <a:gd name="T36" fmla="*/ 355 w 390"/>
                  <a:gd name="T37" fmla="*/ 22 h 680"/>
                  <a:gd name="T38" fmla="*/ 355 w 390"/>
                  <a:gd name="T39" fmla="*/ 22 h 680"/>
                  <a:gd name="T40" fmla="*/ 342 w 390"/>
                  <a:gd name="T41" fmla="*/ 18 h 680"/>
                  <a:gd name="T42" fmla="*/ 47 w 390"/>
                  <a:gd name="T43" fmla="*/ 679 h 680"/>
                  <a:gd name="T44" fmla="*/ 47 w 390"/>
                  <a:gd name="T45" fmla="*/ 679 h 680"/>
                  <a:gd name="T46" fmla="*/ 27 w 390"/>
                  <a:gd name="T47" fmla="*/ 674 h 680"/>
                  <a:gd name="T48" fmla="*/ 27 w 390"/>
                  <a:gd name="T49" fmla="*/ 674 h 680"/>
                  <a:gd name="T50" fmla="*/ 4 w 390"/>
                  <a:gd name="T51" fmla="*/ 647 h 680"/>
                  <a:gd name="T52" fmla="*/ 4 w 390"/>
                  <a:gd name="T53" fmla="*/ 647 h 680"/>
                  <a:gd name="T54" fmla="*/ 7 w 390"/>
                  <a:gd name="T55" fmla="*/ 613 h 680"/>
                  <a:gd name="T56" fmla="*/ 302 w 390"/>
                  <a:gd name="T57" fmla="*/ 26 h 680"/>
                  <a:gd name="T58" fmla="*/ 302 w 390"/>
                  <a:gd name="T59" fmla="*/ 26 h 680"/>
                  <a:gd name="T60" fmla="*/ 328 w 390"/>
                  <a:gd name="T61" fmla="*/ 4 h 680"/>
                  <a:gd name="T62" fmla="*/ 328 w 390"/>
                  <a:gd name="T63" fmla="*/ 4 h 680"/>
                  <a:gd name="T64" fmla="*/ 362 w 390"/>
                  <a:gd name="T65" fmla="*/ 7 h 680"/>
                  <a:gd name="T66" fmla="*/ 362 w 390"/>
                  <a:gd name="T67" fmla="*/ 7 h 680"/>
                  <a:gd name="T68" fmla="*/ 385 w 390"/>
                  <a:gd name="T69" fmla="*/ 33 h 680"/>
                  <a:gd name="T70" fmla="*/ 385 w 390"/>
                  <a:gd name="T71" fmla="*/ 33 h 680"/>
                  <a:gd name="T72" fmla="*/ 383 w 390"/>
                  <a:gd name="T73" fmla="*/ 68 h 680"/>
                  <a:gd name="T74" fmla="*/ 87 w 390"/>
                  <a:gd name="T75" fmla="*/ 654 h 680"/>
                  <a:gd name="T76" fmla="*/ 87 w 390"/>
                  <a:gd name="T77" fmla="*/ 654 h 680"/>
                  <a:gd name="T78" fmla="*/ 47 w 390"/>
                  <a:gd name="T79" fmla="*/ 679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90" h="680">
                    <a:moveTo>
                      <a:pt x="342" y="18"/>
                    </a:moveTo>
                    <a:lnTo>
                      <a:pt x="342" y="18"/>
                    </a:lnTo>
                    <a:cubicBezTo>
                      <a:pt x="339" y="18"/>
                      <a:pt x="336" y="19"/>
                      <a:pt x="333" y="20"/>
                    </a:cubicBezTo>
                    <a:lnTo>
                      <a:pt x="333" y="20"/>
                    </a:lnTo>
                    <a:cubicBezTo>
                      <a:pt x="325" y="22"/>
                      <a:pt x="319" y="28"/>
                      <a:pt x="316" y="34"/>
                    </a:cubicBezTo>
                    <a:lnTo>
                      <a:pt x="21" y="620"/>
                    </a:lnTo>
                    <a:lnTo>
                      <a:pt x="21" y="620"/>
                    </a:lnTo>
                    <a:cubicBezTo>
                      <a:pt x="18" y="627"/>
                      <a:pt x="17" y="635"/>
                      <a:pt x="20" y="642"/>
                    </a:cubicBezTo>
                    <a:lnTo>
                      <a:pt x="20" y="642"/>
                    </a:lnTo>
                    <a:cubicBezTo>
                      <a:pt x="22" y="650"/>
                      <a:pt x="27" y="656"/>
                      <a:pt x="34" y="659"/>
                    </a:cubicBezTo>
                    <a:lnTo>
                      <a:pt x="34" y="659"/>
                    </a:lnTo>
                    <a:cubicBezTo>
                      <a:pt x="38" y="661"/>
                      <a:pt x="43" y="662"/>
                      <a:pt x="47" y="662"/>
                    </a:cubicBezTo>
                    <a:lnTo>
                      <a:pt x="47" y="662"/>
                    </a:lnTo>
                    <a:cubicBezTo>
                      <a:pt x="58" y="662"/>
                      <a:pt x="67" y="656"/>
                      <a:pt x="73" y="647"/>
                    </a:cubicBezTo>
                    <a:lnTo>
                      <a:pt x="368" y="60"/>
                    </a:lnTo>
                    <a:lnTo>
                      <a:pt x="368" y="60"/>
                    </a:lnTo>
                    <a:cubicBezTo>
                      <a:pt x="372" y="53"/>
                      <a:pt x="372" y="46"/>
                      <a:pt x="370" y="38"/>
                    </a:cubicBezTo>
                    <a:lnTo>
                      <a:pt x="370" y="38"/>
                    </a:lnTo>
                    <a:cubicBezTo>
                      <a:pt x="368" y="31"/>
                      <a:pt x="362" y="25"/>
                      <a:pt x="355" y="22"/>
                    </a:cubicBezTo>
                    <a:lnTo>
                      <a:pt x="355" y="22"/>
                    </a:lnTo>
                    <a:cubicBezTo>
                      <a:pt x="351" y="19"/>
                      <a:pt x="347" y="18"/>
                      <a:pt x="342" y="18"/>
                    </a:cubicBezTo>
                    <a:close/>
                    <a:moveTo>
                      <a:pt x="47" y="679"/>
                    </a:moveTo>
                    <a:lnTo>
                      <a:pt x="47" y="679"/>
                    </a:lnTo>
                    <a:cubicBezTo>
                      <a:pt x="40" y="679"/>
                      <a:pt x="33" y="677"/>
                      <a:pt x="27" y="674"/>
                    </a:cubicBezTo>
                    <a:lnTo>
                      <a:pt x="27" y="674"/>
                    </a:lnTo>
                    <a:cubicBezTo>
                      <a:pt x="16" y="668"/>
                      <a:pt x="7" y="659"/>
                      <a:pt x="4" y="647"/>
                    </a:cubicBezTo>
                    <a:lnTo>
                      <a:pt x="4" y="647"/>
                    </a:lnTo>
                    <a:cubicBezTo>
                      <a:pt x="0" y="636"/>
                      <a:pt x="1" y="624"/>
                      <a:pt x="7" y="613"/>
                    </a:cubicBezTo>
                    <a:lnTo>
                      <a:pt x="302" y="26"/>
                    </a:lnTo>
                    <a:lnTo>
                      <a:pt x="302" y="26"/>
                    </a:lnTo>
                    <a:cubicBezTo>
                      <a:pt x="307" y="16"/>
                      <a:pt x="316" y="8"/>
                      <a:pt x="328" y="4"/>
                    </a:cubicBezTo>
                    <a:lnTo>
                      <a:pt x="328" y="4"/>
                    </a:lnTo>
                    <a:cubicBezTo>
                      <a:pt x="339" y="0"/>
                      <a:pt x="352" y="1"/>
                      <a:pt x="362" y="7"/>
                    </a:cubicBezTo>
                    <a:lnTo>
                      <a:pt x="362" y="7"/>
                    </a:lnTo>
                    <a:cubicBezTo>
                      <a:pt x="374" y="12"/>
                      <a:pt x="381" y="22"/>
                      <a:pt x="385" y="33"/>
                    </a:cubicBezTo>
                    <a:lnTo>
                      <a:pt x="385" y="33"/>
                    </a:lnTo>
                    <a:cubicBezTo>
                      <a:pt x="389" y="45"/>
                      <a:pt x="388" y="56"/>
                      <a:pt x="383" y="68"/>
                    </a:cubicBezTo>
                    <a:lnTo>
                      <a:pt x="87" y="654"/>
                    </a:lnTo>
                    <a:lnTo>
                      <a:pt x="87" y="654"/>
                    </a:lnTo>
                    <a:cubicBezTo>
                      <a:pt x="80" y="669"/>
                      <a:pt x="64" y="679"/>
                      <a:pt x="47" y="6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37">
                <a:extLst>
                  <a:ext uri="{FF2B5EF4-FFF2-40B4-BE49-F238E27FC236}">
                    <a16:creationId xmlns:a16="http://schemas.microsoft.com/office/drawing/2014/main" id="{82E5A88C-334D-4E96-B586-E94DABE7D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3150" y="8402030"/>
                <a:ext cx="148917" cy="148917"/>
              </a:xfrm>
              <a:custGeom>
                <a:avLst/>
                <a:gdLst>
                  <a:gd name="T0" fmla="*/ 166 w 167"/>
                  <a:gd name="T1" fmla="*/ 83 h 168"/>
                  <a:gd name="T2" fmla="*/ 166 w 167"/>
                  <a:gd name="T3" fmla="*/ 83 h 168"/>
                  <a:gd name="T4" fmla="*/ 83 w 167"/>
                  <a:gd name="T5" fmla="*/ 167 h 168"/>
                  <a:gd name="T6" fmla="*/ 83 w 167"/>
                  <a:gd name="T7" fmla="*/ 167 h 168"/>
                  <a:gd name="T8" fmla="*/ 0 w 167"/>
                  <a:gd name="T9" fmla="*/ 83 h 168"/>
                  <a:gd name="T10" fmla="*/ 0 w 167"/>
                  <a:gd name="T11" fmla="*/ 83 h 168"/>
                  <a:gd name="T12" fmla="*/ 83 w 167"/>
                  <a:gd name="T13" fmla="*/ 0 h 168"/>
                  <a:gd name="T14" fmla="*/ 83 w 167"/>
                  <a:gd name="T15" fmla="*/ 0 h 168"/>
                  <a:gd name="T16" fmla="*/ 166 w 167"/>
                  <a:gd name="T17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" h="168">
                    <a:moveTo>
                      <a:pt x="166" y="83"/>
                    </a:moveTo>
                    <a:lnTo>
                      <a:pt x="166" y="83"/>
                    </a:lnTo>
                    <a:cubicBezTo>
                      <a:pt x="166" y="129"/>
                      <a:pt x="129" y="167"/>
                      <a:pt x="83" y="167"/>
                    </a:cubicBezTo>
                    <a:lnTo>
                      <a:pt x="83" y="167"/>
                    </a:lnTo>
                    <a:cubicBezTo>
                      <a:pt x="36" y="167"/>
                      <a:pt x="0" y="129"/>
                      <a:pt x="0" y="83"/>
                    </a:cubicBezTo>
                    <a:lnTo>
                      <a:pt x="0" y="83"/>
                    </a:lnTo>
                    <a:cubicBezTo>
                      <a:pt x="0" y="38"/>
                      <a:pt x="36" y="0"/>
                      <a:pt x="83" y="0"/>
                    </a:cubicBezTo>
                    <a:lnTo>
                      <a:pt x="83" y="0"/>
                    </a:lnTo>
                    <a:cubicBezTo>
                      <a:pt x="129" y="0"/>
                      <a:pt x="166" y="38"/>
                      <a:pt x="166" y="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38">
                <a:extLst>
                  <a:ext uri="{FF2B5EF4-FFF2-40B4-BE49-F238E27FC236}">
                    <a16:creationId xmlns:a16="http://schemas.microsoft.com/office/drawing/2014/main" id="{61DDA684-EB1D-4034-86AA-8C434A39B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5312" y="8394192"/>
                <a:ext cx="164592" cy="164592"/>
              </a:xfrm>
              <a:custGeom>
                <a:avLst/>
                <a:gdLst>
                  <a:gd name="T0" fmla="*/ 92 w 184"/>
                  <a:gd name="T1" fmla="*/ 16 h 185"/>
                  <a:gd name="T2" fmla="*/ 92 w 184"/>
                  <a:gd name="T3" fmla="*/ 16 h 185"/>
                  <a:gd name="T4" fmla="*/ 16 w 184"/>
                  <a:gd name="T5" fmla="*/ 91 h 185"/>
                  <a:gd name="T6" fmla="*/ 16 w 184"/>
                  <a:gd name="T7" fmla="*/ 91 h 185"/>
                  <a:gd name="T8" fmla="*/ 92 w 184"/>
                  <a:gd name="T9" fmla="*/ 166 h 185"/>
                  <a:gd name="T10" fmla="*/ 92 w 184"/>
                  <a:gd name="T11" fmla="*/ 166 h 185"/>
                  <a:gd name="T12" fmla="*/ 167 w 184"/>
                  <a:gd name="T13" fmla="*/ 91 h 185"/>
                  <a:gd name="T14" fmla="*/ 167 w 184"/>
                  <a:gd name="T15" fmla="*/ 91 h 185"/>
                  <a:gd name="T16" fmla="*/ 92 w 184"/>
                  <a:gd name="T17" fmla="*/ 16 h 185"/>
                  <a:gd name="T18" fmla="*/ 92 w 184"/>
                  <a:gd name="T19" fmla="*/ 184 h 185"/>
                  <a:gd name="T20" fmla="*/ 92 w 184"/>
                  <a:gd name="T21" fmla="*/ 184 h 185"/>
                  <a:gd name="T22" fmla="*/ 0 w 184"/>
                  <a:gd name="T23" fmla="*/ 91 h 185"/>
                  <a:gd name="T24" fmla="*/ 0 w 184"/>
                  <a:gd name="T25" fmla="*/ 91 h 185"/>
                  <a:gd name="T26" fmla="*/ 92 w 184"/>
                  <a:gd name="T27" fmla="*/ 0 h 185"/>
                  <a:gd name="T28" fmla="*/ 92 w 184"/>
                  <a:gd name="T29" fmla="*/ 0 h 185"/>
                  <a:gd name="T30" fmla="*/ 183 w 184"/>
                  <a:gd name="T31" fmla="*/ 91 h 185"/>
                  <a:gd name="T32" fmla="*/ 183 w 184"/>
                  <a:gd name="T33" fmla="*/ 91 h 185"/>
                  <a:gd name="T34" fmla="*/ 92 w 184"/>
                  <a:gd name="T3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185">
                    <a:moveTo>
                      <a:pt x="92" y="16"/>
                    </a:moveTo>
                    <a:lnTo>
                      <a:pt x="92" y="16"/>
                    </a:lnTo>
                    <a:cubicBezTo>
                      <a:pt x="50" y="16"/>
                      <a:pt x="16" y="50"/>
                      <a:pt x="16" y="91"/>
                    </a:cubicBezTo>
                    <a:lnTo>
                      <a:pt x="16" y="91"/>
                    </a:lnTo>
                    <a:cubicBezTo>
                      <a:pt x="16" y="133"/>
                      <a:pt x="50" y="166"/>
                      <a:pt x="92" y="166"/>
                    </a:cubicBezTo>
                    <a:lnTo>
                      <a:pt x="92" y="166"/>
                    </a:lnTo>
                    <a:cubicBezTo>
                      <a:pt x="134" y="166"/>
                      <a:pt x="167" y="133"/>
                      <a:pt x="167" y="91"/>
                    </a:cubicBezTo>
                    <a:lnTo>
                      <a:pt x="167" y="91"/>
                    </a:lnTo>
                    <a:cubicBezTo>
                      <a:pt x="167" y="50"/>
                      <a:pt x="134" y="16"/>
                      <a:pt x="92" y="16"/>
                    </a:cubicBezTo>
                    <a:close/>
                    <a:moveTo>
                      <a:pt x="92" y="184"/>
                    </a:moveTo>
                    <a:lnTo>
                      <a:pt x="92" y="184"/>
                    </a:lnTo>
                    <a:cubicBezTo>
                      <a:pt x="41" y="184"/>
                      <a:pt x="0" y="143"/>
                      <a:pt x="0" y="91"/>
                    </a:cubicBezTo>
                    <a:lnTo>
                      <a:pt x="0" y="91"/>
                    </a:lnTo>
                    <a:cubicBezTo>
                      <a:pt x="0" y="40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2" y="0"/>
                      <a:pt x="183" y="40"/>
                      <a:pt x="183" y="91"/>
                    </a:cubicBezTo>
                    <a:lnTo>
                      <a:pt x="183" y="91"/>
                    </a:lnTo>
                    <a:cubicBezTo>
                      <a:pt x="183" y="143"/>
                      <a:pt x="142" y="184"/>
                      <a:pt x="92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39">
                <a:extLst>
                  <a:ext uri="{FF2B5EF4-FFF2-40B4-BE49-F238E27FC236}">
                    <a16:creationId xmlns:a16="http://schemas.microsoft.com/office/drawing/2014/main" id="{C854F3F6-D027-4A9E-857C-6F9197451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6766" y="8053253"/>
                <a:ext cx="842553" cy="842553"/>
              </a:xfrm>
              <a:custGeom>
                <a:avLst/>
                <a:gdLst>
                  <a:gd name="T0" fmla="*/ 474 w 950"/>
                  <a:gd name="T1" fmla="*/ 0 h 949"/>
                  <a:gd name="T2" fmla="*/ 474 w 950"/>
                  <a:gd name="T3" fmla="*/ 0 h 949"/>
                  <a:gd name="T4" fmla="*/ 0 w 950"/>
                  <a:gd name="T5" fmla="*/ 474 h 949"/>
                  <a:gd name="T6" fmla="*/ 0 w 950"/>
                  <a:gd name="T7" fmla="*/ 474 h 949"/>
                  <a:gd name="T8" fmla="*/ 474 w 950"/>
                  <a:gd name="T9" fmla="*/ 948 h 949"/>
                  <a:gd name="T10" fmla="*/ 474 w 950"/>
                  <a:gd name="T11" fmla="*/ 948 h 949"/>
                  <a:gd name="T12" fmla="*/ 949 w 950"/>
                  <a:gd name="T13" fmla="*/ 474 h 949"/>
                  <a:gd name="T14" fmla="*/ 949 w 950"/>
                  <a:gd name="T15" fmla="*/ 474 h 949"/>
                  <a:gd name="T16" fmla="*/ 474 w 950"/>
                  <a:gd name="T17" fmla="*/ 0 h 9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50" h="949">
                    <a:moveTo>
                      <a:pt x="474" y="0"/>
                    </a:moveTo>
                    <a:lnTo>
                      <a:pt x="474" y="0"/>
                    </a:lnTo>
                    <a:cubicBezTo>
                      <a:pt x="213" y="0"/>
                      <a:pt x="0" y="213"/>
                      <a:pt x="0" y="474"/>
                    </a:cubicBezTo>
                    <a:lnTo>
                      <a:pt x="0" y="474"/>
                    </a:lnTo>
                    <a:cubicBezTo>
                      <a:pt x="0" y="736"/>
                      <a:pt x="213" y="948"/>
                      <a:pt x="474" y="948"/>
                    </a:cubicBezTo>
                    <a:lnTo>
                      <a:pt x="474" y="948"/>
                    </a:lnTo>
                    <a:cubicBezTo>
                      <a:pt x="736" y="948"/>
                      <a:pt x="949" y="736"/>
                      <a:pt x="949" y="474"/>
                    </a:cubicBezTo>
                    <a:lnTo>
                      <a:pt x="949" y="474"/>
                    </a:lnTo>
                    <a:cubicBezTo>
                      <a:pt x="949" y="213"/>
                      <a:pt x="736" y="0"/>
                      <a:pt x="47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140">
                <a:extLst>
                  <a:ext uri="{FF2B5EF4-FFF2-40B4-BE49-F238E27FC236}">
                    <a16:creationId xmlns:a16="http://schemas.microsoft.com/office/drawing/2014/main" id="{AEDF7EC0-F444-4554-BC00-636E7EDEF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7033" y="8233520"/>
                <a:ext cx="482018" cy="482018"/>
              </a:xfrm>
              <a:custGeom>
                <a:avLst/>
                <a:gdLst>
                  <a:gd name="T0" fmla="*/ 0 w 544"/>
                  <a:gd name="T1" fmla="*/ 271 h 544"/>
                  <a:gd name="T2" fmla="*/ 0 w 544"/>
                  <a:gd name="T3" fmla="*/ 271 h 544"/>
                  <a:gd name="T4" fmla="*/ 271 w 544"/>
                  <a:gd name="T5" fmla="*/ 543 h 544"/>
                  <a:gd name="T6" fmla="*/ 271 w 544"/>
                  <a:gd name="T7" fmla="*/ 543 h 544"/>
                  <a:gd name="T8" fmla="*/ 543 w 544"/>
                  <a:gd name="T9" fmla="*/ 271 h 544"/>
                  <a:gd name="T10" fmla="*/ 543 w 544"/>
                  <a:gd name="T11" fmla="*/ 271 h 544"/>
                  <a:gd name="T12" fmla="*/ 271 w 544"/>
                  <a:gd name="T13" fmla="*/ 0 h 544"/>
                  <a:gd name="T14" fmla="*/ 271 w 544"/>
                  <a:gd name="T15" fmla="*/ 0 h 544"/>
                  <a:gd name="T16" fmla="*/ 0 w 544"/>
                  <a:gd name="T17" fmla="*/ 271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4" h="544">
                    <a:moveTo>
                      <a:pt x="0" y="271"/>
                    </a:moveTo>
                    <a:lnTo>
                      <a:pt x="0" y="271"/>
                    </a:lnTo>
                    <a:cubicBezTo>
                      <a:pt x="0" y="421"/>
                      <a:pt x="122" y="543"/>
                      <a:pt x="271" y="543"/>
                    </a:cubicBezTo>
                    <a:lnTo>
                      <a:pt x="271" y="543"/>
                    </a:lnTo>
                    <a:cubicBezTo>
                      <a:pt x="422" y="543"/>
                      <a:pt x="543" y="421"/>
                      <a:pt x="543" y="271"/>
                    </a:cubicBezTo>
                    <a:lnTo>
                      <a:pt x="543" y="271"/>
                    </a:lnTo>
                    <a:cubicBezTo>
                      <a:pt x="543" y="122"/>
                      <a:pt x="422" y="0"/>
                      <a:pt x="271" y="0"/>
                    </a:cubicBezTo>
                    <a:lnTo>
                      <a:pt x="271" y="0"/>
                    </a:lnTo>
                    <a:cubicBezTo>
                      <a:pt x="122" y="0"/>
                      <a:pt x="0" y="122"/>
                      <a:pt x="0" y="2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141">
                <a:extLst>
                  <a:ext uri="{FF2B5EF4-FFF2-40B4-BE49-F238E27FC236}">
                    <a16:creationId xmlns:a16="http://schemas.microsoft.com/office/drawing/2014/main" id="{9171D5BB-FA0A-4426-8628-F931CEF5C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3113" y="8225682"/>
                <a:ext cx="497696" cy="497694"/>
              </a:xfrm>
              <a:custGeom>
                <a:avLst/>
                <a:gdLst>
                  <a:gd name="T0" fmla="*/ 278 w 559"/>
                  <a:gd name="T1" fmla="*/ 17 h 560"/>
                  <a:gd name="T2" fmla="*/ 278 w 559"/>
                  <a:gd name="T3" fmla="*/ 17 h 560"/>
                  <a:gd name="T4" fmla="*/ 16 w 559"/>
                  <a:gd name="T5" fmla="*/ 279 h 560"/>
                  <a:gd name="T6" fmla="*/ 16 w 559"/>
                  <a:gd name="T7" fmla="*/ 279 h 560"/>
                  <a:gd name="T8" fmla="*/ 278 w 559"/>
                  <a:gd name="T9" fmla="*/ 542 h 560"/>
                  <a:gd name="T10" fmla="*/ 278 w 559"/>
                  <a:gd name="T11" fmla="*/ 542 h 560"/>
                  <a:gd name="T12" fmla="*/ 542 w 559"/>
                  <a:gd name="T13" fmla="*/ 279 h 560"/>
                  <a:gd name="T14" fmla="*/ 542 w 559"/>
                  <a:gd name="T15" fmla="*/ 279 h 560"/>
                  <a:gd name="T16" fmla="*/ 278 w 559"/>
                  <a:gd name="T17" fmla="*/ 17 h 560"/>
                  <a:gd name="T18" fmla="*/ 278 w 559"/>
                  <a:gd name="T19" fmla="*/ 559 h 560"/>
                  <a:gd name="T20" fmla="*/ 278 w 559"/>
                  <a:gd name="T21" fmla="*/ 559 h 560"/>
                  <a:gd name="T22" fmla="*/ 0 w 559"/>
                  <a:gd name="T23" fmla="*/ 279 h 560"/>
                  <a:gd name="T24" fmla="*/ 0 w 559"/>
                  <a:gd name="T25" fmla="*/ 279 h 560"/>
                  <a:gd name="T26" fmla="*/ 278 w 559"/>
                  <a:gd name="T27" fmla="*/ 0 h 560"/>
                  <a:gd name="T28" fmla="*/ 278 w 559"/>
                  <a:gd name="T29" fmla="*/ 0 h 560"/>
                  <a:gd name="T30" fmla="*/ 558 w 559"/>
                  <a:gd name="T31" fmla="*/ 279 h 560"/>
                  <a:gd name="T32" fmla="*/ 558 w 559"/>
                  <a:gd name="T33" fmla="*/ 279 h 560"/>
                  <a:gd name="T34" fmla="*/ 278 w 559"/>
                  <a:gd name="T35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9" h="560">
                    <a:moveTo>
                      <a:pt x="278" y="17"/>
                    </a:moveTo>
                    <a:lnTo>
                      <a:pt x="278" y="17"/>
                    </a:lnTo>
                    <a:cubicBezTo>
                      <a:pt x="134" y="17"/>
                      <a:pt x="16" y="134"/>
                      <a:pt x="16" y="279"/>
                    </a:cubicBezTo>
                    <a:lnTo>
                      <a:pt x="16" y="279"/>
                    </a:lnTo>
                    <a:cubicBezTo>
                      <a:pt x="16" y="424"/>
                      <a:pt x="134" y="542"/>
                      <a:pt x="278" y="542"/>
                    </a:cubicBezTo>
                    <a:lnTo>
                      <a:pt x="278" y="542"/>
                    </a:lnTo>
                    <a:cubicBezTo>
                      <a:pt x="423" y="542"/>
                      <a:pt x="542" y="424"/>
                      <a:pt x="542" y="279"/>
                    </a:cubicBezTo>
                    <a:lnTo>
                      <a:pt x="542" y="279"/>
                    </a:lnTo>
                    <a:cubicBezTo>
                      <a:pt x="542" y="134"/>
                      <a:pt x="423" y="17"/>
                      <a:pt x="278" y="17"/>
                    </a:cubicBezTo>
                    <a:close/>
                    <a:moveTo>
                      <a:pt x="278" y="559"/>
                    </a:moveTo>
                    <a:lnTo>
                      <a:pt x="278" y="559"/>
                    </a:lnTo>
                    <a:cubicBezTo>
                      <a:pt x="125" y="559"/>
                      <a:pt x="0" y="433"/>
                      <a:pt x="0" y="279"/>
                    </a:cubicBezTo>
                    <a:lnTo>
                      <a:pt x="0" y="279"/>
                    </a:lnTo>
                    <a:cubicBezTo>
                      <a:pt x="0" y="126"/>
                      <a:pt x="125" y="0"/>
                      <a:pt x="278" y="0"/>
                    </a:cubicBezTo>
                    <a:lnTo>
                      <a:pt x="278" y="0"/>
                    </a:lnTo>
                    <a:cubicBezTo>
                      <a:pt x="433" y="0"/>
                      <a:pt x="558" y="126"/>
                      <a:pt x="558" y="279"/>
                    </a:cubicBezTo>
                    <a:lnTo>
                      <a:pt x="558" y="279"/>
                    </a:lnTo>
                    <a:cubicBezTo>
                      <a:pt x="558" y="433"/>
                      <a:pt x="433" y="559"/>
                      <a:pt x="278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42">
                <a:extLst>
                  <a:ext uri="{FF2B5EF4-FFF2-40B4-BE49-F238E27FC236}">
                    <a16:creationId xmlns:a16="http://schemas.microsoft.com/office/drawing/2014/main" id="{41B7D23E-B232-4FF6-8973-69517DDF0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6222" y="8225682"/>
                <a:ext cx="415399" cy="505531"/>
              </a:xfrm>
              <a:custGeom>
                <a:avLst/>
                <a:gdLst>
                  <a:gd name="T0" fmla="*/ 206 w 468"/>
                  <a:gd name="T1" fmla="*/ 333 h 567"/>
                  <a:gd name="T2" fmla="*/ 222 w 468"/>
                  <a:gd name="T3" fmla="*/ 536 h 567"/>
                  <a:gd name="T4" fmla="*/ 226 w 468"/>
                  <a:gd name="T5" fmla="*/ 546 h 567"/>
                  <a:gd name="T6" fmla="*/ 247 w 468"/>
                  <a:gd name="T7" fmla="*/ 536 h 567"/>
                  <a:gd name="T8" fmla="*/ 262 w 468"/>
                  <a:gd name="T9" fmla="*/ 335 h 567"/>
                  <a:gd name="T10" fmla="*/ 430 w 468"/>
                  <a:gd name="T11" fmla="*/ 430 h 567"/>
                  <a:gd name="T12" fmla="*/ 440 w 468"/>
                  <a:gd name="T13" fmla="*/ 433 h 567"/>
                  <a:gd name="T14" fmla="*/ 449 w 468"/>
                  <a:gd name="T15" fmla="*/ 418 h 567"/>
                  <a:gd name="T16" fmla="*/ 290 w 468"/>
                  <a:gd name="T17" fmla="*/ 305 h 567"/>
                  <a:gd name="T18" fmla="*/ 277 w 468"/>
                  <a:gd name="T19" fmla="*/ 281 h 567"/>
                  <a:gd name="T20" fmla="*/ 444 w 468"/>
                  <a:gd name="T21" fmla="*/ 152 h 567"/>
                  <a:gd name="T22" fmla="*/ 447 w 468"/>
                  <a:gd name="T23" fmla="*/ 135 h 567"/>
                  <a:gd name="T24" fmla="*/ 440 w 468"/>
                  <a:gd name="T25" fmla="*/ 130 h 567"/>
                  <a:gd name="T26" fmla="*/ 292 w 468"/>
                  <a:gd name="T27" fmla="*/ 226 h 567"/>
                  <a:gd name="T28" fmla="*/ 247 w 468"/>
                  <a:gd name="T29" fmla="*/ 202 h 567"/>
                  <a:gd name="T30" fmla="*/ 243 w 468"/>
                  <a:gd name="T31" fmla="*/ 23 h 567"/>
                  <a:gd name="T32" fmla="*/ 226 w 468"/>
                  <a:gd name="T33" fmla="*/ 23 h 567"/>
                  <a:gd name="T34" fmla="*/ 222 w 468"/>
                  <a:gd name="T35" fmla="*/ 204 h 567"/>
                  <a:gd name="T36" fmla="*/ 177 w 468"/>
                  <a:gd name="T37" fmla="*/ 228 h 567"/>
                  <a:gd name="T38" fmla="*/ 27 w 468"/>
                  <a:gd name="T39" fmla="*/ 130 h 567"/>
                  <a:gd name="T40" fmla="*/ 19 w 468"/>
                  <a:gd name="T41" fmla="*/ 135 h 567"/>
                  <a:gd name="T42" fmla="*/ 23 w 468"/>
                  <a:gd name="T43" fmla="*/ 152 h 567"/>
                  <a:gd name="T44" fmla="*/ 189 w 468"/>
                  <a:gd name="T45" fmla="*/ 281 h 567"/>
                  <a:gd name="T46" fmla="*/ 23 w 468"/>
                  <a:gd name="T47" fmla="*/ 410 h 567"/>
                  <a:gd name="T48" fmla="*/ 18 w 468"/>
                  <a:gd name="T49" fmla="*/ 418 h 567"/>
                  <a:gd name="T50" fmla="*/ 27 w 468"/>
                  <a:gd name="T51" fmla="*/ 433 h 567"/>
                  <a:gd name="T52" fmla="*/ 177 w 468"/>
                  <a:gd name="T53" fmla="*/ 335 h 567"/>
                  <a:gd name="T54" fmla="*/ 235 w 468"/>
                  <a:gd name="T55" fmla="*/ 566 h 567"/>
                  <a:gd name="T56" fmla="*/ 214 w 468"/>
                  <a:gd name="T57" fmla="*/ 557 h 567"/>
                  <a:gd name="T58" fmla="*/ 205 w 468"/>
                  <a:gd name="T59" fmla="*/ 359 h 567"/>
                  <a:gd name="T60" fmla="*/ 186 w 468"/>
                  <a:gd name="T61" fmla="*/ 349 h 567"/>
                  <a:gd name="T62" fmla="*/ 25 w 468"/>
                  <a:gd name="T63" fmla="*/ 449 h 567"/>
                  <a:gd name="T64" fmla="*/ 6 w 468"/>
                  <a:gd name="T65" fmla="*/ 437 h 567"/>
                  <a:gd name="T66" fmla="*/ 13 w 468"/>
                  <a:gd name="T67" fmla="*/ 397 h 567"/>
                  <a:gd name="T68" fmla="*/ 172 w 468"/>
                  <a:gd name="T69" fmla="*/ 281 h 567"/>
                  <a:gd name="T70" fmla="*/ 13 w 468"/>
                  <a:gd name="T71" fmla="*/ 166 h 567"/>
                  <a:gd name="T72" fmla="*/ 1 w 468"/>
                  <a:gd name="T73" fmla="*/ 148 h 567"/>
                  <a:gd name="T74" fmla="*/ 25 w 468"/>
                  <a:gd name="T75" fmla="*/ 114 h 567"/>
                  <a:gd name="T76" fmla="*/ 186 w 468"/>
                  <a:gd name="T77" fmla="*/ 214 h 567"/>
                  <a:gd name="T78" fmla="*/ 198 w 468"/>
                  <a:gd name="T79" fmla="*/ 215 h 567"/>
                  <a:gd name="T80" fmla="*/ 205 w 468"/>
                  <a:gd name="T81" fmla="*/ 31 h 567"/>
                  <a:gd name="T82" fmla="*/ 255 w 468"/>
                  <a:gd name="T83" fmla="*/ 11 h 567"/>
                  <a:gd name="T84" fmla="*/ 264 w 468"/>
                  <a:gd name="T85" fmla="*/ 202 h 567"/>
                  <a:gd name="T86" fmla="*/ 270 w 468"/>
                  <a:gd name="T87" fmla="*/ 213 h 567"/>
                  <a:gd name="T88" fmla="*/ 420 w 468"/>
                  <a:gd name="T89" fmla="*/ 119 h 567"/>
                  <a:gd name="T90" fmla="*/ 461 w 468"/>
                  <a:gd name="T91" fmla="*/ 126 h 567"/>
                  <a:gd name="T92" fmla="*/ 465 w 468"/>
                  <a:gd name="T93" fmla="*/ 148 h 567"/>
                  <a:gd name="T94" fmla="*/ 300 w 468"/>
                  <a:gd name="T95" fmla="*/ 271 h 567"/>
                  <a:gd name="T96" fmla="*/ 300 w 468"/>
                  <a:gd name="T97" fmla="*/ 291 h 567"/>
                  <a:gd name="T98" fmla="*/ 465 w 468"/>
                  <a:gd name="T99" fmla="*/ 415 h 567"/>
                  <a:gd name="T100" fmla="*/ 461 w 468"/>
                  <a:gd name="T101" fmla="*/ 437 h 567"/>
                  <a:gd name="T102" fmla="*/ 420 w 468"/>
                  <a:gd name="T103" fmla="*/ 444 h 567"/>
                  <a:gd name="T104" fmla="*/ 270 w 468"/>
                  <a:gd name="T105" fmla="*/ 350 h 567"/>
                  <a:gd name="T106" fmla="*/ 264 w 468"/>
                  <a:gd name="T107" fmla="*/ 536 h 567"/>
                  <a:gd name="T108" fmla="*/ 255 w 468"/>
                  <a:gd name="T109" fmla="*/ 557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8" h="567">
                    <a:moveTo>
                      <a:pt x="194" y="330"/>
                    </a:moveTo>
                    <a:lnTo>
                      <a:pt x="194" y="330"/>
                    </a:lnTo>
                    <a:cubicBezTo>
                      <a:pt x="198" y="330"/>
                      <a:pt x="202" y="331"/>
                      <a:pt x="206" y="333"/>
                    </a:cubicBezTo>
                    <a:lnTo>
                      <a:pt x="206" y="333"/>
                    </a:lnTo>
                    <a:cubicBezTo>
                      <a:pt x="216" y="338"/>
                      <a:pt x="222" y="348"/>
                      <a:pt x="222" y="359"/>
                    </a:cubicBezTo>
                    <a:lnTo>
                      <a:pt x="222" y="536"/>
                    </a:lnTo>
                    <a:lnTo>
                      <a:pt x="222" y="536"/>
                    </a:lnTo>
                    <a:cubicBezTo>
                      <a:pt x="222" y="540"/>
                      <a:pt x="224" y="543"/>
                      <a:pt x="226" y="546"/>
                    </a:cubicBezTo>
                    <a:lnTo>
                      <a:pt x="226" y="546"/>
                    </a:lnTo>
                    <a:cubicBezTo>
                      <a:pt x="230" y="550"/>
                      <a:pt x="239" y="550"/>
                      <a:pt x="243" y="546"/>
                    </a:cubicBezTo>
                    <a:lnTo>
                      <a:pt x="243" y="546"/>
                    </a:lnTo>
                    <a:cubicBezTo>
                      <a:pt x="246" y="543"/>
                      <a:pt x="247" y="540"/>
                      <a:pt x="247" y="536"/>
                    </a:cubicBezTo>
                    <a:lnTo>
                      <a:pt x="247" y="361"/>
                    </a:lnTo>
                    <a:lnTo>
                      <a:pt x="247" y="361"/>
                    </a:lnTo>
                    <a:cubicBezTo>
                      <a:pt x="247" y="350"/>
                      <a:pt x="253" y="340"/>
                      <a:pt x="262" y="335"/>
                    </a:cubicBezTo>
                    <a:lnTo>
                      <a:pt x="262" y="335"/>
                    </a:lnTo>
                    <a:cubicBezTo>
                      <a:pt x="271" y="330"/>
                      <a:pt x="284" y="331"/>
                      <a:pt x="292" y="337"/>
                    </a:cubicBezTo>
                    <a:lnTo>
                      <a:pt x="430" y="430"/>
                    </a:lnTo>
                    <a:lnTo>
                      <a:pt x="430" y="430"/>
                    </a:lnTo>
                    <a:cubicBezTo>
                      <a:pt x="433" y="433"/>
                      <a:pt x="436" y="433"/>
                      <a:pt x="440" y="433"/>
                    </a:cubicBezTo>
                    <a:lnTo>
                      <a:pt x="440" y="433"/>
                    </a:lnTo>
                    <a:cubicBezTo>
                      <a:pt x="443" y="432"/>
                      <a:pt x="446" y="430"/>
                      <a:pt x="447" y="427"/>
                    </a:cubicBezTo>
                    <a:lnTo>
                      <a:pt x="447" y="427"/>
                    </a:lnTo>
                    <a:cubicBezTo>
                      <a:pt x="449" y="424"/>
                      <a:pt x="450" y="421"/>
                      <a:pt x="449" y="418"/>
                    </a:cubicBezTo>
                    <a:lnTo>
                      <a:pt x="449" y="418"/>
                    </a:lnTo>
                    <a:cubicBezTo>
                      <a:pt x="449" y="415"/>
                      <a:pt x="446" y="412"/>
                      <a:pt x="444" y="410"/>
                    </a:cubicBezTo>
                    <a:lnTo>
                      <a:pt x="290" y="305"/>
                    </a:lnTo>
                    <a:lnTo>
                      <a:pt x="290" y="305"/>
                    </a:lnTo>
                    <a:cubicBezTo>
                      <a:pt x="283" y="300"/>
                      <a:pt x="277" y="291"/>
                      <a:pt x="277" y="281"/>
                    </a:cubicBezTo>
                    <a:lnTo>
                      <a:pt x="277" y="281"/>
                    </a:lnTo>
                    <a:cubicBezTo>
                      <a:pt x="277" y="271"/>
                      <a:pt x="283" y="263"/>
                      <a:pt x="290" y="258"/>
                    </a:cubicBezTo>
                    <a:lnTo>
                      <a:pt x="444" y="152"/>
                    </a:lnTo>
                    <a:lnTo>
                      <a:pt x="444" y="152"/>
                    </a:lnTo>
                    <a:cubicBezTo>
                      <a:pt x="446" y="151"/>
                      <a:pt x="449" y="148"/>
                      <a:pt x="449" y="145"/>
                    </a:cubicBezTo>
                    <a:lnTo>
                      <a:pt x="449" y="145"/>
                    </a:lnTo>
                    <a:cubicBezTo>
                      <a:pt x="450" y="141"/>
                      <a:pt x="449" y="138"/>
                      <a:pt x="447" y="135"/>
                    </a:cubicBezTo>
                    <a:lnTo>
                      <a:pt x="447" y="135"/>
                    </a:lnTo>
                    <a:cubicBezTo>
                      <a:pt x="446" y="132"/>
                      <a:pt x="443" y="131"/>
                      <a:pt x="440" y="130"/>
                    </a:cubicBezTo>
                    <a:lnTo>
                      <a:pt x="440" y="130"/>
                    </a:lnTo>
                    <a:cubicBezTo>
                      <a:pt x="436" y="130"/>
                      <a:pt x="433" y="130"/>
                      <a:pt x="430" y="132"/>
                    </a:cubicBezTo>
                    <a:lnTo>
                      <a:pt x="292" y="226"/>
                    </a:lnTo>
                    <a:lnTo>
                      <a:pt x="292" y="226"/>
                    </a:lnTo>
                    <a:cubicBezTo>
                      <a:pt x="284" y="232"/>
                      <a:pt x="271" y="233"/>
                      <a:pt x="262" y="228"/>
                    </a:cubicBezTo>
                    <a:lnTo>
                      <a:pt x="262" y="228"/>
                    </a:lnTo>
                    <a:cubicBezTo>
                      <a:pt x="253" y="222"/>
                      <a:pt x="247" y="213"/>
                      <a:pt x="247" y="202"/>
                    </a:cubicBezTo>
                    <a:lnTo>
                      <a:pt x="247" y="31"/>
                    </a:lnTo>
                    <a:lnTo>
                      <a:pt x="247" y="31"/>
                    </a:lnTo>
                    <a:cubicBezTo>
                      <a:pt x="247" y="28"/>
                      <a:pt x="246" y="26"/>
                      <a:pt x="243" y="23"/>
                    </a:cubicBezTo>
                    <a:lnTo>
                      <a:pt x="243" y="23"/>
                    </a:lnTo>
                    <a:cubicBezTo>
                      <a:pt x="239" y="18"/>
                      <a:pt x="230" y="18"/>
                      <a:pt x="226" y="23"/>
                    </a:cubicBezTo>
                    <a:lnTo>
                      <a:pt x="226" y="23"/>
                    </a:lnTo>
                    <a:cubicBezTo>
                      <a:pt x="224" y="26"/>
                      <a:pt x="222" y="28"/>
                      <a:pt x="222" y="31"/>
                    </a:cubicBezTo>
                    <a:lnTo>
                      <a:pt x="222" y="204"/>
                    </a:lnTo>
                    <a:lnTo>
                      <a:pt x="222" y="204"/>
                    </a:lnTo>
                    <a:cubicBezTo>
                      <a:pt x="222" y="215"/>
                      <a:pt x="216" y="224"/>
                      <a:pt x="206" y="229"/>
                    </a:cubicBezTo>
                    <a:lnTo>
                      <a:pt x="206" y="229"/>
                    </a:lnTo>
                    <a:cubicBezTo>
                      <a:pt x="197" y="235"/>
                      <a:pt x="186" y="234"/>
                      <a:pt x="177" y="228"/>
                    </a:cubicBezTo>
                    <a:lnTo>
                      <a:pt x="36" y="132"/>
                    </a:lnTo>
                    <a:lnTo>
                      <a:pt x="36" y="132"/>
                    </a:lnTo>
                    <a:cubicBezTo>
                      <a:pt x="34" y="130"/>
                      <a:pt x="30" y="130"/>
                      <a:pt x="27" y="130"/>
                    </a:cubicBezTo>
                    <a:lnTo>
                      <a:pt x="27" y="130"/>
                    </a:lnTo>
                    <a:cubicBezTo>
                      <a:pt x="23" y="131"/>
                      <a:pt x="21" y="132"/>
                      <a:pt x="19" y="135"/>
                    </a:cubicBezTo>
                    <a:lnTo>
                      <a:pt x="19" y="135"/>
                    </a:lnTo>
                    <a:cubicBezTo>
                      <a:pt x="18" y="138"/>
                      <a:pt x="17" y="141"/>
                      <a:pt x="18" y="145"/>
                    </a:cubicBezTo>
                    <a:lnTo>
                      <a:pt x="18" y="145"/>
                    </a:lnTo>
                    <a:cubicBezTo>
                      <a:pt x="18" y="148"/>
                      <a:pt x="20" y="151"/>
                      <a:pt x="23" y="152"/>
                    </a:cubicBezTo>
                    <a:lnTo>
                      <a:pt x="176" y="258"/>
                    </a:lnTo>
                    <a:lnTo>
                      <a:pt x="176" y="258"/>
                    </a:lnTo>
                    <a:cubicBezTo>
                      <a:pt x="184" y="263"/>
                      <a:pt x="189" y="271"/>
                      <a:pt x="189" y="281"/>
                    </a:cubicBezTo>
                    <a:lnTo>
                      <a:pt x="189" y="281"/>
                    </a:lnTo>
                    <a:cubicBezTo>
                      <a:pt x="189" y="291"/>
                      <a:pt x="184" y="300"/>
                      <a:pt x="176" y="305"/>
                    </a:cubicBezTo>
                    <a:lnTo>
                      <a:pt x="23" y="410"/>
                    </a:lnTo>
                    <a:lnTo>
                      <a:pt x="23" y="410"/>
                    </a:lnTo>
                    <a:cubicBezTo>
                      <a:pt x="20" y="412"/>
                      <a:pt x="18" y="415"/>
                      <a:pt x="18" y="418"/>
                    </a:cubicBezTo>
                    <a:lnTo>
                      <a:pt x="18" y="418"/>
                    </a:lnTo>
                    <a:cubicBezTo>
                      <a:pt x="17" y="421"/>
                      <a:pt x="18" y="424"/>
                      <a:pt x="19" y="427"/>
                    </a:cubicBezTo>
                    <a:lnTo>
                      <a:pt x="19" y="427"/>
                    </a:lnTo>
                    <a:cubicBezTo>
                      <a:pt x="21" y="430"/>
                      <a:pt x="23" y="432"/>
                      <a:pt x="27" y="433"/>
                    </a:cubicBezTo>
                    <a:lnTo>
                      <a:pt x="27" y="433"/>
                    </a:lnTo>
                    <a:cubicBezTo>
                      <a:pt x="30" y="433"/>
                      <a:pt x="34" y="433"/>
                      <a:pt x="36" y="430"/>
                    </a:cubicBezTo>
                    <a:lnTo>
                      <a:pt x="177" y="335"/>
                    </a:lnTo>
                    <a:lnTo>
                      <a:pt x="177" y="335"/>
                    </a:lnTo>
                    <a:cubicBezTo>
                      <a:pt x="181" y="331"/>
                      <a:pt x="188" y="330"/>
                      <a:pt x="194" y="330"/>
                    </a:cubicBezTo>
                    <a:close/>
                    <a:moveTo>
                      <a:pt x="235" y="566"/>
                    </a:moveTo>
                    <a:lnTo>
                      <a:pt x="235" y="566"/>
                    </a:lnTo>
                    <a:cubicBezTo>
                      <a:pt x="227" y="566"/>
                      <a:pt x="219" y="563"/>
                      <a:pt x="214" y="557"/>
                    </a:cubicBezTo>
                    <a:lnTo>
                      <a:pt x="214" y="557"/>
                    </a:lnTo>
                    <a:cubicBezTo>
                      <a:pt x="209" y="552"/>
                      <a:pt x="205" y="544"/>
                      <a:pt x="205" y="536"/>
                    </a:cubicBezTo>
                    <a:lnTo>
                      <a:pt x="205" y="359"/>
                    </a:lnTo>
                    <a:lnTo>
                      <a:pt x="205" y="359"/>
                    </a:lnTo>
                    <a:cubicBezTo>
                      <a:pt x="205" y="354"/>
                      <a:pt x="203" y="350"/>
                      <a:pt x="198" y="348"/>
                    </a:cubicBezTo>
                    <a:lnTo>
                      <a:pt x="198" y="348"/>
                    </a:lnTo>
                    <a:cubicBezTo>
                      <a:pt x="195" y="346"/>
                      <a:pt x="190" y="346"/>
                      <a:pt x="186" y="349"/>
                    </a:cubicBezTo>
                    <a:lnTo>
                      <a:pt x="46" y="444"/>
                    </a:lnTo>
                    <a:lnTo>
                      <a:pt x="46" y="444"/>
                    </a:lnTo>
                    <a:cubicBezTo>
                      <a:pt x="39" y="448"/>
                      <a:pt x="32" y="450"/>
                      <a:pt x="25" y="449"/>
                    </a:cubicBezTo>
                    <a:lnTo>
                      <a:pt x="25" y="449"/>
                    </a:lnTo>
                    <a:cubicBezTo>
                      <a:pt x="17" y="447"/>
                      <a:pt x="10" y="443"/>
                      <a:pt x="6" y="437"/>
                    </a:cubicBezTo>
                    <a:lnTo>
                      <a:pt x="6" y="437"/>
                    </a:lnTo>
                    <a:cubicBezTo>
                      <a:pt x="1" y="430"/>
                      <a:pt x="0" y="423"/>
                      <a:pt x="1" y="415"/>
                    </a:cubicBezTo>
                    <a:lnTo>
                      <a:pt x="1" y="415"/>
                    </a:lnTo>
                    <a:cubicBezTo>
                      <a:pt x="2" y="407"/>
                      <a:pt x="6" y="401"/>
                      <a:pt x="13" y="397"/>
                    </a:cubicBezTo>
                    <a:lnTo>
                      <a:pt x="167" y="291"/>
                    </a:lnTo>
                    <a:lnTo>
                      <a:pt x="167" y="291"/>
                    </a:lnTo>
                    <a:cubicBezTo>
                      <a:pt x="170" y="289"/>
                      <a:pt x="172" y="285"/>
                      <a:pt x="172" y="281"/>
                    </a:cubicBezTo>
                    <a:lnTo>
                      <a:pt x="172" y="281"/>
                    </a:lnTo>
                    <a:cubicBezTo>
                      <a:pt x="172" y="277"/>
                      <a:pt x="170" y="273"/>
                      <a:pt x="167" y="271"/>
                    </a:cubicBezTo>
                    <a:lnTo>
                      <a:pt x="13" y="166"/>
                    </a:lnTo>
                    <a:lnTo>
                      <a:pt x="13" y="166"/>
                    </a:lnTo>
                    <a:cubicBezTo>
                      <a:pt x="6" y="162"/>
                      <a:pt x="2" y="156"/>
                      <a:pt x="1" y="148"/>
                    </a:cubicBezTo>
                    <a:lnTo>
                      <a:pt x="1" y="148"/>
                    </a:lnTo>
                    <a:cubicBezTo>
                      <a:pt x="0" y="140"/>
                      <a:pt x="1" y="132"/>
                      <a:pt x="6" y="126"/>
                    </a:cubicBezTo>
                    <a:lnTo>
                      <a:pt x="6" y="126"/>
                    </a:lnTo>
                    <a:cubicBezTo>
                      <a:pt x="10" y="119"/>
                      <a:pt x="17" y="115"/>
                      <a:pt x="25" y="114"/>
                    </a:cubicBezTo>
                    <a:lnTo>
                      <a:pt x="25" y="114"/>
                    </a:lnTo>
                    <a:cubicBezTo>
                      <a:pt x="32" y="113"/>
                      <a:pt x="39" y="114"/>
                      <a:pt x="46" y="119"/>
                    </a:cubicBezTo>
                    <a:lnTo>
                      <a:pt x="186" y="214"/>
                    </a:lnTo>
                    <a:lnTo>
                      <a:pt x="186" y="214"/>
                    </a:lnTo>
                    <a:cubicBezTo>
                      <a:pt x="190" y="217"/>
                      <a:pt x="194" y="217"/>
                      <a:pt x="198" y="215"/>
                    </a:cubicBezTo>
                    <a:lnTo>
                      <a:pt x="198" y="215"/>
                    </a:lnTo>
                    <a:cubicBezTo>
                      <a:pt x="203" y="212"/>
                      <a:pt x="205" y="209"/>
                      <a:pt x="205" y="204"/>
                    </a:cubicBezTo>
                    <a:lnTo>
                      <a:pt x="205" y="31"/>
                    </a:lnTo>
                    <a:lnTo>
                      <a:pt x="205" y="31"/>
                    </a:lnTo>
                    <a:cubicBezTo>
                      <a:pt x="205" y="23"/>
                      <a:pt x="209" y="17"/>
                      <a:pt x="214" y="11"/>
                    </a:cubicBezTo>
                    <a:lnTo>
                      <a:pt x="214" y="11"/>
                    </a:lnTo>
                    <a:cubicBezTo>
                      <a:pt x="225" y="0"/>
                      <a:pt x="244" y="0"/>
                      <a:pt x="255" y="11"/>
                    </a:cubicBezTo>
                    <a:lnTo>
                      <a:pt x="255" y="11"/>
                    </a:lnTo>
                    <a:cubicBezTo>
                      <a:pt x="260" y="17"/>
                      <a:pt x="264" y="23"/>
                      <a:pt x="264" y="31"/>
                    </a:cubicBezTo>
                    <a:lnTo>
                      <a:pt x="264" y="202"/>
                    </a:lnTo>
                    <a:lnTo>
                      <a:pt x="264" y="202"/>
                    </a:lnTo>
                    <a:cubicBezTo>
                      <a:pt x="264" y="207"/>
                      <a:pt x="265" y="211"/>
                      <a:pt x="270" y="213"/>
                    </a:cubicBezTo>
                    <a:lnTo>
                      <a:pt x="270" y="213"/>
                    </a:lnTo>
                    <a:cubicBezTo>
                      <a:pt x="274" y="216"/>
                      <a:pt x="279" y="215"/>
                      <a:pt x="283" y="212"/>
                    </a:cubicBezTo>
                    <a:lnTo>
                      <a:pt x="420" y="119"/>
                    </a:lnTo>
                    <a:lnTo>
                      <a:pt x="420" y="119"/>
                    </a:lnTo>
                    <a:cubicBezTo>
                      <a:pt x="427" y="114"/>
                      <a:pt x="435" y="113"/>
                      <a:pt x="442" y="114"/>
                    </a:cubicBezTo>
                    <a:lnTo>
                      <a:pt x="442" y="114"/>
                    </a:lnTo>
                    <a:cubicBezTo>
                      <a:pt x="450" y="115"/>
                      <a:pt x="457" y="119"/>
                      <a:pt x="461" y="126"/>
                    </a:cubicBezTo>
                    <a:lnTo>
                      <a:pt x="461" y="126"/>
                    </a:lnTo>
                    <a:cubicBezTo>
                      <a:pt x="465" y="132"/>
                      <a:pt x="467" y="140"/>
                      <a:pt x="465" y="148"/>
                    </a:cubicBezTo>
                    <a:lnTo>
                      <a:pt x="465" y="148"/>
                    </a:lnTo>
                    <a:cubicBezTo>
                      <a:pt x="464" y="156"/>
                      <a:pt x="460" y="162"/>
                      <a:pt x="453" y="166"/>
                    </a:cubicBezTo>
                    <a:lnTo>
                      <a:pt x="300" y="271"/>
                    </a:lnTo>
                    <a:lnTo>
                      <a:pt x="300" y="271"/>
                    </a:lnTo>
                    <a:cubicBezTo>
                      <a:pt x="297" y="273"/>
                      <a:pt x="294" y="277"/>
                      <a:pt x="294" y="281"/>
                    </a:cubicBezTo>
                    <a:lnTo>
                      <a:pt x="294" y="281"/>
                    </a:lnTo>
                    <a:cubicBezTo>
                      <a:pt x="294" y="285"/>
                      <a:pt x="297" y="289"/>
                      <a:pt x="300" y="291"/>
                    </a:cubicBezTo>
                    <a:lnTo>
                      <a:pt x="453" y="397"/>
                    </a:lnTo>
                    <a:lnTo>
                      <a:pt x="453" y="397"/>
                    </a:lnTo>
                    <a:cubicBezTo>
                      <a:pt x="460" y="401"/>
                      <a:pt x="464" y="407"/>
                      <a:pt x="465" y="415"/>
                    </a:cubicBezTo>
                    <a:lnTo>
                      <a:pt x="465" y="415"/>
                    </a:lnTo>
                    <a:cubicBezTo>
                      <a:pt x="467" y="423"/>
                      <a:pt x="465" y="430"/>
                      <a:pt x="461" y="437"/>
                    </a:cubicBezTo>
                    <a:lnTo>
                      <a:pt x="461" y="437"/>
                    </a:lnTo>
                    <a:cubicBezTo>
                      <a:pt x="457" y="443"/>
                      <a:pt x="450" y="447"/>
                      <a:pt x="442" y="449"/>
                    </a:cubicBezTo>
                    <a:lnTo>
                      <a:pt x="442" y="449"/>
                    </a:lnTo>
                    <a:cubicBezTo>
                      <a:pt x="435" y="450"/>
                      <a:pt x="427" y="448"/>
                      <a:pt x="420" y="444"/>
                    </a:cubicBezTo>
                    <a:lnTo>
                      <a:pt x="283" y="350"/>
                    </a:lnTo>
                    <a:lnTo>
                      <a:pt x="283" y="350"/>
                    </a:lnTo>
                    <a:cubicBezTo>
                      <a:pt x="279" y="348"/>
                      <a:pt x="274" y="347"/>
                      <a:pt x="270" y="350"/>
                    </a:cubicBezTo>
                    <a:lnTo>
                      <a:pt x="270" y="350"/>
                    </a:lnTo>
                    <a:cubicBezTo>
                      <a:pt x="265" y="351"/>
                      <a:pt x="264" y="355"/>
                      <a:pt x="264" y="361"/>
                    </a:cubicBezTo>
                    <a:lnTo>
                      <a:pt x="264" y="536"/>
                    </a:lnTo>
                    <a:lnTo>
                      <a:pt x="264" y="536"/>
                    </a:lnTo>
                    <a:cubicBezTo>
                      <a:pt x="264" y="544"/>
                      <a:pt x="260" y="552"/>
                      <a:pt x="255" y="557"/>
                    </a:cubicBezTo>
                    <a:lnTo>
                      <a:pt x="255" y="557"/>
                    </a:lnTo>
                    <a:cubicBezTo>
                      <a:pt x="249" y="563"/>
                      <a:pt x="242" y="566"/>
                      <a:pt x="235" y="5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43">
                <a:extLst>
                  <a:ext uri="{FF2B5EF4-FFF2-40B4-BE49-F238E27FC236}">
                    <a16:creationId xmlns:a16="http://schemas.microsoft.com/office/drawing/2014/main" id="{987808DB-5608-4EC9-BA82-7C17BB14C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3792" y="7771095"/>
                <a:ext cx="403641" cy="724987"/>
              </a:xfrm>
              <a:custGeom>
                <a:avLst/>
                <a:gdLst>
                  <a:gd name="T0" fmla="*/ 410 w 454"/>
                  <a:gd name="T1" fmla="*/ 813 h 814"/>
                  <a:gd name="T2" fmla="*/ 410 w 454"/>
                  <a:gd name="T3" fmla="*/ 813 h 814"/>
                  <a:gd name="T4" fmla="*/ 427 w 454"/>
                  <a:gd name="T5" fmla="*/ 808 h 814"/>
                  <a:gd name="T6" fmla="*/ 427 w 454"/>
                  <a:gd name="T7" fmla="*/ 808 h 814"/>
                  <a:gd name="T8" fmla="*/ 444 w 454"/>
                  <a:gd name="T9" fmla="*/ 759 h 814"/>
                  <a:gd name="T10" fmla="*/ 75 w 454"/>
                  <a:gd name="T11" fmla="*/ 25 h 814"/>
                  <a:gd name="T12" fmla="*/ 75 w 454"/>
                  <a:gd name="T13" fmla="*/ 25 h 814"/>
                  <a:gd name="T14" fmla="*/ 25 w 454"/>
                  <a:gd name="T15" fmla="*/ 9 h 814"/>
                  <a:gd name="T16" fmla="*/ 25 w 454"/>
                  <a:gd name="T17" fmla="*/ 9 h 814"/>
                  <a:gd name="T18" fmla="*/ 8 w 454"/>
                  <a:gd name="T19" fmla="*/ 59 h 814"/>
                  <a:gd name="T20" fmla="*/ 378 w 454"/>
                  <a:gd name="T21" fmla="*/ 792 h 814"/>
                  <a:gd name="T22" fmla="*/ 378 w 454"/>
                  <a:gd name="T23" fmla="*/ 792 h 814"/>
                  <a:gd name="T24" fmla="*/ 410 w 454"/>
                  <a:gd name="T25" fmla="*/ 813 h 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4" h="814">
                    <a:moveTo>
                      <a:pt x="410" y="813"/>
                    </a:moveTo>
                    <a:lnTo>
                      <a:pt x="410" y="813"/>
                    </a:lnTo>
                    <a:cubicBezTo>
                      <a:pt x="416" y="813"/>
                      <a:pt x="422" y="811"/>
                      <a:pt x="427" y="808"/>
                    </a:cubicBezTo>
                    <a:lnTo>
                      <a:pt x="427" y="808"/>
                    </a:lnTo>
                    <a:cubicBezTo>
                      <a:pt x="446" y="799"/>
                      <a:pt x="453" y="777"/>
                      <a:pt x="444" y="759"/>
                    </a:cubicBezTo>
                    <a:lnTo>
                      <a:pt x="75" y="25"/>
                    </a:lnTo>
                    <a:lnTo>
                      <a:pt x="75" y="25"/>
                    </a:lnTo>
                    <a:cubicBezTo>
                      <a:pt x="66" y="6"/>
                      <a:pt x="43" y="0"/>
                      <a:pt x="25" y="9"/>
                    </a:cubicBezTo>
                    <a:lnTo>
                      <a:pt x="25" y="9"/>
                    </a:lnTo>
                    <a:cubicBezTo>
                      <a:pt x="6" y="18"/>
                      <a:pt x="0" y="41"/>
                      <a:pt x="8" y="59"/>
                    </a:cubicBezTo>
                    <a:lnTo>
                      <a:pt x="378" y="792"/>
                    </a:lnTo>
                    <a:lnTo>
                      <a:pt x="378" y="792"/>
                    </a:lnTo>
                    <a:cubicBezTo>
                      <a:pt x="384" y="805"/>
                      <a:pt x="397" y="813"/>
                      <a:pt x="410" y="8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44">
                <a:extLst>
                  <a:ext uri="{FF2B5EF4-FFF2-40B4-BE49-F238E27FC236}">
                    <a16:creationId xmlns:a16="http://schemas.microsoft.com/office/drawing/2014/main" id="{A2B6F94F-F697-44EF-A277-EBE390A34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9872" y="7767175"/>
                <a:ext cx="411481" cy="732828"/>
              </a:xfrm>
              <a:custGeom>
                <a:avLst/>
                <a:gdLst>
                  <a:gd name="T0" fmla="*/ 48 w 464"/>
                  <a:gd name="T1" fmla="*/ 17 h 826"/>
                  <a:gd name="T2" fmla="*/ 48 w 464"/>
                  <a:gd name="T3" fmla="*/ 17 h 826"/>
                  <a:gd name="T4" fmla="*/ 35 w 464"/>
                  <a:gd name="T5" fmla="*/ 20 h 826"/>
                  <a:gd name="T6" fmla="*/ 35 w 464"/>
                  <a:gd name="T7" fmla="*/ 20 h 826"/>
                  <a:gd name="T8" fmla="*/ 20 w 464"/>
                  <a:gd name="T9" fmla="*/ 37 h 826"/>
                  <a:gd name="T10" fmla="*/ 20 w 464"/>
                  <a:gd name="T11" fmla="*/ 37 h 826"/>
                  <a:gd name="T12" fmla="*/ 22 w 464"/>
                  <a:gd name="T13" fmla="*/ 59 h 826"/>
                  <a:gd name="T14" fmla="*/ 390 w 464"/>
                  <a:gd name="T15" fmla="*/ 793 h 826"/>
                  <a:gd name="T16" fmla="*/ 390 w 464"/>
                  <a:gd name="T17" fmla="*/ 793 h 826"/>
                  <a:gd name="T18" fmla="*/ 416 w 464"/>
                  <a:gd name="T19" fmla="*/ 808 h 826"/>
                  <a:gd name="T20" fmla="*/ 416 w 464"/>
                  <a:gd name="T21" fmla="*/ 808 h 826"/>
                  <a:gd name="T22" fmla="*/ 430 w 464"/>
                  <a:gd name="T23" fmla="*/ 805 h 826"/>
                  <a:gd name="T24" fmla="*/ 430 w 464"/>
                  <a:gd name="T25" fmla="*/ 805 h 826"/>
                  <a:gd name="T26" fmla="*/ 444 w 464"/>
                  <a:gd name="T27" fmla="*/ 788 h 826"/>
                  <a:gd name="T28" fmla="*/ 444 w 464"/>
                  <a:gd name="T29" fmla="*/ 788 h 826"/>
                  <a:gd name="T30" fmla="*/ 443 w 464"/>
                  <a:gd name="T31" fmla="*/ 766 h 826"/>
                  <a:gd name="T32" fmla="*/ 73 w 464"/>
                  <a:gd name="T33" fmla="*/ 33 h 826"/>
                  <a:gd name="T34" fmla="*/ 73 w 464"/>
                  <a:gd name="T35" fmla="*/ 33 h 826"/>
                  <a:gd name="T36" fmla="*/ 57 w 464"/>
                  <a:gd name="T37" fmla="*/ 18 h 826"/>
                  <a:gd name="T38" fmla="*/ 57 w 464"/>
                  <a:gd name="T39" fmla="*/ 18 h 826"/>
                  <a:gd name="T40" fmla="*/ 48 w 464"/>
                  <a:gd name="T41" fmla="*/ 17 h 826"/>
                  <a:gd name="T42" fmla="*/ 416 w 464"/>
                  <a:gd name="T43" fmla="*/ 825 h 826"/>
                  <a:gd name="T44" fmla="*/ 416 w 464"/>
                  <a:gd name="T45" fmla="*/ 825 h 826"/>
                  <a:gd name="T46" fmla="*/ 376 w 464"/>
                  <a:gd name="T47" fmla="*/ 800 h 826"/>
                  <a:gd name="T48" fmla="*/ 7 w 464"/>
                  <a:gd name="T49" fmla="*/ 66 h 826"/>
                  <a:gd name="T50" fmla="*/ 7 w 464"/>
                  <a:gd name="T51" fmla="*/ 66 h 826"/>
                  <a:gd name="T52" fmla="*/ 5 w 464"/>
                  <a:gd name="T53" fmla="*/ 32 h 826"/>
                  <a:gd name="T54" fmla="*/ 5 w 464"/>
                  <a:gd name="T55" fmla="*/ 32 h 826"/>
                  <a:gd name="T56" fmla="*/ 27 w 464"/>
                  <a:gd name="T57" fmla="*/ 6 h 826"/>
                  <a:gd name="T58" fmla="*/ 27 w 464"/>
                  <a:gd name="T59" fmla="*/ 6 h 826"/>
                  <a:gd name="T60" fmla="*/ 62 w 464"/>
                  <a:gd name="T61" fmla="*/ 3 h 826"/>
                  <a:gd name="T62" fmla="*/ 62 w 464"/>
                  <a:gd name="T63" fmla="*/ 3 h 826"/>
                  <a:gd name="T64" fmla="*/ 89 w 464"/>
                  <a:gd name="T65" fmla="*/ 26 h 826"/>
                  <a:gd name="T66" fmla="*/ 458 w 464"/>
                  <a:gd name="T67" fmla="*/ 759 h 826"/>
                  <a:gd name="T68" fmla="*/ 458 w 464"/>
                  <a:gd name="T69" fmla="*/ 759 h 826"/>
                  <a:gd name="T70" fmla="*/ 460 w 464"/>
                  <a:gd name="T71" fmla="*/ 793 h 826"/>
                  <a:gd name="T72" fmla="*/ 460 w 464"/>
                  <a:gd name="T73" fmla="*/ 793 h 826"/>
                  <a:gd name="T74" fmla="*/ 437 w 464"/>
                  <a:gd name="T75" fmla="*/ 820 h 826"/>
                  <a:gd name="T76" fmla="*/ 437 w 464"/>
                  <a:gd name="T77" fmla="*/ 820 h 826"/>
                  <a:gd name="T78" fmla="*/ 416 w 464"/>
                  <a:gd name="T79" fmla="*/ 825 h 8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64" h="826">
                    <a:moveTo>
                      <a:pt x="48" y="17"/>
                    </a:moveTo>
                    <a:lnTo>
                      <a:pt x="48" y="17"/>
                    </a:lnTo>
                    <a:cubicBezTo>
                      <a:pt x="43" y="17"/>
                      <a:pt x="39" y="18"/>
                      <a:pt x="35" y="20"/>
                    </a:cubicBezTo>
                    <a:lnTo>
                      <a:pt x="35" y="20"/>
                    </a:lnTo>
                    <a:cubicBezTo>
                      <a:pt x="28" y="23"/>
                      <a:pt x="23" y="29"/>
                      <a:pt x="20" y="37"/>
                    </a:cubicBezTo>
                    <a:lnTo>
                      <a:pt x="20" y="37"/>
                    </a:lnTo>
                    <a:cubicBezTo>
                      <a:pt x="18" y="44"/>
                      <a:pt x="19" y="53"/>
                      <a:pt x="22" y="59"/>
                    </a:cubicBezTo>
                    <a:lnTo>
                      <a:pt x="390" y="793"/>
                    </a:lnTo>
                    <a:lnTo>
                      <a:pt x="390" y="793"/>
                    </a:lnTo>
                    <a:cubicBezTo>
                      <a:pt x="396" y="802"/>
                      <a:pt x="406" y="808"/>
                      <a:pt x="416" y="808"/>
                    </a:cubicBezTo>
                    <a:lnTo>
                      <a:pt x="416" y="808"/>
                    </a:lnTo>
                    <a:cubicBezTo>
                      <a:pt x="422" y="808"/>
                      <a:pt x="426" y="807"/>
                      <a:pt x="430" y="805"/>
                    </a:cubicBezTo>
                    <a:lnTo>
                      <a:pt x="430" y="805"/>
                    </a:lnTo>
                    <a:cubicBezTo>
                      <a:pt x="437" y="802"/>
                      <a:pt x="442" y="796"/>
                      <a:pt x="444" y="788"/>
                    </a:cubicBezTo>
                    <a:lnTo>
                      <a:pt x="444" y="788"/>
                    </a:lnTo>
                    <a:cubicBezTo>
                      <a:pt x="446" y="781"/>
                      <a:pt x="446" y="773"/>
                      <a:pt x="443" y="766"/>
                    </a:cubicBezTo>
                    <a:lnTo>
                      <a:pt x="73" y="33"/>
                    </a:lnTo>
                    <a:lnTo>
                      <a:pt x="73" y="33"/>
                    </a:lnTo>
                    <a:cubicBezTo>
                      <a:pt x="70" y="26"/>
                      <a:pt x="64" y="21"/>
                      <a:pt x="57" y="18"/>
                    </a:cubicBezTo>
                    <a:lnTo>
                      <a:pt x="57" y="18"/>
                    </a:lnTo>
                    <a:cubicBezTo>
                      <a:pt x="54" y="17"/>
                      <a:pt x="51" y="17"/>
                      <a:pt x="48" y="17"/>
                    </a:cubicBezTo>
                    <a:close/>
                    <a:moveTo>
                      <a:pt x="416" y="825"/>
                    </a:moveTo>
                    <a:lnTo>
                      <a:pt x="416" y="825"/>
                    </a:lnTo>
                    <a:cubicBezTo>
                      <a:pt x="399" y="825"/>
                      <a:pt x="384" y="815"/>
                      <a:pt x="376" y="800"/>
                    </a:cubicBezTo>
                    <a:lnTo>
                      <a:pt x="7" y="66"/>
                    </a:lnTo>
                    <a:lnTo>
                      <a:pt x="7" y="66"/>
                    </a:lnTo>
                    <a:cubicBezTo>
                      <a:pt x="1" y="56"/>
                      <a:pt x="0" y="43"/>
                      <a:pt x="5" y="32"/>
                    </a:cubicBezTo>
                    <a:lnTo>
                      <a:pt x="5" y="32"/>
                    </a:lnTo>
                    <a:cubicBezTo>
                      <a:pt x="8" y="20"/>
                      <a:pt x="17" y="10"/>
                      <a:pt x="27" y="6"/>
                    </a:cubicBezTo>
                    <a:lnTo>
                      <a:pt x="27" y="6"/>
                    </a:lnTo>
                    <a:cubicBezTo>
                      <a:pt x="38" y="0"/>
                      <a:pt x="50" y="0"/>
                      <a:pt x="62" y="3"/>
                    </a:cubicBezTo>
                    <a:lnTo>
                      <a:pt x="62" y="3"/>
                    </a:lnTo>
                    <a:cubicBezTo>
                      <a:pt x="73" y="6"/>
                      <a:pt x="83" y="15"/>
                      <a:pt x="89" y="26"/>
                    </a:cubicBezTo>
                    <a:lnTo>
                      <a:pt x="458" y="759"/>
                    </a:lnTo>
                    <a:lnTo>
                      <a:pt x="458" y="759"/>
                    </a:lnTo>
                    <a:cubicBezTo>
                      <a:pt x="463" y="770"/>
                      <a:pt x="463" y="782"/>
                      <a:pt x="460" y="793"/>
                    </a:cubicBezTo>
                    <a:lnTo>
                      <a:pt x="460" y="793"/>
                    </a:lnTo>
                    <a:cubicBezTo>
                      <a:pt x="456" y="805"/>
                      <a:pt x="448" y="814"/>
                      <a:pt x="437" y="820"/>
                    </a:cubicBezTo>
                    <a:lnTo>
                      <a:pt x="437" y="820"/>
                    </a:lnTo>
                    <a:cubicBezTo>
                      <a:pt x="431" y="823"/>
                      <a:pt x="424" y="825"/>
                      <a:pt x="416" y="8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45">
                <a:extLst>
                  <a:ext uri="{FF2B5EF4-FFF2-40B4-BE49-F238E27FC236}">
                    <a16:creationId xmlns:a16="http://schemas.microsoft.com/office/drawing/2014/main" id="{D5818127-1C65-495E-9FE8-57BA9BAD3F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6894" y="7759337"/>
                <a:ext cx="97973" cy="736745"/>
              </a:xfrm>
              <a:custGeom>
                <a:avLst/>
                <a:gdLst>
                  <a:gd name="T0" fmla="*/ 37 w 110"/>
                  <a:gd name="T1" fmla="*/ 828 h 829"/>
                  <a:gd name="T2" fmla="*/ 37 w 110"/>
                  <a:gd name="T3" fmla="*/ 828 h 829"/>
                  <a:gd name="T4" fmla="*/ 1 w 110"/>
                  <a:gd name="T5" fmla="*/ 789 h 829"/>
                  <a:gd name="T6" fmla="*/ 34 w 110"/>
                  <a:gd name="T7" fmla="*/ 36 h 829"/>
                  <a:gd name="T8" fmla="*/ 34 w 110"/>
                  <a:gd name="T9" fmla="*/ 36 h 829"/>
                  <a:gd name="T10" fmla="*/ 73 w 110"/>
                  <a:gd name="T11" fmla="*/ 1 h 829"/>
                  <a:gd name="T12" fmla="*/ 73 w 110"/>
                  <a:gd name="T13" fmla="*/ 1 h 829"/>
                  <a:gd name="T14" fmla="*/ 107 w 110"/>
                  <a:gd name="T15" fmla="*/ 40 h 829"/>
                  <a:gd name="T16" fmla="*/ 75 w 110"/>
                  <a:gd name="T17" fmla="*/ 792 h 829"/>
                  <a:gd name="T18" fmla="*/ 75 w 110"/>
                  <a:gd name="T19" fmla="*/ 792 h 829"/>
                  <a:gd name="T20" fmla="*/ 37 w 110"/>
                  <a:gd name="T21" fmla="*/ 828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0" h="829">
                    <a:moveTo>
                      <a:pt x="37" y="828"/>
                    </a:moveTo>
                    <a:lnTo>
                      <a:pt x="37" y="828"/>
                    </a:lnTo>
                    <a:cubicBezTo>
                      <a:pt x="16" y="827"/>
                      <a:pt x="0" y="810"/>
                      <a:pt x="1" y="789"/>
                    </a:cubicBezTo>
                    <a:lnTo>
                      <a:pt x="34" y="36"/>
                    </a:lnTo>
                    <a:lnTo>
                      <a:pt x="34" y="36"/>
                    </a:lnTo>
                    <a:cubicBezTo>
                      <a:pt x="35" y="16"/>
                      <a:pt x="52" y="0"/>
                      <a:pt x="73" y="1"/>
                    </a:cubicBezTo>
                    <a:lnTo>
                      <a:pt x="73" y="1"/>
                    </a:lnTo>
                    <a:cubicBezTo>
                      <a:pt x="93" y="2"/>
                      <a:pt x="109" y="19"/>
                      <a:pt x="107" y="40"/>
                    </a:cubicBezTo>
                    <a:lnTo>
                      <a:pt x="75" y="792"/>
                    </a:lnTo>
                    <a:lnTo>
                      <a:pt x="75" y="792"/>
                    </a:lnTo>
                    <a:cubicBezTo>
                      <a:pt x="74" y="812"/>
                      <a:pt x="57" y="828"/>
                      <a:pt x="37" y="82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46">
                <a:extLst>
                  <a:ext uri="{FF2B5EF4-FFF2-40B4-BE49-F238E27FC236}">
                    <a16:creationId xmlns:a16="http://schemas.microsoft.com/office/drawing/2014/main" id="{DA666278-D754-4E27-9FB7-652C13E189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9056" y="7751499"/>
                <a:ext cx="113648" cy="752421"/>
              </a:xfrm>
              <a:custGeom>
                <a:avLst/>
                <a:gdLst>
                  <a:gd name="T0" fmla="*/ 79 w 126"/>
                  <a:gd name="T1" fmla="*/ 18 h 846"/>
                  <a:gd name="T2" fmla="*/ 79 w 126"/>
                  <a:gd name="T3" fmla="*/ 18 h 846"/>
                  <a:gd name="T4" fmla="*/ 50 w 126"/>
                  <a:gd name="T5" fmla="*/ 46 h 846"/>
                  <a:gd name="T6" fmla="*/ 17 w 126"/>
                  <a:gd name="T7" fmla="*/ 798 h 846"/>
                  <a:gd name="T8" fmla="*/ 17 w 126"/>
                  <a:gd name="T9" fmla="*/ 798 h 846"/>
                  <a:gd name="T10" fmla="*/ 25 w 126"/>
                  <a:gd name="T11" fmla="*/ 819 h 846"/>
                  <a:gd name="T12" fmla="*/ 25 w 126"/>
                  <a:gd name="T13" fmla="*/ 819 h 846"/>
                  <a:gd name="T14" fmla="*/ 45 w 126"/>
                  <a:gd name="T15" fmla="*/ 828 h 846"/>
                  <a:gd name="T16" fmla="*/ 45 w 126"/>
                  <a:gd name="T17" fmla="*/ 828 h 846"/>
                  <a:gd name="T18" fmla="*/ 45 w 126"/>
                  <a:gd name="T19" fmla="*/ 828 h 846"/>
                  <a:gd name="T20" fmla="*/ 66 w 126"/>
                  <a:gd name="T21" fmla="*/ 820 h 846"/>
                  <a:gd name="T22" fmla="*/ 66 w 126"/>
                  <a:gd name="T23" fmla="*/ 820 h 846"/>
                  <a:gd name="T24" fmla="*/ 75 w 126"/>
                  <a:gd name="T25" fmla="*/ 801 h 846"/>
                  <a:gd name="T26" fmla="*/ 108 w 126"/>
                  <a:gd name="T27" fmla="*/ 49 h 846"/>
                  <a:gd name="T28" fmla="*/ 108 w 126"/>
                  <a:gd name="T29" fmla="*/ 49 h 846"/>
                  <a:gd name="T30" fmla="*/ 80 w 126"/>
                  <a:gd name="T31" fmla="*/ 19 h 846"/>
                  <a:gd name="T32" fmla="*/ 80 w 126"/>
                  <a:gd name="T33" fmla="*/ 19 h 846"/>
                  <a:gd name="T34" fmla="*/ 79 w 126"/>
                  <a:gd name="T35" fmla="*/ 18 h 846"/>
                  <a:gd name="T36" fmla="*/ 46 w 126"/>
                  <a:gd name="T37" fmla="*/ 845 h 846"/>
                  <a:gd name="T38" fmla="*/ 46 w 126"/>
                  <a:gd name="T39" fmla="*/ 845 h 846"/>
                  <a:gd name="T40" fmla="*/ 45 w 126"/>
                  <a:gd name="T41" fmla="*/ 844 h 846"/>
                  <a:gd name="T42" fmla="*/ 45 w 126"/>
                  <a:gd name="T43" fmla="*/ 844 h 846"/>
                  <a:gd name="T44" fmla="*/ 1 w 126"/>
                  <a:gd name="T45" fmla="*/ 797 h 846"/>
                  <a:gd name="T46" fmla="*/ 33 w 126"/>
                  <a:gd name="T47" fmla="*/ 45 h 846"/>
                  <a:gd name="T48" fmla="*/ 33 w 126"/>
                  <a:gd name="T49" fmla="*/ 45 h 846"/>
                  <a:gd name="T50" fmla="*/ 81 w 126"/>
                  <a:gd name="T51" fmla="*/ 1 h 846"/>
                  <a:gd name="T52" fmla="*/ 81 w 126"/>
                  <a:gd name="T53" fmla="*/ 1 h 846"/>
                  <a:gd name="T54" fmla="*/ 124 w 126"/>
                  <a:gd name="T55" fmla="*/ 49 h 846"/>
                  <a:gd name="T56" fmla="*/ 92 w 126"/>
                  <a:gd name="T57" fmla="*/ 801 h 846"/>
                  <a:gd name="T58" fmla="*/ 92 w 126"/>
                  <a:gd name="T59" fmla="*/ 801 h 846"/>
                  <a:gd name="T60" fmla="*/ 77 w 126"/>
                  <a:gd name="T61" fmla="*/ 833 h 846"/>
                  <a:gd name="T62" fmla="*/ 77 w 126"/>
                  <a:gd name="T63" fmla="*/ 833 h 846"/>
                  <a:gd name="T64" fmla="*/ 46 w 126"/>
                  <a:gd name="T65" fmla="*/ 845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" h="846">
                    <a:moveTo>
                      <a:pt x="79" y="18"/>
                    </a:moveTo>
                    <a:lnTo>
                      <a:pt x="79" y="18"/>
                    </a:lnTo>
                    <a:cubicBezTo>
                      <a:pt x="63" y="18"/>
                      <a:pt x="51" y="30"/>
                      <a:pt x="50" y="46"/>
                    </a:cubicBezTo>
                    <a:lnTo>
                      <a:pt x="17" y="798"/>
                    </a:lnTo>
                    <a:lnTo>
                      <a:pt x="17" y="798"/>
                    </a:lnTo>
                    <a:cubicBezTo>
                      <a:pt x="17" y="806"/>
                      <a:pt x="19" y="813"/>
                      <a:pt x="25" y="819"/>
                    </a:cubicBezTo>
                    <a:lnTo>
                      <a:pt x="25" y="819"/>
                    </a:lnTo>
                    <a:cubicBezTo>
                      <a:pt x="30" y="824"/>
                      <a:pt x="37" y="828"/>
                      <a:pt x="45" y="828"/>
                    </a:cubicBezTo>
                    <a:lnTo>
                      <a:pt x="45" y="828"/>
                    </a:lnTo>
                    <a:lnTo>
                      <a:pt x="45" y="828"/>
                    </a:lnTo>
                    <a:cubicBezTo>
                      <a:pt x="52" y="829"/>
                      <a:pt x="60" y="825"/>
                      <a:pt x="66" y="820"/>
                    </a:cubicBezTo>
                    <a:lnTo>
                      <a:pt x="66" y="820"/>
                    </a:lnTo>
                    <a:cubicBezTo>
                      <a:pt x="71" y="815"/>
                      <a:pt x="74" y="808"/>
                      <a:pt x="75" y="801"/>
                    </a:cubicBezTo>
                    <a:lnTo>
                      <a:pt x="108" y="49"/>
                    </a:lnTo>
                    <a:lnTo>
                      <a:pt x="108" y="49"/>
                    </a:lnTo>
                    <a:cubicBezTo>
                      <a:pt x="109" y="32"/>
                      <a:pt x="96" y="19"/>
                      <a:pt x="80" y="19"/>
                    </a:cubicBezTo>
                    <a:lnTo>
                      <a:pt x="80" y="19"/>
                    </a:lnTo>
                    <a:lnTo>
                      <a:pt x="79" y="18"/>
                    </a:lnTo>
                    <a:close/>
                    <a:moveTo>
                      <a:pt x="46" y="845"/>
                    </a:moveTo>
                    <a:lnTo>
                      <a:pt x="46" y="845"/>
                    </a:lnTo>
                    <a:cubicBezTo>
                      <a:pt x="45" y="845"/>
                      <a:pt x="45" y="845"/>
                      <a:pt x="45" y="844"/>
                    </a:cubicBezTo>
                    <a:lnTo>
                      <a:pt x="45" y="844"/>
                    </a:lnTo>
                    <a:cubicBezTo>
                      <a:pt x="19" y="843"/>
                      <a:pt x="0" y="822"/>
                      <a:pt x="1" y="797"/>
                    </a:cubicBezTo>
                    <a:lnTo>
                      <a:pt x="33" y="45"/>
                    </a:lnTo>
                    <a:lnTo>
                      <a:pt x="33" y="45"/>
                    </a:lnTo>
                    <a:cubicBezTo>
                      <a:pt x="34" y="20"/>
                      <a:pt x="55" y="0"/>
                      <a:pt x="81" y="1"/>
                    </a:cubicBezTo>
                    <a:lnTo>
                      <a:pt x="81" y="1"/>
                    </a:lnTo>
                    <a:cubicBezTo>
                      <a:pt x="106" y="3"/>
                      <a:pt x="125" y="24"/>
                      <a:pt x="124" y="49"/>
                    </a:cubicBezTo>
                    <a:lnTo>
                      <a:pt x="92" y="801"/>
                    </a:lnTo>
                    <a:lnTo>
                      <a:pt x="92" y="801"/>
                    </a:lnTo>
                    <a:cubicBezTo>
                      <a:pt x="91" y="813"/>
                      <a:pt x="85" y="824"/>
                      <a:pt x="77" y="833"/>
                    </a:cubicBezTo>
                    <a:lnTo>
                      <a:pt x="77" y="833"/>
                    </a:lnTo>
                    <a:cubicBezTo>
                      <a:pt x="68" y="841"/>
                      <a:pt x="57" y="845"/>
                      <a:pt x="46" y="8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47">
                <a:extLst>
                  <a:ext uri="{FF2B5EF4-FFF2-40B4-BE49-F238E27FC236}">
                    <a16:creationId xmlns:a16="http://schemas.microsoft.com/office/drawing/2014/main" id="{C078C822-D4AC-4B14-853B-0A90E3C7B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5543" y="8402030"/>
                <a:ext cx="148917" cy="148917"/>
              </a:xfrm>
              <a:custGeom>
                <a:avLst/>
                <a:gdLst>
                  <a:gd name="T0" fmla="*/ 0 w 169"/>
                  <a:gd name="T1" fmla="*/ 83 h 168"/>
                  <a:gd name="T2" fmla="*/ 0 w 169"/>
                  <a:gd name="T3" fmla="*/ 83 h 168"/>
                  <a:gd name="T4" fmla="*/ 83 w 169"/>
                  <a:gd name="T5" fmla="*/ 167 h 168"/>
                  <a:gd name="T6" fmla="*/ 83 w 169"/>
                  <a:gd name="T7" fmla="*/ 167 h 168"/>
                  <a:gd name="T8" fmla="*/ 168 w 169"/>
                  <a:gd name="T9" fmla="*/ 83 h 168"/>
                  <a:gd name="T10" fmla="*/ 168 w 169"/>
                  <a:gd name="T11" fmla="*/ 83 h 168"/>
                  <a:gd name="T12" fmla="*/ 83 w 169"/>
                  <a:gd name="T13" fmla="*/ 0 h 168"/>
                  <a:gd name="T14" fmla="*/ 83 w 169"/>
                  <a:gd name="T15" fmla="*/ 0 h 168"/>
                  <a:gd name="T16" fmla="*/ 0 w 169"/>
                  <a:gd name="T17" fmla="*/ 8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9" h="168">
                    <a:moveTo>
                      <a:pt x="0" y="83"/>
                    </a:moveTo>
                    <a:lnTo>
                      <a:pt x="0" y="83"/>
                    </a:lnTo>
                    <a:cubicBezTo>
                      <a:pt x="0" y="129"/>
                      <a:pt x="37" y="167"/>
                      <a:pt x="83" y="167"/>
                    </a:cubicBezTo>
                    <a:lnTo>
                      <a:pt x="83" y="167"/>
                    </a:lnTo>
                    <a:cubicBezTo>
                      <a:pt x="130" y="167"/>
                      <a:pt x="168" y="129"/>
                      <a:pt x="168" y="83"/>
                    </a:cubicBezTo>
                    <a:lnTo>
                      <a:pt x="168" y="83"/>
                    </a:lnTo>
                    <a:cubicBezTo>
                      <a:pt x="168" y="38"/>
                      <a:pt x="130" y="0"/>
                      <a:pt x="83" y="0"/>
                    </a:cubicBezTo>
                    <a:lnTo>
                      <a:pt x="83" y="0"/>
                    </a:lnTo>
                    <a:cubicBezTo>
                      <a:pt x="37" y="0"/>
                      <a:pt x="0" y="38"/>
                      <a:pt x="0" y="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48">
                <a:extLst>
                  <a:ext uri="{FF2B5EF4-FFF2-40B4-BE49-F238E27FC236}">
                    <a16:creationId xmlns:a16="http://schemas.microsoft.com/office/drawing/2014/main" id="{992F1124-C140-40BA-BDBA-EFB18B8A2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7705" y="8394192"/>
                <a:ext cx="164592" cy="164592"/>
              </a:xfrm>
              <a:custGeom>
                <a:avLst/>
                <a:gdLst>
                  <a:gd name="T0" fmla="*/ 91 w 185"/>
                  <a:gd name="T1" fmla="*/ 16 h 185"/>
                  <a:gd name="T2" fmla="*/ 91 w 185"/>
                  <a:gd name="T3" fmla="*/ 16 h 185"/>
                  <a:gd name="T4" fmla="*/ 16 w 185"/>
                  <a:gd name="T5" fmla="*/ 91 h 185"/>
                  <a:gd name="T6" fmla="*/ 16 w 185"/>
                  <a:gd name="T7" fmla="*/ 91 h 185"/>
                  <a:gd name="T8" fmla="*/ 91 w 185"/>
                  <a:gd name="T9" fmla="*/ 166 h 185"/>
                  <a:gd name="T10" fmla="*/ 91 w 185"/>
                  <a:gd name="T11" fmla="*/ 166 h 185"/>
                  <a:gd name="T12" fmla="*/ 167 w 185"/>
                  <a:gd name="T13" fmla="*/ 91 h 185"/>
                  <a:gd name="T14" fmla="*/ 167 w 185"/>
                  <a:gd name="T15" fmla="*/ 91 h 185"/>
                  <a:gd name="T16" fmla="*/ 91 w 185"/>
                  <a:gd name="T17" fmla="*/ 16 h 185"/>
                  <a:gd name="T18" fmla="*/ 91 w 185"/>
                  <a:gd name="T19" fmla="*/ 184 h 185"/>
                  <a:gd name="T20" fmla="*/ 91 w 185"/>
                  <a:gd name="T21" fmla="*/ 184 h 185"/>
                  <a:gd name="T22" fmla="*/ 0 w 185"/>
                  <a:gd name="T23" fmla="*/ 91 h 185"/>
                  <a:gd name="T24" fmla="*/ 0 w 185"/>
                  <a:gd name="T25" fmla="*/ 91 h 185"/>
                  <a:gd name="T26" fmla="*/ 91 w 185"/>
                  <a:gd name="T27" fmla="*/ 0 h 185"/>
                  <a:gd name="T28" fmla="*/ 91 w 185"/>
                  <a:gd name="T29" fmla="*/ 0 h 185"/>
                  <a:gd name="T30" fmla="*/ 184 w 185"/>
                  <a:gd name="T31" fmla="*/ 91 h 185"/>
                  <a:gd name="T32" fmla="*/ 184 w 185"/>
                  <a:gd name="T33" fmla="*/ 91 h 185"/>
                  <a:gd name="T34" fmla="*/ 91 w 185"/>
                  <a:gd name="T3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185">
                    <a:moveTo>
                      <a:pt x="91" y="16"/>
                    </a:moveTo>
                    <a:lnTo>
                      <a:pt x="91" y="16"/>
                    </a:lnTo>
                    <a:cubicBezTo>
                      <a:pt x="51" y="16"/>
                      <a:pt x="16" y="50"/>
                      <a:pt x="16" y="91"/>
                    </a:cubicBezTo>
                    <a:lnTo>
                      <a:pt x="16" y="91"/>
                    </a:lnTo>
                    <a:cubicBezTo>
                      <a:pt x="16" y="133"/>
                      <a:pt x="51" y="166"/>
                      <a:pt x="91" y="166"/>
                    </a:cubicBezTo>
                    <a:lnTo>
                      <a:pt x="91" y="166"/>
                    </a:lnTo>
                    <a:cubicBezTo>
                      <a:pt x="134" y="166"/>
                      <a:pt x="167" y="133"/>
                      <a:pt x="167" y="91"/>
                    </a:cubicBezTo>
                    <a:lnTo>
                      <a:pt x="167" y="91"/>
                    </a:lnTo>
                    <a:cubicBezTo>
                      <a:pt x="167" y="50"/>
                      <a:pt x="134" y="16"/>
                      <a:pt x="91" y="16"/>
                    </a:cubicBezTo>
                    <a:close/>
                    <a:moveTo>
                      <a:pt x="91" y="184"/>
                    </a:moveTo>
                    <a:lnTo>
                      <a:pt x="91" y="184"/>
                    </a:lnTo>
                    <a:cubicBezTo>
                      <a:pt x="41" y="184"/>
                      <a:pt x="0" y="143"/>
                      <a:pt x="0" y="91"/>
                    </a:cubicBezTo>
                    <a:lnTo>
                      <a:pt x="0" y="91"/>
                    </a:lnTo>
                    <a:cubicBezTo>
                      <a:pt x="0" y="40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3" y="0"/>
                      <a:pt x="184" y="40"/>
                      <a:pt x="184" y="91"/>
                    </a:cubicBezTo>
                    <a:lnTo>
                      <a:pt x="184" y="91"/>
                    </a:lnTo>
                    <a:cubicBezTo>
                      <a:pt x="184" y="143"/>
                      <a:pt x="143" y="184"/>
                      <a:pt x="91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49">
                <a:extLst>
                  <a:ext uri="{FF2B5EF4-FFF2-40B4-BE49-F238E27FC236}">
                    <a16:creationId xmlns:a16="http://schemas.microsoft.com/office/drawing/2014/main" id="{43797146-2787-490A-82A8-FAD5B74EC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4617" y="7414478"/>
                <a:ext cx="940526" cy="344859"/>
              </a:xfrm>
              <a:custGeom>
                <a:avLst/>
                <a:gdLst>
                  <a:gd name="T0" fmla="*/ 100 w 1058"/>
                  <a:gd name="T1" fmla="*/ 385 h 387"/>
                  <a:gd name="T2" fmla="*/ 100 w 1058"/>
                  <a:gd name="T3" fmla="*/ 385 h 387"/>
                  <a:gd name="T4" fmla="*/ 59 w 1058"/>
                  <a:gd name="T5" fmla="*/ 375 h 387"/>
                  <a:gd name="T6" fmla="*/ 59 w 1058"/>
                  <a:gd name="T7" fmla="*/ 375 h 387"/>
                  <a:gd name="T8" fmla="*/ 34 w 1058"/>
                  <a:gd name="T9" fmla="*/ 342 h 387"/>
                  <a:gd name="T10" fmla="*/ 34 w 1058"/>
                  <a:gd name="T11" fmla="*/ 342 h 387"/>
                  <a:gd name="T12" fmla="*/ 18 w 1058"/>
                  <a:gd name="T13" fmla="*/ 276 h 387"/>
                  <a:gd name="T14" fmla="*/ 18 w 1058"/>
                  <a:gd name="T15" fmla="*/ 276 h 387"/>
                  <a:gd name="T16" fmla="*/ 227 w 1058"/>
                  <a:gd name="T17" fmla="*/ 128 h 387"/>
                  <a:gd name="T18" fmla="*/ 227 w 1058"/>
                  <a:gd name="T19" fmla="*/ 128 h 387"/>
                  <a:gd name="T20" fmla="*/ 972 w 1058"/>
                  <a:gd name="T21" fmla="*/ 25 h 387"/>
                  <a:gd name="T22" fmla="*/ 972 w 1058"/>
                  <a:gd name="T23" fmla="*/ 25 h 387"/>
                  <a:gd name="T24" fmla="*/ 1051 w 1058"/>
                  <a:gd name="T25" fmla="*/ 48 h 387"/>
                  <a:gd name="T26" fmla="*/ 1051 w 1058"/>
                  <a:gd name="T27" fmla="*/ 48 h 387"/>
                  <a:gd name="T28" fmla="*/ 1054 w 1058"/>
                  <a:gd name="T29" fmla="*/ 267 h 387"/>
                  <a:gd name="T30" fmla="*/ 100 w 1058"/>
                  <a:gd name="T31" fmla="*/ 385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8" h="387">
                    <a:moveTo>
                      <a:pt x="100" y="385"/>
                    </a:moveTo>
                    <a:lnTo>
                      <a:pt x="100" y="385"/>
                    </a:lnTo>
                    <a:cubicBezTo>
                      <a:pt x="86" y="386"/>
                      <a:pt x="71" y="383"/>
                      <a:pt x="59" y="375"/>
                    </a:cubicBezTo>
                    <a:lnTo>
                      <a:pt x="59" y="375"/>
                    </a:lnTo>
                    <a:cubicBezTo>
                      <a:pt x="47" y="368"/>
                      <a:pt x="39" y="356"/>
                      <a:pt x="34" y="342"/>
                    </a:cubicBezTo>
                    <a:lnTo>
                      <a:pt x="34" y="342"/>
                    </a:lnTo>
                    <a:cubicBezTo>
                      <a:pt x="29" y="325"/>
                      <a:pt x="23" y="301"/>
                      <a:pt x="18" y="276"/>
                    </a:cubicBezTo>
                    <a:lnTo>
                      <a:pt x="18" y="276"/>
                    </a:lnTo>
                    <a:cubicBezTo>
                      <a:pt x="4" y="209"/>
                      <a:pt x="0" y="193"/>
                      <a:pt x="227" y="128"/>
                    </a:cubicBezTo>
                    <a:lnTo>
                      <a:pt x="227" y="128"/>
                    </a:lnTo>
                    <a:cubicBezTo>
                      <a:pt x="684" y="0"/>
                      <a:pt x="937" y="20"/>
                      <a:pt x="972" y="25"/>
                    </a:cubicBezTo>
                    <a:lnTo>
                      <a:pt x="972" y="25"/>
                    </a:lnTo>
                    <a:cubicBezTo>
                      <a:pt x="1005" y="30"/>
                      <a:pt x="1048" y="35"/>
                      <a:pt x="1051" y="48"/>
                    </a:cubicBezTo>
                    <a:lnTo>
                      <a:pt x="1051" y="48"/>
                    </a:lnTo>
                    <a:cubicBezTo>
                      <a:pt x="1057" y="75"/>
                      <a:pt x="1054" y="267"/>
                      <a:pt x="1054" y="267"/>
                    </a:cubicBezTo>
                    <a:lnTo>
                      <a:pt x="100" y="38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50">
                <a:extLst>
                  <a:ext uri="{FF2B5EF4-FFF2-40B4-BE49-F238E27FC236}">
                    <a16:creationId xmlns:a16="http://schemas.microsoft.com/office/drawing/2014/main" id="{3EA02049-D510-4B7F-89D8-6B2FA2CF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8825" y="7042188"/>
                <a:ext cx="223376" cy="242969"/>
              </a:xfrm>
              <a:custGeom>
                <a:avLst/>
                <a:gdLst>
                  <a:gd name="T0" fmla="*/ 16 w 250"/>
                  <a:gd name="T1" fmla="*/ 256 h 273"/>
                  <a:gd name="T2" fmla="*/ 232 w 250"/>
                  <a:gd name="T3" fmla="*/ 256 h 273"/>
                  <a:gd name="T4" fmla="*/ 232 w 250"/>
                  <a:gd name="T5" fmla="*/ 17 h 273"/>
                  <a:gd name="T6" fmla="*/ 16 w 250"/>
                  <a:gd name="T7" fmla="*/ 17 h 273"/>
                  <a:gd name="T8" fmla="*/ 16 w 250"/>
                  <a:gd name="T9" fmla="*/ 256 h 273"/>
                  <a:gd name="T10" fmla="*/ 241 w 250"/>
                  <a:gd name="T11" fmla="*/ 272 h 273"/>
                  <a:gd name="T12" fmla="*/ 8 w 250"/>
                  <a:gd name="T13" fmla="*/ 272 h 273"/>
                  <a:gd name="T14" fmla="*/ 8 w 250"/>
                  <a:gd name="T15" fmla="*/ 272 h 273"/>
                  <a:gd name="T16" fmla="*/ 0 w 250"/>
                  <a:gd name="T17" fmla="*/ 264 h 273"/>
                  <a:gd name="T18" fmla="*/ 0 w 250"/>
                  <a:gd name="T19" fmla="*/ 9 h 273"/>
                  <a:gd name="T20" fmla="*/ 0 w 250"/>
                  <a:gd name="T21" fmla="*/ 9 h 273"/>
                  <a:gd name="T22" fmla="*/ 8 w 250"/>
                  <a:gd name="T23" fmla="*/ 0 h 273"/>
                  <a:gd name="T24" fmla="*/ 241 w 250"/>
                  <a:gd name="T25" fmla="*/ 0 h 273"/>
                  <a:gd name="T26" fmla="*/ 241 w 250"/>
                  <a:gd name="T27" fmla="*/ 0 h 273"/>
                  <a:gd name="T28" fmla="*/ 249 w 250"/>
                  <a:gd name="T29" fmla="*/ 9 h 273"/>
                  <a:gd name="T30" fmla="*/ 249 w 250"/>
                  <a:gd name="T31" fmla="*/ 264 h 273"/>
                  <a:gd name="T32" fmla="*/ 249 w 250"/>
                  <a:gd name="T33" fmla="*/ 264 h 273"/>
                  <a:gd name="T34" fmla="*/ 241 w 250"/>
                  <a:gd name="T35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73">
                    <a:moveTo>
                      <a:pt x="16" y="256"/>
                    </a:moveTo>
                    <a:lnTo>
                      <a:pt x="232" y="256"/>
                    </a:lnTo>
                    <a:lnTo>
                      <a:pt x="232" y="17"/>
                    </a:lnTo>
                    <a:lnTo>
                      <a:pt x="16" y="17"/>
                    </a:lnTo>
                    <a:lnTo>
                      <a:pt x="16" y="256"/>
                    </a:lnTo>
                    <a:close/>
                    <a:moveTo>
                      <a:pt x="241" y="272"/>
                    </a:moveTo>
                    <a:lnTo>
                      <a:pt x="8" y="272"/>
                    </a:lnTo>
                    <a:lnTo>
                      <a:pt x="8" y="272"/>
                    </a:lnTo>
                    <a:cubicBezTo>
                      <a:pt x="3" y="272"/>
                      <a:pt x="0" y="268"/>
                      <a:pt x="0" y="2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5" y="0"/>
                      <a:pt x="249" y="4"/>
                      <a:pt x="249" y="9"/>
                    </a:cubicBezTo>
                    <a:lnTo>
                      <a:pt x="249" y="264"/>
                    </a:lnTo>
                    <a:lnTo>
                      <a:pt x="249" y="264"/>
                    </a:lnTo>
                    <a:cubicBezTo>
                      <a:pt x="249" y="268"/>
                      <a:pt x="245" y="272"/>
                      <a:pt x="241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51">
                <a:extLst>
                  <a:ext uri="{FF2B5EF4-FFF2-40B4-BE49-F238E27FC236}">
                    <a16:creationId xmlns:a16="http://schemas.microsoft.com/office/drawing/2014/main" id="{B8FA24C9-BDA6-4231-8839-6D7A41533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1127" y="6865838"/>
                <a:ext cx="223374" cy="192025"/>
              </a:xfrm>
              <a:custGeom>
                <a:avLst/>
                <a:gdLst>
                  <a:gd name="T0" fmla="*/ 17 w 250"/>
                  <a:gd name="T1" fmla="*/ 199 h 217"/>
                  <a:gd name="T2" fmla="*/ 233 w 250"/>
                  <a:gd name="T3" fmla="*/ 199 h 217"/>
                  <a:gd name="T4" fmla="*/ 233 w 250"/>
                  <a:gd name="T5" fmla="*/ 16 h 217"/>
                  <a:gd name="T6" fmla="*/ 17 w 250"/>
                  <a:gd name="T7" fmla="*/ 16 h 217"/>
                  <a:gd name="T8" fmla="*/ 17 w 250"/>
                  <a:gd name="T9" fmla="*/ 199 h 217"/>
                  <a:gd name="T10" fmla="*/ 241 w 250"/>
                  <a:gd name="T11" fmla="*/ 216 h 217"/>
                  <a:gd name="T12" fmla="*/ 9 w 250"/>
                  <a:gd name="T13" fmla="*/ 216 h 217"/>
                  <a:gd name="T14" fmla="*/ 9 w 250"/>
                  <a:gd name="T15" fmla="*/ 216 h 217"/>
                  <a:gd name="T16" fmla="*/ 0 w 250"/>
                  <a:gd name="T17" fmla="*/ 208 h 217"/>
                  <a:gd name="T18" fmla="*/ 0 w 250"/>
                  <a:gd name="T19" fmla="*/ 8 h 217"/>
                  <a:gd name="T20" fmla="*/ 0 w 250"/>
                  <a:gd name="T21" fmla="*/ 8 h 217"/>
                  <a:gd name="T22" fmla="*/ 9 w 250"/>
                  <a:gd name="T23" fmla="*/ 0 h 217"/>
                  <a:gd name="T24" fmla="*/ 241 w 250"/>
                  <a:gd name="T25" fmla="*/ 0 h 217"/>
                  <a:gd name="T26" fmla="*/ 241 w 250"/>
                  <a:gd name="T27" fmla="*/ 0 h 217"/>
                  <a:gd name="T28" fmla="*/ 249 w 250"/>
                  <a:gd name="T29" fmla="*/ 8 h 217"/>
                  <a:gd name="T30" fmla="*/ 249 w 250"/>
                  <a:gd name="T31" fmla="*/ 208 h 217"/>
                  <a:gd name="T32" fmla="*/ 249 w 250"/>
                  <a:gd name="T33" fmla="*/ 208 h 217"/>
                  <a:gd name="T34" fmla="*/ 241 w 250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17">
                    <a:moveTo>
                      <a:pt x="17" y="199"/>
                    </a:moveTo>
                    <a:lnTo>
                      <a:pt x="233" y="199"/>
                    </a:lnTo>
                    <a:lnTo>
                      <a:pt x="233" y="16"/>
                    </a:lnTo>
                    <a:lnTo>
                      <a:pt x="17" y="16"/>
                    </a:lnTo>
                    <a:lnTo>
                      <a:pt x="17" y="199"/>
                    </a:lnTo>
                    <a:close/>
                    <a:moveTo>
                      <a:pt x="241" y="216"/>
                    </a:moveTo>
                    <a:lnTo>
                      <a:pt x="9" y="216"/>
                    </a:lnTo>
                    <a:lnTo>
                      <a:pt x="9" y="216"/>
                    </a:lnTo>
                    <a:cubicBezTo>
                      <a:pt x="4" y="216"/>
                      <a:pt x="0" y="212"/>
                      <a:pt x="0" y="20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6" y="0"/>
                      <a:pt x="249" y="3"/>
                      <a:pt x="249" y="8"/>
                    </a:cubicBezTo>
                    <a:lnTo>
                      <a:pt x="249" y="208"/>
                    </a:lnTo>
                    <a:lnTo>
                      <a:pt x="249" y="208"/>
                    </a:lnTo>
                    <a:cubicBezTo>
                      <a:pt x="249" y="212"/>
                      <a:pt x="246" y="216"/>
                      <a:pt x="241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52">
                <a:extLst>
                  <a:ext uri="{FF2B5EF4-FFF2-40B4-BE49-F238E27FC236}">
                    <a16:creationId xmlns:a16="http://schemas.microsoft.com/office/drawing/2014/main" id="{F7F87A37-5BBE-4218-85AA-DC2FF7F9D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8825" y="6865838"/>
                <a:ext cx="223376" cy="192025"/>
              </a:xfrm>
              <a:custGeom>
                <a:avLst/>
                <a:gdLst>
                  <a:gd name="T0" fmla="*/ 16 w 250"/>
                  <a:gd name="T1" fmla="*/ 199 h 217"/>
                  <a:gd name="T2" fmla="*/ 232 w 250"/>
                  <a:gd name="T3" fmla="*/ 199 h 217"/>
                  <a:gd name="T4" fmla="*/ 232 w 250"/>
                  <a:gd name="T5" fmla="*/ 16 h 217"/>
                  <a:gd name="T6" fmla="*/ 16 w 250"/>
                  <a:gd name="T7" fmla="*/ 16 h 217"/>
                  <a:gd name="T8" fmla="*/ 16 w 250"/>
                  <a:gd name="T9" fmla="*/ 199 h 217"/>
                  <a:gd name="T10" fmla="*/ 241 w 250"/>
                  <a:gd name="T11" fmla="*/ 216 h 217"/>
                  <a:gd name="T12" fmla="*/ 8 w 250"/>
                  <a:gd name="T13" fmla="*/ 216 h 217"/>
                  <a:gd name="T14" fmla="*/ 8 w 250"/>
                  <a:gd name="T15" fmla="*/ 216 h 217"/>
                  <a:gd name="T16" fmla="*/ 0 w 250"/>
                  <a:gd name="T17" fmla="*/ 208 h 217"/>
                  <a:gd name="T18" fmla="*/ 0 w 250"/>
                  <a:gd name="T19" fmla="*/ 8 h 217"/>
                  <a:gd name="T20" fmla="*/ 0 w 250"/>
                  <a:gd name="T21" fmla="*/ 8 h 217"/>
                  <a:gd name="T22" fmla="*/ 8 w 250"/>
                  <a:gd name="T23" fmla="*/ 0 h 217"/>
                  <a:gd name="T24" fmla="*/ 241 w 250"/>
                  <a:gd name="T25" fmla="*/ 0 h 217"/>
                  <a:gd name="T26" fmla="*/ 241 w 250"/>
                  <a:gd name="T27" fmla="*/ 0 h 217"/>
                  <a:gd name="T28" fmla="*/ 249 w 250"/>
                  <a:gd name="T29" fmla="*/ 8 h 217"/>
                  <a:gd name="T30" fmla="*/ 249 w 250"/>
                  <a:gd name="T31" fmla="*/ 208 h 217"/>
                  <a:gd name="T32" fmla="*/ 249 w 250"/>
                  <a:gd name="T33" fmla="*/ 208 h 217"/>
                  <a:gd name="T34" fmla="*/ 241 w 250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17">
                    <a:moveTo>
                      <a:pt x="16" y="199"/>
                    </a:moveTo>
                    <a:lnTo>
                      <a:pt x="232" y="199"/>
                    </a:lnTo>
                    <a:lnTo>
                      <a:pt x="232" y="16"/>
                    </a:lnTo>
                    <a:lnTo>
                      <a:pt x="16" y="16"/>
                    </a:lnTo>
                    <a:lnTo>
                      <a:pt x="16" y="199"/>
                    </a:lnTo>
                    <a:close/>
                    <a:moveTo>
                      <a:pt x="241" y="216"/>
                    </a:moveTo>
                    <a:lnTo>
                      <a:pt x="8" y="216"/>
                    </a:lnTo>
                    <a:lnTo>
                      <a:pt x="8" y="216"/>
                    </a:lnTo>
                    <a:cubicBezTo>
                      <a:pt x="3" y="216"/>
                      <a:pt x="0" y="212"/>
                      <a:pt x="0" y="20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5" y="0"/>
                      <a:pt x="249" y="3"/>
                      <a:pt x="249" y="8"/>
                    </a:cubicBezTo>
                    <a:lnTo>
                      <a:pt x="249" y="208"/>
                    </a:lnTo>
                    <a:lnTo>
                      <a:pt x="249" y="208"/>
                    </a:lnTo>
                    <a:cubicBezTo>
                      <a:pt x="249" y="212"/>
                      <a:pt x="245" y="216"/>
                      <a:pt x="241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53">
                <a:extLst>
                  <a:ext uri="{FF2B5EF4-FFF2-40B4-BE49-F238E27FC236}">
                    <a16:creationId xmlns:a16="http://schemas.microsoft.com/office/drawing/2014/main" id="{48774194-9345-4B39-817A-5970D4B48E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0306" y="7042188"/>
                <a:ext cx="74457" cy="148917"/>
              </a:xfrm>
              <a:custGeom>
                <a:avLst/>
                <a:gdLst>
                  <a:gd name="T0" fmla="*/ 17 w 84"/>
                  <a:gd name="T1" fmla="*/ 17 h 168"/>
                  <a:gd name="T2" fmla="*/ 17 w 84"/>
                  <a:gd name="T3" fmla="*/ 119 h 168"/>
                  <a:gd name="T4" fmla="*/ 61 w 84"/>
                  <a:gd name="T5" fmla="*/ 17 h 168"/>
                  <a:gd name="T6" fmla="*/ 17 w 84"/>
                  <a:gd name="T7" fmla="*/ 17 h 168"/>
                  <a:gd name="T8" fmla="*/ 9 w 84"/>
                  <a:gd name="T9" fmla="*/ 167 h 168"/>
                  <a:gd name="T10" fmla="*/ 9 w 84"/>
                  <a:gd name="T11" fmla="*/ 167 h 168"/>
                  <a:gd name="T12" fmla="*/ 7 w 84"/>
                  <a:gd name="T13" fmla="*/ 167 h 168"/>
                  <a:gd name="T14" fmla="*/ 7 w 84"/>
                  <a:gd name="T15" fmla="*/ 167 h 168"/>
                  <a:gd name="T16" fmla="*/ 0 w 84"/>
                  <a:gd name="T17" fmla="*/ 159 h 168"/>
                  <a:gd name="T18" fmla="*/ 0 w 84"/>
                  <a:gd name="T19" fmla="*/ 9 h 168"/>
                  <a:gd name="T20" fmla="*/ 0 w 84"/>
                  <a:gd name="T21" fmla="*/ 9 h 168"/>
                  <a:gd name="T22" fmla="*/ 9 w 84"/>
                  <a:gd name="T23" fmla="*/ 0 h 168"/>
                  <a:gd name="T24" fmla="*/ 74 w 84"/>
                  <a:gd name="T25" fmla="*/ 0 h 168"/>
                  <a:gd name="T26" fmla="*/ 74 w 84"/>
                  <a:gd name="T27" fmla="*/ 0 h 168"/>
                  <a:gd name="T28" fmla="*/ 81 w 84"/>
                  <a:gd name="T29" fmla="*/ 4 h 168"/>
                  <a:gd name="T30" fmla="*/ 81 w 84"/>
                  <a:gd name="T31" fmla="*/ 4 h 168"/>
                  <a:gd name="T32" fmla="*/ 82 w 84"/>
                  <a:gd name="T33" fmla="*/ 12 h 168"/>
                  <a:gd name="T34" fmla="*/ 16 w 84"/>
                  <a:gd name="T35" fmla="*/ 162 h 168"/>
                  <a:gd name="T36" fmla="*/ 16 w 84"/>
                  <a:gd name="T37" fmla="*/ 162 h 168"/>
                  <a:gd name="T38" fmla="*/ 9 w 84"/>
                  <a:gd name="T3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68">
                    <a:moveTo>
                      <a:pt x="17" y="17"/>
                    </a:moveTo>
                    <a:lnTo>
                      <a:pt x="17" y="119"/>
                    </a:lnTo>
                    <a:lnTo>
                      <a:pt x="61" y="17"/>
                    </a:lnTo>
                    <a:lnTo>
                      <a:pt x="17" y="17"/>
                    </a:lnTo>
                    <a:close/>
                    <a:moveTo>
                      <a:pt x="9" y="167"/>
                    </a:moveTo>
                    <a:lnTo>
                      <a:pt x="9" y="167"/>
                    </a:lnTo>
                    <a:cubicBezTo>
                      <a:pt x="8" y="167"/>
                      <a:pt x="7" y="167"/>
                      <a:pt x="7" y="167"/>
                    </a:cubicBezTo>
                    <a:lnTo>
                      <a:pt x="7" y="167"/>
                    </a:lnTo>
                    <a:cubicBezTo>
                      <a:pt x="3" y="166"/>
                      <a:pt x="0" y="163"/>
                      <a:pt x="0" y="1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4" y="0"/>
                    </a:lnTo>
                    <a:lnTo>
                      <a:pt x="74" y="0"/>
                    </a:lnTo>
                    <a:cubicBezTo>
                      <a:pt x="77" y="0"/>
                      <a:pt x="80" y="2"/>
                      <a:pt x="81" y="4"/>
                    </a:cubicBezTo>
                    <a:lnTo>
                      <a:pt x="81" y="4"/>
                    </a:lnTo>
                    <a:cubicBezTo>
                      <a:pt x="83" y="6"/>
                      <a:pt x="83" y="10"/>
                      <a:pt x="82" y="12"/>
                    </a:cubicBezTo>
                    <a:lnTo>
                      <a:pt x="16" y="162"/>
                    </a:lnTo>
                    <a:lnTo>
                      <a:pt x="16" y="162"/>
                    </a:lnTo>
                    <a:cubicBezTo>
                      <a:pt x="15" y="166"/>
                      <a:pt x="12" y="167"/>
                      <a:pt x="9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54">
                <a:extLst>
                  <a:ext uri="{FF2B5EF4-FFF2-40B4-BE49-F238E27FC236}">
                    <a16:creationId xmlns:a16="http://schemas.microsoft.com/office/drawing/2014/main" id="{79DFF930-0A6D-4213-8A51-728D25168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06" y="6865838"/>
                <a:ext cx="223376" cy="192025"/>
              </a:xfrm>
              <a:custGeom>
                <a:avLst/>
                <a:gdLst>
                  <a:gd name="T0" fmla="*/ 17 w 250"/>
                  <a:gd name="T1" fmla="*/ 199 h 217"/>
                  <a:gd name="T2" fmla="*/ 232 w 250"/>
                  <a:gd name="T3" fmla="*/ 199 h 217"/>
                  <a:gd name="T4" fmla="*/ 232 w 250"/>
                  <a:gd name="T5" fmla="*/ 16 h 217"/>
                  <a:gd name="T6" fmla="*/ 17 w 250"/>
                  <a:gd name="T7" fmla="*/ 16 h 217"/>
                  <a:gd name="T8" fmla="*/ 17 w 250"/>
                  <a:gd name="T9" fmla="*/ 199 h 217"/>
                  <a:gd name="T10" fmla="*/ 241 w 250"/>
                  <a:gd name="T11" fmla="*/ 216 h 217"/>
                  <a:gd name="T12" fmla="*/ 9 w 250"/>
                  <a:gd name="T13" fmla="*/ 216 h 217"/>
                  <a:gd name="T14" fmla="*/ 9 w 250"/>
                  <a:gd name="T15" fmla="*/ 216 h 217"/>
                  <a:gd name="T16" fmla="*/ 0 w 250"/>
                  <a:gd name="T17" fmla="*/ 208 h 217"/>
                  <a:gd name="T18" fmla="*/ 0 w 250"/>
                  <a:gd name="T19" fmla="*/ 8 h 217"/>
                  <a:gd name="T20" fmla="*/ 0 w 250"/>
                  <a:gd name="T21" fmla="*/ 8 h 217"/>
                  <a:gd name="T22" fmla="*/ 9 w 250"/>
                  <a:gd name="T23" fmla="*/ 0 h 217"/>
                  <a:gd name="T24" fmla="*/ 241 w 250"/>
                  <a:gd name="T25" fmla="*/ 0 h 217"/>
                  <a:gd name="T26" fmla="*/ 241 w 250"/>
                  <a:gd name="T27" fmla="*/ 0 h 217"/>
                  <a:gd name="T28" fmla="*/ 249 w 250"/>
                  <a:gd name="T29" fmla="*/ 8 h 217"/>
                  <a:gd name="T30" fmla="*/ 249 w 250"/>
                  <a:gd name="T31" fmla="*/ 208 h 217"/>
                  <a:gd name="T32" fmla="*/ 249 w 250"/>
                  <a:gd name="T33" fmla="*/ 208 h 217"/>
                  <a:gd name="T34" fmla="*/ 241 w 250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17">
                    <a:moveTo>
                      <a:pt x="17" y="199"/>
                    </a:moveTo>
                    <a:lnTo>
                      <a:pt x="232" y="199"/>
                    </a:lnTo>
                    <a:lnTo>
                      <a:pt x="232" y="16"/>
                    </a:lnTo>
                    <a:lnTo>
                      <a:pt x="17" y="16"/>
                    </a:lnTo>
                    <a:lnTo>
                      <a:pt x="17" y="199"/>
                    </a:lnTo>
                    <a:close/>
                    <a:moveTo>
                      <a:pt x="241" y="216"/>
                    </a:moveTo>
                    <a:lnTo>
                      <a:pt x="9" y="216"/>
                    </a:lnTo>
                    <a:lnTo>
                      <a:pt x="9" y="216"/>
                    </a:lnTo>
                    <a:cubicBezTo>
                      <a:pt x="4" y="216"/>
                      <a:pt x="0" y="212"/>
                      <a:pt x="0" y="20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5" y="0"/>
                      <a:pt x="249" y="3"/>
                      <a:pt x="249" y="8"/>
                    </a:cubicBezTo>
                    <a:lnTo>
                      <a:pt x="249" y="208"/>
                    </a:lnTo>
                    <a:lnTo>
                      <a:pt x="249" y="208"/>
                    </a:lnTo>
                    <a:cubicBezTo>
                      <a:pt x="249" y="212"/>
                      <a:pt x="245" y="216"/>
                      <a:pt x="241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55">
                <a:extLst>
                  <a:ext uri="{FF2B5EF4-FFF2-40B4-BE49-F238E27FC236}">
                    <a16:creationId xmlns:a16="http://schemas.microsoft.com/office/drawing/2014/main" id="{6197E56F-BE9F-44DB-AD03-6D3C1A3DB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0306" y="6865838"/>
                <a:ext cx="152834" cy="192025"/>
              </a:xfrm>
              <a:custGeom>
                <a:avLst/>
                <a:gdLst>
                  <a:gd name="T0" fmla="*/ 17 w 171"/>
                  <a:gd name="T1" fmla="*/ 199 h 217"/>
                  <a:gd name="T2" fmla="*/ 69 w 171"/>
                  <a:gd name="T3" fmla="*/ 199 h 217"/>
                  <a:gd name="T4" fmla="*/ 149 w 171"/>
                  <a:gd name="T5" fmla="*/ 16 h 217"/>
                  <a:gd name="T6" fmla="*/ 17 w 171"/>
                  <a:gd name="T7" fmla="*/ 16 h 217"/>
                  <a:gd name="T8" fmla="*/ 17 w 171"/>
                  <a:gd name="T9" fmla="*/ 199 h 217"/>
                  <a:gd name="T10" fmla="*/ 74 w 171"/>
                  <a:gd name="T11" fmla="*/ 216 h 217"/>
                  <a:gd name="T12" fmla="*/ 9 w 171"/>
                  <a:gd name="T13" fmla="*/ 216 h 217"/>
                  <a:gd name="T14" fmla="*/ 9 w 171"/>
                  <a:gd name="T15" fmla="*/ 216 h 217"/>
                  <a:gd name="T16" fmla="*/ 0 w 171"/>
                  <a:gd name="T17" fmla="*/ 208 h 217"/>
                  <a:gd name="T18" fmla="*/ 0 w 171"/>
                  <a:gd name="T19" fmla="*/ 8 h 217"/>
                  <a:gd name="T20" fmla="*/ 0 w 171"/>
                  <a:gd name="T21" fmla="*/ 8 h 217"/>
                  <a:gd name="T22" fmla="*/ 9 w 171"/>
                  <a:gd name="T23" fmla="*/ 0 h 217"/>
                  <a:gd name="T24" fmla="*/ 162 w 171"/>
                  <a:gd name="T25" fmla="*/ 0 h 217"/>
                  <a:gd name="T26" fmla="*/ 162 w 171"/>
                  <a:gd name="T27" fmla="*/ 0 h 217"/>
                  <a:gd name="T28" fmla="*/ 169 w 171"/>
                  <a:gd name="T29" fmla="*/ 3 h 217"/>
                  <a:gd name="T30" fmla="*/ 169 w 171"/>
                  <a:gd name="T31" fmla="*/ 3 h 217"/>
                  <a:gd name="T32" fmla="*/ 169 w 171"/>
                  <a:gd name="T33" fmla="*/ 11 h 217"/>
                  <a:gd name="T34" fmla="*/ 82 w 171"/>
                  <a:gd name="T35" fmla="*/ 211 h 217"/>
                  <a:gd name="T36" fmla="*/ 82 w 171"/>
                  <a:gd name="T37" fmla="*/ 211 h 217"/>
                  <a:gd name="T38" fmla="*/ 74 w 171"/>
                  <a:gd name="T39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1" h="217">
                    <a:moveTo>
                      <a:pt x="17" y="199"/>
                    </a:moveTo>
                    <a:lnTo>
                      <a:pt x="69" y="199"/>
                    </a:lnTo>
                    <a:lnTo>
                      <a:pt x="149" y="16"/>
                    </a:lnTo>
                    <a:lnTo>
                      <a:pt x="17" y="16"/>
                    </a:lnTo>
                    <a:lnTo>
                      <a:pt x="17" y="199"/>
                    </a:lnTo>
                    <a:close/>
                    <a:moveTo>
                      <a:pt x="74" y="216"/>
                    </a:moveTo>
                    <a:lnTo>
                      <a:pt x="9" y="216"/>
                    </a:lnTo>
                    <a:lnTo>
                      <a:pt x="9" y="216"/>
                    </a:lnTo>
                    <a:cubicBezTo>
                      <a:pt x="4" y="216"/>
                      <a:pt x="0" y="212"/>
                      <a:pt x="0" y="20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62" y="0"/>
                    </a:lnTo>
                    <a:lnTo>
                      <a:pt x="162" y="0"/>
                    </a:lnTo>
                    <a:cubicBezTo>
                      <a:pt x="164" y="0"/>
                      <a:pt x="167" y="1"/>
                      <a:pt x="169" y="3"/>
                    </a:cubicBezTo>
                    <a:lnTo>
                      <a:pt x="169" y="3"/>
                    </a:lnTo>
                    <a:cubicBezTo>
                      <a:pt x="170" y="5"/>
                      <a:pt x="170" y="9"/>
                      <a:pt x="169" y="11"/>
                    </a:cubicBezTo>
                    <a:lnTo>
                      <a:pt x="82" y="211"/>
                    </a:lnTo>
                    <a:lnTo>
                      <a:pt x="82" y="211"/>
                    </a:lnTo>
                    <a:cubicBezTo>
                      <a:pt x="81" y="214"/>
                      <a:pt x="78" y="216"/>
                      <a:pt x="74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56">
                <a:extLst>
                  <a:ext uri="{FF2B5EF4-FFF2-40B4-BE49-F238E27FC236}">
                    <a16:creationId xmlns:a16="http://schemas.microsoft.com/office/drawing/2014/main" id="{0C92ADA9-C17F-4A15-A0DC-641DF655F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1127" y="7042188"/>
                <a:ext cx="223374" cy="242969"/>
              </a:xfrm>
              <a:custGeom>
                <a:avLst/>
                <a:gdLst>
                  <a:gd name="T0" fmla="*/ 59 w 250"/>
                  <a:gd name="T1" fmla="*/ 256 h 273"/>
                  <a:gd name="T2" fmla="*/ 233 w 250"/>
                  <a:gd name="T3" fmla="*/ 256 h 273"/>
                  <a:gd name="T4" fmla="*/ 233 w 250"/>
                  <a:gd name="T5" fmla="*/ 17 h 273"/>
                  <a:gd name="T6" fmla="*/ 17 w 250"/>
                  <a:gd name="T7" fmla="*/ 17 h 273"/>
                  <a:gd name="T8" fmla="*/ 17 w 250"/>
                  <a:gd name="T9" fmla="*/ 157 h 273"/>
                  <a:gd name="T10" fmla="*/ 59 w 250"/>
                  <a:gd name="T11" fmla="*/ 256 h 273"/>
                  <a:gd name="T12" fmla="*/ 241 w 250"/>
                  <a:gd name="T13" fmla="*/ 272 h 273"/>
                  <a:gd name="T14" fmla="*/ 55 w 250"/>
                  <a:gd name="T15" fmla="*/ 272 h 273"/>
                  <a:gd name="T16" fmla="*/ 55 w 250"/>
                  <a:gd name="T17" fmla="*/ 272 h 273"/>
                  <a:gd name="T18" fmla="*/ 47 w 250"/>
                  <a:gd name="T19" fmla="*/ 268 h 273"/>
                  <a:gd name="T20" fmla="*/ 1 w 250"/>
                  <a:gd name="T21" fmla="*/ 162 h 273"/>
                  <a:gd name="T22" fmla="*/ 1 w 250"/>
                  <a:gd name="T23" fmla="*/ 162 h 273"/>
                  <a:gd name="T24" fmla="*/ 0 w 250"/>
                  <a:gd name="T25" fmla="*/ 159 h 273"/>
                  <a:gd name="T26" fmla="*/ 0 w 250"/>
                  <a:gd name="T27" fmla="*/ 9 h 273"/>
                  <a:gd name="T28" fmla="*/ 0 w 250"/>
                  <a:gd name="T29" fmla="*/ 9 h 273"/>
                  <a:gd name="T30" fmla="*/ 9 w 250"/>
                  <a:gd name="T31" fmla="*/ 0 h 273"/>
                  <a:gd name="T32" fmla="*/ 241 w 250"/>
                  <a:gd name="T33" fmla="*/ 0 h 273"/>
                  <a:gd name="T34" fmla="*/ 241 w 250"/>
                  <a:gd name="T35" fmla="*/ 0 h 273"/>
                  <a:gd name="T36" fmla="*/ 249 w 250"/>
                  <a:gd name="T37" fmla="*/ 9 h 273"/>
                  <a:gd name="T38" fmla="*/ 249 w 250"/>
                  <a:gd name="T39" fmla="*/ 264 h 273"/>
                  <a:gd name="T40" fmla="*/ 249 w 250"/>
                  <a:gd name="T41" fmla="*/ 264 h 273"/>
                  <a:gd name="T42" fmla="*/ 241 w 250"/>
                  <a:gd name="T43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0" h="273">
                    <a:moveTo>
                      <a:pt x="59" y="256"/>
                    </a:moveTo>
                    <a:lnTo>
                      <a:pt x="233" y="256"/>
                    </a:lnTo>
                    <a:lnTo>
                      <a:pt x="233" y="17"/>
                    </a:lnTo>
                    <a:lnTo>
                      <a:pt x="17" y="17"/>
                    </a:lnTo>
                    <a:lnTo>
                      <a:pt x="17" y="157"/>
                    </a:lnTo>
                    <a:lnTo>
                      <a:pt x="59" y="256"/>
                    </a:lnTo>
                    <a:close/>
                    <a:moveTo>
                      <a:pt x="241" y="272"/>
                    </a:moveTo>
                    <a:lnTo>
                      <a:pt x="55" y="272"/>
                    </a:lnTo>
                    <a:lnTo>
                      <a:pt x="55" y="272"/>
                    </a:lnTo>
                    <a:cubicBezTo>
                      <a:pt x="51" y="272"/>
                      <a:pt x="48" y="270"/>
                      <a:pt x="47" y="268"/>
                    </a:cubicBezTo>
                    <a:lnTo>
                      <a:pt x="1" y="162"/>
                    </a:lnTo>
                    <a:lnTo>
                      <a:pt x="1" y="162"/>
                    </a:lnTo>
                    <a:cubicBezTo>
                      <a:pt x="0" y="161"/>
                      <a:pt x="0" y="161"/>
                      <a:pt x="0" y="1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6" y="0"/>
                      <a:pt x="249" y="4"/>
                      <a:pt x="249" y="9"/>
                    </a:cubicBezTo>
                    <a:lnTo>
                      <a:pt x="249" y="264"/>
                    </a:lnTo>
                    <a:lnTo>
                      <a:pt x="249" y="264"/>
                    </a:lnTo>
                    <a:cubicBezTo>
                      <a:pt x="249" y="268"/>
                      <a:pt x="246" y="272"/>
                      <a:pt x="241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57">
                <a:extLst>
                  <a:ext uri="{FF2B5EF4-FFF2-40B4-BE49-F238E27FC236}">
                    <a16:creationId xmlns:a16="http://schemas.microsoft.com/office/drawing/2014/main" id="{2794B3F9-B549-490E-B32E-4980B4727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3966" y="6865838"/>
                <a:ext cx="152837" cy="192025"/>
              </a:xfrm>
              <a:custGeom>
                <a:avLst/>
                <a:gdLst>
                  <a:gd name="T0" fmla="*/ 101 w 171"/>
                  <a:gd name="T1" fmla="*/ 199 h 217"/>
                  <a:gd name="T2" fmla="*/ 153 w 171"/>
                  <a:gd name="T3" fmla="*/ 199 h 217"/>
                  <a:gd name="T4" fmla="*/ 153 w 171"/>
                  <a:gd name="T5" fmla="*/ 16 h 217"/>
                  <a:gd name="T6" fmla="*/ 21 w 171"/>
                  <a:gd name="T7" fmla="*/ 16 h 217"/>
                  <a:gd name="T8" fmla="*/ 101 w 171"/>
                  <a:gd name="T9" fmla="*/ 199 h 217"/>
                  <a:gd name="T10" fmla="*/ 162 w 171"/>
                  <a:gd name="T11" fmla="*/ 216 h 217"/>
                  <a:gd name="T12" fmla="*/ 96 w 171"/>
                  <a:gd name="T13" fmla="*/ 216 h 217"/>
                  <a:gd name="T14" fmla="*/ 96 w 171"/>
                  <a:gd name="T15" fmla="*/ 216 h 217"/>
                  <a:gd name="T16" fmla="*/ 88 w 171"/>
                  <a:gd name="T17" fmla="*/ 211 h 217"/>
                  <a:gd name="T18" fmla="*/ 1 w 171"/>
                  <a:gd name="T19" fmla="*/ 11 h 217"/>
                  <a:gd name="T20" fmla="*/ 1 w 171"/>
                  <a:gd name="T21" fmla="*/ 11 h 217"/>
                  <a:gd name="T22" fmla="*/ 2 w 171"/>
                  <a:gd name="T23" fmla="*/ 3 h 217"/>
                  <a:gd name="T24" fmla="*/ 2 w 171"/>
                  <a:gd name="T25" fmla="*/ 3 h 217"/>
                  <a:gd name="T26" fmla="*/ 9 w 171"/>
                  <a:gd name="T27" fmla="*/ 0 h 217"/>
                  <a:gd name="T28" fmla="*/ 162 w 171"/>
                  <a:gd name="T29" fmla="*/ 0 h 217"/>
                  <a:gd name="T30" fmla="*/ 162 w 171"/>
                  <a:gd name="T31" fmla="*/ 0 h 217"/>
                  <a:gd name="T32" fmla="*/ 170 w 171"/>
                  <a:gd name="T33" fmla="*/ 8 h 217"/>
                  <a:gd name="T34" fmla="*/ 170 w 171"/>
                  <a:gd name="T35" fmla="*/ 208 h 217"/>
                  <a:gd name="T36" fmla="*/ 170 w 171"/>
                  <a:gd name="T37" fmla="*/ 208 h 217"/>
                  <a:gd name="T38" fmla="*/ 162 w 171"/>
                  <a:gd name="T39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1" h="217">
                    <a:moveTo>
                      <a:pt x="101" y="199"/>
                    </a:moveTo>
                    <a:lnTo>
                      <a:pt x="153" y="199"/>
                    </a:lnTo>
                    <a:lnTo>
                      <a:pt x="153" y="16"/>
                    </a:lnTo>
                    <a:lnTo>
                      <a:pt x="21" y="16"/>
                    </a:lnTo>
                    <a:lnTo>
                      <a:pt x="101" y="199"/>
                    </a:lnTo>
                    <a:close/>
                    <a:moveTo>
                      <a:pt x="162" y="216"/>
                    </a:moveTo>
                    <a:lnTo>
                      <a:pt x="96" y="216"/>
                    </a:lnTo>
                    <a:lnTo>
                      <a:pt x="96" y="216"/>
                    </a:lnTo>
                    <a:cubicBezTo>
                      <a:pt x="92" y="216"/>
                      <a:pt x="90" y="214"/>
                      <a:pt x="88" y="211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9"/>
                      <a:pt x="0" y="5"/>
                      <a:pt x="2" y="3"/>
                    </a:cubicBezTo>
                    <a:lnTo>
                      <a:pt x="2" y="3"/>
                    </a:lnTo>
                    <a:cubicBezTo>
                      <a:pt x="3" y="1"/>
                      <a:pt x="6" y="0"/>
                      <a:pt x="9" y="0"/>
                    </a:cubicBezTo>
                    <a:lnTo>
                      <a:pt x="162" y="0"/>
                    </a:lnTo>
                    <a:lnTo>
                      <a:pt x="162" y="0"/>
                    </a:lnTo>
                    <a:cubicBezTo>
                      <a:pt x="166" y="0"/>
                      <a:pt x="170" y="3"/>
                      <a:pt x="170" y="8"/>
                    </a:cubicBezTo>
                    <a:lnTo>
                      <a:pt x="170" y="208"/>
                    </a:lnTo>
                    <a:lnTo>
                      <a:pt x="170" y="208"/>
                    </a:lnTo>
                    <a:cubicBezTo>
                      <a:pt x="170" y="212"/>
                      <a:pt x="166" y="216"/>
                      <a:pt x="162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58">
                <a:extLst>
                  <a:ext uri="{FF2B5EF4-FFF2-40B4-BE49-F238E27FC236}">
                    <a16:creationId xmlns:a16="http://schemas.microsoft.com/office/drawing/2014/main" id="{81EC255F-40B6-4C98-8AE0-05DF5FDFA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06" y="7269481"/>
                <a:ext cx="180267" cy="188105"/>
              </a:xfrm>
              <a:custGeom>
                <a:avLst/>
                <a:gdLst>
                  <a:gd name="T0" fmla="*/ 17 w 204"/>
                  <a:gd name="T1" fmla="*/ 193 h 212"/>
                  <a:gd name="T2" fmla="*/ 105 w 204"/>
                  <a:gd name="T3" fmla="*/ 193 h 212"/>
                  <a:gd name="T4" fmla="*/ 182 w 204"/>
                  <a:gd name="T5" fmla="*/ 16 h 212"/>
                  <a:gd name="T6" fmla="*/ 17 w 204"/>
                  <a:gd name="T7" fmla="*/ 16 h 212"/>
                  <a:gd name="T8" fmla="*/ 17 w 204"/>
                  <a:gd name="T9" fmla="*/ 193 h 212"/>
                  <a:gd name="T10" fmla="*/ 110 w 204"/>
                  <a:gd name="T11" fmla="*/ 211 h 212"/>
                  <a:gd name="T12" fmla="*/ 9 w 204"/>
                  <a:gd name="T13" fmla="*/ 211 h 212"/>
                  <a:gd name="T14" fmla="*/ 9 w 204"/>
                  <a:gd name="T15" fmla="*/ 211 h 212"/>
                  <a:gd name="T16" fmla="*/ 0 w 204"/>
                  <a:gd name="T17" fmla="*/ 202 h 212"/>
                  <a:gd name="T18" fmla="*/ 0 w 204"/>
                  <a:gd name="T19" fmla="*/ 8 h 212"/>
                  <a:gd name="T20" fmla="*/ 0 w 204"/>
                  <a:gd name="T21" fmla="*/ 8 h 212"/>
                  <a:gd name="T22" fmla="*/ 9 w 204"/>
                  <a:gd name="T23" fmla="*/ 0 h 212"/>
                  <a:gd name="T24" fmla="*/ 195 w 204"/>
                  <a:gd name="T25" fmla="*/ 0 h 212"/>
                  <a:gd name="T26" fmla="*/ 195 w 204"/>
                  <a:gd name="T27" fmla="*/ 0 h 212"/>
                  <a:gd name="T28" fmla="*/ 202 w 204"/>
                  <a:gd name="T29" fmla="*/ 4 h 212"/>
                  <a:gd name="T30" fmla="*/ 202 w 204"/>
                  <a:gd name="T31" fmla="*/ 4 h 212"/>
                  <a:gd name="T32" fmla="*/ 202 w 204"/>
                  <a:gd name="T33" fmla="*/ 12 h 212"/>
                  <a:gd name="T34" fmla="*/ 117 w 204"/>
                  <a:gd name="T35" fmla="*/ 206 h 212"/>
                  <a:gd name="T36" fmla="*/ 117 w 204"/>
                  <a:gd name="T37" fmla="*/ 206 h 212"/>
                  <a:gd name="T38" fmla="*/ 110 w 204"/>
                  <a:gd name="T39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212">
                    <a:moveTo>
                      <a:pt x="17" y="193"/>
                    </a:moveTo>
                    <a:lnTo>
                      <a:pt x="105" y="193"/>
                    </a:lnTo>
                    <a:lnTo>
                      <a:pt x="182" y="16"/>
                    </a:lnTo>
                    <a:lnTo>
                      <a:pt x="17" y="16"/>
                    </a:lnTo>
                    <a:lnTo>
                      <a:pt x="17" y="193"/>
                    </a:lnTo>
                    <a:close/>
                    <a:moveTo>
                      <a:pt x="110" y="211"/>
                    </a:moveTo>
                    <a:lnTo>
                      <a:pt x="9" y="211"/>
                    </a:lnTo>
                    <a:lnTo>
                      <a:pt x="9" y="211"/>
                    </a:lnTo>
                    <a:cubicBezTo>
                      <a:pt x="4" y="211"/>
                      <a:pt x="0" y="206"/>
                      <a:pt x="0" y="20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95" y="0"/>
                    </a:lnTo>
                    <a:lnTo>
                      <a:pt x="195" y="0"/>
                    </a:lnTo>
                    <a:cubicBezTo>
                      <a:pt x="197" y="0"/>
                      <a:pt x="200" y="1"/>
                      <a:pt x="202" y="4"/>
                    </a:cubicBezTo>
                    <a:lnTo>
                      <a:pt x="202" y="4"/>
                    </a:lnTo>
                    <a:cubicBezTo>
                      <a:pt x="203" y="6"/>
                      <a:pt x="203" y="9"/>
                      <a:pt x="202" y="12"/>
                    </a:cubicBezTo>
                    <a:lnTo>
                      <a:pt x="117" y="206"/>
                    </a:lnTo>
                    <a:lnTo>
                      <a:pt x="117" y="206"/>
                    </a:lnTo>
                    <a:cubicBezTo>
                      <a:pt x="117" y="208"/>
                      <a:pt x="113" y="211"/>
                      <a:pt x="110" y="2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59">
                <a:extLst>
                  <a:ext uri="{FF2B5EF4-FFF2-40B4-BE49-F238E27FC236}">
                    <a16:creationId xmlns:a16="http://schemas.microsoft.com/office/drawing/2014/main" id="{31B0E239-CF94-462E-87F9-839E2BCD7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2606" y="7042188"/>
                <a:ext cx="223376" cy="242969"/>
              </a:xfrm>
              <a:custGeom>
                <a:avLst/>
                <a:gdLst>
                  <a:gd name="T0" fmla="*/ 17 w 250"/>
                  <a:gd name="T1" fmla="*/ 256 h 273"/>
                  <a:gd name="T2" fmla="*/ 190 w 250"/>
                  <a:gd name="T3" fmla="*/ 256 h 273"/>
                  <a:gd name="T4" fmla="*/ 232 w 250"/>
                  <a:gd name="T5" fmla="*/ 157 h 273"/>
                  <a:gd name="T6" fmla="*/ 232 w 250"/>
                  <a:gd name="T7" fmla="*/ 17 h 273"/>
                  <a:gd name="T8" fmla="*/ 17 w 250"/>
                  <a:gd name="T9" fmla="*/ 17 h 273"/>
                  <a:gd name="T10" fmla="*/ 17 w 250"/>
                  <a:gd name="T11" fmla="*/ 256 h 273"/>
                  <a:gd name="T12" fmla="*/ 195 w 250"/>
                  <a:gd name="T13" fmla="*/ 272 h 273"/>
                  <a:gd name="T14" fmla="*/ 9 w 250"/>
                  <a:gd name="T15" fmla="*/ 272 h 273"/>
                  <a:gd name="T16" fmla="*/ 9 w 250"/>
                  <a:gd name="T17" fmla="*/ 272 h 273"/>
                  <a:gd name="T18" fmla="*/ 0 w 250"/>
                  <a:gd name="T19" fmla="*/ 264 h 273"/>
                  <a:gd name="T20" fmla="*/ 0 w 250"/>
                  <a:gd name="T21" fmla="*/ 9 h 273"/>
                  <a:gd name="T22" fmla="*/ 0 w 250"/>
                  <a:gd name="T23" fmla="*/ 9 h 273"/>
                  <a:gd name="T24" fmla="*/ 9 w 250"/>
                  <a:gd name="T25" fmla="*/ 0 h 273"/>
                  <a:gd name="T26" fmla="*/ 241 w 250"/>
                  <a:gd name="T27" fmla="*/ 0 h 273"/>
                  <a:gd name="T28" fmla="*/ 241 w 250"/>
                  <a:gd name="T29" fmla="*/ 0 h 273"/>
                  <a:gd name="T30" fmla="*/ 249 w 250"/>
                  <a:gd name="T31" fmla="*/ 9 h 273"/>
                  <a:gd name="T32" fmla="*/ 249 w 250"/>
                  <a:gd name="T33" fmla="*/ 159 h 273"/>
                  <a:gd name="T34" fmla="*/ 249 w 250"/>
                  <a:gd name="T35" fmla="*/ 159 h 273"/>
                  <a:gd name="T36" fmla="*/ 248 w 250"/>
                  <a:gd name="T37" fmla="*/ 162 h 273"/>
                  <a:gd name="T38" fmla="*/ 202 w 250"/>
                  <a:gd name="T39" fmla="*/ 268 h 273"/>
                  <a:gd name="T40" fmla="*/ 202 w 250"/>
                  <a:gd name="T41" fmla="*/ 268 h 273"/>
                  <a:gd name="T42" fmla="*/ 195 w 250"/>
                  <a:gd name="T43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0" h="273">
                    <a:moveTo>
                      <a:pt x="17" y="256"/>
                    </a:moveTo>
                    <a:lnTo>
                      <a:pt x="190" y="256"/>
                    </a:lnTo>
                    <a:lnTo>
                      <a:pt x="232" y="157"/>
                    </a:lnTo>
                    <a:lnTo>
                      <a:pt x="232" y="17"/>
                    </a:lnTo>
                    <a:lnTo>
                      <a:pt x="17" y="17"/>
                    </a:lnTo>
                    <a:lnTo>
                      <a:pt x="17" y="256"/>
                    </a:lnTo>
                    <a:close/>
                    <a:moveTo>
                      <a:pt x="195" y="272"/>
                    </a:moveTo>
                    <a:lnTo>
                      <a:pt x="9" y="272"/>
                    </a:lnTo>
                    <a:lnTo>
                      <a:pt x="9" y="272"/>
                    </a:lnTo>
                    <a:cubicBezTo>
                      <a:pt x="4" y="272"/>
                      <a:pt x="0" y="268"/>
                      <a:pt x="0" y="2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5" y="0"/>
                      <a:pt x="249" y="4"/>
                      <a:pt x="249" y="9"/>
                    </a:cubicBezTo>
                    <a:lnTo>
                      <a:pt x="249" y="159"/>
                    </a:lnTo>
                    <a:lnTo>
                      <a:pt x="249" y="159"/>
                    </a:lnTo>
                    <a:cubicBezTo>
                      <a:pt x="249" y="161"/>
                      <a:pt x="249" y="161"/>
                      <a:pt x="248" y="162"/>
                    </a:cubicBezTo>
                    <a:lnTo>
                      <a:pt x="202" y="268"/>
                    </a:lnTo>
                    <a:lnTo>
                      <a:pt x="202" y="268"/>
                    </a:lnTo>
                    <a:cubicBezTo>
                      <a:pt x="201" y="270"/>
                      <a:pt x="198" y="272"/>
                      <a:pt x="195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60">
                <a:extLst>
                  <a:ext uri="{FF2B5EF4-FFF2-40B4-BE49-F238E27FC236}">
                    <a16:creationId xmlns:a16="http://schemas.microsoft.com/office/drawing/2014/main" id="{729B5881-E249-4B97-AEE8-005A357DF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8825" y="7269481"/>
                <a:ext cx="223376" cy="188105"/>
              </a:xfrm>
              <a:custGeom>
                <a:avLst/>
                <a:gdLst>
                  <a:gd name="T0" fmla="*/ 16 w 250"/>
                  <a:gd name="T1" fmla="*/ 193 h 212"/>
                  <a:gd name="T2" fmla="*/ 232 w 250"/>
                  <a:gd name="T3" fmla="*/ 193 h 212"/>
                  <a:gd name="T4" fmla="*/ 232 w 250"/>
                  <a:gd name="T5" fmla="*/ 16 h 212"/>
                  <a:gd name="T6" fmla="*/ 16 w 250"/>
                  <a:gd name="T7" fmla="*/ 16 h 212"/>
                  <a:gd name="T8" fmla="*/ 16 w 250"/>
                  <a:gd name="T9" fmla="*/ 193 h 212"/>
                  <a:gd name="T10" fmla="*/ 241 w 250"/>
                  <a:gd name="T11" fmla="*/ 211 h 212"/>
                  <a:gd name="T12" fmla="*/ 8 w 250"/>
                  <a:gd name="T13" fmla="*/ 211 h 212"/>
                  <a:gd name="T14" fmla="*/ 8 w 250"/>
                  <a:gd name="T15" fmla="*/ 211 h 212"/>
                  <a:gd name="T16" fmla="*/ 0 w 250"/>
                  <a:gd name="T17" fmla="*/ 202 h 212"/>
                  <a:gd name="T18" fmla="*/ 0 w 250"/>
                  <a:gd name="T19" fmla="*/ 8 h 212"/>
                  <a:gd name="T20" fmla="*/ 0 w 250"/>
                  <a:gd name="T21" fmla="*/ 8 h 212"/>
                  <a:gd name="T22" fmla="*/ 8 w 250"/>
                  <a:gd name="T23" fmla="*/ 0 h 212"/>
                  <a:gd name="T24" fmla="*/ 241 w 250"/>
                  <a:gd name="T25" fmla="*/ 0 h 212"/>
                  <a:gd name="T26" fmla="*/ 241 w 250"/>
                  <a:gd name="T27" fmla="*/ 0 h 212"/>
                  <a:gd name="T28" fmla="*/ 249 w 250"/>
                  <a:gd name="T29" fmla="*/ 8 h 212"/>
                  <a:gd name="T30" fmla="*/ 249 w 250"/>
                  <a:gd name="T31" fmla="*/ 202 h 212"/>
                  <a:gd name="T32" fmla="*/ 249 w 250"/>
                  <a:gd name="T33" fmla="*/ 202 h 212"/>
                  <a:gd name="T34" fmla="*/ 241 w 250"/>
                  <a:gd name="T3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212">
                    <a:moveTo>
                      <a:pt x="16" y="193"/>
                    </a:moveTo>
                    <a:lnTo>
                      <a:pt x="232" y="193"/>
                    </a:lnTo>
                    <a:lnTo>
                      <a:pt x="232" y="16"/>
                    </a:lnTo>
                    <a:lnTo>
                      <a:pt x="16" y="16"/>
                    </a:lnTo>
                    <a:lnTo>
                      <a:pt x="16" y="193"/>
                    </a:lnTo>
                    <a:close/>
                    <a:moveTo>
                      <a:pt x="241" y="211"/>
                    </a:moveTo>
                    <a:lnTo>
                      <a:pt x="8" y="211"/>
                    </a:lnTo>
                    <a:lnTo>
                      <a:pt x="8" y="211"/>
                    </a:lnTo>
                    <a:cubicBezTo>
                      <a:pt x="3" y="211"/>
                      <a:pt x="0" y="206"/>
                      <a:pt x="0" y="20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41" y="0"/>
                    </a:lnTo>
                    <a:lnTo>
                      <a:pt x="241" y="0"/>
                    </a:lnTo>
                    <a:cubicBezTo>
                      <a:pt x="245" y="0"/>
                      <a:pt x="249" y="3"/>
                      <a:pt x="249" y="8"/>
                    </a:cubicBezTo>
                    <a:lnTo>
                      <a:pt x="249" y="202"/>
                    </a:lnTo>
                    <a:lnTo>
                      <a:pt x="249" y="202"/>
                    </a:lnTo>
                    <a:cubicBezTo>
                      <a:pt x="249" y="206"/>
                      <a:pt x="245" y="211"/>
                      <a:pt x="241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61">
                <a:extLst>
                  <a:ext uri="{FF2B5EF4-FFF2-40B4-BE49-F238E27FC236}">
                    <a16:creationId xmlns:a16="http://schemas.microsoft.com/office/drawing/2014/main" id="{F064E71E-C100-43A6-B4AA-0D2871F96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2343" y="7042188"/>
                <a:ext cx="74460" cy="148917"/>
              </a:xfrm>
              <a:custGeom>
                <a:avLst/>
                <a:gdLst>
                  <a:gd name="T0" fmla="*/ 22 w 84"/>
                  <a:gd name="T1" fmla="*/ 17 h 168"/>
                  <a:gd name="T2" fmla="*/ 66 w 84"/>
                  <a:gd name="T3" fmla="*/ 119 h 168"/>
                  <a:gd name="T4" fmla="*/ 66 w 84"/>
                  <a:gd name="T5" fmla="*/ 17 h 168"/>
                  <a:gd name="T6" fmla="*/ 22 w 84"/>
                  <a:gd name="T7" fmla="*/ 17 h 168"/>
                  <a:gd name="T8" fmla="*/ 75 w 84"/>
                  <a:gd name="T9" fmla="*/ 167 h 168"/>
                  <a:gd name="T10" fmla="*/ 75 w 84"/>
                  <a:gd name="T11" fmla="*/ 167 h 168"/>
                  <a:gd name="T12" fmla="*/ 67 w 84"/>
                  <a:gd name="T13" fmla="*/ 162 h 168"/>
                  <a:gd name="T14" fmla="*/ 1 w 84"/>
                  <a:gd name="T15" fmla="*/ 12 h 168"/>
                  <a:gd name="T16" fmla="*/ 1 w 84"/>
                  <a:gd name="T17" fmla="*/ 12 h 168"/>
                  <a:gd name="T18" fmla="*/ 2 w 84"/>
                  <a:gd name="T19" fmla="*/ 4 h 168"/>
                  <a:gd name="T20" fmla="*/ 2 w 84"/>
                  <a:gd name="T21" fmla="*/ 4 h 168"/>
                  <a:gd name="T22" fmla="*/ 9 w 84"/>
                  <a:gd name="T23" fmla="*/ 0 h 168"/>
                  <a:gd name="T24" fmla="*/ 75 w 84"/>
                  <a:gd name="T25" fmla="*/ 0 h 168"/>
                  <a:gd name="T26" fmla="*/ 75 w 84"/>
                  <a:gd name="T27" fmla="*/ 0 h 168"/>
                  <a:gd name="T28" fmla="*/ 83 w 84"/>
                  <a:gd name="T29" fmla="*/ 9 h 168"/>
                  <a:gd name="T30" fmla="*/ 83 w 84"/>
                  <a:gd name="T31" fmla="*/ 159 h 168"/>
                  <a:gd name="T32" fmla="*/ 83 w 84"/>
                  <a:gd name="T33" fmla="*/ 159 h 168"/>
                  <a:gd name="T34" fmla="*/ 77 w 84"/>
                  <a:gd name="T35" fmla="*/ 167 h 168"/>
                  <a:gd name="T36" fmla="*/ 77 w 84"/>
                  <a:gd name="T37" fmla="*/ 167 h 168"/>
                  <a:gd name="T38" fmla="*/ 75 w 84"/>
                  <a:gd name="T39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" h="168">
                    <a:moveTo>
                      <a:pt x="22" y="17"/>
                    </a:moveTo>
                    <a:lnTo>
                      <a:pt x="66" y="119"/>
                    </a:lnTo>
                    <a:lnTo>
                      <a:pt x="66" y="17"/>
                    </a:lnTo>
                    <a:lnTo>
                      <a:pt x="22" y="17"/>
                    </a:lnTo>
                    <a:close/>
                    <a:moveTo>
                      <a:pt x="75" y="167"/>
                    </a:moveTo>
                    <a:lnTo>
                      <a:pt x="75" y="167"/>
                    </a:lnTo>
                    <a:cubicBezTo>
                      <a:pt x="72" y="167"/>
                      <a:pt x="68" y="166"/>
                      <a:pt x="67" y="162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10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4" y="2"/>
                      <a:pt x="6" y="0"/>
                      <a:pt x="9" y="0"/>
                    </a:cubicBezTo>
                    <a:lnTo>
                      <a:pt x="75" y="0"/>
                    </a:lnTo>
                    <a:lnTo>
                      <a:pt x="75" y="0"/>
                    </a:lnTo>
                    <a:cubicBezTo>
                      <a:pt x="79" y="0"/>
                      <a:pt x="83" y="4"/>
                      <a:pt x="83" y="9"/>
                    </a:cubicBezTo>
                    <a:lnTo>
                      <a:pt x="83" y="159"/>
                    </a:lnTo>
                    <a:lnTo>
                      <a:pt x="83" y="159"/>
                    </a:lnTo>
                    <a:cubicBezTo>
                      <a:pt x="83" y="163"/>
                      <a:pt x="80" y="166"/>
                      <a:pt x="77" y="167"/>
                    </a:cubicBezTo>
                    <a:lnTo>
                      <a:pt x="77" y="167"/>
                    </a:lnTo>
                    <a:cubicBezTo>
                      <a:pt x="76" y="167"/>
                      <a:pt x="75" y="167"/>
                      <a:pt x="7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62">
                <a:extLst>
                  <a:ext uri="{FF2B5EF4-FFF2-40B4-BE49-F238E27FC236}">
                    <a16:creationId xmlns:a16="http://schemas.microsoft.com/office/drawing/2014/main" id="{923705C0-1B0C-4E0C-B90E-09C70EB17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315" y="7269481"/>
                <a:ext cx="180267" cy="188105"/>
              </a:xfrm>
              <a:custGeom>
                <a:avLst/>
                <a:gdLst>
                  <a:gd name="T0" fmla="*/ 98 w 204"/>
                  <a:gd name="T1" fmla="*/ 193 h 212"/>
                  <a:gd name="T2" fmla="*/ 187 w 204"/>
                  <a:gd name="T3" fmla="*/ 193 h 212"/>
                  <a:gd name="T4" fmla="*/ 187 w 204"/>
                  <a:gd name="T5" fmla="*/ 16 h 212"/>
                  <a:gd name="T6" fmla="*/ 21 w 204"/>
                  <a:gd name="T7" fmla="*/ 16 h 212"/>
                  <a:gd name="T8" fmla="*/ 98 w 204"/>
                  <a:gd name="T9" fmla="*/ 193 h 212"/>
                  <a:gd name="T10" fmla="*/ 195 w 204"/>
                  <a:gd name="T11" fmla="*/ 211 h 212"/>
                  <a:gd name="T12" fmla="*/ 93 w 204"/>
                  <a:gd name="T13" fmla="*/ 211 h 212"/>
                  <a:gd name="T14" fmla="*/ 93 w 204"/>
                  <a:gd name="T15" fmla="*/ 211 h 212"/>
                  <a:gd name="T16" fmla="*/ 86 w 204"/>
                  <a:gd name="T17" fmla="*/ 206 h 212"/>
                  <a:gd name="T18" fmla="*/ 1 w 204"/>
                  <a:gd name="T19" fmla="*/ 12 h 212"/>
                  <a:gd name="T20" fmla="*/ 1 w 204"/>
                  <a:gd name="T21" fmla="*/ 12 h 212"/>
                  <a:gd name="T22" fmla="*/ 2 w 204"/>
                  <a:gd name="T23" fmla="*/ 4 h 212"/>
                  <a:gd name="T24" fmla="*/ 2 w 204"/>
                  <a:gd name="T25" fmla="*/ 4 h 212"/>
                  <a:gd name="T26" fmla="*/ 9 w 204"/>
                  <a:gd name="T27" fmla="*/ 0 h 212"/>
                  <a:gd name="T28" fmla="*/ 195 w 204"/>
                  <a:gd name="T29" fmla="*/ 0 h 212"/>
                  <a:gd name="T30" fmla="*/ 195 w 204"/>
                  <a:gd name="T31" fmla="*/ 0 h 212"/>
                  <a:gd name="T32" fmla="*/ 203 w 204"/>
                  <a:gd name="T33" fmla="*/ 8 h 212"/>
                  <a:gd name="T34" fmla="*/ 203 w 204"/>
                  <a:gd name="T35" fmla="*/ 202 h 212"/>
                  <a:gd name="T36" fmla="*/ 203 w 204"/>
                  <a:gd name="T37" fmla="*/ 202 h 212"/>
                  <a:gd name="T38" fmla="*/ 195 w 204"/>
                  <a:gd name="T39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4" h="212">
                    <a:moveTo>
                      <a:pt x="98" y="193"/>
                    </a:moveTo>
                    <a:lnTo>
                      <a:pt x="187" y="193"/>
                    </a:lnTo>
                    <a:lnTo>
                      <a:pt x="187" y="16"/>
                    </a:lnTo>
                    <a:lnTo>
                      <a:pt x="21" y="16"/>
                    </a:lnTo>
                    <a:lnTo>
                      <a:pt x="98" y="193"/>
                    </a:lnTo>
                    <a:close/>
                    <a:moveTo>
                      <a:pt x="195" y="211"/>
                    </a:moveTo>
                    <a:lnTo>
                      <a:pt x="93" y="211"/>
                    </a:lnTo>
                    <a:lnTo>
                      <a:pt x="93" y="211"/>
                    </a:lnTo>
                    <a:cubicBezTo>
                      <a:pt x="90" y="211"/>
                      <a:pt x="86" y="208"/>
                      <a:pt x="86" y="206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9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3" y="1"/>
                      <a:pt x="6" y="0"/>
                      <a:pt x="9" y="0"/>
                    </a:cubicBezTo>
                    <a:lnTo>
                      <a:pt x="195" y="0"/>
                    </a:lnTo>
                    <a:lnTo>
                      <a:pt x="195" y="0"/>
                    </a:lnTo>
                    <a:cubicBezTo>
                      <a:pt x="200" y="0"/>
                      <a:pt x="203" y="3"/>
                      <a:pt x="203" y="8"/>
                    </a:cubicBezTo>
                    <a:lnTo>
                      <a:pt x="203" y="202"/>
                    </a:lnTo>
                    <a:lnTo>
                      <a:pt x="203" y="202"/>
                    </a:lnTo>
                    <a:cubicBezTo>
                      <a:pt x="203" y="206"/>
                      <a:pt x="200" y="211"/>
                      <a:pt x="195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63">
                <a:extLst>
                  <a:ext uri="{FF2B5EF4-FFF2-40B4-BE49-F238E27FC236}">
                    <a16:creationId xmlns:a16="http://schemas.microsoft.com/office/drawing/2014/main" id="{897C3747-9234-4283-9DC7-19AE79650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1799" y="7449749"/>
                <a:ext cx="129324" cy="215536"/>
              </a:xfrm>
              <a:custGeom>
                <a:avLst/>
                <a:gdLst>
                  <a:gd name="T0" fmla="*/ 118 w 144"/>
                  <a:gd name="T1" fmla="*/ 0 h 243"/>
                  <a:gd name="T2" fmla="*/ 118 w 144"/>
                  <a:gd name="T3" fmla="*/ 0 h 243"/>
                  <a:gd name="T4" fmla="*/ 40 w 144"/>
                  <a:gd name="T5" fmla="*/ 29 h 243"/>
                  <a:gd name="T6" fmla="*/ 40 w 144"/>
                  <a:gd name="T7" fmla="*/ 29 h 243"/>
                  <a:gd name="T8" fmla="*/ 0 w 144"/>
                  <a:gd name="T9" fmla="*/ 118 h 243"/>
                  <a:gd name="T10" fmla="*/ 0 w 144"/>
                  <a:gd name="T11" fmla="*/ 123 h 243"/>
                  <a:gd name="T12" fmla="*/ 0 w 144"/>
                  <a:gd name="T13" fmla="*/ 123 h 243"/>
                  <a:gd name="T14" fmla="*/ 46 w 144"/>
                  <a:gd name="T15" fmla="*/ 217 h 243"/>
                  <a:gd name="T16" fmla="*/ 46 w 144"/>
                  <a:gd name="T17" fmla="*/ 217 h 243"/>
                  <a:gd name="T18" fmla="*/ 118 w 144"/>
                  <a:gd name="T19" fmla="*/ 242 h 243"/>
                  <a:gd name="T20" fmla="*/ 143 w 144"/>
                  <a:gd name="T21" fmla="*/ 242 h 243"/>
                  <a:gd name="T22" fmla="*/ 143 w 144"/>
                  <a:gd name="T23" fmla="*/ 0 h 243"/>
                  <a:gd name="T24" fmla="*/ 118 w 144"/>
                  <a:gd name="T25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4" h="243">
                    <a:moveTo>
                      <a:pt x="118" y="0"/>
                    </a:moveTo>
                    <a:lnTo>
                      <a:pt x="118" y="0"/>
                    </a:lnTo>
                    <a:cubicBezTo>
                      <a:pt x="88" y="0"/>
                      <a:pt x="61" y="11"/>
                      <a:pt x="40" y="29"/>
                    </a:cubicBezTo>
                    <a:lnTo>
                      <a:pt x="40" y="29"/>
                    </a:lnTo>
                    <a:cubicBezTo>
                      <a:pt x="15" y="51"/>
                      <a:pt x="0" y="83"/>
                      <a:pt x="0" y="118"/>
                    </a:cubicBezTo>
                    <a:lnTo>
                      <a:pt x="0" y="123"/>
                    </a:lnTo>
                    <a:lnTo>
                      <a:pt x="0" y="123"/>
                    </a:lnTo>
                    <a:cubicBezTo>
                      <a:pt x="0" y="161"/>
                      <a:pt x="18" y="195"/>
                      <a:pt x="46" y="217"/>
                    </a:cubicBezTo>
                    <a:lnTo>
                      <a:pt x="46" y="217"/>
                    </a:lnTo>
                    <a:cubicBezTo>
                      <a:pt x="66" y="232"/>
                      <a:pt x="92" y="242"/>
                      <a:pt x="118" y="242"/>
                    </a:cubicBezTo>
                    <a:lnTo>
                      <a:pt x="143" y="242"/>
                    </a:lnTo>
                    <a:lnTo>
                      <a:pt x="143" y="0"/>
                    </a:lnTo>
                    <a:lnTo>
                      <a:pt x="11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164">
                <a:extLst>
                  <a:ext uri="{FF2B5EF4-FFF2-40B4-BE49-F238E27FC236}">
                    <a16:creationId xmlns:a16="http://schemas.microsoft.com/office/drawing/2014/main" id="{399FFEB2-AC11-4AD9-AC12-35B7EB85FC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3961" y="7441911"/>
                <a:ext cx="144999" cy="231211"/>
              </a:xfrm>
              <a:custGeom>
                <a:avLst/>
                <a:gdLst>
                  <a:gd name="T0" fmla="*/ 127 w 162"/>
                  <a:gd name="T1" fmla="*/ 17 h 260"/>
                  <a:gd name="T2" fmla="*/ 127 w 162"/>
                  <a:gd name="T3" fmla="*/ 17 h 260"/>
                  <a:gd name="T4" fmla="*/ 54 w 162"/>
                  <a:gd name="T5" fmla="*/ 45 h 260"/>
                  <a:gd name="T6" fmla="*/ 54 w 162"/>
                  <a:gd name="T7" fmla="*/ 45 h 260"/>
                  <a:gd name="T8" fmla="*/ 17 w 162"/>
                  <a:gd name="T9" fmla="*/ 127 h 260"/>
                  <a:gd name="T10" fmla="*/ 17 w 162"/>
                  <a:gd name="T11" fmla="*/ 132 h 260"/>
                  <a:gd name="T12" fmla="*/ 17 w 162"/>
                  <a:gd name="T13" fmla="*/ 132 h 260"/>
                  <a:gd name="T14" fmla="*/ 60 w 162"/>
                  <a:gd name="T15" fmla="*/ 219 h 260"/>
                  <a:gd name="T16" fmla="*/ 60 w 162"/>
                  <a:gd name="T17" fmla="*/ 219 h 260"/>
                  <a:gd name="T18" fmla="*/ 127 w 162"/>
                  <a:gd name="T19" fmla="*/ 242 h 260"/>
                  <a:gd name="T20" fmla="*/ 145 w 162"/>
                  <a:gd name="T21" fmla="*/ 242 h 260"/>
                  <a:gd name="T22" fmla="*/ 145 w 162"/>
                  <a:gd name="T23" fmla="*/ 17 h 260"/>
                  <a:gd name="T24" fmla="*/ 127 w 162"/>
                  <a:gd name="T25" fmla="*/ 17 h 260"/>
                  <a:gd name="T26" fmla="*/ 152 w 162"/>
                  <a:gd name="T27" fmla="*/ 259 h 260"/>
                  <a:gd name="T28" fmla="*/ 127 w 162"/>
                  <a:gd name="T29" fmla="*/ 259 h 260"/>
                  <a:gd name="T30" fmla="*/ 127 w 162"/>
                  <a:gd name="T31" fmla="*/ 259 h 260"/>
                  <a:gd name="T32" fmla="*/ 50 w 162"/>
                  <a:gd name="T33" fmla="*/ 233 h 260"/>
                  <a:gd name="T34" fmla="*/ 50 w 162"/>
                  <a:gd name="T35" fmla="*/ 233 h 260"/>
                  <a:gd name="T36" fmla="*/ 0 w 162"/>
                  <a:gd name="T37" fmla="*/ 132 h 260"/>
                  <a:gd name="T38" fmla="*/ 0 w 162"/>
                  <a:gd name="T39" fmla="*/ 127 h 260"/>
                  <a:gd name="T40" fmla="*/ 0 w 162"/>
                  <a:gd name="T41" fmla="*/ 127 h 260"/>
                  <a:gd name="T42" fmla="*/ 44 w 162"/>
                  <a:gd name="T43" fmla="*/ 32 h 260"/>
                  <a:gd name="T44" fmla="*/ 44 w 162"/>
                  <a:gd name="T45" fmla="*/ 32 h 260"/>
                  <a:gd name="T46" fmla="*/ 127 w 162"/>
                  <a:gd name="T47" fmla="*/ 0 h 260"/>
                  <a:gd name="T48" fmla="*/ 152 w 162"/>
                  <a:gd name="T49" fmla="*/ 0 h 260"/>
                  <a:gd name="T50" fmla="*/ 152 w 162"/>
                  <a:gd name="T51" fmla="*/ 0 h 260"/>
                  <a:gd name="T52" fmla="*/ 161 w 162"/>
                  <a:gd name="T53" fmla="*/ 9 h 260"/>
                  <a:gd name="T54" fmla="*/ 161 w 162"/>
                  <a:gd name="T55" fmla="*/ 251 h 260"/>
                  <a:gd name="T56" fmla="*/ 161 w 162"/>
                  <a:gd name="T57" fmla="*/ 251 h 260"/>
                  <a:gd name="T58" fmla="*/ 152 w 162"/>
                  <a:gd name="T59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260">
                    <a:moveTo>
                      <a:pt x="127" y="17"/>
                    </a:moveTo>
                    <a:lnTo>
                      <a:pt x="127" y="17"/>
                    </a:lnTo>
                    <a:cubicBezTo>
                      <a:pt x="101" y="17"/>
                      <a:pt x="75" y="27"/>
                      <a:pt x="54" y="45"/>
                    </a:cubicBezTo>
                    <a:lnTo>
                      <a:pt x="54" y="45"/>
                    </a:lnTo>
                    <a:cubicBezTo>
                      <a:pt x="31" y="66"/>
                      <a:pt x="17" y="95"/>
                      <a:pt x="17" y="127"/>
                    </a:cubicBezTo>
                    <a:lnTo>
                      <a:pt x="17" y="132"/>
                    </a:lnTo>
                    <a:lnTo>
                      <a:pt x="17" y="132"/>
                    </a:lnTo>
                    <a:cubicBezTo>
                      <a:pt x="17" y="167"/>
                      <a:pt x="33" y="198"/>
                      <a:pt x="60" y="219"/>
                    </a:cubicBezTo>
                    <a:lnTo>
                      <a:pt x="60" y="219"/>
                    </a:lnTo>
                    <a:cubicBezTo>
                      <a:pt x="80" y="234"/>
                      <a:pt x="103" y="242"/>
                      <a:pt x="127" y="242"/>
                    </a:cubicBezTo>
                    <a:lnTo>
                      <a:pt x="145" y="242"/>
                    </a:lnTo>
                    <a:lnTo>
                      <a:pt x="145" y="17"/>
                    </a:lnTo>
                    <a:lnTo>
                      <a:pt x="127" y="17"/>
                    </a:lnTo>
                    <a:close/>
                    <a:moveTo>
                      <a:pt x="152" y="259"/>
                    </a:moveTo>
                    <a:lnTo>
                      <a:pt x="127" y="259"/>
                    </a:lnTo>
                    <a:lnTo>
                      <a:pt x="127" y="259"/>
                    </a:lnTo>
                    <a:cubicBezTo>
                      <a:pt x="99" y="259"/>
                      <a:pt x="73" y="250"/>
                      <a:pt x="50" y="233"/>
                    </a:cubicBezTo>
                    <a:lnTo>
                      <a:pt x="50" y="233"/>
                    </a:lnTo>
                    <a:cubicBezTo>
                      <a:pt x="18" y="208"/>
                      <a:pt x="0" y="172"/>
                      <a:pt x="0" y="132"/>
                    </a:cubicBezTo>
                    <a:lnTo>
                      <a:pt x="0" y="127"/>
                    </a:lnTo>
                    <a:lnTo>
                      <a:pt x="0" y="127"/>
                    </a:lnTo>
                    <a:cubicBezTo>
                      <a:pt x="0" y="91"/>
                      <a:pt x="17" y="56"/>
                      <a:pt x="44" y="32"/>
                    </a:cubicBezTo>
                    <a:lnTo>
                      <a:pt x="44" y="32"/>
                    </a:lnTo>
                    <a:cubicBezTo>
                      <a:pt x="67" y="12"/>
                      <a:pt x="96" y="0"/>
                      <a:pt x="127" y="0"/>
                    </a:cubicBezTo>
                    <a:lnTo>
                      <a:pt x="152" y="0"/>
                    </a:lnTo>
                    <a:lnTo>
                      <a:pt x="152" y="0"/>
                    </a:lnTo>
                    <a:cubicBezTo>
                      <a:pt x="157" y="0"/>
                      <a:pt x="161" y="4"/>
                      <a:pt x="161" y="9"/>
                    </a:cubicBezTo>
                    <a:lnTo>
                      <a:pt x="161" y="251"/>
                    </a:lnTo>
                    <a:lnTo>
                      <a:pt x="161" y="251"/>
                    </a:lnTo>
                    <a:cubicBezTo>
                      <a:pt x="161" y="255"/>
                      <a:pt x="157" y="259"/>
                      <a:pt x="152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65">
                <a:extLst>
                  <a:ext uri="{FF2B5EF4-FFF2-40B4-BE49-F238E27FC236}">
                    <a16:creationId xmlns:a16="http://schemas.microsoft.com/office/drawing/2014/main" id="{1BE609CD-98BB-4F1B-9786-B344095FCF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1122" y="7449749"/>
                <a:ext cx="47026" cy="215536"/>
              </a:xfrm>
              <a:custGeom>
                <a:avLst/>
                <a:gdLst>
                  <a:gd name="T0" fmla="*/ 0 w 51"/>
                  <a:gd name="T1" fmla="*/ 242 h 243"/>
                  <a:gd name="T2" fmla="*/ 50 w 51"/>
                  <a:gd name="T3" fmla="*/ 242 h 243"/>
                  <a:gd name="T4" fmla="*/ 50 w 51"/>
                  <a:gd name="T5" fmla="*/ 0 h 243"/>
                  <a:gd name="T6" fmla="*/ 0 w 51"/>
                  <a:gd name="T7" fmla="*/ 0 h 243"/>
                  <a:gd name="T8" fmla="*/ 0 w 51"/>
                  <a:gd name="T9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43">
                    <a:moveTo>
                      <a:pt x="0" y="242"/>
                    </a:moveTo>
                    <a:lnTo>
                      <a:pt x="50" y="242"/>
                    </a:lnTo>
                    <a:lnTo>
                      <a:pt x="50" y="0"/>
                    </a:lnTo>
                    <a:lnTo>
                      <a:pt x="0" y="0"/>
                    </a:lnTo>
                    <a:lnTo>
                      <a:pt x="0" y="24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66">
                <a:extLst>
                  <a:ext uri="{FF2B5EF4-FFF2-40B4-BE49-F238E27FC236}">
                    <a16:creationId xmlns:a16="http://schemas.microsoft.com/office/drawing/2014/main" id="{D51F789E-5B5F-48D6-95D4-EC7CF46D0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3284" y="7441911"/>
                <a:ext cx="58782" cy="231211"/>
              </a:xfrm>
              <a:custGeom>
                <a:avLst/>
                <a:gdLst>
                  <a:gd name="T0" fmla="*/ 16 w 67"/>
                  <a:gd name="T1" fmla="*/ 242 h 260"/>
                  <a:gd name="T2" fmla="*/ 49 w 67"/>
                  <a:gd name="T3" fmla="*/ 242 h 260"/>
                  <a:gd name="T4" fmla="*/ 49 w 67"/>
                  <a:gd name="T5" fmla="*/ 17 h 260"/>
                  <a:gd name="T6" fmla="*/ 16 w 67"/>
                  <a:gd name="T7" fmla="*/ 17 h 260"/>
                  <a:gd name="T8" fmla="*/ 16 w 67"/>
                  <a:gd name="T9" fmla="*/ 242 h 260"/>
                  <a:gd name="T10" fmla="*/ 57 w 67"/>
                  <a:gd name="T11" fmla="*/ 259 h 260"/>
                  <a:gd name="T12" fmla="*/ 7 w 67"/>
                  <a:gd name="T13" fmla="*/ 259 h 260"/>
                  <a:gd name="T14" fmla="*/ 7 w 67"/>
                  <a:gd name="T15" fmla="*/ 259 h 260"/>
                  <a:gd name="T16" fmla="*/ 0 w 67"/>
                  <a:gd name="T17" fmla="*/ 251 h 260"/>
                  <a:gd name="T18" fmla="*/ 0 w 67"/>
                  <a:gd name="T19" fmla="*/ 9 h 260"/>
                  <a:gd name="T20" fmla="*/ 0 w 67"/>
                  <a:gd name="T21" fmla="*/ 9 h 260"/>
                  <a:gd name="T22" fmla="*/ 7 w 67"/>
                  <a:gd name="T23" fmla="*/ 0 h 260"/>
                  <a:gd name="T24" fmla="*/ 57 w 67"/>
                  <a:gd name="T25" fmla="*/ 0 h 260"/>
                  <a:gd name="T26" fmla="*/ 57 w 67"/>
                  <a:gd name="T27" fmla="*/ 0 h 260"/>
                  <a:gd name="T28" fmla="*/ 66 w 67"/>
                  <a:gd name="T29" fmla="*/ 9 h 260"/>
                  <a:gd name="T30" fmla="*/ 66 w 67"/>
                  <a:gd name="T31" fmla="*/ 251 h 260"/>
                  <a:gd name="T32" fmla="*/ 66 w 67"/>
                  <a:gd name="T33" fmla="*/ 251 h 260"/>
                  <a:gd name="T34" fmla="*/ 57 w 67"/>
                  <a:gd name="T3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" h="260">
                    <a:moveTo>
                      <a:pt x="16" y="242"/>
                    </a:moveTo>
                    <a:lnTo>
                      <a:pt x="49" y="242"/>
                    </a:lnTo>
                    <a:lnTo>
                      <a:pt x="49" y="17"/>
                    </a:lnTo>
                    <a:lnTo>
                      <a:pt x="16" y="17"/>
                    </a:lnTo>
                    <a:lnTo>
                      <a:pt x="16" y="242"/>
                    </a:lnTo>
                    <a:close/>
                    <a:moveTo>
                      <a:pt x="57" y="259"/>
                    </a:moveTo>
                    <a:lnTo>
                      <a:pt x="7" y="259"/>
                    </a:lnTo>
                    <a:lnTo>
                      <a:pt x="7" y="259"/>
                    </a:lnTo>
                    <a:cubicBezTo>
                      <a:pt x="3" y="259"/>
                      <a:pt x="0" y="255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57" y="0"/>
                    </a:lnTo>
                    <a:lnTo>
                      <a:pt x="57" y="0"/>
                    </a:lnTo>
                    <a:cubicBezTo>
                      <a:pt x="62" y="0"/>
                      <a:pt x="66" y="4"/>
                      <a:pt x="66" y="9"/>
                    </a:cubicBezTo>
                    <a:lnTo>
                      <a:pt x="66" y="251"/>
                    </a:lnTo>
                    <a:lnTo>
                      <a:pt x="66" y="251"/>
                    </a:lnTo>
                    <a:cubicBezTo>
                      <a:pt x="66" y="255"/>
                      <a:pt x="62" y="259"/>
                      <a:pt x="57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67">
                <a:extLst>
                  <a:ext uri="{FF2B5EF4-FFF2-40B4-BE49-F238E27FC236}">
                    <a16:creationId xmlns:a16="http://schemas.microsoft.com/office/drawing/2014/main" id="{FAC37027-C2B8-4248-B671-953750746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4228" y="7449749"/>
                <a:ext cx="113648" cy="215536"/>
              </a:xfrm>
              <a:custGeom>
                <a:avLst/>
                <a:gdLst>
                  <a:gd name="T0" fmla="*/ 126 w 127"/>
                  <a:gd name="T1" fmla="*/ 0 h 243"/>
                  <a:gd name="T2" fmla="*/ 0 w 127"/>
                  <a:gd name="T3" fmla="*/ 0 h 243"/>
                  <a:gd name="T4" fmla="*/ 0 w 127"/>
                  <a:gd name="T5" fmla="*/ 242 h 243"/>
                  <a:gd name="T6" fmla="*/ 126 w 127"/>
                  <a:gd name="T7" fmla="*/ 242 h 243"/>
                  <a:gd name="T8" fmla="*/ 126 w 127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43">
                    <a:moveTo>
                      <a:pt x="126" y="0"/>
                    </a:moveTo>
                    <a:lnTo>
                      <a:pt x="0" y="0"/>
                    </a:lnTo>
                    <a:lnTo>
                      <a:pt x="0" y="242"/>
                    </a:lnTo>
                    <a:lnTo>
                      <a:pt x="126" y="242"/>
                    </a:lnTo>
                    <a:lnTo>
                      <a:pt x="12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68">
                <a:extLst>
                  <a:ext uri="{FF2B5EF4-FFF2-40B4-BE49-F238E27FC236}">
                    <a16:creationId xmlns:a16="http://schemas.microsoft.com/office/drawing/2014/main" id="{943A5AA6-0103-43E0-92F7-0EEDB89D2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6391" y="7441911"/>
                <a:ext cx="125403" cy="231211"/>
              </a:xfrm>
              <a:custGeom>
                <a:avLst/>
                <a:gdLst>
                  <a:gd name="T0" fmla="*/ 17 w 143"/>
                  <a:gd name="T1" fmla="*/ 242 h 260"/>
                  <a:gd name="T2" fmla="*/ 125 w 143"/>
                  <a:gd name="T3" fmla="*/ 242 h 260"/>
                  <a:gd name="T4" fmla="*/ 125 w 143"/>
                  <a:gd name="T5" fmla="*/ 17 h 260"/>
                  <a:gd name="T6" fmla="*/ 17 w 143"/>
                  <a:gd name="T7" fmla="*/ 17 h 260"/>
                  <a:gd name="T8" fmla="*/ 17 w 143"/>
                  <a:gd name="T9" fmla="*/ 242 h 260"/>
                  <a:gd name="T10" fmla="*/ 134 w 143"/>
                  <a:gd name="T11" fmla="*/ 259 h 260"/>
                  <a:gd name="T12" fmla="*/ 8 w 143"/>
                  <a:gd name="T13" fmla="*/ 259 h 260"/>
                  <a:gd name="T14" fmla="*/ 8 w 143"/>
                  <a:gd name="T15" fmla="*/ 259 h 260"/>
                  <a:gd name="T16" fmla="*/ 0 w 143"/>
                  <a:gd name="T17" fmla="*/ 251 h 260"/>
                  <a:gd name="T18" fmla="*/ 0 w 143"/>
                  <a:gd name="T19" fmla="*/ 9 h 260"/>
                  <a:gd name="T20" fmla="*/ 0 w 143"/>
                  <a:gd name="T21" fmla="*/ 9 h 260"/>
                  <a:gd name="T22" fmla="*/ 8 w 143"/>
                  <a:gd name="T23" fmla="*/ 0 h 260"/>
                  <a:gd name="T24" fmla="*/ 134 w 143"/>
                  <a:gd name="T25" fmla="*/ 0 h 260"/>
                  <a:gd name="T26" fmla="*/ 134 w 143"/>
                  <a:gd name="T27" fmla="*/ 0 h 260"/>
                  <a:gd name="T28" fmla="*/ 142 w 143"/>
                  <a:gd name="T29" fmla="*/ 9 h 260"/>
                  <a:gd name="T30" fmla="*/ 142 w 143"/>
                  <a:gd name="T31" fmla="*/ 251 h 260"/>
                  <a:gd name="T32" fmla="*/ 142 w 143"/>
                  <a:gd name="T33" fmla="*/ 251 h 260"/>
                  <a:gd name="T34" fmla="*/ 134 w 143"/>
                  <a:gd name="T3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3" h="260">
                    <a:moveTo>
                      <a:pt x="17" y="242"/>
                    </a:moveTo>
                    <a:lnTo>
                      <a:pt x="125" y="242"/>
                    </a:lnTo>
                    <a:lnTo>
                      <a:pt x="125" y="17"/>
                    </a:lnTo>
                    <a:lnTo>
                      <a:pt x="17" y="17"/>
                    </a:lnTo>
                    <a:lnTo>
                      <a:pt x="17" y="242"/>
                    </a:lnTo>
                    <a:close/>
                    <a:moveTo>
                      <a:pt x="134" y="259"/>
                    </a:moveTo>
                    <a:lnTo>
                      <a:pt x="8" y="259"/>
                    </a:lnTo>
                    <a:lnTo>
                      <a:pt x="8" y="259"/>
                    </a:lnTo>
                    <a:cubicBezTo>
                      <a:pt x="4" y="259"/>
                      <a:pt x="0" y="255"/>
                      <a:pt x="0" y="25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34" y="0"/>
                    </a:lnTo>
                    <a:lnTo>
                      <a:pt x="134" y="0"/>
                    </a:lnTo>
                    <a:cubicBezTo>
                      <a:pt x="138" y="0"/>
                      <a:pt x="142" y="4"/>
                      <a:pt x="142" y="9"/>
                    </a:cubicBezTo>
                    <a:lnTo>
                      <a:pt x="142" y="251"/>
                    </a:lnTo>
                    <a:lnTo>
                      <a:pt x="142" y="251"/>
                    </a:lnTo>
                    <a:cubicBezTo>
                      <a:pt x="142" y="255"/>
                      <a:pt x="138" y="259"/>
                      <a:pt x="134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69">
                <a:extLst>
                  <a:ext uri="{FF2B5EF4-FFF2-40B4-BE49-F238E27FC236}">
                    <a16:creationId xmlns:a16="http://schemas.microsoft.com/office/drawing/2014/main" id="{5E9720DD-5516-45F9-B433-DDFA77784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5916" y="7449749"/>
                <a:ext cx="113648" cy="215536"/>
              </a:xfrm>
              <a:custGeom>
                <a:avLst/>
                <a:gdLst>
                  <a:gd name="T0" fmla="*/ 126 w 127"/>
                  <a:gd name="T1" fmla="*/ 0 h 243"/>
                  <a:gd name="T2" fmla="*/ 0 w 127"/>
                  <a:gd name="T3" fmla="*/ 0 h 243"/>
                  <a:gd name="T4" fmla="*/ 0 w 127"/>
                  <a:gd name="T5" fmla="*/ 242 h 243"/>
                  <a:gd name="T6" fmla="*/ 126 w 127"/>
                  <a:gd name="T7" fmla="*/ 242 h 243"/>
                  <a:gd name="T8" fmla="*/ 126 w 127"/>
                  <a:gd name="T9" fmla="*/ 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7" h="243">
                    <a:moveTo>
                      <a:pt x="126" y="0"/>
                    </a:moveTo>
                    <a:lnTo>
                      <a:pt x="0" y="0"/>
                    </a:lnTo>
                    <a:lnTo>
                      <a:pt x="0" y="242"/>
                    </a:lnTo>
                    <a:lnTo>
                      <a:pt x="126" y="242"/>
                    </a:lnTo>
                    <a:lnTo>
                      <a:pt x="126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70">
                <a:extLst>
                  <a:ext uri="{FF2B5EF4-FFF2-40B4-BE49-F238E27FC236}">
                    <a16:creationId xmlns:a16="http://schemas.microsoft.com/office/drawing/2014/main" id="{6156F8AE-0BC5-4156-AF73-81A62E0DB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1113" y="6763947"/>
                <a:ext cx="152834" cy="164592"/>
              </a:xfrm>
              <a:custGeom>
                <a:avLst/>
                <a:gdLst>
                  <a:gd name="T0" fmla="*/ 145 w 172"/>
                  <a:gd name="T1" fmla="*/ 126 h 184"/>
                  <a:gd name="T2" fmla="*/ 145 w 172"/>
                  <a:gd name="T3" fmla="*/ 126 h 184"/>
                  <a:gd name="T4" fmla="*/ 154 w 172"/>
                  <a:gd name="T5" fmla="*/ 12 h 184"/>
                  <a:gd name="T6" fmla="*/ 154 w 172"/>
                  <a:gd name="T7" fmla="*/ 12 h 184"/>
                  <a:gd name="T8" fmla="*/ 96 w 172"/>
                  <a:gd name="T9" fmla="*/ 2 h 184"/>
                  <a:gd name="T10" fmla="*/ 96 w 172"/>
                  <a:gd name="T11" fmla="*/ 2 h 184"/>
                  <a:gd name="T12" fmla="*/ 22 w 172"/>
                  <a:gd name="T13" fmla="*/ 48 h 184"/>
                  <a:gd name="T14" fmla="*/ 22 w 172"/>
                  <a:gd name="T15" fmla="*/ 48 h 184"/>
                  <a:gd name="T16" fmla="*/ 8 w 172"/>
                  <a:gd name="T17" fmla="*/ 136 h 184"/>
                  <a:gd name="T18" fmla="*/ 8 w 172"/>
                  <a:gd name="T19" fmla="*/ 136 h 184"/>
                  <a:gd name="T20" fmla="*/ 32 w 172"/>
                  <a:gd name="T21" fmla="*/ 177 h 184"/>
                  <a:gd name="T22" fmla="*/ 32 w 172"/>
                  <a:gd name="T23" fmla="*/ 177 h 184"/>
                  <a:gd name="T24" fmla="*/ 145 w 172"/>
                  <a:gd name="T25" fmla="*/ 12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2" h="184">
                    <a:moveTo>
                      <a:pt x="145" y="126"/>
                    </a:moveTo>
                    <a:lnTo>
                      <a:pt x="145" y="126"/>
                    </a:lnTo>
                    <a:cubicBezTo>
                      <a:pt x="169" y="92"/>
                      <a:pt x="171" y="48"/>
                      <a:pt x="154" y="12"/>
                    </a:cubicBezTo>
                    <a:lnTo>
                      <a:pt x="154" y="12"/>
                    </a:lnTo>
                    <a:cubicBezTo>
                      <a:pt x="136" y="3"/>
                      <a:pt x="115" y="0"/>
                      <a:pt x="96" y="2"/>
                    </a:cubicBezTo>
                    <a:lnTo>
                      <a:pt x="96" y="2"/>
                    </a:lnTo>
                    <a:cubicBezTo>
                      <a:pt x="66" y="6"/>
                      <a:pt x="39" y="21"/>
                      <a:pt x="22" y="48"/>
                    </a:cubicBezTo>
                    <a:lnTo>
                      <a:pt x="22" y="48"/>
                    </a:lnTo>
                    <a:cubicBezTo>
                      <a:pt x="3" y="74"/>
                      <a:pt x="0" y="107"/>
                      <a:pt x="8" y="136"/>
                    </a:cubicBezTo>
                    <a:lnTo>
                      <a:pt x="8" y="136"/>
                    </a:lnTo>
                    <a:cubicBezTo>
                      <a:pt x="13" y="151"/>
                      <a:pt x="21" y="165"/>
                      <a:pt x="32" y="177"/>
                    </a:cubicBezTo>
                    <a:lnTo>
                      <a:pt x="32" y="177"/>
                    </a:lnTo>
                    <a:cubicBezTo>
                      <a:pt x="75" y="183"/>
                      <a:pt x="120" y="165"/>
                      <a:pt x="145" y="1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71">
                <a:extLst>
                  <a:ext uri="{FF2B5EF4-FFF2-40B4-BE49-F238E27FC236}">
                    <a16:creationId xmlns:a16="http://schemas.microsoft.com/office/drawing/2014/main" id="{724D1828-A3B0-40EF-B71F-DDAA07E551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3275" y="6756110"/>
                <a:ext cx="168510" cy="172430"/>
              </a:xfrm>
              <a:custGeom>
                <a:avLst/>
                <a:gdLst>
                  <a:gd name="T0" fmla="*/ 47 w 191"/>
                  <a:gd name="T1" fmla="*/ 178 h 196"/>
                  <a:gd name="T2" fmla="*/ 47 w 191"/>
                  <a:gd name="T3" fmla="*/ 178 h 196"/>
                  <a:gd name="T4" fmla="*/ 148 w 191"/>
                  <a:gd name="T5" fmla="*/ 131 h 196"/>
                  <a:gd name="T6" fmla="*/ 148 w 191"/>
                  <a:gd name="T7" fmla="*/ 131 h 196"/>
                  <a:gd name="T8" fmla="*/ 158 w 191"/>
                  <a:gd name="T9" fmla="*/ 28 h 196"/>
                  <a:gd name="T10" fmla="*/ 158 w 191"/>
                  <a:gd name="T11" fmla="*/ 28 h 196"/>
                  <a:gd name="T12" fmla="*/ 106 w 191"/>
                  <a:gd name="T13" fmla="*/ 20 h 196"/>
                  <a:gd name="T14" fmla="*/ 106 w 191"/>
                  <a:gd name="T15" fmla="*/ 20 h 196"/>
                  <a:gd name="T16" fmla="*/ 39 w 191"/>
                  <a:gd name="T17" fmla="*/ 61 h 196"/>
                  <a:gd name="T18" fmla="*/ 39 w 191"/>
                  <a:gd name="T19" fmla="*/ 61 h 196"/>
                  <a:gd name="T20" fmla="*/ 26 w 191"/>
                  <a:gd name="T21" fmla="*/ 142 h 196"/>
                  <a:gd name="T22" fmla="*/ 26 w 191"/>
                  <a:gd name="T23" fmla="*/ 142 h 196"/>
                  <a:gd name="T24" fmla="*/ 47 w 191"/>
                  <a:gd name="T25" fmla="*/ 178 h 196"/>
                  <a:gd name="T26" fmla="*/ 59 w 191"/>
                  <a:gd name="T27" fmla="*/ 195 h 196"/>
                  <a:gd name="T28" fmla="*/ 59 w 191"/>
                  <a:gd name="T29" fmla="*/ 195 h 196"/>
                  <a:gd name="T30" fmla="*/ 41 w 191"/>
                  <a:gd name="T31" fmla="*/ 194 h 196"/>
                  <a:gd name="T32" fmla="*/ 41 w 191"/>
                  <a:gd name="T33" fmla="*/ 194 h 196"/>
                  <a:gd name="T34" fmla="*/ 37 w 191"/>
                  <a:gd name="T35" fmla="*/ 191 h 196"/>
                  <a:gd name="T36" fmla="*/ 37 w 191"/>
                  <a:gd name="T37" fmla="*/ 191 h 196"/>
                  <a:gd name="T38" fmla="*/ 10 w 191"/>
                  <a:gd name="T39" fmla="*/ 148 h 196"/>
                  <a:gd name="T40" fmla="*/ 10 w 191"/>
                  <a:gd name="T41" fmla="*/ 148 h 196"/>
                  <a:gd name="T42" fmla="*/ 25 w 191"/>
                  <a:gd name="T43" fmla="*/ 52 h 196"/>
                  <a:gd name="T44" fmla="*/ 25 w 191"/>
                  <a:gd name="T45" fmla="*/ 52 h 196"/>
                  <a:gd name="T46" fmla="*/ 105 w 191"/>
                  <a:gd name="T47" fmla="*/ 3 h 196"/>
                  <a:gd name="T48" fmla="*/ 105 w 191"/>
                  <a:gd name="T49" fmla="*/ 3 h 196"/>
                  <a:gd name="T50" fmla="*/ 168 w 191"/>
                  <a:gd name="T51" fmla="*/ 14 h 196"/>
                  <a:gd name="T52" fmla="*/ 168 w 191"/>
                  <a:gd name="T53" fmla="*/ 14 h 196"/>
                  <a:gd name="T54" fmla="*/ 172 w 191"/>
                  <a:gd name="T55" fmla="*/ 18 h 196"/>
                  <a:gd name="T56" fmla="*/ 172 w 191"/>
                  <a:gd name="T57" fmla="*/ 18 h 196"/>
                  <a:gd name="T58" fmla="*/ 162 w 191"/>
                  <a:gd name="T59" fmla="*/ 141 h 196"/>
                  <a:gd name="T60" fmla="*/ 162 w 191"/>
                  <a:gd name="T61" fmla="*/ 141 h 196"/>
                  <a:gd name="T62" fmla="*/ 59 w 191"/>
                  <a:gd name="T63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1" h="196">
                    <a:moveTo>
                      <a:pt x="47" y="178"/>
                    </a:moveTo>
                    <a:lnTo>
                      <a:pt x="47" y="178"/>
                    </a:lnTo>
                    <a:cubicBezTo>
                      <a:pt x="87" y="182"/>
                      <a:pt x="125" y="165"/>
                      <a:pt x="148" y="131"/>
                    </a:cubicBezTo>
                    <a:lnTo>
                      <a:pt x="148" y="131"/>
                    </a:lnTo>
                    <a:cubicBezTo>
                      <a:pt x="169" y="101"/>
                      <a:pt x="172" y="62"/>
                      <a:pt x="158" y="28"/>
                    </a:cubicBezTo>
                    <a:lnTo>
                      <a:pt x="158" y="28"/>
                    </a:lnTo>
                    <a:cubicBezTo>
                      <a:pt x="142" y="20"/>
                      <a:pt x="124" y="17"/>
                      <a:pt x="106" y="20"/>
                    </a:cubicBezTo>
                    <a:lnTo>
                      <a:pt x="106" y="20"/>
                    </a:lnTo>
                    <a:cubicBezTo>
                      <a:pt x="79" y="23"/>
                      <a:pt x="54" y="38"/>
                      <a:pt x="39" y="61"/>
                    </a:cubicBezTo>
                    <a:lnTo>
                      <a:pt x="39" y="61"/>
                    </a:lnTo>
                    <a:cubicBezTo>
                      <a:pt x="21" y="85"/>
                      <a:pt x="17" y="115"/>
                      <a:pt x="26" y="142"/>
                    </a:cubicBezTo>
                    <a:lnTo>
                      <a:pt x="26" y="142"/>
                    </a:lnTo>
                    <a:cubicBezTo>
                      <a:pt x="30" y="155"/>
                      <a:pt x="37" y="168"/>
                      <a:pt x="47" y="178"/>
                    </a:cubicBezTo>
                    <a:close/>
                    <a:moveTo>
                      <a:pt x="59" y="195"/>
                    </a:moveTo>
                    <a:lnTo>
                      <a:pt x="59" y="195"/>
                    </a:lnTo>
                    <a:cubicBezTo>
                      <a:pt x="53" y="195"/>
                      <a:pt x="47" y="195"/>
                      <a:pt x="41" y="194"/>
                    </a:cubicBezTo>
                    <a:lnTo>
                      <a:pt x="41" y="194"/>
                    </a:lnTo>
                    <a:cubicBezTo>
                      <a:pt x="40" y="194"/>
                      <a:pt x="38" y="193"/>
                      <a:pt x="37" y="191"/>
                    </a:cubicBezTo>
                    <a:lnTo>
                      <a:pt x="37" y="191"/>
                    </a:lnTo>
                    <a:cubicBezTo>
                      <a:pt x="24" y="179"/>
                      <a:pt x="15" y="164"/>
                      <a:pt x="10" y="148"/>
                    </a:cubicBezTo>
                    <a:lnTo>
                      <a:pt x="10" y="148"/>
                    </a:lnTo>
                    <a:cubicBezTo>
                      <a:pt x="0" y="115"/>
                      <a:pt x="5" y="80"/>
                      <a:pt x="25" y="52"/>
                    </a:cubicBezTo>
                    <a:lnTo>
                      <a:pt x="25" y="52"/>
                    </a:lnTo>
                    <a:cubicBezTo>
                      <a:pt x="43" y="25"/>
                      <a:pt x="72" y="7"/>
                      <a:pt x="105" y="3"/>
                    </a:cubicBezTo>
                    <a:lnTo>
                      <a:pt x="105" y="3"/>
                    </a:lnTo>
                    <a:cubicBezTo>
                      <a:pt x="126" y="0"/>
                      <a:pt x="148" y="4"/>
                      <a:pt x="168" y="14"/>
                    </a:cubicBezTo>
                    <a:lnTo>
                      <a:pt x="168" y="14"/>
                    </a:lnTo>
                    <a:cubicBezTo>
                      <a:pt x="170" y="15"/>
                      <a:pt x="171" y="17"/>
                      <a:pt x="172" y="18"/>
                    </a:cubicBezTo>
                    <a:lnTo>
                      <a:pt x="172" y="18"/>
                    </a:lnTo>
                    <a:cubicBezTo>
                      <a:pt x="190" y="57"/>
                      <a:pt x="187" y="106"/>
                      <a:pt x="162" y="141"/>
                    </a:cubicBezTo>
                    <a:lnTo>
                      <a:pt x="162" y="141"/>
                    </a:lnTo>
                    <a:cubicBezTo>
                      <a:pt x="138" y="175"/>
                      <a:pt x="100" y="195"/>
                      <a:pt x="59" y="1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72">
                <a:extLst>
                  <a:ext uri="{FF2B5EF4-FFF2-40B4-BE49-F238E27FC236}">
                    <a16:creationId xmlns:a16="http://schemas.microsoft.com/office/drawing/2014/main" id="{1128766D-5C7D-401D-A753-3ADE35896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8544" y="6771785"/>
                <a:ext cx="321346" cy="368373"/>
              </a:xfrm>
              <a:custGeom>
                <a:avLst/>
                <a:gdLst>
                  <a:gd name="T0" fmla="*/ 360 w 361"/>
                  <a:gd name="T1" fmla="*/ 217 h 414"/>
                  <a:gd name="T2" fmla="*/ 292 w 361"/>
                  <a:gd name="T3" fmla="*/ 171 h 414"/>
                  <a:gd name="T4" fmla="*/ 292 w 361"/>
                  <a:gd name="T5" fmla="*/ 171 h 414"/>
                  <a:gd name="T6" fmla="*/ 296 w 361"/>
                  <a:gd name="T7" fmla="*/ 138 h 414"/>
                  <a:gd name="T8" fmla="*/ 296 w 361"/>
                  <a:gd name="T9" fmla="*/ 138 h 414"/>
                  <a:gd name="T10" fmla="*/ 269 w 361"/>
                  <a:gd name="T11" fmla="*/ 95 h 414"/>
                  <a:gd name="T12" fmla="*/ 191 w 361"/>
                  <a:gd name="T13" fmla="*/ 43 h 414"/>
                  <a:gd name="T14" fmla="*/ 137 w 361"/>
                  <a:gd name="T15" fmla="*/ 7 h 414"/>
                  <a:gd name="T16" fmla="*/ 137 w 361"/>
                  <a:gd name="T17" fmla="*/ 7 h 414"/>
                  <a:gd name="T18" fmla="*/ 125 w 361"/>
                  <a:gd name="T19" fmla="*/ 0 h 414"/>
                  <a:gd name="T20" fmla="*/ 125 w 361"/>
                  <a:gd name="T21" fmla="*/ 0 h 414"/>
                  <a:gd name="T22" fmla="*/ 116 w 361"/>
                  <a:gd name="T23" fmla="*/ 114 h 414"/>
                  <a:gd name="T24" fmla="*/ 116 w 361"/>
                  <a:gd name="T25" fmla="*/ 114 h 414"/>
                  <a:gd name="T26" fmla="*/ 3 w 361"/>
                  <a:gd name="T27" fmla="*/ 165 h 414"/>
                  <a:gd name="T28" fmla="*/ 3 w 361"/>
                  <a:gd name="T29" fmla="*/ 165 h 414"/>
                  <a:gd name="T30" fmla="*/ 20 w 361"/>
                  <a:gd name="T31" fmla="*/ 179 h 414"/>
                  <a:gd name="T32" fmla="*/ 74 w 361"/>
                  <a:gd name="T33" fmla="*/ 216 h 414"/>
                  <a:gd name="T34" fmla="*/ 0 w 361"/>
                  <a:gd name="T35" fmla="*/ 324 h 414"/>
                  <a:gd name="T36" fmla="*/ 131 w 361"/>
                  <a:gd name="T37" fmla="*/ 413 h 414"/>
                  <a:gd name="T38" fmla="*/ 192 w 361"/>
                  <a:gd name="T39" fmla="*/ 323 h 414"/>
                  <a:gd name="T40" fmla="*/ 258 w 361"/>
                  <a:gd name="T41" fmla="*/ 367 h 414"/>
                  <a:gd name="T42" fmla="*/ 360 w 361"/>
                  <a:gd name="T43" fmla="*/ 217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61" h="414">
                    <a:moveTo>
                      <a:pt x="360" y="217"/>
                    </a:moveTo>
                    <a:lnTo>
                      <a:pt x="292" y="171"/>
                    </a:lnTo>
                    <a:lnTo>
                      <a:pt x="292" y="171"/>
                    </a:lnTo>
                    <a:cubicBezTo>
                      <a:pt x="296" y="161"/>
                      <a:pt x="297" y="150"/>
                      <a:pt x="296" y="138"/>
                    </a:cubicBezTo>
                    <a:lnTo>
                      <a:pt x="296" y="138"/>
                    </a:lnTo>
                    <a:cubicBezTo>
                      <a:pt x="293" y="122"/>
                      <a:pt x="283" y="106"/>
                      <a:pt x="269" y="95"/>
                    </a:cubicBezTo>
                    <a:lnTo>
                      <a:pt x="191" y="43"/>
                    </a:lnTo>
                    <a:lnTo>
                      <a:pt x="137" y="7"/>
                    </a:lnTo>
                    <a:lnTo>
                      <a:pt x="137" y="7"/>
                    </a:lnTo>
                    <a:cubicBezTo>
                      <a:pt x="133" y="5"/>
                      <a:pt x="129" y="2"/>
                      <a:pt x="125" y="0"/>
                    </a:cubicBezTo>
                    <a:lnTo>
                      <a:pt x="125" y="0"/>
                    </a:lnTo>
                    <a:cubicBezTo>
                      <a:pt x="142" y="36"/>
                      <a:pt x="140" y="80"/>
                      <a:pt x="116" y="114"/>
                    </a:cubicBezTo>
                    <a:lnTo>
                      <a:pt x="116" y="114"/>
                    </a:lnTo>
                    <a:cubicBezTo>
                      <a:pt x="91" y="153"/>
                      <a:pt x="46" y="171"/>
                      <a:pt x="3" y="165"/>
                    </a:cubicBezTo>
                    <a:lnTo>
                      <a:pt x="3" y="165"/>
                    </a:lnTo>
                    <a:cubicBezTo>
                      <a:pt x="8" y="170"/>
                      <a:pt x="14" y="174"/>
                      <a:pt x="20" y="179"/>
                    </a:cubicBezTo>
                    <a:lnTo>
                      <a:pt x="74" y="216"/>
                    </a:lnTo>
                    <a:lnTo>
                      <a:pt x="0" y="324"/>
                    </a:lnTo>
                    <a:lnTo>
                      <a:pt x="131" y="413"/>
                    </a:lnTo>
                    <a:lnTo>
                      <a:pt x="192" y="323"/>
                    </a:lnTo>
                    <a:lnTo>
                      <a:pt x="258" y="367"/>
                    </a:lnTo>
                    <a:lnTo>
                      <a:pt x="360" y="2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73">
                <a:extLst>
                  <a:ext uri="{FF2B5EF4-FFF2-40B4-BE49-F238E27FC236}">
                    <a16:creationId xmlns:a16="http://schemas.microsoft.com/office/drawing/2014/main" id="{307BA5BE-E015-49D8-B1E7-7AFD029C4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0706" y="6763947"/>
                <a:ext cx="337022" cy="384048"/>
              </a:xfrm>
              <a:custGeom>
                <a:avLst/>
                <a:gdLst>
                  <a:gd name="T0" fmla="*/ 137 w 378"/>
                  <a:gd name="T1" fmla="*/ 409 h 430"/>
                  <a:gd name="T2" fmla="*/ 194 w 378"/>
                  <a:gd name="T3" fmla="*/ 326 h 430"/>
                  <a:gd name="T4" fmla="*/ 199 w 378"/>
                  <a:gd name="T5" fmla="*/ 322 h 430"/>
                  <a:gd name="T6" fmla="*/ 264 w 378"/>
                  <a:gd name="T7" fmla="*/ 363 h 430"/>
                  <a:gd name="T8" fmla="*/ 297 w 378"/>
                  <a:gd name="T9" fmla="*/ 186 h 430"/>
                  <a:gd name="T10" fmla="*/ 293 w 378"/>
                  <a:gd name="T11" fmla="*/ 176 h 430"/>
                  <a:gd name="T12" fmla="*/ 297 w 378"/>
                  <a:gd name="T13" fmla="*/ 148 h 430"/>
                  <a:gd name="T14" fmla="*/ 273 w 378"/>
                  <a:gd name="T15" fmla="*/ 110 h 430"/>
                  <a:gd name="T16" fmla="*/ 150 w 378"/>
                  <a:gd name="T17" fmla="*/ 28 h 430"/>
                  <a:gd name="T18" fmla="*/ 132 w 378"/>
                  <a:gd name="T19" fmla="*/ 128 h 430"/>
                  <a:gd name="T20" fmla="*/ 87 w 378"/>
                  <a:gd name="T21" fmla="*/ 217 h 430"/>
                  <a:gd name="T22" fmla="*/ 89 w 378"/>
                  <a:gd name="T23" fmla="*/ 228 h 430"/>
                  <a:gd name="T24" fmla="*/ 140 w 378"/>
                  <a:gd name="T25" fmla="*/ 429 h 430"/>
                  <a:gd name="T26" fmla="*/ 136 w 378"/>
                  <a:gd name="T27" fmla="*/ 428 h 430"/>
                  <a:gd name="T28" fmla="*/ 4 w 378"/>
                  <a:gd name="T29" fmla="*/ 338 h 430"/>
                  <a:gd name="T30" fmla="*/ 1 w 378"/>
                  <a:gd name="T31" fmla="*/ 334 h 430"/>
                  <a:gd name="T32" fmla="*/ 71 w 378"/>
                  <a:gd name="T33" fmla="*/ 225 h 430"/>
                  <a:gd name="T34" fmla="*/ 25 w 378"/>
                  <a:gd name="T35" fmla="*/ 194 h 430"/>
                  <a:gd name="T36" fmla="*/ 7 w 378"/>
                  <a:gd name="T37" fmla="*/ 178 h 430"/>
                  <a:gd name="T38" fmla="*/ 5 w 378"/>
                  <a:gd name="T39" fmla="*/ 169 h 430"/>
                  <a:gd name="T40" fmla="*/ 14 w 378"/>
                  <a:gd name="T41" fmla="*/ 165 h 430"/>
                  <a:gd name="T42" fmla="*/ 118 w 378"/>
                  <a:gd name="T43" fmla="*/ 118 h 430"/>
                  <a:gd name="T44" fmla="*/ 127 w 378"/>
                  <a:gd name="T45" fmla="*/ 12 h 430"/>
                  <a:gd name="T46" fmla="*/ 129 w 378"/>
                  <a:gd name="T47" fmla="*/ 3 h 430"/>
                  <a:gd name="T48" fmla="*/ 138 w 378"/>
                  <a:gd name="T49" fmla="*/ 1 h 430"/>
                  <a:gd name="T50" fmla="*/ 282 w 378"/>
                  <a:gd name="T51" fmla="*/ 98 h 430"/>
                  <a:gd name="T52" fmla="*/ 313 w 378"/>
                  <a:gd name="T53" fmla="*/ 146 h 430"/>
                  <a:gd name="T54" fmla="*/ 311 w 378"/>
                  <a:gd name="T55" fmla="*/ 176 h 430"/>
                  <a:gd name="T56" fmla="*/ 373 w 378"/>
                  <a:gd name="T57" fmla="*/ 218 h 430"/>
                  <a:gd name="T58" fmla="*/ 377 w 378"/>
                  <a:gd name="T59" fmla="*/ 223 h 430"/>
                  <a:gd name="T60" fmla="*/ 274 w 378"/>
                  <a:gd name="T61" fmla="*/ 380 h 430"/>
                  <a:gd name="T62" fmla="*/ 268 w 378"/>
                  <a:gd name="T63" fmla="*/ 383 h 430"/>
                  <a:gd name="T64" fmla="*/ 262 w 378"/>
                  <a:gd name="T65" fmla="*/ 382 h 430"/>
                  <a:gd name="T66" fmla="*/ 147 w 378"/>
                  <a:gd name="T67" fmla="*/ 425 h 430"/>
                  <a:gd name="T68" fmla="*/ 140 w 378"/>
                  <a:gd name="T69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8" h="430">
                    <a:moveTo>
                      <a:pt x="21" y="330"/>
                    </a:moveTo>
                    <a:lnTo>
                      <a:pt x="137" y="409"/>
                    </a:lnTo>
                    <a:lnTo>
                      <a:pt x="194" y="326"/>
                    </a:lnTo>
                    <a:lnTo>
                      <a:pt x="194" y="326"/>
                    </a:lnTo>
                    <a:cubicBezTo>
                      <a:pt x="196" y="324"/>
                      <a:pt x="197" y="323"/>
                      <a:pt x="199" y="322"/>
                    </a:cubicBezTo>
                    <a:lnTo>
                      <a:pt x="199" y="322"/>
                    </a:lnTo>
                    <a:cubicBezTo>
                      <a:pt x="202" y="322"/>
                      <a:pt x="203" y="322"/>
                      <a:pt x="205" y="324"/>
                    </a:cubicBezTo>
                    <a:lnTo>
                      <a:pt x="264" y="363"/>
                    </a:lnTo>
                    <a:lnTo>
                      <a:pt x="357" y="227"/>
                    </a:lnTo>
                    <a:lnTo>
                      <a:pt x="297" y="186"/>
                    </a:lnTo>
                    <a:lnTo>
                      <a:pt x="297" y="186"/>
                    </a:lnTo>
                    <a:cubicBezTo>
                      <a:pt x="293" y="184"/>
                      <a:pt x="292" y="180"/>
                      <a:pt x="293" y="176"/>
                    </a:cubicBezTo>
                    <a:lnTo>
                      <a:pt x="293" y="176"/>
                    </a:lnTo>
                    <a:cubicBezTo>
                      <a:pt x="297" y="167"/>
                      <a:pt x="298" y="158"/>
                      <a:pt x="297" y="148"/>
                    </a:cubicBezTo>
                    <a:lnTo>
                      <a:pt x="297" y="148"/>
                    </a:lnTo>
                    <a:cubicBezTo>
                      <a:pt x="294" y="133"/>
                      <a:pt x="286" y="119"/>
                      <a:pt x="273" y="110"/>
                    </a:cubicBezTo>
                    <a:lnTo>
                      <a:pt x="150" y="28"/>
                    </a:lnTo>
                    <a:lnTo>
                      <a:pt x="150" y="28"/>
                    </a:lnTo>
                    <a:cubicBezTo>
                      <a:pt x="158" y="62"/>
                      <a:pt x="152" y="99"/>
                      <a:pt x="132" y="128"/>
                    </a:cubicBezTo>
                    <a:lnTo>
                      <a:pt x="132" y="128"/>
                    </a:lnTo>
                    <a:cubicBezTo>
                      <a:pt x="110" y="160"/>
                      <a:pt x="75" y="180"/>
                      <a:pt x="36" y="182"/>
                    </a:cubicBezTo>
                    <a:lnTo>
                      <a:pt x="87" y="217"/>
                    </a:lnTo>
                    <a:lnTo>
                      <a:pt x="87" y="217"/>
                    </a:lnTo>
                    <a:cubicBezTo>
                      <a:pt x="91" y="219"/>
                      <a:pt x="92" y="225"/>
                      <a:pt x="89" y="228"/>
                    </a:cubicBezTo>
                    <a:lnTo>
                      <a:pt x="21" y="330"/>
                    </a:lnTo>
                    <a:close/>
                    <a:moveTo>
                      <a:pt x="140" y="429"/>
                    </a:moveTo>
                    <a:lnTo>
                      <a:pt x="140" y="429"/>
                    </a:lnTo>
                    <a:cubicBezTo>
                      <a:pt x="138" y="429"/>
                      <a:pt x="136" y="429"/>
                      <a:pt x="136" y="428"/>
                    </a:cubicBezTo>
                    <a:lnTo>
                      <a:pt x="4" y="338"/>
                    </a:lnTo>
                    <a:lnTo>
                      <a:pt x="4" y="338"/>
                    </a:lnTo>
                    <a:cubicBezTo>
                      <a:pt x="3" y="338"/>
                      <a:pt x="1" y="335"/>
                      <a:pt x="1" y="334"/>
                    </a:cubicBezTo>
                    <a:lnTo>
                      <a:pt x="1" y="334"/>
                    </a:lnTo>
                    <a:cubicBezTo>
                      <a:pt x="0" y="331"/>
                      <a:pt x="1" y="329"/>
                      <a:pt x="2" y="327"/>
                    </a:cubicBezTo>
                    <a:lnTo>
                      <a:pt x="71" y="225"/>
                    </a:lnTo>
                    <a:lnTo>
                      <a:pt x="25" y="194"/>
                    </a:lnTo>
                    <a:lnTo>
                      <a:pt x="25" y="194"/>
                    </a:lnTo>
                    <a:cubicBezTo>
                      <a:pt x="18" y="189"/>
                      <a:pt x="12" y="184"/>
                      <a:pt x="7" y="178"/>
                    </a:cubicBezTo>
                    <a:lnTo>
                      <a:pt x="7" y="178"/>
                    </a:lnTo>
                    <a:cubicBezTo>
                      <a:pt x="4" y="176"/>
                      <a:pt x="4" y="172"/>
                      <a:pt x="5" y="169"/>
                    </a:cubicBezTo>
                    <a:lnTo>
                      <a:pt x="5" y="169"/>
                    </a:lnTo>
                    <a:cubicBezTo>
                      <a:pt x="7" y="166"/>
                      <a:pt x="10" y="165"/>
                      <a:pt x="14" y="165"/>
                    </a:cubicBezTo>
                    <a:lnTo>
                      <a:pt x="14" y="165"/>
                    </a:lnTo>
                    <a:cubicBezTo>
                      <a:pt x="55" y="171"/>
                      <a:pt x="95" y="152"/>
                      <a:pt x="118" y="118"/>
                    </a:cubicBezTo>
                    <a:lnTo>
                      <a:pt x="118" y="118"/>
                    </a:lnTo>
                    <a:cubicBezTo>
                      <a:pt x="140" y="87"/>
                      <a:pt x="143" y="47"/>
                      <a:pt x="127" y="12"/>
                    </a:cubicBezTo>
                    <a:lnTo>
                      <a:pt x="127" y="12"/>
                    </a:lnTo>
                    <a:cubicBezTo>
                      <a:pt x="125" y="8"/>
                      <a:pt x="126" y="5"/>
                      <a:pt x="129" y="3"/>
                    </a:cubicBezTo>
                    <a:lnTo>
                      <a:pt x="129" y="3"/>
                    </a:lnTo>
                    <a:cubicBezTo>
                      <a:pt x="131" y="0"/>
                      <a:pt x="135" y="0"/>
                      <a:pt x="138" y="1"/>
                    </a:cubicBezTo>
                    <a:lnTo>
                      <a:pt x="138" y="1"/>
                    </a:lnTo>
                    <a:cubicBezTo>
                      <a:pt x="143" y="4"/>
                      <a:pt x="147" y="6"/>
                      <a:pt x="151" y="8"/>
                    </a:cubicBezTo>
                    <a:lnTo>
                      <a:pt x="282" y="98"/>
                    </a:lnTo>
                    <a:lnTo>
                      <a:pt x="282" y="98"/>
                    </a:lnTo>
                    <a:cubicBezTo>
                      <a:pt x="298" y="108"/>
                      <a:pt x="309" y="126"/>
                      <a:pt x="313" y="146"/>
                    </a:cubicBezTo>
                    <a:lnTo>
                      <a:pt x="313" y="146"/>
                    </a:lnTo>
                    <a:cubicBezTo>
                      <a:pt x="315" y="156"/>
                      <a:pt x="314" y="166"/>
                      <a:pt x="311" y="176"/>
                    </a:cubicBezTo>
                    <a:lnTo>
                      <a:pt x="373" y="218"/>
                    </a:lnTo>
                    <a:lnTo>
                      <a:pt x="373" y="218"/>
                    </a:lnTo>
                    <a:cubicBezTo>
                      <a:pt x="375" y="219"/>
                      <a:pt x="377" y="221"/>
                      <a:pt x="377" y="223"/>
                    </a:cubicBezTo>
                    <a:lnTo>
                      <a:pt x="377" y="223"/>
                    </a:lnTo>
                    <a:cubicBezTo>
                      <a:pt x="377" y="225"/>
                      <a:pt x="377" y="228"/>
                      <a:pt x="375" y="230"/>
                    </a:cubicBezTo>
                    <a:lnTo>
                      <a:pt x="274" y="380"/>
                    </a:lnTo>
                    <a:lnTo>
                      <a:pt x="274" y="380"/>
                    </a:lnTo>
                    <a:cubicBezTo>
                      <a:pt x="272" y="381"/>
                      <a:pt x="270" y="383"/>
                      <a:pt x="268" y="383"/>
                    </a:cubicBezTo>
                    <a:lnTo>
                      <a:pt x="268" y="383"/>
                    </a:lnTo>
                    <a:cubicBezTo>
                      <a:pt x="266" y="384"/>
                      <a:pt x="263" y="383"/>
                      <a:pt x="262" y="382"/>
                    </a:cubicBezTo>
                    <a:lnTo>
                      <a:pt x="203" y="342"/>
                    </a:lnTo>
                    <a:lnTo>
                      <a:pt x="147" y="425"/>
                    </a:lnTo>
                    <a:lnTo>
                      <a:pt x="147" y="425"/>
                    </a:lnTo>
                    <a:cubicBezTo>
                      <a:pt x="145" y="428"/>
                      <a:pt x="142" y="429"/>
                      <a:pt x="140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74">
                <a:extLst>
                  <a:ext uri="{FF2B5EF4-FFF2-40B4-BE49-F238E27FC236}">
                    <a16:creationId xmlns:a16="http://schemas.microsoft.com/office/drawing/2014/main" id="{B3BFB36B-6AC2-41B2-82F9-C5C0630B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8000" y="6979486"/>
                <a:ext cx="160674" cy="137159"/>
              </a:xfrm>
              <a:custGeom>
                <a:avLst/>
                <a:gdLst>
                  <a:gd name="T0" fmla="*/ 39 w 181"/>
                  <a:gd name="T1" fmla="*/ 0 h 154"/>
                  <a:gd name="T2" fmla="*/ 0 w 181"/>
                  <a:gd name="T3" fmla="*/ 58 h 154"/>
                  <a:gd name="T4" fmla="*/ 140 w 181"/>
                  <a:gd name="T5" fmla="*/ 153 h 154"/>
                  <a:gd name="T6" fmla="*/ 180 w 181"/>
                  <a:gd name="T7" fmla="*/ 95 h 154"/>
                  <a:gd name="T8" fmla="*/ 39 w 181"/>
                  <a:gd name="T9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1" h="154">
                    <a:moveTo>
                      <a:pt x="39" y="0"/>
                    </a:moveTo>
                    <a:lnTo>
                      <a:pt x="0" y="58"/>
                    </a:lnTo>
                    <a:lnTo>
                      <a:pt x="140" y="153"/>
                    </a:lnTo>
                    <a:lnTo>
                      <a:pt x="180" y="95"/>
                    </a:lnTo>
                    <a:lnTo>
                      <a:pt x="3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175">
                <a:extLst>
                  <a:ext uri="{FF2B5EF4-FFF2-40B4-BE49-F238E27FC236}">
                    <a16:creationId xmlns:a16="http://schemas.microsoft.com/office/drawing/2014/main" id="{4F1785C3-A83A-4FD3-9B29-32DE10895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0162" y="6971648"/>
                <a:ext cx="176350" cy="152834"/>
              </a:xfrm>
              <a:custGeom>
                <a:avLst/>
                <a:gdLst>
                  <a:gd name="T0" fmla="*/ 21 w 199"/>
                  <a:gd name="T1" fmla="*/ 64 h 171"/>
                  <a:gd name="T2" fmla="*/ 148 w 199"/>
                  <a:gd name="T3" fmla="*/ 150 h 171"/>
                  <a:gd name="T4" fmla="*/ 178 w 199"/>
                  <a:gd name="T5" fmla="*/ 105 h 171"/>
                  <a:gd name="T6" fmla="*/ 51 w 199"/>
                  <a:gd name="T7" fmla="*/ 20 h 171"/>
                  <a:gd name="T8" fmla="*/ 21 w 199"/>
                  <a:gd name="T9" fmla="*/ 64 h 171"/>
                  <a:gd name="T10" fmla="*/ 149 w 199"/>
                  <a:gd name="T11" fmla="*/ 170 h 171"/>
                  <a:gd name="T12" fmla="*/ 149 w 199"/>
                  <a:gd name="T13" fmla="*/ 170 h 171"/>
                  <a:gd name="T14" fmla="*/ 145 w 199"/>
                  <a:gd name="T15" fmla="*/ 169 h 171"/>
                  <a:gd name="T16" fmla="*/ 4 w 199"/>
                  <a:gd name="T17" fmla="*/ 74 h 171"/>
                  <a:gd name="T18" fmla="*/ 4 w 199"/>
                  <a:gd name="T19" fmla="*/ 74 h 171"/>
                  <a:gd name="T20" fmla="*/ 2 w 199"/>
                  <a:gd name="T21" fmla="*/ 62 h 171"/>
                  <a:gd name="T22" fmla="*/ 41 w 199"/>
                  <a:gd name="T23" fmla="*/ 4 h 171"/>
                  <a:gd name="T24" fmla="*/ 41 w 199"/>
                  <a:gd name="T25" fmla="*/ 4 h 171"/>
                  <a:gd name="T26" fmla="*/ 47 w 199"/>
                  <a:gd name="T27" fmla="*/ 0 h 171"/>
                  <a:gd name="T28" fmla="*/ 47 w 199"/>
                  <a:gd name="T29" fmla="*/ 0 h 171"/>
                  <a:gd name="T30" fmla="*/ 53 w 199"/>
                  <a:gd name="T31" fmla="*/ 2 h 171"/>
                  <a:gd name="T32" fmla="*/ 194 w 199"/>
                  <a:gd name="T33" fmla="*/ 97 h 171"/>
                  <a:gd name="T34" fmla="*/ 194 w 199"/>
                  <a:gd name="T35" fmla="*/ 97 h 171"/>
                  <a:gd name="T36" fmla="*/ 196 w 199"/>
                  <a:gd name="T37" fmla="*/ 108 h 171"/>
                  <a:gd name="T38" fmla="*/ 156 w 199"/>
                  <a:gd name="T39" fmla="*/ 167 h 171"/>
                  <a:gd name="T40" fmla="*/ 156 w 199"/>
                  <a:gd name="T41" fmla="*/ 167 h 171"/>
                  <a:gd name="T42" fmla="*/ 149 w 199"/>
                  <a:gd name="T43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9" h="171">
                    <a:moveTo>
                      <a:pt x="21" y="64"/>
                    </a:moveTo>
                    <a:lnTo>
                      <a:pt x="148" y="150"/>
                    </a:lnTo>
                    <a:lnTo>
                      <a:pt x="178" y="105"/>
                    </a:lnTo>
                    <a:lnTo>
                      <a:pt x="51" y="20"/>
                    </a:lnTo>
                    <a:lnTo>
                      <a:pt x="21" y="64"/>
                    </a:lnTo>
                    <a:close/>
                    <a:moveTo>
                      <a:pt x="149" y="170"/>
                    </a:moveTo>
                    <a:lnTo>
                      <a:pt x="149" y="170"/>
                    </a:lnTo>
                    <a:cubicBezTo>
                      <a:pt x="148" y="170"/>
                      <a:pt x="146" y="170"/>
                      <a:pt x="145" y="169"/>
                    </a:cubicBezTo>
                    <a:lnTo>
                      <a:pt x="4" y="74"/>
                    </a:lnTo>
                    <a:lnTo>
                      <a:pt x="4" y="74"/>
                    </a:lnTo>
                    <a:cubicBezTo>
                      <a:pt x="0" y="71"/>
                      <a:pt x="0" y="66"/>
                      <a:pt x="2" y="62"/>
                    </a:cubicBezTo>
                    <a:lnTo>
                      <a:pt x="41" y="4"/>
                    </a:lnTo>
                    <a:lnTo>
                      <a:pt x="41" y="4"/>
                    </a:lnTo>
                    <a:cubicBezTo>
                      <a:pt x="43" y="2"/>
                      <a:pt x="45" y="1"/>
                      <a:pt x="47" y="0"/>
                    </a:cubicBezTo>
                    <a:lnTo>
                      <a:pt x="47" y="0"/>
                    </a:lnTo>
                    <a:cubicBezTo>
                      <a:pt x="49" y="0"/>
                      <a:pt x="52" y="0"/>
                      <a:pt x="53" y="2"/>
                    </a:cubicBezTo>
                    <a:lnTo>
                      <a:pt x="194" y="97"/>
                    </a:lnTo>
                    <a:lnTo>
                      <a:pt x="194" y="97"/>
                    </a:lnTo>
                    <a:cubicBezTo>
                      <a:pt x="198" y="100"/>
                      <a:pt x="198" y="105"/>
                      <a:pt x="196" y="108"/>
                    </a:cubicBezTo>
                    <a:lnTo>
                      <a:pt x="156" y="167"/>
                    </a:lnTo>
                    <a:lnTo>
                      <a:pt x="156" y="167"/>
                    </a:lnTo>
                    <a:cubicBezTo>
                      <a:pt x="155" y="169"/>
                      <a:pt x="152" y="170"/>
                      <a:pt x="149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176">
                <a:extLst>
                  <a:ext uri="{FF2B5EF4-FFF2-40B4-BE49-F238E27FC236}">
                    <a16:creationId xmlns:a16="http://schemas.microsoft.com/office/drawing/2014/main" id="{3FDEB373-D82B-4925-87C7-CD5C8FEB3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9486" y="7065701"/>
                <a:ext cx="105808" cy="94053"/>
              </a:xfrm>
              <a:custGeom>
                <a:avLst/>
                <a:gdLst>
                  <a:gd name="T0" fmla="*/ 112 w 117"/>
                  <a:gd name="T1" fmla="*/ 56 h 106"/>
                  <a:gd name="T2" fmla="*/ 112 w 117"/>
                  <a:gd name="T3" fmla="*/ 56 h 106"/>
                  <a:gd name="T4" fmla="*/ 99 w 117"/>
                  <a:gd name="T5" fmla="*/ 39 h 106"/>
                  <a:gd name="T6" fmla="*/ 40 w 117"/>
                  <a:gd name="T7" fmla="*/ 0 h 106"/>
                  <a:gd name="T8" fmla="*/ 0 w 117"/>
                  <a:gd name="T9" fmla="*/ 58 h 106"/>
                  <a:gd name="T10" fmla="*/ 60 w 117"/>
                  <a:gd name="T11" fmla="*/ 98 h 106"/>
                  <a:gd name="T12" fmla="*/ 60 w 117"/>
                  <a:gd name="T13" fmla="*/ 98 h 106"/>
                  <a:gd name="T14" fmla="*/ 86 w 117"/>
                  <a:gd name="T15" fmla="*/ 103 h 106"/>
                  <a:gd name="T16" fmla="*/ 86 w 117"/>
                  <a:gd name="T17" fmla="*/ 103 h 106"/>
                  <a:gd name="T18" fmla="*/ 109 w 117"/>
                  <a:gd name="T19" fmla="*/ 88 h 106"/>
                  <a:gd name="T20" fmla="*/ 109 w 117"/>
                  <a:gd name="T21" fmla="*/ 88 h 106"/>
                  <a:gd name="T22" fmla="*/ 112 w 117"/>
                  <a:gd name="T23" fmla="*/ 5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106">
                    <a:moveTo>
                      <a:pt x="112" y="56"/>
                    </a:moveTo>
                    <a:lnTo>
                      <a:pt x="112" y="56"/>
                    </a:lnTo>
                    <a:cubicBezTo>
                      <a:pt x="109" y="50"/>
                      <a:pt x="105" y="44"/>
                      <a:pt x="99" y="39"/>
                    </a:cubicBezTo>
                    <a:lnTo>
                      <a:pt x="40" y="0"/>
                    </a:lnTo>
                    <a:lnTo>
                      <a:pt x="0" y="58"/>
                    </a:lnTo>
                    <a:lnTo>
                      <a:pt x="60" y="98"/>
                    </a:lnTo>
                    <a:lnTo>
                      <a:pt x="60" y="98"/>
                    </a:lnTo>
                    <a:cubicBezTo>
                      <a:pt x="67" y="103"/>
                      <a:pt x="77" y="105"/>
                      <a:pt x="86" y="103"/>
                    </a:cubicBezTo>
                    <a:lnTo>
                      <a:pt x="86" y="103"/>
                    </a:lnTo>
                    <a:cubicBezTo>
                      <a:pt x="95" y="102"/>
                      <a:pt x="103" y="97"/>
                      <a:pt x="109" y="88"/>
                    </a:cubicBezTo>
                    <a:lnTo>
                      <a:pt x="109" y="88"/>
                    </a:lnTo>
                    <a:cubicBezTo>
                      <a:pt x="116" y="79"/>
                      <a:pt x="116" y="66"/>
                      <a:pt x="112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177">
                <a:extLst>
                  <a:ext uri="{FF2B5EF4-FFF2-40B4-BE49-F238E27FC236}">
                    <a16:creationId xmlns:a16="http://schemas.microsoft.com/office/drawing/2014/main" id="{5C3DEB29-A949-4B21-B046-99E668054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1648" y="7057863"/>
                <a:ext cx="117566" cy="109728"/>
              </a:xfrm>
              <a:custGeom>
                <a:avLst/>
                <a:gdLst>
                  <a:gd name="T0" fmla="*/ 21 w 134"/>
                  <a:gd name="T1" fmla="*/ 66 h 123"/>
                  <a:gd name="T2" fmla="*/ 72 w 134"/>
                  <a:gd name="T3" fmla="*/ 101 h 123"/>
                  <a:gd name="T4" fmla="*/ 72 w 134"/>
                  <a:gd name="T5" fmla="*/ 101 h 123"/>
                  <a:gd name="T6" fmla="*/ 92 w 134"/>
                  <a:gd name="T7" fmla="*/ 105 h 123"/>
                  <a:gd name="T8" fmla="*/ 92 w 134"/>
                  <a:gd name="T9" fmla="*/ 105 h 123"/>
                  <a:gd name="T10" fmla="*/ 110 w 134"/>
                  <a:gd name="T11" fmla="*/ 94 h 123"/>
                  <a:gd name="T12" fmla="*/ 110 w 134"/>
                  <a:gd name="T13" fmla="*/ 94 h 123"/>
                  <a:gd name="T14" fmla="*/ 112 w 134"/>
                  <a:gd name="T15" fmla="*/ 69 h 123"/>
                  <a:gd name="T16" fmla="*/ 112 w 134"/>
                  <a:gd name="T17" fmla="*/ 69 h 123"/>
                  <a:gd name="T18" fmla="*/ 103 w 134"/>
                  <a:gd name="T19" fmla="*/ 56 h 123"/>
                  <a:gd name="T20" fmla="*/ 51 w 134"/>
                  <a:gd name="T21" fmla="*/ 21 h 123"/>
                  <a:gd name="T22" fmla="*/ 21 w 134"/>
                  <a:gd name="T23" fmla="*/ 66 h 123"/>
                  <a:gd name="T24" fmla="*/ 87 w 134"/>
                  <a:gd name="T25" fmla="*/ 122 h 123"/>
                  <a:gd name="T26" fmla="*/ 87 w 134"/>
                  <a:gd name="T27" fmla="*/ 122 h 123"/>
                  <a:gd name="T28" fmla="*/ 64 w 134"/>
                  <a:gd name="T29" fmla="*/ 114 h 123"/>
                  <a:gd name="T30" fmla="*/ 4 w 134"/>
                  <a:gd name="T31" fmla="*/ 75 h 123"/>
                  <a:gd name="T32" fmla="*/ 4 w 134"/>
                  <a:gd name="T33" fmla="*/ 75 h 123"/>
                  <a:gd name="T34" fmla="*/ 1 w 134"/>
                  <a:gd name="T35" fmla="*/ 70 h 123"/>
                  <a:gd name="T36" fmla="*/ 1 w 134"/>
                  <a:gd name="T37" fmla="*/ 70 h 123"/>
                  <a:gd name="T38" fmla="*/ 2 w 134"/>
                  <a:gd name="T39" fmla="*/ 63 h 123"/>
                  <a:gd name="T40" fmla="*/ 41 w 134"/>
                  <a:gd name="T41" fmla="*/ 5 h 123"/>
                  <a:gd name="T42" fmla="*/ 41 w 134"/>
                  <a:gd name="T43" fmla="*/ 5 h 123"/>
                  <a:gd name="T44" fmla="*/ 53 w 134"/>
                  <a:gd name="T45" fmla="*/ 3 h 123"/>
                  <a:gd name="T46" fmla="*/ 112 w 134"/>
                  <a:gd name="T47" fmla="*/ 43 h 123"/>
                  <a:gd name="T48" fmla="*/ 112 w 134"/>
                  <a:gd name="T49" fmla="*/ 43 h 123"/>
                  <a:gd name="T50" fmla="*/ 128 w 134"/>
                  <a:gd name="T51" fmla="*/ 62 h 123"/>
                  <a:gd name="T52" fmla="*/ 128 w 134"/>
                  <a:gd name="T53" fmla="*/ 62 h 123"/>
                  <a:gd name="T54" fmla="*/ 124 w 134"/>
                  <a:gd name="T55" fmla="*/ 103 h 123"/>
                  <a:gd name="T56" fmla="*/ 124 w 134"/>
                  <a:gd name="T57" fmla="*/ 103 h 123"/>
                  <a:gd name="T58" fmla="*/ 96 w 134"/>
                  <a:gd name="T59" fmla="*/ 121 h 123"/>
                  <a:gd name="T60" fmla="*/ 96 w 134"/>
                  <a:gd name="T61" fmla="*/ 121 h 123"/>
                  <a:gd name="T62" fmla="*/ 87 w 134"/>
                  <a:gd name="T63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123">
                    <a:moveTo>
                      <a:pt x="21" y="66"/>
                    </a:moveTo>
                    <a:lnTo>
                      <a:pt x="72" y="101"/>
                    </a:lnTo>
                    <a:lnTo>
                      <a:pt x="72" y="101"/>
                    </a:lnTo>
                    <a:cubicBezTo>
                      <a:pt x="78" y="105"/>
                      <a:pt x="86" y="107"/>
                      <a:pt x="92" y="105"/>
                    </a:cubicBezTo>
                    <a:lnTo>
                      <a:pt x="92" y="105"/>
                    </a:lnTo>
                    <a:cubicBezTo>
                      <a:pt x="99" y="104"/>
                      <a:pt x="105" y="100"/>
                      <a:pt x="110" y="94"/>
                    </a:cubicBezTo>
                    <a:lnTo>
                      <a:pt x="110" y="94"/>
                    </a:lnTo>
                    <a:cubicBezTo>
                      <a:pt x="115" y="86"/>
                      <a:pt x="116" y="77"/>
                      <a:pt x="112" y="69"/>
                    </a:cubicBezTo>
                    <a:lnTo>
                      <a:pt x="112" y="69"/>
                    </a:lnTo>
                    <a:cubicBezTo>
                      <a:pt x="111" y="64"/>
                      <a:pt x="107" y="60"/>
                      <a:pt x="103" y="56"/>
                    </a:cubicBezTo>
                    <a:lnTo>
                      <a:pt x="51" y="21"/>
                    </a:lnTo>
                    <a:lnTo>
                      <a:pt x="21" y="66"/>
                    </a:lnTo>
                    <a:close/>
                    <a:moveTo>
                      <a:pt x="87" y="122"/>
                    </a:moveTo>
                    <a:lnTo>
                      <a:pt x="87" y="122"/>
                    </a:lnTo>
                    <a:cubicBezTo>
                      <a:pt x="79" y="122"/>
                      <a:pt x="70" y="120"/>
                      <a:pt x="64" y="114"/>
                    </a:cubicBezTo>
                    <a:lnTo>
                      <a:pt x="4" y="75"/>
                    </a:lnTo>
                    <a:lnTo>
                      <a:pt x="4" y="75"/>
                    </a:lnTo>
                    <a:cubicBezTo>
                      <a:pt x="2" y="73"/>
                      <a:pt x="1" y="72"/>
                      <a:pt x="1" y="70"/>
                    </a:cubicBezTo>
                    <a:lnTo>
                      <a:pt x="1" y="70"/>
                    </a:lnTo>
                    <a:cubicBezTo>
                      <a:pt x="0" y="67"/>
                      <a:pt x="1" y="65"/>
                      <a:pt x="2" y="63"/>
                    </a:cubicBezTo>
                    <a:lnTo>
                      <a:pt x="41" y="5"/>
                    </a:lnTo>
                    <a:lnTo>
                      <a:pt x="41" y="5"/>
                    </a:lnTo>
                    <a:cubicBezTo>
                      <a:pt x="44" y="1"/>
                      <a:pt x="49" y="0"/>
                      <a:pt x="53" y="3"/>
                    </a:cubicBezTo>
                    <a:lnTo>
                      <a:pt x="112" y="43"/>
                    </a:lnTo>
                    <a:lnTo>
                      <a:pt x="112" y="43"/>
                    </a:lnTo>
                    <a:cubicBezTo>
                      <a:pt x="119" y="47"/>
                      <a:pt x="124" y="54"/>
                      <a:pt x="128" y="62"/>
                    </a:cubicBezTo>
                    <a:lnTo>
                      <a:pt x="128" y="62"/>
                    </a:lnTo>
                    <a:cubicBezTo>
                      <a:pt x="133" y="76"/>
                      <a:pt x="132" y="91"/>
                      <a:pt x="124" y="103"/>
                    </a:cubicBezTo>
                    <a:lnTo>
                      <a:pt x="124" y="103"/>
                    </a:lnTo>
                    <a:cubicBezTo>
                      <a:pt x="117" y="113"/>
                      <a:pt x="107" y="120"/>
                      <a:pt x="96" y="121"/>
                    </a:cubicBezTo>
                    <a:lnTo>
                      <a:pt x="96" y="121"/>
                    </a:lnTo>
                    <a:cubicBezTo>
                      <a:pt x="92" y="122"/>
                      <a:pt x="90" y="122"/>
                      <a:pt x="87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178">
                <a:extLst>
                  <a:ext uri="{FF2B5EF4-FFF2-40B4-BE49-F238E27FC236}">
                    <a16:creationId xmlns:a16="http://schemas.microsoft.com/office/drawing/2014/main" id="{F72A2076-4BFE-43CF-88B8-E45A0F04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7175" y="8194332"/>
                <a:ext cx="979714" cy="254724"/>
              </a:xfrm>
              <a:custGeom>
                <a:avLst/>
                <a:gdLst>
                  <a:gd name="T0" fmla="*/ 1065 w 1104"/>
                  <a:gd name="T1" fmla="*/ 96 h 288"/>
                  <a:gd name="T2" fmla="*/ 1103 w 1104"/>
                  <a:gd name="T3" fmla="*/ 0 h 288"/>
                  <a:gd name="T4" fmla="*/ 209 w 1104"/>
                  <a:gd name="T5" fmla="*/ 0 h 288"/>
                  <a:gd name="T6" fmla="*/ 0 w 1104"/>
                  <a:gd name="T7" fmla="*/ 287 h 288"/>
                  <a:gd name="T8" fmla="*/ 784 w 1104"/>
                  <a:gd name="T9" fmla="*/ 287 h 288"/>
                  <a:gd name="T10" fmla="*/ 784 w 1104"/>
                  <a:gd name="T11" fmla="*/ 287 h 288"/>
                  <a:gd name="T12" fmla="*/ 940 w 1104"/>
                  <a:gd name="T13" fmla="*/ 244 h 288"/>
                  <a:gd name="T14" fmla="*/ 940 w 1104"/>
                  <a:gd name="T15" fmla="*/ 244 h 288"/>
                  <a:gd name="T16" fmla="*/ 1065 w 1104"/>
                  <a:gd name="T17" fmla="*/ 96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4" h="288">
                    <a:moveTo>
                      <a:pt x="1065" y="96"/>
                    </a:moveTo>
                    <a:lnTo>
                      <a:pt x="1103" y="0"/>
                    </a:lnTo>
                    <a:lnTo>
                      <a:pt x="209" y="0"/>
                    </a:lnTo>
                    <a:lnTo>
                      <a:pt x="0" y="287"/>
                    </a:lnTo>
                    <a:lnTo>
                      <a:pt x="784" y="287"/>
                    </a:lnTo>
                    <a:lnTo>
                      <a:pt x="784" y="287"/>
                    </a:lnTo>
                    <a:cubicBezTo>
                      <a:pt x="839" y="287"/>
                      <a:pt x="893" y="271"/>
                      <a:pt x="940" y="244"/>
                    </a:cubicBezTo>
                    <a:lnTo>
                      <a:pt x="940" y="244"/>
                    </a:lnTo>
                    <a:cubicBezTo>
                      <a:pt x="995" y="210"/>
                      <a:pt x="1040" y="160"/>
                      <a:pt x="1065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79">
                <a:extLst>
                  <a:ext uri="{FF2B5EF4-FFF2-40B4-BE49-F238E27FC236}">
                    <a16:creationId xmlns:a16="http://schemas.microsoft.com/office/drawing/2014/main" id="{24252CA2-A0EF-4219-B9AC-7CA138B52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9337" y="8190411"/>
                <a:ext cx="995390" cy="270402"/>
              </a:xfrm>
              <a:custGeom>
                <a:avLst/>
                <a:gdLst>
                  <a:gd name="T0" fmla="*/ 1073 w 1121"/>
                  <a:gd name="T1" fmla="*/ 104 h 304"/>
                  <a:gd name="T2" fmla="*/ 1073 w 1121"/>
                  <a:gd name="T3" fmla="*/ 104 h 304"/>
                  <a:gd name="T4" fmla="*/ 25 w 1121"/>
                  <a:gd name="T5" fmla="*/ 287 h 304"/>
                  <a:gd name="T6" fmla="*/ 792 w 1121"/>
                  <a:gd name="T7" fmla="*/ 287 h 304"/>
                  <a:gd name="T8" fmla="*/ 792 w 1121"/>
                  <a:gd name="T9" fmla="*/ 287 h 304"/>
                  <a:gd name="T10" fmla="*/ 943 w 1121"/>
                  <a:gd name="T11" fmla="*/ 245 h 304"/>
                  <a:gd name="T12" fmla="*/ 943 w 1121"/>
                  <a:gd name="T13" fmla="*/ 245 h 304"/>
                  <a:gd name="T14" fmla="*/ 1065 w 1121"/>
                  <a:gd name="T15" fmla="*/ 101 h 304"/>
                  <a:gd name="T16" fmla="*/ 1099 w 1121"/>
                  <a:gd name="T17" fmla="*/ 17 h 304"/>
                  <a:gd name="T18" fmla="*/ 220 w 1121"/>
                  <a:gd name="T19" fmla="*/ 17 h 304"/>
                  <a:gd name="T20" fmla="*/ 25 w 1121"/>
                  <a:gd name="T21" fmla="*/ 287 h 304"/>
                  <a:gd name="T22" fmla="*/ 792 w 1121"/>
                  <a:gd name="T23" fmla="*/ 303 h 304"/>
                  <a:gd name="T24" fmla="*/ 8 w 1121"/>
                  <a:gd name="T25" fmla="*/ 303 h 304"/>
                  <a:gd name="T26" fmla="*/ 8 w 1121"/>
                  <a:gd name="T27" fmla="*/ 303 h 304"/>
                  <a:gd name="T28" fmla="*/ 1 w 1121"/>
                  <a:gd name="T29" fmla="*/ 299 h 304"/>
                  <a:gd name="T30" fmla="*/ 1 w 1121"/>
                  <a:gd name="T31" fmla="*/ 299 h 304"/>
                  <a:gd name="T32" fmla="*/ 2 w 1121"/>
                  <a:gd name="T33" fmla="*/ 291 h 304"/>
                  <a:gd name="T34" fmla="*/ 210 w 1121"/>
                  <a:gd name="T35" fmla="*/ 4 h 304"/>
                  <a:gd name="T36" fmla="*/ 210 w 1121"/>
                  <a:gd name="T37" fmla="*/ 4 h 304"/>
                  <a:gd name="T38" fmla="*/ 217 w 1121"/>
                  <a:gd name="T39" fmla="*/ 0 h 304"/>
                  <a:gd name="T40" fmla="*/ 1111 w 1121"/>
                  <a:gd name="T41" fmla="*/ 0 h 304"/>
                  <a:gd name="T42" fmla="*/ 1111 w 1121"/>
                  <a:gd name="T43" fmla="*/ 0 h 304"/>
                  <a:gd name="T44" fmla="*/ 1118 w 1121"/>
                  <a:gd name="T45" fmla="*/ 4 h 304"/>
                  <a:gd name="T46" fmla="*/ 1118 w 1121"/>
                  <a:gd name="T47" fmla="*/ 4 h 304"/>
                  <a:gd name="T48" fmla="*/ 1119 w 1121"/>
                  <a:gd name="T49" fmla="*/ 12 h 304"/>
                  <a:gd name="T50" fmla="*/ 1080 w 1121"/>
                  <a:gd name="T51" fmla="*/ 108 h 304"/>
                  <a:gd name="T52" fmla="*/ 1080 w 1121"/>
                  <a:gd name="T53" fmla="*/ 108 h 304"/>
                  <a:gd name="T54" fmla="*/ 952 w 1121"/>
                  <a:gd name="T55" fmla="*/ 259 h 304"/>
                  <a:gd name="T56" fmla="*/ 952 w 1121"/>
                  <a:gd name="T57" fmla="*/ 259 h 304"/>
                  <a:gd name="T58" fmla="*/ 792 w 1121"/>
                  <a:gd name="T59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1" h="304">
                    <a:moveTo>
                      <a:pt x="1073" y="104"/>
                    </a:moveTo>
                    <a:lnTo>
                      <a:pt x="1073" y="104"/>
                    </a:lnTo>
                    <a:close/>
                    <a:moveTo>
                      <a:pt x="25" y="287"/>
                    </a:moveTo>
                    <a:lnTo>
                      <a:pt x="792" y="287"/>
                    </a:lnTo>
                    <a:lnTo>
                      <a:pt x="792" y="287"/>
                    </a:lnTo>
                    <a:cubicBezTo>
                      <a:pt x="845" y="287"/>
                      <a:pt x="897" y="272"/>
                      <a:pt x="943" y="245"/>
                    </a:cubicBezTo>
                    <a:lnTo>
                      <a:pt x="943" y="245"/>
                    </a:lnTo>
                    <a:cubicBezTo>
                      <a:pt x="998" y="212"/>
                      <a:pt x="1042" y="161"/>
                      <a:pt x="1065" y="101"/>
                    </a:cubicBezTo>
                    <a:lnTo>
                      <a:pt x="1099" y="17"/>
                    </a:lnTo>
                    <a:lnTo>
                      <a:pt x="220" y="17"/>
                    </a:lnTo>
                    <a:lnTo>
                      <a:pt x="25" y="287"/>
                    </a:lnTo>
                    <a:close/>
                    <a:moveTo>
                      <a:pt x="792" y="303"/>
                    </a:moveTo>
                    <a:lnTo>
                      <a:pt x="8" y="303"/>
                    </a:lnTo>
                    <a:lnTo>
                      <a:pt x="8" y="303"/>
                    </a:lnTo>
                    <a:cubicBezTo>
                      <a:pt x="5" y="303"/>
                      <a:pt x="2" y="301"/>
                      <a:pt x="1" y="299"/>
                    </a:cubicBezTo>
                    <a:lnTo>
                      <a:pt x="1" y="299"/>
                    </a:lnTo>
                    <a:cubicBezTo>
                      <a:pt x="0" y="295"/>
                      <a:pt x="0" y="293"/>
                      <a:pt x="2" y="291"/>
                    </a:cubicBezTo>
                    <a:lnTo>
                      <a:pt x="210" y="4"/>
                    </a:lnTo>
                    <a:lnTo>
                      <a:pt x="210" y="4"/>
                    </a:lnTo>
                    <a:cubicBezTo>
                      <a:pt x="212" y="1"/>
                      <a:pt x="213" y="0"/>
                      <a:pt x="217" y="0"/>
                    </a:cubicBezTo>
                    <a:lnTo>
                      <a:pt x="1111" y="0"/>
                    </a:lnTo>
                    <a:lnTo>
                      <a:pt x="1111" y="0"/>
                    </a:lnTo>
                    <a:cubicBezTo>
                      <a:pt x="1114" y="0"/>
                      <a:pt x="1116" y="1"/>
                      <a:pt x="1118" y="4"/>
                    </a:cubicBezTo>
                    <a:lnTo>
                      <a:pt x="1118" y="4"/>
                    </a:lnTo>
                    <a:cubicBezTo>
                      <a:pt x="1120" y="7"/>
                      <a:pt x="1120" y="9"/>
                      <a:pt x="1119" y="12"/>
                    </a:cubicBezTo>
                    <a:lnTo>
                      <a:pt x="1080" y="108"/>
                    </a:lnTo>
                    <a:lnTo>
                      <a:pt x="1080" y="108"/>
                    </a:lnTo>
                    <a:cubicBezTo>
                      <a:pt x="1056" y="170"/>
                      <a:pt x="1009" y="224"/>
                      <a:pt x="952" y="259"/>
                    </a:cubicBezTo>
                    <a:lnTo>
                      <a:pt x="952" y="259"/>
                    </a:lnTo>
                    <a:cubicBezTo>
                      <a:pt x="903" y="288"/>
                      <a:pt x="848" y="303"/>
                      <a:pt x="792" y="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80">
                <a:extLst>
                  <a:ext uri="{FF2B5EF4-FFF2-40B4-BE49-F238E27FC236}">
                    <a16:creationId xmlns:a16="http://schemas.microsoft.com/office/drawing/2014/main" id="{FDDAC0E3-C3DA-4B6C-83EE-584B0BD98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03966" y="6967728"/>
                <a:ext cx="2284695" cy="1481328"/>
              </a:xfrm>
              <a:custGeom>
                <a:avLst/>
                <a:gdLst>
                  <a:gd name="T0" fmla="*/ 1015 w 2569"/>
                  <a:gd name="T1" fmla="*/ 706 h 1668"/>
                  <a:gd name="T2" fmla="*/ 1015 w 2569"/>
                  <a:gd name="T3" fmla="*/ 706 h 1668"/>
                  <a:gd name="T4" fmla="*/ 1205 w 2569"/>
                  <a:gd name="T5" fmla="*/ 132 h 1668"/>
                  <a:gd name="T6" fmla="*/ 1205 w 2569"/>
                  <a:gd name="T7" fmla="*/ 132 h 1668"/>
                  <a:gd name="T8" fmla="*/ 1119 w 2569"/>
                  <a:gd name="T9" fmla="*/ 75 h 1668"/>
                  <a:gd name="T10" fmla="*/ 1119 w 2569"/>
                  <a:gd name="T11" fmla="*/ 75 h 1668"/>
                  <a:gd name="T12" fmla="*/ 655 w 2569"/>
                  <a:gd name="T13" fmla="*/ 541 h 1668"/>
                  <a:gd name="T14" fmla="*/ 655 w 2569"/>
                  <a:gd name="T15" fmla="*/ 541 h 1668"/>
                  <a:gd name="T16" fmla="*/ 639 w 2569"/>
                  <a:gd name="T17" fmla="*/ 909 h 1668"/>
                  <a:gd name="T18" fmla="*/ 639 w 2569"/>
                  <a:gd name="T19" fmla="*/ 909 h 1668"/>
                  <a:gd name="T20" fmla="*/ 33 w 2569"/>
                  <a:gd name="T21" fmla="*/ 1167 h 1668"/>
                  <a:gd name="T22" fmla="*/ 33 w 2569"/>
                  <a:gd name="T23" fmla="*/ 1167 h 1668"/>
                  <a:gd name="T24" fmla="*/ 9 w 2569"/>
                  <a:gd name="T25" fmla="*/ 1199 h 1668"/>
                  <a:gd name="T26" fmla="*/ 9 w 2569"/>
                  <a:gd name="T27" fmla="*/ 1199 h 1668"/>
                  <a:gd name="T28" fmla="*/ 7 w 2569"/>
                  <a:gd name="T29" fmla="*/ 1239 h 1668"/>
                  <a:gd name="T30" fmla="*/ 7 w 2569"/>
                  <a:gd name="T31" fmla="*/ 1239 h 1668"/>
                  <a:gd name="T32" fmla="*/ 29 w 2569"/>
                  <a:gd name="T33" fmla="*/ 1253 h 1668"/>
                  <a:gd name="T34" fmla="*/ 29 w 2569"/>
                  <a:gd name="T35" fmla="*/ 1253 h 1668"/>
                  <a:gd name="T36" fmla="*/ 50 w 2569"/>
                  <a:gd name="T37" fmla="*/ 1249 h 1668"/>
                  <a:gd name="T38" fmla="*/ 50 w 2569"/>
                  <a:gd name="T39" fmla="*/ 1249 h 1668"/>
                  <a:gd name="T40" fmla="*/ 400 w 2569"/>
                  <a:gd name="T41" fmla="*/ 1103 h 1668"/>
                  <a:gd name="T42" fmla="*/ 400 w 2569"/>
                  <a:gd name="T43" fmla="*/ 1103 h 1668"/>
                  <a:gd name="T44" fmla="*/ 691 w 2569"/>
                  <a:gd name="T45" fmla="*/ 1134 h 1668"/>
                  <a:gd name="T46" fmla="*/ 691 w 2569"/>
                  <a:gd name="T47" fmla="*/ 1134 h 1668"/>
                  <a:gd name="T48" fmla="*/ 865 w 2569"/>
                  <a:gd name="T49" fmla="*/ 1276 h 1668"/>
                  <a:gd name="T50" fmla="*/ 1155 w 2569"/>
                  <a:gd name="T51" fmla="*/ 1667 h 1668"/>
                  <a:gd name="T52" fmla="*/ 2432 w 2569"/>
                  <a:gd name="T53" fmla="*/ 1667 h 1668"/>
                  <a:gd name="T54" fmla="*/ 2568 w 2569"/>
                  <a:gd name="T55" fmla="*/ 1481 h 1668"/>
                  <a:gd name="T56" fmla="*/ 1207 w 2569"/>
                  <a:gd name="T57" fmla="*/ 1481 h 1668"/>
                  <a:gd name="T58" fmla="*/ 1015 w 2569"/>
                  <a:gd name="T59" fmla="*/ 706 h 1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69" h="1668">
                    <a:moveTo>
                      <a:pt x="1015" y="706"/>
                    </a:moveTo>
                    <a:lnTo>
                      <a:pt x="1015" y="706"/>
                    </a:lnTo>
                    <a:cubicBezTo>
                      <a:pt x="1177" y="405"/>
                      <a:pt x="1209" y="228"/>
                      <a:pt x="1205" y="132"/>
                    </a:cubicBezTo>
                    <a:lnTo>
                      <a:pt x="1205" y="132"/>
                    </a:lnTo>
                    <a:cubicBezTo>
                      <a:pt x="1178" y="114"/>
                      <a:pt x="1149" y="94"/>
                      <a:pt x="1119" y="75"/>
                    </a:cubicBezTo>
                    <a:lnTo>
                      <a:pt x="1119" y="75"/>
                    </a:lnTo>
                    <a:cubicBezTo>
                      <a:pt x="1001" y="0"/>
                      <a:pt x="655" y="541"/>
                      <a:pt x="655" y="541"/>
                    </a:cubicBezTo>
                    <a:lnTo>
                      <a:pt x="655" y="541"/>
                    </a:lnTo>
                    <a:cubicBezTo>
                      <a:pt x="526" y="777"/>
                      <a:pt x="639" y="909"/>
                      <a:pt x="639" y="909"/>
                    </a:cubicBezTo>
                    <a:lnTo>
                      <a:pt x="639" y="909"/>
                    </a:lnTo>
                    <a:cubicBezTo>
                      <a:pt x="390" y="827"/>
                      <a:pt x="100" y="1097"/>
                      <a:pt x="33" y="1167"/>
                    </a:cubicBezTo>
                    <a:lnTo>
                      <a:pt x="33" y="1167"/>
                    </a:lnTo>
                    <a:cubicBezTo>
                      <a:pt x="21" y="1180"/>
                      <a:pt x="13" y="1190"/>
                      <a:pt x="9" y="1199"/>
                    </a:cubicBezTo>
                    <a:lnTo>
                      <a:pt x="9" y="1199"/>
                    </a:lnTo>
                    <a:cubicBezTo>
                      <a:pt x="0" y="1216"/>
                      <a:pt x="2" y="1230"/>
                      <a:pt x="7" y="1239"/>
                    </a:cubicBezTo>
                    <a:lnTo>
                      <a:pt x="7" y="1239"/>
                    </a:lnTo>
                    <a:cubicBezTo>
                      <a:pt x="13" y="1246"/>
                      <a:pt x="20" y="1251"/>
                      <a:pt x="29" y="1253"/>
                    </a:cubicBezTo>
                    <a:lnTo>
                      <a:pt x="29" y="1253"/>
                    </a:lnTo>
                    <a:cubicBezTo>
                      <a:pt x="36" y="1253"/>
                      <a:pt x="43" y="1253"/>
                      <a:pt x="50" y="1249"/>
                    </a:cubicBezTo>
                    <a:lnTo>
                      <a:pt x="50" y="1249"/>
                    </a:lnTo>
                    <a:cubicBezTo>
                      <a:pt x="186" y="1170"/>
                      <a:pt x="303" y="1126"/>
                      <a:pt x="400" y="1103"/>
                    </a:cubicBezTo>
                    <a:lnTo>
                      <a:pt x="400" y="1103"/>
                    </a:lnTo>
                    <a:cubicBezTo>
                      <a:pt x="500" y="1079"/>
                      <a:pt x="602" y="1092"/>
                      <a:pt x="691" y="1134"/>
                    </a:cubicBezTo>
                    <a:lnTo>
                      <a:pt x="691" y="1134"/>
                    </a:lnTo>
                    <a:cubicBezTo>
                      <a:pt x="759" y="1166"/>
                      <a:pt x="819" y="1214"/>
                      <a:pt x="865" y="1276"/>
                    </a:cubicBezTo>
                    <a:lnTo>
                      <a:pt x="1155" y="1667"/>
                    </a:lnTo>
                    <a:lnTo>
                      <a:pt x="2432" y="1667"/>
                    </a:lnTo>
                    <a:lnTo>
                      <a:pt x="2568" y="1481"/>
                    </a:lnTo>
                    <a:lnTo>
                      <a:pt x="1207" y="1481"/>
                    </a:lnTo>
                    <a:lnTo>
                      <a:pt x="1015" y="70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81">
                <a:extLst>
                  <a:ext uri="{FF2B5EF4-FFF2-40B4-BE49-F238E27FC236}">
                    <a16:creationId xmlns:a16="http://schemas.microsoft.com/office/drawing/2014/main" id="{9BAA9D56-AA64-40A6-932E-C0EA44B0E2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6128" y="6959890"/>
                <a:ext cx="2300370" cy="1497003"/>
              </a:xfrm>
              <a:custGeom>
                <a:avLst/>
                <a:gdLst>
                  <a:gd name="T0" fmla="*/ 2438 w 2588"/>
                  <a:gd name="T1" fmla="*/ 1668 h 1685"/>
                  <a:gd name="T2" fmla="*/ 1217 w 2588"/>
                  <a:gd name="T3" fmla="*/ 1498 h 1685"/>
                  <a:gd name="T4" fmla="*/ 1208 w 2588"/>
                  <a:gd name="T5" fmla="*/ 1491 h 1685"/>
                  <a:gd name="T6" fmla="*/ 1017 w 2588"/>
                  <a:gd name="T7" fmla="*/ 718 h 1685"/>
                  <a:gd name="T8" fmla="*/ 1018 w 2588"/>
                  <a:gd name="T9" fmla="*/ 712 h 1685"/>
                  <a:gd name="T10" fmla="*/ 1207 w 2588"/>
                  <a:gd name="T11" fmla="*/ 145 h 1685"/>
                  <a:gd name="T12" fmla="*/ 1125 w 2588"/>
                  <a:gd name="T13" fmla="*/ 91 h 1685"/>
                  <a:gd name="T14" fmla="*/ 672 w 2588"/>
                  <a:gd name="T15" fmla="*/ 554 h 1685"/>
                  <a:gd name="T16" fmla="*/ 655 w 2588"/>
                  <a:gd name="T17" fmla="*/ 914 h 1685"/>
                  <a:gd name="T18" fmla="*/ 656 w 2588"/>
                  <a:gd name="T19" fmla="*/ 923 h 1685"/>
                  <a:gd name="T20" fmla="*/ 647 w 2588"/>
                  <a:gd name="T21" fmla="*/ 926 h 1685"/>
                  <a:gd name="T22" fmla="*/ 282 w 2588"/>
                  <a:gd name="T23" fmla="*/ 997 h 1685"/>
                  <a:gd name="T24" fmla="*/ 49 w 2588"/>
                  <a:gd name="T25" fmla="*/ 1183 h 1685"/>
                  <a:gd name="T26" fmla="*/ 27 w 2588"/>
                  <a:gd name="T27" fmla="*/ 1212 h 1685"/>
                  <a:gd name="T28" fmla="*/ 24 w 2588"/>
                  <a:gd name="T29" fmla="*/ 1244 h 1685"/>
                  <a:gd name="T30" fmla="*/ 41 w 2588"/>
                  <a:gd name="T31" fmla="*/ 1254 h 1685"/>
                  <a:gd name="T32" fmla="*/ 55 w 2588"/>
                  <a:gd name="T33" fmla="*/ 1251 h 1685"/>
                  <a:gd name="T34" fmla="*/ 408 w 2588"/>
                  <a:gd name="T35" fmla="*/ 1104 h 1685"/>
                  <a:gd name="T36" fmla="*/ 704 w 2588"/>
                  <a:gd name="T37" fmla="*/ 1136 h 1685"/>
                  <a:gd name="T38" fmla="*/ 1169 w 2588"/>
                  <a:gd name="T39" fmla="*/ 1668 h 1685"/>
                  <a:gd name="T40" fmla="*/ 1165 w 2588"/>
                  <a:gd name="T41" fmla="*/ 1684 h 1685"/>
                  <a:gd name="T42" fmla="*/ 1158 w 2588"/>
                  <a:gd name="T43" fmla="*/ 1681 h 1685"/>
                  <a:gd name="T44" fmla="*/ 868 w 2588"/>
                  <a:gd name="T45" fmla="*/ 1290 h 1685"/>
                  <a:gd name="T46" fmla="*/ 698 w 2588"/>
                  <a:gd name="T47" fmla="*/ 1150 h 1685"/>
                  <a:gd name="T48" fmla="*/ 411 w 2588"/>
                  <a:gd name="T49" fmla="*/ 1120 h 1685"/>
                  <a:gd name="T50" fmla="*/ 64 w 2588"/>
                  <a:gd name="T51" fmla="*/ 1265 h 1685"/>
                  <a:gd name="T52" fmla="*/ 38 w 2588"/>
                  <a:gd name="T53" fmla="*/ 1270 h 1685"/>
                  <a:gd name="T54" fmla="*/ 11 w 2588"/>
                  <a:gd name="T55" fmla="*/ 1252 h 1685"/>
                  <a:gd name="T56" fmla="*/ 12 w 2588"/>
                  <a:gd name="T57" fmla="*/ 1204 h 1685"/>
                  <a:gd name="T58" fmla="*/ 36 w 2588"/>
                  <a:gd name="T59" fmla="*/ 1172 h 1685"/>
                  <a:gd name="T60" fmla="*/ 630 w 2588"/>
                  <a:gd name="T61" fmla="*/ 904 h 1685"/>
                  <a:gd name="T62" fmla="*/ 657 w 2588"/>
                  <a:gd name="T63" fmla="*/ 546 h 1685"/>
                  <a:gd name="T64" fmla="*/ 1133 w 2588"/>
                  <a:gd name="T65" fmla="*/ 77 h 1685"/>
                  <a:gd name="T66" fmla="*/ 1220 w 2588"/>
                  <a:gd name="T67" fmla="*/ 134 h 1685"/>
                  <a:gd name="T68" fmla="*/ 1224 w 2588"/>
                  <a:gd name="T69" fmla="*/ 141 h 1685"/>
                  <a:gd name="T70" fmla="*/ 1222 w 2588"/>
                  <a:gd name="T71" fmla="*/ 1481 h 1685"/>
                  <a:gd name="T72" fmla="*/ 2578 w 2588"/>
                  <a:gd name="T73" fmla="*/ 1481 h 1685"/>
                  <a:gd name="T74" fmla="*/ 2585 w 2588"/>
                  <a:gd name="T75" fmla="*/ 1486 h 1685"/>
                  <a:gd name="T76" fmla="*/ 2449 w 2588"/>
                  <a:gd name="T77" fmla="*/ 1681 h 1685"/>
                  <a:gd name="T78" fmla="*/ 2442 w 2588"/>
                  <a:gd name="T79" fmla="*/ 1684 h 1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88" h="1685">
                    <a:moveTo>
                      <a:pt x="1169" y="1668"/>
                    </a:moveTo>
                    <a:lnTo>
                      <a:pt x="2438" y="1668"/>
                    </a:lnTo>
                    <a:lnTo>
                      <a:pt x="2562" y="1498"/>
                    </a:lnTo>
                    <a:lnTo>
                      <a:pt x="1217" y="1498"/>
                    </a:lnTo>
                    <a:lnTo>
                      <a:pt x="1217" y="1498"/>
                    </a:lnTo>
                    <a:cubicBezTo>
                      <a:pt x="1212" y="1498"/>
                      <a:pt x="1208" y="1496"/>
                      <a:pt x="1208" y="1491"/>
                    </a:cubicBezTo>
                    <a:lnTo>
                      <a:pt x="1017" y="718"/>
                    </a:lnTo>
                    <a:lnTo>
                      <a:pt x="1017" y="718"/>
                    </a:lnTo>
                    <a:cubicBezTo>
                      <a:pt x="1016" y="715"/>
                      <a:pt x="1017" y="713"/>
                      <a:pt x="1018" y="712"/>
                    </a:cubicBezTo>
                    <a:lnTo>
                      <a:pt x="1018" y="712"/>
                    </a:lnTo>
                    <a:cubicBezTo>
                      <a:pt x="1178" y="415"/>
                      <a:pt x="1210" y="240"/>
                      <a:pt x="1207" y="145"/>
                    </a:cubicBezTo>
                    <a:lnTo>
                      <a:pt x="1207" y="145"/>
                    </a:lnTo>
                    <a:cubicBezTo>
                      <a:pt x="1178" y="126"/>
                      <a:pt x="1151" y="108"/>
                      <a:pt x="1125" y="91"/>
                    </a:cubicBezTo>
                    <a:lnTo>
                      <a:pt x="1125" y="91"/>
                    </a:lnTo>
                    <a:cubicBezTo>
                      <a:pt x="1033" y="34"/>
                      <a:pt x="766" y="406"/>
                      <a:pt x="672" y="554"/>
                    </a:cubicBezTo>
                    <a:lnTo>
                      <a:pt x="672" y="554"/>
                    </a:lnTo>
                    <a:cubicBezTo>
                      <a:pt x="548" y="782"/>
                      <a:pt x="655" y="912"/>
                      <a:pt x="655" y="914"/>
                    </a:cubicBezTo>
                    <a:lnTo>
                      <a:pt x="655" y="914"/>
                    </a:lnTo>
                    <a:cubicBezTo>
                      <a:pt x="658" y="916"/>
                      <a:pt x="658" y="920"/>
                      <a:pt x="656" y="923"/>
                    </a:cubicBezTo>
                    <a:lnTo>
                      <a:pt x="656" y="923"/>
                    </a:lnTo>
                    <a:cubicBezTo>
                      <a:pt x="655" y="926"/>
                      <a:pt x="651" y="928"/>
                      <a:pt x="647" y="926"/>
                    </a:cubicBezTo>
                    <a:lnTo>
                      <a:pt x="647" y="926"/>
                    </a:lnTo>
                    <a:cubicBezTo>
                      <a:pt x="543" y="892"/>
                      <a:pt x="420" y="916"/>
                      <a:pt x="282" y="997"/>
                    </a:cubicBezTo>
                    <a:lnTo>
                      <a:pt x="282" y="997"/>
                    </a:lnTo>
                    <a:cubicBezTo>
                      <a:pt x="159" y="1070"/>
                      <a:pt x="66" y="1165"/>
                      <a:pt x="49" y="1183"/>
                    </a:cubicBezTo>
                    <a:lnTo>
                      <a:pt x="49" y="1183"/>
                    </a:lnTo>
                    <a:cubicBezTo>
                      <a:pt x="38" y="1193"/>
                      <a:pt x="31" y="1202"/>
                      <a:pt x="27" y="1212"/>
                    </a:cubicBezTo>
                    <a:lnTo>
                      <a:pt x="27" y="1212"/>
                    </a:lnTo>
                    <a:cubicBezTo>
                      <a:pt x="20" y="1225"/>
                      <a:pt x="19" y="1235"/>
                      <a:pt x="24" y="1244"/>
                    </a:cubicBezTo>
                    <a:lnTo>
                      <a:pt x="24" y="1244"/>
                    </a:lnTo>
                    <a:cubicBezTo>
                      <a:pt x="28" y="1249"/>
                      <a:pt x="34" y="1252"/>
                      <a:pt x="41" y="1254"/>
                    </a:cubicBezTo>
                    <a:lnTo>
                      <a:pt x="41" y="1254"/>
                    </a:lnTo>
                    <a:cubicBezTo>
                      <a:pt x="46" y="1255"/>
                      <a:pt x="51" y="1254"/>
                      <a:pt x="55" y="1251"/>
                    </a:cubicBezTo>
                    <a:lnTo>
                      <a:pt x="55" y="1251"/>
                    </a:lnTo>
                    <a:cubicBezTo>
                      <a:pt x="179" y="1179"/>
                      <a:pt x="297" y="1129"/>
                      <a:pt x="408" y="1104"/>
                    </a:cubicBezTo>
                    <a:lnTo>
                      <a:pt x="408" y="1104"/>
                    </a:lnTo>
                    <a:cubicBezTo>
                      <a:pt x="506" y="1080"/>
                      <a:pt x="612" y="1092"/>
                      <a:pt x="704" y="1136"/>
                    </a:cubicBezTo>
                    <a:lnTo>
                      <a:pt x="704" y="1136"/>
                    </a:lnTo>
                    <a:cubicBezTo>
                      <a:pt x="775" y="1168"/>
                      <a:pt x="836" y="1218"/>
                      <a:pt x="882" y="1281"/>
                    </a:cubicBezTo>
                    <a:lnTo>
                      <a:pt x="1169" y="1668"/>
                    </a:lnTo>
                    <a:close/>
                    <a:moveTo>
                      <a:pt x="2442" y="1684"/>
                    </a:moveTo>
                    <a:lnTo>
                      <a:pt x="1165" y="1684"/>
                    </a:lnTo>
                    <a:lnTo>
                      <a:pt x="1165" y="1684"/>
                    </a:lnTo>
                    <a:cubicBezTo>
                      <a:pt x="1162" y="1684"/>
                      <a:pt x="1160" y="1683"/>
                      <a:pt x="1158" y="1681"/>
                    </a:cubicBezTo>
                    <a:lnTo>
                      <a:pt x="868" y="1290"/>
                    </a:lnTo>
                    <a:lnTo>
                      <a:pt x="868" y="1290"/>
                    </a:lnTo>
                    <a:cubicBezTo>
                      <a:pt x="824" y="1230"/>
                      <a:pt x="765" y="1182"/>
                      <a:pt x="698" y="1150"/>
                    </a:cubicBezTo>
                    <a:lnTo>
                      <a:pt x="698" y="1150"/>
                    </a:lnTo>
                    <a:cubicBezTo>
                      <a:pt x="608" y="1109"/>
                      <a:pt x="506" y="1098"/>
                      <a:pt x="411" y="1120"/>
                    </a:cubicBezTo>
                    <a:lnTo>
                      <a:pt x="411" y="1120"/>
                    </a:lnTo>
                    <a:cubicBezTo>
                      <a:pt x="302" y="1145"/>
                      <a:pt x="186" y="1194"/>
                      <a:pt x="64" y="1265"/>
                    </a:cubicBezTo>
                    <a:lnTo>
                      <a:pt x="64" y="1265"/>
                    </a:lnTo>
                    <a:cubicBezTo>
                      <a:pt x="56" y="1269"/>
                      <a:pt x="47" y="1271"/>
                      <a:pt x="38" y="1270"/>
                    </a:cubicBezTo>
                    <a:lnTo>
                      <a:pt x="38" y="1270"/>
                    </a:lnTo>
                    <a:cubicBezTo>
                      <a:pt x="27" y="1268"/>
                      <a:pt x="17" y="1262"/>
                      <a:pt x="11" y="1252"/>
                    </a:cubicBezTo>
                    <a:lnTo>
                      <a:pt x="11" y="1252"/>
                    </a:lnTo>
                    <a:cubicBezTo>
                      <a:pt x="5" y="1243"/>
                      <a:pt x="0" y="1227"/>
                      <a:pt x="12" y="1204"/>
                    </a:cubicBezTo>
                    <a:lnTo>
                      <a:pt x="12" y="1204"/>
                    </a:lnTo>
                    <a:cubicBezTo>
                      <a:pt x="17" y="1194"/>
                      <a:pt x="26" y="1183"/>
                      <a:pt x="36" y="1172"/>
                    </a:cubicBezTo>
                    <a:lnTo>
                      <a:pt x="36" y="1172"/>
                    </a:lnTo>
                    <a:cubicBezTo>
                      <a:pt x="70" y="1136"/>
                      <a:pt x="365" y="839"/>
                      <a:pt x="630" y="904"/>
                    </a:cubicBezTo>
                    <a:lnTo>
                      <a:pt x="630" y="904"/>
                    </a:lnTo>
                    <a:cubicBezTo>
                      <a:pt x="602" y="858"/>
                      <a:pt x="553" y="735"/>
                      <a:pt x="657" y="546"/>
                    </a:cubicBezTo>
                    <a:lnTo>
                      <a:pt x="657" y="546"/>
                    </a:lnTo>
                    <a:cubicBezTo>
                      <a:pt x="693" y="489"/>
                      <a:pt x="1012" y="0"/>
                      <a:pt x="1133" y="77"/>
                    </a:cubicBezTo>
                    <a:lnTo>
                      <a:pt x="1133" y="77"/>
                    </a:lnTo>
                    <a:cubicBezTo>
                      <a:pt x="1161" y="95"/>
                      <a:pt x="1190" y="114"/>
                      <a:pt x="1220" y="134"/>
                    </a:cubicBezTo>
                    <a:lnTo>
                      <a:pt x="1220" y="134"/>
                    </a:lnTo>
                    <a:cubicBezTo>
                      <a:pt x="1222" y="136"/>
                      <a:pt x="1223" y="138"/>
                      <a:pt x="1224" y="141"/>
                    </a:cubicBezTo>
                    <a:lnTo>
                      <a:pt x="1224" y="141"/>
                    </a:lnTo>
                    <a:cubicBezTo>
                      <a:pt x="1227" y="236"/>
                      <a:pt x="1197" y="414"/>
                      <a:pt x="1034" y="717"/>
                    </a:cubicBezTo>
                    <a:lnTo>
                      <a:pt x="1222" y="1481"/>
                    </a:lnTo>
                    <a:lnTo>
                      <a:pt x="2578" y="1481"/>
                    </a:lnTo>
                    <a:lnTo>
                      <a:pt x="2578" y="1481"/>
                    </a:lnTo>
                    <a:cubicBezTo>
                      <a:pt x="2581" y="1481"/>
                      <a:pt x="2584" y="1483"/>
                      <a:pt x="2585" y="1486"/>
                    </a:cubicBezTo>
                    <a:lnTo>
                      <a:pt x="2585" y="1486"/>
                    </a:lnTo>
                    <a:cubicBezTo>
                      <a:pt x="2587" y="1489"/>
                      <a:pt x="2587" y="1492"/>
                      <a:pt x="2585" y="1495"/>
                    </a:cubicBezTo>
                    <a:lnTo>
                      <a:pt x="2449" y="1681"/>
                    </a:lnTo>
                    <a:lnTo>
                      <a:pt x="2449" y="1681"/>
                    </a:lnTo>
                    <a:cubicBezTo>
                      <a:pt x="2448" y="1682"/>
                      <a:pt x="2445" y="1684"/>
                      <a:pt x="2442" y="16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82">
                <a:extLst>
                  <a:ext uri="{FF2B5EF4-FFF2-40B4-BE49-F238E27FC236}">
                    <a16:creationId xmlns:a16="http://schemas.microsoft.com/office/drawing/2014/main" id="{92452B57-5F48-4A85-9DD8-EF6F44E85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6212" y="7649609"/>
                <a:ext cx="54864" cy="180267"/>
              </a:xfrm>
              <a:custGeom>
                <a:avLst/>
                <a:gdLst>
                  <a:gd name="T0" fmla="*/ 61 w 62"/>
                  <a:gd name="T1" fmla="*/ 0 h 201"/>
                  <a:gd name="T2" fmla="*/ 0 w 62"/>
                  <a:gd name="T3" fmla="*/ 0 h 201"/>
                  <a:gd name="T4" fmla="*/ 0 w 62"/>
                  <a:gd name="T5" fmla="*/ 200 h 201"/>
                  <a:gd name="T6" fmla="*/ 61 w 62"/>
                  <a:gd name="T7" fmla="*/ 200 h 201"/>
                  <a:gd name="T8" fmla="*/ 61 w 62"/>
                  <a:gd name="T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01">
                    <a:moveTo>
                      <a:pt x="61" y="0"/>
                    </a:moveTo>
                    <a:lnTo>
                      <a:pt x="0" y="0"/>
                    </a:lnTo>
                    <a:lnTo>
                      <a:pt x="0" y="200"/>
                    </a:lnTo>
                    <a:lnTo>
                      <a:pt x="61" y="200"/>
                    </a:lnTo>
                    <a:lnTo>
                      <a:pt x="6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83">
                <a:extLst>
                  <a:ext uri="{FF2B5EF4-FFF2-40B4-BE49-F238E27FC236}">
                    <a16:creationId xmlns:a16="http://schemas.microsoft.com/office/drawing/2014/main" id="{DDFDA3DC-653F-409B-B201-9F84A6FB5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8375" y="7641771"/>
                <a:ext cx="70539" cy="192025"/>
              </a:xfrm>
              <a:custGeom>
                <a:avLst/>
                <a:gdLst>
                  <a:gd name="T0" fmla="*/ 16 w 78"/>
                  <a:gd name="T1" fmla="*/ 201 h 218"/>
                  <a:gd name="T2" fmla="*/ 60 w 78"/>
                  <a:gd name="T3" fmla="*/ 201 h 218"/>
                  <a:gd name="T4" fmla="*/ 60 w 78"/>
                  <a:gd name="T5" fmla="*/ 16 h 218"/>
                  <a:gd name="T6" fmla="*/ 16 w 78"/>
                  <a:gd name="T7" fmla="*/ 16 h 218"/>
                  <a:gd name="T8" fmla="*/ 16 w 78"/>
                  <a:gd name="T9" fmla="*/ 201 h 218"/>
                  <a:gd name="T10" fmla="*/ 68 w 78"/>
                  <a:gd name="T11" fmla="*/ 217 h 218"/>
                  <a:gd name="T12" fmla="*/ 7 w 78"/>
                  <a:gd name="T13" fmla="*/ 217 h 218"/>
                  <a:gd name="T14" fmla="*/ 7 w 78"/>
                  <a:gd name="T15" fmla="*/ 217 h 218"/>
                  <a:gd name="T16" fmla="*/ 0 w 78"/>
                  <a:gd name="T17" fmla="*/ 209 h 218"/>
                  <a:gd name="T18" fmla="*/ 0 w 78"/>
                  <a:gd name="T19" fmla="*/ 9 h 218"/>
                  <a:gd name="T20" fmla="*/ 0 w 78"/>
                  <a:gd name="T21" fmla="*/ 9 h 218"/>
                  <a:gd name="T22" fmla="*/ 7 w 78"/>
                  <a:gd name="T23" fmla="*/ 0 h 218"/>
                  <a:gd name="T24" fmla="*/ 68 w 78"/>
                  <a:gd name="T25" fmla="*/ 0 h 218"/>
                  <a:gd name="T26" fmla="*/ 68 w 78"/>
                  <a:gd name="T27" fmla="*/ 0 h 218"/>
                  <a:gd name="T28" fmla="*/ 77 w 78"/>
                  <a:gd name="T29" fmla="*/ 9 h 218"/>
                  <a:gd name="T30" fmla="*/ 77 w 78"/>
                  <a:gd name="T31" fmla="*/ 209 h 218"/>
                  <a:gd name="T32" fmla="*/ 77 w 78"/>
                  <a:gd name="T33" fmla="*/ 209 h 218"/>
                  <a:gd name="T34" fmla="*/ 68 w 78"/>
                  <a:gd name="T35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" h="218">
                    <a:moveTo>
                      <a:pt x="16" y="201"/>
                    </a:moveTo>
                    <a:lnTo>
                      <a:pt x="60" y="201"/>
                    </a:lnTo>
                    <a:lnTo>
                      <a:pt x="60" y="16"/>
                    </a:lnTo>
                    <a:lnTo>
                      <a:pt x="16" y="16"/>
                    </a:lnTo>
                    <a:lnTo>
                      <a:pt x="16" y="201"/>
                    </a:lnTo>
                    <a:close/>
                    <a:moveTo>
                      <a:pt x="68" y="217"/>
                    </a:moveTo>
                    <a:lnTo>
                      <a:pt x="7" y="217"/>
                    </a:lnTo>
                    <a:lnTo>
                      <a:pt x="7" y="217"/>
                    </a:lnTo>
                    <a:cubicBezTo>
                      <a:pt x="3" y="217"/>
                      <a:pt x="0" y="214"/>
                      <a:pt x="0" y="2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68" y="0"/>
                    </a:lnTo>
                    <a:lnTo>
                      <a:pt x="68" y="0"/>
                    </a:lnTo>
                    <a:cubicBezTo>
                      <a:pt x="73" y="0"/>
                      <a:pt x="77" y="3"/>
                      <a:pt x="77" y="9"/>
                    </a:cubicBezTo>
                    <a:lnTo>
                      <a:pt x="77" y="209"/>
                    </a:lnTo>
                    <a:lnTo>
                      <a:pt x="77" y="209"/>
                    </a:lnTo>
                    <a:cubicBezTo>
                      <a:pt x="77" y="214"/>
                      <a:pt x="73" y="217"/>
                      <a:pt x="68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184">
                <a:extLst>
                  <a:ext uri="{FF2B5EF4-FFF2-40B4-BE49-F238E27FC236}">
                    <a16:creationId xmlns:a16="http://schemas.microsoft.com/office/drawing/2014/main" id="{D5EFA1EB-4BBB-47B0-B6C9-2EB7A3D7E5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7156" y="7649609"/>
                <a:ext cx="82297" cy="180267"/>
              </a:xfrm>
              <a:custGeom>
                <a:avLst/>
                <a:gdLst>
                  <a:gd name="T0" fmla="*/ 93 w 94"/>
                  <a:gd name="T1" fmla="*/ 0 h 201"/>
                  <a:gd name="T2" fmla="*/ 0 w 94"/>
                  <a:gd name="T3" fmla="*/ 0 h 201"/>
                  <a:gd name="T4" fmla="*/ 0 w 94"/>
                  <a:gd name="T5" fmla="*/ 200 h 201"/>
                  <a:gd name="T6" fmla="*/ 93 w 94"/>
                  <a:gd name="T7" fmla="*/ 200 h 201"/>
                  <a:gd name="T8" fmla="*/ 93 w 94"/>
                  <a:gd name="T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201">
                    <a:moveTo>
                      <a:pt x="93" y="0"/>
                    </a:moveTo>
                    <a:lnTo>
                      <a:pt x="0" y="0"/>
                    </a:lnTo>
                    <a:lnTo>
                      <a:pt x="0" y="200"/>
                    </a:lnTo>
                    <a:lnTo>
                      <a:pt x="93" y="200"/>
                    </a:lnTo>
                    <a:lnTo>
                      <a:pt x="9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85">
                <a:extLst>
                  <a:ext uri="{FF2B5EF4-FFF2-40B4-BE49-F238E27FC236}">
                    <a16:creationId xmlns:a16="http://schemas.microsoft.com/office/drawing/2014/main" id="{4D8653B8-A682-4D0C-A9F5-6E2D09F83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3239" y="7641771"/>
                <a:ext cx="97970" cy="192025"/>
              </a:xfrm>
              <a:custGeom>
                <a:avLst/>
                <a:gdLst>
                  <a:gd name="T0" fmla="*/ 17 w 110"/>
                  <a:gd name="T1" fmla="*/ 201 h 218"/>
                  <a:gd name="T2" fmla="*/ 93 w 110"/>
                  <a:gd name="T3" fmla="*/ 201 h 218"/>
                  <a:gd name="T4" fmla="*/ 93 w 110"/>
                  <a:gd name="T5" fmla="*/ 16 h 218"/>
                  <a:gd name="T6" fmla="*/ 17 w 110"/>
                  <a:gd name="T7" fmla="*/ 16 h 218"/>
                  <a:gd name="T8" fmla="*/ 17 w 110"/>
                  <a:gd name="T9" fmla="*/ 201 h 218"/>
                  <a:gd name="T10" fmla="*/ 101 w 110"/>
                  <a:gd name="T11" fmla="*/ 217 h 218"/>
                  <a:gd name="T12" fmla="*/ 8 w 110"/>
                  <a:gd name="T13" fmla="*/ 217 h 218"/>
                  <a:gd name="T14" fmla="*/ 8 w 110"/>
                  <a:gd name="T15" fmla="*/ 217 h 218"/>
                  <a:gd name="T16" fmla="*/ 0 w 110"/>
                  <a:gd name="T17" fmla="*/ 209 h 218"/>
                  <a:gd name="T18" fmla="*/ 0 w 110"/>
                  <a:gd name="T19" fmla="*/ 9 h 218"/>
                  <a:gd name="T20" fmla="*/ 0 w 110"/>
                  <a:gd name="T21" fmla="*/ 9 h 218"/>
                  <a:gd name="T22" fmla="*/ 8 w 110"/>
                  <a:gd name="T23" fmla="*/ 0 h 218"/>
                  <a:gd name="T24" fmla="*/ 101 w 110"/>
                  <a:gd name="T25" fmla="*/ 0 h 218"/>
                  <a:gd name="T26" fmla="*/ 101 w 110"/>
                  <a:gd name="T27" fmla="*/ 0 h 218"/>
                  <a:gd name="T28" fmla="*/ 109 w 110"/>
                  <a:gd name="T29" fmla="*/ 9 h 218"/>
                  <a:gd name="T30" fmla="*/ 109 w 110"/>
                  <a:gd name="T31" fmla="*/ 209 h 218"/>
                  <a:gd name="T32" fmla="*/ 109 w 110"/>
                  <a:gd name="T33" fmla="*/ 209 h 218"/>
                  <a:gd name="T34" fmla="*/ 101 w 110"/>
                  <a:gd name="T35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218">
                    <a:moveTo>
                      <a:pt x="17" y="201"/>
                    </a:moveTo>
                    <a:lnTo>
                      <a:pt x="93" y="201"/>
                    </a:lnTo>
                    <a:lnTo>
                      <a:pt x="93" y="16"/>
                    </a:lnTo>
                    <a:lnTo>
                      <a:pt x="17" y="16"/>
                    </a:lnTo>
                    <a:lnTo>
                      <a:pt x="17" y="201"/>
                    </a:lnTo>
                    <a:close/>
                    <a:moveTo>
                      <a:pt x="101" y="217"/>
                    </a:moveTo>
                    <a:lnTo>
                      <a:pt x="8" y="217"/>
                    </a:lnTo>
                    <a:lnTo>
                      <a:pt x="8" y="217"/>
                    </a:lnTo>
                    <a:cubicBezTo>
                      <a:pt x="4" y="217"/>
                      <a:pt x="0" y="214"/>
                      <a:pt x="0" y="20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06" y="0"/>
                      <a:pt x="109" y="3"/>
                      <a:pt x="109" y="9"/>
                    </a:cubicBezTo>
                    <a:lnTo>
                      <a:pt x="109" y="209"/>
                    </a:lnTo>
                    <a:lnTo>
                      <a:pt x="109" y="209"/>
                    </a:lnTo>
                    <a:cubicBezTo>
                      <a:pt x="109" y="214"/>
                      <a:pt x="106" y="217"/>
                      <a:pt x="101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86">
                <a:extLst>
                  <a:ext uri="{FF2B5EF4-FFF2-40B4-BE49-F238E27FC236}">
                    <a16:creationId xmlns:a16="http://schemas.microsoft.com/office/drawing/2014/main" id="{E6673467-57D9-4078-B581-C0396DE20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0832" y="7496775"/>
                <a:ext cx="1575381" cy="666206"/>
              </a:xfrm>
              <a:custGeom>
                <a:avLst/>
                <a:gdLst>
                  <a:gd name="T0" fmla="*/ 955 w 1771"/>
                  <a:gd name="T1" fmla="*/ 176 h 750"/>
                  <a:gd name="T2" fmla="*/ 955 w 1771"/>
                  <a:gd name="T3" fmla="*/ 176 h 750"/>
                  <a:gd name="T4" fmla="*/ 0 w 1771"/>
                  <a:gd name="T5" fmla="*/ 300 h 750"/>
                  <a:gd name="T6" fmla="*/ 127 w 1771"/>
                  <a:gd name="T7" fmla="*/ 614 h 750"/>
                  <a:gd name="T8" fmla="*/ 127 w 1771"/>
                  <a:gd name="T9" fmla="*/ 614 h 750"/>
                  <a:gd name="T10" fmla="*/ 448 w 1771"/>
                  <a:gd name="T11" fmla="*/ 749 h 750"/>
                  <a:gd name="T12" fmla="*/ 758 w 1771"/>
                  <a:gd name="T13" fmla="*/ 749 h 750"/>
                  <a:gd name="T14" fmla="*/ 1012 w 1771"/>
                  <a:gd name="T15" fmla="*/ 374 h 750"/>
                  <a:gd name="T16" fmla="*/ 1770 w 1771"/>
                  <a:gd name="T17" fmla="*/ 374 h 750"/>
                  <a:gd name="T18" fmla="*/ 1770 w 1771"/>
                  <a:gd name="T19" fmla="*/ 174 h 750"/>
                  <a:gd name="T20" fmla="*/ 1770 w 1771"/>
                  <a:gd name="T21" fmla="*/ 95 h 750"/>
                  <a:gd name="T22" fmla="*/ 955 w 1771"/>
                  <a:gd name="T23" fmla="*/ 95 h 750"/>
                  <a:gd name="T24" fmla="*/ 955 w 1771"/>
                  <a:gd name="T25" fmla="*/ 176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71" h="750">
                    <a:moveTo>
                      <a:pt x="955" y="176"/>
                    </a:moveTo>
                    <a:lnTo>
                      <a:pt x="955" y="176"/>
                    </a:lnTo>
                    <a:cubicBezTo>
                      <a:pt x="564" y="0"/>
                      <a:pt x="0" y="300"/>
                      <a:pt x="0" y="300"/>
                    </a:cubicBezTo>
                    <a:lnTo>
                      <a:pt x="127" y="614"/>
                    </a:lnTo>
                    <a:lnTo>
                      <a:pt x="127" y="614"/>
                    </a:lnTo>
                    <a:cubicBezTo>
                      <a:pt x="352" y="552"/>
                      <a:pt x="448" y="749"/>
                      <a:pt x="448" y="749"/>
                    </a:cubicBezTo>
                    <a:lnTo>
                      <a:pt x="758" y="749"/>
                    </a:lnTo>
                    <a:lnTo>
                      <a:pt x="1012" y="374"/>
                    </a:lnTo>
                    <a:lnTo>
                      <a:pt x="1770" y="374"/>
                    </a:lnTo>
                    <a:lnTo>
                      <a:pt x="1770" y="174"/>
                    </a:lnTo>
                    <a:lnTo>
                      <a:pt x="1770" y="95"/>
                    </a:lnTo>
                    <a:lnTo>
                      <a:pt x="955" y="95"/>
                    </a:lnTo>
                    <a:lnTo>
                      <a:pt x="955" y="17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87">
                <a:extLst>
                  <a:ext uri="{FF2B5EF4-FFF2-40B4-BE49-F238E27FC236}">
                    <a16:creationId xmlns:a16="http://schemas.microsoft.com/office/drawing/2014/main" id="{36A84B37-98BA-4FEF-8617-C94AF90D1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2994" y="7492855"/>
                <a:ext cx="1591056" cy="674043"/>
              </a:xfrm>
              <a:custGeom>
                <a:avLst/>
                <a:gdLst>
                  <a:gd name="T0" fmla="*/ 462 w 1789"/>
                  <a:gd name="T1" fmla="*/ 741 h 759"/>
                  <a:gd name="T2" fmla="*/ 763 w 1789"/>
                  <a:gd name="T3" fmla="*/ 741 h 759"/>
                  <a:gd name="T4" fmla="*/ 1014 w 1789"/>
                  <a:gd name="T5" fmla="*/ 370 h 759"/>
                  <a:gd name="T6" fmla="*/ 1014 w 1789"/>
                  <a:gd name="T7" fmla="*/ 370 h 759"/>
                  <a:gd name="T8" fmla="*/ 1021 w 1789"/>
                  <a:gd name="T9" fmla="*/ 367 h 759"/>
                  <a:gd name="T10" fmla="*/ 1772 w 1789"/>
                  <a:gd name="T11" fmla="*/ 367 h 759"/>
                  <a:gd name="T12" fmla="*/ 1772 w 1789"/>
                  <a:gd name="T13" fmla="*/ 103 h 759"/>
                  <a:gd name="T14" fmla="*/ 972 w 1789"/>
                  <a:gd name="T15" fmla="*/ 103 h 759"/>
                  <a:gd name="T16" fmla="*/ 972 w 1789"/>
                  <a:gd name="T17" fmla="*/ 177 h 759"/>
                  <a:gd name="T18" fmla="*/ 972 w 1789"/>
                  <a:gd name="T19" fmla="*/ 177 h 759"/>
                  <a:gd name="T20" fmla="*/ 968 w 1789"/>
                  <a:gd name="T21" fmla="*/ 184 h 759"/>
                  <a:gd name="T22" fmla="*/ 968 w 1789"/>
                  <a:gd name="T23" fmla="*/ 184 h 759"/>
                  <a:gd name="T24" fmla="*/ 960 w 1789"/>
                  <a:gd name="T25" fmla="*/ 185 h 759"/>
                  <a:gd name="T26" fmla="*/ 960 w 1789"/>
                  <a:gd name="T27" fmla="*/ 185 h 759"/>
                  <a:gd name="T28" fmla="*/ 20 w 1789"/>
                  <a:gd name="T29" fmla="*/ 305 h 759"/>
                  <a:gd name="T30" fmla="*/ 141 w 1789"/>
                  <a:gd name="T31" fmla="*/ 605 h 759"/>
                  <a:gd name="T32" fmla="*/ 141 w 1789"/>
                  <a:gd name="T33" fmla="*/ 605 h 759"/>
                  <a:gd name="T34" fmla="*/ 386 w 1789"/>
                  <a:gd name="T35" fmla="*/ 653 h 759"/>
                  <a:gd name="T36" fmla="*/ 386 w 1789"/>
                  <a:gd name="T37" fmla="*/ 653 h 759"/>
                  <a:gd name="T38" fmla="*/ 462 w 1789"/>
                  <a:gd name="T39" fmla="*/ 741 h 759"/>
                  <a:gd name="T40" fmla="*/ 767 w 1789"/>
                  <a:gd name="T41" fmla="*/ 758 h 759"/>
                  <a:gd name="T42" fmla="*/ 457 w 1789"/>
                  <a:gd name="T43" fmla="*/ 758 h 759"/>
                  <a:gd name="T44" fmla="*/ 457 w 1789"/>
                  <a:gd name="T45" fmla="*/ 758 h 759"/>
                  <a:gd name="T46" fmla="*/ 450 w 1789"/>
                  <a:gd name="T47" fmla="*/ 753 h 759"/>
                  <a:gd name="T48" fmla="*/ 450 w 1789"/>
                  <a:gd name="T49" fmla="*/ 753 h 759"/>
                  <a:gd name="T50" fmla="*/ 138 w 1789"/>
                  <a:gd name="T51" fmla="*/ 623 h 759"/>
                  <a:gd name="T52" fmla="*/ 138 w 1789"/>
                  <a:gd name="T53" fmla="*/ 623 h 759"/>
                  <a:gd name="T54" fmla="*/ 129 w 1789"/>
                  <a:gd name="T55" fmla="*/ 618 h 759"/>
                  <a:gd name="T56" fmla="*/ 2 w 1789"/>
                  <a:gd name="T57" fmla="*/ 304 h 759"/>
                  <a:gd name="T58" fmla="*/ 2 w 1789"/>
                  <a:gd name="T59" fmla="*/ 304 h 759"/>
                  <a:gd name="T60" fmla="*/ 5 w 1789"/>
                  <a:gd name="T61" fmla="*/ 293 h 759"/>
                  <a:gd name="T62" fmla="*/ 5 w 1789"/>
                  <a:gd name="T63" fmla="*/ 293 h 759"/>
                  <a:gd name="T64" fmla="*/ 955 w 1789"/>
                  <a:gd name="T65" fmla="*/ 165 h 759"/>
                  <a:gd name="T66" fmla="*/ 955 w 1789"/>
                  <a:gd name="T67" fmla="*/ 96 h 759"/>
                  <a:gd name="T68" fmla="*/ 955 w 1789"/>
                  <a:gd name="T69" fmla="*/ 96 h 759"/>
                  <a:gd name="T70" fmla="*/ 964 w 1789"/>
                  <a:gd name="T71" fmla="*/ 87 h 759"/>
                  <a:gd name="T72" fmla="*/ 1779 w 1789"/>
                  <a:gd name="T73" fmla="*/ 87 h 759"/>
                  <a:gd name="T74" fmla="*/ 1779 w 1789"/>
                  <a:gd name="T75" fmla="*/ 87 h 759"/>
                  <a:gd name="T76" fmla="*/ 1788 w 1789"/>
                  <a:gd name="T77" fmla="*/ 96 h 759"/>
                  <a:gd name="T78" fmla="*/ 1788 w 1789"/>
                  <a:gd name="T79" fmla="*/ 375 h 759"/>
                  <a:gd name="T80" fmla="*/ 1788 w 1789"/>
                  <a:gd name="T81" fmla="*/ 375 h 759"/>
                  <a:gd name="T82" fmla="*/ 1779 w 1789"/>
                  <a:gd name="T83" fmla="*/ 383 h 759"/>
                  <a:gd name="T84" fmla="*/ 1025 w 1789"/>
                  <a:gd name="T85" fmla="*/ 383 h 759"/>
                  <a:gd name="T86" fmla="*/ 774 w 1789"/>
                  <a:gd name="T87" fmla="*/ 754 h 759"/>
                  <a:gd name="T88" fmla="*/ 774 w 1789"/>
                  <a:gd name="T89" fmla="*/ 754 h 759"/>
                  <a:gd name="T90" fmla="*/ 767 w 1789"/>
                  <a:gd name="T91" fmla="*/ 758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789" h="759">
                    <a:moveTo>
                      <a:pt x="462" y="741"/>
                    </a:moveTo>
                    <a:lnTo>
                      <a:pt x="763" y="741"/>
                    </a:lnTo>
                    <a:lnTo>
                      <a:pt x="1014" y="370"/>
                    </a:lnTo>
                    <a:lnTo>
                      <a:pt x="1014" y="370"/>
                    </a:lnTo>
                    <a:cubicBezTo>
                      <a:pt x="1015" y="368"/>
                      <a:pt x="1017" y="367"/>
                      <a:pt x="1021" y="367"/>
                    </a:cubicBezTo>
                    <a:lnTo>
                      <a:pt x="1772" y="367"/>
                    </a:lnTo>
                    <a:lnTo>
                      <a:pt x="1772" y="103"/>
                    </a:lnTo>
                    <a:lnTo>
                      <a:pt x="972" y="103"/>
                    </a:lnTo>
                    <a:lnTo>
                      <a:pt x="972" y="177"/>
                    </a:lnTo>
                    <a:lnTo>
                      <a:pt x="972" y="177"/>
                    </a:lnTo>
                    <a:cubicBezTo>
                      <a:pt x="972" y="181"/>
                      <a:pt x="971" y="183"/>
                      <a:pt x="968" y="184"/>
                    </a:cubicBezTo>
                    <a:lnTo>
                      <a:pt x="968" y="184"/>
                    </a:lnTo>
                    <a:cubicBezTo>
                      <a:pt x="966" y="186"/>
                      <a:pt x="963" y="186"/>
                      <a:pt x="960" y="185"/>
                    </a:cubicBezTo>
                    <a:lnTo>
                      <a:pt x="960" y="185"/>
                    </a:lnTo>
                    <a:cubicBezTo>
                      <a:pt x="600" y="23"/>
                      <a:pt x="84" y="272"/>
                      <a:pt x="20" y="305"/>
                    </a:cubicBezTo>
                    <a:lnTo>
                      <a:pt x="141" y="605"/>
                    </a:lnTo>
                    <a:lnTo>
                      <a:pt x="141" y="605"/>
                    </a:lnTo>
                    <a:cubicBezTo>
                      <a:pt x="257" y="576"/>
                      <a:pt x="338" y="615"/>
                      <a:pt x="386" y="653"/>
                    </a:cubicBezTo>
                    <a:lnTo>
                      <a:pt x="386" y="653"/>
                    </a:lnTo>
                    <a:cubicBezTo>
                      <a:pt x="430" y="688"/>
                      <a:pt x="455" y="728"/>
                      <a:pt x="462" y="741"/>
                    </a:cubicBezTo>
                    <a:close/>
                    <a:moveTo>
                      <a:pt x="767" y="758"/>
                    </a:moveTo>
                    <a:lnTo>
                      <a:pt x="457" y="758"/>
                    </a:lnTo>
                    <a:lnTo>
                      <a:pt x="457" y="758"/>
                    </a:lnTo>
                    <a:cubicBezTo>
                      <a:pt x="454" y="758"/>
                      <a:pt x="451" y="757"/>
                      <a:pt x="450" y="753"/>
                    </a:cubicBezTo>
                    <a:lnTo>
                      <a:pt x="450" y="753"/>
                    </a:lnTo>
                    <a:cubicBezTo>
                      <a:pt x="446" y="745"/>
                      <a:pt x="354" y="564"/>
                      <a:pt x="138" y="623"/>
                    </a:cubicBezTo>
                    <a:lnTo>
                      <a:pt x="138" y="623"/>
                    </a:lnTo>
                    <a:cubicBezTo>
                      <a:pt x="134" y="624"/>
                      <a:pt x="131" y="621"/>
                      <a:pt x="129" y="618"/>
                    </a:cubicBezTo>
                    <a:lnTo>
                      <a:pt x="2" y="304"/>
                    </a:lnTo>
                    <a:lnTo>
                      <a:pt x="2" y="304"/>
                    </a:lnTo>
                    <a:cubicBezTo>
                      <a:pt x="0" y="300"/>
                      <a:pt x="2" y="295"/>
                      <a:pt x="5" y="293"/>
                    </a:cubicBezTo>
                    <a:lnTo>
                      <a:pt x="5" y="293"/>
                    </a:lnTo>
                    <a:cubicBezTo>
                      <a:pt x="11" y="290"/>
                      <a:pt x="566" y="0"/>
                      <a:pt x="955" y="165"/>
                    </a:cubicBezTo>
                    <a:lnTo>
                      <a:pt x="955" y="96"/>
                    </a:lnTo>
                    <a:lnTo>
                      <a:pt x="955" y="96"/>
                    </a:lnTo>
                    <a:cubicBezTo>
                      <a:pt x="955" y="90"/>
                      <a:pt x="959" y="87"/>
                      <a:pt x="964" y="87"/>
                    </a:cubicBezTo>
                    <a:lnTo>
                      <a:pt x="1779" y="87"/>
                    </a:lnTo>
                    <a:lnTo>
                      <a:pt x="1779" y="87"/>
                    </a:lnTo>
                    <a:cubicBezTo>
                      <a:pt x="1785" y="87"/>
                      <a:pt x="1788" y="90"/>
                      <a:pt x="1788" y="96"/>
                    </a:cubicBezTo>
                    <a:lnTo>
                      <a:pt x="1788" y="375"/>
                    </a:lnTo>
                    <a:lnTo>
                      <a:pt x="1788" y="375"/>
                    </a:lnTo>
                    <a:cubicBezTo>
                      <a:pt x="1788" y="380"/>
                      <a:pt x="1785" y="383"/>
                      <a:pt x="1779" y="383"/>
                    </a:cubicBezTo>
                    <a:lnTo>
                      <a:pt x="1025" y="383"/>
                    </a:lnTo>
                    <a:lnTo>
                      <a:pt x="774" y="754"/>
                    </a:lnTo>
                    <a:lnTo>
                      <a:pt x="774" y="754"/>
                    </a:lnTo>
                    <a:cubicBezTo>
                      <a:pt x="773" y="757"/>
                      <a:pt x="770" y="758"/>
                      <a:pt x="767" y="7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88">
                <a:extLst>
                  <a:ext uri="{FF2B5EF4-FFF2-40B4-BE49-F238E27FC236}">
                    <a16:creationId xmlns:a16="http://schemas.microsoft.com/office/drawing/2014/main" id="{F1DB1197-2C91-4940-AA37-577007983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1223" y="7500693"/>
                <a:ext cx="1011065" cy="78377"/>
              </a:xfrm>
              <a:custGeom>
                <a:avLst/>
                <a:gdLst>
                  <a:gd name="T0" fmla="*/ 1138 w 1139"/>
                  <a:gd name="T1" fmla="*/ 0 h 90"/>
                  <a:gd name="T2" fmla="*/ 0 w 1139"/>
                  <a:gd name="T3" fmla="*/ 0 h 90"/>
                  <a:gd name="T4" fmla="*/ 0 w 1139"/>
                  <a:gd name="T5" fmla="*/ 89 h 90"/>
                  <a:gd name="T6" fmla="*/ 815 w 1139"/>
                  <a:gd name="T7" fmla="*/ 89 h 90"/>
                  <a:gd name="T8" fmla="*/ 1138 w 1139"/>
                  <a:gd name="T9" fmla="*/ 89 h 90"/>
                  <a:gd name="T10" fmla="*/ 1138 w 1139"/>
                  <a:gd name="T11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39" h="90">
                    <a:moveTo>
                      <a:pt x="1138" y="0"/>
                    </a:moveTo>
                    <a:lnTo>
                      <a:pt x="0" y="0"/>
                    </a:lnTo>
                    <a:lnTo>
                      <a:pt x="0" y="89"/>
                    </a:lnTo>
                    <a:lnTo>
                      <a:pt x="815" y="89"/>
                    </a:lnTo>
                    <a:lnTo>
                      <a:pt x="1138" y="89"/>
                    </a:lnTo>
                    <a:lnTo>
                      <a:pt x="113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89">
                <a:extLst>
                  <a:ext uri="{FF2B5EF4-FFF2-40B4-BE49-F238E27FC236}">
                    <a16:creationId xmlns:a16="http://schemas.microsoft.com/office/drawing/2014/main" id="{6585BD2B-699A-43A2-B3DC-1D9218D47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3385" y="7492855"/>
                <a:ext cx="1026741" cy="94053"/>
              </a:xfrm>
              <a:custGeom>
                <a:avLst/>
                <a:gdLst>
                  <a:gd name="T0" fmla="*/ 17 w 1156"/>
                  <a:gd name="T1" fmla="*/ 87 h 104"/>
                  <a:gd name="T2" fmla="*/ 1139 w 1156"/>
                  <a:gd name="T3" fmla="*/ 87 h 104"/>
                  <a:gd name="T4" fmla="*/ 1139 w 1156"/>
                  <a:gd name="T5" fmla="*/ 16 h 104"/>
                  <a:gd name="T6" fmla="*/ 17 w 1156"/>
                  <a:gd name="T7" fmla="*/ 16 h 104"/>
                  <a:gd name="T8" fmla="*/ 17 w 1156"/>
                  <a:gd name="T9" fmla="*/ 87 h 104"/>
                  <a:gd name="T10" fmla="*/ 1147 w 1156"/>
                  <a:gd name="T11" fmla="*/ 103 h 104"/>
                  <a:gd name="T12" fmla="*/ 9 w 1156"/>
                  <a:gd name="T13" fmla="*/ 103 h 104"/>
                  <a:gd name="T14" fmla="*/ 9 w 1156"/>
                  <a:gd name="T15" fmla="*/ 103 h 104"/>
                  <a:gd name="T16" fmla="*/ 0 w 1156"/>
                  <a:gd name="T17" fmla="*/ 96 h 104"/>
                  <a:gd name="T18" fmla="*/ 0 w 1156"/>
                  <a:gd name="T19" fmla="*/ 7 h 104"/>
                  <a:gd name="T20" fmla="*/ 0 w 1156"/>
                  <a:gd name="T21" fmla="*/ 7 h 104"/>
                  <a:gd name="T22" fmla="*/ 9 w 1156"/>
                  <a:gd name="T23" fmla="*/ 0 h 104"/>
                  <a:gd name="T24" fmla="*/ 1147 w 1156"/>
                  <a:gd name="T25" fmla="*/ 0 h 104"/>
                  <a:gd name="T26" fmla="*/ 1147 w 1156"/>
                  <a:gd name="T27" fmla="*/ 0 h 104"/>
                  <a:gd name="T28" fmla="*/ 1155 w 1156"/>
                  <a:gd name="T29" fmla="*/ 7 h 104"/>
                  <a:gd name="T30" fmla="*/ 1155 w 1156"/>
                  <a:gd name="T31" fmla="*/ 96 h 104"/>
                  <a:gd name="T32" fmla="*/ 1155 w 1156"/>
                  <a:gd name="T33" fmla="*/ 96 h 104"/>
                  <a:gd name="T34" fmla="*/ 1147 w 1156"/>
                  <a:gd name="T3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6" h="104">
                    <a:moveTo>
                      <a:pt x="17" y="87"/>
                    </a:moveTo>
                    <a:lnTo>
                      <a:pt x="1139" y="87"/>
                    </a:lnTo>
                    <a:lnTo>
                      <a:pt x="1139" y="16"/>
                    </a:lnTo>
                    <a:lnTo>
                      <a:pt x="17" y="16"/>
                    </a:lnTo>
                    <a:lnTo>
                      <a:pt x="17" y="87"/>
                    </a:lnTo>
                    <a:close/>
                    <a:moveTo>
                      <a:pt x="1147" y="103"/>
                    </a:moveTo>
                    <a:lnTo>
                      <a:pt x="9" y="103"/>
                    </a:lnTo>
                    <a:lnTo>
                      <a:pt x="9" y="103"/>
                    </a:lnTo>
                    <a:cubicBezTo>
                      <a:pt x="4" y="103"/>
                      <a:pt x="0" y="100"/>
                      <a:pt x="0" y="9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147" y="0"/>
                    </a:lnTo>
                    <a:lnTo>
                      <a:pt x="1147" y="0"/>
                    </a:lnTo>
                    <a:cubicBezTo>
                      <a:pt x="1152" y="0"/>
                      <a:pt x="1155" y="3"/>
                      <a:pt x="1155" y="7"/>
                    </a:cubicBezTo>
                    <a:lnTo>
                      <a:pt x="1155" y="96"/>
                    </a:lnTo>
                    <a:lnTo>
                      <a:pt x="1155" y="96"/>
                    </a:lnTo>
                    <a:cubicBezTo>
                      <a:pt x="1155" y="100"/>
                      <a:pt x="1152" y="103"/>
                      <a:pt x="1147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90">
                <a:extLst>
                  <a:ext uri="{FF2B5EF4-FFF2-40B4-BE49-F238E27FC236}">
                    <a16:creationId xmlns:a16="http://schemas.microsoft.com/office/drawing/2014/main" id="{4934D812-330F-423B-B10E-A61A7E189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5303" y="7085294"/>
                <a:ext cx="1469573" cy="1199170"/>
              </a:xfrm>
              <a:custGeom>
                <a:avLst/>
                <a:gdLst>
                  <a:gd name="T0" fmla="*/ 1021 w 1653"/>
                  <a:gd name="T1" fmla="*/ 1074 h 1350"/>
                  <a:gd name="T2" fmla="*/ 1102 w 1653"/>
                  <a:gd name="T3" fmla="*/ 1273 h 1350"/>
                  <a:gd name="T4" fmla="*/ 281 w 1653"/>
                  <a:gd name="T5" fmla="*/ 1273 h 1350"/>
                  <a:gd name="T6" fmla="*/ 110 w 1653"/>
                  <a:gd name="T7" fmla="*/ 585 h 1350"/>
                  <a:gd name="T8" fmla="*/ 334 w 1653"/>
                  <a:gd name="T9" fmla="*/ 99 h 1350"/>
                  <a:gd name="T10" fmla="*/ 334 w 1653"/>
                  <a:gd name="T11" fmla="*/ 99 h 1350"/>
                  <a:gd name="T12" fmla="*/ 190 w 1653"/>
                  <a:gd name="T13" fmla="*/ 0 h 1350"/>
                  <a:gd name="T14" fmla="*/ 190 w 1653"/>
                  <a:gd name="T15" fmla="*/ 0 h 1350"/>
                  <a:gd name="T16" fmla="*/ 0 w 1653"/>
                  <a:gd name="T17" fmla="*/ 574 h 1350"/>
                  <a:gd name="T18" fmla="*/ 192 w 1653"/>
                  <a:gd name="T19" fmla="*/ 1349 h 1350"/>
                  <a:gd name="T20" fmla="*/ 1553 w 1653"/>
                  <a:gd name="T21" fmla="*/ 1349 h 1350"/>
                  <a:gd name="T22" fmla="*/ 1626 w 1653"/>
                  <a:gd name="T23" fmla="*/ 1248 h 1350"/>
                  <a:gd name="T24" fmla="*/ 1652 w 1653"/>
                  <a:gd name="T25" fmla="*/ 1209 h 1350"/>
                  <a:gd name="T26" fmla="*/ 1342 w 1653"/>
                  <a:gd name="T27" fmla="*/ 1209 h 1350"/>
                  <a:gd name="T28" fmla="*/ 1342 w 1653"/>
                  <a:gd name="T29" fmla="*/ 1209 h 1350"/>
                  <a:gd name="T30" fmla="*/ 1021 w 1653"/>
                  <a:gd name="T31" fmla="*/ 1074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53" h="1350">
                    <a:moveTo>
                      <a:pt x="1021" y="1074"/>
                    </a:moveTo>
                    <a:lnTo>
                      <a:pt x="1102" y="1273"/>
                    </a:lnTo>
                    <a:lnTo>
                      <a:pt x="281" y="1273"/>
                    </a:lnTo>
                    <a:lnTo>
                      <a:pt x="110" y="585"/>
                    </a:lnTo>
                    <a:lnTo>
                      <a:pt x="334" y="99"/>
                    </a:lnTo>
                    <a:lnTo>
                      <a:pt x="334" y="99"/>
                    </a:lnTo>
                    <a:cubicBezTo>
                      <a:pt x="334" y="99"/>
                      <a:pt x="271" y="54"/>
                      <a:pt x="190" y="0"/>
                    </a:cubicBezTo>
                    <a:lnTo>
                      <a:pt x="190" y="0"/>
                    </a:lnTo>
                    <a:cubicBezTo>
                      <a:pt x="194" y="96"/>
                      <a:pt x="162" y="273"/>
                      <a:pt x="0" y="574"/>
                    </a:cubicBezTo>
                    <a:lnTo>
                      <a:pt x="192" y="1349"/>
                    </a:lnTo>
                    <a:lnTo>
                      <a:pt x="1553" y="1349"/>
                    </a:lnTo>
                    <a:lnTo>
                      <a:pt x="1626" y="1248"/>
                    </a:lnTo>
                    <a:lnTo>
                      <a:pt x="1652" y="1209"/>
                    </a:lnTo>
                    <a:lnTo>
                      <a:pt x="1342" y="1209"/>
                    </a:lnTo>
                    <a:lnTo>
                      <a:pt x="1342" y="1209"/>
                    </a:lnTo>
                    <a:cubicBezTo>
                      <a:pt x="1342" y="1209"/>
                      <a:pt x="1246" y="1012"/>
                      <a:pt x="1021" y="10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91">
                <a:extLst>
                  <a:ext uri="{FF2B5EF4-FFF2-40B4-BE49-F238E27FC236}">
                    <a16:creationId xmlns:a16="http://schemas.microsoft.com/office/drawing/2014/main" id="{D0811D6C-D6E2-4516-9658-0F96C5403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7465" y="7077456"/>
                <a:ext cx="1485248" cy="1214846"/>
              </a:xfrm>
              <a:custGeom>
                <a:avLst/>
                <a:gdLst>
                  <a:gd name="T0" fmla="*/ 1558 w 1671"/>
                  <a:gd name="T1" fmla="*/ 1349 h 1367"/>
                  <a:gd name="T2" fmla="*/ 1646 w 1671"/>
                  <a:gd name="T3" fmla="*/ 1226 h 1367"/>
                  <a:gd name="T4" fmla="*/ 1351 w 1671"/>
                  <a:gd name="T5" fmla="*/ 1226 h 1367"/>
                  <a:gd name="T6" fmla="*/ 1344 w 1671"/>
                  <a:gd name="T7" fmla="*/ 1221 h 1367"/>
                  <a:gd name="T8" fmla="*/ 1119 w 1671"/>
                  <a:gd name="T9" fmla="*/ 1279 h 1367"/>
                  <a:gd name="T10" fmla="*/ 1118 w 1671"/>
                  <a:gd name="T11" fmla="*/ 1287 h 1367"/>
                  <a:gd name="T12" fmla="*/ 1111 w 1671"/>
                  <a:gd name="T13" fmla="*/ 1291 h 1367"/>
                  <a:gd name="T14" fmla="*/ 290 w 1671"/>
                  <a:gd name="T15" fmla="*/ 1291 h 1367"/>
                  <a:gd name="T16" fmla="*/ 111 w 1671"/>
                  <a:gd name="T17" fmla="*/ 596 h 1367"/>
                  <a:gd name="T18" fmla="*/ 111 w 1671"/>
                  <a:gd name="T19" fmla="*/ 591 h 1367"/>
                  <a:gd name="T20" fmla="*/ 332 w 1671"/>
                  <a:gd name="T21" fmla="*/ 110 h 1367"/>
                  <a:gd name="T22" fmla="*/ 208 w 1671"/>
                  <a:gd name="T23" fmla="*/ 24 h 1367"/>
                  <a:gd name="T24" fmla="*/ 206 w 1671"/>
                  <a:gd name="T25" fmla="*/ 1349 h 1367"/>
                  <a:gd name="T26" fmla="*/ 201 w 1671"/>
                  <a:gd name="T27" fmla="*/ 1366 h 1367"/>
                  <a:gd name="T28" fmla="*/ 192 w 1671"/>
                  <a:gd name="T29" fmla="*/ 1359 h 1367"/>
                  <a:gd name="T30" fmla="*/ 1 w 1671"/>
                  <a:gd name="T31" fmla="*/ 586 h 1367"/>
                  <a:gd name="T32" fmla="*/ 2 w 1671"/>
                  <a:gd name="T33" fmla="*/ 580 h 1367"/>
                  <a:gd name="T34" fmla="*/ 191 w 1671"/>
                  <a:gd name="T35" fmla="*/ 9 h 1367"/>
                  <a:gd name="T36" fmla="*/ 195 w 1671"/>
                  <a:gd name="T37" fmla="*/ 2 h 1367"/>
                  <a:gd name="T38" fmla="*/ 204 w 1671"/>
                  <a:gd name="T39" fmla="*/ 2 h 1367"/>
                  <a:gd name="T40" fmla="*/ 348 w 1671"/>
                  <a:gd name="T41" fmla="*/ 101 h 1367"/>
                  <a:gd name="T42" fmla="*/ 128 w 1671"/>
                  <a:gd name="T43" fmla="*/ 595 h 1367"/>
                  <a:gd name="T44" fmla="*/ 1098 w 1671"/>
                  <a:gd name="T45" fmla="*/ 1275 h 1367"/>
                  <a:gd name="T46" fmla="*/ 1023 w 1671"/>
                  <a:gd name="T47" fmla="*/ 1086 h 1367"/>
                  <a:gd name="T48" fmla="*/ 1023 w 1671"/>
                  <a:gd name="T49" fmla="*/ 1079 h 1367"/>
                  <a:gd name="T50" fmla="*/ 1028 w 1671"/>
                  <a:gd name="T51" fmla="*/ 1075 h 1367"/>
                  <a:gd name="T52" fmla="*/ 1280 w 1671"/>
                  <a:gd name="T53" fmla="*/ 1121 h 1367"/>
                  <a:gd name="T54" fmla="*/ 1661 w 1671"/>
                  <a:gd name="T55" fmla="*/ 1209 h 1367"/>
                  <a:gd name="T56" fmla="*/ 1668 w 1671"/>
                  <a:gd name="T57" fmla="*/ 1213 h 1367"/>
                  <a:gd name="T58" fmla="*/ 1668 w 1671"/>
                  <a:gd name="T59" fmla="*/ 1222 h 1367"/>
                  <a:gd name="T60" fmla="*/ 1569 w 1671"/>
                  <a:gd name="T61" fmla="*/ 1363 h 1367"/>
                  <a:gd name="T62" fmla="*/ 1562 w 1671"/>
                  <a:gd name="T63" fmla="*/ 1366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71" h="1367">
                    <a:moveTo>
                      <a:pt x="206" y="1349"/>
                    </a:moveTo>
                    <a:lnTo>
                      <a:pt x="1558" y="1349"/>
                    </a:lnTo>
                    <a:lnTo>
                      <a:pt x="1628" y="1253"/>
                    </a:lnTo>
                    <a:lnTo>
                      <a:pt x="1646" y="1226"/>
                    </a:lnTo>
                    <a:lnTo>
                      <a:pt x="1351" y="1226"/>
                    </a:lnTo>
                    <a:lnTo>
                      <a:pt x="1351" y="1226"/>
                    </a:lnTo>
                    <a:cubicBezTo>
                      <a:pt x="1348" y="1226"/>
                      <a:pt x="1345" y="1225"/>
                      <a:pt x="1344" y="1221"/>
                    </a:cubicBezTo>
                    <a:lnTo>
                      <a:pt x="1344" y="1221"/>
                    </a:lnTo>
                    <a:cubicBezTo>
                      <a:pt x="1340" y="1213"/>
                      <a:pt x="1251" y="1037"/>
                      <a:pt x="1042" y="1088"/>
                    </a:cubicBezTo>
                    <a:lnTo>
                      <a:pt x="1119" y="1279"/>
                    </a:lnTo>
                    <a:lnTo>
                      <a:pt x="1119" y="1279"/>
                    </a:lnTo>
                    <a:cubicBezTo>
                      <a:pt x="1120" y="1282"/>
                      <a:pt x="1120" y="1285"/>
                      <a:pt x="1118" y="1287"/>
                    </a:cubicBezTo>
                    <a:lnTo>
                      <a:pt x="1118" y="1287"/>
                    </a:lnTo>
                    <a:cubicBezTo>
                      <a:pt x="1116" y="1289"/>
                      <a:pt x="1114" y="1291"/>
                      <a:pt x="1111" y="1291"/>
                    </a:cubicBezTo>
                    <a:lnTo>
                      <a:pt x="290" y="1291"/>
                    </a:lnTo>
                    <a:lnTo>
                      <a:pt x="290" y="1291"/>
                    </a:lnTo>
                    <a:cubicBezTo>
                      <a:pt x="286" y="1291"/>
                      <a:pt x="284" y="1288"/>
                      <a:pt x="283" y="1285"/>
                    </a:cubicBezTo>
                    <a:lnTo>
                      <a:pt x="111" y="596"/>
                    </a:lnTo>
                    <a:lnTo>
                      <a:pt x="111" y="596"/>
                    </a:lnTo>
                    <a:cubicBezTo>
                      <a:pt x="110" y="594"/>
                      <a:pt x="110" y="593"/>
                      <a:pt x="111" y="591"/>
                    </a:cubicBezTo>
                    <a:lnTo>
                      <a:pt x="332" y="110"/>
                    </a:lnTo>
                    <a:lnTo>
                      <a:pt x="332" y="110"/>
                    </a:lnTo>
                    <a:cubicBezTo>
                      <a:pt x="317" y="99"/>
                      <a:pt x="268" y="65"/>
                      <a:pt x="208" y="24"/>
                    </a:cubicBezTo>
                    <a:lnTo>
                      <a:pt x="208" y="24"/>
                    </a:lnTo>
                    <a:cubicBezTo>
                      <a:pt x="207" y="123"/>
                      <a:pt x="172" y="298"/>
                      <a:pt x="18" y="585"/>
                    </a:cubicBezTo>
                    <a:lnTo>
                      <a:pt x="206" y="1349"/>
                    </a:lnTo>
                    <a:close/>
                    <a:moveTo>
                      <a:pt x="1562" y="1366"/>
                    </a:moveTo>
                    <a:lnTo>
                      <a:pt x="201" y="1366"/>
                    </a:lnTo>
                    <a:lnTo>
                      <a:pt x="201" y="1366"/>
                    </a:lnTo>
                    <a:cubicBezTo>
                      <a:pt x="196" y="1366"/>
                      <a:pt x="192" y="1364"/>
                      <a:pt x="192" y="1359"/>
                    </a:cubicBezTo>
                    <a:lnTo>
                      <a:pt x="1" y="586"/>
                    </a:lnTo>
                    <a:lnTo>
                      <a:pt x="1" y="586"/>
                    </a:lnTo>
                    <a:cubicBezTo>
                      <a:pt x="0" y="583"/>
                      <a:pt x="1" y="581"/>
                      <a:pt x="2" y="580"/>
                    </a:cubicBezTo>
                    <a:lnTo>
                      <a:pt x="2" y="580"/>
                    </a:lnTo>
                    <a:cubicBezTo>
                      <a:pt x="165" y="278"/>
                      <a:pt x="194" y="103"/>
                      <a:pt x="191" y="9"/>
                    </a:cubicBezTo>
                    <a:lnTo>
                      <a:pt x="191" y="9"/>
                    </a:lnTo>
                    <a:cubicBezTo>
                      <a:pt x="191" y="6"/>
                      <a:pt x="192" y="3"/>
                      <a:pt x="195" y="2"/>
                    </a:cubicBezTo>
                    <a:lnTo>
                      <a:pt x="195" y="2"/>
                    </a:lnTo>
                    <a:cubicBezTo>
                      <a:pt x="198" y="0"/>
                      <a:pt x="201" y="0"/>
                      <a:pt x="204" y="2"/>
                    </a:cubicBezTo>
                    <a:lnTo>
                      <a:pt x="204" y="2"/>
                    </a:lnTo>
                    <a:cubicBezTo>
                      <a:pt x="284" y="55"/>
                      <a:pt x="347" y="100"/>
                      <a:pt x="348" y="101"/>
                    </a:cubicBezTo>
                    <a:lnTo>
                      <a:pt x="348" y="101"/>
                    </a:lnTo>
                    <a:cubicBezTo>
                      <a:pt x="351" y="103"/>
                      <a:pt x="352" y="108"/>
                      <a:pt x="350" y="111"/>
                    </a:cubicBezTo>
                    <a:lnTo>
                      <a:pt x="128" y="595"/>
                    </a:lnTo>
                    <a:lnTo>
                      <a:pt x="297" y="1275"/>
                    </a:lnTo>
                    <a:lnTo>
                      <a:pt x="1098" y="1275"/>
                    </a:lnTo>
                    <a:lnTo>
                      <a:pt x="1023" y="1086"/>
                    </a:lnTo>
                    <a:lnTo>
                      <a:pt x="1023" y="1086"/>
                    </a:lnTo>
                    <a:cubicBezTo>
                      <a:pt x="1022" y="1083"/>
                      <a:pt x="1022" y="1081"/>
                      <a:pt x="1023" y="1079"/>
                    </a:cubicBezTo>
                    <a:lnTo>
                      <a:pt x="1023" y="1079"/>
                    </a:lnTo>
                    <a:cubicBezTo>
                      <a:pt x="1023" y="1076"/>
                      <a:pt x="1025" y="1076"/>
                      <a:pt x="1028" y="1075"/>
                    </a:cubicBezTo>
                    <a:lnTo>
                      <a:pt x="1028" y="1075"/>
                    </a:lnTo>
                    <a:cubicBezTo>
                      <a:pt x="1148" y="1042"/>
                      <a:pt x="1231" y="1081"/>
                      <a:pt x="1280" y="1121"/>
                    </a:cubicBezTo>
                    <a:lnTo>
                      <a:pt x="1280" y="1121"/>
                    </a:lnTo>
                    <a:cubicBezTo>
                      <a:pt x="1324" y="1156"/>
                      <a:pt x="1349" y="1196"/>
                      <a:pt x="1356" y="1209"/>
                    </a:cubicBezTo>
                    <a:lnTo>
                      <a:pt x="1661" y="1209"/>
                    </a:lnTo>
                    <a:lnTo>
                      <a:pt x="1661" y="1209"/>
                    </a:lnTo>
                    <a:cubicBezTo>
                      <a:pt x="1664" y="1209"/>
                      <a:pt x="1667" y="1211"/>
                      <a:pt x="1668" y="1213"/>
                    </a:cubicBezTo>
                    <a:lnTo>
                      <a:pt x="1668" y="1213"/>
                    </a:lnTo>
                    <a:cubicBezTo>
                      <a:pt x="1670" y="1217"/>
                      <a:pt x="1670" y="1219"/>
                      <a:pt x="1668" y="1222"/>
                    </a:cubicBezTo>
                    <a:lnTo>
                      <a:pt x="1642" y="1262"/>
                    </a:lnTo>
                    <a:lnTo>
                      <a:pt x="1569" y="1363"/>
                    </a:lnTo>
                    <a:lnTo>
                      <a:pt x="1569" y="1363"/>
                    </a:lnTo>
                    <a:cubicBezTo>
                      <a:pt x="1567" y="1365"/>
                      <a:pt x="1565" y="1366"/>
                      <a:pt x="1562" y="1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92">
                <a:extLst>
                  <a:ext uri="{FF2B5EF4-FFF2-40B4-BE49-F238E27FC236}">
                    <a16:creationId xmlns:a16="http://schemas.microsoft.com/office/drawing/2014/main" id="{285406B9-DF90-4B5B-BA30-2C9CFBE35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7137" y="7085294"/>
                <a:ext cx="1469573" cy="1199170"/>
              </a:xfrm>
              <a:custGeom>
                <a:avLst/>
                <a:gdLst>
                  <a:gd name="T0" fmla="*/ 1021 w 1653"/>
                  <a:gd name="T1" fmla="*/ 1074 h 1350"/>
                  <a:gd name="T2" fmla="*/ 1102 w 1653"/>
                  <a:gd name="T3" fmla="*/ 1273 h 1350"/>
                  <a:gd name="T4" fmla="*/ 281 w 1653"/>
                  <a:gd name="T5" fmla="*/ 1273 h 1350"/>
                  <a:gd name="T6" fmla="*/ 110 w 1653"/>
                  <a:gd name="T7" fmla="*/ 585 h 1350"/>
                  <a:gd name="T8" fmla="*/ 334 w 1653"/>
                  <a:gd name="T9" fmla="*/ 99 h 1350"/>
                  <a:gd name="T10" fmla="*/ 334 w 1653"/>
                  <a:gd name="T11" fmla="*/ 99 h 1350"/>
                  <a:gd name="T12" fmla="*/ 190 w 1653"/>
                  <a:gd name="T13" fmla="*/ 0 h 1350"/>
                  <a:gd name="T14" fmla="*/ 190 w 1653"/>
                  <a:gd name="T15" fmla="*/ 0 h 1350"/>
                  <a:gd name="T16" fmla="*/ 0 w 1653"/>
                  <a:gd name="T17" fmla="*/ 574 h 1350"/>
                  <a:gd name="T18" fmla="*/ 192 w 1653"/>
                  <a:gd name="T19" fmla="*/ 1349 h 1350"/>
                  <a:gd name="T20" fmla="*/ 1553 w 1653"/>
                  <a:gd name="T21" fmla="*/ 1349 h 1350"/>
                  <a:gd name="T22" fmla="*/ 1626 w 1653"/>
                  <a:gd name="T23" fmla="*/ 1248 h 1350"/>
                  <a:gd name="T24" fmla="*/ 1652 w 1653"/>
                  <a:gd name="T25" fmla="*/ 1209 h 1350"/>
                  <a:gd name="T26" fmla="*/ 1342 w 1653"/>
                  <a:gd name="T27" fmla="*/ 1209 h 1350"/>
                  <a:gd name="T28" fmla="*/ 1342 w 1653"/>
                  <a:gd name="T29" fmla="*/ 1209 h 1350"/>
                  <a:gd name="T30" fmla="*/ 1021 w 1653"/>
                  <a:gd name="T31" fmla="*/ 1074 h 1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53" h="1350">
                    <a:moveTo>
                      <a:pt x="1021" y="1074"/>
                    </a:moveTo>
                    <a:lnTo>
                      <a:pt x="1102" y="1273"/>
                    </a:lnTo>
                    <a:lnTo>
                      <a:pt x="281" y="1273"/>
                    </a:lnTo>
                    <a:lnTo>
                      <a:pt x="110" y="585"/>
                    </a:lnTo>
                    <a:lnTo>
                      <a:pt x="334" y="99"/>
                    </a:lnTo>
                    <a:lnTo>
                      <a:pt x="334" y="99"/>
                    </a:lnTo>
                    <a:cubicBezTo>
                      <a:pt x="334" y="99"/>
                      <a:pt x="271" y="54"/>
                      <a:pt x="190" y="0"/>
                    </a:cubicBezTo>
                    <a:lnTo>
                      <a:pt x="190" y="0"/>
                    </a:lnTo>
                    <a:cubicBezTo>
                      <a:pt x="194" y="96"/>
                      <a:pt x="162" y="273"/>
                      <a:pt x="0" y="574"/>
                    </a:cubicBezTo>
                    <a:lnTo>
                      <a:pt x="192" y="1349"/>
                    </a:lnTo>
                    <a:lnTo>
                      <a:pt x="1553" y="1349"/>
                    </a:lnTo>
                    <a:lnTo>
                      <a:pt x="1626" y="1248"/>
                    </a:lnTo>
                    <a:lnTo>
                      <a:pt x="1652" y="1209"/>
                    </a:lnTo>
                    <a:lnTo>
                      <a:pt x="1342" y="1209"/>
                    </a:lnTo>
                    <a:lnTo>
                      <a:pt x="1342" y="1209"/>
                    </a:lnTo>
                    <a:cubicBezTo>
                      <a:pt x="1342" y="1209"/>
                      <a:pt x="1246" y="1012"/>
                      <a:pt x="1021" y="107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93">
                <a:extLst>
                  <a:ext uri="{FF2B5EF4-FFF2-40B4-BE49-F238E27FC236}">
                    <a16:creationId xmlns:a16="http://schemas.microsoft.com/office/drawing/2014/main" id="{75974E4C-1855-4202-912F-B5FFE37B3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3777" y="7649609"/>
                <a:ext cx="54864" cy="180267"/>
              </a:xfrm>
              <a:custGeom>
                <a:avLst/>
                <a:gdLst>
                  <a:gd name="T0" fmla="*/ 61 w 62"/>
                  <a:gd name="T1" fmla="*/ 0 h 201"/>
                  <a:gd name="T2" fmla="*/ 0 w 62"/>
                  <a:gd name="T3" fmla="*/ 0 h 201"/>
                  <a:gd name="T4" fmla="*/ 0 w 62"/>
                  <a:gd name="T5" fmla="*/ 200 h 201"/>
                  <a:gd name="T6" fmla="*/ 61 w 62"/>
                  <a:gd name="T7" fmla="*/ 200 h 201"/>
                  <a:gd name="T8" fmla="*/ 61 w 62"/>
                  <a:gd name="T9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01">
                    <a:moveTo>
                      <a:pt x="61" y="0"/>
                    </a:moveTo>
                    <a:lnTo>
                      <a:pt x="0" y="0"/>
                    </a:lnTo>
                    <a:lnTo>
                      <a:pt x="0" y="200"/>
                    </a:lnTo>
                    <a:lnTo>
                      <a:pt x="61" y="200"/>
                    </a:lnTo>
                    <a:lnTo>
                      <a:pt x="61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94">
                <a:extLst>
                  <a:ext uri="{FF2B5EF4-FFF2-40B4-BE49-F238E27FC236}">
                    <a16:creationId xmlns:a16="http://schemas.microsoft.com/office/drawing/2014/main" id="{56CE8FAC-A886-46F5-8434-7FC3E4368B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7305" y="7202859"/>
                <a:ext cx="82295" cy="297833"/>
              </a:xfrm>
              <a:custGeom>
                <a:avLst/>
                <a:gdLst>
                  <a:gd name="T0" fmla="*/ 93 w 94"/>
                  <a:gd name="T1" fmla="*/ 0 h 337"/>
                  <a:gd name="T2" fmla="*/ 0 w 94"/>
                  <a:gd name="T3" fmla="*/ 0 h 337"/>
                  <a:gd name="T4" fmla="*/ 0 w 94"/>
                  <a:gd name="T5" fmla="*/ 336 h 337"/>
                  <a:gd name="T6" fmla="*/ 93 w 94"/>
                  <a:gd name="T7" fmla="*/ 336 h 337"/>
                  <a:gd name="T8" fmla="*/ 93 w 94"/>
                  <a:gd name="T9" fmla="*/ 0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4" h="337">
                    <a:moveTo>
                      <a:pt x="93" y="0"/>
                    </a:moveTo>
                    <a:lnTo>
                      <a:pt x="0" y="0"/>
                    </a:lnTo>
                    <a:lnTo>
                      <a:pt x="0" y="336"/>
                    </a:lnTo>
                    <a:lnTo>
                      <a:pt x="93" y="336"/>
                    </a:lnTo>
                    <a:lnTo>
                      <a:pt x="93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95">
                <a:extLst>
                  <a:ext uri="{FF2B5EF4-FFF2-40B4-BE49-F238E27FC236}">
                    <a16:creationId xmlns:a16="http://schemas.microsoft.com/office/drawing/2014/main" id="{A2733774-0CA3-43FD-908A-506107670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9467" y="7195022"/>
                <a:ext cx="97970" cy="313509"/>
              </a:xfrm>
              <a:custGeom>
                <a:avLst/>
                <a:gdLst>
                  <a:gd name="T0" fmla="*/ 17 w 109"/>
                  <a:gd name="T1" fmla="*/ 336 h 354"/>
                  <a:gd name="T2" fmla="*/ 92 w 109"/>
                  <a:gd name="T3" fmla="*/ 336 h 354"/>
                  <a:gd name="T4" fmla="*/ 92 w 109"/>
                  <a:gd name="T5" fmla="*/ 17 h 354"/>
                  <a:gd name="T6" fmla="*/ 17 w 109"/>
                  <a:gd name="T7" fmla="*/ 17 h 354"/>
                  <a:gd name="T8" fmla="*/ 17 w 109"/>
                  <a:gd name="T9" fmla="*/ 336 h 354"/>
                  <a:gd name="T10" fmla="*/ 101 w 109"/>
                  <a:gd name="T11" fmla="*/ 353 h 354"/>
                  <a:gd name="T12" fmla="*/ 8 w 109"/>
                  <a:gd name="T13" fmla="*/ 353 h 354"/>
                  <a:gd name="T14" fmla="*/ 8 w 109"/>
                  <a:gd name="T15" fmla="*/ 353 h 354"/>
                  <a:gd name="T16" fmla="*/ 0 w 109"/>
                  <a:gd name="T17" fmla="*/ 344 h 354"/>
                  <a:gd name="T18" fmla="*/ 0 w 109"/>
                  <a:gd name="T19" fmla="*/ 8 h 354"/>
                  <a:gd name="T20" fmla="*/ 0 w 109"/>
                  <a:gd name="T21" fmla="*/ 8 h 354"/>
                  <a:gd name="T22" fmla="*/ 8 w 109"/>
                  <a:gd name="T23" fmla="*/ 0 h 354"/>
                  <a:gd name="T24" fmla="*/ 101 w 109"/>
                  <a:gd name="T25" fmla="*/ 0 h 354"/>
                  <a:gd name="T26" fmla="*/ 101 w 109"/>
                  <a:gd name="T27" fmla="*/ 0 h 354"/>
                  <a:gd name="T28" fmla="*/ 108 w 109"/>
                  <a:gd name="T29" fmla="*/ 8 h 354"/>
                  <a:gd name="T30" fmla="*/ 108 w 109"/>
                  <a:gd name="T31" fmla="*/ 344 h 354"/>
                  <a:gd name="T32" fmla="*/ 108 w 109"/>
                  <a:gd name="T33" fmla="*/ 344 h 354"/>
                  <a:gd name="T34" fmla="*/ 101 w 109"/>
                  <a:gd name="T35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354">
                    <a:moveTo>
                      <a:pt x="17" y="336"/>
                    </a:moveTo>
                    <a:lnTo>
                      <a:pt x="92" y="336"/>
                    </a:lnTo>
                    <a:lnTo>
                      <a:pt x="92" y="17"/>
                    </a:lnTo>
                    <a:lnTo>
                      <a:pt x="17" y="17"/>
                    </a:lnTo>
                    <a:lnTo>
                      <a:pt x="17" y="336"/>
                    </a:lnTo>
                    <a:close/>
                    <a:moveTo>
                      <a:pt x="101" y="353"/>
                    </a:moveTo>
                    <a:lnTo>
                      <a:pt x="8" y="353"/>
                    </a:lnTo>
                    <a:lnTo>
                      <a:pt x="8" y="353"/>
                    </a:lnTo>
                    <a:cubicBezTo>
                      <a:pt x="4" y="353"/>
                      <a:pt x="0" y="349"/>
                      <a:pt x="0" y="34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05" y="0"/>
                      <a:pt x="108" y="4"/>
                      <a:pt x="108" y="8"/>
                    </a:cubicBezTo>
                    <a:lnTo>
                      <a:pt x="108" y="344"/>
                    </a:lnTo>
                    <a:lnTo>
                      <a:pt x="108" y="344"/>
                    </a:lnTo>
                    <a:cubicBezTo>
                      <a:pt x="108" y="349"/>
                      <a:pt x="105" y="353"/>
                      <a:pt x="101" y="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96">
                <a:extLst>
                  <a:ext uri="{FF2B5EF4-FFF2-40B4-BE49-F238E27FC236}">
                    <a16:creationId xmlns:a16="http://schemas.microsoft.com/office/drawing/2014/main" id="{37964F68-3255-46AB-87C2-0D36A63B77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9332" y="6760030"/>
                <a:ext cx="188105" cy="454587"/>
              </a:xfrm>
              <a:custGeom>
                <a:avLst/>
                <a:gdLst>
                  <a:gd name="T0" fmla="*/ 181 w 211"/>
                  <a:gd name="T1" fmla="*/ 45 h 510"/>
                  <a:gd name="T2" fmla="*/ 181 w 211"/>
                  <a:gd name="T3" fmla="*/ 45 h 510"/>
                  <a:gd name="T4" fmla="*/ 87 w 211"/>
                  <a:gd name="T5" fmla="*/ 0 h 510"/>
                  <a:gd name="T6" fmla="*/ 87 w 211"/>
                  <a:gd name="T7" fmla="*/ 0 h 510"/>
                  <a:gd name="T8" fmla="*/ 20 w 211"/>
                  <a:gd name="T9" fmla="*/ 34 h 510"/>
                  <a:gd name="T10" fmla="*/ 20 w 211"/>
                  <a:gd name="T11" fmla="*/ 34 h 510"/>
                  <a:gd name="T12" fmla="*/ 5 w 211"/>
                  <a:gd name="T13" fmla="*/ 98 h 510"/>
                  <a:gd name="T14" fmla="*/ 5 w 211"/>
                  <a:gd name="T15" fmla="*/ 105 h 510"/>
                  <a:gd name="T16" fmla="*/ 5 w 211"/>
                  <a:gd name="T17" fmla="*/ 105 h 510"/>
                  <a:gd name="T18" fmla="*/ 29 w 211"/>
                  <a:gd name="T19" fmla="*/ 264 h 510"/>
                  <a:gd name="T20" fmla="*/ 29 w 211"/>
                  <a:gd name="T21" fmla="*/ 264 h 510"/>
                  <a:gd name="T22" fmla="*/ 7 w 211"/>
                  <a:gd name="T23" fmla="*/ 400 h 510"/>
                  <a:gd name="T24" fmla="*/ 5 w 211"/>
                  <a:gd name="T25" fmla="*/ 411 h 510"/>
                  <a:gd name="T26" fmla="*/ 5 w 211"/>
                  <a:gd name="T27" fmla="*/ 411 h 510"/>
                  <a:gd name="T28" fmla="*/ 24 w 211"/>
                  <a:gd name="T29" fmla="*/ 478 h 510"/>
                  <a:gd name="T30" fmla="*/ 24 w 211"/>
                  <a:gd name="T31" fmla="*/ 478 h 510"/>
                  <a:gd name="T32" fmla="*/ 88 w 211"/>
                  <a:gd name="T33" fmla="*/ 509 h 510"/>
                  <a:gd name="T34" fmla="*/ 203 w 211"/>
                  <a:gd name="T35" fmla="*/ 509 h 510"/>
                  <a:gd name="T36" fmla="*/ 203 w 211"/>
                  <a:gd name="T37" fmla="*/ 509 h 510"/>
                  <a:gd name="T38" fmla="*/ 210 w 211"/>
                  <a:gd name="T39" fmla="*/ 500 h 510"/>
                  <a:gd name="T40" fmla="*/ 210 w 211"/>
                  <a:gd name="T41" fmla="*/ 124 h 510"/>
                  <a:gd name="T42" fmla="*/ 210 w 211"/>
                  <a:gd name="T43" fmla="*/ 124 h 510"/>
                  <a:gd name="T44" fmla="*/ 181 w 211"/>
                  <a:gd name="T45" fmla="*/ 45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1" h="510">
                    <a:moveTo>
                      <a:pt x="181" y="45"/>
                    </a:moveTo>
                    <a:lnTo>
                      <a:pt x="181" y="45"/>
                    </a:lnTo>
                    <a:cubicBezTo>
                      <a:pt x="158" y="16"/>
                      <a:pt x="123" y="0"/>
                      <a:pt x="87" y="0"/>
                    </a:cubicBezTo>
                    <a:lnTo>
                      <a:pt x="87" y="0"/>
                    </a:lnTo>
                    <a:cubicBezTo>
                      <a:pt x="60" y="0"/>
                      <a:pt x="36" y="13"/>
                      <a:pt x="20" y="34"/>
                    </a:cubicBezTo>
                    <a:lnTo>
                      <a:pt x="20" y="34"/>
                    </a:lnTo>
                    <a:cubicBezTo>
                      <a:pt x="7" y="52"/>
                      <a:pt x="0" y="75"/>
                      <a:pt x="5" y="98"/>
                    </a:cubicBezTo>
                    <a:lnTo>
                      <a:pt x="5" y="105"/>
                    </a:lnTo>
                    <a:lnTo>
                      <a:pt x="5" y="105"/>
                    </a:lnTo>
                    <a:cubicBezTo>
                      <a:pt x="17" y="169"/>
                      <a:pt x="29" y="242"/>
                      <a:pt x="29" y="264"/>
                    </a:cubicBezTo>
                    <a:lnTo>
                      <a:pt x="29" y="264"/>
                    </a:lnTo>
                    <a:cubicBezTo>
                      <a:pt x="28" y="284"/>
                      <a:pt x="18" y="346"/>
                      <a:pt x="7" y="400"/>
                    </a:cubicBezTo>
                    <a:lnTo>
                      <a:pt x="5" y="411"/>
                    </a:lnTo>
                    <a:lnTo>
                      <a:pt x="5" y="411"/>
                    </a:lnTo>
                    <a:cubicBezTo>
                      <a:pt x="1" y="435"/>
                      <a:pt x="8" y="460"/>
                      <a:pt x="24" y="478"/>
                    </a:cubicBezTo>
                    <a:lnTo>
                      <a:pt x="24" y="478"/>
                    </a:lnTo>
                    <a:cubicBezTo>
                      <a:pt x="40" y="497"/>
                      <a:pt x="63" y="509"/>
                      <a:pt x="88" y="509"/>
                    </a:cubicBezTo>
                    <a:lnTo>
                      <a:pt x="203" y="509"/>
                    </a:lnTo>
                    <a:lnTo>
                      <a:pt x="203" y="509"/>
                    </a:lnTo>
                    <a:cubicBezTo>
                      <a:pt x="207" y="509"/>
                      <a:pt x="210" y="505"/>
                      <a:pt x="210" y="500"/>
                    </a:cubicBezTo>
                    <a:lnTo>
                      <a:pt x="210" y="124"/>
                    </a:lnTo>
                    <a:lnTo>
                      <a:pt x="210" y="124"/>
                    </a:lnTo>
                    <a:cubicBezTo>
                      <a:pt x="210" y="95"/>
                      <a:pt x="200" y="67"/>
                      <a:pt x="181" y="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97">
                <a:extLst>
                  <a:ext uri="{FF2B5EF4-FFF2-40B4-BE49-F238E27FC236}">
                    <a16:creationId xmlns:a16="http://schemas.microsoft.com/office/drawing/2014/main" id="{815B3B4C-4F6F-453F-AABE-27A8BA1F2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7166" y="7042188"/>
                <a:ext cx="15675" cy="466343"/>
              </a:xfrm>
              <a:custGeom>
                <a:avLst/>
                <a:gdLst>
                  <a:gd name="T0" fmla="*/ 8 w 17"/>
                  <a:gd name="T1" fmla="*/ 525 h 526"/>
                  <a:gd name="T2" fmla="*/ 8 w 17"/>
                  <a:gd name="T3" fmla="*/ 525 h 526"/>
                  <a:gd name="T4" fmla="*/ 0 w 17"/>
                  <a:gd name="T5" fmla="*/ 516 h 526"/>
                  <a:gd name="T6" fmla="*/ 0 w 17"/>
                  <a:gd name="T7" fmla="*/ 9 h 526"/>
                  <a:gd name="T8" fmla="*/ 0 w 17"/>
                  <a:gd name="T9" fmla="*/ 9 h 526"/>
                  <a:gd name="T10" fmla="*/ 8 w 17"/>
                  <a:gd name="T11" fmla="*/ 0 h 526"/>
                  <a:gd name="T12" fmla="*/ 8 w 17"/>
                  <a:gd name="T13" fmla="*/ 0 h 526"/>
                  <a:gd name="T14" fmla="*/ 16 w 17"/>
                  <a:gd name="T15" fmla="*/ 9 h 526"/>
                  <a:gd name="T16" fmla="*/ 16 w 17"/>
                  <a:gd name="T17" fmla="*/ 516 h 526"/>
                  <a:gd name="T18" fmla="*/ 16 w 17"/>
                  <a:gd name="T19" fmla="*/ 516 h 526"/>
                  <a:gd name="T20" fmla="*/ 8 w 17"/>
                  <a:gd name="T2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26">
                    <a:moveTo>
                      <a:pt x="8" y="525"/>
                    </a:moveTo>
                    <a:lnTo>
                      <a:pt x="8" y="525"/>
                    </a:lnTo>
                    <a:cubicBezTo>
                      <a:pt x="4" y="525"/>
                      <a:pt x="0" y="522"/>
                      <a:pt x="0" y="5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9"/>
                    </a:cubicBezTo>
                    <a:lnTo>
                      <a:pt x="16" y="516"/>
                    </a:lnTo>
                    <a:lnTo>
                      <a:pt x="16" y="516"/>
                    </a:lnTo>
                    <a:cubicBezTo>
                      <a:pt x="16" y="522"/>
                      <a:pt x="13" y="525"/>
                      <a:pt x="8" y="5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98">
                <a:extLst>
                  <a:ext uri="{FF2B5EF4-FFF2-40B4-BE49-F238E27FC236}">
                    <a16:creationId xmlns:a16="http://schemas.microsoft.com/office/drawing/2014/main" id="{C452D114-E6DE-41F5-844C-161AB9DCA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1344" y="7042188"/>
                <a:ext cx="15675" cy="466343"/>
              </a:xfrm>
              <a:custGeom>
                <a:avLst/>
                <a:gdLst>
                  <a:gd name="T0" fmla="*/ 8 w 17"/>
                  <a:gd name="T1" fmla="*/ 525 h 526"/>
                  <a:gd name="T2" fmla="*/ 8 w 17"/>
                  <a:gd name="T3" fmla="*/ 525 h 526"/>
                  <a:gd name="T4" fmla="*/ 0 w 17"/>
                  <a:gd name="T5" fmla="*/ 516 h 526"/>
                  <a:gd name="T6" fmla="*/ 0 w 17"/>
                  <a:gd name="T7" fmla="*/ 9 h 526"/>
                  <a:gd name="T8" fmla="*/ 0 w 17"/>
                  <a:gd name="T9" fmla="*/ 9 h 526"/>
                  <a:gd name="T10" fmla="*/ 8 w 17"/>
                  <a:gd name="T11" fmla="*/ 0 h 526"/>
                  <a:gd name="T12" fmla="*/ 8 w 17"/>
                  <a:gd name="T13" fmla="*/ 0 h 526"/>
                  <a:gd name="T14" fmla="*/ 16 w 17"/>
                  <a:gd name="T15" fmla="*/ 9 h 526"/>
                  <a:gd name="T16" fmla="*/ 16 w 17"/>
                  <a:gd name="T17" fmla="*/ 516 h 526"/>
                  <a:gd name="T18" fmla="*/ 16 w 17"/>
                  <a:gd name="T19" fmla="*/ 516 h 526"/>
                  <a:gd name="T20" fmla="*/ 8 w 17"/>
                  <a:gd name="T2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26">
                    <a:moveTo>
                      <a:pt x="8" y="525"/>
                    </a:moveTo>
                    <a:lnTo>
                      <a:pt x="8" y="525"/>
                    </a:lnTo>
                    <a:cubicBezTo>
                      <a:pt x="3" y="525"/>
                      <a:pt x="0" y="522"/>
                      <a:pt x="0" y="5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9"/>
                    </a:cubicBezTo>
                    <a:lnTo>
                      <a:pt x="16" y="516"/>
                    </a:lnTo>
                    <a:lnTo>
                      <a:pt x="16" y="516"/>
                    </a:lnTo>
                    <a:cubicBezTo>
                      <a:pt x="16" y="522"/>
                      <a:pt x="13" y="525"/>
                      <a:pt x="8" y="5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99">
                <a:extLst>
                  <a:ext uri="{FF2B5EF4-FFF2-40B4-BE49-F238E27FC236}">
                    <a16:creationId xmlns:a16="http://schemas.microsoft.com/office/drawing/2014/main" id="{DCCEBA9E-D5D1-4D72-BB1B-18165A1B06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9858" y="7042188"/>
                <a:ext cx="15675" cy="466343"/>
              </a:xfrm>
              <a:custGeom>
                <a:avLst/>
                <a:gdLst>
                  <a:gd name="T0" fmla="*/ 8 w 17"/>
                  <a:gd name="T1" fmla="*/ 525 h 526"/>
                  <a:gd name="T2" fmla="*/ 8 w 17"/>
                  <a:gd name="T3" fmla="*/ 525 h 526"/>
                  <a:gd name="T4" fmla="*/ 0 w 17"/>
                  <a:gd name="T5" fmla="*/ 516 h 526"/>
                  <a:gd name="T6" fmla="*/ 0 w 17"/>
                  <a:gd name="T7" fmla="*/ 9 h 526"/>
                  <a:gd name="T8" fmla="*/ 0 w 17"/>
                  <a:gd name="T9" fmla="*/ 9 h 526"/>
                  <a:gd name="T10" fmla="*/ 8 w 17"/>
                  <a:gd name="T11" fmla="*/ 0 h 526"/>
                  <a:gd name="T12" fmla="*/ 8 w 17"/>
                  <a:gd name="T13" fmla="*/ 0 h 526"/>
                  <a:gd name="T14" fmla="*/ 16 w 17"/>
                  <a:gd name="T15" fmla="*/ 9 h 526"/>
                  <a:gd name="T16" fmla="*/ 16 w 17"/>
                  <a:gd name="T17" fmla="*/ 516 h 526"/>
                  <a:gd name="T18" fmla="*/ 16 w 17"/>
                  <a:gd name="T19" fmla="*/ 516 h 526"/>
                  <a:gd name="T20" fmla="*/ 8 w 17"/>
                  <a:gd name="T2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526">
                    <a:moveTo>
                      <a:pt x="8" y="525"/>
                    </a:moveTo>
                    <a:lnTo>
                      <a:pt x="8" y="525"/>
                    </a:lnTo>
                    <a:cubicBezTo>
                      <a:pt x="3" y="525"/>
                      <a:pt x="0" y="522"/>
                      <a:pt x="0" y="5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6" y="4"/>
                      <a:pt x="16" y="9"/>
                    </a:cubicBezTo>
                    <a:lnTo>
                      <a:pt x="16" y="516"/>
                    </a:lnTo>
                    <a:lnTo>
                      <a:pt x="16" y="516"/>
                    </a:lnTo>
                    <a:cubicBezTo>
                      <a:pt x="16" y="522"/>
                      <a:pt x="12" y="525"/>
                      <a:pt x="8" y="5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200">
                <a:extLst>
                  <a:ext uri="{FF2B5EF4-FFF2-40B4-BE49-F238E27FC236}">
                    <a16:creationId xmlns:a16="http://schemas.microsoft.com/office/drawing/2014/main" id="{0C91AD71-FCE3-4E93-BD90-2F792698C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4594" y="7042188"/>
                <a:ext cx="15675" cy="466343"/>
              </a:xfrm>
              <a:custGeom>
                <a:avLst/>
                <a:gdLst>
                  <a:gd name="T0" fmla="*/ 9 w 18"/>
                  <a:gd name="T1" fmla="*/ 525 h 526"/>
                  <a:gd name="T2" fmla="*/ 9 w 18"/>
                  <a:gd name="T3" fmla="*/ 525 h 526"/>
                  <a:gd name="T4" fmla="*/ 0 w 18"/>
                  <a:gd name="T5" fmla="*/ 516 h 526"/>
                  <a:gd name="T6" fmla="*/ 0 w 18"/>
                  <a:gd name="T7" fmla="*/ 9 h 526"/>
                  <a:gd name="T8" fmla="*/ 0 w 18"/>
                  <a:gd name="T9" fmla="*/ 9 h 526"/>
                  <a:gd name="T10" fmla="*/ 9 w 18"/>
                  <a:gd name="T11" fmla="*/ 0 h 526"/>
                  <a:gd name="T12" fmla="*/ 9 w 18"/>
                  <a:gd name="T13" fmla="*/ 0 h 526"/>
                  <a:gd name="T14" fmla="*/ 17 w 18"/>
                  <a:gd name="T15" fmla="*/ 9 h 526"/>
                  <a:gd name="T16" fmla="*/ 17 w 18"/>
                  <a:gd name="T17" fmla="*/ 516 h 526"/>
                  <a:gd name="T18" fmla="*/ 17 w 18"/>
                  <a:gd name="T19" fmla="*/ 516 h 526"/>
                  <a:gd name="T20" fmla="*/ 9 w 18"/>
                  <a:gd name="T21" fmla="*/ 525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26">
                    <a:moveTo>
                      <a:pt x="9" y="525"/>
                    </a:moveTo>
                    <a:lnTo>
                      <a:pt x="9" y="525"/>
                    </a:lnTo>
                    <a:cubicBezTo>
                      <a:pt x="4" y="525"/>
                      <a:pt x="0" y="522"/>
                      <a:pt x="0" y="51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4"/>
                      <a:pt x="17" y="9"/>
                    </a:cubicBezTo>
                    <a:lnTo>
                      <a:pt x="17" y="516"/>
                    </a:lnTo>
                    <a:lnTo>
                      <a:pt x="17" y="516"/>
                    </a:lnTo>
                    <a:cubicBezTo>
                      <a:pt x="17" y="522"/>
                      <a:pt x="13" y="525"/>
                      <a:pt x="9" y="5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201">
                <a:extLst>
                  <a:ext uri="{FF2B5EF4-FFF2-40B4-BE49-F238E27FC236}">
                    <a16:creationId xmlns:a16="http://schemas.microsoft.com/office/drawing/2014/main" id="{F9D7A571-E310-4E6D-BBC1-8A1622F11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5682" y="7038267"/>
                <a:ext cx="901337" cy="15675"/>
              </a:xfrm>
              <a:custGeom>
                <a:avLst/>
                <a:gdLst>
                  <a:gd name="T0" fmla="*/ 1007 w 1015"/>
                  <a:gd name="T1" fmla="*/ 16 h 17"/>
                  <a:gd name="T2" fmla="*/ 8 w 1015"/>
                  <a:gd name="T3" fmla="*/ 16 h 17"/>
                  <a:gd name="T4" fmla="*/ 8 w 1015"/>
                  <a:gd name="T5" fmla="*/ 16 h 17"/>
                  <a:gd name="T6" fmla="*/ 0 w 1015"/>
                  <a:gd name="T7" fmla="*/ 7 h 17"/>
                  <a:gd name="T8" fmla="*/ 0 w 1015"/>
                  <a:gd name="T9" fmla="*/ 7 h 17"/>
                  <a:gd name="T10" fmla="*/ 8 w 1015"/>
                  <a:gd name="T11" fmla="*/ 0 h 17"/>
                  <a:gd name="T12" fmla="*/ 1007 w 1015"/>
                  <a:gd name="T13" fmla="*/ 0 h 17"/>
                  <a:gd name="T14" fmla="*/ 1007 w 1015"/>
                  <a:gd name="T15" fmla="*/ 0 h 17"/>
                  <a:gd name="T16" fmla="*/ 1014 w 1015"/>
                  <a:gd name="T17" fmla="*/ 7 h 17"/>
                  <a:gd name="T18" fmla="*/ 1014 w 1015"/>
                  <a:gd name="T19" fmla="*/ 7 h 17"/>
                  <a:gd name="T20" fmla="*/ 1007 w 1015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5" h="17">
                    <a:moveTo>
                      <a:pt x="1007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2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007" y="0"/>
                    </a:lnTo>
                    <a:lnTo>
                      <a:pt x="1007" y="0"/>
                    </a:lnTo>
                    <a:cubicBezTo>
                      <a:pt x="1011" y="0"/>
                      <a:pt x="1014" y="3"/>
                      <a:pt x="1014" y="7"/>
                    </a:cubicBezTo>
                    <a:lnTo>
                      <a:pt x="1014" y="7"/>
                    </a:lnTo>
                    <a:cubicBezTo>
                      <a:pt x="1014" y="12"/>
                      <a:pt x="1011" y="16"/>
                      <a:pt x="1007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202">
                <a:extLst>
                  <a:ext uri="{FF2B5EF4-FFF2-40B4-BE49-F238E27FC236}">
                    <a16:creationId xmlns:a16="http://schemas.microsoft.com/office/drawing/2014/main" id="{12F7FC82-E72B-4F9D-BFF4-54081FFEB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25682" y="7269481"/>
                <a:ext cx="901337" cy="15675"/>
              </a:xfrm>
              <a:custGeom>
                <a:avLst/>
                <a:gdLst>
                  <a:gd name="T0" fmla="*/ 1007 w 1015"/>
                  <a:gd name="T1" fmla="*/ 16 h 17"/>
                  <a:gd name="T2" fmla="*/ 8 w 1015"/>
                  <a:gd name="T3" fmla="*/ 16 h 17"/>
                  <a:gd name="T4" fmla="*/ 8 w 1015"/>
                  <a:gd name="T5" fmla="*/ 16 h 17"/>
                  <a:gd name="T6" fmla="*/ 0 w 1015"/>
                  <a:gd name="T7" fmla="*/ 8 h 17"/>
                  <a:gd name="T8" fmla="*/ 0 w 1015"/>
                  <a:gd name="T9" fmla="*/ 8 h 17"/>
                  <a:gd name="T10" fmla="*/ 8 w 1015"/>
                  <a:gd name="T11" fmla="*/ 0 h 17"/>
                  <a:gd name="T12" fmla="*/ 1007 w 1015"/>
                  <a:gd name="T13" fmla="*/ 0 h 17"/>
                  <a:gd name="T14" fmla="*/ 1007 w 1015"/>
                  <a:gd name="T15" fmla="*/ 0 h 17"/>
                  <a:gd name="T16" fmla="*/ 1014 w 1015"/>
                  <a:gd name="T17" fmla="*/ 8 h 17"/>
                  <a:gd name="T18" fmla="*/ 1014 w 1015"/>
                  <a:gd name="T19" fmla="*/ 8 h 17"/>
                  <a:gd name="T20" fmla="*/ 1007 w 1015"/>
                  <a:gd name="T21" fmla="*/ 1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5" h="17">
                    <a:moveTo>
                      <a:pt x="1007" y="16"/>
                    </a:moveTo>
                    <a:lnTo>
                      <a:pt x="8" y="16"/>
                    </a:lnTo>
                    <a:lnTo>
                      <a:pt x="8" y="16"/>
                    </a:lnTo>
                    <a:cubicBezTo>
                      <a:pt x="4" y="16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007" y="0"/>
                    </a:lnTo>
                    <a:lnTo>
                      <a:pt x="1007" y="0"/>
                    </a:lnTo>
                    <a:cubicBezTo>
                      <a:pt x="1011" y="0"/>
                      <a:pt x="1014" y="3"/>
                      <a:pt x="1014" y="8"/>
                    </a:cubicBezTo>
                    <a:lnTo>
                      <a:pt x="1014" y="8"/>
                    </a:lnTo>
                    <a:cubicBezTo>
                      <a:pt x="1014" y="13"/>
                      <a:pt x="1011" y="16"/>
                      <a:pt x="1007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7" name="Group 246">
              <a:extLst>
                <a:ext uri="{FF2B5EF4-FFF2-40B4-BE49-F238E27FC236}">
                  <a16:creationId xmlns:a16="http://schemas.microsoft.com/office/drawing/2014/main" id="{1FCCE03D-FE29-40F9-A73F-27D15DB39D2C}"/>
                </a:ext>
              </a:extLst>
            </p:cNvPr>
            <p:cNvGrpSpPr/>
            <p:nvPr/>
          </p:nvGrpSpPr>
          <p:grpSpPr>
            <a:xfrm>
              <a:off x="6117335" y="4087369"/>
              <a:ext cx="6019365" cy="4812357"/>
              <a:chOff x="6117335" y="4087369"/>
              <a:chExt cx="6019365" cy="4812357"/>
            </a:xfrm>
          </p:grpSpPr>
          <p:sp>
            <p:nvSpPr>
              <p:cNvPr id="248" name="Freeform 38">
                <a:extLst>
                  <a:ext uri="{FF2B5EF4-FFF2-40B4-BE49-F238E27FC236}">
                    <a16:creationId xmlns:a16="http://schemas.microsoft.com/office/drawing/2014/main" id="{9FA21ED0-D787-4E26-95F8-3E513660D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1255" y="4091287"/>
                <a:ext cx="6003689" cy="4103045"/>
              </a:xfrm>
              <a:custGeom>
                <a:avLst/>
                <a:gdLst>
                  <a:gd name="T0" fmla="*/ 6645 w 6757"/>
                  <a:gd name="T1" fmla="*/ 4617 h 4618"/>
                  <a:gd name="T2" fmla="*/ 3379 w 6757"/>
                  <a:gd name="T3" fmla="*/ 4617 h 4618"/>
                  <a:gd name="T4" fmla="*/ 112 w 6757"/>
                  <a:gd name="T5" fmla="*/ 4617 h 4618"/>
                  <a:gd name="T6" fmla="*/ 112 w 6757"/>
                  <a:gd name="T7" fmla="*/ 4617 h 4618"/>
                  <a:gd name="T8" fmla="*/ 33 w 6757"/>
                  <a:gd name="T9" fmla="*/ 4585 h 4618"/>
                  <a:gd name="T10" fmla="*/ 33 w 6757"/>
                  <a:gd name="T11" fmla="*/ 4585 h 4618"/>
                  <a:gd name="T12" fmla="*/ 0 w 6757"/>
                  <a:gd name="T13" fmla="*/ 4507 h 4618"/>
                  <a:gd name="T14" fmla="*/ 0 w 6757"/>
                  <a:gd name="T15" fmla="*/ 2309 h 4618"/>
                  <a:gd name="T16" fmla="*/ 0 w 6757"/>
                  <a:gd name="T17" fmla="*/ 112 h 4618"/>
                  <a:gd name="T18" fmla="*/ 0 w 6757"/>
                  <a:gd name="T19" fmla="*/ 112 h 4618"/>
                  <a:gd name="T20" fmla="*/ 33 w 6757"/>
                  <a:gd name="T21" fmla="*/ 33 h 4618"/>
                  <a:gd name="T22" fmla="*/ 33 w 6757"/>
                  <a:gd name="T23" fmla="*/ 33 h 4618"/>
                  <a:gd name="T24" fmla="*/ 112 w 6757"/>
                  <a:gd name="T25" fmla="*/ 0 h 4618"/>
                  <a:gd name="T26" fmla="*/ 3379 w 6757"/>
                  <a:gd name="T27" fmla="*/ 0 h 4618"/>
                  <a:gd name="T28" fmla="*/ 6645 w 6757"/>
                  <a:gd name="T29" fmla="*/ 0 h 4618"/>
                  <a:gd name="T30" fmla="*/ 6645 w 6757"/>
                  <a:gd name="T31" fmla="*/ 0 h 4618"/>
                  <a:gd name="T32" fmla="*/ 6724 w 6757"/>
                  <a:gd name="T33" fmla="*/ 33 h 4618"/>
                  <a:gd name="T34" fmla="*/ 6724 w 6757"/>
                  <a:gd name="T35" fmla="*/ 33 h 4618"/>
                  <a:gd name="T36" fmla="*/ 6756 w 6757"/>
                  <a:gd name="T37" fmla="*/ 112 h 4618"/>
                  <a:gd name="T38" fmla="*/ 6756 w 6757"/>
                  <a:gd name="T39" fmla="*/ 2309 h 4618"/>
                  <a:gd name="T40" fmla="*/ 6756 w 6757"/>
                  <a:gd name="T41" fmla="*/ 4507 h 4618"/>
                  <a:gd name="T42" fmla="*/ 6756 w 6757"/>
                  <a:gd name="T43" fmla="*/ 4507 h 4618"/>
                  <a:gd name="T44" fmla="*/ 6724 w 6757"/>
                  <a:gd name="T45" fmla="*/ 4585 h 4618"/>
                  <a:gd name="T46" fmla="*/ 6724 w 6757"/>
                  <a:gd name="T47" fmla="*/ 4585 h 4618"/>
                  <a:gd name="T48" fmla="*/ 6645 w 6757"/>
                  <a:gd name="T49" fmla="*/ 4617 h 4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757" h="4618">
                    <a:moveTo>
                      <a:pt x="6645" y="4617"/>
                    </a:moveTo>
                    <a:lnTo>
                      <a:pt x="3379" y="4617"/>
                    </a:lnTo>
                    <a:lnTo>
                      <a:pt x="112" y="4617"/>
                    </a:lnTo>
                    <a:lnTo>
                      <a:pt x="112" y="4617"/>
                    </a:lnTo>
                    <a:cubicBezTo>
                      <a:pt x="81" y="4617"/>
                      <a:pt x="53" y="4605"/>
                      <a:pt x="33" y="4585"/>
                    </a:cubicBezTo>
                    <a:lnTo>
                      <a:pt x="33" y="4585"/>
                    </a:lnTo>
                    <a:cubicBezTo>
                      <a:pt x="13" y="4565"/>
                      <a:pt x="0" y="4537"/>
                      <a:pt x="0" y="4507"/>
                    </a:cubicBezTo>
                    <a:lnTo>
                      <a:pt x="0" y="2309"/>
                    </a:lnTo>
                    <a:lnTo>
                      <a:pt x="0" y="112"/>
                    </a:lnTo>
                    <a:lnTo>
                      <a:pt x="0" y="112"/>
                    </a:lnTo>
                    <a:cubicBezTo>
                      <a:pt x="0" y="81"/>
                      <a:pt x="13" y="52"/>
                      <a:pt x="33" y="33"/>
                    </a:cubicBezTo>
                    <a:lnTo>
                      <a:pt x="33" y="33"/>
                    </a:lnTo>
                    <a:cubicBezTo>
                      <a:pt x="53" y="12"/>
                      <a:pt x="81" y="0"/>
                      <a:pt x="112" y="0"/>
                    </a:cubicBezTo>
                    <a:lnTo>
                      <a:pt x="3379" y="0"/>
                    </a:lnTo>
                    <a:lnTo>
                      <a:pt x="6645" y="0"/>
                    </a:lnTo>
                    <a:lnTo>
                      <a:pt x="6645" y="0"/>
                    </a:lnTo>
                    <a:cubicBezTo>
                      <a:pt x="6676" y="0"/>
                      <a:pt x="6703" y="12"/>
                      <a:pt x="6724" y="33"/>
                    </a:cubicBezTo>
                    <a:lnTo>
                      <a:pt x="6724" y="33"/>
                    </a:lnTo>
                    <a:cubicBezTo>
                      <a:pt x="6743" y="52"/>
                      <a:pt x="6756" y="81"/>
                      <a:pt x="6756" y="112"/>
                    </a:cubicBezTo>
                    <a:lnTo>
                      <a:pt x="6756" y="2309"/>
                    </a:lnTo>
                    <a:lnTo>
                      <a:pt x="6756" y="4507"/>
                    </a:lnTo>
                    <a:lnTo>
                      <a:pt x="6756" y="4507"/>
                    </a:lnTo>
                    <a:cubicBezTo>
                      <a:pt x="6756" y="4537"/>
                      <a:pt x="6743" y="4565"/>
                      <a:pt x="6724" y="4585"/>
                    </a:cubicBezTo>
                    <a:lnTo>
                      <a:pt x="6724" y="4585"/>
                    </a:lnTo>
                    <a:cubicBezTo>
                      <a:pt x="6703" y="4605"/>
                      <a:pt x="6676" y="4617"/>
                      <a:pt x="6645" y="46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39">
                <a:extLst>
                  <a:ext uri="{FF2B5EF4-FFF2-40B4-BE49-F238E27FC236}">
                    <a16:creationId xmlns:a16="http://schemas.microsoft.com/office/drawing/2014/main" id="{C99C3D04-4E21-4746-B727-583AFFF0E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7335" y="4087369"/>
                <a:ext cx="6019365" cy="4118718"/>
              </a:xfrm>
              <a:custGeom>
                <a:avLst/>
                <a:gdLst>
                  <a:gd name="T0" fmla="*/ 119 w 6773"/>
                  <a:gd name="T1" fmla="*/ 17 h 4635"/>
                  <a:gd name="T2" fmla="*/ 119 w 6773"/>
                  <a:gd name="T3" fmla="*/ 17 h 4635"/>
                  <a:gd name="T4" fmla="*/ 46 w 6773"/>
                  <a:gd name="T5" fmla="*/ 47 h 4635"/>
                  <a:gd name="T6" fmla="*/ 46 w 6773"/>
                  <a:gd name="T7" fmla="*/ 47 h 4635"/>
                  <a:gd name="T8" fmla="*/ 16 w 6773"/>
                  <a:gd name="T9" fmla="*/ 120 h 4635"/>
                  <a:gd name="T10" fmla="*/ 16 w 6773"/>
                  <a:gd name="T11" fmla="*/ 4515 h 4635"/>
                  <a:gd name="T12" fmla="*/ 16 w 6773"/>
                  <a:gd name="T13" fmla="*/ 4515 h 4635"/>
                  <a:gd name="T14" fmla="*/ 46 w 6773"/>
                  <a:gd name="T15" fmla="*/ 4587 h 4635"/>
                  <a:gd name="T16" fmla="*/ 46 w 6773"/>
                  <a:gd name="T17" fmla="*/ 4587 h 4635"/>
                  <a:gd name="T18" fmla="*/ 119 w 6773"/>
                  <a:gd name="T19" fmla="*/ 4617 h 4635"/>
                  <a:gd name="T20" fmla="*/ 6652 w 6773"/>
                  <a:gd name="T21" fmla="*/ 4617 h 4635"/>
                  <a:gd name="T22" fmla="*/ 6652 w 6773"/>
                  <a:gd name="T23" fmla="*/ 4617 h 4635"/>
                  <a:gd name="T24" fmla="*/ 6724 w 6773"/>
                  <a:gd name="T25" fmla="*/ 4587 h 4635"/>
                  <a:gd name="T26" fmla="*/ 6724 w 6773"/>
                  <a:gd name="T27" fmla="*/ 4587 h 4635"/>
                  <a:gd name="T28" fmla="*/ 6754 w 6773"/>
                  <a:gd name="T29" fmla="*/ 4515 h 4635"/>
                  <a:gd name="T30" fmla="*/ 6754 w 6773"/>
                  <a:gd name="T31" fmla="*/ 120 h 4635"/>
                  <a:gd name="T32" fmla="*/ 6754 w 6773"/>
                  <a:gd name="T33" fmla="*/ 120 h 4635"/>
                  <a:gd name="T34" fmla="*/ 6724 w 6773"/>
                  <a:gd name="T35" fmla="*/ 47 h 4635"/>
                  <a:gd name="T36" fmla="*/ 6724 w 6773"/>
                  <a:gd name="T37" fmla="*/ 47 h 4635"/>
                  <a:gd name="T38" fmla="*/ 6652 w 6773"/>
                  <a:gd name="T39" fmla="*/ 17 h 4635"/>
                  <a:gd name="T40" fmla="*/ 119 w 6773"/>
                  <a:gd name="T41" fmla="*/ 17 h 4635"/>
                  <a:gd name="T42" fmla="*/ 6652 w 6773"/>
                  <a:gd name="T43" fmla="*/ 4634 h 4635"/>
                  <a:gd name="T44" fmla="*/ 119 w 6773"/>
                  <a:gd name="T45" fmla="*/ 4634 h 4635"/>
                  <a:gd name="T46" fmla="*/ 119 w 6773"/>
                  <a:gd name="T47" fmla="*/ 4634 h 4635"/>
                  <a:gd name="T48" fmla="*/ 34 w 6773"/>
                  <a:gd name="T49" fmla="*/ 4599 h 4635"/>
                  <a:gd name="T50" fmla="*/ 34 w 6773"/>
                  <a:gd name="T51" fmla="*/ 4599 h 4635"/>
                  <a:gd name="T52" fmla="*/ 0 w 6773"/>
                  <a:gd name="T53" fmla="*/ 4515 h 4635"/>
                  <a:gd name="T54" fmla="*/ 0 w 6773"/>
                  <a:gd name="T55" fmla="*/ 120 h 4635"/>
                  <a:gd name="T56" fmla="*/ 0 w 6773"/>
                  <a:gd name="T57" fmla="*/ 120 h 4635"/>
                  <a:gd name="T58" fmla="*/ 34 w 6773"/>
                  <a:gd name="T59" fmla="*/ 35 h 4635"/>
                  <a:gd name="T60" fmla="*/ 34 w 6773"/>
                  <a:gd name="T61" fmla="*/ 35 h 4635"/>
                  <a:gd name="T62" fmla="*/ 119 w 6773"/>
                  <a:gd name="T63" fmla="*/ 0 h 4635"/>
                  <a:gd name="T64" fmla="*/ 6652 w 6773"/>
                  <a:gd name="T65" fmla="*/ 0 h 4635"/>
                  <a:gd name="T66" fmla="*/ 6652 w 6773"/>
                  <a:gd name="T67" fmla="*/ 0 h 4635"/>
                  <a:gd name="T68" fmla="*/ 6737 w 6773"/>
                  <a:gd name="T69" fmla="*/ 35 h 4635"/>
                  <a:gd name="T70" fmla="*/ 6737 w 6773"/>
                  <a:gd name="T71" fmla="*/ 35 h 4635"/>
                  <a:gd name="T72" fmla="*/ 6772 w 6773"/>
                  <a:gd name="T73" fmla="*/ 120 h 4635"/>
                  <a:gd name="T74" fmla="*/ 6772 w 6773"/>
                  <a:gd name="T75" fmla="*/ 4515 h 4635"/>
                  <a:gd name="T76" fmla="*/ 6772 w 6773"/>
                  <a:gd name="T77" fmla="*/ 4515 h 4635"/>
                  <a:gd name="T78" fmla="*/ 6737 w 6773"/>
                  <a:gd name="T79" fmla="*/ 4599 h 4635"/>
                  <a:gd name="T80" fmla="*/ 6737 w 6773"/>
                  <a:gd name="T81" fmla="*/ 4599 h 4635"/>
                  <a:gd name="T82" fmla="*/ 6652 w 6773"/>
                  <a:gd name="T83" fmla="*/ 4634 h 4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773" h="4635">
                    <a:moveTo>
                      <a:pt x="119" y="17"/>
                    </a:moveTo>
                    <a:lnTo>
                      <a:pt x="119" y="17"/>
                    </a:lnTo>
                    <a:cubicBezTo>
                      <a:pt x="91" y="17"/>
                      <a:pt x="66" y="27"/>
                      <a:pt x="46" y="47"/>
                    </a:cubicBezTo>
                    <a:lnTo>
                      <a:pt x="46" y="47"/>
                    </a:lnTo>
                    <a:cubicBezTo>
                      <a:pt x="26" y="66"/>
                      <a:pt x="16" y="92"/>
                      <a:pt x="16" y="120"/>
                    </a:cubicBezTo>
                    <a:lnTo>
                      <a:pt x="16" y="4515"/>
                    </a:lnTo>
                    <a:lnTo>
                      <a:pt x="16" y="4515"/>
                    </a:lnTo>
                    <a:cubicBezTo>
                      <a:pt x="16" y="4542"/>
                      <a:pt x="26" y="4568"/>
                      <a:pt x="46" y="4587"/>
                    </a:cubicBezTo>
                    <a:lnTo>
                      <a:pt x="46" y="4587"/>
                    </a:lnTo>
                    <a:cubicBezTo>
                      <a:pt x="66" y="4607"/>
                      <a:pt x="91" y="4617"/>
                      <a:pt x="119" y="4617"/>
                    </a:cubicBezTo>
                    <a:lnTo>
                      <a:pt x="6652" y="4617"/>
                    </a:lnTo>
                    <a:lnTo>
                      <a:pt x="6652" y="4617"/>
                    </a:lnTo>
                    <a:cubicBezTo>
                      <a:pt x="6679" y="4617"/>
                      <a:pt x="6705" y="4607"/>
                      <a:pt x="6724" y="4587"/>
                    </a:cubicBezTo>
                    <a:lnTo>
                      <a:pt x="6724" y="4587"/>
                    </a:lnTo>
                    <a:cubicBezTo>
                      <a:pt x="6744" y="4568"/>
                      <a:pt x="6754" y="4542"/>
                      <a:pt x="6754" y="4515"/>
                    </a:cubicBezTo>
                    <a:lnTo>
                      <a:pt x="6754" y="120"/>
                    </a:lnTo>
                    <a:lnTo>
                      <a:pt x="6754" y="120"/>
                    </a:lnTo>
                    <a:cubicBezTo>
                      <a:pt x="6754" y="92"/>
                      <a:pt x="6744" y="66"/>
                      <a:pt x="6724" y="47"/>
                    </a:cubicBezTo>
                    <a:lnTo>
                      <a:pt x="6724" y="47"/>
                    </a:lnTo>
                    <a:cubicBezTo>
                      <a:pt x="6705" y="27"/>
                      <a:pt x="6679" y="17"/>
                      <a:pt x="6652" y="17"/>
                    </a:cubicBezTo>
                    <a:lnTo>
                      <a:pt x="119" y="17"/>
                    </a:lnTo>
                    <a:close/>
                    <a:moveTo>
                      <a:pt x="6652" y="4634"/>
                    </a:moveTo>
                    <a:lnTo>
                      <a:pt x="119" y="4634"/>
                    </a:lnTo>
                    <a:lnTo>
                      <a:pt x="119" y="4634"/>
                    </a:lnTo>
                    <a:cubicBezTo>
                      <a:pt x="87" y="4634"/>
                      <a:pt x="57" y="4622"/>
                      <a:pt x="34" y="4599"/>
                    </a:cubicBezTo>
                    <a:lnTo>
                      <a:pt x="34" y="4599"/>
                    </a:lnTo>
                    <a:cubicBezTo>
                      <a:pt x="11" y="4577"/>
                      <a:pt x="0" y="4547"/>
                      <a:pt x="0" y="4515"/>
                    </a:cubicBez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88"/>
                      <a:pt x="11" y="58"/>
                      <a:pt x="34" y="35"/>
                    </a:cubicBezTo>
                    <a:lnTo>
                      <a:pt x="34" y="35"/>
                    </a:lnTo>
                    <a:cubicBezTo>
                      <a:pt x="57" y="13"/>
                      <a:pt x="87" y="0"/>
                      <a:pt x="119" y="0"/>
                    </a:cubicBezTo>
                    <a:lnTo>
                      <a:pt x="6652" y="0"/>
                    </a:lnTo>
                    <a:lnTo>
                      <a:pt x="6652" y="0"/>
                    </a:lnTo>
                    <a:cubicBezTo>
                      <a:pt x="6684" y="0"/>
                      <a:pt x="6714" y="13"/>
                      <a:pt x="6737" y="35"/>
                    </a:cubicBezTo>
                    <a:lnTo>
                      <a:pt x="6737" y="35"/>
                    </a:lnTo>
                    <a:cubicBezTo>
                      <a:pt x="6759" y="58"/>
                      <a:pt x="6772" y="88"/>
                      <a:pt x="6772" y="120"/>
                    </a:cubicBezTo>
                    <a:lnTo>
                      <a:pt x="6772" y="4515"/>
                    </a:lnTo>
                    <a:lnTo>
                      <a:pt x="6772" y="4515"/>
                    </a:lnTo>
                    <a:cubicBezTo>
                      <a:pt x="6772" y="4547"/>
                      <a:pt x="6759" y="4577"/>
                      <a:pt x="6737" y="4599"/>
                    </a:cubicBezTo>
                    <a:lnTo>
                      <a:pt x="6737" y="4599"/>
                    </a:lnTo>
                    <a:cubicBezTo>
                      <a:pt x="6714" y="4622"/>
                      <a:pt x="6684" y="4634"/>
                      <a:pt x="6652" y="46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40">
                <a:extLst>
                  <a:ext uri="{FF2B5EF4-FFF2-40B4-BE49-F238E27FC236}">
                    <a16:creationId xmlns:a16="http://schemas.microsoft.com/office/drawing/2014/main" id="{8B4945BA-96FD-4A68-8F48-C0A75D68F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2053" y="8629323"/>
                <a:ext cx="4342094" cy="101890"/>
              </a:xfrm>
              <a:custGeom>
                <a:avLst/>
                <a:gdLst>
                  <a:gd name="T0" fmla="*/ 4770 w 4886"/>
                  <a:gd name="T1" fmla="*/ 0 h 115"/>
                  <a:gd name="T2" fmla="*/ 2443 w 4886"/>
                  <a:gd name="T3" fmla="*/ 0 h 115"/>
                  <a:gd name="T4" fmla="*/ 115 w 4886"/>
                  <a:gd name="T5" fmla="*/ 0 h 115"/>
                  <a:gd name="T6" fmla="*/ 115 w 4886"/>
                  <a:gd name="T7" fmla="*/ 0 h 115"/>
                  <a:gd name="T8" fmla="*/ 33 w 4886"/>
                  <a:gd name="T9" fmla="*/ 34 h 115"/>
                  <a:gd name="T10" fmla="*/ 33 w 4886"/>
                  <a:gd name="T11" fmla="*/ 34 h 115"/>
                  <a:gd name="T12" fmla="*/ 0 w 4886"/>
                  <a:gd name="T13" fmla="*/ 114 h 115"/>
                  <a:gd name="T14" fmla="*/ 2443 w 4886"/>
                  <a:gd name="T15" fmla="*/ 114 h 115"/>
                  <a:gd name="T16" fmla="*/ 4885 w 4886"/>
                  <a:gd name="T17" fmla="*/ 114 h 115"/>
                  <a:gd name="T18" fmla="*/ 4885 w 4886"/>
                  <a:gd name="T19" fmla="*/ 114 h 115"/>
                  <a:gd name="T20" fmla="*/ 4851 w 4886"/>
                  <a:gd name="T21" fmla="*/ 34 h 115"/>
                  <a:gd name="T22" fmla="*/ 4851 w 4886"/>
                  <a:gd name="T23" fmla="*/ 34 h 115"/>
                  <a:gd name="T24" fmla="*/ 4770 w 4886"/>
                  <a:gd name="T2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86" h="115">
                    <a:moveTo>
                      <a:pt x="4770" y="0"/>
                    </a:moveTo>
                    <a:lnTo>
                      <a:pt x="2443" y="0"/>
                    </a:lnTo>
                    <a:lnTo>
                      <a:pt x="115" y="0"/>
                    </a:lnTo>
                    <a:lnTo>
                      <a:pt x="115" y="0"/>
                    </a:lnTo>
                    <a:cubicBezTo>
                      <a:pt x="83" y="0"/>
                      <a:pt x="54" y="13"/>
                      <a:pt x="33" y="34"/>
                    </a:cubicBezTo>
                    <a:lnTo>
                      <a:pt x="33" y="34"/>
                    </a:lnTo>
                    <a:cubicBezTo>
                      <a:pt x="13" y="54"/>
                      <a:pt x="0" y="83"/>
                      <a:pt x="0" y="114"/>
                    </a:cubicBezTo>
                    <a:lnTo>
                      <a:pt x="2443" y="114"/>
                    </a:lnTo>
                    <a:lnTo>
                      <a:pt x="4885" y="114"/>
                    </a:lnTo>
                    <a:lnTo>
                      <a:pt x="4885" y="114"/>
                    </a:lnTo>
                    <a:cubicBezTo>
                      <a:pt x="4885" y="83"/>
                      <a:pt x="4872" y="54"/>
                      <a:pt x="4851" y="34"/>
                    </a:cubicBezTo>
                    <a:lnTo>
                      <a:pt x="4851" y="34"/>
                    </a:lnTo>
                    <a:cubicBezTo>
                      <a:pt x="4831" y="13"/>
                      <a:pt x="4802" y="0"/>
                      <a:pt x="477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41">
                <a:extLst>
                  <a:ext uri="{FF2B5EF4-FFF2-40B4-BE49-F238E27FC236}">
                    <a16:creationId xmlns:a16="http://schemas.microsoft.com/office/drawing/2014/main" id="{786DB0F4-86B9-4E49-8194-557CA55EB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8132" y="8621486"/>
                <a:ext cx="4353851" cy="117566"/>
              </a:xfrm>
              <a:custGeom>
                <a:avLst/>
                <a:gdLst>
                  <a:gd name="T0" fmla="*/ 16 w 4901"/>
                  <a:gd name="T1" fmla="*/ 114 h 132"/>
                  <a:gd name="T2" fmla="*/ 4884 w 4901"/>
                  <a:gd name="T3" fmla="*/ 114 h 132"/>
                  <a:gd name="T4" fmla="*/ 4884 w 4901"/>
                  <a:gd name="T5" fmla="*/ 114 h 132"/>
                  <a:gd name="T6" fmla="*/ 4853 w 4901"/>
                  <a:gd name="T7" fmla="*/ 48 h 132"/>
                  <a:gd name="T8" fmla="*/ 4853 w 4901"/>
                  <a:gd name="T9" fmla="*/ 48 h 132"/>
                  <a:gd name="T10" fmla="*/ 4778 w 4901"/>
                  <a:gd name="T11" fmla="*/ 17 h 132"/>
                  <a:gd name="T12" fmla="*/ 123 w 4901"/>
                  <a:gd name="T13" fmla="*/ 17 h 132"/>
                  <a:gd name="T14" fmla="*/ 123 w 4901"/>
                  <a:gd name="T15" fmla="*/ 17 h 132"/>
                  <a:gd name="T16" fmla="*/ 47 w 4901"/>
                  <a:gd name="T17" fmla="*/ 48 h 132"/>
                  <a:gd name="T18" fmla="*/ 47 w 4901"/>
                  <a:gd name="T19" fmla="*/ 48 h 132"/>
                  <a:gd name="T20" fmla="*/ 16 w 4901"/>
                  <a:gd name="T21" fmla="*/ 114 h 132"/>
                  <a:gd name="T22" fmla="*/ 4893 w 4901"/>
                  <a:gd name="T23" fmla="*/ 131 h 132"/>
                  <a:gd name="T24" fmla="*/ 8 w 4901"/>
                  <a:gd name="T25" fmla="*/ 131 h 132"/>
                  <a:gd name="T26" fmla="*/ 8 w 4901"/>
                  <a:gd name="T27" fmla="*/ 131 h 132"/>
                  <a:gd name="T28" fmla="*/ 0 w 4901"/>
                  <a:gd name="T29" fmla="*/ 122 h 132"/>
                  <a:gd name="T30" fmla="*/ 0 w 4901"/>
                  <a:gd name="T31" fmla="*/ 122 h 132"/>
                  <a:gd name="T32" fmla="*/ 36 w 4901"/>
                  <a:gd name="T33" fmla="*/ 36 h 132"/>
                  <a:gd name="T34" fmla="*/ 36 w 4901"/>
                  <a:gd name="T35" fmla="*/ 36 h 132"/>
                  <a:gd name="T36" fmla="*/ 123 w 4901"/>
                  <a:gd name="T37" fmla="*/ 0 h 132"/>
                  <a:gd name="T38" fmla="*/ 4778 w 4901"/>
                  <a:gd name="T39" fmla="*/ 0 h 132"/>
                  <a:gd name="T40" fmla="*/ 4778 w 4901"/>
                  <a:gd name="T41" fmla="*/ 0 h 132"/>
                  <a:gd name="T42" fmla="*/ 4864 w 4901"/>
                  <a:gd name="T43" fmla="*/ 36 h 132"/>
                  <a:gd name="T44" fmla="*/ 4864 w 4901"/>
                  <a:gd name="T45" fmla="*/ 36 h 132"/>
                  <a:gd name="T46" fmla="*/ 4900 w 4901"/>
                  <a:gd name="T47" fmla="*/ 122 h 132"/>
                  <a:gd name="T48" fmla="*/ 4900 w 4901"/>
                  <a:gd name="T49" fmla="*/ 122 h 132"/>
                  <a:gd name="T50" fmla="*/ 4893 w 4901"/>
                  <a:gd name="T51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901" h="132">
                    <a:moveTo>
                      <a:pt x="16" y="114"/>
                    </a:moveTo>
                    <a:lnTo>
                      <a:pt x="4884" y="114"/>
                    </a:lnTo>
                    <a:lnTo>
                      <a:pt x="4884" y="114"/>
                    </a:lnTo>
                    <a:cubicBezTo>
                      <a:pt x="4882" y="89"/>
                      <a:pt x="4871" y="66"/>
                      <a:pt x="4853" y="48"/>
                    </a:cubicBezTo>
                    <a:lnTo>
                      <a:pt x="4853" y="48"/>
                    </a:lnTo>
                    <a:cubicBezTo>
                      <a:pt x="4833" y="28"/>
                      <a:pt x="4806" y="17"/>
                      <a:pt x="4778" y="17"/>
                    </a:cubicBezTo>
                    <a:lnTo>
                      <a:pt x="123" y="17"/>
                    </a:lnTo>
                    <a:lnTo>
                      <a:pt x="123" y="17"/>
                    </a:lnTo>
                    <a:cubicBezTo>
                      <a:pt x="94" y="17"/>
                      <a:pt x="68" y="28"/>
                      <a:pt x="47" y="48"/>
                    </a:cubicBezTo>
                    <a:lnTo>
                      <a:pt x="47" y="48"/>
                    </a:lnTo>
                    <a:cubicBezTo>
                      <a:pt x="29" y="66"/>
                      <a:pt x="19" y="89"/>
                      <a:pt x="16" y="114"/>
                    </a:cubicBezTo>
                    <a:close/>
                    <a:moveTo>
                      <a:pt x="4893" y="131"/>
                    </a:moveTo>
                    <a:lnTo>
                      <a:pt x="8" y="131"/>
                    </a:lnTo>
                    <a:lnTo>
                      <a:pt x="8" y="131"/>
                    </a:lnTo>
                    <a:cubicBezTo>
                      <a:pt x="3" y="131"/>
                      <a:pt x="0" y="127"/>
                      <a:pt x="0" y="122"/>
                    </a:cubicBezTo>
                    <a:lnTo>
                      <a:pt x="0" y="122"/>
                    </a:lnTo>
                    <a:cubicBezTo>
                      <a:pt x="0" y="90"/>
                      <a:pt x="13" y="59"/>
                      <a:pt x="36" y="36"/>
                    </a:cubicBezTo>
                    <a:lnTo>
                      <a:pt x="36" y="36"/>
                    </a:lnTo>
                    <a:cubicBezTo>
                      <a:pt x="59" y="12"/>
                      <a:pt x="89" y="0"/>
                      <a:pt x="123" y="0"/>
                    </a:cubicBezTo>
                    <a:lnTo>
                      <a:pt x="4778" y="0"/>
                    </a:lnTo>
                    <a:lnTo>
                      <a:pt x="4778" y="0"/>
                    </a:lnTo>
                    <a:cubicBezTo>
                      <a:pt x="4811" y="0"/>
                      <a:pt x="4841" y="12"/>
                      <a:pt x="4864" y="36"/>
                    </a:cubicBezTo>
                    <a:lnTo>
                      <a:pt x="4864" y="36"/>
                    </a:lnTo>
                    <a:cubicBezTo>
                      <a:pt x="4888" y="59"/>
                      <a:pt x="4900" y="90"/>
                      <a:pt x="4900" y="122"/>
                    </a:cubicBezTo>
                    <a:lnTo>
                      <a:pt x="4900" y="122"/>
                    </a:lnTo>
                    <a:cubicBezTo>
                      <a:pt x="4900" y="127"/>
                      <a:pt x="4897" y="131"/>
                      <a:pt x="4893" y="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42">
                <a:extLst>
                  <a:ext uri="{FF2B5EF4-FFF2-40B4-BE49-F238E27FC236}">
                    <a16:creationId xmlns:a16="http://schemas.microsoft.com/office/drawing/2014/main" id="{06E55552-7F33-45A4-8045-8089FD4B9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2053" y="8731214"/>
                <a:ext cx="4342094" cy="160674"/>
              </a:xfrm>
              <a:custGeom>
                <a:avLst/>
                <a:gdLst>
                  <a:gd name="T0" fmla="*/ 0 w 4886"/>
                  <a:gd name="T1" fmla="*/ 181 h 182"/>
                  <a:gd name="T2" fmla="*/ 4885 w 4886"/>
                  <a:gd name="T3" fmla="*/ 181 h 182"/>
                  <a:gd name="T4" fmla="*/ 4885 w 4886"/>
                  <a:gd name="T5" fmla="*/ 0 h 182"/>
                  <a:gd name="T6" fmla="*/ 0 w 4886"/>
                  <a:gd name="T7" fmla="*/ 0 h 182"/>
                  <a:gd name="T8" fmla="*/ 0 w 4886"/>
                  <a:gd name="T9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86" h="182">
                    <a:moveTo>
                      <a:pt x="0" y="181"/>
                    </a:moveTo>
                    <a:lnTo>
                      <a:pt x="4885" y="181"/>
                    </a:lnTo>
                    <a:lnTo>
                      <a:pt x="4885" y="0"/>
                    </a:lnTo>
                    <a:lnTo>
                      <a:pt x="0" y="0"/>
                    </a:lnTo>
                    <a:lnTo>
                      <a:pt x="0" y="18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43">
                <a:extLst>
                  <a:ext uri="{FF2B5EF4-FFF2-40B4-BE49-F238E27FC236}">
                    <a16:creationId xmlns:a16="http://schemas.microsoft.com/office/drawing/2014/main" id="{B81D19F6-30E9-4304-A60C-28024E642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8132" y="8723376"/>
                <a:ext cx="4353851" cy="176350"/>
              </a:xfrm>
              <a:custGeom>
                <a:avLst/>
                <a:gdLst>
                  <a:gd name="T0" fmla="*/ 16 w 4901"/>
                  <a:gd name="T1" fmla="*/ 181 h 198"/>
                  <a:gd name="T2" fmla="*/ 4884 w 4901"/>
                  <a:gd name="T3" fmla="*/ 181 h 198"/>
                  <a:gd name="T4" fmla="*/ 4884 w 4901"/>
                  <a:gd name="T5" fmla="*/ 17 h 198"/>
                  <a:gd name="T6" fmla="*/ 16 w 4901"/>
                  <a:gd name="T7" fmla="*/ 17 h 198"/>
                  <a:gd name="T8" fmla="*/ 16 w 4901"/>
                  <a:gd name="T9" fmla="*/ 181 h 198"/>
                  <a:gd name="T10" fmla="*/ 4893 w 4901"/>
                  <a:gd name="T11" fmla="*/ 197 h 198"/>
                  <a:gd name="T12" fmla="*/ 8 w 4901"/>
                  <a:gd name="T13" fmla="*/ 197 h 198"/>
                  <a:gd name="T14" fmla="*/ 8 w 4901"/>
                  <a:gd name="T15" fmla="*/ 197 h 198"/>
                  <a:gd name="T16" fmla="*/ 0 w 4901"/>
                  <a:gd name="T17" fmla="*/ 189 h 198"/>
                  <a:gd name="T18" fmla="*/ 0 w 4901"/>
                  <a:gd name="T19" fmla="*/ 8 h 198"/>
                  <a:gd name="T20" fmla="*/ 0 w 4901"/>
                  <a:gd name="T21" fmla="*/ 8 h 198"/>
                  <a:gd name="T22" fmla="*/ 8 w 4901"/>
                  <a:gd name="T23" fmla="*/ 0 h 198"/>
                  <a:gd name="T24" fmla="*/ 4893 w 4901"/>
                  <a:gd name="T25" fmla="*/ 0 h 198"/>
                  <a:gd name="T26" fmla="*/ 4893 w 4901"/>
                  <a:gd name="T27" fmla="*/ 0 h 198"/>
                  <a:gd name="T28" fmla="*/ 4900 w 4901"/>
                  <a:gd name="T29" fmla="*/ 8 h 198"/>
                  <a:gd name="T30" fmla="*/ 4900 w 4901"/>
                  <a:gd name="T31" fmla="*/ 189 h 198"/>
                  <a:gd name="T32" fmla="*/ 4900 w 4901"/>
                  <a:gd name="T33" fmla="*/ 189 h 198"/>
                  <a:gd name="T34" fmla="*/ 4893 w 4901"/>
                  <a:gd name="T35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01" h="198">
                    <a:moveTo>
                      <a:pt x="16" y="181"/>
                    </a:moveTo>
                    <a:lnTo>
                      <a:pt x="4884" y="181"/>
                    </a:lnTo>
                    <a:lnTo>
                      <a:pt x="4884" y="17"/>
                    </a:lnTo>
                    <a:lnTo>
                      <a:pt x="16" y="17"/>
                    </a:lnTo>
                    <a:lnTo>
                      <a:pt x="16" y="181"/>
                    </a:lnTo>
                    <a:close/>
                    <a:moveTo>
                      <a:pt x="4893" y="197"/>
                    </a:moveTo>
                    <a:lnTo>
                      <a:pt x="8" y="197"/>
                    </a:lnTo>
                    <a:lnTo>
                      <a:pt x="8" y="197"/>
                    </a:lnTo>
                    <a:cubicBezTo>
                      <a:pt x="3" y="197"/>
                      <a:pt x="0" y="194"/>
                      <a:pt x="0" y="18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4893" y="0"/>
                    </a:lnTo>
                    <a:lnTo>
                      <a:pt x="4893" y="0"/>
                    </a:lnTo>
                    <a:cubicBezTo>
                      <a:pt x="4897" y="0"/>
                      <a:pt x="4900" y="4"/>
                      <a:pt x="4900" y="8"/>
                    </a:cubicBezTo>
                    <a:lnTo>
                      <a:pt x="4900" y="189"/>
                    </a:lnTo>
                    <a:lnTo>
                      <a:pt x="4900" y="189"/>
                    </a:lnTo>
                    <a:cubicBezTo>
                      <a:pt x="4900" y="194"/>
                      <a:pt x="4897" y="197"/>
                      <a:pt x="4893" y="1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44">
                <a:extLst>
                  <a:ext uri="{FF2B5EF4-FFF2-40B4-BE49-F238E27FC236}">
                    <a16:creationId xmlns:a16="http://schemas.microsoft.com/office/drawing/2014/main" id="{67AEE89B-51F4-4265-987F-1D309A383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52053" y="8629651"/>
                <a:ext cx="4342094" cy="101890"/>
              </a:xfrm>
              <a:custGeom>
                <a:avLst/>
                <a:gdLst>
                  <a:gd name="T0" fmla="*/ 4770 w 4886"/>
                  <a:gd name="T1" fmla="*/ 0 h 115"/>
                  <a:gd name="T2" fmla="*/ 2443 w 4886"/>
                  <a:gd name="T3" fmla="*/ 0 h 115"/>
                  <a:gd name="T4" fmla="*/ 115 w 4886"/>
                  <a:gd name="T5" fmla="*/ 0 h 115"/>
                  <a:gd name="T6" fmla="*/ 115 w 4886"/>
                  <a:gd name="T7" fmla="*/ 0 h 115"/>
                  <a:gd name="T8" fmla="*/ 33 w 4886"/>
                  <a:gd name="T9" fmla="*/ 34 h 115"/>
                  <a:gd name="T10" fmla="*/ 33 w 4886"/>
                  <a:gd name="T11" fmla="*/ 34 h 115"/>
                  <a:gd name="T12" fmla="*/ 0 w 4886"/>
                  <a:gd name="T13" fmla="*/ 114 h 115"/>
                  <a:gd name="T14" fmla="*/ 2443 w 4886"/>
                  <a:gd name="T15" fmla="*/ 114 h 115"/>
                  <a:gd name="T16" fmla="*/ 4885 w 4886"/>
                  <a:gd name="T17" fmla="*/ 114 h 115"/>
                  <a:gd name="T18" fmla="*/ 4885 w 4886"/>
                  <a:gd name="T19" fmla="*/ 114 h 115"/>
                  <a:gd name="T20" fmla="*/ 4851 w 4886"/>
                  <a:gd name="T21" fmla="*/ 34 h 115"/>
                  <a:gd name="T22" fmla="*/ 4851 w 4886"/>
                  <a:gd name="T23" fmla="*/ 34 h 115"/>
                  <a:gd name="T24" fmla="*/ 4770 w 4886"/>
                  <a:gd name="T25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86" h="115">
                    <a:moveTo>
                      <a:pt x="4770" y="0"/>
                    </a:moveTo>
                    <a:lnTo>
                      <a:pt x="2443" y="0"/>
                    </a:lnTo>
                    <a:lnTo>
                      <a:pt x="115" y="0"/>
                    </a:lnTo>
                    <a:lnTo>
                      <a:pt x="115" y="0"/>
                    </a:lnTo>
                    <a:cubicBezTo>
                      <a:pt x="83" y="0"/>
                      <a:pt x="54" y="13"/>
                      <a:pt x="33" y="34"/>
                    </a:cubicBezTo>
                    <a:lnTo>
                      <a:pt x="33" y="34"/>
                    </a:lnTo>
                    <a:cubicBezTo>
                      <a:pt x="13" y="54"/>
                      <a:pt x="0" y="83"/>
                      <a:pt x="0" y="114"/>
                    </a:cubicBezTo>
                    <a:lnTo>
                      <a:pt x="2443" y="114"/>
                    </a:lnTo>
                    <a:lnTo>
                      <a:pt x="4885" y="114"/>
                    </a:lnTo>
                    <a:lnTo>
                      <a:pt x="4885" y="114"/>
                    </a:lnTo>
                    <a:cubicBezTo>
                      <a:pt x="4885" y="83"/>
                      <a:pt x="4872" y="54"/>
                      <a:pt x="4851" y="34"/>
                    </a:cubicBezTo>
                    <a:lnTo>
                      <a:pt x="4851" y="34"/>
                    </a:lnTo>
                    <a:cubicBezTo>
                      <a:pt x="4831" y="13"/>
                      <a:pt x="4802" y="0"/>
                      <a:pt x="477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45">
                <a:extLst>
                  <a:ext uri="{FF2B5EF4-FFF2-40B4-BE49-F238E27FC236}">
                    <a16:creationId xmlns:a16="http://schemas.microsoft.com/office/drawing/2014/main" id="{F0194ABD-EEEF-439F-81F9-9BCB151F3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0983" y="4553712"/>
                <a:ext cx="5788151" cy="3146844"/>
              </a:xfrm>
              <a:custGeom>
                <a:avLst/>
                <a:gdLst>
                  <a:gd name="T0" fmla="*/ 16 w 6512"/>
                  <a:gd name="T1" fmla="*/ 3525 h 3543"/>
                  <a:gd name="T2" fmla="*/ 6494 w 6512"/>
                  <a:gd name="T3" fmla="*/ 3525 h 3543"/>
                  <a:gd name="T4" fmla="*/ 6494 w 6512"/>
                  <a:gd name="T5" fmla="*/ 17 h 3543"/>
                  <a:gd name="T6" fmla="*/ 16 w 6512"/>
                  <a:gd name="T7" fmla="*/ 17 h 3543"/>
                  <a:gd name="T8" fmla="*/ 16 w 6512"/>
                  <a:gd name="T9" fmla="*/ 3525 h 3543"/>
                  <a:gd name="T10" fmla="*/ 6503 w 6512"/>
                  <a:gd name="T11" fmla="*/ 3542 h 3543"/>
                  <a:gd name="T12" fmla="*/ 7 w 6512"/>
                  <a:gd name="T13" fmla="*/ 3542 h 3543"/>
                  <a:gd name="T14" fmla="*/ 7 w 6512"/>
                  <a:gd name="T15" fmla="*/ 3542 h 3543"/>
                  <a:gd name="T16" fmla="*/ 0 w 6512"/>
                  <a:gd name="T17" fmla="*/ 3533 h 3543"/>
                  <a:gd name="T18" fmla="*/ 0 w 6512"/>
                  <a:gd name="T19" fmla="*/ 9 h 3543"/>
                  <a:gd name="T20" fmla="*/ 0 w 6512"/>
                  <a:gd name="T21" fmla="*/ 9 h 3543"/>
                  <a:gd name="T22" fmla="*/ 7 w 6512"/>
                  <a:gd name="T23" fmla="*/ 0 h 3543"/>
                  <a:gd name="T24" fmla="*/ 6503 w 6512"/>
                  <a:gd name="T25" fmla="*/ 0 h 3543"/>
                  <a:gd name="T26" fmla="*/ 6503 w 6512"/>
                  <a:gd name="T27" fmla="*/ 0 h 3543"/>
                  <a:gd name="T28" fmla="*/ 6511 w 6512"/>
                  <a:gd name="T29" fmla="*/ 9 h 3543"/>
                  <a:gd name="T30" fmla="*/ 6511 w 6512"/>
                  <a:gd name="T31" fmla="*/ 3533 h 3543"/>
                  <a:gd name="T32" fmla="*/ 6511 w 6512"/>
                  <a:gd name="T33" fmla="*/ 3533 h 3543"/>
                  <a:gd name="T34" fmla="*/ 6503 w 6512"/>
                  <a:gd name="T35" fmla="*/ 3542 h 3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512" h="3543">
                    <a:moveTo>
                      <a:pt x="16" y="3525"/>
                    </a:moveTo>
                    <a:lnTo>
                      <a:pt x="6494" y="3525"/>
                    </a:lnTo>
                    <a:lnTo>
                      <a:pt x="6494" y="17"/>
                    </a:lnTo>
                    <a:lnTo>
                      <a:pt x="16" y="17"/>
                    </a:lnTo>
                    <a:lnTo>
                      <a:pt x="16" y="3525"/>
                    </a:lnTo>
                    <a:close/>
                    <a:moveTo>
                      <a:pt x="6503" y="3542"/>
                    </a:moveTo>
                    <a:lnTo>
                      <a:pt x="7" y="3542"/>
                    </a:lnTo>
                    <a:lnTo>
                      <a:pt x="7" y="3542"/>
                    </a:lnTo>
                    <a:cubicBezTo>
                      <a:pt x="3" y="3542"/>
                      <a:pt x="0" y="3538"/>
                      <a:pt x="0" y="353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6503" y="0"/>
                    </a:lnTo>
                    <a:lnTo>
                      <a:pt x="6503" y="0"/>
                    </a:lnTo>
                    <a:cubicBezTo>
                      <a:pt x="6507" y="0"/>
                      <a:pt x="6511" y="4"/>
                      <a:pt x="6511" y="9"/>
                    </a:cubicBezTo>
                    <a:lnTo>
                      <a:pt x="6511" y="3533"/>
                    </a:lnTo>
                    <a:lnTo>
                      <a:pt x="6511" y="3533"/>
                    </a:lnTo>
                    <a:cubicBezTo>
                      <a:pt x="6511" y="3538"/>
                      <a:pt x="6507" y="3542"/>
                      <a:pt x="6503" y="3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46">
                <a:extLst>
                  <a:ext uri="{FF2B5EF4-FFF2-40B4-BE49-F238E27FC236}">
                    <a16:creationId xmlns:a16="http://schemas.microsoft.com/office/drawing/2014/main" id="{BB9703AE-C5EE-426B-8F34-F0273CD1F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6064" y="4204935"/>
                <a:ext cx="830798" cy="364452"/>
              </a:xfrm>
              <a:custGeom>
                <a:avLst/>
                <a:gdLst>
                  <a:gd name="T0" fmla="*/ 17 w 935"/>
                  <a:gd name="T1" fmla="*/ 394 h 412"/>
                  <a:gd name="T2" fmla="*/ 917 w 935"/>
                  <a:gd name="T3" fmla="*/ 394 h 412"/>
                  <a:gd name="T4" fmla="*/ 917 w 935"/>
                  <a:gd name="T5" fmla="*/ 17 h 412"/>
                  <a:gd name="T6" fmla="*/ 17 w 935"/>
                  <a:gd name="T7" fmla="*/ 17 h 412"/>
                  <a:gd name="T8" fmla="*/ 17 w 935"/>
                  <a:gd name="T9" fmla="*/ 394 h 412"/>
                  <a:gd name="T10" fmla="*/ 925 w 935"/>
                  <a:gd name="T11" fmla="*/ 411 h 412"/>
                  <a:gd name="T12" fmla="*/ 9 w 935"/>
                  <a:gd name="T13" fmla="*/ 411 h 412"/>
                  <a:gd name="T14" fmla="*/ 9 w 935"/>
                  <a:gd name="T15" fmla="*/ 411 h 412"/>
                  <a:gd name="T16" fmla="*/ 0 w 935"/>
                  <a:gd name="T17" fmla="*/ 403 h 412"/>
                  <a:gd name="T18" fmla="*/ 0 w 935"/>
                  <a:gd name="T19" fmla="*/ 9 h 412"/>
                  <a:gd name="T20" fmla="*/ 0 w 935"/>
                  <a:gd name="T21" fmla="*/ 9 h 412"/>
                  <a:gd name="T22" fmla="*/ 9 w 935"/>
                  <a:gd name="T23" fmla="*/ 0 h 412"/>
                  <a:gd name="T24" fmla="*/ 925 w 935"/>
                  <a:gd name="T25" fmla="*/ 0 h 412"/>
                  <a:gd name="T26" fmla="*/ 925 w 935"/>
                  <a:gd name="T27" fmla="*/ 0 h 412"/>
                  <a:gd name="T28" fmla="*/ 934 w 935"/>
                  <a:gd name="T29" fmla="*/ 9 h 412"/>
                  <a:gd name="T30" fmla="*/ 934 w 935"/>
                  <a:gd name="T31" fmla="*/ 403 h 412"/>
                  <a:gd name="T32" fmla="*/ 934 w 935"/>
                  <a:gd name="T33" fmla="*/ 403 h 412"/>
                  <a:gd name="T34" fmla="*/ 925 w 935"/>
                  <a:gd name="T35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5" h="412">
                    <a:moveTo>
                      <a:pt x="17" y="394"/>
                    </a:moveTo>
                    <a:lnTo>
                      <a:pt x="917" y="394"/>
                    </a:lnTo>
                    <a:lnTo>
                      <a:pt x="917" y="17"/>
                    </a:lnTo>
                    <a:lnTo>
                      <a:pt x="17" y="17"/>
                    </a:lnTo>
                    <a:lnTo>
                      <a:pt x="17" y="394"/>
                    </a:lnTo>
                    <a:close/>
                    <a:moveTo>
                      <a:pt x="925" y="411"/>
                    </a:moveTo>
                    <a:lnTo>
                      <a:pt x="9" y="411"/>
                    </a:lnTo>
                    <a:lnTo>
                      <a:pt x="9" y="411"/>
                    </a:lnTo>
                    <a:cubicBezTo>
                      <a:pt x="4" y="411"/>
                      <a:pt x="0" y="407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25" y="0"/>
                    </a:lnTo>
                    <a:lnTo>
                      <a:pt x="925" y="0"/>
                    </a:lnTo>
                    <a:cubicBezTo>
                      <a:pt x="930" y="0"/>
                      <a:pt x="934" y="5"/>
                      <a:pt x="934" y="9"/>
                    </a:cubicBezTo>
                    <a:lnTo>
                      <a:pt x="934" y="403"/>
                    </a:lnTo>
                    <a:lnTo>
                      <a:pt x="934" y="403"/>
                    </a:lnTo>
                    <a:cubicBezTo>
                      <a:pt x="934" y="407"/>
                      <a:pt x="930" y="411"/>
                      <a:pt x="925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47">
                <a:extLst>
                  <a:ext uri="{FF2B5EF4-FFF2-40B4-BE49-F238E27FC236}">
                    <a16:creationId xmlns:a16="http://schemas.microsoft.com/office/drawing/2014/main" id="{2564D0B4-9FBB-4F64-A44B-2A9970D577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0983" y="4204935"/>
                <a:ext cx="3440757" cy="364452"/>
              </a:xfrm>
              <a:custGeom>
                <a:avLst/>
                <a:gdLst>
                  <a:gd name="T0" fmla="*/ 16 w 3872"/>
                  <a:gd name="T1" fmla="*/ 394 h 412"/>
                  <a:gd name="T2" fmla="*/ 3854 w 3872"/>
                  <a:gd name="T3" fmla="*/ 394 h 412"/>
                  <a:gd name="T4" fmla="*/ 3854 w 3872"/>
                  <a:gd name="T5" fmla="*/ 17 h 412"/>
                  <a:gd name="T6" fmla="*/ 16 w 3872"/>
                  <a:gd name="T7" fmla="*/ 17 h 412"/>
                  <a:gd name="T8" fmla="*/ 16 w 3872"/>
                  <a:gd name="T9" fmla="*/ 394 h 412"/>
                  <a:gd name="T10" fmla="*/ 3863 w 3872"/>
                  <a:gd name="T11" fmla="*/ 411 h 412"/>
                  <a:gd name="T12" fmla="*/ 7 w 3872"/>
                  <a:gd name="T13" fmla="*/ 411 h 412"/>
                  <a:gd name="T14" fmla="*/ 7 w 3872"/>
                  <a:gd name="T15" fmla="*/ 411 h 412"/>
                  <a:gd name="T16" fmla="*/ 0 w 3872"/>
                  <a:gd name="T17" fmla="*/ 403 h 412"/>
                  <a:gd name="T18" fmla="*/ 0 w 3872"/>
                  <a:gd name="T19" fmla="*/ 9 h 412"/>
                  <a:gd name="T20" fmla="*/ 0 w 3872"/>
                  <a:gd name="T21" fmla="*/ 9 h 412"/>
                  <a:gd name="T22" fmla="*/ 7 w 3872"/>
                  <a:gd name="T23" fmla="*/ 0 h 412"/>
                  <a:gd name="T24" fmla="*/ 3863 w 3872"/>
                  <a:gd name="T25" fmla="*/ 0 h 412"/>
                  <a:gd name="T26" fmla="*/ 3863 w 3872"/>
                  <a:gd name="T27" fmla="*/ 0 h 412"/>
                  <a:gd name="T28" fmla="*/ 3871 w 3872"/>
                  <a:gd name="T29" fmla="*/ 9 h 412"/>
                  <a:gd name="T30" fmla="*/ 3871 w 3872"/>
                  <a:gd name="T31" fmla="*/ 403 h 412"/>
                  <a:gd name="T32" fmla="*/ 3871 w 3872"/>
                  <a:gd name="T33" fmla="*/ 403 h 412"/>
                  <a:gd name="T34" fmla="*/ 3863 w 3872"/>
                  <a:gd name="T35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72" h="412">
                    <a:moveTo>
                      <a:pt x="16" y="394"/>
                    </a:moveTo>
                    <a:lnTo>
                      <a:pt x="3854" y="394"/>
                    </a:lnTo>
                    <a:lnTo>
                      <a:pt x="3854" y="17"/>
                    </a:lnTo>
                    <a:lnTo>
                      <a:pt x="16" y="17"/>
                    </a:lnTo>
                    <a:lnTo>
                      <a:pt x="16" y="394"/>
                    </a:lnTo>
                    <a:close/>
                    <a:moveTo>
                      <a:pt x="3863" y="411"/>
                    </a:moveTo>
                    <a:lnTo>
                      <a:pt x="7" y="411"/>
                    </a:lnTo>
                    <a:lnTo>
                      <a:pt x="7" y="411"/>
                    </a:lnTo>
                    <a:cubicBezTo>
                      <a:pt x="3" y="411"/>
                      <a:pt x="0" y="407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7" y="0"/>
                    </a:cubicBezTo>
                    <a:lnTo>
                      <a:pt x="3863" y="0"/>
                    </a:lnTo>
                    <a:lnTo>
                      <a:pt x="3863" y="0"/>
                    </a:lnTo>
                    <a:cubicBezTo>
                      <a:pt x="3867" y="0"/>
                      <a:pt x="3871" y="5"/>
                      <a:pt x="3871" y="9"/>
                    </a:cubicBezTo>
                    <a:lnTo>
                      <a:pt x="3871" y="403"/>
                    </a:lnTo>
                    <a:lnTo>
                      <a:pt x="3871" y="403"/>
                    </a:lnTo>
                    <a:cubicBezTo>
                      <a:pt x="3871" y="407"/>
                      <a:pt x="3867" y="411"/>
                      <a:pt x="3863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48">
                <a:extLst>
                  <a:ext uri="{FF2B5EF4-FFF2-40B4-BE49-F238E27FC236}">
                    <a16:creationId xmlns:a16="http://schemas.microsoft.com/office/drawing/2014/main" id="{12D39E17-2DFA-48C2-B2A7-F366CE08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6309" y="4204935"/>
                <a:ext cx="732825" cy="364452"/>
              </a:xfrm>
              <a:custGeom>
                <a:avLst/>
                <a:gdLst>
                  <a:gd name="T0" fmla="*/ 16 w 824"/>
                  <a:gd name="T1" fmla="*/ 394 h 412"/>
                  <a:gd name="T2" fmla="*/ 806 w 824"/>
                  <a:gd name="T3" fmla="*/ 394 h 412"/>
                  <a:gd name="T4" fmla="*/ 806 w 824"/>
                  <a:gd name="T5" fmla="*/ 17 h 412"/>
                  <a:gd name="T6" fmla="*/ 16 w 824"/>
                  <a:gd name="T7" fmla="*/ 17 h 412"/>
                  <a:gd name="T8" fmla="*/ 16 w 824"/>
                  <a:gd name="T9" fmla="*/ 394 h 412"/>
                  <a:gd name="T10" fmla="*/ 815 w 824"/>
                  <a:gd name="T11" fmla="*/ 411 h 412"/>
                  <a:gd name="T12" fmla="*/ 8 w 824"/>
                  <a:gd name="T13" fmla="*/ 411 h 412"/>
                  <a:gd name="T14" fmla="*/ 8 w 824"/>
                  <a:gd name="T15" fmla="*/ 411 h 412"/>
                  <a:gd name="T16" fmla="*/ 0 w 824"/>
                  <a:gd name="T17" fmla="*/ 403 h 412"/>
                  <a:gd name="T18" fmla="*/ 0 w 824"/>
                  <a:gd name="T19" fmla="*/ 9 h 412"/>
                  <a:gd name="T20" fmla="*/ 0 w 824"/>
                  <a:gd name="T21" fmla="*/ 9 h 412"/>
                  <a:gd name="T22" fmla="*/ 8 w 824"/>
                  <a:gd name="T23" fmla="*/ 0 h 412"/>
                  <a:gd name="T24" fmla="*/ 815 w 824"/>
                  <a:gd name="T25" fmla="*/ 0 h 412"/>
                  <a:gd name="T26" fmla="*/ 815 w 824"/>
                  <a:gd name="T27" fmla="*/ 0 h 412"/>
                  <a:gd name="T28" fmla="*/ 823 w 824"/>
                  <a:gd name="T29" fmla="*/ 9 h 412"/>
                  <a:gd name="T30" fmla="*/ 823 w 824"/>
                  <a:gd name="T31" fmla="*/ 403 h 412"/>
                  <a:gd name="T32" fmla="*/ 823 w 824"/>
                  <a:gd name="T33" fmla="*/ 403 h 412"/>
                  <a:gd name="T34" fmla="*/ 815 w 824"/>
                  <a:gd name="T35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4" h="412">
                    <a:moveTo>
                      <a:pt x="16" y="394"/>
                    </a:moveTo>
                    <a:lnTo>
                      <a:pt x="806" y="394"/>
                    </a:lnTo>
                    <a:lnTo>
                      <a:pt x="806" y="17"/>
                    </a:lnTo>
                    <a:lnTo>
                      <a:pt x="16" y="17"/>
                    </a:lnTo>
                    <a:lnTo>
                      <a:pt x="16" y="394"/>
                    </a:lnTo>
                    <a:close/>
                    <a:moveTo>
                      <a:pt x="815" y="411"/>
                    </a:moveTo>
                    <a:lnTo>
                      <a:pt x="8" y="411"/>
                    </a:lnTo>
                    <a:lnTo>
                      <a:pt x="8" y="411"/>
                    </a:lnTo>
                    <a:cubicBezTo>
                      <a:pt x="3" y="411"/>
                      <a:pt x="0" y="407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815" y="0"/>
                    </a:lnTo>
                    <a:lnTo>
                      <a:pt x="815" y="0"/>
                    </a:lnTo>
                    <a:cubicBezTo>
                      <a:pt x="819" y="0"/>
                      <a:pt x="823" y="5"/>
                      <a:pt x="823" y="9"/>
                    </a:cubicBezTo>
                    <a:lnTo>
                      <a:pt x="823" y="403"/>
                    </a:lnTo>
                    <a:lnTo>
                      <a:pt x="823" y="403"/>
                    </a:lnTo>
                    <a:cubicBezTo>
                      <a:pt x="823" y="407"/>
                      <a:pt x="819" y="411"/>
                      <a:pt x="815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49">
                <a:extLst>
                  <a:ext uri="{FF2B5EF4-FFF2-40B4-BE49-F238E27FC236}">
                    <a16:creationId xmlns:a16="http://schemas.microsoft.com/office/drawing/2014/main" id="{4BDCFE33-1CF2-4076-A803-D11DC1F7E1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1186" y="4204935"/>
                <a:ext cx="830798" cy="364452"/>
              </a:xfrm>
              <a:custGeom>
                <a:avLst/>
                <a:gdLst>
                  <a:gd name="T0" fmla="*/ 17 w 934"/>
                  <a:gd name="T1" fmla="*/ 394 h 412"/>
                  <a:gd name="T2" fmla="*/ 917 w 934"/>
                  <a:gd name="T3" fmla="*/ 394 h 412"/>
                  <a:gd name="T4" fmla="*/ 917 w 934"/>
                  <a:gd name="T5" fmla="*/ 17 h 412"/>
                  <a:gd name="T6" fmla="*/ 17 w 934"/>
                  <a:gd name="T7" fmla="*/ 17 h 412"/>
                  <a:gd name="T8" fmla="*/ 17 w 934"/>
                  <a:gd name="T9" fmla="*/ 394 h 412"/>
                  <a:gd name="T10" fmla="*/ 925 w 934"/>
                  <a:gd name="T11" fmla="*/ 411 h 412"/>
                  <a:gd name="T12" fmla="*/ 8 w 934"/>
                  <a:gd name="T13" fmla="*/ 411 h 412"/>
                  <a:gd name="T14" fmla="*/ 8 w 934"/>
                  <a:gd name="T15" fmla="*/ 411 h 412"/>
                  <a:gd name="T16" fmla="*/ 0 w 934"/>
                  <a:gd name="T17" fmla="*/ 403 h 412"/>
                  <a:gd name="T18" fmla="*/ 0 w 934"/>
                  <a:gd name="T19" fmla="*/ 9 h 412"/>
                  <a:gd name="T20" fmla="*/ 0 w 934"/>
                  <a:gd name="T21" fmla="*/ 9 h 412"/>
                  <a:gd name="T22" fmla="*/ 8 w 934"/>
                  <a:gd name="T23" fmla="*/ 0 h 412"/>
                  <a:gd name="T24" fmla="*/ 925 w 934"/>
                  <a:gd name="T25" fmla="*/ 0 h 412"/>
                  <a:gd name="T26" fmla="*/ 925 w 934"/>
                  <a:gd name="T27" fmla="*/ 0 h 412"/>
                  <a:gd name="T28" fmla="*/ 933 w 934"/>
                  <a:gd name="T29" fmla="*/ 9 h 412"/>
                  <a:gd name="T30" fmla="*/ 933 w 934"/>
                  <a:gd name="T31" fmla="*/ 403 h 412"/>
                  <a:gd name="T32" fmla="*/ 933 w 934"/>
                  <a:gd name="T33" fmla="*/ 403 h 412"/>
                  <a:gd name="T34" fmla="*/ 925 w 934"/>
                  <a:gd name="T35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34" h="412">
                    <a:moveTo>
                      <a:pt x="17" y="394"/>
                    </a:moveTo>
                    <a:lnTo>
                      <a:pt x="917" y="394"/>
                    </a:lnTo>
                    <a:lnTo>
                      <a:pt x="917" y="17"/>
                    </a:lnTo>
                    <a:lnTo>
                      <a:pt x="17" y="17"/>
                    </a:lnTo>
                    <a:lnTo>
                      <a:pt x="17" y="394"/>
                    </a:lnTo>
                    <a:close/>
                    <a:moveTo>
                      <a:pt x="925" y="411"/>
                    </a:moveTo>
                    <a:lnTo>
                      <a:pt x="8" y="411"/>
                    </a:lnTo>
                    <a:lnTo>
                      <a:pt x="8" y="411"/>
                    </a:lnTo>
                    <a:cubicBezTo>
                      <a:pt x="4" y="411"/>
                      <a:pt x="0" y="407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925" y="0"/>
                    </a:lnTo>
                    <a:lnTo>
                      <a:pt x="925" y="0"/>
                    </a:lnTo>
                    <a:cubicBezTo>
                      <a:pt x="930" y="0"/>
                      <a:pt x="933" y="5"/>
                      <a:pt x="933" y="9"/>
                    </a:cubicBezTo>
                    <a:lnTo>
                      <a:pt x="933" y="403"/>
                    </a:lnTo>
                    <a:lnTo>
                      <a:pt x="933" y="403"/>
                    </a:lnTo>
                    <a:cubicBezTo>
                      <a:pt x="933" y="407"/>
                      <a:pt x="930" y="411"/>
                      <a:pt x="925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A8E4926A-E7A5-4AE7-9438-E4C47B230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1328" y="4295067"/>
                <a:ext cx="179375" cy="179375"/>
              </a:xfrm>
              <a:custGeom>
                <a:avLst/>
                <a:gdLst>
                  <a:gd name="connsiteX0" fmla="*/ 89264 w 179375"/>
                  <a:gd name="connsiteY0" fmla="*/ 0 h 179375"/>
                  <a:gd name="connsiteX1" fmla="*/ 97101 w 179375"/>
                  <a:gd name="connsiteY1" fmla="*/ 7139 h 179375"/>
                  <a:gd name="connsiteX2" fmla="*/ 97101 w 179375"/>
                  <a:gd name="connsiteY2" fmla="*/ 82298 h 179375"/>
                  <a:gd name="connsiteX3" fmla="*/ 172235 w 179375"/>
                  <a:gd name="connsiteY3" fmla="*/ 82298 h 179375"/>
                  <a:gd name="connsiteX4" fmla="*/ 179375 w 179375"/>
                  <a:gd name="connsiteY4" fmla="*/ 89265 h 179375"/>
                  <a:gd name="connsiteX5" fmla="*/ 172235 w 179375"/>
                  <a:gd name="connsiteY5" fmla="*/ 97102 h 179375"/>
                  <a:gd name="connsiteX6" fmla="*/ 97101 w 179375"/>
                  <a:gd name="connsiteY6" fmla="*/ 97102 h 179375"/>
                  <a:gd name="connsiteX7" fmla="*/ 97101 w 179375"/>
                  <a:gd name="connsiteY7" fmla="*/ 172236 h 179375"/>
                  <a:gd name="connsiteX8" fmla="*/ 89264 w 179375"/>
                  <a:gd name="connsiteY8" fmla="*/ 179375 h 179375"/>
                  <a:gd name="connsiteX9" fmla="*/ 82297 w 179375"/>
                  <a:gd name="connsiteY9" fmla="*/ 172236 h 179375"/>
                  <a:gd name="connsiteX10" fmla="*/ 82297 w 179375"/>
                  <a:gd name="connsiteY10" fmla="*/ 97102 h 179375"/>
                  <a:gd name="connsiteX11" fmla="*/ 8032 w 179375"/>
                  <a:gd name="connsiteY11" fmla="*/ 97102 h 179375"/>
                  <a:gd name="connsiteX12" fmla="*/ 0 w 179375"/>
                  <a:gd name="connsiteY12" fmla="*/ 89265 h 179375"/>
                  <a:gd name="connsiteX13" fmla="*/ 8032 w 179375"/>
                  <a:gd name="connsiteY13" fmla="*/ 82298 h 179375"/>
                  <a:gd name="connsiteX14" fmla="*/ 82297 w 179375"/>
                  <a:gd name="connsiteY14" fmla="*/ 82298 h 179375"/>
                  <a:gd name="connsiteX15" fmla="*/ 82297 w 179375"/>
                  <a:gd name="connsiteY15" fmla="*/ 7139 h 179375"/>
                  <a:gd name="connsiteX16" fmla="*/ 89264 w 179375"/>
                  <a:gd name="connsiteY16" fmla="*/ 0 h 1793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179375" h="179375">
                    <a:moveTo>
                      <a:pt x="89264" y="0"/>
                    </a:moveTo>
                    <a:cubicBezTo>
                      <a:pt x="93618" y="0"/>
                      <a:pt x="97101" y="3569"/>
                      <a:pt x="97101" y="7139"/>
                    </a:cubicBezTo>
                    <a:lnTo>
                      <a:pt x="97101" y="82298"/>
                    </a:lnTo>
                    <a:lnTo>
                      <a:pt x="172235" y="82298"/>
                    </a:lnTo>
                    <a:cubicBezTo>
                      <a:pt x="176697" y="82298"/>
                      <a:pt x="179375" y="85782"/>
                      <a:pt x="179375" y="89265"/>
                    </a:cubicBezTo>
                    <a:cubicBezTo>
                      <a:pt x="179375" y="93619"/>
                      <a:pt x="176697" y="97102"/>
                      <a:pt x="172235" y="97102"/>
                    </a:cubicBezTo>
                    <a:lnTo>
                      <a:pt x="97101" y="97102"/>
                    </a:lnTo>
                    <a:lnTo>
                      <a:pt x="97101" y="172236"/>
                    </a:lnTo>
                    <a:cubicBezTo>
                      <a:pt x="97101" y="175805"/>
                      <a:pt x="93618" y="179375"/>
                      <a:pt x="89264" y="179375"/>
                    </a:cubicBezTo>
                    <a:cubicBezTo>
                      <a:pt x="85780" y="179375"/>
                      <a:pt x="82297" y="175805"/>
                      <a:pt x="82297" y="172236"/>
                    </a:cubicBezTo>
                    <a:lnTo>
                      <a:pt x="82297" y="97102"/>
                    </a:lnTo>
                    <a:lnTo>
                      <a:pt x="8032" y="97102"/>
                    </a:lnTo>
                    <a:cubicBezTo>
                      <a:pt x="2677" y="97102"/>
                      <a:pt x="0" y="93619"/>
                      <a:pt x="0" y="89265"/>
                    </a:cubicBezTo>
                    <a:cubicBezTo>
                      <a:pt x="0" y="85782"/>
                      <a:pt x="2677" y="82298"/>
                      <a:pt x="8032" y="82298"/>
                    </a:cubicBezTo>
                    <a:lnTo>
                      <a:pt x="82297" y="82298"/>
                    </a:lnTo>
                    <a:lnTo>
                      <a:pt x="82297" y="7139"/>
                    </a:lnTo>
                    <a:cubicBezTo>
                      <a:pt x="82297" y="3569"/>
                      <a:pt x="85780" y="0"/>
                      <a:pt x="892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52">
                <a:extLst>
                  <a:ext uri="{FF2B5EF4-FFF2-40B4-BE49-F238E27FC236}">
                    <a16:creationId xmlns:a16="http://schemas.microsoft.com/office/drawing/2014/main" id="{AD7F7394-34AD-4F9F-8BAF-058773FB7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8612" y="4377365"/>
                <a:ext cx="195943" cy="15675"/>
              </a:xfrm>
              <a:custGeom>
                <a:avLst/>
                <a:gdLst>
                  <a:gd name="T0" fmla="*/ 210 w 220"/>
                  <a:gd name="T1" fmla="*/ 17 h 18"/>
                  <a:gd name="T2" fmla="*/ 8 w 220"/>
                  <a:gd name="T3" fmla="*/ 17 h 18"/>
                  <a:gd name="T4" fmla="*/ 8 w 220"/>
                  <a:gd name="T5" fmla="*/ 17 h 18"/>
                  <a:gd name="T6" fmla="*/ 0 w 220"/>
                  <a:gd name="T7" fmla="*/ 8 h 18"/>
                  <a:gd name="T8" fmla="*/ 0 w 220"/>
                  <a:gd name="T9" fmla="*/ 8 h 18"/>
                  <a:gd name="T10" fmla="*/ 8 w 220"/>
                  <a:gd name="T11" fmla="*/ 0 h 18"/>
                  <a:gd name="T12" fmla="*/ 210 w 220"/>
                  <a:gd name="T13" fmla="*/ 0 h 18"/>
                  <a:gd name="T14" fmla="*/ 210 w 220"/>
                  <a:gd name="T15" fmla="*/ 0 h 18"/>
                  <a:gd name="T16" fmla="*/ 219 w 220"/>
                  <a:gd name="T17" fmla="*/ 8 h 18"/>
                  <a:gd name="T18" fmla="*/ 219 w 220"/>
                  <a:gd name="T19" fmla="*/ 8 h 18"/>
                  <a:gd name="T20" fmla="*/ 210 w 220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8">
                    <a:moveTo>
                      <a:pt x="210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10" y="0"/>
                    </a:lnTo>
                    <a:lnTo>
                      <a:pt x="210" y="0"/>
                    </a:lnTo>
                    <a:cubicBezTo>
                      <a:pt x="215" y="0"/>
                      <a:pt x="219" y="4"/>
                      <a:pt x="219" y="8"/>
                    </a:cubicBezTo>
                    <a:lnTo>
                      <a:pt x="219" y="8"/>
                    </a:lnTo>
                    <a:cubicBezTo>
                      <a:pt x="219" y="13"/>
                      <a:pt x="215" y="17"/>
                      <a:pt x="21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53">
                <a:extLst>
                  <a:ext uri="{FF2B5EF4-FFF2-40B4-BE49-F238E27FC236}">
                    <a16:creationId xmlns:a16="http://schemas.microsoft.com/office/drawing/2014/main" id="{839E98C0-7EC4-4234-8416-511360D46D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2384" y="4334256"/>
                <a:ext cx="188105" cy="105810"/>
              </a:xfrm>
              <a:custGeom>
                <a:avLst/>
                <a:gdLst>
                  <a:gd name="T0" fmla="*/ 17 w 212"/>
                  <a:gd name="T1" fmla="*/ 102 h 120"/>
                  <a:gd name="T2" fmla="*/ 194 w 212"/>
                  <a:gd name="T3" fmla="*/ 102 h 120"/>
                  <a:gd name="T4" fmla="*/ 194 w 212"/>
                  <a:gd name="T5" fmla="*/ 17 h 120"/>
                  <a:gd name="T6" fmla="*/ 17 w 212"/>
                  <a:gd name="T7" fmla="*/ 17 h 120"/>
                  <a:gd name="T8" fmla="*/ 17 w 212"/>
                  <a:gd name="T9" fmla="*/ 102 h 120"/>
                  <a:gd name="T10" fmla="*/ 203 w 212"/>
                  <a:gd name="T11" fmla="*/ 119 h 120"/>
                  <a:gd name="T12" fmla="*/ 9 w 212"/>
                  <a:gd name="T13" fmla="*/ 119 h 120"/>
                  <a:gd name="T14" fmla="*/ 9 w 212"/>
                  <a:gd name="T15" fmla="*/ 119 h 120"/>
                  <a:gd name="T16" fmla="*/ 0 w 212"/>
                  <a:gd name="T17" fmla="*/ 111 h 120"/>
                  <a:gd name="T18" fmla="*/ 0 w 212"/>
                  <a:gd name="T19" fmla="*/ 8 h 120"/>
                  <a:gd name="T20" fmla="*/ 0 w 212"/>
                  <a:gd name="T21" fmla="*/ 8 h 120"/>
                  <a:gd name="T22" fmla="*/ 9 w 212"/>
                  <a:gd name="T23" fmla="*/ 0 h 120"/>
                  <a:gd name="T24" fmla="*/ 203 w 212"/>
                  <a:gd name="T25" fmla="*/ 0 h 120"/>
                  <a:gd name="T26" fmla="*/ 203 w 212"/>
                  <a:gd name="T27" fmla="*/ 0 h 120"/>
                  <a:gd name="T28" fmla="*/ 211 w 212"/>
                  <a:gd name="T29" fmla="*/ 8 h 120"/>
                  <a:gd name="T30" fmla="*/ 211 w 212"/>
                  <a:gd name="T31" fmla="*/ 111 h 120"/>
                  <a:gd name="T32" fmla="*/ 211 w 212"/>
                  <a:gd name="T33" fmla="*/ 111 h 120"/>
                  <a:gd name="T34" fmla="*/ 203 w 212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2" h="120">
                    <a:moveTo>
                      <a:pt x="17" y="102"/>
                    </a:moveTo>
                    <a:lnTo>
                      <a:pt x="194" y="102"/>
                    </a:lnTo>
                    <a:lnTo>
                      <a:pt x="194" y="17"/>
                    </a:lnTo>
                    <a:lnTo>
                      <a:pt x="17" y="17"/>
                    </a:lnTo>
                    <a:lnTo>
                      <a:pt x="17" y="102"/>
                    </a:lnTo>
                    <a:close/>
                    <a:moveTo>
                      <a:pt x="203" y="119"/>
                    </a:moveTo>
                    <a:lnTo>
                      <a:pt x="9" y="119"/>
                    </a:lnTo>
                    <a:lnTo>
                      <a:pt x="9" y="119"/>
                    </a:lnTo>
                    <a:cubicBezTo>
                      <a:pt x="4" y="119"/>
                      <a:pt x="0" y="115"/>
                      <a:pt x="0" y="111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03" y="0"/>
                    </a:lnTo>
                    <a:lnTo>
                      <a:pt x="203" y="0"/>
                    </a:lnTo>
                    <a:cubicBezTo>
                      <a:pt x="207" y="0"/>
                      <a:pt x="211" y="4"/>
                      <a:pt x="211" y="8"/>
                    </a:cubicBezTo>
                    <a:lnTo>
                      <a:pt x="211" y="111"/>
                    </a:lnTo>
                    <a:lnTo>
                      <a:pt x="211" y="111"/>
                    </a:lnTo>
                    <a:cubicBezTo>
                      <a:pt x="211" y="115"/>
                      <a:pt x="207" y="119"/>
                      <a:pt x="203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54">
                <a:extLst>
                  <a:ext uri="{FF2B5EF4-FFF2-40B4-BE49-F238E27FC236}">
                    <a16:creationId xmlns:a16="http://schemas.microsoft.com/office/drawing/2014/main" id="{B1A58AF5-9D60-4CEA-AA5D-21B2FA282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0802" y="4663440"/>
                <a:ext cx="2782389" cy="2915630"/>
              </a:xfrm>
              <a:custGeom>
                <a:avLst/>
                <a:gdLst>
                  <a:gd name="T0" fmla="*/ 17 w 3129"/>
                  <a:gd name="T1" fmla="*/ 3265 h 3282"/>
                  <a:gd name="T2" fmla="*/ 3111 w 3129"/>
                  <a:gd name="T3" fmla="*/ 3265 h 3282"/>
                  <a:gd name="T4" fmla="*/ 3111 w 3129"/>
                  <a:gd name="T5" fmla="*/ 16 h 3282"/>
                  <a:gd name="T6" fmla="*/ 17 w 3129"/>
                  <a:gd name="T7" fmla="*/ 16 h 3282"/>
                  <a:gd name="T8" fmla="*/ 17 w 3129"/>
                  <a:gd name="T9" fmla="*/ 3265 h 3282"/>
                  <a:gd name="T10" fmla="*/ 3119 w 3129"/>
                  <a:gd name="T11" fmla="*/ 3281 h 3282"/>
                  <a:gd name="T12" fmla="*/ 9 w 3129"/>
                  <a:gd name="T13" fmla="*/ 3281 h 3282"/>
                  <a:gd name="T14" fmla="*/ 9 w 3129"/>
                  <a:gd name="T15" fmla="*/ 3281 h 3282"/>
                  <a:gd name="T16" fmla="*/ 0 w 3129"/>
                  <a:gd name="T17" fmla="*/ 3273 h 3282"/>
                  <a:gd name="T18" fmla="*/ 0 w 3129"/>
                  <a:gd name="T19" fmla="*/ 7 h 3282"/>
                  <a:gd name="T20" fmla="*/ 0 w 3129"/>
                  <a:gd name="T21" fmla="*/ 7 h 3282"/>
                  <a:gd name="T22" fmla="*/ 9 w 3129"/>
                  <a:gd name="T23" fmla="*/ 0 h 3282"/>
                  <a:gd name="T24" fmla="*/ 3119 w 3129"/>
                  <a:gd name="T25" fmla="*/ 0 h 3282"/>
                  <a:gd name="T26" fmla="*/ 3119 w 3129"/>
                  <a:gd name="T27" fmla="*/ 0 h 3282"/>
                  <a:gd name="T28" fmla="*/ 3128 w 3129"/>
                  <a:gd name="T29" fmla="*/ 7 h 3282"/>
                  <a:gd name="T30" fmla="*/ 3128 w 3129"/>
                  <a:gd name="T31" fmla="*/ 3273 h 3282"/>
                  <a:gd name="T32" fmla="*/ 3128 w 3129"/>
                  <a:gd name="T33" fmla="*/ 3273 h 3282"/>
                  <a:gd name="T34" fmla="*/ 3119 w 3129"/>
                  <a:gd name="T35" fmla="*/ 3281 h 3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29" h="3282">
                    <a:moveTo>
                      <a:pt x="17" y="3265"/>
                    </a:moveTo>
                    <a:lnTo>
                      <a:pt x="3111" y="3265"/>
                    </a:lnTo>
                    <a:lnTo>
                      <a:pt x="3111" y="16"/>
                    </a:lnTo>
                    <a:lnTo>
                      <a:pt x="17" y="16"/>
                    </a:lnTo>
                    <a:lnTo>
                      <a:pt x="17" y="3265"/>
                    </a:lnTo>
                    <a:close/>
                    <a:moveTo>
                      <a:pt x="3119" y="3281"/>
                    </a:moveTo>
                    <a:lnTo>
                      <a:pt x="9" y="3281"/>
                    </a:lnTo>
                    <a:lnTo>
                      <a:pt x="9" y="3281"/>
                    </a:lnTo>
                    <a:cubicBezTo>
                      <a:pt x="4" y="3281"/>
                      <a:pt x="0" y="3277"/>
                      <a:pt x="0" y="3273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3119" y="0"/>
                    </a:lnTo>
                    <a:lnTo>
                      <a:pt x="3119" y="0"/>
                    </a:lnTo>
                    <a:cubicBezTo>
                      <a:pt x="3124" y="0"/>
                      <a:pt x="3128" y="3"/>
                      <a:pt x="3128" y="7"/>
                    </a:cubicBezTo>
                    <a:lnTo>
                      <a:pt x="3128" y="3273"/>
                    </a:lnTo>
                    <a:lnTo>
                      <a:pt x="3128" y="3273"/>
                    </a:lnTo>
                    <a:cubicBezTo>
                      <a:pt x="3128" y="3277"/>
                      <a:pt x="3124" y="3281"/>
                      <a:pt x="3119" y="3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55">
                <a:extLst>
                  <a:ext uri="{FF2B5EF4-FFF2-40B4-BE49-F238E27FC236}">
                    <a16:creationId xmlns:a16="http://schemas.microsoft.com/office/drawing/2014/main" id="{1E786DFB-A5DE-45AC-8F38-957E3F468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8640" y="4667360"/>
                <a:ext cx="2762796" cy="2903872"/>
              </a:xfrm>
              <a:custGeom>
                <a:avLst/>
                <a:gdLst>
                  <a:gd name="T0" fmla="*/ 3110 w 3111"/>
                  <a:gd name="T1" fmla="*/ 3266 h 3267"/>
                  <a:gd name="T2" fmla="*/ 0 w 3111"/>
                  <a:gd name="T3" fmla="*/ 3266 h 3267"/>
                  <a:gd name="T4" fmla="*/ 0 w 3111"/>
                  <a:gd name="T5" fmla="*/ 0 h 3267"/>
                  <a:gd name="T6" fmla="*/ 3110 w 3111"/>
                  <a:gd name="T7" fmla="*/ 0 h 3267"/>
                  <a:gd name="T8" fmla="*/ 3110 w 3111"/>
                  <a:gd name="T9" fmla="*/ 3266 h 3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11" h="3267">
                    <a:moveTo>
                      <a:pt x="3110" y="3266"/>
                    </a:moveTo>
                    <a:lnTo>
                      <a:pt x="0" y="3266"/>
                    </a:lnTo>
                    <a:lnTo>
                      <a:pt x="0" y="0"/>
                    </a:lnTo>
                    <a:lnTo>
                      <a:pt x="3110" y="0"/>
                    </a:lnTo>
                    <a:lnTo>
                      <a:pt x="3110" y="326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56">
                <a:extLst>
                  <a:ext uri="{FF2B5EF4-FFF2-40B4-BE49-F238E27FC236}">
                    <a16:creationId xmlns:a16="http://schemas.microsoft.com/office/drawing/2014/main" id="{EF5ADE77-F863-4257-B736-2D3E62539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8640" y="4667360"/>
                <a:ext cx="2762796" cy="2903872"/>
              </a:xfrm>
              <a:custGeom>
                <a:avLst/>
                <a:gdLst>
                  <a:gd name="T0" fmla="*/ 2795 w 3111"/>
                  <a:gd name="T1" fmla="*/ 2687 h 3267"/>
                  <a:gd name="T2" fmla="*/ 2500 w 3111"/>
                  <a:gd name="T3" fmla="*/ 2279 h 3267"/>
                  <a:gd name="T4" fmla="*/ 2395 w 3111"/>
                  <a:gd name="T5" fmla="*/ 2419 h 3267"/>
                  <a:gd name="T6" fmla="*/ 2126 w 3111"/>
                  <a:gd name="T7" fmla="*/ 1819 h 3267"/>
                  <a:gd name="T8" fmla="*/ 2419 w 3111"/>
                  <a:gd name="T9" fmla="*/ 2263 h 3267"/>
                  <a:gd name="T10" fmla="*/ 1677 w 3111"/>
                  <a:gd name="T11" fmla="*/ 2434 h 3267"/>
                  <a:gd name="T12" fmla="*/ 1796 w 3111"/>
                  <a:gd name="T13" fmla="*/ 2645 h 3267"/>
                  <a:gd name="T14" fmla="*/ 1505 w 3111"/>
                  <a:gd name="T15" fmla="*/ 2985 h 3267"/>
                  <a:gd name="T16" fmla="*/ 1197 w 3111"/>
                  <a:gd name="T17" fmla="*/ 2347 h 3267"/>
                  <a:gd name="T18" fmla="*/ 867 w 3111"/>
                  <a:gd name="T19" fmla="*/ 2067 h 3267"/>
                  <a:gd name="T20" fmla="*/ 1116 w 3111"/>
                  <a:gd name="T21" fmla="*/ 1713 h 3267"/>
                  <a:gd name="T22" fmla="*/ 1564 w 3111"/>
                  <a:gd name="T23" fmla="*/ 1286 h 3267"/>
                  <a:gd name="T24" fmla="*/ 1901 w 3111"/>
                  <a:gd name="T25" fmla="*/ 2122 h 3267"/>
                  <a:gd name="T26" fmla="*/ 1358 w 3111"/>
                  <a:gd name="T27" fmla="*/ 2122 h 3267"/>
                  <a:gd name="T28" fmla="*/ 1527 w 3111"/>
                  <a:gd name="T29" fmla="*/ 2517 h 3267"/>
                  <a:gd name="T30" fmla="*/ 1883 w 3111"/>
                  <a:gd name="T31" fmla="*/ 2204 h 3267"/>
                  <a:gd name="T32" fmla="*/ 737 w 3111"/>
                  <a:gd name="T33" fmla="*/ 806 h 3267"/>
                  <a:gd name="T34" fmla="*/ 1543 w 3111"/>
                  <a:gd name="T35" fmla="*/ 1203 h 3267"/>
                  <a:gd name="T36" fmla="*/ 1290 w 3111"/>
                  <a:gd name="T37" fmla="*/ 1435 h 3267"/>
                  <a:gd name="T38" fmla="*/ 892 w 3111"/>
                  <a:gd name="T39" fmla="*/ 1630 h 3267"/>
                  <a:gd name="T40" fmla="*/ 2242 w 3111"/>
                  <a:gd name="T41" fmla="*/ 1037 h 3267"/>
                  <a:gd name="T42" fmla="*/ 1768 w 3111"/>
                  <a:gd name="T43" fmla="*/ 1640 h 3267"/>
                  <a:gd name="T44" fmla="*/ 1415 w 3111"/>
                  <a:gd name="T45" fmla="*/ 806 h 3267"/>
                  <a:gd name="T46" fmla="*/ 3038 w 3111"/>
                  <a:gd name="T47" fmla="*/ 2189 h 3267"/>
                  <a:gd name="T48" fmla="*/ 2325 w 3111"/>
                  <a:gd name="T49" fmla="*/ 1077 h 3267"/>
                  <a:gd name="T50" fmla="*/ 3102 w 3111"/>
                  <a:gd name="T51" fmla="*/ 1645 h 3267"/>
                  <a:gd name="T52" fmla="*/ 2762 w 3111"/>
                  <a:gd name="T53" fmla="*/ 1246 h 3267"/>
                  <a:gd name="T54" fmla="*/ 2763 w 3111"/>
                  <a:gd name="T55" fmla="*/ 789 h 3267"/>
                  <a:gd name="T56" fmla="*/ 2967 w 3111"/>
                  <a:gd name="T57" fmla="*/ 279 h 3267"/>
                  <a:gd name="T58" fmla="*/ 2675 w 3111"/>
                  <a:gd name="T59" fmla="*/ 138 h 3267"/>
                  <a:gd name="T60" fmla="*/ 2704 w 3111"/>
                  <a:gd name="T61" fmla="*/ 250 h 3267"/>
                  <a:gd name="T62" fmla="*/ 2884 w 3111"/>
                  <a:gd name="T63" fmla="*/ 453 h 3267"/>
                  <a:gd name="T64" fmla="*/ 2325 w 3111"/>
                  <a:gd name="T65" fmla="*/ 0 h 3267"/>
                  <a:gd name="T66" fmla="*/ 1890 w 3111"/>
                  <a:gd name="T67" fmla="*/ 450 h 3267"/>
                  <a:gd name="T68" fmla="*/ 1438 w 3111"/>
                  <a:gd name="T69" fmla="*/ 259 h 3267"/>
                  <a:gd name="T70" fmla="*/ 1276 w 3111"/>
                  <a:gd name="T71" fmla="*/ 181 h 3267"/>
                  <a:gd name="T72" fmla="*/ 1806 w 3111"/>
                  <a:gd name="T73" fmla="*/ 450 h 3267"/>
                  <a:gd name="T74" fmla="*/ 572 w 3111"/>
                  <a:gd name="T75" fmla="*/ 723 h 3267"/>
                  <a:gd name="T76" fmla="*/ 532 w 3111"/>
                  <a:gd name="T77" fmla="*/ 235 h 3267"/>
                  <a:gd name="T78" fmla="*/ 653 w 3111"/>
                  <a:gd name="T79" fmla="*/ 806 h 3267"/>
                  <a:gd name="T80" fmla="*/ 775 w 3111"/>
                  <a:gd name="T81" fmla="*/ 1577 h 3267"/>
                  <a:gd name="T82" fmla="*/ 290 w 3111"/>
                  <a:gd name="T83" fmla="*/ 1874 h 3267"/>
                  <a:gd name="T84" fmla="*/ 791 w 3111"/>
                  <a:gd name="T85" fmla="*/ 2099 h 3267"/>
                  <a:gd name="T86" fmla="*/ 1121 w 3111"/>
                  <a:gd name="T87" fmla="*/ 2381 h 3267"/>
                  <a:gd name="T88" fmla="*/ 572 w 3111"/>
                  <a:gd name="T89" fmla="*/ 2482 h 3267"/>
                  <a:gd name="T90" fmla="*/ 332 w 3111"/>
                  <a:gd name="T91" fmla="*/ 2430 h 3267"/>
                  <a:gd name="T92" fmla="*/ 462 w 3111"/>
                  <a:gd name="T93" fmla="*/ 2479 h 3267"/>
                  <a:gd name="T94" fmla="*/ 797 w 3111"/>
                  <a:gd name="T95" fmla="*/ 2755 h 3267"/>
                  <a:gd name="T96" fmla="*/ 1427 w 3111"/>
                  <a:gd name="T97" fmla="*/ 3070 h 3267"/>
                  <a:gd name="T98" fmla="*/ 1525 w 3111"/>
                  <a:gd name="T99" fmla="*/ 3266 h 3267"/>
                  <a:gd name="T100" fmla="*/ 1870 w 3111"/>
                  <a:gd name="T101" fmla="*/ 2681 h 3267"/>
                  <a:gd name="T102" fmla="*/ 2378 w 3111"/>
                  <a:gd name="T103" fmla="*/ 2982 h 3267"/>
                  <a:gd name="T104" fmla="*/ 2461 w 3111"/>
                  <a:gd name="T105" fmla="*/ 3266 h 3267"/>
                  <a:gd name="T106" fmla="*/ 2716 w 3111"/>
                  <a:gd name="T107" fmla="*/ 3266 h 3267"/>
                  <a:gd name="T108" fmla="*/ 2908 w 3111"/>
                  <a:gd name="T109" fmla="*/ 2674 h 3267"/>
                  <a:gd name="T110" fmla="*/ 2996 w 3111"/>
                  <a:gd name="T111" fmla="*/ 2260 h 3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11" h="3267">
                    <a:moveTo>
                      <a:pt x="2904" y="2441"/>
                    </a:moveTo>
                    <a:lnTo>
                      <a:pt x="2904" y="2441"/>
                    </a:lnTo>
                    <a:cubicBezTo>
                      <a:pt x="2904" y="2506"/>
                      <a:pt x="2883" y="2572"/>
                      <a:pt x="2842" y="2625"/>
                    </a:cubicBezTo>
                    <a:lnTo>
                      <a:pt x="2795" y="2687"/>
                    </a:lnTo>
                    <a:lnTo>
                      <a:pt x="2795" y="2687"/>
                    </a:lnTo>
                    <a:cubicBezTo>
                      <a:pt x="2773" y="2717"/>
                      <a:pt x="2755" y="2749"/>
                      <a:pt x="2742" y="2783"/>
                    </a:cubicBezTo>
                    <a:lnTo>
                      <a:pt x="2461" y="2783"/>
                    </a:lnTo>
                    <a:lnTo>
                      <a:pt x="2461" y="2700"/>
                    </a:lnTo>
                    <a:lnTo>
                      <a:pt x="2461" y="2700"/>
                    </a:lnTo>
                    <a:cubicBezTo>
                      <a:pt x="2461" y="2555"/>
                      <a:pt x="2474" y="2415"/>
                      <a:pt x="2500" y="2279"/>
                    </a:cubicBezTo>
                    <a:lnTo>
                      <a:pt x="2500" y="2279"/>
                    </a:lnTo>
                    <a:cubicBezTo>
                      <a:pt x="2521" y="2165"/>
                      <a:pt x="2533" y="2067"/>
                      <a:pt x="2531" y="1985"/>
                    </a:cubicBezTo>
                    <a:lnTo>
                      <a:pt x="2904" y="2206"/>
                    </a:lnTo>
                    <a:lnTo>
                      <a:pt x="2904" y="2441"/>
                    </a:lnTo>
                    <a:close/>
                    <a:moveTo>
                      <a:pt x="2395" y="2419"/>
                    </a:moveTo>
                    <a:lnTo>
                      <a:pt x="1934" y="2419"/>
                    </a:lnTo>
                    <a:lnTo>
                      <a:pt x="1934" y="2419"/>
                    </a:lnTo>
                    <a:cubicBezTo>
                      <a:pt x="1936" y="2408"/>
                      <a:pt x="1938" y="2396"/>
                      <a:pt x="1939" y="2384"/>
                    </a:cubicBezTo>
                    <a:lnTo>
                      <a:pt x="1939" y="2384"/>
                    </a:lnTo>
                    <a:cubicBezTo>
                      <a:pt x="1964" y="2204"/>
                      <a:pt x="1991" y="2000"/>
                      <a:pt x="2126" y="1819"/>
                    </a:cubicBezTo>
                    <a:lnTo>
                      <a:pt x="2126" y="1819"/>
                    </a:lnTo>
                    <a:cubicBezTo>
                      <a:pt x="2210" y="1821"/>
                      <a:pt x="2291" y="1843"/>
                      <a:pt x="2362" y="1886"/>
                    </a:cubicBezTo>
                    <a:lnTo>
                      <a:pt x="2446" y="1935"/>
                    </a:lnTo>
                    <a:lnTo>
                      <a:pt x="2446" y="1935"/>
                    </a:lnTo>
                    <a:cubicBezTo>
                      <a:pt x="2454" y="2017"/>
                      <a:pt x="2445" y="2129"/>
                      <a:pt x="2419" y="2263"/>
                    </a:cubicBezTo>
                    <a:lnTo>
                      <a:pt x="2419" y="2263"/>
                    </a:lnTo>
                    <a:cubicBezTo>
                      <a:pt x="2408" y="2315"/>
                      <a:pt x="2401" y="2367"/>
                      <a:pt x="2395" y="2419"/>
                    </a:cubicBezTo>
                    <a:close/>
                    <a:moveTo>
                      <a:pt x="1568" y="2204"/>
                    </a:moveTo>
                    <a:lnTo>
                      <a:pt x="1677" y="2204"/>
                    </a:lnTo>
                    <a:lnTo>
                      <a:pt x="1677" y="2434"/>
                    </a:lnTo>
                    <a:lnTo>
                      <a:pt x="1568" y="2434"/>
                    </a:lnTo>
                    <a:lnTo>
                      <a:pt x="1568" y="2204"/>
                    </a:lnTo>
                    <a:close/>
                    <a:moveTo>
                      <a:pt x="1857" y="2374"/>
                    </a:moveTo>
                    <a:lnTo>
                      <a:pt x="1857" y="2374"/>
                    </a:lnTo>
                    <a:cubicBezTo>
                      <a:pt x="1842" y="2482"/>
                      <a:pt x="1830" y="2577"/>
                      <a:pt x="1796" y="2645"/>
                    </a:cubicBezTo>
                    <a:lnTo>
                      <a:pt x="1796" y="2645"/>
                    </a:lnTo>
                    <a:cubicBezTo>
                      <a:pt x="1759" y="2717"/>
                      <a:pt x="1707" y="2764"/>
                      <a:pt x="1652" y="2814"/>
                    </a:cubicBezTo>
                    <a:lnTo>
                      <a:pt x="1652" y="2814"/>
                    </a:lnTo>
                    <a:cubicBezTo>
                      <a:pt x="1599" y="2863"/>
                      <a:pt x="1545" y="2912"/>
                      <a:pt x="1505" y="2985"/>
                    </a:cubicBezTo>
                    <a:lnTo>
                      <a:pt x="1505" y="2985"/>
                    </a:lnTo>
                    <a:cubicBezTo>
                      <a:pt x="1283" y="2999"/>
                      <a:pt x="1201" y="2955"/>
                      <a:pt x="1173" y="2916"/>
                    </a:cubicBezTo>
                    <a:lnTo>
                      <a:pt x="1173" y="2916"/>
                    </a:lnTo>
                    <a:cubicBezTo>
                      <a:pt x="1146" y="2879"/>
                      <a:pt x="1148" y="2825"/>
                      <a:pt x="1179" y="2750"/>
                    </a:cubicBezTo>
                    <a:lnTo>
                      <a:pt x="1179" y="2750"/>
                    </a:lnTo>
                    <a:cubicBezTo>
                      <a:pt x="1200" y="2695"/>
                      <a:pt x="1268" y="2504"/>
                      <a:pt x="1197" y="2347"/>
                    </a:cubicBezTo>
                    <a:lnTo>
                      <a:pt x="1197" y="2347"/>
                    </a:lnTo>
                    <a:cubicBezTo>
                      <a:pt x="1163" y="2269"/>
                      <a:pt x="1099" y="2212"/>
                      <a:pt x="1010" y="2180"/>
                    </a:cubicBezTo>
                    <a:lnTo>
                      <a:pt x="1010" y="2180"/>
                    </a:lnTo>
                    <a:cubicBezTo>
                      <a:pt x="938" y="2154"/>
                      <a:pt x="890" y="2116"/>
                      <a:pt x="867" y="2067"/>
                    </a:cubicBezTo>
                    <a:lnTo>
                      <a:pt x="867" y="2067"/>
                    </a:lnTo>
                    <a:cubicBezTo>
                      <a:pt x="839" y="2007"/>
                      <a:pt x="856" y="1947"/>
                      <a:pt x="860" y="1933"/>
                    </a:cubicBezTo>
                    <a:lnTo>
                      <a:pt x="860" y="1933"/>
                    </a:lnTo>
                    <a:cubicBezTo>
                      <a:pt x="873" y="1911"/>
                      <a:pt x="918" y="1826"/>
                      <a:pt x="909" y="1713"/>
                    </a:cubicBezTo>
                    <a:lnTo>
                      <a:pt x="1116" y="1713"/>
                    </a:lnTo>
                    <a:lnTo>
                      <a:pt x="1116" y="1713"/>
                    </a:lnTo>
                    <a:cubicBezTo>
                      <a:pt x="1257" y="1713"/>
                      <a:pt x="1371" y="1599"/>
                      <a:pt x="1371" y="1458"/>
                    </a:cubicBezTo>
                    <a:lnTo>
                      <a:pt x="1371" y="1458"/>
                    </a:lnTo>
                    <a:cubicBezTo>
                      <a:pt x="1371" y="1363"/>
                      <a:pt x="1448" y="1286"/>
                      <a:pt x="1543" y="1286"/>
                    </a:cubicBezTo>
                    <a:lnTo>
                      <a:pt x="1564" y="1286"/>
                    </a:lnTo>
                    <a:lnTo>
                      <a:pt x="1564" y="1286"/>
                    </a:lnTo>
                    <a:cubicBezTo>
                      <a:pt x="1571" y="1480"/>
                      <a:pt x="1618" y="1613"/>
                      <a:pt x="1710" y="1701"/>
                    </a:cubicBezTo>
                    <a:lnTo>
                      <a:pt x="1710" y="1701"/>
                    </a:lnTo>
                    <a:cubicBezTo>
                      <a:pt x="1787" y="1773"/>
                      <a:pt x="1891" y="1812"/>
                      <a:pt x="2026" y="1818"/>
                    </a:cubicBezTo>
                    <a:lnTo>
                      <a:pt x="2026" y="1818"/>
                    </a:lnTo>
                    <a:cubicBezTo>
                      <a:pt x="1962" y="1918"/>
                      <a:pt x="1925" y="2021"/>
                      <a:pt x="1901" y="2122"/>
                    </a:cubicBezTo>
                    <a:lnTo>
                      <a:pt x="1568" y="2122"/>
                    </a:lnTo>
                    <a:lnTo>
                      <a:pt x="1568" y="1872"/>
                    </a:lnTo>
                    <a:lnTo>
                      <a:pt x="1485" y="1872"/>
                    </a:lnTo>
                    <a:lnTo>
                      <a:pt x="1485" y="2122"/>
                    </a:lnTo>
                    <a:lnTo>
                      <a:pt x="1358" y="2122"/>
                    </a:lnTo>
                    <a:lnTo>
                      <a:pt x="1358" y="2204"/>
                    </a:lnTo>
                    <a:lnTo>
                      <a:pt x="1485" y="2204"/>
                    </a:lnTo>
                    <a:lnTo>
                      <a:pt x="1485" y="2476"/>
                    </a:lnTo>
                    <a:lnTo>
                      <a:pt x="1485" y="2476"/>
                    </a:lnTo>
                    <a:cubicBezTo>
                      <a:pt x="1485" y="2498"/>
                      <a:pt x="1504" y="2517"/>
                      <a:pt x="1527" y="2517"/>
                    </a:cubicBezTo>
                    <a:lnTo>
                      <a:pt x="1718" y="2517"/>
                    </a:lnTo>
                    <a:lnTo>
                      <a:pt x="1718" y="2517"/>
                    </a:lnTo>
                    <a:cubicBezTo>
                      <a:pt x="1741" y="2517"/>
                      <a:pt x="1759" y="2498"/>
                      <a:pt x="1759" y="2476"/>
                    </a:cubicBezTo>
                    <a:lnTo>
                      <a:pt x="1759" y="2204"/>
                    </a:lnTo>
                    <a:lnTo>
                      <a:pt x="1883" y="2204"/>
                    </a:lnTo>
                    <a:lnTo>
                      <a:pt x="1883" y="2204"/>
                    </a:lnTo>
                    <a:cubicBezTo>
                      <a:pt x="1872" y="2263"/>
                      <a:pt x="1864" y="2320"/>
                      <a:pt x="1857" y="2374"/>
                    </a:cubicBezTo>
                    <a:close/>
                    <a:moveTo>
                      <a:pt x="723" y="1015"/>
                    </a:moveTo>
                    <a:lnTo>
                      <a:pt x="723" y="1015"/>
                    </a:lnTo>
                    <a:cubicBezTo>
                      <a:pt x="729" y="954"/>
                      <a:pt x="734" y="887"/>
                      <a:pt x="737" y="806"/>
                    </a:cubicBezTo>
                    <a:lnTo>
                      <a:pt x="1249" y="806"/>
                    </a:lnTo>
                    <a:lnTo>
                      <a:pt x="1249" y="806"/>
                    </a:lnTo>
                    <a:cubicBezTo>
                      <a:pt x="1300" y="826"/>
                      <a:pt x="1529" y="932"/>
                      <a:pt x="1560" y="1203"/>
                    </a:cubicBezTo>
                    <a:lnTo>
                      <a:pt x="1543" y="1203"/>
                    </a:lnTo>
                    <a:lnTo>
                      <a:pt x="1543" y="1203"/>
                    </a:lnTo>
                    <a:cubicBezTo>
                      <a:pt x="1439" y="1203"/>
                      <a:pt x="1351" y="1264"/>
                      <a:pt x="1311" y="1352"/>
                    </a:cubicBezTo>
                    <a:lnTo>
                      <a:pt x="1065" y="1352"/>
                    </a:lnTo>
                    <a:lnTo>
                      <a:pt x="1065" y="1435"/>
                    </a:lnTo>
                    <a:lnTo>
                      <a:pt x="1290" y="1435"/>
                    </a:lnTo>
                    <a:lnTo>
                      <a:pt x="1290" y="1435"/>
                    </a:lnTo>
                    <a:cubicBezTo>
                      <a:pt x="1289" y="1442"/>
                      <a:pt x="1288" y="1450"/>
                      <a:pt x="1288" y="1458"/>
                    </a:cubicBezTo>
                    <a:lnTo>
                      <a:pt x="1288" y="1458"/>
                    </a:lnTo>
                    <a:cubicBezTo>
                      <a:pt x="1288" y="1553"/>
                      <a:pt x="1211" y="1630"/>
                      <a:pt x="1116" y="1630"/>
                    </a:cubicBezTo>
                    <a:lnTo>
                      <a:pt x="892" y="1630"/>
                    </a:lnTo>
                    <a:lnTo>
                      <a:pt x="892" y="1630"/>
                    </a:lnTo>
                    <a:cubicBezTo>
                      <a:pt x="881" y="1599"/>
                      <a:pt x="866" y="1566"/>
                      <a:pt x="844" y="1533"/>
                    </a:cubicBezTo>
                    <a:lnTo>
                      <a:pt x="844" y="1533"/>
                    </a:lnTo>
                    <a:cubicBezTo>
                      <a:pt x="696" y="1304"/>
                      <a:pt x="707" y="1195"/>
                      <a:pt x="723" y="1015"/>
                    </a:cubicBezTo>
                    <a:close/>
                    <a:moveTo>
                      <a:pt x="2242" y="1037"/>
                    </a:moveTo>
                    <a:lnTo>
                      <a:pt x="2242" y="1037"/>
                    </a:lnTo>
                    <a:lnTo>
                      <a:pt x="2242" y="1037"/>
                    </a:lnTo>
                    <a:cubicBezTo>
                      <a:pt x="2243" y="1041"/>
                      <a:pt x="2257" y="1500"/>
                      <a:pt x="2085" y="1736"/>
                    </a:cubicBezTo>
                    <a:lnTo>
                      <a:pt x="2085" y="1736"/>
                    </a:lnTo>
                    <a:cubicBezTo>
                      <a:pt x="1943" y="1739"/>
                      <a:pt x="1838" y="1707"/>
                      <a:pt x="1768" y="1640"/>
                    </a:cubicBezTo>
                    <a:lnTo>
                      <a:pt x="1768" y="1640"/>
                    </a:lnTo>
                    <a:cubicBezTo>
                      <a:pt x="1687" y="1565"/>
                      <a:pt x="1649" y="1442"/>
                      <a:pt x="1646" y="1254"/>
                    </a:cubicBezTo>
                    <a:lnTo>
                      <a:pt x="1646" y="1254"/>
                    </a:lnTo>
                    <a:cubicBezTo>
                      <a:pt x="1643" y="1045"/>
                      <a:pt x="1540" y="913"/>
                      <a:pt x="1454" y="837"/>
                    </a:cubicBezTo>
                    <a:lnTo>
                      <a:pt x="1454" y="837"/>
                    </a:lnTo>
                    <a:cubicBezTo>
                      <a:pt x="1440" y="826"/>
                      <a:pt x="1428" y="816"/>
                      <a:pt x="1415" y="806"/>
                    </a:cubicBezTo>
                    <a:lnTo>
                      <a:pt x="2242" y="806"/>
                    </a:lnTo>
                    <a:lnTo>
                      <a:pt x="2242" y="1035"/>
                    </a:lnTo>
                    <a:lnTo>
                      <a:pt x="2242" y="1035"/>
                    </a:lnTo>
                    <a:cubicBezTo>
                      <a:pt x="2242" y="1035"/>
                      <a:pt x="2242" y="1036"/>
                      <a:pt x="2242" y="1037"/>
                    </a:cubicBezTo>
                    <a:close/>
                    <a:moveTo>
                      <a:pt x="3038" y="2189"/>
                    </a:moveTo>
                    <a:lnTo>
                      <a:pt x="2404" y="1815"/>
                    </a:lnTo>
                    <a:lnTo>
                      <a:pt x="2404" y="1815"/>
                    </a:lnTo>
                    <a:cubicBezTo>
                      <a:pt x="2336" y="1775"/>
                      <a:pt x="2260" y="1749"/>
                      <a:pt x="2182" y="1740"/>
                    </a:cubicBezTo>
                    <a:lnTo>
                      <a:pt x="2182" y="1740"/>
                    </a:lnTo>
                    <a:cubicBezTo>
                      <a:pt x="2312" y="1520"/>
                      <a:pt x="2325" y="1193"/>
                      <a:pt x="2325" y="1077"/>
                    </a:cubicBezTo>
                    <a:lnTo>
                      <a:pt x="2670" y="1077"/>
                    </a:lnTo>
                    <a:lnTo>
                      <a:pt x="2670" y="1077"/>
                    </a:lnTo>
                    <a:cubicBezTo>
                      <a:pt x="2672" y="1130"/>
                      <a:pt x="2674" y="1189"/>
                      <a:pt x="2679" y="1252"/>
                    </a:cubicBezTo>
                    <a:lnTo>
                      <a:pt x="2679" y="1252"/>
                    </a:lnTo>
                    <a:cubicBezTo>
                      <a:pt x="2696" y="1472"/>
                      <a:pt x="2882" y="1645"/>
                      <a:pt x="3102" y="1645"/>
                    </a:cubicBezTo>
                    <a:lnTo>
                      <a:pt x="3110" y="1645"/>
                    </a:lnTo>
                    <a:lnTo>
                      <a:pt x="3110" y="1562"/>
                    </a:lnTo>
                    <a:lnTo>
                      <a:pt x="3102" y="1562"/>
                    </a:lnTo>
                    <a:lnTo>
                      <a:pt x="3102" y="1562"/>
                    </a:lnTo>
                    <a:cubicBezTo>
                      <a:pt x="2925" y="1562"/>
                      <a:pt x="2775" y="1423"/>
                      <a:pt x="2762" y="1246"/>
                    </a:cubicBezTo>
                    <a:lnTo>
                      <a:pt x="2762" y="1246"/>
                    </a:lnTo>
                    <a:cubicBezTo>
                      <a:pt x="2756" y="1170"/>
                      <a:pt x="2753" y="1101"/>
                      <a:pt x="2752" y="1041"/>
                    </a:cubicBezTo>
                    <a:lnTo>
                      <a:pt x="2752" y="1041"/>
                    </a:lnTo>
                    <a:cubicBezTo>
                      <a:pt x="2752" y="967"/>
                      <a:pt x="2756" y="883"/>
                      <a:pt x="2763" y="789"/>
                    </a:cubicBezTo>
                    <a:lnTo>
                      <a:pt x="2763" y="789"/>
                    </a:lnTo>
                    <a:cubicBezTo>
                      <a:pt x="2777" y="612"/>
                      <a:pt x="2932" y="473"/>
                      <a:pt x="3110" y="473"/>
                    </a:cubicBezTo>
                    <a:lnTo>
                      <a:pt x="3110" y="390"/>
                    </a:lnTo>
                    <a:lnTo>
                      <a:pt x="3110" y="390"/>
                    </a:lnTo>
                    <a:cubicBezTo>
                      <a:pt x="3063" y="390"/>
                      <a:pt x="3010" y="398"/>
                      <a:pt x="2967" y="413"/>
                    </a:cubicBezTo>
                    <a:lnTo>
                      <a:pt x="2967" y="279"/>
                    </a:lnTo>
                    <a:lnTo>
                      <a:pt x="2967" y="279"/>
                    </a:lnTo>
                    <a:cubicBezTo>
                      <a:pt x="2967" y="217"/>
                      <a:pt x="2917" y="168"/>
                      <a:pt x="2855" y="168"/>
                    </a:cubicBezTo>
                    <a:lnTo>
                      <a:pt x="2704" y="168"/>
                    </a:lnTo>
                    <a:lnTo>
                      <a:pt x="2704" y="168"/>
                    </a:lnTo>
                    <a:cubicBezTo>
                      <a:pt x="2688" y="168"/>
                      <a:pt x="2675" y="154"/>
                      <a:pt x="2675" y="138"/>
                    </a:cubicBezTo>
                    <a:lnTo>
                      <a:pt x="2675" y="0"/>
                    </a:lnTo>
                    <a:lnTo>
                      <a:pt x="2593" y="0"/>
                    </a:lnTo>
                    <a:lnTo>
                      <a:pt x="2593" y="138"/>
                    </a:lnTo>
                    <a:lnTo>
                      <a:pt x="2593" y="138"/>
                    </a:lnTo>
                    <a:cubicBezTo>
                      <a:pt x="2593" y="200"/>
                      <a:pt x="2643" y="250"/>
                      <a:pt x="2704" y="250"/>
                    </a:cubicBezTo>
                    <a:lnTo>
                      <a:pt x="2855" y="250"/>
                    </a:lnTo>
                    <a:lnTo>
                      <a:pt x="2855" y="250"/>
                    </a:lnTo>
                    <a:cubicBezTo>
                      <a:pt x="2871" y="250"/>
                      <a:pt x="2884" y="263"/>
                      <a:pt x="2884" y="279"/>
                    </a:cubicBezTo>
                    <a:lnTo>
                      <a:pt x="2884" y="453"/>
                    </a:lnTo>
                    <a:lnTo>
                      <a:pt x="2884" y="453"/>
                    </a:lnTo>
                    <a:cubicBezTo>
                      <a:pt x="2771" y="522"/>
                      <a:pt x="2692" y="643"/>
                      <a:pt x="2681" y="783"/>
                    </a:cubicBezTo>
                    <a:lnTo>
                      <a:pt x="2681" y="783"/>
                    </a:lnTo>
                    <a:cubicBezTo>
                      <a:pt x="2675" y="859"/>
                      <a:pt x="2672" y="930"/>
                      <a:pt x="2670" y="994"/>
                    </a:cubicBezTo>
                    <a:lnTo>
                      <a:pt x="2325" y="994"/>
                    </a:lnTo>
                    <a:lnTo>
                      <a:pt x="2325" y="0"/>
                    </a:lnTo>
                    <a:lnTo>
                      <a:pt x="2242" y="0"/>
                    </a:lnTo>
                    <a:lnTo>
                      <a:pt x="2242" y="529"/>
                    </a:lnTo>
                    <a:lnTo>
                      <a:pt x="1968" y="529"/>
                    </a:lnTo>
                    <a:lnTo>
                      <a:pt x="1968" y="529"/>
                    </a:lnTo>
                    <a:cubicBezTo>
                      <a:pt x="1925" y="529"/>
                      <a:pt x="1890" y="494"/>
                      <a:pt x="1890" y="450"/>
                    </a:cubicBezTo>
                    <a:lnTo>
                      <a:pt x="1890" y="420"/>
                    </a:lnTo>
                    <a:lnTo>
                      <a:pt x="1890" y="420"/>
                    </a:lnTo>
                    <a:cubicBezTo>
                      <a:pt x="1890" y="331"/>
                      <a:pt x="1817" y="259"/>
                      <a:pt x="1727" y="259"/>
                    </a:cubicBezTo>
                    <a:lnTo>
                      <a:pt x="1438" y="259"/>
                    </a:lnTo>
                    <a:lnTo>
                      <a:pt x="1438" y="259"/>
                    </a:lnTo>
                    <a:cubicBezTo>
                      <a:pt x="1394" y="259"/>
                      <a:pt x="1359" y="223"/>
                      <a:pt x="1359" y="181"/>
                    </a:cubicBezTo>
                    <a:lnTo>
                      <a:pt x="1359" y="0"/>
                    </a:lnTo>
                    <a:lnTo>
                      <a:pt x="1276" y="0"/>
                    </a:lnTo>
                    <a:lnTo>
                      <a:pt x="1276" y="181"/>
                    </a:lnTo>
                    <a:lnTo>
                      <a:pt x="1276" y="181"/>
                    </a:lnTo>
                    <a:cubicBezTo>
                      <a:pt x="1276" y="270"/>
                      <a:pt x="1349" y="342"/>
                      <a:pt x="1438" y="342"/>
                    </a:cubicBezTo>
                    <a:lnTo>
                      <a:pt x="1727" y="342"/>
                    </a:lnTo>
                    <a:lnTo>
                      <a:pt x="1727" y="342"/>
                    </a:lnTo>
                    <a:cubicBezTo>
                      <a:pt x="1771" y="342"/>
                      <a:pt x="1806" y="377"/>
                      <a:pt x="1806" y="420"/>
                    </a:cubicBezTo>
                    <a:lnTo>
                      <a:pt x="1806" y="450"/>
                    </a:lnTo>
                    <a:lnTo>
                      <a:pt x="1806" y="450"/>
                    </a:lnTo>
                    <a:cubicBezTo>
                      <a:pt x="1806" y="540"/>
                      <a:pt x="1879" y="612"/>
                      <a:pt x="1968" y="612"/>
                    </a:cubicBezTo>
                    <a:lnTo>
                      <a:pt x="2242" y="612"/>
                    </a:lnTo>
                    <a:lnTo>
                      <a:pt x="2242" y="723"/>
                    </a:lnTo>
                    <a:lnTo>
                      <a:pt x="572" y="723"/>
                    </a:lnTo>
                    <a:lnTo>
                      <a:pt x="572" y="317"/>
                    </a:lnTo>
                    <a:lnTo>
                      <a:pt x="700" y="317"/>
                    </a:lnTo>
                    <a:lnTo>
                      <a:pt x="700" y="235"/>
                    </a:lnTo>
                    <a:lnTo>
                      <a:pt x="532" y="235"/>
                    </a:lnTo>
                    <a:lnTo>
                      <a:pt x="532" y="235"/>
                    </a:lnTo>
                    <a:cubicBezTo>
                      <a:pt x="508" y="235"/>
                      <a:pt x="490" y="253"/>
                      <a:pt x="490" y="277"/>
                    </a:cubicBezTo>
                    <a:lnTo>
                      <a:pt x="490" y="723"/>
                    </a:lnTo>
                    <a:lnTo>
                      <a:pt x="0" y="723"/>
                    </a:lnTo>
                    <a:lnTo>
                      <a:pt x="0" y="806"/>
                    </a:lnTo>
                    <a:lnTo>
                      <a:pt x="653" y="806"/>
                    </a:lnTo>
                    <a:lnTo>
                      <a:pt x="653" y="806"/>
                    </a:lnTo>
                    <a:cubicBezTo>
                      <a:pt x="652" y="883"/>
                      <a:pt x="646" y="949"/>
                      <a:pt x="641" y="1007"/>
                    </a:cubicBezTo>
                    <a:lnTo>
                      <a:pt x="641" y="1007"/>
                    </a:lnTo>
                    <a:cubicBezTo>
                      <a:pt x="623" y="1198"/>
                      <a:pt x="611" y="1325"/>
                      <a:pt x="775" y="1577"/>
                    </a:cubicBezTo>
                    <a:lnTo>
                      <a:pt x="775" y="1577"/>
                    </a:lnTo>
                    <a:cubicBezTo>
                      <a:pt x="861" y="1711"/>
                      <a:pt x="820" y="1829"/>
                      <a:pt x="798" y="1874"/>
                    </a:cubicBezTo>
                    <a:lnTo>
                      <a:pt x="372" y="1874"/>
                    </a:lnTo>
                    <a:lnTo>
                      <a:pt x="372" y="1324"/>
                    </a:lnTo>
                    <a:lnTo>
                      <a:pt x="290" y="1324"/>
                    </a:lnTo>
                    <a:lnTo>
                      <a:pt x="290" y="1874"/>
                    </a:lnTo>
                    <a:lnTo>
                      <a:pt x="0" y="1874"/>
                    </a:lnTo>
                    <a:lnTo>
                      <a:pt x="0" y="1956"/>
                    </a:lnTo>
                    <a:lnTo>
                      <a:pt x="771" y="1956"/>
                    </a:lnTo>
                    <a:lnTo>
                      <a:pt x="771" y="1956"/>
                    </a:lnTo>
                    <a:cubicBezTo>
                      <a:pt x="766" y="1994"/>
                      <a:pt x="767" y="2046"/>
                      <a:pt x="791" y="2099"/>
                    </a:cubicBezTo>
                    <a:lnTo>
                      <a:pt x="791" y="2099"/>
                    </a:lnTo>
                    <a:cubicBezTo>
                      <a:pt x="823" y="2170"/>
                      <a:pt x="887" y="2224"/>
                      <a:pt x="982" y="2258"/>
                    </a:cubicBezTo>
                    <a:lnTo>
                      <a:pt x="982" y="2258"/>
                    </a:lnTo>
                    <a:cubicBezTo>
                      <a:pt x="1050" y="2283"/>
                      <a:pt x="1096" y="2323"/>
                      <a:pt x="1121" y="2381"/>
                    </a:cubicBezTo>
                    <a:lnTo>
                      <a:pt x="1121" y="2381"/>
                    </a:lnTo>
                    <a:cubicBezTo>
                      <a:pt x="1160" y="2466"/>
                      <a:pt x="1147" y="2581"/>
                      <a:pt x="1118" y="2673"/>
                    </a:cubicBezTo>
                    <a:lnTo>
                      <a:pt x="797" y="2673"/>
                    </a:lnTo>
                    <a:lnTo>
                      <a:pt x="797" y="2673"/>
                    </a:lnTo>
                    <a:cubicBezTo>
                      <a:pt x="729" y="2673"/>
                      <a:pt x="664" y="2636"/>
                      <a:pt x="628" y="2577"/>
                    </a:cubicBezTo>
                    <a:lnTo>
                      <a:pt x="572" y="2482"/>
                    </a:lnTo>
                    <a:lnTo>
                      <a:pt x="572" y="2482"/>
                    </a:lnTo>
                    <a:cubicBezTo>
                      <a:pt x="521" y="2400"/>
                      <a:pt x="429" y="2348"/>
                      <a:pt x="332" y="2348"/>
                    </a:cubicBezTo>
                    <a:lnTo>
                      <a:pt x="0" y="2348"/>
                    </a:lnTo>
                    <a:lnTo>
                      <a:pt x="0" y="2430"/>
                    </a:lnTo>
                    <a:lnTo>
                      <a:pt x="332" y="2430"/>
                    </a:lnTo>
                    <a:lnTo>
                      <a:pt x="332" y="2430"/>
                    </a:lnTo>
                    <a:cubicBezTo>
                      <a:pt x="348" y="2430"/>
                      <a:pt x="364" y="2433"/>
                      <a:pt x="380" y="2436"/>
                    </a:cubicBezTo>
                    <a:lnTo>
                      <a:pt x="380" y="3266"/>
                    </a:lnTo>
                    <a:lnTo>
                      <a:pt x="462" y="3266"/>
                    </a:lnTo>
                    <a:lnTo>
                      <a:pt x="462" y="2479"/>
                    </a:lnTo>
                    <a:lnTo>
                      <a:pt x="462" y="2479"/>
                    </a:lnTo>
                    <a:cubicBezTo>
                      <a:pt x="477" y="2492"/>
                      <a:pt x="490" y="2507"/>
                      <a:pt x="501" y="2525"/>
                    </a:cubicBezTo>
                    <a:lnTo>
                      <a:pt x="557" y="2620"/>
                    </a:lnTo>
                    <a:lnTo>
                      <a:pt x="557" y="2620"/>
                    </a:lnTo>
                    <a:cubicBezTo>
                      <a:pt x="608" y="2704"/>
                      <a:pt x="700" y="2755"/>
                      <a:pt x="797" y="2755"/>
                    </a:cubicBezTo>
                    <a:lnTo>
                      <a:pt x="1089" y="2755"/>
                    </a:lnTo>
                    <a:lnTo>
                      <a:pt x="1089" y="2755"/>
                    </a:lnTo>
                    <a:cubicBezTo>
                      <a:pt x="1061" y="2841"/>
                      <a:pt x="1068" y="2911"/>
                      <a:pt x="1105" y="2964"/>
                    </a:cubicBezTo>
                    <a:lnTo>
                      <a:pt x="1105" y="2964"/>
                    </a:lnTo>
                    <a:cubicBezTo>
                      <a:pt x="1157" y="3035"/>
                      <a:pt x="1263" y="3070"/>
                      <a:pt x="1427" y="3070"/>
                    </a:cubicBezTo>
                    <a:lnTo>
                      <a:pt x="1427" y="3070"/>
                    </a:lnTo>
                    <a:cubicBezTo>
                      <a:pt x="1440" y="3070"/>
                      <a:pt x="1455" y="3070"/>
                      <a:pt x="1469" y="3069"/>
                    </a:cubicBezTo>
                    <a:lnTo>
                      <a:pt x="1469" y="3069"/>
                    </a:lnTo>
                    <a:cubicBezTo>
                      <a:pt x="1452" y="3123"/>
                      <a:pt x="1443" y="3186"/>
                      <a:pt x="1443" y="3266"/>
                    </a:cubicBezTo>
                    <a:lnTo>
                      <a:pt x="1525" y="3266"/>
                    </a:lnTo>
                    <a:lnTo>
                      <a:pt x="1525" y="3266"/>
                    </a:lnTo>
                    <a:cubicBezTo>
                      <a:pt x="1525" y="3040"/>
                      <a:pt x="1610" y="2965"/>
                      <a:pt x="1708" y="2876"/>
                    </a:cubicBezTo>
                    <a:lnTo>
                      <a:pt x="1708" y="2876"/>
                    </a:lnTo>
                    <a:cubicBezTo>
                      <a:pt x="1766" y="2823"/>
                      <a:pt x="1826" y="2769"/>
                      <a:pt x="1870" y="2681"/>
                    </a:cubicBezTo>
                    <a:lnTo>
                      <a:pt x="1870" y="2681"/>
                    </a:lnTo>
                    <a:cubicBezTo>
                      <a:pt x="1896" y="2629"/>
                      <a:pt x="1911" y="2569"/>
                      <a:pt x="1922" y="2501"/>
                    </a:cubicBezTo>
                    <a:lnTo>
                      <a:pt x="2386" y="2501"/>
                    </a:lnTo>
                    <a:lnTo>
                      <a:pt x="2386" y="2501"/>
                    </a:lnTo>
                    <a:cubicBezTo>
                      <a:pt x="2380" y="2566"/>
                      <a:pt x="2378" y="2632"/>
                      <a:pt x="2378" y="2700"/>
                    </a:cubicBezTo>
                    <a:lnTo>
                      <a:pt x="2378" y="2982"/>
                    </a:lnTo>
                    <a:lnTo>
                      <a:pt x="1907" y="2982"/>
                    </a:lnTo>
                    <a:lnTo>
                      <a:pt x="1907" y="3065"/>
                    </a:lnTo>
                    <a:lnTo>
                      <a:pt x="2378" y="3065"/>
                    </a:lnTo>
                    <a:lnTo>
                      <a:pt x="2378" y="3266"/>
                    </a:lnTo>
                    <a:lnTo>
                      <a:pt x="2461" y="3266"/>
                    </a:lnTo>
                    <a:lnTo>
                      <a:pt x="2461" y="2865"/>
                    </a:lnTo>
                    <a:lnTo>
                      <a:pt x="2720" y="2865"/>
                    </a:lnTo>
                    <a:lnTo>
                      <a:pt x="2720" y="2865"/>
                    </a:lnTo>
                    <a:cubicBezTo>
                      <a:pt x="2717" y="2884"/>
                      <a:pt x="2716" y="2903"/>
                      <a:pt x="2716" y="2922"/>
                    </a:cubicBezTo>
                    <a:lnTo>
                      <a:pt x="2716" y="3266"/>
                    </a:lnTo>
                    <a:lnTo>
                      <a:pt x="2799" y="3266"/>
                    </a:lnTo>
                    <a:lnTo>
                      <a:pt x="2799" y="2922"/>
                    </a:lnTo>
                    <a:lnTo>
                      <a:pt x="2799" y="2922"/>
                    </a:lnTo>
                    <a:cubicBezTo>
                      <a:pt x="2799" y="2856"/>
                      <a:pt x="2821" y="2790"/>
                      <a:pt x="2861" y="2738"/>
                    </a:cubicBezTo>
                    <a:lnTo>
                      <a:pt x="2908" y="2674"/>
                    </a:lnTo>
                    <a:lnTo>
                      <a:pt x="2908" y="2674"/>
                    </a:lnTo>
                    <a:cubicBezTo>
                      <a:pt x="2959" y="2607"/>
                      <a:pt x="2987" y="2524"/>
                      <a:pt x="2987" y="2441"/>
                    </a:cubicBezTo>
                    <a:lnTo>
                      <a:pt x="2987" y="2255"/>
                    </a:lnTo>
                    <a:lnTo>
                      <a:pt x="2996" y="2260"/>
                    </a:lnTo>
                    <a:lnTo>
                      <a:pt x="2996" y="2260"/>
                    </a:lnTo>
                    <a:cubicBezTo>
                      <a:pt x="3030" y="2280"/>
                      <a:pt x="3070" y="2291"/>
                      <a:pt x="3110" y="2291"/>
                    </a:cubicBezTo>
                    <a:lnTo>
                      <a:pt x="3110" y="2208"/>
                    </a:lnTo>
                    <a:lnTo>
                      <a:pt x="3110" y="2208"/>
                    </a:lnTo>
                    <a:cubicBezTo>
                      <a:pt x="3085" y="2208"/>
                      <a:pt x="3059" y="2202"/>
                      <a:pt x="3038" y="218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58">
                <a:extLst>
                  <a:ext uri="{FF2B5EF4-FFF2-40B4-BE49-F238E27FC236}">
                    <a16:creationId xmlns:a16="http://schemas.microsoft.com/office/drawing/2014/main" id="{B5D760C7-00DD-4C4D-BC3D-2C56654061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0642" y="5654912"/>
                <a:ext cx="223374" cy="321346"/>
              </a:xfrm>
              <a:custGeom>
                <a:avLst/>
                <a:gdLst>
                  <a:gd name="T0" fmla="*/ 125 w 250"/>
                  <a:gd name="T1" fmla="*/ 165 h 363"/>
                  <a:gd name="T2" fmla="*/ 125 w 250"/>
                  <a:gd name="T3" fmla="*/ 165 h 363"/>
                  <a:gd name="T4" fmla="*/ 84 w 250"/>
                  <a:gd name="T5" fmla="*/ 125 h 363"/>
                  <a:gd name="T6" fmla="*/ 84 w 250"/>
                  <a:gd name="T7" fmla="*/ 125 h 363"/>
                  <a:gd name="T8" fmla="*/ 125 w 250"/>
                  <a:gd name="T9" fmla="*/ 85 h 363"/>
                  <a:gd name="T10" fmla="*/ 125 w 250"/>
                  <a:gd name="T11" fmla="*/ 85 h 363"/>
                  <a:gd name="T12" fmla="*/ 164 w 250"/>
                  <a:gd name="T13" fmla="*/ 125 h 363"/>
                  <a:gd name="T14" fmla="*/ 164 w 250"/>
                  <a:gd name="T15" fmla="*/ 125 h 363"/>
                  <a:gd name="T16" fmla="*/ 125 w 250"/>
                  <a:gd name="T17" fmla="*/ 165 h 363"/>
                  <a:gd name="T18" fmla="*/ 125 w 250"/>
                  <a:gd name="T19" fmla="*/ 0 h 363"/>
                  <a:gd name="T20" fmla="*/ 125 w 250"/>
                  <a:gd name="T21" fmla="*/ 0 h 363"/>
                  <a:gd name="T22" fmla="*/ 0 w 250"/>
                  <a:gd name="T23" fmla="*/ 125 h 363"/>
                  <a:gd name="T24" fmla="*/ 0 w 250"/>
                  <a:gd name="T25" fmla="*/ 125 h 363"/>
                  <a:gd name="T26" fmla="*/ 125 w 250"/>
                  <a:gd name="T27" fmla="*/ 362 h 363"/>
                  <a:gd name="T28" fmla="*/ 125 w 250"/>
                  <a:gd name="T29" fmla="*/ 362 h 363"/>
                  <a:gd name="T30" fmla="*/ 249 w 250"/>
                  <a:gd name="T31" fmla="*/ 125 h 363"/>
                  <a:gd name="T32" fmla="*/ 249 w 250"/>
                  <a:gd name="T33" fmla="*/ 125 h 363"/>
                  <a:gd name="T34" fmla="*/ 125 w 250"/>
                  <a:gd name="T35" fmla="*/ 0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0" h="363">
                    <a:moveTo>
                      <a:pt x="125" y="165"/>
                    </a:moveTo>
                    <a:lnTo>
                      <a:pt x="125" y="165"/>
                    </a:lnTo>
                    <a:cubicBezTo>
                      <a:pt x="103" y="165"/>
                      <a:pt x="84" y="146"/>
                      <a:pt x="84" y="125"/>
                    </a:cubicBezTo>
                    <a:lnTo>
                      <a:pt x="84" y="125"/>
                    </a:lnTo>
                    <a:cubicBezTo>
                      <a:pt x="84" y="103"/>
                      <a:pt x="103" y="85"/>
                      <a:pt x="125" y="85"/>
                    </a:cubicBezTo>
                    <a:lnTo>
                      <a:pt x="125" y="85"/>
                    </a:lnTo>
                    <a:cubicBezTo>
                      <a:pt x="146" y="85"/>
                      <a:pt x="164" y="103"/>
                      <a:pt x="164" y="125"/>
                    </a:cubicBezTo>
                    <a:lnTo>
                      <a:pt x="164" y="125"/>
                    </a:lnTo>
                    <a:cubicBezTo>
                      <a:pt x="164" y="146"/>
                      <a:pt x="146" y="165"/>
                      <a:pt x="125" y="165"/>
                    </a:cubicBezTo>
                    <a:close/>
                    <a:moveTo>
                      <a:pt x="125" y="0"/>
                    </a:moveTo>
                    <a:lnTo>
                      <a:pt x="125" y="0"/>
                    </a:lnTo>
                    <a:cubicBezTo>
                      <a:pt x="55" y="0"/>
                      <a:pt x="0" y="56"/>
                      <a:pt x="0" y="125"/>
                    </a:cubicBezTo>
                    <a:lnTo>
                      <a:pt x="0" y="125"/>
                    </a:lnTo>
                    <a:cubicBezTo>
                      <a:pt x="0" y="194"/>
                      <a:pt x="108" y="362"/>
                      <a:pt x="125" y="362"/>
                    </a:cubicBezTo>
                    <a:lnTo>
                      <a:pt x="125" y="362"/>
                    </a:lnTo>
                    <a:cubicBezTo>
                      <a:pt x="141" y="362"/>
                      <a:pt x="249" y="194"/>
                      <a:pt x="249" y="125"/>
                    </a:cubicBezTo>
                    <a:lnTo>
                      <a:pt x="249" y="125"/>
                    </a:lnTo>
                    <a:cubicBezTo>
                      <a:pt x="249" y="56"/>
                      <a:pt x="193" y="0"/>
                      <a:pt x="1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59">
                <a:extLst>
                  <a:ext uri="{FF2B5EF4-FFF2-40B4-BE49-F238E27FC236}">
                    <a16:creationId xmlns:a16="http://schemas.microsoft.com/office/drawing/2014/main" id="{5E94DAC8-8DEE-46E9-AAF1-0226B4C1E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2805" y="5647074"/>
                <a:ext cx="235131" cy="337022"/>
              </a:xfrm>
              <a:custGeom>
                <a:avLst/>
                <a:gdLst>
                  <a:gd name="T0" fmla="*/ 133 w 266"/>
                  <a:gd name="T1" fmla="*/ 101 h 379"/>
                  <a:gd name="T2" fmla="*/ 133 w 266"/>
                  <a:gd name="T3" fmla="*/ 101 h 379"/>
                  <a:gd name="T4" fmla="*/ 101 w 266"/>
                  <a:gd name="T5" fmla="*/ 133 h 379"/>
                  <a:gd name="T6" fmla="*/ 101 w 266"/>
                  <a:gd name="T7" fmla="*/ 133 h 379"/>
                  <a:gd name="T8" fmla="*/ 133 w 266"/>
                  <a:gd name="T9" fmla="*/ 164 h 379"/>
                  <a:gd name="T10" fmla="*/ 133 w 266"/>
                  <a:gd name="T11" fmla="*/ 164 h 379"/>
                  <a:gd name="T12" fmla="*/ 164 w 266"/>
                  <a:gd name="T13" fmla="*/ 133 h 379"/>
                  <a:gd name="T14" fmla="*/ 164 w 266"/>
                  <a:gd name="T15" fmla="*/ 133 h 379"/>
                  <a:gd name="T16" fmla="*/ 133 w 266"/>
                  <a:gd name="T17" fmla="*/ 101 h 379"/>
                  <a:gd name="T18" fmla="*/ 133 w 266"/>
                  <a:gd name="T19" fmla="*/ 181 h 379"/>
                  <a:gd name="T20" fmla="*/ 133 w 266"/>
                  <a:gd name="T21" fmla="*/ 181 h 379"/>
                  <a:gd name="T22" fmla="*/ 84 w 266"/>
                  <a:gd name="T23" fmla="*/ 133 h 379"/>
                  <a:gd name="T24" fmla="*/ 84 w 266"/>
                  <a:gd name="T25" fmla="*/ 133 h 379"/>
                  <a:gd name="T26" fmla="*/ 133 w 266"/>
                  <a:gd name="T27" fmla="*/ 85 h 379"/>
                  <a:gd name="T28" fmla="*/ 133 w 266"/>
                  <a:gd name="T29" fmla="*/ 85 h 379"/>
                  <a:gd name="T30" fmla="*/ 181 w 266"/>
                  <a:gd name="T31" fmla="*/ 133 h 379"/>
                  <a:gd name="T32" fmla="*/ 181 w 266"/>
                  <a:gd name="T33" fmla="*/ 133 h 379"/>
                  <a:gd name="T34" fmla="*/ 133 w 266"/>
                  <a:gd name="T35" fmla="*/ 181 h 379"/>
                  <a:gd name="T36" fmla="*/ 133 w 266"/>
                  <a:gd name="T37" fmla="*/ 16 h 379"/>
                  <a:gd name="T38" fmla="*/ 133 w 266"/>
                  <a:gd name="T39" fmla="*/ 16 h 379"/>
                  <a:gd name="T40" fmla="*/ 16 w 266"/>
                  <a:gd name="T41" fmla="*/ 133 h 379"/>
                  <a:gd name="T42" fmla="*/ 16 w 266"/>
                  <a:gd name="T43" fmla="*/ 133 h 379"/>
                  <a:gd name="T44" fmla="*/ 133 w 266"/>
                  <a:gd name="T45" fmla="*/ 360 h 379"/>
                  <a:gd name="T46" fmla="*/ 133 w 266"/>
                  <a:gd name="T47" fmla="*/ 360 h 379"/>
                  <a:gd name="T48" fmla="*/ 249 w 266"/>
                  <a:gd name="T49" fmla="*/ 133 h 379"/>
                  <a:gd name="T50" fmla="*/ 249 w 266"/>
                  <a:gd name="T51" fmla="*/ 133 h 379"/>
                  <a:gd name="T52" fmla="*/ 133 w 266"/>
                  <a:gd name="T53" fmla="*/ 16 h 379"/>
                  <a:gd name="T54" fmla="*/ 135 w 266"/>
                  <a:gd name="T55" fmla="*/ 362 h 379"/>
                  <a:gd name="T56" fmla="*/ 135 w 266"/>
                  <a:gd name="T57" fmla="*/ 362 h 379"/>
                  <a:gd name="T58" fmla="*/ 133 w 266"/>
                  <a:gd name="T59" fmla="*/ 378 h 379"/>
                  <a:gd name="T60" fmla="*/ 133 w 266"/>
                  <a:gd name="T61" fmla="*/ 378 h 379"/>
                  <a:gd name="T62" fmla="*/ 0 w 266"/>
                  <a:gd name="T63" fmla="*/ 133 h 379"/>
                  <a:gd name="T64" fmla="*/ 0 w 266"/>
                  <a:gd name="T65" fmla="*/ 133 h 379"/>
                  <a:gd name="T66" fmla="*/ 133 w 266"/>
                  <a:gd name="T67" fmla="*/ 0 h 379"/>
                  <a:gd name="T68" fmla="*/ 133 w 266"/>
                  <a:gd name="T69" fmla="*/ 0 h 379"/>
                  <a:gd name="T70" fmla="*/ 265 w 266"/>
                  <a:gd name="T71" fmla="*/ 133 h 379"/>
                  <a:gd name="T72" fmla="*/ 265 w 266"/>
                  <a:gd name="T73" fmla="*/ 133 h 379"/>
                  <a:gd name="T74" fmla="*/ 208 w 266"/>
                  <a:gd name="T75" fmla="*/ 281 h 379"/>
                  <a:gd name="T76" fmla="*/ 208 w 266"/>
                  <a:gd name="T77" fmla="*/ 281 h 379"/>
                  <a:gd name="T78" fmla="*/ 133 w 266"/>
                  <a:gd name="T79" fmla="*/ 378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66" h="379">
                    <a:moveTo>
                      <a:pt x="133" y="101"/>
                    </a:moveTo>
                    <a:lnTo>
                      <a:pt x="133" y="101"/>
                    </a:lnTo>
                    <a:cubicBezTo>
                      <a:pt x="115" y="101"/>
                      <a:pt x="101" y="115"/>
                      <a:pt x="101" y="133"/>
                    </a:cubicBezTo>
                    <a:lnTo>
                      <a:pt x="101" y="133"/>
                    </a:lnTo>
                    <a:cubicBezTo>
                      <a:pt x="101" y="150"/>
                      <a:pt x="115" y="164"/>
                      <a:pt x="133" y="164"/>
                    </a:cubicBezTo>
                    <a:lnTo>
                      <a:pt x="133" y="164"/>
                    </a:lnTo>
                    <a:cubicBezTo>
                      <a:pt x="150" y="164"/>
                      <a:pt x="164" y="150"/>
                      <a:pt x="164" y="133"/>
                    </a:cubicBezTo>
                    <a:lnTo>
                      <a:pt x="164" y="133"/>
                    </a:lnTo>
                    <a:cubicBezTo>
                      <a:pt x="164" y="115"/>
                      <a:pt x="150" y="101"/>
                      <a:pt x="133" y="101"/>
                    </a:cubicBezTo>
                    <a:close/>
                    <a:moveTo>
                      <a:pt x="133" y="181"/>
                    </a:moveTo>
                    <a:lnTo>
                      <a:pt x="133" y="181"/>
                    </a:lnTo>
                    <a:cubicBezTo>
                      <a:pt x="106" y="181"/>
                      <a:pt x="84" y="160"/>
                      <a:pt x="84" y="133"/>
                    </a:cubicBezTo>
                    <a:lnTo>
                      <a:pt x="84" y="133"/>
                    </a:lnTo>
                    <a:cubicBezTo>
                      <a:pt x="84" y="107"/>
                      <a:pt x="106" y="85"/>
                      <a:pt x="133" y="85"/>
                    </a:cubicBezTo>
                    <a:lnTo>
                      <a:pt x="133" y="85"/>
                    </a:lnTo>
                    <a:cubicBezTo>
                      <a:pt x="158" y="85"/>
                      <a:pt x="181" y="107"/>
                      <a:pt x="181" y="133"/>
                    </a:cubicBezTo>
                    <a:lnTo>
                      <a:pt x="181" y="133"/>
                    </a:lnTo>
                    <a:cubicBezTo>
                      <a:pt x="181" y="160"/>
                      <a:pt x="158" y="181"/>
                      <a:pt x="133" y="181"/>
                    </a:cubicBezTo>
                    <a:close/>
                    <a:moveTo>
                      <a:pt x="133" y="16"/>
                    </a:moveTo>
                    <a:lnTo>
                      <a:pt x="133" y="16"/>
                    </a:lnTo>
                    <a:cubicBezTo>
                      <a:pt x="69" y="16"/>
                      <a:pt x="16" y="69"/>
                      <a:pt x="16" y="133"/>
                    </a:cubicBezTo>
                    <a:lnTo>
                      <a:pt x="16" y="133"/>
                    </a:lnTo>
                    <a:cubicBezTo>
                      <a:pt x="16" y="197"/>
                      <a:pt x="113" y="345"/>
                      <a:pt x="133" y="360"/>
                    </a:cubicBezTo>
                    <a:lnTo>
                      <a:pt x="133" y="360"/>
                    </a:lnTo>
                    <a:cubicBezTo>
                      <a:pt x="152" y="345"/>
                      <a:pt x="249" y="197"/>
                      <a:pt x="249" y="133"/>
                    </a:cubicBezTo>
                    <a:lnTo>
                      <a:pt x="249" y="133"/>
                    </a:lnTo>
                    <a:cubicBezTo>
                      <a:pt x="249" y="69"/>
                      <a:pt x="196" y="16"/>
                      <a:pt x="133" y="16"/>
                    </a:cubicBezTo>
                    <a:close/>
                    <a:moveTo>
                      <a:pt x="135" y="362"/>
                    </a:moveTo>
                    <a:lnTo>
                      <a:pt x="135" y="362"/>
                    </a:lnTo>
                    <a:close/>
                    <a:moveTo>
                      <a:pt x="133" y="378"/>
                    </a:moveTo>
                    <a:lnTo>
                      <a:pt x="133" y="378"/>
                    </a:lnTo>
                    <a:cubicBezTo>
                      <a:pt x="105" y="378"/>
                      <a:pt x="0" y="196"/>
                      <a:pt x="0" y="133"/>
                    </a:cubicBezTo>
                    <a:lnTo>
                      <a:pt x="0" y="133"/>
                    </a:lnTo>
                    <a:cubicBezTo>
                      <a:pt x="0" y="59"/>
                      <a:pt x="59" y="0"/>
                      <a:pt x="133" y="0"/>
                    </a:cubicBezTo>
                    <a:lnTo>
                      <a:pt x="133" y="0"/>
                    </a:lnTo>
                    <a:cubicBezTo>
                      <a:pt x="206" y="0"/>
                      <a:pt x="265" y="59"/>
                      <a:pt x="265" y="133"/>
                    </a:cubicBezTo>
                    <a:lnTo>
                      <a:pt x="265" y="133"/>
                    </a:lnTo>
                    <a:cubicBezTo>
                      <a:pt x="265" y="177"/>
                      <a:pt x="225" y="251"/>
                      <a:pt x="208" y="281"/>
                    </a:cubicBezTo>
                    <a:lnTo>
                      <a:pt x="208" y="281"/>
                    </a:lnTo>
                    <a:cubicBezTo>
                      <a:pt x="199" y="298"/>
                      <a:pt x="152" y="378"/>
                      <a:pt x="133" y="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60">
                <a:extLst>
                  <a:ext uri="{FF2B5EF4-FFF2-40B4-BE49-F238E27FC236}">
                    <a16:creationId xmlns:a16="http://schemas.microsoft.com/office/drawing/2014/main" id="{C294C23C-B358-4BA9-B3CB-8BCCAFD9B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33104" y="4757493"/>
                <a:ext cx="15675" cy="2719687"/>
              </a:xfrm>
              <a:custGeom>
                <a:avLst/>
                <a:gdLst>
                  <a:gd name="T0" fmla="*/ 9 w 17"/>
                  <a:gd name="T1" fmla="*/ 3059 h 3060"/>
                  <a:gd name="T2" fmla="*/ 9 w 17"/>
                  <a:gd name="T3" fmla="*/ 3059 h 3060"/>
                  <a:gd name="T4" fmla="*/ 0 w 17"/>
                  <a:gd name="T5" fmla="*/ 3050 h 3060"/>
                  <a:gd name="T6" fmla="*/ 0 w 17"/>
                  <a:gd name="T7" fmla="*/ 8 h 3060"/>
                  <a:gd name="T8" fmla="*/ 0 w 17"/>
                  <a:gd name="T9" fmla="*/ 8 h 3060"/>
                  <a:gd name="T10" fmla="*/ 9 w 17"/>
                  <a:gd name="T11" fmla="*/ 0 h 3060"/>
                  <a:gd name="T12" fmla="*/ 9 w 17"/>
                  <a:gd name="T13" fmla="*/ 0 h 3060"/>
                  <a:gd name="T14" fmla="*/ 16 w 17"/>
                  <a:gd name="T15" fmla="*/ 8 h 3060"/>
                  <a:gd name="T16" fmla="*/ 16 w 17"/>
                  <a:gd name="T17" fmla="*/ 3050 h 3060"/>
                  <a:gd name="T18" fmla="*/ 16 w 17"/>
                  <a:gd name="T19" fmla="*/ 3050 h 3060"/>
                  <a:gd name="T20" fmla="*/ 9 w 17"/>
                  <a:gd name="T21" fmla="*/ 3059 h 3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060">
                    <a:moveTo>
                      <a:pt x="9" y="3059"/>
                    </a:moveTo>
                    <a:lnTo>
                      <a:pt x="9" y="3059"/>
                    </a:lnTo>
                    <a:cubicBezTo>
                      <a:pt x="3" y="3059"/>
                      <a:pt x="0" y="3056"/>
                      <a:pt x="0" y="305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6" y="3"/>
                      <a:pt x="16" y="8"/>
                    </a:cubicBezTo>
                    <a:lnTo>
                      <a:pt x="16" y="3050"/>
                    </a:lnTo>
                    <a:lnTo>
                      <a:pt x="16" y="3050"/>
                    </a:lnTo>
                    <a:cubicBezTo>
                      <a:pt x="16" y="3056"/>
                      <a:pt x="13" y="3059"/>
                      <a:pt x="9" y="30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61">
                <a:extLst>
                  <a:ext uri="{FF2B5EF4-FFF2-40B4-BE49-F238E27FC236}">
                    <a16:creationId xmlns:a16="http://schemas.microsoft.com/office/drawing/2014/main" id="{AD2AB952-EEC6-4FEF-BE15-01013B469A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8240" y="5780316"/>
                <a:ext cx="125403" cy="340939"/>
              </a:xfrm>
              <a:custGeom>
                <a:avLst/>
                <a:gdLst>
                  <a:gd name="T0" fmla="*/ 71 w 141"/>
                  <a:gd name="T1" fmla="*/ 381 h 382"/>
                  <a:gd name="T2" fmla="*/ 71 w 141"/>
                  <a:gd name="T3" fmla="*/ 381 h 382"/>
                  <a:gd name="T4" fmla="*/ 71 w 141"/>
                  <a:gd name="T5" fmla="*/ 381 h 382"/>
                  <a:gd name="T6" fmla="*/ 21 w 141"/>
                  <a:gd name="T7" fmla="*/ 361 h 382"/>
                  <a:gd name="T8" fmla="*/ 21 w 141"/>
                  <a:gd name="T9" fmla="*/ 361 h 382"/>
                  <a:gd name="T10" fmla="*/ 0 w 141"/>
                  <a:gd name="T11" fmla="*/ 312 h 382"/>
                  <a:gd name="T12" fmla="*/ 0 w 141"/>
                  <a:gd name="T13" fmla="*/ 190 h 382"/>
                  <a:gd name="T14" fmla="*/ 0 w 141"/>
                  <a:gd name="T15" fmla="*/ 70 h 382"/>
                  <a:gd name="T16" fmla="*/ 0 w 141"/>
                  <a:gd name="T17" fmla="*/ 70 h 382"/>
                  <a:gd name="T18" fmla="*/ 21 w 141"/>
                  <a:gd name="T19" fmla="*/ 21 h 382"/>
                  <a:gd name="T20" fmla="*/ 21 w 141"/>
                  <a:gd name="T21" fmla="*/ 21 h 382"/>
                  <a:gd name="T22" fmla="*/ 71 w 141"/>
                  <a:gd name="T23" fmla="*/ 0 h 382"/>
                  <a:gd name="T24" fmla="*/ 71 w 141"/>
                  <a:gd name="T25" fmla="*/ 0 h 382"/>
                  <a:gd name="T26" fmla="*/ 119 w 141"/>
                  <a:gd name="T27" fmla="*/ 21 h 382"/>
                  <a:gd name="T28" fmla="*/ 119 w 141"/>
                  <a:gd name="T29" fmla="*/ 21 h 382"/>
                  <a:gd name="T30" fmla="*/ 140 w 141"/>
                  <a:gd name="T31" fmla="*/ 70 h 382"/>
                  <a:gd name="T32" fmla="*/ 140 w 141"/>
                  <a:gd name="T33" fmla="*/ 190 h 382"/>
                  <a:gd name="T34" fmla="*/ 140 w 141"/>
                  <a:gd name="T35" fmla="*/ 312 h 382"/>
                  <a:gd name="T36" fmla="*/ 140 w 141"/>
                  <a:gd name="T37" fmla="*/ 312 h 382"/>
                  <a:gd name="T38" fmla="*/ 119 w 141"/>
                  <a:gd name="T39" fmla="*/ 361 h 382"/>
                  <a:gd name="T40" fmla="*/ 119 w 141"/>
                  <a:gd name="T41" fmla="*/ 361 h 382"/>
                  <a:gd name="T42" fmla="*/ 71 w 141"/>
                  <a:gd name="T43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1" h="382">
                    <a:moveTo>
                      <a:pt x="71" y="381"/>
                    </a:moveTo>
                    <a:lnTo>
                      <a:pt x="71" y="381"/>
                    </a:lnTo>
                    <a:lnTo>
                      <a:pt x="71" y="381"/>
                    </a:lnTo>
                    <a:cubicBezTo>
                      <a:pt x="51" y="381"/>
                      <a:pt x="34" y="373"/>
                      <a:pt x="21" y="361"/>
                    </a:cubicBezTo>
                    <a:lnTo>
                      <a:pt x="21" y="361"/>
                    </a:lnTo>
                    <a:cubicBezTo>
                      <a:pt x="8" y="348"/>
                      <a:pt x="0" y="330"/>
                      <a:pt x="0" y="312"/>
                    </a:cubicBezTo>
                    <a:lnTo>
                      <a:pt x="0" y="190"/>
                    </a:lnTo>
                    <a:lnTo>
                      <a:pt x="0" y="70"/>
                    </a:lnTo>
                    <a:lnTo>
                      <a:pt x="0" y="70"/>
                    </a:lnTo>
                    <a:cubicBezTo>
                      <a:pt x="0" y="51"/>
                      <a:pt x="8" y="34"/>
                      <a:pt x="21" y="21"/>
                    </a:cubicBezTo>
                    <a:lnTo>
                      <a:pt x="21" y="21"/>
                    </a:lnTo>
                    <a:cubicBezTo>
                      <a:pt x="34" y="8"/>
                      <a:pt x="51" y="0"/>
                      <a:pt x="71" y="0"/>
                    </a:cubicBezTo>
                    <a:lnTo>
                      <a:pt x="71" y="0"/>
                    </a:lnTo>
                    <a:cubicBezTo>
                      <a:pt x="89" y="0"/>
                      <a:pt x="108" y="8"/>
                      <a:pt x="119" y="21"/>
                    </a:cubicBezTo>
                    <a:lnTo>
                      <a:pt x="119" y="21"/>
                    </a:lnTo>
                    <a:cubicBezTo>
                      <a:pt x="132" y="34"/>
                      <a:pt x="140" y="51"/>
                      <a:pt x="140" y="70"/>
                    </a:cubicBezTo>
                    <a:lnTo>
                      <a:pt x="140" y="190"/>
                    </a:lnTo>
                    <a:lnTo>
                      <a:pt x="140" y="312"/>
                    </a:lnTo>
                    <a:lnTo>
                      <a:pt x="140" y="312"/>
                    </a:lnTo>
                    <a:cubicBezTo>
                      <a:pt x="140" y="330"/>
                      <a:pt x="132" y="348"/>
                      <a:pt x="119" y="361"/>
                    </a:cubicBezTo>
                    <a:lnTo>
                      <a:pt x="119" y="361"/>
                    </a:lnTo>
                    <a:cubicBezTo>
                      <a:pt x="108" y="373"/>
                      <a:pt x="89" y="381"/>
                      <a:pt x="71" y="3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62">
                <a:extLst>
                  <a:ext uri="{FF2B5EF4-FFF2-40B4-BE49-F238E27FC236}">
                    <a16:creationId xmlns:a16="http://schemas.microsoft.com/office/drawing/2014/main" id="{8A5BCECE-10F7-4D93-9DB5-038E3E01C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0402" y="5772478"/>
                <a:ext cx="141079" cy="352697"/>
              </a:xfrm>
              <a:custGeom>
                <a:avLst/>
                <a:gdLst>
                  <a:gd name="T0" fmla="*/ 79 w 157"/>
                  <a:gd name="T1" fmla="*/ 18 h 399"/>
                  <a:gd name="T2" fmla="*/ 79 w 157"/>
                  <a:gd name="T3" fmla="*/ 18 h 399"/>
                  <a:gd name="T4" fmla="*/ 35 w 157"/>
                  <a:gd name="T5" fmla="*/ 36 h 399"/>
                  <a:gd name="T6" fmla="*/ 35 w 157"/>
                  <a:gd name="T7" fmla="*/ 36 h 399"/>
                  <a:gd name="T8" fmla="*/ 17 w 157"/>
                  <a:gd name="T9" fmla="*/ 79 h 399"/>
                  <a:gd name="T10" fmla="*/ 17 w 157"/>
                  <a:gd name="T11" fmla="*/ 321 h 399"/>
                  <a:gd name="T12" fmla="*/ 17 w 157"/>
                  <a:gd name="T13" fmla="*/ 321 h 399"/>
                  <a:gd name="T14" fmla="*/ 35 w 157"/>
                  <a:gd name="T15" fmla="*/ 364 h 399"/>
                  <a:gd name="T16" fmla="*/ 35 w 157"/>
                  <a:gd name="T17" fmla="*/ 364 h 399"/>
                  <a:gd name="T18" fmla="*/ 79 w 157"/>
                  <a:gd name="T19" fmla="*/ 382 h 399"/>
                  <a:gd name="T20" fmla="*/ 79 w 157"/>
                  <a:gd name="T21" fmla="*/ 382 h 399"/>
                  <a:gd name="T22" fmla="*/ 122 w 157"/>
                  <a:gd name="T23" fmla="*/ 364 h 399"/>
                  <a:gd name="T24" fmla="*/ 122 w 157"/>
                  <a:gd name="T25" fmla="*/ 364 h 399"/>
                  <a:gd name="T26" fmla="*/ 140 w 157"/>
                  <a:gd name="T27" fmla="*/ 321 h 399"/>
                  <a:gd name="T28" fmla="*/ 140 w 157"/>
                  <a:gd name="T29" fmla="*/ 79 h 399"/>
                  <a:gd name="T30" fmla="*/ 140 w 157"/>
                  <a:gd name="T31" fmla="*/ 79 h 399"/>
                  <a:gd name="T32" fmla="*/ 122 w 157"/>
                  <a:gd name="T33" fmla="*/ 36 h 399"/>
                  <a:gd name="T34" fmla="*/ 122 w 157"/>
                  <a:gd name="T35" fmla="*/ 36 h 399"/>
                  <a:gd name="T36" fmla="*/ 79 w 157"/>
                  <a:gd name="T37" fmla="*/ 18 h 399"/>
                  <a:gd name="T38" fmla="*/ 79 w 157"/>
                  <a:gd name="T39" fmla="*/ 398 h 399"/>
                  <a:gd name="T40" fmla="*/ 79 w 157"/>
                  <a:gd name="T41" fmla="*/ 398 h 399"/>
                  <a:gd name="T42" fmla="*/ 23 w 157"/>
                  <a:gd name="T43" fmla="*/ 375 h 399"/>
                  <a:gd name="T44" fmla="*/ 23 w 157"/>
                  <a:gd name="T45" fmla="*/ 375 h 399"/>
                  <a:gd name="T46" fmla="*/ 0 w 157"/>
                  <a:gd name="T47" fmla="*/ 321 h 399"/>
                  <a:gd name="T48" fmla="*/ 0 w 157"/>
                  <a:gd name="T49" fmla="*/ 79 h 399"/>
                  <a:gd name="T50" fmla="*/ 0 w 157"/>
                  <a:gd name="T51" fmla="*/ 79 h 399"/>
                  <a:gd name="T52" fmla="*/ 23 w 157"/>
                  <a:gd name="T53" fmla="*/ 24 h 399"/>
                  <a:gd name="T54" fmla="*/ 23 w 157"/>
                  <a:gd name="T55" fmla="*/ 24 h 399"/>
                  <a:gd name="T56" fmla="*/ 79 w 157"/>
                  <a:gd name="T57" fmla="*/ 0 h 399"/>
                  <a:gd name="T58" fmla="*/ 79 w 157"/>
                  <a:gd name="T59" fmla="*/ 0 h 399"/>
                  <a:gd name="T60" fmla="*/ 133 w 157"/>
                  <a:gd name="T61" fmla="*/ 24 h 399"/>
                  <a:gd name="T62" fmla="*/ 133 w 157"/>
                  <a:gd name="T63" fmla="*/ 24 h 399"/>
                  <a:gd name="T64" fmla="*/ 156 w 157"/>
                  <a:gd name="T65" fmla="*/ 79 h 399"/>
                  <a:gd name="T66" fmla="*/ 156 w 157"/>
                  <a:gd name="T67" fmla="*/ 321 h 399"/>
                  <a:gd name="T68" fmla="*/ 156 w 157"/>
                  <a:gd name="T69" fmla="*/ 321 h 399"/>
                  <a:gd name="T70" fmla="*/ 133 w 157"/>
                  <a:gd name="T71" fmla="*/ 375 h 399"/>
                  <a:gd name="T72" fmla="*/ 133 w 157"/>
                  <a:gd name="T73" fmla="*/ 375 h 399"/>
                  <a:gd name="T74" fmla="*/ 79 w 157"/>
                  <a:gd name="T7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" h="399">
                    <a:moveTo>
                      <a:pt x="79" y="18"/>
                    </a:moveTo>
                    <a:lnTo>
                      <a:pt x="79" y="18"/>
                    </a:lnTo>
                    <a:cubicBezTo>
                      <a:pt x="62" y="18"/>
                      <a:pt x="46" y="24"/>
                      <a:pt x="35" y="36"/>
                    </a:cubicBezTo>
                    <a:lnTo>
                      <a:pt x="35" y="36"/>
                    </a:lnTo>
                    <a:cubicBezTo>
                      <a:pt x="23" y="47"/>
                      <a:pt x="17" y="62"/>
                      <a:pt x="17" y="79"/>
                    </a:cubicBezTo>
                    <a:lnTo>
                      <a:pt x="17" y="321"/>
                    </a:lnTo>
                    <a:lnTo>
                      <a:pt x="17" y="321"/>
                    </a:lnTo>
                    <a:cubicBezTo>
                      <a:pt x="17" y="337"/>
                      <a:pt x="23" y="352"/>
                      <a:pt x="35" y="364"/>
                    </a:cubicBezTo>
                    <a:lnTo>
                      <a:pt x="35" y="364"/>
                    </a:lnTo>
                    <a:cubicBezTo>
                      <a:pt x="46" y="375"/>
                      <a:pt x="62" y="382"/>
                      <a:pt x="79" y="382"/>
                    </a:cubicBezTo>
                    <a:lnTo>
                      <a:pt x="79" y="382"/>
                    </a:lnTo>
                    <a:cubicBezTo>
                      <a:pt x="95" y="382"/>
                      <a:pt x="110" y="375"/>
                      <a:pt x="122" y="364"/>
                    </a:cubicBezTo>
                    <a:lnTo>
                      <a:pt x="122" y="364"/>
                    </a:lnTo>
                    <a:cubicBezTo>
                      <a:pt x="133" y="352"/>
                      <a:pt x="140" y="337"/>
                      <a:pt x="140" y="321"/>
                    </a:cubicBezTo>
                    <a:lnTo>
                      <a:pt x="140" y="79"/>
                    </a:lnTo>
                    <a:lnTo>
                      <a:pt x="140" y="79"/>
                    </a:lnTo>
                    <a:cubicBezTo>
                      <a:pt x="140" y="62"/>
                      <a:pt x="133" y="47"/>
                      <a:pt x="122" y="36"/>
                    </a:cubicBezTo>
                    <a:lnTo>
                      <a:pt x="122" y="36"/>
                    </a:lnTo>
                    <a:cubicBezTo>
                      <a:pt x="110" y="24"/>
                      <a:pt x="95" y="18"/>
                      <a:pt x="79" y="18"/>
                    </a:cubicBezTo>
                    <a:close/>
                    <a:moveTo>
                      <a:pt x="79" y="398"/>
                    </a:moveTo>
                    <a:lnTo>
                      <a:pt x="79" y="398"/>
                    </a:lnTo>
                    <a:cubicBezTo>
                      <a:pt x="57" y="398"/>
                      <a:pt x="37" y="390"/>
                      <a:pt x="23" y="375"/>
                    </a:cubicBezTo>
                    <a:lnTo>
                      <a:pt x="23" y="375"/>
                    </a:lnTo>
                    <a:cubicBezTo>
                      <a:pt x="8" y="361"/>
                      <a:pt x="0" y="341"/>
                      <a:pt x="0" y="321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8"/>
                      <a:pt x="8" y="38"/>
                      <a:pt x="23" y="24"/>
                    </a:cubicBezTo>
                    <a:lnTo>
                      <a:pt x="23" y="24"/>
                    </a:lnTo>
                    <a:cubicBezTo>
                      <a:pt x="37" y="9"/>
                      <a:pt x="57" y="0"/>
                      <a:pt x="79" y="0"/>
                    </a:cubicBezTo>
                    <a:lnTo>
                      <a:pt x="79" y="0"/>
                    </a:lnTo>
                    <a:cubicBezTo>
                      <a:pt x="99" y="0"/>
                      <a:pt x="119" y="9"/>
                      <a:pt x="133" y="24"/>
                    </a:cubicBezTo>
                    <a:lnTo>
                      <a:pt x="133" y="24"/>
                    </a:lnTo>
                    <a:cubicBezTo>
                      <a:pt x="148" y="38"/>
                      <a:pt x="156" y="58"/>
                      <a:pt x="156" y="79"/>
                    </a:cubicBezTo>
                    <a:lnTo>
                      <a:pt x="156" y="321"/>
                    </a:lnTo>
                    <a:lnTo>
                      <a:pt x="156" y="321"/>
                    </a:lnTo>
                    <a:cubicBezTo>
                      <a:pt x="156" y="341"/>
                      <a:pt x="148" y="361"/>
                      <a:pt x="133" y="375"/>
                    </a:cubicBezTo>
                    <a:lnTo>
                      <a:pt x="133" y="375"/>
                    </a:lnTo>
                    <a:cubicBezTo>
                      <a:pt x="119" y="390"/>
                      <a:pt x="99" y="398"/>
                      <a:pt x="79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63">
                <a:extLst>
                  <a:ext uri="{FF2B5EF4-FFF2-40B4-BE49-F238E27FC236}">
                    <a16:creationId xmlns:a16="http://schemas.microsoft.com/office/drawing/2014/main" id="{FCC0FBBB-3CEE-4999-A1E5-ACEFB06F1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9591" y="5940987"/>
                <a:ext cx="58782" cy="15675"/>
              </a:xfrm>
              <a:custGeom>
                <a:avLst/>
                <a:gdLst>
                  <a:gd name="T0" fmla="*/ 58 w 68"/>
                  <a:gd name="T1" fmla="*/ 17 h 18"/>
                  <a:gd name="T2" fmla="*/ 8 w 68"/>
                  <a:gd name="T3" fmla="*/ 17 h 18"/>
                  <a:gd name="T4" fmla="*/ 8 w 68"/>
                  <a:gd name="T5" fmla="*/ 17 h 18"/>
                  <a:gd name="T6" fmla="*/ 0 w 68"/>
                  <a:gd name="T7" fmla="*/ 8 h 18"/>
                  <a:gd name="T8" fmla="*/ 0 w 68"/>
                  <a:gd name="T9" fmla="*/ 8 h 18"/>
                  <a:gd name="T10" fmla="*/ 8 w 68"/>
                  <a:gd name="T11" fmla="*/ 0 h 18"/>
                  <a:gd name="T12" fmla="*/ 58 w 68"/>
                  <a:gd name="T13" fmla="*/ 0 h 18"/>
                  <a:gd name="T14" fmla="*/ 58 w 68"/>
                  <a:gd name="T15" fmla="*/ 0 h 18"/>
                  <a:gd name="T16" fmla="*/ 67 w 68"/>
                  <a:gd name="T17" fmla="*/ 8 h 18"/>
                  <a:gd name="T18" fmla="*/ 67 w 68"/>
                  <a:gd name="T19" fmla="*/ 8 h 18"/>
                  <a:gd name="T20" fmla="*/ 58 w 68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18">
                    <a:moveTo>
                      <a:pt x="58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64" y="0"/>
                      <a:pt x="67" y="4"/>
                      <a:pt x="67" y="8"/>
                    </a:cubicBezTo>
                    <a:lnTo>
                      <a:pt x="67" y="8"/>
                    </a:lnTo>
                    <a:cubicBezTo>
                      <a:pt x="67" y="13"/>
                      <a:pt x="64" y="17"/>
                      <a:pt x="58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64">
                <a:extLst>
                  <a:ext uri="{FF2B5EF4-FFF2-40B4-BE49-F238E27FC236}">
                    <a16:creationId xmlns:a16="http://schemas.microsoft.com/office/drawing/2014/main" id="{89C6D75E-F909-4513-8CBC-F2DE357D2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6926" y="5580453"/>
                <a:ext cx="2186722" cy="15675"/>
              </a:xfrm>
              <a:custGeom>
                <a:avLst/>
                <a:gdLst>
                  <a:gd name="T0" fmla="*/ 2451 w 2461"/>
                  <a:gd name="T1" fmla="*/ 17 h 18"/>
                  <a:gd name="T2" fmla="*/ 8 w 2461"/>
                  <a:gd name="T3" fmla="*/ 17 h 18"/>
                  <a:gd name="T4" fmla="*/ 8 w 2461"/>
                  <a:gd name="T5" fmla="*/ 17 h 18"/>
                  <a:gd name="T6" fmla="*/ 0 w 2461"/>
                  <a:gd name="T7" fmla="*/ 8 h 18"/>
                  <a:gd name="T8" fmla="*/ 0 w 2461"/>
                  <a:gd name="T9" fmla="*/ 8 h 18"/>
                  <a:gd name="T10" fmla="*/ 8 w 2461"/>
                  <a:gd name="T11" fmla="*/ 0 h 18"/>
                  <a:gd name="T12" fmla="*/ 2451 w 2461"/>
                  <a:gd name="T13" fmla="*/ 0 h 18"/>
                  <a:gd name="T14" fmla="*/ 2451 w 2461"/>
                  <a:gd name="T15" fmla="*/ 0 h 18"/>
                  <a:gd name="T16" fmla="*/ 2460 w 2461"/>
                  <a:gd name="T17" fmla="*/ 8 h 18"/>
                  <a:gd name="T18" fmla="*/ 2460 w 2461"/>
                  <a:gd name="T19" fmla="*/ 8 h 18"/>
                  <a:gd name="T20" fmla="*/ 2451 w 246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61" h="18">
                    <a:moveTo>
                      <a:pt x="2451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451" y="0"/>
                    </a:lnTo>
                    <a:lnTo>
                      <a:pt x="2451" y="0"/>
                    </a:lnTo>
                    <a:cubicBezTo>
                      <a:pt x="2457" y="0"/>
                      <a:pt x="2460" y="4"/>
                      <a:pt x="2460" y="8"/>
                    </a:cubicBezTo>
                    <a:lnTo>
                      <a:pt x="2460" y="8"/>
                    </a:lnTo>
                    <a:cubicBezTo>
                      <a:pt x="2460" y="13"/>
                      <a:pt x="2457" y="17"/>
                      <a:pt x="245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65">
                <a:extLst>
                  <a:ext uri="{FF2B5EF4-FFF2-40B4-BE49-F238E27FC236}">
                    <a16:creationId xmlns:a16="http://schemas.microsoft.com/office/drawing/2014/main" id="{29074B0A-0AC0-4DE0-9131-765D941A0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26926" y="6791381"/>
                <a:ext cx="2186722" cy="15675"/>
              </a:xfrm>
              <a:custGeom>
                <a:avLst/>
                <a:gdLst>
                  <a:gd name="T0" fmla="*/ 2451 w 2461"/>
                  <a:gd name="T1" fmla="*/ 17 h 18"/>
                  <a:gd name="T2" fmla="*/ 8 w 2461"/>
                  <a:gd name="T3" fmla="*/ 17 h 18"/>
                  <a:gd name="T4" fmla="*/ 8 w 2461"/>
                  <a:gd name="T5" fmla="*/ 17 h 18"/>
                  <a:gd name="T6" fmla="*/ 0 w 2461"/>
                  <a:gd name="T7" fmla="*/ 9 h 18"/>
                  <a:gd name="T8" fmla="*/ 0 w 2461"/>
                  <a:gd name="T9" fmla="*/ 9 h 18"/>
                  <a:gd name="T10" fmla="*/ 8 w 2461"/>
                  <a:gd name="T11" fmla="*/ 0 h 18"/>
                  <a:gd name="T12" fmla="*/ 2451 w 2461"/>
                  <a:gd name="T13" fmla="*/ 0 h 18"/>
                  <a:gd name="T14" fmla="*/ 2451 w 2461"/>
                  <a:gd name="T15" fmla="*/ 0 h 18"/>
                  <a:gd name="T16" fmla="*/ 2460 w 2461"/>
                  <a:gd name="T17" fmla="*/ 9 h 18"/>
                  <a:gd name="T18" fmla="*/ 2460 w 2461"/>
                  <a:gd name="T19" fmla="*/ 9 h 18"/>
                  <a:gd name="T20" fmla="*/ 2451 w 2461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61" h="18">
                    <a:moveTo>
                      <a:pt x="2451" y="17"/>
                    </a:move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7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451" y="0"/>
                    </a:lnTo>
                    <a:lnTo>
                      <a:pt x="2451" y="0"/>
                    </a:lnTo>
                    <a:cubicBezTo>
                      <a:pt x="2457" y="0"/>
                      <a:pt x="2460" y="4"/>
                      <a:pt x="2460" y="9"/>
                    </a:cubicBezTo>
                    <a:lnTo>
                      <a:pt x="2460" y="9"/>
                    </a:lnTo>
                    <a:cubicBezTo>
                      <a:pt x="2460" y="13"/>
                      <a:pt x="2457" y="17"/>
                      <a:pt x="2451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66">
                <a:extLst>
                  <a:ext uri="{FF2B5EF4-FFF2-40B4-BE49-F238E27FC236}">
                    <a16:creationId xmlns:a16="http://schemas.microsoft.com/office/drawing/2014/main" id="{366E3732-E3B7-41FD-AF4E-9376D0DE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5031" y="4773168"/>
                <a:ext cx="603504" cy="603504"/>
              </a:xfrm>
              <a:custGeom>
                <a:avLst/>
                <a:gdLst>
                  <a:gd name="T0" fmla="*/ 680 w 681"/>
                  <a:gd name="T1" fmla="*/ 340 h 680"/>
                  <a:gd name="T2" fmla="*/ 680 w 681"/>
                  <a:gd name="T3" fmla="*/ 340 h 680"/>
                  <a:gd name="T4" fmla="*/ 340 w 681"/>
                  <a:gd name="T5" fmla="*/ 679 h 680"/>
                  <a:gd name="T6" fmla="*/ 340 w 681"/>
                  <a:gd name="T7" fmla="*/ 679 h 680"/>
                  <a:gd name="T8" fmla="*/ 0 w 681"/>
                  <a:gd name="T9" fmla="*/ 340 h 680"/>
                  <a:gd name="T10" fmla="*/ 0 w 681"/>
                  <a:gd name="T11" fmla="*/ 340 h 680"/>
                  <a:gd name="T12" fmla="*/ 340 w 681"/>
                  <a:gd name="T13" fmla="*/ 0 h 680"/>
                  <a:gd name="T14" fmla="*/ 340 w 681"/>
                  <a:gd name="T15" fmla="*/ 0 h 680"/>
                  <a:gd name="T16" fmla="*/ 680 w 681"/>
                  <a:gd name="T17" fmla="*/ 340 h 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1" h="680">
                    <a:moveTo>
                      <a:pt x="680" y="340"/>
                    </a:moveTo>
                    <a:lnTo>
                      <a:pt x="680" y="340"/>
                    </a:lnTo>
                    <a:cubicBezTo>
                      <a:pt x="680" y="528"/>
                      <a:pt x="527" y="679"/>
                      <a:pt x="340" y="679"/>
                    </a:cubicBezTo>
                    <a:lnTo>
                      <a:pt x="340" y="679"/>
                    </a:lnTo>
                    <a:cubicBezTo>
                      <a:pt x="152" y="679"/>
                      <a:pt x="0" y="528"/>
                      <a:pt x="0" y="340"/>
                    </a:cubicBezTo>
                    <a:lnTo>
                      <a:pt x="0" y="340"/>
                    </a:lnTo>
                    <a:cubicBezTo>
                      <a:pt x="0" y="152"/>
                      <a:pt x="152" y="0"/>
                      <a:pt x="340" y="0"/>
                    </a:cubicBezTo>
                    <a:lnTo>
                      <a:pt x="340" y="0"/>
                    </a:lnTo>
                    <a:cubicBezTo>
                      <a:pt x="527" y="0"/>
                      <a:pt x="680" y="152"/>
                      <a:pt x="680" y="3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67">
                <a:extLst>
                  <a:ext uri="{FF2B5EF4-FFF2-40B4-BE49-F238E27FC236}">
                    <a16:creationId xmlns:a16="http://schemas.microsoft.com/office/drawing/2014/main" id="{99102D81-7398-4AD2-A8D4-C135524E3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7193" y="4765330"/>
                <a:ext cx="619179" cy="619179"/>
              </a:xfrm>
              <a:custGeom>
                <a:avLst/>
                <a:gdLst>
                  <a:gd name="T0" fmla="*/ 348 w 697"/>
                  <a:gd name="T1" fmla="*/ 16 h 697"/>
                  <a:gd name="T2" fmla="*/ 348 w 697"/>
                  <a:gd name="T3" fmla="*/ 16 h 697"/>
                  <a:gd name="T4" fmla="*/ 17 w 697"/>
                  <a:gd name="T5" fmla="*/ 348 h 697"/>
                  <a:gd name="T6" fmla="*/ 17 w 697"/>
                  <a:gd name="T7" fmla="*/ 348 h 697"/>
                  <a:gd name="T8" fmla="*/ 348 w 697"/>
                  <a:gd name="T9" fmla="*/ 679 h 697"/>
                  <a:gd name="T10" fmla="*/ 348 w 697"/>
                  <a:gd name="T11" fmla="*/ 679 h 697"/>
                  <a:gd name="T12" fmla="*/ 679 w 697"/>
                  <a:gd name="T13" fmla="*/ 348 h 697"/>
                  <a:gd name="T14" fmla="*/ 679 w 697"/>
                  <a:gd name="T15" fmla="*/ 348 h 697"/>
                  <a:gd name="T16" fmla="*/ 348 w 697"/>
                  <a:gd name="T17" fmla="*/ 16 h 697"/>
                  <a:gd name="T18" fmla="*/ 348 w 697"/>
                  <a:gd name="T19" fmla="*/ 696 h 697"/>
                  <a:gd name="T20" fmla="*/ 348 w 697"/>
                  <a:gd name="T21" fmla="*/ 696 h 697"/>
                  <a:gd name="T22" fmla="*/ 0 w 697"/>
                  <a:gd name="T23" fmla="*/ 348 h 697"/>
                  <a:gd name="T24" fmla="*/ 0 w 697"/>
                  <a:gd name="T25" fmla="*/ 348 h 697"/>
                  <a:gd name="T26" fmla="*/ 348 w 697"/>
                  <a:gd name="T27" fmla="*/ 0 h 697"/>
                  <a:gd name="T28" fmla="*/ 348 w 697"/>
                  <a:gd name="T29" fmla="*/ 0 h 697"/>
                  <a:gd name="T30" fmla="*/ 696 w 697"/>
                  <a:gd name="T31" fmla="*/ 348 h 697"/>
                  <a:gd name="T32" fmla="*/ 696 w 697"/>
                  <a:gd name="T33" fmla="*/ 348 h 697"/>
                  <a:gd name="T34" fmla="*/ 348 w 697"/>
                  <a:gd name="T35" fmla="*/ 696 h 6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7" h="697">
                    <a:moveTo>
                      <a:pt x="348" y="16"/>
                    </a:moveTo>
                    <a:lnTo>
                      <a:pt x="348" y="16"/>
                    </a:lnTo>
                    <a:cubicBezTo>
                      <a:pt x="165" y="16"/>
                      <a:pt x="17" y="165"/>
                      <a:pt x="17" y="348"/>
                    </a:cubicBezTo>
                    <a:lnTo>
                      <a:pt x="17" y="348"/>
                    </a:lnTo>
                    <a:cubicBezTo>
                      <a:pt x="17" y="530"/>
                      <a:pt x="165" y="679"/>
                      <a:pt x="348" y="679"/>
                    </a:cubicBezTo>
                    <a:lnTo>
                      <a:pt x="348" y="679"/>
                    </a:lnTo>
                    <a:cubicBezTo>
                      <a:pt x="531" y="679"/>
                      <a:pt x="679" y="530"/>
                      <a:pt x="679" y="348"/>
                    </a:cubicBezTo>
                    <a:lnTo>
                      <a:pt x="679" y="348"/>
                    </a:lnTo>
                    <a:cubicBezTo>
                      <a:pt x="679" y="165"/>
                      <a:pt x="531" y="16"/>
                      <a:pt x="348" y="16"/>
                    </a:cubicBezTo>
                    <a:close/>
                    <a:moveTo>
                      <a:pt x="348" y="696"/>
                    </a:moveTo>
                    <a:lnTo>
                      <a:pt x="348" y="696"/>
                    </a:lnTo>
                    <a:cubicBezTo>
                      <a:pt x="155" y="696"/>
                      <a:pt x="0" y="540"/>
                      <a:pt x="0" y="348"/>
                    </a:cubicBezTo>
                    <a:lnTo>
                      <a:pt x="0" y="348"/>
                    </a:lnTo>
                    <a:cubicBezTo>
                      <a:pt x="0" y="156"/>
                      <a:pt x="155" y="0"/>
                      <a:pt x="348" y="0"/>
                    </a:cubicBezTo>
                    <a:lnTo>
                      <a:pt x="348" y="0"/>
                    </a:lnTo>
                    <a:cubicBezTo>
                      <a:pt x="540" y="0"/>
                      <a:pt x="696" y="156"/>
                      <a:pt x="696" y="348"/>
                    </a:cubicBezTo>
                    <a:lnTo>
                      <a:pt x="696" y="348"/>
                    </a:lnTo>
                    <a:cubicBezTo>
                      <a:pt x="696" y="540"/>
                      <a:pt x="540" y="696"/>
                      <a:pt x="348" y="6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68">
                <a:extLst>
                  <a:ext uri="{FF2B5EF4-FFF2-40B4-BE49-F238E27FC236}">
                    <a16:creationId xmlns:a16="http://schemas.microsoft.com/office/drawing/2014/main" id="{61D61569-0F28-4349-B2AD-507C67B95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3812" y="4973031"/>
                <a:ext cx="485938" cy="403641"/>
              </a:xfrm>
              <a:custGeom>
                <a:avLst/>
                <a:gdLst>
                  <a:gd name="T0" fmla="*/ 273 w 547"/>
                  <a:gd name="T1" fmla="*/ 451 h 452"/>
                  <a:gd name="T2" fmla="*/ 273 w 547"/>
                  <a:gd name="T3" fmla="*/ 451 h 452"/>
                  <a:gd name="T4" fmla="*/ 546 w 547"/>
                  <a:gd name="T5" fmla="*/ 314 h 452"/>
                  <a:gd name="T6" fmla="*/ 546 w 547"/>
                  <a:gd name="T7" fmla="*/ 314 h 452"/>
                  <a:gd name="T8" fmla="*/ 344 w 547"/>
                  <a:gd name="T9" fmla="*/ 184 h 452"/>
                  <a:gd name="T10" fmla="*/ 344 w 547"/>
                  <a:gd name="T11" fmla="*/ 184 h 452"/>
                  <a:gd name="T12" fmla="*/ 379 w 547"/>
                  <a:gd name="T13" fmla="*/ 106 h 452"/>
                  <a:gd name="T14" fmla="*/ 379 w 547"/>
                  <a:gd name="T15" fmla="*/ 106 h 452"/>
                  <a:gd name="T16" fmla="*/ 273 w 547"/>
                  <a:gd name="T17" fmla="*/ 0 h 452"/>
                  <a:gd name="T18" fmla="*/ 273 w 547"/>
                  <a:gd name="T19" fmla="*/ 0 h 452"/>
                  <a:gd name="T20" fmla="*/ 167 w 547"/>
                  <a:gd name="T21" fmla="*/ 106 h 452"/>
                  <a:gd name="T22" fmla="*/ 167 w 547"/>
                  <a:gd name="T23" fmla="*/ 106 h 452"/>
                  <a:gd name="T24" fmla="*/ 202 w 547"/>
                  <a:gd name="T25" fmla="*/ 184 h 452"/>
                  <a:gd name="T26" fmla="*/ 202 w 547"/>
                  <a:gd name="T27" fmla="*/ 184 h 452"/>
                  <a:gd name="T28" fmla="*/ 0 w 547"/>
                  <a:gd name="T29" fmla="*/ 314 h 452"/>
                  <a:gd name="T30" fmla="*/ 0 w 547"/>
                  <a:gd name="T31" fmla="*/ 314 h 452"/>
                  <a:gd name="T32" fmla="*/ 273 w 547"/>
                  <a:gd name="T33" fmla="*/ 45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7" h="452">
                    <a:moveTo>
                      <a:pt x="273" y="451"/>
                    </a:moveTo>
                    <a:lnTo>
                      <a:pt x="273" y="451"/>
                    </a:lnTo>
                    <a:cubicBezTo>
                      <a:pt x="385" y="451"/>
                      <a:pt x="484" y="397"/>
                      <a:pt x="546" y="314"/>
                    </a:cubicBezTo>
                    <a:lnTo>
                      <a:pt x="546" y="314"/>
                    </a:lnTo>
                    <a:cubicBezTo>
                      <a:pt x="497" y="249"/>
                      <a:pt x="426" y="201"/>
                      <a:pt x="344" y="184"/>
                    </a:cubicBezTo>
                    <a:lnTo>
                      <a:pt x="344" y="184"/>
                    </a:lnTo>
                    <a:cubicBezTo>
                      <a:pt x="365" y="164"/>
                      <a:pt x="379" y="136"/>
                      <a:pt x="379" y="106"/>
                    </a:cubicBezTo>
                    <a:lnTo>
                      <a:pt x="379" y="106"/>
                    </a:lnTo>
                    <a:cubicBezTo>
                      <a:pt x="379" y="47"/>
                      <a:pt x="331" y="0"/>
                      <a:pt x="273" y="0"/>
                    </a:cubicBezTo>
                    <a:lnTo>
                      <a:pt x="273" y="0"/>
                    </a:lnTo>
                    <a:cubicBezTo>
                      <a:pt x="214" y="0"/>
                      <a:pt x="167" y="47"/>
                      <a:pt x="167" y="106"/>
                    </a:cubicBezTo>
                    <a:lnTo>
                      <a:pt x="167" y="106"/>
                    </a:lnTo>
                    <a:cubicBezTo>
                      <a:pt x="167" y="136"/>
                      <a:pt x="181" y="164"/>
                      <a:pt x="202" y="184"/>
                    </a:cubicBezTo>
                    <a:lnTo>
                      <a:pt x="202" y="184"/>
                    </a:lnTo>
                    <a:cubicBezTo>
                      <a:pt x="119" y="201"/>
                      <a:pt x="48" y="249"/>
                      <a:pt x="0" y="314"/>
                    </a:cubicBezTo>
                    <a:lnTo>
                      <a:pt x="0" y="314"/>
                    </a:lnTo>
                    <a:cubicBezTo>
                      <a:pt x="62" y="397"/>
                      <a:pt x="161" y="451"/>
                      <a:pt x="273" y="4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69">
                <a:extLst>
                  <a:ext uri="{FF2B5EF4-FFF2-40B4-BE49-F238E27FC236}">
                    <a16:creationId xmlns:a16="http://schemas.microsoft.com/office/drawing/2014/main" id="{D7CEC684-2194-41CF-B359-2F099C486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5975" y="4965193"/>
                <a:ext cx="501614" cy="415399"/>
              </a:xfrm>
              <a:custGeom>
                <a:avLst/>
                <a:gdLst>
                  <a:gd name="T0" fmla="*/ 19 w 565"/>
                  <a:gd name="T1" fmla="*/ 322 h 469"/>
                  <a:gd name="T2" fmla="*/ 19 w 565"/>
                  <a:gd name="T3" fmla="*/ 322 h 469"/>
                  <a:gd name="T4" fmla="*/ 282 w 565"/>
                  <a:gd name="T5" fmla="*/ 451 h 469"/>
                  <a:gd name="T6" fmla="*/ 282 w 565"/>
                  <a:gd name="T7" fmla="*/ 451 h 469"/>
                  <a:gd name="T8" fmla="*/ 545 w 565"/>
                  <a:gd name="T9" fmla="*/ 322 h 469"/>
                  <a:gd name="T10" fmla="*/ 545 w 565"/>
                  <a:gd name="T11" fmla="*/ 322 h 469"/>
                  <a:gd name="T12" fmla="*/ 351 w 565"/>
                  <a:gd name="T13" fmla="*/ 199 h 469"/>
                  <a:gd name="T14" fmla="*/ 351 w 565"/>
                  <a:gd name="T15" fmla="*/ 199 h 469"/>
                  <a:gd name="T16" fmla="*/ 345 w 565"/>
                  <a:gd name="T17" fmla="*/ 193 h 469"/>
                  <a:gd name="T18" fmla="*/ 345 w 565"/>
                  <a:gd name="T19" fmla="*/ 193 h 469"/>
                  <a:gd name="T20" fmla="*/ 348 w 565"/>
                  <a:gd name="T21" fmla="*/ 186 h 469"/>
                  <a:gd name="T22" fmla="*/ 348 w 565"/>
                  <a:gd name="T23" fmla="*/ 186 h 469"/>
                  <a:gd name="T24" fmla="*/ 380 w 565"/>
                  <a:gd name="T25" fmla="*/ 114 h 469"/>
                  <a:gd name="T26" fmla="*/ 380 w 565"/>
                  <a:gd name="T27" fmla="*/ 114 h 469"/>
                  <a:gd name="T28" fmla="*/ 282 w 565"/>
                  <a:gd name="T29" fmla="*/ 16 h 469"/>
                  <a:gd name="T30" fmla="*/ 282 w 565"/>
                  <a:gd name="T31" fmla="*/ 16 h 469"/>
                  <a:gd name="T32" fmla="*/ 185 w 565"/>
                  <a:gd name="T33" fmla="*/ 114 h 469"/>
                  <a:gd name="T34" fmla="*/ 185 w 565"/>
                  <a:gd name="T35" fmla="*/ 114 h 469"/>
                  <a:gd name="T36" fmla="*/ 216 w 565"/>
                  <a:gd name="T37" fmla="*/ 186 h 469"/>
                  <a:gd name="T38" fmla="*/ 216 w 565"/>
                  <a:gd name="T39" fmla="*/ 186 h 469"/>
                  <a:gd name="T40" fmla="*/ 219 w 565"/>
                  <a:gd name="T41" fmla="*/ 193 h 469"/>
                  <a:gd name="T42" fmla="*/ 219 w 565"/>
                  <a:gd name="T43" fmla="*/ 193 h 469"/>
                  <a:gd name="T44" fmla="*/ 212 w 565"/>
                  <a:gd name="T45" fmla="*/ 199 h 469"/>
                  <a:gd name="T46" fmla="*/ 212 w 565"/>
                  <a:gd name="T47" fmla="*/ 199 h 469"/>
                  <a:gd name="T48" fmla="*/ 19 w 565"/>
                  <a:gd name="T49" fmla="*/ 322 h 469"/>
                  <a:gd name="T50" fmla="*/ 282 w 565"/>
                  <a:gd name="T51" fmla="*/ 468 h 469"/>
                  <a:gd name="T52" fmla="*/ 282 w 565"/>
                  <a:gd name="T53" fmla="*/ 468 h 469"/>
                  <a:gd name="T54" fmla="*/ 2 w 565"/>
                  <a:gd name="T55" fmla="*/ 326 h 469"/>
                  <a:gd name="T56" fmla="*/ 2 w 565"/>
                  <a:gd name="T57" fmla="*/ 326 h 469"/>
                  <a:gd name="T58" fmla="*/ 2 w 565"/>
                  <a:gd name="T59" fmla="*/ 317 h 469"/>
                  <a:gd name="T60" fmla="*/ 2 w 565"/>
                  <a:gd name="T61" fmla="*/ 317 h 469"/>
                  <a:gd name="T62" fmla="*/ 195 w 565"/>
                  <a:gd name="T63" fmla="*/ 186 h 469"/>
                  <a:gd name="T64" fmla="*/ 195 w 565"/>
                  <a:gd name="T65" fmla="*/ 186 h 469"/>
                  <a:gd name="T66" fmla="*/ 168 w 565"/>
                  <a:gd name="T67" fmla="*/ 114 h 469"/>
                  <a:gd name="T68" fmla="*/ 168 w 565"/>
                  <a:gd name="T69" fmla="*/ 114 h 469"/>
                  <a:gd name="T70" fmla="*/ 282 w 565"/>
                  <a:gd name="T71" fmla="*/ 0 h 469"/>
                  <a:gd name="T72" fmla="*/ 282 w 565"/>
                  <a:gd name="T73" fmla="*/ 0 h 469"/>
                  <a:gd name="T74" fmla="*/ 396 w 565"/>
                  <a:gd name="T75" fmla="*/ 114 h 469"/>
                  <a:gd name="T76" fmla="*/ 396 w 565"/>
                  <a:gd name="T77" fmla="*/ 114 h 469"/>
                  <a:gd name="T78" fmla="*/ 369 w 565"/>
                  <a:gd name="T79" fmla="*/ 186 h 469"/>
                  <a:gd name="T80" fmla="*/ 369 w 565"/>
                  <a:gd name="T81" fmla="*/ 186 h 469"/>
                  <a:gd name="T82" fmla="*/ 562 w 565"/>
                  <a:gd name="T83" fmla="*/ 317 h 469"/>
                  <a:gd name="T84" fmla="*/ 562 w 565"/>
                  <a:gd name="T85" fmla="*/ 317 h 469"/>
                  <a:gd name="T86" fmla="*/ 562 w 565"/>
                  <a:gd name="T87" fmla="*/ 326 h 469"/>
                  <a:gd name="T88" fmla="*/ 562 w 565"/>
                  <a:gd name="T89" fmla="*/ 326 h 469"/>
                  <a:gd name="T90" fmla="*/ 282 w 565"/>
                  <a:gd name="T91" fmla="*/ 4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65" h="469">
                    <a:moveTo>
                      <a:pt x="19" y="322"/>
                    </a:moveTo>
                    <a:lnTo>
                      <a:pt x="19" y="322"/>
                    </a:lnTo>
                    <a:cubicBezTo>
                      <a:pt x="82" y="403"/>
                      <a:pt x="179" y="451"/>
                      <a:pt x="282" y="451"/>
                    </a:cubicBezTo>
                    <a:lnTo>
                      <a:pt x="282" y="451"/>
                    </a:lnTo>
                    <a:cubicBezTo>
                      <a:pt x="384" y="451"/>
                      <a:pt x="482" y="403"/>
                      <a:pt x="545" y="322"/>
                    </a:cubicBezTo>
                    <a:lnTo>
                      <a:pt x="545" y="322"/>
                    </a:lnTo>
                    <a:cubicBezTo>
                      <a:pt x="497" y="259"/>
                      <a:pt x="428" y="216"/>
                      <a:pt x="351" y="199"/>
                    </a:cubicBezTo>
                    <a:lnTo>
                      <a:pt x="351" y="199"/>
                    </a:lnTo>
                    <a:cubicBezTo>
                      <a:pt x="348" y="199"/>
                      <a:pt x="346" y="197"/>
                      <a:pt x="345" y="193"/>
                    </a:cubicBezTo>
                    <a:lnTo>
                      <a:pt x="345" y="193"/>
                    </a:lnTo>
                    <a:cubicBezTo>
                      <a:pt x="344" y="191"/>
                      <a:pt x="345" y="187"/>
                      <a:pt x="348" y="186"/>
                    </a:cubicBezTo>
                    <a:lnTo>
                      <a:pt x="348" y="186"/>
                    </a:lnTo>
                    <a:cubicBezTo>
                      <a:pt x="367" y="167"/>
                      <a:pt x="380" y="141"/>
                      <a:pt x="380" y="114"/>
                    </a:cubicBezTo>
                    <a:lnTo>
                      <a:pt x="380" y="114"/>
                    </a:lnTo>
                    <a:cubicBezTo>
                      <a:pt x="380" y="60"/>
                      <a:pt x="336" y="16"/>
                      <a:pt x="282" y="16"/>
                    </a:cubicBezTo>
                    <a:lnTo>
                      <a:pt x="282" y="16"/>
                    </a:lnTo>
                    <a:cubicBezTo>
                      <a:pt x="228" y="16"/>
                      <a:pt x="185" y="60"/>
                      <a:pt x="185" y="114"/>
                    </a:cubicBezTo>
                    <a:lnTo>
                      <a:pt x="185" y="114"/>
                    </a:lnTo>
                    <a:cubicBezTo>
                      <a:pt x="185" y="141"/>
                      <a:pt x="196" y="167"/>
                      <a:pt x="216" y="186"/>
                    </a:cubicBezTo>
                    <a:lnTo>
                      <a:pt x="216" y="186"/>
                    </a:lnTo>
                    <a:cubicBezTo>
                      <a:pt x="218" y="187"/>
                      <a:pt x="220" y="191"/>
                      <a:pt x="219" y="193"/>
                    </a:cubicBezTo>
                    <a:lnTo>
                      <a:pt x="219" y="193"/>
                    </a:lnTo>
                    <a:cubicBezTo>
                      <a:pt x="218" y="197"/>
                      <a:pt x="215" y="199"/>
                      <a:pt x="212" y="199"/>
                    </a:cubicBezTo>
                    <a:lnTo>
                      <a:pt x="212" y="199"/>
                    </a:lnTo>
                    <a:cubicBezTo>
                      <a:pt x="136" y="216"/>
                      <a:pt x="67" y="259"/>
                      <a:pt x="19" y="322"/>
                    </a:cubicBezTo>
                    <a:close/>
                    <a:moveTo>
                      <a:pt x="282" y="468"/>
                    </a:moveTo>
                    <a:lnTo>
                      <a:pt x="282" y="468"/>
                    </a:lnTo>
                    <a:cubicBezTo>
                      <a:pt x="172" y="468"/>
                      <a:pt x="67" y="414"/>
                      <a:pt x="2" y="326"/>
                    </a:cubicBezTo>
                    <a:lnTo>
                      <a:pt x="2" y="326"/>
                    </a:lnTo>
                    <a:cubicBezTo>
                      <a:pt x="0" y="324"/>
                      <a:pt x="0" y="319"/>
                      <a:pt x="2" y="317"/>
                    </a:cubicBezTo>
                    <a:lnTo>
                      <a:pt x="2" y="317"/>
                    </a:lnTo>
                    <a:cubicBezTo>
                      <a:pt x="50" y="252"/>
                      <a:pt x="118" y="206"/>
                      <a:pt x="195" y="186"/>
                    </a:cubicBezTo>
                    <a:lnTo>
                      <a:pt x="195" y="186"/>
                    </a:lnTo>
                    <a:cubicBezTo>
                      <a:pt x="178" y="167"/>
                      <a:pt x="168" y="140"/>
                      <a:pt x="168" y="114"/>
                    </a:cubicBezTo>
                    <a:lnTo>
                      <a:pt x="168" y="114"/>
                    </a:lnTo>
                    <a:cubicBezTo>
                      <a:pt x="168" y="51"/>
                      <a:pt x="219" y="0"/>
                      <a:pt x="282" y="0"/>
                    </a:cubicBezTo>
                    <a:lnTo>
                      <a:pt x="282" y="0"/>
                    </a:lnTo>
                    <a:cubicBezTo>
                      <a:pt x="345" y="0"/>
                      <a:pt x="396" y="51"/>
                      <a:pt x="396" y="114"/>
                    </a:cubicBezTo>
                    <a:lnTo>
                      <a:pt x="396" y="114"/>
                    </a:lnTo>
                    <a:cubicBezTo>
                      <a:pt x="396" y="140"/>
                      <a:pt x="386" y="167"/>
                      <a:pt x="369" y="186"/>
                    </a:cubicBezTo>
                    <a:lnTo>
                      <a:pt x="369" y="186"/>
                    </a:lnTo>
                    <a:cubicBezTo>
                      <a:pt x="446" y="206"/>
                      <a:pt x="514" y="252"/>
                      <a:pt x="562" y="317"/>
                    </a:cubicBezTo>
                    <a:lnTo>
                      <a:pt x="562" y="317"/>
                    </a:lnTo>
                    <a:cubicBezTo>
                      <a:pt x="564" y="319"/>
                      <a:pt x="564" y="324"/>
                      <a:pt x="562" y="326"/>
                    </a:cubicBezTo>
                    <a:lnTo>
                      <a:pt x="562" y="326"/>
                    </a:lnTo>
                    <a:cubicBezTo>
                      <a:pt x="496" y="414"/>
                      <a:pt x="391" y="468"/>
                      <a:pt x="282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70">
                <a:extLst>
                  <a:ext uri="{FF2B5EF4-FFF2-40B4-BE49-F238E27FC236}">
                    <a16:creationId xmlns:a16="http://schemas.microsoft.com/office/drawing/2014/main" id="{88629F46-57F4-4C3E-8E69-7D1F806CF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1504" y="5161136"/>
                <a:ext cx="219456" cy="207698"/>
              </a:xfrm>
              <a:custGeom>
                <a:avLst/>
                <a:gdLst>
                  <a:gd name="T0" fmla="*/ 144 w 245"/>
                  <a:gd name="T1" fmla="*/ 12 h 235"/>
                  <a:gd name="T2" fmla="*/ 156 w 245"/>
                  <a:gd name="T3" fmla="*/ 29 h 235"/>
                  <a:gd name="T4" fmla="*/ 167 w 245"/>
                  <a:gd name="T5" fmla="*/ 47 h 235"/>
                  <a:gd name="T6" fmla="*/ 167 w 245"/>
                  <a:gd name="T7" fmla="*/ 47 h 235"/>
                  <a:gd name="T8" fmla="*/ 173 w 245"/>
                  <a:gd name="T9" fmla="*/ 53 h 235"/>
                  <a:gd name="T10" fmla="*/ 173 w 245"/>
                  <a:gd name="T11" fmla="*/ 53 h 235"/>
                  <a:gd name="T12" fmla="*/ 182 w 245"/>
                  <a:gd name="T13" fmla="*/ 58 h 235"/>
                  <a:gd name="T14" fmla="*/ 203 w 245"/>
                  <a:gd name="T15" fmla="*/ 63 h 235"/>
                  <a:gd name="T16" fmla="*/ 222 w 245"/>
                  <a:gd name="T17" fmla="*/ 69 h 235"/>
                  <a:gd name="T18" fmla="*/ 222 w 245"/>
                  <a:gd name="T19" fmla="*/ 69 h 235"/>
                  <a:gd name="T20" fmla="*/ 242 w 245"/>
                  <a:gd name="T21" fmla="*/ 87 h 235"/>
                  <a:gd name="T22" fmla="*/ 242 w 245"/>
                  <a:gd name="T23" fmla="*/ 87 h 235"/>
                  <a:gd name="T24" fmla="*/ 236 w 245"/>
                  <a:gd name="T25" fmla="*/ 113 h 235"/>
                  <a:gd name="T26" fmla="*/ 223 w 245"/>
                  <a:gd name="T27" fmla="*/ 128 h 235"/>
                  <a:gd name="T28" fmla="*/ 210 w 245"/>
                  <a:gd name="T29" fmla="*/ 143 h 235"/>
                  <a:gd name="T30" fmla="*/ 210 w 245"/>
                  <a:gd name="T31" fmla="*/ 143 h 235"/>
                  <a:gd name="T32" fmla="*/ 206 w 245"/>
                  <a:gd name="T33" fmla="*/ 153 h 235"/>
                  <a:gd name="T34" fmla="*/ 206 w 245"/>
                  <a:gd name="T35" fmla="*/ 153 h 235"/>
                  <a:gd name="T36" fmla="*/ 205 w 245"/>
                  <a:gd name="T37" fmla="*/ 162 h 235"/>
                  <a:gd name="T38" fmla="*/ 205 w 245"/>
                  <a:gd name="T39" fmla="*/ 183 h 235"/>
                  <a:gd name="T40" fmla="*/ 207 w 245"/>
                  <a:gd name="T41" fmla="*/ 203 h 235"/>
                  <a:gd name="T42" fmla="*/ 207 w 245"/>
                  <a:gd name="T43" fmla="*/ 203 h 235"/>
                  <a:gd name="T44" fmla="*/ 195 w 245"/>
                  <a:gd name="T45" fmla="*/ 227 h 235"/>
                  <a:gd name="T46" fmla="*/ 195 w 245"/>
                  <a:gd name="T47" fmla="*/ 227 h 235"/>
                  <a:gd name="T48" fmla="*/ 169 w 245"/>
                  <a:gd name="T49" fmla="*/ 231 h 235"/>
                  <a:gd name="T50" fmla="*/ 150 w 245"/>
                  <a:gd name="T51" fmla="*/ 223 h 235"/>
                  <a:gd name="T52" fmla="*/ 132 w 245"/>
                  <a:gd name="T53" fmla="*/ 216 h 235"/>
                  <a:gd name="T54" fmla="*/ 132 w 245"/>
                  <a:gd name="T55" fmla="*/ 216 h 235"/>
                  <a:gd name="T56" fmla="*/ 121 w 245"/>
                  <a:gd name="T57" fmla="*/ 214 h 235"/>
                  <a:gd name="T58" fmla="*/ 121 w 245"/>
                  <a:gd name="T59" fmla="*/ 214 h 235"/>
                  <a:gd name="T60" fmla="*/ 112 w 245"/>
                  <a:gd name="T61" fmla="*/ 216 h 235"/>
                  <a:gd name="T62" fmla="*/ 93 w 245"/>
                  <a:gd name="T63" fmla="*/ 223 h 235"/>
                  <a:gd name="T64" fmla="*/ 74 w 245"/>
                  <a:gd name="T65" fmla="*/ 231 h 235"/>
                  <a:gd name="T66" fmla="*/ 74 w 245"/>
                  <a:gd name="T67" fmla="*/ 231 h 235"/>
                  <a:gd name="T68" fmla="*/ 47 w 245"/>
                  <a:gd name="T69" fmla="*/ 227 h 235"/>
                  <a:gd name="T70" fmla="*/ 47 w 245"/>
                  <a:gd name="T71" fmla="*/ 227 h 235"/>
                  <a:gd name="T72" fmla="*/ 37 w 245"/>
                  <a:gd name="T73" fmla="*/ 203 h 235"/>
                  <a:gd name="T74" fmla="*/ 37 w 245"/>
                  <a:gd name="T75" fmla="*/ 183 h 235"/>
                  <a:gd name="T76" fmla="*/ 38 w 245"/>
                  <a:gd name="T77" fmla="*/ 162 h 235"/>
                  <a:gd name="T78" fmla="*/ 38 w 245"/>
                  <a:gd name="T79" fmla="*/ 162 h 235"/>
                  <a:gd name="T80" fmla="*/ 37 w 245"/>
                  <a:gd name="T81" fmla="*/ 153 h 235"/>
                  <a:gd name="T82" fmla="*/ 37 w 245"/>
                  <a:gd name="T83" fmla="*/ 153 h 235"/>
                  <a:gd name="T84" fmla="*/ 32 w 245"/>
                  <a:gd name="T85" fmla="*/ 143 h 235"/>
                  <a:gd name="T86" fmla="*/ 19 w 245"/>
                  <a:gd name="T87" fmla="*/ 128 h 235"/>
                  <a:gd name="T88" fmla="*/ 7 w 245"/>
                  <a:gd name="T89" fmla="*/ 113 h 235"/>
                  <a:gd name="T90" fmla="*/ 7 w 245"/>
                  <a:gd name="T91" fmla="*/ 113 h 235"/>
                  <a:gd name="T92" fmla="*/ 2 w 245"/>
                  <a:gd name="T93" fmla="*/ 87 h 235"/>
                  <a:gd name="T94" fmla="*/ 2 w 245"/>
                  <a:gd name="T95" fmla="*/ 87 h 235"/>
                  <a:gd name="T96" fmla="*/ 21 w 245"/>
                  <a:gd name="T97" fmla="*/ 69 h 235"/>
                  <a:gd name="T98" fmla="*/ 41 w 245"/>
                  <a:gd name="T99" fmla="*/ 63 h 235"/>
                  <a:gd name="T100" fmla="*/ 60 w 245"/>
                  <a:gd name="T101" fmla="*/ 58 h 235"/>
                  <a:gd name="T102" fmla="*/ 60 w 245"/>
                  <a:gd name="T103" fmla="*/ 58 h 235"/>
                  <a:gd name="T104" fmla="*/ 69 w 245"/>
                  <a:gd name="T105" fmla="*/ 53 h 235"/>
                  <a:gd name="T106" fmla="*/ 69 w 245"/>
                  <a:gd name="T107" fmla="*/ 53 h 235"/>
                  <a:gd name="T108" fmla="*/ 76 w 245"/>
                  <a:gd name="T109" fmla="*/ 47 h 235"/>
                  <a:gd name="T110" fmla="*/ 87 w 245"/>
                  <a:gd name="T111" fmla="*/ 29 h 235"/>
                  <a:gd name="T112" fmla="*/ 99 w 245"/>
                  <a:gd name="T113" fmla="*/ 12 h 235"/>
                  <a:gd name="T114" fmla="*/ 99 w 245"/>
                  <a:gd name="T115" fmla="*/ 12 h 235"/>
                  <a:gd name="T116" fmla="*/ 121 w 245"/>
                  <a:gd name="T117" fmla="*/ 0 h 235"/>
                  <a:gd name="T118" fmla="*/ 121 w 245"/>
                  <a:gd name="T119" fmla="*/ 0 h 235"/>
                  <a:gd name="T120" fmla="*/ 144 w 245"/>
                  <a:gd name="T121" fmla="*/ 1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235">
                    <a:moveTo>
                      <a:pt x="144" y="12"/>
                    </a:moveTo>
                    <a:lnTo>
                      <a:pt x="156" y="29"/>
                    </a:lnTo>
                    <a:lnTo>
                      <a:pt x="167" y="47"/>
                    </a:lnTo>
                    <a:lnTo>
                      <a:pt x="167" y="47"/>
                    </a:lnTo>
                    <a:cubicBezTo>
                      <a:pt x="169" y="49"/>
                      <a:pt x="171" y="52"/>
                      <a:pt x="173" y="53"/>
                    </a:cubicBezTo>
                    <a:lnTo>
                      <a:pt x="173" y="53"/>
                    </a:lnTo>
                    <a:cubicBezTo>
                      <a:pt x="176" y="55"/>
                      <a:pt x="180" y="57"/>
                      <a:pt x="182" y="58"/>
                    </a:cubicBezTo>
                    <a:lnTo>
                      <a:pt x="203" y="63"/>
                    </a:lnTo>
                    <a:lnTo>
                      <a:pt x="222" y="69"/>
                    </a:lnTo>
                    <a:lnTo>
                      <a:pt x="222" y="69"/>
                    </a:lnTo>
                    <a:cubicBezTo>
                      <a:pt x="232" y="71"/>
                      <a:pt x="239" y="78"/>
                      <a:pt x="242" y="87"/>
                    </a:cubicBezTo>
                    <a:lnTo>
                      <a:pt x="242" y="87"/>
                    </a:lnTo>
                    <a:cubicBezTo>
                      <a:pt x="244" y="95"/>
                      <a:pt x="242" y="105"/>
                      <a:pt x="236" y="113"/>
                    </a:cubicBezTo>
                    <a:lnTo>
                      <a:pt x="223" y="128"/>
                    </a:lnTo>
                    <a:lnTo>
                      <a:pt x="210" y="143"/>
                    </a:lnTo>
                    <a:lnTo>
                      <a:pt x="210" y="143"/>
                    </a:lnTo>
                    <a:cubicBezTo>
                      <a:pt x="209" y="146"/>
                      <a:pt x="207" y="149"/>
                      <a:pt x="206" y="153"/>
                    </a:cubicBezTo>
                    <a:lnTo>
                      <a:pt x="206" y="153"/>
                    </a:lnTo>
                    <a:cubicBezTo>
                      <a:pt x="205" y="156"/>
                      <a:pt x="205" y="159"/>
                      <a:pt x="205" y="162"/>
                    </a:cubicBezTo>
                    <a:lnTo>
                      <a:pt x="205" y="183"/>
                    </a:lnTo>
                    <a:lnTo>
                      <a:pt x="207" y="203"/>
                    </a:lnTo>
                    <a:lnTo>
                      <a:pt x="207" y="203"/>
                    </a:lnTo>
                    <a:cubicBezTo>
                      <a:pt x="207" y="214"/>
                      <a:pt x="203" y="222"/>
                      <a:pt x="195" y="227"/>
                    </a:cubicBezTo>
                    <a:lnTo>
                      <a:pt x="195" y="227"/>
                    </a:lnTo>
                    <a:cubicBezTo>
                      <a:pt x="188" y="233"/>
                      <a:pt x="179" y="234"/>
                      <a:pt x="169" y="231"/>
                    </a:cubicBezTo>
                    <a:lnTo>
                      <a:pt x="150" y="223"/>
                    </a:lnTo>
                    <a:lnTo>
                      <a:pt x="132" y="216"/>
                    </a:lnTo>
                    <a:lnTo>
                      <a:pt x="132" y="216"/>
                    </a:lnTo>
                    <a:cubicBezTo>
                      <a:pt x="128" y="215"/>
                      <a:pt x="125" y="214"/>
                      <a:pt x="121" y="214"/>
                    </a:cubicBezTo>
                    <a:lnTo>
                      <a:pt x="121" y="214"/>
                    </a:lnTo>
                    <a:cubicBezTo>
                      <a:pt x="118" y="214"/>
                      <a:pt x="114" y="215"/>
                      <a:pt x="112" y="216"/>
                    </a:cubicBezTo>
                    <a:lnTo>
                      <a:pt x="93" y="223"/>
                    </a:lnTo>
                    <a:lnTo>
                      <a:pt x="74" y="231"/>
                    </a:lnTo>
                    <a:lnTo>
                      <a:pt x="74" y="231"/>
                    </a:lnTo>
                    <a:cubicBezTo>
                      <a:pt x="65" y="234"/>
                      <a:pt x="55" y="233"/>
                      <a:pt x="47" y="227"/>
                    </a:cubicBezTo>
                    <a:lnTo>
                      <a:pt x="47" y="227"/>
                    </a:lnTo>
                    <a:cubicBezTo>
                      <a:pt x="41" y="222"/>
                      <a:pt x="36" y="214"/>
                      <a:pt x="37" y="203"/>
                    </a:cubicBezTo>
                    <a:lnTo>
                      <a:pt x="37" y="183"/>
                    </a:lnTo>
                    <a:lnTo>
                      <a:pt x="38" y="162"/>
                    </a:lnTo>
                    <a:lnTo>
                      <a:pt x="38" y="162"/>
                    </a:lnTo>
                    <a:cubicBezTo>
                      <a:pt x="39" y="159"/>
                      <a:pt x="38" y="156"/>
                      <a:pt x="37" y="153"/>
                    </a:cubicBezTo>
                    <a:lnTo>
                      <a:pt x="37" y="153"/>
                    </a:lnTo>
                    <a:cubicBezTo>
                      <a:pt x="37" y="149"/>
                      <a:pt x="35" y="146"/>
                      <a:pt x="32" y="143"/>
                    </a:cubicBezTo>
                    <a:lnTo>
                      <a:pt x="19" y="128"/>
                    </a:lnTo>
                    <a:lnTo>
                      <a:pt x="7" y="113"/>
                    </a:lnTo>
                    <a:lnTo>
                      <a:pt x="7" y="113"/>
                    </a:lnTo>
                    <a:cubicBezTo>
                      <a:pt x="0" y="105"/>
                      <a:pt x="0" y="95"/>
                      <a:pt x="2" y="87"/>
                    </a:cubicBezTo>
                    <a:lnTo>
                      <a:pt x="2" y="87"/>
                    </a:lnTo>
                    <a:cubicBezTo>
                      <a:pt x="5" y="78"/>
                      <a:pt x="11" y="71"/>
                      <a:pt x="21" y="69"/>
                    </a:cubicBezTo>
                    <a:lnTo>
                      <a:pt x="41" y="63"/>
                    </a:lnTo>
                    <a:lnTo>
                      <a:pt x="60" y="58"/>
                    </a:lnTo>
                    <a:lnTo>
                      <a:pt x="60" y="58"/>
                    </a:lnTo>
                    <a:cubicBezTo>
                      <a:pt x="64" y="57"/>
                      <a:pt x="67" y="55"/>
                      <a:pt x="69" y="53"/>
                    </a:cubicBezTo>
                    <a:lnTo>
                      <a:pt x="69" y="53"/>
                    </a:lnTo>
                    <a:cubicBezTo>
                      <a:pt x="73" y="52"/>
                      <a:pt x="74" y="49"/>
                      <a:pt x="76" y="47"/>
                    </a:cubicBezTo>
                    <a:lnTo>
                      <a:pt x="87" y="29"/>
                    </a:lnTo>
                    <a:lnTo>
                      <a:pt x="99" y="12"/>
                    </a:lnTo>
                    <a:lnTo>
                      <a:pt x="99" y="12"/>
                    </a:lnTo>
                    <a:cubicBezTo>
                      <a:pt x="104" y="4"/>
                      <a:pt x="113" y="0"/>
                      <a:pt x="121" y="0"/>
                    </a:cubicBezTo>
                    <a:lnTo>
                      <a:pt x="121" y="0"/>
                    </a:lnTo>
                    <a:cubicBezTo>
                      <a:pt x="130" y="0"/>
                      <a:pt x="139" y="4"/>
                      <a:pt x="144" y="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71">
                <a:extLst>
                  <a:ext uri="{FF2B5EF4-FFF2-40B4-BE49-F238E27FC236}">
                    <a16:creationId xmlns:a16="http://schemas.microsoft.com/office/drawing/2014/main" id="{954EB90C-C70A-4699-A987-FBD62FD28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3666" y="5153298"/>
                <a:ext cx="235131" cy="223374"/>
              </a:xfrm>
              <a:custGeom>
                <a:avLst/>
                <a:gdLst>
                  <a:gd name="T0" fmla="*/ 131 w 263"/>
                  <a:gd name="T1" fmla="*/ 214 h 252"/>
                  <a:gd name="T2" fmla="*/ 182 w 263"/>
                  <a:gd name="T3" fmla="*/ 231 h 252"/>
                  <a:gd name="T4" fmla="*/ 201 w 263"/>
                  <a:gd name="T5" fmla="*/ 229 h 252"/>
                  <a:gd name="T6" fmla="*/ 209 w 263"/>
                  <a:gd name="T7" fmla="*/ 212 h 252"/>
                  <a:gd name="T8" fmla="*/ 207 w 263"/>
                  <a:gd name="T9" fmla="*/ 171 h 252"/>
                  <a:gd name="T10" fmla="*/ 209 w 263"/>
                  <a:gd name="T11" fmla="*/ 157 h 252"/>
                  <a:gd name="T12" fmla="*/ 240 w 263"/>
                  <a:gd name="T13" fmla="*/ 115 h 252"/>
                  <a:gd name="T14" fmla="*/ 244 w 263"/>
                  <a:gd name="T15" fmla="*/ 98 h 252"/>
                  <a:gd name="T16" fmla="*/ 230 w 263"/>
                  <a:gd name="T17" fmla="*/ 85 h 252"/>
                  <a:gd name="T18" fmla="*/ 190 w 263"/>
                  <a:gd name="T19" fmla="*/ 73 h 252"/>
                  <a:gd name="T20" fmla="*/ 179 w 263"/>
                  <a:gd name="T21" fmla="*/ 68 h 252"/>
                  <a:gd name="T22" fmla="*/ 147 w 263"/>
                  <a:gd name="T23" fmla="*/ 25 h 252"/>
                  <a:gd name="T24" fmla="*/ 131 w 263"/>
                  <a:gd name="T25" fmla="*/ 16 h 252"/>
                  <a:gd name="T26" fmla="*/ 116 w 263"/>
                  <a:gd name="T27" fmla="*/ 25 h 252"/>
                  <a:gd name="T28" fmla="*/ 93 w 263"/>
                  <a:gd name="T29" fmla="*/ 59 h 252"/>
                  <a:gd name="T30" fmla="*/ 84 w 263"/>
                  <a:gd name="T31" fmla="*/ 68 h 252"/>
                  <a:gd name="T32" fmla="*/ 33 w 263"/>
                  <a:gd name="T33" fmla="*/ 85 h 252"/>
                  <a:gd name="T34" fmla="*/ 20 w 263"/>
                  <a:gd name="T35" fmla="*/ 98 h 252"/>
                  <a:gd name="T36" fmla="*/ 23 w 263"/>
                  <a:gd name="T37" fmla="*/ 115 h 252"/>
                  <a:gd name="T38" fmla="*/ 49 w 263"/>
                  <a:gd name="T39" fmla="*/ 146 h 252"/>
                  <a:gd name="T40" fmla="*/ 55 w 263"/>
                  <a:gd name="T41" fmla="*/ 157 h 252"/>
                  <a:gd name="T42" fmla="*/ 55 w 263"/>
                  <a:gd name="T43" fmla="*/ 212 h 252"/>
                  <a:gd name="T44" fmla="*/ 63 w 263"/>
                  <a:gd name="T45" fmla="*/ 229 h 252"/>
                  <a:gd name="T46" fmla="*/ 81 w 263"/>
                  <a:gd name="T47" fmla="*/ 231 h 252"/>
                  <a:gd name="T48" fmla="*/ 119 w 263"/>
                  <a:gd name="T49" fmla="*/ 216 h 252"/>
                  <a:gd name="T50" fmla="*/ 190 w 263"/>
                  <a:gd name="T51" fmla="*/ 249 h 252"/>
                  <a:gd name="T52" fmla="*/ 176 w 263"/>
                  <a:gd name="T53" fmla="*/ 247 h 252"/>
                  <a:gd name="T54" fmla="*/ 138 w 263"/>
                  <a:gd name="T55" fmla="*/ 231 h 252"/>
                  <a:gd name="T56" fmla="*/ 87 w 263"/>
                  <a:gd name="T57" fmla="*/ 247 h 252"/>
                  <a:gd name="T58" fmla="*/ 53 w 263"/>
                  <a:gd name="T59" fmla="*/ 242 h 252"/>
                  <a:gd name="T60" fmla="*/ 38 w 263"/>
                  <a:gd name="T61" fmla="*/ 211 h 252"/>
                  <a:gd name="T62" fmla="*/ 40 w 263"/>
                  <a:gd name="T63" fmla="*/ 170 h 252"/>
                  <a:gd name="T64" fmla="*/ 40 w 263"/>
                  <a:gd name="T65" fmla="*/ 164 h 252"/>
                  <a:gd name="T66" fmla="*/ 10 w 263"/>
                  <a:gd name="T67" fmla="*/ 126 h 252"/>
                  <a:gd name="T68" fmla="*/ 4 w 263"/>
                  <a:gd name="T69" fmla="*/ 92 h 252"/>
                  <a:gd name="T70" fmla="*/ 28 w 263"/>
                  <a:gd name="T71" fmla="*/ 69 h 252"/>
                  <a:gd name="T72" fmla="*/ 69 w 263"/>
                  <a:gd name="T73" fmla="*/ 58 h 252"/>
                  <a:gd name="T74" fmla="*/ 75 w 263"/>
                  <a:gd name="T75" fmla="*/ 55 h 252"/>
                  <a:gd name="T76" fmla="*/ 102 w 263"/>
                  <a:gd name="T77" fmla="*/ 16 h 252"/>
                  <a:gd name="T78" fmla="*/ 131 w 263"/>
                  <a:gd name="T79" fmla="*/ 0 h 252"/>
                  <a:gd name="T80" fmla="*/ 161 w 263"/>
                  <a:gd name="T81" fmla="*/ 16 h 252"/>
                  <a:gd name="T82" fmla="*/ 183 w 263"/>
                  <a:gd name="T83" fmla="*/ 49 h 252"/>
                  <a:gd name="T84" fmla="*/ 189 w 263"/>
                  <a:gd name="T85" fmla="*/ 55 h 252"/>
                  <a:gd name="T86" fmla="*/ 195 w 263"/>
                  <a:gd name="T87" fmla="*/ 58 h 252"/>
                  <a:gd name="T88" fmla="*/ 235 w 263"/>
                  <a:gd name="T89" fmla="*/ 69 h 252"/>
                  <a:gd name="T90" fmla="*/ 259 w 263"/>
                  <a:gd name="T91" fmla="*/ 92 h 252"/>
                  <a:gd name="T92" fmla="*/ 227 w 263"/>
                  <a:gd name="T93" fmla="*/ 157 h 252"/>
                  <a:gd name="T94" fmla="*/ 224 w 263"/>
                  <a:gd name="T95" fmla="*/ 164 h 252"/>
                  <a:gd name="T96" fmla="*/ 223 w 263"/>
                  <a:gd name="T97" fmla="*/ 170 h 252"/>
                  <a:gd name="T98" fmla="*/ 225 w 263"/>
                  <a:gd name="T99" fmla="*/ 211 h 252"/>
                  <a:gd name="T100" fmla="*/ 210 w 263"/>
                  <a:gd name="T101" fmla="*/ 24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3" h="252">
                    <a:moveTo>
                      <a:pt x="131" y="214"/>
                    </a:moveTo>
                    <a:lnTo>
                      <a:pt x="131" y="214"/>
                    </a:lnTo>
                    <a:cubicBezTo>
                      <a:pt x="136" y="214"/>
                      <a:pt x="141" y="215"/>
                      <a:pt x="145" y="216"/>
                    </a:cubicBezTo>
                    <a:lnTo>
                      <a:pt x="182" y="231"/>
                    </a:lnTo>
                    <a:lnTo>
                      <a:pt x="182" y="231"/>
                    </a:lnTo>
                    <a:cubicBezTo>
                      <a:pt x="189" y="234"/>
                      <a:pt x="195" y="233"/>
                      <a:pt x="201" y="229"/>
                    </a:cubicBezTo>
                    <a:lnTo>
                      <a:pt x="201" y="229"/>
                    </a:lnTo>
                    <a:cubicBezTo>
                      <a:pt x="206" y="225"/>
                      <a:pt x="209" y="219"/>
                      <a:pt x="209" y="212"/>
                    </a:cubicBezTo>
                    <a:lnTo>
                      <a:pt x="207" y="171"/>
                    </a:lnTo>
                    <a:lnTo>
                      <a:pt x="207" y="171"/>
                    </a:lnTo>
                    <a:cubicBezTo>
                      <a:pt x="206" y="166"/>
                      <a:pt x="207" y="162"/>
                      <a:pt x="209" y="157"/>
                    </a:cubicBezTo>
                    <a:lnTo>
                      <a:pt x="209" y="157"/>
                    </a:lnTo>
                    <a:cubicBezTo>
                      <a:pt x="209" y="154"/>
                      <a:pt x="212" y="150"/>
                      <a:pt x="215" y="146"/>
                    </a:cubicBezTo>
                    <a:lnTo>
                      <a:pt x="240" y="115"/>
                    </a:lnTo>
                    <a:lnTo>
                      <a:pt x="240" y="115"/>
                    </a:lnTo>
                    <a:cubicBezTo>
                      <a:pt x="244" y="110"/>
                      <a:pt x="245" y="103"/>
                      <a:pt x="244" y="98"/>
                    </a:cubicBezTo>
                    <a:lnTo>
                      <a:pt x="244" y="98"/>
                    </a:lnTo>
                    <a:cubicBezTo>
                      <a:pt x="241" y="91"/>
                      <a:pt x="237" y="86"/>
                      <a:pt x="230" y="85"/>
                    </a:cubicBezTo>
                    <a:lnTo>
                      <a:pt x="190" y="73"/>
                    </a:lnTo>
                    <a:lnTo>
                      <a:pt x="190" y="73"/>
                    </a:lnTo>
                    <a:cubicBezTo>
                      <a:pt x="186" y="72"/>
                      <a:pt x="182" y="71"/>
                      <a:pt x="179" y="68"/>
                    </a:cubicBezTo>
                    <a:lnTo>
                      <a:pt x="179" y="68"/>
                    </a:lnTo>
                    <a:cubicBezTo>
                      <a:pt x="175" y="66"/>
                      <a:pt x="173" y="62"/>
                      <a:pt x="170" y="59"/>
                    </a:cubicBezTo>
                    <a:lnTo>
                      <a:pt x="147" y="25"/>
                    </a:lnTo>
                    <a:lnTo>
                      <a:pt x="147" y="25"/>
                    </a:lnTo>
                    <a:cubicBezTo>
                      <a:pt x="144" y="19"/>
                      <a:pt x="138" y="16"/>
                      <a:pt x="131" y="16"/>
                    </a:cubicBezTo>
                    <a:lnTo>
                      <a:pt x="131" y="16"/>
                    </a:lnTo>
                    <a:cubicBezTo>
                      <a:pt x="125" y="16"/>
                      <a:pt x="119" y="19"/>
                      <a:pt x="116" y="25"/>
                    </a:cubicBezTo>
                    <a:lnTo>
                      <a:pt x="93" y="59"/>
                    </a:lnTo>
                    <a:lnTo>
                      <a:pt x="93" y="59"/>
                    </a:lnTo>
                    <a:cubicBezTo>
                      <a:pt x="91" y="62"/>
                      <a:pt x="87" y="66"/>
                      <a:pt x="84" y="68"/>
                    </a:cubicBezTo>
                    <a:lnTo>
                      <a:pt x="84" y="68"/>
                    </a:lnTo>
                    <a:cubicBezTo>
                      <a:pt x="81" y="71"/>
                      <a:pt x="77" y="72"/>
                      <a:pt x="73" y="73"/>
                    </a:cubicBezTo>
                    <a:lnTo>
                      <a:pt x="33" y="85"/>
                    </a:lnTo>
                    <a:lnTo>
                      <a:pt x="33" y="85"/>
                    </a:lnTo>
                    <a:cubicBezTo>
                      <a:pt x="27" y="86"/>
                      <a:pt x="21" y="91"/>
                      <a:pt x="20" y="98"/>
                    </a:cubicBezTo>
                    <a:lnTo>
                      <a:pt x="20" y="98"/>
                    </a:lnTo>
                    <a:cubicBezTo>
                      <a:pt x="18" y="103"/>
                      <a:pt x="19" y="110"/>
                      <a:pt x="23" y="115"/>
                    </a:cubicBezTo>
                    <a:lnTo>
                      <a:pt x="49" y="146"/>
                    </a:lnTo>
                    <a:lnTo>
                      <a:pt x="49" y="146"/>
                    </a:lnTo>
                    <a:cubicBezTo>
                      <a:pt x="51" y="150"/>
                      <a:pt x="53" y="154"/>
                      <a:pt x="55" y="157"/>
                    </a:cubicBezTo>
                    <a:lnTo>
                      <a:pt x="55" y="157"/>
                    </a:lnTo>
                    <a:cubicBezTo>
                      <a:pt x="57" y="162"/>
                      <a:pt x="57" y="166"/>
                      <a:pt x="57" y="171"/>
                    </a:cubicBezTo>
                    <a:lnTo>
                      <a:pt x="55" y="212"/>
                    </a:lnTo>
                    <a:lnTo>
                      <a:pt x="55" y="212"/>
                    </a:lnTo>
                    <a:cubicBezTo>
                      <a:pt x="54" y="219"/>
                      <a:pt x="57" y="225"/>
                      <a:pt x="63" y="229"/>
                    </a:cubicBezTo>
                    <a:lnTo>
                      <a:pt x="63" y="229"/>
                    </a:lnTo>
                    <a:cubicBezTo>
                      <a:pt x="68" y="233"/>
                      <a:pt x="75" y="234"/>
                      <a:pt x="81" y="231"/>
                    </a:cubicBezTo>
                    <a:lnTo>
                      <a:pt x="119" y="216"/>
                    </a:lnTo>
                    <a:lnTo>
                      <a:pt x="119" y="216"/>
                    </a:lnTo>
                    <a:cubicBezTo>
                      <a:pt x="123" y="215"/>
                      <a:pt x="127" y="214"/>
                      <a:pt x="131" y="214"/>
                    </a:cubicBezTo>
                    <a:close/>
                    <a:moveTo>
                      <a:pt x="190" y="249"/>
                    </a:moveTo>
                    <a:lnTo>
                      <a:pt x="190" y="249"/>
                    </a:lnTo>
                    <a:cubicBezTo>
                      <a:pt x="185" y="249"/>
                      <a:pt x="180" y="248"/>
                      <a:pt x="176" y="247"/>
                    </a:cubicBezTo>
                    <a:lnTo>
                      <a:pt x="138" y="231"/>
                    </a:lnTo>
                    <a:lnTo>
                      <a:pt x="138" y="231"/>
                    </a:lnTo>
                    <a:cubicBezTo>
                      <a:pt x="134" y="230"/>
                      <a:pt x="129" y="230"/>
                      <a:pt x="124" y="231"/>
                    </a:cubicBezTo>
                    <a:lnTo>
                      <a:pt x="87" y="247"/>
                    </a:lnTo>
                    <a:lnTo>
                      <a:pt x="87" y="247"/>
                    </a:lnTo>
                    <a:cubicBezTo>
                      <a:pt x="76" y="251"/>
                      <a:pt x="63" y="249"/>
                      <a:pt x="53" y="242"/>
                    </a:cubicBezTo>
                    <a:lnTo>
                      <a:pt x="53" y="242"/>
                    </a:lnTo>
                    <a:cubicBezTo>
                      <a:pt x="43" y="235"/>
                      <a:pt x="38" y="224"/>
                      <a:pt x="38" y="211"/>
                    </a:cubicBezTo>
                    <a:lnTo>
                      <a:pt x="40" y="170"/>
                    </a:lnTo>
                    <a:lnTo>
                      <a:pt x="40" y="170"/>
                    </a:lnTo>
                    <a:cubicBezTo>
                      <a:pt x="40" y="168"/>
                      <a:pt x="40" y="165"/>
                      <a:pt x="40" y="164"/>
                    </a:cubicBezTo>
                    <a:lnTo>
                      <a:pt x="40" y="164"/>
                    </a:lnTo>
                    <a:cubicBezTo>
                      <a:pt x="39" y="161"/>
                      <a:pt x="37" y="158"/>
                      <a:pt x="36" y="157"/>
                    </a:cubicBezTo>
                    <a:lnTo>
                      <a:pt x="10" y="126"/>
                    </a:lnTo>
                    <a:lnTo>
                      <a:pt x="10" y="126"/>
                    </a:lnTo>
                    <a:cubicBezTo>
                      <a:pt x="3" y="116"/>
                      <a:pt x="0" y="104"/>
                      <a:pt x="4" y="92"/>
                    </a:cubicBezTo>
                    <a:lnTo>
                      <a:pt x="4" y="92"/>
                    </a:lnTo>
                    <a:cubicBezTo>
                      <a:pt x="8" y="81"/>
                      <a:pt x="17" y="72"/>
                      <a:pt x="28" y="69"/>
                    </a:cubicBezTo>
                    <a:lnTo>
                      <a:pt x="69" y="58"/>
                    </a:lnTo>
                    <a:lnTo>
                      <a:pt x="69" y="58"/>
                    </a:lnTo>
                    <a:cubicBezTo>
                      <a:pt x="70" y="57"/>
                      <a:pt x="73" y="56"/>
                      <a:pt x="75" y="55"/>
                    </a:cubicBezTo>
                    <a:lnTo>
                      <a:pt x="75" y="55"/>
                    </a:lnTo>
                    <a:cubicBezTo>
                      <a:pt x="77" y="53"/>
                      <a:pt x="78" y="52"/>
                      <a:pt x="79" y="49"/>
                    </a:cubicBezTo>
                    <a:lnTo>
                      <a:pt x="102" y="16"/>
                    </a:lnTo>
                    <a:lnTo>
                      <a:pt x="102" y="16"/>
                    </a:lnTo>
                    <a:cubicBezTo>
                      <a:pt x="108" y="6"/>
                      <a:pt x="119" y="0"/>
                      <a:pt x="131" y="0"/>
                    </a:cubicBezTo>
                    <a:lnTo>
                      <a:pt x="131" y="0"/>
                    </a:lnTo>
                    <a:cubicBezTo>
                      <a:pt x="143" y="0"/>
                      <a:pt x="154" y="6"/>
                      <a:pt x="161" y="16"/>
                    </a:cubicBezTo>
                    <a:lnTo>
                      <a:pt x="161" y="16"/>
                    </a:lnTo>
                    <a:lnTo>
                      <a:pt x="183" y="49"/>
                    </a:lnTo>
                    <a:lnTo>
                      <a:pt x="183" y="49"/>
                    </a:lnTo>
                    <a:cubicBezTo>
                      <a:pt x="185" y="52"/>
                      <a:pt x="187" y="53"/>
                      <a:pt x="189" y="55"/>
                    </a:cubicBezTo>
                    <a:lnTo>
                      <a:pt x="189" y="55"/>
                    </a:lnTo>
                    <a:cubicBezTo>
                      <a:pt x="190" y="56"/>
                      <a:pt x="192" y="57"/>
                      <a:pt x="195" y="58"/>
                    </a:cubicBezTo>
                    <a:lnTo>
                      <a:pt x="235" y="69"/>
                    </a:lnTo>
                    <a:lnTo>
                      <a:pt x="235" y="69"/>
                    </a:lnTo>
                    <a:cubicBezTo>
                      <a:pt x="246" y="72"/>
                      <a:pt x="256" y="81"/>
                      <a:pt x="259" y="92"/>
                    </a:cubicBezTo>
                    <a:lnTo>
                      <a:pt x="259" y="92"/>
                    </a:lnTo>
                    <a:cubicBezTo>
                      <a:pt x="262" y="104"/>
                      <a:pt x="260" y="116"/>
                      <a:pt x="253" y="126"/>
                    </a:cubicBezTo>
                    <a:lnTo>
                      <a:pt x="227" y="157"/>
                    </a:lnTo>
                    <a:lnTo>
                      <a:pt x="227" y="157"/>
                    </a:lnTo>
                    <a:cubicBezTo>
                      <a:pt x="226" y="158"/>
                      <a:pt x="225" y="161"/>
                      <a:pt x="224" y="164"/>
                    </a:cubicBezTo>
                    <a:lnTo>
                      <a:pt x="224" y="164"/>
                    </a:lnTo>
                    <a:cubicBezTo>
                      <a:pt x="223" y="165"/>
                      <a:pt x="223" y="168"/>
                      <a:pt x="223" y="170"/>
                    </a:cubicBezTo>
                    <a:lnTo>
                      <a:pt x="225" y="211"/>
                    </a:lnTo>
                    <a:lnTo>
                      <a:pt x="225" y="211"/>
                    </a:lnTo>
                    <a:cubicBezTo>
                      <a:pt x="226" y="224"/>
                      <a:pt x="220" y="235"/>
                      <a:pt x="210" y="242"/>
                    </a:cubicBezTo>
                    <a:lnTo>
                      <a:pt x="210" y="242"/>
                    </a:lnTo>
                    <a:cubicBezTo>
                      <a:pt x="204" y="247"/>
                      <a:pt x="196" y="249"/>
                      <a:pt x="190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72">
                <a:extLst>
                  <a:ext uri="{FF2B5EF4-FFF2-40B4-BE49-F238E27FC236}">
                    <a16:creationId xmlns:a16="http://schemas.microsoft.com/office/drawing/2014/main" id="{2C1D09BD-60BF-48D9-9ACA-10A22A345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337" y="5161136"/>
                <a:ext cx="219456" cy="207698"/>
              </a:xfrm>
              <a:custGeom>
                <a:avLst/>
                <a:gdLst>
                  <a:gd name="T0" fmla="*/ 145 w 245"/>
                  <a:gd name="T1" fmla="*/ 12 h 235"/>
                  <a:gd name="T2" fmla="*/ 156 w 245"/>
                  <a:gd name="T3" fmla="*/ 29 h 235"/>
                  <a:gd name="T4" fmla="*/ 167 w 245"/>
                  <a:gd name="T5" fmla="*/ 47 h 235"/>
                  <a:gd name="T6" fmla="*/ 167 w 245"/>
                  <a:gd name="T7" fmla="*/ 47 h 235"/>
                  <a:gd name="T8" fmla="*/ 174 w 245"/>
                  <a:gd name="T9" fmla="*/ 53 h 235"/>
                  <a:gd name="T10" fmla="*/ 174 w 245"/>
                  <a:gd name="T11" fmla="*/ 53 h 235"/>
                  <a:gd name="T12" fmla="*/ 183 w 245"/>
                  <a:gd name="T13" fmla="*/ 58 h 235"/>
                  <a:gd name="T14" fmla="*/ 203 w 245"/>
                  <a:gd name="T15" fmla="*/ 63 h 235"/>
                  <a:gd name="T16" fmla="*/ 223 w 245"/>
                  <a:gd name="T17" fmla="*/ 69 h 235"/>
                  <a:gd name="T18" fmla="*/ 223 w 245"/>
                  <a:gd name="T19" fmla="*/ 69 h 235"/>
                  <a:gd name="T20" fmla="*/ 242 w 245"/>
                  <a:gd name="T21" fmla="*/ 87 h 235"/>
                  <a:gd name="T22" fmla="*/ 242 w 245"/>
                  <a:gd name="T23" fmla="*/ 87 h 235"/>
                  <a:gd name="T24" fmla="*/ 237 w 245"/>
                  <a:gd name="T25" fmla="*/ 113 h 235"/>
                  <a:gd name="T26" fmla="*/ 224 w 245"/>
                  <a:gd name="T27" fmla="*/ 128 h 235"/>
                  <a:gd name="T28" fmla="*/ 212 w 245"/>
                  <a:gd name="T29" fmla="*/ 143 h 235"/>
                  <a:gd name="T30" fmla="*/ 212 w 245"/>
                  <a:gd name="T31" fmla="*/ 143 h 235"/>
                  <a:gd name="T32" fmla="*/ 207 w 245"/>
                  <a:gd name="T33" fmla="*/ 153 h 235"/>
                  <a:gd name="T34" fmla="*/ 207 w 245"/>
                  <a:gd name="T35" fmla="*/ 153 h 235"/>
                  <a:gd name="T36" fmla="*/ 205 w 245"/>
                  <a:gd name="T37" fmla="*/ 162 h 235"/>
                  <a:gd name="T38" fmla="*/ 207 w 245"/>
                  <a:gd name="T39" fmla="*/ 183 h 235"/>
                  <a:gd name="T40" fmla="*/ 207 w 245"/>
                  <a:gd name="T41" fmla="*/ 203 h 235"/>
                  <a:gd name="T42" fmla="*/ 207 w 245"/>
                  <a:gd name="T43" fmla="*/ 203 h 235"/>
                  <a:gd name="T44" fmla="*/ 197 w 245"/>
                  <a:gd name="T45" fmla="*/ 227 h 235"/>
                  <a:gd name="T46" fmla="*/ 197 w 245"/>
                  <a:gd name="T47" fmla="*/ 227 h 235"/>
                  <a:gd name="T48" fmla="*/ 170 w 245"/>
                  <a:gd name="T49" fmla="*/ 231 h 235"/>
                  <a:gd name="T50" fmla="*/ 151 w 245"/>
                  <a:gd name="T51" fmla="*/ 223 h 235"/>
                  <a:gd name="T52" fmla="*/ 132 w 245"/>
                  <a:gd name="T53" fmla="*/ 216 h 235"/>
                  <a:gd name="T54" fmla="*/ 132 w 245"/>
                  <a:gd name="T55" fmla="*/ 216 h 235"/>
                  <a:gd name="T56" fmla="*/ 122 w 245"/>
                  <a:gd name="T57" fmla="*/ 214 h 235"/>
                  <a:gd name="T58" fmla="*/ 122 w 245"/>
                  <a:gd name="T59" fmla="*/ 214 h 235"/>
                  <a:gd name="T60" fmla="*/ 112 w 245"/>
                  <a:gd name="T61" fmla="*/ 216 h 235"/>
                  <a:gd name="T62" fmla="*/ 94 w 245"/>
                  <a:gd name="T63" fmla="*/ 223 h 235"/>
                  <a:gd name="T64" fmla="*/ 75 w 245"/>
                  <a:gd name="T65" fmla="*/ 231 h 235"/>
                  <a:gd name="T66" fmla="*/ 75 w 245"/>
                  <a:gd name="T67" fmla="*/ 231 h 235"/>
                  <a:gd name="T68" fmla="*/ 48 w 245"/>
                  <a:gd name="T69" fmla="*/ 227 h 235"/>
                  <a:gd name="T70" fmla="*/ 48 w 245"/>
                  <a:gd name="T71" fmla="*/ 227 h 235"/>
                  <a:gd name="T72" fmla="*/ 37 w 245"/>
                  <a:gd name="T73" fmla="*/ 203 h 235"/>
                  <a:gd name="T74" fmla="*/ 38 w 245"/>
                  <a:gd name="T75" fmla="*/ 183 h 235"/>
                  <a:gd name="T76" fmla="*/ 39 w 245"/>
                  <a:gd name="T77" fmla="*/ 162 h 235"/>
                  <a:gd name="T78" fmla="*/ 39 w 245"/>
                  <a:gd name="T79" fmla="*/ 162 h 235"/>
                  <a:gd name="T80" fmla="*/ 38 w 245"/>
                  <a:gd name="T81" fmla="*/ 153 h 235"/>
                  <a:gd name="T82" fmla="*/ 38 w 245"/>
                  <a:gd name="T83" fmla="*/ 153 h 235"/>
                  <a:gd name="T84" fmla="*/ 33 w 245"/>
                  <a:gd name="T85" fmla="*/ 143 h 235"/>
                  <a:gd name="T86" fmla="*/ 21 w 245"/>
                  <a:gd name="T87" fmla="*/ 128 h 235"/>
                  <a:gd name="T88" fmla="*/ 8 w 245"/>
                  <a:gd name="T89" fmla="*/ 113 h 235"/>
                  <a:gd name="T90" fmla="*/ 8 w 245"/>
                  <a:gd name="T91" fmla="*/ 113 h 235"/>
                  <a:gd name="T92" fmla="*/ 3 w 245"/>
                  <a:gd name="T93" fmla="*/ 87 h 235"/>
                  <a:gd name="T94" fmla="*/ 3 w 245"/>
                  <a:gd name="T95" fmla="*/ 87 h 235"/>
                  <a:gd name="T96" fmla="*/ 22 w 245"/>
                  <a:gd name="T97" fmla="*/ 69 h 235"/>
                  <a:gd name="T98" fmla="*/ 41 w 245"/>
                  <a:gd name="T99" fmla="*/ 63 h 235"/>
                  <a:gd name="T100" fmla="*/ 62 w 245"/>
                  <a:gd name="T101" fmla="*/ 58 h 235"/>
                  <a:gd name="T102" fmla="*/ 62 w 245"/>
                  <a:gd name="T103" fmla="*/ 58 h 235"/>
                  <a:gd name="T104" fmla="*/ 71 w 245"/>
                  <a:gd name="T105" fmla="*/ 53 h 235"/>
                  <a:gd name="T106" fmla="*/ 71 w 245"/>
                  <a:gd name="T107" fmla="*/ 53 h 235"/>
                  <a:gd name="T108" fmla="*/ 77 w 245"/>
                  <a:gd name="T109" fmla="*/ 47 h 235"/>
                  <a:gd name="T110" fmla="*/ 88 w 245"/>
                  <a:gd name="T111" fmla="*/ 29 h 235"/>
                  <a:gd name="T112" fmla="*/ 100 w 245"/>
                  <a:gd name="T113" fmla="*/ 12 h 235"/>
                  <a:gd name="T114" fmla="*/ 100 w 245"/>
                  <a:gd name="T115" fmla="*/ 12 h 235"/>
                  <a:gd name="T116" fmla="*/ 122 w 245"/>
                  <a:gd name="T117" fmla="*/ 0 h 235"/>
                  <a:gd name="T118" fmla="*/ 122 w 245"/>
                  <a:gd name="T119" fmla="*/ 0 h 235"/>
                  <a:gd name="T120" fmla="*/ 145 w 245"/>
                  <a:gd name="T121" fmla="*/ 1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5" h="235">
                    <a:moveTo>
                      <a:pt x="145" y="12"/>
                    </a:moveTo>
                    <a:lnTo>
                      <a:pt x="156" y="29"/>
                    </a:lnTo>
                    <a:lnTo>
                      <a:pt x="167" y="47"/>
                    </a:lnTo>
                    <a:lnTo>
                      <a:pt x="167" y="47"/>
                    </a:lnTo>
                    <a:cubicBezTo>
                      <a:pt x="170" y="49"/>
                      <a:pt x="171" y="52"/>
                      <a:pt x="174" y="53"/>
                    </a:cubicBezTo>
                    <a:lnTo>
                      <a:pt x="174" y="53"/>
                    </a:lnTo>
                    <a:cubicBezTo>
                      <a:pt x="177" y="55"/>
                      <a:pt x="180" y="57"/>
                      <a:pt x="183" y="58"/>
                    </a:cubicBezTo>
                    <a:lnTo>
                      <a:pt x="203" y="63"/>
                    </a:lnTo>
                    <a:lnTo>
                      <a:pt x="223" y="69"/>
                    </a:lnTo>
                    <a:lnTo>
                      <a:pt x="223" y="69"/>
                    </a:lnTo>
                    <a:cubicBezTo>
                      <a:pt x="233" y="71"/>
                      <a:pt x="240" y="78"/>
                      <a:pt x="242" y="87"/>
                    </a:cubicBezTo>
                    <a:lnTo>
                      <a:pt x="242" y="87"/>
                    </a:lnTo>
                    <a:cubicBezTo>
                      <a:pt x="244" y="95"/>
                      <a:pt x="244" y="105"/>
                      <a:pt x="237" y="113"/>
                    </a:cubicBezTo>
                    <a:lnTo>
                      <a:pt x="224" y="128"/>
                    </a:lnTo>
                    <a:lnTo>
                      <a:pt x="212" y="143"/>
                    </a:lnTo>
                    <a:lnTo>
                      <a:pt x="212" y="143"/>
                    </a:lnTo>
                    <a:cubicBezTo>
                      <a:pt x="210" y="146"/>
                      <a:pt x="207" y="149"/>
                      <a:pt x="207" y="153"/>
                    </a:cubicBezTo>
                    <a:lnTo>
                      <a:pt x="207" y="153"/>
                    </a:lnTo>
                    <a:cubicBezTo>
                      <a:pt x="206" y="156"/>
                      <a:pt x="205" y="159"/>
                      <a:pt x="205" y="162"/>
                    </a:cubicBezTo>
                    <a:lnTo>
                      <a:pt x="207" y="183"/>
                    </a:lnTo>
                    <a:lnTo>
                      <a:pt x="207" y="203"/>
                    </a:lnTo>
                    <a:lnTo>
                      <a:pt x="207" y="203"/>
                    </a:lnTo>
                    <a:cubicBezTo>
                      <a:pt x="207" y="214"/>
                      <a:pt x="203" y="222"/>
                      <a:pt x="197" y="227"/>
                    </a:cubicBezTo>
                    <a:lnTo>
                      <a:pt x="197" y="227"/>
                    </a:lnTo>
                    <a:cubicBezTo>
                      <a:pt x="189" y="233"/>
                      <a:pt x="179" y="234"/>
                      <a:pt x="170" y="231"/>
                    </a:cubicBezTo>
                    <a:lnTo>
                      <a:pt x="151" y="223"/>
                    </a:lnTo>
                    <a:lnTo>
                      <a:pt x="132" y="216"/>
                    </a:lnTo>
                    <a:lnTo>
                      <a:pt x="132" y="216"/>
                    </a:lnTo>
                    <a:cubicBezTo>
                      <a:pt x="129" y="215"/>
                      <a:pt x="125" y="214"/>
                      <a:pt x="122" y="214"/>
                    </a:cubicBezTo>
                    <a:lnTo>
                      <a:pt x="122" y="214"/>
                    </a:lnTo>
                    <a:cubicBezTo>
                      <a:pt x="118" y="214"/>
                      <a:pt x="116" y="215"/>
                      <a:pt x="112" y="216"/>
                    </a:cubicBezTo>
                    <a:lnTo>
                      <a:pt x="94" y="223"/>
                    </a:lnTo>
                    <a:lnTo>
                      <a:pt x="75" y="231"/>
                    </a:lnTo>
                    <a:lnTo>
                      <a:pt x="75" y="231"/>
                    </a:lnTo>
                    <a:cubicBezTo>
                      <a:pt x="65" y="234"/>
                      <a:pt x="56" y="233"/>
                      <a:pt x="48" y="227"/>
                    </a:cubicBezTo>
                    <a:lnTo>
                      <a:pt x="48" y="227"/>
                    </a:lnTo>
                    <a:cubicBezTo>
                      <a:pt x="41" y="222"/>
                      <a:pt x="37" y="214"/>
                      <a:pt x="37" y="203"/>
                    </a:cubicBezTo>
                    <a:lnTo>
                      <a:pt x="38" y="183"/>
                    </a:lnTo>
                    <a:lnTo>
                      <a:pt x="39" y="162"/>
                    </a:lnTo>
                    <a:lnTo>
                      <a:pt x="39" y="162"/>
                    </a:lnTo>
                    <a:cubicBezTo>
                      <a:pt x="39" y="159"/>
                      <a:pt x="39" y="156"/>
                      <a:pt x="38" y="153"/>
                    </a:cubicBezTo>
                    <a:lnTo>
                      <a:pt x="38" y="153"/>
                    </a:lnTo>
                    <a:cubicBezTo>
                      <a:pt x="37" y="149"/>
                      <a:pt x="35" y="146"/>
                      <a:pt x="33" y="143"/>
                    </a:cubicBezTo>
                    <a:lnTo>
                      <a:pt x="21" y="128"/>
                    </a:lnTo>
                    <a:lnTo>
                      <a:pt x="8" y="113"/>
                    </a:lnTo>
                    <a:lnTo>
                      <a:pt x="8" y="113"/>
                    </a:lnTo>
                    <a:cubicBezTo>
                      <a:pt x="1" y="105"/>
                      <a:pt x="0" y="95"/>
                      <a:pt x="3" y="87"/>
                    </a:cubicBezTo>
                    <a:lnTo>
                      <a:pt x="3" y="87"/>
                    </a:lnTo>
                    <a:cubicBezTo>
                      <a:pt x="5" y="78"/>
                      <a:pt x="12" y="71"/>
                      <a:pt x="22" y="69"/>
                    </a:cubicBezTo>
                    <a:lnTo>
                      <a:pt x="41" y="63"/>
                    </a:lnTo>
                    <a:lnTo>
                      <a:pt x="62" y="58"/>
                    </a:lnTo>
                    <a:lnTo>
                      <a:pt x="62" y="58"/>
                    </a:lnTo>
                    <a:cubicBezTo>
                      <a:pt x="64" y="57"/>
                      <a:pt x="68" y="55"/>
                      <a:pt x="71" y="53"/>
                    </a:cubicBezTo>
                    <a:lnTo>
                      <a:pt x="71" y="53"/>
                    </a:lnTo>
                    <a:cubicBezTo>
                      <a:pt x="73" y="52"/>
                      <a:pt x="75" y="49"/>
                      <a:pt x="77" y="47"/>
                    </a:cubicBezTo>
                    <a:lnTo>
                      <a:pt x="88" y="29"/>
                    </a:lnTo>
                    <a:lnTo>
                      <a:pt x="100" y="12"/>
                    </a:lnTo>
                    <a:lnTo>
                      <a:pt x="100" y="12"/>
                    </a:lnTo>
                    <a:cubicBezTo>
                      <a:pt x="105" y="4"/>
                      <a:pt x="113" y="0"/>
                      <a:pt x="122" y="0"/>
                    </a:cubicBezTo>
                    <a:lnTo>
                      <a:pt x="122" y="0"/>
                    </a:lnTo>
                    <a:cubicBezTo>
                      <a:pt x="131" y="0"/>
                      <a:pt x="140" y="4"/>
                      <a:pt x="145" y="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73">
                <a:extLst>
                  <a:ext uri="{FF2B5EF4-FFF2-40B4-BE49-F238E27FC236}">
                    <a16:creationId xmlns:a16="http://schemas.microsoft.com/office/drawing/2014/main" id="{84270F6A-6620-4D92-BFE8-BF5A555B2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1499" y="5153298"/>
                <a:ext cx="235131" cy="223374"/>
              </a:xfrm>
              <a:custGeom>
                <a:avLst/>
                <a:gdLst>
                  <a:gd name="T0" fmla="*/ 131 w 264"/>
                  <a:gd name="T1" fmla="*/ 214 h 252"/>
                  <a:gd name="T2" fmla="*/ 182 w 264"/>
                  <a:gd name="T3" fmla="*/ 231 h 252"/>
                  <a:gd name="T4" fmla="*/ 200 w 264"/>
                  <a:gd name="T5" fmla="*/ 229 h 252"/>
                  <a:gd name="T6" fmla="*/ 208 w 264"/>
                  <a:gd name="T7" fmla="*/ 212 h 252"/>
                  <a:gd name="T8" fmla="*/ 206 w 264"/>
                  <a:gd name="T9" fmla="*/ 171 h 252"/>
                  <a:gd name="T10" fmla="*/ 208 w 264"/>
                  <a:gd name="T11" fmla="*/ 157 h 252"/>
                  <a:gd name="T12" fmla="*/ 240 w 264"/>
                  <a:gd name="T13" fmla="*/ 115 h 252"/>
                  <a:gd name="T14" fmla="*/ 243 w 264"/>
                  <a:gd name="T15" fmla="*/ 98 h 252"/>
                  <a:gd name="T16" fmla="*/ 230 w 264"/>
                  <a:gd name="T17" fmla="*/ 85 h 252"/>
                  <a:gd name="T18" fmla="*/ 190 w 264"/>
                  <a:gd name="T19" fmla="*/ 73 h 252"/>
                  <a:gd name="T20" fmla="*/ 179 w 264"/>
                  <a:gd name="T21" fmla="*/ 68 h 252"/>
                  <a:gd name="T22" fmla="*/ 147 w 264"/>
                  <a:gd name="T23" fmla="*/ 25 h 252"/>
                  <a:gd name="T24" fmla="*/ 131 w 264"/>
                  <a:gd name="T25" fmla="*/ 16 h 252"/>
                  <a:gd name="T26" fmla="*/ 116 w 264"/>
                  <a:gd name="T27" fmla="*/ 25 h 252"/>
                  <a:gd name="T28" fmla="*/ 93 w 264"/>
                  <a:gd name="T29" fmla="*/ 59 h 252"/>
                  <a:gd name="T30" fmla="*/ 84 w 264"/>
                  <a:gd name="T31" fmla="*/ 68 h 252"/>
                  <a:gd name="T32" fmla="*/ 32 w 264"/>
                  <a:gd name="T33" fmla="*/ 85 h 252"/>
                  <a:gd name="T34" fmla="*/ 19 w 264"/>
                  <a:gd name="T35" fmla="*/ 98 h 252"/>
                  <a:gd name="T36" fmla="*/ 23 w 264"/>
                  <a:gd name="T37" fmla="*/ 115 h 252"/>
                  <a:gd name="T38" fmla="*/ 48 w 264"/>
                  <a:gd name="T39" fmla="*/ 146 h 252"/>
                  <a:gd name="T40" fmla="*/ 54 w 264"/>
                  <a:gd name="T41" fmla="*/ 157 h 252"/>
                  <a:gd name="T42" fmla="*/ 54 w 264"/>
                  <a:gd name="T43" fmla="*/ 212 h 252"/>
                  <a:gd name="T44" fmla="*/ 62 w 264"/>
                  <a:gd name="T45" fmla="*/ 229 h 252"/>
                  <a:gd name="T46" fmla="*/ 80 w 264"/>
                  <a:gd name="T47" fmla="*/ 231 h 252"/>
                  <a:gd name="T48" fmla="*/ 118 w 264"/>
                  <a:gd name="T49" fmla="*/ 216 h 252"/>
                  <a:gd name="T50" fmla="*/ 189 w 264"/>
                  <a:gd name="T51" fmla="*/ 249 h 252"/>
                  <a:gd name="T52" fmla="*/ 176 w 264"/>
                  <a:gd name="T53" fmla="*/ 247 h 252"/>
                  <a:gd name="T54" fmla="*/ 139 w 264"/>
                  <a:gd name="T55" fmla="*/ 231 h 252"/>
                  <a:gd name="T56" fmla="*/ 86 w 264"/>
                  <a:gd name="T57" fmla="*/ 247 h 252"/>
                  <a:gd name="T58" fmla="*/ 53 w 264"/>
                  <a:gd name="T59" fmla="*/ 242 h 252"/>
                  <a:gd name="T60" fmla="*/ 38 w 264"/>
                  <a:gd name="T61" fmla="*/ 211 h 252"/>
                  <a:gd name="T62" fmla="*/ 40 w 264"/>
                  <a:gd name="T63" fmla="*/ 170 h 252"/>
                  <a:gd name="T64" fmla="*/ 39 w 264"/>
                  <a:gd name="T65" fmla="*/ 164 h 252"/>
                  <a:gd name="T66" fmla="*/ 10 w 264"/>
                  <a:gd name="T67" fmla="*/ 126 h 252"/>
                  <a:gd name="T68" fmla="*/ 4 w 264"/>
                  <a:gd name="T69" fmla="*/ 92 h 252"/>
                  <a:gd name="T70" fmla="*/ 28 w 264"/>
                  <a:gd name="T71" fmla="*/ 69 h 252"/>
                  <a:gd name="T72" fmla="*/ 68 w 264"/>
                  <a:gd name="T73" fmla="*/ 58 h 252"/>
                  <a:gd name="T74" fmla="*/ 74 w 264"/>
                  <a:gd name="T75" fmla="*/ 55 h 252"/>
                  <a:gd name="T76" fmla="*/ 102 w 264"/>
                  <a:gd name="T77" fmla="*/ 16 h 252"/>
                  <a:gd name="T78" fmla="*/ 131 w 264"/>
                  <a:gd name="T79" fmla="*/ 0 h 252"/>
                  <a:gd name="T80" fmla="*/ 161 w 264"/>
                  <a:gd name="T81" fmla="*/ 16 h 252"/>
                  <a:gd name="T82" fmla="*/ 184 w 264"/>
                  <a:gd name="T83" fmla="*/ 49 h 252"/>
                  <a:gd name="T84" fmla="*/ 188 w 264"/>
                  <a:gd name="T85" fmla="*/ 55 h 252"/>
                  <a:gd name="T86" fmla="*/ 235 w 264"/>
                  <a:gd name="T87" fmla="*/ 69 h 252"/>
                  <a:gd name="T88" fmla="*/ 259 w 264"/>
                  <a:gd name="T89" fmla="*/ 92 h 252"/>
                  <a:gd name="T90" fmla="*/ 253 w 264"/>
                  <a:gd name="T91" fmla="*/ 126 h 252"/>
                  <a:gd name="T92" fmla="*/ 227 w 264"/>
                  <a:gd name="T93" fmla="*/ 157 h 252"/>
                  <a:gd name="T94" fmla="*/ 223 w 264"/>
                  <a:gd name="T95" fmla="*/ 164 h 252"/>
                  <a:gd name="T96" fmla="*/ 224 w 264"/>
                  <a:gd name="T97" fmla="*/ 211 h 252"/>
                  <a:gd name="T98" fmla="*/ 210 w 264"/>
                  <a:gd name="T99" fmla="*/ 242 h 252"/>
                  <a:gd name="T100" fmla="*/ 189 w 264"/>
                  <a:gd name="T101" fmla="*/ 24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4" h="252">
                    <a:moveTo>
                      <a:pt x="131" y="214"/>
                    </a:moveTo>
                    <a:lnTo>
                      <a:pt x="131" y="214"/>
                    </a:lnTo>
                    <a:cubicBezTo>
                      <a:pt x="136" y="214"/>
                      <a:pt x="140" y="215"/>
                      <a:pt x="145" y="216"/>
                    </a:cubicBezTo>
                    <a:lnTo>
                      <a:pt x="182" y="231"/>
                    </a:lnTo>
                    <a:lnTo>
                      <a:pt x="182" y="231"/>
                    </a:lnTo>
                    <a:cubicBezTo>
                      <a:pt x="188" y="234"/>
                      <a:pt x="195" y="233"/>
                      <a:pt x="200" y="229"/>
                    </a:cubicBezTo>
                    <a:lnTo>
                      <a:pt x="200" y="229"/>
                    </a:lnTo>
                    <a:cubicBezTo>
                      <a:pt x="206" y="225"/>
                      <a:pt x="209" y="219"/>
                      <a:pt x="208" y="212"/>
                    </a:cubicBezTo>
                    <a:lnTo>
                      <a:pt x="206" y="171"/>
                    </a:lnTo>
                    <a:lnTo>
                      <a:pt x="206" y="171"/>
                    </a:lnTo>
                    <a:cubicBezTo>
                      <a:pt x="206" y="166"/>
                      <a:pt x="206" y="162"/>
                      <a:pt x="208" y="157"/>
                    </a:cubicBezTo>
                    <a:lnTo>
                      <a:pt x="208" y="157"/>
                    </a:lnTo>
                    <a:cubicBezTo>
                      <a:pt x="209" y="154"/>
                      <a:pt x="212" y="150"/>
                      <a:pt x="214" y="146"/>
                    </a:cubicBezTo>
                    <a:lnTo>
                      <a:pt x="240" y="115"/>
                    </a:lnTo>
                    <a:lnTo>
                      <a:pt x="240" y="115"/>
                    </a:lnTo>
                    <a:cubicBezTo>
                      <a:pt x="244" y="110"/>
                      <a:pt x="245" y="103"/>
                      <a:pt x="243" y="98"/>
                    </a:cubicBezTo>
                    <a:lnTo>
                      <a:pt x="243" y="98"/>
                    </a:lnTo>
                    <a:cubicBezTo>
                      <a:pt x="242" y="91"/>
                      <a:pt x="236" y="86"/>
                      <a:pt x="230" y="85"/>
                    </a:cubicBezTo>
                    <a:lnTo>
                      <a:pt x="190" y="73"/>
                    </a:lnTo>
                    <a:lnTo>
                      <a:pt x="190" y="73"/>
                    </a:lnTo>
                    <a:cubicBezTo>
                      <a:pt x="186" y="72"/>
                      <a:pt x="182" y="71"/>
                      <a:pt x="179" y="68"/>
                    </a:cubicBezTo>
                    <a:lnTo>
                      <a:pt x="179" y="68"/>
                    </a:lnTo>
                    <a:cubicBezTo>
                      <a:pt x="176" y="66"/>
                      <a:pt x="172" y="62"/>
                      <a:pt x="170" y="59"/>
                    </a:cubicBezTo>
                    <a:lnTo>
                      <a:pt x="147" y="25"/>
                    </a:lnTo>
                    <a:lnTo>
                      <a:pt x="147" y="25"/>
                    </a:lnTo>
                    <a:cubicBezTo>
                      <a:pt x="144" y="19"/>
                      <a:pt x="138" y="16"/>
                      <a:pt x="131" y="16"/>
                    </a:cubicBezTo>
                    <a:lnTo>
                      <a:pt x="131" y="16"/>
                    </a:lnTo>
                    <a:cubicBezTo>
                      <a:pt x="125" y="16"/>
                      <a:pt x="119" y="19"/>
                      <a:pt x="116" y="25"/>
                    </a:cubicBezTo>
                    <a:lnTo>
                      <a:pt x="93" y="59"/>
                    </a:lnTo>
                    <a:lnTo>
                      <a:pt x="93" y="59"/>
                    </a:lnTo>
                    <a:cubicBezTo>
                      <a:pt x="91" y="62"/>
                      <a:pt x="87" y="66"/>
                      <a:pt x="84" y="68"/>
                    </a:cubicBezTo>
                    <a:lnTo>
                      <a:pt x="84" y="68"/>
                    </a:lnTo>
                    <a:cubicBezTo>
                      <a:pt x="80" y="71"/>
                      <a:pt x="77" y="72"/>
                      <a:pt x="73" y="73"/>
                    </a:cubicBezTo>
                    <a:lnTo>
                      <a:pt x="32" y="85"/>
                    </a:lnTo>
                    <a:lnTo>
                      <a:pt x="32" y="85"/>
                    </a:lnTo>
                    <a:cubicBezTo>
                      <a:pt x="26" y="86"/>
                      <a:pt x="21" y="91"/>
                      <a:pt x="19" y="98"/>
                    </a:cubicBezTo>
                    <a:lnTo>
                      <a:pt x="19" y="98"/>
                    </a:lnTo>
                    <a:cubicBezTo>
                      <a:pt x="18" y="103"/>
                      <a:pt x="18" y="110"/>
                      <a:pt x="23" y="115"/>
                    </a:cubicBezTo>
                    <a:lnTo>
                      <a:pt x="48" y="146"/>
                    </a:lnTo>
                    <a:lnTo>
                      <a:pt x="48" y="146"/>
                    </a:lnTo>
                    <a:cubicBezTo>
                      <a:pt x="51" y="150"/>
                      <a:pt x="54" y="154"/>
                      <a:pt x="54" y="157"/>
                    </a:cubicBezTo>
                    <a:lnTo>
                      <a:pt x="54" y="157"/>
                    </a:lnTo>
                    <a:cubicBezTo>
                      <a:pt x="56" y="162"/>
                      <a:pt x="56" y="166"/>
                      <a:pt x="56" y="171"/>
                    </a:cubicBezTo>
                    <a:lnTo>
                      <a:pt x="54" y="212"/>
                    </a:lnTo>
                    <a:lnTo>
                      <a:pt x="54" y="212"/>
                    </a:lnTo>
                    <a:cubicBezTo>
                      <a:pt x="54" y="219"/>
                      <a:pt x="57" y="225"/>
                      <a:pt x="62" y="229"/>
                    </a:cubicBezTo>
                    <a:lnTo>
                      <a:pt x="62" y="229"/>
                    </a:lnTo>
                    <a:cubicBezTo>
                      <a:pt x="67" y="233"/>
                      <a:pt x="74" y="234"/>
                      <a:pt x="80" y="231"/>
                    </a:cubicBezTo>
                    <a:lnTo>
                      <a:pt x="118" y="216"/>
                    </a:lnTo>
                    <a:lnTo>
                      <a:pt x="118" y="216"/>
                    </a:lnTo>
                    <a:cubicBezTo>
                      <a:pt x="122" y="215"/>
                      <a:pt x="127" y="214"/>
                      <a:pt x="131" y="214"/>
                    </a:cubicBezTo>
                    <a:close/>
                    <a:moveTo>
                      <a:pt x="189" y="249"/>
                    </a:moveTo>
                    <a:lnTo>
                      <a:pt x="189" y="249"/>
                    </a:lnTo>
                    <a:cubicBezTo>
                      <a:pt x="185" y="249"/>
                      <a:pt x="180" y="248"/>
                      <a:pt x="176" y="247"/>
                    </a:cubicBezTo>
                    <a:lnTo>
                      <a:pt x="139" y="231"/>
                    </a:lnTo>
                    <a:lnTo>
                      <a:pt x="139" y="231"/>
                    </a:lnTo>
                    <a:cubicBezTo>
                      <a:pt x="133" y="230"/>
                      <a:pt x="129" y="230"/>
                      <a:pt x="124" y="231"/>
                    </a:cubicBezTo>
                    <a:lnTo>
                      <a:pt x="86" y="247"/>
                    </a:lnTo>
                    <a:lnTo>
                      <a:pt x="86" y="247"/>
                    </a:lnTo>
                    <a:cubicBezTo>
                      <a:pt x="75" y="251"/>
                      <a:pt x="62" y="249"/>
                      <a:pt x="53" y="242"/>
                    </a:cubicBezTo>
                    <a:lnTo>
                      <a:pt x="53" y="242"/>
                    </a:lnTo>
                    <a:cubicBezTo>
                      <a:pt x="43" y="235"/>
                      <a:pt x="37" y="224"/>
                      <a:pt x="38" y="211"/>
                    </a:cubicBezTo>
                    <a:lnTo>
                      <a:pt x="40" y="170"/>
                    </a:lnTo>
                    <a:lnTo>
                      <a:pt x="40" y="170"/>
                    </a:lnTo>
                    <a:cubicBezTo>
                      <a:pt x="40" y="168"/>
                      <a:pt x="40" y="165"/>
                      <a:pt x="39" y="164"/>
                    </a:cubicBezTo>
                    <a:lnTo>
                      <a:pt x="39" y="164"/>
                    </a:lnTo>
                    <a:cubicBezTo>
                      <a:pt x="38" y="161"/>
                      <a:pt x="37" y="158"/>
                      <a:pt x="36" y="157"/>
                    </a:cubicBezTo>
                    <a:lnTo>
                      <a:pt x="10" y="126"/>
                    </a:lnTo>
                    <a:lnTo>
                      <a:pt x="10" y="126"/>
                    </a:lnTo>
                    <a:cubicBezTo>
                      <a:pt x="2" y="116"/>
                      <a:pt x="0" y="104"/>
                      <a:pt x="4" y="92"/>
                    </a:cubicBezTo>
                    <a:lnTo>
                      <a:pt x="4" y="92"/>
                    </a:lnTo>
                    <a:cubicBezTo>
                      <a:pt x="7" y="81"/>
                      <a:pt x="17" y="72"/>
                      <a:pt x="28" y="69"/>
                    </a:cubicBezTo>
                    <a:lnTo>
                      <a:pt x="68" y="58"/>
                    </a:lnTo>
                    <a:lnTo>
                      <a:pt x="68" y="58"/>
                    </a:lnTo>
                    <a:cubicBezTo>
                      <a:pt x="70" y="57"/>
                      <a:pt x="73" y="56"/>
                      <a:pt x="74" y="55"/>
                    </a:cubicBezTo>
                    <a:lnTo>
                      <a:pt x="74" y="55"/>
                    </a:lnTo>
                    <a:cubicBezTo>
                      <a:pt x="76" y="53"/>
                      <a:pt x="78" y="52"/>
                      <a:pt x="79" y="49"/>
                    </a:cubicBezTo>
                    <a:lnTo>
                      <a:pt x="102" y="16"/>
                    </a:lnTo>
                    <a:lnTo>
                      <a:pt x="102" y="16"/>
                    </a:lnTo>
                    <a:cubicBezTo>
                      <a:pt x="109" y="6"/>
                      <a:pt x="119" y="0"/>
                      <a:pt x="131" y="0"/>
                    </a:cubicBezTo>
                    <a:lnTo>
                      <a:pt x="131" y="0"/>
                    </a:lnTo>
                    <a:cubicBezTo>
                      <a:pt x="144" y="0"/>
                      <a:pt x="154" y="6"/>
                      <a:pt x="161" y="16"/>
                    </a:cubicBezTo>
                    <a:lnTo>
                      <a:pt x="184" y="49"/>
                    </a:lnTo>
                    <a:lnTo>
                      <a:pt x="184" y="49"/>
                    </a:lnTo>
                    <a:cubicBezTo>
                      <a:pt x="185" y="52"/>
                      <a:pt x="187" y="53"/>
                      <a:pt x="188" y="55"/>
                    </a:cubicBezTo>
                    <a:lnTo>
                      <a:pt x="188" y="55"/>
                    </a:lnTo>
                    <a:cubicBezTo>
                      <a:pt x="190" y="56"/>
                      <a:pt x="192" y="57"/>
                      <a:pt x="194" y="58"/>
                    </a:cubicBezTo>
                    <a:lnTo>
                      <a:pt x="235" y="69"/>
                    </a:lnTo>
                    <a:lnTo>
                      <a:pt x="235" y="69"/>
                    </a:lnTo>
                    <a:cubicBezTo>
                      <a:pt x="246" y="72"/>
                      <a:pt x="255" y="81"/>
                      <a:pt x="259" y="92"/>
                    </a:cubicBezTo>
                    <a:lnTo>
                      <a:pt x="259" y="92"/>
                    </a:lnTo>
                    <a:cubicBezTo>
                      <a:pt x="263" y="104"/>
                      <a:pt x="260" y="116"/>
                      <a:pt x="253" y="126"/>
                    </a:cubicBezTo>
                    <a:lnTo>
                      <a:pt x="227" y="157"/>
                    </a:lnTo>
                    <a:lnTo>
                      <a:pt x="227" y="157"/>
                    </a:lnTo>
                    <a:cubicBezTo>
                      <a:pt x="225" y="158"/>
                      <a:pt x="224" y="161"/>
                      <a:pt x="223" y="164"/>
                    </a:cubicBezTo>
                    <a:lnTo>
                      <a:pt x="223" y="164"/>
                    </a:lnTo>
                    <a:cubicBezTo>
                      <a:pt x="223" y="165"/>
                      <a:pt x="223" y="168"/>
                      <a:pt x="223" y="170"/>
                    </a:cubicBezTo>
                    <a:lnTo>
                      <a:pt x="224" y="211"/>
                    </a:lnTo>
                    <a:lnTo>
                      <a:pt x="224" y="211"/>
                    </a:lnTo>
                    <a:cubicBezTo>
                      <a:pt x="225" y="224"/>
                      <a:pt x="220" y="235"/>
                      <a:pt x="210" y="242"/>
                    </a:cubicBezTo>
                    <a:lnTo>
                      <a:pt x="210" y="242"/>
                    </a:lnTo>
                    <a:cubicBezTo>
                      <a:pt x="204" y="247"/>
                      <a:pt x="196" y="249"/>
                      <a:pt x="189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74">
                <a:extLst>
                  <a:ext uri="{FF2B5EF4-FFF2-40B4-BE49-F238E27FC236}">
                    <a16:creationId xmlns:a16="http://schemas.microsoft.com/office/drawing/2014/main" id="{DA8357D8-12E4-4A3F-BA08-02CFB8412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3250" y="5161136"/>
                <a:ext cx="219456" cy="207698"/>
              </a:xfrm>
              <a:custGeom>
                <a:avLst/>
                <a:gdLst>
                  <a:gd name="T0" fmla="*/ 146 w 246"/>
                  <a:gd name="T1" fmla="*/ 12 h 235"/>
                  <a:gd name="T2" fmla="*/ 158 w 246"/>
                  <a:gd name="T3" fmla="*/ 29 h 235"/>
                  <a:gd name="T4" fmla="*/ 169 w 246"/>
                  <a:gd name="T5" fmla="*/ 47 h 235"/>
                  <a:gd name="T6" fmla="*/ 169 w 246"/>
                  <a:gd name="T7" fmla="*/ 47 h 235"/>
                  <a:gd name="T8" fmla="*/ 176 w 246"/>
                  <a:gd name="T9" fmla="*/ 53 h 235"/>
                  <a:gd name="T10" fmla="*/ 176 w 246"/>
                  <a:gd name="T11" fmla="*/ 53 h 235"/>
                  <a:gd name="T12" fmla="*/ 184 w 246"/>
                  <a:gd name="T13" fmla="*/ 58 h 235"/>
                  <a:gd name="T14" fmla="*/ 204 w 246"/>
                  <a:gd name="T15" fmla="*/ 63 h 235"/>
                  <a:gd name="T16" fmla="*/ 224 w 246"/>
                  <a:gd name="T17" fmla="*/ 69 h 235"/>
                  <a:gd name="T18" fmla="*/ 224 w 246"/>
                  <a:gd name="T19" fmla="*/ 69 h 235"/>
                  <a:gd name="T20" fmla="*/ 242 w 246"/>
                  <a:gd name="T21" fmla="*/ 87 h 235"/>
                  <a:gd name="T22" fmla="*/ 242 w 246"/>
                  <a:gd name="T23" fmla="*/ 87 h 235"/>
                  <a:gd name="T24" fmla="*/ 238 w 246"/>
                  <a:gd name="T25" fmla="*/ 113 h 235"/>
                  <a:gd name="T26" fmla="*/ 225 w 246"/>
                  <a:gd name="T27" fmla="*/ 128 h 235"/>
                  <a:gd name="T28" fmla="*/ 212 w 246"/>
                  <a:gd name="T29" fmla="*/ 143 h 235"/>
                  <a:gd name="T30" fmla="*/ 212 w 246"/>
                  <a:gd name="T31" fmla="*/ 143 h 235"/>
                  <a:gd name="T32" fmla="*/ 208 w 246"/>
                  <a:gd name="T33" fmla="*/ 153 h 235"/>
                  <a:gd name="T34" fmla="*/ 208 w 246"/>
                  <a:gd name="T35" fmla="*/ 153 h 235"/>
                  <a:gd name="T36" fmla="*/ 206 w 246"/>
                  <a:gd name="T37" fmla="*/ 162 h 235"/>
                  <a:gd name="T38" fmla="*/ 208 w 246"/>
                  <a:gd name="T39" fmla="*/ 183 h 235"/>
                  <a:gd name="T40" fmla="*/ 208 w 246"/>
                  <a:gd name="T41" fmla="*/ 203 h 235"/>
                  <a:gd name="T42" fmla="*/ 208 w 246"/>
                  <a:gd name="T43" fmla="*/ 203 h 235"/>
                  <a:gd name="T44" fmla="*/ 197 w 246"/>
                  <a:gd name="T45" fmla="*/ 227 h 235"/>
                  <a:gd name="T46" fmla="*/ 197 w 246"/>
                  <a:gd name="T47" fmla="*/ 227 h 235"/>
                  <a:gd name="T48" fmla="*/ 171 w 246"/>
                  <a:gd name="T49" fmla="*/ 231 h 235"/>
                  <a:gd name="T50" fmla="*/ 152 w 246"/>
                  <a:gd name="T51" fmla="*/ 223 h 235"/>
                  <a:gd name="T52" fmla="*/ 134 w 246"/>
                  <a:gd name="T53" fmla="*/ 216 h 235"/>
                  <a:gd name="T54" fmla="*/ 134 w 246"/>
                  <a:gd name="T55" fmla="*/ 216 h 235"/>
                  <a:gd name="T56" fmla="*/ 123 w 246"/>
                  <a:gd name="T57" fmla="*/ 214 h 235"/>
                  <a:gd name="T58" fmla="*/ 123 w 246"/>
                  <a:gd name="T59" fmla="*/ 214 h 235"/>
                  <a:gd name="T60" fmla="*/ 113 w 246"/>
                  <a:gd name="T61" fmla="*/ 216 h 235"/>
                  <a:gd name="T62" fmla="*/ 94 w 246"/>
                  <a:gd name="T63" fmla="*/ 223 h 235"/>
                  <a:gd name="T64" fmla="*/ 75 w 246"/>
                  <a:gd name="T65" fmla="*/ 231 h 235"/>
                  <a:gd name="T66" fmla="*/ 75 w 246"/>
                  <a:gd name="T67" fmla="*/ 231 h 235"/>
                  <a:gd name="T68" fmla="*/ 50 w 246"/>
                  <a:gd name="T69" fmla="*/ 227 h 235"/>
                  <a:gd name="T70" fmla="*/ 50 w 246"/>
                  <a:gd name="T71" fmla="*/ 227 h 235"/>
                  <a:gd name="T72" fmla="*/ 37 w 246"/>
                  <a:gd name="T73" fmla="*/ 203 h 235"/>
                  <a:gd name="T74" fmla="*/ 39 w 246"/>
                  <a:gd name="T75" fmla="*/ 183 h 235"/>
                  <a:gd name="T76" fmla="*/ 40 w 246"/>
                  <a:gd name="T77" fmla="*/ 162 h 235"/>
                  <a:gd name="T78" fmla="*/ 40 w 246"/>
                  <a:gd name="T79" fmla="*/ 162 h 235"/>
                  <a:gd name="T80" fmla="*/ 39 w 246"/>
                  <a:gd name="T81" fmla="*/ 153 h 235"/>
                  <a:gd name="T82" fmla="*/ 39 w 246"/>
                  <a:gd name="T83" fmla="*/ 153 h 235"/>
                  <a:gd name="T84" fmla="*/ 34 w 246"/>
                  <a:gd name="T85" fmla="*/ 143 h 235"/>
                  <a:gd name="T86" fmla="*/ 21 w 246"/>
                  <a:gd name="T87" fmla="*/ 128 h 235"/>
                  <a:gd name="T88" fmla="*/ 8 w 246"/>
                  <a:gd name="T89" fmla="*/ 113 h 235"/>
                  <a:gd name="T90" fmla="*/ 8 w 246"/>
                  <a:gd name="T91" fmla="*/ 113 h 235"/>
                  <a:gd name="T92" fmla="*/ 3 w 246"/>
                  <a:gd name="T93" fmla="*/ 87 h 235"/>
                  <a:gd name="T94" fmla="*/ 3 w 246"/>
                  <a:gd name="T95" fmla="*/ 87 h 235"/>
                  <a:gd name="T96" fmla="*/ 22 w 246"/>
                  <a:gd name="T97" fmla="*/ 69 h 235"/>
                  <a:gd name="T98" fmla="*/ 42 w 246"/>
                  <a:gd name="T99" fmla="*/ 63 h 235"/>
                  <a:gd name="T100" fmla="*/ 62 w 246"/>
                  <a:gd name="T101" fmla="*/ 58 h 235"/>
                  <a:gd name="T102" fmla="*/ 62 w 246"/>
                  <a:gd name="T103" fmla="*/ 58 h 235"/>
                  <a:gd name="T104" fmla="*/ 71 w 246"/>
                  <a:gd name="T105" fmla="*/ 53 h 235"/>
                  <a:gd name="T106" fmla="*/ 71 w 246"/>
                  <a:gd name="T107" fmla="*/ 53 h 235"/>
                  <a:gd name="T108" fmla="*/ 78 w 246"/>
                  <a:gd name="T109" fmla="*/ 47 h 235"/>
                  <a:gd name="T110" fmla="*/ 89 w 246"/>
                  <a:gd name="T111" fmla="*/ 29 h 235"/>
                  <a:gd name="T112" fmla="*/ 100 w 246"/>
                  <a:gd name="T113" fmla="*/ 12 h 235"/>
                  <a:gd name="T114" fmla="*/ 100 w 246"/>
                  <a:gd name="T115" fmla="*/ 12 h 235"/>
                  <a:gd name="T116" fmla="*/ 123 w 246"/>
                  <a:gd name="T117" fmla="*/ 0 h 235"/>
                  <a:gd name="T118" fmla="*/ 123 w 246"/>
                  <a:gd name="T119" fmla="*/ 0 h 235"/>
                  <a:gd name="T120" fmla="*/ 146 w 246"/>
                  <a:gd name="T121" fmla="*/ 12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6" h="235">
                    <a:moveTo>
                      <a:pt x="146" y="12"/>
                    </a:moveTo>
                    <a:lnTo>
                      <a:pt x="158" y="29"/>
                    </a:lnTo>
                    <a:lnTo>
                      <a:pt x="169" y="47"/>
                    </a:lnTo>
                    <a:lnTo>
                      <a:pt x="169" y="47"/>
                    </a:lnTo>
                    <a:cubicBezTo>
                      <a:pt x="171" y="49"/>
                      <a:pt x="172" y="52"/>
                      <a:pt x="176" y="53"/>
                    </a:cubicBezTo>
                    <a:lnTo>
                      <a:pt x="176" y="53"/>
                    </a:lnTo>
                    <a:cubicBezTo>
                      <a:pt x="178" y="55"/>
                      <a:pt x="181" y="57"/>
                      <a:pt x="184" y="58"/>
                    </a:cubicBezTo>
                    <a:lnTo>
                      <a:pt x="204" y="63"/>
                    </a:lnTo>
                    <a:lnTo>
                      <a:pt x="224" y="69"/>
                    </a:lnTo>
                    <a:lnTo>
                      <a:pt x="224" y="69"/>
                    </a:lnTo>
                    <a:cubicBezTo>
                      <a:pt x="234" y="71"/>
                      <a:pt x="240" y="78"/>
                      <a:pt x="242" y="87"/>
                    </a:cubicBezTo>
                    <a:lnTo>
                      <a:pt x="242" y="87"/>
                    </a:lnTo>
                    <a:cubicBezTo>
                      <a:pt x="245" y="95"/>
                      <a:pt x="244" y="105"/>
                      <a:pt x="238" y="113"/>
                    </a:cubicBezTo>
                    <a:lnTo>
                      <a:pt x="225" y="128"/>
                    </a:lnTo>
                    <a:lnTo>
                      <a:pt x="212" y="143"/>
                    </a:lnTo>
                    <a:lnTo>
                      <a:pt x="212" y="143"/>
                    </a:lnTo>
                    <a:cubicBezTo>
                      <a:pt x="210" y="146"/>
                      <a:pt x="208" y="149"/>
                      <a:pt x="208" y="153"/>
                    </a:cubicBezTo>
                    <a:lnTo>
                      <a:pt x="208" y="153"/>
                    </a:lnTo>
                    <a:cubicBezTo>
                      <a:pt x="206" y="156"/>
                      <a:pt x="205" y="159"/>
                      <a:pt x="206" y="162"/>
                    </a:cubicBezTo>
                    <a:lnTo>
                      <a:pt x="208" y="183"/>
                    </a:lnTo>
                    <a:lnTo>
                      <a:pt x="208" y="203"/>
                    </a:lnTo>
                    <a:lnTo>
                      <a:pt x="208" y="203"/>
                    </a:lnTo>
                    <a:cubicBezTo>
                      <a:pt x="209" y="214"/>
                      <a:pt x="204" y="222"/>
                      <a:pt x="197" y="227"/>
                    </a:cubicBezTo>
                    <a:lnTo>
                      <a:pt x="197" y="227"/>
                    </a:lnTo>
                    <a:cubicBezTo>
                      <a:pt x="189" y="233"/>
                      <a:pt x="180" y="234"/>
                      <a:pt x="171" y="231"/>
                    </a:cubicBezTo>
                    <a:lnTo>
                      <a:pt x="152" y="223"/>
                    </a:lnTo>
                    <a:lnTo>
                      <a:pt x="134" y="216"/>
                    </a:lnTo>
                    <a:lnTo>
                      <a:pt x="134" y="216"/>
                    </a:lnTo>
                    <a:cubicBezTo>
                      <a:pt x="130" y="215"/>
                      <a:pt x="127" y="214"/>
                      <a:pt x="123" y="214"/>
                    </a:cubicBezTo>
                    <a:lnTo>
                      <a:pt x="123" y="214"/>
                    </a:lnTo>
                    <a:cubicBezTo>
                      <a:pt x="120" y="214"/>
                      <a:pt x="116" y="215"/>
                      <a:pt x="113" y="216"/>
                    </a:cubicBezTo>
                    <a:lnTo>
                      <a:pt x="94" y="223"/>
                    </a:lnTo>
                    <a:lnTo>
                      <a:pt x="75" y="231"/>
                    </a:lnTo>
                    <a:lnTo>
                      <a:pt x="75" y="231"/>
                    </a:lnTo>
                    <a:cubicBezTo>
                      <a:pt x="66" y="234"/>
                      <a:pt x="56" y="233"/>
                      <a:pt x="50" y="227"/>
                    </a:cubicBezTo>
                    <a:lnTo>
                      <a:pt x="50" y="227"/>
                    </a:lnTo>
                    <a:cubicBezTo>
                      <a:pt x="42" y="222"/>
                      <a:pt x="37" y="214"/>
                      <a:pt x="37" y="203"/>
                    </a:cubicBezTo>
                    <a:lnTo>
                      <a:pt x="39" y="183"/>
                    </a:lnTo>
                    <a:lnTo>
                      <a:pt x="40" y="162"/>
                    </a:lnTo>
                    <a:lnTo>
                      <a:pt x="40" y="162"/>
                    </a:lnTo>
                    <a:cubicBezTo>
                      <a:pt x="40" y="159"/>
                      <a:pt x="39" y="156"/>
                      <a:pt x="39" y="153"/>
                    </a:cubicBezTo>
                    <a:lnTo>
                      <a:pt x="39" y="153"/>
                    </a:lnTo>
                    <a:cubicBezTo>
                      <a:pt x="37" y="149"/>
                      <a:pt x="36" y="146"/>
                      <a:pt x="34" y="143"/>
                    </a:cubicBezTo>
                    <a:lnTo>
                      <a:pt x="21" y="128"/>
                    </a:lnTo>
                    <a:lnTo>
                      <a:pt x="8" y="113"/>
                    </a:lnTo>
                    <a:lnTo>
                      <a:pt x="8" y="113"/>
                    </a:lnTo>
                    <a:cubicBezTo>
                      <a:pt x="3" y="105"/>
                      <a:pt x="0" y="95"/>
                      <a:pt x="3" y="87"/>
                    </a:cubicBezTo>
                    <a:lnTo>
                      <a:pt x="3" y="87"/>
                    </a:lnTo>
                    <a:cubicBezTo>
                      <a:pt x="6" y="78"/>
                      <a:pt x="13" y="71"/>
                      <a:pt x="22" y="69"/>
                    </a:cubicBezTo>
                    <a:lnTo>
                      <a:pt x="42" y="63"/>
                    </a:lnTo>
                    <a:lnTo>
                      <a:pt x="62" y="58"/>
                    </a:lnTo>
                    <a:lnTo>
                      <a:pt x="62" y="58"/>
                    </a:lnTo>
                    <a:cubicBezTo>
                      <a:pt x="65" y="57"/>
                      <a:pt x="69" y="55"/>
                      <a:pt x="71" y="53"/>
                    </a:cubicBezTo>
                    <a:lnTo>
                      <a:pt x="71" y="53"/>
                    </a:lnTo>
                    <a:cubicBezTo>
                      <a:pt x="73" y="52"/>
                      <a:pt x="76" y="49"/>
                      <a:pt x="78" y="47"/>
                    </a:cubicBezTo>
                    <a:lnTo>
                      <a:pt x="89" y="29"/>
                    </a:lnTo>
                    <a:lnTo>
                      <a:pt x="100" y="12"/>
                    </a:lnTo>
                    <a:lnTo>
                      <a:pt x="100" y="12"/>
                    </a:lnTo>
                    <a:cubicBezTo>
                      <a:pt x="105" y="4"/>
                      <a:pt x="115" y="0"/>
                      <a:pt x="123" y="0"/>
                    </a:cubicBezTo>
                    <a:lnTo>
                      <a:pt x="123" y="0"/>
                    </a:lnTo>
                    <a:cubicBezTo>
                      <a:pt x="132" y="0"/>
                      <a:pt x="140" y="4"/>
                      <a:pt x="146" y="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75">
                <a:extLst>
                  <a:ext uri="{FF2B5EF4-FFF2-40B4-BE49-F238E27FC236}">
                    <a16:creationId xmlns:a16="http://schemas.microsoft.com/office/drawing/2014/main" id="{EDF4B010-482C-4FF0-BD30-CEDDBB8D0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5412" y="5153298"/>
                <a:ext cx="235131" cy="223374"/>
              </a:xfrm>
              <a:custGeom>
                <a:avLst/>
                <a:gdLst>
                  <a:gd name="T0" fmla="*/ 131 w 263"/>
                  <a:gd name="T1" fmla="*/ 16 h 252"/>
                  <a:gd name="T2" fmla="*/ 93 w 263"/>
                  <a:gd name="T3" fmla="*/ 59 h 252"/>
                  <a:gd name="T4" fmla="*/ 84 w 263"/>
                  <a:gd name="T5" fmla="*/ 68 h 252"/>
                  <a:gd name="T6" fmla="*/ 72 w 263"/>
                  <a:gd name="T7" fmla="*/ 73 h 252"/>
                  <a:gd name="T8" fmla="*/ 33 w 263"/>
                  <a:gd name="T9" fmla="*/ 85 h 252"/>
                  <a:gd name="T10" fmla="*/ 19 w 263"/>
                  <a:gd name="T11" fmla="*/ 98 h 252"/>
                  <a:gd name="T12" fmla="*/ 48 w 263"/>
                  <a:gd name="T13" fmla="*/ 146 h 252"/>
                  <a:gd name="T14" fmla="*/ 54 w 263"/>
                  <a:gd name="T15" fmla="*/ 158 h 252"/>
                  <a:gd name="T16" fmla="*/ 56 w 263"/>
                  <a:gd name="T17" fmla="*/ 171 h 252"/>
                  <a:gd name="T18" fmla="*/ 54 w 263"/>
                  <a:gd name="T19" fmla="*/ 212 h 252"/>
                  <a:gd name="T20" fmla="*/ 62 w 263"/>
                  <a:gd name="T21" fmla="*/ 229 h 252"/>
                  <a:gd name="T22" fmla="*/ 117 w 263"/>
                  <a:gd name="T23" fmla="*/ 216 h 252"/>
                  <a:gd name="T24" fmla="*/ 144 w 263"/>
                  <a:gd name="T25" fmla="*/ 216 h 252"/>
                  <a:gd name="T26" fmla="*/ 182 w 263"/>
                  <a:gd name="T27" fmla="*/ 231 h 252"/>
                  <a:gd name="T28" fmla="*/ 200 w 263"/>
                  <a:gd name="T29" fmla="*/ 229 h 252"/>
                  <a:gd name="T30" fmla="*/ 206 w 263"/>
                  <a:gd name="T31" fmla="*/ 171 h 252"/>
                  <a:gd name="T32" fmla="*/ 207 w 263"/>
                  <a:gd name="T33" fmla="*/ 157 h 252"/>
                  <a:gd name="T34" fmla="*/ 213 w 263"/>
                  <a:gd name="T35" fmla="*/ 146 h 252"/>
                  <a:gd name="T36" fmla="*/ 239 w 263"/>
                  <a:gd name="T37" fmla="*/ 115 h 252"/>
                  <a:gd name="T38" fmla="*/ 243 w 263"/>
                  <a:gd name="T39" fmla="*/ 98 h 252"/>
                  <a:gd name="T40" fmla="*/ 190 w 263"/>
                  <a:gd name="T41" fmla="*/ 73 h 252"/>
                  <a:gd name="T42" fmla="*/ 179 w 263"/>
                  <a:gd name="T43" fmla="*/ 68 h 252"/>
                  <a:gd name="T44" fmla="*/ 170 w 263"/>
                  <a:gd name="T45" fmla="*/ 59 h 252"/>
                  <a:gd name="T46" fmla="*/ 147 w 263"/>
                  <a:gd name="T47" fmla="*/ 25 h 252"/>
                  <a:gd name="T48" fmla="*/ 73 w 263"/>
                  <a:gd name="T49" fmla="*/ 249 h 252"/>
                  <a:gd name="T50" fmla="*/ 52 w 263"/>
                  <a:gd name="T51" fmla="*/ 242 h 252"/>
                  <a:gd name="T52" fmla="*/ 38 w 263"/>
                  <a:gd name="T53" fmla="*/ 211 h 252"/>
                  <a:gd name="T54" fmla="*/ 40 w 263"/>
                  <a:gd name="T55" fmla="*/ 170 h 252"/>
                  <a:gd name="T56" fmla="*/ 39 w 263"/>
                  <a:gd name="T57" fmla="*/ 164 h 252"/>
                  <a:gd name="T58" fmla="*/ 10 w 263"/>
                  <a:gd name="T59" fmla="*/ 126 h 252"/>
                  <a:gd name="T60" fmla="*/ 4 w 263"/>
                  <a:gd name="T61" fmla="*/ 92 h 252"/>
                  <a:gd name="T62" fmla="*/ 28 w 263"/>
                  <a:gd name="T63" fmla="*/ 69 h 252"/>
                  <a:gd name="T64" fmla="*/ 68 w 263"/>
                  <a:gd name="T65" fmla="*/ 58 h 252"/>
                  <a:gd name="T66" fmla="*/ 74 w 263"/>
                  <a:gd name="T67" fmla="*/ 55 h 252"/>
                  <a:gd name="T68" fmla="*/ 101 w 263"/>
                  <a:gd name="T69" fmla="*/ 16 h 252"/>
                  <a:gd name="T70" fmla="*/ 131 w 263"/>
                  <a:gd name="T71" fmla="*/ 0 h 252"/>
                  <a:gd name="T72" fmla="*/ 160 w 263"/>
                  <a:gd name="T73" fmla="*/ 16 h 252"/>
                  <a:gd name="T74" fmla="*/ 184 w 263"/>
                  <a:gd name="T75" fmla="*/ 49 h 252"/>
                  <a:gd name="T76" fmla="*/ 188 w 263"/>
                  <a:gd name="T77" fmla="*/ 55 h 252"/>
                  <a:gd name="T78" fmla="*/ 234 w 263"/>
                  <a:gd name="T79" fmla="*/ 69 h 252"/>
                  <a:gd name="T80" fmla="*/ 259 w 263"/>
                  <a:gd name="T81" fmla="*/ 92 h 252"/>
                  <a:gd name="T82" fmla="*/ 252 w 263"/>
                  <a:gd name="T83" fmla="*/ 126 h 252"/>
                  <a:gd name="T84" fmla="*/ 226 w 263"/>
                  <a:gd name="T85" fmla="*/ 157 h 252"/>
                  <a:gd name="T86" fmla="*/ 223 w 263"/>
                  <a:gd name="T87" fmla="*/ 164 h 252"/>
                  <a:gd name="T88" fmla="*/ 225 w 263"/>
                  <a:gd name="T89" fmla="*/ 211 h 252"/>
                  <a:gd name="T90" fmla="*/ 209 w 263"/>
                  <a:gd name="T91" fmla="*/ 242 h 252"/>
                  <a:gd name="T92" fmla="*/ 176 w 263"/>
                  <a:gd name="T93" fmla="*/ 247 h 252"/>
                  <a:gd name="T94" fmla="*/ 138 w 263"/>
                  <a:gd name="T95" fmla="*/ 231 h 252"/>
                  <a:gd name="T96" fmla="*/ 87 w 263"/>
                  <a:gd name="T97" fmla="*/ 247 h 252"/>
                  <a:gd name="T98" fmla="*/ 73 w 263"/>
                  <a:gd name="T99" fmla="*/ 249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63" h="252">
                    <a:moveTo>
                      <a:pt x="131" y="16"/>
                    </a:moveTo>
                    <a:lnTo>
                      <a:pt x="131" y="16"/>
                    </a:lnTo>
                    <a:cubicBezTo>
                      <a:pt x="124" y="16"/>
                      <a:pt x="118" y="19"/>
                      <a:pt x="115" y="25"/>
                    </a:cubicBezTo>
                    <a:lnTo>
                      <a:pt x="93" y="59"/>
                    </a:lnTo>
                    <a:lnTo>
                      <a:pt x="93" y="59"/>
                    </a:lnTo>
                    <a:cubicBezTo>
                      <a:pt x="90" y="62"/>
                      <a:pt x="87" y="66"/>
                      <a:pt x="84" y="68"/>
                    </a:cubicBezTo>
                    <a:lnTo>
                      <a:pt x="84" y="68"/>
                    </a:lnTo>
                    <a:cubicBezTo>
                      <a:pt x="81" y="71"/>
                      <a:pt x="77" y="72"/>
                      <a:pt x="72" y="73"/>
                    </a:cubicBezTo>
                    <a:lnTo>
                      <a:pt x="33" y="85"/>
                    </a:lnTo>
                    <a:lnTo>
                      <a:pt x="33" y="85"/>
                    </a:lnTo>
                    <a:cubicBezTo>
                      <a:pt x="26" y="86"/>
                      <a:pt x="21" y="91"/>
                      <a:pt x="19" y="98"/>
                    </a:cubicBezTo>
                    <a:lnTo>
                      <a:pt x="19" y="98"/>
                    </a:lnTo>
                    <a:cubicBezTo>
                      <a:pt x="17" y="103"/>
                      <a:pt x="19" y="110"/>
                      <a:pt x="22" y="115"/>
                    </a:cubicBezTo>
                    <a:lnTo>
                      <a:pt x="48" y="146"/>
                    </a:lnTo>
                    <a:lnTo>
                      <a:pt x="48" y="146"/>
                    </a:lnTo>
                    <a:cubicBezTo>
                      <a:pt x="51" y="150"/>
                      <a:pt x="53" y="154"/>
                      <a:pt x="54" y="158"/>
                    </a:cubicBezTo>
                    <a:lnTo>
                      <a:pt x="54" y="158"/>
                    </a:lnTo>
                    <a:cubicBezTo>
                      <a:pt x="56" y="162"/>
                      <a:pt x="57" y="166"/>
                      <a:pt x="56" y="171"/>
                    </a:cubicBezTo>
                    <a:lnTo>
                      <a:pt x="54" y="212"/>
                    </a:lnTo>
                    <a:lnTo>
                      <a:pt x="54" y="212"/>
                    </a:lnTo>
                    <a:cubicBezTo>
                      <a:pt x="54" y="219"/>
                      <a:pt x="57" y="225"/>
                      <a:pt x="62" y="229"/>
                    </a:cubicBezTo>
                    <a:lnTo>
                      <a:pt x="62" y="229"/>
                    </a:lnTo>
                    <a:cubicBezTo>
                      <a:pt x="68" y="233"/>
                      <a:pt x="74" y="234"/>
                      <a:pt x="81" y="231"/>
                    </a:cubicBezTo>
                    <a:lnTo>
                      <a:pt x="117" y="216"/>
                    </a:lnTo>
                    <a:lnTo>
                      <a:pt x="117" y="216"/>
                    </a:lnTo>
                    <a:cubicBezTo>
                      <a:pt x="126" y="213"/>
                      <a:pt x="136" y="213"/>
                      <a:pt x="144" y="216"/>
                    </a:cubicBezTo>
                    <a:lnTo>
                      <a:pt x="182" y="231"/>
                    </a:lnTo>
                    <a:lnTo>
                      <a:pt x="182" y="231"/>
                    </a:lnTo>
                    <a:cubicBezTo>
                      <a:pt x="188" y="234"/>
                      <a:pt x="195" y="233"/>
                      <a:pt x="200" y="229"/>
                    </a:cubicBezTo>
                    <a:lnTo>
                      <a:pt x="200" y="229"/>
                    </a:lnTo>
                    <a:cubicBezTo>
                      <a:pt x="205" y="225"/>
                      <a:pt x="209" y="219"/>
                      <a:pt x="207" y="212"/>
                    </a:cubicBezTo>
                    <a:lnTo>
                      <a:pt x="206" y="171"/>
                    </a:lnTo>
                    <a:lnTo>
                      <a:pt x="206" y="171"/>
                    </a:lnTo>
                    <a:cubicBezTo>
                      <a:pt x="206" y="166"/>
                      <a:pt x="206" y="162"/>
                      <a:pt x="207" y="157"/>
                    </a:cubicBezTo>
                    <a:lnTo>
                      <a:pt x="207" y="157"/>
                    </a:lnTo>
                    <a:cubicBezTo>
                      <a:pt x="209" y="154"/>
                      <a:pt x="211" y="150"/>
                      <a:pt x="213" y="146"/>
                    </a:cubicBezTo>
                    <a:lnTo>
                      <a:pt x="239" y="115"/>
                    </a:lnTo>
                    <a:lnTo>
                      <a:pt x="239" y="115"/>
                    </a:lnTo>
                    <a:cubicBezTo>
                      <a:pt x="243" y="110"/>
                      <a:pt x="245" y="103"/>
                      <a:pt x="243" y="98"/>
                    </a:cubicBezTo>
                    <a:lnTo>
                      <a:pt x="243" y="98"/>
                    </a:lnTo>
                    <a:cubicBezTo>
                      <a:pt x="241" y="91"/>
                      <a:pt x="236" y="86"/>
                      <a:pt x="230" y="85"/>
                    </a:cubicBezTo>
                    <a:lnTo>
                      <a:pt x="190" y="73"/>
                    </a:lnTo>
                    <a:lnTo>
                      <a:pt x="190" y="73"/>
                    </a:lnTo>
                    <a:cubicBezTo>
                      <a:pt x="185" y="72"/>
                      <a:pt x="182" y="71"/>
                      <a:pt x="179" y="68"/>
                    </a:cubicBezTo>
                    <a:lnTo>
                      <a:pt x="179" y="68"/>
                    </a:lnTo>
                    <a:cubicBezTo>
                      <a:pt x="175" y="66"/>
                      <a:pt x="172" y="62"/>
                      <a:pt x="170" y="59"/>
                    </a:cubicBezTo>
                    <a:lnTo>
                      <a:pt x="147" y="25"/>
                    </a:lnTo>
                    <a:lnTo>
                      <a:pt x="147" y="25"/>
                    </a:lnTo>
                    <a:cubicBezTo>
                      <a:pt x="143" y="19"/>
                      <a:pt x="137" y="16"/>
                      <a:pt x="131" y="16"/>
                    </a:cubicBezTo>
                    <a:close/>
                    <a:moveTo>
                      <a:pt x="73" y="249"/>
                    </a:moveTo>
                    <a:lnTo>
                      <a:pt x="73" y="249"/>
                    </a:lnTo>
                    <a:cubicBezTo>
                      <a:pt x="66" y="249"/>
                      <a:pt x="58" y="247"/>
                      <a:pt x="52" y="242"/>
                    </a:cubicBezTo>
                    <a:lnTo>
                      <a:pt x="52" y="242"/>
                    </a:lnTo>
                    <a:cubicBezTo>
                      <a:pt x="42" y="235"/>
                      <a:pt x="37" y="224"/>
                      <a:pt x="38" y="211"/>
                    </a:cubicBezTo>
                    <a:lnTo>
                      <a:pt x="40" y="170"/>
                    </a:lnTo>
                    <a:lnTo>
                      <a:pt x="40" y="170"/>
                    </a:lnTo>
                    <a:cubicBezTo>
                      <a:pt x="40" y="168"/>
                      <a:pt x="40" y="165"/>
                      <a:pt x="39" y="164"/>
                    </a:cubicBezTo>
                    <a:lnTo>
                      <a:pt x="39" y="164"/>
                    </a:lnTo>
                    <a:cubicBezTo>
                      <a:pt x="38" y="161"/>
                      <a:pt x="37" y="159"/>
                      <a:pt x="35" y="157"/>
                    </a:cubicBezTo>
                    <a:lnTo>
                      <a:pt x="10" y="126"/>
                    </a:lnTo>
                    <a:lnTo>
                      <a:pt x="10" y="126"/>
                    </a:lnTo>
                    <a:cubicBezTo>
                      <a:pt x="3" y="116"/>
                      <a:pt x="0" y="104"/>
                      <a:pt x="4" y="92"/>
                    </a:cubicBezTo>
                    <a:lnTo>
                      <a:pt x="4" y="92"/>
                    </a:lnTo>
                    <a:cubicBezTo>
                      <a:pt x="7" y="81"/>
                      <a:pt x="16" y="72"/>
                      <a:pt x="28" y="69"/>
                    </a:cubicBezTo>
                    <a:lnTo>
                      <a:pt x="68" y="58"/>
                    </a:lnTo>
                    <a:lnTo>
                      <a:pt x="68" y="58"/>
                    </a:lnTo>
                    <a:cubicBezTo>
                      <a:pt x="70" y="57"/>
                      <a:pt x="72" y="56"/>
                      <a:pt x="74" y="55"/>
                    </a:cubicBezTo>
                    <a:lnTo>
                      <a:pt x="74" y="55"/>
                    </a:lnTo>
                    <a:cubicBezTo>
                      <a:pt x="76" y="53"/>
                      <a:pt x="77" y="52"/>
                      <a:pt x="79" y="49"/>
                    </a:cubicBezTo>
                    <a:lnTo>
                      <a:pt x="101" y="16"/>
                    </a:lnTo>
                    <a:lnTo>
                      <a:pt x="101" y="16"/>
                    </a:lnTo>
                    <a:cubicBezTo>
                      <a:pt x="108" y="6"/>
                      <a:pt x="119" y="0"/>
                      <a:pt x="131" y="0"/>
                    </a:cubicBezTo>
                    <a:lnTo>
                      <a:pt x="131" y="0"/>
                    </a:lnTo>
                    <a:cubicBezTo>
                      <a:pt x="143" y="0"/>
                      <a:pt x="154" y="6"/>
                      <a:pt x="160" y="16"/>
                    </a:cubicBezTo>
                    <a:lnTo>
                      <a:pt x="184" y="49"/>
                    </a:lnTo>
                    <a:lnTo>
                      <a:pt x="184" y="49"/>
                    </a:lnTo>
                    <a:cubicBezTo>
                      <a:pt x="184" y="52"/>
                      <a:pt x="186" y="53"/>
                      <a:pt x="188" y="55"/>
                    </a:cubicBezTo>
                    <a:lnTo>
                      <a:pt x="188" y="55"/>
                    </a:lnTo>
                    <a:cubicBezTo>
                      <a:pt x="190" y="56"/>
                      <a:pt x="192" y="57"/>
                      <a:pt x="194" y="58"/>
                    </a:cubicBezTo>
                    <a:lnTo>
                      <a:pt x="234" y="69"/>
                    </a:lnTo>
                    <a:lnTo>
                      <a:pt x="234" y="69"/>
                    </a:lnTo>
                    <a:cubicBezTo>
                      <a:pt x="246" y="72"/>
                      <a:pt x="255" y="81"/>
                      <a:pt x="259" y="92"/>
                    </a:cubicBezTo>
                    <a:lnTo>
                      <a:pt x="259" y="92"/>
                    </a:lnTo>
                    <a:cubicBezTo>
                      <a:pt x="262" y="104"/>
                      <a:pt x="260" y="116"/>
                      <a:pt x="252" y="126"/>
                    </a:cubicBezTo>
                    <a:lnTo>
                      <a:pt x="226" y="157"/>
                    </a:lnTo>
                    <a:lnTo>
                      <a:pt x="226" y="157"/>
                    </a:lnTo>
                    <a:cubicBezTo>
                      <a:pt x="226" y="158"/>
                      <a:pt x="224" y="161"/>
                      <a:pt x="223" y="164"/>
                    </a:cubicBezTo>
                    <a:lnTo>
                      <a:pt x="223" y="164"/>
                    </a:lnTo>
                    <a:cubicBezTo>
                      <a:pt x="223" y="165"/>
                      <a:pt x="222" y="168"/>
                      <a:pt x="222" y="170"/>
                    </a:cubicBezTo>
                    <a:lnTo>
                      <a:pt x="225" y="211"/>
                    </a:lnTo>
                    <a:lnTo>
                      <a:pt x="225" y="211"/>
                    </a:lnTo>
                    <a:cubicBezTo>
                      <a:pt x="225" y="224"/>
                      <a:pt x="220" y="235"/>
                      <a:pt x="209" y="242"/>
                    </a:cubicBezTo>
                    <a:lnTo>
                      <a:pt x="209" y="242"/>
                    </a:lnTo>
                    <a:cubicBezTo>
                      <a:pt x="200" y="249"/>
                      <a:pt x="187" y="251"/>
                      <a:pt x="176" y="247"/>
                    </a:cubicBezTo>
                    <a:lnTo>
                      <a:pt x="138" y="231"/>
                    </a:lnTo>
                    <a:lnTo>
                      <a:pt x="138" y="231"/>
                    </a:lnTo>
                    <a:cubicBezTo>
                      <a:pt x="134" y="230"/>
                      <a:pt x="129" y="230"/>
                      <a:pt x="124" y="231"/>
                    </a:cubicBezTo>
                    <a:lnTo>
                      <a:pt x="87" y="247"/>
                    </a:lnTo>
                    <a:lnTo>
                      <a:pt x="87" y="247"/>
                    </a:lnTo>
                    <a:cubicBezTo>
                      <a:pt x="82" y="248"/>
                      <a:pt x="77" y="249"/>
                      <a:pt x="73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76">
                <a:extLst>
                  <a:ext uri="{FF2B5EF4-FFF2-40B4-BE49-F238E27FC236}">
                    <a16:creationId xmlns:a16="http://schemas.microsoft.com/office/drawing/2014/main" id="{F7C35DD9-E294-4F5A-9750-620194F14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4071" y="4902492"/>
                <a:ext cx="869986" cy="137159"/>
              </a:xfrm>
              <a:custGeom>
                <a:avLst/>
                <a:gdLst>
                  <a:gd name="T0" fmla="*/ 76 w 979"/>
                  <a:gd name="T1" fmla="*/ 16 h 153"/>
                  <a:gd name="T2" fmla="*/ 76 w 979"/>
                  <a:gd name="T3" fmla="*/ 16 h 153"/>
                  <a:gd name="T4" fmla="*/ 33 w 979"/>
                  <a:gd name="T5" fmla="*/ 34 h 153"/>
                  <a:gd name="T6" fmla="*/ 33 w 979"/>
                  <a:gd name="T7" fmla="*/ 34 h 153"/>
                  <a:gd name="T8" fmla="*/ 16 w 979"/>
                  <a:gd name="T9" fmla="*/ 76 h 153"/>
                  <a:gd name="T10" fmla="*/ 16 w 979"/>
                  <a:gd name="T11" fmla="*/ 76 h 153"/>
                  <a:gd name="T12" fmla="*/ 33 w 979"/>
                  <a:gd name="T13" fmla="*/ 118 h 153"/>
                  <a:gd name="T14" fmla="*/ 33 w 979"/>
                  <a:gd name="T15" fmla="*/ 118 h 153"/>
                  <a:gd name="T16" fmla="*/ 76 w 979"/>
                  <a:gd name="T17" fmla="*/ 135 h 153"/>
                  <a:gd name="T18" fmla="*/ 903 w 979"/>
                  <a:gd name="T19" fmla="*/ 135 h 153"/>
                  <a:gd name="T20" fmla="*/ 903 w 979"/>
                  <a:gd name="T21" fmla="*/ 135 h 153"/>
                  <a:gd name="T22" fmla="*/ 945 w 979"/>
                  <a:gd name="T23" fmla="*/ 118 h 153"/>
                  <a:gd name="T24" fmla="*/ 945 w 979"/>
                  <a:gd name="T25" fmla="*/ 118 h 153"/>
                  <a:gd name="T26" fmla="*/ 962 w 979"/>
                  <a:gd name="T27" fmla="*/ 76 h 153"/>
                  <a:gd name="T28" fmla="*/ 962 w 979"/>
                  <a:gd name="T29" fmla="*/ 76 h 153"/>
                  <a:gd name="T30" fmla="*/ 945 w 979"/>
                  <a:gd name="T31" fmla="*/ 34 h 153"/>
                  <a:gd name="T32" fmla="*/ 945 w 979"/>
                  <a:gd name="T33" fmla="*/ 34 h 153"/>
                  <a:gd name="T34" fmla="*/ 903 w 979"/>
                  <a:gd name="T35" fmla="*/ 16 h 153"/>
                  <a:gd name="T36" fmla="*/ 76 w 979"/>
                  <a:gd name="T37" fmla="*/ 16 h 153"/>
                  <a:gd name="T38" fmla="*/ 903 w 979"/>
                  <a:gd name="T39" fmla="*/ 152 h 153"/>
                  <a:gd name="T40" fmla="*/ 76 w 979"/>
                  <a:gd name="T41" fmla="*/ 152 h 153"/>
                  <a:gd name="T42" fmla="*/ 76 w 979"/>
                  <a:gd name="T43" fmla="*/ 152 h 153"/>
                  <a:gd name="T44" fmla="*/ 22 w 979"/>
                  <a:gd name="T45" fmla="*/ 130 h 153"/>
                  <a:gd name="T46" fmla="*/ 22 w 979"/>
                  <a:gd name="T47" fmla="*/ 130 h 153"/>
                  <a:gd name="T48" fmla="*/ 0 w 979"/>
                  <a:gd name="T49" fmla="*/ 76 h 153"/>
                  <a:gd name="T50" fmla="*/ 0 w 979"/>
                  <a:gd name="T51" fmla="*/ 76 h 153"/>
                  <a:gd name="T52" fmla="*/ 22 w 979"/>
                  <a:gd name="T53" fmla="*/ 22 h 153"/>
                  <a:gd name="T54" fmla="*/ 22 w 979"/>
                  <a:gd name="T55" fmla="*/ 22 h 153"/>
                  <a:gd name="T56" fmla="*/ 76 w 979"/>
                  <a:gd name="T57" fmla="*/ 0 h 153"/>
                  <a:gd name="T58" fmla="*/ 903 w 979"/>
                  <a:gd name="T59" fmla="*/ 0 h 153"/>
                  <a:gd name="T60" fmla="*/ 903 w 979"/>
                  <a:gd name="T61" fmla="*/ 0 h 153"/>
                  <a:gd name="T62" fmla="*/ 956 w 979"/>
                  <a:gd name="T63" fmla="*/ 22 h 153"/>
                  <a:gd name="T64" fmla="*/ 956 w 979"/>
                  <a:gd name="T65" fmla="*/ 22 h 153"/>
                  <a:gd name="T66" fmla="*/ 978 w 979"/>
                  <a:gd name="T67" fmla="*/ 76 h 153"/>
                  <a:gd name="T68" fmla="*/ 978 w 979"/>
                  <a:gd name="T69" fmla="*/ 76 h 153"/>
                  <a:gd name="T70" fmla="*/ 956 w 979"/>
                  <a:gd name="T71" fmla="*/ 130 h 153"/>
                  <a:gd name="T72" fmla="*/ 956 w 979"/>
                  <a:gd name="T73" fmla="*/ 130 h 153"/>
                  <a:gd name="T74" fmla="*/ 903 w 979"/>
                  <a:gd name="T75" fmla="*/ 15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9" h="153">
                    <a:moveTo>
                      <a:pt x="76" y="16"/>
                    </a:moveTo>
                    <a:lnTo>
                      <a:pt x="76" y="16"/>
                    </a:lnTo>
                    <a:cubicBezTo>
                      <a:pt x="60" y="16"/>
                      <a:pt x="45" y="22"/>
                      <a:pt x="33" y="34"/>
                    </a:cubicBezTo>
                    <a:lnTo>
                      <a:pt x="33" y="34"/>
                    </a:lnTo>
                    <a:cubicBezTo>
                      <a:pt x="22" y="45"/>
                      <a:pt x="16" y="60"/>
                      <a:pt x="16" y="76"/>
                    </a:cubicBezTo>
                    <a:lnTo>
                      <a:pt x="16" y="76"/>
                    </a:lnTo>
                    <a:cubicBezTo>
                      <a:pt x="16" y="92"/>
                      <a:pt x="22" y="107"/>
                      <a:pt x="33" y="118"/>
                    </a:cubicBezTo>
                    <a:lnTo>
                      <a:pt x="33" y="118"/>
                    </a:lnTo>
                    <a:cubicBezTo>
                      <a:pt x="45" y="129"/>
                      <a:pt x="60" y="135"/>
                      <a:pt x="76" y="135"/>
                    </a:cubicBezTo>
                    <a:lnTo>
                      <a:pt x="903" y="135"/>
                    </a:lnTo>
                    <a:lnTo>
                      <a:pt x="903" y="135"/>
                    </a:lnTo>
                    <a:cubicBezTo>
                      <a:pt x="918" y="135"/>
                      <a:pt x="934" y="129"/>
                      <a:pt x="945" y="118"/>
                    </a:cubicBezTo>
                    <a:lnTo>
                      <a:pt x="945" y="118"/>
                    </a:lnTo>
                    <a:cubicBezTo>
                      <a:pt x="956" y="107"/>
                      <a:pt x="962" y="92"/>
                      <a:pt x="962" y="76"/>
                    </a:cubicBezTo>
                    <a:lnTo>
                      <a:pt x="962" y="76"/>
                    </a:lnTo>
                    <a:cubicBezTo>
                      <a:pt x="962" y="60"/>
                      <a:pt x="956" y="45"/>
                      <a:pt x="945" y="34"/>
                    </a:cubicBezTo>
                    <a:lnTo>
                      <a:pt x="945" y="34"/>
                    </a:lnTo>
                    <a:cubicBezTo>
                      <a:pt x="934" y="22"/>
                      <a:pt x="918" y="16"/>
                      <a:pt x="903" y="16"/>
                    </a:cubicBezTo>
                    <a:lnTo>
                      <a:pt x="76" y="16"/>
                    </a:lnTo>
                    <a:close/>
                    <a:moveTo>
                      <a:pt x="903" y="152"/>
                    </a:moveTo>
                    <a:lnTo>
                      <a:pt x="76" y="152"/>
                    </a:lnTo>
                    <a:lnTo>
                      <a:pt x="76" y="152"/>
                    </a:lnTo>
                    <a:cubicBezTo>
                      <a:pt x="56" y="152"/>
                      <a:pt x="37" y="144"/>
                      <a:pt x="22" y="130"/>
                    </a:cubicBezTo>
                    <a:lnTo>
                      <a:pt x="22" y="130"/>
                    </a:lnTo>
                    <a:cubicBezTo>
                      <a:pt x="8" y="115"/>
                      <a:pt x="0" y="96"/>
                      <a:pt x="0" y="76"/>
                    </a:cubicBezTo>
                    <a:lnTo>
                      <a:pt x="0" y="76"/>
                    </a:lnTo>
                    <a:cubicBezTo>
                      <a:pt x="0" y="55"/>
                      <a:pt x="8" y="36"/>
                      <a:pt x="22" y="22"/>
                    </a:cubicBezTo>
                    <a:lnTo>
                      <a:pt x="22" y="22"/>
                    </a:lnTo>
                    <a:cubicBezTo>
                      <a:pt x="37" y="8"/>
                      <a:pt x="56" y="0"/>
                      <a:pt x="76" y="0"/>
                    </a:cubicBezTo>
                    <a:lnTo>
                      <a:pt x="903" y="0"/>
                    </a:lnTo>
                    <a:lnTo>
                      <a:pt x="903" y="0"/>
                    </a:lnTo>
                    <a:cubicBezTo>
                      <a:pt x="923" y="0"/>
                      <a:pt x="942" y="8"/>
                      <a:pt x="956" y="22"/>
                    </a:cubicBezTo>
                    <a:lnTo>
                      <a:pt x="956" y="22"/>
                    </a:lnTo>
                    <a:cubicBezTo>
                      <a:pt x="971" y="36"/>
                      <a:pt x="978" y="55"/>
                      <a:pt x="978" y="76"/>
                    </a:cubicBezTo>
                    <a:lnTo>
                      <a:pt x="978" y="76"/>
                    </a:lnTo>
                    <a:cubicBezTo>
                      <a:pt x="978" y="96"/>
                      <a:pt x="971" y="115"/>
                      <a:pt x="956" y="130"/>
                    </a:cubicBezTo>
                    <a:lnTo>
                      <a:pt x="956" y="130"/>
                    </a:lnTo>
                    <a:cubicBezTo>
                      <a:pt x="942" y="144"/>
                      <a:pt x="923" y="152"/>
                      <a:pt x="903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77">
                <a:extLst>
                  <a:ext uri="{FF2B5EF4-FFF2-40B4-BE49-F238E27FC236}">
                    <a16:creationId xmlns:a16="http://schemas.microsoft.com/office/drawing/2014/main" id="{A39B45BB-6AAF-466A-B5BC-66F59A6D4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7991" y="4910329"/>
                <a:ext cx="858228" cy="121483"/>
              </a:xfrm>
              <a:custGeom>
                <a:avLst/>
                <a:gdLst>
                  <a:gd name="T0" fmla="*/ 895 w 964"/>
                  <a:gd name="T1" fmla="*/ 0 h 137"/>
                  <a:gd name="T2" fmla="*/ 482 w 964"/>
                  <a:gd name="T3" fmla="*/ 0 h 137"/>
                  <a:gd name="T4" fmla="*/ 68 w 964"/>
                  <a:gd name="T5" fmla="*/ 0 h 137"/>
                  <a:gd name="T6" fmla="*/ 68 w 964"/>
                  <a:gd name="T7" fmla="*/ 0 h 137"/>
                  <a:gd name="T8" fmla="*/ 20 w 964"/>
                  <a:gd name="T9" fmla="*/ 20 h 137"/>
                  <a:gd name="T10" fmla="*/ 20 w 964"/>
                  <a:gd name="T11" fmla="*/ 20 h 137"/>
                  <a:gd name="T12" fmla="*/ 0 w 964"/>
                  <a:gd name="T13" fmla="*/ 68 h 137"/>
                  <a:gd name="T14" fmla="*/ 0 w 964"/>
                  <a:gd name="T15" fmla="*/ 68 h 137"/>
                  <a:gd name="T16" fmla="*/ 20 w 964"/>
                  <a:gd name="T17" fmla="*/ 116 h 137"/>
                  <a:gd name="T18" fmla="*/ 20 w 964"/>
                  <a:gd name="T19" fmla="*/ 116 h 137"/>
                  <a:gd name="T20" fmla="*/ 68 w 964"/>
                  <a:gd name="T21" fmla="*/ 136 h 137"/>
                  <a:gd name="T22" fmla="*/ 482 w 964"/>
                  <a:gd name="T23" fmla="*/ 136 h 137"/>
                  <a:gd name="T24" fmla="*/ 895 w 964"/>
                  <a:gd name="T25" fmla="*/ 136 h 137"/>
                  <a:gd name="T26" fmla="*/ 895 w 964"/>
                  <a:gd name="T27" fmla="*/ 136 h 137"/>
                  <a:gd name="T28" fmla="*/ 943 w 964"/>
                  <a:gd name="T29" fmla="*/ 116 h 137"/>
                  <a:gd name="T30" fmla="*/ 943 w 964"/>
                  <a:gd name="T31" fmla="*/ 116 h 137"/>
                  <a:gd name="T32" fmla="*/ 963 w 964"/>
                  <a:gd name="T33" fmla="*/ 68 h 137"/>
                  <a:gd name="T34" fmla="*/ 963 w 964"/>
                  <a:gd name="T35" fmla="*/ 68 h 137"/>
                  <a:gd name="T36" fmla="*/ 943 w 964"/>
                  <a:gd name="T37" fmla="*/ 20 h 137"/>
                  <a:gd name="T38" fmla="*/ 943 w 964"/>
                  <a:gd name="T39" fmla="*/ 20 h 137"/>
                  <a:gd name="T40" fmla="*/ 895 w 964"/>
                  <a:gd name="T41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64" h="137">
                    <a:moveTo>
                      <a:pt x="895" y="0"/>
                    </a:moveTo>
                    <a:lnTo>
                      <a:pt x="482" y="0"/>
                    </a:lnTo>
                    <a:lnTo>
                      <a:pt x="68" y="0"/>
                    </a:lnTo>
                    <a:lnTo>
                      <a:pt x="68" y="0"/>
                    </a:lnTo>
                    <a:cubicBezTo>
                      <a:pt x="49" y="0"/>
                      <a:pt x="32" y="8"/>
                      <a:pt x="20" y="20"/>
                    </a:cubicBezTo>
                    <a:lnTo>
                      <a:pt x="20" y="20"/>
                    </a:lnTo>
                    <a:cubicBezTo>
                      <a:pt x="7" y="33"/>
                      <a:pt x="0" y="49"/>
                      <a:pt x="0" y="68"/>
                    </a:cubicBezTo>
                    <a:lnTo>
                      <a:pt x="0" y="68"/>
                    </a:lnTo>
                    <a:cubicBezTo>
                      <a:pt x="0" y="87"/>
                      <a:pt x="7" y="104"/>
                      <a:pt x="20" y="116"/>
                    </a:cubicBezTo>
                    <a:lnTo>
                      <a:pt x="20" y="116"/>
                    </a:lnTo>
                    <a:cubicBezTo>
                      <a:pt x="32" y="128"/>
                      <a:pt x="49" y="136"/>
                      <a:pt x="68" y="136"/>
                    </a:cubicBezTo>
                    <a:lnTo>
                      <a:pt x="482" y="136"/>
                    </a:lnTo>
                    <a:lnTo>
                      <a:pt x="895" y="136"/>
                    </a:lnTo>
                    <a:lnTo>
                      <a:pt x="895" y="136"/>
                    </a:lnTo>
                    <a:cubicBezTo>
                      <a:pt x="914" y="136"/>
                      <a:pt x="930" y="128"/>
                      <a:pt x="943" y="116"/>
                    </a:cubicBezTo>
                    <a:lnTo>
                      <a:pt x="943" y="116"/>
                    </a:lnTo>
                    <a:cubicBezTo>
                      <a:pt x="955" y="104"/>
                      <a:pt x="963" y="87"/>
                      <a:pt x="963" y="68"/>
                    </a:cubicBezTo>
                    <a:lnTo>
                      <a:pt x="963" y="68"/>
                    </a:lnTo>
                    <a:cubicBezTo>
                      <a:pt x="963" y="49"/>
                      <a:pt x="955" y="33"/>
                      <a:pt x="943" y="20"/>
                    </a:cubicBezTo>
                    <a:lnTo>
                      <a:pt x="943" y="20"/>
                    </a:lnTo>
                    <a:cubicBezTo>
                      <a:pt x="930" y="8"/>
                      <a:pt x="914" y="0"/>
                      <a:pt x="895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78">
                <a:extLst>
                  <a:ext uri="{FF2B5EF4-FFF2-40B4-BE49-F238E27FC236}">
                    <a16:creationId xmlns:a16="http://schemas.microsoft.com/office/drawing/2014/main" id="{0C9FD692-536B-4CE1-BB2B-42B64378B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2194" y="5811666"/>
                <a:ext cx="885662" cy="795527"/>
              </a:xfrm>
              <a:custGeom>
                <a:avLst/>
                <a:gdLst>
                  <a:gd name="T0" fmla="*/ 16 w 997"/>
                  <a:gd name="T1" fmla="*/ 878 h 896"/>
                  <a:gd name="T2" fmla="*/ 980 w 997"/>
                  <a:gd name="T3" fmla="*/ 878 h 896"/>
                  <a:gd name="T4" fmla="*/ 980 w 997"/>
                  <a:gd name="T5" fmla="*/ 18 h 896"/>
                  <a:gd name="T6" fmla="*/ 16 w 997"/>
                  <a:gd name="T7" fmla="*/ 18 h 896"/>
                  <a:gd name="T8" fmla="*/ 16 w 997"/>
                  <a:gd name="T9" fmla="*/ 878 h 896"/>
                  <a:gd name="T10" fmla="*/ 988 w 997"/>
                  <a:gd name="T11" fmla="*/ 895 h 896"/>
                  <a:gd name="T12" fmla="*/ 9 w 997"/>
                  <a:gd name="T13" fmla="*/ 895 h 896"/>
                  <a:gd name="T14" fmla="*/ 9 w 997"/>
                  <a:gd name="T15" fmla="*/ 895 h 896"/>
                  <a:gd name="T16" fmla="*/ 0 w 997"/>
                  <a:gd name="T17" fmla="*/ 886 h 896"/>
                  <a:gd name="T18" fmla="*/ 0 w 997"/>
                  <a:gd name="T19" fmla="*/ 9 h 896"/>
                  <a:gd name="T20" fmla="*/ 0 w 997"/>
                  <a:gd name="T21" fmla="*/ 9 h 896"/>
                  <a:gd name="T22" fmla="*/ 9 w 997"/>
                  <a:gd name="T23" fmla="*/ 0 h 896"/>
                  <a:gd name="T24" fmla="*/ 988 w 997"/>
                  <a:gd name="T25" fmla="*/ 0 h 896"/>
                  <a:gd name="T26" fmla="*/ 988 w 997"/>
                  <a:gd name="T27" fmla="*/ 0 h 896"/>
                  <a:gd name="T28" fmla="*/ 996 w 997"/>
                  <a:gd name="T29" fmla="*/ 9 h 896"/>
                  <a:gd name="T30" fmla="*/ 996 w 997"/>
                  <a:gd name="T31" fmla="*/ 886 h 896"/>
                  <a:gd name="T32" fmla="*/ 996 w 997"/>
                  <a:gd name="T33" fmla="*/ 886 h 896"/>
                  <a:gd name="T34" fmla="*/ 988 w 997"/>
                  <a:gd name="T35" fmla="*/ 895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7" h="896">
                    <a:moveTo>
                      <a:pt x="16" y="878"/>
                    </a:moveTo>
                    <a:lnTo>
                      <a:pt x="980" y="878"/>
                    </a:lnTo>
                    <a:lnTo>
                      <a:pt x="980" y="18"/>
                    </a:lnTo>
                    <a:lnTo>
                      <a:pt x="16" y="18"/>
                    </a:lnTo>
                    <a:lnTo>
                      <a:pt x="16" y="878"/>
                    </a:lnTo>
                    <a:close/>
                    <a:moveTo>
                      <a:pt x="988" y="895"/>
                    </a:moveTo>
                    <a:lnTo>
                      <a:pt x="9" y="895"/>
                    </a:lnTo>
                    <a:lnTo>
                      <a:pt x="9" y="895"/>
                    </a:lnTo>
                    <a:cubicBezTo>
                      <a:pt x="3" y="895"/>
                      <a:pt x="0" y="891"/>
                      <a:pt x="0" y="88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988" y="0"/>
                    </a:lnTo>
                    <a:lnTo>
                      <a:pt x="988" y="0"/>
                    </a:lnTo>
                    <a:cubicBezTo>
                      <a:pt x="993" y="0"/>
                      <a:pt x="996" y="5"/>
                      <a:pt x="996" y="9"/>
                    </a:cubicBezTo>
                    <a:lnTo>
                      <a:pt x="996" y="886"/>
                    </a:lnTo>
                    <a:lnTo>
                      <a:pt x="996" y="886"/>
                    </a:lnTo>
                    <a:cubicBezTo>
                      <a:pt x="996" y="891"/>
                      <a:pt x="993" y="895"/>
                      <a:pt x="988" y="8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79">
                <a:extLst>
                  <a:ext uri="{FF2B5EF4-FFF2-40B4-BE49-F238E27FC236}">
                    <a16:creationId xmlns:a16="http://schemas.microsoft.com/office/drawing/2014/main" id="{80549E53-9C3E-4E67-BC21-8C4D52DB29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9483" y="5811666"/>
                <a:ext cx="172430" cy="368373"/>
              </a:xfrm>
              <a:custGeom>
                <a:avLst/>
                <a:gdLst>
                  <a:gd name="T0" fmla="*/ 17 w 193"/>
                  <a:gd name="T1" fmla="*/ 395 h 413"/>
                  <a:gd name="T2" fmla="*/ 176 w 193"/>
                  <a:gd name="T3" fmla="*/ 395 h 413"/>
                  <a:gd name="T4" fmla="*/ 176 w 193"/>
                  <a:gd name="T5" fmla="*/ 18 h 413"/>
                  <a:gd name="T6" fmla="*/ 17 w 193"/>
                  <a:gd name="T7" fmla="*/ 18 h 413"/>
                  <a:gd name="T8" fmla="*/ 17 w 193"/>
                  <a:gd name="T9" fmla="*/ 395 h 413"/>
                  <a:gd name="T10" fmla="*/ 184 w 193"/>
                  <a:gd name="T11" fmla="*/ 412 h 413"/>
                  <a:gd name="T12" fmla="*/ 9 w 193"/>
                  <a:gd name="T13" fmla="*/ 412 h 413"/>
                  <a:gd name="T14" fmla="*/ 9 w 193"/>
                  <a:gd name="T15" fmla="*/ 412 h 413"/>
                  <a:gd name="T16" fmla="*/ 0 w 193"/>
                  <a:gd name="T17" fmla="*/ 403 h 413"/>
                  <a:gd name="T18" fmla="*/ 0 w 193"/>
                  <a:gd name="T19" fmla="*/ 9 h 413"/>
                  <a:gd name="T20" fmla="*/ 0 w 193"/>
                  <a:gd name="T21" fmla="*/ 9 h 413"/>
                  <a:gd name="T22" fmla="*/ 9 w 193"/>
                  <a:gd name="T23" fmla="*/ 0 h 413"/>
                  <a:gd name="T24" fmla="*/ 184 w 193"/>
                  <a:gd name="T25" fmla="*/ 0 h 413"/>
                  <a:gd name="T26" fmla="*/ 184 w 193"/>
                  <a:gd name="T27" fmla="*/ 0 h 413"/>
                  <a:gd name="T28" fmla="*/ 192 w 193"/>
                  <a:gd name="T29" fmla="*/ 9 h 413"/>
                  <a:gd name="T30" fmla="*/ 192 w 193"/>
                  <a:gd name="T31" fmla="*/ 403 h 413"/>
                  <a:gd name="T32" fmla="*/ 192 w 193"/>
                  <a:gd name="T33" fmla="*/ 403 h 413"/>
                  <a:gd name="T34" fmla="*/ 184 w 193"/>
                  <a:gd name="T35" fmla="*/ 41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3" h="413">
                    <a:moveTo>
                      <a:pt x="17" y="395"/>
                    </a:moveTo>
                    <a:lnTo>
                      <a:pt x="176" y="395"/>
                    </a:lnTo>
                    <a:lnTo>
                      <a:pt x="176" y="18"/>
                    </a:lnTo>
                    <a:lnTo>
                      <a:pt x="17" y="18"/>
                    </a:lnTo>
                    <a:lnTo>
                      <a:pt x="17" y="395"/>
                    </a:lnTo>
                    <a:close/>
                    <a:moveTo>
                      <a:pt x="184" y="412"/>
                    </a:moveTo>
                    <a:lnTo>
                      <a:pt x="9" y="412"/>
                    </a:lnTo>
                    <a:lnTo>
                      <a:pt x="9" y="412"/>
                    </a:lnTo>
                    <a:cubicBezTo>
                      <a:pt x="4" y="412"/>
                      <a:pt x="0" y="408"/>
                      <a:pt x="0" y="4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8" y="0"/>
                      <a:pt x="192" y="5"/>
                      <a:pt x="192" y="9"/>
                    </a:cubicBezTo>
                    <a:lnTo>
                      <a:pt x="192" y="403"/>
                    </a:lnTo>
                    <a:lnTo>
                      <a:pt x="192" y="403"/>
                    </a:lnTo>
                    <a:cubicBezTo>
                      <a:pt x="192" y="408"/>
                      <a:pt x="188" y="412"/>
                      <a:pt x="184" y="4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80">
                <a:extLst>
                  <a:ext uri="{FF2B5EF4-FFF2-40B4-BE49-F238E27FC236}">
                    <a16:creationId xmlns:a16="http://schemas.microsoft.com/office/drawing/2014/main" id="{43F252C2-EF8D-48E1-B2DE-98208D37F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9483" y="6407333"/>
                <a:ext cx="172430" cy="203781"/>
              </a:xfrm>
              <a:custGeom>
                <a:avLst/>
                <a:gdLst>
                  <a:gd name="T0" fmla="*/ 17 w 193"/>
                  <a:gd name="T1" fmla="*/ 210 h 228"/>
                  <a:gd name="T2" fmla="*/ 176 w 193"/>
                  <a:gd name="T3" fmla="*/ 210 h 228"/>
                  <a:gd name="T4" fmla="*/ 176 w 193"/>
                  <a:gd name="T5" fmla="*/ 18 h 228"/>
                  <a:gd name="T6" fmla="*/ 17 w 193"/>
                  <a:gd name="T7" fmla="*/ 18 h 228"/>
                  <a:gd name="T8" fmla="*/ 17 w 193"/>
                  <a:gd name="T9" fmla="*/ 210 h 228"/>
                  <a:gd name="T10" fmla="*/ 184 w 193"/>
                  <a:gd name="T11" fmla="*/ 227 h 228"/>
                  <a:gd name="T12" fmla="*/ 9 w 193"/>
                  <a:gd name="T13" fmla="*/ 227 h 228"/>
                  <a:gd name="T14" fmla="*/ 9 w 193"/>
                  <a:gd name="T15" fmla="*/ 227 h 228"/>
                  <a:gd name="T16" fmla="*/ 0 w 193"/>
                  <a:gd name="T17" fmla="*/ 218 h 228"/>
                  <a:gd name="T18" fmla="*/ 0 w 193"/>
                  <a:gd name="T19" fmla="*/ 9 h 228"/>
                  <a:gd name="T20" fmla="*/ 0 w 193"/>
                  <a:gd name="T21" fmla="*/ 9 h 228"/>
                  <a:gd name="T22" fmla="*/ 9 w 193"/>
                  <a:gd name="T23" fmla="*/ 0 h 228"/>
                  <a:gd name="T24" fmla="*/ 184 w 193"/>
                  <a:gd name="T25" fmla="*/ 0 h 228"/>
                  <a:gd name="T26" fmla="*/ 184 w 193"/>
                  <a:gd name="T27" fmla="*/ 0 h 228"/>
                  <a:gd name="T28" fmla="*/ 192 w 193"/>
                  <a:gd name="T29" fmla="*/ 9 h 228"/>
                  <a:gd name="T30" fmla="*/ 192 w 193"/>
                  <a:gd name="T31" fmla="*/ 218 h 228"/>
                  <a:gd name="T32" fmla="*/ 192 w 193"/>
                  <a:gd name="T33" fmla="*/ 218 h 228"/>
                  <a:gd name="T34" fmla="*/ 184 w 193"/>
                  <a:gd name="T35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3" h="228">
                    <a:moveTo>
                      <a:pt x="17" y="210"/>
                    </a:moveTo>
                    <a:lnTo>
                      <a:pt x="176" y="210"/>
                    </a:lnTo>
                    <a:lnTo>
                      <a:pt x="176" y="18"/>
                    </a:lnTo>
                    <a:lnTo>
                      <a:pt x="17" y="18"/>
                    </a:lnTo>
                    <a:lnTo>
                      <a:pt x="17" y="210"/>
                    </a:lnTo>
                    <a:close/>
                    <a:moveTo>
                      <a:pt x="184" y="227"/>
                    </a:moveTo>
                    <a:lnTo>
                      <a:pt x="9" y="227"/>
                    </a:lnTo>
                    <a:lnTo>
                      <a:pt x="9" y="227"/>
                    </a:lnTo>
                    <a:cubicBezTo>
                      <a:pt x="4" y="227"/>
                      <a:pt x="0" y="223"/>
                      <a:pt x="0" y="21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8" y="0"/>
                      <a:pt x="192" y="5"/>
                      <a:pt x="192" y="9"/>
                    </a:cubicBezTo>
                    <a:lnTo>
                      <a:pt x="192" y="218"/>
                    </a:lnTo>
                    <a:lnTo>
                      <a:pt x="192" y="218"/>
                    </a:lnTo>
                    <a:cubicBezTo>
                      <a:pt x="192" y="223"/>
                      <a:pt x="188" y="227"/>
                      <a:pt x="184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81">
                <a:extLst>
                  <a:ext uri="{FF2B5EF4-FFF2-40B4-BE49-F238E27FC236}">
                    <a16:creationId xmlns:a16="http://schemas.microsoft.com/office/drawing/2014/main" id="{ED1DFDB3-5E27-4C41-A5A8-49C69B812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7321" y="5819504"/>
                <a:ext cx="156754" cy="352697"/>
              </a:xfrm>
              <a:custGeom>
                <a:avLst/>
                <a:gdLst>
                  <a:gd name="T0" fmla="*/ 175 w 176"/>
                  <a:gd name="T1" fmla="*/ 0 h 395"/>
                  <a:gd name="T2" fmla="*/ 0 w 176"/>
                  <a:gd name="T3" fmla="*/ 0 h 395"/>
                  <a:gd name="T4" fmla="*/ 0 w 176"/>
                  <a:gd name="T5" fmla="*/ 394 h 395"/>
                  <a:gd name="T6" fmla="*/ 175 w 176"/>
                  <a:gd name="T7" fmla="*/ 394 h 395"/>
                  <a:gd name="T8" fmla="*/ 175 w 176"/>
                  <a:gd name="T9" fmla="*/ 0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395">
                    <a:moveTo>
                      <a:pt x="175" y="0"/>
                    </a:moveTo>
                    <a:lnTo>
                      <a:pt x="0" y="0"/>
                    </a:lnTo>
                    <a:lnTo>
                      <a:pt x="0" y="394"/>
                    </a:lnTo>
                    <a:lnTo>
                      <a:pt x="175" y="394"/>
                    </a:lnTo>
                    <a:lnTo>
                      <a:pt x="175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82">
                <a:extLst>
                  <a:ext uri="{FF2B5EF4-FFF2-40B4-BE49-F238E27FC236}">
                    <a16:creationId xmlns:a16="http://schemas.microsoft.com/office/drawing/2014/main" id="{86465E64-8428-4961-8D07-D2F29146A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7321" y="6415170"/>
                <a:ext cx="156754" cy="188105"/>
              </a:xfrm>
              <a:custGeom>
                <a:avLst/>
                <a:gdLst>
                  <a:gd name="T0" fmla="*/ 0 w 176"/>
                  <a:gd name="T1" fmla="*/ 209 h 210"/>
                  <a:gd name="T2" fmla="*/ 175 w 176"/>
                  <a:gd name="T3" fmla="*/ 209 h 210"/>
                  <a:gd name="T4" fmla="*/ 175 w 176"/>
                  <a:gd name="T5" fmla="*/ 0 h 210"/>
                  <a:gd name="T6" fmla="*/ 0 w 176"/>
                  <a:gd name="T7" fmla="*/ 0 h 210"/>
                  <a:gd name="T8" fmla="*/ 0 w 176"/>
                  <a:gd name="T9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6" h="210">
                    <a:moveTo>
                      <a:pt x="0" y="209"/>
                    </a:moveTo>
                    <a:lnTo>
                      <a:pt x="175" y="209"/>
                    </a:lnTo>
                    <a:lnTo>
                      <a:pt x="175" y="0"/>
                    </a:lnTo>
                    <a:lnTo>
                      <a:pt x="0" y="0"/>
                    </a:lnTo>
                    <a:lnTo>
                      <a:pt x="0" y="20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AD5EB8D3-1C99-4AB5-9A7E-F4A915D9E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6368" y="5874368"/>
                <a:ext cx="845586" cy="332179"/>
              </a:xfrm>
              <a:custGeom>
                <a:avLst/>
                <a:gdLst>
                  <a:gd name="connsiteX0" fmla="*/ 7986 w 845586"/>
                  <a:gd name="connsiteY0" fmla="*/ 317426 h 332179"/>
                  <a:gd name="connsiteX1" fmla="*/ 838488 w 845586"/>
                  <a:gd name="connsiteY1" fmla="*/ 317426 h 332179"/>
                  <a:gd name="connsiteX2" fmla="*/ 845586 w 845586"/>
                  <a:gd name="connsiteY2" fmla="*/ 324803 h 332179"/>
                  <a:gd name="connsiteX3" fmla="*/ 838488 w 845586"/>
                  <a:gd name="connsiteY3" fmla="*/ 332179 h 332179"/>
                  <a:gd name="connsiteX4" fmla="*/ 7986 w 845586"/>
                  <a:gd name="connsiteY4" fmla="*/ 332179 h 332179"/>
                  <a:gd name="connsiteX5" fmla="*/ 0 w 845586"/>
                  <a:gd name="connsiteY5" fmla="*/ 324803 h 332179"/>
                  <a:gd name="connsiteX6" fmla="*/ 7986 w 845586"/>
                  <a:gd name="connsiteY6" fmla="*/ 317426 h 332179"/>
                  <a:gd name="connsiteX7" fmla="*/ 7986 w 845586"/>
                  <a:gd name="connsiteY7" fmla="*/ 156754 h 332179"/>
                  <a:gd name="connsiteX8" fmla="*/ 838488 w 845586"/>
                  <a:gd name="connsiteY8" fmla="*/ 156754 h 332179"/>
                  <a:gd name="connsiteX9" fmla="*/ 845586 w 845586"/>
                  <a:gd name="connsiteY9" fmla="*/ 164592 h 332179"/>
                  <a:gd name="connsiteX10" fmla="*/ 838488 w 845586"/>
                  <a:gd name="connsiteY10" fmla="*/ 171558 h 332179"/>
                  <a:gd name="connsiteX11" fmla="*/ 7986 w 845586"/>
                  <a:gd name="connsiteY11" fmla="*/ 171558 h 332179"/>
                  <a:gd name="connsiteX12" fmla="*/ 0 w 845586"/>
                  <a:gd name="connsiteY12" fmla="*/ 164592 h 332179"/>
                  <a:gd name="connsiteX13" fmla="*/ 7986 w 845586"/>
                  <a:gd name="connsiteY13" fmla="*/ 156754 h 332179"/>
                  <a:gd name="connsiteX14" fmla="*/ 7986 w 845586"/>
                  <a:gd name="connsiteY14" fmla="*/ 0 h 332179"/>
                  <a:gd name="connsiteX15" fmla="*/ 838488 w 845586"/>
                  <a:gd name="connsiteY15" fmla="*/ 0 h 332179"/>
                  <a:gd name="connsiteX16" fmla="*/ 845586 w 845586"/>
                  <a:gd name="connsiteY16" fmla="*/ 8299 h 332179"/>
                  <a:gd name="connsiteX17" fmla="*/ 838488 w 845586"/>
                  <a:gd name="connsiteY17" fmla="*/ 14753 h 332179"/>
                  <a:gd name="connsiteX18" fmla="*/ 7986 w 845586"/>
                  <a:gd name="connsiteY18" fmla="*/ 14753 h 332179"/>
                  <a:gd name="connsiteX19" fmla="*/ 0 w 845586"/>
                  <a:gd name="connsiteY19" fmla="*/ 8299 h 332179"/>
                  <a:gd name="connsiteX20" fmla="*/ 7986 w 845586"/>
                  <a:gd name="connsiteY20" fmla="*/ 0 h 332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845586" h="332179">
                    <a:moveTo>
                      <a:pt x="7986" y="317426"/>
                    </a:moveTo>
                    <a:lnTo>
                      <a:pt x="838488" y="317426"/>
                    </a:lnTo>
                    <a:cubicBezTo>
                      <a:pt x="842037" y="317426"/>
                      <a:pt x="845586" y="320192"/>
                      <a:pt x="845586" y="324803"/>
                    </a:cubicBezTo>
                    <a:cubicBezTo>
                      <a:pt x="845586" y="329413"/>
                      <a:pt x="842037" y="332179"/>
                      <a:pt x="838488" y="332179"/>
                    </a:cubicBezTo>
                    <a:lnTo>
                      <a:pt x="7986" y="332179"/>
                    </a:lnTo>
                    <a:cubicBezTo>
                      <a:pt x="3549" y="332179"/>
                      <a:pt x="0" y="329413"/>
                      <a:pt x="0" y="324803"/>
                    </a:cubicBezTo>
                    <a:cubicBezTo>
                      <a:pt x="0" y="320192"/>
                      <a:pt x="3549" y="317426"/>
                      <a:pt x="7986" y="317426"/>
                    </a:cubicBezTo>
                    <a:close/>
                    <a:moveTo>
                      <a:pt x="7986" y="156754"/>
                    </a:moveTo>
                    <a:lnTo>
                      <a:pt x="838488" y="156754"/>
                    </a:lnTo>
                    <a:cubicBezTo>
                      <a:pt x="842037" y="156754"/>
                      <a:pt x="845586" y="161108"/>
                      <a:pt x="845586" y="164592"/>
                    </a:cubicBezTo>
                    <a:cubicBezTo>
                      <a:pt x="845586" y="168075"/>
                      <a:pt x="842037" y="171558"/>
                      <a:pt x="838488" y="171558"/>
                    </a:cubicBezTo>
                    <a:lnTo>
                      <a:pt x="7986" y="171558"/>
                    </a:lnTo>
                    <a:cubicBezTo>
                      <a:pt x="3549" y="171558"/>
                      <a:pt x="0" y="168075"/>
                      <a:pt x="0" y="164592"/>
                    </a:cubicBezTo>
                    <a:cubicBezTo>
                      <a:pt x="0" y="161108"/>
                      <a:pt x="3549" y="156754"/>
                      <a:pt x="7986" y="156754"/>
                    </a:cubicBezTo>
                    <a:close/>
                    <a:moveTo>
                      <a:pt x="7986" y="0"/>
                    </a:moveTo>
                    <a:lnTo>
                      <a:pt x="838488" y="0"/>
                    </a:lnTo>
                    <a:cubicBezTo>
                      <a:pt x="842037" y="0"/>
                      <a:pt x="845586" y="3688"/>
                      <a:pt x="845586" y="8299"/>
                    </a:cubicBezTo>
                    <a:cubicBezTo>
                      <a:pt x="845586" y="11987"/>
                      <a:pt x="842037" y="14753"/>
                      <a:pt x="838488" y="14753"/>
                    </a:cubicBezTo>
                    <a:lnTo>
                      <a:pt x="7986" y="14753"/>
                    </a:lnTo>
                    <a:cubicBezTo>
                      <a:pt x="3549" y="14753"/>
                      <a:pt x="0" y="11987"/>
                      <a:pt x="0" y="8299"/>
                    </a:cubicBezTo>
                    <a:cubicBezTo>
                      <a:pt x="0" y="3688"/>
                      <a:pt x="3549" y="0"/>
                      <a:pt x="79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86">
                <a:extLst>
                  <a:ext uri="{FF2B5EF4-FFF2-40B4-BE49-F238E27FC236}">
                    <a16:creationId xmlns:a16="http://schemas.microsoft.com/office/drawing/2014/main" id="{E077AC73-F05C-4007-B6D4-8BD694489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6496" y="6481790"/>
                <a:ext cx="470263" cy="15675"/>
              </a:xfrm>
              <a:custGeom>
                <a:avLst/>
                <a:gdLst>
                  <a:gd name="T0" fmla="*/ 520 w 529"/>
                  <a:gd name="T1" fmla="*/ 17 h 18"/>
                  <a:gd name="T2" fmla="*/ 9 w 529"/>
                  <a:gd name="T3" fmla="*/ 17 h 18"/>
                  <a:gd name="T4" fmla="*/ 9 w 529"/>
                  <a:gd name="T5" fmla="*/ 17 h 18"/>
                  <a:gd name="T6" fmla="*/ 0 w 529"/>
                  <a:gd name="T7" fmla="*/ 8 h 18"/>
                  <a:gd name="T8" fmla="*/ 0 w 529"/>
                  <a:gd name="T9" fmla="*/ 8 h 18"/>
                  <a:gd name="T10" fmla="*/ 9 w 529"/>
                  <a:gd name="T11" fmla="*/ 0 h 18"/>
                  <a:gd name="T12" fmla="*/ 520 w 529"/>
                  <a:gd name="T13" fmla="*/ 0 h 18"/>
                  <a:gd name="T14" fmla="*/ 520 w 529"/>
                  <a:gd name="T15" fmla="*/ 0 h 18"/>
                  <a:gd name="T16" fmla="*/ 528 w 529"/>
                  <a:gd name="T17" fmla="*/ 8 h 18"/>
                  <a:gd name="T18" fmla="*/ 528 w 529"/>
                  <a:gd name="T19" fmla="*/ 8 h 18"/>
                  <a:gd name="T20" fmla="*/ 520 w 529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9" h="18">
                    <a:moveTo>
                      <a:pt x="520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20" y="0"/>
                    </a:lnTo>
                    <a:lnTo>
                      <a:pt x="520" y="0"/>
                    </a:lnTo>
                    <a:cubicBezTo>
                      <a:pt x="524" y="0"/>
                      <a:pt x="528" y="4"/>
                      <a:pt x="528" y="8"/>
                    </a:cubicBezTo>
                    <a:lnTo>
                      <a:pt x="528" y="8"/>
                    </a:lnTo>
                    <a:cubicBezTo>
                      <a:pt x="528" y="13"/>
                      <a:pt x="524" y="17"/>
                      <a:pt x="520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87">
                <a:extLst>
                  <a:ext uri="{FF2B5EF4-FFF2-40B4-BE49-F238E27FC236}">
                    <a16:creationId xmlns:a16="http://schemas.microsoft.com/office/drawing/2014/main" id="{5DF5394E-9DB0-4655-B37D-FB196490B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3799" y="6372062"/>
                <a:ext cx="242969" cy="242969"/>
              </a:xfrm>
              <a:custGeom>
                <a:avLst/>
                <a:gdLst>
                  <a:gd name="T0" fmla="*/ 272 w 273"/>
                  <a:gd name="T1" fmla="*/ 135 h 272"/>
                  <a:gd name="T2" fmla="*/ 272 w 273"/>
                  <a:gd name="T3" fmla="*/ 135 h 272"/>
                  <a:gd name="T4" fmla="*/ 136 w 273"/>
                  <a:gd name="T5" fmla="*/ 271 h 272"/>
                  <a:gd name="T6" fmla="*/ 136 w 273"/>
                  <a:gd name="T7" fmla="*/ 271 h 272"/>
                  <a:gd name="T8" fmla="*/ 0 w 273"/>
                  <a:gd name="T9" fmla="*/ 135 h 272"/>
                  <a:gd name="T10" fmla="*/ 0 w 273"/>
                  <a:gd name="T11" fmla="*/ 135 h 272"/>
                  <a:gd name="T12" fmla="*/ 136 w 273"/>
                  <a:gd name="T13" fmla="*/ 0 h 272"/>
                  <a:gd name="T14" fmla="*/ 136 w 273"/>
                  <a:gd name="T15" fmla="*/ 0 h 272"/>
                  <a:gd name="T16" fmla="*/ 272 w 273"/>
                  <a:gd name="T17" fmla="*/ 135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3" h="272">
                    <a:moveTo>
                      <a:pt x="272" y="135"/>
                    </a:moveTo>
                    <a:lnTo>
                      <a:pt x="272" y="135"/>
                    </a:lnTo>
                    <a:cubicBezTo>
                      <a:pt x="272" y="211"/>
                      <a:pt x="211" y="271"/>
                      <a:pt x="136" y="271"/>
                    </a:cubicBezTo>
                    <a:lnTo>
                      <a:pt x="136" y="271"/>
                    </a:lnTo>
                    <a:cubicBezTo>
                      <a:pt x="61" y="271"/>
                      <a:pt x="0" y="211"/>
                      <a:pt x="0" y="135"/>
                    </a:cubicBezTo>
                    <a:lnTo>
                      <a:pt x="0" y="135"/>
                    </a:lnTo>
                    <a:cubicBezTo>
                      <a:pt x="0" y="61"/>
                      <a:pt x="61" y="0"/>
                      <a:pt x="136" y="0"/>
                    </a:cubicBezTo>
                    <a:lnTo>
                      <a:pt x="136" y="0"/>
                    </a:lnTo>
                    <a:cubicBezTo>
                      <a:pt x="211" y="0"/>
                      <a:pt x="272" y="61"/>
                      <a:pt x="272" y="1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88">
                <a:extLst>
                  <a:ext uri="{FF2B5EF4-FFF2-40B4-BE49-F238E27FC236}">
                    <a16:creationId xmlns:a16="http://schemas.microsoft.com/office/drawing/2014/main" id="{6BB0479E-75F6-45EF-BE15-137C6E7787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5961" y="6364224"/>
                <a:ext cx="258645" cy="258645"/>
              </a:xfrm>
              <a:custGeom>
                <a:avLst/>
                <a:gdLst>
                  <a:gd name="T0" fmla="*/ 144 w 289"/>
                  <a:gd name="T1" fmla="*/ 16 h 289"/>
                  <a:gd name="T2" fmla="*/ 144 w 289"/>
                  <a:gd name="T3" fmla="*/ 16 h 289"/>
                  <a:gd name="T4" fmla="*/ 16 w 289"/>
                  <a:gd name="T5" fmla="*/ 143 h 289"/>
                  <a:gd name="T6" fmla="*/ 16 w 289"/>
                  <a:gd name="T7" fmla="*/ 143 h 289"/>
                  <a:gd name="T8" fmla="*/ 144 w 289"/>
                  <a:gd name="T9" fmla="*/ 271 h 289"/>
                  <a:gd name="T10" fmla="*/ 144 w 289"/>
                  <a:gd name="T11" fmla="*/ 271 h 289"/>
                  <a:gd name="T12" fmla="*/ 272 w 289"/>
                  <a:gd name="T13" fmla="*/ 143 h 289"/>
                  <a:gd name="T14" fmla="*/ 272 w 289"/>
                  <a:gd name="T15" fmla="*/ 143 h 289"/>
                  <a:gd name="T16" fmla="*/ 144 w 289"/>
                  <a:gd name="T17" fmla="*/ 16 h 289"/>
                  <a:gd name="T18" fmla="*/ 144 w 289"/>
                  <a:gd name="T19" fmla="*/ 288 h 289"/>
                  <a:gd name="T20" fmla="*/ 144 w 289"/>
                  <a:gd name="T21" fmla="*/ 288 h 289"/>
                  <a:gd name="T22" fmla="*/ 0 w 289"/>
                  <a:gd name="T23" fmla="*/ 143 h 289"/>
                  <a:gd name="T24" fmla="*/ 0 w 289"/>
                  <a:gd name="T25" fmla="*/ 143 h 289"/>
                  <a:gd name="T26" fmla="*/ 144 w 289"/>
                  <a:gd name="T27" fmla="*/ 0 h 289"/>
                  <a:gd name="T28" fmla="*/ 144 w 289"/>
                  <a:gd name="T29" fmla="*/ 0 h 289"/>
                  <a:gd name="T30" fmla="*/ 288 w 289"/>
                  <a:gd name="T31" fmla="*/ 143 h 289"/>
                  <a:gd name="T32" fmla="*/ 288 w 289"/>
                  <a:gd name="T33" fmla="*/ 143 h 289"/>
                  <a:gd name="T34" fmla="*/ 144 w 289"/>
                  <a:gd name="T35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9" h="289">
                    <a:moveTo>
                      <a:pt x="144" y="16"/>
                    </a:moveTo>
                    <a:lnTo>
                      <a:pt x="144" y="16"/>
                    </a:lnTo>
                    <a:cubicBezTo>
                      <a:pt x="74" y="16"/>
                      <a:pt x="16" y="73"/>
                      <a:pt x="16" y="143"/>
                    </a:cubicBezTo>
                    <a:lnTo>
                      <a:pt x="16" y="143"/>
                    </a:lnTo>
                    <a:cubicBezTo>
                      <a:pt x="16" y="214"/>
                      <a:pt x="74" y="271"/>
                      <a:pt x="144" y="271"/>
                    </a:cubicBezTo>
                    <a:lnTo>
                      <a:pt x="144" y="271"/>
                    </a:lnTo>
                    <a:cubicBezTo>
                      <a:pt x="214" y="271"/>
                      <a:pt x="272" y="214"/>
                      <a:pt x="272" y="143"/>
                    </a:cubicBezTo>
                    <a:lnTo>
                      <a:pt x="272" y="143"/>
                    </a:lnTo>
                    <a:cubicBezTo>
                      <a:pt x="272" y="73"/>
                      <a:pt x="214" y="16"/>
                      <a:pt x="144" y="16"/>
                    </a:cubicBezTo>
                    <a:close/>
                    <a:moveTo>
                      <a:pt x="144" y="288"/>
                    </a:moveTo>
                    <a:lnTo>
                      <a:pt x="144" y="288"/>
                    </a:lnTo>
                    <a:cubicBezTo>
                      <a:pt x="64" y="288"/>
                      <a:pt x="0" y="223"/>
                      <a:pt x="0" y="143"/>
                    </a:cubicBezTo>
                    <a:lnTo>
                      <a:pt x="0" y="143"/>
                    </a:lnTo>
                    <a:cubicBezTo>
                      <a:pt x="0" y="64"/>
                      <a:pt x="64" y="0"/>
                      <a:pt x="144" y="0"/>
                    </a:cubicBezTo>
                    <a:lnTo>
                      <a:pt x="144" y="0"/>
                    </a:lnTo>
                    <a:cubicBezTo>
                      <a:pt x="224" y="0"/>
                      <a:pt x="288" y="64"/>
                      <a:pt x="288" y="143"/>
                    </a:cubicBezTo>
                    <a:lnTo>
                      <a:pt x="288" y="143"/>
                    </a:lnTo>
                    <a:cubicBezTo>
                      <a:pt x="288" y="223"/>
                      <a:pt x="224" y="288"/>
                      <a:pt x="144" y="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89">
                <a:extLst>
                  <a:ext uri="{FF2B5EF4-FFF2-40B4-BE49-F238E27FC236}">
                    <a16:creationId xmlns:a16="http://schemas.microsoft.com/office/drawing/2014/main" id="{5DACA40B-1EEE-4DBF-B510-C0B136D71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98663" y="6438684"/>
                <a:ext cx="137161" cy="101890"/>
              </a:xfrm>
              <a:custGeom>
                <a:avLst/>
                <a:gdLst>
                  <a:gd name="T0" fmla="*/ 50 w 156"/>
                  <a:gd name="T1" fmla="*/ 113 h 114"/>
                  <a:gd name="T2" fmla="*/ 50 w 156"/>
                  <a:gd name="T3" fmla="*/ 113 h 114"/>
                  <a:gd name="T4" fmla="*/ 45 w 156"/>
                  <a:gd name="T5" fmla="*/ 111 h 114"/>
                  <a:gd name="T6" fmla="*/ 3 w 156"/>
                  <a:gd name="T7" fmla="*/ 70 h 114"/>
                  <a:gd name="T8" fmla="*/ 3 w 156"/>
                  <a:gd name="T9" fmla="*/ 70 h 114"/>
                  <a:gd name="T10" fmla="*/ 3 w 156"/>
                  <a:gd name="T11" fmla="*/ 58 h 114"/>
                  <a:gd name="T12" fmla="*/ 3 w 156"/>
                  <a:gd name="T13" fmla="*/ 58 h 114"/>
                  <a:gd name="T14" fmla="*/ 15 w 156"/>
                  <a:gd name="T15" fmla="*/ 58 h 114"/>
                  <a:gd name="T16" fmla="*/ 50 w 156"/>
                  <a:gd name="T17" fmla="*/ 93 h 114"/>
                  <a:gd name="T18" fmla="*/ 140 w 156"/>
                  <a:gd name="T19" fmla="*/ 4 h 114"/>
                  <a:gd name="T20" fmla="*/ 140 w 156"/>
                  <a:gd name="T21" fmla="*/ 4 h 114"/>
                  <a:gd name="T22" fmla="*/ 152 w 156"/>
                  <a:gd name="T23" fmla="*/ 4 h 114"/>
                  <a:gd name="T24" fmla="*/ 152 w 156"/>
                  <a:gd name="T25" fmla="*/ 4 h 114"/>
                  <a:gd name="T26" fmla="*/ 152 w 156"/>
                  <a:gd name="T27" fmla="*/ 16 h 114"/>
                  <a:gd name="T28" fmla="*/ 57 w 156"/>
                  <a:gd name="T29" fmla="*/ 111 h 114"/>
                  <a:gd name="T30" fmla="*/ 57 w 156"/>
                  <a:gd name="T31" fmla="*/ 111 h 114"/>
                  <a:gd name="T32" fmla="*/ 50 w 156"/>
                  <a:gd name="T33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114">
                    <a:moveTo>
                      <a:pt x="50" y="113"/>
                    </a:moveTo>
                    <a:lnTo>
                      <a:pt x="50" y="113"/>
                    </a:lnTo>
                    <a:cubicBezTo>
                      <a:pt x="48" y="113"/>
                      <a:pt x="46" y="113"/>
                      <a:pt x="45" y="111"/>
                    </a:cubicBezTo>
                    <a:lnTo>
                      <a:pt x="3" y="70"/>
                    </a:lnTo>
                    <a:lnTo>
                      <a:pt x="3" y="70"/>
                    </a:lnTo>
                    <a:cubicBezTo>
                      <a:pt x="0" y="67"/>
                      <a:pt x="0" y="61"/>
                      <a:pt x="3" y="58"/>
                    </a:cubicBezTo>
                    <a:lnTo>
                      <a:pt x="3" y="58"/>
                    </a:lnTo>
                    <a:cubicBezTo>
                      <a:pt x="6" y="54"/>
                      <a:pt x="12" y="54"/>
                      <a:pt x="15" y="58"/>
                    </a:cubicBezTo>
                    <a:lnTo>
                      <a:pt x="50" y="93"/>
                    </a:lnTo>
                    <a:lnTo>
                      <a:pt x="140" y="4"/>
                    </a:lnTo>
                    <a:lnTo>
                      <a:pt x="140" y="4"/>
                    </a:lnTo>
                    <a:cubicBezTo>
                      <a:pt x="143" y="0"/>
                      <a:pt x="148" y="0"/>
                      <a:pt x="152" y="4"/>
                    </a:cubicBezTo>
                    <a:lnTo>
                      <a:pt x="152" y="4"/>
                    </a:lnTo>
                    <a:cubicBezTo>
                      <a:pt x="155" y="7"/>
                      <a:pt x="155" y="13"/>
                      <a:pt x="152" y="16"/>
                    </a:cubicBezTo>
                    <a:lnTo>
                      <a:pt x="57" y="111"/>
                    </a:lnTo>
                    <a:lnTo>
                      <a:pt x="57" y="111"/>
                    </a:lnTo>
                    <a:cubicBezTo>
                      <a:pt x="55" y="113"/>
                      <a:pt x="52" y="113"/>
                      <a:pt x="50" y="1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90">
                <a:extLst>
                  <a:ext uri="{FF2B5EF4-FFF2-40B4-BE49-F238E27FC236}">
                    <a16:creationId xmlns:a16="http://schemas.microsoft.com/office/drawing/2014/main" id="{4E166EA5-ACF5-4E3A-BAC6-4F871E0A0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0571" y="6905026"/>
                <a:ext cx="595666" cy="595666"/>
              </a:xfrm>
              <a:custGeom>
                <a:avLst/>
                <a:gdLst>
                  <a:gd name="T0" fmla="*/ 335 w 672"/>
                  <a:gd name="T1" fmla="*/ 16 h 671"/>
                  <a:gd name="T2" fmla="*/ 335 w 672"/>
                  <a:gd name="T3" fmla="*/ 16 h 671"/>
                  <a:gd name="T4" fmla="*/ 17 w 672"/>
                  <a:gd name="T5" fmla="*/ 335 h 671"/>
                  <a:gd name="T6" fmla="*/ 17 w 672"/>
                  <a:gd name="T7" fmla="*/ 335 h 671"/>
                  <a:gd name="T8" fmla="*/ 335 w 672"/>
                  <a:gd name="T9" fmla="*/ 654 h 671"/>
                  <a:gd name="T10" fmla="*/ 335 w 672"/>
                  <a:gd name="T11" fmla="*/ 654 h 671"/>
                  <a:gd name="T12" fmla="*/ 653 w 672"/>
                  <a:gd name="T13" fmla="*/ 335 h 671"/>
                  <a:gd name="T14" fmla="*/ 653 w 672"/>
                  <a:gd name="T15" fmla="*/ 335 h 671"/>
                  <a:gd name="T16" fmla="*/ 335 w 672"/>
                  <a:gd name="T17" fmla="*/ 16 h 671"/>
                  <a:gd name="T18" fmla="*/ 335 w 672"/>
                  <a:gd name="T19" fmla="*/ 670 h 671"/>
                  <a:gd name="T20" fmla="*/ 335 w 672"/>
                  <a:gd name="T21" fmla="*/ 670 h 671"/>
                  <a:gd name="T22" fmla="*/ 0 w 672"/>
                  <a:gd name="T23" fmla="*/ 335 h 671"/>
                  <a:gd name="T24" fmla="*/ 0 w 672"/>
                  <a:gd name="T25" fmla="*/ 335 h 671"/>
                  <a:gd name="T26" fmla="*/ 335 w 672"/>
                  <a:gd name="T27" fmla="*/ 0 h 671"/>
                  <a:gd name="T28" fmla="*/ 335 w 672"/>
                  <a:gd name="T29" fmla="*/ 0 h 671"/>
                  <a:gd name="T30" fmla="*/ 671 w 672"/>
                  <a:gd name="T31" fmla="*/ 335 h 671"/>
                  <a:gd name="T32" fmla="*/ 671 w 672"/>
                  <a:gd name="T33" fmla="*/ 335 h 671"/>
                  <a:gd name="T34" fmla="*/ 335 w 672"/>
                  <a:gd name="T35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72" h="671">
                    <a:moveTo>
                      <a:pt x="335" y="16"/>
                    </a:moveTo>
                    <a:lnTo>
                      <a:pt x="335" y="16"/>
                    </a:lnTo>
                    <a:cubicBezTo>
                      <a:pt x="160" y="16"/>
                      <a:pt x="17" y="159"/>
                      <a:pt x="17" y="335"/>
                    </a:cubicBezTo>
                    <a:lnTo>
                      <a:pt x="17" y="335"/>
                    </a:lnTo>
                    <a:cubicBezTo>
                      <a:pt x="17" y="510"/>
                      <a:pt x="160" y="654"/>
                      <a:pt x="335" y="654"/>
                    </a:cubicBezTo>
                    <a:lnTo>
                      <a:pt x="335" y="654"/>
                    </a:lnTo>
                    <a:cubicBezTo>
                      <a:pt x="511" y="654"/>
                      <a:pt x="653" y="510"/>
                      <a:pt x="653" y="335"/>
                    </a:cubicBezTo>
                    <a:lnTo>
                      <a:pt x="653" y="335"/>
                    </a:lnTo>
                    <a:cubicBezTo>
                      <a:pt x="653" y="159"/>
                      <a:pt x="511" y="16"/>
                      <a:pt x="335" y="16"/>
                    </a:cubicBezTo>
                    <a:close/>
                    <a:moveTo>
                      <a:pt x="335" y="670"/>
                    </a:moveTo>
                    <a:lnTo>
                      <a:pt x="335" y="670"/>
                    </a:lnTo>
                    <a:cubicBezTo>
                      <a:pt x="151" y="670"/>
                      <a:pt x="0" y="519"/>
                      <a:pt x="0" y="335"/>
                    </a:cubicBezTo>
                    <a:lnTo>
                      <a:pt x="0" y="335"/>
                    </a:lnTo>
                    <a:cubicBezTo>
                      <a:pt x="0" y="150"/>
                      <a:pt x="151" y="0"/>
                      <a:pt x="335" y="0"/>
                    </a:cubicBezTo>
                    <a:lnTo>
                      <a:pt x="335" y="0"/>
                    </a:lnTo>
                    <a:cubicBezTo>
                      <a:pt x="520" y="0"/>
                      <a:pt x="671" y="150"/>
                      <a:pt x="671" y="335"/>
                    </a:cubicBezTo>
                    <a:lnTo>
                      <a:pt x="671" y="335"/>
                    </a:lnTo>
                    <a:cubicBezTo>
                      <a:pt x="671" y="519"/>
                      <a:pt x="520" y="670"/>
                      <a:pt x="335" y="6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91">
                <a:extLst>
                  <a:ext uri="{FF2B5EF4-FFF2-40B4-BE49-F238E27FC236}">
                    <a16:creationId xmlns:a16="http://schemas.microsoft.com/office/drawing/2014/main" id="{A416B17B-3408-48DD-B6F3-F89FDF53A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48409" y="6912864"/>
                <a:ext cx="579991" cy="583911"/>
              </a:xfrm>
              <a:custGeom>
                <a:avLst/>
                <a:gdLst>
                  <a:gd name="T0" fmla="*/ 653 w 654"/>
                  <a:gd name="T1" fmla="*/ 327 h 655"/>
                  <a:gd name="T2" fmla="*/ 653 w 654"/>
                  <a:gd name="T3" fmla="*/ 327 h 655"/>
                  <a:gd name="T4" fmla="*/ 326 w 654"/>
                  <a:gd name="T5" fmla="*/ 654 h 655"/>
                  <a:gd name="T6" fmla="*/ 326 w 654"/>
                  <a:gd name="T7" fmla="*/ 654 h 655"/>
                  <a:gd name="T8" fmla="*/ 0 w 654"/>
                  <a:gd name="T9" fmla="*/ 327 h 655"/>
                  <a:gd name="T10" fmla="*/ 0 w 654"/>
                  <a:gd name="T11" fmla="*/ 327 h 655"/>
                  <a:gd name="T12" fmla="*/ 326 w 654"/>
                  <a:gd name="T13" fmla="*/ 0 h 655"/>
                  <a:gd name="T14" fmla="*/ 326 w 654"/>
                  <a:gd name="T15" fmla="*/ 0 h 655"/>
                  <a:gd name="T16" fmla="*/ 653 w 654"/>
                  <a:gd name="T17" fmla="*/ 327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4" h="655">
                    <a:moveTo>
                      <a:pt x="653" y="327"/>
                    </a:moveTo>
                    <a:lnTo>
                      <a:pt x="653" y="327"/>
                    </a:lnTo>
                    <a:cubicBezTo>
                      <a:pt x="653" y="507"/>
                      <a:pt x="507" y="654"/>
                      <a:pt x="326" y="654"/>
                    </a:cubicBezTo>
                    <a:lnTo>
                      <a:pt x="326" y="654"/>
                    </a:lnTo>
                    <a:cubicBezTo>
                      <a:pt x="147" y="654"/>
                      <a:pt x="0" y="507"/>
                      <a:pt x="0" y="327"/>
                    </a:cubicBezTo>
                    <a:lnTo>
                      <a:pt x="0" y="327"/>
                    </a:lnTo>
                    <a:cubicBezTo>
                      <a:pt x="0" y="146"/>
                      <a:pt x="147" y="0"/>
                      <a:pt x="326" y="0"/>
                    </a:cubicBezTo>
                    <a:lnTo>
                      <a:pt x="326" y="0"/>
                    </a:lnTo>
                    <a:cubicBezTo>
                      <a:pt x="507" y="0"/>
                      <a:pt x="653" y="146"/>
                      <a:pt x="653" y="32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92">
                <a:extLst>
                  <a:ext uri="{FF2B5EF4-FFF2-40B4-BE49-F238E27FC236}">
                    <a16:creationId xmlns:a16="http://schemas.microsoft.com/office/drawing/2014/main" id="{20080C86-AD2E-450B-A38B-1DE2DAF87C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4891" y="7077456"/>
                <a:ext cx="94053" cy="152837"/>
              </a:xfrm>
              <a:custGeom>
                <a:avLst/>
                <a:gdLst>
                  <a:gd name="T0" fmla="*/ 8 w 105"/>
                  <a:gd name="T1" fmla="*/ 170 h 171"/>
                  <a:gd name="T2" fmla="*/ 8 w 105"/>
                  <a:gd name="T3" fmla="*/ 170 h 171"/>
                  <a:gd name="T4" fmla="*/ 4 w 105"/>
                  <a:gd name="T5" fmla="*/ 168 h 171"/>
                  <a:gd name="T6" fmla="*/ 4 w 105"/>
                  <a:gd name="T7" fmla="*/ 168 h 171"/>
                  <a:gd name="T8" fmla="*/ 0 w 105"/>
                  <a:gd name="T9" fmla="*/ 162 h 171"/>
                  <a:gd name="T10" fmla="*/ 0 w 105"/>
                  <a:gd name="T11" fmla="*/ 8 h 171"/>
                  <a:gd name="T12" fmla="*/ 0 w 105"/>
                  <a:gd name="T13" fmla="*/ 8 h 171"/>
                  <a:gd name="T14" fmla="*/ 8 w 105"/>
                  <a:gd name="T15" fmla="*/ 0 h 171"/>
                  <a:gd name="T16" fmla="*/ 8 w 105"/>
                  <a:gd name="T17" fmla="*/ 0 h 171"/>
                  <a:gd name="T18" fmla="*/ 16 w 105"/>
                  <a:gd name="T19" fmla="*/ 8 h 171"/>
                  <a:gd name="T20" fmla="*/ 16 w 105"/>
                  <a:gd name="T21" fmla="*/ 150 h 171"/>
                  <a:gd name="T22" fmla="*/ 92 w 105"/>
                  <a:gd name="T23" fmla="*/ 119 h 171"/>
                  <a:gd name="T24" fmla="*/ 92 w 105"/>
                  <a:gd name="T25" fmla="*/ 119 h 171"/>
                  <a:gd name="T26" fmla="*/ 102 w 105"/>
                  <a:gd name="T27" fmla="*/ 124 h 171"/>
                  <a:gd name="T28" fmla="*/ 102 w 105"/>
                  <a:gd name="T29" fmla="*/ 124 h 171"/>
                  <a:gd name="T30" fmla="*/ 98 w 105"/>
                  <a:gd name="T31" fmla="*/ 134 h 171"/>
                  <a:gd name="T32" fmla="*/ 11 w 105"/>
                  <a:gd name="T33" fmla="*/ 169 h 171"/>
                  <a:gd name="T34" fmla="*/ 11 w 105"/>
                  <a:gd name="T35" fmla="*/ 169 h 171"/>
                  <a:gd name="T36" fmla="*/ 8 w 105"/>
                  <a:gd name="T37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5" h="171">
                    <a:moveTo>
                      <a:pt x="8" y="170"/>
                    </a:moveTo>
                    <a:lnTo>
                      <a:pt x="8" y="170"/>
                    </a:lnTo>
                    <a:cubicBezTo>
                      <a:pt x="6" y="170"/>
                      <a:pt x="6" y="169"/>
                      <a:pt x="4" y="168"/>
                    </a:cubicBezTo>
                    <a:lnTo>
                      <a:pt x="4" y="168"/>
                    </a:lnTo>
                    <a:cubicBezTo>
                      <a:pt x="1" y="167"/>
                      <a:pt x="0" y="164"/>
                      <a:pt x="0" y="16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3" y="0"/>
                      <a:pt x="16" y="4"/>
                      <a:pt x="16" y="8"/>
                    </a:cubicBezTo>
                    <a:lnTo>
                      <a:pt x="16" y="150"/>
                    </a:lnTo>
                    <a:lnTo>
                      <a:pt x="92" y="119"/>
                    </a:lnTo>
                    <a:lnTo>
                      <a:pt x="92" y="119"/>
                    </a:lnTo>
                    <a:cubicBezTo>
                      <a:pt x="96" y="118"/>
                      <a:pt x="101" y="119"/>
                      <a:pt x="102" y="124"/>
                    </a:cubicBezTo>
                    <a:lnTo>
                      <a:pt x="102" y="124"/>
                    </a:lnTo>
                    <a:cubicBezTo>
                      <a:pt x="104" y="128"/>
                      <a:pt x="102" y="132"/>
                      <a:pt x="98" y="134"/>
                    </a:cubicBezTo>
                    <a:lnTo>
                      <a:pt x="11" y="169"/>
                    </a:lnTo>
                    <a:lnTo>
                      <a:pt x="11" y="169"/>
                    </a:lnTo>
                    <a:cubicBezTo>
                      <a:pt x="10" y="170"/>
                      <a:pt x="10" y="170"/>
                      <a:pt x="8" y="1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93">
                <a:extLst>
                  <a:ext uri="{FF2B5EF4-FFF2-40B4-BE49-F238E27FC236}">
                    <a16:creationId xmlns:a16="http://schemas.microsoft.com/office/drawing/2014/main" id="{84A7B8CF-4107-4F6E-8418-3FA431C1A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6640" y="6983403"/>
                <a:ext cx="1089442" cy="438912"/>
              </a:xfrm>
              <a:custGeom>
                <a:avLst/>
                <a:gdLst>
                  <a:gd name="T0" fmla="*/ 1151 w 1226"/>
                  <a:gd name="T1" fmla="*/ 492 h 493"/>
                  <a:gd name="T2" fmla="*/ 613 w 1226"/>
                  <a:gd name="T3" fmla="*/ 492 h 493"/>
                  <a:gd name="T4" fmla="*/ 75 w 1226"/>
                  <a:gd name="T5" fmla="*/ 492 h 493"/>
                  <a:gd name="T6" fmla="*/ 75 w 1226"/>
                  <a:gd name="T7" fmla="*/ 492 h 493"/>
                  <a:gd name="T8" fmla="*/ 23 w 1226"/>
                  <a:gd name="T9" fmla="*/ 470 h 493"/>
                  <a:gd name="T10" fmla="*/ 23 w 1226"/>
                  <a:gd name="T11" fmla="*/ 470 h 493"/>
                  <a:gd name="T12" fmla="*/ 0 w 1226"/>
                  <a:gd name="T13" fmla="*/ 417 h 493"/>
                  <a:gd name="T14" fmla="*/ 0 w 1226"/>
                  <a:gd name="T15" fmla="*/ 246 h 493"/>
                  <a:gd name="T16" fmla="*/ 0 w 1226"/>
                  <a:gd name="T17" fmla="*/ 75 h 493"/>
                  <a:gd name="T18" fmla="*/ 0 w 1226"/>
                  <a:gd name="T19" fmla="*/ 75 h 493"/>
                  <a:gd name="T20" fmla="*/ 23 w 1226"/>
                  <a:gd name="T21" fmla="*/ 22 h 493"/>
                  <a:gd name="T22" fmla="*/ 23 w 1226"/>
                  <a:gd name="T23" fmla="*/ 22 h 493"/>
                  <a:gd name="T24" fmla="*/ 75 w 1226"/>
                  <a:gd name="T25" fmla="*/ 0 h 493"/>
                  <a:gd name="T26" fmla="*/ 613 w 1226"/>
                  <a:gd name="T27" fmla="*/ 0 h 493"/>
                  <a:gd name="T28" fmla="*/ 1151 w 1226"/>
                  <a:gd name="T29" fmla="*/ 0 h 493"/>
                  <a:gd name="T30" fmla="*/ 1151 w 1226"/>
                  <a:gd name="T31" fmla="*/ 0 h 493"/>
                  <a:gd name="T32" fmla="*/ 1203 w 1226"/>
                  <a:gd name="T33" fmla="*/ 22 h 493"/>
                  <a:gd name="T34" fmla="*/ 1203 w 1226"/>
                  <a:gd name="T35" fmla="*/ 22 h 493"/>
                  <a:gd name="T36" fmla="*/ 1225 w 1226"/>
                  <a:gd name="T37" fmla="*/ 75 h 493"/>
                  <a:gd name="T38" fmla="*/ 1225 w 1226"/>
                  <a:gd name="T39" fmla="*/ 246 h 493"/>
                  <a:gd name="T40" fmla="*/ 1225 w 1226"/>
                  <a:gd name="T41" fmla="*/ 417 h 493"/>
                  <a:gd name="T42" fmla="*/ 1225 w 1226"/>
                  <a:gd name="T43" fmla="*/ 417 h 493"/>
                  <a:gd name="T44" fmla="*/ 1203 w 1226"/>
                  <a:gd name="T45" fmla="*/ 470 h 493"/>
                  <a:gd name="T46" fmla="*/ 1203 w 1226"/>
                  <a:gd name="T47" fmla="*/ 470 h 493"/>
                  <a:gd name="T48" fmla="*/ 1151 w 1226"/>
                  <a:gd name="T49" fmla="*/ 492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26" h="493">
                    <a:moveTo>
                      <a:pt x="1151" y="492"/>
                    </a:moveTo>
                    <a:lnTo>
                      <a:pt x="613" y="492"/>
                    </a:lnTo>
                    <a:lnTo>
                      <a:pt x="75" y="492"/>
                    </a:lnTo>
                    <a:lnTo>
                      <a:pt x="75" y="492"/>
                    </a:lnTo>
                    <a:cubicBezTo>
                      <a:pt x="55" y="492"/>
                      <a:pt x="37" y="483"/>
                      <a:pt x="23" y="470"/>
                    </a:cubicBezTo>
                    <a:lnTo>
                      <a:pt x="23" y="470"/>
                    </a:lnTo>
                    <a:cubicBezTo>
                      <a:pt x="9" y="456"/>
                      <a:pt x="0" y="437"/>
                      <a:pt x="0" y="417"/>
                    </a:cubicBezTo>
                    <a:lnTo>
                      <a:pt x="0" y="246"/>
                    </a:lnTo>
                    <a:lnTo>
                      <a:pt x="0" y="75"/>
                    </a:lnTo>
                    <a:lnTo>
                      <a:pt x="0" y="75"/>
                    </a:lnTo>
                    <a:cubicBezTo>
                      <a:pt x="0" y="54"/>
                      <a:pt x="9" y="35"/>
                      <a:pt x="23" y="22"/>
                    </a:cubicBezTo>
                    <a:lnTo>
                      <a:pt x="23" y="22"/>
                    </a:lnTo>
                    <a:cubicBezTo>
                      <a:pt x="37" y="9"/>
                      <a:pt x="55" y="0"/>
                      <a:pt x="75" y="0"/>
                    </a:cubicBezTo>
                    <a:lnTo>
                      <a:pt x="613" y="0"/>
                    </a:lnTo>
                    <a:lnTo>
                      <a:pt x="1151" y="0"/>
                    </a:lnTo>
                    <a:lnTo>
                      <a:pt x="1151" y="0"/>
                    </a:lnTo>
                    <a:cubicBezTo>
                      <a:pt x="1171" y="0"/>
                      <a:pt x="1189" y="9"/>
                      <a:pt x="1203" y="22"/>
                    </a:cubicBezTo>
                    <a:lnTo>
                      <a:pt x="1203" y="22"/>
                    </a:lnTo>
                    <a:cubicBezTo>
                      <a:pt x="1217" y="35"/>
                      <a:pt x="1225" y="54"/>
                      <a:pt x="1225" y="75"/>
                    </a:cubicBezTo>
                    <a:lnTo>
                      <a:pt x="1225" y="246"/>
                    </a:lnTo>
                    <a:lnTo>
                      <a:pt x="1225" y="417"/>
                    </a:lnTo>
                    <a:lnTo>
                      <a:pt x="1225" y="417"/>
                    </a:lnTo>
                    <a:cubicBezTo>
                      <a:pt x="1225" y="437"/>
                      <a:pt x="1217" y="456"/>
                      <a:pt x="1203" y="470"/>
                    </a:cubicBezTo>
                    <a:lnTo>
                      <a:pt x="1203" y="470"/>
                    </a:lnTo>
                    <a:cubicBezTo>
                      <a:pt x="1189" y="483"/>
                      <a:pt x="1171" y="492"/>
                      <a:pt x="1151" y="4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94">
                <a:extLst>
                  <a:ext uri="{FF2B5EF4-FFF2-40B4-BE49-F238E27FC236}">
                    <a16:creationId xmlns:a16="http://schemas.microsoft.com/office/drawing/2014/main" id="{500FBE52-5A46-4E4D-9484-45A48363D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98802" y="6975566"/>
                <a:ext cx="1101198" cy="450670"/>
              </a:xfrm>
              <a:custGeom>
                <a:avLst/>
                <a:gdLst>
                  <a:gd name="T0" fmla="*/ 82 w 1241"/>
                  <a:gd name="T1" fmla="*/ 17 h 509"/>
                  <a:gd name="T2" fmla="*/ 82 w 1241"/>
                  <a:gd name="T3" fmla="*/ 17 h 509"/>
                  <a:gd name="T4" fmla="*/ 36 w 1241"/>
                  <a:gd name="T5" fmla="*/ 35 h 509"/>
                  <a:gd name="T6" fmla="*/ 36 w 1241"/>
                  <a:gd name="T7" fmla="*/ 35 h 509"/>
                  <a:gd name="T8" fmla="*/ 16 w 1241"/>
                  <a:gd name="T9" fmla="*/ 83 h 509"/>
                  <a:gd name="T10" fmla="*/ 16 w 1241"/>
                  <a:gd name="T11" fmla="*/ 425 h 509"/>
                  <a:gd name="T12" fmla="*/ 16 w 1241"/>
                  <a:gd name="T13" fmla="*/ 425 h 509"/>
                  <a:gd name="T14" fmla="*/ 36 w 1241"/>
                  <a:gd name="T15" fmla="*/ 472 h 509"/>
                  <a:gd name="T16" fmla="*/ 36 w 1241"/>
                  <a:gd name="T17" fmla="*/ 472 h 509"/>
                  <a:gd name="T18" fmla="*/ 82 w 1241"/>
                  <a:gd name="T19" fmla="*/ 491 h 509"/>
                  <a:gd name="T20" fmla="*/ 1158 w 1241"/>
                  <a:gd name="T21" fmla="*/ 491 h 509"/>
                  <a:gd name="T22" fmla="*/ 1158 w 1241"/>
                  <a:gd name="T23" fmla="*/ 491 h 509"/>
                  <a:gd name="T24" fmla="*/ 1204 w 1241"/>
                  <a:gd name="T25" fmla="*/ 472 h 509"/>
                  <a:gd name="T26" fmla="*/ 1204 w 1241"/>
                  <a:gd name="T27" fmla="*/ 472 h 509"/>
                  <a:gd name="T28" fmla="*/ 1224 w 1241"/>
                  <a:gd name="T29" fmla="*/ 425 h 509"/>
                  <a:gd name="T30" fmla="*/ 1224 w 1241"/>
                  <a:gd name="T31" fmla="*/ 83 h 509"/>
                  <a:gd name="T32" fmla="*/ 1224 w 1241"/>
                  <a:gd name="T33" fmla="*/ 83 h 509"/>
                  <a:gd name="T34" fmla="*/ 1204 w 1241"/>
                  <a:gd name="T35" fmla="*/ 35 h 509"/>
                  <a:gd name="T36" fmla="*/ 1204 w 1241"/>
                  <a:gd name="T37" fmla="*/ 35 h 509"/>
                  <a:gd name="T38" fmla="*/ 1158 w 1241"/>
                  <a:gd name="T39" fmla="*/ 17 h 509"/>
                  <a:gd name="T40" fmla="*/ 82 w 1241"/>
                  <a:gd name="T41" fmla="*/ 17 h 509"/>
                  <a:gd name="T42" fmla="*/ 1158 w 1241"/>
                  <a:gd name="T43" fmla="*/ 508 h 509"/>
                  <a:gd name="T44" fmla="*/ 82 w 1241"/>
                  <a:gd name="T45" fmla="*/ 508 h 509"/>
                  <a:gd name="T46" fmla="*/ 82 w 1241"/>
                  <a:gd name="T47" fmla="*/ 508 h 509"/>
                  <a:gd name="T48" fmla="*/ 24 w 1241"/>
                  <a:gd name="T49" fmla="*/ 483 h 509"/>
                  <a:gd name="T50" fmla="*/ 24 w 1241"/>
                  <a:gd name="T51" fmla="*/ 483 h 509"/>
                  <a:gd name="T52" fmla="*/ 0 w 1241"/>
                  <a:gd name="T53" fmla="*/ 425 h 509"/>
                  <a:gd name="T54" fmla="*/ 0 w 1241"/>
                  <a:gd name="T55" fmla="*/ 83 h 509"/>
                  <a:gd name="T56" fmla="*/ 0 w 1241"/>
                  <a:gd name="T57" fmla="*/ 83 h 509"/>
                  <a:gd name="T58" fmla="*/ 24 w 1241"/>
                  <a:gd name="T59" fmla="*/ 24 h 509"/>
                  <a:gd name="T60" fmla="*/ 24 w 1241"/>
                  <a:gd name="T61" fmla="*/ 24 h 509"/>
                  <a:gd name="T62" fmla="*/ 82 w 1241"/>
                  <a:gd name="T63" fmla="*/ 0 h 509"/>
                  <a:gd name="T64" fmla="*/ 1158 w 1241"/>
                  <a:gd name="T65" fmla="*/ 0 h 509"/>
                  <a:gd name="T66" fmla="*/ 1158 w 1241"/>
                  <a:gd name="T67" fmla="*/ 0 h 509"/>
                  <a:gd name="T68" fmla="*/ 1216 w 1241"/>
                  <a:gd name="T69" fmla="*/ 24 h 509"/>
                  <a:gd name="T70" fmla="*/ 1216 w 1241"/>
                  <a:gd name="T71" fmla="*/ 24 h 509"/>
                  <a:gd name="T72" fmla="*/ 1240 w 1241"/>
                  <a:gd name="T73" fmla="*/ 83 h 509"/>
                  <a:gd name="T74" fmla="*/ 1240 w 1241"/>
                  <a:gd name="T75" fmla="*/ 425 h 509"/>
                  <a:gd name="T76" fmla="*/ 1240 w 1241"/>
                  <a:gd name="T77" fmla="*/ 425 h 509"/>
                  <a:gd name="T78" fmla="*/ 1216 w 1241"/>
                  <a:gd name="T79" fmla="*/ 483 h 509"/>
                  <a:gd name="T80" fmla="*/ 1216 w 1241"/>
                  <a:gd name="T81" fmla="*/ 483 h 509"/>
                  <a:gd name="T82" fmla="*/ 1158 w 1241"/>
                  <a:gd name="T83" fmla="*/ 508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41" h="509">
                    <a:moveTo>
                      <a:pt x="82" y="17"/>
                    </a:moveTo>
                    <a:lnTo>
                      <a:pt x="82" y="17"/>
                    </a:lnTo>
                    <a:cubicBezTo>
                      <a:pt x="65" y="17"/>
                      <a:pt x="48" y="24"/>
                      <a:pt x="36" y="35"/>
                    </a:cubicBezTo>
                    <a:lnTo>
                      <a:pt x="36" y="35"/>
                    </a:lnTo>
                    <a:cubicBezTo>
                      <a:pt x="23" y="48"/>
                      <a:pt x="16" y="66"/>
                      <a:pt x="16" y="83"/>
                    </a:cubicBezTo>
                    <a:lnTo>
                      <a:pt x="16" y="425"/>
                    </a:lnTo>
                    <a:lnTo>
                      <a:pt x="16" y="425"/>
                    </a:lnTo>
                    <a:cubicBezTo>
                      <a:pt x="16" y="443"/>
                      <a:pt x="23" y="459"/>
                      <a:pt x="36" y="472"/>
                    </a:cubicBezTo>
                    <a:lnTo>
                      <a:pt x="36" y="472"/>
                    </a:lnTo>
                    <a:cubicBezTo>
                      <a:pt x="48" y="484"/>
                      <a:pt x="65" y="491"/>
                      <a:pt x="82" y="491"/>
                    </a:cubicBezTo>
                    <a:lnTo>
                      <a:pt x="1158" y="491"/>
                    </a:lnTo>
                    <a:lnTo>
                      <a:pt x="1158" y="491"/>
                    </a:lnTo>
                    <a:cubicBezTo>
                      <a:pt x="1175" y="491"/>
                      <a:pt x="1192" y="484"/>
                      <a:pt x="1204" y="472"/>
                    </a:cubicBezTo>
                    <a:lnTo>
                      <a:pt x="1204" y="472"/>
                    </a:lnTo>
                    <a:cubicBezTo>
                      <a:pt x="1217" y="459"/>
                      <a:pt x="1224" y="443"/>
                      <a:pt x="1224" y="425"/>
                    </a:cubicBezTo>
                    <a:lnTo>
                      <a:pt x="1224" y="83"/>
                    </a:lnTo>
                    <a:lnTo>
                      <a:pt x="1224" y="83"/>
                    </a:lnTo>
                    <a:cubicBezTo>
                      <a:pt x="1224" y="66"/>
                      <a:pt x="1217" y="48"/>
                      <a:pt x="1204" y="35"/>
                    </a:cubicBezTo>
                    <a:lnTo>
                      <a:pt x="1204" y="35"/>
                    </a:lnTo>
                    <a:cubicBezTo>
                      <a:pt x="1192" y="24"/>
                      <a:pt x="1175" y="17"/>
                      <a:pt x="1158" y="17"/>
                    </a:cubicBezTo>
                    <a:lnTo>
                      <a:pt x="82" y="17"/>
                    </a:lnTo>
                    <a:close/>
                    <a:moveTo>
                      <a:pt x="1158" y="508"/>
                    </a:moveTo>
                    <a:lnTo>
                      <a:pt x="82" y="508"/>
                    </a:lnTo>
                    <a:lnTo>
                      <a:pt x="82" y="508"/>
                    </a:lnTo>
                    <a:cubicBezTo>
                      <a:pt x="61" y="508"/>
                      <a:pt x="39" y="500"/>
                      <a:pt x="24" y="483"/>
                    </a:cubicBezTo>
                    <a:lnTo>
                      <a:pt x="24" y="483"/>
                    </a:lnTo>
                    <a:cubicBezTo>
                      <a:pt x="9" y="468"/>
                      <a:pt x="0" y="447"/>
                      <a:pt x="0" y="425"/>
                    </a:cubicBezTo>
                    <a:lnTo>
                      <a:pt x="0" y="83"/>
                    </a:lnTo>
                    <a:lnTo>
                      <a:pt x="0" y="83"/>
                    </a:lnTo>
                    <a:cubicBezTo>
                      <a:pt x="0" y="60"/>
                      <a:pt x="9" y="40"/>
                      <a:pt x="24" y="24"/>
                    </a:cubicBezTo>
                    <a:lnTo>
                      <a:pt x="24" y="24"/>
                    </a:lnTo>
                    <a:cubicBezTo>
                      <a:pt x="39" y="8"/>
                      <a:pt x="61" y="0"/>
                      <a:pt x="82" y="0"/>
                    </a:cubicBezTo>
                    <a:lnTo>
                      <a:pt x="1158" y="0"/>
                    </a:lnTo>
                    <a:lnTo>
                      <a:pt x="1158" y="0"/>
                    </a:lnTo>
                    <a:cubicBezTo>
                      <a:pt x="1179" y="0"/>
                      <a:pt x="1201" y="8"/>
                      <a:pt x="1216" y="24"/>
                    </a:cubicBezTo>
                    <a:lnTo>
                      <a:pt x="1216" y="24"/>
                    </a:lnTo>
                    <a:cubicBezTo>
                      <a:pt x="1231" y="40"/>
                      <a:pt x="1240" y="60"/>
                      <a:pt x="1240" y="83"/>
                    </a:cubicBezTo>
                    <a:lnTo>
                      <a:pt x="1240" y="425"/>
                    </a:lnTo>
                    <a:lnTo>
                      <a:pt x="1240" y="425"/>
                    </a:lnTo>
                    <a:cubicBezTo>
                      <a:pt x="1240" y="447"/>
                      <a:pt x="1231" y="468"/>
                      <a:pt x="1216" y="483"/>
                    </a:cubicBezTo>
                    <a:lnTo>
                      <a:pt x="1216" y="483"/>
                    </a:lnTo>
                    <a:cubicBezTo>
                      <a:pt x="1201" y="500"/>
                      <a:pt x="1179" y="508"/>
                      <a:pt x="1158" y="5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95">
                <a:extLst>
                  <a:ext uri="{FF2B5EF4-FFF2-40B4-BE49-F238E27FC236}">
                    <a16:creationId xmlns:a16="http://schemas.microsoft.com/office/drawing/2014/main" id="{6819A4A4-892C-4FAB-AEA6-1C7A6C728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3799" y="7089214"/>
                <a:ext cx="819042" cy="66619"/>
              </a:xfrm>
              <a:custGeom>
                <a:avLst/>
                <a:gdLst>
                  <a:gd name="T0" fmla="*/ 883 w 920"/>
                  <a:gd name="T1" fmla="*/ 74 h 75"/>
                  <a:gd name="T2" fmla="*/ 37 w 920"/>
                  <a:gd name="T3" fmla="*/ 74 h 75"/>
                  <a:gd name="T4" fmla="*/ 37 w 920"/>
                  <a:gd name="T5" fmla="*/ 74 h 75"/>
                  <a:gd name="T6" fmla="*/ 0 w 920"/>
                  <a:gd name="T7" fmla="*/ 37 h 75"/>
                  <a:gd name="T8" fmla="*/ 0 w 920"/>
                  <a:gd name="T9" fmla="*/ 37 h 75"/>
                  <a:gd name="T10" fmla="*/ 37 w 920"/>
                  <a:gd name="T11" fmla="*/ 0 h 75"/>
                  <a:gd name="T12" fmla="*/ 883 w 920"/>
                  <a:gd name="T13" fmla="*/ 0 h 75"/>
                  <a:gd name="T14" fmla="*/ 883 w 920"/>
                  <a:gd name="T15" fmla="*/ 0 h 75"/>
                  <a:gd name="T16" fmla="*/ 919 w 920"/>
                  <a:gd name="T17" fmla="*/ 37 h 75"/>
                  <a:gd name="T18" fmla="*/ 919 w 920"/>
                  <a:gd name="T19" fmla="*/ 37 h 75"/>
                  <a:gd name="T20" fmla="*/ 883 w 920"/>
                  <a:gd name="T21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0" h="75">
                    <a:moveTo>
                      <a:pt x="883" y="74"/>
                    </a:moveTo>
                    <a:lnTo>
                      <a:pt x="37" y="74"/>
                    </a:lnTo>
                    <a:lnTo>
                      <a:pt x="37" y="74"/>
                    </a:lnTo>
                    <a:cubicBezTo>
                      <a:pt x="16" y="74"/>
                      <a:pt x="0" y="57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7" y="0"/>
                    </a:cubicBezTo>
                    <a:lnTo>
                      <a:pt x="883" y="0"/>
                    </a:lnTo>
                    <a:lnTo>
                      <a:pt x="883" y="0"/>
                    </a:lnTo>
                    <a:cubicBezTo>
                      <a:pt x="903" y="0"/>
                      <a:pt x="919" y="16"/>
                      <a:pt x="919" y="37"/>
                    </a:cubicBezTo>
                    <a:lnTo>
                      <a:pt x="919" y="37"/>
                    </a:lnTo>
                    <a:cubicBezTo>
                      <a:pt x="919" y="57"/>
                      <a:pt x="903" y="74"/>
                      <a:pt x="883" y="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96">
                <a:extLst>
                  <a:ext uri="{FF2B5EF4-FFF2-40B4-BE49-F238E27FC236}">
                    <a16:creationId xmlns:a16="http://schemas.microsoft.com/office/drawing/2014/main" id="{41744E14-7E94-438C-AF32-03E7E86D4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5961" y="7081376"/>
                <a:ext cx="830798" cy="82295"/>
              </a:xfrm>
              <a:custGeom>
                <a:avLst/>
                <a:gdLst>
                  <a:gd name="T0" fmla="*/ 45 w 937"/>
                  <a:gd name="T1" fmla="*/ 17 h 92"/>
                  <a:gd name="T2" fmla="*/ 45 w 937"/>
                  <a:gd name="T3" fmla="*/ 17 h 92"/>
                  <a:gd name="T4" fmla="*/ 16 w 937"/>
                  <a:gd name="T5" fmla="*/ 46 h 92"/>
                  <a:gd name="T6" fmla="*/ 16 w 937"/>
                  <a:gd name="T7" fmla="*/ 46 h 92"/>
                  <a:gd name="T8" fmla="*/ 45 w 937"/>
                  <a:gd name="T9" fmla="*/ 75 h 92"/>
                  <a:gd name="T10" fmla="*/ 891 w 937"/>
                  <a:gd name="T11" fmla="*/ 75 h 92"/>
                  <a:gd name="T12" fmla="*/ 891 w 937"/>
                  <a:gd name="T13" fmla="*/ 75 h 92"/>
                  <a:gd name="T14" fmla="*/ 920 w 937"/>
                  <a:gd name="T15" fmla="*/ 46 h 92"/>
                  <a:gd name="T16" fmla="*/ 920 w 937"/>
                  <a:gd name="T17" fmla="*/ 46 h 92"/>
                  <a:gd name="T18" fmla="*/ 891 w 937"/>
                  <a:gd name="T19" fmla="*/ 17 h 92"/>
                  <a:gd name="T20" fmla="*/ 45 w 937"/>
                  <a:gd name="T21" fmla="*/ 17 h 92"/>
                  <a:gd name="T22" fmla="*/ 891 w 937"/>
                  <a:gd name="T23" fmla="*/ 91 h 92"/>
                  <a:gd name="T24" fmla="*/ 45 w 937"/>
                  <a:gd name="T25" fmla="*/ 91 h 92"/>
                  <a:gd name="T26" fmla="*/ 45 w 937"/>
                  <a:gd name="T27" fmla="*/ 91 h 92"/>
                  <a:gd name="T28" fmla="*/ 0 w 937"/>
                  <a:gd name="T29" fmla="*/ 46 h 92"/>
                  <a:gd name="T30" fmla="*/ 0 w 937"/>
                  <a:gd name="T31" fmla="*/ 46 h 92"/>
                  <a:gd name="T32" fmla="*/ 45 w 937"/>
                  <a:gd name="T33" fmla="*/ 0 h 92"/>
                  <a:gd name="T34" fmla="*/ 891 w 937"/>
                  <a:gd name="T35" fmla="*/ 0 h 92"/>
                  <a:gd name="T36" fmla="*/ 891 w 937"/>
                  <a:gd name="T37" fmla="*/ 0 h 92"/>
                  <a:gd name="T38" fmla="*/ 936 w 937"/>
                  <a:gd name="T39" fmla="*/ 46 h 92"/>
                  <a:gd name="T40" fmla="*/ 936 w 937"/>
                  <a:gd name="T41" fmla="*/ 46 h 92"/>
                  <a:gd name="T42" fmla="*/ 891 w 937"/>
                  <a:gd name="T43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7" h="92">
                    <a:moveTo>
                      <a:pt x="45" y="17"/>
                    </a:moveTo>
                    <a:lnTo>
                      <a:pt x="45" y="17"/>
                    </a:lnTo>
                    <a:cubicBezTo>
                      <a:pt x="29" y="17"/>
                      <a:pt x="16" y="30"/>
                      <a:pt x="16" y="46"/>
                    </a:cubicBezTo>
                    <a:lnTo>
                      <a:pt x="16" y="46"/>
                    </a:lnTo>
                    <a:cubicBezTo>
                      <a:pt x="16" y="62"/>
                      <a:pt x="29" y="75"/>
                      <a:pt x="45" y="75"/>
                    </a:cubicBezTo>
                    <a:lnTo>
                      <a:pt x="891" y="75"/>
                    </a:lnTo>
                    <a:lnTo>
                      <a:pt x="891" y="75"/>
                    </a:lnTo>
                    <a:cubicBezTo>
                      <a:pt x="907" y="75"/>
                      <a:pt x="920" y="62"/>
                      <a:pt x="920" y="46"/>
                    </a:cubicBezTo>
                    <a:lnTo>
                      <a:pt x="920" y="46"/>
                    </a:lnTo>
                    <a:cubicBezTo>
                      <a:pt x="920" y="30"/>
                      <a:pt x="907" y="17"/>
                      <a:pt x="891" y="17"/>
                    </a:cubicBezTo>
                    <a:lnTo>
                      <a:pt x="45" y="17"/>
                    </a:lnTo>
                    <a:close/>
                    <a:moveTo>
                      <a:pt x="891" y="91"/>
                    </a:moveTo>
                    <a:lnTo>
                      <a:pt x="45" y="91"/>
                    </a:lnTo>
                    <a:lnTo>
                      <a:pt x="45" y="91"/>
                    </a:lnTo>
                    <a:cubicBezTo>
                      <a:pt x="20" y="91"/>
                      <a:pt x="0" y="71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0" y="0"/>
                      <a:pt x="45" y="0"/>
                    </a:cubicBezTo>
                    <a:lnTo>
                      <a:pt x="891" y="0"/>
                    </a:lnTo>
                    <a:lnTo>
                      <a:pt x="891" y="0"/>
                    </a:lnTo>
                    <a:cubicBezTo>
                      <a:pt x="916" y="0"/>
                      <a:pt x="936" y="21"/>
                      <a:pt x="936" y="46"/>
                    </a:cubicBezTo>
                    <a:lnTo>
                      <a:pt x="936" y="46"/>
                    </a:lnTo>
                    <a:cubicBezTo>
                      <a:pt x="936" y="71"/>
                      <a:pt x="916" y="91"/>
                      <a:pt x="891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97">
                <a:extLst>
                  <a:ext uri="{FF2B5EF4-FFF2-40B4-BE49-F238E27FC236}">
                    <a16:creationId xmlns:a16="http://schemas.microsoft.com/office/drawing/2014/main" id="{67268CE3-F8CD-47D4-85D6-5A201550F4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3799" y="7245968"/>
                <a:ext cx="819042" cy="66619"/>
              </a:xfrm>
              <a:custGeom>
                <a:avLst/>
                <a:gdLst>
                  <a:gd name="T0" fmla="*/ 883 w 920"/>
                  <a:gd name="T1" fmla="*/ 73 h 74"/>
                  <a:gd name="T2" fmla="*/ 37 w 920"/>
                  <a:gd name="T3" fmla="*/ 73 h 74"/>
                  <a:gd name="T4" fmla="*/ 37 w 920"/>
                  <a:gd name="T5" fmla="*/ 73 h 74"/>
                  <a:gd name="T6" fmla="*/ 0 w 920"/>
                  <a:gd name="T7" fmla="*/ 37 h 74"/>
                  <a:gd name="T8" fmla="*/ 0 w 920"/>
                  <a:gd name="T9" fmla="*/ 37 h 74"/>
                  <a:gd name="T10" fmla="*/ 37 w 920"/>
                  <a:gd name="T11" fmla="*/ 0 h 74"/>
                  <a:gd name="T12" fmla="*/ 883 w 920"/>
                  <a:gd name="T13" fmla="*/ 0 h 74"/>
                  <a:gd name="T14" fmla="*/ 883 w 920"/>
                  <a:gd name="T15" fmla="*/ 0 h 74"/>
                  <a:gd name="T16" fmla="*/ 919 w 920"/>
                  <a:gd name="T17" fmla="*/ 37 h 74"/>
                  <a:gd name="T18" fmla="*/ 919 w 920"/>
                  <a:gd name="T19" fmla="*/ 37 h 74"/>
                  <a:gd name="T20" fmla="*/ 883 w 920"/>
                  <a:gd name="T2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0" h="74">
                    <a:moveTo>
                      <a:pt x="883" y="73"/>
                    </a:moveTo>
                    <a:lnTo>
                      <a:pt x="37" y="73"/>
                    </a:lnTo>
                    <a:lnTo>
                      <a:pt x="37" y="73"/>
                    </a:lnTo>
                    <a:cubicBezTo>
                      <a:pt x="16" y="73"/>
                      <a:pt x="0" y="57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7" y="0"/>
                    </a:cubicBezTo>
                    <a:lnTo>
                      <a:pt x="883" y="0"/>
                    </a:lnTo>
                    <a:lnTo>
                      <a:pt x="883" y="0"/>
                    </a:lnTo>
                    <a:cubicBezTo>
                      <a:pt x="903" y="0"/>
                      <a:pt x="919" y="16"/>
                      <a:pt x="919" y="37"/>
                    </a:cubicBezTo>
                    <a:lnTo>
                      <a:pt x="919" y="37"/>
                    </a:lnTo>
                    <a:cubicBezTo>
                      <a:pt x="919" y="57"/>
                      <a:pt x="903" y="73"/>
                      <a:pt x="883" y="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98">
                <a:extLst>
                  <a:ext uri="{FF2B5EF4-FFF2-40B4-BE49-F238E27FC236}">
                    <a16:creationId xmlns:a16="http://schemas.microsoft.com/office/drawing/2014/main" id="{3D60DF2C-572C-4C85-AFA9-5952BD90C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5961" y="7238130"/>
                <a:ext cx="830798" cy="82295"/>
              </a:xfrm>
              <a:custGeom>
                <a:avLst/>
                <a:gdLst>
                  <a:gd name="T0" fmla="*/ 45 w 937"/>
                  <a:gd name="T1" fmla="*/ 16 h 92"/>
                  <a:gd name="T2" fmla="*/ 45 w 937"/>
                  <a:gd name="T3" fmla="*/ 16 h 92"/>
                  <a:gd name="T4" fmla="*/ 16 w 937"/>
                  <a:gd name="T5" fmla="*/ 46 h 92"/>
                  <a:gd name="T6" fmla="*/ 16 w 937"/>
                  <a:gd name="T7" fmla="*/ 46 h 92"/>
                  <a:gd name="T8" fmla="*/ 45 w 937"/>
                  <a:gd name="T9" fmla="*/ 75 h 92"/>
                  <a:gd name="T10" fmla="*/ 891 w 937"/>
                  <a:gd name="T11" fmla="*/ 75 h 92"/>
                  <a:gd name="T12" fmla="*/ 891 w 937"/>
                  <a:gd name="T13" fmla="*/ 75 h 92"/>
                  <a:gd name="T14" fmla="*/ 920 w 937"/>
                  <a:gd name="T15" fmla="*/ 46 h 92"/>
                  <a:gd name="T16" fmla="*/ 920 w 937"/>
                  <a:gd name="T17" fmla="*/ 46 h 92"/>
                  <a:gd name="T18" fmla="*/ 891 w 937"/>
                  <a:gd name="T19" fmla="*/ 16 h 92"/>
                  <a:gd name="T20" fmla="*/ 45 w 937"/>
                  <a:gd name="T21" fmla="*/ 16 h 92"/>
                  <a:gd name="T22" fmla="*/ 891 w 937"/>
                  <a:gd name="T23" fmla="*/ 91 h 92"/>
                  <a:gd name="T24" fmla="*/ 45 w 937"/>
                  <a:gd name="T25" fmla="*/ 91 h 92"/>
                  <a:gd name="T26" fmla="*/ 45 w 937"/>
                  <a:gd name="T27" fmla="*/ 91 h 92"/>
                  <a:gd name="T28" fmla="*/ 0 w 937"/>
                  <a:gd name="T29" fmla="*/ 46 h 92"/>
                  <a:gd name="T30" fmla="*/ 0 w 937"/>
                  <a:gd name="T31" fmla="*/ 46 h 92"/>
                  <a:gd name="T32" fmla="*/ 45 w 937"/>
                  <a:gd name="T33" fmla="*/ 0 h 92"/>
                  <a:gd name="T34" fmla="*/ 891 w 937"/>
                  <a:gd name="T35" fmla="*/ 0 h 92"/>
                  <a:gd name="T36" fmla="*/ 891 w 937"/>
                  <a:gd name="T37" fmla="*/ 0 h 92"/>
                  <a:gd name="T38" fmla="*/ 936 w 937"/>
                  <a:gd name="T39" fmla="*/ 46 h 92"/>
                  <a:gd name="T40" fmla="*/ 936 w 937"/>
                  <a:gd name="T41" fmla="*/ 46 h 92"/>
                  <a:gd name="T42" fmla="*/ 891 w 937"/>
                  <a:gd name="T43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7" h="92">
                    <a:moveTo>
                      <a:pt x="45" y="16"/>
                    </a:moveTo>
                    <a:lnTo>
                      <a:pt x="45" y="16"/>
                    </a:lnTo>
                    <a:cubicBezTo>
                      <a:pt x="29" y="16"/>
                      <a:pt x="16" y="29"/>
                      <a:pt x="16" y="46"/>
                    </a:cubicBezTo>
                    <a:lnTo>
                      <a:pt x="16" y="46"/>
                    </a:lnTo>
                    <a:cubicBezTo>
                      <a:pt x="16" y="62"/>
                      <a:pt x="29" y="75"/>
                      <a:pt x="45" y="75"/>
                    </a:cubicBezTo>
                    <a:lnTo>
                      <a:pt x="891" y="75"/>
                    </a:lnTo>
                    <a:lnTo>
                      <a:pt x="891" y="75"/>
                    </a:lnTo>
                    <a:cubicBezTo>
                      <a:pt x="907" y="75"/>
                      <a:pt x="920" y="62"/>
                      <a:pt x="920" y="46"/>
                    </a:cubicBezTo>
                    <a:lnTo>
                      <a:pt x="920" y="46"/>
                    </a:lnTo>
                    <a:cubicBezTo>
                      <a:pt x="920" y="29"/>
                      <a:pt x="907" y="16"/>
                      <a:pt x="891" y="16"/>
                    </a:cubicBezTo>
                    <a:lnTo>
                      <a:pt x="45" y="16"/>
                    </a:lnTo>
                    <a:close/>
                    <a:moveTo>
                      <a:pt x="891" y="91"/>
                    </a:moveTo>
                    <a:lnTo>
                      <a:pt x="45" y="91"/>
                    </a:lnTo>
                    <a:lnTo>
                      <a:pt x="45" y="91"/>
                    </a:lnTo>
                    <a:cubicBezTo>
                      <a:pt x="20" y="91"/>
                      <a:pt x="0" y="71"/>
                      <a:pt x="0" y="46"/>
                    </a:cubicBezTo>
                    <a:lnTo>
                      <a:pt x="0" y="46"/>
                    </a:lnTo>
                    <a:cubicBezTo>
                      <a:pt x="0" y="21"/>
                      <a:pt x="20" y="0"/>
                      <a:pt x="45" y="0"/>
                    </a:cubicBezTo>
                    <a:lnTo>
                      <a:pt x="891" y="0"/>
                    </a:lnTo>
                    <a:lnTo>
                      <a:pt x="891" y="0"/>
                    </a:lnTo>
                    <a:cubicBezTo>
                      <a:pt x="916" y="0"/>
                      <a:pt x="936" y="21"/>
                      <a:pt x="936" y="46"/>
                    </a:cubicBezTo>
                    <a:lnTo>
                      <a:pt x="936" y="46"/>
                    </a:lnTo>
                    <a:cubicBezTo>
                      <a:pt x="936" y="71"/>
                      <a:pt x="916" y="91"/>
                      <a:pt x="891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99">
                <a:extLst>
                  <a:ext uri="{FF2B5EF4-FFF2-40B4-BE49-F238E27FC236}">
                    <a16:creationId xmlns:a16="http://schemas.microsoft.com/office/drawing/2014/main" id="{6166C461-5266-4CD4-934B-A86302FE9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5262" y="8190411"/>
                <a:ext cx="15675" cy="442832"/>
              </a:xfrm>
              <a:custGeom>
                <a:avLst/>
                <a:gdLst>
                  <a:gd name="T0" fmla="*/ 9 w 17"/>
                  <a:gd name="T1" fmla="*/ 497 h 498"/>
                  <a:gd name="T2" fmla="*/ 9 w 17"/>
                  <a:gd name="T3" fmla="*/ 497 h 498"/>
                  <a:gd name="T4" fmla="*/ 0 w 17"/>
                  <a:gd name="T5" fmla="*/ 488 h 498"/>
                  <a:gd name="T6" fmla="*/ 0 w 17"/>
                  <a:gd name="T7" fmla="*/ 9 h 498"/>
                  <a:gd name="T8" fmla="*/ 0 w 17"/>
                  <a:gd name="T9" fmla="*/ 9 h 498"/>
                  <a:gd name="T10" fmla="*/ 9 w 17"/>
                  <a:gd name="T11" fmla="*/ 0 h 498"/>
                  <a:gd name="T12" fmla="*/ 9 w 17"/>
                  <a:gd name="T13" fmla="*/ 0 h 498"/>
                  <a:gd name="T14" fmla="*/ 16 w 17"/>
                  <a:gd name="T15" fmla="*/ 9 h 498"/>
                  <a:gd name="T16" fmla="*/ 16 w 17"/>
                  <a:gd name="T17" fmla="*/ 488 h 498"/>
                  <a:gd name="T18" fmla="*/ 16 w 17"/>
                  <a:gd name="T19" fmla="*/ 488 h 498"/>
                  <a:gd name="T20" fmla="*/ 9 w 17"/>
                  <a:gd name="T21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498">
                    <a:moveTo>
                      <a:pt x="9" y="497"/>
                    </a:moveTo>
                    <a:lnTo>
                      <a:pt x="9" y="497"/>
                    </a:lnTo>
                    <a:cubicBezTo>
                      <a:pt x="3" y="497"/>
                      <a:pt x="0" y="493"/>
                      <a:pt x="0" y="48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6" y="5"/>
                      <a:pt x="16" y="9"/>
                    </a:cubicBezTo>
                    <a:lnTo>
                      <a:pt x="16" y="488"/>
                    </a:lnTo>
                    <a:lnTo>
                      <a:pt x="16" y="488"/>
                    </a:lnTo>
                    <a:cubicBezTo>
                      <a:pt x="16" y="493"/>
                      <a:pt x="13" y="497"/>
                      <a:pt x="9" y="4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4A9B5E82-8D29-474B-B0AD-3688E589E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0803" y="4663440"/>
                <a:ext cx="2782349" cy="2915630"/>
              </a:xfrm>
              <a:custGeom>
                <a:avLst/>
                <a:gdLst>
                  <a:gd name="connsiteX0" fmla="*/ 6683973 w 12888920"/>
                  <a:gd name="connsiteY0" fmla="*/ 12314896 h 13506333"/>
                  <a:gd name="connsiteX1" fmla="*/ 6575802 w 12888920"/>
                  <a:gd name="connsiteY1" fmla="*/ 12478745 h 13506333"/>
                  <a:gd name="connsiteX2" fmla="*/ 6570249 w 12888920"/>
                  <a:gd name="connsiteY2" fmla="*/ 12489417 h 13506333"/>
                  <a:gd name="connsiteX3" fmla="*/ 6498530 w 12888920"/>
                  <a:gd name="connsiteY3" fmla="*/ 12474877 h 13506333"/>
                  <a:gd name="connsiteX4" fmla="*/ 6518630 w 12888920"/>
                  <a:gd name="connsiteY4" fmla="*/ 12437065 h 13506333"/>
                  <a:gd name="connsiteX5" fmla="*/ 6597448 w 12888920"/>
                  <a:gd name="connsiteY5" fmla="*/ 12319765 h 13506333"/>
                  <a:gd name="connsiteX6" fmla="*/ 7956683 w 12888920"/>
                  <a:gd name="connsiteY6" fmla="*/ 10291322 h 13506333"/>
                  <a:gd name="connsiteX7" fmla="*/ 9868595 w 12888920"/>
                  <a:gd name="connsiteY7" fmla="*/ 10291322 h 13506333"/>
                  <a:gd name="connsiteX8" fmla="*/ 9893318 w 12888920"/>
                  <a:gd name="connsiteY8" fmla="*/ 10299555 h 13506333"/>
                  <a:gd name="connsiteX9" fmla="*/ 9901559 w 12888920"/>
                  <a:gd name="connsiteY9" fmla="*/ 10328371 h 13506333"/>
                  <a:gd name="connsiteX10" fmla="*/ 9868595 w 12888920"/>
                  <a:gd name="connsiteY10" fmla="*/ 11143444 h 13506333"/>
                  <a:gd name="connsiteX11" fmla="*/ 9868595 w 12888920"/>
                  <a:gd name="connsiteY11" fmla="*/ 12135687 h 13506333"/>
                  <a:gd name="connsiteX12" fmla="*/ 9868595 w 12888920"/>
                  <a:gd name="connsiteY12" fmla="*/ 12304306 h 13506333"/>
                  <a:gd name="connsiteX13" fmla="*/ 9835631 w 12888920"/>
                  <a:gd name="connsiteY13" fmla="*/ 12337238 h 13506333"/>
                  <a:gd name="connsiteX14" fmla="*/ 7927840 w 12888920"/>
                  <a:gd name="connsiteY14" fmla="*/ 12337238 h 13506333"/>
                  <a:gd name="connsiteX15" fmla="*/ 7927840 w 12888920"/>
                  <a:gd name="connsiteY15" fmla="*/ 12608929 h 13506333"/>
                  <a:gd name="connsiteX16" fmla="*/ 9835631 w 12888920"/>
                  <a:gd name="connsiteY16" fmla="*/ 12608929 h 13506333"/>
                  <a:gd name="connsiteX17" fmla="*/ 9868595 w 12888920"/>
                  <a:gd name="connsiteY17" fmla="*/ 12645978 h 13506333"/>
                  <a:gd name="connsiteX18" fmla="*/ 9868595 w 12888920"/>
                  <a:gd name="connsiteY18" fmla="*/ 13158111 h 13506333"/>
                  <a:gd name="connsiteX19" fmla="*/ 9798547 w 12888920"/>
                  <a:gd name="connsiteY19" fmla="*/ 13143910 h 13506333"/>
                  <a:gd name="connsiteX20" fmla="*/ 9798547 w 12888920"/>
                  <a:gd name="connsiteY20" fmla="*/ 12674793 h 13506333"/>
                  <a:gd name="connsiteX21" fmla="*/ 7894876 w 12888920"/>
                  <a:gd name="connsiteY21" fmla="*/ 12674793 h 13506333"/>
                  <a:gd name="connsiteX22" fmla="*/ 7857792 w 12888920"/>
                  <a:gd name="connsiteY22" fmla="*/ 12645978 h 13506333"/>
                  <a:gd name="connsiteX23" fmla="*/ 7857792 w 12888920"/>
                  <a:gd name="connsiteY23" fmla="*/ 12304306 h 13506333"/>
                  <a:gd name="connsiteX24" fmla="*/ 7894876 w 12888920"/>
                  <a:gd name="connsiteY24" fmla="*/ 12267257 h 13506333"/>
                  <a:gd name="connsiteX25" fmla="*/ 9798547 w 12888920"/>
                  <a:gd name="connsiteY25" fmla="*/ 12267257 h 13506333"/>
                  <a:gd name="connsiteX26" fmla="*/ 9798547 w 12888920"/>
                  <a:gd name="connsiteY26" fmla="*/ 12139629 h 13506333"/>
                  <a:gd name="connsiteX27" fmla="*/ 9798547 w 12888920"/>
                  <a:gd name="connsiteY27" fmla="*/ 11143444 h 13506333"/>
                  <a:gd name="connsiteX28" fmla="*/ 9831511 w 12888920"/>
                  <a:gd name="connsiteY28" fmla="*/ 10357187 h 13506333"/>
                  <a:gd name="connsiteX29" fmla="*/ 7985527 w 12888920"/>
                  <a:gd name="connsiteY29" fmla="*/ 10357187 h 13506333"/>
                  <a:gd name="connsiteX30" fmla="*/ 7775382 w 12888920"/>
                  <a:gd name="connsiteY30" fmla="*/ 11081696 h 13506333"/>
                  <a:gd name="connsiteX31" fmla="*/ 7099620 w 12888920"/>
                  <a:gd name="connsiteY31" fmla="*/ 11892653 h 13506333"/>
                  <a:gd name="connsiteX32" fmla="*/ 7087259 w 12888920"/>
                  <a:gd name="connsiteY32" fmla="*/ 11900886 h 13506333"/>
                  <a:gd name="connsiteX33" fmla="*/ 6684472 w 12888920"/>
                  <a:gd name="connsiteY33" fmla="*/ 12314139 h 13506333"/>
                  <a:gd name="connsiteX34" fmla="*/ 6683973 w 12888920"/>
                  <a:gd name="connsiteY34" fmla="*/ 12314895 h 13506333"/>
                  <a:gd name="connsiteX35" fmla="*/ 6597448 w 12888920"/>
                  <a:gd name="connsiteY35" fmla="*/ 12319764 h 13506333"/>
                  <a:gd name="connsiteX36" fmla="*/ 6630093 w 12888920"/>
                  <a:gd name="connsiteY36" fmla="*/ 12271180 h 13506333"/>
                  <a:gd name="connsiteX37" fmla="*/ 7041933 w 12888920"/>
                  <a:gd name="connsiteY37" fmla="*/ 11851487 h 13506333"/>
                  <a:gd name="connsiteX38" fmla="*/ 7054295 w 12888920"/>
                  <a:gd name="connsiteY38" fmla="*/ 11843254 h 13506333"/>
                  <a:gd name="connsiteX39" fmla="*/ 7709454 w 12888920"/>
                  <a:gd name="connsiteY39" fmla="*/ 11052880 h 13506333"/>
                  <a:gd name="connsiteX40" fmla="*/ 7923719 w 12888920"/>
                  <a:gd name="connsiteY40" fmla="*/ 10316022 h 13506333"/>
                  <a:gd name="connsiteX41" fmla="*/ 7956683 w 12888920"/>
                  <a:gd name="connsiteY41" fmla="*/ 10291322 h 13506333"/>
                  <a:gd name="connsiteX42" fmla="*/ 6535111 w 12888920"/>
                  <a:gd name="connsiteY42" fmla="*/ 9134578 h 13506333"/>
                  <a:gd name="connsiteX43" fmla="*/ 6535111 w 12888920"/>
                  <a:gd name="connsiteY43" fmla="*/ 10019632 h 13506333"/>
                  <a:gd name="connsiteX44" fmla="*/ 6910077 w 12888920"/>
                  <a:gd name="connsiteY44" fmla="*/ 10019632 h 13506333"/>
                  <a:gd name="connsiteX45" fmla="*/ 6910077 w 12888920"/>
                  <a:gd name="connsiteY45" fmla="*/ 9134578 h 13506333"/>
                  <a:gd name="connsiteX46" fmla="*/ 6498027 w 12888920"/>
                  <a:gd name="connsiteY46" fmla="*/ 9068714 h 13506333"/>
                  <a:gd name="connsiteX47" fmla="*/ 6947161 w 12888920"/>
                  <a:gd name="connsiteY47" fmla="*/ 9068714 h 13506333"/>
                  <a:gd name="connsiteX48" fmla="*/ 6984246 w 12888920"/>
                  <a:gd name="connsiteY48" fmla="*/ 9101646 h 13506333"/>
                  <a:gd name="connsiteX49" fmla="*/ 6984246 w 12888920"/>
                  <a:gd name="connsiteY49" fmla="*/ 10048448 h 13506333"/>
                  <a:gd name="connsiteX50" fmla="*/ 6947161 w 12888920"/>
                  <a:gd name="connsiteY50" fmla="*/ 10085497 h 13506333"/>
                  <a:gd name="connsiteX51" fmla="*/ 6498027 w 12888920"/>
                  <a:gd name="connsiteY51" fmla="*/ 10085497 h 13506333"/>
                  <a:gd name="connsiteX52" fmla="*/ 6465063 w 12888920"/>
                  <a:gd name="connsiteY52" fmla="*/ 10048448 h 13506333"/>
                  <a:gd name="connsiteX53" fmla="*/ 6465063 w 12888920"/>
                  <a:gd name="connsiteY53" fmla="*/ 9101646 h 13506333"/>
                  <a:gd name="connsiteX54" fmla="*/ 6498027 w 12888920"/>
                  <a:gd name="connsiteY54" fmla="*/ 9068714 h 13506333"/>
                  <a:gd name="connsiteX55" fmla="*/ 10503152 w 12888920"/>
                  <a:gd name="connsiteY55" fmla="*/ 8261873 h 13506333"/>
                  <a:gd name="connsiteX56" fmla="*/ 10371296 w 12888920"/>
                  <a:gd name="connsiteY56" fmla="*/ 9414501 h 13506333"/>
                  <a:gd name="connsiteX57" fmla="*/ 10206476 w 12888920"/>
                  <a:gd name="connsiteY57" fmla="*/ 11143444 h 13506333"/>
                  <a:gd name="connsiteX58" fmla="*/ 10206476 w 12888920"/>
                  <a:gd name="connsiteY58" fmla="*/ 11448067 h 13506333"/>
                  <a:gd name="connsiteX59" fmla="*/ 11310770 w 12888920"/>
                  <a:gd name="connsiteY59" fmla="*/ 11448067 h 13506333"/>
                  <a:gd name="connsiteX60" fmla="*/ 11525035 w 12888920"/>
                  <a:gd name="connsiteY60" fmla="*/ 11073463 h 13506333"/>
                  <a:gd name="connsiteX61" fmla="*/ 11718699 w 12888920"/>
                  <a:gd name="connsiteY61" fmla="*/ 10814122 h 13506333"/>
                  <a:gd name="connsiteX62" fmla="*/ 11970049 w 12888920"/>
                  <a:gd name="connsiteY62" fmla="*/ 10077263 h 13506333"/>
                  <a:gd name="connsiteX63" fmla="*/ 11970049 w 12888920"/>
                  <a:gd name="connsiteY63" fmla="*/ 9130461 h 13506333"/>
                  <a:gd name="connsiteX64" fmla="*/ 10449585 w 12888920"/>
                  <a:gd name="connsiteY64" fmla="*/ 8171310 h 13506333"/>
                  <a:gd name="connsiteX65" fmla="*/ 10482549 w 12888920"/>
                  <a:gd name="connsiteY65" fmla="*/ 8171310 h 13506333"/>
                  <a:gd name="connsiteX66" fmla="*/ 12019495 w 12888920"/>
                  <a:gd name="connsiteY66" fmla="*/ 9081063 h 13506333"/>
                  <a:gd name="connsiteX67" fmla="*/ 12040096 w 12888920"/>
                  <a:gd name="connsiteY67" fmla="*/ 9109878 h 13506333"/>
                  <a:gd name="connsiteX68" fmla="*/ 12040096 w 12888920"/>
                  <a:gd name="connsiteY68" fmla="*/ 10077263 h 13506333"/>
                  <a:gd name="connsiteX69" fmla="*/ 11776386 w 12888920"/>
                  <a:gd name="connsiteY69" fmla="*/ 10851171 h 13506333"/>
                  <a:gd name="connsiteX70" fmla="*/ 11578602 w 12888920"/>
                  <a:gd name="connsiteY70" fmla="*/ 11114628 h 13506333"/>
                  <a:gd name="connsiteX71" fmla="*/ 11368457 w 12888920"/>
                  <a:gd name="connsiteY71" fmla="*/ 11493349 h 13506333"/>
                  <a:gd name="connsiteX72" fmla="*/ 11335493 w 12888920"/>
                  <a:gd name="connsiteY72" fmla="*/ 11518048 h 13506333"/>
                  <a:gd name="connsiteX73" fmla="*/ 10177632 w 12888920"/>
                  <a:gd name="connsiteY73" fmla="*/ 11518048 h 13506333"/>
                  <a:gd name="connsiteX74" fmla="*/ 10140548 w 12888920"/>
                  <a:gd name="connsiteY74" fmla="*/ 11485116 h 13506333"/>
                  <a:gd name="connsiteX75" fmla="*/ 10140548 w 12888920"/>
                  <a:gd name="connsiteY75" fmla="*/ 11143444 h 13506333"/>
                  <a:gd name="connsiteX76" fmla="*/ 10301247 w 12888920"/>
                  <a:gd name="connsiteY76" fmla="*/ 9406268 h 13506333"/>
                  <a:gd name="connsiteX77" fmla="*/ 10437224 w 12888920"/>
                  <a:gd name="connsiteY77" fmla="*/ 8200125 h 13506333"/>
                  <a:gd name="connsiteX78" fmla="*/ 10449585 w 12888920"/>
                  <a:gd name="connsiteY78" fmla="*/ 8171310 h 13506333"/>
                  <a:gd name="connsiteX79" fmla="*/ 8817868 w 12888920"/>
                  <a:gd name="connsiteY79" fmla="*/ 7553831 h 13506333"/>
                  <a:gd name="connsiteX80" fmla="*/ 8059696 w 12888920"/>
                  <a:gd name="connsiteY80" fmla="*/ 9850855 h 13506333"/>
                  <a:gd name="connsiteX81" fmla="*/ 8047335 w 12888920"/>
                  <a:gd name="connsiteY81" fmla="*/ 9953768 h 13506333"/>
                  <a:gd name="connsiteX82" fmla="*/ 9872716 w 12888920"/>
                  <a:gd name="connsiteY82" fmla="*/ 9953768 h 13506333"/>
                  <a:gd name="connsiteX83" fmla="*/ 9967487 w 12888920"/>
                  <a:gd name="connsiteY83" fmla="*/ 9336288 h 13506333"/>
                  <a:gd name="connsiteX84" fmla="*/ 10082861 w 12888920"/>
                  <a:gd name="connsiteY84" fmla="*/ 8014882 h 13506333"/>
                  <a:gd name="connsiteX85" fmla="*/ 9753221 w 12888920"/>
                  <a:gd name="connsiteY85" fmla="*/ 7821406 h 13506333"/>
                  <a:gd name="connsiteX86" fmla="*/ 8817868 w 12888920"/>
                  <a:gd name="connsiteY86" fmla="*/ 7553831 h 13506333"/>
                  <a:gd name="connsiteX87" fmla="*/ 8801386 w 12888920"/>
                  <a:gd name="connsiteY87" fmla="*/ 7479734 h 13506333"/>
                  <a:gd name="connsiteX88" fmla="*/ 9786185 w 12888920"/>
                  <a:gd name="connsiteY88" fmla="*/ 7759658 h 13506333"/>
                  <a:gd name="connsiteX89" fmla="*/ 10136427 w 12888920"/>
                  <a:gd name="connsiteY89" fmla="*/ 7965484 h 13506333"/>
                  <a:gd name="connsiteX90" fmla="*/ 10148789 w 12888920"/>
                  <a:gd name="connsiteY90" fmla="*/ 7994300 h 13506333"/>
                  <a:gd name="connsiteX91" fmla="*/ 10037535 w 12888920"/>
                  <a:gd name="connsiteY91" fmla="*/ 9352755 h 13506333"/>
                  <a:gd name="connsiteX92" fmla="*/ 9934523 w 12888920"/>
                  <a:gd name="connsiteY92" fmla="*/ 9990817 h 13506333"/>
                  <a:gd name="connsiteX93" fmla="*/ 9905680 w 12888920"/>
                  <a:gd name="connsiteY93" fmla="*/ 10023749 h 13506333"/>
                  <a:gd name="connsiteX94" fmla="*/ 8006129 w 12888920"/>
                  <a:gd name="connsiteY94" fmla="*/ 10023749 h 13506333"/>
                  <a:gd name="connsiteX95" fmla="*/ 7981407 w 12888920"/>
                  <a:gd name="connsiteY95" fmla="*/ 10007283 h 13506333"/>
                  <a:gd name="connsiteX96" fmla="*/ 7977286 w 12888920"/>
                  <a:gd name="connsiteY96" fmla="*/ 9982584 h 13506333"/>
                  <a:gd name="connsiteX97" fmla="*/ 7993768 w 12888920"/>
                  <a:gd name="connsiteY97" fmla="*/ 9838505 h 13506333"/>
                  <a:gd name="connsiteX98" fmla="*/ 8772542 w 12888920"/>
                  <a:gd name="connsiteY98" fmla="*/ 7496200 h 13506333"/>
                  <a:gd name="connsiteX99" fmla="*/ 8801386 w 12888920"/>
                  <a:gd name="connsiteY99" fmla="*/ 7479734 h 13506333"/>
                  <a:gd name="connsiteX100" fmla="*/ 6395015 w 12888920"/>
                  <a:gd name="connsiteY100" fmla="*/ 5355605 h 13506333"/>
                  <a:gd name="connsiteX101" fmla="*/ 5719253 w 12888920"/>
                  <a:gd name="connsiteY101" fmla="*/ 6030717 h 13506333"/>
                  <a:gd name="connsiteX102" fmla="*/ 4635562 w 12888920"/>
                  <a:gd name="connsiteY102" fmla="*/ 7113362 h 13506333"/>
                  <a:gd name="connsiteX103" fmla="*/ 3815583 w 12888920"/>
                  <a:gd name="connsiteY103" fmla="*/ 7113362 h 13506333"/>
                  <a:gd name="connsiteX104" fmla="*/ 3613678 w 12888920"/>
                  <a:gd name="connsiteY104" fmla="*/ 8002533 h 13506333"/>
                  <a:gd name="connsiteX105" fmla="*/ 3638401 w 12888920"/>
                  <a:gd name="connsiteY105" fmla="*/ 8521215 h 13506333"/>
                  <a:gd name="connsiteX106" fmla="*/ 4104686 w 12888920"/>
                  <a:gd name="connsiteY106" fmla="*/ 8929025 h 13506333"/>
                  <a:gd name="connsiteX107" fmla="*/ 4200708 w 12888920"/>
                  <a:gd name="connsiteY107" fmla="*/ 8967391 h 13506333"/>
                  <a:gd name="connsiteX108" fmla="*/ 4207030 w 12888920"/>
                  <a:gd name="connsiteY108" fmla="*/ 8969917 h 13506333"/>
                  <a:gd name="connsiteX109" fmla="*/ 4998166 w 12888920"/>
                  <a:gd name="connsiteY109" fmla="*/ 9677960 h 13506333"/>
                  <a:gd name="connsiteX110" fmla="*/ 5131873 w 12888920"/>
                  <a:gd name="connsiteY110" fmla="*/ 10440427 h 13506333"/>
                  <a:gd name="connsiteX111" fmla="*/ 5127239 w 12888920"/>
                  <a:gd name="connsiteY111" fmla="*/ 10490262 h 13506333"/>
                  <a:gd name="connsiteX112" fmla="*/ 5109419 w 12888920"/>
                  <a:gd name="connsiteY112" fmla="*/ 10681879 h 13506333"/>
                  <a:gd name="connsiteX113" fmla="*/ 4923997 w 12888920"/>
                  <a:gd name="connsiteY113" fmla="*/ 11361621 h 13506333"/>
                  <a:gd name="connsiteX114" fmla="*/ 4895153 w 12888920"/>
                  <a:gd name="connsiteY114" fmla="*/ 12007916 h 13506333"/>
                  <a:gd name="connsiteX115" fmla="*/ 6060924 w 12888920"/>
                  <a:gd name="connsiteY115" fmla="*/ 12290486 h 13506333"/>
                  <a:gd name="connsiteX116" fmla="*/ 6218488 w 12888920"/>
                  <a:gd name="connsiteY116" fmla="*/ 12283870 h 13506333"/>
                  <a:gd name="connsiteX117" fmla="*/ 6221954 w 12888920"/>
                  <a:gd name="connsiteY117" fmla="*/ 12283724 h 13506333"/>
                  <a:gd name="connsiteX118" fmla="*/ 6823547 w 12888920"/>
                  <a:gd name="connsiteY118" fmla="*/ 11588030 h 13506333"/>
                  <a:gd name="connsiteX119" fmla="*/ 7408657 w 12888920"/>
                  <a:gd name="connsiteY119" fmla="*/ 10900570 h 13506333"/>
                  <a:gd name="connsiteX120" fmla="*/ 7655887 w 12888920"/>
                  <a:gd name="connsiteY120" fmla="*/ 9793223 h 13506333"/>
                  <a:gd name="connsiteX121" fmla="*/ 7754779 w 12888920"/>
                  <a:gd name="connsiteY121" fmla="*/ 9134578 h 13506333"/>
                  <a:gd name="connsiteX122" fmla="*/ 7322127 w 12888920"/>
                  <a:gd name="connsiteY122" fmla="*/ 9134578 h 13506333"/>
                  <a:gd name="connsiteX123" fmla="*/ 7322127 w 12888920"/>
                  <a:gd name="connsiteY123" fmla="*/ 10221342 h 13506333"/>
                  <a:gd name="connsiteX124" fmla="*/ 7116102 w 12888920"/>
                  <a:gd name="connsiteY124" fmla="*/ 10423052 h 13506333"/>
                  <a:gd name="connsiteX125" fmla="*/ 6329087 w 12888920"/>
                  <a:gd name="connsiteY125" fmla="*/ 10423052 h 13506333"/>
                  <a:gd name="connsiteX126" fmla="*/ 6123062 w 12888920"/>
                  <a:gd name="connsiteY126" fmla="*/ 10221342 h 13506333"/>
                  <a:gd name="connsiteX127" fmla="*/ 6123062 w 12888920"/>
                  <a:gd name="connsiteY127" fmla="*/ 9134578 h 13506333"/>
                  <a:gd name="connsiteX128" fmla="*/ 5632723 w 12888920"/>
                  <a:gd name="connsiteY128" fmla="*/ 9134578 h 13506333"/>
                  <a:gd name="connsiteX129" fmla="*/ 5595638 w 12888920"/>
                  <a:gd name="connsiteY129" fmla="*/ 9101646 h 13506333"/>
                  <a:gd name="connsiteX130" fmla="*/ 5595638 w 12888920"/>
                  <a:gd name="connsiteY130" fmla="*/ 8764091 h 13506333"/>
                  <a:gd name="connsiteX131" fmla="*/ 5632723 w 12888920"/>
                  <a:gd name="connsiteY131" fmla="*/ 8727042 h 13506333"/>
                  <a:gd name="connsiteX132" fmla="*/ 6123062 w 12888920"/>
                  <a:gd name="connsiteY132" fmla="*/ 8727042 h 13506333"/>
                  <a:gd name="connsiteX133" fmla="*/ 6123062 w 12888920"/>
                  <a:gd name="connsiteY133" fmla="*/ 7734958 h 13506333"/>
                  <a:gd name="connsiteX134" fmla="*/ 6156026 w 12888920"/>
                  <a:gd name="connsiteY134" fmla="*/ 7702026 h 13506333"/>
                  <a:gd name="connsiteX135" fmla="*/ 6498027 w 12888920"/>
                  <a:gd name="connsiteY135" fmla="*/ 7702026 h 13506333"/>
                  <a:gd name="connsiteX136" fmla="*/ 6535111 w 12888920"/>
                  <a:gd name="connsiteY136" fmla="*/ 7734958 h 13506333"/>
                  <a:gd name="connsiteX137" fmla="*/ 6535111 w 12888920"/>
                  <a:gd name="connsiteY137" fmla="*/ 8727042 h 13506333"/>
                  <a:gd name="connsiteX138" fmla="*/ 7841310 w 12888920"/>
                  <a:gd name="connsiteY138" fmla="*/ 8727042 h 13506333"/>
                  <a:gd name="connsiteX139" fmla="*/ 8323408 w 12888920"/>
                  <a:gd name="connsiteY139" fmla="*/ 7545598 h 13506333"/>
                  <a:gd name="connsiteX140" fmla="*/ 7062535 w 12888920"/>
                  <a:gd name="connsiteY140" fmla="*/ 7055731 h 13506333"/>
                  <a:gd name="connsiteX141" fmla="*/ 6448581 w 12888920"/>
                  <a:gd name="connsiteY141" fmla="*/ 5355605 h 13506333"/>
                  <a:gd name="connsiteX142" fmla="*/ 6395015 w 12888920"/>
                  <a:gd name="connsiteY142" fmla="*/ 5285624 h 13506333"/>
                  <a:gd name="connsiteX143" fmla="*/ 6481545 w 12888920"/>
                  <a:gd name="connsiteY143" fmla="*/ 5285624 h 13506333"/>
                  <a:gd name="connsiteX144" fmla="*/ 6514509 w 12888920"/>
                  <a:gd name="connsiteY144" fmla="*/ 5322674 h 13506333"/>
                  <a:gd name="connsiteX145" fmla="*/ 7111981 w 12888920"/>
                  <a:gd name="connsiteY145" fmla="*/ 7006333 h 13506333"/>
                  <a:gd name="connsiteX146" fmla="*/ 8389336 w 12888920"/>
                  <a:gd name="connsiteY146" fmla="*/ 7479734 h 13506333"/>
                  <a:gd name="connsiteX147" fmla="*/ 8418180 w 12888920"/>
                  <a:gd name="connsiteY147" fmla="*/ 7500316 h 13506333"/>
                  <a:gd name="connsiteX148" fmla="*/ 8418180 w 12888920"/>
                  <a:gd name="connsiteY148" fmla="*/ 7533248 h 13506333"/>
                  <a:gd name="connsiteX149" fmla="*/ 7903117 w 12888920"/>
                  <a:gd name="connsiteY149" fmla="*/ 8768207 h 13506333"/>
                  <a:gd name="connsiteX150" fmla="*/ 7870153 w 12888920"/>
                  <a:gd name="connsiteY150" fmla="*/ 8797023 h 13506333"/>
                  <a:gd name="connsiteX151" fmla="*/ 6498027 w 12888920"/>
                  <a:gd name="connsiteY151" fmla="*/ 8797023 h 13506333"/>
                  <a:gd name="connsiteX152" fmla="*/ 6465063 w 12888920"/>
                  <a:gd name="connsiteY152" fmla="*/ 8764091 h 13506333"/>
                  <a:gd name="connsiteX153" fmla="*/ 6465063 w 12888920"/>
                  <a:gd name="connsiteY153" fmla="*/ 7772007 h 13506333"/>
                  <a:gd name="connsiteX154" fmla="*/ 6193111 w 12888920"/>
                  <a:gd name="connsiteY154" fmla="*/ 7772007 h 13506333"/>
                  <a:gd name="connsiteX155" fmla="*/ 6193111 w 12888920"/>
                  <a:gd name="connsiteY155" fmla="*/ 8764091 h 13506333"/>
                  <a:gd name="connsiteX156" fmla="*/ 6156026 w 12888920"/>
                  <a:gd name="connsiteY156" fmla="*/ 8797023 h 13506333"/>
                  <a:gd name="connsiteX157" fmla="*/ 5665687 w 12888920"/>
                  <a:gd name="connsiteY157" fmla="*/ 8797023 h 13506333"/>
                  <a:gd name="connsiteX158" fmla="*/ 5665687 w 12888920"/>
                  <a:gd name="connsiteY158" fmla="*/ 9068714 h 13506333"/>
                  <a:gd name="connsiteX159" fmla="*/ 6156026 w 12888920"/>
                  <a:gd name="connsiteY159" fmla="*/ 9068714 h 13506333"/>
                  <a:gd name="connsiteX160" fmla="*/ 6193111 w 12888920"/>
                  <a:gd name="connsiteY160" fmla="*/ 9101646 h 13506333"/>
                  <a:gd name="connsiteX161" fmla="*/ 6193111 w 12888920"/>
                  <a:gd name="connsiteY161" fmla="*/ 10221342 h 13506333"/>
                  <a:gd name="connsiteX162" fmla="*/ 6329087 w 12888920"/>
                  <a:gd name="connsiteY162" fmla="*/ 10353071 h 13506333"/>
                  <a:gd name="connsiteX163" fmla="*/ 7116102 w 12888920"/>
                  <a:gd name="connsiteY163" fmla="*/ 10353071 h 13506333"/>
                  <a:gd name="connsiteX164" fmla="*/ 7256199 w 12888920"/>
                  <a:gd name="connsiteY164" fmla="*/ 10221342 h 13506333"/>
                  <a:gd name="connsiteX165" fmla="*/ 7256199 w 12888920"/>
                  <a:gd name="connsiteY165" fmla="*/ 9101646 h 13506333"/>
                  <a:gd name="connsiteX166" fmla="*/ 7285043 w 12888920"/>
                  <a:gd name="connsiteY166" fmla="*/ 9068714 h 13506333"/>
                  <a:gd name="connsiteX167" fmla="*/ 7795985 w 12888920"/>
                  <a:gd name="connsiteY167" fmla="*/ 9068714 h 13506333"/>
                  <a:gd name="connsiteX168" fmla="*/ 7824828 w 12888920"/>
                  <a:gd name="connsiteY168" fmla="*/ 9081064 h 13506333"/>
                  <a:gd name="connsiteX169" fmla="*/ 7833069 w 12888920"/>
                  <a:gd name="connsiteY169" fmla="*/ 9109879 h 13506333"/>
                  <a:gd name="connsiteX170" fmla="*/ 7725936 w 12888920"/>
                  <a:gd name="connsiteY170" fmla="*/ 9805573 h 13506333"/>
                  <a:gd name="connsiteX171" fmla="*/ 7466345 w 12888920"/>
                  <a:gd name="connsiteY171" fmla="*/ 10929386 h 13506333"/>
                  <a:gd name="connsiteX172" fmla="*/ 6868872 w 12888920"/>
                  <a:gd name="connsiteY172" fmla="*/ 11637429 h 13506333"/>
                  <a:gd name="connsiteX173" fmla="*/ 6267279 w 12888920"/>
                  <a:gd name="connsiteY173" fmla="*/ 12333122 h 13506333"/>
                  <a:gd name="connsiteX174" fmla="*/ 6261149 w 12888920"/>
                  <a:gd name="connsiteY174" fmla="*/ 12338690 h 13506333"/>
                  <a:gd name="connsiteX175" fmla="*/ 5921157 w 12888920"/>
                  <a:gd name="connsiteY175" fmla="*/ 12357822 h 13506333"/>
                  <a:gd name="connsiteX176" fmla="*/ 4841587 w 12888920"/>
                  <a:gd name="connsiteY176" fmla="*/ 12049082 h 13506333"/>
                  <a:gd name="connsiteX177" fmla="*/ 4862189 w 12888920"/>
                  <a:gd name="connsiteY177" fmla="*/ 11336922 h 13506333"/>
                  <a:gd name="connsiteX178" fmla="*/ 5064553 w 12888920"/>
                  <a:gd name="connsiteY178" fmla="*/ 10442542 h 13506333"/>
                  <a:gd name="connsiteX179" fmla="*/ 5065444 w 12888920"/>
                  <a:gd name="connsiteY179" fmla="*/ 10388695 h 13506333"/>
                  <a:gd name="connsiteX180" fmla="*/ 5066564 w 12888920"/>
                  <a:gd name="connsiteY180" fmla="*/ 10320999 h 13506333"/>
                  <a:gd name="connsiteX181" fmla="*/ 4940479 w 12888920"/>
                  <a:gd name="connsiteY181" fmla="*/ 9706776 h 13506333"/>
                  <a:gd name="connsiteX182" fmla="*/ 4318766 w 12888920"/>
                  <a:gd name="connsiteY182" fmla="*/ 9091009 h 13506333"/>
                  <a:gd name="connsiteX183" fmla="*/ 4262199 w 12888920"/>
                  <a:gd name="connsiteY183" fmla="*/ 9068460 h 13506333"/>
                  <a:gd name="connsiteX184" fmla="*/ 4190548 w 12888920"/>
                  <a:gd name="connsiteY184" fmla="*/ 9039898 h 13506333"/>
                  <a:gd name="connsiteX185" fmla="*/ 3576594 w 12888920"/>
                  <a:gd name="connsiteY185" fmla="*/ 8550031 h 13506333"/>
                  <a:gd name="connsiteX186" fmla="*/ 3547750 w 12888920"/>
                  <a:gd name="connsiteY186" fmla="*/ 7977834 h 13506333"/>
                  <a:gd name="connsiteX187" fmla="*/ 3551871 w 12888920"/>
                  <a:gd name="connsiteY187" fmla="*/ 7969601 h 13506333"/>
                  <a:gd name="connsiteX188" fmla="*/ 3745534 w 12888920"/>
                  <a:gd name="connsiteY188" fmla="*/ 7080430 h 13506333"/>
                  <a:gd name="connsiteX189" fmla="*/ 3757896 w 12888920"/>
                  <a:gd name="connsiteY189" fmla="*/ 7055731 h 13506333"/>
                  <a:gd name="connsiteX190" fmla="*/ 3782619 w 12888920"/>
                  <a:gd name="connsiteY190" fmla="*/ 7047498 h 13506333"/>
                  <a:gd name="connsiteX191" fmla="*/ 4635562 w 12888920"/>
                  <a:gd name="connsiteY191" fmla="*/ 7047498 h 13506333"/>
                  <a:gd name="connsiteX192" fmla="*/ 5649205 w 12888920"/>
                  <a:gd name="connsiteY192" fmla="*/ 6030717 h 13506333"/>
                  <a:gd name="connsiteX193" fmla="*/ 6395015 w 12888920"/>
                  <a:gd name="connsiteY193" fmla="*/ 5285624 h 13506333"/>
                  <a:gd name="connsiteX194" fmla="*/ 3102736 w 12888920"/>
                  <a:gd name="connsiteY194" fmla="*/ 3379671 h 13506333"/>
                  <a:gd name="connsiteX195" fmla="*/ 3049169 w 12888920"/>
                  <a:gd name="connsiteY195" fmla="*/ 4207093 h 13506333"/>
                  <a:gd name="connsiteX196" fmla="*/ 3543629 w 12888920"/>
                  <a:gd name="connsiteY196" fmla="*/ 6318875 h 13506333"/>
                  <a:gd name="connsiteX197" fmla="*/ 3737292 w 12888920"/>
                  <a:gd name="connsiteY197" fmla="*/ 6705826 h 13506333"/>
                  <a:gd name="connsiteX198" fmla="*/ 4635561 w 12888920"/>
                  <a:gd name="connsiteY198" fmla="*/ 6705826 h 13506333"/>
                  <a:gd name="connsiteX199" fmla="*/ 5311322 w 12888920"/>
                  <a:gd name="connsiteY199" fmla="*/ 6030717 h 13506333"/>
                  <a:gd name="connsiteX200" fmla="*/ 5311322 w 12888920"/>
                  <a:gd name="connsiteY200" fmla="*/ 5973086 h 13506333"/>
                  <a:gd name="connsiteX201" fmla="*/ 4425416 w 12888920"/>
                  <a:gd name="connsiteY201" fmla="*/ 5973086 h 13506333"/>
                  <a:gd name="connsiteX202" fmla="*/ 4392452 w 12888920"/>
                  <a:gd name="connsiteY202" fmla="*/ 5936036 h 13506333"/>
                  <a:gd name="connsiteX203" fmla="*/ 4392452 w 12888920"/>
                  <a:gd name="connsiteY203" fmla="*/ 5594365 h 13506333"/>
                  <a:gd name="connsiteX204" fmla="*/ 4425416 w 12888920"/>
                  <a:gd name="connsiteY204" fmla="*/ 5565549 h 13506333"/>
                  <a:gd name="connsiteX205" fmla="*/ 5418456 w 12888920"/>
                  <a:gd name="connsiteY205" fmla="*/ 5565549 h 13506333"/>
                  <a:gd name="connsiteX206" fmla="*/ 6395014 w 12888920"/>
                  <a:gd name="connsiteY206" fmla="*/ 4948070 h 13506333"/>
                  <a:gd name="connsiteX207" fmla="*/ 6423858 w 12888920"/>
                  <a:gd name="connsiteY207" fmla="*/ 4948070 h 13506333"/>
                  <a:gd name="connsiteX208" fmla="*/ 5175346 w 12888920"/>
                  <a:gd name="connsiteY208" fmla="*/ 3379671 h 13506333"/>
                  <a:gd name="connsiteX209" fmla="*/ 5966482 w 12888920"/>
                  <a:gd name="connsiteY209" fmla="*/ 3379670 h 13506333"/>
                  <a:gd name="connsiteX210" fmla="*/ 6048892 w 12888920"/>
                  <a:gd name="connsiteY210" fmla="*/ 3449651 h 13506333"/>
                  <a:gd name="connsiteX211" fmla="*/ 6852389 w 12888920"/>
                  <a:gd name="connsiteY211" fmla="*/ 5190943 h 13506333"/>
                  <a:gd name="connsiteX212" fmla="*/ 7342728 w 12888920"/>
                  <a:gd name="connsiteY212" fmla="*/ 6759340 h 13506333"/>
                  <a:gd name="connsiteX213" fmla="*/ 8611842 w 12888920"/>
                  <a:gd name="connsiteY213" fmla="*/ 7142177 h 13506333"/>
                  <a:gd name="connsiteX214" fmla="*/ 9242278 w 12888920"/>
                  <a:gd name="connsiteY214" fmla="*/ 4297656 h 13506333"/>
                  <a:gd name="connsiteX215" fmla="*/ 9242278 w 12888920"/>
                  <a:gd name="connsiteY215" fmla="*/ 4293538 h 13506333"/>
                  <a:gd name="connsiteX216" fmla="*/ 9242278 w 12888920"/>
                  <a:gd name="connsiteY216" fmla="*/ 4289423 h 13506333"/>
                  <a:gd name="connsiteX217" fmla="*/ 9242278 w 12888920"/>
                  <a:gd name="connsiteY217" fmla="*/ 3379670 h 13506333"/>
                  <a:gd name="connsiteX218" fmla="*/ 3073892 w 12888920"/>
                  <a:gd name="connsiteY218" fmla="*/ 3313807 h 13506333"/>
                  <a:gd name="connsiteX219" fmla="*/ 5183587 w 12888920"/>
                  <a:gd name="connsiteY219" fmla="*/ 3313807 h 13506333"/>
                  <a:gd name="connsiteX220" fmla="*/ 5200069 w 12888920"/>
                  <a:gd name="connsiteY220" fmla="*/ 3317923 h 13506333"/>
                  <a:gd name="connsiteX221" fmla="*/ 6498026 w 12888920"/>
                  <a:gd name="connsiteY221" fmla="*/ 4981001 h 13506333"/>
                  <a:gd name="connsiteX222" fmla="*/ 6485664 w 12888920"/>
                  <a:gd name="connsiteY222" fmla="*/ 5005701 h 13506333"/>
                  <a:gd name="connsiteX223" fmla="*/ 6465062 w 12888920"/>
                  <a:gd name="connsiteY223" fmla="*/ 5013933 h 13506333"/>
                  <a:gd name="connsiteX224" fmla="*/ 6395014 w 12888920"/>
                  <a:gd name="connsiteY224" fmla="*/ 5013933 h 13506333"/>
                  <a:gd name="connsiteX225" fmla="*/ 5472022 w 12888920"/>
                  <a:gd name="connsiteY225" fmla="*/ 5610832 h 13506333"/>
                  <a:gd name="connsiteX226" fmla="*/ 5439058 w 12888920"/>
                  <a:gd name="connsiteY226" fmla="*/ 5631413 h 13506333"/>
                  <a:gd name="connsiteX227" fmla="*/ 4462500 w 12888920"/>
                  <a:gd name="connsiteY227" fmla="*/ 5631413 h 13506333"/>
                  <a:gd name="connsiteX228" fmla="*/ 4462500 w 12888920"/>
                  <a:gd name="connsiteY228" fmla="*/ 5903104 h 13506333"/>
                  <a:gd name="connsiteX229" fmla="*/ 5352528 w 12888920"/>
                  <a:gd name="connsiteY229" fmla="*/ 5903104 h 13506333"/>
                  <a:gd name="connsiteX230" fmla="*/ 5377250 w 12888920"/>
                  <a:gd name="connsiteY230" fmla="*/ 5915454 h 13506333"/>
                  <a:gd name="connsiteX231" fmla="*/ 5381371 w 12888920"/>
                  <a:gd name="connsiteY231" fmla="*/ 5944270 h 13506333"/>
                  <a:gd name="connsiteX232" fmla="*/ 5377250 w 12888920"/>
                  <a:gd name="connsiteY232" fmla="*/ 6030717 h 13506333"/>
                  <a:gd name="connsiteX233" fmla="*/ 4635561 w 12888920"/>
                  <a:gd name="connsiteY233" fmla="*/ 6771690 h 13506333"/>
                  <a:gd name="connsiteX234" fmla="*/ 3712569 w 12888920"/>
                  <a:gd name="connsiteY234" fmla="*/ 6771690 h 13506333"/>
                  <a:gd name="connsiteX235" fmla="*/ 3679605 w 12888920"/>
                  <a:gd name="connsiteY235" fmla="*/ 6751108 h 13506333"/>
                  <a:gd name="connsiteX236" fmla="*/ 3485942 w 12888920"/>
                  <a:gd name="connsiteY236" fmla="*/ 6355921 h 13506333"/>
                  <a:gd name="connsiteX237" fmla="*/ 2983241 w 12888920"/>
                  <a:gd name="connsiteY237" fmla="*/ 4202978 h 13506333"/>
                  <a:gd name="connsiteX238" fmla="*/ 3036808 w 12888920"/>
                  <a:gd name="connsiteY238" fmla="*/ 3346739 h 13506333"/>
                  <a:gd name="connsiteX239" fmla="*/ 3073892 w 12888920"/>
                  <a:gd name="connsiteY239" fmla="*/ 3313807 h 13506333"/>
                  <a:gd name="connsiteX240" fmla="*/ 5867590 w 12888920"/>
                  <a:gd name="connsiteY240" fmla="*/ 3313806 h 13506333"/>
                  <a:gd name="connsiteX241" fmla="*/ 9275242 w 12888920"/>
                  <a:gd name="connsiteY241" fmla="*/ 3313806 h 13506333"/>
                  <a:gd name="connsiteX242" fmla="*/ 9312327 w 12888920"/>
                  <a:gd name="connsiteY242" fmla="*/ 3346738 h 13506333"/>
                  <a:gd name="connsiteX243" fmla="*/ 9312327 w 12888920"/>
                  <a:gd name="connsiteY243" fmla="*/ 4289423 h 13506333"/>
                  <a:gd name="connsiteX244" fmla="*/ 9312327 w 12888920"/>
                  <a:gd name="connsiteY244" fmla="*/ 4293538 h 13506333"/>
                  <a:gd name="connsiteX245" fmla="*/ 9312327 w 12888920"/>
                  <a:gd name="connsiteY245" fmla="*/ 4301772 h 13506333"/>
                  <a:gd name="connsiteX246" fmla="*/ 8657167 w 12888920"/>
                  <a:gd name="connsiteY246" fmla="*/ 7199809 h 13506333"/>
                  <a:gd name="connsiteX247" fmla="*/ 8628324 w 12888920"/>
                  <a:gd name="connsiteY247" fmla="*/ 7212158 h 13506333"/>
                  <a:gd name="connsiteX248" fmla="*/ 8566517 w 12888920"/>
                  <a:gd name="connsiteY248" fmla="*/ 7212158 h 13506333"/>
                  <a:gd name="connsiteX249" fmla="*/ 7297403 w 12888920"/>
                  <a:gd name="connsiteY249" fmla="*/ 6808738 h 13506333"/>
                  <a:gd name="connsiteX250" fmla="*/ 6786461 w 12888920"/>
                  <a:gd name="connsiteY250" fmla="*/ 5190943 h 13506333"/>
                  <a:gd name="connsiteX251" fmla="*/ 6003566 w 12888920"/>
                  <a:gd name="connsiteY251" fmla="*/ 3499050 h 13506333"/>
                  <a:gd name="connsiteX252" fmla="*/ 5842867 w 12888920"/>
                  <a:gd name="connsiteY252" fmla="*/ 3371437 h 13506333"/>
                  <a:gd name="connsiteX253" fmla="*/ 5834626 w 12888920"/>
                  <a:gd name="connsiteY253" fmla="*/ 3338505 h 13506333"/>
                  <a:gd name="connsiteX254" fmla="*/ 5867590 w 12888920"/>
                  <a:gd name="connsiteY254" fmla="*/ 3313806 h 13506333"/>
                  <a:gd name="connsiteX255" fmla="*/ 5294840 w 12888920"/>
                  <a:gd name="connsiteY255" fmla="*/ 0 h 13506333"/>
                  <a:gd name="connsiteX256" fmla="*/ 5636842 w 12888920"/>
                  <a:gd name="connsiteY256" fmla="*/ 0 h 13506333"/>
                  <a:gd name="connsiteX257" fmla="*/ 5669806 w 12888920"/>
                  <a:gd name="connsiteY257" fmla="*/ 28816 h 13506333"/>
                  <a:gd name="connsiteX258" fmla="*/ 5669806 w 12888920"/>
                  <a:gd name="connsiteY258" fmla="*/ 773908 h 13506333"/>
                  <a:gd name="connsiteX259" fmla="*/ 5962362 w 12888920"/>
                  <a:gd name="connsiteY259" fmla="*/ 1062065 h 13506333"/>
                  <a:gd name="connsiteX260" fmla="*/ 7153186 w 12888920"/>
                  <a:gd name="connsiteY260" fmla="*/ 1062065 h 13506333"/>
                  <a:gd name="connsiteX261" fmla="*/ 7857791 w 12888920"/>
                  <a:gd name="connsiteY261" fmla="*/ 1757758 h 13506333"/>
                  <a:gd name="connsiteX262" fmla="*/ 7857791 w 12888920"/>
                  <a:gd name="connsiteY262" fmla="*/ 1881254 h 13506333"/>
                  <a:gd name="connsiteX263" fmla="*/ 8146226 w 12888920"/>
                  <a:gd name="connsiteY263" fmla="*/ 2173528 h 13506333"/>
                  <a:gd name="connsiteX264" fmla="*/ 9242278 w 12888920"/>
                  <a:gd name="connsiteY264" fmla="*/ 2173528 h 13506333"/>
                  <a:gd name="connsiteX265" fmla="*/ 9242278 w 12888920"/>
                  <a:gd name="connsiteY265" fmla="*/ 28816 h 13506333"/>
                  <a:gd name="connsiteX266" fmla="*/ 9275242 w 12888920"/>
                  <a:gd name="connsiteY266" fmla="*/ 0 h 13506333"/>
                  <a:gd name="connsiteX267" fmla="*/ 9617244 w 12888920"/>
                  <a:gd name="connsiteY267" fmla="*/ 0 h 13506333"/>
                  <a:gd name="connsiteX268" fmla="*/ 9650208 w 12888920"/>
                  <a:gd name="connsiteY268" fmla="*/ 28816 h 13506333"/>
                  <a:gd name="connsiteX269" fmla="*/ 9650208 w 12888920"/>
                  <a:gd name="connsiteY269" fmla="*/ 4083597 h 13506333"/>
                  <a:gd name="connsiteX270" fmla="*/ 11005852 w 12888920"/>
                  <a:gd name="connsiteY270" fmla="*/ 4083597 h 13506333"/>
                  <a:gd name="connsiteX271" fmla="*/ 11051177 w 12888920"/>
                  <a:gd name="connsiteY271" fmla="*/ 3247943 h 13506333"/>
                  <a:gd name="connsiteX272" fmla="*/ 11887638 w 12888920"/>
                  <a:gd name="connsiteY272" fmla="*/ 1873021 h 13506333"/>
                  <a:gd name="connsiteX273" fmla="*/ 11887638 w 12888920"/>
                  <a:gd name="connsiteY273" fmla="*/ 1177328 h 13506333"/>
                  <a:gd name="connsiteX274" fmla="*/ 11801108 w 12888920"/>
                  <a:gd name="connsiteY274" fmla="*/ 1090881 h 13506333"/>
                  <a:gd name="connsiteX275" fmla="*/ 11178913 w 12888920"/>
                  <a:gd name="connsiteY275" fmla="*/ 1090881 h 13506333"/>
                  <a:gd name="connsiteX276" fmla="*/ 10684453 w 12888920"/>
                  <a:gd name="connsiteY276" fmla="*/ 596897 h 13506333"/>
                  <a:gd name="connsiteX277" fmla="*/ 10684453 w 12888920"/>
                  <a:gd name="connsiteY277" fmla="*/ 28816 h 13506333"/>
                  <a:gd name="connsiteX278" fmla="*/ 10721537 w 12888920"/>
                  <a:gd name="connsiteY278" fmla="*/ 0 h 13506333"/>
                  <a:gd name="connsiteX279" fmla="*/ 11059418 w 12888920"/>
                  <a:gd name="connsiteY279" fmla="*/ 0 h 13506333"/>
                  <a:gd name="connsiteX280" fmla="*/ 11096503 w 12888920"/>
                  <a:gd name="connsiteY280" fmla="*/ 28816 h 13506333"/>
                  <a:gd name="connsiteX281" fmla="*/ 11096503 w 12888920"/>
                  <a:gd name="connsiteY281" fmla="*/ 596897 h 13506333"/>
                  <a:gd name="connsiteX282" fmla="*/ 11178913 w 12888920"/>
                  <a:gd name="connsiteY282" fmla="*/ 683344 h 13506333"/>
                  <a:gd name="connsiteX283" fmla="*/ 11801108 w 12888920"/>
                  <a:gd name="connsiteY283" fmla="*/ 683344 h 13506333"/>
                  <a:gd name="connsiteX284" fmla="*/ 12295568 w 12888920"/>
                  <a:gd name="connsiteY284" fmla="*/ 1177328 h 13506333"/>
                  <a:gd name="connsiteX285" fmla="*/ 12295568 w 12888920"/>
                  <a:gd name="connsiteY285" fmla="*/ 1687777 h 13506333"/>
                  <a:gd name="connsiteX286" fmla="*/ 12851836 w 12888920"/>
                  <a:gd name="connsiteY286" fmla="*/ 1601330 h 13506333"/>
                  <a:gd name="connsiteX287" fmla="*/ 12888920 w 12888920"/>
                  <a:gd name="connsiteY287" fmla="*/ 1634263 h 13506333"/>
                  <a:gd name="connsiteX288" fmla="*/ 12888920 w 12888920"/>
                  <a:gd name="connsiteY288" fmla="*/ 1975936 h 13506333"/>
                  <a:gd name="connsiteX289" fmla="*/ 12851836 w 12888920"/>
                  <a:gd name="connsiteY289" fmla="*/ 2012983 h 13506333"/>
                  <a:gd name="connsiteX290" fmla="*/ 11454986 w 12888920"/>
                  <a:gd name="connsiteY290" fmla="*/ 3280876 h 13506333"/>
                  <a:gd name="connsiteX291" fmla="*/ 11413781 w 12888920"/>
                  <a:gd name="connsiteY291" fmla="*/ 4314122 h 13506333"/>
                  <a:gd name="connsiteX292" fmla="*/ 11446745 w 12888920"/>
                  <a:gd name="connsiteY292" fmla="*/ 5158013 h 13506333"/>
                  <a:gd name="connsiteX293" fmla="*/ 12818872 w 12888920"/>
                  <a:gd name="connsiteY293" fmla="*/ 6421788 h 13506333"/>
                  <a:gd name="connsiteX294" fmla="*/ 12851836 w 12888920"/>
                  <a:gd name="connsiteY294" fmla="*/ 6421788 h 13506333"/>
                  <a:gd name="connsiteX295" fmla="*/ 12888920 w 12888920"/>
                  <a:gd name="connsiteY295" fmla="*/ 6458834 h 13506333"/>
                  <a:gd name="connsiteX296" fmla="*/ 12888920 w 12888920"/>
                  <a:gd name="connsiteY296" fmla="*/ 6800506 h 13506333"/>
                  <a:gd name="connsiteX297" fmla="*/ 12851836 w 12888920"/>
                  <a:gd name="connsiteY297" fmla="*/ 6833438 h 13506333"/>
                  <a:gd name="connsiteX298" fmla="*/ 12818872 w 12888920"/>
                  <a:gd name="connsiteY298" fmla="*/ 6833438 h 13506333"/>
                  <a:gd name="connsiteX299" fmla="*/ 11042936 w 12888920"/>
                  <a:gd name="connsiteY299" fmla="*/ 5186828 h 13506333"/>
                  <a:gd name="connsiteX300" fmla="*/ 11005852 w 12888920"/>
                  <a:gd name="connsiteY300" fmla="*/ 4495253 h 13506333"/>
                  <a:gd name="connsiteX301" fmla="*/ 9654328 w 12888920"/>
                  <a:gd name="connsiteY301" fmla="*/ 4495253 h 13506333"/>
                  <a:gd name="connsiteX302" fmla="*/ 9085699 w 12888920"/>
                  <a:gd name="connsiteY302" fmla="*/ 7162761 h 13506333"/>
                  <a:gd name="connsiteX303" fmla="*/ 9959245 w 12888920"/>
                  <a:gd name="connsiteY303" fmla="*/ 7467384 h 13506333"/>
                  <a:gd name="connsiteX304" fmla="*/ 12571640 w 12888920"/>
                  <a:gd name="connsiteY304" fmla="*/ 9011083 h 13506333"/>
                  <a:gd name="connsiteX305" fmla="*/ 12851836 w 12888920"/>
                  <a:gd name="connsiteY305" fmla="*/ 9085180 h 13506333"/>
                  <a:gd name="connsiteX306" fmla="*/ 12888920 w 12888920"/>
                  <a:gd name="connsiteY306" fmla="*/ 9118112 h 13506333"/>
                  <a:gd name="connsiteX307" fmla="*/ 12888920 w 12888920"/>
                  <a:gd name="connsiteY307" fmla="*/ 9459784 h 13506333"/>
                  <a:gd name="connsiteX308" fmla="*/ 12851836 w 12888920"/>
                  <a:gd name="connsiteY308" fmla="*/ 9492717 h 13506333"/>
                  <a:gd name="connsiteX309" fmla="*/ 12377978 w 12888920"/>
                  <a:gd name="connsiteY309" fmla="*/ 9369221 h 13506333"/>
                  <a:gd name="connsiteX310" fmla="*/ 12377978 w 12888920"/>
                  <a:gd name="connsiteY310" fmla="*/ 10077264 h 13506333"/>
                  <a:gd name="connsiteX311" fmla="*/ 12048338 w 12888920"/>
                  <a:gd name="connsiteY311" fmla="*/ 11061115 h 13506333"/>
                  <a:gd name="connsiteX312" fmla="*/ 11850554 w 12888920"/>
                  <a:gd name="connsiteY312" fmla="*/ 11316339 h 13506333"/>
                  <a:gd name="connsiteX313" fmla="*/ 11599203 w 12888920"/>
                  <a:gd name="connsiteY313" fmla="*/ 12057315 h 13506333"/>
                  <a:gd name="connsiteX314" fmla="*/ 11599203 w 12888920"/>
                  <a:gd name="connsiteY314" fmla="*/ 13473401 h 13506333"/>
                  <a:gd name="connsiteX315" fmla="*/ 11570360 w 12888920"/>
                  <a:gd name="connsiteY315" fmla="*/ 13506333 h 13506333"/>
                  <a:gd name="connsiteX316" fmla="*/ 11228359 w 12888920"/>
                  <a:gd name="connsiteY316" fmla="*/ 13506333 h 13506333"/>
                  <a:gd name="connsiteX317" fmla="*/ 11195395 w 12888920"/>
                  <a:gd name="connsiteY317" fmla="*/ 13473401 h 13506333"/>
                  <a:gd name="connsiteX318" fmla="*/ 11195395 w 12888920"/>
                  <a:gd name="connsiteY318" fmla="*/ 13427103 h 13506333"/>
                  <a:gd name="connsiteX319" fmla="*/ 11195686 w 12888920"/>
                  <a:gd name="connsiteY319" fmla="*/ 13427162 h 13506333"/>
                  <a:gd name="connsiteX320" fmla="*/ 11195686 w 12888920"/>
                  <a:gd name="connsiteY320" fmla="*/ 12081361 h 13506333"/>
                  <a:gd name="connsiteX321" fmla="*/ 11195395 w 12888920"/>
                  <a:gd name="connsiteY321" fmla="*/ 12081377 h 13506333"/>
                  <a:gd name="connsiteX322" fmla="*/ 11195395 w 12888920"/>
                  <a:gd name="connsiteY322" fmla="*/ 12077667 h 13506333"/>
                  <a:gd name="connsiteX323" fmla="*/ 11195686 w 12888920"/>
                  <a:gd name="connsiteY323" fmla="*/ 12070545 h 13506333"/>
                  <a:gd name="connsiteX324" fmla="*/ 11195686 w 12888920"/>
                  <a:gd name="connsiteY324" fmla="*/ 12009747 h 13506333"/>
                  <a:gd name="connsiteX325" fmla="*/ 11198178 w 12888920"/>
                  <a:gd name="connsiteY325" fmla="*/ 12009561 h 13506333"/>
                  <a:gd name="connsiteX326" fmla="*/ 11203636 w 12888920"/>
                  <a:gd name="connsiteY326" fmla="*/ 11875957 h 13506333"/>
                  <a:gd name="connsiteX327" fmla="*/ 10206475 w 12888920"/>
                  <a:gd name="connsiteY327" fmla="*/ 11875957 h 13506333"/>
                  <a:gd name="connsiteX328" fmla="*/ 10206475 w 12888920"/>
                  <a:gd name="connsiteY328" fmla="*/ 12039564 h 13506333"/>
                  <a:gd name="connsiteX329" fmla="*/ 10205212 w 12888920"/>
                  <a:gd name="connsiteY329" fmla="*/ 12039564 h 13506333"/>
                  <a:gd name="connsiteX330" fmla="*/ 10205212 w 12888920"/>
                  <a:gd name="connsiteY330" fmla="*/ 12074965 h 13506333"/>
                  <a:gd name="connsiteX331" fmla="*/ 10205213 w 12888920"/>
                  <a:gd name="connsiteY331" fmla="*/ 12074965 h 13506333"/>
                  <a:gd name="connsiteX332" fmla="*/ 10205213 w 12888920"/>
                  <a:gd name="connsiteY332" fmla="*/ 13242730 h 13506333"/>
                  <a:gd name="connsiteX333" fmla="*/ 10205212 w 12888920"/>
                  <a:gd name="connsiteY333" fmla="*/ 13242730 h 13506333"/>
                  <a:gd name="connsiteX334" fmla="*/ 10205212 w 12888920"/>
                  <a:gd name="connsiteY334" fmla="*/ 13476870 h 13506333"/>
                  <a:gd name="connsiteX335" fmla="*/ 10198234 w 12888920"/>
                  <a:gd name="connsiteY335" fmla="*/ 13496041 h 13506333"/>
                  <a:gd name="connsiteX336" fmla="*/ 10177631 w 12888920"/>
                  <a:gd name="connsiteY336" fmla="*/ 13506332 h 13506333"/>
                  <a:gd name="connsiteX337" fmla="*/ 9835630 w 12888920"/>
                  <a:gd name="connsiteY337" fmla="*/ 13506332 h 13506333"/>
                  <a:gd name="connsiteX338" fmla="*/ 9798546 w 12888920"/>
                  <a:gd name="connsiteY338" fmla="*/ 13473400 h 13506333"/>
                  <a:gd name="connsiteX339" fmla="*/ 9798546 w 12888920"/>
                  <a:gd name="connsiteY339" fmla="*/ 13143910 h 13506333"/>
                  <a:gd name="connsiteX340" fmla="*/ 9868594 w 12888920"/>
                  <a:gd name="connsiteY340" fmla="*/ 13158111 h 13506333"/>
                  <a:gd name="connsiteX341" fmla="*/ 9868594 w 12888920"/>
                  <a:gd name="connsiteY341" fmla="*/ 13440468 h 13506333"/>
                  <a:gd name="connsiteX342" fmla="*/ 10140547 w 12888920"/>
                  <a:gd name="connsiteY342" fmla="*/ 13440468 h 13506333"/>
                  <a:gd name="connsiteX343" fmla="*/ 10140547 w 12888920"/>
                  <a:gd name="connsiteY343" fmla="*/ 13213246 h 13506333"/>
                  <a:gd name="connsiteX344" fmla="*/ 10140548 w 12888920"/>
                  <a:gd name="connsiteY344" fmla="*/ 13213246 h 13506333"/>
                  <a:gd name="connsiteX345" fmla="*/ 10140548 w 12888920"/>
                  <a:gd name="connsiteY345" fmla="*/ 12140736 h 13506333"/>
                  <a:gd name="connsiteX346" fmla="*/ 10140547 w 12888920"/>
                  <a:gd name="connsiteY346" fmla="*/ 12140736 h 13506333"/>
                  <a:gd name="connsiteX347" fmla="*/ 10140547 w 12888920"/>
                  <a:gd name="connsiteY347" fmla="*/ 11843025 h 13506333"/>
                  <a:gd name="connsiteX348" fmla="*/ 10177631 w 12888920"/>
                  <a:gd name="connsiteY348" fmla="*/ 11810092 h 13506333"/>
                  <a:gd name="connsiteX349" fmla="*/ 11244841 w 12888920"/>
                  <a:gd name="connsiteY349" fmla="*/ 11810092 h 13506333"/>
                  <a:gd name="connsiteX350" fmla="*/ 11269564 w 12888920"/>
                  <a:gd name="connsiteY350" fmla="*/ 11822442 h 13506333"/>
                  <a:gd name="connsiteX351" fmla="*/ 11277805 w 12888920"/>
                  <a:gd name="connsiteY351" fmla="*/ 11847141 h 13506333"/>
                  <a:gd name="connsiteX352" fmla="*/ 11261323 w 12888920"/>
                  <a:gd name="connsiteY352" fmla="*/ 12077667 h 13506333"/>
                  <a:gd name="connsiteX353" fmla="*/ 11260351 w 12888920"/>
                  <a:gd name="connsiteY353" fmla="*/ 12077722 h 13506333"/>
                  <a:gd name="connsiteX354" fmla="*/ 11260351 w 12888920"/>
                  <a:gd name="connsiteY354" fmla="*/ 13440272 h 13506333"/>
                  <a:gd name="connsiteX355" fmla="*/ 11261323 w 12888920"/>
                  <a:gd name="connsiteY355" fmla="*/ 13440469 h 13506333"/>
                  <a:gd name="connsiteX356" fmla="*/ 11533275 w 12888920"/>
                  <a:gd name="connsiteY356" fmla="*/ 13440469 h 13506333"/>
                  <a:gd name="connsiteX357" fmla="*/ 11533275 w 12888920"/>
                  <a:gd name="connsiteY357" fmla="*/ 12057315 h 13506333"/>
                  <a:gd name="connsiteX358" fmla="*/ 11796987 w 12888920"/>
                  <a:gd name="connsiteY358" fmla="*/ 11279291 h 13506333"/>
                  <a:gd name="connsiteX359" fmla="*/ 11990651 w 12888920"/>
                  <a:gd name="connsiteY359" fmla="*/ 11019949 h 13506333"/>
                  <a:gd name="connsiteX360" fmla="*/ 12312050 w 12888920"/>
                  <a:gd name="connsiteY360" fmla="*/ 10077264 h 13506333"/>
                  <a:gd name="connsiteX361" fmla="*/ 12312050 w 12888920"/>
                  <a:gd name="connsiteY361" fmla="*/ 9311589 h 13506333"/>
                  <a:gd name="connsiteX362" fmla="*/ 12328532 w 12888920"/>
                  <a:gd name="connsiteY362" fmla="*/ 9282774 h 13506333"/>
                  <a:gd name="connsiteX363" fmla="*/ 12361496 w 12888920"/>
                  <a:gd name="connsiteY363" fmla="*/ 9282774 h 13506333"/>
                  <a:gd name="connsiteX364" fmla="*/ 12394460 w 12888920"/>
                  <a:gd name="connsiteY364" fmla="*/ 9303356 h 13506333"/>
                  <a:gd name="connsiteX365" fmla="*/ 12818872 w 12888920"/>
                  <a:gd name="connsiteY365" fmla="*/ 9422736 h 13506333"/>
                  <a:gd name="connsiteX366" fmla="*/ 12818872 w 12888920"/>
                  <a:gd name="connsiteY366" fmla="*/ 9151045 h 13506333"/>
                  <a:gd name="connsiteX367" fmla="*/ 12538676 w 12888920"/>
                  <a:gd name="connsiteY367" fmla="*/ 9064597 h 13506333"/>
                  <a:gd name="connsiteX368" fmla="*/ 9926281 w 12888920"/>
                  <a:gd name="connsiteY368" fmla="*/ 7529132 h 13506333"/>
                  <a:gd name="connsiteX369" fmla="*/ 9023892 w 12888920"/>
                  <a:gd name="connsiteY369" fmla="*/ 7224509 h 13506333"/>
                  <a:gd name="connsiteX370" fmla="*/ 8995048 w 12888920"/>
                  <a:gd name="connsiteY370" fmla="*/ 7203926 h 13506333"/>
                  <a:gd name="connsiteX371" fmla="*/ 8999169 w 12888920"/>
                  <a:gd name="connsiteY371" fmla="*/ 7175110 h 13506333"/>
                  <a:gd name="connsiteX372" fmla="*/ 9588400 w 12888920"/>
                  <a:gd name="connsiteY372" fmla="*/ 4462318 h 13506333"/>
                  <a:gd name="connsiteX373" fmla="*/ 9617244 w 12888920"/>
                  <a:gd name="connsiteY373" fmla="*/ 4425268 h 13506333"/>
                  <a:gd name="connsiteX374" fmla="*/ 11038816 w 12888920"/>
                  <a:gd name="connsiteY374" fmla="*/ 4425268 h 13506333"/>
                  <a:gd name="connsiteX375" fmla="*/ 11075900 w 12888920"/>
                  <a:gd name="connsiteY375" fmla="*/ 4462318 h 13506333"/>
                  <a:gd name="connsiteX376" fmla="*/ 11108864 w 12888920"/>
                  <a:gd name="connsiteY376" fmla="*/ 5178594 h 13506333"/>
                  <a:gd name="connsiteX377" fmla="*/ 12818872 w 12888920"/>
                  <a:gd name="connsiteY377" fmla="*/ 6763457 h 13506333"/>
                  <a:gd name="connsiteX378" fmla="*/ 12818872 w 12888920"/>
                  <a:gd name="connsiteY378" fmla="*/ 6491766 h 13506333"/>
                  <a:gd name="connsiteX379" fmla="*/ 11380817 w 12888920"/>
                  <a:gd name="connsiteY379" fmla="*/ 5158013 h 13506333"/>
                  <a:gd name="connsiteX380" fmla="*/ 11347853 w 12888920"/>
                  <a:gd name="connsiteY380" fmla="*/ 4314122 h 13506333"/>
                  <a:gd name="connsiteX381" fmla="*/ 11389058 w 12888920"/>
                  <a:gd name="connsiteY381" fmla="*/ 3276759 h 13506333"/>
                  <a:gd name="connsiteX382" fmla="*/ 12818872 w 12888920"/>
                  <a:gd name="connsiteY382" fmla="*/ 1943003 h 13506333"/>
                  <a:gd name="connsiteX383" fmla="*/ 12818872 w 12888920"/>
                  <a:gd name="connsiteY383" fmla="*/ 1671311 h 13506333"/>
                  <a:gd name="connsiteX384" fmla="*/ 12270844 w 12888920"/>
                  <a:gd name="connsiteY384" fmla="*/ 1761875 h 13506333"/>
                  <a:gd name="connsiteX385" fmla="*/ 12242000 w 12888920"/>
                  <a:gd name="connsiteY385" fmla="*/ 1757758 h 13506333"/>
                  <a:gd name="connsiteX386" fmla="*/ 12225520 w 12888920"/>
                  <a:gd name="connsiteY386" fmla="*/ 1728943 h 13506333"/>
                  <a:gd name="connsiteX387" fmla="*/ 12225520 w 12888920"/>
                  <a:gd name="connsiteY387" fmla="*/ 1177328 h 13506333"/>
                  <a:gd name="connsiteX388" fmla="*/ 11801108 w 12888920"/>
                  <a:gd name="connsiteY388" fmla="*/ 749209 h 13506333"/>
                  <a:gd name="connsiteX389" fmla="*/ 11178913 w 12888920"/>
                  <a:gd name="connsiteY389" fmla="*/ 749209 h 13506333"/>
                  <a:gd name="connsiteX390" fmla="*/ 11026454 w 12888920"/>
                  <a:gd name="connsiteY390" fmla="*/ 596897 h 13506333"/>
                  <a:gd name="connsiteX391" fmla="*/ 11026454 w 12888920"/>
                  <a:gd name="connsiteY391" fmla="*/ 65864 h 13506333"/>
                  <a:gd name="connsiteX392" fmla="*/ 10750381 w 12888920"/>
                  <a:gd name="connsiteY392" fmla="*/ 65864 h 13506333"/>
                  <a:gd name="connsiteX393" fmla="*/ 10750381 w 12888920"/>
                  <a:gd name="connsiteY393" fmla="*/ 596897 h 13506333"/>
                  <a:gd name="connsiteX394" fmla="*/ 11178913 w 12888920"/>
                  <a:gd name="connsiteY394" fmla="*/ 1020900 h 13506333"/>
                  <a:gd name="connsiteX395" fmla="*/ 11801108 w 12888920"/>
                  <a:gd name="connsiteY395" fmla="*/ 1020900 h 13506333"/>
                  <a:gd name="connsiteX396" fmla="*/ 11953566 w 12888920"/>
                  <a:gd name="connsiteY396" fmla="*/ 1177328 h 13506333"/>
                  <a:gd name="connsiteX397" fmla="*/ 11953566 w 12888920"/>
                  <a:gd name="connsiteY397" fmla="*/ 1893604 h 13506333"/>
                  <a:gd name="connsiteX398" fmla="*/ 11941205 w 12888920"/>
                  <a:gd name="connsiteY398" fmla="*/ 1922420 h 13506333"/>
                  <a:gd name="connsiteX399" fmla="*/ 11117105 w 12888920"/>
                  <a:gd name="connsiteY399" fmla="*/ 3256175 h 13506333"/>
                  <a:gd name="connsiteX400" fmla="*/ 11075900 w 12888920"/>
                  <a:gd name="connsiteY400" fmla="*/ 4120647 h 13506333"/>
                  <a:gd name="connsiteX401" fmla="*/ 11038816 w 12888920"/>
                  <a:gd name="connsiteY401" fmla="*/ 4153579 h 13506333"/>
                  <a:gd name="connsiteX402" fmla="*/ 9617244 w 12888920"/>
                  <a:gd name="connsiteY402" fmla="*/ 4153579 h 13506333"/>
                  <a:gd name="connsiteX403" fmla="*/ 9584280 w 12888920"/>
                  <a:gd name="connsiteY403" fmla="*/ 4120647 h 13506333"/>
                  <a:gd name="connsiteX404" fmla="*/ 9584280 w 12888920"/>
                  <a:gd name="connsiteY404" fmla="*/ 65864 h 13506333"/>
                  <a:gd name="connsiteX405" fmla="*/ 9312327 w 12888920"/>
                  <a:gd name="connsiteY405" fmla="*/ 65864 h 13506333"/>
                  <a:gd name="connsiteX406" fmla="*/ 9312327 w 12888920"/>
                  <a:gd name="connsiteY406" fmla="*/ 2206460 h 13506333"/>
                  <a:gd name="connsiteX407" fmla="*/ 9275242 w 12888920"/>
                  <a:gd name="connsiteY407" fmla="*/ 2243509 h 13506333"/>
                  <a:gd name="connsiteX408" fmla="*/ 8146226 w 12888920"/>
                  <a:gd name="connsiteY408" fmla="*/ 2243509 h 13506333"/>
                  <a:gd name="connsiteX409" fmla="*/ 7787742 w 12888920"/>
                  <a:gd name="connsiteY409" fmla="*/ 1881254 h 13506333"/>
                  <a:gd name="connsiteX410" fmla="*/ 7787742 w 12888920"/>
                  <a:gd name="connsiteY410" fmla="*/ 1757758 h 13506333"/>
                  <a:gd name="connsiteX411" fmla="*/ 7153186 w 12888920"/>
                  <a:gd name="connsiteY411" fmla="*/ 1127929 h 13506333"/>
                  <a:gd name="connsiteX412" fmla="*/ 5962362 w 12888920"/>
                  <a:gd name="connsiteY412" fmla="*/ 1127929 h 13506333"/>
                  <a:gd name="connsiteX413" fmla="*/ 5599758 w 12888920"/>
                  <a:gd name="connsiteY413" fmla="*/ 773908 h 13506333"/>
                  <a:gd name="connsiteX414" fmla="*/ 5599758 w 12888920"/>
                  <a:gd name="connsiteY414" fmla="*/ 65864 h 13506333"/>
                  <a:gd name="connsiteX415" fmla="*/ 5327804 w 12888920"/>
                  <a:gd name="connsiteY415" fmla="*/ 65864 h 13506333"/>
                  <a:gd name="connsiteX416" fmla="*/ 5327804 w 12888920"/>
                  <a:gd name="connsiteY416" fmla="*/ 773908 h 13506333"/>
                  <a:gd name="connsiteX417" fmla="*/ 5962362 w 12888920"/>
                  <a:gd name="connsiteY417" fmla="*/ 1399620 h 13506333"/>
                  <a:gd name="connsiteX418" fmla="*/ 7153186 w 12888920"/>
                  <a:gd name="connsiteY418" fmla="*/ 1399620 h 13506333"/>
                  <a:gd name="connsiteX419" fmla="*/ 7515790 w 12888920"/>
                  <a:gd name="connsiteY419" fmla="*/ 1757758 h 13506333"/>
                  <a:gd name="connsiteX420" fmla="*/ 7515790 w 12888920"/>
                  <a:gd name="connsiteY420" fmla="*/ 1881254 h 13506333"/>
                  <a:gd name="connsiteX421" fmla="*/ 8146226 w 12888920"/>
                  <a:gd name="connsiteY421" fmla="*/ 2515200 h 13506333"/>
                  <a:gd name="connsiteX422" fmla="*/ 9275242 w 12888920"/>
                  <a:gd name="connsiteY422" fmla="*/ 2515200 h 13506333"/>
                  <a:gd name="connsiteX423" fmla="*/ 9312327 w 12888920"/>
                  <a:gd name="connsiteY423" fmla="*/ 2548132 h 13506333"/>
                  <a:gd name="connsiteX424" fmla="*/ 9312327 w 12888920"/>
                  <a:gd name="connsiteY424" fmla="*/ 3005068 h 13506333"/>
                  <a:gd name="connsiteX425" fmla="*/ 9275242 w 12888920"/>
                  <a:gd name="connsiteY425" fmla="*/ 3042116 h 13506333"/>
                  <a:gd name="connsiteX426" fmla="*/ 2394010 w 12888920"/>
                  <a:gd name="connsiteY426" fmla="*/ 3042116 h 13506333"/>
                  <a:gd name="connsiteX427" fmla="*/ 2365166 w 12888920"/>
                  <a:gd name="connsiteY427" fmla="*/ 3005068 h 13506333"/>
                  <a:gd name="connsiteX428" fmla="*/ 2365166 w 12888920"/>
                  <a:gd name="connsiteY428" fmla="*/ 1333756 h 13506333"/>
                  <a:gd name="connsiteX429" fmla="*/ 2394010 w 12888920"/>
                  <a:gd name="connsiteY429" fmla="*/ 1300824 h 13506333"/>
                  <a:gd name="connsiteX430" fmla="*/ 2892590 w 12888920"/>
                  <a:gd name="connsiteY430" fmla="*/ 1300824 h 13506333"/>
                  <a:gd name="connsiteX431" fmla="*/ 2892590 w 12888920"/>
                  <a:gd name="connsiteY431" fmla="*/ 1029133 h 13506333"/>
                  <a:gd name="connsiteX432" fmla="*/ 2229191 w 12888920"/>
                  <a:gd name="connsiteY432" fmla="*/ 1029133 h 13506333"/>
                  <a:gd name="connsiteX433" fmla="*/ 2089093 w 12888920"/>
                  <a:gd name="connsiteY433" fmla="*/ 1169095 h 13506333"/>
                  <a:gd name="connsiteX434" fmla="*/ 2089093 w 12888920"/>
                  <a:gd name="connsiteY434" fmla="*/ 3005068 h 13506333"/>
                  <a:gd name="connsiteX435" fmla="*/ 2056129 w 12888920"/>
                  <a:gd name="connsiteY435" fmla="*/ 3042116 h 13506333"/>
                  <a:gd name="connsiteX436" fmla="*/ 70049 w 12888920"/>
                  <a:gd name="connsiteY436" fmla="*/ 3042116 h 13506333"/>
                  <a:gd name="connsiteX437" fmla="*/ 70049 w 12888920"/>
                  <a:gd name="connsiteY437" fmla="*/ 3313808 h 13506333"/>
                  <a:gd name="connsiteX438" fmla="*/ 2727770 w 12888920"/>
                  <a:gd name="connsiteY438" fmla="*/ 3313808 h 13506333"/>
                  <a:gd name="connsiteX439" fmla="*/ 2752493 w 12888920"/>
                  <a:gd name="connsiteY439" fmla="*/ 3322041 h 13506333"/>
                  <a:gd name="connsiteX440" fmla="*/ 2764855 w 12888920"/>
                  <a:gd name="connsiteY440" fmla="*/ 3346739 h 13506333"/>
                  <a:gd name="connsiteX441" fmla="*/ 2711288 w 12888920"/>
                  <a:gd name="connsiteY441" fmla="*/ 4178278 h 13506333"/>
                  <a:gd name="connsiteX442" fmla="*/ 3259314 w 12888920"/>
                  <a:gd name="connsiteY442" fmla="*/ 6504117 h 13506333"/>
                  <a:gd name="connsiteX443" fmla="*/ 3354086 w 12888920"/>
                  <a:gd name="connsiteY443" fmla="*/ 7755541 h 13506333"/>
                  <a:gd name="connsiteX444" fmla="*/ 3325242 w 12888920"/>
                  <a:gd name="connsiteY444" fmla="*/ 7776124 h 13506333"/>
                  <a:gd name="connsiteX445" fmla="*/ 1569910 w 12888920"/>
                  <a:gd name="connsiteY445" fmla="*/ 7776124 h 13506333"/>
                  <a:gd name="connsiteX446" fmla="*/ 1536946 w 12888920"/>
                  <a:gd name="connsiteY446" fmla="*/ 7743191 h 13506333"/>
                  <a:gd name="connsiteX447" fmla="*/ 1536946 w 12888920"/>
                  <a:gd name="connsiteY447" fmla="*/ 5516151 h 13506333"/>
                  <a:gd name="connsiteX448" fmla="*/ 1260873 w 12888920"/>
                  <a:gd name="connsiteY448" fmla="*/ 5516151 h 13506333"/>
                  <a:gd name="connsiteX449" fmla="*/ 1260873 w 12888920"/>
                  <a:gd name="connsiteY449" fmla="*/ 7743191 h 13506333"/>
                  <a:gd name="connsiteX450" fmla="*/ 1232029 w 12888920"/>
                  <a:gd name="connsiteY450" fmla="*/ 7776124 h 13506333"/>
                  <a:gd name="connsiteX451" fmla="*/ 70049 w 12888920"/>
                  <a:gd name="connsiteY451" fmla="*/ 7776124 h 13506333"/>
                  <a:gd name="connsiteX452" fmla="*/ 70049 w 12888920"/>
                  <a:gd name="connsiteY452" fmla="*/ 8047815 h 13506333"/>
                  <a:gd name="connsiteX453" fmla="*/ 3213989 w 12888920"/>
                  <a:gd name="connsiteY453" fmla="*/ 8047815 h 13506333"/>
                  <a:gd name="connsiteX454" fmla="*/ 3238712 w 12888920"/>
                  <a:gd name="connsiteY454" fmla="*/ 8060164 h 13506333"/>
                  <a:gd name="connsiteX455" fmla="*/ 3246953 w 12888920"/>
                  <a:gd name="connsiteY455" fmla="*/ 8084863 h 13506333"/>
                  <a:gd name="connsiteX456" fmla="*/ 3325242 w 12888920"/>
                  <a:gd name="connsiteY456" fmla="*/ 8657061 h 13506333"/>
                  <a:gd name="connsiteX457" fmla="*/ 4091655 w 12888920"/>
                  <a:gd name="connsiteY457" fmla="*/ 9291007 h 13506333"/>
                  <a:gd name="connsiteX458" fmla="*/ 4689128 w 12888920"/>
                  <a:gd name="connsiteY458" fmla="*/ 9817922 h 13506333"/>
                  <a:gd name="connsiteX459" fmla="*/ 4676766 w 12888920"/>
                  <a:gd name="connsiteY459" fmla="*/ 11040532 h 13506333"/>
                  <a:gd name="connsiteX460" fmla="*/ 4643802 w 12888920"/>
                  <a:gd name="connsiteY460" fmla="*/ 11065231 h 13506333"/>
                  <a:gd name="connsiteX461" fmla="*/ 3321122 w 12888920"/>
                  <a:gd name="connsiteY461" fmla="*/ 11065231 h 13506333"/>
                  <a:gd name="connsiteX462" fmla="*/ 2595914 w 12888920"/>
                  <a:gd name="connsiteY462" fmla="*/ 10653578 h 13506333"/>
                  <a:gd name="connsiteX463" fmla="*/ 2365166 w 12888920"/>
                  <a:gd name="connsiteY463" fmla="*/ 10266624 h 13506333"/>
                  <a:gd name="connsiteX464" fmla="*/ 1405090 w 12888920"/>
                  <a:gd name="connsiteY464" fmla="*/ 9727359 h 13506333"/>
                  <a:gd name="connsiteX465" fmla="*/ 70049 w 12888920"/>
                  <a:gd name="connsiteY465" fmla="*/ 9727359 h 13506333"/>
                  <a:gd name="connsiteX466" fmla="*/ 70049 w 12888920"/>
                  <a:gd name="connsiteY466" fmla="*/ 9999050 h 13506333"/>
                  <a:gd name="connsiteX467" fmla="*/ 1405090 w 12888920"/>
                  <a:gd name="connsiteY467" fmla="*/ 9999050 h 13506333"/>
                  <a:gd name="connsiteX468" fmla="*/ 1606995 w 12888920"/>
                  <a:gd name="connsiteY468" fmla="*/ 10027865 h 13506333"/>
                  <a:gd name="connsiteX469" fmla="*/ 1635838 w 12888920"/>
                  <a:gd name="connsiteY469" fmla="*/ 10056681 h 13506333"/>
                  <a:gd name="connsiteX470" fmla="*/ 1635838 w 12888920"/>
                  <a:gd name="connsiteY470" fmla="*/ 13440469 h 13506333"/>
                  <a:gd name="connsiteX471" fmla="*/ 1907791 w 12888920"/>
                  <a:gd name="connsiteY471" fmla="*/ 13440469 h 13506333"/>
                  <a:gd name="connsiteX472" fmla="*/ 1907791 w 12888920"/>
                  <a:gd name="connsiteY472" fmla="*/ 10233692 h 13506333"/>
                  <a:gd name="connsiteX473" fmla="*/ 1928394 w 12888920"/>
                  <a:gd name="connsiteY473" fmla="*/ 10204876 h 13506333"/>
                  <a:gd name="connsiteX474" fmla="*/ 1965478 w 12888920"/>
                  <a:gd name="connsiteY474" fmla="*/ 10208993 h 13506333"/>
                  <a:gd name="connsiteX475" fmla="*/ 2130299 w 12888920"/>
                  <a:gd name="connsiteY475" fmla="*/ 10406586 h 13506333"/>
                  <a:gd name="connsiteX476" fmla="*/ 2361046 w 12888920"/>
                  <a:gd name="connsiteY476" fmla="*/ 10793540 h 13506333"/>
                  <a:gd name="connsiteX477" fmla="*/ 3321122 w 12888920"/>
                  <a:gd name="connsiteY477" fmla="*/ 11336922 h 13506333"/>
                  <a:gd name="connsiteX478" fmla="*/ 4524308 w 12888920"/>
                  <a:gd name="connsiteY478" fmla="*/ 11336922 h 13506333"/>
                  <a:gd name="connsiteX479" fmla="*/ 4549030 w 12888920"/>
                  <a:gd name="connsiteY479" fmla="*/ 11353388 h 13506333"/>
                  <a:gd name="connsiteX480" fmla="*/ 4557272 w 12888920"/>
                  <a:gd name="connsiteY480" fmla="*/ 11382204 h 13506333"/>
                  <a:gd name="connsiteX481" fmla="*/ 4619079 w 12888920"/>
                  <a:gd name="connsiteY481" fmla="*/ 12209626 h 13506333"/>
                  <a:gd name="connsiteX482" fmla="*/ 5917036 w 12888920"/>
                  <a:gd name="connsiteY482" fmla="*/ 12633629 h 13506333"/>
                  <a:gd name="connsiteX483" fmla="*/ 6090097 w 12888920"/>
                  <a:gd name="connsiteY483" fmla="*/ 12629513 h 13506333"/>
                  <a:gd name="connsiteX484" fmla="*/ 6114820 w 12888920"/>
                  <a:gd name="connsiteY484" fmla="*/ 12645979 h 13506333"/>
                  <a:gd name="connsiteX485" fmla="*/ 6123061 w 12888920"/>
                  <a:gd name="connsiteY485" fmla="*/ 12670678 h 13506333"/>
                  <a:gd name="connsiteX486" fmla="*/ 6020048 w 12888920"/>
                  <a:gd name="connsiteY486" fmla="*/ 13436352 h 13506333"/>
                  <a:gd name="connsiteX487" fmla="*/ 6292002 w 12888920"/>
                  <a:gd name="connsiteY487" fmla="*/ 13436352 h 13506333"/>
                  <a:gd name="connsiteX488" fmla="*/ 6469640 w 12888920"/>
                  <a:gd name="connsiteY488" fmla="*/ 12529220 h 13506333"/>
                  <a:gd name="connsiteX489" fmla="*/ 6498529 w 12888920"/>
                  <a:gd name="connsiteY489" fmla="*/ 12474877 h 13506333"/>
                  <a:gd name="connsiteX490" fmla="*/ 6570248 w 12888920"/>
                  <a:gd name="connsiteY490" fmla="*/ 12489417 h 13506333"/>
                  <a:gd name="connsiteX491" fmla="*/ 6528139 w 12888920"/>
                  <a:gd name="connsiteY491" fmla="*/ 12570342 h 13506333"/>
                  <a:gd name="connsiteX492" fmla="*/ 6357930 w 12888920"/>
                  <a:gd name="connsiteY492" fmla="*/ 13473401 h 13506333"/>
                  <a:gd name="connsiteX493" fmla="*/ 6320845 w 12888920"/>
                  <a:gd name="connsiteY493" fmla="*/ 13506333 h 13506333"/>
                  <a:gd name="connsiteX494" fmla="*/ 5982964 w 12888920"/>
                  <a:gd name="connsiteY494" fmla="*/ 13506333 h 13506333"/>
                  <a:gd name="connsiteX495" fmla="*/ 5950000 w 12888920"/>
                  <a:gd name="connsiteY495" fmla="*/ 13473401 h 13506333"/>
                  <a:gd name="connsiteX496" fmla="*/ 6044772 w 12888920"/>
                  <a:gd name="connsiteY496" fmla="*/ 12699494 h 13506333"/>
                  <a:gd name="connsiteX497" fmla="*/ 5917036 w 12888920"/>
                  <a:gd name="connsiteY497" fmla="*/ 12699494 h 13506333"/>
                  <a:gd name="connsiteX498" fmla="*/ 4565512 w 12888920"/>
                  <a:gd name="connsiteY498" fmla="*/ 12250792 h 13506333"/>
                  <a:gd name="connsiteX499" fmla="*/ 4478982 w 12888920"/>
                  <a:gd name="connsiteY499" fmla="*/ 11406903 h 13506333"/>
                  <a:gd name="connsiteX500" fmla="*/ 3321122 w 12888920"/>
                  <a:gd name="connsiteY500" fmla="*/ 11406903 h 13506333"/>
                  <a:gd name="connsiteX501" fmla="*/ 2303359 w 12888920"/>
                  <a:gd name="connsiteY501" fmla="*/ 10830589 h 13506333"/>
                  <a:gd name="connsiteX502" fmla="*/ 2072611 w 12888920"/>
                  <a:gd name="connsiteY502" fmla="*/ 10439518 h 13506333"/>
                  <a:gd name="connsiteX503" fmla="*/ 1977839 w 12888920"/>
                  <a:gd name="connsiteY503" fmla="*/ 10316023 h 13506333"/>
                  <a:gd name="connsiteX504" fmla="*/ 1977839 w 12888920"/>
                  <a:gd name="connsiteY504" fmla="*/ 13473401 h 13506333"/>
                  <a:gd name="connsiteX505" fmla="*/ 1940755 w 12888920"/>
                  <a:gd name="connsiteY505" fmla="*/ 13506333 h 13506333"/>
                  <a:gd name="connsiteX506" fmla="*/ 1602874 w 12888920"/>
                  <a:gd name="connsiteY506" fmla="*/ 13506333 h 13506333"/>
                  <a:gd name="connsiteX507" fmla="*/ 1565790 w 12888920"/>
                  <a:gd name="connsiteY507" fmla="*/ 13473401 h 13506333"/>
                  <a:gd name="connsiteX508" fmla="*/ 1565790 w 12888920"/>
                  <a:gd name="connsiteY508" fmla="*/ 10085497 h 13506333"/>
                  <a:gd name="connsiteX509" fmla="*/ 1405090 w 12888920"/>
                  <a:gd name="connsiteY509" fmla="*/ 10069031 h 13506333"/>
                  <a:gd name="connsiteX510" fmla="*/ 37085 w 12888920"/>
                  <a:gd name="connsiteY510" fmla="*/ 10069031 h 13506333"/>
                  <a:gd name="connsiteX511" fmla="*/ 0 w 12888920"/>
                  <a:gd name="connsiteY511" fmla="*/ 10031982 h 13506333"/>
                  <a:gd name="connsiteX512" fmla="*/ 0 w 12888920"/>
                  <a:gd name="connsiteY512" fmla="*/ 9694427 h 13506333"/>
                  <a:gd name="connsiteX513" fmla="*/ 37085 w 12888920"/>
                  <a:gd name="connsiteY513" fmla="*/ 9657378 h 13506333"/>
                  <a:gd name="connsiteX514" fmla="*/ 1405090 w 12888920"/>
                  <a:gd name="connsiteY514" fmla="*/ 9657378 h 13506333"/>
                  <a:gd name="connsiteX515" fmla="*/ 2422854 w 12888920"/>
                  <a:gd name="connsiteY515" fmla="*/ 10229575 h 13506333"/>
                  <a:gd name="connsiteX516" fmla="*/ 2653601 w 12888920"/>
                  <a:gd name="connsiteY516" fmla="*/ 10616529 h 13506333"/>
                  <a:gd name="connsiteX517" fmla="*/ 3321122 w 12888920"/>
                  <a:gd name="connsiteY517" fmla="*/ 10995250 h 13506333"/>
                  <a:gd name="connsiteX518" fmla="*/ 4619079 w 12888920"/>
                  <a:gd name="connsiteY518" fmla="*/ 10995250 h 13506333"/>
                  <a:gd name="connsiteX519" fmla="*/ 4627320 w 12888920"/>
                  <a:gd name="connsiteY519" fmla="*/ 9846738 h 13506333"/>
                  <a:gd name="connsiteX520" fmla="*/ 4071052 w 12888920"/>
                  <a:gd name="connsiteY520" fmla="*/ 9356871 h 13506333"/>
                  <a:gd name="connsiteX521" fmla="*/ 3267555 w 12888920"/>
                  <a:gd name="connsiteY521" fmla="*/ 8685877 h 13506333"/>
                  <a:gd name="connsiteX522" fmla="*/ 3172784 w 12888920"/>
                  <a:gd name="connsiteY522" fmla="*/ 8117796 h 13506333"/>
                  <a:gd name="connsiteX523" fmla="*/ 37085 w 12888920"/>
                  <a:gd name="connsiteY523" fmla="*/ 8117796 h 13506333"/>
                  <a:gd name="connsiteX524" fmla="*/ 0 w 12888920"/>
                  <a:gd name="connsiteY524" fmla="*/ 8080747 h 13506333"/>
                  <a:gd name="connsiteX525" fmla="*/ 0 w 12888920"/>
                  <a:gd name="connsiteY525" fmla="*/ 7743191 h 13506333"/>
                  <a:gd name="connsiteX526" fmla="*/ 37085 w 12888920"/>
                  <a:gd name="connsiteY526" fmla="*/ 7706143 h 13506333"/>
                  <a:gd name="connsiteX527" fmla="*/ 1194945 w 12888920"/>
                  <a:gd name="connsiteY527" fmla="*/ 7706143 h 13506333"/>
                  <a:gd name="connsiteX528" fmla="*/ 1194945 w 12888920"/>
                  <a:gd name="connsiteY528" fmla="*/ 5479102 h 13506333"/>
                  <a:gd name="connsiteX529" fmla="*/ 1232029 w 12888920"/>
                  <a:gd name="connsiteY529" fmla="*/ 5446169 h 13506333"/>
                  <a:gd name="connsiteX530" fmla="*/ 1569910 w 12888920"/>
                  <a:gd name="connsiteY530" fmla="*/ 5446169 h 13506333"/>
                  <a:gd name="connsiteX531" fmla="*/ 1602874 w 12888920"/>
                  <a:gd name="connsiteY531" fmla="*/ 5479102 h 13506333"/>
                  <a:gd name="connsiteX532" fmla="*/ 1602874 w 12888920"/>
                  <a:gd name="connsiteY532" fmla="*/ 7706143 h 13506333"/>
                  <a:gd name="connsiteX533" fmla="*/ 3304640 w 12888920"/>
                  <a:gd name="connsiteY533" fmla="*/ 7706143 h 13506333"/>
                  <a:gd name="connsiteX534" fmla="*/ 3201628 w 12888920"/>
                  <a:gd name="connsiteY534" fmla="*/ 6541166 h 13506333"/>
                  <a:gd name="connsiteX535" fmla="*/ 2645360 w 12888920"/>
                  <a:gd name="connsiteY535" fmla="*/ 4170044 h 13506333"/>
                  <a:gd name="connsiteX536" fmla="*/ 2694806 w 12888920"/>
                  <a:gd name="connsiteY536" fmla="*/ 3379672 h 13506333"/>
                  <a:gd name="connsiteX537" fmla="*/ 37085 w 12888920"/>
                  <a:gd name="connsiteY537" fmla="*/ 3379672 h 13506333"/>
                  <a:gd name="connsiteX538" fmla="*/ 0 w 12888920"/>
                  <a:gd name="connsiteY538" fmla="*/ 3346739 h 13506333"/>
                  <a:gd name="connsiteX539" fmla="*/ 0 w 12888920"/>
                  <a:gd name="connsiteY539" fmla="*/ 3005068 h 13506333"/>
                  <a:gd name="connsiteX540" fmla="*/ 37085 w 12888920"/>
                  <a:gd name="connsiteY540" fmla="*/ 2968018 h 13506333"/>
                  <a:gd name="connsiteX541" fmla="*/ 2023165 w 12888920"/>
                  <a:gd name="connsiteY541" fmla="*/ 2968018 h 13506333"/>
                  <a:gd name="connsiteX542" fmla="*/ 2023165 w 12888920"/>
                  <a:gd name="connsiteY542" fmla="*/ 1169095 h 13506333"/>
                  <a:gd name="connsiteX543" fmla="*/ 2229191 w 12888920"/>
                  <a:gd name="connsiteY543" fmla="*/ 963268 h 13506333"/>
                  <a:gd name="connsiteX544" fmla="*/ 2921434 w 12888920"/>
                  <a:gd name="connsiteY544" fmla="*/ 963268 h 13506333"/>
                  <a:gd name="connsiteX545" fmla="*/ 2958518 w 12888920"/>
                  <a:gd name="connsiteY545" fmla="*/ 996200 h 13506333"/>
                  <a:gd name="connsiteX546" fmla="*/ 2958518 w 12888920"/>
                  <a:gd name="connsiteY546" fmla="*/ 1333756 h 13506333"/>
                  <a:gd name="connsiteX547" fmla="*/ 2921434 w 12888920"/>
                  <a:gd name="connsiteY547" fmla="*/ 1370805 h 13506333"/>
                  <a:gd name="connsiteX548" fmla="*/ 2431094 w 12888920"/>
                  <a:gd name="connsiteY548" fmla="*/ 1370805 h 13506333"/>
                  <a:gd name="connsiteX549" fmla="*/ 2431094 w 12888920"/>
                  <a:gd name="connsiteY549" fmla="*/ 2968018 h 13506333"/>
                  <a:gd name="connsiteX550" fmla="*/ 9242278 w 12888920"/>
                  <a:gd name="connsiteY550" fmla="*/ 2968018 h 13506333"/>
                  <a:gd name="connsiteX551" fmla="*/ 9242278 w 12888920"/>
                  <a:gd name="connsiteY551" fmla="*/ 2581065 h 13506333"/>
                  <a:gd name="connsiteX552" fmla="*/ 8146226 w 12888920"/>
                  <a:gd name="connsiteY552" fmla="*/ 2581065 h 13506333"/>
                  <a:gd name="connsiteX553" fmla="*/ 7445741 w 12888920"/>
                  <a:gd name="connsiteY553" fmla="*/ 1881254 h 13506333"/>
                  <a:gd name="connsiteX554" fmla="*/ 7445741 w 12888920"/>
                  <a:gd name="connsiteY554" fmla="*/ 1757758 h 13506333"/>
                  <a:gd name="connsiteX555" fmla="*/ 7153186 w 12888920"/>
                  <a:gd name="connsiteY555" fmla="*/ 1469601 h 13506333"/>
                  <a:gd name="connsiteX556" fmla="*/ 5962362 w 12888920"/>
                  <a:gd name="connsiteY556" fmla="*/ 1469601 h 13506333"/>
                  <a:gd name="connsiteX557" fmla="*/ 5261876 w 12888920"/>
                  <a:gd name="connsiteY557" fmla="*/ 773908 h 13506333"/>
                  <a:gd name="connsiteX558" fmla="*/ 5261876 w 12888920"/>
                  <a:gd name="connsiteY558" fmla="*/ 28816 h 13506333"/>
                  <a:gd name="connsiteX559" fmla="*/ 5294840 w 12888920"/>
                  <a:gd name="connsiteY559" fmla="*/ 0 h 13506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</a:cxnLst>
                <a:rect l="l" t="t" r="r" b="b"/>
                <a:pathLst>
                  <a:path w="12888920" h="13506333">
                    <a:moveTo>
                      <a:pt x="6683973" y="12314896"/>
                    </a:moveTo>
                    <a:lnTo>
                      <a:pt x="6575802" y="12478745"/>
                    </a:lnTo>
                    <a:lnTo>
                      <a:pt x="6570249" y="12489417"/>
                    </a:lnTo>
                    <a:lnTo>
                      <a:pt x="6498530" y="12474877"/>
                    </a:lnTo>
                    <a:lnTo>
                      <a:pt x="6518630" y="12437065"/>
                    </a:lnTo>
                    <a:lnTo>
                      <a:pt x="6597448" y="12319765"/>
                    </a:lnTo>
                    <a:close/>
                    <a:moveTo>
                      <a:pt x="7956683" y="10291322"/>
                    </a:moveTo>
                    <a:lnTo>
                      <a:pt x="9868595" y="10291322"/>
                    </a:lnTo>
                    <a:cubicBezTo>
                      <a:pt x="9880957" y="10291322"/>
                      <a:pt x="9889198" y="10295439"/>
                      <a:pt x="9893318" y="10299555"/>
                    </a:cubicBezTo>
                    <a:cubicBezTo>
                      <a:pt x="9901559" y="10307789"/>
                      <a:pt x="9905680" y="10316022"/>
                      <a:pt x="9901559" y="10328371"/>
                    </a:cubicBezTo>
                    <a:cubicBezTo>
                      <a:pt x="9880957" y="10600062"/>
                      <a:pt x="9868595" y="10871753"/>
                      <a:pt x="9868595" y="11143444"/>
                    </a:cubicBezTo>
                    <a:lnTo>
                      <a:pt x="9868595" y="12135687"/>
                    </a:lnTo>
                    <a:lnTo>
                      <a:pt x="9868595" y="12304306"/>
                    </a:lnTo>
                    <a:cubicBezTo>
                      <a:pt x="9868595" y="12320772"/>
                      <a:pt x="9852113" y="12337238"/>
                      <a:pt x="9835631" y="12337238"/>
                    </a:cubicBezTo>
                    <a:lnTo>
                      <a:pt x="7927840" y="12337238"/>
                    </a:lnTo>
                    <a:lnTo>
                      <a:pt x="7927840" y="12608929"/>
                    </a:lnTo>
                    <a:lnTo>
                      <a:pt x="9835631" y="12608929"/>
                    </a:lnTo>
                    <a:cubicBezTo>
                      <a:pt x="9852113" y="12608929"/>
                      <a:pt x="9868595" y="12625395"/>
                      <a:pt x="9868595" y="12645978"/>
                    </a:cubicBezTo>
                    <a:lnTo>
                      <a:pt x="9868595" y="13158111"/>
                    </a:lnTo>
                    <a:lnTo>
                      <a:pt x="9798547" y="13143910"/>
                    </a:lnTo>
                    <a:lnTo>
                      <a:pt x="9798547" y="12674793"/>
                    </a:lnTo>
                    <a:lnTo>
                      <a:pt x="7894876" y="12674793"/>
                    </a:lnTo>
                    <a:cubicBezTo>
                      <a:pt x="7874274" y="12674793"/>
                      <a:pt x="7857792" y="12662444"/>
                      <a:pt x="7857792" y="12645978"/>
                    </a:cubicBezTo>
                    <a:lnTo>
                      <a:pt x="7857792" y="12304306"/>
                    </a:lnTo>
                    <a:cubicBezTo>
                      <a:pt x="7857792" y="12283723"/>
                      <a:pt x="7874274" y="12267257"/>
                      <a:pt x="7894876" y="12267257"/>
                    </a:cubicBezTo>
                    <a:lnTo>
                      <a:pt x="9798547" y="12267257"/>
                    </a:lnTo>
                    <a:lnTo>
                      <a:pt x="9798547" y="12139629"/>
                    </a:lnTo>
                    <a:lnTo>
                      <a:pt x="9798547" y="11143444"/>
                    </a:lnTo>
                    <a:cubicBezTo>
                      <a:pt x="9798547" y="10884103"/>
                      <a:pt x="9810908" y="10620645"/>
                      <a:pt x="9831511" y="10357187"/>
                    </a:cubicBezTo>
                    <a:lnTo>
                      <a:pt x="7985527" y="10357187"/>
                    </a:lnTo>
                    <a:cubicBezTo>
                      <a:pt x="7931961" y="10670043"/>
                      <a:pt x="7866033" y="10896452"/>
                      <a:pt x="7775382" y="11081696"/>
                    </a:cubicBezTo>
                    <a:cubicBezTo>
                      <a:pt x="7589959" y="11448067"/>
                      <a:pt x="7338609" y="11674477"/>
                      <a:pt x="7099620" y="11892653"/>
                    </a:cubicBezTo>
                    <a:lnTo>
                      <a:pt x="7087259" y="11900886"/>
                    </a:lnTo>
                    <a:cubicBezTo>
                      <a:pt x="6940466" y="12033644"/>
                      <a:pt x="6801206" y="12160034"/>
                      <a:pt x="6684472" y="12314139"/>
                    </a:cubicBezTo>
                    <a:lnTo>
                      <a:pt x="6683973" y="12314895"/>
                    </a:lnTo>
                    <a:lnTo>
                      <a:pt x="6597448" y="12319764"/>
                    </a:lnTo>
                    <a:lnTo>
                      <a:pt x="6630093" y="12271180"/>
                    </a:lnTo>
                    <a:cubicBezTo>
                      <a:pt x="6749700" y="12115653"/>
                      <a:pt x="6892050" y="11987333"/>
                      <a:pt x="7041933" y="11851487"/>
                    </a:cubicBezTo>
                    <a:lnTo>
                      <a:pt x="7054295" y="11843254"/>
                    </a:lnTo>
                    <a:cubicBezTo>
                      <a:pt x="7289163" y="11629195"/>
                      <a:pt x="7532273" y="11406902"/>
                      <a:pt x="7709454" y="11052880"/>
                    </a:cubicBezTo>
                    <a:cubicBezTo>
                      <a:pt x="7804225" y="10871753"/>
                      <a:pt x="7870153" y="10641227"/>
                      <a:pt x="7923719" y="10316022"/>
                    </a:cubicBezTo>
                    <a:cubicBezTo>
                      <a:pt x="7927840" y="10299555"/>
                      <a:pt x="7940201" y="10291322"/>
                      <a:pt x="7956683" y="10291322"/>
                    </a:cubicBezTo>
                    <a:close/>
                    <a:moveTo>
                      <a:pt x="6535111" y="9134578"/>
                    </a:moveTo>
                    <a:lnTo>
                      <a:pt x="6535111" y="10019632"/>
                    </a:lnTo>
                    <a:lnTo>
                      <a:pt x="6910077" y="10019632"/>
                    </a:lnTo>
                    <a:lnTo>
                      <a:pt x="6910077" y="9134578"/>
                    </a:lnTo>
                    <a:close/>
                    <a:moveTo>
                      <a:pt x="6498027" y="9068714"/>
                    </a:moveTo>
                    <a:lnTo>
                      <a:pt x="6947161" y="9068714"/>
                    </a:lnTo>
                    <a:cubicBezTo>
                      <a:pt x="6963643" y="9068714"/>
                      <a:pt x="6984246" y="9085180"/>
                      <a:pt x="6984246" y="9101646"/>
                    </a:cubicBezTo>
                    <a:lnTo>
                      <a:pt x="6984246" y="10048448"/>
                    </a:lnTo>
                    <a:cubicBezTo>
                      <a:pt x="6984246" y="10073147"/>
                      <a:pt x="6963643" y="10085497"/>
                      <a:pt x="6947161" y="10085497"/>
                    </a:cubicBezTo>
                    <a:lnTo>
                      <a:pt x="6498027" y="10085497"/>
                    </a:lnTo>
                    <a:cubicBezTo>
                      <a:pt x="6481545" y="10085497"/>
                      <a:pt x="6465063" y="10073147"/>
                      <a:pt x="6465063" y="10048448"/>
                    </a:cubicBezTo>
                    <a:lnTo>
                      <a:pt x="6465063" y="9101646"/>
                    </a:lnTo>
                    <a:cubicBezTo>
                      <a:pt x="6465063" y="9085180"/>
                      <a:pt x="6481545" y="9068714"/>
                      <a:pt x="6498027" y="9068714"/>
                    </a:cubicBezTo>
                    <a:close/>
                    <a:moveTo>
                      <a:pt x="10503152" y="8261873"/>
                    </a:moveTo>
                    <a:cubicBezTo>
                      <a:pt x="10503152" y="8587079"/>
                      <a:pt x="10453706" y="8974033"/>
                      <a:pt x="10371296" y="9414501"/>
                    </a:cubicBezTo>
                    <a:cubicBezTo>
                      <a:pt x="10264163" y="9974350"/>
                      <a:pt x="10206476" y="10550664"/>
                      <a:pt x="10206476" y="11143444"/>
                    </a:cubicBezTo>
                    <a:lnTo>
                      <a:pt x="10206476" y="11448067"/>
                    </a:lnTo>
                    <a:lnTo>
                      <a:pt x="11310770" y="11448067"/>
                    </a:lnTo>
                    <a:cubicBezTo>
                      <a:pt x="11368457" y="11312222"/>
                      <a:pt x="11438505" y="11188726"/>
                      <a:pt x="11525035" y="11073463"/>
                    </a:cubicBezTo>
                    <a:lnTo>
                      <a:pt x="11718699" y="10814122"/>
                    </a:lnTo>
                    <a:cubicBezTo>
                      <a:pt x="11883519" y="10600062"/>
                      <a:pt x="11970049" y="10336604"/>
                      <a:pt x="11970049" y="10077263"/>
                    </a:cubicBezTo>
                    <a:lnTo>
                      <a:pt x="11970049" y="9130461"/>
                    </a:lnTo>
                    <a:close/>
                    <a:moveTo>
                      <a:pt x="10449585" y="8171310"/>
                    </a:moveTo>
                    <a:cubicBezTo>
                      <a:pt x="10461947" y="8167193"/>
                      <a:pt x="10474308" y="8167193"/>
                      <a:pt x="10482549" y="8171310"/>
                    </a:cubicBezTo>
                    <a:lnTo>
                      <a:pt x="12019495" y="9081063"/>
                    </a:lnTo>
                    <a:cubicBezTo>
                      <a:pt x="12031856" y="9089296"/>
                      <a:pt x="12040096" y="9097529"/>
                      <a:pt x="12040096" y="9109878"/>
                    </a:cubicBezTo>
                    <a:lnTo>
                      <a:pt x="12040096" y="10077263"/>
                    </a:lnTo>
                    <a:cubicBezTo>
                      <a:pt x="12040096" y="10348954"/>
                      <a:pt x="11949447" y="10628878"/>
                      <a:pt x="11776386" y="10851171"/>
                    </a:cubicBezTo>
                    <a:lnTo>
                      <a:pt x="11578602" y="11114628"/>
                    </a:lnTo>
                    <a:cubicBezTo>
                      <a:pt x="11492071" y="11229891"/>
                      <a:pt x="11422023" y="11357504"/>
                      <a:pt x="11368457" y="11493349"/>
                    </a:cubicBezTo>
                    <a:cubicBezTo>
                      <a:pt x="11364336" y="11509815"/>
                      <a:pt x="11351975" y="11518048"/>
                      <a:pt x="11335493" y="11518048"/>
                    </a:cubicBezTo>
                    <a:lnTo>
                      <a:pt x="10177632" y="11518048"/>
                    </a:lnTo>
                    <a:cubicBezTo>
                      <a:pt x="10152909" y="11518048"/>
                      <a:pt x="10140548" y="11501582"/>
                      <a:pt x="10140548" y="11485116"/>
                    </a:cubicBezTo>
                    <a:lnTo>
                      <a:pt x="10140548" y="11143444"/>
                    </a:lnTo>
                    <a:cubicBezTo>
                      <a:pt x="10140548" y="10546547"/>
                      <a:pt x="10194114" y="9966117"/>
                      <a:pt x="10301247" y="9406268"/>
                    </a:cubicBezTo>
                    <a:cubicBezTo>
                      <a:pt x="10396019" y="8941101"/>
                      <a:pt x="10437224" y="8533564"/>
                      <a:pt x="10437224" y="8200125"/>
                    </a:cubicBezTo>
                    <a:cubicBezTo>
                      <a:pt x="10437224" y="8191892"/>
                      <a:pt x="10437224" y="8179543"/>
                      <a:pt x="10449585" y="8171310"/>
                    </a:cubicBezTo>
                    <a:close/>
                    <a:moveTo>
                      <a:pt x="8817868" y="7553831"/>
                    </a:moveTo>
                    <a:cubicBezTo>
                      <a:pt x="8269841" y="8286573"/>
                      <a:pt x="8158588" y="9113996"/>
                      <a:pt x="8059696" y="9850855"/>
                    </a:cubicBezTo>
                    <a:cubicBezTo>
                      <a:pt x="8055575" y="9883787"/>
                      <a:pt x="8051455" y="9916719"/>
                      <a:pt x="8047335" y="9953768"/>
                    </a:cubicBezTo>
                    <a:lnTo>
                      <a:pt x="9872716" y="9953768"/>
                    </a:lnTo>
                    <a:cubicBezTo>
                      <a:pt x="9897439" y="9743825"/>
                      <a:pt x="9930403" y="9537998"/>
                      <a:pt x="9967487" y="9336288"/>
                    </a:cubicBezTo>
                    <a:cubicBezTo>
                      <a:pt x="10074620" y="8805256"/>
                      <a:pt x="10111704" y="8344205"/>
                      <a:pt x="10082861" y="8014882"/>
                    </a:cubicBezTo>
                    <a:lnTo>
                      <a:pt x="9753221" y="7821406"/>
                    </a:lnTo>
                    <a:cubicBezTo>
                      <a:pt x="9468907" y="7652628"/>
                      <a:pt x="9143387" y="7557948"/>
                      <a:pt x="8817868" y="7553831"/>
                    </a:cubicBezTo>
                    <a:close/>
                    <a:moveTo>
                      <a:pt x="8801386" y="7479734"/>
                    </a:moveTo>
                    <a:cubicBezTo>
                      <a:pt x="9147508" y="7487967"/>
                      <a:pt x="9485389" y="7582647"/>
                      <a:pt x="9786185" y="7759658"/>
                    </a:cubicBezTo>
                    <a:lnTo>
                      <a:pt x="10136427" y="7965484"/>
                    </a:lnTo>
                    <a:cubicBezTo>
                      <a:pt x="10140548" y="7973717"/>
                      <a:pt x="10148789" y="7977834"/>
                      <a:pt x="10148789" y="7994300"/>
                    </a:cubicBezTo>
                    <a:cubicBezTo>
                      <a:pt x="10181753" y="8327739"/>
                      <a:pt x="10140548" y="8801139"/>
                      <a:pt x="10037535" y="9352755"/>
                    </a:cubicBezTo>
                    <a:cubicBezTo>
                      <a:pt x="9996331" y="9558581"/>
                      <a:pt x="9963367" y="9776757"/>
                      <a:pt x="9934523" y="9990817"/>
                    </a:cubicBezTo>
                    <a:cubicBezTo>
                      <a:pt x="9934523" y="10007283"/>
                      <a:pt x="9918041" y="10023749"/>
                      <a:pt x="9905680" y="10023749"/>
                    </a:cubicBezTo>
                    <a:lnTo>
                      <a:pt x="8006129" y="10023749"/>
                    </a:lnTo>
                    <a:cubicBezTo>
                      <a:pt x="7997889" y="10023749"/>
                      <a:pt x="7989647" y="10015516"/>
                      <a:pt x="7981407" y="10007283"/>
                    </a:cubicBezTo>
                    <a:cubicBezTo>
                      <a:pt x="7977286" y="10003166"/>
                      <a:pt x="7973165" y="9990817"/>
                      <a:pt x="7977286" y="9982584"/>
                    </a:cubicBezTo>
                    <a:cubicBezTo>
                      <a:pt x="7981407" y="9937302"/>
                      <a:pt x="7985527" y="9887903"/>
                      <a:pt x="7993768" y="9838505"/>
                    </a:cubicBezTo>
                    <a:cubicBezTo>
                      <a:pt x="8092660" y="9093413"/>
                      <a:pt x="8203913" y="8249525"/>
                      <a:pt x="8772542" y="7496200"/>
                    </a:cubicBezTo>
                    <a:cubicBezTo>
                      <a:pt x="8776663" y="7487967"/>
                      <a:pt x="8789024" y="7479734"/>
                      <a:pt x="8801386" y="7479734"/>
                    </a:cubicBezTo>
                    <a:close/>
                    <a:moveTo>
                      <a:pt x="6395015" y="5355605"/>
                    </a:moveTo>
                    <a:cubicBezTo>
                      <a:pt x="6020049" y="5355605"/>
                      <a:pt x="5719253" y="5660228"/>
                      <a:pt x="5719253" y="6030717"/>
                    </a:cubicBezTo>
                    <a:cubicBezTo>
                      <a:pt x="5719253" y="6627612"/>
                      <a:pt x="5233034" y="7113362"/>
                      <a:pt x="4635562" y="7113362"/>
                    </a:cubicBezTo>
                    <a:lnTo>
                      <a:pt x="3815583" y="7113362"/>
                    </a:lnTo>
                    <a:cubicBezTo>
                      <a:pt x="3844426" y="7562064"/>
                      <a:pt x="3671365" y="7895503"/>
                      <a:pt x="3613678" y="8002533"/>
                    </a:cubicBezTo>
                    <a:cubicBezTo>
                      <a:pt x="3593076" y="8051931"/>
                      <a:pt x="3535389" y="8290690"/>
                      <a:pt x="3638401" y="8521215"/>
                    </a:cubicBezTo>
                    <a:cubicBezTo>
                      <a:pt x="3717721" y="8690507"/>
                      <a:pt x="3875910" y="8828283"/>
                      <a:pt x="4104686" y="8929025"/>
                    </a:cubicBezTo>
                    <a:lnTo>
                      <a:pt x="4200708" y="8967391"/>
                    </a:lnTo>
                    <a:lnTo>
                      <a:pt x="4207030" y="8969917"/>
                    </a:lnTo>
                    <a:cubicBezTo>
                      <a:pt x="4586116" y="9109879"/>
                      <a:pt x="4849828" y="9344521"/>
                      <a:pt x="4998166" y="9677960"/>
                    </a:cubicBezTo>
                    <a:cubicBezTo>
                      <a:pt x="5110965" y="9924952"/>
                      <a:pt x="5142061" y="10191626"/>
                      <a:pt x="5131873" y="10440427"/>
                    </a:cubicBezTo>
                    <a:lnTo>
                      <a:pt x="5127239" y="10490262"/>
                    </a:lnTo>
                    <a:lnTo>
                      <a:pt x="5109419" y="10681879"/>
                    </a:lnTo>
                    <a:cubicBezTo>
                      <a:pt x="5065124" y="10992163"/>
                      <a:pt x="4971383" y="11248417"/>
                      <a:pt x="4923997" y="11361621"/>
                    </a:cubicBezTo>
                    <a:cubicBezTo>
                      <a:pt x="4804503" y="11662128"/>
                      <a:pt x="4796261" y="11872071"/>
                      <a:pt x="4895153" y="12007916"/>
                    </a:cubicBezTo>
                    <a:cubicBezTo>
                      <a:pt x="4999454" y="12154568"/>
                      <a:pt x="5288451" y="12312073"/>
                      <a:pt x="6060924" y="12290486"/>
                    </a:cubicBezTo>
                    <a:lnTo>
                      <a:pt x="6218488" y="12283870"/>
                    </a:lnTo>
                    <a:lnTo>
                      <a:pt x="6221954" y="12283724"/>
                    </a:lnTo>
                    <a:cubicBezTo>
                      <a:pt x="6386774" y="11987334"/>
                      <a:pt x="6609281" y="11785624"/>
                      <a:pt x="6823547" y="11588030"/>
                    </a:cubicBezTo>
                    <a:cubicBezTo>
                      <a:pt x="7046053" y="11390437"/>
                      <a:pt x="7260319" y="11196960"/>
                      <a:pt x="7408657" y="10900570"/>
                    </a:cubicBezTo>
                    <a:cubicBezTo>
                      <a:pt x="7544634" y="10624762"/>
                      <a:pt x="7598201" y="10237809"/>
                      <a:pt x="7655887" y="9793223"/>
                    </a:cubicBezTo>
                    <a:cubicBezTo>
                      <a:pt x="7680611" y="9591513"/>
                      <a:pt x="7713575" y="9365104"/>
                      <a:pt x="7754779" y="9134578"/>
                    </a:cubicBezTo>
                    <a:lnTo>
                      <a:pt x="7322127" y="9134578"/>
                    </a:lnTo>
                    <a:lnTo>
                      <a:pt x="7322127" y="10221342"/>
                    </a:lnTo>
                    <a:cubicBezTo>
                      <a:pt x="7322127" y="10328372"/>
                      <a:pt x="7231476" y="10423052"/>
                      <a:pt x="7116102" y="10423052"/>
                    </a:cubicBezTo>
                    <a:lnTo>
                      <a:pt x="6329087" y="10423052"/>
                    </a:lnTo>
                    <a:cubicBezTo>
                      <a:pt x="6213713" y="10423052"/>
                      <a:pt x="6123062" y="10328372"/>
                      <a:pt x="6123062" y="10221342"/>
                    </a:cubicBezTo>
                    <a:lnTo>
                      <a:pt x="6123062" y="9134578"/>
                    </a:lnTo>
                    <a:lnTo>
                      <a:pt x="5632723" y="9134578"/>
                    </a:lnTo>
                    <a:cubicBezTo>
                      <a:pt x="5616241" y="9134578"/>
                      <a:pt x="5595638" y="9122229"/>
                      <a:pt x="5595638" y="9101646"/>
                    </a:cubicBezTo>
                    <a:lnTo>
                      <a:pt x="5595638" y="8764091"/>
                    </a:lnTo>
                    <a:cubicBezTo>
                      <a:pt x="5595638" y="8743508"/>
                      <a:pt x="5616241" y="8727042"/>
                      <a:pt x="5632723" y="8727042"/>
                    </a:cubicBezTo>
                    <a:lnTo>
                      <a:pt x="6123062" y="8727042"/>
                    </a:lnTo>
                    <a:lnTo>
                      <a:pt x="6123062" y="7734958"/>
                    </a:lnTo>
                    <a:cubicBezTo>
                      <a:pt x="6123062" y="7718492"/>
                      <a:pt x="6139544" y="7702026"/>
                      <a:pt x="6156026" y="7702026"/>
                    </a:cubicBezTo>
                    <a:lnTo>
                      <a:pt x="6498027" y="7702026"/>
                    </a:lnTo>
                    <a:cubicBezTo>
                      <a:pt x="6514509" y="7702026"/>
                      <a:pt x="6535111" y="7718492"/>
                      <a:pt x="6535111" y="7734958"/>
                    </a:cubicBezTo>
                    <a:lnTo>
                      <a:pt x="6535111" y="8727042"/>
                    </a:lnTo>
                    <a:lnTo>
                      <a:pt x="7841310" y="8727042"/>
                    </a:lnTo>
                    <a:cubicBezTo>
                      <a:pt x="7952563" y="8274223"/>
                      <a:pt x="8113263" y="7887270"/>
                      <a:pt x="8323408" y="7545598"/>
                    </a:cubicBezTo>
                    <a:cubicBezTo>
                      <a:pt x="7787743" y="7508549"/>
                      <a:pt x="7371573" y="7348005"/>
                      <a:pt x="7062535" y="7055731"/>
                    </a:cubicBezTo>
                    <a:cubicBezTo>
                      <a:pt x="6679329" y="6689360"/>
                      <a:pt x="6485665" y="6150096"/>
                      <a:pt x="6448581" y="5355605"/>
                    </a:cubicBezTo>
                    <a:close/>
                    <a:moveTo>
                      <a:pt x="6395015" y="5285624"/>
                    </a:moveTo>
                    <a:lnTo>
                      <a:pt x="6481545" y="5285624"/>
                    </a:lnTo>
                    <a:cubicBezTo>
                      <a:pt x="6498027" y="5285624"/>
                      <a:pt x="6514509" y="5302090"/>
                      <a:pt x="6514509" y="5322674"/>
                    </a:cubicBezTo>
                    <a:cubicBezTo>
                      <a:pt x="6543353" y="6113046"/>
                      <a:pt x="6737016" y="6648195"/>
                      <a:pt x="7111981" y="7006333"/>
                    </a:cubicBezTo>
                    <a:cubicBezTo>
                      <a:pt x="7416899" y="7298606"/>
                      <a:pt x="7837189" y="7455034"/>
                      <a:pt x="8389336" y="7479734"/>
                    </a:cubicBezTo>
                    <a:cubicBezTo>
                      <a:pt x="8401698" y="7479734"/>
                      <a:pt x="8409939" y="7487967"/>
                      <a:pt x="8418180" y="7500316"/>
                    </a:cubicBezTo>
                    <a:cubicBezTo>
                      <a:pt x="8422300" y="7508549"/>
                      <a:pt x="8422300" y="7525015"/>
                      <a:pt x="8418180" y="7533248"/>
                    </a:cubicBezTo>
                    <a:cubicBezTo>
                      <a:pt x="8187431" y="7887270"/>
                      <a:pt x="8018491" y="8290690"/>
                      <a:pt x="7903117" y="8768207"/>
                    </a:cubicBezTo>
                    <a:cubicBezTo>
                      <a:pt x="7898997" y="8784673"/>
                      <a:pt x="7882515" y="8797023"/>
                      <a:pt x="7870153" y="8797023"/>
                    </a:cubicBezTo>
                    <a:lnTo>
                      <a:pt x="6498027" y="8797023"/>
                    </a:lnTo>
                    <a:cubicBezTo>
                      <a:pt x="6481545" y="8797023"/>
                      <a:pt x="6465063" y="8780557"/>
                      <a:pt x="6465063" y="8764091"/>
                    </a:cubicBezTo>
                    <a:lnTo>
                      <a:pt x="6465063" y="7772007"/>
                    </a:lnTo>
                    <a:lnTo>
                      <a:pt x="6193111" y="7772007"/>
                    </a:lnTo>
                    <a:lnTo>
                      <a:pt x="6193111" y="8764091"/>
                    </a:lnTo>
                    <a:cubicBezTo>
                      <a:pt x="6193111" y="8780557"/>
                      <a:pt x="6176629" y="8797023"/>
                      <a:pt x="6156026" y="8797023"/>
                    </a:cubicBezTo>
                    <a:lnTo>
                      <a:pt x="5665687" y="8797023"/>
                    </a:lnTo>
                    <a:lnTo>
                      <a:pt x="5665687" y="9068714"/>
                    </a:lnTo>
                    <a:lnTo>
                      <a:pt x="6156026" y="9068714"/>
                    </a:lnTo>
                    <a:cubicBezTo>
                      <a:pt x="6176629" y="9068714"/>
                      <a:pt x="6193111" y="9085180"/>
                      <a:pt x="6193111" y="9101646"/>
                    </a:cubicBezTo>
                    <a:lnTo>
                      <a:pt x="6193111" y="10221342"/>
                    </a:lnTo>
                    <a:cubicBezTo>
                      <a:pt x="6193111" y="10295440"/>
                      <a:pt x="6250797" y="10353071"/>
                      <a:pt x="6329087" y="10353071"/>
                    </a:cubicBezTo>
                    <a:lnTo>
                      <a:pt x="7116102" y="10353071"/>
                    </a:lnTo>
                    <a:cubicBezTo>
                      <a:pt x="7190271" y="10353071"/>
                      <a:pt x="7256199" y="10295440"/>
                      <a:pt x="7256199" y="10221342"/>
                    </a:cubicBezTo>
                    <a:lnTo>
                      <a:pt x="7256199" y="9101646"/>
                    </a:lnTo>
                    <a:cubicBezTo>
                      <a:pt x="7256199" y="9085180"/>
                      <a:pt x="7268561" y="9068714"/>
                      <a:pt x="7285043" y="9068714"/>
                    </a:cubicBezTo>
                    <a:lnTo>
                      <a:pt x="7795985" y="9068714"/>
                    </a:lnTo>
                    <a:cubicBezTo>
                      <a:pt x="7804225" y="9068714"/>
                      <a:pt x="7816587" y="9072830"/>
                      <a:pt x="7824828" y="9081064"/>
                    </a:cubicBezTo>
                    <a:cubicBezTo>
                      <a:pt x="7828949" y="9089297"/>
                      <a:pt x="7833069" y="9097530"/>
                      <a:pt x="7833069" y="9109879"/>
                    </a:cubicBezTo>
                    <a:cubicBezTo>
                      <a:pt x="7783623" y="9352755"/>
                      <a:pt x="7750659" y="9591513"/>
                      <a:pt x="7725936" y="9805573"/>
                    </a:cubicBezTo>
                    <a:cubicBezTo>
                      <a:pt x="7664129" y="10250158"/>
                      <a:pt x="7610562" y="10641228"/>
                      <a:pt x="7466345" y="10929386"/>
                    </a:cubicBezTo>
                    <a:cubicBezTo>
                      <a:pt x="7313886" y="11238125"/>
                      <a:pt x="7099620" y="11431602"/>
                      <a:pt x="6868872" y="11637429"/>
                    </a:cubicBezTo>
                    <a:cubicBezTo>
                      <a:pt x="6654606" y="11839139"/>
                      <a:pt x="6432099" y="12036732"/>
                      <a:pt x="6267279" y="12333122"/>
                    </a:cubicBezTo>
                    <a:lnTo>
                      <a:pt x="6261149" y="12338690"/>
                    </a:lnTo>
                    <a:lnTo>
                      <a:pt x="5921157" y="12357822"/>
                    </a:lnTo>
                    <a:cubicBezTo>
                      <a:pt x="5224793" y="12357822"/>
                      <a:pt x="4948720" y="12197277"/>
                      <a:pt x="4841587" y="12049082"/>
                    </a:cubicBezTo>
                    <a:cubicBezTo>
                      <a:pt x="4726213" y="11888537"/>
                      <a:pt x="4730333" y="11658011"/>
                      <a:pt x="4862189" y="11336922"/>
                    </a:cubicBezTo>
                    <a:cubicBezTo>
                      <a:pt x="4918847" y="11197989"/>
                      <a:pt x="5046324" y="10843582"/>
                      <a:pt x="5064553" y="10442542"/>
                    </a:cubicBezTo>
                    <a:lnTo>
                      <a:pt x="5065444" y="10388695"/>
                    </a:lnTo>
                    <a:lnTo>
                      <a:pt x="5066564" y="10320999"/>
                    </a:lnTo>
                    <a:cubicBezTo>
                      <a:pt x="5063852" y="10116660"/>
                      <a:pt x="5029327" y="9904884"/>
                      <a:pt x="4940479" y="9706776"/>
                    </a:cubicBezTo>
                    <a:cubicBezTo>
                      <a:pt x="4817894" y="9429425"/>
                      <a:pt x="4606976" y="9221411"/>
                      <a:pt x="4318766" y="9091009"/>
                    </a:cubicBezTo>
                    <a:lnTo>
                      <a:pt x="4262199" y="9068460"/>
                    </a:lnTo>
                    <a:lnTo>
                      <a:pt x="4190548" y="9039898"/>
                    </a:lnTo>
                    <a:cubicBezTo>
                      <a:pt x="3881511" y="8924635"/>
                      <a:pt x="3675486" y="8764091"/>
                      <a:pt x="3576594" y="8550031"/>
                    </a:cubicBezTo>
                    <a:cubicBezTo>
                      <a:pt x="3461220" y="8294807"/>
                      <a:pt x="3523027" y="8047815"/>
                      <a:pt x="3547750" y="7977834"/>
                    </a:cubicBezTo>
                    <a:cubicBezTo>
                      <a:pt x="3547750" y="7973717"/>
                      <a:pt x="3547750" y="7969601"/>
                      <a:pt x="3551871" y="7969601"/>
                    </a:cubicBezTo>
                    <a:cubicBezTo>
                      <a:pt x="3609558" y="7870804"/>
                      <a:pt x="3786739" y="7533248"/>
                      <a:pt x="3745534" y="7080430"/>
                    </a:cubicBezTo>
                    <a:cubicBezTo>
                      <a:pt x="3745534" y="7072197"/>
                      <a:pt x="3749655" y="7063964"/>
                      <a:pt x="3757896" y="7055731"/>
                    </a:cubicBezTo>
                    <a:cubicBezTo>
                      <a:pt x="3757896" y="7051614"/>
                      <a:pt x="3770257" y="7047498"/>
                      <a:pt x="3782619" y="7047498"/>
                    </a:cubicBezTo>
                    <a:lnTo>
                      <a:pt x="4635562" y="7047498"/>
                    </a:lnTo>
                    <a:cubicBezTo>
                      <a:pt x="5195949" y="7047498"/>
                      <a:pt x="5649205" y="6590566"/>
                      <a:pt x="5649205" y="6030717"/>
                    </a:cubicBezTo>
                    <a:cubicBezTo>
                      <a:pt x="5649205" y="5623180"/>
                      <a:pt x="5987085" y="5285624"/>
                      <a:pt x="6395015" y="5285624"/>
                    </a:cubicBezTo>
                    <a:close/>
                    <a:moveTo>
                      <a:pt x="3102736" y="3379671"/>
                    </a:moveTo>
                    <a:cubicBezTo>
                      <a:pt x="3094495" y="3700761"/>
                      <a:pt x="3073892" y="3968335"/>
                      <a:pt x="3049169" y="4207093"/>
                    </a:cubicBezTo>
                    <a:cubicBezTo>
                      <a:pt x="2983241" y="4943952"/>
                      <a:pt x="2942036" y="5388537"/>
                      <a:pt x="3543629" y="6318875"/>
                    </a:cubicBezTo>
                    <a:cubicBezTo>
                      <a:pt x="3626039" y="6442369"/>
                      <a:pt x="3687846" y="6574100"/>
                      <a:pt x="3737292" y="6705826"/>
                    </a:cubicBezTo>
                    <a:lnTo>
                      <a:pt x="4635561" y="6705826"/>
                    </a:lnTo>
                    <a:cubicBezTo>
                      <a:pt x="5006406" y="6705826"/>
                      <a:pt x="5311322" y="6401203"/>
                      <a:pt x="5311322" y="6030717"/>
                    </a:cubicBezTo>
                    <a:cubicBezTo>
                      <a:pt x="5311322" y="6014250"/>
                      <a:pt x="5311322" y="5989552"/>
                      <a:pt x="5311322" y="5973086"/>
                    </a:cubicBezTo>
                    <a:lnTo>
                      <a:pt x="4425416" y="5973086"/>
                    </a:lnTo>
                    <a:cubicBezTo>
                      <a:pt x="4408934" y="5973086"/>
                      <a:pt x="4392452" y="5956619"/>
                      <a:pt x="4392452" y="5936036"/>
                    </a:cubicBezTo>
                    <a:lnTo>
                      <a:pt x="4392452" y="5594365"/>
                    </a:lnTo>
                    <a:cubicBezTo>
                      <a:pt x="4392452" y="5577899"/>
                      <a:pt x="4408934" y="5565549"/>
                      <a:pt x="4425416" y="5565549"/>
                    </a:cubicBezTo>
                    <a:lnTo>
                      <a:pt x="5418456" y="5565549"/>
                    </a:lnTo>
                    <a:cubicBezTo>
                      <a:pt x="5595637" y="5186828"/>
                      <a:pt x="5978844" y="4948070"/>
                      <a:pt x="6395014" y="4948070"/>
                    </a:cubicBezTo>
                    <a:lnTo>
                      <a:pt x="6423858" y="4948070"/>
                    </a:lnTo>
                    <a:cubicBezTo>
                      <a:pt x="6287881" y="3886005"/>
                      <a:pt x="5377250" y="3462002"/>
                      <a:pt x="5175346" y="3379671"/>
                    </a:cubicBezTo>
                    <a:close/>
                    <a:moveTo>
                      <a:pt x="5966482" y="3379670"/>
                    </a:moveTo>
                    <a:cubicBezTo>
                      <a:pt x="5991205" y="3404370"/>
                      <a:pt x="6020048" y="3424952"/>
                      <a:pt x="6048892" y="3449651"/>
                    </a:cubicBezTo>
                    <a:cubicBezTo>
                      <a:pt x="6407376" y="3766624"/>
                      <a:pt x="6835907" y="4318237"/>
                      <a:pt x="6852389" y="5190943"/>
                    </a:cubicBezTo>
                    <a:cubicBezTo>
                      <a:pt x="6864750" y="5952501"/>
                      <a:pt x="7021330" y="6450602"/>
                      <a:pt x="7342728" y="6759340"/>
                    </a:cubicBezTo>
                    <a:cubicBezTo>
                      <a:pt x="7627043" y="7026914"/>
                      <a:pt x="8043213" y="7150410"/>
                      <a:pt x="8611842" y="7142177"/>
                    </a:cubicBezTo>
                    <a:cubicBezTo>
                      <a:pt x="9299965" y="6174793"/>
                      <a:pt x="9242278" y="4314122"/>
                      <a:pt x="9242278" y="4297656"/>
                    </a:cubicBezTo>
                    <a:lnTo>
                      <a:pt x="9242278" y="4293538"/>
                    </a:lnTo>
                    <a:cubicBezTo>
                      <a:pt x="9242278" y="4289423"/>
                      <a:pt x="9242278" y="4289423"/>
                      <a:pt x="9242278" y="4289423"/>
                    </a:cubicBezTo>
                    <a:lnTo>
                      <a:pt x="9242278" y="3379670"/>
                    </a:lnTo>
                    <a:close/>
                    <a:moveTo>
                      <a:pt x="3073892" y="3313807"/>
                    </a:moveTo>
                    <a:lnTo>
                      <a:pt x="5183587" y="3313807"/>
                    </a:lnTo>
                    <a:cubicBezTo>
                      <a:pt x="5187708" y="3313807"/>
                      <a:pt x="5195948" y="3313807"/>
                      <a:pt x="5200069" y="3317923"/>
                    </a:cubicBezTo>
                    <a:cubicBezTo>
                      <a:pt x="5393732" y="3392021"/>
                      <a:pt x="6366170" y="3836606"/>
                      <a:pt x="6498026" y="4981001"/>
                    </a:cubicBezTo>
                    <a:cubicBezTo>
                      <a:pt x="6498026" y="4985117"/>
                      <a:pt x="6493906" y="4997467"/>
                      <a:pt x="6485664" y="5005701"/>
                    </a:cubicBezTo>
                    <a:cubicBezTo>
                      <a:pt x="6481544" y="5009816"/>
                      <a:pt x="6473303" y="5013933"/>
                      <a:pt x="6465062" y="5013933"/>
                    </a:cubicBezTo>
                    <a:lnTo>
                      <a:pt x="6395014" y="5013933"/>
                    </a:lnTo>
                    <a:cubicBezTo>
                      <a:pt x="5995326" y="5013933"/>
                      <a:pt x="5632722" y="5252693"/>
                      <a:pt x="5472022" y="5610832"/>
                    </a:cubicBezTo>
                    <a:cubicBezTo>
                      <a:pt x="5463781" y="5623181"/>
                      <a:pt x="5451420" y="5631413"/>
                      <a:pt x="5439058" y="5631413"/>
                    </a:cubicBezTo>
                    <a:lnTo>
                      <a:pt x="4462500" y="5631413"/>
                    </a:lnTo>
                    <a:lnTo>
                      <a:pt x="4462500" y="5903104"/>
                    </a:lnTo>
                    <a:lnTo>
                      <a:pt x="5352528" y="5903104"/>
                    </a:lnTo>
                    <a:cubicBezTo>
                      <a:pt x="5356648" y="5903104"/>
                      <a:pt x="5369010" y="5907221"/>
                      <a:pt x="5377250" y="5915454"/>
                    </a:cubicBezTo>
                    <a:cubicBezTo>
                      <a:pt x="5381371" y="5919570"/>
                      <a:pt x="5381371" y="5931920"/>
                      <a:pt x="5381371" y="5944270"/>
                    </a:cubicBezTo>
                    <a:cubicBezTo>
                      <a:pt x="5377250" y="5973086"/>
                      <a:pt x="5377250" y="6001901"/>
                      <a:pt x="5377250" y="6030717"/>
                    </a:cubicBezTo>
                    <a:cubicBezTo>
                      <a:pt x="5377250" y="6438254"/>
                      <a:pt x="5047610" y="6771690"/>
                      <a:pt x="4635561" y="6771690"/>
                    </a:cubicBezTo>
                    <a:lnTo>
                      <a:pt x="3712569" y="6771690"/>
                    </a:lnTo>
                    <a:cubicBezTo>
                      <a:pt x="3696087" y="6771690"/>
                      <a:pt x="3683726" y="6763457"/>
                      <a:pt x="3679605" y="6751108"/>
                    </a:cubicBezTo>
                    <a:cubicBezTo>
                      <a:pt x="3634280" y="6615262"/>
                      <a:pt x="3568352" y="6483536"/>
                      <a:pt x="3485942" y="6355921"/>
                    </a:cubicBezTo>
                    <a:cubicBezTo>
                      <a:pt x="2871988" y="5405004"/>
                      <a:pt x="2913193" y="4952185"/>
                      <a:pt x="2983241" y="4202978"/>
                    </a:cubicBezTo>
                    <a:cubicBezTo>
                      <a:pt x="3003844" y="3955986"/>
                      <a:pt x="3028567" y="3680178"/>
                      <a:pt x="3036808" y="3346739"/>
                    </a:cubicBezTo>
                    <a:cubicBezTo>
                      <a:pt x="3036808" y="3326156"/>
                      <a:pt x="3053290" y="3313807"/>
                      <a:pt x="3073892" y="3313807"/>
                    </a:cubicBezTo>
                    <a:close/>
                    <a:moveTo>
                      <a:pt x="5867590" y="3313806"/>
                    </a:moveTo>
                    <a:lnTo>
                      <a:pt x="9275242" y="3313806"/>
                    </a:lnTo>
                    <a:cubicBezTo>
                      <a:pt x="9295845" y="3313806"/>
                      <a:pt x="9312327" y="3326155"/>
                      <a:pt x="9312327" y="3346738"/>
                    </a:cubicBezTo>
                    <a:lnTo>
                      <a:pt x="9312327" y="4289423"/>
                    </a:lnTo>
                    <a:lnTo>
                      <a:pt x="9312327" y="4293538"/>
                    </a:lnTo>
                    <a:cubicBezTo>
                      <a:pt x="9312327" y="4297656"/>
                      <a:pt x="9312327" y="4297656"/>
                      <a:pt x="9312327" y="4301772"/>
                    </a:cubicBezTo>
                    <a:cubicBezTo>
                      <a:pt x="9316447" y="4421151"/>
                      <a:pt x="9349411" y="6244776"/>
                      <a:pt x="8657167" y="7199809"/>
                    </a:cubicBezTo>
                    <a:cubicBezTo>
                      <a:pt x="8648926" y="7203925"/>
                      <a:pt x="8640685" y="7208042"/>
                      <a:pt x="8628324" y="7212158"/>
                    </a:cubicBezTo>
                    <a:cubicBezTo>
                      <a:pt x="8607721" y="7212158"/>
                      <a:pt x="8587119" y="7212158"/>
                      <a:pt x="8566517" y="7212158"/>
                    </a:cubicBezTo>
                    <a:cubicBezTo>
                      <a:pt x="7997888" y="7212158"/>
                      <a:pt x="7585838" y="7080429"/>
                      <a:pt x="7297403" y="6808738"/>
                    </a:cubicBezTo>
                    <a:cubicBezTo>
                      <a:pt x="6959522" y="6491765"/>
                      <a:pt x="6794702" y="5973086"/>
                      <a:pt x="6786461" y="5190943"/>
                    </a:cubicBezTo>
                    <a:cubicBezTo>
                      <a:pt x="6769979" y="4342938"/>
                      <a:pt x="6353809" y="3807790"/>
                      <a:pt x="6003566" y="3499050"/>
                    </a:cubicBezTo>
                    <a:cubicBezTo>
                      <a:pt x="5954120" y="3457884"/>
                      <a:pt x="5900554" y="3416719"/>
                      <a:pt x="5842867" y="3371437"/>
                    </a:cubicBezTo>
                    <a:cubicBezTo>
                      <a:pt x="5834626" y="3363204"/>
                      <a:pt x="5830506" y="3350855"/>
                      <a:pt x="5834626" y="3338505"/>
                    </a:cubicBezTo>
                    <a:cubicBezTo>
                      <a:pt x="5838746" y="3322039"/>
                      <a:pt x="5851108" y="3313806"/>
                      <a:pt x="5867590" y="3313806"/>
                    </a:cubicBezTo>
                    <a:close/>
                    <a:moveTo>
                      <a:pt x="5294840" y="0"/>
                    </a:moveTo>
                    <a:lnTo>
                      <a:pt x="5636842" y="0"/>
                    </a:lnTo>
                    <a:cubicBezTo>
                      <a:pt x="5653324" y="0"/>
                      <a:pt x="5669806" y="12350"/>
                      <a:pt x="5669806" y="28816"/>
                    </a:cubicBezTo>
                    <a:lnTo>
                      <a:pt x="5669806" y="773908"/>
                    </a:lnTo>
                    <a:cubicBezTo>
                      <a:pt x="5669806" y="930336"/>
                      <a:pt x="5797542" y="1062065"/>
                      <a:pt x="5962362" y="1062065"/>
                    </a:cubicBezTo>
                    <a:lnTo>
                      <a:pt x="7153186" y="1062065"/>
                    </a:lnTo>
                    <a:cubicBezTo>
                      <a:pt x="7540512" y="1062065"/>
                      <a:pt x="7857791" y="1374921"/>
                      <a:pt x="7857791" y="1757758"/>
                    </a:cubicBezTo>
                    <a:lnTo>
                      <a:pt x="7857791" y="1881254"/>
                    </a:lnTo>
                    <a:cubicBezTo>
                      <a:pt x="7857791" y="2045916"/>
                      <a:pt x="7985526" y="2173528"/>
                      <a:pt x="8146226" y="2173528"/>
                    </a:cubicBezTo>
                    <a:lnTo>
                      <a:pt x="9242278" y="2173528"/>
                    </a:lnTo>
                    <a:lnTo>
                      <a:pt x="9242278" y="28816"/>
                    </a:lnTo>
                    <a:cubicBezTo>
                      <a:pt x="9242278" y="12350"/>
                      <a:pt x="9258760" y="0"/>
                      <a:pt x="9275242" y="0"/>
                    </a:cubicBezTo>
                    <a:lnTo>
                      <a:pt x="9617244" y="0"/>
                    </a:lnTo>
                    <a:cubicBezTo>
                      <a:pt x="9633726" y="0"/>
                      <a:pt x="9650208" y="12350"/>
                      <a:pt x="9650208" y="28816"/>
                    </a:cubicBezTo>
                    <a:lnTo>
                      <a:pt x="9650208" y="4083597"/>
                    </a:lnTo>
                    <a:lnTo>
                      <a:pt x="11005852" y="4083597"/>
                    </a:lnTo>
                    <a:cubicBezTo>
                      <a:pt x="11009972" y="3828373"/>
                      <a:pt x="11026454" y="3548450"/>
                      <a:pt x="11051177" y="3247943"/>
                    </a:cubicBezTo>
                    <a:cubicBezTo>
                      <a:pt x="11092382" y="2688094"/>
                      <a:pt x="11405540" y="2177645"/>
                      <a:pt x="11887638" y="1873021"/>
                    </a:cubicBezTo>
                    <a:lnTo>
                      <a:pt x="11887638" y="1177328"/>
                    </a:lnTo>
                    <a:cubicBezTo>
                      <a:pt x="11887638" y="1132046"/>
                      <a:pt x="11846433" y="1090881"/>
                      <a:pt x="11801108" y="1090881"/>
                    </a:cubicBezTo>
                    <a:lnTo>
                      <a:pt x="11178913" y="1090881"/>
                    </a:lnTo>
                    <a:cubicBezTo>
                      <a:pt x="10906960" y="1090881"/>
                      <a:pt x="10684453" y="868588"/>
                      <a:pt x="10684453" y="596897"/>
                    </a:cubicBezTo>
                    <a:lnTo>
                      <a:pt x="10684453" y="28816"/>
                    </a:lnTo>
                    <a:cubicBezTo>
                      <a:pt x="10684453" y="12350"/>
                      <a:pt x="10700935" y="0"/>
                      <a:pt x="10721537" y="0"/>
                    </a:cubicBezTo>
                    <a:lnTo>
                      <a:pt x="11059418" y="0"/>
                    </a:lnTo>
                    <a:cubicBezTo>
                      <a:pt x="11075900" y="0"/>
                      <a:pt x="11096503" y="12350"/>
                      <a:pt x="11096503" y="28816"/>
                    </a:cubicBezTo>
                    <a:lnTo>
                      <a:pt x="11096503" y="596897"/>
                    </a:lnTo>
                    <a:cubicBezTo>
                      <a:pt x="11096503" y="642179"/>
                      <a:pt x="11133587" y="683344"/>
                      <a:pt x="11178913" y="683344"/>
                    </a:cubicBezTo>
                    <a:lnTo>
                      <a:pt x="11801108" y="683344"/>
                    </a:lnTo>
                    <a:cubicBezTo>
                      <a:pt x="12073060" y="683344"/>
                      <a:pt x="12295568" y="905637"/>
                      <a:pt x="12295568" y="1177328"/>
                    </a:cubicBezTo>
                    <a:lnTo>
                      <a:pt x="12295568" y="1687777"/>
                    </a:lnTo>
                    <a:cubicBezTo>
                      <a:pt x="12468628" y="1634263"/>
                      <a:pt x="12662292" y="1601330"/>
                      <a:pt x="12851836" y="1601330"/>
                    </a:cubicBezTo>
                    <a:cubicBezTo>
                      <a:pt x="12872438" y="1601330"/>
                      <a:pt x="12888920" y="1617796"/>
                      <a:pt x="12888920" y="1634263"/>
                    </a:cubicBezTo>
                    <a:lnTo>
                      <a:pt x="12888920" y="1975936"/>
                    </a:lnTo>
                    <a:cubicBezTo>
                      <a:pt x="12888920" y="1996517"/>
                      <a:pt x="12872438" y="2012983"/>
                      <a:pt x="12851836" y="2012983"/>
                    </a:cubicBezTo>
                    <a:cubicBezTo>
                      <a:pt x="12138988" y="2012983"/>
                      <a:pt x="11512673" y="2581065"/>
                      <a:pt x="11454986" y="3280876"/>
                    </a:cubicBezTo>
                    <a:cubicBezTo>
                      <a:pt x="11426143" y="3663712"/>
                      <a:pt x="11413781" y="4013617"/>
                      <a:pt x="11413781" y="4314122"/>
                    </a:cubicBezTo>
                    <a:cubicBezTo>
                      <a:pt x="11413781" y="4557001"/>
                      <a:pt x="11426143" y="4845155"/>
                      <a:pt x="11446745" y="5158013"/>
                    </a:cubicBezTo>
                    <a:cubicBezTo>
                      <a:pt x="11504432" y="5866056"/>
                      <a:pt x="12106024" y="6421788"/>
                      <a:pt x="12818872" y="6421788"/>
                    </a:cubicBezTo>
                    <a:lnTo>
                      <a:pt x="12851836" y="6421788"/>
                    </a:lnTo>
                    <a:cubicBezTo>
                      <a:pt x="12872438" y="6421788"/>
                      <a:pt x="12888920" y="6438254"/>
                      <a:pt x="12888920" y="6458834"/>
                    </a:cubicBezTo>
                    <a:lnTo>
                      <a:pt x="12888920" y="6800506"/>
                    </a:lnTo>
                    <a:cubicBezTo>
                      <a:pt x="12888920" y="6816972"/>
                      <a:pt x="12872438" y="6833438"/>
                      <a:pt x="12851836" y="6833438"/>
                    </a:cubicBezTo>
                    <a:lnTo>
                      <a:pt x="12818872" y="6833438"/>
                    </a:lnTo>
                    <a:cubicBezTo>
                      <a:pt x="11895879" y="6833438"/>
                      <a:pt x="11112985" y="6108930"/>
                      <a:pt x="11042936" y="5186828"/>
                    </a:cubicBezTo>
                    <a:cubicBezTo>
                      <a:pt x="11026454" y="4939836"/>
                      <a:pt x="11009972" y="4709311"/>
                      <a:pt x="11005852" y="4495253"/>
                    </a:cubicBezTo>
                    <a:lnTo>
                      <a:pt x="9654328" y="4495253"/>
                    </a:lnTo>
                    <a:cubicBezTo>
                      <a:pt x="9650208" y="5030399"/>
                      <a:pt x="9584280" y="6281825"/>
                      <a:pt x="9085699" y="7162761"/>
                    </a:cubicBezTo>
                    <a:cubicBezTo>
                      <a:pt x="9394737" y="7203926"/>
                      <a:pt x="9687292" y="7306839"/>
                      <a:pt x="9959245" y="7467384"/>
                    </a:cubicBezTo>
                    <a:lnTo>
                      <a:pt x="12571640" y="9011083"/>
                    </a:lnTo>
                    <a:cubicBezTo>
                      <a:pt x="12654052" y="9056364"/>
                      <a:pt x="12752944" y="9085180"/>
                      <a:pt x="12851836" y="9085180"/>
                    </a:cubicBezTo>
                    <a:cubicBezTo>
                      <a:pt x="12872438" y="9085180"/>
                      <a:pt x="12888920" y="9097530"/>
                      <a:pt x="12888920" y="9118112"/>
                    </a:cubicBezTo>
                    <a:lnTo>
                      <a:pt x="12888920" y="9459784"/>
                    </a:lnTo>
                    <a:cubicBezTo>
                      <a:pt x="12888920" y="9476250"/>
                      <a:pt x="12872438" y="9492717"/>
                      <a:pt x="12851836" y="9492717"/>
                    </a:cubicBezTo>
                    <a:cubicBezTo>
                      <a:pt x="12687016" y="9492717"/>
                      <a:pt x="12518076" y="9447435"/>
                      <a:pt x="12377978" y="9369221"/>
                    </a:cubicBezTo>
                    <a:lnTo>
                      <a:pt x="12377978" y="10077264"/>
                    </a:lnTo>
                    <a:cubicBezTo>
                      <a:pt x="12377978" y="10423052"/>
                      <a:pt x="12262604" y="10777074"/>
                      <a:pt x="12048338" y="11061115"/>
                    </a:cubicBezTo>
                    <a:lnTo>
                      <a:pt x="11850554" y="11316339"/>
                    </a:lnTo>
                    <a:cubicBezTo>
                      <a:pt x="11689854" y="11530399"/>
                      <a:pt x="11599203" y="11793857"/>
                      <a:pt x="11599203" y="12057315"/>
                    </a:cubicBezTo>
                    <a:lnTo>
                      <a:pt x="11599203" y="13473401"/>
                    </a:lnTo>
                    <a:cubicBezTo>
                      <a:pt x="11599203" y="13489867"/>
                      <a:pt x="11586842" y="13506333"/>
                      <a:pt x="11570360" y="13506333"/>
                    </a:cubicBezTo>
                    <a:lnTo>
                      <a:pt x="11228359" y="13506333"/>
                    </a:lnTo>
                    <a:cubicBezTo>
                      <a:pt x="11207756" y="13506333"/>
                      <a:pt x="11195395" y="13489867"/>
                      <a:pt x="11195395" y="13473401"/>
                    </a:cubicBezTo>
                    <a:lnTo>
                      <a:pt x="11195395" y="13427103"/>
                    </a:lnTo>
                    <a:lnTo>
                      <a:pt x="11195686" y="13427162"/>
                    </a:lnTo>
                    <a:lnTo>
                      <a:pt x="11195686" y="12081361"/>
                    </a:lnTo>
                    <a:lnTo>
                      <a:pt x="11195395" y="12081377"/>
                    </a:lnTo>
                    <a:lnTo>
                      <a:pt x="11195395" y="12077667"/>
                    </a:lnTo>
                    <a:lnTo>
                      <a:pt x="11195686" y="12070545"/>
                    </a:lnTo>
                    <a:lnTo>
                      <a:pt x="11195686" y="12009747"/>
                    </a:lnTo>
                    <a:lnTo>
                      <a:pt x="11198178" y="12009561"/>
                    </a:lnTo>
                    <a:lnTo>
                      <a:pt x="11203636" y="11875957"/>
                    </a:lnTo>
                    <a:lnTo>
                      <a:pt x="10206475" y="11875957"/>
                    </a:lnTo>
                    <a:lnTo>
                      <a:pt x="10206475" y="12039564"/>
                    </a:lnTo>
                    <a:lnTo>
                      <a:pt x="10205212" y="12039564"/>
                    </a:lnTo>
                    <a:lnTo>
                      <a:pt x="10205212" y="12074965"/>
                    </a:lnTo>
                    <a:lnTo>
                      <a:pt x="10205213" y="12074965"/>
                    </a:lnTo>
                    <a:lnTo>
                      <a:pt x="10205213" y="13242730"/>
                    </a:lnTo>
                    <a:lnTo>
                      <a:pt x="10205212" y="13242730"/>
                    </a:lnTo>
                    <a:lnTo>
                      <a:pt x="10205212" y="13476870"/>
                    </a:lnTo>
                    <a:lnTo>
                      <a:pt x="10198234" y="13496041"/>
                    </a:lnTo>
                    <a:cubicBezTo>
                      <a:pt x="10193083" y="13502216"/>
                      <a:pt x="10185872" y="13506332"/>
                      <a:pt x="10177631" y="13506332"/>
                    </a:cubicBezTo>
                    <a:lnTo>
                      <a:pt x="9835630" y="13506332"/>
                    </a:lnTo>
                    <a:cubicBezTo>
                      <a:pt x="9815028" y="13506332"/>
                      <a:pt x="9798546" y="13489866"/>
                      <a:pt x="9798546" y="13473400"/>
                    </a:cubicBezTo>
                    <a:lnTo>
                      <a:pt x="9798546" y="13143910"/>
                    </a:lnTo>
                    <a:lnTo>
                      <a:pt x="9868594" y="13158111"/>
                    </a:lnTo>
                    <a:lnTo>
                      <a:pt x="9868594" y="13440468"/>
                    </a:lnTo>
                    <a:lnTo>
                      <a:pt x="10140547" y="13440468"/>
                    </a:lnTo>
                    <a:lnTo>
                      <a:pt x="10140547" y="13213246"/>
                    </a:lnTo>
                    <a:lnTo>
                      <a:pt x="10140548" y="13213246"/>
                    </a:lnTo>
                    <a:lnTo>
                      <a:pt x="10140548" y="12140736"/>
                    </a:lnTo>
                    <a:lnTo>
                      <a:pt x="10140547" y="12140736"/>
                    </a:lnTo>
                    <a:lnTo>
                      <a:pt x="10140547" y="11843025"/>
                    </a:lnTo>
                    <a:cubicBezTo>
                      <a:pt x="10140547" y="11826559"/>
                      <a:pt x="10152908" y="11810092"/>
                      <a:pt x="10177631" y="11810092"/>
                    </a:cubicBezTo>
                    <a:lnTo>
                      <a:pt x="11244841" y="11810092"/>
                    </a:lnTo>
                    <a:cubicBezTo>
                      <a:pt x="11253082" y="11810092"/>
                      <a:pt x="11265443" y="11814209"/>
                      <a:pt x="11269564" y="11822442"/>
                    </a:cubicBezTo>
                    <a:cubicBezTo>
                      <a:pt x="11277805" y="11830675"/>
                      <a:pt x="11277805" y="11838908"/>
                      <a:pt x="11277805" y="11847141"/>
                    </a:cubicBezTo>
                    <a:cubicBezTo>
                      <a:pt x="11269564" y="11929472"/>
                      <a:pt x="11261323" y="12003569"/>
                      <a:pt x="11261323" y="12077667"/>
                    </a:cubicBezTo>
                    <a:lnTo>
                      <a:pt x="11260351" y="12077722"/>
                    </a:lnTo>
                    <a:lnTo>
                      <a:pt x="11260351" y="13440272"/>
                    </a:lnTo>
                    <a:lnTo>
                      <a:pt x="11261323" y="13440469"/>
                    </a:lnTo>
                    <a:lnTo>
                      <a:pt x="11533275" y="13440469"/>
                    </a:lnTo>
                    <a:lnTo>
                      <a:pt x="11533275" y="12057315"/>
                    </a:lnTo>
                    <a:cubicBezTo>
                      <a:pt x="11533275" y="11781507"/>
                      <a:pt x="11628047" y="11501583"/>
                      <a:pt x="11796987" y="11279291"/>
                    </a:cubicBezTo>
                    <a:lnTo>
                      <a:pt x="11990651" y="11019949"/>
                    </a:lnTo>
                    <a:cubicBezTo>
                      <a:pt x="12196676" y="10748258"/>
                      <a:pt x="12312050" y="10410703"/>
                      <a:pt x="12312050" y="10077264"/>
                    </a:cubicBezTo>
                    <a:lnTo>
                      <a:pt x="12312050" y="9311589"/>
                    </a:lnTo>
                    <a:cubicBezTo>
                      <a:pt x="12312050" y="9299240"/>
                      <a:pt x="12316170" y="9286890"/>
                      <a:pt x="12328532" y="9282774"/>
                    </a:cubicBezTo>
                    <a:cubicBezTo>
                      <a:pt x="12340892" y="9274540"/>
                      <a:pt x="12353256" y="9274540"/>
                      <a:pt x="12361496" y="9282774"/>
                    </a:cubicBezTo>
                    <a:lnTo>
                      <a:pt x="12394460" y="9303356"/>
                    </a:lnTo>
                    <a:cubicBezTo>
                      <a:pt x="12522196" y="9377454"/>
                      <a:pt x="12670532" y="9418619"/>
                      <a:pt x="12818872" y="9422736"/>
                    </a:cubicBezTo>
                    <a:lnTo>
                      <a:pt x="12818872" y="9151045"/>
                    </a:lnTo>
                    <a:cubicBezTo>
                      <a:pt x="12715860" y="9142811"/>
                      <a:pt x="12616968" y="9113996"/>
                      <a:pt x="12538676" y="9064597"/>
                    </a:cubicBezTo>
                    <a:lnTo>
                      <a:pt x="9926281" y="7529132"/>
                    </a:lnTo>
                    <a:cubicBezTo>
                      <a:pt x="9650208" y="7364471"/>
                      <a:pt x="9345291" y="7261557"/>
                      <a:pt x="9023892" y="7224509"/>
                    </a:cubicBezTo>
                    <a:cubicBezTo>
                      <a:pt x="9015651" y="7224509"/>
                      <a:pt x="9003289" y="7216276"/>
                      <a:pt x="8995048" y="7203926"/>
                    </a:cubicBezTo>
                    <a:cubicBezTo>
                      <a:pt x="8990928" y="7195693"/>
                      <a:pt x="8990928" y="7187460"/>
                      <a:pt x="8999169" y="7175110"/>
                    </a:cubicBezTo>
                    <a:cubicBezTo>
                      <a:pt x="9522472" y="6285943"/>
                      <a:pt x="9584280" y="4981001"/>
                      <a:pt x="9588400" y="4462318"/>
                    </a:cubicBezTo>
                    <a:cubicBezTo>
                      <a:pt x="9588400" y="4441734"/>
                      <a:pt x="9600762" y="4425268"/>
                      <a:pt x="9617244" y="4425268"/>
                    </a:cubicBezTo>
                    <a:lnTo>
                      <a:pt x="11038816" y="4425268"/>
                    </a:lnTo>
                    <a:cubicBezTo>
                      <a:pt x="11059418" y="4425268"/>
                      <a:pt x="11075900" y="4441734"/>
                      <a:pt x="11075900" y="4462318"/>
                    </a:cubicBezTo>
                    <a:cubicBezTo>
                      <a:pt x="11075900" y="4680495"/>
                      <a:pt x="11092382" y="4923369"/>
                      <a:pt x="11108864" y="5178594"/>
                    </a:cubicBezTo>
                    <a:cubicBezTo>
                      <a:pt x="11174792" y="6067767"/>
                      <a:pt x="11928843" y="6763457"/>
                      <a:pt x="12818872" y="6763457"/>
                    </a:cubicBezTo>
                    <a:lnTo>
                      <a:pt x="12818872" y="6491766"/>
                    </a:lnTo>
                    <a:cubicBezTo>
                      <a:pt x="12073060" y="6491766"/>
                      <a:pt x="11438504" y="5907221"/>
                      <a:pt x="11380817" y="5158013"/>
                    </a:cubicBezTo>
                    <a:cubicBezTo>
                      <a:pt x="11356094" y="4849272"/>
                      <a:pt x="11347853" y="4561117"/>
                      <a:pt x="11347853" y="4314122"/>
                    </a:cubicBezTo>
                    <a:cubicBezTo>
                      <a:pt x="11347853" y="4009501"/>
                      <a:pt x="11360215" y="3659596"/>
                      <a:pt x="11389058" y="3276759"/>
                    </a:cubicBezTo>
                    <a:cubicBezTo>
                      <a:pt x="11446745" y="2548132"/>
                      <a:pt x="12081302" y="1959469"/>
                      <a:pt x="12818872" y="1943003"/>
                    </a:cubicBezTo>
                    <a:lnTo>
                      <a:pt x="12818872" y="1671311"/>
                    </a:lnTo>
                    <a:cubicBezTo>
                      <a:pt x="12633448" y="1675428"/>
                      <a:pt x="12435664" y="1708360"/>
                      <a:pt x="12270844" y="1761875"/>
                    </a:cubicBezTo>
                    <a:cubicBezTo>
                      <a:pt x="12262604" y="1765992"/>
                      <a:pt x="12250242" y="1765992"/>
                      <a:pt x="12242000" y="1757758"/>
                    </a:cubicBezTo>
                    <a:cubicBezTo>
                      <a:pt x="12233760" y="1753642"/>
                      <a:pt x="12225520" y="1741292"/>
                      <a:pt x="12225520" y="1728943"/>
                    </a:cubicBezTo>
                    <a:lnTo>
                      <a:pt x="12225520" y="1177328"/>
                    </a:lnTo>
                    <a:cubicBezTo>
                      <a:pt x="12225520" y="942686"/>
                      <a:pt x="12035976" y="749209"/>
                      <a:pt x="11801108" y="749209"/>
                    </a:cubicBezTo>
                    <a:lnTo>
                      <a:pt x="11178913" y="749209"/>
                    </a:lnTo>
                    <a:cubicBezTo>
                      <a:pt x="11096503" y="749209"/>
                      <a:pt x="11026454" y="683344"/>
                      <a:pt x="11026454" y="596897"/>
                    </a:cubicBezTo>
                    <a:lnTo>
                      <a:pt x="11026454" y="65864"/>
                    </a:lnTo>
                    <a:lnTo>
                      <a:pt x="10750381" y="65864"/>
                    </a:lnTo>
                    <a:lnTo>
                      <a:pt x="10750381" y="596897"/>
                    </a:lnTo>
                    <a:cubicBezTo>
                      <a:pt x="10750381" y="831539"/>
                      <a:pt x="10948165" y="1020900"/>
                      <a:pt x="11178913" y="1020900"/>
                    </a:cubicBezTo>
                    <a:lnTo>
                      <a:pt x="11801108" y="1020900"/>
                    </a:lnTo>
                    <a:cubicBezTo>
                      <a:pt x="11887638" y="1020900"/>
                      <a:pt x="11953566" y="1090881"/>
                      <a:pt x="11953566" y="1177328"/>
                    </a:cubicBezTo>
                    <a:lnTo>
                      <a:pt x="11953566" y="1893604"/>
                    </a:lnTo>
                    <a:cubicBezTo>
                      <a:pt x="11953566" y="1905954"/>
                      <a:pt x="11949446" y="1914187"/>
                      <a:pt x="11941205" y="1922420"/>
                    </a:cubicBezTo>
                    <a:cubicBezTo>
                      <a:pt x="11467347" y="2210577"/>
                      <a:pt x="11158310" y="2708677"/>
                      <a:pt x="11117105" y="3256175"/>
                    </a:cubicBezTo>
                    <a:cubicBezTo>
                      <a:pt x="11092382" y="3564916"/>
                      <a:pt x="11075900" y="3857189"/>
                      <a:pt x="11075900" y="4120647"/>
                    </a:cubicBezTo>
                    <a:cubicBezTo>
                      <a:pt x="11075900" y="4137114"/>
                      <a:pt x="11059418" y="4153579"/>
                      <a:pt x="11038816" y="4153579"/>
                    </a:cubicBezTo>
                    <a:lnTo>
                      <a:pt x="9617244" y="4153579"/>
                    </a:lnTo>
                    <a:cubicBezTo>
                      <a:pt x="9596641" y="4153579"/>
                      <a:pt x="9584280" y="4137114"/>
                      <a:pt x="9584280" y="4120647"/>
                    </a:cubicBezTo>
                    <a:lnTo>
                      <a:pt x="9584280" y="65864"/>
                    </a:lnTo>
                    <a:lnTo>
                      <a:pt x="9312327" y="65864"/>
                    </a:lnTo>
                    <a:lnTo>
                      <a:pt x="9312327" y="2206460"/>
                    </a:lnTo>
                    <a:cubicBezTo>
                      <a:pt x="9312327" y="2227043"/>
                      <a:pt x="9295845" y="2243509"/>
                      <a:pt x="9275242" y="2243509"/>
                    </a:cubicBezTo>
                    <a:lnTo>
                      <a:pt x="8146226" y="2243509"/>
                    </a:lnTo>
                    <a:cubicBezTo>
                      <a:pt x="7948442" y="2243509"/>
                      <a:pt x="7787742" y="2082964"/>
                      <a:pt x="7787742" y="1881254"/>
                    </a:cubicBezTo>
                    <a:lnTo>
                      <a:pt x="7787742" y="1757758"/>
                    </a:lnTo>
                    <a:cubicBezTo>
                      <a:pt x="7787742" y="1411970"/>
                      <a:pt x="7507548" y="1127929"/>
                      <a:pt x="7153186" y="1127929"/>
                    </a:cubicBezTo>
                    <a:lnTo>
                      <a:pt x="5962362" y="1127929"/>
                    </a:lnTo>
                    <a:cubicBezTo>
                      <a:pt x="5764578" y="1127929"/>
                      <a:pt x="5599758" y="967385"/>
                      <a:pt x="5599758" y="773908"/>
                    </a:cubicBezTo>
                    <a:lnTo>
                      <a:pt x="5599758" y="65864"/>
                    </a:lnTo>
                    <a:lnTo>
                      <a:pt x="5327804" y="65864"/>
                    </a:lnTo>
                    <a:lnTo>
                      <a:pt x="5327804" y="773908"/>
                    </a:lnTo>
                    <a:cubicBezTo>
                      <a:pt x="5327804" y="1115580"/>
                      <a:pt x="5612119" y="1399620"/>
                      <a:pt x="5962362" y="1399620"/>
                    </a:cubicBezTo>
                    <a:lnTo>
                      <a:pt x="7153186" y="1399620"/>
                    </a:lnTo>
                    <a:cubicBezTo>
                      <a:pt x="7355090" y="1399620"/>
                      <a:pt x="7515790" y="1564282"/>
                      <a:pt x="7515790" y="1757758"/>
                    </a:cubicBezTo>
                    <a:lnTo>
                      <a:pt x="7515790" y="1881254"/>
                    </a:lnTo>
                    <a:cubicBezTo>
                      <a:pt x="7515790" y="2231159"/>
                      <a:pt x="7800104" y="2515200"/>
                      <a:pt x="8146226" y="2515200"/>
                    </a:cubicBezTo>
                    <a:lnTo>
                      <a:pt x="9275242" y="2515200"/>
                    </a:lnTo>
                    <a:cubicBezTo>
                      <a:pt x="9295845" y="2515200"/>
                      <a:pt x="9312327" y="2527550"/>
                      <a:pt x="9312327" y="2548132"/>
                    </a:cubicBezTo>
                    <a:lnTo>
                      <a:pt x="9312327" y="3005068"/>
                    </a:lnTo>
                    <a:cubicBezTo>
                      <a:pt x="9312327" y="3021533"/>
                      <a:pt x="9295845" y="3042116"/>
                      <a:pt x="9275242" y="3042116"/>
                    </a:cubicBezTo>
                    <a:lnTo>
                      <a:pt x="2394010" y="3042116"/>
                    </a:lnTo>
                    <a:cubicBezTo>
                      <a:pt x="2377528" y="3042116"/>
                      <a:pt x="2365166" y="3021533"/>
                      <a:pt x="2365166" y="3005068"/>
                    </a:cubicBezTo>
                    <a:lnTo>
                      <a:pt x="2365166" y="1333756"/>
                    </a:lnTo>
                    <a:cubicBezTo>
                      <a:pt x="2365166" y="1317290"/>
                      <a:pt x="2377528" y="1300824"/>
                      <a:pt x="2394010" y="1300824"/>
                    </a:cubicBezTo>
                    <a:lnTo>
                      <a:pt x="2892590" y="1300824"/>
                    </a:lnTo>
                    <a:lnTo>
                      <a:pt x="2892590" y="1029133"/>
                    </a:lnTo>
                    <a:lnTo>
                      <a:pt x="2229191" y="1029133"/>
                    </a:lnTo>
                    <a:cubicBezTo>
                      <a:pt x="2150900" y="1029133"/>
                      <a:pt x="2089093" y="1086764"/>
                      <a:pt x="2089093" y="1169095"/>
                    </a:cubicBezTo>
                    <a:lnTo>
                      <a:pt x="2089093" y="3005068"/>
                    </a:lnTo>
                    <a:cubicBezTo>
                      <a:pt x="2089093" y="3021533"/>
                      <a:pt x="2076731" y="3042116"/>
                      <a:pt x="2056129" y="3042116"/>
                    </a:cubicBezTo>
                    <a:lnTo>
                      <a:pt x="70049" y="3042116"/>
                    </a:lnTo>
                    <a:lnTo>
                      <a:pt x="70049" y="3313808"/>
                    </a:lnTo>
                    <a:lnTo>
                      <a:pt x="2727770" y="3313808"/>
                    </a:lnTo>
                    <a:cubicBezTo>
                      <a:pt x="2740132" y="3313808"/>
                      <a:pt x="2748373" y="3317924"/>
                      <a:pt x="2752493" y="3322041"/>
                    </a:cubicBezTo>
                    <a:cubicBezTo>
                      <a:pt x="2760734" y="3330273"/>
                      <a:pt x="2764855" y="3338507"/>
                      <a:pt x="2764855" y="3346739"/>
                    </a:cubicBezTo>
                    <a:cubicBezTo>
                      <a:pt x="2756614" y="3667829"/>
                      <a:pt x="2731891" y="3935403"/>
                      <a:pt x="2711288" y="4178278"/>
                    </a:cubicBezTo>
                    <a:cubicBezTo>
                      <a:pt x="2637119" y="4956302"/>
                      <a:pt x="2591794" y="5470869"/>
                      <a:pt x="3259314" y="6504117"/>
                    </a:cubicBezTo>
                    <a:cubicBezTo>
                      <a:pt x="3621918" y="7063964"/>
                      <a:pt x="3448857" y="7566181"/>
                      <a:pt x="3354086" y="7755541"/>
                    </a:cubicBezTo>
                    <a:cubicBezTo>
                      <a:pt x="3349965" y="7767891"/>
                      <a:pt x="3337604" y="7776124"/>
                      <a:pt x="3325242" y="7776124"/>
                    </a:cubicBezTo>
                    <a:lnTo>
                      <a:pt x="1569910" y="7776124"/>
                    </a:lnTo>
                    <a:cubicBezTo>
                      <a:pt x="1553428" y="7776124"/>
                      <a:pt x="1536946" y="7759658"/>
                      <a:pt x="1536946" y="7743191"/>
                    </a:cubicBezTo>
                    <a:lnTo>
                      <a:pt x="1536946" y="5516151"/>
                    </a:lnTo>
                    <a:lnTo>
                      <a:pt x="1260873" y="5516151"/>
                    </a:lnTo>
                    <a:lnTo>
                      <a:pt x="1260873" y="7743191"/>
                    </a:lnTo>
                    <a:cubicBezTo>
                      <a:pt x="1260873" y="7759658"/>
                      <a:pt x="1248511" y="7776124"/>
                      <a:pt x="1232029" y="7776124"/>
                    </a:cubicBezTo>
                    <a:lnTo>
                      <a:pt x="70049" y="7776124"/>
                    </a:lnTo>
                    <a:lnTo>
                      <a:pt x="70049" y="8047815"/>
                    </a:lnTo>
                    <a:lnTo>
                      <a:pt x="3213989" y="8047815"/>
                    </a:lnTo>
                    <a:cubicBezTo>
                      <a:pt x="3222230" y="8047815"/>
                      <a:pt x="3230471" y="8051931"/>
                      <a:pt x="3238712" y="8060164"/>
                    </a:cubicBezTo>
                    <a:cubicBezTo>
                      <a:pt x="3242832" y="8068397"/>
                      <a:pt x="3246953" y="8076630"/>
                      <a:pt x="3246953" y="8084863"/>
                    </a:cubicBezTo>
                    <a:cubicBezTo>
                      <a:pt x="3230471" y="8224825"/>
                      <a:pt x="3226350" y="8443001"/>
                      <a:pt x="3325242" y="8657061"/>
                    </a:cubicBezTo>
                    <a:cubicBezTo>
                      <a:pt x="3457098" y="8941102"/>
                      <a:pt x="3712569" y="9155161"/>
                      <a:pt x="4091655" y="9291007"/>
                    </a:cubicBezTo>
                    <a:cubicBezTo>
                      <a:pt x="4384210" y="9398036"/>
                      <a:pt x="4577874" y="9566814"/>
                      <a:pt x="4689128" y="9817922"/>
                    </a:cubicBezTo>
                    <a:cubicBezTo>
                      <a:pt x="4886912" y="10254275"/>
                      <a:pt x="4746814" y="10818239"/>
                      <a:pt x="4676766" y="11040532"/>
                    </a:cubicBezTo>
                    <a:cubicBezTo>
                      <a:pt x="4672646" y="11056998"/>
                      <a:pt x="4660284" y="11065231"/>
                      <a:pt x="4643802" y="11065231"/>
                    </a:cubicBezTo>
                    <a:lnTo>
                      <a:pt x="3321122" y="11065231"/>
                    </a:lnTo>
                    <a:cubicBezTo>
                      <a:pt x="3024446" y="11065231"/>
                      <a:pt x="2748373" y="10908803"/>
                      <a:pt x="2595914" y="10653578"/>
                    </a:cubicBezTo>
                    <a:lnTo>
                      <a:pt x="2365166" y="10266624"/>
                    </a:lnTo>
                    <a:cubicBezTo>
                      <a:pt x="2163263" y="9937302"/>
                      <a:pt x="1796538" y="9727359"/>
                      <a:pt x="1405090" y="9727359"/>
                    </a:cubicBezTo>
                    <a:lnTo>
                      <a:pt x="70049" y="9727359"/>
                    </a:lnTo>
                    <a:lnTo>
                      <a:pt x="70049" y="9999050"/>
                    </a:lnTo>
                    <a:lnTo>
                      <a:pt x="1405090" y="9999050"/>
                    </a:lnTo>
                    <a:cubicBezTo>
                      <a:pt x="1475139" y="9999050"/>
                      <a:pt x="1541067" y="10007283"/>
                      <a:pt x="1606995" y="10027865"/>
                    </a:cubicBezTo>
                    <a:cubicBezTo>
                      <a:pt x="1627597" y="10031982"/>
                      <a:pt x="1635838" y="10044332"/>
                      <a:pt x="1635838" y="10056681"/>
                    </a:cubicBezTo>
                    <a:lnTo>
                      <a:pt x="1635838" y="13440469"/>
                    </a:lnTo>
                    <a:lnTo>
                      <a:pt x="1907791" y="13440469"/>
                    </a:lnTo>
                    <a:lnTo>
                      <a:pt x="1907791" y="10233692"/>
                    </a:lnTo>
                    <a:cubicBezTo>
                      <a:pt x="1907791" y="10221342"/>
                      <a:pt x="1916032" y="10208993"/>
                      <a:pt x="1928394" y="10204876"/>
                    </a:cubicBezTo>
                    <a:cubicBezTo>
                      <a:pt x="1940755" y="10196643"/>
                      <a:pt x="1957237" y="10196643"/>
                      <a:pt x="1965478" y="10208993"/>
                    </a:cubicBezTo>
                    <a:cubicBezTo>
                      <a:pt x="2027285" y="10266624"/>
                      <a:pt x="2084972" y="10332489"/>
                      <a:pt x="2130299" y="10406586"/>
                    </a:cubicBezTo>
                    <a:lnTo>
                      <a:pt x="2361046" y="10793540"/>
                    </a:lnTo>
                    <a:cubicBezTo>
                      <a:pt x="2562950" y="11131096"/>
                      <a:pt x="2929675" y="11336922"/>
                      <a:pt x="3321122" y="11336922"/>
                    </a:cubicBezTo>
                    <a:lnTo>
                      <a:pt x="4524308" y="11336922"/>
                    </a:lnTo>
                    <a:cubicBezTo>
                      <a:pt x="4532548" y="11336922"/>
                      <a:pt x="4544910" y="11341039"/>
                      <a:pt x="4549030" y="11353388"/>
                    </a:cubicBezTo>
                    <a:cubicBezTo>
                      <a:pt x="4557272" y="11361621"/>
                      <a:pt x="4557272" y="11369854"/>
                      <a:pt x="4557272" y="11382204"/>
                    </a:cubicBezTo>
                    <a:cubicBezTo>
                      <a:pt x="4446018" y="11723876"/>
                      <a:pt x="4466620" y="12003800"/>
                      <a:pt x="4619079" y="12209626"/>
                    </a:cubicBezTo>
                    <a:cubicBezTo>
                      <a:pt x="4829224" y="12493667"/>
                      <a:pt x="5253636" y="12633629"/>
                      <a:pt x="5917036" y="12633629"/>
                    </a:cubicBezTo>
                    <a:cubicBezTo>
                      <a:pt x="5970602" y="12633629"/>
                      <a:pt x="6028290" y="12629513"/>
                      <a:pt x="6090097" y="12629513"/>
                    </a:cubicBezTo>
                    <a:cubicBezTo>
                      <a:pt x="6102458" y="12629513"/>
                      <a:pt x="6114820" y="12633629"/>
                      <a:pt x="6114820" y="12645979"/>
                    </a:cubicBezTo>
                    <a:cubicBezTo>
                      <a:pt x="6123061" y="12654212"/>
                      <a:pt x="6127182" y="12662445"/>
                      <a:pt x="6123061" y="12670678"/>
                    </a:cubicBezTo>
                    <a:cubicBezTo>
                      <a:pt x="6053012" y="12901204"/>
                      <a:pt x="6020048" y="13148195"/>
                      <a:pt x="6020048" y="13436352"/>
                    </a:cubicBezTo>
                    <a:lnTo>
                      <a:pt x="6292002" y="13436352"/>
                    </a:lnTo>
                    <a:cubicBezTo>
                      <a:pt x="6293804" y="13036534"/>
                      <a:pt x="6361068" y="12752542"/>
                      <a:pt x="6469640" y="12529220"/>
                    </a:cubicBezTo>
                    <a:lnTo>
                      <a:pt x="6498529" y="12474877"/>
                    </a:lnTo>
                    <a:lnTo>
                      <a:pt x="6570248" y="12489417"/>
                    </a:lnTo>
                    <a:lnTo>
                      <a:pt x="6528139" y="12570342"/>
                    </a:lnTo>
                    <a:cubicBezTo>
                      <a:pt x="6422602" y="12792405"/>
                      <a:pt x="6357930" y="13075384"/>
                      <a:pt x="6357930" y="13473401"/>
                    </a:cubicBezTo>
                    <a:cubicBezTo>
                      <a:pt x="6357930" y="13489867"/>
                      <a:pt x="6345568" y="13506333"/>
                      <a:pt x="6320845" y="13506333"/>
                    </a:cubicBezTo>
                    <a:lnTo>
                      <a:pt x="5982964" y="13506333"/>
                    </a:lnTo>
                    <a:cubicBezTo>
                      <a:pt x="5966482" y="13506333"/>
                      <a:pt x="5950000" y="13489867"/>
                      <a:pt x="5950000" y="13473401"/>
                    </a:cubicBezTo>
                    <a:cubicBezTo>
                      <a:pt x="5950000" y="13181128"/>
                      <a:pt x="5978844" y="12925903"/>
                      <a:pt x="6044772" y="12699494"/>
                    </a:cubicBezTo>
                    <a:cubicBezTo>
                      <a:pt x="5999446" y="12699494"/>
                      <a:pt x="5958241" y="12699494"/>
                      <a:pt x="5917036" y="12699494"/>
                    </a:cubicBezTo>
                    <a:cubicBezTo>
                      <a:pt x="5228912" y="12699494"/>
                      <a:pt x="4783899" y="12551298"/>
                      <a:pt x="4565512" y="12250792"/>
                    </a:cubicBezTo>
                    <a:cubicBezTo>
                      <a:pt x="4408934" y="12032616"/>
                      <a:pt x="4375970" y="11748575"/>
                      <a:pt x="4478982" y="11406903"/>
                    </a:cubicBezTo>
                    <a:lnTo>
                      <a:pt x="3321122" y="11406903"/>
                    </a:lnTo>
                    <a:cubicBezTo>
                      <a:pt x="2909072" y="11406903"/>
                      <a:pt x="2517625" y="11188727"/>
                      <a:pt x="2303359" y="10830589"/>
                    </a:cubicBezTo>
                    <a:lnTo>
                      <a:pt x="2072611" y="10439518"/>
                    </a:lnTo>
                    <a:cubicBezTo>
                      <a:pt x="2043767" y="10398353"/>
                      <a:pt x="2010803" y="10353071"/>
                      <a:pt x="1977839" y="10316023"/>
                    </a:cubicBezTo>
                    <a:lnTo>
                      <a:pt x="1977839" y="13473401"/>
                    </a:lnTo>
                    <a:cubicBezTo>
                      <a:pt x="1977839" y="13489867"/>
                      <a:pt x="1961358" y="13506333"/>
                      <a:pt x="1940755" y="13506333"/>
                    </a:cubicBezTo>
                    <a:lnTo>
                      <a:pt x="1602874" y="13506333"/>
                    </a:lnTo>
                    <a:cubicBezTo>
                      <a:pt x="1586392" y="13506333"/>
                      <a:pt x="1565790" y="13489867"/>
                      <a:pt x="1565790" y="13473401"/>
                    </a:cubicBezTo>
                    <a:lnTo>
                      <a:pt x="1565790" y="10085497"/>
                    </a:lnTo>
                    <a:cubicBezTo>
                      <a:pt x="1512223" y="10073147"/>
                      <a:pt x="1458657" y="10069031"/>
                      <a:pt x="1405090" y="10069031"/>
                    </a:cubicBezTo>
                    <a:lnTo>
                      <a:pt x="37085" y="10069031"/>
                    </a:lnTo>
                    <a:cubicBezTo>
                      <a:pt x="16482" y="10069031"/>
                      <a:pt x="0" y="10048448"/>
                      <a:pt x="0" y="10031982"/>
                    </a:cubicBezTo>
                    <a:lnTo>
                      <a:pt x="0" y="9694427"/>
                    </a:lnTo>
                    <a:cubicBezTo>
                      <a:pt x="0" y="9673844"/>
                      <a:pt x="16482" y="9657378"/>
                      <a:pt x="37085" y="9657378"/>
                    </a:cubicBezTo>
                    <a:lnTo>
                      <a:pt x="1405090" y="9657378"/>
                    </a:lnTo>
                    <a:cubicBezTo>
                      <a:pt x="1821261" y="9657378"/>
                      <a:pt x="2208587" y="9883787"/>
                      <a:pt x="2422854" y="10229575"/>
                    </a:cubicBezTo>
                    <a:lnTo>
                      <a:pt x="2653601" y="10616529"/>
                    </a:lnTo>
                    <a:cubicBezTo>
                      <a:pt x="2797819" y="10851172"/>
                      <a:pt x="3049169" y="10995250"/>
                      <a:pt x="3321122" y="10995250"/>
                    </a:cubicBezTo>
                    <a:lnTo>
                      <a:pt x="4619079" y="10995250"/>
                    </a:lnTo>
                    <a:cubicBezTo>
                      <a:pt x="4689128" y="10768841"/>
                      <a:pt x="4808622" y="10246042"/>
                      <a:pt x="4627320" y="9846738"/>
                    </a:cubicBezTo>
                    <a:cubicBezTo>
                      <a:pt x="4524308" y="9612096"/>
                      <a:pt x="4343006" y="9455668"/>
                      <a:pt x="4071052" y="9356871"/>
                    </a:cubicBezTo>
                    <a:cubicBezTo>
                      <a:pt x="3671364" y="9216909"/>
                      <a:pt x="3403532" y="8986383"/>
                      <a:pt x="3267555" y="8685877"/>
                    </a:cubicBezTo>
                    <a:cubicBezTo>
                      <a:pt x="3168664" y="8471817"/>
                      <a:pt x="3160423" y="8265991"/>
                      <a:pt x="3172784" y="8117796"/>
                    </a:cubicBezTo>
                    <a:lnTo>
                      <a:pt x="37085" y="8117796"/>
                    </a:lnTo>
                    <a:cubicBezTo>
                      <a:pt x="16482" y="8117796"/>
                      <a:pt x="0" y="8101330"/>
                      <a:pt x="0" y="8080747"/>
                    </a:cubicBezTo>
                    <a:lnTo>
                      <a:pt x="0" y="7743191"/>
                    </a:lnTo>
                    <a:cubicBezTo>
                      <a:pt x="0" y="7722609"/>
                      <a:pt x="16482" y="7706143"/>
                      <a:pt x="37085" y="7706143"/>
                    </a:cubicBezTo>
                    <a:lnTo>
                      <a:pt x="1194945" y="7706143"/>
                    </a:lnTo>
                    <a:lnTo>
                      <a:pt x="1194945" y="5479102"/>
                    </a:lnTo>
                    <a:cubicBezTo>
                      <a:pt x="1194945" y="5462636"/>
                      <a:pt x="1211427" y="5446169"/>
                      <a:pt x="1232029" y="5446169"/>
                    </a:cubicBezTo>
                    <a:lnTo>
                      <a:pt x="1569910" y="5446169"/>
                    </a:lnTo>
                    <a:cubicBezTo>
                      <a:pt x="1590513" y="5446169"/>
                      <a:pt x="1602874" y="5462636"/>
                      <a:pt x="1602874" y="5479102"/>
                    </a:cubicBezTo>
                    <a:lnTo>
                      <a:pt x="1602874" y="7706143"/>
                    </a:lnTo>
                    <a:lnTo>
                      <a:pt x="3304640" y="7706143"/>
                    </a:lnTo>
                    <a:cubicBezTo>
                      <a:pt x="3391170" y="7516782"/>
                      <a:pt x="3535388" y="7055731"/>
                      <a:pt x="3201628" y="6541166"/>
                    </a:cubicBezTo>
                    <a:cubicBezTo>
                      <a:pt x="2517625" y="5491451"/>
                      <a:pt x="2571191" y="4964536"/>
                      <a:pt x="2645360" y="4170044"/>
                    </a:cubicBezTo>
                    <a:cubicBezTo>
                      <a:pt x="2665963" y="3939519"/>
                      <a:pt x="2686565" y="3684295"/>
                      <a:pt x="2694806" y="3379672"/>
                    </a:cubicBezTo>
                    <a:lnTo>
                      <a:pt x="37085" y="3379672"/>
                    </a:lnTo>
                    <a:cubicBezTo>
                      <a:pt x="16482" y="3379672"/>
                      <a:pt x="0" y="3363205"/>
                      <a:pt x="0" y="3346739"/>
                    </a:cubicBezTo>
                    <a:lnTo>
                      <a:pt x="0" y="3005068"/>
                    </a:lnTo>
                    <a:cubicBezTo>
                      <a:pt x="0" y="2988602"/>
                      <a:pt x="16482" y="2968018"/>
                      <a:pt x="37085" y="2968018"/>
                    </a:cubicBezTo>
                    <a:lnTo>
                      <a:pt x="2023165" y="2968018"/>
                    </a:lnTo>
                    <a:lnTo>
                      <a:pt x="2023165" y="1169095"/>
                    </a:lnTo>
                    <a:cubicBezTo>
                      <a:pt x="2023165" y="1053832"/>
                      <a:pt x="2113817" y="963268"/>
                      <a:pt x="2229191" y="963268"/>
                    </a:cubicBezTo>
                    <a:lnTo>
                      <a:pt x="2921434" y="963268"/>
                    </a:lnTo>
                    <a:cubicBezTo>
                      <a:pt x="2942036" y="963268"/>
                      <a:pt x="2958518" y="975618"/>
                      <a:pt x="2958518" y="996200"/>
                    </a:cubicBezTo>
                    <a:lnTo>
                      <a:pt x="2958518" y="1333756"/>
                    </a:lnTo>
                    <a:cubicBezTo>
                      <a:pt x="2958518" y="1354338"/>
                      <a:pt x="2942036" y="1370805"/>
                      <a:pt x="2921434" y="1370805"/>
                    </a:cubicBezTo>
                    <a:lnTo>
                      <a:pt x="2431094" y="1370805"/>
                    </a:lnTo>
                    <a:lnTo>
                      <a:pt x="2431094" y="2968018"/>
                    </a:lnTo>
                    <a:lnTo>
                      <a:pt x="9242278" y="2968018"/>
                    </a:lnTo>
                    <a:lnTo>
                      <a:pt x="9242278" y="2581065"/>
                    </a:lnTo>
                    <a:lnTo>
                      <a:pt x="8146226" y="2581065"/>
                    </a:lnTo>
                    <a:cubicBezTo>
                      <a:pt x="7758899" y="2581065"/>
                      <a:pt x="7445741" y="2268208"/>
                      <a:pt x="7445741" y="1881254"/>
                    </a:cubicBezTo>
                    <a:lnTo>
                      <a:pt x="7445741" y="1757758"/>
                    </a:lnTo>
                    <a:cubicBezTo>
                      <a:pt x="7445741" y="1601330"/>
                      <a:pt x="7318006" y="1469601"/>
                      <a:pt x="7153186" y="1469601"/>
                    </a:cubicBezTo>
                    <a:lnTo>
                      <a:pt x="5962362" y="1469601"/>
                    </a:lnTo>
                    <a:cubicBezTo>
                      <a:pt x="5575034" y="1469601"/>
                      <a:pt x="5261876" y="1156745"/>
                      <a:pt x="5261876" y="773908"/>
                    </a:cubicBezTo>
                    <a:lnTo>
                      <a:pt x="5261876" y="28816"/>
                    </a:lnTo>
                    <a:cubicBezTo>
                      <a:pt x="5261876" y="12350"/>
                      <a:pt x="5274238" y="0"/>
                      <a:pt x="52948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26" name="TextBox 225">
            <a:extLst>
              <a:ext uri="{FF2B5EF4-FFF2-40B4-BE49-F238E27FC236}">
                <a16:creationId xmlns:a16="http://schemas.microsoft.com/office/drawing/2014/main" id="{233DA42B-4245-4297-9AA2-15DCD4D85BE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27" name="TextBox 226">
            <a:extLst>
              <a:ext uri="{FF2B5EF4-FFF2-40B4-BE49-F238E27FC236}">
                <a16:creationId xmlns:a16="http://schemas.microsoft.com/office/drawing/2014/main" id="{FD456EF7-7087-4AFE-A03D-E6C8A0CFB56F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0DA32BE5-81BA-4209-A3AF-FD0415DDE536}"/>
              </a:ext>
            </a:extLst>
          </p:cNvPr>
          <p:cNvSpPr txBox="1"/>
          <p:nvPr/>
        </p:nvSpPr>
        <p:spPr>
          <a:xfrm>
            <a:off x="2103162" y="10251186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2640F915-9872-4FE7-8818-5AE7D57B748E}"/>
              </a:ext>
            </a:extLst>
          </p:cNvPr>
          <p:cNvSpPr txBox="1"/>
          <p:nvPr/>
        </p:nvSpPr>
        <p:spPr>
          <a:xfrm>
            <a:off x="2103162" y="10899762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61A3F5EF-88A0-4052-91B9-58AC42300162}"/>
              </a:ext>
            </a:extLst>
          </p:cNvPr>
          <p:cNvSpPr txBox="1"/>
          <p:nvPr/>
        </p:nvSpPr>
        <p:spPr>
          <a:xfrm>
            <a:off x="9757520" y="10251186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48C726D-F860-422F-B356-C254B3397F41}"/>
              </a:ext>
            </a:extLst>
          </p:cNvPr>
          <p:cNvSpPr txBox="1"/>
          <p:nvPr/>
        </p:nvSpPr>
        <p:spPr>
          <a:xfrm>
            <a:off x="9757520" y="10899762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D9FD246F-E915-4B55-8A53-3206E3C6C53B}"/>
              </a:ext>
            </a:extLst>
          </p:cNvPr>
          <p:cNvSpPr txBox="1"/>
          <p:nvPr/>
        </p:nvSpPr>
        <p:spPr>
          <a:xfrm>
            <a:off x="17416797" y="10251186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F0070F7B-073A-477F-BDEA-F76DB2025489}"/>
              </a:ext>
            </a:extLst>
          </p:cNvPr>
          <p:cNvSpPr txBox="1"/>
          <p:nvPr/>
        </p:nvSpPr>
        <p:spPr>
          <a:xfrm>
            <a:off x="17416797" y="10899762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4261593617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" name="Group 234">
            <a:extLst>
              <a:ext uri="{FF2B5EF4-FFF2-40B4-BE49-F238E27FC236}">
                <a16:creationId xmlns:a16="http://schemas.microsoft.com/office/drawing/2014/main" id="{7517A4EE-EC33-42C3-8A3B-834A803D035F}"/>
              </a:ext>
            </a:extLst>
          </p:cNvPr>
          <p:cNvGrpSpPr/>
          <p:nvPr/>
        </p:nvGrpSpPr>
        <p:grpSpPr>
          <a:xfrm>
            <a:off x="5194946" y="6225641"/>
            <a:ext cx="13983735" cy="6735116"/>
            <a:chOff x="5194946" y="6225641"/>
            <a:chExt cx="13983735" cy="6735116"/>
          </a:xfrm>
        </p:grpSpPr>
        <p:grpSp>
          <p:nvGrpSpPr>
            <p:cNvPr id="236" name="Group 235">
              <a:extLst>
                <a:ext uri="{FF2B5EF4-FFF2-40B4-BE49-F238E27FC236}">
                  <a16:creationId xmlns:a16="http://schemas.microsoft.com/office/drawing/2014/main" id="{DF32F134-2CBB-45BD-B9FA-68521F3E3766}"/>
                </a:ext>
              </a:extLst>
            </p:cNvPr>
            <p:cNvGrpSpPr/>
            <p:nvPr/>
          </p:nvGrpSpPr>
          <p:grpSpPr>
            <a:xfrm>
              <a:off x="5399674" y="6225641"/>
              <a:ext cx="13616902" cy="4905635"/>
              <a:chOff x="5399674" y="6225641"/>
              <a:chExt cx="13616902" cy="4905635"/>
            </a:xfrm>
          </p:grpSpPr>
          <p:sp>
            <p:nvSpPr>
              <p:cNvPr id="350" name="Freeform 5">
                <a:extLst>
                  <a:ext uri="{FF2B5EF4-FFF2-40B4-BE49-F238E27FC236}">
                    <a16:creationId xmlns:a16="http://schemas.microsoft.com/office/drawing/2014/main" id="{4D2FFF3E-4397-4961-A0D6-7F278DBB3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60729" y="9135829"/>
                <a:ext cx="1748430" cy="490176"/>
              </a:xfrm>
              <a:custGeom>
                <a:avLst/>
                <a:gdLst>
                  <a:gd name="T0" fmla="*/ 1987 w 1998"/>
                  <a:gd name="T1" fmla="*/ 558 h 560"/>
                  <a:gd name="T2" fmla="*/ 1987 w 1998"/>
                  <a:gd name="T3" fmla="*/ 558 h 560"/>
                  <a:gd name="T4" fmla="*/ 1982 w 1998"/>
                  <a:gd name="T5" fmla="*/ 556 h 560"/>
                  <a:gd name="T6" fmla="*/ 1982 w 1998"/>
                  <a:gd name="T7" fmla="*/ 556 h 560"/>
                  <a:gd name="T8" fmla="*/ 988 w 1998"/>
                  <a:gd name="T9" fmla="*/ 23 h 560"/>
                  <a:gd name="T10" fmla="*/ 988 w 1998"/>
                  <a:gd name="T11" fmla="*/ 23 h 560"/>
                  <a:gd name="T12" fmla="*/ 983 w 1998"/>
                  <a:gd name="T13" fmla="*/ 23 h 560"/>
                  <a:gd name="T14" fmla="*/ 983 w 1998"/>
                  <a:gd name="T15" fmla="*/ 23 h 560"/>
                  <a:gd name="T16" fmla="*/ 15 w 1998"/>
                  <a:gd name="T17" fmla="*/ 556 h 560"/>
                  <a:gd name="T18" fmla="*/ 15 w 1998"/>
                  <a:gd name="T19" fmla="*/ 556 h 560"/>
                  <a:gd name="T20" fmla="*/ 3 w 1998"/>
                  <a:gd name="T21" fmla="*/ 554 h 560"/>
                  <a:gd name="T22" fmla="*/ 3 w 1998"/>
                  <a:gd name="T23" fmla="*/ 554 h 560"/>
                  <a:gd name="T24" fmla="*/ 5 w 1998"/>
                  <a:gd name="T25" fmla="*/ 541 h 560"/>
                  <a:gd name="T26" fmla="*/ 5 w 1998"/>
                  <a:gd name="T27" fmla="*/ 541 h 560"/>
                  <a:gd name="T28" fmla="*/ 982 w 1998"/>
                  <a:gd name="T29" fmla="*/ 5 h 560"/>
                  <a:gd name="T30" fmla="*/ 982 w 1998"/>
                  <a:gd name="T31" fmla="*/ 5 h 560"/>
                  <a:gd name="T32" fmla="*/ 1568 w 1998"/>
                  <a:gd name="T33" fmla="*/ 270 h 560"/>
                  <a:gd name="T34" fmla="*/ 1568 w 1998"/>
                  <a:gd name="T35" fmla="*/ 270 h 560"/>
                  <a:gd name="T36" fmla="*/ 1992 w 1998"/>
                  <a:gd name="T37" fmla="*/ 541 h 560"/>
                  <a:gd name="T38" fmla="*/ 1992 w 1998"/>
                  <a:gd name="T39" fmla="*/ 541 h 560"/>
                  <a:gd name="T40" fmla="*/ 1994 w 1998"/>
                  <a:gd name="T41" fmla="*/ 554 h 560"/>
                  <a:gd name="T42" fmla="*/ 1994 w 1998"/>
                  <a:gd name="T43" fmla="*/ 554 h 560"/>
                  <a:gd name="T44" fmla="*/ 1987 w 1998"/>
                  <a:gd name="T45" fmla="*/ 558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98" h="560">
                    <a:moveTo>
                      <a:pt x="1987" y="558"/>
                    </a:moveTo>
                    <a:lnTo>
                      <a:pt x="1987" y="558"/>
                    </a:lnTo>
                    <a:cubicBezTo>
                      <a:pt x="1986" y="558"/>
                      <a:pt x="1983" y="557"/>
                      <a:pt x="1982" y="556"/>
                    </a:cubicBezTo>
                    <a:lnTo>
                      <a:pt x="1982" y="556"/>
                    </a:lnTo>
                    <a:cubicBezTo>
                      <a:pt x="1974" y="551"/>
                      <a:pt x="1200" y="23"/>
                      <a:pt x="988" y="23"/>
                    </a:cubicBezTo>
                    <a:lnTo>
                      <a:pt x="988" y="23"/>
                    </a:lnTo>
                    <a:cubicBezTo>
                      <a:pt x="986" y="23"/>
                      <a:pt x="984" y="23"/>
                      <a:pt x="983" y="23"/>
                    </a:cubicBezTo>
                    <a:lnTo>
                      <a:pt x="983" y="23"/>
                    </a:lnTo>
                    <a:cubicBezTo>
                      <a:pt x="782" y="32"/>
                      <a:pt x="23" y="551"/>
                      <a:pt x="15" y="556"/>
                    </a:cubicBezTo>
                    <a:lnTo>
                      <a:pt x="15" y="556"/>
                    </a:lnTo>
                    <a:cubicBezTo>
                      <a:pt x="11" y="559"/>
                      <a:pt x="5" y="558"/>
                      <a:pt x="3" y="554"/>
                    </a:cubicBezTo>
                    <a:lnTo>
                      <a:pt x="3" y="554"/>
                    </a:lnTo>
                    <a:cubicBezTo>
                      <a:pt x="0" y="550"/>
                      <a:pt x="1" y="544"/>
                      <a:pt x="5" y="541"/>
                    </a:cubicBezTo>
                    <a:lnTo>
                      <a:pt x="5" y="541"/>
                    </a:lnTo>
                    <a:cubicBezTo>
                      <a:pt x="37" y="520"/>
                      <a:pt x="777" y="14"/>
                      <a:pt x="982" y="5"/>
                    </a:cubicBezTo>
                    <a:lnTo>
                      <a:pt x="982" y="5"/>
                    </a:lnTo>
                    <a:cubicBezTo>
                      <a:pt x="1071" y="0"/>
                      <a:pt x="1268" y="90"/>
                      <a:pt x="1568" y="270"/>
                    </a:cubicBezTo>
                    <a:lnTo>
                      <a:pt x="1568" y="270"/>
                    </a:lnTo>
                    <a:cubicBezTo>
                      <a:pt x="1790" y="403"/>
                      <a:pt x="1990" y="540"/>
                      <a:pt x="1992" y="541"/>
                    </a:cubicBezTo>
                    <a:lnTo>
                      <a:pt x="1992" y="541"/>
                    </a:lnTo>
                    <a:cubicBezTo>
                      <a:pt x="1996" y="544"/>
                      <a:pt x="1997" y="550"/>
                      <a:pt x="1994" y="554"/>
                    </a:cubicBezTo>
                    <a:lnTo>
                      <a:pt x="1994" y="554"/>
                    </a:lnTo>
                    <a:cubicBezTo>
                      <a:pt x="1992" y="556"/>
                      <a:pt x="1990" y="558"/>
                      <a:pt x="1987" y="5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6">
                <a:extLst>
                  <a:ext uri="{FF2B5EF4-FFF2-40B4-BE49-F238E27FC236}">
                    <a16:creationId xmlns:a16="http://schemas.microsoft.com/office/drawing/2014/main" id="{2C8BB704-D2C3-477D-982C-5AA6E9BD2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6034" y="8977582"/>
                <a:ext cx="3230542" cy="721759"/>
              </a:xfrm>
              <a:custGeom>
                <a:avLst/>
                <a:gdLst>
                  <a:gd name="T0" fmla="*/ 3680 w 3691"/>
                  <a:gd name="T1" fmla="*/ 823 h 824"/>
                  <a:gd name="T2" fmla="*/ 3680 w 3691"/>
                  <a:gd name="T3" fmla="*/ 823 h 824"/>
                  <a:gd name="T4" fmla="*/ 3674 w 3691"/>
                  <a:gd name="T5" fmla="*/ 821 h 824"/>
                  <a:gd name="T6" fmla="*/ 3674 w 3691"/>
                  <a:gd name="T7" fmla="*/ 821 h 824"/>
                  <a:gd name="T8" fmla="*/ 2744 w 3691"/>
                  <a:gd name="T9" fmla="*/ 232 h 824"/>
                  <a:gd name="T10" fmla="*/ 2744 w 3691"/>
                  <a:gd name="T11" fmla="*/ 232 h 824"/>
                  <a:gd name="T12" fmla="*/ 2143 w 3691"/>
                  <a:gd name="T13" fmla="*/ 511 h 824"/>
                  <a:gd name="T14" fmla="*/ 2143 w 3691"/>
                  <a:gd name="T15" fmla="*/ 511 h 824"/>
                  <a:gd name="T16" fmla="*/ 2010 w 3691"/>
                  <a:gd name="T17" fmla="*/ 542 h 824"/>
                  <a:gd name="T18" fmla="*/ 2010 w 3691"/>
                  <a:gd name="T19" fmla="*/ 542 h 824"/>
                  <a:gd name="T20" fmla="*/ 1900 w 3691"/>
                  <a:gd name="T21" fmla="*/ 493 h 824"/>
                  <a:gd name="T22" fmla="*/ 1900 w 3691"/>
                  <a:gd name="T23" fmla="*/ 493 h 824"/>
                  <a:gd name="T24" fmla="*/ 1021 w 3691"/>
                  <a:gd name="T25" fmla="*/ 17 h 824"/>
                  <a:gd name="T26" fmla="*/ 1021 w 3691"/>
                  <a:gd name="T27" fmla="*/ 17 h 824"/>
                  <a:gd name="T28" fmla="*/ 1012 w 3691"/>
                  <a:gd name="T29" fmla="*/ 17 h 824"/>
                  <a:gd name="T30" fmla="*/ 1012 w 3691"/>
                  <a:gd name="T31" fmla="*/ 17 h 824"/>
                  <a:gd name="T32" fmla="*/ 17 w 3691"/>
                  <a:gd name="T33" fmla="*/ 703 h 824"/>
                  <a:gd name="T34" fmla="*/ 17 w 3691"/>
                  <a:gd name="T35" fmla="*/ 703 h 824"/>
                  <a:gd name="T36" fmla="*/ 4 w 3691"/>
                  <a:gd name="T37" fmla="*/ 703 h 824"/>
                  <a:gd name="T38" fmla="*/ 4 w 3691"/>
                  <a:gd name="T39" fmla="*/ 703 h 824"/>
                  <a:gd name="T40" fmla="*/ 4 w 3691"/>
                  <a:gd name="T41" fmla="*/ 690 h 824"/>
                  <a:gd name="T42" fmla="*/ 4 w 3691"/>
                  <a:gd name="T43" fmla="*/ 690 h 824"/>
                  <a:gd name="T44" fmla="*/ 382 w 3691"/>
                  <a:gd name="T45" fmla="*/ 349 h 824"/>
                  <a:gd name="T46" fmla="*/ 382 w 3691"/>
                  <a:gd name="T47" fmla="*/ 349 h 824"/>
                  <a:gd name="T48" fmla="*/ 1012 w 3691"/>
                  <a:gd name="T49" fmla="*/ 0 h 824"/>
                  <a:gd name="T50" fmla="*/ 1012 w 3691"/>
                  <a:gd name="T51" fmla="*/ 0 h 824"/>
                  <a:gd name="T52" fmla="*/ 1021 w 3691"/>
                  <a:gd name="T53" fmla="*/ 0 h 824"/>
                  <a:gd name="T54" fmla="*/ 1021 w 3691"/>
                  <a:gd name="T55" fmla="*/ 0 h 824"/>
                  <a:gd name="T56" fmla="*/ 1912 w 3691"/>
                  <a:gd name="T57" fmla="*/ 479 h 824"/>
                  <a:gd name="T58" fmla="*/ 1912 w 3691"/>
                  <a:gd name="T59" fmla="*/ 479 h 824"/>
                  <a:gd name="T60" fmla="*/ 2012 w 3691"/>
                  <a:gd name="T61" fmla="*/ 525 h 824"/>
                  <a:gd name="T62" fmla="*/ 2012 w 3691"/>
                  <a:gd name="T63" fmla="*/ 525 h 824"/>
                  <a:gd name="T64" fmla="*/ 2133 w 3691"/>
                  <a:gd name="T65" fmla="*/ 495 h 824"/>
                  <a:gd name="T66" fmla="*/ 2133 w 3691"/>
                  <a:gd name="T67" fmla="*/ 495 h 824"/>
                  <a:gd name="T68" fmla="*/ 2744 w 3691"/>
                  <a:gd name="T69" fmla="*/ 214 h 824"/>
                  <a:gd name="T70" fmla="*/ 2744 w 3691"/>
                  <a:gd name="T71" fmla="*/ 214 h 824"/>
                  <a:gd name="T72" fmla="*/ 3339 w 3691"/>
                  <a:gd name="T73" fmla="*/ 511 h 824"/>
                  <a:gd name="T74" fmla="*/ 3339 w 3691"/>
                  <a:gd name="T75" fmla="*/ 511 h 824"/>
                  <a:gd name="T76" fmla="*/ 3687 w 3691"/>
                  <a:gd name="T77" fmla="*/ 807 h 824"/>
                  <a:gd name="T78" fmla="*/ 3687 w 3691"/>
                  <a:gd name="T79" fmla="*/ 807 h 824"/>
                  <a:gd name="T80" fmla="*/ 3687 w 3691"/>
                  <a:gd name="T81" fmla="*/ 821 h 824"/>
                  <a:gd name="T82" fmla="*/ 3687 w 3691"/>
                  <a:gd name="T83" fmla="*/ 821 h 824"/>
                  <a:gd name="T84" fmla="*/ 3680 w 3691"/>
                  <a:gd name="T85" fmla="*/ 823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91" h="824">
                    <a:moveTo>
                      <a:pt x="3680" y="823"/>
                    </a:moveTo>
                    <a:lnTo>
                      <a:pt x="3680" y="823"/>
                    </a:lnTo>
                    <a:cubicBezTo>
                      <a:pt x="3678" y="823"/>
                      <a:pt x="3675" y="822"/>
                      <a:pt x="3674" y="821"/>
                    </a:cubicBezTo>
                    <a:lnTo>
                      <a:pt x="3674" y="821"/>
                    </a:lnTo>
                    <a:cubicBezTo>
                      <a:pt x="3668" y="814"/>
                      <a:pt x="3059" y="232"/>
                      <a:pt x="2744" y="232"/>
                    </a:cubicBezTo>
                    <a:lnTo>
                      <a:pt x="2744" y="232"/>
                    </a:lnTo>
                    <a:cubicBezTo>
                      <a:pt x="2587" y="232"/>
                      <a:pt x="2300" y="406"/>
                      <a:pt x="2143" y="511"/>
                    </a:cubicBezTo>
                    <a:lnTo>
                      <a:pt x="2143" y="511"/>
                    </a:lnTo>
                    <a:cubicBezTo>
                      <a:pt x="2104" y="536"/>
                      <a:pt x="2057" y="547"/>
                      <a:pt x="2010" y="542"/>
                    </a:cubicBezTo>
                    <a:lnTo>
                      <a:pt x="2010" y="542"/>
                    </a:lnTo>
                    <a:cubicBezTo>
                      <a:pt x="1969" y="538"/>
                      <a:pt x="1931" y="520"/>
                      <a:pt x="1900" y="493"/>
                    </a:cubicBezTo>
                    <a:lnTo>
                      <a:pt x="1900" y="493"/>
                    </a:lnTo>
                    <a:cubicBezTo>
                      <a:pt x="1677" y="294"/>
                      <a:pt x="1260" y="17"/>
                      <a:pt x="1021" y="17"/>
                    </a:cubicBezTo>
                    <a:lnTo>
                      <a:pt x="1021" y="17"/>
                    </a:lnTo>
                    <a:cubicBezTo>
                      <a:pt x="1018" y="17"/>
                      <a:pt x="1016" y="17"/>
                      <a:pt x="1012" y="17"/>
                    </a:cubicBezTo>
                    <a:lnTo>
                      <a:pt x="1012" y="17"/>
                    </a:lnTo>
                    <a:cubicBezTo>
                      <a:pt x="691" y="27"/>
                      <a:pt x="23" y="696"/>
                      <a:pt x="17" y="703"/>
                    </a:cubicBezTo>
                    <a:lnTo>
                      <a:pt x="17" y="703"/>
                    </a:lnTo>
                    <a:cubicBezTo>
                      <a:pt x="13" y="706"/>
                      <a:pt x="7" y="706"/>
                      <a:pt x="4" y="703"/>
                    </a:cubicBezTo>
                    <a:lnTo>
                      <a:pt x="4" y="703"/>
                    </a:lnTo>
                    <a:cubicBezTo>
                      <a:pt x="0" y="699"/>
                      <a:pt x="0" y="694"/>
                      <a:pt x="4" y="690"/>
                    </a:cubicBezTo>
                    <a:lnTo>
                      <a:pt x="4" y="690"/>
                    </a:lnTo>
                    <a:cubicBezTo>
                      <a:pt x="5" y="688"/>
                      <a:pt x="175" y="518"/>
                      <a:pt x="382" y="349"/>
                    </a:cubicBezTo>
                    <a:lnTo>
                      <a:pt x="382" y="349"/>
                    </a:lnTo>
                    <a:cubicBezTo>
                      <a:pt x="661" y="121"/>
                      <a:pt x="874" y="3"/>
                      <a:pt x="1012" y="0"/>
                    </a:cubicBezTo>
                    <a:lnTo>
                      <a:pt x="1012" y="0"/>
                    </a:lnTo>
                    <a:cubicBezTo>
                      <a:pt x="1015" y="0"/>
                      <a:pt x="1018" y="0"/>
                      <a:pt x="1021" y="0"/>
                    </a:cubicBezTo>
                    <a:lnTo>
                      <a:pt x="1021" y="0"/>
                    </a:lnTo>
                    <a:cubicBezTo>
                      <a:pt x="1288" y="0"/>
                      <a:pt x="1735" y="322"/>
                      <a:pt x="1912" y="479"/>
                    </a:cubicBezTo>
                    <a:lnTo>
                      <a:pt x="1912" y="479"/>
                    </a:lnTo>
                    <a:cubicBezTo>
                      <a:pt x="1940" y="504"/>
                      <a:pt x="1975" y="520"/>
                      <a:pt x="2012" y="525"/>
                    </a:cubicBezTo>
                    <a:lnTo>
                      <a:pt x="2012" y="525"/>
                    </a:lnTo>
                    <a:cubicBezTo>
                      <a:pt x="2055" y="529"/>
                      <a:pt x="2098" y="518"/>
                      <a:pt x="2133" y="495"/>
                    </a:cubicBezTo>
                    <a:lnTo>
                      <a:pt x="2133" y="495"/>
                    </a:lnTo>
                    <a:cubicBezTo>
                      <a:pt x="2292" y="391"/>
                      <a:pt x="2582" y="214"/>
                      <a:pt x="2744" y="214"/>
                    </a:cubicBezTo>
                    <a:lnTo>
                      <a:pt x="2744" y="214"/>
                    </a:lnTo>
                    <a:cubicBezTo>
                      <a:pt x="2880" y="214"/>
                      <a:pt x="3080" y="314"/>
                      <a:pt x="3339" y="511"/>
                    </a:cubicBezTo>
                    <a:lnTo>
                      <a:pt x="3339" y="511"/>
                    </a:lnTo>
                    <a:cubicBezTo>
                      <a:pt x="3531" y="658"/>
                      <a:pt x="3685" y="806"/>
                      <a:pt x="3687" y="807"/>
                    </a:cubicBezTo>
                    <a:lnTo>
                      <a:pt x="3687" y="807"/>
                    </a:lnTo>
                    <a:cubicBezTo>
                      <a:pt x="3690" y="811"/>
                      <a:pt x="3690" y="816"/>
                      <a:pt x="3687" y="821"/>
                    </a:cubicBezTo>
                    <a:lnTo>
                      <a:pt x="3687" y="821"/>
                    </a:lnTo>
                    <a:cubicBezTo>
                      <a:pt x="3685" y="822"/>
                      <a:pt x="3682" y="823"/>
                      <a:pt x="3680" y="8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7">
                <a:extLst>
                  <a:ext uri="{FF2B5EF4-FFF2-40B4-BE49-F238E27FC236}">
                    <a16:creationId xmlns:a16="http://schemas.microsoft.com/office/drawing/2014/main" id="{2A498108-F828-4BD6-84C5-015B23485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794" y="10459693"/>
                <a:ext cx="1632640" cy="235441"/>
              </a:xfrm>
              <a:custGeom>
                <a:avLst/>
                <a:gdLst>
                  <a:gd name="T0" fmla="*/ 1865 w 1866"/>
                  <a:gd name="T1" fmla="*/ 269 h 270"/>
                  <a:gd name="T2" fmla="*/ 1603 w 1866"/>
                  <a:gd name="T3" fmla="*/ 0 h 270"/>
                  <a:gd name="T4" fmla="*/ 0 w 1866"/>
                  <a:gd name="T5" fmla="*/ 0 h 270"/>
                  <a:gd name="T6" fmla="*/ 446 w 1866"/>
                  <a:gd name="T7" fmla="*/ 269 h 270"/>
                  <a:gd name="T8" fmla="*/ 1865 w 1866"/>
                  <a:gd name="T9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6" h="270">
                    <a:moveTo>
                      <a:pt x="1865" y="269"/>
                    </a:moveTo>
                    <a:lnTo>
                      <a:pt x="1603" y="0"/>
                    </a:lnTo>
                    <a:lnTo>
                      <a:pt x="0" y="0"/>
                    </a:lnTo>
                    <a:lnTo>
                      <a:pt x="446" y="269"/>
                    </a:lnTo>
                    <a:lnTo>
                      <a:pt x="1865" y="26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8">
                <a:extLst>
                  <a:ext uri="{FF2B5EF4-FFF2-40B4-BE49-F238E27FC236}">
                    <a16:creationId xmlns:a16="http://schemas.microsoft.com/office/drawing/2014/main" id="{8FFA2237-A1BC-4B09-B20A-BB5B05349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0075" y="10451974"/>
                <a:ext cx="1648079" cy="254738"/>
              </a:xfrm>
              <a:custGeom>
                <a:avLst/>
                <a:gdLst>
                  <a:gd name="T0" fmla="*/ 457 w 1885"/>
                  <a:gd name="T1" fmla="*/ 269 h 289"/>
                  <a:gd name="T2" fmla="*/ 1852 w 1885"/>
                  <a:gd name="T3" fmla="*/ 269 h 289"/>
                  <a:gd name="T4" fmla="*/ 1609 w 1885"/>
                  <a:gd name="T5" fmla="*/ 18 h 289"/>
                  <a:gd name="T6" fmla="*/ 41 w 1885"/>
                  <a:gd name="T7" fmla="*/ 18 h 289"/>
                  <a:gd name="T8" fmla="*/ 457 w 1885"/>
                  <a:gd name="T9" fmla="*/ 269 h 289"/>
                  <a:gd name="T10" fmla="*/ 1874 w 1885"/>
                  <a:gd name="T11" fmla="*/ 288 h 289"/>
                  <a:gd name="T12" fmla="*/ 455 w 1885"/>
                  <a:gd name="T13" fmla="*/ 288 h 289"/>
                  <a:gd name="T14" fmla="*/ 455 w 1885"/>
                  <a:gd name="T15" fmla="*/ 288 h 289"/>
                  <a:gd name="T16" fmla="*/ 450 w 1885"/>
                  <a:gd name="T17" fmla="*/ 286 h 289"/>
                  <a:gd name="T18" fmla="*/ 5 w 1885"/>
                  <a:gd name="T19" fmla="*/ 17 h 289"/>
                  <a:gd name="T20" fmla="*/ 5 w 1885"/>
                  <a:gd name="T21" fmla="*/ 17 h 289"/>
                  <a:gd name="T22" fmla="*/ 0 w 1885"/>
                  <a:gd name="T23" fmla="*/ 6 h 289"/>
                  <a:gd name="T24" fmla="*/ 0 w 1885"/>
                  <a:gd name="T25" fmla="*/ 6 h 289"/>
                  <a:gd name="T26" fmla="*/ 9 w 1885"/>
                  <a:gd name="T27" fmla="*/ 0 h 289"/>
                  <a:gd name="T28" fmla="*/ 1612 w 1885"/>
                  <a:gd name="T29" fmla="*/ 0 h 289"/>
                  <a:gd name="T30" fmla="*/ 1612 w 1885"/>
                  <a:gd name="T31" fmla="*/ 0 h 289"/>
                  <a:gd name="T32" fmla="*/ 1619 w 1885"/>
                  <a:gd name="T33" fmla="*/ 3 h 289"/>
                  <a:gd name="T34" fmla="*/ 1880 w 1885"/>
                  <a:gd name="T35" fmla="*/ 272 h 289"/>
                  <a:gd name="T36" fmla="*/ 1880 w 1885"/>
                  <a:gd name="T37" fmla="*/ 272 h 289"/>
                  <a:gd name="T38" fmla="*/ 1882 w 1885"/>
                  <a:gd name="T39" fmla="*/ 281 h 289"/>
                  <a:gd name="T40" fmla="*/ 1882 w 1885"/>
                  <a:gd name="T41" fmla="*/ 281 h 289"/>
                  <a:gd name="T42" fmla="*/ 1874 w 1885"/>
                  <a:gd name="T43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85" h="289">
                    <a:moveTo>
                      <a:pt x="457" y="269"/>
                    </a:moveTo>
                    <a:lnTo>
                      <a:pt x="1852" y="269"/>
                    </a:lnTo>
                    <a:lnTo>
                      <a:pt x="1609" y="18"/>
                    </a:lnTo>
                    <a:lnTo>
                      <a:pt x="41" y="18"/>
                    </a:lnTo>
                    <a:lnTo>
                      <a:pt x="457" y="269"/>
                    </a:lnTo>
                    <a:close/>
                    <a:moveTo>
                      <a:pt x="1874" y="288"/>
                    </a:moveTo>
                    <a:lnTo>
                      <a:pt x="455" y="288"/>
                    </a:lnTo>
                    <a:lnTo>
                      <a:pt x="455" y="288"/>
                    </a:lnTo>
                    <a:cubicBezTo>
                      <a:pt x="453" y="288"/>
                      <a:pt x="451" y="286"/>
                      <a:pt x="450" y="286"/>
                    </a:cubicBezTo>
                    <a:lnTo>
                      <a:pt x="5" y="17"/>
                    </a:lnTo>
                    <a:lnTo>
                      <a:pt x="5" y="17"/>
                    </a:lnTo>
                    <a:cubicBezTo>
                      <a:pt x="1" y="15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1" y="3"/>
                      <a:pt x="5" y="0"/>
                      <a:pt x="9" y="0"/>
                    </a:cubicBezTo>
                    <a:lnTo>
                      <a:pt x="1612" y="0"/>
                    </a:lnTo>
                    <a:lnTo>
                      <a:pt x="1612" y="0"/>
                    </a:lnTo>
                    <a:cubicBezTo>
                      <a:pt x="1615" y="0"/>
                      <a:pt x="1618" y="1"/>
                      <a:pt x="1619" y="3"/>
                    </a:cubicBezTo>
                    <a:lnTo>
                      <a:pt x="1880" y="272"/>
                    </a:lnTo>
                    <a:lnTo>
                      <a:pt x="1880" y="272"/>
                    </a:lnTo>
                    <a:cubicBezTo>
                      <a:pt x="1883" y="274"/>
                      <a:pt x="1884" y="278"/>
                      <a:pt x="1882" y="281"/>
                    </a:cubicBezTo>
                    <a:lnTo>
                      <a:pt x="1882" y="281"/>
                    </a:lnTo>
                    <a:cubicBezTo>
                      <a:pt x="1880" y="285"/>
                      <a:pt x="1878" y="288"/>
                      <a:pt x="1874" y="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9">
                <a:extLst>
                  <a:ext uri="{FF2B5EF4-FFF2-40B4-BE49-F238E27FC236}">
                    <a16:creationId xmlns:a16="http://schemas.microsoft.com/office/drawing/2014/main" id="{FFB45115-B70E-466F-9EB3-9C69A9E49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3759" y="10459693"/>
                <a:ext cx="1902814" cy="660004"/>
              </a:xfrm>
              <a:custGeom>
                <a:avLst/>
                <a:gdLst>
                  <a:gd name="T0" fmla="*/ 756 w 2176"/>
                  <a:gd name="T1" fmla="*/ 269 h 756"/>
                  <a:gd name="T2" fmla="*/ 310 w 2176"/>
                  <a:gd name="T3" fmla="*/ 0 h 756"/>
                  <a:gd name="T4" fmla="*/ 0 w 2176"/>
                  <a:gd name="T5" fmla="*/ 269 h 756"/>
                  <a:gd name="T6" fmla="*/ 0 w 2176"/>
                  <a:gd name="T7" fmla="*/ 755 h 756"/>
                  <a:gd name="T8" fmla="*/ 2175 w 2176"/>
                  <a:gd name="T9" fmla="*/ 755 h 756"/>
                  <a:gd name="T10" fmla="*/ 2175 w 2176"/>
                  <a:gd name="T11" fmla="*/ 269 h 756"/>
                  <a:gd name="T12" fmla="*/ 756 w 2176"/>
                  <a:gd name="T13" fmla="*/ 269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76" h="756">
                    <a:moveTo>
                      <a:pt x="756" y="269"/>
                    </a:moveTo>
                    <a:lnTo>
                      <a:pt x="310" y="0"/>
                    </a:lnTo>
                    <a:lnTo>
                      <a:pt x="0" y="269"/>
                    </a:lnTo>
                    <a:lnTo>
                      <a:pt x="0" y="755"/>
                    </a:lnTo>
                    <a:lnTo>
                      <a:pt x="2175" y="755"/>
                    </a:lnTo>
                    <a:lnTo>
                      <a:pt x="2175" y="269"/>
                    </a:lnTo>
                    <a:lnTo>
                      <a:pt x="756" y="26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10">
                <a:extLst>
                  <a:ext uri="{FF2B5EF4-FFF2-40B4-BE49-F238E27FC236}">
                    <a16:creationId xmlns:a16="http://schemas.microsoft.com/office/drawing/2014/main" id="{13A10D7B-FD6F-4C3A-BE2D-AD8EF793A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6040" y="10448116"/>
                <a:ext cx="1922114" cy="679301"/>
              </a:xfrm>
              <a:custGeom>
                <a:avLst/>
                <a:gdLst>
                  <a:gd name="T0" fmla="*/ 19 w 2194"/>
                  <a:gd name="T1" fmla="*/ 756 h 775"/>
                  <a:gd name="T2" fmla="*/ 2175 w 2194"/>
                  <a:gd name="T3" fmla="*/ 756 h 775"/>
                  <a:gd name="T4" fmla="*/ 2175 w 2194"/>
                  <a:gd name="T5" fmla="*/ 289 h 775"/>
                  <a:gd name="T6" fmla="*/ 765 w 2194"/>
                  <a:gd name="T7" fmla="*/ 289 h 775"/>
                  <a:gd name="T8" fmla="*/ 765 w 2194"/>
                  <a:gd name="T9" fmla="*/ 289 h 775"/>
                  <a:gd name="T10" fmla="*/ 760 w 2194"/>
                  <a:gd name="T11" fmla="*/ 287 h 775"/>
                  <a:gd name="T12" fmla="*/ 320 w 2194"/>
                  <a:gd name="T13" fmla="*/ 21 h 775"/>
                  <a:gd name="T14" fmla="*/ 19 w 2194"/>
                  <a:gd name="T15" fmla="*/ 283 h 775"/>
                  <a:gd name="T16" fmla="*/ 19 w 2194"/>
                  <a:gd name="T17" fmla="*/ 756 h 775"/>
                  <a:gd name="T18" fmla="*/ 2184 w 2194"/>
                  <a:gd name="T19" fmla="*/ 774 h 775"/>
                  <a:gd name="T20" fmla="*/ 9 w 2194"/>
                  <a:gd name="T21" fmla="*/ 774 h 775"/>
                  <a:gd name="T22" fmla="*/ 9 w 2194"/>
                  <a:gd name="T23" fmla="*/ 774 h 775"/>
                  <a:gd name="T24" fmla="*/ 0 w 2194"/>
                  <a:gd name="T25" fmla="*/ 765 h 775"/>
                  <a:gd name="T26" fmla="*/ 0 w 2194"/>
                  <a:gd name="T27" fmla="*/ 279 h 775"/>
                  <a:gd name="T28" fmla="*/ 0 w 2194"/>
                  <a:gd name="T29" fmla="*/ 279 h 775"/>
                  <a:gd name="T30" fmla="*/ 3 w 2194"/>
                  <a:gd name="T31" fmla="*/ 272 h 775"/>
                  <a:gd name="T32" fmla="*/ 313 w 2194"/>
                  <a:gd name="T33" fmla="*/ 3 h 775"/>
                  <a:gd name="T34" fmla="*/ 313 w 2194"/>
                  <a:gd name="T35" fmla="*/ 3 h 775"/>
                  <a:gd name="T36" fmla="*/ 324 w 2194"/>
                  <a:gd name="T37" fmla="*/ 2 h 775"/>
                  <a:gd name="T38" fmla="*/ 767 w 2194"/>
                  <a:gd name="T39" fmla="*/ 270 h 775"/>
                  <a:gd name="T40" fmla="*/ 2184 w 2194"/>
                  <a:gd name="T41" fmla="*/ 270 h 775"/>
                  <a:gd name="T42" fmla="*/ 2184 w 2194"/>
                  <a:gd name="T43" fmla="*/ 270 h 775"/>
                  <a:gd name="T44" fmla="*/ 2193 w 2194"/>
                  <a:gd name="T45" fmla="*/ 279 h 775"/>
                  <a:gd name="T46" fmla="*/ 2193 w 2194"/>
                  <a:gd name="T47" fmla="*/ 765 h 775"/>
                  <a:gd name="T48" fmla="*/ 2193 w 2194"/>
                  <a:gd name="T49" fmla="*/ 765 h 775"/>
                  <a:gd name="T50" fmla="*/ 2184 w 2194"/>
                  <a:gd name="T51" fmla="*/ 774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94" h="775">
                    <a:moveTo>
                      <a:pt x="19" y="756"/>
                    </a:moveTo>
                    <a:lnTo>
                      <a:pt x="2175" y="756"/>
                    </a:lnTo>
                    <a:lnTo>
                      <a:pt x="2175" y="289"/>
                    </a:lnTo>
                    <a:lnTo>
                      <a:pt x="765" y="289"/>
                    </a:lnTo>
                    <a:lnTo>
                      <a:pt x="765" y="289"/>
                    </a:lnTo>
                    <a:cubicBezTo>
                      <a:pt x="763" y="289"/>
                      <a:pt x="761" y="287"/>
                      <a:pt x="760" y="287"/>
                    </a:cubicBezTo>
                    <a:lnTo>
                      <a:pt x="320" y="21"/>
                    </a:lnTo>
                    <a:lnTo>
                      <a:pt x="19" y="283"/>
                    </a:lnTo>
                    <a:lnTo>
                      <a:pt x="19" y="756"/>
                    </a:lnTo>
                    <a:close/>
                    <a:moveTo>
                      <a:pt x="2184" y="774"/>
                    </a:moveTo>
                    <a:lnTo>
                      <a:pt x="9" y="774"/>
                    </a:lnTo>
                    <a:lnTo>
                      <a:pt x="9" y="774"/>
                    </a:lnTo>
                    <a:cubicBezTo>
                      <a:pt x="4" y="774"/>
                      <a:pt x="0" y="770"/>
                      <a:pt x="0" y="765"/>
                    </a:cubicBezTo>
                    <a:lnTo>
                      <a:pt x="0" y="279"/>
                    </a:lnTo>
                    <a:lnTo>
                      <a:pt x="0" y="279"/>
                    </a:lnTo>
                    <a:cubicBezTo>
                      <a:pt x="0" y="276"/>
                      <a:pt x="1" y="274"/>
                      <a:pt x="3" y="272"/>
                    </a:cubicBezTo>
                    <a:lnTo>
                      <a:pt x="313" y="3"/>
                    </a:lnTo>
                    <a:lnTo>
                      <a:pt x="313" y="3"/>
                    </a:lnTo>
                    <a:cubicBezTo>
                      <a:pt x="317" y="0"/>
                      <a:pt x="320" y="0"/>
                      <a:pt x="324" y="2"/>
                    </a:cubicBezTo>
                    <a:lnTo>
                      <a:pt x="767" y="270"/>
                    </a:lnTo>
                    <a:lnTo>
                      <a:pt x="2184" y="270"/>
                    </a:lnTo>
                    <a:lnTo>
                      <a:pt x="2184" y="270"/>
                    </a:lnTo>
                    <a:cubicBezTo>
                      <a:pt x="2189" y="270"/>
                      <a:pt x="2193" y="274"/>
                      <a:pt x="2193" y="279"/>
                    </a:cubicBezTo>
                    <a:lnTo>
                      <a:pt x="2193" y="765"/>
                    </a:lnTo>
                    <a:lnTo>
                      <a:pt x="2193" y="765"/>
                    </a:lnTo>
                    <a:cubicBezTo>
                      <a:pt x="2193" y="770"/>
                      <a:pt x="2189" y="774"/>
                      <a:pt x="2184" y="7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11">
                <a:extLst>
                  <a:ext uri="{FF2B5EF4-FFF2-40B4-BE49-F238E27FC236}">
                    <a16:creationId xmlns:a16="http://schemas.microsoft.com/office/drawing/2014/main" id="{68D8D9DC-DCF9-4626-8B6E-61F0FF39C4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9902" y="10683554"/>
                <a:ext cx="15439" cy="443863"/>
              </a:xfrm>
              <a:custGeom>
                <a:avLst/>
                <a:gdLst>
                  <a:gd name="T0" fmla="*/ 8 w 18"/>
                  <a:gd name="T1" fmla="*/ 504 h 505"/>
                  <a:gd name="T2" fmla="*/ 8 w 18"/>
                  <a:gd name="T3" fmla="*/ 504 h 505"/>
                  <a:gd name="T4" fmla="*/ 0 w 18"/>
                  <a:gd name="T5" fmla="*/ 495 h 505"/>
                  <a:gd name="T6" fmla="*/ 0 w 18"/>
                  <a:gd name="T7" fmla="*/ 9 h 505"/>
                  <a:gd name="T8" fmla="*/ 0 w 18"/>
                  <a:gd name="T9" fmla="*/ 9 h 505"/>
                  <a:gd name="T10" fmla="*/ 8 w 18"/>
                  <a:gd name="T11" fmla="*/ 0 h 505"/>
                  <a:gd name="T12" fmla="*/ 8 w 18"/>
                  <a:gd name="T13" fmla="*/ 0 h 505"/>
                  <a:gd name="T14" fmla="*/ 17 w 18"/>
                  <a:gd name="T15" fmla="*/ 9 h 505"/>
                  <a:gd name="T16" fmla="*/ 17 w 18"/>
                  <a:gd name="T17" fmla="*/ 495 h 505"/>
                  <a:gd name="T18" fmla="*/ 17 w 18"/>
                  <a:gd name="T19" fmla="*/ 495 h 505"/>
                  <a:gd name="T20" fmla="*/ 8 w 18"/>
                  <a:gd name="T21" fmla="*/ 50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505">
                    <a:moveTo>
                      <a:pt x="8" y="504"/>
                    </a:moveTo>
                    <a:lnTo>
                      <a:pt x="8" y="504"/>
                    </a:lnTo>
                    <a:cubicBezTo>
                      <a:pt x="3" y="504"/>
                      <a:pt x="0" y="500"/>
                      <a:pt x="0" y="49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7" y="4"/>
                      <a:pt x="17" y="9"/>
                    </a:cubicBezTo>
                    <a:lnTo>
                      <a:pt x="17" y="495"/>
                    </a:lnTo>
                    <a:lnTo>
                      <a:pt x="17" y="495"/>
                    </a:lnTo>
                    <a:cubicBezTo>
                      <a:pt x="17" y="500"/>
                      <a:pt x="14" y="504"/>
                      <a:pt x="8" y="5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13">
                <a:extLst>
                  <a:ext uri="{FF2B5EF4-FFF2-40B4-BE49-F238E27FC236}">
                    <a16:creationId xmlns:a16="http://schemas.microsoft.com/office/drawing/2014/main" id="{387E7E50-96D4-454A-80C8-12E920405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6917" y="10810924"/>
                <a:ext cx="165967" cy="19297"/>
              </a:xfrm>
              <a:custGeom>
                <a:avLst/>
                <a:gdLst>
                  <a:gd name="T0" fmla="*/ 181 w 191"/>
                  <a:gd name="T1" fmla="*/ 19 h 20"/>
                  <a:gd name="T2" fmla="*/ 9 w 191"/>
                  <a:gd name="T3" fmla="*/ 19 h 20"/>
                  <a:gd name="T4" fmla="*/ 9 w 191"/>
                  <a:gd name="T5" fmla="*/ 19 h 20"/>
                  <a:gd name="T6" fmla="*/ 0 w 191"/>
                  <a:gd name="T7" fmla="*/ 9 h 20"/>
                  <a:gd name="T8" fmla="*/ 0 w 191"/>
                  <a:gd name="T9" fmla="*/ 9 h 20"/>
                  <a:gd name="T10" fmla="*/ 9 w 191"/>
                  <a:gd name="T11" fmla="*/ 0 h 20"/>
                  <a:gd name="T12" fmla="*/ 181 w 191"/>
                  <a:gd name="T13" fmla="*/ 0 h 20"/>
                  <a:gd name="T14" fmla="*/ 181 w 191"/>
                  <a:gd name="T15" fmla="*/ 0 h 20"/>
                  <a:gd name="T16" fmla="*/ 190 w 191"/>
                  <a:gd name="T17" fmla="*/ 9 h 20"/>
                  <a:gd name="T18" fmla="*/ 190 w 191"/>
                  <a:gd name="T19" fmla="*/ 9 h 20"/>
                  <a:gd name="T20" fmla="*/ 181 w 19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1" h="20">
                    <a:moveTo>
                      <a:pt x="181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81" y="0"/>
                    </a:lnTo>
                    <a:lnTo>
                      <a:pt x="181" y="0"/>
                    </a:lnTo>
                    <a:cubicBezTo>
                      <a:pt x="186" y="0"/>
                      <a:pt x="190" y="4"/>
                      <a:pt x="190" y="9"/>
                    </a:cubicBezTo>
                    <a:lnTo>
                      <a:pt x="190" y="9"/>
                    </a:lnTo>
                    <a:cubicBezTo>
                      <a:pt x="190" y="14"/>
                      <a:pt x="186" y="19"/>
                      <a:pt x="18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14">
                <a:extLst>
                  <a:ext uri="{FF2B5EF4-FFF2-40B4-BE49-F238E27FC236}">
                    <a16:creationId xmlns:a16="http://schemas.microsoft.com/office/drawing/2014/main" id="{8E0D6971-78AC-488A-B22E-843D1C81C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4811" y="10980749"/>
                <a:ext cx="490179" cy="15439"/>
              </a:xfrm>
              <a:custGeom>
                <a:avLst/>
                <a:gdLst>
                  <a:gd name="T0" fmla="*/ 547 w 558"/>
                  <a:gd name="T1" fmla="*/ 18 h 19"/>
                  <a:gd name="T2" fmla="*/ 9 w 558"/>
                  <a:gd name="T3" fmla="*/ 18 h 19"/>
                  <a:gd name="T4" fmla="*/ 9 w 558"/>
                  <a:gd name="T5" fmla="*/ 18 h 19"/>
                  <a:gd name="T6" fmla="*/ 0 w 558"/>
                  <a:gd name="T7" fmla="*/ 9 h 19"/>
                  <a:gd name="T8" fmla="*/ 0 w 558"/>
                  <a:gd name="T9" fmla="*/ 9 h 19"/>
                  <a:gd name="T10" fmla="*/ 9 w 558"/>
                  <a:gd name="T11" fmla="*/ 0 h 19"/>
                  <a:gd name="T12" fmla="*/ 547 w 558"/>
                  <a:gd name="T13" fmla="*/ 0 h 19"/>
                  <a:gd name="T14" fmla="*/ 547 w 558"/>
                  <a:gd name="T15" fmla="*/ 0 h 19"/>
                  <a:gd name="T16" fmla="*/ 557 w 558"/>
                  <a:gd name="T17" fmla="*/ 9 h 19"/>
                  <a:gd name="T18" fmla="*/ 557 w 558"/>
                  <a:gd name="T19" fmla="*/ 9 h 19"/>
                  <a:gd name="T20" fmla="*/ 547 w 55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8" h="19">
                    <a:moveTo>
                      <a:pt x="547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47" y="0"/>
                    </a:lnTo>
                    <a:lnTo>
                      <a:pt x="547" y="0"/>
                    </a:lnTo>
                    <a:cubicBezTo>
                      <a:pt x="552" y="0"/>
                      <a:pt x="557" y="5"/>
                      <a:pt x="557" y="9"/>
                    </a:cubicBezTo>
                    <a:lnTo>
                      <a:pt x="557" y="9"/>
                    </a:lnTo>
                    <a:cubicBezTo>
                      <a:pt x="557" y="15"/>
                      <a:pt x="552" y="18"/>
                      <a:pt x="547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16">
                <a:extLst>
                  <a:ext uri="{FF2B5EF4-FFF2-40B4-BE49-F238E27FC236}">
                    <a16:creationId xmlns:a16="http://schemas.microsoft.com/office/drawing/2014/main" id="{17F02735-8E01-4384-A519-1CF80B70F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0952" y="10930573"/>
                <a:ext cx="501757" cy="200703"/>
              </a:xfrm>
              <a:custGeom>
                <a:avLst/>
                <a:gdLst>
                  <a:gd name="T0" fmla="*/ 9 w 574"/>
                  <a:gd name="T1" fmla="*/ 227 h 228"/>
                  <a:gd name="T2" fmla="*/ 9 w 574"/>
                  <a:gd name="T3" fmla="*/ 227 h 228"/>
                  <a:gd name="T4" fmla="*/ 0 w 574"/>
                  <a:gd name="T5" fmla="*/ 217 h 228"/>
                  <a:gd name="T6" fmla="*/ 0 w 574"/>
                  <a:gd name="T7" fmla="*/ 9 h 228"/>
                  <a:gd name="T8" fmla="*/ 0 w 574"/>
                  <a:gd name="T9" fmla="*/ 9 h 228"/>
                  <a:gd name="T10" fmla="*/ 9 w 574"/>
                  <a:gd name="T11" fmla="*/ 0 h 228"/>
                  <a:gd name="T12" fmla="*/ 564 w 574"/>
                  <a:gd name="T13" fmla="*/ 0 h 228"/>
                  <a:gd name="T14" fmla="*/ 564 w 574"/>
                  <a:gd name="T15" fmla="*/ 0 h 228"/>
                  <a:gd name="T16" fmla="*/ 573 w 574"/>
                  <a:gd name="T17" fmla="*/ 9 h 228"/>
                  <a:gd name="T18" fmla="*/ 573 w 574"/>
                  <a:gd name="T19" fmla="*/ 214 h 228"/>
                  <a:gd name="T20" fmla="*/ 573 w 574"/>
                  <a:gd name="T21" fmla="*/ 214 h 228"/>
                  <a:gd name="T22" fmla="*/ 564 w 574"/>
                  <a:gd name="T23" fmla="*/ 223 h 228"/>
                  <a:gd name="T24" fmla="*/ 564 w 574"/>
                  <a:gd name="T25" fmla="*/ 223 h 228"/>
                  <a:gd name="T26" fmla="*/ 555 w 574"/>
                  <a:gd name="T27" fmla="*/ 214 h 228"/>
                  <a:gd name="T28" fmla="*/ 555 w 574"/>
                  <a:gd name="T29" fmla="*/ 18 h 228"/>
                  <a:gd name="T30" fmla="*/ 18 w 574"/>
                  <a:gd name="T31" fmla="*/ 18 h 228"/>
                  <a:gd name="T32" fmla="*/ 18 w 574"/>
                  <a:gd name="T33" fmla="*/ 217 h 228"/>
                  <a:gd name="T34" fmla="*/ 18 w 574"/>
                  <a:gd name="T35" fmla="*/ 217 h 228"/>
                  <a:gd name="T36" fmla="*/ 9 w 574"/>
                  <a:gd name="T37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4" h="228">
                    <a:moveTo>
                      <a:pt x="9" y="227"/>
                    </a:moveTo>
                    <a:lnTo>
                      <a:pt x="9" y="227"/>
                    </a:lnTo>
                    <a:cubicBezTo>
                      <a:pt x="4" y="227"/>
                      <a:pt x="0" y="222"/>
                      <a:pt x="0" y="21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64" y="0"/>
                    </a:lnTo>
                    <a:lnTo>
                      <a:pt x="564" y="0"/>
                    </a:lnTo>
                    <a:cubicBezTo>
                      <a:pt x="569" y="0"/>
                      <a:pt x="573" y="4"/>
                      <a:pt x="573" y="9"/>
                    </a:cubicBezTo>
                    <a:lnTo>
                      <a:pt x="573" y="214"/>
                    </a:lnTo>
                    <a:lnTo>
                      <a:pt x="573" y="214"/>
                    </a:lnTo>
                    <a:cubicBezTo>
                      <a:pt x="573" y="219"/>
                      <a:pt x="569" y="223"/>
                      <a:pt x="564" y="223"/>
                    </a:cubicBezTo>
                    <a:lnTo>
                      <a:pt x="564" y="223"/>
                    </a:lnTo>
                    <a:cubicBezTo>
                      <a:pt x="559" y="223"/>
                      <a:pt x="555" y="219"/>
                      <a:pt x="555" y="214"/>
                    </a:cubicBezTo>
                    <a:lnTo>
                      <a:pt x="555" y="18"/>
                    </a:lnTo>
                    <a:lnTo>
                      <a:pt x="18" y="18"/>
                    </a:lnTo>
                    <a:lnTo>
                      <a:pt x="18" y="217"/>
                    </a:lnTo>
                    <a:lnTo>
                      <a:pt x="18" y="217"/>
                    </a:lnTo>
                    <a:cubicBezTo>
                      <a:pt x="18" y="222"/>
                      <a:pt x="14" y="227"/>
                      <a:pt x="9" y="2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C47AAED3-741B-49D7-B27E-E5B7610E3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7447" y="10810924"/>
                <a:ext cx="917730" cy="18332"/>
              </a:xfrm>
              <a:custGeom>
                <a:avLst/>
                <a:gdLst>
                  <a:gd name="connsiteX0" fmla="*/ 760452 w 917730"/>
                  <a:gd name="connsiteY0" fmla="*/ 0 h 18332"/>
                  <a:gd name="connsiteX1" fmla="*/ 910778 w 917730"/>
                  <a:gd name="connsiteY1" fmla="*/ 0 h 18332"/>
                  <a:gd name="connsiteX2" fmla="*/ 917730 w 917730"/>
                  <a:gd name="connsiteY2" fmla="*/ 8684 h 18332"/>
                  <a:gd name="connsiteX3" fmla="*/ 910778 w 917730"/>
                  <a:gd name="connsiteY3" fmla="*/ 18332 h 18332"/>
                  <a:gd name="connsiteX4" fmla="*/ 760452 w 917730"/>
                  <a:gd name="connsiteY4" fmla="*/ 18332 h 18332"/>
                  <a:gd name="connsiteX5" fmla="*/ 752632 w 917730"/>
                  <a:gd name="connsiteY5" fmla="*/ 8684 h 18332"/>
                  <a:gd name="connsiteX6" fmla="*/ 760452 w 917730"/>
                  <a:gd name="connsiteY6" fmla="*/ 0 h 18332"/>
                  <a:gd name="connsiteX7" fmla="*/ 383230 w 917730"/>
                  <a:gd name="connsiteY7" fmla="*/ 0 h 18332"/>
                  <a:gd name="connsiteX8" fmla="*/ 534480 w 917730"/>
                  <a:gd name="connsiteY8" fmla="*/ 0 h 18332"/>
                  <a:gd name="connsiteX9" fmla="*/ 543326 w 917730"/>
                  <a:gd name="connsiteY9" fmla="*/ 8684 h 18332"/>
                  <a:gd name="connsiteX10" fmla="*/ 534480 w 917730"/>
                  <a:gd name="connsiteY10" fmla="*/ 18332 h 18332"/>
                  <a:gd name="connsiteX11" fmla="*/ 383230 w 917730"/>
                  <a:gd name="connsiteY11" fmla="*/ 18332 h 18332"/>
                  <a:gd name="connsiteX12" fmla="*/ 374384 w 917730"/>
                  <a:gd name="connsiteY12" fmla="*/ 8684 h 18332"/>
                  <a:gd name="connsiteX13" fmla="*/ 383230 w 917730"/>
                  <a:gd name="connsiteY13" fmla="*/ 0 h 18332"/>
                  <a:gd name="connsiteX14" fmla="*/ 7820 w 917730"/>
                  <a:gd name="connsiteY14" fmla="*/ 0 h 18332"/>
                  <a:gd name="connsiteX15" fmla="*/ 157274 w 917730"/>
                  <a:gd name="connsiteY15" fmla="*/ 0 h 18332"/>
                  <a:gd name="connsiteX16" fmla="*/ 165094 w 917730"/>
                  <a:gd name="connsiteY16" fmla="*/ 8684 h 18332"/>
                  <a:gd name="connsiteX17" fmla="*/ 157274 w 917730"/>
                  <a:gd name="connsiteY17" fmla="*/ 18332 h 18332"/>
                  <a:gd name="connsiteX18" fmla="*/ 7820 w 917730"/>
                  <a:gd name="connsiteY18" fmla="*/ 18332 h 18332"/>
                  <a:gd name="connsiteX19" fmla="*/ 0 w 917730"/>
                  <a:gd name="connsiteY19" fmla="*/ 8684 h 18332"/>
                  <a:gd name="connsiteX20" fmla="*/ 7820 w 917730"/>
                  <a:gd name="connsiteY20" fmla="*/ 0 h 18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7730" h="18332">
                    <a:moveTo>
                      <a:pt x="760452" y="0"/>
                    </a:moveTo>
                    <a:lnTo>
                      <a:pt x="910778" y="0"/>
                    </a:lnTo>
                    <a:cubicBezTo>
                      <a:pt x="914254" y="0"/>
                      <a:pt x="917730" y="3859"/>
                      <a:pt x="917730" y="8684"/>
                    </a:cubicBezTo>
                    <a:cubicBezTo>
                      <a:pt x="917730" y="13508"/>
                      <a:pt x="914254" y="18332"/>
                      <a:pt x="910778" y="18332"/>
                    </a:cubicBezTo>
                    <a:lnTo>
                      <a:pt x="760452" y="18332"/>
                    </a:lnTo>
                    <a:cubicBezTo>
                      <a:pt x="756108" y="18332"/>
                      <a:pt x="752632" y="13508"/>
                      <a:pt x="752632" y="8684"/>
                    </a:cubicBezTo>
                    <a:cubicBezTo>
                      <a:pt x="752632" y="3859"/>
                      <a:pt x="756108" y="0"/>
                      <a:pt x="760452" y="0"/>
                    </a:cubicBezTo>
                    <a:close/>
                    <a:moveTo>
                      <a:pt x="383230" y="0"/>
                    </a:moveTo>
                    <a:lnTo>
                      <a:pt x="534480" y="0"/>
                    </a:lnTo>
                    <a:cubicBezTo>
                      <a:pt x="538902" y="0"/>
                      <a:pt x="543326" y="3859"/>
                      <a:pt x="543326" y="8684"/>
                    </a:cubicBezTo>
                    <a:cubicBezTo>
                      <a:pt x="543326" y="13508"/>
                      <a:pt x="538902" y="18332"/>
                      <a:pt x="534480" y="18332"/>
                    </a:cubicBezTo>
                    <a:lnTo>
                      <a:pt x="383230" y="18332"/>
                    </a:lnTo>
                    <a:cubicBezTo>
                      <a:pt x="377924" y="18332"/>
                      <a:pt x="374384" y="13508"/>
                      <a:pt x="374384" y="8684"/>
                    </a:cubicBezTo>
                    <a:cubicBezTo>
                      <a:pt x="374384" y="3859"/>
                      <a:pt x="377924" y="0"/>
                      <a:pt x="383230" y="0"/>
                    </a:cubicBezTo>
                    <a:close/>
                    <a:moveTo>
                      <a:pt x="7820" y="0"/>
                    </a:moveTo>
                    <a:lnTo>
                      <a:pt x="157274" y="0"/>
                    </a:lnTo>
                    <a:cubicBezTo>
                      <a:pt x="161618" y="0"/>
                      <a:pt x="165094" y="3859"/>
                      <a:pt x="165094" y="8684"/>
                    </a:cubicBezTo>
                    <a:cubicBezTo>
                      <a:pt x="165094" y="13508"/>
                      <a:pt x="161618" y="18332"/>
                      <a:pt x="157274" y="18332"/>
                    </a:cubicBezTo>
                    <a:lnTo>
                      <a:pt x="7820" y="18332"/>
                    </a:lnTo>
                    <a:cubicBezTo>
                      <a:pt x="3474" y="18332"/>
                      <a:pt x="0" y="13508"/>
                      <a:pt x="0" y="8684"/>
                    </a:cubicBezTo>
                    <a:cubicBezTo>
                      <a:pt x="0" y="3859"/>
                      <a:pt x="3474" y="0"/>
                      <a:pt x="78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18">
                <a:extLst>
                  <a:ext uri="{FF2B5EF4-FFF2-40B4-BE49-F238E27FC236}">
                    <a16:creationId xmlns:a16="http://schemas.microsoft.com/office/drawing/2014/main" id="{EF44AA08-3020-4CE3-9902-9E167FF67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7393" y="9510216"/>
                <a:ext cx="880004" cy="1609482"/>
              </a:xfrm>
              <a:custGeom>
                <a:avLst/>
                <a:gdLst>
                  <a:gd name="T0" fmla="*/ 1004 w 1005"/>
                  <a:gd name="T1" fmla="*/ 1836 h 1837"/>
                  <a:gd name="T2" fmla="*/ 502 w 1005"/>
                  <a:gd name="T3" fmla="*/ 1836 h 1837"/>
                  <a:gd name="T4" fmla="*/ 0 w 1005"/>
                  <a:gd name="T5" fmla="*/ 1836 h 1837"/>
                  <a:gd name="T6" fmla="*/ 0 w 1005"/>
                  <a:gd name="T7" fmla="*/ 990 h 1837"/>
                  <a:gd name="T8" fmla="*/ 0 w 1005"/>
                  <a:gd name="T9" fmla="*/ 145 h 1837"/>
                  <a:gd name="T10" fmla="*/ 0 w 1005"/>
                  <a:gd name="T11" fmla="*/ 145 h 1837"/>
                  <a:gd name="T12" fmla="*/ 43 w 1005"/>
                  <a:gd name="T13" fmla="*/ 42 h 1837"/>
                  <a:gd name="T14" fmla="*/ 43 w 1005"/>
                  <a:gd name="T15" fmla="*/ 42 h 1837"/>
                  <a:gd name="T16" fmla="*/ 146 w 1005"/>
                  <a:gd name="T17" fmla="*/ 0 h 1837"/>
                  <a:gd name="T18" fmla="*/ 502 w 1005"/>
                  <a:gd name="T19" fmla="*/ 0 h 1837"/>
                  <a:gd name="T20" fmla="*/ 859 w 1005"/>
                  <a:gd name="T21" fmla="*/ 0 h 1837"/>
                  <a:gd name="T22" fmla="*/ 859 w 1005"/>
                  <a:gd name="T23" fmla="*/ 0 h 1837"/>
                  <a:gd name="T24" fmla="*/ 961 w 1005"/>
                  <a:gd name="T25" fmla="*/ 42 h 1837"/>
                  <a:gd name="T26" fmla="*/ 961 w 1005"/>
                  <a:gd name="T27" fmla="*/ 42 h 1837"/>
                  <a:gd name="T28" fmla="*/ 1004 w 1005"/>
                  <a:gd name="T29" fmla="*/ 145 h 1837"/>
                  <a:gd name="T30" fmla="*/ 1004 w 1005"/>
                  <a:gd name="T31" fmla="*/ 990 h 1837"/>
                  <a:gd name="T32" fmla="*/ 1004 w 1005"/>
                  <a:gd name="T33" fmla="*/ 1836 h 1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05" h="1837">
                    <a:moveTo>
                      <a:pt x="1004" y="1836"/>
                    </a:moveTo>
                    <a:lnTo>
                      <a:pt x="502" y="1836"/>
                    </a:lnTo>
                    <a:lnTo>
                      <a:pt x="0" y="1836"/>
                    </a:lnTo>
                    <a:lnTo>
                      <a:pt x="0" y="990"/>
                    </a:lnTo>
                    <a:lnTo>
                      <a:pt x="0" y="145"/>
                    </a:lnTo>
                    <a:lnTo>
                      <a:pt x="0" y="145"/>
                    </a:lnTo>
                    <a:cubicBezTo>
                      <a:pt x="0" y="105"/>
                      <a:pt x="17" y="69"/>
                      <a:pt x="43" y="42"/>
                    </a:cubicBezTo>
                    <a:lnTo>
                      <a:pt x="43" y="42"/>
                    </a:lnTo>
                    <a:cubicBezTo>
                      <a:pt x="70" y="16"/>
                      <a:pt x="106" y="0"/>
                      <a:pt x="146" y="0"/>
                    </a:cubicBezTo>
                    <a:lnTo>
                      <a:pt x="502" y="0"/>
                    </a:lnTo>
                    <a:lnTo>
                      <a:pt x="859" y="0"/>
                    </a:lnTo>
                    <a:lnTo>
                      <a:pt x="859" y="0"/>
                    </a:lnTo>
                    <a:cubicBezTo>
                      <a:pt x="898" y="0"/>
                      <a:pt x="935" y="16"/>
                      <a:pt x="961" y="42"/>
                    </a:cubicBezTo>
                    <a:lnTo>
                      <a:pt x="961" y="42"/>
                    </a:lnTo>
                    <a:cubicBezTo>
                      <a:pt x="988" y="69"/>
                      <a:pt x="1004" y="105"/>
                      <a:pt x="1004" y="145"/>
                    </a:cubicBezTo>
                    <a:lnTo>
                      <a:pt x="1004" y="990"/>
                    </a:lnTo>
                    <a:lnTo>
                      <a:pt x="1004" y="183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19">
                <a:extLst>
                  <a:ext uri="{FF2B5EF4-FFF2-40B4-BE49-F238E27FC236}">
                    <a16:creationId xmlns:a16="http://schemas.microsoft.com/office/drawing/2014/main" id="{AC1C3FA6-B7D9-4458-96DC-871C919074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9674" y="9502496"/>
                <a:ext cx="895442" cy="1624921"/>
              </a:xfrm>
              <a:custGeom>
                <a:avLst/>
                <a:gdLst>
                  <a:gd name="T0" fmla="*/ 18 w 1023"/>
                  <a:gd name="T1" fmla="*/ 1837 h 1856"/>
                  <a:gd name="T2" fmla="*/ 1003 w 1023"/>
                  <a:gd name="T3" fmla="*/ 1837 h 1856"/>
                  <a:gd name="T4" fmla="*/ 1003 w 1023"/>
                  <a:gd name="T5" fmla="*/ 155 h 1856"/>
                  <a:gd name="T6" fmla="*/ 1003 w 1023"/>
                  <a:gd name="T7" fmla="*/ 155 h 1856"/>
                  <a:gd name="T8" fmla="*/ 963 w 1023"/>
                  <a:gd name="T9" fmla="*/ 59 h 1856"/>
                  <a:gd name="T10" fmla="*/ 963 w 1023"/>
                  <a:gd name="T11" fmla="*/ 59 h 1856"/>
                  <a:gd name="T12" fmla="*/ 867 w 1023"/>
                  <a:gd name="T13" fmla="*/ 19 h 1856"/>
                  <a:gd name="T14" fmla="*/ 154 w 1023"/>
                  <a:gd name="T15" fmla="*/ 19 h 1856"/>
                  <a:gd name="T16" fmla="*/ 154 w 1023"/>
                  <a:gd name="T17" fmla="*/ 19 h 1856"/>
                  <a:gd name="T18" fmla="*/ 58 w 1023"/>
                  <a:gd name="T19" fmla="*/ 59 h 1856"/>
                  <a:gd name="T20" fmla="*/ 58 w 1023"/>
                  <a:gd name="T21" fmla="*/ 59 h 1856"/>
                  <a:gd name="T22" fmla="*/ 18 w 1023"/>
                  <a:gd name="T23" fmla="*/ 155 h 1856"/>
                  <a:gd name="T24" fmla="*/ 18 w 1023"/>
                  <a:gd name="T25" fmla="*/ 1837 h 1856"/>
                  <a:gd name="T26" fmla="*/ 1012 w 1023"/>
                  <a:gd name="T27" fmla="*/ 1855 h 1856"/>
                  <a:gd name="T28" fmla="*/ 8 w 1023"/>
                  <a:gd name="T29" fmla="*/ 1855 h 1856"/>
                  <a:gd name="T30" fmla="*/ 8 w 1023"/>
                  <a:gd name="T31" fmla="*/ 1855 h 1856"/>
                  <a:gd name="T32" fmla="*/ 0 w 1023"/>
                  <a:gd name="T33" fmla="*/ 1846 h 1856"/>
                  <a:gd name="T34" fmla="*/ 0 w 1023"/>
                  <a:gd name="T35" fmla="*/ 155 h 1856"/>
                  <a:gd name="T36" fmla="*/ 0 w 1023"/>
                  <a:gd name="T37" fmla="*/ 155 h 1856"/>
                  <a:gd name="T38" fmla="*/ 45 w 1023"/>
                  <a:gd name="T39" fmla="*/ 46 h 1856"/>
                  <a:gd name="T40" fmla="*/ 45 w 1023"/>
                  <a:gd name="T41" fmla="*/ 46 h 1856"/>
                  <a:gd name="T42" fmla="*/ 154 w 1023"/>
                  <a:gd name="T43" fmla="*/ 0 h 1856"/>
                  <a:gd name="T44" fmla="*/ 867 w 1023"/>
                  <a:gd name="T45" fmla="*/ 0 h 1856"/>
                  <a:gd name="T46" fmla="*/ 867 w 1023"/>
                  <a:gd name="T47" fmla="*/ 0 h 1856"/>
                  <a:gd name="T48" fmla="*/ 976 w 1023"/>
                  <a:gd name="T49" fmla="*/ 46 h 1856"/>
                  <a:gd name="T50" fmla="*/ 976 w 1023"/>
                  <a:gd name="T51" fmla="*/ 46 h 1856"/>
                  <a:gd name="T52" fmla="*/ 1022 w 1023"/>
                  <a:gd name="T53" fmla="*/ 155 h 1856"/>
                  <a:gd name="T54" fmla="*/ 1022 w 1023"/>
                  <a:gd name="T55" fmla="*/ 1846 h 1856"/>
                  <a:gd name="T56" fmla="*/ 1022 w 1023"/>
                  <a:gd name="T57" fmla="*/ 1846 h 1856"/>
                  <a:gd name="T58" fmla="*/ 1012 w 1023"/>
                  <a:gd name="T59" fmla="*/ 1855 h 1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23" h="1856">
                    <a:moveTo>
                      <a:pt x="18" y="1837"/>
                    </a:moveTo>
                    <a:lnTo>
                      <a:pt x="1003" y="1837"/>
                    </a:lnTo>
                    <a:lnTo>
                      <a:pt x="1003" y="155"/>
                    </a:lnTo>
                    <a:lnTo>
                      <a:pt x="1003" y="155"/>
                    </a:lnTo>
                    <a:cubicBezTo>
                      <a:pt x="1003" y="119"/>
                      <a:pt x="989" y="84"/>
                      <a:pt x="963" y="59"/>
                    </a:cubicBezTo>
                    <a:lnTo>
                      <a:pt x="963" y="59"/>
                    </a:lnTo>
                    <a:cubicBezTo>
                      <a:pt x="937" y="32"/>
                      <a:pt x="903" y="19"/>
                      <a:pt x="867" y="19"/>
                    </a:cubicBezTo>
                    <a:lnTo>
                      <a:pt x="154" y="19"/>
                    </a:lnTo>
                    <a:lnTo>
                      <a:pt x="154" y="19"/>
                    </a:lnTo>
                    <a:cubicBezTo>
                      <a:pt x="118" y="19"/>
                      <a:pt x="83" y="32"/>
                      <a:pt x="58" y="59"/>
                    </a:cubicBezTo>
                    <a:lnTo>
                      <a:pt x="58" y="59"/>
                    </a:lnTo>
                    <a:cubicBezTo>
                      <a:pt x="32" y="84"/>
                      <a:pt x="18" y="119"/>
                      <a:pt x="18" y="155"/>
                    </a:cubicBezTo>
                    <a:lnTo>
                      <a:pt x="18" y="1837"/>
                    </a:lnTo>
                    <a:close/>
                    <a:moveTo>
                      <a:pt x="1012" y="1855"/>
                    </a:moveTo>
                    <a:lnTo>
                      <a:pt x="8" y="1855"/>
                    </a:lnTo>
                    <a:lnTo>
                      <a:pt x="8" y="1855"/>
                    </a:lnTo>
                    <a:cubicBezTo>
                      <a:pt x="4" y="1855"/>
                      <a:pt x="0" y="1851"/>
                      <a:pt x="0" y="1846"/>
                    </a:cubicBezTo>
                    <a:lnTo>
                      <a:pt x="0" y="155"/>
                    </a:lnTo>
                    <a:lnTo>
                      <a:pt x="0" y="155"/>
                    </a:lnTo>
                    <a:cubicBezTo>
                      <a:pt x="0" y="113"/>
                      <a:pt x="15" y="75"/>
                      <a:pt x="45" y="46"/>
                    </a:cubicBezTo>
                    <a:lnTo>
                      <a:pt x="45" y="46"/>
                    </a:lnTo>
                    <a:cubicBezTo>
                      <a:pt x="75" y="17"/>
                      <a:pt x="113" y="0"/>
                      <a:pt x="154" y="0"/>
                    </a:cubicBezTo>
                    <a:lnTo>
                      <a:pt x="867" y="0"/>
                    </a:lnTo>
                    <a:lnTo>
                      <a:pt x="867" y="0"/>
                    </a:lnTo>
                    <a:cubicBezTo>
                      <a:pt x="908" y="0"/>
                      <a:pt x="947" y="17"/>
                      <a:pt x="976" y="46"/>
                    </a:cubicBezTo>
                    <a:lnTo>
                      <a:pt x="976" y="46"/>
                    </a:lnTo>
                    <a:cubicBezTo>
                      <a:pt x="1005" y="75"/>
                      <a:pt x="1022" y="113"/>
                      <a:pt x="1022" y="155"/>
                    </a:cubicBezTo>
                    <a:lnTo>
                      <a:pt x="1022" y="1846"/>
                    </a:lnTo>
                    <a:lnTo>
                      <a:pt x="1022" y="1846"/>
                    </a:lnTo>
                    <a:cubicBezTo>
                      <a:pt x="1022" y="1851"/>
                      <a:pt x="1017" y="1855"/>
                      <a:pt x="1012" y="1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8C43CDAE-3EDF-4CB8-B5ED-6CF42EA61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96516" y="9815130"/>
                <a:ext cx="500883" cy="964059"/>
              </a:xfrm>
              <a:custGeom>
                <a:avLst/>
                <a:gdLst>
                  <a:gd name="connsiteX0" fmla="*/ 7868 w 500883"/>
                  <a:gd name="connsiteY0" fmla="*/ 949478 h 964059"/>
                  <a:gd name="connsiteX1" fmla="*/ 493016 w 500883"/>
                  <a:gd name="connsiteY1" fmla="*/ 949478 h 964059"/>
                  <a:gd name="connsiteX2" fmla="*/ 500883 w 500883"/>
                  <a:gd name="connsiteY2" fmla="*/ 957198 h 964059"/>
                  <a:gd name="connsiteX3" fmla="*/ 493016 w 500883"/>
                  <a:gd name="connsiteY3" fmla="*/ 964059 h 964059"/>
                  <a:gd name="connsiteX4" fmla="*/ 7868 w 500883"/>
                  <a:gd name="connsiteY4" fmla="*/ 964059 h 964059"/>
                  <a:gd name="connsiteX5" fmla="*/ 0 w 500883"/>
                  <a:gd name="connsiteY5" fmla="*/ 957198 h 964059"/>
                  <a:gd name="connsiteX6" fmla="*/ 7868 w 500883"/>
                  <a:gd name="connsiteY6" fmla="*/ 949478 h 964059"/>
                  <a:gd name="connsiteX7" fmla="*/ 7868 w 500883"/>
                  <a:gd name="connsiteY7" fmla="*/ 632986 h 964059"/>
                  <a:gd name="connsiteX8" fmla="*/ 493016 w 500883"/>
                  <a:gd name="connsiteY8" fmla="*/ 632986 h 964059"/>
                  <a:gd name="connsiteX9" fmla="*/ 500883 w 500883"/>
                  <a:gd name="connsiteY9" fmla="*/ 640706 h 964059"/>
                  <a:gd name="connsiteX10" fmla="*/ 493016 w 500883"/>
                  <a:gd name="connsiteY10" fmla="*/ 647567 h 964059"/>
                  <a:gd name="connsiteX11" fmla="*/ 7868 w 500883"/>
                  <a:gd name="connsiteY11" fmla="*/ 647567 h 964059"/>
                  <a:gd name="connsiteX12" fmla="*/ 0 w 500883"/>
                  <a:gd name="connsiteY12" fmla="*/ 640706 h 964059"/>
                  <a:gd name="connsiteX13" fmla="*/ 7868 w 500883"/>
                  <a:gd name="connsiteY13" fmla="*/ 632986 h 964059"/>
                  <a:gd name="connsiteX14" fmla="*/ 7868 w 500883"/>
                  <a:gd name="connsiteY14" fmla="*/ 316493 h 964059"/>
                  <a:gd name="connsiteX15" fmla="*/ 493016 w 500883"/>
                  <a:gd name="connsiteY15" fmla="*/ 316493 h 964059"/>
                  <a:gd name="connsiteX16" fmla="*/ 500883 w 500883"/>
                  <a:gd name="connsiteY16" fmla="*/ 323806 h 964059"/>
                  <a:gd name="connsiteX17" fmla="*/ 493016 w 500883"/>
                  <a:gd name="connsiteY17" fmla="*/ 331119 h 964059"/>
                  <a:gd name="connsiteX18" fmla="*/ 7868 w 500883"/>
                  <a:gd name="connsiteY18" fmla="*/ 331119 h 964059"/>
                  <a:gd name="connsiteX19" fmla="*/ 0 w 500883"/>
                  <a:gd name="connsiteY19" fmla="*/ 323806 h 964059"/>
                  <a:gd name="connsiteX20" fmla="*/ 7868 w 500883"/>
                  <a:gd name="connsiteY20" fmla="*/ 316493 h 964059"/>
                  <a:gd name="connsiteX21" fmla="*/ 7868 w 500883"/>
                  <a:gd name="connsiteY21" fmla="*/ 0 h 964059"/>
                  <a:gd name="connsiteX22" fmla="*/ 493016 w 500883"/>
                  <a:gd name="connsiteY22" fmla="*/ 0 h 964059"/>
                  <a:gd name="connsiteX23" fmla="*/ 500883 w 500883"/>
                  <a:gd name="connsiteY23" fmla="*/ 7313 h 964059"/>
                  <a:gd name="connsiteX24" fmla="*/ 493016 w 500883"/>
                  <a:gd name="connsiteY24" fmla="*/ 14626 h 964059"/>
                  <a:gd name="connsiteX25" fmla="*/ 7868 w 500883"/>
                  <a:gd name="connsiteY25" fmla="*/ 14626 h 964059"/>
                  <a:gd name="connsiteX26" fmla="*/ 0 w 500883"/>
                  <a:gd name="connsiteY26" fmla="*/ 7313 h 964059"/>
                  <a:gd name="connsiteX27" fmla="*/ 7868 w 500883"/>
                  <a:gd name="connsiteY27" fmla="*/ 0 h 96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00883" h="964059">
                    <a:moveTo>
                      <a:pt x="7868" y="949478"/>
                    </a:moveTo>
                    <a:lnTo>
                      <a:pt x="493016" y="949478"/>
                    </a:lnTo>
                    <a:cubicBezTo>
                      <a:pt x="497387" y="949478"/>
                      <a:pt x="500883" y="952051"/>
                      <a:pt x="500883" y="957198"/>
                    </a:cubicBezTo>
                    <a:cubicBezTo>
                      <a:pt x="500883" y="961486"/>
                      <a:pt x="497387" y="964059"/>
                      <a:pt x="493016" y="964059"/>
                    </a:cubicBezTo>
                    <a:lnTo>
                      <a:pt x="7868" y="964059"/>
                    </a:lnTo>
                    <a:cubicBezTo>
                      <a:pt x="3497" y="964059"/>
                      <a:pt x="0" y="961486"/>
                      <a:pt x="0" y="957198"/>
                    </a:cubicBezTo>
                    <a:cubicBezTo>
                      <a:pt x="0" y="952051"/>
                      <a:pt x="3497" y="949478"/>
                      <a:pt x="7868" y="949478"/>
                    </a:cubicBezTo>
                    <a:close/>
                    <a:moveTo>
                      <a:pt x="7868" y="632986"/>
                    </a:moveTo>
                    <a:lnTo>
                      <a:pt x="493016" y="632986"/>
                    </a:lnTo>
                    <a:cubicBezTo>
                      <a:pt x="497387" y="632986"/>
                      <a:pt x="500883" y="635559"/>
                      <a:pt x="500883" y="640706"/>
                    </a:cubicBezTo>
                    <a:cubicBezTo>
                      <a:pt x="500883" y="644136"/>
                      <a:pt x="497387" y="647567"/>
                      <a:pt x="493016" y="647567"/>
                    </a:cubicBezTo>
                    <a:lnTo>
                      <a:pt x="7868" y="647567"/>
                    </a:lnTo>
                    <a:cubicBezTo>
                      <a:pt x="3497" y="647567"/>
                      <a:pt x="0" y="644136"/>
                      <a:pt x="0" y="640706"/>
                    </a:cubicBezTo>
                    <a:cubicBezTo>
                      <a:pt x="0" y="635559"/>
                      <a:pt x="3497" y="632986"/>
                      <a:pt x="7868" y="632986"/>
                    </a:cubicBezTo>
                    <a:close/>
                    <a:moveTo>
                      <a:pt x="7868" y="316493"/>
                    </a:moveTo>
                    <a:lnTo>
                      <a:pt x="493016" y="316493"/>
                    </a:lnTo>
                    <a:cubicBezTo>
                      <a:pt x="497387" y="316493"/>
                      <a:pt x="500883" y="319743"/>
                      <a:pt x="500883" y="323806"/>
                    </a:cubicBezTo>
                    <a:cubicBezTo>
                      <a:pt x="500883" y="327869"/>
                      <a:pt x="497387" y="331119"/>
                      <a:pt x="493016" y="331119"/>
                    </a:cubicBezTo>
                    <a:lnTo>
                      <a:pt x="7868" y="331119"/>
                    </a:lnTo>
                    <a:cubicBezTo>
                      <a:pt x="3497" y="331119"/>
                      <a:pt x="0" y="327869"/>
                      <a:pt x="0" y="323806"/>
                    </a:cubicBezTo>
                    <a:cubicBezTo>
                      <a:pt x="0" y="319743"/>
                      <a:pt x="3497" y="316493"/>
                      <a:pt x="7868" y="316493"/>
                    </a:cubicBezTo>
                    <a:close/>
                    <a:moveTo>
                      <a:pt x="7868" y="0"/>
                    </a:moveTo>
                    <a:lnTo>
                      <a:pt x="493016" y="0"/>
                    </a:lnTo>
                    <a:cubicBezTo>
                      <a:pt x="497387" y="0"/>
                      <a:pt x="500883" y="3250"/>
                      <a:pt x="500883" y="7313"/>
                    </a:cubicBezTo>
                    <a:cubicBezTo>
                      <a:pt x="500883" y="11376"/>
                      <a:pt x="497387" y="14626"/>
                      <a:pt x="493016" y="14626"/>
                    </a:cubicBezTo>
                    <a:lnTo>
                      <a:pt x="7868" y="14626"/>
                    </a:lnTo>
                    <a:cubicBezTo>
                      <a:pt x="3497" y="14626"/>
                      <a:pt x="0" y="11376"/>
                      <a:pt x="0" y="7313"/>
                    </a:cubicBezTo>
                    <a:cubicBezTo>
                      <a:pt x="0" y="3250"/>
                      <a:pt x="3497" y="0"/>
                      <a:pt x="7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24">
                <a:extLst>
                  <a:ext uri="{FF2B5EF4-FFF2-40B4-BE49-F238E27FC236}">
                    <a16:creationId xmlns:a16="http://schemas.microsoft.com/office/drawing/2014/main" id="{02ED40F7-A780-4141-8101-D40B67354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7397" y="10216536"/>
                <a:ext cx="791230" cy="903162"/>
              </a:xfrm>
              <a:custGeom>
                <a:avLst/>
                <a:gdLst>
                  <a:gd name="T0" fmla="*/ 0 w 903"/>
                  <a:gd name="T1" fmla="*/ 1033 h 1034"/>
                  <a:gd name="T2" fmla="*/ 452 w 903"/>
                  <a:gd name="T3" fmla="*/ 1033 h 1034"/>
                  <a:gd name="T4" fmla="*/ 902 w 903"/>
                  <a:gd name="T5" fmla="*/ 1033 h 1034"/>
                  <a:gd name="T6" fmla="*/ 902 w 903"/>
                  <a:gd name="T7" fmla="*/ 569 h 1034"/>
                  <a:gd name="T8" fmla="*/ 902 w 903"/>
                  <a:gd name="T9" fmla="*/ 106 h 1034"/>
                  <a:gd name="T10" fmla="*/ 902 w 903"/>
                  <a:gd name="T11" fmla="*/ 106 h 1034"/>
                  <a:gd name="T12" fmla="*/ 872 w 903"/>
                  <a:gd name="T13" fmla="*/ 31 h 1034"/>
                  <a:gd name="T14" fmla="*/ 872 w 903"/>
                  <a:gd name="T15" fmla="*/ 31 h 1034"/>
                  <a:gd name="T16" fmla="*/ 797 w 903"/>
                  <a:gd name="T17" fmla="*/ 0 h 1034"/>
                  <a:gd name="T18" fmla="*/ 452 w 903"/>
                  <a:gd name="T19" fmla="*/ 0 h 1034"/>
                  <a:gd name="T20" fmla="*/ 105 w 903"/>
                  <a:gd name="T21" fmla="*/ 0 h 1034"/>
                  <a:gd name="T22" fmla="*/ 105 w 903"/>
                  <a:gd name="T23" fmla="*/ 0 h 1034"/>
                  <a:gd name="T24" fmla="*/ 31 w 903"/>
                  <a:gd name="T25" fmla="*/ 31 h 1034"/>
                  <a:gd name="T26" fmla="*/ 31 w 903"/>
                  <a:gd name="T27" fmla="*/ 31 h 1034"/>
                  <a:gd name="T28" fmla="*/ 0 w 903"/>
                  <a:gd name="T29" fmla="*/ 106 h 1034"/>
                  <a:gd name="T30" fmla="*/ 0 w 903"/>
                  <a:gd name="T31" fmla="*/ 569 h 1034"/>
                  <a:gd name="T32" fmla="*/ 0 w 903"/>
                  <a:gd name="T33" fmla="*/ 1033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03" h="1034">
                    <a:moveTo>
                      <a:pt x="0" y="1033"/>
                    </a:moveTo>
                    <a:lnTo>
                      <a:pt x="452" y="1033"/>
                    </a:lnTo>
                    <a:lnTo>
                      <a:pt x="902" y="1033"/>
                    </a:lnTo>
                    <a:lnTo>
                      <a:pt x="902" y="569"/>
                    </a:lnTo>
                    <a:lnTo>
                      <a:pt x="902" y="106"/>
                    </a:lnTo>
                    <a:lnTo>
                      <a:pt x="902" y="106"/>
                    </a:lnTo>
                    <a:cubicBezTo>
                      <a:pt x="902" y="76"/>
                      <a:pt x="891" y="50"/>
                      <a:pt x="872" y="31"/>
                    </a:cubicBezTo>
                    <a:lnTo>
                      <a:pt x="872" y="31"/>
                    </a:lnTo>
                    <a:cubicBezTo>
                      <a:pt x="853" y="11"/>
                      <a:pt x="827" y="0"/>
                      <a:pt x="797" y="0"/>
                    </a:cubicBezTo>
                    <a:lnTo>
                      <a:pt x="452" y="0"/>
                    </a:lnTo>
                    <a:lnTo>
                      <a:pt x="105" y="0"/>
                    </a:lnTo>
                    <a:lnTo>
                      <a:pt x="105" y="0"/>
                    </a:lnTo>
                    <a:cubicBezTo>
                      <a:pt x="77" y="0"/>
                      <a:pt x="50" y="11"/>
                      <a:pt x="31" y="31"/>
                    </a:cubicBezTo>
                    <a:lnTo>
                      <a:pt x="31" y="31"/>
                    </a:lnTo>
                    <a:cubicBezTo>
                      <a:pt x="12" y="50"/>
                      <a:pt x="0" y="76"/>
                      <a:pt x="0" y="106"/>
                    </a:cubicBezTo>
                    <a:lnTo>
                      <a:pt x="0" y="569"/>
                    </a:lnTo>
                    <a:lnTo>
                      <a:pt x="0" y="103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25">
                <a:extLst>
                  <a:ext uri="{FF2B5EF4-FFF2-40B4-BE49-F238E27FC236}">
                    <a16:creationId xmlns:a16="http://schemas.microsoft.com/office/drawing/2014/main" id="{E87D246D-34D9-41C6-955B-3021C6462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9678" y="10208816"/>
                <a:ext cx="806669" cy="922459"/>
              </a:xfrm>
              <a:custGeom>
                <a:avLst/>
                <a:gdLst>
                  <a:gd name="T0" fmla="*/ 19 w 922"/>
                  <a:gd name="T1" fmla="*/ 1033 h 1052"/>
                  <a:gd name="T2" fmla="*/ 903 w 922"/>
                  <a:gd name="T3" fmla="*/ 1033 h 1052"/>
                  <a:gd name="T4" fmla="*/ 903 w 922"/>
                  <a:gd name="T5" fmla="*/ 115 h 1052"/>
                  <a:gd name="T6" fmla="*/ 903 w 922"/>
                  <a:gd name="T7" fmla="*/ 115 h 1052"/>
                  <a:gd name="T8" fmla="*/ 874 w 922"/>
                  <a:gd name="T9" fmla="*/ 47 h 1052"/>
                  <a:gd name="T10" fmla="*/ 874 w 922"/>
                  <a:gd name="T11" fmla="*/ 47 h 1052"/>
                  <a:gd name="T12" fmla="*/ 806 w 922"/>
                  <a:gd name="T13" fmla="*/ 18 h 1052"/>
                  <a:gd name="T14" fmla="*/ 114 w 922"/>
                  <a:gd name="T15" fmla="*/ 18 h 1052"/>
                  <a:gd name="T16" fmla="*/ 114 w 922"/>
                  <a:gd name="T17" fmla="*/ 18 h 1052"/>
                  <a:gd name="T18" fmla="*/ 46 w 922"/>
                  <a:gd name="T19" fmla="*/ 47 h 1052"/>
                  <a:gd name="T20" fmla="*/ 46 w 922"/>
                  <a:gd name="T21" fmla="*/ 47 h 1052"/>
                  <a:gd name="T22" fmla="*/ 19 w 922"/>
                  <a:gd name="T23" fmla="*/ 115 h 1052"/>
                  <a:gd name="T24" fmla="*/ 19 w 922"/>
                  <a:gd name="T25" fmla="*/ 1033 h 1052"/>
                  <a:gd name="T26" fmla="*/ 911 w 922"/>
                  <a:gd name="T27" fmla="*/ 1051 h 1052"/>
                  <a:gd name="T28" fmla="*/ 9 w 922"/>
                  <a:gd name="T29" fmla="*/ 1051 h 1052"/>
                  <a:gd name="T30" fmla="*/ 9 w 922"/>
                  <a:gd name="T31" fmla="*/ 1051 h 1052"/>
                  <a:gd name="T32" fmla="*/ 0 w 922"/>
                  <a:gd name="T33" fmla="*/ 1042 h 1052"/>
                  <a:gd name="T34" fmla="*/ 0 w 922"/>
                  <a:gd name="T35" fmla="*/ 115 h 1052"/>
                  <a:gd name="T36" fmla="*/ 0 w 922"/>
                  <a:gd name="T37" fmla="*/ 115 h 1052"/>
                  <a:gd name="T38" fmla="*/ 33 w 922"/>
                  <a:gd name="T39" fmla="*/ 34 h 1052"/>
                  <a:gd name="T40" fmla="*/ 33 w 922"/>
                  <a:gd name="T41" fmla="*/ 34 h 1052"/>
                  <a:gd name="T42" fmla="*/ 114 w 922"/>
                  <a:gd name="T43" fmla="*/ 0 h 1052"/>
                  <a:gd name="T44" fmla="*/ 806 w 922"/>
                  <a:gd name="T45" fmla="*/ 0 h 1052"/>
                  <a:gd name="T46" fmla="*/ 806 w 922"/>
                  <a:gd name="T47" fmla="*/ 0 h 1052"/>
                  <a:gd name="T48" fmla="*/ 887 w 922"/>
                  <a:gd name="T49" fmla="*/ 34 h 1052"/>
                  <a:gd name="T50" fmla="*/ 887 w 922"/>
                  <a:gd name="T51" fmla="*/ 34 h 1052"/>
                  <a:gd name="T52" fmla="*/ 921 w 922"/>
                  <a:gd name="T53" fmla="*/ 115 h 1052"/>
                  <a:gd name="T54" fmla="*/ 921 w 922"/>
                  <a:gd name="T55" fmla="*/ 1042 h 1052"/>
                  <a:gd name="T56" fmla="*/ 921 w 922"/>
                  <a:gd name="T57" fmla="*/ 1042 h 1052"/>
                  <a:gd name="T58" fmla="*/ 911 w 922"/>
                  <a:gd name="T59" fmla="*/ 1051 h 1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2" h="1052">
                    <a:moveTo>
                      <a:pt x="19" y="1033"/>
                    </a:moveTo>
                    <a:lnTo>
                      <a:pt x="903" y="1033"/>
                    </a:lnTo>
                    <a:lnTo>
                      <a:pt x="903" y="115"/>
                    </a:lnTo>
                    <a:lnTo>
                      <a:pt x="903" y="115"/>
                    </a:lnTo>
                    <a:cubicBezTo>
                      <a:pt x="903" y="89"/>
                      <a:pt x="892" y="65"/>
                      <a:pt x="874" y="47"/>
                    </a:cubicBezTo>
                    <a:lnTo>
                      <a:pt x="874" y="47"/>
                    </a:lnTo>
                    <a:cubicBezTo>
                      <a:pt x="857" y="29"/>
                      <a:pt x="832" y="18"/>
                      <a:pt x="806" y="18"/>
                    </a:cubicBezTo>
                    <a:lnTo>
                      <a:pt x="114" y="18"/>
                    </a:lnTo>
                    <a:lnTo>
                      <a:pt x="114" y="18"/>
                    </a:lnTo>
                    <a:cubicBezTo>
                      <a:pt x="89" y="18"/>
                      <a:pt x="65" y="29"/>
                      <a:pt x="46" y="47"/>
                    </a:cubicBezTo>
                    <a:lnTo>
                      <a:pt x="46" y="47"/>
                    </a:lnTo>
                    <a:cubicBezTo>
                      <a:pt x="28" y="65"/>
                      <a:pt x="19" y="89"/>
                      <a:pt x="19" y="115"/>
                    </a:cubicBezTo>
                    <a:lnTo>
                      <a:pt x="19" y="1033"/>
                    </a:lnTo>
                    <a:close/>
                    <a:moveTo>
                      <a:pt x="911" y="1051"/>
                    </a:moveTo>
                    <a:lnTo>
                      <a:pt x="9" y="1051"/>
                    </a:lnTo>
                    <a:lnTo>
                      <a:pt x="9" y="1051"/>
                    </a:lnTo>
                    <a:cubicBezTo>
                      <a:pt x="5" y="1051"/>
                      <a:pt x="0" y="1047"/>
                      <a:pt x="0" y="1042"/>
                    </a:cubicBezTo>
                    <a:lnTo>
                      <a:pt x="0" y="115"/>
                    </a:lnTo>
                    <a:lnTo>
                      <a:pt x="0" y="115"/>
                    </a:lnTo>
                    <a:cubicBezTo>
                      <a:pt x="0" y="84"/>
                      <a:pt x="12" y="55"/>
                      <a:pt x="33" y="34"/>
                    </a:cubicBezTo>
                    <a:lnTo>
                      <a:pt x="33" y="34"/>
                    </a:lnTo>
                    <a:cubicBezTo>
                      <a:pt x="55" y="12"/>
                      <a:pt x="84" y="0"/>
                      <a:pt x="114" y="0"/>
                    </a:cubicBezTo>
                    <a:lnTo>
                      <a:pt x="806" y="0"/>
                    </a:lnTo>
                    <a:lnTo>
                      <a:pt x="806" y="0"/>
                    </a:lnTo>
                    <a:cubicBezTo>
                      <a:pt x="836" y="0"/>
                      <a:pt x="865" y="12"/>
                      <a:pt x="887" y="34"/>
                    </a:cubicBezTo>
                    <a:lnTo>
                      <a:pt x="887" y="34"/>
                    </a:lnTo>
                    <a:cubicBezTo>
                      <a:pt x="909" y="55"/>
                      <a:pt x="921" y="84"/>
                      <a:pt x="921" y="115"/>
                    </a:cubicBezTo>
                    <a:lnTo>
                      <a:pt x="921" y="1042"/>
                    </a:lnTo>
                    <a:lnTo>
                      <a:pt x="921" y="1042"/>
                    </a:lnTo>
                    <a:cubicBezTo>
                      <a:pt x="921" y="1047"/>
                      <a:pt x="917" y="1051"/>
                      <a:pt x="911" y="10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26">
                <a:extLst>
                  <a:ext uri="{FF2B5EF4-FFF2-40B4-BE49-F238E27FC236}">
                    <a16:creationId xmlns:a16="http://schemas.microsoft.com/office/drawing/2014/main" id="{FB2D3B4C-0F89-42BF-B5B1-76CDBA3DC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3536" y="10625660"/>
                <a:ext cx="795091" cy="15439"/>
              </a:xfrm>
              <a:custGeom>
                <a:avLst/>
                <a:gdLst>
                  <a:gd name="T0" fmla="*/ 899 w 909"/>
                  <a:gd name="T1" fmla="*/ 18 h 19"/>
                  <a:gd name="T2" fmla="*/ 9 w 909"/>
                  <a:gd name="T3" fmla="*/ 18 h 19"/>
                  <a:gd name="T4" fmla="*/ 9 w 909"/>
                  <a:gd name="T5" fmla="*/ 18 h 19"/>
                  <a:gd name="T6" fmla="*/ 0 w 909"/>
                  <a:gd name="T7" fmla="*/ 9 h 19"/>
                  <a:gd name="T8" fmla="*/ 0 w 909"/>
                  <a:gd name="T9" fmla="*/ 9 h 19"/>
                  <a:gd name="T10" fmla="*/ 9 w 909"/>
                  <a:gd name="T11" fmla="*/ 0 h 19"/>
                  <a:gd name="T12" fmla="*/ 899 w 909"/>
                  <a:gd name="T13" fmla="*/ 0 h 19"/>
                  <a:gd name="T14" fmla="*/ 899 w 909"/>
                  <a:gd name="T15" fmla="*/ 0 h 19"/>
                  <a:gd name="T16" fmla="*/ 908 w 909"/>
                  <a:gd name="T17" fmla="*/ 9 h 19"/>
                  <a:gd name="T18" fmla="*/ 908 w 909"/>
                  <a:gd name="T19" fmla="*/ 9 h 19"/>
                  <a:gd name="T20" fmla="*/ 899 w 90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09" h="19">
                    <a:moveTo>
                      <a:pt x="899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899" y="0"/>
                    </a:lnTo>
                    <a:lnTo>
                      <a:pt x="899" y="0"/>
                    </a:lnTo>
                    <a:cubicBezTo>
                      <a:pt x="905" y="0"/>
                      <a:pt x="908" y="4"/>
                      <a:pt x="908" y="9"/>
                    </a:cubicBezTo>
                    <a:lnTo>
                      <a:pt x="908" y="9"/>
                    </a:lnTo>
                    <a:cubicBezTo>
                      <a:pt x="908" y="14"/>
                      <a:pt x="905" y="18"/>
                      <a:pt x="89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27">
                <a:extLst>
                  <a:ext uri="{FF2B5EF4-FFF2-40B4-BE49-F238E27FC236}">
                    <a16:creationId xmlns:a16="http://schemas.microsoft.com/office/drawing/2014/main" id="{E854AB90-56B7-42A5-99DC-85976A254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8274" y="10208816"/>
                <a:ext cx="15439" cy="914740"/>
              </a:xfrm>
              <a:custGeom>
                <a:avLst/>
                <a:gdLst>
                  <a:gd name="T0" fmla="*/ 10 w 19"/>
                  <a:gd name="T1" fmla="*/ 1046 h 1047"/>
                  <a:gd name="T2" fmla="*/ 10 w 19"/>
                  <a:gd name="T3" fmla="*/ 1046 h 1047"/>
                  <a:gd name="T4" fmla="*/ 0 w 19"/>
                  <a:gd name="T5" fmla="*/ 1037 h 1047"/>
                  <a:gd name="T6" fmla="*/ 0 w 19"/>
                  <a:gd name="T7" fmla="*/ 9 h 1047"/>
                  <a:gd name="T8" fmla="*/ 0 w 19"/>
                  <a:gd name="T9" fmla="*/ 9 h 1047"/>
                  <a:gd name="T10" fmla="*/ 10 w 19"/>
                  <a:gd name="T11" fmla="*/ 0 h 1047"/>
                  <a:gd name="T12" fmla="*/ 10 w 19"/>
                  <a:gd name="T13" fmla="*/ 0 h 1047"/>
                  <a:gd name="T14" fmla="*/ 18 w 19"/>
                  <a:gd name="T15" fmla="*/ 9 h 1047"/>
                  <a:gd name="T16" fmla="*/ 18 w 19"/>
                  <a:gd name="T17" fmla="*/ 1037 h 1047"/>
                  <a:gd name="T18" fmla="*/ 18 w 19"/>
                  <a:gd name="T19" fmla="*/ 1037 h 1047"/>
                  <a:gd name="T20" fmla="*/ 10 w 19"/>
                  <a:gd name="T21" fmla="*/ 1046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47">
                    <a:moveTo>
                      <a:pt x="10" y="1046"/>
                    </a:moveTo>
                    <a:lnTo>
                      <a:pt x="10" y="1046"/>
                    </a:lnTo>
                    <a:cubicBezTo>
                      <a:pt x="4" y="1046"/>
                      <a:pt x="0" y="1042"/>
                      <a:pt x="0" y="103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1037"/>
                    </a:lnTo>
                    <a:lnTo>
                      <a:pt x="18" y="1037"/>
                    </a:lnTo>
                    <a:cubicBezTo>
                      <a:pt x="18" y="1042"/>
                      <a:pt x="14" y="1046"/>
                      <a:pt x="10" y="10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28">
                <a:extLst>
                  <a:ext uri="{FF2B5EF4-FFF2-40B4-BE49-F238E27FC236}">
                    <a16:creationId xmlns:a16="http://schemas.microsoft.com/office/drawing/2014/main" id="{47B6EFFC-C75F-46B8-A0DB-598C7BC45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4592" y="10208816"/>
                <a:ext cx="15439" cy="914740"/>
              </a:xfrm>
              <a:custGeom>
                <a:avLst/>
                <a:gdLst>
                  <a:gd name="T0" fmla="*/ 9 w 19"/>
                  <a:gd name="T1" fmla="*/ 1046 h 1047"/>
                  <a:gd name="T2" fmla="*/ 9 w 19"/>
                  <a:gd name="T3" fmla="*/ 1046 h 1047"/>
                  <a:gd name="T4" fmla="*/ 0 w 19"/>
                  <a:gd name="T5" fmla="*/ 1037 h 1047"/>
                  <a:gd name="T6" fmla="*/ 0 w 19"/>
                  <a:gd name="T7" fmla="*/ 9 h 1047"/>
                  <a:gd name="T8" fmla="*/ 0 w 19"/>
                  <a:gd name="T9" fmla="*/ 9 h 1047"/>
                  <a:gd name="T10" fmla="*/ 9 w 19"/>
                  <a:gd name="T11" fmla="*/ 0 h 1047"/>
                  <a:gd name="T12" fmla="*/ 9 w 19"/>
                  <a:gd name="T13" fmla="*/ 0 h 1047"/>
                  <a:gd name="T14" fmla="*/ 18 w 19"/>
                  <a:gd name="T15" fmla="*/ 9 h 1047"/>
                  <a:gd name="T16" fmla="*/ 18 w 19"/>
                  <a:gd name="T17" fmla="*/ 1037 h 1047"/>
                  <a:gd name="T18" fmla="*/ 18 w 19"/>
                  <a:gd name="T19" fmla="*/ 1037 h 1047"/>
                  <a:gd name="T20" fmla="*/ 9 w 19"/>
                  <a:gd name="T21" fmla="*/ 1046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047">
                    <a:moveTo>
                      <a:pt x="9" y="1046"/>
                    </a:moveTo>
                    <a:lnTo>
                      <a:pt x="9" y="1046"/>
                    </a:lnTo>
                    <a:cubicBezTo>
                      <a:pt x="4" y="1046"/>
                      <a:pt x="0" y="1042"/>
                      <a:pt x="0" y="103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1037"/>
                    </a:lnTo>
                    <a:lnTo>
                      <a:pt x="18" y="1037"/>
                    </a:lnTo>
                    <a:cubicBezTo>
                      <a:pt x="18" y="1042"/>
                      <a:pt x="14" y="1046"/>
                      <a:pt x="9" y="10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29">
                <a:extLst>
                  <a:ext uri="{FF2B5EF4-FFF2-40B4-BE49-F238E27FC236}">
                    <a16:creationId xmlns:a16="http://schemas.microsoft.com/office/drawing/2014/main" id="{FF1F6A92-ACB3-4ACE-BC92-181131780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4769" y="10428816"/>
                <a:ext cx="991933" cy="250879"/>
              </a:xfrm>
              <a:custGeom>
                <a:avLst/>
                <a:gdLst>
                  <a:gd name="T0" fmla="*/ 1016 w 1134"/>
                  <a:gd name="T1" fmla="*/ 0 h 286"/>
                  <a:gd name="T2" fmla="*/ 567 w 1134"/>
                  <a:gd name="T3" fmla="*/ 0 h 286"/>
                  <a:gd name="T4" fmla="*/ 118 w 1134"/>
                  <a:gd name="T5" fmla="*/ 0 h 286"/>
                  <a:gd name="T6" fmla="*/ 118 w 1134"/>
                  <a:gd name="T7" fmla="*/ 0 h 286"/>
                  <a:gd name="T8" fmla="*/ 35 w 1134"/>
                  <a:gd name="T9" fmla="*/ 35 h 286"/>
                  <a:gd name="T10" fmla="*/ 35 w 1134"/>
                  <a:gd name="T11" fmla="*/ 35 h 286"/>
                  <a:gd name="T12" fmla="*/ 0 w 1134"/>
                  <a:gd name="T13" fmla="*/ 117 h 286"/>
                  <a:gd name="T14" fmla="*/ 0 w 1134"/>
                  <a:gd name="T15" fmla="*/ 201 h 286"/>
                  <a:gd name="T16" fmla="*/ 0 w 1134"/>
                  <a:gd name="T17" fmla="*/ 285 h 286"/>
                  <a:gd name="T18" fmla="*/ 567 w 1134"/>
                  <a:gd name="T19" fmla="*/ 285 h 286"/>
                  <a:gd name="T20" fmla="*/ 1133 w 1134"/>
                  <a:gd name="T21" fmla="*/ 285 h 286"/>
                  <a:gd name="T22" fmla="*/ 1133 w 1134"/>
                  <a:gd name="T23" fmla="*/ 201 h 286"/>
                  <a:gd name="T24" fmla="*/ 1133 w 1134"/>
                  <a:gd name="T25" fmla="*/ 117 h 286"/>
                  <a:gd name="T26" fmla="*/ 1133 w 1134"/>
                  <a:gd name="T27" fmla="*/ 117 h 286"/>
                  <a:gd name="T28" fmla="*/ 1098 w 1134"/>
                  <a:gd name="T29" fmla="*/ 35 h 286"/>
                  <a:gd name="T30" fmla="*/ 1098 w 1134"/>
                  <a:gd name="T31" fmla="*/ 35 h 286"/>
                  <a:gd name="T32" fmla="*/ 1016 w 1134"/>
                  <a:gd name="T33" fmla="*/ 0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34" h="286">
                    <a:moveTo>
                      <a:pt x="1016" y="0"/>
                    </a:moveTo>
                    <a:lnTo>
                      <a:pt x="567" y="0"/>
                    </a:lnTo>
                    <a:lnTo>
                      <a:pt x="118" y="0"/>
                    </a:lnTo>
                    <a:lnTo>
                      <a:pt x="118" y="0"/>
                    </a:lnTo>
                    <a:cubicBezTo>
                      <a:pt x="86" y="0"/>
                      <a:pt x="56" y="13"/>
                      <a:pt x="35" y="35"/>
                    </a:cubicBezTo>
                    <a:lnTo>
                      <a:pt x="35" y="35"/>
                    </a:lnTo>
                    <a:cubicBezTo>
                      <a:pt x="13" y="56"/>
                      <a:pt x="0" y="84"/>
                      <a:pt x="0" y="117"/>
                    </a:cubicBezTo>
                    <a:lnTo>
                      <a:pt x="0" y="201"/>
                    </a:lnTo>
                    <a:lnTo>
                      <a:pt x="0" y="285"/>
                    </a:lnTo>
                    <a:lnTo>
                      <a:pt x="567" y="285"/>
                    </a:lnTo>
                    <a:lnTo>
                      <a:pt x="1133" y="285"/>
                    </a:lnTo>
                    <a:lnTo>
                      <a:pt x="1133" y="201"/>
                    </a:lnTo>
                    <a:lnTo>
                      <a:pt x="1133" y="117"/>
                    </a:lnTo>
                    <a:lnTo>
                      <a:pt x="1133" y="117"/>
                    </a:lnTo>
                    <a:cubicBezTo>
                      <a:pt x="1133" y="84"/>
                      <a:pt x="1119" y="56"/>
                      <a:pt x="1098" y="35"/>
                    </a:cubicBezTo>
                    <a:lnTo>
                      <a:pt x="1098" y="35"/>
                    </a:lnTo>
                    <a:cubicBezTo>
                      <a:pt x="1078" y="13"/>
                      <a:pt x="1048" y="0"/>
                      <a:pt x="101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30">
                <a:extLst>
                  <a:ext uri="{FF2B5EF4-FFF2-40B4-BE49-F238E27FC236}">
                    <a16:creationId xmlns:a16="http://schemas.microsoft.com/office/drawing/2014/main" id="{B40CF572-C880-4C37-B3F8-49BE06300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7050" y="10421097"/>
                <a:ext cx="1007372" cy="266318"/>
              </a:xfrm>
              <a:custGeom>
                <a:avLst/>
                <a:gdLst>
                  <a:gd name="T0" fmla="*/ 18 w 1151"/>
                  <a:gd name="T1" fmla="*/ 286 h 305"/>
                  <a:gd name="T2" fmla="*/ 1132 w 1151"/>
                  <a:gd name="T3" fmla="*/ 286 h 305"/>
                  <a:gd name="T4" fmla="*/ 1132 w 1151"/>
                  <a:gd name="T5" fmla="*/ 126 h 305"/>
                  <a:gd name="T6" fmla="*/ 1132 w 1151"/>
                  <a:gd name="T7" fmla="*/ 126 h 305"/>
                  <a:gd name="T8" fmla="*/ 1101 w 1151"/>
                  <a:gd name="T9" fmla="*/ 50 h 305"/>
                  <a:gd name="T10" fmla="*/ 1101 w 1151"/>
                  <a:gd name="T11" fmla="*/ 50 h 305"/>
                  <a:gd name="T12" fmla="*/ 1024 w 1151"/>
                  <a:gd name="T13" fmla="*/ 19 h 305"/>
                  <a:gd name="T14" fmla="*/ 126 w 1151"/>
                  <a:gd name="T15" fmla="*/ 19 h 305"/>
                  <a:gd name="T16" fmla="*/ 126 w 1151"/>
                  <a:gd name="T17" fmla="*/ 19 h 305"/>
                  <a:gd name="T18" fmla="*/ 49 w 1151"/>
                  <a:gd name="T19" fmla="*/ 50 h 305"/>
                  <a:gd name="T20" fmla="*/ 49 w 1151"/>
                  <a:gd name="T21" fmla="*/ 50 h 305"/>
                  <a:gd name="T22" fmla="*/ 18 w 1151"/>
                  <a:gd name="T23" fmla="*/ 126 h 305"/>
                  <a:gd name="T24" fmla="*/ 18 w 1151"/>
                  <a:gd name="T25" fmla="*/ 286 h 305"/>
                  <a:gd name="T26" fmla="*/ 1141 w 1151"/>
                  <a:gd name="T27" fmla="*/ 304 h 305"/>
                  <a:gd name="T28" fmla="*/ 8 w 1151"/>
                  <a:gd name="T29" fmla="*/ 304 h 305"/>
                  <a:gd name="T30" fmla="*/ 8 w 1151"/>
                  <a:gd name="T31" fmla="*/ 304 h 305"/>
                  <a:gd name="T32" fmla="*/ 0 w 1151"/>
                  <a:gd name="T33" fmla="*/ 294 h 305"/>
                  <a:gd name="T34" fmla="*/ 0 w 1151"/>
                  <a:gd name="T35" fmla="*/ 126 h 305"/>
                  <a:gd name="T36" fmla="*/ 0 w 1151"/>
                  <a:gd name="T37" fmla="*/ 126 h 305"/>
                  <a:gd name="T38" fmla="*/ 36 w 1151"/>
                  <a:gd name="T39" fmla="*/ 37 h 305"/>
                  <a:gd name="T40" fmla="*/ 36 w 1151"/>
                  <a:gd name="T41" fmla="*/ 37 h 305"/>
                  <a:gd name="T42" fmla="*/ 126 w 1151"/>
                  <a:gd name="T43" fmla="*/ 0 h 305"/>
                  <a:gd name="T44" fmla="*/ 1024 w 1151"/>
                  <a:gd name="T45" fmla="*/ 0 h 305"/>
                  <a:gd name="T46" fmla="*/ 1024 w 1151"/>
                  <a:gd name="T47" fmla="*/ 0 h 305"/>
                  <a:gd name="T48" fmla="*/ 1113 w 1151"/>
                  <a:gd name="T49" fmla="*/ 37 h 305"/>
                  <a:gd name="T50" fmla="*/ 1113 w 1151"/>
                  <a:gd name="T51" fmla="*/ 37 h 305"/>
                  <a:gd name="T52" fmla="*/ 1150 w 1151"/>
                  <a:gd name="T53" fmla="*/ 126 h 305"/>
                  <a:gd name="T54" fmla="*/ 1150 w 1151"/>
                  <a:gd name="T55" fmla="*/ 294 h 305"/>
                  <a:gd name="T56" fmla="*/ 1150 w 1151"/>
                  <a:gd name="T57" fmla="*/ 294 h 305"/>
                  <a:gd name="T58" fmla="*/ 1141 w 1151"/>
                  <a:gd name="T59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51" h="305">
                    <a:moveTo>
                      <a:pt x="18" y="286"/>
                    </a:moveTo>
                    <a:lnTo>
                      <a:pt x="1132" y="286"/>
                    </a:lnTo>
                    <a:lnTo>
                      <a:pt x="1132" y="126"/>
                    </a:lnTo>
                    <a:lnTo>
                      <a:pt x="1132" y="126"/>
                    </a:lnTo>
                    <a:cubicBezTo>
                      <a:pt x="1132" y="97"/>
                      <a:pt x="1120" y="70"/>
                      <a:pt x="1101" y="50"/>
                    </a:cubicBezTo>
                    <a:lnTo>
                      <a:pt x="1101" y="50"/>
                    </a:lnTo>
                    <a:cubicBezTo>
                      <a:pt x="1080" y="30"/>
                      <a:pt x="1053" y="19"/>
                      <a:pt x="1024" y="19"/>
                    </a:cubicBezTo>
                    <a:lnTo>
                      <a:pt x="126" y="19"/>
                    </a:lnTo>
                    <a:lnTo>
                      <a:pt x="126" y="19"/>
                    </a:lnTo>
                    <a:cubicBezTo>
                      <a:pt x="96" y="19"/>
                      <a:pt x="69" y="30"/>
                      <a:pt x="49" y="50"/>
                    </a:cubicBezTo>
                    <a:lnTo>
                      <a:pt x="49" y="50"/>
                    </a:lnTo>
                    <a:cubicBezTo>
                      <a:pt x="29" y="70"/>
                      <a:pt x="18" y="97"/>
                      <a:pt x="18" y="126"/>
                    </a:cubicBezTo>
                    <a:lnTo>
                      <a:pt x="18" y="286"/>
                    </a:lnTo>
                    <a:close/>
                    <a:moveTo>
                      <a:pt x="1141" y="304"/>
                    </a:moveTo>
                    <a:lnTo>
                      <a:pt x="8" y="304"/>
                    </a:lnTo>
                    <a:lnTo>
                      <a:pt x="8" y="304"/>
                    </a:lnTo>
                    <a:cubicBezTo>
                      <a:pt x="4" y="304"/>
                      <a:pt x="0" y="300"/>
                      <a:pt x="0" y="294"/>
                    </a:cubicBezTo>
                    <a:lnTo>
                      <a:pt x="0" y="126"/>
                    </a:lnTo>
                    <a:lnTo>
                      <a:pt x="0" y="126"/>
                    </a:lnTo>
                    <a:cubicBezTo>
                      <a:pt x="0" y="93"/>
                      <a:pt x="13" y="61"/>
                      <a:pt x="36" y="37"/>
                    </a:cubicBezTo>
                    <a:lnTo>
                      <a:pt x="36" y="37"/>
                    </a:lnTo>
                    <a:cubicBezTo>
                      <a:pt x="60" y="13"/>
                      <a:pt x="92" y="0"/>
                      <a:pt x="126" y="0"/>
                    </a:cubicBezTo>
                    <a:lnTo>
                      <a:pt x="1024" y="0"/>
                    </a:lnTo>
                    <a:lnTo>
                      <a:pt x="1024" y="0"/>
                    </a:lnTo>
                    <a:cubicBezTo>
                      <a:pt x="1058" y="0"/>
                      <a:pt x="1089" y="13"/>
                      <a:pt x="1113" y="37"/>
                    </a:cubicBezTo>
                    <a:lnTo>
                      <a:pt x="1113" y="37"/>
                    </a:lnTo>
                    <a:cubicBezTo>
                      <a:pt x="1137" y="61"/>
                      <a:pt x="1150" y="93"/>
                      <a:pt x="1150" y="126"/>
                    </a:cubicBezTo>
                    <a:lnTo>
                      <a:pt x="1150" y="294"/>
                    </a:lnTo>
                    <a:lnTo>
                      <a:pt x="1150" y="294"/>
                    </a:lnTo>
                    <a:cubicBezTo>
                      <a:pt x="1150" y="300"/>
                      <a:pt x="1146" y="304"/>
                      <a:pt x="1141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31">
                <a:extLst>
                  <a:ext uri="{FF2B5EF4-FFF2-40B4-BE49-F238E27FC236}">
                    <a16:creationId xmlns:a16="http://schemas.microsoft.com/office/drawing/2014/main" id="{39142212-8EE7-4582-BAA6-4652A145D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4769" y="10679696"/>
                <a:ext cx="991933" cy="443860"/>
              </a:xfrm>
              <a:custGeom>
                <a:avLst/>
                <a:gdLst>
                  <a:gd name="T0" fmla="*/ 0 w 1134"/>
                  <a:gd name="T1" fmla="*/ 504 h 505"/>
                  <a:gd name="T2" fmla="*/ 1133 w 1134"/>
                  <a:gd name="T3" fmla="*/ 504 h 505"/>
                  <a:gd name="T4" fmla="*/ 1133 w 1134"/>
                  <a:gd name="T5" fmla="*/ 0 h 505"/>
                  <a:gd name="T6" fmla="*/ 0 w 1134"/>
                  <a:gd name="T7" fmla="*/ 0 h 505"/>
                  <a:gd name="T8" fmla="*/ 0 w 1134"/>
                  <a:gd name="T9" fmla="*/ 504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4" h="505">
                    <a:moveTo>
                      <a:pt x="0" y="504"/>
                    </a:moveTo>
                    <a:lnTo>
                      <a:pt x="1133" y="504"/>
                    </a:lnTo>
                    <a:lnTo>
                      <a:pt x="1133" y="0"/>
                    </a:lnTo>
                    <a:lnTo>
                      <a:pt x="0" y="0"/>
                    </a:lnTo>
                    <a:lnTo>
                      <a:pt x="0" y="5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32">
                <a:extLst>
                  <a:ext uri="{FF2B5EF4-FFF2-40B4-BE49-F238E27FC236}">
                    <a16:creationId xmlns:a16="http://schemas.microsoft.com/office/drawing/2014/main" id="{3A8F1EAF-D0EE-49F2-A696-BB21942967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67050" y="10671976"/>
                <a:ext cx="1007372" cy="455441"/>
              </a:xfrm>
              <a:custGeom>
                <a:avLst/>
                <a:gdLst>
                  <a:gd name="T0" fmla="*/ 18 w 1151"/>
                  <a:gd name="T1" fmla="*/ 503 h 522"/>
                  <a:gd name="T2" fmla="*/ 1132 w 1151"/>
                  <a:gd name="T3" fmla="*/ 503 h 522"/>
                  <a:gd name="T4" fmla="*/ 1132 w 1151"/>
                  <a:gd name="T5" fmla="*/ 18 h 522"/>
                  <a:gd name="T6" fmla="*/ 18 w 1151"/>
                  <a:gd name="T7" fmla="*/ 18 h 522"/>
                  <a:gd name="T8" fmla="*/ 18 w 1151"/>
                  <a:gd name="T9" fmla="*/ 503 h 522"/>
                  <a:gd name="T10" fmla="*/ 1141 w 1151"/>
                  <a:gd name="T11" fmla="*/ 521 h 522"/>
                  <a:gd name="T12" fmla="*/ 8 w 1151"/>
                  <a:gd name="T13" fmla="*/ 521 h 522"/>
                  <a:gd name="T14" fmla="*/ 8 w 1151"/>
                  <a:gd name="T15" fmla="*/ 521 h 522"/>
                  <a:gd name="T16" fmla="*/ 0 w 1151"/>
                  <a:gd name="T17" fmla="*/ 512 h 522"/>
                  <a:gd name="T18" fmla="*/ 0 w 1151"/>
                  <a:gd name="T19" fmla="*/ 8 h 522"/>
                  <a:gd name="T20" fmla="*/ 0 w 1151"/>
                  <a:gd name="T21" fmla="*/ 8 h 522"/>
                  <a:gd name="T22" fmla="*/ 8 w 1151"/>
                  <a:gd name="T23" fmla="*/ 0 h 522"/>
                  <a:gd name="T24" fmla="*/ 1141 w 1151"/>
                  <a:gd name="T25" fmla="*/ 0 h 522"/>
                  <a:gd name="T26" fmla="*/ 1141 w 1151"/>
                  <a:gd name="T27" fmla="*/ 0 h 522"/>
                  <a:gd name="T28" fmla="*/ 1150 w 1151"/>
                  <a:gd name="T29" fmla="*/ 8 h 522"/>
                  <a:gd name="T30" fmla="*/ 1150 w 1151"/>
                  <a:gd name="T31" fmla="*/ 512 h 522"/>
                  <a:gd name="T32" fmla="*/ 1150 w 1151"/>
                  <a:gd name="T33" fmla="*/ 512 h 522"/>
                  <a:gd name="T34" fmla="*/ 1141 w 1151"/>
                  <a:gd name="T35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1" h="522">
                    <a:moveTo>
                      <a:pt x="18" y="503"/>
                    </a:moveTo>
                    <a:lnTo>
                      <a:pt x="1132" y="503"/>
                    </a:lnTo>
                    <a:lnTo>
                      <a:pt x="1132" y="18"/>
                    </a:lnTo>
                    <a:lnTo>
                      <a:pt x="18" y="18"/>
                    </a:lnTo>
                    <a:lnTo>
                      <a:pt x="18" y="503"/>
                    </a:lnTo>
                    <a:close/>
                    <a:moveTo>
                      <a:pt x="1141" y="521"/>
                    </a:moveTo>
                    <a:lnTo>
                      <a:pt x="8" y="521"/>
                    </a:lnTo>
                    <a:lnTo>
                      <a:pt x="8" y="521"/>
                    </a:lnTo>
                    <a:cubicBezTo>
                      <a:pt x="4" y="521"/>
                      <a:pt x="0" y="517"/>
                      <a:pt x="0" y="51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141" y="0"/>
                    </a:lnTo>
                    <a:lnTo>
                      <a:pt x="1141" y="0"/>
                    </a:lnTo>
                    <a:cubicBezTo>
                      <a:pt x="1146" y="0"/>
                      <a:pt x="1150" y="4"/>
                      <a:pt x="1150" y="8"/>
                    </a:cubicBezTo>
                    <a:lnTo>
                      <a:pt x="1150" y="512"/>
                    </a:lnTo>
                    <a:lnTo>
                      <a:pt x="1150" y="512"/>
                    </a:lnTo>
                    <a:cubicBezTo>
                      <a:pt x="1150" y="517"/>
                      <a:pt x="1146" y="521"/>
                      <a:pt x="1141" y="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33">
                <a:extLst>
                  <a:ext uri="{FF2B5EF4-FFF2-40B4-BE49-F238E27FC236}">
                    <a16:creationId xmlns:a16="http://schemas.microsoft.com/office/drawing/2014/main" id="{08C1802E-1250-456D-9ADD-84AC1D2CD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3717" y="10807063"/>
                <a:ext cx="366667" cy="15439"/>
              </a:xfrm>
              <a:custGeom>
                <a:avLst/>
                <a:gdLst>
                  <a:gd name="T0" fmla="*/ 408 w 418"/>
                  <a:gd name="T1" fmla="*/ 18 h 19"/>
                  <a:gd name="T2" fmla="*/ 9 w 418"/>
                  <a:gd name="T3" fmla="*/ 18 h 19"/>
                  <a:gd name="T4" fmla="*/ 9 w 418"/>
                  <a:gd name="T5" fmla="*/ 18 h 19"/>
                  <a:gd name="T6" fmla="*/ 0 w 418"/>
                  <a:gd name="T7" fmla="*/ 9 h 19"/>
                  <a:gd name="T8" fmla="*/ 0 w 418"/>
                  <a:gd name="T9" fmla="*/ 9 h 19"/>
                  <a:gd name="T10" fmla="*/ 9 w 418"/>
                  <a:gd name="T11" fmla="*/ 0 h 19"/>
                  <a:gd name="T12" fmla="*/ 408 w 418"/>
                  <a:gd name="T13" fmla="*/ 0 h 19"/>
                  <a:gd name="T14" fmla="*/ 408 w 418"/>
                  <a:gd name="T15" fmla="*/ 0 h 19"/>
                  <a:gd name="T16" fmla="*/ 417 w 418"/>
                  <a:gd name="T17" fmla="*/ 9 h 19"/>
                  <a:gd name="T18" fmla="*/ 417 w 418"/>
                  <a:gd name="T19" fmla="*/ 9 h 19"/>
                  <a:gd name="T20" fmla="*/ 408 w 41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8" h="19">
                    <a:moveTo>
                      <a:pt x="408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08" y="0"/>
                    </a:lnTo>
                    <a:lnTo>
                      <a:pt x="408" y="0"/>
                    </a:lnTo>
                    <a:cubicBezTo>
                      <a:pt x="412" y="0"/>
                      <a:pt x="417" y="4"/>
                      <a:pt x="417" y="9"/>
                    </a:cubicBezTo>
                    <a:lnTo>
                      <a:pt x="417" y="9"/>
                    </a:lnTo>
                    <a:cubicBezTo>
                      <a:pt x="417" y="14"/>
                      <a:pt x="412" y="18"/>
                      <a:pt x="408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37">
                <a:extLst>
                  <a:ext uri="{FF2B5EF4-FFF2-40B4-BE49-F238E27FC236}">
                    <a16:creationId xmlns:a16="http://schemas.microsoft.com/office/drawing/2014/main" id="{96D81D4D-6884-404C-9FAC-445AE8CCB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7744" y="8051262"/>
                <a:ext cx="1366322" cy="362809"/>
              </a:xfrm>
              <a:custGeom>
                <a:avLst/>
                <a:gdLst>
                  <a:gd name="T0" fmla="*/ 1555 w 1559"/>
                  <a:gd name="T1" fmla="*/ 402 h 413"/>
                  <a:gd name="T2" fmla="*/ 1555 w 1559"/>
                  <a:gd name="T3" fmla="*/ 402 h 413"/>
                  <a:gd name="T4" fmla="*/ 915 w 1559"/>
                  <a:gd name="T5" fmla="*/ 410 h 413"/>
                  <a:gd name="T6" fmla="*/ 915 w 1559"/>
                  <a:gd name="T7" fmla="*/ 410 h 413"/>
                  <a:gd name="T8" fmla="*/ 34 w 1559"/>
                  <a:gd name="T9" fmla="*/ 403 h 413"/>
                  <a:gd name="T10" fmla="*/ 34 w 1559"/>
                  <a:gd name="T11" fmla="*/ 403 h 413"/>
                  <a:gd name="T12" fmla="*/ 5 w 1559"/>
                  <a:gd name="T13" fmla="*/ 382 h 413"/>
                  <a:gd name="T14" fmla="*/ 5 w 1559"/>
                  <a:gd name="T15" fmla="*/ 382 h 413"/>
                  <a:gd name="T16" fmla="*/ 12 w 1559"/>
                  <a:gd name="T17" fmla="*/ 347 h 413"/>
                  <a:gd name="T18" fmla="*/ 12 w 1559"/>
                  <a:gd name="T19" fmla="*/ 347 h 413"/>
                  <a:gd name="T20" fmla="*/ 261 w 1559"/>
                  <a:gd name="T21" fmla="*/ 132 h 413"/>
                  <a:gd name="T22" fmla="*/ 261 w 1559"/>
                  <a:gd name="T23" fmla="*/ 132 h 413"/>
                  <a:gd name="T24" fmla="*/ 548 w 1559"/>
                  <a:gd name="T25" fmla="*/ 5 h 413"/>
                  <a:gd name="T26" fmla="*/ 548 w 1559"/>
                  <a:gd name="T27" fmla="*/ 5 h 413"/>
                  <a:gd name="T28" fmla="*/ 714 w 1559"/>
                  <a:gd name="T29" fmla="*/ 122 h 413"/>
                  <a:gd name="T30" fmla="*/ 714 w 1559"/>
                  <a:gd name="T31" fmla="*/ 122 h 413"/>
                  <a:gd name="T32" fmla="*/ 757 w 1559"/>
                  <a:gd name="T33" fmla="*/ 216 h 413"/>
                  <a:gd name="T34" fmla="*/ 757 w 1559"/>
                  <a:gd name="T35" fmla="*/ 216 h 413"/>
                  <a:gd name="T36" fmla="*/ 900 w 1559"/>
                  <a:gd name="T37" fmla="*/ 158 h 413"/>
                  <a:gd name="T38" fmla="*/ 900 w 1559"/>
                  <a:gd name="T39" fmla="*/ 158 h 413"/>
                  <a:gd name="T40" fmla="*/ 1074 w 1559"/>
                  <a:gd name="T41" fmla="*/ 143 h 413"/>
                  <a:gd name="T42" fmla="*/ 1074 w 1559"/>
                  <a:gd name="T43" fmla="*/ 143 h 413"/>
                  <a:gd name="T44" fmla="*/ 1204 w 1559"/>
                  <a:gd name="T45" fmla="*/ 245 h 413"/>
                  <a:gd name="T46" fmla="*/ 1204 w 1559"/>
                  <a:gd name="T47" fmla="*/ 245 h 413"/>
                  <a:gd name="T48" fmla="*/ 1297 w 1559"/>
                  <a:gd name="T49" fmla="*/ 310 h 413"/>
                  <a:gd name="T50" fmla="*/ 1297 w 1559"/>
                  <a:gd name="T51" fmla="*/ 310 h 413"/>
                  <a:gd name="T52" fmla="*/ 1438 w 1559"/>
                  <a:gd name="T53" fmla="*/ 280 h 413"/>
                  <a:gd name="T54" fmla="*/ 1438 w 1559"/>
                  <a:gd name="T55" fmla="*/ 280 h 413"/>
                  <a:gd name="T56" fmla="*/ 1555 w 1559"/>
                  <a:gd name="T57" fmla="*/ 40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59" h="413">
                    <a:moveTo>
                      <a:pt x="1555" y="402"/>
                    </a:moveTo>
                    <a:lnTo>
                      <a:pt x="1555" y="402"/>
                    </a:lnTo>
                    <a:cubicBezTo>
                      <a:pt x="1558" y="411"/>
                      <a:pt x="1257" y="412"/>
                      <a:pt x="915" y="410"/>
                    </a:cubicBezTo>
                    <a:lnTo>
                      <a:pt x="915" y="410"/>
                    </a:lnTo>
                    <a:cubicBezTo>
                      <a:pt x="574" y="409"/>
                      <a:pt x="192" y="404"/>
                      <a:pt x="34" y="403"/>
                    </a:cubicBezTo>
                    <a:lnTo>
                      <a:pt x="34" y="403"/>
                    </a:lnTo>
                    <a:cubicBezTo>
                      <a:pt x="20" y="403"/>
                      <a:pt x="10" y="394"/>
                      <a:pt x="5" y="382"/>
                    </a:cubicBezTo>
                    <a:lnTo>
                      <a:pt x="5" y="382"/>
                    </a:lnTo>
                    <a:cubicBezTo>
                      <a:pt x="0" y="371"/>
                      <a:pt x="2" y="358"/>
                      <a:pt x="12" y="347"/>
                    </a:cubicBezTo>
                    <a:lnTo>
                      <a:pt x="12" y="347"/>
                    </a:lnTo>
                    <a:cubicBezTo>
                      <a:pt x="68" y="293"/>
                      <a:pt x="162" y="205"/>
                      <a:pt x="261" y="132"/>
                    </a:cubicBezTo>
                    <a:lnTo>
                      <a:pt x="261" y="132"/>
                    </a:lnTo>
                    <a:cubicBezTo>
                      <a:pt x="361" y="59"/>
                      <a:pt x="467" y="0"/>
                      <a:pt x="548" y="5"/>
                    </a:cubicBezTo>
                    <a:lnTo>
                      <a:pt x="548" y="5"/>
                    </a:lnTo>
                    <a:cubicBezTo>
                      <a:pt x="653" y="11"/>
                      <a:pt x="694" y="68"/>
                      <a:pt x="714" y="122"/>
                    </a:cubicBezTo>
                    <a:lnTo>
                      <a:pt x="714" y="122"/>
                    </a:lnTo>
                    <a:cubicBezTo>
                      <a:pt x="734" y="175"/>
                      <a:pt x="734" y="226"/>
                      <a:pt x="757" y="216"/>
                    </a:cubicBezTo>
                    <a:lnTo>
                      <a:pt x="757" y="216"/>
                    </a:lnTo>
                    <a:cubicBezTo>
                      <a:pt x="794" y="202"/>
                      <a:pt x="844" y="176"/>
                      <a:pt x="900" y="158"/>
                    </a:cubicBezTo>
                    <a:lnTo>
                      <a:pt x="900" y="158"/>
                    </a:lnTo>
                    <a:cubicBezTo>
                      <a:pt x="956" y="141"/>
                      <a:pt x="1017" y="129"/>
                      <a:pt x="1074" y="143"/>
                    </a:cubicBezTo>
                    <a:lnTo>
                      <a:pt x="1074" y="143"/>
                    </a:lnTo>
                    <a:cubicBezTo>
                      <a:pt x="1131" y="157"/>
                      <a:pt x="1171" y="204"/>
                      <a:pt x="1204" y="245"/>
                    </a:cubicBezTo>
                    <a:lnTo>
                      <a:pt x="1204" y="245"/>
                    </a:lnTo>
                    <a:cubicBezTo>
                      <a:pt x="1237" y="286"/>
                      <a:pt x="1264" y="321"/>
                      <a:pt x="1297" y="310"/>
                    </a:cubicBezTo>
                    <a:lnTo>
                      <a:pt x="1297" y="310"/>
                    </a:lnTo>
                    <a:cubicBezTo>
                      <a:pt x="1342" y="296"/>
                      <a:pt x="1392" y="276"/>
                      <a:pt x="1438" y="280"/>
                    </a:cubicBezTo>
                    <a:lnTo>
                      <a:pt x="1438" y="280"/>
                    </a:lnTo>
                    <a:cubicBezTo>
                      <a:pt x="1483" y="285"/>
                      <a:pt x="1526" y="315"/>
                      <a:pt x="1555" y="4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38">
                <a:extLst>
                  <a:ext uri="{FF2B5EF4-FFF2-40B4-BE49-F238E27FC236}">
                    <a16:creationId xmlns:a16="http://schemas.microsoft.com/office/drawing/2014/main" id="{9377ECE1-06A8-4D0E-AB81-9DEBAB9987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6166" y="8047403"/>
                <a:ext cx="1377900" cy="374386"/>
              </a:xfrm>
              <a:custGeom>
                <a:avLst/>
                <a:gdLst>
                  <a:gd name="T0" fmla="*/ 550 w 1576"/>
                  <a:gd name="T1" fmla="*/ 22 h 429"/>
                  <a:gd name="T2" fmla="*/ 277 w 1576"/>
                  <a:gd name="T3" fmla="*/ 147 h 429"/>
                  <a:gd name="T4" fmla="*/ 28 w 1576"/>
                  <a:gd name="T5" fmla="*/ 362 h 429"/>
                  <a:gd name="T6" fmla="*/ 23 w 1576"/>
                  <a:gd name="T7" fmla="*/ 387 h 429"/>
                  <a:gd name="T8" fmla="*/ 44 w 1576"/>
                  <a:gd name="T9" fmla="*/ 401 h 429"/>
                  <a:gd name="T10" fmla="*/ 925 w 1576"/>
                  <a:gd name="T11" fmla="*/ 410 h 429"/>
                  <a:gd name="T12" fmla="*/ 1553 w 1576"/>
                  <a:gd name="T13" fmla="*/ 404 h 429"/>
                  <a:gd name="T14" fmla="*/ 1447 w 1576"/>
                  <a:gd name="T15" fmla="*/ 298 h 429"/>
                  <a:gd name="T16" fmla="*/ 1334 w 1576"/>
                  <a:gd name="T17" fmla="*/ 319 h 429"/>
                  <a:gd name="T18" fmla="*/ 1309 w 1576"/>
                  <a:gd name="T19" fmla="*/ 327 h 429"/>
                  <a:gd name="T20" fmla="*/ 1207 w 1576"/>
                  <a:gd name="T21" fmla="*/ 258 h 429"/>
                  <a:gd name="T22" fmla="*/ 1081 w 1576"/>
                  <a:gd name="T23" fmla="*/ 160 h 429"/>
                  <a:gd name="T24" fmla="*/ 913 w 1576"/>
                  <a:gd name="T25" fmla="*/ 175 h 429"/>
                  <a:gd name="T26" fmla="*/ 808 w 1576"/>
                  <a:gd name="T27" fmla="*/ 217 h 429"/>
                  <a:gd name="T28" fmla="*/ 771 w 1576"/>
                  <a:gd name="T29" fmla="*/ 233 h 429"/>
                  <a:gd name="T30" fmla="*/ 754 w 1576"/>
                  <a:gd name="T31" fmla="*/ 233 h 429"/>
                  <a:gd name="T32" fmla="*/ 730 w 1576"/>
                  <a:gd name="T33" fmla="*/ 183 h 429"/>
                  <a:gd name="T34" fmla="*/ 716 w 1576"/>
                  <a:gd name="T35" fmla="*/ 133 h 429"/>
                  <a:gd name="T36" fmla="*/ 557 w 1576"/>
                  <a:gd name="T37" fmla="*/ 22 h 429"/>
                  <a:gd name="T38" fmla="*/ 550 w 1576"/>
                  <a:gd name="T39" fmla="*/ 22 h 429"/>
                  <a:gd name="T40" fmla="*/ 1161 w 1576"/>
                  <a:gd name="T41" fmla="*/ 428 h 429"/>
                  <a:gd name="T42" fmla="*/ 925 w 1576"/>
                  <a:gd name="T43" fmla="*/ 428 h 429"/>
                  <a:gd name="T44" fmla="*/ 44 w 1576"/>
                  <a:gd name="T45" fmla="*/ 419 h 429"/>
                  <a:gd name="T46" fmla="*/ 6 w 1576"/>
                  <a:gd name="T47" fmla="*/ 394 h 429"/>
                  <a:gd name="T48" fmla="*/ 16 w 1576"/>
                  <a:gd name="T49" fmla="*/ 350 h 429"/>
                  <a:gd name="T50" fmla="*/ 266 w 1576"/>
                  <a:gd name="T51" fmla="*/ 132 h 429"/>
                  <a:gd name="T52" fmla="*/ 559 w 1576"/>
                  <a:gd name="T53" fmla="*/ 4 h 429"/>
                  <a:gd name="T54" fmla="*/ 732 w 1576"/>
                  <a:gd name="T55" fmla="*/ 127 h 429"/>
                  <a:gd name="T56" fmla="*/ 748 w 1576"/>
                  <a:gd name="T57" fmla="*/ 179 h 429"/>
                  <a:gd name="T58" fmla="*/ 762 w 1576"/>
                  <a:gd name="T59" fmla="*/ 217 h 429"/>
                  <a:gd name="T60" fmla="*/ 764 w 1576"/>
                  <a:gd name="T61" fmla="*/ 217 h 429"/>
                  <a:gd name="T62" fmla="*/ 800 w 1576"/>
                  <a:gd name="T63" fmla="*/ 200 h 429"/>
                  <a:gd name="T64" fmla="*/ 907 w 1576"/>
                  <a:gd name="T65" fmla="*/ 158 h 429"/>
                  <a:gd name="T66" fmla="*/ 1086 w 1576"/>
                  <a:gd name="T67" fmla="*/ 143 h 429"/>
                  <a:gd name="T68" fmla="*/ 1224 w 1576"/>
                  <a:gd name="T69" fmla="*/ 250 h 429"/>
                  <a:gd name="T70" fmla="*/ 1304 w 1576"/>
                  <a:gd name="T71" fmla="*/ 309 h 429"/>
                  <a:gd name="T72" fmla="*/ 1328 w 1576"/>
                  <a:gd name="T73" fmla="*/ 302 h 429"/>
                  <a:gd name="T74" fmla="*/ 1448 w 1576"/>
                  <a:gd name="T75" fmla="*/ 279 h 429"/>
                  <a:gd name="T76" fmla="*/ 1574 w 1576"/>
                  <a:gd name="T77" fmla="*/ 406 h 429"/>
                  <a:gd name="T78" fmla="*/ 1572 w 1576"/>
                  <a:gd name="T79" fmla="*/ 415 h 429"/>
                  <a:gd name="T80" fmla="*/ 1161 w 1576"/>
                  <a:gd name="T81" fmla="*/ 428 h 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76" h="429">
                    <a:moveTo>
                      <a:pt x="550" y="22"/>
                    </a:moveTo>
                    <a:lnTo>
                      <a:pt x="550" y="22"/>
                    </a:lnTo>
                    <a:cubicBezTo>
                      <a:pt x="483" y="22"/>
                      <a:pt x="390" y="64"/>
                      <a:pt x="277" y="147"/>
                    </a:cubicBezTo>
                    <a:lnTo>
                      <a:pt x="277" y="147"/>
                    </a:lnTo>
                    <a:cubicBezTo>
                      <a:pt x="180" y="218"/>
                      <a:pt x="88" y="303"/>
                      <a:pt x="28" y="362"/>
                    </a:cubicBezTo>
                    <a:lnTo>
                      <a:pt x="28" y="362"/>
                    </a:lnTo>
                    <a:cubicBezTo>
                      <a:pt x="20" y="370"/>
                      <a:pt x="20" y="380"/>
                      <a:pt x="23" y="387"/>
                    </a:cubicBezTo>
                    <a:lnTo>
                      <a:pt x="23" y="387"/>
                    </a:lnTo>
                    <a:cubicBezTo>
                      <a:pt x="26" y="394"/>
                      <a:pt x="33" y="401"/>
                      <a:pt x="44" y="401"/>
                    </a:cubicBezTo>
                    <a:lnTo>
                      <a:pt x="44" y="401"/>
                    </a:lnTo>
                    <a:cubicBezTo>
                      <a:pt x="194" y="404"/>
                      <a:pt x="581" y="408"/>
                      <a:pt x="925" y="410"/>
                    </a:cubicBezTo>
                    <a:lnTo>
                      <a:pt x="925" y="410"/>
                    </a:lnTo>
                    <a:cubicBezTo>
                      <a:pt x="1395" y="411"/>
                      <a:pt x="1523" y="407"/>
                      <a:pt x="1553" y="404"/>
                    </a:cubicBezTo>
                    <a:lnTo>
                      <a:pt x="1553" y="404"/>
                    </a:lnTo>
                    <a:cubicBezTo>
                      <a:pt x="1529" y="336"/>
                      <a:pt x="1495" y="302"/>
                      <a:pt x="1447" y="298"/>
                    </a:cubicBezTo>
                    <a:lnTo>
                      <a:pt x="1447" y="298"/>
                    </a:lnTo>
                    <a:cubicBezTo>
                      <a:pt x="1410" y="294"/>
                      <a:pt x="1371" y="306"/>
                      <a:pt x="1334" y="319"/>
                    </a:cubicBezTo>
                    <a:lnTo>
                      <a:pt x="1334" y="319"/>
                    </a:lnTo>
                    <a:cubicBezTo>
                      <a:pt x="1325" y="322"/>
                      <a:pt x="1317" y="324"/>
                      <a:pt x="1309" y="327"/>
                    </a:cubicBezTo>
                    <a:lnTo>
                      <a:pt x="1309" y="327"/>
                    </a:lnTo>
                    <a:cubicBezTo>
                      <a:pt x="1272" y="338"/>
                      <a:pt x="1243" y="303"/>
                      <a:pt x="1210" y="262"/>
                    </a:cubicBezTo>
                    <a:lnTo>
                      <a:pt x="1207" y="258"/>
                    </a:lnTo>
                    <a:lnTo>
                      <a:pt x="1207" y="258"/>
                    </a:lnTo>
                    <a:cubicBezTo>
                      <a:pt x="1178" y="223"/>
                      <a:pt x="1138" y="174"/>
                      <a:pt x="1081" y="160"/>
                    </a:cubicBezTo>
                    <a:lnTo>
                      <a:pt x="1081" y="160"/>
                    </a:lnTo>
                    <a:cubicBezTo>
                      <a:pt x="1034" y="149"/>
                      <a:pt x="978" y="154"/>
                      <a:pt x="913" y="175"/>
                    </a:cubicBezTo>
                    <a:lnTo>
                      <a:pt x="913" y="175"/>
                    </a:lnTo>
                    <a:cubicBezTo>
                      <a:pt x="874" y="188"/>
                      <a:pt x="839" y="203"/>
                      <a:pt x="808" y="217"/>
                    </a:cubicBezTo>
                    <a:lnTo>
                      <a:pt x="808" y="217"/>
                    </a:lnTo>
                    <a:cubicBezTo>
                      <a:pt x="794" y="223"/>
                      <a:pt x="782" y="228"/>
                      <a:pt x="771" y="233"/>
                    </a:cubicBezTo>
                    <a:lnTo>
                      <a:pt x="771" y="233"/>
                    </a:lnTo>
                    <a:cubicBezTo>
                      <a:pt x="763" y="235"/>
                      <a:pt x="758" y="235"/>
                      <a:pt x="754" y="233"/>
                    </a:cubicBezTo>
                    <a:lnTo>
                      <a:pt x="754" y="233"/>
                    </a:lnTo>
                    <a:cubicBezTo>
                      <a:pt x="742" y="227"/>
                      <a:pt x="737" y="210"/>
                      <a:pt x="730" y="183"/>
                    </a:cubicBezTo>
                    <a:lnTo>
                      <a:pt x="730" y="183"/>
                    </a:lnTo>
                    <a:cubicBezTo>
                      <a:pt x="727" y="168"/>
                      <a:pt x="723" y="151"/>
                      <a:pt x="716" y="133"/>
                    </a:cubicBezTo>
                    <a:lnTo>
                      <a:pt x="716" y="133"/>
                    </a:lnTo>
                    <a:cubicBezTo>
                      <a:pt x="698" y="89"/>
                      <a:pt x="663" y="27"/>
                      <a:pt x="557" y="22"/>
                    </a:cubicBezTo>
                    <a:lnTo>
                      <a:pt x="557" y="22"/>
                    </a:lnTo>
                    <a:cubicBezTo>
                      <a:pt x="555" y="22"/>
                      <a:pt x="552" y="22"/>
                      <a:pt x="550" y="22"/>
                    </a:cubicBezTo>
                    <a:close/>
                    <a:moveTo>
                      <a:pt x="1161" y="428"/>
                    </a:moveTo>
                    <a:lnTo>
                      <a:pt x="1161" y="428"/>
                    </a:lnTo>
                    <a:cubicBezTo>
                      <a:pt x="1094" y="428"/>
                      <a:pt x="1016" y="428"/>
                      <a:pt x="925" y="428"/>
                    </a:cubicBezTo>
                    <a:lnTo>
                      <a:pt x="925" y="428"/>
                    </a:lnTo>
                    <a:cubicBezTo>
                      <a:pt x="581" y="426"/>
                      <a:pt x="194" y="421"/>
                      <a:pt x="44" y="419"/>
                    </a:cubicBezTo>
                    <a:lnTo>
                      <a:pt x="44" y="419"/>
                    </a:lnTo>
                    <a:cubicBezTo>
                      <a:pt x="27" y="419"/>
                      <a:pt x="13" y="410"/>
                      <a:pt x="6" y="394"/>
                    </a:cubicBezTo>
                    <a:lnTo>
                      <a:pt x="6" y="394"/>
                    </a:lnTo>
                    <a:cubicBezTo>
                      <a:pt x="0" y="378"/>
                      <a:pt x="4" y="361"/>
                      <a:pt x="16" y="350"/>
                    </a:cubicBezTo>
                    <a:lnTo>
                      <a:pt x="16" y="350"/>
                    </a:lnTo>
                    <a:cubicBezTo>
                      <a:pt x="75" y="291"/>
                      <a:pt x="168" y="204"/>
                      <a:pt x="266" y="132"/>
                    </a:cubicBezTo>
                    <a:lnTo>
                      <a:pt x="266" y="132"/>
                    </a:lnTo>
                    <a:cubicBezTo>
                      <a:pt x="388" y="43"/>
                      <a:pt x="487" y="0"/>
                      <a:pt x="559" y="4"/>
                    </a:cubicBezTo>
                    <a:lnTo>
                      <a:pt x="559" y="4"/>
                    </a:lnTo>
                    <a:cubicBezTo>
                      <a:pt x="646" y="8"/>
                      <a:pt x="703" y="49"/>
                      <a:pt x="732" y="127"/>
                    </a:cubicBezTo>
                    <a:lnTo>
                      <a:pt x="732" y="127"/>
                    </a:lnTo>
                    <a:cubicBezTo>
                      <a:pt x="739" y="146"/>
                      <a:pt x="744" y="163"/>
                      <a:pt x="748" y="179"/>
                    </a:cubicBezTo>
                    <a:lnTo>
                      <a:pt x="748" y="179"/>
                    </a:lnTo>
                    <a:cubicBezTo>
                      <a:pt x="752" y="195"/>
                      <a:pt x="758" y="214"/>
                      <a:pt x="762" y="217"/>
                    </a:cubicBezTo>
                    <a:lnTo>
                      <a:pt x="762" y="217"/>
                    </a:lnTo>
                    <a:cubicBezTo>
                      <a:pt x="762" y="217"/>
                      <a:pt x="763" y="217"/>
                      <a:pt x="764" y="217"/>
                    </a:cubicBezTo>
                    <a:lnTo>
                      <a:pt x="764" y="217"/>
                    </a:lnTo>
                    <a:cubicBezTo>
                      <a:pt x="775" y="212"/>
                      <a:pt x="787" y="206"/>
                      <a:pt x="800" y="200"/>
                    </a:cubicBezTo>
                    <a:lnTo>
                      <a:pt x="800" y="200"/>
                    </a:lnTo>
                    <a:cubicBezTo>
                      <a:pt x="832" y="186"/>
                      <a:pt x="868" y="170"/>
                      <a:pt x="907" y="158"/>
                    </a:cubicBezTo>
                    <a:lnTo>
                      <a:pt x="907" y="158"/>
                    </a:lnTo>
                    <a:cubicBezTo>
                      <a:pt x="977" y="136"/>
                      <a:pt x="1035" y="130"/>
                      <a:pt x="1086" y="143"/>
                    </a:cubicBezTo>
                    <a:lnTo>
                      <a:pt x="1086" y="143"/>
                    </a:lnTo>
                    <a:cubicBezTo>
                      <a:pt x="1148" y="157"/>
                      <a:pt x="1190" y="210"/>
                      <a:pt x="1221" y="247"/>
                    </a:cubicBezTo>
                    <a:lnTo>
                      <a:pt x="1224" y="250"/>
                    </a:lnTo>
                    <a:lnTo>
                      <a:pt x="1224" y="250"/>
                    </a:lnTo>
                    <a:cubicBezTo>
                      <a:pt x="1254" y="288"/>
                      <a:pt x="1278" y="317"/>
                      <a:pt x="1304" y="309"/>
                    </a:cubicBezTo>
                    <a:lnTo>
                      <a:pt x="1304" y="309"/>
                    </a:lnTo>
                    <a:cubicBezTo>
                      <a:pt x="1312" y="307"/>
                      <a:pt x="1320" y="304"/>
                      <a:pt x="1328" y="302"/>
                    </a:cubicBezTo>
                    <a:lnTo>
                      <a:pt x="1328" y="302"/>
                    </a:lnTo>
                    <a:cubicBezTo>
                      <a:pt x="1368" y="288"/>
                      <a:pt x="1409" y="275"/>
                      <a:pt x="1448" y="279"/>
                    </a:cubicBezTo>
                    <a:lnTo>
                      <a:pt x="1448" y="279"/>
                    </a:lnTo>
                    <a:cubicBezTo>
                      <a:pt x="1505" y="285"/>
                      <a:pt x="1546" y="326"/>
                      <a:pt x="1574" y="406"/>
                    </a:cubicBezTo>
                    <a:lnTo>
                      <a:pt x="1574" y="406"/>
                    </a:lnTo>
                    <a:cubicBezTo>
                      <a:pt x="1575" y="410"/>
                      <a:pt x="1574" y="413"/>
                      <a:pt x="1572" y="415"/>
                    </a:cubicBezTo>
                    <a:lnTo>
                      <a:pt x="1572" y="415"/>
                    </a:lnTo>
                    <a:cubicBezTo>
                      <a:pt x="1568" y="421"/>
                      <a:pt x="1563" y="428"/>
                      <a:pt x="1161" y="4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39">
                <a:extLst>
                  <a:ext uri="{FF2B5EF4-FFF2-40B4-BE49-F238E27FC236}">
                    <a16:creationId xmlns:a16="http://schemas.microsoft.com/office/drawing/2014/main" id="{7775C767-E384-46B9-9428-9BA2894F67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9679" y="6233361"/>
                <a:ext cx="802811" cy="320351"/>
              </a:xfrm>
              <a:custGeom>
                <a:avLst/>
                <a:gdLst>
                  <a:gd name="T0" fmla="*/ 883 w 918"/>
                  <a:gd name="T1" fmla="*/ 365 h 366"/>
                  <a:gd name="T2" fmla="*/ 459 w 918"/>
                  <a:gd name="T3" fmla="*/ 365 h 366"/>
                  <a:gd name="T4" fmla="*/ 34 w 918"/>
                  <a:gd name="T5" fmla="*/ 365 h 366"/>
                  <a:gd name="T6" fmla="*/ 34 w 918"/>
                  <a:gd name="T7" fmla="*/ 365 h 366"/>
                  <a:gd name="T8" fmla="*/ 5 w 918"/>
                  <a:gd name="T9" fmla="*/ 346 h 366"/>
                  <a:gd name="T10" fmla="*/ 5 w 918"/>
                  <a:gd name="T11" fmla="*/ 346 h 366"/>
                  <a:gd name="T12" fmla="*/ 11 w 918"/>
                  <a:gd name="T13" fmla="*/ 312 h 366"/>
                  <a:gd name="T14" fmla="*/ 11 w 918"/>
                  <a:gd name="T15" fmla="*/ 312 h 366"/>
                  <a:gd name="T16" fmla="*/ 235 w 918"/>
                  <a:gd name="T17" fmla="*/ 113 h 366"/>
                  <a:gd name="T18" fmla="*/ 235 w 918"/>
                  <a:gd name="T19" fmla="*/ 113 h 366"/>
                  <a:gd name="T20" fmla="*/ 535 w 918"/>
                  <a:gd name="T21" fmla="*/ 13 h 366"/>
                  <a:gd name="T22" fmla="*/ 535 w 918"/>
                  <a:gd name="T23" fmla="*/ 13 h 366"/>
                  <a:gd name="T24" fmla="*/ 637 w 918"/>
                  <a:gd name="T25" fmla="*/ 148 h 366"/>
                  <a:gd name="T26" fmla="*/ 637 w 918"/>
                  <a:gd name="T27" fmla="*/ 148 h 366"/>
                  <a:gd name="T28" fmla="*/ 641 w 918"/>
                  <a:gd name="T29" fmla="*/ 246 h 366"/>
                  <a:gd name="T30" fmla="*/ 641 w 918"/>
                  <a:gd name="T31" fmla="*/ 246 h 366"/>
                  <a:gd name="T32" fmla="*/ 778 w 918"/>
                  <a:gd name="T33" fmla="*/ 227 h 366"/>
                  <a:gd name="T34" fmla="*/ 778 w 918"/>
                  <a:gd name="T35" fmla="*/ 227 h 366"/>
                  <a:gd name="T36" fmla="*/ 910 w 918"/>
                  <a:gd name="T37" fmla="*/ 315 h 366"/>
                  <a:gd name="T38" fmla="*/ 910 w 918"/>
                  <a:gd name="T39" fmla="*/ 315 h 366"/>
                  <a:gd name="T40" fmla="*/ 912 w 918"/>
                  <a:gd name="T41" fmla="*/ 349 h 366"/>
                  <a:gd name="T42" fmla="*/ 912 w 918"/>
                  <a:gd name="T43" fmla="*/ 349 h 366"/>
                  <a:gd name="T44" fmla="*/ 883 w 918"/>
                  <a:gd name="T45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18" h="366">
                    <a:moveTo>
                      <a:pt x="883" y="365"/>
                    </a:moveTo>
                    <a:lnTo>
                      <a:pt x="459" y="365"/>
                    </a:lnTo>
                    <a:lnTo>
                      <a:pt x="34" y="365"/>
                    </a:lnTo>
                    <a:lnTo>
                      <a:pt x="34" y="365"/>
                    </a:lnTo>
                    <a:cubicBezTo>
                      <a:pt x="20" y="365"/>
                      <a:pt x="10" y="357"/>
                      <a:pt x="5" y="346"/>
                    </a:cubicBezTo>
                    <a:lnTo>
                      <a:pt x="5" y="346"/>
                    </a:lnTo>
                    <a:cubicBezTo>
                      <a:pt x="0" y="336"/>
                      <a:pt x="1" y="322"/>
                      <a:pt x="11" y="312"/>
                    </a:cubicBezTo>
                    <a:lnTo>
                      <a:pt x="11" y="312"/>
                    </a:lnTo>
                    <a:cubicBezTo>
                      <a:pt x="59" y="259"/>
                      <a:pt x="141" y="178"/>
                      <a:pt x="235" y="113"/>
                    </a:cubicBezTo>
                    <a:lnTo>
                      <a:pt x="235" y="113"/>
                    </a:lnTo>
                    <a:cubicBezTo>
                      <a:pt x="329" y="48"/>
                      <a:pt x="436" y="0"/>
                      <a:pt x="535" y="13"/>
                    </a:cubicBezTo>
                    <a:lnTo>
                      <a:pt x="535" y="13"/>
                    </a:lnTo>
                    <a:cubicBezTo>
                      <a:pt x="623" y="24"/>
                      <a:pt x="637" y="89"/>
                      <a:pt x="637" y="148"/>
                    </a:cubicBezTo>
                    <a:lnTo>
                      <a:pt x="637" y="148"/>
                    </a:lnTo>
                    <a:cubicBezTo>
                      <a:pt x="635" y="206"/>
                      <a:pt x="618" y="258"/>
                      <a:pt x="641" y="246"/>
                    </a:cubicBezTo>
                    <a:lnTo>
                      <a:pt x="641" y="246"/>
                    </a:lnTo>
                    <a:cubicBezTo>
                      <a:pt x="679" y="227"/>
                      <a:pt x="728" y="219"/>
                      <a:pt x="778" y="227"/>
                    </a:cubicBezTo>
                    <a:lnTo>
                      <a:pt x="778" y="227"/>
                    </a:lnTo>
                    <a:cubicBezTo>
                      <a:pt x="826" y="237"/>
                      <a:pt x="875" y="264"/>
                      <a:pt x="910" y="315"/>
                    </a:cubicBezTo>
                    <a:lnTo>
                      <a:pt x="910" y="315"/>
                    </a:lnTo>
                    <a:cubicBezTo>
                      <a:pt x="917" y="326"/>
                      <a:pt x="917" y="339"/>
                      <a:pt x="912" y="349"/>
                    </a:cubicBezTo>
                    <a:lnTo>
                      <a:pt x="912" y="349"/>
                    </a:lnTo>
                    <a:cubicBezTo>
                      <a:pt x="906" y="358"/>
                      <a:pt x="896" y="365"/>
                      <a:pt x="883" y="3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40">
                <a:extLst>
                  <a:ext uri="{FF2B5EF4-FFF2-40B4-BE49-F238E27FC236}">
                    <a16:creationId xmlns:a16="http://schemas.microsoft.com/office/drawing/2014/main" id="{775D288B-94A3-4BFD-A871-5D52517602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31960" y="6225641"/>
                <a:ext cx="818249" cy="335790"/>
              </a:xfrm>
              <a:custGeom>
                <a:avLst/>
                <a:gdLst>
                  <a:gd name="T0" fmla="*/ 512 w 937"/>
                  <a:gd name="T1" fmla="*/ 28 h 384"/>
                  <a:gd name="T2" fmla="*/ 512 w 937"/>
                  <a:gd name="T3" fmla="*/ 28 h 384"/>
                  <a:gd name="T4" fmla="*/ 251 w 937"/>
                  <a:gd name="T5" fmla="*/ 128 h 384"/>
                  <a:gd name="T6" fmla="*/ 251 w 937"/>
                  <a:gd name="T7" fmla="*/ 128 h 384"/>
                  <a:gd name="T8" fmla="*/ 27 w 937"/>
                  <a:gd name="T9" fmla="*/ 326 h 384"/>
                  <a:gd name="T10" fmla="*/ 27 w 937"/>
                  <a:gd name="T11" fmla="*/ 326 h 384"/>
                  <a:gd name="T12" fmla="*/ 23 w 937"/>
                  <a:gd name="T13" fmla="*/ 351 h 384"/>
                  <a:gd name="T14" fmla="*/ 23 w 937"/>
                  <a:gd name="T15" fmla="*/ 351 h 384"/>
                  <a:gd name="T16" fmla="*/ 44 w 937"/>
                  <a:gd name="T17" fmla="*/ 364 h 384"/>
                  <a:gd name="T18" fmla="*/ 893 w 937"/>
                  <a:gd name="T19" fmla="*/ 364 h 384"/>
                  <a:gd name="T20" fmla="*/ 893 w 937"/>
                  <a:gd name="T21" fmla="*/ 364 h 384"/>
                  <a:gd name="T22" fmla="*/ 914 w 937"/>
                  <a:gd name="T23" fmla="*/ 352 h 384"/>
                  <a:gd name="T24" fmla="*/ 914 w 937"/>
                  <a:gd name="T25" fmla="*/ 352 h 384"/>
                  <a:gd name="T26" fmla="*/ 913 w 937"/>
                  <a:gd name="T27" fmla="*/ 329 h 384"/>
                  <a:gd name="T28" fmla="*/ 913 w 937"/>
                  <a:gd name="T29" fmla="*/ 329 h 384"/>
                  <a:gd name="T30" fmla="*/ 786 w 937"/>
                  <a:gd name="T31" fmla="*/ 245 h 384"/>
                  <a:gd name="T32" fmla="*/ 786 w 937"/>
                  <a:gd name="T33" fmla="*/ 245 h 384"/>
                  <a:gd name="T34" fmla="*/ 656 w 937"/>
                  <a:gd name="T35" fmla="*/ 262 h 384"/>
                  <a:gd name="T36" fmla="*/ 656 w 937"/>
                  <a:gd name="T37" fmla="*/ 262 h 384"/>
                  <a:gd name="T38" fmla="*/ 638 w 937"/>
                  <a:gd name="T39" fmla="*/ 262 h 384"/>
                  <a:gd name="T40" fmla="*/ 638 w 937"/>
                  <a:gd name="T41" fmla="*/ 262 h 384"/>
                  <a:gd name="T42" fmla="*/ 633 w 937"/>
                  <a:gd name="T43" fmla="*/ 208 h 384"/>
                  <a:gd name="T44" fmla="*/ 633 w 937"/>
                  <a:gd name="T45" fmla="*/ 208 h 384"/>
                  <a:gd name="T46" fmla="*/ 637 w 937"/>
                  <a:gd name="T47" fmla="*/ 155 h 384"/>
                  <a:gd name="T48" fmla="*/ 637 w 937"/>
                  <a:gd name="T49" fmla="*/ 155 h 384"/>
                  <a:gd name="T50" fmla="*/ 543 w 937"/>
                  <a:gd name="T51" fmla="*/ 29 h 384"/>
                  <a:gd name="T52" fmla="*/ 543 w 937"/>
                  <a:gd name="T53" fmla="*/ 29 h 384"/>
                  <a:gd name="T54" fmla="*/ 512 w 937"/>
                  <a:gd name="T55" fmla="*/ 28 h 384"/>
                  <a:gd name="T56" fmla="*/ 893 w 937"/>
                  <a:gd name="T57" fmla="*/ 383 h 384"/>
                  <a:gd name="T58" fmla="*/ 44 w 937"/>
                  <a:gd name="T59" fmla="*/ 383 h 384"/>
                  <a:gd name="T60" fmla="*/ 44 w 937"/>
                  <a:gd name="T61" fmla="*/ 383 h 384"/>
                  <a:gd name="T62" fmla="*/ 7 w 937"/>
                  <a:gd name="T63" fmla="*/ 358 h 384"/>
                  <a:gd name="T64" fmla="*/ 7 w 937"/>
                  <a:gd name="T65" fmla="*/ 358 h 384"/>
                  <a:gd name="T66" fmla="*/ 14 w 937"/>
                  <a:gd name="T67" fmla="*/ 314 h 384"/>
                  <a:gd name="T68" fmla="*/ 14 w 937"/>
                  <a:gd name="T69" fmla="*/ 314 h 384"/>
                  <a:gd name="T70" fmla="*/ 240 w 937"/>
                  <a:gd name="T71" fmla="*/ 114 h 384"/>
                  <a:gd name="T72" fmla="*/ 240 w 937"/>
                  <a:gd name="T73" fmla="*/ 114 h 384"/>
                  <a:gd name="T74" fmla="*/ 545 w 937"/>
                  <a:gd name="T75" fmla="*/ 12 h 384"/>
                  <a:gd name="T76" fmla="*/ 545 w 937"/>
                  <a:gd name="T77" fmla="*/ 12 h 384"/>
                  <a:gd name="T78" fmla="*/ 655 w 937"/>
                  <a:gd name="T79" fmla="*/ 156 h 384"/>
                  <a:gd name="T80" fmla="*/ 655 w 937"/>
                  <a:gd name="T81" fmla="*/ 156 h 384"/>
                  <a:gd name="T82" fmla="*/ 651 w 937"/>
                  <a:gd name="T83" fmla="*/ 210 h 384"/>
                  <a:gd name="T84" fmla="*/ 651 w 937"/>
                  <a:gd name="T85" fmla="*/ 210 h 384"/>
                  <a:gd name="T86" fmla="*/ 648 w 937"/>
                  <a:gd name="T87" fmla="*/ 245 h 384"/>
                  <a:gd name="T88" fmla="*/ 648 w 937"/>
                  <a:gd name="T89" fmla="*/ 245 h 384"/>
                  <a:gd name="T90" fmla="*/ 789 w 937"/>
                  <a:gd name="T91" fmla="*/ 227 h 384"/>
                  <a:gd name="T92" fmla="*/ 789 w 937"/>
                  <a:gd name="T93" fmla="*/ 227 h 384"/>
                  <a:gd name="T94" fmla="*/ 927 w 937"/>
                  <a:gd name="T95" fmla="*/ 319 h 384"/>
                  <a:gd name="T96" fmla="*/ 927 w 937"/>
                  <a:gd name="T97" fmla="*/ 319 h 384"/>
                  <a:gd name="T98" fmla="*/ 929 w 937"/>
                  <a:gd name="T99" fmla="*/ 361 h 384"/>
                  <a:gd name="T100" fmla="*/ 929 w 937"/>
                  <a:gd name="T101" fmla="*/ 361 h 384"/>
                  <a:gd name="T102" fmla="*/ 893 w 937"/>
                  <a:gd name="T103" fmla="*/ 38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7" h="384">
                    <a:moveTo>
                      <a:pt x="512" y="28"/>
                    </a:moveTo>
                    <a:lnTo>
                      <a:pt x="512" y="28"/>
                    </a:lnTo>
                    <a:cubicBezTo>
                      <a:pt x="435" y="28"/>
                      <a:pt x="348" y="61"/>
                      <a:pt x="251" y="128"/>
                    </a:cubicBezTo>
                    <a:lnTo>
                      <a:pt x="251" y="128"/>
                    </a:lnTo>
                    <a:cubicBezTo>
                      <a:pt x="158" y="192"/>
                      <a:pt x="78" y="270"/>
                      <a:pt x="27" y="326"/>
                    </a:cubicBezTo>
                    <a:lnTo>
                      <a:pt x="27" y="326"/>
                    </a:lnTo>
                    <a:cubicBezTo>
                      <a:pt x="21" y="333"/>
                      <a:pt x="19" y="342"/>
                      <a:pt x="23" y="351"/>
                    </a:cubicBezTo>
                    <a:lnTo>
                      <a:pt x="23" y="351"/>
                    </a:lnTo>
                    <a:cubicBezTo>
                      <a:pt x="27" y="359"/>
                      <a:pt x="35" y="364"/>
                      <a:pt x="44" y="364"/>
                    </a:cubicBezTo>
                    <a:lnTo>
                      <a:pt x="893" y="364"/>
                    </a:lnTo>
                    <a:lnTo>
                      <a:pt x="893" y="364"/>
                    </a:lnTo>
                    <a:cubicBezTo>
                      <a:pt x="901" y="364"/>
                      <a:pt x="909" y="360"/>
                      <a:pt x="914" y="352"/>
                    </a:cubicBezTo>
                    <a:lnTo>
                      <a:pt x="914" y="352"/>
                    </a:lnTo>
                    <a:cubicBezTo>
                      <a:pt x="918" y="344"/>
                      <a:pt x="917" y="336"/>
                      <a:pt x="913" y="329"/>
                    </a:cubicBezTo>
                    <a:lnTo>
                      <a:pt x="913" y="329"/>
                    </a:lnTo>
                    <a:cubicBezTo>
                      <a:pt x="873" y="272"/>
                      <a:pt x="822" y="252"/>
                      <a:pt x="786" y="245"/>
                    </a:cubicBezTo>
                    <a:lnTo>
                      <a:pt x="786" y="245"/>
                    </a:lnTo>
                    <a:cubicBezTo>
                      <a:pt x="741" y="237"/>
                      <a:pt x="693" y="242"/>
                      <a:pt x="656" y="262"/>
                    </a:cubicBezTo>
                    <a:lnTo>
                      <a:pt x="656" y="262"/>
                    </a:lnTo>
                    <a:cubicBezTo>
                      <a:pt x="647" y="266"/>
                      <a:pt x="641" y="264"/>
                      <a:pt x="638" y="262"/>
                    </a:cubicBezTo>
                    <a:lnTo>
                      <a:pt x="638" y="262"/>
                    </a:lnTo>
                    <a:cubicBezTo>
                      <a:pt x="627" y="255"/>
                      <a:pt x="630" y="238"/>
                      <a:pt x="633" y="208"/>
                    </a:cubicBezTo>
                    <a:lnTo>
                      <a:pt x="633" y="208"/>
                    </a:lnTo>
                    <a:cubicBezTo>
                      <a:pt x="635" y="192"/>
                      <a:pt x="637" y="174"/>
                      <a:pt x="637" y="155"/>
                    </a:cubicBezTo>
                    <a:lnTo>
                      <a:pt x="637" y="155"/>
                    </a:lnTo>
                    <a:cubicBezTo>
                      <a:pt x="639" y="78"/>
                      <a:pt x="609" y="38"/>
                      <a:pt x="543" y="29"/>
                    </a:cubicBezTo>
                    <a:lnTo>
                      <a:pt x="543" y="29"/>
                    </a:lnTo>
                    <a:cubicBezTo>
                      <a:pt x="533" y="29"/>
                      <a:pt x="522" y="28"/>
                      <a:pt x="512" y="28"/>
                    </a:cubicBezTo>
                    <a:close/>
                    <a:moveTo>
                      <a:pt x="893" y="383"/>
                    </a:moveTo>
                    <a:lnTo>
                      <a:pt x="44" y="383"/>
                    </a:lnTo>
                    <a:lnTo>
                      <a:pt x="44" y="383"/>
                    </a:lnTo>
                    <a:cubicBezTo>
                      <a:pt x="28" y="383"/>
                      <a:pt x="13" y="373"/>
                      <a:pt x="7" y="358"/>
                    </a:cubicBezTo>
                    <a:lnTo>
                      <a:pt x="7" y="358"/>
                    </a:lnTo>
                    <a:cubicBezTo>
                      <a:pt x="0" y="343"/>
                      <a:pt x="2" y="325"/>
                      <a:pt x="14" y="314"/>
                    </a:cubicBezTo>
                    <a:lnTo>
                      <a:pt x="14" y="314"/>
                    </a:lnTo>
                    <a:cubicBezTo>
                      <a:pt x="65" y="257"/>
                      <a:pt x="147" y="178"/>
                      <a:pt x="240" y="114"/>
                    </a:cubicBezTo>
                    <a:lnTo>
                      <a:pt x="240" y="114"/>
                    </a:lnTo>
                    <a:cubicBezTo>
                      <a:pt x="355" y="34"/>
                      <a:pt x="457" y="0"/>
                      <a:pt x="545" y="12"/>
                    </a:cubicBezTo>
                    <a:lnTo>
                      <a:pt x="545" y="12"/>
                    </a:lnTo>
                    <a:cubicBezTo>
                      <a:pt x="621" y="22"/>
                      <a:pt x="657" y="68"/>
                      <a:pt x="655" y="156"/>
                    </a:cubicBezTo>
                    <a:lnTo>
                      <a:pt x="655" y="156"/>
                    </a:lnTo>
                    <a:cubicBezTo>
                      <a:pt x="655" y="175"/>
                      <a:pt x="653" y="194"/>
                      <a:pt x="651" y="210"/>
                    </a:cubicBezTo>
                    <a:lnTo>
                      <a:pt x="651" y="210"/>
                    </a:lnTo>
                    <a:cubicBezTo>
                      <a:pt x="649" y="223"/>
                      <a:pt x="647" y="238"/>
                      <a:pt x="648" y="245"/>
                    </a:cubicBezTo>
                    <a:lnTo>
                      <a:pt x="648" y="245"/>
                    </a:lnTo>
                    <a:cubicBezTo>
                      <a:pt x="689" y="224"/>
                      <a:pt x="740" y="218"/>
                      <a:pt x="789" y="227"/>
                    </a:cubicBezTo>
                    <a:lnTo>
                      <a:pt x="789" y="227"/>
                    </a:lnTo>
                    <a:cubicBezTo>
                      <a:pt x="829" y="235"/>
                      <a:pt x="886" y="256"/>
                      <a:pt x="927" y="319"/>
                    </a:cubicBezTo>
                    <a:lnTo>
                      <a:pt x="927" y="319"/>
                    </a:lnTo>
                    <a:cubicBezTo>
                      <a:pt x="936" y="331"/>
                      <a:pt x="936" y="347"/>
                      <a:pt x="929" y="361"/>
                    </a:cubicBezTo>
                    <a:lnTo>
                      <a:pt x="929" y="361"/>
                    </a:lnTo>
                    <a:cubicBezTo>
                      <a:pt x="922" y="374"/>
                      <a:pt x="908" y="383"/>
                      <a:pt x="893" y="3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41">
                <a:extLst>
                  <a:ext uri="{FF2B5EF4-FFF2-40B4-BE49-F238E27FC236}">
                    <a16:creationId xmlns:a16="http://schemas.microsoft.com/office/drawing/2014/main" id="{B47F16CC-25FB-4AD7-A127-4130AED1F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3029" y="7422138"/>
                <a:ext cx="891584" cy="192983"/>
              </a:xfrm>
              <a:custGeom>
                <a:avLst/>
                <a:gdLst>
                  <a:gd name="T0" fmla="*/ 985 w 1020"/>
                  <a:gd name="T1" fmla="*/ 220 h 221"/>
                  <a:gd name="T2" fmla="*/ 509 w 1020"/>
                  <a:gd name="T3" fmla="*/ 220 h 221"/>
                  <a:gd name="T4" fmla="*/ 34 w 1020"/>
                  <a:gd name="T5" fmla="*/ 220 h 221"/>
                  <a:gd name="T6" fmla="*/ 34 w 1020"/>
                  <a:gd name="T7" fmla="*/ 220 h 221"/>
                  <a:gd name="T8" fmla="*/ 5 w 1020"/>
                  <a:gd name="T9" fmla="*/ 200 h 221"/>
                  <a:gd name="T10" fmla="*/ 5 w 1020"/>
                  <a:gd name="T11" fmla="*/ 200 h 221"/>
                  <a:gd name="T12" fmla="*/ 13 w 1020"/>
                  <a:gd name="T13" fmla="*/ 165 h 221"/>
                  <a:gd name="T14" fmla="*/ 13 w 1020"/>
                  <a:gd name="T15" fmla="*/ 165 h 221"/>
                  <a:gd name="T16" fmla="*/ 141 w 1020"/>
                  <a:gd name="T17" fmla="*/ 64 h 221"/>
                  <a:gd name="T18" fmla="*/ 141 w 1020"/>
                  <a:gd name="T19" fmla="*/ 64 h 221"/>
                  <a:gd name="T20" fmla="*/ 305 w 1020"/>
                  <a:gd name="T21" fmla="*/ 4 h 221"/>
                  <a:gd name="T22" fmla="*/ 305 w 1020"/>
                  <a:gd name="T23" fmla="*/ 4 h 221"/>
                  <a:gd name="T24" fmla="*/ 404 w 1020"/>
                  <a:gd name="T25" fmla="*/ 62 h 221"/>
                  <a:gd name="T26" fmla="*/ 404 w 1020"/>
                  <a:gd name="T27" fmla="*/ 62 h 221"/>
                  <a:gd name="T28" fmla="*/ 452 w 1020"/>
                  <a:gd name="T29" fmla="*/ 102 h 221"/>
                  <a:gd name="T30" fmla="*/ 452 w 1020"/>
                  <a:gd name="T31" fmla="*/ 102 h 221"/>
                  <a:gd name="T32" fmla="*/ 567 w 1020"/>
                  <a:gd name="T33" fmla="*/ 54 h 221"/>
                  <a:gd name="T34" fmla="*/ 567 w 1020"/>
                  <a:gd name="T35" fmla="*/ 54 h 221"/>
                  <a:gd name="T36" fmla="*/ 726 w 1020"/>
                  <a:gd name="T37" fmla="*/ 92 h 221"/>
                  <a:gd name="T38" fmla="*/ 726 w 1020"/>
                  <a:gd name="T39" fmla="*/ 92 h 221"/>
                  <a:gd name="T40" fmla="*/ 771 w 1020"/>
                  <a:gd name="T41" fmla="*/ 125 h 221"/>
                  <a:gd name="T42" fmla="*/ 771 w 1020"/>
                  <a:gd name="T43" fmla="*/ 125 h 221"/>
                  <a:gd name="T44" fmla="*/ 819 w 1020"/>
                  <a:gd name="T45" fmla="*/ 152 h 221"/>
                  <a:gd name="T46" fmla="*/ 819 w 1020"/>
                  <a:gd name="T47" fmla="*/ 152 h 221"/>
                  <a:gd name="T48" fmla="*/ 907 w 1020"/>
                  <a:gd name="T49" fmla="*/ 142 h 221"/>
                  <a:gd name="T50" fmla="*/ 907 w 1020"/>
                  <a:gd name="T51" fmla="*/ 142 h 221"/>
                  <a:gd name="T52" fmla="*/ 1007 w 1020"/>
                  <a:gd name="T53" fmla="*/ 165 h 221"/>
                  <a:gd name="T54" fmla="*/ 1007 w 1020"/>
                  <a:gd name="T55" fmla="*/ 165 h 221"/>
                  <a:gd name="T56" fmla="*/ 1015 w 1020"/>
                  <a:gd name="T57" fmla="*/ 200 h 221"/>
                  <a:gd name="T58" fmla="*/ 1015 w 1020"/>
                  <a:gd name="T59" fmla="*/ 200 h 221"/>
                  <a:gd name="T60" fmla="*/ 985 w 1020"/>
                  <a:gd name="T61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20" h="221">
                    <a:moveTo>
                      <a:pt x="985" y="220"/>
                    </a:moveTo>
                    <a:lnTo>
                      <a:pt x="509" y="220"/>
                    </a:lnTo>
                    <a:lnTo>
                      <a:pt x="34" y="220"/>
                    </a:lnTo>
                    <a:lnTo>
                      <a:pt x="34" y="220"/>
                    </a:lnTo>
                    <a:cubicBezTo>
                      <a:pt x="21" y="220"/>
                      <a:pt x="9" y="211"/>
                      <a:pt x="5" y="200"/>
                    </a:cubicBezTo>
                    <a:lnTo>
                      <a:pt x="5" y="200"/>
                    </a:lnTo>
                    <a:cubicBezTo>
                      <a:pt x="0" y="189"/>
                      <a:pt x="2" y="175"/>
                      <a:pt x="13" y="165"/>
                    </a:cubicBezTo>
                    <a:lnTo>
                      <a:pt x="13" y="165"/>
                    </a:lnTo>
                    <a:cubicBezTo>
                      <a:pt x="45" y="134"/>
                      <a:pt x="90" y="96"/>
                      <a:pt x="141" y="64"/>
                    </a:cubicBezTo>
                    <a:lnTo>
                      <a:pt x="141" y="64"/>
                    </a:lnTo>
                    <a:cubicBezTo>
                      <a:pt x="191" y="31"/>
                      <a:pt x="248" y="7"/>
                      <a:pt x="305" y="4"/>
                    </a:cubicBezTo>
                    <a:lnTo>
                      <a:pt x="305" y="4"/>
                    </a:lnTo>
                    <a:cubicBezTo>
                      <a:pt x="366" y="0"/>
                      <a:pt x="389" y="32"/>
                      <a:pt x="404" y="62"/>
                    </a:cubicBezTo>
                    <a:lnTo>
                      <a:pt x="404" y="62"/>
                    </a:lnTo>
                    <a:cubicBezTo>
                      <a:pt x="419" y="91"/>
                      <a:pt x="425" y="117"/>
                      <a:pt x="452" y="102"/>
                    </a:cubicBezTo>
                    <a:lnTo>
                      <a:pt x="452" y="102"/>
                    </a:lnTo>
                    <a:cubicBezTo>
                      <a:pt x="478" y="86"/>
                      <a:pt x="519" y="62"/>
                      <a:pt x="567" y="54"/>
                    </a:cubicBezTo>
                    <a:lnTo>
                      <a:pt x="567" y="54"/>
                    </a:lnTo>
                    <a:cubicBezTo>
                      <a:pt x="616" y="44"/>
                      <a:pt x="671" y="50"/>
                      <a:pt x="726" y="92"/>
                    </a:cubicBezTo>
                    <a:lnTo>
                      <a:pt x="726" y="92"/>
                    </a:lnTo>
                    <a:cubicBezTo>
                      <a:pt x="735" y="99"/>
                      <a:pt x="753" y="113"/>
                      <a:pt x="771" y="125"/>
                    </a:cubicBezTo>
                    <a:lnTo>
                      <a:pt x="771" y="125"/>
                    </a:lnTo>
                    <a:cubicBezTo>
                      <a:pt x="790" y="138"/>
                      <a:pt x="808" y="150"/>
                      <a:pt x="819" y="152"/>
                    </a:cubicBezTo>
                    <a:lnTo>
                      <a:pt x="819" y="152"/>
                    </a:lnTo>
                    <a:cubicBezTo>
                      <a:pt x="841" y="157"/>
                      <a:pt x="873" y="146"/>
                      <a:pt x="907" y="142"/>
                    </a:cubicBezTo>
                    <a:lnTo>
                      <a:pt x="907" y="142"/>
                    </a:lnTo>
                    <a:cubicBezTo>
                      <a:pt x="941" y="138"/>
                      <a:pt x="977" y="138"/>
                      <a:pt x="1007" y="165"/>
                    </a:cubicBezTo>
                    <a:lnTo>
                      <a:pt x="1007" y="165"/>
                    </a:lnTo>
                    <a:cubicBezTo>
                      <a:pt x="1018" y="175"/>
                      <a:pt x="1019" y="188"/>
                      <a:pt x="1015" y="200"/>
                    </a:cubicBezTo>
                    <a:lnTo>
                      <a:pt x="1015" y="200"/>
                    </a:lnTo>
                    <a:cubicBezTo>
                      <a:pt x="1011" y="211"/>
                      <a:pt x="1000" y="220"/>
                      <a:pt x="985" y="2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42">
                <a:extLst>
                  <a:ext uri="{FF2B5EF4-FFF2-40B4-BE49-F238E27FC236}">
                    <a16:creationId xmlns:a16="http://schemas.microsoft.com/office/drawing/2014/main" id="{DFE99B73-FAA7-45FA-B262-358001AD2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1451" y="7414418"/>
                <a:ext cx="910881" cy="208422"/>
              </a:xfrm>
              <a:custGeom>
                <a:avLst/>
                <a:gdLst>
                  <a:gd name="T0" fmla="*/ 324 w 1041"/>
                  <a:gd name="T1" fmla="*/ 21 h 239"/>
                  <a:gd name="T2" fmla="*/ 315 w 1041"/>
                  <a:gd name="T3" fmla="*/ 22 h 239"/>
                  <a:gd name="T4" fmla="*/ 156 w 1041"/>
                  <a:gd name="T5" fmla="*/ 80 h 239"/>
                  <a:gd name="T6" fmla="*/ 29 w 1041"/>
                  <a:gd name="T7" fmla="*/ 180 h 239"/>
                  <a:gd name="T8" fmla="*/ 24 w 1041"/>
                  <a:gd name="T9" fmla="*/ 205 h 239"/>
                  <a:gd name="T10" fmla="*/ 995 w 1041"/>
                  <a:gd name="T11" fmla="*/ 220 h 239"/>
                  <a:gd name="T12" fmla="*/ 1017 w 1041"/>
                  <a:gd name="T13" fmla="*/ 205 h 239"/>
                  <a:gd name="T14" fmla="*/ 1011 w 1041"/>
                  <a:gd name="T15" fmla="*/ 180 h 239"/>
                  <a:gd name="T16" fmla="*/ 918 w 1041"/>
                  <a:gd name="T17" fmla="*/ 159 h 239"/>
                  <a:gd name="T18" fmla="*/ 887 w 1041"/>
                  <a:gd name="T19" fmla="*/ 165 h 239"/>
                  <a:gd name="T20" fmla="*/ 827 w 1041"/>
                  <a:gd name="T21" fmla="*/ 170 h 239"/>
                  <a:gd name="T22" fmla="*/ 776 w 1041"/>
                  <a:gd name="T23" fmla="*/ 142 h 239"/>
                  <a:gd name="T24" fmla="*/ 737 w 1041"/>
                  <a:gd name="T25" fmla="*/ 113 h 239"/>
                  <a:gd name="T26" fmla="*/ 731 w 1041"/>
                  <a:gd name="T27" fmla="*/ 108 h 239"/>
                  <a:gd name="T28" fmla="*/ 579 w 1041"/>
                  <a:gd name="T29" fmla="*/ 71 h 239"/>
                  <a:gd name="T30" fmla="*/ 466 w 1041"/>
                  <a:gd name="T31" fmla="*/ 119 h 239"/>
                  <a:gd name="T32" fmla="*/ 441 w 1041"/>
                  <a:gd name="T33" fmla="*/ 123 h 239"/>
                  <a:gd name="T34" fmla="*/ 413 w 1041"/>
                  <a:gd name="T35" fmla="*/ 87 h 239"/>
                  <a:gd name="T36" fmla="*/ 406 w 1041"/>
                  <a:gd name="T37" fmla="*/ 75 h 239"/>
                  <a:gd name="T38" fmla="*/ 995 w 1041"/>
                  <a:gd name="T39" fmla="*/ 238 h 239"/>
                  <a:gd name="T40" fmla="*/ 44 w 1041"/>
                  <a:gd name="T41" fmla="*/ 238 h 239"/>
                  <a:gd name="T42" fmla="*/ 7 w 1041"/>
                  <a:gd name="T43" fmla="*/ 212 h 239"/>
                  <a:gd name="T44" fmla="*/ 17 w 1041"/>
                  <a:gd name="T45" fmla="*/ 167 h 239"/>
                  <a:gd name="T46" fmla="*/ 146 w 1041"/>
                  <a:gd name="T47" fmla="*/ 65 h 239"/>
                  <a:gd name="T48" fmla="*/ 314 w 1041"/>
                  <a:gd name="T49" fmla="*/ 4 h 239"/>
                  <a:gd name="T50" fmla="*/ 422 w 1041"/>
                  <a:gd name="T51" fmla="*/ 66 h 239"/>
                  <a:gd name="T52" fmla="*/ 429 w 1041"/>
                  <a:gd name="T53" fmla="*/ 80 h 239"/>
                  <a:gd name="T54" fmla="*/ 445 w 1041"/>
                  <a:gd name="T55" fmla="*/ 106 h 239"/>
                  <a:gd name="T56" fmla="*/ 457 w 1041"/>
                  <a:gd name="T57" fmla="*/ 103 h 239"/>
                  <a:gd name="T58" fmla="*/ 576 w 1041"/>
                  <a:gd name="T59" fmla="*/ 54 h 239"/>
                  <a:gd name="T60" fmla="*/ 748 w 1041"/>
                  <a:gd name="T61" fmla="*/ 99 h 239"/>
                  <a:gd name="T62" fmla="*/ 787 w 1041"/>
                  <a:gd name="T63" fmla="*/ 127 h 239"/>
                  <a:gd name="T64" fmla="*/ 830 w 1041"/>
                  <a:gd name="T65" fmla="*/ 152 h 239"/>
                  <a:gd name="T66" fmla="*/ 884 w 1041"/>
                  <a:gd name="T67" fmla="*/ 147 h 239"/>
                  <a:gd name="T68" fmla="*/ 915 w 1041"/>
                  <a:gd name="T69" fmla="*/ 142 h 239"/>
                  <a:gd name="T70" fmla="*/ 1023 w 1041"/>
                  <a:gd name="T71" fmla="*/ 167 h 239"/>
                  <a:gd name="T72" fmla="*/ 1033 w 1041"/>
                  <a:gd name="T73" fmla="*/ 212 h 239"/>
                  <a:gd name="T74" fmla="*/ 995 w 1041"/>
                  <a:gd name="T75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41" h="239">
                    <a:moveTo>
                      <a:pt x="324" y="21"/>
                    </a:moveTo>
                    <a:lnTo>
                      <a:pt x="324" y="21"/>
                    </a:lnTo>
                    <a:cubicBezTo>
                      <a:pt x="321" y="21"/>
                      <a:pt x="318" y="21"/>
                      <a:pt x="315" y="22"/>
                    </a:cubicBezTo>
                    <a:lnTo>
                      <a:pt x="315" y="22"/>
                    </a:lnTo>
                    <a:cubicBezTo>
                      <a:pt x="267" y="25"/>
                      <a:pt x="213" y="44"/>
                      <a:pt x="156" y="80"/>
                    </a:cubicBezTo>
                    <a:lnTo>
                      <a:pt x="156" y="80"/>
                    </a:lnTo>
                    <a:cubicBezTo>
                      <a:pt x="103" y="113"/>
                      <a:pt x="57" y="152"/>
                      <a:pt x="29" y="180"/>
                    </a:cubicBezTo>
                    <a:lnTo>
                      <a:pt x="29" y="180"/>
                    </a:lnTo>
                    <a:cubicBezTo>
                      <a:pt x="21" y="188"/>
                      <a:pt x="21" y="199"/>
                      <a:pt x="24" y="205"/>
                    </a:cubicBezTo>
                    <a:lnTo>
                      <a:pt x="24" y="205"/>
                    </a:lnTo>
                    <a:cubicBezTo>
                      <a:pt x="26" y="212"/>
                      <a:pt x="33" y="220"/>
                      <a:pt x="44" y="220"/>
                    </a:cubicBezTo>
                    <a:lnTo>
                      <a:pt x="995" y="220"/>
                    </a:lnTo>
                    <a:lnTo>
                      <a:pt x="995" y="220"/>
                    </a:lnTo>
                    <a:cubicBezTo>
                      <a:pt x="1007" y="220"/>
                      <a:pt x="1014" y="212"/>
                      <a:pt x="1017" y="205"/>
                    </a:cubicBezTo>
                    <a:lnTo>
                      <a:pt x="1017" y="205"/>
                    </a:lnTo>
                    <a:cubicBezTo>
                      <a:pt x="1019" y="199"/>
                      <a:pt x="1019" y="188"/>
                      <a:pt x="1011" y="180"/>
                    </a:cubicBezTo>
                    <a:lnTo>
                      <a:pt x="1011" y="180"/>
                    </a:lnTo>
                    <a:cubicBezTo>
                      <a:pt x="982" y="155"/>
                      <a:pt x="948" y="156"/>
                      <a:pt x="918" y="159"/>
                    </a:cubicBezTo>
                    <a:lnTo>
                      <a:pt x="918" y="159"/>
                    </a:lnTo>
                    <a:cubicBezTo>
                      <a:pt x="908" y="161"/>
                      <a:pt x="898" y="163"/>
                      <a:pt x="887" y="165"/>
                    </a:cubicBezTo>
                    <a:lnTo>
                      <a:pt x="887" y="165"/>
                    </a:lnTo>
                    <a:cubicBezTo>
                      <a:pt x="865" y="169"/>
                      <a:pt x="844" y="173"/>
                      <a:pt x="827" y="170"/>
                    </a:cubicBezTo>
                    <a:lnTo>
                      <a:pt x="827" y="170"/>
                    </a:lnTo>
                    <a:cubicBezTo>
                      <a:pt x="821" y="168"/>
                      <a:pt x="809" y="164"/>
                      <a:pt x="776" y="142"/>
                    </a:cubicBezTo>
                    <a:lnTo>
                      <a:pt x="776" y="142"/>
                    </a:lnTo>
                    <a:cubicBezTo>
                      <a:pt x="762" y="132"/>
                      <a:pt x="747" y="120"/>
                      <a:pt x="737" y="113"/>
                    </a:cubicBezTo>
                    <a:lnTo>
                      <a:pt x="731" y="108"/>
                    </a:lnTo>
                    <a:lnTo>
                      <a:pt x="731" y="108"/>
                    </a:lnTo>
                    <a:cubicBezTo>
                      <a:pt x="685" y="73"/>
                      <a:pt x="633" y="61"/>
                      <a:pt x="579" y="71"/>
                    </a:cubicBezTo>
                    <a:lnTo>
                      <a:pt x="579" y="71"/>
                    </a:lnTo>
                    <a:cubicBezTo>
                      <a:pt x="531" y="80"/>
                      <a:pt x="489" y="105"/>
                      <a:pt x="466" y="119"/>
                    </a:cubicBezTo>
                    <a:lnTo>
                      <a:pt x="466" y="119"/>
                    </a:lnTo>
                    <a:cubicBezTo>
                      <a:pt x="457" y="124"/>
                      <a:pt x="448" y="126"/>
                      <a:pt x="441" y="123"/>
                    </a:cubicBezTo>
                    <a:lnTo>
                      <a:pt x="441" y="123"/>
                    </a:lnTo>
                    <a:cubicBezTo>
                      <a:pt x="427" y="119"/>
                      <a:pt x="420" y="105"/>
                      <a:pt x="413" y="87"/>
                    </a:cubicBezTo>
                    <a:lnTo>
                      <a:pt x="413" y="87"/>
                    </a:lnTo>
                    <a:cubicBezTo>
                      <a:pt x="411" y="84"/>
                      <a:pt x="408" y="80"/>
                      <a:pt x="406" y="75"/>
                    </a:cubicBezTo>
                    <a:lnTo>
                      <a:pt x="406" y="75"/>
                    </a:lnTo>
                    <a:cubicBezTo>
                      <a:pt x="392" y="47"/>
                      <a:pt x="372" y="21"/>
                      <a:pt x="324" y="21"/>
                    </a:cubicBezTo>
                    <a:close/>
                    <a:moveTo>
                      <a:pt x="995" y="238"/>
                    </a:moveTo>
                    <a:lnTo>
                      <a:pt x="44" y="238"/>
                    </a:lnTo>
                    <a:lnTo>
                      <a:pt x="44" y="238"/>
                    </a:lnTo>
                    <a:cubicBezTo>
                      <a:pt x="28" y="238"/>
                      <a:pt x="13" y="228"/>
                      <a:pt x="7" y="212"/>
                    </a:cubicBezTo>
                    <a:lnTo>
                      <a:pt x="7" y="212"/>
                    </a:lnTo>
                    <a:cubicBezTo>
                      <a:pt x="0" y="197"/>
                      <a:pt x="4" y="180"/>
                      <a:pt x="17" y="167"/>
                    </a:cubicBezTo>
                    <a:lnTo>
                      <a:pt x="17" y="167"/>
                    </a:lnTo>
                    <a:cubicBezTo>
                      <a:pt x="46" y="140"/>
                      <a:pt x="92" y="99"/>
                      <a:pt x="146" y="65"/>
                    </a:cubicBezTo>
                    <a:lnTo>
                      <a:pt x="146" y="65"/>
                    </a:lnTo>
                    <a:cubicBezTo>
                      <a:pt x="206" y="27"/>
                      <a:pt x="263" y="6"/>
                      <a:pt x="314" y="4"/>
                    </a:cubicBezTo>
                    <a:lnTo>
                      <a:pt x="314" y="4"/>
                    </a:lnTo>
                    <a:cubicBezTo>
                      <a:pt x="379" y="0"/>
                      <a:pt x="406" y="35"/>
                      <a:pt x="422" y="66"/>
                    </a:cubicBezTo>
                    <a:lnTo>
                      <a:pt x="422" y="66"/>
                    </a:lnTo>
                    <a:cubicBezTo>
                      <a:pt x="424" y="71"/>
                      <a:pt x="427" y="76"/>
                      <a:pt x="429" y="80"/>
                    </a:cubicBezTo>
                    <a:lnTo>
                      <a:pt x="429" y="80"/>
                    </a:lnTo>
                    <a:cubicBezTo>
                      <a:pt x="434" y="92"/>
                      <a:pt x="441" y="104"/>
                      <a:pt x="445" y="106"/>
                    </a:cubicBezTo>
                    <a:lnTo>
                      <a:pt x="445" y="106"/>
                    </a:lnTo>
                    <a:cubicBezTo>
                      <a:pt x="448" y="106"/>
                      <a:pt x="452" y="106"/>
                      <a:pt x="457" y="103"/>
                    </a:cubicBezTo>
                    <a:lnTo>
                      <a:pt x="457" y="103"/>
                    </a:lnTo>
                    <a:cubicBezTo>
                      <a:pt x="480" y="89"/>
                      <a:pt x="524" y="64"/>
                      <a:pt x="576" y="54"/>
                    </a:cubicBezTo>
                    <a:lnTo>
                      <a:pt x="576" y="54"/>
                    </a:lnTo>
                    <a:cubicBezTo>
                      <a:pt x="636" y="43"/>
                      <a:pt x="692" y="56"/>
                      <a:pt x="741" y="93"/>
                    </a:cubicBezTo>
                    <a:lnTo>
                      <a:pt x="748" y="99"/>
                    </a:lnTo>
                    <a:lnTo>
                      <a:pt x="748" y="99"/>
                    </a:lnTo>
                    <a:cubicBezTo>
                      <a:pt x="758" y="106"/>
                      <a:pt x="772" y="117"/>
                      <a:pt x="787" y="127"/>
                    </a:cubicBezTo>
                    <a:lnTo>
                      <a:pt x="787" y="127"/>
                    </a:lnTo>
                    <a:cubicBezTo>
                      <a:pt x="816" y="147"/>
                      <a:pt x="826" y="151"/>
                      <a:pt x="830" y="152"/>
                    </a:cubicBezTo>
                    <a:lnTo>
                      <a:pt x="830" y="152"/>
                    </a:lnTo>
                    <a:cubicBezTo>
                      <a:pt x="844" y="155"/>
                      <a:pt x="864" y="151"/>
                      <a:pt x="884" y="147"/>
                    </a:cubicBezTo>
                    <a:lnTo>
                      <a:pt x="884" y="147"/>
                    </a:lnTo>
                    <a:cubicBezTo>
                      <a:pt x="894" y="145"/>
                      <a:pt x="905" y="143"/>
                      <a:pt x="915" y="142"/>
                    </a:cubicBezTo>
                    <a:lnTo>
                      <a:pt x="915" y="142"/>
                    </a:lnTo>
                    <a:cubicBezTo>
                      <a:pt x="948" y="138"/>
                      <a:pt x="989" y="136"/>
                      <a:pt x="1023" y="167"/>
                    </a:cubicBezTo>
                    <a:lnTo>
                      <a:pt x="1023" y="167"/>
                    </a:lnTo>
                    <a:cubicBezTo>
                      <a:pt x="1035" y="179"/>
                      <a:pt x="1040" y="196"/>
                      <a:pt x="1033" y="212"/>
                    </a:cubicBezTo>
                    <a:lnTo>
                      <a:pt x="1033" y="212"/>
                    </a:lnTo>
                    <a:cubicBezTo>
                      <a:pt x="1027" y="228"/>
                      <a:pt x="1012" y="238"/>
                      <a:pt x="995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43">
                <a:extLst>
                  <a:ext uri="{FF2B5EF4-FFF2-40B4-BE49-F238E27FC236}">
                    <a16:creationId xmlns:a16="http://schemas.microsoft.com/office/drawing/2014/main" id="{12231CEC-B780-4CCA-B87A-C7633E30F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95145" y="6314412"/>
                <a:ext cx="810530" cy="281757"/>
              </a:xfrm>
              <a:custGeom>
                <a:avLst/>
                <a:gdLst>
                  <a:gd name="T0" fmla="*/ 871 w 925"/>
                  <a:gd name="T1" fmla="*/ 320 h 321"/>
                  <a:gd name="T2" fmla="*/ 453 w 925"/>
                  <a:gd name="T3" fmla="*/ 320 h 321"/>
                  <a:gd name="T4" fmla="*/ 34 w 925"/>
                  <a:gd name="T5" fmla="*/ 320 h 321"/>
                  <a:gd name="T6" fmla="*/ 34 w 925"/>
                  <a:gd name="T7" fmla="*/ 320 h 321"/>
                  <a:gd name="T8" fmla="*/ 5 w 925"/>
                  <a:gd name="T9" fmla="*/ 300 h 321"/>
                  <a:gd name="T10" fmla="*/ 5 w 925"/>
                  <a:gd name="T11" fmla="*/ 300 h 321"/>
                  <a:gd name="T12" fmla="*/ 12 w 925"/>
                  <a:gd name="T13" fmla="*/ 265 h 321"/>
                  <a:gd name="T14" fmla="*/ 12 w 925"/>
                  <a:gd name="T15" fmla="*/ 265 h 321"/>
                  <a:gd name="T16" fmla="*/ 146 w 925"/>
                  <a:gd name="T17" fmla="*/ 179 h 321"/>
                  <a:gd name="T18" fmla="*/ 146 w 925"/>
                  <a:gd name="T19" fmla="*/ 179 h 321"/>
                  <a:gd name="T20" fmla="*/ 364 w 925"/>
                  <a:gd name="T21" fmla="*/ 161 h 321"/>
                  <a:gd name="T22" fmla="*/ 364 w 925"/>
                  <a:gd name="T23" fmla="*/ 161 h 321"/>
                  <a:gd name="T24" fmla="*/ 377 w 925"/>
                  <a:gd name="T25" fmla="*/ 161 h 321"/>
                  <a:gd name="T26" fmla="*/ 377 w 925"/>
                  <a:gd name="T27" fmla="*/ 161 h 321"/>
                  <a:gd name="T28" fmla="*/ 389 w 925"/>
                  <a:gd name="T29" fmla="*/ 155 h 321"/>
                  <a:gd name="T30" fmla="*/ 389 w 925"/>
                  <a:gd name="T31" fmla="*/ 155 h 321"/>
                  <a:gd name="T32" fmla="*/ 546 w 925"/>
                  <a:gd name="T33" fmla="*/ 61 h 321"/>
                  <a:gd name="T34" fmla="*/ 546 w 925"/>
                  <a:gd name="T35" fmla="*/ 61 h 321"/>
                  <a:gd name="T36" fmla="*/ 792 w 925"/>
                  <a:gd name="T37" fmla="*/ 12 h 321"/>
                  <a:gd name="T38" fmla="*/ 792 w 925"/>
                  <a:gd name="T39" fmla="*/ 12 h 321"/>
                  <a:gd name="T40" fmla="*/ 913 w 925"/>
                  <a:gd name="T41" fmla="*/ 137 h 321"/>
                  <a:gd name="T42" fmla="*/ 913 w 925"/>
                  <a:gd name="T43" fmla="*/ 137 h 321"/>
                  <a:gd name="T44" fmla="*/ 903 w 925"/>
                  <a:gd name="T45" fmla="*/ 296 h 321"/>
                  <a:gd name="T46" fmla="*/ 903 w 925"/>
                  <a:gd name="T47" fmla="*/ 296 h 321"/>
                  <a:gd name="T48" fmla="*/ 891 w 925"/>
                  <a:gd name="T49" fmla="*/ 313 h 321"/>
                  <a:gd name="T50" fmla="*/ 891 w 925"/>
                  <a:gd name="T51" fmla="*/ 313 h 321"/>
                  <a:gd name="T52" fmla="*/ 871 w 925"/>
                  <a:gd name="T53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25" h="321">
                    <a:moveTo>
                      <a:pt x="871" y="320"/>
                    </a:moveTo>
                    <a:lnTo>
                      <a:pt x="453" y="320"/>
                    </a:lnTo>
                    <a:lnTo>
                      <a:pt x="34" y="320"/>
                    </a:lnTo>
                    <a:lnTo>
                      <a:pt x="34" y="320"/>
                    </a:lnTo>
                    <a:cubicBezTo>
                      <a:pt x="19" y="320"/>
                      <a:pt x="9" y="311"/>
                      <a:pt x="5" y="300"/>
                    </a:cubicBezTo>
                    <a:lnTo>
                      <a:pt x="5" y="300"/>
                    </a:lnTo>
                    <a:cubicBezTo>
                      <a:pt x="0" y="289"/>
                      <a:pt x="2" y="276"/>
                      <a:pt x="12" y="265"/>
                    </a:cubicBezTo>
                    <a:lnTo>
                      <a:pt x="12" y="265"/>
                    </a:lnTo>
                    <a:cubicBezTo>
                      <a:pt x="42" y="237"/>
                      <a:pt x="87" y="202"/>
                      <a:pt x="146" y="179"/>
                    </a:cubicBezTo>
                    <a:lnTo>
                      <a:pt x="146" y="179"/>
                    </a:lnTo>
                    <a:cubicBezTo>
                      <a:pt x="205" y="156"/>
                      <a:pt x="277" y="144"/>
                      <a:pt x="364" y="161"/>
                    </a:cubicBezTo>
                    <a:lnTo>
                      <a:pt x="364" y="161"/>
                    </a:lnTo>
                    <a:cubicBezTo>
                      <a:pt x="368" y="162"/>
                      <a:pt x="373" y="162"/>
                      <a:pt x="377" y="161"/>
                    </a:cubicBezTo>
                    <a:lnTo>
                      <a:pt x="377" y="161"/>
                    </a:lnTo>
                    <a:cubicBezTo>
                      <a:pt x="381" y="160"/>
                      <a:pt x="385" y="157"/>
                      <a:pt x="389" y="155"/>
                    </a:cubicBezTo>
                    <a:lnTo>
                      <a:pt x="389" y="155"/>
                    </a:lnTo>
                    <a:cubicBezTo>
                      <a:pt x="413" y="137"/>
                      <a:pt x="471" y="96"/>
                      <a:pt x="546" y="61"/>
                    </a:cubicBezTo>
                    <a:lnTo>
                      <a:pt x="546" y="61"/>
                    </a:lnTo>
                    <a:cubicBezTo>
                      <a:pt x="620" y="27"/>
                      <a:pt x="709" y="0"/>
                      <a:pt x="792" y="12"/>
                    </a:cubicBezTo>
                    <a:lnTo>
                      <a:pt x="792" y="12"/>
                    </a:lnTo>
                    <a:cubicBezTo>
                      <a:pt x="872" y="23"/>
                      <a:pt x="903" y="76"/>
                      <a:pt x="913" y="137"/>
                    </a:cubicBezTo>
                    <a:lnTo>
                      <a:pt x="913" y="137"/>
                    </a:lnTo>
                    <a:cubicBezTo>
                      <a:pt x="924" y="195"/>
                      <a:pt x="911" y="262"/>
                      <a:pt x="903" y="296"/>
                    </a:cubicBezTo>
                    <a:lnTo>
                      <a:pt x="903" y="296"/>
                    </a:lnTo>
                    <a:cubicBezTo>
                      <a:pt x="901" y="303"/>
                      <a:pt x="896" y="310"/>
                      <a:pt x="891" y="313"/>
                    </a:cubicBezTo>
                    <a:lnTo>
                      <a:pt x="891" y="313"/>
                    </a:lnTo>
                    <a:cubicBezTo>
                      <a:pt x="886" y="318"/>
                      <a:pt x="879" y="320"/>
                      <a:pt x="871" y="3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44">
                <a:extLst>
                  <a:ext uri="{FF2B5EF4-FFF2-40B4-BE49-F238E27FC236}">
                    <a16:creationId xmlns:a16="http://schemas.microsoft.com/office/drawing/2014/main" id="{24039A3B-7E11-4176-8D15-6CA255DAD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7426" y="6306693"/>
                <a:ext cx="825969" cy="293335"/>
              </a:xfrm>
              <a:custGeom>
                <a:avLst/>
                <a:gdLst>
                  <a:gd name="T0" fmla="*/ 293 w 943"/>
                  <a:gd name="T1" fmla="*/ 169 h 337"/>
                  <a:gd name="T2" fmla="*/ 293 w 943"/>
                  <a:gd name="T3" fmla="*/ 169 h 337"/>
                  <a:gd name="T4" fmla="*/ 159 w 943"/>
                  <a:gd name="T5" fmla="*/ 194 h 337"/>
                  <a:gd name="T6" fmla="*/ 159 w 943"/>
                  <a:gd name="T7" fmla="*/ 194 h 337"/>
                  <a:gd name="T8" fmla="*/ 29 w 943"/>
                  <a:gd name="T9" fmla="*/ 279 h 337"/>
                  <a:gd name="T10" fmla="*/ 29 w 943"/>
                  <a:gd name="T11" fmla="*/ 279 h 337"/>
                  <a:gd name="T12" fmla="*/ 22 w 943"/>
                  <a:gd name="T13" fmla="*/ 304 h 337"/>
                  <a:gd name="T14" fmla="*/ 22 w 943"/>
                  <a:gd name="T15" fmla="*/ 304 h 337"/>
                  <a:gd name="T16" fmla="*/ 44 w 943"/>
                  <a:gd name="T17" fmla="*/ 318 h 337"/>
                  <a:gd name="T18" fmla="*/ 881 w 943"/>
                  <a:gd name="T19" fmla="*/ 318 h 337"/>
                  <a:gd name="T20" fmla="*/ 881 w 943"/>
                  <a:gd name="T21" fmla="*/ 318 h 337"/>
                  <a:gd name="T22" fmla="*/ 896 w 943"/>
                  <a:gd name="T23" fmla="*/ 313 h 337"/>
                  <a:gd name="T24" fmla="*/ 896 w 943"/>
                  <a:gd name="T25" fmla="*/ 313 h 337"/>
                  <a:gd name="T26" fmla="*/ 904 w 943"/>
                  <a:gd name="T27" fmla="*/ 301 h 337"/>
                  <a:gd name="T28" fmla="*/ 904 w 943"/>
                  <a:gd name="T29" fmla="*/ 301 h 337"/>
                  <a:gd name="T30" fmla="*/ 914 w 943"/>
                  <a:gd name="T31" fmla="*/ 144 h 337"/>
                  <a:gd name="T32" fmla="*/ 914 w 943"/>
                  <a:gd name="T33" fmla="*/ 144 h 337"/>
                  <a:gd name="T34" fmla="*/ 801 w 943"/>
                  <a:gd name="T35" fmla="*/ 28 h 337"/>
                  <a:gd name="T36" fmla="*/ 801 w 943"/>
                  <a:gd name="T37" fmla="*/ 28 h 337"/>
                  <a:gd name="T38" fmla="*/ 559 w 943"/>
                  <a:gd name="T39" fmla="*/ 77 h 337"/>
                  <a:gd name="T40" fmla="*/ 559 w 943"/>
                  <a:gd name="T41" fmla="*/ 77 h 337"/>
                  <a:gd name="T42" fmla="*/ 404 w 943"/>
                  <a:gd name="T43" fmla="*/ 170 h 337"/>
                  <a:gd name="T44" fmla="*/ 404 w 943"/>
                  <a:gd name="T45" fmla="*/ 170 h 337"/>
                  <a:gd name="T46" fmla="*/ 389 w 943"/>
                  <a:gd name="T47" fmla="*/ 177 h 337"/>
                  <a:gd name="T48" fmla="*/ 389 w 943"/>
                  <a:gd name="T49" fmla="*/ 177 h 337"/>
                  <a:gd name="T50" fmla="*/ 372 w 943"/>
                  <a:gd name="T51" fmla="*/ 177 h 337"/>
                  <a:gd name="T52" fmla="*/ 372 w 943"/>
                  <a:gd name="T53" fmla="*/ 177 h 337"/>
                  <a:gd name="T54" fmla="*/ 293 w 943"/>
                  <a:gd name="T55" fmla="*/ 169 h 337"/>
                  <a:gd name="T56" fmla="*/ 881 w 943"/>
                  <a:gd name="T57" fmla="*/ 336 h 337"/>
                  <a:gd name="T58" fmla="*/ 44 w 943"/>
                  <a:gd name="T59" fmla="*/ 336 h 337"/>
                  <a:gd name="T60" fmla="*/ 44 w 943"/>
                  <a:gd name="T61" fmla="*/ 336 h 337"/>
                  <a:gd name="T62" fmla="*/ 6 w 943"/>
                  <a:gd name="T63" fmla="*/ 311 h 337"/>
                  <a:gd name="T64" fmla="*/ 6 w 943"/>
                  <a:gd name="T65" fmla="*/ 311 h 337"/>
                  <a:gd name="T66" fmla="*/ 15 w 943"/>
                  <a:gd name="T67" fmla="*/ 266 h 337"/>
                  <a:gd name="T68" fmla="*/ 15 w 943"/>
                  <a:gd name="T69" fmla="*/ 266 h 337"/>
                  <a:gd name="T70" fmla="*/ 152 w 943"/>
                  <a:gd name="T71" fmla="*/ 177 h 337"/>
                  <a:gd name="T72" fmla="*/ 152 w 943"/>
                  <a:gd name="T73" fmla="*/ 177 h 337"/>
                  <a:gd name="T74" fmla="*/ 376 w 943"/>
                  <a:gd name="T75" fmla="*/ 159 h 337"/>
                  <a:gd name="T76" fmla="*/ 376 w 943"/>
                  <a:gd name="T77" fmla="*/ 159 h 337"/>
                  <a:gd name="T78" fmla="*/ 385 w 943"/>
                  <a:gd name="T79" fmla="*/ 159 h 337"/>
                  <a:gd name="T80" fmla="*/ 385 w 943"/>
                  <a:gd name="T81" fmla="*/ 159 h 337"/>
                  <a:gd name="T82" fmla="*/ 393 w 943"/>
                  <a:gd name="T83" fmla="*/ 155 h 337"/>
                  <a:gd name="T84" fmla="*/ 393 w 943"/>
                  <a:gd name="T85" fmla="*/ 155 h 337"/>
                  <a:gd name="T86" fmla="*/ 552 w 943"/>
                  <a:gd name="T87" fmla="*/ 60 h 337"/>
                  <a:gd name="T88" fmla="*/ 552 w 943"/>
                  <a:gd name="T89" fmla="*/ 60 h 337"/>
                  <a:gd name="T90" fmla="*/ 804 w 943"/>
                  <a:gd name="T91" fmla="*/ 10 h 337"/>
                  <a:gd name="T92" fmla="*/ 804 w 943"/>
                  <a:gd name="T93" fmla="*/ 10 h 337"/>
                  <a:gd name="T94" fmla="*/ 933 w 943"/>
                  <a:gd name="T95" fmla="*/ 142 h 337"/>
                  <a:gd name="T96" fmla="*/ 933 w 943"/>
                  <a:gd name="T97" fmla="*/ 142 h 337"/>
                  <a:gd name="T98" fmla="*/ 921 w 943"/>
                  <a:gd name="T99" fmla="*/ 305 h 337"/>
                  <a:gd name="T100" fmla="*/ 921 w 943"/>
                  <a:gd name="T101" fmla="*/ 305 h 337"/>
                  <a:gd name="T102" fmla="*/ 908 w 943"/>
                  <a:gd name="T103" fmla="*/ 328 h 337"/>
                  <a:gd name="T104" fmla="*/ 908 w 943"/>
                  <a:gd name="T105" fmla="*/ 328 h 337"/>
                  <a:gd name="T106" fmla="*/ 881 w 943"/>
                  <a:gd name="T107" fmla="*/ 33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43" h="337">
                    <a:moveTo>
                      <a:pt x="293" y="169"/>
                    </a:moveTo>
                    <a:lnTo>
                      <a:pt x="293" y="169"/>
                    </a:lnTo>
                    <a:cubicBezTo>
                      <a:pt x="247" y="169"/>
                      <a:pt x="202" y="177"/>
                      <a:pt x="159" y="194"/>
                    </a:cubicBezTo>
                    <a:lnTo>
                      <a:pt x="159" y="194"/>
                    </a:lnTo>
                    <a:cubicBezTo>
                      <a:pt x="111" y="213"/>
                      <a:pt x="67" y="241"/>
                      <a:pt x="29" y="279"/>
                    </a:cubicBezTo>
                    <a:lnTo>
                      <a:pt x="29" y="279"/>
                    </a:lnTo>
                    <a:cubicBezTo>
                      <a:pt x="20" y="287"/>
                      <a:pt x="20" y="297"/>
                      <a:pt x="22" y="304"/>
                    </a:cubicBezTo>
                    <a:lnTo>
                      <a:pt x="22" y="304"/>
                    </a:lnTo>
                    <a:cubicBezTo>
                      <a:pt x="26" y="311"/>
                      <a:pt x="33" y="318"/>
                      <a:pt x="44" y="318"/>
                    </a:cubicBezTo>
                    <a:lnTo>
                      <a:pt x="881" y="318"/>
                    </a:lnTo>
                    <a:lnTo>
                      <a:pt x="881" y="318"/>
                    </a:lnTo>
                    <a:cubicBezTo>
                      <a:pt x="887" y="318"/>
                      <a:pt x="892" y="317"/>
                      <a:pt x="896" y="313"/>
                    </a:cubicBezTo>
                    <a:lnTo>
                      <a:pt x="896" y="313"/>
                    </a:lnTo>
                    <a:cubicBezTo>
                      <a:pt x="899" y="311"/>
                      <a:pt x="903" y="306"/>
                      <a:pt x="904" y="301"/>
                    </a:cubicBezTo>
                    <a:lnTo>
                      <a:pt x="904" y="301"/>
                    </a:lnTo>
                    <a:cubicBezTo>
                      <a:pt x="912" y="268"/>
                      <a:pt x="924" y="202"/>
                      <a:pt x="914" y="144"/>
                    </a:cubicBezTo>
                    <a:lnTo>
                      <a:pt x="914" y="144"/>
                    </a:lnTo>
                    <a:cubicBezTo>
                      <a:pt x="903" y="77"/>
                      <a:pt x="865" y="36"/>
                      <a:pt x="801" y="28"/>
                    </a:cubicBezTo>
                    <a:lnTo>
                      <a:pt x="801" y="28"/>
                    </a:lnTo>
                    <a:cubicBezTo>
                      <a:pt x="732" y="18"/>
                      <a:pt x="650" y="35"/>
                      <a:pt x="559" y="77"/>
                    </a:cubicBezTo>
                    <a:lnTo>
                      <a:pt x="559" y="77"/>
                    </a:lnTo>
                    <a:cubicBezTo>
                      <a:pt x="485" y="110"/>
                      <a:pt x="426" y="153"/>
                      <a:pt x="404" y="170"/>
                    </a:cubicBezTo>
                    <a:lnTo>
                      <a:pt x="404" y="170"/>
                    </a:lnTo>
                    <a:cubicBezTo>
                      <a:pt x="399" y="173"/>
                      <a:pt x="395" y="175"/>
                      <a:pt x="389" y="177"/>
                    </a:cubicBezTo>
                    <a:lnTo>
                      <a:pt x="389" y="177"/>
                    </a:lnTo>
                    <a:cubicBezTo>
                      <a:pt x="383" y="177"/>
                      <a:pt x="378" y="177"/>
                      <a:pt x="372" y="177"/>
                    </a:cubicBezTo>
                    <a:lnTo>
                      <a:pt x="372" y="177"/>
                    </a:lnTo>
                    <a:cubicBezTo>
                      <a:pt x="345" y="171"/>
                      <a:pt x="319" y="169"/>
                      <a:pt x="293" y="169"/>
                    </a:cubicBezTo>
                    <a:close/>
                    <a:moveTo>
                      <a:pt x="881" y="336"/>
                    </a:moveTo>
                    <a:lnTo>
                      <a:pt x="44" y="336"/>
                    </a:lnTo>
                    <a:lnTo>
                      <a:pt x="44" y="336"/>
                    </a:lnTo>
                    <a:cubicBezTo>
                      <a:pt x="27" y="336"/>
                      <a:pt x="12" y="326"/>
                      <a:pt x="6" y="311"/>
                    </a:cubicBezTo>
                    <a:lnTo>
                      <a:pt x="6" y="311"/>
                    </a:lnTo>
                    <a:cubicBezTo>
                      <a:pt x="0" y="295"/>
                      <a:pt x="3" y="277"/>
                      <a:pt x="15" y="266"/>
                    </a:cubicBezTo>
                    <a:lnTo>
                      <a:pt x="15" y="266"/>
                    </a:lnTo>
                    <a:cubicBezTo>
                      <a:pt x="56" y="227"/>
                      <a:pt x="103" y="197"/>
                      <a:pt x="152" y="177"/>
                    </a:cubicBezTo>
                    <a:lnTo>
                      <a:pt x="152" y="177"/>
                    </a:lnTo>
                    <a:cubicBezTo>
                      <a:pt x="222" y="150"/>
                      <a:pt x="297" y="144"/>
                      <a:pt x="376" y="159"/>
                    </a:cubicBezTo>
                    <a:lnTo>
                      <a:pt x="376" y="159"/>
                    </a:lnTo>
                    <a:cubicBezTo>
                      <a:pt x="378" y="160"/>
                      <a:pt x="382" y="159"/>
                      <a:pt x="385" y="159"/>
                    </a:cubicBezTo>
                    <a:lnTo>
                      <a:pt x="385" y="159"/>
                    </a:lnTo>
                    <a:cubicBezTo>
                      <a:pt x="388" y="158"/>
                      <a:pt x="390" y="156"/>
                      <a:pt x="393" y="155"/>
                    </a:cubicBezTo>
                    <a:lnTo>
                      <a:pt x="393" y="155"/>
                    </a:lnTo>
                    <a:cubicBezTo>
                      <a:pt x="416" y="138"/>
                      <a:pt x="476" y="95"/>
                      <a:pt x="552" y="60"/>
                    </a:cubicBezTo>
                    <a:lnTo>
                      <a:pt x="552" y="60"/>
                    </a:lnTo>
                    <a:cubicBezTo>
                      <a:pt x="645" y="16"/>
                      <a:pt x="731" y="0"/>
                      <a:pt x="804" y="10"/>
                    </a:cubicBezTo>
                    <a:lnTo>
                      <a:pt x="804" y="10"/>
                    </a:lnTo>
                    <a:cubicBezTo>
                      <a:pt x="875" y="20"/>
                      <a:pt x="920" y="65"/>
                      <a:pt x="933" y="142"/>
                    </a:cubicBezTo>
                    <a:lnTo>
                      <a:pt x="933" y="142"/>
                    </a:lnTo>
                    <a:cubicBezTo>
                      <a:pt x="942" y="204"/>
                      <a:pt x="930" y="271"/>
                      <a:pt x="921" y="305"/>
                    </a:cubicBezTo>
                    <a:lnTo>
                      <a:pt x="921" y="305"/>
                    </a:lnTo>
                    <a:cubicBezTo>
                      <a:pt x="920" y="314"/>
                      <a:pt x="914" y="322"/>
                      <a:pt x="908" y="328"/>
                    </a:cubicBezTo>
                    <a:lnTo>
                      <a:pt x="908" y="328"/>
                    </a:lnTo>
                    <a:cubicBezTo>
                      <a:pt x="899" y="333"/>
                      <a:pt x="891" y="336"/>
                      <a:pt x="881" y="3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45">
                <a:extLst>
                  <a:ext uri="{FF2B5EF4-FFF2-40B4-BE49-F238E27FC236}">
                    <a16:creationId xmlns:a16="http://schemas.microsoft.com/office/drawing/2014/main" id="{24BC5DCD-B698-4E45-9884-2E108A63B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6208" y="6692660"/>
                <a:ext cx="3033697" cy="613688"/>
              </a:xfrm>
              <a:custGeom>
                <a:avLst/>
                <a:gdLst>
                  <a:gd name="T0" fmla="*/ 34 w 3467"/>
                  <a:gd name="T1" fmla="*/ 700 h 701"/>
                  <a:gd name="T2" fmla="*/ 1717 w 3467"/>
                  <a:gd name="T3" fmla="*/ 700 h 701"/>
                  <a:gd name="T4" fmla="*/ 3399 w 3467"/>
                  <a:gd name="T5" fmla="*/ 700 h 701"/>
                  <a:gd name="T6" fmla="*/ 3399 w 3467"/>
                  <a:gd name="T7" fmla="*/ 700 h 701"/>
                  <a:gd name="T8" fmla="*/ 3419 w 3467"/>
                  <a:gd name="T9" fmla="*/ 694 h 701"/>
                  <a:gd name="T10" fmla="*/ 3419 w 3467"/>
                  <a:gd name="T11" fmla="*/ 694 h 701"/>
                  <a:gd name="T12" fmla="*/ 3430 w 3467"/>
                  <a:gd name="T13" fmla="*/ 675 h 701"/>
                  <a:gd name="T14" fmla="*/ 3430 w 3467"/>
                  <a:gd name="T15" fmla="*/ 675 h 701"/>
                  <a:gd name="T16" fmla="*/ 3448 w 3467"/>
                  <a:gd name="T17" fmla="*/ 332 h 701"/>
                  <a:gd name="T18" fmla="*/ 3448 w 3467"/>
                  <a:gd name="T19" fmla="*/ 332 h 701"/>
                  <a:gd name="T20" fmla="*/ 3219 w 3467"/>
                  <a:gd name="T21" fmla="*/ 33 h 701"/>
                  <a:gd name="T22" fmla="*/ 3219 w 3467"/>
                  <a:gd name="T23" fmla="*/ 33 h 701"/>
                  <a:gd name="T24" fmla="*/ 2642 w 3467"/>
                  <a:gd name="T25" fmla="*/ 186 h 701"/>
                  <a:gd name="T26" fmla="*/ 2642 w 3467"/>
                  <a:gd name="T27" fmla="*/ 186 h 701"/>
                  <a:gd name="T28" fmla="*/ 2274 w 3467"/>
                  <a:gd name="T29" fmla="*/ 402 h 701"/>
                  <a:gd name="T30" fmla="*/ 2274 w 3467"/>
                  <a:gd name="T31" fmla="*/ 402 h 701"/>
                  <a:gd name="T32" fmla="*/ 2174 w 3467"/>
                  <a:gd name="T33" fmla="*/ 267 h 701"/>
                  <a:gd name="T34" fmla="*/ 2174 w 3467"/>
                  <a:gd name="T35" fmla="*/ 267 h 701"/>
                  <a:gd name="T36" fmla="*/ 1870 w 3467"/>
                  <a:gd name="T37" fmla="*/ 94 h 701"/>
                  <a:gd name="T38" fmla="*/ 1870 w 3467"/>
                  <a:gd name="T39" fmla="*/ 94 h 701"/>
                  <a:gd name="T40" fmla="*/ 1291 w 3467"/>
                  <a:gd name="T41" fmla="*/ 258 h 701"/>
                  <a:gd name="T42" fmla="*/ 1291 w 3467"/>
                  <a:gd name="T43" fmla="*/ 258 h 701"/>
                  <a:gd name="T44" fmla="*/ 935 w 3467"/>
                  <a:gd name="T45" fmla="*/ 467 h 701"/>
                  <a:gd name="T46" fmla="*/ 935 w 3467"/>
                  <a:gd name="T47" fmla="*/ 467 h 701"/>
                  <a:gd name="T48" fmla="*/ 654 w 3467"/>
                  <a:gd name="T49" fmla="*/ 454 h 701"/>
                  <a:gd name="T50" fmla="*/ 654 w 3467"/>
                  <a:gd name="T51" fmla="*/ 454 h 701"/>
                  <a:gd name="T52" fmla="*/ 18 w 3467"/>
                  <a:gd name="T53" fmla="*/ 640 h 701"/>
                  <a:gd name="T54" fmla="*/ 18 w 3467"/>
                  <a:gd name="T55" fmla="*/ 640 h 701"/>
                  <a:gd name="T56" fmla="*/ 4 w 3467"/>
                  <a:gd name="T57" fmla="*/ 677 h 701"/>
                  <a:gd name="T58" fmla="*/ 4 w 3467"/>
                  <a:gd name="T59" fmla="*/ 677 h 701"/>
                  <a:gd name="T60" fmla="*/ 34 w 3467"/>
                  <a:gd name="T61" fmla="*/ 700 h 7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467" h="701">
                    <a:moveTo>
                      <a:pt x="34" y="700"/>
                    </a:moveTo>
                    <a:lnTo>
                      <a:pt x="1717" y="700"/>
                    </a:lnTo>
                    <a:lnTo>
                      <a:pt x="3399" y="700"/>
                    </a:lnTo>
                    <a:lnTo>
                      <a:pt x="3399" y="700"/>
                    </a:lnTo>
                    <a:cubicBezTo>
                      <a:pt x="3407" y="700"/>
                      <a:pt x="3414" y="698"/>
                      <a:pt x="3419" y="694"/>
                    </a:cubicBezTo>
                    <a:lnTo>
                      <a:pt x="3419" y="694"/>
                    </a:lnTo>
                    <a:cubicBezTo>
                      <a:pt x="3424" y="689"/>
                      <a:pt x="3428" y="682"/>
                      <a:pt x="3430" y="675"/>
                    </a:cubicBezTo>
                    <a:lnTo>
                      <a:pt x="3430" y="675"/>
                    </a:lnTo>
                    <a:cubicBezTo>
                      <a:pt x="3441" y="617"/>
                      <a:pt x="3466" y="471"/>
                      <a:pt x="3448" y="332"/>
                    </a:cubicBezTo>
                    <a:lnTo>
                      <a:pt x="3448" y="332"/>
                    </a:lnTo>
                    <a:cubicBezTo>
                      <a:pt x="3432" y="192"/>
                      <a:pt x="3374" y="62"/>
                      <a:pt x="3219" y="33"/>
                    </a:cubicBezTo>
                    <a:lnTo>
                      <a:pt x="3219" y="33"/>
                    </a:lnTo>
                    <a:cubicBezTo>
                      <a:pt x="3043" y="0"/>
                      <a:pt x="2825" y="89"/>
                      <a:pt x="2642" y="186"/>
                    </a:cubicBezTo>
                    <a:lnTo>
                      <a:pt x="2642" y="186"/>
                    </a:lnTo>
                    <a:cubicBezTo>
                      <a:pt x="2458" y="285"/>
                      <a:pt x="2310" y="393"/>
                      <a:pt x="2274" y="402"/>
                    </a:cubicBezTo>
                    <a:lnTo>
                      <a:pt x="2274" y="402"/>
                    </a:lnTo>
                    <a:cubicBezTo>
                      <a:pt x="2240" y="411"/>
                      <a:pt x="2224" y="342"/>
                      <a:pt x="2174" y="267"/>
                    </a:cubicBezTo>
                    <a:lnTo>
                      <a:pt x="2174" y="267"/>
                    </a:lnTo>
                    <a:cubicBezTo>
                      <a:pt x="2125" y="192"/>
                      <a:pt x="2042" y="111"/>
                      <a:pt x="1870" y="94"/>
                    </a:cubicBezTo>
                    <a:lnTo>
                      <a:pt x="1870" y="94"/>
                    </a:lnTo>
                    <a:cubicBezTo>
                      <a:pt x="1697" y="76"/>
                      <a:pt x="1475" y="164"/>
                      <a:pt x="1291" y="258"/>
                    </a:cubicBezTo>
                    <a:lnTo>
                      <a:pt x="1291" y="258"/>
                    </a:lnTo>
                    <a:cubicBezTo>
                      <a:pt x="1106" y="352"/>
                      <a:pt x="958" y="455"/>
                      <a:pt x="935" y="467"/>
                    </a:cubicBezTo>
                    <a:lnTo>
                      <a:pt x="935" y="467"/>
                    </a:lnTo>
                    <a:cubicBezTo>
                      <a:pt x="905" y="485"/>
                      <a:pt x="809" y="452"/>
                      <a:pt x="654" y="454"/>
                    </a:cubicBezTo>
                    <a:lnTo>
                      <a:pt x="654" y="454"/>
                    </a:lnTo>
                    <a:cubicBezTo>
                      <a:pt x="499" y="456"/>
                      <a:pt x="286" y="491"/>
                      <a:pt x="18" y="640"/>
                    </a:cubicBezTo>
                    <a:lnTo>
                      <a:pt x="18" y="640"/>
                    </a:lnTo>
                    <a:cubicBezTo>
                      <a:pt x="4" y="649"/>
                      <a:pt x="0" y="664"/>
                      <a:pt x="4" y="677"/>
                    </a:cubicBezTo>
                    <a:lnTo>
                      <a:pt x="4" y="677"/>
                    </a:lnTo>
                    <a:cubicBezTo>
                      <a:pt x="7" y="690"/>
                      <a:pt x="18" y="700"/>
                      <a:pt x="34" y="7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46">
                <a:extLst>
                  <a:ext uri="{FF2B5EF4-FFF2-40B4-BE49-F238E27FC236}">
                    <a16:creationId xmlns:a16="http://schemas.microsoft.com/office/drawing/2014/main" id="{D5F2E104-A5B4-4DDE-A712-A40DB77ED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8489" y="6692660"/>
                <a:ext cx="3052997" cy="625266"/>
              </a:xfrm>
              <a:custGeom>
                <a:avLst/>
                <a:gdLst>
                  <a:gd name="T0" fmla="*/ 675 w 3486"/>
                  <a:gd name="T1" fmla="*/ 466 h 714"/>
                  <a:gd name="T2" fmla="*/ 664 w 3486"/>
                  <a:gd name="T3" fmla="*/ 466 h 714"/>
                  <a:gd name="T4" fmla="*/ 33 w 3486"/>
                  <a:gd name="T5" fmla="*/ 652 h 714"/>
                  <a:gd name="T6" fmla="*/ 22 w 3486"/>
                  <a:gd name="T7" fmla="*/ 677 h 714"/>
                  <a:gd name="T8" fmla="*/ 3409 w 3486"/>
                  <a:gd name="T9" fmla="*/ 695 h 714"/>
                  <a:gd name="T10" fmla="*/ 3424 w 3486"/>
                  <a:gd name="T11" fmla="*/ 690 h 714"/>
                  <a:gd name="T12" fmla="*/ 3431 w 3486"/>
                  <a:gd name="T13" fmla="*/ 677 h 714"/>
                  <a:gd name="T14" fmla="*/ 3449 w 3486"/>
                  <a:gd name="T15" fmla="*/ 336 h 714"/>
                  <a:gd name="T16" fmla="*/ 3228 w 3486"/>
                  <a:gd name="T17" fmla="*/ 45 h 714"/>
                  <a:gd name="T18" fmla="*/ 2656 w 3486"/>
                  <a:gd name="T19" fmla="*/ 197 h 714"/>
                  <a:gd name="T20" fmla="*/ 2406 w 3486"/>
                  <a:gd name="T21" fmla="*/ 345 h 714"/>
                  <a:gd name="T22" fmla="*/ 2287 w 3486"/>
                  <a:gd name="T23" fmla="*/ 414 h 714"/>
                  <a:gd name="T24" fmla="*/ 2217 w 3486"/>
                  <a:gd name="T25" fmla="*/ 346 h 714"/>
                  <a:gd name="T26" fmla="*/ 2177 w 3486"/>
                  <a:gd name="T27" fmla="*/ 275 h 714"/>
                  <a:gd name="T28" fmla="*/ 1879 w 3486"/>
                  <a:gd name="T29" fmla="*/ 106 h 714"/>
                  <a:gd name="T30" fmla="*/ 1304 w 3486"/>
                  <a:gd name="T31" fmla="*/ 268 h 714"/>
                  <a:gd name="T32" fmla="*/ 986 w 3486"/>
                  <a:gd name="T33" fmla="*/ 455 h 714"/>
                  <a:gd name="T34" fmla="*/ 949 w 3486"/>
                  <a:gd name="T35" fmla="*/ 479 h 714"/>
                  <a:gd name="T36" fmla="*/ 850 w 3486"/>
                  <a:gd name="T37" fmla="*/ 479 h 714"/>
                  <a:gd name="T38" fmla="*/ 675 w 3486"/>
                  <a:gd name="T39" fmla="*/ 466 h 714"/>
                  <a:gd name="T40" fmla="*/ 44 w 3486"/>
                  <a:gd name="T41" fmla="*/ 713 h 714"/>
                  <a:gd name="T42" fmla="*/ 5 w 3486"/>
                  <a:gd name="T43" fmla="*/ 682 h 714"/>
                  <a:gd name="T44" fmla="*/ 24 w 3486"/>
                  <a:gd name="T45" fmla="*/ 635 h 714"/>
                  <a:gd name="T46" fmla="*/ 664 w 3486"/>
                  <a:gd name="T47" fmla="*/ 448 h 714"/>
                  <a:gd name="T48" fmla="*/ 852 w 3486"/>
                  <a:gd name="T49" fmla="*/ 461 h 714"/>
                  <a:gd name="T50" fmla="*/ 940 w 3486"/>
                  <a:gd name="T51" fmla="*/ 462 h 714"/>
                  <a:gd name="T52" fmla="*/ 975 w 3486"/>
                  <a:gd name="T53" fmla="*/ 441 h 714"/>
                  <a:gd name="T54" fmla="*/ 1297 w 3486"/>
                  <a:gd name="T55" fmla="*/ 253 h 714"/>
                  <a:gd name="T56" fmla="*/ 1880 w 3486"/>
                  <a:gd name="T57" fmla="*/ 88 h 714"/>
                  <a:gd name="T58" fmla="*/ 2192 w 3486"/>
                  <a:gd name="T59" fmla="*/ 266 h 714"/>
                  <a:gd name="T60" fmla="*/ 2233 w 3486"/>
                  <a:gd name="T61" fmla="*/ 337 h 714"/>
                  <a:gd name="T62" fmla="*/ 2283 w 3486"/>
                  <a:gd name="T63" fmla="*/ 396 h 714"/>
                  <a:gd name="T64" fmla="*/ 2396 w 3486"/>
                  <a:gd name="T65" fmla="*/ 330 h 714"/>
                  <a:gd name="T66" fmla="*/ 2647 w 3486"/>
                  <a:gd name="T67" fmla="*/ 181 h 714"/>
                  <a:gd name="T68" fmla="*/ 3231 w 3486"/>
                  <a:gd name="T69" fmla="*/ 28 h 714"/>
                  <a:gd name="T70" fmla="*/ 3468 w 3486"/>
                  <a:gd name="T71" fmla="*/ 334 h 714"/>
                  <a:gd name="T72" fmla="*/ 3449 w 3486"/>
                  <a:gd name="T73" fmla="*/ 680 h 714"/>
                  <a:gd name="T74" fmla="*/ 3435 w 3486"/>
                  <a:gd name="T75" fmla="*/ 703 h 714"/>
                  <a:gd name="T76" fmla="*/ 3409 w 3486"/>
                  <a:gd name="T77" fmla="*/ 713 h 7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486" h="714">
                    <a:moveTo>
                      <a:pt x="675" y="466"/>
                    </a:moveTo>
                    <a:lnTo>
                      <a:pt x="675" y="466"/>
                    </a:lnTo>
                    <a:cubicBezTo>
                      <a:pt x="672" y="466"/>
                      <a:pt x="668" y="466"/>
                      <a:pt x="664" y="466"/>
                    </a:cubicBezTo>
                    <a:lnTo>
                      <a:pt x="664" y="466"/>
                    </a:lnTo>
                    <a:cubicBezTo>
                      <a:pt x="458" y="469"/>
                      <a:pt x="251" y="529"/>
                      <a:pt x="33" y="652"/>
                    </a:cubicBezTo>
                    <a:lnTo>
                      <a:pt x="33" y="652"/>
                    </a:lnTo>
                    <a:cubicBezTo>
                      <a:pt x="21" y="658"/>
                      <a:pt x="20" y="670"/>
                      <a:pt x="22" y="677"/>
                    </a:cubicBezTo>
                    <a:lnTo>
                      <a:pt x="22" y="677"/>
                    </a:lnTo>
                    <a:cubicBezTo>
                      <a:pt x="24" y="686"/>
                      <a:pt x="31" y="695"/>
                      <a:pt x="44" y="695"/>
                    </a:cubicBezTo>
                    <a:lnTo>
                      <a:pt x="3409" y="695"/>
                    </a:lnTo>
                    <a:lnTo>
                      <a:pt x="3409" y="695"/>
                    </a:lnTo>
                    <a:cubicBezTo>
                      <a:pt x="3414" y="695"/>
                      <a:pt x="3419" y="693"/>
                      <a:pt x="3424" y="690"/>
                    </a:cubicBezTo>
                    <a:lnTo>
                      <a:pt x="3424" y="690"/>
                    </a:lnTo>
                    <a:cubicBezTo>
                      <a:pt x="3427" y="686"/>
                      <a:pt x="3430" y="682"/>
                      <a:pt x="3431" y="677"/>
                    </a:cubicBezTo>
                    <a:lnTo>
                      <a:pt x="3431" y="677"/>
                    </a:lnTo>
                    <a:cubicBezTo>
                      <a:pt x="3443" y="620"/>
                      <a:pt x="3467" y="474"/>
                      <a:pt x="3449" y="336"/>
                    </a:cubicBezTo>
                    <a:lnTo>
                      <a:pt x="3449" y="336"/>
                    </a:lnTo>
                    <a:cubicBezTo>
                      <a:pt x="3429" y="167"/>
                      <a:pt x="3354" y="68"/>
                      <a:pt x="3228" y="45"/>
                    </a:cubicBezTo>
                    <a:lnTo>
                      <a:pt x="3228" y="45"/>
                    </a:lnTo>
                    <a:cubicBezTo>
                      <a:pt x="3084" y="18"/>
                      <a:pt x="2897" y="68"/>
                      <a:pt x="2656" y="197"/>
                    </a:cubicBezTo>
                    <a:lnTo>
                      <a:pt x="2656" y="197"/>
                    </a:lnTo>
                    <a:cubicBezTo>
                      <a:pt x="2559" y="249"/>
                      <a:pt x="2470" y="305"/>
                      <a:pt x="2406" y="345"/>
                    </a:cubicBezTo>
                    <a:lnTo>
                      <a:pt x="2406" y="345"/>
                    </a:lnTo>
                    <a:cubicBezTo>
                      <a:pt x="2345" y="384"/>
                      <a:pt x="2305" y="409"/>
                      <a:pt x="2287" y="414"/>
                    </a:cubicBezTo>
                    <a:lnTo>
                      <a:pt x="2287" y="414"/>
                    </a:lnTo>
                    <a:cubicBezTo>
                      <a:pt x="2257" y="422"/>
                      <a:pt x="2240" y="389"/>
                      <a:pt x="2217" y="346"/>
                    </a:cubicBezTo>
                    <a:lnTo>
                      <a:pt x="2217" y="346"/>
                    </a:lnTo>
                    <a:cubicBezTo>
                      <a:pt x="2206" y="324"/>
                      <a:pt x="2194" y="300"/>
                      <a:pt x="2177" y="275"/>
                    </a:cubicBezTo>
                    <a:lnTo>
                      <a:pt x="2177" y="275"/>
                    </a:lnTo>
                    <a:cubicBezTo>
                      <a:pt x="2088" y="142"/>
                      <a:pt x="1964" y="114"/>
                      <a:pt x="1879" y="106"/>
                    </a:cubicBezTo>
                    <a:lnTo>
                      <a:pt x="1879" y="106"/>
                    </a:lnTo>
                    <a:cubicBezTo>
                      <a:pt x="1737" y="91"/>
                      <a:pt x="1544" y="147"/>
                      <a:pt x="1304" y="268"/>
                    </a:cubicBezTo>
                    <a:lnTo>
                      <a:pt x="1304" y="268"/>
                    </a:lnTo>
                    <a:cubicBezTo>
                      <a:pt x="1163" y="341"/>
                      <a:pt x="1043" y="418"/>
                      <a:pt x="986" y="455"/>
                    </a:cubicBezTo>
                    <a:lnTo>
                      <a:pt x="986" y="455"/>
                    </a:lnTo>
                    <a:cubicBezTo>
                      <a:pt x="968" y="468"/>
                      <a:pt x="955" y="476"/>
                      <a:pt x="949" y="479"/>
                    </a:cubicBezTo>
                    <a:lnTo>
                      <a:pt x="949" y="479"/>
                    </a:lnTo>
                    <a:cubicBezTo>
                      <a:pt x="931" y="489"/>
                      <a:pt x="901" y="485"/>
                      <a:pt x="850" y="479"/>
                    </a:cubicBezTo>
                    <a:lnTo>
                      <a:pt x="850" y="479"/>
                    </a:lnTo>
                    <a:cubicBezTo>
                      <a:pt x="806" y="474"/>
                      <a:pt x="747" y="466"/>
                      <a:pt x="675" y="466"/>
                    </a:cubicBezTo>
                    <a:close/>
                    <a:moveTo>
                      <a:pt x="3409" y="713"/>
                    </a:moveTo>
                    <a:lnTo>
                      <a:pt x="44" y="713"/>
                    </a:lnTo>
                    <a:lnTo>
                      <a:pt x="44" y="713"/>
                    </a:lnTo>
                    <a:cubicBezTo>
                      <a:pt x="25" y="713"/>
                      <a:pt x="9" y="700"/>
                      <a:pt x="5" y="682"/>
                    </a:cubicBezTo>
                    <a:lnTo>
                      <a:pt x="5" y="682"/>
                    </a:lnTo>
                    <a:cubicBezTo>
                      <a:pt x="0" y="663"/>
                      <a:pt x="7" y="645"/>
                      <a:pt x="24" y="635"/>
                    </a:cubicBezTo>
                    <a:lnTo>
                      <a:pt x="24" y="635"/>
                    </a:lnTo>
                    <a:cubicBezTo>
                      <a:pt x="245" y="512"/>
                      <a:pt x="454" y="450"/>
                      <a:pt x="664" y="448"/>
                    </a:cubicBezTo>
                    <a:lnTo>
                      <a:pt x="664" y="448"/>
                    </a:lnTo>
                    <a:cubicBezTo>
                      <a:pt x="742" y="448"/>
                      <a:pt x="806" y="455"/>
                      <a:pt x="852" y="461"/>
                    </a:cubicBezTo>
                    <a:lnTo>
                      <a:pt x="852" y="461"/>
                    </a:lnTo>
                    <a:cubicBezTo>
                      <a:pt x="896" y="466"/>
                      <a:pt x="928" y="469"/>
                      <a:pt x="940" y="462"/>
                    </a:cubicBezTo>
                    <a:lnTo>
                      <a:pt x="940" y="462"/>
                    </a:lnTo>
                    <a:cubicBezTo>
                      <a:pt x="946" y="460"/>
                      <a:pt x="958" y="452"/>
                      <a:pt x="975" y="441"/>
                    </a:cubicBezTo>
                    <a:lnTo>
                      <a:pt x="975" y="441"/>
                    </a:lnTo>
                    <a:cubicBezTo>
                      <a:pt x="1034" y="403"/>
                      <a:pt x="1155" y="325"/>
                      <a:pt x="1297" y="253"/>
                    </a:cubicBezTo>
                    <a:lnTo>
                      <a:pt x="1297" y="253"/>
                    </a:lnTo>
                    <a:cubicBezTo>
                      <a:pt x="1539" y="128"/>
                      <a:pt x="1735" y="73"/>
                      <a:pt x="1880" y="88"/>
                    </a:cubicBezTo>
                    <a:lnTo>
                      <a:pt x="1880" y="88"/>
                    </a:lnTo>
                    <a:cubicBezTo>
                      <a:pt x="2021" y="102"/>
                      <a:pt x="2123" y="161"/>
                      <a:pt x="2192" y="266"/>
                    </a:cubicBezTo>
                    <a:lnTo>
                      <a:pt x="2192" y="266"/>
                    </a:lnTo>
                    <a:cubicBezTo>
                      <a:pt x="2209" y="291"/>
                      <a:pt x="2222" y="315"/>
                      <a:pt x="2233" y="337"/>
                    </a:cubicBezTo>
                    <a:lnTo>
                      <a:pt x="2233" y="337"/>
                    </a:lnTo>
                    <a:cubicBezTo>
                      <a:pt x="2254" y="377"/>
                      <a:pt x="2267" y="400"/>
                      <a:pt x="2283" y="396"/>
                    </a:cubicBezTo>
                    <a:lnTo>
                      <a:pt x="2283" y="396"/>
                    </a:lnTo>
                    <a:cubicBezTo>
                      <a:pt x="2297" y="392"/>
                      <a:pt x="2341" y="365"/>
                      <a:pt x="2396" y="330"/>
                    </a:cubicBezTo>
                    <a:lnTo>
                      <a:pt x="2396" y="330"/>
                    </a:lnTo>
                    <a:cubicBezTo>
                      <a:pt x="2461" y="289"/>
                      <a:pt x="2550" y="233"/>
                      <a:pt x="2647" y="181"/>
                    </a:cubicBezTo>
                    <a:lnTo>
                      <a:pt x="2647" y="181"/>
                    </a:lnTo>
                    <a:cubicBezTo>
                      <a:pt x="2893" y="50"/>
                      <a:pt x="3083" y="0"/>
                      <a:pt x="3231" y="28"/>
                    </a:cubicBezTo>
                    <a:lnTo>
                      <a:pt x="3231" y="28"/>
                    </a:lnTo>
                    <a:cubicBezTo>
                      <a:pt x="3366" y="53"/>
                      <a:pt x="3446" y="155"/>
                      <a:pt x="3468" y="334"/>
                    </a:cubicBezTo>
                    <a:lnTo>
                      <a:pt x="3468" y="334"/>
                    </a:lnTo>
                    <a:cubicBezTo>
                      <a:pt x="3485" y="475"/>
                      <a:pt x="3460" y="623"/>
                      <a:pt x="3449" y="680"/>
                    </a:cubicBezTo>
                    <a:lnTo>
                      <a:pt x="3449" y="680"/>
                    </a:lnTo>
                    <a:cubicBezTo>
                      <a:pt x="3447" y="689"/>
                      <a:pt x="3442" y="698"/>
                      <a:pt x="3435" y="703"/>
                    </a:cubicBezTo>
                    <a:lnTo>
                      <a:pt x="3435" y="703"/>
                    </a:lnTo>
                    <a:cubicBezTo>
                      <a:pt x="3427" y="709"/>
                      <a:pt x="3418" y="713"/>
                      <a:pt x="3409" y="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47">
                <a:extLst>
                  <a:ext uri="{FF2B5EF4-FFF2-40B4-BE49-F238E27FC236}">
                    <a16:creationId xmlns:a16="http://schemas.microsoft.com/office/drawing/2014/main" id="{5BF5D3D1-CD44-42EC-9BB9-D3E738290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3761" y="8209509"/>
                <a:ext cx="864565" cy="289474"/>
              </a:xfrm>
              <a:custGeom>
                <a:avLst/>
                <a:gdLst>
                  <a:gd name="T0" fmla="*/ 925 w 987"/>
                  <a:gd name="T1" fmla="*/ 331 h 332"/>
                  <a:gd name="T2" fmla="*/ 480 w 987"/>
                  <a:gd name="T3" fmla="*/ 331 h 332"/>
                  <a:gd name="T4" fmla="*/ 34 w 987"/>
                  <a:gd name="T5" fmla="*/ 331 h 332"/>
                  <a:gd name="T6" fmla="*/ 34 w 987"/>
                  <a:gd name="T7" fmla="*/ 331 h 332"/>
                  <a:gd name="T8" fmla="*/ 4 w 987"/>
                  <a:gd name="T9" fmla="*/ 311 h 332"/>
                  <a:gd name="T10" fmla="*/ 4 w 987"/>
                  <a:gd name="T11" fmla="*/ 311 h 332"/>
                  <a:gd name="T12" fmla="*/ 13 w 987"/>
                  <a:gd name="T13" fmla="*/ 275 h 332"/>
                  <a:gd name="T14" fmla="*/ 13 w 987"/>
                  <a:gd name="T15" fmla="*/ 275 h 332"/>
                  <a:gd name="T16" fmla="*/ 199 w 987"/>
                  <a:gd name="T17" fmla="*/ 165 h 332"/>
                  <a:gd name="T18" fmla="*/ 199 w 987"/>
                  <a:gd name="T19" fmla="*/ 165 h 332"/>
                  <a:gd name="T20" fmla="*/ 445 w 987"/>
                  <a:gd name="T21" fmla="*/ 190 h 332"/>
                  <a:gd name="T22" fmla="*/ 445 w 987"/>
                  <a:gd name="T23" fmla="*/ 190 h 332"/>
                  <a:gd name="T24" fmla="*/ 576 w 987"/>
                  <a:gd name="T25" fmla="*/ 106 h 332"/>
                  <a:gd name="T26" fmla="*/ 576 w 987"/>
                  <a:gd name="T27" fmla="*/ 106 h 332"/>
                  <a:gd name="T28" fmla="*/ 829 w 987"/>
                  <a:gd name="T29" fmla="*/ 7 h 332"/>
                  <a:gd name="T30" fmla="*/ 829 w 987"/>
                  <a:gd name="T31" fmla="*/ 7 h 332"/>
                  <a:gd name="T32" fmla="*/ 967 w 987"/>
                  <a:gd name="T33" fmla="*/ 130 h 332"/>
                  <a:gd name="T34" fmla="*/ 967 w 987"/>
                  <a:gd name="T35" fmla="*/ 130 h 332"/>
                  <a:gd name="T36" fmla="*/ 953 w 987"/>
                  <a:gd name="T37" fmla="*/ 315 h 332"/>
                  <a:gd name="T38" fmla="*/ 953 w 987"/>
                  <a:gd name="T39" fmla="*/ 315 h 332"/>
                  <a:gd name="T40" fmla="*/ 942 w 987"/>
                  <a:gd name="T41" fmla="*/ 327 h 332"/>
                  <a:gd name="T42" fmla="*/ 942 w 987"/>
                  <a:gd name="T43" fmla="*/ 327 h 332"/>
                  <a:gd name="T44" fmla="*/ 925 w 987"/>
                  <a:gd name="T45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87" h="332">
                    <a:moveTo>
                      <a:pt x="925" y="331"/>
                    </a:moveTo>
                    <a:lnTo>
                      <a:pt x="480" y="331"/>
                    </a:lnTo>
                    <a:lnTo>
                      <a:pt x="34" y="331"/>
                    </a:lnTo>
                    <a:lnTo>
                      <a:pt x="34" y="331"/>
                    </a:lnTo>
                    <a:cubicBezTo>
                      <a:pt x="19" y="331"/>
                      <a:pt x="8" y="322"/>
                      <a:pt x="4" y="311"/>
                    </a:cubicBezTo>
                    <a:lnTo>
                      <a:pt x="4" y="311"/>
                    </a:lnTo>
                    <a:cubicBezTo>
                      <a:pt x="0" y="299"/>
                      <a:pt x="2" y="285"/>
                      <a:pt x="13" y="275"/>
                    </a:cubicBezTo>
                    <a:lnTo>
                      <a:pt x="13" y="275"/>
                    </a:lnTo>
                    <a:cubicBezTo>
                      <a:pt x="58" y="237"/>
                      <a:pt x="123" y="190"/>
                      <a:pt x="199" y="165"/>
                    </a:cubicBezTo>
                    <a:lnTo>
                      <a:pt x="199" y="165"/>
                    </a:lnTo>
                    <a:cubicBezTo>
                      <a:pt x="274" y="140"/>
                      <a:pt x="361" y="138"/>
                      <a:pt x="445" y="190"/>
                    </a:cubicBezTo>
                    <a:lnTo>
                      <a:pt x="445" y="190"/>
                    </a:lnTo>
                    <a:cubicBezTo>
                      <a:pt x="472" y="207"/>
                      <a:pt x="515" y="158"/>
                      <a:pt x="576" y="106"/>
                    </a:cubicBezTo>
                    <a:lnTo>
                      <a:pt x="576" y="106"/>
                    </a:lnTo>
                    <a:cubicBezTo>
                      <a:pt x="639" y="54"/>
                      <a:pt x="722" y="0"/>
                      <a:pt x="829" y="7"/>
                    </a:cubicBezTo>
                    <a:lnTo>
                      <a:pt x="829" y="7"/>
                    </a:lnTo>
                    <a:cubicBezTo>
                      <a:pt x="904" y="12"/>
                      <a:pt x="949" y="65"/>
                      <a:pt x="967" y="130"/>
                    </a:cubicBezTo>
                    <a:lnTo>
                      <a:pt x="967" y="130"/>
                    </a:lnTo>
                    <a:cubicBezTo>
                      <a:pt x="986" y="193"/>
                      <a:pt x="979" y="268"/>
                      <a:pt x="953" y="315"/>
                    </a:cubicBezTo>
                    <a:lnTo>
                      <a:pt x="953" y="315"/>
                    </a:lnTo>
                    <a:cubicBezTo>
                      <a:pt x="951" y="320"/>
                      <a:pt x="946" y="324"/>
                      <a:pt x="942" y="327"/>
                    </a:cubicBezTo>
                    <a:lnTo>
                      <a:pt x="942" y="327"/>
                    </a:lnTo>
                    <a:cubicBezTo>
                      <a:pt x="937" y="330"/>
                      <a:pt x="931" y="331"/>
                      <a:pt x="925" y="3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48">
                <a:extLst>
                  <a:ext uri="{FF2B5EF4-FFF2-40B4-BE49-F238E27FC236}">
                    <a16:creationId xmlns:a16="http://schemas.microsoft.com/office/drawing/2014/main" id="{8FDE029E-BDB6-4A35-9779-27C638B73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46041" y="8201790"/>
                <a:ext cx="880004" cy="308773"/>
              </a:xfrm>
              <a:custGeom>
                <a:avLst/>
                <a:gdLst>
                  <a:gd name="T0" fmla="*/ 309 w 1006"/>
                  <a:gd name="T1" fmla="*/ 168 h 351"/>
                  <a:gd name="T2" fmla="*/ 309 w 1006"/>
                  <a:gd name="T3" fmla="*/ 168 h 351"/>
                  <a:gd name="T4" fmla="*/ 212 w 1006"/>
                  <a:gd name="T5" fmla="*/ 184 h 351"/>
                  <a:gd name="T6" fmla="*/ 212 w 1006"/>
                  <a:gd name="T7" fmla="*/ 184 h 351"/>
                  <a:gd name="T8" fmla="*/ 29 w 1006"/>
                  <a:gd name="T9" fmla="*/ 292 h 351"/>
                  <a:gd name="T10" fmla="*/ 29 w 1006"/>
                  <a:gd name="T11" fmla="*/ 292 h 351"/>
                  <a:gd name="T12" fmla="*/ 22 w 1006"/>
                  <a:gd name="T13" fmla="*/ 317 h 351"/>
                  <a:gd name="T14" fmla="*/ 22 w 1006"/>
                  <a:gd name="T15" fmla="*/ 317 h 351"/>
                  <a:gd name="T16" fmla="*/ 44 w 1006"/>
                  <a:gd name="T17" fmla="*/ 332 h 351"/>
                  <a:gd name="T18" fmla="*/ 935 w 1006"/>
                  <a:gd name="T19" fmla="*/ 332 h 351"/>
                  <a:gd name="T20" fmla="*/ 935 w 1006"/>
                  <a:gd name="T21" fmla="*/ 332 h 351"/>
                  <a:gd name="T22" fmla="*/ 948 w 1006"/>
                  <a:gd name="T23" fmla="*/ 329 h 351"/>
                  <a:gd name="T24" fmla="*/ 948 w 1006"/>
                  <a:gd name="T25" fmla="*/ 329 h 351"/>
                  <a:gd name="T26" fmla="*/ 955 w 1006"/>
                  <a:gd name="T27" fmla="*/ 321 h 351"/>
                  <a:gd name="T28" fmla="*/ 955 w 1006"/>
                  <a:gd name="T29" fmla="*/ 321 h 351"/>
                  <a:gd name="T30" fmla="*/ 969 w 1006"/>
                  <a:gd name="T31" fmla="*/ 142 h 351"/>
                  <a:gd name="T32" fmla="*/ 969 w 1006"/>
                  <a:gd name="T33" fmla="*/ 142 h 351"/>
                  <a:gd name="T34" fmla="*/ 839 w 1006"/>
                  <a:gd name="T35" fmla="*/ 26 h 351"/>
                  <a:gd name="T36" fmla="*/ 839 w 1006"/>
                  <a:gd name="T37" fmla="*/ 26 h 351"/>
                  <a:gd name="T38" fmla="*/ 592 w 1006"/>
                  <a:gd name="T39" fmla="*/ 123 h 351"/>
                  <a:gd name="T40" fmla="*/ 592 w 1006"/>
                  <a:gd name="T41" fmla="*/ 123 h 351"/>
                  <a:gd name="T42" fmla="*/ 553 w 1006"/>
                  <a:gd name="T43" fmla="*/ 157 h 351"/>
                  <a:gd name="T44" fmla="*/ 553 w 1006"/>
                  <a:gd name="T45" fmla="*/ 157 h 351"/>
                  <a:gd name="T46" fmla="*/ 450 w 1006"/>
                  <a:gd name="T47" fmla="*/ 208 h 351"/>
                  <a:gd name="T48" fmla="*/ 450 w 1006"/>
                  <a:gd name="T49" fmla="*/ 208 h 351"/>
                  <a:gd name="T50" fmla="*/ 309 w 1006"/>
                  <a:gd name="T51" fmla="*/ 168 h 351"/>
                  <a:gd name="T52" fmla="*/ 935 w 1006"/>
                  <a:gd name="T53" fmla="*/ 350 h 351"/>
                  <a:gd name="T54" fmla="*/ 44 w 1006"/>
                  <a:gd name="T55" fmla="*/ 350 h 351"/>
                  <a:gd name="T56" fmla="*/ 44 w 1006"/>
                  <a:gd name="T57" fmla="*/ 350 h 351"/>
                  <a:gd name="T58" fmla="*/ 6 w 1006"/>
                  <a:gd name="T59" fmla="*/ 323 h 351"/>
                  <a:gd name="T60" fmla="*/ 6 w 1006"/>
                  <a:gd name="T61" fmla="*/ 323 h 351"/>
                  <a:gd name="T62" fmla="*/ 17 w 1006"/>
                  <a:gd name="T63" fmla="*/ 278 h 351"/>
                  <a:gd name="T64" fmla="*/ 17 w 1006"/>
                  <a:gd name="T65" fmla="*/ 278 h 351"/>
                  <a:gd name="T66" fmla="*/ 206 w 1006"/>
                  <a:gd name="T67" fmla="*/ 167 h 351"/>
                  <a:gd name="T68" fmla="*/ 206 w 1006"/>
                  <a:gd name="T69" fmla="*/ 167 h 351"/>
                  <a:gd name="T70" fmla="*/ 460 w 1006"/>
                  <a:gd name="T71" fmla="*/ 193 h 351"/>
                  <a:gd name="T72" fmla="*/ 460 w 1006"/>
                  <a:gd name="T73" fmla="*/ 193 h 351"/>
                  <a:gd name="T74" fmla="*/ 541 w 1006"/>
                  <a:gd name="T75" fmla="*/ 143 h 351"/>
                  <a:gd name="T76" fmla="*/ 541 w 1006"/>
                  <a:gd name="T77" fmla="*/ 143 h 351"/>
                  <a:gd name="T78" fmla="*/ 581 w 1006"/>
                  <a:gd name="T79" fmla="*/ 109 h 351"/>
                  <a:gd name="T80" fmla="*/ 581 w 1006"/>
                  <a:gd name="T81" fmla="*/ 109 h 351"/>
                  <a:gd name="T82" fmla="*/ 839 w 1006"/>
                  <a:gd name="T83" fmla="*/ 8 h 351"/>
                  <a:gd name="T84" fmla="*/ 839 w 1006"/>
                  <a:gd name="T85" fmla="*/ 8 h 351"/>
                  <a:gd name="T86" fmla="*/ 986 w 1006"/>
                  <a:gd name="T87" fmla="*/ 137 h 351"/>
                  <a:gd name="T88" fmla="*/ 986 w 1006"/>
                  <a:gd name="T89" fmla="*/ 137 h 351"/>
                  <a:gd name="T90" fmla="*/ 971 w 1006"/>
                  <a:gd name="T91" fmla="*/ 329 h 351"/>
                  <a:gd name="T92" fmla="*/ 971 w 1006"/>
                  <a:gd name="T93" fmla="*/ 329 h 351"/>
                  <a:gd name="T94" fmla="*/ 956 w 1006"/>
                  <a:gd name="T95" fmla="*/ 345 h 351"/>
                  <a:gd name="T96" fmla="*/ 956 w 1006"/>
                  <a:gd name="T97" fmla="*/ 345 h 351"/>
                  <a:gd name="T98" fmla="*/ 935 w 1006"/>
                  <a:gd name="T99" fmla="*/ 35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06" h="351">
                    <a:moveTo>
                      <a:pt x="309" y="168"/>
                    </a:moveTo>
                    <a:lnTo>
                      <a:pt x="309" y="168"/>
                    </a:lnTo>
                    <a:cubicBezTo>
                      <a:pt x="277" y="168"/>
                      <a:pt x="245" y="172"/>
                      <a:pt x="212" y="184"/>
                    </a:cubicBezTo>
                    <a:lnTo>
                      <a:pt x="212" y="184"/>
                    </a:lnTo>
                    <a:cubicBezTo>
                      <a:pt x="136" y="208"/>
                      <a:pt x="71" y="256"/>
                      <a:pt x="29" y="292"/>
                    </a:cubicBezTo>
                    <a:lnTo>
                      <a:pt x="29" y="292"/>
                    </a:lnTo>
                    <a:cubicBezTo>
                      <a:pt x="21" y="300"/>
                      <a:pt x="20" y="310"/>
                      <a:pt x="22" y="317"/>
                    </a:cubicBezTo>
                    <a:lnTo>
                      <a:pt x="22" y="317"/>
                    </a:lnTo>
                    <a:cubicBezTo>
                      <a:pt x="25" y="324"/>
                      <a:pt x="32" y="332"/>
                      <a:pt x="44" y="332"/>
                    </a:cubicBezTo>
                    <a:lnTo>
                      <a:pt x="935" y="332"/>
                    </a:lnTo>
                    <a:lnTo>
                      <a:pt x="935" y="332"/>
                    </a:lnTo>
                    <a:cubicBezTo>
                      <a:pt x="940" y="332"/>
                      <a:pt x="944" y="331"/>
                      <a:pt x="948" y="329"/>
                    </a:cubicBezTo>
                    <a:lnTo>
                      <a:pt x="948" y="329"/>
                    </a:lnTo>
                    <a:cubicBezTo>
                      <a:pt x="951" y="327"/>
                      <a:pt x="954" y="324"/>
                      <a:pt x="955" y="321"/>
                    </a:cubicBezTo>
                    <a:lnTo>
                      <a:pt x="955" y="321"/>
                    </a:lnTo>
                    <a:cubicBezTo>
                      <a:pt x="981" y="274"/>
                      <a:pt x="987" y="202"/>
                      <a:pt x="969" y="142"/>
                    </a:cubicBezTo>
                    <a:lnTo>
                      <a:pt x="969" y="142"/>
                    </a:lnTo>
                    <a:cubicBezTo>
                      <a:pt x="957" y="101"/>
                      <a:pt x="924" y="32"/>
                      <a:pt x="839" y="26"/>
                    </a:cubicBezTo>
                    <a:lnTo>
                      <a:pt x="839" y="26"/>
                    </a:lnTo>
                    <a:cubicBezTo>
                      <a:pt x="733" y="19"/>
                      <a:pt x="652" y="74"/>
                      <a:pt x="592" y="123"/>
                    </a:cubicBezTo>
                    <a:lnTo>
                      <a:pt x="592" y="123"/>
                    </a:lnTo>
                    <a:cubicBezTo>
                      <a:pt x="578" y="134"/>
                      <a:pt x="566" y="146"/>
                      <a:pt x="553" y="157"/>
                    </a:cubicBezTo>
                    <a:lnTo>
                      <a:pt x="553" y="157"/>
                    </a:lnTo>
                    <a:cubicBezTo>
                      <a:pt x="509" y="196"/>
                      <a:pt x="477" y="225"/>
                      <a:pt x="450" y="208"/>
                    </a:cubicBezTo>
                    <a:lnTo>
                      <a:pt x="450" y="208"/>
                    </a:lnTo>
                    <a:cubicBezTo>
                      <a:pt x="406" y="182"/>
                      <a:pt x="359" y="168"/>
                      <a:pt x="309" y="168"/>
                    </a:cubicBezTo>
                    <a:close/>
                    <a:moveTo>
                      <a:pt x="935" y="350"/>
                    </a:moveTo>
                    <a:lnTo>
                      <a:pt x="44" y="350"/>
                    </a:lnTo>
                    <a:lnTo>
                      <a:pt x="44" y="350"/>
                    </a:lnTo>
                    <a:cubicBezTo>
                      <a:pt x="27" y="350"/>
                      <a:pt x="12" y="340"/>
                      <a:pt x="6" y="323"/>
                    </a:cubicBezTo>
                    <a:lnTo>
                      <a:pt x="6" y="323"/>
                    </a:lnTo>
                    <a:cubicBezTo>
                      <a:pt x="0" y="307"/>
                      <a:pt x="4" y="289"/>
                      <a:pt x="17" y="278"/>
                    </a:cubicBezTo>
                    <a:lnTo>
                      <a:pt x="17" y="278"/>
                    </a:lnTo>
                    <a:cubicBezTo>
                      <a:pt x="61" y="242"/>
                      <a:pt x="128" y="192"/>
                      <a:pt x="206" y="167"/>
                    </a:cubicBezTo>
                    <a:lnTo>
                      <a:pt x="206" y="167"/>
                    </a:lnTo>
                    <a:cubicBezTo>
                      <a:pt x="298" y="137"/>
                      <a:pt x="383" y="146"/>
                      <a:pt x="460" y="193"/>
                    </a:cubicBezTo>
                    <a:lnTo>
                      <a:pt x="460" y="193"/>
                    </a:lnTo>
                    <a:cubicBezTo>
                      <a:pt x="475" y="202"/>
                      <a:pt x="506" y="175"/>
                      <a:pt x="541" y="143"/>
                    </a:cubicBezTo>
                    <a:lnTo>
                      <a:pt x="541" y="143"/>
                    </a:lnTo>
                    <a:cubicBezTo>
                      <a:pt x="553" y="133"/>
                      <a:pt x="566" y="120"/>
                      <a:pt x="581" y="109"/>
                    </a:cubicBezTo>
                    <a:lnTo>
                      <a:pt x="581" y="109"/>
                    </a:lnTo>
                    <a:cubicBezTo>
                      <a:pt x="642" y="58"/>
                      <a:pt x="727" y="0"/>
                      <a:pt x="839" y="8"/>
                    </a:cubicBezTo>
                    <a:lnTo>
                      <a:pt x="839" y="8"/>
                    </a:lnTo>
                    <a:cubicBezTo>
                      <a:pt x="910" y="13"/>
                      <a:pt x="963" y="59"/>
                      <a:pt x="986" y="137"/>
                    </a:cubicBezTo>
                    <a:lnTo>
                      <a:pt x="986" y="137"/>
                    </a:lnTo>
                    <a:cubicBezTo>
                      <a:pt x="1005" y="201"/>
                      <a:pt x="1000" y="279"/>
                      <a:pt x="971" y="329"/>
                    </a:cubicBezTo>
                    <a:lnTo>
                      <a:pt x="971" y="329"/>
                    </a:lnTo>
                    <a:cubicBezTo>
                      <a:pt x="968" y="335"/>
                      <a:pt x="962" y="341"/>
                      <a:pt x="956" y="345"/>
                    </a:cubicBezTo>
                    <a:lnTo>
                      <a:pt x="956" y="345"/>
                    </a:lnTo>
                    <a:cubicBezTo>
                      <a:pt x="950" y="348"/>
                      <a:pt x="943" y="350"/>
                      <a:pt x="935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FF5B129C-E8CC-4D3C-842E-E32C54505CE0}"/>
                </a:ext>
              </a:extLst>
            </p:cNvPr>
            <p:cNvGrpSpPr/>
            <p:nvPr/>
          </p:nvGrpSpPr>
          <p:grpSpPr>
            <a:xfrm>
              <a:off x="5194946" y="11111978"/>
              <a:ext cx="13983735" cy="1848779"/>
              <a:chOff x="5194946" y="11111978"/>
              <a:chExt cx="13983735" cy="1848779"/>
            </a:xfrm>
          </p:grpSpPr>
          <p:sp>
            <p:nvSpPr>
              <p:cNvPr id="339" name="Freeform 2">
                <a:extLst>
                  <a:ext uri="{FF2B5EF4-FFF2-40B4-BE49-F238E27FC236}">
                    <a16:creationId xmlns:a16="http://schemas.microsoft.com/office/drawing/2014/main" id="{5F068F79-2FB2-4B48-A77E-6F71049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691" y="11721805"/>
                <a:ext cx="13964271" cy="1231232"/>
              </a:xfrm>
              <a:custGeom>
                <a:avLst/>
                <a:gdLst>
                  <a:gd name="T0" fmla="*/ 15738 w 15956"/>
                  <a:gd name="T1" fmla="*/ 1404 h 1405"/>
                  <a:gd name="T2" fmla="*/ 7978 w 15956"/>
                  <a:gd name="T3" fmla="*/ 1404 h 1405"/>
                  <a:gd name="T4" fmla="*/ 217 w 15956"/>
                  <a:gd name="T5" fmla="*/ 1404 h 1405"/>
                  <a:gd name="T6" fmla="*/ 217 w 15956"/>
                  <a:gd name="T7" fmla="*/ 1404 h 1405"/>
                  <a:gd name="T8" fmla="*/ 63 w 15956"/>
                  <a:gd name="T9" fmla="*/ 1340 h 1405"/>
                  <a:gd name="T10" fmla="*/ 63 w 15956"/>
                  <a:gd name="T11" fmla="*/ 1340 h 1405"/>
                  <a:gd name="T12" fmla="*/ 0 w 15956"/>
                  <a:gd name="T13" fmla="*/ 1187 h 1405"/>
                  <a:gd name="T14" fmla="*/ 0 w 15956"/>
                  <a:gd name="T15" fmla="*/ 593 h 1405"/>
                  <a:gd name="T16" fmla="*/ 0 w 15956"/>
                  <a:gd name="T17" fmla="*/ 0 h 1405"/>
                  <a:gd name="T18" fmla="*/ 7978 w 15956"/>
                  <a:gd name="T19" fmla="*/ 0 h 1405"/>
                  <a:gd name="T20" fmla="*/ 15955 w 15956"/>
                  <a:gd name="T21" fmla="*/ 0 h 1405"/>
                  <a:gd name="T22" fmla="*/ 15955 w 15956"/>
                  <a:gd name="T23" fmla="*/ 593 h 1405"/>
                  <a:gd name="T24" fmla="*/ 15955 w 15956"/>
                  <a:gd name="T25" fmla="*/ 1187 h 1405"/>
                  <a:gd name="T26" fmla="*/ 15955 w 15956"/>
                  <a:gd name="T27" fmla="*/ 1187 h 1405"/>
                  <a:gd name="T28" fmla="*/ 15891 w 15956"/>
                  <a:gd name="T29" fmla="*/ 1340 h 1405"/>
                  <a:gd name="T30" fmla="*/ 15891 w 15956"/>
                  <a:gd name="T31" fmla="*/ 1340 h 1405"/>
                  <a:gd name="T32" fmla="*/ 15738 w 15956"/>
                  <a:gd name="T33" fmla="*/ 1404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56" h="1405">
                    <a:moveTo>
                      <a:pt x="15738" y="1404"/>
                    </a:moveTo>
                    <a:lnTo>
                      <a:pt x="7978" y="1404"/>
                    </a:lnTo>
                    <a:lnTo>
                      <a:pt x="217" y="1404"/>
                    </a:lnTo>
                    <a:lnTo>
                      <a:pt x="217" y="1404"/>
                    </a:lnTo>
                    <a:cubicBezTo>
                      <a:pt x="157" y="1404"/>
                      <a:pt x="103" y="1379"/>
                      <a:pt x="63" y="1340"/>
                    </a:cubicBezTo>
                    <a:lnTo>
                      <a:pt x="63" y="1340"/>
                    </a:lnTo>
                    <a:cubicBezTo>
                      <a:pt x="24" y="1301"/>
                      <a:pt x="0" y="1247"/>
                      <a:pt x="0" y="1187"/>
                    </a:cubicBezTo>
                    <a:lnTo>
                      <a:pt x="0" y="593"/>
                    </a:lnTo>
                    <a:lnTo>
                      <a:pt x="0" y="0"/>
                    </a:lnTo>
                    <a:lnTo>
                      <a:pt x="7978" y="0"/>
                    </a:lnTo>
                    <a:lnTo>
                      <a:pt x="15955" y="0"/>
                    </a:lnTo>
                    <a:lnTo>
                      <a:pt x="15955" y="593"/>
                    </a:lnTo>
                    <a:lnTo>
                      <a:pt x="15955" y="1187"/>
                    </a:lnTo>
                    <a:lnTo>
                      <a:pt x="15955" y="1187"/>
                    </a:lnTo>
                    <a:cubicBezTo>
                      <a:pt x="15955" y="1247"/>
                      <a:pt x="15930" y="1301"/>
                      <a:pt x="15891" y="1340"/>
                    </a:cubicBezTo>
                    <a:lnTo>
                      <a:pt x="15891" y="1340"/>
                    </a:lnTo>
                    <a:cubicBezTo>
                      <a:pt x="15852" y="1379"/>
                      <a:pt x="15798" y="1404"/>
                      <a:pt x="15738" y="14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3">
                <a:extLst>
                  <a:ext uri="{FF2B5EF4-FFF2-40B4-BE49-F238E27FC236}">
                    <a16:creationId xmlns:a16="http://schemas.microsoft.com/office/drawing/2014/main" id="{0B7D721C-3723-4F57-B27A-AB80A628D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8971" y="11714086"/>
                <a:ext cx="13979710" cy="1246671"/>
              </a:xfrm>
              <a:custGeom>
                <a:avLst/>
                <a:gdLst>
                  <a:gd name="T0" fmla="*/ 18 w 15974"/>
                  <a:gd name="T1" fmla="*/ 18 h 1423"/>
                  <a:gd name="T2" fmla="*/ 18 w 15974"/>
                  <a:gd name="T3" fmla="*/ 1196 h 1423"/>
                  <a:gd name="T4" fmla="*/ 18 w 15974"/>
                  <a:gd name="T5" fmla="*/ 1196 h 1423"/>
                  <a:gd name="T6" fmla="*/ 79 w 15974"/>
                  <a:gd name="T7" fmla="*/ 1343 h 1423"/>
                  <a:gd name="T8" fmla="*/ 79 w 15974"/>
                  <a:gd name="T9" fmla="*/ 1343 h 1423"/>
                  <a:gd name="T10" fmla="*/ 226 w 15974"/>
                  <a:gd name="T11" fmla="*/ 1404 h 1423"/>
                  <a:gd name="T12" fmla="*/ 15747 w 15974"/>
                  <a:gd name="T13" fmla="*/ 1404 h 1423"/>
                  <a:gd name="T14" fmla="*/ 15747 w 15974"/>
                  <a:gd name="T15" fmla="*/ 1404 h 1423"/>
                  <a:gd name="T16" fmla="*/ 15893 w 15974"/>
                  <a:gd name="T17" fmla="*/ 1343 h 1423"/>
                  <a:gd name="T18" fmla="*/ 15893 w 15974"/>
                  <a:gd name="T19" fmla="*/ 1343 h 1423"/>
                  <a:gd name="T20" fmla="*/ 15954 w 15974"/>
                  <a:gd name="T21" fmla="*/ 1196 h 1423"/>
                  <a:gd name="T22" fmla="*/ 15954 w 15974"/>
                  <a:gd name="T23" fmla="*/ 18 h 1423"/>
                  <a:gd name="T24" fmla="*/ 18 w 15974"/>
                  <a:gd name="T25" fmla="*/ 18 h 1423"/>
                  <a:gd name="T26" fmla="*/ 15747 w 15974"/>
                  <a:gd name="T27" fmla="*/ 1422 h 1423"/>
                  <a:gd name="T28" fmla="*/ 226 w 15974"/>
                  <a:gd name="T29" fmla="*/ 1422 h 1423"/>
                  <a:gd name="T30" fmla="*/ 226 w 15974"/>
                  <a:gd name="T31" fmla="*/ 1422 h 1423"/>
                  <a:gd name="T32" fmla="*/ 66 w 15974"/>
                  <a:gd name="T33" fmla="*/ 1356 h 1423"/>
                  <a:gd name="T34" fmla="*/ 66 w 15974"/>
                  <a:gd name="T35" fmla="*/ 1356 h 1423"/>
                  <a:gd name="T36" fmla="*/ 0 w 15974"/>
                  <a:gd name="T37" fmla="*/ 1196 h 1423"/>
                  <a:gd name="T38" fmla="*/ 0 w 15974"/>
                  <a:gd name="T39" fmla="*/ 9 h 1423"/>
                  <a:gd name="T40" fmla="*/ 0 w 15974"/>
                  <a:gd name="T41" fmla="*/ 9 h 1423"/>
                  <a:gd name="T42" fmla="*/ 9 w 15974"/>
                  <a:gd name="T43" fmla="*/ 0 h 1423"/>
                  <a:gd name="T44" fmla="*/ 15964 w 15974"/>
                  <a:gd name="T45" fmla="*/ 0 h 1423"/>
                  <a:gd name="T46" fmla="*/ 15964 w 15974"/>
                  <a:gd name="T47" fmla="*/ 0 h 1423"/>
                  <a:gd name="T48" fmla="*/ 15973 w 15974"/>
                  <a:gd name="T49" fmla="*/ 9 h 1423"/>
                  <a:gd name="T50" fmla="*/ 15973 w 15974"/>
                  <a:gd name="T51" fmla="*/ 1196 h 1423"/>
                  <a:gd name="T52" fmla="*/ 15973 w 15974"/>
                  <a:gd name="T53" fmla="*/ 1196 h 1423"/>
                  <a:gd name="T54" fmla="*/ 15907 w 15974"/>
                  <a:gd name="T55" fmla="*/ 1356 h 1423"/>
                  <a:gd name="T56" fmla="*/ 15907 w 15974"/>
                  <a:gd name="T57" fmla="*/ 1356 h 1423"/>
                  <a:gd name="T58" fmla="*/ 15747 w 15974"/>
                  <a:gd name="T59" fmla="*/ 1422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74" h="1423">
                    <a:moveTo>
                      <a:pt x="18" y="18"/>
                    </a:moveTo>
                    <a:lnTo>
                      <a:pt x="18" y="1196"/>
                    </a:lnTo>
                    <a:lnTo>
                      <a:pt x="18" y="1196"/>
                    </a:lnTo>
                    <a:cubicBezTo>
                      <a:pt x="18" y="1251"/>
                      <a:pt x="40" y="1304"/>
                      <a:pt x="79" y="1343"/>
                    </a:cubicBezTo>
                    <a:lnTo>
                      <a:pt x="79" y="1343"/>
                    </a:lnTo>
                    <a:cubicBezTo>
                      <a:pt x="118" y="1382"/>
                      <a:pt x="170" y="1404"/>
                      <a:pt x="226" y="1404"/>
                    </a:cubicBezTo>
                    <a:lnTo>
                      <a:pt x="15747" y="1404"/>
                    </a:lnTo>
                    <a:lnTo>
                      <a:pt x="15747" y="1404"/>
                    </a:lnTo>
                    <a:cubicBezTo>
                      <a:pt x="15802" y="1404"/>
                      <a:pt x="15854" y="1382"/>
                      <a:pt x="15893" y="1343"/>
                    </a:cubicBezTo>
                    <a:lnTo>
                      <a:pt x="15893" y="1343"/>
                    </a:lnTo>
                    <a:cubicBezTo>
                      <a:pt x="15933" y="1304"/>
                      <a:pt x="15954" y="1251"/>
                      <a:pt x="15954" y="1196"/>
                    </a:cubicBezTo>
                    <a:lnTo>
                      <a:pt x="15954" y="18"/>
                    </a:lnTo>
                    <a:lnTo>
                      <a:pt x="18" y="18"/>
                    </a:lnTo>
                    <a:close/>
                    <a:moveTo>
                      <a:pt x="15747" y="1422"/>
                    </a:moveTo>
                    <a:lnTo>
                      <a:pt x="226" y="1422"/>
                    </a:lnTo>
                    <a:lnTo>
                      <a:pt x="226" y="1422"/>
                    </a:lnTo>
                    <a:cubicBezTo>
                      <a:pt x="166" y="1422"/>
                      <a:pt x="109" y="1399"/>
                      <a:pt x="66" y="1356"/>
                    </a:cubicBezTo>
                    <a:lnTo>
                      <a:pt x="66" y="1356"/>
                    </a:lnTo>
                    <a:cubicBezTo>
                      <a:pt x="24" y="1314"/>
                      <a:pt x="0" y="1257"/>
                      <a:pt x="0" y="119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964" y="0"/>
                    </a:lnTo>
                    <a:lnTo>
                      <a:pt x="15964" y="0"/>
                    </a:lnTo>
                    <a:cubicBezTo>
                      <a:pt x="15968" y="0"/>
                      <a:pt x="15973" y="4"/>
                      <a:pt x="15973" y="9"/>
                    </a:cubicBezTo>
                    <a:lnTo>
                      <a:pt x="15973" y="1196"/>
                    </a:lnTo>
                    <a:lnTo>
                      <a:pt x="15973" y="1196"/>
                    </a:lnTo>
                    <a:cubicBezTo>
                      <a:pt x="15973" y="1257"/>
                      <a:pt x="15949" y="1314"/>
                      <a:pt x="15907" y="1356"/>
                    </a:cubicBezTo>
                    <a:lnTo>
                      <a:pt x="15907" y="1356"/>
                    </a:lnTo>
                    <a:cubicBezTo>
                      <a:pt x="15864" y="1399"/>
                      <a:pt x="15807" y="1422"/>
                      <a:pt x="15747" y="1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4">
                <a:extLst>
                  <a:ext uri="{FF2B5EF4-FFF2-40B4-BE49-F238E27FC236}">
                    <a16:creationId xmlns:a16="http://schemas.microsoft.com/office/drawing/2014/main" id="{AB0D9BE0-ABCF-487D-9D77-FF93BEAF5A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4946" y="11720789"/>
                <a:ext cx="13964271" cy="1231232"/>
              </a:xfrm>
              <a:custGeom>
                <a:avLst/>
                <a:gdLst>
                  <a:gd name="T0" fmla="*/ 15738 w 15956"/>
                  <a:gd name="T1" fmla="*/ 1404 h 1405"/>
                  <a:gd name="T2" fmla="*/ 7978 w 15956"/>
                  <a:gd name="T3" fmla="*/ 1404 h 1405"/>
                  <a:gd name="T4" fmla="*/ 217 w 15956"/>
                  <a:gd name="T5" fmla="*/ 1404 h 1405"/>
                  <a:gd name="T6" fmla="*/ 217 w 15956"/>
                  <a:gd name="T7" fmla="*/ 1404 h 1405"/>
                  <a:gd name="T8" fmla="*/ 63 w 15956"/>
                  <a:gd name="T9" fmla="*/ 1340 h 1405"/>
                  <a:gd name="T10" fmla="*/ 63 w 15956"/>
                  <a:gd name="T11" fmla="*/ 1340 h 1405"/>
                  <a:gd name="T12" fmla="*/ 0 w 15956"/>
                  <a:gd name="T13" fmla="*/ 1187 h 1405"/>
                  <a:gd name="T14" fmla="*/ 0 w 15956"/>
                  <a:gd name="T15" fmla="*/ 593 h 1405"/>
                  <a:gd name="T16" fmla="*/ 0 w 15956"/>
                  <a:gd name="T17" fmla="*/ 0 h 1405"/>
                  <a:gd name="T18" fmla="*/ 7978 w 15956"/>
                  <a:gd name="T19" fmla="*/ 0 h 1405"/>
                  <a:gd name="T20" fmla="*/ 15955 w 15956"/>
                  <a:gd name="T21" fmla="*/ 0 h 1405"/>
                  <a:gd name="T22" fmla="*/ 15955 w 15956"/>
                  <a:gd name="T23" fmla="*/ 593 h 1405"/>
                  <a:gd name="T24" fmla="*/ 15955 w 15956"/>
                  <a:gd name="T25" fmla="*/ 1187 h 1405"/>
                  <a:gd name="T26" fmla="*/ 15955 w 15956"/>
                  <a:gd name="T27" fmla="*/ 1187 h 1405"/>
                  <a:gd name="T28" fmla="*/ 15891 w 15956"/>
                  <a:gd name="T29" fmla="*/ 1340 h 1405"/>
                  <a:gd name="T30" fmla="*/ 15891 w 15956"/>
                  <a:gd name="T31" fmla="*/ 1340 h 1405"/>
                  <a:gd name="T32" fmla="*/ 15738 w 15956"/>
                  <a:gd name="T33" fmla="*/ 1404 h 1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56" h="1405">
                    <a:moveTo>
                      <a:pt x="15738" y="1404"/>
                    </a:moveTo>
                    <a:lnTo>
                      <a:pt x="7978" y="1404"/>
                    </a:lnTo>
                    <a:lnTo>
                      <a:pt x="217" y="1404"/>
                    </a:lnTo>
                    <a:lnTo>
                      <a:pt x="217" y="1404"/>
                    </a:lnTo>
                    <a:cubicBezTo>
                      <a:pt x="157" y="1404"/>
                      <a:pt x="103" y="1379"/>
                      <a:pt x="63" y="1340"/>
                    </a:cubicBezTo>
                    <a:lnTo>
                      <a:pt x="63" y="1340"/>
                    </a:lnTo>
                    <a:cubicBezTo>
                      <a:pt x="24" y="1301"/>
                      <a:pt x="0" y="1247"/>
                      <a:pt x="0" y="1187"/>
                    </a:cubicBezTo>
                    <a:lnTo>
                      <a:pt x="0" y="593"/>
                    </a:lnTo>
                    <a:lnTo>
                      <a:pt x="0" y="0"/>
                    </a:lnTo>
                    <a:lnTo>
                      <a:pt x="7978" y="0"/>
                    </a:lnTo>
                    <a:lnTo>
                      <a:pt x="15955" y="0"/>
                    </a:lnTo>
                    <a:lnTo>
                      <a:pt x="15955" y="593"/>
                    </a:lnTo>
                    <a:lnTo>
                      <a:pt x="15955" y="1187"/>
                    </a:lnTo>
                    <a:lnTo>
                      <a:pt x="15955" y="1187"/>
                    </a:lnTo>
                    <a:cubicBezTo>
                      <a:pt x="15955" y="1247"/>
                      <a:pt x="15930" y="1301"/>
                      <a:pt x="15891" y="1340"/>
                    </a:cubicBezTo>
                    <a:lnTo>
                      <a:pt x="15891" y="1340"/>
                    </a:lnTo>
                    <a:cubicBezTo>
                      <a:pt x="15852" y="1379"/>
                      <a:pt x="15798" y="1404"/>
                      <a:pt x="15738" y="140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34">
                <a:extLst>
                  <a:ext uri="{FF2B5EF4-FFF2-40B4-BE49-F238E27FC236}">
                    <a16:creationId xmlns:a16="http://schemas.microsoft.com/office/drawing/2014/main" id="{49324785-9F8E-4DC1-9971-D4B4011E3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691" y="11293381"/>
                <a:ext cx="13964271" cy="428424"/>
              </a:xfrm>
              <a:custGeom>
                <a:avLst/>
                <a:gdLst>
                  <a:gd name="T0" fmla="*/ 15955 w 15956"/>
                  <a:gd name="T1" fmla="*/ 0 h 491"/>
                  <a:gd name="T2" fmla="*/ 0 w 15956"/>
                  <a:gd name="T3" fmla="*/ 0 h 491"/>
                  <a:gd name="T4" fmla="*/ 0 w 15956"/>
                  <a:gd name="T5" fmla="*/ 490 h 491"/>
                  <a:gd name="T6" fmla="*/ 15955 w 15956"/>
                  <a:gd name="T7" fmla="*/ 490 h 491"/>
                  <a:gd name="T8" fmla="*/ 15955 w 15956"/>
                  <a:gd name="T9" fmla="*/ 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956" h="491">
                    <a:moveTo>
                      <a:pt x="15955" y="0"/>
                    </a:moveTo>
                    <a:lnTo>
                      <a:pt x="0" y="0"/>
                    </a:lnTo>
                    <a:lnTo>
                      <a:pt x="0" y="490"/>
                    </a:lnTo>
                    <a:lnTo>
                      <a:pt x="15955" y="490"/>
                    </a:lnTo>
                    <a:lnTo>
                      <a:pt x="1595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35">
                <a:extLst>
                  <a:ext uri="{FF2B5EF4-FFF2-40B4-BE49-F238E27FC236}">
                    <a16:creationId xmlns:a16="http://schemas.microsoft.com/office/drawing/2014/main" id="{42A3FA6B-1DDF-4BFF-98DB-E2B655160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6691" y="11119697"/>
                <a:ext cx="13964271" cy="602108"/>
              </a:xfrm>
              <a:custGeom>
                <a:avLst/>
                <a:gdLst>
                  <a:gd name="T0" fmla="*/ 0 w 15956"/>
                  <a:gd name="T1" fmla="*/ 217 h 689"/>
                  <a:gd name="T2" fmla="*/ 0 w 15956"/>
                  <a:gd name="T3" fmla="*/ 452 h 689"/>
                  <a:gd name="T4" fmla="*/ 0 w 15956"/>
                  <a:gd name="T5" fmla="*/ 688 h 689"/>
                  <a:gd name="T6" fmla="*/ 118 w 15956"/>
                  <a:gd name="T7" fmla="*/ 688 h 689"/>
                  <a:gd name="T8" fmla="*/ 237 w 15956"/>
                  <a:gd name="T9" fmla="*/ 688 h 689"/>
                  <a:gd name="T10" fmla="*/ 237 w 15956"/>
                  <a:gd name="T11" fmla="*/ 443 h 689"/>
                  <a:gd name="T12" fmla="*/ 237 w 15956"/>
                  <a:gd name="T13" fmla="*/ 199 h 689"/>
                  <a:gd name="T14" fmla="*/ 1168 w 15956"/>
                  <a:gd name="T15" fmla="*/ 199 h 689"/>
                  <a:gd name="T16" fmla="*/ 2098 w 15956"/>
                  <a:gd name="T17" fmla="*/ 199 h 689"/>
                  <a:gd name="T18" fmla="*/ 2098 w 15956"/>
                  <a:gd name="T19" fmla="*/ 443 h 689"/>
                  <a:gd name="T20" fmla="*/ 2098 w 15956"/>
                  <a:gd name="T21" fmla="*/ 688 h 689"/>
                  <a:gd name="T22" fmla="*/ 2230 w 15956"/>
                  <a:gd name="T23" fmla="*/ 688 h 689"/>
                  <a:gd name="T24" fmla="*/ 2361 w 15956"/>
                  <a:gd name="T25" fmla="*/ 688 h 689"/>
                  <a:gd name="T26" fmla="*/ 2361 w 15956"/>
                  <a:gd name="T27" fmla="*/ 443 h 689"/>
                  <a:gd name="T28" fmla="*/ 2361 w 15956"/>
                  <a:gd name="T29" fmla="*/ 199 h 689"/>
                  <a:gd name="T30" fmla="*/ 7978 w 15956"/>
                  <a:gd name="T31" fmla="*/ 199 h 689"/>
                  <a:gd name="T32" fmla="*/ 13594 w 15956"/>
                  <a:gd name="T33" fmla="*/ 199 h 689"/>
                  <a:gd name="T34" fmla="*/ 13594 w 15956"/>
                  <a:gd name="T35" fmla="*/ 443 h 689"/>
                  <a:gd name="T36" fmla="*/ 13594 w 15956"/>
                  <a:gd name="T37" fmla="*/ 688 h 689"/>
                  <a:gd name="T38" fmla="*/ 13725 w 15956"/>
                  <a:gd name="T39" fmla="*/ 688 h 689"/>
                  <a:gd name="T40" fmla="*/ 13857 w 15956"/>
                  <a:gd name="T41" fmla="*/ 688 h 689"/>
                  <a:gd name="T42" fmla="*/ 13857 w 15956"/>
                  <a:gd name="T43" fmla="*/ 443 h 689"/>
                  <a:gd name="T44" fmla="*/ 13857 w 15956"/>
                  <a:gd name="T45" fmla="*/ 199 h 689"/>
                  <a:gd name="T46" fmla="*/ 14787 w 15956"/>
                  <a:gd name="T47" fmla="*/ 199 h 689"/>
                  <a:gd name="T48" fmla="*/ 15718 w 15956"/>
                  <a:gd name="T49" fmla="*/ 199 h 689"/>
                  <a:gd name="T50" fmla="*/ 15718 w 15956"/>
                  <a:gd name="T51" fmla="*/ 443 h 689"/>
                  <a:gd name="T52" fmla="*/ 15718 w 15956"/>
                  <a:gd name="T53" fmla="*/ 688 h 689"/>
                  <a:gd name="T54" fmla="*/ 15837 w 15956"/>
                  <a:gd name="T55" fmla="*/ 688 h 689"/>
                  <a:gd name="T56" fmla="*/ 15955 w 15956"/>
                  <a:gd name="T57" fmla="*/ 688 h 689"/>
                  <a:gd name="T58" fmla="*/ 15955 w 15956"/>
                  <a:gd name="T59" fmla="*/ 452 h 689"/>
                  <a:gd name="T60" fmla="*/ 15955 w 15956"/>
                  <a:gd name="T61" fmla="*/ 217 h 689"/>
                  <a:gd name="T62" fmla="*/ 15955 w 15956"/>
                  <a:gd name="T63" fmla="*/ 217 h 689"/>
                  <a:gd name="T64" fmla="*/ 15891 w 15956"/>
                  <a:gd name="T65" fmla="*/ 64 h 689"/>
                  <a:gd name="T66" fmla="*/ 15891 w 15956"/>
                  <a:gd name="T67" fmla="*/ 64 h 689"/>
                  <a:gd name="T68" fmla="*/ 15738 w 15956"/>
                  <a:gd name="T69" fmla="*/ 0 h 689"/>
                  <a:gd name="T70" fmla="*/ 7978 w 15956"/>
                  <a:gd name="T71" fmla="*/ 0 h 689"/>
                  <a:gd name="T72" fmla="*/ 217 w 15956"/>
                  <a:gd name="T73" fmla="*/ 0 h 689"/>
                  <a:gd name="T74" fmla="*/ 217 w 15956"/>
                  <a:gd name="T75" fmla="*/ 0 h 689"/>
                  <a:gd name="T76" fmla="*/ 63 w 15956"/>
                  <a:gd name="T77" fmla="*/ 64 h 689"/>
                  <a:gd name="T78" fmla="*/ 63 w 15956"/>
                  <a:gd name="T79" fmla="*/ 64 h 689"/>
                  <a:gd name="T80" fmla="*/ 0 w 15956"/>
                  <a:gd name="T81" fmla="*/ 217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956" h="689">
                    <a:moveTo>
                      <a:pt x="0" y="217"/>
                    </a:moveTo>
                    <a:lnTo>
                      <a:pt x="0" y="452"/>
                    </a:lnTo>
                    <a:lnTo>
                      <a:pt x="0" y="688"/>
                    </a:lnTo>
                    <a:lnTo>
                      <a:pt x="118" y="688"/>
                    </a:lnTo>
                    <a:lnTo>
                      <a:pt x="237" y="688"/>
                    </a:lnTo>
                    <a:lnTo>
                      <a:pt x="237" y="443"/>
                    </a:lnTo>
                    <a:lnTo>
                      <a:pt x="237" y="199"/>
                    </a:lnTo>
                    <a:lnTo>
                      <a:pt x="1168" y="199"/>
                    </a:lnTo>
                    <a:lnTo>
                      <a:pt x="2098" y="199"/>
                    </a:lnTo>
                    <a:lnTo>
                      <a:pt x="2098" y="443"/>
                    </a:lnTo>
                    <a:lnTo>
                      <a:pt x="2098" y="688"/>
                    </a:lnTo>
                    <a:lnTo>
                      <a:pt x="2230" y="688"/>
                    </a:lnTo>
                    <a:lnTo>
                      <a:pt x="2361" y="688"/>
                    </a:lnTo>
                    <a:lnTo>
                      <a:pt x="2361" y="443"/>
                    </a:lnTo>
                    <a:lnTo>
                      <a:pt x="2361" y="199"/>
                    </a:lnTo>
                    <a:lnTo>
                      <a:pt x="7978" y="199"/>
                    </a:lnTo>
                    <a:lnTo>
                      <a:pt x="13594" y="199"/>
                    </a:lnTo>
                    <a:lnTo>
                      <a:pt x="13594" y="443"/>
                    </a:lnTo>
                    <a:lnTo>
                      <a:pt x="13594" y="688"/>
                    </a:lnTo>
                    <a:lnTo>
                      <a:pt x="13725" y="688"/>
                    </a:lnTo>
                    <a:lnTo>
                      <a:pt x="13857" y="688"/>
                    </a:lnTo>
                    <a:lnTo>
                      <a:pt x="13857" y="443"/>
                    </a:lnTo>
                    <a:lnTo>
                      <a:pt x="13857" y="199"/>
                    </a:lnTo>
                    <a:lnTo>
                      <a:pt x="14787" y="199"/>
                    </a:lnTo>
                    <a:lnTo>
                      <a:pt x="15718" y="199"/>
                    </a:lnTo>
                    <a:lnTo>
                      <a:pt x="15718" y="443"/>
                    </a:lnTo>
                    <a:lnTo>
                      <a:pt x="15718" y="688"/>
                    </a:lnTo>
                    <a:lnTo>
                      <a:pt x="15837" y="688"/>
                    </a:lnTo>
                    <a:lnTo>
                      <a:pt x="15955" y="688"/>
                    </a:lnTo>
                    <a:lnTo>
                      <a:pt x="15955" y="452"/>
                    </a:lnTo>
                    <a:lnTo>
                      <a:pt x="15955" y="217"/>
                    </a:lnTo>
                    <a:lnTo>
                      <a:pt x="15955" y="217"/>
                    </a:lnTo>
                    <a:cubicBezTo>
                      <a:pt x="15955" y="157"/>
                      <a:pt x="15930" y="103"/>
                      <a:pt x="15891" y="64"/>
                    </a:cubicBezTo>
                    <a:lnTo>
                      <a:pt x="15891" y="64"/>
                    </a:lnTo>
                    <a:cubicBezTo>
                      <a:pt x="15852" y="25"/>
                      <a:pt x="15798" y="0"/>
                      <a:pt x="15738" y="0"/>
                    </a:cubicBezTo>
                    <a:lnTo>
                      <a:pt x="7978" y="0"/>
                    </a:lnTo>
                    <a:lnTo>
                      <a:pt x="217" y="0"/>
                    </a:lnTo>
                    <a:lnTo>
                      <a:pt x="217" y="0"/>
                    </a:lnTo>
                    <a:cubicBezTo>
                      <a:pt x="157" y="0"/>
                      <a:pt x="103" y="25"/>
                      <a:pt x="63" y="64"/>
                    </a:cubicBezTo>
                    <a:lnTo>
                      <a:pt x="63" y="64"/>
                    </a:lnTo>
                    <a:cubicBezTo>
                      <a:pt x="24" y="103"/>
                      <a:pt x="0" y="157"/>
                      <a:pt x="0" y="2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36">
                <a:extLst>
                  <a:ext uri="{FF2B5EF4-FFF2-40B4-BE49-F238E27FC236}">
                    <a16:creationId xmlns:a16="http://schemas.microsoft.com/office/drawing/2014/main" id="{7824CFC5-4999-4730-8D01-0BB6E0F85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8971" y="11111978"/>
                <a:ext cx="13979710" cy="617547"/>
              </a:xfrm>
              <a:custGeom>
                <a:avLst/>
                <a:gdLst>
                  <a:gd name="T0" fmla="*/ 15954 w 15974"/>
                  <a:gd name="T1" fmla="*/ 688 h 707"/>
                  <a:gd name="T2" fmla="*/ 15954 w 15974"/>
                  <a:gd name="T3" fmla="*/ 226 h 707"/>
                  <a:gd name="T4" fmla="*/ 15893 w 15974"/>
                  <a:gd name="T5" fmla="*/ 79 h 707"/>
                  <a:gd name="T6" fmla="*/ 226 w 15974"/>
                  <a:gd name="T7" fmla="*/ 18 h 707"/>
                  <a:gd name="T8" fmla="*/ 79 w 15974"/>
                  <a:gd name="T9" fmla="*/ 79 h 707"/>
                  <a:gd name="T10" fmla="*/ 18 w 15974"/>
                  <a:gd name="T11" fmla="*/ 226 h 707"/>
                  <a:gd name="T12" fmla="*/ 237 w 15974"/>
                  <a:gd name="T13" fmla="*/ 688 h 707"/>
                  <a:gd name="T14" fmla="*/ 237 w 15974"/>
                  <a:gd name="T15" fmla="*/ 208 h 707"/>
                  <a:gd name="T16" fmla="*/ 2107 w 15974"/>
                  <a:gd name="T17" fmla="*/ 199 h 707"/>
                  <a:gd name="T18" fmla="*/ 2117 w 15974"/>
                  <a:gd name="T19" fmla="*/ 208 h 707"/>
                  <a:gd name="T20" fmla="*/ 2361 w 15974"/>
                  <a:gd name="T21" fmla="*/ 688 h 707"/>
                  <a:gd name="T22" fmla="*/ 2361 w 15974"/>
                  <a:gd name="T23" fmla="*/ 208 h 707"/>
                  <a:gd name="T24" fmla="*/ 13603 w 15974"/>
                  <a:gd name="T25" fmla="*/ 199 h 707"/>
                  <a:gd name="T26" fmla="*/ 13612 w 15974"/>
                  <a:gd name="T27" fmla="*/ 208 h 707"/>
                  <a:gd name="T28" fmla="*/ 13856 w 15974"/>
                  <a:gd name="T29" fmla="*/ 688 h 707"/>
                  <a:gd name="T30" fmla="*/ 13856 w 15974"/>
                  <a:gd name="T31" fmla="*/ 208 h 707"/>
                  <a:gd name="T32" fmla="*/ 15727 w 15974"/>
                  <a:gd name="T33" fmla="*/ 199 h 707"/>
                  <a:gd name="T34" fmla="*/ 15736 w 15974"/>
                  <a:gd name="T35" fmla="*/ 208 h 707"/>
                  <a:gd name="T36" fmla="*/ 15964 w 15974"/>
                  <a:gd name="T37" fmla="*/ 706 h 707"/>
                  <a:gd name="T38" fmla="*/ 15727 w 15974"/>
                  <a:gd name="T39" fmla="*/ 706 h 707"/>
                  <a:gd name="T40" fmla="*/ 15719 w 15974"/>
                  <a:gd name="T41" fmla="*/ 217 h 707"/>
                  <a:gd name="T42" fmla="*/ 13875 w 15974"/>
                  <a:gd name="T43" fmla="*/ 697 h 707"/>
                  <a:gd name="T44" fmla="*/ 13866 w 15974"/>
                  <a:gd name="T45" fmla="*/ 706 h 707"/>
                  <a:gd name="T46" fmla="*/ 13603 w 15974"/>
                  <a:gd name="T47" fmla="*/ 706 h 707"/>
                  <a:gd name="T48" fmla="*/ 13593 w 15974"/>
                  <a:gd name="T49" fmla="*/ 217 h 707"/>
                  <a:gd name="T50" fmla="*/ 2379 w 15974"/>
                  <a:gd name="T51" fmla="*/ 697 h 707"/>
                  <a:gd name="T52" fmla="*/ 2370 w 15974"/>
                  <a:gd name="T53" fmla="*/ 706 h 707"/>
                  <a:gd name="T54" fmla="*/ 2107 w 15974"/>
                  <a:gd name="T55" fmla="*/ 706 h 707"/>
                  <a:gd name="T56" fmla="*/ 2099 w 15974"/>
                  <a:gd name="T57" fmla="*/ 217 h 707"/>
                  <a:gd name="T58" fmla="*/ 254 w 15974"/>
                  <a:gd name="T59" fmla="*/ 697 h 707"/>
                  <a:gd name="T60" fmla="*/ 246 w 15974"/>
                  <a:gd name="T61" fmla="*/ 706 h 707"/>
                  <a:gd name="T62" fmla="*/ 9 w 15974"/>
                  <a:gd name="T63" fmla="*/ 706 h 707"/>
                  <a:gd name="T64" fmla="*/ 0 w 15974"/>
                  <a:gd name="T65" fmla="*/ 226 h 707"/>
                  <a:gd name="T66" fmla="*/ 66 w 15974"/>
                  <a:gd name="T67" fmla="*/ 66 h 707"/>
                  <a:gd name="T68" fmla="*/ 226 w 15974"/>
                  <a:gd name="T69" fmla="*/ 0 h 707"/>
                  <a:gd name="T70" fmla="*/ 15747 w 15974"/>
                  <a:gd name="T71" fmla="*/ 0 h 707"/>
                  <a:gd name="T72" fmla="*/ 15907 w 15974"/>
                  <a:gd name="T73" fmla="*/ 66 h 707"/>
                  <a:gd name="T74" fmla="*/ 15973 w 15974"/>
                  <a:gd name="T75" fmla="*/ 697 h 707"/>
                  <a:gd name="T76" fmla="*/ 15964 w 15974"/>
                  <a:gd name="T77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974" h="707">
                    <a:moveTo>
                      <a:pt x="15736" y="688"/>
                    </a:moveTo>
                    <a:lnTo>
                      <a:pt x="15954" y="688"/>
                    </a:lnTo>
                    <a:lnTo>
                      <a:pt x="15954" y="226"/>
                    </a:lnTo>
                    <a:lnTo>
                      <a:pt x="15954" y="226"/>
                    </a:lnTo>
                    <a:cubicBezTo>
                      <a:pt x="15954" y="170"/>
                      <a:pt x="15933" y="118"/>
                      <a:pt x="15893" y="79"/>
                    </a:cubicBezTo>
                    <a:lnTo>
                      <a:pt x="15893" y="79"/>
                    </a:lnTo>
                    <a:cubicBezTo>
                      <a:pt x="15854" y="40"/>
                      <a:pt x="15802" y="18"/>
                      <a:pt x="15747" y="18"/>
                    </a:cubicBezTo>
                    <a:lnTo>
                      <a:pt x="226" y="18"/>
                    </a:lnTo>
                    <a:lnTo>
                      <a:pt x="226" y="18"/>
                    </a:lnTo>
                    <a:cubicBezTo>
                      <a:pt x="170" y="18"/>
                      <a:pt x="118" y="40"/>
                      <a:pt x="79" y="79"/>
                    </a:cubicBezTo>
                    <a:lnTo>
                      <a:pt x="79" y="79"/>
                    </a:lnTo>
                    <a:cubicBezTo>
                      <a:pt x="40" y="118"/>
                      <a:pt x="18" y="170"/>
                      <a:pt x="18" y="226"/>
                    </a:cubicBezTo>
                    <a:lnTo>
                      <a:pt x="18" y="688"/>
                    </a:lnTo>
                    <a:lnTo>
                      <a:pt x="237" y="688"/>
                    </a:lnTo>
                    <a:lnTo>
                      <a:pt x="237" y="208"/>
                    </a:lnTo>
                    <a:lnTo>
                      <a:pt x="237" y="208"/>
                    </a:lnTo>
                    <a:cubicBezTo>
                      <a:pt x="237" y="202"/>
                      <a:pt x="240" y="199"/>
                      <a:pt x="246" y="199"/>
                    </a:cubicBezTo>
                    <a:lnTo>
                      <a:pt x="2107" y="199"/>
                    </a:lnTo>
                    <a:lnTo>
                      <a:pt x="2107" y="199"/>
                    </a:lnTo>
                    <a:cubicBezTo>
                      <a:pt x="2112" y="199"/>
                      <a:pt x="2117" y="202"/>
                      <a:pt x="2117" y="208"/>
                    </a:cubicBezTo>
                    <a:lnTo>
                      <a:pt x="2117" y="688"/>
                    </a:lnTo>
                    <a:lnTo>
                      <a:pt x="2361" y="688"/>
                    </a:lnTo>
                    <a:lnTo>
                      <a:pt x="2361" y="208"/>
                    </a:lnTo>
                    <a:lnTo>
                      <a:pt x="2361" y="208"/>
                    </a:lnTo>
                    <a:cubicBezTo>
                      <a:pt x="2361" y="202"/>
                      <a:pt x="2366" y="199"/>
                      <a:pt x="2370" y="199"/>
                    </a:cubicBezTo>
                    <a:lnTo>
                      <a:pt x="13603" y="199"/>
                    </a:lnTo>
                    <a:lnTo>
                      <a:pt x="13603" y="199"/>
                    </a:lnTo>
                    <a:cubicBezTo>
                      <a:pt x="13607" y="199"/>
                      <a:pt x="13612" y="202"/>
                      <a:pt x="13612" y="208"/>
                    </a:cubicBezTo>
                    <a:lnTo>
                      <a:pt x="13612" y="688"/>
                    </a:lnTo>
                    <a:lnTo>
                      <a:pt x="13856" y="688"/>
                    </a:lnTo>
                    <a:lnTo>
                      <a:pt x="13856" y="208"/>
                    </a:lnTo>
                    <a:lnTo>
                      <a:pt x="13856" y="208"/>
                    </a:lnTo>
                    <a:cubicBezTo>
                      <a:pt x="13856" y="202"/>
                      <a:pt x="13861" y="199"/>
                      <a:pt x="13866" y="199"/>
                    </a:cubicBezTo>
                    <a:lnTo>
                      <a:pt x="15727" y="199"/>
                    </a:lnTo>
                    <a:lnTo>
                      <a:pt x="15727" y="199"/>
                    </a:lnTo>
                    <a:cubicBezTo>
                      <a:pt x="15733" y="199"/>
                      <a:pt x="15736" y="202"/>
                      <a:pt x="15736" y="208"/>
                    </a:cubicBezTo>
                    <a:lnTo>
                      <a:pt x="15736" y="688"/>
                    </a:lnTo>
                    <a:close/>
                    <a:moveTo>
                      <a:pt x="15964" y="706"/>
                    </a:moveTo>
                    <a:lnTo>
                      <a:pt x="15727" y="706"/>
                    </a:lnTo>
                    <a:lnTo>
                      <a:pt x="15727" y="706"/>
                    </a:lnTo>
                    <a:cubicBezTo>
                      <a:pt x="15722" y="706"/>
                      <a:pt x="15719" y="702"/>
                      <a:pt x="15719" y="697"/>
                    </a:cubicBezTo>
                    <a:lnTo>
                      <a:pt x="15719" y="217"/>
                    </a:lnTo>
                    <a:lnTo>
                      <a:pt x="13875" y="217"/>
                    </a:lnTo>
                    <a:lnTo>
                      <a:pt x="13875" y="697"/>
                    </a:lnTo>
                    <a:lnTo>
                      <a:pt x="13875" y="697"/>
                    </a:lnTo>
                    <a:cubicBezTo>
                      <a:pt x="13875" y="702"/>
                      <a:pt x="13871" y="706"/>
                      <a:pt x="13866" y="706"/>
                    </a:cubicBezTo>
                    <a:lnTo>
                      <a:pt x="13603" y="706"/>
                    </a:lnTo>
                    <a:lnTo>
                      <a:pt x="13603" y="706"/>
                    </a:lnTo>
                    <a:cubicBezTo>
                      <a:pt x="13598" y="706"/>
                      <a:pt x="13593" y="702"/>
                      <a:pt x="13593" y="697"/>
                    </a:cubicBezTo>
                    <a:lnTo>
                      <a:pt x="13593" y="217"/>
                    </a:lnTo>
                    <a:lnTo>
                      <a:pt x="2379" y="217"/>
                    </a:lnTo>
                    <a:lnTo>
                      <a:pt x="2379" y="697"/>
                    </a:lnTo>
                    <a:lnTo>
                      <a:pt x="2379" y="697"/>
                    </a:lnTo>
                    <a:cubicBezTo>
                      <a:pt x="2379" y="702"/>
                      <a:pt x="2375" y="706"/>
                      <a:pt x="2370" y="706"/>
                    </a:cubicBezTo>
                    <a:lnTo>
                      <a:pt x="2107" y="706"/>
                    </a:lnTo>
                    <a:lnTo>
                      <a:pt x="2107" y="706"/>
                    </a:lnTo>
                    <a:cubicBezTo>
                      <a:pt x="2102" y="706"/>
                      <a:pt x="2099" y="702"/>
                      <a:pt x="2099" y="697"/>
                    </a:cubicBezTo>
                    <a:lnTo>
                      <a:pt x="2099" y="217"/>
                    </a:lnTo>
                    <a:lnTo>
                      <a:pt x="254" y="217"/>
                    </a:lnTo>
                    <a:lnTo>
                      <a:pt x="254" y="697"/>
                    </a:lnTo>
                    <a:lnTo>
                      <a:pt x="254" y="697"/>
                    </a:lnTo>
                    <a:cubicBezTo>
                      <a:pt x="254" y="702"/>
                      <a:pt x="251" y="706"/>
                      <a:pt x="246" y="706"/>
                    </a:cubicBezTo>
                    <a:lnTo>
                      <a:pt x="9" y="706"/>
                    </a:lnTo>
                    <a:lnTo>
                      <a:pt x="9" y="706"/>
                    </a:lnTo>
                    <a:cubicBezTo>
                      <a:pt x="4" y="706"/>
                      <a:pt x="0" y="702"/>
                      <a:pt x="0" y="697"/>
                    </a:cubicBezTo>
                    <a:lnTo>
                      <a:pt x="0" y="226"/>
                    </a:lnTo>
                    <a:lnTo>
                      <a:pt x="0" y="226"/>
                    </a:lnTo>
                    <a:cubicBezTo>
                      <a:pt x="0" y="165"/>
                      <a:pt x="24" y="109"/>
                      <a:pt x="66" y="66"/>
                    </a:cubicBezTo>
                    <a:lnTo>
                      <a:pt x="66" y="66"/>
                    </a:lnTo>
                    <a:cubicBezTo>
                      <a:pt x="109" y="23"/>
                      <a:pt x="166" y="0"/>
                      <a:pt x="226" y="0"/>
                    </a:cubicBezTo>
                    <a:lnTo>
                      <a:pt x="15747" y="0"/>
                    </a:lnTo>
                    <a:lnTo>
                      <a:pt x="15747" y="0"/>
                    </a:lnTo>
                    <a:cubicBezTo>
                      <a:pt x="15807" y="0"/>
                      <a:pt x="15864" y="23"/>
                      <a:pt x="15907" y="66"/>
                    </a:cubicBezTo>
                    <a:lnTo>
                      <a:pt x="15907" y="66"/>
                    </a:lnTo>
                    <a:cubicBezTo>
                      <a:pt x="15949" y="109"/>
                      <a:pt x="15973" y="165"/>
                      <a:pt x="15973" y="226"/>
                    </a:cubicBezTo>
                    <a:lnTo>
                      <a:pt x="15973" y="697"/>
                    </a:lnTo>
                    <a:lnTo>
                      <a:pt x="15973" y="697"/>
                    </a:lnTo>
                    <a:cubicBezTo>
                      <a:pt x="15973" y="702"/>
                      <a:pt x="15968" y="706"/>
                      <a:pt x="15964" y="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49">
                <a:extLst>
                  <a:ext uri="{FF2B5EF4-FFF2-40B4-BE49-F238E27FC236}">
                    <a16:creationId xmlns:a16="http://schemas.microsoft.com/office/drawing/2014/main" id="{AC6546B4-A249-4070-9A0D-8F276EAAD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3360" y="12138649"/>
                <a:ext cx="4801424" cy="15439"/>
              </a:xfrm>
              <a:custGeom>
                <a:avLst/>
                <a:gdLst>
                  <a:gd name="T0" fmla="*/ 5476 w 5485"/>
                  <a:gd name="T1" fmla="*/ 18 h 19"/>
                  <a:gd name="T2" fmla="*/ 8 w 5485"/>
                  <a:gd name="T3" fmla="*/ 18 h 19"/>
                  <a:gd name="T4" fmla="*/ 8 w 5485"/>
                  <a:gd name="T5" fmla="*/ 18 h 19"/>
                  <a:gd name="T6" fmla="*/ 0 w 5485"/>
                  <a:gd name="T7" fmla="*/ 9 h 19"/>
                  <a:gd name="T8" fmla="*/ 0 w 5485"/>
                  <a:gd name="T9" fmla="*/ 9 h 19"/>
                  <a:gd name="T10" fmla="*/ 8 w 5485"/>
                  <a:gd name="T11" fmla="*/ 0 h 19"/>
                  <a:gd name="T12" fmla="*/ 5476 w 5485"/>
                  <a:gd name="T13" fmla="*/ 0 h 19"/>
                  <a:gd name="T14" fmla="*/ 5476 w 5485"/>
                  <a:gd name="T15" fmla="*/ 0 h 19"/>
                  <a:gd name="T16" fmla="*/ 5484 w 5485"/>
                  <a:gd name="T17" fmla="*/ 9 h 19"/>
                  <a:gd name="T18" fmla="*/ 5484 w 5485"/>
                  <a:gd name="T19" fmla="*/ 9 h 19"/>
                  <a:gd name="T20" fmla="*/ 5476 w 548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85" h="19">
                    <a:moveTo>
                      <a:pt x="5476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5476" y="0"/>
                    </a:lnTo>
                    <a:lnTo>
                      <a:pt x="5476" y="0"/>
                    </a:lnTo>
                    <a:cubicBezTo>
                      <a:pt x="5481" y="0"/>
                      <a:pt x="5484" y="4"/>
                      <a:pt x="5484" y="9"/>
                    </a:cubicBezTo>
                    <a:lnTo>
                      <a:pt x="5484" y="9"/>
                    </a:lnTo>
                    <a:cubicBezTo>
                      <a:pt x="5484" y="14"/>
                      <a:pt x="5481" y="18"/>
                      <a:pt x="547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50">
                <a:extLst>
                  <a:ext uri="{FF2B5EF4-FFF2-40B4-BE49-F238E27FC236}">
                    <a16:creationId xmlns:a16="http://schemas.microsoft.com/office/drawing/2014/main" id="{0D41036A-211F-4FD9-9BD8-881581510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9720" y="12138649"/>
                <a:ext cx="2531941" cy="15439"/>
              </a:xfrm>
              <a:custGeom>
                <a:avLst/>
                <a:gdLst>
                  <a:gd name="T0" fmla="*/ 2883 w 2893"/>
                  <a:gd name="T1" fmla="*/ 18 h 19"/>
                  <a:gd name="T2" fmla="*/ 9 w 2893"/>
                  <a:gd name="T3" fmla="*/ 18 h 19"/>
                  <a:gd name="T4" fmla="*/ 9 w 2893"/>
                  <a:gd name="T5" fmla="*/ 18 h 19"/>
                  <a:gd name="T6" fmla="*/ 0 w 2893"/>
                  <a:gd name="T7" fmla="*/ 9 h 19"/>
                  <a:gd name="T8" fmla="*/ 0 w 2893"/>
                  <a:gd name="T9" fmla="*/ 9 h 19"/>
                  <a:gd name="T10" fmla="*/ 9 w 2893"/>
                  <a:gd name="T11" fmla="*/ 0 h 19"/>
                  <a:gd name="T12" fmla="*/ 2883 w 2893"/>
                  <a:gd name="T13" fmla="*/ 0 h 19"/>
                  <a:gd name="T14" fmla="*/ 2883 w 2893"/>
                  <a:gd name="T15" fmla="*/ 0 h 19"/>
                  <a:gd name="T16" fmla="*/ 2892 w 2893"/>
                  <a:gd name="T17" fmla="*/ 9 h 19"/>
                  <a:gd name="T18" fmla="*/ 2892 w 2893"/>
                  <a:gd name="T19" fmla="*/ 9 h 19"/>
                  <a:gd name="T20" fmla="*/ 2883 w 289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93" h="19">
                    <a:moveTo>
                      <a:pt x="2883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883" y="0"/>
                    </a:lnTo>
                    <a:lnTo>
                      <a:pt x="2883" y="0"/>
                    </a:lnTo>
                    <a:cubicBezTo>
                      <a:pt x="2888" y="0"/>
                      <a:pt x="2892" y="4"/>
                      <a:pt x="2892" y="9"/>
                    </a:cubicBezTo>
                    <a:lnTo>
                      <a:pt x="2892" y="9"/>
                    </a:lnTo>
                    <a:cubicBezTo>
                      <a:pt x="2892" y="14"/>
                      <a:pt x="2888" y="18"/>
                      <a:pt x="288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51">
                <a:extLst>
                  <a:ext uri="{FF2B5EF4-FFF2-40B4-BE49-F238E27FC236}">
                    <a16:creationId xmlns:a16="http://schemas.microsoft.com/office/drawing/2014/main" id="{F66FF343-676D-4CC8-8AF0-09A02CC778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7954" y="12138649"/>
                <a:ext cx="856846" cy="15439"/>
              </a:xfrm>
              <a:custGeom>
                <a:avLst/>
                <a:gdLst>
                  <a:gd name="T0" fmla="*/ 966 w 977"/>
                  <a:gd name="T1" fmla="*/ 18 h 19"/>
                  <a:gd name="T2" fmla="*/ 10 w 977"/>
                  <a:gd name="T3" fmla="*/ 18 h 19"/>
                  <a:gd name="T4" fmla="*/ 10 w 977"/>
                  <a:gd name="T5" fmla="*/ 18 h 19"/>
                  <a:gd name="T6" fmla="*/ 0 w 977"/>
                  <a:gd name="T7" fmla="*/ 9 h 19"/>
                  <a:gd name="T8" fmla="*/ 0 w 977"/>
                  <a:gd name="T9" fmla="*/ 9 h 19"/>
                  <a:gd name="T10" fmla="*/ 10 w 977"/>
                  <a:gd name="T11" fmla="*/ 0 h 19"/>
                  <a:gd name="T12" fmla="*/ 966 w 977"/>
                  <a:gd name="T13" fmla="*/ 0 h 19"/>
                  <a:gd name="T14" fmla="*/ 966 w 977"/>
                  <a:gd name="T15" fmla="*/ 0 h 19"/>
                  <a:gd name="T16" fmla="*/ 976 w 977"/>
                  <a:gd name="T17" fmla="*/ 9 h 19"/>
                  <a:gd name="T18" fmla="*/ 976 w 977"/>
                  <a:gd name="T19" fmla="*/ 9 h 19"/>
                  <a:gd name="T20" fmla="*/ 966 w 97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77" h="19">
                    <a:moveTo>
                      <a:pt x="966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966" y="0"/>
                    </a:lnTo>
                    <a:lnTo>
                      <a:pt x="966" y="0"/>
                    </a:lnTo>
                    <a:cubicBezTo>
                      <a:pt x="972" y="0"/>
                      <a:pt x="976" y="4"/>
                      <a:pt x="976" y="9"/>
                    </a:cubicBezTo>
                    <a:lnTo>
                      <a:pt x="976" y="9"/>
                    </a:lnTo>
                    <a:cubicBezTo>
                      <a:pt x="976" y="14"/>
                      <a:pt x="972" y="18"/>
                      <a:pt x="96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52">
                <a:extLst>
                  <a:ext uri="{FF2B5EF4-FFF2-40B4-BE49-F238E27FC236}">
                    <a16:creationId xmlns:a16="http://schemas.microsoft.com/office/drawing/2014/main" id="{3FF6F938-B843-4556-BD22-441D9F728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4427" y="12478300"/>
                <a:ext cx="2593696" cy="15439"/>
              </a:xfrm>
              <a:custGeom>
                <a:avLst/>
                <a:gdLst>
                  <a:gd name="T0" fmla="*/ 2956 w 2965"/>
                  <a:gd name="T1" fmla="*/ 18 h 19"/>
                  <a:gd name="T2" fmla="*/ 10 w 2965"/>
                  <a:gd name="T3" fmla="*/ 18 h 19"/>
                  <a:gd name="T4" fmla="*/ 10 w 2965"/>
                  <a:gd name="T5" fmla="*/ 18 h 19"/>
                  <a:gd name="T6" fmla="*/ 0 w 2965"/>
                  <a:gd name="T7" fmla="*/ 10 h 19"/>
                  <a:gd name="T8" fmla="*/ 0 w 2965"/>
                  <a:gd name="T9" fmla="*/ 10 h 19"/>
                  <a:gd name="T10" fmla="*/ 10 w 2965"/>
                  <a:gd name="T11" fmla="*/ 0 h 19"/>
                  <a:gd name="T12" fmla="*/ 2956 w 2965"/>
                  <a:gd name="T13" fmla="*/ 0 h 19"/>
                  <a:gd name="T14" fmla="*/ 2956 w 2965"/>
                  <a:gd name="T15" fmla="*/ 0 h 19"/>
                  <a:gd name="T16" fmla="*/ 2964 w 2965"/>
                  <a:gd name="T17" fmla="*/ 10 h 19"/>
                  <a:gd name="T18" fmla="*/ 2964 w 2965"/>
                  <a:gd name="T19" fmla="*/ 10 h 19"/>
                  <a:gd name="T20" fmla="*/ 2956 w 296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65" h="19">
                    <a:moveTo>
                      <a:pt x="2956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956" y="0"/>
                    </a:lnTo>
                    <a:lnTo>
                      <a:pt x="2956" y="0"/>
                    </a:lnTo>
                    <a:cubicBezTo>
                      <a:pt x="2961" y="0"/>
                      <a:pt x="2964" y="4"/>
                      <a:pt x="2964" y="10"/>
                    </a:cubicBezTo>
                    <a:lnTo>
                      <a:pt x="2964" y="10"/>
                    </a:lnTo>
                    <a:cubicBezTo>
                      <a:pt x="2964" y="14"/>
                      <a:pt x="2961" y="18"/>
                      <a:pt x="2956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53">
                <a:extLst>
                  <a:ext uri="{FF2B5EF4-FFF2-40B4-BE49-F238E27FC236}">
                    <a16:creationId xmlns:a16="http://schemas.microsoft.com/office/drawing/2014/main" id="{C1AD57EB-D37C-4C6A-B55B-6708990D4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5679" y="12478300"/>
                <a:ext cx="1080706" cy="15439"/>
              </a:xfrm>
              <a:custGeom>
                <a:avLst/>
                <a:gdLst>
                  <a:gd name="T0" fmla="*/ 1223 w 1233"/>
                  <a:gd name="T1" fmla="*/ 18 h 19"/>
                  <a:gd name="T2" fmla="*/ 9 w 1233"/>
                  <a:gd name="T3" fmla="*/ 18 h 19"/>
                  <a:gd name="T4" fmla="*/ 9 w 1233"/>
                  <a:gd name="T5" fmla="*/ 18 h 19"/>
                  <a:gd name="T6" fmla="*/ 0 w 1233"/>
                  <a:gd name="T7" fmla="*/ 10 h 19"/>
                  <a:gd name="T8" fmla="*/ 0 w 1233"/>
                  <a:gd name="T9" fmla="*/ 10 h 19"/>
                  <a:gd name="T10" fmla="*/ 9 w 1233"/>
                  <a:gd name="T11" fmla="*/ 0 h 19"/>
                  <a:gd name="T12" fmla="*/ 1223 w 1233"/>
                  <a:gd name="T13" fmla="*/ 0 h 19"/>
                  <a:gd name="T14" fmla="*/ 1223 w 1233"/>
                  <a:gd name="T15" fmla="*/ 0 h 19"/>
                  <a:gd name="T16" fmla="*/ 1232 w 1233"/>
                  <a:gd name="T17" fmla="*/ 10 h 19"/>
                  <a:gd name="T18" fmla="*/ 1232 w 1233"/>
                  <a:gd name="T19" fmla="*/ 10 h 19"/>
                  <a:gd name="T20" fmla="*/ 1223 w 123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33" h="19">
                    <a:moveTo>
                      <a:pt x="1223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223" y="0"/>
                    </a:lnTo>
                    <a:lnTo>
                      <a:pt x="1223" y="0"/>
                    </a:lnTo>
                    <a:cubicBezTo>
                      <a:pt x="1229" y="0"/>
                      <a:pt x="1232" y="4"/>
                      <a:pt x="1232" y="10"/>
                    </a:cubicBezTo>
                    <a:lnTo>
                      <a:pt x="1232" y="10"/>
                    </a:lnTo>
                    <a:cubicBezTo>
                      <a:pt x="1232" y="14"/>
                      <a:pt x="1229" y="18"/>
                      <a:pt x="122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8" name="Group 237">
              <a:extLst>
                <a:ext uri="{FF2B5EF4-FFF2-40B4-BE49-F238E27FC236}">
                  <a16:creationId xmlns:a16="http://schemas.microsoft.com/office/drawing/2014/main" id="{0903EC9A-4912-4F72-A5EC-9A0F47F2E220}"/>
                </a:ext>
              </a:extLst>
            </p:cNvPr>
            <p:cNvGrpSpPr/>
            <p:nvPr/>
          </p:nvGrpSpPr>
          <p:grpSpPr>
            <a:xfrm>
              <a:off x="7815825" y="6403186"/>
              <a:ext cx="9008460" cy="5326338"/>
              <a:chOff x="7815825" y="6403186"/>
              <a:chExt cx="9008460" cy="5326338"/>
            </a:xfrm>
          </p:grpSpPr>
          <p:sp>
            <p:nvSpPr>
              <p:cNvPr id="239" name="Freeform 54">
                <a:extLst>
                  <a:ext uri="{FF2B5EF4-FFF2-40B4-BE49-F238E27FC236}">
                    <a16:creationId xmlns:a16="http://schemas.microsoft.com/office/drawing/2014/main" id="{1C341E29-8CD7-4CE0-A1D6-079F2107C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173" y="9846008"/>
                <a:ext cx="934039" cy="783511"/>
              </a:xfrm>
              <a:custGeom>
                <a:avLst/>
                <a:gdLst>
                  <a:gd name="T0" fmla="*/ 0 w 1067"/>
                  <a:gd name="T1" fmla="*/ 894 h 895"/>
                  <a:gd name="T2" fmla="*/ 1066 w 1067"/>
                  <a:gd name="T3" fmla="*/ 894 h 895"/>
                  <a:gd name="T4" fmla="*/ 1066 w 1067"/>
                  <a:gd name="T5" fmla="*/ 0 h 895"/>
                  <a:gd name="T6" fmla="*/ 0 w 1067"/>
                  <a:gd name="T7" fmla="*/ 0 h 895"/>
                  <a:gd name="T8" fmla="*/ 0 w 1067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7" h="895">
                    <a:moveTo>
                      <a:pt x="0" y="894"/>
                    </a:moveTo>
                    <a:lnTo>
                      <a:pt x="1066" y="894"/>
                    </a:lnTo>
                    <a:lnTo>
                      <a:pt x="1066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55">
                <a:extLst>
                  <a:ext uri="{FF2B5EF4-FFF2-40B4-BE49-F238E27FC236}">
                    <a16:creationId xmlns:a16="http://schemas.microsoft.com/office/drawing/2014/main" id="{1090113C-BE7A-4063-A847-9752B4224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0593" y="9838288"/>
                <a:ext cx="953339" cy="798950"/>
              </a:xfrm>
              <a:custGeom>
                <a:avLst/>
                <a:gdLst>
                  <a:gd name="T0" fmla="*/ 19 w 1087"/>
                  <a:gd name="T1" fmla="*/ 894 h 914"/>
                  <a:gd name="T2" fmla="*/ 1067 w 1087"/>
                  <a:gd name="T3" fmla="*/ 894 h 914"/>
                  <a:gd name="T4" fmla="*/ 1067 w 1087"/>
                  <a:gd name="T5" fmla="*/ 18 h 914"/>
                  <a:gd name="T6" fmla="*/ 19 w 1087"/>
                  <a:gd name="T7" fmla="*/ 18 h 914"/>
                  <a:gd name="T8" fmla="*/ 19 w 1087"/>
                  <a:gd name="T9" fmla="*/ 894 h 914"/>
                  <a:gd name="T10" fmla="*/ 1076 w 1087"/>
                  <a:gd name="T11" fmla="*/ 913 h 914"/>
                  <a:gd name="T12" fmla="*/ 10 w 1087"/>
                  <a:gd name="T13" fmla="*/ 913 h 914"/>
                  <a:gd name="T14" fmla="*/ 10 w 1087"/>
                  <a:gd name="T15" fmla="*/ 913 h 914"/>
                  <a:gd name="T16" fmla="*/ 0 w 1087"/>
                  <a:gd name="T17" fmla="*/ 903 h 914"/>
                  <a:gd name="T18" fmla="*/ 0 w 1087"/>
                  <a:gd name="T19" fmla="*/ 9 h 914"/>
                  <a:gd name="T20" fmla="*/ 0 w 1087"/>
                  <a:gd name="T21" fmla="*/ 9 h 914"/>
                  <a:gd name="T22" fmla="*/ 10 w 1087"/>
                  <a:gd name="T23" fmla="*/ 0 h 914"/>
                  <a:gd name="T24" fmla="*/ 1076 w 1087"/>
                  <a:gd name="T25" fmla="*/ 0 h 914"/>
                  <a:gd name="T26" fmla="*/ 1076 w 1087"/>
                  <a:gd name="T27" fmla="*/ 0 h 914"/>
                  <a:gd name="T28" fmla="*/ 1086 w 1087"/>
                  <a:gd name="T29" fmla="*/ 9 h 914"/>
                  <a:gd name="T30" fmla="*/ 1086 w 1087"/>
                  <a:gd name="T31" fmla="*/ 903 h 914"/>
                  <a:gd name="T32" fmla="*/ 1086 w 1087"/>
                  <a:gd name="T33" fmla="*/ 903 h 914"/>
                  <a:gd name="T34" fmla="*/ 1076 w 1087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7" h="914">
                    <a:moveTo>
                      <a:pt x="19" y="894"/>
                    </a:moveTo>
                    <a:lnTo>
                      <a:pt x="1067" y="894"/>
                    </a:lnTo>
                    <a:lnTo>
                      <a:pt x="1067" y="18"/>
                    </a:lnTo>
                    <a:lnTo>
                      <a:pt x="19" y="18"/>
                    </a:lnTo>
                    <a:lnTo>
                      <a:pt x="19" y="894"/>
                    </a:lnTo>
                    <a:close/>
                    <a:moveTo>
                      <a:pt x="1076" y="913"/>
                    </a:moveTo>
                    <a:lnTo>
                      <a:pt x="10" y="913"/>
                    </a:lnTo>
                    <a:lnTo>
                      <a:pt x="10" y="913"/>
                    </a:lnTo>
                    <a:cubicBezTo>
                      <a:pt x="5" y="913"/>
                      <a:pt x="0" y="908"/>
                      <a:pt x="0" y="9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6" y="0"/>
                    </a:lnTo>
                    <a:lnTo>
                      <a:pt x="1076" y="0"/>
                    </a:lnTo>
                    <a:cubicBezTo>
                      <a:pt x="1081" y="0"/>
                      <a:pt x="1086" y="4"/>
                      <a:pt x="1086" y="9"/>
                    </a:cubicBezTo>
                    <a:lnTo>
                      <a:pt x="1086" y="903"/>
                    </a:lnTo>
                    <a:lnTo>
                      <a:pt x="1086" y="903"/>
                    </a:lnTo>
                    <a:cubicBezTo>
                      <a:pt x="1086" y="908"/>
                      <a:pt x="1081" y="913"/>
                      <a:pt x="1076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56">
                <a:extLst>
                  <a:ext uri="{FF2B5EF4-FFF2-40B4-BE49-F238E27FC236}">
                    <a16:creationId xmlns:a16="http://schemas.microsoft.com/office/drawing/2014/main" id="{005D9A9E-0D04-4ABD-8A42-B6CF14C28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3209" y="9846008"/>
                <a:ext cx="934039" cy="783511"/>
              </a:xfrm>
              <a:custGeom>
                <a:avLst/>
                <a:gdLst>
                  <a:gd name="T0" fmla="*/ 0 w 1067"/>
                  <a:gd name="T1" fmla="*/ 894 h 895"/>
                  <a:gd name="T2" fmla="*/ 1066 w 1067"/>
                  <a:gd name="T3" fmla="*/ 894 h 895"/>
                  <a:gd name="T4" fmla="*/ 1066 w 1067"/>
                  <a:gd name="T5" fmla="*/ 0 h 895"/>
                  <a:gd name="T6" fmla="*/ 0 w 1067"/>
                  <a:gd name="T7" fmla="*/ 0 h 895"/>
                  <a:gd name="T8" fmla="*/ 0 w 1067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7" h="895">
                    <a:moveTo>
                      <a:pt x="0" y="894"/>
                    </a:moveTo>
                    <a:lnTo>
                      <a:pt x="1066" y="894"/>
                    </a:lnTo>
                    <a:lnTo>
                      <a:pt x="1066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57">
                <a:extLst>
                  <a:ext uri="{FF2B5EF4-FFF2-40B4-BE49-F238E27FC236}">
                    <a16:creationId xmlns:a16="http://schemas.microsoft.com/office/drawing/2014/main" id="{57A6F7BC-8743-4199-85D7-9E19AA1F1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401" y="9846008"/>
                <a:ext cx="949478" cy="783511"/>
              </a:xfrm>
              <a:custGeom>
                <a:avLst/>
                <a:gdLst>
                  <a:gd name="T0" fmla="*/ 0 w 1085"/>
                  <a:gd name="T1" fmla="*/ 894 h 895"/>
                  <a:gd name="T2" fmla="*/ 1084 w 1085"/>
                  <a:gd name="T3" fmla="*/ 894 h 895"/>
                  <a:gd name="T4" fmla="*/ 1084 w 1085"/>
                  <a:gd name="T5" fmla="*/ 0 h 895"/>
                  <a:gd name="T6" fmla="*/ 0 w 1085"/>
                  <a:gd name="T7" fmla="*/ 0 h 895"/>
                  <a:gd name="T8" fmla="*/ 0 w 1085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5" h="895">
                    <a:moveTo>
                      <a:pt x="0" y="894"/>
                    </a:moveTo>
                    <a:lnTo>
                      <a:pt x="1084" y="894"/>
                    </a:lnTo>
                    <a:lnTo>
                      <a:pt x="1084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58">
                <a:extLst>
                  <a:ext uri="{FF2B5EF4-FFF2-40B4-BE49-F238E27FC236}">
                    <a16:creationId xmlns:a16="http://schemas.microsoft.com/office/drawing/2014/main" id="{570A36B9-2F71-4B27-B0CD-EBB5D804B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2682" y="9838288"/>
                <a:ext cx="964916" cy="798950"/>
              </a:xfrm>
              <a:custGeom>
                <a:avLst/>
                <a:gdLst>
                  <a:gd name="T0" fmla="*/ 18 w 1104"/>
                  <a:gd name="T1" fmla="*/ 894 h 914"/>
                  <a:gd name="T2" fmla="*/ 1085 w 1104"/>
                  <a:gd name="T3" fmla="*/ 894 h 914"/>
                  <a:gd name="T4" fmla="*/ 1085 w 1104"/>
                  <a:gd name="T5" fmla="*/ 19 h 914"/>
                  <a:gd name="T6" fmla="*/ 18 w 1104"/>
                  <a:gd name="T7" fmla="*/ 19 h 914"/>
                  <a:gd name="T8" fmla="*/ 18 w 1104"/>
                  <a:gd name="T9" fmla="*/ 894 h 914"/>
                  <a:gd name="T10" fmla="*/ 1093 w 1104"/>
                  <a:gd name="T11" fmla="*/ 913 h 914"/>
                  <a:gd name="T12" fmla="*/ 9 w 1104"/>
                  <a:gd name="T13" fmla="*/ 913 h 914"/>
                  <a:gd name="T14" fmla="*/ 9 w 1104"/>
                  <a:gd name="T15" fmla="*/ 913 h 914"/>
                  <a:gd name="T16" fmla="*/ 0 w 1104"/>
                  <a:gd name="T17" fmla="*/ 904 h 914"/>
                  <a:gd name="T18" fmla="*/ 0 w 1104"/>
                  <a:gd name="T19" fmla="*/ 10 h 914"/>
                  <a:gd name="T20" fmla="*/ 0 w 1104"/>
                  <a:gd name="T21" fmla="*/ 10 h 914"/>
                  <a:gd name="T22" fmla="*/ 9 w 1104"/>
                  <a:gd name="T23" fmla="*/ 0 h 914"/>
                  <a:gd name="T24" fmla="*/ 1093 w 1104"/>
                  <a:gd name="T25" fmla="*/ 0 h 914"/>
                  <a:gd name="T26" fmla="*/ 1093 w 1104"/>
                  <a:gd name="T27" fmla="*/ 0 h 914"/>
                  <a:gd name="T28" fmla="*/ 1103 w 1104"/>
                  <a:gd name="T29" fmla="*/ 10 h 914"/>
                  <a:gd name="T30" fmla="*/ 1103 w 1104"/>
                  <a:gd name="T31" fmla="*/ 904 h 914"/>
                  <a:gd name="T32" fmla="*/ 1103 w 1104"/>
                  <a:gd name="T33" fmla="*/ 904 h 914"/>
                  <a:gd name="T34" fmla="*/ 1093 w 1104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914">
                    <a:moveTo>
                      <a:pt x="18" y="894"/>
                    </a:moveTo>
                    <a:lnTo>
                      <a:pt x="1085" y="894"/>
                    </a:lnTo>
                    <a:lnTo>
                      <a:pt x="1085" y="19"/>
                    </a:lnTo>
                    <a:lnTo>
                      <a:pt x="18" y="19"/>
                    </a:lnTo>
                    <a:lnTo>
                      <a:pt x="18" y="894"/>
                    </a:lnTo>
                    <a:close/>
                    <a:moveTo>
                      <a:pt x="1093" y="913"/>
                    </a:moveTo>
                    <a:lnTo>
                      <a:pt x="9" y="913"/>
                    </a:lnTo>
                    <a:lnTo>
                      <a:pt x="9" y="913"/>
                    </a:lnTo>
                    <a:cubicBezTo>
                      <a:pt x="4" y="913"/>
                      <a:pt x="0" y="909"/>
                      <a:pt x="0" y="9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93" y="0"/>
                    </a:lnTo>
                    <a:lnTo>
                      <a:pt x="1093" y="0"/>
                    </a:lnTo>
                    <a:cubicBezTo>
                      <a:pt x="1099" y="0"/>
                      <a:pt x="1103" y="5"/>
                      <a:pt x="1103" y="10"/>
                    </a:cubicBezTo>
                    <a:lnTo>
                      <a:pt x="1103" y="904"/>
                    </a:lnTo>
                    <a:lnTo>
                      <a:pt x="1103" y="904"/>
                    </a:lnTo>
                    <a:cubicBezTo>
                      <a:pt x="1103" y="909"/>
                      <a:pt x="1099" y="913"/>
                      <a:pt x="1093" y="9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59">
                <a:extLst>
                  <a:ext uri="{FF2B5EF4-FFF2-40B4-BE49-F238E27FC236}">
                    <a16:creationId xmlns:a16="http://schemas.microsoft.com/office/drawing/2014/main" id="{DAA0A6BC-F79E-4E4D-8C7C-F909A1582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401" y="9840927"/>
                <a:ext cx="949478" cy="783511"/>
              </a:xfrm>
              <a:custGeom>
                <a:avLst/>
                <a:gdLst>
                  <a:gd name="T0" fmla="*/ 0 w 1085"/>
                  <a:gd name="T1" fmla="*/ 894 h 895"/>
                  <a:gd name="T2" fmla="*/ 1084 w 1085"/>
                  <a:gd name="T3" fmla="*/ 894 h 895"/>
                  <a:gd name="T4" fmla="*/ 1084 w 1085"/>
                  <a:gd name="T5" fmla="*/ 0 h 895"/>
                  <a:gd name="T6" fmla="*/ 0 w 1085"/>
                  <a:gd name="T7" fmla="*/ 0 h 895"/>
                  <a:gd name="T8" fmla="*/ 0 w 1085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5" h="895">
                    <a:moveTo>
                      <a:pt x="0" y="894"/>
                    </a:moveTo>
                    <a:lnTo>
                      <a:pt x="1084" y="894"/>
                    </a:lnTo>
                    <a:lnTo>
                      <a:pt x="1084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B29E7A55-0AAF-41E2-AD9E-BF92E98974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4022" y="9839119"/>
                <a:ext cx="965728" cy="797246"/>
              </a:xfrm>
              <a:custGeom>
                <a:avLst/>
                <a:gdLst>
                  <a:gd name="connsiteX0" fmla="*/ 952560 w 965728"/>
                  <a:gd name="connsiteY0" fmla="*/ 1789 h 797246"/>
                  <a:gd name="connsiteX1" fmla="*/ 963936 w 965728"/>
                  <a:gd name="connsiteY1" fmla="*/ 3535 h 797246"/>
                  <a:gd name="connsiteX2" fmla="*/ 962186 w 965728"/>
                  <a:gd name="connsiteY2" fmla="*/ 14013 h 797246"/>
                  <a:gd name="connsiteX3" fmla="*/ 494766 w 965728"/>
                  <a:gd name="connsiteY3" fmla="*/ 398638 h 797246"/>
                  <a:gd name="connsiteX4" fmla="*/ 962186 w 965728"/>
                  <a:gd name="connsiteY4" fmla="*/ 783243 h 797246"/>
                  <a:gd name="connsiteX5" fmla="*/ 963061 w 965728"/>
                  <a:gd name="connsiteY5" fmla="*/ 794619 h 797246"/>
                  <a:gd name="connsiteX6" fmla="*/ 956935 w 965728"/>
                  <a:gd name="connsiteY6" fmla="*/ 797244 h 797246"/>
                  <a:gd name="connsiteX7" fmla="*/ 952560 w 965728"/>
                  <a:gd name="connsiteY7" fmla="*/ 795494 h 797246"/>
                  <a:gd name="connsiteX8" fmla="*/ 482509 w 965728"/>
                  <a:gd name="connsiteY8" fmla="*/ 408724 h 797246"/>
                  <a:gd name="connsiteX9" fmla="*/ 13537 w 965728"/>
                  <a:gd name="connsiteY9" fmla="*/ 794626 h 797246"/>
                  <a:gd name="connsiteX10" fmla="*/ 8287 w 965728"/>
                  <a:gd name="connsiteY10" fmla="*/ 797246 h 797246"/>
                  <a:gd name="connsiteX11" fmla="*/ 2161 w 965728"/>
                  <a:gd name="connsiteY11" fmla="*/ 793753 h 797246"/>
                  <a:gd name="connsiteX12" fmla="*/ 3911 w 965728"/>
                  <a:gd name="connsiteY12" fmla="*/ 782402 h 797246"/>
                  <a:gd name="connsiteX13" fmla="*/ 470268 w 965728"/>
                  <a:gd name="connsiteY13" fmla="*/ 398651 h 797246"/>
                  <a:gd name="connsiteX14" fmla="*/ 3911 w 965728"/>
                  <a:gd name="connsiteY14" fmla="*/ 14920 h 797246"/>
                  <a:gd name="connsiteX15" fmla="*/ 2161 w 965728"/>
                  <a:gd name="connsiteY15" fmla="*/ 3544 h 797246"/>
                  <a:gd name="connsiteX16" fmla="*/ 13537 w 965728"/>
                  <a:gd name="connsiteY16" fmla="*/ 2669 h 797246"/>
                  <a:gd name="connsiteX17" fmla="*/ 482526 w 965728"/>
                  <a:gd name="connsiteY17" fmla="*/ 388565 h 7972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965728" h="797246">
                    <a:moveTo>
                      <a:pt x="952560" y="1789"/>
                    </a:moveTo>
                    <a:cubicBezTo>
                      <a:pt x="956060" y="-831"/>
                      <a:pt x="961311" y="-831"/>
                      <a:pt x="963936" y="3535"/>
                    </a:cubicBezTo>
                    <a:cubicBezTo>
                      <a:pt x="966562" y="6154"/>
                      <a:pt x="966562" y="11393"/>
                      <a:pt x="962186" y="14013"/>
                    </a:cubicBezTo>
                    <a:lnTo>
                      <a:pt x="494766" y="398638"/>
                    </a:lnTo>
                    <a:lnTo>
                      <a:pt x="962186" y="783243"/>
                    </a:lnTo>
                    <a:cubicBezTo>
                      <a:pt x="965687" y="786743"/>
                      <a:pt x="966562" y="791993"/>
                      <a:pt x="963061" y="794619"/>
                    </a:cubicBezTo>
                    <a:cubicBezTo>
                      <a:pt x="962186" y="796369"/>
                      <a:pt x="959561" y="797244"/>
                      <a:pt x="956935" y="797244"/>
                    </a:cubicBezTo>
                    <a:cubicBezTo>
                      <a:pt x="956060" y="797244"/>
                      <a:pt x="954310" y="797244"/>
                      <a:pt x="952560" y="795494"/>
                    </a:cubicBezTo>
                    <a:lnTo>
                      <a:pt x="482509" y="408724"/>
                    </a:lnTo>
                    <a:lnTo>
                      <a:pt x="13537" y="794626"/>
                    </a:lnTo>
                    <a:cubicBezTo>
                      <a:pt x="11787" y="795499"/>
                      <a:pt x="10037" y="797246"/>
                      <a:pt x="8287" y="797246"/>
                    </a:cubicBezTo>
                    <a:cubicBezTo>
                      <a:pt x="5661" y="797246"/>
                      <a:pt x="3911" y="795499"/>
                      <a:pt x="2161" y="793753"/>
                    </a:cubicBezTo>
                    <a:cubicBezTo>
                      <a:pt x="-1340" y="790261"/>
                      <a:pt x="-465" y="785021"/>
                      <a:pt x="3911" y="782402"/>
                    </a:cubicBezTo>
                    <a:lnTo>
                      <a:pt x="470268" y="398651"/>
                    </a:lnTo>
                    <a:lnTo>
                      <a:pt x="3911" y="14920"/>
                    </a:lnTo>
                    <a:cubicBezTo>
                      <a:pt x="-465" y="11420"/>
                      <a:pt x="-1340" y="6170"/>
                      <a:pt x="2161" y="3544"/>
                    </a:cubicBezTo>
                    <a:cubicBezTo>
                      <a:pt x="4786" y="44"/>
                      <a:pt x="10037" y="-831"/>
                      <a:pt x="13537" y="2669"/>
                    </a:cubicBezTo>
                    <a:lnTo>
                      <a:pt x="482526" y="3885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62">
                <a:extLst>
                  <a:ext uri="{FF2B5EF4-FFF2-40B4-BE49-F238E27FC236}">
                    <a16:creationId xmlns:a16="http://schemas.microsoft.com/office/drawing/2014/main" id="{3BEF5BEF-8D32-4575-BCBC-15FE24C117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721" y="9525654"/>
                <a:ext cx="1999307" cy="1103864"/>
              </a:xfrm>
              <a:custGeom>
                <a:avLst/>
                <a:gdLst>
                  <a:gd name="T0" fmla="*/ 2282 w 2283"/>
                  <a:gd name="T1" fmla="*/ 1260 h 1261"/>
                  <a:gd name="T2" fmla="*/ 0 w 2283"/>
                  <a:gd name="T3" fmla="*/ 1260 h 1261"/>
                  <a:gd name="T4" fmla="*/ 0 w 2283"/>
                  <a:gd name="T5" fmla="*/ 0 h 1261"/>
                  <a:gd name="T6" fmla="*/ 2282 w 2283"/>
                  <a:gd name="T7" fmla="*/ 0 h 1261"/>
                  <a:gd name="T8" fmla="*/ 2282 w 2283"/>
                  <a:gd name="T9" fmla="*/ 1260 h 1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83" h="1261">
                    <a:moveTo>
                      <a:pt x="2282" y="1260"/>
                    </a:moveTo>
                    <a:lnTo>
                      <a:pt x="0" y="1260"/>
                    </a:lnTo>
                    <a:lnTo>
                      <a:pt x="0" y="0"/>
                    </a:lnTo>
                    <a:lnTo>
                      <a:pt x="2282" y="0"/>
                    </a:lnTo>
                    <a:lnTo>
                      <a:pt x="2282" y="126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63">
                <a:extLst>
                  <a:ext uri="{FF2B5EF4-FFF2-40B4-BE49-F238E27FC236}">
                    <a16:creationId xmlns:a16="http://schemas.microsoft.com/office/drawing/2014/main" id="{F8C9B31D-3F14-4C5D-9316-FDEE8F0F3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9517935"/>
                <a:ext cx="2014746" cy="1119303"/>
              </a:xfrm>
              <a:custGeom>
                <a:avLst/>
                <a:gdLst>
                  <a:gd name="T0" fmla="*/ 18 w 2301"/>
                  <a:gd name="T1" fmla="*/ 1259 h 1279"/>
                  <a:gd name="T2" fmla="*/ 2282 w 2301"/>
                  <a:gd name="T3" fmla="*/ 1259 h 1279"/>
                  <a:gd name="T4" fmla="*/ 2282 w 2301"/>
                  <a:gd name="T5" fmla="*/ 18 h 1279"/>
                  <a:gd name="T6" fmla="*/ 18 w 2301"/>
                  <a:gd name="T7" fmla="*/ 18 h 1279"/>
                  <a:gd name="T8" fmla="*/ 18 w 2301"/>
                  <a:gd name="T9" fmla="*/ 1259 h 1279"/>
                  <a:gd name="T10" fmla="*/ 2291 w 2301"/>
                  <a:gd name="T11" fmla="*/ 1278 h 1279"/>
                  <a:gd name="T12" fmla="*/ 9 w 2301"/>
                  <a:gd name="T13" fmla="*/ 1278 h 1279"/>
                  <a:gd name="T14" fmla="*/ 9 w 2301"/>
                  <a:gd name="T15" fmla="*/ 1278 h 1279"/>
                  <a:gd name="T16" fmla="*/ 0 w 2301"/>
                  <a:gd name="T17" fmla="*/ 1268 h 1279"/>
                  <a:gd name="T18" fmla="*/ 0 w 2301"/>
                  <a:gd name="T19" fmla="*/ 8 h 1279"/>
                  <a:gd name="T20" fmla="*/ 0 w 2301"/>
                  <a:gd name="T21" fmla="*/ 8 h 1279"/>
                  <a:gd name="T22" fmla="*/ 9 w 2301"/>
                  <a:gd name="T23" fmla="*/ 0 h 1279"/>
                  <a:gd name="T24" fmla="*/ 2291 w 2301"/>
                  <a:gd name="T25" fmla="*/ 0 h 1279"/>
                  <a:gd name="T26" fmla="*/ 2291 w 2301"/>
                  <a:gd name="T27" fmla="*/ 0 h 1279"/>
                  <a:gd name="T28" fmla="*/ 2300 w 2301"/>
                  <a:gd name="T29" fmla="*/ 8 h 1279"/>
                  <a:gd name="T30" fmla="*/ 2300 w 2301"/>
                  <a:gd name="T31" fmla="*/ 1268 h 1279"/>
                  <a:gd name="T32" fmla="*/ 2300 w 2301"/>
                  <a:gd name="T33" fmla="*/ 1268 h 1279"/>
                  <a:gd name="T34" fmla="*/ 2291 w 2301"/>
                  <a:gd name="T35" fmla="*/ 1278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1" h="1279">
                    <a:moveTo>
                      <a:pt x="18" y="1259"/>
                    </a:moveTo>
                    <a:lnTo>
                      <a:pt x="2282" y="1259"/>
                    </a:lnTo>
                    <a:lnTo>
                      <a:pt x="2282" y="18"/>
                    </a:lnTo>
                    <a:lnTo>
                      <a:pt x="18" y="18"/>
                    </a:lnTo>
                    <a:lnTo>
                      <a:pt x="18" y="1259"/>
                    </a:lnTo>
                    <a:close/>
                    <a:moveTo>
                      <a:pt x="2291" y="1278"/>
                    </a:moveTo>
                    <a:lnTo>
                      <a:pt x="9" y="1278"/>
                    </a:lnTo>
                    <a:lnTo>
                      <a:pt x="9" y="1278"/>
                    </a:lnTo>
                    <a:cubicBezTo>
                      <a:pt x="4" y="1278"/>
                      <a:pt x="0" y="1273"/>
                      <a:pt x="0" y="126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91" y="0"/>
                    </a:lnTo>
                    <a:lnTo>
                      <a:pt x="2291" y="0"/>
                    </a:lnTo>
                    <a:cubicBezTo>
                      <a:pt x="2296" y="0"/>
                      <a:pt x="2300" y="4"/>
                      <a:pt x="2300" y="8"/>
                    </a:cubicBezTo>
                    <a:lnTo>
                      <a:pt x="2300" y="1268"/>
                    </a:lnTo>
                    <a:lnTo>
                      <a:pt x="2300" y="1268"/>
                    </a:lnTo>
                    <a:cubicBezTo>
                      <a:pt x="2300" y="1273"/>
                      <a:pt x="2296" y="1278"/>
                      <a:pt x="2291" y="1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64">
                <a:extLst>
                  <a:ext uri="{FF2B5EF4-FFF2-40B4-BE49-F238E27FC236}">
                    <a16:creationId xmlns:a16="http://schemas.microsoft.com/office/drawing/2014/main" id="{852730DE-C0DC-478C-B2B0-17626A981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721" y="8742143"/>
                <a:ext cx="1694392" cy="783511"/>
              </a:xfrm>
              <a:custGeom>
                <a:avLst/>
                <a:gdLst>
                  <a:gd name="T0" fmla="*/ 1936 w 1937"/>
                  <a:gd name="T1" fmla="*/ 0 h 895"/>
                  <a:gd name="T2" fmla="*/ 0 w 1937"/>
                  <a:gd name="T3" fmla="*/ 0 h 895"/>
                  <a:gd name="T4" fmla="*/ 0 w 1937"/>
                  <a:gd name="T5" fmla="*/ 894 h 895"/>
                  <a:gd name="T6" fmla="*/ 1936 w 1937"/>
                  <a:gd name="T7" fmla="*/ 894 h 895"/>
                  <a:gd name="T8" fmla="*/ 1936 w 1937"/>
                  <a:gd name="T9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7" h="895">
                    <a:moveTo>
                      <a:pt x="1936" y="0"/>
                    </a:moveTo>
                    <a:lnTo>
                      <a:pt x="0" y="0"/>
                    </a:lnTo>
                    <a:lnTo>
                      <a:pt x="0" y="894"/>
                    </a:lnTo>
                    <a:lnTo>
                      <a:pt x="1936" y="894"/>
                    </a:lnTo>
                    <a:lnTo>
                      <a:pt x="193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65">
                <a:extLst>
                  <a:ext uri="{FF2B5EF4-FFF2-40B4-BE49-F238E27FC236}">
                    <a16:creationId xmlns:a16="http://schemas.microsoft.com/office/drawing/2014/main" id="{C3B25016-D97F-4CD7-8AB2-51CE07F96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8734424"/>
                <a:ext cx="1709831" cy="798950"/>
              </a:xfrm>
              <a:custGeom>
                <a:avLst/>
                <a:gdLst>
                  <a:gd name="T0" fmla="*/ 18 w 1954"/>
                  <a:gd name="T1" fmla="*/ 895 h 914"/>
                  <a:gd name="T2" fmla="*/ 1935 w 1954"/>
                  <a:gd name="T3" fmla="*/ 895 h 914"/>
                  <a:gd name="T4" fmla="*/ 1935 w 1954"/>
                  <a:gd name="T5" fmla="*/ 18 h 914"/>
                  <a:gd name="T6" fmla="*/ 18 w 1954"/>
                  <a:gd name="T7" fmla="*/ 18 h 914"/>
                  <a:gd name="T8" fmla="*/ 18 w 1954"/>
                  <a:gd name="T9" fmla="*/ 895 h 914"/>
                  <a:gd name="T10" fmla="*/ 1945 w 1954"/>
                  <a:gd name="T11" fmla="*/ 913 h 914"/>
                  <a:gd name="T12" fmla="*/ 9 w 1954"/>
                  <a:gd name="T13" fmla="*/ 913 h 914"/>
                  <a:gd name="T14" fmla="*/ 9 w 1954"/>
                  <a:gd name="T15" fmla="*/ 913 h 914"/>
                  <a:gd name="T16" fmla="*/ 0 w 1954"/>
                  <a:gd name="T17" fmla="*/ 903 h 914"/>
                  <a:gd name="T18" fmla="*/ 0 w 1954"/>
                  <a:gd name="T19" fmla="*/ 9 h 914"/>
                  <a:gd name="T20" fmla="*/ 0 w 1954"/>
                  <a:gd name="T21" fmla="*/ 9 h 914"/>
                  <a:gd name="T22" fmla="*/ 9 w 1954"/>
                  <a:gd name="T23" fmla="*/ 0 h 914"/>
                  <a:gd name="T24" fmla="*/ 1945 w 1954"/>
                  <a:gd name="T25" fmla="*/ 0 h 914"/>
                  <a:gd name="T26" fmla="*/ 1945 w 1954"/>
                  <a:gd name="T27" fmla="*/ 0 h 914"/>
                  <a:gd name="T28" fmla="*/ 1953 w 1954"/>
                  <a:gd name="T29" fmla="*/ 9 h 914"/>
                  <a:gd name="T30" fmla="*/ 1953 w 1954"/>
                  <a:gd name="T31" fmla="*/ 903 h 914"/>
                  <a:gd name="T32" fmla="*/ 1953 w 1954"/>
                  <a:gd name="T33" fmla="*/ 903 h 914"/>
                  <a:gd name="T34" fmla="*/ 1945 w 1954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4" h="914">
                    <a:moveTo>
                      <a:pt x="18" y="895"/>
                    </a:moveTo>
                    <a:lnTo>
                      <a:pt x="1935" y="895"/>
                    </a:lnTo>
                    <a:lnTo>
                      <a:pt x="1935" y="18"/>
                    </a:lnTo>
                    <a:lnTo>
                      <a:pt x="18" y="18"/>
                    </a:lnTo>
                    <a:lnTo>
                      <a:pt x="18" y="895"/>
                    </a:lnTo>
                    <a:close/>
                    <a:moveTo>
                      <a:pt x="1945" y="913"/>
                    </a:moveTo>
                    <a:lnTo>
                      <a:pt x="9" y="913"/>
                    </a:lnTo>
                    <a:lnTo>
                      <a:pt x="9" y="913"/>
                    </a:lnTo>
                    <a:cubicBezTo>
                      <a:pt x="4" y="913"/>
                      <a:pt x="0" y="909"/>
                      <a:pt x="0" y="9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45" y="0"/>
                    </a:lnTo>
                    <a:lnTo>
                      <a:pt x="1945" y="0"/>
                    </a:lnTo>
                    <a:cubicBezTo>
                      <a:pt x="1950" y="0"/>
                      <a:pt x="1953" y="4"/>
                      <a:pt x="1953" y="9"/>
                    </a:cubicBezTo>
                    <a:lnTo>
                      <a:pt x="1953" y="903"/>
                    </a:lnTo>
                    <a:lnTo>
                      <a:pt x="1953" y="903"/>
                    </a:lnTo>
                    <a:cubicBezTo>
                      <a:pt x="1953" y="909"/>
                      <a:pt x="1950" y="913"/>
                      <a:pt x="1945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66">
                <a:extLst>
                  <a:ext uri="{FF2B5EF4-FFF2-40B4-BE49-F238E27FC236}">
                    <a16:creationId xmlns:a16="http://schemas.microsoft.com/office/drawing/2014/main" id="{CB012046-A050-456A-A1A8-3DCDDCC06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721" y="8001087"/>
                <a:ext cx="1416496" cy="744914"/>
              </a:xfrm>
              <a:custGeom>
                <a:avLst/>
                <a:gdLst>
                  <a:gd name="T0" fmla="*/ 1618 w 1619"/>
                  <a:gd name="T1" fmla="*/ 850 h 851"/>
                  <a:gd name="T2" fmla="*/ 809 w 1619"/>
                  <a:gd name="T3" fmla="*/ 850 h 851"/>
                  <a:gd name="T4" fmla="*/ 0 w 1619"/>
                  <a:gd name="T5" fmla="*/ 850 h 851"/>
                  <a:gd name="T6" fmla="*/ 0 w 1619"/>
                  <a:gd name="T7" fmla="*/ 425 h 851"/>
                  <a:gd name="T8" fmla="*/ 0 w 1619"/>
                  <a:gd name="T9" fmla="*/ 0 h 851"/>
                  <a:gd name="T10" fmla="*/ 754 w 1619"/>
                  <a:gd name="T11" fmla="*/ 0 h 851"/>
                  <a:gd name="T12" fmla="*/ 1508 w 1619"/>
                  <a:gd name="T13" fmla="*/ 0 h 851"/>
                  <a:gd name="T14" fmla="*/ 1508 w 1619"/>
                  <a:gd name="T15" fmla="*/ 0 h 851"/>
                  <a:gd name="T16" fmla="*/ 1586 w 1619"/>
                  <a:gd name="T17" fmla="*/ 32 h 851"/>
                  <a:gd name="T18" fmla="*/ 1586 w 1619"/>
                  <a:gd name="T19" fmla="*/ 32 h 851"/>
                  <a:gd name="T20" fmla="*/ 1618 w 1619"/>
                  <a:gd name="T21" fmla="*/ 109 h 851"/>
                  <a:gd name="T22" fmla="*/ 1618 w 1619"/>
                  <a:gd name="T23" fmla="*/ 480 h 851"/>
                  <a:gd name="T24" fmla="*/ 1618 w 1619"/>
                  <a:gd name="T25" fmla="*/ 85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19" h="851">
                    <a:moveTo>
                      <a:pt x="1618" y="850"/>
                    </a:moveTo>
                    <a:lnTo>
                      <a:pt x="809" y="850"/>
                    </a:lnTo>
                    <a:lnTo>
                      <a:pt x="0" y="850"/>
                    </a:lnTo>
                    <a:lnTo>
                      <a:pt x="0" y="425"/>
                    </a:lnTo>
                    <a:lnTo>
                      <a:pt x="0" y="0"/>
                    </a:lnTo>
                    <a:lnTo>
                      <a:pt x="754" y="0"/>
                    </a:lnTo>
                    <a:lnTo>
                      <a:pt x="1508" y="0"/>
                    </a:lnTo>
                    <a:lnTo>
                      <a:pt x="1508" y="0"/>
                    </a:lnTo>
                    <a:cubicBezTo>
                      <a:pt x="1539" y="0"/>
                      <a:pt x="1566" y="12"/>
                      <a:pt x="1586" y="32"/>
                    </a:cubicBezTo>
                    <a:lnTo>
                      <a:pt x="1586" y="32"/>
                    </a:lnTo>
                    <a:cubicBezTo>
                      <a:pt x="1606" y="52"/>
                      <a:pt x="1618" y="80"/>
                      <a:pt x="1618" y="109"/>
                    </a:cubicBezTo>
                    <a:lnTo>
                      <a:pt x="1618" y="480"/>
                    </a:lnTo>
                    <a:lnTo>
                      <a:pt x="1618" y="8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67">
                <a:extLst>
                  <a:ext uri="{FF2B5EF4-FFF2-40B4-BE49-F238E27FC236}">
                    <a16:creationId xmlns:a16="http://schemas.microsoft.com/office/drawing/2014/main" id="{063EAD4F-039B-4731-A678-A93A3A196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7993368"/>
                <a:ext cx="1431935" cy="760353"/>
              </a:xfrm>
              <a:custGeom>
                <a:avLst/>
                <a:gdLst>
                  <a:gd name="T0" fmla="*/ 18 w 1637"/>
                  <a:gd name="T1" fmla="*/ 850 h 869"/>
                  <a:gd name="T2" fmla="*/ 1617 w 1637"/>
                  <a:gd name="T3" fmla="*/ 850 h 869"/>
                  <a:gd name="T4" fmla="*/ 1617 w 1637"/>
                  <a:gd name="T5" fmla="*/ 118 h 869"/>
                  <a:gd name="T6" fmla="*/ 1617 w 1637"/>
                  <a:gd name="T7" fmla="*/ 118 h 869"/>
                  <a:gd name="T8" fmla="*/ 1589 w 1637"/>
                  <a:gd name="T9" fmla="*/ 48 h 869"/>
                  <a:gd name="T10" fmla="*/ 1589 w 1637"/>
                  <a:gd name="T11" fmla="*/ 48 h 869"/>
                  <a:gd name="T12" fmla="*/ 1517 w 1637"/>
                  <a:gd name="T13" fmla="*/ 18 h 869"/>
                  <a:gd name="T14" fmla="*/ 18 w 1637"/>
                  <a:gd name="T15" fmla="*/ 18 h 869"/>
                  <a:gd name="T16" fmla="*/ 18 w 1637"/>
                  <a:gd name="T17" fmla="*/ 850 h 869"/>
                  <a:gd name="T18" fmla="*/ 1627 w 1637"/>
                  <a:gd name="T19" fmla="*/ 868 h 869"/>
                  <a:gd name="T20" fmla="*/ 9 w 1637"/>
                  <a:gd name="T21" fmla="*/ 868 h 869"/>
                  <a:gd name="T22" fmla="*/ 9 w 1637"/>
                  <a:gd name="T23" fmla="*/ 868 h 869"/>
                  <a:gd name="T24" fmla="*/ 0 w 1637"/>
                  <a:gd name="T25" fmla="*/ 859 h 869"/>
                  <a:gd name="T26" fmla="*/ 0 w 1637"/>
                  <a:gd name="T27" fmla="*/ 9 h 869"/>
                  <a:gd name="T28" fmla="*/ 0 w 1637"/>
                  <a:gd name="T29" fmla="*/ 9 h 869"/>
                  <a:gd name="T30" fmla="*/ 9 w 1637"/>
                  <a:gd name="T31" fmla="*/ 0 h 869"/>
                  <a:gd name="T32" fmla="*/ 1517 w 1637"/>
                  <a:gd name="T33" fmla="*/ 0 h 869"/>
                  <a:gd name="T34" fmla="*/ 1517 w 1637"/>
                  <a:gd name="T35" fmla="*/ 0 h 869"/>
                  <a:gd name="T36" fmla="*/ 1601 w 1637"/>
                  <a:gd name="T37" fmla="*/ 35 h 869"/>
                  <a:gd name="T38" fmla="*/ 1601 w 1637"/>
                  <a:gd name="T39" fmla="*/ 35 h 869"/>
                  <a:gd name="T40" fmla="*/ 1636 w 1637"/>
                  <a:gd name="T41" fmla="*/ 118 h 869"/>
                  <a:gd name="T42" fmla="*/ 1636 w 1637"/>
                  <a:gd name="T43" fmla="*/ 859 h 869"/>
                  <a:gd name="T44" fmla="*/ 1636 w 1637"/>
                  <a:gd name="T45" fmla="*/ 859 h 869"/>
                  <a:gd name="T46" fmla="*/ 1627 w 1637"/>
                  <a:gd name="T47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37" h="869">
                    <a:moveTo>
                      <a:pt x="18" y="850"/>
                    </a:moveTo>
                    <a:lnTo>
                      <a:pt x="1617" y="850"/>
                    </a:lnTo>
                    <a:lnTo>
                      <a:pt x="1617" y="118"/>
                    </a:lnTo>
                    <a:lnTo>
                      <a:pt x="1617" y="118"/>
                    </a:lnTo>
                    <a:cubicBezTo>
                      <a:pt x="1617" y="91"/>
                      <a:pt x="1607" y="66"/>
                      <a:pt x="1589" y="48"/>
                    </a:cubicBezTo>
                    <a:lnTo>
                      <a:pt x="1589" y="48"/>
                    </a:lnTo>
                    <a:cubicBezTo>
                      <a:pt x="1570" y="29"/>
                      <a:pt x="1545" y="18"/>
                      <a:pt x="1517" y="18"/>
                    </a:cubicBez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627" y="868"/>
                    </a:moveTo>
                    <a:lnTo>
                      <a:pt x="9" y="868"/>
                    </a:lnTo>
                    <a:lnTo>
                      <a:pt x="9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517" y="0"/>
                    </a:lnTo>
                    <a:lnTo>
                      <a:pt x="1517" y="0"/>
                    </a:lnTo>
                    <a:cubicBezTo>
                      <a:pt x="1549" y="0"/>
                      <a:pt x="1578" y="12"/>
                      <a:pt x="1601" y="35"/>
                    </a:cubicBezTo>
                    <a:lnTo>
                      <a:pt x="1601" y="35"/>
                    </a:lnTo>
                    <a:cubicBezTo>
                      <a:pt x="1623" y="57"/>
                      <a:pt x="1636" y="87"/>
                      <a:pt x="1636" y="118"/>
                    </a:cubicBezTo>
                    <a:lnTo>
                      <a:pt x="1636" y="859"/>
                    </a:lnTo>
                    <a:lnTo>
                      <a:pt x="1636" y="859"/>
                    </a:lnTo>
                    <a:cubicBezTo>
                      <a:pt x="1636" y="864"/>
                      <a:pt x="1632" y="868"/>
                      <a:pt x="1627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68">
                <a:extLst>
                  <a:ext uri="{FF2B5EF4-FFF2-40B4-BE49-F238E27FC236}">
                    <a16:creationId xmlns:a16="http://schemas.microsoft.com/office/drawing/2014/main" id="{4A9C0613-E3F7-4433-BCE8-909E3AB99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721" y="7468454"/>
                <a:ext cx="640705" cy="532634"/>
              </a:xfrm>
              <a:custGeom>
                <a:avLst/>
                <a:gdLst>
                  <a:gd name="T0" fmla="*/ 621 w 732"/>
                  <a:gd name="T1" fmla="*/ 0 h 608"/>
                  <a:gd name="T2" fmla="*/ 366 w 732"/>
                  <a:gd name="T3" fmla="*/ 0 h 608"/>
                  <a:gd name="T4" fmla="*/ 110 w 732"/>
                  <a:gd name="T5" fmla="*/ 0 h 608"/>
                  <a:gd name="T6" fmla="*/ 110 w 732"/>
                  <a:gd name="T7" fmla="*/ 0 h 608"/>
                  <a:gd name="T8" fmla="*/ 32 w 732"/>
                  <a:gd name="T9" fmla="*/ 32 h 608"/>
                  <a:gd name="T10" fmla="*/ 32 w 732"/>
                  <a:gd name="T11" fmla="*/ 32 h 608"/>
                  <a:gd name="T12" fmla="*/ 0 w 732"/>
                  <a:gd name="T13" fmla="*/ 110 h 608"/>
                  <a:gd name="T14" fmla="*/ 0 w 732"/>
                  <a:gd name="T15" fmla="*/ 358 h 608"/>
                  <a:gd name="T16" fmla="*/ 0 w 732"/>
                  <a:gd name="T17" fmla="*/ 607 h 608"/>
                  <a:gd name="T18" fmla="*/ 366 w 732"/>
                  <a:gd name="T19" fmla="*/ 607 h 608"/>
                  <a:gd name="T20" fmla="*/ 731 w 732"/>
                  <a:gd name="T21" fmla="*/ 607 h 608"/>
                  <a:gd name="T22" fmla="*/ 731 w 732"/>
                  <a:gd name="T23" fmla="*/ 358 h 608"/>
                  <a:gd name="T24" fmla="*/ 731 w 732"/>
                  <a:gd name="T25" fmla="*/ 110 h 608"/>
                  <a:gd name="T26" fmla="*/ 731 w 732"/>
                  <a:gd name="T27" fmla="*/ 110 h 608"/>
                  <a:gd name="T28" fmla="*/ 699 w 732"/>
                  <a:gd name="T29" fmla="*/ 32 h 608"/>
                  <a:gd name="T30" fmla="*/ 699 w 732"/>
                  <a:gd name="T31" fmla="*/ 32 h 608"/>
                  <a:gd name="T32" fmla="*/ 621 w 732"/>
                  <a:gd name="T33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2" h="608">
                    <a:moveTo>
                      <a:pt x="621" y="0"/>
                    </a:moveTo>
                    <a:lnTo>
                      <a:pt x="366" y="0"/>
                    </a:lnTo>
                    <a:lnTo>
                      <a:pt x="110" y="0"/>
                    </a:lnTo>
                    <a:lnTo>
                      <a:pt x="110" y="0"/>
                    </a:lnTo>
                    <a:cubicBezTo>
                      <a:pt x="79" y="0"/>
                      <a:pt x="52" y="12"/>
                      <a:pt x="32" y="32"/>
                    </a:cubicBezTo>
                    <a:lnTo>
                      <a:pt x="32" y="32"/>
                    </a:lnTo>
                    <a:cubicBezTo>
                      <a:pt x="12" y="52"/>
                      <a:pt x="0" y="79"/>
                      <a:pt x="0" y="110"/>
                    </a:cubicBezTo>
                    <a:lnTo>
                      <a:pt x="0" y="358"/>
                    </a:lnTo>
                    <a:lnTo>
                      <a:pt x="0" y="607"/>
                    </a:lnTo>
                    <a:lnTo>
                      <a:pt x="366" y="607"/>
                    </a:lnTo>
                    <a:lnTo>
                      <a:pt x="731" y="607"/>
                    </a:lnTo>
                    <a:lnTo>
                      <a:pt x="731" y="358"/>
                    </a:lnTo>
                    <a:lnTo>
                      <a:pt x="731" y="110"/>
                    </a:lnTo>
                    <a:lnTo>
                      <a:pt x="731" y="110"/>
                    </a:lnTo>
                    <a:cubicBezTo>
                      <a:pt x="731" y="79"/>
                      <a:pt x="719" y="52"/>
                      <a:pt x="699" y="32"/>
                    </a:cubicBezTo>
                    <a:lnTo>
                      <a:pt x="699" y="32"/>
                    </a:lnTo>
                    <a:cubicBezTo>
                      <a:pt x="679" y="12"/>
                      <a:pt x="652" y="0"/>
                      <a:pt x="62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69">
                <a:extLst>
                  <a:ext uri="{FF2B5EF4-FFF2-40B4-BE49-F238E27FC236}">
                    <a16:creationId xmlns:a16="http://schemas.microsoft.com/office/drawing/2014/main" id="{9793584A-F6E0-420E-A720-CD843EEE6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7460734"/>
                <a:ext cx="656143" cy="548073"/>
              </a:xfrm>
              <a:custGeom>
                <a:avLst/>
                <a:gdLst>
                  <a:gd name="T0" fmla="*/ 18 w 750"/>
                  <a:gd name="T1" fmla="*/ 607 h 626"/>
                  <a:gd name="T2" fmla="*/ 732 w 750"/>
                  <a:gd name="T3" fmla="*/ 607 h 626"/>
                  <a:gd name="T4" fmla="*/ 732 w 750"/>
                  <a:gd name="T5" fmla="*/ 119 h 626"/>
                  <a:gd name="T6" fmla="*/ 732 w 750"/>
                  <a:gd name="T7" fmla="*/ 119 h 626"/>
                  <a:gd name="T8" fmla="*/ 702 w 750"/>
                  <a:gd name="T9" fmla="*/ 48 h 626"/>
                  <a:gd name="T10" fmla="*/ 702 w 750"/>
                  <a:gd name="T11" fmla="*/ 48 h 626"/>
                  <a:gd name="T12" fmla="*/ 630 w 750"/>
                  <a:gd name="T13" fmla="*/ 18 h 626"/>
                  <a:gd name="T14" fmla="*/ 119 w 750"/>
                  <a:gd name="T15" fmla="*/ 18 h 626"/>
                  <a:gd name="T16" fmla="*/ 119 w 750"/>
                  <a:gd name="T17" fmla="*/ 18 h 626"/>
                  <a:gd name="T18" fmla="*/ 47 w 750"/>
                  <a:gd name="T19" fmla="*/ 48 h 626"/>
                  <a:gd name="T20" fmla="*/ 47 w 750"/>
                  <a:gd name="T21" fmla="*/ 48 h 626"/>
                  <a:gd name="T22" fmla="*/ 18 w 750"/>
                  <a:gd name="T23" fmla="*/ 119 h 626"/>
                  <a:gd name="T24" fmla="*/ 18 w 750"/>
                  <a:gd name="T25" fmla="*/ 607 h 626"/>
                  <a:gd name="T26" fmla="*/ 740 w 750"/>
                  <a:gd name="T27" fmla="*/ 625 h 626"/>
                  <a:gd name="T28" fmla="*/ 9 w 750"/>
                  <a:gd name="T29" fmla="*/ 625 h 626"/>
                  <a:gd name="T30" fmla="*/ 9 w 750"/>
                  <a:gd name="T31" fmla="*/ 625 h 626"/>
                  <a:gd name="T32" fmla="*/ 0 w 750"/>
                  <a:gd name="T33" fmla="*/ 616 h 626"/>
                  <a:gd name="T34" fmla="*/ 0 w 750"/>
                  <a:gd name="T35" fmla="*/ 119 h 626"/>
                  <a:gd name="T36" fmla="*/ 0 w 750"/>
                  <a:gd name="T37" fmla="*/ 119 h 626"/>
                  <a:gd name="T38" fmla="*/ 34 w 750"/>
                  <a:gd name="T39" fmla="*/ 35 h 626"/>
                  <a:gd name="T40" fmla="*/ 34 w 750"/>
                  <a:gd name="T41" fmla="*/ 35 h 626"/>
                  <a:gd name="T42" fmla="*/ 119 w 750"/>
                  <a:gd name="T43" fmla="*/ 0 h 626"/>
                  <a:gd name="T44" fmla="*/ 630 w 750"/>
                  <a:gd name="T45" fmla="*/ 0 h 626"/>
                  <a:gd name="T46" fmla="*/ 630 w 750"/>
                  <a:gd name="T47" fmla="*/ 0 h 626"/>
                  <a:gd name="T48" fmla="*/ 715 w 750"/>
                  <a:gd name="T49" fmla="*/ 35 h 626"/>
                  <a:gd name="T50" fmla="*/ 715 w 750"/>
                  <a:gd name="T51" fmla="*/ 35 h 626"/>
                  <a:gd name="T52" fmla="*/ 749 w 750"/>
                  <a:gd name="T53" fmla="*/ 119 h 626"/>
                  <a:gd name="T54" fmla="*/ 749 w 750"/>
                  <a:gd name="T55" fmla="*/ 616 h 626"/>
                  <a:gd name="T56" fmla="*/ 749 w 750"/>
                  <a:gd name="T57" fmla="*/ 616 h 626"/>
                  <a:gd name="T58" fmla="*/ 740 w 750"/>
                  <a:gd name="T59" fmla="*/ 62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0" h="626">
                    <a:moveTo>
                      <a:pt x="18" y="607"/>
                    </a:moveTo>
                    <a:lnTo>
                      <a:pt x="732" y="607"/>
                    </a:lnTo>
                    <a:lnTo>
                      <a:pt x="732" y="119"/>
                    </a:lnTo>
                    <a:lnTo>
                      <a:pt x="732" y="119"/>
                    </a:lnTo>
                    <a:cubicBezTo>
                      <a:pt x="732" y="92"/>
                      <a:pt x="721" y="66"/>
                      <a:pt x="702" y="48"/>
                    </a:cubicBezTo>
                    <a:lnTo>
                      <a:pt x="702" y="48"/>
                    </a:lnTo>
                    <a:cubicBezTo>
                      <a:pt x="683" y="29"/>
                      <a:pt x="658" y="18"/>
                      <a:pt x="630" y="18"/>
                    </a:cubicBezTo>
                    <a:lnTo>
                      <a:pt x="119" y="18"/>
                    </a:lnTo>
                    <a:lnTo>
                      <a:pt x="119" y="18"/>
                    </a:lnTo>
                    <a:cubicBezTo>
                      <a:pt x="92" y="18"/>
                      <a:pt x="67" y="29"/>
                      <a:pt x="47" y="48"/>
                    </a:cubicBezTo>
                    <a:lnTo>
                      <a:pt x="47" y="48"/>
                    </a:lnTo>
                    <a:cubicBezTo>
                      <a:pt x="28" y="66"/>
                      <a:pt x="18" y="92"/>
                      <a:pt x="18" y="119"/>
                    </a:cubicBezTo>
                    <a:lnTo>
                      <a:pt x="18" y="607"/>
                    </a:lnTo>
                    <a:close/>
                    <a:moveTo>
                      <a:pt x="740" y="625"/>
                    </a:moveTo>
                    <a:lnTo>
                      <a:pt x="9" y="625"/>
                    </a:lnTo>
                    <a:lnTo>
                      <a:pt x="9" y="625"/>
                    </a:lnTo>
                    <a:cubicBezTo>
                      <a:pt x="4" y="625"/>
                      <a:pt x="0" y="621"/>
                      <a:pt x="0" y="616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87"/>
                      <a:pt x="12" y="58"/>
                      <a:pt x="34" y="35"/>
                    </a:cubicBezTo>
                    <a:lnTo>
                      <a:pt x="34" y="35"/>
                    </a:lnTo>
                    <a:cubicBezTo>
                      <a:pt x="57" y="13"/>
                      <a:pt x="87" y="0"/>
                      <a:pt x="119" y="0"/>
                    </a:cubicBezTo>
                    <a:lnTo>
                      <a:pt x="630" y="0"/>
                    </a:lnTo>
                    <a:lnTo>
                      <a:pt x="630" y="0"/>
                    </a:lnTo>
                    <a:cubicBezTo>
                      <a:pt x="663" y="0"/>
                      <a:pt x="692" y="13"/>
                      <a:pt x="715" y="35"/>
                    </a:cubicBezTo>
                    <a:lnTo>
                      <a:pt x="715" y="35"/>
                    </a:lnTo>
                    <a:cubicBezTo>
                      <a:pt x="737" y="58"/>
                      <a:pt x="749" y="87"/>
                      <a:pt x="749" y="119"/>
                    </a:cubicBezTo>
                    <a:lnTo>
                      <a:pt x="749" y="616"/>
                    </a:lnTo>
                    <a:lnTo>
                      <a:pt x="749" y="616"/>
                    </a:lnTo>
                    <a:cubicBezTo>
                      <a:pt x="749" y="621"/>
                      <a:pt x="746" y="625"/>
                      <a:pt x="740" y="6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70">
                <a:extLst>
                  <a:ext uri="{FF2B5EF4-FFF2-40B4-BE49-F238E27FC236}">
                    <a16:creationId xmlns:a16="http://schemas.microsoft.com/office/drawing/2014/main" id="{010AFA0F-6B7F-469D-866F-C2168132B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4949" y="6877923"/>
                <a:ext cx="374386" cy="590530"/>
              </a:xfrm>
              <a:custGeom>
                <a:avLst/>
                <a:gdLst>
                  <a:gd name="T0" fmla="*/ 427 w 428"/>
                  <a:gd name="T1" fmla="*/ 675 h 676"/>
                  <a:gd name="T2" fmla="*/ 214 w 428"/>
                  <a:gd name="T3" fmla="*/ 675 h 676"/>
                  <a:gd name="T4" fmla="*/ 0 w 428"/>
                  <a:gd name="T5" fmla="*/ 675 h 676"/>
                  <a:gd name="T6" fmla="*/ 0 w 428"/>
                  <a:gd name="T7" fmla="*/ 392 h 676"/>
                  <a:gd name="T8" fmla="*/ 0 w 428"/>
                  <a:gd name="T9" fmla="*/ 109 h 676"/>
                  <a:gd name="T10" fmla="*/ 0 w 428"/>
                  <a:gd name="T11" fmla="*/ 109 h 676"/>
                  <a:gd name="T12" fmla="*/ 32 w 428"/>
                  <a:gd name="T13" fmla="*/ 32 h 676"/>
                  <a:gd name="T14" fmla="*/ 32 w 428"/>
                  <a:gd name="T15" fmla="*/ 32 h 676"/>
                  <a:gd name="T16" fmla="*/ 109 w 428"/>
                  <a:gd name="T17" fmla="*/ 0 h 676"/>
                  <a:gd name="T18" fmla="*/ 214 w 428"/>
                  <a:gd name="T19" fmla="*/ 0 h 676"/>
                  <a:gd name="T20" fmla="*/ 317 w 428"/>
                  <a:gd name="T21" fmla="*/ 0 h 676"/>
                  <a:gd name="T22" fmla="*/ 317 w 428"/>
                  <a:gd name="T23" fmla="*/ 0 h 676"/>
                  <a:gd name="T24" fmla="*/ 395 w 428"/>
                  <a:gd name="T25" fmla="*/ 32 h 676"/>
                  <a:gd name="T26" fmla="*/ 395 w 428"/>
                  <a:gd name="T27" fmla="*/ 32 h 676"/>
                  <a:gd name="T28" fmla="*/ 427 w 428"/>
                  <a:gd name="T29" fmla="*/ 109 h 676"/>
                  <a:gd name="T30" fmla="*/ 427 w 428"/>
                  <a:gd name="T31" fmla="*/ 392 h 676"/>
                  <a:gd name="T32" fmla="*/ 427 w 428"/>
                  <a:gd name="T33" fmla="*/ 675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28" h="676">
                    <a:moveTo>
                      <a:pt x="427" y="675"/>
                    </a:moveTo>
                    <a:lnTo>
                      <a:pt x="214" y="675"/>
                    </a:lnTo>
                    <a:lnTo>
                      <a:pt x="0" y="675"/>
                    </a:lnTo>
                    <a:lnTo>
                      <a:pt x="0" y="392"/>
                    </a:lnTo>
                    <a:lnTo>
                      <a:pt x="0" y="109"/>
                    </a:lnTo>
                    <a:lnTo>
                      <a:pt x="0" y="109"/>
                    </a:lnTo>
                    <a:cubicBezTo>
                      <a:pt x="0" y="79"/>
                      <a:pt x="13" y="51"/>
                      <a:pt x="32" y="32"/>
                    </a:cubicBezTo>
                    <a:lnTo>
                      <a:pt x="32" y="32"/>
                    </a:lnTo>
                    <a:cubicBezTo>
                      <a:pt x="52" y="12"/>
                      <a:pt x="80" y="0"/>
                      <a:pt x="109" y="0"/>
                    </a:cubicBezTo>
                    <a:lnTo>
                      <a:pt x="214" y="0"/>
                    </a:lnTo>
                    <a:lnTo>
                      <a:pt x="317" y="0"/>
                    </a:lnTo>
                    <a:lnTo>
                      <a:pt x="317" y="0"/>
                    </a:lnTo>
                    <a:cubicBezTo>
                      <a:pt x="348" y="0"/>
                      <a:pt x="376" y="12"/>
                      <a:pt x="395" y="32"/>
                    </a:cubicBezTo>
                    <a:lnTo>
                      <a:pt x="395" y="32"/>
                    </a:lnTo>
                    <a:cubicBezTo>
                      <a:pt x="415" y="51"/>
                      <a:pt x="427" y="79"/>
                      <a:pt x="427" y="109"/>
                    </a:cubicBezTo>
                    <a:lnTo>
                      <a:pt x="427" y="392"/>
                    </a:lnTo>
                    <a:lnTo>
                      <a:pt x="427" y="67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71">
                <a:extLst>
                  <a:ext uri="{FF2B5EF4-FFF2-40B4-BE49-F238E27FC236}">
                    <a16:creationId xmlns:a16="http://schemas.microsoft.com/office/drawing/2014/main" id="{BF8D182C-4F22-4474-873C-11AF76E5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17230" y="6870204"/>
                <a:ext cx="389825" cy="609827"/>
              </a:xfrm>
              <a:custGeom>
                <a:avLst/>
                <a:gdLst>
                  <a:gd name="T0" fmla="*/ 18 w 447"/>
                  <a:gd name="T1" fmla="*/ 676 h 695"/>
                  <a:gd name="T2" fmla="*/ 427 w 447"/>
                  <a:gd name="T3" fmla="*/ 676 h 695"/>
                  <a:gd name="T4" fmla="*/ 427 w 447"/>
                  <a:gd name="T5" fmla="*/ 119 h 695"/>
                  <a:gd name="T6" fmla="*/ 427 w 447"/>
                  <a:gd name="T7" fmla="*/ 119 h 695"/>
                  <a:gd name="T8" fmla="*/ 397 w 447"/>
                  <a:gd name="T9" fmla="*/ 48 h 695"/>
                  <a:gd name="T10" fmla="*/ 397 w 447"/>
                  <a:gd name="T11" fmla="*/ 48 h 695"/>
                  <a:gd name="T12" fmla="*/ 326 w 447"/>
                  <a:gd name="T13" fmla="*/ 18 h 695"/>
                  <a:gd name="T14" fmla="*/ 118 w 447"/>
                  <a:gd name="T15" fmla="*/ 18 h 695"/>
                  <a:gd name="T16" fmla="*/ 118 w 447"/>
                  <a:gd name="T17" fmla="*/ 18 h 695"/>
                  <a:gd name="T18" fmla="*/ 48 w 447"/>
                  <a:gd name="T19" fmla="*/ 48 h 695"/>
                  <a:gd name="T20" fmla="*/ 48 w 447"/>
                  <a:gd name="T21" fmla="*/ 48 h 695"/>
                  <a:gd name="T22" fmla="*/ 18 w 447"/>
                  <a:gd name="T23" fmla="*/ 119 h 695"/>
                  <a:gd name="T24" fmla="*/ 18 w 447"/>
                  <a:gd name="T25" fmla="*/ 676 h 695"/>
                  <a:gd name="T26" fmla="*/ 436 w 447"/>
                  <a:gd name="T27" fmla="*/ 694 h 695"/>
                  <a:gd name="T28" fmla="*/ 9 w 447"/>
                  <a:gd name="T29" fmla="*/ 694 h 695"/>
                  <a:gd name="T30" fmla="*/ 9 w 447"/>
                  <a:gd name="T31" fmla="*/ 694 h 695"/>
                  <a:gd name="T32" fmla="*/ 0 w 447"/>
                  <a:gd name="T33" fmla="*/ 685 h 695"/>
                  <a:gd name="T34" fmla="*/ 0 w 447"/>
                  <a:gd name="T35" fmla="*/ 119 h 695"/>
                  <a:gd name="T36" fmla="*/ 0 w 447"/>
                  <a:gd name="T37" fmla="*/ 119 h 695"/>
                  <a:gd name="T38" fmla="*/ 35 w 447"/>
                  <a:gd name="T39" fmla="*/ 35 h 695"/>
                  <a:gd name="T40" fmla="*/ 35 w 447"/>
                  <a:gd name="T41" fmla="*/ 35 h 695"/>
                  <a:gd name="T42" fmla="*/ 118 w 447"/>
                  <a:gd name="T43" fmla="*/ 0 h 695"/>
                  <a:gd name="T44" fmla="*/ 326 w 447"/>
                  <a:gd name="T45" fmla="*/ 0 h 695"/>
                  <a:gd name="T46" fmla="*/ 326 w 447"/>
                  <a:gd name="T47" fmla="*/ 0 h 695"/>
                  <a:gd name="T48" fmla="*/ 411 w 447"/>
                  <a:gd name="T49" fmla="*/ 35 h 695"/>
                  <a:gd name="T50" fmla="*/ 411 w 447"/>
                  <a:gd name="T51" fmla="*/ 35 h 695"/>
                  <a:gd name="T52" fmla="*/ 446 w 447"/>
                  <a:gd name="T53" fmla="*/ 119 h 695"/>
                  <a:gd name="T54" fmla="*/ 446 w 447"/>
                  <a:gd name="T55" fmla="*/ 685 h 695"/>
                  <a:gd name="T56" fmla="*/ 446 w 447"/>
                  <a:gd name="T57" fmla="*/ 685 h 695"/>
                  <a:gd name="T58" fmla="*/ 436 w 447"/>
                  <a:gd name="T59" fmla="*/ 694 h 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47" h="695">
                    <a:moveTo>
                      <a:pt x="18" y="676"/>
                    </a:moveTo>
                    <a:lnTo>
                      <a:pt x="427" y="676"/>
                    </a:lnTo>
                    <a:lnTo>
                      <a:pt x="427" y="119"/>
                    </a:lnTo>
                    <a:lnTo>
                      <a:pt x="427" y="119"/>
                    </a:lnTo>
                    <a:cubicBezTo>
                      <a:pt x="427" y="92"/>
                      <a:pt x="417" y="67"/>
                      <a:pt x="397" y="48"/>
                    </a:cubicBezTo>
                    <a:lnTo>
                      <a:pt x="397" y="48"/>
                    </a:lnTo>
                    <a:cubicBezTo>
                      <a:pt x="379" y="29"/>
                      <a:pt x="353" y="18"/>
                      <a:pt x="326" y="18"/>
                    </a:cubicBezTo>
                    <a:lnTo>
                      <a:pt x="118" y="18"/>
                    </a:lnTo>
                    <a:lnTo>
                      <a:pt x="118" y="18"/>
                    </a:lnTo>
                    <a:cubicBezTo>
                      <a:pt x="92" y="18"/>
                      <a:pt x="66" y="29"/>
                      <a:pt x="48" y="48"/>
                    </a:cubicBezTo>
                    <a:lnTo>
                      <a:pt x="48" y="48"/>
                    </a:lnTo>
                    <a:cubicBezTo>
                      <a:pt x="29" y="67"/>
                      <a:pt x="18" y="92"/>
                      <a:pt x="18" y="119"/>
                    </a:cubicBezTo>
                    <a:lnTo>
                      <a:pt x="18" y="676"/>
                    </a:lnTo>
                    <a:close/>
                    <a:moveTo>
                      <a:pt x="436" y="694"/>
                    </a:moveTo>
                    <a:lnTo>
                      <a:pt x="9" y="694"/>
                    </a:lnTo>
                    <a:lnTo>
                      <a:pt x="9" y="694"/>
                    </a:lnTo>
                    <a:cubicBezTo>
                      <a:pt x="4" y="694"/>
                      <a:pt x="0" y="690"/>
                      <a:pt x="0" y="685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87"/>
                      <a:pt x="12" y="58"/>
                      <a:pt x="35" y="35"/>
                    </a:cubicBezTo>
                    <a:lnTo>
                      <a:pt x="35" y="35"/>
                    </a:lnTo>
                    <a:cubicBezTo>
                      <a:pt x="57" y="12"/>
                      <a:pt x="87" y="0"/>
                      <a:pt x="118" y="0"/>
                    </a:cubicBezTo>
                    <a:lnTo>
                      <a:pt x="326" y="0"/>
                    </a:lnTo>
                    <a:lnTo>
                      <a:pt x="326" y="0"/>
                    </a:lnTo>
                    <a:cubicBezTo>
                      <a:pt x="358" y="0"/>
                      <a:pt x="388" y="12"/>
                      <a:pt x="411" y="35"/>
                    </a:cubicBezTo>
                    <a:lnTo>
                      <a:pt x="411" y="35"/>
                    </a:lnTo>
                    <a:cubicBezTo>
                      <a:pt x="433" y="58"/>
                      <a:pt x="446" y="87"/>
                      <a:pt x="446" y="119"/>
                    </a:cubicBezTo>
                    <a:lnTo>
                      <a:pt x="446" y="685"/>
                    </a:lnTo>
                    <a:lnTo>
                      <a:pt x="446" y="685"/>
                    </a:lnTo>
                    <a:cubicBezTo>
                      <a:pt x="446" y="690"/>
                      <a:pt x="441" y="694"/>
                      <a:pt x="436" y="6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72">
                <a:extLst>
                  <a:ext uri="{FF2B5EF4-FFF2-40B4-BE49-F238E27FC236}">
                    <a16:creationId xmlns:a16="http://schemas.microsoft.com/office/drawing/2014/main" id="{521425F3-47BE-4B2D-AAE9-3B07C5182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6878" y="6573011"/>
                <a:ext cx="150528" cy="69474"/>
              </a:xfrm>
              <a:custGeom>
                <a:avLst/>
                <a:gdLst>
                  <a:gd name="T0" fmla="*/ 171 w 172"/>
                  <a:gd name="T1" fmla="*/ 0 h 81"/>
                  <a:gd name="T2" fmla="*/ 0 w 172"/>
                  <a:gd name="T3" fmla="*/ 0 h 81"/>
                  <a:gd name="T4" fmla="*/ 0 w 172"/>
                  <a:gd name="T5" fmla="*/ 80 h 81"/>
                  <a:gd name="T6" fmla="*/ 171 w 172"/>
                  <a:gd name="T7" fmla="*/ 80 h 81"/>
                  <a:gd name="T8" fmla="*/ 171 w 172"/>
                  <a:gd name="T9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81">
                    <a:moveTo>
                      <a:pt x="171" y="0"/>
                    </a:moveTo>
                    <a:lnTo>
                      <a:pt x="0" y="0"/>
                    </a:lnTo>
                    <a:lnTo>
                      <a:pt x="0" y="80"/>
                    </a:lnTo>
                    <a:lnTo>
                      <a:pt x="171" y="80"/>
                    </a:lnTo>
                    <a:lnTo>
                      <a:pt x="171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73">
                <a:extLst>
                  <a:ext uri="{FF2B5EF4-FFF2-40B4-BE49-F238E27FC236}">
                    <a16:creationId xmlns:a16="http://schemas.microsoft.com/office/drawing/2014/main" id="{27F610A7-68BB-46D0-8FCC-3959C34E8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159" y="6565292"/>
                <a:ext cx="165967" cy="88771"/>
              </a:xfrm>
              <a:custGeom>
                <a:avLst/>
                <a:gdLst>
                  <a:gd name="T0" fmla="*/ 17 w 188"/>
                  <a:gd name="T1" fmla="*/ 81 h 100"/>
                  <a:gd name="T2" fmla="*/ 169 w 188"/>
                  <a:gd name="T3" fmla="*/ 81 h 100"/>
                  <a:gd name="T4" fmla="*/ 169 w 188"/>
                  <a:gd name="T5" fmla="*/ 18 h 100"/>
                  <a:gd name="T6" fmla="*/ 17 w 188"/>
                  <a:gd name="T7" fmla="*/ 18 h 100"/>
                  <a:gd name="T8" fmla="*/ 17 w 188"/>
                  <a:gd name="T9" fmla="*/ 81 h 100"/>
                  <a:gd name="T10" fmla="*/ 179 w 188"/>
                  <a:gd name="T11" fmla="*/ 99 h 100"/>
                  <a:gd name="T12" fmla="*/ 8 w 188"/>
                  <a:gd name="T13" fmla="*/ 99 h 100"/>
                  <a:gd name="T14" fmla="*/ 8 w 188"/>
                  <a:gd name="T15" fmla="*/ 99 h 100"/>
                  <a:gd name="T16" fmla="*/ 0 w 188"/>
                  <a:gd name="T17" fmla="*/ 89 h 100"/>
                  <a:gd name="T18" fmla="*/ 0 w 188"/>
                  <a:gd name="T19" fmla="*/ 9 h 100"/>
                  <a:gd name="T20" fmla="*/ 0 w 188"/>
                  <a:gd name="T21" fmla="*/ 9 h 100"/>
                  <a:gd name="T22" fmla="*/ 8 w 188"/>
                  <a:gd name="T23" fmla="*/ 0 h 100"/>
                  <a:gd name="T24" fmla="*/ 179 w 188"/>
                  <a:gd name="T25" fmla="*/ 0 h 100"/>
                  <a:gd name="T26" fmla="*/ 179 w 188"/>
                  <a:gd name="T27" fmla="*/ 0 h 100"/>
                  <a:gd name="T28" fmla="*/ 187 w 188"/>
                  <a:gd name="T29" fmla="*/ 9 h 100"/>
                  <a:gd name="T30" fmla="*/ 187 w 188"/>
                  <a:gd name="T31" fmla="*/ 89 h 100"/>
                  <a:gd name="T32" fmla="*/ 187 w 188"/>
                  <a:gd name="T33" fmla="*/ 89 h 100"/>
                  <a:gd name="T34" fmla="*/ 179 w 188"/>
                  <a:gd name="T3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100">
                    <a:moveTo>
                      <a:pt x="17" y="81"/>
                    </a:moveTo>
                    <a:lnTo>
                      <a:pt x="169" y="81"/>
                    </a:lnTo>
                    <a:lnTo>
                      <a:pt x="169" y="18"/>
                    </a:lnTo>
                    <a:lnTo>
                      <a:pt x="17" y="18"/>
                    </a:lnTo>
                    <a:lnTo>
                      <a:pt x="17" y="81"/>
                    </a:lnTo>
                    <a:close/>
                    <a:moveTo>
                      <a:pt x="179" y="99"/>
                    </a:moveTo>
                    <a:lnTo>
                      <a:pt x="8" y="99"/>
                    </a:lnTo>
                    <a:lnTo>
                      <a:pt x="8" y="99"/>
                    </a:lnTo>
                    <a:cubicBezTo>
                      <a:pt x="3" y="99"/>
                      <a:pt x="0" y="95"/>
                      <a:pt x="0" y="8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79" y="0"/>
                    </a:lnTo>
                    <a:lnTo>
                      <a:pt x="179" y="0"/>
                    </a:lnTo>
                    <a:cubicBezTo>
                      <a:pt x="184" y="0"/>
                      <a:pt x="187" y="4"/>
                      <a:pt x="187" y="9"/>
                    </a:cubicBezTo>
                    <a:lnTo>
                      <a:pt x="187" y="89"/>
                    </a:lnTo>
                    <a:lnTo>
                      <a:pt x="187" y="89"/>
                    </a:lnTo>
                    <a:cubicBezTo>
                      <a:pt x="187" y="95"/>
                      <a:pt x="184" y="99"/>
                      <a:pt x="179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74">
                <a:extLst>
                  <a:ext uri="{FF2B5EF4-FFF2-40B4-BE49-F238E27FC236}">
                    <a16:creationId xmlns:a16="http://schemas.microsoft.com/office/drawing/2014/main" id="{BDA37CCB-FD87-4178-8501-FABA10F492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6878" y="6410905"/>
                <a:ext cx="150528" cy="165964"/>
              </a:xfrm>
              <a:custGeom>
                <a:avLst/>
                <a:gdLst>
                  <a:gd name="T0" fmla="*/ 171 w 172"/>
                  <a:gd name="T1" fmla="*/ 85 h 189"/>
                  <a:gd name="T2" fmla="*/ 171 w 172"/>
                  <a:gd name="T3" fmla="*/ 85 h 189"/>
                  <a:gd name="T4" fmla="*/ 144 w 172"/>
                  <a:gd name="T5" fmla="*/ 24 h 189"/>
                  <a:gd name="T6" fmla="*/ 144 w 172"/>
                  <a:gd name="T7" fmla="*/ 24 h 189"/>
                  <a:gd name="T8" fmla="*/ 86 w 172"/>
                  <a:gd name="T9" fmla="*/ 0 h 189"/>
                  <a:gd name="T10" fmla="*/ 86 w 172"/>
                  <a:gd name="T11" fmla="*/ 0 h 189"/>
                  <a:gd name="T12" fmla="*/ 26 w 172"/>
                  <a:gd name="T13" fmla="*/ 25 h 189"/>
                  <a:gd name="T14" fmla="*/ 26 w 172"/>
                  <a:gd name="T15" fmla="*/ 25 h 189"/>
                  <a:gd name="T16" fmla="*/ 0 w 172"/>
                  <a:gd name="T17" fmla="*/ 85 h 189"/>
                  <a:gd name="T18" fmla="*/ 0 w 172"/>
                  <a:gd name="T19" fmla="*/ 188 h 189"/>
                  <a:gd name="T20" fmla="*/ 171 w 172"/>
                  <a:gd name="T21" fmla="*/ 188 h 189"/>
                  <a:gd name="T22" fmla="*/ 171 w 172"/>
                  <a:gd name="T23" fmla="*/ 85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189">
                    <a:moveTo>
                      <a:pt x="171" y="85"/>
                    </a:moveTo>
                    <a:lnTo>
                      <a:pt x="171" y="85"/>
                    </a:lnTo>
                    <a:cubicBezTo>
                      <a:pt x="171" y="61"/>
                      <a:pt x="161" y="39"/>
                      <a:pt x="144" y="24"/>
                    </a:cubicBezTo>
                    <a:lnTo>
                      <a:pt x="144" y="24"/>
                    </a:lnTo>
                    <a:cubicBezTo>
                      <a:pt x="129" y="9"/>
                      <a:pt x="108" y="0"/>
                      <a:pt x="86" y="0"/>
                    </a:cubicBezTo>
                    <a:lnTo>
                      <a:pt x="86" y="0"/>
                    </a:lnTo>
                    <a:cubicBezTo>
                      <a:pt x="62" y="0"/>
                      <a:pt x="41" y="10"/>
                      <a:pt x="26" y="25"/>
                    </a:cubicBezTo>
                    <a:lnTo>
                      <a:pt x="26" y="25"/>
                    </a:lnTo>
                    <a:cubicBezTo>
                      <a:pt x="10" y="40"/>
                      <a:pt x="0" y="62"/>
                      <a:pt x="0" y="85"/>
                    </a:cubicBezTo>
                    <a:lnTo>
                      <a:pt x="0" y="188"/>
                    </a:lnTo>
                    <a:lnTo>
                      <a:pt x="171" y="188"/>
                    </a:lnTo>
                    <a:lnTo>
                      <a:pt x="171" y="8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75">
                <a:extLst>
                  <a:ext uri="{FF2B5EF4-FFF2-40B4-BE49-F238E27FC236}">
                    <a16:creationId xmlns:a16="http://schemas.microsoft.com/office/drawing/2014/main" id="{2B21C447-0EEA-44C7-BCF7-D659D1839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159" y="6403186"/>
                <a:ext cx="165967" cy="181403"/>
              </a:xfrm>
              <a:custGeom>
                <a:avLst/>
                <a:gdLst>
                  <a:gd name="T0" fmla="*/ 17 w 188"/>
                  <a:gd name="T1" fmla="*/ 188 h 207"/>
                  <a:gd name="T2" fmla="*/ 170 w 188"/>
                  <a:gd name="T3" fmla="*/ 188 h 207"/>
                  <a:gd name="T4" fmla="*/ 170 w 188"/>
                  <a:gd name="T5" fmla="*/ 94 h 207"/>
                  <a:gd name="T6" fmla="*/ 170 w 188"/>
                  <a:gd name="T7" fmla="*/ 94 h 207"/>
                  <a:gd name="T8" fmla="*/ 146 w 188"/>
                  <a:gd name="T9" fmla="*/ 39 h 207"/>
                  <a:gd name="T10" fmla="*/ 146 w 188"/>
                  <a:gd name="T11" fmla="*/ 39 h 207"/>
                  <a:gd name="T12" fmla="*/ 94 w 188"/>
                  <a:gd name="T13" fmla="*/ 18 h 207"/>
                  <a:gd name="T14" fmla="*/ 94 w 188"/>
                  <a:gd name="T15" fmla="*/ 18 h 207"/>
                  <a:gd name="T16" fmla="*/ 40 w 188"/>
                  <a:gd name="T17" fmla="*/ 41 h 207"/>
                  <a:gd name="T18" fmla="*/ 40 w 188"/>
                  <a:gd name="T19" fmla="*/ 41 h 207"/>
                  <a:gd name="T20" fmla="*/ 17 w 188"/>
                  <a:gd name="T21" fmla="*/ 94 h 207"/>
                  <a:gd name="T22" fmla="*/ 17 w 188"/>
                  <a:gd name="T23" fmla="*/ 188 h 207"/>
                  <a:gd name="T24" fmla="*/ 179 w 188"/>
                  <a:gd name="T25" fmla="*/ 206 h 207"/>
                  <a:gd name="T26" fmla="*/ 8 w 188"/>
                  <a:gd name="T27" fmla="*/ 206 h 207"/>
                  <a:gd name="T28" fmla="*/ 8 w 188"/>
                  <a:gd name="T29" fmla="*/ 206 h 207"/>
                  <a:gd name="T30" fmla="*/ 0 w 188"/>
                  <a:gd name="T31" fmla="*/ 197 h 207"/>
                  <a:gd name="T32" fmla="*/ 0 w 188"/>
                  <a:gd name="T33" fmla="*/ 94 h 207"/>
                  <a:gd name="T34" fmla="*/ 0 w 188"/>
                  <a:gd name="T35" fmla="*/ 94 h 207"/>
                  <a:gd name="T36" fmla="*/ 27 w 188"/>
                  <a:gd name="T37" fmla="*/ 27 h 207"/>
                  <a:gd name="T38" fmla="*/ 27 w 188"/>
                  <a:gd name="T39" fmla="*/ 27 h 207"/>
                  <a:gd name="T40" fmla="*/ 94 w 188"/>
                  <a:gd name="T41" fmla="*/ 0 h 207"/>
                  <a:gd name="T42" fmla="*/ 94 w 188"/>
                  <a:gd name="T43" fmla="*/ 0 h 207"/>
                  <a:gd name="T44" fmla="*/ 159 w 188"/>
                  <a:gd name="T45" fmla="*/ 26 h 207"/>
                  <a:gd name="T46" fmla="*/ 159 w 188"/>
                  <a:gd name="T47" fmla="*/ 26 h 207"/>
                  <a:gd name="T48" fmla="*/ 187 w 188"/>
                  <a:gd name="T49" fmla="*/ 94 h 207"/>
                  <a:gd name="T50" fmla="*/ 187 w 188"/>
                  <a:gd name="T51" fmla="*/ 197 h 207"/>
                  <a:gd name="T52" fmla="*/ 187 w 188"/>
                  <a:gd name="T53" fmla="*/ 197 h 207"/>
                  <a:gd name="T54" fmla="*/ 179 w 188"/>
                  <a:gd name="T55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8" h="207">
                    <a:moveTo>
                      <a:pt x="17" y="188"/>
                    </a:moveTo>
                    <a:lnTo>
                      <a:pt x="170" y="188"/>
                    </a:lnTo>
                    <a:lnTo>
                      <a:pt x="170" y="94"/>
                    </a:lnTo>
                    <a:lnTo>
                      <a:pt x="170" y="94"/>
                    </a:lnTo>
                    <a:cubicBezTo>
                      <a:pt x="170" y="74"/>
                      <a:pt x="162" y="54"/>
                      <a:pt x="146" y="39"/>
                    </a:cubicBezTo>
                    <a:lnTo>
                      <a:pt x="146" y="39"/>
                    </a:lnTo>
                    <a:cubicBezTo>
                      <a:pt x="132" y="26"/>
                      <a:pt x="113" y="18"/>
                      <a:pt x="94" y="18"/>
                    </a:cubicBezTo>
                    <a:lnTo>
                      <a:pt x="94" y="18"/>
                    </a:lnTo>
                    <a:cubicBezTo>
                      <a:pt x="73" y="18"/>
                      <a:pt x="55" y="26"/>
                      <a:pt x="40" y="41"/>
                    </a:cubicBezTo>
                    <a:lnTo>
                      <a:pt x="40" y="41"/>
                    </a:lnTo>
                    <a:cubicBezTo>
                      <a:pt x="25" y="55"/>
                      <a:pt x="17" y="74"/>
                      <a:pt x="17" y="94"/>
                    </a:cubicBezTo>
                    <a:lnTo>
                      <a:pt x="17" y="188"/>
                    </a:lnTo>
                    <a:close/>
                    <a:moveTo>
                      <a:pt x="179" y="206"/>
                    </a:moveTo>
                    <a:lnTo>
                      <a:pt x="8" y="206"/>
                    </a:lnTo>
                    <a:lnTo>
                      <a:pt x="8" y="206"/>
                    </a:lnTo>
                    <a:cubicBezTo>
                      <a:pt x="3" y="206"/>
                      <a:pt x="0" y="202"/>
                      <a:pt x="0" y="197"/>
                    </a:cubicBezTo>
                    <a:lnTo>
                      <a:pt x="0" y="94"/>
                    </a:lnTo>
                    <a:lnTo>
                      <a:pt x="0" y="94"/>
                    </a:lnTo>
                    <a:cubicBezTo>
                      <a:pt x="0" y="69"/>
                      <a:pt x="9" y="46"/>
                      <a:pt x="27" y="27"/>
                    </a:cubicBezTo>
                    <a:lnTo>
                      <a:pt x="27" y="27"/>
                    </a:lnTo>
                    <a:cubicBezTo>
                      <a:pt x="45" y="10"/>
                      <a:pt x="68" y="0"/>
                      <a:pt x="94" y="0"/>
                    </a:cubicBezTo>
                    <a:lnTo>
                      <a:pt x="94" y="0"/>
                    </a:lnTo>
                    <a:cubicBezTo>
                      <a:pt x="118" y="0"/>
                      <a:pt x="141" y="9"/>
                      <a:pt x="159" y="26"/>
                    </a:cubicBezTo>
                    <a:lnTo>
                      <a:pt x="159" y="26"/>
                    </a:lnTo>
                    <a:cubicBezTo>
                      <a:pt x="177" y="44"/>
                      <a:pt x="187" y="69"/>
                      <a:pt x="187" y="94"/>
                    </a:cubicBezTo>
                    <a:lnTo>
                      <a:pt x="187" y="197"/>
                    </a:lnTo>
                    <a:lnTo>
                      <a:pt x="187" y="197"/>
                    </a:lnTo>
                    <a:cubicBezTo>
                      <a:pt x="187" y="202"/>
                      <a:pt x="184" y="206"/>
                      <a:pt x="179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76">
                <a:extLst>
                  <a:ext uri="{FF2B5EF4-FFF2-40B4-BE49-F238E27FC236}">
                    <a16:creationId xmlns:a16="http://schemas.microsoft.com/office/drawing/2014/main" id="{41C18390-7FC6-4418-84DE-AC7CC3738A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6878" y="6646344"/>
                <a:ext cx="150528" cy="235441"/>
              </a:xfrm>
              <a:custGeom>
                <a:avLst/>
                <a:gdLst>
                  <a:gd name="T0" fmla="*/ 0 w 172"/>
                  <a:gd name="T1" fmla="*/ 266 h 267"/>
                  <a:gd name="T2" fmla="*/ 171 w 172"/>
                  <a:gd name="T3" fmla="*/ 266 h 267"/>
                  <a:gd name="T4" fmla="*/ 171 w 172"/>
                  <a:gd name="T5" fmla="*/ 0 h 267"/>
                  <a:gd name="T6" fmla="*/ 0 w 172"/>
                  <a:gd name="T7" fmla="*/ 0 h 267"/>
                  <a:gd name="T8" fmla="*/ 0 w 172"/>
                  <a:gd name="T9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2" h="267">
                    <a:moveTo>
                      <a:pt x="0" y="266"/>
                    </a:moveTo>
                    <a:lnTo>
                      <a:pt x="171" y="266"/>
                    </a:lnTo>
                    <a:lnTo>
                      <a:pt x="171" y="0"/>
                    </a:lnTo>
                    <a:lnTo>
                      <a:pt x="0" y="0"/>
                    </a:lnTo>
                    <a:lnTo>
                      <a:pt x="0" y="2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77">
                <a:extLst>
                  <a:ext uri="{FF2B5EF4-FFF2-40B4-BE49-F238E27FC236}">
                    <a16:creationId xmlns:a16="http://schemas.microsoft.com/office/drawing/2014/main" id="{1FB6C9EF-E484-4858-B791-585FA357D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9159" y="6638624"/>
                <a:ext cx="165967" cy="247019"/>
              </a:xfrm>
              <a:custGeom>
                <a:avLst/>
                <a:gdLst>
                  <a:gd name="T0" fmla="*/ 17 w 188"/>
                  <a:gd name="T1" fmla="*/ 264 h 283"/>
                  <a:gd name="T2" fmla="*/ 169 w 188"/>
                  <a:gd name="T3" fmla="*/ 264 h 283"/>
                  <a:gd name="T4" fmla="*/ 169 w 188"/>
                  <a:gd name="T5" fmla="*/ 18 h 283"/>
                  <a:gd name="T6" fmla="*/ 17 w 188"/>
                  <a:gd name="T7" fmla="*/ 18 h 283"/>
                  <a:gd name="T8" fmla="*/ 17 w 188"/>
                  <a:gd name="T9" fmla="*/ 264 h 283"/>
                  <a:gd name="T10" fmla="*/ 179 w 188"/>
                  <a:gd name="T11" fmla="*/ 282 h 283"/>
                  <a:gd name="T12" fmla="*/ 8 w 188"/>
                  <a:gd name="T13" fmla="*/ 282 h 283"/>
                  <a:gd name="T14" fmla="*/ 8 w 188"/>
                  <a:gd name="T15" fmla="*/ 282 h 283"/>
                  <a:gd name="T16" fmla="*/ 0 w 188"/>
                  <a:gd name="T17" fmla="*/ 274 h 283"/>
                  <a:gd name="T18" fmla="*/ 0 w 188"/>
                  <a:gd name="T19" fmla="*/ 8 h 283"/>
                  <a:gd name="T20" fmla="*/ 0 w 188"/>
                  <a:gd name="T21" fmla="*/ 8 h 283"/>
                  <a:gd name="T22" fmla="*/ 8 w 188"/>
                  <a:gd name="T23" fmla="*/ 0 h 283"/>
                  <a:gd name="T24" fmla="*/ 179 w 188"/>
                  <a:gd name="T25" fmla="*/ 0 h 283"/>
                  <a:gd name="T26" fmla="*/ 179 w 188"/>
                  <a:gd name="T27" fmla="*/ 0 h 283"/>
                  <a:gd name="T28" fmla="*/ 187 w 188"/>
                  <a:gd name="T29" fmla="*/ 8 h 283"/>
                  <a:gd name="T30" fmla="*/ 187 w 188"/>
                  <a:gd name="T31" fmla="*/ 274 h 283"/>
                  <a:gd name="T32" fmla="*/ 187 w 188"/>
                  <a:gd name="T33" fmla="*/ 274 h 283"/>
                  <a:gd name="T34" fmla="*/ 179 w 188"/>
                  <a:gd name="T35" fmla="*/ 28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" h="283">
                    <a:moveTo>
                      <a:pt x="17" y="264"/>
                    </a:moveTo>
                    <a:lnTo>
                      <a:pt x="169" y="264"/>
                    </a:lnTo>
                    <a:lnTo>
                      <a:pt x="169" y="18"/>
                    </a:lnTo>
                    <a:lnTo>
                      <a:pt x="17" y="18"/>
                    </a:lnTo>
                    <a:lnTo>
                      <a:pt x="17" y="264"/>
                    </a:lnTo>
                    <a:close/>
                    <a:moveTo>
                      <a:pt x="179" y="282"/>
                    </a:moveTo>
                    <a:lnTo>
                      <a:pt x="8" y="282"/>
                    </a:lnTo>
                    <a:lnTo>
                      <a:pt x="8" y="282"/>
                    </a:lnTo>
                    <a:cubicBezTo>
                      <a:pt x="3" y="282"/>
                      <a:pt x="0" y="278"/>
                      <a:pt x="0" y="27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79" y="0"/>
                    </a:lnTo>
                    <a:lnTo>
                      <a:pt x="179" y="0"/>
                    </a:lnTo>
                    <a:cubicBezTo>
                      <a:pt x="184" y="0"/>
                      <a:pt x="187" y="3"/>
                      <a:pt x="187" y="8"/>
                    </a:cubicBezTo>
                    <a:lnTo>
                      <a:pt x="187" y="274"/>
                    </a:lnTo>
                    <a:lnTo>
                      <a:pt x="187" y="274"/>
                    </a:lnTo>
                    <a:cubicBezTo>
                      <a:pt x="187" y="278"/>
                      <a:pt x="184" y="282"/>
                      <a:pt x="179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78">
                <a:extLst>
                  <a:ext uri="{FF2B5EF4-FFF2-40B4-BE49-F238E27FC236}">
                    <a16:creationId xmlns:a16="http://schemas.microsoft.com/office/drawing/2014/main" id="{EF78132B-CFEE-4B7E-877D-5C22773760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8599334"/>
                <a:ext cx="1709831" cy="150528"/>
              </a:xfrm>
              <a:custGeom>
                <a:avLst/>
                <a:gdLst>
                  <a:gd name="T0" fmla="*/ 18 w 1954"/>
                  <a:gd name="T1" fmla="*/ 154 h 173"/>
                  <a:gd name="T2" fmla="*/ 1935 w 1954"/>
                  <a:gd name="T3" fmla="*/ 154 h 173"/>
                  <a:gd name="T4" fmla="*/ 1935 w 1954"/>
                  <a:gd name="T5" fmla="*/ 18 h 173"/>
                  <a:gd name="T6" fmla="*/ 18 w 1954"/>
                  <a:gd name="T7" fmla="*/ 18 h 173"/>
                  <a:gd name="T8" fmla="*/ 18 w 1954"/>
                  <a:gd name="T9" fmla="*/ 154 h 173"/>
                  <a:gd name="T10" fmla="*/ 1945 w 1954"/>
                  <a:gd name="T11" fmla="*/ 172 h 173"/>
                  <a:gd name="T12" fmla="*/ 9 w 1954"/>
                  <a:gd name="T13" fmla="*/ 172 h 173"/>
                  <a:gd name="T14" fmla="*/ 9 w 1954"/>
                  <a:gd name="T15" fmla="*/ 172 h 173"/>
                  <a:gd name="T16" fmla="*/ 0 w 1954"/>
                  <a:gd name="T17" fmla="*/ 163 h 173"/>
                  <a:gd name="T18" fmla="*/ 0 w 1954"/>
                  <a:gd name="T19" fmla="*/ 9 h 173"/>
                  <a:gd name="T20" fmla="*/ 0 w 1954"/>
                  <a:gd name="T21" fmla="*/ 9 h 173"/>
                  <a:gd name="T22" fmla="*/ 9 w 1954"/>
                  <a:gd name="T23" fmla="*/ 0 h 173"/>
                  <a:gd name="T24" fmla="*/ 1945 w 1954"/>
                  <a:gd name="T25" fmla="*/ 0 h 173"/>
                  <a:gd name="T26" fmla="*/ 1945 w 1954"/>
                  <a:gd name="T27" fmla="*/ 0 h 173"/>
                  <a:gd name="T28" fmla="*/ 1953 w 1954"/>
                  <a:gd name="T29" fmla="*/ 9 h 173"/>
                  <a:gd name="T30" fmla="*/ 1953 w 1954"/>
                  <a:gd name="T31" fmla="*/ 163 h 173"/>
                  <a:gd name="T32" fmla="*/ 1953 w 1954"/>
                  <a:gd name="T33" fmla="*/ 163 h 173"/>
                  <a:gd name="T34" fmla="*/ 1945 w 1954"/>
                  <a:gd name="T35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54" h="173">
                    <a:moveTo>
                      <a:pt x="18" y="154"/>
                    </a:moveTo>
                    <a:lnTo>
                      <a:pt x="1935" y="154"/>
                    </a:lnTo>
                    <a:lnTo>
                      <a:pt x="1935" y="18"/>
                    </a:lnTo>
                    <a:lnTo>
                      <a:pt x="18" y="18"/>
                    </a:lnTo>
                    <a:lnTo>
                      <a:pt x="18" y="154"/>
                    </a:lnTo>
                    <a:close/>
                    <a:moveTo>
                      <a:pt x="1945" y="172"/>
                    </a:moveTo>
                    <a:lnTo>
                      <a:pt x="9" y="172"/>
                    </a:lnTo>
                    <a:lnTo>
                      <a:pt x="9" y="172"/>
                    </a:lnTo>
                    <a:cubicBezTo>
                      <a:pt x="4" y="172"/>
                      <a:pt x="0" y="168"/>
                      <a:pt x="0" y="1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45" y="0"/>
                    </a:lnTo>
                    <a:lnTo>
                      <a:pt x="1945" y="0"/>
                    </a:lnTo>
                    <a:cubicBezTo>
                      <a:pt x="1949" y="0"/>
                      <a:pt x="1953" y="4"/>
                      <a:pt x="1953" y="9"/>
                    </a:cubicBezTo>
                    <a:lnTo>
                      <a:pt x="1953" y="163"/>
                    </a:lnTo>
                    <a:lnTo>
                      <a:pt x="1953" y="163"/>
                    </a:lnTo>
                    <a:cubicBezTo>
                      <a:pt x="1953" y="168"/>
                      <a:pt x="1949" y="172"/>
                      <a:pt x="1945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79">
                <a:extLst>
                  <a:ext uri="{FF2B5EF4-FFF2-40B4-BE49-F238E27FC236}">
                    <a16:creationId xmlns:a16="http://schemas.microsoft.com/office/drawing/2014/main" id="{FCFA1410-33C4-4188-B07F-0D0D9C39B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6001" y="9375128"/>
                <a:ext cx="2014746" cy="162106"/>
              </a:xfrm>
              <a:custGeom>
                <a:avLst/>
                <a:gdLst>
                  <a:gd name="T0" fmla="*/ 18 w 2301"/>
                  <a:gd name="T1" fmla="*/ 166 h 185"/>
                  <a:gd name="T2" fmla="*/ 2281 w 2301"/>
                  <a:gd name="T3" fmla="*/ 166 h 185"/>
                  <a:gd name="T4" fmla="*/ 2281 w 2301"/>
                  <a:gd name="T5" fmla="*/ 18 h 185"/>
                  <a:gd name="T6" fmla="*/ 18 w 2301"/>
                  <a:gd name="T7" fmla="*/ 18 h 185"/>
                  <a:gd name="T8" fmla="*/ 18 w 2301"/>
                  <a:gd name="T9" fmla="*/ 166 h 185"/>
                  <a:gd name="T10" fmla="*/ 2291 w 2301"/>
                  <a:gd name="T11" fmla="*/ 184 h 185"/>
                  <a:gd name="T12" fmla="*/ 9 w 2301"/>
                  <a:gd name="T13" fmla="*/ 184 h 185"/>
                  <a:gd name="T14" fmla="*/ 9 w 2301"/>
                  <a:gd name="T15" fmla="*/ 184 h 185"/>
                  <a:gd name="T16" fmla="*/ 0 w 2301"/>
                  <a:gd name="T17" fmla="*/ 174 h 185"/>
                  <a:gd name="T18" fmla="*/ 0 w 2301"/>
                  <a:gd name="T19" fmla="*/ 8 h 185"/>
                  <a:gd name="T20" fmla="*/ 0 w 2301"/>
                  <a:gd name="T21" fmla="*/ 8 h 185"/>
                  <a:gd name="T22" fmla="*/ 9 w 2301"/>
                  <a:gd name="T23" fmla="*/ 0 h 185"/>
                  <a:gd name="T24" fmla="*/ 2291 w 2301"/>
                  <a:gd name="T25" fmla="*/ 0 h 185"/>
                  <a:gd name="T26" fmla="*/ 2291 w 2301"/>
                  <a:gd name="T27" fmla="*/ 0 h 185"/>
                  <a:gd name="T28" fmla="*/ 2300 w 2301"/>
                  <a:gd name="T29" fmla="*/ 8 h 185"/>
                  <a:gd name="T30" fmla="*/ 2300 w 2301"/>
                  <a:gd name="T31" fmla="*/ 174 h 185"/>
                  <a:gd name="T32" fmla="*/ 2300 w 2301"/>
                  <a:gd name="T33" fmla="*/ 174 h 185"/>
                  <a:gd name="T34" fmla="*/ 2291 w 2301"/>
                  <a:gd name="T3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01" h="185">
                    <a:moveTo>
                      <a:pt x="18" y="166"/>
                    </a:moveTo>
                    <a:lnTo>
                      <a:pt x="2281" y="166"/>
                    </a:lnTo>
                    <a:lnTo>
                      <a:pt x="2281" y="18"/>
                    </a:lnTo>
                    <a:lnTo>
                      <a:pt x="18" y="18"/>
                    </a:lnTo>
                    <a:lnTo>
                      <a:pt x="18" y="166"/>
                    </a:lnTo>
                    <a:close/>
                    <a:moveTo>
                      <a:pt x="2291" y="184"/>
                    </a:moveTo>
                    <a:lnTo>
                      <a:pt x="9" y="184"/>
                    </a:lnTo>
                    <a:lnTo>
                      <a:pt x="9" y="184"/>
                    </a:lnTo>
                    <a:cubicBezTo>
                      <a:pt x="4" y="184"/>
                      <a:pt x="0" y="180"/>
                      <a:pt x="0" y="174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291" y="0"/>
                    </a:lnTo>
                    <a:lnTo>
                      <a:pt x="2291" y="0"/>
                    </a:lnTo>
                    <a:cubicBezTo>
                      <a:pt x="2295" y="0"/>
                      <a:pt x="2300" y="4"/>
                      <a:pt x="2300" y="8"/>
                    </a:cubicBezTo>
                    <a:lnTo>
                      <a:pt x="2300" y="174"/>
                    </a:lnTo>
                    <a:lnTo>
                      <a:pt x="2300" y="174"/>
                    </a:lnTo>
                    <a:cubicBezTo>
                      <a:pt x="2300" y="180"/>
                      <a:pt x="2295" y="184"/>
                      <a:pt x="2291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80">
                <a:extLst>
                  <a:ext uri="{FF2B5EF4-FFF2-40B4-BE49-F238E27FC236}">
                    <a16:creationId xmlns:a16="http://schemas.microsoft.com/office/drawing/2014/main" id="{4E54C67D-5595-4418-AF76-43182681D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4072" y="8603195"/>
                <a:ext cx="19300" cy="146667"/>
              </a:xfrm>
              <a:custGeom>
                <a:avLst/>
                <a:gdLst>
                  <a:gd name="T0" fmla="*/ 9 w 20"/>
                  <a:gd name="T1" fmla="*/ 168 h 169"/>
                  <a:gd name="T2" fmla="*/ 9 w 20"/>
                  <a:gd name="T3" fmla="*/ 168 h 169"/>
                  <a:gd name="T4" fmla="*/ 0 w 20"/>
                  <a:gd name="T5" fmla="*/ 158 h 169"/>
                  <a:gd name="T6" fmla="*/ 0 w 20"/>
                  <a:gd name="T7" fmla="*/ 10 h 169"/>
                  <a:gd name="T8" fmla="*/ 0 w 20"/>
                  <a:gd name="T9" fmla="*/ 10 h 169"/>
                  <a:gd name="T10" fmla="*/ 9 w 20"/>
                  <a:gd name="T11" fmla="*/ 0 h 169"/>
                  <a:gd name="T12" fmla="*/ 9 w 20"/>
                  <a:gd name="T13" fmla="*/ 0 h 169"/>
                  <a:gd name="T14" fmla="*/ 19 w 20"/>
                  <a:gd name="T15" fmla="*/ 10 h 169"/>
                  <a:gd name="T16" fmla="*/ 19 w 20"/>
                  <a:gd name="T17" fmla="*/ 158 h 169"/>
                  <a:gd name="T18" fmla="*/ 19 w 20"/>
                  <a:gd name="T19" fmla="*/ 158 h 169"/>
                  <a:gd name="T20" fmla="*/ 9 w 20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5" y="168"/>
                      <a:pt x="0" y="164"/>
                      <a:pt x="0" y="1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58"/>
                    </a:lnTo>
                    <a:lnTo>
                      <a:pt x="19" y="158"/>
                    </a:lnTo>
                    <a:cubicBezTo>
                      <a:pt x="19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81">
                <a:extLst>
                  <a:ext uri="{FF2B5EF4-FFF2-40B4-BE49-F238E27FC236}">
                    <a16:creationId xmlns:a16="http://schemas.microsoft.com/office/drawing/2014/main" id="{98BC911F-8A37-4835-B8BF-21EE7D140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2319" y="8603195"/>
                <a:ext cx="15439" cy="146667"/>
              </a:xfrm>
              <a:custGeom>
                <a:avLst/>
                <a:gdLst>
                  <a:gd name="T0" fmla="*/ 9 w 19"/>
                  <a:gd name="T1" fmla="*/ 168 h 169"/>
                  <a:gd name="T2" fmla="*/ 9 w 19"/>
                  <a:gd name="T3" fmla="*/ 168 h 169"/>
                  <a:gd name="T4" fmla="*/ 0 w 19"/>
                  <a:gd name="T5" fmla="*/ 158 h 169"/>
                  <a:gd name="T6" fmla="*/ 0 w 19"/>
                  <a:gd name="T7" fmla="*/ 10 h 169"/>
                  <a:gd name="T8" fmla="*/ 0 w 19"/>
                  <a:gd name="T9" fmla="*/ 10 h 169"/>
                  <a:gd name="T10" fmla="*/ 9 w 19"/>
                  <a:gd name="T11" fmla="*/ 0 h 169"/>
                  <a:gd name="T12" fmla="*/ 9 w 19"/>
                  <a:gd name="T13" fmla="*/ 0 h 169"/>
                  <a:gd name="T14" fmla="*/ 18 w 19"/>
                  <a:gd name="T15" fmla="*/ 10 h 169"/>
                  <a:gd name="T16" fmla="*/ 18 w 19"/>
                  <a:gd name="T17" fmla="*/ 158 h 169"/>
                  <a:gd name="T18" fmla="*/ 18 w 19"/>
                  <a:gd name="T19" fmla="*/ 158 h 169"/>
                  <a:gd name="T20" fmla="*/ 9 w 19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4" y="168"/>
                      <a:pt x="0" y="164"/>
                      <a:pt x="0" y="1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10"/>
                    </a:cubicBezTo>
                    <a:lnTo>
                      <a:pt x="18" y="158"/>
                    </a:lnTo>
                    <a:lnTo>
                      <a:pt x="18" y="158"/>
                    </a:lnTo>
                    <a:cubicBezTo>
                      <a:pt x="18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82">
                <a:extLst>
                  <a:ext uri="{FF2B5EF4-FFF2-40B4-BE49-F238E27FC236}">
                    <a16:creationId xmlns:a16="http://schemas.microsoft.com/office/drawing/2014/main" id="{1E8AFFC5-990A-4A83-A36C-42D8CF275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6708" y="8603195"/>
                <a:ext cx="19297" cy="146667"/>
              </a:xfrm>
              <a:custGeom>
                <a:avLst/>
                <a:gdLst>
                  <a:gd name="T0" fmla="*/ 9 w 20"/>
                  <a:gd name="T1" fmla="*/ 168 h 169"/>
                  <a:gd name="T2" fmla="*/ 9 w 20"/>
                  <a:gd name="T3" fmla="*/ 168 h 169"/>
                  <a:gd name="T4" fmla="*/ 0 w 20"/>
                  <a:gd name="T5" fmla="*/ 158 h 169"/>
                  <a:gd name="T6" fmla="*/ 0 w 20"/>
                  <a:gd name="T7" fmla="*/ 10 h 169"/>
                  <a:gd name="T8" fmla="*/ 0 w 20"/>
                  <a:gd name="T9" fmla="*/ 10 h 169"/>
                  <a:gd name="T10" fmla="*/ 9 w 20"/>
                  <a:gd name="T11" fmla="*/ 0 h 169"/>
                  <a:gd name="T12" fmla="*/ 9 w 20"/>
                  <a:gd name="T13" fmla="*/ 0 h 169"/>
                  <a:gd name="T14" fmla="*/ 19 w 20"/>
                  <a:gd name="T15" fmla="*/ 10 h 169"/>
                  <a:gd name="T16" fmla="*/ 19 w 20"/>
                  <a:gd name="T17" fmla="*/ 158 h 169"/>
                  <a:gd name="T18" fmla="*/ 19 w 20"/>
                  <a:gd name="T19" fmla="*/ 158 h 169"/>
                  <a:gd name="T20" fmla="*/ 9 w 20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5" y="168"/>
                      <a:pt x="0" y="164"/>
                      <a:pt x="0" y="15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58"/>
                    </a:lnTo>
                    <a:lnTo>
                      <a:pt x="19" y="158"/>
                    </a:lnTo>
                    <a:cubicBezTo>
                      <a:pt x="19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83">
                <a:extLst>
                  <a:ext uri="{FF2B5EF4-FFF2-40B4-BE49-F238E27FC236}">
                    <a16:creationId xmlns:a16="http://schemas.microsoft.com/office/drawing/2014/main" id="{C6B22F7E-B2F3-410B-868F-84D4D6192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7756" y="9375128"/>
                <a:ext cx="15439" cy="146667"/>
              </a:xfrm>
              <a:custGeom>
                <a:avLst/>
                <a:gdLst>
                  <a:gd name="T0" fmla="*/ 9 w 18"/>
                  <a:gd name="T1" fmla="*/ 168 h 169"/>
                  <a:gd name="T2" fmla="*/ 9 w 18"/>
                  <a:gd name="T3" fmla="*/ 168 h 169"/>
                  <a:gd name="T4" fmla="*/ 0 w 18"/>
                  <a:gd name="T5" fmla="*/ 159 h 169"/>
                  <a:gd name="T6" fmla="*/ 0 w 18"/>
                  <a:gd name="T7" fmla="*/ 10 h 169"/>
                  <a:gd name="T8" fmla="*/ 0 w 18"/>
                  <a:gd name="T9" fmla="*/ 10 h 169"/>
                  <a:gd name="T10" fmla="*/ 9 w 18"/>
                  <a:gd name="T11" fmla="*/ 0 h 169"/>
                  <a:gd name="T12" fmla="*/ 9 w 18"/>
                  <a:gd name="T13" fmla="*/ 0 h 169"/>
                  <a:gd name="T14" fmla="*/ 17 w 18"/>
                  <a:gd name="T15" fmla="*/ 10 h 169"/>
                  <a:gd name="T16" fmla="*/ 17 w 18"/>
                  <a:gd name="T17" fmla="*/ 159 h 169"/>
                  <a:gd name="T18" fmla="*/ 17 w 18"/>
                  <a:gd name="T19" fmla="*/ 159 h 169"/>
                  <a:gd name="T20" fmla="*/ 9 w 18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4" y="168"/>
                      <a:pt x="0" y="164"/>
                      <a:pt x="0" y="1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7" y="4"/>
                      <a:pt x="17" y="10"/>
                    </a:cubicBezTo>
                    <a:lnTo>
                      <a:pt x="17" y="159"/>
                    </a:lnTo>
                    <a:lnTo>
                      <a:pt x="17" y="159"/>
                    </a:lnTo>
                    <a:cubicBezTo>
                      <a:pt x="17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84">
                <a:extLst>
                  <a:ext uri="{FF2B5EF4-FFF2-40B4-BE49-F238E27FC236}">
                    <a16:creationId xmlns:a16="http://schemas.microsoft.com/office/drawing/2014/main" id="{2758E4F9-501D-4BB0-96EC-4DA802F61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2145" y="9375128"/>
                <a:ext cx="19297" cy="146667"/>
              </a:xfrm>
              <a:custGeom>
                <a:avLst/>
                <a:gdLst>
                  <a:gd name="T0" fmla="*/ 10 w 20"/>
                  <a:gd name="T1" fmla="*/ 168 h 169"/>
                  <a:gd name="T2" fmla="*/ 10 w 20"/>
                  <a:gd name="T3" fmla="*/ 168 h 169"/>
                  <a:gd name="T4" fmla="*/ 0 w 20"/>
                  <a:gd name="T5" fmla="*/ 159 h 169"/>
                  <a:gd name="T6" fmla="*/ 0 w 20"/>
                  <a:gd name="T7" fmla="*/ 10 h 169"/>
                  <a:gd name="T8" fmla="*/ 0 w 20"/>
                  <a:gd name="T9" fmla="*/ 10 h 169"/>
                  <a:gd name="T10" fmla="*/ 10 w 20"/>
                  <a:gd name="T11" fmla="*/ 0 h 169"/>
                  <a:gd name="T12" fmla="*/ 10 w 20"/>
                  <a:gd name="T13" fmla="*/ 0 h 169"/>
                  <a:gd name="T14" fmla="*/ 19 w 20"/>
                  <a:gd name="T15" fmla="*/ 10 h 169"/>
                  <a:gd name="T16" fmla="*/ 19 w 20"/>
                  <a:gd name="T17" fmla="*/ 159 h 169"/>
                  <a:gd name="T18" fmla="*/ 19 w 20"/>
                  <a:gd name="T19" fmla="*/ 159 h 169"/>
                  <a:gd name="T20" fmla="*/ 10 w 20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9">
                    <a:moveTo>
                      <a:pt x="10" y="168"/>
                    </a:moveTo>
                    <a:lnTo>
                      <a:pt x="10" y="168"/>
                    </a:lnTo>
                    <a:cubicBezTo>
                      <a:pt x="5" y="168"/>
                      <a:pt x="0" y="164"/>
                      <a:pt x="0" y="1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59"/>
                    </a:lnTo>
                    <a:lnTo>
                      <a:pt x="19" y="159"/>
                    </a:lnTo>
                    <a:cubicBezTo>
                      <a:pt x="19" y="164"/>
                      <a:pt x="14" y="168"/>
                      <a:pt x="10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85">
                <a:extLst>
                  <a:ext uri="{FF2B5EF4-FFF2-40B4-BE49-F238E27FC236}">
                    <a16:creationId xmlns:a16="http://schemas.microsoft.com/office/drawing/2014/main" id="{93AF252F-E1D4-42CE-8917-0C30E3B27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0392" y="9375128"/>
                <a:ext cx="19297" cy="146667"/>
              </a:xfrm>
              <a:custGeom>
                <a:avLst/>
                <a:gdLst>
                  <a:gd name="T0" fmla="*/ 9 w 20"/>
                  <a:gd name="T1" fmla="*/ 168 h 169"/>
                  <a:gd name="T2" fmla="*/ 9 w 20"/>
                  <a:gd name="T3" fmla="*/ 168 h 169"/>
                  <a:gd name="T4" fmla="*/ 0 w 20"/>
                  <a:gd name="T5" fmla="*/ 159 h 169"/>
                  <a:gd name="T6" fmla="*/ 0 w 20"/>
                  <a:gd name="T7" fmla="*/ 10 h 169"/>
                  <a:gd name="T8" fmla="*/ 0 w 20"/>
                  <a:gd name="T9" fmla="*/ 10 h 169"/>
                  <a:gd name="T10" fmla="*/ 9 w 20"/>
                  <a:gd name="T11" fmla="*/ 0 h 169"/>
                  <a:gd name="T12" fmla="*/ 9 w 20"/>
                  <a:gd name="T13" fmla="*/ 0 h 169"/>
                  <a:gd name="T14" fmla="*/ 19 w 20"/>
                  <a:gd name="T15" fmla="*/ 10 h 169"/>
                  <a:gd name="T16" fmla="*/ 19 w 20"/>
                  <a:gd name="T17" fmla="*/ 159 h 169"/>
                  <a:gd name="T18" fmla="*/ 19 w 20"/>
                  <a:gd name="T19" fmla="*/ 159 h 169"/>
                  <a:gd name="T20" fmla="*/ 9 w 20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4" y="168"/>
                      <a:pt x="0" y="164"/>
                      <a:pt x="0" y="1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59"/>
                    </a:lnTo>
                    <a:lnTo>
                      <a:pt x="19" y="159"/>
                    </a:lnTo>
                    <a:cubicBezTo>
                      <a:pt x="19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86">
                <a:extLst>
                  <a:ext uri="{FF2B5EF4-FFF2-40B4-BE49-F238E27FC236}">
                    <a16:creationId xmlns:a16="http://schemas.microsoft.com/office/drawing/2014/main" id="{76AE5941-123A-43DB-A1D8-6A3EF7F26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1620" y="9375128"/>
                <a:ext cx="19300" cy="146667"/>
              </a:xfrm>
              <a:custGeom>
                <a:avLst/>
                <a:gdLst>
                  <a:gd name="T0" fmla="*/ 9 w 20"/>
                  <a:gd name="T1" fmla="*/ 168 h 169"/>
                  <a:gd name="T2" fmla="*/ 9 w 20"/>
                  <a:gd name="T3" fmla="*/ 168 h 169"/>
                  <a:gd name="T4" fmla="*/ 0 w 20"/>
                  <a:gd name="T5" fmla="*/ 159 h 169"/>
                  <a:gd name="T6" fmla="*/ 0 w 20"/>
                  <a:gd name="T7" fmla="*/ 10 h 169"/>
                  <a:gd name="T8" fmla="*/ 0 w 20"/>
                  <a:gd name="T9" fmla="*/ 10 h 169"/>
                  <a:gd name="T10" fmla="*/ 9 w 20"/>
                  <a:gd name="T11" fmla="*/ 0 h 169"/>
                  <a:gd name="T12" fmla="*/ 9 w 20"/>
                  <a:gd name="T13" fmla="*/ 0 h 169"/>
                  <a:gd name="T14" fmla="*/ 19 w 20"/>
                  <a:gd name="T15" fmla="*/ 10 h 169"/>
                  <a:gd name="T16" fmla="*/ 19 w 20"/>
                  <a:gd name="T17" fmla="*/ 159 h 169"/>
                  <a:gd name="T18" fmla="*/ 19 w 20"/>
                  <a:gd name="T19" fmla="*/ 159 h 169"/>
                  <a:gd name="T20" fmla="*/ 9 w 20"/>
                  <a:gd name="T21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69">
                    <a:moveTo>
                      <a:pt x="9" y="168"/>
                    </a:moveTo>
                    <a:lnTo>
                      <a:pt x="9" y="168"/>
                    </a:lnTo>
                    <a:cubicBezTo>
                      <a:pt x="5" y="168"/>
                      <a:pt x="0" y="164"/>
                      <a:pt x="0" y="1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59"/>
                    </a:lnTo>
                    <a:lnTo>
                      <a:pt x="19" y="159"/>
                    </a:lnTo>
                    <a:cubicBezTo>
                      <a:pt x="19" y="164"/>
                      <a:pt x="14" y="168"/>
                      <a:pt x="9" y="1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87">
                <a:extLst>
                  <a:ext uri="{FF2B5EF4-FFF2-40B4-BE49-F238E27FC236}">
                    <a16:creationId xmlns:a16="http://schemas.microsoft.com/office/drawing/2014/main" id="{808DA1DF-B91B-4947-88DD-1FE3A2C32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23" y="8911969"/>
                <a:ext cx="1273690" cy="320351"/>
              </a:xfrm>
              <a:custGeom>
                <a:avLst/>
                <a:gdLst>
                  <a:gd name="T0" fmla="*/ 18 w 1454"/>
                  <a:gd name="T1" fmla="*/ 348 h 367"/>
                  <a:gd name="T2" fmla="*/ 1435 w 1454"/>
                  <a:gd name="T3" fmla="*/ 348 h 367"/>
                  <a:gd name="T4" fmla="*/ 1435 w 1454"/>
                  <a:gd name="T5" fmla="*/ 19 h 367"/>
                  <a:gd name="T6" fmla="*/ 18 w 1454"/>
                  <a:gd name="T7" fmla="*/ 19 h 367"/>
                  <a:gd name="T8" fmla="*/ 18 w 1454"/>
                  <a:gd name="T9" fmla="*/ 348 h 367"/>
                  <a:gd name="T10" fmla="*/ 1445 w 1454"/>
                  <a:gd name="T11" fmla="*/ 366 h 367"/>
                  <a:gd name="T12" fmla="*/ 9 w 1454"/>
                  <a:gd name="T13" fmla="*/ 366 h 367"/>
                  <a:gd name="T14" fmla="*/ 9 w 1454"/>
                  <a:gd name="T15" fmla="*/ 366 h 367"/>
                  <a:gd name="T16" fmla="*/ 0 w 1454"/>
                  <a:gd name="T17" fmla="*/ 357 h 367"/>
                  <a:gd name="T18" fmla="*/ 0 w 1454"/>
                  <a:gd name="T19" fmla="*/ 10 h 367"/>
                  <a:gd name="T20" fmla="*/ 0 w 1454"/>
                  <a:gd name="T21" fmla="*/ 10 h 367"/>
                  <a:gd name="T22" fmla="*/ 9 w 1454"/>
                  <a:gd name="T23" fmla="*/ 0 h 367"/>
                  <a:gd name="T24" fmla="*/ 1445 w 1454"/>
                  <a:gd name="T25" fmla="*/ 0 h 367"/>
                  <a:gd name="T26" fmla="*/ 1445 w 1454"/>
                  <a:gd name="T27" fmla="*/ 0 h 367"/>
                  <a:gd name="T28" fmla="*/ 1453 w 1454"/>
                  <a:gd name="T29" fmla="*/ 10 h 367"/>
                  <a:gd name="T30" fmla="*/ 1453 w 1454"/>
                  <a:gd name="T31" fmla="*/ 357 h 367"/>
                  <a:gd name="T32" fmla="*/ 1453 w 1454"/>
                  <a:gd name="T33" fmla="*/ 357 h 367"/>
                  <a:gd name="T34" fmla="*/ 1445 w 1454"/>
                  <a:gd name="T35" fmla="*/ 36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54" h="367">
                    <a:moveTo>
                      <a:pt x="18" y="348"/>
                    </a:moveTo>
                    <a:lnTo>
                      <a:pt x="1435" y="348"/>
                    </a:lnTo>
                    <a:lnTo>
                      <a:pt x="1435" y="19"/>
                    </a:lnTo>
                    <a:lnTo>
                      <a:pt x="18" y="19"/>
                    </a:lnTo>
                    <a:lnTo>
                      <a:pt x="18" y="348"/>
                    </a:lnTo>
                    <a:close/>
                    <a:moveTo>
                      <a:pt x="1445" y="366"/>
                    </a:moveTo>
                    <a:lnTo>
                      <a:pt x="9" y="366"/>
                    </a:lnTo>
                    <a:lnTo>
                      <a:pt x="9" y="366"/>
                    </a:lnTo>
                    <a:cubicBezTo>
                      <a:pt x="3" y="366"/>
                      <a:pt x="0" y="362"/>
                      <a:pt x="0" y="35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1445" y="0"/>
                    </a:lnTo>
                    <a:lnTo>
                      <a:pt x="1445" y="0"/>
                    </a:lnTo>
                    <a:cubicBezTo>
                      <a:pt x="1449" y="0"/>
                      <a:pt x="1453" y="5"/>
                      <a:pt x="1453" y="10"/>
                    </a:cubicBezTo>
                    <a:lnTo>
                      <a:pt x="1453" y="357"/>
                    </a:lnTo>
                    <a:lnTo>
                      <a:pt x="1453" y="357"/>
                    </a:lnTo>
                    <a:cubicBezTo>
                      <a:pt x="1453" y="362"/>
                      <a:pt x="1449" y="366"/>
                      <a:pt x="1445" y="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88">
                <a:extLst>
                  <a:ext uri="{FF2B5EF4-FFF2-40B4-BE49-F238E27FC236}">
                    <a16:creationId xmlns:a16="http://schemas.microsoft.com/office/drawing/2014/main" id="{7F082010-8D21-48F0-8832-A357BB4B0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02143" y="8919688"/>
                <a:ext cx="1258251" cy="304912"/>
              </a:xfrm>
              <a:custGeom>
                <a:avLst/>
                <a:gdLst>
                  <a:gd name="T0" fmla="*/ 1436 w 1437"/>
                  <a:gd name="T1" fmla="*/ 347 h 348"/>
                  <a:gd name="T2" fmla="*/ 0 w 1437"/>
                  <a:gd name="T3" fmla="*/ 347 h 348"/>
                  <a:gd name="T4" fmla="*/ 0 w 1437"/>
                  <a:gd name="T5" fmla="*/ 0 h 348"/>
                  <a:gd name="T6" fmla="*/ 1436 w 1437"/>
                  <a:gd name="T7" fmla="*/ 0 h 348"/>
                  <a:gd name="T8" fmla="*/ 1436 w 1437"/>
                  <a:gd name="T9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37" h="348">
                    <a:moveTo>
                      <a:pt x="1436" y="347"/>
                    </a:moveTo>
                    <a:lnTo>
                      <a:pt x="0" y="347"/>
                    </a:lnTo>
                    <a:lnTo>
                      <a:pt x="0" y="0"/>
                    </a:lnTo>
                    <a:lnTo>
                      <a:pt x="1436" y="0"/>
                    </a:lnTo>
                    <a:lnTo>
                      <a:pt x="1436" y="34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89">
                <a:extLst>
                  <a:ext uri="{FF2B5EF4-FFF2-40B4-BE49-F238E27FC236}">
                    <a16:creationId xmlns:a16="http://schemas.microsoft.com/office/drawing/2014/main" id="{F17974B3-E7E1-4B21-8E48-659155853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5829" y="8915827"/>
                <a:ext cx="15439" cy="312634"/>
              </a:xfrm>
              <a:custGeom>
                <a:avLst/>
                <a:gdLst>
                  <a:gd name="T0" fmla="*/ 8 w 19"/>
                  <a:gd name="T1" fmla="*/ 358 h 359"/>
                  <a:gd name="T2" fmla="*/ 8 w 19"/>
                  <a:gd name="T3" fmla="*/ 358 h 359"/>
                  <a:gd name="T4" fmla="*/ 0 w 19"/>
                  <a:gd name="T5" fmla="*/ 349 h 359"/>
                  <a:gd name="T6" fmla="*/ 0 w 19"/>
                  <a:gd name="T7" fmla="*/ 9 h 359"/>
                  <a:gd name="T8" fmla="*/ 0 w 19"/>
                  <a:gd name="T9" fmla="*/ 9 h 359"/>
                  <a:gd name="T10" fmla="*/ 8 w 19"/>
                  <a:gd name="T11" fmla="*/ 0 h 359"/>
                  <a:gd name="T12" fmla="*/ 8 w 19"/>
                  <a:gd name="T13" fmla="*/ 0 h 359"/>
                  <a:gd name="T14" fmla="*/ 18 w 19"/>
                  <a:gd name="T15" fmla="*/ 9 h 359"/>
                  <a:gd name="T16" fmla="*/ 18 w 19"/>
                  <a:gd name="T17" fmla="*/ 349 h 359"/>
                  <a:gd name="T18" fmla="*/ 18 w 19"/>
                  <a:gd name="T19" fmla="*/ 349 h 359"/>
                  <a:gd name="T20" fmla="*/ 8 w 19"/>
                  <a:gd name="T21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59">
                    <a:moveTo>
                      <a:pt x="8" y="358"/>
                    </a:moveTo>
                    <a:lnTo>
                      <a:pt x="8" y="358"/>
                    </a:lnTo>
                    <a:cubicBezTo>
                      <a:pt x="4" y="358"/>
                      <a:pt x="0" y="353"/>
                      <a:pt x="0" y="34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8" y="3"/>
                      <a:pt x="18" y="9"/>
                    </a:cubicBezTo>
                    <a:lnTo>
                      <a:pt x="18" y="349"/>
                    </a:lnTo>
                    <a:lnTo>
                      <a:pt x="18" y="349"/>
                    </a:lnTo>
                    <a:cubicBezTo>
                      <a:pt x="18" y="353"/>
                      <a:pt x="14" y="358"/>
                      <a:pt x="8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90">
                <a:extLst>
                  <a:ext uri="{FF2B5EF4-FFF2-40B4-BE49-F238E27FC236}">
                    <a16:creationId xmlns:a16="http://schemas.microsoft.com/office/drawing/2014/main" id="{DB469FCB-94CF-4D37-8891-96329642A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3550" y="8915827"/>
                <a:ext cx="15439" cy="312634"/>
              </a:xfrm>
              <a:custGeom>
                <a:avLst/>
                <a:gdLst>
                  <a:gd name="T0" fmla="*/ 9 w 19"/>
                  <a:gd name="T1" fmla="*/ 358 h 359"/>
                  <a:gd name="T2" fmla="*/ 9 w 19"/>
                  <a:gd name="T3" fmla="*/ 358 h 359"/>
                  <a:gd name="T4" fmla="*/ 0 w 19"/>
                  <a:gd name="T5" fmla="*/ 349 h 359"/>
                  <a:gd name="T6" fmla="*/ 0 w 19"/>
                  <a:gd name="T7" fmla="*/ 9 h 359"/>
                  <a:gd name="T8" fmla="*/ 0 w 19"/>
                  <a:gd name="T9" fmla="*/ 9 h 359"/>
                  <a:gd name="T10" fmla="*/ 9 w 19"/>
                  <a:gd name="T11" fmla="*/ 0 h 359"/>
                  <a:gd name="T12" fmla="*/ 9 w 19"/>
                  <a:gd name="T13" fmla="*/ 0 h 359"/>
                  <a:gd name="T14" fmla="*/ 18 w 19"/>
                  <a:gd name="T15" fmla="*/ 9 h 359"/>
                  <a:gd name="T16" fmla="*/ 18 w 19"/>
                  <a:gd name="T17" fmla="*/ 349 h 359"/>
                  <a:gd name="T18" fmla="*/ 18 w 19"/>
                  <a:gd name="T19" fmla="*/ 349 h 359"/>
                  <a:gd name="T20" fmla="*/ 9 w 19"/>
                  <a:gd name="T21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59">
                    <a:moveTo>
                      <a:pt x="9" y="358"/>
                    </a:moveTo>
                    <a:lnTo>
                      <a:pt x="9" y="358"/>
                    </a:lnTo>
                    <a:cubicBezTo>
                      <a:pt x="4" y="358"/>
                      <a:pt x="0" y="353"/>
                      <a:pt x="0" y="34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3"/>
                      <a:pt x="18" y="9"/>
                    </a:cubicBezTo>
                    <a:lnTo>
                      <a:pt x="18" y="349"/>
                    </a:lnTo>
                    <a:lnTo>
                      <a:pt x="18" y="349"/>
                    </a:lnTo>
                    <a:cubicBezTo>
                      <a:pt x="18" y="353"/>
                      <a:pt x="14" y="358"/>
                      <a:pt x="9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91">
                <a:extLst>
                  <a:ext uri="{FF2B5EF4-FFF2-40B4-BE49-F238E27FC236}">
                    <a16:creationId xmlns:a16="http://schemas.microsoft.com/office/drawing/2014/main" id="{7613BC5B-B396-4755-B7EF-B73D988FB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6704" y="9822850"/>
                <a:ext cx="1578602" cy="501757"/>
              </a:xfrm>
              <a:custGeom>
                <a:avLst/>
                <a:gdLst>
                  <a:gd name="T0" fmla="*/ 19 w 1804"/>
                  <a:gd name="T1" fmla="*/ 554 h 573"/>
                  <a:gd name="T2" fmla="*/ 1784 w 1804"/>
                  <a:gd name="T3" fmla="*/ 554 h 573"/>
                  <a:gd name="T4" fmla="*/ 1784 w 1804"/>
                  <a:gd name="T5" fmla="*/ 19 h 573"/>
                  <a:gd name="T6" fmla="*/ 19 w 1804"/>
                  <a:gd name="T7" fmla="*/ 19 h 573"/>
                  <a:gd name="T8" fmla="*/ 19 w 1804"/>
                  <a:gd name="T9" fmla="*/ 554 h 573"/>
                  <a:gd name="T10" fmla="*/ 1794 w 1804"/>
                  <a:gd name="T11" fmla="*/ 572 h 573"/>
                  <a:gd name="T12" fmla="*/ 9 w 1804"/>
                  <a:gd name="T13" fmla="*/ 572 h 573"/>
                  <a:gd name="T14" fmla="*/ 9 w 1804"/>
                  <a:gd name="T15" fmla="*/ 572 h 573"/>
                  <a:gd name="T16" fmla="*/ 0 w 1804"/>
                  <a:gd name="T17" fmla="*/ 563 h 573"/>
                  <a:gd name="T18" fmla="*/ 0 w 1804"/>
                  <a:gd name="T19" fmla="*/ 9 h 573"/>
                  <a:gd name="T20" fmla="*/ 0 w 1804"/>
                  <a:gd name="T21" fmla="*/ 9 h 573"/>
                  <a:gd name="T22" fmla="*/ 9 w 1804"/>
                  <a:gd name="T23" fmla="*/ 0 h 573"/>
                  <a:gd name="T24" fmla="*/ 1794 w 1804"/>
                  <a:gd name="T25" fmla="*/ 0 h 573"/>
                  <a:gd name="T26" fmla="*/ 1794 w 1804"/>
                  <a:gd name="T27" fmla="*/ 0 h 573"/>
                  <a:gd name="T28" fmla="*/ 1803 w 1804"/>
                  <a:gd name="T29" fmla="*/ 9 h 573"/>
                  <a:gd name="T30" fmla="*/ 1803 w 1804"/>
                  <a:gd name="T31" fmla="*/ 563 h 573"/>
                  <a:gd name="T32" fmla="*/ 1803 w 1804"/>
                  <a:gd name="T33" fmla="*/ 563 h 573"/>
                  <a:gd name="T34" fmla="*/ 1794 w 1804"/>
                  <a:gd name="T35" fmla="*/ 57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04" h="573">
                    <a:moveTo>
                      <a:pt x="19" y="554"/>
                    </a:moveTo>
                    <a:lnTo>
                      <a:pt x="1784" y="554"/>
                    </a:lnTo>
                    <a:lnTo>
                      <a:pt x="1784" y="19"/>
                    </a:lnTo>
                    <a:lnTo>
                      <a:pt x="19" y="19"/>
                    </a:lnTo>
                    <a:lnTo>
                      <a:pt x="19" y="554"/>
                    </a:lnTo>
                    <a:close/>
                    <a:moveTo>
                      <a:pt x="1794" y="572"/>
                    </a:moveTo>
                    <a:lnTo>
                      <a:pt x="9" y="572"/>
                    </a:lnTo>
                    <a:lnTo>
                      <a:pt x="9" y="572"/>
                    </a:lnTo>
                    <a:cubicBezTo>
                      <a:pt x="5" y="572"/>
                      <a:pt x="0" y="568"/>
                      <a:pt x="0" y="56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1794" y="0"/>
                    </a:lnTo>
                    <a:lnTo>
                      <a:pt x="1794" y="0"/>
                    </a:lnTo>
                    <a:cubicBezTo>
                      <a:pt x="1798" y="0"/>
                      <a:pt x="1803" y="5"/>
                      <a:pt x="1803" y="9"/>
                    </a:cubicBezTo>
                    <a:lnTo>
                      <a:pt x="1803" y="563"/>
                    </a:lnTo>
                    <a:lnTo>
                      <a:pt x="1803" y="563"/>
                    </a:lnTo>
                    <a:cubicBezTo>
                      <a:pt x="1803" y="568"/>
                      <a:pt x="1798" y="572"/>
                      <a:pt x="1794" y="5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92">
                <a:extLst>
                  <a:ext uri="{FF2B5EF4-FFF2-40B4-BE49-F238E27FC236}">
                    <a16:creationId xmlns:a16="http://schemas.microsoft.com/office/drawing/2014/main" id="{F48D19CD-2586-4C83-90F4-A31D2D6C4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423" y="9830569"/>
                <a:ext cx="1563163" cy="486318"/>
              </a:xfrm>
              <a:custGeom>
                <a:avLst/>
                <a:gdLst>
                  <a:gd name="T0" fmla="*/ 1785 w 1786"/>
                  <a:gd name="T1" fmla="*/ 554 h 555"/>
                  <a:gd name="T2" fmla="*/ 0 w 1786"/>
                  <a:gd name="T3" fmla="*/ 554 h 555"/>
                  <a:gd name="T4" fmla="*/ 0 w 1786"/>
                  <a:gd name="T5" fmla="*/ 0 h 555"/>
                  <a:gd name="T6" fmla="*/ 1785 w 1786"/>
                  <a:gd name="T7" fmla="*/ 0 h 555"/>
                  <a:gd name="T8" fmla="*/ 1785 w 1786"/>
                  <a:gd name="T9" fmla="*/ 55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6" h="555">
                    <a:moveTo>
                      <a:pt x="1785" y="554"/>
                    </a:moveTo>
                    <a:lnTo>
                      <a:pt x="0" y="554"/>
                    </a:lnTo>
                    <a:lnTo>
                      <a:pt x="0" y="0"/>
                    </a:lnTo>
                    <a:lnTo>
                      <a:pt x="1785" y="0"/>
                    </a:lnTo>
                    <a:lnTo>
                      <a:pt x="1785" y="55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93">
                <a:extLst>
                  <a:ext uri="{FF2B5EF4-FFF2-40B4-BE49-F238E27FC236}">
                    <a16:creationId xmlns:a16="http://schemas.microsoft.com/office/drawing/2014/main" id="{9419A4F0-E6A4-4497-BEC5-930443A29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4600" y="9822850"/>
                <a:ext cx="15439" cy="490176"/>
              </a:xfrm>
              <a:custGeom>
                <a:avLst/>
                <a:gdLst>
                  <a:gd name="T0" fmla="*/ 9 w 19"/>
                  <a:gd name="T1" fmla="*/ 559 h 560"/>
                  <a:gd name="T2" fmla="*/ 9 w 19"/>
                  <a:gd name="T3" fmla="*/ 559 h 560"/>
                  <a:gd name="T4" fmla="*/ 0 w 19"/>
                  <a:gd name="T5" fmla="*/ 550 h 560"/>
                  <a:gd name="T6" fmla="*/ 0 w 19"/>
                  <a:gd name="T7" fmla="*/ 9 h 560"/>
                  <a:gd name="T8" fmla="*/ 0 w 19"/>
                  <a:gd name="T9" fmla="*/ 9 h 560"/>
                  <a:gd name="T10" fmla="*/ 9 w 19"/>
                  <a:gd name="T11" fmla="*/ 0 h 560"/>
                  <a:gd name="T12" fmla="*/ 9 w 19"/>
                  <a:gd name="T13" fmla="*/ 0 h 560"/>
                  <a:gd name="T14" fmla="*/ 18 w 19"/>
                  <a:gd name="T15" fmla="*/ 9 h 560"/>
                  <a:gd name="T16" fmla="*/ 18 w 19"/>
                  <a:gd name="T17" fmla="*/ 550 h 560"/>
                  <a:gd name="T18" fmla="*/ 18 w 19"/>
                  <a:gd name="T19" fmla="*/ 550 h 560"/>
                  <a:gd name="T20" fmla="*/ 9 w 19"/>
                  <a:gd name="T21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60">
                    <a:moveTo>
                      <a:pt x="9" y="559"/>
                    </a:moveTo>
                    <a:lnTo>
                      <a:pt x="9" y="559"/>
                    </a:lnTo>
                    <a:cubicBezTo>
                      <a:pt x="4" y="559"/>
                      <a:pt x="0" y="555"/>
                      <a:pt x="0" y="55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8" y="4"/>
                      <a:pt x="18" y="9"/>
                    </a:cubicBezTo>
                    <a:lnTo>
                      <a:pt x="18" y="550"/>
                    </a:lnTo>
                    <a:lnTo>
                      <a:pt x="18" y="550"/>
                    </a:lnTo>
                    <a:cubicBezTo>
                      <a:pt x="18" y="555"/>
                      <a:pt x="13" y="559"/>
                      <a:pt x="9" y="5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94">
                <a:extLst>
                  <a:ext uri="{FF2B5EF4-FFF2-40B4-BE49-F238E27FC236}">
                    <a16:creationId xmlns:a16="http://schemas.microsoft.com/office/drawing/2014/main" id="{D3EDE247-8A47-44A0-9D31-18032CA21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0392" y="9822850"/>
                <a:ext cx="15439" cy="490176"/>
              </a:xfrm>
              <a:custGeom>
                <a:avLst/>
                <a:gdLst>
                  <a:gd name="T0" fmla="*/ 8 w 19"/>
                  <a:gd name="T1" fmla="*/ 559 h 560"/>
                  <a:gd name="T2" fmla="*/ 8 w 19"/>
                  <a:gd name="T3" fmla="*/ 559 h 560"/>
                  <a:gd name="T4" fmla="*/ 0 w 19"/>
                  <a:gd name="T5" fmla="*/ 550 h 560"/>
                  <a:gd name="T6" fmla="*/ 0 w 19"/>
                  <a:gd name="T7" fmla="*/ 9 h 560"/>
                  <a:gd name="T8" fmla="*/ 0 w 19"/>
                  <a:gd name="T9" fmla="*/ 9 h 560"/>
                  <a:gd name="T10" fmla="*/ 8 w 19"/>
                  <a:gd name="T11" fmla="*/ 0 h 560"/>
                  <a:gd name="T12" fmla="*/ 8 w 19"/>
                  <a:gd name="T13" fmla="*/ 0 h 560"/>
                  <a:gd name="T14" fmla="*/ 18 w 19"/>
                  <a:gd name="T15" fmla="*/ 9 h 560"/>
                  <a:gd name="T16" fmla="*/ 18 w 19"/>
                  <a:gd name="T17" fmla="*/ 550 h 560"/>
                  <a:gd name="T18" fmla="*/ 18 w 19"/>
                  <a:gd name="T19" fmla="*/ 550 h 560"/>
                  <a:gd name="T20" fmla="*/ 8 w 19"/>
                  <a:gd name="T21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560">
                    <a:moveTo>
                      <a:pt x="8" y="559"/>
                    </a:moveTo>
                    <a:lnTo>
                      <a:pt x="8" y="559"/>
                    </a:lnTo>
                    <a:cubicBezTo>
                      <a:pt x="3" y="559"/>
                      <a:pt x="0" y="555"/>
                      <a:pt x="0" y="55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550"/>
                    </a:lnTo>
                    <a:lnTo>
                      <a:pt x="18" y="550"/>
                    </a:lnTo>
                    <a:cubicBezTo>
                      <a:pt x="18" y="555"/>
                      <a:pt x="14" y="559"/>
                      <a:pt x="8" y="5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95">
                <a:extLst>
                  <a:ext uri="{FF2B5EF4-FFF2-40B4-BE49-F238E27FC236}">
                    <a16:creationId xmlns:a16="http://schemas.microsoft.com/office/drawing/2014/main" id="{CE65B9C9-9D23-484D-BCD7-F3ABEE71D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7404" y="8163193"/>
                <a:ext cx="1061409" cy="320351"/>
              </a:xfrm>
              <a:custGeom>
                <a:avLst/>
                <a:gdLst>
                  <a:gd name="T0" fmla="*/ 19 w 1214"/>
                  <a:gd name="T1" fmla="*/ 348 h 367"/>
                  <a:gd name="T2" fmla="*/ 1195 w 1214"/>
                  <a:gd name="T3" fmla="*/ 348 h 367"/>
                  <a:gd name="T4" fmla="*/ 1195 w 1214"/>
                  <a:gd name="T5" fmla="*/ 18 h 367"/>
                  <a:gd name="T6" fmla="*/ 19 w 1214"/>
                  <a:gd name="T7" fmla="*/ 18 h 367"/>
                  <a:gd name="T8" fmla="*/ 19 w 1214"/>
                  <a:gd name="T9" fmla="*/ 348 h 367"/>
                  <a:gd name="T10" fmla="*/ 1205 w 1214"/>
                  <a:gd name="T11" fmla="*/ 366 h 367"/>
                  <a:gd name="T12" fmla="*/ 9 w 1214"/>
                  <a:gd name="T13" fmla="*/ 366 h 367"/>
                  <a:gd name="T14" fmla="*/ 9 w 1214"/>
                  <a:gd name="T15" fmla="*/ 366 h 367"/>
                  <a:gd name="T16" fmla="*/ 0 w 1214"/>
                  <a:gd name="T17" fmla="*/ 356 h 367"/>
                  <a:gd name="T18" fmla="*/ 0 w 1214"/>
                  <a:gd name="T19" fmla="*/ 9 h 367"/>
                  <a:gd name="T20" fmla="*/ 0 w 1214"/>
                  <a:gd name="T21" fmla="*/ 9 h 367"/>
                  <a:gd name="T22" fmla="*/ 9 w 1214"/>
                  <a:gd name="T23" fmla="*/ 0 h 367"/>
                  <a:gd name="T24" fmla="*/ 1205 w 1214"/>
                  <a:gd name="T25" fmla="*/ 0 h 367"/>
                  <a:gd name="T26" fmla="*/ 1205 w 1214"/>
                  <a:gd name="T27" fmla="*/ 0 h 367"/>
                  <a:gd name="T28" fmla="*/ 1213 w 1214"/>
                  <a:gd name="T29" fmla="*/ 9 h 367"/>
                  <a:gd name="T30" fmla="*/ 1213 w 1214"/>
                  <a:gd name="T31" fmla="*/ 356 h 367"/>
                  <a:gd name="T32" fmla="*/ 1213 w 1214"/>
                  <a:gd name="T33" fmla="*/ 356 h 367"/>
                  <a:gd name="T34" fmla="*/ 1205 w 1214"/>
                  <a:gd name="T35" fmla="*/ 36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4" h="367">
                    <a:moveTo>
                      <a:pt x="19" y="348"/>
                    </a:moveTo>
                    <a:lnTo>
                      <a:pt x="1195" y="348"/>
                    </a:lnTo>
                    <a:lnTo>
                      <a:pt x="1195" y="18"/>
                    </a:lnTo>
                    <a:lnTo>
                      <a:pt x="19" y="18"/>
                    </a:lnTo>
                    <a:lnTo>
                      <a:pt x="19" y="348"/>
                    </a:lnTo>
                    <a:close/>
                    <a:moveTo>
                      <a:pt x="1205" y="366"/>
                    </a:moveTo>
                    <a:lnTo>
                      <a:pt x="9" y="366"/>
                    </a:lnTo>
                    <a:lnTo>
                      <a:pt x="9" y="366"/>
                    </a:lnTo>
                    <a:cubicBezTo>
                      <a:pt x="4" y="366"/>
                      <a:pt x="0" y="362"/>
                      <a:pt x="0" y="35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205" y="0"/>
                    </a:lnTo>
                    <a:lnTo>
                      <a:pt x="1205" y="0"/>
                    </a:lnTo>
                    <a:cubicBezTo>
                      <a:pt x="1209" y="0"/>
                      <a:pt x="1213" y="4"/>
                      <a:pt x="1213" y="9"/>
                    </a:cubicBezTo>
                    <a:lnTo>
                      <a:pt x="1213" y="356"/>
                    </a:lnTo>
                    <a:lnTo>
                      <a:pt x="1213" y="356"/>
                    </a:lnTo>
                    <a:cubicBezTo>
                      <a:pt x="1213" y="362"/>
                      <a:pt x="1209" y="366"/>
                      <a:pt x="1205" y="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96">
                <a:extLst>
                  <a:ext uri="{FF2B5EF4-FFF2-40B4-BE49-F238E27FC236}">
                    <a16:creationId xmlns:a16="http://schemas.microsoft.com/office/drawing/2014/main" id="{C4845DAE-55CE-40B2-A0A0-294CD5E1A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0916" y="8163193"/>
                <a:ext cx="15439" cy="312632"/>
              </a:xfrm>
              <a:custGeom>
                <a:avLst/>
                <a:gdLst>
                  <a:gd name="T0" fmla="*/ 9 w 19"/>
                  <a:gd name="T1" fmla="*/ 358 h 359"/>
                  <a:gd name="T2" fmla="*/ 9 w 19"/>
                  <a:gd name="T3" fmla="*/ 358 h 359"/>
                  <a:gd name="T4" fmla="*/ 0 w 19"/>
                  <a:gd name="T5" fmla="*/ 349 h 359"/>
                  <a:gd name="T6" fmla="*/ 0 w 19"/>
                  <a:gd name="T7" fmla="*/ 9 h 359"/>
                  <a:gd name="T8" fmla="*/ 0 w 19"/>
                  <a:gd name="T9" fmla="*/ 9 h 359"/>
                  <a:gd name="T10" fmla="*/ 9 w 19"/>
                  <a:gd name="T11" fmla="*/ 0 h 359"/>
                  <a:gd name="T12" fmla="*/ 9 w 19"/>
                  <a:gd name="T13" fmla="*/ 0 h 359"/>
                  <a:gd name="T14" fmla="*/ 18 w 19"/>
                  <a:gd name="T15" fmla="*/ 9 h 359"/>
                  <a:gd name="T16" fmla="*/ 18 w 19"/>
                  <a:gd name="T17" fmla="*/ 349 h 359"/>
                  <a:gd name="T18" fmla="*/ 18 w 19"/>
                  <a:gd name="T19" fmla="*/ 349 h 359"/>
                  <a:gd name="T20" fmla="*/ 9 w 19"/>
                  <a:gd name="T21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59">
                    <a:moveTo>
                      <a:pt x="9" y="358"/>
                    </a:moveTo>
                    <a:lnTo>
                      <a:pt x="9" y="358"/>
                    </a:lnTo>
                    <a:cubicBezTo>
                      <a:pt x="4" y="358"/>
                      <a:pt x="0" y="354"/>
                      <a:pt x="0" y="34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5"/>
                      <a:pt x="18" y="9"/>
                    </a:cubicBezTo>
                    <a:lnTo>
                      <a:pt x="18" y="349"/>
                    </a:lnTo>
                    <a:lnTo>
                      <a:pt x="18" y="349"/>
                    </a:lnTo>
                    <a:cubicBezTo>
                      <a:pt x="18" y="354"/>
                      <a:pt x="14" y="358"/>
                      <a:pt x="9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97">
                <a:extLst>
                  <a:ext uri="{FF2B5EF4-FFF2-40B4-BE49-F238E27FC236}">
                    <a16:creationId xmlns:a16="http://schemas.microsoft.com/office/drawing/2014/main" id="{E084A053-04E3-4F9F-90C5-10F12CF52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9864" y="8163193"/>
                <a:ext cx="19300" cy="312632"/>
              </a:xfrm>
              <a:custGeom>
                <a:avLst/>
                <a:gdLst>
                  <a:gd name="T0" fmla="*/ 10 w 20"/>
                  <a:gd name="T1" fmla="*/ 358 h 359"/>
                  <a:gd name="T2" fmla="*/ 10 w 20"/>
                  <a:gd name="T3" fmla="*/ 358 h 359"/>
                  <a:gd name="T4" fmla="*/ 0 w 20"/>
                  <a:gd name="T5" fmla="*/ 349 h 359"/>
                  <a:gd name="T6" fmla="*/ 0 w 20"/>
                  <a:gd name="T7" fmla="*/ 9 h 359"/>
                  <a:gd name="T8" fmla="*/ 0 w 20"/>
                  <a:gd name="T9" fmla="*/ 9 h 359"/>
                  <a:gd name="T10" fmla="*/ 10 w 20"/>
                  <a:gd name="T11" fmla="*/ 0 h 359"/>
                  <a:gd name="T12" fmla="*/ 10 w 20"/>
                  <a:gd name="T13" fmla="*/ 0 h 359"/>
                  <a:gd name="T14" fmla="*/ 19 w 20"/>
                  <a:gd name="T15" fmla="*/ 9 h 359"/>
                  <a:gd name="T16" fmla="*/ 19 w 20"/>
                  <a:gd name="T17" fmla="*/ 349 h 359"/>
                  <a:gd name="T18" fmla="*/ 19 w 20"/>
                  <a:gd name="T19" fmla="*/ 349 h 359"/>
                  <a:gd name="T20" fmla="*/ 10 w 20"/>
                  <a:gd name="T21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59">
                    <a:moveTo>
                      <a:pt x="10" y="358"/>
                    </a:moveTo>
                    <a:lnTo>
                      <a:pt x="10" y="358"/>
                    </a:lnTo>
                    <a:cubicBezTo>
                      <a:pt x="5" y="358"/>
                      <a:pt x="0" y="354"/>
                      <a:pt x="0" y="34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9" y="5"/>
                      <a:pt x="19" y="9"/>
                    </a:cubicBezTo>
                    <a:lnTo>
                      <a:pt x="19" y="349"/>
                    </a:lnTo>
                    <a:lnTo>
                      <a:pt x="19" y="349"/>
                    </a:lnTo>
                    <a:cubicBezTo>
                      <a:pt x="19" y="354"/>
                      <a:pt x="14" y="358"/>
                      <a:pt x="10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98">
                <a:extLst>
                  <a:ext uri="{FF2B5EF4-FFF2-40B4-BE49-F238E27FC236}">
                    <a16:creationId xmlns:a16="http://schemas.microsoft.com/office/drawing/2014/main" id="{94BE1F48-5151-40A0-9C93-B91DD3F48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5124" y="8170913"/>
                <a:ext cx="1045971" cy="304912"/>
              </a:xfrm>
              <a:custGeom>
                <a:avLst/>
                <a:gdLst>
                  <a:gd name="T0" fmla="*/ 1196 w 1197"/>
                  <a:gd name="T1" fmla="*/ 347 h 348"/>
                  <a:gd name="T2" fmla="*/ 0 w 1197"/>
                  <a:gd name="T3" fmla="*/ 347 h 348"/>
                  <a:gd name="T4" fmla="*/ 0 w 1197"/>
                  <a:gd name="T5" fmla="*/ 0 h 348"/>
                  <a:gd name="T6" fmla="*/ 1196 w 1197"/>
                  <a:gd name="T7" fmla="*/ 0 h 348"/>
                  <a:gd name="T8" fmla="*/ 1196 w 1197"/>
                  <a:gd name="T9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7" h="348">
                    <a:moveTo>
                      <a:pt x="1196" y="347"/>
                    </a:moveTo>
                    <a:lnTo>
                      <a:pt x="0" y="347"/>
                    </a:lnTo>
                    <a:lnTo>
                      <a:pt x="0" y="0"/>
                    </a:lnTo>
                    <a:lnTo>
                      <a:pt x="1196" y="0"/>
                    </a:lnTo>
                    <a:lnTo>
                      <a:pt x="1196" y="34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99">
                <a:extLst>
                  <a:ext uri="{FF2B5EF4-FFF2-40B4-BE49-F238E27FC236}">
                    <a16:creationId xmlns:a16="http://schemas.microsoft.com/office/drawing/2014/main" id="{FA0410D6-F0E3-4368-A020-8AE8DEE0E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401" y="9104952"/>
                <a:ext cx="949478" cy="744914"/>
              </a:xfrm>
              <a:custGeom>
                <a:avLst/>
                <a:gdLst>
                  <a:gd name="T0" fmla="*/ 0 w 1085"/>
                  <a:gd name="T1" fmla="*/ 849 h 850"/>
                  <a:gd name="T2" fmla="*/ 1084 w 1085"/>
                  <a:gd name="T3" fmla="*/ 849 h 850"/>
                  <a:gd name="T4" fmla="*/ 1084 w 1085"/>
                  <a:gd name="T5" fmla="*/ 0 h 850"/>
                  <a:gd name="T6" fmla="*/ 0 w 1085"/>
                  <a:gd name="T7" fmla="*/ 0 h 850"/>
                  <a:gd name="T8" fmla="*/ 0 w 1085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5" h="850">
                    <a:moveTo>
                      <a:pt x="0" y="849"/>
                    </a:moveTo>
                    <a:lnTo>
                      <a:pt x="1084" y="849"/>
                    </a:lnTo>
                    <a:lnTo>
                      <a:pt x="1084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00">
                <a:extLst>
                  <a:ext uri="{FF2B5EF4-FFF2-40B4-BE49-F238E27FC236}">
                    <a16:creationId xmlns:a16="http://schemas.microsoft.com/office/drawing/2014/main" id="{F8F65341-1AD3-4CDA-9816-3D91D4899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2682" y="9093372"/>
                <a:ext cx="964916" cy="760355"/>
              </a:xfrm>
              <a:custGeom>
                <a:avLst/>
                <a:gdLst>
                  <a:gd name="T0" fmla="*/ 18 w 1104"/>
                  <a:gd name="T1" fmla="*/ 850 h 869"/>
                  <a:gd name="T2" fmla="*/ 1085 w 1104"/>
                  <a:gd name="T3" fmla="*/ 850 h 869"/>
                  <a:gd name="T4" fmla="*/ 1085 w 1104"/>
                  <a:gd name="T5" fmla="*/ 18 h 869"/>
                  <a:gd name="T6" fmla="*/ 18 w 1104"/>
                  <a:gd name="T7" fmla="*/ 18 h 869"/>
                  <a:gd name="T8" fmla="*/ 18 w 1104"/>
                  <a:gd name="T9" fmla="*/ 850 h 869"/>
                  <a:gd name="T10" fmla="*/ 1093 w 1104"/>
                  <a:gd name="T11" fmla="*/ 868 h 869"/>
                  <a:gd name="T12" fmla="*/ 9 w 1104"/>
                  <a:gd name="T13" fmla="*/ 868 h 869"/>
                  <a:gd name="T14" fmla="*/ 9 w 1104"/>
                  <a:gd name="T15" fmla="*/ 868 h 869"/>
                  <a:gd name="T16" fmla="*/ 0 w 1104"/>
                  <a:gd name="T17" fmla="*/ 859 h 869"/>
                  <a:gd name="T18" fmla="*/ 0 w 1104"/>
                  <a:gd name="T19" fmla="*/ 10 h 869"/>
                  <a:gd name="T20" fmla="*/ 0 w 1104"/>
                  <a:gd name="T21" fmla="*/ 10 h 869"/>
                  <a:gd name="T22" fmla="*/ 9 w 1104"/>
                  <a:gd name="T23" fmla="*/ 0 h 869"/>
                  <a:gd name="T24" fmla="*/ 1093 w 1104"/>
                  <a:gd name="T25" fmla="*/ 0 h 869"/>
                  <a:gd name="T26" fmla="*/ 1093 w 1104"/>
                  <a:gd name="T27" fmla="*/ 0 h 869"/>
                  <a:gd name="T28" fmla="*/ 1103 w 1104"/>
                  <a:gd name="T29" fmla="*/ 10 h 869"/>
                  <a:gd name="T30" fmla="*/ 1103 w 1104"/>
                  <a:gd name="T31" fmla="*/ 859 h 869"/>
                  <a:gd name="T32" fmla="*/ 1103 w 1104"/>
                  <a:gd name="T33" fmla="*/ 859 h 869"/>
                  <a:gd name="T34" fmla="*/ 1093 w 1104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69">
                    <a:moveTo>
                      <a:pt x="18" y="850"/>
                    </a:moveTo>
                    <a:lnTo>
                      <a:pt x="1085" y="850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093" y="868"/>
                    </a:moveTo>
                    <a:lnTo>
                      <a:pt x="9" y="868"/>
                    </a:lnTo>
                    <a:lnTo>
                      <a:pt x="9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93" y="0"/>
                    </a:lnTo>
                    <a:lnTo>
                      <a:pt x="1093" y="0"/>
                    </a:lnTo>
                    <a:cubicBezTo>
                      <a:pt x="1099" y="0"/>
                      <a:pt x="1103" y="4"/>
                      <a:pt x="1103" y="10"/>
                    </a:cubicBezTo>
                    <a:lnTo>
                      <a:pt x="1103" y="859"/>
                    </a:lnTo>
                    <a:lnTo>
                      <a:pt x="1103" y="859"/>
                    </a:lnTo>
                    <a:cubicBezTo>
                      <a:pt x="1103" y="864"/>
                      <a:pt x="1099" y="868"/>
                      <a:pt x="1093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01">
                <a:extLst>
                  <a:ext uri="{FF2B5EF4-FFF2-40B4-BE49-F238E27FC236}">
                    <a16:creationId xmlns:a16="http://schemas.microsoft.com/office/drawing/2014/main" id="{7276BC4C-A36F-4C23-80F2-192AA7034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401" y="8340738"/>
                <a:ext cx="949478" cy="764214"/>
              </a:xfrm>
              <a:custGeom>
                <a:avLst/>
                <a:gdLst>
                  <a:gd name="T0" fmla="*/ 1084 w 1085"/>
                  <a:gd name="T1" fmla="*/ 0 h 873"/>
                  <a:gd name="T2" fmla="*/ 0 w 1085"/>
                  <a:gd name="T3" fmla="*/ 0 h 873"/>
                  <a:gd name="T4" fmla="*/ 0 w 1085"/>
                  <a:gd name="T5" fmla="*/ 872 h 873"/>
                  <a:gd name="T6" fmla="*/ 1084 w 1085"/>
                  <a:gd name="T7" fmla="*/ 872 h 873"/>
                  <a:gd name="T8" fmla="*/ 1084 w 1085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5" h="873">
                    <a:moveTo>
                      <a:pt x="1084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84" y="872"/>
                    </a:lnTo>
                    <a:lnTo>
                      <a:pt x="108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02">
                <a:extLst>
                  <a:ext uri="{FF2B5EF4-FFF2-40B4-BE49-F238E27FC236}">
                    <a16:creationId xmlns:a16="http://schemas.microsoft.com/office/drawing/2014/main" id="{590BC2CD-570C-4000-95F2-36640F3EC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2682" y="8333019"/>
                <a:ext cx="964916" cy="779652"/>
              </a:xfrm>
              <a:custGeom>
                <a:avLst/>
                <a:gdLst>
                  <a:gd name="T0" fmla="*/ 18 w 1104"/>
                  <a:gd name="T1" fmla="*/ 871 h 890"/>
                  <a:gd name="T2" fmla="*/ 1085 w 1104"/>
                  <a:gd name="T3" fmla="*/ 871 h 890"/>
                  <a:gd name="T4" fmla="*/ 1085 w 1104"/>
                  <a:gd name="T5" fmla="*/ 18 h 890"/>
                  <a:gd name="T6" fmla="*/ 18 w 1104"/>
                  <a:gd name="T7" fmla="*/ 18 h 890"/>
                  <a:gd name="T8" fmla="*/ 18 w 1104"/>
                  <a:gd name="T9" fmla="*/ 871 h 890"/>
                  <a:gd name="T10" fmla="*/ 1093 w 1104"/>
                  <a:gd name="T11" fmla="*/ 889 h 890"/>
                  <a:gd name="T12" fmla="*/ 9 w 1104"/>
                  <a:gd name="T13" fmla="*/ 889 h 890"/>
                  <a:gd name="T14" fmla="*/ 9 w 1104"/>
                  <a:gd name="T15" fmla="*/ 889 h 890"/>
                  <a:gd name="T16" fmla="*/ 0 w 1104"/>
                  <a:gd name="T17" fmla="*/ 881 h 890"/>
                  <a:gd name="T18" fmla="*/ 0 w 1104"/>
                  <a:gd name="T19" fmla="*/ 9 h 890"/>
                  <a:gd name="T20" fmla="*/ 0 w 1104"/>
                  <a:gd name="T21" fmla="*/ 9 h 890"/>
                  <a:gd name="T22" fmla="*/ 9 w 1104"/>
                  <a:gd name="T23" fmla="*/ 0 h 890"/>
                  <a:gd name="T24" fmla="*/ 1093 w 1104"/>
                  <a:gd name="T25" fmla="*/ 0 h 890"/>
                  <a:gd name="T26" fmla="*/ 1093 w 1104"/>
                  <a:gd name="T27" fmla="*/ 0 h 890"/>
                  <a:gd name="T28" fmla="*/ 1103 w 1104"/>
                  <a:gd name="T29" fmla="*/ 9 h 890"/>
                  <a:gd name="T30" fmla="*/ 1103 w 1104"/>
                  <a:gd name="T31" fmla="*/ 881 h 890"/>
                  <a:gd name="T32" fmla="*/ 1103 w 1104"/>
                  <a:gd name="T33" fmla="*/ 881 h 890"/>
                  <a:gd name="T34" fmla="*/ 1093 w 1104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90">
                    <a:moveTo>
                      <a:pt x="18" y="871"/>
                    </a:moveTo>
                    <a:lnTo>
                      <a:pt x="1085" y="871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71"/>
                    </a:lnTo>
                    <a:close/>
                    <a:moveTo>
                      <a:pt x="1093" y="889"/>
                    </a:moveTo>
                    <a:lnTo>
                      <a:pt x="9" y="889"/>
                    </a:lnTo>
                    <a:lnTo>
                      <a:pt x="9" y="889"/>
                    </a:lnTo>
                    <a:cubicBezTo>
                      <a:pt x="4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093" y="0"/>
                    </a:lnTo>
                    <a:lnTo>
                      <a:pt x="1093" y="0"/>
                    </a:lnTo>
                    <a:cubicBezTo>
                      <a:pt x="1099" y="0"/>
                      <a:pt x="1103" y="3"/>
                      <a:pt x="1103" y="9"/>
                    </a:cubicBezTo>
                    <a:lnTo>
                      <a:pt x="1103" y="881"/>
                    </a:lnTo>
                    <a:lnTo>
                      <a:pt x="1103" y="881"/>
                    </a:lnTo>
                    <a:cubicBezTo>
                      <a:pt x="1103" y="886"/>
                      <a:pt x="1099" y="889"/>
                      <a:pt x="1093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03">
                <a:extLst>
                  <a:ext uri="{FF2B5EF4-FFF2-40B4-BE49-F238E27FC236}">
                    <a16:creationId xmlns:a16="http://schemas.microsoft.com/office/drawing/2014/main" id="{33CC0FCA-87A6-49C1-B64B-814E8A961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907" y="9846008"/>
                <a:ext cx="980355" cy="783511"/>
              </a:xfrm>
              <a:custGeom>
                <a:avLst/>
                <a:gdLst>
                  <a:gd name="T0" fmla="*/ 0 w 1119"/>
                  <a:gd name="T1" fmla="*/ 894 h 895"/>
                  <a:gd name="T2" fmla="*/ 1118 w 1119"/>
                  <a:gd name="T3" fmla="*/ 894 h 895"/>
                  <a:gd name="T4" fmla="*/ 1118 w 1119"/>
                  <a:gd name="T5" fmla="*/ 0 h 895"/>
                  <a:gd name="T6" fmla="*/ 0 w 1119"/>
                  <a:gd name="T7" fmla="*/ 0 h 895"/>
                  <a:gd name="T8" fmla="*/ 0 w 1119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9" h="895">
                    <a:moveTo>
                      <a:pt x="0" y="894"/>
                    </a:moveTo>
                    <a:lnTo>
                      <a:pt x="1118" y="894"/>
                    </a:lnTo>
                    <a:lnTo>
                      <a:pt x="1118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04">
                <a:extLst>
                  <a:ext uri="{FF2B5EF4-FFF2-40B4-BE49-F238E27FC236}">
                    <a16:creationId xmlns:a16="http://schemas.microsoft.com/office/drawing/2014/main" id="{EC3639D0-02AE-4603-9D0D-AE39A355B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188" y="9838288"/>
                <a:ext cx="995794" cy="798950"/>
              </a:xfrm>
              <a:custGeom>
                <a:avLst/>
                <a:gdLst>
                  <a:gd name="T0" fmla="*/ 18 w 1137"/>
                  <a:gd name="T1" fmla="*/ 894 h 914"/>
                  <a:gd name="T2" fmla="*/ 1118 w 1137"/>
                  <a:gd name="T3" fmla="*/ 894 h 914"/>
                  <a:gd name="T4" fmla="*/ 1118 w 1137"/>
                  <a:gd name="T5" fmla="*/ 18 h 914"/>
                  <a:gd name="T6" fmla="*/ 18 w 1137"/>
                  <a:gd name="T7" fmla="*/ 18 h 914"/>
                  <a:gd name="T8" fmla="*/ 18 w 1137"/>
                  <a:gd name="T9" fmla="*/ 894 h 914"/>
                  <a:gd name="T10" fmla="*/ 1127 w 1137"/>
                  <a:gd name="T11" fmla="*/ 913 h 914"/>
                  <a:gd name="T12" fmla="*/ 9 w 1137"/>
                  <a:gd name="T13" fmla="*/ 913 h 914"/>
                  <a:gd name="T14" fmla="*/ 9 w 1137"/>
                  <a:gd name="T15" fmla="*/ 913 h 914"/>
                  <a:gd name="T16" fmla="*/ 0 w 1137"/>
                  <a:gd name="T17" fmla="*/ 903 h 914"/>
                  <a:gd name="T18" fmla="*/ 0 w 1137"/>
                  <a:gd name="T19" fmla="*/ 9 h 914"/>
                  <a:gd name="T20" fmla="*/ 0 w 1137"/>
                  <a:gd name="T21" fmla="*/ 9 h 914"/>
                  <a:gd name="T22" fmla="*/ 9 w 1137"/>
                  <a:gd name="T23" fmla="*/ 0 h 914"/>
                  <a:gd name="T24" fmla="*/ 1127 w 1137"/>
                  <a:gd name="T25" fmla="*/ 0 h 914"/>
                  <a:gd name="T26" fmla="*/ 1127 w 1137"/>
                  <a:gd name="T27" fmla="*/ 0 h 914"/>
                  <a:gd name="T28" fmla="*/ 1136 w 1137"/>
                  <a:gd name="T29" fmla="*/ 9 h 914"/>
                  <a:gd name="T30" fmla="*/ 1136 w 1137"/>
                  <a:gd name="T31" fmla="*/ 903 h 914"/>
                  <a:gd name="T32" fmla="*/ 1136 w 1137"/>
                  <a:gd name="T33" fmla="*/ 903 h 914"/>
                  <a:gd name="T34" fmla="*/ 1127 w 1137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7" h="914">
                    <a:moveTo>
                      <a:pt x="18" y="894"/>
                    </a:moveTo>
                    <a:lnTo>
                      <a:pt x="1118" y="894"/>
                    </a:lnTo>
                    <a:lnTo>
                      <a:pt x="1118" y="18"/>
                    </a:lnTo>
                    <a:lnTo>
                      <a:pt x="18" y="18"/>
                    </a:lnTo>
                    <a:lnTo>
                      <a:pt x="18" y="894"/>
                    </a:lnTo>
                    <a:close/>
                    <a:moveTo>
                      <a:pt x="1127" y="913"/>
                    </a:moveTo>
                    <a:lnTo>
                      <a:pt x="9" y="913"/>
                    </a:lnTo>
                    <a:lnTo>
                      <a:pt x="9" y="913"/>
                    </a:lnTo>
                    <a:cubicBezTo>
                      <a:pt x="4" y="913"/>
                      <a:pt x="0" y="908"/>
                      <a:pt x="0" y="9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27" y="0"/>
                    </a:lnTo>
                    <a:lnTo>
                      <a:pt x="1127" y="0"/>
                    </a:lnTo>
                    <a:cubicBezTo>
                      <a:pt x="1132" y="0"/>
                      <a:pt x="1136" y="4"/>
                      <a:pt x="1136" y="9"/>
                    </a:cubicBezTo>
                    <a:lnTo>
                      <a:pt x="1136" y="903"/>
                    </a:lnTo>
                    <a:lnTo>
                      <a:pt x="1136" y="903"/>
                    </a:lnTo>
                    <a:cubicBezTo>
                      <a:pt x="1136" y="908"/>
                      <a:pt x="1132" y="913"/>
                      <a:pt x="1127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05">
                <a:extLst>
                  <a:ext uri="{FF2B5EF4-FFF2-40B4-BE49-F238E27FC236}">
                    <a16:creationId xmlns:a16="http://schemas.microsoft.com/office/drawing/2014/main" id="{A3393BD7-59C2-4088-9712-E1D1E2A70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907" y="9104952"/>
                <a:ext cx="980355" cy="744914"/>
              </a:xfrm>
              <a:custGeom>
                <a:avLst/>
                <a:gdLst>
                  <a:gd name="T0" fmla="*/ 1118 w 1119"/>
                  <a:gd name="T1" fmla="*/ 0 h 850"/>
                  <a:gd name="T2" fmla="*/ 0 w 1119"/>
                  <a:gd name="T3" fmla="*/ 0 h 850"/>
                  <a:gd name="T4" fmla="*/ 0 w 1119"/>
                  <a:gd name="T5" fmla="*/ 849 h 850"/>
                  <a:gd name="T6" fmla="*/ 1118 w 1119"/>
                  <a:gd name="T7" fmla="*/ 849 h 850"/>
                  <a:gd name="T8" fmla="*/ 1118 w 1119"/>
                  <a:gd name="T9" fmla="*/ 0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9" h="850">
                    <a:moveTo>
                      <a:pt x="1118" y="0"/>
                    </a:moveTo>
                    <a:lnTo>
                      <a:pt x="0" y="0"/>
                    </a:lnTo>
                    <a:lnTo>
                      <a:pt x="0" y="849"/>
                    </a:lnTo>
                    <a:lnTo>
                      <a:pt x="1118" y="849"/>
                    </a:lnTo>
                    <a:lnTo>
                      <a:pt x="111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06">
                <a:extLst>
                  <a:ext uri="{FF2B5EF4-FFF2-40B4-BE49-F238E27FC236}">
                    <a16:creationId xmlns:a16="http://schemas.microsoft.com/office/drawing/2014/main" id="{0C3CE04B-6E1C-48FA-B6BF-1769473B6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188" y="9093372"/>
                <a:ext cx="995794" cy="760355"/>
              </a:xfrm>
              <a:custGeom>
                <a:avLst/>
                <a:gdLst>
                  <a:gd name="T0" fmla="*/ 18 w 1137"/>
                  <a:gd name="T1" fmla="*/ 850 h 869"/>
                  <a:gd name="T2" fmla="*/ 1118 w 1137"/>
                  <a:gd name="T3" fmla="*/ 850 h 869"/>
                  <a:gd name="T4" fmla="*/ 1118 w 1137"/>
                  <a:gd name="T5" fmla="*/ 18 h 869"/>
                  <a:gd name="T6" fmla="*/ 18 w 1137"/>
                  <a:gd name="T7" fmla="*/ 18 h 869"/>
                  <a:gd name="T8" fmla="*/ 18 w 1137"/>
                  <a:gd name="T9" fmla="*/ 850 h 869"/>
                  <a:gd name="T10" fmla="*/ 1127 w 1137"/>
                  <a:gd name="T11" fmla="*/ 868 h 869"/>
                  <a:gd name="T12" fmla="*/ 9 w 1137"/>
                  <a:gd name="T13" fmla="*/ 868 h 869"/>
                  <a:gd name="T14" fmla="*/ 9 w 1137"/>
                  <a:gd name="T15" fmla="*/ 868 h 869"/>
                  <a:gd name="T16" fmla="*/ 0 w 1137"/>
                  <a:gd name="T17" fmla="*/ 859 h 869"/>
                  <a:gd name="T18" fmla="*/ 0 w 1137"/>
                  <a:gd name="T19" fmla="*/ 10 h 869"/>
                  <a:gd name="T20" fmla="*/ 0 w 1137"/>
                  <a:gd name="T21" fmla="*/ 10 h 869"/>
                  <a:gd name="T22" fmla="*/ 9 w 1137"/>
                  <a:gd name="T23" fmla="*/ 0 h 869"/>
                  <a:gd name="T24" fmla="*/ 1127 w 1137"/>
                  <a:gd name="T25" fmla="*/ 0 h 869"/>
                  <a:gd name="T26" fmla="*/ 1127 w 1137"/>
                  <a:gd name="T27" fmla="*/ 0 h 869"/>
                  <a:gd name="T28" fmla="*/ 1136 w 1137"/>
                  <a:gd name="T29" fmla="*/ 10 h 869"/>
                  <a:gd name="T30" fmla="*/ 1136 w 1137"/>
                  <a:gd name="T31" fmla="*/ 859 h 869"/>
                  <a:gd name="T32" fmla="*/ 1136 w 1137"/>
                  <a:gd name="T33" fmla="*/ 859 h 869"/>
                  <a:gd name="T34" fmla="*/ 1127 w 1137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7" h="869">
                    <a:moveTo>
                      <a:pt x="18" y="850"/>
                    </a:moveTo>
                    <a:lnTo>
                      <a:pt x="1118" y="850"/>
                    </a:lnTo>
                    <a:lnTo>
                      <a:pt x="1118" y="18"/>
                    </a:ln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127" y="868"/>
                    </a:moveTo>
                    <a:lnTo>
                      <a:pt x="9" y="868"/>
                    </a:lnTo>
                    <a:lnTo>
                      <a:pt x="9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127" y="0"/>
                    </a:lnTo>
                    <a:lnTo>
                      <a:pt x="1127" y="0"/>
                    </a:lnTo>
                    <a:cubicBezTo>
                      <a:pt x="1132" y="0"/>
                      <a:pt x="1136" y="4"/>
                      <a:pt x="1136" y="10"/>
                    </a:cubicBezTo>
                    <a:lnTo>
                      <a:pt x="1136" y="859"/>
                    </a:lnTo>
                    <a:lnTo>
                      <a:pt x="1136" y="859"/>
                    </a:lnTo>
                    <a:cubicBezTo>
                      <a:pt x="1136" y="864"/>
                      <a:pt x="1132" y="868"/>
                      <a:pt x="1127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07">
                <a:extLst>
                  <a:ext uri="{FF2B5EF4-FFF2-40B4-BE49-F238E27FC236}">
                    <a16:creationId xmlns:a16="http://schemas.microsoft.com/office/drawing/2014/main" id="{4F0D15D2-E188-4C04-A32E-5DA9719C2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9879" y="8340738"/>
                <a:ext cx="953339" cy="764214"/>
              </a:xfrm>
              <a:custGeom>
                <a:avLst/>
                <a:gdLst>
                  <a:gd name="T0" fmla="*/ 1086 w 1087"/>
                  <a:gd name="T1" fmla="*/ 0 h 873"/>
                  <a:gd name="T2" fmla="*/ 0 w 1087"/>
                  <a:gd name="T3" fmla="*/ 0 h 873"/>
                  <a:gd name="T4" fmla="*/ 0 w 1087"/>
                  <a:gd name="T5" fmla="*/ 872 h 873"/>
                  <a:gd name="T6" fmla="*/ 1086 w 1087"/>
                  <a:gd name="T7" fmla="*/ 872 h 873"/>
                  <a:gd name="T8" fmla="*/ 1086 w 1087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73">
                    <a:moveTo>
                      <a:pt x="1086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86" y="872"/>
                    </a:lnTo>
                    <a:lnTo>
                      <a:pt x="1086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08">
                <a:extLst>
                  <a:ext uri="{FF2B5EF4-FFF2-40B4-BE49-F238E27FC236}">
                    <a16:creationId xmlns:a16="http://schemas.microsoft.com/office/drawing/2014/main" id="{81BC2EAC-5BA2-4F4F-B95A-C8068CA89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2160" y="8333019"/>
                <a:ext cx="964916" cy="779652"/>
              </a:xfrm>
              <a:custGeom>
                <a:avLst/>
                <a:gdLst>
                  <a:gd name="T0" fmla="*/ 18 w 1104"/>
                  <a:gd name="T1" fmla="*/ 871 h 890"/>
                  <a:gd name="T2" fmla="*/ 1085 w 1104"/>
                  <a:gd name="T3" fmla="*/ 871 h 890"/>
                  <a:gd name="T4" fmla="*/ 1085 w 1104"/>
                  <a:gd name="T5" fmla="*/ 18 h 890"/>
                  <a:gd name="T6" fmla="*/ 18 w 1104"/>
                  <a:gd name="T7" fmla="*/ 18 h 890"/>
                  <a:gd name="T8" fmla="*/ 18 w 1104"/>
                  <a:gd name="T9" fmla="*/ 871 h 890"/>
                  <a:gd name="T10" fmla="*/ 1094 w 1104"/>
                  <a:gd name="T11" fmla="*/ 889 h 890"/>
                  <a:gd name="T12" fmla="*/ 8 w 1104"/>
                  <a:gd name="T13" fmla="*/ 889 h 890"/>
                  <a:gd name="T14" fmla="*/ 8 w 1104"/>
                  <a:gd name="T15" fmla="*/ 889 h 890"/>
                  <a:gd name="T16" fmla="*/ 0 w 1104"/>
                  <a:gd name="T17" fmla="*/ 881 h 890"/>
                  <a:gd name="T18" fmla="*/ 0 w 1104"/>
                  <a:gd name="T19" fmla="*/ 9 h 890"/>
                  <a:gd name="T20" fmla="*/ 0 w 1104"/>
                  <a:gd name="T21" fmla="*/ 9 h 890"/>
                  <a:gd name="T22" fmla="*/ 8 w 1104"/>
                  <a:gd name="T23" fmla="*/ 0 h 890"/>
                  <a:gd name="T24" fmla="*/ 1094 w 1104"/>
                  <a:gd name="T25" fmla="*/ 0 h 890"/>
                  <a:gd name="T26" fmla="*/ 1094 w 1104"/>
                  <a:gd name="T27" fmla="*/ 0 h 890"/>
                  <a:gd name="T28" fmla="*/ 1103 w 1104"/>
                  <a:gd name="T29" fmla="*/ 9 h 890"/>
                  <a:gd name="T30" fmla="*/ 1103 w 1104"/>
                  <a:gd name="T31" fmla="*/ 881 h 890"/>
                  <a:gd name="T32" fmla="*/ 1103 w 1104"/>
                  <a:gd name="T33" fmla="*/ 881 h 890"/>
                  <a:gd name="T34" fmla="*/ 1094 w 1104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90">
                    <a:moveTo>
                      <a:pt x="18" y="871"/>
                    </a:moveTo>
                    <a:lnTo>
                      <a:pt x="1085" y="871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71"/>
                    </a:lnTo>
                    <a:close/>
                    <a:moveTo>
                      <a:pt x="1094" y="889"/>
                    </a:moveTo>
                    <a:lnTo>
                      <a:pt x="8" y="889"/>
                    </a:lnTo>
                    <a:lnTo>
                      <a:pt x="8" y="889"/>
                    </a:lnTo>
                    <a:cubicBezTo>
                      <a:pt x="4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094" y="0"/>
                    </a:lnTo>
                    <a:lnTo>
                      <a:pt x="1094" y="0"/>
                    </a:lnTo>
                    <a:cubicBezTo>
                      <a:pt x="1099" y="0"/>
                      <a:pt x="1103" y="3"/>
                      <a:pt x="1103" y="9"/>
                    </a:cubicBezTo>
                    <a:lnTo>
                      <a:pt x="1103" y="881"/>
                    </a:lnTo>
                    <a:lnTo>
                      <a:pt x="1103" y="881"/>
                    </a:lnTo>
                    <a:cubicBezTo>
                      <a:pt x="1103" y="886"/>
                      <a:pt x="1099" y="889"/>
                      <a:pt x="1094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09">
                <a:extLst>
                  <a:ext uri="{FF2B5EF4-FFF2-40B4-BE49-F238E27FC236}">
                    <a16:creationId xmlns:a16="http://schemas.microsoft.com/office/drawing/2014/main" id="{0E985284-5B09-48B8-99F4-9DAB64E84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9879" y="9846008"/>
                <a:ext cx="953339" cy="783511"/>
              </a:xfrm>
              <a:custGeom>
                <a:avLst/>
                <a:gdLst>
                  <a:gd name="T0" fmla="*/ 0 w 1087"/>
                  <a:gd name="T1" fmla="*/ 894 h 895"/>
                  <a:gd name="T2" fmla="*/ 1086 w 1087"/>
                  <a:gd name="T3" fmla="*/ 894 h 895"/>
                  <a:gd name="T4" fmla="*/ 1086 w 1087"/>
                  <a:gd name="T5" fmla="*/ 0 h 895"/>
                  <a:gd name="T6" fmla="*/ 0 w 1087"/>
                  <a:gd name="T7" fmla="*/ 0 h 895"/>
                  <a:gd name="T8" fmla="*/ 0 w 1087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95">
                    <a:moveTo>
                      <a:pt x="0" y="894"/>
                    </a:moveTo>
                    <a:lnTo>
                      <a:pt x="1086" y="894"/>
                    </a:lnTo>
                    <a:lnTo>
                      <a:pt x="1086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10">
                <a:extLst>
                  <a:ext uri="{FF2B5EF4-FFF2-40B4-BE49-F238E27FC236}">
                    <a16:creationId xmlns:a16="http://schemas.microsoft.com/office/drawing/2014/main" id="{F1C22B23-A9C4-4C89-85BA-C93D6C755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2160" y="9838288"/>
                <a:ext cx="964916" cy="798950"/>
              </a:xfrm>
              <a:custGeom>
                <a:avLst/>
                <a:gdLst>
                  <a:gd name="T0" fmla="*/ 18 w 1104"/>
                  <a:gd name="T1" fmla="*/ 894 h 914"/>
                  <a:gd name="T2" fmla="*/ 1085 w 1104"/>
                  <a:gd name="T3" fmla="*/ 894 h 914"/>
                  <a:gd name="T4" fmla="*/ 1085 w 1104"/>
                  <a:gd name="T5" fmla="*/ 19 h 914"/>
                  <a:gd name="T6" fmla="*/ 18 w 1104"/>
                  <a:gd name="T7" fmla="*/ 19 h 914"/>
                  <a:gd name="T8" fmla="*/ 18 w 1104"/>
                  <a:gd name="T9" fmla="*/ 894 h 914"/>
                  <a:gd name="T10" fmla="*/ 1094 w 1104"/>
                  <a:gd name="T11" fmla="*/ 913 h 914"/>
                  <a:gd name="T12" fmla="*/ 8 w 1104"/>
                  <a:gd name="T13" fmla="*/ 913 h 914"/>
                  <a:gd name="T14" fmla="*/ 8 w 1104"/>
                  <a:gd name="T15" fmla="*/ 913 h 914"/>
                  <a:gd name="T16" fmla="*/ 0 w 1104"/>
                  <a:gd name="T17" fmla="*/ 904 h 914"/>
                  <a:gd name="T18" fmla="*/ 0 w 1104"/>
                  <a:gd name="T19" fmla="*/ 10 h 914"/>
                  <a:gd name="T20" fmla="*/ 0 w 1104"/>
                  <a:gd name="T21" fmla="*/ 10 h 914"/>
                  <a:gd name="T22" fmla="*/ 8 w 1104"/>
                  <a:gd name="T23" fmla="*/ 0 h 914"/>
                  <a:gd name="T24" fmla="*/ 1094 w 1104"/>
                  <a:gd name="T25" fmla="*/ 0 h 914"/>
                  <a:gd name="T26" fmla="*/ 1094 w 1104"/>
                  <a:gd name="T27" fmla="*/ 0 h 914"/>
                  <a:gd name="T28" fmla="*/ 1103 w 1104"/>
                  <a:gd name="T29" fmla="*/ 10 h 914"/>
                  <a:gd name="T30" fmla="*/ 1103 w 1104"/>
                  <a:gd name="T31" fmla="*/ 904 h 914"/>
                  <a:gd name="T32" fmla="*/ 1103 w 1104"/>
                  <a:gd name="T33" fmla="*/ 904 h 914"/>
                  <a:gd name="T34" fmla="*/ 1094 w 1104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914">
                    <a:moveTo>
                      <a:pt x="18" y="894"/>
                    </a:moveTo>
                    <a:lnTo>
                      <a:pt x="1085" y="894"/>
                    </a:lnTo>
                    <a:lnTo>
                      <a:pt x="1085" y="19"/>
                    </a:lnTo>
                    <a:lnTo>
                      <a:pt x="18" y="19"/>
                    </a:lnTo>
                    <a:lnTo>
                      <a:pt x="18" y="894"/>
                    </a:lnTo>
                    <a:close/>
                    <a:moveTo>
                      <a:pt x="1094" y="913"/>
                    </a:moveTo>
                    <a:lnTo>
                      <a:pt x="8" y="913"/>
                    </a:lnTo>
                    <a:lnTo>
                      <a:pt x="8" y="913"/>
                    </a:lnTo>
                    <a:cubicBezTo>
                      <a:pt x="4" y="913"/>
                      <a:pt x="0" y="909"/>
                      <a:pt x="0" y="9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1094" y="0"/>
                    </a:lnTo>
                    <a:lnTo>
                      <a:pt x="1094" y="0"/>
                    </a:lnTo>
                    <a:cubicBezTo>
                      <a:pt x="1099" y="0"/>
                      <a:pt x="1103" y="5"/>
                      <a:pt x="1103" y="10"/>
                    </a:cubicBezTo>
                    <a:lnTo>
                      <a:pt x="1103" y="904"/>
                    </a:lnTo>
                    <a:lnTo>
                      <a:pt x="1103" y="904"/>
                    </a:lnTo>
                    <a:cubicBezTo>
                      <a:pt x="1103" y="909"/>
                      <a:pt x="1099" y="913"/>
                      <a:pt x="1094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11">
                <a:extLst>
                  <a:ext uri="{FF2B5EF4-FFF2-40B4-BE49-F238E27FC236}">
                    <a16:creationId xmlns:a16="http://schemas.microsoft.com/office/drawing/2014/main" id="{CA07B8DA-5BD7-405C-AF28-4A866E6B14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9357" y="9104952"/>
                <a:ext cx="953339" cy="744914"/>
              </a:xfrm>
              <a:custGeom>
                <a:avLst/>
                <a:gdLst>
                  <a:gd name="T0" fmla="*/ 0 w 1087"/>
                  <a:gd name="T1" fmla="*/ 849 h 850"/>
                  <a:gd name="T2" fmla="*/ 1086 w 1087"/>
                  <a:gd name="T3" fmla="*/ 849 h 850"/>
                  <a:gd name="T4" fmla="*/ 1086 w 1087"/>
                  <a:gd name="T5" fmla="*/ 0 h 850"/>
                  <a:gd name="T6" fmla="*/ 0 w 1087"/>
                  <a:gd name="T7" fmla="*/ 0 h 850"/>
                  <a:gd name="T8" fmla="*/ 0 w 1087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50">
                    <a:moveTo>
                      <a:pt x="0" y="849"/>
                    </a:moveTo>
                    <a:lnTo>
                      <a:pt x="1086" y="849"/>
                    </a:lnTo>
                    <a:lnTo>
                      <a:pt x="1086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12">
                <a:extLst>
                  <a:ext uri="{FF2B5EF4-FFF2-40B4-BE49-F238E27FC236}">
                    <a16:creationId xmlns:a16="http://schemas.microsoft.com/office/drawing/2014/main" id="{ACE18D07-D51F-45B2-8ED5-A31B68EB9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1637" y="9093372"/>
                <a:ext cx="964916" cy="760355"/>
              </a:xfrm>
              <a:custGeom>
                <a:avLst/>
                <a:gdLst>
                  <a:gd name="T0" fmla="*/ 18 w 1104"/>
                  <a:gd name="T1" fmla="*/ 850 h 869"/>
                  <a:gd name="T2" fmla="*/ 1085 w 1104"/>
                  <a:gd name="T3" fmla="*/ 850 h 869"/>
                  <a:gd name="T4" fmla="*/ 1085 w 1104"/>
                  <a:gd name="T5" fmla="*/ 18 h 869"/>
                  <a:gd name="T6" fmla="*/ 18 w 1104"/>
                  <a:gd name="T7" fmla="*/ 18 h 869"/>
                  <a:gd name="T8" fmla="*/ 18 w 1104"/>
                  <a:gd name="T9" fmla="*/ 850 h 869"/>
                  <a:gd name="T10" fmla="*/ 1095 w 1104"/>
                  <a:gd name="T11" fmla="*/ 868 h 869"/>
                  <a:gd name="T12" fmla="*/ 9 w 1104"/>
                  <a:gd name="T13" fmla="*/ 868 h 869"/>
                  <a:gd name="T14" fmla="*/ 9 w 1104"/>
                  <a:gd name="T15" fmla="*/ 868 h 869"/>
                  <a:gd name="T16" fmla="*/ 0 w 1104"/>
                  <a:gd name="T17" fmla="*/ 859 h 869"/>
                  <a:gd name="T18" fmla="*/ 0 w 1104"/>
                  <a:gd name="T19" fmla="*/ 10 h 869"/>
                  <a:gd name="T20" fmla="*/ 0 w 1104"/>
                  <a:gd name="T21" fmla="*/ 10 h 869"/>
                  <a:gd name="T22" fmla="*/ 9 w 1104"/>
                  <a:gd name="T23" fmla="*/ 0 h 869"/>
                  <a:gd name="T24" fmla="*/ 1095 w 1104"/>
                  <a:gd name="T25" fmla="*/ 0 h 869"/>
                  <a:gd name="T26" fmla="*/ 1095 w 1104"/>
                  <a:gd name="T27" fmla="*/ 0 h 869"/>
                  <a:gd name="T28" fmla="*/ 1103 w 1104"/>
                  <a:gd name="T29" fmla="*/ 10 h 869"/>
                  <a:gd name="T30" fmla="*/ 1103 w 1104"/>
                  <a:gd name="T31" fmla="*/ 859 h 869"/>
                  <a:gd name="T32" fmla="*/ 1103 w 1104"/>
                  <a:gd name="T33" fmla="*/ 859 h 869"/>
                  <a:gd name="T34" fmla="*/ 1095 w 1104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69">
                    <a:moveTo>
                      <a:pt x="18" y="850"/>
                    </a:moveTo>
                    <a:lnTo>
                      <a:pt x="1085" y="850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095" y="868"/>
                    </a:moveTo>
                    <a:lnTo>
                      <a:pt x="9" y="868"/>
                    </a:lnTo>
                    <a:lnTo>
                      <a:pt x="9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099" y="0"/>
                      <a:pt x="1103" y="4"/>
                      <a:pt x="1103" y="10"/>
                    </a:cubicBezTo>
                    <a:lnTo>
                      <a:pt x="1103" y="859"/>
                    </a:lnTo>
                    <a:lnTo>
                      <a:pt x="1103" y="859"/>
                    </a:lnTo>
                    <a:cubicBezTo>
                      <a:pt x="1103" y="864"/>
                      <a:pt x="1099" y="868"/>
                      <a:pt x="1095" y="86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13">
                <a:extLst>
                  <a:ext uri="{FF2B5EF4-FFF2-40B4-BE49-F238E27FC236}">
                    <a16:creationId xmlns:a16="http://schemas.microsoft.com/office/drawing/2014/main" id="{D39BF0E4-ACE2-46D9-8F08-3432C0FB0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9357" y="9846008"/>
                <a:ext cx="953339" cy="783511"/>
              </a:xfrm>
              <a:custGeom>
                <a:avLst/>
                <a:gdLst>
                  <a:gd name="T0" fmla="*/ 0 w 1087"/>
                  <a:gd name="T1" fmla="*/ 894 h 895"/>
                  <a:gd name="T2" fmla="*/ 1086 w 1087"/>
                  <a:gd name="T3" fmla="*/ 894 h 895"/>
                  <a:gd name="T4" fmla="*/ 1086 w 1087"/>
                  <a:gd name="T5" fmla="*/ 0 h 895"/>
                  <a:gd name="T6" fmla="*/ 0 w 1087"/>
                  <a:gd name="T7" fmla="*/ 0 h 895"/>
                  <a:gd name="T8" fmla="*/ 0 w 1087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95">
                    <a:moveTo>
                      <a:pt x="0" y="894"/>
                    </a:moveTo>
                    <a:lnTo>
                      <a:pt x="1086" y="894"/>
                    </a:lnTo>
                    <a:lnTo>
                      <a:pt x="1086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114">
                <a:extLst>
                  <a:ext uri="{FF2B5EF4-FFF2-40B4-BE49-F238E27FC236}">
                    <a16:creationId xmlns:a16="http://schemas.microsoft.com/office/drawing/2014/main" id="{B572DD07-DC37-401B-88D1-9AB7676E6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1637" y="9838288"/>
                <a:ext cx="964916" cy="798950"/>
              </a:xfrm>
              <a:custGeom>
                <a:avLst/>
                <a:gdLst>
                  <a:gd name="T0" fmla="*/ 18 w 1104"/>
                  <a:gd name="T1" fmla="*/ 894 h 914"/>
                  <a:gd name="T2" fmla="*/ 1085 w 1104"/>
                  <a:gd name="T3" fmla="*/ 894 h 914"/>
                  <a:gd name="T4" fmla="*/ 1085 w 1104"/>
                  <a:gd name="T5" fmla="*/ 19 h 914"/>
                  <a:gd name="T6" fmla="*/ 18 w 1104"/>
                  <a:gd name="T7" fmla="*/ 19 h 914"/>
                  <a:gd name="T8" fmla="*/ 18 w 1104"/>
                  <a:gd name="T9" fmla="*/ 894 h 914"/>
                  <a:gd name="T10" fmla="*/ 1095 w 1104"/>
                  <a:gd name="T11" fmla="*/ 913 h 914"/>
                  <a:gd name="T12" fmla="*/ 9 w 1104"/>
                  <a:gd name="T13" fmla="*/ 913 h 914"/>
                  <a:gd name="T14" fmla="*/ 9 w 1104"/>
                  <a:gd name="T15" fmla="*/ 913 h 914"/>
                  <a:gd name="T16" fmla="*/ 0 w 1104"/>
                  <a:gd name="T17" fmla="*/ 904 h 914"/>
                  <a:gd name="T18" fmla="*/ 0 w 1104"/>
                  <a:gd name="T19" fmla="*/ 10 h 914"/>
                  <a:gd name="T20" fmla="*/ 0 w 1104"/>
                  <a:gd name="T21" fmla="*/ 10 h 914"/>
                  <a:gd name="T22" fmla="*/ 9 w 1104"/>
                  <a:gd name="T23" fmla="*/ 0 h 914"/>
                  <a:gd name="T24" fmla="*/ 1095 w 1104"/>
                  <a:gd name="T25" fmla="*/ 0 h 914"/>
                  <a:gd name="T26" fmla="*/ 1095 w 1104"/>
                  <a:gd name="T27" fmla="*/ 0 h 914"/>
                  <a:gd name="T28" fmla="*/ 1103 w 1104"/>
                  <a:gd name="T29" fmla="*/ 10 h 914"/>
                  <a:gd name="T30" fmla="*/ 1103 w 1104"/>
                  <a:gd name="T31" fmla="*/ 904 h 914"/>
                  <a:gd name="T32" fmla="*/ 1103 w 1104"/>
                  <a:gd name="T33" fmla="*/ 904 h 914"/>
                  <a:gd name="T34" fmla="*/ 1095 w 1104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914">
                    <a:moveTo>
                      <a:pt x="18" y="894"/>
                    </a:moveTo>
                    <a:lnTo>
                      <a:pt x="1085" y="894"/>
                    </a:lnTo>
                    <a:lnTo>
                      <a:pt x="1085" y="19"/>
                    </a:lnTo>
                    <a:lnTo>
                      <a:pt x="18" y="19"/>
                    </a:lnTo>
                    <a:lnTo>
                      <a:pt x="18" y="894"/>
                    </a:lnTo>
                    <a:close/>
                    <a:moveTo>
                      <a:pt x="1095" y="913"/>
                    </a:moveTo>
                    <a:lnTo>
                      <a:pt x="9" y="913"/>
                    </a:lnTo>
                    <a:lnTo>
                      <a:pt x="9" y="913"/>
                    </a:lnTo>
                    <a:cubicBezTo>
                      <a:pt x="4" y="913"/>
                      <a:pt x="0" y="909"/>
                      <a:pt x="0" y="9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099" y="0"/>
                      <a:pt x="1103" y="5"/>
                      <a:pt x="1103" y="10"/>
                    </a:cubicBezTo>
                    <a:lnTo>
                      <a:pt x="1103" y="904"/>
                    </a:lnTo>
                    <a:lnTo>
                      <a:pt x="1103" y="904"/>
                    </a:lnTo>
                    <a:cubicBezTo>
                      <a:pt x="1103" y="909"/>
                      <a:pt x="1099" y="913"/>
                      <a:pt x="1095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15">
                <a:extLst>
                  <a:ext uri="{FF2B5EF4-FFF2-40B4-BE49-F238E27FC236}">
                    <a16:creationId xmlns:a16="http://schemas.microsoft.com/office/drawing/2014/main" id="{06A6A5F7-102A-4D99-9A2A-45F1015FB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173" y="9104952"/>
                <a:ext cx="934039" cy="744914"/>
              </a:xfrm>
              <a:custGeom>
                <a:avLst/>
                <a:gdLst>
                  <a:gd name="T0" fmla="*/ 0 w 1067"/>
                  <a:gd name="T1" fmla="*/ 849 h 850"/>
                  <a:gd name="T2" fmla="*/ 1066 w 1067"/>
                  <a:gd name="T3" fmla="*/ 849 h 850"/>
                  <a:gd name="T4" fmla="*/ 1066 w 1067"/>
                  <a:gd name="T5" fmla="*/ 0 h 850"/>
                  <a:gd name="T6" fmla="*/ 0 w 1067"/>
                  <a:gd name="T7" fmla="*/ 0 h 850"/>
                  <a:gd name="T8" fmla="*/ 0 w 1067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7" h="850">
                    <a:moveTo>
                      <a:pt x="0" y="849"/>
                    </a:moveTo>
                    <a:lnTo>
                      <a:pt x="1066" y="849"/>
                    </a:lnTo>
                    <a:lnTo>
                      <a:pt x="1066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16">
                <a:extLst>
                  <a:ext uri="{FF2B5EF4-FFF2-40B4-BE49-F238E27FC236}">
                    <a16:creationId xmlns:a16="http://schemas.microsoft.com/office/drawing/2014/main" id="{740D0C32-7970-458A-AB6E-97D11DB5F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0593" y="9093372"/>
                <a:ext cx="953339" cy="760355"/>
              </a:xfrm>
              <a:custGeom>
                <a:avLst/>
                <a:gdLst>
                  <a:gd name="T0" fmla="*/ 19 w 1087"/>
                  <a:gd name="T1" fmla="*/ 850 h 869"/>
                  <a:gd name="T2" fmla="*/ 1067 w 1087"/>
                  <a:gd name="T3" fmla="*/ 850 h 869"/>
                  <a:gd name="T4" fmla="*/ 1067 w 1087"/>
                  <a:gd name="T5" fmla="*/ 18 h 869"/>
                  <a:gd name="T6" fmla="*/ 19 w 1087"/>
                  <a:gd name="T7" fmla="*/ 18 h 869"/>
                  <a:gd name="T8" fmla="*/ 19 w 1087"/>
                  <a:gd name="T9" fmla="*/ 850 h 869"/>
                  <a:gd name="T10" fmla="*/ 1076 w 1087"/>
                  <a:gd name="T11" fmla="*/ 868 h 869"/>
                  <a:gd name="T12" fmla="*/ 10 w 1087"/>
                  <a:gd name="T13" fmla="*/ 868 h 869"/>
                  <a:gd name="T14" fmla="*/ 10 w 1087"/>
                  <a:gd name="T15" fmla="*/ 868 h 869"/>
                  <a:gd name="T16" fmla="*/ 0 w 1087"/>
                  <a:gd name="T17" fmla="*/ 859 h 869"/>
                  <a:gd name="T18" fmla="*/ 0 w 1087"/>
                  <a:gd name="T19" fmla="*/ 10 h 869"/>
                  <a:gd name="T20" fmla="*/ 0 w 1087"/>
                  <a:gd name="T21" fmla="*/ 10 h 869"/>
                  <a:gd name="T22" fmla="*/ 10 w 1087"/>
                  <a:gd name="T23" fmla="*/ 0 h 869"/>
                  <a:gd name="T24" fmla="*/ 1076 w 1087"/>
                  <a:gd name="T25" fmla="*/ 0 h 869"/>
                  <a:gd name="T26" fmla="*/ 1076 w 1087"/>
                  <a:gd name="T27" fmla="*/ 0 h 869"/>
                  <a:gd name="T28" fmla="*/ 1086 w 1087"/>
                  <a:gd name="T29" fmla="*/ 10 h 869"/>
                  <a:gd name="T30" fmla="*/ 1086 w 1087"/>
                  <a:gd name="T31" fmla="*/ 859 h 869"/>
                  <a:gd name="T32" fmla="*/ 1086 w 1087"/>
                  <a:gd name="T33" fmla="*/ 859 h 869"/>
                  <a:gd name="T34" fmla="*/ 1076 w 1087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7" h="869">
                    <a:moveTo>
                      <a:pt x="19" y="850"/>
                    </a:moveTo>
                    <a:lnTo>
                      <a:pt x="1067" y="850"/>
                    </a:lnTo>
                    <a:lnTo>
                      <a:pt x="1067" y="18"/>
                    </a:lnTo>
                    <a:lnTo>
                      <a:pt x="19" y="18"/>
                    </a:lnTo>
                    <a:lnTo>
                      <a:pt x="19" y="850"/>
                    </a:lnTo>
                    <a:close/>
                    <a:moveTo>
                      <a:pt x="1076" y="868"/>
                    </a:moveTo>
                    <a:lnTo>
                      <a:pt x="10" y="868"/>
                    </a:lnTo>
                    <a:lnTo>
                      <a:pt x="10" y="868"/>
                    </a:lnTo>
                    <a:cubicBezTo>
                      <a:pt x="5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76" y="0"/>
                    </a:lnTo>
                    <a:lnTo>
                      <a:pt x="1076" y="0"/>
                    </a:lnTo>
                    <a:cubicBezTo>
                      <a:pt x="1081" y="0"/>
                      <a:pt x="1086" y="4"/>
                      <a:pt x="1086" y="10"/>
                    </a:cubicBezTo>
                    <a:lnTo>
                      <a:pt x="1086" y="859"/>
                    </a:lnTo>
                    <a:lnTo>
                      <a:pt x="1086" y="859"/>
                    </a:lnTo>
                    <a:cubicBezTo>
                      <a:pt x="1086" y="864"/>
                      <a:pt x="1081" y="868"/>
                      <a:pt x="1076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17">
                <a:extLst>
                  <a:ext uri="{FF2B5EF4-FFF2-40B4-BE49-F238E27FC236}">
                    <a16:creationId xmlns:a16="http://schemas.microsoft.com/office/drawing/2014/main" id="{C99AB9B7-F1C0-4E7C-811E-E46C8A38C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2173" y="8340738"/>
                <a:ext cx="934039" cy="764214"/>
              </a:xfrm>
              <a:custGeom>
                <a:avLst/>
                <a:gdLst>
                  <a:gd name="T0" fmla="*/ 1066 w 1067"/>
                  <a:gd name="T1" fmla="*/ 0 h 873"/>
                  <a:gd name="T2" fmla="*/ 0 w 1067"/>
                  <a:gd name="T3" fmla="*/ 0 h 873"/>
                  <a:gd name="T4" fmla="*/ 0 w 1067"/>
                  <a:gd name="T5" fmla="*/ 872 h 873"/>
                  <a:gd name="T6" fmla="*/ 1066 w 1067"/>
                  <a:gd name="T7" fmla="*/ 872 h 873"/>
                  <a:gd name="T8" fmla="*/ 1066 w 1067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67" h="873">
                    <a:moveTo>
                      <a:pt x="1066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66" y="872"/>
                    </a:lnTo>
                    <a:lnTo>
                      <a:pt x="106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18">
                <a:extLst>
                  <a:ext uri="{FF2B5EF4-FFF2-40B4-BE49-F238E27FC236}">
                    <a16:creationId xmlns:a16="http://schemas.microsoft.com/office/drawing/2014/main" id="{3814F6E7-89AF-4AC1-8258-D25445E781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0593" y="8333019"/>
                <a:ext cx="953339" cy="779652"/>
              </a:xfrm>
              <a:custGeom>
                <a:avLst/>
                <a:gdLst>
                  <a:gd name="T0" fmla="*/ 19 w 1087"/>
                  <a:gd name="T1" fmla="*/ 871 h 890"/>
                  <a:gd name="T2" fmla="*/ 1067 w 1087"/>
                  <a:gd name="T3" fmla="*/ 871 h 890"/>
                  <a:gd name="T4" fmla="*/ 1067 w 1087"/>
                  <a:gd name="T5" fmla="*/ 18 h 890"/>
                  <a:gd name="T6" fmla="*/ 19 w 1087"/>
                  <a:gd name="T7" fmla="*/ 18 h 890"/>
                  <a:gd name="T8" fmla="*/ 19 w 1087"/>
                  <a:gd name="T9" fmla="*/ 871 h 890"/>
                  <a:gd name="T10" fmla="*/ 1076 w 1087"/>
                  <a:gd name="T11" fmla="*/ 889 h 890"/>
                  <a:gd name="T12" fmla="*/ 10 w 1087"/>
                  <a:gd name="T13" fmla="*/ 889 h 890"/>
                  <a:gd name="T14" fmla="*/ 10 w 1087"/>
                  <a:gd name="T15" fmla="*/ 889 h 890"/>
                  <a:gd name="T16" fmla="*/ 0 w 1087"/>
                  <a:gd name="T17" fmla="*/ 881 h 890"/>
                  <a:gd name="T18" fmla="*/ 0 w 1087"/>
                  <a:gd name="T19" fmla="*/ 9 h 890"/>
                  <a:gd name="T20" fmla="*/ 0 w 1087"/>
                  <a:gd name="T21" fmla="*/ 9 h 890"/>
                  <a:gd name="T22" fmla="*/ 10 w 1087"/>
                  <a:gd name="T23" fmla="*/ 0 h 890"/>
                  <a:gd name="T24" fmla="*/ 1076 w 1087"/>
                  <a:gd name="T25" fmla="*/ 0 h 890"/>
                  <a:gd name="T26" fmla="*/ 1076 w 1087"/>
                  <a:gd name="T27" fmla="*/ 0 h 890"/>
                  <a:gd name="T28" fmla="*/ 1086 w 1087"/>
                  <a:gd name="T29" fmla="*/ 9 h 890"/>
                  <a:gd name="T30" fmla="*/ 1086 w 1087"/>
                  <a:gd name="T31" fmla="*/ 881 h 890"/>
                  <a:gd name="T32" fmla="*/ 1086 w 1087"/>
                  <a:gd name="T33" fmla="*/ 881 h 890"/>
                  <a:gd name="T34" fmla="*/ 1076 w 1087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87" h="890">
                    <a:moveTo>
                      <a:pt x="19" y="871"/>
                    </a:moveTo>
                    <a:lnTo>
                      <a:pt x="1067" y="871"/>
                    </a:lnTo>
                    <a:lnTo>
                      <a:pt x="1067" y="18"/>
                    </a:lnTo>
                    <a:lnTo>
                      <a:pt x="19" y="18"/>
                    </a:lnTo>
                    <a:lnTo>
                      <a:pt x="19" y="871"/>
                    </a:lnTo>
                    <a:close/>
                    <a:moveTo>
                      <a:pt x="1076" y="889"/>
                    </a:moveTo>
                    <a:lnTo>
                      <a:pt x="10" y="889"/>
                    </a:lnTo>
                    <a:lnTo>
                      <a:pt x="10" y="889"/>
                    </a:lnTo>
                    <a:cubicBezTo>
                      <a:pt x="5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1076" y="0"/>
                    </a:lnTo>
                    <a:lnTo>
                      <a:pt x="1076" y="0"/>
                    </a:lnTo>
                    <a:cubicBezTo>
                      <a:pt x="1081" y="0"/>
                      <a:pt x="1086" y="3"/>
                      <a:pt x="1086" y="9"/>
                    </a:cubicBezTo>
                    <a:lnTo>
                      <a:pt x="1086" y="881"/>
                    </a:lnTo>
                    <a:lnTo>
                      <a:pt x="1086" y="881"/>
                    </a:lnTo>
                    <a:cubicBezTo>
                      <a:pt x="1086" y="886"/>
                      <a:pt x="1081" y="889"/>
                      <a:pt x="1076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19">
                <a:extLst>
                  <a:ext uri="{FF2B5EF4-FFF2-40B4-BE49-F238E27FC236}">
                    <a16:creationId xmlns:a16="http://schemas.microsoft.com/office/drawing/2014/main" id="{9B5B07EF-4BD4-499B-96FE-6CF051ACA4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2695" y="9104952"/>
                <a:ext cx="949478" cy="744914"/>
              </a:xfrm>
              <a:custGeom>
                <a:avLst/>
                <a:gdLst>
                  <a:gd name="T0" fmla="*/ 0 w 1086"/>
                  <a:gd name="T1" fmla="*/ 849 h 850"/>
                  <a:gd name="T2" fmla="*/ 1085 w 1086"/>
                  <a:gd name="T3" fmla="*/ 849 h 850"/>
                  <a:gd name="T4" fmla="*/ 1085 w 1086"/>
                  <a:gd name="T5" fmla="*/ 0 h 850"/>
                  <a:gd name="T6" fmla="*/ 0 w 1086"/>
                  <a:gd name="T7" fmla="*/ 0 h 850"/>
                  <a:gd name="T8" fmla="*/ 0 w 1086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6" h="850">
                    <a:moveTo>
                      <a:pt x="0" y="849"/>
                    </a:moveTo>
                    <a:lnTo>
                      <a:pt x="1085" y="849"/>
                    </a:lnTo>
                    <a:lnTo>
                      <a:pt x="1085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20">
                <a:extLst>
                  <a:ext uri="{FF2B5EF4-FFF2-40B4-BE49-F238E27FC236}">
                    <a16:creationId xmlns:a16="http://schemas.microsoft.com/office/drawing/2014/main" id="{F9246B5D-A70D-40DB-8EF3-69BEF1E384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1115" y="9093372"/>
                <a:ext cx="968777" cy="760355"/>
              </a:xfrm>
              <a:custGeom>
                <a:avLst/>
                <a:gdLst>
                  <a:gd name="T0" fmla="*/ 18 w 1105"/>
                  <a:gd name="T1" fmla="*/ 850 h 869"/>
                  <a:gd name="T2" fmla="*/ 1085 w 1105"/>
                  <a:gd name="T3" fmla="*/ 850 h 869"/>
                  <a:gd name="T4" fmla="*/ 1085 w 1105"/>
                  <a:gd name="T5" fmla="*/ 18 h 869"/>
                  <a:gd name="T6" fmla="*/ 18 w 1105"/>
                  <a:gd name="T7" fmla="*/ 18 h 869"/>
                  <a:gd name="T8" fmla="*/ 18 w 1105"/>
                  <a:gd name="T9" fmla="*/ 850 h 869"/>
                  <a:gd name="T10" fmla="*/ 1095 w 1105"/>
                  <a:gd name="T11" fmla="*/ 868 h 869"/>
                  <a:gd name="T12" fmla="*/ 10 w 1105"/>
                  <a:gd name="T13" fmla="*/ 868 h 869"/>
                  <a:gd name="T14" fmla="*/ 10 w 1105"/>
                  <a:gd name="T15" fmla="*/ 868 h 869"/>
                  <a:gd name="T16" fmla="*/ 0 w 1105"/>
                  <a:gd name="T17" fmla="*/ 859 h 869"/>
                  <a:gd name="T18" fmla="*/ 0 w 1105"/>
                  <a:gd name="T19" fmla="*/ 10 h 869"/>
                  <a:gd name="T20" fmla="*/ 0 w 1105"/>
                  <a:gd name="T21" fmla="*/ 10 h 869"/>
                  <a:gd name="T22" fmla="*/ 10 w 1105"/>
                  <a:gd name="T23" fmla="*/ 0 h 869"/>
                  <a:gd name="T24" fmla="*/ 1095 w 1105"/>
                  <a:gd name="T25" fmla="*/ 0 h 869"/>
                  <a:gd name="T26" fmla="*/ 1095 w 1105"/>
                  <a:gd name="T27" fmla="*/ 0 h 869"/>
                  <a:gd name="T28" fmla="*/ 1104 w 1105"/>
                  <a:gd name="T29" fmla="*/ 10 h 869"/>
                  <a:gd name="T30" fmla="*/ 1104 w 1105"/>
                  <a:gd name="T31" fmla="*/ 859 h 869"/>
                  <a:gd name="T32" fmla="*/ 1104 w 1105"/>
                  <a:gd name="T33" fmla="*/ 859 h 869"/>
                  <a:gd name="T34" fmla="*/ 1095 w 1105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5" h="869">
                    <a:moveTo>
                      <a:pt x="18" y="850"/>
                    </a:moveTo>
                    <a:lnTo>
                      <a:pt x="1085" y="850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095" y="868"/>
                    </a:moveTo>
                    <a:lnTo>
                      <a:pt x="10" y="868"/>
                    </a:lnTo>
                    <a:lnTo>
                      <a:pt x="10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00" y="0"/>
                      <a:pt x="1104" y="4"/>
                      <a:pt x="1104" y="10"/>
                    </a:cubicBezTo>
                    <a:lnTo>
                      <a:pt x="1104" y="859"/>
                    </a:lnTo>
                    <a:lnTo>
                      <a:pt x="1104" y="859"/>
                    </a:lnTo>
                    <a:cubicBezTo>
                      <a:pt x="1104" y="864"/>
                      <a:pt x="1100" y="868"/>
                      <a:pt x="1095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21">
                <a:extLst>
                  <a:ext uri="{FF2B5EF4-FFF2-40B4-BE49-F238E27FC236}">
                    <a16:creationId xmlns:a16="http://schemas.microsoft.com/office/drawing/2014/main" id="{5ECE37D3-7ADA-4839-9049-2A1F06FCC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2695" y="8340738"/>
                <a:ext cx="949478" cy="764214"/>
              </a:xfrm>
              <a:custGeom>
                <a:avLst/>
                <a:gdLst>
                  <a:gd name="T0" fmla="*/ 1085 w 1086"/>
                  <a:gd name="T1" fmla="*/ 0 h 873"/>
                  <a:gd name="T2" fmla="*/ 0 w 1086"/>
                  <a:gd name="T3" fmla="*/ 0 h 873"/>
                  <a:gd name="T4" fmla="*/ 0 w 1086"/>
                  <a:gd name="T5" fmla="*/ 872 h 873"/>
                  <a:gd name="T6" fmla="*/ 1085 w 1086"/>
                  <a:gd name="T7" fmla="*/ 872 h 873"/>
                  <a:gd name="T8" fmla="*/ 1085 w 1086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6" h="873">
                    <a:moveTo>
                      <a:pt x="1085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85" y="872"/>
                    </a:lnTo>
                    <a:lnTo>
                      <a:pt x="108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22">
                <a:extLst>
                  <a:ext uri="{FF2B5EF4-FFF2-40B4-BE49-F238E27FC236}">
                    <a16:creationId xmlns:a16="http://schemas.microsoft.com/office/drawing/2014/main" id="{5310F1EE-27B4-45BD-A5C2-478893CFF3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1115" y="8333019"/>
                <a:ext cx="968777" cy="779652"/>
              </a:xfrm>
              <a:custGeom>
                <a:avLst/>
                <a:gdLst>
                  <a:gd name="T0" fmla="*/ 18 w 1105"/>
                  <a:gd name="T1" fmla="*/ 871 h 890"/>
                  <a:gd name="T2" fmla="*/ 1085 w 1105"/>
                  <a:gd name="T3" fmla="*/ 871 h 890"/>
                  <a:gd name="T4" fmla="*/ 1085 w 1105"/>
                  <a:gd name="T5" fmla="*/ 18 h 890"/>
                  <a:gd name="T6" fmla="*/ 18 w 1105"/>
                  <a:gd name="T7" fmla="*/ 18 h 890"/>
                  <a:gd name="T8" fmla="*/ 18 w 1105"/>
                  <a:gd name="T9" fmla="*/ 871 h 890"/>
                  <a:gd name="T10" fmla="*/ 1095 w 1105"/>
                  <a:gd name="T11" fmla="*/ 889 h 890"/>
                  <a:gd name="T12" fmla="*/ 10 w 1105"/>
                  <a:gd name="T13" fmla="*/ 889 h 890"/>
                  <a:gd name="T14" fmla="*/ 10 w 1105"/>
                  <a:gd name="T15" fmla="*/ 889 h 890"/>
                  <a:gd name="T16" fmla="*/ 0 w 1105"/>
                  <a:gd name="T17" fmla="*/ 881 h 890"/>
                  <a:gd name="T18" fmla="*/ 0 w 1105"/>
                  <a:gd name="T19" fmla="*/ 9 h 890"/>
                  <a:gd name="T20" fmla="*/ 0 w 1105"/>
                  <a:gd name="T21" fmla="*/ 9 h 890"/>
                  <a:gd name="T22" fmla="*/ 10 w 1105"/>
                  <a:gd name="T23" fmla="*/ 0 h 890"/>
                  <a:gd name="T24" fmla="*/ 1095 w 1105"/>
                  <a:gd name="T25" fmla="*/ 0 h 890"/>
                  <a:gd name="T26" fmla="*/ 1095 w 1105"/>
                  <a:gd name="T27" fmla="*/ 0 h 890"/>
                  <a:gd name="T28" fmla="*/ 1104 w 1105"/>
                  <a:gd name="T29" fmla="*/ 9 h 890"/>
                  <a:gd name="T30" fmla="*/ 1104 w 1105"/>
                  <a:gd name="T31" fmla="*/ 881 h 890"/>
                  <a:gd name="T32" fmla="*/ 1104 w 1105"/>
                  <a:gd name="T33" fmla="*/ 881 h 890"/>
                  <a:gd name="T34" fmla="*/ 1095 w 1105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5" h="890">
                    <a:moveTo>
                      <a:pt x="18" y="871"/>
                    </a:moveTo>
                    <a:lnTo>
                      <a:pt x="1085" y="871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71"/>
                    </a:lnTo>
                    <a:close/>
                    <a:moveTo>
                      <a:pt x="1095" y="889"/>
                    </a:moveTo>
                    <a:lnTo>
                      <a:pt x="10" y="889"/>
                    </a:lnTo>
                    <a:lnTo>
                      <a:pt x="10" y="889"/>
                    </a:lnTo>
                    <a:cubicBezTo>
                      <a:pt x="4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10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00" y="0"/>
                      <a:pt x="1104" y="3"/>
                      <a:pt x="1104" y="9"/>
                    </a:cubicBezTo>
                    <a:lnTo>
                      <a:pt x="1104" y="881"/>
                    </a:lnTo>
                    <a:lnTo>
                      <a:pt x="1104" y="881"/>
                    </a:lnTo>
                    <a:cubicBezTo>
                      <a:pt x="1104" y="886"/>
                      <a:pt x="1100" y="889"/>
                      <a:pt x="1095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23">
                <a:extLst>
                  <a:ext uri="{FF2B5EF4-FFF2-40B4-BE49-F238E27FC236}">
                    <a16:creationId xmlns:a16="http://schemas.microsoft.com/office/drawing/2014/main" id="{88097710-9025-42D3-9067-EEAFEF89E5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2695" y="9846008"/>
                <a:ext cx="949478" cy="783511"/>
              </a:xfrm>
              <a:custGeom>
                <a:avLst/>
                <a:gdLst>
                  <a:gd name="T0" fmla="*/ 0 w 1086"/>
                  <a:gd name="T1" fmla="*/ 894 h 895"/>
                  <a:gd name="T2" fmla="*/ 1085 w 1086"/>
                  <a:gd name="T3" fmla="*/ 894 h 895"/>
                  <a:gd name="T4" fmla="*/ 1085 w 1086"/>
                  <a:gd name="T5" fmla="*/ 0 h 895"/>
                  <a:gd name="T6" fmla="*/ 0 w 1086"/>
                  <a:gd name="T7" fmla="*/ 0 h 895"/>
                  <a:gd name="T8" fmla="*/ 0 w 1086"/>
                  <a:gd name="T9" fmla="*/ 894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6" h="895">
                    <a:moveTo>
                      <a:pt x="0" y="894"/>
                    </a:moveTo>
                    <a:lnTo>
                      <a:pt x="1085" y="894"/>
                    </a:lnTo>
                    <a:lnTo>
                      <a:pt x="1085" y="0"/>
                    </a:lnTo>
                    <a:lnTo>
                      <a:pt x="0" y="0"/>
                    </a:lnTo>
                    <a:lnTo>
                      <a:pt x="0" y="89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24">
                <a:extLst>
                  <a:ext uri="{FF2B5EF4-FFF2-40B4-BE49-F238E27FC236}">
                    <a16:creationId xmlns:a16="http://schemas.microsoft.com/office/drawing/2014/main" id="{2410FD26-F4D5-4B4E-A2D2-010741AB2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1115" y="9838288"/>
                <a:ext cx="968777" cy="798950"/>
              </a:xfrm>
              <a:custGeom>
                <a:avLst/>
                <a:gdLst>
                  <a:gd name="T0" fmla="*/ 18 w 1105"/>
                  <a:gd name="T1" fmla="*/ 894 h 914"/>
                  <a:gd name="T2" fmla="*/ 1085 w 1105"/>
                  <a:gd name="T3" fmla="*/ 894 h 914"/>
                  <a:gd name="T4" fmla="*/ 1085 w 1105"/>
                  <a:gd name="T5" fmla="*/ 18 h 914"/>
                  <a:gd name="T6" fmla="*/ 18 w 1105"/>
                  <a:gd name="T7" fmla="*/ 18 h 914"/>
                  <a:gd name="T8" fmla="*/ 18 w 1105"/>
                  <a:gd name="T9" fmla="*/ 894 h 914"/>
                  <a:gd name="T10" fmla="*/ 1095 w 1105"/>
                  <a:gd name="T11" fmla="*/ 913 h 914"/>
                  <a:gd name="T12" fmla="*/ 10 w 1105"/>
                  <a:gd name="T13" fmla="*/ 913 h 914"/>
                  <a:gd name="T14" fmla="*/ 10 w 1105"/>
                  <a:gd name="T15" fmla="*/ 913 h 914"/>
                  <a:gd name="T16" fmla="*/ 0 w 1105"/>
                  <a:gd name="T17" fmla="*/ 903 h 914"/>
                  <a:gd name="T18" fmla="*/ 0 w 1105"/>
                  <a:gd name="T19" fmla="*/ 9 h 914"/>
                  <a:gd name="T20" fmla="*/ 0 w 1105"/>
                  <a:gd name="T21" fmla="*/ 9 h 914"/>
                  <a:gd name="T22" fmla="*/ 10 w 1105"/>
                  <a:gd name="T23" fmla="*/ 0 h 914"/>
                  <a:gd name="T24" fmla="*/ 1095 w 1105"/>
                  <a:gd name="T25" fmla="*/ 0 h 914"/>
                  <a:gd name="T26" fmla="*/ 1095 w 1105"/>
                  <a:gd name="T27" fmla="*/ 0 h 914"/>
                  <a:gd name="T28" fmla="*/ 1104 w 1105"/>
                  <a:gd name="T29" fmla="*/ 9 h 914"/>
                  <a:gd name="T30" fmla="*/ 1104 w 1105"/>
                  <a:gd name="T31" fmla="*/ 903 h 914"/>
                  <a:gd name="T32" fmla="*/ 1104 w 1105"/>
                  <a:gd name="T33" fmla="*/ 903 h 914"/>
                  <a:gd name="T34" fmla="*/ 1095 w 1105"/>
                  <a:gd name="T35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5" h="914">
                    <a:moveTo>
                      <a:pt x="18" y="894"/>
                    </a:moveTo>
                    <a:lnTo>
                      <a:pt x="1085" y="894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94"/>
                    </a:lnTo>
                    <a:close/>
                    <a:moveTo>
                      <a:pt x="1095" y="913"/>
                    </a:moveTo>
                    <a:lnTo>
                      <a:pt x="10" y="913"/>
                    </a:lnTo>
                    <a:lnTo>
                      <a:pt x="10" y="913"/>
                    </a:lnTo>
                    <a:cubicBezTo>
                      <a:pt x="4" y="913"/>
                      <a:pt x="0" y="908"/>
                      <a:pt x="0" y="90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100" y="0"/>
                      <a:pt x="1104" y="4"/>
                      <a:pt x="1104" y="9"/>
                    </a:cubicBezTo>
                    <a:lnTo>
                      <a:pt x="1104" y="903"/>
                    </a:lnTo>
                    <a:lnTo>
                      <a:pt x="1104" y="903"/>
                    </a:lnTo>
                    <a:cubicBezTo>
                      <a:pt x="1104" y="908"/>
                      <a:pt x="1100" y="913"/>
                      <a:pt x="1095" y="9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25">
                <a:extLst>
                  <a:ext uri="{FF2B5EF4-FFF2-40B4-BE49-F238E27FC236}">
                    <a16:creationId xmlns:a16="http://schemas.microsoft.com/office/drawing/2014/main" id="{40A7B9E4-07CF-4444-A999-2E2263579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9879" y="9104952"/>
                <a:ext cx="953339" cy="744914"/>
              </a:xfrm>
              <a:custGeom>
                <a:avLst/>
                <a:gdLst>
                  <a:gd name="T0" fmla="*/ 0 w 1087"/>
                  <a:gd name="T1" fmla="*/ 849 h 850"/>
                  <a:gd name="T2" fmla="*/ 1086 w 1087"/>
                  <a:gd name="T3" fmla="*/ 849 h 850"/>
                  <a:gd name="T4" fmla="*/ 1086 w 1087"/>
                  <a:gd name="T5" fmla="*/ 0 h 850"/>
                  <a:gd name="T6" fmla="*/ 0 w 1087"/>
                  <a:gd name="T7" fmla="*/ 0 h 850"/>
                  <a:gd name="T8" fmla="*/ 0 w 1087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50">
                    <a:moveTo>
                      <a:pt x="0" y="849"/>
                    </a:moveTo>
                    <a:lnTo>
                      <a:pt x="1086" y="849"/>
                    </a:lnTo>
                    <a:lnTo>
                      <a:pt x="1086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126">
                <a:extLst>
                  <a:ext uri="{FF2B5EF4-FFF2-40B4-BE49-F238E27FC236}">
                    <a16:creationId xmlns:a16="http://schemas.microsoft.com/office/drawing/2014/main" id="{2AC697F4-5B32-48F8-BE1B-E1375C9DE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2160" y="9093372"/>
                <a:ext cx="964916" cy="760355"/>
              </a:xfrm>
              <a:custGeom>
                <a:avLst/>
                <a:gdLst>
                  <a:gd name="T0" fmla="*/ 18 w 1104"/>
                  <a:gd name="T1" fmla="*/ 850 h 869"/>
                  <a:gd name="T2" fmla="*/ 1085 w 1104"/>
                  <a:gd name="T3" fmla="*/ 850 h 869"/>
                  <a:gd name="T4" fmla="*/ 1085 w 1104"/>
                  <a:gd name="T5" fmla="*/ 18 h 869"/>
                  <a:gd name="T6" fmla="*/ 18 w 1104"/>
                  <a:gd name="T7" fmla="*/ 18 h 869"/>
                  <a:gd name="T8" fmla="*/ 18 w 1104"/>
                  <a:gd name="T9" fmla="*/ 850 h 869"/>
                  <a:gd name="T10" fmla="*/ 1094 w 1104"/>
                  <a:gd name="T11" fmla="*/ 868 h 869"/>
                  <a:gd name="T12" fmla="*/ 8 w 1104"/>
                  <a:gd name="T13" fmla="*/ 868 h 869"/>
                  <a:gd name="T14" fmla="*/ 8 w 1104"/>
                  <a:gd name="T15" fmla="*/ 868 h 869"/>
                  <a:gd name="T16" fmla="*/ 0 w 1104"/>
                  <a:gd name="T17" fmla="*/ 859 h 869"/>
                  <a:gd name="T18" fmla="*/ 0 w 1104"/>
                  <a:gd name="T19" fmla="*/ 10 h 869"/>
                  <a:gd name="T20" fmla="*/ 0 w 1104"/>
                  <a:gd name="T21" fmla="*/ 10 h 869"/>
                  <a:gd name="T22" fmla="*/ 8 w 1104"/>
                  <a:gd name="T23" fmla="*/ 0 h 869"/>
                  <a:gd name="T24" fmla="*/ 1094 w 1104"/>
                  <a:gd name="T25" fmla="*/ 0 h 869"/>
                  <a:gd name="T26" fmla="*/ 1094 w 1104"/>
                  <a:gd name="T27" fmla="*/ 0 h 869"/>
                  <a:gd name="T28" fmla="*/ 1103 w 1104"/>
                  <a:gd name="T29" fmla="*/ 10 h 869"/>
                  <a:gd name="T30" fmla="*/ 1103 w 1104"/>
                  <a:gd name="T31" fmla="*/ 859 h 869"/>
                  <a:gd name="T32" fmla="*/ 1103 w 1104"/>
                  <a:gd name="T33" fmla="*/ 859 h 869"/>
                  <a:gd name="T34" fmla="*/ 1094 w 1104"/>
                  <a:gd name="T35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69">
                    <a:moveTo>
                      <a:pt x="18" y="850"/>
                    </a:moveTo>
                    <a:lnTo>
                      <a:pt x="1085" y="850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50"/>
                    </a:lnTo>
                    <a:close/>
                    <a:moveTo>
                      <a:pt x="1094" y="868"/>
                    </a:moveTo>
                    <a:lnTo>
                      <a:pt x="8" y="868"/>
                    </a:lnTo>
                    <a:lnTo>
                      <a:pt x="8" y="868"/>
                    </a:lnTo>
                    <a:cubicBezTo>
                      <a:pt x="4" y="868"/>
                      <a:pt x="0" y="864"/>
                      <a:pt x="0" y="85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094" y="0"/>
                    </a:lnTo>
                    <a:lnTo>
                      <a:pt x="1094" y="0"/>
                    </a:lnTo>
                    <a:cubicBezTo>
                      <a:pt x="1099" y="0"/>
                      <a:pt x="1103" y="4"/>
                      <a:pt x="1103" y="10"/>
                    </a:cubicBezTo>
                    <a:lnTo>
                      <a:pt x="1103" y="859"/>
                    </a:lnTo>
                    <a:lnTo>
                      <a:pt x="1103" y="859"/>
                    </a:lnTo>
                    <a:cubicBezTo>
                      <a:pt x="1103" y="864"/>
                      <a:pt x="1099" y="868"/>
                      <a:pt x="1094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27">
                <a:extLst>
                  <a:ext uri="{FF2B5EF4-FFF2-40B4-BE49-F238E27FC236}">
                    <a16:creationId xmlns:a16="http://schemas.microsoft.com/office/drawing/2014/main" id="{095859DC-A1F6-4105-A18A-911C4645A2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4968" y="9216881"/>
                <a:ext cx="667721" cy="513337"/>
              </a:xfrm>
              <a:custGeom>
                <a:avLst/>
                <a:gdLst>
                  <a:gd name="T0" fmla="*/ 18 w 764"/>
                  <a:gd name="T1" fmla="*/ 568 h 587"/>
                  <a:gd name="T2" fmla="*/ 746 w 764"/>
                  <a:gd name="T3" fmla="*/ 568 h 587"/>
                  <a:gd name="T4" fmla="*/ 746 w 764"/>
                  <a:gd name="T5" fmla="*/ 18 h 587"/>
                  <a:gd name="T6" fmla="*/ 18 w 764"/>
                  <a:gd name="T7" fmla="*/ 18 h 587"/>
                  <a:gd name="T8" fmla="*/ 18 w 764"/>
                  <a:gd name="T9" fmla="*/ 568 h 587"/>
                  <a:gd name="T10" fmla="*/ 754 w 764"/>
                  <a:gd name="T11" fmla="*/ 586 h 587"/>
                  <a:gd name="T12" fmla="*/ 9 w 764"/>
                  <a:gd name="T13" fmla="*/ 586 h 587"/>
                  <a:gd name="T14" fmla="*/ 9 w 764"/>
                  <a:gd name="T15" fmla="*/ 586 h 587"/>
                  <a:gd name="T16" fmla="*/ 0 w 764"/>
                  <a:gd name="T17" fmla="*/ 577 h 587"/>
                  <a:gd name="T18" fmla="*/ 0 w 764"/>
                  <a:gd name="T19" fmla="*/ 9 h 587"/>
                  <a:gd name="T20" fmla="*/ 0 w 764"/>
                  <a:gd name="T21" fmla="*/ 9 h 587"/>
                  <a:gd name="T22" fmla="*/ 9 w 764"/>
                  <a:gd name="T23" fmla="*/ 0 h 587"/>
                  <a:gd name="T24" fmla="*/ 754 w 764"/>
                  <a:gd name="T25" fmla="*/ 0 h 587"/>
                  <a:gd name="T26" fmla="*/ 754 w 764"/>
                  <a:gd name="T27" fmla="*/ 0 h 587"/>
                  <a:gd name="T28" fmla="*/ 763 w 764"/>
                  <a:gd name="T29" fmla="*/ 9 h 587"/>
                  <a:gd name="T30" fmla="*/ 763 w 764"/>
                  <a:gd name="T31" fmla="*/ 577 h 587"/>
                  <a:gd name="T32" fmla="*/ 763 w 764"/>
                  <a:gd name="T33" fmla="*/ 577 h 587"/>
                  <a:gd name="T34" fmla="*/ 754 w 764"/>
                  <a:gd name="T35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4" h="587">
                    <a:moveTo>
                      <a:pt x="18" y="568"/>
                    </a:moveTo>
                    <a:lnTo>
                      <a:pt x="746" y="568"/>
                    </a:lnTo>
                    <a:lnTo>
                      <a:pt x="746" y="18"/>
                    </a:lnTo>
                    <a:lnTo>
                      <a:pt x="18" y="18"/>
                    </a:lnTo>
                    <a:lnTo>
                      <a:pt x="18" y="568"/>
                    </a:lnTo>
                    <a:close/>
                    <a:moveTo>
                      <a:pt x="754" y="586"/>
                    </a:moveTo>
                    <a:lnTo>
                      <a:pt x="9" y="586"/>
                    </a:lnTo>
                    <a:lnTo>
                      <a:pt x="9" y="586"/>
                    </a:lnTo>
                    <a:cubicBezTo>
                      <a:pt x="4" y="586"/>
                      <a:pt x="0" y="582"/>
                      <a:pt x="0" y="57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54" y="0"/>
                    </a:lnTo>
                    <a:lnTo>
                      <a:pt x="754" y="0"/>
                    </a:lnTo>
                    <a:cubicBezTo>
                      <a:pt x="759" y="0"/>
                      <a:pt x="763" y="4"/>
                      <a:pt x="763" y="9"/>
                    </a:cubicBezTo>
                    <a:lnTo>
                      <a:pt x="763" y="577"/>
                    </a:lnTo>
                    <a:lnTo>
                      <a:pt x="763" y="577"/>
                    </a:lnTo>
                    <a:cubicBezTo>
                      <a:pt x="763" y="582"/>
                      <a:pt x="759" y="586"/>
                      <a:pt x="754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28">
                <a:extLst>
                  <a:ext uri="{FF2B5EF4-FFF2-40B4-BE49-F238E27FC236}">
                    <a16:creationId xmlns:a16="http://schemas.microsoft.com/office/drawing/2014/main" id="{40048689-4000-4D7E-B706-EF9D4E711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907" y="8340738"/>
                <a:ext cx="980355" cy="764214"/>
              </a:xfrm>
              <a:custGeom>
                <a:avLst/>
                <a:gdLst>
                  <a:gd name="T0" fmla="*/ 1118 w 1119"/>
                  <a:gd name="T1" fmla="*/ 0 h 873"/>
                  <a:gd name="T2" fmla="*/ 0 w 1119"/>
                  <a:gd name="T3" fmla="*/ 0 h 873"/>
                  <a:gd name="T4" fmla="*/ 0 w 1119"/>
                  <a:gd name="T5" fmla="*/ 872 h 873"/>
                  <a:gd name="T6" fmla="*/ 1118 w 1119"/>
                  <a:gd name="T7" fmla="*/ 872 h 873"/>
                  <a:gd name="T8" fmla="*/ 1118 w 1119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9" h="873">
                    <a:moveTo>
                      <a:pt x="1118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118" y="872"/>
                    </a:lnTo>
                    <a:lnTo>
                      <a:pt x="111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129">
                <a:extLst>
                  <a:ext uri="{FF2B5EF4-FFF2-40B4-BE49-F238E27FC236}">
                    <a16:creationId xmlns:a16="http://schemas.microsoft.com/office/drawing/2014/main" id="{6DB6866E-D24E-4B7A-ABC5-D4CA7E744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188" y="8333019"/>
                <a:ext cx="995794" cy="779652"/>
              </a:xfrm>
              <a:custGeom>
                <a:avLst/>
                <a:gdLst>
                  <a:gd name="T0" fmla="*/ 18 w 1137"/>
                  <a:gd name="T1" fmla="*/ 871 h 890"/>
                  <a:gd name="T2" fmla="*/ 1118 w 1137"/>
                  <a:gd name="T3" fmla="*/ 871 h 890"/>
                  <a:gd name="T4" fmla="*/ 1118 w 1137"/>
                  <a:gd name="T5" fmla="*/ 18 h 890"/>
                  <a:gd name="T6" fmla="*/ 18 w 1137"/>
                  <a:gd name="T7" fmla="*/ 18 h 890"/>
                  <a:gd name="T8" fmla="*/ 18 w 1137"/>
                  <a:gd name="T9" fmla="*/ 871 h 890"/>
                  <a:gd name="T10" fmla="*/ 1127 w 1137"/>
                  <a:gd name="T11" fmla="*/ 889 h 890"/>
                  <a:gd name="T12" fmla="*/ 9 w 1137"/>
                  <a:gd name="T13" fmla="*/ 889 h 890"/>
                  <a:gd name="T14" fmla="*/ 9 w 1137"/>
                  <a:gd name="T15" fmla="*/ 889 h 890"/>
                  <a:gd name="T16" fmla="*/ 0 w 1137"/>
                  <a:gd name="T17" fmla="*/ 881 h 890"/>
                  <a:gd name="T18" fmla="*/ 0 w 1137"/>
                  <a:gd name="T19" fmla="*/ 9 h 890"/>
                  <a:gd name="T20" fmla="*/ 0 w 1137"/>
                  <a:gd name="T21" fmla="*/ 9 h 890"/>
                  <a:gd name="T22" fmla="*/ 9 w 1137"/>
                  <a:gd name="T23" fmla="*/ 0 h 890"/>
                  <a:gd name="T24" fmla="*/ 1127 w 1137"/>
                  <a:gd name="T25" fmla="*/ 0 h 890"/>
                  <a:gd name="T26" fmla="*/ 1127 w 1137"/>
                  <a:gd name="T27" fmla="*/ 0 h 890"/>
                  <a:gd name="T28" fmla="*/ 1136 w 1137"/>
                  <a:gd name="T29" fmla="*/ 9 h 890"/>
                  <a:gd name="T30" fmla="*/ 1136 w 1137"/>
                  <a:gd name="T31" fmla="*/ 881 h 890"/>
                  <a:gd name="T32" fmla="*/ 1136 w 1137"/>
                  <a:gd name="T33" fmla="*/ 881 h 890"/>
                  <a:gd name="T34" fmla="*/ 1127 w 1137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37" h="890">
                    <a:moveTo>
                      <a:pt x="18" y="871"/>
                    </a:moveTo>
                    <a:lnTo>
                      <a:pt x="1118" y="871"/>
                    </a:lnTo>
                    <a:lnTo>
                      <a:pt x="1118" y="18"/>
                    </a:lnTo>
                    <a:lnTo>
                      <a:pt x="18" y="18"/>
                    </a:lnTo>
                    <a:lnTo>
                      <a:pt x="18" y="871"/>
                    </a:lnTo>
                    <a:close/>
                    <a:moveTo>
                      <a:pt x="1127" y="889"/>
                    </a:moveTo>
                    <a:lnTo>
                      <a:pt x="9" y="889"/>
                    </a:lnTo>
                    <a:lnTo>
                      <a:pt x="9" y="889"/>
                    </a:lnTo>
                    <a:cubicBezTo>
                      <a:pt x="4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127" y="0"/>
                    </a:lnTo>
                    <a:lnTo>
                      <a:pt x="1127" y="0"/>
                    </a:lnTo>
                    <a:cubicBezTo>
                      <a:pt x="1132" y="0"/>
                      <a:pt x="1136" y="3"/>
                      <a:pt x="1136" y="9"/>
                    </a:cubicBezTo>
                    <a:lnTo>
                      <a:pt x="1136" y="881"/>
                    </a:lnTo>
                    <a:lnTo>
                      <a:pt x="1136" y="881"/>
                    </a:lnTo>
                    <a:cubicBezTo>
                      <a:pt x="1136" y="886"/>
                      <a:pt x="1132" y="889"/>
                      <a:pt x="1127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130">
                <a:extLst>
                  <a:ext uri="{FF2B5EF4-FFF2-40B4-BE49-F238E27FC236}">
                    <a16:creationId xmlns:a16="http://schemas.microsoft.com/office/drawing/2014/main" id="{2684707B-A5B5-4A30-B507-43E3903A9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3907" y="8335657"/>
                <a:ext cx="980355" cy="764214"/>
              </a:xfrm>
              <a:custGeom>
                <a:avLst/>
                <a:gdLst>
                  <a:gd name="T0" fmla="*/ 1118 w 1119"/>
                  <a:gd name="T1" fmla="*/ 0 h 873"/>
                  <a:gd name="T2" fmla="*/ 0 w 1119"/>
                  <a:gd name="T3" fmla="*/ 0 h 873"/>
                  <a:gd name="T4" fmla="*/ 0 w 1119"/>
                  <a:gd name="T5" fmla="*/ 872 h 873"/>
                  <a:gd name="T6" fmla="*/ 1118 w 1119"/>
                  <a:gd name="T7" fmla="*/ 872 h 873"/>
                  <a:gd name="T8" fmla="*/ 1118 w 1119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9" h="873">
                    <a:moveTo>
                      <a:pt x="1118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118" y="872"/>
                    </a:lnTo>
                    <a:lnTo>
                      <a:pt x="1118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131">
                <a:extLst>
                  <a:ext uri="{FF2B5EF4-FFF2-40B4-BE49-F238E27FC236}">
                    <a16:creationId xmlns:a16="http://schemas.microsoft.com/office/drawing/2014/main" id="{4C22526D-9C88-4E57-BD51-B835C427B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0574" y="8464247"/>
                <a:ext cx="675440" cy="517195"/>
              </a:xfrm>
              <a:custGeom>
                <a:avLst/>
                <a:gdLst>
                  <a:gd name="T0" fmla="*/ 18 w 773"/>
                  <a:gd name="T1" fmla="*/ 572 h 590"/>
                  <a:gd name="T2" fmla="*/ 754 w 773"/>
                  <a:gd name="T3" fmla="*/ 572 h 590"/>
                  <a:gd name="T4" fmla="*/ 754 w 773"/>
                  <a:gd name="T5" fmla="*/ 18 h 590"/>
                  <a:gd name="T6" fmla="*/ 18 w 773"/>
                  <a:gd name="T7" fmla="*/ 18 h 590"/>
                  <a:gd name="T8" fmla="*/ 18 w 773"/>
                  <a:gd name="T9" fmla="*/ 572 h 590"/>
                  <a:gd name="T10" fmla="*/ 763 w 773"/>
                  <a:gd name="T11" fmla="*/ 589 h 590"/>
                  <a:gd name="T12" fmla="*/ 8 w 773"/>
                  <a:gd name="T13" fmla="*/ 589 h 590"/>
                  <a:gd name="T14" fmla="*/ 8 w 773"/>
                  <a:gd name="T15" fmla="*/ 589 h 590"/>
                  <a:gd name="T16" fmla="*/ 0 w 773"/>
                  <a:gd name="T17" fmla="*/ 581 h 590"/>
                  <a:gd name="T18" fmla="*/ 0 w 773"/>
                  <a:gd name="T19" fmla="*/ 10 h 590"/>
                  <a:gd name="T20" fmla="*/ 0 w 773"/>
                  <a:gd name="T21" fmla="*/ 10 h 590"/>
                  <a:gd name="T22" fmla="*/ 8 w 773"/>
                  <a:gd name="T23" fmla="*/ 0 h 590"/>
                  <a:gd name="T24" fmla="*/ 763 w 773"/>
                  <a:gd name="T25" fmla="*/ 0 h 590"/>
                  <a:gd name="T26" fmla="*/ 763 w 773"/>
                  <a:gd name="T27" fmla="*/ 0 h 590"/>
                  <a:gd name="T28" fmla="*/ 772 w 773"/>
                  <a:gd name="T29" fmla="*/ 10 h 590"/>
                  <a:gd name="T30" fmla="*/ 772 w 773"/>
                  <a:gd name="T31" fmla="*/ 581 h 590"/>
                  <a:gd name="T32" fmla="*/ 772 w 773"/>
                  <a:gd name="T33" fmla="*/ 581 h 590"/>
                  <a:gd name="T34" fmla="*/ 763 w 773"/>
                  <a:gd name="T35" fmla="*/ 589 h 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3" h="590">
                    <a:moveTo>
                      <a:pt x="18" y="572"/>
                    </a:moveTo>
                    <a:lnTo>
                      <a:pt x="754" y="572"/>
                    </a:lnTo>
                    <a:lnTo>
                      <a:pt x="754" y="18"/>
                    </a:lnTo>
                    <a:lnTo>
                      <a:pt x="18" y="18"/>
                    </a:lnTo>
                    <a:lnTo>
                      <a:pt x="18" y="572"/>
                    </a:lnTo>
                    <a:close/>
                    <a:moveTo>
                      <a:pt x="763" y="589"/>
                    </a:moveTo>
                    <a:lnTo>
                      <a:pt x="8" y="589"/>
                    </a:lnTo>
                    <a:lnTo>
                      <a:pt x="8" y="589"/>
                    </a:lnTo>
                    <a:cubicBezTo>
                      <a:pt x="4" y="589"/>
                      <a:pt x="0" y="586"/>
                      <a:pt x="0" y="58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8" y="0"/>
                    </a:cubicBezTo>
                    <a:lnTo>
                      <a:pt x="763" y="0"/>
                    </a:lnTo>
                    <a:lnTo>
                      <a:pt x="763" y="0"/>
                    </a:lnTo>
                    <a:cubicBezTo>
                      <a:pt x="768" y="0"/>
                      <a:pt x="772" y="5"/>
                      <a:pt x="772" y="10"/>
                    </a:cubicBezTo>
                    <a:lnTo>
                      <a:pt x="772" y="581"/>
                    </a:lnTo>
                    <a:lnTo>
                      <a:pt x="772" y="581"/>
                    </a:lnTo>
                    <a:cubicBezTo>
                      <a:pt x="772" y="586"/>
                      <a:pt x="768" y="589"/>
                      <a:pt x="763" y="5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2F3F167D-5D44-4B1F-84E4-C48B0BD32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56542" y="8491264"/>
                <a:ext cx="527963" cy="466145"/>
              </a:xfrm>
              <a:custGeom>
                <a:avLst/>
                <a:gdLst>
                  <a:gd name="connsiteX0" fmla="*/ 520650 w 527963"/>
                  <a:gd name="connsiteY0" fmla="*/ 0 h 466145"/>
                  <a:gd name="connsiteX1" fmla="*/ 527963 w 527963"/>
                  <a:gd name="connsiteY1" fmla="*/ 7886 h 466145"/>
                  <a:gd name="connsiteX2" fmla="*/ 527963 w 527963"/>
                  <a:gd name="connsiteY2" fmla="*/ 458259 h 466145"/>
                  <a:gd name="connsiteX3" fmla="*/ 520650 w 527963"/>
                  <a:gd name="connsiteY3" fmla="*/ 466145 h 466145"/>
                  <a:gd name="connsiteX4" fmla="*/ 513337 w 527963"/>
                  <a:gd name="connsiteY4" fmla="*/ 458259 h 466145"/>
                  <a:gd name="connsiteX5" fmla="*/ 513337 w 527963"/>
                  <a:gd name="connsiteY5" fmla="*/ 7886 h 466145"/>
                  <a:gd name="connsiteX6" fmla="*/ 520650 w 527963"/>
                  <a:gd name="connsiteY6" fmla="*/ 0 h 466145"/>
                  <a:gd name="connsiteX7" fmla="*/ 265100 w 527963"/>
                  <a:gd name="connsiteY7" fmla="*/ 0 h 466145"/>
                  <a:gd name="connsiteX8" fmla="*/ 273225 w 527963"/>
                  <a:gd name="connsiteY8" fmla="*/ 7886 h 466145"/>
                  <a:gd name="connsiteX9" fmla="*/ 273225 w 527963"/>
                  <a:gd name="connsiteY9" fmla="*/ 458259 h 466145"/>
                  <a:gd name="connsiteX10" fmla="*/ 265100 w 527963"/>
                  <a:gd name="connsiteY10" fmla="*/ 466145 h 466145"/>
                  <a:gd name="connsiteX11" fmla="*/ 258599 w 527963"/>
                  <a:gd name="connsiteY11" fmla="*/ 458259 h 466145"/>
                  <a:gd name="connsiteX12" fmla="*/ 258599 w 527963"/>
                  <a:gd name="connsiteY12" fmla="*/ 7886 h 466145"/>
                  <a:gd name="connsiteX13" fmla="*/ 265100 w 527963"/>
                  <a:gd name="connsiteY13" fmla="*/ 0 h 466145"/>
                  <a:gd name="connsiteX14" fmla="*/ 7313 w 527963"/>
                  <a:gd name="connsiteY14" fmla="*/ 0 h 466145"/>
                  <a:gd name="connsiteX15" fmla="*/ 14626 w 527963"/>
                  <a:gd name="connsiteY15" fmla="*/ 7886 h 466145"/>
                  <a:gd name="connsiteX16" fmla="*/ 14626 w 527963"/>
                  <a:gd name="connsiteY16" fmla="*/ 458259 h 466145"/>
                  <a:gd name="connsiteX17" fmla="*/ 7313 w 527963"/>
                  <a:gd name="connsiteY17" fmla="*/ 466145 h 466145"/>
                  <a:gd name="connsiteX18" fmla="*/ 0 w 527963"/>
                  <a:gd name="connsiteY18" fmla="*/ 458259 h 466145"/>
                  <a:gd name="connsiteX19" fmla="*/ 0 w 527963"/>
                  <a:gd name="connsiteY19" fmla="*/ 7886 h 466145"/>
                  <a:gd name="connsiteX20" fmla="*/ 7313 w 527963"/>
                  <a:gd name="connsiteY20" fmla="*/ 0 h 46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27963" h="466145">
                    <a:moveTo>
                      <a:pt x="520650" y="0"/>
                    </a:moveTo>
                    <a:cubicBezTo>
                      <a:pt x="523901" y="0"/>
                      <a:pt x="527963" y="4381"/>
                      <a:pt x="527963" y="7886"/>
                    </a:cubicBezTo>
                    <a:lnTo>
                      <a:pt x="527963" y="458259"/>
                    </a:lnTo>
                    <a:cubicBezTo>
                      <a:pt x="527963" y="463516"/>
                      <a:pt x="523901" y="466145"/>
                      <a:pt x="520650" y="466145"/>
                    </a:cubicBezTo>
                    <a:cubicBezTo>
                      <a:pt x="516587" y="466145"/>
                      <a:pt x="513337" y="463516"/>
                      <a:pt x="513337" y="458259"/>
                    </a:cubicBezTo>
                    <a:lnTo>
                      <a:pt x="513337" y="7886"/>
                    </a:lnTo>
                    <a:cubicBezTo>
                      <a:pt x="513337" y="4381"/>
                      <a:pt x="516587" y="0"/>
                      <a:pt x="520650" y="0"/>
                    </a:cubicBezTo>
                    <a:close/>
                    <a:moveTo>
                      <a:pt x="265100" y="0"/>
                    </a:moveTo>
                    <a:cubicBezTo>
                      <a:pt x="269975" y="0"/>
                      <a:pt x="273225" y="4381"/>
                      <a:pt x="273225" y="7886"/>
                    </a:cubicBezTo>
                    <a:lnTo>
                      <a:pt x="273225" y="458259"/>
                    </a:lnTo>
                    <a:cubicBezTo>
                      <a:pt x="273225" y="463516"/>
                      <a:pt x="269975" y="466145"/>
                      <a:pt x="265100" y="466145"/>
                    </a:cubicBezTo>
                    <a:cubicBezTo>
                      <a:pt x="261037" y="466145"/>
                      <a:pt x="258599" y="463516"/>
                      <a:pt x="258599" y="458259"/>
                    </a:cubicBezTo>
                    <a:lnTo>
                      <a:pt x="258599" y="7886"/>
                    </a:lnTo>
                    <a:cubicBezTo>
                      <a:pt x="258599" y="4381"/>
                      <a:pt x="261037" y="0"/>
                      <a:pt x="265100" y="0"/>
                    </a:cubicBezTo>
                    <a:close/>
                    <a:moveTo>
                      <a:pt x="7313" y="0"/>
                    </a:moveTo>
                    <a:cubicBezTo>
                      <a:pt x="11376" y="0"/>
                      <a:pt x="14626" y="4381"/>
                      <a:pt x="14626" y="7886"/>
                    </a:cubicBezTo>
                    <a:lnTo>
                      <a:pt x="14626" y="458259"/>
                    </a:lnTo>
                    <a:cubicBezTo>
                      <a:pt x="14626" y="463516"/>
                      <a:pt x="11376" y="466145"/>
                      <a:pt x="7313" y="466145"/>
                    </a:cubicBezTo>
                    <a:cubicBezTo>
                      <a:pt x="3250" y="466145"/>
                      <a:pt x="0" y="463516"/>
                      <a:pt x="0" y="458259"/>
                    </a:cubicBezTo>
                    <a:lnTo>
                      <a:pt x="0" y="7886"/>
                    </a:lnTo>
                    <a:cubicBezTo>
                      <a:pt x="0" y="4381"/>
                      <a:pt x="3250" y="0"/>
                      <a:pt x="73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EF01CE4B-A652-4109-B932-A0DC8335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7779" y="9240039"/>
                <a:ext cx="531669" cy="466145"/>
              </a:xfrm>
              <a:custGeom>
                <a:avLst/>
                <a:gdLst>
                  <a:gd name="connsiteX0" fmla="*/ 522021 w 531669"/>
                  <a:gd name="connsiteY0" fmla="*/ 0 h 466145"/>
                  <a:gd name="connsiteX1" fmla="*/ 531669 w 531669"/>
                  <a:gd name="connsiteY1" fmla="*/ 7886 h 466145"/>
                  <a:gd name="connsiteX2" fmla="*/ 531669 w 531669"/>
                  <a:gd name="connsiteY2" fmla="*/ 458259 h 466145"/>
                  <a:gd name="connsiteX3" fmla="*/ 522021 w 531669"/>
                  <a:gd name="connsiteY3" fmla="*/ 466145 h 466145"/>
                  <a:gd name="connsiteX4" fmla="*/ 513337 w 531669"/>
                  <a:gd name="connsiteY4" fmla="*/ 458259 h 466145"/>
                  <a:gd name="connsiteX5" fmla="*/ 513337 w 531669"/>
                  <a:gd name="connsiteY5" fmla="*/ 7886 h 466145"/>
                  <a:gd name="connsiteX6" fmla="*/ 522021 w 531669"/>
                  <a:gd name="connsiteY6" fmla="*/ 0 h 466145"/>
                  <a:gd name="connsiteX7" fmla="*/ 262051 w 531669"/>
                  <a:gd name="connsiteY7" fmla="*/ 0 h 466145"/>
                  <a:gd name="connsiteX8" fmla="*/ 269364 w 531669"/>
                  <a:gd name="connsiteY8" fmla="*/ 7886 h 466145"/>
                  <a:gd name="connsiteX9" fmla="*/ 269364 w 531669"/>
                  <a:gd name="connsiteY9" fmla="*/ 458259 h 466145"/>
                  <a:gd name="connsiteX10" fmla="*/ 262051 w 531669"/>
                  <a:gd name="connsiteY10" fmla="*/ 466145 h 466145"/>
                  <a:gd name="connsiteX11" fmla="*/ 254738 w 531669"/>
                  <a:gd name="connsiteY11" fmla="*/ 458259 h 466145"/>
                  <a:gd name="connsiteX12" fmla="*/ 254738 w 531669"/>
                  <a:gd name="connsiteY12" fmla="*/ 7886 h 466145"/>
                  <a:gd name="connsiteX13" fmla="*/ 262051 w 531669"/>
                  <a:gd name="connsiteY13" fmla="*/ 0 h 466145"/>
                  <a:gd name="connsiteX14" fmla="*/ 6501 w 531669"/>
                  <a:gd name="connsiteY14" fmla="*/ 0 h 466145"/>
                  <a:gd name="connsiteX15" fmla="*/ 14626 w 531669"/>
                  <a:gd name="connsiteY15" fmla="*/ 7886 h 466145"/>
                  <a:gd name="connsiteX16" fmla="*/ 14626 w 531669"/>
                  <a:gd name="connsiteY16" fmla="*/ 458259 h 466145"/>
                  <a:gd name="connsiteX17" fmla="*/ 6501 w 531669"/>
                  <a:gd name="connsiteY17" fmla="*/ 466145 h 466145"/>
                  <a:gd name="connsiteX18" fmla="*/ 0 w 531669"/>
                  <a:gd name="connsiteY18" fmla="*/ 458259 h 466145"/>
                  <a:gd name="connsiteX19" fmla="*/ 0 w 531669"/>
                  <a:gd name="connsiteY19" fmla="*/ 7886 h 466145"/>
                  <a:gd name="connsiteX20" fmla="*/ 6501 w 531669"/>
                  <a:gd name="connsiteY20" fmla="*/ 0 h 466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531669" h="466145">
                    <a:moveTo>
                      <a:pt x="522021" y="0"/>
                    </a:moveTo>
                    <a:cubicBezTo>
                      <a:pt x="526845" y="0"/>
                      <a:pt x="531669" y="3505"/>
                      <a:pt x="531669" y="7886"/>
                    </a:cubicBezTo>
                    <a:lnTo>
                      <a:pt x="531669" y="458259"/>
                    </a:lnTo>
                    <a:cubicBezTo>
                      <a:pt x="531669" y="463516"/>
                      <a:pt x="526845" y="466145"/>
                      <a:pt x="522021" y="466145"/>
                    </a:cubicBezTo>
                    <a:cubicBezTo>
                      <a:pt x="518161" y="466145"/>
                      <a:pt x="513337" y="463516"/>
                      <a:pt x="513337" y="458259"/>
                    </a:cubicBezTo>
                    <a:lnTo>
                      <a:pt x="513337" y="7886"/>
                    </a:lnTo>
                    <a:cubicBezTo>
                      <a:pt x="513337" y="3505"/>
                      <a:pt x="518161" y="0"/>
                      <a:pt x="522021" y="0"/>
                    </a:cubicBezTo>
                    <a:close/>
                    <a:moveTo>
                      <a:pt x="262051" y="0"/>
                    </a:moveTo>
                    <a:cubicBezTo>
                      <a:pt x="265302" y="0"/>
                      <a:pt x="269364" y="3505"/>
                      <a:pt x="269364" y="7886"/>
                    </a:cubicBezTo>
                    <a:lnTo>
                      <a:pt x="269364" y="458259"/>
                    </a:lnTo>
                    <a:cubicBezTo>
                      <a:pt x="269364" y="463516"/>
                      <a:pt x="265302" y="466145"/>
                      <a:pt x="262051" y="466145"/>
                    </a:cubicBezTo>
                    <a:cubicBezTo>
                      <a:pt x="257988" y="466145"/>
                      <a:pt x="254738" y="463516"/>
                      <a:pt x="254738" y="458259"/>
                    </a:cubicBezTo>
                    <a:lnTo>
                      <a:pt x="254738" y="7886"/>
                    </a:lnTo>
                    <a:cubicBezTo>
                      <a:pt x="254738" y="3505"/>
                      <a:pt x="257988" y="0"/>
                      <a:pt x="262051" y="0"/>
                    </a:cubicBezTo>
                    <a:close/>
                    <a:moveTo>
                      <a:pt x="6501" y="0"/>
                    </a:moveTo>
                    <a:cubicBezTo>
                      <a:pt x="11376" y="0"/>
                      <a:pt x="14626" y="3505"/>
                      <a:pt x="14626" y="7886"/>
                    </a:cubicBezTo>
                    <a:lnTo>
                      <a:pt x="14626" y="458259"/>
                    </a:lnTo>
                    <a:cubicBezTo>
                      <a:pt x="14626" y="463516"/>
                      <a:pt x="11376" y="466145"/>
                      <a:pt x="6501" y="466145"/>
                    </a:cubicBezTo>
                    <a:cubicBezTo>
                      <a:pt x="2438" y="466145"/>
                      <a:pt x="0" y="463516"/>
                      <a:pt x="0" y="458259"/>
                    </a:cubicBezTo>
                    <a:lnTo>
                      <a:pt x="0" y="7886"/>
                    </a:lnTo>
                    <a:cubicBezTo>
                      <a:pt x="0" y="3505"/>
                      <a:pt x="2438" y="0"/>
                      <a:pt x="65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138">
                <a:extLst>
                  <a:ext uri="{FF2B5EF4-FFF2-40B4-BE49-F238E27FC236}">
                    <a16:creationId xmlns:a16="http://schemas.microsoft.com/office/drawing/2014/main" id="{84EBF19E-6DDD-4CD9-A9EB-F192368E4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9357" y="8340738"/>
                <a:ext cx="953339" cy="764214"/>
              </a:xfrm>
              <a:custGeom>
                <a:avLst/>
                <a:gdLst>
                  <a:gd name="T0" fmla="*/ 1086 w 1087"/>
                  <a:gd name="T1" fmla="*/ 0 h 873"/>
                  <a:gd name="T2" fmla="*/ 0 w 1087"/>
                  <a:gd name="T3" fmla="*/ 0 h 873"/>
                  <a:gd name="T4" fmla="*/ 0 w 1087"/>
                  <a:gd name="T5" fmla="*/ 872 h 873"/>
                  <a:gd name="T6" fmla="*/ 1086 w 1087"/>
                  <a:gd name="T7" fmla="*/ 872 h 873"/>
                  <a:gd name="T8" fmla="*/ 1086 w 1087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73">
                    <a:moveTo>
                      <a:pt x="1086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86" y="872"/>
                    </a:lnTo>
                    <a:lnTo>
                      <a:pt x="108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139">
                <a:extLst>
                  <a:ext uri="{FF2B5EF4-FFF2-40B4-BE49-F238E27FC236}">
                    <a16:creationId xmlns:a16="http://schemas.microsoft.com/office/drawing/2014/main" id="{5CF6CB03-1B07-495B-97C3-4E71A217D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1637" y="8333019"/>
                <a:ext cx="964916" cy="779652"/>
              </a:xfrm>
              <a:custGeom>
                <a:avLst/>
                <a:gdLst>
                  <a:gd name="T0" fmla="*/ 18 w 1104"/>
                  <a:gd name="T1" fmla="*/ 871 h 890"/>
                  <a:gd name="T2" fmla="*/ 1085 w 1104"/>
                  <a:gd name="T3" fmla="*/ 871 h 890"/>
                  <a:gd name="T4" fmla="*/ 1085 w 1104"/>
                  <a:gd name="T5" fmla="*/ 18 h 890"/>
                  <a:gd name="T6" fmla="*/ 18 w 1104"/>
                  <a:gd name="T7" fmla="*/ 18 h 890"/>
                  <a:gd name="T8" fmla="*/ 18 w 1104"/>
                  <a:gd name="T9" fmla="*/ 871 h 890"/>
                  <a:gd name="T10" fmla="*/ 1095 w 1104"/>
                  <a:gd name="T11" fmla="*/ 889 h 890"/>
                  <a:gd name="T12" fmla="*/ 9 w 1104"/>
                  <a:gd name="T13" fmla="*/ 889 h 890"/>
                  <a:gd name="T14" fmla="*/ 9 w 1104"/>
                  <a:gd name="T15" fmla="*/ 889 h 890"/>
                  <a:gd name="T16" fmla="*/ 0 w 1104"/>
                  <a:gd name="T17" fmla="*/ 881 h 890"/>
                  <a:gd name="T18" fmla="*/ 0 w 1104"/>
                  <a:gd name="T19" fmla="*/ 9 h 890"/>
                  <a:gd name="T20" fmla="*/ 0 w 1104"/>
                  <a:gd name="T21" fmla="*/ 9 h 890"/>
                  <a:gd name="T22" fmla="*/ 9 w 1104"/>
                  <a:gd name="T23" fmla="*/ 0 h 890"/>
                  <a:gd name="T24" fmla="*/ 1095 w 1104"/>
                  <a:gd name="T25" fmla="*/ 0 h 890"/>
                  <a:gd name="T26" fmla="*/ 1095 w 1104"/>
                  <a:gd name="T27" fmla="*/ 0 h 890"/>
                  <a:gd name="T28" fmla="*/ 1103 w 1104"/>
                  <a:gd name="T29" fmla="*/ 9 h 890"/>
                  <a:gd name="T30" fmla="*/ 1103 w 1104"/>
                  <a:gd name="T31" fmla="*/ 881 h 890"/>
                  <a:gd name="T32" fmla="*/ 1103 w 1104"/>
                  <a:gd name="T33" fmla="*/ 881 h 890"/>
                  <a:gd name="T34" fmla="*/ 1095 w 1104"/>
                  <a:gd name="T35" fmla="*/ 889 h 8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4" h="890">
                    <a:moveTo>
                      <a:pt x="18" y="871"/>
                    </a:moveTo>
                    <a:lnTo>
                      <a:pt x="1085" y="871"/>
                    </a:lnTo>
                    <a:lnTo>
                      <a:pt x="1085" y="18"/>
                    </a:lnTo>
                    <a:lnTo>
                      <a:pt x="18" y="18"/>
                    </a:lnTo>
                    <a:lnTo>
                      <a:pt x="18" y="871"/>
                    </a:lnTo>
                    <a:close/>
                    <a:moveTo>
                      <a:pt x="1095" y="889"/>
                    </a:moveTo>
                    <a:lnTo>
                      <a:pt x="9" y="889"/>
                    </a:lnTo>
                    <a:lnTo>
                      <a:pt x="9" y="889"/>
                    </a:lnTo>
                    <a:cubicBezTo>
                      <a:pt x="4" y="889"/>
                      <a:pt x="0" y="886"/>
                      <a:pt x="0" y="88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095" y="0"/>
                    </a:lnTo>
                    <a:lnTo>
                      <a:pt x="1095" y="0"/>
                    </a:lnTo>
                    <a:cubicBezTo>
                      <a:pt x="1099" y="0"/>
                      <a:pt x="1103" y="3"/>
                      <a:pt x="1103" y="9"/>
                    </a:cubicBezTo>
                    <a:lnTo>
                      <a:pt x="1103" y="881"/>
                    </a:lnTo>
                    <a:lnTo>
                      <a:pt x="1103" y="881"/>
                    </a:lnTo>
                    <a:cubicBezTo>
                      <a:pt x="1103" y="886"/>
                      <a:pt x="1099" y="889"/>
                      <a:pt x="1095" y="8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140">
                <a:extLst>
                  <a:ext uri="{FF2B5EF4-FFF2-40B4-BE49-F238E27FC236}">
                    <a16:creationId xmlns:a16="http://schemas.microsoft.com/office/drawing/2014/main" id="{A6D9802C-87F5-4FF8-9B21-13886DFAA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9357" y="8335657"/>
                <a:ext cx="953339" cy="764214"/>
              </a:xfrm>
              <a:custGeom>
                <a:avLst/>
                <a:gdLst>
                  <a:gd name="T0" fmla="*/ 1086 w 1087"/>
                  <a:gd name="T1" fmla="*/ 0 h 873"/>
                  <a:gd name="T2" fmla="*/ 0 w 1087"/>
                  <a:gd name="T3" fmla="*/ 0 h 873"/>
                  <a:gd name="T4" fmla="*/ 0 w 1087"/>
                  <a:gd name="T5" fmla="*/ 872 h 873"/>
                  <a:gd name="T6" fmla="*/ 1086 w 1087"/>
                  <a:gd name="T7" fmla="*/ 872 h 873"/>
                  <a:gd name="T8" fmla="*/ 1086 w 1087"/>
                  <a:gd name="T9" fmla="*/ 0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7" h="873">
                    <a:moveTo>
                      <a:pt x="1086" y="0"/>
                    </a:moveTo>
                    <a:lnTo>
                      <a:pt x="0" y="0"/>
                    </a:lnTo>
                    <a:lnTo>
                      <a:pt x="0" y="872"/>
                    </a:lnTo>
                    <a:lnTo>
                      <a:pt x="1086" y="872"/>
                    </a:lnTo>
                    <a:lnTo>
                      <a:pt x="1086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FFB108B3-5BD5-4B3D-A702-564FA68E6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6840" y="8334062"/>
                <a:ext cx="961599" cy="777733"/>
              </a:xfrm>
              <a:custGeom>
                <a:avLst/>
                <a:gdLst>
                  <a:gd name="connsiteX0" fmla="*/ 13544 w 961599"/>
                  <a:gd name="connsiteY0" fmla="*/ 1589 h 777733"/>
                  <a:gd name="connsiteX1" fmla="*/ 481117 w 961599"/>
                  <a:gd name="connsiteY1" fmla="*/ 379195 h 777733"/>
                  <a:gd name="connsiteX2" fmla="*/ 948690 w 961599"/>
                  <a:gd name="connsiteY2" fmla="*/ 1589 h 777733"/>
                  <a:gd name="connsiteX3" fmla="*/ 960073 w 961599"/>
                  <a:gd name="connsiteY3" fmla="*/ 2466 h 777733"/>
                  <a:gd name="connsiteX4" fmla="*/ 958321 w 961599"/>
                  <a:gd name="connsiteY4" fmla="*/ 13867 h 777733"/>
                  <a:gd name="connsiteX5" fmla="*/ 493534 w 961599"/>
                  <a:gd name="connsiteY5" fmla="*/ 389223 h 777733"/>
                  <a:gd name="connsiteX6" fmla="*/ 958321 w 961599"/>
                  <a:gd name="connsiteY6" fmla="*/ 764578 h 777733"/>
                  <a:gd name="connsiteX7" fmla="*/ 960073 w 961599"/>
                  <a:gd name="connsiteY7" fmla="*/ 775102 h 777733"/>
                  <a:gd name="connsiteX8" fmla="*/ 953943 w 961599"/>
                  <a:gd name="connsiteY8" fmla="*/ 777733 h 777733"/>
                  <a:gd name="connsiteX9" fmla="*/ 948690 w 961599"/>
                  <a:gd name="connsiteY9" fmla="*/ 776856 h 777733"/>
                  <a:gd name="connsiteX10" fmla="*/ 481117 w 961599"/>
                  <a:gd name="connsiteY10" fmla="*/ 399250 h 777733"/>
                  <a:gd name="connsiteX11" fmla="*/ 13544 w 961599"/>
                  <a:gd name="connsiteY11" fmla="*/ 776856 h 777733"/>
                  <a:gd name="connsiteX12" fmla="*/ 8291 w 961599"/>
                  <a:gd name="connsiteY12" fmla="*/ 777733 h 777733"/>
                  <a:gd name="connsiteX13" fmla="*/ 2161 w 961599"/>
                  <a:gd name="connsiteY13" fmla="*/ 775102 h 777733"/>
                  <a:gd name="connsiteX14" fmla="*/ 3913 w 961599"/>
                  <a:gd name="connsiteY14" fmla="*/ 764578 h 777733"/>
                  <a:gd name="connsiteX15" fmla="*/ 468700 w 961599"/>
                  <a:gd name="connsiteY15" fmla="*/ 389223 h 777733"/>
                  <a:gd name="connsiteX16" fmla="*/ 3913 w 961599"/>
                  <a:gd name="connsiteY16" fmla="*/ 13867 h 777733"/>
                  <a:gd name="connsiteX17" fmla="*/ 2161 w 961599"/>
                  <a:gd name="connsiteY17" fmla="*/ 2466 h 777733"/>
                  <a:gd name="connsiteX18" fmla="*/ 13544 w 961599"/>
                  <a:gd name="connsiteY18" fmla="*/ 1589 h 77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961599" h="777733">
                    <a:moveTo>
                      <a:pt x="13544" y="1589"/>
                    </a:moveTo>
                    <a:lnTo>
                      <a:pt x="481117" y="379195"/>
                    </a:lnTo>
                    <a:lnTo>
                      <a:pt x="948690" y="1589"/>
                    </a:lnTo>
                    <a:cubicBezTo>
                      <a:pt x="952192" y="-1042"/>
                      <a:pt x="956570" y="-165"/>
                      <a:pt x="960073" y="2466"/>
                    </a:cubicBezTo>
                    <a:cubicBezTo>
                      <a:pt x="962699" y="6851"/>
                      <a:pt x="961824" y="11236"/>
                      <a:pt x="958321" y="13867"/>
                    </a:cubicBezTo>
                    <a:lnTo>
                      <a:pt x="493534" y="389223"/>
                    </a:lnTo>
                    <a:lnTo>
                      <a:pt x="958321" y="764578"/>
                    </a:lnTo>
                    <a:cubicBezTo>
                      <a:pt x="961824" y="766332"/>
                      <a:pt x="962699" y="771594"/>
                      <a:pt x="960073" y="775102"/>
                    </a:cubicBezTo>
                    <a:cubicBezTo>
                      <a:pt x="958321" y="777733"/>
                      <a:pt x="955695" y="777733"/>
                      <a:pt x="953943" y="777733"/>
                    </a:cubicBezTo>
                    <a:cubicBezTo>
                      <a:pt x="952192" y="777733"/>
                      <a:pt x="949565" y="777733"/>
                      <a:pt x="948690" y="776856"/>
                    </a:cubicBezTo>
                    <a:lnTo>
                      <a:pt x="481117" y="399250"/>
                    </a:lnTo>
                    <a:lnTo>
                      <a:pt x="13544" y="776856"/>
                    </a:lnTo>
                    <a:cubicBezTo>
                      <a:pt x="11793" y="777733"/>
                      <a:pt x="10042" y="777733"/>
                      <a:pt x="8291" y="777733"/>
                    </a:cubicBezTo>
                    <a:cubicBezTo>
                      <a:pt x="5664" y="777733"/>
                      <a:pt x="3913" y="777733"/>
                      <a:pt x="2161" y="775102"/>
                    </a:cubicBezTo>
                    <a:cubicBezTo>
                      <a:pt x="-1341" y="771594"/>
                      <a:pt x="-465" y="766332"/>
                      <a:pt x="3913" y="764578"/>
                    </a:cubicBezTo>
                    <a:lnTo>
                      <a:pt x="468700" y="389223"/>
                    </a:lnTo>
                    <a:lnTo>
                      <a:pt x="3913" y="13867"/>
                    </a:lnTo>
                    <a:cubicBezTo>
                      <a:pt x="-465" y="11236"/>
                      <a:pt x="-1341" y="6851"/>
                      <a:pt x="2161" y="2466"/>
                    </a:cubicBezTo>
                    <a:cubicBezTo>
                      <a:pt x="4788" y="-165"/>
                      <a:pt x="10042" y="-1042"/>
                      <a:pt x="13544" y="15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43">
                <a:extLst>
                  <a:ext uri="{FF2B5EF4-FFF2-40B4-BE49-F238E27FC236}">
                    <a16:creationId xmlns:a16="http://schemas.microsoft.com/office/drawing/2014/main" id="{EDD5AB8A-528E-4495-A2F8-3ED11375A4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4976" y="8468106"/>
                <a:ext cx="961056" cy="15439"/>
              </a:xfrm>
              <a:custGeom>
                <a:avLst/>
                <a:gdLst>
                  <a:gd name="T0" fmla="*/ 1088 w 1098"/>
                  <a:gd name="T1" fmla="*/ 18 h 19"/>
                  <a:gd name="T2" fmla="*/ 10 w 1098"/>
                  <a:gd name="T3" fmla="*/ 18 h 19"/>
                  <a:gd name="T4" fmla="*/ 10 w 1098"/>
                  <a:gd name="T5" fmla="*/ 18 h 19"/>
                  <a:gd name="T6" fmla="*/ 0 w 1098"/>
                  <a:gd name="T7" fmla="*/ 9 h 19"/>
                  <a:gd name="T8" fmla="*/ 0 w 1098"/>
                  <a:gd name="T9" fmla="*/ 9 h 19"/>
                  <a:gd name="T10" fmla="*/ 10 w 1098"/>
                  <a:gd name="T11" fmla="*/ 0 h 19"/>
                  <a:gd name="T12" fmla="*/ 1088 w 1098"/>
                  <a:gd name="T13" fmla="*/ 0 h 19"/>
                  <a:gd name="T14" fmla="*/ 1088 w 1098"/>
                  <a:gd name="T15" fmla="*/ 0 h 19"/>
                  <a:gd name="T16" fmla="*/ 1097 w 1098"/>
                  <a:gd name="T17" fmla="*/ 9 h 19"/>
                  <a:gd name="T18" fmla="*/ 1097 w 1098"/>
                  <a:gd name="T19" fmla="*/ 9 h 19"/>
                  <a:gd name="T20" fmla="*/ 1088 w 109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8" h="19">
                    <a:moveTo>
                      <a:pt x="1088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88" y="0"/>
                    </a:lnTo>
                    <a:lnTo>
                      <a:pt x="1088" y="0"/>
                    </a:lnTo>
                    <a:cubicBezTo>
                      <a:pt x="1094" y="0"/>
                      <a:pt x="1097" y="4"/>
                      <a:pt x="1097" y="9"/>
                    </a:cubicBezTo>
                    <a:lnTo>
                      <a:pt x="1097" y="9"/>
                    </a:lnTo>
                    <a:cubicBezTo>
                      <a:pt x="1097" y="14"/>
                      <a:pt x="1094" y="18"/>
                      <a:pt x="1088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44">
                <a:extLst>
                  <a:ext uri="{FF2B5EF4-FFF2-40B4-BE49-F238E27FC236}">
                    <a16:creationId xmlns:a16="http://schemas.microsoft.com/office/drawing/2014/main" id="{F8F1341F-5101-4B17-83CE-789873E33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0401" y="9270916"/>
                <a:ext cx="961058" cy="15439"/>
              </a:xfrm>
              <a:custGeom>
                <a:avLst/>
                <a:gdLst>
                  <a:gd name="T0" fmla="*/ 1087 w 1097"/>
                  <a:gd name="T1" fmla="*/ 18 h 19"/>
                  <a:gd name="T2" fmla="*/ 10 w 1097"/>
                  <a:gd name="T3" fmla="*/ 18 h 19"/>
                  <a:gd name="T4" fmla="*/ 10 w 1097"/>
                  <a:gd name="T5" fmla="*/ 18 h 19"/>
                  <a:gd name="T6" fmla="*/ 0 w 1097"/>
                  <a:gd name="T7" fmla="*/ 10 h 19"/>
                  <a:gd name="T8" fmla="*/ 0 w 1097"/>
                  <a:gd name="T9" fmla="*/ 10 h 19"/>
                  <a:gd name="T10" fmla="*/ 10 w 1097"/>
                  <a:gd name="T11" fmla="*/ 0 h 19"/>
                  <a:gd name="T12" fmla="*/ 1087 w 1097"/>
                  <a:gd name="T13" fmla="*/ 0 h 19"/>
                  <a:gd name="T14" fmla="*/ 1087 w 1097"/>
                  <a:gd name="T15" fmla="*/ 0 h 19"/>
                  <a:gd name="T16" fmla="*/ 1096 w 1097"/>
                  <a:gd name="T17" fmla="*/ 10 h 19"/>
                  <a:gd name="T18" fmla="*/ 1096 w 1097"/>
                  <a:gd name="T19" fmla="*/ 10 h 19"/>
                  <a:gd name="T20" fmla="*/ 1087 w 1097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7" h="19">
                    <a:moveTo>
                      <a:pt x="1087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87" y="0"/>
                    </a:lnTo>
                    <a:lnTo>
                      <a:pt x="1087" y="0"/>
                    </a:lnTo>
                    <a:cubicBezTo>
                      <a:pt x="1093" y="0"/>
                      <a:pt x="1096" y="4"/>
                      <a:pt x="1096" y="10"/>
                    </a:cubicBezTo>
                    <a:lnTo>
                      <a:pt x="1096" y="10"/>
                    </a:lnTo>
                    <a:cubicBezTo>
                      <a:pt x="1096" y="15"/>
                      <a:pt x="1093" y="18"/>
                      <a:pt x="1087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45">
                <a:extLst>
                  <a:ext uri="{FF2B5EF4-FFF2-40B4-BE49-F238E27FC236}">
                    <a16:creationId xmlns:a16="http://schemas.microsoft.com/office/drawing/2014/main" id="{AD389A3C-AFCB-4F77-B398-31B53751B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6560" y="8487405"/>
                <a:ext cx="602108" cy="463160"/>
              </a:xfrm>
              <a:custGeom>
                <a:avLst/>
                <a:gdLst>
                  <a:gd name="T0" fmla="*/ 26 w 690"/>
                  <a:gd name="T1" fmla="*/ 508 h 527"/>
                  <a:gd name="T2" fmla="*/ 662 w 690"/>
                  <a:gd name="T3" fmla="*/ 508 h 527"/>
                  <a:gd name="T4" fmla="*/ 340 w 690"/>
                  <a:gd name="T5" fmla="*/ 26 h 527"/>
                  <a:gd name="T6" fmla="*/ 26 w 690"/>
                  <a:gd name="T7" fmla="*/ 508 h 527"/>
                  <a:gd name="T8" fmla="*/ 679 w 690"/>
                  <a:gd name="T9" fmla="*/ 526 h 527"/>
                  <a:gd name="T10" fmla="*/ 10 w 690"/>
                  <a:gd name="T11" fmla="*/ 526 h 527"/>
                  <a:gd name="T12" fmla="*/ 10 w 690"/>
                  <a:gd name="T13" fmla="*/ 526 h 527"/>
                  <a:gd name="T14" fmla="*/ 2 w 690"/>
                  <a:gd name="T15" fmla="*/ 521 h 527"/>
                  <a:gd name="T16" fmla="*/ 2 w 690"/>
                  <a:gd name="T17" fmla="*/ 521 h 527"/>
                  <a:gd name="T18" fmla="*/ 2 w 690"/>
                  <a:gd name="T19" fmla="*/ 512 h 527"/>
                  <a:gd name="T20" fmla="*/ 332 w 690"/>
                  <a:gd name="T21" fmla="*/ 5 h 527"/>
                  <a:gd name="T22" fmla="*/ 332 w 690"/>
                  <a:gd name="T23" fmla="*/ 5 h 527"/>
                  <a:gd name="T24" fmla="*/ 340 w 690"/>
                  <a:gd name="T25" fmla="*/ 0 h 527"/>
                  <a:gd name="T26" fmla="*/ 340 w 690"/>
                  <a:gd name="T27" fmla="*/ 0 h 527"/>
                  <a:gd name="T28" fmla="*/ 340 w 690"/>
                  <a:gd name="T29" fmla="*/ 0 h 527"/>
                  <a:gd name="T30" fmla="*/ 347 w 690"/>
                  <a:gd name="T31" fmla="*/ 5 h 527"/>
                  <a:gd name="T32" fmla="*/ 687 w 690"/>
                  <a:gd name="T33" fmla="*/ 512 h 527"/>
                  <a:gd name="T34" fmla="*/ 687 w 690"/>
                  <a:gd name="T35" fmla="*/ 512 h 527"/>
                  <a:gd name="T36" fmla="*/ 687 w 690"/>
                  <a:gd name="T37" fmla="*/ 521 h 527"/>
                  <a:gd name="T38" fmla="*/ 687 w 690"/>
                  <a:gd name="T39" fmla="*/ 521 h 527"/>
                  <a:gd name="T40" fmla="*/ 679 w 690"/>
                  <a:gd name="T41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0" h="527">
                    <a:moveTo>
                      <a:pt x="26" y="508"/>
                    </a:moveTo>
                    <a:lnTo>
                      <a:pt x="662" y="508"/>
                    </a:lnTo>
                    <a:lnTo>
                      <a:pt x="340" y="26"/>
                    </a:lnTo>
                    <a:lnTo>
                      <a:pt x="26" y="508"/>
                    </a:lnTo>
                    <a:close/>
                    <a:moveTo>
                      <a:pt x="679" y="526"/>
                    </a:moveTo>
                    <a:lnTo>
                      <a:pt x="10" y="526"/>
                    </a:lnTo>
                    <a:lnTo>
                      <a:pt x="10" y="526"/>
                    </a:lnTo>
                    <a:cubicBezTo>
                      <a:pt x="6" y="526"/>
                      <a:pt x="3" y="524"/>
                      <a:pt x="2" y="521"/>
                    </a:cubicBezTo>
                    <a:lnTo>
                      <a:pt x="2" y="521"/>
                    </a:lnTo>
                    <a:cubicBezTo>
                      <a:pt x="0" y="518"/>
                      <a:pt x="0" y="514"/>
                      <a:pt x="2" y="512"/>
                    </a:cubicBezTo>
                    <a:lnTo>
                      <a:pt x="332" y="5"/>
                    </a:lnTo>
                    <a:lnTo>
                      <a:pt x="332" y="5"/>
                    </a:lnTo>
                    <a:cubicBezTo>
                      <a:pt x="333" y="2"/>
                      <a:pt x="336" y="0"/>
                      <a:pt x="340" y="0"/>
                    </a:cubicBezTo>
                    <a:lnTo>
                      <a:pt x="340" y="0"/>
                    </a:lnTo>
                    <a:lnTo>
                      <a:pt x="340" y="0"/>
                    </a:lnTo>
                    <a:cubicBezTo>
                      <a:pt x="342" y="0"/>
                      <a:pt x="346" y="2"/>
                      <a:pt x="347" y="5"/>
                    </a:cubicBezTo>
                    <a:lnTo>
                      <a:pt x="687" y="512"/>
                    </a:lnTo>
                    <a:lnTo>
                      <a:pt x="687" y="512"/>
                    </a:lnTo>
                    <a:cubicBezTo>
                      <a:pt x="689" y="514"/>
                      <a:pt x="689" y="518"/>
                      <a:pt x="687" y="521"/>
                    </a:cubicBezTo>
                    <a:lnTo>
                      <a:pt x="687" y="521"/>
                    </a:lnTo>
                    <a:cubicBezTo>
                      <a:pt x="686" y="524"/>
                      <a:pt x="682" y="526"/>
                      <a:pt x="679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46">
                <a:extLst>
                  <a:ext uri="{FF2B5EF4-FFF2-40B4-BE49-F238E27FC236}">
                    <a16:creationId xmlns:a16="http://schemas.microsoft.com/office/drawing/2014/main" id="{DCA19503-E518-4B02-9E06-790ADD133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3029" y="9213023"/>
                <a:ext cx="602108" cy="463160"/>
              </a:xfrm>
              <a:custGeom>
                <a:avLst/>
                <a:gdLst>
                  <a:gd name="T0" fmla="*/ 27 w 690"/>
                  <a:gd name="T1" fmla="*/ 507 h 527"/>
                  <a:gd name="T2" fmla="*/ 663 w 690"/>
                  <a:gd name="T3" fmla="*/ 507 h 527"/>
                  <a:gd name="T4" fmla="*/ 340 w 690"/>
                  <a:gd name="T5" fmla="*/ 25 h 527"/>
                  <a:gd name="T6" fmla="*/ 27 w 690"/>
                  <a:gd name="T7" fmla="*/ 507 h 527"/>
                  <a:gd name="T8" fmla="*/ 679 w 690"/>
                  <a:gd name="T9" fmla="*/ 526 h 527"/>
                  <a:gd name="T10" fmla="*/ 10 w 690"/>
                  <a:gd name="T11" fmla="*/ 526 h 527"/>
                  <a:gd name="T12" fmla="*/ 10 w 690"/>
                  <a:gd name="T13" fmla="*/ 526 h 527"/>
                  <a:gd name="T14" fmla="*/ 2 w 690"/>
                  <a:gd name="T15" fmla="*/ 520 h 527"/>
                  <a:gd name="T16" fmla="*/ 2 w 690"/>
                  <a:gd name="T17" fmla="*/ 520 h 527"/>
                  <a:gd name="T18" fmla="*/ 2 w 690"/>
                  <a:gd name="T19" fmla="*/ 512 h 527"/>
                  <a:gd name="T20" fmla="*/ 332 w 690"/>
                  <a:gd name="T21" fmla="*/ 4 h 527"/>
                  <a:gd name="T22" fmla="*/ 332 w 690"/>
                  <a:gd name="T23" fmla="*/ 4 h 527"/>
                  <a:gd name="T24" fmla="*/ 340 w 690"/>
                  <a:gd name="T25" fmla="*/ 0 h 527"/>
                  <a:gd name="T26" fmla="*/ 340 w 690"/>
                  <a:gd name="T27" fmla="*/ 0 h 527"/>
                  <a:gd name="T28" fmla="*/ 348 w 690"/>
                  <a:gd name="T29" fmla="*/ 4 h 527"/>
                  <a:gd name="T30" fmla="*/ 687 w 690"/>
                  <a:gd name="T31" fmla="*/ 512 h 527"/>
                  <a:gd name="T32" fmla="*/ 687 w 690"/>
                  <a:gd name="T33" fmla="*/ 512 h 527"/>
                  <a:gd name="T34" fmla="*/ 688 w 690"/>
                  <a:gd name="T35" fmla="*/ 520 h 527"/>
                  <a:gd name="T36" fmla="*/ 688 w 690"/>
                  <a:gd name="T37" fmla="*/ 520 h 527"/>
                  <a:gd name="T38" fmla="*/ 679 w 690"/>
                  <a:gd name="T39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90" h="527">
                    <a:moveTo>
                      <a:pt x="27" y="507"/>
                    </a:moveTo>
                    <a:lnTo>
                      <a:pt x="663" y="507"/>
                    </a:lnTo>
                    <a:lnTo>
                      <a:pt x="340" y="25"/>
                    </a:lnTo>
                    <a:lnTo>
                      <a:pt x="27" y="507"/>
                    </a:lnTo>
                    <a:close/>
                    <a:moveTo>
                      <a:pt x="679" y="526"/>
                    </a:moveTo>
                    <a:lnTo>
                      <a:pt x="10" y="526"/>
                    </a:lnTo>
                    <a:lnTo>
                      <a:pt x="10" y="526"/>
                    </a:lnTo>
                    <a:cubicBezTo>
                      <a:pt x="6" y="526"/>
                      <a:pt x="3" y="524"/>
                      <a:pt x="2" y="520"/>
                    </a:cubicBezTo>
                    <a:lnTo>
                      <a:pt x="2" y="520"/>
                    </a:lnTo>
                    <a:cubicBezTo>
                      <a:pt x="0" y="518"/>
                      <a:pt x="0" y="514"/>
                      <a:pt x="2" y="512"/>
                    </a:cubicBezTo>
                    <a:lnTo>
                      <a:pt x="332" y="4"/>
                    </a:lnTo>
                    <a:lnTo>
                      <a:pt x="332" y="4"/>
                    </a:lnTo>
                    <a:cubicBezTo>
                      <a:pt x="334" y="2"/>
                      <a:pt x="336" y="0"/>
                      <a:pt x="340" y="0"/>
                    </a:cubicBezTo>
                    <a:lnTo>
                      <a:pt x="340" y="0"/>
                    </a:lnTo>
                    <a:cubicBezTo>
                      <a:pt x="342" y="0"/>
                      <a:pt x="346" y="2"/>
                      <a:pt x="348" y="4"/>
                    </a:cubicBezTo>
                    <a:lnTo>
                      <a:pt x="687" y="512"/>
                    </a:lnTo>
                    <a:lnTo>
                      <a:pt x="687" y="512"/>
                    </a:lnTo>
                    <a:cubicBezTo>
                      <a:pt x="689" y="514"/>
                      <a:pt x="689" y="518"/>
                      <a:pt x="688" y="520"/>
                    </a:cubicBezTo>
                    <a:lnTo>
                      <a:pt x="688" y="520"/>
                    </a:lnTo>
                    <a:cubicBezTo>
                      <a:pt x="686" y="524"/>
                      <a:pt x="682" y="526"/>
                      <a:pt x="679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47">
                <a:extLst>
                  <a:ext uri="{FF2B5EF4-FFF2-40B4-BE49-F238E27FC236}">
                    <a16:creationId xmlns:a16="http://schemas.microsoft.com/office/drawing/2014/main" id="{773DE8E6-004D-4AEB-8AE5-B341BBE1F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0417" y="9097233"/>
                <a:ext cx="15439" cy="752634"/>
              </a:xfrm>
              <a:custGeom>
                <a:avLst/>
                <a:gdLst>
                  <a:gd name="T0" fmla="*/ 10 w 19"/>
                  <a:gd name="T1" fmla="*/ 859 h 860"/>
                  <a:gd name="T2" fmla="*/ 10 w 19"/>
                  <a:gd name="T3" fmla="*/ 859 h 860"/>
                  <a:gd name="T4" fmla="*/ 0 w 19"/>
                  <a:gd name="T5" fmla="*/ 850 h 860"/>
                  <a:gd name="T6" fmla="*/ 0 w 19"/>
                  <a:gd name="T7" fmla="*/ 10 h 860"/>
                  <a:gd name="T8" fmla="*/ 0 w 19"/>
                  <a:gd name="T9" fmla="*/ 10 h 860"/>
                  <a:gd name="T10" fmla="*/ 10 w 19"/>
                  <a:gd name="T11" fmla="*/ 0 h 860"/>
                  <a:gd name="T12" fmla="*/ 10 w 19"/>
                  <a:gd name="T13" fmla="*/ 0 h 860"/>
                  <a:gd name="T14" fmla="*/ 18 w 19"/>
                  <a:gd name="T15" fmla="*/ 10 h 860"/>
                  <a:gd name="T16" fmla="*/ 18 w 19"/>
                  <a:gd name="T17" fmla="*/ 850 h 860"/>
                  <a:gd name="T18" fmla="*/ 18 w 19"/>
                  <a:gd name="T19" fmla="*/ 850 h 860"/>
                  <a:gd name="T20" fmla="*/ 10 w 19"/>
                  <a:gd name="T21" fmla="*/ 859 h 8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860">
                    <a:moveTo>
                      <a:pt x="10" y="859"/>
                    </a:moveTo>
                    <a:lnTo>
                      <a:pt x="10" y="859"/>
                    </a:lnTo>
                    <a:cubicBezTo>
                      <a:pt x="4" y="859"/>
                      <a:pt x="0" y="855"/>
                      <a:pt x="0" y="85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8" y="5"/>
                      <a:pt x="18" y="10"/>
                    </a:cubicBezTo>
                    <a:lnTo>
                      <a:pt x="18" y="850"/>
                    </a:lnTo>
                    <a:lnTo>
                      <a:pt x="18" y="850"/>
                    </a:lnTo>
                    <a:cubicBezTo>
                      <a:pt x="18" y="855"/>
                      <a:pt x="14" y="859"/>
                      <a:pt x="10" y="8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48">
                <a:extLst>
                  <a:ext uri="{FF2B5EF4-FFF2-40B4-BE49-F238E27FC236}">
                    <a16:creationId xmlns:a16="http://schemas.microsoft.com/office/drawing/2014/main" id="{64F07075-99DF-4FA0-8DD8-F0641B12CC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04947" y="10066007"/>
                <a:ext cx="5916869" cy="559653"/>
              </a:xfrm>
              <a:custGeom>
                <a:avLst/>
                <a:gdLst>
                  <a:gd name="T0" fmla="*/ 6758 w 6759"/>
                  <a:gd name="T1" fmla="*/ 0 h 641"/>
                  <a:gd name="T2" fmla="*/ 0 w 6759"/>
                  <a:gd name="T3" fmla="*/ 1 h 641"/>
                  <a:gd name="T4" fmla="*/ 0 w 6759"/>
                  <a:gd name="T5" fmla="*/ 0 h 641"/>
                  <a:gd name="T6" fmla="*/ 0 w 6759"/>
                  <a:gd name="T7" fmla="*/ 1 h 641"/>
                  <a:gd name="T8" fmla="*/ 0 w 6759"/>
                  <a:gd name="T9" fmla="*/ 160 h 641"/>
                  <a:gd name="T10" fmla="*/ 0 w 6759"/>
                  <a:gd name="T11" fmla="*/ 640 h 641"/>
                  <a:gd name="T12" fmla="*/ 163 w 6759"/>
                  <a:gd name="T13" fmla="*/ 640 h 641"/>
                  <a:gd name="T14" fmla="*/ 163 w 6759"/>
                  <a:gd name="T15" fmla="*/ 160 h 641"/>
                  <a:gd name="T16" fmla="*/ 1856 w 6759"/>
                  <a:gd name="T17" fmla="*/ 160 h 641"/>
                  <a:gd name="T18" fmla="*/ 1856 w 6759"/>
                  <a:gd name="T19" fmla="*/ 640 h 641"/>
                  <a:gd name="T20" fmla="*/ 2018 w 6759"/>
                  <a:gd name="T21" fmla="*/ 640 h 641"/>
                  <a:gd name="T22" fmla="*/ 2018 w 6759"/>
                  <a:gd name="T23" fmla="*/ 160 h 641"/>
                  <a:gd name="T24" fmla="*/ 3711 w 6759"/>
                  <a:gd name="T25" fmla="*/ 160 h 641"/>
                  <a:gd name="T26" fmla="*/ 3711 w 6759"/>
                  <a:gd name="T27" fmla="*/ 640 h 641"/>
                  <a:gd name="T28" fmla="*/ 3874 w 6759"/>
                  <a:gd name="T29" fmla="*/ 640 h 641"/>
                  <a:gd name="T30" fmla="*/ 3874 w 6759"/>
                  <a:gd name="T31" fmla="*/ 160 h 641"/>
                  <a:gd name="T32" fmla="*/ 5566 w 6759"/>
                  <a:gd name="T33" fmla="*/ 160 h 641"/>
                  <a:gd name="T34" fmla="*/ 5566 w 6759"/>
                  <a:gd name="T35" fmla="*/ 640 h 641"/>
                  <a:gd name="T36" fmla="*/ 5728 w 6759"/>
                  <a:gd name="T37" fmla="*/ 640 h 641"/>
                  <a:gd name="T38" fmla="*/ 5728 w 6759"/>
                  <a:gd name="T39" fmla="*/ 160 h 641"/>
                  <a:gd name="T40" fmla="*/ 6758 w 6759"/>
                  <a:gd name="T41" fmla="*/ 160 h 641"/>
                  <a:gd name="T42" fmla="*/ 6758 w 6759"/>
                  <a:gd name="T43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59" h="641">
                    <a:moveTo>
                      <a:pt x="6758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0" y="160"/>
                    </a:lnTo>
                    <a:lnTo>
                      <a:pt x="0" y="640"/>
                    </a:lnTo>
                    <a:lnTo>
                      <a:pt x="163" y="640"/>
                    </a:lnTo>
                    <a:lnTo>
                      <a:pt x="163" y="160"/>
                    </a:lnTo>
                    <a:lnTo>
                      <a:pt x="1856" y="160"/>
                    </a:lnTo>
                    <a:lnTo>
                      <a:pt x="1856" y="640"/>
                    </a:lnTo>
                    <a:lnTo>
                      <a:pt x="2018" y="640"/>
                    </a:lnTo>
                    <a:lnTo>
                      <a:pt x="2018" y="160"/>
                    </a:lnTo>
                    <a:lnTo>
                      <a:pt x="3711" y="160"/>
                    </a:lnTo>
                    <a:lnTo>
                      <a:pt x="3711" y="640"/>
                    </a:lnTo>
                    <a:lnTo>
                      <a:pt x="3874" y="640"/>
                    </a:lnTo>
                    <a:lnTo>
                      <a:pt x="3874" y="160"/>
                    </a:lnTo>
                    <a:lnTo>
                      <a:pt x="5566" y="160"/>
                    </a:lnTo>
                    <a:lnTo>
                      <a:pt x="5566" y="640"/>
                    </a:lnTo>
                    <a:lnTo>
                      <a:pt x="5728" y="640"/>
                    </a:lnTo>
                    <a:lnTo>
                      <a:pt x="5728" y="160"/>
                    </a:lnTo>
                    <a:lnTo>
                      <a:pt x="6758" y="160"/>
                    </a:lnTo>
                    <a:lnTo>
                      <a:pt x="675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49">
                <a:extLst>
                  <a:ext uri="{FF2B5EF4-FFF2-40B4-BE49-F238E27FC236}">
                    <a16:creationId xmlns:a16="http://schemas.microsoft.com/office/drawing/2014/main" id="{4A2D774E-571E-4042-8B4D-37806074F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7228" y="10058288"/>
                <a:ext cx="5932308" cy="575091"/>
              </a:xfrm>
              <a:custGeom>
                <a:avLst/>
                <a:gdLst>
                  <a:gd name="T0" fmla="*/ 5730 w 6777"/>
                  <a:gd name="T1" fmla="*/ 640 h 659"/>
                  <a:gd name="T2" fmla="*/ 5730 w 6777"/>
                  <a:gd name="T3" fmla="*/ 169 h 659"/>
                  <a:gd name="T4" fmla="*/ 6758 w 6777"/>
                  <a:gd name="T5" fmla="*/ 161 h 659"/>
                  <a:gd name="T6" fmla="*/ 19 w 6777"/>
                  <a:gd name="T7" fmla="*/ 20 h 659"/>
                  <a:gd name="T8" fmla="*/ 163 w 6777"/>
                  <a:gd name="T9" fmla="*/ 640 h 659"/>
                  <a:gd name="T10" fmla="*/ 163 w 6777"/>
                  <a:gd name="T11" fmla="*/ 169 h 659"/>
                  <a:gd name="T12" fmla="*/ 1866 w 6777"/>
                  <a:gd name="T13" fmla="*/ 161 h 659"/>
                  <a:gd name="T14" fmla="*/ 1874 w 6777"/>
                  <a:gd name="T15" fmla="*/ 169 h 659"/>
                  <a:gd name="T16" fmla="*/ 2019 w 6777"/>
                  <a:gd name="T17" fmla="*/ 640 h 659"/>
                  <a:gd name="T18" fmla="*/ 2019 w 6777"/>
                  <a:gd name="T19" fmla="*/ 169 h 659"/>
                  <a:gd name="T20" fmla="*/ 3721 w 6777"/>
                  <a:gd name="T21" fmla="*/ 161 h 659"/>
                  <a:gd name="T22" fmla="*/ 3731 w 6777"/>
                  <a:gd name="T23" fmla="*/ 169 h 659"/>
                  <a:gd name="T24" fmla="*/ 3875 w 6777"/>
                  <a:gd name="T25" fmla="*/ 640 h 659"/>
                  <a:gd name="T26" fmla="*/ 3875 w 6777"/>
                  <a:gd name="T27" fmla="*/ 169 h 659"/>
                  <a:gd name="T28" fmla="*/ 5576 w 6777"/>
                  <a:gd name="T29" fmla="*/ 161 h 659"/>
                  <a:gd name="T30" fmla="*/ 5585 w 6777"/>
                  <a:gd name="T31" fmla="*/ 169 h 659"/>
                  <a:gd name="T32" fmla="*/ 5738 w 6777"/>
                  <a:gd name="T33" fmla="*/ 658 h 659"/>
                  <a:gd name="T34" fmla="*/ 5576 w 6777"/>
                  <a:gd name="T35" fmla="*/ 658 h 659"/>
                  <a:gd name="T36" fmla="*/ 5567 w 6777"/>
                  <a:gd name="T37" fmla="*/ 179 h 659"/>
                  <a:gd name="T38" fmla="*/ 3893 w 6777"/>
                  <a:gd name="T39" fmla="*/ 649 h 659"/>
                  <a:gd name="T40" fmla="*/ 3884 w 6777"/>
                  <a:gd name="T41" fmla="*/ 658 h 659"/>
                  <a:gd name="T42" fmla="*/ 3721 w 6777"/>
                  <a:gd name="T43" fmla="*/ 658 h 659"/>
                  <a:gd name="T44" fmla="*/ 3713 w 6777"/>
                  <a:gd name="T45" fmla="*/ 179 h 659"/>
                  <a:gd name="T46" fmla="*/ 2037 w 6777"/>
                  <a:gd name="T47" fmla="*/ 649 h 659"/>
                  <a:gd name="T48" fmla="*/ 2028 w 6777"/>
                  <a:gd name="T49" fmla="*/ 658 h 659"/>
                  <a:gd name="T50" fmla="*/ 1866 w 6777"/>
                  <a:gd name="T51" fmla="*/ 658 h 659"/>
                  <a:gd name="T52" fmla="*/ 1857 w 6777"/>
                  <a:gd name="T53" fmla="*/ 179 h 659"/>
                  <a:gd name="T54" fmla="*/ 181 w 6777"/>
                  <a:gd name="T55" fmla="*/ 649 h 659"/>
                  <a:gd name="T56" fmla="*/ 173 w 6777"/>
                  <a:gd name="T57" fmla="*/ 658 h 659"/>
                  <a:gd name="T58" fmla="*/ 10 w 6777"/>
                  <a:gd name="T59" fmla="*/ 658 h 659"/>
                  <a:gd name="T60" fmla="*/ 0 w 6777"/>
                  <a:gd name="T61" fmla="*/ 8 h 659"/>
                  <a:gd name="T62" fmla="*/ 10 w 6777"/>
                  <a:gd name="T63" fmla="*/ 0 h 659"/>
                  <a:gd name="T64" fmla="*/ 15 w 6777"/>
                  <a:gd name="T65" fmla="*/ 1 h 659"/>
                  <a:gd name="T66" fmla="*/ 6768 w 6777"/>
                  <a:gd name="T67" fmla="*/ 0 h 659"/>
                  <a:gd name="T68" fmla="*/ 6774 w 6777"/>
                  <a:gd name="T69" fmla="*/ 3 h 659"/>
                  <a:gd name="T70" fmla="*/ 6776 w 6777"/>
                  <a:gd name="T71" fmla="*/ 169 h 659"/>
                  <a:gd name="T72" fmla="*/ 6768 w 6777"/>
                  <a:gd name="T73" fmla="*/ 179 h 659"/>
                  <a:gd name="T74" fmla="*/ 5748 w 6777"/>
                  <a:gd name="T75" fmla="*/ 649 h 659"/>
                  <a:gd name="T76" fmla="*/ 5738 w 6777"/>
                  <a:gd name="T77" fmla="*/ 658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777" h="659">
                    <a:moveTo>
                      <a:pt x="5585" y="640"/>
                    </a:moveTo>
                    <a:lnTo>
                      <a:pt x="5730" y="640"/>
                    </a:lnTo>
                    <a:lnTo>
                      <a:pt x="5730" y="169"/>
                    </a:lnTo>
                    <a:lnTo>
                      <a:pt x="5730" y="169"/>
                    </a:lnTo>
                    <a:cubicBezTo>
                      <a:pt x="5730" y="165"/>
                      <a:pt x="5734" y="161"/>
                      <a:pt x="5738" y="161"/>
                    </a:cubicBezTo>
                    <a:lnTo>
                      <a:pt x="6758" y="161"/>
                    </a:lnTo>
                    <a:lnTo>
                      <a:pt x="6758" y="18"/>
                    </a:lnTo>
                    <a:lnTo>
                      <a:pt x="19" y="20"/>
                    </a:lnTo>
                    <a:lnTo>
                      <a:pt x="19" y="640"/>
                    </a:lnTo>
                    <a:lnTo>
                      <a:pt x="163" y="640"/>
                    </a:lnTo>
                    <a:lnTo>
                      <a:pt x="163" y="169"/>
                    </a:lnTo>
                    <a:lnTo>
                      <a:pt x="163" y="169"/>
                    </a:lnTo>
                    <a:cubicBezTo>
                      <a:pt x="163" y="165"/>
                      <a:pt x="168" y="161"/>
                      <a:pt x="173" y="161"/>
                    </a:cubicBezTo>
                    <a:lnTo>
                      <a:pt x="1866" y="161"/>
                    </a:lnTo>
                    <a:lnTo>
                      <a:pt x="1866" y="161"/>
                    </a:lnTo>
                    <a:cubicBezTo>
                      <a:pt x="1871" y="161"/>
                      <a:pt x="1874" y="165"/>
                      <a:pt x="1874" y="169"/>
                    </a:cubicBezTo>
                    <a:lnTo>
                      <a:pt x="1874" y="640"/>
                    </a:lnTo>
                    <a:lnTo>
                      <a:pt x="2019" y="640"/>
                    </a:lnTo>
                    <a:lnTo>
                      <a:pt x="2019" y="169"/>
                    </a:lnTo>
                    <a:lnTo>
                      <a:pt x="2019" y="169"/>
                    </a:lnTo>
                    <a:cubicBezTo>
                      <a:pt x="2019" y="165"/>
                      <a:pt x="2023" y="161"/>
                      <a:pt x="2028" y="161"/>
                    </a:cubicBezTo>
                    <a:lnTo>
                      <a:pt x="3721" y="161"/>
                    </a:lnTo>
                    <a:lnTo>
                      <a:pt x="3721" y="161"/>
                    </a:lnTo>
                    <a:cubicBezTo>
                      <a:pt x="3726" y="161"/>
                      <a:pt x="3731" y="165"/>
                      <a:pt x="3731" y="169"/>
                    </a:cubicBezTo>
                    <a:lnTo>
                      <a:pt x="3731" y="640"/>
                    </a:lnTo>
                    <a:lnTo>
                      <a:pt x="3875" y="640"/>
                    </a:lnTo>
                    <a:lnTo>
                      <a:pt x="3875" y="169"/>
                    </a:lnTo>
                    <a:lnTo>
                      <a:pt x="3875" y="169"/>
                    </a:lnTo>
                    <a:cubicBezTo>
                      <a:pt x="3875" y="165"/>
                      <a:pt x="3879" y="161"/>
                      <a:pt x="3884" y="161"/>
                    </a:cubicBezTo>
                    <a:lnTo>
                      <a:pt x="5576" y="161"/>
                    </a:lnTo>
                    <a:lnTo>
                      <a:pt x="5576" y="161"/>
                    </a:lnTo>
                    <a:cubicBezTo>
                      <a:pt x="5581" y="161"/>
                      <a:pt x="5585" y="165"/>
                      <a:pt x="5585" y="169"/>
                    </a:cubicBezTo>
                    <a:lnTo>
                      <a:pt x="5585" y="640"/>
                    </a:lnTo>
                    <a:close/>
                    <a:moveTo>
                      <a:pt x="5738" y="658"/>
                    </a:moveTo>
                    <a:lnTo>
                      <a:pt x="5576" y="658"/>
                    </a:lnTo>
                    <a:lnTo>
                      <a:pt x="5576" y="658"/>
                    </a:lnTo>
                    <a:cubicBezTo>
                      <a:pt x="5571" y="658"/>
                      <a:pt x="5567" y="654"/>
                      <a:pt x="5567" y="649"/>
                    </a:cubicBezTo>
                    <a:lnTo>
                      <a:pt x="5567" y="179"/>
                    </a:lnTo>
                    <a:lnTo>
                      <a:pt x="3893" y="179"/>
                    </a:lnTo>
                    <a:lnTo>
                      <a:pt x="3893" y="649"/>
                    </a:lnTo>
                    <a:lnTo>
                      <a:pt x="3893" y="649"/>
                    </a:lnTo>
                    <a:cubicBezTo>
                      <a:pt x="3893" y="654"/>
                      <a:pt x="3889" y="658"/>
                      <a:pt x="3884" y="658"/>
                    </a:cubicBezTo>
                    <a:lnTo>
                      <a:pt x="3721" y="658"/>
                    </a:lnTo>
                    <a:lnTo>
                      <a:pt x="3721" y="658"/>
                    </a:lnTo>
                    <a:cubicBezTo>
                      <a:pt x="3717" y="658"/>
                      <a:pt x="3713" y="654"/>
                      <a:pt x="3713" y="649"/>
                    </a:cubicBezTo>
                    <a:lnTo>
                      <a:pt x="3713" y="179"/>
                    </a:lnTo>
                    <a:lnTo>
                      <a:pt x="2037" y="179"/>
                    </a:lnTo>
                    <a:lnTo>
                      <a:pt x="2037" y="649"/>
                    </a:lnTo>
                    <a:lnTo>
                      <a:pt x="2037" y="649"/>
                    </a:lnTo>
                    <a:cubicBezTo>
                      <a:pt x="2037" y="654"/>
                      <a:pt x="2032" y="658"/>
                      <a:pt x="2028" y="658"/>
                    </a:cubicBezTo>
                    <a:lnTo>
                      <a:pt x="1866" y="658"/>
                    </a:lnTo>
                    <a:lnTo>
                      <a:pt x="1866" y="658"/>
                    </a:lnTo>
                    <a:cubicBezTo>
                      <a:pt x="1860" y="658"/>
                      <a:pt x="1857" y="654"/>
                      <a:pt x="1857" y="649"/>
                    </a:cubicBezTo>
                    <a:lnTo>
                      <a:pt x="1857" y="179"/>
                    </a:lnTo>
                    <a:lnTo>
                      <a:pt x="181" y="179"/>
                    </a:lnTo>
                    <a:lnTo>
                      <a:pt x="181" y="649"/>
                    </a:lnTo>
                    <a:lnTo>
                      <a:pt x="181" y="649"/>
                    </a:lnTo>
                    <a:cubicBezTo>
                      <a:pt x="181" y="654"/>
                      <a:pt x="177" y="658"/>
                      <a:pt x="173" y="658"/>
                    </a:cubicBezTo>
                    <a:lnTo>
                      <a:pt x="10" y="658"/>
                    </a:lnTo>
                    <a:lnTo>
                      <a:pt x="10" y="658"/>
                    </a:lnTo>
                    <a:cubicBezTo>
                      <a:pt x="5" y="658"/>
                      <a:pt x="0" y="654"/>
                      <a:pt x="0" y="64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1" y="3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2" y="0"/>
                      <a:pt x="14" y="0"/>
                      <a:pt x="15" y="1"/>
                    </a:cubicBezTo>
                    <a:lnTo>
                      <a:pt x="6768" y="0"/>
                    </a:lnTo>
                    <a:lnTo>
                      <a:pt x="6768" y="0"/>
                    </a:lnTo>
                    <a:cubicBezTo>
                      <a:pt x="6769" y="0"/>
                      <a:pt x="6772" y="0"/>
                      <a:pt x="6774" y="3"/>
                    </a:cubicBezTo>
                    <a:lnTo>
                      <a:pt x="6774" y="3"/>
                    </a:lnTo>
                    <a:cubicBezTo>
                      <a:pt x="6776" y="4"/>
                      <a:pt x="6776" y="7"/>
                      <a:pt x="6776" y="9"/>
                    </a:cubicBezTo>
                    <a:lnTo>
                      <a:pt x="6776" y="169"/>
                    </a:lnTo>
                    <a:lnTo>
                      <a:pt x="6776" y="169"/>
                    </a:lnTo>
                    <a:cubicBezTo>
                      <a:pt x="6776" y="175"/>
                      <a:pt x="6772" y="179"/>
                      <a:pt x="6768" y="179"/>
                    </a:cubicBezTo>
                    <a:lnTo>
                      <a:pt x="5748" y="179"/>
                    </a:lnTo>
                    <a:lnTo>
                      <a:pt x="5748" y="649"/>
                    </a:lnTo>
                    <a:lnTo>
                      <a:pt x="5748" y="649"/>
                    </a:lnTo>
                    <a:cubicBezTo>
                      <a:pt x="5748" y="654"/>
                      <a:pt x="5744" y="658"/>
                      <a:pt x="5738" y="6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50">
                <a:extLst>
                  <a:ext uri="{FF2B5EF4-FFF2-40B4-BE49-F238E27FC236}">
                    <a16:creationId xmlns:a16="http://schemas.microsoft.com/office/drawing/2014/main" id="{51008F45-E105-4756-9F39-9895F1C15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1615" y="10841802"/>
                <a:ext cx="8622494" cy="883862"/>
              </a:xfrm>
              <a:custGeom>
                <a:avLst/>
                <a:gdLst>
                  <a:gd name="T0" fmla="*/ 512 w 9851"/>
                  <a:gd name="T1" fmla="*/ 1007 h 1008"/>
                  <a:gd name="T2" fmla="*/ 9511 w 9851"/>
                  <a:gd name="T3" fmla="*/ 1007 h 1008"/>
                  <a:gd name="T4" fmla="*/ 9850 w 9851"/>
                  <a:gd name="T5" fmla="*/ 0 h 1008"/>
                  <a:gd name="T6" fmla="*/ 0 w 9851"/>
                  <a:gd name="T7" fmla="*/ 0 h 1008"/>
                  <a:gd name="T8" fmla="*/ 512 w 9851"/>
                  <a:gd name="T9" fmla="*/ 1007 h 10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51" h="1008">
                    <a:moveTo>
                      <a:pt x="512" y="1007"/>
                    </a:moveTo>
                    <a:lnTo>
                      <a:pt x="9511" y="1007"/>
                    </a:lnTo>
                    <a:lnTo>
                      <a:pt x="9850" y="0"/>
                    </a:lnTo>
                    <a:lnTo>
                      <a:pt x="0" y="0"/>
                    </a:lnTo>
                    <a:lnTo>
                      <a:pt x="512" y="100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51">
                <a:extLst>
                  <a:ext uri="{FF2B5EF4-FFF2-40B4-BE49-F238E27FC236}">
                    <a16:creationId xmlns:a16="http://schemas.microsoft.com/office/drawing/2014/main" id="{87FE4266-2FE1-4BDB-BDC9-D0A0DBDB8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3895" y="10830221"/>
                <a:ext cx="8637932" cy="899303"/>
              </a:xfrm>
              <a:custGeom>
                <a:avLst/>
                <a:gdLst>
                  <a:gd name="T0" fmla="*/ 528 w 9871"/>
                  <a:gd name="T1" fmla="*/ 1008 h 1027"/>
                  <a:gd name="T2" fmla="*/ 9515 w 9871"/>
                  <a:gd name="T3" fmla="*/ 1008 h 1027"/>
                  <a:gd name="T4" fmla="*/ 9849 w 9871"/>
                  <a:gd name="T5" fmla="*/ 19 h 1027"/>
                  <a:gd name="T6" fmla="*/ 24 w 9871"/>
                  <a:gd name="T7" fmla="*/ 19 h 1027"/>
                  <a:gd name="T8" fmla="*/ 528 w 9871"/>
                  <a:gd name="T9" fmla="*/ 1008 h 1027"/>
                  <a:gd name="T10" fmla="*/ 9521 w 9871"/>
                  <a:gd name="T11" fmla="*/ 1026 h 1027"/>
                  <a:gd name="T12" fmla="*/ 522 w 9871"/>
                  <a:gd name="T13" fmla="*/ 1026 h 1027"/>
                  <a:gd name="T14" fmla="*/ 522 w 9871"/>
                  <a:gd name="T15" fmla="*/ 1026 h 1027"/>
                  <a:gd name="T16" fmla="*/ 515 w 9871"/>
                  <a:gd name="T17" fmla="*/ 1021 h 1027"/>
                  <a:gd name="T18" fmla="*/ 1 w 9871"/>
                  <a:gd name="T19" fmla="*/ 13 h 1027"/>
                  <a:gd name="T20" fmla="*/ 1 w 9871"/>
                  <a:gd name="T21" fmla="*/ 13 h 1027"/>
                  <a:gd name="T22" fmla="*/ 2 w 9871"/>
                  <a:gd name="T23" fmla="*/ 5 h 1027"/>
                  <a:gd name="T24" fmla="*/ 2 w 9871"/>
                  <a:gd name="T25" fmla="*/ 5 h 1027"/>
                  <a:gd name="T26" fmla="*/ 10 w 9871"/>
                  <a:gd name="T27" fmla="*/ 0 h 1027"/>
                  <a:gd name="T28" fmla="*/ 9860 w 9871"/>
                  <a:gd name="T29" fmla="*/ 0 h 1027"/>
                  <a:gd name="T30" fmla="*/ 9860 w 9871"/>
                  <a:gd name="T31" fmla="*/ 0 h 1027"/>
                  <a:gd name="T32" fmla="*/ 9868 w 9871"/>
                  <a:gd name="T33" fmla="*/ 5 h 1027"/>
                  <a:gd name="T34" fmla="*/ 9868 w 9871"/>
                  <a:gd name="T35" fmla="*/ 5 h 1027"/>
                  <a:gd name="T36" fmla="*/ 9869 w 9871"/>
                  <a:gd name="T37" fmla="*/ 13 h 1027"/>
                  <a:gd name="T38" fmla="*/ 9530 w 9871"/>
                  <a:gd name="T39" fmla="*/ 1019 h 1027"/>
                  <a:gd name="T40" fmla="*/ 9530 w 9871"/>
                  <a:gd name="T41" fmla="*/ 1019 h 1027"/>
                  <a:gd name="T42" fmla="*/ 9521 w 9871"/>
                  <a:gd name="T43" fmla="*/ 1026 h 1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871" h="1027">
                    <a:moveTo>
                      <a:pt x="528" y="1008"/>
                    </a:moveTo>
                    <a:lnTo>
                      <a:pt x="9515" y="1008"/>
                    </a:lnTo>
                    <a:lnTo>
                      <a:pt x="9849" y="19"/>
                    </a:lnTo>
                    <a:lnTo>
                      <a:pt x="24" y="19"/>
                    </a:lnTo>
                    <a:lnTo>
                      <a:pt x="528" y="1008"/>
                    </a:lnTo>
                    <a:close/>
                    <a:moveTo>
                      <a:pt x="9521" y="1026"/>
                    </a:moveTo>
                    <a:lnTo>
                      <a:pt x="522" y="1026"/>
                    </a:lnTo>
                    <a:lnTo>
                      <a:pt x="522" y="1026"/>
                    </a:lnTo>
                    <a:cubicBezTo>
                      <a:pt x="519" y="1026"/>
                      <a:pt x="516" y="1024"/>
                      <a:pt x="515" y="1021"/>
                    </a:cubicBezTo>
                    <a:lnTo>
                      <a:pt x="1" y="13"/>
                    </a:lnTo>
                    <a:lnTo>
                      <a:pt x="1" y="13"/>
                    </a:lnTo>
                    <a:cubicBezTo>
                      <a:pt x="0" y="11"/>
                      <a:pt x="0" y="7"/>
                      <a:pt x="2" y="5"/>
                    </a:cubicBezTo>
                    <a:lnTo>
                      <a:pt x="2" y="5"/>
                    </a:lnTo>
                    <a:cubicBezTo>
                      <a:pt x="3" y="2"/>
                      <a:pt x="6" y="0"/>
                      <a:pt x="10" y="0"/>
                    </a:cubicBezTo>
                    <a:lnTo>
                      <a:pt x="9860" y="0"/>
                    </a:lnTo>
                    <a:lnTo>
                      <a:pt x="9860" y="0"/>
                    </a:lnTo>
                    <a:cubicBezTo>
                      <a:pt x="9864" y="0"/>
                      <a:pt x="9867" y="2"/>
                      <a:pt x="9868" y="5"/>
                    </a:cubicBezTo>
                    <a:lnTo>
                      <a:pt x="9868" y="5"/>
                    </a:lnTo>
                    <a:cubicBezTo>
                      <a:pt x="9870" y="6"/>
                      <a:pt x="9870" y="10"/>
                      <a:pt x="9869" y="13"/>
                    </a:cubicBezTo>
                    <a:lnTo>
                      <a:pt x="9530" y="1019"/>
                    </a:lnTo>
                    <a:lnTo>
                      <a:pt x="9530" y="1019"/>
                    </a:lnTo>
                    <a:cubicBezTo>
                      <a:pt x="9529" y="1024"/>
                      <a:pt x="9525" y="1026"/>
                      <a:pt x="9521" y="10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52">
                <a:extLst>
                  <a:ext uri="{FF2B5EF4-FFF2-40B4-BE49-F238E27FC236}">
                    <a16:creationId xmlns:a16="http://schemas.microsoft.com/office/drawing/2014/main" id="{42EB60D2-9DE9-4F55-8530-D69E631B1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3544" y="10066007"/>
                <a:ext cx="8993022" cy="771933"/>
              </a:xfrm>
              <a:custGeom>
                <a:avLst/>
                <a:gdLst>
                  <a:gd name="T0" fmla="*/ 6951 w 10273"/>
                  <a:gd name="T1" fmla="*/ 0 h 883"/>
                  <a:gd name="T2" fmla="*/ 6518 w 10273"/>
                  <a:gd name="T3" fmla="*/ 640 h 883"/>
                  <a:gd name="T4" fmla="*/ 0 w 10273"/>
                  <a:gd name="T5" fmla="*/ 640 h 883"/>
                  <a:gd name="T6" fmla="*/ 124 w 10273"/>
                  <a:gd name="T7" fmla="*/ 882 h 883"/>
                  <a:gd name="T8" fmla="*/ 9974 w 10273"/>
                  <a:gd name="T9" fmla="*/ 882 h 883"/>
                  <a:gd name="T10" fmla="*/ 10272 w 10273"/>
                  <a:gd name="T11" fmla="*/ 0 h 883"/>
                  <a:gd name="T12" fmla="*/ 6951 w 10273"/>
                  <a:gd name="T13" fmla="*/ 0 h 8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273" h="883">
                    <a:moveTo>
                      <a:pt x="6951" y="0"/>
                    </a:moveTo>
                    <a:lnTo>
                      <a:pt x="6518" y="640"/>
                    </a:lnTo>
                    <a:lnTo>
                      <a:pt x="0" y="640"/>
                    </a:lnTo>
                    <a:lnTo>
                      <a:pt x="124" y="882"/>
                    </a:lnTo>
                    <a:lnTo>
                      <a:pt x="9974" y="882"/>
                    </a:lnTo>
                    <a:lnTo>
                      <a:pt x="10272" y="0"/>
                    </a:lnTo>
                    <a:lnTo>
                      <a:pt x="695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53">
                <a:extLst>
                  <a:ext uri="{FF2B5EF4-FFF2-40B4-BE49-F238E27FC236}">
                    <a16:creationId xmlns:a16="http://schemas.microsoft.com/office/drawing/2014/main" id="{0C1217AA-ECBA-4009-AD8A-20BA822F7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5825" y="10058288"/>
                <a:ext cx="9008460" cy="787372"/>
              </a:xfrm>
              <a:custGeom>
                <a:avLst/>
                <a:gdLst>
                  <a:gd name="T0" fmla="*/ 139 w 10293"/>
                  <a:gd name="T1" fmla="*/ 881 h 901"/>
                  <a:gd name="T2" fmla="*/ 9978 w 10293"/>
                  <a:gd name="T3" fmla="*/ 881 h 901"/>
                  <a:gd name="T4" fmla="*/ 10269 w 10293"/>
                  <a:gd name="T5" fmla="*/ 18 h 901"/>
                  <a:gd name="T6" fmla="*/ 6966 w 10293"/>
                  <a:gd name="T7" fmla="*/ 18 h 901"/>
                  <a:gd name="T8" fmla="*/ 6535 w 10293"/>
                  <a:gd name="T9" fmla="*/ 654 h 901"/>
                  <a:gd name="T10" fmla="*/ 6535 w 10293"/>
                  <a:gd name="T11" fmla="*/ 654 h 901"/>
                  <a:gd name="T12" fmla="*/ 6528 w 10293"/>
                  <a:gd name="T13" fmla="*/ 658 h 901"/>
                  <a:gd name="T14" fmla="*/ 25 w 10293"/>
                  <a:gd name="T15" fmla="*/ 658 h 901"/>
                  <a:gd name="T16" fmla="*/ 139 w 10293"/>
                  <a:gd name="T17" fmla="*/ 881 h 901"/>
                  <a:gd name="T18" fmla="*/ 9984 w 10293"/>
                  <a:gd name="T19" fmla="*/ 900 h 901"/>
                  <a:gd name="T20" fmla="*/ 134 w 10293"/>
                  <a:gd name="T21" fmla="*/ 900 h 901"/>
                  <a:gd name="T22" fmla="*/ 134 w 10293"/>
                  <a:gd name="T23" fmla="*/ 900 h 901"/>
                  <a:gd name="T24" fmla="*/ 125 w 10293"/>
                  <a:gd name="T25" fmla="*/ 894 h 901"/>
                  <a:gd name="T26" fmla="*/ 2 w 10293"/>
                  <a:gd name="T27" fmla="*/ 653 h 901"/>
                  <a:gd name="T28" fmla="*/ 2 w 10293"/>
                  <a:gd name="T29" fmla="*/ 653 h 901"/>
                  <a:gd name="T30" fmla="*/ 2 w 10293"/>
                  <a:gd name="T31" fmla="*/ 645 h 901"/>
                  <a:gd name="T32" fmla="*/ 2 w 10293"/>
                  <a:gd name="T33" fmla="*/ 645 h 901"/>
                  <a:gd name="T34" fmla="*/ 10 w 10293"/>
                  <a:gd name="T35" fmla="*/ 640 h 901"/>
                  <a:gd name="T36" fmla="*/ 6523 w 10293"/>
                  <a:gd name="T37" fmla="*/ 640 h 901"/>
                  <a:gd name="T38" fmla="*/ 6953 w 10293"/>
                  <a:gd name="T39" fmla="*/ 4 h 901"/>
                  <a:gd name="T40" fmla="*/ 6953 w 10293"/>
                  <a:gd name="T41" fmla="*/ 4 h 901"/>
                  <a:gd name="T42" fmla="*/ 6961 w 10293"/>
                  <a:gd name="T43" fmla="*/ 0 h 901"/>
                  <a:gd name="T44" fmla="*/ 10282 w 10293"/>
                  <a:gd name="T45" fmla="*/ 0 h 901"/>
                  <a:gd name="T46" fmla="*/ 10282 w 10293"/>
                  <a:gd name="T47" fmla="*/ 0 h 901"/>
                  <a:gd name="T48" fmla="*/ 10289 w 10293"/>
                  <a:gd name="T49" fmla="*/ 4 h 901"/>
                  <a:gd name="T50" fmla="*/ 10289 w 10293"/>
                  <a:gd name="T51" fmla="*/ 4 h 901"/>
                  <a:gd name="T52" fmla="*/ 10290 w 10293"/>
                  <a:gd name="T53" fmla="*/ 12 h 901"/>
                  <a:gd name="T54" fmla="*/ 9993 w 10293"/>
                  <a:gd name="T55" fmla="*/ 894 h 901"/>
                  <a:gd name="T56" fmla="*/ 9993 w 10293"/>
                  <a:gd name="T57" fmla="*/ 894 h 901"/>
                  <a:gd name="T58" fmla="*/ 9984 w 10293"/>
                  <a:gd name="T59" fmla="*/ 90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293" h="901">
                    <a:moveTo>
                      <a:pt x="139" y="881"/>
                    </a:moveTo>
                    <a:lnTo>
                      <a:pt x="9978" y="881"/>
                    </a:lnTo>
                    <a:lnTo>
                      <a:pt x="10269" y="18"/>
                    </a:lnTo>
                    <a:lnTo>
                      <a:pt x="6966" y="18"/>
                    </a:lnTo>
                    <a:lnTo>
                      <a:pt x="6535" y="654"/>
                    </a:lnTo>
                    <a:lnTo>
                      <a:pt x="6535" y="654"/>
                    </a:lnTo>
                    <a:cubicBezTo>
                      <a:pt x="6534" y="657"/>
                      <a:pt x="6531" y="658"/>
                      <a:pt x="6528" y="658"/>
                    </a:cubicBezTo>
                    <a:lnTo>
                      <a:pt x="25" y="658"/>
                    </a:lnTo>
                    <a:lnTo>
                      <a:pt x="139" y="881"/>
                    </a:lnTo>
                    <a:close/>
                    <a:moveTo>
                      <a:pt x="9984" y="900"/>
                    </a:moveTo>
                    <a:lnTo>
                      <a:pt x="134" y="900"/>
                    </a:lnTo>
                    <a:lnTo>
                      <a:pt x="134" y="900"/>
                    </a:lnTo>
                    <a:cubicBezTo>
                      <a:pt x="130" y="900"/>
                      <a:pt x="127" y="898"/>
                      <a:pt x="125" y="894"/>
                    </a:cubicBezTo>
                    <a:lnTo>
                      <a:pt x="2" y="653"/>
                    </a:lnTo>
                    <a:lnTo>
                      <a:pt x="2" y="653"/>
                    </a:lnTo>
                    <a:cubicBezTo>
                      <a:pt x="0" y="651"/>
                      <a:pt x="0" y="647"/>
                      <a:pt x="2" y="645"/>
                    </a:cubicBezTo>
                    <a:lnTo>
                      <a:pt x="2" y="645"/>
                    </a:lnTo>
                    <a:cubicBezTo>
                      <a:pt x="4" y="642"/>
                      <a:pt x="7" y="640"/>
                      <a:pt x="10" y="640"/>
                    </a:cubicBezTo>
                    <a:lnTo>
                      <a:pt x="6523" y="640"/>
                    </a:lnTo>
                    <a:lnTo>
                      <a:pt x="6953" y="4"/>
                    </a:lnTo>
                    <a:lnTo>
                      <a:pt x="6953" y="4"/>
                    </a:lnTo>
                    <a:cubicBezTo>
                      <a:pt x="6955" y="1"/>
                      <a:pt x="6959" y="0"/>
                      <a:pt x="6961" y="0"/>
                    </a:cubicBezTo>
                    <a:lnTo>
                      <a:pt x="10282" y="0"/>
                    </a:lnTo>
                    <a:lnTo>
                      <a:pt x="10282" y="0"/>
                    </a:lnTo>
                    <a:cubicBezTo>
                      <a:pt x="10285" y="0"/>
                      <a:pt x="10287" y="1"/>
                      <a:pt x="10289" y="4"/>
                    </a:cubicBezTo>
                    <a:lnTo>
                      <a:pt x="10289" y="4"/>
                    </a:lnTo>
                    <a:cubicBezTo>
                      <a:pt x="10291" y="6"/>
                      <a:pt x="10292" y="9"/>
                      <a:pt x="10290" y="12"/>
                    </a:cubicBezTo>
                    <a:lnTo>
                      <a:pt x="9993" y="894"/>
                    </a:lnTo>
                    <a:lnTo>
                      <a:pt x="9993" y="894"/>
                    </a:lnTo>
                    <a:cubicBezTo>
                      <a:pt x="9992" y="897"/>
                      <a:pt x="9989" y="900"/>
                      <a:pt x="9984" y="9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54">
                <a:extLst>
                  <a:ext uri="{FF2B5EF4-FFF2-40B4-BE49-F238E27FC236}">
                    <a16:creationId xmlns:a16="http://schemas.microsoft.com/office/drawing/2014/main" id="{3A0A579D-EBBE-4962-93B5-3826F6778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6028" y="10286010"/>
                <a:ext cx="1964569" cy="304912"/>
              </a:xfrm>
              <a:custGeom>
                <a:avLst/>
                <a:gdLst>
                  <a:gd name="T0" fmla="*/ 2071 w 2246"/>
                  <a:gd name="T1" fmla="*/ 347 h 348"/>
                  <a:gd name="T2" fmla="*/ 1122 w 2246"/>
                  <a:gd name="T3" fmla="*/ 347 h 348"/>
                  <a:gd name="T4" fmla="*/ 173 w 2246"/>
                  <a:gd name="T5" fmla="*/ 347 h 348"/>
                  <a:gd name="T6" fmla="*/ 173 w 2246"/>
                  <a:gd name="T7" fmla="*/ 347 h 348"/>
                  <a:gd name="T8" fmla="*/ 51 w 2246"/>
                  <a:gd name="T9" fmla="*/ 296 h 348"/>
                  <a:gd name="T10" fmla="*/ 51 w 2246"/>
                  <a:gd name="T11" fmla="*/ 296 h 348"/>
                  <a:gd name="T12" fmla="*/ 0 w 2246"/>
                  <a:gd name="T13" fmla="*/ 174 h 348"/>
                  <a:gd name="T14" fmla="*/ 0 w 2246"/>
                  <a:gd name="T15" fmla="*/ 174 h 348"/>
                  <a:gd name="T16" fmla="*/ 51 w 2246"/>
                  <a:gd name="T17" fmla="*/ 51 h 348"/>
                  <a:gd name="T18" fmla="*/ 51 w 2246"/>
                  <a:gd name="T19" fmla="*/ 51 h 348"/>
                  <a:gd name="T20" fmla="*/ 173 w 2246"/>
                  <a:gd name="T21" fmla="*/ 0 h 348"/>
                  <a:gd name="T22" fmla="*/ 1122 w 2246"/>
                  <a:gd name="T23" fmla="*/ 0 h 348"/>
                  <a:gd name="T24" fmla="*/ 2071 w 2246"/>
                  <a:gd name="T25" fmla="*/ 0 h 348"/>
                  <a:gd name="T26" fmla="*/ 2071 w 2246"/>
                  <a:gd name="T27" fmla="*/ 0 h 348"/>
                  <a:gd name="T28" fmla="*/ 2194 w 2246"/>
                  <a:gd name="T29" fmla="*/ 51 h 348"/>
                  <a:gd name="T30" fmla="*/ 2194 w 2246"/>
                  <a:gd name="T31" fmla="*/ 51 h 348"/>
                  <a:gd name="T32" fmla="*/ 2245 w 2246"/>
                  <a:gd name="T33" fmla="*/ 174 h 348"/>
                  <a:gd name="T34" fmla="*/ 2245 w 2246"/>
                  <a:gd name="T35" fmla="*/ 174 h 348"/>
                  <a:gd name="T36" fmla="*/ 2194 w 2246"/>
                  <a:gd name="T37" fmla="*/ 296 h 348"/>
                  <a:gd name="T38" fmla="*/ 2194 w 2246"/>
                  <a:gd name="T39" fmla="*/ 296 h 348"/>
                  <a:gd name="T40" fmla="*/ 2071 w 2246"/>
                  <a:gd name="T41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46" h="348">
                    <a:moveTo>
                      <a:pt x="2071" y="347"/>
                    </a:moveTo>
                    <a:lnTo>
                      <a:pt x="1122" y="347"/>
                    </a:lnTo>
                    <a:lnTo>
                      <a:pt x="173" y="347"/>
                    </a:lnTo>
                    <a:lnTo>
                      <a:pt x="173" y="347"/>
                    </a:lnTo>
                    <a:cubicBezTo>
                      <a:pt x="126" y="347"/>
                      <a:pt x="82" y="328"/>
                      <a:pt x="51" y="296"/>
                    </a:cubicBezTo>
                    <a:lnTo>
                      <a:pt x="51" y="296"/>
                    </a:lnTo>
                    <a:cubicBezTo>
                      <a:pt x="20" y="265"/>
                      <a:pt x="0" y="221"/>
                      <a:pt x="0" y="174"/>
                    </a:cubicBezTo>
                    <a:lnTo>
                      <a:pt x="0" y="174"/>
                    </a:lnTo>
                    <a:cubicBezTo>
                      <a:pt x="0" y="125"/>
                      <a:pt x="20" y="82"/>
                      <a:pt x="51" y="51"/>
                    </a:cubicBezTo>
                    <a:lnTo>
                      <a:pt x="51" y="51"/>
                    </a:lnTo>
                    <a:cubicBezTo>
                      <a:pt x="82" y="19"/>
                      <a:pt x="126" y="0"/>
                      <a:pt x="173" y="0"/>
                    </a:cubicBezTo>
                    <a:lnTo>
                      <a:pt x="1122" y="0"/>
                    </a:lnTo>
                    <a:lnTo>
                      <a:pt x="2071" y="0"/>
                    </a:lnTo>
                    <a:lnTo>
                      <a:pt x="2071" y="0"/>
                    </a:lnTo>
                    <a:cubicBezTo>
                      <a:pt x="2120" y="0"/>
                      <a:pt x="2163" y="19"/>
                      <a:pt x="2194" y="51"/>
                    </a:cubicBezTo>
                    <a:lnTo>
                      <a:pt x="2194" y="51"/>
                    </a:lnTo>
                    <a:cubicBezTo>
                      <a:pt x="2226" y="82"/>
                      <a:pt x="2245" y="125"/>
                      <a:pt x="2245" y="174"/>
                    </a:cubicBezTo>
                    <a:lnTo>
                      <a:pt x="2245" y="174"/>
                    </a:lnTo>
                    <a:cubicBezTo>
                      <a:pt x="2245" y="221"/>
                      <a:pt x="2226" y="265"/>
                      <a:pt x="2194" y="296"/>
                    </a:cubicBezTo>
                    <a:lnTo>
                      <a:pt x="2194" y="296"/>
                    </a:lnTo>
                    <a:cubicBezTo>
                      <a:pt x="2163" y="328"/>
                      <a:pt x="2120" y="347"/>
                      <a:pt x="2071" y="3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55">
                <a:extLst>
                  <a:ext uri="{FF2B5EF4-FFF2-40B4-BE49-F238E27FC236}">
                    <a16:creationId xmlns:a16="http://schemas.microsoft.com/office/drawing/2014/main" id="{E29A83FF-CFD0-4E8B-84BB-89B7A799D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309" y="10278290"/>
                <a:ext cx="1980007" cy="320351"/>
              </a:xfrm>
              <a:custGeom>
                <a:avLst/>
                <a:gdLst>
                  <a:gd name="T0" fmla="*/ 182 w 2264"/>
                  <a:gd name="T1" fmla="*/ 18 h 366"/>
                  <a:gd name="T2" fmla="*/ 182 w 2264"/>
                  <a:gd name="T3" fmla="*/ 18 h 366"/>
                  <a:gd name="T4" fmla="*/ 66 w 2264"/>
                  <a:gd name="T5" fmla="*/ 66 h 366"/>
                  <a:gd name="T6" fmla="*/ 66 w 2264"/>
                  <a:gd name="T7" fmla="*/ 66 h 366"/>
                  <a:gd name="T8" fmla="*/ 18 w 2264"/>
                  <a:gd name="T9" fmla="*/ 183 h 366"/>
                  <a:gd name="T10" fmla="*/ 18 w 2264"/>
                  <a:gd name="T11" fmla="*/ 183 h 366"/>
                  <a:gd name="T12" fmla="*/ 66 w 2264"/>
                  <a:gd name="T13" fmla="*/ 299 h 366"/>
                  <a:gd name="T14" fmla="*/ 66 w 2264"/>
                  <a:gd name="T15" fmla="*/ 299 h 366"/>
                  <a:gd name="T16" fmla="*/ 182 w 2264"/>
                  <a:gd name="T17" fmla="*/ 347 h 366"/>
                  <a:gd name="T18" fmla="*/ 2080 w 2264"/>
                  <a:gd name="T19" fmla="*/ 347 h 366"/>
                  <a:gd name="T20" fmla="*/ 2080 w 2264"/>
                  <a:gd name="T21" fmla="*/ 347 h 366"/>
                  <a:gd name="T22" fmla="*/ 2196 w 2264"/>
                  <a:gd name="T23" fmla="*/ 299 h 366"/>
                  <a:gd name="T24" fmla="*/ 2196 w 2264"/>
                  <a:gd name="T25" fmla="*/ 299 h 366"/>
                  <a:gd name="T26" fmla="*/ 2245 w 2264"/>
                  <a:gd name="T27" fmla="*/ 183 h 366"/>
                  <a:gd name="T28" fmla="*/ 2245 w 2264"/>
                  <a:gd name="T29" fmla="*/ 183 h 366"/>
                  <a:gd name="T30" fmla="*/ 2196 w 2264"/>
                  <a:gd name="T31" fmla="*/ 66 h 366"/>
                  <a:gd name="T32" fmla="*/ 2196 w 2264"/>
                  <a:gd name="T33" fmla="*/ 66 h 366"/>
                  <a:gd name="T34" fmla="*/ 2080 w 2264"/>
                  <a:gd name="T35" fmla="*/ 18 h 366"/>
                  <a:gd name="T36" fmla="*/ 182 w 2264"/>
                  <a:gd name="T37" fmla="*/ 18 h 366"/>
                  <a:gd name="T38" fmla="*/ 2080 w 2264"/>
                  <a:gd name="T39" fmla="*/ 365 h 366"/>
                  <a:gd name="T40" fmla="*/ 182 w 2264"/>
                  <a:gd name="T41" fmla="*/ 365 h 366"/>
                  <a:gd name="T42" fmla="*/ 182 w 2264"/>
                  <a:gd name="T43" fmla="*/ 365 h 366"/>
                  <a:gd name="T44" fmla="*/ 53 w 2264"/>
                  <a:gd name="T45" fmla="*/ 311 h 366"/>
                  <a:gd name="T46" fmla="*/ 53 w 2264"/>
                  <a:gd name="T47" fmla="*/ 311 h 366"/>
                  <a:gd name="T48" fmla="*/ 0 w 2264"/>
                  <a:gd name="T49" fmla="*/ 183 h 366"/>
                  <a:gd name="T50" fmla="*/ 0 w 2264"/>
                  <a:gd name="T51" fmla="*/ 183 h 366"/>
                  <a:gd name="T52" fmla="*/ 53 w 2264"/>
                  <a:gd name="T53" fmla="*/ 53 h 366"/>
                  <a:gd name="T54" fmla="*/ 53 w 2264"/>
                  <a:gd name="T55" fmla="*/ 53 h 366"/>
                  <a:gd name="T56" fmla="*/ 182 w 2264"/>
                  <a:gd name="T57" fmla="*/ 0 h 366"/>
                  <a:gd name="T58" fmla="*/ 2080 w 2264"/>
                  <a:gd name="T59" fmla="*/ 0 h 366"/>
                  <a:gd name="T60" fmla="*/ 2080 w 2264"/>
                  <a:gd name="T61" fmla="*/ 0 h 366"/>
                  <a:gd name="T62" fmla="*/ 2210 w 2264"/>
                  <a:gd name="T63" fmla="*/ 53 h 366"/>
                  <a:gd name="T64" fmla="*/ 2210 w 2264"/>
                  <a:gd name="T65" fmla="*/ 53 h 366"/>
                  <a:gd name="T66" fmla="*/ 2263 w 2264"/>
                  <a:gd name="T67" fmla="*/ 183 h 366"/>
                  <a:gd name="T68" fmla="*/ 2263 w 2264"/>
                  <a:gd name="T69" fmla="*/ 183 h 366"/>
                  <a:gd name="T70" fmla="*/ 2210 w 2264"/>
                  <a:gd name="T71" fmla="*/ 311 h 366"/>
                  <a:gd name="T72" fmla="*/ 2210 w 2264"/>
                  <a:gd name="T73" fmla="*/ 311 h 366"/>
                  <a:gd name="T74" fmla="*/ 2080 w 2264"/>
                  <a:gd name="T75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64" h="366">
                    <a:moveTo>
                      <a:pt x="182" y="18"/>
                    </a:moveTo>
                    <a:lnTo>
                      <a:pt x="182" y="18"/>
                    </a:lnTo>
                    <a:cubicBezTo>
                      <a:pt x="138" y="18"/>
                      <a:pt x="97" y="35"/>
                      <a:pt x="66" y="66"/>
                    </a:cubicBezTo>
                    <a:lnTo>
                      <a:pt x="66" y="66"/>
                    </a:lnTo>
                    <a:cubicBezTo>
                      <a:pt x="34" y="97"/>
                      <a:pt x="18" y="138"/>
                      <a:pt x="18" y="183"/>
                    </a:cubicBezTo>
                    <a:lnTo>
                      <a:pt x="18" y="183"/>
                    </a:lnTo>
                    <a:cubicBezTo>
                      <a:pt x="18" y="226"/>
                      <a:pt x="34" y="268"/>
                      <a:pt x="66" y="299"/>
                    </a:cubicBezTo>
                    <a:lnTo>
                      <a:pt x="66" y="299"/>
                    </a:lnTo>
                    <a:cubicBezTo>
                      <a:pt x="97" y="330"/>
                      <a:pt x="138" y="347"/>
                      <a:pt x="182" y="347"/>
                    </a:cubicBezTo>
                    <a:lnTo>
                      <a:pt x="2080" y="347"/>
                    </a:lnTo>
                    <a:lnTo>
                      <a:pt x="2080" y="347"/>
                    </a:lnTo>
                    <a:cubicBezTo>
                      <a:pt x="2124" y="347"/>
                      <a:pt x="2166" y="330"/>
                      <a:pt x="2196" y="299"/>
                    </a:cubicBezTo>
                    <a:lnTo>
                      <a:pt x="2196" y="299"/>
                    </a:lnTo>
                    <a:cubicBezTo>
                      <a:pt x="2228" y="268"/>
                      <a:pt x="2245" y="226"/>
                      <a:pt x="2245" y="183"/>
                    </a:cubicBezTo>
                    <a:lnTo>
                      <a:pt x="2245" y="183"/>
                    </a:lnTo>
                    <a:cubicBezTo>
                      <a:pt x="2245" y="138"/>
                      <a:pt x="2228" y="97"/>
                      <a:pt x="2196" y="66"/>
                    </a:cubicBezTo>
                    <a:lnTo>
                      <a:pt x="2196" y="66"/>
                    </a:lnTo>
                    <a:cubicBezTo>
                      <a:pt x="2166" y="35"/>
                      <a:pt x="2124" y="18"/>
                      <a:pt x="2080" y="18"/>
                    </a:cubicBezTo>
                    <a:lnTo>
                      <a:pt x="182" y="18"/>
                    </a:lnTo>
                    <a:close/>
                    <a:moveTo>
                      <a:pt x="2080" y="365"/>
                    </a:moveTo>
                    <a:lnTo>
                      <a:pt x="182" y="365"/>
                    </a:lnTo>
                    <a:lnTo>
                      <a:pt x="182" y="365"/>
                    </a:lnTo>
                    <a:cubicBezTo>
                      <a:pt x="134" y="365"/>
                      <a:pt x="88" y="346"/>
                      <a:pt x="53" y="311"/>
                    </a:cubicBezTo>
                    <a:lnTo>
                      <a:pt x="53" y="311"/>
                    </a:lnTo>
                    <a:cubicBezTo>
                      <a:pt x="19" y="278"/>
                      <a:pt x="0" y="231"/>
                      <a:pt x="0" y="183"/>
                    </a:cubicBezTo>
                    <a:lnTo>
                      <a:pt x="0" y="183"/>
                    </a:lnTo>
                    <a:cubicBezTo>
                      <a:pt x="0" y="134"/>
                      <a:pt x="19" y="88"/>
                      <a:pt x="53" y="53"/>
                    </a:cubicBezTo>
                    <a:lnTo>
                      <a:pt x="53" y="53"/>
                    </a:lnTo>
                    <a:cubicBezTo>
                      <a:pt x="88" y="19"/>
                      <a:pt x="134" y="0"/>
                      <a:pt x="182" y="0"/>
                    </a:cubicBezTo>
                    <a:lnTo>
                      <a:pt x="2080" y="0"/>
                    </a:lnTo>
                    <a:lnTo>
                      <a:pt x="2080" y="0"/>
                    </a:lnTo>
                    <a:cubicBezTo>
                      <a:pt x="2129" y="0"/>
                      <a:pt x="2175" y="19"/>
                      <a:pt x="2210" y="53"/>
                    </a:cubicBezTo>
                    <a:lnTo>
                      <a:pt x="2210" y="53"/>
                    </a:lnTo>
                    <a:cubicBezTo>
                      <a:pt x="2244" y="88"/>
                      <a:pt x="2263" y="134"/>
                      <a:pt x="2263" y="183"/>
                    </a:cubicBezTo>
                    <a:lnTo>
                      <a:pt x="2263" y="183"/>
                    </a:lnTo>
                    <a:cubicBezTo>
                      <a:pt x="2263" y="231"/>
                      <a:pt x="2244" y="278"/>
                      <a:pt x="2210" y="311"/>
                    </a:cubicBezTo>
                    <a:lnTo>
                      <a:pt x="2210" y="311"/>
                    </a:lnTo>
                    <a:cubicBezTo>
                      <a:pt x="2175" y="346"/>
                      <a:pt x="2129" y="365"/>
                      <a:pt x="2080" y="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56">
                <a:extLst>
                  <a:ext uri="{FF2B5EF4-FFF2-40B4-BE49-F238E27FC236}">
                    <a16:creationId xmlns:a16="http://schemas.microsoft.com/office/drawing/2014/main" id="{DFCF1D05-FD44-4765-9573-16DBE326B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5853" y="10421097"/>
                <a:ext cx="717898" cy="19300"/>
              </a:xfrm>
              <a:custGeom>
                <a:avLst/>
                <a:gdLst>
                  <a:gd name="T0" fmla="*/ 811 w 821"/>
                  <a:gd name="T1" fmla="*/ 19 h 20"/>
                  <a:gd name="T2" fmla="*/ 9 w 821"/>
                  <a:gd name="T3" fmla="*/ 19 h 20"/>
                  <a:gd name="T4" fmla="*/ 9 w 821"/>
                  <a:gd name="T5" fmla="*/ 19 h 20"/>
                  <a:gd name="T6" fmla="*/ 0 w 821"/>
                  <a:gd name="T7" fmla="*/ 9 h 20"/>
                  <a:gd name="T8" fmla="*/ 0 w 821"/>
                  <a:gd name="T9" fmla="*/ 9 h 20"/>
                  <a:gd name="T10" fmla="*/ 9 w 821"/>
                  <a:gd name="T11" fmla="*/ 0 h 20"/>
                  <a:gd name="T12" fmla="*/ 811 w 821"/>
                  <a:gd name="T13" fmla="*/ 0 h 20"/>
                  <a:gd name="T14" fmla="*/ 811 w 821"/>
                  <a:gd name="T15" fmla="*/ 0 h 20"/>
                  <a:gd name="T16" fmla="*/ 820 w 821"/>
                  <a:gd name="T17" fmla="*/ 9 h 20"/>
                  <a:gd name="T18" fmla="*/ 820 w 821"/>
                  <a:gd name="T19" fmla="*/ 9 h 20"/>
                  <a:gd name="T20" fmla="*/ 811 w 82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1" h="20">
                    <a:moveTo>
                      <a:pt x="811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811" y="0"/>
                    </a:lnTo>
                    <a:lnTo>
                      <a:pt x="811" y="0"/>
                    </a:lnTo>
                    <a:cubicBezTo>
                      <a:pt x="816" y="0"/>
                      <a:pt x="820" y="5"/>
                      <a:pt x="820" y="9"/>
                    </a:cubicBezTo>
                    <a:lnTo>
                      <a:pt x="820" y="9"/>
                    </a:lnTo>
                    <a:cubicBezTo>
                      <a:pt x="820" y="14"/>
                      <a:pt x="816" y="19"/>
                      <a:pt x="811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57">
                <a:extLst>
                  <a:ext uri="{FF2B5EF4-FFF2-40B4-BE49-F238E27FC236}">
                    <a16:creationId xmlns:a16="http://schemas.microsoft.com/office/drawing/2014/main" id="{E68B71DC-6E3B-43F0-9EF0-67E0EF5B9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2874" y="10421097"/>
                <a:ext cx="717898" cy="19300"/>
              </a:xfrm>
              <a:custGeom>
                <a:avLst/>
                <a:gdLst>
                  <a:gd name="T0" fmla="*/ 810 w 821"/>
                  <a:gd name="T1" fmla="*/ 19 h 20"/>
                  <a:gd name="T2" fmla="*/ 9 w 821"/>
                  <a:gd name="T3" fmla="*/ 19 h 20"/>
                  <a:gd name="T4" fmla="*/ 9 w 821"/>
                  <a:gd name="T5" fmla="*/ 19 h 20"/>
                  <a:gd name="T6" fmla="*/ 0 w 821"/>
                  <a:gd name="T7" fmla="*/ 9 h 20"/>
                  <a:gd name="T8" fmla="*/ 0 w 821"/>
                  <a:gd name="T9" fmla="*/ 9 h 20"/>
                  <a:gd name="T10" fmla="*/ 9 w 821"/>
                  <a:gd name="T11" fmla="*/ 0 h 20"/>
                  <a:gd name="T12" fmla="*/ 810 w 821"/>
                  <a:gd name="T13" fmla="*/ 0 h 20"/>
                  <a:gd name="T14" fmla="*/ 810 w 821"/>
                  <a:gd name="T15" fmla="*/ 0 h 20"/>
                  <a:gd name="T16" fmla="*/ 820 w 821"/>
                  <a:gd name="T17" fmla="*/ 9 h 20"/>
                  <a:gd name="T18" fmla="*/ 820 w 821"/>
                  <a:gd name="T19" fmla="*/ 9 h 20"/>
                  <a:gd name="T20" fmla="*/ 810 w 82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21" h="20">
                    <a:moveTo>
                      <a:pt x="81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810" y="0"/>
                    </a:lnTo>
                    <a:lnTo>
                      <a:pt x="810" y="0"/>
                    </a:lnTo>
                    <a:cubicBezTo>
                      <a:pt x="815" y="0"/>
                      <a:pt x="820" y="5"/>
                      <a:pt x="820" y="9"/>
                    </a:cubicBezTo>
                    <a:lnTo>
                      <a:pt x="820" y="9"/>
                    </a:lnTo>
                    <a:cubicBezTo>
                      <a:pt x="820" y="14"/>
                      <a:pt x="815" y="19"/>
                      <a:pt x="81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58">
                <a:extLst>
                  <a:ext uri="{FF2B5EF4-FFF2-40B4-BE49-F238E27FC236}">
                    <a16:creationId xmlns:a16="http://schemas.microsoft.com/office/drawing/2014/main" id="{5FE1D8F3-2D35-402E-9910-7BB0D6124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5298" y="11189171"/>
                <a:ext cx="8333020" cy="19297"/>
              </a:xfrm>
              <a:custGeom>
                <a:avLst/>
                <a:gdLst>
                  <a:gd name="T0" fmla="*/ 9512 w 9522"/>
                  <a:gd name="T1" fmla="*/ 19 h 20"/>
                  <a:gd name="T2" fmla="*/ 8 w 9522"/>
                  <a:gd name="T3" fmla="*/ 19 h 20"/>
                  <a:gd name="T4" fmla="*/ 8 w 9522"/>
                  <a:gd name="T5" fmla="*/ 19 h 20"/>
                  <a:gd name="T6" fmla="*/ 0 w 9522"/>
                  <a:gd name="T7" fmla="*/ 9 h 20"/>
                  <a:gd name="T8" fmla="*/ 0 w 9522"/>
                  <a:gd name="T9" fmla="*/ 9 h 20"/>
                  <a:gd name="T10" fmla="*/ 8 w 9522"/>
                  <a:gd name="T11" fmla="*/ 0 h 20"/>
                  <a:gd name="T12" fmla="*/ 9512 w 9522"/>
                  <a:gd name="T13" fmla="*/ 0 h 20"/>
                  <a:gd name="T14" fmla="*/ 9512 w 9522"/>
                  <a:gd name="T15" fmla="*/ 0 h 20"/>
                  <a:gd name="T16" fmla="*/ 9521 w 9522"/>
                  <a:gd name="T17" fmla="*/ 9 h 20"/>
                  <a:gd name="T18" fmla="*/ 9521 w 9522"/>
                  <a:gd name="T19" fmla="*/ 9 h 20"/>
                  <a:gd name="T20" fmla="*/ 9512 w 952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22" h="20">
                    <a:moveTo>
                      <a:pt x="9512" y="19"/>
                    </a:moveTo>
                    <a:lnTo>
                      <a:pt x="8" y="19"/>
                    </a:lnTo>
                    <a:lnTo>
                      <a:pt x="8" y="19"/>
                    </a:lnTo>
                    <a:cubicBezTo>
                      <a:pt x="3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3" y="0"/>
                      <a:pt x="8" y="0"/>
                    </a:cubicBezTo>
                    <a:lnTo>
                      <a:pt x="9512" y="0"/>
                    </a:lnTo>
                    <a:lnTo>
                      <a:pt x="9512" y="0"/>
                    </a:lnTo>
                    <a:cubicBezTo>
                      <a:pt x="9517" y="0"/>
                      <a:pt x="9521" y="5"/>
                      <a:pt x="9521" y="9"/>
                    </a:cubicBezTo>
                    <a:lnTo>
                      <a:pt x="9521" y="9"/>
                    </a:lnTo>
                    <a:cubicBezTo>
                      <a:pt x="9521" y="14"/>
                      <a:pt x="9517" y="19"/>
                      <a:pt x="951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59">
                <a:extLst>
                  <a:ext uri="{FF2B5EF4-FFF2-40B4-BE49-F238E27FC236}">
                    <a16:creationId xmlns:a16="http://schemas.microsoft.com/office/drawing/2014/main" id="{D27DC1DD-4E2E-4D08-A257-AD2449C11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2695" y="9099871"/>
                <a:ext cx="949478" cy="744914"/>
              </a:xfrm>
              <a:custGeom>
                <a:avLst/>
                <a:gdLst>
                  <a:gd name="T0" fmla="*/ 0 w 1086"/>
                  <a:gd name="T1" fmla="*/ 849 h 850"/>
                  <a:gd name="T2" fmla="*/ 1085 w 1086"/>
                  <a:gd name="T3" fmla="*/ 849 h 850"/>
                  <a:gd name="T4" fmla="*/ 1085 w 1086"/>
                  <a:gd name="T5" fmla="*/ 0 h 850"/>
                  <a:gd name="T6" fmla="*/ 0 w 1086"/>
                  <a:gd name="T7" fmla="*/ 0 h 850"/>
                  <a:gd name="T8" fmla="*/ 0 w 1086"/>
                  <a:gd name="T9" fmla="*/ 849 h 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6" h="850">
                    <a:moveTo>
                      <a:pt x="0" y="849"/>
                    </a:moveTo>
                    <a:lnTo>
                      <a:pt x="1085" y="849"/>
                    </a:lnTo>
                    <a:lnTo>
                      <a:pt x="1085" y="0"/>
                    </a:lnTo>
                    <a:lnTo>
                      <a:pt x="0" y="0"/>
                    </a:lnTo>
                    <a:lnTo>
                      <a:pt x="0" y="84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86" name="Freeform 160">
            <a:extLst>
              <a:ext uri="{FF2B5EF4-FFF2-40B4-BE49-F238E27FC236}">
                <a16:creationId xmlns:a16="http://schemas.microsoft.com/office/drawing/2014/main" id="{33466B4B-E839-4D09-A17C-85092782D8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5452" y="3419663"/>
            <a:ext cx="7175120" cy="2227028"/>
          </a:xfrm>
          <a:custGeom>
            <a:avLst/>
            <a:gdLst>
              <a:gd name="T0" fmla="*/ 7048 w 8198"/>
              <a:gd name="T1" fmla="*/ 2544 h 2545"/>
              <a:gd name="T2" fmla="*/ 0 w 8198"/>
              <a:gd name="T3" fmla="*/ 2544 h 2545"/>
              <a:gd name="T4" fmla="*/ 0 w 8198"/>
              <a:gd name="T5" fmla="*/ 1149 h 2545"/>
              <a:gd name="T6" fmla="*/ 0 w 8198"/>
              <a:gd name="T7" fmla="*/ 1149 h 2545"/>
              <a:gd name="T8" fmla="*/ 1148 w 8198"/>
              <a:gd name="T9" fmla="*/ 0 h 2545"/>
              <a:gd name="T10" fmla="*/ 8197 w 8198"/>
              <a:gd name="T11" fmla="*/ 0 h 2545"/>
              <a:gd name="T12" fmla="*/ 8197 w 8198"/>
              <a:gd name="T13" fmla="*/ 1395 h 2545"/>
              <a:gd name="T14" fmla="*/ 8197 w 8198"/>
              <a:gd name="T15" fmla="*/ 1395 h 2545"/>
              <a:gd name="T16" fmla="*/ 7048 w 8198"/>
              <a:gd name="T17" fmla="*/ 2544 h 2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98" h="2545">
                <a:moveTo>
                  <a:pt x="7048" y="2544"/>
                </a:moveTo>
                <a:lnTo>
                  <a:pt x="0" y="2544"/>
                </a:lnTo>
                <a:lnTo>
                  <a:pt x="0" y="1149"/>
                </a:lnTo>
                <a:lnTo>
                  <a:pt x="0" y="1149"/>
                </a:lnTo>
                <a:cubicBezTo>
                  <a:pt x="0" y="514"/>
                  <a:pt x="513" y="0"/>
                  <a:pt x="1148" y="0"/>
                </a:cubicBezTo>
                <a:lnTo>
                  <a:pt x="8197" y="0"/>
                </a:lnTo>
                <a:lnTo>
                  <a:pt x="8197" y="1395"/>
                </a:lnTo>
                <a:lnTo>
                  <a:pt x="8197" y="1395"/>
                </a:lnTo>
                <a:cubicBezTo>
                  <a:pt x="8197" y="2029"/>
                  <a:pt x="7682" y="2544"/>
                  <a:pt x="7048" y="2544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87" name="Freeform 162">
            <a:extLst>
              <a:ext uri="{FF2B5EF4-FFF2-40B4-BE49-F238E27FC236}">
                <a16:creationId xmlns:a16="http://schemas.microsoft.com/office/drawing/2014/main" id="{915AD2DB-9211-440D-80A2-56F1AA12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68084" y="3292295"/>
            <a:ext cx="7175118" cy="2227026"/>
          </a:xfrm>
          <a:custGeom>
            <a:avLst/>
            <a:gdLst>
              <a:gd name="T0" fmla="*/ 7050 w 8199"/>
              <a:gd name="T1" fmla="*/ 2545 h 2546"/>
              <a:gd name="T2" fmla="*/ 0 w 8199"/>
              <a:gd name="T3" fmla="*/ 2545 h 2546"/>
              <a:gd name="T4" fmla="*/ 0 w 8199"/>
              <a:gd name="T5" fmla="*/ 1149 h 2546"/>
              <a:gd name="T6" fmla="*/ 0 w 8199"/>
              <a:gd name="T7" fmla="*/ 1149 h 2546"/>
              <a:gd name="T8" fmla="*/ 1149 w 8199"/>
              <a:gd name="T9" fmla="*/ 0 h 2546"/>
              <a:gd name="T10" fmla="*/ 8198 w 8199"/>
              <a:gd name="T11" fmla="*/ 0 h 2546"/>
              <a:gd name="T12" fmla="*/ 8198 w 8199"/>
              <a:gd name="T13" fmla="*/ 1396 h 2546"/>
              <a:gd name="T14" fmla="*/ 8198 w 8199"/>
              <a:gd name="T15" fmla="*/ 1396 h 2546"/>
              <a:gd name="T16" fmla="*/ 7050 w 8199"/>
              <a:gd name="T17" fmla="*/ 2545 h 2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99" h="2546">
                <a:moveTo>
                  <a:pt x="7050" y="2545"/>
                </a:moveTo>
                <a:lnTo>
                  <a:pt x="0" y="2545"/>
                </a:lnTo>
                <a:lnTo>
                  <a:pt x="0" y="1149"/>
                </a:lnTo>
                <a:lnTo>
                  <a:pt x="0" y="1149"/>
                </a:lnTo>
                <a:cubicBezTo>
                  <a:pt x="0" y="515"/>
                  <a:pt x="514" y="0"/>
                  <a:pt x="1149" y="0"/>
                </a:cubicBezTo>
                <a:lnTo>
                  <a:pt x="8198" y="0"/>
                </a:lnTo>
                <a:lnTo>
                  <a:pt x="8198" y="1396"/>
                </a:lnTo>
                <a:lnTo>
                  <a:pt x="8198" y="1396"/>
                </a:lnTo>
                <a:cubicBezTo>
                  <a:pt x="8198" y="2031"/>
                  <a:pt x="7684" y="2545"/>
                  <a:pt x="7050" y="2545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88" name="Freeform 164">
            <a:extLst>
              <a:ext uri="{FF2B5EF4-FFF2-40B4-BE49-F238E27FC236}">
                <a16:creationId xmlns:a16="http://schemas.microsoft.com/office/drawing/2014/main" id="{CF86A463-2AF6-4CF3-9CCE-EC4D4E8C554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18958" y="3558611"/>
            <a:ext cx="1983868" cy="1690534"/>
          </a:xfrm>
          <a:custGeom>
            <a:avLst/>
            <a:gdLst>
              <a:gd name="T0" fmla="*/ 2264 w 2265"/>
              <a:gd name="T1" fmla="*/ 966 h 1933"/>
              <a:gd name="T2" fmla="*/ 2041 w 2265"/>
              <a:gd name="T3" fmla="*/ 836 h 1933"/>
              <a:gd name="T4" fmla="*/ 1910 w 2265"/>
              <a:gd name="T5" fmla="*/ 760 h 1933"/>
              <a:gd name="T6" fmla="*/ 1910 w 2265"/>
              <a:gd name="T7" fmla="*/ 760 h 1933"/>
              <a:gd name="T8" fmla="*/ 966 w 2265"/>
              <a:gd name="T9" fmla="*/ 0 h 1933"/>
              <a:gd name="T10" fmla="*/ 966 w 2265"/>
              <a:gd name="T11" fmla="*/ 0 h 1933"/>
              <a:gd name="T12" fmla="*/ 0 w 2265"/>
              <a:gd name="T13" fmla="*/ 966 h 1933"/>
              <a:gd name="T14" fmla="*/ 0 w 2265"/>
              <a:gd name="T15" fmla="*/ 966 h 1933"/>
              <a:gd name="T16" fmla="*/ 966 w 2265"/>
              <a:gd name="T17" fmla="*/ 1932 h 1933"/>
              <a:gd name="T18" fmla="*/ 966 w 2265"/>
              <a:gd name="T19" fmla="*/ 1932 h 1933"/>
              <a:gd name="T20" fmla="*/ 1910 w 2265"/>
              <a:gd name="T21" fmla="*/ 1170 h 1933"/>
              <a:gd name="T22" fmla="*/ 2041 w 2265"/>
              <a:gd name="T23" fmla="*/ 1094 h 1933"/>
              <a:gd name="T24" fmla="*/ 2264 w 2265"/>
              <a:gd name="T25" fmla="*/ 966 h 1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65" h="1933">
                <a:moveTo>
                  <a:pt x="2264" y="966"/>
                </a:moveTo>
                <a:lnTo>
                  <a:pt x="2041" y="836"/>
                </a:lnTo>
                <a:lnTo>
                  <a:pt x="1910" y="760"/>
                </a:lnTo>
                <a:lnTo>
                  <a:pt x="1910" y="760"/>
                </a:lnTo>
                <a:cubicBezTo>
                  <a:pt x="1816" y="325"/>
                  <a:pt x="1429" y="0"/>
                  <a:pt x="966" y="0"/>
                </a:cubicBezTo>
                <a:lnTo>
                  <a:pt x="966" y="0"/>
                </a:lnTo>
                <a:cubicBezTo>
                  <a:pt x="433" y="0"/>
                  <a:pt x="0" y="432"/>
                  <a:pt x="0" y="966"/>
                </a:cubicBezTo>
                <a:lnTo>
                  <a:pt x="0" y="966"/>
                </a:lnTo>
                <a:cubicBezTo>
                  <a:pt x="0" y="1499"/>
                  <a:pt x="433" y="1932"/>
                  <a:pt x="966" y="1932"/>
                </a:cubicBezTo>
                <a:lnTo>
                  <a:pt x="966" y="1932"/>
                </a:lnTo>
                <a:cubicBezTo>
                  <a:pt x="1429" y="1932"/>
                  <a:pt x="1816" y="1606"/>
                  <a:pt x="1910" y="1170"/>
                </a:cubicBezTo>
                <a:lnTo>
                  <a:pt x="2041" y="1094"/>
                </a:lnTo>
                <a:lnTo>
                  <a:pt x="2264" y="966"/>
                </a:ln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89" name="Freeform 167">
            <a:extLst>
              <a:ext uri="{FF2B5EF4-FFF2-40B4-BE49-F238E27FC236}">
                <a16:creationId xmlns:a16="http://schemas.microsoft.com/office/drawing/2014/main" id="{93DBC751-5AE1-4C1F-9978-AFE4C9313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27380" y="3767033"/>
            <a:ext cx="1277548" cy="1277551"/>
          </a:xfrm>
          <a:custGeom>
            <a:avLst/>
            <a:gdLst>
              <a:gd name="T0" fmla="*/ 1460 w 1461"/>
              <a:gd name="T1" fmla="*/ 730 h 1461"/>
              <a:gd name="T2" fmla="*/ 1460 w 1461"/>
              <a:gd name="T3" fmla="*/ 730 h 1461"/>
              <a:gd name="T4" fmla="*/ 730 w 1461"/>
              <a:gd name="T5" fmla="*/ 1460 h 1461"/>
              <a:gd name="T6" fmla="*/ 730 w 1461"/>
              <a:gd name="T7" fmla="*/ 1460 h 1461"/>
              <a:gd name="T8" fmla="*/ 0 w 1461"/>
              <a:gd name="T9" fmla="*/ 730 h 1461"/>
              <a:gd name="T10" fmla="*/ 0 w 1461"/>
              <a:gd name="T11" fmla="*/ 730 h 1461"/>
              <a:gd name="T12" fmla="*/ 730 w 1461"/>
              <a:gd name="T13" fmla="*/ 0 h 1461"/>
              <a:gd name="T14" fmla="*/ 730 w 1461"/>
              <a:gd name="T15" fmla="*/ 0 h 1461"/>
              <a:gd name="T16" fmla="*/ 1460 w 1461"/>
              <a:gd name="T17" fmla="*/ 730 h 1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1" h="1461">
                <a:moveTo>
                  <a:pt x="1460" y="730"/>
                </a:moveTo>
                <a:lnTo>
                  <a:pt x="1460" y="730"/>
                </a:lnTo>
                <a:cubicBezTo>
                  <a:pt x="1460" y="1133"/>
                  <a:pt x="1133" y="1460"/>
                  <a:pt x="730" y="1460"/>
                </a:cubicBezTo>
                <a:lnTo>
                  <a:pt x="730" y="1460"/>
                </a:lnTo>
                <a:cubicBezTo>
                  <a:pt x="327" y="1460"/>
                  <a:pt x="0" y="1133"/>
                  <a:pt x="0" y="730"/>
                </a:cubicBezTo>
                <a:lnTo>
                  <a:pt x="0" y="730"/>
                </a:lnTo>
                <a:cubicBezTo>
                  <a:pt x="0" y="326"/>
                  <a:pt x="327" y="0"/>
                  <a:pt x="730" y="0"/>
                </a:cubicBezTo>
                <a:lnTo>
                  <a:pt x="730" y="0"/>
                </a:lnTo>
                <a:cubicBezTo>
                  <a:pt x="1133" y="0"/>
                  <a:pt x="1460" y="326"/>
                  <a:pt x="1460" y="730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3AD6924E-80E7-4E64-9EF3-B0220779B3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556" y="4137561"/>
            <a:ext cx="740181" cy="535623"/>
          </a:xfrm>
          <a:custGeom>
            <a:avLst/>
            <a:gdLst>
              <a:gd name="connsiteX0" fmla="*/ 165966 w 740181"/>
              <a:gd name="connsiteY0" fmla="*/ 459301 h 535623"/>
              <a:gd name="connsiteX1" fmla="*/ 176718 w 740181"/>
              <a:gd name="connsiteY1" fmla="*/ 469990 h 535623"/>
              <a:gd name="connsiteX2" fmla="*/ 165966 w 740181"/>
              <a:gd name="connsiteY2" fmla="*/ 481569 h 535623"/>
              <a:gd name="connsiteX3" fmla="*/ 154387 w 740181"/>
              <a:gd name="connsiteY3" fmla="*/ 469990 h 535623"/>
              <a:gd name="connsiteX4" fmla="*/ 165966 w 740181"/>
              <a:gd name="connsiteY4" fmla="*/ 459301 h 535623"/>
              <a:gd name="connsiteX5" fmla="*/ 119221 w 740181"/>
              <a:gd name="connsiteY5" fmla="*/ 459301 h 535623"/>
              <a:gd name="connsiteX6" fmla="*/ 130371 w 740181"/>
              <a:gd name="connsiteY6" fmla="*/ 469990 h 535623"/>
              <a:gd name="connsiteX7" fmla="*/ 119221 w 740181"/>
              <a:gd name="connsiteY7" fmla="*/ 481569 h 535623"/>
              <a:gd name="connsiteX8" fmla="*/ 108071 w 740181"/>
              <a:gd name="connsiteY8" fmla="*/ 469990 h 535623"/>
              <a:gd name="connsiteX9" fmla="*/ 119221 w 740181"/>
              <a:gd name="connsiteY9" fmla="*/ 459301 h 535623"/>
              <a:gd name="connsiteX10" fmla="*/ 76763 w 740181"/>
              <a:gd name="connsiteY10" fmla="*/ 459301 h 535623"/>
              <a:gd name="connsiteX11" fmla="*/ 87913 w 740181"/>
              <a:gd name="connsiteY11" fmla="*/ 469990 h 535623"/>
              <a:gd name="connsiteX12" fmla="*/ 76763 w 740181"/>
              <a:gd name="connsiteY12" fmla="*/ 481569 h 535623"/>
              <a:gd name="connsiteX13" fmla="*/ 65613 w 740181"/>
              <a:gd name="connsiteY13" fmla="*/ 469990 h 535623"/>
              <a:gd name="connsiteX14" fmla="*/ 76763 w 740181"/>
              <a:gd name="connsiteY14" fmla="*/ 459301 h 535623"/>
              <a:gd name="connsiteX15" fmla="*/ 428045 w 740181"/>
              <a:gd name="connsiteY15" fmla="*/ 296885 h 535623"/>
              <a:gd name="connsiteX16" fmla="*/ 441100 w 740181"/>
              <a:gd name="connsiteY16" fmla="*/ 296885 h 535623"/>
              <a:gd name="connsiteX17" fmla="*/ 468950 w 740181"/>
              <a:gd name="connsiteY17" fmla="*/ 324405 h 535623"/>
              <a:gd name="connsiteX18" fmla="*/ 495929 w 740181"/>
              <a:gd name="connsiteY18" fmla="*/ 296885 h 535623"/>
              <a:gd name="connsiteX19" fmla="*/ 508984 w 740181"/>
              <a:gd name="connsiteY19" fmla="*/ 296885 h 535623"/>
              <a:gd name="connsiteX20" fmla="*/ 508984 w 740181"/>
              <a:gd name="connsiteY20" fmla="*/ 310201 h 535623"/>
              <a:gd name="connsiteX21" fmla="*/ 482004 w 740181"/>
              <a:gd name="connsiteY21" fmla="*/ 337721 h 535623"/>
              <a:gd name="connsiteX22" fmla="*/ 508984 w 740181"/>
              <a:gd name="connsiteY22" fmla="*/ 365241 h 535623"/>
              <a:gd name="connsiteX23" fmla="*/ 508984 w 740181"/>
              <a:gd name="connsiteY23" fmla="*/ 378557 h 535623"/>
              <a:gd name="connsiteX24" fmla="*/ 502891 w 740181"/>
              <a:gd name="connsiteY24" fmla="*/ 381221 h 535623"/>
              <a:gd name="connsiteX25" fmla="*/ 495929 w 740181"/>
              <a:gd name="connsiteY25" fmla="*/ 378557 h 535623"/>
              <a:gd name="connsiteX26" fmla="*/ 468950 w 740181"/>
              <a:gd name="connsiteY26" fmla="*/ 351037 h 535623"/>
              <a:gd name="connsiteX27" fmla="*/ 441100 w 740181"/>
              <a:gd name="connsiteY27" fmla="*/ 378557 h 535623"/>
              <a:gd name="connsiteX28" fmla="*/ 435008 w 740181"/>
              <a:gd name="connsiteY28" fmla="*/ 381221 h 535623"/>
              <a:gd name="connsiteX29" fmla="*/ 428045 w 740181"/>
              <a:gd name="connsiteY29" fmla="*/ 378557 h 535623"/>
              <a:gd name="connsiteX30" fmla="*/ 428045 w 740181"/>
              <a:gd name="connsiteY30" fmla="*/ 365241 h 535623"/>
              <a:gd name="connsiteX31" fmla="*/ 455895 w 740181"/>
              <a:gd name="connsiteY31" fmla="*/ 337721 h 535623"/>
              <a:gd name="connsiteX32" fmla="*/ 428045 w 740181"/>
              <a:gd name="connsiteY32" fmla="*/ 310201 h 535623"/>
              <a:gd name="connsiteX33" fmla="*/ 428045 w 740181"/>
              <a:gd name="connsiteY33" fmla="*/ 296885 h 535623"/>
              <a:gd name="connsiteX34" fmla="*/ 316148 w 740181"/>
              <a:gd name="connsiteY34" fmla="*/ 296885 h 535623"/>
              <a:gd name="connsiteX35" fmla="*/ 329332 w 740181"/>
              <a:gd name="connsiteY35" fmla="*/ 296885 h 535623"/>
              <a:gd name="connsiteX36" fmla="*/ 356580 w 740181"/>
              <a:gd name="connsiteY36" fmla="*/ 324405 h 535623"/>
              <a:gd name="connsiteX37" fmla="*/ 383827 w 740181"/>
              <a:gd name="connsiteY37" fmla="*/ 296885 h 535623"/>
              <a:gd name="connsiteX38" fmla="*/ 397011 w 740181"/>
              <a:gd name="connsiteY38" fmla="*/ 296885 h 535623"/>
              <a:gd name="connsiteX39" fmla="*/ 397011 w 740181"/>
              <a:gd name="connsiteY39" fmla="*/ 310201 h 535623"/>
              <a:gd name="connsiteX40" fmla="*/ 369764 w 740181"/>
              <a:gd name="connsiteY40" fmla="*/ 337721 h 535623"/>
              <a:gd name="connsiteX41" fmla="*/ 397011 w 740181"/>
              <a:gd name="connsiteY41" fmla="*/ 365241 h 535623"/>
              <a:gd name="connsiteX42" fmla="*/ 397011 w 740181"/>
              <a:gd name="connsiteY42" fmla="*/ 378557 h 535623"/>
              <a:gd name="connsiteX43" fmla="*/ 390859 w 740181"/>
              <a:gd name="connsiteY43" fmla="*/ 381221 h 535623"/>
              <a:gd name="connsiteX44" fmla="*/ 383827 w 740181"/>
              <a:gd name="connsiteY44" fmla="*/ 378557 h 535623"/>
              <a:gd name="connsiteX45" fmla="*/ 356580 w 740181"/>
              <a:gd name="connsiteY45" fmla="*/ 351037 h 535623"/>
              <a:gd name="connsiteX46" fmla="*/ 329332 w 740181"/>
              <a:gd name="connsiteY46" fmla="*/ 378557 h 535623"/>
              <a:gd name="connsiteX47" fmla="*/ 323180 w 740181"/>
              <a:gd name="connsiteY47" fmla="*/ 381221 h 535623"/>
              <a:gd name="connsiteX48" fmla="*/ 316148 w 740181"/>
              <a:gd name="connsiteY48" fmla="*/ 378557 h 535623"/>
              <a:gd name="connsiteX49" fmla="*/ 316148 w 740181"/>
              <a:gd name="connsiteY49" fmla="*/ 365241 h 535623"/>
              <a:gd name="connsiteX50" fmla="*/ 343395 w 740181"/>
              <a:gd name="connsiteY50" fmla="*/ 337721 h 535623"/>
              <a:gd name="connsiteX51" fmla="*/ 316148 w 740181"/>
              <a:gd name="connsiteY51" fmla="*/ 310201 h 535623"/>
              <a:gd name="connsiteX52" fmla="*/ 316148 w 740181"/>
              <a:gd name="connsiteY52" fmla="*/ 296885 h 535623"/>
              <a:gd name="connsiteX53" fmla="*/ 204184 w 740181"/>
              <a:gd name="connsiteY53" fmla="*/ 296885 h 535623"/>
              <a:gd name="connsiteX54" fmla="*/ 217239 w 740181"/>
              <a:gd name="connsiteY54" fmla="*/ 296885 h 535623"/>
              <a:gd name="connsiteX55" fmla="*/ 244218 w 740181"/>
              <a:gd name="connsiteY55" fmla="*/ 324405 h 535623"/>
              <a:gd name="connsiteX56" fmla="*/ 271198 w 740181"/>
              <a:gd name="connsiteY56" fmla="*/ 296885 h 535623"/>
              <a:gd name="connsiteX57" fmla="*/ 284252 w 740181"/>
              <a:gd name="connsiteY57" fmla="*/ 296885 h 535623"/>
              <a:gd name="connsiteX58" fmla="*/ 284252 w 740181"/>
              <a:gd name="connsiteY58" fmla="*/ 310201 h 535623"/>
              <a:gd name="connsiteX59" fmla="*/ 257273 w 740181"/>
              <a:gd name="connsiteY59" fmla="*/ 337721 h 535623"/>
              <a:gd name="connsiteX60" fmla="*/ 284252 w 740181"/>
              <a:gd name="connsiteY60" fmla="*/ 365241 h 535623"/>
              <a:gd name="connsiteX61" fmla="*/ 284252 w 740181"/>
              <a:gd name="connsiteY61" fmla="*/ 378557 h 535623"/>
              <a:gd name="connsiteX62" fmla="*/ 277290 w 740181"/>
              <a:gd name="connsiteY62" fmla="*/ 381221 h 535623"/>
              <a:gd name="connsiteX63" fmla="*/ 271198 w 740181"/>
              <a:gd name="connsiteY63" fmla="*/ 378557 h 535623"/>
              <a:gd name="connsiteX64" fmla="*/ 244218 w 740181"/>
              <a:gd name="connsiteY64" fmla="*/ 351037 h 535623"/>
              <a:gd name="connsiteX65" fmla="*/ 217239 w 740181"/>
              <a:gd name="connsiteY65" fmla="*/ 378557 h 535623"/>
              <a:gd name="connsiteX66" fmla="*/ 211147 w 740181"/>
              <a:gd name="connsiteY66" fmla="*/ 381221 h 535623"/>
              <a:gd name="connsiteX67" fmla="*/ 204184 w 740181"/>
              <a:gd name="connsiteY67" fmla="*/ 378557 h 535623"/>
              <a:gd name="connsiteX68" fmla="*/ 204184 w 740181"/>
              <a:gd name="connsiteY68" fmla="*/ 365241 h 535623"/>
              <a:gd name="connsiteX69" fmla="*/ 231164 w 740181"/>
              <a:gd name="connsiteY69" fmla="*/ 337721 h 535623"/>
              <a:gd name="connsiteX70" fmla="*/ 204184 w 740181"/>
              <a:gd name="connsiteY70" fmla="*/ 310201 h 535623"/>
              <a:gd name="connsiteX71" fmla="*/ 204184 w 740181"/>
              <a:gd name="connsiteY71" fmla="*/ 296885 h 535623"/>
              <a:gd name="connsiteX72" fmla="*/ 92252 w 740181"/>
              <a:gd name="connsiteY72" fmla="*/ 296885 h 535623"/>
              <a:gd name="connsiteX73" fmla="*/ 105307 w 740181"/>
              <a:gd name="connsiteY73" fmla="*/ 296885 h 535623"/>
              <a:gd name="connsiteX74" fmla="*/ 132288 w 740181"/>
              <a:gd name="connsiteY74" fmla="*/ 324405 h 535623"/>
              <a:gd name="connsiteX75" fmla="*/ 160138 w 740181"/>
              <a:gd name="connsiteY75" fmla="*/ 296885 h 535623"/>
              <a:gd name="connsiteX76" fmla="*/ 172323 w 740181"/>
              <a:gd name="connsiteY76" fmla="*/ 296885 h 535623"/>
              <a:gd name="connsiteX77" fmla="*/ 172323 w 740181"/>
              <a:gd name="connsiteY77" fmla="*/ 310201 h 535623"/>
              <a:gd name="connsiteX78" fmla="*/ 145343 w 740181"/>
              <a:gd name="connsiteY78" fmla="*/ 337721 h 535623"/>
              <a:gd name="connsiteX79" fmla="*/ 172323 w 740181"/>
              <a:gd name="connsiteY79" fmla="*/ 365241 h 535623"/>
              <a:gd name="connsiteX80" fmla="*/ 172323 w 740181"/>
              <a:gd name="connsiteY80" fmla="*/ 378557 h 535623"/>
              <a:gd name="connsiteX81" fmla="*/ 166231 w 740181"/>
              <a:gd name="connsiteY81" fmla="*/ 381221 h 535623"/>
              <a:gd name="connsiteX82" fmla="*/ 160138 w 740181"/>
              <a:gd name="connsiteY82" fmla="*/ 378557 h 535623"/>
              <a:gd name="connsiteX83" fmla="*/ 132288 w 740181"/>
              <a:gd name="connsiteY83" fmla="*/ 351037 h 535623"/>
              <a:gd name="connsiteX84" fmla="*/ 105307 w 740181"/>
              <a:gd name="connsiteY84" fmla="*/ 378557 h 535623"/>
              <a:gd name="connsiteX85" fmla="*/ 98345 w 740181"/>
              <a:gd name="connsiteY85" fmla="*/ 381221 h 535623"/>
              <a:gd name="connsiteX86" fmla="*/ 92252 w 740181"/>
              <a:gd name="connsiteY86" fmla="*/ 378557 h 535623"/>
              <a:gd name="connsiteX87" fmla="*/ 92252 w 740181"/>
              <a:gd name="connsiteY87" fmla="*/ 365241 h 535623"/>
              <a:gd name="connsiteX88" fmla="*/ 120103 w 740181"/>
              <a:gd name="connsiteY88" fmla="*/ 337721 h 535623"/>
              <a:gd name="connsiteX89" fmla="*/ 92252 w 740181"/>
              <a:gd name="connsiteY89" fmla="*/ 310201 h 535623"/>
              <a:gd name="connsiteX90" fmla="*/ 92252 w 740181"/>
              <a:gd name="connsiteY90" fmla="*/ 296885 h 535623"/>
              <a:gd name="connsiteX91" fmla="*/ 60864 w 740181"/>
              <a:gd name="connsiteY91" fmla="*/ 265384 h 535623"/>
              <a:gd name="connsiteX92" fmla="*/ 60864 w 740181"/>
              <a:gd name="connsiteY92" fmla="*/ 404447 h 535623"/>
              <a:gd name="connsiteX93" fmla="*/ 540365 w 740181"/>
              <a:gd name="connsiteY93" fmla="*/ 404447 h 535623"/>
              <a:gd name="connsiteX94" fmla="*/ 540365 w 740181"/>
              <a:gd name="connsiteY94" fmla="*/ 265384 h 535623"/>
              <a:gd name="connsiteX95" fmla="*/ 52097 w 740181"/>
              <a:gd name="connsiteY95" fmla="*/ 247018 h 535623"/>
              <a:gd name="connsiteX96" fmla="*/ 549131 w 740181"/>
              <a:gd name="connsiteY96" fmla="*/ 247018 h 535623"/>
              <a:gd name="connsiteX97" fmla="*/ 558774 w 740181"/>
              <a:gd name="connsiteY97" fmla="*/ 256638 h 535623"/>
              <a:gd name="connsiteX98" fmla="*/ 558774 w 740181"/>
              <a:gd name="connsiteY98" fmla="*/ 414068 h 535623"/>
              <a:gd name="connsiteX99" fmla="*/ 549131 w 740181"/>
              <a:gd name="connsiteY99" fmla="*/ 423689 h 535623"/>
              <a:gd name="connsiteX100" fmla="*/ 52097 w 740181"/>
              <a:gd name="connsiteY100" fmla="*/ 423689 h 535623"/>
              <a:gd name="connsiteX101" fmla="*/ 42455 w 740181"/>
              <a:gd name="connsiteY101" fmla="*/ 414068 h 535623"/>
              <a:gd name="connsiteX102" fmla="*/ 42455 w 740181"/>
              <a:gd name="connsiteY102" fmla="*/ 256638 h 535623"/>
              <a:gd name="connsiteX103" fmla="*/ 52097 w 740181"/>
              <a:gd name="connsiteY103" fmla="*/ 247018 h 535623"/>
              <a:gd name="connsiteX104" fmla="*/ 266850 w 740181"/>
              <a:gd name="connsiteY104" fmla="*/ 129980 h 535623"/>
              <a:gd name="connsiteX105" fmla="*/ 266850 w 740181"/>
              <a:gd name="connsiteY105" fmla="*/ 202385 h 535623"/>
              <a:gd name="connsiteX106" fmla="*/ 337719 w 740181"/>
              <a:gd name="connsiteY106" fmla="*/ 202385 h 535623"/>
              <a:gd name="connsiteX107" fmla="*/ 337719 w 740181"/>
              <a:gd name="connsiteY107" fmla="*/ 129980 h 535623"/>
              <a:gd name="connsiteX108" fmla="*/ 18373 w 740181"/>
              <a:gd name="connsiteY108" fmla="*/ 129980 h 535623"/>
              <a:gd name="connsiteX109" fmla="*/ 18373 w 740181"/>
              <a:gd name="connsiteY109" fmla="*/ 516431 h 535623"/>
              <a:gd name="connsiteX110" fmla="*/ 586196 w 740181"/>
              <a:gd name="connsiteY110" fmla="*/ 516431 h 535623"/>
              <a:gd name="connsiteX111" fmla="*/ 586196 w 740181"/>
              <a:gd name="connsiteY111" fmla="*/ 129980 h 535623"/>
              <a:gd name="connsiteX112" fmla="*/ 356092 w 740181"/>
              <a:gd name="connsiteY112" fmla="*/ 129980 h 535623"/>
              <a:gd name="connsiteX113" fmla="*/ 356092 w 740181"/>
              <a:gd name="connsiteY113" fmla="*/ 211108 h 535623"/>
              <a:gd name="connsiteX114" fmla="*/ 347343 w 740181"/>
              <a:gd name="connsiteY114" fmla="*/ 220704 h 535623"/>
              <a:gd name="connsiteX115" fmla="*/ 257226 w 740181"/>
              <a:gd name="connsiteY115" fmla="*/ 220704 h 535623"/>
              <a:gd name="connsiteX116" fmla="*/ 248477 w 740181"/>
              <a:gd name="connsiteY116" fmla="*/ 211108 h 535623"/>
              <a:gd name="connsiteX117" fmla="*/ 248477 w 740181"/>
              <a:gd name="connsiteY117" fmla="*/ 129980 h 535623"/>
              <a:gd name="connsiteX118" fmla="*/ 721808 w 740181"/>
              <a:gd name="connsiteY118" fmla="*/ 28787 h 535623"/>
              <a:gd name="connsiteX119" fmla="*/ 604569 w 740181"/>
              <a:gd name="connsiteY119" fmla="*/ 125618 h 535623"/>
              <a:gd name="connsiteX120" fmla="*/ 604569 w 740181"/>
              <a:gd name="connsiteY120" fmla="*/ 506835 h 535623"/>
              <a:gd name="connsiteX121" fmla="*/ 721808 w 740181"/>
              <a:gd name="connsiteY121" fmla="*/ 410005 h 535623"/>
              <a:gd name="connsiteX122" fmla="*/ 485580 w 740181"/>
              <a:gd name="connsiteY122" fmla="*/ 18319 h 535623"/>
              <a:gd name="connsiteX123" fmla="*/ 373590 w 740181"/>
              <a:gd name="connsiteY123" fmla="*/ 111661 h 535623"/>
              <a:gd name="connsiteX124" fmla="*/ 592320 w 740181"/>
              <a:gd name="connsiteY124" fmla="*/ 111661 h 535623"/>
              <a:gd name="connsiteX125" fmla="*/ 705184 w 740181"/>
              <a:gd name="connsiteY125" fmla="*/ 18319 h 535623"/>
              <a:gd name="connsiteX126" fmla="*/ 396338 w 740181"/>
              <a:gd name="connsiteY126" fmla="*/ 18319 h 535623"/>
              <a:gd name="connsiteX127" fmla="*/ 282599 w 740181"/>
              <a:gd name="connsiteY127" fmla="*/ 111661 h 535623"/>
              <a:gd name="connsiteX128" fmla="*/ 343843 w 740181"/>
              <a:gd name="connsiteY128" fmla="*/ 111661 h 535623"/>
              <a:gd name="connsiteX129" fmla="*/ 456708 w 740181"/>
              <a:gd name="connsiteY129" fmla="*/ 18319 h 535623"/>
              <a:gd name="connsiteX130" fmla="*/ 147861 w 740181"/>
              <a:gd name="connsiteY130" fmla="*/ 18319 h 535623"/>
              <a:gd name="connsiteX131" fmla="*/ 34997 w 740181"/>
              <a:gd name="connsiteY131" fmla="*/ 111661 h 535623"/>
              <a:gd name="connsiteX132" fmla="*/ 253727 w 740181"/>
              <a:gd name="connsiteY132" fmla="*/ 111661 h 535623"/>
              <a:gd name="connsiteX133" fmla="*/ 367466 w 740181"/>
              <a:gd name="connsiteY133" fmla="*/ 18319 h 535623"/>
              <a:gd name="connsiteX134" fmla="*/ 145237 w 740181"/>
              <a:gd name="connsiteY134" fmla="*/ 0 h 535623"/>
              <a:gd name="connsiteX135" fmla="*/ 730557 w 740181"/>
              <a:gd name="connsiteY135" fmla="*/ 0 h 535623"/>
              <a:gd name="connsiteX136" fmla="*/ 731432 w 740181"/>
              <a:gd name="connsiteY136" fmla="*/ 0 h 535623"/>
              <a:gd name="connsiteX137" fmla="*/ 734932 w 740181"/>
              <a:gd name="connsiteY137" fmla="*/ 0 h 535623"/>
              <a:gd name="connsiteX138" fmla="*/ 736682 w 740181"/>
              <a:gd name="connsiteY138" fmla="*/ 1745 h 535623"/>
              <a:gd name="connsiteX139" fmla="*/ 737556 w 740181"/>
              <a:gd name="connsiteY139" fmla="*/ 3489 h 535623"/>
              <a:gd name="connsiteX140" fmla="*/ 740181 w 740181"/>
              <a:gd name="connsiteY140" fmla="*/ 8723 h 535623"/>
              <a:gd name="connsiteX141" fmla="*/ 740181 w 740181"/>
              <a:gd name="connsiteY141" fmla="*/ 413494 h 535623"/>
              <a:gd name="connsiteX142" fmla="*/ 736682 w 740181"/>
              <a:gd name="connsiteY142" fmla="*/ 420473 h 535623"/>
              <a:gd name="connsiteX143" fmla="*/ 601944 w 740181"/>
              <a:gd name="connsiteY143" fmla="*/ 533006 h 535623"/>
              <a:gd name="connsiteX144" fmla="*/ 595820 w 740181"/>
              <a:gd name="connsiteY144" fmla="*/ 535623 h 535623"/>
              <a:gd name="connsiteX145" fmla="*/ 9624 w 740181"/>
              <a:gd name="connsiteY145" fmla="*/ 535623 h 535623"/>
              <a:gd name="connsiteX146" fmla="*/ 0 w 740181"/>
              <a:gd name="connsiteY146" fmla="*/ 526899 h 535623"/>
              <a:gd name="connsiteX147" fmla="*/ 0 w 740181"/>
              <a:gd name="connsiteY147" fmla="*/ 121256 h 535623"/>
              <a:gd name="connsiteX148" fmla="*/ 1750 w 740181"/>
              <a:gd name="connsiteY148" fmla="*/ 116895 h 535623"/>
              <a:gd name="connsiteX149" fmla="*/ 3500 w 740181"/>
              <a:gd name="connsiteY149" fmla="*/ 114278 h 535623"/>
              <a:gd name="connsiteX150" fmla="*/ 139112 w 740181"/>
              <a:gd name="connsiteY150" fmla="*/ 1745 h 535623"/>
              <a:gd name="connsiteX151" fmla="*/ 145237 w 740181"/>
              <a:gd name="connsiteY151" fmla="*/ 0 h 5356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740181" h="535623">
                <a:moveTo>
                  <a:pt x="165966" y="459301"/>
                </a:moveTo>
                <a:cubicBezTo>
                  <a:pt x="171756" y="459301"/>
                  <a:pt x="176718" y="463755"/>
                  <a:pt x="176718" y="469990"/>
                </a:cubicBezTo>
                <a:cubicBezTo>
                  <a:pt x="176718" y="477115"/>
                  <a:pt x="171756" y="481569"/>
                  <a:pt x="165966" y="481569"/>
                </a:cubicBezTo>
                <a:cubicBezTo>
                  <a:pt x="160177" y="481569"/>
                  <a:pt x="154387" y="477115"/>
                  <a:pt x="154387" y="469990"/>
                </a:cubicBezTo>
                <a:cubicBezTo>
                  <a:pt x="154387" y="463755"/>
                  <a:pt x="160177" y="459301"/>
                  <a:pt x="165966" y="459301"/>
                </a:cubicBezTo>
                <a:close/>
                <a:moveTo>
                  <a:pt x="119221" y="459301"/>
                </a:moveTo>
                <a:cubicBezTo>
                  <a:pt x="125225" y="459301"/>
                  <a:pt x="130371" y="463755"/>
                  <a:pt x="130371" y="469990"/>
                </a:cubicBezTo>
                <a:cubicBezTo>
                  <a:pt x="130371" y="477115"/>
                  <a:pt x="125225" y="481569"/>
                  <a:pt x="119221" y="481569"/>
                </a:cubicBezTo>
                <a:cubicBezTo>
                  <a:pt x="113217" y="481569"/>
                  <a:pt x="108071" y="477115"/>
                  <a:pt x="108071" y="469990"/>
                </a:cubicBezTo>
                <a:cubicBezTo>
                  <a:pt x="108071" y="463755"/>
                  <a:pt x="113217" y="459301"/>
                  <a:pt x="119221" y="459301"/>
                </a:cubicBezTo>
                <a:close/>
                <a:moveTo>
                  <a:pt x="76763" y="459301"/>
                </a:moveTo>
                <a:cubicBezTo>
                  <a:pt x="82767" y="459301"/>
                  <a:pt x="87913" y="463755"/>
                  <a:pt x="87913" y="469990"/>
                </a:cubicBezTo>
                <a:cubicBezTo>
                  <a:pt x="87913" y="477115"/>
                  <a:pt x="82767" y="481569"/>
                  <a:pt x="76763" y="481569"/>
                </a:cubicBezTo>
                <a:cubicBezTo>
                  <a:pt x="70759" y="481569"/>
                  <a:pt x="65613" y="477115"/>
                  <a:pt x="65613" y="469990"/>
                </a:cubicBezTo>
                <a:cubicBezTo>
                  <a:pt x="65613" y="463755"/>
                  <a:pt x="70759" y="459301"/>
                  <a:pt x="76763" y="459301"/>
                </a:cubicBezTo>
                <a:close/>
                <a:moveTo>
                  <a:pt x="428045" y="296885"/>
                </a:moveTo>
                <a:cubicBezTo>
                  <a:pt x="432397" y="293334"/>
                  <a:pt x="438489" y="293334"/>
                  <a:pt x="441100" y="296885"/>
                </a:cubicBezTo>
                <a:lnTo>
                  <a:pt x="468950" y="324405"/>
                </a:lnTo>
                <a:lnTo>
                  <a:pt x="495929" y="296885"/>
                </a:lnTo>
                <a:cubicBezTo>
                  <a:pt x="499410" y="293334"/>
                  <a:pt x="504632" y="293334"/>
                  <a:pt x="508984" y="296885"/>
                </a:cubicBezTo>
                <a:cubicBezTo>
                  <a:pt x="512465" y="300436"/>
                  <a:pt x="512465" y="305763"/>
                  <a:pt x="508984" y="310201"/>
                </a:cubicBezTo>
                <a:lnTo>
                  <a:pt x="482004" y="337721"/>
                </a:lnTo>
                <a:lnTo>
                  <a:pt x="508984" y="365241"/>
                </a:lnTo>
                <a:cubicBezTo>
                  <a:pt x="512465" y="368792"/>
                  <a:pt x="512465" y="375006"/>
                  <a:pt x="508984" y="378557"/>
                </a:cubicBezTo>
                <a:cubicBezTo>
                  <a:pt x="507243" y="380333"/>
                  <a:pt x="504632" y="381221"/>
                  <a:pt x="502891" y="381221"/>
                </a:cubicBezTo>
                <a:cubicBezTo>
                  <a:pt x="499410" y="381221"/>
                  <a:pt x="497670" y="380333"/>
                  <a:pt x="495929" y="378557"/>
                </a:cubicBezTo>
                <a:lnTo>
                  <a:pt x="468950" y="351037"/>
                </a:lnTo>
                <a:lnTo>
                  <a:pt x="441100" y="378557"/>
                </a:lnTo>
                <a:cubicBezTo>
                  <a:pt x="440230" y="380333"/>
                  <a:pt x="437619" y="381221"/>
                  <a:pt x="435008" y="381221"/>
                </a:cubicBezTo>
                <a:cubicBezTo>
                  <a:pt x="433267" y="381221"/>
                  <a:pt x="430656" y="380333"/>
                  <a:pt x="428045" y="378557"/>
                </a:cubicBezTo>
                <a:cubicBezTo>
                  <a:pt x="424564" y="375006"/>
                  <a:pt x="424564" y="368792"/>
                  <a:pt x="428045" y="365241"/>
                </a:cubicBezTo>
                <a:lnTo>
                  <a:pt x="455895" y="337721"/>
                </a:lnTo>
                <a:lnTo>
                  <a:pt x="428045" y="310201"/>
                </a:lnTo>
                <a:cubicBezTo>
                  <a:pt x="424564" y="305763"/>
                  <a:pt x="424564" y="300436"/>
                  <a:pt x="428045" y="296885"/>
                </a:cubicBezTo>
                <a:close/>
                <a:moveTo>
                  <a:pt x="316148" y="296885"/>
                </a:moveTo>
                <a:cubicBezTo>
                  <a:pt x="319664" y="293334"/>
                  <a:pt x="324937" y="293334"/>
                  <a:pt x="329332" y="296885"/>
                </a:cubicBezTo>
                <a:lnTo>
                  <a:pt x="356580" y="324405"/>
                </a:lnTo>
                <a:lnTo>
                  <a:pt x="383827" y="296885"/>
                </a:lnTo>
                <a:cubicBezTo>
                  <a:pt x="388222" y="293334"/>
                  <a:pt x="393496" y="293334"/>
                  <a:pt x="397011" y="296885"/>
                </a:cubicBezTo>
                <a:cubicBezTo>
                  <a:pt x="400527" y="300436"/>
                  <a:pt x="400527" y="305763"/>
                  <a:pt x="397011" y="310201"/>
                </a:cubicBezTo>
                <a:lnTo>
                  <a:pt x="369764" y="337721"/>
                </a:lnTo>
                <a:lnTo>
                  <a:pt x="397011" y="365241"/>
                </a:lnTo>
                <a:cubicBezTo>
                  <a:pt x="400527" y="368792"/>
                  <a:pt x="400527" y="375006"/>
                  <a:pt x="397011" y="378557"/>
                </a:cubicBezTo>
                <a:cubicBezTo>
                  <a:pt x="395253" y="380333"/>
                  <a:pt x="393496" y="381221"/>
                  <a:pt x="390859" y="381221"/>
                </a:cubicBezTo>
                <a:cubicBezTo>
                  <a:pt x="388222" y="381221"/>
                  <a:pt x="385585" y="380333"/>
                  <a:pt x="383827" y="378557"/>
                </a:cubicBezTo>
                <a:lnTo>
                  <a:pt x="356580" y="351037"/>
                </a:lnTo>
                <a:lnTo>
                  <a:pt x="329332" y="378557"/>
                </a:lnTo>
                <a:cubicBezTo>
                  <a:pt x="327574" y="380333"/>
                  <a:pt x="324937" y="381221"/>
                  <a:pt x="323180" y="381221"/>
                </a:cubicBezTo>
                <a:cubicBezTo>
                  <a:pt x="320543" y="381221"/>
                  <a:pt x="317027" y="380333"/>
                  <a:pt x="316148" y="378557"/>
                </a:cubicBezTo>
                <a:cubicBezTo>
                  <a:pt x="312632" y="375006"/>
                  <a:pt x="312632" y="368792"/>
                  <a:pt x="316148" y="365241"/>
                </a:cubicBezTo>
                <a:lnTo>
                  <a:pt x="343395" y="337721"/>
                </a:lnTo>
                <a:lnTo>
                  <a:pt x="316148" y="310201"/>
                </a:lnTo>
                <a:cubicBezTo>
                  <a:pt x="312632" y="305763"/>
                  <a:pt x="312632" y="300436"/>
                  <a:pt x="316148" y="296885"/>
                </a:cubicBezTo>
                <a:close/>
                <a:moveTo>
                  <a:pt x="204184" y="296885"/>
                </a:moveTo>
                <a:cubicBezTo>
                  <a:pt x="207666" y="293334"/>
                  <a:pt x="212887" y="293334"/>
                  <a:pt x="217239" y="296885"/>
                </a:cubicBezTo>
                <a:lnTo>
                  <a:pt x="244218" y="324405"/>
                </a:lnTo>
                <a:lnTo>
                  <a:pt x="271198" y="296885"/>
                </a:lnTo>
                <a:cubicBezTo>
                  <a:pt x="275549" y="293334"/>
                  <a:pt x="280771" y="293334"/>
                  <a:pt x="284252" y="296885"/>
                </a:cubicBezTo>
                <a:cubicBezTo>
                  <a:pt x="288604" y="300436"/>
                  <a:pt x="288604" y="305763"/>
                  <a:pt x="284252" y="310201"/>
                </a:cubicBezTo>
                <a:lnTo>
                  <a:pt x="257273" y="337721"/>
                </a:lnTo>
                <a:lnTo>
                  <a:pt x="284252" y="365241"/>
                </a:lnTo>
                <a:cubicBezTo>
                  <a:pt x="288604" y="368792"/>
                  <a:pt x="288604" y="375006"/>
                  <a:pt x="284252" y="378557"/>
                </a:cubicBezTo>
                <a:cubicBezTo>
                  <a:pt x="282512" y="380333"/>
                  <a:pt x="280771" y="381221"/>
                  <a:pt x="277290" y="381221"/>
                </a:cubicBezTo>
                <a:cubicBezTo>
                  <a:pt x="275549" y="381221"/>
                  <a:pt x="272938" y="380333"/>
                  <a:pt x="271198" y="378557"/>
                </a:cubicBezTo>
                <a:lnTo>
                  <a:pt x="244218" y="351037"/>
                </a:lnTo>
                <a:lnTo>
                  <a:pt x="217239" y="378557"/>
                </a:lnTo>
                <a:cubicBezTo>
                  <a:pt x="215498" y="380333"/>
                  <a:pt x="212887" y="381221"/>
                  <a:pt x="211147" y="381221"/>
                </a:cubicBezTo>
                <a:cubicBezTo>
                  <a:pt x="207666" y="381221"/>
                  <a:pt x="205925" y="380333"/>
                  <a:pt x="204184" y="378557"/>
                </a:cubicBezTo>
                <a:cubicBezTo>
                  <a:pt x="200703" y="375006"/>
                  <a:pt x="200703" y="368792"/>
                  <a:pt x="204184" y="365241"/>
                </a:cubicBezTo>
                <a:lnTo>
                  <a:pt x="231164" y="337721"/>
                </a:lnTo>
                <a:lnTo>
                  <a:pt x="204184" y="310201"/>
                </a:lnTo>
                <a:cubicBezTo>
                  <a:pt x="200703" y="305763"/>
                  <a:pt x="200703" y="300436"/>
                  <a:pt x="204184" y="296885"/>
                </a:cubicBezTo>
                <a:close/>
                <a:moveTo>
                  <a:pt x="92252" y="296885"/>
                </a:moveTo>
                <a:cubicBezTo>
                  <a:pt x="95734" y="293334"/>
                  <a:pt x="101826" y="293334"/>
                  <a:pt x="105307" y="296885"/>
                </a:cubicBezTo>
                <a:lnTo>
                  <a:pt x="132288" y="324405"/>
                </a:lnTo>
                <a:lnTo>
                  <a:pt x="160138" y="296885"/>
                </a:lnTo>
                <a:cubicBezTo>
                  <a:pt x="162749" y="293334"/>
                  <a:pt x="168842" y="293334"/>
                  <a:pt x="172323" y="296885"/>
                </a:cubicBezTo>
                <a:cubicBezTo>
                  <a:pt x="176675" y="300436"/>
                  <a:pt x="176675" y="305763"/>
                  <a:pt x="172323" y="310201"/>
                </a:cubicBezTo>
                <a:lnTo>
                  <a:pt x="145343" y="337721"/>
                </a:lnTo>
                <a:lnTo>
                  <a:pt x="172323" y="365241"/>
                </a:lnTo>
                <a:cubicBezTo>
                  <a:pt x="176675" y="368792"/>
                  <a:pt x="176675" y="375006"/>
                  <a:pt x="172323" y="378557"/>
                </a:cubicBezTo>
                <a:cubicBezTo>
                  <a:pt x="171453" y="380333"/>
                  <a:pt x="167971" y="381221"/>
                  <a:pt x="166231" y="381221"/>
                </a:cubicBezTo>
                <a:cubicBezTo>
                  <a:pt x="163620" y="381221"/>
                  <a:pt x="161009" y="380333"/>
                  <a:pt x="160138" y="378557"/>
                </a:cubicBezTo>
                <a:lnTo>
                  <a:pt x="132288" y="351037"/>
                </a:lnTo>
                <a:lnTo>
                  <a:pt x="105307" y="378557"/>
                </a:lnTo>
                <a:cubicBezTo>
                  <a:pt x="103567" y="380333"/>
                  <a:pt x="101826" y="381221"/>
                  <a:pt x="98345" y="381221"/>
                </a:cubicBezTo>
                <a:cubicBezTo>
                  <a:pt x="95734" y="381221"/>
                  <a:pt x="93993" y="380333"/>
                  <a:pt x="92252" y="378557"/>
                </a:cubicBezTo>
                <a:cubicBezTo>
                  <a:pt x="88771" y="375006"/>
                  <a:pt x="88771" y="368792"/>
                  <a:pt x="92252" y="365241"/>
                </a:cubicBezTo>
                <a:lnTo>
                  <a:pt x="120103" y="337721"/>
                </a:lnTo>
                <a:lnTo>
                  <a:pt x="92252" y="310201"/>
                </a:lnTo>
                <a:cubicBezTo>
                  <a:pt x="88771" y="305763"/>
                  <a:pt x="88771" y="300436"/>
                  <a:pt x="92252" y="296885"/>
                </a:cubicBezTo>
                <a:close/>
                <a:moveTo>
                  <a:pt x="60864" y="265384"/>
                </a:moveTo>
                <a:lnTo>
                  <a:pt x="60864" y="404447"/>
                </a:lnTo>
                <a:lnTo>
                  <a:pt x="540365" y="404447"/>
                </a:lnTo>
                <a:lnTo>
                  <a:pt x="540365" y="265384"/>
                </a:lnTo>
                <a:close/>
                <a:moveTo>
                  <a:pt x="52097" y="247018"/>
                </a:moveTo>
                <a:lnTo>
                  <a:pt x="549131" y="247018"/>
                </a:lnTo>
                <a:cubicBezTo>
                  <a:pt x="555267" y="247018"/>
                  <a:pt x="558774" y="250516"/>
                  <a:pt x="558774" y="256638"/>
                </a:cubicBezTo>
                <a:lnTo>
                  <a:pt x="558774" y="414068"/>
                </a:lnTo>
                <a:cubicBezTo>
                  <a:pt x="558774" y="419316"/>
                  <a:pt x="555267" y="423689"/>
                  <a:pt x="549131" y="423689"/>
                </a:cubicBezTo>
                <a:lnTo>
                  <a:pt x="52097" y="423689"/>
                </a:lnTo>
                <a:cubicBezTo>
                  <a:pt x="46838" y="423689"/>
                  <a:pt x="42455" y="419316"/>
                  <a:pt x="42455" y="414068"/>
                </a:cubicBezTo>
                <a:lnTo>
                  <a:pt x="42455" y="256638"/>
                </a:lnTo>
                <a:cubicBezTo>
                  <a:pt x="42455" y="250516"/>
                  <a:pt x="46838" y="247018"/>
                  <a:pt x="52097" y="247018"/>
                </a:cubicBezTo>
                <a:close/>
                <a:moveTo>
                  <a:pt x="266850" y="129980"/>
                </a:moveTo>
                <a:lnTo>
                  <a:pt x="266850" y="202385"/>
                </a:lnTo>
                <a:lnTo>
                  <a:pt x="337719" y="202385"/>
                </a:lnTo>
                <a:lnTo>
                  <a:pt x="337719" y="129980"/>
                </a:lnTo>
                <a:close/>
                <a:moveTo>
                  <a:pt x="18373" y="129980"/>
                </a:moveTo>
                <a:lnTo>
                  <a:pt x="18373" y="516431"/>
                </a:lnTo>
                <a:lnTo>
                  <a:pt x="586196" y="516431"/>
                </a:lnTo>
                <a:lnTo>
                  <a:pt x="586196" y="129980"/>
                </a:lnTo>
                <a:lnTo>
                  <a:pt x="356092" y="129980"/>
                </a:lnTo>
                <a:lnTo>
                  <a:pt x="356092" y="211108"/>
                </a:lnTo>
                <a:cubicBezTo>
                  <a:pt x="356092" y="216342"/>
                  <a:pt x="352592" y="220704"/>
                  <a:pt x="347343" y="220704"/>
                </a:cubicBezTo>
                <a:lnTo>
                  <a:pt x="257226" y="220704"/>
                </a:lnTo>
                <a:cubicBezTo>
                  <a:pt x="251977" y="220704"/>
                  <a:pt x="248477" y="216342"/>
                  <a:pt x="248477" y="211108"/>
                </a:cubicBezTo>
                <a:lnTo>
                  <a:pt x="248477" y="129980"/>
                </a:lnTo>
                <a:close/>
                <a:moveTo>
                  <a:pt x="721808" y="28787"/>
                </a:moveTo>
                <a:lnTo>
                  <a:pt x="604569" y="125618"/>
                </a:lnTo>
                <a:lnTo>
                  <a:pt x="604569" y="506835"/>
                </a:lnTo>
                <a:lnTo>
                  <a:pt x="721808" y="410005"/>
                </a:lnTo>
                <a:close/>
                <a:moveTo>
                  <a:pt x="485580" y="18319"/>
                </a:moveTo>
                <a:lnTo>
                  <a:pt x="373590" y="111661"/>
                </a:lnTo>
                <a:lnTo>
                  <a:pt x="592320" y="111661"/>
                </a:lnTo>
                <a:lnTo>
                  <a:pt x="705184" y="18319"/>
                </a:lnTo>
                <a:close/>
                <a:moveTo>
                  <a:pt x="396338" y="18319"/>
                </a:moveTo>
                <a:lnTo>
                  <a:pt x="282599" y="111661"/>
                </a:lnTo>
                <a:lnTo>
                  <a:pt x="343843" y="111661"/>
                </a:lnTo>
                <a:lnTo>
                  <a:pt x="456708" y="18319"/>
                </a:lnTo>
                <a:close/>
                <a:moveTo>
                  <a:pt x="147861" y="18319"/>
                </a:moveTo>
                <a:lnTo>
                  <a:pt x="34997" y="111661"/>
                </a:lnTo>
                <a:lnTo>
                  <a:pt x="253727" y="111661"/>
                </a:lnTo>
                <a:lnTo>
                  <a:pt x="367466" y="18319"/>
                </a:lnTo>
                <a:close/>
                <a:moveTo>
                  <a:pt x="145237" y="0"/>
                </a:moveTo>
                <a:lnTo>
                  <a:pt x="730557" y="0"/>
                </a:lnTo>
                <a:lnTo>
                  <a:pt x="731432" y="0"/>
                </a:lnTo>
                <a:cubicBezTo>
                  <a:pt x="732307" y="0"/>
                  <a:pt x="734057" y="0"/>
                  <a:pt x="734932" y="0"/>
                </a:cubicBezTo>
                <a:cubicBezTo>
                  <a:pt x="735807" y="872"/>
                  <a:pt x="735807" y="872"/>
                  <a:pt x="736682" y="1745"/>
                </a:cubicBezTo>
                <a:cubicBezTo>
                  <a:pt x="736682" y="2617"/>
                  <a:pt x="736682" y="2617"/>
                  <a:pt x="737556" y="3489"/>
                </a:cubicBezTo>
                <a:cubicBezTo>
                  <a:pt x="739306" y="5234"/>
                  <a:pt x="740181" y="6106"/>
                  <a:pt x="740181" y="8723"/>
                </a:cubicBezTo>
                <a:lnTo>
                  <a:pt x="740181" y="413494"/>
                </a:lnTo>
                <a:cubicBezTo>
                  <a:pt x="740181" y="416111"/>
                  <a:pt x="738431" y="418728"/>
                  <a:pt x="736682" y="420473"/>
                </a:cubicBezTo>
                <a:lnTo>
                  <a:pt x="601944" y="533006"/>
                </a:lnTo>
                <a:cubicBezTo>
                  <a:pt x="600194" y="534751"/>
                  <a:pt x="597570" y="535623"/>
                  <a:pt x="595820" y="535623"/>
                </a:cubicBezTo>
                <a:lnTo>
                  <a:pt x="9624" y="535623"/>
                </a:lnTo>
                <a:cubicBezTo>
                  <a:pt x="3500" y="535623"/>
                  <a:pt x="0" y="531261"/>
                  <a:pt x="0" y="526899"/>
                </a:cubicBezTo>
                <a:lnTo>
                  <a:pt x="0" y="121256"/>
                </a:lnTo>
                <a:cubicBezTo>
                  <a:pt x="0" y="119512"/>
                  <a:pt x="875" y="118639"/>
                  <a:pt x="1750" y="116895"/>
                </a:cubicBezTo>
                <a:cubicBezTo>
                  <a:pt x="1750" y="116895"/>
                  <a:pt x="2625" y="116022"/>
                  <a:pt x="3500" y="114278"/>
                </a:cubicBezTo>
                <a:lnTo>
                  <a:pt x="139112" y="1745"/>
                </a:lnTo>
                <a:cubicBezTo>
                  <a:pt x="139987" y="0"/>
                  <a:pt x="142612" y="0"/>
                  <a:pt x="14523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1" name="Freeform 178">
            <a:extLst>
              <a:ext uri="{FF2B5EF4-FFF2-40B4-BE49-F238E27FC236}">
                <a16:creationId xmlns:a16="http://schemas.microsoft.com/office/drawing/2014/main" id="{5BF73839-FB41-4147-B29C-5D9A15C166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79716" y="3419663"/>
            <a:ext cx="7178979" cy="2227028"/>
          </a:xfrm>
          <a:custGeom>
            <a:avLst/>
            <a:gdLst>
              <a:gd name="T0" fmla="*/ 7050 w 8200"/>
              <a:gd name="T1" fmla="*/ 2544 h 2545"/>
              <a:gd name="T2" fmla="*/ 0 w 8200"/>
              <a:gd name="T3" fmla="*/ 2544 h 2545"/>
              <a:gd name="T4" fmla="*/ 0 w 8200"/>
              <a:gd name="T5" fmla="*/ 1149 h 2545"/>
              <a:gd name="T6" fmla="*/ 0 w 8200"/>
              <a:gd name="T7" fmla="*/ 1149 h 2545"/>
              <a:gd name="T8" fmla="*/ 1149 w 8200"/>
              <a:gd name="T9" fmla="*/ 0 h 2545"/>
              <a:gd name="T10" fmla="*/ 8199 w 8200"/>
              <a:gd name="T11" fmla="*/ 0 h 2545"/>
              <a:gd name="T12" fmla="*/ 8199 w 8200"/>
              <a:gd name="T13" fmla="*/ 1395 h 2545"/>
              <a:gd name="T14" fmla="*/ 8199 w 8200"/>
              <a:gd name="T15" fmla="*/ 1395 h 2545"/>
              <a:gd name="T16" fmla="*/ 7050 w 8200"/>
              <a:gd name="T17" fmla="*/ 2544 h 25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200" h="2545">
                <a:moveTo>
                  <a:pt x="7050" y="2544"/>
                </a:moveTo>
                <a:lnTo>
                  <a:pt x="0" y="2544"/>
                </a:lnTo>
                <a:lnTo>
                  <a:pt x="0" y="1149"/>
                </a:lnTo>
                <a:lnTo>
                  <a:pt x="0" y="1149"/>
                </a:lnTo>
                <a:cubicBezTo>
                  <a:pt x="0" y="514"/>
                  <a:pt x="515" y="0"/>
                  <a:pt x="1149" y="0"/>
                </a:cubicBezTo>
                <a:lnTo>
                  <a:pt x="8199" y="0"/>
                </a:lnTo>
                <a:lnTo>
                  <a:pt x="8199" y="1395"/>
                </a:lnTo>
                <a:lnTo>
                  <a:pt x="8199" y="1395"/>
                </a:lnTo>
                <a:cubicBezTo>
                  <a:pt x="8199" y="2029"/>
                  <a:pt x="7685" y="2544"/>
                  <a:pt x="7050" y="2544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2" name="Freeform 180">
            <a:extLst>
              <a:ext uri="{FF2B5EF4-FFF2-40B4-BE49-F238E27FC236}">
                <a16:creationId xmlns:a16="http://schemas.microsoft.com/office/drawing/2014/main" id="{CBD037AE-2DFE-4A67-8A4C-BDB1F78D12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52346" y="3292295"/>
            <a:ext cx="7175120" cy="2227026"/>
          </a:xfrm>
          <a:custGeom>
            <a:avLst/>
            <a:gdLst>
              <a:gd name="T0" fmla="*/ 7049 w 8198"/>
              <a:gd name="T1" fmla="*/ 2545 h 2546"/>
              <a:gd name="T2" fmla="*/ 0 w 8198"/>
              <a:gd name="T3" fmla="*/ 2545 h 2546"/>
              <a:gd name="T4" fmla="*/ 0 w 8198"/>
              <a:gd name="T5" fmla="*/ 1149 h 2546"/>
              <a:gd name="T6" fmla="*/ 0 w 8198"/>
              <a:gd name="T7" fmla="*/ 1149 h 2546"/>
              <a:gd name="T8" fmla="*/ 1149 w 8198"/>
              <a:gd name="T9" fmla="*/ 0 h 2546"/>
              <a:gd name="T10" fmla="*/ 8197 w 8198"/>
              <a:gd name="T11" fmla="*/ 0 h 2546"/>
              <a:gd name="T12" fmla="*/ 8197 w 8198"/>
              <a:gd name="T13" fmla="*/ 1396 h 2546"/>
              <a:gd name="T14" fmla="*/ 8197 w 8198"/>
              <a:gd name="T15" fmla="*/ 1396 h 2546"/>
              <a:gd name="T16" fmla="*/ 7049 w 8198"/>
              <a:gd name="T17" fmla="*/ 2545 h 25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198" h="2546">
                <a:moveTo>
                  <a:pt x="7049" y="2545"/>
                </a:moveTo>
                <a:lnTo>
                  <a:pt x="0" y="2545"/>
                </a:lnTo>
                <a:lnTo>
                  <a:pt x="0" y="1149"/>
                </a:lnTo>
                <a:lnTo>
                  <a:pt x="0" y="1149"/>
                </a:lnTo>
                <a:cubicBezTo>
                  <a:pt x="0" y="515"/>
                  <a:pt x="515" y="0"/>
                  <a:pt x="1149" y="0"/>
                </a:cubicBezTo>
                <a:lnTo>
                  <a:pt x="8197" y="0"/>
                </a:lnTo>
                <a:lnTo>
                  <a:pt x="8197" y="1396"/>
                </a:lnTo>
                <a:lnTo>
                  <a:pt x="8197" y="1396"/>
                </a:lnTo>
                <a:cubicBezTo>
                  <a:pt x="8197" y="2031"/>
                  <a:pt x="7683" y="2545"/>
                  <a:pt x="7049" y="2545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3" name="Freeform 182">
            <a:extLst>
              <a:ext uri="{FF2B5EF4-FFF2-40B4-BE49-F238E27FC236}">
                <a16:creationId xmlns:a16="http://schemas.microsoft.com/office/drawing/2014/main" id="{6065ED1C-D8C0-4441-B96B-9303747CF2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107080" y="3558611"/>
            <a:ext cx="1983868" cy="1690534"/>
          </a:xfrm>
          <a:custGeom>
            <a:avLst/>
            <a:gdLst>
              <a:gd name="T0" fmla="*/ 2265 w 2266"/>
              <a:gd name="T1" fmla="*/ 966 h 1933"/>
              <a:gd name="T2" fmla="*/ 2041 w 2266"/>
              <a:gd name="T3" fmla="*/ 836 h 1933"/>
              <a:gd name="T4" fmla="*/ 1909 w 2266"/>
              <a:gd name="T5" fmla="*/ 760 h 1933"/>
              <a:gd name="T6" fmla="*/ 1909 w 2266"/>
              <a:gd name="T7" fmla="*/ 760 h 1933"/>
              <a:gd name="T8" fmla="*/ 966 w 2266"/>
              <a:gd name="T9" fmla="*/ 0 h 1933"/>
              <a:gd name="T10" fmla="*/ 966 w 2266"/>
              <a:gd name="T11" fmla="*/ 0 h 1933"/>
              <a:gd name="T12" fmla="*/ 0 w 2266"/>
              <a:gd name="T13" fmla="*/ 966 h 1933"/>
              <a:gd name="T14" fmla="*/ 0 w 2266"/>
              <a:gd name="T15" fmla="*/ 966 h 1933"/>
              <a:gd name="T16" fmla="*/ 966 w 2266"/>
              <a:gd name="T17" fmla="*/ 1932 h 1933"/>
              <a:gd name="T18" fmla="*/ 966 w 2266"/>
              <a:gd name="T19" fmla="*/ 1932 h 1933"/>
              <a:gd name="T20" fmla="*/ 1909 w 2266"/>
              <a:gd name="T21" fmla="*/ 1170 h 1933"/>
              <a:gd name="T22" fmla="*/ 2041 w 2266"/>
              <a:gd name="T23" fmla="*/ 1094 h 1933"/>
              <a:gd name="T24" fmla="*/ 2265 w 2266"/>
              <a:gd name="T25" fmla="*/ 966 h 19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266" h="1933">
                <a:moveTo>
                  <a:pt x="2265" y="966"/>
                </a:moveTo>
                <a:lnTo>
                  <a:pt x="2041" y="836"/>
                </a:lnTo>
                <a:lnTo>
                  <a:pt x="1909" y="760"/>
                </a:lnTo>
                <a:lnTo>
                  <a:pt x="1909" y="760"/>
                </a:lnTo>
                <a:cubicBezTo>
                  <a:pt x="1816" y="325"/>
                  <a:pt x="1429" y="0"/>
                  <a:pt x="966" y="0"/>
                </a:cubicBezTo>
                <a:lnTo>
                  <a:pt x="966" y="0"/>
                </a:lnTo>
                <a:cubicBezTo>
                  <a:pt x="433" y="0"/>
                  <a:pt x="0" y="432"/>
                  <a:pt x="0" y="966"/>
                </a:cubicBezTo>
                <a:lnTo>
                  <a:pt x="0" y="966"/>
                </a:lnTo>
                <a:cubicBezTo>
                  <a:pt x="0" y="1499"/>
                  <a:pt x="433" y="1932"/>
                  <a:pt x="966" y="1932"/>
                </a:cubicBezTo>
                <a:lnTo>
                  <a:pt x="966" y="1932"/>
                </a:lnTo>
                <a:cubicBezTo>
                  <a:pt x="1429" y="1932"/>
                  <a:pt x="1816" y="1606"/>
                  <a:pt x="1909" y="1170"/>
                </a:cubicBezTo>
                <a:lnTo>
                  <a:pt x="2041" y="1094"/>
                </a:lnTo>
                <a:lnTo>
                  <a:pt x="2265" y="966"/>
                </a:lnTo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4" name="Freeform 184">
            <a:extLst>
              <a:ext uri="{FF2B5EF4-FFF2-40B4-BE49-F238E27FC236}">
                <a16:creationId xmlns:a16="http://schemas.microsoft.com/office/drawing/2014/main" id="{F74A19AA-9AC6-4781-88BF-36123AC42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311641" y="3767033"/>
            <a:ext cx="1277551" cy="1277551"/>
          </a:xfrm>
          <a:custGeom>
            <a:avLst/>
            <a:gdLst>
              <a:gd name="T0" fmla="*/ 1460 w 1461"/>
              <a:gd name="T1" fmla="*/ 730 h 1461"/>
              <a:gd name="T2" fmla="*/ 1460 w 1461"/>
              <a:gd name="T3" fmla="*/ 730 h 1461"/>
              <a:gd name="T4" fmla="*/ 730 w 1461"/>
              <a:gd name="T5" fmla="*/ 1460 h 1461"/>
              <a:gd name="T6" fmla="*/ 730 w 1461"/>
              <a:gd name="T7" fmla="*/ 1460 h 1461"/>
              <a:gd name="T8" fmla="*/ 0 w 1461"/>
              <a:gd name="T9" fmla="*/ 730 h 1461"/>
              <a:gd name="T10" fmla="*/ 0 w 1461"/>
              <a:gd name="T11" fmla="*/ 730 h 1461"/>
              <a:gd name="T12" fmla="*/ 730 w 1461"/>
              <a:gd name="T13" fmla="*/ 0 h 1461"/>
              <a:gd name="T14" fmla="*/ 730 w 1461"/>
              <a:gd name="T15" fmla="*/ 0 h 1461"/>
              <a:gd name="T16" fmla="*/ 1460 w 1461"/>
              <a:gd name="T17" fmla="*/ 730 h 14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461" h="1461">
                <a:moveTo>
                  <a:pt x="1460" y="730"/>
                </a:moveTo>
                <a:lnTo>
                  <a:pt x="1460" y="730"/>
                </a:lnTo>
                <a:cubicBezTo>
                  <a:pt x="1460" y="1133"/>
                  <a:pt x="1133" y="1460"/>
                  <a:pt x="730" y="1460"/>
                </a:cubicBezTo>
                <a:lnTo>
                  <a:pt x="730" y="1460"/>
                </a:lnTo>
                <a:cubicBezTo>
                  <a:pt x="326" y="1460"/>
                  <a:pt x="0" y="1133"/>
                  <a:pt x="0" y="730"/>
                </a:cubicBezTo>
                <a:lnTo>
                  <a:pt x="0" y="730"/>
                </a:lnTo>
                <a:cubicBezTo>
                  <a:pt x="0" y="326"/>
                  <a:pt x="326" y="0"/>
                  <a:pt x="730" y="0"/>
                </a:cubicBezTo>
                <a:lnTo>
                  <a:pt x="730" y="0"/>
                </a:lnTo>
                <a:cubicBezTo>
                  <a:pt x="1133" y="0"/>
                  <a:pt x="1460" y="326"/>
                  <a:pt x="1460" y="730"/>
                </a:cubicBezTo>
              </a:path>
            </a:pathLst>
          </a:cu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15470CBE-98A6-496E-B4EE-A05576615F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581818" y="4091245"/>
            <a:ext cx="740181" cy="632107"/>
          </a:xfrm>
          <a:custGeom>
            <a:avLst/>
            <a:gdLst>
              <a:gd name="connsiteX0" fmla="*/ 542439 w 740181"/>
              <a:gd name="connsiteY0" fmla="*/ 306896 h 632107"/>
              <a:gd name="connsiteX1" fmla="*/ 519838 w 740181"/>
              <a:gd name="connsiteY1" fmla="*/ 320196 h 632107"/>
              <a:gd name="connsiteX2" fmla="*/ 505060 w 740181"/>
              <a:gd name="connsiteY2" fmla="*/ 373397 h 632107"/>
              <a:gd name="connsiteX3" fmla="*/ 518969 w 740181"/>
              <a:gd name="connsiteY3" fmla="*/ 396451 h 632107"/>
              <a:gd name="connsiteX4" fmla="*/ 532877 w 740181"/>
              <a:gd name="connsiteY4" fmla="*/ 394677 h 632107"/>
              <a:gd name="connsiteX5" fmla="*/ 540701 w 740181"/>
              <a:gd name="connsiteY5" fmla="*/ 383150 h 632107"/>
              <a:gd name="connsiteX6" fmla="*/ 555478 w 740181"/>
              <a:gd name="connsiteY6" fmla="*/ 329949 h 632107"/>
              <a:gd name="connsiteX7" fmla="*/ 542439 w 740181"/>
              <a:gd name="connsiteY7" fmla="*/ 306896 h 632107"/>
              <a:gd name="connsiteX8" fmla="*/ 221896 w 740181"/>
              <a:gd name="connsiteY8" fmla="*/ 306009 h 632107"/>
              <a:gd name="connsiteX9" fmla="*/ 217589 w 740181"/>
              <a:gd name="connsiteY9" fmla="*/ 306896 h 632107"/>
              <a:gd name="connsiteX10" fmla="*/ 205528 w 740181"/>
              <a:gd name="connsiteY10" fmla="*/ 329949 h 632107"/>
              <a:gd name="connsiteX11" fmla="*/ 218450 w 740181"/>
              <a:gd name="connsiteY11" fmla="*/ 383150 h 632107"/>
              <a:gd name="connsiteX12" fmla="*/ 227065 w 740181"/>
              <a:gd name="connsiteY12" fmla="*/ 394677 h 632107"/>
              <a:gd name="connsiteX13" fmla="*/ 240850 w 740181"/>
              <a:gd name="connsiteY13" fmla="*/ 396451 h 632107"/>
              <a:gd name="connsiteX14" fmla="*/ 253772 w 740181"/>
              <a:gd name="connsiteY14" fmla="*/ 373397 h 632107"/>
              <a:gd name="connsiteX15" fmla="*/ 239988 w 740181"/>
              <a:gd name="connsiteY15" fmla="*/ 320196 h 632107"/>
              <a:gd name="connsiteX16" fmla="*/ 221896 w 740181"/>
              <a:gd name="connsiteY16" fmla="*/ 306009 h 632107"/>
              <a:gd name="connsiteX17" fmla="*/ 532878 w 740181"/>
              <a:gd name="connsiteY17" fmla="*/ 287832 h 632107"/>
              <a:gd name="connsiteX18" fmla="*/ 546786 w 740181"/>
              <a:gd name="connsiteY18" fmla="*/ 289162 h 632107"/>
              <a:gd name="connsiteX19" fmla="*/ 572864 w 740181"/>
              <a:gd name="connsiteY19" fmla="*/ 335269 h 632107"/>
              <a:gd name="connsiteX20" fmla="*/ 558956 w 740181"/>
              <a:gd name="connsiteY20" fmla="*/ 388470 h 632107"/>
              <a:gd name="connsiteX21" fmla="*/ 541570 w 740181"/>
              <a:gd name="connsiteY21" fmla="*/ 410637 h 632107"/>
              <a:gd name="connsiteX22" fmla="*/ 523315 w 740181"/>
              <a:gd name="connsiteY22" fmla="*/ 415958 h 632107"/>
              <a:gd name="connsiteX23" fmla="*/ 513753 w 740181"/>
              <a:gd name="connsiteY23" fmla="*/ 414184 h 632107"/>
              <a:gd name="connsiteX24" fmla="*/ 487675 w 740181"/>
              <a:gd name="connsiteY24" fmla="*/ 368963 h 632107"/>
              <a:gd name="connsiteX25" fmla="*/ 501583 w 740181"/>
              <a:gd name="connsiteY25" fmla="*/ 315762 h 632107"/>
              <a:gd name="connsiteX26" fmla="*/ 518969 w 740181"/>
              <a:gd name="connsiteY26" fmla="*/ 291822 h 632107"/>
              <a:gd name="connsiteX27" fmla="*/ 532878 w 740181"/>
              <a:gd name="connsiteY27" fmla="*/ 287832 h 632107"/>
              <a:gd name="connsiteX28" fmla="*/ 227066 w 740181"/>
              <a:gd name="connsiteY28" fmla="*/ 287832 h 632107"/>
              <a:gd name="connsiteX29" fmla="*/ 240850 w 740181"/>
              <a:gd name="connsiteY29" fmla="*/ 291822 h 632107"/>
              <a:gd name="connsiteX30" fmla="*/ 257219 w 740181"/>
              <a:gd name="connsiteY30" fmla="*/ 315762 h 632107"/>
              <a:gd name="connsiteX31" fmla="*/ 271864 w 740181"/>
              <a:gd name="connsiteY31" fmla="*/ 368963 h 632107"/>
              <a:gd name="connsiteX32" fmla="*/ 245157 w 740181"/>
              <a:gd name="connsiteY32" fmla="*/ 414184 h 632107"/>
              <a:gd name="connsiteX33" fmla="*/ 236542 w 740181"/>
              <a:gd name="connsiteY33" fmla="*/ 415958 h 632107"/>
              <a:gd name="connsiteX34" fmla="*/ 217589 w 740181"/>
              <a:gd name="connsiteY34" fmla="*/ 410637 h 632107"/>
              <a:gd name="connsiteX35" fmla="*/ 201220 w 740181"/>
              <a:gd name="connsiteY35" fmla="*/ 388470 h 632107"/>
              <a:gd name="connsiteX36" fmla="*/ 187436 w 740181"/>
              <a:gd name="connsiteY36" fmla="*/ 335269 h 632107"/>
              <a:gd name="connsiteX37" fmla="*/ 213281 w 740181"/>
              <a:gd name="connsiteY37" fmla="*/ 289162 h 632107"/>
              <a:gd name="connsiteX38" fmla="*/ 227066 w 740181"/>
              <a:gd name="connsiteY38" fmla="*/ 287832 h 632107"/>
              <a:gd name="connsiteX39" fmla="*/ 370965 w 740181"/>
              <a:gd name="connsiteY39" fmla="*/ 178219 h 632107"/>
              <a:gd name="connsiteX40" fmla="*/ 59494 w 740181"/>
              <a:gd name="connsiteY40" fmla="*/ 292350 h 632107"/>
              <a:gd name="connsiteX41" fmla="*/ 53370 w 740181"/>
              <a:gd name="connsiteY41" fmla="*/ 301129 h 632107"/>
              <a:gd name="connsiteX42" fmla="*/ 181108 w 740181"/>
              <a:gd name="connsiteY42" fmla="*/ 606647 h 632107"/>
              <a:gd name="connsiteX43" fmla="*/ 216105 w 740181"/>
              <a:gd name="connsiteY43" fmla="*/ 550460 h 632107"/>
              <a:gd name="connsiteX44" fmla="*/ 225729 w 740181"/>
              <a:gd name="connsiteY44" fmla="*/ 540803 h 632107"/>
              <a:gd name="connsiteX45" fmla="*/ 234478 w 740181"/>
              <a:gd name="connsiteY45" fmla="*/ 550460 h 632107"/>
              <a:gd name="connsiteX46" fmla="*/ 297472 w 740181"/>
              <a:gd name="connsiteY46" fmla="*/ 613671 h 632107"/>
              <a:gd name="connsiteX47" fmla="*/ 361341 w 740181"/>
              <a:gd name="connsiteY47" fmla="*/ 550460 h 632107"/>
              <a:gd name="connsiteX48" fmla="*/ 370091 w 740181"/>
              <a:gd name="connsiteY48" fmla="*/ 540803 h 632107"/>
              <a:gd name="connsiteX49" fmla="*/ 378840 w 740181"/>
              <a:gd name="connsiteY49" fmla="*/ 550460 h 632107"/>
              <a:gd name="connsiteX50" fmla="*/ 441834 w 740181"/>
              <a:gd name="connsiteY50" fmla="*/ 613671 h 632107"/>
              <a:gd name="connsiteX51" fmla="*/ 504828 w 740181"/>
              <a:gd name="connsiteY51" fmla="*/ 550460 h 632107"/>
              <a:gd name="connsiteX52" fmla="*/ 514452 w 740181"/>
              <a:gd name="connsiteY52" fmla="*/ 540803 h 632107"/>
              <a:gd name="connsiteX53" fmla="*/ 523201 w 740181"/>
              <a:gd name="connsiteY53" fmla="*/ 550460 h 632107"/>
              <a:gd name="connsiteX54" fmla="*/ 559073 w 740181"/>
              <a:gd name="connsiteY54" fmla="*/ 606647 h 632107"/>
              <a:gd name="connsiteX55" fmla="*/ 686811 w 740181"/>
              <a:gd name="connsiteY55" fmla="*/ 299373 h 632107"/>
              <a:gd name="connsiteX56" fmla="*/ 680687 w 740181"/>
              <a:gd name="connsiteY56" fmla="*/ 291472 h 632107"/>
              <a:gd name="connsiteX57" fmla="*/ 389339 w 740181"/>
              <a:gd name="connsiteY57" fmla="*/ 179097 h 632107"/>
              <a:gd name="connsiteX58" fmla="*/ 389339 w 740181"/>
              <a:gd name="connsiteY58" fmla="*/ 388044 h 632107"/>
              <a:gd name="connsiteX59" fmla="*/ 380590 w 740181"/>
              <a:gd name="connsiteY59" fmla="*/ 397701 h 632107"/>
              <a:gd name="connsiteX60" fmla="*/ 370965 w 740181"/>
              <a:gd name="connsiteY60" fmla="*/ 388044 h 632107"/>
              <a:gd name="connsiteX61" fmla="*/ 178582 w 740181"/>
              <a:gd name="connsiteY61" fmla="*/ 119651 h 632107"/>
              <a:gd name="connsiteX62" fmla="*/ 557740 w 740181"/>
              <a:gd name="connsiteY62" fmla="*/ 119651 h 632107"/>
              <a:gd name="connsiteX63" fmla="*/ 566496 w 740181"/>
              <a:gd name="connsiteY63" fmla="*/ 128422 h 632107"/>
              <a:gd name="connsiteX64" fmla="*/ 557740 w 740181"/>
              <a:gd name="connsiteY64" fmla="*/ 138071 h 632107"/>
              <a:gd name="connsiteX65" fmla="*/ 178582 w 740181"/>
              <a:gd name="connsiteY65" fmla="*/ 138071 h 632107"/>
              <a:gd name="connsiteX66" fmla="*/ 169825 w 740181"/>
              <a:gd name="connsiteY66" fmla="*/ 128422 h 632107"/>
              <a:gd name="connsiteX67" fmla="*/ 178582 w 740181"/>
              <a:gd name="connsiteY67" fmla="*/ 119651 h 632107"/>
              <a:gd name="connsiteX68" fmla="*/ 147861 w 740181"/>
              <a:gd name="connsiteY68" fmla="*/ 98328 h 632107"/>
              <a:gd name="connsiteX69" fmla="*/ 147861 w 740181"/>
              <a:gd name="connsiteY69" fmla="*/ 239674 h 632107"/>
              <a:gd name="connsiteX70" fmla="*/ 366591 w 740181"/>
              <a:gd name="connsiteY70" fmla="*/ 160660 h 632107"/>
              <a:gd name="connsiteX71" fmla="*/ 378840 w 740181"/>
              <a:gd name="connsiteY71" fmla="*/ 158904 h 632107"/>
              <a:gd name="connsiteX72" fmla="*/ 380590 w 740181"/>
              <a:gd name="connsiteY72" fmla="*/ 158904 h 632107"/>
              <a:gd name="connsiteX73" fmla="*/ 393713 w 740181"/>
              <a:gd name="connsiteY73" fmla="*/ 160660 h 632107"/>
              <a:gd name="connsiteX74" fmla="*/ 591445 w 740181"/>
              <a:gd name="connsiteY74" fmla="*/ 237040 h 632107"/>
              <a:gd name="connsiteX75" fmla="*/ 591445 w 740181"/>
              <a:gd name="connsiteY75" fmla="*/ 98328 h 632107"/>
              <a:gd name="connsiteX76" fmla="*/ 559073 w 740181"/>
              <a:gd name="connsiteY76" fmla="*/ 98328 h 632107"/>
              <a:gd name="connsiteX77" fmla="*/ 180233 w 740181"/>
              <a:gd name="connsiteY77" fmla="*/ 98328 h 632107"/>
              <a:gd name="connsiteX78" fmla="*/ 189857 w 740181"/>
              <a:gd name="connsiteY78" fmla="*/ 17558 h 632107"/>
              <a:gd name="connsiteX79" fmla="*/ 189857 w 740181"/>
              <a:gd name="connsiteY79" fmla="*/ 79013 h 632107"/>
              <a:gd name="connsiteX80" fmla="*/ 550324 w 740181"/>
              <a:gd name="connsiteY80" fmla="*/ 79013 h 632107"/>
              <a:gd name="connsiteX81" fmla="*/ 550324 w 740181"/>
              <a:gd name="connsiteY81" fmla="*/ 17558 h 632107"/>
              <a:gd name="connsiteX82" fmla="*/ 140862 w 740181"/>
              <a:gd name="connsiteY82" fmla="*/ 0 h 632107"/>
              <a:gd name="connsiteX83" fmla="*/ 180233 w 740181"/>
              <a:gd name="connsiteY83" fmla="*/ 0 h 632107"/>
              <a:gd name="connsiteX84" fmla="*/ 559073 w 740181"/>
              <a:gd name="connsiteY84" fmla="*/ 0 h 632107"/>
              <a:gd name="connsiteX85" fmla="*/ 598444 w 740181"/>
              <a:gd name="connsiteY85" fmla="*/ 0 h 632107"/>
              <a:gd name="connsiteX86" fmla="*/ 608943 w 740181"/>
              <a:gd name="connsiteY86" fmla="*/ 8779 h 632107"/>
              <a:gd name="connsiteX87" fmla="*/ 598444 w 740181"/>
              <a:gd name="connsiteY87" fmla="*/ 17558 h 632107"/>
              <a:gd name="connsiteX88" fmla="*/ 567822 w 740181"/>
              <a:gd name="connsiteY88" fmla="*/ 17558 h 632107"/>
              <a:gd name="connsiteX89" fmla="*/ 567822 w 740181"/>
              <a:gd name="connsiteY89" fmla="*/ 79013 h 632107"/>
              <a:gd name="connsiteX90" fmla="*/ 601069 w 740181"/>
              <a:gd name="connsiteY90" fmla="*/ 79013 h 632107"/>
              <a:gd name="connsiteX91" fmla="*/ 610693 w 740181"/>
              <a:gd name="connsiteY91" fmla="*/ 87793 h 632107"/>
              <a:gd name="connsiteX92" fmla="*/ 610693 w 740181"/>
              <a:gd name="connsiteY92" fmla="*/ 244941 h 632107"/>
              <a:gd name="connsiteX93" fmla="*/ 687686 w 740181"/>
              <a:gd name="connsiteY93" fmla="*/ 274791 h 632107"/>
              <a:gd name="connsiteX94" fmla="*/ 704309 w 740181"/>
              <a:gd name="connsiteY94" fmla="*/ 304641 h 632107"/>
              <a:gd name="connsiteX95" fmla="*/ 576571 w 740181"/>
              <a:gd name="connsiteY95" fmla="*/ 611915 h 632107"/>
              <a:gd name="connsiteX96" fmla="*/ 586195 w 740181"/>
              <a:gd name="connsiteY96" fmla="*/ 613671 h 632107"/>
              <a:gd name="connsiteX97" fmla="*/ 650064 w 740181"/>
              <a:gd name="connsiteY97" fmla="*/ 550460 h 632107"/>
              <a:gd name="connsiteX98" fmla="*/ 658814 w 740181"/>
              <a:gd name="connsiteY98" fmla="*/ 540803 h 632107"/>
              <a:gd name="connsiteX99" fmla="*/ 668438 w 740181"/>
              <a:gd name="connsiteY99" fmla="*/ 550460 h 632107"/>
              <a:gd name="connsiteX100" fmla="*/ 731432 w 740181"/>
              <a:gd name="connsiteY100" fmla="*/ 613671 h 632107"/>
              <a:gd name="connsiteX101" fmla="*/ 740181 w 740181"/>
              <a:gd name="connsiteY101" fmla="*/ 623328 h 632107"/>
              <a:gd name="connsiteX102" fmla="*/ 731432 w 740181"/>
              <a:gd name="connsiteY102" fmla="*/ 632107 h 632107"/>
              <a:gd name="connsiteX103" fmla="*/ 658814 w 740181"/>
              <a:gd name="connsiteY103" fmla="*/ 587333 h 632107"/>
              <a:gd name="connsiteX104" fmla="*/ 586195 w 740181"/>
              <a:gd name="connsiteY104" fmla="*/ 632107 h 632107"/>
              <a:gd name="connsiteX105" fmla="*/ 514452 w 740181"/>
              <a:gd name="connsiteY105" fmla="*/ 587333 h 632107"/>
              <a:gd name="connsiteX106" fmla="*/ 441834 w 740181"/>
              <a:gd name="connsiteY106" fmla="*/ 632107 h 632107"/>
              <a:gd name="connsiteX107" fmla="*/ 370091 w 740181"/>
              <a:gd name="connsiteY107" fmla="*/ 587333 h 632107"/>
              <a:gd name="connsiteX108" fmla="*/ 297472 w 740181"/>
              <a:gd name="connsiteY108" fmla="*/ 632107 h 632107"/>
              <a:gd name="connsiteX109" fmla="*/ 225729 w 740181"/>
              <a:gd name="connsiteY109" fmla="*/ 587333 h 632107"/>
              <a:gd name="connsiteX110" fmla="*/ 153111 w 740181"/>
              <a:gd name="connsiteY110" fmla="*/ 632107 h 632107"/>
              <a:gd name="connsiteX111" fmla="*/ 81367 w 740181"/>
              <a:gd name="connsiteY111" fmla="*/ 587333 h 632107"/>
              <a:gd name="connsiteX112" fmla="*/ 9624 w 740181"/>
              <a:gd name="connsiteY112" fmla="*/ 632107 h 632107"/>
              <a:gd name="connsiteX113" fmla="*/ 0 w 740181"/>
              <a:gd name="connsiteY113" fmla="*/ 623328 h 632107"/>
              <a:gd name="connsiteX114" fmla="*/ 9624 w 740181"/>
              <a:gd name="connsiteY114" fmla="*/ 613671 h 632107"/>
              <a:gd name="connsiteX115" fmla="*/ 71743 w 740181"/>
              <a:gd name="connsiteY115" fmla="*/ 550460 h 632107"/>
              <a:gd name="connsiteX116" fmla="*/ 81367 w 740181"/>
              <a:gd name="connsiteY116" fmla="*/ 540803 h 632107"/>
              <a:gd name="connsiteX117" fmla="*/ 90992 w 740181"/>
              <a:gd name="connsiteY117" fmla="*/ 550460 h 632107"/>
              <a:gd name="connsiteX118" fmla="*/ 153111 w 740181"/>
              <a:gd name="connsiteY118" fmla="*/ 613671 h 632107"/>
              <a:gd name="connsiteX119" fmla="*/ 162735 w 740181"/>
              <a:gd name="connsiteY119" fmla="*/ 611915 h 632107"/>
              <a:gd name="connsiteX120" fmla="*/ 35872 w 740181"/>
              <a:gd name="connsiteY120" fmla="*/ 307275 h 632107"/>
              <a:gd name="connsiteX121" fmla="*/ 52495 w 740181"/>
              <a:gd name="connsiteY121" fmla="*/ 274791 h 632107"/>
              <a:gd name="connsiteX122" fmla="*/ 129488 w 740181"/>
              <a:gd name="connsiteY122" fmla="*/ 245819 h 632107"/>
              <a:gd name="connsiteX123" fmla="*/ 129488 w 740181"/>
              <a:gd name="connsiteY123" fmla="*/ 87793 h 632107"/>
              <a:gd name="connsiteX124" fmla="*/ 139112 w 740181"/>
              <a:gd name="connsiteY124" fmla="*/ 79013 h 632107"/>
              <a:gd name="connsiteX125" fmla="*/ 171484 w 740181"/>
              <a:gd name="connsiteY125" fmla="*/ 79013 h 632107"/>
              <a:gd name="connsiteX126" fmla="*/ 171484 w 740181"/>
              <a:gd name="connsiteY126" fmla="*/ 17558 h 632107"/>
              <a:gd name="connsiteX127" fmla="*/ 140862 w 740181"/>
              <a:gd name="connsiteY127" fmla="*/ 17558 h 632107"/>
              <a:gd name="connsiteX128" fmla="*/ 132113 w 740181"/>
              <a:gd name="connsiteY128" fmla="*/ 8779 h 632107"/>
              <a:gd name="connsiteX129" fmla="*/ 140862 w 740181"/>
              <a:gd name="connsiteY129" fmla="*/ 0 h 632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740181" h="632107">
                <a:moveTo>
                  <a:pt x="542439" y="306896"/>
                </a:moveTo>
                <a:cubicBezTo>
                  <a:pt x="532877" y="304236"/>
                  <a:pt x="521577" y="310442"/>
                  <a:pt x="519838" y="320196"/>
                </a:cubicBezTo>
                <a:lnTo>
                  <a:pt x="505060" y="373397"/>
                </a:lnTo>
                <a:cubicBezTo>
                  <a:pt x="503322" y="383150"/>
                  <a:pt x="509407" y="393791"/>
                  <a:pt x="518969" y="396451"/>
                </a:cubicBezTo>
                <a:cubicBezTo>
                  <a:pt x="523315" y="398224"/>
                  <a:pt x="527662" y="397337"/>
                  <a:pt x="532877" y="394677"/>
                </a:cubicBezTo>
                <a:cubicBezTo>
                  <a:pt x="537224" y="392017"/>
                  <a:pt x="539831" y="388470"/>
                  <a:pt x="540701" y="383150"/>
                </a:cubicBezTo>
                <a:lnTo>
                  <a:pt x="555478" y="329949"/>
                </a:lnTo>
                <a:cubicBezTo>
                  <a:pt x="558086" y="320196"/>
                  <a:pt x="552001" y="309556"/>
                  <a:pt x="542439" y="306896"/>
                </a:cubicBezTo>
                <a:close/>
                <a:moveTo>
                  <a:pt x="221896" y="306009"/>
                </a:moveTo>
                <a:cubicBezTo>
                  <a:pt x="221035" y="306009"/>
                  <a:pt x="219312" y="306009"/>
                  <a:pt x="217589" y="306896"/>
                </a:cubicBezTo>
                <a:cubicBezTo>
                  <a:pt x="208112" y="309556"/>
                  <a:pt x="202081" y="320196"/>
                  <a:pt x="205528" y="329949"/>
                </a:cubicBezTo>
                <a:lnTo>
                  <a:pt x="218450" y="383150"/>
                </a:lnTo>
                <a:cubicBezTo>
                  <a:pt x="220173" y="388470"/>
                  <a:pt x="222758" y="392017"/>
                  <a:pt x="227065" y="394677"/>
                </a:cubicBezTo>
                <a:cubicBezTo>
                  <a:pt x="231373" y="397337"/>
                  <a:pt x="236542" y="398224"/>
                  <a:pt x="240850" y="396451"/>
                </a:cubicBezTo>
                <a:cubicBezTo>
                  <a:pt x="251188" y="393791"/>
                  <a:pt x="257219" y="383150"/>
                  <a:pt x="253772" y="373397"/>
                </a:cubicBezTo>
                <a:lnTo>
                  <a:pt x="239988" y="320196"/>
                </a:lnTo>
                <a:cubicBezTo>
                  <a:pt x="238265" y="311329"/>
                  <a:pt x="230512" y="306009"/>
                  <a:pt x="221896" y="306009"/>
                </a:cubicBezTo>
                <a:close/>
                <a:moveTo>
                  <a:pt x="532878" y="287832"/>
                </a:moveTo>
                <a:cubicBezTo>
                  <a:pt x="537659" y="287167"/>
                  <a:pt x="542440" y="287389"/>
                  <a:pt x="546786" y="289162"/>
                </a:cubicBezTo>
                <a:cubicBezTo>
                  <a:pt x="566779" y="294482"/>
                  <a:pt x="578080" y="314876"/>
                  <a:pt x="572864" y="335269"/>
                </a:cubicBezTo>
                <a:lnTo>
                  <a:pt x="558956" y="388470"/>
                </a:lnTo>
                <a:cubicBezTo>
                  <a:pt x="556348" y="398224"/>
                  <a:pt x="549394" y="406204"/>
                  <a:pt x="541570" y="410637"/>
                </a:cubicBezTo>
                <a:cubicBezTo>
                  <a:pt x="536354" y="414184"/>
                  <a:pt x="529400" y="415958"/>
                  <a:pt x="523315" y="415958"/>
                </a:cubicBezTo>
                <a:cubicBezTo>
                  <a:pt x="520707" y="415958"/>
                  <a:pt x="517230" y="415958"/>
                  <a:pt x="513753" y="414184"/>
                </a:cubicBezTo>
                <a:cubicBezTo>
                  <a:pt x="493760" y="408864"/>
                  <a:pt x="482459" y="388470"/>
                  <a:pt x="487675" y="368963"/>
                </a:cubicBezTo>
                <a:lnTo>
                  <a:pt x="501583" y="315762"/>
                </a:lnTo>
                <a:cubicBezTo>
                  <a:pt x="504191" y="305122"/>
                  <a:pt x="510276" y="298029"/>
                  <a:pt x="518969" y="291822"/>
                </a:cubicBezTo>
                <a:cubicBezTo>
                  <a:pt x="523315" y="290049"/>
                  <a:pt x="528097" y="288497"/>
                  <a:pt x="532878" y="287832"/>
                </a:cubicBezTo>
                <a:close/>
                <a:moveTo>
                  <a:pt x="227066" y="287832"/>
                </a:moveTo>
                <a:cubicBezTo>
                  <a:pt x="231804" y="288497"/>
                  <a:pt x="236543" y="290049"/>
                  <a:pt x="240850" y="291822"/>
                </a:cubicBezTo>
                <a:cubicBezTo>
                  <a:pt x="249465" y="298029"/>
                  <a:pt x="255496" y="305122"/>
                  <a:pt x="257219" y="315762"/>
                </a:cubicBezTo>
                <a:lnTo>
                  <a:pt x="271864" y="368963"/>
                </a:lnTo>
                <a:cubicBezTo>
                  <a:pt x="277033" y="388470"/>
                  <a:pt x="264972" y="408864"/>
                  <a:pt x="245157" y="414184"/>
                </a:cubicBezTo>
                <a:cubicBezTo>
                  <a:pt x="242573" y="415958"/>
                  <a:pt x="239127" y="415958"/>
                  <a:pt x="236542" y="415958"/>
                </a:cubicBezTo>
                <a:cubicBezTo>
                  <a:pt x="229650" y="415958"/>
                  <a:pt x="223619" y="414184"/>
                  <a:pt x="217589" y="410637"/>
                </a:cubicBezTo>
                <a:cubicBezTo>
                  <a:pt x="208974" y="406204"/>
                  <a:pt x="203804" y="398224"/>
                  <a:pt x="201220" y="388470"/>
                </a:cubicBezTo>
                <a:lnTo>
                  <a:pt x="187436" y="335269"/>
                </a:lnTo>
                <a:cubicBezTo>
                  <a:pt x="181405" y="314876"/>
                  <a:pt x="193466" y="294482"/>
                  <a:pt x="213281" y="289162"/>
                </a:cubicBezTo>
                <a:cubicBezTo>
                  <a:pt x="217589" y="287388"/>
                  <a:pt x="222327" y="287167"/>
                  <a:pt x="227066" y="287832"/>
                </a:cubicBezTo>
                <a:close/>
                <a:moveTo>
                  <a:pt x="370965" y="178219"/>
                </a:moveTo>
                <a:lnTo>
                  <a:pt x="59494" y="292350"/>
                </a:lnTo>
                <a:cubicBezTo>
                  <a:pt x="55120" y="292350"/>
                  <a:pt x="52495" y="297617"/>
                  <a:pt x="53370" y="301129"/>
                </a:cubicBezTo>
                <a:lnTo>
                  <a:pt x="181108" y="606647"/>
                </a:lnTo>
                <a:cubicBezTo>
                  <a:pt x="202106" y="596112"/>
                  <a:pt x="216105" y="575920"/>
                  <a:pt x="216105" y="550460"/>
                </a:cubicBezTo>
                <a:cubicBezTo>
                  <a:pt x="216105" y="545193"/>
                  <a:pt x="220479" y="540803"/>
                  <a:pt x="225729" y="540803"/>
                </a:cubicBezTo>
                <a:cubicBezTo>
                  <a:pt x="230978" y="540803"/>
                  <a:pt x="234478" y="545193"/>
                  <a:pt x="234478" y="550460"/>
                </a:cubicBezTo>
                <a:cubicBezTo>
                  <a:pt x="234478" y="585577"/>
                  <a:pt x="263350" y="613671"/>
                  <a:pt x="297472" y="613671"/>
                </a:cubicBezTo>
                <a:cubicBezTo>
                  <a:pt x="332469" y="613671"/>
                  <a:pt x="361341" y="585577"/>
                  <a:pt x="361341" y="550460"/>
                </a:cubicBezTo>
                <a:cubicBezTo>
                  <a:pt x="361341" y="545193"/>
                  <a:pt x="364841" y="540803"/>
                  <a:pt x="370091" y="540803"/>
                </a:cubicBezTo>
                <a:cubicBezTo>
                  <a:pt x="374465" y="540803"/>
                  <a:pt x="378840" y="545193"/>
                  <a:pt x="378840" y="550460"/>
                </a:cubicBezTo>
                <a:cubicBezTo>
                  <a:pt x="378840" y="585577"/>
                  <a:pt x="407712" y="613671"/>
                  <a:pt x="441834" y="613671"/>
                </a:cubicBezTo>
                <a:cubicBezTo>
                  <a:pt x="476831" y="613671"/>
                  <a:pt x="504828" y="585577"/>
                  <a:pt x="504828" y="550460"/>
                </a:cubicBezTo>
                <a:cubicBezTo>
                  <a:pt x="504828" y="545193"/>
                  <a:pt x="509203" y="540803"/>
                  <a:pt x="514452" y="540803"/>
                </a:cubicBezTo>
                <a:cubicBezTo>
                  <a:pt x="519702" y="540803"/>
                  <a:pt x="523201" y="545193"/>
                  <a:pt x="523201" y="550460"/>
                </a:cubicBezTo>
                <a:cubicBezTo>
                  <a:pt x="523201" y="575920"/>
                  <a:pt x="538075" y="596112"/>
                  <a:pt x="559073" y="606647"/>
                </a:cubicBezTo>
                <a:lnTo>
                  <a:pt x="686811" y="299373"/>
                </a:lnTo>
                <a:cubicBezTo>
                  <a:pt x="686811" y="297617"/>
                  <a:pt x="684186" y="292350"/>
                  <a:pt x="680687" y="291472"/>
                </a:cubicBezTo>
                <a:lnTo>
                  <a:pt x="389339" y="179097"/>
                </a:lnTo>
                <a:lnTo>
                  <a:pt x="389339" y="388044"/>
                </a:lnTo>
                <a:cubicBezTo>
                  <a:pt x="389339" y="393311"/>
                  <a:pt x="384964" y="397701"/>
                  <a:pt x="380590" y="397701"/>
                </a:cubicBezTo>
                <a:cubicBezTo>
                  <a:pt x="374465" y="397701"/>
                  <a:pt x="370965" y="393311"/>
                  <a:pt x="370965" y="388044"/>
                </a:cubicBezTo>
                <a:close/>
                <a:moveTo>
                  <a:pt x="178582" y="119651"/>
                </a:moveTo>
                <a:lnTo>
                  <a:pt x="557740" y="119651"/>
                </a:lnTo>
                <a:cubicBezTo>
                  <a:pt x="562994" y="119651"/>
                  <a:pt x="566496" y="123159"/>
                  <a:pt x="566496" y="128422"/>
                </a:cubicBezTo>
                <a:cubicBezTo>
                  <a:pt x="566496" y="132808"/>
                  <a:pt x="562994" y="138071"/>
                  <a:pt x="557740" y="138071"/>
                </a:cubicBezTo>
                <a:lnTo>
                  <a:pt x="178582" y="138071"/>
                </a:lnTo>
                <a:cubicBezTo>
                  <a:pt x="174203" y="138071"/>
                  <a:pt x="169825" y="132808"/>
                  <a:pt x="169825" y="128422"/>
                </a:cubicBezTo>
                <a:cubicBezTo>
                  <a:pt x="169825" y="123159"/>
                  <a:pt x="174203" y="119651"/>
                  <a:pt x="178582" y="119651"/>
                </a:cubicBezTo>
                <a:close/>
                <a:moveTo>
                  <a:pt x="147861" y="98328"/>
                </a:moveTo>
                <a:lnTo>
                  <a:pt x="147861" y="239674"/>
                </a:lnTo>
                <a:lnTo>
                  <a:pt x="366591" y="160660"/>
                </a:lnTo>
                <a:cubicBezTo>
                  <a:pt x="370091" y="158904"/>
                  <a:pt x="374465" y="158904"/>
                  <a:pt x="378840" y="158904"/>
                </a:cubicBezTo>
                <a:cubicBezTo>
                  <a:pt x="380590" y="158904"/>
                  <a:pt x="380590" y="158904"/>
                  <a:pt x="380590" y="158904"/>
                </a:cubicBezTo>
                <a:cubicBezTo>
                  <a:pt x="384964" y="158904"/>
                  <a:pt x="389339" y="158904"/>
                  <a:pt x="393713" y="160660"/>
                </a:cubicBezTo>
                <a:lnTo>
                  <a:pt x="591445" y="237040"/>
                </a:lnTo>
                <a:lnTo>
                  <a:pt x="591445" y="98328"/>
                </a:lnTo>
                <a:lnTo>
                  <a:pt x="559073" y="98328"/>
                </a:lnTo>
                <a:lnTo>
                  <a:pt x="180233" y="98328"/>
                </a:lnTo>
                <a:close/>
                <a:moveTo>
                  <a:pt x="189857" y="17558"/>
                </a:moveTo>
                <a:lnTo>
                  <a:pt x="189857" y="79013"/>
                </a:lnTo>
                <a:lnTo>
                  <a:pt x="550324" y="79013"/>
                </a:lnTo>
                <a:lnTo>
                  <a:pt x="550324" y="17558"/>
                </a:lnTo>
                <a:close/>
                <a:moveTo>
                  <a:pt x="140862" y="0"/>
                </a:moveTo>
                <a:lnTo>
                  <a:pt x="180233" y="0"/>
                </a:lnTo>
                <a:lnTo>
                  <a:pt x="559073" y="0"/>
                </a:lnTo>
                <a:lnTo>
                  <a:pt x="598444" y="0"/>
                </a:lnTo>
                <a:cubicBezTo>
                  <a:pt x="603694" y="0"/>
                  <a:pt x="608943" y="3512"/>
                  <a:pt x="608943" y="8779"/>
                </a:cubicBezTo>
                <a:cubicBezTo>
                  <a:pt x="608943" y="13169"/>
                  <a:pt x="603694" y="17558"/>
                  <a:pt x="598444" y="17558"/>
                </a:cubicBezTo>
                <a:lnTo>
                  <a:pt x="567822" y="17558"/>
                </a:lnTo>
                <a:lnTo>
                  <a:pt x="567822" y="79013"/>
                </a:lnTo>
                <a:lnTo>
                  <a:pt x="601069" y="79013"/>
                </a:lnTo>
                <a:cubicBezTo>
                  <a:pt x="606319" y="79013"/>
                  <a:pt x="610693" y="83403"/>
                  <a:pt x="610693" y="87793"/>
                </a:cubicBezTo>
                <a:lnTo>
                  <a:pt x="610693" y="244941"/>
                </a:lnTo>
                <a:lnTo>
                  <a:pt x="687686" y="274791"/>
                </a:lnTo>
                <a:cubicBezTo>
                  <a:pt x="699935" y="279180"/>
                  <a:pt x="706934" y="292350"/>
                  <a:pt x="704309" y="304641"/>
                </a:cubicBezTo>
                <a:lnTo>
                  <a:pt x="576571" y="611915"/>
                </a:lnTo>
                <a:cubicBezTo>
                  <a:pt x="579196" y="612793"/>
                  <a:pt x="582696" y="613671"/>
                  <a:pt x="586195" y="613671"/>
                </a:cubicBezTo>
                <a:cubicBezTo>
                  <a:pt x="622067" y="613671"/>
                  <a:pt x="650064" y="585577"/>
                  <a:pt x="650064" y="550460"/>
                </a:cubicBezTo>
                <a:cubicBezTo>
                  <a:pt x="650064" y="545193"/>
                  <a:pt x="653564" y="540803"/>
                  <a:pt x="658814" y="540803"/>
                </a:cubicBezTo>
                <a:cubicBezTo>
                  <a:pt x="664063" y="540803"/>
                  <a:pt x="668438" y="545193"/>
                  <a:pt x="668438" y="550460"/>
                </a:cubicBezTo>
                <a:cubicBezTo>
                  <a:pt x="668438" y="585577"/>
                  <a:pt x="696435" y="613671"/>
                  <a:pt x="731432" y="613671"/>
                </a:cubicBezTo>
                <a:cubicBezTo>
                  <a:pt x="735806" y="613671"/>
                  <a:pt x="740181" y="617183"/>
                  <a:pt x="740181" y="623328"/>
                </a:cubicBezTo>
                <a:cubicBezTo>
                  <a:pt x="740181" y="628596"/>
                  <a:pt x="735806" y="632107"/>
                  <a:pt x="731432" y="632107"/>
                </a:cubicBezTo>
                <a:cubicBezTo>
                  <a:pt x="699060" y="632107"/>
                  <a:pt x="672812" y="613671"/>
                  <a:pt x="658814" y="587333"/>
                </a:cubicBezTo>
                <a:cubicBezTo>
                  <a:pt x="644815" y="613671"/>
                  <a:pt x="617692" y="632107"/>
                  <a:pt x="586195" y="632107"/>
                </a:cubicBezTo>
                <a:cubicBezTo>
                  <a:pt x="554698" y="632107"/>
                  <a:pt x="527576" y="613671"/>
                  <a:pt x="514452" y="587333"/>
                </a:cubicBezTo>
                <a:cubicBezTo>
                  <a:pt x="500453" y="613671"/>
                  <a:pt x="474206" y="632107"/>
                  <a:pt x="441834" y="632107"/>
                </a:cubicBezTo>
                <a:cubicBezTo>
                  <a:pt x="410337" y="632107"/>
                  <a:pt x="383214" y="613671"/>
                  <a:pt x="370091" y="587333"/>
                </a:cubicBezTo>
                <a:cubicBezTo>
                  <a:pt x="356092" y="613671"/>
                  <a:pt x="328969" y="632107"/>
                  <a:pt x="297472" y="632107"/>
                </a:cubicBezTo>
                <a:cubicBezTo>
                  <a:pt x="265975" y="632107"/>
                  <a:pt x="238853" y="613671"/>
                  <a:pt x="225729" y="587333"/>
                </a:cubicBezTo>
                <a:cubicBezTo>
                  <a:pt x="211730" y="613671"/>
                  <a:pt x="185483" y="632107"/>
                  <a:pt x="153111" y="632107"/>
                </a:cubicBezTo>
                <a:cubicBezTo>
                  <a:pt x="121614" y="632107"/>
                  <a:pt x="94491" y="613671"/>
                  <a:pt x="81367" y="587333"/>
                </a:cubicBezTo>
                <a:cubicBezTo>
                  <a:pt x="68244" y="613671"/>
                  <a:pt x="40246" y="632107"/>
                  <a:pt x="9624" y="632107"/>
                </a:cubicBezTo>
                <a:cubicBezTo>
                  <a:pt x="4375" y="632107"/>
                  <a:pt x="0" y="628596"/>
                  <a:pt x="0" y="623328"/>
                </a:cubicBezTo>
                <a:cubicBezTo>
                  <a:pt x="0" y="617183"/>
                  <a:pt x="4375" y="613671"/>
                  <a:pt x="9624" y="613671"/>
                </a:cubicBezTo>
                <a:cubicBezTo>
                  <a:pt x="43746" y="613671"/>
                  <a:pt x="71743" y="585577"/>
                  <a:pt x="71743" y="550460"/>
                </a:cubicBezTo>
                <a:cubicBezTo>
                  <a:pt x="71743" y="545193"/>
                  <a:pt x="76118" y="540803"/>
                  <a:pt x="81367" y="540803"/>
                </a:cubicBezTo>
                <a:cubicBezTo>
                  <a:pt x="86617" y="540803"/>
                  <a:pt x="90992" y="545193"/>
                  <a:pt x="90992" y="550460"/>
                </a:cubicBezTo>
                <a:cubicBezTo>
                  <a:pt x="90992" y="585577"/>
                  <a:pt x="118989" y="613671"/>
                  <a:pt x="153111" y="613671"/>
                </a:cubicBezTo>
                <a:cubicBezTo>
                  <a:pt x="156610" y="613671"/>
                  <a:pt x="160110" y="612793"/>
                  <a:pt x="162735" y="611915"/>
                </a:cubicBezTo>
                <a:lnTo>
                  <a:pt x="35872" y="307275"/>
                </a:lnTo>
                <a:cubicBezTo>
                  <a:pt x="32372" y="292350"/>
                  <a:pt x="40246" y="279180"/>
                  <a:pt x="52495" y="274791"/>
                </a:cubicBezTo>
                <a:lnTo>
                  <a:pt x="129488" y="245819"/>
                </a:lnTo>
                <a:lnTo>
                  <a:pt x="129488" y="87793"/>
                </a:lnTo>
                <a:cubicBezTo>
                  <a:pt x="129488" y="83403"/>
                  <a:pt x="133863" y="79013"/>
                  <a:pt x="139112" y="79013"/>
                </a:cubicBezTo>
                <a:lnTo>
                  <a:pt x="171484" y="79013"/>
                </a:lnTo>
                <a:lnTo>
                  <a:pt x="171484" y="17558"/>
                </a:lnTo>
                <a:lnTo>
                  <a:pt x="140862" y="17558"/>
                </a:lnTo>
                <a:cubicBezTo>
                  <a:pt x="135612" y="17558"/>
                  <a:pt x="132113" y="13169"/>
                  <a:pt x="132113" y="8779"/>
                </a:cubicBezTo>
                <a:cubicBezTo>
                  <a:pt x="132113" y="3512"/>
                  <a:pt x="135612" y="0"/>
                  <a:pt x="14086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25" name="TextBox 224">
            <a:extLst>
              <a:ext uri="{FF2B5EF4-FFF2-40B4-BE49-F238E27FC236}">
                <a16:creationId xmlns:a16="http://schemas.microsoft.com/office/drawing/2014/main" id="{8375D3D9-2538-472D-A2C4-62E09560C91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26" name="TextBox 225">
            <a:extLst>
              <a:ext uri="{FF2B5EF4-FFF2-40B4-BE49-F238E27FC236}">
                <a16:creationId xmlns:a16="http://schemas.microsoft.com/office/drawing/2014/main" id="{F59FE667-3CA5-4CE8-ADE8-A9377805979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842ACBEC-532D-4E66-AF0F-146E3C5F35A9}"/>
              </a:ext>
            </a:extLst>
          </p:cNvPr>
          <p:cNvSpPr txBox="1"/>
          <p:nvPr/>
        </p:nvSpPr>
        <p:spPr>
          <a:xfrm>
            <a:off x="4485759" y="3565549"/>
            <a:ext cx="5343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34645C07-255E-4B8D-8F92-0090D7651C19}"/>
              </a:ext>
            </a:extLst>
          </p:cNvPr>
          <p:cNvSpPr txBox="1"/>
          <p:nvPr/>
        </p:nvSpPr>
        <p:spPr>
          <a:xfrm>
            <a:off x="4485760" y="4252225"/>
            <a:ext cx="534333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C16539CB-4716-4471-9932-CE9A035F7206}"/>
              </a:ext>
            </a:extLst>
          </p:cNvPr>
          <p:cNvSpPr txBox="1"/>
          <p:nvPr/>
        </p:nvSpPr>
        <p:spPr>
          <a:xfrm>
            <a:off x="16469479" y="3565549"/>
            <a:ext cx="534333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4" name="TextBox 233">
            <a:extLst>
              <a:ext uri="{FF2B5EF4-FFF2-40B4-BE49-F238E27FC236}">
                <a16:creationId xmlns:a16="http://schemas.microsoft.com/office/drawing/2014/main" id="{606B18C0-2D8F-429D-9070-4C90281EB7C6}"/>
              </a:ext>
            </a:extLst>
          </p:cNvPr>
          <p:cNvSpPr txBox="1"/>
          <p:nvPr/>
        </p:nvSpPr>
        <p:spPr>
          <a:xfrm>
            <a:off x="16469480" y="4252225"/>
            <a:ext cx="534333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1044182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" name="Group 158">
            <a:extLst>
              <a:ext uri="{FF2B5EF4-FFF2-40B4-BE49-F238E27FC236}">
                <a16:creationId xmlns:a16="http://schemas.microsoft.com/office/drawing/2014/main" id="{EF33F048-2727-44B9-9CC0-11347EAA9639}"/>
              </a:ext>
            </a:extLst>
          </p:cNvPr>
          <p:cNvGrpSpPr/>
          <p:nvPr/>
        </p:nvGrpSpPr>
        <p:grpSpPr>
          <a:xfrm>
            <a:off x="4892504" y="6912061"/>
            <a:ext cx="14600279" cy="6062534"/>
            <a:chOff x="4892504" y="6912061"/>
            <a:chExt cx="14600279" cy="6062534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9AD5FB66-AA6E-4097-8969-722C3E827008}"/>
                </a:ext>
              </a:extLst>
            </p:cNvPr>
            <p:cNvGrpSpPr/>
            <p:nvPr/>
          </p:nvGrpSpPr>
          <p:grpSpPr>
            <a:xfrm>
              <a:off x="4892504" y="6912061"/>
              <a:ext cx="14600279" cy="5799952"/>
              <a:chOff x="4892504" y="6912061"/>
              <a:chExt cx="14600279" cy="5799952"/>
            </a:xfrm>
          </p:grpSpPr>
          <p:sp>
            <p:nvSpPr>
              <p:cNvPr id="243" name="Freeform 2">
                <a:extLst>
                  <a:ext uri="{FF2B5EF4-FFF2-40B4-BE49-F238E27FC236}">
                    <a16:creationId xmlns:a16="http://schemas.microsoft.com/office/drawing/2014/main" id="{17C0DBBC-B593-4C88-B4EE-B294B7C23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2504" y="12090313"/>
                <a:ext cx="14600279" cy="19309"/>
              </a:xfrm>
              <a:custGeom>
                <a:avLst/>
                <a:gdLst>
                  <a:gd name="T0" fmla="*/ 16664 w 16675"/>
                  <a:gd name="T1" fmla="*/ 20 h 21"/>
                  <a:gd name="T2" fmla="*/ 9 w 16675"/>
                  <a:gd name="T3" fmla="*/ 20 h 21"/>
                  <a:gd name="T4" fmla="*/ 9 w 16675"/>
                  <a:gd name="T5" fmla="*/ 20 h 21"/>
                  <a:gd name="T6" fmla="*/ 0 w 16675"/>
                  <a:gd name="T7" fmla="*/ 10 h 21"/>
                  <a:gd name="T8" fmla="*/ 0 w 16675"/>
                  <a:gd name="T9" fmla="*/ 10 h 21"/>
                  <a:gd name="T10" fmla="*/ 9 w 16675"/>
                  <a:gd name="T11" fmla="*/ 0 h 21"/>
                  <a:gd name="T12" fmla="*/ 16664 w 16675"/>
                  <a:gd name="T13" fmla="*/ 0 h 21"/>
                  <a:gd name="T14" fmla="*/ 16664 w 16675"/>
                  <a:gd name="T15" fmla="*/ 0 h 21"/>
                  <a:gd name="T16" fmla="*/ 16674 w 16675"/>
                  <a:gd name="T17" fmla="*/ 10 h 21"/>
                  <a:gd name="T18" fmla="*/ 16674 w 16675"/>
                  <a:gd name="T19" fmla="*/ 10 h 21"/>
                  <a:gd name="T20" fmla="*/ 16664 w 16675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675" h="21">
                    <a:moveTo>
                      <a:pt x="16664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6664" y="0"/>
                    </a:lnTo>
                    <a:lnTo>
                      <a:pt x="16664" y="0"/>
                    </a:lnTo>
                    <a:cubicBezTo>
                      <a:pt x="16669" y="0"/>
                      <a:pt x="16674" y="5"/>
                      <a:pt x="16674" y="10"/>
                    </a:cubicBezTo>
                    <a:lnTo>
                      <a:pt x="16674" y="10"/>
                    </a:lnTo>
                    <a:cubicBezTo>
                      <a:pt x="16674" y="15"/>
                      <a:pt x="16669" y="20"/>
                      <a:pt x="16664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3">
                <a:extLst>
                  <a:ext uri="{FF2B5EF4-FFF2-40B4-BE49-F238E27FC236}">
                    <a16:creationId xmlns:a16="http://schemas.microsoft.com/office/drawing/2014/main" id="{BCE0BC66-D0C6-4031-B440-1FF26DC211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1801" y="9024293"/>
                <a:ext cx="1374689" cy="1003986"/>
              </a:xfrm>
              <a:custGeom>
                <a:avLst/>
                <a:gdLst>
                  <a:gd name="T0" fmla="*/ 1533 w 1569"/>
                  <a:gd name="T1" fmla="*/ 1144 h 1145"/>
                  <a:gd name="T2" fmla="*/ 784 w 1569"/>
                  <a:gd name="T3" fmla="*/ 1144 h 1145"/>
                  <a:gd name="T4" fmla="*/ 35 w 1569"/>
                  <a:gd name="T5" fmla="*/ 1144 h 1145"/>
                  <a:gd name="T6" fmla="*/ 35 w 1569"/>
                  <a:gd name="T7" fmla="*/ 1144 h 1145"/>
                  <a:gd name="T8" fmla="*/ 10 w 1569"/>
                  <a:gd name="T9" fmla="*/ 1134 h 1145"/>
                  <a:gd name="T10" fmla="*/ 10 w 1569"/>
                  <a:gd name="T11" fmla="*/ 1134 h 1145"/>
                  <a:gd name="T12" fmla="*/ 0 w 1569"/>
                  <a:gd name="T13" fmla="*/ 1109 h 1145"/>
                  <a:gd name="T14" fmla="*/ 0 w 1569"/>
                  <a:gd name="T15" fmla="*/ 572 h 1145"/>
                  <a:gd name="T16" fmla="*/ 0 w 1569"/>
                  <a:gd name="T17" fmla="*/ 35 h 1145"/>
                  <a:gd name="T18" fmla="*/ 0 w 1569"/>
                  <a:gd name="T19" fmla="*/ 35 h 1145"/>
                  <a:gd name="T20" fmla="*/ 10 w 1569"/>
                  <a:gd name="T21" fmla="*/ 10 h 1145"/>
                  <a:gd name="T22" fmla="*/ 10 w 1569"/>
                  <a:gd name="T23" fmla="*/ 10 h 1145"/>
                  <a:gd name="T24" fmla="*/ 35 w 1569"/>
                  <a:gd name="T25" fmla="*/ 0 h 1145"/>
                  <a:gd name="T26" fmla="*/ 784 w 1569"/>
                  <a:gd name="T27" fmla="*/ 0 h 1145"/>
                  <a:gd name="T28" fmla="*/ 1533 w 1569"/>
                  <a:gd name="T29" fmla="*/ 0 h 1145"/>
                  <a:gd name="T30" fmla="*/ 1533 w 1569"/>
                  <a:gd name="T31" fmla="*/ 0 h 1145"/>
                  <a:gd name="T32" fmla="*/ 1558 w 1569"/>
                  <a:gd name="T33" fmla="*/ 10 h 1145"/>
                  <a:gd name="T34" fmla="*/ 1558 w 1569"/>
                  <a:gd name="T35" fmla="*/ 10 h 1145"/>
                  <a:gd name="T36" fmla="*/ 1568 w 1569"/>
                  <a:gd name="T37" fmla="*/ 35 h 1145"/>
                  <a:gd name="T38" fmla="*/ 1568 w 1569"/>
                  <a:gd name="T39" fmla="*/ 572 h 1145"/>
                  <a:gd name="T40" fmla="*/ 1568 w 1569"/>
                  <a:gd name="T41" fmla="*/ 1109 h 1145"/>
                  <a:gd name="T42" fmla="*/ 1568 w 1569"/>
                  <a:gd name="T43" fmla="*/ 1109 h 1145"/>
                  <a:gd name="T44" fmla="*/ 1558 w 1569"/>
                  <a:gd name="T45" fmla="*/ 1134 h 1145"/>
                  <a:gd name="T46" fmla="*/ 1558 w 1569"/>
                  <a:gd name="T47" fmla="*/ 1134 h 1145"/>
                  <a:gd name="T48" fmla="*/ 1533 w 1569"/>
                  <a:gd name="T49" fmla="*/ 1144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69" h="1145">
                    <a:moveTo>
                      <a:pt x="1533" y="1144"/>
                    </a:moveTo>
                    <a:lnTo>
                      <a:pt x="784" y="1144"/>
                    </a:lnTo>
                    <a:lnTo>
                      <a:pt x="35" y="1144"/>
                    </a:lnTo>
                    <a:lnTo>
                      <a:pt x="35" y="1144"/>
                    </a:lnTo>
                    <a:cubicBezTo>
                      <a:pt x="26" y="1144"/>
                      <a:pt x="17" y="1140"/>
                      <a:pt x="10" y="1134"/>
                    </a:cubicBezTo>
                    <a:lnTo>
                      <a:pt x="10" y="1134"/>
                    </a:lnTo>
                    <a:cubicBezTo>
                      <a:pt x="4" y="1127"/>
                      <a:pt x="0" y="1119"/>
                      <a:pt x="0" y="1109"/>
                    </a:cubicBezTo>
                    <a:lnTo>
                      <a:pt x="0" y="572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4" y="17"/>
                      <a:pt x="10" y="10"/>
                    </a:cubicBezTo>
                    <a:lnTo>
                      <a:pt x="10" y="10"/>
                    </a:lnTo>
                    <a:cubicBezTo>
                      <a:pt x="17" y="3"/>
                      <a:pt x="26" y="0"/>
                      <a:pt x="35" y="0"/>
                    </a:cubicBezTo>
                    <a:lnTo>
                      <a:pt x="784" y="0"/>
                    </a:lnTo>
                    <a:lnTo>
                      <a:pt x="1533" y="0"/>
                    </a:lnTo>
                    <a:lnTo>
                      <a:pt x="1533" y="0"/>
                    </a:lnTo>
                    <a:cubicBezTo>
                      <a:pt x="1542" y="0"/>
                      <a:pt x="1551" y="3"/>
                      <a:pt x="1558" y="10"/>
                    </a:cubicBezTo>
                    <a:lnTo>
                      <a:pt x="1558" y="10"/>
                    </a:lnTo>
                    <a:cubicBezTo>
                      <a:pt x="1564" y="17"/>
                      <a:pt x="1568" y="25"/>
                      <a:pt x="1568" y="35"/>
                    </a:cubicBezTo>
                    <a:lnTo>
                      <a:pt x="1568" y="572"/>
                    </a:lnTo>
                    <a:lnTo>
                      <a:pt x="1568" y="1109"/>
                    </a:lnTo>
                    <a:lnTo>
                      <a:pt x="1568" y="1109"/>
                    </a:lnTo>
                    <a:cubicBezTo>
                      <a:pt x="1568" y="1119"/>
                      <a:pt x="1564" y="1127"/>
                      <a:pt x="1558" y="1134"/>
                    </a:cubicBezTo>
                    <a:lnTo>
                      <a:pt x="1558" y="1134"/>
                    </a:lnTo>
                    <a:cubicBezTo>
                      <a:pt x="1551" y="1140"/>
                      <a:pt x="1542" y="1144"/>
                      <a:pt x="1533" y="11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4">
                <a:extLst>
                  <a:ext uri="{FF2B5EF4-FFF2-40B4-BE49-F238E27FC236}">
                    <a16:creationId xmlns:a16="http://schemas.microsoft.com/office/drawing/2014/main" id="{3B90ED0B-871B-47BD-ABD9-6A2F5DC4A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215" y="9016570"/>
                <a:ext cx="1390135" cy="1019432"/>
              </a:xfrm>
              <a:custGeom>
                <a:avLst/>
                <a:gdLst>
                  <a:gd name="T0" fmla="*/ 45 w 1588"/>
                  <a:gd name="T1" fmla="*/ 20 h 1165"/>
                  <a:gd name="T2" fmla="*/ 45 w 1588"/>
                  <a:gd name="T3" fmla="*/ 20 h 1165"/>
                  <a:gd name="T4" fmla="*/ 27 w 1588"/>
                  <a:gd name="T5" fmla="*/ 27 h 1165"/>
                  <a:gd name="T6" fmla="*/ 27 w 1588"/>
                  <a:gd name="T7" fmla="*/ 27 h 1165"/>
                  <a:gd name="T8" fmla="*/ 19 w 1588"/>
                  <a:gd name="T9" fmla="*/ 45 h 1165"/>
                  <a:gd name="T10" fmla="*/ 19 w 1588"/>
                  <a:gd name="T11" fmla="*/ 1119 h 1165"/>
                  <a:gd name="T12" fmla="*/ 19 w 1588"/>
                  <a:gd name="T13" fmla="*/ 1119 h 1165"/>
                  <a:gd name="T14" fmla="*/ 27 w 1588"/>
                  <a:gd name="T15" fmla="*/ 1137 h 1165"/>
                  <a:gd name="T16" fmla="*/ 27 w 1588"/>
                  <a:gd name="T17" fmla="*/ 1137 h 1165"/>
                  <a:gd name="T18" fmla="*/ 45 w 1588"/>
                  <a:gd name="T19" fmla="*/ 1145 h 1165"/>
                  <a:gd name="T20" fmla="*/ 1543 w 1588"/>
                  <a:gd name="T21" fmla="*/ 1145 h 1165"/>
                  <a:gd name="T22" fmla="*/ 1543 w 1588"/>
                  <a:gd name="T23" fmla="*/ 1145 h 1165"/>
                  <a:gd name="T24" fmla="*/ 1561 w 1588"/>
                  <a:gd name="T25" fmla="*/ 1137 h 1165"/>
                  <a:gd name="T26" fmla="*/ 1561 w 1588"/>
                  <a:gd name="T27" fmla="*/ 1137 h 1165"/>
                  <a:gd name="T28" fmla="*/ 1568 w 1588"/>
                  <a:gd name="T29" fmla="*/ 1119 h 1165"/>
                  <a:gd name="T30" fmla="*/ 1568 w 1588"/>
                  <a:gd name="T31" fmla="*/ 45 h 1165"/>
                  <a:gd name="T32" fmla="*/ 1568 w 1588"/>
                  <a:gd name="T33" fmla="*/ 45 h 1165"/>
                  <a:gd name="T34" fmla="*/ 1561 w 1588"/>
                  <a:gd name="T35" fmla="*/ 27 h 1165"/>
                  <a:gd name="T36" fmla="*/ 1561 w 1588"/>
                  <a:gd name="T37" fmla="*/ 27 h 1165"/>
                  <a:gd name="T38" fmla="*/ 1543 w 1588"/>
                  <a:gd name="T39" fmla="*/ 20 h 1165"/>
                  <a:gd name="T40" fmla="*/ 45 w 1588"/>
                  <a:gd name="T41" fmla="*/ 20 h 1165"/>
                  <a:gd name="T42" fmla="*/ 1543 w 1588"/>
                  <a:gd name="T43" fmla="*/ 1164 h 1165"/>
                  <a:gd name="T44" fmla="*/ 45 w 1588"/>
                  <a:gd name="T45" fmla="*/ 1164 h 1165"/>
                  <a:gd name="T46" fmla="*/ 45 w 1588"/>
                  <a:gd name="T47" fmla="*/ 1164 h 1165"/>
                  <a:gd name="T48" fmla="*/ 14 w 1588"/>
                  <a:gd name="T49" fmla="*/ 1150 h 1165"/>
                  <a:gd name="T50" fmla="*/ 14 w 1588"/>
                  <a:gd name="T51" fmla="*/ 1150 h 1165"/>
                  <a:gd name="T52" fmla="*/ 0 w 1588"/>
                  <a:gd name="T53" fmla="*/ 1119 h 1165"/>
                  <a:gd name="T54" fmla="*/ 0 w 1588"/>
                  <a:gd name="T55" fmla="*/ 45 h 1165"/>
                  <a:gd name="T56" fmla="*/ 0 w 1588"/>
                  <a:gd name="T57" fmla="*/ 45 h 1165"/>
                  <a:gd name="T58" fmla="*/ 14 w 1588"/>
                  <a:gd name="T59" fmla="*/ 13 h 1165"/>
                  <a:gd name="T60" fmla="*/ 14 w 1588"/>
                  <a:gd name="T61" fmla="*/ 13 h 1165"/>
                  <a:gd name="T62" fmla="*/ 45 w 1588"/>
                  <a:gd name="T63" fmla="*/ 0 h 1165"/>
                  <a:gd name="T64" fmla="*/ 1543 w 1588"/>
                  <a:gd name="T65" fmla="*/ 0 h 1165"/>
                  <a:gd name="T66" fmla="*/ 1543 w 1588"/>
                  <a:gd name="T67" fmla="*/ 0 h 1165"/>
                  <a:gd name="T68" fmla="*/ 1574 w 1588"/>
                  <a:gd name="T69" fmla="*/ 13 h 1165"/>
                  <a:gd name="T70" fmla="*/ 1574 w 1588"/>
                  <a:gd name="T71" fmla="*/ 13 h 1165"/>
                  <a:gd name="T72" fmla="*/ 1587 w 1588"/>
                  <a:gd name="T73" fmla="*/ 45 h 1165"/>
                  <a:gd name="T74" fmla="*/ 1587 w 1588"/>
                  <a:gd name="T75" fmla="*/ 1119 h 1165"/>
                  <a:gd name="T76" fmla="*/ 1587 w 1588"/>
                  <a:gd name="T77" fmla="*/ 1119 h 1165"/>
                  <a:gd name="T78" fmla="*/ 1574 w 1588"/>
                  <a:gd name="T79" fmla="*/ 1150 h 1165"/>
                  <a:gd name="T80" fmla="*/ 1574 w 1588"/>
                  <a:gd name="T81" fmla="*/ 1150 h 1165"/>
                  <a:gd name="T82" fmla="*/ 1543 w 1588"/>
                  <a:gd name="T83" fmla="*/ 1164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88" h="1165">
                    <a:moveTo>
                      <a:pt x="45" y="20"/>
                    </a:moveTo>
                    <a:lnTo>
                      <a:pt x="45" y="20"/>
                    </a:lnTo>
                    <a:cubicBezTo>
                      <a:pt x="38" y="20"/>
                      <a:pt x="32" y="22"/>
                      <a:pt x="27" y="27"/>
                    </a:cubicBezTo>
                    <a:lnTo>
                      <a:pt x="27" y="27"/>
                    </a:lnTo>
                    <a:cubicBezTo>
                      <a:pt x="22" y="32"/>
                      <a:pt x="19" y="38"/>
                      <a:pt x="19" y="45"/>
                    </a:cubicBezTo>
                    <a:lnTo>
                      <a:pt x="19" y="1119"/>
                    </a:lnTo>
                    <a:lnTo>
                      <a:pt x="19" y="1119"/>
                    </a:lnTo>
                    <a:cubicBezTo>
                      <a:pt x="19" y="1126"/>
                      <a:pt x="22" y="1132"/>
                      <a:pt x="27" y="1137"/>
                    </a:cubicBezTo>
                    <a:lnTo>
                      <a:pt x="27" y="1137"/>
                    </a:lnTo>
                    <a:cubicBezTo>
                      <a:pt x="32" y="1141"/>
                      <a:pt x="38" y="1145"/>
                      <a:pt x="45" y="1145"/>
                    </a:cubicBezTo>
                    <a:lnTo>
                      <a:pt x="1543" y="1145"/>
                    </a:lnTo>
                    <a:lnTo>
                      <a:pt x="1543" y="1145"/>
                    </a:lnTo>
                    <a:cubicBezTo>
                      <a:pt x="1550" y="1145"/>
                      <a:pt x="1556" y="1141"/>
                      <a:pt x="1561" y="1137"/>
                    </a:cubicBezTo>
                    <a:lnTo>
                      <a:pt x="1561" y="1137"/>
                    </a:lnTo>
                    <a:cubicBezTo>
                      <a:pt x="1566" y="1132"/>
                      <a:pt x="1568" y="1126"/>
                      <a:pt x="1568" y="1119"/>
                    </a:cubicBezTo>
                    <a:lnTo>
                      <a:pt x="1568" y="45"/>
                    </a:lnTo>
                    <a:lnTo>
                      <a:pt x="1568" y="45"/>
                    </a:lnTo>
                    <a:cubicBezTo>
                      <a:pt x="1568" y="38"/>
                      <a:pt x="1566" y="32"/>
                      <a:pt x="1561" y="27"/>
                    </a:cubicBezTo>
                    <a:lnTo>
                      <a:pt x="1561" y="27"/>
                    </a:lnTo>
                    <a:cubicBezTo>
                      <a:pt x="1556" y="22"/>
                      <a:pt x="1550" y="20"/>
                      <a:pt x="1543" y="20"/>
                    </a:cubicBezTo>
                    <a:lnTo>
                      <a:pt x="45" y="20"/>
                    </a:lnTo>
                    <a:close/>
                    <a:moveTo>
                      <a:pt x="1543" y="1164"/>
                    </a:moveTo>
                    <a:lnTo>
                      <a:pt x="45" y="1164"/>
                    </a:lnTo>
                    <a:lnTo>
                      <a:pt x="45" y="1164"/>
                    </a:lnTo>
                    <a:cubicBezTo>
                      <a:pt x="33" y="1164"/>
                      <a:pt x="22" y="1159"/>
                      <a:pt x="14" y="1150"/>
                    </a:cubicBezTo>
                    <a:lnTo>
                      <a:pt x="14" y="1150"/>
                    </a:lnTo>
                    <a:cubicBezTo>
                      <a:pt x="5" y="1142"/>
                      <a:pt x="0" y="1131"/>
                      <a:pt x="0" y="1119"/>
                    </a:cubicBez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3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2" y="5"/>
                      <a:pt x="33" y="0"/>
                      <a:pt x="45" y="0"/>
                    </a:cubicBezTo>
                    <a:lnTo>
                      <a:pt x="1543" y="0"/>
                    </a:lnTo>
                    <a:lnTo>
                      <a:pt x="1543" y="0"/>
                    </a:lnTo>
                    <a:cubicBezTo>
                      <a:pt x="1555" y="0"/>
                      <a:pt x="1566" y="5"/>
                      <a:pt x="1574" y="13"/>
                    </a:cubicBezTo>
                    <a:lnTo>
                      <a:pt x="1574" y="13"/>
                    </a:lnTo>
                    <a:cubicBezTo>
                      <a:pt x="1583" y="22"/>
                      <a:pt x="1587" y="33"/>
                      <a:pt x="1587" y="45"/>
                    </a:cubicBezTo>
                    <a:lnTo>
                      <a:pt x="1587" y="1119"/>
                    </a:lnTo>
                    <a:lnTo>
                      <a:pt x="1587" y="1119"/>
                    </a:lnTo>
                    <a:cubicBezTo>
                      <a:pt x="1587" y="1131"/>
                      <a:pt x="1583" y="1142"/>
                      <a:pt x="1574" y="1150"/>
                    </a:cubicBezTo>
                    <a:lnTo>
                      <a:pt x="1574" y="1150"/>
                    </a:lnTo>
                    <a:cubicBezTo>
                      <a:pt x="1566" y="1159"/>
                      <a:pt x="1555" y="1164"/>
                      <a:pt x="1543" y="1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5">
                <a:extLst>
                  <a:ext uri="{FF2B5EF4-FFF2-40B4-BE49-F238E27FC236}">
                    <a16:creationId xmlns:a16="http://schemas.microsoft.com/office/drawing/2014/main" id="{97976D10-2266-4D07-80F2-67D6C97091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1736" y="9024293"/>
                <a:ext cx="324365" cy="1003986"/>
              </a:xfrm>
              <a:custGeom>
                <a:avLst/>
                <a:gdLst>
                  <a:gd name="T0" fmla="*/ 334 w 371"/>
                  <a:gd name="T1" fmla="*/ 0 h 1145"/>
                  <a:gd name="T2" fmla="*/ 167 w 371"/>
                  <a:gd name="T3" fmla="*/ 0 h 1145"/>
                  <a:gd name="T4" fmla="*/ 0 w 371"/>
                  <a:gd name="T5" fmla="*/ 0 h 1145"/>
                  <a:gd name="T6" fmla="*/ 0 w 371"/>
                  <a:gd name="T7" fmla="*/ 0 h 1145"/>
                  <a:gd name="T8" fmla="*/ 25 w 371"/>
                  <a:gd name="T9" fmla="*/ 10 h 1145"/>
                  <a:gd name="T10" fmla="*/ 25 w 371"/>
                  <a:gd name="T11" fmla="*/ 10 h 1145"/>
                  <a:gd name="T12" fmla="*/ 35 w 371"/>
                  <a:gd name="T13" fmla="*/ 35 h 1145"/>
                  <a:gd name="T14" fmla="*/ 35 w 371"/>
                  <a:gd name="T15" fmla="*/ 572 h 1145"/>
                  <a:gd name="T16" fmla="*/ 35 w 371"/>
                  <a:gd name="T17" fmla="*/ 1109 h 1145"/>
                  <a:gd name="T18" fmla="*/ 35 w 371"/>
                  <a:gd name="T19" fmla="*/ 1109 h 1145"/>
                  <a:gd name="T20" fmla="*/ 25 w 371"/>
                  <a:gd name="T21" fmla="*/ 1134 h 1145"/>
                  <a:gd name="T22" fmla="*/ 25 w 371"/>
                  <a:gd name="T23" fmla="*/ 1134 h 1145"/>
                  <a:gd name="T24" fmla="*/ 0 w 371"/>
                  <a:gd name="T25" fmla="*/ 1144 h 1145"/>
                  <a:gd name="T26" fmla="*/ 167 w 371"/>
                  <a:gd name="T27" fmla="*/ 1144 h 1145"/>
                  <a:gd name="T28" fmla="*/ 334 w 371"/>
                  <a:gd name="T29" fmla="*/ 1144 h 1145"/>
                  <a:gd name="T30" fmla="*/ 334 w 371"/>
                  <a:gd name="T31" fmla="*/ 1144 h 1145"/>
                  <a:gd name="T32" fmla="*/ 359 w 371"/>
                  <a:gd name="T33" fmla="*/ 1134 h 1145"/>
                  <a:gd name="T34" fmla="*/ 359 w 371"/>
                  <a:gd name="T35" fmla="*/ 1134 h 1145"/>
                  <a:gd name="T36" fmla="*/ 370 w 371"/>
                  <a:gd name="T37" fmla="*/ 1109 h 1145"/>
                  <a:gd name="T38" fmla="*/ 370 w 371"/>
                  <a:gd name="T39" fmla="*/ 572 h 1145"/>
                  <a:gd name="T40" fmla="*/ 370 w 371"/>
                  <a:gd name="T41" fmla="*/ 35 h 1145"/>
                  <a:gd name="T42" fmla="*/ 370 w 371"/>
                  <a:gd name="T43" fmla="*/ 35 h 1145"/>
                  <a:gd name="T44" fmla="*/ 359 w 371"/>
                  <a:gd name="T45" fmla="*/ 10 h 1145"/>
                  <a:gd name="T46" fmla="*/ 359 w 371"/>
                  <a:gd name="T47" fmla="*/ 10 h 1145"/>
                  <a:gd name="T48" fmla="*/ 334 w 371"/>
                  <a:gd name="T49" fmla="*/ 0 h 1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1" h="1145">
                    <a:moveTo>
                      <a:pt x="334" y="0"/>
                    </a:moveTo>
                    <a:lnTo>
                      <a:pt x="167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9" y="0"/>
                      <a:pt x="18" y="3"/>
                      <a:pt x="25" y="10"/>
                    </a:cubicBezTo>
                    <a:lnTo>
                      <a:pt x="25" y="10"/>
                    </a:lnTo>
                    <a:cubicBezTo>
                      <a:pt x="31" y="17"/>
                      <a:pt x="35" y="25"/>
                      <a:pt x="35" y="35"/>
                    </a:cubicBezTo>
                    <a:lnTo>
                      <a:pt x="35" y="572"/>
                    </a:lnTo>
                    <a:lnTo>
                      <a:pt x="35" y="1109"/>
                    </a:lnTo>
                    <a:lnTo>
                      <a:pt x="35" y="1109"/>
                    </a:lnTo>
                    <a:cubicBezTo>
                      <a:pt x="35" y="1119"/>
                      <a:pt x="31" y="1127"/>
                      <a:pt x="25" y="1134"/>
                    </a:cubicBezTo>
                    <a:lnTo>
                      <a:pt x="25" y="1134"/>
                    </a:lnTo>
                    <a:cubicBezTo>
                      <a:pt x="18" y="1140"/>
                      <a:pt x="9" y="1144"/>
                      <a:pt x="0" y="1144"/>
                    </a:cubicBezTo>
                    <a:lnTo>
                      <a:pt x="167" y="1144"/>
                    </a:lnTo>
                    <a:lnTo>
                      <a:pt x="334" y="1144"/>
                    </a:lnTo>
                    <a:lnTo>
                      <a:pt x="334" y="1144"/>
                    </a:lnTo>
                    <a:cubicBezTo>
                      <a:pt x="344" y="1144"/>
                      <a:pt x="352" y="1140"/>
                      <a:pt x="359" y="1134"/>
                    </a:cubicBezTo>
                    <a:lnTo>
                      <a:pt x="359" y="1134"/>
                    </a:lnTo>
                    <a:cubicBezTo>
                      <a:pt x="366" y="1127"/>
                      <a:pt x="370" y="1119"/>
                      <a:pt x="370" y="1109"/>
                    </a:cubicBezTo>
                    <a:lnTo>
                      <a:pt x="370" y="572"/>
                    </a:lnTo>
                    <a:lnTo>
                      <a:pt x="370" y="35"/>
                    </a:lnTo>
                    <a:lnTo>
                      <a:pt x="370" y="35"/>
                    </a:lnTo>
                    <a:cubicBezTo>
                      <a:pt x="370" y="25"/>
                      <a:pt x="366" y="17"/>
                      <a:pt x="359" y="10"/>
                    </a:cubicBezTo>
                    <a:lnTo>
                      <a:pt x="359" y="10"/>
                    </a:lnTo>
                    <a:cubicBezTo>
                      <a:pt x="352" y="3"/>
                      <a:pt x="344" y="0"/>
                      <a:pt x="33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6">
                <a:extLst>
                  <a:ext uri="{FF2B5EF4-FFF2-40B4-BE49-F238E27FC236}">
                    <a16:creationId xmlns:a16="http://schemas.microsoft.com/office/drawing/2014/main" id="{F4858336-5389-4E9C-A006-2E6A26895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4013" y="9016570"/>
                <a:ext cx="339811" cy="1019432"/>
              </a:xfrm>
              <a:custGeom>
                <a:avLst/>
                <a:gdLst>
                  <a:gd name="T0" fmla="*/ 46 w 389"/>
                  <a:gd name="T1" fmla="*/ 1145 h 1165"/>
                  <a:gd name="T2" fmla="*/ 343 w 389"/>
                  <a:gd name="T3" fmla="*/ 1145 h 1165"/>
                  <a:gd name="T4" fmla="*/ 343 w 389"/>
                  <a:gd name="T5" fmla="*/ 1145 h 1165"/>
                  <a:gd name="T6" fmla="*/ 361 w 389"/>
                  <a:gd name="T7" fmla="*/ 1137 h 1165"/>
                  <a:gd name="T8" fmla="*/ 361 w 389"/>
                  <a:gd name="T9" fmla="*/ 1137 h 1165"/>
                  <a:gd name="T10" fmla="*/ 369 w 389"/>
                  <a:gd name="T11" fmla="*/ 1119 h 1165"/>
                  <a:gd name="T12" fmla="*/ 369 w 389"/>
                  <a:gd name="T13" fmla="*/ 45 h 1165"/>
                  <a:gd name="T14" fmla="*/ 369 w 389"/>
                  <a:gd name="T15" fmla="*/ 45 h 1165"/>
                  <a:gd name="T16" fmla="*/ 361 w 389"/>
                  <a:gd name="T17" fmla="*/ 27 h 1165"/>
                  <a:gd name="T18" fmla="*/ 361 w 389"/>
                  <a:gd name="T19" fmla="*/ 27 h 1165"/>
                  <a:gd name="T20" fmla="*/ 343 w 389"/>
                  <a:gd name="T21" fmla="*/ 20 h 1165"/>
                  <a:gd name="T22" fmla="*/ 46 w 389"/>
                  <a:gd name="T23" fmla="*/ 20 h 1165"/>
                  <a:gd name="T24" fmla="*/ 46 w 389"/>
                  <a:gd name="T25" fmla="*/ 20 h 1165"/>
                  <a:gd name="T26" fmla="*/ 53 w 389"/>
                  <a:gd name="T27" fmla="*/ 45 h 1165"/>
                  <a:gd name="T28" fmla="*/ 53 w 389"/>
                  <a:gd name="T29" fmla="*/ 1119 h 1165"/>
                  <a:gd name="T30" fmla="*/ 53 w 389"/>
                  <a:gd name="T31" fmla="*/ 1119 h 1165"/>
                  <a:gd name="T32" fmla="*/ 46 w 389"/>
                  <a:gd name="T33" fmla="*/ 1145 h 1165"/>
                  <a:gd name="T34" fmla="*/ 343 w 389"/>
                  <a:gd name="T35" fmla="*/ 1164 h 1165"/>
                  <a:gd name="T36" fmla="*/ 9 w 389"/>
                  <a:gd name="T37" fmla="*/ 1164 h 1165"/>
                  <a:gd name="T38" fmla="*/ 9 w 389"/>
                  <a:gd name="T39" fmla="*/ 1164 h 1165"/>
                  <a:gd name="T40" fmla="*/ 0 w 389"/>
                  <a:gd name="T41" fmla="*/ 1154 h 1165"/>
                  <a:gd name="T42" fmla="*/ 0 w 389"/>
                  <a:gd name="T43" fmla="*/ 1154 h 1165"/>
                  <a:gd name="T44" fmla="*/ 9 w 389"/>
                  <a:gd name="T45" fmla="*/ 1145 h 1165"/>
                  <a:gd name="T46" fmla="*/ 9 w 389"/>
                  <a:gd name="T47" fmla="*/ 1145 h 1165"/>
                  <a:gd name="T48" fmla="*/ 27 w 389"/>
                  <a:gd name="T49" fmla="*/ 1137 h 1165"/>
                  <a:gd name="T50" fmla="*/ 27 w 389"/>
                  <a:gd name="T51" fmla="*/ 1137 h 1165"/>
                  <a:gd name="T52" fmla="*/ 34 w 389"/>
                  <a:gd name="T53" fmla="*/ 1119 h 1165"/>
                  <a:gd name="T54" fmla="*/ 34 w 389"/>
                  <a:gd name="T55" fmla="*/ 45 h 1165"/>
                  <a:gd name="T56" fmla="*/ 34 w 389"/>
                  <a:gd name="T57" fmla="*/ 45 h 1165"/>
                  <a:gd name="T58" fmla="*/ 27 w 389"/>
                  <a:gd name="T59" fmla="*/ 27 h 1165"/>
                  <a:gd name="T60" fmla="*/ 27 w 389"/>
                  <a:gd name="T61" fmla="*/ 27 h 1165"/>
                  <a:gd name="T62" fmla="*/ 9 w 389"/>
                  <a:gd name="T63" fmla="*/ 20 h 1165"/>
                  <a:gd name="T64" fmla="*/ 9 w 389"/>
                  <a:gd name="T65" fmla="*/ 20 h 1165"/>
                  <a:gd name="T66" fmla="*/ 0 w 389"/>
                  <a:gd name="T67" fmla="*/ 10 h 1165"/>
                  <a:gd name="T68" fmla="*/ 0 w 389"/>
                  <a:gd name="T69" fmla="*/ 10 h 1165"/>
                  <a:gd name="T70" fmla="*/ 9 w 389"/>
                  <a:gd name="T71" fmla="*/ 0 h 1165"/>
                  <a:gd name="T72" fmla="*/ 343 w 389"/>
                  <a:gd name="T73" fmla="*/ 0 h 1165"/>
                  <a:gd name="T74" fmla="*/ 343 w 389"/>
                  <a:gd name="T75" fmla="*/ 0 h 1165"/>
                  <a:gd name="T76" fmla="*/ 375 w 389"/>
                  <a:gd name="T77" fmla="*/ 13 h 1165"/>
                  <a:gd name="T78" fmla="*/ 375 w 389"/>
                  <a:gd name="T79" fmla="*/ 13 h 1165"/>
                  <a:gd name="T80" fmla="*/ 388 w 389"/>
                  <a:gd name="T81" fmla="*/ 45 h 1165"/>
                  <a:gd name="T82" fmla="*/ 388 w 389"/>
                  <a:gd name="T83" fmla="*/ 1119 h 1165"/>
                  <a:gd name="T84" fmla="*/ 388 w 389"/>
                  <a:gd name="T85" fmla="*/ 1119 h 1165"/>
                  <a:gd name="T86" fmla="*/ 375 w 389"/>
                  <a:gd name="T87" fmla="*/ 1150 h 1165"/>
                  <a:gd name="T88" fmla="*/ 375 w 389"/>
                  <a:gd name="T89" fmla="*/ 1150 h 1165"/>
                  <a:gd name="T90" fmla="*/ 343 w 389"/>
                  <a:gd name="T91" fmla="*/ 1164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89" h="1165">
                    <a:moveTo>
                      <a:pt x="46" y="1145"/>
                    </a:moveTo>
                    <a:lnTo>
                      <a:pt x="343" y="1145"/>
                    </a:lnTo>
                    <a:lnTo>
                      <a:pt x="343" y="1145"/>
                    </a:lnTo>
                    <a:cubicBezTo>
                      <a:pt x="350" y="1145"/>
                      <a:pt x="356" y="1142"/>
                      <a:pt x="361" y="1137"/>
                    </a:cubicBezTo>
                    <a:lnTo>
                      <a:pt x="361" y="1137"/>
                    </a:lnTo>
                    <a:cubicBezTo>
                      <a:pt x="367" y="1132"/>
                      <a:pt x="369" y="1126"/>
                      <a:pt x="369" y="1119"/>
                    </a:cubicBezTo>
                    <a:lnTo>
                      <a:pt x="369" y="45"/>
                    </a:lnTo>
                    <a:lnTo>
                      <a:pt x="369" y="45"/>
                    </a:lnTo>
                    <a:cubicBezTo>
                      <a:pt x="369" y="38"/>
                      <a:pt x="367" y="32"/>
                      <a:pt x="361" y="27"/>
                    </a:cubicBezTo>
                    <a:lnTo>
                      <a:pt x="361" y="27"/>
                    </a:lnTo>
                    <a:cubicBezTo>
                      <a:pt x="356" y="22"/>
                      <a:pt x="350" y="20"/>
                      <a:pt x="343" y="20"/>
                    </a:cubicBezTo>
                    <a:lnTo>
                      <a:pt x="46" y="20"/>
                    </a:lnTo>
                    <a:lnTo>
                      <a:pt x="46" y="20"/>
                    </a:lnTo>
                    <a:cubicBezTo>
                      <a:pt x="51" y="27"/>
                      <a:pt x="53" y="36"/>
                      <a:pt x="53" y="45"/>
                    </a:cubicBezTo>
                    <a:lnTo>
                      <a:pt x="53" y="1119"/>
                    </a:lnTo>
                    <a:lnTo>
                      <a:pt x="53" y="1119"/>
                    </a:lnTo>
                    <a:cubicBezTo>
                      <a:pt x="53" y="1129"/>
                      <a:pt x="51" y="1137"/>
                      <a:pt x="46" y="1145"/>
                    </a:cubicBezTo>
                    <a:close/>
                    <a:moveTo>
                      <a:pt x="343" y="1164"/>
                    </a:moveTo>
                    <a:lnTo>
                      <a:pt x="9" y="1164"/>
                    </a:lnTo>
                    <a:lnTo>
                      <a:pt x="9" y="1164"/>
                    </a:lnTo>
                    <a:cubicBezTo>
                      <a:pt x="4" y="1164"/>
                      <a:pt x="0" y="1160"/>
                      <a:pt x="0" y="1154"/>
                    </a:cubicBezTo>
                    <a:lnTo>
                      <a:pt x="0" y="1154"/>
                    </a:lnTo>
                    <a:cubicBezTo>
                      <a:pt x="0" y="1148"/>
                      <a:pt x="4" y="1145"/>
                      <a:pt x="9" y="1145"/>
                    </a:cubicBezTo>
                    <a:lnTo>
                      <a:pt x="9" y="1145"/>
                    </a:lnTo>
                    <a:cubicBezTo>
                      <a:pt x="16" y="1145"/>
                      <a:pt x="22" y="1141"/>
                      <a:pt x="27" y="1137"/>
                    </a:cubicBezTo>
                    <a:lnTo>
                      <a:pt x="27" y="1137"/>
                    </a:lnTo>
                    <a:cubicBezTo>
                      <a:pt x="32" y="1132"/>
                      <a:pt x="34" y="1126"/>
                      <a:pt x="34" y="1119"/>
                    </a:cubicBezTo>
                    <a:lnTo>
                      <a:pt x="34" y="45"/>
                    </a:lnTo>
                    <a:lnTo>
                      <a:pt x="34" y="45"/>
                    </a:lnTo>
                    <a:cubicBezTo>
                      <a:pt x="34" y="38"/>
                      <a:pt x="32" y="32"/>
                      <a:pt x="27" y="27"/>
                    </a:cubicBezTo>
                    <a:lnTo>
                      <a:pt x="27" y="27"/>
                    </a:lnTo>
                    <a:cubicBezTo>
                      <a:pt x="22" y="22"/>
                      <a:pt x="16" y="20"/>
                      <a:pt x="9" y="20"/>
                    </a:cubicBez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43" y="0"/>
                    </a:lnTo>
                    <a:lnTo>
                      <a:pt x="343" y="0"/>
                    </a:lnTo>
                    <a:cubicBezTo>
                      <a:pt x="356" y="0"/>
                      <a:pt x="367" y="5"/>
                      <a:pt x="375" y="13"/>
                    </a:cubicBezTo>
                    <a:lnTo>
                      <a:pt x="375" y="13"/>
                    </a:lnTo>
                    <a:cubicBezTo>
                      <a:pt x="383" y="22"/>
                      <a:pt x="388" y="33"/>
                      <a:pt x="388" y="45"/>
                    </a:cubicBezTo>
                    <a:lnTo>
                      <a:pt x="388" y="1119"/>
                    </a:lnTo>
                    <a:lnTo>
                      <a:pt x="388" y="1119"/>
                    </a:lnTo>
                    <a:cubicBezTo>
                      <a:pt x="388" y="1131"/>
                      <a:pt x="383" y="1142"/>
                      <a:pt x="375" y="1150"/>
                    </a:cubicBezTo>
                    <a:lnTo>
                      <a:pt x="375" y="1150"/>
                    </a:lnTo>
                    <a:cubicBezTo>
                      <a:pt x="367" y="1159"/>
                      <a:pt x="356" y="1164"/>
                      <a:pt x="343" y="1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7">
                <a:extLst>
                  <a:ext uri="{FF2B5EF4-FFF2-40B4-BE49-F238E27FC236}">
                    <a16:creationId xmlns:a16="http://schemas.microsoft.com/office/drawing/2014/main" id="{A8E2071E-686B-4551-B721-D533AB050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6470" y="9024293"/>
                <a:ext cx="239412" cy="648730"/>
              </a:xfrm>
              <a:custGeom>
                <a:avLst/>
                <a:gdLst>
                  <a:gd name="T0" fmla="*/ 271 w 272"/>
                  <a:gd name="T1" fmla="*/ 741 h 742"/>
                  <a:gd name="T2" fmla="*/ 136 w 272"/>
                  <a:gd name="T3" fmla="*/ 741 h 742"/>
                  <a:gd name="T4" fmla="*/ 0 w 272"/>
                  <a:gd name="T5" fmla="*/ 741 h 742"/>
                  <a:gd name="T6" fmla="*/ 0 w 272"/>
                  <a:gd name="T7" fmla="*/ 370 h 742"/>
                  <a:gd name="T8" fmla="*/ 0 w 272"/>
                  <a:gd name="T9" fmla="*/ 0 h 742"/>
                  <a:gd name="T10" fmla="*/ 136 w 272"/>
                  <a:gd name="T11" fmla="*/ 0 h 742"/>
                  <a:gd name="T12" fmla="*/ 271 w 272"/>
                  <a:gd name="T13" fmla="*/ 0 h 742"/>
                  <a:gd name="T14" fmla="*/ 271 w 272"/>
                  <a:gd name="T15" fmla="*/ 370 h 742"/>
                  <a:gd name="T16" fmla="*/ 271 w 272"/>
                  <a:gd name="T17" fmla="*/ 741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2" h="742">
                    <a:moveTo>
                      <a:pt x="271" y="741"/>
                    </a:moveTo>
                    <a:lnTo>
                      <a:pt x="136" y="741"/>
                    </a:lnTo>
                    <a:lnTo>
                      <a:pt x="0" y="741"/>
                    </a:lnTo>
                    <a:lnTo>
                      <a:pt x="0" y="370"/>
                    </a:lnTo>
                    <a:lnTo>
                      <a:pt x="0" y="0"/>
                    </a:lnTo>
                    <a:lnTo>
                      <a:pt x="136" y="0"/>
                    </a:lnTo>
                    <a:lnTo>
                      <a:pt x="271" y="0"/>
                    </a:lnTo>
                    <a:lnTo>
                      <a:pt x="271" y="370"/>
                    </a:lnTo>
                    <a:lnTo>
                      <a:pt x="271" y="74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8">
                <a:extLst>
                  <a:ext uri="{FF2B5EF4-FFF2-40B4-BE49-F238E27FC236}">
                    <a16:creationId xmlns:a16="http://schemas.microsoft.com/office/drawing/2014/main" id="{B6929004-2CC6-409A-B8CD-D67313FE53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8747" y="9016570"/>
                <a:ext cx="254858" cy="668038"/>
              </a:xfrm>
              <a:custGeom>
                <a:avLst/>
                <a:gdLst>
                  <a:gd name="T0" fmla="*/ 18 w 291"/>
                  <a:gd name="T1" fmla="*/ 741 h 761"/>
                  <a:gd name="T2" fmla="*/ 271 w 291"/>
                  <a:gd name="T3" fmla="*/ 741 h 761"/>
                  <a:gd name="T4" fmla="*/ 271 w 291"/>
                  <a:gd name="T5" fmla="*/ 20 h 761"/>
                  <a:gd name="T6" fmla="*/ 18 w 291"/>
                  <a:gd name="T7" fmla="*/ 20 h 761"/>
                  <a:gd name="T8" fmla="*/ 18 w 291"/>
                  <a:gd name="T9" fmla="*/ 741 h 761"/>
                  <a:gd name="T10" fmla="*/ 280 w 291"/>
                  <a:gd name="T11" fmla="*/ 760 h 761"/>
                  <a:gd name="T12" fmla="*/ 9 w 291"/>
                  <a:gd name="T13" fmla="*/ 760 h 761"/>
                  <a:gd name="T14" fmla="*/ 9 w 291"/>
                  <a:gd name="T15" fmla="*/ 760 h 761"/>
                  <a:gd name="T16" fmla="*/ 0 w 291"/>
                  <a:gd name="T17" fmla="*/ 751 h 761"/>
                  <a:gd name="T18" fmla="*/ 0 w 291"/>
                  <a:gd name="T19" fmla="*/ 10 h 761"/>
                  <a:gd name="T20" fmla="*/ 0 w 291"/>
                  <a:gd name="T21" fmla="*/ 10 h 761"/>
                  <a:gd name="T22" fmla="*/ 9 w 291"/>
                  <a:gd name="T23" fmla="*/ 0 h 761"/>
                  <a:gd name="T24" fmla="*/ 280 w 291"/>
                  <a:gd name="T25" fmla="*/ 0 h 761"/>
                  <a:gd name="T26" fmla="*/ 280 w 291"/>
                  <a:gd name="T27" fmla="*/ 0 h 761"/>
                  <a:gd name="T28" fmla="*/ 290 w 291"/>
                  <a:gd name="T29" fmla="*/ 10 h 761"/>
                  <a:gd name="T30" fmla="*/ 290 w 291"/>
                  <a:gd name="T31" fmla="*/ 751 h 761"/>
                  <a:gd name="T32" fmla="*/ 290 w 291"/>
                  <a:gd name="T33" fmla="*/ 751 h 761"/>
                  <a:gd name="T34" fmla="*/ 280 w 291"/>
                  <a:gd name="T35" fmla="*/ 760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1" h="761">
                    <a:moveTo>
                      <a:pt x="18" y="741"/>
                    </a:moveTo>
                    <a:lnTo>
                      <a:pt x="271" y="741"/>
                    </a:lnTo>
                    <a:lnTo>
                      <a:pt x="271" y="20"/>
                    </a:lnTo>
                    <a:lnTo>
                      <a:pt x="18" y="20"/>
                    </a:lnTo>
                    <a:lnTo>
                      <a:pt x="18" y="741"/>
                    </a:lnTo>
                    <a:close/>
                    <a:moveTo>
                      <a:pt x="280" y="760"/>
                    </a:moveTo>
                    <a:lnTo>
                      <a:pt x="9" y="760"/>
                    </a:lnTo>
                    <a:lnTo>
                      <a:pt x="9" y="760"/>
                    </a:lnTo>
                    <a:cubicBezTo>
                      <a:pt x="3" y="760"/>
                      <a:pt x="0" y="756"/>
                      <a:pt x="0" y="75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3" y="0"/>
                      <a:pt x="9" y="0"/>
                    </a:cubicBezTo>
                    <a:lnTo>
                      <a:pt x="280" y="0"/>
                    </a:lnTo>
                    <a:lnTo>
                      <a:pt x="280" y="0"/>
                    </a:lnTo>
                    <a:cubicBezTo>
                      <a:pt x="286" y="0"/>
                      <a:pt x="290" y="5"/>
                      <a:pt x="290" y="10"/>
                    </a:cubicBezTo>
                    <a:lnTo>
                      <a:pt x="290" y="751"/>
                    </a:lnTo>
                    <a:lnTo>
                      <a:pt x="290" y="751"/>
                    </a:lnTo>
                    <a:cubicBezTo>
                      <a:pt x="290" y="756"/>
                      <a:pt x="286" y="760"/>
                      <a:pt x="280" y="7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1CDD2E71-9064-41CF-9EAB-C219D60AA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112" y="9804312"/>
                <a:ext cx="365960" cy="95574"/>
              </a:xfrm>
              <a:custGeom>
                <a:avLst/>
                <a:gdLst>
                  <a:gd name="connsiteX0" fmla="*/ 170122 w 365960"/>
                  <a:gd name="connsiteY0" fmla="*/ 77230 h 95574"/>
                  <a:gd name="connsiteX1" fmla="*/ 358018 w 365960"/>
                  <a:gd name="connsiteY1" fmla="*/ 77230 h 95574"/>
                  <a:gd name="connsiteX2" fmla="*/ 365958 w 365960"/>
                  <a:gd name="connsiteY2" fmla="*/ 86885 h 95574"/>
                  <a:gd name="connsiteX3" fmla="*/ 358018 w 365960"/>
                  <a:gd name="connsiteY3" fmla="*/ 95574 h 95574"/>
                  <a:gd name="connsiteX4" fmla="*/ 170122 w 365960"/>
                  <a:gd name="connsiteY4" fmla="*/ 95574 h 95574"/>
                  <a:gd name="connsiteX5" fmla="*/ 162182 w 365960"/>
                  <a:gd name="connsiteY5" fmla="*/ 86885 h 95574"/>
                  <a:gd name="connsiteX6" fmla="*/ 170122 w 365960"/>
                  <a:gd name="connsiteY6" fmla="*/ 77230 h 95574"/>
                  <a:gd name="connsiteX7" fmla="*/ 8798 w 365960"/>
                  <a:gd name="connsiteY7" fmla="*/ 0 h 95574"/>
                  <a:gd name="connsiteX8" fmla="*/ 358042 w 365960"/>
                  <a:gd name="connsiteY8" fmla="*/ 0 h 95574"/>
                  <a:gd name="connsiteX9" fmla="*/ 365960 w 365960"/>
                  <a:gd name="connsiteY9" fmla="*/ 8689 h 95574"/>
                  <a:gd name="connsiteX10" fmla="*/ 358042 w 365960"/>
                  <a:gd name="connsiteY10" fmla="*/ 18344 h 95574"/>
                  <a:gd name="connsiteX11" fmla="*/ 8798 w 365960"/>
                  <a:gd name="connsiteY11" fmla="*/ 18344 h 95574"/>
                  <a:gd name="connsiteX12" fmla="*/ 0 w 365960"/>
                  <a:gd name="connsiteY12" fmla="*/ 8689 h 95574"/>
                  <a:gd name="connsiteX13" fmla="*/ 8798 w 365960"/>
                  <a:gd name="connsiteY13" fmla="*/ 0 h 9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65960" h="95574">
                    <a:moveTo>
                      <a:pt x="170122" y="77230"/>
                    </a:moveTo>
                    <a:lnTo>
                      <a:pt x="358018" y="77230"/>
                    </a:lnTo>
                    <a:cubicBezTo>
                      <a:pt x="362430" y="77230"/>
                      <a:pt x="365958" y="81092"/>
                      <a:pt x="365958" y="86885"/>
                    </a:cubicBezTo>
                    <a:cubicBezTo>
                      <a:pt x="365958" y="91712"/>
                      <a:pt x="362430" y="95574"/>
                      <a:pt x="358018" y="95574"/>
                    </a:cubicBezTo>
                    <a:lnTo>
                      <a:pt x="170122" y="95574"/>
                    </a:lnTo>
                    <a:cubicBezTo>
                      <a:pt x="165710" y="95574"/>
                      <a:pt x="162182" y="91712"/>
                      <a:pt x="162182" y="86885"/>
                    </a:cubicBezTo>
                    <a:cubicBezTo>
                      <a:pt x="162182" y="81092"/>
                      <a:pt x="165710" y="77230"/>
                      <a:pt x="170122" y="77230"/>
                    </a:cubicBezTo>
                    <a:close/>
                    <a:moveTo>
                      <a:pt x="8798" y="0"/>
                    </a:moveTo>
                    <a:lnTo>
                      <a:pt x="358042" y="0"/>
                    </a:lnTo>
                    <a:cubicBezTo>
                      <a:pt x="362442" y="0"/>
                      <a:pt x="365960" y="3862"/>
                      <a:pt x="365960" y="8689"/>
                    </a:cubicBezTo>
                    <a:cubicBezTo>
                      <a:pt x="365960" y="13516"/>
                      <a:pt x="362442" y="18344"/>
                      <a:pt x="358042" y="18344"/>
                    </a:cubicBezTo>
                    <a:lnTo>
                      <a:pt x="8798" y="18344"/>
                    </a:lnTo>
                    <a:cubicBezTo>
                      <a:pt x="4398" y="18344"/>
                      <a:pt x="0" y="13516"/>
                      <a:pt x="0" y="8689"/>
                    </a:cubicBezTo>
                    <a:cubicBezTo>
                      <a:pt x="0" y="3862"/>
                      <a:pt x="4398" y="0"/>
                      <a:pt x="87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1">
                <a:extLst>
                  <a:ext uri="{FF2B5EF4-FFF2-40B4-BE49-F238E27FC236}">
                    <a16:creationId xmlns:a16="http://schemas.microsoft.com/office/drawing/2014/main" id="{3F9355E4-B9D0-481E-A2E4-11487C4A6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6175" y="10700178"/>
                <a:ext cx="1212507" cy="884282"/>
              </a:xfrm>
              <a:custGeom>
                <a:avLst/>
                <a:gdLst>
                  <a:gd name="T0" fmla="*/ 1347 w 1383"/>
                  <a:gd name="T1" fmla="*/ 1009 h 1010"/>
                  <a:gd name="T2" fmla="*/ 691 w 1383"/>
                  <a:gd name="T3" fmla="*/ 1009 h 1010"/>
                  <a:gd name="T4" fmla="*/ 35 w 1383"/>
                  <a:gd name="T5" fmla="*/ 1009 h 1010"/>
                  <a:gd name="T6" fmla="*/ 35 w 1383"/>
                  <a:gd name="T7" fmla="*/ 1009 h 1010"/>
                  <a:gd name="T8" fmla="*/ 9 w 1383"/>
                  <a:gd name="T9" fmla="*/ 999 h 1010"/>
                  <a:gd name="T10" fmla="*/ 9 w 1383"/>
                  <a:gd name="T11" fmla="*/ 999 h 1010"/>
                  <a:gd name="T12" fmla="*/ 0 w 1383"/>
                  <a:gd name="T13" fmla="*/ 974 h 1010"/>
                  <a:gd name="T14" fmla="*/ 0 w 1383"/>
                  <a:gd name="T15" fmla="*/ 504 h 1010"/>
                  <a:gd name="T16" fmla="*/ 0 w 1383"/>
                  <a:gd name="T17" fmla="*/ 35 h 1010"/>
                  <a:gd name="T18" fmla="*/ 0 w 1383"/>
                  <a:gd name="T19" fmla="*/ 35 h 1010"/>
                  <a:gd name="T20" fmla="*/ 9 w 1383"/>
                  <a:gd name="T21" fmla="*/ 10 h 1010"/>
                  <a:gd name="T22" fmla="*/ 9 w 1383"/>
                  <a:gd name="T23" fmla="*/ 10 h 1010"/>
                  <a:gd name="T24" fmla="*/ 35 w 1383"/>
                  <a:gd name="T25" fmla="*/ 0 h 1010"/>
                  <a:gd name="T26" fmla="*/ 691 w 1383"/>
                  <a:gd name="T27" fmla="*/ 0 h 1010"/>
                  <a:gd name="T28" fmla="*/ 1347 w 1383"/>
                  <a:gd name="T29" fmla="*/ 0 h 1010"/>
                  <a:gd name="T30" fmla="*/ 1347 w 1383"/>
                  <a:gd name="T31" fmla="*/ 0 h 1010"/>
                  <a:gd name="T32" fmla="*/ 1372 w 1383"/>
                  <a:gd name="T33" fmla="*/ 10 h 1010"/>
                  <a:gd name="T34" fmla="*/ 1372 w 1383"/>
                  <a:gd name="T35" fmla="*/ 10 h 1010"/>
                  <a:gd name="T36" fmla="*/ 1382 w 1383"/>
                  <a:gd name="T37" fmla="*/ 35 h 1010"/>
                  <a:gd name="T38" fmla="*/ 1382 w 1383"/>
                  <a:gd name="T39" fmla="*/ 504 h 1010"/>
                  <a:gd name="T40" fmla="*/ 1382 w 1383"/>
                  <a:gd name="T41" fmla="*/ 974 h 1010"/>
                  <a:gd name="T42" fmla="*/ 1382 w 1383"/>
                  <a:gd name="T43" fmla="*/ 974 h 1010"/>
                  <a:gd name="T44" fmla="*/ 1372 w 1383"/>
                  <a:gd name="T45" fmla="*/ 999 h 1010"/>
                  <a:gd name="T46" fmla="*/ 1372 w 1383"/>
                  <a:gd name="T47" fmla="*/ 999 h 1010"/>
                  <a:gd name="T48" fmla="*/ 1347 w 1383"/>
                  <a:gd name="T49" fmla="*/ 100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83" h="1010">
                    <a:moveTo>
                      <a:pt x="1347" y="1009"/>
                    </a:moveTo>
                    <a:lnTo>
                      <a:pt x="691" y="1009"/>
                    </a:lnTo>
                    <a:lnTo>
                      <a:pt x="35" y="1009"/>
                    </a:lnTo>
                    <a:lnTo>
                      <a:pt x="35" y="1009"/>
                    </a:lnTo>
                    <a:cubicBezTo>
                      <a:pt x="25" y="1009"/>
                      <a:pt x="16" y="1005"/>
                      <a:pt x="9" y="999"/>
                    </a:cubicBezTo>
                    <a:lnTo>
                      <a:pt x="9" y="999"/>
                    </a:lnTo>
                    <a:cubicBezTo>
                      <a:pt x="3" y="992"/>
                      <a:pt x="0" y="983"/>
                      <a:pt x="0" y="974"/>
                    </a:cubicBezTo>
                    <a:lnTo>
                      <a:pt x="0" y="504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3" y="16"/>
                      <a:pt x="9" y="10"/>
                    </a:cubicBezTo>
                    <a:lnTo>
                      <a:pt x="9" y="10"/>
                    </a:lnTo>
                    <a:cubicBezTo>
                      <a:pt x="16" y="3"/>
                      <a:pt x="25" y="0"/>
                      <a:pt x="35" y="0"/>
                    </a:cubicBezTo>
                    <a:lnTo>
                      <a:pt x="691" y="0"/>
                    </a:lnTo>
                    <a:lnTo>
                      <a:pt x="1347" y="0"/>
                    </a:lnTo>
                    <a:lnTo>
                      <a:pt x="1347" y="0"/>
                    </a:lnTo>
                    <a:cubicBezTo>
                      <a:pt x="1357" y="0"/>
                      <a:pt x="1366" y="3"/>
                      <a:pt x="1372" y="10"/>
                    </a:cubicBezTo>
                    <a:lnTo>
                      <a:pt x="1372" y="10"/>
                    </a:lnTo>
                    <a:cubicBezTo>
                      <a:pt x="1378" y="16"/>
                      <a:pt x="1382" y="25"/>
                      <a:pt x="1382" y="35"/>
                    </a:cubicBezTo>
                    <a:lnTo>
                      <a:pt x="1382" y="504"/>
                    </a:lnTo>
                    <a:lnTo>
                      <a:pt x="1382" y="974"/>
                    </a:lnTo>
                    <a:lnTo>
                      <a:pt x="1382" y="974"/>
                    </a:lnTo>
                    <a:cubicBezTo>
                      <a:pt x="1382" y="983"/>
                      <a:pt x="1378" y="992"/>
                      <a:pt x="1372" y="999"/>
                    </a:cubicBezTo>
                    <a:lnTo>
                      <a:pt x="1372" y="999"/>
                    </a:lnTo>
                    <a:cubicBezTo>
                      <a:pt x="1366" y="1005"/>
                      <a:pt x="1357" y="1009"/>
                      <a:pt x="1347" y="10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2">
                <a:extLst>
                  <a:ext uri="{FF2B5EF4-FFF2-40B4-BE49-F238E27FC236}">
                    <a16:creationId xmlns:a16="http://schemas.microsoft.com/office/drawing/2014/main" id="{748BACD1-7B3B-41F2-8767-5F2D075A0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8452" y="10692455"/>
                <a:ext cx="1227953" cy="903588"/>
              </a:xfrm>
              <a:custGeom>
                <a:avLst/>
                <a:gdLst>
                  <a:gd name="T0" fmla="*/ 45 w 1403"/>
                  <a:gd name="T1" fmla="*/ 19 h 1030"/>
                  <a:gd name="T2" fmla="*/ 45 w 1403"/>
                  <a:gd name="T3" fmla="*/ 19 h 1030"/>
                  <a:gd name="T4" fmla="*/ 26 w 1403"/>
                  <a:gd name="T5" fmla="*/ 27 h 1030"/>
                  <a:gd name="T6" fmla="*/ 26 w 1403"/>
                  <a:gd name="T7" fmla="*/ 27 h 1030"/>
                  <a:gd name="T8" fmla="*/ 19 w 1403"/>
                  <a:gd name="T9" fmla="*/ 45 h 1030"/>
                  <a:gd name="T10" fmla="*/ 19 w 1403"/>
                  <a:gd name="T11" fmla="*/ 984 h 1030"/>
                  <a:gd name="T12" fmla="*/ 19 w 1403"/>
                  <a:gd name="T13" fmla="*/ 984 h 1030"/>
                  <a:gd name="T14" fmla="*/ 26 w 1403"/>
                  <a:gd name="T15" fmla="*/ 1002 h 1030"/>
                  <a:gd name="T16" fmla="*/ 26 w 1403"/>
                  <a:gd name="T17" fmla="*/ 1002 h 1030"/>
                  <a:gd name="T18" fmla="*/ 45 w 1403"/>
                  <a:gd name="T19" fmla="*/ 1009 h 1030"/>
                  <a:gd name="T20" fmla="*/ 1357 w 1403"/>
                  <a:gd name="T21" fmla="*/ 1009 h 1030"/>
                  <a:gd name="T22" fmla="*/ 1357 w 1403"/>
                  <a:gd name="T23" fmla="*/ 1009 h 1030"/>
                  <a:gd name="T24" fmla="*/ 1375 w 1403"/>
                  <a:gd name="T25" fmla="*/ 1002 h 1030"/>
                  <a:gd name="T26" fmla="*/ 1375 w 1403"/>
                  <a:gd name="T27" fmla="*/ 1002 h 1030"/>
                  <a:gd name="T28" fmla="*/ 1383 w 1403"/>
                  <a:gd name="T29" fmla="*/ 984 h 1030"/>
                  <a:gd name="T30" fmla="*/ 1383 w 1403"/>
                  <a:gd name="T31" fmla="*/ 45 h 1030"/>
                  <a:gd name="T32" fmla="*/ 1383 w 1403"/>
                  <a:gd name="T33" fmla="*/ 45 h 1030"/>
                  <a:gd name="T34" fmla="*/ 1375 w 1403"/>
                  <a:gd name="T35" fmla="*/ 27 h 1030"/>
                  <a:gd name="T36" fmla="*/ 1375 w 1403"/>
                  <a:gd name="T37" fmla="*/ 27 h 1030"/>
                  <a:gd name="T38" fmla="*/ 1357 w 1403"/>
                  <a:gd name="T39" fmla="*/ 19 h 1030"/>
                  <a:gd name="T40" fmla="*/ 45 w 1403"/>
                  <a:gd name="T41" fmla="*/ 19 h 1030"/>
                  <a:gd name="T42" fmla="*/ 1357 w 1403"/>
                  <a:gd name="T43" fmla="*/ 1029 h 1030"/>
                  <a:gd name="T44" fmla="*/ 45 w 1403"/>
                  <a:gd name="T45" fmla="*/ 1029 h 1030"/>
                  <a:gd name="T46" fmla="*/ 45 w 1403"/>
                  <a:gd name="T47" fmla="*/ 1029 h 1030"/>
                  <a:gd name="T48" fmla="*/ 13 w 1403"/>
                  <a:gd name="T49" fmla="*/ 1015 h 1030"/>
                  <a:gd name="T50" fmla="*/ 13 w 1403"/>
                  <a:gd name="T51" fmla="*/ 1015 h 1030"/>
                  <a:gd name="T52" fmla="*/ 0 w 1403"/>
                  <a:gd name="T53" fmla="*/ 984 h 1030"/>
                  <a:gd name="T54" fmla="*/ 0 w 1403"/>
                  <a:gd name="T55" fmla="*/ 45 h 1030"/>
                  <a:gd name="T56" fmla="*/ 0 w 1403"/>
                  <a:gd name="T57" fmla="*/ 45 h 1030"/>
                  <a:gd name="T58" fmla="*/ 13 w 1403"/>
                  <a:gd name="T59" fmla="*/ 13 h 1030"/>
                  <a:gd name="T60" fmla="*/ 13 w 1403"/>
                  <a:gd name="T61" fmla="*/ 13 h 1030"/>
                  <a:gd name="T62" fmla="*/ 45 w 1403"/>
                  <a:gd name="T63" fmla="*/ 0 h 1030"/>
                  <a:gd name="T64" fmla="*/ 1357 w 1403"/>
                  <a:gd name="T65" fmla="*/ 0 h 1030"/>
                  <a:gd name="T66" fmla="*/ 1357 w 1403"/>
                  <a:gd name="T67" fmla="*/ 0 h 1030"/>
                  <a:gd name="T68" fmla="*/ 1389 w 1403"/>
                  <a:gd name="T69" fmla="*/ 13 h 1030"/>
                  <a:gd name="T70" fmla="*/ 1389 w 1403"/>
                  <a:gd name="T71" fmla="*/ 13 h 1030"/>
                  <a:gd name="T72" fmla="*/ 1402 w 1403"/>
                  <a:gd name="T73" fmla="*/ 45 h 1030"/>
                  <a:gd name="T74" fmla="*/ 1402 w 1403"/>
                  <a:gd name="T75" fmla="*/ 984 h 1030"/>
                  <a:gd name="T76" fmla="*/ 1402 w 1403"/>
                  <a:gd name="T77" fmla="*/ 984 h 1030"/>
                  <a:gd name="T78" fmla="*/ 1389 w 1403"/>
                  <a:gd name="T79" fmla="*/ 1015 h 1030"/>
                  <a:gd name="T80" fmla="*/ 1389 w 1403"/>
                  <a:gd name="T81" fmla="*/ 1015 h 1030"/>
                  <a:gd name="T82" fmla="*/ 1357 w 1403"/>
                  <a:gd name="T83" fmla="*/ 1029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3" h="1030">
                    <a:moveTo>
                      <a:pt x="45" y="19"/>
                    </a:moveTo>
                    <a:lnTo>
                      <a:pt x="45" y="19"/>
                    </a:lnTo>
                    <a:cubicBezTo>
                      <a:pt x="38" y="19"/>
                      <a:pt x="31" y="22"/>
                      <a:pt x="26" y="27"/>
                    </a:cubicBezTo>
                    <a:lnTo>
                      <a:pt x="26" y="27"/>
                    </a:lnTo>
                    <a:cubicBezTo>
                      <a:pt x="22" y="31"/>
                      <a:pt x="19" y="38"/>
                      <a:pt x="19" y="45"/>
                    </a:cubicBezTo>
                    <a:lnTo>
                      <a:pt x="19" y="984"/>
                    </a:lnTo>
                    <a:lnTo>
                      <a:pt x="19" y="984"/>
                    </a:lnTo>
                    <a:cubicBezTo>
                      <a:pt x="19" y="991"/>
                      <a:pt x="22" y="997"/>
                      <a:pt x="26" y="1002"/>
                    </a:cubicBezTo>
                    <a:lnTo>
                      <a:pt x="26" y="1002"/>
                    </a:lnTo>
                    <a:cubicBezTo>
                      <a:pt x="31" y="1006"/>
                      <a:pt x="38" y="1009"/>
                      <a:pt x="45" y="1009"/>
                    </a:cubicBezTo>
                    <a:lnTo>
                      <a:pt x="1357" y="1009"/>
                    </a:lnTo>
                    <a:lnTo>
                      <a:pt x="1357" y="1009"/>
                    </a:lnTo>
                    <a:cubicBezTo>
                      <a:pt x="1364" y="1009"/>
                      <a:pt x="1370" y="1006"/>
                      <a:pt x="1375" y="1002"/>
                    </a:cubicBezTo>
                    <a:lnTo>
                      <a:pt x="1375" y="1002"/>
                    </a:lnTo>
                    <a:cubicBezTo>
                      <a:pt x="1381" y="997"/>
                      <a:pt x="1383" y="991"/>
                      <a:pt x="1383" y="984"/>
                    </a:cubicBezTo>
                    <a:lnTo>
                      <a:pt x="1383" y="45"/>
                    </a:lnTo>
                    <a:lnTo>
                      <a:pt x="1383" y="45"/>
                    </a:lnTo>
                    <a:cubicBezTo>
                      <a:pt x="1383" y="38"/>
                      <a:pt x="1381" y="31"/>
                      <a:pt x="1375" y="27"/>
                    </a:cubicBezTo>
                    <a:lnTo>
                      <a:pt x="1375" y="27"/>
                    </a:lnTo>
                    <a:cubicBezTo>
                      <a:pt x="1370" y="22"/>
                      <a:pt x="1364" y="19"/>
                      <a:pt x="1357" y="19"/>
                    </a:cubicBezTo>
                    <a:lnTo>
                      <a:pt x="45" y="19"/>
                    </a:lnTo>
                    <a:close/>
                    <a:moveTo>
                      <a:pt x="1357" y="1029"/>
                    </a:moveTo>
                    <a:lnTo>
                      <a:pt x="45" y="1029"/>
                    </a:lnTo>
                    <a:lnTo>
                      <a:pt x="45" y="1029"/>
                    </a:lnTo>
                    <a:cubicBezTo>
                      <a:pt x="32" y="1029"/>
                      <a:pt x="21" y="1023"/>
                      <a:pt x="13" y="1015"/>
                    </a:cubicBezTo>
                    <a:lnTo>
                      <a:pt x="13" y="1015"/>
                    </a:lnTo>
                    <a:cubicBezTo>
                      <a:pt x="4" y="1007"/>
                      <a:pt x="0" y="996"/>
                      <a:pt x="0" y="984"/>
                    </a:cubicBez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3"/>
                      <a:pt x="4" y="22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2" y="0"/>
                      <a:pt x="45" y="0"/>
                    </a:cubicBezTo>
                    <a:lnTo>
                      <a:pt x="1357" y="0"/>
                    </a:lnTo>
                    <a:lnTo>
                      <a:pt x="1357" y="0"/>
                    </a:lnTo>
                    <a:cubicBezTo>
                      <a:pt x="1369" y="0"/>
                      <a:pt x="1381" y="5"/>
                      <a:pt x="1389" y="13"/>
                    </a:cubicBezTo>
                    <a:lnTo>
                      <a:pt x="1389" y="13"/>
                    </a:lnTo>
                    <a:cubicBezTo>
                      <a:pt x="1397" y="22"/>
                      <a:pt x="1402" y="33"/>
                      <a:pt x="1402" y="45"/>
                    </a:cubicBezTo>
                    <a:lnTo>
                      <a:pt x="1402" y="984"/>
                    </a:lnTo>
                    <a:lnTo>
                      <a:pt x="1402" y="984"/>
                    </a:lnTo>
                    <a:cubicBezTo>
                      <a:pt x="1402" y="996"/>
                      <a:pt x="1397" y="1007"/>
                      <a:pt x="1389" y="1015"/>
                    </a:cubicBezTo>
                    <a:lnTo>
                      <a:pt x="1389" y="1015"/>
                    </a:lnTo>
                    <a:cubicBezTo>
                      <a:pt x="1381" y="1023"/>
                      <a:pt x="1369" y="1029"/>
                      <a:pt x="1357" y="10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3">
                <a:extLst>
                  <a:ext uri="{FF2B5EF4-FFF2-40B4-BE49-F238E27FC236}">
                    <a16:creationId xmlns:a16="http://schemas.microsoft.com/office/drawing/2014/main" id="{20268A8F-12CF-44C4-992A-444270130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0067" y="10692455"/>
                <a:ext cx="301196" cy="903588"/>
              </a:xfrm>
              <a:custGeom>
                <a:avLst/>
                <a:gdLst>
                  <a:gd name="T0" fmla="*/ 333 w 346"/>
                  <a:gd name="T1" fmla="*/ 12 h 1030"/>
                  <a:gd name="T2" fmla="*/ 333 w 346"/>
                  <a:gd name="T3" fmla="*/ 12 h 1030"/>
                  <a:gd name="T4" fmla="*/ 304 w 346"/>
                  <a:gd name="T5" fmla="*/ 0 h 1030"/>
                  <a:gd name="T6" fmla="*/ 9 w 346"/>
                  <a:gd name="T7" fmla="*/ 0 h 1030"/>
                  <a:gd name="T8" fmla="*/ 9 w 346"/>
                  <a:gd name="T9" fmla="*/ 0 h 1030"/>
                  <a:gd name="T10" fmla="*/ 0 w 346"/>
                  <a:gd name="T11" fmla="*/ 10 h 1030"/>
                  <a:gd name="T12" fmla="*/ 0 w 346"/>
                  <a:gd name="T13" fmla="*/ 10 h 1030"/>
                  <a:gd name="T14" fmla="*/ 9 w 346"/>
                  <a:gd name="T15" fmla="*/ 19 h 1030"/>
                  <a:gd name="T16" fmla="*/ 9 w 346"/>
                  <a:gd name="T17" fmla="*/ 19 h 1030"/>
                  <a:gd name="T18" fmla="*/ 24 w 346"/>
                  <a:gd name="T19" fmla="*/ 25 h 1030"/>
                  <a:gd name="T20" fmla="*/ 24 w 346"/>
                  <a:gd name="T21" fmla="*/ 25 h 1030"/>
                  <a:gd name="T22" fmla="*/ 31 w 346"/>
                  <a:gd name="T23" fmla="*/ 41 h 1030"/>
                  <a:gd name="T24" fmla="*/ 31 w 346"/>
                  <a:gd name="T25" fmla="*/ 988 h 1030"/>
                  <a:gd name="T26" fmla="*/ 31 w 346"/>
                  <a:gd name="T27" fmla="*/ 988 h 1030"/>
                  <a:gd name="T28" fmla="*/ 24 w 346"/>
                  <a:gd name="T29" fmla="*/ 1002 h 1030"/>
                  <a:gd name="T30" fmla="*/ 24 w 346"/>
                  <a:gd name="T31" fmla="*/ 1002 h 1030"/>
                  <a:gd name="T32" fmla="*/ 9 w 346"/>
                  <a:gd name="T33" fmla="*/ 1009 h 1030"/>
                  <a:gd name="T34" fmla="*/ 9 w 346"/>
                  <a:gd name="T35" fmla="*/ 1009 h 1030"/>
                  <a:gd name="T36" fmla="*/ 0 w 346"/>
                  <a:gd name="T37" fmla="*/ 1019 h 1030"/>
                  <a:gd name="T38" fmla="*/ 0 w 346"/>
                  <a:gd name="T39" fmla="*/ 1019 h 1030"/>
                  <a:gd name="T40" fmla="*/ 9 w 346"/>
                  <a:gd name="T41" fmla="*/ 1029 h 1030"/>
                  <a:gd name="T42" fmla="*/ 304 w 346"/>
                  <a:gd name="T43" fmla="*/ 1029 h 1030"/>
                  <a:gd name="T44" fmla="*/ 304 w 346"/>
                  <a:gd name="T45" fmla="*/ 1029 h 1030"/>
                  <a:gd name="T46" fmla="*/ 333 w 346"/>
                  <a:gd name="T47" fmla="*/ 1016 h 1030"/>
                  <a:gd name="T48" fmla="*/ 333 w 346"/>
                  <a:gd name="T49" fmla="*/ 1016 h 1030"/>
                  <a:gd name="T50" fmla="*/ 345 w 346"/>
                  <a:gd name="T51" fmla="*/ 988 h 1030"/>
                  <a:gd name="T52" fmla="*/ 345 w 346"/>
                  <a:gd name="T53" fmla="*/ 41 h 1030"/>
                  <a:gd name="T54" fmla="*/ 345 w 346"/>
                  <a:gd name="T55" fmla="*/ 41 h 1030"/>
                  <a:gd name="T56" fmla="*/ 333 w 346"/>
                  <a:gd name="T57" fmla="*/ 12 h 10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46" h="1030">
                    <a:moveTo>
                      <a:pt x="333" y="12"/>
                    </a:moveTo>
                    <a:lnTo>
                      <a:pt x="333" y="12"/>
                    </a:lnTo>
                    <a:cubicBezTo>
                      <a:pt x="325" y="5"/>
                      <a:pt x="315" y="0"/>
                      <a:pt x="304" y="0"/>
                    </a:cubicBezTo>
                    <a:lnTo>
                      <a:pt x="9" y="0"/>
                    </a:lnTo>
                    <a:lnTo>
                      <a:pt x="9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10"/>
                    </a:lnTo>
                    <a:cubicBezTo>
                      <a:pt x="0" y="15"/>
                      <a:pt x="4" y="19"/>
                      <a:pt x="9" y="19"/>
                    </a:cubicBezTo>
                    <a:lnTo>
                      <a:pt x="9" y="19"/>
                    </a:lnTo>
                    <a:cubicBezTo>
                      <a:pt x="15" y="19"/>
                      <a:pt x="21" y="22"/>
                      <a:pt x="24" y="25"/>
                    </a:cubicBezTo>
                    <a:lnTo>
                      <a:pt x="24" y="25"/>
                    </a:lnTo>
                    <a:cubicBezTo>
                      <a:pt x="29" y="30"/>
                      <a:pt x="31" y="35"/>
                      <a:pt x="31" y="41"/>
                    </a:cubicBezTo>
                    <a:lnTo>
                      <a:pt x="31" y="988"/>
                    </a:lnTo>
                    <a:lnTo>
                      <a:pt x="31" y="988"/>
                    </a:lnTo>
                    <a:cubicBezTo>
                      <a:pt x="31" y="993"/>
                      <a:pt x="29" y="999"/>
                      <a:pt x="24" y="1002"/>
                    </a:cubicBezTo>
                    <a:lnTo>
                      <a:pt x="24" y="1002"/>
                    </a:lnTo>
                    <a:cubicBezTo>
                      <a:pt x="21" y="1007"/>
                      <a:pt x="15" y="1009"/>
                      <a:pt x="9" y="1009"/>
                    </a:cubicBezTo>
                    <a:lnTo>
                      <a:pt x="9" y="1009"/>
                    </a:lnTo>
                    <a:cubicBezTo>
                      <a:pt x="4" y="1009"/>
                      <a:pt x="0" y="1013"/>
                      <a:pt x="0" y="1019"/>
                    </a:cubicBezTo>
                    <a:lnTo>
                      <a:pt x="0" y="1019"/>
                    </a:lnTo>
                    <a:cubicBezTo>
                      <a:pt x="0" y="1024"/>
                      <a:pt x="4" y="1029"/>
                      <a:pt x="9" y="1029"/>
                    </a:cubicBezTo>
                    <a:lnTo>
                      <a:pt x="304" y="1029"/>
                    </a:lnTo>
                    <a:lnTo>
                      <a:pt x="304" y="1029"/>
                    </a:lnTo>
                    <a:cubicBezTo>
                      <a:pt x="315" y="1029"/>
                      <a:pt x="325" y="1024"/>
                      <a:pt x="333" y="1016"/>
                    </a:cubicBezTo>
                    <a:lnTo>
                      <a:pt x="333" y="1016"/>
                    </a:lnTo>
                    <a:cubicBezTo>
                      <a:pt x="341" y="1009"/>
                      <a:pt x="345" y="998"/>
                      <a:pt x="345" y="988"/>
                    </a:cubicBezTo>
                    <a:lnTo>
                      <a:pt x="345" y="41"/>
                    </a:lnTo>
                    <a:lnTo>
                      <a:pt x="345" y="41"/>
                    </a:lnTo>
                    <a:cubicBezTo>
                      <a:pt x="345" y="30"/>
                      <a:pt x="341" y="20"/>
                      <a:pt x="333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4">
                <a:extLst>
                  <a:ext uri="{FF2B5EF4-FFF2-40B4-BE49-F238E27FC236}">
                    <a16:creationId xmlns:a16="http://schemas.microsoft.com/office/drawing/2014/main" id="{3AD4791D-A06B-4AD2-981C-F0AA88367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1337" y="10700178"/>
                <a:ext cx="212383" cy="571500"/>
              </a:xfrm>
              <a:custGeom>
                <a:avLst/>
                <a:gdLst>
                  <a:gd name="T0" fmla="*/ 241 w 242"/>
                  <a:gd name="T1" fmla="*/ 653 h 654"/>
                  <a:gd name="T2" fmla="*/ 121 w 242"/>
                  <a:gd name="T3" fmla="*/ 653 h 654"/>
                  <a:gd name="T4" fmla="*/ 0 w 242"/>
                  <a:gd name="T5" fmla="*/ 653 h 654"/>
                  <a:gd name="T6" fmla="*/ 0 w 242"/>
                  <a:gd name="T7" fmla="*/ 326 h 654"/>
                  <a:gd name="T8" fmla="*/ 0 w 242"/>
                  <a:gd name="T9" fmla="*/ 0 h 654"/>
                  <a:gd name="T10" fmla="*/ 121 w 242"/>
                  <a:gd name="T11" fmla="*/ 0 h 654"/>
                  <a:gd name="T12" fmla="*/ 241 w 242"/>
                  <a:gd name="T13" fmla="*/ 0 h 654"/>
                  <a:gd name="T14" fmla="*/ 241 w 242"/>
                  <a:gd name="T15" fmla="*/ 326 h 654"/>
                  <a:gd name="T16" fmla="*/ 241 w 242"/>
                  <a:gd name="T17" fmla="*/ 653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654">
                    <a:moveTo>
                      <a:pt x="241" y="653"/>
                    </a:moveTo>
                    <a:lnTo>
                      <a:pt x="121" y="653"/>
                    </a:lnTo>
                    <a:lnTo>
                      <a:pt x="0" y="653"/>
                    </a:lnTo>
                    <a:lnTo>
                      <a:pt x="0" y="326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241" y="0"/>
                    </a:lnTo>
                    <a:lnTo>
                      <a:pt x="241" y="326"/>
                    </a:lnTo>
                    <a:lnTo>
                      <a:pt x="241" y="6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5">
                <a:extLst>
                  <a:ext uri="{FF2B5EF4-FFF2-40B4-BE49-F238E27FC236}">
                    <a16:creationId xmlns:a16="http://schemas.microsoft.com/office/drawing/2014/main" id="{85C56199-3D9B-4C0D-A234-07832F0EE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83614" y="10692455"/>
                <a:ext cx="227829" cy="590809"/>
              </a:xfrm>
              <a:custGeom>
                <a:avLst/>
                <a:gdLst>
                  <a:gd name="T0" fmla="*/ 19 w 260"/>
                  <a:gd name="T1" fmla="*/ 654 h 674"/>
                  <a:gd name="T2" fmla="*/ 240 w 260"/>
                  <a:gd name="T3" fmla="*/ 654 h 674"/>
                  <a:gd name="T4" fmla="*/ 240 w 260"/>
                  <a:gd name="T5" fmla="*/ 19 h 674"/>
                  <a:gd name="T6" fmla="*/ 19 w 260"/>
                  <a:gd name="T7" fmla="*/ 19 h 674"/>
                  <a:gd name="T8" fmla="*/ 19 w 260"/>
                  <a:gd name="T9" fmla="*/ 654 h 674"/>
                  <a:gd name="T10" fmla="*/ 250 w 260"/>
                  <a:gd name="T11" fmla="*/ 673 h 674"/>
                  <a:gd name="T12" fmla="*/ 9 w 260"/>
                  <a:gd name="T13" fmla="*/ 673 h 674"/>
                  <a:gd name="T14" fmla="*/ 9 w 260"/>
                  <a:gd name="T15" fmla="*/ 673 h 674"/>
                  <a:gd name="T16" fmla="*/ 0 w 260"/>
                  <a:gd name="T17" fmla="*/ 663 h 674"/>
                  <a:gd name="T18" fmla="*/ 0 w 260"/>
                  <a:gd name="T19" fmla="*/ 10 h 674"/>
                  <a:gd name="T20" fmla="*/ 0 w 260"/>
                  <a:gd name="T21" fmla="*/ 10 h 674"/>
                  <a:gd name="T22" fmla="*/ 9 w 260"/>
                  <a:gd name="T23" fmla="*/ 0 h 674"/>
                  <a:gd name="T24" fmla="*/ 250 w 260"/>
                  <a:gd name="T25" fmla="*/ 0 h 674"/>
                  <a:gd name="T26" fmla="*/ 250 w 260"/>
                  <a:gd name="T27" fmla="*/ 0 h 674"/>
                  <a:gd name="T28" fmla="*/ 259 w 260"/>
                  <a:gd name="T29" fmla="*/ 10 h 674"/>
                  <a:gd name="T30" fmla="*/ 259 w 260"/>
                  <a:gd name="T31" fmla="*/ 663 h 674"/>
                  <a:gd name="T32" fmla="*/ 259 w 260"/>
                  <a:gd name="T33" fmla="*/ 663 h 674"/>
                  <a:gd name="T34" fmla="*/ 250 w 260"/>
                  <a:gd name="T35" fmla="*/ 673 h 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674">
                    <a:moveTo>
                      <a:pt x="19" y="654"/>
                    </a:moveTo>
                    <a:lnTo>
                      <a:pt x="240" y="654"/>
                    </a:lnTo>
                    <a:lnTo>
                      <a:pt x="240" y="19"/>
                    </a:lnTo>
                    <a:lnTo>
                      <a:pt x="19" y="19"/>
                    </a:lnTo>
                    <a:lnTo>
                      <a:pt x="19" y="654"/>
                    </a:lnTo>
                    <a:close/>
                    <a:moveTo>
                      <a:pt x="250" y="673"/>
                    </a:moveTo>
                    <a:lnTo>
                      <a:pt x="9" y="673"/>
                    </a:lnTo>
                    <a:lnTo>
                      <a:pt x="9" y="673"/>
                    </a:lnTo>
                    <a:cubicBezTo>
                      <a:pt x="4" y="673"/>
                      <a:pt x="0" y="669"/>
                      <a:pt x="0" y="66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50" y="0"/>
                    </a:lnTo>
                    <a:lnTo>
                      <a:pt x="250" y="0"/>
                    </a:lnTo>
                    <a:cubicBezTo>
                      <a:pt x="255" y="0"/>
                      <a:pt x="259" y="5"/>
                      <a:pt x="259" y="10"/>
                    </a:cubicBezTo>
                    <a:lnTo>
                      <a:pt x="259" y="663"/>
                    </a:lnTo>
                    <a:lnTo>
                      <a:pt x="259" y="663"/>
                    </a:lnTo>
                    <a:cubicBezTo>
                      <a:pt x="259" y="669"/>
                      <a:pt x="255" y="673"/>
                      <a:pt x="250" y="6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9BB37218-0185-46EE-8BF9-C945D9647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9363" y="11387522"/>
                <a:ext cx="323492" cy="83988"/>
              </a:xfrm>
              <a:custGeom>
                <a:avLst/>
                <a:gdLst>
                  <a:gd name="connsiteX0" fmla="*/ 151602 w 323492"/>
                  <a:gd name="connsiteY0" fmla="*/ 65647 h 83988"/>
                  <a:gd name="connsiteX1" fmla="*/ 314768 w 323492"/>
                  <a:gd name="connsiteY1" fmla="*/ 65647 h 83988"/>
                  <a:gd name="connsiteX2" fmla="*/ 323492 w 323492"/>
                  <a:gd name="connsiteY2" fmla="*/ 75300 h 83988"/>
                  <a:gd name="connsiteX3" fmla="*/ 314768 w 323492"/>
                  <a:gd name="connsiteY3" fmla="*/ 83988 h 83988"/>
                  <a:gd name="connsiteX4" fmla="*/ 151602 w 323492"/>
                  <a:gd name="connsiteY4" fmla="*/ 83988 h 83988"/>
                  <a:gd name="connsiteX5" fmla="*/ 142876 w 323492"/>
                  <a:gd name="connsiteY5" fmla="*/ 75300 h 83988"/>
                  <a:gd name="connsiteX6" fmla="*/ 151602 w 323492"/>
                  <a:gd name="connsiteY6" fmla="*/ 65647 h 83988"/>
                  <a:gd name="connsiteX7" fmla="*/ 7890 w 323492"/>
                  <a:gd name="connsiteY7" fmla="*/ 0 h 83988"/>
                  <a:gd name="connsiteX8" fmla="*/ 314722 w 323492"/>
                  <a:gd name="connsiteY8" fmla="*/ 0 h 83988"/>
                  <a:gd name="connsiteX9" fmla="*/ 323488 w 323492"/>
                  <a:gd name="connsiteY9" fmla="*/ 9654 h 83988"/>
                  <a:gd name="connsiteX10" fmla="*/ 314722 w 323492"/>
                  <a:gd name="connsiteY10" fmla="*/ 18344 h 83988"/>
                  <a:gd name="connsiteX11" fmla="*/ 7890 w 323492"/>
                  <a:gd name="connsiteY11" fmla="*/ 18344 h 83988"/>
                  <a:gd name="connsiteX12" fmla="*/ 0 w 323492"/>
                  <a:gd name="connsiteY12" fmla="*/ 9654 h 83988"/>
                  <a:gd name="connsiteX13" fmla="*/ 7890 w 323492"/>
                  <a:gd name="connsiteY13" fmla="*/ 0 h 83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23492" h="83988">
                    <a:moveTo>
                      <a:pt x="151602" y="65647"/>
                    </a:moveTo>
                    <a:lnTo>
                      <a:pt x="314768" y="65647"/>
                    </a:lnTo>
                    <a:cubicBezTo>
                      <a:pt x="320002" y="65647"/>
                      <a:pt x="323492" y="69508"/>
                      <a:pt x="323492" y="75300"/>
                    </a:cubicBezTo>
                    <a:cubicBezTo>
                      <a:pt x="323492" y="80126"/>
                      <a:pt x="320002" y="83988"/>
                      <a:pt x="314768" y="83988"/>
                    </a:cubicBezTo>
                    <a:lnTo>
                      <a:pt x="151602" y="83988"/>
                    </a:lnTo>
                    <a:cubicBezTo>
                      <a:pt x="146366" y="83988"/>
                      <a:pt x="142876" y="80126"/>
                      <a:pt x="142876" y="75300"/>
                    </a:cubicBezTo>
                    <a:cubicBezTo>
                      <a:pt x="142876" y="69508"/>
                      <a:pt x="146366" y="65647"/>
                      <a:pt x="151602" y="65647"/>
                    </a:cubicBezTo>
                    <a:close/>
                    <a:moveTo>
                      <a:pt x="7890" y="0"/>
                    </a:moveTo>
                    <a:lnTo>
                      <a:pt x="314722" y="0"/>
                    </a:lnTo>
                    <a:cubicBezTo>
                      <a:pt x="319982" y="0"/>
                      <a:pt x="323488" y="3862"/>
                      <a:pt x="323488" y="9654"/>
                    </a:cubicBezTo>
                    <a:cubicBezTo>
                      <a:pt x="323488" y="14482"/>
                      <a:pt x="319982" y="18344"/>
                      <a:pt x="314722" y="18344"/>
                    </a:cubicBezTo>
                    <a:lnTo>
                      <a:pt x="7890" y="18344"/>
                    </a:lnTo>
                    <a:cubicBezTo>
                      <a:pt x="4384" y="18344"/>
                      <a:pt x="0" y="14482"/>
                      <a:pt x="0" y="9654"/>
                    </a:cubicBezTo>
                    <a:cubicBezTo>
                      <a:pt x="0" y="3862"/>
                      <a:pt x="4384" y="0"/>
                      <a:pt x="78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8">
                <a:extLst>
                  <a:ext uri="{FF2B5EF4-FFF2-40B4-BE49-F238E27FC236}">
                    <a16:creationId xmlns:a16="http://schemas.microsoft.com/office/drawing/2014/main" id="{BEAD8CD8-F82E-4391-8CFA-AE250B09E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1337" y="10700178"/>
                <a:ext cx="212383" cy="571500"/>
              </a:xfrm>
              <a:custGeom>
                <a:avLst/>
                <a:gdLst>
                  <a:gd name="T0" fmla="*/ 241 w 242"/>
                  <a:gd name="T1" fmla="*/ 653 h 654"/>
                  <a:gd name="T2" fmla="*/ 121 w 242"/>
                  <a:gd name="T3" fmla="*/ 653 h 654"/>
                  <a:gd name="T4" fmla="*/ 0 w 242"/>
                  <a:gd name="T5" fmla="*/ 653 h 654"/>
                  <a:gd name="T6" fmla="*/ 0 w 242"/>
                  <a:gd name="T7" fmla="*/ 326 h 654"/>
                  <a:gd name="T8" fmla="*/ 0 w 242"/>
                  <a:gd name="T9" fmla="*/ 0 h 654"/>
                  <a:gd name="T10" fmla="*/ 121 w 242"/>
                  <a:gd name="T11" fmla="*/ 0 h 654"/>
                  <a:gd name="T12" fmla="*/ 241 w 242"/>
                  <a:gd name="T13" fmla="*/ 0 h 654"/>
                  <a:gd name="T14" fmla="*/ 241 w 242"/>
                  <a:gd name="T15" fmla="*/ 326 h 654"/>
                  <a:gd name="T16" fmla="*/ 241 w 242"/>
                  <a:gd name="T17" fmla="*/ 653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654">
                    <a:moveTo>
                      <a:pt x="241" y="653"/>
                    </a:moveTo>
                    <a:lnTo>
                      <a:pt x="121" y="653"/>
                    </a:lnTo>
                    <a:lnTo>
                      <a:pt x="0" y="653"/>
                    </a:lnTo>
                    <a:lnTo>
                      <a:pt x="0" y="326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241" y="0"/>
                    </a:lnTo>
                    <a:lnTo>
                      <a:pt x="241" y="326"/>
                    </a:lnTo>
                    <a:lnTo>
                      <a:pt x="241" y="65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9">
                <a:extLst>
                  <a:ext uri="{FF2B5EF4-FFF2-40B4-BE49-F238E27FC236}">
                    <a16:creationId xmlns:a16="http://schemas.microsoft.com/office/drawing/2014/main" id="{4E061904-526C-44B3-A3E5-5B612FE81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5821" y="6923644"/>
                <a:ext cx="2100649" cy="1544595"/>
              </a:xfrm>
              <a:custGeom>
                <a:avLst/>
                <a:gdLst>
                  <a:gd name="T0" fmla="*/ 2329 w 2400"/>
                  <a:gd name="T1" fmla="*/ 1765 h 1766"/>
                  <a:gd name="T2" fmla="*/ 1764 w 2400"/>
                  <a:gd name="T3" fmla="*/ 1765 h 1766"/>
                  <a:gd name="T4" fmla="*/ 1199 w 2400"/>
                  <a:gd name="T5" fmla="*/ 1765 h 1766"/>
                  <a:gd name="T6" fmla="*/ 634 w 2400"/>
                  <a:gd name="T7" fmla="*/ 1765 h 1766"/>
                  <a:gd name="T8" fmla="*/ 68 w 2400"/>
                  <a:gd name="T9" fmla="*/ 1765 h 1766"/>
                  <a:gd name="T10" fmla="*/ 68 w 2400"/>
                  <a:gd name="T11" fmla="*/ 1765 h 1766"/>
                  <a:gd name="T12" fmla="*/ 42 w 2400"/>
                  <a:gd name="T13" fmla="*/ 1759 h 1766"/>
                  <a:gd name="T14" fmla="*/ 42 w 2400"/>
                  <a:gd name="T15" fmla="*/ 1759 h 1766"/>
                  <a:gd name="T16" fmla="*/ 20 w 2400"/>
                  <a:gd name="T17" fmla="*/ 1744 h 1766"/>
                  <a:gd name="T18" fmla="*/ 20 w 2400"/>
                  <a:gd name="T19" fmla="*/ 1744 h 1766"/>
                  <a:gd name="T20" fmla="*/ 5 w 2400"/>
                  <a:gd name="T21" fmla="*/ 1722 h 1766"/>
                  <a:gd name="T22" fmla="*/ 5 w 2400"/>
                  <a:gd name="T23" fmla="*/ 1722 h 1766"/>
                  <a:gd name="T24" fmla="*/ 0 w 2400"/>
                  <a:gd name="T25" fmla="*/ 1695 h 1766"/>
                  <a:gd name="T26" fmla="*/ 0 w 2400"/>
                  <a:gd name="T27" fmla="*/ 1289 h 1766"/>
                  <a:gd name="T28" fmla="*/ 0 w 2400"/>
                  <a:gd name="T29" fmla="*/ 882 h 1766"/>
                  <a:gd name="T30" fmla="*/ 0 w 2400"/>
                  <a:gd name="T31" fmla="*/ 476 h 1766"/>
                  <a:gd name="T32" fmla="*/ 0 w 2400"/>
                  <a:gd name="T33" fmla="*/ 69 h 1766"/>
                  <a:gd name="T34" fmla="*/ 0 w 2400"/>
                  <a:gd name="T35" fmla="*/ 69 h 1766"/>
                  <a:gd name="T36" fmla="*/ 5 w 2400"/>
                  <a:gd name="T37" fmla="*/ 43 h 1766"/>
                  <a:gd name="T38" fmla="*/ 5 w 2400"/>
                  <a:gd name="T39" fmla="*/ 43 h 1766"/>
                  <a:gd name="T40" fmla="*/ 20 w 2400"/>
                  <a:gd name="T41" fmla="*/ 20 h 1766"/>
                  <a:gd name="T42" fmla="*/ 20 w 2400"/>
                  <a:gd name="T43" fmla="*/ 20 h 1766"/>
                  <a:gd name="T44" fmla="*/ 42 w 2400"/>
                  <a:gd name="T45" fmla="*/ 5 h 1766"/>
                  <a:gd name="T46" fmla="*/ 42 w 2400"/>
                  <a:gd name="T47" fmla="*/ 5 h 1766"/>
                  <a:gd name="T48" fmla="*/ 68 w 2400"/>
                  <a:gd name="T49" fmla="*/ 0 h 1766"/>
                  <a:gd name="T50" fmla="*/ 634 w 2400"/>
                  <a:gd name="T51" fmla="*/ 0 h 1766"/>
                  <a:gd name="T52" fmla="*/ 1199 w 2400"/>
                  <a:gd name="T53" fmla="*/ 0 h 1766"/>
                  <a:gd name="T54" fmla="*/ 1764 w 2400"/>
                  <a:gd name="T55" fmla="*/ 0 h 1766"/>
                  <a:gd name="T56" fmla="*/ 2329 w 2400"/>
                  <a:gd name="T57" fmla="*/ 0 h 1766"/>
                  <a:gd name="T58" fmla="*/ 2329 w 2400"/>
                  <a:gd name="T59" fmla="*/ 0 h 1766"/>
                  <a:gd name="T60" fmla="*/ 2356 w 2400"/>
                  <a:gd name="T61" fmla="*/ 5 h 1766"/>
                  <a:gd name="T62" fmla="*/ 2356 w 2400"/>
                  <a:gd name="T63" fmla="*/ 5 h 1766"/>
                  <a:gd name="T64" fmla="*/ 2378 w 2400"/>
                  <a:gd name="T65" fmla="*/ 20 h 1766"/>
                  <a:gd name="T66" fmla="*/ 2378 w 2400"/>
                  <a:gd name="T67" fmla="*/ 20 h 1766"/>
                  <a:gd name="T68" fmla="*/ 2393 w 2400"/>
                  <a:gd name="T69" fmla="*/ 43 h 1766"/>
                  <a:gd name="T70" fmla="*/ 2393 w 2400"/>
                  <a:gd name="T71" fmla="*/ 43 h 1766"/>
                  <a:gd name="T72" fmla="*/ 2399 w 2400"/>
                  <a:gd name="T73" fmla="*/ 69 h 1766"/>
                  <a:gd name="T74" fmla="*/ 2399 w 2400"/>
                  <a:gd name="T75" fmla="*/ 476 h 1766"/>
                  <a:gd name="T76" fmla="*/ 2399 w 2400"/>
                  <a:gd name="T77" fmla="*/ 882 h 1766"/>
                  <a:gd name="T78" fmla="*/ 2399 w 2400"/>
                  <a:gd name="T79" fmla="*/ 1289 h 1766"/>
                  <a:gd name="T80" fmla="*/ 2399 w 2400"/>
                  <a:gd name="T81" fmla="*/ 1695 h 1766"/>
                  <a:gd name="T82" fmla="*/ 2399 w 2400"/>
                  <a:gd name="T83" fmla="*/ 1695 h 1766"/>
                  <a:gd name="T84" fmla="*/ 2393 w 2400"/>
                  <a:gd name="T85" fmla="*/ 1722 h 1766"/>
                  <a:gd name="T86" fmla="*/ 2393 w 2400"/>
                  <a:gd name="T87" fmla="*/ 1722 h 1766"/>
                  <a:gd name="T88" fmla="*/ 2378 w 2400"/>
                  <a:gd name="T89" fmla="*/ 1744 h 1766"/>
                  <a:gd name="T90" fmla="*/ 2378 w 2400"/>
                  <a:gd name="T91" fmla="*/ 1744 h 1766"/>
                  <a:gd name="T92" fmla="*/ 2356 w 2400"/>
                  <a:gd name="T93" fmla="*/ 1759 h 1766"/>
                  <a:gd name="T94" fmla="*/ 2356 w 2400"/>
                  <a:gd name="T95" fmla="*/ 1759 h 1766"/>
                  <a:gd name="T96" fmla="*/ 2329 w 2400"/>
                  <a:gd name="T97" fmla="*/ 1765 h 1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0" h="1766">
                    <a:moveTo>
                      <a:pt x="2329" y="1765"/>
                    </a:moveTo>
                    <a:lnTo>
                      <a:pt x="1764" y="1765"/>
                    </a:lnTo>
                    <a:lnTo>
                      <a:pt x="1199" y="1765"/>
                    </a:lnTo>
                    <a:lnTo>
                      <a:pt x="634" y="1765"/>
                    </a:lnTo>
                    <a:lnTo>
                      <a:pt x="68" y="1765"/>
                    </a:lnTo>
                    <a:lnTo>
                      <a:pt x="68" y="1765"/>
                    </a:lnTo>
                    <a:cubicBezTo>
                      <a:pt x="59" y="1765"/>
                      <a:pt x="50" y="1762"/>
                      <a:pt x="42" y="1759"/>
                    </a:cubicBezTo>
                    <a:lnTo>
                      <a:pt x="42" y="1759"/>
                    </a:lnTo>
                    <a:cubicBezTo>
                      <a:pt x="34" y="1755"/>
                      <a:pt x="27" y="1751"/>
                      <a:pt x="20" y="1744"/>
                    </a:cubicBezTo>
                    <a:lnTo>
                      <a:pt x="20" y="1744"/>
                    </a:lnTo>
                    <a:cubicBezTo>
                      <a:pt x="14" y="1738"/>
                      <a:pt x="8" y="1731"/>
                      <a:pt x="5" y="1722"/>
                    </a:cubicBezTo>
                    <a:lnTo>
                      <a:pt x="5" y="1722"/>
                    </a:lnTo>
                    <a:cubicBezTo>
                      <a:pt x="1" y="1714"/>
                      <a:pt x="0" y="1705"/>
                      <a:pt x="0" y="1695"/>
                    </a:cubicBezTo>
                    <a:lnTo>
                      <a:pt x="0" y="1289"/>
                    </a:lnTo>
                    <a:lnTo>
                      <a:pt x="0" y="882"/>
                    </a:lnTo>
                    <a:lnTo>
                      <a:pt x="0" y="476"/>
                    </a:ln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60"/>
                      <a:pt x="1" y="50"/>
                      <a:pt x="5" y="43"/>
                    </a:cubicBezTo>
                    <a:lnTo>
                      <a:pt x="5" y="43"/>
                    </a:lnTo>
                    <a:cubicBezTo>
                      <a:pt x="8" y="34"/>
                      <a:pt x="14" y="27"/>
                      <a:pt x="20" y="20"/>
                    </a:cubicBezTo>
                    <a:lnTo>
                      <a:pt x="20" y="20"/>
                    </a:lnTo>
                    <a:cubicBezTo>
                      <a:pt x="27" y="14"/>
                      <a:pt x="34" y="8"/>
                      <a:pt x="42" y="5"/>
                    </a:cubicBezTo>
                    <a:lnTo>
                      <a:pt x="42" y="5"/>
                    </a:lnTo>
                    <a:cubicBezTo>
                      <a:pt x="50" y="2"/>
                      <a:pt x="59" y="0"/>
                      <a:pt x="68" y="0"/>
                    </a:cubicBezTo>
                    <a:lnTo>
                      <a:pt x="634" y="0"/>
                    </a:lnTo>
                    <a:lnTo>
                      <a:pt x="1199" y="0"/>
                    </a:lnTo>
                    <a:lnTo>
                      <a:pt x="1764" y="0"/>
                    </a:lnTo>
                    <a:lnTo>
                      <a:pt x="2329" y="0"/>
                    </a:lnTo>
                    <a:lnTo>
                      <a:pt x="2329" y="0"/>
                    </a:lnTo>
                    <a:cubicBezTo>
                      <a:pt x="2339" y="0"/>
                      <a:pt x="2348" y="2"/>
                      <a:pt x="2356" y="5"/>
                    </a:cubicBezTo>
                    <a:lnTo>
                      <a:pt x="2356" y="5"/>
                    </a:lnTo>
                    <a:cubicBezTo>
                      <a:pt x="2364" y="8"/>
                      <a:pt x="2371" y="14"/>
                      <a:pt x="2378" y="20"/>
                    </a:cubicBezTo>
                    <a:lnTo>
                      <a:pt x="2378" y="20"/>
                    </a:lnTo>
                    <a:cubicBezTo>
                      <a:pt x="2385" y="27"/>
                      <a:pt x="2389" y="34"/>
                      <a:pt x="2393" y="43"/>
                    </a:cubicBezTo>
                    <a:lnTo>
                      <a:pt x="2393" y="43"/>
                    </a:lnTo>
                    <a:cubicBezTo>
                      <a:pt x="2396" y="50"/>
                      <a:pt x="2399" y="60"/>
                      <a:pt x="2399" y="69"/>
                    </a:cubicBezTo>
                    <a:lnTo>
                      <a:pt x="2399" y="476"/>
                    </a:lnTo>
                    <a:lnTo>
                      <a:pt x="2399" y="882"/>
                    </a:lnTo>
                    <a:lnTo>
                      <a:pt x="2399" y="1289"/>
                    </a:lnTo>
                    <a:lnTo>
                      <a:pt x="2399" y="1695"/>
                    </a:lnTo>
                    <a:lnTo>
                      <a:pt x="2399" y="1695"/>
                    </a:lnTo>
                    <a:cubicBezTo>
                      <a:pt x="2399" y="1705"/>
                      <a:pt x="2396" y="1714"/>
                      <a:pt x="2393" y="1722"/>
                    </a:cubicBezTo>
                    <a:lnTo>
                      <a:pt x="2393" y="1722"/>
                    </a:lnTo>
                    <a:cubicBezTo>
                      <a:pt x="2389" y="1731"/>
                      <a:pt x="2385" y="1738"/>
                      <a:pt x="2378" y="1744"/>
                    </a:cubicBezTo>
                    <a:lnTo>
                      <a:pt x="2378" y="1744"/>
                    </a:lnTo>
                    <a:cubicBezTo>
                      <a:pt x="2371" y="1751"/>
                      <a:pt x="2364" y="1755"/>
                      <a:pt x="2356" y="1759"/>
                    </a:cubicBezTo>
                    <a:lnTo>
                      <a:pt x="2356" y="1759"/>
                    </a:lnTo>
                    <a:cubicBezTo>
                      <a:pt x="2348" y="1762"/>
                      <a:pt x="2339" y="1765"/>
                      <a:pt x="2329" y="176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20">
                <a:extLst>
                  <a:ext uri="{FF2B5EF4-FFF2-40B4-BE49-F238E27FC236}">
                    <a16:creationId xmlns:a16="http://schemas.microsoft.com/office/drawing/2014/main" id="{60061B64-49A8-4DC1-9819-2B85597F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4236" y="6912061"/>
                <a:ext cx="2119957" cy="1563901"/>
              </a:xfrm>
              <a:custGeom>
                <a:avLst/>
                <a:gdLst>
                  <a:gd name="T0" fmla="*/ 78 w 2419"/>
                  <a:gd name="T1" fmla="*/ 19 h 1785"/>
                  <a:gd name="T2" fmla="*/ 56 w 2419"/>
                  <a:gd name="T3" fmla="*/ 25 h 1785"/>
                  <a:gd name="T4" fmla="*/ 37 w 2419"/>
                  <a:gd name="T5" fmla="*/ 37 h 1785"/>
                  <a:gd name="T6" fmla="*/ 24 w 2419"/>
                  <a:gd name="T7" fmla="*/ 56 h 1785"/>
                  <a:gd name="T8" fmla="*/ 19 w 2419"/>
                  <a:gd name="T9" fmla="*/ 1705 h 1785"/>
                  <a:gd name="T10" fmla="*/ 24 w 2419"/>
                  <a:gd name="T11" fmla="*/ 1728 h 1785"/>
                  <a:gd name="T12" fmla="*/ 37 w 2419"/>
                  <a:gd name="T13" fmla="*/ 1748 h 1785"/>
                  <a:gd name="T14" fmla="*/ 56 w 2419"/>
                  <a:gd name="T15" fmla="*/ 1760 h 1785"/>
                  <a:gd name="T16" fmla="*/ 78 w 2419"/>
                  <a:gd name="T17" fmla="*/ 1765 h 1785"/>
                  <a:gd name="T18" fmla="*/ 2339 w 2419"/>
                  <a:gd name="T19" fmla="*/ 1765 h 1785"/>
                  <a:gd name="T20" fmla="*/ 2362 w 2419"/>
                  <a:gd name="T21" fmla="*/ 1760 h 1785"/>
                  <a:gd name="T22" fmla="*/ 2381 w 2419"/>
                  <a:gd name="T23" fmla="*/ 1748 h 1785"/>
                  <a:gd name="T24" fmla="*/ 2395 w 2419"/>
                  <a:gd name="T25" fmla="*/ 1728 h 1785"/>
                  <a:gd name="T26" fmla="*/ 2399 w 2419"/>
                  <a:gd name="T27" fmla="*/ 79 h 1785"/>
                  <a:gd name="T28" fmla="*/ 2395 w 2419"/>
                  <a:gd name="T29" fmla="*/ 56 h 1785"/>
                  <a:gd name="T30" fmla="*/ 2381 w 2419"/>
                  <a:gd name="T31" fmla="*/ 37 h 1785"/>
                  <a:gd name="T32" fmla="*/ 2362 w 2419"/>
                  <a:gd name="T33" fmla="*/ 25 h 1785"/>
                  <a:gd name="T34" fmla="*/ 2339 w 2419"/>
                  <a:gd name="T35" fmla="*/ 19 h 1785"/>
                  <a:gd name="T36" fmla="*/ 2339 w 2419"/>
                  <a:gd name="T37" fmla="*/ 1784 h 1785"/>
                  <a:gd name="T38" fmla="*/ 78 w 2419"/>
                  <a:gd name="T39" fmla="*/ 1784 h 1785"/>
                  <a:gd name="T40" fmla="*/ 48 w 2419"/>
                  <a:gd name="T41" fmla="*/ 1778 h 1785"/>
                  <a:gd name="T42" fmla="*/ 24 w 2419"/>
                  <a:gd name="T43" fmla="*/ 1761 h 1785"/>
                  <a:gd name="T44" fmla="*/ 6 w 2419"/>
                  <a:gd name="T45" fmla="*/ 1735 h 1785"/>
                  <a:gd name="T46" fmla="*/ 0 w 2419"/>
                  <a:gd name="T47" fmla="*/ 79 h 1785"/>
                  <a:gd name="T48" fmla="*/ 6 w 2419"/>
                  <a:gd name="T49" fmla="*/ 48 h 1785"/>
                  <a:gd name="T50" fmla="*/ 24 w 2419"/>
                  <a:gd name="T51" fmla="*/ 24 h 1785"/>
                  <a:gd name="T52" fmla="*/ 48 w 2419"/>
                  <a:gd name="T53" fmla="*/ 6 h 1785"/>
                  <a:gd name="T54" fmla="*/ 78 w 2419"/>
                  <a:gd name="T55" fmla="*/ 0 h 1785"/>
                  <a:gd name="T56" fmla="*/ 2339 w 2419"/>
                  <a:gd name="T57" fmla="*/ 0 h 1785"/>
                  <a:gd name="T58" fmla="*/ 2370 w 2419"/>
                  <a:gd name="T59" fmla="*/ 6 h 1785"/>
                  <a:gd name="T60" fmla="*/ 2395 w 2419"/>
                  <a:gd name="T61" fmla="*/ 24 h 1785"/>
                  <a:gd name="T62" fmla="*/ 2412 w 2419"/>
                  <a:gd name="T63" fmla="*/ 48 h 1785"/>
                  <a:gd name="T64" fmla="*/ 2418 w 2419"/>
                  <a:gd name="T65" fmla="*/ 1705 h 1785"/>
                  <a:gd name="T66" fmla="*/ 2412 w 2419"/>
                  <a:gd name="T67" fmla="*/ 1735 h 1785"/>
                  <a:gd name="T68" fmla="*/ 2395 w 2419"/>
                  <a:gd name="T69" fmla="*/ 1761 h 1785"/>
                  <a:gd name="T70" fmla="*/ 2370 w 2419"/>
                  <a:gd name="T71" fmla="*/ 1778 h 1785"/>
                  <a:gd name="T72" fmla="*/ 2339 w 2419"/>
                  <a:gd name="T73" fmla="*/ 1784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19" h="1785">
                    <a:moveTo>
                      <a:pt x="78" y="19"/>
                    </a:moveTo>
                    <a:lnTo>
                      <a:pt x="78" y="19"/>
                    </a:lnTo>
                    <a:cubicBezTo>
                      <a:pt x="71" y="19"/>
                      <a:pt x="63" y="21"/>
                      <a:pt x="56" y="25"/>
                    </a:cubicBezTo>
                    <a:lnTo>
                      <a:pt x="56" y="25"/>
                    </a:lnTo>
                    <a:cubicBezTo>
                      <a:pt x="49" y="27"/>
                      <a:pt x="42" y="32"/>
                      <a:pt x="37" y="37"/>
                    </a:cubicBezTo>
                    <a:lnTo>
                      <a:pt x="37" y="37"/>
                    </a:lnTo>
                    <a:cubicBezTo>
                      <a:pt x="32" y="42"/>
                      <a:pt x="27" y="49"/>
                      <a:pt x="24" y="56"/>
                    </a:cubicBezTo>
                    <a:lnTo>
                      <a:pt x="24" y="56"/>
                    </a:lnTo>
                    <a:cubicBezTo>
                      <a:pt x="21" y="63"/>
                      <a:pt x="19" y="71"/>
                      <a:pt x="19" y="79"/>
                    </a:cubicBezTo>
                    <a:lnTo>
                      <a:pt x="19" y="1705"/>
                    </a:lnTo>
                    <a:lnTo>
                      <a:pt x="19" y="1705"/>
                    </a:lnTo>
                    <a:cubicBezTo>
                      <a:pt x="19" y="1714"/>
                      <a:pt x="21" y="1721"/>
                      <a:pt x="24" y="1728"/>
                    </a:cubicBezTo>
                    <a:lnTo>
                      <a:pt x="24" y="1728"/>
                    </a:lnTo>
                    <a:cubicBezTo>
                      <a:pt x="27" y="1735"/>
                      <a:pt x="32" y="1742"/>
                      <a:pt x="37" y="1748"/>
                    </a:cubicBezTo>
                    <a:lnTo>
                      <a:pt x="37" y="1748"/>
                    </a:lnTo>
                    <a:cubicBezTo>
                      <a:pt x="42" y="1753"/>
                      <a:pt x="49" y="1757"/>
                      <a:pt x="56" y="1760"/>
                    </a:cubicBezTo>
                    <a:lnTo>
                      <a:pt x="56" y="1760"/>
                    </a:lnTo>
                    <a:cubicBezTo>
                      <a:pt x="63" y="1763"/>
                      <a:pt x="71" y="1765"/>
                      <a:pt x="78" y="1765"/>
                    </a:cubicBezTo>
                    <a:lnTo>
                      <a:pt x="2339" y="1765"/>
                    </a:lnTo>
                    <a:lnTo>
                      <a:pt x="2339" y="1765"/>
                    </a:lnTo>
                    <a:cubicBezTo>
                      <a:pt x="2347" y="1765"/>
                      <a:pt x="2355" y="1763"/>
                      <a:pt x="2362" y="1760"/>
                    </a:cubicBezTo>
                    <a:lnTo>
                      <a:pt x="2362" y="1760"/>
                    </a:lnTo>
                    <a:cubicBezTo>
                      <a:pt x="2369" y="1757"/>
                      <a:pt x="2376" y="1753"/>
                      <a:pt x="2381" y="1748"/>
                    </a:cubicBezTo>
                    <a:lnTo>
                      <a:pt x="2381" y="1748"/>
                    </a:lnTo>
                    <a:cubicBezTo>
                      <a:pt x="2387" y="1742"/>
                      <a:pt x="2391" y="1735"/>
                      <a:pt x="2395" y="1728"/>
                    </a:cubicBezTo>
                    <a:lnTo>
                      <a:pt x="2395" y="1728"/>
                    </a:lnTo>
                    <a:cubicBezTo>
                      <a:pt x="2397" y="1721"/>
                      <a:pt x="2399" y="1714"/>
                      <a:pt x="2399" y="1705"/>
                    </a:cubicBezTo>
                    <a:lnTo>
                      <a:pt x="2399" y="79"/>
                    </a:lnTo>
                    <a:lnTo>
                      <a:pt x="2399" y="79"/>
                    </a:lnTo>
                    <a:cubicBezTo>
                      <a:pt x="2399" y="71"/>
                      <a:pt x="2397" y="63"/>
                      <a:pt x="2395" y="56"/>
                    </a:cubicBezTo>
                    <a:lnTo>
                      <a:pt x="2395" y="56"/>
                    </a:lnTo>
                    <a:cubicBezTo>
                      <a:pt x="2391" y="49"/>
                      <a:pt x="2387" y="42"/>
                      <a:pt x="2381" y="37"/>
                    </a:cubicBezTo>
                    <a:lnTo>
                      <a:pt x="2381" y="37"/>
                    </a:lnTo>
                    <a:cubicBezTo>
                      <a:pt x="2376" y="32"/>
                      <a:pt x="2369" y="27"/>
                      <a:pt x="2362" y="25"/>
                    </a:cubicBezTo>
                    <a:lnTo>
                      <a:pt x="2362" y="25"/>
                    </a:lnTo>
                    <a:cubicBezTo>
                      <a:pt x="2355" y="21"/>
                      <a:pt x="2347" y="19"/>
                      <a:pt x="2339" y="19"/>
                    </a:cubicBezTo>
                    <a:lnTo>
                      <a:pt x="78" y="19"/>
                    </a:lnTo>
                    <a:close/>
                    <a:moveTo>
                      <a:pt x="2339" y="1784"/>
                    </a:moveTo>
                    <a:lnTo>
                      <a:pt x="78" y="1784"/>
                    </a:lnTo>
                    <a:lnTo>
                      <a:pt x="78" y="1784"/>
                    </a:lnTo>
                    <a:cubicBezTo>
                      <a:pt x="68" y="1784"/>
                      <a:pt x="58" y="1782"/>
                      <a:pt x="48" y="1778"/>
                    </a:cubicBezTo>
                    <a:lnTo>
                      <a:pt x="48" y="1778"/>
                    </a:lnTo>
                    <a:cubicBezTo>
                      <a:pt x="39" y="1774"/>
                      <a:pt x="31" y="1768"/>
                      <a:pt x="24" y="1761"/>
                    </a:cubicBezTo>
                    <a:lnTo>
                      <a:pt x="24" y="1761"/>
                    </a:lnTo>
                    <a:cubicBezTo>
                      <a:pt x="16" y="1754"/>
                      <a:pt x="11" y="1745"/>
                      <a:pt x="6" y="1735"/>
                    </a:cubicBezTo>
                    <a:lnTo>
                      <a:pt x="6" y="1735"/>
                    </a:lnTo>
                    <a:cubicBezTo>
                      <a:pt x="3" y="1726"/>
                      <a:pt x="0" y="1716"/>
                      <a:pt x="0" y="1705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68"/>
                      <a:pt x="3" y="58"/>
                      <a:pt x="6" y="48"/>
                    </a:cubicBezTo>
                    <a:lnTo>
                      <a:pt x="6" y="48"/>
                    </a:lnTo>
                    <a:cubicBezTo>
                      <a:pt x="11" y="39"/>
                      <a:pt x="16" y="31"/>
                      <a:pt x="24" y="24"/>
                    </a:cubicBezTo>
                    <a:lnTo>
                      <a:pt x="24" y="24"/>
                    </a:lnTo>
                    <a:cubicBezTo>
                      <a:pt x="31" y="16"/>
                      <a:pt x="39" y="11"/>
                      <a:pt x="48" y="6"/>
                    </a:cubicBezTo>
                    <a:lnTo>
                      <a:pt x="48" y="6"/>
                    </a:lnTo>
                    <a:cubicBezTo>
                      <a:pt x="58" y="3"/>
                      <a:pt x="68" y="0"/>
                      <a:pt x="78" y="0"/>
                    </a:cubicBezTo>
                    <a:lnTo>
                      <a:pt x="2339" y="0"/>
                    </a:lnTo>
                    <a:lnTo>
                      <a:pt x="2339" y="0"/>
                    </a:lnTo>
                    <a:cubicBezTo>
                      <a:pt x="2350" y="0"/>
                      <a:pt x="2360" y="3"/>
                      <a:pt x="2370" y="6"/>
                    </a:cubicBezTo>
                    <a:lnTo>
                      <a:pt x="2370" y="6"/>
                    </a:lnTo>
                    <a:cubicBezTo>
                      <a:pt x="2380" y="11"/>
                      <a:pt x="2388" y="16"/>
                      <a:pt x="2395" y="24"/>
                    </a:cubicBezTo>
                    <a:lnTo>
                      <a:pt x="2395" y="24"/>
                    </a:lnTo>
                    <a:cubicBezTo>
                      <a:pt x="2402" y="31"/>
                      <a:pt x="2407" y="39"/>
                      <a:pt x="2412" y="48"/>
                    </a:cubicBezTo>
                    <a:lnTo>
                      <a:pt x="2412" y="48"/>
                    </a:lnTo>
                    <a:cubicBezTo>
                      <a:pt x="2416" y="58"/>
                      <a:pt x="2418" y="68"/>
                      <a:pt x="2418" y="79"/>
                    </a:cubicBezTo>
                    <a:lnTo>
                      <a:pt x="2418" y="1705"/>
                    </a:lnTo>
                    <a:lnTo>
                      <a:pt x="2418" y="1705"/>
                    </a:lnTo>
                    <a:cubicBezTo>
                      <a:pt x="2418" y="1717"/>
                      <a:pt x="2416" y="1726"/>
                      <a:pt x="2412" y="1735"/>
                    </a:cubicBezTo>
                    <a:lnTo>
                      <a:pt x="2412" y="1735"/>
                    </a:lnTo>
                    <a:cubicBezTo>
                      <a:pt x="2407" y="1745"/>
                      <a:pt x="2402" y="1754"/>
                      <a:pt x="2395" y="1761"/>
                    </a:cubicBezTo>
                    <a:lnTo>
                      <a:pt x="2395" y="1761"/>
                    </a:lnTo>
                    <a:cubicBezTo>
                      <a:pt x="2388" y="1768"/>
                      <a:pt x="2380" y="1774"/>
                      <a:pt x="2370" y="1778"/>
                    </a:cubicBezTo>
                    <a:lnTo>
                      <a:pt x="2370" y="1778"/>
                    </a:lnTo>
                    <a:cubicBezTo>
                      <a:pt x="2360" y="1782"/>
                      <a:pt x="2350" y="1784"/>
                      <a:pt x="2339" y="178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21">
                <a:extLst>
                  <a:ext uri="{FF2B5EF4-FFF2-40B4-BE49-F238E27FC236}">
                    <a16:creationId xmlns:a16="http://schemas.microsoft.com/office/drawing/2014/main" id="{D879B7A5-9328-4E6B-AAA7-0B150DD4C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5821" y="6923644"/>
                <a:ext cx="2100649" cy="1544595"/>
              </a:xfrm>
              <a:custGeom>
                <a:avLst/>
                <a:gdLst>
                  <a:gd name="T0" fmla="*/ 2329 w 2400"/>
                  <a:gd name="T1" fmla="*/ 1765 h 1766"/>
                  <a:gd name="T2" fmla="*/ 1764 w 2400"/>
                  <a:gd name="T3" fmla="*/ 1765 h 1766"/>
                  <a:gd name="T4" fmla="*/ 1199 w 2400"/>
                  <a:gd name="T5" fmla="*/ 1765 h 1766"/>
                  <a:gd name="T6" fmla="*/ 634 w 2400"/>
                  <a:gd name="T7" fmla="*/ 1765 h 1766"/>
                  <a:gd name="T8" fmla="*/ 68 w 2400"/>
                  <a:gd name="T9" fmla="*/ 1765 h 1766"/>
                  <a:gd name="T10" fmla="*/ 68 w 2400"/>
                  <a:gd name="T11" fmla="*/ 1765 h 1766"/>
                  <a:gd name="T12" fmla="*/ 42 w 2400"/>
                  <a:gd name="T13" fmla="*/ 1759 h 1766"/>
                  <a:gd name="T14" fmla="*/ 42 w 2400"/>
                  <a:gd name="T15" fmla="*/ 1759 h 1766"/>
                  <a:gd name="T16" fmla="*/ 20 w 2400"/>
                  <a:gd name="T17" fmla="*/ 1744 h 1766"/>
                  <a:gd name="T18" fmla="*/ 20 w 2400"/>
                  <a:gd name="T19" fmla="*/ 1744 h 1766"/>
                  <a:gd name="T20" fmla="*/ 5 w 2400"/>
                  <a:gd name="T21" fmla="*/ 1722 h 1766"/>
                  <a:gd name="T22" fmla="*/ 5 w 2400"/>
                  <a:gd name="T23" fmla="*/ 1722 h 1766"/>
                  <a:gd name="T24" fmla="*/ 0 w 2400"/>
                  <a:gd name="T25" fmla="*/ 1695 h 1766"/>
                  <a:gd name="T26" fmla="*/ 0 w 2400"/>
                  <a:gd name="T27" fmla="*/ 1289 h 1766"/>
                  <a:gd name="T28" fmla="*/ 0 w 2400"/>
                  <a:gd name="T29" fmla="*/ 882 h 1766"/>
                  <a:gd name="T30" fmla="*/ 0 w 2400"/>
                  <a:gd name="T31" fmla="*/ 476 h 1766"/>
                  <a:gd name="T32" fmla="*/ 0 w 2400"/>
                  <a:gd name="T33" fmla="*/ 69 h 1766"/>
                  <a:gd name="T34" fmla="*/ 0 w 2400"/>
                  <a:gd name="T35" fmla="*/ 69 h 1766"/>
                  <a:gd name="T36" fmla="*/ 5 w 2400"/>
                  <a:gd name="T37" fmla="*/ 43 h 1766"/>
                  <a:gd name="T38" fmla="*/ 5 w 2400"/>
                  <a:gd name="T39" fmla="*/ 43 h 1766"/>
                  <a:gd name="T40" fmla="*/ 20 w 2400"/>
                  <a:gd name="T41" fmla="*/ 20 h 1766"/>
                  <a:gd name="T42" fmla="*/ 20 w 2400"/>
                  <a:gd name="T43" fmla="*/ 20 h 1766"/>
                  <a:gd name="T44" fmla="*/ 42 w 2400"/>
                  <a:gd name="T45" fmla="*/ 5 h 1766"/>
                  <a:gd name="T46" fmla="*/ 42 w 2400"/>
                  <a:gd name="T47" fmla="*/ 5 h 1766"/>
                  <a:gd name="T48" fmla="*/ 68 w 2400"/>
                  <a:gd name="T49" fmla="*/ 0 h 1766"/>
                  <a:gd name="T50" fmla="*/ 634 w 2400"/>
                  <a:gd name="T51" fmla="*/ 0 h 1766"/>
                  <a:gd name="T52" fmla="*/ 1199 w 2400"/>
                  <a:gd name="T53" fmla="*/ 0 h 1766"/>
                  <a:gd name="T54" fmla="*/ 1764 w 2400"/>
                  <a:gd name="T55" fmla="*/ 0 h 1766"/>
                  <a:gd name="T56" fmla="*/ 2329 w 2400"/>
                  <a:gd name="T57" fmla="*/ 0 h 1766"/>
                  <a:gd name="T58" fmla="*/ 2329 w 2400"/>
                  <a:gd name="T59" fmla="*/ 0 h 1766"/>
                  <a:gd name="T60" fmla="*/ 2356 w 2400"/>
                  <a:gd name="T61" fmla="*/ 5 h 1766"/>
                  <a:gd name="T62" fmla="*/ 2356 w 2400"/>
                  <a:gd name="T63" fmla="*/ 5 h 1766"/>
                  <a:gd name="T64" fmla="*/ 2378 w 2400"/>
                  <a:gd name="T65" fmla="*/ 20 h 1766"/>
                  <a:gd name="T66" fmla="*/ 2378 w 2400"/>
                  <a:gd name="T67" fmla="*/ 20 h 1766"/>
                  <a:gd name="T68" fmla="*/ 2393 w 2400"/>
                  <a:gd name="T69" fmla="*/ 43 h 1766"/>
                  <a:gd name="T70" fmla="*/ 2393 w 2400"/>
                  <a:gd name="T71" fmla="*/ 43 h 1766"/>
                  <a:gd name="T72" fmla="*/ 2399 w 2400"/>
                  <a:gd name="T73" fmla="*/ 69 h 1766"/>
                  <a:gd name="T74" fmla="*/ 2399 w 2400"/>
                  <a:gd name="T75" fmla="*/ 476 h 1766"/>
                  <a:gd name="T76" fmla="*/ 2399 w 2400"/>
                  <a:gd name="T77" fmla="*/ 882 h 1766"/>
                  <a:gd name="T78" fmla="*/ 2399 w 2400"/>
                  <a:gd name="T79" fmla="*/ 1289 h 1766"/>
                  <a:gd name="T80" fmla="*/ 2399 w 2400"/>
                  <a:gd name="T81" fmla="*/ 1695 h 1766"/>
                  <a:gd name="T82" fmla="*/ 2399 w 2400"/>
                  <a:gd name="T83" fmla="*/ 1695 h 1766"/>
                  <a:gd name="T84" fmla="*/ 2393 w 2400"/>
                  <a:gd name="T85" fmla="*/ 1722 h 1766"/>
                  <a:gd name="T86" fmla="*/ 2393 w 2400"/>
                  <a:gd name="T87" fmla="*/ 1722 h 1766"/>
                  <a:gd name="T88" fmla="*/ 2378 w 2400"/>
                  <a:gd name="T89" fmla="*/ 1744 h 1766"/>
                  <a:gd name="T90" fmla="*/ 2378 w 2400"/>
                  <a:gd name="T91" fmla="*/ 1744 h 1766"/>
                  <a:gd name="T92" fmla="*/ 2356 w 2400"/>
                  <a:gd name="T93" fmla="*/ 1759 h 1766"/>
                  <a:gd name="T94" fmla="*/ 2356 w 2400"/>
                  <a:gd name="T95" fmla="*/ 1759 h 1766"/>
                  <a:gd name="T96" fmla="*/ 2329 w 2400"/>
                  <a:gd name="T97" fmla="*/ 1765 h 1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400" h="1766">
                    <a:moveTo>
                      <a:pt x="2329" y="1765"/>
                    </a:moveTo>
                    <a:lnTo>
                      <a:pt x="1764" y="1765"/>
                    </a:lnTo>
                    <a:lnTo>
                      <a:pt x="1199" y="1765"/>
                    </a:lnTo>
                    <a:lnTo>
                      <a:pt x="634" y="1765"/>
                    </a:lnTo>
                    <a:lnTo>
                      <a:pt x="68" y="1765"/>
                    </a:lnTo>
                    <a:lnTo>
                      <a:pt x="68" y="1765"/>
                    </a:lnTo>
                    <a:cubicBezTo>
                      <a:pt x="59" y="1765"/>
                      <a:pt x="50" y="1762"/>
                      <a:pt x="42" y="1759"/>
                    </a:cubicBezTo>
                    <a:lnTo>
                      <a:pt x="42" y="1759"/>
                    </a:lnTo>
                    <a:cubicBezTo>
                      <a:pt x="34" y="1755"/>
                      <a:pt x="27" y="1751"/>
                      <a:pt x="20" y="1744"/>
                    </a:cubicBezTo>
                    <a:lnTo>
                      <a:pt x="20" y="1744"/>
                    </a:lnTo>
                    <a:cubicBezTo>
                      <a:pt x="14" y="1738"/>
                      <a:pt x="8" y="1731"/>
                      <a:pt x="5" y="1722"/>
                    </a:cubicBezTo>
                    <a:lnTo>
                      <a:pt x="5" y="1722"/>
                    </a:lnTo>
                    <a:cubicBezTo>
                      <a:pt x="1" y="1714"/>
                      <a:pt x="0" y="1705"/>
                      <a:pt x="0" y="1695"/>
                    </a:cubicBezTo>
                    <a:lnTo>
                      <a:pt x="0" y="1289"/>
                    </a:lnTo>
                    <a:lnTo>
                      <a:pt x="0" y="882"/>
                    </a:lnTo>
                    <a:lnTo>
                      <a:pt x="0" y="476"/>
                    </a:ln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60"/>
                      <a:pt x="1" y="50"/>
                      <a:pt x="5" y="43"/>
                    </a:cubicBezTo>
                    <a:lnTo>
                      <a:pt x="5" y="43"/>
                    </a:lnTo>
                    <a:cubicBezTo>
                      <a:pt x="8" y="34"/>
                      <a:pt x="14" y="27"/>
                      <a:pt x="20" y="20"/>
                    </a:cubicBezTo>
                    <a:lnTo>
                      <a:pt x="20" y="20"/>
                    </a:lnTo>
                    <a:cubicBezTo>
                      <a:pt x="27" y="14"/>
                      <a:pt x="34" y="8"/>
                      <a:pt x="42" y="5"/>
                    </a:cubicBezTo>
                    <a:lnTo>
                      <a:pt x="42" y="5"/>
                    </a:lnTo>
                    <a:cubicBezTo>
                      <a:pt x="50" y="2"/>
                      <a:pt x="59" y="0"/>
                      <a:pt x="68" y="0"/>
                    </a:cubicBezTo>
                    <a:lnTo>
                      <a:pt x="634" y="0"/>
                    </a:lnTo>
                    <a:lnTo>
                      <a:pt x="1199" y="0"/>
                    </a:lnTo>
                    <a:lnTo>
                      <a:pt x="1764" y="0"/>
                    </a:lnTo>
                    <a:lnTo>
                      <a:pt x="2329" y="0"/>
                    </a:lnTo>
                    <a:lnTo>
                      <a:pt x="2329" y="0"/>
                    </a:lnTo>
                    <a:cubicBezTo>
                      <a:pt x="2339" y="0"/>
                      <a:pt x="2348" y="2"/>
                      <a:pt x="2356" y="5"/>
                    </a:cubicBezTo>
                    <a:lnTo>
                      <a:pt x="2356" y="5"/>
                    </a:lnTo>
                    <a:cubicBezTo>
                      <a:pt x="2364" y="8"/>
                      <a:pt x="2371" y="14"/>
                      <a:pt x="2378" y="20"/>
                    </a:cubicBezTo>
                    <a:lnTo>
                      <a:pt x="2378" y="20"/>
                    </a:lnTo>
                    <a:cubicBezTo>
                      <a:pt x="2385" y="27"/>
                      <a:pt x="2389" y="34"/>
                      <a:pt x="2393" y="43"/>
                    </a:cubicBezTo>
                    <a:lnTo>
                      <a:pt x="2393" y="43"/>
                    </a:lnTo>
                    <a:cubicBezTo>
                      <a:pt x="2396" y="50"/>
                      <a:pt x="2399" y="60"/>
                      <a:pt x="2399" y="69"/>
                    </a:cubicBezTo>
                    <a:lnTo>
                      <a:pt x="2399" y="476"/>
                    </a:lnTo>
                    <a:lnTo>
                      <a:pt x="2399" y="882"/>
                    </a:lnTo>
                    <a:lnTo>
                      <a:pt x="2399" y="1289"/>
                    </a:lnTo>
                    <a:lnTo>
                      <a:pt x="2399" y="1695"/>
                    </a:lnTo>
                    <a:lnTo>
                      <a:pt x="2399" y="1695"/>
                    </a:lnTo>
                    <a:cubicBezTo>
                      <a:pt x="2399" y="1705"/>
                      <a:pt x="2396" y="1714"/>
                      <a:pt x="2393" y="1722"/>
                    </a:cubicBezTo>
                    <a:lnTo>
                      <a:pt x="2393" y="1722"/>
                    </a:lnTo>
                    <a:cubicBezTo>
                      <a:pt x="2389" y="1731"/>
                      <a:pt x="2385" y="1738"/>
                      <a:pt x="2378" y="1744"/>
                    </a:cubicBezTo>
                    <a:lnTo>
                      <a:pt x="2378" y="1744"/>
                    </a:lnTo>
                    <a:cubicBezTo>
                      <a:pt x="2371" y="1751"/>
                      <a:pt x="2364" y="1755"/>
                      <a:pt x="2356" y="1759"/>
                    </a:cubicBezTo>
                    <a:lnTo>
                      <a:pt x="2356" y="1759"/>
                    </a:lnTo>
                    <a:cubicBezTo>
                      <a:pt x="2348" y="1762"/>
                      <a:pt x="2339" y="1765"/>
                      <a:pt x="2329" y="17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22">
                <a:extLst>
                  <a:ext uri="{FF2B5EF4-FFF2-40B4-BE49-F238E27FC236}">
                    <a16:creationId xmlns:a16="http://schemas.microsoft.com/office/drawing/2014/main" id="{1C74BF38-198E-4101-9F61-4EA3C29BB1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4236" y="6912061"/>
                <a:ext cx="2119957" cy="1563901"/>
              </a:xfrm>
              <a:custGeom>
                <a:avLst/>
                <a:gdLst>
                  <a:gd name="T0" fmla="*/ 78 w 2419"/>
                  <a:gd name="T1" fmla="*/ 19 h 1785"/>
                  <a:gd name="T2" fmla="*/ 56 w 2419"/>
                  <a:gd name="T3" fmla="*/ 25 h 1785"/>
                  <a:gd name="T4" fmla="*/ 37 w 2419"/>
                  <a:gd name="T5" fmla="*/ 37 h 1785"/>
                  <a:gd name="T6" fmla="*/ 24 w 2419"/>
                  <a:gd name="T7" fmla="*/ 56 h 1785"/>
                  <a:gd name="T8" fmla="*/ 19 w 2419"/>
                  <a:gd name="T9" fmla="*/ 1705 h 1785"/>
                  <a:gd name="T10" fmla="*/ 24 w 2419"/>
                  <a:gd name="T11" fmla="*/ 1728 h 1785"/>
                  <a:gd name="T12" fmla="*/ 37 w 2419"/>
                  <a:gd name="T13" fmla="*/ 1748 h 1785"/>
                  <a:gd name="T14" fmla="*/ 56 w 2419"/>
                  <a:gd name="T15" fmla="*/ 1760 h 1785"/>
                  <a:gd name="T16" fmla="*/ 78 w 2419"/>
                  <a:gd name="T17" fmla="*/ 1765 h 1785"/>
                  <a:gd name="T18" fmla="*/ 2339 w 2419"/>
                  <a:gd name="T19" fmla="*/ 1765 h 1785"/>
                  <a:gd name="T20" fmla="*/ 2362 w 2419"/>
                  <a:gd name="T21" fmla="*/ 1760 h 1785"/>
                  <a:gd name="T22" fmla="*/ 2381 w 2419"/>
                  <a:gd name="T23" fmla="*/ 1748 h 1785"/>
                  <a:gd name="T24" fmla="*/ 2395 w 2419"/>
                  <a:gd name="T25" fmla="*/ 1728 h 1785"/>
                  <a:gd name="T26" fmla="*/ 2399 w 2419"/>
                  <a:gd name="T27" fmla="*/ 79 h 1785"/>
                  <a:gd name="T28" fmla="*/ 2395 w 2419"/>
                  <a:gd name="T29" fmla="*/ 56 h 1785"/>
                  <a:gd name="T30" fmla="*/ 2381 w 2419"/>
                  <a:gd name="T31" fmla="*/ 37 h 1785"/>
                  <a:gd name="T32" fmla="*/ 2362 w 2419"/>
                  <a:gd name="T33" fmla="*/ 25 h 1785"/>
                  <a:gd name="T34" fmla="*/ 2339 w 2419"/>
                  <a:gd name="T35" fmla="*/ 19 h 1785"/>
                  <a:gd name="T36" fmla="*/ 2339 w 2419"/>
                  <a:gd name="T37" fmla="*/ 1784 h 1785"/>
                  <a:gd name="T38" fmla="*/ 78 w 2419"/>
                  <a:gd name="T39" fmla="*/ 1784 h 1785"/>
                  <a:gd name="T40" fmla="*/ 48 w 2419"/>
                  <a:gd name="T41" fmla="*/ 1778 h 1785"/>
                  <a:gd name="T42" fmla="*/ 24 w 2419"/>
                  <a:gd name="T43" fmla="*/ 1761 h 1785"/>
                  <a:gd name="T44" fmla="*/ 6 w 2419"/>
                  <a:gd name="T45" fmla="*/ 1735 h 1785"/>
                  <a:gd name="T46" fmla="*/ 0 w 2419"/>
                  <a:gd name="T47" fmla="*/ 79 h 1785"/>
                  <a:gd name="T48" fmla="*/ 6 w 2419"/>
                  <a:gd name="T49" fmla="*/ 48 h 1785"/>
                  <a:gd name="T50" fmla="*/ 24 w 2419"/>
                  <a:gd name="T51" fmla="*/ 24 h 1785"/>
                  <a:gd name="T52" fmla="*/ 48 w 2419"/>
                  <a:gd name="T53" fmla="*/ 6 h 1785"/>
                  <a:gd name="T54" fmla="*/ 78 w 2419"/>
                  <a:gd name="T55" fmla="*/ 0 h 1785"/>
                  <a:gd name="T56" fmla="*/ 2339 w 2419"/>
                  <a:gd name="T57" fmla="*/ 0 h 1785"/>
                  <a:gd name="T58" fmla="*/ 2370 w 2419"/>
                  <a:gd name="T59" fmla="*/ 6 h 1785"/>
                  <a:gd name="T60" fmla="*/ 2395 w 2419"/>
                  <a:gd name="T61" fmla="*/ 24 h 1785"/>
                  <a:gd name="T62" fmla="*/ 2412 w 2419"/>
                  <a:gd name="T63" fmla="*/ 48 h 1785"/>
                  <a:gd name="T64" fmla="*/ 2418 w 2419"/>
                  <a:gd name="T65" fmla="*/ 1705 h 1785"/>
                  <a:gd name="T66" fmla="*/ 2412 w 2419"/>
                  <a:gd name="T67" fmla="*/ 1735 h 1785"/>
                  <a:gd name="T68" fmla="*/ 2395 w 2419"/>
                  <a:gd name="T69" fmla="*/ 1761 h 1785"/>
                  <a:gd name="T70" fmla="*/ 2370 w 2419"/>
                  <a:gd name="T71" fmla="*/ 1778 h 1785"/>
                  <a:gd name="T72" fmla="*/ 2339 w 2419"/>
                  <a:gd name="T73" fmla="*/ 1784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19" h="1785">
                    <a:moveTo>
                      <a:pt x="78" y="19"/>
                    </a:moveTo>
                    <a:lnTo>
                      <a:pt x="78" y="19"/>
                    </a:lnTo>
                    <a:cubicBezTo>
                      <a:pt x="71" y="19"/>
                      <a:pt x="63" y="21"/>
                      <a:pt x="56" y="25"/>
                    </a:cubicBezTo>
                    <a:lnTo>
                      <a:pt x="56" y="25"/>
                    </a:lnTo>
                    <a:cubicBezTo>
                      <a:pt x="49" y="27"/>
                      <a:pt x="42" y="32"/>
                      <a:pt x="37" y="37"/>
                    </a:cubicBezTo>
                    <a:lnTo>
                      <a:pt x="37" y="37"/>
                    </a:lnTo>
                    <a:cubicBezTo>
                      <a:pt x="32" y="42"/>
                      <a:pt x="27" y="49"/>
                      <a:pt x="24" y="56"/>
                    </a:cubicBezTo>
                    <a:lnTo>
                      <a:pt x="24" y="56"/>
                    </a:lnTo>
                    <a:cubicBezTo>
                      <a:pt x="21" y="63"/>
                      <a:pt x="19" y="71"/>
                      <a:pt x="19" y="79"/>
                    </a:cubicBezTo>
                    <a:lnTo>
                      <a:pt x="19" y="1705"/>
                    </a:lnTo>
                    <a:lnTo>
                      <a:pt x="19" y="1705"/>
                    </a:lnTo>
                    <a:cubicBezTo>
                      <a:pt x="19" y="1714"/>
                      <a:pt x="21" y="1721"/>
                      <a:pt x="24" y="1728"/>
                    </a:cubicBezTo>
                    <a:lnTo>
                      <a:pt x="24" y="1728"/>
                    </a:lnTo>
                    <a:cubicBezTo>
                      <a:pt x="27" y="1735"/>
                      <a:pt x="32" y="1742"/>
                      <a:pt x="37" y="1748"/>
                    </a:cubicBezTo>
                    <a:lnTo>
                      <a:pt x="37" y="1748"/>
                    </a:lnTo>
                    <a:cubicBezTo>
                      <a:pt x="42" y="1753"/>
                      <a:pt x="49" y="1757"/>
                      <a:pt x="56" y="1760"/>
                    </a:cubicBezTo>
                    <a:lnTo>
                      <a:pt x="56" y="1760"/>
                    </a:lnTo>
                    <a:cubicBezTo>
                      <a:pt x="63" y="1763"/>
                      <a:pt x="71" y="1765"/>
                      <a:pt x="78" y="1765"/>
                    </a:cubicBezTo>
                    <a:lnTo>
                      <a:pt x="2339" y="1765"/>
                    </a:lnTo>
                    <a:lnTo>
                      <a:pt x="2339" y="1765"/>
                    </a:lnTo>
                    <a:cubicBezTo>
                      <a:pt x="2347" y="1765"/>
                      <a:pt x="2355" y="1763"/>
                      <a:pt x="2362" y="1760"/>
                    </a:cubicBezTo>
                    <a:lnTo>
                      <a:pt x="2362" y="1760"/>
                    </a:lnTo>
                    <a:cubicBezTo>
                      <a:pt x="2369" y="1757"/>
                      <a:pt x="2376" y="1753"/>
                      <a:pt x="2381" y="1748"/>
                    </a:cubicBezTo>
                    <a:lnTo>
                      <a:pt x="2381" y="1748"/>
                    </a:lnTo>
                    <a:cubicBezTo>
                      <a:pt x="2387" y="1742"/>
                      <a:pt x="2391" y="1735"/>
                      <a:pt x="2395" y="1728"/>
                    </a:cubicBezTo>
                    <a:lnTo>
                      <a:pt x="2395" y="1728"/>
                    </a:lnTo>
                    <a:cubicBezTo>
                      <a:pt x="2397" y="1721"/>
                      <a:pt x="2399" y="1714"/>
                      <a:pt x="2399" y="1705"/>
                    </a:cubicBezTo>
                    <a:lnTo>
                      <a:pt x="2399" y="79"/>
                    </a:lnTo>
                    <a:lnTo>
                      <a:pt x="2399" y="79"/>
                    </a:lnTo>
                    <a:cubicBezTo>
                      <a:pt x="2399" y="71"/>
                      <a:pt x="2397" y="63"/>
                      <a:pt x="2395" y="56"/>
                    </a:cubicBezTo>
                    <a:lnTo>
                      <a:pt x="2395" y="56"/>
                    </a:lnTo>
                    <a:cubicBezTo>
                      <a:pt x="2391" y="49"/>
                      <a:pt x="2387" y="42"/>
                      <a:pt x="2381" y="37"/>
                    </a:cubicBezTo>
                    <a:lnTo>
                      <a:pt x="2381" y="37"/>
                    </a:lnTo>
                    <a:cubicBezTo>
                      <a:pt x="2376" y="32"/>
                      <a:pt x="2369" y="27"/>
                      <a:pt x="2362" y="25"/>
                    </a:cubicBezTo>
                    <a:lnTo>
                      <a:pt x="2362" y="25"/>
                    </a:lnTo>
                    <a:cubicBezTo>
                      <a:pt x="2355" y="21"/>
                      <a:pt x="2347" y="19"/>
                      <a:pt x="2339" y="19"/>
                    </a:cubicBezTo>
                    <a:lnTo>
                      <a:pt x="78" y="19"/>
                    </a:lnTo>
                    <a:close/>
                    <a:moveTo>
                      <a:pt x="2339" y="1784"/>
                    </a:moveTo>
                    <a:lnTo>
                      <a:pt x="78" y="1784"/>
                    </a:lnTo>
                    <a:lnTo>
                      <a:pt x="78" y="1784"/>
                    </a:lnTo>
                    <a:cubicBezTo>
                      <a:pt x="68" y="1784"/>
                      <a:pt x="58" y="1782"/>
                      <a:pt x="48" y="1778"/>
                    </a:cubicBezTo>
                    <a:lnTo>
                      <a:pt x="48" y="1778"/>
                    </a:lnTo>
                    <a:cubicBezTo>
                      <a:pt x="39" y="1774"/>
                      <a:pt x="31" y="1768"/>
                      <a:pt x="24" y="1761"/>
                    </a:cubicBezTo>
                    <a:lnTo>
                      <a:pt x="24" y="1761"/>
                    </a:lnTo>
                    <a:cubicBezTo>
                      <a:pt x="16" y="1754"/>
                      <a:pt x="11" y="1745"/>
                      <a:pt x="6" y="1735"/>
                    </a:cubicBezTo>
                    <a:lnTo>
                      <a:pt x="6" y="1735"/>
                    </a:lnTo>
                    <a:cubicBezTo>
                      <a:pt x="3" y="1726"/>
                      <a:pt x="0" y="1716"/>
                      <a:pt x="0" y="1705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68"/>
                      <a:pt x="3" y="58"/>
                      <a:pt x="6" y="48"/>
                    </a:cubicBezTo>
                    <a:lnTo>
                      <a:pt x="6" y="48"/>
                    </a:lnTo>
                    <a:cubicBezTo>
                      <a:pt x="11" y="39"/>
                      <a:pt x="16" y="31"/>
                      <a:pt x="24" y="24"/>
                    </a:cubicBezTo>
                    <a:lnTo>
                      <a:pt x="24" y="24"/>
                    </a:lnTo>
                    <a:cubicBezTo>
                      <a:pt x="31" y="16"/>
                      <a:pt x="39" y="11"/>
                      <a:pt x="48" y="6"/>
                    </a:cubicBezTo>
                    <a:lnTo>
                      <a:pt x="48" y="6"/>
                    </a:lnTo>
                    <a:cubicBezTo>
                      <a:pt x="58" y="3"/>
                      <a:pt x="68" y="0"/>
                      <a:pt x="78" y="0"/>
                    </a:cubicBezTo>
                    <a:lnTo>
                      <a:pt x="2339" y="0"/>
                    </a:lnTo>
                    <a:lnTo>
                      <a:pt x="2339" y="0"/>
                    </a:lnTo>
                    <a:cubicBezTo>
                      <a:pt x="2350" y="0"/>
                      <a:pt x="2360" y="3"/>
                      <a:pt x="2370" y="6"/>
                    </a:cubicBezTo>
                    <a:lnTo>
                      <a:pt x="2370" y="6"/>
                    </a:lnTo>
                    <a:cubicBezTo>
                      <a:pt x="2380" y="11"/>
                      <a:pt x="2388" y="16"/>
                      <a:pt x="2395" y="24"/>
                    </a:cubicBezTo>
                    <a:lnTo>
                      <a:pt x="2395" y="24"/>
                    </a:lnTo>
                    <a:cubicBezTo>
                      <a:pt x="2402" y="31"/>
                      <a:pt x="2407" y="39"/>
                      <a:pt x="2412" y="48"/>
                    </a:cubicBezTo>
                    <a:lnTo>
                      <a:pt x="2412" y="48"/>
                    </a:lnTo>
                    <a:cubicBezTo>
                      <a:pt x="2416" y="58"/>
                      <a:pt x="2418" y="68"/>
                      <a:pt x="2418" y="79"/>
                    </a:cubicBezTo>
                    <a:lnTo>
                      <a:pt x="2418" y="1705"/>
                    </a:lnTo>
                    <a:lnTo>
                      <a:pt x="2418" y="1705"/>
                    </a:lnTo>
                    <a:cubicBezTo>
                      <a:pt x="2418" y="1717"/>
                      <a:pt x="2416" y="1726"/>
                      <a:pt x="2412" y="1735"/>
                    </a:cubicBezTo>
                    <a:lnTo>
                      <a:pt x="2412" y="1735"/>
                    </a:lnTo>
                    <a:cubicBezTo>
                      <a:pt x="2407" y="1745"/>
                      <a:pt x="2402" y="1754"/>
                      <a:pt x="2395" y="1761"/>
                    </a:cubicBezTo>
                    <a:lnTo>
                      <a:pt x="2395" y="1761"/>
                    </a:lnTo>
                    <a:cubicBezTo>
                      <a:pt x="2388" y="1768"/>
                      <a:pt x="2380" y="1774"/>
                      <a:pt x="2370" y="1778"/>
                    </a:cubicBezTo>
                    <a:lnTo>
                      <a:pt x="2370" y="1778"/>
                    </a:lnTo>
                    <a:cubicBezTo>
                      <a:pt x="2360" y="1782"/>
                      <a:pt x="2350" y="1784"/>
                      <a:pt x="2339" y="17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23">
                <a:extLst>
                  <a:ext uri="{FF2B5EF4-FFF2-40B4-BE49-F238E27FC236}">
                    <a16:creationId xmlns:a16="http://schemas.microsoft.com/office/drawing/2014/main" id="{851138D2-967D-4323-9491-4232AC35C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1517" y="6923644"/>
                <a:ext cx="695068" cy="1544595"/>
              </a:xfrm>
              <a:custGeom>
                <a:avLst/>
                <a:gdLst>
                  <a:gd name="T0" fmla="*/ 700 w 793"/>
                  <a:gd name="T1" fmla="*/ 0 h 1766"/>
                  <a:gd name="T2" fmla="*/ 525 w 793"/>
                  <a:gd name="T3" fmla="*/ 0 h 1766"/>
                  <a:gd name="T4" fmla="*/ 350 w 793"/>
                  <a:gd name="T5" fmla="*/ 0 h 1766"/>
                  <a:gd name="T6" fmla="*/ 175 w 793"/>
                  <a:gd name="T7" fmla="*/ 0 h 1766"/>
                  <a:gd name="T8" fmla="*/ 0 w 793"/>
                  <a:gd name="T9" fmla="*/ 0 h 1766"/>
                  <a:gd name="T10" fmla="*/ 0 w 793"/>
                  <a:gd name="T11" fmla="*/ 0 h 1766"/>
                  <a:gd name="T12" fmla="*/ 37 w 793"/>
                  <a:gd name="T13" fmla="*/ 8 h 1766"/>
                  <a:gd name="T14" fmla="*/ 37 w 793"/>
                  <a:gd name="T15" fmla="*/ 8 h 1766"/>
                  <a:gd name="T16" fmla="*/ 66 w 793"/>
                  <a:gd name="T17" fmla="*/ 29 h 1766"/>
                  <a:gd name="T18" fmla="*/ 66 w 793"/>
                  <a:gd name="T19" fmla="*/ 29 h 1766"/>
                  <a:gd name="T20" fmla="*/ 86 w 793"/>
                  <a:gd name="T21" fmla="*/ 59 h 1766"/>
                  <a:gd name="T22" fmla="*/ 86 w 793"/>
                  <a:gd name="T23" fmla="*/ 59 h 1766"/>
                  <a:gd name="T24" fmla="*/ 94 w 793"/>
                  <a:gd name="T25" fmla="*/ 97 h 1766"/>
                  <a:gd name="T26" fmla="*/ 94 w 793"/>
                  <a:gd name="T27" fmla="*/ 490 h 1766"/>
                  <a:gd name="T28" fmla="*/ 94 w 793"/>
                  <a:gd name="T29" fmla="*/ 882 h 1766"/>
                  <a:gd name="T30" fmla="*/ 94 w 793"/>
                  <a:gd name="T31" fmla="*/ 1275 h 1766"/>
                  <a:gd name="T32" fmla="*/ 94 w 793"/>
                  <a:gd name="T33" fmla="*/ 1667 h 1766"/>
                  <a:gd name="T34" fmla="*/ 94 w 793"/>
                  <a:gd name="T35" fmla="*/ 1667 h 1766"/>
                  <a:gd name="T36" fmla="*/ 86 w 793"/>
                  <a:gd name="T37" fmla="*/ 1706 h 1766"/>
                  <a:gd name="T38" fmla="*/ 86 w 793"/>
                  <a:gd name="T39" fmla="*/ 1706 h 1766"/>
                  <a:gd name="T40" fmla="*/ 66 w 793"/>
                  <a:gd name="T41" fmla="*/ 1736 h 1766"/>
                  <a:gd name="T42" fmla="*/ 66 w 793"/>
                  <a:gd name="T43" fmla="*/ 1736 h 1766"/>
                  <a:gd name="T44" fmla="*/ 37 w 793"/>
                  <a:gd name="T45" fmla="*/ 1757 h 1766"/>
                  <a:gd name="T46" fmla="*/ 37 w 793"/>
                  <a:gd name="T47" fmla="*/ 1757 h 1766"/>
                  <a:gd name="T48" fmla="*/ 0 w 793"/>
                  <a:gd name="T49" fmla="*/ 1765 h 1766"/>
                  <a:gd name="T50" fmla="*/ 175 w 793"/>
                  <a:gd name="T51" fmla="*/ 1765 h 1766"/>
                  <a:gd name="T52" fmla="*/ 350 w 793"/>
                  <a:gd name="T53" fmla="*/ 1765 h 1766"/>
                  <a:gd name="T54" fmla="*/ 525 w 793"/>
                  <a:gd name="T55" fmla="*/ 1765 h 1766"/>
                  <a:gd name="T56" fmla="*/ 700 w 793"/>
                  <a:gd name="T57" fmla="*/ 1765 h 1766"/>
                  <a:gd name="T58" fmla="*/ 700 w 793"/>
                  <a:gd name="T59" fmla="*/ 1765 h 1766"/>
                  <a:gd name="T60" fmla="*/ 736 w 793"/>
                  <a:gd name="T61" fmla="*/ 1757 h 1766"/>
                  <a:gd name="T62" fmla="*/ 736 w 793"/>
                  <a:gd name="T63" fmla="*/ 1757 h 1766"/>
                  <a:gd name="T64" fmla="*/ 765 w 793"/>
                  <a:gd name="T65" fmla="*/ 1736 h 1766"/>
                  <a:gd name="T66" fmla="*/ 765 w 793"/>
                  <a:gd name="T67" fmla="*/ 1736 h 1766"/>
                  <a:gd name="T68" fmla="*/ 785 w 793"/>
                  <a:gd name="T69" fmla="*/ 1706 h 1766"/>
                  <a:gd name="T70" fmla="*/ 785 w 793"/>
                  <a:gd name="T71" fmla="*/ 1706 h 1766"/>
                  <a:gd name="T72" fmla="*/ 792 w 793"/>
                  <a:gd name="T73" fmla="*/ 1667 h 1766"/>
                  <a:gd name="T74" fmla="*/ 792 w 793"/>
                  <a:gd name="T75" fmla="*/ 1275 h 1766"/>
                  <a:gd name="T76" fmla="*/ 792 w 793"/>
                  <a:gd name="T77" fmla="*/ 882 h 1766"/>
                  <a:gd name="T78" fmla="*/ 792 w 793"/>
                  <a:gd name="T79" fmla="*/ 490 h 1766"/>
                  <a:gd name="T80" fmla="*/ 792 w 793"/>
                  <a:gd name="T81" fmla="*/ 97 h 1766"/>
                  <a:gd name="T82" fmla="*/ 792 w 793"/>
                  <a:gd name="T83" fmla="*/ 97 h 1766"/>
                  <a:gd name="T84" fmla="*/ 785 w 793"/>
                  <a:gd name="T85" fmla="*/ 59 h 1766"/>
                  <a:gd name="T86" fmla="*/ 785 w 793"/>
                  <a:gd name="T87" fmla="*/ 59 h 1766"/>
                  <a:gd name="T88" fmla="*/ 765 w 793"/>
                  <a:gd name="T89" fmla="*/ 29 h 1766"/>
                  <a:gd name="T90" fmla="*/ 765 w 793"/>
                  <a:gd name="T91" fmla="*/ 29 h 1766"/>
                  <a:gd name="T92" fmla="*/ 736 w 793"/>
                  <a:gd name="T93" fmla="*/ 8 h 1766"/>
                  <a:gd name="T94" fmla="*/ 736 w 793"/>
                  <a:gd name="T95" fmla="*/ 8 h 1766"/>
                  <a:gd name="T96" fmla="*/ 700 w 793"/>
                  <a:gd name="T97" fmla="*/ 0 h 1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93" h="1766">
                    <a:moveTo>
                      <a:pt x="700" y="0"/>
                    </a:moveTo>
                    <a:lnTo>
                      <a:pt x="525" y="0"/>
                    </a:lnTo>
                    <a:lnTo>
                      <a:pt x="350" y="0"/>
                    </a:lnTo>
                    <a:lnTo>
                      <a:pt x="175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3" y="0"/>
                      <a:pt x="25" y="2"/>
                      <a:pt x="37" y="8"/>
                    </a:cubicBezTo>
                    <a:lnTo>
                      <a:pt x="37" y="8"/>
                    </a:lnTo>
                    <a:cubicBezTo>
                      <a:pt x="47" y="13"/>
                      <a:pt x="58" y="20"/>
                      <a:pt x="66" y="29"/>
                    </a:cubicBezTo>
                    <a:lnTo>
                      <a:pt x="66" y="29"/>
                    </a:lnTo>
                    <a:cubicBezTo>
                      <a:pt x="74" y="37"/>
                      <a:pt x="81" y="48"/>
                      <a:pt x="86" y="59"/>
                    </a:cubicBezTo>
                    <a:lnTo>
                      <a:pt x="86" y="59"/>
                    </a:lnTo>
                    <a:cubicBezTo>
                      <a:pt x="91" y="71"/>
                      <a:pt x="94" y="83"/>
                      <a:pt x="94" y="97"/>
                    </a:cubicBezTo>
                    <a:lnTo>
                      <a:pt x="94" y="490"/>
                    </a:lnTo>
                    <a:lnTo>
                      <a:pt x="94" y="882"/>
                    </a:lnTo>
                    <a:lnTo>
                      <a:pt x="94" y="1275"/>
                    </a:lnTo>
                    <a:lnTo>
                      <a:pt x="94" y="1667"/>
                    </a:lnTo>
                    <a:lnTo>
                      <a:pt x="94" y="1667"/>
                    </a:lnTo>
                    <a:cubicBezTo>
                      <a:pt x="94" y="1681"/>
                      <a:pt x="91" y="1693"/>
                      <a:pt x="86" y="1706"/>
                    </a:cubicBezTo>
                    <a:lnTo>
                      <a:pt x="86" y="1706"/>
                    </a:lnTo>
                    <a:cubicBezTo>
                      <a:pt x="81" y="1717"/>
                      <a:pt x="74" y="1727"/>
                      <a:pt x="66" y="1736"/>
                    </a:cubicBezTo>
                    <a:lnTo>
                      <a:pt x="66" y="1736"/>
                    </a:lnTo>
                    <a:cubicBezTo>
                      <a:pt x="58" y="1745"/>
                      <a:pt x="47" y="1752"/>
                      <a:pt x="37" y="1757"/>
                    </a:cubicBezTo>
                    <a:lnTo>
                      <a:pt x="37" y="1757"/>
                    </a:lnTo>
                    <a:cubicBezTo>
                      <a:pt x="25" y="1761"/>
                      <a:pt x="13" y="1765"/>
                      <a:pt x="0" y="1765"/>
                    </a:cubicBezTo>
                    <a:lnTo>
                      <a:pt x="175" y="1765"/>
                    </a:lnTo>
                    <a:lnTo>
                      <a:pt x="350" y="1765"/>
                    </a:lnTo>
                    <a:lnTo>
                      <a:pt x="525" y="1765"/>
                    </a:lnTo>
                    <a:lnTo>
                      <a:pt x="700" y="1765"/>
                    </a:lnTo>
                    <a:lnTo>
                      <a:pt x="700" y="1765"/>
                    </a:lnTo>
                    <a:cubicBezTo>
                      <a:pt x="712" y="1765"/>
                      <a:pt x="724" y="1761"/>
                      <a:pt x="736" y="1757"/>
                    </a:cubicBezTo>
                    <a:lnTo>
                      <a:pt x="736" y="1757"/>
                    </a:lnTo>
                    <a:cubicBezTo>
                      <a:pt x="747" y="1752"/>
                      <a:pt x="756" y="1745"/>
                      <a:pt x="765" y="1736"/>
                    </a:cubicBezTo>
                    <a:lnTo>
                      <a:pt x="765" y="1736"/>
                    </a:lnTo>
                    <a:cubicBezTo>
                      <a:pt x="774" y="1727"/>
                      <a:pt x="781" y="1717"/>
                      <a:pt x="785" y="1706"/>
                    </a:cubicBezTo>
                    <a:lnTo>
                      <a:pt x="785" y="1706"/>
                    </a:lnTo>
                    <a:cubicBezTo>
                      <a:pt x="790" y="1693"/>
                      <a:pt x="792" y="1681"/>
                      <a:pt x="792" y="1667"/>
                    </a:cubicBezTo>
                    <a:lnTo>
                      <a:pt x="792" y="1275"/>
                    </a:lnTo>
                    <a:lnTo>
                      <a:pt x="792" y="882"/>
                    </a:lnTo>
                    <a:lnTo>
                      <a:pt x="792" y="490"/>
                    </a:lnTo>
                    <a:lnTo>
                      <a:pt x="792" y="97"/>
                    </a:lnTo>
                    <a:lnTo>
                      <a:pt x="792" y="97"/>
                    </a:lnTo>
                    <a:cubicBezTo>
                      <a:pt x="792" y="83"/>
                      <a:pt x="790" y="71"/>
                      <a:pt x="785" y="59"/>
                    </a:cubicBezTo>
                    <a:lnTo>
                      <a:pt x="785" y="59"/>
                    </a:lnTo>
                    <a:cubicBezTo>
                      <a:pt x="781" y="48"/>
                      <a:pt x="774" y="37"/>
                      <a:pt x="765" y="29"/>
                    </a:cubicBezTo>
                    <a:lnTo>
                      <a:pt x="765" y="29"/>
                    </a:lnTo>
                    <a:cubicBezTo>
                      <a:pt x="756" y="20"/>
                      <a:pt x="747" y="13"/>
                      <a:pt x="736" y="8"/>
                    </a:cubicBezTo>
                    <a:lnTo>
                      <a:pt x="736" y="8"/>
                    </a:lnTo>
                    <a:cubicBezTo>
                      <a:pt x="724" y="2"/>
                      <a:pt x="712" y="0"/>
                      <a:pt x="70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24">
                <a:extLst>
                  <a:ext uri="{FF2B5EF4-FFF2-40B4-BE49-F238E27FC236}">
                    <a16:creationId xmlns:a16="http://schemas.microsoft.com/office/drawing/2014/main" id="{9C83D56A-635B-43F7-AEE8-9A4EB15ED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3794" y="6912061"/>
                <a:ext cx="710514" cy="1563901"/>
              </a:xfrm>
              <a:custGeom>
                <a:avLst/>
                <a:gdLst>
                  <a:gd name="T0" fmla="*/ 709 w 812"/>
                  <a:gd name="T1" fmla="*/ 1765 h 1785"/>
                  <a:gd name="T2" fmla="*/ 741 w 812"/>
                  <a:gd name="T3" fmla="*/ 1758 h 1785"/>
                  <a:gd name="T4" fmla="*/ 767 w 812"/>
                  <a:gd name="T5" fmla="*/ 1739 h 1785"/>
                  <a:gd name="T6" fmla="*/ 786 w 812"/>
                  <a:gd name="T7" fmla="*/ 1711 h 1785"/>
                  <a:gd name="T8" fmla="*/ 792 w 812"/>
                  <a:gd name="T9" fmla="*/ 1677 h 1785"/>
                  <a:gd name="T10" fmla="*/ 792 w 812"/>
                  <a:gd name="T11" fmla="*/ 107 h 1785"/>
                  <a:gd name="T12" fmla="*/ 786 w 812"/>
                  <a:gd name="T13" fmla="*/ 72 h 1785"/>
                  <a:gd name="T14" fmla="*/ 767 w 812"/>
                  <a:gd name="T15" fmla="*/ 44 h 1785"/>
                  <a:gd name="T16" fmla="*/ 741 w 812"/>
                  <a:gd name="T17" fmla="*/ 26 h 1785"/>
                  <a:gd name="T18" fmla="*/ 68 w 812"/>
                  <a:gd name="T19" fmla="*/ 19 h 1785"/>
                  <a:gd name="T20" fmla="*/ 82 w 812"/>
                  <a:gd name="T21" fmla="*/ 32 h 1785"/>
                  <a:gd name="T22" fmla="*/ 104 w 812"/>
                  <a:gd name="T23" fmla="*/ 65 h 1785"/>
                  <a:gd name="T24" fmla="*/ 112 w 812"/>
                  <a:gd name="T25" fmla="*/ 107 h 1785"/>
                  <a:gd name="T26" fmla="*/ 112 w 812"/>
                  <a:gd name="T27" fmla="*/ 1677 h 1785"/>
                  <a:gd name="T28" fmla="*/ 104 w 812"/>
                  <a:gd name="T29" fmla="*/ 1719 h 1785"/>
                  <a:gd name="T30" fmla="*/ 82 w 812"/>
                  <a:gd name="T31" fmla="*/ 1753 h 1785"/>
                  <a:gd name="T32" fmla="*/ 709 w 812"/>
                  <a:gd name="T33" fmla="*/ 1784 h 1785"/>
                  <a:gd name="T34" fmla="*/ 9 w 812"/>
                  <a:gd name="T35" fmla="*/ 1784 h 1785"/>
                  <a:gd name="T36" fmla="*/ 0 w 812"/>
                  <a:gd name="T37" fmla="*/ 1775 h 1785"/>
                  <a:gd name="T38" fmla="*/ 9 w 812"/>
                  <a:gd name="T39" fmla="*/ 1765 h 1785"/>
                  <a:gd name="T40" fmla="*/ 41 w 812"/>
                  <a:gd name="T41" fmla="*/ 1758 h 1785"/>
                  <a:gd name="T42" fmla="*/ 68 w 812"/>
                  <a:gd name="T43" fmla="*/ 1739 h 1785"/>
                  <a:gd name="T44" fmla="*/ 86 w 812"/>
                  <a:gd name="T45" fmla="*/ 1711 h 1785"/>
                  <a:gd name="T46" fmla="*/ 93 w 812"/>
                  <a:gd name="T47" fmla="*/ 107 h 1785"/>
                  <a:gd name="T48" fmla="*/ 86 w 812"/>
                  <a:gd name="T49" fmla="*/ 72 h 1785"/>
                  <a:gd name="T50" fmla="*/ 68 w 812"/>
                  <a:gd name="T51" fmla="*/ 44 h 1785"/>
                  <a:gd name="T52" fmla="*/ 41 w 812"/>
                  <a:gd name="T53" fmla="*/ 26 h 1785"/>
                  <a:gd name="T54" fmla="*/ 9 w 812"/>
                  <a:gd name="T55" fmla="*/ 19 h 1785"/>
                  <a:gd name="T56" fmla="*/ 0 w 812"/>
                  <a:gd name="T57" fmla="*/ 10 h 1785"/>
                  <a:gd name="T58" fmla="*/ 9 w 812"/>
                  <a:gd name="T59" fmla="*/ 0 h 1785"/>
                  <a:gd name="T60" fmla="*/ 709 w 812"/>
                  <a:gd name="T61" fmla="*/ 0 h 1785"/>
                  <a:gd name="T62" fmla="*/ 749 w 812"/>
                  <a:gd name="T63" fmla="*/ 9 h 1785"/>
                  <a:gd name="T64" fmla="*/ 781 w 812"/>
                  <a:gd name="T65" fmla="*/ 32 h 1785"/>
                  <a:gd name="T66" fmla="*/ 803 w 812"/>
                  <a:gd name="T67" fmla="*/ 65 h 1785"/>
                  <a:gd name="T68" fmla="*/ 811 w 812"/>
                  <a:gd name="T69" fmla="*/ 1677 h 1785"/>
                  <a:gd name="T70" fmla="*/ 803 w 812"/>
                  <a:gd name="T71" fmla="*/ 1719 h 1785"/>
                  <a:gd name="T72" fmla="*/ 781 w 812"/>
                  <a:gd name="T73" fmla="*/ 1753 h 1785"/>
                  <a:gd name="T74" fmla="*/ 749 w 812"/>
                  <a:gd name="T75" fmla="*/ 1776 h 1785"/>
                  <a:gd name="T76" fmla="*/ 709 w 812"/>
                  <a:gd name="T77" fmla="*/ 1784 h 1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12" h="1785">
                    <a:moveTo>
                      <a:pt x="68" y="1765"/>
                    </a:moveTo>
                    <a:lnTo>
                      <a:pt x="709" y="1765"/>
                    </a:lnTo>
                    <a:lnTo>
                      <a:pt x="709" y="1765"/>
                    </a:lnTo>
                    <a:cubicBezTo>
                      <a:pt x="719" y="1765"/>
                      <a:pt x="731" y="1763"/>
                      <a:pt x="741" y="1758"/>
                    </a:cubicBezTo>
                    <a:lnTo>
                      <a:pt x="741" y="1758"/>
                    </a:lnTo>
                    <a:cubicBezTo>
                      <a:pt x="751" y="1754"/>
                      <a:pt x="760" y="1748"/>
                      <a:pt x="767" y="1739"/>
                    </a:cubicBezTo>
                    <a:lnTo>
                      <a:pt x="767" y="1739"/>
                    </a:lnTo>
                    <a:cubicBezTo>
                      <a:pt x="775" y="1731"/>
                      <a:pt x="781" y="1722"/>
                      <a:pt x="786" y="1711"/>
                    </a:cubicBezTo>
                    <a:lnTo>
                      <a:pt x="786" y="1711"/>
                    </a:lnTo>
                    <a:cubicBezTo>
                      <a:pt x="790" y="1701"/>
                      <a:pt x="792" y="1689"/>
                      <a:pt x="792" y="1677"/>
                    </a:cubicBezTo>
                    <a:lnTo>
                      <a:pt x="792" y="107"/>
                    </a:lnTo>
                    <a:lnTo>
                      <a:pt x="792" y="107"/>
                    </a:lnTo>
                    <a:cubicBezTo>
                      <a:pt x="792" y="95"/>
                      <a:pt x="790" y="84"/>
                      <a:pt x="786" y="72"/>
                    </a:cubicBezTo>
                    <a:lnTo>
                      <a:pt x="786" y="72"/>
                    </a:lnTo>
                    <a:cubicBezTo>
                      <a:pt x="781" y="62"/>
                      <a:pt x="775" y="53"/>
                      <a:pt x="767" y="44"/>
                    </a:cubicBezTo>
                    <a:lnTo>
                      <a:pt x="767" y="44"/>
                    </a:lnTo>
                    <a:cubicBezTo>
                      <a:pt x="760" y="37"/>
                      <a:pt x="751" y="31"/>
                      <a:pt x="741" y="26"/>
                    </a:cubicBezTo>
                    <a:lnTo>
                      <a:pt x="741" y="26"/>
                    </a:lnTo>
                    <a:cubicBezTo>
                      <a:pt x="731" y="22"/>
                      <a:pt x="719" y="19"/>
                      <a:pt x="709" y="19"/>
                    </a:cubicBezTo>
                    <a:lnTo>
                      <a:pt x="68" y="19"/>
                    </a:lnTo>
                    <a:lnTo>
                      <a:pt x="68" y="19"/>
                    </a:lnTo>
                    <a:cubicBezTo>
                      <a:pt x="73" y="23"/>
                      <a:pt x="78" y="27"/>
                      <a:pt x="82" y="32"/>
                    </a:cubicBezTo>
                    <a:lnTo>
                      <a:pt x="82" y="32"/>
                    </a:lnTo>
                    <a:cubicBezTo>
                      <a:pt x="91" y="41"/>
                      <a:pt x="99" y="53"/>
                      <a:pt x="104" y="65"/>
                    </a:cubicBezTo>
                    <a:lnTo>
                      <a:pt x="104" y="65"/>
                    </a:lnTo>
                    <a:cubicBezTo>
                      <a:pt x="110" y="79"/>
                      <a:pt x="112" y="93"/>
                      <a:pt x="112" y="107"/>
                    </a:cubicBezTo>
                    <a:lnTo>
                      <a:pt x="112" y="1677"/>
                    </a:lnTo>
                    <a:lnTo>
                      <a:pt x="112" y="1677"/>
                    </a:lnTo>
                    <a:cubicBezTo>
                      <a:pt x="112" y="1692"/>
                      <a:pt x="110" y="1706"/>
                      <a:pt x="104" y="1719"/>
                    </a:cubicBezTo>
                    <a:lnTo>
                      <a:pt x="104" y="1719"/>
                    </a:lnTo>
                    <a:cubicBezTo>
                      <a:pt x="99" y="1731"/>
                      <a:pt x="91" y="1742"/>
                      <a:pt x="82" y="1753"/>
                    </a:cubicBezTo>
                    <a:lnTo>
                      <a:pt x="82" y="1753"/>
                    </a:lnTo>
                    <a:cubicBezTo>
                      <a:pt x="78" y="1757"/>
                      <a:pt x="73" y="1761"/>
                      <a:pt x="68" y="1765"/>
                    </a:cubicBezTo>
                    <a:close/>
                    <a:moveTo>
                      <a:pt x="709" y="1784"/>
                    </a:moveTo>
                    <a:lnTo>
                      <a:pt x="9" y="1784"/>
                    </a:lnTo>
                    <a:lnTo>
                      <a:pt x="9" y="1784"/>
                    </a:lnTo>
                    <a:cubicBezTo>
                      <a:pt x="4" y="1784"/>
                      <a:pt x="0" y="1780"/>
                      <a:pt x="0" y="1775"/>
                    </a:cubicBezTo>
                    <a:lnTo>
                      <a:pt x="0" y="1775"/>
                    </a:lnTo>
                    <a:cubicBezTo>
                      <a:pt x="0" y="1770"/>
                      <a:pt x="4" y="1765"/>
                      <a:pt x="9" y="1765"/>
                    </a:cubicBezTo>
                    <a:lnTo>
                      <a:pt x="9" y="1765"/>
                    </a:lnTo>
                    <a:cubicBezTo>
                      <a:pt x="21" y="1765"/>
                      <a:pt x="31" y="1763"/>
                      <a:pt x="41" y="1758"/>
                    </a:cubicBezTo>
                    <a:lnTo>
                      <a:pt x="41" y="1758"/>
                    </a:lnTo>
                    <a:cubicBezTo>
                      <a:pt x="52" y="1754"/>
                      <a:pt x="61" y="1748"/>
                      <a:pt x="68" y="1739"/>
                    </a:cubicBezTo>
                    <a:lnTo>
                      <a:pt x="68" y="1739"/>
                    </a:lnTo>
                    <a:cubicBezTo>
                      <a:pt x="76" y="1731"/>
                      <a:pt x="82" y="1722"/>
                      <a:pt x="86" y="1711"/>
                    </a:cubicBezTo>
                    <a:lnTo>
                      <a:pt x="86" y="1711"/>
                    </a:lnTo>
                    <a:cubicBezTo>
                      <a:pt x="90" y="1701"/>
                      <a:pt x="93" y="1689"/>
                      <a:pt x="93" y="1677"/>
                    </a:cubicBezTo>
                    <a:lnTo>
                      <a:pt x="93" y="107"/>
                    </a:lnTo>
                    <a:lnTo>
                      <a:pt x="93" y="107"/>
                    </a:lnTo>
                    <a:cubicBezTo>
                      <a:pt x="93" y="95"/>
                      <a:pt x="90" y="84"/>
                      <a:pt x="86" y="72"/>
                    </a:cubicBezTo>
                    <a:lnTo>
                      <a:pt x="86" y="72"/>
                    </a:lnTo>
                    <a:cubicBezTo>
                      <a:pt x="82" y="62"/>
                      <a:pt x="76" y="53"/>
                      <a:pt x="68" y="44"/>
                    </a:cubicBezTo>
                    <a:lnTo>
                      <a:pt x="68" y="44"/>
                    </a:lnTo>
                    <a:cubicBezTo>
                      <a:pt x="61" y="37"/>
                      <a:pt x="52" y="31"/>
                      <a:pt x="41" y="26"/>
                    </a:cubicBezTo>
                    <a:lnTo>
                      <a:pt x="41" y="26"/>
                    </a:lnTo>
                    <a:cubicBezTo>
                      <a:pt x="31" y="22"/>
                      <a:pt x="21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09" y="0"/>
                    </a:lnTo>
                    <a:lnTo>
                      <a:pt x="709" y="0"/>
                    </a:lnTo>
                    <a:cubicBezTo>
                      <a:pt x="723" y="0"/>
                      <a:pt x="736" y="3"/>
                      <a:pt x="749" y="9"/>
                    </a:cubicBezTo>
                    <a:lnTo>
                      <a:pt x="749" y="9"/>
                    </a:lnTo>
                    <a:cubicBezTo>
                      <a:pt x="761" y="14"/>
                      <a:pt x="772" y="22"/>
                      <a:pt x="781" y="32"/>
                    </a:cubicBezTo>
                    <a:lnTo>
                      <a:pt x="781" y="32"/>
                    </a:lnTo>
                    <a:cubicBezTo>
                      <a:pt x="791" y="41"/>
                      <a:pt x="798" y="53"/>
                      <a:pt x="803" y="65"/>
                    </a:cubicBezTo>
                    <a:lnTo>
                      <a:pt x="803" y="65"/>
                    </a:lnTo>
                    <a:cubicBezTo>
                      <a:pt x="808" y="79"/>
                      <a:pt x="811" y="93"/>
                      <a:pt x="811" y="107"/>
                    </a:cubicBezTo>
                    <a:lnTo>
                      <a:pt x="811" y="1677"/>
                    </a:lnTo>
                    <a:lnTo>
                      <a:pt x="811" y="1677"/>
                    </a:lnTo>
                    <a:cubicBezTo>
                      <a:pt x="811" y="1692"/>
                      <a:pt x="808" y="1706"/>
                      <a:pt x="803" y="1719"/>
                    </a:cubicBezTo>
                    <a:lnTo>
                      <a:pt x="803" y="1719"/>
                    </a:lnTo>
                    <a:cubicBezTo>
                      <a:pt x="798" y="1731"/>
                      <a:pt x="791" y="1742"/>
                      <a:pt x="781" y="1753"/>
                    </a:cubicBezTo>
                    <a:lnTo>
                      <a:pt x="781" y="1753"/>
                    </a:lnTo>
                    <a:cubicBezTo>
                      <a:pt x="772" y="1763"/>
                      <a:pt x="761" y="1770"/>
                      <a:pt x="749" y="1776"/>
                    </a:cubicBezTo>
                    <a:lnTo>
                      <a:pt x="749" y="1776"/>
                    </a:lnTo>
                    <a:cubicBezTo>
                      <a:pt x="736" y="1781"/>
                      <a:pt x="723" y="1784"/>
                      <a:pt x="709" y="17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25">
                <a:extLst>
                  <a:ext uri="{FF2B5EF4-FFF2-40B4-BE49-F238E27FC236}">
                    <a16:creationId xmlns:a16="http://schemas.microsoft.com/office/drawing/2014/main" id="{FCFAEEB7-CFB2-4345-AFBE-2E9E974D7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7625" y="6923644"/>
                <a:ext cx="417041" cy="922896"/>
              </a:xfrm>
              <a:custGeom>
                <a:avLst/>
                <a:gdLst>
                  <a:gd name="T0" fmla="*/ 476 w 477"/>
                  <a:gd name="T1" fmla="*/ 1055 h 1056"/>
                  <a:gd name="T2" fmla="*/ 237 w 477"/>
                  <a:gd name="T3" fmla="*/ 1055 h 1056"/>
                  <a:gd name="T4" fmla="*/ 0 w 477"/>
                  <a:gd name="T5" fmla="*/ 1055 h 1056"/>
                  <a:gd name="T6" fmla="*/ 0 w 477"/>
                  <a:gd name="T7" fmla="*/ 528 h 1056"/>
                  <a:gd name="T8" fmla="*/ 0 w 477"/>
                  <a:gd name="T9" fmla="*/ 0 h 1056"/>
                  <a:gd name="T10" fmla="*/ 237 w 477"/>
                  <a:gd name="T11" fmla="*/ 0 h 1056"/>
                  <a:gd name="T12" fmla="*/ 476 w 477"/>
                  <a:gd name="T13" fmla="*/ 0 h 1056"/>
                  <a:gd name="T14" fmla="*/ 476 w 477"/>
                  <a:gd name="T15" fmla="*/ 528 h 1056"/>
                  <a:gd name="T16" fmla="*/ 476 w 477"/>
                  <a:gd name="T17" fmla="*/ 1055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7" h="1056">
                    <a:moveTo>
                      <a:pt x="476" y="1055"/>
                    </a:moveTo>
                    <a:lnTo>
                      <a:pt x="237" y="1055"/>
                    </a:lnTo>
                    <a:lnTo>
                      <a:pt x="0" y="1055"/>
                    </a:lnTo>
                    <a:lnTo>
                      <a:pt x="0" y="528"/>
                    </a:lnTo>
                    <a:lnTo>
                      <a:pt x="0" y="0"/>
                    </a:lnTo>
                    <a:lnTo>
                      <a:pt x="237" y="0"/>
                    </a:lnTo>
                    <a:lnTo>
                      <a:pt x="476" y="0"/>
                    </a:lnTo>
                    <a:lnTo>
                      <a:pt x="476" y="528"/>
                    </a:lnTo>
                    <a:lnTo>
                      <a:pt x="476" y="105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26">
                <a:extLst>
                  <a:ext uri="{FF2B5EF4-FFF2-40B4-BE49-F238E27FC236}">
                    <a16:creationId xmlns:a16="http://schemas.microsoft.com/office/drawing/2014/main" id="{96D5FC74-9806-46AA-88D8-2702A50694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9902" y="6912061"/>
                <a:ext cx="436347" cy="942203"/>
              </a:xfrm>
              <a:custGeom>
                <a:avLst/>
                <a:gdLst>
                  <a:gd name="T0" fmla="*/ 20 w 497"/>
                  <a:gd name="T1" fmla="*/ 1056 h 1076"/>
                  <a:gd name="T2" fmla="*/ 476 w 497"/>
                  <a:gd name="T3" fmla="*/ 1056 h 1076"/>
                  <a:gd name="T4" fmla="*/ 476 w 497"/>
                  <a:gd name="T5" fmla="*/ 19 h 1076"/>
                  <a:gd name="T6" fmla="*/ 20 w 497"/>
                  <a:gd name="T7" fmla="*/ 19 h 1076"/>
                  <a:gd name="T8" fmla="*/ 20 w 497"/>
                  <a:gd name="T9" fmla="*/ 1056 h 1076"/>
                  <a:gd name="T10" fmla="*/ 486 w 497"/>
                  <a:gd name="T11" fmla="*/ 1075 h 1076"/>
                  <a:gd name="T12" fmla="*/ 10 w 497"/>
                  <a:gd name="T13" fmla="*/ 1075 h 1076"/>
                  <a:gd name="T14" fmla="*/ 10 w 497"/>
                  <a:gd name="T15" fmla="*/ 1075 h 1076"/>
                  <a:gd name="T16" fmla="*/ 0 w 497"/>
                  <a:gd name="T17" fmla="*/ 1065 h 1076"/>
                  <a:gd name="T18" fmla="*/ 0 w 497"/>
                  <a:gd name="T19" fmla="*/ 10 h 1076"/>
                  <a:gd name="T20" fmla="*/ 0 w 497"/>
                  <a:gd name="T21" fmla="*/ 10 h 1076"/>
                  <a:gd name="T22" fmla="*/ 10 w 497"/>
                  <a:gd name="T23" fmla="*/ 0 h 1076"/>
                  <a:gd name="T24" fmla="*/ 486 w 497"/>
                  <a:gd name="T25" fmla="*/ 0 h 1076"/>
                  <a:gd name="T26" fmla="*/ 486 w 497"/>
                  <a:gd name="T27" fmla="*/ 0 h 1076"/>
                  <a:gd name="T28" fmla="*/ 496 w 497"/>
                  <a:gd name="T29" fmla="*/ 10 h 1076"/>
                  <a:gd name="T30" fmla="*/ 496 w 497"/>
                  <a:gd name="T31" fmla="*/ 1065 h 1076"/>
                  <a:gd name="T32" fmla="*/ 496 w 497"/>
                  <a:gd name="T33" fmla="*/ 1065 h 1076"/>
                  <a:gd name="T34" fmla="*/ 486 w 497"/>
                  <a:gd name="T35" fmla="*/ 1075 h 1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7" h="1076">
                    <a:moveTo>
                      <a:pt x="20" y="1056"/>
                    </a:moveTo>
                    <a:lnTo>
                      <a:pt x="476" y="1056"/>
                    </a:lnTo>
                    <a:lnTo>
                      <a:pt x="476" y="19"/>
                    </a:lnTo>
                    <a:lnTo>
                      <a:pt x="20" y="19"/>
                    </a:lnTo>
                    <a:lnTo>
                      <a:pt x="20" y="1056"/>
                    </a:lnTo>
                    <a:close/>
                    <a:moveTo>
                      <a:pt x="486" y="1075"/>
                    </a:moveTo>
                    <a:lnTo>
                      <a:pt x="10" y="1075"/>
                    </a:lnTo>
                    <a:lnTo>
                      <a:pt x="10" y="1075"/>
                    </a:lnTo>
                    <a:cubicBezTo>
                      <a:pt x="5" y="1075"/>
                      <a:pt x="0" y="1071"/>
                      <a:pt x="0" y="10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86" y="0"/>
                    </a:lnTo>
                    <a:lnTo>
                      <a:pt x="486" y="0"/>
                    </a:lnTo>
                    <a:cubicBezTo>
                      <a:pt x="491" y="0"/>
                      <a:pt x="496" y="5"/>
                      <a:pt x="496" y="10"/>
                    </a:cubicBezTo>
                    <a:lnTo>
                      <a:pt x="496" y="1065"/>
                    </a:lnTo>
                    <a:lnTo>
                      <a:pt x="496" y="1065"/>
                    </a:lnTo>
                    <a:cubicBezTo>
                      <a:pt x="496" y="1071"/>
                      <a:pt x="491" y="1075"/>
                      <a:pt x="486" y="10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6015D43-965D-4A65-B607-9C0F629A9D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8896" y="8224965"/>
                <a:ext cx="535871" cy="99434"/>
              </a:xfrm>
              <a:custGeom>
                <a:avLst/>
                <a:gdLst>
                  <a:gd name="connsiteX0" fmla="*/ 8725 w 535871"/>
                  <a:gd name="connsiteY0" fmla="*/ 81090 h 99434"/>
                  <a:gd name="connsiteX1" fmla="*/ 408316 w 535871"/>
                  <a:gd name="connsiteY1" fmla="*/ 81090 h 99434"/>
                  <a:gd name="connsiteX2" fmla="*/ 416169 w 535871"/>
                  <a:gd name="connsiteY2" fmla="*/ 90745 h 99434"/>
                  <a:gd name="connsiteX3" fmla="*/ 408316 w 535871"/>
                  <a:gd name="connsiteY3" fmla="*/ 99434 h 99434"/>
                  <a:gd name="connsiteX4" fmla="*/ 8725 w 535871"/>
                  <a:gd name="connsiteY4" fmla="*/ 99434 h 99434"/>
                  <a:gd name="connsiteX5" fmla="*/ 0 w 535871"/>
                  <a:gd name="connsiteY5" fmla="*/ 90745 h 99434"/>
                  <a:gd name="connsiteX6" fmla="*/ 8725 w 535871"/>
                  <a:gd name="connsiteY6" fmla="*/ 81090 h 99434"/>
                  <a:gd name="connsiteX7" fmla="*/ 8742 w 535871"/>
                  <a:gd name="connsiteY7" fmla="*/ 0 h 99434"/>
                  <a:gd name="connsiteX8" fmla="*/ 527129 w 535871"/>
                  <a:gd name="connsiteY8" fmla="*/ 0 h 99434"/>
                  <a:gd name="connsiteX9" fmla="*/ 535871 w 535871"/>
                  <a:gd name="connsiteY9" fmla="*/ 9653 h 99434"/>
                  <a:gd name="connsiteX10" fmla="*/ 527129 w 535871"/>
                  <a:gd name="connsiteY10" fmla="*/ 18340 h 99434"/>
                  <a:gd name="connsiteX11" fmla="*/ 8742 w 535871"/>
                  <a:gd name="connsiteY11" fmla="*/ 18340 h 99434"/>
                  <a:gd name="connsiteX12" fmla="*/ 0 w 535871"/>
                  <a:gd name="connsiteY12" fmla="*/ 9653 h 99434"/>
                  <a:gd name="connsiteX13" fmla="*/ 8742 w 535871"/>
                  <a:gd name="connsiteY13" fmla="*/ 0 h 99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35871" h="99434">
                    <a:moveTo>
                      <a:pt x="8725" y="81090"/>
                    </a:moveTo>
                    <a:lnTo>
                      <a:pt x="408316" y="81090"/>
                    </a:lnTo>
                    <a:cubicBezTo>
                      <a:pt x="412679" y="81090"/>
                      <a:pt x="416169" y="84952"/>
                      <a:pt x="416169" y="90745"/>
                    </a:cubicBezTo>
                    <a:cubicBezTo>
                      <a:pt x="416169" y="95572"/>
                      <a:pt x="412679" y="99434"/>
                      <a:pt x="408316" y="99434"/>
                    </a:cubicBezTo>
                    <a:lnTo>
                      <a:pt x="8725" y="99434"/>
                    </a:lnTo>
                    <a:cubicBezTo>
                      <a:pt x="4362" y="99434"/>
                      <a:pt x="0" y="95572"/>
                      <a:pt x="0" y="90745"/>
                    </a:cubicBezTo>
                    <a:cubicBezTo>
                      <a:pt x="0" y="84952"/>
                      <a:pt x="4362" y="81090"/>
                      <a:pt x="8725" y="81090"/>
                    </a:cubicBezTo>
                    <a:close/>
                    <a:moveTo>
                      <a:pt x="8742" y="0"/>
                    </a:moveTo>
                    <a:lnTo>
                      <a:pt x="527129" y="0"/>
                    </a:lnTo>
                    <a:cubicBezTo>
                      <a:pt x="532374" y="0"/>
                      <a:pt x="535871" y="4826"/>
                      <a:pt x="535871" y="9653"/>
                    </a:cubicBezTo>
                    <a:cubicBezTo>
                      <a:pt x="535871" y="14479"/>
                      <a:pt x="532374" y="18340"/>
                      <a:pt x="527129" y="18340"/>
                    </a:cubicBezTo>
                    <a:lnTo>
                      <a:pt x="8742" y="18340"/>
                    </a:lnTo>
                    <a:cubicBezTo>
                      <a:pt x="4371" y="18340"/>
                      <a:pt x="0" y="14479"/>
                      <a:pt x="0" y="9653"/>
                    </a:cubicBezTo>
                    <a:cubicBezTo>
                      <a:pt x="0" y="4826"/>
                      <a:pt x="4371" y="0"/>
                      <a:pt x="87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29">
                <a:extLst>
                  <a:ext uri="{FF2B5EF4-FFF2-40B4-BE49-F238E27FC236}">
                    <a16:creationId xmlns:a16="http://schemas.microsoft.com/office/drawing/2014/main" id="{A8A3A400-A6F0-4C42-838A-B83FEAFB6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6851" y="7116718"/>
                <a:ext cx="525162" cy="5587572"/>
              </a:xfrm>
              <a:custGeom>
                <a:avLst/>
                <a:gdLst>
                  <a:gd name="T0" fmla="*/ 599 w 600"/>
                  <a:gd name="T1" fmla="*/ 6378 h 6379"/>
                  <a:gd name="T2" fmla="*/ 300 w 600"/>
                  <a:gd name="T3" fmla="*/ 6378 h 6379"/>
                  <a:gd name="T4" fmla="*/ 0 w 600"/>
                  <a:gd name="T5" fmla="*/ 6378 h 6379"/>
                  <a:gd name="T6" fmla="*/ 0 w 600"/>
                  <a:gd name="T7" fmla="*/ 3189 h 6379"/>
                  <a:gd name="T8" fmla="*/ 0 w 600"/>
                  <a:gd name="T9" fmla="*/ 0 h 6379"/>
                  <a:gd name="T10" fmla="*/ 300 w 600"/>
                  <a:gd name="T11" fmla="*/ 0 h 6379"/>
                  <a:gd name="T12" fmla="*/ 599 w 600"/>
                  <a:gd name="T13" fmla="*/ 0 h 6379"/>
                  <a:gd name="T14" fmla="*/ 599 w 600"/>
                  <a:gd name="T15" fmla="*/ 3189 h 6379"/>
                  <a:gd name="T16" fmla="*/ 599 w 600"/>
                  <a:gd name="T17" fmla="*/ 6378 h 6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0" h="6379">
                    <a:moveTo>
                      <a:pt x="599" y="6378"/>
                    </a:moveTo>
                    <a:lnTo>
                      <a:pt x="300" y="6378"/>
                    </a:lnTo>
                    <a:lnTo>
                      <a:pt x="0" y="6378"/>
                    </a:lnTo>
                    <a:lnTo>
                      <a:pt x="0" y="3189"/>
                    </a:lnTo>
                    <a:lnTo>
                      <a:pt x="0" y="0"/>
                    </a:lnTo>
                    <a:lnTo>
                      <a:pt x="300" y="0"/>
                    </a:lnTo>
                    <a:lnTo>
                      <a:pt x="599" y="0"/>
                    </a:lnTo>
                    <a:lnTo>
                      <a:pt x="599" y="3189"/>
                    </a:lnTo>
                    <a:lnTo>
                      <a:pt x="599" y="637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30">
                <a:extLst>
                  <a:ext uri="{FF2B5EF4-FFF2-40B4-BE49-F238E27FC236}">
                    <a16:creationId xmlns:a16="http://schemas.microsoft.com/office/drawing/2014/main" id="{71FBE70D-9B2E-49D1-9721-A37C8D196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6798" y="7116718"/>
                <a:ext cx="525162" cy="5587572"/>
              </a:xfrm>
              <a:custGeom>
                <a:avLst/>
                <a:gdLst>
                  <a:gd name="T0" fmla="*/ 599 w 600"/>
                  <a:gd name="T1" fmla="*/ 6378 h 6379"/>
                  <a:gd name="T2" fmla="*/ 300 w 600"/>
                  <a:gd name="T3" fmla="*/ 6378 h 6379"/>
                  <a:gd name="T4" fmla="*/ 0 w 600"/>
                  <a:gd name="T5" fmla="*/ 6378 h 6379"/>
                  <a:gd name="T6" fmla="*/ 0 w 600"/>
                  <a:gd name="T7" fmla="*/ 3189 h 6379"/>
                  <a:gd name="T8" fmla="*/ 0 w 600"/>
                  <a:gd name="T9" fmla="*/ 0 h 6379"/>
                  <a:gd name="T10" fmla="*/ 300 w 600"/>
                  <a:gd name="T11" fmla="*/ 0 h 6379"/>
                  <a:gd name="T12" fmla="*/ 599 w 600"/>
                  <a:gd name="T13" fmla="*/ 0 h 6379"/>
                  <a:gd name="T14" fmla="*/ 599 w 600"/>
                  <a:gd name="T15" fmla="*/ 3189 h 6379"/>
                  <a:gd name="T16" fmla="*/ 599 w 600"/>
                  <a:gd name="T17" fmla="*/ 6378 h 6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00" h="6379">
                    <a:moveTo>
                      <a:pt x="599" y="6378"/>
                    </a:moveTo>
                    <a:lnTo>
                      <a:pt x="300" y="6378"/>
                    </a:lnTo>
                    <a:lnTo>
                      <a:pt x="0" y="6378"/>
                    </a:lnTo>
                    <a:lnTo>
                      <a:pt x="0" y="3189"/>
                    </a:lnTo>
                    <a:lnTo>
                      <a:pt x="0" y="0"/>
                    </a:lnTo>
                    <a:lnTo>
                      <a:pt x="300" y="0"/>
                    </a:lnTo>
                    <a:lnTo>
                      <a:pt x="599" y="0"/>
                    </a:lnTo>
                    <a:lnTo>
                      <a:pt x="599" y="3189"/>
                    </a:lnTo>
                    <a:lnTo>
                      <a:pt x="599" y="6378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31">
                <a:extLst>
                  <a:ext uri="{FF2B5EF4-FFF2-40B4-BE49-F238E27FC236}">
                    <a16:creationId xmlns:a16="http://schemas.microsoft.com/office/drawing/2014/main" id="{1AAD33BF-5878-404A-B122-466A79712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9128" y="7108995"/>
                <a:ext cx="540608" cy="5603018"/>
              </a:xfrm>
              <a:custGeom>
                <a:avLst/>
                <a:gdLst>
                  <a:gd name="T0" fmla="*/ 19 w 618"/>
                  <a:gd name="T1" fmla="*/ 6378 h 6398"/>
                  <a:gd name="T2" fmla="*/ 598 w 618"/>
                  <a:gd name="T3" fmla="*/ 6378 h 6398"/>
                  <a:gd name="T4" fmla="*/ 598 w 618"/>
                  <a:gd name="T5" fmla="*/ 19 h 6398"/>
                  <a:gd name="T6" fmla="*/ 19 w 618"/>
                  <a:gd name="T7" fmla="*/ 19 h 6398"/>
                  <a:gd name="T8" fmla="*/ 19 w 618"/>
                  <a:gd name="T9" fmla="*/ 6378 h 6398"/>
                  <a:gd name="T10" fmla="*/ 608 w 618"/>
                  <a:gd name="T11" fmla="*/ 6397 h 6398"/>
                  <a:gd name="T12" fmla="*/ 9 w 618"/>
                  <a:gd name="T13" fmla="*/ 6397 h 6398"/>
                  <a:gd name="T14" fmla="*/ 9 w 618"/>
                  <a:gd name="T15" fmla="*/ 6397 h 6398"/>
                  <a:gd name="T16" fmla="*/ 0 w 618"/>
                  <a:gd name="T17" fmla="*/ 6388 h 6398"/>
                  <a:gd name="T18" fmla="*/ 0 w 618"/>
                  <a:gd name="T19" fmla="*/ 10 h 6398"/>
                  <a:gd name="T20" fmla="*/ 0 w 618"/>
                  <a:gd name="T21" fmla="*/ 10 h 6398"/>
                  <a:gd name="T22" fmla="*/ 9 w 618"/>
                  <a:gd name="T23" fmla="*/ 0 h 6398"/>
                  <a:gd name="T24" fmla="*/ 608 w 618"/>
                  <a:gd name="T25" fmla="*/ 0 h 6398"/>
                  <a:gd name="T26" fmla="*/ 608 w 618"/>
                  <a:gd name="T27" fmla="*/ 0 h 6398"/>
                  <a:gd name="T28" fmla="*/ 617 w 618"/>
                  <a:gd name="T29" fmla="*/ 10 h 6398"/>
                  <a:gd name="T30" fmla="*/ 617 w 618"/>
                  <a:gd name="T31" fmla="*/ 6388 h 6398"/>
                  <a:gd name="T32" fmla="*/ 617 w 618"/>
                  <a:gd name="T33" fmla="*/ 6388 h 6398"/>
                  <a:gd name="T34" fmla="*/ 608 w 618"/>
                  <a:gd name="T35" fmla="*/ 6397 h 6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8" h="6398">
                    <a:moveTo>
                      <a:pt x="19" y="6378"/>
                    </a:moveTo>
                    <a:lnTo>
                      <a:pt x="598" y="6378"/>
                    </a:lnTo>
                    <a:lnTo>
                      <a:pt x="598" y="19"/>
                    </a:lnTo>
                    <a:lnTo>
                      <a:pt x="19" y="19"/>
                    </a:lnTo>
                    <a:lnTo>
                      <a:pt x="19" y="6378"/>
                    </a:lnTo>
                    <a:close/>
                    <a:moveTo>
                      <a:pt x="608" y="6397"/>
                    </a:moveTo>
                    <a:lnTo>
                      <a:pt x="9" y="6397"/>
                    </a:lnTo>
                    <a:lnTo>
                      <a:pt x="9" y="6397"/>
                    </a:lnTo>
                    <a:cubicBezTo>
                      <a:pt x="4" y="6397"/>
                      <a:pt x="0" y="6393"/>
                      <a:pt x="0" y="63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08" y="0"/>
                    </a:lnTo>
                    <a:lnTo>
                      <a:pt x="608" y="0"/>
                    </a:lnTo>
                    <a:cubicBezTo>
                      <a:pt x="613" y="0"/>
                      <a:pt x="617" y="4"/>
                      <a:pt x="617" y="10"/>
                    </a:cubicBezTo>
                    <a:lnTo>
                      <a:pt x="617" y="6388"/>
                    </a:lnTo>
                    <a:lnTo>
                      <a:pt x="617" y="6388"/>
                    </a:lnTo>
                    <a:cubicBezTo>
                      <a:pt x="617" y="6393"/>
                      <a:pt x="613" y="6397"/>
                      <a:pt x="608" y="6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32">
                <a:extLst>
                  <a:ext uri="{FF2B5EF4-FFF2-40B4-BE49-F238E27FC236}">
                    <a16:creationId xmlns:a16="http://schemas.microsoft.com/office/drawing/2014/main" id="{CF108C67-ABB7-440D-8C39-062903961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6851" y="7116718"/>
                <a:ext cx="123568" cy="5587572"/>
              </a:xfrm>
              <a:custGeom>
                <a:avLst/>
                <a:gdLst>
                  <a:gd name="T0" fmla="*/ 138 w 139"/>
                  <a:gd name="T1" fmla="*/ 6378 h 6379"/>
                  <a:gd name="T2" fmla="*/ 69 w 139"/>
                  <a:gd name="T3" fmla="*/ 6378 h 6379"/>
                  <a:gd name="T4" fmla="*/ 0 w 139"/>
                  <a:gd name="T5" fmla="*/ 6378 h 6379"/>
                  <a:gd name="T6" fmla="*/ 0 w 139"/>
                  <a:gd name="T7" fmla="*/ 3189 h 6379"/>
                  <a:gd name="T8" fmla="*/ 0 w 139"/>
                  <a:gd name="T9" fmla="*/ 0 h 6379"/>
                  <a:gd name="T10" fmla="*/ 69 w 139"/>
                  <a:gd name="T11" fmla="*/ 0 h 6379"/>
                  <a:gd name="T12" fmla="*/ 138 w 139"/>
                  <a:gd name="T13" fmla="*/ 0 h 6379"/>
                  <a:gd name="T14" fmla="*/ 138 w 139"/>
                  <a:gd name="T15" fmla="*/ 3189 h 6379"/>
                  <a:gd name="T16" fmla="*/ 138 w 139"/>
                  <a:gd name="T17" fmla="*/ 6378 h 6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6379">
                    <a:moveTo>
                      <a:pt x="138" y="6378"/>
                    </a:moveTo>
                    <a:lnTo>
                      <a:pt x="69" y="6378"/>
                    </a:lnTo>
                    <a:lnTo>
                      <a:pt x="0" y="6378"/>
                    </a:lnTo>
                    <a:lnTo>
                      <a:pt x="0" y="3189"/>
                    </a:lnTo>
                    <a:lnTo>
                      <a:pt x="0" y="0"/>
                    </a:lnTo>
                    <a:lnTo>
                      <a:pt x="69" y="0"/>
                    </a:lnTo>
                    <a:lnTo>
                      <a:pt x="138" y="0"/>
                    </a:lnTo>
                    <a:lnTo>
                      <a:pt x="138" y="3189"/>
                    </a:lnTo>
                    <a:lnTo>
                      <a:pt x="138" y="637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33">
                <a:extLst>
                  <a:ext uri="{FF2B5EF4-FFF2-40B4-BE49-F238E27FC236}">
                    <a16:creationId xmlns:a16="http://schemas.microsoft.com/office/drawing/2014/main" id="{5441D5BE-9D0E-4342-A34C-764BE4771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9128" y="7108995"/>
                <a:ext cx="139014" cy="5603018"/>
              </a:xfrm>
              <a:custGeom>
                <a:avLst/>
                <a:gdLst>
                  <a:gd name="T0" fmla="*/ 19 w 158"/>
                  <a:gd name="T1" fmla="*/ 6378 h 6398"/>
                  <a:gd name="T2" fmla="*/ 138 w 158"/>
                  <a:gd name="T3" fmla="*/ 6378 h 6398"/>
                  <a:gd name="T4" fmla="*/ 138 w 158"/>
                  <a:gd name="T5" fmla="*/ 19 h 6398"/>
                  <a:gd name="T6" fmla="*/ 19 w 158"/>
                  <a:gd name="T7" fmla="*/ 19 h 6398"/>
                  <a:gd name="T8" fmla="*/ 19 w 158"/>
                  <a:gd name="T9" fmla="*/ 6378 h 6398"/>
                  <a:gd name="T10" fmla="*/ 147 w 158"/>
                  <a:gd name="T11" fmla="*/ 6397 h 6398"/>
                  <a:gd name="T12" fmla="*/ 9 w 158"/>
                  <a:gd name="T13" fmla="*/ 6397 h 6398"/>
                  <a:gd name="T14" fmla="*/ 9 w 158"/>
                  <a:gd name="T15" fmla="*/ 6397 h 6398"/>
                  <a:gd name="T16" fmla="*/ 0 w 158"/>
                  <a:gd name="T17" fmla="*/ 6388 h 6398"/>
                  <a:gd name="T18" fmla="*/ 0 w 158"/>
                  <a:gd name="T19" fmla="*/ 10 h 6398"/>
                  <a:gd name="T20" fmla="*/ 0 w 158"/>
                  <a:gd name="T21" fmla="*/ 10 h 6398"/>
                  <a:gd name="T22" fmla="*/ 9 w 158"/>
                  <a:gd name="T23" fmla="*/ 0 h 6398"/>
                  <a:gd name="T24" fmla="*/ 147 w 158"/>
                  <a:gd name="T25" fmla="*/ 0 h 6398"/>
                  <a:gd name="T26" fmla="*/ 147 w 158"/>
                  <a:gd name="T27" fmla="*/ 0 h 6398"/>
                  <a:gd name="T28" fmla="*/ 157 w 158"/>
                  <a:gd name="T29" fmla="*/ 10 h 6398"/>
                  <a:gd name="T30" fmla="*/ 157 w 158"/>
                  <a:gd name="T31" fmla="*/ 6388 h 6398"/>
                  <a:gd name="T32" fmla="*/ 157 w 158"/>
                  <a:gd name="T33" fmla="*/ 6388 h 6398"/>
                  <a:gd name="T34" fmla="*/ 147 w 158"/>
                  <a:gd name="T35" fmla="*/ 6397 h 6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" h="6398">
                    <a:moveTo>
                      <a:pt x="19" y="6378"/>
                    </a:moveTo>
                    <a:lnTo>
                      <a:pt x="138" y="6378"/>
                    </a:lnTo>
                    <a:lnTo>
                      <a:pt x="138" y="19"/>
                    </a:lnTo>
                    <a:lnTo>
                      <a:pt x="19" y="19"/>
                    </a:lnTo>
                    <a:lnTo>
                      <a:pt x="19" y="6378"/>
                    </a:lnTo>
                    <a:close/>
                    <a:moveTo>
                      <a:pt x="147" y="6397"/>
                    </a:moveTo>
                    <a:lnTo>
                      <a:pt x="9" y="6397"/>
                    </a:lnTo>
                    <a:lnTo>
                      <a:pt x="9" y="6397"/>
                    </a:lnTo>
                    <a:cubicBezTo>
                      <a:pt x="4" y="6397"/>
                      <a:pt x="0" y="6393"/>
                      <a:pt x="0" y="63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53" y="0"/>
                      <a:pt x="157" y="4"/>
                      <a:pt x="157" y="10"/>
                    </a:cubicBezTo>
                    <a:lnTo>
                      <a:pt x="157" y="6388"/>
                    </a:lnTo>
                    <a:lnTo>
                      <a:pt x="157" y="6388"/>
                    </a:lnTo>
                    <a:cubicBezTo>
                      <a:pt x="157" y="6393"/>
                      <a:pt x="153" y="6397"/>
                      <a:pt x="147" y="6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34">
                <a:extLst>
                  <a:ext uri="{FF2B5EF4-FFF2-40B4-BE49-F238E27FC236}">
                    <a16:creationId xmlns:a16="http://schemas.microsoft.com/office/drawing/2014/main" id="{6B9BC97D-E971-4806-AD73-B988D950EC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8797" y="7108995"/>
                <a:ext cx="544471" cy="5603018"/>
              </a:xfrm>
              <a:custGeom>
                <a:avLst/>
                <a:gdLst>
                  <a:gd name="T0" fmla="*/ 610 w 620"/>
                  <a:gd name="T1" fmla="*/ 0 h 6398"/>
                  <a:gd name="T2" fmla="*/ 10 w 620"/>
                  <a:gd name="T3" fmla="*/ 0 h 6398"/>
                  <a:gd name="T4" fmla="*/ 10 w 620"/>
                  <a:gd name="T5" fmla="*/ 0 h 6398"/>
                  <a:gd name="T6" fmla="*/ 0 w 620"/>
                  <a:gd name="T7" fmla="*/ 10 h 6398"/>
                  <a:gd name="T8" fmla="*/ 0 w 620"/>
                  <a:gd name="T9" fmla="*/ 6388 h 6398"/>
                  <a:gd name="T10" fmla="*/ 0 w 620"/>
                  <a:gd name="T11" fmla="*/ 6388 h 6398"/>
                  <a:gd name="T12" fmla="*/ 10 w 620"/>
                  <a:gd name="T13" fmla="*/ 6397 h 6398"/>
                  <a:gd name="T14" fmla="*/ 610 w 620"/>
                  <a:gd name="T15" fmla="*/ 6397 h 6398"/>
                  <a:gd name="T16" fmla="*/ 610 w 620"/>
                  <a:gd name="T17" fmla="*/ 6397 h 6398"/>
                  <a:gd name="T18" fmla="*/ 619 w 620"/>
                  <a:gd name="T19" fmla="*/ 6388 h 6398"/>
                  <a:gd name="T20" fmla="*/ 619 w 620"/>
                  <a:gd name="T21" fmla="*/ 10 h 6398"/>
                  <a:gd name="T22" fmla="*/ 619 w 620"/>
                  <a:gd name="T23" fmla="*/ 10 h 6398"/>
                  <a:gd name="T24" fmla="*/ 610 w 620"/>
                  <a:gd name="T25" fmla="*/ 0 h 6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0" h="6398">
                    <a:moveTo>
                      <a:pt x="610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5" y="0"/>
                      <a:pt x="0" y="4"/>
                      <a:pt x="0" y="10"/>
                    </a:cubicBezTo>
                    <a:lnTo>
                      <a:pt x="0" y="6388"/>
                    </a:lnTo>
                    <a:lnTo>
                      <a:pt x="0" y="6388"/>
                    </a:lnTo>
                    <a:cubicBezTo>
                      <a:pt x="0" y="6393"/>
                      <a:pt x="5" y="6397"/>
                      <a:pt x="10" y="6397"/>
                    </a:cubicBezTo>
                    <a:lnTo>
                      <a:pt x="610" y="6397"/>
                    </a:lnTo>
                    <a:lnTo>
                      <a:pt x="610" y="6397"/>
                    </a:lnTo>
                    <a:cubicBezTo>
                      <a:pt x="615" y="6397"/>
                      <a:pt x="619" y="6393"/>
                      <a:pt x="619" y="6388"/>
                    </a:cubicBezTo>
                    <a:lnTo>
                      <a:pt x="619" y="10"/>
                    </a:lnTo>
                    <a:lnTo>
                      <a:pt x="619" y="10"/>
                    </a:lnTo>
                    <a:cubicBezTo>
                      <a:pt x="619" y="4"/>
                      <a:pt x="615" y="0"/>
                      <a:pt x="61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35">
                <a:extLst>
                  <a:ext uri="{FF2B5EF4-FFF2-40B4-BE49-F238E27FC236}">
                    <a16:creationId xmlns:a16="http://schemas.microsoft.com/office/drawing/2014/main" id="{6F274953-9D5A-4CB3-A40C-E26683D13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6520" y="7116718"/>
                <a:ext cx="123568" cy="5587572"/>
              </a:xfrm>
              <a:custGeom>
                <a:avLst/>
                <a:gdLst>
                  <a:gd name="T0" fmla="*/ 139 w 140"/>
                  <a:gd name="T1" fmla="*/ 6378 h 6379"/>
                  <a:gd name="T2" fmla="*/ 70 w 140"/>
                  <a:gd name="T3" fmla="*/ 6378 h 6379"/>
                  <a:gd name="T4" fmla="*/ 0 w 140"/>
                  <a:gd name="T5" fmla="*/ 6378 h 6379"/>
                  <a:gd name="T6" fmla="*/ 0 w 140"/>
                  <a:gd name="T7" fmla="*/ 3189 h 6379"/>
                  <a:gd name="T8" fmla="*/ 0 w 140"/>
                  <a:gd name="T9" fmla="*/ 0 h 6379"/>
                  <a:gd name="T10" fmla="*/ 70 w 140"/>
                  <a:gd name="T11" fmla="*/ 0 h 6379"/>
                  <a:gd name="T12" fmla="*/ 139 w 140"/>
                  <a:gd name="T13" fmla="*/ 0 h 6379"/>
                  <a:gd name="T14" fmla="*/ 139 w 140"/>
                  <a:gd name="T15" fmla="*/ 3189 h 6379"/>
                  <a:gd name="T16" fmla="*/ 139 w 140"/>
                  <a:gd name="T17" fmla="*/ 6378 h 6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0" h="6379">
                    <a:moveTo>
                      <a:pt x="139" y="6378"/>
                    </a:moveTo>
                    <a:lnTo>
                      <a:pt x="70" y="6378"/>
                    </a:lnTo>
                    <a:lnTo>
                      <a:pt x="0" y="6378"/>
                    </a:lnTo>
                    <a:lnTo>
                      <a:pt x="0" y="3189"/>
                    </a:lnTo>
                    <a:lnTo>
                      <a:pt x="0" y="0"/>
                    </a:lnTo>
                    <a:lnTo>
                      <a:pt x="70" y="0"/>
                    </a:lnTo>
                    <a:lnTo>
                      <a:pt x="139" y="0"/>
                    </a:lnTo>
                    <a:lnTo>
                      <a:pt x="139" y="3189"/>
                    </a:lnTo>
                    <a:lnTo>
                      <a:pt x="139" y="637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36">
                <a:extLst>
                  <a:ext uri="{FF2B5EF4-FFF2-40B4-BE49-F238E27FC236}">
                    <a16:creationId xmlns:a16="http://schemas.microsoft.com/office/drawing/2014/main" id="{8E2BEAA1-213A-4B49-9CC3-EA9FF848B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8797" y="7108995"/>
                <a:ext cx="139014" cy="5603018"/>
              </a:xfrm>
              <a:custGeom>
                <a:avLst/>
                <a:gdLst>
                  <a:gd name="T0" fmla="*/ 20 w 160"/>
                  <a:gd name="T1" fmla="*/ 6378 h 6398"/>
                  <a:gd name="T2" fmla="*/ 140 w 160"/>
                  <a:gd name="T3" fmla="*/ 6378 h 6398"/>
                  <a:gd name="T4" fmla="*/ 140 w 160"/>
                  <a:gd name="T5" fmla="*/ 19 h 6398"/>
                  <a:gd name="T6" fmla="*/ 20 w 160"/>
                  <a:gd name="T7" fmla="*/ 19 h 6398"/>
                  <a:gd name="T8" fmla="*/ 20 w 160"/>
                  <a:gd name="T9" fmla="*/ 6378 h 6398"/>
                  <a:gd name="T10" fmla="*/ 149 w 160"/>
                  <a:gd name="T11" fmla="*/ 6397 h 6398"/>
                  <a:gd name="T12" fmla="*/ 10 w 160"/>
                  <a:gd name="T13" fmla="*/ 6397 h 6398"/>
                  <a:gd name="T14" fmla="*/ 10 w 160"/>
                  <a:gd name="T15" fmla="*/ 6397 h 6398"/>
                  <a:gd name="T16" fmla="*/ 0 w 160"/>
                  <a:gd name="T17" fmla="*/ 6388 h 6398"/>
                  <a:gd name="T18" fmla="*/ 0 w 160"/>
                  <a:gd name="T19" fmla="*/ 10 h 6398"/>
                  <a:gd name="T20" fmla="*/ 0 w 160"/>
                  <a:gd name="T21" fmla="*/ 10 h 6398"/>
                  <a:gd name="T22" fmla="*/ 10 w 160"/>
                  <a:gd name="T23" fmla="*/ 0 h 6398"/>
                  <a:gd name="T24" fmla="*/ 149 w 160"/>
                  <a:gd name="T25" fmla="*/ 0 h 6398"/>
                  <a:gd name="T26" fmla="*/ 149 w 160"/>
                  <a:gd name="T27" fmla="*/ 0 h 6398"/>
                  <a:gd name="T28" fmla="*/ 159 w 160"/>
                  <a:gd name="T29" fmla="*/ 10 h 6398"/>
                  <a:gd name="T30" fmla="*/ 159 w 160"/>
                  <a:gd name="T31" fmla="*/ 6388 h 6398"/>
                  <a:gd name="T32" fmla="*/ 159 w 160"/>
                  <a:gd name="T33" fmla="*/ 6388 h 6398"/>
                  <a:gd name="T34" fmla="*/ 149 w 160"/>
                  <a:gd name="T35" fmla="*/ 6397 h 6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0" h="6398">
                    <a:moveTo>
                      <a:pt x="20" y="6378"/>
                    </a:moveTo>
                    <a:lnTo>
                      <a:pt x="140" y="6378"/>
                    </a:lnTo>
                    <a:lnTo>
                      <a:pt x="140" y="19"/>
                    </a:lnTo>
                    <a:lnTo>
                      <a:pt x="20" y="19"/>
                    </a:lnTo>
                    <a:lnTo>
                      <a:pt x="20" y="6378"/>
                    </a:lnTo>
                    <a:close/>
                    <a:moveTo>
                      <a:pt x="149" y="6397"/>
                    </a:moveTo>
                    <a:lnTo>
                      <a:pt x="10" y="6397"/>
                    </a:lnTo>
                    <a:lnTo>
                      <a:pt x="10" y="6397"/>
                    </a:lnTo>
                    <a:cubicBezTo>
                      <a:pt x="5" y="6397"/>
                      <a:pt x="0" y="6393"/>
                      <a:pt x="0" y="6388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9" y="0"/>
                    </a:lnTo>
                    <a:lnTo>
                      <a:pt x="149" y="0"/>
                    </a:lnTo>
                    <a:cubicBezTo>
                      <a:pt x="155" y="0"/>
                      <a:pt x="159" y="4"/>
                      <a:pt x="159" y="10"/>
                    </a:cubicBezTo>
                    <a:lnTo>
                      <a:pt x="159" y="6388"/>
                    </a:lnTo>
                    <a:lnTo>
                      <a:pt x="159" y="6388"/>
                    </a:lnTo>
                    <a:cubicBezTo>
                      <a:pt x="159" y="6393"/>
                      <a:pt x="155" y="6397"/>
                      <a:pt x="149" y="6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37">
                <a:extLst>
                  <a:ext uri="{FF2B5EF4-FFF2-40B4-BE49-F238E27FC236}">
                    <a16:creationId xmlns:a16="http://schemas.microsoft.com/office/drawing/2014/main" id="{DE4E6C38-F871-400A-BFD3-52245D6296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9432" y="8468239"/>
                <a:ext cx="6050951" cy="142876"/>
              </a:xfrm>
              <a:custGeom>
                <a:avLst/>
                <a:gdLst>
                  <a:gd name="T0" fmla="*/ 6908 w 6909"/>
                  <a:gd name="T1" fmla="*/ 161 h 162"/>
                  <a:gd name="T2" fmla="*/ 3454 w 6909"/>
                  <a:gd name="T3" fmla="*/ 161 h 162"/>
                  <a:gd name="T4" fmla="*/ 0 w 6909"/>
                  <a:gd name="T5" fmla="*/ 161 h 162"/>
                  <a:gd name="T6" fmla="*/ 0 w 6909"/>
                  <a:gd name="T7" fmla="*/ 80 h 162"/>
                  <a:gd name="T8" fmla="*/ 0 w 6909"/>
                  <a:gd name="T9" fmla="*/ 0 h 162"/>
                  <a:gd name="T10" fmla="*/ 3454 w 6909"/>
                  <a:gd name="T11" fmla="*/ 0 h 162"/>
                  <a:gd name="T12" fmla="*/ 6908 w 6909"/>
                  <a:gd name="T13" fmla="*/ 0 h 162"/>
                  <a:gd name="T14" fmla="*/ 6908 w 6909"/>
                  <a:gd name="T15" fmla="*/ 80 h 162"/>
                  <a:gd name="T16" fmla="*/ 6908 w 6909"/>
                  <a:gd name="T17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09" h="162">
                    <a:moveTo>
                      <a:pt x="6908" y="161"/>
                    </a:moveTo>
                    <a:lnTo>
                      <a:pt x="3454" y="161"/>
                    </a:lnTo>
                    <a:lnTo>
                      <a:pt x="0" y="161"/>
                    </a:lnTo>
                    <a:lnTo>
                      <a:pt x="0" y="80"/>
                    </a:lnTo>
                    <a:lnTo>
                      <a:pt x="0" y="0"/>
                    </a:lnTo>
                    <a:lnTo>
                      <a:pt x="3454" y="0"/>
                    </a:lnTo>
                    <a:lnTo>
                      <a:pt x="6908" y="0"/>
                    </a:lnTo>
                    <a:lnTo>
                      <a:pt x="6908" y="80"/>
                    </a:lnTo>
                    <a:lnTo>
                      <a:pt x="6908" y="1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38">
                <a:extLst>
                  <a:ext uri="{FF2B5EF4-FFF2-40B4-BE49-F238E27FC236}">
                    <a16:creationId xmlns:a16="http://schemas.microsoft.com/office/drawing/2014/main" id="{F3C15441-AD71-44E0-B7C8-3583319BD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7848" y="8460516"/>
                <a:ext cx="6070257" cy="158322"/>
              </a:xfrm>
              <a:custGeom>
                <a:avLst/>
                <a:gdLst>
                  <a:gd name="T0" fmla="*/ 19 w 6930"/>
                  <a:gd name="T1" fmla="*/ 161 h 181"/>
                  <a:gd name="T2" fmla="*/ 6909 w 6930"/>
                  <a:gd name="T3" fmla="*/ 161 h 181"/>
                  <a:gd name="T4" fmla="*/ 6909 w 6930"/>
                  <a:gd name="T5" fmla="*/ 19 h 181"/>
                  <a:gd name="T6" fmla="*/ 19 w 6930"/>
                  <a:gd name="T7" fmla="*/ 19 h 181"/>
                  <a:gd name="T8" fmla="*/ 19 w 6930"/>
                  <a:gd name="T9" fmla="*/ 161 h 181"/>
                  <a:gd name="T10" fmla="*/ 6919 w 6930"/>
                  <a:gd name="T11" fmla="*/ 180 h 181"/>
                  <a:gd name="T12" fmla="*/ 10 w 6930"/>
                  <a:gd name="T13" fmla="*/ 180 h 181"/>
                  <a:gd name="T14" fmla="*/ 10 w 6930"/>
                  <a:gd name="T15" fmla="*/ 180 h 181"/>
                  <a:gd name="T16" fmla="*/ 0 w 6930"/>
                  <a:gd name="T17" fmla="*/ 171 h 181"/>
                  <a:gd name="T18" fmla="*/ 0 w 6930"/>
                  <a:gd name="T19" fmla="*/ 10 h 181"/>
                  <a:gd name="T20" fmla="*/ 0 w 6930"/>
                  <a:gd name="T21" fmla="*/ 10 h 181"/>
                  <a:gd name="T22" fmla="*/ 10 w 6930"/>
                  <a:gd name="T23" fmla="*/ 0 h 181"/>
                  <a:gd name="T24" fmla="*/ 6919 w 6930"/>
                  <a:gd name="T25" fmla="*/ 0 h 181"/>
                  <a:gd name="T26" fmla="*/ 6919 w 6930"/>
                  <a:gd name="T27" fmla="*/ 0 h 181"/>
                  <a:gd name="T28" fmla="*/ 6929 w 6930"/>
                  <a:gd name="T29" fmla="*/ 10 h 181"/>
                  <a:gd name="T30" fmla="*/ 6929 w 6930"/>
                  <a:gd name="T31" fmla="*/ 171 h 181"/>
                  <a:gd name="T32" fmla="*/ 6929 w 6930"/>
                  <a:gd name="T33" fmla="*/ 171 h 181"/>
                  <a:gd name="T34" fmla="*/ 6919 w 6930"/>
                  <a:gd name="T3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30" h="181">
                    <a:moveTo>
                      <a:pt x="19" y="161"/>
                    </a:moveTo>
                    <a:lnTo>
                      <a:pt x="6909" y="161"/>
                    </a:lnTo>
                    <a:lnTo>
                      <a:pt x="6909" y="19"/>
                    </a:lnTo>
                    <a:lnTo>
                      <a:pt x="19" y="19"/>
                    </a:lnTo>
                    <a:lnTo>
                      <a:pt x="19" y="161"/>
                    </a:lnTo>
                    <a:close/>
                    <a:moveTo>
                      <a:pt x="6919" y="180"/>
                    </a:moveTo>
                    <a:lnTo>
                      <a:pt x="10" y="180"/>
                    </a:lnTo>
                    <a:lnTo>
                      <a:pt x="10" y="180"/>
                    </a:lnTo>
                    <a:cubicBezTo>
                      <a:pt x="4" y="180"/>
                      <a:pt x="0" y="176"/>
                      <a:pt x="0" y="1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6919" y="0"/>
                    </a:lnTo>
                    <a:lnTo>
                      <a:pt x="6919" y="0"/>
                    </a:lnTo>
                    <a:cubicBezTo>
                      <a:pt x="6924" y="0"/>
                      <a:pt x="6929" y="5"/>
                      <a:pt x="6929" y="10"/>
                    </a:cubicBezTo>
                    <a:lnTo>
                      <a:pt x="6929" y="171"/>
                    </a:lnTo>
                    <a:lnTo>
                      <a:pt x="6929" y="171"/>
                    </a:lnTo>
                    <a:cubicBezTo>
                      <a:pt x="6929" y="176"/>
                      <a:pt x="6924" y="180"/>
                      <a:pt x="6919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39">
                <a:extLst>
                  <a:ext uri="{FF2B5EF4-FFF2-40B4-BE49-F238E27FC236}">
                    <a16:creationId xmlns:a16="http://schemas.microsoft.com/office/drawing/2014/main" id="{4D0ED82E-63A4-4ABD-874C-FE69703FF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9432" y="10024419"/>
                <a:ext cx="6050951" cy="142874"/>
              </a:xfrm>
              <a:custGeom>
                <a:avLst/>
                <a:gdLst>
                  <a:gd name="T0" fmla="*/ 6908 w 6909"/>
                  <a:gd name="T1" fmla="*/ 162 h 163"/>
                  <a:gd name="T2" fmla="*/ 3454 w 6909"/>
                  <a:gd name="T3" fmla="*/ 162 h 163"/>
                  <a:gd name="T4" fmla="*/ 0 w 6909"/>
                  <a:gd name="T5" fmla="*/ 162 h 163"/>
                  <a:gd name="T6" fmla="*/ 0 w 6909"/>
                  <a:gd name="T7" fmla="*/ 81 h 163"/>
                  <a:gd name="T8" fmla="*/ 0 w 6909"/>
                  <a:gd name="T9" fmla="*/ 0 h 163"/>
                  <a:gd name="T10" fmla="*/ 3454 w 6909"/>
                  <a:gd name="T11" fmla="*/ 0 h 163"/>
                  <a:gd name="T12" fmla="*/ 6908 w 6909"/>
                  <a:gd name="T13" fmla="*/ 0 h 163"/>
                  <a:gd name="T14" fmla="*/ 6908 w 6909"/>
                  <a:gd name="T15" fmla="*/ 81 h 163"/>
                  <a:gd name="T16" fmla="*/ 6908 w 6909"/>
                  <a:gd name="T17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09" h="163">
                    <a:moveTo>
                      <a:pt x="6908" y="162"/>
                    </a:moveTo>
                    <a:lnTo>
                      <a:pt x="3454" y="162"/>
                    </a:lnTo>
                    <a:lnTo>
                      <a:pt x="0" y="162"/>
                    </a:lnTo>
                    <a:lnTo>
                      <a:pt x="0" y="81"/>
                    </a:lnTo>
                    <a:lnTo>
                      <a:pt x="0" y="0"/>
                    </a:lnTo>
                    <a:lnTo>
                      <a:pt x="3454" y="0"/>
                    </a:lnTo>
                    <a:lnTo>
                      <a:pt x="6908" y="0"/>
                    </a:lnTo>
                    <a:lnTo>
                      <a:pt x="6908" y="81"/>
                    </a:lnTo>
                    <a:lnTo>
                      <a:pt x="6908" y="1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40">
                <a:extLst>
                  <a:ext uri="{FF2B5EF4-FFF2-40B4-BE49-F238E27FC236}">
                    <a16:creationId xmlns:a16="http://schemas.microsoft.com/office/drawing/2014/main" id="{0A945FE6-CB14-4B51-B9ED-7FF4986A1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7848" y="10016696"/>
                <a:ext cx="6070257" cy="158320"/>
              </a:xfrm>
              <a:custGeom>
                <a:avLst/>
                <a:gdLst>
                  <a:gd name="T0" fmla="*/ 19 w 6930"/>
                  <a:gd name="T1" fmla="*/ 161 h 181"/>
                  <a:gd name="T2" fmla="*/ 6909 w 6930"/>
                  <a:gd name="T3" fmla="*/ 161 h 181"/>
                  <a:gd name="T4" fmla="*/ 6909 w 6930"/>
                  <a:gd name="T5" fmla="*/ 19 h 181"/>
                  <a:gd name="T6" fmla="*/ 19 w 6930"/>
                  <a:gd name="T7" fmla="*/ 19 h 181"/>
                  <a:gd name="T8" fmla="*/ 19 w 6930"/>
                  <a:gd name="T9" fmla="*/ 161 h 181"/>
                  <a:gd name="T10" fmla="*/ 6919 w 6930"/>
                  <a:gd name="T11" fmla="*/ 180 h 181"/>
                  <a:gd name="T12" fmla="*/ 10 w 6930"/>
                  <a:gd name="T13" fmla="*/ 180 h 181"/>
                  <a:gd name="T14" fmla="*/ 10 w 6930"/>
                  <a:gd name="T15" fmla="*/ 180 h 181"/>
                  <a:gd name="T16" fmla="*/ 0 w 6930"/>
                  <a:gd name="T17" fmla="*/ 171 h 181"/>
                  <a:gd name="T18" fmla="*/ 0 w 6930"/>
                  <a:gd name="T19" fmla="*/ 9 h 181"/>
                  <a:gd name="T20" fmla="*/ 0 w 6930"/>
                  <a:gd name="T21" fmla="*/ 9 h 181"/>
                  <a:gd name="T22" fmla="*/ 10 w 6930"/>
                  <a:gd name="T23" fmla="*/ 0 h 181"/>
                  <a:gd name="T24" fmla="*/ 6919 w 6930"/>
                  <a:gd name="T25" fmla="*/ 0 h 181"/>
                  <a:gd name="T26" fmla="*/ 6919 w 6930"/>
                  <a:gd name="T27" fmla="*/ 0 h 181"/>
                  <a:gd name="T28" fmla="*/ 6929 w 6930"/>
                  <a:gd name="T29" fmla="*/ 9 h 181"/>
                  <a:gd name="T30" fmla="*/ 6929 w 6930"/>
                  <a:gd name="T31" fmla="*/ 171 h 181"/>
                  <a:gd name="T32" fmla="*/ 6929 w 6930"/>
                  <a:gd name="T33" fmla="*/ 171 h 181"/>
                  <a:gd name="T34" fmla="*/ 6919 w 6930"/>
                  <a:gd name="T3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30" h="181">
                    <a:moveTo>
                      <a:pt x="19" y="161"/>
                    </a:moveTo>
                    <a:lnTo>
                      <a:pt x="6909" y="161"/>
                    </a:lnTo>
                    <a:lnTo>
                      <a:pt x="6909" y="19"/>
                    </a:lnTo>
                    <a:lnTo>
                      <a:pt x="19" y="19"/>
                    </a:lnTo>
                    <a:lnTo>
                      <a:pt x="19" y="161"/>
                    </a:lnTo>
                    <a:close/>
                    <a:moveTo>
                      <a:pt x="6919" y="180"/>
                    </a:moveTo>
                    <a:lnTo>
                      <a:pt x="10" y="180"/>
                    </a:lnTo>
                    <a:lnTo>
                      <a:pt x="10" y="180"/>
                    </a:lnTo>
                    <a:cubicBezTo>
                      <a:pt x="4" y="180"/>
                      <a:pt x="0" y="176"/>
                      <a:pt x="0" y="17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919" y="0"/>
                    </a:lnTo>
                    <a:lnTo>
                      <a:pt x="6919" y="0"/>
                    </a:lnTo>
                    <a:cubicBezTo>
                      <a:pt x="6924" y="0"/>
                      <a:pt x="6929" y="4"/>
                      <a:pt x="6929" y="9"/>
                    </a:cubicBezTo>
                    <a:lnTo>
                      <a:pt x="6929" y="171"/>
                    </a:lnTo>
                    <a:lnTo>
                      <a:pt x="6929" y="171"/>
                    </a:lnTo>
                    <a:cubicBezTo>
                      <a:pt x="6929" y="176"/>
                      <a:pt x="6924" y="180"/>
                      <a:pt x="6919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41">
                <a:extLst>
                  <a:ext uri="{FF2B5EF4-FFF2-40B4-BE49-F238E27FC236}">
                    <a16:creationId xmlns:a16="http://schemas.microsoft.com/office/drawing/2014/main" id="{085282C4-8EE8-409A-A747-85C1B6AC3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49432" y="11584459"/>
                <a:ext cx="6050951" cy="142874"/>
              </a:xfrm>
              <a:custGeom>
                <a:avLst/>
                <a:gdLst>
                  <a:gd name="T0" fmla="*/ 6908 w 6909"/>
                  <a:gd name="T1" fmla="*/ 161 h 162"/>
                  <a:gd name="T2" fmla="*/ 3454 w 6909"/>
                  <a:gd name="T3" fmla="*/ 161 h 162"/>
                  <a:gd name="T4" fmla="*/ 0 w 6909"/>
                  <a:gd name="T5" fmla="*/ 161 h 162"/>
                  <a:gd name="T6" fmla="*/ 0 w 6909"/>
                  <a:gd name="T7" fmla="*/ 80 h 162"/>
                  <a:gd name="T8" fmla="*/ 0 w 6909"/>
                  <a:gd name="T9" fmla="*/ 0 h 162"/>
                  <a:gd name="T10" fmla="*/ 3454 w 6909"/>
                  <a:gd name="T11" fmla="*/ 0 h 162"/>
                  <a:gd name="T12" fmla="*/ 6908 w 6909"/>
                  <a:gd name="T13" fmla="*/ 0 h 162"/>
                  <a:gd name="T14" fmla="*/ 6908 w 6909"/>
                  <a:gd name="T15" fmla="*/ 80 h 162"/>
                  <a:gd name="T16" fmla="*/ 6908 w 6909"/>
                  <a:gd name="T17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09" h="162">
                    <a:moveTo>
                      <a:pt x="6908" y="161"/>
                    </a:moveTo>
                    <a:lnTo>
                      <a:pt x="3454" y="161"/>
                    </a:lnTo>
                    <a:lnTo>
                      <a:pt x="0" y="161"/>
                    </a:lnTo>
                    <a:lnTo>
                      <a:pt x="0" y="80"/>
                    </a:lnTo>
                    <a:lnTo>
                      <a:pt x="0" y="0"/>
                    </a:lnTo>
                    <a:lnTo>
                      <a:pt x="3454" y="0"/>
                    </a:lnTo>
                    <a:lnTo>
                      <a:pt x="6908" y="0"/>
                    </a:lnTo>
                    <a:lnTo>
                      <a:pt x="6908" y="80"/>
                    </a:lnTo>
                    <a:lnTo>
                      <a:pt x="6908" y="1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42">
                <a:extLst>
                  <a:ext uri="{FF2B5EF4-FFF2-40B4-BE49-F238E27FC236}">
                    <a16:creationId xmlns:a16="http://schemas.microsoft.com/office/drawing/2014/main" id="{0DA6B332-8931-4B18-BFEA-199C9057B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37848" y="11576736"/>
                <a:ext cx="6070257" cy="158320"/>
              </a:xfrm>
              <a:custGeom>
                <a:avLst/>
                <a:gdLst>
                  <a:gd name="T0" fmla="*/ 19 w 6930"/>
                  <a:gd name="T1" fmla="*/ 162 h 182"/>
                  <a:gd name="T2" fmla="*/ 6909 w 6930"/>
                  <a:gd name="T3" fmla="*/ 162 h 182"/>
                  <a:gd name="T4" fmla="*/ 6909 w 6930"/>
                  <a:gd name="T5" fmla="*/ 20 h 182"/>
                  <a:gd name="T6" fmla="*/ 19 w 6930"/>
                  <a:gd name="T7" fmla="*/ 20 h 182"/>
                  <a:gd name="T8" fmla="*/ 19 w 6930"/>
                  <a:gd name="T9" fmla="*/ 162 h 182"/>
                  <a:gd name="T10" fmla="*/ 6919 w 6930"/>
                  <a:gd name="T11" fmla="*/ 181 h 182"/>
                  <a:gd name="T12" fmla="*/ 10 w 6930"/>
                  <a:gd name="T13" fmla="*/ 181 h 182"/>
                  <a:gd name="T14" fmla="*/ 10 w 6930"/>
                  <a:gd name="T15" fmla="*/ 181 h 182"/>
                  <a:gd name="T16" fmla="*/ 0 w 6930"/>
                  <a:gd name="T17" fmla="*/ 171 h 182"/>
                  <a:gd name="T18" fmla="*/ 0 w 6930"/>
                  <a:gd name="T19" fmla="*/ 10 h 182"/>
                  <a:gd name="T20" fmla="*/ 0 w 6930"/>
                  <a:gd name="T21" fmla="*/ 10 h 182"/>
                  <a:gd name="T22" fmla="*/ 10 w 6930"/>
                  <a:gd name="T23" fmla="*/ 0 h 182"/>
                  <a:gd name="T24" fmla="*/ 6919 w 6930"/>
                  <a:gd name="T25" fmla="*/ 0 h 182"/>
                  <a:gd name="T26" fmla="*/ 6919 w 6930"/>
                  <a:gd name="T27" fmla="*/ 0 h 182"/>
                  <a:gd name="T28" fmla="*/ 6929 w 6930"/>
                  <a:gd name="T29" fmla="*/ 10 h 182"/>
                  <a:gd name="T30" fmla="*/ 6929 w 6930"/>
                  <a:gd name="T31" fmla="*/ 171 h 182"/>
                  <a:gd name="T32" fmla="*/ 6929 w 6930"/>
                  <a:gd name="T33" fmla="*/ 171 h 182"/>
                  <a:gd name="T34" fmla="*/ 6919 w 6930"/>
                  <a:gd name="T35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30" h="182">
                    <a:moveTo>
                      <a:pt x="19" y="162"/>
                    </a:moveTo>
                    <a:lnTo>
                      <a:pt x="6909" y="162"/>
                    </a:lnTo>
                    <a:lnTo>
                      <a:pt x="6909" y="20"/>
                    </a:lnTo>
                    <a:lnTo>
                      <a:pt x="19" y="20"/>
                    </a:lnTo>
                    <a:lnTo>
                      <a:pt x="19" y="162"/>
                    </a:lnTo>
                    <a:close/>
                    <a:moveTo>
                      <a:pt x="6919" y="181"/>
                    </a:moveTo>
                    <a:lnTo>
                      <a:pt x="10" y="181"/>
                    </a:lnTo>
                    <a:lnTo>
                      <a:pt x="10" y="181"/>
                    </a:lnTo>
                    <a:cubicBezTo>
                      <a:pt x="4" y="181"/>
                      <a:pt x="0" y="176"/>
                      <a:pt x="0" y="1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919" y="0"/>
                    </a:lnTo>
                    <a:lnTo>
                      <a:pt x="6919" y="0"/>
                    </a:lnTo>
                    <a:cubicBezTo>
                      <a:pt x="6924" y="0"/>
                      <a:pt x="6929" y="4"/>
                      <a:pt x="6929" y="10"/>
                    </a:cubicBezTo>
                    <a:lnTo>
                      <a:pt x="6929" y="171"/>
                    </a:lnTo>
                    <a:lnTo>
                      <a:pt x="6929" y="171"/>
                    </a:lnTo>
                    <a:cubicBezTo>
                      <a:pt x="6929" y="176"/>
                      <a:pt x="6924" y="181"/>
                      <a:pt x="6919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43">
                <a:extLst>
                  <a:ext uri="{FF2B5EF4-FFF2-40B4-BE49-F238E27FC236}">
                    <a16:creationId xmlns:a16="http://schemas.microsoft.com/office/drawing/2014/main" id="{EEDFF28C-D3C9-4E83-B46E-BFDF32A58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6661" y="7367716"/>
                <a:ext cx="1560041" cy="1100522"/>
              </a:xfrm>
              <a:custGeom>
                <a:avLst/>
                <a:gdLst>
                  <a:gd name="T0" fmla="*/ 1711 w 1782"/>
                  <a:gd name="T1" fmla="*/ 1255 h 1256"/>
                  <a:gd name="T2" fmla="*/ 1301 w 1782"/>
                  <a:gd name="T3" fmla="*/ 1255 h 1256"/>
                  <a:gd name="T4" fmla="*/ 890 w 1782"/>
                  <a:gd name="T5" fmla="*/ 1255 h 1256"/>
                  <a:gd name="T6" fmla="*/ 479 w 1782"/>
                  <a:gd name="T7" fmla="*/ 1255 h 1256"/>
                  <a:gd name="T8" fmla="*/ 68 w 1782"/>
                  <a:gd name="T9" fmla="*/ 1255 h 1256"/>
                  <a:gd name="T10" fmla="*/ 68 w 1782"/>
                  <a:gd name="T11" fmla="*/ 1255 h 1256"/>
                  <a:gd name="T12" fmla="*/ 41 w 1782"/>
                  <a:gd name="T13" fmla="*/ 1249 h 1256"/>
                  <a:gd name="T14" fmla="*/ 41 w 1782"/>
                  <a:gd name="T15" fmla="*/ 1249 h 1256"/>
                  <a:gd name="T16" fmla="*/ 19 w 1782"/>
                  <a:gd name="T17" fmla="*/ 1234 h 1256"/>
                  <a:gd name="T18" fmla="*/ 19 w 1782"/>
                  <a:gd name="T19" fmla="*/ 1234 h 1256"/>
                  <a:gd name="T20" fmla="*/ 4 w 1782"/>
                  <a:gd name="T21" fmla="*/ 1212 h 1256"/>
                  <a:gd name="T22" fmla="*/ 4 w 1782"/>
                  <a:gd name="T23" fmla="*/ 1212 h 1256"/>
                  <a:gd name="T24" fmla="*/ 0 w 1782"/>
                  <a:gd name="T25" fmla="*/ 1185 h 1256"/>
                  <a:gd name="T26" fmla="*/ 0 w 1782"/>
                  <a:gd name="T27" fmla="*/ 907 h 1256"/>
                  <a:gd name="T28" fmla="*/ 0 w 1782"/>
                  <a:gd name="T29" fmla="*/ 627 h 1256"/>
                  <a:gd name="T30" fmla="*/ 0 w 1782"/>
                  <a:gd name="T31" fmla="*/ 348 h 1256"/>
                  <a:gd name="T32" fmla="*/ 0 w 1782"/>
                  <a:gd name="T33" fmla="*/ 68 h 1256"/>
                  <a:gd name="T34" fmla="*/ 0 w 1782"/>
                  <a:gd name="T35" fmla="*/ 68 h 1256"/>
                  <a:gd name="T36" fmla="*/ 4 w 1782"/>
                  <a:gd name="T37" fmla="*/ 42 h 1256"/>
                  <a:gd name="T38" fmla="*/ 4 w 1782"/>
                  <a:gd name="T39" fmla="*/ 42 h 1256"/>
                  <a:gd name="T40" fmla="*/ 19 w 1782"/>
                  <a:gd name="T41" fmla="*/ 20 h 1256"/>
                  <a:gd name="T42" fmla="*/ 19 w 1782"/>
                  <a:gd name="T43" fmla="*/ 20 h 1256"/>
                  <a:gd name="T44" fmla="*/ 41 w 1782"/>
                  <a:gd name="T45" fmla="*/ 5 h 1256"/>
                  <a:gd name="T46" fmla="*/ 41 w 1782"/>
                  <a:gd name="T47" fmla="*/ 5 h 1256"/>
                  <a:gd name="T48" fmla="*/ 68 w 1782"/>
                  <a:gd name="T49" fmla="*/ 0 h 1256"/>
                  <a:gd name="T50" fmla="*/ 479 w 1782"/>
                  <a:gd name="T51" fmla="*/ 0 h 1256"/>
                  <a:gd name="T52" fmla="*/ 890 w 1782"/>
                  <a:gd name="T53" fmla="*/ 0 h 1256"/>
                  <a:gd name="T54" fmla="*/ 1301 w 1782"/>
                  <a:gd name="T55" fmla="*/ 0 h 1256"/>
                  <a:gd name="T56" fmla="*/ 1711 w 1782"/>
                  <a:gd name="T57" fmla="*/ 0 h 1256"/>
                  <a:gd name="T58" fmla="*/ 1711 w 1782"/>
                  <a:gd name="T59" fmla="*/ 0 h 1256"/>
                  <a:gd name="T60" fmla="*/ 1738 w 1782"/>
                  <a:gd name="T61" fmla="*/ 5 h 1256"/>
                  <a:gd name="T62" fmla="*/ 1738 w 1782"/>
                  <a:gd name="T63" fmla="*/ 5 h 1256"/>
                  <a:gd name="T64" fmla="*/ 1761 w 1782"/>
                  <a:gd name="T65" fmla="*/ 20 h 1256"/>
                  <a:gd name="T66" fmla="*/ 1761 w 1782"/>
                  <a:gd name="T67" fmla="*/ 20 h 1256"/>
                  <a:gd name="T68" fmla="*/ 1776 w 1782"/>
                  <a:gd name="T69" fmla="*/ 42 h 1256"/>
                  <a:gd name="T70" fmla="*/ 1776 w 1782"/>
                  <a:gd name="T71" fmla="*/ 42 h 1256"/>
                  <a:gd name="T72" fmla="*/ 1781 w 1782"/>
                  <a:gd name="T73" fmla="*/ 68 h 1256"/>
                  <a:gd name="T74" fmla="*/ 1781 w 1782"/>
                  <a:gd name="T75" fmla="*/ 348 h 1256"/>
                  <a:gd name="T76" fmla="*/ 1781 w 1782"/>
                  <a:gd name="T77" fmla="*/ 627 h 1256"/>
                  <a:gd name="T78" fmla="*/ 1781 w 1782"/>
                  <a:gd name="T79" fmla="*/ 907 h 1256"/>
                  <a:gd name="T80" fmla="*/ 1781 w 1782"/>
                  <a:gd name="T81" fmla="*/ 1185 h 1256"/>
                  <a:gd name="T82" fmla="*/ 1781 w 1782"/>
                  <a:gd name="T83" fmla="*/ 1185 h 1256"/>
                  <a:gd name="T84" fmla="*/ 1776 w 1782"/>
                  <a:gd name="T85" fmla="*/ 1212 h 1256"/>
                  <a:gd name="T86" fmla="*/ 1776 w 1782"/>
                  <a:gd name="T87" fmla="*/ 1212 h 1256"/>
                  <a:gd name="T88" fmla="*/ 1761 w 1782"/>
                  <a:gd name="T89" fmla="*/ 1234 h 1256"/>
                  <a:gd name="T90" fmla="*/ 1761 w 1782"/>
                  <a:gd name="T91" fmla="*/ 1234 h 1256"/>
                  <a:gd name="T92" fmla="*/ 1738 w 1782"/>
                  <a:gd name="T93" fmla="*/ 1249 h 1256"/>
                  <a:gd name="T94" fmla="*/ 1738 w 1782"/>
                  <a:gd name="T95" fmla="*/ 1249 h 1256"/>
                  <a:gd name="T96" fmla="*/ 1711 w 1782"/>
                  <a:gd name="T97" fmla="*/ 1255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2" h="1256">
                    <a:moveTo>
                      <a:pt x="1711" y="1255"/>
                    </a:moveTo>
                    <a:lnTo>
                      <a:pt x="1301" y="1255"/>
                    </a:lnTo>
                    <a:lnTo>
                      <a:pt x="890" y="1255"/>
                    </a:lnTo>
                    <a:lnTo>
                      <a:pt x="479" y="1255"/>
                    </a:lnTo>
                    <a:lnTo>
                      <a:pt x="68" y="1255"/>
                    </a:lnTo>
                    <a:lnTo>
                      <a:pt x="68" y="1255"/>
                    </a:lnTo>
                    <a:cubicBezTo>
                      <a:pt x="59" y="1255"/>
                      <a:pt x="50" y="1252"/>
                      <a:pt x="41" y="1249"/>
                    </a:cubicBezTo>
                    <a:lnTo>
                      <a:pt x="41" y="1249"/>
                    </a:lnTo>
                    <a:cubicBezTo>
                      <a:pt x="33" y="1245"/>
                      <a:pt x="25" y="1241"/>
                      <a:pt x="19" y="1234"/>
                    </a:cubicBezTo>
                    <a:lnTo>
                      <a:pt x="19" y="1234"/>
                    </a:lnTo>
                    <a:cubicBezTo>
                      <a:pt x="13" y="1228"/>
                      <a:pt x="8" y="1221"/>
                      <a:pt x="4" y="1212"/>
                    </a:cubicBezTo>
                    <a:lnTo>
                      <a:pt x="4" y="1212"/>
                    </a:lnTo>
                    <a:cubicBezTo>
                      <a:pt x="1" y="1204"/>
                      <a:pt x="0" y="1195"/>
                      <a:pt x="0" y="1185"/>
                    </a:cubicBezTo>
                    <a:lnTo>
                      <a:pt x="0" y="907"/>
                    </a:lnTo>
                    <a:lnTo>
                      <a:pt x="0" y="627"/>
                    </a:lnTo>
                    <a:lnTo>
                      <a:pt x="0" y="348"/>
                    </a:ln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59"/>
                      <a:pt x="1" y="50"/>
                      <a:pt x="4" y="42"/>
                    </a:cubicBezTo>
                    <a:lnTo>
                      <a:pt x="4" y="42"/>
                    </a:lnTo>
                    <a:cubicBezTo>
                      <a:pt x="8" y="34"/>
                      <a:pt x="13" y="26"/>
                      <a:pt x="19" y="20"/>
                    </a:cubicBezTo>
                    <a:lnTo>
                      <a:pt x="19" y="20"/>
                    </a:lnTo>
                    <a:cubicBezTo>
                      <a:pt x="25" y="14"/>
                      <a:pt x="33" y="8"/>
                      <a:pt x="41" y="5"/>
                    </a:cubicBezTo>
                    <a:lnTo>
                      <a:pt x="41" y="5"/>
                    </a:lnTo>
                    <a:cubicBezTo>
                      <a:pt x="50" y="1"/>
                      <a:pt x="59" y="0"/>
                      <a:pt x="68" y="0"/>
                    </a:cubicBezTo>
                    <a:lnTo>
                      <a:pt x="479" y="0"/>
                    </a:lnTo>
                    <a:lnTo>
                      <a:pt x="890" y="0"/>
                    </a:lnTo>
                    <a:lnTo>
                      <a:pt x="1301" y="0"/>
                    </a:lnTo>
                    <a:lnTo>
                      <a:pt x="1711" y="0"/>
                    </a:lnTo>
                    <a:lnTo>
                      <a:pt x="1711" y="0"/>
                    </a:lnTo>
                    <a:cubicBezTo>
                      <a:pt x="1721" y="0"/>
                      <a:pt x="1731" y="1"/>
                      <a:pt x="1738" y="5"/>
                    </a:cubicBezTo>
                    <a:lnTo>
                      <a:pt x="1738" y="5"/>
                    </a:lnTo>
                    <a:cubicBezTo>
                      <a:pt x="1747" y="8"/>
                      <a:pt x="1754" y="14"/>
                      <a:pt x="1761" y="20"/>
                    </a:cubicBezTo>
                    <a:lnTo>
                      <a:pt x="1761" y="20"/>
                    </a:lnTo>
                    <a:cubicBezTo>
                      <a:pt x="1767" y="26"/>
                      <a:pt x="1772" y="34"/>
                      <a:pt x="1776" y="42"/>
                    </a:cubicBezTo>
                    <a:lnTo>
                      <a:pt x="1776" y="42"/>
                    </a:lnTo>
                    <a:cubicBezTo>
                      <a:pt x="1779" y="50"/>
                      <a:pt x="1781" y="59"/>
                      <a:pt x="1781" y="68"/>
                    </a:cubicBezTo>
                    <a:lnTo>
                      <a:pt x="1781" y="348"/>
                    </a:lnTo>
                    <a:lnTo>
                      <a:pt x="1781" y="627"/>
                    </a:lnTo>
                    <a:lnTo>
                      <a:pt x="1781" y="907"/>
                    </a:lnTo>
                    <a:lnTo>
                      <a:pt x="1781" y="1185"/>
                    </a:lnTo>
                    <a:lnTo>
                      <a:pt x="1781" y="1185"/>
                    </a:lnTo>
                    <a:cubicBezTo>
                      <a:pt x="1781" y="1195"/>
                      <a:pt x="1779" y="1204"/>
                      <a:pt x="1776" y="1212"/>
                    </a:cubicBezTo>
                    <a:lnTo>
                      <a:pt x="1776" y="1212"/>
                    </a:lnTo>
                    <a:cubicBezTo>
                      <a:pt x="1772" y="1221"/>
                      <a:pt x="1767" y="1228"/>
                      <a:pt x="1761" y="1234"/>
                    </a:cubicBezTo>
                    <a:lnTo>
                      <a:pt x="1761" y="1234"/>
                    </a:lnTo>
                    <a:cubicBezTo>
                      <a:pt x="1754" y="1241"/>
                      <a:pt x="1747" y="1245"/>
                      <a:pt x="1738" y="1249"/>
                    </a:cubicBezTo>
                    <a:lnTo>
                      <a:pt x="1738" y="1249"/>
                    </a:lnTo>
                    <a:cubicBezTo>
                      <a:pt x="1731" y="1252"/>
                      <a:pt x="1721" y="1255"/>
                      <a:pt x="1711" y="125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44">
                <a:extLst>
                  <a:ext uri="{FF2B5EF4-FFF2-40B4-BE49-F238E27FC236}">
                    <a16:creationId xmlns:a16="http://schemas.microsoft.com/office/drawing/2014/main" id="{A12BDCFA-50B5-45C4-8136-A670596C6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5078" y="7359993"/>
                <a:ext cx="1579347" cy="1115968"/>
              </a:xfrm>
              <a:custGeom>
                <a:avLst/>
                <a:gdLst>
                  <a:gd name="T0" fmla="*/ 78 w 1802"/>
                  <a:gd name="T1" fmla="*/ 19 h 1275"/>
                  <a:gd name="T2" fmla="*/ 56 w 1802"/>
                  <a:gd name="T3" fmla="*/ 24 h 1275"/>
                  <a:gd name="T4" fmla="*/ 36 w 1802"/>
                  <a:gd name="T5" fmla="*/ 37 h 1275"/>
                  <a:gd name="T6" fmla="*/ 23 w 1802"/>
                  <a:gd name="T7" fmla="*/ 55 h 1275"/>
                  <a:gd name="T8" fmla="*/ 19 w 1802"/>
                  <a:gd name="T9" fmla="*/ 1195 h 1275"/>
                  <a:gd name="T10" fmla="*/ 23 w 1802"/>
                  <a:gd name="T11" fmla="*/ 1218 h 1275"/>
                  <a:gd name="T12" fmla="*/ 36 w 1802"/>
                  <a:gd name="T13" fmla="*/ 1238 h 1275"/>
                  <a:gd name="T14" fmla="*/ 56 w 1802"/>
                  <a:gd name="T15" fmla="*/ 1250 h 1275"/>
                  <a:gd name="T16" fmla="*/ 78 w 1802"/>
                  <a:gd name="T17" fmla="*/ 1255 h 1275"/>
                  <a:gd name="T18" fmla="*/ 1721 w 1802"/>
                  <a:gd name="T19" fmla="*/ 1255 h 1275"/>
                  <a:gd name="T20" fmla="*/ 1745 w 1802"/>
                  <a:gd name="T21" fmla="*/ 1250 h 1275"/>
                  <a:gd name="T22" fmla="*/ 1764 w 1802"/>
                  <a:gd name="T23" fmla="*/ 1238 h 1275"/>
                  <a:gd name="T24" fmla="*/ 1776 w 1802"/>
                  <a:gd name="T25" fmla="*/ 1218 h 1275"/>
                  <a:gd name="T26" fmla="*/ 1781 w 1802"/>
                  <a:gd name="T27" fmla="*/ 78 h 1275"/>
                  <a:gd name="T28" fmla="*/ 1776 w 1802"/>
                  <a:gd name="T29" fmla="*/ 55 h 1275"/>
                  <a:gd name="T30" fmla="*/ 1764 w 1802"/>
                  <a:gd name="T31" fmla="*/ 37 h 1275"/>
                  <a:gd name="T32" fmla="*/ 1745 w 1802"/>
                  <a:gd name="T33" fmla="*/ 24 h 1275"/>
                  <a:gd name="T34" fmla="*/ 1721 w 1802"/>
                  <a:gd name="T35" fmla="*/ 19 h 1275"/>
                  <a:gd name="T36" fmla="*/ 1721 w 1802"/>
                  <a:gd name="T37" fmla="*/ 1274 h 1275"/>
                  <a:gd name="T38" fmla="*/ 78 w 1802"/>
                  <a:gd name="T39" fmla="*/ 1274 h 1275"/>
                  <a:gd name="T40" fmla="*/ 48 w 1802"/>
                  <a:gd name="T41" fmla="*/ 1268 h 1275"/>
                  <a:gd name="T42" fmla="*/ 22 w 1802"/>
                  <a:gd name="T43" fmla="*/ 1251 h 1275"/>
                  <a:gd name="T44" fmla="*/ 6 w 1802"/>
                  <a:gd name="T45" fmla="*/ 1225 h 1275"/>
                  <a:gd name="T46" fmla="*/ 0 w 1802"/>
                  <a:gd name="T47" fmla="*/ 78 h 1275"/>
                  <a:gd name="T48" fmla="*/ 6 w 1802"/>
                  <a:gd name="T49" fmla="*/ 48 h 1275"/>
                  <a:gd name="T50" fmla="*/ 22 w 1802"/>
                  <a:gd name="T51" fmla="*/ 23 h 1275"/>
                  <a:gd name="T52" fmla="*/ 48 w 1802"/>
                  <a:gd name="T53" fmla="*/ 6 h 1275"/>
                  <a:gd name="T54" fmla="*/ 78 w 1802"/>
                  <a:gd name="T55" fmla="*/ 0 h 1275"/>
                  <a:gd name="T56" fmla="*/ 1721 w 1802"/>
                  <a:gd name="T57" fmla="*/ 0 h 1275"/>
                  <a:gd name="T58" fmla="*/ 1753 w 1802"/>
                  <a:gd name="T59" fmla="*/ 6 h 1275"/>
                  <a:gd name="T60" fmla="*/ 1777 w 1802"/>
                  <a:gd name="T61" fmla="*/ 23 h 1275"/>
                  <a:gd name="T62" fmla="*/ 1794 w 1802"/>
                  <a:gd name="T63" fmla="*/ 48 h 1275"/>
                  <a:gd name="T64" fmla="*/ 1801 w 1802"/>
                  <a:gd name="T65" fmla="*/ 1195 h 1275"/>
                  <a:gd name="T66" fmla="*/ 1794 w 1802"/>
                  <a:gd name="T67" fmla="*/ 1225 h 1275"/>
                  <a:gd name="T68" fmla="*/ 1777 w 1802"/>
                  <a:gd name="T69" fmla="*/ 1251 h 1275"/>
                  <a:gd name="T70" fmla="*/ 1753 w 1802"/>
                  <a:gd name="T71" fmla="*/ 1268 h 1275"/>
                  <a:gd name="T72" fmla="*/ 1721 w 1802"/>
                  <a:gd name="T73" fmla="*/ 1274 h 1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2" h="1275">
                    <a:moveTo>
                      <a:pt x="78" y="19"/>
                    </a:moveTo>
                    <a:lnTo>
                      <a:pt x="78" y="19"/>
                    </a:lnTo>
                    <a:cubicBezTo>
                      <a:pt x="70" y="19"/>
                      <a:pt x="63" y="21"/>
                      <a:pt x="56" y="24"/>
                    </a:cubicBezTo>
                    <a:lnTo>
                      <a:pt x="56" y="24"/>
                    </a:lnTo>
                    <a:cubicBezTo>
                      <a:pt x="49" y="27"/>
                      <a:pt x="42" y="31"/>
                      <a:pt x="36" y="37"/>
                    </a:cubicBezTo>
                    <a:lnTo>
                      <a:pt x="36" y="37"/>
                    </a:lnTo>
                    <a:cubicBezTo>
                      <a:pt x="31" y="42"/>
                      <a:pt x="27" y="48"/>
                      <a:pt x="23" y="55"/>
                    </a:cubicBezTo>
                    <a:lnTo>
                      <a:pt x="23" y="55"/>
                    </a:lnTo>
                    <a:cubicBezTo>
                      <a:pt x="21" y="63"/>
                      <a:pt x="19" y="71"/>
                      <a:pt x="19" y="78"/>
                    </a:cubicBezTo>
                    <a:lnTo>
                      <a:pt x="19" y="1195"/>
                    </a:lnTo>
                    <a:lnTo>
                      <a:pt x="19" y="1195"/>
                    </a:lnTo>
                    <a:cubicBezTo>
                      <a:pt x="19" y="1204"/>
                      <a:pt x="21" y="1211"/>
                      <a:pt x="23" y="1218"/>
                    </a:cubicBezTo>
                    <a:lnTo>
                      <a:pt x="23" y="1218"/>
                    </a:lnTo>
                    <a:cubicBezTo>
                      <a:pt x="27" y="1225"/>
                      <a:pt x="31" y="1232"/>
                      <a:pt x="36" y="1238"/>
                    </a:cubicBezTo>
                    <a:lnTo>
                      <a:pt x="36" y="1238"/>
                    </a:lnTo>
                    <a:cubicBezTo>
                      <a:pt x="42" y="1243"/>
                      <a:pt x="49" y="1247"/>
                      <a:pt x="56" y="1250"/>
                    </a:cubicBezTo>
                    <a:lnTo>
                      <a:pt x="56" y="1250"/>
                    </a:lnTo>
                    <a:cubicBezTo>
                      <a:pt x="63" y="1253"/>
                      <a:pt x="70" y="1255"/>
                      <a:pt x="78" y="1255"/>
                    </a:cubicBezTo>
                    <a:lnTo>
                      <a:pt x="1721" y="1255"/>
                    </a:lnTo>
                    <a:lnTo>
                      <a:pt x="1721" y="1255"/>
                    </a:lnTo>
                    <a:cubicBezTo>
                      <a:pt x="1730" y="1255"/>
                      <a:pt x="1738" y="1253"/>
                      <a:pt x="1745" y="1250"/>
                    </a:cubicBezTo>
                    <a:lnTo>
                      <a:pt x="1745" y="1250"/>
                    </a:lnTo>
                    <a:cubicBezTo>
                      <a:pt x="1752" y="1247"/>
                      <a:pt x="1758" y="1243"/>
                      <a:pt x="1764" y="1238"/>
                    </a:cubicBezTo>
                    <a:lnTo>
                      <a:pt x="1764" y="1238"/>
                    </a:lnTo>
                    <a:cubicBezTo>
                      <a:pt x="1769" y="1232"/>
                      <a:pt x="1774" y="1225"/>
                      <a:pt x="1776" y="1218"/>
                    </a:cubicBezTo>
                    <a:lnTo>
                      <a:pt x="1776" y="1218"/>
                    </a:lnTo>
                    <a:cubicBezTo>
                      <a:pt x="1780" y="1211"/>
                      <a:pt x="1781" y="1204"/>
                      <a:pt x="1781" y="1195"/>
                    </a:cubicBezTo>
                    <a:lnTo>
                      <a:pt x="1781" y="78"/>
                    </a:lnTo>
                    <a:lnTo>
                      <a:pt x="1781" y="78"/>
                    </a:lnTo>
                    <a:cubicBezTo>
                      <a:pt x="1781" y="71"/>
                      <a:pt x="1780" y="63"/>
                      <a:pt x="1776" y="55"/>
                    </a:cubicBezTo>
                    <a:lnTo>
                      <a:pt x="1776" y="55"/>
                    </a:lnTo>
                    <a:cubicBezTo>
                      <a:pt x="1774" y="48"/>
                      <a:pt x="1769" y="42"/>
                      <a:pt x="1764" y="37"/>
                    </a:cubicBezTo>
                    <a:lnTo>
                      <a:pt x="1764" y="37"/>
                    </a:lnTo>
                    <a:cubicBezTo>
                      <a:pt x="1758" y="31"/>
                      <a:pt x="1752" y="27"/>
                      <a:pt x="1745" y="24"/>
                    </a:cubicBezTo>
                    <a:lnTo>
                      <a:pt x="1745" y="24"/>
                    </a:lnTo>
                    <a:cubicBezTo>
                      <a:pt x="1738" y="21"/>
                      <a:pt x="1730" y="19"/>
                      <a:pt x="1721" y="19"/>
                    </a:cubicBezTo>
                    <a:lnTo>
                      <a:pt x="78" y="19"/>
                    </a:lnTo>
                    <a:close/>
                    <a:moveTo>
                      <a:pt x="1721" y="1274"/>
                    </a:moveTo>
                    <a:lnTo>
                      <a:pt x="78" y="1274"/>
                    </a:lnTo>
                    <a:lnTo>
                      <a:pt x="78" y="1274"/>
                    </a:lnTo>
                    <a:cubicBezTo>
                      <a:pt x="68" y="1274"/>
                      <a:pt x="57" y="1272"/>
                      <a:pt x="48" y="1268"/>
                    </a:cubicBezTo>
                    <a:lnTo>
                      <a:pt x="48" y="1268"/>
                    </a:lnTo>
                    <a:cubicBezTo>
                      <a:pt x="38" y="1264"/>
                      <a:pt x="30" y="1258"/>
                      <a:pt x="22" y="1251"/>
                    </a:cubicBezTo>
                    <a:lnTo>
                      <a:pt x="22" y="1251"/>
                    </a:lnTo>
                    <a:cubicBezTo>
                      <a:pt x="15" y="1244"/>
                      <a:pt x="10" y="1235"/>
                      <a:pt x="6" y="1225"/>
                    </a:cubicBezTo>
                    <a:lnTo>
                      <a:pt x="6" y="1225"/>
                    </a:lnTo>
                    <a:cubicBezTo>
                      <a:pt x="2" y="1216"/>
                      <a:pt x="0" y="1207"/>
                      <a:pt x="0" y="1195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68"/>
                      <a:pt x="2" y="58"/>
                      <a:pt x="6" y="48"/>
                    </a:cubicBezTo>
                    <a:lnTo>
                      <a:pt x="6" y="48"/>
                    </a:lnTo>
                    <a:cubicBezTo>
                      <a:pt x="10" y="38"/>
                      <a:pt x="15" y="30"/>
                      <a:pt x="22" y="23"/>
                    </a:cubicBezTo>
                    <a:lnTo>
                      <a:pt x="22" y="23"/>
                    </a:lnTo>
                    <a:cubicBezTo>
                      <a:pt x="30" y="16"/>
                      <a:pt x="38" y="10"/>
                      <a:pt x="48" y="6"/>
                    </a:cubicBezTo>
                    <a:lnTo>
                      <a:pt x="48" y="6"/>
                    </a:lnTo>
                    <a:cubicBezTo>
                      <a:pt x="57" y="2"/>
                      <a:pt x="68" y="0"/>
                      <a:pt x="78" y="0"/>
                    </a:cubicBezTo>
                    <a:lnTo>
                      <a:pt x="1721" y="0"/>
                    </a:lnTo>
                    <a:lnTo>
                      <a:pt x="1721" y="0"/>
                    </a:lnTo>
                    <a:cubicBezTo>
                      <a:pt x="1732" y="0"/>
                      <a:pt x="1742" y="2"/>
                      <a:pt x="1753" y="6"/>
                    </a:cubicBezTo>
                    <a:lnTo>
                      <a:pt x="1753" y="6"/>
                    </a:lnTo>
                    <a:cubicBezTo>
                      <a:pt x="1761" y="10"/>
                      <a:pt x="1770" y="16"/>
                      <a:pt x="1777" y="23"/>
                    </a:cubicBezTo>
                    <a:lnTo>
                      <a:pt x="1777" y="23"/>
                    </a:lnTo>
                    <a:cubicBezTo>
                      <a:pt x="1785" y="31"/>
                      <a:pt x="1790" y="38"/>
                      <a:pt x="1794" y="48"/>
                    </a:cubicBezTo>
                    <a:lnTo>
                      <a:pt x="1794" y="48"/>
                    </a:lnTo>
                    <a:cubicBezTo>
                      <a:pt x="1798" y="58"/>
                      <a:pt x="1801" y="68"/>
                      <a:pt x="1801" y="78"/>
                    </a:cubicBezTo>
                    <a:lnTo>
                      <a:pt x="1801" y="1195"/>
                    </a:lnTo>
                    <a:lnTo>
                      <a:pt x="1801" y="1195"/>
                    </a:lnTo>
                    <a:cubicBezTo>
                      <a:pt x="1801" y="1207"/>
                      <a:pt x="1798" y="1216"/>
                      <a:pt x="1794" y="1225"/>
                    </a:cubicBezTo>
                    <a:lnTo>
                      <a:pt x="1794" y="1225"/>
                    </a:lnTo>
                    <a:cubicBezTo>
                      <a:pt x="1790" y="1235"/>
                      <a:pt x="1785" y="1244"/>
                      <a:pt x="1777" y="1251"/>
                    </a:cubicBezTo>
                    <a:lnTo>
                      <a:pt x="1777" y="1251"/>
                    </a:lnTo>
                    <a:cubicBezTo>
                      <a:pt x="1770" y="1258"/>
                      <a:pt x="1761" y="1264"/>
                      <a:pt x="1753" y="1268"/>
                    </a:cubicBezTo>
                    <a:lnTo>
                      <a:pt x="1753" y="1268"/>
                    </a:lnTo>
                    <a:cubicBezTo>
                      <a:pt x="1742" y="1272"/>
                      <a:pt x="1732" y="1274"/>
                      <a:pt x="1721" y="127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45">
                <a:extLst>
                  <a:ext uri="{FF2B5EF4-FFF2-40B4-BE49-F238E27FC236}">
                    <a16:creationId xmlns:a16="http://schemas.microsoft.com/office/drawing/2014/main" id="{1A065CBE-6CC8-4160-8688-11456F057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6661" y="7367716"/>
                <a:ext cx="1560041" cy="1100522"/>
              </a:xfrm>
              <a:custGeom>
                <a:avLst/>
                <a:gdLst>
                  <a:gd name="T0" fmla="*/ 1711 w 1782"/>
                  <a:gd name="T1" fmla="*/ 1255 h 1256"/>
                  <a:gd name="T2" fmla="*/ 1301 w 1782"/>
                  <a:gd name="T3" fmla="*/ 1255 h 1256"/>
                  <a:gd name="T4" fmla="*/ 890 w 1782"/>
                  <a:gd name="T5" fmla="*/ 1255 h 1256"/>
                  <a:gd name="T6" fmla="*/ 479 w 1782"/>
                  <a:gd name="T7" fmla="*/ 1255 h 1256"/>
                  <a:gd name="T8" fmla="*/ 68 w 1782"/>
                  <a:gd name="T9" fmla="*/ 1255 h 1256"/>
                  <a:gd name="T10" fmla="*/ 68 w 1782"/>
                  <a:gd name="T11" fmla="*/ 1255 h 1256"/>
                  <a:gd name="T12" fmla="*/ 41 w 1782"/>
                  <a:gd name="T13" fmla="*/ 1249 h 1256"/>
                  <a:gd name="T14" fmla="*/ 41 w 1782"/>
                  <a:gd name="T15" fmla="*/ 1249 h 1256"/>
                  <a:gd name="T16" fmla="*/ 19 w 1782"/>
                  <a:gd name="T17" fmla="*/ 1234 h 1256"/>
                  <a:gd name="T18" fmla="*/ 19 w 1782"/>
                  <a:gd name="T19" fmla="*/ 1234 h 1256"/>
                  <a:gd name="T20" fmla="*/ 4 w 1782"/>
                  <a:gd name="T21" fmla="*/ 1212 h 1256"/>
                  <a:gd name="T22" fmla="*/ 4 w 1782"/>
                  <a:gd name="T23" fmla="*/ 1212 h 1256"/>
                  <a:gd name="T24" fmla="*/ 0 w 1782"/>
                  <a:gd name="T25" fmla="*/ 1185 h 1256"/>
                  <a:gd name="T26" fmla="*/ 0 w 1782"/>
                  <a:gd name="T27" fmla="*/ 907 h 1256"/>
                  <a:gd name="T28" fmla="*/ 0 w 1782"/>
                  <a:gd name="T29" fmla="*/ 627 h 1256"/>
                  <a:gd name="T30" fmla="*/ 0 w 1782"/>
                  <a:gd name="T31" fmla="*/ 348 h 1256"/>
                  <a:gd name="T32" fmla="*/ 0 w 1782"/>
                  <a:gd name="T33" fmla="*/ 68 h 1256"/>
                  <a:gd name="T34" fmla="*/ 0 w 1782"/>
                  <a:gd name="T35" fmla="*/ 68 h 1256"/>
                  <a:gd name="T36" fmla="*/ 4 w 1782"/>
                  <a:gd name="T37" fmla="*/ 42 h 1256"/>
                  <a:gd name="T38" fmla="*/ 4 w 1782"/>
                  <a:gd name="T39" fmla="*/ 42 h 1256"/>
                  <a:gd name="T40" fmla="*/ 19 w 1782"/>
                  <a:gd name="T41" fmla="*/ 20 h 1256"/>
                  <a:gd name="T42" fmla="*/ 19 w 1782"/>
                  <a:gd name="T43" fmla="*/ 20 h 1256"/>
                  <a:gd name="T44" fmla="*/ 41 w 1782"/>
                  <a:gd name="T45" fmla="*/ 5 h 1256"/>
                  <a:gd name="T46" fmla="*/ 41 w 1782"/>
                  <a:gd name="T47" fmla="*/ 5 h 1256"/>
                  <a:gd name="T48" fmla="*/ 68 w 1782"/>
                  <a:gd name="T49" fmla="*/ 0 h 1256"/>
                  <a:gd name="T50" fmla="*/ 479 w 1782"/>
                  <a:gd name="T51" fmla="*/ 0 h 1256"/>
                  <a:gd name="T52" fmla="*/ 890 w 1782"/>
                  <a:gd name="T53" fmla="*/ 0 h 1256"/>
                  <a:gd name="T54" fmla="*/ 1301 w 1782"/>
                  <a:gd name="T55" fmla="*/ 0 h 1256"/>
                  <a:gd name="T56" fmla="*/ 1711 w 1782"/>
                  <a:gd name="T57" fmla="*/ 0 h 1256"/>
                  <a:gd name="T58" fmla="*/ 1711 w 1782"/>
                  <a:gd name="T59" fmla="*/ 0 h 1256"/>
                  <a:gd name="T60" fmla="*/ 1738 w 1782"/>
                  <a:gd name="T61" fmla="*/ 5 h 1256"/>
                  <a:gd name="T62" fmla="*/ 1738 w 1782"/>
                  <a:gd name="T63" fmla="*/ 5 h 1256"/>
                  <a:gd name="T64" fmla="*/ 1761 w 1782"/>
                  <a:gd name="T65" fmla="*/ 20 h 1256"/>
                  <a:gd name="T66" fmla="*/ 1761 w 1782"/>
                  <a:gd name="T67" fmla="*/ 20 h 1256"/>
                  <a:gd name="T68" fmla="*/ 1776 w 1782"/>
                  <a:gd name="T69" fmla="*/ 42 h 1256"/>
                  <a:gd name="T70" fmla="*/ 1776 w 1782"/>
                  <a:gd name="T71" fmla="*/ 42 h 1256"/>
                  <a:gd name="T72" fmla="*/ 1781 w 1782"/>
                  <a:gd name="T73" fmla="*/ 68 h 1256"/>
                  <a:gd name="T74" fmla="*/ 1781 w 1782"/>
                  <a:gd name="T75" fmla="*/ 348 h 1256"/>
                  <a:gd name="T76" fmla="*/ 1781 w 1782"/>
                  <a:gd name="T77" fmla="*/ 627 h 1256"/>
                  <a:gd name="T78" fmla="*/ 1781 w 1782"/>
                  <a:gd name="T79" fmla="*/ 907 h 1256"/>
                  <a:gd name="T80" fmla="*/ 1781 w 1782"/>
                  <a:gd name="T81" fmla="*/ 1185 h 1256"/>
                  <a:gd name="T82" fmla="*/ 1781 w 1782"/>
                  <a:gd name="T83" fmla="*/ 1185 h 1256"/>
                  <a:gd name="T84" fmla="*/ 1776 w 1782"/>
                  <a:gd name="T85" fmla="*/ 1212 h 1256"/>
                  <a:gd name="T86" fmla="*/ 1776 w 1782"/>
                  <a:gd name="T87" fmla="*/ 1212 h 1256"/>
                  <a:gd name="T88" fmla="*/ 1761 w 1782"/>
                  <a:gd name="T89" fmla="*/ 1234 h 1256"/>
                  <a:gd name="T90" fmla="*/ 1761 w 1782"/>
                  <a:gd name="T91" fmla="*/ 1234 h 1256"/>
                  <a:gd name="T92" fmla="*/ 1738 w 1782"/>
                  <a:gd name="T93" fmla="*/ 1249 h 1256"/>
                  <a:gd name="T94" fmla="*/ 1738 w 1782"/>
                  <a:gd name="T95" fmla="*/ 1249 h 1256"/>
                  <a:gd name="T96" fmla="*/ 1711 w 1782"/>
                  <a:gd name="T97" fmla="*/ 1255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82" h="1256">
                    <a:moveTo>
                      <a:pt x="1711" y="1255"/>
                    </a:moveTo>
                    <a:lnTo>
                      <a:pt x="1301" y="1255"/>
                    </a:lnTo>
                    <a:lnTo>
                      <a:pt x="890" y="1255"/>
                    </a:lnTo>
                    <a:lnTo>
                      <a:pt x="479" y="1255"/>
                    </a:lnTo>
                    <a:lnTo>
                      <a:pt x="68" y="1255"/>
                    </a:lnTo>
                    <a:lnTo>
                      <a:pt x="68" y="1255"/>
                    </a:lnTo>
                    <a:cubicBezTo>
                      <a:pt x="59" y="1255"/>
                      <a:pt x="50" y="1252"/>
                      <a:pt x="41" y="1249"/>
                    </a:cubicBezTo>
                    <a:lnTo>
                      <a:pt x="41" y="1249"/>
                    </a:lnTo>
                    <a:cubicBezTo>
                      <a:pt x="33" y="1245"/>
                      <a:pt x="25" y="1241"/>
                      <a:pt x="19" y="1234"/>
                    </a:cubicBezTo>
                    <a:lnTo>
                      <a:pt x="19" y="1234"/>
                    </a:lnTo>
                    <a:cubicBezTo>
                      <a:pt x="13" y="1228"/>
                      <a:pt x="8" y="1221"/>
                      <a:pt x="4" y="1212"/>
                    </a:cubicBezTo>
                    <a:lnTo>
                      <a:pt x="4" y="1212"/>
                    </a:lnTo>
                    <a:cubicBezTo>
                      <a:pt x="1" y="1204"/>
                      <a:pt x="0" y="1195"/>
                      <a:pt x="0" y="1185"/>
                    </a:cubicBezTo>
                    <a:lnTo>
                      <a:pt x="0" y="907"/>
                    </a:lnTo>
                    <a:lnTo>
                      <a:pt x="0" y="627"/>
                    </a:lnTo>
                    <a:lnTo>
                      <a:pt x="0" y="348"/>
                    </a:lnTo>
                    <a:lnTo>
                      <a:pt x="0" y="68"/>
                    </a:lnTo>
                    <a:lnTo>
                      <a:pt x="0" y="68"/>
                    </a:lnTo>
                    <a:cubicBezTo>
                      <a:pt x="0" y="59"/>
                      <a:pt x="1" y="50"/>
                      <a:pt x="4" y="42"/>
                    </a:cubicBezTo>
                    <a:lnTo>
                      <a:pt x="4" y="42"/>
                    </a:lnTo>
                    <a:cubicBezTo>
                      <a:pt x="8" y="34"/>
                      <a:pt x="13" y="26"/>
                      <a:pt x="19" y="20"/>
                    </a:cubicBezTo>
                    <a:lnTo>
                      <a:pt x="19" y="20"/>
                    </a:lnTo>
                    <a:cubicBezTo>
                      <a:pt x="25" y="14"/>
                      <a:pt x="33" y="8"/>
                      <a:pt x="41" y="5"/>
                    </a:cubicBezTo>
                    <a:lnTo>
                      <a:pt x="41" y="5"/>
                    </a:lnTo>
                    <a:cubicBezTo>
                      <a:pt x="50" y="1"/>
                      <a:pt x="59" y="0"/>
                      <a:pt x="68" y="0"/>
                    </a:cubicBezTo>
                    <a:lnTo>
                      <a:pt x="479" y="0"/>
                    </a:lnTo>
                    <a:lnTo>
                      <a:pt x="890" y="0"/>
                    </a:lnTo>
                    <a:lnTo>
                      <a:pt x="1301" y="0"/>
                    </a:lnTo>
                    <a:lnTo>
                      <a:pt x="1711" y="0"/>
                    </a:lnTo>
                    <a:lnTo>
                      <a:pt x="1711" y="0"/>
                    </a:lnTo>
                    <a:cubicBezTo>
                      <a:pt x="1721" y="0"/>
                      <a:pt x="1731" y="1"/>
                      <a:pt x="1738" y="5"/>
                    </a:cubicBezTo>
                    <a:lnTo>
                      <a:pt x="1738" y="5"/>
                    </a:lnTo>
                    <a:cubicBezTo>
                      <a:pt x="1747" y="8"/>
                      <a:pt x="1754" y="14"/>
                      <a:pt x="1761" y="20"/>
                    </a:cubicBezTo>
                    <a:lnTo>
                      <a:pt x="1761" y="20"/>
                    </a:lnTo>
                    <a:cubicBezTo>
                      <a:pt x="1767" y="26"/>
                      <a:pt x="1772" y="34"/>
                      <a:pt x="1776" y="42"/>
                    </a:cubicBezTo>
                    <a:lnTo>
                      <a:pt x="1776" y="42"/>
                    </a:lnTo>
                    <a:cubicBezTo>
                      <a:pt x="1779" y="50"/>
                      <a:pt x="1781" y="59"/>
                      <a:pt x="1781" y="68"/>
                    </a:cubicBezTo>
                    <a:lnTo>
                      <a:pt x="1781" y="348"/>
                    </a:lnTo>
                    <a:lnTo>
                      <a:pt x="1781" y="627"/>
                    </a:lnTo>
                    <a:lnTo>
                      <a:pt x="1781" y="907"/>
                    </a:lnTo>
                    <a:lnTo>
                      <a:pt x="1781" y="1185"/>
                    </a:lnTo>
                    <a:lnTo>
                      <a:pt x="1781" y="1185"/>
                    </a:lnTo>
                    <a:cubicBezTo>
                      <a:pt x="1781" y="1195"/>
                      <a:pt x="1779" y="1204"/>
                      <a:pt x="1776" y="1212"/>
                    </a:cubicBezTo>
                    <a:lnTo>
                      <a:pt x="1776" y="1212"/>
                    </a:lnTo>
                    <a:cubicBezTo>
                      <a:pt x="1772" y="1221"/>
                      <a:pt x="1767" y="1228"/>
                      <a:pt x="1761" y="1234"/>
                    </a:cubicBezTo>
                    <a:lnTo>
                      <a:pt x="1761" y="1234"/>
                    </a:lnTo>
                    <a:cubicBezTo>
                      <a:pt x="1754" y="1241"/>
                      <a:pt x="1747" y="1245"/>
                      <a:pt x="1738" y="1249"/>
                    </a:cubicBezTo>
                    <a:lnTo>
                      <a:pt x="1738" y="1249"/>
                    </a:lnTo>
                    <a:cubicBezTo>
                      <a:pt x="1731" y="1252"/>
                      <a:pt x="1721" y="1255"/>
                      <a:pt x="1711" y="12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46">
                <a:extLst>
                  <a:ext uri="{FF2B5EF4-FFF2-40B4-BE49-F238E27FC236}">
                    <a16:creationId xmlns:a16="http://schemas.microsoft.com/office/drawing/2014/main" id="{3DB2B675-CDE3-4FAB-BBB5-EBB44C033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5078" y="7359993"/>
                <a:ext cx="1579347" cy="1115968"/>
              </a:xfrm>
              <a:custGeom>
                <a:avLst/>
                <a:gdLst>
                  <a:gd name="T0" fmla="*/ 78 w 1802"/>
                  <a:gd name="T1" fmla="*/ 19 h 1275"/>
                  <a:gd name="T2" fmla="*/ 56 w 1802"/>
                  <a:gd name="T3" fmla="*/ 24 h 1275"/>
                  <a:gd name="T4" fmla="*/ 36 w 1802"/>
                  <a:gd name="T5" fmla="*/ 37 h 1275"/>
                  <a:gd name="T6" fmla="*/ 23 w 1802"/>
                  <a:gd name="T7" fmla="*/ 55 h 1275"/>
                  <a:gd name="T8" fmla="*/ 19 w 1802"/>
                  <a:gd name="T9" fmla="*/ 1195 h 1275"/>
                  <a:gd name="T10" fmla="*/ 23 w 1802"/>
                  <a:gd name="T11" fmla="*/ 1218 h 1275"/>
                  <a:gd name="T12" fmla="*/ 36 w 1802"/>
                  <a:gd name="T13" fmla="*/ 1238 h 1275"/>
                  <a:gd name="T14" fmla="*/ 56 w 1802"/>
                  <a:gd name="T15" fmla="*/ 1250 h 1275"/>
                  <a:gd name="T16" fmla="*/ 78 w 1802"/>
                  <a:gd name="T17" fmla="*/ 1255 h 1275"/>
                  <a:gd name="T18" fmla="*/ 1721 w 1802"/>
                  <a:gd name="T19" fmla="*/ 1255 h 1275"/>
                  <a:gd name="T20" fmla="*/ 1745 w 1802"/>
                  <a:gd name="T21" fmla="*/ 1250 h 1275"/>
                  <a:gd name="T22" fmla="*/ 1764 w 1802"/>
                  <a:gd name="T23" fmla="*/ 1238 h 1275"/>
                  <a:gd name="T24" fmla="*/ 1776 w 1802"/>
                  <a:gd name="T25" fmla="*/ 1218 h 1275"/>
                  <a:gd name="T26" fmla="*/ 1781 w 1802"/>
                  <a:gd name="T27" fmla="*/ 78 h 1275"/>
                  <a:gd name="T28" fmla="*/ 1776 w 1802"/>
                  <a:gd name="T29" fmla="*/ 55 h 1275"/>
                  <a:gd name="T30" fmla="*/ 1764 w 1802"/>
                  <a:gd name="T31" fmla="*/ 37 h 1275"/>
                  <a:gd name="T32" fmla="*/ 1745 w 1802"/>
                  <a:gd name="T33" fmla="*/ 24 h 1275"/>
                  <a:gd name="T34" fmla="*/ 1721 w 1802"/>
                  <a:gd name="T35" fmla="*/ 19 h 1275"/>
                  <a:gd name="T36" fmla="*/ 1721 w 1802"/>
                  <a:gd name="T37" fmla="*/ 1274 h 1275"/>
                  <a:gd name="T38" fmla="*/ 78 w 1802"/>
                  <a:gd name="T39" fmla="*/ 1274 h 1275"/>
                  <a:gd name="T40" fmla="*/ 48 w 1802"/>
                  <a:gd name="T41" fmla="*/ 1268 h 1275"/>
                  <a:gd name="T42" fmla="*/ 22 w 1802"/>
                  <a:gd name="T43" fmla="*/ 1251 h 1275"/>
                  <a:gd name="T44" fmla="*/ 6 w 1802"/>
                  <a:gd name="T45" fmla="*/ 1225 h 1275"/>
                  <a:gd name="T46" fmla="*/ 0 w 1802"/>
                  <a:gd name="T47" fmla="*/ 78 h 1275"/>
                  <a:gd name="T48" fmla="*/ 6 w 1802"/>
                  <a:gd name="T49" fmla="*/ 48 h 1275"/>
                  <a:gd name="T50" fmla="*/ 22 w 1802"/>
                  <a:gd name="T51" fmla="*/ 23 h 1275"/>
                  <a:gd name="T52" fmla="*/ 48 w 1802"/>
                  <a:gd name="T53" fmla="*/ 6 h 1275"/>
                  <a:gd name="T54" fmla="*/ 78 w 1802"/>
                  <a:gd name="T55" fmla="*/ 0 h 1275"/>
                  <a:gd name="T56" fmla="*/ 1721 w 1802"/>
                  <a:gd name="T57" fmla="*/ 0 h 1275"/>
                  <a:gd name="T58" fmla="*/ 1753 w 1802"/>
                  <a:gd name="T59" fmla="*/ 6 h 1275"/>
                  <a:gd name="T60" fmla="*/ 1777 w 1802"/>
                  <a:gd name="T61" fmla="*/ 23 h 1275"/>
                  <a:gd name="T62" fmla="*/ 1794 w 1802"/>
                  <a:gd name="T63" fmla="*/ 48 h 1275"/>
                  <a:gd name="T64" fmla="*/ 1801 w 1802"/>
                  <a:gd name="T65" fmla="*/ 1195 h 1275"/>
                  <a:gd name="T66" fmla="*/ 1794 w 1802"/>
                  <a:gd name="T67" fmla="*/ 1225 h 1275"/>
                  <a:gd name="T68" fmla="*/ 1777 w 1802"/>
                  <a:gd name="T69" fmla="*/ 1251 h 1275"/>
                  <a:gd name="T70" fmla="*/ 1753 w 1802"/>
                  <a:gd name="T71" fmla="*/ 1268 h 1275"/>
                  <a:gd name="T72" fmla="*/ 1721 w 1802"/>
                  <a:gd name="T73" fmla="*/ 1274 h 1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02" h="1275">
                    <a:moveTo>
                      <a:pt x="78" y="19"/>
                    </a:moveTo>
                    <a:lnTo>
                      <a:pt x="78" y="19"/>
                    </a:lnTo>
                    <a:cubicBezTo>
                      <a:pt x="70" y="19"/>
                      <a:pt x="63" y="21"/>
                      <a:pt x="56" y="24"/>
                    </a:cubicBezTo>
                    <a:lnTo>
                      <a:pt x="56" y="24"/>
                    </a:lnTo>
                    <a:cubicBezTo>
                      <a:pt x="49" y="27"/>
                      <a:pt x="42" y="31"/>
                      <a:pt x="36" y="37"/>
                    </a:cubicBezTo>
                    <a:lnTo>
                      <a:pt x="36" y="37"/>
                    </a:lnTo>
                    <a:cubicBezTo>
                      <a:pt x="31" y="42"/>
                      <a:pt x="27" y="48"/>
                      <a:pt x="23" y="55"/>
                    </a:cubicBezTo>
                    <a:lnTo>
                      <a:pt x="23" y="55"/>
                    </a:lnTo>
                    <a:cubicBezTo>
                      <a:pt x="21" y="63"/>
                      <a:pt x="19" y="71"/>
                      <a:pt x="19" y="78"/>
                    </a:cubicBezTo>
                    <a:lnTo>
                      <a:pt x="19" y="1195"/>
                    </a:lnTo>
                    <a:lnTo>
                      <a:pt x="19" y="1195"/>
                    </a:lnTo>
                    <a:cubicBezTo>
                      <a:pt x="19" y="1204"/>
                      <a:pt x="21" y="1211"/>
                      <a:pt x="23" y="1218"/>
                    </a:cubicBezTo>
                    <a:lnTo>
                      <a:pt x="23" y="1218"/>
                    </a:lnTo>
                    <a:cubicBezTo>
                      <a:pt x="27" y="1225"/>
                      <a:pt x="31" y="1232"/>
                      <a:pt x="36" y="1238"/>
                    </a:cubicBezTo>
                    <a:lnTo>
                      <a:pt x="36" y="1238"/>
                    </a:lnTo>
                    <a:cubicBezTo>
                      <a:pt x="42" y="1243"/>
                      <a:pt x="49" y="1247"/>
                      <a:pt x="56" y="1250"/>
                    </a:cubicBezTo>
                    <a:lnTo>
                      <a:pt x="56" y="1250"/>
                    </a:lnTo>
                    <a:cubicBezTo>
                      <a:pt x="63" y="1253"/>
                      <a:pt x="70" y="1255"/>
                      <a:pt x="78" y="1255"/>
                    </a:cubicBezTo>
                    <a:lnTo>
                      <a:pt x="1721" y="1255"/>
                    </a:lnTo>
                    <a:lnTo>
                      <a:pt x="1721" y="1255"/>
                    </a:lnTo>
                    <a:cubicBezTo>
                      <a:pt x="1730" y="1255"/>
                      <a:pt x="1738" y="1253"/>
                      <a:pt x="1745" y="1250"/>
                    </a:cubicBezTo>
                    <a:lnTo>
                      <a:pt x="1745" y="1250"/>
                    </a:lnTo>
                    <a:cubicBezTo>
                      <a:pt x="1752" y="1247"/>
                      <a:pt x="1758" y="1243"/>
                      <a:pt x="1764" y="1238"/>
                    </a:cubicBezTo>
                    <a:lnTo>
                      <a:pt x="1764" y="1238"/>
                    </a:lnTo>
                    <a:cubicBezTo>
                      <a:pt x="1769" y="1232"/>
                      <a:pt x="1774" y="1225"/>
                      <a:pt x="1776" y="1218"/>
                    </a:cubicBezTo>
                    <a:lnTo>
                      <a:pt x="1776" y="1218"/>
                    </a:lnTo>
                    <a:cubicBezTo>
                      <a:pt x="1780" y="1211"/>
                      <a:pt x="1781" y="1204"/>
                      <a:pt x="1781" y="1195"/>
                    </a:cubicBezTo>
                    <a:lnTo>
                      <a:pt x="1781" y="78"/>
                    </a:lnTo>
                    <a:lnTo>
                      <a:pt x="1781" y="78"/>
                    </a:lnTo>
                    <a:cubicBezTo>
                      <a:pt x="1781" y="71"/>
                      <a:pt x="1780" y="63"/>
                      <a:pt x="1776" y="55"/>
                    </a:cubicBezTo>
                    <a:lnTo>
                      <a:pt x="1776" y="55"/>
                    </a:lnTo>
                    <a:cubicBezTo>
                      <a:pt x="1774" y="48"/>
                      <a:pt x="1769" y="42"/>
                      <a:pt x="1764" y="37"/>
                    </a:cubicBezTo>
                    <a:lnTo>
                      <a:pt x="1764" y="37"/>
                    </a:lnTo>
                    <a:cubicBezTo>
                      <a:pt x="1758" y="31"/>
                      <a:pt x="1752" y="27"/>
                      <a:pt x="1745" y="24"/>
                    </a:cubicBezTo>
                    <a:lnTo>
                      <a:pt x="1745" y="24"/>
                    </a:lnTo>
                    <a:cubicBezTo>
                      <a:pt x="1738" y="21"/>
                      <a:pt x="1730" y="19"/>
                      <a:pt x="1721" y="19"/>
                    </a:cubicBezTo>
                    <a:lnTo>
                      <a:pt x="78" y="19"/>
                    </a:lnTo>
                    <a:close/>
                    <a:moveTo>
                      <a:pt x="1721" y="1274"/>
                    </a:moveTo>
                    <a:lnTo>
                      <a:pt x="78" y="1274"/>
                    </a:lnTo>
                    <a:lnTo>
                      <a:pt x="78" y="1274"/>
                    </a:lnTo>
                    <a:cubicBezTo>
                      <a:pt x="68" y="1274"/>
                      <a:pt x="57" y="1272"/>
                      <a:pt x="48" y="1268"/>
                    </a:cubicBezTo>
                    <a:lnTo>
                      <a:pt x="48" y="1268"/>
                    </a:lnTo>
                    <a:cubicBezTo>
                      <a:pt x="38" y="1264"/>
                      <a:pt x="30" y="1258"/>
                      <a:pt x="22" y="1251"/>
                    </a:cubicBezTo>
                    <a:lnTo>
                      <a:pt x="22" y="1251"/>
                    </a:lnTo>
                    <a:cubicBezTo>
                      <a:pt x="15" y="1244"/>
                      <a:pt x="10" y="1235"/>
                      <a:pt x="6" y="1225"/>
                    </a:cubicBezTo>
                    <a:lnTo>
                      <a:pt x="6" y="1225"/>
                    </a:lnTo>
                    <a:cubicBezTo>
                      <a:pt x="2" y="1216"/>
                      <a:pt x="0" y="1207"/>
                      <a:pt x="0" y="1195"/>
                    </a:cubicBezTo>
                    <a:lnTo>
                      <a:pt x="0" y="78"/>
                    </a:lnTo>
                    <a:lnTo>
                      <a:pt x="0" y="78"/>
                    </a:lnTo>
                    <a:cubicBezTo>
                      <a:pt x="0" y="68"/>
                      <a:pt x="2" y="58"/>
                      <a:pt x="6" y="48"/>
                    </a:cubicBezTo>
                    <a:lnTo>
                      <a:pt x="6" y="48"/>
                    </a:lnTo>
                    <a:cubicBezTo>
                      <a:pt x="10" y="38"/>
                      <a:pt x="15" y="30"/>
                      <a:pt x="22" y="23"/>
                    </a:cubicBezTo>
                    <a:lnTo>
                      <a:pt x="22" y="23"/>
                    </a:lnTo>
                    <a:cubicBezTo>
                      <a:pt x="30" y="16"/>
                      <a:pt x="38" y="10"/>
                      <a:pt x="48" y="6"/>
                    </a:cubicBezTo>
                    <a:lnTo>
                      <a:pt x="48" y="6"/>
                    </a:lnTo>
                    <a:cubicBezTo>
                      <a:pt x="57" y="2"/>
                      <a:pt x="68" y="0"/>
                      <a:pt x="78" y="0"/>
                    </a:cubicBezTo>
                    <a:lnTo>
                      <a:pt x="1721" y="0"/>
                    </a:lnTo>
                    <a:lnTo>
                      <a:pt x="1721" y="0"/>
                    </a:lnTo>
                    <a:cubicBezTo>
                      <a:pt x="1732" y="0"/>
                      <a:pt x="1742" y="2"/>
                      <a:pt x="1753" y="6"/>
                    </a:cubicBezTo>
                    <a:lnTo>
                      <a:pt x="1753" y="6"/>
                    </a:lnTo>
                    <a:cubicBezTo>
                      <a:pt x="1761" y="10"/>
                      <a:pt x="1770" y="16"/>
                      <a:pt x="1777" y="23"/>
                    </a:cubicBezTo>
                    <a:lnTo>
                      <a:pt x="1777" y="23"/>
                    </a:lnTo>
                    <a:cubicBezTo>
                      <a:pt x="1785" y="31"/>
                      <a:pt x="1790" y="38"/>
                      <a:pt x="1794" y="48"/>
                    </a:cubicBezTo>
                    <a:lnTo>
                      <a:pt x="1794" y="48"/>
                    </a:lnTo>
                    <a:cubicBezTo>
                      <a:pt x="1798" y="58"/>
                      <a:pt x="1801" y="68"/>
                      <a:pt x="1801" y="78"/>
                    </a:cubicBezTo>
                    <a:lnTo>
                      <a:pt x="1801" y="1195"/>
                    </a:lnTo>
                    <a:lnTo>
                      <a:pt x="1801" y="1195"/>
                    </a:lnTo>
                    <a:cubicBezTo>
                      <a:pt x="1801" y="1207"/>
                      <a:pt x="1798" y="1216"/>
                      <a:pt x="1794" y="1225"/>
                    </a:cubicBezTo>
                    <a:lnTo>
                      <a:pt x="1794" y="1225"/>
                    </a:lnTo>
                    <a:cubicBezTo>
                      <a:pt x="1790" y="1235"/>
                      <a:pt x="1785" y="1244"/>
                      <a:pt x="1777" y="1251"/>
                    </a:cubicBezTo>
                    <a:lnTo>
                      <a:pt x="1777" y="1251"/>
                    </a:lnTo>
                    <a:cubicBezTo>
                      <a:pt x="1770" y="1258"/>
                      <a:pt x="1761" y="1264"/>
                      <a:pt x="1753" y="1268"/>
                    </a:cubicBezTo>
                    <a:lnTo>
                      <a:pt x="1753" y="1268"/>
                    </a:lnTo>
                    <a:cubicBezTo>
                      <a:pt x="1742" y="1272"/>
                      <a:pt x="1732" y="1274"/>
                      <a:pt x="1721" y="1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47">
                <a:extLst>
                  <a:ext uri="{FF2B5EF4-FFF2-40B4-BE49-F238E27FC236}">
                    <a16:creationId xmlns:a16="http://schemas.microsoft.com/office/drawing/2014/main" id="{7685917A-9D4C-4F35-B6F7-FC6F3E52E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4918" y="7367716"/>
                <a:ext cx="517439" cy="1100522"/>
              </a:xfrm>
              <a:custGeom>
                <a:avLst/>
                <a:gdLst>
                  <a:gd name="T0" fmla="*/ 520 w 590"/>
                  <a:gd name="T1" fmla="*/ 0 h 1256"/>
                  <a:gd name="T2" fmla="*/ 390 w 590"/>
                  <a:gd name="T3" fmla="*/ 0 h 1256"/>
                  <a:gd name="T4" fmla="*/ 261 w 590"/>
                  <a:gd name="T5" fmla="*/ 0 h 1256"/>
                  <a:gd name="T6" fmla="*/ 131 w 590"/>
                  <a:gd name="T7" fmla="*/ 0 h 1256"/>
                  <a:gd name="T8" fmla="*/ 0 w 590"/>
                  <a:gd name="T9" fmla="*/ 0 h 1256"/>
                  <a:gd name="T10" fmla="*/ 0 w 590"/>
                  <a:gd name="T11" fmla="*/ 0 h 1256"/>
                  <a:gd name="T12" fmla="*/ 27 w 590"/>
                  <a:gd name="T13" fmla="*/ 5 h 1256"/>
                  <a:gd name="T14" fmla="*/ 27 w 590"/>
                  <a:gd name="T15" fmla="*/ 5 h 1256"/>
                  <a:gd name="T16" fmla="*/ 50 w 590"/>
                  <a:gd name="T17" fmla="*/ 20 h 1256"/>
                  <a:gd name="T18" fmla="*/ 50 w 590"/>
                  <a:gd name="T19" fmla="*/ 20 h 1256"/>
                  <a:gd name="T20" fmla="*/ 65 w 590"/>
                  <a:gd name="T21" fmla="*/ 42 h 1256"/>
                  <a:gd name="T22" fmla="*/ 65 w 590"/>
                  <a:gd name="T23" fmla="*/ 42 h 1256"/>
                  <a:gd name="T24" fmla="*/ 70 w 590"/>
                  <a:gd name="T25" fmla="*/ 68 h 1256"/>
                  <a:gd name="T26" fmla="*/ 70 w 590"/>
                  <a:gd name="T27" fmla="*/ 348 h 1256"/>
                  <a:gd name="T28" fmla="*/ 70 w 590"/>
                  <a:gd name="T29" fmla="*/ 627 h 1256"/>
                  <a:gd name="T30" fmla="*/ 70 w 590"/>
                  <a:gd name="T31" fmla="*/ 907 h 1256"/>
                  <a:gd name="T32" fmla="*/ 70 w 590"/>
                  <a:gd name="T33" fmla="*/ 1185 h 1256"/>
                  <a:gd name="T34" fmla="*/ 70 w 590"/>
                  <a:gd name="T35" fmla="*/ 1185 h 1256"/>
                  <a:gd name="T36" fmla="*/ 65 w 590"/>
                  <a:gd name="T37" fmla="*/ 1212 h 1256"/>
                  <a:gd name="T38" fmla="*/ 65 w 590"/>
                  <a:gd name="T39" fmla="*/ 1212 h 1256"/>
                  <a:gd name="T40" fmla="*/ 50 w 590"/>
                  <a:gd name="T41" fmla="*/ 1234 h 1256"/>
                  <a:gd name="T42" fmla="*/ 50 w 590"/>
                  <a:gd name="T43" fmla="*/ 1234 h 1256"/>
                  <a:gd name="T44" fmla="*/ 27 w 590"/>
                  <a:gd name="T45" fmla="*/ 1249 h 1256"/>
                  <a:gd name="T46" fmla="*/ 27 w 590"/>
                  <a:gd name="T47" fmla="*/ 1249 h 1256"/>
                  <a:gd name="T48" fmla="*/ 0 w 590"/>
                  <a:gd name="T49" fmla="*/ 1255 h 1256"/>
                  <a:gd name="T50" fmla="*/ 131 w 590"/>
                  <a:gd name="T51" fmla="*/ 1255 h 1256"/>
                  <a:gd name="T52" fmla="*/ 261 w 590"/>
                  <a:gd name="T53" fmla="*/ 1255 h 1256"/>
                  <a:gd name="T54" fmla="*/ 390 w 590"/>
                  <a:gd name="T55" fmla="*/ 1255 h 1256"/>
                  <a:gd name="T56" fmla="*/ 520 w 590"/>
                  <a:gd name="T57" fmla="*/ 1255 h 1256"/>
                  <a:gd name="T58" fmla="*/ 520 w 590"/>
                  <a:gd name="T59" fmla="*/ 1255 h 1256"/>
                  <a:gd name="T60" fmla="*/ 547 w 590"/>
                  <a:gd name="T61" fmla="*/ 1249 h 1256"/>
                  <a:gd name="T62" fmla="*/ 547 w 590"/>
                  <a:gd name="T63" fmla="*/ 1249 h 1256"/>
                  <a:gd name="T64" fmla="*/ 569 w 590"/>
                  <a:gd name="T65" fmla="*/ 1234 h 1256"/>
                  <a:gd name="T66" fmla="*/ 569 w 590"/>
                  <a:gd name="T67" fmla="*/ 1234 h 1256"/>
                  <a:gd name="T68" fmla="*/ 583 w 590"/>
                  <a:gd name="T69" fmla="*/ 1212 h 1256"/>
                  <a:gd name="T70" fmla="*/ 583 w 590"/>
                  <a:gd name="T71" fmla="*/ 1212 h 1256"/>
                  <a:gd name="T72" fmla="*/ 589 w 590"/>
                  <a:gd name="T73" fmla="*/ 1185 h 1256"/>
                  <a:gd name="T74" fmla="*/ 589 w 590"/>
                  <a:gd name="T75" fmla="*/ 907 h 1256"/>
                  <a:gd name="T76" fmla="*/ 589 w 590"/>
                  <a:gd name="T77" fmla="*/ 627 h 1256"/>
                  <a:gd name="T78" fmla="*/ 589 w 590"/>
                  <a:gd name="T79" fmla="*/ 348 h 1256"/>
                  <a:gd name="T80" fmla="*/ 589 w 590"/>
                  <a:gd name="T81" fmla="*/ 68 h 1256"/>
                  <a:gd name="T82" fmla="*/ 589 w 590"/>
                  <a:gd name="T83" fmla="*/ 68 h 1256"/>
                  <a:gd name="T84" fmla="*/ 583 w 590"/>
                  <a:gd name="T85" fmla="*/ 42 h 1256"/>
                  <a:gd name="T86" fmla="*/ 583 w 590"/>
                  <a:gd name="T87" fmla="*/ 42 h 1256"/>
                  <a:gd name="T88" fmla="*/ 569 w 590"/>
                  <a:gd name="T89" fmla="*/ 20 h 1256"/>
                  <a:gd name="T90" fmla="*/ 569 w 590"/>
                  <a:gd name="T91" fmla="*/ 20 h 1256"/>
                  <a:gd name="T92" fmla="*/ 547 w 590"/>
                  <a:gd name="T93" fmla="*/ 5 h 1256"/>
                  <a:gd name="T94" fmla="*/ 547 w 590"/>
                  <a:gd name="T95" fmla="*/ 5 h 1256"/>
                  <a:gd name="T96" fmla="*/ 520 w 590"/>
                  <a:gd name="T97" fmla="*/ 0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90" h="1256">
                    <a:moveTo>
                      <a:pt x="520" y="0"/>
                    </a:moveTo>
                    <a:lnTo>
                      <a:pt x="390" y="0"/>
                    </a:lnTo>
                    <a:lnTo>
                      <a:pt x="261" y="0"/>
                    </a:lnTo>
                    <a:lnTo>
                      <a:pt x="131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0" y="0"/>
                      <a:pt x="20" y="1"/>
                      <a:pt x="27" y="5"/>
                    </a:cubicBezTo>
                    <a:lnTo>
                      <a:pt x="27" y="5"/>
                    </a:lnTo>
                    <a:cubicBezTo>
                      <a:pt x="36" y="8"/>
                      <a:pt x="43" y="14"/>
                      <a:pt x="50" y="20"/>
                    </a:cubicBezTo>
                    <a:lnTo>
                      <a:pt x="50" y="20"/>
                    </a:lnTo>
                    <a:cubicBezTo>
                      <a:pt x="56" y="26"/>
                      <a:pt x="60" y="34"/>
                      <a:pt x="65" y="42"/>
                    </a:cubicBezTo>
                    <a:lnTo>
                      <a:pt x="65" y="42"/>
                    </a:lnTo>
                    <a:cubicBezTo>
                      <a:pt x="68" y="50"/>
                      <a:pt x="70" y="59"/>
                      <a:pt x="70" y="68"/>
                    </a:cubicBezTo>
                    <a:lnTo>
                      <a:pt x="70" y="348"/>
                    </a:lnTo>
                    <a:lnTo>
                      <a:pt x="70" y="627"/>
                    </a:lnTo>
                    <a:lnTo>
                      <a:pt x="70" y="907"/>
                    </a:lnTo>
                    <a:lnTo>
                      <a:pt x="70" y="1185"/>
                    </a:lnTo>
                    <a:lnTo>
                      <a:pt x="70" y="1185"/>
                    </a:lnTo>
                    <a:cubicBezTo>
                      <a:pt x="70" y="1195"/>
                      <a:pt x="68" y="1204"/>
                      <a:pt x="65" y="1212"/>
                    </a:cubicBezTo>
                    <a:lnTo>
                      <a:pt x="65" y="1212"/>
                    </a:lnTo>
                    <a:cubicBezTo>
                      <a:pt x="60" y="1221"/>
                      <a:pt x="56" y="1228"/>
                      <a:pt x="50" y="1234"/>
                    </a:cubicBezTo>
                    <a:lnTo>
                      <a:pt x="50" y="1234"/>
                    </a:lnTo>
                    <a:cubicBezTo>
                      <a:pt x="43" y="1241"/>
                      <a:pt x="36" y="1245"/>
                      <a:pt x="27" y="1249"/>
                    </a:cubicBezTo>
                    <a:lnTo>
                      <a:pt x="27" y="1249"/>
                    </a:lnTo>
                    <a:cubicBezTo>
                      <a:pt x="20" y="1252"/>
                      <a:pt x="10" y="1255"/>
                      <a:pt x="0" y="1255"/>
                    </a:cubicBezTo>
                    <a:lnTo>
                      <a:pt x="131" y="1255"/>
                    </a:lnTo>
                    <a:lnTo>
                      <a:pt x="261" y="1255"/>
                    </a:lnTo>
                    <a:lnTo>
                      <a:pt x="390" y="1255"/>
                    </a:lnTo>
                    <a:lnTo>
                      <a:pt x="520" y="1255"/>
                    </a:lnTo>
                    <a:lnTo>
                      <a:pt x="520" y="1255"/>
                    </a:lnTo>
                    <a:cubicBezTo>
                      <a:pt x="529" y="1255"/>
                      <a:pt x="539" y="1252"/>
                      <a:pt x="547" y="1249"/>
                    </a:cubicBezTo>
                    <a:lnTo>
                      <a:pt x="547" y="1249"/>
                    </a:lnTo>
                    <a:cubicBezTo>
                      <a:pt x="555" y="1245"/>
                      <a:pt x="562" y="1241"/>
                      <a:pt x="569" y="1234"/>
                    </a:cubicBezTo>
                    <a:lnTo>
                      <a:pt x="569" y="1234"/>
                    </a:lnTo>
                    <a:cubicBezTo>
                      <a:pt x="575" y="1228"/>
                      <a:pt x="580" y="1221"/>
                      <a:pt x="583" y="1212"/>
                    </a:cubicBezTo>
                    <a:lnTo>
                      <a:pt x="583" y="1212"/>
                    </a:lnTo>
                    <a:cubicBezTo>
                      <a:pt x="587" y="1204"/>
                      <a:pt x="589" y="1195"/>
                      <a:pt x="589" y="1185"/>
                    </a:cubicBezTo>
                    <a:lnTo>
                      <a:pt x="589" y="907"/>
                    </a:lnTo>
                    <a:lnTo>
                      <a:pt x="589" y="627"/>
                    </a:lnTo>
                    <a:lnTo>
                      <a:pt x="589" y="348"/>
                    </a:lnTo>
                    <a:lnTo>
                      <a:pt x="589" y="68"/>
                    </a:lnTo>
                    <a:lnTo>
                      <a:pt x="589" y="68"/>
                    </a:lnTo>
                    <a:cubicBezTo>
                      <a:pt x="589" y="59"/>
                      <a:pt x="587" y="50"/>
                      <a:pt x="583" y="42"/>
                    </a:cubicBezTo>
                    <a:lnTo>
                      <a:pt x="583" y="42"/>
                    </a:lnTo>
                    <a:cubicBezTo>
                      <a:pt x="580" y="34"/>
                      <a:pt x="575" y="26"/>
                      <a:pt x="569" y="20"/>
                    </a:cubicBezTo>
                    <a:lnTo>
                      <a:pt x="569" y="20"/>
                    </a:lnTo>
                    <a:cubicBezTo>
                      <a:pt x="562" y="14"/>
                      <a:pt x="555" y="8"/>
                      <a:pt x="547" y="5"/>
                    </a:cubicBezTo>
                    <a:lnTo>
                      <a:pt x="547" y="5"/>
                    </a:lnTo>
                    <a:cubicBezTo>
                      <a:pt x="539" y="1"/>
                      <a:pt x="529" y="0"/>
                      <a:pt x="52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48">
                <a:extLst>
                  <a:ext uri="{FF2B5EF4-FFF2-40B4-BE49-F238E27FC236}">
                    <a16:creationId xmlns:a16="http://schemas.microsoft.com/office/drawing/2014/main" id="{53CF182B-D445-43A1-857A-19847C8A6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7195" y="7359993"/>
                <a:ext cx="532885" cy="1115968"/>
              </a:xfrm>
              <a:custGeom>
                <a:avLst/>
                <a:gdLst>
                  <a:gd name="T0" fmla="*/ 529 w 608"/>
                  <a:gd name="T1" fmla="*/ 1255 h 1275"/>
                  <a:gd name="T2" fmla="*/ 552 w 608"/>
                  <a:gd name="T3" fmla="*/ 1250 h 1275"/>
                  <a:gd name="T4" fmla="*/ 571 w 608"/>
                  <a:gd name="T5" fmla="*/ 1238 h 1275"/>
                  <a:gd name="T6" fmla="*/ 584 w 608"/>
                  <a:gd name="T7" fmla="*/ 1218 h 1275"/>
                  <a:gd name="T8" fmla="*/ 588 w 608"/>
                  <a:gd name="T9" fmla="*/ 1195 h 1275"/>
                  <a:gd name="T10" fmla="*/ 588 w 608"/>
                  <a:gd name="T11" fmla="*/ 78 h 1275"/>
                  <a:gd name="T12" fmla="*/ 584 w 608"/>
                  <a:gd name="T13" fmla="*/ 55 h 1275"/>
                  <a:gd name="T14" fmla="*/ 571 w 608"/>
                  <a:gd name="T15" fmla="*/ 37 h 1275"/>
                  <a:gd name="T16" fmla="*/ 552 w 608"/>
                  <a:gd name="T17" fmla="*/ 24 h 1275"/>
                  <a:gd name="T18" fmla="*/ 62 w 608"/>
                  <a:gd name="T19" fmla="*/ 19 h 1275"/>
                  <a:gd name="T20" fmla="*/ 65 w 608"/>
                  <a:gd name="T21" fmla="*/ 23 h 1275"/>
                  <a:gd name="T22" fmla="*/ 82 w 608"/>
                  <a:gd name="T23" fmla="*/ 48 h 1275"/>
                  <a:gd name="T24" fmla="*/ 89 w 608"/>
                  <a:gd name="T25" fmla="*/ 78 h 1275"/>
                  <a:gd name="T26" fmla="*/ 89 w 608"/>
                  <a:gd name="T27" fmla="*/ 1195 h 1275"/>
                  <a:gd name="T28" fmla="*/ 82 w 608"/>
                  <a:gd name="T29" fmla="*/ 1225 h 1275"/>
                  <a:gd name="T30" fmla="*/ 65 w 608"/>
                  <a:gd name="T31" fmla="*/ 1251 h 1275"/>
                  <a:gd name="T32" fmla="*/ 529 w 608"/>
                  <a:gd name="T33" fmla="*/ 1274 h 1275"/>
                  <a:gd name="T34" fmla="*/ 9 w 608"/>
                  <a:gd name="T35" fmla="*/ 1274 h 1275"/>
                  <a:gd name="T36" fmla="*/ 0 w 608"/>
                  <a:gd name="T37" fmla="*/ 1265 h 1275"/>
                  <a:gd name="T38" fmla="*/ 9 w 608"/>
                  <a:gd name="T39" fmla="*/ 1255 h 1275"/>
                  <a:gd name="T40" fmla="*/ 33 w 608"/>
                  <a:gd name="T41" fmla="*/ 1250 h 1275"/>
                  <a:gd name="T42" fmla="*/ 52 w 608"/>
                  <a:gd name="T43" fmla="*/ 1238 h 1275"/>
                  <a:gd name="T44" fmla="*/ 64 w 608"/>
                  <a:gd name="T45" fmla="*/ 1218 h 1275"/>
                  <a:gd name="T46" fmla="*/ 69 w 608"/>
                  <a:gd name="T47" fmla="*/ 78 h 1275"/>
                  <a:gd name="T48" fmla="*/ 64 w 608"/>
                  <a:gd name="T49" fmla="*/ 55 h 1275"/>
                  <a:gd name="T50" fmla="*/ 52 w 608"/>
                  <a:gd name="T51" fmla="*/ 37 h 1275"/>
                  <a:gd name="T52" fmla="*/ 33 w 608"/>
                  <a:gd name="T53" fmla="*/ 24 h 1275"/>
                  <a:gd name="T54" fmla="*/ 9 w 608"/>
                  <a:gd name="T55" fmla="*/ 19 h 1275"/>
                  <a:gd name="T56" fmla="*/ 0 w 608"/>
                  <a:gd name="T57" fmla="*/ 10 h 1275"/>
                  <a:gd name="T58" fmla="*/ 9 w 608"/>
                  <a:gd name="T59" fmla="*/ 0 h 1275"/>
                  <a:gd name="T60" fmla="*/ 529 w 608"/>
                  <a:gd name="T61" fmla="*/ 0 h 1275"/>
                  <a:gd name="T62" fmla="*/ 559 w 608"/>
                  <a:gd name="T63" fmla="*/ 6 h 1275"/>
                  <a:gd name="T64" fmla="*/ 585 w 608"/>
                  <a:gd name="T65" fmla="*/ 23 h 1275"/>
                  <a:gd name="T66" fmla="*/ 601 w 608"/>
                  <a:gd name="T67" fmla="*/ 48 h 1275"/>
                  <a:gd name="T68" fmla="*/ 607 w 608"/>
                  <a:gd name="T69" fmla="*/ 1195 h 1275"/>
                  <a:gd name="T70" fmla="*/ 601 w 608"/>
                  <a:gd name="T71" fmla="*/ 1225 h 1275"/>
                  <a:gd name="T72" fmla="*/ 585 w 608"/>
                  <a:gd name="T73" fmla="*/ 1251 h 1275"/>
                  <a:gd name="T74" fmla="*/ 559 w 608"/>
                  <a:gd name="T75" fmla="*/ 1268 h 1275"/>
                  <a:gd name="T76" fmla="*/ 529 w 608"/>
                  <a:gd name="T77" fmla="*/ 1274 h 1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8" h="1275">
                    <a:moveTo>
                      <a:pt x="62" y="1255"/>
                    </a:moveTo>
                    <a:lnTo>
                      <a:pt x="529" y="1255"/>
                    </a:lnTo>
                    <a:lnTo>
                      <a:pt x="529" y="1255"/>
                    </a:lnTo>
                    <a:cubicBezTo>
                      <a:pt x="537" y="1255"/>
                      <a:pt x="545" y="1253"/>
                      <a:pt x="552" y="1250"/>
                    </a:cubicBezTo>
                    <a:lnTo>
                      <a:pt x="552" y="1250"/>
                    </a:lnTo>
                    <a:cubicBezTo>
                      <a:pt x="559" y="1247"/>
                      <a:pt x="565" y="1243"/>
                      <a:pt x="571" y="1238"/>
                    </a:cubicBezTo>
                    <a:lnTo>
                      <a:pt x="571" y="1238"/>
                    </a:lnTo>
                    <a:cubicBezTo>
                      <a:pt x="577" y="1232"/>
                      <a:pt x="581" y="1225"/>
                      <a:pt x="584" y="1218"/>
                    </a:cubicBezTo>
                    <a:lnTo>
                      <a:pt x="584" y="1218"/>
                    </a:lnTo>
                    <a:cubicBezTo>
                      <a:pt x="587" y="1211"/>
                      <a:pt x="588" y="1204"/>
                      <a:pt x="588" y="1195"/>
                    </a:cubicBezTo>
                    <a:lnTo>
                      <a:pt x="588" y="78"/>
                    </a:lnTo>
                    <a:lnTo>
                      <a:pt x="588" y="78"/>
                    </a:lnTo>
                    <a:cubicBezTo>
                      <a:pt x="588" y="71"/>
                      <a:pt x="587" y="63"/>
                      <a:pt x="584" y="55"/>
                    </a:cubicBezTo>
                    <a:lnTo>
                      <a:pt x="584" y="55"/>
                    </a:lnTo>
                    <a:cubicBezTo>
                      <a:pt x="581" y="48"/>
                      <a:pt x="577" y="42"/>
                      <a:pt x="571" y="37"/>
                    </a:cubicBezTo>
                    <a:lnTo>
                      <a:pt x="571" y="37"/>
                    </a:lnTo>
                    <a:cubicBezTo>
                      <a:pt x="565" y="31"/>
                      <a:pt x="559" y="27"/>
                      <a:pt x="552" y="24"/>
                    </a:cubicBezTo>
                    <a:lnTo>
                      <a:pt x="552" y="24"/>
                    </a:lnTo>
                    <a:cubicBezTo>
                      <a:pt x="545" y="21"/>
                      <a:pt x="537" y="19"/>
                      <a:pt x="529" y="19"/>
                    </a:cubicBezTo>
                    <a:lnTo>
                      <a:pt x="62" y="19"/>
                    </a:lnTo>
                    <a:lnTo>
                      <a:pt x="62" y="19"/>
                    </a:lnTo>
                    <a:cubicBezTo>
                      <a:pt x="62" y="20"/>
                      <a:pt x="64" y="22"/>
                      <a:pt x="65" y="23"/>
                    </a:cubicBezTo>
                    <a:lnTo>
                      <a:pt x="65" y="23"/>
                    </a:lnTo>
                    <a:cubicBezTo>
                      <a:pt x="73" y="30"/>
                      <a:pt x="78" y="38"/>
                      <a:pt x="82" y="48"/>
                    </a:cubicBezTo>
                    <a:lnTo>
                      <a:pt x="82" y="48"/>
                    </a:lnTo>
                    <a:cubicBezTo>
                      <a:pt x="86" y="58"/>
                      <a:pt x="89" y="68"/>
                      <a:pt x="89" y="78"/>
                    </a:cubicBezTo>
                    <a:lnTo>
                      <a:pt x="89" y="1195"/>
                    </a:lnTo>
                    <a:lnTo>
                      <a:pt x="89" y="1195"/>
                    </a:lnTo>
                    <a:cubicBezTo>
                      <a:pt x="89" y="1207"/>
                      <a:pt x="86" y="1216"/>
                      <a:pt x="82" y="1225"/>
                    </a:cubicBezTo>
                    <a:lnTo>
                      <a:pt x="82" y="1225"/>
                    </a:lnTo>
                    <a:cubicBezTo>
                      <a:pt x="78" y="1235"/>
                      <a:pt x="73" y="1244"/>
                      <a:pt x="65" y="1251"/>
                    </a:cubicBezTo>
                    <a:lnTo>
                      <a:pt x="65" y="1251"/>
                    </a:lnTo>
                    <a:cubicBezTo>
                      <a:pt x="64" y="1253"/>
                      <a:pt x="62" y="1253"/>
                      <a:pt x="62" y="1255"/>
                    </a:cubicBezTo>
                    <a:close/>
                    <a:moveTo>
                      <a:pt x="529" y="1274"/>
                    </a:moveTo>
                    <a:lnTo>
                      <a:pt x="9" y="1274"/>
                    </a:lnTo>
                    <a:lnTo>
                      <a:pt x="9" y="1274"/>
                    </a:lnTo>
                    <a:cubicBezTo>
                      <a:pt x="4" y="1274"/>
                      <a:pt x="0" y="1270"/>
                      <a:pt x="0" y="1265"/>
                    </a:cubicBezTo>
                    <a:lnTo>
                      <a:pt x="0" y="1265"/>
                    </a:lnTo>
                    <a:cubicBezTo>
                      <a:pt x="0" y="1260"/>
                      <a:pt x="4" y="1255"/>
                      <a:pt x="9" y="1255"/>
                    </a:cubicBezTo>
                    <a:lnTo>
                      <a:pt x="9" y="1255"/>
                    </a:lnTo>
                    <a:cubicBezTo>
                      <a:pt x="18" y="1255"/>
                      <a:pt x="26" y="1253"/>
                      <a:pt x="33" y="1250"/>
                    </a:cubicBezTo>
                    <a:lnTo>
                      <a:pt x="33" y="1250"/>
                    </a:lnTo>
                    <a:cubicBezTo>
                      <a:pt x="40" y="1247"/>
                      <a:pt x="46" y="1243"/>
                      <a:pt x="52" y="1238"/>
                    </a:cubicBezTo>
                    <a:lnTo>
                      <a:pt x="52" y="1238"/>
                    </a:lnTo>
                    <a:cubicBezTo>
                      <a:pt x="57" y="1232"/>
                      <a:pt x="62" y="1225"/>
                      <a:pt x="64" y="1218"/>
                    </a:cubicBezTo>
                    <a:lnTo>
                      <a:pt x="64" y="1218"/>
                    </a:lnTo>
                    <a:cubicBezTo>
                      <a:pt x="68" y="1211"/>
                      <a:pt x="69" y="1204"/>
                      <a:pt x="69" y="1195"/>
                    </a:cubicBezTo>
                    <a:lnTo>
                      <a:pt x="69" y="78"/>
                    </a:lnTo>
                    <a:lnTo>
                      <a:pt x="69" y="78"/>
                    </a:lnTo>
                    <a:cubicBezTo>
                      <a:pt x="69" y="71"/>
                      <a:pt x="68" y="63"/>
                      <a:pt x="64" y="55"/>
                    </a:cubicBezTo>
                    <a:lnTo>
                      <a:pt x="64" y="55"/>
                    </a:lnTo>
                    <a:cubicBezTo>
                      <a:pt x="62" y="48"/>
                      <a:pt x="57" y="42"/>
                      <a:pt x="52" y="37"/>
                    </a:cubicBezTo>
                    <a:lnTo>
                      <a:pt x="52" y="37"/>
                    </a:lnTo>
                    <a:cubicBezTo>
                      <a:pt x="46" y="31"/>
                      <a:pt x="40" y="27"/>
                      <a:pt x="33" y="24"/>
                    </a:cubicBezTo>
                    <a:lnTo>
                      <a:pt x="33" y="24"/>
                    </a:lnTo>
                    <a:cubicBezTo>
                      <a:pt x="26" y="21"/>
                      <a:pt x="18" y="19"/>
                      <a:pt x="9" y="19"/>
                    </a:cubicBez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29" y="0"/>
                    </a:lnTo>
                    <a:lnTo>
                      <a:pt x="529" y="0"/>
                    </a:lnTo>
                    <a:cubicBezTo>
                      <a:pt x="539" y="0"/>
                      <a:pt x="550" y="2"/>
                      <a:pt x="559" y="6"/>
                    </a:cubicBezTo>
                    <a:lnTo>
                      <a:pt x="559" y="6"/>
                    </a:lnTo>
                    <a:cubicBezTo>
                      <a:pt x="569" y="10"/>
                      <a:pt x="578" y="16"/>
                      <a:pt x="585" y="23"/>
                    </a:cubicBezTo>
                    <a:lnTo>
                      <a:pt x="585" y="23"/>
                    </a:lnTo>
                    <a:cubicBezTo>
                      <a:pt x="592" y="30"/>
                      <a:pt x="598" y="38"/>
                      <a:pt x="601" y="48"/>
                    </a:cubicBezTo>
                    <a:lnTo>
                      <a:pt x="601" y="48"/>
                    </a:lnTo>
                    <a:cubicBezTo>
                      <a:pt x="605" y="58"/>
                      <a:pt x="607" y="68"/>
                      <a:pt x="607" y="78"/>
                    </a:cubicBezTo>
                    <a:lnTo>
                      <a:pt x="607" y="1195"/>
                    </a:lnTo>
                    <a:lnTo>
                      <a:pt x="607" y="1195"/>
                    </a:lnTo>
                    <a:cubicBezTo>
                      <a:pt x="607" y="1206"/>
                      <a:pt x="605" y="1216"/>
                      <a:pt x="601" y="1225"/>
                    </a:cubicBezTo>
                    <a:lnTo>
                      <a:pt x="601" y="1225"/>
                    </a:lnTo>
                    <a:cubicBezTo>
                      <a:pt x="598" y="1235"/>
                      <a:pt x="592" y="1244"/>
                      <a:pt x="585" y="1251"/>
                    </a:cubicBezTo>
                    <a:lnTo>
                      <a:pt x="585" y="1251"/>
                    </a:lnTo>
                    <a:cubicBezTo>
                      <a:pt x="578" y="1258"/>
                      <a:pt x="569" y="1264"/>
                      <a:pt x="559" y="1268"/>
                    </a:cubicBezTo>
                    <a:lnTo>
                      <a:pt x="559" y="1268"/>
                    </a:lnTo>
                    <a:cubicBezTo>
                      <a:pt x="550" y="1272"/>
                      <a:pt x="539" y="1274"/>
                      <a:pt x="529" y="1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49">
                <a:extLst>
                  <a:ext uri="{FF2B5EF4-FFF2-40B4-BE49-F238E27FC236}">
                    <a16:creationId xmlns:a16="http://schemas.microsoft.com/office/drawing/2014/main" id="{0560A1ED-D21C-434C-BF71-5AC5D357C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94301" y="7641881"/>
                <a:ext cx="420901" cy="420903"/>
              </a:xfrm>
              <a:custGeom>
                <a:avLst/>
                <a:gdLst>
                  <a:gd name="T0" fmla="*/ 479 w 480"/>
                  <a:gd name="T1" fmla="*/ 239 h 480"/>
                  <a:gd name="T2" fmla="*/ 479 w 480"/>
                  <a:gd name="T3" fmla="*/ 239 h 480"/>
                  <a:gd name="T4" fmla="*/ 410 w 480"/>
                  <a:gd name="T5" fmla="*/ 408 h 480"/>
                  <a:gd name="T6" fmla="*/ 410 w 480"/>
                  <a:gd name="T7" fmla="*/ 408 h 480"/>
                  <a:gd name="T8" fmla="*/ 240 w 480"/>
                  <a:gd name="T9" fmla="*/ 479 h 480"/>
                  <a:gd name="T10" fmla="*/ 240 w 480"/>
                  <a:gd name="T11" fmla="*/ 479 h 480"/>
                  <a:gd name="T12" fmla="*/ 71 w 480"/>
                  <a:gd name="T13" fmla="*/ 408 h 480"/>
                  <a:gd name="T14" fmla="*/ 71 w 480"/>
                  <a:gd name="T15" fmla="*/ 408 h 480"/>
                  <a:gd name="T16" fmla="*/ 0 w 480"/>
                  <a:gd name="T17" fmla="*/ 239 h 480"/>
                  <a:gd name="T18" fmla="*/ 0 w 480"/>
                  <a:gd name="T19" fmla="*/ 239 h 480"/>
                  <a:gd name="T20" fmla="*/ 71 w 480"/>
                  <a:gd name="T21" fmla="*/ 71 h 480"/>
                  <a:gd name="T22" fmla="*/ 71 w 480"/>
                  <a:gd name="T23" fmla="*/ 71 h 480"/>
                  <a:gd name="T24" fmla="*/ 240 w 480"/>
                  <a:gd name="T25" fmla="*/ 0 h 480"/>
                  <a:gd name="T26" fmla="*/ 240 w 480"/>
                  <a:gd name="T27" fmla="*/ 0 h 480"/>
                  <a:gd name="T28" fmla="*/ 410 w 480"/>
                  <a:gd name="T29" fmla="*/ 71 h 480"/>
                  <a:gd name="T30" fmla="*/ 410 w 480"/>
                  <a:gd name="T31" fmla="*/ 71 h 480"/>
                  <a:gd name="T32" fmla="*/ 479 w 480"/>
                  <a:gd name="T33" fmla="*/ 23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0" h="480">
                    <a:moveTo>
                      <a:pt x="479" y="239"/>
                    </a:moveTo>
                    <a:lnTo>
                      <a:pt x="479" y="239"/>
                    </a:lnTo>
                    <a:cubicBezTo>
                      <a:pt x="479" y="305"/>
                      <a:pt x="452" y="366"/>
                      <a:pt x="410" y="408"/>
                    </a:cubicBezTo>
                    <a:lnTo>
                      <a:pt x="410" y="408"/>
                    </a:lnTo>
                    <a:cubicBezTo>
                      <a:pt x="366" y="452"/>
                      <a:pt x="306" y="479"/>
                      <a:pt x="240" y="479"/>
                    </a:cubicBezTo>
                    <a:lnTo>
                      <a:pt x="240" y="479"/>
                    </a:lnTo>
                    <a:cubicBezTo>
                      <a:pt x="174" y="479"/>
                      <a:pt x="114" y="452"/>
                      <a:pt x="71" y="408"/>
                    </a:cubicBezTo>
                    <a:lnTo>
                      <a:pt x="71" y="408"/>
                    </a:lnTo>
                    <a:cubicBezTo>
                      <a:pt x="27" y="366"/>
                      <a:pt x="0" y="305"/>
                      <a:pt x="0" y="239"/>
                    </a:cubicBezTo>
                    <a:lnTo>
                      <a:pt x="0" y="239"/>
                    </a:lnTo>
                    <a:cubicBezTo>
                      <a:pt x="0" y="173"/>
                      <a:pt x="27" y="113"/>
                      <a:pt x="71" y="71"/>
                    </a:cubicBezTo>
                    <a:lnTo>
                      <a:pt x="71" y="71"/>
                    </a:lnTo>
                    <a:cubicBezTo>
                      <a:pt x="114" y="27"/>
                      <a:pt x="174" y="0"/>
                      <a:pt x="240" y="0"/>
                    </a:cubicBezTo>
                    <a:lnTo>
                      <a:pt x="240" y="0"/>
                    </a:lnTo>
                    <a:cubicBezTo>
                      <a:pt x="306" y="0"/>
                      <a:pt x="366" y="27"/>
                      <a:pt x="410" y="71"/>
                    </a:cubicBezTo>
                    <a:lnTo>
                      <a:pt x="410" y="71"/>
                    </a:lnTo>
                    <a:cubicBezTo>
                      <a:pt x="452" y="113"/>
                      <a:pt x="479" y="173"/>
                      <a:pt x="479" y="23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50">
                <a:extLst>
                  <a:ext uri="{FF2B5EF4-FFF2-40B4-BE49-F238E27FC236}">
                    <a16:creationId xmlns:a16="http://schemas.microsoft.com/office/drawing/2014/main" id="{1F9166AE-FA12-4F9B-93EE-511813C08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6578" y="7634158"/>
                <a:ext cx="436347" cy="436349"/>
              </a:xfrm>
              <a:custGeom>
                <a:avLst/>
                <a:gdLst>
                  <a:gd name="T0" fmla="*/ 249 w 499"/>
                  <a:gd name="T1" fmla="*/ 18 h 498"/>
                  <a:gd name="T2" fmla="*/ 249 w 499"/>
                  <a:gd name="T3" fmla="*/ 18 h 498"/>
                  <a:gd name="T4" fmla="*/ 87 w 499"/>
                  <a:gd name="T5" fmla="*/ 85 h 498"/>
                  <a:gd name="T6" fmla="*/ 87 w 499"/>
                  <a:gd name="T7" fmla="*/ 85 h 498"/>
                  <a:gd name="T8" fmla="*/ 19 w 499"/>
                  <a:gd name="T9" fmla="*/ 248 h 498"/>
                  <a:gd name="T10" fmla="*/ 19 w 499"/>
                  <a:gd name="T11" fmla="*/ 248 h 498"/>
                  <a:gd name="T12" fmla="*/ 87 w 499"/>
                  <a:gd name="T13" fmla="*/ 411 h 498"/>
                  <a:gd name="T14" fmla="*/ 87 w 499"/>
                  <a:gd name="T15" fmla="*/ 411 h 498"/>
                  <a:gd name="T16" fmla="*/ 249 w 499"/>
                  <a:gd name="T17" fmla="*/ 478 h 498"/>
                  <a:gd name="T18" fmla="*/ 249 w 499"/>
                  <a:gd name="T19" fmla="*/ 478 h 498"/>
                  <a:gd name="T20" fmla="*/ 412 w 499"/>
                  <a:gd name="T21" fmla="*/ 411 h 498"/>
                  <a:gd name="T22" fmla="*/ 412 w 499"/>
                  <a:gd name="T23" fmla="*/ 411 h 498"/>
                  <a:gd name="T24" fmla="*/ 479 w 499"/>
                  <a:gd name="T25" fmla="*/ 248 h 498"/>
                  <a:gd name="T26" fmla="*/ 479 w 499"/>
                  <a:gd name="T27" fmla="*/ 248 h 498"/>
                  <a:gd name="T28" fmla="*/ 412 w 499"/>
                  <a:gd name="T29" fmla="*/ 85 h 498"/>
                  <a:gd name="T30" fmla="*/ 412 w 499"/>
                  <a:gd name="T31" fmla="*/ 85 h 498"/>
                  <a:gd name="T32" fmla="*/ 249 w 499"/>
                  <a:gd name="T33" fmla="*/ 18 h 498"/>
                  <a:gd name="T34" fmla="*/ 249 w 499"/>
                  <a:gd name="T35" fmla="*/ 497 h 498"/>
                  <a:gd name="T36" fmla="*/ 249 w 499"/>
                  <a:gd name="T37" fmla="*/ 497 h 498"/>
                  <a:gd name="T38" fmla="*/ 73 w 499"/>
                  <a:gd name="T39" fmla="*/ 424 h 498"/>
                  <a:gd name="T40" fmla="*/ 73 w 499"/>
                  <a:gd name="T41" fmla="*/ 424 h 498"/>
                  <a:gd name="T42" fmla="*/ 0 w 499"/>
                  <a:gd name="T43" fmla="*/ 248 h 498"/>
                  <a:gd name="T44" fmla="*/ 0 w 499"/>
                  <a:gd name="T45" fmla="*/ 248 h 498"/>
                  <a:gd name="T46" fmla="*/ 73 w 499"/>
                  <a:gd name="T47" fmla="*/ 73 h 498"/>
                  <a:gd name="T48" fmla="*/ 73 w 499"/>
                  <a:gd name="T49" fmla="*/ 73 h 498"/>
                  <a:gd name="T50" fmla="*/ 249 w 499"/>
                  <a:gd name="T51" fmla="*/ 0 h 498"/>
                  <a:gd name="T52" fmla="*/ 249 w 499"/>
                  <a:gd name="T53" fmla="*/ 0 h 498"/>
                  <a:gd name="T54" fmla="*/ 426 w 499"/>
                  <a:gd name="T55" fmla="*/ 73 h 498"/>
                  <a:gd name="T56" fmla="*/ 426 w 499"/>
                  <a:gd name="T57" fmla="*/ 73 h 498"/>
                  <a:gd name="T58" fmla="*/ 498 w 499"/>
                  <a:gd name="T59" fmla="*/ 248 h 498"/>
                  <a:gd name="T60" fmla="*/ 498 w 499"/>
                  <a:gd name="T61" fmla="*/ 248 h 498"/>
                  <a:gd name="T62" fmla="*/ 426 w 499"/>
                  <a:gd name="T63" fmla="*/ 424 h 498"/>
                  <a:gd name="T64" fmla="*/ 426 w 499"/>
                  <a:gd name="T65" fmla="*/ 424 h 498"/>
                  <a:gd name="T66" fmla="*/ 249 w 499"/>
                  <a:gd name="T67" fmla="*/ 497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99" h="498">
                    <a:moveTo>
                      <a:pt x="249" y="18"/>
                    </a:moveTo>
                    <a:lnTo>
                      <a:pt x="249" y="18"/>
                    </a:lnTo>
                    <a:cubicBezTo>
                      <a:pt x="188" y="18"/>
                      <a:pt x="130" y="43"/>
                      <a:pt x="87" y="85"/>
                    </a:cubicBezTo>
                    <a:lnTo>
                      <a:pt x="87" y="85"/>
                    </a:lnTo>
                    <a:cubicBezTo>
                      <a:pt x="43" y="129"/>
                      <a:pt x="19" y="187"/>
                      <a:pt x="19" y="248"/>
                    </a:cubicBezTo>
                    <a:lnTo>
                      <a:pt x="19" y="248"/>
                    </a:lnTo>
                    <a:cubicBezTo>
                      <a:pt x="19" y="309"/>
                      <a:pt x="43" y="368"/>
                      <a:pt x="87" y="411"/>
                    </a:cubicBezTo>
                    <a:lnTo>
                      <a:pt x="87" y="411"/>
                    </a:lnTo>
                    <a:cubicBezTo>
                      <a:pt x="130" y="454"/>
                      <a:pt x="188" y="478"/>
                      <a:pt x="249" y="478"/>
                    </a:cubicBezTo>
                    <a:lnTo>
                      <a:pt x="249" y="478"/>
                    </a:lnTo>
                    <a:cubicBezTo>
                      <a:pt x="310" y="478"/>
                      <a:pt x="368" y="454"/>
                      <a:pt x="412" y="411"/>
                    </a:cubicBezTo>
                    <a:lnTo>
                      <a:pt x="412" y="411"/>
                    </a:lnTo>
                    <a:cubicBezTo>
                      <a:pt x="455" y="368"/>
                      <a:pt x="479" y="309"/>
                      <a:pt x="479" y="248"/>
                    </a:cubicBezTo>
                    <a:lnTo>
                      <a:pt x="479" y="248"/>
                    </a:lnTo>
                    <a:cubicBezTo>
                      <a:pt x="479" y="187"/>
                      <a:pt x="455" y="129"/>
                      <a:pt x="412" y="85"/>
                    </a:cubicBezTo>
                    <a:lnTo>
                      <a:pt x="412" y="85"/>
                    </a:lnTo>
                    <a:cubicBezTo>
                      <a:pt x="368" y="43"/>
                      <a:pt x="310" y="18"/>
                      <a:pt x="249" y="18"/>
                    </a:cubicBezTo>
                    <a:close/>
                    <a:moveTo>
                      <a:pt x="249" y="497"/>
                    </a:moveTo>
                    <a:lnTo>
                      <a:pt x="249" y="497"/>
                    </a:lnTo>
                    <a:cubicBezTo>
                      <a:pt x="183" y="497"/>
                      <a:pt x="120" y="471"/>
                      <a:pt x="73" y="424"/>
                    </a:cubicBezTo>
                    <a:lnTo>
                      <a:pt x="73" y="424"/>
                    </a:lnTo>
                    <a:cubicBezTo>
                      <a:pt x="26" y="377"/>
                      <a:pt x="0" y="314"/>
                      <a:pt x="0" y="248"/>
                    </a:cubicBezTo>
                    <a:lnTo>
                      <a:pt x="0" y="248"/>
                    </a:lnTo>
                    <a:cubicBezTo>
                      <a:pt x="0" y="182"/>
                      <a:pt x="26" y="120"/>
                      <a:pt x="73" y="73"/>
                    </a:cubicBezTo>
                    <a:lnTo>
                      <a:pt x="73" y="73"/>
                    </a:lnTo>
                    <a:cubicBezTo>
                      <a:pt x="120" y="25"/>
                      <a:pt x="183" y="0"/>
                      <a:pt x="249" y="0"/>
                    </a:cubicBezTo>
                    <a:lnTo>
                      <a:pt x="249" y="0"/>
                    </a:lnTo>
                    <a:cubicBezTo>
                      <a:pt x="316" y="0"/>
                      <a:pt x="378" y="25"/>
                      <a:pt x="426" y="73"/>
                    </a:cubicBezTo>
                    <a:lnTo>
                      <a:pt x="426" y="73"/>
                    </a:lnTo>
                    <a:cubicBezTo>
                      <a:pt x="472" y="120"/>
                      <a:pt x="498" y="182"/>
                      <a:pt x="498" y="248"/>
                    </a:cubicBezTo>
                    <a:lnTo>
                      <a:pt x="498" y="248"/>
                    </a:lnTo>
                    <a:cubicBezTo>
                      <a:pt x="498" y="314"/>
                      <a:pt x="472" y="377"/>
                      <a:pt x="426" y="424"/>
                    </a:cubicBezTo>
                    <a:lnTo>
                      <a:pt x="426" y="424"/>
                    </a:lnTo>
                    <a:cubicBezTo>
                      <a:pt x="378" y="471"/>
                      <a:pt x="316" y="497"/>
                      <a:pt x="249" y="4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51">
                <a:extLst>
                  <a:ext uri="{FF2B5EF4-FFF2-40B4-BE49-F238E27FC236}">
                    <a16:creationId xmlns:a16="http://schemas.microsoft.com/office/drawing/2014/main" id="{45818CA0-D62D-41F3-AD01-707C73468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4092" y="8275164"/>
                <a:ext cx="440209" cy="69507"/>
              </a:xfrm>
              <a:custGeom>
                <a:avLst/>
                <a:gdLst>
                  <a:gd name="T0" fmla="*/ 463 w 503"/>
                  <a:gd name="T1" fmla="*/ 79 h 80"/>
                  <a:gd name="T2" fmla="*/ 357 w 503"/>
                  <a:gd name="T3" fmla="*/ 79 h 80"/>
                  <a:gd name="T4" fmla="*/ 252 w 503"/>
                  <a:gd name="T5" fmla="*/ 79 h 80"/>
                  <a:gd name="T6" fmla="*/ 146 w 503"/>
                  <a:gd name="T7" fmla="*/ 79 h 80"/>
                  <a:gd name="T8" fmla="*/ 39 w 503"/>
                  <a:gd name="T9" fmla="*/ 79 h 80"/>
                  <a:gd name="T10" fmla="*/ 39 w 503"/>
                  <a:gd name="T11" fmla="*/ 79 h 80"/>
                  <a:gd name="T12" fmla="*/ 25 w 503"/>
                  <a:gd name="T13" fmla="*/ 75 h 80"/>
                  <a:gd name="T14" fmla="*/ 25 w 503"/>
                  <a:gd name="T15" fmla="*/ 75 h 80"/>
                  <a:gd name="T16" fmla="*/ 11 w 503"/>
                  <a:gd name="T17" fmla="*/ 67 h 80"/>
                  <a:gd name="T18" fmla="*/ 11 w 503"/>
                  <a:gd name="T19" fmla="*/ 67 h 80"/>
                  <a:gd name="T20" fmla="*/ 3 w 503"/>
                  <a:gd name="T21" fmla="*/ 54 h 80"/>
                  <a:gd name="T22" fmla="*/ 3 w 503"/>
                  <a:gd name="T23" fmla="*/ 54 h 80"/>
                  <a:gd name="T24" fmla="*/ 0 w 503"/>
                  <a:gd name="T25" fmla="*/ 39 h 80"/>
                  <a:gd name="T26" fmla="*/ 0 w 503"/>
                  <a:gd name="T27" fmla="*/ 39 h 80"/>
                  <a:gd name="T28" fmla="*/ 3 w 503"/>
                  <a:gd name="T29" fmla="*/ 23 h 80"/>
                  <a:gd name="T30" fmla="*/ 3 w 503"/>
                  <a:gd name="T31" fmla="*/ 23 h 80"/>
                  <a:gd name="T32" fmla="*/ 11 w 503"/>
                  <a:gd name="T33" fmla="*/ 11 h 80"/>
                  <a:gd name="T34" fmla="*/ 11 w 503"/>
                  <a:gd name="T35" fmla="*/ 11 h 80"/>
                  <a:gd name="T36" fmla="*/ 25 w 503"/>
                  <a:gd name="T37" fmla="*/ 2 h 80"/>
                  <a:gd name="T38" fmla="*/ 25 w 503"/>
                  <a:gd name="T39" fmla="*/ 2 h 80"/>
                  <a:gd name="T40" fmla="*/ 39 w 503"/>
                  <a:gd name="T41" fmla="*/ 0 h 80"/>
                  <a:gd name="T42" fmla="*/ 146 w 503"/>
                  <a:gd name="T43" fmla="*/ 0 h 80"/>
                  <a:gd name="T44" fmla="*/ 252 w 503"/>
                  <a:gd name="T45" fmla="*/ 0 h 80"/>
                  <a:gd name="T46" fmla="*/ 357 w 503"/>
                  <a:gd name="T47" fmla="*/ 0 h 80"/>
                  <a:gd name="T48" fmla="*/ 463 w 503"/>
                  <a:gd name="T49" fmla="*/ 0 h 80"/>
                  <a:gd name="T50" fmla="*/ 463 w 503"/>
                  <a:gd name="T51" fmla="*/ 0 h 80"/>
                  <a:gd name="T52" fmla="*/ 479 w 503"/>
                  <a:gd name="T53" fmla="*/ 2 h 80"/>
                  <a:gd name="T54" fmla="*/ 479 w 503"/>
                  <a:gd name="T55" fmla="*/ 2 h 80"/>
                  <a:gd name="T56" fmla="*/ 491 w 503"/>
                  <a:gd name="T57" fmla="*/ 11 h 80"/>
                  <a:gd name="T58" fmla="*/ 491 w 503"/>
                  <a:gd name="T59" fmla="*/ 11 h 80"/>
                  <a:gd name="T60" fmla="*/ 500 w 503"/>
                  <a:gd name="T61" fmla="*/ 23 h 80"/>
                  <a:gd name="T62" fmla="*/ 500 w 503"/>
                  <a:gd name="T63" fmla="*/ 23 h 80"/>
                  <a:gd name="T64" fmla="*/ 502 w 503"/>
                  <a:gd name="T65" fmla="*/ 39 h 80"/>
                  <a:gd name="T66" fmla="*/ 502 w 503"/>
                  <a:gd name="T67" fmla="*/ 39 h 80"/>
                  <a:gd name="T68" fmla="*/ 500 w 503"/>
                  <a:gd name="T69" fmla="*/ 54 h 80"/>
                  <a:gd name="T70" fmla="*/ 500 w 503"/>
                  <a:gd name="T71" fmla="*/ 54 h 80"/>
                  <a:gd name="T72" fmla="*/ 491 w 503"/>
                  <a:gd name="T73" fmla="*/ 67 h 80"/>
                  <a:gd name="T74" fmla="*/ 491 w 503"/>
                  <a:gd name="T75" fmla="*/ 67 h 80"/>
                  <a:gd name="T76" fmla="*/ 479 w 503"/>
                  <a:gd name="T77" fmla="*/ 75 h 80"/>
                  <a:gd name="T78" fmla="*/ 479 w 503"/>
                  <a:gd name="T79" fmla="*/ 75 h 80"/>
                  <a:gd name="T80" fmla="*/ 463 w 503"/>
                  <a:gd name="T81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3" h="80">
                    <a:moveTo>
                      <a:pt x="463" y="79"/>
                    </a:moveTo>
                    <a:lnTo>
                      <a:pt x="357" y="79"/>
                    </a:lnTo>
                    <a:lnTo>
                      <a:pt x="252" y="79"/>
                    </a:lnTo>
                    <a:lnTo>
                      <a:pt x="146" y="79"/>
                    </a:lnTo>
                    <a:lnTo>
                      <a:pt x="39" y="79"/>
                    </a:lnTo>
                    <a:lnTo>
                      <a:pt x="39" y="79"/>
                    </a:lnTo>
                    <a:cubicBezTo>
                      <a:pt x="34" y="79"/>
                      <a:pt x="29" y="77"/>
                      <a:pt x="25" y="75"/>
                    </a:cubicBezTo>
                    <a:lnTo>
                      <a:pt x="25" y="75"/>
                    </a:lnTo>
                    <a:cubicBezTo>
                      <a:pt x="19" y="74"/>
                      <a:pt x="15" y="70"/>
                      <a:pt x="11" y="67"/>
                    </a:cubicBezTo>
                    <a:lnTo>
                      <a:pt x="11" y="67"/>
                    </a:lnTo>
                    <a:cubicBezTo>
                      <a:pt x="8" y="63"/>
                      <a:pt x="5" y="59"/>
                      <a:pt x="3" y="54"/>
                    </a:cubicBezTo>
                    <a:lnTo>
                      <a:pt x="3" y="54"/>
                    </a:lnTo>
                    <a:cubicBezTo>
                      <a:pt x="1" y="49"/>
                      <a:pt x="0" y="44"/>
                      <a:pt x="0" y="39"/>
                    </a:cubicBezTo>
                    <a:lnTo>
                      <a:pt x="0" y="39"/>
                    </a:lnTo>
                    <a:cubicBezTo>
                      <a:pt x="0" y="33"/>
                      <a:pt x="1" y="28"/>
                      <a:pt x="3" y="23"/>
                    </a:cubicBezTo>
                    <a:lnTo>
                      <a:pt x="3" y="23"/>
                    </a:lnTo>
                    <a:cubicBezTo>
                      <a:pt x="5" y="19"/>
                      <a:pt x="8" y="14"/>
                      <a:pt x="11" y="11"/>
                    </a:cubicBezTo>
                    <a:lnTo>
                      <a:pt x="11" y="11"/>
                    </a:lnTo>
                    <a:cubicBezTo>
                      <a:pt x="15" y="7"/>
                      <a:pt x="19" y="4"/>
                      <a:pt x="25" y="2"/>
                    </a:cubicBezTo>
                    <a:lnTo>
                      <a:pt x="25" y="2"/>
                    </a:lnTo>
                    <a:cubicBezTo>
                      <a:pt x="29" y="0"/>
                      <a:pt x="34" y="0"/>
                      <a:pt x="39" y="0"/>
                    </a:cubicBezTo>
                    <a:lnTo>
                      <a:pt x="146" y="0"/>
                    </a:lnTo>
                    <a:lnTo>
                      <a:pt x="252" y="0"/>
                    </a:lnTo>
                    <a:lnTo>
                      <a:pt x="357" y="0"/>
                    </a:lnTo>
                    <a:lnTo>
                      <a:pt x="463" y="0"/>
                    </a:lnTo>
                    <a:lnTo>
                      <a:pt x="463" y="0"/>
                    </a:lnTo>
                    <a:cubicBezTo>
                      <a:pt x="468" y="0"/>
                      <a:pt x="474" y="0"/>
                      <a:pt x="479" y="2"/>
                    </a:cubicBezTo>
                    <a:lnTo>
                      <a:pt x="479" y="2"/>
                    </a:lnTo>
                    <a:cubicBezTo>
                      <a:pt x="483" y="4"/>
                      <a:pt x="488" y="7"/>
                      <a:pt x="491" y="11"/>
                    </a:cubicBezTo>
                    <a:lnTo>
                      <a:pt x="491" y="11"/>
                    </a:lnTo>
                    <a:cubicBezTo>
                      <a:pt x="495" y="14"/>
                      <a:pt x="498" y="19"/>
                      <a:pt x="500" y="23"/>
                    </a:cubicBezTo>
                    <a:lnTo>
                      <a:pt x="500" y="23"/>
                    </a:lnTo>
                    <a:cubicBezTo>
                      <a:pt x="502" y="28"/>
                      <a:pt x="502" y="33"/>
                      <a:pt x="502" y="39"/>
                    </a:cubicBezTo>
                    <a:lnTo>
                      <a:pt x="502" y="39"/>
                    </a:lnTo>
                    <a:cubicBezTo>
                      <a:pt x="502" y="44"/>
                      <a:pt x="502" y="49"/>
                      <a:pt x="500" y="54"/>
                    </a:cubicBezTo>
                    <a:lnTo>
                      <a:pt x="500" y="54"/>
                    </a:lnTo>
                    <a:cubicBezTo>
                      <a:pt x="498" y="59"/>
                      <a:pt x="495" y="63"/>
                      <a:pt x="491" y="67"/>
                    </a:cubicBezTo>
                    <a:lnTo>
                      <a:pt x="491" y="67"/>
                    </a:lnTo>
                    <a:cubicBezTo>
                      <a:pt x="488" y="70"/>
                      <a:pt x="483" y="74"/>
                      <a:pt x="479" y="75"/>
                    </a:cubicBezTo>
                    <a:lnTo>
                      <a:pt x="479" y="75"/>
                    </a:lnTo>
                    <a:cubicBezTo>
                      <a:pt x="474" y="77"/>
                      <a:pt x="468" y="79"/>
                      <a:pt x="463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52">
                <a:extLst>
                  <a:ext uri="{FF2B5EF4-FFF2-40B4-BE49-F238E27FC236}">
                    <a16:creationId xmlns:a16="http://schemas.microsoft.com/office/drawing/2014/main" id="{E36D2DB3-9922-43F8-98CF-82B23C854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6369" y="8267441"/>
                <a:ext cx="455655" cy="84953"/>
              </a:xfrm>
              <a:custGeom>
                <a:avLst/>
                <a:gdLst>
                  <a:gd name="T0" fmla="*/ 48 w 522"/>
                  <a:gd name="T1" fmla="*/ 19 h 99"/>
                  <a:gd name="T2" fmla="*/ 37 w 522"/>
                  <a:gd name="T3" fmla="*/ 21 h 99"/>
                  <a:gd name="T4" fmla="*/ 27 w 522"/>
                  <a:gd name="T5" fmla="*/ 28 h 99"/>
                  <a:gd name="T6" fmla="*/ 21 w 522"/>
                  <a:gd name="T7" fmla="*/ 38 h 99"/>
                  <a:gd name="T8" fmla="*/ 19 w 522"/>
                  <a:gd name="T9" fmla="*/ 49 h 99"/>
                  <a:gd name="T10" fmla="*/ 21 w 522"/>
                  <a:gd name="T11" fmla="*/ 61 h 99"/>
                  <a:gd name="T12" fmla="*/ 27 w 522"/>
                  <a:gd name="T13" fmla="*/ 70 h 99"/>
                  <a:gd name="T14" fmla="*/ 37 w 522"/>
                  <a:gd name="T15" fmla="*/ 77 h 99"/>
                  <a:gd name="T16" fmla="*/ 472 w 522"/>
                  <a:gd name="T17" fmla="*/ 79 h 99"/>
                  <a:gd name="T18" fmla="*/ 483 w 522"/>
                  <a:gd name="T19" fmla="*/ 77 h 99"/>
                  <a:gd name="T20" fmla="*/ 493 w 522"/>
                  <a:gd name="T21" fmla="*/ 70 h 99"/>
                  <a:gd name="T22" fmla="*/ 500 w 522"/>
                  <a:gd name="T23" fmla="*/ 61 h 99"/>
                  <a:gd name="T24" fmla="*/ 502 w 522"/>
                  <a:gd name="T25" fmla="*/ 49 h 99"/>
                  <a:gd name="T26" fmla="*/ 500 w 522"/>
                  <a:gd name="T27" fmla="*/ 38 h 99"/>
                  <a:gd name="T28" fmla="*/ 493 w 522"/>
                  <a:gd name="T29" fmla="*/ 28 h 99"/>
                  <a:gd name="T30" fmla="*/ 483 w 522"/>
                  <a:gd name="T31" fmla="*/ 21 h 99"/>
                  <a:gd name="T32" fmla="*/ 472 w 522"/>
                  <a:gd name="T33" fmla="*/ 19 h 99"/>
                  <a:gd name="T34" fmla="*/ 472 w 522"/>
                  <a:gd name="T35" fmla="*/ 98 h 99"/>
                  <a:gd name="T36" fmla="*/ 48 w 522"/>
                  <a:gd name="T37" fmla="*/ 98 h 99"/>
                  <a:gd name="T38" fmla="*/ 29 w 522"/>
                  <a:gd name="T39" fmla="*/ 94 h 99"/>
                  <a:gd name="T40" fmla="*/ 13 w 522"/>
                  <a:gd name="T41" fmla="*/ 84 h 99"/>
                  <a:gd name="T42" fmla="*/ 3 w 522"/>
                  <a:gd name="T43" fmla="*/ 68 h 99"/>
                  <a:gd name="T44" fmla="*/ 0 w 522"/>
                  <a:gd name="T45" fmla="*/ 49 h 99"/>
                  <a:gd name="T46" fmla="*/ 3 w 522"/>
                  <a:gd name="T47" fmla="*/ 30 h 99"/>
                  <a:gd name="T48" fmla="*/ 13 w 522"/>
                  <a:gd name="T49" fmla="*/ 14 h 99"/>
                  <a:gd name="T50" fmla="*/ 29 w 522"/>
                  <a:gd name="T51" fmla="*/ 3 h 99"/>
                  <a:gd name="T52" fmla="*/ 472 w 522"/>
                  <a:gd name="T53" fmla="*/ 0 h 99"/>
                  <a:gd name="T54" fmla="*/ 491 w 522"/>
                  <a:gd name="T55" fmla="*/ 3 h 99"/>
                  <a:gd name="T56" fmla="*/ 507 w 522"/>
                  <a:gd name="T57" fmla="*/ 14 h 99"/>
                  <a:gd name="T58" fmla="*/ 518 w 522"/>
                  <a:gd name="T59" fmla="*/ 30 h 99"/>
                  <a:gd name="T60" fmla="*/ 521 w 522"/>
                  <a:gd name="T61" fmla="*/ 49 h 99"/>
                  <a:gd name="T62" fmla="*/ 518 w 522"/>
                  <a:gd name="T63" fmla="*/ 68 h 99"/>
                  <a:gd name="T64" fmla="*/ 507 w 522"/>
                  <a:gd name="T65" fmla="*/ 84 h 99"/>
                  <a:gd name="T66" fmla="*/ 491 w 522"/>
                  <a:gd name="T67" fmla="*/ 94 h 99"/>
                  <a:gd name="T68" fmla="*/ 472 w 522"/>
                  <a:gd name="T69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22" h="99">
                    <a:moveTo>
                      <a:pt x="48" y="19"/>
                    </a:moveTo>
                    <a:lnTo>
                      <a:pt x="48" y="19"/>
                    </a:lnTo>
                    <a:cubicBezTo>
                      <a:pt x="45" y="19"/>
                      <a:pt x="41" y="19"/>
                      <a:pt x="37" y="21"/>
                    </a:cubicBezTo>
                    <a:lnTo>
                      <a:pt x="37" y="21"/>
                    </a:lnTo>
                    <a:cubicBezTo>
                      <a:pt x="34" y="23"/>
                      <a:pt x="30" y="24"/>
                      <a:pt x="27" y="28"/>
                    </a:cubicBezTo>
                    <a:lnTo>
                      <a:pt x="27" y="28"/>
                    </a:lnTo>
                    <a:cubicBezTo>
                      <a:pt x="25" y="31"/>
                      <a:pt x="22" y="34"/>
                      <a:pt x="21" y="38"/>
                    </a:cubicBezTo>
                    <a:lnTo>
                      <a:pt x="21" y="38"/>
                    </a:lnTo>
                    <a:cubicBezTo>
                      <a:pt x="20" y="41"/>
                      <a:pt x="19" y="45"/>
                      <a:pt x="19" y="49"/>
                    </a:cubicBezTo>
                    <a:lnTo>
                      <a:pt x="19" y="49"/>
                    </a:lnTo>
                    <a:cubicBezTo>
                      <a:pt x="19" y="53"/>
                      <a:pt x="20" y="56"/>
                      <a:pt x="21" y="61"/>
                    </a:cubicBezTo>
                    <a:lnTo>
                      <a:pt x="21" y="61"/>
                    </a:lnTo>
                    <a:cubicBezTo>
                      <a:pt x="22" y="64"/>
                      <a:pt x="25" y="67"/>
                      <a:pt x="27" y="70"/>
                    </a:cubicBezTo>
                    <a:lnTo>
                      <a:pt x="27" y="70"/>
                    </a:lnTo>
                    <a:cubicBezTo>
                      <a:pt x="30" y="73"/>
                      <a:pt x="34" y="75"/>
                      <a:pt x="37" y="77"/>
                    </a:cubicBezTo>
                    <a:lnTo>
                      <a:pt x="37" y="77"/>
                    </a:lnTo>
                    <a:cubicBezTo>
                      <a:pt x="41" y="78"/>
                      <a:pt x="45" y="79"/>
                      <a:pt x="48" y="79"/>
                    </a:cubicBezTo>
                    <a:lnTo>
                      <a:pt x="472" y="79"/>
                    </a:lnTo>
                    <a:lnTo>
                      <a:pt x="472" y="79"/>
                    </a:lnTo>
                    <a:cubicBezTo>
                      <a:pt x="476" y="79"/>
                      <a:pt x="480" y="78"/>
                      <a:pt x="483" y="77"/>
                    </a:cubicBezTo>
                    <a:lnTo>
                      <a:pt x="483" y="77"/>
                    </a:lnTo>
                    <a:cubicBezTo>
                      <a:pt x="487" y="75"/>
                      <a:pt x="490" y="73"/>
                      <a:pt x="493" y="70"/>
                    </a:cubicBezTo>
                    <a:lnTo>
                      <a:pt x="493" y="70"/>
                    </a:lnTo>
                    <a:cubicBezTo>
                      <a:pt x="497" y="67"/>
                      <a:pt x="498" y="64"/>
                      <a:pt x="500" y="61"/>
                    </a:cubicBezTo>
                    <a:lnTo>
                      <a:pt x="500" y="61"/>
                    </a:lnTo>
                    <a:cubicBezTo>
                      <a:pt x="502" y="56"/>
                      <a:pt x="502" y="53"/>
                      <a:pt x="502" y="49"/>
                    </a:cubicBezTo>
                    <a:lnTo>
                      <a:pt x="502" y="49"/>
                    </a:lnTo>
                    <a:cubicBezTo>
                      <a:pt x="502" y="45"/>
                      <a:pt x="502" y="41"/>
                      <a:pt x="500" y="38"/>
                    </a:cubicBezTo>
                    <a:lnTo>
                      <a:pt x="500" y="38"/>
                    </a:lnTo>
                    <a:cubicBezTo>
                      <a:pt x="498" y="34"/>
                      <a:pt x="497" y="31"/>
                      <a:pt x="493" y="28"/>
                    </a:cubicBezTo>
                    <a:lnTo>
                      <a:pt x="493" y="28"/>
                    </a:lnTo>
                    <a:cubicBezTo>
                      <a:pt x="490" y="24"/>
                      <a:pt x="487" y="23"/>
                      <a:pt x="483" y="21"/>
                    </a:cubicBezTo>
                    <a:lnTo>
                      <a:pt x="483" y="21"/>
                    </a:lnTo>
                    <a:cubicBezTo>
                      <a:pt x="480" y="19"/>
                      <a:pt x="476" y="19"/>
                      <a:pt x="472" y="19"/>
                    </a:cubicBezTo>
                    <a:lnTo>
                      <a:pt x="48" y="19"/>
                    </a:lnTo>
                    <a:close/>
                    <a:moveTo>
                      <a:pt x="472" y="98"/>
                    </a:moveTo>
                    <a:lnTo>
                      <a:pt x="48" y="98"/>
                    </a:lnTo>
                    <a:lnTo>
                      <a:pt x="48" y="98"/>
                    </a:lnTo>
                    <a:cubicBezTo>
                      <a:pt x="42" y="98"/>
                      <a:pt x="35" y="97"/>
                      <a:pt x="29" y="94"/>
                    </a:cubicBezTo>
                    <a:lnTo>
                      <a:pt x="29" y="94"/>
                    </a:lnTo>
                    <a:cubicBezTo>
                      <a:pt x="24" y="91"/>
                      <a:pt x="19" y="88"/>
                      <a:pt x="13" y="84"/>
                    </a:cubicBezTo>
                    <a:lnTo>
                      <a:pt x="13" y="84"/>
                    </a:lnTo>
                    <a:cubicBezTo>
                      <a:pt x="9" y="79"/>
                      <a:pt x="6" y="74"/>
                      <a:pt x="3" y="68"/>
                    </a:cubicBezTo>
                    <a:lnTo>
                      <a:pt x="3" y="68"/>
                    </a:lnTo>
                    <a:cubicBezTo>
                      <a:pt x="0" y="62"/>
                      <a:pt x="0" y="56"/>
                      <a:pt x="0" y="49"/>
                    </a:cubicBezTo>
                    <a:lnTo>
                      <a:pt x="0" y="49"/>
                    </a:lnTo>
                    <a:cubicBezTo>
                      <a:pt x="0" y="42"/>
                      <a:pt x="0" y="35"/>
                      <a:pt x="3" y="30"/>
                    </a:cubicBezTo>
                    <a:lnTo>
                      <a:pt x="3" y="30"/>
                    </a:lnTo>
                    <a:cubicBezTo>
                      <a:pt x="6" y="24"/>
                      <a:pt x="9" y="18"/>
                      <a:pt x="13" y="14"/>
                    </a:cubicBezTo>
                    <a:lnTo>
                      <a:pt x="13" y="14"/>
                    </a:lnTo>
                    <a:cubicBezTo>
                      <a:pt x="19" y="10"/>
                      <a:pt x="24" y="6"/>
                      <a:pt x="29" y="3"/>
                    </a:cubicBezTo>
                    <a:lnTo>
                      <a:pt x="29" y="3"/>
                    </a:lnTo>
                    <a:cubicBezTo>
                      <a:pt x="35" y="1"/>
                      <a:pt x="42" y="0"/>
                      <a:pt x="48" y="0"/>
                    </a:cubicBezTo>
                    <a:lnTo>
                      <a:pt x="472" y="0"/>
                    </a:lnTo>
                    <a:lnTo>
                      <a:pt x="472" y="0"/>
                    </a:lnTo>
                    <a:cubicBezTo>
                      <a:pt x="479" y="0"/>
                      <a:pt x="485" y="1"/>
                      <a:pt x="491" y="3"/>
                    </a:cubicBezTo>
                    <a:lnTo>
                      <a:pt x="491" y="3"/>
                    </a:lnTo>
                    <a:cubicBezTo>
                      <a:pt x="497" y="6"/>
                      <a:pt x="503" y="10"/>
                      <a:pt x="507" y="14"/>
                    </a:cubicBezTo>
                    <a:lnTo>
                      <a:pt x="507" y="14"/>
                    </a:lnTo>
                    <a:cubicBezTo>
                      <a:pt x="511" y="18"/>
                      <a:pt x="515" y="24"/>
                      <a:pt x="518" y="30"/>
                    </a:cubicBezTo>
                    <a:lnTo>
                      <a:pt x="518" y="30"/>
                    </a:lnTo>
                    <a:cubicBezTo>
                      <a:pt x="520" y="35"/>
                      <a:pt x="521" y="42"/>
                      <a:pt x="521" y="49"/>
                    </a:cubicBezTo>
                    <a:lnTo>
                      <a:pt x="521" y="49"/>
                    </a:lnTo>
                    <a:cubicBezTo>
                      <a:pt x="521" y="56"/>
                      <a:pt x="520" y="62"/>
                      <a:pt x="518" y="68"/>
                    </a:cubicBezTo>
                    <a:lnTo>
                      <a:pt x="518" y="68"/>
                    </a:lnTo>
                    <a:cubicBezTo>
                      <a:pt x="515" y="74"/>
                      <a:pt x="511" y="79"/>
                      <a:pt x="507" y="84"/>
                    </a:cubicBezTo>
                    <a:lnTo>
                      <a:pt x="507" y="84"/>
                    </a:lnTo>
                    <a:cubicBezTo>
                      <a:pt x="503" y="88"/>
                      <a:pt x="497" y="91"/>
                      <a:pt x="491" y="94"/>
                    </a:cubicBezTo>
                    <a:lnTo>
                      <a:pt x="491" y="94"/>
                    </a:lnTo>
                    <a:cubicBezTo>
                      <a:pt x="485" y="97"/>
                      <a:pt x="479" y="98"/>
                      <a:pt x="472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53">
                <a:extLst>
                  <a:ext uri="{FF2B5EF4-FFF2-40B4-BE49-F238E27FC236}">
                    <a16:creationId xmlns:a16="http://schemas.microsoft.com/office/drawing/2014/main" id="{27589F50-B54B-4145-AEB6-CE63CE7DE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4092" y="8205658"/>
                <a:ext cx="351394" cy="3863"/>
              </a:xfrm>
              <a:custGeom>
                <a:avLst/>
                <a:gdLst>
                  <a:gd name="T0" fmla="*/ 0 w 401"/>
                  <a:gd name="T1" fmla="*/ 0 h 1"/>
                  <a:gd name="T2" fmla="*/ 199 w 401"/>
                  <a:gd name="T3" fmla="*/ 0 h 1"/>
                  <a:gd name="T4" fmla="*/ 400 w 401"/>
                  <a:gd name="T5" fmla="*/ 0 h 1"/>
                  <a:gd name="T6" fmla="*/ 0 w 40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1" h="1">
                    <a:moveTo>
                      <a:pt x="0" y="0"/>
                    </a:moveTo>
                    <a:lnTo>
                      <a:pt x="199" y="0"/>
                    </a:lnTo>
                    <a:lnTo>
                      <a:pt x="40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54">
                <a:extLst>
                  <a:ext uri="{FF2B5EF4-FFF2-40B4-BE49-F238E27FC236}">
                    <a16:creationId xmlns:a16="http://schemas.microsoft.com/office/drawing/2014/main" id="{95E97916-4597-4078-AFD0-B38420A81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6369" y="8197935"/>
                <a:ext cx="366840" cy="19309"/>
              </a:xfrm>
              <a:custGeom>
                <a:avLst/>
                <a:gdLst>
                  <a:gd name="T0" fmla="*/ 409 w 419"/>
                  <a:gd name="T1" fmla="*/ 20 h 21"/>
                  <a:gd name="T2" fmla="*/ 9 w 419"/>
                  <a:gd name="T3" fmla="*/ 20 h 21"/>
                  <a:gd name="T4" fmla="*/ 9 w 419"/>
                  <a:gd name="T5" fmla="*/ 20 h 21"/>
                  <a:gd name="T6" fmla="*/ 0 w 419"/>
                  <a:gd name="T7" fmla="*/ 10 h 21"/>
                  <a:gd name="T8" fmla="*/ 0 w 419"/>
                  <a:gd name="T9" fmla="*/ 10 h 21"/>
                  <a:gd name="T10" fmla="*/ 9 w 419"/>
                  <a:gd name="T11" fmla="*/ 0 h 21"/>
                  <a:gd name="T12" fmla="*/ 409 w 419"/>
                  <a:gd name="T13" fmla="*/ 0 h 21"/>
                  <a:gd name="T14" fmla="*/ 409 w 419"/>
                  <a:gd name="T15" fmla="*/ 0 h 21"/>
                  <a:gd name="T16" fmla="*/ 418 w 419"/>
                  <a:gd name="T17" fmla="*/ 10 h 21"/>
                  <a:gd name="T18" fmla="*/ 418 w 419"/>
                  <a:gd name="T19" fmla="*/ 10 h 21"/>
                  <a:gd name="T20" fmla="*/ 409 w 41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9" h="21">
                    <a:moveTo>
                      <a:pt x="409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409" y="0"/>
                    </a:lnTo>
                    <a:lnTo>
                      <a:pt x="409" y="0"/>
                    </a:lnTo>
                    <a:cubicBezTo>
                      <a:pt x="414" y="0"/>
                      <a:pt x="418" y="5"/>
                      <a:pt x="418" y="10"/>
                    </a:cubicBezTo>
                    <a:lnTo>
                      <a:pt x="418" y="10"/>
                    </a:lnTo>
                    <a:cubicBezTo>
                      <a:pt x="418" y="15"/>
                      <a:pt x="414" y="20"/>
                      <a:pt x="40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55">
                <a:extLst>
                  <a:ext uri="{FF2B5EF4-FFF2-40B4-BE49-F238E27FC236}">
                    <a16:creationId xmlns:a16="http://schemas.microsoft.com/office/drawing/2014/main" id="{4734A233-C6A1-4E1C-99D4-4A2C435F77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10269" y="7367716"/>
                <a:ext cx="204660" cy="478824"/>
              </a:xfrm>
              <a:custGeom>
                <a:avLst/>
                <a:gdLst>
                  <a:gd name="T0" fmla="*/ 233 w 234"/>
                  <a:gd name="T1" fmla="*/ 545 h 546"/>
                  <a:gd name="T2" fmla="*/ 117 w 234"/>
                  <a:gd name="T3" fmla="*/ 545 h 546"/>
                  <a:gd name="T4" fmla="*/ 0 w 234"/>
                  <a:gd name="T5" fmla="*/ 545 h 546"/>
                  <a:gd name="T6" fmla="*/ 0 w 234"/>
                  <a:gd name="T7" fmla="*/ 272 h 546"/>
                  <a:gd name="T8" fmla="*/ 0 w 234"/>
                  <a:gd name="T9" fmla="*/ 0 h 546"/>
                  <a:gd name="T10" fmla="*/ 117 w 234"/>
                  <a:gd name="T11" fmla="*/ 0 h 546"/>
                  <a:gd name="T12" fmla="*/ 233 w 234"/>
                  <a:gd name="T13" fmla="*/ 0 h 546"/>
                  <a:gd name="T14" fmla="*/ 233 w 234"/>
                  <a:gd name="T15" fmla="*/ 272 h 546"/>
                  <a:gd name="T16" fmla="*/ 233 w 234"/>
                  <a:gd name="T17" fmla="*/ 54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546">
                    <a:moveTo>
                      <a:pt x="233" y="545"/>
                    </a:moveTo>
                    <a:lnTo>
                      <a:pt x="117" y="545"/>
                    </a:lnTo>
                    <a:lnTo>
                      <a:pt x="0" y="545"/>
                    </a:lnTo>
                    <a:lnTo>
                      <a:pt x="0" y="272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3" y="0"/>
                    </a:lnTo>
                    <a:lnTo>
                      <a:pt x="233" y="272"/>
                    </a:lnTo>
                    <a:lnTo>
                      <a:pt x="233" y="54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56">
                <a:extLst>
                  <a:ext uri="{FF2B5EF4-FFF2-40B4-BE49-F238E27FC236}">
                    <a16:creationId xmlns:a16="http://schemas.microsoft.com/office/drawing/2014/main" id="{C87D958E-88AB-46CC-A5E4-2AACFF46D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98686" y="7359993"/>
                <a:ext cx="223966" cy="494270"/>
              </a:xfrm>
              <a:custGeom>
                <a:avLst/>
                <a:gdLst>
                  <a:gd name="T0" fmla="*/ 19 w 254"/>
                  <a:gd name="T1" fmla="*/ 546 h 566"/>
                  <a:gd name="T2" fmla="*/ 233 w 254"/>
                  <a:gd name="T3" fmla="*/ 546 h 566"/>
                  <a:gd name="T4" fmla="*/ 233 w 254"/>
                  <a:gd name="T5" fmla="*/ 19 h 566"/>
                  <a:gd name="T6" fmla="*/ 19 w 254"/>
                  <a:gd name="T7" fmla="*/ 19 h 566"/>
                  <a:gd name="T8" fmla="*/ 19 w 254"/>
                  <a:gd name="T9" fmla="*/ 546 h 566"/>
                  <a:gd name="T10" fmla="*/ 243 w 254"/>
                  <a:gd name="T11" fmla="*/ 565 h 566"/>
                  <a:gd name="T12" fmla="*/ 10 w 254"/>
                  <a:gd name="T13" fmla="*/ 565 h 566"/>
                  <a:gd name="T14" fmla="*/ 10 w 254"/>
                  <a:gd name="T15" fmla="*/ 565 h 566"/>
                  <a:gd name="T16" fmla="*/ 0 w 254"/>
                  <a:gd name="T17" fmla="*/ 555 h 566"/>
                  <a:gd name="T18" fmla="*/ 0 w 254"/>
                  <a:gd name="T19" fmla="*/ 10 h 566"/>
                  <a:gd name="T20" fmla="*/ 0 w 254"/>
                  <a:gd name="T21" fmla="*/ 10 h 566"/>
                  <a:gd name="T22" fmla="*/ 10 w 254"/>
                  <a:gd name="T23" fmla="*/ 0 h 566"/>
                  <a:gd name="T24" fmla="*/ 243 w 254"/>
                  <a:gd name="T25" fmla="*/ 0 h 566"/>
                  <a:gd name="T26" fmla="*/ 243 w 254"/>
                  <a:gd name="T27" fmla="*/ 0 h 566"/>
                  <a:gd name="T28" fmla="*/ 253 w 254"/>
                  <a:gd name="T29" fmla="*/ 10 h 566"/>
                  <a:gd name="T30" fmla="*/ 253 w 254"/>
                  <a:gd name="T31" fmla="*/ 555 h 566"/>
                  <a:gd name="T32" fmla="*/ 253 w 254"/>
                  <a:gd name="T33" fmla="*/ 555 h 566"/>
                  <a:gd name="T34" fmla="*/ 243 w 254"/>
                  <a:gd name="T35" fmla="*/ 565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4" h="566">
                    <a:moveTo>
                      <a:pt x="19" y="546"/>
                    </a:moveTo>
                    <a:lnTo>
                      <a:pt x="233" y="546"/>
                    </a:lnTo>
                    <a:lnTo>
                      <a:pt x="233" y="19"/>
                    </a:lnTo>
                    <a:lnTo>
                      <a:pt x="19" y="19"/>
                    </a:lnTo>
                    <a:lnTo>
                      <a:pt x="19" y="546"/>
                    </a:lnTo>
                    <a:close/>
                    <a:moveTo>
                      <a:pt x="243" y="565"/>
                    </a:moveTo>
                    <a:lnTo>
                      <a:pt x="10" y="565"/>
                    </a:lnTo>
                    <a:lnTo>
                      <a:pt x="10" y="565"/>
                    </a:lnTo>
                    <a:cubicBezTo>
                      <a:pt x="4" y="565"/>
                      <a:pt x="0" y="561"/>
                      <a:pt x="0" y="55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43" y="0"/>
                    </a:lnTo>
                    <a:lnTo>
                      <a:pt x="243" y="0"/>
                    </a:lnTo>
                    <a:cubicBezTo>
                      <a:pt x="248" y="0"/>
                      <a:pt x="253" y="5"/>
                      <a:pt x="253" y="10"/>
                    </a:cubicBezTo>
                    <a:lnTo>
                      <a:pt x="253" y="555"/>
                    </a:lnTo>
                    <a:lnTo>
                      <a:pt x="253" y="555"/>
                    </a:lnTo>
                    <a:cubicBezTo>
                      <a:pt x="253" y="561"/>
                      <a:pt x="248" y="565"/>
                      <a:pt x="243" y="5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57">
                <a:extLst>
                  <a:ext uri="{FF2B5EF4-FFF2-40B4-BE49-F238E27FC236}">
                    <a16:creationId xmlns:a16="http://schemas.microsoft.com/office/drawing/2014/main" id="{4AF73705-ECF3-46CB-8BCF-38D446B5B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5349" y="7367716"/>
                <a:ext cx="204660" cy="478824"/>
              </a:xfrm>
              <a:custGeom>
                <a:avLst/>
                <a:gdLst>
                  <a:gd name="T0" fmla="*/ 233 w 234"/>
                  <a:gd name="T1" fmla="*/ 545 h 546"/>
                  <a:gd name="T2" fmla="*/ 117 w 234"/>
                  <a:gd name="T3" fmla="*/ 545 h 546"/>
                  <a:gd name="T4" fmla="*/ 0 w 234"/>
                  <a:gd name="T5" fmla="*/ 545 h 546"/>
                  <a:gd name="T6" fmla="*/ 0 w 234"/>
                  <a:gd name="T7" fmla="*/ 272 h 546"/>
                  <a:gd name="T8" fmla="*/ 0 w 234"/>
                  <a:gd name="T9" fmla="*/ 0 h 546"/>
                  <a:gd name="T10" fmla="*/ 117 w 234"/>
                  <a:gd name="T11" fmla="*/ 0 h 546"/>
                  <a:gd name="T12" fmla="*/ 233 w 234"/>
                  <a:gd name="T13" fmla="*/ 0 h 546"/>
                  <a:gd name="T14" fmla="*/ 233 w 234"/>
                  <a:gd name="T15" fmla="*/ 272 h 546"/>
                  <a:gd name="T16" fmla="*/ 233 w 234"/>
                  <a:gd name="T17" fmla="*/ 54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546">
                    <a:moveTo>
                      <a:pt x="233" y="545"/>
                    </a:moveTo>
                    <a:lnTo>
                      <a:pt x="117" y="545"/>
                    </a:lnTo>
                    <a:lnTo>
                      <a:pt x="0" y="545"/>
                    </a:lnTo>
                    <a:lnTo>
                      <a:pt x="0" y="272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3" y="0"/>
                    </a:lnTo>
                    <a:lnTo>
                      <a:pt x="233" y="272"/>
                    </a:lnTo>
                    <a:lnTo>
                      <a:pt x="233" y="54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58">
                <a:extLst>
                  <a:ext uri="{FF2B5EF4-FFF2-40B4-BE49-F238E27FC236}">
                    <a16:creationId xmlns:a16="http://schemas.microsoft.com/office/drawing/2014/main" id="{8090E315-91D1-4B0C-AA8B-AD74CAA39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3330" y="7622574"/>
                <a:ext cx="598532" cy="853387"/>
              </a:xfrm>
              <a:custGeom>
                <a:avLst/>
                <a:gdLst>
                  <a:gd name="T0" fmla="*/ 676 w 682"/>
                  <a:gd name="T1" fmla="*/ 31 h 974"/>
                  <a:gd name="T2" fmla="*/ 676 w 682"/>
                  <a:gd name="T3" fmla="*/ 31 h 974"/>
                  <a:gd name="T4" fmla="*/ 666 w 682"/>
                  <a:gd name="T5" fmla="*/ 15 h 974"/>
                  <a:gd name="T6" fmla="*/ 666 w 682"/>
                  <a:gd name="T7" fmla="*/ 15 h 974"/>
                  <a:gd name="T8" fmla="*/ 649 w 682"/>
                  <a:gd name="T9" fmla="*/ 4 h 974"/>
                  <a:gd name="T10" fmla="*/ 649 w 682"/>
                  <a:gd name="T11" fmla="*/ 4 h 974"/>
                  <a:gd name="T12" fmla="*/ 629 w 682"/>
                  <a:gd name="T13" fmla="*/ 0 h 974"/>
                  <a:gd name="T14" fmla="*/ 10 w 682"/>
                  <a:gd name="T15" fmla="*/ 0 h 974"/>
                  <a:gd name="T16" fmla="*/ 10 w 682"/>
                  <a:gd name="T17" fmla="*/ 0 h 974"/>
                  <a:gd name="T18" fmla="*/ 0 w 682"/>
                  <a:gd name="T19" fmla="*/ 10 h 974"/>
                  <a:gd name="T20" fmla="*/ 0 w 682"/>
                  <a:gd name="T21" fmla="*/ 10 h 974"/>
                  <a:gd name="T22" fmla="*/ 10 w 682"/>
                  <a:gd name="T23" fmla="*/ 20 h 974"/>
                  <a:gd name="T24" fmla="*/ 10 w 682"/>
                  <a:gd name="T25" fmla="*/ 20 h 974"/>
                  <a:gd name="T26" fmla="*/ 22 w 682"/>
                  <a:gd name="T27" fmla="*/ 22 h 974"/>
                  <a:gd name="T28" fmla="*/ 22 w 682"/>
                  <a:gd name="T29" fmla="*/ 22 h 974"/>
                  <a:gd name="T30" fmla="*/ 31 w 682"/>
                  <a:gd name="T31" fmla="*/ 29 h 974"/>
                  <a:gd name="T32" fmla="*/ 31 w 682"/>
                  <a:gd name="T33" fmla="*/ 29 h 974"/>
                  <a:gd name="T34" fmla="*/ 38 w 682"/>
                  <a:gd name="T35" fmla="*/ 38 h 974"/>
                  <a:gd name="T36" fmla="*/ 38 w 682"/>
                  <a:gd name="T37" fmla="*/ 38 h 974"/>
                  <a:gd name="T38" fmla="*/ 41 w 682"/>
                  <a:gd name="T39" fmla="*/ 51 h 974"/>
                  <a:gd name="T40" fmla="*/ 41 w 682"/>
                  <a:gd name="T41" fmla="*/ 922 h 974"/>
                  <a:gd name="T42" fmla="*/ 41 w 682"/>
                  <a:gd name="T43" fmla="*/ 922 h 974"/>
                  <a:gd name="T44" fmla="*/ 38 w 682"/>
                  <a:gd name="T45" fmla="*/ 934 h 974"/>
                  <a:gd name="T46" fmla="*/ 38 w 682"/>
                  <a:gd name="T47" fmla="*/ 934 h 974"/>
                  <a:gd name="T48" fmla="*/ 31 w 682"/>
                  <a:gd name="T49" fmla="*/ 945 h 974"/>
                  <a:gd name="T50" fmla="*/ 31 w 682"/>
                  <a:gd name="T51" fmla="*/ 945 h 974"/>
                  <a:gd name="T52" fmla="*/ 22 w 682"/>
                  <a:gd name="T53" fmla="*/ 952 h 974"/>
                  <a:gd name="T54" fmla="*/ 22 w 682"/>
                  <a:gd name="T55" fmla="*/ 952 h 974"/>
                  <a:gd name="T56" fmla="*/ 10 w 682"/>
                  <a:gd name="T57" fmla="*/ 954 h 974"/>
                  <a:gd name="T58" fmla="*/ 10 w 682"/>
                  <a:gd name="T59" fmla="*/ 954 h 974"/>
                  <a:gd name="T60" fmla="*/ 0 w 682"/>
                  <a:gd name="T61" fmla="*/ 964 h 974"/>
                  <a:gd name="T62" fmla="*/ 0 w 682"/>
                  <a:gd name="T63" fmla="*/ 964 h 974"/>
                  <a:gd name="T64" fmla="*/ 10 w 682"/>
                  <a:gd name="T65" fmla="*/ 973 h 974"/>
                  <a:gd name="T66" fmla="*/ 629 w 682"/>
                  <a:gd name="T67" fmla="*/ 973 h 974"/>
                  <a:gd name="T68" fmla="*/ 629 w 682"/>
                  <a:gd name="T69" fmla="*/ 973 h 974"/>
                  <a:gd name="T70" fmla="*/ 649 w 682"/>
                  <a:gd name="T71" fmla="*/ 969 h 974"/>
                  <a:gd name="T72" fmla="*/ 649 w 682"/>
                  <a:gd name="T73" fmla="*/ 969 h 974"/>
                  <a:gd name="T74" fmla="*/ 666 w 682"/>
                  <a:gd name="T75" fmla="*/ 958 h 974"/>
                  <a:gd name="T76" fmla="*/ 666 w 682"/>
                  <a:gd name="T77" fmla="*/ 958 h 974"/>
                  <a:gd name="T78" fmla="*/ 676 w 682"/>
                  <a:gd name="T79" fmla="*/ 942 h 974"/>
                  <a:gd name="T80" fmla="*/ 676 w 682"/>
                  <a:gd name="T81" fmla="*/ 942 h 974"/>
                  <a:gd name="T82" fmla="*/ 681 w 682"/>
                  <a:gd name="T83" fmla="*/ 922 h 974"/>
                  <a:gd name="T84" fmla="*/ 681 w 682"/>
                  <a:gd name="T85" fmla="*/ 51 h 974"/>
                  <a:gd name="T86" fmla="*/ 681 w 682"/>
                  <a:gd name="T87" fmla="*/ 51 h 974"/>
                  <a:gd name="T88" fmla="*/ 676 w 682"/>
                  <a:gd name="T89" fmla="*/ 31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82" h="974">
                    <a:moveTo>
                      <a:pt x="676" y="31"/>
                    </a:moveTo>
                    <a:lnTo>
                      <a:pt x="676" y="31"/>
                    </a:lnTo>
                    <a:cubicBezTo>
                      <a:pt x="674" y="26"/>
                      <a:pt x="670" y="20"/>
                      <a:pt x="666" y="15"/>
                    </a:cubicBezTo>
                    <a:lnTo>
                      <a:pt x="666" y="15"/>
                    </a:lnTo>
                    <a:cubicBezTo>
                      <a:pt x="661" y="11"/>
                      <a:pt x="655" y="6"/>
                      <a:pt x="649" y="4"/>
                    </a:cubicBezTo>
                    <a:lnTo>
                      <a:pt x="649" y="4"/>
                    </a:lnTo>
                    <a:cubicBezTo>
                      <a:pt x="643" y="1"/>
                      <a:pt x="636" y="0"/>
                      <a:pt x="629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3" y="0"/>
                      <a:pt x="0" y="5"/>
                      <a:pt x="0" y="10"/>
                    </a:cubicBezTo>
                    <a:lnTo>
                      <a:pt x="0" y="10"/>
                    </a:lnTo>
                    <a:cubicBezTo>
                      <a:pt x="0" y="15"/>
                      <a:pt x="3" y="20"/>
                      <a:pt x="10" y="20"/>
                    </a:cubicBezTo>
                    <a:lnTo>
                      <a:pt x="10" y="20"/>
                    </a:lnTo>
                    <a:cubicBezTo>
                      <a:pt x="13" y="20"/>
                      <a:pt x="17" y="20"/>
                      <a:pt x="22" y="22"/>
                    </a:cubicBezTo>
                    <a:lnTo>
                      <a:pt x="22" y="22"/>
                    </a:lnTo>
                    <a:cubicBezTo>
                      <a:pt x="25" y="24"/>
                      <a:pt x="29" y="26"/>
                      <a:pt x="31" y="29"/>
                    </a:cubicBezTo>
                    <a:lnTo>
                      <a:pt x="31" y="29"/>
                    </a:lnTo>
                    <a:cubicBezTo>
                      <a:pt x="35" y="31"/>
                      <a:pt x="36" y="35"/>
                      <a:pt x="38" y="38"/>
                    </a:cubicBezTo>
                    <a:lnTo>
                      <a:pt x="38" y="38"/>
                    </a:lnTo>
                    <a:cubicBezTo>
                      <a:pt x="40" y="43"/>
                      <a:pt x="41" y="46"/>
                      <a:pt x="41" y="51"/>
                    </a:cubicBezTo>
                    <a:lnTo>
                      <a:pt x="41" y="922"/>
                    </a:lnTo>
                    <a:lnTo>
                      <a:pt x="41" y="922"/>
                    </a:lnTo>
                    <a:cubicBezTo>
                      <a:pt x="41" y="926"/>
                      <a:pt x="40" y="931"/>
                      <a:pt x="38" y="934"/>
                    </a:cubicBezTo>
                    <a:lnTo>
                      <a:pt x="38" y="934"/>
                    </a:lnTo>
                    <a:cubicBezTo>
                      <a:pt x="36" y="938"/>
                      <a:pt x="35" y="942"/>
                      <a:pt x="31" y="945"/>
                    </a:cubicBezTo>
                    <a:lnTo>
                      <a:pt x="31" y="945"/>
                    </a:lnTo>
                    <a:cubicBezTo>
                      <a:pt x="29" y="947"/>
                      <a:pt x="25" y="950"/>
                      <a:pt x="22" y="952"/>
                    </a:cubicBezTo>
                    <a:lnTo>
                      <a:pt x="22" y="952"/>
                    </a:lnTo>
                    <a:cubicBezTo>
                      <a:pt x="17" y="953"/>
                      <a:pt x="13" y="954"/>
                      <a:pt x="10" y="954"/>
                    </a:cubicBezTo>
                    <a:lnTo>
                      <a:pt x="10" y="954"/>
                    </a:lnTo>
                    <a:cubicBezTo>
                      <a:pt x="3" y="954"/>
                      <a:pt x="0" y="959"/>
                      <a:pt x="0" y="964"/>
                    </a:cubicBezTo>
                    <a:lnTo>
                      <a:pt x="0" y="964"/>
                    </a:lnTo>
                    <a:cubicBezTo>
                      <a:pt x="0" y="969"/>
                      <a:pt x="3" y="973"/>
                      <a:pt x="10" y="973"/>
                    </a:cubicBezTo>
                    <a:lnTo>
                      <a:pt x="629" y="973"/>
                    </a:lnTo>
                    <a:lnTo>
                      <a:pt x="629" y="973"/>
                    </a:lnTo>
                    <a:cubicBezTo>
                      <a:pt x="636" y="973"/>
                      <a:pt x="643" y="972"/>
                      <a:pt x="649" y="969"/>
                    </a:cubicBezTo>
                    <a:lnTo>
                      <a:pt x="649" y="969"/>
                    </a:lnTo>
                    <a:cubicBezTo>
                      <a:pt x="655" y="966"/>
                      <a:pt x="661" y="963"/>
                      <a:pt x="666" y="958"/>
                    </a:cubicBezTo>
                    <a:lnTo>
                      <a:pt x="666" y="958"/>
                    </a:lnTo>
                    <a:cubicBezTo>
                      <a:pt x="670" y="953"/>
                      <a:pt x="674" y="948"/>
                      <a:pt x="676" y="942"/>
                    </a:cubicBezTo>
                    <a:lnTo>
                      <a:pt x="676" y="942"/>
                    </a:lnTo>
                    <a:cubicBezTo>
                      <a:pt x="679" y="936"/>
                      <a:pt x="681" y="929"/>
                      <a:pt x="681" y="922"/>
                    </a:cubicBezTo>
                    <a:lnTo>
                      <a:pt x="681" y="51"/>
                    </a:lnTo>
                    <a:lnTo>
                      <a:pt x="681" y="51"/>
                    </a:lnTo>
                    <a:cubicBezTo>
                      <a:pt x="681" y="44"/>
                      <a:pt x="679" y="38"/>
                      <a:pt x="676" y="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59">
                <a:extLst>
                  <a:ext uri="{FF2B5EF4-FFF2-40B4-BE49-F238E27FC236}">
                    <a16:creationId xmlns:a16="http://schemas.microsoft.com/office/drawing/2014/main" id="{465FE228-FD4C-4B06-A91E-B2DB7A7D7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8044" y="7634158"/>
                <a:ext cx="1571624" cy="837944"/>
              </a:xfrm>
              <a:custGeom>
                <a:avLst/>
                <a:gdLst>
                  <a:gd name="T0" fmla="*/ 1752 w 1793"/>
                  <a:gd name="T1" fmla="*/ 954 h 955"/>
                  <a:gd name="T2" fmla="*/ 1323 w 1793"/>
                  <a:gd name="T3" fmla="*/ 954 h 955"/>
                  <a:gd name="T4" fmla="*/ 896 w 1793"/>
                  <a:gd name="T5" fmla="*/ 954 h 955"/>
                  <a:gd name="T6" fmla="*/ 469 w 1793"/>
                  <a:gd name="T7" fmla="*/ 954 h 955"/>
                  <a:gd name="T8" fmla="*/ 41 w 1793"/>
                  <a:gd name="T9" fmla="*/ 954 h 955"/>
                  <a:gd name="T10" fmla="*/ 41 w 1793"/>
                  <a:gd name="T11" fmla="*/ 954 h 955"/>
                  <a:gd name="T12" fmla="*/ 26 w 1793"/>
                  <a:gd name="T13" fmla="*/ 950 h 955"/>
                  <a:gd name="T14" fmla="*/ 26 w 1793"/>
                  <a:gd name="T15" fmla="*/ 950 h 955"/>
                  <a:gd name="T16" fmla="*/ 13 w 1793"/>
                  <a:gd name="T17" fmla="*/ 942 h 955"/>
                  <a:gd name="T18" fmla="*/ 13 w 1793"/>
                  <a:gd name="T19" fmla="*/ 942 h 955"/>
                  <a:gd name="T20" fmla="*/ 3 w 1793"/>
                  <a:gd name="T21" fmla="*/ 928 h 955"/>
                  <a:gd name="T22" fmla="*/ 3 w 1793"/>
                  <a:gd name="T23" fmla="*/ 928 h 955"/>
                  <a:gd name="T24" fmla="*/ 0 w 1793"/>
                  <a:gd name="T25" fmla="*/ 912 h 955"/>
                  <a:gd name="T26" fmla="*/ 0 w 1793"/>
                  <a:gd name="T27" fmla="*/ 695 h 955"/>
                  <a:gd name="T28" fmla="*/ 0 w 1793"/>
                  <a:gd name="T29" fmla="*/ 477 h 955"/>
                  <a:gd name="T30" fmla="*/ 0 w 1793"/>
                  <a:gd name="T31" fmla="*/ 259 h 955"/>
                  <a:gd name="T32" fmla="*/ 0 w 1793"/>
                  <a:gd name="T33" fmla="*/ 41 h 955"/>
                  <a:gd name="T34" fmla="*/ 0 w 1793"/>
                  <a:gd name="T35" fmla="*/ 41 h 955"/>
                  <a:gd name="T36" fmla="*/ 3 w 1793"/>
                  <a:gd name="T37" fmla="*/ 25 h 955"/>
                  <a:gd name="T38" fmla="*/ 3 w 1793"/>
                  <a:gd name="T39" fmla="*/ 25 h 955"/>
                  <a:gd name="T40" fmla="*/ 13 w 1793"/>
                  <a:gd name="T41" fmla="*/ 12 h 955"/>
                  <a:gd name="T42" fmla="*/ 13 w 1793"/>
                  <a:gd name="T43" fmla="*/ 12 h 955"/>
                  <a:gd name="T44" fmla="*/ 26 w 1793"/>
                  <a:gd name="T45" fmla="*/ 3 h 955"/>
                  <a:gd name="T46" fmla="*/ 26 w 1793"/>
                  <a:gd name="T47" fmla="*/ 3 h 955"/>
                  <a:gd name="T48" fmla="*/ 41 w 1793"/>
                  <a:gd name="T49" fmla="*/ 0 h 955"/>
                  <a:gd name="T50" fmla="*/ 469 w 1793"/>
                  <a:gd name="T51" fmla="*/ 0 h 955"/>
                  <a:gd name="T52" fmla="*/ 896 w 1793"/>
                  <a:gd name="T53" fmla="*/ 0 h 955"/>
                  <a:gd name="T54" fmla="*/ 1323 w 1793"/>
                  <a:gd name="T55" fmla="*/ 0 h 955"/>
                  <a:gd name="T56" fmla="*/ 1752 w 1793"/>
                  <a:gd name="T57" fmla="*/ 0 h 955"/>
                  <a:gd name="T58" fmla="*/ 1752 w 1793"/>
                  <a:gd name="T59" fmla="*/ 0 h 955"/>
                  <a:gd name="T60" fmla="*/ 1767 w 1793"/>
                  <a:gd name="T61" fmla="*/ 3 h 955"/>
                  <a:gd name="T62" fmla="*/ 1767 w 1793"/>
                  <a:gd name="T63" fmla="*/ 3 h 955"/>
                  <a:gd name="T64" fmla="*/ 1780 w 1793"/>
                  <a:gd name="T65" fmla="*/ 12 h 955"/>
                  <a:gd name="T66" fmla="*/ 1780 w 1793"/>
                  <a:gd name="T67" fmla="*/ 12 h 955"/>
                  <a:gd name="T68" fmla="*/ 1789 w 1793"/>
                  <a:gd name="T69" fmla="*/ 25 h 955"/>
                  <a:gd name="T70" fmla="*/ 1789 w 1793"/>
                  <a:gd name="T71" fmla="*/ 25 h 955"/>
                  <a:gd name="T72" fmla="*/ 1792 w 1793"/>
                  <a:gd name="T73" fmla="*/ 41 h 955"/>
                  <a:gd name="T74" fmla="*/ 1792 w 1793"/>
                  <a:gd name="T75" fmla="*/ 259 h 955"/>
                  <a:gd name="T76" fmla="*/ 1792 w 1793"/>
                  <a:gd name="T77" fmla="*/ 477 h 955"/>
                  <a:gd name="T78" fmla="*/ 1792 w 1793"/>
                  <a:gd name="T79" fmla="*/ 695 h 955"/>
                  <a:gd name="T80" fmla="*/ 1792 w 1793"/>
                  <a:gd name="T81" fmla="*/ 912 h 955"/>
                  <a:gd name="T82" fmla="*/ 1792 w 1793"/>
                  <a:gd name="T83" fmla="*/ 912 h 955"/>
                  <a:gd name="T84" fmla="*/ 1789 w 1793"/>
                  <a:gd name="T85" fmla="*/ 928 h 955"/>
                  <a:gd name="T86" fmla="*/ 1789 w 1793"/>
                  <a:gd name="T87" fmla="*/ 928 h 955"/>
                  <a:gd name="T88" fmla="*/ 1780 w 1793"/>
                  <a:gd name="T89" fmla="*/ 942 h 955"/>
                  <a:gd name="T90" fmla="*/ 1780 w 1793"/>
                  <a:gd name="T91" fmla="*/ 942 h 955"/>
                  <a:gd name="T92" fmla="*/ 1767 w 1793"/>
                  <a:gd name="T93" fmla="*/ 950 h 955"/>
                  <a:gd name="T94" fmla="*/ 1767 w 1793"/>
                  <a:gd name="T95" fmla="*/ 950 h 955"/>
                  <a:gd name="T96" fmla="*/ 1752 w 1793"/>
                  <a:gd name="T97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93" h="955">
                    <a:moveTo>
                      <a:pt x="1752" y="954"/>
                    </a:moveTo>
                    <a:lnTo>
                      <a:pt x="1323" y="954"/>
                    </a:lnTo>
                    <a:lnTo>
                      <a:pt x="896" y="954"/>
                    </a:lnTo>
                    <a:lnTo>
                      <a:pt x="469" y="954"/>
                    </a:lnTo>
                    <a:lnTo>
                      <a:pt x="41" y="954"/>
                    </a:lnTo>
                    <a:lnTo>
                      <a:pt x="41" y="954"/>
                    </a:lnTo>
                    <a:cubicBezTo>
                      <a:pt x="36" y="954"/>
                      <a:pt x="30" y="952"/>
                      <a:pt x="26" y="950"/>
                    </a:cubicBezTo>
                    <a:lnTo>
                      <a:pt x="26" y="950"/>
                    </a:lnTo>
                    <a:cubicBezTo>
                      <a:pt x="21" y="948"/>
                      <a:pt x="16" y="945"/>
                      <a:pt x="13" y="942"/>
                    </a:cubicBezTo>
                    <a:lnTo>
                      <a:pt x="13" y="942"/>
                    </a:lnTo>
                    <a:cubicBezTo>
                      <a:pt x="8" y="937"/>
                      <a:pt x="6" y="933"/>
                      <a:pt x="3" y="928"/>
                    </a:cubicBezTo>
                    <a:lnTo>
                      <a:pt x="3" y="928"/>
                    </a:lnTo>
                    <a:cubicBezTo>
                      <a:pt x="1" y="923"/>
                      <a:pt x="0" y="918"/>
                      <a:pt x="0" y="912"/>
                    </a:cubicBezTo>
                    <a:lnTo>
                      <a:pt x="0" y="695"/>
                    </a:lnTo>
                    <a:lnTo>
                      <a:pt x="0" y="477"/>
                    </a:lnTo>
                    <a:lnTo>
                      <a:pt x="0" y="259"/>
                    </a:ln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5"/>
                      <a:pt x="1" y="30"/>
                      <a:pt x="3" y="25"/>
                    </a:cubicBezTo>
                    <a:lnTo>
                      <a:pt x="3" y="25"/>
                    </a:lnTo>
                    <a:cubicBezTo>
                      <a:pt x="6" y="20"/>
                      <a:pt x="8" y="16"/>
                      <a:pt x="13" y="12"/>
                    </a:cubicBezTo>
                    <a:lnTo>
                      <a:pt x="13" y="12"/>
                    </a:lnTo>
                    <a:cubicBezTo>
                      <a:pt x="16" y="8"/>
                      <a:pt x="21" y="5"/>
                      <a:pt x="26" y="3"/>
                    </a:cubicBezTo>
                    <a:lnTo>
                      <a:pt x="26" y="3"/>
                    </a:lnTo>
                    <a:cubicBezTo>
                      <a:pt x="30" y="1"/>
                      <a:pt x="36" y="0"/>
                      <a:pt x="41" y="0"/>
                    </a:cubicBezTo>
                    <a:lnTo>
                      <a:pt x="469" y="0"/>
                    </a:lnTo>
                    <a:lnTo>
                      <a:pt x="896" y="0"/>
                    </a:lnTo>
                    <a:lnTo>
                      <a:pt x="1323" y="0"/>
                    </a:lnTo>
                    <a:lnTo>
                      <a:pt x="1752" y="0"/>
                    </a:lnTo>
                    <a:lnTo>
                      <a:pt x="1752" y="0"/>
                    </a:lnTo>
                    <a:cubicBezTo>
                      <a:pt x="1757" y="0"/>
                      <a:pt x="1762" y="1"/>
                      <a:pt x="1767" y="3"/>
                    </a:cubicBezTo>
                    <a:lnTo>
                      <a:pt x="1767" y="3"/>
                    </a:lnTo>
                    <a:cubicBezTo>
                      <a:pt x="1772" y="5"/>
                      <a:pt x="1777" y="8"/>
                      <a:pt x="1780" y="12"/>
                    </a:cubicBezTo>
                    <a:lnTo>
                      <a:pt x="1780" y="12"/>
                    </a:lnTo>
                    <a:cubicBezTo>
                      <a:pt x="1784" y="16"/>
                      <a:pt x="1787" y="20"/>
                      <a:pt x="1789" y="25"/>
                    </a:cubicBezTo>
                    <a:lnTo>
                      <a:pt x="1789" y="25"/>
                    </a:lnTo>
                    <a:cubicBezTo>
                      <a:pt x="1792" y="30"/>
                      <a:pt x="1792" y="35"/>
                      <a:pt x="1792" y="41"/>
                    </a:cubicBezTo>
                    <a:lnTo>
                      <a:pt x="1792" y="259"/>
                    </a:lnTo>
                    <a:lnTo>
                      <a:pt x="1792" y="477"/>
                    </a:lnTo>
                    <a:lnTo>
                      <a:pt x="1792" y="695"/>
                    </a:lnTo>
                    <a:lnTo>
                      <a:pt x="1792" y="912"/>
                    </a:lnTo>
                    <a:lnTo>
                      <a:pt x="1792" y="912"/>
                    </a:lnTo>
                    <a:cubicBezTo>
                      <a:pt x="1792" y="918"/>
                      <a:pt x="1792" y="923"/>
                      <a:pt x="1789" y="928"/>
                    </a:cubicBezTo>
                    <a:lnTo>
                      <a:pt x="1789" y="928"/>
                    </a:lnTo>
                    <a:cubicBezTo>
                      <a:pt x="1787" y="933"/>
                      <a:pt x="1784" y="937"/>
                      <a:pt x="1780" y="942"/>
                    </a:cubicBezTo>
                    <a:lnTo>
                      <a:pt x="1780" y="942"/>
                    </a:lnTo>
                    <a:cubicBezTo>
                      <a:pt x="1777" y="945"/>
                      <a:pt x="1772" y="948"/>
                      <a:pt x="1767" y="950"/>
                    </a:cubicBezTo>
                    <a:lnTo>
                      <a:pt x="1767" y="950"/>
                    </a:lnTo>
                    <a:cubicBezTo>
                      <a:pt x="1762" y="952"/>
                      <a:pt x="1757" y="954"/>
                      <a:pt x="1752" y="9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60">
                <a:extLst>
                  <a:ext uri="{FF2B5EF4-FFF2-40B4-BE49-F238E27FC236}">
                    <a16:creationId xmlns:a16="http://schemas.microsoft.com/office/drawing/2014/main" id="{0B3BBC0E-39B2-4CEE-A058-2C5A85AD6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321" y="7622574"/>
                <a:ext cx="1587070" cy="853387"/>
              </a:xfrm>
              <a:custGeom>
                <a:avLst/>
                <a:gdLst>
                  <a:gd name="T0" fmla="*/ 50 w 1812"/>
                  <a:gd name="T1" fmla="*/ 20 h 974"/>
                  <a:gd name="T2" fmla="*/ 38 w 1812"/>
                  <a:gd name="T3" fmla="*/ 22 h 974"/>
                  <a:gd name="T4" fmla="*/ 28 w 1812"/>
                  <a:gd name="T5" fmla="*/ 29 h 974"/>
                  <a:gd name="T6" fmla="*/ 21 w 1812"/>
                  <a:gd name="T7" fmla="*/ 38 h 974"/>
                  <a:gd name="T8" fmla="*/ 19 w 1812"/>
                  <a:gd name="T9" fmla="*/ 922 h 974"/>
                  <a:gd name="T10" fmla="*/ 21 w 1812"/>
                  <a:gd name="T11" fmla="*/ 934 h 974"/>
                  <a:gd name="T12" fmla="*/ 28 w 1812"/>
                  <a:gd name="T13" fmla="*/ 945 h 974"/>
                  <a:gd name="T14" fmla="*/ 38 w 1812"/>
                  <a:gd name="T15" fmla="*/ 952 h 974"/>
                  <a:gd name="T16" fmla="*/ 50 w 1812"/>
                  <a:gd name="T17" fmla="*/ 954 h 974"/>
                  <a:gd name="T18" fmla="*/ 1761 w 1812"/>
                  <a:gd name="T19" fmla="*/ 954 h 974"/>
                  <a:gd name="T20" fmla="*/ 1773 w 1812"/>
                  <a:gd name="T21" fmla="*/ 952 h 974"/>
                  <a:gd name="T22" fmla="*/ 1782 w 1812"/>
                  <a:gd name="T23" fmla="*/ 945 h 974"/>
                  <a:gd name="T24" fmla="*/ 1789 w 1812"/>
                  <a:gd name="T25" fmla="*/ 934 h 974"/>
                  <a:gd name="T26" fmla="*/ 1792 w 1812"/>
                  <a:gd name="T27" fmla="*/ 51 h 974"/>
                  <a:gd name="T28" fmla="*/ 1789 w 1812"/>
                  <a:gd name="T29" fmla="*/ 38 h 974"/>
                  <a:gd name="T30" fmla="*/ 1782 w 1812"/>
                  <a:gd name="T31" fmla="*/ 29 h 974"/>
                  <a:gd name="T32" fmla="*/ 1773 w 1812"/>
                  <a:gd name="T33" fmla="*/ 22 h 974"/>
                  <a:gd name="T34" fmla="*/ 1761 w 1812"/>
                  <a:gd name="T35" fmla="*/ 20 h 974"/>
                  <a:gd name="T36" fmla="*/ 1761 w 1812"/>
                  <a:gd name="T37" fmla="*/ 973 h 974"/>
                  <a:gd name="T38" fmla="*/ 50 w 1812"/>
                  <a:gd name="T39" fmla="*/ 973 h 974"/>
                  <a:gd name="T40" fmla="*/ 30 w 1812"/>
                  <a:gd name="T41" fmla="*/ 969 h 974"/>
                  <a:gd name="T42" fmla="*/ 15 w 1812"/>
                  <a:gd name="T43" fmla="*/ 958 h 974"/>
                  <a:gd name="T44" fmla="*/ 3 w 1812"/>
                  <a:gd name="T45" fmla="*/ 942 h 974"/>
                  <a:gd name="T46" fmla="*/ 0 w 1812"/>
                  <a:gd name="T47" fmla="*/ 51 h 974"/>
                  <a:gd name="T48" fmla="*/ 3 w 1812"/>
                  <a:gd name="T49" fmla="*/ 31 h 974"/>
                  <a:gd name="T50" fmla="*/ 15 w 1812"/>
                  <a:gd name="T51" fmla="*/ 15 h 974"/>
                  <a:gd name="T52" fmla="*/ 30 w 1812"/>
                  <a:gd name="T53" fmla="*/ 4 h 974"/>
                  <a:gd name="T54" fmla="*/ 50 w 1812"/>
                  <a:gd name="T55" fmla="*/ 0 h 974"/>
                  <a:gd name="T56" fmla="*/ 1761 w 1812"/>
                  <a:gd name="T57" fmla="*/ 0 h 974"/>
                  <a:gd name="T58" fmla="*/ 1780 w 1812"/>
                  <a:gd name="T59" fmla="*/ 4 h 974"/>
                  <a:gd name="T60" fmla="*/ 1796 w 1812"/>
                  <a:gd name="T61" fmla="*/ 15 h 974"/>
                  <a:gd name="T62" fmla="*/ 1807 w 1812"/>
                  <a:gd name="T63" fmla="*/ 31 h 974"/>
                  <a:gd name="T64" fmla="*/ 1811 w 1812"/>
                  <a:gd name="T65" fmla="*/ 922 h 974"/>
                  <a:gd name="T66" fmla="*/ 1807 w 1812"/>
                  <a:gd name="T67" fmla="*/ 942 h 974"/>
                  <a:gd name="T68" fmla="*/ 1796 w 1812"/>
                  <a:gd name="T69" fmla="*/ 958 h 974"/>
                  <a:gd name="T70" fmla="*/ 1780 w 1812"/>
                  <a:gd name="T71" fmla="*/ 969 h 974"/>
                  <a:gd name="T72" fmla="*/ 1761 w 1812"/>
                  <a:gd name="T73" fmla="*/ 973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12" h="974">
                    <a:moveTo>
                      <a:pt x="50" y="20"/>
                    </a:moveTo>
                    <a:lnTo>
                      <a:pt x="50" y="20"/>
                    </a:lnTo>
                    <a:cubicBezTo>
                      <a:pt x="46" y="20"/>
                      <a:pt x="42" y="20"/>
                      <a:pt x="38" y="22"/>
                    </a:cubicBezTo>
                    <a:lnTo>
                      <a:pt x="38" y="22"/>
                    </a:lnTo>
                    <a:cubicBezTo>
                      <a:pt x="35" y="24"/>
                      <a:pt x="31" y="26"/>
                      <a:pt x="28" y="29"/>
                    </a:cubicBezTo>
                    <a:lnTo>
                      <a:pt x="28" y="29"/>
                    </a:lnTo>
                    <a:cubicBezTo>
                      <a:pt x="25" y="31"/>
                      <a:pt x="23" y="35"/>
                      <a:pt x="21" y="38"/>
                    </a:cubicBezTo>
                    <a:lnTo>
                      <a:pt x="21" y="38"/>
                    </a:lnTo>
                    <a:cubicBezTo>
                      <a:pt x="20" y="43"/>
                      <a:pt x="19" y="46"/>
                      <a:pt x="19" y="51"/>
                    </a:cubicBezTo>
                    <a:lnTo>
                      <a:pt x="19" y="922"/>
                    </a:lnTo>
                    <a:lnTo>
                      <a:pt x="19" y="922"/>
                    </a:lnTo>
                    <a:cubicBezTo>
                      <a:pt x="19" y="926"/>
                      <a:pt x="20" y="931"/>
                      <a:pt x="21" y="934"/>
                    </a:cubicBezTo>
                    <a:lnTo>
                      <a:pt x="21" y="934"/>
                    </a:lnTo>
                    <a:cubicBezTo>
                      <a:pt x="23" y="938"/>
                      <a:pt x="25" y="942"/>
                      <a:pt x="28" y="945"/>
                    </a:cubicBezTo>
                    <a:lnTo>
                      <a:pt x="28" y="945"/>
                    </a:lnTo>
                    <a:cubicBezTo>
                      <a:pt x="31" y="947"/>
                      <a:pt x="35" y="950"/>
                      <a:pt x="38" y="952"/>
                    </a:cubicBezTo>
                    <a:lnTo>
                      <a:pt x="38" y="952"/>
                    </a:lnTo>
                    <a:cubicBezTo>
                      <a:pt x="42" y="953"/>
                      <a:pt x="46" y="954"/>
                      <a:pt x="50" y="954"/>
                    </a:cubicBezTo>
                    <a:lnTo>
                      <a:pt x="1761" y="954"/>
                    </a:lnTo>
                    <a:lnTo>
                      <a:pt x="1761" y="954"/>
                    </a:lnTo>
                    <a:cubicBezTo>
                      <a:pt x="1764" y="954"/>
                      <a:pt x="1768" y="953"/>
                      <a:pt x="1773" y="952"/>
                    </a:cubicBezTo>
                    <a:lnTo>
                      <a:pt x="1773" y="952"/>
                    </a:lnTo>
                    <a:cubicBezTo>
                      <a:pt x="1776" y="950"/>
                      <a:pt x="1780" y="947"/>
                      <a:pt x="1782" y="945"/>
                    </a:cubicBezTo>
                    <a:lnTo>
                      <a:pt x="1782" y="945"/>
                    </a:lnTo>
                    <a:cubicBezTo>
                      <a:pt x="1786" y="942"/>
                      <a:pt x="1787" y="938"/>
                      <a:pt x="1789" y="934"/>
                    </a:cubicBezTo>
                    <a:lnTo>
                      <a:pt x="1789" y="934"/>
                    </a:lnTo>
                    <a:cubicBezTo>
                      <a:pt x="1791" y="931"/>
                      <a:pt x="1792" y="926"/>
                      <a:pt x="1792" y="922"/>
                    </a:cubicBezTo>
                    <a:lnTo>
                      <a:pt x="1792" y="51"/>
                    </a:lnTo>
                    <a:lnTo>
                      <a:pt x="1792" y="51"/>
                    </a:lnTo>
                    <a:cubicBezTo>
                      <a:pt x="1792" y="46"/>
                      <a:pt x="1791" y="43"/>
                      <a:pt x="1789" y="38"/>
                    </a:cubicBezTo>
                    <a:lnTo>
                      <a:pt x="1789" y="38"/>
                    </a:lnTo>
                    <a:cubicBezTo>
                      <a:pt x="1787" y="35"/>
                      <a:pt x="1786" y="31"/>
                      <a:pt x="1782" y="29"/>
                    </a:cubicBezTo>
                    <a:lnTo>
                      <a:pt x="1782" y="29"/>
                    </a:lnTo>
                    <a:cubicBezTo>
                      <a:pt x="1780" y="26"/>
                      <a:pt x="1776" y="24"/>
                      <a:pt x="1773" y="22"/>
                    </a:cubicBezTo>
                    <a:lnTo>
                      <a:pt x="1773" y="22"/>
                    </a:lnTo>
                    <a:cubicBezTo>
                      <a:pt x="1768" y="20"/>
                      <a:pt x="1764" y="20"/>
                      <a:pt x="1761" y="20"/>
                    </a:cubicBezTo>
                    <a:lnTo>
                      <a:pt x="50" y="20"/>
                    </a:lnTo>
                    <a:close/>
                    <a:moveTo>
                      <a:pt x="1761" y="973"/>
                    </a:moveTo>
                    <a:lnTo>
                      <a:pt x="50" y="973"/>
                    </a:lnTo>
                    <a:lnTo>
                      <a:pt x="50" y="973"/>
                    </a:lnTo>
                    <a:cubicBezTo>
                      <a:pt x="44" y="973"/>
                      <a:pt x="37" y="972"/>
                      <a:pt x="30" y="969"/>
                    </a:cubicBezTo>
                    <a:lnTo>
                      <a:pt x="30" y="969"/>
                    </a:lnTo>
                    <a:cubicBezTo>
                      <a:pt x="24" y="966"/>
                      <a:pt x="19" y="963"/>
                      <a:pt x="15" y="958"/>
                    </a:cubicBezTo>
                    <a:lnTo>
                      <a:pt x="15" y="958"/>
                    </a:lnTo>
                    <a:cubicBezTo>
                      <a:pt x="9" y="953"/>
                      <a:pt x="6" y="948"/>
                      <a:pt x="3" y="942"/>
                    </a:cubicBezTo>
                    <a:lnTo>
                      <a:pt x="3" y="942"/>
                    </a:lnTo>
                    <a:cubicBezTo>
                      <a:pt x="1" y="936"/>
                      <a:pt x="0" y="929"/>
                      <a:pt x="0" y="922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45"/>
                      <a:pt x="1" y="38"/>
                      <a:pt x="3" y="31"/>
                    </a:cubicBezTo>
                    <a:lnTo>
                      <a:pt x="3" y="31"/>
                    </a:lnTo>
                    <a:cubicBezTo>
                      <a:pt x="6" y="26"/>
                      <a:pt x="9" y="20"/>
                      <a:pt x="15" y="15"/>
                    </a:cubicBezTo>
                    <a:lnTo>
                      <a:pt x="15" y="15"/>
                    </a:lnTo>
                    <a:cubicBezTo>
                      <a:pt x="19" y="11"/>
                      <a:pt x="24" y="6"/>
                      <a:pt x="30" y="4"/>
                    </a:cubicBezTo>
                    <a:lnTo>
                      <a:pt x="30" y="4"/>
                    </a:lnTo>
                    <a:cubicBezTo>
                      <a:pt x="37" y="1"/>
                      <a:pt x="44" y="0"/>
                      <a:pt x="50" y="0"/>
                    </a:cubicBezTo>
                    <a:lnTo>
                      <a:pt x="1761" y="0"/>
                    </a:lnTo>
                    <a:lnTo>
                      <a:pt x="1761" y="0"/>
                    </a:lnTo>
                    <a:cubicBezTo>
                      <a:pt x="1766" y="0"/>
                      <a:pt x="1773" y="1"/>
                      <a:pt x="1780" y="4"/>
                    </a:cubicBezTo>
                    <a:lnTo>
                      <a:pt x="1780" y="4"/>
                    </a:lnTo>
                    <a:cubicBezTo>
                      <a:pt x="1786" y="6"/>
                      <a:pt x="1792" y="11"/>
                      <a:pt x="1796" y="15"/>
                    </a:cubicBezTo>
                    <a:lnTo>
                      <a:pt x="1796" y="15"/>
                    </a:lnTo>
                    <a:cubicBezTo>
                      <a:pt x="1801" y="20"/>
                      <a:pt x="1805" y="26"/>
                      <a:pt x="1807" y="31"/>
                    </a:cubicBezTo>
                    <a:lnTo>
                      <a:pt x="1807" y="31"/>
                    </a:lnTo>
                    <a:cubicBezTo>
                      <a:pt x="1810" y="38"/>
                      <a:pt x="1811" y="44"/>
                      <a:pt x="1811" y="51"/>
                    </a:cubicBezTo>
                    <a:lnTo>
                      <a:pt x="1811" y="922"/>
                    </a:lnTo>
                    <a:lnTo>
                      <a:pt x="1811" y="922"/>
                    </a:lnTo>
                    <a:cubicBezTo>
                      <a:pt x="1811" y="929"/>
                      <a:pt x="1810" y="936"/>
                      <a:pt x="1807" y="942"/>
                    </a:cubicBezTo>
                    <a:lnTo>
                      <a:pt x="1807" y="942"/>
                    </a:lnTo>
                    <a:cubicBezTo>
                      <a:pt x="1805" y="948"/>
                      <a:pt x="1801" y="953"/>
                      <a:pt x="1796" y="958"/>
                    </a:cubicBezTo>
                    <a:lnTo>
                      <a:pt x="1796" y="958"/>
                    </a:lnTo>
                    <a:cubicBezTo>
                      <a:pt x="1792" y="963"/>
                      <a:pt x="1786" y="966"/>
                      <a:pt x="1780" y="969"/>
                    </a:cubicBezTo>
                    <a:lnTo>
                      <a:pt x="1780" y="969"/>
                    </a:lnTo>
                    <a:cubicBezTo>
                      <a:pt x="1773" y="972"/>
                      <a:pt x="1766" y="973"/>
                      <a:pt x="1761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61">
                <a:extLst>
                  <a:ext uri="{FF2B5EF4-FFF2-40B4-BE49-F238E27FC236}">
                    <a16:creationId xmlns:a16="http://schemas.microsoft.com/office/drawing/2014/main" id="{B6820347-C5A0-4A32-AB10-F7FCFAC2E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7990" y="7634158"/>
                <a:ext cx="212381" cy="637146"/>
              </a:xfrm>
              <a:custGeom>
                <a:avLst/>
                <a:gdLst>
                  <a:gd name="T0" fmla="*/ 241 w 242"/>
                  <a:gd name="T1" fmla="*/ 727 h 728"/>
                  <a:gd name="T2" fmla="*/ 121 w 242"/>
                  <a:gd name="T3" fmla="*/ 727 h 728"/>
                  <a:gd name="T4" fmla="*/ 0 w 242"/>
                  <a:gd name="T5" fmla="*/ 727 h 728"/>
                  <a:gd name="T6" fmla="*/ 0 w 242"/>
                  <a:gd name="T7" fmla="*/ 364 h 728"/>
                  <a:gd name="T8" fmla="*/ 0 w 242"/>
                  <a:gd name="T9" fmla="*/ 0 h 728"/>
                  <a:gd name="T10" fmla="*/ 121 w 242"/>
                  <a:gd name="T11" fmla="*/ 0 h 728"/>
                  <a:gd name="T12" fmla="*/ 241 w 242"/>
                  <a:gd name="T13" fmla="*/ 0 h 728"/>
                  <a:gd name="T14" fmla="*/ 241 w 242"/>
                  <a:gd name="T15" fmla="*/ 364 h 728"/>
                  <a:gd name="T16" fmla="*/ 241 w 242"/>
                  <a:gd name="T17" fmla="*/ 727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2" h="728">
                    <a:moveTo>
                      <a:pt x="241" y="727"/>
                    </a:moveTo>
                    <a:lnTo>
                      <a:pt x="121" y="727"/>
                    </a:lnTo>
                    <a:lnTo>
                      <a:pt x="0" y="727"/>
                    </a:lnTo>
                    <a:lnTo>
                      <a:pt x="0" y="364"/>
                    </a:lnTo>
                    <a:lnTo>
                      <a:pt x="0" y="0"/>
                    </a:lnTo>
                    <a:lnTo>
                      <a:pt x="121" y="0"/>
                    </a:lnTo>
                    <a:lnTo>
                      <a:pt x="241" y="0"/>
                    </a:lnTo>
                    <a:lnTo>
                      <a:pt x="241" y="364"/>
                    </a:lnTo>
                    <a:lnTo>
                      <a:pt x="241" y="7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62">
                <a:extLst>
                  <a:ext uri="{FF2B5EF4-FFF2-40B4-BE49-F238E27FC236}">
                    <a16:creationId xmlns:a16="http://schemas.microsoft.com/office/drawing/2014/main" id="{D41922B6-222B-4933-855A-15D92929C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6405" y="7622574"/>
                <a:ext cx="227829" cy="656453"/>
              </a:xfrm>
              <a:custGeom>
                <a:avLst/>
                <a:gdLst>
                  <a:gd name="T0" fmla="*/ 20 w 262"/>
                  <a:gd name="T1" fmla="*/ 728 h 748"/>
                  <a:gd name="T2" fmla="*/ 242 w 262"/>
                  <a:gd name="T3" fmla="*/ 728 h 748"/>
                  <a:gd name="T4" fmla="*/ 242 w 262"/>
                  <a:gd name="T5" fmla="*/ 20 h 748"/>
                  <a:gd name="T6" fmla="*/ 20 w 262"/>
                  <a:gd name="T7" fmla="*/ 20 h 748"/>
                  <a:gd name="T8" fmla="*/ 20 w 262"/>
                  <a:gd name="T9" fmla="*/ 728 h 748"/>
                  <a:gd name="T10" fmla="*/ 251 w 262"/>
                  <a:gd name="T11" fmla="*/ 747 h 748"/>
                  <a:gd name="T12" fmla="*/ 10 w 262"/>
                  <a:gd name="T13" fmla="*/ 747 h 748"/>
                  <a:gd name="T14" fmla="*/ 10 w 262"/>
                  <a:gd name="T15" fmla="*/ 747 h 748"/>
                  <a:gd name="T16" fmla="*/ 0 w 262"/>
                  <a:gd name="T17" fmla="*/ 737 h 748"/>
                  <a:gd name="T18" fmla="*/ 0 w 262"/>
                  <a:gd name="T19" fmla="*/ 10 h 748"/>
                  <a:gd name="T20" fmla="*/ 0 w 262"/>
                  <a:gd name="T21" fmla="*/ 10 h 748"/>
                  <a:gd name="T22" fmla="*/ 10 w 262"/>
                  <a:gd name="T23" fmla="*/ 0 h 748"/>
                  <a:gd name="T24" fmla="*/ 251 w 262"/>
                  <a:gd name="T25" fmla="*/ 0 h 748"/>
                  <a:gd name="T26" fmla="*/ 251 w 262"/>
                  <a:gd name="T27" fmla="*/ 0 h 748"/>
                  <a:gd name="T28" fmla="*/ 261 w 262"/>
                  <a:gd name="T29" fmla="*/ 10 h 748"/>
                  <a:gd name="T30" fmla="*/ 261 w 262"/>
                  <a:gd name="T31" fmla="*/ 737 h 748"/>
                  <a:gd name="T32" fmla="*/ 261 w 262"/>
                  <a:gd name="T33" fmla="*/ 737 h 748"/>
                  <a:gd name="T34" fmla="*/ 251 w 262"/>
                  <a:gd name="T35" fmla="*/ 74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2" h="748">
                    <a:moveTo>
                      <a:pt x="20" y="728"/>
                    </a:moveTo>
                    <a:lnTo>
                      <a:pt x="242" y="728"/>
                    </a:lnTo>
                    <a:lnTo>
                      <a:pt x="242" y="20"/>
                    </a:lnTo>
                    <a:lnTo>
                      <a:pt x="20" y="20"/>
                    </a:lnTo>
                    <a:lnTo>
                      <a:pt x="20" y="728"/>
                    </a:lnTo>
                    <a:close/>
                    <a:moveTo>
                      <a:pt x="251" y="747"/>
                    </a:moveTo>
                    <a:lnTo>
                      <a:pt x="10" y="747"/>
                    </a:lnTo>
                    <a:lnTo>
                      <a:pt x="10" y="747"/>
                    </a:lnTo>
                    <a:cubicBezTo>
                      <a:pt x="5" y="747"/>
                      <a:pt x="0" y="743"/>
                      <a:pt x="0" y="73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51" y="0"/>
                    </a:lnTo>
                    <a:lnTo>
                      <a:pt x="251" y="0"/>
                    </a:lnTo>
                    <a:cubicBezTo>
                      <a:pt x="257" y="0"/>
                      <a:pt x="261" y="5"/>
                      <a:pt x="261" y="10"/>
                    </a:cubicBezTo>
                    <a:lnTo>
                      <a:pt x="261" y="737"/>
                    </a:lnTo>
                    <a:lnTo>
                      <a:pt x="261" y="737"/>
                    </a:lnTo>
                    <a:cubicBezTo>
                      <a:pt x="261" y="743"/>
                      <a:pt x="257" y="747"/>
                      <a:pt x="251" y="7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63">
                <a:extLst>
                  <a:ext uri="{FF2B5EF4-FFF2-40B4-BE49-F238E27FC236}">
                    <a16:creationId xmlns:a16="http://schemas.microsoft.com/office/drawing/2014/main" id="{0EB90F2B-A0A3-4EA9-8ACE-F3FFC692C1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4288" y="8159320"/>
                <a:ext cx="1139137" cy="96538"/>
              </a:xfrm>
              <a:custGeom>
                <a:avLst/>
                <a:gdLst>
                  <a:gd name="T0" fmla="*/ 1244 w 1300"/>
                  <a:gd name="T1" fmla="*/ 110 h 111"/>
                  <a:gd name="T2" fmla="*/ 947 w 1300"/>
                  <a:gd name="T3" fmla="*/ 110 h 111"/>
                  <a:gd name="T4" fmla="*/ 649 w 1300"/>
                  <a:gd name="T5" fmla="*/ 110 h 111"/>
                  <a:gd name="T6" fmla="*/ 352 w 1300"/>
                  <a:gd name="T7" fmla="*/ 110 h 111"/>
                  <a:gd name="T8" fmla="*/ 54 w 1300"/>
                  <a:gd name="T9" fmla="*/ 110 h 111"/>
                  <a:gd name="T10" fmla="*/ 54 w 1300"/>
                  <a:gd name="T11" fmla="*/ 110 h 111"/>
                  <a:gd name="T12" fmla="*/ 33 w 1300"/>
                  <a:gd name="T13" fmla="*/ 106 h 111"/>
                  <a:gd name="T14" fmla="*/ 33 w 1300"/>
                  <a:gd name="T15" fmla="*/ 106 h 111"/>
                  <a:gd name="T16" fmla="*/ 15 w 1300"/>
                  <a:gd name="T17" fmla="*/ 94 h 111"/>
                  <a:gd name="T18" fmla="*/ 15 w 1300"/>
                  <a:gd name="T19" fmla="*/ 94 h 111"/>
                  <a:gd name="T20" fmla="*/ 4 w 1300"/>
                  <a:gd name="T21" fmla="*/ 77 h 111"/>
                  <a:gd name="T22" fmla="*/ 4 w 1300"/>
                  <a:gd name="T23" fmla="*/ 77 h 111"/>
                  <a:gd name="T24" fmla="*/ 0 w 1300"/>
                  <a:gd name="T25" fmla="*/ 55 h 111"/>
                  <a:gd name="T26" fmla="*/ 0 w 1300"/>
                  <a:gd name="T27" fmla="*/ 55 h 111"/>
                  <a:gd name="T28" fmla="*/ 4 w 1300"/>
                  <a:gd name="T29" fmla="*/ 34 h 111"/>
                  <a:gd name="T30" fmla="*/ 4 w 1300"/>
                  <a:gd name="T31" fmla="*/ 34 h 111"/>
                  <a:gd name="T32" fmla="*/ 15 w 1300"/>
                  <a:gd name="T33" fmla="*/ 17 h 111"/>
                  <a:gd name="T34" fmla="*/ 15 w 1300"/>
                  <a:gd name="T35" fmla="*/ 17 h 111"/>
                  <a:gd name="T36" fmla="*/ 33 w 1300"/>
                  <a:gd name="T37" fmla="*/ 4 h 111"/>
                  <a:gd name="T38" fmla="*/ 33 w 1300"/>
                  <a:gd name="T39" fmla="*/ 4 h 111"/>
                  <a:gd name="T40" fmla="*/ 54 w 1300"/>
                  <a:gd name="T41" fmla="*/ 0 h 111"/>
                  <a:gd name="T42" fmla="*/ 352 w 1300"/>
                  <a:gd name="T43" fmla="*/ 0 h 111"/>
                  <a:gd name="T44" fmla="*/ 649 w 1300"/>
                  <a:gd name="T45" fmla="*/ 0 h 111"/>
                  <a:gd name="T46" fmla="*/ 947 w 1300"/>
                  <a:gd name="T47" fmla="*/ 0 h 111"/>
                  <a:gd name="T48" fmla="*/ 1244 w 1300"/>
                  <a:gd name="T49" fmla="*/ 0 h 111"/>
                  <a:gd name="T50" fmla="*/ 1244 w 1300"/>
                  <a:gd name="T51" fmla="*/ 0 h 111"/>
                  <a:gd name="T52" fmla="*/ 1265 w 1300"/>
                  <a:gd name="T53" fmla="*/ 4 h 111"/>
                  <a:gd name="T54" fmla="*/ 1265 w 1300"/>
                  <a:gd name="T55" fmla="*/ 4 h 111"/>
                  <a:gd name="T56" fmla="*/ 1283 w 1300"/>
                  <a:gd name="T57" fmla="*/ 17 h 111"/>
                  <a:gd name="T58" fmla="*/ 1283 w 1300"/>
                  <a:gd name="T59" fmla="*/ 17 h 111"/>
                  <a:gd name="T60" fmla="*/ 1295 w 1300"/>
                  <a:gd name="T61" fmla="*/ 34 h 111"/>
                  <a:gd name="T62" fmla="*/ 1295 w 1300"/>
                  <a:gd name="T63" fmla="*/ 34 h 111"/>
                  <a:gd name="T64" fmla="*/ 1299 w 1300"/>
                  <a:gd name="T65" fmla="*/ 55 h 111"/>
                  <a:gd name="T66" fmla="*/ 1299 w 1300"/>
                  <a:gd name="T67" fmla="*/ 55 h 111"/>
                  <a:gd name="T68" fmla="*/ 1295 w 1300"/>
                  <a:gd name="T69" fmla="*/ 77 h 111"/>
                  <a:gd name="T70" fmla="*/ 1295 w 1300"/>
                  <a:gd name="T71" fmla="*/ 77 h 111"/>
                  <a:gd name="T72" fmla="*/ 1283 w 1300"/>
                  <a:gd name="T73" fmla="*/ 94 h 111"/>
                  <a:gd name="T74" fmla="*/ 1283 w 1300"/>
                  <a:gd name="T75" fmla="*/ 94 h 111"/>
                  <a:gd name="T76" fmla="*/ 1265 w 1300"/>
                  <a:gd name="T77" fmla="*/ 106 h 111"/>
                  <a:gd name="T78" fmla="*/ 1265 w 1300"/>
                  <a:gd name="T79" fmla="*/ 106 h 111"/>
                  <a:gd name="T80" fmla="*/ 1244 w 1300"/>
                  <a:gd name="T81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00" h="111">
                    <a:moveTo>
                      <a:pt x="1244" y="110"/>
                    </a:moveTo>
                    <a:lnTo>
                      <a:pt x="947" y="110"/>
                    </a:lnTo>
                    <a:lnTo>
                      <a:pt x="649" y="110"/>
                    </a:lnTo>
                    <a:lnTo>
                      <a:pt x="352" y="110"/>
                    </a:lnTo>
                    <a:lnTo>
                      <a:pt x="54" y="110"/>
                    </a:lnTo>
                    <a:lnTo>
                      <a:pt x="54" y="110"/>
                    </a:lnTo>
                    <a:cubicBezTo>
                      <a:pt x="47" y="110"/>
                      <a:pt x="40" y="109"/>
                      <a:pt x="33" y="106"/>
                    </a:cubicBezTo>
                    <a:lnTo>
                      <a:pt x="33" y="106"/>
                    </a:lnTo>
                    <a:cubicBezTo>
                      <a:pt x="27" y="103"/>
                      <a:pt x="21" y="99"/>
                      <a:pt x="15" y="94"/>
                    </a:cubicBezTo>
                    <a:lnTo>
                      <a:pt x="15" y="94"/>
                    </a:lnTo>
                    <a:cubicBezTo>
                      <a:pt x="11" y="89"/>
                      <a:pt x="7" y="84"/>
                      <a:pt x="4" y="77"/>
                    </a:cubicBezTo>
                    <a:lnTo>
                      <a:pt x="4" y="77"/>
                    </a:lnTo>
                    <a:cubicBezTo>
                      <a:pt x="1" y="70"/>
                      <a:pt x="0" y="63"/>
                      <a:pt x="0" y="55"/>
                    </a:cubicBezTo>
                    <a:lnTo>
                      <a:pt x="0" y="55"/>
                    </a:lnTo>
                    <a:cubicBezTo>
                      <a:pt x="0" y="48"/>
                      <a:pt x="1" y="40"/>
                      <a:pt x="4" y="34"/>
                    </a:cubicBezTo>
                    <a:lnTo>
                      <a:pt x="4" y="34"/>
                    </a:lnTo>
                    <a:cubicBezTo>
                      <a:pt x="7" y="27"/>
                      <a:pt x="11" y="21"/>
                      <a:pt x="15" y="17"/>
                    </a:cubicBezTo>
                    <a:lnTo>
                      <a:pt x="15" y="17"/>
                    </a:lnTo>
                    <a:cubicBezTo>
                      <a:pt x="21" y="11"/>
                      <a:pt x="27" y="7"/>
                      <a:pt x="33" y="4"/>
                    </a:cubicBezTo>
                    <a:lnTo>
                      <a:pt x="33" y="4"/>
                    </a:lnTo>
                    <a:cubicBezTo>
                      <a:pt x="40" y="2"/>
                      <a:pt x="47" y="0"/>
                      <a:pt x="54" y="0"/>
                    </a:cubicBezTo>
                    <a:lnTo>
                      <a:pt x="352" y="0"/>
                    </a:lnTo>
                    <a:lnTo>
                      <a:pt x="649" y="0"/>
                    </a:lnTo>
                    <a:lnTo>
                      <a:pt x="947" y="0"/>
                    </a:lnTo>
                    <a:lnTo>
                      <a:pt x="1244" y="0"/>
                    </a:lnTo>
                    <a:lnTo>
                      <a:pt x="1244" y="0"/>
                    </a:lnTo>
                    <a:cubicBezTo>
                      <a:pt x="1251" y="0"/>
                      <a:pt x="1259" y="2"/>
                      <a:pt x="1265" y="4"/>
                    </a:cubicBezTo>
                    <a:lnTo>
                      <a:pt x="1265" y="4"/>
                    </a:lnTo>
                    <a:cubicBezTo>
                      <a:pt x="1272" y="7"/>
                      <a:pt x="1278" y="11"/>
                      <a:pt x="1283" y="17"/>
                    </a:cubicBezTo>
                    <a:lnTo>
                      <a:pt x="1283" y="17"/>
                    </a:lnTo>
                    <a:cubicBezTo>
                      <a:pt x="1288" y="21"/>
                      <a:pt x="1292" y="27"/>
                      <a:pt x="1295" y="34"/>
                    </a:cubicBezTo>
                    <a:lnTo>
                      <a:pt x="1295" y="34"/>
                    </a:lnTo>
                    <a:cubicBezTo>
                      <a:pt x="1297" y="40"/>
                      <a:pt x="1299" y="48"/>
                      <a:pt x="1299" y="55"/>
                    </a:cubicBezTo>
                    <a:lnTo>
                      <a:pt x="1299" y="55"/>
                    </a:lnTo>
                    <a:cubicBezTo>
                      <a:pt x="1299" y="63"/>
                      <a:pt x="1297" y="70"/>
                      <a:pt x="1295" y="77"/>
                    </a:cubicBezTo>
                    <a:lnTo>
                      <a:pt x="1295" y="77"/>
                    </a:lnTo>
                    <a:cubicBezTo>
                      <a:pt x="1292" y="84"/>
                      <a:pt x="1288" y="89"/>
                      <a:pt x="1283" y="94"/>
                    </a:cubicBezTo>
                    <a:lnTo>
                      <a:pt x="1283" y="94"/>
                    </a:lnTo>
                    <a:cubicBezTo>
                      <a:pt x="1278" y="99"/>
                      <a:pt x="1272" y="103"/>
                      <a:pt x="1265" y="106"/>
                    </a:cubicBezTo>
                    <a:lnTo>
                      <a:pt x="1265" y="106"/>
                    </a:lnTo>
                    <a:cubicBezTo>
                      <a:pt x="1259" y="109"/>
                      <a:pt x="1251" y="110"/>
                      <a:pt x="1244" y="1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64">
                <a:extLst>
                  <a:ext uri="{FF2B5EF4-FFF2-40B4-BE49-F238E27FC236}">
                    <a16:creationId xmlns:a16="http://schemas.microsoft.com/office/drawing/2014/main" id="{3D5167B4-BB57-4D38-B9A8-D2B657518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6565" y="8151597"/>
                <a:ext cx="1154583" cy="115845"/>
              </a:xfrm>
              <a:custGeom>
                <a:avLst/>
                <a:gdLst>
                  <a:gd name="T0" fmla="*/ 64 w 1320"/>
                  <a:gd name="T1" fmla="*/ 20 h 131"/>
                  <a:gd name="T2" fmla="*/ 47 w 1320"/>
                  <a:gd name="T3" fmla="*/ 23 h 131"/>
                  <a:gd name="T4" fmla="*/ 32 w 1320"/>
                  <a:gd name="T5" fmla="*/ 32 h 131"/>
                  <a:gd name="T6" fmla="*/ 23 w 1320"/>
                  <a:gd name="T7" fmla="*/ 47 h 131"/>
                  <a:gd name="T8" fmla="*/ 19 w 1320"/>
                  <a:gd name="T9" fmla="*/ 65 h 131"/>
                  <a:gd name="T10" fmla="*/ 23 w 1320"/>
                  <a:gd name="T11" fmla="*/ 83 h 131"/>
                  <a:gd name="T12" fmla="*/ 32 w 1320"/>
                  <a:gd name="T13" fmla="*/ 97 h 131"/>
                  <a:gd name="T14" fmla="*/ 47 w 1320"/>
                  <a:gd name="T15" fmla="*/ 108 h 131"/>
                  <a:gd name="T16" fmla="*/ 1254 w 1320"/>
                  <a:gd name="T17" fmla="*/ 111 h 131"/>
                  <a:gd name="T18" fmla="*/ 1272 w 1320"/>
                  <a:gd name="T19" fmla="*/ 108 h 131"/>
                  <a:gd name="T20" fmla="*/ 1286 w 1320"/>
                  <a:gd name="T21" fmla="*/ 97 h 131"/>
                  <a:gd name="T22" fmla="*/ 1296 w 1320"/>
                  <a:gd name="T23" fmla="*/ 83 h 131"/>
                  <a:gd name="T24" fmla="*/ 1300 w 1320"/>
                  <a:gd name="T25" fmla="*/ 65 h 131"/>
                  <a:gd name="T26" fmla="*/ 1296 w 1320"/>
                  <a:gd name="T27" fmla="*/ 47 h 131"/>
                  <a:gd name="T28" fmla="*/ 1286 w 1320"/>
                  <a:gd name="T29" fmla="*/ 32 h 131"/>
                  <a:gd name="T30" fmla="*/ 1272 w 1320"/>
                  <a:gd name="T31" fmla="*/ 23 h 131"/>
                  <a:gd name="T32" fmla="*/ 1254 w 1320"/>
                  <a:gd name="T33" fmla="*/ 20 h 131"/>
                  <a:gd name="T34" fmla="*/ 1254 w 1320"/>
                  <a:gd name="T35" fmla="*/ 130 h 131"/>
                  <a:gd name="T36" fmla="*/ 64 w 1320"/>
                  <a:gd name="T37" fmla="*/ 130 h 131"/>
                  <a:gd name="T38" fmla="*/ 39 w 1320"/>
                  <a:gd name="T39" fmla="*/ 125 h 131"/>
                  <a:gd name="T40" fmla="*/ 19 w 1320"/>
                  <a:gd name="T41" fmla="*/ 111 h 131"/>
                  <a:gd name="T42" fmla="*/ 5 w 1320"/>
                  <a:gd name="T43" fmla="*/ 90 h 131"/>
                  <a:gd name="T44" fmla="*/ 0 w 1320"/>
                  <a:gd name="T45" fmla="*/ 65 h 131"/>
                  <a:gd name="T46" fmla="*/ 5 w 1320"/>
                  <a:gd name="T47" fmla="*/ 39 h 131"/>
                  <a:gd name="T48" fmla="*/ 19 w 1320"/>
                  <a:gd name="T49" fmla="*/ 20 h 131"/>
                  <a:gd name="T50" fmla="*/ 39 w 1320"/>
                  <a:gd name="T51" fmla="*/ 6 h 131"/>
                  <a:gd name="T52" fmla="*/ 1254 w 1320"/>
                  <a:gd name="T53" fmla="*/ 0 h 131"/>
                  <a:gd name="T54" fmla="*/ 1279 w 1320"/>
                  <a:gd name="T55" fmla="*/ 6 h 131"/>
                  <a:gd name="T56" fmla="*/ 1300 w 1320"/>
                  <a:gd name="T57" fmla="*/ 20 h 131"/>
                  <a:gd name="T58" fmla="*/ 1314 w 1320"/>
                  <a:gd name="T59" fmla="*/ 39 h 131"/>
                  <a:gd name="T60" fmla="*/ 1319 w 1320"/>
                  <a:gd name="T61" fmla="*/ 65 h 131"/>
                  <a:gd name="T62" fmla="*/ 1314 w 1320"/>
                  <a:gd name="T63" fmla="*/ 90 h 131"/>
                  <a:gd name="T64" fmla="*/ 1300 w 1320"/>
                  <a:gd name="T65" fmla="*/ 111 h 131"/>
                  <a:gd name="T66" fmla="*/ 1279 w 1320"/>
                  <a:gd name="T67" fmla="*/ 125 h 131"/>
                  <a:gd name="T68" fmla="*/ 1254 w 1320"/>
                  <a:gd name="T69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20" h="131">
                    <a:moveTo>
                      <a:pt x="64" y="20"/>
                    </a:moveTo>
                    <a:lnTo>
                      <a:pt x="64" y="20"/>
                    </a:lnTo>
                    <a:cubicBezTo>
                      <a:pt x="59" y="20"/>
                      <a:pt x="53" y="21"/>
                      <a:pt x="47" y="23"/>
                    </a:cubicBezTo>
                    <a:lnTo>
                      <a:pt x="47" y="23"/>
                    </a:lnTo>
                    <a:cubicBezTo>
                      <a:pt x="42" y="26"/>
                      <a:pt x="37" y="28"/>
                      <a:pt x="32" y="32"/>
                    </a:cubicBezTo>
                    <a:lnTo>
                      <a:pt x="32" y="32"/>
                    </a:lnTo>
                    <a:cubicBezTo>
                      <a:pt x="28" y="37"/>
                      <a:pt x="25" y="42"/>
                      <a:pt x="23" y="47"/>
                    </a:cubicBezTo>
                    <a:lnTo>
                      <a:pt x="23" y="47"/>
                    </a:lnTo>
                    <a:cubicBezTo>
                      <a:pt x="20" y="53"/>
                      <a:pt x="19" y="59"/>
                      <a:pt x="19" y="65"/>
                    </a:cubicBezTo>
                    <a:lnTo>
                      <a:pt x="19" y="65"/>
                    </a:lnTo>
                    <a:cubicBezTo>
                      <a:pt x="19" y="71"/>
                      <a:pt x="20" y="77"/>
                      <a:pt x="23" y="83"/>
                    </a:cubicBezTo>
                    <a:lnTo>
                      <a:pt x="23" y="83"/>
                    </a:lnTo>
                    <a:cubicBezTo>
                      <a:pt x="25" y="88"/>
                      <a:pt x="28" y="94"/>
                      <a:pt x="32" y="97"/>
                    </a:cubicBezTo>
                    <a:lnTo>
                      <a:pt x="32" y="97"/>
                    </a:lnTo>
                    <a:cubicBezTo>
                      <a:pt x="37" y="102"/>
                      <a:pt x="42" y="105"/>
                      <a:pt x="47" y="108"/>
                    </a:cubicBezTo>
                    <a:lnTo>
                      <a:pt x="47" y="108"/>
                    </a:lnTo>
                    <a:cubicBezTo>
                      <a:pt x="53" y="109"/>
                      <a:pt x="59" y="111"/>
                      <a:pt x="64" y="111"/>
                    </a:cubicBezTo>
                    <a:lnTo>
                      <a:pt x="1254" y="111"/>
                    </a:lnTo>
                    <a:lnTo>
                      <a:pt x="1254" y="111"/>
                    </a:lnTo>
                    <a:cubicBezTo>
                      <a:pt x="1261" y="111"/>
                      <a:pt x="1265" y="109"/>
                      <a:pt x="1272" y="108"/>
                    </a:cubicBezTo>
                    <a:lnTo>
                      <a:pt x="1272" y="108"/>
                    </a:lnTo>
                    <a:cubicBezTo>
                      <a:pt x="1277" y="105"/>
                      <a:pt x="1282" y="102"/>
                      <a:pt x="1286" y="97"/>
                    </a:cubicBezTo>
                    <a:lnTo>
                      <a:pt x="1286" y="97"/>
                    </a:lnTo>
                    <a:cubicBezTo>
                      <a:pt x="1290" y="94"/>
                      <a:pt x="1293" y="88"/>
                      <a:pt x="1296" y="83"/>
                    </a:cubicBezTo>
                    <a:lnTo>
                      <a:pt x="1296" y="83"/>
                    </a:lnTo>
                    <a:cubicBezTo>
                      <a:pt x="1299" y="77"/>
                      <a:pt x="1300" y="71"/>
                      <a:pt x="1300" y="65"/>
                    </a:cubicBezTo>
                    <a:lnTo>
                      <a:pt x="1300" y="65"/>
                    </a:lnTo>
                    <a:cubicBezTo>
                      <a:pt x="1300" y="59"/>
                      <a:pt x="1299" y="53"/>
                      <a:pt x="1296" y="47"/>
                    </a:cubicBezTo>
                    <a:lnTo>
                      <a:pt x="1296" y="47"/>
                    </a:lnTo>
                    <a:cubicBezTo>
                      <a:pt x="1293" y="42"/>
                      <a:pt x="1290" y="37"/>
                      <a:pt x="1286" y="32"/>
                    </a:cubicBezTo>
                    <a:lnTo>
                      <a:pt x="1286" y="32"/>
                    </a:lnTo>
                    <a:cubicBezTo>
                      <a:pt x="1282" y="28"/>
                      <a:pt x="1277" y="26"/>
                      <a:pt x="1272" y="23"/>
                    </a:cubicBezTo>
                    <a:lnTo>
                      <a:pt x="1272" y="23"/>
                    </a:lnTo>
                    <a:cubicBezTo>
                      <a:pt x="1265" y="21"/>
                      <a:pt x="1261" y="20"/>
                      <a:pt x="1254" y="20"/>
                    </a:cubicBezTo>
                    <a:lnTo>
                      <a:pt x="64" y="20"/>
                    </a:lnTo>
                    <a:close/>
                    <a:moveTo>
                      <a:pt x="1254" y="130"/>
                    </a:moveTo>
                    <a:lnTo>
                      <a:pt x="64" y="130"/>
                    </a:lnTo>
                    <a:lnTo>
                      <a:pt x="64" y="130"/>
                    </a:lnTo>
                    <a:cubicBezTo>
                      <a:pt x="56" y="130"/>
                      <a:pt x="47" y="128"/>
                      <a:pt x="39" y="125"/>
                    </a:cubicBezTo>
                    <a:lnTo>
                      <a:pt x="39" y="125"/>
                    </a:lnTo>
                    <a:cubicBezTo>
                      <a:pt x="32" y="121"/>
                      <a:pt x="25" y="117"/>
                      <a:pt x="19" y="111"/>
                    </a:cubicBezTo>
                    <a:lnTo>
                      <a:pt x="19" y="111"/>
                    </a:lnTo>
                    <a:cubicBezTo>
                      <a:pt x="13" y="105"/>
                      <a:pt x="8" y="98"/>
                      <a:pt x="5" y="90"/>
                    </a:cubicBezTo>
                    <a:lnTo>
                      <a:pt x="5" y="90"/>
                    </a:lnTo>
                    <a:cubicBezTo>
                      <a:pt x="2" y="82"/>
                      <a:pt x="0" y="74"/>
                      <a:pt x="0" y="65"/>
                    </a:cubicBezTo>
                    <a:lnTo>
                      <a:pt x="0" y="65"/>
                    </a:lnTo>
                    <a:cubicBezTo>
                      <a:pt x="0" y="56"/>
                      <a:pt x="2" y="48"/>
                      <a:pt x="5" y="39"/>
                    </a:cubicBezTo>
                    <a:lnTo>
                      <a:pt x="5" y="39"/>
                    </a:lnTo>
                    <a:cubicBezTo>
                      <a:pt x="8" y="32"/>
                      <a:pt x="13" y="26"/>
                      <a:pt x="19" y="20"/>
                    </a:cubicBezTo>
                    <a:lnTo>
                      <a:pt x="19" y="20"/>
                    </a:lnTo>
                    <a:cubicBezTo>
                      <a:pt x="25" y="14"/>
                      <a:pt x="32" y="9"/>
                      <a:pt x="39" y="6"/>
                    </a:cubicBezTo>
                    <a:lnTo>
                      <a:pt x="39" y="6"/>
                    </a:lnTo>
                    <a:cubicBezTo>
                      <a:pt x="47" y="2"/>
                      <a:pt x="56" y="0"/>
                      <a:pt x="64" y="0"/>
                    </a:cubicBezTo>
                    <a:lnTo>
                      <a:pt x="1254" y="0"/>
                    </a:lnTo>
                    <a:lnTo>
                      <a:pt x="1254" y="0"/>
                    </a:lnTo>
                    <a:cubicBezTo>
                      <a:pt x="1263" y="0"/>
                      <a:pt x="1271" y="2"/>
                      <a:pt x="1279" y="6"/>
                    </a:cubicBezTo>
                    <a:lnTo>
                      <a:pt x="1279" y="6"/>
                    </a:lnTo>
                    <a:cubicBezTo>
                      <a:pt x="1286" y="9"/>
                      <a:pt x="1293" y="14"/>
                      <a:pt x="1300" y="20"/>
                    </a:cubicBezTo>
                    <a:lnTo>
                      <a:pt x="1300" y="20"/>
                    </a:lnTo>
                    <a:cubicBezTo>
                      <a:pt x="1306" y="26"/>
                      <a:pt x="1310" y="32"/>
                      <a:pt x="1314" y="39"/>
                    </a:cubicBezTo>
                    <a:lnTo>
                      <a:pt x="1314" y="39"/>
                    </a:lnTo>
                    <a:cubicBezTo>
                      <a:pt x="1317" y="48"/>
                      <a:pt x="1319" y="56"/>
                      <a:pt x="1319" y="65"/>
                    </a:cubicBezTo>
                    <a:lnTo>
                      <a:pt x="1319" y="65"/>
                    </a:lnTo>
                    <a:cubicBezTo>
                      <a:pt x="1319" y="74"/>
                      <a:pt x="1317" y="82"/>
                      <a:pt x="1314" y="90"/>
                    </a:cubicBezTo>
                    <a:lnTo>
                      <a:pt x="1314" y="90"/>
                    </a:lnTo>
                    <a:cubicBezTo>
                      <a:pt x="1310" y="98"/>
                      <a:pt x="1306" y="105"/>
                      <a:pt x="1300" y="111"/>
                    </a:cubicBezTo>
                    <a:lnTo>
                      <a:pt x="1300" y="111"/>
                    </a:lnTo>
                    <a:cubicBezTo>
                      <a:pt x="1293" y="117"/>
                      <a:pt x="1286" y="121"/>
                      <a:pt x="1279" y="125"/>
                    </a:cubicBezTo>
                    <a:lnTo>
                      <a:pt x="1279" y="125"/>
                    </a:lnTo>
                    <a:cubicBezTo>
                      <a:pt x="1271" y="128"/>
                      <a:pt x="1263" y="130"/>
                      <a:pt x="1254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65">
                <a:extLst>
                  <a:ext uri="{FF2B5EF4-FFF2-40B4-BE49-F238E27FC236}">
                    <a16:creationId xmlns:a16="http://schemas.microsoft.com/office/drawing/2014/main" id="{FE648175-C7E3-4FF2-8535-1C9B4E6EE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3017" y="8051198"/>
                <a:ext cx="490408" cy="3863"/>
              </a:xfrm>
              <a:custGeom>
                <a:avLst/>
                <a:gdLst>
                  <a:gd name="T0" fmla="*/ 0 w 560"/>
                  <a:gd name="T1" fmla="*/ 0 h 1"/>
                  <a:gd name="T2" fmla="*/ 280 w 560"/>
                  <a:gd name="T3" fmla="*/ 0 h 1"/>
                  <a:gd name="T4" fmla="*/ 559 w 560"/>
                  <a:gd name="T5" fmla="*/ 0 h 1"/>
                  <a:gd name="T6" fmla="*/ 0 w 560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60" h="1">
                    <a:moveTo>
                      <a:pt x="0" y="0"/>
                    </a:moveTo>
                    <a:lnTo>
                      <a:pt x="280" y="0"/>
                    </a:lnTo>
                    <a:lnTo>
                      <a:pt x="55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CB850A2D-1E34-4543-B98A-09594C504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4979" y="8039616"/>
                <a:ext cx="1165295" cy="18341"/>
              </a:xfrm>
              <a:custGeom>
                <a:avLst/>
                <a:gdLst>
                  <a:gd name="connsiteX0" fmla="*/ 668179 w 1165295"/>
                  <a:gd name="connsiteY0" fmla="*/ 0 h 18341"/>
                  <a:gd name="connsiteX1" fmla="*/ 1156559 w 1165295"/>
                  <a:gd name="connsiteY1" fmla="*/ 0 h 18341"/>
                  <a:gd name="connsiteX2" fmla="*/ 1165295 w 1165295"/>
                  <a:gd name="connsiteY2" fmla="*/ 9653 h 18341"/>
                  <a:gd name="connsiteX3" fmla="*/ 1156559 w 1165295"/>
                  <a:gd name="connsiteY3" fmla="*/ 18341 h 18341"/>
                  <a:gd name="connsiteX4" fmla="*/ 668179 w 1165295"/>
                  <a:gd name="connsiteY4" fmla="*/ 18341 h 18341"/>
                  <a:gd name="connsiteX5" fmla="*/ 660315 w 1165295"/>
                  <a:gd name="connsiteY5" fmla="*/ 9653 h 18341"/>
                  <a:gd name="connsiteX6" fmla="*/ 668179 w 1165295"/>
                  <a:gd name="connsiteY6" fmla="*/ 0 h 18341"/>
                  <a:gd name="connsiteX7" fmla="*/ 7868 w 1165295"/>
                  <a:gd name="connsiteY7" fmla="*/ 0 h 18341"/>
                  <a:gd name="connsiteX8" fmla="*/ 480795 w 1165295"/>
                  <a:gd name="connsiteY8" fmla="*/ 0 h 18341"/>
                  <a:gd name="connsiteX9" fmla="*/ 489535 w 1165295"/>
                  <a:gd name="connsiteY9" fmla="*/ 9653 h 18341"/>
                  <a:gd name="connsiteX10" fmla="*/ 480795 w 1165295"/>
                  <a:gd name="connsiteY10" fmla="*/ 18341 h 18341"/>
                  <a:gd name="connsiteX11" fmla="*/ 7868 w 1165295"/>
                  <a:gd name="connsiteY11" fmla="*/ 18341 h 18341"/>
                  <a:gd name="connsiteX12" fmla="*/ 0 w 1165295"/>
                  <a:gd name="connsiteY12" fmla="*/ 9653 h 18341"/>
                  <a:gd name="connsiteX13" fmla="*/ 7868 w 1165295"/>
                  <a:gd name="connsiteY13" fmla="*/ 0 h 1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5295" h="18341">
                    <a:moveTo>
                      <a:pt x="668179" y="0"/>
                    </a:moveTo>
                    <a:lnTo>
                      <a:pt x="1156559" y="0"/>
                    </a:lnTo>
                    <a:cubicBezTo>
                      <a:pt x="1160927" y="0"/>
                      <a:pt x="1165295" y="4827"/>
                      <a:pt x="1165295" y="9653"/>
                    </a:cubicBezTo>
                    <a:cubicBezTo>
                      <a:pt x="1165295" y="14480"/>
                      <a:pt x="1160927" y="18341"/>
                      <a:pt x="1156559" y="18341"/>
                    </a:cubicBezTo>
                    <a:lnTo>
                      <a:pt x="668179" y="18341"/>
                    </a:lnTo>
                    <a:cubicBezTo>
                      <a:pt x="663809" y="18341"/>
                      <a:pt x="660315" y="14480"/>
                      <a:pt x="660315" y="9653"/>
                    </a:cubicBezTo>
                    <a:cubicBezTo>
                      <a:pt x="660315" y="4827"/>
                      <a:pt x="663809" y="0"/>
                      <a:pt x="668179" y="0"/>
                    </a:cubicBezTo>
                    <a:close/>
                    <a:moveTo>
                      <a:pt x="7868" y="0"/>
                    </a:moveTo>
                    <a:lnTo>
                      <a:pt x="480795" y="0"/>
                    </a:lnTo>
                    <a:cubicBezTo>
                      <a:pt x="486039" y="0"/>
                      <a:pt x="489535" y="4827"/>
                      <a:pt x="489535" y="9653"/>
                    </a:cubicBezTo>
                    <a:cubicBezTo>
                      <a:pt x="489535" y="14480"/>
                      <a:pt x="486039" y="18341"/>
                      <a:pt x="480795" y="18341"/>
                    </a:cubicBezTo>
                    <a:lnTo>
                      <a:pt x="7868" y="18341"/>
                    </a:lnTo>
                    <a:cubicBezTo>
                      <a:pt x="3497" y="18341"/>
                      <a:pt x="0" y="14480"/>
                      <a:pt x="0" y="9653"/>
                    </a:cubicBezTo>
                    <a:cubicBezTo>
                      <a:pt x="0" y="4827"/>
                      <a:pt x="3497" y="0"/>
                      <a:pt x="7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67">
                <a:extLst>
                  <a:ext uri="{FF2B5EF4-FFF2-40B4-BE49-F238E27FC236}">
                    <a16:creationId xmlns:a16="http://schemas.microsoft.com/office/drawing/2014/main" id="{56A229D9-18CC-4E9E-A121-970BAA22F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2702" y="8051198"/>
                <a:ext cx="474964" cy="3863"/>
              </a:xfrm>
              <a:custGeom>
                <a:avLst/>
                <a:gdLst>
                  <a:gd name="T0" fmla="*/ 0 w 542"/>
                  <a:gd name="T1" fmla="*/ 0 h 1"/>
                  <a:gd name="T2" fmla="*/ 271 w 542"/>
                  <a:gd name="T3" fmla="*/ 0 h 1"/>
                  <a:gd name="T4" fmla="*/ 541 w 542"/>
                  <a:gd name="T5" fmla="*/ 0 h 1"/>
                  <a:gd name="T6" fmla="*/ 0 w 54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2" h="1">
                    <a:moveTo>
                      <a:pt x="0" y="0"/>
                    </a:moveTo>
                    <a:lnTo>
                      <a:pt x="271" y="0"/>
                    </a:lnTo>
                    <a:lnTo>
                      <a:pt x="541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69">
                <a:extLst>
                  <a:ext uri="{FF2B5EF4-FFF2-40B4-BE49-F238E27FC236}">
                    <a16:creationId xmlns:a16="http://schemas.microsoft.com/office/drawing/2014/main" id="{63ADF8B5-0F65-4E3C-A7BC-A1FA3728A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00952" y="8985678"/>
                <a:ext cx="529025" cy="1050324"/>
              </a:xfrm>
              <a:custGeom>
                <a:avLst/>
                <a:gdLst>
                  <a:gd name="T0" fmla="*/ 589 w 604"/>
                  <a:gd name="T1" fmla="*/ 13 h 1199"/>
                  <a:gd name="T2" fmla="*/ 589 w 604"/>
                  <a:gd name="T3" fmla="*/ 13 h 1199"/>
                  <a:gd name="T4" fmla="*/ 559 w 604"/>
                  <a:gd name="T5" fmla="*/ 0 h 1199"/>
                  <a:gd name="T6" fmla="*/ 10 w 604"/>
                  <a:gd name="T7" fmla="*/ 0 h 1199"/>
                  <a:gd name="T8" fmla="*/ 10 w 604"/>
                  <a:gd name="T9" fmla="*/ 0 h 1199"/>
                  <a:gd name="T10" fmla="*/ 0 w 604"/>
                  <a:gd name="T11" fmla="*/ 9 h 1199"/>
                  <a:gd name="T12" fmla="*/ 0 w 604"/>
                  <a:gd name="T13" fmla="*/ 9 h 1199"/>
                  <a:gd name="T14" fmla="*/ 10 w 604"/>
                  <a:gd name="T15" fmla="*/ 19 h 1199"/>
                  <a:gd name="T16" fmla="*/ 10 w 604"/>
                  <a:gd name="T17" fmla="*/ 19 h 1199"/>
                  <a:gd name="T18" fmla="*/ 28 w 604"/>
                  <a:gd name="T19" fmla="*/ 26 h 1199"/>
                  <a:gd name="T20" fmla="*/ 28 w 604"/>
                  <a:gd name="T21" fmla="*/ 26 h 1199"/>
                  <a:gd name="T22" fmla="*/ 35 w 604"/>
                  <a:gd name="T23" fmla="*/ 44 h 1199"/>
                  <a:gd name="T24" fmla="*/ 35 w 604"/>
                  <a:gd name="T25" fmla="*/ 1153 h 1199"/>
                  <a:gd name="T26" fmla="*/ 35 w 604"/>
                  <a:gd name="T27" fmla="*/ 1153 h 1199"/>
                  <a:gd name="T28" fmla="*/ 28 w 604"/>
                  <a:gd name="T29" fmla="*/ 1171 h 1199"/>
                  <a:gd name="T30" fmla="*/ 28 w 604"/>
                  <a:gd name="T31" fmla="*/ 1171 h 1199"/>
                  <a:gd name="T32" fmla="*/ 10 w 604"/>
                  <a:gd name="T33" fmla="*/ 1179 h 1199"/>
                  <a:gd name="T34" fmla="*/ 10 w 604"/>
                  <a:gd name="T35" fmla="*/ 1179 h 1199"/>
                  <a:gd name="T36" fmla="*/ 0 w 604"/>
                  <a:gd name="T37" fmla="*/ 1188 h 1199"/>
                  <a:gd name="T38" fmla="*/ 0 w 604"/>
                  <a:gd name="T39" fmla="*/ 1188 h 1199"/>
                  <a:gd name="T40" fmla="*/ 10 w 604"/>
                  <a:gd name="T41" fmla="*/ 1198 h 1199"/>
                  <a:gd name="T42" fmla="*/ 559 w 604"/>
                  <a:gd name="T43" fmla="*/ 1198 h 1199"/>
                  <a:gd name="T44" fmla="*/ 559 w 604"/>
                  <a:gd name="T45" fmla="*/ 1198 h 1199"/>
                  <a:gd name="T46" fmla="*/ 589 w 604"/>
                  <a:gd name="T47" fmla="*/ 1185 h 1199"/>
                  <a:gd name="T48" fmla="*/ 589 w 604"/>
                  <a:gd name="T49" fmla="*/ 1185 h 1199"/>
                  <a:gd name="T50" fmla="*/ 603 w 604"/>
                  <a:gd name="T51" fmla="*/ 1153 h 1199"/>
                  <a:gd name="T52" fmla="*/ 603 w 604"/>
                  <a:gd name="T53" fmla="*/ 44 h 1199"/>
                  <a:gd name="T54" fmla="*/ 603 w 604"/>
                  <a:gd name="T55" fmla="*/ 44 h 1199"/>
                  <a:gd name="T56" fmla="*/ 589 w 604"/>
                  <a:gd name="T57" fmla="*/ 13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04" h="1199">
                    <a:moveTo>
                      <a:pt x="589" y="13"/>
                    </a:moveTo>
                    <a:lnTo>
                      <a:pt x="589" y="13"/>
                    </a:lnTo>
                    <a:cubicBezTo>
                      <a:pt x="582" y="4"/>
                      <a:pt x="570" y="0"/>
                      <a:pt x="559" y="0"/>
                    </a:cubicBez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9"/>
                    </a:lnTo>
                    <a:cubicBezTo>
                      <a:pt x="0" y="15"/>
                      <a:pt x="4" y="19"/>
                      <a:pt x="10" y="19"/>
                    </a:cubicBezTo>
                    <a:lnTo>
                      <a:pt x="10" y="19"/>
                    </a:lnTo>
                    <a:cubicBezTo>
                      <a:pt x="16" y="19"/>
                      <a:pt x="23" y="22"/>
                      <a:pt x="28" y="26"/>
                    </a:cubicBezTo>
                    <a:lnTo>
                      <a:pt x="28" y="26"/>
                    </a:lnTo>
                    <a:cubicBezTo>
                      <a:pt x="32" y="31"/>
                      <a:pt x="35" y="37"/>
                      <a:pt x="35" y="44"/>
                    </a:cubicBezTo>
                    <a:lnTo>
                      <a:pt x="35" y="1153"/>
                    </a:lnTo>
                    <a:lnTo>
                      <a:pt x="35" y="1153"/>
                    </a:lnTo>
                    <a:cubicBezTo>
                      <a:pt x="35" y="1160"/>
                      <a:pt x="32" y="1167"/>
                      <a:pt x="28" y="1171"/>
                    </a:cubicBezTo>
                    <a:lnTo>
                      <a:pt x="28" y="1171"/>
                    </a:lnTo>
                    <a:cubicBezTo>
                      <a:pt x="23" y="1176"/>
                      <a:pt x="17" y="1179"/>
                      <a:pt x="10" y="1179"/>
                    </a:cubicBezTo>
                    <a:lnTo>
                      <a:pt x="10" y="1179"/>
                    </a:lnTo>
                    <a:cubicBezTo>
                      <a:pt x="4" y="1179"/>
                      <a:pt x="0" y="1183"/>
                      <a:pt x="0" y="1188"/>
                    </a:cubicBezTo>
                    <a:lnTo>
                      <a:pt x="0" y="1188"/>
                    </a:lnTo>
                    <a:cubicBezTo>
                      <a:pt x="0" y="1194"/>
                      <a:pt x="4" y="1198"/>
                      <a:pt x="10" y="1198"/>
                    </a:cubicBezTo>
                    <a:lnTo>
                      <a:pt x="559" y="1198"/>
                    </a:lnTo>
                    <a:lnTo>
                      <a:pt x="559" y="1198"/>
                    </a:lnTo>
                    <a:cubicBezTo>
                      <a:pt x="570" y="1198"/>
                      <a:pt x="582" y="1193"/>
                      <a:pt x="589" y="1185"/>
                    </a:cubicBezTo>
                    <a:lnTo>
                      <a:pt x="589" y="1185"/>
                    </a:lnTo>
                    <a:cubicBezTo>
                      <a:pt x="598" y="1176"/>
                      <a:pt x="603" y="1165"/>
                      <a:pt x="603" y="1153"/>
                    </a:cubicBezTo>
                    <a:lnTo>
                      <a:pt x="603" y="44"/>
                    </a:lnTo>
                    <a:lnTo>
                      <a:pt x="603" y="44"/>
                    </a:lnTo>
                    <a:cubicBezTo>
                      <a:pt x="603" y="32"/>
                      <a:pt x="598" y="20"/>
                      <a:pt x="589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70">
                <a:extLst>
                  <a:ext uri="{FF2B5EF4-FFF2-40B4-BE49-F238E27FC236}">
                    <a16:creationId xmlns:a16="http://schemas.microsoft.com/office/drawing/2014/main" id="{726675B9-3D05-41E3-AD77-4FFF9A7C3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6661" y="8993401"/>
                <a:ext cx="1316768" cy="1034878"/>
              </a:xfrm>
              <a:custGeom>
                <a:avLst/>
                <a:gdLst>
                  <a:gd name="T0" fmla="*/ 1467 w 1503"/>
                  <a:gd name="T1" fmla="*/ 1179 h 1180"/>
                  <a:gd name="T2" fmla="*/ 750 w 1503"/>
                  <a:gd name="T3" fmla="*/ 1179 h 1180"/>
                  <a:gd name="T4" fmla="*/ 34 w 1503"/>
                  <a:gd name="T5" fmla="*/ 1179 h 1180"/>
                  <a:gd name="T6" fmla="*/ 34 w 1503"/>
                  <a:gd name="T7" fmla="*/ 1179 h 1180"/>
                  <a:gd name="T8" fmla="*/ 10 w 1503"/>
                  <a:gd name="T9" fmla="*/ 1169 h 1180"/>
                  <a:gd name="T10" fmla="*/ 10 w 1503"/>
                  <a:gd name="T11" fmla="*/ 1169 h 1180"/>
                  <a:gd name="T12" fmla="*/ 0 w 1503"/>
                  <a:gd name="T13" fmla="*/ 1144 h 1180"/>
                  <a:gd name="T14" fmla="*/ 0 w 1503"/>
                  <a:gd name="T15" fmla="*/ 589 h 1180"/>
                  <a:gd name="T16" fmla="*/ 0 w 1503"/>
                  <a:gd name="T17" fmla="*/ 35 h 1180"/>
                  <a:gd name="T18" fmla="*/ 0 w 1503"/>
                  <a:gd name="T19" fmla="*/ 35 h 1180"/>
                  <a:gd name="T20" fmla="*/ 10 w 1503"/>
                  <a:gd name="T21" fmla="*/ 11 h 1180"/>
                  <a:gd name="T22" fmla="*/ 10 w 1503"/>
                  <a:gd name="T23" fmla="*/ 11 h 1180"/>
                  <a:gd name="T24" fmla="*/ 34 w 1503"/>
                  <a:gd name="T25" fmla="*/ 0 h 1180"/>
                  <a:gd name="T26" fmla="*/ 750 w 1503"/>
                  <a:gd name="T27" fmla="*/ 0 h 1180"/>
                  <a:gd name="T28" fmla="*/ 1467 w 1503"/>
                  <a:gd name="T29" fmla="*/ 0 h 1180"/>
                  <a:gd name="T30" fmla="*/ 1467 w 1503"/>
                  <a:gd name="T31" fmla="*/ 0 h 1180"/>
                  <a:gd name="T32" fmla="*/ 1491 w 1503"/>
                  <a:gd name="T33" fmla="*/ 11 h 1180"/>
                  <a:gd name="T34" fmla="*/ 1491 w 1503"/>
                  <a:gd name="T35" fmla="*/ 11 h 1180"/>
                  <a:gd name="T36" fmla="*/ 1502 w 1503"/>
                  <a:gd name="T37" fmla="*/ 35 h 1180"/>
                  <a:gd name="T38" fmla="*/ 1502 w 1503"/>
                  <a:gd name="T39" fmla="*/ 589 h 1180"/>
                  <a:gd name="T40" fmla="*/ 1502 w 1503"/>
                  <a:gd name="T41" fmla="*/ 1144 h 1180"/>
                  <a:gd name="T42" fmla="*/ 1502 w 1503"/>
                  <a:gd name="T43" fmla="*/ 1144 h 1180"/>
                  <a:gd name="T44" fmla="*/ 1491 w 1503"/>
                  <a:gd name="T45" fmla="*/ 1169 h 1180"/>
                  <a:gd name="T46" fmla="*/ 1491 w 1503"/>
                  <a:gd name="T47" fmla="*/ 1169 h 1180"/>
                  <a:gd name="T48" fmla="*/ 1467 w 1503"/>
                  <a:gd name="T49" fmla="*/ 1179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03" h="1180">
                    <a:moveTo>
                      <a:pt x="1467" y="1179"/>
                    </a:moveTo>
                    <a:lnTo>
                      <a:pt x="750" y="1179"/>
                    </a:lnTo>
                    <a:lnTo>
                      <a:pt x="34" y="1179"/>
                    </a:lnTo>
                    <a:lnTo>
                      <a:pt x="34" y="1179"/>
                    </a:lnTo>
                    <a:cubicBezTo>
                      <a:pt x="25" y="1179"/>
                      <a:pt x="16" y="1175"/>
                      <a:pt x="10" y="1169"/>
                    </a:cubicBezTo>
                    <a:lnTo>
                      <a:pt x="10" y="1169"/>
                    </a:lnTo>
                    <a:cubicBezTo>
                      <a:pt x="3" y="1163"/>
                      <a:pt x="0" y="1154"/>
                      <a:pt x="0" y="1144"/>
                    </a:cubicBezTo>
                    <a:lnTo>
                      <a:pt x="0" y="589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3" y="17"/>
                      <a:pt x="10" y="11"/>
                    </a:cubicBezTo>
                    <a:lnTo>
                      <a:pt x="10" y="11"/>
                    </a:lnTo>
                    <a:cubicBezTo>
                      <a:pt x="16" y="4"/>
                      <a:pt x="25" y="0"/>
                      <a:pt x="34" y="0"/>
                    </a:cubicBezTo>
                    <a:lnTo>
                      <a:pt x="750" y="0"/>
                    </a:lnTo>
                    <a:lnTo>
                      <a:pt x="1467" y="0"/>
                    </a:lnTo>
                    <a:lnTo>
                      <a:pt x="1467" y="0"/>
                    </a:lnTo>
                    <a:cubicBezTo>
                      <a:pt x="1476" y="0"/>
                      <a:pt x="1485" y="4"/>
                      <a:pt x="1491" y="11"/>
                    </a:cubicBezTo>
                    <a:lnTo>
                      <a:pt x="1491" y="11"/>
                    </a:lnTo>
                    <a:cubicBezTo>
                      <a:pt x="1498" y="17"/>
                      <a:pt x="1502" y="25"/>
                      <a:pt x="1502" y="35"/>
                    </a:cubicBezTo>
                    <a:lnTo>
                      <a:pt x="1502" y="589"/>
                    </a:lnTo>
                    <a:lnTo>
                      <a:pt x="1502" y="1144"/>
                    </a:lnTo>
                    <a:lnTo>
                      <a:pt x="1502" y="1144"/>
                    </a:lnTo>
                    <a:cubicBezTo>
                      <a:pt x="1502" y="1154"/>
                      <a:pt x="1498" y="1163"/>
                      <a:pt x="1491" y="1169"/>
                    </a:cubicBezTo>
                    <a:lnTo>
                      <a:pt x="1491" y="1169"/>
                    </a:lnTo>
                    <a:cubicBezTo>
                      <a:pt x="1485" y="1175"/>
                      <a:pt x="1476" y="1179"/>
                      <a:pt x="1467" y="11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71">
                <a:extLst>
                  <a:ext uri="{FF2B5EF4-FFF2-40B4-BE49-F238E27FC236}">
                    <a16:creationId xmlns:a16="http://schemas.microsoft.com/office/drawing/2014/main" id="{F1AA0FC8-20B5-48C4-9F8A-59053DFA5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5078" y="8985678"/>
                <a:ext cx="1332212" cy="1050324"/>
              </a:xfrm>
              <a:custGeom>
                <a:avLst/>
                <a:gdLst>
                  <a:gd name="T0" fmla="*/ 44 w 1522"/>
                  <a:gd name="T1" fmla="*/ 19 h 1199"/>
                  <a:gd name="T2" fmla="*/ 44 w 1522"/>
                  <a:gd name="T3" fmla="*/ 19 h 1199"/>
                  <a:gd name="T4" fmla="*/ 26 w 1522"/>
                  <a:gd name="T5" fmla="*/ 26 h 1199"/>
                  <a:gd name="T6" fmla="*/ 26 w 1522"/>
                  <a:gd name="T7" fmla="*/ 26 h 1199"/>
                  <a:gd name="T8" fmla="*/ 19 w 1522"/>
                  <a:gd name="T9" fmla="*/ 44 h 1199"/>
                  <a:gd name="T10" fmla="*/ 19 w 1522"/>
                  <a:gd name="T11" fmla="*/ 1153 h 1199"/>
                  <a:gd name="T12" fmla="*/ 19 w 1522"/>
                  <a:gd name="T13" fmla="*/ 1153 h 1199"/>
                  <a:gd name="T14" fmla="*/ 26 w 1522"/>
                  <a:gd name="T15" fmla="*/ 1171 h 1199"/>
                  <a:gd name="T16" fmla="*/ 26 w 1522"/>
                  <a:gd name="T17" fmla="*/ 1171 h 1199"/>
                  <a:gd name="T18" fmla="*/ 44 w 1522"/>
                  <a:gd name="T19" fmla="*/ 1179 h 1199"/>
                  <a:gd name="T20" fmla="*/ 1477 w 1522"/>
                  <a:gd name="T21" fmla="*/ 1179 h 1199"/>
                  <a:gd name="T22" fmla="*/ 1477 w 1522"/>
                  <a:gd name="T23" fmla="*/ 1179 h 1199"/>
                  <a:gd name="T24" fmla="*/ 1495 w 1522"/>
                  <a:gd name="T25" fmla="*/ 1171 h 1199"/>
                  <a:gd name="T26" fmla="*/ 1495 w 1522"/>
                  <a:gd name="T27" fmla="*/ 1171 h 1199"/>
                  <a:gd name="T28" fmla="*/ 1502 w 1522"/>
                  <a:gd name="T29" fmla="*/ 1153 h 1199"/>
                  <a:gd name="T30" fmla="*/ 1502 w 1522"/>
                  <a:gd name="T31" fmla="*/ 44 h 1199"/>
                  <a:gd name="T32" fmla="*/ 1502 w 1522"/>
                  <a:gd name="T33" fmla="*/ 44 h 1199"/>
                  <a:gd name="T34" fmla="*/ 1495 w 1522"/>
                  <a:gd name="T35" fmla="*/ 26 h 1199"/>
                  <a:gd name="T36" fmla="*/ 1495 w 1522"/>
                  <a:gd name="T37" fmla="*/ 26 h 1199"/>
                  <a:gd name="T38" fmla="*/ 1477 w 1522"/>
                  <a:gd name="T39" fmla="*/ 19 h 1199"/>
                  <a:gd name="T40" fmla="*/ 44 w 1522"/>
                  <a:gd name="T41" fmla="*/ 19 h 1199"/>
                  <a:gd name="T42" fmla="*/ 1477 w 1522"/>
                  <a:gd name="T43" fmla="*/ 1198 h 1199"/>
                  <a:gd name="T44" fmla="*/ 44 w 1522"/>
                  <a:gd name="T45" fmla="*/ 1198 h 1199"/>
                  <a:gd name="T46" fmla="*/ 44 w 1522"/>
                  <a:gd name="T47" fmla="*/ 1198 h 1199"/>
                  <a:gd name="T48" fmla="*/ 13 w 1522"/>
                  <a:gd name="T49" fmla="*/ 1185 h 1199"/>
                  <a:gd name="T50" fmla="*/ 13 w 1522"/>
                  <a:gd name="T51" fmla="*/ 1185 h 1199"/>
                  <a:gd name="T52" fmla="*/ 0 w 1522"/>
                  <a:gd name="T53" fmla="*/ 1153 h 1199"/>
                  <a:gd name="T54" fmla="*/ 0 w 1522"/>
                  <a:gd name="T55" fmla="*/ 44 h 1199"/>
                  <a:gd name="T56" fmla="*/ 0 w 1522"/>
                  <a:gd name="T57" fmla="*/ 44 h 1199"/>
                  <a:gd name="T58" fmla="*/ 13 w 1522"/>
                  <a:gd name="T59" fmla="*/ 13 h 1199"/>
                  <a:gd name="T60" fmla="*/ 13 w 1522"/>
                  <a:gd name="T61" fmla="*/ 13 h 1199"/>
                  <a:gd name="T62" fmla="*/ 44 w 1522"/>
                  <a:gd name="T63" fmla="*/ 0 h 1199"/>
                  <a:gd name="T64" fmla="*/ 1477 w 1522"/>
                  <a:gd name="T65" fmla="*/ 0 h 1199"/>
                  <a:gd name="T66" fmla="*/ 1477 w 1522"/>
                  <a:gd name="T67" fmla="*/ 0 h 1199"/>
                  <a:gd name="T68" fmla="*/ 1508 w 1522"/>
                  <a:gd name="T69" fmla="*/ 13 h 1199"/>
                  <a:gd name="T70" fmla="*/ 1508 w 1522"/>
                  <a:gd name="T71" fmla="*/ 13 h 1199"/>
                  <a:gd name="T72" fmla="*/ 1521 w 1522"/>
                  <a:gd name="T73" fmla="*/ 44 h 1199"/>
                  <a:gd name="T74" fmla="*/ 1521 w 1522"/>
                  <a:gd name="T75" fmla="*/ 1153 h 1199"/>
                  <a:gd name="T76" fmla="*/ 1521 w 1522"/>
                  <a:gd name="T77" fmla="*/ 1153 h 1199"/>
                  <a:gd name="T78" fmla="*/ 1508 w 1522"/>
                  <a:gd name="T79" fmla="*/ 1185 h 1199"/>
                  <a:gd name="T80" fmla="*/ 1508 w 1522"/>
                  <a:gd name="T81" fmla="*/ 1185 h 1199"/>
                  <a:gd name="T82" fmla="*/ 1477 w 1522"/>
                  <a:gd name="T83" fmla="*/ 1198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22" h="1199">
                    <a:moveTo>
                      <a:pt x="44" y="19"/>
                    </a:moveTo>
                    <a:lnTo>
                      <a:pt x="44" y="19"/>
                    </a:lnTo>
                    <a:cubicBezTo>
                      <a:pt x="37" y="19"/>
                      <a:pt x="31" y="22"/>
                      <a:pt x="26" y="26"/>
                    </a:cubicBezTo>
                    <a:lnTo>
                      <a:pt x="26" y="26"/>
                    </a:lnTo>
                    <a:cubicBezTo>
                      <a:pt x="21" y="31"/>
                      <a:pt x="19" y="37"/>
                      <a:pt x="19" y="44"/>
                    </a:cubicBezTo>
                    <a:lnTo>
                      <a:pt x="19" y="1153"/>
                    </a:lnTo>
                    <a:lnTo>
                      <a:pt x="19" y="1153"/>
                    </a:lnTo>
                    <a:cubicBezTo>
                      <a:pt x="19" y="1160"/>
                      <a:pt x="21" y="1167"/>
                      <a:pt x="26" y="1171"/>
                    </a:cubicBezTo>
                    <a:lnTo>
                      <a:pt x="26" y="1171"/>
                    </a:lnTo>
                    <a:cubicBezTo>
                      <a:pt x="31" y="1176"/>
                      <a:pt x="37" y="1179"/>
                      <a:pt x="44" y="1179"/>
                    </a:cubicBezTo>
                    <a:lnTo>
                      <a:pt x="1477" y="1179"/>
                    </a:lnTo>
                    <a:lnTo>
                      <a:pt x="1477" y="1179"/>
                    </a:lnTo>
                    <a:cubicBezTo>
                      <a:pt x="1484" y="1179"/>
                      <a:pt x="1490" y="1176"/>
                      <a:pt x="1495" y="1171"/>
                    </a:cubicBezTo>
                    <a:lnTo>
                      <a:pt x="1495" y="1171"/>
                    </a:lnTo>
                    <a:cubicBezTo>
                      <a:pt x="1499" y="1167"/>
                      <a:pt x="1502" y="1160"/>
                      <a:pt x="1502" y="1153"/>
                    </a:cubicBezTo>
                    <a:lnTo>
                      <a:pt x="1502" y="44"/>
                    </a:lnTo>
                    <a:lnTo>
                      <a:pt x="1502" y="44"/>
                    </a:lnTo>
                    <a:cubicBezTo>
                      <a:pt x="1502" y="37"/>
                      <a:pt x="1499" y="31"/>
                      <a:pt x="1495" y="26"/>
                    </a:cubicBezTo>
                    <a:lnTo>
                      <a:pt x="1495" y="26"/>
                    </a:lnTo>
                    <a:cubicBezTo>
                      <a:pt x="1490" y="22"/>
                      <a:pt x="1484" y="19"/>
                      <a:pt x="1477" y="19"/>
                    </a:cubicBezTo>
                    <a:lnTo>
                      <a:pt x="44" y="19"/>
                    </a:lnTo>
                    <a:close/>
                    <a:moveTo>
                      <a:pt x="1477" y="1198"/>
                    </a:moveTo>
                    <a:lnTo>
                      <a:pt x="44" y="1198"/>
                    </a:lnTo>
                    <a:lnTo>
                      <a:pt x="44" y="1198"/>
                    </a:lnTo>
                    <a:cubicBezTo>
                      <a:pt x="32" y="1198"/>
                      <a:pt x="21" y="1193"/>
                      <a:pt x="13" y="1185"/>
                    </a:cubicBezTo>
                    <a:lnTo>
                      <a:pt x="13" y="1185"/>
                    </a:lnTo>
                    <a:cubicBezTo>
                      <a:pt x="4" y="1176"/>
                      <a:pt x="0" y="1166"/>
                      <a:pt x="0" y="1153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32"/>
                      <a:pt x="4" y="20"/>
                      <a:pt x="13" y="13"/>
                    </a:cubicBezTo>
                    <a:lnTo>
                      <a:pt x="13" y="13"/>
                    </a:lnTo>
                    <a:cubicBezTo>
                      <a:pt x="21" y="4"/>
                      <a:pt x="32" y="0"/>
                      <a:pt x="44" y="0"/>
                    </a:cubicBezTo>
                    <a:lnTo>
                      <a:pt x="1477" y="0"/>
                    </a:lnTo>
                    <a:lnTo>
                      <a:pt x="1477" y="0"/>
                    </a:lnTo>
                    <a:cubicBezTo>
                      <a:pt x="1489" y="0"/>
                      <a:pt x="1500" y="4"/>
                      <a:pt x="1508" y="13"/>
                    </a:cubicBezTo>
                    <a:lnTo>
                      <a:pt x="1508" y="13"/>
                    </a:lnTo>
                    <a:cubicBezTo>
                      <a:pt x="1517" y="20"/>
                      <a:pt x="1521" y="32"/>
                      <a:pt x="1521" y="44"/>
                    </a:cubicBezTo>
                    <a:lnTo>
                      <a:pt x="1521" y="1153"/>
                    </a:lnTo>
                    <a:lnTo>
                      <a:pt x="1521" y="1153"/>
                    </a:lnTo>
                    <a:cubicBezTo>
                      <a:pt x="1521" y="1166"/>
                      <a:pt x="1517" y="1176"/>
                      <a:pt x="1508" y="1185"/>
                    </a:cubicBezTo>
                    <a:lnTo>
                      <a:pt x="1508" y="1185"/>
                    </a:lnTo>
                    <a:cubicBezTo>
                      <a:pt x="1500" y="1193"/>
                      <a:pt x="1489" y="1198"/>
                      <a:pt x="1477" y="1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72">
                <a:extLst>
                  <a:ext uri="{FF2B5EF4-FFF2-40B4-BE49-F238E27FC236}">
                    <a16:creationId xmlns:a16="http://schemas.microsoft.com/office/drawing/2014/main" id="{75E107C5-EB1E-49EC-8FCB-9DE80F81CB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2443" y="8993401"/>
                <a:ext cx="204658" cy="722099"/>
              </a:xfrm>
              <a:custGeom>
                <a:avLst/>
                <a:gdLst>
                  <a:gd name="T0" fmla="*/ 233 w 234"/>
                  <a:gd name="T1" fmla="*/ 823 h 824"/>
                  <a:gd name="T2" fmla="*/ 117 w 234"/>
                  <a:gd name="T3" fmla="*/ 823 h 824"/>
                  <a:gd name="T4" fmla="*/ 0 w 234"/>
                  <a:gd name="T5" fmla="*/ 823 h 824"/>
                  <a:gd name="T6" fmla="*/ 0 w 234"/>
                  <a:gd name="T7" fmla="*/ 412 h 824"/>
                  <a:gd name="T8" fmla="*/ 0 w 234"/>
                  <a:gd name="T9" fmla="*/ 0 h 824"/>
                  <a:gd name="T10" fmla="*/ 117 w 234"/>
                  <a:gd name="T11" fmla="*/ 0 h 824"/>
                  <a:gd name="T12" fmla="*/ 233 w 234"/>
                  <a:gd name="T13" fmla="*/ 0 h 824"/>
                  <a:gd name="T14" fmla="*/ 233 w 234"/>
                  <a:gd name="T15" fmla="*/ 412 h 824"/>
                  <a:gd name="T16" fmla="*/ 233 w 234"/>
                  <a:gd name="T17" fmla="*/ 823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4" h="824">
                    <a:moveTo>
                      <a:pt x="233" y="823"/>
                    </a:moveTo>
                    <a:lnTo>
                      <a:pt x="117" y="823"/>
                    </a:lnTo>
                    <a:lnTo>
                      <a:pt x="0" y="823"/>
                    </a:lnTo>
                    <a:lnTo>
                      <a:pt x="0" y="412"/>
                    </a:lnTo>
                    <a:lnTo>
                      <a:pt x="0" y="0"/>
                    </a:lnTo>
                    <a:lnTo>
                      <a:pt x="117" y="0"/>
                    </a:lnTo>
                    <a:lnTo>
                      <a:pt x="233" y="0"/>
                    </a:lnTo>
                    <a:lnTo>
                      <a:pt x="233" y="412"/>
                    </a:lnTo>
                    <a:lnTo>
                      <a:pt x="233" y="82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73">
                <a:extLst>
                  <a:ext uri="{FF2B5EF4-FFF2-40B4-BE49-F238E27FC236}">
                    <a16:creationId xmlns:a16="http://schemas.microsoft.com/office/drawing/2014/main" id="{8542AC1F-AD94-4634-847E-C775194A9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4720" y="8985678"/>
                <a:ext cx="220104" cy="737545"/>
              </a:xfrm>
              <a:custGeom>
                <a:avLst/>
                <a:gdLst>
                  <a:gd name="T0" fmla="*/ 19 w 252"/>
                  <a:gd name="T1" fmla="*/ 822 h 842"/>
                  <a:gd name="T2" fmla="*/ 232 w 252"/>
                  <a:gd name="T3" fmla="*/ 822 h 842"/>
                  <a:gd name="T4" fmla="*/ 232 w 252"/>
                  <a:gd name="T5" fmla="*/ 19 h 842"/>
                  <a:gd name="T6" fmla="*/ 19 w 252"/>
                  <a:gd name="T7" fmla="*/ 19 h 842"/>
                  <a:gd name="T8" fmla="*/ 19 w 252"/>
                  <a:gd name="T9" fmla="*/ 822 h 842"/>
                  <a:gd name="T10" fmla="*/ 242 w 252"/>
                  <a:gd name="T11" fmla="*/ 841 h 842"/>
                  <a:gd name="T12" fmla="*/ 9 w 252"/>
                  <a:gd name="T13" fmla="*/ 841 h 842"/>
                  <a:gd name="T14" fmla="*/ 9 w 252"/>
                  <a:gd name="T15" fmla="*/ 841 h 842"/>
                  <a:gd name="T16" fmla="*/ 0 w 252"/>
                  <a:gd name="T17" fmla="*/ 832 h 842"/>
                  <a:gd name="T18" fmla="*/ 0 w 252"/>
                  <a:gd name="T19" fmla="*/ 9 h 842"/>
                  <a:gd name="T20" fmla="*/ 0 w 252"/>
                  <a:gd name="T21" fmla="*/ 9 h 842"/>
                  <a:gd name="T22" fmla="*/ 9 w 252"/>
                  <a:gd name="T23" fmla="*/ 0 h 842"/>
                  <a:gd name="T24" fmla="*/ 242 w 252"/>
                  <a:gd name="T25" fmla="*/ 0 h 842"/>
                  <a:gd name="T26" fmla="*/ 242 w 252"/>
                  <a:gd name="T27" fmla="*/ 0 h 842"/>
                  <a:gd name="T28" fmla="*/ 251 w 252"/>
                  <a:gd name="T29" fmla="*/ 9 h 842"/>
                  <a:gd name="T30" fmla="*/ 251 w 252"/>
                  <a:gd name="T31" fmla="*/ 832 h 842"/>
                  <a:gd name="T32" fmla="*/ 251 w 252"/>
                  <a:gd name="T33" fmla="*/ 832 h 842"/>
                  <a:gd name="T34" fmla="*/ 242 w 252"/>
                  <a:gd name="T35" fmla="*/ 841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2" h="842">
                    <a:moveTo>
                      <a:pt x="19" y="822"/>
                    </a:moveTo>
                    <a:lnTo>
                      <a:pt x="232" y="822"/>
                    </a:lnTo>
                    <a:lnTo>
                      <a:pt x="232" y="19"/>
                    </a:lnTo>
                    <a:lnTo>
                      <a:pt x="19" y="19"/>
                    </a:lnTo>
                    <a:lnTo>
                      <a:pt x="19" y="822"/>
                    </a:lnTo>
                    <a:close/>
                    <a:moveTo>
                      <a:pt x="242" y="841"/>
                    </a:moveTo>
                    <a:lnTo>
                      <a:pt x="9" y="841"/>
                    </a:lnTo>
                    <a:lnTo>
                      <a:pt x="9" y="841"/>
                    </a:lnTo>
                    <a:cubicBezTo>
                      <a:pt x="4" y="841"/>
                      <a:pt x="0" y="837"/>
                      <a:pt x="0" y="83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2" y="0"/>
                    </a:lnTo>
                    <a:lnTo>
                      <a:pt x="242" y="0"/>
                    </a:lnTo>
                    <a:cubicBezTo>
                      <a:pt x="247" y="0"/>
                      <a:pt x="251" y="4"/>
                      <a:pt x="251" y="9"/>
                    </a:cubicBezTo>
                    <a:lnTo>
                      <a:pt x="251" y="832"/>
                    </a:lnTo>
                    <a:lnTo>
                      <a:pt x="251" y="832"/>
                    </a:lnTo>
                    <a:cubicBezTo>
                      <a:pt x="251" y="837"/>
                      <a:pt x="247" y="841"/>
                      <a:pt x="242" y="8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25F37C9-DA70-4EBD-9FDA-955B85853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4289" y="9727082"/>
                <a:ext cx="423892" cy="95574"/>
              </a:xfrm>
              <a:custGeom>
                <a:avLst/>
                <a:gdLst>
                  <a:gd name="connsiteX0" fmla="*/ 7920 w 423892"/>
                  <a:gd name="connsiteY0" fmla="*/ 77230 h 95574"/>
                  <a:gd name="connsiteX1" fmla="*/ 249041 w 423892"/>
                  <a:gd name="connsiteY1" fmla="*/ 77230 h 95574"/>
                  <a:gd name="connsiteX2" fmla="*/ 257841 w 423892"/>
                  <a:gd name="connsiteY2" fmla="*/ 86885 h 95574"/>
                  <a:gd name="connsiteX3" fmla="*/ 249041 w 423892"/>
                  <a:gd name="connsiteY3" fmla="*/ 95574 h 95574"/>
                  <a:gd name="connsiteX4" fmla="*/ 7920 w 423892"/>
                  <a:gd name="connsiteY4" fmla="*/ 95574 h 95574"/>
                  <a:gd name="connsiteX5" fmla="*/ 0 w 423892"/>
                  <a:gd name="connsiteY5" fmla="*/ 86885 h 95574"/>
                  <a:gd name="connsiteX6" fmla="*/ 7920 w 423892"/>
                  <a:gd name="connsiteY6" fmla="*/ 77230 h 95574"/>
                  <a:gd name="connsiteX7" fmla="*/ 7850 w 423892"/>
                  <a:gd name="connsiteY7" fmla="*/ 0 h 95574"/>
                  <a:gd name="connsiteX8" fmla="*/ 416042 w 423892"/>
                  <a:gd name="connsiteY8" fmla="*/ 0 h 95574"/>
                  <a:gd name="connsiteX9" fmla="*/ 423892 w 423892"/>
                  <a:gd name="connsiteY9" fmla="*/ 9655 h 95574"/>
                  <a:gd name="connsiteX10" fmla="*/ 416042 w 423892"/>
                  <a:gd name="connsiteY10" fmla="*/ 18344 h 95574"/>
                  <a:gd name="connsiteX11" fmla="*/ 7850 w 423892"/>
                  <a:gd name="connsiteY11" fmla="*/ 18344 h 95574"/>
                  <a:gd name="connsiteX12" fmla="*/ 0 w 423892"/>
                  <a:gd name="connsiteY12" fmla="*/ 9655 h 95574"/>
                  <a:gd name="connsiteX13" fmla="*/ 7850 w 423892"/>
                  <a:gd name="connsiteY13" fmla="*/ 0 h 955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3892" h="95574">
                    <a:moveTo>
                      <a:pt x="7920" y="77230"/>
                    </a:moveTo>
                    <a:lnTo>
                      <a:pt x="249041" y="77230"/>
                    </a:lnTo>
                    <a:cubicBezTo>
                      <a:pt x="254321" y="77230"/>
                      <a:pt x="257841" y="81092"/>
                      <a:pt x="257841" y="86885"/>
                    </a:cubicBezTo>
                    <a:cubicBezTo>
                      <a:pt x="257841" y="91712"/>
                      <a:pt x="254321" y="95574"/>
                      <a:pt x="249041" y="95574"/>
                    </a:cubicBezTo>
                    <a:lnTo>
                      <a:pt x="7920" y="95574"/>
                    </a:lnTo>
                    <a:cubicBezTo>
                      <a:pt x="3520" y="95574"/>
                      <a:pt x="0" y="91712"/>
                      <a:pt x="0" y="86885"/>
                    </a:cubicBezTo>
                    <a:cubicBezTo>
                      <a:pt x="0" y="81092"/>
                      <a:pt x="3520" y="77230"/>
                      <a:pt x="7920" y="77230"/>
                    </a:cubicBezTo>
                    <a:close/>
                    <a:moveTo>
                      <a:pt x="7850" y="0"/>
                    </a:moveTo>
                    <a:lnTo>
                      <a:pt x="416042" y="0"/>
                    </a:lnTo>
                    <a:cubicBezTo>
                      <a:pt x="420403" y="0"/>
                      <a:pt x="423892" y="3862"/>
                      <a:pt x="423892" y="9655"/>
                    </a:cubicBezTo>
                    <a:cubicBezTo>
                      <a:pt x="423892" y="14482"/>
                      <a:pt x="420403" y="18344"/>
                      <a:pt x="416042" y="18344"/>
                    </a:cubicBezTo>
                    <a:lnTo>
                      <a:pt x="7850" y="18344"/>
                    </a:lnTo>
                    <a:cubicBezTo>
                      <a:pt x="3489" y="18344"/>
                      <a:pt x="0" y="14482"/>
                      <a:pt x="0" y="9655"/>
                    </a:cubicBezTo>
                    <a:cubicBezTo>
                      <a:pt x="0" y="3862"/>
                      <a:pt x="3489" y="0"/>
                      <a:pt x="7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76">
                <a:extLst>
                  <a:ext uri="{FF2B5EF4-FFF2-40B4-BE49-F238E27FC236}">
                    <a16:creationId xmlns:a16="http://schemas.microsoft.com/office/drawing/2014/main" id="{80A03C4B-75CE-473C-8ECD-4FF860683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6283" y="10611365"/>
                <a:ext cx="1861237" cy="973095"/>
              </a:xfrm>
              <a:custGeom>
                <a:avLst/>
                <a:gdLst>
                  <a:gd name="T0" fmla="*/ 2090 w 2126"/>
                  <a:gd name="T1" fmla="*/ 1111 h 1112"/>
                  <a:gd name="T2" fmla="*/ 1062 w 2126"/>
                  <a:gd name="T3" fmla="*/ 1111 h 1112"/>
                  <a:gd name="T4" fmla="*/ 34 w 2126"/>
                  <a:gd name="T5" fmla="*/ 1111 h 1112"/>
                  <a:gd name="T6" fmla="*/ 34 w 2126"/>
                  <a:gd name="T7" fmla="*/ 1111 h 1112"/>
                  <a:gd name="T8" fmla="*/ 9 w 2126"/>
                  <a:gd name="T9" fmla="*/ 1101 h 1112"/>
                  <a:gd name="T10" fmla="*/ 9 w 2126"/>
                  <a:gd name="T11" fmla="*/ 1101 h 1112"/>
                  <a:gd name="T12" fmla="*/ 0 w 2126"/>
                  <a:gd name="T13" fmla="*/ 1076 h 1112"/>
                  <a:gd name="T14" fmla="*/ 0 w 2126"/>
                  <a:gd name="T15" fmla="*/ 555 h 1112"/>
                  <a:gd name="T16" fmla="*/ 0 w 2126"/>
                  <a:gd name="T17" fmla="*/ 35 h 1112"/>
                  <a:gd name="T18" fmla="*/ 0 w 2126"/>
                  <a:gd name="T19" fmla="*/ 35 h 1112"/>
                  <a:gd name="T20" fmla="*/ 9 w 2126"/>
                  <a:gd name="T21" fmla="*/ 10 h 1112"/>
                  <a:gd name="T22" fmla="*/ 9 w 2126"/>
                  <a:gd name="T23" fmla="*/ 10 h 1112"/>
                  <a:gd name="T24" fmla="*/ 34 w 2126"/>
                  <a:gd name="T25" fmla="*/ 0 h 1112"/>
                  <a:gd name="T26" fmla="*/ 1062 w 2126"/>
                  <a:gd name="T27" fmla="*/ 0 h 1112"/>
                  <a:gd name="T28" fmla="*/ 2090 w 2126"/>
                  <a:gd name="T29" fmla="*/ 0 h 1112"/>
                  <a:gd name="T30" fmla="*/ 2090 w 2126"/>
                  <a:gd name="T31" fmla="*/ 0 h 1112"/>
                  <a:gd name="T32" fmla="*/ 2115 w 2126"/>
                  <a:gd name="T33" fmla="*/ 10 h 1112"/>
                  <a:gd name="T34" fmla="*/ 2115 w 2126"/>
                  <a:gd name="T35" fmla="*/ 10 h 1112"/>
                  <a:gd name="T36" fmla="*/ 2125 w 2126"/>
                  <a:gd name="T37" fmla="*/ 35 h 1112"/>
                  <a:gd name="T38" fmla="*/ 2125 w 2126"/>
                  <a:gd name="T39" fmla="*/ 555 h 1112"/>
                  <a:gd name="T40" fmla="*/ 2125 w 2126"/>
                  <a:gd name="T41" fmla="*/ 1076 h 1112"/>
                  <a:gd name="T42" fmla="*/ 2125 w 2126"/>
                  <a:gd name="T43" fmla="*/ 1076 h 1112"/>
                  <a:gd name="T44" fmla="*/ 2115 w 2126"/>
                  <a:gd name="T45" fmla="*/ 1101 h 1112"/>
                  <a:gd name="T46" fmla="*/ 2115 w 2126"/>
                  <a:gd name="T47" fmla="*/ 1101 h 1112"/>
                  <a:gd name="T48" fmla="*/ 2090 w 2126"/>
                  <a:gd name="T49" fmla="*/ 1111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26" h="1112">
                    <a:moveTo>
                      <a:pt x="2090" y="1111"/>
                    </a:moveTo>
                    <a:lnTo>
                      <a:pt x="1062" y="1111"/>
                    </a:lnTo>
                    <a:lnTo>
                      <a:pt x="34" y="1111"/>
                    </a:lnTo>
                    <a:lnTo>
                      <a:pt x="34" y="1111"/>
                    </a:lnTo>
                    <a:cubicBezTo>
                      <a:pt x="24" y="1111"/>
                      <a:pt x="15" y="1107"/>
                      <a:pt x="9" y="1101"/>
                    </a:cubicBezTo>
                    <a:lnTo>
                      <a:pt x="9" y="1101"/>
                    </a:lnTo>
                    <a:cubicBezTo>
                      <a:pt x="3" y="1094"/>
                      <a:pt x="0" y="1086"/>
                      <a:pt x="0" y="1076"/>
                    </a:cubicBezTo>
                    <a:lnTo>
                      <a:pt x="0" y="555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3" y="16"/>
                      <a:pt x="9" y="10"/>
                    </a:cubicBezTo>
                    <a:lnTo>
                      <a:pt x="9" y="10"/>
                    </a:lnTo>
                    <a:cubicBezTo>
                      <a:pt x="15" y="3"/>
                      <a:pt x="24" y="0"/>
                      <a:pt x="34" y="0"/>
                    </a:cubicBezTo>
                    <a:lnTo>
                      <a:pt x="1062" y="0"/>
                    </a:lnTo>
                    <a:lnTo>
                      <a:pt x="2090" y="0"/>
                    </a:lnTo>
                    <a:lnTo>
                      <a:pt x="2090" y="0"/>
                    </a:lnTo>
                    <a:cubicBezTo>
                      <a:pt x="2100" y="0"/>
                      <a:pt x="2108" y="3"/>
                      <a:pt x="2115" y="10"/>
                    </a:cubicBezTo>
                    <a:lnTo>
                      <a:pt x="2115" y="10"/>
                    </a:lnTo>
                    <a:cubicBezTo>
                      <a:pt x="2122" y="16"/>
                      <a:pt x="2125" y="25"/>
                      <a:pt x="2125" y="35"/>
                    </a:cubicBezTo>
                    <a:lnTo>
                      <a:pt x="2125" y="555"/>
                    </a:lnTo>
                    <a:lnTo>
                      <a:pt x="2125" y="1076"/>
                    </a:lnTo>
                    <a:lnTo>
                      <a:pt x="2125" y="1076"/>
                    </a:lnTo>
                    <a:cubicBezTo>
                      <a:pt x="2125" y="1086"/>
                      <a:pt x="2122" y="1094"/>
                      <a:pt x="2115" y="1101"/>
                    </a:cubicBezTo>
                    <a:lnTo>
                      <a:pt x="2115" y="1101"/>
                    </a:lnTo>
                    <a:cubicBezTo>
                      <a:pt x="2108" y="1107"/>
                      <a:pt x="2100" y="1111"/>
                      <a:pt x="2090" y="11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77">
                <a:extLst>
                  <a:ext uri="{FF2B5EF4-FFF2-40B4-BE49-F238E27FC236}">
                    <a16:creationId xmlns:a16="http://schemas.microsoft.com/office/drawing/2014/main" id="{950CA6C6-7918-4548-82F6-8E40FF1AF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4700" y="10603642"/>
                <a:ext cx="1880543" cy="992401"/>
              </a:xfrm>
              <a:custGeom>
                <a:avLst/>
                <a:gdLst>
                  <a:gd name="T0" fmla="*/ 44 w 2146"/>
                  <a:gd name="T1" fmla="*/ 19 h 1132"/>
                  <a:gd name="T2" fmla="*/ 44 w 2146"/>
                  <a:gd name="T3" fmla="*/ 19 h 1132"/>
                  <a:gd name="T4" fmla="*/ 26 w 2146"/>
                  <a:gd name="T5" fmla="*/ 26 h 1132"/>
                  <a:gd name="T6" fmla="*/ 26 w 2146"/>
                  <a:gd name="T7" fmla="*/ 26 h 1132"/>
                  <a:gd name="T8" fmla="*/ 19 w 2146"/>
                  <a:gd name="T9" fmla="*/ 45 h 1132"/>
                  <a:gd name="T10" fmla="*/ 19 w 2146"/>
                  <a:gd name="T11" fmla="*/ 1086 h 1132"/>
                  <a:gd name="T12" fmla="*/ 19 w 2146"/>
                  <a:gd name="T13" fmla="*/ 1086 h 1132"/>
                  <a:gd name="T14" fmla="*/ 26 w 2146"/>
                  <a:gd name="T15" fmla="*/ 1104 h 1132"/>
                  <a:gd name="T16" fmla="*/ 26 w 2146"/>
                  <a:gd name="T17" fmla="*/ 1104 h 1132"/>
                  <a:gd name="T18" fmla="*/ 44 w 2146"/>
                  <a:gd name="T19" fmla="*/ 1111 h 1132"/>
                  <a:gd name="T20" fmla="*/ 2100 w 2146"/>
                  <a:gd name="T21" fmla="*/ 1111 h 1132"/>
                  <a:gd name="T22" fmla="*/ 2100 w 2146"/>
                  <a:gd name="T23" fmla="*/ 1111 h 1132"/>
                  <a:gd name="T24" fmla="*/ 2118 w 2146"/>
                  <a:gd name="T25" fmla="*/ 1104 h 1132"/>
                  <a:gd name="T26" fmla="*/ 2118 w 2146"/>
                  <a:gd name="T27" fmla="*/ 1104 h 1132"/>
                  <a:gd name="T28" fmla="*/ 2125 w 2146"/>
                  <a:gd name="T29" fmla="*/ 1086 h 1132"/>
                  <a:gd name="T30" fmla="*/ 2125 w 2146"/>
                  <a:gd name="T31" fmla="*/ 45 h 1132"/>
                  <a:gd name="T32" fmla="*/ 2125 w 2146"/>
                  <a:gd name="T33" fmla="*/ 45 h 1132"/>
                  <a:gd name="T34" fmla="*/ 2118 w 2146"/>
                  <a:gd name="T35" fmla="*/ 26 h 1132"/>
                  <a:gd name="T36" fmla="*/ 2118 w 2146"/>
                  <a:gd name="T37" fmla="*/ 26 h 1132"/>
                  <a:gd name="T38" fmla="*/ 2100 w 2146"/>
                  <a:gd name="T39" fmla="*/ 19 h 1132"/>
                  <a:gd name="T40" fmla="*/ 44 w 2146"/>
                  <a:gd name="T41" fmla="*/ 19 h 1132"/>
                  <a:gd name="T42" fmla="*/ 2100 w 2146"/>
                  <a:gd name="T43" fmla="*/ 1131 h 1132"/>
                  <a:gd name="T44" fmla="*/ 44 w 2146"/>
                  <a:gd name="T45" fmla="*/ 1131 h 1132"/>
                  <a:gd name="T46" fmla="*/ 44 w 2146"/>
                  <a:gd name="T47" fmla="*/ 1131 h 1132"/>
                  <a:gd name="T48" fmla="*/ 12 w 2146"/>
                  <a:gd name="T49" fmla="*/ 1118 h 1132"/>
                  <a:gd name="T50" fmla="*/ 12 w 2146"/>
                  <a:gd name="T51" fmla="*/ 1118 h 1132"/>
                  <a:gd name="T52" fmla="*/ 0 w 2146"/>
                  <a:gd name="T53" fmla="*/ 1086 h 1132"/>
                  <a:gd name="T54" fmla="*/ 0 w 2146"/>
                  <a:gd name="T55" fmla="*/ 45 h 1132"/>
                  <a:gd name="T56" fmla="*/ 0 w 2146"/>
                  <a:gd name="T57" fmla="*/ 45 h 1132"/>
                  <a:gd name="T58" fmla="*/ 12 w 2146"/>
                  <a:gd name="T59" fmla="*/ 13 h 1132"/>
                  <a:gd name="T60" fmla="*/ 12 w 2146"/>
                  <a:gd name="T61" fmla="*/ 13 h 1132"/>
                  <a:gd name="T62" fmla="*/ 44 w 2146"/>
                  <a:gd name="T63" fmla="*/ 0 h 1132"/>
                  <a:gd name="T64" fmla="*/ 2100 w 2146"/>
                  <a:gd name="T65" fmla="*/ 0 h 1132"/>
                  <a:gd name="T66" fmla="*/ 2100 w 2146"/>
                  <a:gd name="T67" fmla="*/ 0 h 1132"/>
                  <a:gd name="T68" fmla="*/ 2132 w 2146"/>
                  <a:gd name="T69" fmla="*/ 13 h 1132"/>
                  <a:gd name="T70" fmla="*/ 2132 w 2146"/>
                  <a:gd name="T71" fmla="*/ 13 h 1132"/>
                  <a:gd name="T72" fmla="*/ 2145 w 2146"/>
                  <a:gd name="T73" fmla="*/ 45 h 1132"/>
                  <a:gd name="T74" fmla="*/ 2145 w 2146"/>
                  <a:gd name="T75" fmla="*/ 1086 h 1132"/>
                  <a:gd name="T76" fmla="*/ 2145 w 2146"/>
                  <a:gd name="T77" fmla="*/ 1086 h 1132"/>
                  <a:gd name="T78" fmla="*/ 2132 w 2146"/>
                  <a:gd name="T79" fmla="*/ 1118 h 1132"/>
                  <a:gd name="T80" fmla="*/ 2132 w 2146"/>
                  <a:gd name="T81" fmla="*/ 1118 h 1132"/>
                  <a:gd name="T82" fmla="*/ 2100 w 2146"/>
                  <a:gd name="T83" fmla="*/ 1131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46" h="1132">
                    <a:moveTo>
                      <a:pt x="44" y="19"/>
                    </a:moveTo>
                    <a:lnTo>
                      <a:pt x="44" y="19"/>
                    </a:lnTo>
                    <a:cubicBezTo>
                      <a:pt x="37" y="19"/>
                      <a:pt x="30" y="22"/>
                      <a:pt x="26" y="26"/>
                    </a:cubicBezTo>
                    <a:lnTo>
                      <a:pt x="26" y="26"/>
                    </a:lnTo>
                    <a:cubicBezTo>
                      <a:pt x="22" y="32"/>
                      <a:pt x="19" y="38"/>
                      <a:pt x="19" y="45"/>
                    </a:cubicBezTo>
                    <a:lnTo>
                      <a:pt x="19" y="1086"/>
                    </a:lnTo>
                    <a:lnTo>
                      <a:pt x="19" y="1086"/>
                    </a:lnTo>
                    <a:cubicBezTo>
                      <a:pt x="19" y="1093"/>
                      <a:pt x="22" y="1100"/>
                      <a:pt x="26" y="1104"/>
                    </a:cubicBezTo>
                    <a:lnTo>
                      <a:pt x="26" y="1104"/>
                    </a:lnTo>
                    <a:cubicBezTo>
                      <a:pt x="30" y="1109"/>
                      <a:pt x="37" y="1111"/>
                      <a:pt x="44" y="1111"/>
                    </a:cubicBezTo>
                    <a:lnTo>
                      <a:pt x="2100" y="1111"/>
                    </a:lnTo>
                    <a:lnTo>
                      <a:pt x="2100" y="1111"/>
                    </a:lnTo>
                    <a:cubicBezTo>
                      <a:pt x="2107" y="1111"/>
                      <a:pt x="2113" y="1109"/>
                      <a:pt x="2118" y="1104"/>
                    </a:cubicBezTo>
                    <a:lnTo>
                      <a:pt x="2118" y="1104"/>
                    </a:lnTo>
                    <a:cubicBezTo>
                      <a:pt x="2123" y="1100"/>
                      <a:pt x="2125" y="1093"/>
                      <a:pt x="2125" y="1086"/>
                    </a:cubicBezTo>
                    <a:lnTo>
                      <a:pt x="2125" y="45"/>
                    </a:lnTo>
                    <a:lnTo>
                      <a:pt x="2125" y="45"/>
                    </a:lnTo>
                    <a:cubicBezTo>
                      <a:pt x="2125" y="38"/>
                      <a:pt x="2123" y="32"/>
                      <a:pt x="2118" y="26"/>
                    </a:cubicBezTo>
                    <a:lnTo>
                      <a:pt x="2118" y="26"/>
                    </a:lnTo>
                    <a:cubicBezTo>
                      <a:pt x="2113" y="22"/>
                      <a:pt x="2107" y="19"/>
                      <a:pt x="2100" y="19"/>
                    </a:cubicBezTo>
                    <a:lnTo>
                      <a:pt x="44" y="19"/>
                    </a:lnTo>
                    <a:close/>
                    <a:moveTo>
                      <a:pt x="2100" y="1131"/>
                    </a:moveTo>
                    <a:lnTo>
                      <a:pt x="44" y="1131"/>
                    </a:lnTo>
                    <a:lnTo>
                      <a:pt x="44" y="1131"/>
                    </a:lnTo>
                    <a:cubicBezTo>
                      <a:pt x="32" y="1131"/>
                      <a:pt x="21" y="1125"/>
                      <a:pt x="12" y="1118"/>
                    </a:cubicBezTo>
                    <a:lnTo>
                      <a:pt x="12" y="1118"/>
                    </a:lnTo>
                    <a:cubicBezTo>
                      <a:pt x="5" y="1109"/>
                      <a:pt x="0" y="1098"/>
                      <a:pt x="0" y="1086"/>
                    </a:cubicBez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3"/>
                      <a:pt x="5" y="21"/>
                      <a:pt x="12" y="13"/>
                    </a:cubicBezTo>
                    <a:lnTo>
                      <a:pt x="12" y="13"/>
                    </a:lnTo>
                    <a:cubicBezTo>
                      <a:pt x="21" y="5"/>
                      <a:pt x="32" y="0"/>
                      <a:pt x="44" y="0"/>
                    </a:cubicBezTo>
                    <a:lnTo>
                      <a:pt x="2100" y="0"/>
                    </a:lnTo>
                    <a:lnTo>
                      <a:pt x="2100" y="0"/>
                    </a:lnTo>
                    <a:cubicBezTo>
                      <a:pt x="2112" y="0"/>
                      <a:pt x="2124" y="5"/>
                      <a:pt x="2132" y="13"/>
                    </a:cubicBezTo>
                    <a:lnTo>
                      <a:pt x="2132" y="13"/>
                    </a:lnTo>
                    <a:cubicBezTo>
                      <a:pt x="2140" y="21"/>
                      <a:pt x="2145" y="33"/>
                      <a:pt x="2145" y="45"/>
                    </a:cubicBezTo>
                    <a:lnTo>
                      <a:pt x="2145" y="1086"/>
                    </a:lnTo>
                    <a:lnTo>
                      <a:pt x="2145" y="1086"/>
                    </a:lnTo>
                    <a:cubicBezTo>
                      <a:pt x="2145" y="1098"/>
                      <a:pt x="2140" y="1109"/>
                      <a:pt x="2132" y="1118"/>
                    </a:cubicBezTo>
                    <a:lnTo>
                      <a:pt x="2132" y="1118"/>
                    </a:lnTo>
                    <a:cubicBezTo>
                      <a:pt x="2124" y="1125"/>
                      <a:pt x="2112" y="1131"/>
                      <a:pt x="2100" y="1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78">
                <a:extLst>
                  <a:ext uri="{FF2B5EF4-FFF2-40B4-BE49-F238E27FC236}">
                    <a16:creationId xmlns:a16="http://schemas.microsoft.com/office/drawing/2014/main" id="{302BF614-1BEC-4605-A413-D19EFBFA5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6661" y="10611365"/>
                <a:ext cx="1861237" cy="973095"/>
              </a:xfrm>
              <a:custGeom>
                <a:avLst/>
                <a:gdLst>
                  <a:gd name="T0" fmla="*/ 2091 w 2126"/>
                  <a:gd name="T1" fmla="*/ 1111 h 1112"/>
                  <a:gd name="T2" fmla="*/ 1062 w 2126"/>
                  <a:gd name="T3" fmla="*/ 1111 h 1112"/>
                  <a:gd name="T4" fmla="*/ 34 w 2126"/>
                  <a:gd name="T5" fmla="*/ 1111 h 1112"/>
                  <a:gd name="T6" fmla="*/ 34 w 2126"/>
                  <a:gd name="T7" fmla="*/ 1111 h 1112"/>
                  <a:gd name="T8" fmla="*/ 10 w 2126"/>
                  <a:gd name="T9" fmla="*/ 1101 h 1112"/>
                  <a:gd name="T10" fmla="*/ 10 w 2126"/>
                  <a:gd name="T11" fmla="*/ 1101 h 1112"/>
                  <a:gd name="T12" fmla="*/ 0 w 2126"/>
                  <a:gd name="T13" fmla="*/ 1076 h 1112"/>
                  <a:gd name="T14" fmla="*/ 0 w 2126"/>
                  <a:gd name="T15" fmla="*/ 555 h 1112"/>
                  <a:gd name="T16" fmla="*/ 0 w 2126"/>
                  <a:gd name="T17" fmla="*/ 35 h 1112"/>
                  <a:gd name="T18" fmla="*/ 0 w 2126"/>
                  <a:gd name="T19" fmla="*/ 35 h 1112"/>
                  <a:gd name="T20" fmla="*/ 10 w 2126"/>
                  <a:gd name="T21" fmla="*/ 10 h 1112"/>
                  <a:gd name="T22" fmla="*/ 10 w 2126"/>
                  <a:gd name="T23" fmla="*/ 10 h 1112"/>
                  <a:gd name="T24" fmla="*/ 34 w 2126"/>
                  <a:gd name="T25" fmla="*/ 0 h 1112"/>
                  <a:gd name="T26" fmla="*/ 1062 w 2126"/>
                  <a:gd name="T27" fmla="*/ 0 h 1112"/>
                  <a:gd name="T28" fmla="*/ 2091 w 2126"/>
                  <a:gd name="T29" fmla="*/ 0 h 1112"/>
                  <a:gd name="T30" fmla="*/ 2091 w 2126"/>
                  <a:gd name="T31" fmla="*/ 0 h 1112"/>
                  <a:gd name="T32" fmla="*/ 2115 w 2126"/>
                  <a:gd name="T33" fmla="*/ 10 h 1112"/>
                  <a:gd name="T34" fmla="*/ 2115 w 2126"/>
                  <a:gd name="T35" fmla="*/ 10 h 1112"/>
                  <a:gd name="T36" fmla="*/ 2125 w 2126"/>
                  <a:gd name="T37" fmla="*/ 35 h 1112"/>
                  <a:gd name="T38" fmla="*/ 2125 w 2126"/>
                  <a:gd name="T39" fmla="*/ 555 h 1112"/>
                  <a:gd name="T40" fmla="*/ 2125 w 2126"/>
                  <a:gd name="T41" fmla="*/ 1076 h 1112"/>
                  <a:gd name="T42" fmla="*/ 2125 w 2126"/>
                  <a:gd name="T43" fmla="*/ 1076 h 1112"/>
                  <a:gd name="T44" fmla="*/ 2115 w 2126"/>
                  <a:gd name="T45" fmla="*/ 1101 h 1112"/>
                  <a:gd name="T46" fmla="*/ 2115 w 2126"/>
                  <a:gd name="T47" fmla="*/ 1101 h 1112"/>
                  <a:gd name="T48" fmla="*/ 2091 w 2126"/>
                  <a:gd name="T49" fmla="*/ 1111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126" h="1112">
                    <a:moveTo>
                      <a:pt x="2091" y="1111"/>
                    </a:moveTo>
                    <a:lnTo>
                      <a:pt x="1062" y="1111"/>
                    </a:lnTo>
                    <a:lnTo>
                      <a:pt x="34" y="1111"/>
                    </a:lnTo>
                    <a:lnTo>
                      <a:pt x="34" y="1111"/>
                    </a:lnTo>
                    <a:cubicBezTo>
                      <a:pt x="25" y="1111"/>
                      <a:pt x="16" y="1107"/>
                      <a:pt x="10" y="1101"/>
                    </a:cubicBezTo>
                    <a:lnTo>
                      <a:pt x="10" y="1101"/>
                    </a:lnTo>
                    <a:cubicBezTo>
                      <a:pt x="3" y="1094"/>
                      <a:pt x="0" y="1086"/>
                      <a:pt x="0" y="1076"/>
                    </a:cubicBezTo>
                    <a:lnTo>
                      <a:pt x="0" y="555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25"/>
                      <a:pt x="3" y="16"/>
                      <a:pt x="10" y="10"/>
                    </a:cubicBezTo>
                    <a:lnTo>
                      <a:pt x="10" y="10"/>
                    </a:lnTo>
                    <a:cubicBezTo>
                      <a:pt x="16" y="3"/>
                      <a:pt x="25" y="0"/>
                      <a:pt x="34" y="0"/>
                    </a:cubicBezTo>
                    <a:lnTo>
                      <a:pt x="1062" y="0"/>
                    </a:lnTo>
                    <a:lnTo>
                      <a:pt x="2091" y="0"/>
                    </a:lnTo>
                    <a:lnTo>
                      <a:pt x="2091" y="0"/>
                    </a:lnTo>
                    <a:cubicBezTo>
                      <a:pt x="2100" y="0"/>
                      <a:pt x="2109" y="3"/>
                      <a:pt x="2115" y="10"/>
                    </a:cubicBezTo>
                    <a:lnTo>
                      <a:pt x="2115" y="10"/>
                    </a:lnTo>
                    <a:cubicBezTo>
                      <a:pt x="2121" y="16"/>
                      <a:pt x="2125" y="25"/>
                      <a:pt x="2125" y="35"/>
                    </a:cubicBezTo>
                    <a:lnTo>
                      <a:pt x="2125" y="555"/>
                    </a:lnTo>
                    <a:lnTo>
                      <a:pt x="2125" y="1076"/>
                    </a:lnTo>
                    <a:lnTo>
                      <a:pt x="2125" y="1076"/>
                    </a:lnTo>
                    <a:cubicBezTo>
                      <a:pt x="2125" y="1086"/>
                      <a:pt x="2121" y="1094"/>
                      <a:pt x="2115" y="1101"/>
                    </a:cubicBezTo>
                    <a:lnTo>
                      <a:pt x="2115" y="1101"/>
                    </a:lnTo>
                    <a:cubicBezTo>
                      <a:pt x="2109" y="1107"/>
                      <a:pt x="2100" y="1111"/>
                      <a:pt x="2091" y="11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79">
                <a:extLst>
                  <a:ext uri="{FF2B5EF4-FFF2-40B4-BE49-F238E27FC236}">
                    <a16:creationId xmlns:a16="http://schemas.microsoft.com/office/drawing/2014/main" id="{092C35E1-178C-4EDF-8E60-87DB6172B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5078" y="10603642"/>
                <a:ext cx="1876682" cy="992401"/>
              </a:xfrm>
              <a:custGeom>
                <a:avLst/>
                <a:gdLst>
                  <a:gd name="T0" fmla="*/ 44 w 2145"/>
                  <a:gd name="T1" fmla="*/ 19 h 1132"/>
                  <a:gd name="T2" fmla="*/ 44 w 2145"/>
                  <a:gd name="T3" fmla="*/ 19 h 1132"/>
                  <a:gd name="T4" fmla="*/ 26 w 2145"/>
                  <a:gd name="T5" fmla="*/ 26 h 1132"/>
                  <a:gd name="T6" fmla="*/ 26 w 2145"/>
                  <a:gd name="T7" fmla="*/ 26 h 1132"/>
                  <a:gd name="T8" fmla="*/ 19 w 2145"/>
                  <a:gd name="T9" fmla="*/ 45 h 1132"/>
                  <a:gd name="T10" fmla="*/ 19 w 2145"/>
                  <a:gd name="T11" fmla="*/ 1086 h 1132"/>
                  <a:gd name="T12" fmla="*/ 19 w 2145"/>
                  <a:gd name="T13" fmla="*/ 1086 h 1132"/>
                  <a:gd name="T14" fmla="*/ 26 w 2145"/>
                  <a:gd name="T15" fmla="*/ 1104 h 1132"/>
                  <a:gd name="T16" fmla="*/ 26 w 2145"/>
                  <a:gd name="T17" fmla="*/ 1104 h 1132"/>
                  <a:gd name="T18" fmla="*/ 44 w 2145"/>
                  <a:gd name="T19" fmla="*/ 1111 h 1132"/>
                  <a:gd name="T20" fmla="*/ 2101 w 2145"/>
                  <a:gd name="T21" fmla="*/ 1111 h 1132"/>
                  <a:gd name="T22" fmla="*/ 2101 w 2145"/>
                  <a:gd name="T23" fmla="*/ 1111 h 1132"/>
                  <a:gd name="T24" fmla="*/ 2118 w 2145"/>
                  <a:gd name="T25" fmla="*/ 1104 h 1132"/>
                  <a:gd name="T26" fmla="*/ 2118 w 2145"/>
                  <a:gd name="T27" fmla="*/ 1104 h 1132"/>
                  <a:gd name="T28" fmla="*/ 2125 w 2145"/>
                  <a:gd name="T29" fmla="*/ 1086 h 1132"/>
                  <a:gd name="T30" fmla="*/ 2125 w 2145"/>
                  <a:gd name="T31" fmla="*/ 45 h 1132"/>
                  <a:gd name="T32" fmla="*/ 2125 w 2145"/>
                  <a:gd name="T33" fmla="*/ 45 h 1132"/>
                  <a:gd name="T34" fmla="*/ 2118 w 2145"/>
                  <a:gd name="T35" fmla="*/ 26 h 1132"/>
                  <a:gd name="T36" fmla="*/ 2118 w 2145"/>
                  <a:gd name="T37" fmla="*/ 26 h 1132"/>
                  <a:gd name="T38" fmla="*/ 2101 w 2145"/>
                  <a:gd name="T39" fmla="*/ 19 h 1132"/>
                  <a:gd name="T40" fmla="*/ 44 w 2145"/>
                  <a:gd name="T41" fmla="*/ 19 h 1132"/>
                  <a:gd name="T42" fmla="*/ 2101 w 2145"/>
                  <a:gd name="T43" fmla="*/ 1131 h 1132"/>
                  <a:gd name="T44" fmla="*/ 44 w 2145"/>
                  <a:gd name="T45" fmla="*/ 1131 h 1132"/>
                  <a:gd name="T46" fmla="*/ 44 w 2145"/>
                  <a:gd name="T47" fmla="*/ 1131 h 1132"/>
                  <a:gd name="T48" fmla="*/ 13 w 2145"/>
                  <a:gd name="T49" fmla="*/ 1118 h 1132"/>
                  <a:gd name="T50" fmla="*/ 13 w 2145"/>
                  <a:gd name="T51" fmla="*/ 1118 h 1132"/>
                  <a:gd name="T52" fmla="*/ 0 w 2145"/>
                  <a:gd name="T53" fmla="*/ 1086 h 1132"/>
                  <a:gd name="T54" fmla="*/ 0 w 2145"/>
                  <a:gd name="T55" fmla="*/ 45 h 1132"/>
                  <a:gd name="T56" fmla="*/ 0 w 2145"/>
                  <a:gd name="T57" fmla="*/ 45 h 1132"/>
                  <a:gd name="T58" fmla="*/ 13 w 2145"/>
                  <a:gd name="T59" fmla="*/ 13 h 1132"/>
                  <a:gd name="T60" fmla="*/ 13 w 2145"/>
                  <a:gd name="T61" fmla="*/ 13 h 1132"/>
                  <a:gd name="T62" fmla="*/ 44 w 2145"/>
                  <a:gd name="T63" fmla="*/ 0 h 1132"/>
                  <a:gd name="T64" fmla="*/ 2101 w 2145"/>
                  <a:gd name="T65" fmla="*/ 0 h 1132"/>
                  <a:gd name="T66" fmla="*/ 2101 w 2145"/>
                  <a:gd name="T67" fmla="*/ 0 h 1132"/>
                  <a:gd name="T68" fmla="*/ 2132 w 2145"/>
                  <a:gd name="T69" fmla="*/ 13 h 1132"/>
                  <a:gd name="T70" fmla="*/ 2132 w 2145"/>
                  <a:gd name="T71" fmla="*/ 13 h 1132"/>
                  <a:gd name="T72" fmla="*/ 2144 w 2145"/>
                  <a:gd name="T73" fmla="*/ 45 h 1132"/>
                  <a:gd name="T74" fmla="*/ 2144 w 2145"/>
                  <a:gd name="T75" fmla="*/ 1086 h 1132"/>
                  <a:gd name="T76" fmla="*/ 2144 w 2145"/>
                  <a:gd name="T77" fmla="*/ 1086 h 1132"/>
                  <a:gd name="T78" fmla="*/ 2132 w 2145"/>
                  <a:gd name="T79" fmla="*/ 1118 h 1132"/>
                  <a:gd name="T80" fmla="*/ 2132 w 2145"/>
                  <a:gd name="T81" fmla="*/ 1118 h 1132"/>
                  <a:gd name="T82" fmla="*/ 2101 w 2145"/>
                  <a:gd name="T83" fmla="*/ 1131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45" h="1132">
                    <a:moveTo>
                      <a:pt x="44" y="19"/>
                    </a:moveTo>
                    <a:lnTo>
                      <a:pt x="44" y="19"/>
                    </a:lnTo>
                    <a:cubicBezTo>
                      <a:pt x="37" y="19"/>
                      <a:pt x="31" y="22"/>
                      <a:pt x="26" y="26"/>
                    </a:cubicBezTo>
                    <a:lnTo>
                      <a:pt x="26" y="26"/>
                    </a:lnTo>
                    <a:cubicBezTo>
                      <a:pt x="21" y="32"/>
                      <a:pt x="19" y="38"/>
                      <a:pt x="19" y="45"/>
                    </a:cubicBezTo>
                    <a:lnTo>
                      <a:pt x="19" y="1086"/>
                    </a:lnTo>
                    <a:lnTo>
                      <a:pt x="19" y="1086"/>
                    </a:lnTo>
                    <a:cubicBezTo>
                      <a:pt x="19" y="1093"/>
                      <a:pt x="21" y="1100"/>
                      <a:pt x="26" y="1104"/>
                    </a:cubicBezTo>
                    <a:lnTo>
                      <a:pt x="26" y="1104"/>
                    </a:lnTo>
                    <a:cubicBezTo>
                      <a:pt x="31" y="1109"/>
                      <a:pt x="37" y="1111"/>
                      <a:pt x="44" y="1111"/>
                    </a:cubicBezTo>
                    <a:lnTo>
                      <a:pt x="2101" y="1111"/>
                    </a:lnTo>
                    <a:lnTo>
                      <a:pt x="2101" y="1111"/>
                    </a:lnTo>
                    <a:cubicBezTo>
                      <a:pt x="2107" y="1111"/>
                      <a:pt x="2114" y="1109"/>
                      <a:pt x="2118" y="1104"/>
                    </a:cubicBezTo>
                    <a:lnTo>
                      <a:pt x="2118" y="1104"/>
                    </a:lnTo>
                    <a:cubicBezTo>
                      <a:pt x="2123" y="1100"/>
                      <a:pt x="2125" y="1093"/>
                      <a:pt x="2125" y="1086"/>
                    </a:cubicBezTo>
                    <a:lnTo>
                      <a:pt x="2125" y="45"/>
                    </a:lnTo>
                    <a:lnTo>
                      <a:pt x="2125" y="45"/>
                    </a:lnTo>
                    <a:cubicBezTo>
                      <a:pt x="2125" y="38"/>
                      <a:pt x="2123" y="32"/>
                      <a:pt x="2118" y="26"/>
                    </a:cubicBezTo>
                    <a:lnTo>
                      <a:pt x="2118" y="26"/>
                    </a:lnTo>
                    <a:cubicBezTo>
                      <a:pt x="2114" y="22"/>
                      <a:pt x="2107" y="19"/>
                      <a:pt x="2101" y="19"/>
                    </a:cubicBezTo>
                    <a:lnTo>
                      <a:pt x="44" y="19"/>
                    </a:lnTo>
                    <a:close/>
                    <a:moveTo>
                      <a:pt x="2101" y="1131"/>
                    </a:moveTo>
                    <a:lnTo>
                      <a:pt x="44" y="1131"/>
                    </a:lnTo>
                    <a:lnTo>
                      <a:pt x="44" y="1131"/>
                    </a:lnTo>
                    <a:cubicBezTo>
                      <a:pt x="32" y="1131"/>
                      <a:pt x="21" y="1125"/>
                      <a:pt x="13" y="1118"/>
                    </a:cubicBezTo>
                    <a:lnTo>
                      <a:pt x="13" y="1118"/>
                    </a:lnTo>
                    <a:cubicBezTo>
                      <a:pt x="4" y="1109"/>
                      <a:pt x="0" y="1098"/>
                      <a:pt x="0" y="1086"/>
                    </a:cubicBez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3"/>
                      <a:pt x="4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2" y="0"/>
                      <a:pt x="44" y="0"/>
                    </a:cubicBezTo>
                    <a:lnTo>
                      <a:pt x="2101" y="0"/>
                    </a:lnTo>
                    <a:lnTo>
                      <a:pt x="2101" y="0"/>
                    </a:lnTo>
                    <a:cubicBezTo>
                      <a:pt x="2112" y="0"/>
                      <a:pt x="2123" y="5"/>
                      <a:pt x="2132" y="13"/>
                    </a:cubicBezTo>
                    <a:lnTo>
                      <a:pt x="2132" y="13"/>
                    </a:lnTo>
                    <a:cubicBezTo>
                      <a:pt x="2140" y="21"/>
                      <a:pt x="2144" y="33"/>
                      <a:pt x="2144" y="45"/>
                    </a:cubicBezTo>
                    <a:lnTo>
                      <a:pt x="2144" y="1086"/>
                    </a:lnTo>
                    <a:lnTo>
                      <a:pt x="2144" y="1086"/>
                    </a:lnTo>
                    <a:cubicBezTo>
                      <a:pt x="2144" y="1098"/>
                      <a:pt x="2140" y="1109"/>
                      <a:pt x="2132" y="1118"/>
                    </a:cubicBezTo>
                    <a:lnTo>
                      <a:pt x="2132" y="1118"/>
                    </a:lnTo>
                    <a:cubicBezTo>
                      <a:pt x="2123" y="1125"/>
                      <a:pt x="2112" y="1131"/>
                      <a:pt x="2101" y="1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80">
                <a:extLst>
                  <a:ext uri="{FF2B5EF4-FFF2-40B4-BE49-F238E27FC236}">
                    <a16:creationId xmlns:a16="http://schemas.microsoft.com/office/drawing/2014/main" id="{87E6AEE7-AD22-4B7B-BC7B-515DEFD2E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8695" y="10611365"/>
                <a:ext cx="289613" cy="679622"/>
              </a:xfrm>
              <a:custGeom>
                <a:avLst/>
                <a:gdLst>
                  <a:gd name="T0" fmla="*/ 329 w 330"/>
                  <a:gd name="T1" fmla="*/ 775 h 776"/>
                  <a:gd name="T2" fmla="*/ 165 w 330"/>
                  <a:gd name="T3" fmla="*/ 775 h 776"/>
                  <a:gd name="T4" fmla="*/ 0 w 330"/>
                  <a:gd name="T5" fmla="*/ 775 h 776"/>
                  <a:gd name="T6" fmla="*/ 0 w 330"/>
                  <a:gd name="T7" fmla="*/ 387 h 776"/>
                  <a:gd name="T8" fmla="*/ 0 w 330"/>
                  <a:gd name="T9" fmla="*/ 0 h 776"/>
                  <a:gd name="T10" fmla="*/ 165 w 330"/>
                  <a:gd name="T11" fmla="*/ 0 h 776"/>
                  <a:gd name="T12" fmla="*/ 329 w 330"/>
                  <a:gd name="T13" fmla="*/ 0 h 776"/>
                  <a:gd name="T14" fmla="*/ 329 w 330"/>
                  <a:gd name="T15" fmla="*/ 387 h 776"/>
                  <a:gd name="T16" fmla="*/ 329 w 330"/>
                  <a:gd name="T17" fmla="*/ 775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0" h="776">
                    <a:moveTo>
                      <a:pt x="329" y="775"/>
                    </a:moveTo>
                    <a:lnTo>
                      <a:pt x="165" y="775"/>
                    </a:lnTo>
                    <a:lnTo>
                      <a:pt x="0" y="775"/>
                    </a:lnTo>
                    <a:lnTo>
                      <a:pt x="0" y="387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329" y="0"/>
                    </a:lnTo>
                    <a:lnTo>
                      <a:pt x="329" y="387"/>
                    </a:lnTo>
                    <a:lnTo>
                      <a:pt x="329" y="77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81">
                <a:extLst>
                  <a:ext uri="{FF2B5EF4-FFF2-40B4-BE49-F238E27FC236}">
                    <a16:creationId xmlns:a16="http://schemas.microsoft.com/office/drawing/2014/main" id="{8F611E52-43C3-44CB-8D21-10FABC243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0972" y="10603642"/>
                <a:ext cx="305059" cy="698928"/>
              </a:xfrm>
              <a:custGeom>
                <a:avLst/>
                <a:gdLst>
                  <a:gd name="T0" fmla="*/ 19 w 349"/>
                  <a:gd name="T1" fmla="*/ 776 h 796"/>
                  <a:gd name="T2" fmla="*/ 329 w 349"/>
                  <a:gd name="T3" fmla="*/ 776 h 796"/>
                  <a:gd name="T4" fmla="*/ 329 w 349"/>
                  <a:gd name="T5" fmla="*/ 19 h 796"/>
                  <a:gd name="T6" fmla="*/ 19 w 349"/>
                  <a:gd name="T7" fmla="*/ 19 h 796"/>
                  <a:gd name="T8" fmla="*/ 19 w 349"/>
                  <a:gd name="T9" fmla="*/ 776 h 796"/>
                  <a:gd name="T10" fmla="*/ 338 w 349"/>
                  <a:gd name="T11" fmla="*/ 795 h 796"/>
                  <a:gd name="T12" fmla="*/ 9 w 349"/>
                  <a:gd name="T13" fmla="*/ 795 h 796"/>
                  <a:gd name="T14" fmla="*/ 9 w 349"/>
                  <a:gd name="T15" fmla="*/ 795 h 796"/>
                  <a:gd name="T16" fmla="*/ 0 w 349"/>
                  <a:gd name="T17" fmla="*/ 785 h 796"/>
                  <a:gd name="T18" fmla="*/ 0 w 349"/>
                  <a:gd name="T19" fmla="*/ 10 h 796"/>
                  <a:gd name="T20" fmla="*/ 0 w 349"/>
                  <a:gd name="T21" fmla="*/ 10 h 796"/>
                  <a:gd name="T22" fmla="*/ 9 w 349"/>
                  <a:gd name="T23" fmla="*/ 0 h 796"/>
                  <a:gd name="T24" fmla="*/ 338 w 349"/>
                  <a:gd name="T25" fmla="*/ 0 h 796"/>
                  <a:gd name="T26" fmla="*/ 338 w 349"/>
                  <a:gd name="T27" fmla="*/ 0 h 796"/>
                  <a:gd name="T28" fmla="*/ 348 w 349"/>
                  <a:gd name="T29" fmla="*/ 10 h 796"/>
                  <a:gd name="T30" fmla="*/ 348 w 349"/>
                  <a:gd name="T31" fmla="*/ 785 h 796"/>
                  <a:gd name="T32" fmla="*/ 348 w 349"/>
                  <a:gd name="T33" fmla="*/ 785 h 796"/>
                  <a:gd name="T34" fmla="*/ 338 w 349"/>
                  <a:gd name="T35" fmla="*/ 795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796">
                    <a:moveTo>
                      <a:pt x="19" y="776"/>
                    </a:moveTo>
                    <a:lnTo>
                      <a:pt x="329" y="776"/>
                    </a:lnTo>
                    <a:lnTo>
                      <a:pt x="329" y="19"/>
                    </a:lnTo>
                    <a:lnTo>
                      <a:pt x="19" y="19"/>
                    </a:lnTo>
                    <a:lnTo>
                      <a:pt x="19" y="776"/>
                    </a:lnTo>
                    <a:close/>
                    <a:moveTo>
                      <a:pt x="338" y="795"/>
                    </a:moveTo>
                    <a:lnTo>
                      <a:pt x="9" y="795"/>
                    </a:lnTo>
                    <a:lnTo>
                      <a:pt x="9" y="795"/>
                    </a:lnTo>
                    <a:cubicBezTo>
                      <a:pt x="4" y="795"/>
                      <a:pt x="0" y="790"/>
                      <a:pt x="0" y="78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38" y="0"/>
                    </a:lnTo>
                    <a:lnTo>
                      <a:pt x="338" y="0"/>
                    </a:lnTo>
                    <a:cubicBezTo>
                      <a:pt x="343" y="0"/>
                      <a:pt x="348" y="5"/>
                      <a:pt x="348" y="10"/>
                    </a:cubicBezTo>
                    <a:lnTo>
                      <a:pt x="348" y="785"/>
                    </a:lnTo>
                    <a:lnTo>
                      <a:pt x="348" y="785"/>
                    </a:lnTo>
                    <a:cubicBezTo>
                      <a:pt x="348" y="790"/>
                      <a:pt x="343" y="795"/>
                      <a:pt x="338" y="7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37B6743C-C9C9-4C9A-BEC1-41C4A5389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1518" y="11302570"/>
                <a:ext cx="593796" cy="91710"/>
              </a:xfrm>
              <a:custGeom>
                <a:avLst/>
                <a:gdLst>
                  <a:gd name="connsiteX0" fmla="*/ 7922 w 593796"/>
                  <a:gd name="connsiteY0" fmla="*/ 73369 h 91710"/>
                  <a:gd name="connsiteX1" fmla="*/ 349437 w 593796"/>
                  <a:gd name="connsiteY1" fmla="*/ 73369 h 91710"/>
                  <a:gd name="connsiteX2" fmla="*/ 358239 w 593796"/>
                  <a:gd name="connsiteY2" fmla="*/ 82057 h 91710"/>
                  <a:gd name="connsiteX3" fmla="*/ 349437 w 593796"/>
                  <a:gd name="connsiteY3" fmla="*/ 91710 h 91710"/>
                  <a:gd name="connsiteX4" fmla="*/ 7922 w 593796"/>
                  <a:gd name="connsiteY4" fmla="*/ 91710 h 91710"/>
                  <a:gd name="connsiteX5" fmla="*/ 0 w 593796"/>
                  <a:gd name="connsiteY5" fmla="*/ 82057 h 91710"/>
                  <a:gd name="connsiteX6" fmla="*/ 7922 w 593796"/>
                  <a:gd name="connsiteY6" fmla="*/ 73369 h 91710"/>
                  <a:gd name="connsiteX7" fmla="*/ 7859 w 593796"/>
                  <a:gd name="connsiteY7" fmla="*/ 0 h 91710"/>
                  <a:gd name="connsiteX8" fmla="*/ 585937 w 593796"/>
                  <a:gd name="connsiteY8" fmla="*/ 0 h 91710"/>
                  <a:gd name="connsiteX9" fmla="*/ 593796 w 593796"/>
                  <a:gd name="connsiteY9" fmla="*/ 8689 h 91710"/>
                  <a:gd name="connsiteX10" fmla="*/ 585937 w 593796"/>
                  <a:gd name="connsiteY10" fmla="*/ 18344 h 91710"/>
                  <a:gd name="connsiteX11" fmla="*/ 7859 w 593796"/>
                  <a:gd name="connsiteY11" fmla="*/ 18344 h 91710"/>
                  <a:gd name="connsiteX12" fmla="*/ 0 w 593796"/>
                  <a:gd name="connsiteY12" fmla="*/ 8689 h 91710"/>
                  <a:gd name="connsiteX13" fmla="*/ 7859 w 593796"/>
                  <a:gd name="connsiteY13" fmla="*/ 0 h 91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3796" h="91710">
                    <a:moveTo>
                      <a:pt x="7922" y="73369"/>
                    </a:moveTo>
                    <a:lnTo>
                      <a:pt x="349437" y="73369"/>
                    </a:lnTo>
                    <a:cubicBezTo>
                      <a:pt x="353838" y="73369"/>
                      <a:pt x="358239" y="77230"/>
                      <a:pt x="358239" y="82057"/>
                    </a:cubicBezTo>
                    <a:cubicBezTo>
                      <a:pt x="358239" y="86883"/>
                      <a:pt x="353838" y="91710"/>
                      <a:pt x="349437" y="91710"/>
                    </a:cubicBezTo>
                    <a:lnTo>
                      <a:pt x="7922" y="91710"/>
                    </a:lnTo>
                    <a:cubicBezTo>
                      <a:pt x="3521" y="91710"/>
                      <a:pt x="0" y="86883"/>
                      <a:pt x="0" y="82057"/>
                    </a:cubicBezTo>
                    <a:cubicBezTo>
                      <a:pt x="0" y="77230"/>
                      <a:pt x="3521" y="73369"/>
                      <a:pt x="7922" y="73369"/>
                    </a:cubicBezTo>
                    <a:close/>
                    <a:moveTo>
                      <a:pt x="7859" y="0"/>
                    </a:moveTo>
                    <a:lnTo>
                      <a:pt x="585937" y="0"/>
                    </a:lnTo>
                    <a:cubicBezTo>
                      <a:pt x="590303" y="0"/>
                      <a:pt x="593796" y="3862"/>
                      <a:pt x="593796" y="8689"/>
                    </a:cubicBezTo>
                    <a:cubicBezTo>
                      <a:pt x="593796" y="14482"/>
                      <a:pt x="590303" y="18344"/>
                      <a:pt x="585937" y="18344"/>
                    </a:cubicBezTo>
                    <a:lnTo>
                      <a:pt x="7859" y="18344"/>
                    </a:lnTo>
                    <a:cubicBezTo>
                      <a:pt x="3493" y="18344"/>
                      <a:pt x="0" y="14482"/>
                      <a:pt x="0" y="8689"/>
                    </a:cubicBezTo>
                    <a:cubicBezTo>
                      <a:pt x="0" y="3862"/>
                      <a:pt x="3493" y="0"/>
                      <a:pt x="78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84">
                <a:extLst>
                  <a:ext uri="{FF2B5EF4-FFF2-40B4-BE49-F238E27FC236}">
                    <a16:creationId xmlns:a16="http://schemas.microsoft.com/office/drawing/2014/main" id="{91DF040D-BB78-4338-8C63-21CED4105C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9179" y="9425887"/>
                <a:ext cx="1706777" cy="602392"/>
              </a:xfrm>
              <a:custGeom>
                <a:avLst/>
                <a:gdLst>
                  <a:gd name="T0" fmla="*/ 1910 w 1948"/>
                  <a:gd name="T1" fmla="*/ 687 h 688"/>
                  <a:gd name="T2" fmla="*/ 973 w 1948"/>
                  <a:gd name="T3" fmla="*/ 687 h 688"/>
                  <a:gd name="T4" fmla="*/ 38 w 1948"/>
                  <a:gd name="T5" fmla="*/ 687 h 688"/>
                  <a:gd name="T6" fmla="*/ 38 w 1948"/>
                  <a:gd name="T7" fmla="*/ 687 h 688"/>
                  <a:gd name="T8" fmla="*/ 12 w 1948"/>
                  <a:gd name="T9" fmla="*/ 676 h 688"/>
                  <a:gd name="T10" fmla="*/ 12 w 1948"/>
                  <a:gd name="T11" fmla="*/ 676 h 688"/>
                  <a:gd name="T12" fmla="*/ 0 w 1948"/>
                  <a:gd name="T13" fmla="*/ 650 h 688"/>
                  <a:gd name="T14" fmla="*/ 0 w 1948"/>
                  <a:gd name="T15" fmla="*/ 344 h 688"/>
                  <a:gd name="T16" fmla="*/ 0 w 1948"/>
                  <a:gd name="T17" fmla="*/ 37 h 688"/>
                  <a:gd name="T18" fmla="*/ 0 w 1948"/>
                  <a:gd name="T19" fmla="*/ 37 h 688"/>
                  <a:gd name="T20" fmla="*/ 12 w 1948"/>
                  <a:gd name="T21" fmla="*/ 11 h 688"/>
                  <a:gd name="T22" fmla="*/ 12 w 1948"/>
                  <a:gd name="T23" fmla="*/ 11 h 688"/>
                  <a:gd name="T24" fmla="*/ 38 w 1948"/>
                  <a:gd name="T25" fmla="*/ 0 h 688"/>
                  <a:gd name="T26" fmla="*/ 973 w 1948"/>
                  <a:gd name="T27" fmla="*/ 0 h 688"/>
                  <a:gd name="T28" fmla="*/ 1910 w 1948"/>
                  <a:gd name="T29" fmla="*/ 0 h 688"/>
                  <a:gd name="T30" fmla="*/ 1910 w 1948"/>
                  <a:gd name="T31" fmla="*/ 0 h 688"/>
                  <a:gd name="T32" fmla="*/ 1936 w 1948"/>
                  <a:gd name="T33" fmla="*/ 11 h 688"/>
                  <a:gd name="T34" fmla="*/ 1936 w 1948"/>
                  <a:gd name="T35" fmla="*/ 11 h 688"/>
                  <a:gd name="T36" fmla="*/ 1947 w 1948"/>
                  <a:gd name="T37" fmla="*/ 37 h 688"/>
                  <a:gd name="T38" fmla="*/ 1947 w 1948"/>
                  <a:gd name="T39" fmla="*/ 344 h 688"/>
                  <a:gd name="T40" fmla="*/ 1947 w 1948"/>
                  <a:gd name="T41" fmla="*/ 650 h 688"/>
                  <a:gd name="T42" fmla="*/ 1947 w 1948"/>
                  <a:gd name="T43" fmla="*/ 650 h 688"/>
                  <a:gd name="T44" fmla="*/ 1936 w 1948"/>
                  <a:gd name="T45" fmla="*/ 676 h 688"/>
                  <a:gd name="T46" fmla="*/ 1936 w 1948"/>
                  <a:gd name="T47" fmla="*/ 676 h 688"/>
                  <a:gd name="T48" fmla="*/ 1910 w 1948"/>
                  <a:gd name="T49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8" h="688">
                    <a:moveTo>
                      <a:pt x="1910" y="687"/>
                    </a:moveTo>
                    <a:lnTo>
                      <a:pt x="973" y="687"/>
                    </a:lnTo>
                    <a:lnTo>
                      <a:pt x="38" y="687"/>
                    </a:lnTo>
                    <a:lnTo>
                      <a:pt x="38" y="687"/>
                    </a:lnTo>
                    <a:cubicBezTo>
                      <a:pt x="27" y="687"/>
                      <a:pt x="19" y="683"/>
                      <a:pt x="12" y="676"/>
                    </a:cubicBezTo>
                    <a:lnTo>
                      <a:pt x="12" y="676"/>
                    </a:lnTo>
                    <a:cubicBezTo>
                      <a:pt x="5" y="669"/>
                      <a:pt x="0" y="660"/>
                      <a:pt x="0" y="650"/>
                    </a:cubicBezTo>
                    <a:lnTo>
                      <a:pt x="0" y="344"/>
                    </a:ln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27"/>
                      <a:pt x="5" y="17"/>
                      <a:pt x="12" y="11"/>
                    </a:cubicBezTo>
                    <a:lnTo>
                      <a:pt x="12" y="11"/>
                    </a:lnTo>
                    <a:cubicBezTo>
                      <a:pt x="19" y="4"/>
                      <a:pt x="27" y="0"/>
                      <a:pt x="38" y="0"/>
                    </a:cubicBezTo>
                    <a:lnTo>
                      <a:pt x="973" y="0"/>
                    </a:lnTo>
                    <a:lnTo>
                      <a:pt x="1910" y="0"/>
                    </a:lnTo>
                    <a:lnTo>
                      <a:pt x="1910" y="0"/>
                    </a:lnTo>
                    <a:cubicBezTo>
                      <a:pt x="1920" y="0"/>
                      <a:pt x="1929" y="4"/>
                      <a:pt x="1936" y="11"/>
                    </a:cubicBezTo>
                    <a:lnTo>
                      <a:pt x="1936" y="11"/>
                    </a:lnTo>
                    <a:cubicBezTo>
                      <a:pt x="1943" y="17"/>
                      <a:pt x="1947" y="27"/>
                      <a:pt x="1947" y="37"/>
                    </a:cubicBezTo>
                    <a:lnTo>
                      <a:pt x="1947" y="344"/>
                    </a:lnTo>
                    <a:lnTo>
                      <a:pt x="1947" y="650"/>
                    </a:lnTo>
                    <a:lnTo>
                      <a:pt x="1947" y="650"/>
                    </a:lnTo>
                    <a:cubicBezTo>
                      <a:pt x="1947" y="660"/>
                      <a:pt x="1943" y="669"/>
                      <a:pt x="1936" y="676"/>
                    </a:cubicBezTo>
                    <a:lnTo>
                      <a:pt x="1936" y="676"/>
                    </a:lnTo>
                    <a:cubicBezTo>
                      <a:pt x="1929" y="683"/>
                      <a:pt x="1920" y="687"/>
                      <a:pt x="1910" y="6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85">
                <a:extLst>
                  <a:ext uri="{FF2B5EF4-FFF2-40B4-BE49-F238E27FC236}">
                    <a16:creationId xmlns:a16="http://schemas.microsoft.com/office/drawing/2014/main" id="{512F18C5-EA22-485C-B15E-7C6C4C1D1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1457" y="9418164"/>
                <a:ext cx="1722223" cy="617838"/>
              </a:xfrm>
              <a:custGeom>
                <a:avLst/>
                <a:gdLst>
                  <a:gd name="T0" fmla="*/ 47 w 1967"/>
                  <a:gd name="T1" fmla="*/ 18 h 707"/>
                  <a:gd name="T2" fmla="*/ 47 w 1967"/>
                  <a:gd name="T3" fmla="*/ 18 h 707"/>
                  <a:gd name="T4" fmla="*/ 28 w 1967"/>
                  <a:gd name="T5" fmla="*/ 26 h 707"/>
                  <a:gd name="T6" fmla="*/ 28 w 1967"/>
                  <a:gd name="T7" fmla="*/ 26 h 707"/>
                  <a:gd name="T8" fmla="*/ 19 w 1967"/>
                  <a:gd name="T9" fmla="*/ 46 h 707"/>
                  <a:gd name="T10" fmla="*/ 19 w 1967"/>
                  <a:gd name="T11" fmla="*/ 659 h 707"/>
                  <a:gd name="T12" fmla="*/ 19 w 1967"/>
                  <a:gd name="T13" fmla="*/ 659 h 707"/>
                  <a:gd name="T14" fmla="*/ 28 w 1967"/>
                  <a:gd name="T15" fmla="*/ 678 h 707"/>
                  <a:gd name="T16" fmla="*/ 28 w 1967"/>
                  <a:gd name="T17" fmla="*/ 678 h 707"/>
                  <a:gd name="T18" fmla="*/ 47 w 1967"/>
                  <a:gd name="T19" fmla="*/ 687 h 707"/>
                  <a:gd name="T20" fmla="*/ 1919 w 1967"/>
                  <a:gd name="T21" fmla="*/ 687 h 707"/>
                  <a:gd name="T22" fmla="*/ 1919 w 1967"/>
                  <a:gd name="T23" fmla="*/ 687 h 707"/>
                  <a:gd name="T24" fmla="*/ 1938 w 1967"/>
                  <a:gd name="T25" fmla="*/ 678 h 707"/>
                  <a:gd name="T26" fmla="*/ 1938 w 1967"/>
                  <a:gd name="T27" fmla="*/ 678 h 707"/>
                  <a:gd name="T28" fmla="*/ 1947 w 1967"/>
                  <a:gd name="T29" fmla="*/ 659 h 707"/>
                  <a:gd name="T30" fmla="*/ 1947 w 1967"/>
                  <a:gd name="T31" fmla="*/ 46 h 707"/>
                  <a:gd name="T32" fmla="*/ 1947 w 1967"/>
                  <a:gd name="T33" fmla="*/ 46 h 707"/>
                  <a:gd name="T34" fmla="*/ 1938 w 1967"/>
                  <a:gd name="T35" fmla="*/ 26 h 707"/>
                  <a:gd name="T36" fmla="*/ 1938 w 1967"/>
                  <a:gd name="T37" fmla="*/ 26 h 707"/>
                  <a:gd name="T38" fmla="*/ 1919 w 1967"/>
                  <a:gd name="T39" fmla="*/ 18 h 707"/>
                  <a:gd name="T40" fmla="*/ 47 w 1967"/>
                  <a:gd name="T41" fmla="*/ 18 h 707"/>
                  <a:gd name="T42" fmla="*/ 1919 w 1967"/>
                  <a:gd name="T43" fmla="*/ 706 h 707"/>
                  <a:gd name="T44" fmla="*/ 47 w 1967"/>
                  <a:gd name="T45" fmla="*/ 706 h 707"/>
                  <a:gd name="T46" fmla="*/ 47 w 1967"/>
                  <a:gd name="T47" fmla="*/ 706 h 707"/>
                  <a:gd name="T48" fmla="*/ 14 w 1967"/>
                  <a:gd name="T49" fmla="*/ 692 h 707"/>
                  <a:gd name="T50" fmla="*/ 14 w 1967"/>
                  <a:gd name="T51" fmla="*/ 692 h 707"/>
                  <a:gd name="T52" fmla="*/ 0 w 1967"/>
                  <a:gd name="T53" fmla="*/ 659 h 707"/>
                  <a:gd name="T54" fmla="*/ 0 w 1967"/>
                  <a:gd name="T55" fmla="*/ 46 h 707"/>
                  <a:gd name="T56" fmla="*/ 0 w 1967"/>
                  <a:gd name="T57" fmla="*/ 46 h 707"/>
                  <a:gd name="T58" fmla="*/ 14 w 1967"/>
                  <a:gd name="T59" fmla="*/ 13 h 707"/>
                  <a:gd name="T60" fmla="*/ 14 w 1967"/>
                  <a:gd name="T61" fmla="*/ 13 h 707"/>
                  <a:gd name="T62" fmla="*/ 47 w 1967"/>
                  <a:gd name="T63" fmla="*/ 0 h 707"/>
                  <a:gd name="T64" fmla="*/ 1919 w 1967"/>
                  <a:gd name="T65" fmla="*/ 0 h 707"/>
                  <a:gd name="T66" fmla="*/ 1919 w 1967"/>
                  <a:gd name="T67" fmla="*/ 0 h 707"/>
                  <a:gd name="T68" fmla="*/ 1952 w 1967"/>
                  <a:gd name="T69" fmla="*/ 13 h 707"/>
                  <a:gd name="T70" fmla="*/ 1952 w 1967"/>
                  <a:gd name="T71" fmla="*/ 13 h 707"/>
                  <a:gd name="T72" fmla="*/ 1966 w 1967"/>
                  <a:gd name="T73" fmla="*/ 46 h 707"/>
                  <a:gd name="T74" fmla="*/ 1966 w 1967"/>
                  <a:gd name="T75" fmla="*/ 659 h 707"/>
                  <a:gd name="T76" fmla="*/ 1966 w 1967"/>
                  <a:gd name="T77" fmla="*/ 659 h 707"/>
                  <a:gd name="T78" fmla="*/ 1952 w 1967"/>
                  <a:gd name="T79" fmla="*/ 692 h 707"/>
                  <a:gd name="T80" fmla="*/ 1952 w 1967"/>
                  <a:gd name="T81" fmla="*/ 692 h 707"/>
                  <a:gd name="T82" fmla="*/ 1919 w 1967"/>
                  <a:gd name="T83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7" h="707">
                    <a:moveTo>
                      <a:pt x="47" y="18"/>
                    </a:moveTo>
                    <a:lnTo>
                      <a:pt x="47" y="18"/>
                    </a:lnTo>
                    <a:cubicBezTo>
                      <a:pt x="40" y="18"/>
                      <a:pt x="33" y="21"/>
                      <a:pt x="28" y="26"/>
                    </a:cubicBezTo>
                    <a:lnTo>
                      <a:pt x="28" y="26"/>
                    </a:lnTo>
                    <a:cubicBezTo>
                      <a:pt x="22" y="32"/>
                      <a:pt x="19" y="39"/>
                      <a:pt x="19" y="46"/>
                    </a:cubicBezTo>
                    <a:lnTo>
                      <a:pt x="19" y="659"/>
                    </a:lnTo>
                    <a:lnTo>
                      <a:pt x="19" y="659"/>
                    </a:lnTo>
                    <a:cubicBezTo>
                      <a:pt x="19" y="666"/>
                      <a:pt x="22" y="673"/>
                      <a:pt x="28" y="678"/>
                    </a:cubicBezTo>
                    <a:lnTo>
                      <a:pt x="28" y="678"/>
                    </a:lnTo>
                    <a:cubicBezTo>
                      <a:pt x="33" y="683"/>
                      <a:pt x="40" y="687"/>
                      <a:pt x="47" y="687"/>
                    </a:cubicBezTo>
                    <a:lnTo>
                      <a:pt x="1919" y="687"/>
                    </a:lnTo>
                    <a:lnTo>
                      <a:pt x="1919" y="687"/>
                    </a:lnTo>
                    <a:cubicBezTo>
                      <a:pt x="1926" y="687"/>
                      <a:pt x="1933" y="683"/>
                      <a:pt x="1938" y="678"/>
                    </a:cubicBezTo>
                    <a:lnTo>
                      <a:pt x="1938" y="678"/>
                    </a:lnTo>
                    <a:cubicBezTo>
                      <a:pt x="1943" y="673"/>
                      <a:pt x="1947" y="666"/>
                      <a:pt x="1947" y="659"/>
                    </a:cubicBezTo>
                    <a:lnTo>
                      <a:pt x="1947" y="46"/>
                    </a:lnTo>
                    <a:lnTo>
                      <a:pt x="1947" y="46"/>
                    </a:lnTo>
                    <a:cubicBezTo>
                      <a:pt x="1947" y="39"/>
                      <a:pt x="1943" y="32"/>
                      <a:pt x="1938" y="26"/>
                    </a:cubicBezTo>
                    <a:lnTo>
                      <a:pt x="1938" y="26"/>
                    </a:lnTo>
                    <a:cubicBezTo>
                      <a:pt x="1933" y="21"/>
                      <a:pt x="1926" y="18"/>
                      <a:pt x="1919" y="18"/>
                    </a:cubicBezTo>
                    <a:lnTo>
                      <a:pt x="47" y="18"/>
                    </a:lnTo>
                    <a:close/>
                    <a:moveTo>
                      <a:pt x="1919" y="706"/>
                    </a:moveTo>
                    <a:lnTo>
                      <a:pt x="47" y="706"/>
                    </a:lnTo>
                    <a:lnTo>
                      <a:pt x="47" y="706"/>
                    </a:lnTo>
                    <a:cubicBezTo>
                      <a:pt x="35" y="706"/>
                      <a:pt x="22" y="701"/>
                      <a:pt x="14" y="692"/>
                    </a:cubicBezTo>
                    <a:lnTo>
                      <a:pt x="14" y="692"/>
                    </a:lnTo>
                    <a:cubicBezTo>
                      <a:pt x="5" y="683"/>
                      <a:pt x="0" y="671"/>
                      <a:pt x="0" y="659"/>
                    </a:cubicBez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4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2" y="4"/>
                      <a:pt x="35" y="0"/>
                      <a:pt x="47" y="0"/>
                    </a:cubicBezTo>
                    <a:lnTo>
                      <a:pt x="1919" y="0"/>
                    </a:lnTo>
                    <a:lnTo>
                      <a:pt x="1919" y="0"/>
                    </a:lnTo>
                    <a:cubicBezTo>
                      <a:pt x="1931" y="0"/>
                      <a:pt x="1943" y="4"/>
                      <a:pt x="1952" y="13"/>
                    </a:cubicBezTo>
                    <a:lnTo>
                      <a:pt x="1952" y="13"/>
                    </a:lnTo>
                    <a:cubicBezTo>
                      <a:pt x="1961" y="22"/>
                      <a:pt x="1966" y="34"/>
                      <a:pt x="1966" y="46"/>
                    </a:cubicBezTo>
                    <a:lnTo>
                      <a:pt x="1966" y="659"/>
                    </a:lnTo>
                    <a:lnTo>
                      <a:pt x="1966" y="659"/>
                    </a:lnTo>
                    <a:cubicBezTo>
                      <a:pt x="1966" y="671"/>
                      <a:pt x="1961" y="683"/>
                      <a:pt x="1952" y="692"/>
                    </a:cubicBezTo>
                    <a:lnTo>
                      <a:pt x="1952" y="692"/>
                    </a:lnTo>
                    <a:cubicBezTo>
                      <a:pt x="1943" y="701"/>
                      <a:pt x="1931" y="706"/>
                      <a:pt x="1919" y="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86">
                <a:extLst>
                  <a:ext uri="{FF2B5EF4-FFF2-40B4-BE49-F238E27FC236}">
                    <a16:creationId xmlns:a16="http://schemas.microsoft.com/office/drawing/2014/main" id="{B681388E-C986-4166-B94D-D6FE95393F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1202" y="9425887"/>
                <a:ext cx="544471" cy="602392"/>
              </a:xfrm>
              <a:custGeom>
                <a:avLst/>
                <a:gdLst>
                  <a:gd name="T0" fmla="*/ 584 w 622"/>
                  <a:gd name="T1" fmla="*/ 0 h 688"/>
                  <a:gd name="T2" fmla="*/ 291 w 622"/>
                  <a:gd name="T3" fmla="*/ 0 h 688"/>
                  <a:gd name="T4" fmla="*/ 0 w 622"/>
                  <a:gd name="T5" fmla="*/ 0 h 688"/>
                  <a:gd name="T6" fmla="*/ 0 w 622"/>
                  <a:gd name="T7" fmla="*/ 0 h 688"/>
                  <a:gd name="T8" fmla="*/ 26 w 622"/>
                  <a:gd name="T9" fmla="*/ 11 h 688"/>
                  <a:gd name="T10" fmla="*/ 26 w 622"/>
                  <a:gd name="T11" fmla="*/ 11 h 688"/>
                  <a:gd name="T12" fmla="*/ 37 w 622"/>
                  <a:gd name="T13" fmla="*/ 37 h 688"/>
                  <a:gd name="T14" fmla="*/ 37 w 622"/>
                  <a:gd name="T15" fmla="*/ 344 h 688"/>
                  <a:gd name="T16" fmla="*/ 37 w 622"/>
                  <a:gd name="T17" fmla="*/ 650 h 688"/>
                  <a:gd name="T18" fmla="*/ 37 w 622"/>
                  <a:gd name="T19" fmla="*/ 650 h 688"/>
                  <a:gd name="T20" fmla="*/ 26 w 622"/>
                  <a:gd name="T21" fmla="*/ 676 h 688"/>
                  <a:gd name="T22" fmla="*/ 26 w 622"/>
                  <a:gd name="T23" fmla="*/ 676 h 688"/>
                  <a:gd name="T24" fmla="*/ 0 w 622"/>
                  <a:gd name="T25" fmla="*/ 687 h 688"/>
                  <a:gd name="T26" fmla="*/ 291 w 622"/>
                  <a:gd name="T27" fmla="*/ 687 h 688"/>
                  <a:gd name="T28" fmla="*/ 584 w 622"/>
                  <a:gd name="T29" fmla="*/ 687 h 688"/>
                  <a:gd name="T30" fmla="*/ 584 w 622"/>
                  <a:gd name="T31" fmla="*/ 687 h 688"/>
                  <a:gd name="T32" fmla="*/ 611 w 622"/>
                  <a:gd name="T33" fmla="*/ 676 h 688"/>
                  <a:gd name="T34" fmla="*/ 611 w 622"/>
                  <a:gd name="T35" fmla="*/ 676 h 688"/>
                  <a:gd name="T36" fmla="*/ 621 w 622"/>
                  <a:gd name="T37" fmla="*/ 650 h 688"/>
                  <a:gd name="T38" fmla="*/ 621 w 622"/>
                  <a:gd name="T39" fmla="*/ 344 h 688"/>
                  <a:gd name="T40" fmla="*/ 621 w 622"/>
                  <a:gd name="T41" fmla="*/ 37 h 688"/>
                  <a:gd name="T42" fmla="*/ 621 w 622"/>
                  <a:gd name="T43" fmla="*/ 37 h 688"/>
                  <a:gd name="T44" fmla="*/ 611 w 622"/>
                  <a:gd name="T45" fmla="*/ 11 h 688"/>
                  <a:gd name="T46" fmla="*/ 611 w 622"/>
                  <a:gd name="T47" fmla="*/ 11 h 688"/>
                  <a:gd name="T48" fmla="*/ 584 w 622"/>
                  <a:gd name="T49" fmla="*/ 0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22" h="688">
                    <a:moveTo>
                      <a:pt x="584" y="0"/>
                    </a:moveTo>
                    <a:lnTo>
                      <a:pt x="291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0" y="0"/>
                      <a:pt x="19" y="4"/>
                      <a:pt x="26" y="11"/>
                    </a:cubicBezTo>
                    <a:lnTo>
                      <a:pt x="26" y="11"/>
                    </a:lnTo>
                    <a:cubicBezTo>
                      <a:pt x="33" y="17"/>
                      <a:pt x="37" y="27"/>
                      <a:pt x="37" y="37"/>
                    </a:cubicBezTo>
                    <a:lnTo>
                      <a:pt x="37" y="344"/>
                    </a:lnTo>
                    <a:lnTo>
                      <a:pt x="37" y="650"/>
                    </a:lnTo>
                    <a:lnTo>
                      <a:pt x="37" y="650"/>
                    </a:lnTo>
                    <a:cubicBezTo>
                      <a:pt x="37" y="660"/>
                      <a:pt x="33" y="669"/>
                      <a:pt x="26" y="676"/>
                    </a:cubicBezTo>
                    <a:lnTo>
                      <a:pt x="26" y="676"/>
                    </a:lnTo>
                    <a:cubicBezTo>
                      <a:pt x="19" y="683"/>
                      <a:pt x="10" y="687"/>
                      <a:pt x="0" y="687"/>
                    </a:cubicBezTo>
                    <a:lnTo>
                      <a:pt x="291" y="687"/>
                    </a:lnTo>
                    <a:lnTo>
                      <a:pt x="584" y="687"/>
                    </a:lnTo>
                    <a:lnTo>
                      <a:pt x="584" y="687"/>
                    </a:lnTo>
                    <a:cubicBezTo>
                      <a:pt x="594" y="687"/>
                      <a:pt x="604" y="683"/>
                      <a:pt x="611" y="676"/>
                    </a:cubicBezTo>
                    <a:lnTo>
                      <a:pt x="611" y="676"/>
                    </a:lnTo>
                    <a:cubicBezTo>
                      <a:pt x="617" y="669"/>
                      <a:pt x="621" y="660"/>
                      <a:pt x="621" y="650"/>
                    </a:cubicBezTo>
                    <a:lnTo>
                      <a:pt x="621" y="344"/>
                    </a:lnTo>
                    <a:lnTo>
                      <a:pt x="621" y="37"/>
                    </a:lnTo>
                    <a:lnTo>
                      <a:pt x="621" y="37"/>
                    </a:lnTo>
                    <a:cubicBezTo>
                      <a:pt x="621" y="27"/>
                      <a:pt x="617" y="17"/>
                      <a:pt x="611" y="11"/>
                    </a:cubicBezTo>
                    <a:lnTo>
                      <a:pt x="611" y="11"/>
                    </a:lnTo>
                    <a:cubicBezTo>
                      <a:pt x="604" y="4"/>
                      <a:pt x="594" y="0"/>
                      <a:pt x="58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87">
                <a:extLst>
                  <a:ext uri="{FF2B5EF4-FFF2-40B4-BE49-F238E27FC236}">
                    <a16:creationId xmlns:a16="http://schemas.microsoft.com/office/drawing/2014/main" id="{5713452D-F7EC-49F9-A18B-22447C26D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3479" y="9418164"/>
                <a:ext cx="563777" cy="617838"/>
              </a:xfrm>
              <a:custGeom>
                <a:avLst/>
                <a:gdLst>
                  <a:gd name="T0" fmla="*/ 47 w 642"/>
                  <a:gd name="T1" fmla="*/ 687 h 707"/>
                  <a:gd name="T2" fmla="*/ 594 w 642"/>
                  <a:gd name="T3" fmla="*/ 687 h 707"/>
                  <a:gd name="T4" fmla="*/ 594 w 642"/>
                  <a:gd name="T5" fmla="*/ 687 h 707"/>
                  <a:gd name="T6" fmla="*/ 614 w 642"/>
                  <a:gd name="T7" fmla="*/ 678 h 707"/>
                  <a:gd name="T8" fmla="*/ 614 w 642"/>
                  <a:gd name="T9" fmla="*/ 678 h 707"/>
                  <a:gd name="T10" fmla="*/ 622 w 642"/>
                  <a:gd name="T11" fmla="*/ 659 h 707"/>
                  <a:gd name="T12" fmla="*/ 622 w 642"/>
                  <a:gd name="T13" fmla="*/ 46 h 707"/>
                  <a:gd name="T14" fmla="*/ 622 w 642"/>
                  <a:gd name="T15" fmla="*/ 46 h 707"/>
                  <a:gd name="T16" fmla="*/ 614 w 642"/>
                  <a:gd name="T17" fmla="*/ 26 h 707"/>
                  <a:gd name="T18" fmla="*/ 614 w 642"/>
                  <a:gd name="T19" fmla="*/ 26 h 707"/>
                  <a:gd name="T20" fmla="*/ 594 w 642"/>
                  <a:gd name="T21" fmla="*/ 18 h 707"/>
                  <a:gd name="T22" fmla="*/ 47 w 642"/>
                  <a:gd name="T23" fmla="*/ 18 h 707"/>
                  <a:gd name="T24" fmla="*/ 47 w 642"/>
                  <a:gd name="T25" fmla="*/ 18 h 707"/>
                  <a:gd name="T26" fmla="*/ 57 w 642"/>
                  <a:gd name="T27" fmla="*/ 46 h 707"/>
                  <a:gd name="T28" fmla="*/ 57 w 642"/>
                  <a:gd name="T29" fmla="*/ 659 h 707"/>
                  <a:gd name="T30" fmla="*/ 57 w 642"/>
                  <a:gd name="T31" fmla="*/ 659 h 707"/>
                  <a:gd name="T32" fmla="*/ 47 w 642"/>
                  <a:gd name="T33" fmla="*/ 687 h 707"/>
                  <a:gd name="T34" fmla="*/ 594 w 642"/>
                  <a:gd name="T35" fmla="*/ 706 h 707"/>
                  <a:gd name="T36" fmla="*/ 10 w 642"/>
                  <a:gd name="T37" fmla="*/ 706 h 707"/>
                  <a:gd name="T38" fmla="*/ 10 w 642"/>
                  <a:gd name="T39" fmla="*/ 706 h 707"/>
                  <a:gd name="T40" fmla="*/ 0 w 642"/>
                  <a:gd name="T41" fmla="*/ 696 h 707"/>
                  <a:gd name="T42" fmla="*/ 0 w 642"/>
                  <a:gd name="T43" fmla="*/ 696 h 707"/>
                  <a:gd name="T44" fmla="*/ 10 w 642"/>
                  <a:gd name="T45" fmla="*/ 687 h 707"/>
                  <a:gd name="T46" fmla="*/ 10 w 642"/>
                  <a:gd name="T47" fmla="*/ 687 h 707"/>
                  <a:gd name="T48" fmla="*/ 29 w 642"/>
                  <a:gd name="T49" fmla="*/ 678 h 707"/>
                  <a:gd name="T50" fmla="*/ 29 w 642"/>
                  <a:gd name="T51" fmla="*/ 678 h 707"/>
                  <a:gd name="T52" fmla="*/ 38 w 642"/>
                  <a:gd name="T53" fmla="*/ 659 h 707"/>
                  <a:gd name="T54" fmla="*/ 38 w 642"/>
                  <a:gd name="T55" fmla="*/ 46 h 707"/>
                  <a:gd name="T56" fmla="*/ 38 w 642"/>
                  <a:gd name="T57" fmla="*/ 46 h 707"/>
                  <a:gd name="T58" fmla="*/ 29 w 642"/>
                  <a:gd name="T59" fmla="*/ 26 h 707"/>
                  <a:gd name="T60" fmla="*/ 29 w 642"/>
                  <a:gd name="T61" fmla="*/ 26 h 707"/>
                  <a:gd name="T62" fmla="*/ 10 w 642"/>
                  <a:gd name="T63" fmla="*/ 18 h 707"/>
                  <a:gd name="T64" fmla="*/ 10 w 642"/>
                  <a:gd name="T65" fmla="*/ 18 h 707"/>
                  <a:gd name="T66" fmla="*/ 0 w 642"/>
                  <a:gd name="T67" fmla="*/ 9 h 707"/>
                  <a:gd name="T68" fmla="*/ 0 w 642"/>
                  <a:gd name="T69" fmla="*/ 9 h 707"/>
                  <a:gd name="T70" fmla="*/ 10 w 642"/>
                  <a:gd name="T71" fmla="*/ 0 h 707"/>
                  <a:gd name="T72" fmla="*/ 594 w 642"/>
                  <a:gd name="T73" fmla="*/ 0 h 707"/>
                  <a:gd name="T74" fmla="*/ 594 w 642"/>
                  <a:gd name="T75" fmla="*/ 0 h 707"/>
                  <a:gd name="T76" fmla="*/ 627 w 642"/>
                  <a:gd name="T77" fmla="*/ 13 h 707"/>
                  <a:gd name="T78" fmla="*/ 627 w 642"/>
                  <a:gd name="T79" fmla="*/ 13 h 707"/>
                  <a:gd name="T80" fmla="*/ 641 w 642"/>
                  <a:gd name="T81" fmla="*/ 46 h 707"/>
                  <a:gd name="T82" fmla="*/ 641 w 642"/>
                  <a:gd name="T83" fmla="*/ 659 h 707"/>
                  <a:gd name="T84" fmla="*/ 641 w 642"/>
                  <a:gd name="T85" fmla="*/ 659 h 707"/>
                  <a:gd name="T86" fmla="*/ 627 w 642"/>
                  <a:gd name="T87" fmla="*/ 692 h 707"/>
                  <a:gd name="T88" fmla="*/ 627 w 642"/>
                  <a:gd name="T89" fmla="*/ 692 h 707"/>
                  <a:gd name="T90" fmla="*/ 594 w 642"/>
                  <a:gd name="T91" fmla="*/ 706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642" h="707">
                    <a:moveTo>
                      <a:pt x="47" y="687"/>
                    </a:moveTo>
                    <a:lnTo>
                      <a:pt x="594" y="687"/>
                    </a:lnTo>
                    <a:lnTo>
                      <a:pt x="594" y="687"/>
                    </a:lnTo>
                    <a:cubicBezTo>
                      <a:pt x="601" y="687"/>
                      <a:pt x="608" y="683"/>
                      <a:pt x="614" y="678"/>
                    </a:cubicBezTo>
                    <a:lnTo>
                      <a:pt x="614" y="678"/>
                    </a:lnTo>
                    <a:cubicBezTo>
                      <a:pt x="619" y="673"/>
                      <a:pt x="622" y="666"/>
                      <a:pt x="622" y="659"/>
                    </a:cubicBezTo>
                    <a:lnTo>
                      <a:pt x="622" y="46"/>
                    </a:lnTo>
                    <a:lnTo>
                      <a:pt x="622" y="46"/>
                    </a:lnTo>
                    <a:cubicBezTo>
                      <a:pt x="622" y="39"/>
                      <a:pt x="619" y="32"/>
                      <a:pt x="614" y="26"/>
                    </a:cubicBezTo>
                    <a:lnTo>
                      <a:pt x="614" y="26"/>
                    </a:lnTo>
                    <a:cubicBezTo>
                      <a:pt x="608" y="21"/>
                      <a:pt x="601" y="18"/>
                      <a:pt x="594" y="18"/>
                    </a:cubicBezTo>
                    <a:lnTo>
                      <a:pt x="47" y="18"/>
                    </a:lnTo>
                    <a:lnTo>
                      <a:pt x="47" y="18"/>
                    </a:lnTo>
                    <a:cubicBezTo>
                      <a:pt x="53" y="26"/>
                      <a:pt x="57" y="36"/>
                      <a:pt x="57" y="46"/>
                    </a:cubicBezTo>
                    <a:lnTo>
                      <a:pt x="57" y="659"/>
                    </a:lnTo>
                    <a:lnTo>
                      <a:pt x="57" y="659"/>
                    </a:lnTo>
                    <a:cubicBezTo>
                      <a:pt x="57" y="668"/>
                      <a:pt x="53" y="678"/>
                      <a:pt x="47" y="687"/>
                    </a:cubicBezTo>
                    <a:close/>
                    <a:moveTo>
                      <a:pt x="594" y="706"/>
                    </a:moveTo>
                    <a:lnTo>
                      <a:pt x="10" y="706"/>
                    </a:lnTo>
                    <a:lnTo>
                      <a:pt x="10" y="706"/>
                    </a:lnTo>
                    <a:cubicBezTo>
                      <a:pt x="4" y="706"/>
                      <a:pt x="0" y="702"/>
                      <a:pt x="0" y="696"/>
                    </a:cubicBezTo>
                    <a:lnTo>
                      <a:pt x="0" y="696"/>
                    </a:lnTo>
                    <a:cubicBezTo>
                      <a:pt x="0" y="690"/>
                      <a:pt x="4" y="687"/>
                      <a:pt x="10" y="687"/>
                    </a:cubicBezTo>
                    <a:lnTo>
                      <a:pt x="10" y="687"/>
                    </a:lnTo>
                    <a:cubicBezTo>
                      <a:pt x="17" y="687"/>
                      <a:pt x="24" y="683"/>
                      <a:pt x="29" y="678"/>
                    </a:cubicBezTo>
                    <a:lnTo>
                      <a:pt x="29" y="678"/>
                    </a:lnTo>
                    <a:cubicBezTo>
                      <a:pt x="34" y="673"/>
                      <a:pt x="38" y="666"/>
                      <a:pt x="38" y="659"/>
                    </a:cubicBezTo>
                    <a:lnTo>
                      <a:pt x="38" y="46"/>
                    </a:lnTo>
                    <a:lnTo>
                      <a:pt x="38" y="46"/>
                    </a:lnTo>
                    <a:cubicBezTo>
                      <a:pt x="38" y="39"/>
                      <a:pt x="34" y="32"/>
                      <a:pt x="29" y="26"/>
                    </a:cubicBezTo>
                    <a:lnTo>
                      <a:pt x="29" y="26"/>
                    </a:lnTo>
                    <a:cubicBezTo>
                      <a:pt x="24" y="21"/>
                      <a:pt x="17" y="18"/>
                      <a:pt x="10" y="18"/>
                    </a:cubicBezTo>
                    <a:lnTo>
                      <a:pt x="10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594" y="0"/>
                    </a:lnTo>
                    <a:lnTo>
                      <a:pt x="594" y="0"/>
                    </a:lnTo>
                    <a:cubicBezTo>
                      <a:pt x="607" y="0"/>
                      <a:pt x="618" y="4"/>
                      <a:pt x="627" y="13"/>
                    </a:cubicBezTo>
                    <a:lnTo>
                      <a:pt x="627" y="13"/>
                    </a:lnTo>
                    <a:cubicBezTo>
                      <a:pt x="636" y="22"/>
                      <a:pt x="641" y="34"/>
                      <a:pt x="641" y="46"/>
                    </a:cubicBezTo>
                    <a:lnTo>
                      <a:pt x="641" y="659"/>
                    </a:lnTo>
                    <a:lnTo>
                      <a:pt x="641" y="659"/>
                    </a:lnTo>
                    <a:cubicBezTo>
                      <a:pt x="641" y="671"/>
                      <a:pt x="636" y="683"/>
                      <a:pt x="627" y="692"/>
                    </a:cubicBezTo>
                    <a:lnTo>
                      <a:pt x="627" y="692"/>
                    </a:lnTo>
                    <a:cubicBezTo>
                      <a:pt x="618" y="701"/>
                      <a:pt x="607" y="706"/>
                      <a:pt x="594" y="7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88">
                <a:extLst>
                  <a:ext uri="{FF2B5EF4-FFF2-40B4-BE49-F238E27FC236}">
                    <a16:creationId xmlns:a16="http://schemas.microsoft.com/office/drawing/2014/main" id="{E27645B4-0528-432E-887A-3CED1025A0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8830" y="9425887"/>
                <a:ext cx="208520" cy="420903"/>
              </a:xfrm>
              <a:custGeom>
                <a:avLst/>
                <a:gdLst>
                  <a:gd name="T0" fmla="*/ 210 w 240"/>
                  <a:gd name="T1" fmla="*/ 480 h 481"/>
                  <a:gd name="T2" fmla="*/ 120 w 240"/>
                  <a:gd name="T3" fmla="*/ 480 h 481"/>
                  <a:gd name="T4" fmla="*/ 29 w 240"/>
                  <a:gd name="T5" fmla="*/ 480 h 481"/>
                  <a:gd name="T6" fmla="*/ 29 w 240"/>
                  <a:gd name="T7" fmla="*/ 480 h 481"/>
                  <a:gd name="T8" fmla="*/ 8 w 240"/>
                  <a:gd name="T9" fmla="*/ 472 h 481"/>
                  <a:gd name="T10" fmla="*/ 8 w 240"/>
                  <a:gd name="T11" fmla="*/ 472 h 481"/>
                  <a:gd name="T12" fmla="*/ 0 w 240"/>
                  <a:gd name="T13" fmla="*/ 451 h 481"/>
                  <a:gd name="T14" fmla="*/ 0 w 240"/>
                  <a:gd name="T15" fmla="*/ 225 h 481"/>
                  <a:gd name="T16" fmla="*/ 0 w 240"/>
                  <a:gd name="T17" fmla="*/ 0 h 481"/>
                  <a:gd name="T18" fmla="*/ 120 w 240"/>
                  <a:gd name="T19" fmla="*/ 0 h 481"/>
                  <a:gd name="T20" fmla="*/ 239 w 240"/>
                  <a:gd name="T21" fmla="*/ 0 h 481"/>
                  <a:gd name="T22" fmla="*/ 239 w 240"/>
                  <a:gd name="T23" fmla="*/ 225 h 481"/>
                  <a:gd name="T24" fmla="*/ 239 w 240"/>
                  <a:gd name="T25" fmla="*/ 451 h 481"/>
                  <a:gd name="T26" fmla="*/ 239 w 240"/>
                  <a:gd name="T27" fmla="*/ 451 h 481"/>
                  <a:gd name="T28" fmla="*/ 231 w 240"/>
                  <a:gd name="T29" fmla="*/ 472 h 481"/>
                  <a:gd name="T30" fmla="*/ 231 w 240"/>
                  <a:gd name="T31" fmla="*/ 472 h 481"/>
                  <a:gd name="T32" fmla="*/ 210 w 240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0" h="481">
                    <a:moveTo>
                      <a:pt x="210" y="480"/>
                    </a:moveTo>
                    <a:lnTo>
                      <a:pt x="120" y="480"/>
                    </a:lnTo>
                    <a:lnTo>
                      <a:pt x="29" y="480"/>
                    </a:lnTo>
                    <a:lnTo>
                      <a:pt x="29" y="480"/>
                    </a:lnTo>
                    <a:cubicBezTo>
                      <a:pt x="21" y="480"/>
                      <a:pt x="14" y="477"/>
                      <a:pt x="8" y="472"/>
                    </a:cubicBezTo>
                    <a:lnTo>
                      <a:pt x="8" y="472"/>
                    </a:lnTo>
                    <a:cubicBezTo>
                      <a:pt x="3" y="466"/>
                      <a:pt x="0" y="460"/>
                      <a:pt x="0" y="451"/>
                    </a:cubicBezTo>
                    <a:lnTo>
                      <a:pt x="0" y="225"/>
                    </a:lnTo>
                    <a:lnTo>
                      <a:pt x="0" y="0"/>
                    </a:lnTo>
                    <a:lnTo>
                      <a:pt x="120" y="0"/>
                    </a:lnTo>
                    <a:lnTo>
                      <a:pt x="239" y="0"/>
                    </a:lnTo>
                    <a:lnTo>
                      <a:pt x="239" y="225"/>
                    </a:lnTo>
                    <a:lnTo>
                      <a:pt x="239" y="451"/>
                    </a:lnTo>
                    <a:lnTo>
                      <a:pt x="239" y="451"/>
                    </a:lnTo>
                    <a:cubicBezTo>
                      <a:pt x="239" y="460"/>
                      <a:pt x="236" y="466"/>
                      <a:pt x="231" y="472"/>
                    </a:cubicBezTo>
                    <a:lnTo>
                      <a:pt x="231" y="472"/>
                    </a:lnTo>
                    <a:cubicBezTo>
                      <a:pt x="226" y="477"/>
                      <a:pt x="218" y="480"/>
                      <a:pt x="210" y="4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89">
                <a:extLst>
                  <a:ext uri="{FF2B5EF4-FFF2-40B4-BE49-F238E27FC236}">
                    <a16:creationId xmlns:a16="http://schemas.microsoft.com/office/drawing/2014/main" id="{6C1582E9-93EC-4054-8622-797512536E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1107" y="9418164"/>
                <a:ext cx="227829" cy="436349"/>
              </a:xfrm>
              <a:custGeom>
                <a:avLst/>
                <a:gdLst>
                  <a:gd name="T0" fmla="*/ 19 w 258"/>
                  <a:gd name="T1" fmla="*/ 18 h 500"/>
                  <a:gd name="T2" fmla="*/ 19 w 258"/>
                  <a:gd name="T3" fmla="*/ 460 h 500"/>
                  <a:gd name="T4" fmla="*/ 19 w 258"/>
                  <a:gd name="T5" fmla="*/ 460 h 500"/>
                  <a:gd name="T6" fmla="*/ 24 w 258"/>
                  <a:gd name="T7" fmla="*/ 474 h 500"/>
                  <a:gd name="T8" fmla="*/ 24 w 258"/>
                  <a:gd name="T9" fmla="*/ 474 h 500"/>
                  <a:gd name="T10" fmla="*/ 38 w 258"/>
                  <a:gd name="T11" fmla="*/ 480 h 500"/>
                  <a:gd name="T12" fmla="*/ 219 w 258"/>
                  <a:gd name="T13" fmla="*/ 480 h 500"/>
                  <a:gd name="T14" fmla="*/ 219 w 258"/>
                  <a:gd name="T15" fmla="*/ 480 h 500"/>
                  <a:gd name="T16" fmla="*/ 233 w 258"/>
                  <a:gd name="T17" fmla="*/ 474 h 500"/>
                  <a:gd name="T18" fmla="*/ 233 w 258"/>
                  <a:gd name="T19" fmla="*/ 474 h 500"/>
                  <a:gd name="T20" fmla="*/ 238 w 258"/>
                  <a:gd name="T21" fmla="*/ 460 h 500"/>
                  <a:gd name="T22" fmla="*/ 238 w 258"/>
                  <a:gd name="T23" fmla="*/ 18 h 500"/>
                  <a:gd name="T24" fmla="*/ 19 w 258"/>
                  <a:gd name="T25" fmla="*/ 18 h 500"/>
                  <a:gd name="T26" fmla="*/ 219 w 258"/>
                  <a:gd name="T27" fmla="*/ 499 h 500"/>
                  <a:gd name="T28" fmla="*/ 38 w 258"/>
                  <a:gd name="T29" fmla="*/ 499 h 500"/>
                  <a:gd name="T30" fmla="*/ 38 w 258"/>
                  <a:gd name="T31" fmla="*/ 499 h 500"/>
                  <a:gd name="T32" fmla="*/ 11 w 258"/>
                  <a:gd name="T33" fmla="*/ 488 h 500"/>
                  <a:gd name="T34" fmla="*/ 11 w 258"/>
                  <a:gd name="T35" fmla="*/ 488 h 500"/>
                  <a:gd name="T36" fmla="*/ 0 w 258"/>
                  <a:gd name="T37" fmla="*/ 460 h 500"/>
                  <a:gd name="T38" fmla="*/ 0 w 258"/>
                  <a:gd name="T39" fmla="*/ 9 h 500"/>
                  <a:gd name="T40" fmla="*/ 0 w 258"/>
                  <a:gd name="T41" fmla="*/ 9 h 500"/>
                  <a:gd name="T42" fmla="*/ 9 w 258"/>
                  <a:gd name="T43" fmla="*/ 0 h 500"/>
                  <a:gd name="T44" fmla="*/ 248 w 258"/>
                  <a:gd name="T45" fmla="*/ 0 h 500"/>
                  <a:gd name="T46" fmla="*/ 248 w 258"/>
                  <a:gd name="T47" fmla="*/ 0 h 500"/>
                  <a:gd name="T48" fmla="*/ 257 w 258"/>
                  <a:gd name="T49" fmla="*/ 9 h 500"/>
                  <a:gd name="T50" fmla="*/ 257 w 258"/>
                  <a:gd name="T51" fmla="*/ 460 h 500"/>
                  <a:gd name="T52" fmla="*/ 257 w 258"/>
                  <a:gd name="T53" fmla="*/ 460 h 500"/>
                  <a:gd name="T54" fmla="*/ 246 w 258"/>
                  <a:gd name="T55" fmla="*/ 488 h 500"/>
                  <a:gd name="T56" fmla="*/ 246 w 258"/>
                  <a:gd name="T57" fmla="*/ 488 h 500"/>
                  <a:gd name="T58" fmla="*/ 219 w 258"/>
                  <a:gd name="T59" fmla="*/ 499 h 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8" h="500">
                    <a:moveTo>
                      <a:pt x="19" y="18"/>
                    </a:moveTo>
                    <a:lnTo>
                      <a:pt x="19" y="460"/>
                    </a:lnTo>
                    <a:lnTo>
                      <a:pt x="19" y="460"/>
                    </a:lnTo>
                    <a:cubicBezTo>
                      <a:pt x="19" y="466"/>
                      <a:pt x="21" y="470"/>
                      <a:pt x="24" y="474"/>
                    </a:cubicBezTo>
                    <a:lnTo>
                      <a:pt x="24" y="474"/>
                    </a:lnTo>
                    <a:cubicBezTo>
                      <a:pt x="28" y="478"/>
                      <a:pt x="33" y="480"/>
                      <a:pt x="38" y="480"/>
                    </a:cubicBezTo>
                    <a:lnTo>
                      <a:pt x="219" y="480"/>
                    </a:lnTo>
                    <a:lnTo>
                      <a:pt x="219" y="480"/>
                    </a:lnTo>
                    <a:cubicBezTo>
                      <a:pt x="224" y="480"/>
                      <a:pt x="230" y="478"/>
                      <a:pt x="233" y="474"/>
                    </a:cubicBezTo>
                    <a:lnTo>
                      <a:pt x="233" y="474"/>
                    </a:lnTo>
                    <a:cubicBezTo>
                      <a:pt x="237" y="470"/>
                      <a:pt x="238" y="466"/>
                      <a:pt x="238" y="460"/>
                    </a:cubicBezTo>
                    <a:lnTo>
                      <a:pt x="238" y="18"/>
                    </a:lnTo>
                    <a:lnTo>
                      <a:pt x="19" y="18"/>
                    </a:lnTo>
                    <a:close/>
                    <a:moveTo>
                      <a:pt x="219" y="499"/>
                    </a:moveTo>
                    <a:lnTo>
                      <a:pt x="38" y="499"/>
                    </a:lnTo>
                    <a:lnTo>
                      <a:pt x="38" y="499"/>
                    </a:lnTo>
                    <a:cubicBezTo>
                      <a:pt x="28" y="499"/>
                      <a:pt x="18" y="495"/>
                      <a:pt x="11" y="488"/>
                    </a:cubicBezTo>
                    <a:lnTo>
                      <a:pt x="11" y="488"/>
                    </a:lnTo>
                    <a:cubicBezTo>
                      <a:pt x="3" y="481"/>
                      <a:pt x="0" y="470"/>
                      <a:pt x="0" y="46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48" y="0"/>
                    </a:lnTo>
                    <a:lnTo>
                      <a:pt x="248" y="0"/>
                    </a:lnTo>
                    <a:cubicBezTo>
                      <a:pt x="253" y="0"/>
                      <a:pt x="257" y="4"/>
                      <a:pt x="257" y="9"/>
                    </a:cubicBezTo>
                    <a:lnTo>
                      <a:pt x="257" y="460"/>
                    </a:lnTo>
                    <a:lnTo>
                      <a:pt x="257" y="460"/>
                    </a:lnTo>
                    <a:cubicBezTo>
                      <a:pt x="257" y="470"/>
                      <a:pt x="254" y="481"/>
                      <a:pt x="246" y="488"/>
                    </a:cubicBezTo>
                    <a:lnTo>
                      <a:pt x="246" y="488"/>
                    </a:lnTo>
                    <a:cubicBezTo>
                      <a:pt x="239" y="495"/>
                      <a:pt x="230" y="499"/>
                      <a:pt x="219" y="4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90">
                <a:extLst>
                  <a:ext uri="{FF2B5EF4-FFF2-40B4-BE49-F238E27FC236}">
                    <a16:creationId xmlns:a16="http://schemas.microsoft.com/office/drawing/2014/main" id="{6E2AD888-8B14-4CED-A65B-3B7023338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8193" y="9842928"/>
                <a:ext cx="714374" cy="84953"/>
              </a:xfrm>
              <a:custGeom>
                <a:avLst/>
                <a:gdLst>
                  <a:gd name="T0" fmla="*/ 803 w 816"/>
                  <a:gd name="T1" fmla="*/ 97 h 98"/>
                  <a:gd name="T2" fmla="*/ 408 w 816"/>
                  <a:gd name="T3" fmla="*/ 97 h 98"/>
                  <a:gd name="T4" fmla="*/ 14 w 816"/>
                  <a:gd name="T5" fmla="*/ 97 h 98"/>
                  <a:gd name="T6" fmla="*/ 14 w 816"/>
                  <a:gd name="T7" fmla="*/ 97 h 98"/>
                  <a:gd name="T8" fmla="*/ 5 w 816"/>
                  <a:gd name="T9" fmla="*/ 94 h 98"/>
                  <a:gd name="T10" fmla="*/ 5 w 816"/>
                  <a:gd name="T11" fmla="*/ 94 h 98"/>
                  <a:gd name="T12" fmla="*/ 0 w 816"/>
                  <a:gd name="T13" fmla="*/ 84 h 98"/>
                  <a:gd name="T14" fmla="*/ 0 w 816"/>
                  <a:gd name="T15" fmla="*/ 48 h 98"/>
                  <a:gd name="T16" fmla="*/ 0 w 816"/>
                  <a:gd name="T17" fmla="*/ 13 h 98"/>
                  <a:gd name="T18" fmla="*/ 0 w 816"/>
                  <a:gd name="T19" fmla="*/ 13 h 98"/>
                  <a:gd name="T20" fmla="*/ 5 w 816"/>
                  <a:gd name="T21" fmla="*/ 4 h 98"/>
                  <a:gd name="T22" fmla="*/ 5 w 816"/>
                  <a:gd name="T23" fmla="*/ 4 h 98"/>
                  <a:gd name="T24" fmla="*/ 14 w 816"/>
                  <a:gd name="T25" fmla="*/ 0 h 98"/>
                  <a:gd name="T26" fmla="*/ 408 w 816"/>
                  <a:gd name="T27" fmla="*/ 0 h 98"/>
                  <a:gd name="T28" fmla="*/ 803 w 816"/>
                  <a:gd name="T29" fmla="*/ 0 h 98"/>
                  <a:gd name="T30" fmla="*/ 803 w 816"/>
                  <a:gd name="T31" fmla="*/ 0 h 98"/>
                  <a:gd name="T32" fmla="*/ 812 w 816"/>
                  <a:gd name="T33" fmla="*/ 4 h 98"/>
                  <a:gd name="T34" fmla="*/ 812 w 816"/>
                  <a:gd name="T35" fmla="*/ 4 h 98"/>
                  <a:gd name="T36" fmla="*/ 815 w 816"/>
                  <a:gd name="T37" fmla="*/ 13 h 98"/>
                  <a:gd name="T38" fmla="*/ 815 w 816"/>
                  <a:gd name="T39" fmla="*/ 48 h 98"/>
                  <a:gd name="T40" fmla="*/ 815 w 816"/>
                  <a:gd name="T41" fmla="*/ 84 h 98"/>
                  <a:gd name="T42" fmla="*/ 815 w 816"/>
                  <a:gd name="T43" fmla="*/ 84 h 98"/>
                  <a:gd name="T44" fmla="*/ 812 w 816"/>
                  <a:gd name="T45" fmla="*/ 94 h 98"/>
                  <a:gd name="T46" fmla="*/ 812 w 816"/>
                  <a:gd name="T47" fmla="*/ 94 h 98"/>
                  <a:gd name="T48" fmla="*/ 803 w 816"/>
                  <a:gd name="T49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16" h="98">
                    <a:moveTo>
                      <a:pt x="803" y="97"/>
                    </a:moveTo>
                    <a:lnTo>
                      <a:pt x="408" y="97"/>
                    </a:lnTo>
                    <a:lnTo>
                      <a:pt x="14" y="97"/>
                    </a:lnTo>
                    <a:lnTo>
                      <a:pt x="14" y="97"/>
                    </a:lnTo>
                    <a:cubicBezTo>
                      <a:pt x="10" y="97"/>
                      <a:pt x="7" y="95"/>
                      <a:pt x="5" y="94"/>
                    </a:cubicBezTo>
                    <a:lnTo>
                      <a:pt x="5" y="94"/>
                    </a:lnTo>
                    <a:cubicBezTo>
                      <a:pt x="3" y="91"/>
                      <a:pt x="0" y="87"/>
                      <a:pt x="0" y="84"/>
                    </a:cubicBezTo>
                    <a:lnTo>
                      <a:pt x="0" y="48"/>
                    </a:lnTo>
                    <a:lnTo>
                      <a:pt x="0" y="13"/>
                    </a:lnTo>
                    <a:lnTo>
                      <a:pt x="0" y="13"/>
                    </a:lnTo>
                    <a:cubicBezTo>
                      <a:pt x="0" y="9"/>
                      <a:pt x="3" y="6"/>
                      <a:pt x="5" y="4"/>
                    </a:cubicBezTo>
                    <a:lnTo>
                      <a:pt x="5" y="4"/>
                    </a:lnTo>
                    <a:cubicBezTo>
                      <a:pt x="7" y="2"/>
                      <a:pt x="10" y="0"/>
                      <a:pt x="14" y="0"/>
                    </a:cubicBezTo>
                    <a:lnTo>
                      <a:pt x="408" y="0"/>
                    </a:lnTo>
                    <a:lnTo>
                      <a:pt x="803" y="0"/>
                    </a:lnTo>
                    <a:lnTo>
                      <a:pt x="803" y="0"/>
                    </a:lnTo>
                    <a:cubicBezTo>
                      <a:pt x="806" y="0"/>
                      <a:pt x="810" y="2"/>
                      <a:pt x="812" y="4"/>
                    </a:cubicBezTo>
                    <a:lnTo>
                      <a:pt x="812" y="4"/>
                    </a:lnTo>
                    <a:cubicBezTo>
                      <a:pt x="814" y="6"/>
                      <a:pt x="815" y="9"/>
                      <a:pt x="815" y="13"/>
                    </a:cubicBezTo>
                    <a:lnTo>
                      <a:pt x="815" y="48"/>
                    </a:lnTo>
                    <a:lnTo>
                      <a:pt x="815" y="84"/>
                    </a:lnTo>
                    <a:lnTo>
                      <a:pt x="815" y="84"/>
                    </a:lnTo>
                    <a:cubicBezTo>
                      <a:pt x="815" y="87"/>
                      <a:pt x="814" y="91"/>
                      <a:pt x="812" y="94"/>
                    </a:cubicBezTo>
                    <a:lnTo>
                      <a:pt x="812" y="94"/>
                    </a:lnTo>
                    <a:cubicBezTo>
                      <a:pt x="810" y="95"/>
                      <a:pt x="806" y="97"/>
                      <a:pt x="803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91">
                <a:extLst>
                  <a:ext uri="{FF2B5EF4-FFF2-40B4-BE49-F238E27FC236}">
                    <a16:creationId xmlns:a16="http://schemas.microsoft.com/office/drawing/2014/main" id="{F9B31E27-2748-40A2-AB56-3E9D54A3AF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0470" y="9835205"/>
                <a:ext cx="729820" cy="104261"/>
              </a:xfrm>
              <a:custGeom>
                <a:avLst/>
                <a:gdLst>
                  <a:gd name="T0" fmla="*/ 23 w 835"/>
                  <a:gd name="T1" fmla="*/ 19 h 117"/>
                  <a:gd name="T2" fmla="*/ 23 w 835"/>
                  <a:gd name="T3" fmla="*/ 19 h 117"/>
                  <a:gd name="T4" fmla="*/ 20 w 835"/>
                  <a:gd name="T5" fmla="*/ 20 h 117"/>
                  <a:gd name="T6" fmla="*/ 20 w 835"/>
                  <a:gd name="T7" fmla="*/ 20 h 117"/>
                  <a:gd name="T8" fmla="*/ 19 w 835"/>
                  <a:gd name="T9" fmla="*/ 22 h 117"/>
                  <a:gd name="T10" fmla="*/ 19 w 835"/>
                  <a:gd name="T11" fmla="*/ 93 h 117"/>
                  <a:gd name="T12" fmla="*/ 19 w 835"/>
                  <a:gd name="T13" fmla="*/ 93 h 117"/>
                  <a:gd name="T14" fmla="*/ 20 w 835"/>
                  <a:gd name="T15" fmla="*/ 96 h 117"/>
                  <a:gd name="T16" fmla="*/ 20 w 835"/>
                  <a:gd name="T17" fmla="*/ 96 h 117"/>
                  <a:gd name="T18" fmla="*/ 23 w 835"/>
                  <a:gd name="T19" fmla="*/ 96 h 117"/>
                  <a:gd name="T20" fmla="*/ 812 w 835"/>
                  <a:gd name="T21" fmla="*/ 96 h 117"/>
                  <a:gd name="T22" fmla="*/ 812 w 835"/>
                  <a:gd name="T23" fmla="*/ 96 h 117"/>
                  <a:gd name="T24" fmla="*/ 814 w 835"/>
                  <a:gd name="T25" fmla="*/ 96 h 117"/>
                  <a:gd name="T26" fmla="*/ 814 w 835"/>
                  <a:gd name="T27" fmla="*/ 96 h 117"/>
                  <a:gd name="T28" fmla="*/ 815 w 835"/>
                  <a:gd name="T29" fmla="*/ 93 h 117"/>
                  <a:gd name="T30" fmla="*/ 815 w 835"/>
                  <a:gd name="T31" fmla="*/ 22 h 117"/>
                  <a:gd name="T32" fmla="*/ 815 w 835"/>
                  <a:gd name="T33" fmla="*/ 22 h 117"/>
                  <a:gd name="T34" fmla="*/ 814 w 835"/>
                  <a:gd name="T35" fmla="*/ 20 h 117"/>
                  <a:gd name="T36" fmla="*/ 814 w 835"/>
                  <a:gd name="T37" fmla="*/ 20 h 117"/>
                  <a:gd name="T38" fmla="*/ 812 w 835"/>
                  <a:gd name="T39" fmla="*/ 19 h 117"/>
                  <a:gd name="T40" fmla="*/ 23 w 835"/>
                  <a:gd name="T41" fmla="*/ 19 h 117"/>
                  <a:gd name="T42" fmla="*/ 812 w 835"/>
                  <a:gd name="T43" fmla="*/ 116 h 117"/>
                  <a:gd name="T44" fmla="*/ 23 w 835"/>
                  <a:gd name="T45" fmla="*/ 116 h 117"/>
                  <a:gd name="T46" fmla="*/ 23 w 835"/>
                  <a:gd name="T47" fmla="*/ 116 h 117"/>
                  <a:gd name="T48" fmla="*/ 7 w 835"/>
                  <a:gd name="T49" fmla="*/ 109 h 117"/>
                  <a:gd name="T50" fmla="*/ 7 w 835"/>
                  <a:gd name="T51" fmla="*/ 109 h 117"/>
                  <a:gd name="T52" fmla="*/ 0 w 835"/>
                  <a:gd name="T53" fmla="*/ 93 h 117"/>
                  <a:gd name="T54" fmla="*/ 0 w 835"/>
                  <a:gd name="T55" fmla="*/ 22 h 117"/>
                  <a:gd name="T56" fmla="*/ 0 w 835"/>
                  <a:gd name="T57" fmla="*/ 22 h 117"/>
                  <a:gd name="T58" fmla="*/ 7 w 835"/>
                  <a:gd name="T59" fmla="*/ 6 h 117"/>
                  <a:gd name="T60" fmla="*/ 7 w 835"/>
                  <a:gd name="T61" fmla="*/ 6 h 117"/>
                  <a:gd name="T62" fmla="*/ 23 w 835"/>
                  <a:gd name="T63" fmla="*/ 0 h 117"/>
                  <a:gd name="T64" fmla="*/ 812 w 835"/>
                  <a:gd name="T65" fmla="*/ 0 h 117"/>
                  <a:gd name="T66" fmla="*/ 812 w 835"/>
                  <a:gd name="T67" fmla="*/ 0 h 117"/>
                  <a:gd name="T68" fmla="*/ 828 w 835"/>
                  <a:gd name="T69" fmla="*/ 6 h 117"/>
                  <a:gd name="T70" fmla="*/ 828 w 835"/>
                  <a:gd name="T71" fmla="*/ 6 h 117"/>
                  <a:gd name="T72" fmla="*/ 834 w 835"/>
                  <a:gd name="T73" fmla="*/ 22 h 117"/>
                  <a:gd name="T74" fmla="*/ 834 w 835"/>
                  <a:gd name="T75" fmla="*/ 93 h 117"/>
                  <a:gd name="T76" fmla="*/ 834 w 835"/>
                  <a:gd name="T77" fmla="*/ 93 h 117"/>
                  <a:gd name="T78" fmla="*/ 828 w 835"/>
                  <a:gd name="T79" fmla="*/ 109 h 117"/>
                  <a:gd name="T80" fmla="*/ 828 w 835"/>
                  <a:gd name="T81" fmla="*/ 109 h 117"/>
                  <a:gd name="T82" fmla="*/ 812 w 835"/>
                  <a:gd name="T83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35" h="117">
                    <a:moveTo>
                      <a:pt x="23" y="19"/>
                    </a:moveTo>
                    <a:lnTo>
                      <a:pt x="23" y="19"/>
                    </a:lnTo>
                    <a:cubicBezTo>
                      <a:pt x="22" y="19"/>
                      <a:pt x="21" y="20"/>
                      <a:pt x="20" y="20"/>
                    </a:cubicBezTo>
                    <a:lnTo>
                      <a:pt x="20" y="20"/>
                    </a:lnTo>
                    <a:cubicBezTo>
                      <a:pt x="20" y="20"/>
                      <a:pt x="19" y="21"/>
                      <a:pt x="19" y="22"/>
                    </a:cubicBezTo>
                    <a:lnTo>
                      <a:pt x="19" y="93"/>
                    </a:lnTo>
                    <a:lnTo>
                      <a:pt x="19" y="93"/>
                    </a:lnTo>
                    <a:cubicBezTo>
                      <a:pt x="19" y="95"/>
                      <a:pt x="20" y="95"/>
                      <a:pt x="20" y="96"/>
                    </a:cubicBezTo>
                    <a:lnTo>
                      <a:pt x="20" y="96"/>
                    </a:lnTo>
                    <a:cubicBezTo>
                      <a:pt x="21" y="96"/>
                      <a:pt x="22" y="96"/>
                      <a:pt x="23" y="96"/>
                    </a:cubicBezTo>
                    <a:lnTo>
                      <a:pt x="812" y="96"/>
                    </a:lnTo>
                    <a:lnTo>
                      <a:pt x="812" y="96"/>
                    </a:lnTo>
                    <a:cubicBezTo>
                      <a:pt x="813" y="96"/>
                      <a:pt x="814" y="96"/>
                      <a:pt x="814" y="96"/>
                    </a:cubicBezTo>
                    <a:lnTo>
                      <a:pt x="814" y="96"/>
                    </a:lnTo>
                    <a:cubicBezTo>
                      <a:pt x="815" y="95"/>
                      <a:pt x="815" y="95"/>
                      <a:pt x="815" y="93"/>
                    </a:cubicBezTo>
                    <a:lnTo>
                      <a:pt x="815" y="22"/>
                    </a:lnTo>
                    <a:lnTo>
                      <a:pt x="815" y="22"/>
                    </a:lnTo>
                    <a:cubicBezTo>
                      <a:pt x="815" y="21"/>
                      <a:pt x="815" y="20"/>
                      <a:pt x="814" y="20"/>
                    </a:cubicBezTo>
                    <a:lnTo>
                      <a:pt x="814" y="20"/>
                    </a:lnTo>
                    <a:cubicBezTo>
                      <a:pt x="814" y="20"/>
                      <a:pt x="813" y="19"/>
                      <a:pt x="812" y="19"/>
                    </a:cubicBezTo>
                    <a:lnTo>
                      <a:pt x="23" y="19"/>
                    </a:lnTo>
                    <a:close/>
                    <a:moveTo>
                      <a:pt x="812" y="116"/>
                    </a:moveTo>
                    <a:lnTo>
                      <a:pt x="23" y="116"/>
                    </a:lnTo>
                    <a:lnTo>
                      <a:pt x="23" y="116"/>
                    </a:lnTo>
                    <a:cubicBezTo>
                      <a:pt x="16" y="116"/>
                      <a:pt x="12" y="113"/>
                      <a:pt x="7" y="109"/>
                    </a:cubicBezTo>
                    <a:lnTo>
                      <a:pt x="7" y="109"/>
                    </a:lnTo>
                    <a:cubicBezTo>
                      <a:pt x="2" y="105"/>
                      <a:pt x="0" y="99"/>
                      <a:pt x="0" y="93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6"/>
                      <a:pt x="2" y="10"/>
                      <a:pt x="7" y="6"/>
                    </a:cubicBezTo>
                    <a:lnTo>
                      <a:pt x="7" y="6"/>
                    </a:lnTo>
                    <a:cubicBezTo>
                      <a:pt x="12" y="2"/>
                      <a:pt x="16" y="0"/>
                      <a:pt x="23" y="0"/>
                    </a:cubicBezTo>
                    <a:lnTo>
                      <a:pt x="812" y="0"/>
                    </a:lnTo>
                    <a:lnTo>
                      <a:pt x="812" y="0"/>
                    </a:lnTo>
                    <a:cubicBezTo>
                      <a:pt x="818" y="0"/>
                      <a:pt x="823" y="2"/>
                      <a:pt x="828" y="6"/>
                    </a:cubicBezTo>
                    <a:lnTo>
                      <a:pt x="828" y="6"/>
                    </a:lnTo>
                    <a:cubicBezTo>
                      <a:pt x="832" y="10"/>
                      <a:pt x="834" y="16"/>
                      <a:pt x="834" y="22"/>
                    </a:cubicBezTo>
                    <a:lnTo>
                      <a:pt x="834" y="93"/>
                    </a:lnTo>
                    <a:lnTo>
                      <a:pt x="834" y="93"/>
                    </a:lnTo>
                    <a:cubicBezTo>
                      <a:pt x="834" y="99"/>
                      <a:pt x="832" y="105"/>
                      <a:pt x="828" y="109"/>
                    </a:cubicBezTo>
                    <a:lnTo>
                      <a:pt x="828" y="109"/>
                    </a:lnTo>
                    <a:cubicBezTo>
                      <a:pt x="823" y="113"/>
                      <a:pt x="818" y="116"/>
                      <a:pt x="812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92">
                <a:extLst>
                  <a:ext uri="{FF2B5EF4-FFF2-40B4-BE49-F238E27FC236}">
                    <a16:creationId xmlns:a16="http://schemas.microsoft.com/office/drawing/2014/main" id="{22DD1C0D-E959-4BC4-8BB5-704BCC409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8573" y="9425887"/>
                <a:ext cx="208520" cy="420903"/>
              </a:xfrm>
              <a:custGeom>
                <a:avLst/>
                <a:gdLst>
                  <a:gd name="T0" fmla="*/ 210 w 240"/>
                  <a:gd name="T1" fmla="*/ 480 h 481"/>
                  <a:gd name="T2" fmla="*/ 120 w 240"/>
                  <a:gd name="T3" fmla="*/ 480 h 481"/>
                  <a:gd name="T4" fmla="*/ 29 w 240"/>
                  <a:gd name="T5" fmla="*/ 480 h 481"/>
                  <a:gd name="T6" fmla="*/ 29 w 240"/>
                  <a:gd name="T7" fmla="*/ 480 h 481"/>
                  <a:gd name="T8" fmla="*/ 8 w 240"/>
                  <a:gd name="T9" fmla="*/ 472 h 481"/>
                  <a:gd name="T10" fmla="*/ 8 w 240"/>
                  <a:gd name="T11" fmla="*/ 472 h 481"/>
                  <a:gd name="T12" fmla="*/ 0 w 240"/>
                  <a:gd name="T13" fmla="*/ 451 h 481"/>
                  <a:gd name="T14" fmla="*/ 0 w 240"/>
                  <a:gd name="T15" fmla="*/ 225 h 481"/>
                  <a:gd name="T16" fmla="*/ 0 w 240"/>
                  <a:gd name="T17" fmla="*/ 0 h 481"/>
                  <a:gd name="T18" fmla="*/ 120 w 240"/>
                  <a:gd name="T19" fmla="*/ 0 h 481"/>
                  <a:gd name="T20" fmla="*/ 239 w 240"/>
                  <a:gd name="T21" fmla="*/ 0 h 481"/>
                  <a:gd name="T22" fmla="*/ 239 w 240"/>
                  <a:gd name="T23" fmla="*/ 225 h 481"/>
                  <a:gd name="T24" fmla="*/ 239 w 240"/>
                  <a:gd name="T25" fmla="*/ 451 h 481"/>
                  <a:gd name="T26" fmla="*/ 239 w 240"/>
                  <a:gd name="T27" fmla="*/ 451 h 481"/>
                  <a:gd name="T28" fmla="*/ 231 w 240"/>
                  <a:gd name="T29" fmla="*/ 472 h 481"/>
                  <a:gd name="T30" fmla="*/ 231 w 240"/>
                  <a:gd name="T31" fmla="*/ 472 h 481"/>
                  <a:gd name="T32" fmla="*/ 210 w 240"/>
                  <a:gd name="T33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0" h="481">
                    <a:moveTo>
                      <a:pt x="210" y="480"/>
                    </a:moveTo>
                    <a:lnTo>
                      <a:pt x="120" y="480"/>
                    </a:lnTo>
                    <a:lnTo>
                      <a:pt x="29" y="480"/>
                    </a:lnTo>
                    <a:lnTo>
                      <a:pt x="29" y="480"/>
                    </a:lnTo>
                    <a:cubicBezTo>
                      <a:pt x="21" y="480"/>
                      <a:pt x="14" y="477"/>
                      <a:pt x="8" y="472"/>
                    </a:cubicBezTo>
                    <a:lnTo>
                      <a:pt x="8" y="472"/>
                    </a:lnTo>
                    <a:cubicBezTo>
                      <a:pt x="3" y="466"/>
                      <a:pt x="0" y="460"/>
                      <a:pt x="0" y="451"/>
                    </a:cubicBezTo>
                    <a:lnTo>
                      <a:pt x="0" y="225"/>
                    </a:lnTo>
                    <a:lnTo>
                      <a:pt x="0" y="0"/>
                    </a:lnTo>
                    <a:lnTo>
                      <a:pt x="120" y="0"/>
                    </a:lnTo>
                    <a:lnTo>
                      <a:pt x="239" y="0"/>
                    </a:lnTo>
                    <a:lnTo>
                      <a:pt x="239" y="225"/>
                    </a:lnTo>
                    <a:lnTo>
                      <a:pt x="239" y="451"/>
                    </a:lnTo>
                    <a:lnTo>
                      <a:pt x="239" y="451"/>
                    </a:lnTo>
                    <a:cubicBezTo>
                      <a:pt x="239" y="460"/>
                      <a:pt x="236" y="466"/>
                      <a:pt x="231" y="472"/>
                    </a:cubicBezTo>
                    <a:lnTo>
                      <a:pt x="231" y="472"/>
                    </a:lnTo>
                    <a:cubicBezTo>
                      <a:pt x="226" y="477"/>
                      <a:pt x="218" y="480"/>
                      <a:pt x="210" y="48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93">
                <a:extLst>
                  <a:ext uri="{FF2B5EF4-FFF2-40B4-BE49-F238E27FC236}">
                    <a16:creationId xmlns:a16="http://schemas.microsoft.com/office/drawing/2014/main" id="{FBFA2654-0009-4D50-827C-B745BD8C9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84810" y="9433610"/>
                <a:ext cx="799329" cy="594669"/>
              </a:xfrm>
              <a:custGeom>
                <a:avLst/>
                <a:gdLst>
                  <a:gd name="T0" fmla="*/ 880 w 914"/>
                  <a:gd name="T1" fmla="*/ 676 h 677"/>
                  <a:gd name="T2" fmla="*/ 456 w 914"/>
                  <a:gd name="T3" fmla="*/ 676 h 677"/>
                  <a:gd name="T4" fmla="*/ 33 w 914"/>
                  <a:gd name="T5" fmla="*/ 676 h 677"/>
                  <a:gd name="T6" fmla="*/ 33 w 914"/>
                  <a:gd name="T7" fmla="*/ 676 h 677"/>
                  <a:gd name="T8" fmla="*/ 10 w 914"/>
                  <a:gd name="T9" fmla="*/ 667 h 677"/>
                  <a:gd name="T10" fmla="*/ 10 w 914"/>
                  <a:gd name="T11" fmla="*/ 667 h 677"/>
                  <a:gd name="T12" fmla="*/ 0 w 914"/>
                  <a:gd name="T13" fmla="*/ 644 h 677"/>
                  <a:gd name="T14" fmla="*/ 0 w 914"/>
                  <a:gd name="T15" fmla="*/ 338 h 677"/>
                  <a:gd name="T16" fmla="*/ 0 w 914"/>
                  <a:gd name="T17" fmla="*/ 33 h 677"/>
                  <a:gd name="T18" fmla="*/ 0 w 914"/>
                  <a:gd name="T19" fmla="*/ 33 h 677"/>
                  <a:gd name="T20" fmla="*/ 10 w 914"/>
                  <a:gd name="T21" fmla="*/ 10 h 677"/>
                  <a:gd name="T22" fmla="*/ 10 w 914"/>
                  <a:gd name="T23" fmla="*/ 10 h 677"/>
                  <a:gd name="T24" fmla="*/ 33 w 914"/>
                  <a:gd name="T25" fmla="*/ 0 h 677"/>
                  <a:gd name="T26" fmla="*/ 456 w 914"/>
                  <a:gd name="T27" fmla="*/ 0 h 677"/>
                  <a:gd name="T28" fmla="*/ 880 w 914"/>
                  <a:gd name="T29" fmla="*/ 0 h 677"/>
                  <a:gd name="T30" fmla="*/ 880 w 914"/>
                  <a:gd name="T31" fmla="*/ 0 h 677"/>
                  <a:gd name="T32" fmla="*/ 904 w 914"/>
                  <a:gd name="T33" fmla="*/ 10 h 677"/>
                  <a:gd name="T34" fmla="*/ 904 w 914"/>
                  <a:gd name="T35" fmla="*/ 10 h 677"/>
                  <a:gd name="T36" fmla="*/ 913 w 914"/>
                  <a:gd name="T37" fmla="*/ 33 h 677"/>
                  <a:gd name="T38" fmla="*/ 913 w 914"/>
                  <a:gd name="T39" fmla="*/ 338 h 677"/>
                  <a:gd name="T40" fmla="*/ 913 w 914"/>
                  <a:gd name="T41" fmla="*/ 644 h 677"/>
                  <a:gd name="T42" fmla="*/ 913 w 914"/>
                  <a:gd name="T43" fmla="*/ 644 h 677"/>
                  <a:gd name="T44" fmla="*/ 904 w 914"/>
                  <a:gd name="T45" fmla="*/ 667 h 677"/>
                  <a:gd name="T46" fmla="*/ 904 w 914"/>
                  <a:gd name="T47" fmla="*/ 667 h 677"/>
                  <a:gd name="T48" fmla="*/ 880 w 914"/>
                  <a:gd name="T49" fmla="*/ 676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14" h="677">
                    <a:moveTo>
                      <a:pt x="880" y="676"/>
                    </a:moveTo>
                    <a:lnTo>
                      <a:pt x="456" y="676"/>
                    </a:lnTo>
                    <a:lnTo>
                      <a:pt x="33" y="676"/>
                    </a:lnTo>
                    <a:lnTo>
                      <a:pt x="33" y="676"/>
                    </a:lnTo>
                    <a:cubicBezTo>
                      <a:pt x="24" y="676"/>
                      <a:pt x="16" y="672"/>
                      <a:pt x="10" y="667"/>
                    </a:cubicBezTo>
                    <a:lnTo>
                      <a:pt x="10" y="667"/>
                    </a:lnTo>
                    <a:cubicBezTo>
                      <a:pt x="4" y="661"/>
                      <a:pt x="0" y="652"/>
                      <a:pt x="0" y="644"/>
                    </a:cubicBezTo>
                    <a:lnTo>
                      <a:pt x="0" y="338"/>
                    </a:lnTo>
                    <a:lnTo>
                      <a:pt x="0" y="33"/>
                    </a:lnTo>
                    <a:lnTo>
                      <a:pt x="0" y="33"/>
                    </a:lnTo>
                    <a:cubicBezTo>
                      <a:pt x="0" y="25"/>
                      <a:pt x="4" y="16"/>
                      <a:pt x="10" y="10"/>
                    </a:cubicBezTo>
                    <a:lnTo>
                      <a:pt x="10" y="10"/>
                    </a:lnTo>
                    <a:cubicBezTo>
                      <a:pt x="16" y="5"/>
                      <a:pt x="24" y="0"/>
                      <a:pt x="33" y="0"/>
                    </a:cubicBezTo>
                    <a:lnTo>
                      <a:pt x="456" y="0"/>
                    </a:lnTo>
                    <a:lnTo>
                      <a:pt x="880" y="0"/>
                    </a:lnTo>
                    <a:lnTo>
                      <a:pt x="880" y="0"/>
                    </a:lnTo>
                    <a:cubicBezTo>
                      <a:pt x="889" y="0"/>
                      <a:pt x="897" y="5"/>
                      <a:pt x="904" y="10"/>
                    </a:cubicBezTo>
                    <a:lnTo>
                      <a:pt x="904" y="10"/>
                    </a:lnTo>
                    <a:cubicBezTo>
                      <a:pt x="908" y="16"/>
                      <a:pt x="913" y="25"/>
                      <a:pt x="913" y="33"/>
                    </a:cubicBezTo>
                    <a:lnTo>
                      <a:pt x="913" y="338"/>
                    </a:lnTo>
                    <a:lnTo>
                      <a:pt x="913" y="644"/>
                    </a:lnTo>
                    <a:lnTo>
                      <a:pt x="913" y="644"/>
                    </a:lnTo>
                    <a:cubicBezTo>
                      <a:pt x="913" y="652"/>
                      <a:pt x="908" y="661"/>
                      <a:pt x="904" y="667"/>
                    </a:cubicBezTo>
                    <a:lnTo>
                      <a:pt x="904" y="667"/>
                    </a:lnTo>
                    <a:cubicBezTo>
                      <a:pt x="897" y="672"/>
                      <a:pt x="889" y="676"/>
                      <a:pt x="880" y="6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94">
                <a:extLst>
                  <a:ext uri="{FF2B5EF4-FFF2-40B4-BE49-F238E27FC236}">
                    <a16:creationId xmlns:a16="http://schemas.microsoft.com/office/drawing/2014/main" id="{28339BEE-B4CB-4CFB-A37C-854B2C62CF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7087" y="9425887"/>
                <a:ext cx="818635" cy="610115"/>
              </a:xfrm>
              <a:custGeom>
                <a:avLst/>
                <a:gdLst>
                  <a:gd name="T0" fmla="*/ 43 w 933"/>
                  <a:gd name="T1" fmla="*/ 19 h 696"/>
                  <a:gd name="T2" fmla="*/ 43 w 933"/>
                  <a:gd name="T3" fmla="*/ 19 h 696"/>
                  <a:gd name="T4" fmla="*/ 27 w 933"/>
                  <a:gd name="T5" fmla="*/ 26 h 696"/>
                  <a:gd name="T6" fmla="*/ 27 w 933"/>
                  <a:gd name="T7" fmla="*/ 26 h 696"/>
                  <a:gd name="T8" fmla="*/ 20 w 933"/>
                  <a:gd name="T9" fmla="*/ 42 h 696"/>
                  <a:gd name="T10" fmla="*/ 20 w 933"/>
                  <a:gd name="T11" fmla="*/ 653 h 696"/>
                  <a:gd name="T12" fmla="*/ 20 w 933"/>
                  <a:gd name="T13" fmla="*/ 653 h 696"/>
                  <a:gd name="T14" fmla="*/ 27 w 933"/>
                  <a:gd name="T15" fmla="*/ 669 h 696"/>
                  <a:gd name="T16" fmla="*/ 27 w 933"/>
                  <a:gd name="T17" fmla="*/ 669 h 696"/>
                  <a:gd name="T18" fmla="*/ 43 w 933"/>
                  <a:gd name="T19" fmla="*/ 676 h 696"/>
                  <a:gd name="T20" fmla="*/ 890 w 933"/>
                  <a:gd name="T21" fmla="*/ 676 h 696"/>
                  <a:gd name="T22" fmla="*/ 890 w 933"/>
                  <a:gd name="T23" fmla="*/ 676 h 696"/>
                  <a:gd name="T24" fmla="*/ 907 w 933"/>
                  <a:gd name="T25" fmla="*/ 669 h 696"/>
                  <a:gd name="T26" fmla="*/ 907 w 933"/>
                  <a:gd name="T27" fmla="*/ 669 h 696"/>
                  <a:gd name="T28" fmla="*/ 914 w 933"/>
                  <a:gd name="T29" fmla="*/ 653 h 696"/>
                  <a:gd name="T30" fmla="*/ 914 w 933"/>
                  <a:gd name="T31" fmla="*/ 42 h 696"/>
                  <a:gd name="T32" fmla="*/ 914 w 933"/>
                  <a:gd name="T33" fmla="*/ 42 h 696"/>
                  <a:gd name="T34" fmla="*/ 907 w 933"/>
                  <a:gd name="T35" fmla="*/ 26 h 696"/>
                  <a:gd name="T36" fmla="*/ 907 w 933"/>
                  <a:gd name="T37" fmla="*/ 26 h 696"/>
                  <a:gd name="T38" fmla="*/ 890 w 933"/>
                  <a:gd name="T39" fmla="*/ 19 h 696"/>
                  <a:gd name="T40" fmla="*/ 43 w 933"/>
                  <a:gd name="T41" fmla="*/ 19 h 696"/>
                  <a:gd name="T42" fmla="*/ 890 w 933"/>
                  <a:gd name="T43" fmla="*/ 695 h 696"/>
                  <a:gd name="T44" fmla="*/ 43 w 933"/>
                  <a:gd name="T45" fmla="*/ 695 h 696"/>
                  <a:gd name="T46" fmla="*/ 43 w 933"/>
                  <a:gd name="T47" fmla="*/ 695 h 696"/>
                  <a:gd name="T48" fmla="*/ 13 w 933"/>
                  <a:gd name="T49" fmla="*/ 682 h 696"/>
                  <a:gd name="T50" fmla="*/ 13 w 933"/>
                  <a:gd name="T51" fmla="*/ 682 h 696"/>
                  <a:gd name="T52" fmla="*/ 0 w 933"/>
                  <a:gd name="T53" fmla="*/ 653 h 696"/>
                  <a:gd name="T54" fmla="*/ 0 w 933"/>
                  <a:gd name="T55" fmla="*/ 42 h 696"/>
                  <a:gd name="T56" fmla="*/ 0 w 933"/>
                  <a:gd name="T57" fmla="*/ 42 h 696"/>
                  <a:gd name="T58" fmla="*/ 13 w 933"/>
                  <a:gd name="T59" fmla="*/ 13 h 696"/>
                  <a:gd name="T60" fmla="*/ 13 w 933"/>
                  <a:gd name="T61" fmla="*/ 13 h 696"/>
                  <a:gd name="T62" fmla="*/ 43 w 933"/>
                  <a:gd name="T63" fmla="*/ 0 h 696"/>
                  <a:gd name="T64" fmla="*/ 890 w 933"/>
                  <a:gd name="T65" fmla="*/ 0 h 696"/>
                  <a:gd name="T66" fmla="*/ 890 w 933"/>
                  <a:gd name="T67" fmla="*/ 0 h 696"/>
                  <a:gd name="T68" fmla="*/ 920 w 933"/>
                  <a:gd name="T69" fmla="*/ 13 h 696"/>
                  <a:gd name="T70" fmla="*/ 920 w 933"/>
                  <a:gd name="T71" fmla="*/ 13 h 696"/>
                  <a:gd name="T72" fmla="*/ 932 w 933"/>
                  <a:gd name="T73" fmla="*/ 42 h 696"/>
                  <a:gd name="T74" fmla="*/ 932 w 933"/>
                  <a:gd name="T75" fmla="*/ 653 h 696"/>
                  <a:gd name="T76" fmla="*/ 932 w 933"/>
                  <a:gd name="T77" fmla="*/ 653 h 696"/>
                  <a:gd name="T78" fmla="*/ 920 w 933"/>
                  <a:gd name="T79" fmla="*/ 682 h 696"/>
                  <a:gd name="T80" fmla="*/ 920 w 933"/>
                  <a:gd name="T81" fmla="*/ 682 h 696"/>
                  <a:gd name="T82" fmla="*/ 890 w 933"/>
                  <a:gd name="T83" fmla="*/ 6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3" h="696">
                    <a:moveTo>
                      <a:pt x="43" y="19"/>
                    </a:moveTo>
                    <a:lnTo>
                      <a:pt x="43" y="19"/>
                    </a:lnTo>
                    <a:cubicBezTo>
                      <a:pt x="37" y="19"/>
                      <a:pt x="31" y="21"/>
                      <a:pt x="27" y="26"/>
                    </a:cubicBezTo>
                    <a:lnTo>
                      <a:pt x="27" y="26"/>
                    </a:lnTo>
                    <a:cubicBezTo>
                      <a:pt x="22" y="30"/>
                      <a:pt x="20" y="36"/>
                      <a:pt x="20" y="42"/>
                    </a:cubicBezTo>
                    <a:lnTo>
                      <a:pt x="20" y="653"/>
                    </a:lnTo>
                    <a:lnTo>
                      <a:pt x="20" y="653"/>
                    </a:lnTo>
                    <a:cubicBezTo>
                      <a:pt x="20" y="658"/>
                      <a:pt x="22" y="664"/>
                      <a:pt x="27" y="669"/>
                    </a:cubicBezTo>
                    <a:lnTo>
                      <a:pt x="27" y="669"/>
                    </a:lnTo>
                    <a:cubicBezTo>
                      <a:pt x="31" y="673"/>
                      <a:pt x="37" y="676"/>
                      <a:pt x="43" y="676"/>
                    </a:cubicBezTo>
                    <a:lnTo>
                      <a:pt x="890" y="676"/>
                    </a:lnTo>
                    <a:lnTo>
                      <a:pt x="890" y="676"/>
                    </a:lnTo>
                    <a:cubicBezTo>
                      <a:pt x="896" y="676"/>
                      <a:pt x="902" y="673"/>
                      <a:pt x="907" y="669"/>
                    </a:cubicBezTo>
                    <a:lnTo>
                      <a:pt x="907" y="669"/>
                    </a:lnTo>
                    <a:cubicBezTo>
                      <a:pt x="911" y="664"/>
                      <a:pt x="914" y="658"/>
                      <a:pt x="914" y="653"/>
                    </a:cubicBezTo>
                    <a:lnTo>
                      <a:pt x="914" y="42"/>
                    </a:lnTo>
                    <a:lnTo>
                      <a:pt x="914" y="42"/>
                    </a:lnTo>
                    <a:cubicBezTo>
                      <a:pt x="914" y="36"/>
                      <a:pt x="911" y="30"/>
                      <a:pt x="907" y="26"/>
                    </a:cubicBezTo>
                    <a:lnTo>
                      <a:pt x="907" y="26"/>
                    </a:lnTo>
                    <a:cubicBezTo>
                      <a:pt x="902" y="21"/>
                      <a:pt x="896" y="19"/>
                      <a:pt x="890" y="19"/>
                    </a:cubicBezTo>
                    <a:lnTo>
                      <a:pt x="43" y="19"/>
                    </a:lnTo>
                    <a:close/>
                    <a:moveTo>
                      <a:pt x="890" y="695"/>
                    </a:moveTo>
                    <a:lnTo>
                      <a:pt x="43" y="695"/>
                    </a:lnTo>
                    <a:lnTo>
                      <a:pt x="43" y="695"/>
                    </a:lnTo>
                    <a:cubicBezTo>
                      <a:pt x="32" y="695"/>
                      <a:pt x="21" y="691"/>
                      <a:pt x="13" y="682"/>
                    </a:cubicBezTo>
                    <a:lnTo>
                      <a:pt x="13" y="682"/>
                    </a:lnTo>
                    <a:cubicBezTo>
                      <a:pt x="5" y="674"/>
                      <a:pt x="0" y="664"/>
                      <a:pt x="0" y="653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1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4"/>
                      <a:pt x="32" y="0"/>
                      <a:pt x="43" y="0"/>
                    </a:cubicBezTo>
                    <a:lnTo>
                      <a:pt x="890" y="0"/>
                    </a:lnTo>
                    <a:lnTo>
                      <a:pt x="890" y="0"/>
                    </a:lnTo>
                    <a:cubicBezTo>
                      <a:pt x="901" y="0"/>
                      <a:pt x="912" y="4"/>
                      <a:pt x="920" y="13"/>
                    </a:cubicBezTo>
                    <a:lnTo>
                      <a:pt x="920" y="13"/>
                    </a:lnTo>
                    <a:cubicBezTo>
                      <a:pt x="928" y="21"/>
                      <a:pt x="932" y="31"/>
                      <a:pt x="932" y="42"/>
                    </a:cubicBezTo>
                    <a:lnTo>
                      <a:pt x="932" y="653"/>
                    </a:lnTo>
                    <a:lnTo>
                      <a:pt x="932" y="653"/>
                    </a:lnTo>
                    <a:cubicBezTo>
                      <a:pt x="932" y="664"/>
                      <a:pt x="928" y="674"/>
                      <a:pt x="920" y="682"/>
                    </a:cubicBezTo>
                    <a:lnTo>
                      <a:pt x="920" y="682"/>
                    </a:lnTo>
                    <a:cubicBezTo>
                      <a:pt x="912" y="691"/>
                      <a:pt x="901" y="695"/>
                      <a:pt x="890" y="6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95">
                <a:extLst>
                  <a:ext uri="{FF2B5EF4-FFF2-40B4-BE49-F238E27FC236}">
                    <a16:creationId xmlns:a16="http://schemas.microsoft.com/office/drawing/2014/main" id="{0B50BDC8-7FA4-4549-8366-ADF0C342DA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57107" y="9433610"/>
                <a:ext cx="243275" cy="594669"/>
              </a:xfrm>
              <a:custGeom>
                <a:avLst/>
                <a:gdLst>
                  <a:gd name="T0" fmla="*/ 243 w 276"/>
                  <a:gd name="T1" fmla="*/ 0 h 677"/>
                  <a:gd name="T2" fmla="*/ 121 w 276"/>
                  <a:gd name="T3" fmla="*/ 0 h 677"/>
                  <a:gd name="T4" fmla="*/ 0 w 276"/>
                  <a:gd name="T5" fmla="*/ 0 h 677"/>
                  <a:gd name="T6" fmla="*/ 0 w 276"/>
                  <a:gd name="T7" fmla="*/ 0 h 677"/>
                  <a:gd name="T8" fmla="*/ 24 w 276"/>
                  <a:gd name="T9" fmla="*/ 10 h 677"/>
                  <a:gd name="T10" fmla="*/ 24 w 276"/>
                  <a:gd name="T11" fmla="*/ 10 h 677"/>
                  <a:gd name="T12" fmla="*/ 33 w 276"/>
                  <a:gd name="T13" fmla="*/ 33 h 677"/>
                  <a:gd name="T14" fmla="*/ 33 w 276"/>
                  <a:gd name="T15" fmla="*/ 338 h 677"/>
                  <a:gd name="T16" fmla="*/ 33 w 276"/>
                  <a:gd name="T17" fmla="*/ 644 h 677"/>
                  <a:gd name="T18" fmla="*/ 33 w 276"/>
                  <a:gd name="T19" fmla="*/ 644 h 677"/>
                  <a:gd name="T20" fmla="*/ 24 w 276"/>
                  <a:gd name="T21" fmla="*/ 667 h 677"/>
                  <a:gd name="T22" fmla="*/ 24 w 276"/>
                  <a:gd name="T23" fmla="*/ 667 h 677"/>
                  <a:gd name="T24" fmla="*/ 0 w 276"/>
                  <a:gd name="T25" fmla="*/ 676 h 677"/>
                  <a:gd name="T26" fmla="*/ 121 w 276"/>
                  <a:gd name="T27" fmla="*/ 676 h 677"/>
                  <a:gd name="T28" fmla="*/ 243 w 276"/>
                  <a:gd name="T29" fmla="*/ 676 h 677"/>
                  <a:gd name="T30" fmla="*/ 243 w 276"/>
                  <a:gd name="T31" fmla="*/ 676 h 677"/>
                  <a:gd name="T32" fmla="*/ 265 w 276"/>
                  <a:gd name="T33" fmla="*/ 667 h 677"/>
                  <a:gd name="T34" fmla="*/ 265 w 276"/>
                  <a:gd name="T35" fmla="*/ 667 h 677"/>
                  <a:gd name="T36" fmla="*/ 275 w 276"/>
                  <a:gd name="T37" fmla="*/ 644 h 677"/>
                  <a:gd name="T38" fmla="*/ 275 w 276"/>
                  <a:gd name="T39" fmla="*/ 338 h 677"/>
                  <a:gd name="T40" fmla="*/ 275 w 276"/>
                  <a:gd name="T41" fmla="*/ 33 h 677"/>
                  <a:gd name="T42" fmla="*/ 275 w 276"/>
                  <a:gd name="T43" fmla="*/ 33 h 677"/>
                  <a:gd name="T44" fmla="*/ 265 w 276"/>
                  <a:gd name="T45" fmla="*/ 10 h 677"/>
                  <a:gd name="T46" fmla="*/ 265 w 276"/>
                  <a:gd name="T47" fmla="*/ 10 h 677"/>
                  <a:gd name="T48" fmla="*/ 243 w 276"/>
                  <a:gd name="T49" fmla="*/ 0 h 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6" h="677">
                    <a:moveTo>
                      <a:pt x="243" y="0"/>
                    </a:moveTo>
                    <a:lnTo>
                      <a:pt x="121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9" y="0"/>
                      <a:pt x="17" y="5"/>
                      <a:pt x="24" y="10"/>
                    </a:cubicBezTo>
                    <a:lnTo>
                      <a:pt x="24" y="10"/>
                    </a:lnTo>
                    <a:cubicBezTo>
                      <a:pt x="28" y="16"/>
                      <a:pt x="33" y="25"/>
                      <a:pt x="33" y="33"/>
                    </a:cubicBezTo>
                    <a:lnTo>
                      <a:pt x="33" y="338"/>
                    </a:lnTo>
                    <a:lnTo>
                      <a:pt x="33" y="644"/>
                    </a:lnTo>
                    <a:lnTo>
                      <a:pt x="33" y="644"/>
                    </a:lnTo>
                    <a:cubicBezTo>
                      <a:pt x="33" y="652"/>
                      <a:pt x="28" y="661"/>
                      <a:pt x="24" y="667"/>
                    </a:cubicBezTo>
                    <a:lnTo>
                      <a:pt x="24" y="667"/>
                    </a:lnTo>
                    <a:cubicBezTo>
                      <a:pt x="17" y="672"/>
                      <a:pt x="9" y="676"/>
                      <a:pt x="0" y="676"/>
                    </a:cubicBezTo>
                    <a:lnTo>
                      <a:pt x="121" y="676"/>
                    </a:lnTo>
                    <a:lnTo>
                      <a:pt x="243" y="676"/>
                    </a:lnTo>
                    <a:lnTo>
                      <a:pt x="243" y="676"/>
                    </a:lnTo>
                    <a:cubicBezTo>
                      <a:pt x="251" y="676"/>
                      <a:pt x="260" y="672"/>
                      <a:pt x="265" y="667"/>
                    </a:cubicBezTo>
                    <a:lnTo>
                      <a:pt x="265" y="667"/>
                    </a:lnTo>
                    <a:cubicBezTo>
                      <a:pt x="271" y="661"/>
                      <a:pt x="275" y="652"/>
                      <a:pt x="275" y="644"/>
                    </a:cubicBezTo>
                    <a:lnTo>
                      <a:pt x="275" y="338"/>
                    </a:lnTo>
                    <a:lnTo>
                      <a:pt x="275" y="33"/>
                    </a:lnTo>
                    <a:lnTo>
                      <a:pt x="275" y="33"/>
                    </a:lnTo>
                    <a:cubicBezTo>
                      <a:pt x="275" y="25"/>
                      <a:pt x="271" y="16"/>
                      <a:pt x="265" y="10"/>
                    </a:cubicBezTo>
                    <a:lnTo>
                      <a:pt x="265" y="10"/>
                    </a:lnTo>
                    <a:cubicBezTo>
                      <a:pt x="260" y="5"/>
                      <a:pt x="251" y="0"/>
                      <a:pt x="24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96">
                <a:extLst>
                  <a:ext uri="{FF2B5EF4-FFF2-40B4-BE49-F238E27FC236}">
                    <a16:creationId xmlns:a16="http://schemas.microsoft.com/office/drawing/2014/main" id="{42435107-908F-4DC4-B26E-521DF111C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9384" y="9425887"/>
                <a:ext cx="258721" cy="610115"/>
              </a:xfrm>
              <a:custGeom>
                <a:avLst/>
                <a:gdLst>
                  <a:gd name="T0" fmla="*/ 45 w 296"/>
                  <a:gd name="T1" fmla="*/ 676 h 696"/>
                  <a:gd name="T2" fmla="*/ 253 w 296"/>
                  <a:gd name="T3" fmla="*/ 676 h 696"/>
                  <a:gd name="T4" fmla="*/ 253 w 296"/>
                  <a:gd name="T5" fmla="*/ 676 h 696"/>
                  <a:gd name="T6" fmla="*/ 269 w 296"/>
                  <a:gd name="T7" fmla="*/ 669 h 696"/>
                  <a:gd name="T8" fmla="*/ 269 w 296"/>
                  <a:gd name="T9" fmla="*/ 669 h 696"/>
                  <a:gd name="T10" fmla="*/ 275 w 296"/>
                  <a:gd name="T11" fmla="*/ 653 h 696"/>
                  <a:gd name="T12" fmla="*/ 275 w 296"/>
                  <a:gd name="T13" fmla="*/ 42 h 696"/>
                  <a:gd name="T14" fmla="*/ 275 w 296"/>
                  <a:gd name="T15" fmla="*/ 42 h 696"/>
                  <a:gd name="T16" fmla="*/ 269 w 296"/>
                  <a:gd name="T17" fmla="*/ 26 h 696"/>
                  <a:gd name="T18" fmla="*/ 269 w 296"/>
                  <a:gd name="T19" fmla="*/ 26 h 696"/>
                  <a:gd name="T20" fmla="*/ 253 w 296"/>
                  <a:gd name="T21" fmla="*/ 19 h 696"/>
                  <a:gd name="T22" fmla="*/ 45 w 296"/>
                  <a:gd name="T23" fmla="*/ 19 h 696"/>
                  <a:gd name="T24" fmla="*/ 45 w 296"/>
                  <a:gd name="T25" fmla="*/ 19 h 696"/>
                  <a:gd name="T26" fmla="*/ 52 w 296"/>
                  <a:gd name="T27" fmla="*/ 42 h 696"/>
                  <a:gd name="T28" fmla="*/ 52 w 296"/>
                  <a:gd name="T29" fmla="*/ 653 h 696"/>
                  <a:gd name="T30" fmla="*/ 52 w 296"/>
                  <a:gd name="T31" fmla="*/ 653 h 696"/>
                  <a:gd name="T32" fmla="*/ 45 w 296"/>
                  <a:gd name="T33" fmla="*/ 676 h 696"/>
                  <a:gd name="T34" fmla="*/ 253 w 296"/>
                  <a:gd name="T35" fmla="*/ 695 h 696"/>
                  <a:gd name="T36" fmla="*/ 10 w 296"/>
                  <a:gd name="T37" fmla="*/ 695 h 696"/>
                  <a:gd name="T38" fmla="*/ 10 w 296"/>
                  <a:gd name="T39" fmla="*/ 695 h 696"/>
                  <a:gd name="T40" fmla="*/ 0 w 296"/>
                  <a:gd name="T41" fmla="*/ 685 h 696"/>
                  <a:gd name="T42" fmla="*/ 0 w 296"/>
                  <a:gd name="T43" fmla="*/ 685 h 696"/>
                  <a:gd name="T44" fmla="*/ 10 w 296"/>
                  <a:gd name="T45" fmla="*/ 676 h 696"/>
                  <a:gd name="T46" fmla="*/ 10 w 296"/>
                  <a:gd name="T47" fmla="*/ 676 h 696"/>
                  <a:gd name="T48" fmla="*/ 27 w 296"/>
                  <a:gd name="T49" fmla="*/ 669 h 696"/>
                  <a:gd name="T50" fmla="*/ 27 w 296"/>
                  <a:gd name="T51" fmla="*/ 669 h 696"/>
                  <a:gd name="T52" fmla="*/ 34 w 296"/>
                  <a:gd name="T53" fmla="*/ 653 h 696"/>
                  <a:gd name="T54" fmla="*/ 34 w 296"/>
                  <a:gd name="T55" fmla="*/ 42 h 696"/>
                  <a:gd name="T56" fmla="*/ 34 w 296"/>
                  <a:gd name="T57" fmla="*/ 42 h 696"/>
                  <a:gd name="T58" fmla="*/ 27 w 296"/>
                  <a:gd name="T59" fmla="*/ 26 h 696"/>
                  <a:gd name="T60" fmla="*/ 27 w 296"/>
                  <a:gd name="T61" fmla="*/ 26 h 696"/>
                  <a:gd name="T62" fmla="*/ 10 w 296"/>
                  <a:gd name="T63" fmla="*/ 19 h 696"/>
                  <a:gd name="T64" fmla="*/ 10 w 296"/>
                  <a:gd name="T65" fmla="*/ 19 h 696"/>
                  <a:gd name="T66" fmla="*/ 0 w 296"/>
                  <a:gd name="T67" fmla="*/ 9 h 696"/>
                  <a:gd name="T68" fmla="*/ 0 w 296"/>
                  <a:gd name="T69" fmla="*/ 9 h 696"/>
                  <a:gd name="T70" fmla="*/ 10 w 296"/>
                  <a:gd name="T71" fmla="*/ 0 h 696"/>
                  <a:gd name="T72" fmla="*/ 253 w 296"/>
                  <a:gd name="T73" fmla="*/ 0 h 696"/>
                  <a:gd name="T74" fmla="*/ 253 w 296"/>
                  <a:gd name="T75" fmla="*/ 0 h 696"/>
                  <a:gd name="T76" fmla="*/ 282 w 296"/>
                  <a:gd name="T77" fmla="*/ 13 h 696"/>
                  <a:gd name="T78" fmla="*/ 282 w 296"/>
                  <a:gd name="T79" fmla="*/ 13 h 696"/>
                  <a:gd name="T80" fmla="*/ 295 w 296"/>
                  <a:gd name="T81" fmla="*/ 42 h 696"/>
                  <a:gd name="T82" fmla="*/ 295 w 296"/>
                  <a:gd name="T83" fmla="*/ 653 h 696"/>
                  <a:gd name="T84" fmla="*/ 295 w 296"/>
                  <a:gd name="T85" fmla="*/ 653 h 696"/>
                  <a:gd name="T86" fmla="*/ 282 w 296"/>
                  <a:gd name="T87" fmla="*/ 682 h 696"/>
                  <a:gd name="T88" fmla="*/ 282 w 296"/>
                  <a:gd name="T89" fmla="*/ 682 h 696"/>
                  <a:gd name="T90" fmla="*/ 253 w 296"/>
                  <a:gd name="T91" fmla="*/ 695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96" h="696">
                    <a:moveTo>
                      <a:pt x="45" y="676"/>
                    </a:moveTo>
                    <a:lnTo>
                      <a:pt x="253" y="676"/>
                    </a:lnTo>
                    <a:lnTo>
                      <a:pt x="253" y="676"/>
                    </a:lnTo>
                    <a:cubicBezTo>
                      <a:pt x="259" y="676"/>
                      <a:pt x="265" y="673"/>
                      <a:pt x="269" y="669"/>
                    </a:cubicBezTo>
                    <a:lnTo>
                      <a:pt x="269" y="669"/>
                    </a:lnTo>
                    <a:cubicBezTo>
                      <a:pt x="274" y="664"/>
                      <a:pt x="275" y="658"/>
                      <a:pt x="275" y="653"/>
                    </a:cubicBezTo>
                    <a:lnTo>
                      <a:pt x="275" y="42"/>
                    </a:lnTo>
                    <a:lnTo>
                      <a:pt x="275" y="42"/>
                    </a:lnTo>
                    <a:cubicBezTo>
                      <a:pt x="275" y="36"/>
                      <a:pt x="274" y="30"/>
                      <a:pt x="269" y="26"/>
                    </a:cubicBezTo>
                    <a:lnTo>
                      <a:pt x="269" y="26"/>
                    </a:lnTo>
                    <a:cubicBezTo>
                      <a:pt x="265" y="21"/>
                      <a:pt x="259" y="19"/>
                      <a:pt x="253" y="19"/>
                    </a:cubicBezTo>
                    <a:lnTo>
                      <a:pt x="45" y="19"/>
                    </a:lnTo>
                    <a:lnTo>
                      <a:pt x="45" y="19"/>
                    </a:lnTo>
                    <a:cubicBezTo>
                      <a:pt x="50" y="26"/>
                      <a:pt x="52" y="34"/>
                      <a:pt x="52" y="42"/>
                    </a:cubicBezTo>
                    <a:lnTo>
                      <a:pt x="52" y="653"/>
                    </a:lnTo>
                    <a:lnTo>
                      <a:pt x="52" y="653"/>
                    </a:lnTo>
                    <a:cubicBezTo>
                      <a:pt x="52" y="661"/>
                      <a:pt x="50" y="669"/>
                      <a:pt x="45" y="676"/>
                    </a:cubicBezTo>
                    <a:close/>
                    <a:moveTo>
                      <a:pt x="253" y="695"/>
                    </a:moveTo>
                    <a:lnTo>
                      <a:pt x="10" y="695"/>
                    </a:lnTo>
                    <a:lnTo>
                      <a:pt x="10" y="695"/>
                    </a:lnTo>
                    <a:cubicBezTo>
                      <a:pt x="5" y="695"/>
                      <a:pt x="0" y="691"/>
                      <a:pt x="0" y="685"/>
                    </a:cubicBezTo>
                    <a:lnTo>
                      <a:pt x="0" y="685"/>
                    </a:lnTo>
                    <a:cubicBezTo>
                      <a:pt x="0" y="679"/>
                      <a:pt x="5" y="676"/>
                      <a:pt x="10" y="676"/>
                    </a:cubicBezTo>
                    <a:lnTo>
                      <a:pt x="10" y="676"/>
                    </a:lnTo>
                    <a:cubicBezTo>
                      <a:pt x="16" y="676"/>
                      <a:pt x="22" y="673"/>
                      <a:pt x="27" y="669"/>
                    </a:cubicBezTo>
                    <a:lnTo>
                      <a:pt x="27" y="669"/>
                    </a:lnTo>
                    <a:cubicBezTo>
                      <a:pt x="31" y="664"/>
                      <a:pt x="34" y="658"/>
                      <a:pt x="34" y="653"/>
                    </a:cubicBezTo>
                    <a:lnTo>
                      <a:pt x="34" y="42"/>
                    </a:lnTo>
                    <a:lnTo>
                      <a:pt x="34" y="42"/>
                    </a:lnTo>
                    <a:cubicBezTo>
                      <a:pt x="34" y="36"/>
                      <a:pt x="31" y="30"/>
                      <a:pt x="27" y="26"/>
                    </a:cubicBezTo>
                    <a:lnTo>
                      <a:pt x="27" y="26"/>
                    </a:lnTo>
                    <a:cubicBezTo>
                      <a:pt x="22" y="21"/>
                      <a:pt x="16" y="19"/>
                      <a:pt x="10" y="19"/>
                    </a:cubicBezTo>
                    <a:lnTo>
                      <a:pt x="10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53" y="0"/>
                    </a:lnTo>
                    <a:lnTo>
                      <a:pt x="253" y="0"/>
                    </a:lnTo>
                    <a:cubicBezTo>
                      <a:pt x="264" y="0"/>
                      <a:pt x="275" y="4"/>
                      <a:pt x="282" y="13"/>
                    </a:cubicBezTo>
                    <a:lnTo>
                      <a:pt x="282" y="13"/>
                    </a:lnTo>
                    <a:cubicBezTo>
                      <a:pt x="290" y="21"/>
                      <a:pt x="295" y="31"/>
                      <a:pt x="295" y="42"/>
                    </a:cubicBezTo>
                    <a:lnTo>
                      <a:pt x="295" y="653"/>
                    </a:lnTo>
                    <a:lnTo>
                      <a:pt x="295" y="653"/>
                    </a:lnTo>
                    <a:cubicBezTo>
                      <a:pt x="295" y="664"/>
                      <a:pt x="290" y="674"/>
                      <a:pt x="282" y="682"/>
                    </a:cubicBezTo>
                    <a:lnTo>
                      <a:pt x="282" y="682"/>
                    </a:lnTo>
                    <a:cubicBezTo>
                      <a:pt x="275" y="691"/>
                      <a:pt x="264" y="695"/>
                      <a:pt x="253" y="6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B388D4BE-4CFD-45E4-9008-9E35335DC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376" y="9850650"/>
                <a:ext cx="354376" cy="80128"/>
              </a:xfrm>
              <a:custGeom>
                <a:avLst/>
                <a:gdLst>
                  <a:gd name="connsiteX0" fmla="*/ 7914 w 354376"/>
                  <a:gd name="connsiteY0" fmla="*/ 61784 h 80128"/>
                  <a:gd name="connsiteX1" fmla="*/ 346462 w 354376"/>
                  <a:gd name="connsiteY1" fmla="*/ 61784 h 80128"/>
                  <a:gd name="connsiteX2" fmla="*/ 354376 w 354376"/>
                  <a:gd name="connsiteY2" fmla="*/ 71439 h 80128"/>
                  <a:gd name="connsiteX3" fmla="*/ 346462 w 354376"/>
                  <a:gd name="connsiteY3" fmla="*/ 80128 h 80128"/>
                  <a:gd name="connsiteX4" fmla="*/ 7914 w 354376"/>
                  <a:gd name="connsiteY4" fmla="*/ 80128 h 80128"/>
                  <a:gd name="connsiteX5" fmla="*/ 0 w 354376"/>
                  <a:gd name="connsiteY5" fmla="*/ 71439 h 80128"/>
                  <a:gd name="connsiteX6" fmla="*/ 7914 w 354376"/>
                  <a:gd name="connsiteY6" fmla="*/ 61784 h 80128"/>
                  <a:gd name="connsiteX7" fmla="*/ 131496 w 354376"/>
                  <a:gd name="connsiteY7" fmla="*/ 0 h 80128"/>
                  <a:gd name="connsiteX8" fmla="*/ 346446 w 354376"/>
                  <a:gd name="connsiteY8" fmla="*/ 0 h 80128"/>
                  <a:gd name="connsiteX9" fmla="*/ 354376 w 354376"/>
                  <a:gd name="connsiteY9" fmla="*/ 9655 h 80128"/>
                  <a:gd name="connsiteX10" fmla="*/ 346446 w 354376"/>
                  <a:gd name="connsiteY10" fmla="*/ 18344 h 80128"/>
                  <a:gd name="connsiteX11" fmla="*/ 131496 w 354376"/>
                  <a:gd name="connsiteY11" fmla="*/ 18344 h 80128"/>
                  <a:gd name="connsiteX12" fmla="*/ 123568 w 354376"/>
                  <a:gd name="connsiteY12" fmla="*/ 9655 h 80128"/>
                  <a:gd name="connsiteX13" fmla="*/ 131496 w 354376"/>
                  <a:gd name="connsiteY13" fmla="*/ 0 h 80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4376" h="80128">
                    <a:moveTo>
                      <a:pt x="7914" y="61784"/>
                    </a:moveTo>
                    <a:lnTo>
                      <a:pt x="346462" y="61784"/>
                    </a:lnTo>
                    <a:cubicBezTo>
                      <a:pt x="350860" y="61784"/>
                      <a:pt x="354376" y="65646"/>
                      <a:pt x="354376" y="71439"/>
                    </a:cubicBezTo>
                    <a:cubicBezTo>
                      <a:pt x="354376" y="76266"/>
                      <a:pt x="350860" y="80128"/>
                      <a:pt x="346462" y="80128"/>
                    </a:cubicBezTo>
                    <a:lnTo>
                      <a:pt x="7914" y="80128"/>
                    </a:lnTo>
                    <a:cubicBezTo>
                      <a:pt x="3516" y="80128"/>
                      <a:pt x="0" y="76266"/>
                      <a:pt x="0" y="71439"/>
                    </a:cubicBezTo>
                    <a:cubicBezTo>
                      <a:pt x="0" y="65646"/>
                      <a:pt x="3516" y="61784"/>
                      <a:pt x="7914" y="61784"/>
                    </a:cubicBezTo>
                    <a:close/>
                    <a:moveTo>
                      <a:pt x="131496" y="0"/>
                    </a:moveTo>
                    <a:lnTo>
                      <a:pt x="346446" y="0"/>
                    </a:lnTo>
                    <a:cubicBezTo>
                      <a:pt x="350852" y="0"/>
                      <a:pt x="354376" y="3862"/>
                      <a:pt x="354376" y="9655"/>
                    </a:cubicBezTo>
                    <a:cubicBezTo>
                      <a:pt x="354376" y="14482"/>
                      <a:pt x="350852" y="18344"/>
                      <a:pt x="346446" y="18344"/>
                    </a:cubicBezTo>
                    <a:lnTo>
                      <a:pt x="131496" y="18344"/>
                    </a:lnTo>
                    <a:cubicBezTo>
                      <a:pt x="127090" y="18344"/>
                      <a:pt x="123568" y="14482"/>
                      <a:pt x="123568" y="9655"/>
                    </a:cubicBezTo>
                    <a:cubicBezTo>
                      <a:pt x="123568" y="3862"/>
                      <a:pt x="127090" y="0"/>
                      <a:pt x="1314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99">
                <a:extLst>
                  <a:ext uri="{FF2B5EF4-FFF2-40B4-BE49-F238E27FC236}">
                    <a16:creationId xmlns:a16="http://schemas.microsoft.com/office/drawing/2014/main" id="{8CB9801D-9CB8-4965-B4CA-AFA8C6DA6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50878" y="11001374"/>
                <a:ext cx="1432613" cy="583086"/>
              </a:xfrm>
              <a:custGeom>
                <a:avLst/>
                <a:gdLst>
                  <a:gd name="T0" fmla="*/ 1598 w 1637"/>
                  <a:gd name="T1" fmla="*/ 667 h 668"/>
                  <a:gd name="T2" fmla="*/ 818 w 1637"/>
                  <a:gd name="T3" fmla="*/ 667 h 668"/>
                  <a:gd name="T4" fmla="*/ 39 w 1637"/>
                  <a:gd name="T5" fmla="*/ 667 h 668"/>
                  <a:gd name="T6" fmla="*/ 39 w 1637"/>
                  <a:gd name="T7" fmla="*/ 667 h 668"/>
                  <a:gd name="T8" fmla="*/ 12 w 1637"/>
                  <a:gd name="T9" fmla="*/ 655 h 668"/>
                  <a:gd name="T10" fmla="*/ 12 w 1637"/>
                  <a:gd name="T11" fmla="*/ 655 h 668"/>
                  <a:gd name="T12" fmla="*/ 0 w 1637"/>
                  <a:gd name="T13" fmla="*/ 628 h 668"/>
                  <a:gd name="T14" fmla="*/ 0 w 1637"/>
                  <a:gd name="T15" fmla="*/ 333 h 668"/>
                  <a:gd name="T16" fmla="*/ 0 w 1637"/>
                  <a:gd name="T17" fmla="*/ 38 h 668"/>
                  <a:gd name="T18" fmla="*/ 0 w 1637"/>
                  <a:gd name="T19" fmla="*/ 38 h 668"/>
                  <a:gd name="T20" fmla="*/ 12 w 1637"/>
                  <a:gd name="T21" fmla="*/ 11 h 668"/>
                  <a:gd name="T22" fmla="*/ 12 w 1637"/>
                  <a:gd name="T23" fmla="*/ 11 h 668"/>
                  <a:gd name="T24" fmla="*/ 39 w 1637"/>
                  <a:gd name="T25" fmla="*/ 0 h 668"/>
                  <a:gd name="T26" fmla="*/ 818 w 1637"/>
                  <a:gd name="T27" fmla="*/ 0 h 668"/>
                  <a:gd name="T28" fmla="*/ 1598 w 1637"/>
                  <a:gd name="T29" fmla="*/ 0 h 668"/>
                  <a:gd name="T30" fmla="*/ 1598 w 1637"/>
                  <a:gd name="T31" fmla="*/ 0 h 668"/>
                  <a:gd name="T32" fmla="*/ 1625 w 1637"/>
                  <a:gd name="T33" fmla="*/ 11 h 668"/>
                  <a:gd name="T34" fmla="*/ 1625 w 1637"/>
                  <a:gd name="T35" fmla="*/ 11 h 668"/>
                  <a:gd name="T36" fmla="*/ 1636 w 1637"/>
                  <a:gd name="T37" fmla="*/ 38 h 668"/>
                  <a:gd name="T38" fmla="*/ 1636 w 1637"/>
                  <a:gd name="T39" fmla="*/ 333 h 668"/>
                  <a:gd name="T40" fmla="*/ 1636 w 1637"/>
                  <a:gd name="T41" fmla="*/ 628 h 668"/>
                  <a:gd name="T42" fmla="*/ 1636 w 1637"/>
                  <a:gd name="T43" fmla="*/ 628 h 668"/>
                  <a:gd name="T44" fmla="*/ 1625 w 1637"/>
                  <a:gd name="T45" fmla="*/ 655 h 668"/>
                  <a:gd name="T46" fmla="*/ 1625 w 1637"/>
                  <a:gd name="T47" fmla="*/ 655 h 668"/>
                  <a:gd name="T48" fmla="*/ 1598 w 1637"/>
                  <a:gd name="T49" fmla="*/ 667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7" h="668">
                    <a:moveTo>
                      <a:pt x="1598" y="667"/>
                    </a:moveTo>
                    <a:lnTo>
                      <a:pt x="818" y="667"/>
                    </a:lnTo>
                    <a:lnTo>
                      <a:pt x="39" y="667"/>
                    </a:lnTo>
                    <a:lnTo>
                      <a:pt x="39" y="667"/>
                    </a:lnTo>
                    <a:cubicBezTo>
                      <a:pt x="29" y="667"/>
                      <a:pt x="19" y="663"/>
                      <a:pt x="12" y="655"/>
                    </a:cubicBezTo>
                    <a:lnTo>
                      <a:pt x="12" y="655"/>
                    </a:lnTo>
                    <a:cubicBezTo>
                      <a:pt x="4" y="648"/>
                      <a:pt x="0" y="639"/>
                      <a:pt x="0" y="628"/>
                    </a:cubicBezTo>
                    <a:lnTo>
                      <a:pt x="0" y="333"/>
                    </a:ln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4" y="18"/>
                      <a:pt x="12" y="11"/>
                    </a:cubicBezTo>
                    <a:lnTo>
                      <a:pt x="12" y="11"/>
                    </a:lnTo>
                    <a:cubicBezTo>
                      <a:pt x="19" y="4"/>
                      <a:pt x="29" y="0"/>
                      <a:pt x="39" y="0"/>
                    </a:cubicBezTo>
                    <a:lnTo>
                      <a:pt x="818" y="0"/>
                    </a:lnTo>
                    <a:lnTo>
                      <a:pt x="1598" y="0"/>
                    </a:lnTo>
                    <a:lnTo>
                      <a:pt x="1598" y="0"/>
                    </a:lnTo>
                    <a:cubicBezTo>
                      <a:pt x="1608" y="0"/>
                      <a:pt x="1618" y="4"/>
                      <a:pt x="1625" y="11"/>
                    </a:cubicBezTo>
                    <a:lnTo>
                      <a:pt x="1625" y="11"/>
                    </a:lnTo>
                    <a:cubicBezTo>
                      <a:pt x="1632" y="18"/>
                      <a:pt x="1636" y="28"/>
                      <a:pt x="1636" y="38"/>
                    </a:cubicBezTo>
                    <a:lnTo>
                      <a:pt x="1636" y="333"/>
                    </a:lnTo>
                    <a:lnTo>
                      <a:pt x="1636" y="628"/>
                    </a:lnTo>
                    <a:lnTo>
                      <a:pt x="1636" y="628"/>
                    </a:lnTo>
                    <a:cubicBezTo>
                      <a:pt x="1636" y="639"/>
                      <a:pt x="1632" y="648"/>
                      <a:pt x="1625" y="655"/>
                    </a:cubicBezTo>
                    <a:lnTo>
                      <a:pt x="1625" y="655"/>
                    </a:lnTo>
                    <a:cubicBezTo>
                      <a:pt x="1618" y="663"/>
                      <a:pt x="1608" y="667"/>
                      <a:pt x="1598" y="6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00">
                <a:extLst>
                  <a:ext uri="{FF2B5EF4-FFF2-40B4-BE49-F238E27FC236}">
                    <a16:creationId xmlns:a16="http://schemas.microsoft.com/office/drawing/2014/main" id="{7A7B757D-BBC6-4D99-80C4-8D8E2AF11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9294" y="10989791"/>
                <a:ext cx="1451919" cy="602392"/>
              </a:xfrm>
              <a:custGeom>
                <a:avLst/>
                <a:gdLst>
                  <a:gd name="T0" fmla="*/ 49 w 1656"/>
                  <a:gd name="T1" fmla="*/ 19 h 688"/>
                  <a:gd name="T2" fmla="*/ 49 w 1656"/>
                  <a:gd name="T3" fmla="*/ 19 h 688"/>
                  <a:gd name="T4" fmla="*/ 28 w 1656"/>
                  <a:gd name="T5" fmla="*/ 27 h 688"/>
                  <a:gd name="T6" fmla="*/ 28 w 1656"/>
                  <a:gd name="T7" fmla="*/ 27 h 688"/>
                  <a:gd name="T8" fmla="*/ 19 w 1656"/>
                  <a:gd name="T9" fmla="*/ 48 h 688"/>
                  <a:gd name="T10" fmla="*/ 19 w 1656"/>
                  <a:gd name="T11" fmla="*/ 638 h 688"/>
                  <a:gd name="T12" fmla="*/ 19 w 1656"/>
                  <a:gd name="T13" fmla="*/ 638 h 688"/>
                  <a:gd name="T14" fmla="*/ 28 w 1656"/>
                  <a:gd name="T15" fmla="*/ 659 h 688"/>
                  <a:gd name="T16" fmla="*/ 28 w 1656"/>
                  <a:gd name="T17" fmla="*/ 659 h 688"/>
                  <a:gd name="T18" fmla="*/ 49 w 1656"/>
                  <a:gd name="T19" fmla="*/ 667 h 688"/>
                  <a:gd name="T20" fmla="*/ 1608 w 1656"/>
                  <a:gd name="T21" fmla="*/ 667 h 688"/>
                  <a:gd name="T22" fmla="*/ 1608 w 1656"/>
                  <a:gd name="T23" fmla="*/ 667 h 688"/>
                  <a:gd name="T24" fmla="*/ 1628 w 1656"/>
                  <a:gd name="T25" fmla="*/ 659 h 688"/>
                  <a:gd name="T26" fmla="*/ 1628 w 1656"/>
                  <a:gd name="T27" fmla="*/ 659 h 688"/>
                  <a:gd name="T28" fmla="*/ 1636 w 1656"/>
                  <a:gd name="T29" fmla="*/ 638 h 688"/>
                  <a:gd name="T30" fmla="*/ 1636 w 1656"/>
                  <a:gd name="T31" fmla="*/ 48 h 688"/>
                  <a:gd name="T32" fmla="*/ 1636 w 1656"/>
                  <a:gd name="T33" fmla="*/ 48 h 688"/>
                  <a:gd name="T34" fmla="*/ 1628 w 1656"/>
                  <a:gd name="T35" fmla="*/ 27 h 688"/>
                  <a:gd name="T36" fmla="*/ 1628 w 1656"/>
                  <a:gd name="T37" fmla="*/ 27 h 688"/>
                  <a:gd name="T38" fmla="*/ 1608 w 1656"/>
                  <a:gd name="T39" fmla="*/ 19 h 688"/>
                  <a:gd name="T40" fmla="*/ 49 w 1656"/>
                  <a:gd name="T41" fmla="*/ 19 h 688"/>
                  <a:gd name="T42" fmla="*/ 1608 w 1656"/>
                  <a:gd name="T43" fmla="*/ 687 h 688"/>
                  <a:gd name="T44" fmla="*/ 49 w 1656"/>
                  <a:gd name="T45" fmla="*/ 687 h 688"/>
                  <a:gd name="T46" fmla="*/ 49 w 1656"/>
                  <a:gd name="T47" fmla="*/ 687 h 688"/>
                  <a:gd name="T48" fmla="*/ 15 w 1656"/>
                  <a:gd name="T49" fmla="*/ 672 h 688"/>
                  <a:gd name="T50" fmla="*/ 15 w 1656"/>
                  <a:gd name="T51" fmla="*/ 672 h 688"/>
                  <a:gd name="T52" fmla="*/ 0 w 1656"/>
                  <a:gd name="T53" fmla="*/ 638 h 688"/>
                  <a:gd name="T54" fmla="*/ 0 w 1656"/>
                  <a:gd name="T55" fmla="*/ 48 h 688"/>
                  <a:gd name="T56" fmla="*/ 0 w 1656"/>
                  <a:gd name="T57" fmla="*/ 48 h 688"/>
                  <a:gd name="T58" fmla="*/ 15 w 1656"/>
                  <a:gd name="T59" fmla="*/ 14 h 688"/>
                  <a:gd name="T60" fmla="*/ 15 w 1656"/>
                  <a:gd name="T61" fmla="*/ 14 h 688"/>
                  <a:gd name="T62" fmla="*/ 49 w 1656"/>
                  <a:gd name="T63" fmla="*/ 0 h 688"/>
                  <a:gd name="T64" fmla="*/ 1608 w 1656"/>
                  <a:gd name="T65" fmla="*/ 0 h 688"/>
                  <a:gd name="T66" fmla="*/ 1608 w 1656"/>
                  <a:gd name="T67" fmla="*/ 0 h 688"/>
                  <a:gd name="T68" fmla="*/ 1642 w 1656"/>
                  <a:gd name="T69" fmla="*/ 14 h 688"/>
                  <a:gd name="T70" fmla="*/ 1642 w 1656"/>
                  <a:gd name="T71" fmla="*/ 14 h 688"/>
                  <a:gd name="T72" fmla="*/ 1655 w 1656"/>
                  <a:gd name="T73" fmla="*/ 48 h 688"/>
                  <a:gd name="T74" fmla="*/ 1655 w 1656"/>
                  <a:gd name="T75" fmla="*/ 638 h 688"/>
                  <a:gd name="T76" fmla="*/ 1655 w 1656"/>
                  <a:gd name="T77" fmla="*/ 638 h 688"/>
                  <a:gd name="T78" fmla="*/ 1642 w 1656"/>
                  <a:gd name="T79" fmla="*/ 672 h 688"/>
                  <a:gd name="T80" fmla="*/ 1642 w 1656"/>
                  <a:gd name="T81" fmla="*/ 672 h 688"/>
                  <a:gd name="T82" fmla="*/ 1608 w 1656"/>
                  <a:gd name="T83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56" h="688">
                    <a:moveTo>
                      <a:pt x="49" y="19"/>
                    </a:moveTo>
                    <a:lnTo>
                      <a:pt x="49" y="19"/>
                    </a:lnTo>
                    <a:cubicBezTo>
                      <a:pt x="41" y="19"/>
                      <a:pt x="34" y="22"/>
                      <a:pt x="28" y="27"/>
                    </a:cubicBezTo>
                    <a:lnTo>
                      <a:pt x="28" y="27"/>
                    </a:lnTo>
                    <a:cubicBezTo>
                      <a:pt x="23" y="33"/>
                      <a:pt x="19" y="40"/>
                      <a:pt x="19" y="48"/>
                    </a:cubicBezTo>
                    <a:lnTo>
                      <a:pt x="19" y="638"/>
                    </a:lnTo>
                    <a:lnTo>
                      <a:pt x="19" y="638"/>
                    </a:lnTo>
                    <a:cubicBezTo>
                      <a:pt x="19" y="646"/>
                      <a:pt x="23" y="653"/>
                      <a:pt x="28" y="659"/>
                    </a:cubicBezTo>
                    <a:lnTo>
                      <a:pt x="28" y="659"/>
                    </a:lnTo>
                    <a:cubicBezTo>
                      <a:pt x="34" y="664"/>
                      <a:pt x="41" y="667"/>
                      <a:pt x="49" y="667"/>
                    </a:cubicBezTo>
                    <a:lnTo>
                      <a:pt x="1608" y="667"/>
                    </a:lnTo>
                    <a:lnTo>
                      <a:pt x="1608" y="667"/>
                    </a:lnTo>
                    <a:cubicBezTo>
                      <a:pt x="1615" y="667"/>
                      <a:pt x="1622" y="664"/>
                      <a:pt x="1628" y="659"/>
                    </a:cubicBezTo>
                    <a:lnTo>
                      <a:pt x="1628" y="659"/>
                    </a:lnTo>
                    <a:cubicBezTo>
                      <a:pt x="1634" y="653"/>
                      <a:pt x="1636" y="646"/>
                      <a:pt x="1636" y="638"/>
                    </a:cubicBezTo>
                    <a:lnTo>
                      <a:pt x="1636" y="48"/>
                    </a:lnTo>
                    <a:lnTo>
                      <a:pt x="1636" y="48"/>
                    </a:lnTo>
                    <a:cubicBezTo>
                      <a:pt x="1636" y="40"/>
                      <a:pt x="1634" y="33"/>
                      <a:pt x="1628" y="27"/>
                    </a:cubicBezTo>
                    <a:lnTo>
                      <a:pt x="1628" y="27"/>
                    </a:lnTo>
                    <a:cubicBezTo>
                      <a:pt x="1622" y="22"/>
                      <a:pt x="1615" y="19"/>
                      <a:pt x="1608" y="19"/>
                    </a:cubicBezTo>
                    <a:lnTo>
                      <a:pt x="49" y="19"/>
                    </a:lnTo>
                    <a:close/>
                    <a:moveTo>
                      <a:pt x="1608" y="687"/>
                    </a:moveTo>
                    <a:lnTo>
                      <a:pt x="49" y="687"/>
                    </a:lnTo>
                    <a:lnTo>
                      <a:pt x="49" y="687"/>
                    </a:lnTo>
                    <a:cubicBezTo>
                      <a:pt x="36" y="687"/>
                      <a:pt x="24" y="681"/>
                      <a:pt x="15" y="672"/>
                    </a:cubicBezTo>
                    <a:lnTo>
                      <a:pt x="15" y="672"/>
                    </a:lnTo>
                    <a:cubicBezTo>
                      <a:pt x="5" y="663"/>
                      <a:pt x="0" y="651"/>
                      <a:pt x="0" y="638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5"/>
                      <a:pt x="5" y="23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6" y="0"/>
                      <a:pt x="49" y="0"/>
                    </a:cubicBezTo>
                    <a:lnTo>
                      <a:pt x="1608" y="0"/>
                    </a:lnTo>
                    <a:lnTo>
                      <a:pt x="1608" y="0"/>
                    </a:lnTo>
                    <a:cubicBezTo>
                      <a:pt x="1620" y="0"/>
                      <a:pt x="1632" y="5"/>
                      <a:pt x="1642" y="14"/>
                    </a:cubicBezTo>
                    <a:lnTo>
                      <a:pt x="1642" y="14"/>
                    </a:lnTo>
                    <a:cubicBezTo>
                      <a:pt x="1651" y="23"/>
                      <a:pt x="1655" y="35"/>
                      <a:pt x="1655" y="48"/>
                    </a:cubicBezTo>
                    <a:lnTo>
                      <a:pt x="1655" y="638"/>
                    </a:lnTo>
                    <a:lnTo>
                      <a:pt x="1655" y="638"/>
                    </a:lnTo>
                    <a:cubicBezTo>
                      <a:pt x="1655" y="651"/>
                      <a:pt x="1651" y="663"/>
                      <a:pt x="1642" y="672"/>
                    </a:cubicBezTo>
                    <a:lnTo>
                      <a:pt x="1642" y="672"/>
                    </a:lnTo>
                    <a:cubicBezTo>
                      <a:pt x="1632" y="681"/>
                      <a:pt x="1620" y="687"/>
                      <a:pt x="1608" y="6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01">
                <a:extLst>
                  <a:ext uri="{FF2B5EF4-FFF2-40B4-BE49-F238E27FC236}">
                    <a16:creationId xmlns:a16="http://schemas.microsoft.com/office/drawing/2014/main" id="{31A38E36-E1B2-447E-B56D-BD3455B2C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8736" y="11001374"/>
                <a:ext cx="351396" cy="583086"/>
              </a:xfrm>
              <a:custGeom>
                <a:avLst/>
                <a:gdLst>
                  <a:gd name="T0" fmla="*/ 360 w 400"/>
                  <a:gd name="T1" fmla="*/ 0 h 668"/>
                  <a:gd name="T2" fmla="*/ 180 w 400"/>
                  <a:gd name="T3" fmla="*/ 0 h 668"/>
                  <a:gd name="T4" fmla="*/ 0 w 400"/>
                  <a:gd name="T5" fmla="*/ 0 h 668"/>
                  <a:gd name="T6" fmla="*/ 0 w 400"/>
                  <a:gd name="T7" fmla="*/ 0 h 668"/>
                  <a:gd name="T8" fmla="*/ 27 w 400"/>
                  <a:gd name="T9" fmla="*/ 11 h 668"/>
                  <a:gd name="T10" fmla="*/ 27 w 400"/>
                  <a:gd name="T11" fmla="*/ 11 h 668"/>
                  <a:gd name="T12" fmla="*/ 38 w 400"/>
                  <a:gd name="T13" fmla="*/ 38 h 668"/>
                  <a:gd name="T14" fmla="*/ 38 w 400"/>
                  <a:gd name="T15" fmla="*/ 333 h 668"/>
                  <a:gd name="T16" fmla="*/ 38 w 400"/>
                  <a:gd name="T17" fmla="*/ 628 h 668"/>
                  <a:gd name="T18" fmla="*/ 38 w 400"/>
                  <a:gd name="T19" fmla="*/ 628 h 668"/>
                  <a:gd name="T20" fmla="*/ 27 w 400"/>
                  <a:gd name="T21" fmla="*/ 655 h 668"/>
                  <a:gd name="T22" fmla="*/ 27 w 400"/>
                  <a:gd name="T23" fmla="*/ 655 h 668"/>
                  <a:gd name="T24" fmla="*/ 0 w 400"/>
                  <a:gd name="T25" fmla="*/ 667 h 668"/>
                  <a:gd name="T26" fmla="*/ 180 w 400"/>
                  <a:gd name="T27" fmla="*/ 667 h 668"/>
                  <a:gd name="T28" fmla="*/ 360 w 400"/>
                  <a:gd name="T29" fmla="*/ 667 h 668"/>
                  <a:gd name="T30" fmla="*/ 360 w 400"/>
                  <a:gd name="T31" fmla="*/ 667 h 668"/>
                  <a:gd name="T32" fmla="*/ 388 w 400"/>
                  <a:gd name="T33" fmla="*/ 655 h 668"/>
                  <a:gd name="T34" fmla="*/ 388 w 400"/>
                  <a:gd name="T35" fmla="*/ 655 h 668"/>
                  <a:gd name="T36" fmla="*/ 399 w 400"/>
                  <a:gd name="T37" fmla="*/ 628 h 668"/>
                  <a:gd name="T38" fmla="*/ 399 w 400"/>
                  <a:gd name="T39" fmla="*/ 333 h 668"/>
                  <a:gd name="T40" fmla="*/ 399 w 400"/>
                  <a:gd name="T41" fmla="*/ 38 h 668"/>
                  <a:gd name="T42" fmla="*/ 399 w 400"/>
                  <a:gd name="T43" fmla="*/ 38 h 668"/>
                  <a:gd name="T44" fmla="*/ 388 w 400"/>
                  <a:gd name="T45" fmla="*/ 11 h 668"/>
                  <a:gd name="T46" fmla="*/ 388 w 400"/>
                  <a:gd name="T47" fmla="*/ 11 h 668"/>
                  <a:gd name="T48" fmla="*/ 360 w 400"/>
                  <a:gd name="T49" fmla="*/ 0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00" h="668">
                    <a:moveTo>
                      <a:pt x="360" y="0"/>
                    </a:moveTo>
                    <a:lnTo>
                      <a:pt x="180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0" y="0"/>
                      <a:pt x="20" y="4"/>
                      <a:pt x="27" y="11"/>
                    </a:cubicBezTo>
                    <a:lnTo>
                      <a:pt x="27" y="11"/>
                    </a:lnTo>
                    <a:cubicBezTo>
                      <a:pt x="34" y="18"/>
                      <a:pt x="38" y="28"/>
                      <a:pt x="38" y="38"/>
                    </a:cubicBezTo>
                    <a:lnTo>
                      <a:pt x="38" y="333"/>
                    </a:lnTo>
                    <a:lnTo>
                      <a:pt x="38" y="628"/>
                    </a:lnTo>
                    <a:lnTo>
                      <a:pt x="38" y="628"/>
                    </a:lnTo>
                    <a:cubicBezTo>
                      <a:pt x="38" y="639"/>
                      <a:pt x="34" y="648"/>
                      <a:pt x="27" y="655"/>
                    </a:cubicBezTo>
                    <a:lnTo>
                      <a:pt x="27" y="655"/>
                    </a:lnTo>
                    <a:cubicBezTo>
                      <a:pt x="20" y="663"/>
                      <a:pt x="10" y="667"/>
                      <a:pt x="0" y="667"/>
                    </a:cubicBezTo>
                    <a:lnTo>
                      <a:pt x="180" y="667"/>
                    </a:lnTo>
                    <a:lnTo>
                      <a:pt x="360" y="667"/>
                    </a:lnTo>
                    <a:lnTo>
                      <a:pt x="360" y="667"/>
                    </a:lnTo>
                    <a:cubicBezTo>
                      <a:pt x="371" y="667"/>
                      <a:pt x="381" y="663"/>
                      <a:pt x="388" y="655"/>
                    </a:cubicBezTo>
                    <a:lnTo>
                      <a:pt x="388" y="655"/>
                    </a:lnTo>
                    <a:cubicBezTo>
                      <a:pt x="395" y="648"/>
                      <a:pt x="399" y="639"/>
                      <a:pt x="399" y="628"/>
                    </a:cubicBezTo>
                    <a:lnTo>
                      <a:pt x="399" y="333"/>
                    </a:lnTo>
                    <a:lnTo>
                      <a:pt x="399" y="38"/>
                    </a:lnTo>
                    <a:lnTo>
                      <a:pt x="399" y="38"/>
                    </a:lnTo>
                    <a:cubicBezTo>
                      <a:pt x="399" y="28"/>
                      <a:pt x="395" y="18"/>
                      <a:pt x="388" y="11"/>
                    </a:cubicBezTo>
                    <a:lnTo>
                      <a:pt x="388" y="11"/>
                    </a:lnTo>
                    <a:cubicBezTo>
                      <a:pt x="381" y="4"/>
                      <a:pt x="371" y="0"/>
                      <a:pt x="36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102">
                <a:extLst>
                  <a:ext uri="{FF2B5EF4-FFF2-40B4-BE49-F238E27FC236}">
                    <a16:creationId xmlns:a16="http://schemas.microsoft.com/office/drawing/2014/main" id="{BA12D7AE-FD90-4CE1-B5DC-8DE68B1B2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1013" y="10989791"/>
                <a:ext cx="366842" cy="602392"/>
              </a:xfrm>
              <a:custGeom>
                <a:avLst/>
                <a:gdLst>
                  <a:gd name="T0" fmla="*/ 48 w 420"/>
                  <a:gd name="T1" fmla="*/ 667 h 688"/>
                  <a:gd name="T2" fmla="*/ 370 w 420"/>
                  <a:gd name="T3" fmla="*/ 667 h 688"/>
                  <a:gd name="T4" fmla="*/ 370 w 420"/>
                  <a:gd name="T5" fmla="*/ 667 h 688"/>
                  <a:gd name="T6" fmla="*/ 391 w 420"/>
                  <a:gd name="T7" fmla="*/ 659 h 688"/>
                  <a:gd name="T8" fmla="*/ 391 w 420"/>
                  <a:gd name="T9" fmla="*/ 659 h 688"/>
                  <a:gd name="T10" fmla="*/ 399 w 420"/>
                  <a:gd name="T11" fmla="*/ 638 h 688"/>
                  <a:gd name="T12" fmla="*/ 399 w 420"/>
                  <a:gd name="T13" fmla="*/ 48 h 688"/>
                  <a:gd name="T14" fmla="*/ 399 w 420"/>
                  <a:gd name="T15" fmla="*/ 48 h 688"/>
                  <a:gd name="T16" fmla="*/ 391 w 420"/>
                  <a:gd name="T17" fmla="*/ 27 h 688"/>
                  <a:gd name="T18" fmla="*/ 391 w 420"/>
                  <a:gd name="T19" fmla="*/ 27 h 688"/>
                  <a:gd name="T20" fmla="*/ 370 w 420"/>
                  <a:gd name="T21" fmla="*/ 19 h 688"/>
                  <a:gd name="T22" fmla="*/ 48 w 420"/>
                  <a:gd name="T23" fmla="*/ 19 h 688"/>
                  <a:gd name="T24" fmla="*/ 48 w 420"/>
                  <a:gd name="T25" fmla="*/ 19 h 688"/>
                  <a:gd name="T26" fmla="*/ 57 w 420"/>
                  <a:gd name="T27" fmla="*/ 48 h 688"/>
                  <a:gd name="T28" fmla="*/ 57 w 420"/>
                  <a:gd name="T29" fmla="*/ 638 h 688"/>
                  <a:gd name="T30" fmla="*/ 57 w 420"/>
                  <a:gd name="T31" fmla="*/ 638 h 688"/>
                  <a:gd name="T32" fmla="*/ 48 w 420"/>
                  <a:gd name="T33" fmla="*/ 667 h 688"/>
                  <a:gd name="T34" fmla="*/ 370 w 420"/>
                  <a:gd name="T35" fmla="*/ 687 h 688"/>
                  <a:gd name="T36" fmla="*/ 10 w 420"/>
                  <a:gd name="T37" fmla="*/ 687 h 688"/>
                  <a:gd name="T38" fmla="*/ 10 w 420"/>
                  <a:gd name="T39" fmla="*/ 687 h 688"/>
                  <a:gd name="T40" fmla="*/ 0 w 420"/>
                  <a:gd name="T41" fmla="*/ 677 h 688"/>
                  <a:gd name="T42" fmla="*/ 0 w 420"/>
                  <a:gd name="T43" fmla="*/ 677 h 688"/>
                  <a:gd name="T44" fmla="*/ 10 w 420"/>
                  <a:gd name="T45" fmla="*/ 667 h 688"/>
                  <a:gd name="T46" fmla="*/ 10 w 420"/>
                  <a:gd name="T47" fmla="*/ 667 h 688"/>
                  <a:gd name="T48" fmla="*/ 30 w 420"/>
                  <a:gd name="T49" fmla="*/ 659 h 688"/>
                  <a:gd name="T50" fmla="*/ 30 w 420"/>
                  <a:gd name="T51" fmla="*/ 659 h 688"/>
                  <a:gd name="T52" fmla="*/ 38 w 420"/>
                  <a:gd name="T53" fmla="*/ 638 h 688"/>
                  <a:gd name="T54" fmla="*/ 38 w 420"/>
                  <a:gd name="T55" fmla="*/ 48 h 688"/>
                  <a:gd name="T56" fmla="*/ 38 w 420"/>
                  <a:gd name="T57" fmla="*/ 48 h 688"/>
                  <a:gd name="T58" fmla="*/ 30 w 420"/>
                  <a:gd name="T59" fmla="*/ 27 h 688"/>
                  <a:gd name="T60" fmla="*/ 30 w 420"/>
                  <a:gd name="T61" fmla="*/ 27 h 688"/>
                  <a:gd name="T62" fmla="*/ 10 w 420"/>
                  <a:gd name="T63" fmla="*/ 19 h 688"/>
                  <a:gd name="T64" fmla="*/ 10 w 420"/>
                  <a:gd name="T65" fmla="*/ 19 h 688"/>
                  <a:gd name="T66" fmla="*/ 0 w 420"/>
                  <a:gd name="T67" fmla="*/ 10 h 688"/>
                  <a:gd name="T68" fmla="*/ 0 w 420"/>
                  <a:gd name="T69" fmla="*/ 10 h 688"/>
                  <a:gd name="T70" fmla="*/ 10 w 420"/>
                  <a:gd name="T71" fmla="*/ 0 h 688"/>
                  <a:gd name="T72" fmla="*/ 370 w 420"/>
                  <a:gd name="T73" fmla="*/ 0 h 688"/>
                  <a:gd name="T74" fmla="*/ 370 w 420"/>
                  <a:gd name="T75" fmla="*/ 0 h 688"/>
                  <a:gd name="T76" fmla="*/ 405 w 420"/>
                  <a:gd name="T77" fmla="*/ 14 h 688"/>
                  <a:gd name="T78" fmla="*/ 405 w 420"/>
                  <a:gd name="T79" fmla="*/ 14 h 688"/>
                  <a:gd name="T80" fmla="*/ 419 w 420"/>
                  <a:gd name="T81" fmla="*/ 48 h 688"/>
                  <a:gd name="T82" fmla="*/ 419 w 420"/>
                  <a:gd name="T83" fmla="*/ 638 h 688"/>
                  <a:gd name="T84" fmla="*/ 419 w 420"/>
                  <a:gd name="T85" fmla="*/ 638 h 688"/>
                  <a:gd name="T86" fmla="*/ 405 w 420"/>
                  <a:gd name="T87" fmla="*/ 672 h 688"/>
                  <a:gd name="T88" fmla="*/ 405 w 420"/>
                  <a:gd name="T89" fmla="*/ 672 h 688"/>
                  <a:gd name="T90" fmla="*/ 370 w 420"/>
                  <a:gd name="T91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20" h="688">
                    <a:moveTo>
                      <a:pt x="48" y="667"/>
                    </a:moveTo>
                    <a:lnTo>
                      <a:pt x="370" y="667"/>
                    </a:lnTo>
                    <a:lnTo>
                      <a:pt x="370" y="667"/>
                    </a:lnTo>
                    <a:cubicBezTo>
                      <a:pt x="378" y="667"/>
                      <a:pt x="385" y="664"/>
                      <a:pt x="391" y="659"/>
                    </a:cubicBezTo>
                    <a:lnTo>
                      <a:pt x="391" y="659"/>
                    </a:lnTo>
                    <a:cubicBezTo>
                      <a:pt x="396" y="653"/>
                      <a:pt x="399" y="646"/>
                      <a:pt x="399" y="638"/>
                    </a:cubicBezTo>
                    <a:lnTo>
                      <a:pt x="399" y="48"/>
                    </a:lnTo>
                    <a:lnTo>
                      <a:pt x="399" y="48"/>
                    </a:lnTo>
                    <a:cubicBezTo>
                      <a:pt x="399" y="40"/>
                      <a:pt x="396" y="33"/>
                      <a:pt x="391" y="27"/>
                    </a:cubicBezTo>
                    <a:lnTo>
                      <a:pt x="391" y="27"/>
                    </a:lnTo>
                    <a:cubicBezTo>
                      <a:pt x="385" y="22"/>
                      <a:pt x="378" y="19"/>
                      <a:pt x="370" y="19"/>
                    </a:cubicBezTo>
                    <a:lnTo>
                      <a:pt x="48" y="19"/>
                    </a:lnTo>
                    <a:lnTo>
                      <a:pt x="48" y="19"/>
                    </a:lnTo>
                    <a:cubicBezTo>
                      <a:pt x="54" y="27"/>
                      <a:pt x="57" y="38"/>
                      <a:pt x="57" y="48"/>
                    </a:cubicBezTo>
                    <a:lnTo>
                      <a:pt x="57" y="638"/>
                    </a:lnTo>
                    <a:lnTo>
                      <a:pt x="57" y="638"/>
                    </a:lnTo>
                    <a:cubicBezTo>
                      <a:pt x="57" y="649"/>
                      <a:pt x="54" y="659"/>
                      <a:pt x="48" y="667"/>
                    </a:cubicBezTo>
                    <a:close/>
                    <a:moveTo>
                      <a:pt x="370" y="687"/>
                    </a:moveTo>
                    <a:lnTo>
                      <a:pt x="10" y="687"/>
                    </a:lnTo>
                    <a:lnTo>
                      <a:pt x="10" y="687"/>
                    </a:lnTo>
                    <a:cubicBezTo>
                      <a:pt x="3" y="687"/>
                      <a:pt x="0" y="682"/>
                      <a:pt x="0" y="677"/>
                    </a:cubicBezTo>
                    <a:lnTo>
                      <a:pt x="0" y="677"/>
                    </a:lnTo>
                    <a:cubicBezTo>
                      <a:pt x="0" y="671"/>
                      <a:pt x="3" y="667"/>
                      <a:pt x="10" y="667"/>
                    </a:cubicBezTo>
                    <a:lnTo>
                      <a:pt x="10" y="667"/>
                    </a:lnTo>
                    <a:cubicBezTo>
                      <a:pt x="17" y="667"/>
                      <a:pt x="24" y="664"/>
                      <a:pt x="30" y="659"/>
                    </a:cubicBezTo>
                    <a:lnTo>
                      <a:pt x="30" y="659"/>
                    </a:lnTo>
                    <a:cubicBezTo>
                      <a:pt x="36" y="653"/>
                      <a:pt x="38" y="646"/>
                      <a:pt x="38" y="638"/>
                    </a:cubicBezTo>
                    <a:lnTo>
                      <a:pt x="38" y="48"/>
                    </a:lnTo>
                    <a:lnTo>
                      <a:pt x="38" y="48"/>
                    </a:lnTo>
                    <a:cubicBezTo>
                      <a:pt x="38" y="40"/>
                      <a:pt x="36" y="33"/>
                      <a:pt x="30" y="27"/>
                    </a:cubicBezTo>
                    <a:lnTo>
                      <a:pt x="30" y="27"/>
                    </a:lnTo>
                    <a:cubicBezTo>
                      <a:pt x="24" y="22"/>
                      <a:pt x="17" y="19"/>
                      <a:pt x="10" y="19"/>
                    </a:cubicBezTo>
                    <a:lnTo>
                      <a:pt x="10" y="19"/>
                    </a:lnTo>
                    <a:cubicBezTo>
                      <a:pt x="3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3"/>
                      <a:pt x="3" y="0"/>
                      <a:pt x="10" y="0"/>
                    </a:cubicBezTo>
                    <a:lnTo>
                      <a:pt x="370" y="0"/>
                    </a:lnTo>
                    <a:lnTo>
                      <a:pt x="370" y="0"/>
                    </a:lnTo>
                    <a:cubicBezTo>
                      <a:pt x="383" y="0"/>
                      <a:pt x="395" y="5"/>
                      <a:pt x="405" y="14"/>
                    </a:cubicBezTo>
                    <a:lnTo>
                      <a:pt x="405" y="14"/>
                    </a:lnTo>
                    <a:cubicBezTo>
                      <a:pt x="413" y="23"/>
                      <a:pt x="419" y="35"/>
                      <a:pt x="419" y="48"/>
                    </a:cubicBezTo>
                    <a:lnTo>
                      <a:pt x="419" y="638"/>
                    </a:lnTo>
                    <a:lnTo>
                      <a:pt x="419" y="638"/>
                    </a:lnTo>
                    <a:cubicBezTo>
                      <a:pt x="419" y="651"/>
                      <a:pt x="413" y="663"/>
                      <a:pt x="405" y="672"/>
                    </a:cubicBezTo>
                    <a:lnTo>
                      <a:pt x="405" y="672"/>
                    </a:lnTo>
                    <a:cubicBezTo>
                      <a:pt x="395" y="681"/>
                      <a:pt x="383" y="687"/>
                      <a:pt x="370" y="6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103">
                <a:extLst>
                  <a:ext uri="{FF2B5EF4-FFF2-40B4-BE49-F238E27FC236}">
                    <a16:creationId xmlns:a16="http://schemas.microsoft.com/office/drawing/2014/main" id="{63DB009B-934F-4378-B5BA-9FF4729BA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6031" y="11279401"/>
                <a:ext cx="1135277" cy="69507"/>
              </a:xfrm>
              <a:custGeom>
                <a:avLst/>
                <a:gdLst>
                  <a:gd name="T0" fmla="*/ 1257 w 1297"/>
                  <a:gd name="T1" fmla="*/ 79 h 80"/>
                  <a:gd name="T2" fmla="*/ 649 w 1297"/>
                  <a:gd name="T3" fmla="*/ 79 h 80"/>
                  <a:gd name="T4" fmla="*/ 40 w 1297"/>
                  <a:gd name="T5" fmla="*/ 79 h 80"/>
                  <a:gd name="T6" fmla="*/ 40 w 1297"/>
                  <a:gd name="T7" fmla="*/ 79 h 80"/>
                  <a:gd name="T8" fmla="*/ 13 w 1297"/>
                  <a:gd name="T9" fmla="*/ 68 h 80"/>
                  <a:gd name="T10" fmla="*/ 13 w 1297"/>
                  <a:gd name="T11" fmla="*/ 68 h 80"/>
                  <a:gd name="T12" fmla="*/ 0 w 1297"/>
                  <a:gd name="T13" fmla="*/ 40 h 80"/>
                  <a:gd name="T14" fmla="*/ 0 w 1297"/>
                  <a:gd name="T15" fmla="*/ 40 h 80"/>
                  <a:gd name="T16" fmla="*/ 13 w 1297"/>
                  <a:gd name="T17" fmla="*/ 12 h 80"/>
                  <a:gd name="T18" fmla="*/ 13 w 1297"/>
                  <a:gd name="T19" fmla="*/ 12 h 80"/>
                  <a:gd name="T20" fmla="*/ 40 w 1297"/>
                  <a:gd name="T21" fmla="*/ 0 h 80"/>
                  <a:gd name="T22" fmla="*/ 649 w 1297"/>
                  <a:gd name="T23" fmla="*/ 0 h 80"/>
                  <a:gd name="T24" fmla="*/ 1257 w 1297"/>
                  <a:gd name="T25" fmla="*/ 0 h 80"/>
                  <a:gd name="T26" fmla="*/ 1257 w 1297"/>
                  <a:gd name="T27" fmla="*/ 0 h 80"/>
                  <a:gd name="T28" fmla="*/ 1285 w 1297"/>
                  <a:gd name="T29" fmla="*/ 12 h 80"/>
                  <a:gd name="T30" fmla="*/ 1285 w 1297"/>
                  <a:gd name="T31" fmla="*/ 12 h 80"/>
                  <a:gd name="T32" fmla="*/ 1296 w 1297"/>
                  <a:gd name="T33" fmla="*/ 40 h 80"/>
                  <a:gd name="T34" fmla="*/ 1296 w 1297"/>
                  <a:gd name="T35" fmla="*/ 40 h 80"/>
                  <a:gd name="T36" fmla="*/ 1285 w 1297"/>
                  <a:gd name="T37" fmla="*/ 68 h 80"/>
                  <a:gd name="T38" fmla="*/ 1285 w 1297"/>
                  <a:gd name="T39" fmla="*/ 68 h 80"/>
                  <a:gd name="T40" fmla="*/ 1257 w 1297"/>
                  <a:gd name="T41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7" h="80">
                    <a:moveTo>
                      <a:pt x="1257" y="79"/>
                    </a:moveTo>
                    <a:lnTo>
                      <a:pt x="649" y="79"/>
                    </a:lnTo>
                    <a:lnTo>
                      <a:pt x="40" y="79"/>
                    </a:lnTo>
                    <a:lnTo>
                      <a:pt x="40" y="79"/>
                    </a:lnTo>
                    <a:cubicBezTo>
                      <a:pt x="29" y="79"/>
                      <a:pt x="20" y="75"/>
                      <a:pt x="13" y="68"/>
                    </a:cubicBezTo>
                    <a:lnTo>
                      <a:pt x="13" y="68"/>
                    </a:lnTo>
                    <a:cubicBezTo>
                      <a:pt x="5" y="61"/>
                      <a:pt x="0" y="51"/>
                      <a:pt x="0" y="40"/>
                    </a:cubicBezTo>
                    <a:lnTo>
                      <a:pt x="0" y="40"/>
                    </a:lnTo>
                    <a:cubicBezTo>
                      <a:pt x="0" y="29"/>
                      <a:pt x="5" y="19"/>
                      <a:pt x="13" y="12"/>
                    </a:cubicBezTo>
                    <a:lnTo>
                      <a:pt x="13" y="12"/>
                    </a:lnTo>
                    <a:cubicBezTo>
                      <a:pt x="20" y="5"/>
                      <a:pt x="29" y="0"/>
                      <a:pt x="40" y="0"/>
                    </a:cubicBezTo>
                    <a:lnTo>
                      <a:pt x="649" y="0"/>
                    </a:lnTo>
                    <a:lnTo>
                      <a:pt x="1257" y="0"/>
                    </a:lnTo>
                    <a:lnTo>
                      <a:pt x="1257" y="0"/>
                    </a:lnTo>
                    <a:cubicBezTo>
                      <a:pt x="1268" y="0"/>
                      <a:pt x="1278" y="5"/>
                      <a:pt x="1285" y="12"/>
                    </a:cubicBezTo>
                    <a:lnTo>
                      <a:pt x="1285" y="12"/>
                    </a:lnTo>
                    <a:cubicBezTo>
                      <a:pt x="1292" y="19"/>
                      <a:pt x="1296" y="29"/>
                      <a:pt x="1296" y="40"/>
                    </a:cubicBezTo>
                    <a:lnTo>
                      <a:pt x="1296" y="40"/>
                    </a:lnTo>
                    <a:cubicBezTo>
                      <a:pt x="1296" y="51"/>
                      <a:pt x="1292" y="61"/>
                      <a:pt x="1285" y="68"/>
                    </a:cubicBezTo>
                    <a:lnTo>
                      <a:pt x="1285" y="68"/>
                    </a:lnTo>
                    <a:cubicBezTo>
                      <a:pt x="1278" y="75"/>
                      <a:pt x="1268" y="79"/>
                      <a:pt x="1257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104">
                <a:extLst>
                  <a:ext uri="{FF2B5EF4-FFF2-40B4-BE49-F238E27FC236}">
                    <a16:creationId xmlns:a16="http://schemas.microsoft.com/office/drawing/2014/main" id="{91FF6C06-271D-4CEC-8B3F-1694ADDC1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8308" y="11271678"/>
                <a:ext cx="1150723" cy="84953"/>
              </a:xfrm>
              <a:custGeom>
                <a:avLst/>
                <a:gdLst>
                  <a:gd name="T0" fmla="*/ 49 w 1316"/>
                  <a:gd name="T1" fmla="*/ 19 h 99"/>
                  <a:gd name="T2" fmla="*/ 49 w 1316"/>
                  <a:gd name="T3" fmla="*/ 19 h 99"/>
                  <a:gd name="T4" fmla="*/ 28 w 1316"/>
                  <a:gd name="T5" fmla="*/ 28 h 99"/>
                  <a:gd name="T6" fmla="*/ 28 w 1316"/>
                  <a:gd name="T7" fmla="*/ 28 h 99"/>
                  <a:gd name="T8" fmla="*/ 19 w 1316"/>
                  <a:gd name="T9" fmla="*/ 49 h 99"/>
                  <a:gd name="T10" fmla="*/ 19 w 1316"/>
                  <a:gd name="T11" fmla="*/ 49 h 99"/>
                  <a:gd name="T12" fmla="*/ 28 w 1316"/>
                  <a:gd name="T13" fmla="*/ 70 h 99"/>
                  <a:gd name="T14" fmla="*/ 28 w 1316"/>
                  <a:gd name="T15" fmla="*/ 70 h 99"/>
                  <a:gd name="T16" fmla="*/ 49 w 1316"/>
                  <a:gd name="T17" fmla="*/ 79 h 99"/>
                  <a:gd name="T18" fmla="*/ 1266 w 1316"/>
                  <a:gd name="T19" fmla="*/ 79 h 99"/>
                  <a:gd name="T20" fmla="*/ 1266 w 1316"/>
                  <a:gd name="T21" fmla="*/ 79 h 99"/>
                  <a:gd name="T22" fmla="*/ 1287 w 1316"/>
                  <a:gd name="T23" fmla="*/ 70 h 99"/>
                  <a:gd name="T24" fmla="*/ 1287 w 1316"/>
                  <a:gd name="T25" fmla="*/ 70 h 99"/>
                  <a:gd name="T26" fmla="*/ 1295 w 1316"/>
                  <a:gd name="T27" fmla="*/ 49 h 99"/>
                  <a:gd name="T28" fmla="*/ 1295 w 1316"/>
                  <a:gd name="T29" fmla="*/ 49 h 99"/>
                  <a:gd name="T30" fmla="*/ 1287 w 1316"/>
                  <a:gd name="T31" fmla="*/ 28 h 99"/>
                  <a:gd name="T32" fmla="*/ 1287 w 1316"/>
                  <a:gd name="T33" fmla="*/ 28 h 99"/>
                  <a:gd name="T34" fmla="*/ 1266 w 1316"/>
                  <a:gd name="T35" fmla="*/ 19 h 99"/>
                  <a:gd name="T36" fmla="*/ 49 w 1316"/>
                  <a:gd name="T37" fmla="*/ 19 h 99"/>
                  <a:gd name="T38" fmla="*/ 1266 w 1316"/>
                  <a:gd name="T39" fmla="*/ 98 h 99"/>
                  <a:gd name="T40" fmla="*/ 49 w 1316"/>
                  <a:gd name="T41" fmla="*/ 98 h 99"/>
                  <a:gd name="T42" fmla="*/ 49 w 1316"/>
                  <a:gd name="T43" fmla="*/ 98 h 99"/>
                  <a:gd name="T44" fmla="*/ 15 w 1316"/>
                  <a:gd name="T45" fmla="*/ 84 h 99"/>
                  <a:gd name="T46" fmla="*/ 15 w 1316"/>
                  <a:gd name="T47" fmla="*/ 84 h 99"/>
                  <a:gd name="T48" fmla="*/ 0 w 1316"/>
                  <a:gd name="T49" fmla="*/ 49 h 99"/>
                  <a:gd name="T50" fmla="*/ 0 w 1316"/>
                  <a:gd name="T51" fmla="*/ 49 h 99"/>
                  <a:gd name="T52" fmla="*/ 15 w 1316"/>
                  <a:gd name="T53" fmla="*/ 14 h 99"/>
                  <a:gd name="T54" fmla="*/ 15 w 1316"/>
                  <a:gd name="T55" fmla="*/ 14 h 99"/>
                  <a:gd name="T56" fmla="*/ 49 w 1316"/>
                  <a:gd name="T57" fmla="*/ 0 h 99"/>
                  <a:gd name="T58" fmla="*/ 1266 w 1316"/>
                  <a:gd name="T59" fmla="*/ 0 h 99"/>
                  <a:gd name="T60" fmla="*/ 1266 w 1316"/>
                  <a:gd name="T61" fmla="*/ 0 h 99"/>
                  <a:gd name="T62" fmla="*/ 1301 w 1316"/>
                  <a:gd name="T63" fmla="*/ 14 h 99"/>
                  <a:gd name="T64" fmla="*/ 1301 w 1316"/>
                  <a:gd name="T65" fmla="*/ 14 h 99"/>
                  <a:gd name="T66" fmla="*/ 1315 w 1316"/>
                  <a:gd name="T67" fmla="*/ 49 h 99"/>
                  <a:gd name="T68" fmla="*/ 1315 w 1316"/>
                  <a:gd name="T69" fmla="*/ 49 h 99"/>
                  <a:gd name="T70" fmla="*/ 1301 w 1316"/>
                  <a:gd name="T71" fmla="*/ 84 h 99"/>
                  <a:gd name="T72" fmla="*/ 1301 w 1316"/>
                  <a:gd name="T73" fmla="*/ 84 h 99"/>
                  <a:gd name="T74" fmla="*/ 1266 w 1316"/>
                  <a:gd name="T7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16" h="99">
                    <a:moveTo>
                      <a:pt x="49" y="19"/>
                    </a:moveTo>
                    <a:lnTo>
                      <a:pt x="49" y="19"/>
                    </a:lnTo>
                    <a:cubicBezTo>
                      <a:pt x="41" y="19"/>
                      <a:pt x="34" y="23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9" y="41"/>
                      <a:pt x="19" y="49"/>
                    </a:cubicBezTo>
                    <a:lnTo>
                      <a:pt x="19" y="49"/>
                    </a:lnTo>
                    <a:cubicBezTo>
                      <a:pt x="19" y="57"/>
                      <a:pt x="22" y="65"/>
                      <a:pt x="28" y="70"/>
                    </a:cubicBezTo>
                    <a:lnTo>
                      <a:pt x="28" y="70"/>
                    </a:lnTo>
                    <a:cubicBezTo>
                      <a:pt x="34" y="76"/>
                      <a:pt x="41" y="79"/>
                      <a:pt x="49" y="79"/>
                    </a:cubicBezTo>
                    <a:lnTo>
                      <a:pt x="1266" y="79"/>
                    </a:lnTo>
                    <a:lnTo>
                      <a:pt x="1266" y="79"/>
                    </a:lnTo>
                    <a:cubicBezTo>
                      <a:pt x="1274" y="79"/>
                      <a:pt x="1282" y="76"/>
                      <a:pt x="1287" y="70"/>
                    </a:cubicBezTo>
                    <a:lnTo>
                      <a:pt x="1287" y="70"/>
                    </a:lnTo>
                    <a:cubicBezTo>
                      <a:pt x="1293" y="65"/>
                      <a:pt x="1295" y="57"/>
                      <a:pt x="1295" y="49"/>
                    </a:cubicBezTo>
                    <a:lnTo>
                      <a:pt x="1295" y="49"/>
                    </a:lnTo>
                    <a:cubicBezTo>
                      <a:pt x="1295" y="41"/>
                      <a:pt x="1293" y="34"/>
                      <a:pt x="1287" y="28"/>
                    </a:cubicBezTo>
                    <a:lnTo>
                      <a:pt x="1287" y="28"/>
                    </a:lnTo>
                    <a:cubicBezTo>
                      <a:pt x="1282" y="23"/>
                      <a:pt x="1274" y="19"/>
                      <a:pt x="1266" y="19"/>
                    </a:cubicBezTo>
                    <a:lnTo>
                      <a:pt x="49" y="19"/>
                    </a:lnTo>
                    <a:close/>
                    <a:moveTo>
                      <a:pt x="1266" y="98"/>
                    </a:moveTo>
                    <a:lnTo>
                      <a:pt x="49" y="98"/>
                    </a:lnTo>
                    <a:lnTo>
                      <a:pt x="49" y="98"/>
                    </a:lnTo>
                    <a:cubicBezTo>
                      <a:pt x="36" y="98"/>
                      <a:pt x="24" y="93"/>
                      <a:pt x="15" y="84"/>
                    </a:cubicBezTo>
                    <a:lnTo>
                      <a:pt x="15" y="84"/>
                    </a:lnTo>
                    <a:cubicBezTo>
                      <a:pt x="5" y="75"/>
                      <a:pt x="0" y="62"/>
                      <a:pt x="0" y="49"/>
                    </a:cubicBezTo>
                    <a:lnTo>
                      <a:pt x="0" y="49"/>
                    </a:lnTo>
                    <a:cubicBezTo>
                      <a:pt x="0" y="36"/>
                      <a:pt x="5" y="23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6" y="0"/>
                      <a:pt x="49" y="0"/>
                    </a:cubicBezTo>
                    <a:lnTo>
                      <a:pt x="1266" y="0"/>
                    </a:lnTo>
                    <a:lnTo>
                      <a:pt x="1266" y="0"/>
                    </a:lnTo>
                    <a:cubicBezTo>
                      <a:pt x="1279" y="0"/>
                      <a:pt x="1291" y="5"/>
                      <a:pt x="1301" y="14"/>
                    </a:cubicBezTo>
                    <a:lnTo>
                      <a:pt x="1301" y="14"/>
                    </a:lnTo>
                    <a:cubicBezTo>
                      <a:pt x="1310" y="23"/>
                      <a:pt x="1315" y="36"/>
                      <a:pt x="1315" y="49"/>
                    </a:cubicBezTo>
                    <a:lnTo>
                      <a:pt x="1315" y="49"/>
                    </a:lnTo>
                    <a:cubicBezTo>
                      <a:pt x="1315" y="62"/>
                      <a:pt x="1310" y="75"/>
                      <a:pt x="1301" y="84"/>
                    </a:cubicBezTo>
                    <a:lnTo>
                      <a:pt x="1301" y="84"/>
                    </a:lnTo>
                    <a:cubicBezTo>
                      <a:pt x="1291" y="93"/>
                      <a:pt x="1279" y="98"/>
                      <a:pt x="1266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105">
                <a:extLst>
                  <a:ext uri="{FF2B5EF4-FFF2-40B4-BE49-F238E27FC236}">
                    <a16:creationId xmlns:a16="http://schemas.microsoft.com/office/drawing/2014/main" id="{E4ADC7F7-6990-4C1A-9331-59CB4B0A2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0301" y="11182865"/>
                <a:ext cx="644867" cy="3860"/>
              </a:xfrm>
              <a:custGeom>
                <a:avLst/>
                <a:gdLst>
                  <a:gd name="T0" fmla="*/ 0 w 736"/>
                  <a:gd name="T1" fmla="*/ 0 h 1"/>
                  <a:gd name="T2" fmla="*/ 368 w 736"/>
                  <a:gd name="T3" fmla="*/ 0 h 1"/>
                  <a:gd name="T4" fmla="*/ 735 w 736"/>
                  <a:gd name="T5" fmla="*/ 0 h 1"/>
                  <a:gd name="T6" fmla="*/ 0 w 73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6" h="1">
                    <a:moveTo>
                      <a:pt x="0" y="0"/>
                    </a:moveTo>
                    <a:lnTo>
                      <a:pt x="368" y="0"/>
                    </a:lnTo>
                    <a:lnTo>
                      <a:pt x="735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E36A56EC-0706-49B7-818C-142256E464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8308" y="11175143"/>
                <a:ext cx="1149849" cy="18341"/>
              </a:xfrm>
              <a:custGeom>
                <a:avLst/>
                <a:gdLst>
                  <a:gd name="connsiteX0" fmla="*/ 499141 w 1149849"/>
                  <a:gd name="connsiteY0" fmla="*/ 0 h 18341"/>
                  <a:gd name="connsiteX1" fmla="*/ 1141114 w 1149849"/>
                  <a:gd name="connsiteY1" fmla="*/ 0 h 18341"/>
                  <a:gd name="connsiteX2" fmla="*/ 1149849 w 1149849"/>
                  <a:gd name="connsiteY2" fmla="*/ 8688 h 18341"/>
                  <a:gd name="connsiteX3" fmla="*/ 1141114 w 1149849"/>
                  <a:gd name="connsiteY3" fmla="*/ 18341 h 18341"/>
                  <a:gd name="connsiteX4" fmla="*/ 499141 w 1149849"/>
                  <a:gd name="connsiteY4" fmla="*/ 18341 h 18341"/>
                  <a:gd name="connsiteX5" fmla="*/ 490407 w 1149849"/>
                  <a:gd name="connsiteY5" fmla="*/ 8688 h 18341"/>
                  <a:gd name="connsiteX6" fmla="*/ 499141 w 1149849"/>
                  <a:gd name="connsiteY6" fmla="*/ 0 h 18341"/>
                  <a:gd name="connsiteX7" fmla="*/ 7928 w 1149849"/>
                  <a:gd name="connsiteY7" fmla="*/ 0 h 18341"/>
                  <a:gd name="connsiteX8" fmla="*/ 272197 w 1149849"/>
                  <a:gd name="connsiteY8" fmla="*/ 0 h 18341"/>
                  <a:gd name="connsiteX9" fmla="*/ 281006 w 1149849"/>
                  <a:gd name="connsiteY9" fmla="*/ 8688 h 18341"/>
                  <a:gd name="connsiteX10" fmla="*/ 272197 w 1149849"/>
                  <a:gd name="connsiteY10" fmla="*/ 18341 h 18341"/>
                  <a:gd name="connsiteX11" fmla="*/ 7928 w 1149849"/>
                  <a:gd name="connsiteY11" fmla="*/ 18341 h 18341"/>
                  <a:gd name="connsiteX12" fmla="*/ 0 w 1149849"/>
                  <a:gd name="connsiteY12" fmla="*/ 8688 h 18341"/>
                  <a:gd name="connsiteX13" fmla="*/ 7928 w 1149849"/>
                  <a:gd name="connsiteY13" fmla="*/ 0 h 18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49849" h="18341">
                    <a:moveTo>
                      <a:pt x="499141" y="0"/>
                    </a:moveTo>
                    <a:lnTo>
                      <a:pt x="1141114" y="0"/>
                    </a:lnTo>
                    <a:cubicBezTo>
                      <a:pt x="1146355" y="0"/>
                      <a:pt x="1149849" y="4826"/>
                      <a:pt x="1149849" y="8688"/>
                    </a:cubicBezTo>
                    <a:cubicBezTo>
                      <a:pt x="1149849" y="15445"/>
                      <a:pt x="1146355" y="18341"/>
                      <a:pt x="1141114" y="18341"/>
                    </a:cubicBezTo>
                    <a:lnTo>
                      <a:pt x="499141" y="18341"/>
                    </a:lnTo>
                    <a:cubicBezTo>
                      <a:pt x="493901" y="18341"/>
                      <a:pt x="490407" y="15445"/>
                      <a:pt x="490407" y="8688"/>
                    </a:cubicBezTo>
                    <a:cubicBezTo>
                      <a:pt x="490407" y="4826"/>
                      <a:pt x="493901" y="0"/>
                      <a:pt x="499141" y="0"/>
                    </a:cubicBezTo>
                    <a:close/>
                    <a:moveTo>
                      <a:pt x="7928" y="0"/>
                    </a:moveTo>
                    <a:lnTo>
                      <a:pt x="272197" y="0"/>
                    </a:lnTo>
                    <a:cubicBezTo>
                      <a:pt x="277482" y="0"/>
                      <a:pt x="281006" y="4826"/>
                      <a:pt x="281006" y="8688"/>
                    </a:cubicBezTo>
                    <a:cubicBezTo>
                      <a:pt x="281006" y="15445"/>
                      <a:pt x="277482" y="18341"/>
                      <a:pt x="272197" y="18341"/>
                    </a:cubicBezTo>
                    <a:lnTo>
                      <a:pt x="7928" y="18341"/>
                    </a:lnTo>
                    <a:cubicBezTo>
                      <a:pt x="3524" y="18341"/>
                      <a:pt x="0" y="15445"/>
                      <a:pt x="0" y="8688"/>
                    </a:cubicBezTo>
                    <a:cubicBezTo>
                      <a:pt x="0" y="4826"/>
                      <a:pt x="3524" y="0"/>
                      <a:pt x="79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07">
                <a:extLst>
                  <a:ext uri="{FF2B5EF4-FFF2-40B4-BE49-F238E27FC236}">
                    <a16:creationId xmlns:a16="http://schemas.microsoft.com/office/drawing/2014/main" id="{0C43B13C-A43A-4073-9298-EAEA89CC1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6031" y="11182865"/>
                <a:ext cx="262581" cy="3860"/>
              </a:xfrm>
              <a:custGeom>
                <a:avLst/>
                <a:gdLst>
                  <a:gd name="T0" fmla="*/ 0 w 301"/>
                  <a:gd name="T1" fmla="*/ 0 h 1"/>
                  <a:gd name="T2" fmla="*/ 151 w 301"/>
                  <a:gd name="T3" fmla="*/ 0 h 1"/>
                  <a:gd name="T4" fmla="*/ 300 w 301"/>
                  <a:gd name="T5" fmla="*/ 0 h 1"/>
                  <a:gd name="T6" fmla="*/ 0 w 30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1" h="1">
                    <a:moveTo>
                      <a:pt x="0" y="0"/>
                    </a:moveTo>
                    <a:lnTo>
                      <a:pt x="151" y="0"/>
                    </a:lnTo>
                    <a:lnTo>
                      <a:pt x="30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1" name="Group 160">
              <a:extLst>
                <a:ext uri="{FF2B5EF4-FFF2-40B4-BE49-F238E27FC236}">
                  <a16:creationId xmlns:a16="http://schemas.microsoft.com/office/drawing/2014/main" id="{DFE9EBC3-71D9-487B-BD53-D320BE084918}"/>
                </a:ext>
              </a:extLst>
            </p:cNvPr>
            <p:cNvGrpSpPr/>
            <p:nvPr/>
          </p:nvGrpSpPr>
          <p:grpSpPr>
            <a:xfrm>
              <a:off x="7630296" y="6969982"/>
              <a:ext cx="3977332" cy="5332714"/>
              <a:chOff x="7630296" y="6969982"/>
              <a:chExt cx="3977332" cy="5332714"/>
            </a:xfrm>
          </p:grpSpPr>
          <p:sp>
            <p:nvSpPr>
              <p:cNvPr id="186" name="Freeform 109">
                <a:extLst>
                  <a:ext uri="{FF2B5EF4-FFF2-40B4-BE49-F238E27FC236}">
                    <a16:creationId xmlns:a16="http://schemas.microsoft.com/office/drawing/2014/main" id="{F45C0AA4-84C4-4506-91EC-6EA4E40D3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5479" y="7568514"/>
                <a:ext cx="2664426" cy="1687468"/>
              </a:xfrm>
              <a:custGeom>
                <a:avLst/>
                <a:gdLst>
                  <a:gd name="T0" fmla="*/ 2793 w 3042"/>
                  <a:gd name="T1" fmla="*/ 1927 h 1928"/>
                  <a:gd name="T2" fmla="*/ 1521 w 3042"/>
                  <a:gd name="T3" fmla="*/ 1927 h 1928"/>
                  <a:gd name="T4" fmla="*/ 247 w 3042"/>
                  <a:gd name="T5" fmla="*/ 1927 h 1928"/>
                  <a:gd name="T6" fmla="*/ 247 w 3042"/>
                  <a:gd name="T7" fmla="*/ 1927 h 1928"/>
                  <a:gd name="T8" fmla="*/ 73 w 3042"/>
                  <a:gd name="T9" fmla="*/ 1854 h 1928"/>
                  <a:gd name="T10" fmla="*/ 73 w 3042"/>
                  <a:gd name="T11" fmla="*/ 1854 h 1928"/>
                  <a:gd name="T12" fmla="*/ 0 w 3042"/>
                  <a:gd name="T13" fmla="*/ 1679 h 1928"/>
                  <a:gd name="T14" fmla="*/ 0 w 3042"/>
                  <a:gd name="T15" fmla="*/ 964 h 1928"/>
                  <a:gd name="T16" fmla="*/ 0 w 3042"/>
                  <a:gd name="T17" fmla="*/ 247 h 1928"/>
                  <a:gd name="T18" fmla="*/ 0 w 3042"/>
                  <a:gd name="T19" fmla="*/ 247 h 1928"/>
                  <a:gd name="T20" fmla="*/ 73 w 3042"/>
                  <a:gd name="T21" fmla="*/ 73 h 1928"/>
                  <a:gd name="T22" fmla="*/ 73 w 3042"/>
                  <a:gd name="T23" fmla="*/ 73 h 1928"/>
                  <a:gd name="T24" fmla="*/ 247 w 3042"/>
                  <a:gd name="T25" fmla="*/ 0 h 1928"/>
                  <a:gd name="T26" fmla="*/ 1521 w 3042"/>
                  <a:gd name="T27" fmla="*/ 0 h 1928"/>
                  <a:gd name="T28" fmla="*/ 2793 w 3042"/>
                  <a:gd name="T29" fmla="*/ 0 h 1928"/>
                  <a:gd name="T30" fmla="*/ 2793 w 3042"/>
                  <a:gd name="T31" fmla="*/ 0 h 1928"/>
                  <a:gd name="T32" fmla="*/ 2968 w 3042"/>
                  <a:gd name="T33" fmla="*/ 73 h 1928"/>
                  <a:gd name="T34" fmla="*/ 2968 w 3042"/>
                  <a:gd name="T35" fmla="*/ 73 h 1928"/>
                  <a:gd name="T36" fmla="*/ 3041 w 3042"/>
                  <a:gd name="T37" fmla="*/ 247 h 1928"/>
                  <a:gd name="T38" fmla="*/ 3041 w 3042"/>
                  <a:gd name="T39" fmla="*/ 964 h 1928"/>
                  <a:gd name="T40" fmla="*/ 3041 w 3042"/>
                  <a:gd name="T41" fmla="*/ 1679 h 1928"/>
                  <a:gd name="T42" fmla="*/ 3041 w 3042"/>
                  <a:gd name="T43" fmla="*/ 1679 h 1928"/>
                  <a:gd name="T44" fmla="*/ 2968 w 3042"/>
                  <a:gd name="T45" fmla="*/ 1854 h 1928"/>
                  <a:gd name="T46" fmla="*/ 2968 w 3042"/>
                  <a:gd name="T47" fmla="*/ 1854 h 1928"/>
                  <a:gd name="T48" fmla="*/ 2793 w 3042"/>
                  <a:gd name="T49" fmla="*/ 1927 h 1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42" h="1928">
                    <a:moveTo>
                      <a:pt x="2793" y="1927"/>
                    </a:moveTo>
                    <a:lnTo>
                      <a:pt x="1521" y="1927"/>
                    </a:lnTo>
                    <a:lnTo>
                      <a:pt x="247" y="1927"/>
                    </a:lnTo>
                    <a:lnTo>
                      <a:pt x="247" y="1927"/>
                    </a:lnTo>
                    <a:cubicBezTo>
                      <a:pt x="180" y="1927"/>
                      <a:pt x="118" y="1899"/>
                      <a:pt x="73" y="1854"/>
                    </a:cubicBezTo>
                    <a:lnTo>
                      <a:pt x="73" y="1854"/>
                    </a:lnTo>
                    <a:cubicBezTo>
                      <a:pt x="28" y="1810"/>
                      <a:pt x="0" y="1748"/>
                      <a:pt x="0" y="1679"/>
                    </a:cubicBezTo>
                    <a:lnTo>
                      <a:pt x="0" y="964"/>
                    </a:lnTo>
                    <a:lnTo>
                      <a:pt x="0" y="247"/>
                    </a:lnTo>
                    <a:lnTo>
                      <a:pt x="0" y="247"/>
                    </a:lnTo>
                    <a:cubicBezTo>
                      <a:pt x="0" y="180"/>
                      <a:pt x="28" y="118"/>
                      <a:pt x="73" y="73"/>
                    </a:cubicBezTo>
                    <a:lnTo>
                      <a:pt x="73" y="73"/>
                    </a:lnTo>
                    <a:cubicBezTo>
                      <a:pt x="118" y="28"/>
                      <a:pt x="180" y="0"/>
                      <a:pt x="247" y="0"/>
                    </a:cubicBezTo>
                    <a:lnTo>
                      <a:pt x="1521" y="0"/>
                    </a:lnTo>
                    <a:lnTo>
                      <a:pt x="2793" y="0"/>
                    </a:lnTo>
                    <a:lnTo>
                      <a:pt x="2793" y="0"/>
                    </a:lnTo>
                    <a:cubicBezTo>
                      <a:pt x="2862" y="0"/>
                      <a:pt x="2924" y="28"/>
                      <a:pt x="2968" y="73"/>
                    </a:cubicBezTo>
                    <a:lnTo>
                      <a:pt x="2968" y="73"/>
                    </a:lnTo>
                    <a:cubicBezTo>
                      <a:pt x="3013" y="118"/>
                      <a:pt x="3041" y="180"/>
                      <a:pt x="3041" y="247"/>
                    </a:cubicBezTo>
                    <a:lnTo>
                      <a:pt x="3041" y="964"/>
                    </a:lnTo>
                    <a:lnTo>
                      <a:pt x="3041" y="1679"/>
                    </a:lnTo>
                    <a:lnTo>
                      <a:pt x="3041" y="1679"/>
                    </a:lnTo>
                    <a:cubicBezTo>
                      <a:pt x="3041" y="1748"/>
                      <a:pt x="3013" y="1810"/>
                      <a:pt x="2968" y="1854"/>
                    </a:cubicBezTo>
                    <a:lnTo>
                      <a:pt x="2968" y="1854"/>
                    </a:lnTo>
                    <a:cubicBezTo>
                      <a:pt x="2924" y="1899"/>
                      <a:pt x="2862" y="1927"/>
                      <a:pt x="2793" y="19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10">
                <a:extLst>
                  <a:ext uri="{FF2B5EF4-FFF2-40B4-BE49-F238E27FC236}">
                    <a16:creationId xmlns:a16="http://schemas.microsoft.com/office/drawing/2014/main" id="{15D3FD86-96EE-4E74-9B6E-30BB04BE3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27756" y="7560791"/>
                <a:ext cx="2679872" cy="1706777"/>
              </a:xfrm>
              <a:custGeom>
                <a:avLst/>
                <a:gdLst>
                  <a:gd name="T0" fmla="*/ 256 w 3060"/>
                  <a:gd name="T1" fmla="*/ 19 h 1947"/>
                  <a:gd name="T2" fmla="*/ 256 w 3060"/>
                  <a:gd name="T3" fmla="*/ 19 h 1947"/>
                  <a:gd name="T4" fmla="*/ 89 w 3060"/>
                  <a:gd name="T5" fmla="*/ 89 h 1947"/>
                  <a:gd name="T6" fmla="*/ 89 w 3060"/>
                  <a:gd name="T7" fmla="*/ 89 h 1947"/>
                  <a:gd name="T8" fmla="*/ 19 w 3060"/>
                  <a:gd name="T9" fmla="*/ 256 h 1947"/>
                  <a:gd name="T10" fmla="*/ 19 w 3060"/>
                  <a:gd name="T11" fmla="*/ 1688 h 1947"/>
                  <a:gd name="T12" fmla="*/ 19 w 3060"/>
                  <a:gd name="T13" fmla="*/ 1688 h 1947"/>
                  <a:gd name="T14" fmla="*/ 89 w 3060"/>
                  <a:gd name="T15" fmla="*/ 1857 h 1947"/>
                  <a:gd name="T16" fmla="*/ 89 w 3060"/>
                  <a:gd name="T17" fmla="*/ 1857 h 1947"/>
                  <a:gd name="T18" fmla="*/ 256 w 3060"/>
                  <a:gd name="T19" fmla="*/ 1927 h 1947"/>
                  <a:gd name="T20" fmla="*/ 2802 w 3060"/>
                  <a:gd name="T21" fmla="*/ 1927 h 1947"/>
                  <a:gd name="T22" fmla="*/ 2802 w 3060"/>
                  <a:gd name="T23" fmla="*/ 1927 h 1947"/>
                  <a:gd name="T24" fmla="*/ 2970 w 3060"/>
                  <a:gd name="T25" fmla="*/ 1857 h 1947"/>
                  <a:gd name="T26" fmla="*/ 2970 w 3060"/>
                  <a:gd name="T27" fmla="*/ 1857 h 1947"/>
                  <a:gd name="T28" fmla="*/ 3040 w 3060"/>
                  <a:gd name="T29" fmla="*/ 1688 h 1947"/>
                  <a:gd name="T30" fmla="*/ 3040 w 3060"/>
                  <a:gd name="T31" fmla="*/ 256 h 1947"/>
                  <a:gd name="T32" fmla="*/ 3040 w 3060"/>
                  <a:gd name="T33" fmla="*/ 256 h 1947"/>
                  <a:gd name="T34" fmla="*/ 2970 w 3060"/>
                  <a:gd name="T35" fmla="*/ 89 h 1947"/>
                  <a:gd name="T36" fmla="*/ 2970 w 3060"/>
                  <a:gd name="T37" fmla="*/ 89 h 1947"/>
                  <a:gd name="T38" fmla="*/ 2802 w 3060"/>
                  <a:gd name="T39" fmla="*/ 19 h 1947"/>
                  <a:gd name="T40" fmla="*/ 256 w 3060"/>
                  <a:gd name="T41" fmla="*/ 19 h 1947"/>
                  <a:gd name="T42" fmla="*/ 2802 w 3060"/>
                  <a:gd name="T43" fmla="*/ 1946 h 1947"/>
                  <a:gd name="T44" fmla="*/ 256 w 3060"/>
                  <a:gd name="T45" fmla="*/ 1946 h 1947"/>
                  <a:gd name="T46" fmla="*/ 256 w 3060"/>
                  <a:gd name="T47" fmla="*/ 1946 h 1947"/>
                  <a:gd name="T48" fmla="*/ 75 w 3060"/>
                  <a:gd name="T49" fmla="*/ 1870 h 1947"/>
                  <a:gd name="T50" fmla="*/ 75 w 3060"/>
                  <a:gd name="T51" fmla="*/ 1870 h 1947"/>
                  <a:gd name="T52" fmla="*/ 0 w 3060"/>
                  <a:gd name="T53" fmla="*/ 1688 h 1947"/>
                  <a:gd name="T54" fmla="*/ 0 w 3060"/>
                  <a:gd name="T55" fmla="*/ 256 h 1947"/>
                  <a:gd name="T56" fmla="*/ 0 w 3060"/>
                  <a:gd name="T57" fmla="*/ 256 h 1947"/>
                  <a:gd name="T58" fmla="*/ 75 w 3060"/>
                  <a:gd name="T59" fmla="*/ 76 h 1947"/>
                  <a:gd name="T60" fmla="*/ 75 w 3060"/>
                  <a:gd name="T61" fmla="*/ 76 h 1947"/>
                  <a:gd name="T62" fmla="*/ 256 w 3060"/>
                  <a:gd name="T63" fmla="*/ 0 h 1947"/>
                  <a:gd name="T64" fmla="*/ 2802 w 3060"/>
                  <a:gd name="T65" fmla="*/ 0 h 1947"/>
                  <a:gd name="T66" fmla="*/ 2802 w 3060"/>
                  <a:gd name="T67" fmla="*/ 0 h 1947"/>
                  <a:gd name="T68" fmla="*/ 2984 w 3060"/>
                  <a:gd name="T69" fmla="*/ 76 h 1947"/>
                  <a:gd name="T70" fmla="*/ 2984 w 3060"/>
                  <a:gd name="T71" fmla="*/ 76 h 1947"/>
                  <a:gd name="T72" fmla="*/ 3059 w 3060"/>
                  <a:gd name="T73" fmla="*/ 256 h 1947"/>
                  <a:gd name="T74" fmla="*/ 3059 w 3060"/>
                  <a:gd name="T75" fmla="*/ 1688 h 1947"/>
                  <a:gd name="T76" fmla="*/ 3059 w 3060"/>
                  <a:gd name="T77" fmla="*/ 1688 h 1947"/>
                  <a:gd name="T78" fmla="*/ 2984 w 3060"/>
                  <a:gd name="T79" fmla="*/ 1870 h 1947"/>
                  <a:gd name="T80" fmla="*/ 2984 w 3060"/>
                  <a:gd name="T81" fmla="*/ 1870 h 1947"/>
                  <a:gd name="T82" fmla="*/ 2802 w 3060"/>
                  <a:gd name="T83" fmla="*/ 1946 h 1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60" h="1947">
                    <a:moveTo>
                      <a:pt x="256" y="19"/>
                    </a:moveTo>
                    <a:lnTo>
                      <a:pt x="256" y="19"/>
                    </a:lnTo>
                    <a:cubicBezTo>
                      <a:pt x="193" y="19"/>
                      <a:pt x="134" y="44"/>
                      <a:pt x="89" y="89"/>
                    </a:cubicBezTo>
                    <a:lnTo>
                      <a:pt x="89" y="89"/>
                    </a:lnTo>
                    <a:cubicBezTo>
                      <a:pt x="44" y="134"/>
                      <a:pt x="19" y="193"/>
                      <a:pt x="19" y="256"/>
                    </a:cubicBezTo>
                    <a:lnTo>
                      <a:pt x="19" y="1688"/>
                    </a:lnTo>
                    <a:lnTo>
                      <a:pt x="19" y="1688"/>
                    </a:lnTo>
                    <a:cubicBezTo>
                      <a:pt x="19" y="1752"/>
                      <a:pt x="44" y="1812"/>
                      <a:pt x="89" y="1857"/>
                    </a:cubicBezTo>
                    <a:lnTo>
                      <a:pt x="89" y="1857"/>
                    </a:lnTo>
                    <a:cubicBezTo>
                      <a:pt x="134" y="1901"/>
                      <a:pt x="193" y="1927"/>
                      <a:pt x="256" y="1927"/>
                    </a:cubicBezTo>
                    <a:lnTo>
                      <a:pt x="2802" y="1927"/>
                    </a:lnTo>
                    <a:lnTo>
                      <a:pt x="2802" y="1927"/>
                    </a:lnTo>
                    <a:cubicBezTo>
                      <a:pt x="2866" y="1927"/>
                      <a:pt x="2926" y="1901"/>
                      <a:pt x="2970" y="1857"/>
                    </a:cubicBezTo>
                    <a:lnTo>
                      <a:pt x="2970" y="1857"/>
                    </a:lnTo>
                    <a:cubicBezTo>
                      <a:pt x="3015" y="1812"/>
                      <a:pt x="3040" y="1752"/>
                      <a:pt x="3040" y="1688"/>
                    </a:cubicBezTo>
                    <a:lnTo>
                      <a:pt x="3040" y="256"/>
                    </a:lnTo>
                    <a:lnTo>
                      <a:pt x="3040" y="256"/>
                    </a:lnTo>
                    <a:cubicBezTo>
                      <a:pt x="3040" y="193"/>
                      <a:pt x="3015" y="134"/>
                      <a:pt x="2970" y="89"/>
                    </a:cubicBezTo>
                    <a:lnTo>
                      <a:pt x="2970" y="89"/>
                    </a:lnTo>
                    <a:cubicBezTo>
                      <a:pt x="2926" y="44"/>
                      <a:pt x="2866" y="19"/>
                      <a:pt x="2802" y="19"/>
                    </a:cubicBezTo>
                    <a:lnTo>
                      <a:pt x="256" y="19"/>
                    </a:lnTo>
                    <a:close/>
                    <a:moveTo>
                      <a:pt x="2802" y="1946"/>
                    </a:moveTo>
                    <a:lnTo>
                      <a:pt x="256" y="1946"/>
                    </a:lnTo>
                    <a:lnTo>
                      <a:pt x="256" y="1946"/>
                    </a:lnTo>
                    <a:cubicBezTo>
                      <a:pt x="188" y="1946"/>
                      <a:pt x="124" y="1919"/>
                      <a:pt x="75" y="1870"/>
                    </a:cubicBezTo>
                    <a:lnTo>
                      <a:pt x="75" y="1870"/>
                    </a:lnTo>
                    <a:cubicBezTo>
                      <a:pt x="27" y="1821"/>
                      <a:pt x="0" y="1757"/>
                      <a:pt x="0" y="1688"/>
                    </a:cubicBezTo>
                    <a:lnTo>
                      <a:pt x="0" y="256"/>
                    </a:lnTo>
                    <a:lnTo>
                      <a:pt x="0" y="256"/>
                    </a:lnTo>
                    <a:cubicBezTo>
                      <a:pt x="0" y="188"/>
                      <a:pt x="27" y="123"/>
                      <a:pt x="75" y="76"/>
                    </a:cubicBezTo>
                    <a:lnTo>
                      <a:pt x="75" y="76"/>
                    </a:lnTo>
                    <a:cubicBezTo>
                      <a:pt x="124" y="27"/>
                      <a:pt x="188" y="0"/>
                      <a:pt x="256" y="0"/>
                    </a:cubicBezTo>
                    <a:lnTo>
                      <a:pt x="2802" y="0"/>
                    </a:lnTo>
                    <a:lnTo>
                      <a:pt x="2802" y="0"/>
                    </a:lnTo>
                    <a:cubicBezTo>
                      <a:pt x="2871" y="0"/>
                      <a:pt x="2935" y="27"/>
                      <a:pt x="2984" y="76"/>
                    </a:cubicBezTo>
                    <a:lnTo>
                      <a:pt x="2984" y="76"/>
                    </a:lnTo>
                    <a:cubicBezTo>
                      <a:pt x="3033" y="123"/>
                      <a:pt x="3059" y="188"/>
                      <a:pt x="3059" y="256"/>
                    </a:cubicBezTo>
                    <a:lnTo>
                      <a:pt x="3059" y="1688"/>
                    </a:lnTo>
                    <a:lnTo>
                      <a:pt x="3059" y="1688"/>
                    </a:lnTo>
                    <a:cubicBezTo>
                      <a:pt x="3059" y="1757"/>
                      <a:pt x="3033" y="1821"/>
                      <a:pt x="2984" y="1870"/>
                    </a:cubicBezTo>
                    <a:lnTo>
                      <a:pt x="2984" y="1870"/>
                    </a:lnTo>
                    <a:cubicBezTo>
                      <a:pt x="2935" y="1919"/>
                      <a:pt x="2871" y="1946"/>
                      <a:pt x="2802" y="19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11">
                <a:extLst>
                  <a:ext uri="{FF2B5EF4-FFF2-40B4-BE49-F238E27FC236}">
                    <a16:creationId xmlns:a16="http://schemas.microsoft.com/office/drawing/2014/main" id="{95247F9D-A260-45E1-B159-0F9D54CAE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0337" y="6977705"/>
                <a:ext cx="2065897" cy="409318"/>
              </a:xfrm>
              <a:custGeom>
                <a:avLst/>
                <a:gdLst>
                  <a:gd name="T0" fmla="*/ 2123 w 2357"/>
                  <a:gd name="T1" fmla="*/ 0 h 467"/>
                  <a:gd name="T2" fmla="*/ 1178 w 2357"/>
                  <a:gd name="T3" fmla="*/ 0 h 467"/>
                  <a:gd name="T4" fmla="*/ 233 w 2357"/>
                  <a:gd name="T5" fmla="*/ 0 h 467"/>
                  <a:gd name="T6" fmla="*/ 233 w 2357"/>
                  <a:gd name="T7" fmla="*/ 0 h 467"/>
                  <a:gd name="T8" fmla="*/ 69 w 2357"/>
                  <a:gd name="T9" fmla="*/ 68 h 467"/>
                  <a:gd name="T10" fmla="*/ 69 w 2357"/>
                  <a:gd name="T11" fmla="*/ 68 h 467"/>
                  <a:gd name="T12" fmla="*/ 0 w 2357"/>
                  <a:gd name="T13" fmla="*/ 233 h 467"/>
                  <a:gd name="T14" fmla="*/ 0 w 2357"/>
                  <a:gd name="T15" fmla="*/ 233 h 467"/>
                  <a:gd name="T16" fmla="*/ 69 w 2357"/>
                  <a:gd name="T17" fmla="*/ 397 h 467"/>
                  <a:gd name="T18" fmla="*/ 69 w 2357"/>
                  <a:gd name="T19" fmla="*/ 397 h 467"/>
                  <a:gd name="T20" fmla="*/ 233 w 2357"/>
                  <a:gd name="T21" fmla="*/ 466 h 467"/>
                  <a:gd name="T22" fmla="*/ 1178 w 2357"/>
                  <a:gd name="T23" fmla="*/ 466 h 467"/>
                  <a:gd name="T24" fmla="*/ 2123 w 2357"/>
                  <a:gd name="T25" fmla="*/ 466 h 467"/>
                  <a:gd name="T26" fmla="*/ 2123 w 2357"/>
                  <a:gd name="T27" fmla="*/ 466 h 467"/>
                  <a:gd name="T28" fmla="*/ 2288 w 2357"/>
                  <a:gd name="T29" fmla="*/ 397 h 467"/>
                  <a:gd name="T30" fmla="*/ 2288 w 2357"/>
                  <a:gd name="T31" fmla="*/ 397 h 467"/>
                  <a:gd name="T32" fmla="*/ 2356 w 2357"/>
                  <a:gd name="T33" fmla="*/ 233 h 467"/>
                  <a:gd name="T34" fmla="*/ 2356 w 2357"/>
                  <a:gd name="T35" fmla="*/ 233 h 467"/>
                  <a:gd name="T36" fmla="*/ 2288 w 2357"/>
                  <a:gd name="T37" fmla="*/ 68 h 467"/>
                  <a:gd name="T38" fmla="*/ 2288 w 2357"/>
                  <a:gd name="T39" fmla="*/ 68 h 467"/>
                  <a:gd name="T40" fmla="*/ 2123 w 2357"/>
                  <a:gd name="T41" fmla="*/ 0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57" h="467">
                    <a:moveTo>
                      <a:pt x="2123" y="0"/>
                    </a:moveTo>
                    <a:lnTo>
                      <a:pt x="1178" y="0"/>
                    </a:lnTo>
                    <a:lnTo>
                      <a:pt x="233" y="0"/>
                    </a:lnTo>
                    <a:lnTo>
                      <a:pt x="233" y="0"/>
                    </a:lnTo>
                    <a:cubicBezTo>
                      <a:pt x="169" y="0"/>
                      <a:pt x="110" y="27"/>
                      <a:pt x="69" y="68"/>
                    </a:cubicBezTo>
                    <a:lnTo>
                      <a:pt x="69" y="68"/>
                    </a:lnTo>
                    <a:cubicBezTo>
                      <a:pt x="26" y="111"/>
                      <a:pt x="0" y="169"/>
                      <a:pt x="0" y="233"/>
                    </a:cubicBezTo>
                    <a:lnTo>
                      <a:pt x="0" y="233"/>
                    </a:lnTo>
                    <a:cubicBezTo>
                      <a:pt x="0" y="297"/>
                      <a:pt x="26" y="356"/>
                      <a:pt x="69" y="397"/>
                    </a:cubicBezTo>
                    <a:lnTo>
                      <a:pt x="69" y="397"/>
                    </a:lnTo>
                    <a:cubicBezTo>
                      <a:pt x="110" y="440"/>
                      <a:pt x="169" y="466"/>
                      <a:pt x="233" y="466"/>
                    </a:cubicBezTo>
                    <a:lnTo>
                      <a:pt x="1178" y="466"/>
                    </a:lnTo>
                    <a:lnTo>
                      <a:pt x="2123" y="466"/>
                    </a:lnTo>
                    <a:lnTo>
                      <a:pt x="2123" y="466"/>
                    </a:lnTo>
                    <a:cubicBezTo>
                      <a:pt x="2187" y="466"/>
                      <a:pt x="2245" y="440"/>
                      <a:pt x="2288" y="397"/>
                    </a:cubicBezTo>
                    <a:lnTo>
                      <a:pt x="2288" y="397"/>
                    </a:lnTo>
                    <a:cubicBezTo>
                      <a:pt x="2330" y="356"/>
                      <a:pt x="2356" y="297"/>
                      <a:pt x="2356" y="233"/>
                    </a:cubicBezTo>
                    <a:lnTo>
                      <a:pt x="2356" y="233"/>
                    </a:lnTo>
                    <a:cubicBezTo>
                      <a:pt x="2356" y="169"/>
                      <a:pt x="2330" y="111"/>
                      <a:pt x="2288" y="68"/>
                    </a:cubicBezTo>
                    <a:lnTo>
                      <a:pt x="2288" y="68"/>
                    </a:lnTo>
                    <a:cubicBezTo>
                      <a:pt x="2245" y="27"/>
                      <a:pt x="2187" y="0"/>
                      <a:pt x="212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12">
                <a:extLst>
                  <a:ext uri="{FF2B5EF4-FFF2-40B4-BE49-F238E27FC236}">
                    <a16:creationId xmlns:a16="http://schemas.microsoft.com/office/drawing/2014/main" id="{518B3B04-9E1B-45A0-810E-A5758AF23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2614" y="6969982"/>
                <a:ext cx="2081342" cy="424764"/>
              </a:xfrm>
              <a:custGeom>
                <a:avLst/>
                <a:gdLst>
                  <a:gd name="T0" fmla="*/ 243 w 2376"/>
                  <a:gd name="T1" fmla="*/ 19 h 486"/>
                  <a:gd name="T2" fmla="*/ 243 w 2376"/>
                  <a:gd name="T3" fmla="*/ 19 h 486"/>
                  <a:gd name="T4" fmla="*/ 84 w 2376"/>
                  <a:gd name="T5" fmla="*/ 84 h 486"/>
                  <a:gd name="T6" fmla="*/ 84 w 2376"/>
                  <a:gd name="T7" fmla="*/ 84 h 486"/>
                  <a:gd name="T8" fmla="*/ 19 w 2376"/>
                  <a:gd name="T9" fmla="*/ 242 h 486"/>
                  <a:gd name="T10" fmla="*/ 19 w 2376"/>
                  <a:gd name="T11" fmla="*/ 242 h 486"/>
                  <a:gd name="T12" fmla="*/ 84 w 2376"/>
                  <a:gd name="T13" fmla="*/ 400 h 486"/>
                  <a:gd name="T14" fmla="*/ 84 w 2376"/>
                  <a:gd name="T15" fmla="*/ 400 h 486"/>
                  <a:gd name="T16" fmla="*/ 243 w 2376"/>
                  <a:gd name="T17" fmla="*/ 465 h 486"/>
                  <a:gd name="T18" fmla="*/ 2133 w 2376"/>
                  <a:gd name="T19" fmla="*/ 465 h 486"/>
                  <a:gd name="T20" fmla="*/ 2133 w 2376"/>
                  <a:gd name="T21" fmla="*/ 465 h 486"/>
                  <a:gd name="T22" fmla="*/ 2291 w 2376"/>
                  <a:gd name="T23" fmla="*/ 400 h 486"/>
                  <a:gd name="T24" fmla="*/ 2291 w 2376"/>
                  <a:gd name="T25" fmla="*/ 400 h 486"/>
                  <a:gd name="T26" fmla="*/ 2356 w 2376"/>
                  <a:gd name="T27" fmla="*/ 242 h 486"/>
                  <a:gd name="T28" fmla="*/ 2356 w 2376"/>
                  <a:gd name="T29" fmla="*/ 242 h 486"/>
                  <a:gd name="T30" fmla="*/ 2291 w 2376"/>
                  <a:gd name="T31" fmla="*/ 84 h 486"/>
                  <a:gd name="T32" fmla="*/ 2291 w 2376"/>
                  <a:gd name="T33" fmla="*/ 84 h 486"/>
                  <a:gd name="T34" fmla="*/ 2133 w 2376"/>
                  <a:gd name="T35" fmla="*/ 19 h 486"/>
                  <a:gd name="T36" fmla="*/ 243 w 2376"/>
                  <a:gd name="T37" fmla="*/ 19 h 486"/>
                  <a:gd name="T38" fmla="*/ 2133 w 2376"/>
                  <a:gd name="T39" fmla="*/ 485 h 486"/>
                  <a:gd name="T40" fmla="*/ 243 w 2376"/>
                  <a:gd name="T41" fmla="*/ 485 h 486"/>
                  <a:gd name="T42" fmla="*/ 243 w 2376"/>
                  <a:gd name="T43" fmla="*/ 485 h 486"/>
                  <a:gd name="T44" fmla="*/ 72 w 2376"/>
                  <a:gd name="T45" fmla="*/ 413 h 486"/>
                  <a:gd name="T46" fmla="*/ 72 w 2376"/>
                  <a:gd name="T47" fmla="*/ 413 h 486"/>
                  <a:gd name="T48" fmla="*/ 0 w 2376"/>
                  <a:gd name="T49" fmla="*/ 242 h 486"/>
                  <a:gd name="T50" fmla="*/ 0 w 2376"/>
                  <a:gd name="T51" fmla="*/ 242 h 486"/>
                  <a:gd name="T52" fmla="*/ 72 w 2376"/>
                  <a:gd name="T53" fmla="*/ 70 h 486"/>
                  <a:gd name="T54" fmla="*/ 72 w 2376"/>
                  <a:gd name="T55" fmla="*/ 70 h 486"/>
                  <a:gd name="T56" fmla="*/ 243 w 2376"/>
                  <a:gd name="T57" fmla="*/ 0 h 486"/>
                  <a:gd name="T58" fmla="*/ 2133 w 2376"/>
                  <a:gd name="T59" fmla="*/ 0 h 486"/>
                  <a:gd name="T60" fmla="*/ 2133 w 2376"/>
                  <a:gd name="T61" fmla="*/ 0 h 486"/>
                  <a:gd name="T62" fmla="*/ 2304 w 2376"/>
                  <a:gd name="T63" fmla="*/ 70 h 486"/>
                  <a:gd name="T64" fmla="*/ 2304 w 2376"/>
                  <a:gd name="T65" fmla="*/ 70 h 486"/>
                  <a:gd name="T66" fmla="*/ 2375 w 2376"/>
                  <a:gd name="T67" fmla="*/ 242 h 486"/>
                  <a:gd name="T68" fmla="*/ 2375 w 2376"/>
                  <a:gd name="T69" fmla="*/ 242 h 486"/>
                  <a:gd name="T70" fmla="*/ 2304 w 2376"/>
                  <a:gd name="T71" fmla="*/ 413 h 486"/>
                  <a:gd name="T72" fmla="*/ 2304 w 2376"/>
                  <a:gd name="T73" fmla="*/ 413 h 486"/>
                  <a:gd name="T74" fmla="*/ 2133 w 2376"/>
                  <a:gd name="T75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76" h="486">
                    <a:moveTo>
                      <a:pt x="243" y="19"/>
                    </a:moveTo>
                    <a:lnTo>
                      <a:pt x="243" y="19"/>
                    </a:lnTo>
                    <a:cubicBezTo>
                      <a:pt x="183" y="19"/>
                      <a:pt x="127" y="43"/>
                      <a:pt x="84" y="84"/>
                    </a:cubicBezTo>
                    <a:lnTo>
                      <a:pt x="84" y="84"/>
                    </a:lnTo>
                    <a:cubicBezTo>
                      <a:pt x="43" y="126"/>
                      <a:pt x="19" y="182"/>
                      <a:pt x="19" y="242"/>
                    </a:cubicBezTo>
                    <a:lnTo>
                      <a:pt x="19" y="242"/>
                    </a:lnTo>
                    <a:cubicBezTo>
                      <a:pt x="19" y="302"/>
                      <a:pt x="43" y="358"/>
                      <a:pt x="84" y="400"/>
                    </a:cubicBezTo>
                    <a:lnTo>
                      <a:pt x="84" y="400"/>
                    </a:lnTo>
                    <a:cubicBezTo>
                      <a:pt x="127" y="442"/>
                      <a:pt x="183" y="465"/>
                      <a:pt x="243" y="465"/>
                    </a:cubicBezTo>
                    <a:lnTo>
                      <a:pt x="2133" y="465"/>
                    </a:lnTo>
                    <a:lnTo>
                      <a:pt x="2133" y="465"/>
                    </a:lnTo>
                    <a:cubicBezTo>
                      <a:pt x="2193" y="465"/>
                      <a:pt x="2248" y="442"/>
                      <a:pt x="2291" y="400"/>
                    </a:cubicBezTo>
                    <a:lnTo>
                      <a:pt x="2291" y="400"/>
                    </a:lnTo>
                    <a:cubicBezTo>
                      <a:pt x="2333" y="358"/>
                      <a:pt x="2356" y="302"/>
                      <a:pt x="2356" y="242"/>
                    </a:cubicBezTo>
                    <a:lnTo>
                      <a:pt x="2356" y="242"/>
                    </a:lnTo>
                    <a:cubicBezTo>
                      <a:pt x="2356" y="182"/>
                      <a:pt x="2333" y="126"/>
                      <a:pt x="2291" y="84"/>
                    </a:cubicBezTo>
                    <a:lnTo>
                      <a:pt x="2291" y="84"/>
                    </a:lnTo>
                    <a:cubicBezTo>
                      <a:pt x="2248" y="43"/>
                      <a:pt x="2193" y="19"/>
                      <a:pt x="2133" y="19"/>
                    </a:cubicBezTo>
                    <a:lnTo>
                      <a:pt x="243" y="19"/>
                    </a:lnTo>
                    <a:close/>
                    <a:moveTo>
                      <a:pt x="2133" y="485"/>
                    </a:moveTo>
                    <a:lnTo>
                      <a:pt x="243" y="485"/>
                    </a:lnTo>
                    <a:lnTo>
                      <a:pt x="243" y="485"/>
                    </a:lnTo>
                    <a:cubicBezTo>
                      <a:pt x="178" y="485"/>
                      <a:pt x="118" y="460"/>
                      <a:pt x="72" y="413"/>
                    </a:cubicBezTo>
                    <a:lnTo>
                      <a:pt x="72" y="413"/>
                    </a:lnTo>
                    <a:cubicBezTo>
                      <a:pt x="26" y="368"/>
                      <a:pt x="0" y="307"/>
                      <a:pt x="0" y="242"/>
                    </a:cubicBezTo>
                    <a:lnTo>
                      <a:pt x="0" y="242"/>
                    </a:lnTo>
                    <a:cubicBezTo>
                      <a:pt x="0" y="178"/>
                      <a:pt x="26" y="117"/>
                      <a:pt x="72" y="70"/>
                    </a:cubicBezTo>
                    <a:lnTo>
                      <a:pt x="72" y="70"/>
                    </a:lnTo>
                    <a:cubicBezTo>
                      <a:pt x="118" y="25"/>
                      <a:pt x="178" y="0"/>
                      <a:pt x="243" y="0"/>
                    </a:cubicBezTo>
                    <a:lnTo>
                      <a:pt x="2133" y="0"/>
                    </a:lnTo>
                    <a:lnTo>
                      <a:pt x="2133" y="0"/>
                    </a:lnTo>
                    <a:cubicBezTo>
                      <a:pt x="2198" y="0"/>
                      <a:pt x="2259" y="25"/>
                      <a:pt x="2304" y="70"/>
                    </a:cubicBezTo>
                    <a:lnTo>
                      <a:pt x="2304" y="70"/>
                    </a:lnTo>
                    <a:cubicBezTo>
                      <a:pt x="2350" y="117"/>
                      <a:pt x="2375" y="178"/>
                      <a:pt x="2375" y="242"/>
                    </a:cubicBezTo>
                    <a:lnTo>
                      <a:pt x="2375" y="242"/>
                    </a:lnTo>
                    <a:cubicBezTo>
                      <a:pt x="2375" y="307"/>
                      <a:pt x="2350" y="368"/>
                      <a:pt x="2304" y="413"/>
                    </a:cubicBezTo>
                    <a:lnTo>
                      <a:pt x="2304" y="413"/>
                    </a:lnTo>
                    <a:cubicBezTo>
                      <a:pt x="2259" y="460"/>
                      <a:pt x="2198" y="485"/>
                      <a:pt x="2133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13">
                <a:extLst>
                  <a:ext uri="{FF2B5EF4-FFF2-40B4-BE49-F238E27FC236}">
                    <a16:creationId xmlns:a16="http://schemas.microsoft.com/office/drawing/2014/main" id="{321E110C-38E6-43B2-8645-FCA8FD9B9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134" y="7089689"/>
                <a:ext cx="162182" cy="154459"/>
              </a:xfrm>
              <a:custGeom>
                <a:avLst/>
                <a:gdLst>
                  <a:gd name="T0" fmla="*/ 112 w 185"/>
                  <a:gd name="T1" fmla="*/ 13 h 177"/>
                  <a:gd name="T2" fmla="*/ 117 w 185"/>
                  <a:gd name="T3" fmla="*/ 24 h 177"/>
                  <a:gd name="T4" fmla="*/ 122 w 185"/>
                  <a:gd name="T5" fmla="*/ 34 h 177"/>
                  <a:gd name="T6" fmla="*/ 122 w 185"/>
                  <a:gd name="T7" fmla="*/ 34 h 177"/>
                  <a:gd name="T8" fmla="*/ 129 w 185"/>
                  <a:gd name="T9" fmla="*/ 42 h 177"/>
                  <a:gd name="T10" fmla="*/ 129 w 185"/>
                  <a:gd name="T11" fmla="*/ 42 h 177"/>
                  <a:gd name="T12" fmla="*/ 140 w 185"/>
                  <a:gd name="T13" fmla="*/ 46 h 177"/>
                  <a:gd name="T14" fmla="*/ 151 w 185"/>
                  <a:gd name="T15" fmla="*/ 48 h 177"/>
                  <a:gd name="T16" fmla="*/ 163 w 185"/>
                  <a:gd name="T17" fmla="*/ 49 h 177"/>
                  <a:gd name="T18" fmla="*/ 163 w 185"/>
                  <a:gd name="T19" fmla="*/ 49 h 177"/>
                  <a:gd name="T20" fmla="*/ 181 w 185"/>
                  <a:gd name="T21" fmla="*/ 65 h 177"/>
                  <a:gd name="T22" fmla="*/ 181 w 185"/>
                  <a:gd name="T23" fmla="*/ 65 h 177"/>
                  <a:gd name="T24" fmla="*/ 176 w 185"/>
                  <a:gd name="T25" fmla="*/ 89 h 177"/>
                  <a:gd name="T26" fmla="*/ 167 w 185"/>
                  <a:gd name="T27" fmla="*/ 97 h 177"/>
                  <a:gd name="T28" fmla="*/ 159 w 185"/>
                  <a:gd name="T29" fmla="*/ 105 h 177"/>
                  <a:gd name="T30" fmla="*/ 159 w 185"/>
                  <a:gd name="T31" fmla="*/ 105 h 177"/>
                  <a:gd name="T32" fmla="*/ 153 w 185"/>
                  <a:gd name="T33" fmla="*/ 114 h 177"/>
                  <a:gd name="T34" fmla="*/ 153 w 185"/>
                  <a:gd name="T35" fmla="*/ 114 h 177"/>
                  <a:gd name="T36" fmla="*/ 152 w 185"/>
                  <a:gd name="T37" fmla="*/ 126 h 177"/>
                  <a:gd name="T38" fmla="*/ 154 w 185"/>
                  <a:gd name="T39" fmla="*/ 137 h 177"/>
                  <a:gd name="T40" fmla="*/ 156 w 185"/>
                  <a:gd name="T41" fmla="*/ 148 h 177"/>
                  <a:gd name="T42" fmla="*/ 156 w 185"/>
                  <a:gd name="T43" fmla="*/ 148 h 177"/>
                  <a:gd name="T44" fmla="*/ 147 w 185"/>
                  <a:gd name="T45" fmla="*/ 171 h 177"/>
                  <a:gd name="T46" fmla="*/ 147 w 185"/>
                  <a:gd name="T47" fmla="*/ 171 h 177"/>
                  <a:gd name="T48" fmla="*/ 124 w 185"/>
                  <a:gd name="T49" fmla="*/ 172 h 177"/>
                  <a:gd name="T50" fmla="*/ 113 w 185"/>
                  <a:gd name="T51" fmla="*/ 167 h 177"/>
                  <a:gd name="T52" fmla="*/ 103 w 185"/>
                  <a:gd name="T53" fmla="*/ 161 h 177"/>
                  <a:gd name="T54" fmla="*/ 103 w 185"/>
                  <a:gd name="T55" fmla="*/ 161 h 177"/>
                  <a:gd name="T56" fmla="*/ 91 w 185"/>
                  <a:gd name="T57" fmla="*/ 158 h 177"/>
                  <a:gd name="T58" fmla="*/ 91 w 185"/>
                  <a:gd name="T59" fmla="*/ 158 h 177"/>
                  <a:gd name="T60" fmla="*/ 81 w 185"/>
                  <a:gd name="T61" fmla="*/ 161 h 177"/>
                  <a:gd name="T62" fmla="*/ 70 w 185"/>
                  <a:gd name="T63" fmla="*/ 167 h 177"/>
                  <a:gd name="T64" fmla="*/ 60 w 185"/>
                  <a:gd name="T65" fmla="*/ 172 h 177"/>
                  <a:gd name="T66" fmla="*/ 60 w 185"/>
                  <a:gd name="T67" fmla="*/ 172 h 177"/>
                  <a:gd name="T68" fmla="*/ 36 w 185"/>
                  <a:gd name="T69" fmla="*/ 171 h 177"/>
                  <a:gd name="T70" fmla="*/ 36 w 185"/>
                  <a:gd name="T71" fmla="*/ 171 h 177"/>
                  <a:gd name="T72" fmla="*/ 27 w 185"/>
                  <a:gd name="T73" fmla="*/ 148 h 177"/>
                  <a:gd name="T74" fmla="*/ 29 w 185"/>
                  <a:gd name="T75" fmla="*/ 137 h 177"/>
                  <a:gd name="T76" fmla="*/ 31 w 185"/>
                  <a:gd name="T77" fmla="*/ 126 h 177"/>
                  <a:gd name="T78" fmla="*/ 31 w 185"/>
                  <a:gd name="T79" fmla="*/ 126 h 177"/>
                  <a:gd name="T80" fmla="*/ 30 w 185"/>
                  <a:gd name="T81" fmla="*/ 114 h 177"/>
                  <a:gd name="T82" fmla="*/ 30 w 185"/>
                  <a:gd name="T83" fmla="*/ 114 h 177"/>
                  <a:gd name="T84" fmla="*/ 24 w 185"/>
                  <a:gd name="T85" fmla="*/ 105 h 177"/>
                  <a:gd name="T86" fmla="*/ 16 w 185"/>
                  <a:gd name="T87" fmla="*/ 97 h 177"/>
                  <a:gd name="T88" fmla="*/ 8 w 185"/>
                  <a:gd name="T89" fmla="*/ 89 h 177"/>
                  <a:gd name="T90" fmla="*/ 8 w 185"/>
                  <a:gd name="T91" fmla="*/ 89 h 177"/>
                  <a:gd name="T92" fmla="*/ 2 w 185"/>
                  <a:gd name="T93" fmla="*/ 65 h 177"/>
                  <a:gd name="T94" fmla="*/ 2 w 185"/>
                  <a:gd name="T95" fmla="*/ 65 h 177"/>
                  <a:gd name="T96" fmla="*/ 21 w 185"/>
                  <a:gd name="T97" fmla="*/ 49 h 177"/>
                  <a:gd name="T98" fmla="*/ 32 w 185"/>
                  <a:gd name="T99" fmla="*/ 48 h 177"/>
                  <a:gd name="T100" fmla="*/ 43 w 185"/>
                  <a:gd name="T101" fmla="*/ 46 h 177"/>
                  <a:gd name="T102" fmla="*/ 43 w 185"/>
                  <a:gd name="T103" fmla="*/ 46 h 177"/>
                  <a:gd name="T104" fmla="*/ 54 w 185"/>
                  <a:gd name="T105" fmla="*/ 42 h 177"/>
                  <a:gd name="T106" fmla="*/ 54 w 185"/>
                  <a:gd name="T107" fmla="*/ 42 h 177"/>
                  <a:gd name="T108" fmla="*/ 61 w 185"/>
                  <a:gd name="T109" fmla="*/ 34 h 177"/>
                  <a:gd name="T110" fmla="*/ 66 w 185"/>
                  <a:gd name="T111" fmla="*/ 24 h 177"/>
                  <a:gd name="T112" fmla="*/ 71 w 185"/>
                  <a:gd name="T113" fmla="*/ 13 h 177"/>
                  <a:gd name="T114" fmla="*/ 71 w 185"/>
                  <a:gd name="T115" fmla="*/ 13 h 177"/>
                  <a:gd name="T116" fmla="*/ 91 w 185"/>
                  <a:gd name="T117" fmla="*/ 0 h 177"/>
                  <a:gd name="T118" fmla="*/ 91 w 185"/>
                  <a:gd name="T119" fmla="*/ 0 h 177"/>
                  <a:gd name="T120" fmla="*/ 112 w 185"/>
                  <a:gd name="T121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5" h="177">
                    <a:moveTo>
                      <a:pt x="112" y="13"/>
                    </a:moveTo>
                    <a:lnTo>
                      <a:pt x="117" y="24"/>
                    </a:lnTo>
                    <a:lnTo>
                      <a:pt x="122" y="34"/>
                    </a:lnTo>
                    <a:lnTo>
                      <a:pt x="122" y="34"/>
                    </a:lnTo>
                    <a:cubicBezTo>
                      <a:pt x="124" y="37"/>
                      <a:pt x="127" y="40"/>
                      <a:pt x="129" y="42"/>
                    </a:cubicBezTo>
                    <a:lnTo>
                      <a:pt x="129" y="42"/>
                    </a:lnTo>
                    <a:cubicBezTo>
                      <a:pt x="132" y="45"/>
                      <a:pt x="135" y="45"/>
                      <a:pt x="140" y="46"/>
                    </a:cubicBezTo>
                    <a:lnTo>
                      <a:pt x="151" y="48"/>
                    </a:lnTo>
                    <a:lnTo>
                      <a:pt x="163" y="49"/>
                    </a:lnTo>
                    <a:lnTo>
                      <a:pt x="163" y="49"/>
                    </a:lnTo>
                    <a:cubicBezTo>
                      <a:pt x="172" y="51"/>
                      <a:pt x="179" y="57"/>
                      <a:pt x="181" y="65"/>
                    </a:cubicBezTo>
                    <a:lnTo>
                      <a:pt x="181" y="65"/>
                    </a:lnTo>
                    <a:cubicBezTo>
                      <a:pt x="184" y="73"/>
                      <a:pt x="182" y="82"/>
                      <a:pt x="176" y="89"/>
                    </a:cubicBezTo>
                    <a:lnTo>
                      <a:pt x="167" y="97"/>
                    </a:lnTo>
                    <a:lnTo>
                      <a:pt x="159" y="105"/>
                    </a:lnTo>
                    <a:lnTo>
                      <a:pt x="159" y="105"/>
                    </a:lnTo>
                    <a:cubicBezTo>
                      <a:pt x="156" y="107"/>
                      <a:pt x="154" y="111"/>
                      <a:pt x="153" y="114"/>
                    </a:cubicBezTo>
                    <a:lnTo>
                      <a:pt x="153" y="114"/>
                    </a:lnTo>
                    <a:cubicBezTo>
                      <a:pt x="152" y="117"/>
                      <a:pt x="151" y="121"/>
                      <a:pt x="152" y="126"/>
                    </a:cubicBezTo>
                    <a:lnTo>
                      <a:pt x="154" y="137"/>
                    </a:lnTo>
                    <a:lnTo>
                      <a:pt x="156" y="148"/>
                    </a:lnTo>
                    <a:lnTo>
                      <a:pt x="156" y="148"/>
                    </a:lnTo>
                    <a:cubicBezTo>
                      <a:pt x="157" y="158"/>
                      <a:pt x="154" y="165"/>
                      <a:pt x="147" y="171"/>
                    </a:cubicBezTo>
                    <a:lnTo>
                      <a:pt x="147" y="171"/>
                    </a:lnTo>
                    <a:cubicBezTo>
                      <a:pt x="141" y="175"/>
                      <a:pt x="131" y="176"/>
                      <a:pt x="124" y="172"/>
                    </a:cubicBezTo>
                    <a:lnTo>
                      <a:pt x="113" y="167"/>
                    </a:lnTo>
                    <a:lnTo>
                      <a:pt x="103" y="161"/>
                    </a:lnTo>
                    <a:lnTo>
                      <a:pt x="103" y="161"/>
                    </a:lnTo>
                    <a:cubicBezTo>
                      <a:pt x="99" y="159"/>
                      <a:pt x="96" y="158"/>
                      <a:pt x="91" y="158"/>
                    </a:cubicBezTo>
                    <a:lnTo>
                      <a:pt x="91" y="158"/>
                    </a:lnTo>
                    <a:cubicBezTo>
                      <a:pt x="88" y="158"/>
                      <a:pt x="84" y="159"/>
                      <a:pt x="81" y="161"/>
                    </a:cubicBezTo>
                    <a:lnTo>
                      <a:pt x="70" y="167"/>
                    </a:lnTo>
                    <a:lnTo>
                      <a:pt x="60" y="172"/>
                    </a:lnTo>
                    <a:lnTo>
                      <a:pt x="60" y="172"/>
                    </a:lnTo>
                    <a:cubicBezTo>
                      <a:pt x="52" y="176"/>
                      <a:pt x="43" y="175"/>
                      <a:pt x="36" y="171"/>
                    </a:cubicBezTo>
                    <a:lnTo>
                      <a:pt x="36" y="171"/>
                    </a:lnTo>
                    <a:cubicBezTo>
                      <a:pt x="29" y="165"/>
                      <a:pt x="26" y="158"/>
                      <a:pt x="27" y="148"/>
                    </a:cubicBezTo>
                    <a:lnTo>
                      <a:pt x="29" y="137"/>
                    </a:lnTo>
                    <a:lnTo>
                      <a:pt x="31" y="126"/>
                    </a:lnTo>
                    <a:lnTo>
                      <a:pt x="31" y="126"/>
                    </a:lnTo>
                    <a:cubicBezTo>
                      <a:pt x="32" y="121"/>
                      <a:pt x="31" y="117"/>
                      <a:pt x="30" y="114"/>
                    </a:cubicBezTo>
                    <a:lnTo>
                      <a:pt x="30" y="114"/>
                    </a:lnTo>
                    <a:cubicBezTo>
                      <a:pt x="29" y="111"/>
                      <a:pt x="27" y="107"/>
                      <a:pt x="24" y="105"/>
                    </a:cubicBezTo>
                    <a:lnTo>
                      <a:pt x="16" y="97"/>
                    </a:lnTo>
                    <a:lnTo>
                      <a:pt x="8" y="89"/>
                    </a:lnTo>
                    <a:lnTo>
                      <a:pt x="8" y="89"/>
                    </a:lnTo>
                    <a:cubicBezTo>
                      <a:pt x="1" y="82"/>
                      <a:pt x="0" y="73"/>
                      <a:pt x="2" y="65"/>
                    </a:cubicBezTo>
                    <a:lnTo>
                      <a:pt x="2" y="65"/>
                    </a:lnTo>
                    <a:cubicBezTo>
                      <a:pt x="4" y="57"/>
                      <a:pt x="11" y="51"/>
                      <a:pt x="21" y="49"/>
                    </a:cubicBezTo>
                    <a:lnTo>
                      <a:pt x="32" y="48"/>
                    </a:lnTo>
                    <a:lnTo>
                      <a:pt x="43" y="46"/>
                    </a:lnTo>
                    <a:lnTo>
                      <a:pt x="43" y="46"/>
                    </a:lnTo>
                    <a:cubicBezTo>
                      <a:pt x="48" y="45"/>
                      <a:pt x="51" y="45"/>
                      <a:pt x="54" y="42"/>
                    </a:cubicBezTo>
                    <a:lnTo>
                      <a:pt x="54" y="42"/>
                    </a:lnTo>
                    <a:cubicBezTo>
                      <a:pt x="57" y="40"/>
                      <a:pt x="59" y="37"/>
                      <a:pt x="61" y="34"/>
                    </a:cubicBezTo>
                    <a:lnTo>
                      <a:pt x="66" y="24"/>
                    </a:lnTo>
                    <a:lnTo>
                      <a:pt x="71" y="13"/>
                    </a:lnTo>
                    <a:lnTo>
                      <a:pt x="71" y="13"/>
                    </a:lnTo>
                    <a:cubicBezTo>
                      <a:pt x="75" y="4"/>
                      <a:pt x="83" y="0"/>
                      <a:pt x="91" y="0"/>
                    </a:cubicBezTo>
                    <a:lnTo>
                      <a:pt x="91" y="0"/>
                    </a:lnTo>
                    <a:cubicBezTo>
                      <a:pt x="100" y="0"/>
                      <a:pt x="108" y="4"/>
                      <a:pt x="112" y="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14">
                <a:extLst>
                  <a:ext uri="{FF2B5EF4-FFF2-40B4-BE49-F238E27FC236}">
                    <a16:creationId xmlns:a16="http://schemas.microsoft.com/office/drawing/2014/main" id="{01DC854C-E723-4C7A-BE7F-588B5746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3411" y="7081966"/>
                <a:ext cx="177628" cy="173766"/>
              </a:xfrm>
              <a:custGeom>
                <a:avLst/>
                <a:gdLst>
                  <a:gd name="T0" fmla="*/ 101 w 205"/>
                  <a:gd name="T1" fmla="*/ 20 h 197"/>
                  <a:gd name="T2" fmla="*/ 79 w 205"/>
                  <a:gd name="T3" fmla="*/ 48 h 197"/>
                  <a:gd name="T4" fmla="*/ 69 w 205"/>
                  <a:gd name="T5" fmla="*/ 59 h 197"/>
                  <a:gd name="T6" fmla="*/ 55 w 205"/>
                  <a:gd name="T7" fmla="*/ 66 h 197"/>
                  <a:gd name="T8" fmla="*/ 32 w 205"/>
                  <a:gd name="T9" fmla="*/ 69 h 197"/>
                  <a:gd name="T10" fmla="*/ 21 w 205"/>
                  <a:gd name="T11" fmla="*/ 78 h 197"/>
                  <a:gd name="T12" fmla="*/ 41 w 205"/>
                  <a:gd name="T13" fmla="*/ 108 h 197"/>
                  <a:gd name="T14" fmla="*/ 49 w 205"/>
                  <a:gd name="T15" fmla="*/ 122 h 197"/>
                  <a:gd name="T16" fmla="*/ 51 w 205"/>
                  <a:gd name="T17" fmla="*/ 136 h 197"/>
                  <a:gd name="T18" fmla="*/ 46 w 205"/>
                  <a:gd name="T19" fmla="*/ 160 h 197"/>
                  <a:gd name="T20" fmla="*/ 52 w 205"/>
                  <a:gd name="T21" fmla="*/ 173 h 197"/>
                  <a:gd name="T22" fmla="*/ 86 w 205"/>
                  <a:gd name="T23" fmla="*/ 163 h 197"/>
                  <a:gd name="T24" fmla="*/ 117 w 205"/>
                  <a:gd name="T25" fmla="*/ 163 h 197"/>
                  <a:gd name="T26" fmla="*/ 138 w 205"/>
                  <a:gd name="T27" fmla="*/ 174 h 197"/>
                  <a:gd name="T28" fmla="*/ 152 w 205"/>
                  <a:gd name="T29" fmla="*/ 173 h 197"/>
                  <a:gd name="T30" fmla="*/ 152 w 205"/>
                  <a:gd name="T31" fmla="*/ 136 h 197"/>
                  <a:gd name="T32" fmla="*/ 153 w 205"/>
                  <a:gd name="T33" fmla="*/ 122 h 197"/>
                  <a:gd name="T34" fmla="*/ 162 w 205"/>
                  <a:gd name="T35" fmla="*/ 108 h 197"/>
                  <a:gd name="T36" fmla="*/ 179 w 205"/>
                  <a:gd name="T37" fmla="*/ 92 h 197"/>
                  <a:gd name="T38" fmla="*/ 182 w 205"/>
                  <a:gd name="T39" fmla="*/ 78 h 197"/>
                  <a:gd name="T40" fmla="*/ 148 w 205"/>
                  <a:gd name="T41" fmla="*/ 66 h 197"/>
                  <a:gd name="T42" fmla="*/ 134 w 205"/>
                  <a:gd name="T43" fmla="*/ 59 h 197"/>
                  <a:gd name="T44" fmla="*/ 124 w 205"/>
                  <a:gd name="T45" fmla="*/ 48 h 197"/>
                  <a:gd name="T46" fmla="*/ 113 w 205"/>
                  <a:gd name="T47" fmla="*/ 27 h 197"/>
                  <a:gd name="T48" fmla="*/ 60 w 205"/>
                  <a:gd name="T49" fmla="*/ 194 h 197"/>
                  <a:gd name="T50" fmla="*/ 40 w 205"/>
                  <a:gd name="T51" fmla="*/ 189 h 197"/>
                  <a:gd name="T52" fmla="*/ 28 w 205"/>
                  <a:gd name="T53" fmla="*/ 156 h 197"/>
                  <a:gd name="T54" fmla="*/ 32 w 205"/>
                  <a:gd name="T55" fmla="*/ 133 h 197"/>
                  <a:gd name="T56" fmla="*/ 32 w 205"/>
                  <a:gd name="T57" fmla="*/ 126 h 197"/>
                  <a:gd name="T58" fmla="*/ 11 w 205"/>
                  <a:gd name="T59" fmla="*/ 105 h 197"/>
                  <a:gd name="T60" fmla="*/ 3 w 205"/>
                  <a:gd name="T61" fmla="*/ 72 h 197"/>
                  <a:gd name="T62" fmla="*/ 29 w 205"/>
                  <a:gd name="T63" fmla="*/ 50 h 197"/>
                  <a:gd name="T64" fmla="*/ 53 w 205"/>
                  <a:gd name="T65" fmla="*/ 47 h 197"/>
                  <a:gd name="T66" fmla="*/ 58 w 205"/>
                  <a:gd name="T67" fmla="*/ 44 h 197"/>
                  <a:gd name="T68" fmla="*/ 72 w 205"/>
                  <a:gd name="T69" fmla="*/ 19 h 197"/>
                  <a:gd name="T70" fmla="*/ 101 w 205"/>
                  <a:gd name="T71" fmla="*/ 0 h 197"/>
                  <a:gd name="T72" fmla="*/ 131 w 205"/>
                  <a:gd name="T73" fmla="*/ 19 h 197"/>
                  <a:gd name="T74" fmla="*/ 141 w 205"/>
                  <a:gd name="T75" fmla="*/ 40 h 197"/>
                  <a:gd name="T76" fmla="*/ 145 w 205"/>
                  <a:gd name="T77" fmla="*/ 44 h 197"/>
                  <a:gd name="T78" fmla="*/ 174 w 205"/>
                  <a:gd name="T79" fmla="*/ 50 h 197"/>
                  <a:gd name="T80" fmla="*/ 201 w 205"/>
                  <a:gd name="T81" fmla="*/ 72 h 197"/>
                  <a:gd name="T82" fmla="*/ 192 w 205"/>
                  <a:gd name="T83" fmla="*/ 105 h 197"/>
                  <a:gd name="T84" fmla="*/ 175 w 205"/>
                  <a:gd name="T85" fmla="*/ 122 h 197"/>
                  <a:gd name="T86" fmla="*/ 172 w 205"/>
                  <a:gd name="T87" fmla="*/ 126 h 197"/>
                  <a:gd name="T88" fmla="*/ 175 w 205"/>
                  <a:gd name="T89" fmla="*/ 156 h 197"/>
                  <a:gd name="T90" fmla="*/ 163 w 205"/>
                  <a:gd name="T91" fmla="*/ 189 h 197"/>
                  <a:gd name="T92" fmla="*/ 128 w 205"/>
                  <a:gd name="T93" fmla="*/ 191 h 197"/>
                  <a:gd name="T94" fmla="*/ 108 w 205"/>
                  <a:gd name="T95" fmla="*/ 180 h 197"/>
                  <a:gd name="T96" fmla="*/ 75 w 205"/>
                  <a:gd name="T97" fmla="*/ 191 h 197"/>
                  <a:gd name="T98" fmla="*/ 60 w 205"/>
                  <a:gd name="T99" fmla="*/ 19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5" h="197">
                    <a:moveTo>
                      <a:pt x="101" y="20"/>
                    </a:moveTo>
                    <a:lnTo>
                      <a:pt x="101" y="20"/>
                    </a:lnTo>
                    <a:cubicBezTo>
                      <a:pt x="97" y="20"/>
                      <a:pt x="92" y="22"/>
                      <a:pt x="90" y="27"/>
                    </a:cubicBezTo>
                    <a:lnTo>
                      <a:pt x="79" y="48"/>
                    </a:lnTo>
                    <a:lnTo>
                      <a:pt x="79" y="48"/>
                    </a:lnTo>
                    <a:cubicBezTo>
                      <a:pt x="77" y="52"/>
                      <a:pt x="73" y="57"/>
                      <a:pt x="69" y="59"/>
                    </a:cubicBezTo>
                    <a:lnTo>
                      <a:pt x="69" y="59"/>
                    </a:lnTo>
                    <a:cubicBezTo>
                      <a:pt x="65" y="63"/>
                      <a:pt x="60" y="65"/>
                      <a:pt x="55" y="66"/>
                    </a:cubicBezTo>
                    <a:lnTo>
                      <a:pt x="32" y="69"/>
                    </a:lnTo>
                    <a:lnTo>
                      <a:pt x="32" y="69"/>
                    </a:lnTo>
                    <a:cubicBezTo>
                      <a:pt x="26" y="70"/>
                      <a:pt x="23" y="73"/>
                      <a:pt x="21" y="78"/>
                    </a:cubicBezTo>
                    <a:lnTo>
                      <a:pt x="21" y="78"/>
                    </a:lnTo>
                    <a:cubicBezTo>
                      <a:pt x="19" y="83"/>
                      <a:pt x="21" y="88"/>
                      <a:pt x="25" y="92"/>
                    </a:cubicBezTo>
                    <a:lnTo>
                      <a:pt x="41" y="108"/>
                    </a:lnTo>
                    <a:lnTo>
                      <a:pt x="41" y="108"/>
                    </a:lnTo>
                    <a:cubicBezTo>
                      <a:pt x="45" y="112"/>
                      <a:pt x="48" y="116"/>
                      <a:pt x="49" y="122"/>
                    </a:cubicBezTo>
                    <a:lnTo>
                      <a:pt x="49" y="122"/>
                    </a:lnTo>
                    <a:cubicBezTo>
                      <a:pt x="51" y="126"/>
                      <a:pt x="52" y="132"/>
                      <a:pt x="51" y="136"/>
                    </a:cubicBezTo>
                    <a:lnTo>
                      <a:pt x="46" y="160"/>
                    </a:lnTo>
                    <a:lnTo>
                      <a:pt x="46" y="160"/>
                    </a:lnTo>
                    <a:cubicBezTo>
                      <a:pt x="46" y="165"/>
                      <a:pt x="47" y="169"/>
                      <a:pt x="52" y="173"/>
                    </a:cubicBezTo>
                    <a:lnTo>
                      <a:pt x="52" y="173"/>
                    </a:lnTo>
                    <a:cubicBezTo>
                      <a:pt x="56" y="175"/>
                      <a:pt x="61" y="176"/>
                      <a:pt x="65" y="174"/>
                    </a:cubicBezTo>
                    <a:lnTo>
                      <a:pt x="86" y="163"/>
                    </a:lnTo>
                    <a:lnTo>
                      <a:pt x="86" y="163"/>
                    </a:lnTo>
                    <a:cubicBezTo>
                      <a:pt x="96" y="158"/>
                      <a:pt x="107" y="158"/>
                      <a:pt x="117" y="163"/>
                    </a:cubicBezTo>
                    <a:lnTo>
                      <a:pt x="138" y="174"/>
                    </a:lnTo>
                    <a:lnTo>
                      <a:pt x="138" y="174"/>
                    </a:lnTo>
                    <a:cubicBezTo>
                      <a:pt x="142" y="176"/>
                      <a:pt x="147" y="175"/>
                      <a:pt x="152" y="173"/>
                    </a:cubicBezTo>
                    <a:lnTo>
                      <a:pt x="152" y="173"/>
                    </a:lnTo>
                    <a:cubicBezTo>
                      <a:pt x="155" y="169"/>
                      <a:pt x="158" y="165"/>
                      <a:pt x="157" y="160"/>
                    </a:cubicBezTo>
                    <a:lnTo>
                      <a:pt x="152" y="136"/>
                    </a:lnTo>
                    <a:lnTo>
                      <a:pt x="152" y="136"/>
                    </a:lnTo>
                    <a:cubicBezTo>
                      <a:pt x="152" y="132"/>
                      <a:pt x="152" y="126"/>
                      <a:pt x="153" y="122"/>
                    </a:cubicBezTo>
                    <a:lnTo>
                      <a:pt x="153" y="122"/>
                    </a:lnTo>
                    <a:cubicBezTo>
                      <a:pt x="155" y="116"/>
                      <a:pt x="159" y="112"/>
                      <a:pt x="162" y="108"/>
                    </a:cubicBezTo>
                    <a:lnTo>
                      <a:pt x="179" y="92"/>
                    </a:lnTo>
                    <a:lnTo>
                      <a:pt x="179" y="92"/>
                    </a:lnTo>
                    <a:cubicBezTo>
                      <a:pt x="182" y="88"/>
                      <a:pt x="184" y="83"/>
                      <a:pt x="182" y="78"/>
                    </a:cubicBezTo>
                    <a:lnTo>
                      <a:pt x="182" y="78"/>
                    </a:lnTo>
                    <a:cubicBezTo>
                      <a:pt x="180" y="73"/>
                      <a:pt x="177" y="70"/>
                      <a:pt x="172" y="69"/>
                    </a:cubicBezTo>
                    <a:lnTo>
                      <a:pt x="148" y="66"/>
                    </a:lnTo>
                    <a:lnTo>
                      <a:pt x="148" y="66"/>
                    </a:lnTo>
                    <a:cubicBezTo>
                      <a:pt x="143" y="65"/>
                      <a:pt x="138" y="63"/>
                      <a:pt x="134" y="59"/>
                    </a:cubicBezTo>
                    <a:lnTo>
                      <a:pt x="134" y="59"/>
                    </a:lnTo>
                    <a:cubicBezTo>
                      <a:pt x="130" y="57"/>
                      <a:pt x="127" y="52"/>
                      <a:pt x="124" y="48"/>
                    </a:cubicBezTo>
                    <a:lnTo>
                      <a:pt x="113" y="27"/>
                    </a:lnTo>
                    <a:lnTo>
                      <a:pt x="113" y="27"/>
                    </a:lnTo>
                    <a:cubicBezTo>
                      <a:pt x="112" y="22"/>
                      <a:pt x="106" y="20"/>
                      <a:pt x="101" y="20"/>
                    </a:cubicBezTo>
                    <a:close/>
                    <a:moveTo>
                      <a:pt x="60" y="194"/>
                    </a:moveTo>
                    <a:lnTo>
                      <a:pt x="60" y="194"/>
                    </a:lnTo>
                    <a:cubicBezTo>
                      <a:pt x="53" y="194"/>
                      <a:pt x="46" y="192"/>
                      <a:pt x="40" y="189"/>
                    </a:cubicBezTo>
                    <a:lnTo>
                      <a:pt x="40" y="189"/>
                    </a:lnTo>
                    <a:cubicBezTo>
                      <a:pt x="31" y="181"/>
                      <a:pt x="25" y="168"/>
                      <a:pt x="28" y="156"/>
                    </a:cubicBezTo>
                    <a:lnTo>
                      <a:pt x="32" y="133"/>
                    </a:lnTo>
                    <a:lnTo>
                      <a:pt x="32" y="133"/>
                    </a:lnTo>
                    <a:cubicBezTo>
                      <a:pt x="32" y="131"/>
                      <a:pt x="32" y="129"/>
                      <a:pt x="32" y="126"/>
                    </a:cubicBezTo>
                    <a:lnTo>
                      <a:pt x="32" y="126"/>
                    </a:lnTo>
                    <a:cubicBezTo>
                      <a:pt x="31" y="125"/>
                      <a:pt x="29" y="123"/>
                      <a:pt x="28" y="122"/>
                    </a:cubicBezTo>
                    <a:lnTo>
                      <a:pt x="11" y="105"/>
                    </a:lnTo>
                    <a:lnTo>
                      <a:pt x="11" y="105"/>
                    </a:lnTo>
                    <a:cubicBezTo>
                      <a:pt x="2" y="97"/>
                      <a:pt x="0" y="84"/>
                      <a:pt x="3" y="72"/>
                    </a:cubicBezTo>
                    <a:lnTo>
                      <a:pt x="3" y="72"/>
                    </a:lnTo>
                    <a:cubicBezTo>
                      <a:pt x="7" y="61"/>
                      <a:pt x="17" y="52"/>
                      <a:pt x="29" y="50"/>
                    </a:cubicBezTo>
                    <a:lnTo>
                      <a:pt x="53" y="47"/>
                    </a:lnTo>
                    <a:lnTo>
                      <a:pt x="53" y="47"/>
                    </a:lnTo>
                    <a:cubicBezTo>
                      <a:pt x="54" y="47"/>
                      <a:pt x="56" y="46"/>
                      <a:pt x="58" y="44"/>
                    </a:cubicBezTo>
                    <a:lnTo>
                      <a:pt x="58" y="44"/>
                    </a:lnTo>
                    <a:cubicBezTo>
                      <a:pt x="60" y="43"/>
                      <a:pt x="61" y="41"/>
                      <a:pt x="62" y="40"/>
                    </a:cubicBezTo>
                    <a:lnTo>
                      <a:pt x="72" y="19"/>
                    </a:lnTo>
                    <a:lnTo>
                      <a:pt x="72" y="19"/>
                    </a:lnTo>
                    <a:cubicBezTo>
                      <a:pt x="78" y="7"/>
                      <a:pt x="89" y="0"/>
                      <a:pt x="101" y="0"/>
                    </a:cubicBezTo>
                    <a:lnTo>
                      <a:pt x="101" y="0"/>
                    </a:lnTo>
                    <a:cubicBezTo>
                      <a:pt x="114" y="0"/>
                      <a:pt x="125" y="7"/>
                      <a:pt x="131" y="19"/>
                    </a:cubicBezTo>
                    <a:lnTo>
                      <a:pt x="141" y="40"/>
                    </a:lnTo>
                    <a:lnTo>
                      <a:pt x="141" y="40"/>
                    </a:lnTo>
                    <a:cubicBezTo>
                      <a:pt x="142" y="41"/>
                      <a:pt x="144" y="43"/>
                      <a:pt x="145" y="44"/>
                    </a:cubicBezTo>
                    <a:lnTo>
                      <a:pt x="145" y="44"/>
                    </a:lnTo>
                    <a:cubicBezTo>
                      <a:pt x="147" y="46"/>
                      <a:pt x="149" y="47"/>
                      <a:pt x="151" y="47"/>
                    </a:cubicBezTo>
                    <a:lnTo>
                      <a:pt x="174" y="50"/>
                    </a:lnTo>
                    <a:lnTo>
                      <a:pt x="174" y="50"/>
                    </a:lnTo>
                    <a:cubicBezTo>
                      <a:pt x="187" y="52"/>
                      <a:pt x="197" y="61"/>
                      <a:pt x="201" y="72"/>
                    </a:cubicBezTo>
                    <a:lnTo>
                      <a:pt x="201" y="72"/>
                    </a:lnTo>
                    <a:cubicBezTo>
                      <a:pt x="204" y="84"/>
                      <a:pt x="201" y="97"/>
                      <a:pt x="192" y="105"/>
                    </a:cubicBezTo>
                    <a:lnTo>
                      <a:pt x="175" y="122"/>
                    </a:lnTo>
                    <a:lnTo>
                      <a:pt x="175" y="122"/>
                    </a:lnTo>
                    <a:cubicBezTo>
                      <a:pt x="174" y="123"/>
                      <a:pt x="173" y="125"/>
                      <a:pt x="172" y="126"/>
                    </a:cubicBezTo>
                    <a:lnTo>
                      <a:pt x="172" y="126"/>
                    </a:lnTo>
                    <a:cubicBezTo>
                      <a:pt x="172" y="129"/>
                      <a:pt x="171" y="131"/>
                      <a:pt x="172" y="133"/>
                    </a:cubicBezTo>
                    <a:lnTo>
                      <a:pt x="175" y="156"/>
                    </a:lnTo>
                    <a:lnTo>
                      <a:pt x="175" y="156"/>
                    </a:lnTo>
                    <a:cubicBezTo>
                      <a:pt x="178" y="168"/>
                      <a:pt x="173" y="181"/>
                      <a:pt x="163" y="189"/>
                    </a:cubicBezTo>
                    <a:lnTo>
                      <a:pt x="163" y="189"/>
                    </a:lnTo>
                    <a:cubicBezTo>
                      <a:pt x="152" y="196"/>
                      <a:pt x="139" y="196"/>
                      <a:pt x="128" y="191"/>
                    </a:cubicBezTo>
                    <a:lnTo>
                      <a:pt x="108" y="180"/>
                    </a:lnTo>
                    <a:lnTo>
                      <a:pt x="108" y="180"/>
                    </a:lnTo>
                    <a:cubicBezTo>
                      <a:pt x="104" y="178"/>
                      <a:pt x="99" y="178"/>
                      <a:pt x="95" y="180"/>
                    </a:cubicBezTo>
                    <a:lnTo>
                      <a:pt x="75" y="191"/>
                    </a:lnTo>
                    <a:lnTo>
                      <a:pt x="75" y="191"/>
                    </a:lnTo>
                    <a:cubicBezTo>
                      <a:pt x="70" y="193"/>
                      <a:pt x="64" y="194"/>
                      <a:pt x="60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15">
                <a:extLst>
                  <a:ext uri="{FF2B5EF4-FFF2-40B4-BE49-F238E27FC236}">
                    <a16:creationId xmlns:a16="http://schemas.microsoft.com/office/drawing/2014/main" id="{6EDEC685-5BEE-4AFC-801B-CF8837BB6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700" y="7089689"/>
                <a:ext cx="162182" cy="154459"/>
              </a:xfrm>
              <a:custGeom>
                <a:avLst/>
                <a:gdLst>
                  <a:gd name="T0" fmla="*/ 112 w 184"/>
                  <a:gd name="T1" fmla="*/ 13 h 177"/>
                  <a:gd name="T2" fmla="*/ 117 w 184"/>
                  <a:gd name="T3" fmla="*/ 24 h 177"/>
                  <a:gd name="T4" fmla="*/ 123 w 184"/>
                  <a:gd name="T5" fmla="*/ 34 h 177"/>
                  <a:gd name="T6" fmla="*/ 123 w 184"/>
                  <a:gd name="T7" fmla="*/ 34 h 177"/>
                  <a:gd name="T8" fmla="*/ 130 w 184"/>
                  <a:gd name="T9" fmla="*/ 42 h 177"/>
                  <a:gd name="T10" fmla="*/ 130 w 184"/>
                  <a:gd name="T11" fmla="*/ 42 h 177"/>
                  <a:gd name="T12" fmla="*/ 140 w 184"/>
                  <a:gd name="T13" fmla="*/ 46 h 177"/>
                  <a:gd name="T14" fmla="*/ 151 w 184"/>
                  <a:gd name="T15" fmla="*/ 48 h 177"/>
                  <a:gd name="T16" fmla="*/ 162 w 184"/>
                  <a:gd name="T17" fmla="*/ 49 h 177"/>
                  <a:gd name="T18" fmla="*/ 162 w 184"/>
                  <a:gd name="T19" fmla="*/ 49 h 177"/>
                  <a:gd name="T20" fmla="*/ 182 w 184"/>
                  <a:gd name="T21" fmla="*/ 65 h 177"/>
                  <a:gd name="T22" fmla="*/ 182 w 184"/>
                  <a:gd name="T23" fmla="*/ 65 h 177"/>
                  <a:gd name="T24" fmla="*/ 176 w 184"/>
                  <a:gd name="T25" fmla="*/ 89 h 177"/>
                  <a:gd name="T26" fmla="*/ 167 w 184"/>
                  <a:gd name="T27" fmla="*/ 97 h 177"/>
                  <a:gd name="T28" fmla="*/ 159 w 184"/>
                  <a:gd name="T29" fmla="*/ 105 h 177"/>
                  <a:gd name="T30" fmla="*/ 159 w 184"/>
                  <a:gd name="T31" fmla="*/ 105 h 177"/>
                  <a:gd name="T32" fmla="*/ 153 w 184"/>
                  <a:gd name="T33" fmla="*/ 114 h 177"/>
                  <a:gd name="T34" fmla="*/ 153 w 184"/>
                  <a:gd name="T35" fmla="*/ 114 h 177"/>
                  <a:gd name="T36" fmla="*/ 152 w 184"/>
                  <a:gd name="T37" fmla="*/ 126 h 177"/>
                  <a:gd name="T38" fmla="*/ 154 w 184"/>
                  <a:gd name="T39" fmla="*/ 137 h 177"/>
                  <a:gd name="T40" fmla="*/ 156 w 184"/>
                  <a:gd name="T41" fmla="*/ 148 h 177"/>
                  <a:gd name="T42" fmla="*/ 156 w 184"/>
                  <a:gd name="T43" fmla="*/ 148 h 177"/>
                  <a:gd name="T44" fmla="*/ 147 w 184"/>
                  <a:gd name="T45" fmla="*/ 171 h 177"/>
                  <a:gd name="T46" fmla="*/ 147 w 184"/>
                  <a:gd name="T47" fmla="*/ 171 h 177"/>
                  <a:gd name="T48" fmla="*/ 123 w 184"/>
                  <a:gd name="T49" fmla="*/ 172 h 177"/>
                  <a:gd name="T50" fmla="*/ 113 w 184"/>
                  <a:gd name="T51" fmla="*/ 167 h 177"/>
                  <a:gd name="T52" fmla="*/ 102 w 184"/>
                  <a:gd name="T53" fmla="*/ 161 h 177"/>
                  <a:gd name="T54" fmla="*/ 102 w 184"/>
                  <a:gd name="T55" fmla="*/ 161 h 177"/>
                  <a:gd name="T56" fmla="*/ 92 w 184"/>
                  <a:gd name="T57" fmla="*/ 158 h 177"/>
                  <a:gd name="T58" fmla="*/ 92 w 184"/>
                  <a:gd name="T59" fmla="*/ 158 h 177"/>
                  <a:gd name="T60" fmla="*/ 81 w 184"/>
                  <a:gd name="T61" fmla="*/ 161 h 177"/>
                  <a:gd name="T62" fmla="*/ 70 w 184"/>
                  <a:gd name="T63" fmla="*/ 167 h 177"/>
                  <a:gd name="T64" fmla="*/ 61 w 184"/>
                  <a:gd name="T65" fmla="*/ 172 h 177"/>
                  <a:gd name="T66" fmla="*/ 61 w 184"/>
                  <a:gd name="T67" fmla="*/ 172 h 177"/>
                  <a:gd name="T68" fmla="*/ 36 w 184"/>
                  <a:gd name="T69" fmla="*/ 171 h 177"/>
                  <a:gd name="T70" fmla="*/ 36 w 184"/>
                  <a:gd name="T71" fmla="*/ 171 h 177"/>
                  <a:gd name="T72" fmla="*/ 27 w 184"/>
                  <a:gd name="T73" fmla="*/ 148 h 177"/>
                  <a:gd name="T74" fmla="*/ 29 w 184"/>
                  <a:gd name="T75" fmla="*/ 137 h 177"/>
                  <a:gd name="T76" fmla="*/ 31 w 184"/>
                  <a:gd name="T77" fmla="*/ 126 h 177"/>
                  <a:gd name="T78" fmla="*/ 31 w 184"/>
                  <a:gd name="T79" fmla="*/ 126 h 177"/>
                  <a:gd name="T80" fmla="*/ 31 w 184"/>
                  <a:gd name="T81" fmla="*/ 114 h 177"/>
                  <a:gd name="T82" fmla="*/ 31 w 184"/>
                  <a:gd name="T83" fmla="*/ 114 h 177"/>
                  <a:gd name="T84" fmla="*/ 24 w 184"/>
                  <a:gd name="T85" fmla="*/ 105 h 177"/>
                  <a:gd name="T86" fmla="*/ 17 w 184"/>
                  <a:gd name="T87" fmla="*/ 97 h 177"/>
                  <a:gd name="T88" fmla="*/ 8 w 184"/>
                  <a:gd name="T89" fmla="*/ 89 h 177"/>
                  <a:gd name="T90" fmla="*/ 8 w 184"/>
                  <a:gd name="T91" fmla="*/ 89 h 177"/>
                  <a:gd name="T92" fmla="*/ 3 w 184"/>
                  <a:gd name="T93" fmla="*/ 65 h 177"/>
                  <a:gd name="T94" fmla="*/ 3 w 184"/>
                  <a:gd name="T95" fmla="*/ 65 h 177"/>
                  <a:gd name="T96" fmla="*/ 21 w 184"/>
                  <a:gd name="T97" fmla="*/ 49 h 177"/>
                  <a:gd name="T98" fmla="*/ 32 w 184"/>
                  <a:gd name="T99" fmla="*/ 48 h 177"/>
                  <a:gd name="T100" fmla="*/ 43 w 184"/>
                  <a:gd name="T101" fmla="*/ 46 h 177"/>
                  <a:gd name="T102" fmla="*/ 43 w 184"/>
                  <a:gd name="T103" fmla="*/ 46 h 177"/>
                  <a:gd name="T104" fmla="*/ 54 w 184"/>
                  <a:gd name="T105" fmla="*/ 42 h 177"/>
                  <a:gd name="T106" fmla="*/ 54 w 184"/>
                  <a:gd name="T107" fmla="*/ 42 h 177"/>
                  <a:gd name="T108" fmla="*/ 61 w 184"/>
                  <a:gd name="T109" fmla="*/ 34 h 177"/>
                  <a:gd name="T110" fmla="*/ 66 w 184"/>
                  <a:gd name="T111" fmla="*/ 24 h 177"/>
                  <a:gd name="T112" fmla="*/ 71 w 184"/>
                  <a:gd name="T113" fmla="*/ 13 h 177"/>
                  <a:gd name="T114" fmla="*/ 71 w 184"/>
                  <a:gd name="T115" fmla="*/ 13 h 177"/>
                  <a:gd name="T116" fmla="*/ 92 w 184"/>
                  <a:gd name="T117" fmla="*/ 0 h 177"/>
                  <a:gd name="T118" fmla="*/ 92 w 184"/>
                  <a:gd name="T119" fmla="*/ 0 h 177"/>
                  <a:gd name="T120" fmla="*/ 112 w 184"/>
                  <a:gd name="T121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4" h="177">
                    <a:moveTo>
                      <a:pt x="112" y="13"/>
                    </a:moveTo>
                    <a:lnTo>
                      <a:pt x="117" y="24"/>
                    </a:lnTo>
                    <a:lnTo>
                      <a:pt x="123" y="34"/>
                    </a:lnTo>
                    <a:lnTo>
                      <a:pt x="123" y="34"/>
                    </a:lnTo>
                    <a:cubicBezTo>
                      <a:pt x="124" y="37"/>
                      <a:pt x="127" y="40"/>
                      <a:pt x="130" y="42"/>
                    </a:cubicBezTo>
                    <a:lnTo>
                      <a:pt x="130" y="42"/>
                    </a:lnTo>
                    <a:cubicBezTo>
                      <a:pt x="133" y="45"/>
                      <a:pt x="137" y="45"/>
                      <a:pt x="140" y="46"/>
                    </a:cubicBezTo>
                    <a:lnTo>
                      <a:pt x="151" y="48"/>
                    </a:lnTo>
                    <a:lnTo>
                      <a:pt x="162" y="49"/>
                    </a:lnTo>
                    <a:lnTo>
                      <a:pt x="162" y="49"/>
                    </a:lnTo>
                    <a:cubicBezTo>
                      <a:pt x="172" y="51"/>
                      <a:pt x="179" y="57"/>
                      <a:pt x="182" y="65"/>
                    </a:cubicBezTo>
                    <a:lnTo>
                      <a:pt x="182" y="65"/>
                    </a:lnTo>
                    <a:cubicBezTo>
                      <a:pt x="183" y="73"/>
                      <a:pt x="183" y="82"/>
                      <a:pt x="176" y="89"/>
                    </a:cubicBezTo>
                    <a:lnTo>
                      <a:pt x="167" y="97"/>
                    </a:lnTo>
                    <a:lnTo>
                      <a:pt x="159" y="105"/>
                    </a:lnTo>
                    <a:lnTo>
                      <a:pt x="159" y="105"/>
                    </a:lnTo>
                    <a:cubicBezTo>
                      <a:pt x="156" y="107"/>
                      <a:pt x="154" y="111"/>
                      <a:pt x="153" y="114"/>
                    </a:cubicBezTo>
                    <a:lnTo>
                      <a:pt x="153" y="114"/>
                    </a:lnTo>
                    <a:cubicBezTo>
                      <a:pt x="152" y="117"/>
                      <a:pt x="151" y="121"/>
                      <a:pt x="152" y="126"/>
                    </a:cubicBezTo>
                    <a:lnTo>
                      <a:pt x="154" y="137"/>
                    </a:lnTo>
                    <a:lnTo>
                      <a:pt x="156" y="148"/>
                    </a:lnTo>
                    <a:lnTo>
                      <a:pt x="156" y="148"/>
                    </a:lnTo>
                    <a:cubicBezTo>
                      <a:pt x="158" y="158"/>
                      <a:pt x="154" y="165"/>
                      <a:pt x="147" y="171"/>
                    </a:cubicBezTo>
                    <a:lnTo>
                      <a:pt x="147" y="171"/>
                    </a:lnTo>
                    <a:cubicBezTo>
                      <a:pt x="141" y="175"/>
                      <a:pt x="131" y="176"/>
                      <a:pt x="123" y="172"/>
                    </a:cubicBezTo>
                    <a:lnTo>
                      <a:pt x="113" y="167"/>
                    </a:lnTo>
                    <a:lnTo>
                      <a:pt x="102" y="161"/>
                    </a:lnTo>
                    <a:lnTo>
                      <a:pt x="102" y="161"/>
                    </a:lnTo>
                    <a:cubicBezTo>
                      <a:pt x="99" y="159"/>
                      <a:pt x="95" y="158"/>
                      <a:pt x="92" y="158"/>
                    </a:cubicBezTo>
                    <a:lnTo>
                      <a:pt x="92" y="158"/>
                    </a:lnTo>
                    <a:cubicBezTo>
                      <a:pt x="88" y="158"/>
                      <a:pt x="84" y="159"/>
                      <a:pt x="81" y="161"/>
                    </a:cubicBezTo>
                    <a:lnTo>
                      <a:pt x="70" y="167"/>
                    </a:lnTo>
                    <a:lnTo>
                      <a:pt x="61" y="172"/>
                    </a:lnTo>
                    <a:lnTo>
                      <a:pt x="61" y="172"/>
                    </a:lnTo>
                    <a:cubicBezTo>
                      <a:pt x="52" y="176"/>
                      <a:pt x="43" y="175"/>
                      <a:pt x="36" y="171"/>
                    </a:cubicBezTo>
                    <a:lnTo>
                      <a:pt x="36" y="171"/>
                    </a:lnTo>
                    <a:cubicBezTo>
                      <a:pt x="29" y="165"/>
                      <a:pt x="26" y="158"/>
                      <a:pt x="27" y="148"/>
                    </a:cubicBezTo>
                    <a:lnTo>
                      <a:pt x="29" y="137"/>
                    </a:lnTo>
                    <a:lnTo>
                      <a:pt x="31" y="126"/>
                    </a:lnTo>
                    <a:lnTo>
                      <a:pt x="31" y="126"/>
                    </a:lnTo>
                    <a:cubicBezTo>
                      <a:pt x="32" y="121"/>
                      <a:pt x="31" y="117"/>
                      <a:pt x="31" y="114"/>
                    </a:cubicBezTo>
                    <a:lnTo>
                      <a:pt x="31" y="114"/>
                    </a:lnTo>
                    <a:cubicBezTo>
                      <a:pt x="29" y="111"/>
                      <a:pt x="28" y="107"/>
                      <a:pt x="24" y="105"/>
                    </a:cubicBezTo>
                    <a:lnTo>
                      <a:pt x="17" y="97"/>
                    </a:lnTo>
                    <a:lnTo>
                      <a:pt x="8" y="89"/>
                    </a:lnTo>
                    <a:lnTo>
                      <a:pt x="8" y="89"/>
                    </a:lnTo>
                    <a:cubicBezTo>
                      <a:pt x="1" y="82"/>
                      <a:pt x="0" y="73"/>
                      <a:pt x="3" y="65"/>
                    </a:cubicBezTo>
                    <a:lnTo>
                      <a:pt x="3" y="65"/>
                    </a:lnTo>
                    <a:cubicBezTo>
                      <a:pt x="4" y="57"/>
                      <a:pt x="11" y="51"/>
                      <a:pt x="21" y="49"/>
                    </a:cubicBezTo>
                    <a:lnTo>
                      <a:pt x="32" y="48"/>
                    </a:lnTo>
                    <a:lnTo>
                      <a:pt x="43" y="46"/>
                    </a:lnTo>
                    <a:lnTo>
                      <a:pt x="43" y="46"/>
                    </a:lnTo>
                    <a:cubicBezTo>
                      <a:pt x="48" y="45"/>
                      <a:pt x="51" y="45"/>
                      <a:pt x="54" y="42"/>
                    </a:cubicBezTo>
                    <a:lnTo>
                      <a:pt x="54" y="42"/>
                    </a:lnTo>
                    <a:cubicBezTo>
                      <a:pt x="56" y="40"/>
                      <a:pt x="59" y="37"/>
                      <a:pt x="61" y="34"/>
                    </a:cubicBezTo>
                    <a:lnTo>
                      <a:pt x="66" y="24"/>
                    </a:lnTo>
                    <a:lnTo>
                      <a:pt x="71" y="13"/>
                    </a:lnTo>
                    <a:lnTo>
                      <a:pt x="71" y="13"/>
                    </a:lnTo>
                    <a:cubicBezTo>
                      <a:pt x="76" y="4"/>
                      <a:pt x="84" y="0"/>
                      <a:pt x="92" y="0"/>
                    </a:cubicBezTo>
                    <a:lnTo>
                      <a:pt x="92" y="0"/>
                    </a:lnTo>
                    <a:cubicBezTo>
                      <a:pt x="100" y="0"/>
                      <a:pt x="108" y="4"/>
                      <a:pt x="112" y="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16">
                <a:extLst>
                  <a:ext uri="{FF2B5EF4-FFF2-40B4-BE49-F238E27FC236}">
                    <a16:creationId xmlns:a16="http://schemas.microsoft.com/office/drawing/2014/main" id="{1D6859C4-075D-4B0C-8DB2-122514223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7977" y="7081966"/>
                <a:ext cx="181489" cy="173766"/>
              </a:xfrm>
              <a:custGeom>
                <a:avLst/>
                <a:gdLst>
                  <a:gd name="T0" fmla="*/ 103 w 206"/>
                  <a:gd name="T1" fmla="*/ 159 h 197"/>
                  <a:gd name="T2" fmla="*/ 139 w 206"/>
                  <a:gd name="T3" fmla="*/ 174 h 197"/>
                  <a:gd name="T4" fmla="*/ 153 w 206"/>
                  <a:gd name="T5" fmla="*/ 173 h 197"/>
                  <a:gd name="T6" fmla="*/ 158 w 206"/>
                  <a:gd name="T7" fmla="*/ 160 h 197"/>
                  <a:gd name="T8" fmla="*/ 154 w 206"/>
                  <a:gd name="T9" fmla="*/ 136 h 197"/>
                  <a:gd name="T10" fmla="*/ 155 w 206"/>
                  <a:gd name="T11" fmla="*/ 122 h 197"/>
                  <a:gd name="T12" fmla="*/ 180 w 206"/>
                  <a:gd name="T13" fmla="*/ 92 h 197"/>
                  <a:gd name="T14" fmla="*/ 183 w 206"/>
                  <a:gd name="T15" fmla="*/ 78 h 197"/>
                  <a:gd name="T16" fmla="*/ 173 w 206"/>
                  <a:gd name="T17" fmla="*/ 69 h 197"/>
                  <a:gd name="T18" fmla="*/ 149 w 206"/>
                  <a:gd name="T19" fmla="*/ 66 h 197"/>
                  <a:gd name="T20" fmla="*/ 135 w 206"/>
                  <a:gd name="T21" fmla="*/ 59 h 197"/>
                  <a:gd name="T22" fmla="*/ 114 w 206"/>
                  <a:gd name="T23" fmla="*/ 27 h 197"/>
                  <a:gd name="T24" fmla="*/ 103 w 206"/>
                  <a:gd name="T25" fmla="*/ 20 h 197"/>
                  <a:gd name="T26" fmla="*/ 91 w 206"/>
                  <a:gd name="T27" fmla="*/ 27 h 197"/>
                  <a:gd name="T28" fmla="*/ 81 w 206"/>
                  <a:gd name="T29" fmla="*/ 48 h 197"/>
                  <a:gd name="T30" fmla="*/ 71 w 206"/>
                  <a:gd name="T31" fmla="*/ 59 h 197"/>
                  <a:gd name="T32" fmla="*/ 32 w 206"/>
                  <a:gd name="T33" fmla="*/ 69 h 197"/>
                  <a:gd name="T34" fmla="*/ 22 w 206"/>
                  <a:gd name="T35" fmla="*/ 78 h 197"/>
                  <a:gd name="T36" fmla="*/ 25 w 206"/>
                  <a:gd name="T37" fmla="*/ 92 h 197"/>
                  <a:gd name="T38" fmla="*/ 42 w 206"/>
                  <a:gd name="T39" fmla="*/ 108 h 197"/>
                  <a:gd name="T40" fmla="*/ 51 w 206"/>
                  <a:gd name="T41" fmla="*/ 122 h 197"/>
                  <a:gd name="T42" fmla="*/ 47 w 206"/>
                  <a:gd name="T43" fmla="*/ 160 h 197"/>
                  <a:gd name="T44" fmla="*/ 53 w 206"/>
                  <a:gd name="T45" fmla="*/ 173 h 197"/>
                  <a:gd name="T46" fmla="*/ 67 w 206"/>
                  <a:gd name="T47" fmla="*/ 174 h 197"/>
                  <a:gd name="T48" fmla="*/ 88 w 206"/>
                  <a:gd name="T49" fmla="*/ 163 h 197"/>
                  <a:gd name="T50" fmla="*/ 145 w 206"/>
                  <a:gd name="T51" fmla="*/ 194 h 197"/>
                  <a:gd name="T52" fmla="*/ 129 w 206"/>
                  <a:gd name="T53" fmla="*/ 191 h 197"/>
                  <a:gd name="T54" fmla="*/ 109 w 206"/>
                  <a:gd name="T55" fmla="*/ 180 h 197"/>
                  <a:gd name="T56" fmla="*/ 76 w 206"/>
                  <a:gd name="T57" fmla="*/ 191 h 197"/>
                  <a:gd name="T58" fmla="*/ 42 w 206"/>
                  <a:gd name="T59" fmla="*/ 189 h 197"/>
                  <a:gd name="T60" fmla="*/ 29 w 206"/>
                  <a:gd name="T61" fmla="*/ 156 h 197"/>
                  <a:gd name="T62" fmla="*/ 32 w 206"/>
                  <a:gd name="T63" fmla="*/ 133 h 197"/>
                  <a:gd name="T64" fmla="*/ 32 w 206"/>
                  <a:gd name="T65" fmla="*/ 126 h 197"/>
                  <a:gd name="T66" fmla="*/ 13 w 206"/>
                  <a:gd name="T67" fmla="*/ 105 h 197"/>
                  <a:gd name="T68" fmla="*/ 4 w 206"/>
                  <a:gd name="T69" fmla="*/ 72 h 197"/>
                  <a:gd name="T70" fmla="*/ 30 w 206"/>
                  <a:gd name="T71" fmla="*/ 50 h 197"/>
                  <a:gd name="T72" fmla="*/ 53 w 206"/>
                  <a:gd name="T73" fmla="*/ 47 h 197"/>
                  <a:gd name="T74" fmla="*/ 60 w 206"/>
                  <a:gd name="T75" fmla="*/ 44 h 197"/>
                  <a:gd name="T76" fmla="*/ 74 w 206"/>
                  <a:gd name="T77" fmla="*/ 19 h 197"/>
                  <a:gd name="T78" fmla="*/ 103 w 206"/>
                  <a:gd name="T79" fmla="*/ 0 h 197"/>
                  <a:gd name="T80" fmla="*/ 132 w 206"/>
                  <a:gd name="T81" fmla="*/ 19 h 197"/>
                  <a:gd name="T82" fmla="*/ 142 w 206"/>
                  <a:gd name="T83" fmla="*/ 40 h 197"/>
                  <a:gd name="T84" fmla="*/ 147 w 206"/>
                  <a:gd name="T85" fmla="*/ 44 h 197"/>
                  <a:gd name="T86" fmla="*/ 176 w 206"/>
                  <a:gd name="T87" fmla="*/ 50 h 197"/>
                  <a:gd name="T88" fmla="*/ 201 w 206"/>
                  <a:gd name="T89" fmla="*/ 72 h 197"/>
                  <a:gd name="T90" fmla="*/ 194 w 206"/>
                  <a:gd name="T91" fmla="*/ 105 h 197"/>
                  <a:gd name="T92" fmla="*/ 176 w 206"/>
                  <a:gd name="T93" fmla="*/ 122 h 197"/>
                  <a:gd name="T94" fmla="*/ 173 w 206"/>
                  <a:gd name="T95" fmla="*/ 126 h 197"/>
                  <a:gd name="T96" fmla="*/ 177 w 206"/>
                  <a:gd name="T97" fmla="*/ 156 h 197"/>
                  <a:gd name="T98" fmla="*/ 164 w 206"/>
                  <a:gd name="T99" fmla="*/ 189 h 197"/>
                  <a:gd name="T100" fmla="*/ 145 w 206"/>
                  <a:gd name="T101" fmla="*/ 19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197">
                    <a:moveTo>
                      <a:pt x="103" y="159"/>
                    </a:moveTo>
                    <a:lnTo>
                      <a:pt x="103" y="159"/>
                    </a:lnTo>
                    <a:cubicBezTo>
                      <a:pt x="109" y="159"/>
                      <a:pt x="113" y="161"/>
                      <a:pt x="118" y="163"/>
                    </a:cubicBezTo>
                    <a:lnTo>
                      <a:pt x="139" y="174"/>
                    </a:lnTo>
                    <a:lnTo>
                      <a:pt x="139" y="174"/>
                    </a:lnTo>
                    <a:cubicBezTo>
                      <a:pt x="143" y="176"/>
                      <a:pt x="148" y="175"/>
                      <a:pt x="153" y="173"/>
                    </a:cubicBezTo>
                    <a:lnTo>
                      <a:pt x="153" y="173"/>
                    </a:lnTo>
                    <a:cubicBezTo>
                      <a:pt x="157" y="169"/>
                      <a:pt x="159" y="165"/>
                      <a:pt x="158" y="160"/>
                    </a:cubicBez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2"/>
                      <a:pt x="154" y="126"/>
                      <a:pt x="155" y="122"/>
                    </a:cubicBezTo>
                    <a:lnTo>
                      <a:pt x="155" y="122"/>
                    </a:lnTo>
                    <a:cubicBezTo>
                      <a:pt x="156" y="116"/>
                      <a:pt x="160" y="112"/>
                      <a:pt x="163" y="108"/>
                    </a:cubicBezTo>
                    <a:lnTo>
                      <a:pt x="180" y="92"/>
                    </a:lnTo>
                    <a:lnTo>
                      <a:pt x="180" y="92"/>
                    </a:lnTo>
                    <a:cubicBezTo>
                      <a:pt x="184" y="88"/>
                      <a:pt x="185" y="83"/>
                      <a:pt x="183" y="78"/>
                    </a:cubicBezTo>
                    <a:lnTo>
                      <a:pt x="183" y="78"/>
                    </a:lnTo>
                    <a:cubicBezTo>
                      <a:pt x="181" y="73"/>
                      <a:pt x="178" y="70"/>
                      <a:pt x="173" y="69"/>
                    </a:cubicBezTo>
                    <a:lnTo>
                      <a:pt x="149" y="66"/>
                    </a:lnTo>
                    <a:lnTo>
                      <a:pt x="149" y="66"/>
                    </a:lnTo>
                    <a:cubicBezTo>
                      <a:pt x="144" y="65"/>
                      <a:pt x="140" y="63"/>
                      <a:pt x="135" y="59"/>
                    </a:cubicBezTo>
                    <a:lnTo>
                      <a:pt x="135" y="59"/>
                    </a:lnTo>
                    <a:cubicBezTo>
                      <a:pt x="131" y="57"/>
                      <a:pt x="127" y="52"/>
                      <a:pt x="125" y="48"/>
                    </a:cubicBezTo>
                    <a:lnTo>
                      <a:pt x="114" y="27"/>
                    </a:lnTo>
                    <a:lnTo>
                      <a:pt x="114" y="27"/>
                    </a:lnTo>
                    <a:cubicBezTo>
                      <a:pt x="113" y="22"/>
                      <a:pt x="109" y="20"/>
                      <a:pt x="103" y="20"/>
                    </a:cubicBezTo>
                    <a:lnTo>
                      <a:pt x="103" y="20"/>
                    </a:lnTo>
                    <a:cubicBezTo>
                      <a:pt x="98" y="20"/>
                      <a:pt x="94" y="22"/>
                      <a:pt x="91" y="27"/>
                    </a:cubicBezTo>
                    <a:lnTo>
                      <a:pt x="81" y="48"/>
                    </a:lnTo>
                    <a:lnTo>
                      <a:pt x="81" y="48"/>
                    </a:lnTo>
                    <a:cubicBezTo>
                      <a:pt x="78" y="52"/>
                      <a:pt x="74" y="57"/>
                      <a:pt x="71" y="59"/>
                    </a:cubicBezTo>
                    <a:lnTo>
                      <a:pt x="71" y="59"/>
                    </a:lnTo>
                    <a:cubicBezTo>
                      <a:pt x="67" y="63"/>
                      <a:pt x="61" y="65"/>
                      <a:pt x="56" y="66"/>
                    </a:cubicBezTo>
                    <a:lnTo>
                      <a:pt x="32" y="69"/>
                    </a:lnTo>
                    <a:lnTo>
                      <a:pt x="32" y="69"/>
                    </a:lnTo>
                    <a:cubicBezTo>
                      <a:pt x="28" y="70"/>
                      <a:pt x="24" y="73"/>
                      <a:pt x="22" y="78"/>
                    </a:cubicBezTo>
                    <a:lnTo>
                      <a:pt x="22" y="78"/>
                    </a:lnTo>
                    <a:cubicBezTo>
                      <a:pt x="21" y="83"/>
                      <a:pt x="22" y="88"/>
                      <a:pt x="25" y="92"/>
                    </a:cubicBezTo>
                    <a:lnTo>
                      <a:pt x="42" y="108"/>
                    </a:lnTo>
                    <a:lnTo>
                      <a:pt x="42" y="108"/>
                    </a:lnTo>
                    <a:cubicBezTo>
                      <a:pt x="46" y="112"/>
                      <a:pt x="49" y="116"/>
                      <a:pt x="51" y="122"/>
                    </a:cubicBezTo>
                    <a:lnTo>
                      <a:pt x="51" y="122"/>
                    </a:lnTo>
                    <a:cubicBezTo>
                      <a:pt x="52" y="126"/>
                      <a:pt x="53" y="132"/>
                      <a:pt x="52" y="136"/>
                    </a:cubicBezTo>
                    <a:lnTo>
                      <a:pt x="47" y="160"/>
                    </a:lnTo>
                    <a:lnTo>
                      <a:pt x="47" y="160"/>
                    </a:lnTo>
                    <a:cubicBezTo>
                      <a:pt x="46" y="165"/>
                      <a:pt x="49" y="169"/>
                      <a:pt x="53" y="173"/>
                    </a:cubicBezTo>
                    <a:lnTo>
                      <a:pt x="53" y="173"/>
                    </a:lnTo>
                    <a:cubicBezTo>
                      <a:pt x="57" y="175"/>
                      <a:pt x="62" y="176"/>
                      <a:pt x="67" y="174"/>
                    </a:cubicBezTo>
                    <a:lnTo>
                      <a:pt x="88" y="163"/>
                    </a:lnTo>
                    <a:lnTo>
                      <a:pt x="88" y="163"/>
                    </a:lnTo>
                    <a:cubicBezTo>
                      <a:pt x="92" y="161"/>
                      <a:pt x="98" y="159"/>
                      <a:pt x="103" y="159"/>
                    </a:cubicBezTo>
                    <a:close/>
                    <a:moveTo>
                      <a:pt x="145" y="194"/>
                    </a:moveTo>
                    <a:lnTo>
                      <a:pt x="145" y="194"/>
                    </a:lnTo>
                    <a:cubicBezTo>
                      <a:pt x="140" y="194"/>
                      <a:pt x="134" y="193"/>
                      <a:pt x="129" y="191"/>
                    </a:cubicBezTo>
                    <a:lnTo>
                      <a:pt x="109" y="180"/>
                    </a:lnTo>
                    <a:lnTo>
                      <a:pt x="109" y="180"/>
                    </a:lnTo>
                    <a:cubicBezTo>
                      <a:pt x="105" y="178"/>
                      <a:pt x="100" y="178"/>
                      <a:pt x="96" y="180"/>
                    </a:cubicBezTo>
                    <a:lnTo>
                      <a:pt x="76" y="191"/>
                    </a:lnTo>
                    <a:lnTo>
                      <a:pt x="76" y="191"/>
                    </a:lnTo>
                    <a:cubicBezTo>
                      <a:pt x="65" y="196"/>
                      <a:pt x="52" y="196"/>
                      <a:pt x="42" y="189"/>
                    </a:cubicBezTo>
                    <a:lnTo>
                      <a:pt x="42" y="189"/>
                    </a:lnTo>
                    <a:cubicBezTo>
                      <a:pt x="32" y="181"/>
                      <a:pt x="27" y="168"/>
                      <a:pt x="29" y="156"/>
                    </a:cubicBezTo>
                    <a:lnTo>
                      <a:pt x="32" y="133"/>
                    </a:lnTo>
                    <a:lnTo>
                      <a:pt x="32" y="133"/>
                    </a:lnTo>
                    <a:cubicBezTo>
                      <a:pt x="33" y="131"/>
                      <a:pt x="32" y="129"/>
                      <a:pt x="32" y="126"/>
                    </a:cubicBezTo>
                    <a:lnTo>
                      <a:pt x="32" y="126"/>
                    </a:lnTo>
                    <a:cubicBezTo>
                      <a:pt x="32" y="125"/>
                      <a:pt x="31" y="123"/>
                      <a:pt x="29" y="122"/>
                    </a:cubicBezTo>
                    <a:lnTo>
                      <a:pt x="13" y="105"/>
                    </a:lnTo>
                    <a:lnTo>
                      <a:pt x="13" y="105"/>
                    </a:lnTo>
                    <a:cubicBezTo>
                      <a:pt x="3" y="97"/>
                      <a:pt x="0" y="84"/>
                      <a:pt x="4" y="72"/>
                    </a:cubicBezTo>
                    <a:lnTo>
                      <a:pt x="4" y="72"/>
                    </a:lnTo>
                    <a:cubicBezTo>
                      <a:pt x="8" y="61"/>
                      <a:pt x="18" y="52"/>
                      <a:pt x="30" y="50"/>
                    </a:cubicBezTo>
                    <a:lnTo>
                      <a:pt x="53" y="47"/>
                    </a:lnTo>
                    <a:lnTo>
                      <a:pt x="53" y="47"/>
                    </a:lnTo>
                    <a:cubicBezTo>
                      <a:pt x="55" y="47"/>
                      <a:pt x="58" y="46"/>
                      <a:pt x="60" y="44"/>
                    </a:cubicBezTo>
                    <a:lnTo>
                      <a:pt x="60" y="44"/>
                    </a:lnTo>
                    <a:cubicBezTo>
                      <a:pt x="61" y="43"/>
                      <a:pt x="62" y="41"/>
                      <a:pt x="63" y="40"/>
                    </a:cubicBezTo>
                    <a:lnTo>
                      <a:pt x="74" y="19"/>
                    </a:lnTo>
                    <a:lnTo>
                      <a:pt x="74" y="19"/>
                    </a:lnTo>
                    <a:cubicBezTo>
                      <a:pt x="80" y="7"/>
                      <a:pt x="90" y="0"/>
                      <a:pt x="103" y="0"/>
                    </a:cubicBezTo>
                    <a:lnTo>
                      <a:pt x="103" y="0"/>
                    </a:lnTo>
                    <a:cubicBezTo>
                      <a:pt x="115" y="0"/>
                      <a:pt x="127" y="7"/>
                      <a:pt x="132" y="19"/>
                    </a:cubicBezTo>
                    <a:lnTo>
                      <a:pt x="142" y="40"/>
                    </a:lnTo>
                    <a:lnTo>
                      <a:pt x="142" y="40"/>
                    </a:lnTo>
                    <a:cubicBezTo>
                      <a:pt x="143" y="41"/>
                      <a:pt x="145" y="43"/>
                      <a:pt x="147" y="44"/>
                    </a:cubicBezTo>
                    <a:lnTo>
                      <a:pt x="147" y="44"/>
                    </a:lnTo>
                    <a:cubicBezTo>
                      <a:pt x="148" y="46"/>
                      <a:pt x="150" y="47"/>
                      <a:pt x="152" y="47"/>
                    </a:cubicBezTo>
                    <a:lnTo>
                      <a:pt x="176" y="50"/>
                    </a:lnTo>
                    <a:lnTo>
                      <a:pt x="176" y="50"/>
                    </a:lnTo>
                    <a:cubicBezTo>
                      <a:pt x="187" y="52"/>
                      <a:pt x="198" y="61"/>
                      <a:pt x="201" y="72"/>
                    </a:cubicBezTo>
                    <a:lnTo>
                      <a:pt x="201" y="72"/>
                    </a:lnTo>
                    <a:cubicBezTo>
                      <a:pt x="205" y="84"/>
                      <a:pt x="202" y="97"/>
                      <a:pt x="194" y="105"/>
                    </a:cubicBezTo>
                    <a:lnTo>
                      <a:pt x="176" y="122"/>
                    </a:lnTo>
                    <a:lnTo>
                      <a:pt x="176" y="122"/>
                    </a:lnTo>
                    <a:cubicBezTo>
                      <a:pt x="176" y="123"/>
                      <a:pt x="173" y="125"/>
                      <a:pt x="173" y="126"/>
                    </a:cubicBezTo>
                    <a:lnTo>
                      <a:pt x="173" y="126"/>
                    </a:lnTo>
                    <a:cubicBezTo>
                      <a:pt x="173" y="129"/>
                      <a:pt x="173" y="131"/>
                      <a:pt x="173" y="133"/>
                    </a:cubicBezTo>
                    <a:lnTo>
                      <a:pt x="177" y="156"/>
                    </a:lnTo>
                    <a:lnTo>
                      <a:pt x="177" y="156"/>
                    </a:lnTo>
                    <a:cubicBezTo>
                      <a:pt x="179" y="168"/>
                      <a:pt x="173" y="181"/>
                      <a:pt x="164" y="189"/>
                    </a:cubicBezTo>
                    <a:lnTo>
                      <a:pt x="164" y="189"/>
                    </a:lnTo>
                    <a:cubicBezTo>
                      <a:pt x="158" y="192"/>
                      <a:pt x="152" y="194"/>
                      <a:pt x="145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17">
                <a:extLst>
                  <a:ext uri="{FF2B5EF4-FFF2-40B4-BE49-F238E27FC236}">
                    <a16:creationId xmlns:a16="http://schemas.microsoft.com/office/drawing/2014/main" id="{58B73902-C611-4AF6-9FFD-2811C9740A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4125" y="7089689"/>
                <a:ext cx="162182" cy="154459"/>
              </a:xfrm>
              <a:custGeom>
                <a:avLst/>
                <a:gdLst>
                  <a:gd name="T0" fmla="*/ 112 w 186"/>
                  <a:gd name="T1" fmla="*/ 13 h 177"/>
                  <a:gd name="T2" fmla="*/ 118 w 186"/>
                  <a:gd name="T3" fmla="*/ 24 h 177"/>
                  <a:gd name="T4" fmla="*/ 122 w 186"/>
                  <a:gd name="T5" fmla="*/ 34 h 177"/>
                  <a:gd name="T6" fmla="*/ 122 w 186"/>
                  <a:gd name="T7" fmla="*/ 34 h 177"/>
                  <a:gd name="T8" fmla="*/ 129 w 186"/>
                  <a:gd name="T9" fmla="*/ 42 h 177"/>
                  <a:gd name="T10" fmla="*/ 129 w 186"/>
                  <a:gd name="T11" fmla="*/ 42 h 177"/>
                  <a:gd name="T12" fmla="*/ 140 w 186"/>
                  <a:gd name="T13" fmla="*/ 46 h 177"/>
                  <a:gd name="T14" fmla="*/ 151 w 186"/>
                  <a:gd name="T15" fmla="*/ 48 h 177"/>
                  <a:gd name="T16" fmla="*/ 163 w 186"/>
                  <a:gd name="T17" fmla="*/ 49 h 177"/>
                  <a:gd name="T18" fmla="*/ 163 w 186"/>
                  <a:gd name="T19" fmla="*/ 49 h 177"/>
                  <a:gd name="T20" fmla="*/ 182 w 186"/>
                  <a:gd name="T21" fmla="*/ 65 h 177"/>
                  <a:gd name="T22" fmla="*/ 182 w 186"/>
                  <a:gd name="T23" fmla="*/ 65 h 177"/>
                  <a:gd name="T24" fmla="*/ 176 w 186"/>
                  <a:gd name="T25" fmla="*/ 89 h 177"/>
                  <a:gd name="T26" fmla="*/ 167 w 186"/>
                  <a:gd name="T27" fmla="*/ 97 h 177"/>
                  <a:gd name="T28" fmla="*/ 159 w 186"/>
                  <a:gd name="T29" fmla="*/ 105 h 177"/>
                  <a:gd name="T30" fmla="*/ 159 w 186"/>
                  <a:gd name="T31" fmla="*/ 105 h 177"/>
                  <a:gd name="T32" fmla="*/ 153 w 186"/>
                  <a:gd name="T33" fmla="*/ 114 h 177"/>
                  <a:gd name="T34" fmla="*/ 153 w 186"/>
                  <a:gd name="T35" fmla="*/ 114 h 177"/>
                  <a:gd name="T36" fmla="*/ 152 w 186"/>
                  <a:gd name="T37" fmla="*/ 126 h 177"/>
                  <a:gd name="T38" fmla="*/ 155 w 186"/>
                  <a:gd name="T39" fmla="*/ 137 h 177"/>
                  <a:gd name="T40" fmla="*/ 157 w 186"/>
                  <a:gd name="T41" fmla="*/ 148 h 177"/>
                  <a:gd name="T42" fmla="*/ 157 w 186"/>
                  <a:gd name="T43" fmla="*/ 148 h 177"/>
                  <a:gd name="T44" fmla="*/ 147 w 186"/>
                  <a:gd name="T45" fmla="*/ 171 h 177"/>
                  <a:gd name="T46" fmla="*/ 147 w 186"/>
                  <a:gd name="T47" fmla="*/ 171 h 177"/>
                  <a:gd name="T48" fmla="*/ 124 w 186"/>
                  <a:gd name="T49" fmla="*/ 172 h 177"/>
                  <a:gd name="T50" fmla="*/ 113 w 186"/>
                  <a:gd name="T51" fmla="*/ 167 h 177"/>
                  <a:gd name="T52" fmla="*/ 103 w 186"/>
                  <a:gd name="T53" fmla="*/ 161 h 177"/>
                  <a:gd name="T54" fmla="*/ 103 w 186"/>
                  <a:gd name="T55" fmla="*/ 161 h 177"/>
                  <a:gd name="T56" fmla="*/ 92 w 186"/>
                  <a:gd name="T57" fmla="*/ 158 h 177"/>
                  <a:gd name="T58" fmla="*/ 92 w 186"/>
                  <a:gd name="T59" fmla="*/ 158 h 177"/>
                  <a:gd name="T60" fmla="*/ 81 w 186"/>
                  <a:gd name="T61" fmla="*/ 161 h 177"/>
                  <a:gd name="T62" fmla="*/ 71 w 186"/>
                  <a:gd name="T63" fmla="*/ 167 h 177"/>
                  <a:gd name="T64" fmla="*/ 61 w 186"/>
                  <a:gd name="T65" fmla="*/ 172 h 177"/>
                  <a:gd name="T66" fmla="*/ 61 w 186"/>
                  <a:gd name="T67" fmla="*/ 172 h 177"/>
                  <a:gd name="T68" fmla="*/ 37 w 186"/>
                  <a:gd name="T69" fmla="*/ 171 h 177"/>
                  <a:gd name="T70" fmla="*/ 37 w 186"/>
                  <a:gd name="T71" fmla="*/ 171 h 177"/>
                  <a:gd name="T72" fmla="*/ 28 w 186"/>
                  <a:gd name="T73" fmla="*/ 148 h 177"/>
                  <a:gd name="T74" fmla="*/ 30 w 186"/>
                  <a:gd name="T75" fmla="*/ 137 h 177"/>
                  <a:gd name="T76" fmla="*/ 31 w 186"/>
                  <a:gd name="T77" fmla="*/ 126 h 177"/>
                  <a:gd name="T78" fmla="*/ 31 w 186"/>
                  <a:gd name="T79" fmla="*/ 126 h 177"/>
                  <a:gd name="T80" fmla="*/ 30 w 186"/>
                  <a:gd name="T81" fmla="*/ 114 h 177"/>
                  <a:gd name="T82" fmla="*/ 30 w 186"/>
                  <a:gd name="T83" fmla="*/ 114 h 177"/>
                  <a:gd name="T84" fmla="*/ 25 w 186"/>
                  <a:gd name="T85" fmla="*/ 105 h 177"/>
                  <a:gd name="T86" fmla="*/ 16 w 186"/>
                  <a:gd name="T87" fmla="*/ 97 h 177"/>
                  <a:gd name="T88" fmla="*/ 8 w 186"/>
                  <a:gd name="T89" fmla="*/ 89 h 177"/>
                  <a:gd name="T90" fmla="*/ 8 w 186"/>
                  <a:gd name="T91" fmla="*/ 89 h 177"/>
                  <a:gd name="T92" fmla="*/ 2 w 186"/>
                  <a:gd name="T93" fmla="*/ 65 h 177"/>
                  <a:gd name="T94" fmla="*/ 2 w 186"/>
                  <a:gd name="T95" fmla="*/ 65 h 177"/>
                  <a:gd name="T96" fmla="*/ 21 w 186"/>
                  <a:gd name="T97" fmla="*/ 49 h 177"/>
                  <a:gd name="T98" fmla="*/ 32 w 186"/>
                  <a:gd name="T99" fmla="*/ 48 h 177"/>
                  <a:gd name="T100" fmla="*/ 44 w 186"/>
                  <a:gd name="T101" fmla="*/ 46 h 177"/>
                  <a:gd name="T102" fmla="*/ 44 w 186"/>
                  <a:gd name="T103" fmla="*/ 46 h 177"/>
                  <a:gd name="T104" fmla="*/ 54 w 186"/>
                  <a:gd name="T105" fmla="*/ 42 h 177"/>
                  <a:gd name="T106" fmla="*/ 54 w 186"/>
                  <a:gd name="T107" fmla="*/ 42 h 177"/>
                  <a:gd name="T108" fmla="*/ 61 w 186"/>
                  <a:gd name="T109" fmla="*/ 34 h 177"/>
                  <a:gd name="T110" fmla="*/ 66 w 186"/>
                  <a:gd name="T111" fmla="*/ 24 h 177"/>
                  <a:gd name="T112" fmla="*/ 71 w 186"/>
                  <a:gd name="T113" fmla="*/ 13 h 177"/>
                  <a:gd name="T114" fmla="*/ 71 w 186"/>
                  <a:gd name="T115" fmla="*/ 13 h 177"/>
                  <a:gd name="T116" fmla="*/ 92 w 186"/>
                  <a:gd name="T117" fmla="*/ 0 h 177"/>
                  <a:gd name="T118" fmla="*/ 92 w 186"/>
                  <a:gd name="T119" fmla="*/ 0 h 177"/>
                  <a:gd name="T120" fmla="*/ 112 w 186"/>
                  <a:gd name="T121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7">
                    <a:moveTo>
                      <a:pt x="112" y="13"/>
                    </a:moveTo>
                    <a:lnTo>
                      <a:pt x="118" y="24"/>
                    </a:lnTo>
                    <a:lnTo>
                      <a:pt x="122" y="34"/>
                    </a:lnTo>
                    <a:lnTo>
                      <a:pt x="122" y="34"/>
                    </a:lnTo>
                    <a:cubicBezTo>
                      <a:pt x="125" y="37"/>
                      <a:pt x="127" y="40"/>
                      <a:pt x="129" y="42"/>
                    </a:cubicBezTo>
                    <a:lnTo>
                      <a:pt x="129" y="42"/>
                    </a:lnTo>
                    <a:cubicBezTo>
                      <a:pt x="133" y="45"/>
                      <a:pt x="136" y="45"/>
                      <a:pt x="140" y="46"/>
                    </a:cubicBezTo>
                    <a:lnTo>
                      <a:pt x="151" y="48"/>
                    </a:lnTo>
                    <a:lnTo>
                      <a:pt x="163" y="49"/>
                    </a:lnTo>
                    <a:lnTo>
                      <a:pt x="163" y="49"/>
                    </a:lnTo>
                    <a:cubicBezTo>
                      <a:pt x="172" y="51"/>
                      <a:pt x="179" y="57"/>
                      <a:pt x="182" y="65"/>
                    </a:cubicBezTo>
                    <a:lnTo>
                      <a:pt x="182" y="65"/>
                    </a:lnTo>
                    <a:cubicBezTo>
                      <a:pt x="185" y="73"/>
                      <a:pt x="183" y="82"/>
                      <a:pt x="176" y="89"/>
                    </a:cubicBezTo>
                    <a:lnTo>
                      <a:pt x="167" y="97"/>
                    </a:lnTo>
                    <a:lnTo>
                      <a:pt x="159" y="105"/>
                    </a:lnTo>
                    <a:lnTo>
                      <a:pt x="159" y="105"/>
                    </a:lnTo>
                    <a:cubicBezTo>
                      <a:pt x="157" y="107"/>
                      <a:pt x="154" y="111"/>
                      <a:pt x="153" y="114"/>
                    </a:cubicBezTo>
                    <a:lnTo>
                      <a:pt x="153" y="114"/>
                    </a:lnTo>
                    <a:cubicBezTo>
                      <a:pt x="152" y="117"/>
                      <a:pt x="152" y="121"/>
                      <a:pt x="152" y="126"/>
                    </a:cubicBezTo>
                    <a:lnTo>
                      <a:pt x="155" y="137"/>
                    </a:lnTo>
                    <a:lnTo>
                      <a:pt x="157" y="148"/>
                    </a:lnTo>
                    <a:lnTo>
                      <a:pt x="157" y="148"/>
                    </a:lnTo>
                    <a:cubicBezTo>
                      <a:pt x="158" y="158"/>
                      <a:pt x="154" y="165"/>
                      <a:pt x="147" y="171"/>
                    </a:cubicBezTo>
                    <a:lnTo>
                      <a:pt x="147" y="171"/>
                    </a:lnTo>
                    <a:cubicBezTo>
                      <a:pt x="141" y="175"/>
                      <a:pt x="132" y="176"/>
                      <a:pt x="124" y="172"/>
                    </a:cubicBezTo>
                    <a:lnTo>
                      <a:pt x="113" y="167"/>
                    </a:lnTo>
                    <a:lnTo>
                      <a:pt x="103" y="161"/>
                    </a:lnTo>
                    <a:lnTo>
                      <a:pt x="103" y="161"/>
                    </a:lnTo>
                    <a:cubicBezTo>
                      <a:pt x="99" y="159"/>
                      <a:pt x="96" y="158"/>
                      <a:pt x="92" y="158"/>
                    </a:cubicBezTo>
                    <a:lnTo>
                      <a:pt x="92" y="158"/>
                    </a:lnTo>
                    <a:cubicBezTo>
                      <a:pt x="88" y="158"/>
                      <a:pt x="84" y="159"/>
                      <a:pt x="81" y="161"/>
                    </a:cubicBezTo>
                    <a:lnTo>
                      <a:pt x="71" y="167"/>
                    </a:lnTo>
                    <a:lnTo>
                      <a:pt x="61" y="172"/>
                    </a:lnTo>
                    <a:lnTo>
                      <a:pt x="61" y="172"/>
                    </a:lnTo>
                    <a:cubicBezTo>
                      <a:pt x="52" y="176"/>
                      <a:pt x="44" y="175"/>
                      <a:pt x="37" y="171"/>
                    </a:cubicBezTo>
                    <a:lnTo>
                      <a:pt x="37" y="171"/>
                    </a:lnTo>
                    <a:cubicBezTo>
                      <a:pt x="30" y="165"/>
                      <a:pt x="26" y="158"/>
                      <a:pt x="28" y="148"/>
                    </a:cubicBezTo>
                    <a:lnTo>
                      <a:pt x="30" y="137"/>
                    </a:lnTo>
                    <a:lnTo>
                      <a:pt x="31" y="126"/>
                    </a:lnTo>
                    <a:lnTo>
                      <a:pt x="31" y="126"/>
                    </a:lnTo>
                    <a:cubicBezTo>
                      <a:pt x="32" y="121"/>
                      <a:pt x="32" y="117"/>
                      <a:pt x="30" y="114"/>
                    </a:cubicBezTo>
                    <a:lnTo>
                      <a:pt x="30" y="114"/>
                    </a:lnTo>
                    <a:cubicBezTo>
                      <a:pt x="30" y="111"/>
                      <a:pt x="28" y="107"/>
                      <a:pt x="25" y="105"/>
                    </a:cubicBezTo>
                    <a:lnTo>
                      <a:pt x="16" y="97"/>
                    </a:lnTo>
                    <a:lnTo>
                      <a:pt x="8" y="89"/>
                    </a:lnTo>
                    <a:lnTo>
                      <a:pt x="8" y="89"/>
                    </a:lnTo>
                    <a:cubicBezTo>
                      <a:pt x="2" y="82"/>
                      <a:pt x="0" y="73"/>
                      <a:pt x="2" y="65"/>
                    </a:cubicBezTo>
                    <a:lnTo>
                      <a:pt x="2" y="65"/>
                    </a:lnTo>
                    <a:cubicBezTo>
                      <a:pt x="5" y="57"/>
                      <a:pt x="11" y="51"/>
                      <a:pt x="21" y="49"/>
                    </a:cubicBezTo>
                    <a:lnTo>
                      <a:pt x="32" y="48"/>
                    </a:lnTo>
                    <a:lnTo>
                      <a:pt x="44" y="46"/>
                    </a:lnTo>
                    <a:lnTo>
                      <a:pt x="44" y="46"/>
                    </a:lnTo>
                    <a:cubicBezTo>
                      <a:pt x="48" y="45"/>
                      <a:pt x="51" y="45"/>
                      <a:pt x="54" y="42"/>
                    </a:cubicBezTo>
                    <a:lnTo>
                      <a:pt x="54" y="42"/>
                    </a:lnTo>
                    <a:cubicBezTo>
                      <a:pt x="58" y="40"/>
                      <a:pt x="59" y="37"/>
                      <a:pt x="61" y="34"/>
                    </a:cubicBezTo>
                    <a:lnTo>
                      <a:pt x="66" y="24"/>
                    </a:lnTo>
                    <a:lnTo>
                      <a:pt x="71" y="13"/>
                    </a:lnTo>
                    <a:lnTo>
                      <a:pt x="71" y="13"/>
                    </a:lnTo>
                    <a:cubicBezTo>
                      <a:pt x="76" y="4"/>
                      <a:pt x="83" y="0"/>
                      <a:pt x="92" y="0"/>
                    </a:cubicBezTo>
                    <a:lnTo>
                      <a:pt x="92" y="0"/>
                    </a:lnTo>
                    <a:cubicBezTo>
                      <a:pt x="100" y="0"/>
                      <a:pt x="108" y="4"/>
                      <a:pt x="112" y="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18">
                <a:extLst>
                  <a:ext uri="{FF2B5EF4-FFF2-40B4-BE49-F238E27FC236}">
                    <a16:creationId xmlns:a16="http://schemas.microsoft.com/office/drawing/2014/main" id="{5E8EECDE-0572-4ABC-89F7-35F297972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32540" y="7081966"/>
                <a:ext cx="181491" cy="173766"/>
              </a:xfrm>
              <a:custGeom>
                <a:avLst/>
                <a:gdLst>
                  <a:gd name="T0" fmla="*/ 102 w 206"/>
                  <a:gd name="T1" fmla="*/ 20 h 197"/>
                  <a:gd name="T2" fmla="*/ 79 w 206"/>
                  <a:gd name="T3" fmla="*/ 48 h 197"/>
                  <a:gd name="T4" fmla="*/ 70 w 206"/>
                  <a:gd name="T5" fmla="*/ 59 h 197"/>
                  <a:gd name="T6" fmla="*/ 55 w 206"/>
                  <a:gd name="T7" fmla="*/ 66 h 197"/>
                  <a:gd name="T8" fmla="*/ 32 w 206"/>
                  <a:gd name="T9" fmla="*/ 69 h 197"/>
                  <a:gd name="T10" fmla="*/ 21 w 206"/>
                  <a:gd name="T11" fmla="*/ 78 h 197"/>
                  <a:gd name="T12" fmla="*/ 41 w 206"/>
                  <a:gd name="T13" fmla="*/ 108 h 197"/>
                  <a:gd name="T14" fmla="*/ 50 w 206"/>
                  <a:gd name="T15" fmla="*/ 122 h 197"/>
                  <a:gd name="T16" fmla="*/ 51 w 206"/>
                  <a:gd name="T17" fmla="*/ 136 h 197"/>
                  <a:gd name="T18" fmla="*/ 47 w 206"/>
                  <a:gd name="T19" fmla="*/ 160 h 197"/>
                  <a:gd name="T20" fmla="*/ 52 w 206"/>
                  <a:gd name="T21" fmla="*/ 173 h 197"/>
                  <a:gd name="T22" fmla="*/ 86 w 206"/>
                  <a:gd name="T23" fmla="*/ 163 h 197"/>
                  <a:gd name="T24" fmla="*/ 117 w 206"/>
                  <a:gd name="T25" fmla="*/ 163 h 197"/>
                  <a:gd name="T26" fmla="*/ 138 w 206"/>
                  <a:gd name="T27" fmla="*/ 174 h 197"/>
                  <a:gd name="T28" fmla="*/ 152 w 206"/>
                  <a:gd name="T29" fmla="*/ 173 h 197"/>
                  <a:gd name="T30" fmla="*/ 153 w 206"/>
                  <a:gd name="T31" fmla="*/ 136 h 197"/>
                  <a:gd name="T32" fmla="*/ 154 w 206"/>
                  <a:gd name="T33" fmla="*/ 122 h 197"/>
                  <a:gd name="T34" fmla="*/ 162 w 206"/>
                  <a:gd name="T35" fmla="*/ 108 h 197"/>
                  <a:gd name="T36" fmla="*/ 179 w 206"/>
                  <a:gd name="T37" fmla="*/ 92 h 197"/>
                  <a:gd name="T38" fmla="*/ 182 w 206"/>
                  <a:gd name="T39" fmla="*/ 78 h 197"/>
                  <a:gd name="T40" fmla="*/ 148 w 206"/>
                  <a:gd name="T41" fmla="*/ 66 h 197"/>
                  <a:gd name="T42" fmla="*/ 135 w 206"/>
                  <a:gd name="T43" fmla="*/ 59 h 197"/>
                  <a:gd name="T44" fmla="*/ 124 w 206"/>
                  <a:gd name="T45" fmla="*/ 48 h 197"/>
                  <a:gd name="T46" fmla="*/ 114 w 206"/>
                  <a:gd name="T47" fmla="*/ 27 h 197"/>
                  <a:gd name="T48" fmla="*/ 60 w 206"/>
                  <a:gd name="T49" fmla="*/ 194 h 197"/>
                  <a:gd name="T50" fmla="*/ 41 w 206"/>
                  <a:gd name="T51" fmla="*/ 189 h 197"/>
                  <a:gd name="T52" fmla="*/ 28 w 206"/>
                  <a:gd name="T53" fmla="*/ 156 h 197"/>
                  <a:gd name="T54" fmla="*/ 32 w 206"/>
                  <a:gd name="T55" fmla="*/ 133 h 197"/>
                  <a:gd name="T56" fmla="*/ 32 w 206"/>
                  <a:gd name="T57" fmla="*/ 126 h 197"/>
                  <a:gd name="T58" fmla="*/ 12 w 206"/>
                  <a:gd name="T59" fmla="*/ 105 h 197"/>
                  <a:gd name="T60" fmla="*/ 3 w 206"/>
                  <a:gd name="T61" fmla="*/ 72 h 197"/>
                  <a:gd name="T62" fmla="*/ 29 w 206"/>
                  <a:gd name="T63" fmla="*/ 50 h 197"/>
                  <a:gd name="T64" fmla="*/ 53 w 206"/>
                  <a:gd name="T65" fmla="*/ 47 h 197"/>
                  <a:gd name="T66" fmla="*/ 58 w 206"/>
                  <a:gd name="T67" fmla="*/ 44 h 197"/>
                  <a:gd name="T68" fmla="*/ 72 w 206"/>
                  <a:gd name="T69" fmla="*/ 19 h 197"/>
                  <a:gd name="T70" fmla="*/ 102 w 206"/>
                  <a:gd name="T71" fmla="*/ 0 h 197"/>
                  <a:gd name="T72" fmla="*/ 131 w 206"/>
                  <a:gd name="T73" fmla="*/ 19 h 197"/>
                  <a:gd name="T74" fmla="*/ 142 w 206"/>
                  <a:gd name="T75" fmla="*/ 40 h 197"/>
                  <a:gd name="T76" fmla="*/ 146 w 206"/>
                  <a:gd name="T77" fmla="*/ 44 h 197"/>
                  <a:gd name="T78" fmla="*/ 151 w 206"/>
                  <a:gd name="T79" fmla="*/ 47 h 197"/>
                  <a:gd name="T80" fmla="*/ 174 w 206"/>
                  <a:gd name="T81" fmla="*/ 50 h 197"/>
                  <a:gd name="T82" fmla="*/ 200 w 206"/>
                  <a:gd name="T83" fmla="*/ 72 h 197"/>
                  <a:gd name="T84" fmla="*/ 175 w 206"/>
                  <a:gd name="T85" fmla="*/ 122 h 197"/>
                  <a:gd name="T86" fmla="*/ 173 w 206"/>
                  <a:gd name="T87" fmla="*/ 126 h 197"/>
                  <a:gd name="T88" fmla="*/ 172 w 206"/>
                  <a:gd name="T89" fmla="*/ 133 h 197"/>
                  <a:gd name="T90" fmla="*/ 176 w 206"/>
                  <a:gd name="T91" fmla="*/ 156 h 197"/>
                  <a:gd name="T92" fmla="*/ 163 w 206"/>
                  <a:gd name="T93" fmla="*/ 189 h 197"/>
                  <a:gd name="T94" fmla="*/ 108 w 206"/>
                  <a:gd name="T95" fmla="*/ 180 h 197"/>
                  <a:gd name="T96" fmla="*/ 96 w 206"/>
                  <a:gd name="T97" fmla="*/ 180 h 197"/>
                  <a:gd name="T98" fmla="*/ 75 w 206"/>
                  <a:gd name="T99" fmla="*/ 191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6" h="197">
                    <a:moveTo>
                      <a:pt x="102" y="20"/>
                    </a:moveTo>
                    <a:lnTo>
                      <a:pt x="102" y="20"/>
                    </a:lnTo>
                    <a:cubicBezTo>
                      <a:pt x="97" y="20"/>
                      <a:pt x="93" y="22"/>
                      <a:pt x="90" y="27"/>
                    </a:cubicBezTo>
                    <a:lnTo>
                      <a:pt x="79" y="48"/>
                    </a:lnTo>
                    <a:lnTo>
                      <a:pt x="79" y="48"/>
                    </a:lnTo>
                    <a:cubicBezTo>
                      <a:pt x="77" y="52"/>
                      <a:pt x="73" y="57"/>
                      <a:pt x="70" y="59"/>
                    </a:cubicBezTo>
                    <a:lnTo>
                      <a:pt x="70" y="59"/>
                    </a:lnTo>
                    <a:cubicBezTo>
                      <a:pt x="65" y="63"/>
                      <a:pt x="61" y="65"/>
                      <a:pt x="55" y="66"/>
                    </a:cubicBezTo>
                    <a:lnTo>
                      <a:pt x="32" y="69"/>
                    </a:lnTo>
                    <a:lnTo>
                      <a:pt x="32" y="69"/>
                    </a:lnTo>
                    <a:cubicBezTo>
                      <a:pt x="27" y="70"/>
                      <a:pt x="23" y="73"/>
                      <a:pt x="21" y="78"/>
                    </a:cubicBezTo>
                    <a:lnTo>
                      <a:pt x="21" y="78"/>
                    </a:lnTo>
                    <a:cubicBezTo>
                      <a:pt x="19" y="83"/>
                      <a:pt x="21" y="88"/>
                      <a:pt x="25" y="92"/>
                    </a:cubicBezTo>
                    <a:lnTo>
                      <a:pt x="41" y="108"/>
                    </a:lnTo>
                    <a:lnTo>
                      <a:pt x="41" y="108"/>
                    </a:lnTo>
                    <a:cubicBezTo>
                      <a:pt x="46" y="112"/>
                      <a:pt x="48" y="116"/>
                      <a:pt x="50" y="122"/>
                    </a:cubicBezTo>
                    <a:lnTo>
                      <a:pt x="50" y="122"/>
                    </a:lnTo>
                    <a:cubicBezTo>
                      <a:pt x="52" y="126"/>
                      <a:pt x="52" y="132"/>
                      <a:pt x="51" y="136"/>
                    </a:cubicBezTo>
                    <a:lnTo>
                      <a:pt x="47" y="160"/>
                    </a:lnTo>
                    <a:lnTo>
                      <a:pt x="47" y="160"/>
                    </a:lnTo>
                    <a:cubicBezTo>
                      <a:pt x="46" y="165"/>
                      <a:pt x="48" y="169"/>
                      <a:pt x="52" y="173"/>
                    </a:cubicBezTo>
                    <a:lnTo>
                      <a:pt x="52" y="173"/>
                    </a:lnTo>
                    <a:cubicBezTo>
                      <a:pt x="56" y="175"/>
                      <a:pt x="61" y="176"/>
                      <a:pt x="67" y="174"/>
                    </a:cubicBezTo>
                    <a:lnTo>
                      <a:pt x="86" y="163"/>
                    </a:lnTo>
                    <a:lnTo>
                      <a:pt x="86" y="163"/>
                    </a:lnTo>
                    <a:cubicBezTo>
                      <a:pt x="96" y="158"/>
                      <a:pt x="107" y="158"/>
                      <a:pt x="117" y="163"/>
                    </a:cubicBezTo>
                    <a:lnTo>
                      <a:pt x="138" y="174"/>
                    </a:lnTo>
                    <a:lnTo>
                      <a:pt x="138" y="174"/>
                    </a:lnTo>
                    <a:cubicBezTo>
                      <a:pt x="142" y="176"/>
                      <a:pt x="147" y="175"/>
                      <a:pt x="152" y="173"/>
                    </a:cubicBezTo>
                    <a:lnTo>
                      <a:pt x="152" y="173"/>
                    </a:lnTo>
                    <a:cubicBezTo>
                      <a:pt x="156" y="169"/>
                      <a:pt x="158" y="165"/>
                      <a:pt x="157" y="160"/>
                    </a:cubicBezTo>
                    <a:lnTo>
                      <a:pt x="153" y="136"/>
                    </a:lnTo>
                    <a:lnTo>
                      <a:pt x="153" y="136"/>
                    </a:lnTo>
                    <a:cubicBezTo>
                      <a:pt x="152" y="132"/>
                      <a:pt x="153" y="126"/>
                      <a:pt x="154" y="122"/>
                    </a:cubicBezTo>
                    <a:lnTo>
                      <a:pt x="154" y="122"/>
                    </a:lnTo>
                    <a:cubicBezTo>
                      <a:pt x="156" y="116"/>
                      <a:pt x="159" y="112"/>
                      <a:pt x="162" y="108"/>
                    </a:cubicBezTo>
                    <a:lnTo>
                      <a:pt x="179" y="92"/>
                    </a:lnTo>
                    <a:lnTo>
                      <a:pt x="179" y="92"/>
                    </a:lnTo>
                    <a:cubicBezTo>
                      <a:pt x="183" y="88"/>
                      <a:pt x="184" y="83"/>
                      <a:pt x="182" y="78"/>
                    </a:cubicBezTo>
                    <a:lnTo>
                      <a:pt x="182" y="78"/>
                    </a:lnTo>
                    <a:cubicBezTo>
                      <a:pt x="181" y="73"/>
                      <a:pt x="177" y="70"/>
                      <a:pt x="172" y="69"/>
                    </a:cubicBezTo>
                    <a:lnTo>
                      <a:pt x="148" y="66"/>
                    </a:lnTo>
                    <a:lnTo>
                      <a:pt x="148" y="66"/>
                    </a:lnTo>
                    <a:cubicBezTo>
                      <a:pt x="143" y="65"/>
                      <a:pt x="139" y="63"/>
                      <a:pt x="135" y="59"/>
                    </a:cubicBezTo>
                    <a:lnTo>
                      <a:pt x="135" y="59"/>
                    </a:lnTo>
                    <a:cubicBezTo>
                      <a:pt x="130" y="57"/>
                      <a:pt x="127" y="52"/>
                      <a:pt x="124" y="48"/>
                    </a:cubicBezTo>
                    <a:lnTo>
                      <a:pt x="114" y="27"/>
                    </a:lnTo>
                    <a:lnTo>
                      <a:pt x="114" y="27"/>
                    </a:lnTo>
                    <a:cubicBezTo>
                      <a:pt x="112" y="22"/>
                      <a:pt x="107" y="20"/>
                      <a:pt x="102" y="20"/>
                    </a:cubicBezTo>
                    <a:close/>
                    <a:moveTo>
                      <a:pt x="60" y="194"/>
                    </a:moveTo>
                    <a:lnTo>
                      <a:pt x="60" y="194"/>
                    </a:lnTo>
                    <a:cubicBezTo>
                      <a:pt x="54" y="194"/>
                      <a:pt x="47" y="192"/>
                      <a:pt x="41" y="189"/>
                    </a:cubicBezTo>
                    <a:lnTo>
                      <a:pt x="41" y="189"/>
                    </a:lnTo>
                    <a:cubicBezTo>
                      <a:pt x="31" y="181"/>
                      <a:pt x="26" y="168"/>
                      <a:pt x="28" y="156"/>
                    </a:cubicBezTo>
                    <a:lnTo>
                      <a:pt x="32" y="133"/>
                    </a:lnTo>
                    <a:lnTo>
                      <a:pt x="32" y="133"/>
                    </a:lnTo>
                    <a:cubicBezTo>
                      <a:pt x="33" y="131"/>
                      <a:pt x="33" y="129"/>
                      <a:pt x="32" y="126"/>
                    </a:cubicBezTo>
                    <a:lnTo>
                      <a:pt x="32" y="126"/>
                    </a:lnTo>
                    <a:cubicBezTo>
                      <a:pt x="31" y="125"/>
                      <a:pt x="30" y="123"/>
                      <a:pt x="28" y="122"/>
                    </a:cubicBezTo>
                    <a:lnTo>
                      <a:pt x="12" y="105"/>
                    </a:lnTo>
                    <a:lnTo>
                      <a:pt x="12" y="105"/>
                    </a:lnTo>
                    <a:cubicBezTo>
                      <a:pt x="2" y="97"/>
                      <a:pt x="0" y="84"/>
                      <a:pt x="3" y="72"/>
                    </a:cubicBezTo>
                    <a:lnTo>
                      <a:pt x="3" y="72"/>
                    </a:lnTo>
                    <a:cubicBezTo>
                      <a:pt x="7" y="61"/>
                      <a:pt x="17" y="52"/>
                      <a:pt x="29" y="50"/>
                    </a:cubicBezTo>
                    <a:lnTo>
                      <a:pt x="53" y="47"/>
                    </a:lnTo>
                    <a:lnTo>
                      <a:pt x="53" y="47"/>
                    </a:lnTo>
                    <a:cubicBezTo>
                      <a:pt x="54" y="47"/>
                      <a:pt x="57" y="46"/>
                      <a:pt x="58" y="44"/>
                    </a:cubicBezTo>
                    <a:lnTo>
                      <a:pt x="58" y="44"/>
                    </a:lnTo>
                    <a:cubicBezTo>
                      <a:pt x="61" y="43"/>
                      <a:pt x="61" y="41"/>
                      <a:pt x="62" y="40"/>
                    </a:cubicBezTo>
                    <a:lnTo>
                      <a:pt x="72" y="19"/>
                    </a:lnTo>
                    <a:lnTo>
                      <a:pt x="72" y="19"/>
                    </a:lnTo>
                    <a:cubicBezTo>
                      <a:pt x="79" y="7"/>
                      <a:pt x="89" y="0"/>
                      <a:pt x="102" y="0"/>
                    </a:cubicBezTo>
                    <a:lnTo>
                      <a:pt x="102" y="0"/>
                    </a:lnTo>
                    <a:cubicBezTo>
                      <a:pt x="114" y="0"/>
                      <a:pt x="125" y="7"/>
                      <a:pt x="131" y="19"/>
                    </a:cubicBezTo>
                    <a:lnTo>
                      <a:pt x="131" y="19"/>
                    </a:lnTo>
                    <a:lnTo>
                      <a:pt x="142" y="40"/>
                    </a:lnTo>
                    <a:lnTo>
                      <a:pt x="142" y="40"/>
                    </a:lnTo>
                    <a:cubicBezTo>
                      <a:pt x="142" y="41"/>
                      <a:pt x="144" y="43"/>
                      <a:pt x="146" y="44"/>
                    </a:cubicBezTo>
                    <a:lnTo>
                      <a:pt x="146" y="44"/>
                    </a:lnTo>
                    <a:cubicBezTo>
                      <a:pt x="147" y="46"/>
                      <a:pt x="149" y="47"/>
                      <a:pt x="151" y="47"/>
                    </a:cubicBezTo>
                    <a:lnTo>
                      <a:pt x="174" y="50"/>
                    </a:lnTo>
                    <a:lnTo>
                      <a:pt x="174" y="50"/>
                    </a:lnTo>
                    <a:cubicBezTo>
                      <a:pt x="187" y="52"/>
                      <a:pt x="197" y="61"/>
                      <a:pt x="200" y="72"/>
                    </a:cubicBezTo>
                    <a:lnTo>
                      <a:pt x="200" y="72"/>
                    </a:lnTo>
                    <a:cubicBezTo>
                      <a:pt x="205" y="84"/>
                      <a:pt x="202" y="97"/>
                      <a:pt x="193" y="106"/>
                    </a:cubicBezTo>
                    <a:lnTo>
                      <a:pt x="175" y="122"/>
                    </a:lnTo>
                    <a:lnTo>
                      <a:pt x="175" y="122"/>
                    </a:lnTo>
                    <a:cubicBezTo>
                      <a:pt x="174" y="123"/>
                      <a:pt x="173" y="125"/>
                      <a:pt x="173" y="126"/>
                    </a:cubicBezTo>
                    <a:lnTo>
                      <a:pt x="173" y="126"/>
                    </a:lnTo>
                    <a:cubicBezTo>
                      <a:pt x="172" y="129"/>
                      <a:pt x="172" y="131"/>
                      <a:pt x="172" y="133"/>
                    </a:cubicBezTo>
                    <a:lnTo>
                      <a:pt x="176" y="156"/>
                    </a:lnTo>
                    <a:lnTo>
                      <a:pt x="176" y="156"/>
                    </a:lnTo>
                    <a:cubicBezTo>
                      <a:pt x="178" y="168"/>
                      <a:pt x="173" y="181"/>
                      <a:pt x="163" y="189"/>
                    </a:cubicBezTo>
                    <a:lnTo>
                      <a:pt x="163" y="189"/>
                    </a:lnTo>
                    <a:cubicBezTo>
                      <a:pt x="153" y="196"/>
                      <a:pt x="139" y="196"/>
                      <a:pt x="129" y="191"/>
                    </a:cubicBezTo>
                    <a:lnTo>
                      <a:pt x="108" y="180"/>
                    </a:lnTo>
                    <a:lnTo>
                      <a:pt x="108" y="180"/>
                    </a:lnTo>
                    <a:cubicBezTo>
                      <a:pt x="104" y="178"/>
                      <a:pt x="100" y="178"/>
                      <a:pt x="96" y="180"/>
                    </a:cubicBezTo>
                    <a:lnTo>
                      <a:pt x="75" y="191"/>
                    </a:lnTo>
                    <a:lnTo>
                      <a:pt x="75" y="191"/>
                    </a:lnTo>
                    <a:cubicBezTo>
                      <a:pt x="70" y="193"/>
                      <a:pt x="65" y="194"/>
                      <a:pt x="60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19">
                <a:extLst>
                  <a:ext uri="{FF2B5EF4-FFF2-40B4-BE49-F238E27FC236}">
                    <a16:creationId xmlns:a16="http://schemas.microsoft.com/office/drawing/2014/main" id="{A15E2C78-1F4A-4E8B-BAFD-FC4E7CA09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688" y="7089689"/>
                <a:ext cx="162182" cy="154459"/>
              </a:xfrm>
              <a:custGeom>
                <a:avLst/>
                <a:gdLst>
                  <a:gd name="T0" fmla="*/ 112 w 185"/>
                  <a:gd name="T1" fmla="*/ 13 h 177"/>
                  <a:gd name="T2" fmla="*/ 117 w 185"/>
                  <a:gd name="T3" fmla="*/ 24 h 177"/>
                  <a:gd name="T4" fmla="*/ 123 w 185"/>
                  <a:gd name="T5" fmla="*/ 34 h 177"/>
                  <a:gd name="T6" fmla="*/ 123 w 185"/>
                  <a:gd name="T7" fmla="*/ 34 h 177"/>
                  <a:gd name="T8" fmla="*/ 130 w 185"/>
                  <a:gd name="T9" fmla="*/ 42 h 177"/>
                  <a:gd name="T10" fmla="*/ 130 w 185"/>
                  <a:gd name="T11" fmla="*/ 42 h 177"/>
                  <a:gd name="T12" fmla="*/ 140 w 185"/>
                  <a:gd name="T13" fmla="*/ 46 h 177"/>
                  <a:gd name="T14" fmla="*/ 152 w 185"/>
                  <a:gd name="T15" fmla="*/ 48 h 177"/>
                  <a:gd name="T16" fmla="*/ 163 w 185"/>
                  <a:gd name="T17" fmla="*/ 49 h 177"/>
                  <a:gd name="T18" fmla="*/ 163 w 185"/>
                  <a:gd name="T19" fmla="*/ 49 h 177"/>
                  <a:gd name="T20" fmla="*/ 182 w 185"/>
                  <a:gd name="T21" fmla="*/ 65 h 177"/>
                  <a:gd name="T22" fmla="*/ 182 w 185"/>
                  <a:gd name="T23" fmla="*/ 65 h 177"/>
                  <a:gd name="T24" fmla="*/ 176 w 185"/>
                  <a:gd name="T25" fmla="*/ 89 h 177"/>
                  <a:gd name="T26" fmla="*/ 167 w 185"/>
                  <a:gd name="T27" fmla="*/ 97 h 177"/>
                  <a:gd name="T28" fmla="*/ 159 w 185"/>
                  <a:gd name="T29" fmla="*/ 105 h 177"/>
                  <a:gd name="T30" fmla="*/ 159 w 185"/>
                  <a:gd name="T31" fmla="*/ 105 h 177"/>
                  <a:gd name="T32" fmla="*/ 153 w 185"/>
                  <a:gd name="T33" fmla="*/ 114 h 177"/>
                  <a:gd name="T34" fmla="*/ 153 w 185"/>
                  <a:gd name="T35" fmla="*/ 114 h 177"/>
                  <a:gd name="T36" fmla="*/ 152 w 185"/>
                  <a:gd name="T37" fmla="*/ 126 h 177"/>
                  <a:gd name="T38" fmla="*/ 155 w 185"/>
                  <a:gd name="T39" fmla="*/ 137 h 177"/>
                  <a:gd name="T40" fmla="*/ 156 w 185"/>
                  <a:gd name="T41" fmla="*/ 148 h 177"/>
                  <a:gd name="T42" fmla="*/ 156 w 185"/>
                  <a:gd name="T43" fmla="*/ 148 h 177"/>
                  <a:gd name="T44" fmla="*/ 147 w 185"/>
                  <a:gd name="T45" fmla="*/ 171 h 177"/>
                  <a:gd name="T46" fmla="*/ 147 w 185"/>
                  <a:gd name="T47" fmla="*/ 171 h 177"/>
                  <a:gd name="T48" fmla="*/ 124 w 185"/>
                  <a:gd name="T49" fmla="*/ 172 h 177"/>
                  <a:gd name="T50" fmla="*/ 113 w 185"/>
                  <a:gd name="T51" fmla="*/ 167 h 177"/>
                  <a:gd name="T52" fmla="*/ 103 w 185"/>
                  <a:gd name="T53" fmla="*/ 161 h 177"/>
                  <a:gd name="T54" fmla="*/ 103 w 185"/>
                  <a:gd name="T55" fmla="*/ 161 h 177"/>
                  <a:gd name="T56" fmla="*/ 92 w 185"/>
                  <a:gd name="T57" fmla="*/ 158 h 177"/>
                  <a:gd name="T58" fmla="*/ 92 w 185"/>
                  <a:gd name="T59" fmla="*/ 158 h 177"/>
                  <a:gd name="T60" fmla="*/ 82 w 185"/>
                  <a:gd name="T61" fmla="*/ 161 h 177"/>
                  <a:gd name="T62" fmla="*/ 71 w 185"/>
                  <a:gd name="T63" fmla="*/ 167 h 177"/>
                  <a:gd name="T64" fmla="*/ 61 w 185"/>
                  <a:gd name="T65" fmla="*/ 172 h 177"/>
                  <a:gd name="T66" fmla="*/ 61 w 185"/>
                  <a:gd name="T67" fmla="*/ 172 h 177"/>
                  <a:gd name="T68" fmla="*/ 36 w 185"/>
                  <a:gd name="T69" fmla="*/ 171 h 177"/>
                  <a:gd name="T70" fmla="*/ 36 w 185"/>
                  <a:gd name="T71" fmla="*/ 171 h 177"/>
                  <a:gd name="T72" fmla="*/ 28 w 185"/>
                  <a:gd name="T73" fmla="*/ 148 h 177"/>
                  <a:gd name="T74" fmla="*/ 29 w 185"/>
                  <a:gd name="T75" fmla="*/ 137 h 177"/>
                  <a:gd name="T76" fmla="*/ 31 w 185"/>
                  <a:gd name="T77" fmla="*/ 126 h 177"/>
                  <a:gd name="T78" fmla="*/ 31 w 185"/>
                  <a:gd name="T79" fmla="*/ 126 h 177"/>
                  <a:gd name="T80" fmla="*/ 31 w 185"/>
                  <a:gd name="T81" fmla="*/ 114 h 177"/>
                  <a:gd name="T82" fmla="*/ 31 w 185"/>
                  <a:gd name="T83" fmla="*/ 114 h 177"/>
                  <a:gd name="T84" fmla="*/ 25 w 185"/>
                  <a:gd name="T85" fmla="*/ 105 h 177"/>
                  <a:gd name="T86" fmla="*/ 17 w 185"/>
                  <a:gd name="T87" fmla="*/ 97 h 177"/>
                  <a:gd name="T88" fmla="*/ 8 w 185"/>
                  <a:gd name="T89" fmla="*/ 89 h 177"/>
                  <a:gd name="T90" fmla="*/ 8 w 185"/>
                  <a:gd name="T91" fmla="*/ 89 h 177"/>
                  <a:gd name="T92" fmla="*/ 3 w 185"/>
                  <a:gd name="T93" fmla="*/ 65 h 177"/>
                  <a:gd name="T94" fmla="*/ 3 w 185"/>
                  <a:gd name="T95" fmla="*/ 65 h 177"/>
                  <a:gd name="T96" fmla="*/ 21 w 185"/>
                  <a:gd name="T97" fmla="*/ 49 h 177"/>
                  <a:gd name="T98" fmla="*/ 32 w 185"/>
                  <a:gd name="T99" fmla="*/ 48 h 177"/>
                  <a:gd name="T100" fmla="*/ 44 w 185"/>
                  <a:gd name="T101" fmla="*/ 46 h 177"/>
                  <a:gd name="T102" fmla="*/ 44 w 185"/>
                  <a:gd name="T103" fmla="*/ 46 h 177"/>
                  <a:gd name="T104" fmla="*/ 54 w 185"/>
                  <a:gd name="T105" fmla="*/ 42 h 177"/>
                  <a:gd name="T106" fmla="*/ 54 w 185"/>
                  <a:gd name="T107" fmla="*/ 42 h 177"/>
                  <a:gd name="T108" fmla="*/ 61 w 185"/>
                  <a:gd name="T109" fmla="*/ 34 h 177"/>
                  <a:gd name="T110" fmla="*/ 66 w 185"/>
                  <a:gd name="T111" fmla="*/ 24 h 177"/>
                  <a:gd name="T112" fmla="*/ 71 w 185"/>
                  <a:gd name="T113" fmla="*/ 13 h 177"/>
                  <a:gd name="T114" fmla="*/ 71 w 185"/>
                  <a:gd name="T115" fmla="*/ 13 h 177"/>
                  <a:gd name="T116" fmla="*/ 92 w 185"/>
                  <a:gd name="T117" fmla="*/ 0 h 177"/>
                  <a:gd name="T118" fmla="*/ 92 w 185"/>
                  <a:gd name="T119" fmla="*/ 0 h 177"/>
                  <a:gd name="T120" fmla="*/ 112 w 185"/>
                  <a:gd name="T121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5" h="177">
                    <a:moveTo>
                      <a:pt x="112" y="13"/>
                    </a:moveTo>
                    <a:lnTo>
                      <a:pt x="117" y="24"/>
                    </a:lnTo>
                    <a:lnTo>
                      <a:pt x="123" y="34"/>
                    </a:lnTo>
                    <a:lnTo>
                      <a:pt x="123" y="34"/>
                    </a:lnTo>
                    <a:cubicBezTo>
                      <a:pt x="124" y="37"/>
                      <a:pt x="127" y="40"/>
                      <a:pt x="130" y="42"/>
                    </a:cubicBezTo>
                    <a:lnTo>
                      <a:pt x="130" y="42"/>
                    </a:lnTo>
                    <a:cubicBezTo>
                      <a:pt x="133" y="45"/>
                      <a:pt x="137" y="45"/>
                      <a:pt x="140" y="46"/>
                    </a:cubicBezTo>
                    <a:lnTo>
                      <a:pt x="152" y="48"/>
                    </a:lnTo>
                    <a:lnTo>
                      <a:pt x="163" y="49"/>
                    </a:lnTo>
                    <a:lnTo>
                      <a:pt x="163" y="49"/>
                    </a:lnTo>
                    <a:cubicBezTo>
                      <a:pt x="172" y="51"/>
                      <a:pt x="179" y="57"/>
                      <a:pt x="182" y="65"/>
                    </a:cubicBezTo>
                    <a:lnTo>
                      <a:pt x="182" y="65"/>
                    </a:lnTo>
                    <a:cubicBezTo>
                      <a:pt x="184" y="73"/>
                      <a:pt x="183" y="82"/>
                      <a:pt x="176" y="89"/>
                    </a:cubicBezTo>
                    <a:lnTo>
                      <a:pt x="167" y="97"/>
                    </a:lnTo>
                    <a:lnTo>
                      <a:pt x="159" y="105"/>
                    </a:lnTo>
                    <a:lnTo>
                      <a:pt x="159" y="105"/>
                    </a:lnTo>
                    <a:cubicBezTo>
                      <a:pt x="156" y="107"/>
                      <a:pt x="155" y="111"/>
                      <a:pt x="153" y="114"/>
                    </a:cubicBezTo>
                    <a:lnTo>
                      <a:pt x="153" y="114"/>
                    </a:lnTo>
                    <a:cubicBezTo>
                      <a:pt x="152" y="117"/>
                      <a:pt x="152" y="121"/>
                      <a:pt x="152" y="126"/>
                    </a:cubicBezTo>
                    <a:lnTo>
                      <a:pt x="155" y="137"/>
                    </a:lnTo>
                    <a:lnTo>
                      <a:pt x="156" y="148"/>
                    </a:lnTo>
                    <a:lnTo>
                      <a:pt x="156" y="148"/>
                    </a:lnTo>
                    <a:cubicBezTo>
                      <a:pt x="159" y="158"/>
                      <a:pt x="154" y="165"/>
                      <a:pt x="147" y="171"/>
                    </a:cubicBezTo>
                    <a:lnTo>
                      <a:pt x="147" y="171"/>
                    </a:lnTo>
                    <a:cubicBezTo>
                      <a:pt x="141" y="175"/>
                      <a:pt x="131" y="176"/>
                      <a:pt x="124" y="172"/>
                    </a:cubicBezTo>
                    <a:lnTo>
                      <a:pt x="113" y="167"/>
                    </a:lnTo>
                    <a:lnTo>
                      <a:pt x="103" y="161"/>
                    </a:lnTo>
                    <a:lnTo>
                      <a:pt x="103" y="161"/>
                    </a:lnTo>
                    <a:cubicBezTo>
                      <a:pt x="99" y="159"/>
                      <a:pt x="96" y="158"/>
                      <a:pt x="92" y="158"/>
                    </a:cubicBezTo>
                    <a:lnTo>
                      <a:pt x="92" y="158"/>
                    </a:lnTo>
                    <a:cubicBezTo>
                      <a:pt x="89" y="158"/>
                      <a:pt x="85" y="159"/>
                      <a:pt x="82" y="161"/>
                    </a:cubicBezTo>
                    <a:lnTo>
                      <a:pt x="71" y="167"/>
                    </a:lnTo>
                    <a:lnTo>
                      <a:pt x="61" y="172"/>
                    </a:lnTo>
                    <a:lnTo>
                      <a:pt x="61" y="172"/>
                    </a:lnTo>
                    <a:cubicBezTo>
                      <a:pt x="52" y="176"/>
                      <a:pt x="43" y="175"/>
                      <a:pt x="36" y="171"/>
                    </a:cubicBezTo>
                    <a:lnTo>
                      <a:pt x="36" y="171"/>
                    </a:lnTo>
                    <a:cubicBezTo>
                      <a:pt x="31" y="165"/>
                      <a:pt x="26" y="158"/>
                      <a:pt x="28" y="148"/>
                    </a:cubicBezTo>
                    <a:lnTo>
                      <a:pt x="29" y="137"/>
                    </a:lnTo>
                    <a:lnTo>
                      <a:pt x="31" y="126"/>
                    </a:lnTo>
                    <a:lnTo>
                      <a:pt x="31" y="126"/>
                    </a:lnTo>
                    <a:cubicBezTo>
                      <a:pt x="32" y="121"/>
                      <a:pt x="32" y="117"/>
                      <a:pt x="31" y="114"/>
                    </a:cubicBezTo>
                    <a:lnTo>
                      <a:pt x="31" y="114"/>
                    </a:lnTo>
                    <a:cubicBezTo>
                      <a:pt x="29" y="111"/>
                      <a:pt x="28" y="107"/>
                      <a:pt x="25" y="105"/>
                    </a:cubicBezTo>
                    <a:lnTo>
                      <a:pt x="17" y="97"/>
                    </a:lnTo>
                    <a:lnTo>
                      <a:pt x="8" y="89"/>
                    </a:lnTo>
                    <a:lnTo>
                      <a:pt x="8" y="89"/>
                    </a:lnTo>
                    <a:cubicBezTo>
                      <a:pt x="2" y="82"/>
                      <a:pt x="0" y="73"/>
                      <a:pt x="3" y="65"/>
                    </a:cubicBezTo>
                    <a:lnTo>
                      <a:pt x="3" y="65"/>
                    </a:lnTo>
                    <a:cubicBezTo>
                      <a:pt x="5" y="57"/>
                      <a:pt x="11" y="51"/>
                      <a:pt x="21" y="49"/>
                    </a:cubicBezTo>
                    <a:lnTo>
                      <a:pt x="32" y="48"/>
                    </a:lnTo>
                    <a:lnTo>
                      <a:pt x="44" y="46"/>
                    </a:lnTo>
                    <a:lnTo>
                      <a:pt x="44" y="46"/>
                    </a:lnTo>
                    <a:cubicBezTo>
                      <a:pt x="48" y="45"/>
                      <a:pt x="51" y="45"/>
                      <a:pt x="54" y="42"/>
                    </a:cubicBezTo>
                    <a:lnTo>
                      <a:pt x="54" y="42"/>
                    </a:lnTo>
                    <a:cubicBezTo>
                      <a:pt x="57" y="40"/>
                      <a:pt x="59" y="37"/>
                      <a:pt x="61" y="34"/>
                    </a:cubicBezTo>
                    <a:lnTo>
                      <a:pt x="66" y="24"/>
                    </a:lnTo>
                    <a:lnTo>
                      <a:pt x="71" y="13"/>
                    </a:lnTo>
                    <a:lnTo>
                      <a:pt x="71" y="13"/>
                    </a:lnTo>
                    <a:cubicBezTo>
                      <a:pt x="76" y="4"/>
                      <a:pt x="84" y="0"/>
                      <a:pt x="92" y="0"/>
                    </a:cubicBezTo>
                    <a:lnTo>
                      <a:pt x="92" y="0"/>
                    </a:lnTo>
                    <a:cubicBezTo>
                      <a:pt x="100" y="0"/>
                      <a:pt x="108" y="4"/>
                      <a:pt x="112" y="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20">
                <a:extLst>
                  <a:ext uri="{FF2B5EF4-FFF2-40B4-BE49-F238E27FC236}">
                    <a16:creationId xmlns:a16="http://schemas.microsoft.com/office/drawing/2014/main" id="{B4BB09B6-B8AD-4AA2-BB05-773B08C34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0965" y="7081966"/>
                <a:ext cx="181491" cy="173766"/>
              </a:xfrm>
              <a:custGeom>
                <a:avLst/>
                <a:gdLst>
                  <a:gd name="T0" fmla="*/ 102 w 206"/>
                  <a:gd name="T1" fmla="*/ 159 h 197"/>
                  <a:gd name="T2" fmla="*/ 138 w 206"/>
                  <a:gd name="T3" fmla="*/ 174 h 197"/>
                  <a:gd name="T4" fmla="*/ 152 w 206"/>
                  <a:gd name="T5" fmla="*/ 173 h 197"/>
                  <a:gd name="T6" fmla="*/ 157 w 206"/>
                  <a:gd name="T7" fmla="*/ 160 h 197"/>
                  <a:gd name="T8" fmla="*/ 153 w 206"/>
                  <a:gd name="T9" fmla="*/ 136 h 197"/>
                  <a:gd name="T10" fmla="*/ 155 w 206"/>
                  <a:gd name="T11" fmla="*/ 122 h 197"/>
                  <a:gd name="T12" fmla="*/ 179 w 206"/>
                  <a:gd name="T13" fmla="*/ 92 h 197"/>
                  <a:gd name="T14" fmla="*/ 182 w 206"/>
                  <a:gd name="T15" fmla="*/ 78 h 197"/>
                  <a:gd name="T16" fmla="*/ 172 w 206"/>
                  <a:gd name="T17" fmla="*/ 69 h 197"/>
                  <a:gd name="T18" fmla="*/ 148 w 206"/>
                  <a:gd name="T19" fmla="*/ 66 h 197"/>
                  <a:gd name="T20" fmla="*/ 134 w 206"/>
                  <a:gd name="T21" fmla="*/ 59 h 197"/>
                  <a:gd name="T22" fmla="*/ 113 w 206"/>
                  <a:gd name="T23" fmla="*/ 27 h 197"/>
                  <a:gd name="T24" fmla="*/ 102 w 206"/>
                  <a:gd name="T25" fmla="*/ 20 h 197"/>
                  <a:gd name="T26" fmla="*/ 90 w 206"/>
                  <a:gd name="T27" fmla="*/ 27 h 197"/>
                  <a:gd name="T28" fmla="*/ 80 w 206"/>
                  <a:gd name="T29" fmla="*/ 48 h 197"/>
                  <a:gd name="T30" fmla="*/ 70 w 206"/>
                  <a:gd name="T31" fmla="*/ 59 h 197"/>
                  <a:gd name="T32" fmla="*/ 32 w 206"/>
                  <a:gd name="T33" fmla="*/ 69 h 197"/>
                  <a:gd name="T34" fmla="*/ 21 w 206"/>
                  <a:gd name="T35" fmla="*/ 78 h 197"/>
                  <a:gd name="T36" fmla="*/ 25 w 206"/>
                  <a:gd name="T37" fmla="*/ 92 h 197"/>
                  <a:gd name="T38" fmla="*/ 41 w 206"/>
                  <a:gd name="T39" fmla="*/ 108 h 197"/>
                  <a:gd name="T40" fmla="*/ 50 w 206"/>
                  <a:gd name="T41" fmla="*/ 122 h 197"/>
                  <a:gd name="T42" fmla="*/ 46 w 206"/>
                  <a:gd name="T43" fmla="*/ 160 h 197"/>
                  <a:gd name="T44" fmla="*/ 53 w 206"/>
                  <a:gd name="T45" fmla="*/ 173 h 197"/>
                  <a:gd name="T46" fmla="*/ 67 w 206"/>
                  <a:gd name="T47" fmla="*/ 174 h 197"/>
                  <a:gd name="T48" fmla="*/ 87 w 206"/>
                  <a:gd name="T49" fmla="*/ 163 h 197"/>
                  <a:gd name="T50" fmla="*/ 144 w 206"/>
                  <a:gd name="T51" fmla="*/ 194 h 197"/>
                  <a:gd name="T52" fmla="*/ 129 w 206"/>
                  <a:gd name="T53" fmla="*/ 191 h 197"/>
                  <a:gd name="T54" fmla="*/ 108 w 206"/>
                  <a:gd name="T55" fmla="*/ 180 h 197"/>
                  <a:gd name="T56" fmla="*/ 75 w 206"/>
                  <a:gd name="T57" fmla="*/ 191 h 197"/>
                  <a:gd name="T58" fmla="*/ 41 w 206"/>
                  <a:gd name="T59" fmla="*/ 189 h 197"/>
                  <a:gd name="T60" fmla="*/ 28 w 206"/>
                  <a:gd name="T61" fmla="*/ 156 h 197"/>
                  <a:gd name="T62" fmla="*/ 32 w 206"/>
                  <a:gd name="T63" fmla="*/ 133 h 197"/>
                  <a:gd name="T64" fmla="*/ 32 w 206"/>
                  <a:gd name="T65" fmla="*/ 126 h 197"/>
                  <a:gd name="T66" fmla="*/ 12 w 206"/>
                  <a:gd name="T67" fmla="*/ 105 h 197"/>
                  <a:gd name="T68" fmla="*/ 3 w 206"/>
                  <a:gd name="T69" fmla="*/ 72 h 197"/>
                  <a:gd name="T70" fmla="*/ 29 w 206"/>
                  <a:gd name="T71" fmla="*/ 50 h 197"/>
                  <a:gd name="T72" fmla="*/ 53 w 206"/>
                  <a:gd name="T73" fmla="*/ 47 h 197"/>
                  <a:gd name="T74" fmla="*/ 59 w 206"/>
                  <a:gd name="T75" fmla="*/ 44 h 197"/>
                  <a:gd name="T76" fmla="*/ 73 w 206"/>
                  <a:gd name="T77" fmla="*/ 19 h 197"/>
                  <a:gd name="T78" fmla="*/ 102 w 206"/>
                  <a:gd name="T79" fmla="*/ 0 h 197"/>
                  <a:gd name="T80" fmla="*/ 131 w 206"/>
                  <a:gd name="T81" fmla="*/ 19 h 197"/>
                  <a:gd name="T82" fmla="*/ 141 w 206"/>
                  <a:gd name="T83" fmla="*/ 40 h 197"/>
                  <a:gd name="T84" fmla="*/ 146 w 206"/>
                  <a:gd name="T85" fmla="*/ 44 h 197"/>
                  <a:gd name="T86" fmla="*/ 174 w 206"/>
                  <a:gd name="T87" fmla="*/ 50 h 197"/>
                  <a:gd name="T88" fmla="*/ 201 w 206"/>
                  <a:gd name="T89" fmla="*/ 72 h 197"/>
                  <a:gd name="T90" fmla="*/ 193 w 206"/>
                  <a:gd name="T91" fmla="*/ 105 h 197"/>
                  <a:gd name="T92" fmla="*/ 176 w 206"/>
                  <a:gd name="T93" fmla="*/ 122 h 197"/>
                  <a:gd name="T94" fmla="*/ 173 w 206"/>
                  <a:gd name="T95" fmla="*/ 126 h 197"/>
                  <a:gd name="T96" fmla="*/ 176 w 206"/>
                  <a:gd name="T97" fmla="*/ 156 h 197"/>
                  <a:gd name="T98" fmla="*/ 163 w 206"/>
                  <a:gd name="T99" fmla="*/ 189 h 197"/>
                  <a:gd name="T100" fmla="*/ 144 w 206"/>
                  <a:gd name="T101" fmla="*/ 19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197">
                    <a:moveTo>
                      <a:pt x="102" y="159"/>
                    </a:moveTo>
                    <a:lnTo>
                      <a:pt x="102" y="159"/>
                    </a:lnTo>
                    <a:cubicBezTo>
                      <a:pt x="108" y="159"/>
                      <a:pt x="113" y="161"/>
                      <a:pt x="117" y="163"/>
                    </a:cubicBezTo>
                    <a:lnTo>
                      <a:pt x="138" y="174"/>
                    </a:lnTo>
                    <a:lnTo>
                      <a:pt x="138" y="174"/>
                    </a:lnTo>
                    <a:cubicBezTo>
                      <a:pt x="142" y="176"/>
                      <a:pt x="148" y="175"/>
                      <a:pt x="152" y="173"/>
                    </a:cubicBezTo>
                    <a:lnTo>
                      <a:pt x="152" y="173"/>
                    </a:lnTo>
                    <a:cubicBezTo>
                      <a:pt x="156" y="169"/>
                      <a:pt x="158" y="165"/>
                      <a:pt x="157" y="160"/>
                    </a:cubicBezTo>
                    <a:lnTo>
                      <a:pt x="153" y="136"/>
                    </a:lnTo>
                    <a:lnTo>
                      <a:pt x="153" y="136"/>
                    </a:lnTo>
                    <a:cubicBezTo>
                      <a:pt x="152" y="132"/>
                      <a:pt x="153" y="126"/>
                      <a:pt x="155" y="122"/>
                    </a:cubicBezTo>
                    <a:lnTo>
                      <a:pt x="155" y="122"/>
                    </a:lnTo>
                    <a:cubicBezTo>
                      <a:pt x="156" y="116"/>
                      <a:pt x="159" y="112"/>
                      <a:pt x="162" y="108"/>
                    </a:cubicBezTo>
                    <a:lnTo>
                      <a:pt x="179" y="92"/>
                    </a:lnTo>
                    <a:lnTo>
                      <a:pt x="179" y="92"/>
                    </a:lnTo>
                    <a:cubicBezTo>
                      <a:pt x="183" y="88"/>
                      <a:pt x="184" y="83"/>
                      <a:pt x="182" y="78"/>
                    </a:cubicBezTo>
                    <a:lnTo>
                      <a:pt x="182" y="78"/>
                    </a:lnTo>
                    <a:cubicBezTo>
                      <a:pt x="180" y="73"/>
                      <a:pt x="177" y="70"/>
                      <a:pt x="172" y="69"/>
                    </a:cubicBezTo>
                    <a:lnTo>
                      <a:pt x="148" y="66"/>
                    </a:lnTo>
                    <a:lnTo>
                      <a:pt x="148" y="66"/>
                    </a:lnTo>
                    <a:cubicBezTo>
                      <a:pt x="143" y="65"/>
                      <a:pt x="139" y="63"/>
                      <a:pt x="134" y="59"/>
                    </a:cubicBezTo>
                    <a:lnTo>
                      <a:pt x="134" y="59"/>
                    </a:lnTo>
                    <a:cubicBezTo>
                      <a:pt x="130" y="57"/>
                      <a:pt x="127" y="52"/>
                      <a:pt x="124" y="48"/>
                    </a:cubicBezTo>
                    <a:lnTo>
                      <a:pt x="113" y="27"/>
                    </a:lnTo>
                    <a:lnTo>
                      <a:pt x="113" y="27"/>
                    </a:lnTo>
                    <a:cubicBezTo>
                      <a:pt x="112" y="22"/>
                      <a:pt x="108" y="20"/>
                      <a:pt x="102" y="20"/>
                    </a:cubicBezTo>
                    <a:lnTo>
                      <a:pt x="102" y="20"/>
                    </a:lnTo>
                    <a:cubicBezTo>
                      <a:pt x="97" y="20"/>
                      <a:pt x="93" y="22"/>
                      <a:pt x="90" y="27"/>
                    </a:cubicBezTo>
                    <a:lnTo>
                      <a:pt x="80" y="48"/>
                    </a:lnTo>
                    <a:lnTo>
                      <a:pt x="80" y="48"/>
                    </a:lnTo>
                    <a:cubicBezTo>
                      <a:pt x="78" y="52"/>
                      <a:pt x="74" y="57"/>
                      <a:pt x="70" y="59"/>
                    </a:cubicBezTo>
                    <a:lnTo>
                      <a:pt x="70" y="59"/>
                    </a:lnTo>
                    <a:cubicBezTo>
                      <a:pt x="66" y="63"/>
                      <a:pt x="60" y="65"/>
                      <a:pt x="55" y="66"/>
                    </a:cubicBezTo>
                    <a:lnTo>
                      <a:pt x="32" y="69"/>
                    </a:lnTo>
                    <a:lnTo>
                      <a:pt x="32" y="69"/>
                    </a:lnTo>
                    <a:cubicBezTo>
                      <a:pt x="27" y="70"/>
                      <a:pt x="23" y="73"/>
                      <a:pt x="21" y="78"/>
                    </a:cubicBezTo>
                    <a:lnTo>
                      <a:pt x="21" y="78"/>
                    </a:lnTo>
                    <a:cubicBezTo>
                      <a:pt x="20" y="83"/>
                      <a:pt x="21" y="88"/>
                      <a:pt x="25" y="92"/>
                    </a:cubicBezTo>
                    <a:lnTo>
                      <a:pt x="41" y="108"/>
                    </a:lnTo>
                    <a:lnTo>
                      <a:pt x="41" y="108"/>
                    </a:lnTo>
                    <a:cubicBezTo>
                      <a:pt x="46" y="112"/>
                      <a:pt x="48" y="116"/>
                      <a:pt x="50" y="122"/>
                    </a:cubicBezTo>
                    <a:lnTo>
                      <a:pt x="50" y="122"/>
                    </a:lnTo>
                    <a:cubicBezTo>
                      <a:pt x="52" y="126"/>
                      <a:pt x="52" y="132"/>
                      <a:pt x="51" y="136"/>
                    </a:cubicBezTo>
                    <a:lnTo>
                      <a:pt x="46" y="160"/>
                    </a:lnTo>
                    <a:lnTo>
                      <a:pt x="46" y="160"/>
                    </a:lnTo>
                    <a:cubicBezTo>
                      <a:pt x="46" y="165"/>
                      <a:pt x="48" y="169"/>
                      <a:pt x="53" y="173"/>
                    </a:cubicBezTo>
                    <a:lnTo>
                      <a:pt x="53" y="173"/>
                    </a:lnTo>
                    <a:cubicBezTo>
                      <a:pt x="56" y="175"/>
                      <a:pt x="61" y="176"/>
                      <a:pt x="67" y="174"/>
                    </a:cubicBezTo>
                    <a:lnTo>
                      <a:pt x="87" y="163"/>
                    </a:lnTo>
                    <a:lnTo>
                      <a:pt x="87" y="163"/>
                    </a:lnTo>
                    <a:cubicBezTo>
                      <a:pt x="92" y="161"/>
                      <a:pt x="97" y="159"/>
                      <a:pt x="102" y="159"/>
                    </a:cubicBezTo>
                    <a:close/>
                    <a:moveTo>
                      <a:pt x="144" y="194"/>
                    </a:moveTo>
                    <a:lnTo>
                      <a:pt x="144" y="194"/>
                    </a:lnTo>
                    <a:cubicBezTo>
                      <a:pt x="139" y="194"/>
                      <a:pt x="134" y="193"/>
                      <a:pt x="129" y="191"/>
                    </a:cubicBezTo>
                    <a:lnTo>
                      <a:pt x="108" y="180"/>
                    </a:lnTo>
                    <a:lnTo>
                      <a:pt x="108" y="180"/>
                    </a:lnTo>
                    <a:cubicBezTo>
                      <a:pt x="105" y="178"/>
                      <a:pt x="99" y="178"/>
                      <a:pt x="96" y="180"/>
                    </a:cubicBezTo>
                    <a:lnTo>
                      <a:pt x="75" y="191"/>
                    </a:lnTo>
                    <a:lnTo>
                      <a:pt x="75" y="191"/>
                    </a:lnTo>
                    <a:cubicBezTo>
                      <a:pt x="64" y="196"/>
                      <a:pt x="51" y="196"/>
                      <a:pt x="41" y="189"/>
                    </a:cubicBezTo>
                    <a:lnTo>
                      <a:pt x="41" y="189"/>
                    </a:lnTo>
                    <a:cubicBezTo>
                      <a:pt x="31" y="181"/>
                      <a:pt x="26" y="168"/>
                      <a:pt x="28" y="156"/>
                    </a:cubicBezTo>
                    <a:lnTo>
                      <a:pt x="32" y="133"/>
                    </a:lnTo>
                    <a:lnTo>
                      <a:pt x="32" y="133"/>
                    </a:lnTo>
                    <a:cubicBezTo>
                      <a:pt x="32" y="131"/>
                      <a:pt x="32" y="129"/>
                      <a:pt x="32" y="126"/>
                    </a:cubicBezTo>
                    <a:lnTo>
                      <a:pt x="32" y="126"/>
                    </a:lnTo>
                    <a:cubicBezTo>
                      <a:pt x="31" y="125"/>
                      <a:pt x="30" y="123"/>
                      <a:pt x="28" y="122"/>
                    </a:cubicBezTo>
                    <a:lnTo>
                      <a:pt x="12" y="105"/>
                    </a:lnTo>
                    <a:lnTo>
                      <a:pt x="12" y="105"/>
                    </a:lnTo>
                    <a:cubicBezTo>
                      <a:pt x="2" y="97"/>
                      <a:pt x="0" y="84"/>
                      <a:pt x="3" y="72"/>
                    </a:cubicBezTo>
                    <a:lnTo>
                      <a:pt x="3" y="72"/>
                    </a:lnTo>
                    <a:cubicBezTo>
                      <a:pt x="7" y="61"/>
                      <a:pt x="17" y="52"/>
                      <a:pt x="29" y="50"/>
                    </a:cubicBezTo>
                    <a:lnTo>
                      <a:pt x="53" y="47"/>
                    </a:lnTo>
                    <a:lnTo>
                      <a:pt x="53" y="47"/>
                    </a:lnTo>
                    <a:cubicBezTo>
                      <a:pt x="54" y="47"/>
                      <a:pt x="57" y="46"/>
                      <a:pt x="59" y="44"/>
                    </a:cubicBezTo>
                    <a:lnTo>
                      <a:pt x="59" y="44"/>
                    </a:lnTo>
                    <a:cubicBezTo>
                      <a:pt x="60" y="43"/>
                      <a:pt x="61" y="41"/>
                      <a:pt x="62" y="40"/>
                    </a:cubicBezTo>
                    <a:lnTo>
                      <a:pt x="73" y="19"/>
                    </a:lnTo>
                    <a:lnTo>
                      <a:pt x="73" y="19"/>
                    </a:lnTo>
                    <a:cubicBezTo>
                      <a:pt x="79" y="7"/>
                      <a:pt x="89" y="0"/>
                      <a:pt x="102" y="0"/>
                    </a:cubicBezTo>
                    <a:lnTo>
                      <a:pt x="102" y="0"/>
                    </a:lnTo>
                    <a:cubicBezTo>
                      <a:pt x="114" y="0"/>
                      <a:pt x="126" y="7"/>
                      <a:pt x="131" y="19"/>
                    </a:cubicBezTo>
                    <a:lnTo>
                      <a:pt x="141" y="40"/>
                    </a:lnTo>
                    <a:lnTo>
                      <a:pt x="141" y="40"/>
                    </a:lnTo>
                    <a:cubicBezTo>
                      <a:pt x="142" y="41"/>
                      <a:pt x="144" y="43"/>
                      <a:pt x="146" y="44"/>
                    </a:cubicBezTo>
                    <a:lnTo>
                      <a:pt x="146" y="44"/>
                    </a:lnTo>
                    <a:cubicBezTo>
                      <a:pt x="148" y="46"/>
                      <a:pt x="149" y="47"/>
                      <a:pt x="152" y="47"/>
                    </a:cubicBezTo>
                    <a:lnTo>
                      <a:pt x="174" y="50"/>
                    </a:lnTo>
                    <a:lnTo>
                      <a:pt x="174" y="50"/>
                    </a:lnTo>
                    <a:cubicBezTo>
                      <a:pt x="187" y="52"/>
                      <a:pt x="197" y="61"/>
                      <a:pt x="201" y="72"/>
                    </a:cubicBezTo>
                    <a:lnTo>
                      <a:pt x="201" y="72"/>
                    </a:lnTo>
                    <a:cubicBezTo>
                      <a:pt x="205" y="84"/>
                      <a:pt x="201" y="97"/>
                      <a:pt x="193" y="105"/>
                    </a:cubicBezTo>
                    <a:lnTo>
                      <a:pt x="176" y="122"/>
                    </a:lnTo>
                    <a:lnTo>
                      <a:pt x="176" y="122"/>
                    </a:lnTo>
                    <a:cubicBezTo>
                      <a:pt x="174" y="123"/>
                      <a:pt x="173" y="125"/>
                      <a:pt x="173" y="126"/>
                    </a:cubicBezTo>
                    <a:lnTo>
                      <a:pt x="173" y="126"/>
                    </a:lnTo>
                    <a:cubicBezTo>
                      <a:pt x="172" y="129"/>
                      <a:pt x="172" y="131"/>
                      <a:pt x="172" y="133"/>
                    </a:cubicBezTo>
                    <a:lnTo>
                      <a:pt x="176" y="156"/>
                    </a:lnTo>
                    <a:lnTo>
                      <a:pt x="176" y="156"/>
                    </a:lnTo>
                    <a:cubicBezTo>
                      <a:pt x="178" y="168"/>
                      <a:pt x="173" y="181"/>
                      <a:pt x="163" y="189"/>
                    </a:cubicBezTo>
                    <a:lnTo>
                      <a:pt x="163" y="189"/>
                    </a:lnTo>
                    <a:cubicBezTo>
                      <a:pt x="157" y="192"/>
                      <a:pt x="151" y="194"/>
                      <a:pt x="144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21">
                <a:extLst>
                  <a:ext uri="{FF2B5EF4-FFF2-40B4-BE49-F238E27FC236}">
                    <a16:creationId xmlns:a16="http://schemas.microsoft.com/office/drawing/2014/main" id="{B252CA80-4246-4041-B287-6EB4BFA27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3254" y="7089689"/>
                <a:ext cx="162182" cy="154459"/>
              </a:xfrm>
              <a:custGeom>
                <a:avLst/>
                <a:gdLst>
                  <a:gd name="T0" fmla="*/ 112 w 186"/>
                  <a:gd name="T1" fmla="*/ 13 h 177"/>
                  <a:gd name="T2" fmla="*/ 118 w 186"/>
                  <a:gd name="T3" fmla="*/ 24 h 177"/>
                  <a:gd name="T4" fmla="*/ 123 w 186"/>
                  <a:gd name="T5" fmla="*/ 34 h 177"/>
                  <a:gd name="T6" fmla="*/ 123 w 186"/>
                  <a:gd name="T7" fmla="*/ 34 h 177"/>
                  <a:gd name="T8" fmla="*/ 130 w 186"/>
                  <a:gd name="T9" fmla="*/ 42 h 177"/>
                  <a:gd name="T10" fmla="*/ 130 w 186"/>
                  <a:gd name="T11" fmla="*/ 42 h 177"/>
                  <a:gd name="T12" fmla="*/ 140 w 186"/>
                  <a:gd name="T13" fmla="*/ 46 h 177"/>
                  <a:gd name="T14" fmla="*/ 151 w 186"/>
                  <a:gd name="T15" fmla="*/ 48 h 177"/>
                  <a:gd name="T16" fmla="*/ 164 w 186"/>
                  <a:gd name="T17" fmla="*/ 49 h 177"/>
                  <a:gd name="T18" fmla="*/ 164 w 186"/>
                  <a:gd name="T19" fmla="*/ 49 h 177"/>
                  <a:gd name="T20" fmla="*/ 182 w 186"/>
                  <a:gd name="T21" fmla="*/ 65 h 177"/>
                  <a:gd name="T22" fmla="*/ 182 w 186"/>
                  <a:gd name="T23" fmla="*/ 65 h 177"/>
                  <a:gd name="T24" fmla="*/ 176 w 186"/>
                  <a:gd name="T25" fmla="*/ 89 h 177"/>
                  <a:gd name="T26" fmla="*/ 168 w 186"/>
                  <a:gd name="T27" fmla="*/ 97 h 177"/>
                  <a:gd name="T28" fmla="*/ 159 w 186"/>
                  <a:gd name="T29" fmla="*/ 105 h 177"/>
                  <a:gd name="T30" fmla="*/ 159 w 186"/>
                  <a:gd name="T31" fmla="*/ 105 h 177"/>
                  <a:gd name="T32" fmla="*/ 153 w 186"/>
                  <a:gd name="T33" fmla="*/ 114 h 177"/>
                  <a:gd name="T34" fmla="*/ 153 w 186"/>
                  <a:gd name="T35" fmla="*/ 114 h 177"/>
                  <a:gd name="T36" fmla="*/ 152 w 186"/>
                  <a:gd name="T37" fmla="*/ 126 h 177"/>
                  <a:gd name="T38" fmla="*/ 155 w 186"/>
                  <a:gd name="T39" fmla="*/ 137 h 177"/>
                  <a:gd name="T40" fmla="*/ 157 w 186"/>
                  <a:gd name="T41" fmla="*/ 148 h 177"/>
                  <a:gd name="T42" fmla="*/ 157 w 186"/>
                  <a:gd name="T43" fmla="*/ 148 h 177"/>
                  <a:gd name="T44" fmla="*/ 148 w 186"/>
                  <a:gd name="T45" fmla="*/ 171 h 177"/>
                  <a:gd name="T46" fmla="*/ 148 w 186"/>
                  <a:gd name="T47" fmla="*/ 171 h 177"/>
                  <a:gd name="T48" fmla="*/ 123 w 186"/>
                  <a:gd name="T49" fmla="*/ 172 h 177"/>
                  <a:gd name="T50" fmla="*/ 113 w 186"/>
                  <a:gd name="T51" fmla="*/ 167 h 177"/>
                  <a:gd name="T52" fmla="*/ 103 w 186"/>
                  <a:gd name="T53" fmla="*/ 161 h 177"/>
                  <a:gd name="T54" fmla="*/ 103 w 186"/>
                  <a:gd name="T55" fmla="*/ 161 h 177"/>
                  <a:gd name="T56" fmla="*/ 92 w 186"/>
                  <a:gd name="T57" fmla="*/ 158 h 177"/>
                  <a:gd name="T58" fmla="*/ 92 w 186"/>
                  <a:gd name="T59" fmla="*/ 158 h 177"/>
                  <a:gd name="T60" fmla="*/ 82 w 186"/>
                  <a:gd name="T61" fmla="*/ 161 h 177"/>
                  <a:gd name="T62" fmla="*/ 71 w 186"/>
                  <a:gd name="T63" fmla="*/ 167 h 177"/>
                  <a:gd name="T64" fmla="*/ 61 w 186"/>
                  <a:gd name="T65" fmla="*/ 172 h 177"/>
                  <a:gd name="T66" fmla="*/ 61 w 186"/>
                  <a:gd name="T67" fmla="*/ 172 h 177"/>
                  <a:gd name="T68" fmla="*/ 37 w 186"/>
                  <a:gd name="T69" fmla="*/ 171 h 177"/>
                  <a:gd name="T70" fmla="*/ 37 w 186"/>
                  <a:gd name="T71" fmla="*/ 171 h 177"/>
                  <a:gd name="T72" fmla="*/ 28 w 186"/>
                  <a:gd name="T73" fmla="*/ 148 h 177"/>
                  <a:gd name="T74" fmla="*/ 30 w 186"/>
                  <a:gd name="T75" fmla="*/ 137 h 177"/>
                  <a:gd name="T76" fmla="*/ 31 w 186"/>
                  <a:gd name="T77" fmla="*/ 126 h 177"/>
                  <a:gd name="T78" fmla="*/ 31 w 186"/>
                  <a:gd name="T79" fmla="*/ 126 h 177"/>
                  <a:gd name="T80" fmla="*/ 30 w 186"/>
                  <a:gd name="T81" fmla="*/ 114 h 177"/>
                  <a:gd name="T82" fmla="*/ 30 w 186"/>
                  <a:gd name="T83" fmla="*/ 114 h 177"/>
                  <a:gd name="T84" fmla="*/ 25 w 186"/>
                  <a:gd name="T85" fmla="*/ 105 h 177"/>
                  <a:gd name="T86" fmla="*/ 17 w 186"/>
                  <a:gd name="T87" fmla="*/ 97 h 177"/>
                  <a:gd name="T88" fmla="*/ 8 w 186"/>
                  <a:gd name="T89" fmla="*/ 89 h 177"/>
                  <a:gd name="T90" fmla="*/ 8 w 186"/>
                  <a:gd name="T91" fmla="*/ 89 h 177"/>
                  <a:gd name="T92" fmla="*/ 3 w 186"/>
                  <a:gd name="T93" fmla="*/ 65 h 177"/>
                  <a:gd name="T94" fmla="*/ 3 w 186"/>
                  <a:gd name="T95" fmla="*/ 65 h 177"/>
                  <a:gd name="T96" fmla="*/ 21 w 186"/>
                  <a:gd name="T97" fmla="*/ 49 h 177"/>
                  <a:gd name="T98" fmla="*/ 32 w 186"/>
                  <a:gd name="T99" fmla="*/ 48 h 177"/>
                  <a:gd name="T100" fmla="*/ 44 w 186"/>
                  <a:gd name="T101" fmla="*/ 46 h 177"/>
                  <a:gd name="T102" fmla="*/ 44 w 186"/>
                  <a:gd name="T103" fmla="*/ 46 h 177"/>
                  <a:gd name="T104" fmla="*/ 54 w 186"/>
                  <a:gd name="T105" fmla="*/ 42 h 177"/>
                  <a:gd name="T106" fmla="*/ 54 w 186"/>
                  <a:gd name="T107" fmla="*/ 42 h 177"/>
                  <a:gd name="T108" fmla="*/ 61 w 186"/>
                  <a:gd name="T109" fmla="*/ 34 h 177"/>
                  <a:gd name="T110" fmla="*/ 66 w 186"/>
                  <a:gd name="T111" fmla="*/ 24 h 177"/>
                  <a:gd name="T112" fmla="*/ 71 w 186"/>
                  <a:gd name="T113" fmla="*/ 13 h 177"/>
                  <a:gd name="T114" fmla="*/ 71 w 186"/>
                  <a:gd name="T115" fmla="*/ 13 h 177"/>
                  <a:gd name="T116" fmla="*/ 92 w 186"/>
                  <a:gd name="T117" fmla="*/ 0 h 177"/>
                  <a:gd name="T118" fmla="*/ 92 w 186"/>
                  <a:gd name="T119" fmla="*/ 0 h 177"/>
                  <a:gd name="T120" fmla="*/ 112 w 186"/>
                  <a:gd name="T121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6" h="177">
                    <a:moveTo>
                      <a:pt x="112" y="13"/>
                    </a:moveTo>
                    <a:lnTo>
                      <a:pt x="118" y="24"/>
                    </a:lnTo>
                    <a:lnTo>
                      <a:pt x="123" y="34"/>
                    </a:lnTo>
                    <a:lnTo>
                      <a:pt x="123" y="34"/>
                    </a:lnTo>
                    <a:cubicBezTo>
                      <a:pt x="125" y="37"/>
                      <a:pt x="127" y="40"/>
                      <a:pt x="130" y="42"/>
                    </a:cubicBezTo>
                    <a:lnTo>
                      <a:pt x="130" y="42"/>
                    </a:lnTo>
                    <a:cubicBezTo>
                      <a:pt x="133" y="45"/>
                      <a:pt x="137" y="45"/>
                      <a:pt x="140" y="46"/>
                    </a:cubicBezTo>
                    <a:lnTo>
                      <a:pt x="151" y="48"/>
                    </a:lnTo>
                    <a:lnTo>
                      <a:pt x="164" y="49"/>
                    </a:lnTo>
                    <a:lnTo>
                      <a:pt x="164" y="49"/>
                    </a:lnTo>
                    <a:cubicBezTo>
                      <a:pt x="172" y="51"/>
                      <a:pt x="179" y="57"/>
                      <a:pt x="182" y="65"/>
                    </a:cubicBezTo>
                    <a:lnTo>
                      <a:pt x="182" y="65"/>
                    </a:lnTo>
                    <a:cubicBezTo>
                      <a:pt x="185" y="73"/>
                      <a:pt x="183" y="82"/>
                      <a:pt x="176" y="89"/>
                    </a:cubicBezTo>
                    <a:lnTo>
                      <a:pt x="168" y="97"/>
                    </a:lnTo>
                    <a:lnTo>
                      <a:pt x="159" y="105"/>
                    </a:lnTo>
                    <a:lnTo>
                      <a:pt x="159" y="105"/>
                    </a:lnTo>
                    <a:cubicBezTo>
                      <a:pt x="157" y="107"/>
                      <a:pt x="155" y="111"/>
                      <a:pt x="153" y="114"/>
                    </a:cubicBezTo>
                    <a:lnTo>
                      <a:pt x="153" y="114"/>
                    </a:lnTo>
                    <a:cubicBezTo>
                      <a:pt x="152" y="117"/>
                      <a:pt x="152" y="121"/>
                      <a:pt x="152" y="126"/>
                    </a:cubicBezTo>
                    <a:lnTo>
                      <a:pt x="155" y="137"/>
                    </a:lnTo>
                    <a:lnTo>
                      <a:pt x="157" y="148"/>
                    </a:lnTo>
                    <a:lnTo>
                      <a:pt x="157" y="148"/>
                    </a:lnTo>
                    <a:cubicBezTo>
                      <a:pt x="158" y="158"/>
                      <a:pt x="154" y="165"/>
                      <a:pt x="148" y="171"/>
                    </a:cubicBezTo>
                    <a:lnTo>
                      <a:pt x="148" y="171"/>
                    </a:lnTo>
                    <a:cubicBezTo>
                      <a:pt x="141" y="175"/>
                      <a:pt x="132" y="176"/>
                      <a:pt x="123" y="172"/>
                    </a:cubicBezTo>
                    <a:lnTo>
                      <a:pt x="113" y="167"/>
                    </a:lnTo>
                    <a:lnTo>
                      <a:pt x="103" y="161"/>
                    </a:lnTo>
                    <a:lnTo>
                      <a:pt x="103" y="161"/>
                    </a:lnTo>
                    <a:cubicBezTo>
                      <a:pt x="99" y="159"/>
                      <a:pt x="96" y="158"/>
                      <a:pt x="92" y="158"/>
                    </a:cubicBezTo>
                    <a:lnTo>
                      <a:pt x="92" y="158"/>
                    </a:lnTo>
                    <a:cubicBezTo>
                      <a:pt x="89" y="158"/>
                      <a:pt x="84" y="159"/>
                      <a:pt x="82" y="161"/>
                    </a:cubicBezTo>
                    <a:lnTo>
                      <a:pt x="71" y="167"/>
                    </a:lnTo>
                    <a:lnTo>
                      <a:pt x="61" y="172"/>
                    </a:lnTo>
                    <a:lnTo>
                      <a:pt x="61" y="172"/>
                    </a:lnTo>
                    <a:cubicBezTo>
                      <a:pt x="52" y="176"/>
                      <a:pt x="44" y="175"/>
                      <a:pt x="37" y="171"/>
                    </a:cubicBezTo>
                    <a:lnTo>
                      <a:pt x="37" y="171"/>
                    </a:lnTo>
                    <a:cubicBezTo>
                      <a:pt x="30" y="165"/>
                      <a:pt x="26" y="158"/>
                      <a:pt x="28" y="148"/>
                    </a:cubicBezTo>
                    <a:lnTo>
                      <a:pt x="30" y="137"/>
                    </a:lnTo>
                    <a:lnTo>
                      <a:pt x="31" y="126"/>
                    </a:lnTo>
                    <a:lnTo>
                      <a:pt x="31" y="126"/>
                    </a:lnTo>
                    <a:cubicBezTo>
                      <a:pt x="32" y="121"/>
                      <a:pt x="32" y="117"/>
                      <a:pt x="30" y="114"/>
                    </a:cubicBezTo>
                    <a:lnTo>
                      <a:pt x="30" y="114"/>
                    </a:lnTo>
                    <a:cubicBezTo>
                      <a:pt x="30" y="111"/>
                      <a:pt x="28" y="107"/>
                      <a:pt x="25" y="105"/>
                    </a:cubicBezTo>
                    <a:lnTo>
                      <a:pt x="17" y="97"/>
                    </a:lnTo>
                    <a:lnTo>
                      <a:pt x="8" y="89"/>
                    </a:lnTo>
                    <a:lnTo>
                      <a:pt x="8" y="89"/>
                    </a:lnTo>
                    <a:cubicBezTo>
                      <a:pt x="2" y="82"/>
                      <a:pt x="0" y="73"/>
                      <a:pt x="3" y="65"/>
                    </a:cubicBezTo>
                    <a:lnTo>
                      <a:pt x="3" y="65"/>
                    </a:lnTo>
                    <a:cubicBezTo>
                      <a:pt x="5" y="57"/>
                      <a:pt x="11" y="51"/>
                      <a:pt x="21" y="49"/>
                    </a:cubicBezTo>
                    <a:lnTo>
                      <a:pt x="32" y="48"/>
                    </a:lnTo>
                    <a:lnTo>
                      <a:pt x="44" y="46"/>
                    </a:lnTo>
                    <a:lnTo>
                      <a:pt x="44" y="46"/>
                    </a:lnTo>
                    <a:cubicBezTo>
                      <a:pt x="48" y="45"/>
                      <a:pt x="51" y="45"/>
                      <a:pt x="54" y="42"/>
                    </a:cubicBezTo>
                    <a:lnTo>
                      <a:pt x="54" y="42"/>
                    </a:lnTo>
                    <a:cubicBezTo>
                      <a:pt x="58" y="40"/>
                      <a:pt x="59" y="37"/>
                      <a:pt x="61" y="34"/>
                    </a:cubicBezTo>
                    <a:lnTo>
                      <a:pt x="66" y="24"/>
                    </a:lnTo>
                    <a:lnTo>
                      <a:pt x="71" y="13"/>
                    </a:lnTo>
                    <a:lnTo>
                      <a:pt x="71" y="13"/>
                    </a:lnTo>
                    <a:cubicBezTo>
                      <a:pt x="76" y="4"/>
                      <a:pt x="84" y="0"/>
                      <a:pt x="92" y="0"/>
                    </a:cubicBezTo>
                    <a:lnTo>
                      <a:pt x="92" y="0"/>
                    </a:lnTo>
                    <a:cubicBezTo>
                      <a:pt x="100" y="0"/>
                      <a:pt x="109" y="4"/>
                      <a:pt x="112" y="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22">
                <a:extLst>
                  <a:ext uri="{FF2B5EF4-FFF2-40B4-BE49-F238E27FC236}">
                    <a16:creationId xmlns:a16="http://schemas.microsoft.com/office/drawing/2014/main" id="{0B4095A1-A0B7-4E71-9E55-DC3D16E3A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5531" y="7081966"/>
                <a:ext cx="181489" cy="173766"/>
              </a:xfrm>
              <a:custGeom>
                <a:avLst/>
                <a:gdLst>
                  <a:gd name="T0" fmla="*/ 102 w 206"/>
                  <a:gd name="T1" fmla="*/ 159 h 197"/>
                  <a:gd name="T2" fmla="*/ 138 w 206"/>
                  <a:gd name="T3" fmla="*/ 174 h 197"/>
                  <a:gd name="T4" fmla="*/ 152 w 206"/>
                  <a:gd name="T5" fmla="*/ 173 h 197"/>
                  <a:gd name="T6" fmla="*/ 157 w 206"/>
                  <a:gd name="T7" fmla="*/ 160 h 197"/>
                  <a:gd name="T8" fmla="*/ 154 w 206"/>
                  <a:gd name="T9" fmla="*/ 136 h 197"/>
                  <a:gd name="T10" fmla="*/ 154 w 206"/>
                  <a:gd name="T11" fmla="*/ 122 h 197"/>
                  <a:gd name="T12" fmla="*/ 180 w 206"/>
                  <a:gd name="T13" fmla="*/ 92 h 197"/>
                  <a:gd name="T14" fmla="*/ 182 w 206"/>
                  <a:gd name="T15" fmla="*/ 78 h 197"/>
                  <a:gd name="T16" fmla="*/ 172 w 206"/>
                  <a:gd name="T17" fmla="*/ 69 h 197"/>
                  <a:gd name="T18" fmla="*/ 148 w 206"/>
                  <a:gd name="T19" fmla="*/ 66 h 197"/>
                  <a:gd name="T20" fmla="*/ 135 w 206"/>
                  <a:gd name="T21" fmla="*/ 59 h 197"/>
                  <a:gd name="T22" fmla="*/ 115 w 206"/>
                  <a:gd name="T23" fmla="*/ 27 h 197"/>
                  <a:gd name="T24" fmla="*/ 102 w 206"/>
                  <a:gd name="T25" fmla="*/ 20 h 197"/>
                  <a:gd name="T26" fmla="*/ 90 w 206"/>
                  <a:gd name="T27" fmla="*/ 27 h 197"/>
                  <a:gd name="T28" fmla="*/ 80 w 206"/>
                  <a:gd name="T29" fmla="*/ 48 h 197"/>
                  <a:gd name="T30" fmla="*/ 70 w 206"/>
                  <a:gd name="T31" fmla="*/ 59 h 197"/>
                  <a:gd name="T32" fmla="*/ 33 w 206"/>
                  <a:gd name="T33" fmla="*/ 69 h 197"/>
                  <a:gd name="T34" fmla="*/ 21 w 206"/>
                  <a:gd name="T35" fmla="*/ 78 h 197"/>
                  <a:gd name="T36" fmla="*/ 25 w 206"/>
                  <a:gd name="T37" fmla="*/ 92 h 197"/>
                  <a:gd name="T38" fmla="*/ 41 w 206"/>
                  <a:gd name="T39" fmla="*/ 108 h 197"/>
                  <a:gd name="T40" fmla="*/ 50 w 206"/>
                  <a:gd name="T41" fmla="*/ 122 h 197"/>
                  <a:gd name="T42" fmla="*/ 47 w 206"/>
                  <a:gd name="T43" fmla="*/ 160 h 197"/>
                  <a:gd name="T44" fmla="*/ 53 w 206"/>
                  <a:gd name="T45" fmla="*/ 173 h 197"/>
                  <a:gd name="T46" fmla="*/ 67 w 206"/>
                  <a:gd name="T47" fmla="*/ 174 h 197"/>
                  <a:gd name="T48" fmla="*/ 87 w 206"/>
                  <a:gd name="T49" fmla="*/ 163 h 197"/>
                  <a:gd name="T50" fmla="*/ 144 w 206"/>
                  <a:gd name="T51" fmla="*/ 194 h 197"/>
                  <a:gd name="T52" fmla="*/ 129 w 206"/>
                  <a:gd name="T53" fmla="*/ 191 h 197"/>
                  <a:gd name="T54" fmla="*/ 108 w 206"/>
                  <a:gd name="T55" fmla="*/ 180 h 197"/>
                  <a:gd name="T56" fmla="*/ 75 w 206"/>
                  <a:gd name="T57" fmla="*/ 191 h 197"/>
                  <a:gd name="T58" fmla="*/ 41 w 206"/>
                  <a:gd name="T59" fmla="*/ 189 h 197"/>
                  <a:gd name="T60" fmla="*/ 28 w 206"/>
                  <a:gd name="T61" fmla="*/ 156 h 197"/>
                  <a:gd name="T62" fmla="*/ 32 w 206"/>
                  <a:gd name="T63" fmla="*/ 133 h 197"/>
                  <a:gd name="T64" fmla="*/ 32 w 206"/>
                  <a:gd name="T65" fmla="*/ 126 h 197"/>
                  <a:gd name="T66" fmla="*/ 12 w 206"/>
                  <a:gd name="T67" fmla="*/ 105 h 197"/>
                  <a:gd name="T68" fmla="*/ 3 w 206"/>
                  <a:gd name="T69" fmla="*/ 72 h 197"/>
                  <a:gd name="T70" fmla="*/ 29 w 206"/>
                  <a:gd name="T71" fmla="*/ 50 h 197"/>
                  <a:gd name="T72" fmla="*/ 53 w 206"/>
                  <a:gd name="T73" fmla="*/ 47 h 197"/>
                  <a:gd name="T74" fmla="*/ 59 w 206"/>
                  <a:gd name="T75" fmla="*/ 44 h 197"/>
                  <a:gd name="T76" fmla="*/ 73 w 206"/>
                  <a:gd name="T77" fmla="*/ 19 h 197"/>
                  <a:gd name="T78" fmla="*/ 102 w 206"/>
                  <a:gd name="T79" fmla="*/ 0 h 197"/>
                  <a:gd name="T80" fmla="*/ 131 w 206"/>
                  <a:gd name="T81" fmla="*/ 19 h 197"/>
                  <a:gd name="T82" fmla="*/ 142 w 206"/>
                  <a:gd name="T83" fmla="*/ 40 h 197"/>
                  <a:gd name="T84" fmla="*/ 146 w 206"/>
                  <a:gd name="T85" fmla="*/ 44 h 197"/>
                  <a:gd name="T86" fmla="*/ 175 w 206"/>
                  <a:gd name="T87" fmla="*/ 50 h 197"/>
                  <a:gd name="T88" fmla="*/ 200 w 206"/>
                  <a:gd name="T89" fmla="*/ 72 h 197"/>
                  <a:gd name="T90" fmla="*/ 193 w 206"/>
                  <a:gd name="T91" fmla="*/ 105 h 197"/>
                  <a:gd name="T92" fmla="*/ 176 w 206"/>
                  <a:gd name="T93" fmla="*/ 122 h 197"/>
                  <a:gd name="T94" fmla="*/ 173 w 206"/>
                  <a:gd name="T95" fmla="*/ 126 h 197"/>
                  <a:gd name="T96" fmla="*/ 176 w 206"/>
                  <a:gd name="T97" fmla="*/ 156 h 197"/>
                  <a:gd name="T98" fmla="*/ 163 w 206"/>
                  <a:gd name="T99" fmla="*/ 189 h 197"/>
                  <a:gd name="T100" fmla="*/ 144 w 206"/>
                  <a:gd name="T101" fmla="*/ 194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06" h="197">
                    <a:moveTo>
                      <a:pt x="102" y="159"/>
                    </a:moveTo>
                    <a:lnTo>
                      <a:pt x="102" y="159"/>
                    </a:lnTo>
                    <a:cubicBezTo>
                      <a:pt x="108" y="159"/>
                      <a:pt x="113" y="161"/>
                      <a:pt x="117" y="163"/>
                    </a:cubicBezTo>
                    <a:lnTo>
                      <a:pt x="138" y="174"/>
                    </a:lnTo>
                    <a:lnTo>
                      <a:pt x="138" y="174"/>
                    </a:lnTo>
                    <a:cubicBezTo>
                      <a:pt x="142" y="176"/>
                      <a:pt x="147" y="175"/>
                      <a:pt x="152" y="173"/>
                    </a:cubicBezTo>
                    <a:lnTo>
                      <a:pt x="152" y="173"/>
                    </a:lnTo>
                    <a:cubicBezTo>
                      <a:pt x="156" y="169"/>
                      <a:pt x="158" y="165"/>
                      <a:pt x="157" y="160"/>
                    </a:cubicBez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2"/>
                      <a:pt x="153" y="126"/>
                      <a:pt x="154" y="122"/>
                    </a:cubicBezTo>
                    <a:lnTo>
                      <a:pt x="154" y="122"/>
                    </a:lnTo>
                    <a:cubicBezTo>
                      <a:pt x="156" y="116"/>
                      <a:pt x="159" y="112"/>
                      <a:pt x="162" y="108"/>
                    </a:cubicBezTo>
                    <a:lnTo>
                      <a:pt x="180" y="92"/>
                    </a:lnTo>
                    <a:lnTo>
                      <a:pt x="180" y="92"/>
                    </a:lnTo>
                    <a:cubicBezTo>
                      <a:pt x="183" y="88"/>
                      <a:pt x="184" y="83"/>
                      <a:pt x="182" y="78"/>
                    </a:cubicBezTo>
                    <a:lnTo>
                      <a:pt x="182" y="78"/>
                    </a:lnTo>
                    <a:cubicBezTo>
                      <a:pt x="182" y="73"/>
                      <a:pt x="177" y="70"/>
                      <a:pt x="172" y="69"/>
                    </a:cubicBezTo>
                    <a:lnTo>
                      <a:pt x="148" y="66"/>
                    </a:lnTo>
                    <a:lnTo>
                      <a:pt x="148" y="66"/>
                    </a:lnTo>
                    <a:cubicBezTo>
                      <a:pt x="144" y="65"/>
                      <a:pt x="139" y="63"/>
                      <a:pt x="135" y="59"/>
                    </a:cubicBezTo>
                    <a:lnTo>
                      <a:pt x="135" y="59"/>
                    </a:lnTo>
                    <a:cubicBezTo>
                      <a:pt x="130" y="57"/>
                      <a:pt x="127" y="52"/>
                      <a:pt x="124" y="48"/>
                    </a:cubicBezTo>
                    <a:lnTo>
                      <a:pt x="115" y="27"/>
                    </a:lnTo>
                    <a:lnTo>
                      <a:pt x="115" y="27"/>
                    </a:lnTo>
                    <a:cubicBezTo>
                      <a:pt x="112" y="22"/>
                      <a:pt x="108" y="20"/>
                      <a:pt x="102" y="20"/>
                    </a:cubicBezTo>
                    <a:lnTo>
                      <a:pt x="102" y="20"/>
                    </a:lnTo>
                    <a:cubicBezTo>
                      <a:pt x="97" y="20"/>
                      <a:pt x="93" y="22"/>
                      <a:pt x="90" y="27"/>
                    </a:cubicBezTo>
                    <a:lnTo>
                      <a:pt x="80" y="48"/>
                    </a:lnTo>
                    <a:lnTo>
                      <a:pt x="80" y="48"/>
                    </a:lnTo>
                    <a:cubicBezTo>
                      <a:pt x="78" y="52"/>
                      <a:pt x="75" y="57"/>
                      <a:pt x="70" y="59"/>
                    </a:cubicBezTo>
                    <a:lnTo>
                      <a:pt x="70" y="59"/>
                    </a:lnTo>
                    <a:cubicBezTo>
                      <a:pt x="66" y="63"/>
                      <a:pt x="61" y="65"/>
                      <a:pt x="55" y="66"/>
                    </a:cubicBezTo>
                    <a:lnTo>
                      <a:pt x="33" y="69"/>
                    </a:lnTo>
                    <a:lnTo>
                      <a:pt x="33" y="69"/>
                    </a:lnTo>
                    <a:cubicBezTo>
                      <a:pt x="27" y="70"/>
                      <a:pt x="23" y="73"/>
                      <a:pt x="21" y="78"/>
                    </a:cubicBezTo>
                    <a:lnTo>
                      <a:pt x="21" y="78"/>
                    </a:lnTo>
                    <a:cubicBezTo>
                      <a:pt x="20" y="83"/>
                      <a:pt x="21" y="88"/>
                      <a:pt x="25" y="92"/>
                    </a:cubicBezTo>
                    <a:lnTo>
                      <a:pt x="41" y="108"/>
                    </a:lnTo>
                    <a:lnTo>
                      <a:pt x="41" y="108"/>
                    </a:lnTo>
                    <a:cubicBezTo>
                      <a:pt x="46" y="112"/>
                      <a:pt x="48" y="116"/>
                      <a:pt x="50" y="122"/>
                    </a:cubicBezTo>
                    <a:lnTo>
                      <a:pt x="50" y="122"/>
                    </a:lnTo>
                    <a:cubicBezTo>
                      <a:pt x="52" y="126"/>
                      <a:pt x="52" y="132"/>
                      <a:pt x="51" y="136"/>
                    </a:cubicBezTo>
                    <a:lnTo>
                      <a:pt x="47" y="160"/>
                    </a:lnTo>
                    <a:lnTo>
                      <a:pt x="47" y="160"/>
                    </a:lnTo>
                    <a:cubicBezTo>
                      <a:pt x="47" y="165"/>
                      <a:pt x="48" y="169"/>
                      <a:pt x="53" y="173"/>
                    </a:cubicBezTo>
                    <a:lnTo>
                      <a:pt x="53" y="173"/>
                    </a:lnTo>
                    <a:cubicBezTo>
                      <a:pt x="56" y="175"/>
                      <a:pt x="61" y="176"/>
                      <a:pt x="67" y="174"/>
                    </a:cubicBezTo>
                    <a:lnTo>
                      <a:pt x="87" y="163"/>
                    </a:lnTo>
                    <a:lnTo>
                      <a:pt x="87" y="163"/>
                    </a:lnTo>
                    <a:cubicBezTo>
                      <a:pt x="92" y="161"/>
                      <a:pt x="97" y="159"/>
                      <a:pt x="102" y="159"/>
                    </a:cubicBezTo>
                    <a:close/>
                    <a:moveTo>
                      <a:pt x="144" y="194"/>
                    </a:moveTo>
                    <a:lnTo>
                      <a:pt x="144" y="194"/>
                    </a:lnTo>
                    <a:cubicBezTo>
                      <a:pt x="139" y="194"/>
                      <a:pt x="133" y="193"/>
                      <a:pt x="129" y="191"/>
                    </a:cubicBezTo>
                    <a:lnTo>
                      <a:pt x="108" y="180"/>
                    </a:lnTo>
                    <a:lnTo>
                      <a:pt x="108" y="180"/>
                    </a:lnTo>
                    <a:cubicBezTo>
                      <a:pt x="105" y="178"/>
                      <a:pt x="100" y="178"/>
                      <a:pt x="96" y="180"/>
                    </a:cubicBezTo>
                    <a:lnTo>
                      <a:pt x="75" y="191"/>
                    </a:lnTo>
                    <a:lnTo>
                      <a:pt x="75" y="191"/>
                    </a:lnTo>
                    <a:cubicBezTo>
                      <a:pt x="64" y="196"/>
                      <a:pt x="51" y="196"/>
                      <a:pt x="41" y="189"/>
                    </a:cubicBezTo>
                    <a:lnTo>
                      <a:pt x="41" y="189"/>
                    </a:lnTo>
                    <a:cubicBezTo>
                      <a:pt x="31" y="181"/>
                      <a:pt x="27" y="168"/>
                      <a:pt x="28" y="156"/>
                    </a:cubicBezTo>
                    <a:lnTo>
                      <a:pt x="32" y="133"/>
                    </a:lnTo>
                    <a:lnTo>
                      <a:pt x="32" y="133"/>
                    </a:lnTo>
                    <a:cubicBezTo>
                      <a:pt x="33" y="131"/>
                      <a:pt x="33" y="129"/>
                      <a:pt x="32" y="126"/>
                    </a:cubicBezTo>
                    <a:lnTo>
                      <a:pt x="32" y="126"/>
                    </a:lnTo>
                    <a:cubicBezTo>
                      <a:pt x="31" y="125"/>
                      <a:pt x="30" y="123"/>
                      <a:pt x="28" y="122"/>
                    </a:cubicBezTo>
                    <a:lnTo>
                      <a:pt x="12" y="105"/>
                    </a:lnTo>
                    <a:lnTo>
                      <a:pt x="12" y="105"/>
                    </a:lnTo>
                    <a:cubicBezTo>
                      <a:pt x="3" y="97"/>
                      <a:pt x="0" y="84"/>
                      <a:pt x="3" y="72"/>
                    </a:cubicBezTo>
                    <a:lnTo>
                      <a:pt x="3" y="72"/>
                    </a:lnTo>
                    <a:cubicBezTo>
                      <a:pt x="8" y="61"/>
                      <a:pt x="17" y="52"/>
                      <a:pt x="29" y="50"/>
                    </a:cubicBezTo>
                    <a:lnTo>
                      <a:pt x="53" y="47"/>
                    </a:lnTo>
                    <a:lnTo>
                      <a:pt x="53" y="47"/>
                    </a:lnTo>
                    <a:cubicBezTo>
                      <a:pt x="55" y="47"/>
                      <a:pt x="57" y="46"/>
                      <a:pt x="59" y="44"/>
                    </a:cubicBezTo>
                    <a:lnTo>
                      <a:pt x="59" y="44"/>
                    </a:lnTo>
                    <a:cubicBezTo>
                      <a:pt x="61" y="43"/>
                      <a:pt x="61" y="41"/>
                      <a:pt x="63" y="40"/>
                    </a:cubicBezTo>
                    <a:lnTo>
                      <a:pt x="73" y="19"/>
                    </a:lnTo>
                    <a:lnTo>
                      <a:pt x="73" y="19"/>
                    </a:lnTo>
                    <a:cubicBezTo>
                      <a:pt x="79" y="7"/>
                      <a:pt x="90" y="0"/>
                      <a:pt x="102" y="0"/>
                    </a:cubicBezTo>
                    <a:lnTo>
                      <a:pt x="102" y="0"/>
                    </a:lnTo>
                    <a:cubicBezTo>
                      <a:pt x="115" y="0"/>
                      <a:pt x="126" y="7"/>
                      <a:pt x="131" y="19"/>
                    </a:cubicBezTo>
                    <a:lnTo>
                      <a:pt x="142" y="40"/>
                    </a:lnTo>
                    <a:lnTo>
                      <a:pt x="142" y="40"/>
                    </a:lnTo>
                    <a:cubicBezTo>
                      <a:pt x="142" y="41"/>
                      <a:pt x="144" y="43"/>
                      <a:pt x="146" y="44"/>
                    </a:cubicBezTo>
                    <a:lnTo>
                      <a:pt x="146" y="44"/>
                    </a:lnTo>
                    <a:cubicBezTo>
                      <a:pt x="147" y="46"/>
                      <a:pt x="149" y="47"/>
                      <a:pt x="152" y="47"/>
                    </a:cubicBezTo>
                    <a:lnTo>
                      <a:pt x="175" y="50"/>
                    </a:lnTo>
                    <a:lnTo>
                      <a:pt x="175" y="50"/>
                    </a:lnTo>
                    <a:cubicBezTo>
                      <a:pt x="187" y="52"/>
                      <a:pt x="197" y="61"/>
                      <a:pt x="200" y="72"/>
                    </a:cubicBezTo>
                    <a:lnTo>
                      <a:pt x="200" y="72"/>
                    </a:lnTo>
                    <a:cubicBezTo>
                      <a:pt x="205" y="84"/>
                      <a:pt x="202" y="97"/>
                      <a:pt x="193" y="105"/>
                    </a:cubicBezTo>
                    <a:lnTo>
                      <a:pt x="176" y="122"/>
                    </a:lnTo>
                    <a:lnTo>
                      <a:pt x="176" y="122"/>
                    </a:lnTo>
                    <a:cubicBezTo>
                      <a:pt x="175" y="123"/>
                      <a:pt x="174" y="125"/>
                      <a:pt x="173" y="126"/>
                    </a:cubicBezTo>
                    <a:lnTo>
                      <a:pt x="173" y="126"/>
                    </a:lnTo>
                    <a:cubicBezTo>
                      <a:pt x="172" y="129"/>
                      <a:pt x="172" y="131"/>
                      <a:pt x="172" y="133"/>
                    </a:cubicBezTo>
                    <a:lnTo>
                      <a:pt x="176" y="156"/>
                    </a:lnTo>
                    <a:lnTo>
                      <a:pt x="176" y="156"/>
                    </a:lnTo>
                    <a:cubicBezTo>
                      <a:pt x="178" y="168"/>
                      <a:pt x="174" y="181"/>
                      <a:pt x="163" y="189"/>
                    </a:cubicBezTo>
                    <a:lnTo>
                      <a:pt x="163" y="189"/>
                    </a:lnTo>
                    <a:cubicBezTo>
                      <a:pt x="157" y="192"/>
                      <a:pt x="151" y="194"/>
                      <a:pt x="144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23">
                <a:extLst>
                  <a:ext uri="{FF2B5EF4-FFF2-40B4-BE49-F238E27FC236}">
                    <a16:creationId xmlns:a16="http://schemas.microsoft.com/office/drawing/2014/main" id="{3702F9C1-3C38-498E-A215-CF06E9BFA1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6477" y="7854264"/>
                <a:ext cx="868833" cy="903588"/>
              </a:xfrm>
              <a:custGeom>
                <a:avLst/>
                <a:gdLst>
                  <a:gd name="T0" fmla="*/ 991 w 992"/>
                  <a:gd name="T1" fmla="*/ 0 h 1034"/>
                  <a:gd name="T2" fmla="*/ 0 w 992"/>
                  <a:gd name="T3" fmla="*/ 0 h 1034"/>
                  <a:gd name="T4" fmla="*/ 0 w 992"/>
                  <a:gd name="T5" fmla="*/ 0 h 1034"/>
                  <a:gd name="T6" fmla="*/ 0 w 992"/>
                  <a:gd name="T7" fmla="*/ 1033 h 1034"/>
                  <a:gd name="T8" fmla="*/ 0 w 992"/>
                  <a:gd name="T9" fmla="*/ 1033 h 1034"/>
                  <a:gd name="T10" fmla="*/ 991 w 992"/>
                  <a:gd name="T11" fmla="*/ 1033 h 1034"/>
                  <a:gd name="T12" fmla="*/ 991 w 992"/>
                  <a:gd name="T13" fmla="*/ 0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92" h="1034">
                    <a:moveTo>
                      <a:pt x="991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1033"/>
                    </a:lnTo>
                    <a:lnTo>
                      <a:pt x="0" y="1033"/>
                    </a:lnTo>
                    <a:lnTo>
                      <a:pt x="991" y="1033"/>
                    </a:lnTo>
                    <a:lnTo>
                      <a:pt x="99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24">
                <a:extLst>
                  <a:ext uri="{FF2B5EF4-FFF2-40B4-BE49-F238E27FC236}">
                    <a16:creationId xmlns:a16="http://schemas.microsoft.com/office/drawing/2014/main" id="{B78DC2E0-E41D-455D-8FCE-4A89E43A6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8754" y="7846541"/>
                <a:ext cx="884279" cy="922894"/>
              </a:xfrm>
              <a:custGeom>
                <a:avLst/>
                <a:gdLst>
                  <a:gd name="T0" fmla="*/ 19 w 1010"/>
                  <a:gd name="T1" fmla="*/ 1033 h 1053"/>
                  <a:gd name="T2" fmla="*/ 990 w 1010"/>
                  <a:gd name="T3" fmla="*/ 1033 h 1053"/>
                  <a:gd name="T4" fmla="*/ 990 w 1010"/>
                  <a:gd name="T5" fmla="*/ 19 h 1053"/>
                  <a:gd name="T6" fmla="*/ 19 w 1010"/>
                  <a:gd name="T7" fmla="*/ 19 h 1053"/>
                  <a:gd name="T8" fmla="*/ 19 w 1010"/>
                  <a:gd name="T9" fmla="*/ 1033 h 1053"/>
                  <a:gd name="T10" fmla="*/ 1000 w 1010"/>
                  <a:gd name="T11" fmla="*/ 1052 h 1053"/>
                  <a:gd name="T12" fmla="*/ 9 w 1010"/>
                  <a:gd name="T13" fmla="*/ 1052 h 1053"/>
                  <a:gd name="T14" fmla="*/ 9 w 1010"/>
                  <a:gd name="T15" fmla="*/ 1052 h 1053"/>
                  <a:gd name="T16" fmla="*/ 0 w 1010"/>
                  <a:gd name="T17" fmla="*/ 1042 h 1053"/>
                  <a:gd name="T18" fmla="*/ 0 w 1010"/>
                  <a:gd name="T19" fmla="*/ 9 h 1053"/>
                  <a:gd name="T20" fmla="*/ 0 w 1010"/>
                  <a:gd name="T21" fmla="*/ 9 h 1053"/>
                  <a:gd name="T22" fmla="*/ 9 w 1010"/>
                  <a:gd name="T23" fmla="*/ 0 h 1053"/>
                  <a:gd name="T24" fmla="*/ 1000 w 1010"/>
                  <a:gd name="T25" fmla="*/ 0 h 1053"/>
                  <a:gd name="T26" fmla="*/ 1000 w 1010"/>
                  <a:gd name="T27" fmla="*/ 0 h 1053"/>
                  <a:gd name="T28" fmla="*/ 1009 w 1010"/>
                  <a:gd name="T29" fmla="*/ 9 h 1053"/>
                  <a:gd name="T30" fmla="*/ 1009 w 1010"/>
                  <a:gd name="T31" fmla="*/ 1042 h 1053"/>
                  <a:gd name="T32" fmla="*/ 1009 w 1010"/>
                  <a:gd name="T33" fmla="*/ 1042 h 1053"/>
                  <a:gd name="T34" fmla="*/ 1000 w 1010"/>
                  <a:gd name="T35" fmla="*/ 105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0" h="1053">
                    <a:moveTo>
                      <a:pt x="19" y="1033"/>
                    </a:moveTo>
                    <a:lnTo>
                      <a:pt x="990" y="1033"/>
                    </a:lnTo>
                    <a:lnTo>
                      <a:pt x="990" y="19"/>
                    </a:lnTo>
                    <a:lnTo>
                      <a:pt x="19" y="19"/>
                    </a:lnTo>
                    <a:lnTo>
                      <a:pt x="19" y="1033"/>
                    </a:lnTo>
                    <a:close/>
                    <a:moveTo>
                      <a:pt x="1000" y="1052"/>
                    </a:moveTo>
                    <a:lnTo>
                      <a:pt x="9" y="1052"/>
                    </a:lnTo>
                    <a:lnTo>
                      <a:pt x="9" y="1052"/>
                    </a:lnTo>
                    <a:cubicBezTo>
                      <a:pt x="4" y="1052"/>
                      <a:pt x="0" y="1048"/>
                      <a:pt x="0" y="104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00" y="0"/>
                    </a:lnTo>
                    <a:lnTo>
                      <a:pt x="1000" y="0"/>
                    </a:lnTo>
                    <a:cubicBezTo>
                      <a:pt x="1005" y="0"/>
                      <a:pt x="1009" y="4"/>
                      <a:pt x="1009" y="9"/>
                    </a:cubicBezTo>
                    <a:lnTo>
                      <a:pt x="1009" y="1042"/>
                    </a:lnTo>
                    <a:lnTo>
                      <a:pt x="1009" y="1042"/>
                    </a:lnTo>
                    <a:cubicBezTo>
                      <a:pt x="1009" y="1048"/>
                      <a:pt x="1005" y="1052"/>
                      <a:pt x="1000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125">
                <a:extLst>
                  <a:ext uri="{FF2B5EF4-FFF2-40B4-BE49-F238E27FC236}">
                    <a16:creationId xmlns:a16="http://schemas.microsoft.com/office/drawing/2014/main" id="{3323880C-39F9-4A37-8E0E-427A092A4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0053" y="7846541"/>
                <a:ext cx="189214" cy="575360"/>
              </a:xfrm>
              <a:custGeom>
                <a:avLst/>
                <a:gdLst>
                  <a:gd name="T0" fmla="*/ 19 w 216"/>
                  <a:gd name="T1" fmla="*/ 635 h 655"/>
                  <a:gd name="T2" fmla="*/ 196 w 216"/>
                  <a:gd name="T3" fmla="*/ 635 h 655"/>
                  <a:gd name="T4" fmla="*/ 196 w 216"/>
                  <a:gd name="T5" fmla="*/ 19 h 655"/>
                  <a:gd name="T6" fmla="*/ 19 w 216"/>
                  <a:gd name="T7" fmla="*/ 19 h 655"/>
                  <a:gd name="T8" fmla="*/ 19 w 216"/>
                  <a:gd name="T9" fmla="*/ 635 h 655"/>
                  <a:gd name="T10" fmla="*/ 206 w 216"/>
                  <a:gd name="T11" fmla="*/ 654 h 655"/>
                  <a:gd name="T12" fmla="*/ 10 w 216"/>
                  <a:gd name="T13" fmla="*/ 654 h 655"/>
                  <a:gd name="T14" fmla="*/ 10 w 216"/>
                  <a:gd name="T15" fmla="*/ 654 h 655"/>
                  <a:gd name="T16" fmla="*/ 0 w 216"/>
                  <a:gd name="T17" fmla="*/ 645 h 655"/>
                  <a:gd name="T18" fmla="*/ 0 w 216"/>
                  <a:gd name="T19" fmla="*/ 9 h 655"/>
                  <a:gd name="T20" fmla="*/ 0 w 216"/>
                  <a:gd name="T21" fmla="*/ 9 h 655"/>
                  <a:gd name="T22" fmla="*/ 10 w 216"/>
                  <a:gd name="T23" fmla="*/ 0 h 655"/>
                  <a:gd name="T24" fmla="*/ 206 w 216"/>
                  <a:gd name="T25" fmla="*/ 0 h 655"/>
                  <a:gd name="T26" fmla="*/ 206 w 216"/>
                  <a:gd name="T27" fmla="*/ 0 h 655"/>
                  <a:gd name="T28" fmla="*/ 215 w 216"/>
                  <a:gd name="T29" fmla="*/ 9 h 655"/>
                  <a:gd name="T30" fmla="*/ 215 w 216"/>
                  <a:gd name="T31" fmla="*/ 645 h 655"/>
                  <a:gd name="T32" fmla="*/ 215 w 216"/>
                  <a:gd name="T33" fmla="*/ 645 h 655"/>
                  <a:gd name="T34" fmla="*/ 206 w 216"/>
                  <a:gd name="T35" fmla="*/ 654 h 6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6" h="655">
                    <a:moveTo>
                      <a:pt x="19" y="635"/>
                    </a:moveTo>
                    <a:lnTo>
                      <a:pt x="196" y="635"/>
                    </a:lnTo>
                    <a:lnTo>
                      <a:pt x="196" y="19"/>
                    </a:lnTo>
                    <a:lnTo>
                      <a:pt x="19" y="19"/>
                    </a:lnTo>
                    <a:lnTo>
                      <a:pt x="19" y="635"/>
                    </a:lnTo>
                    <a:close/>
                    <a:moveTo>
                      <a:pt x="206" y="654"/>
                    </a:moveTo>
                    <a:lnTo>
                      <a:pt x="10" y="654"/>
                    </a:lnTo>
                    <a:lnTo>
                      <a:pt x="10" y="654"/>
                    </a:lnTo>
                    <a:cubicBezTo>
                      <a:pt x="5" y="654"/>
                      <a:pt x="0" y="651"/>
                      <a:pt x="0" y="64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06" y="0"/>
                    </a:lnTo>
                    <a:lnTo>
                      <a:pt x="206" y="0"/>
                    </a:lnTo>
                    <a:cubicBezTo>
                      <a:pt x="212" y="0"/>
                      <a:pt x="215" y="4"/>
                      <a:pt x="215" y="9"/>
                    </a:cubicBezTo>
                    <a:lnTo>
                      <a:pt x="215" y="645"/>
                    </a:lnTo>
                    <a:lnTo>
                      <a:pt x="215" y="645"/>
                    </a:lnTo>
                    <a:cubicBezTo>
                      <a:pt x="215" y="651"/>
                      <a:pt x="212" y="654"/>
                      <a:pt x="206" y="6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126">
                <a:extLst>
                  <a:ext uri="{FF2B5EF4-FFF2-40B4-BE49-F238E27FC236}">
                    <a16:creationId xmlns:a16="http://schemas.microsoft.com/office/drawing/2014/main" id="{EA80B131-6B52-4F26-A8E8-64ECB0232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1429" y="8642007"/>
                <a:ext cx="193074" cy="19306"/>
              </a:xfrm>
              <a:custGeom>
                <a:avLst/>
                <a:gdLst>
                  <a:gd name="T0" fmla="*/ 210 w 221"/>
                  <a:gd name="T1" fmla="*/ 20 h 21"/>
                  <a:gd name="T2" fmla="*/ 10 w 221"/>
                  <a:gd name="T3" fmla="*/ 20 h 21"/>
                  <a:gd name="T4" fmla="*/ 10 w 221"/>
                  <a:gd name="T5" fmla="*/ 20 h 21"/>
                  <a:gd name="T6" fmla="*/ 0 w 221"/>
                  <a:gd name="T7" fmla="*/ 10 h 21"/>
                  <a:gd name="T8" fmla="*/ 0 w 221"/>
                  <a:gd name="T9" fmla="*/ 10 h 21"/>
                  <a:gd name="T10" fmla="*/ 10 w 221"/>
                  <a:gd name="T11" fmla="*/ 0 h 21"/>
                  <a:gd name="T12" fmla="*/ 210 w 221"/>
                  <a:gd name="T13" fmla="*/ 0 h 21"/>
                  <a:gd name="T14" fmla="*/ 210 w 221"/>
                  <a:gd name="T15" fmla="*/ 0 h 21"/>
                  <a:gd name="T16" fmla="*/ 220 w 221"/>
                  <a:gd name="T17" fmla="*/ 10 h 21"/>
                  <a:gd name="T18" fmla="*/ 220 w 221"/>
                  <a:gd name="T19" fmla="*/ 10 h 21"/>
                  <a:gd name="T20" fmla="*/ 210 w 221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1" h="21">
                    <a:moveTo>
                      <a:pt x="210" y="20"/>
                    </a:moveTo>
                    <a:lnTo>
                      <a:pt x="10" y="20"/>
                    </a:lnTo>
                    <a:lnTo>
                      <a:pt x="10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10" y="0"/>
                    </a:lnTo>
                    <a:lnTo>
                      <a:pt x="210" y="0"/>
                    </a:lnTo>
                    <a:cubicBezTo>
                      <a:pt x="215" y="0"/>
                      <a:pt x="220" y="5"/>
                      <a:pt x="220" y="10"/>
                    </a:cubicBezTo>
                    <a:lnTo>
                      <a:pt x="220" y="10"/>
                    </a:lnTo>
                    <a:cubicBezTo>
                      <a:pt x="220" y="15"/>
                      <a:pt x="215" y="20"/>
                      <a:pt x="210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127">
                <a:extLst>
                  <a:ext uri="{FF2B5EF4-FFF2-40B4-BE49-F238E27FC236}">
                    <a16:creationId xmlns:a16="http://schemas.microsoft.com/office/drawing/2014/main" id="{CFB40D51-048D-4B86-87B9-05CA37DE4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9152" y="8549331"/>
                <a:ext cx="262581" cy="54061"/>
              </a:xfrm>
              <a:custGeom>
                <a:avLst/>
                <a:gdLst>
                  <a:gd name="T0" fmla="*/ 269 w 300"/>
                  <a:gd name="T1" fmla="*/ 0 h 61"/>
                  <a:gd name="T2" fmla="*/ 149 w 300"/>
                  <a:gd name="T3" fmla="*/ 0 h 61"/>
                  <a:gd name="T4" fmla="*/ 30 w 300"/>
                  <a:gd name="T5" fmla="*/ 0 h 61"/>
                  <a:gd name="T6" fmla="*/ 30 w 300"/>
                  <a:gd name="T7" fmla="*/ 0 h 61"/>
                  <a:gd name="T8" fmla="*/ 9 w 300"/>
                  <a:gd name="T9" fmla="*/ 8 h 61"/>
                  <a:gd name="T10" fmla="*/ 9 w 300"/>
                  <a:gd name="T11" fmla="*/ 8 h 61"/>
                  <a:gd name="T12" fmla="*/ 0 w 300"/>
                  <a:gd name="T13" fmla="*/ 29 h 61"/>
                  <a:gd name="T14" fmla="*/ 0 w 300"/>
                  <a:gd name="T15" fmla="*/ 30 h 61"/>
                  <a:gd name="T16" fmla="*/ 0 w 300"/>
                  <a:gd name="T17" fmla="*/ 30 h 61"/>
                  <a:gd name="T18" fmla="*/ 0 w 300"/>
                  <a:gd name="T19" fmla="*/ 30 h 61"/>
                  <a:gd name="T20" fmla="*/ 9 w 300"/>
                  <a:gd name="T21" fmla="*/ 51 h 61"/>
                  <a:gd name="T22" fmla="*/ 9 w 300"/>
                  <a:gd name="T23" fmla="*/ 51 h 61"/>
                  <a:gd name="T24" fmla="*/ 30 w 300"/>
                  <a:gd name="T25" fmla="*/ 60 h 61"/>
                  <a:gd name="T26" fmla="*/ 30 w 300"/>
                  <a:gd name="T27" fmla="*/ 60 h 61"/>
                  <a:gd name="T28" fmla="*/ 149 w 300"/>
                  <a:gd name="T29" fmla="*/ 60 h 61"/>
                  <a:gd name="T30" fmla="*/ 149 w 300"/>
                  <a:gd name="T31" fmla="*/ 60 h 61"/>
                  <a:gd name="T32" fmla="*/ 269 w 300"/>
                  <a:gd name="T33" fmla="*/ 60 h 61"/>
                  <a:gd name="T34" fmla="*/ 269 w 300"/>
                  <a:gd name="T35" fmla="*/ 60 h 61"/>
                  <a:gd name="T36" fmla="*/ 290 w 300"/>
                  <a:gd name="T37" fmla="*/ 51 h 61"/>
                  <a:gd name="T38" fmla="*/ 290 w 300"/>
                  <a:gd name="T39" fmla="*/ 51 h 61"/>
                  <a:gd name="T40" fmla="*/ 299 w 300"/>
                  <a:gd name="T41" fmla="*/ 30 h 61"/>
                  <a:gd name="T42" fmla="*/ 299 w 300"/>
                  <a:gd name="T43" fmla="*/ 30 h 61"/>
                  <a:gd name="T44" fmla="*/ 299 w 300"/>
                  <a:gd name="T45" fmla="*/ 29 h 61"/>
                  <a:gd name="T46" fmla="*/ 299 w 300"/>
                  <a:gd name="T47" fmla="*/ 29 h 61"/>
                  <a:gd name="T48" fmla="*/ 290 w 300"/>
                  <a:gd name="T49" fmla="*/ 8 h 61"/>
                  <a:gd name="T50" fmla="*/ 290 w 300"/>
                  <a:gd name="T51" fmla="*/ 8 h 61"/>
                  <a:gd name="T52" fmla="*/ 269 w 300"/>
                  <a:gd name="T53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0" h="61">
                    <a:moveTo>
                      <a:pt x="269" y="0"/>
                    </a:moveTo>
                    <a:lnTo>
                      <a:pt x="149" y="0"/>
                    </a:lnTo>
                    <a:lnTo>
                      <a:pt x="30" y="0"/>
                    </a:lnTo>
                    <a:lnTo>
                      <a:pt x="30" y="0"/>
                    </a:lnTo>
                    <a:cubicBezTo>
                      <a:pt x="22" y="0"/>
                      <a:pt x="14" y="3"/>
                      <a:pt x="9" y="8"/>
                    </a:cubicBezTo>
                    <a:lnTo>
                      <a:pt x="9" y="8"/>
                    </a:lnTo>
                    <a:cubicBezTo>
                      <a:pt x="3" y="13"/>
                      <a:pt x="0" y="21"/>
                      <a:pt x="0" y="29"/>
                    </a:cubicBez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39"/>
                      <a:pt x="3" y="46"/>
                      <a:pt x="9" y="51"/>
                    </a:cubicBezTo>
                    <a:lnTo>
                      <a:pt x="9" y="51"/>
                    </a:lnTo>
                    <a:cubicBezTo>
                      <a:pt x="14" y="57"/>
                      <a:pt x="22" y="60"/>
                      <a:pt x="30" y="60"/>
                    </a:cubicBezTo>
                    <a:lnTo>
                      <a:pt x="30" y="60"/>
                    </a:lnTo>
                    <a:cubicBezTo>
                      <a:pt x="58" y="60"/>
                      <a:pt x="104" y="60"/>
                      <a:pt x="149" y="60"/>
                    </a:cubicBezTo>
                    <a:lnTo>
                      <a:pt x="149" y="60"/>
                    </a:lnTo>
                    <a:cubicBezTo>
                      <a:pt x="195" y="60"/>
                      <a:pt x="240" y="60"/>
                      <a:pt x="269" y="60"/>
                    </a:cubicBezTo>
                    <a:lnTo>
                      <a:pt x="269" y="60"/>
                    </a:lnTo>
                    <a:cubicBezTo>
                      <a:pt x="277" y="60"/>
                      <a:pt x="285" y="57"/>
                      <a:pt x="290" y="51"/>
                    </a:cubicBezTo>
                    <a:lnTo>
                      <a:pt x="290" y="51"/>
                    </a:lnTo>
                    <a:cubicBezTo>
                      <a:pt x="295" y="46"/>
                      <a:pt x="299" y="39"/>
                      <a:pt x="299" y="30"/>
                    </a:cubicBezTo>
                    <a:lnTo>
                      <a:pt x="299" y="30"/>
                    </a:lnTo>
                    <a:lnTo>
                      <a:pt x="299" y="29"/>
                    </a:lnTo>
                    <a:lnTo>
                      <a:pt x="299" y="29"/>
                    </a:lnTo>
                    <a:cubicBezTo>
                      <a:pt x="299" y="21"/>
                      <a:pt x="295" y="13"/>
                      <a:pt x="290" y="8"/>
                    </a:cubicBezTo>
                    <a:lnTo>
                      <a:pt x="290" y="8"/>
                    </a:lnTo>
                    <a:cubicBezTo>
                      <a:pt x="285" y="3"/>
                      <a:pt x="277" y="0"/>
                      <a:pt x="26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128">
                <a:extLst>
                  <a:ext uri="{FF2B5EF4-FFF2-40B4-BE49-F238E27FC236}">
                    <a16:creationId xmlns:a16="http://schemas.microsoft.com/office/drawing/2014/main" id="{4D485AD8-2FC2-4DD2-AA0D-46A30407E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1429" y="8541608"/>
                <a:ext cx="278027" cy="69507"/>
              </a:xfrm>
              <a:custGeom>
                <a:avLst/>
                <a:gdLst>
                  <a:gd name="T0" fmla="*/ 40 w 319"/>
                  <a:gd name="T1" fmla="*/ 19 h 80"/>
                  <a:gd name="T2" fmla="*/ 40 w 319"/>
                  <a:gd name="T3" fmla="*/ 19 h 80"/>
                  <a:gd name="T4" fmla="*/ 26 w 319"/>
                  <a:gd name="T5" fmla="*/ 25 h 80"/>
                  <a:gd name="T6" fmla="*/ 26 w 319"/>
                  <a:gd name="T7" fmla="*/ 25 h 80"/>
                  <a:gd name="T8" fmla="*/ 20 w 319"/>
                  <a:gd name="T9" fmla="*/ 39 h 80"/>
                  <a:gd name="T10" fmla="*/ 20 w 319"/>
                  <a:gd name="T11" fmla="*/ 39 h 80"/>
                  <a:gd name="T12" fmla="*/ 26 w 319"/>
                  <a:gd name="T13" fmla="*/ 55 h 80"/>
                  <a:gd name="T14" fmla="*/ 26 w 319"/>
                  <a:gd name="T15" fmla="*/ 55 h 80"/>
                  <a:gd name="T16" fmla="*/ 40 w 319"/>
                  <a:gd name="T17" fmla="*/ 60 h 80"/>
                  <a:gd name="T18" fmla="*/ 279 w 319"/>
                  <a:gd name="T19" fmla="*/ 60 h 80"/>
                  <a:gd name="T20" fmla="*/ 279 w 319"/>
                  <a:gd name="T21" fmla="*/ 60 h 80"/>
                  <a:gd name="T22" fmla="*/ 293 w 319"/>
                  <a:gd name="T23" fmla="*/ 55 h 80"/>
                  <a:gd name="T24" fmla="*/ 293 w 319"/>
                  <a:gd name="T25" fmla="*/ 55 h 80"/>
                  <a:gd name="T26" fmla="*/ 299 w 319"/>
                  <a:gd name="T27" fmla="*/ 40 h 80"/>
                  <a:gd name="T28" fmla="*/ 299 w 319"/>
                  <a:gd name="T29" fmla="*/ 40 h 80"/>
                  <a:gd name="T30" fmla="*/ 293 w 319"/>
                  <a:gd name="T31" fmla="*/ 25 h 80"/>
                  <a:gd name="T32" fmla="*/ 293 w 319"/>
                  <a:gd name="T33" fmla="*/ 25 h 80"/>
                  <a:gd name="T34" fmla="*/ 279 w 319"/>
                  <a:gd name="T35" fmla="*/ 19 h 80"/>
                  <a:gd name="T36" fmla="*/ 40 w 319"/>
                  <a:gd name="T37" fmla="*/ 19 h 80"/>
                  <a:gd name="T38" fmla="*/ 40 w 319"/>
                  <a:gd name="T39" fmla="*/ 79 h 80"/>
                  <a:gd name="T40" fmla="*/ 40 w 319"/>
                  <a:gd name="T41" fmla="*/ 79 h 80"/>
                  <a:gd name="T42" fmla="*/ 12 w 319"/>
                  <a:gd name="T43" fmla="*/ 68 h 80"/>
                  <a:gd name="T44" fmla="*/ 12 w 319"/>
                  <a:gd name="T45" fmla="*/ 68 h 80"/>
                  <a:gd name="T46" fmla="*/ 0 w 319"/>
                  <a:gd name="T47" fmla="*/ 40 h 80"/>
                  <a:gd name="T48" fmla="*/ 0 w 319"/>
                  <a:gd name="T49" fmla="*/ 40 h 80"/>
                  <a:gd name="T50" fmla="*/ 12 w 319"/>
                  <a:gd name="T51" fmla="*/ 11 h 80"/>
                  <a:gd name="T52" fmla="*/ 12 w 319"/>
                  <a:gd name="T53" fmla="*/ 11 h 80"/>
                  <a:gd name="T54" fmla="*/ 40 w 319"/>
                  <a:gd name="T55" fmla="*/ 0 h 80"/>
                  <a:gd name="T56" fmla="*/ 279 w 319"/>
                  <a:gd name="T57" fmla="*/ 0 h 80"/>
                  <a:gd name="T58" fmla="*/ 279 w 319"/>
                  <a:gd name="T59" fmla="*/ 0 h 80"/>
                  <a:gd name="T60" fmla="*/ 307 w 319"/>
                  <a:gd name="T61" fmla="*/ 11 h 80"/>
                  <a:gd name="T62" fmla="*/ 307 w 319"/>
                  <a:gd name="T63" fmla="*/ 11 h 80"/>
                  <a:gd name="T64" fmla="*/ 318 w 319"/>
                  <a:gd name="T65" fmla="*/ 39 h 80"/>
                  <a:gd name="T66" fmla="*/ 318 w 319"/>
                  <a:gd name="T67" fmla="*/ 39 h 80"/>
                  <a:gd name="T68" fmla="*/ 307 w 319"/>
                  <a:gd name="T69" fmla="*/ 68 h 80"/>
                  <a:gd name="T70" fmla="*/ 307 w 319"/>
                  <a:gd name="T71" fmla="*/ 68 h 80"/>
                  <a:gd name="T72" fmla="*/ 279 w 319"/>
                  <a:gd name="T73" fmla="*/ 79 h 80"/>
                  <a:gd name="T74" fmla="*/ 40 w 319"/>
                  <a:gd name="T75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19" h="80">
                    <a:moveTo>
                      <a:pt x="40" y="19"/>
                    </a:moveTo>
                    <a:lnTo>
                      <a:pt x="40" y="19"/>
                    </a:lnTo>
                    <a:cubicBezTo>
                      <a:pt x="34" y="19"/>
                      <a:pt x="29" y="21"/>
                      <a:pt x="26" y="25"/>
                    </a:cubicBezTo>
                    <a:lnTo>
                      <a:pt x="26" y="25"/>
                    </a:lnTo>
                    <a:cubicBezTo>
                      <a:pt x="21" y="29"/>
                      <a:pt x="20" y="34"/>
                      <a:pt x="20" y="39"/>
                    </a:cubicBezTo>
                    <a:lnTo>
                      <a:pt x="20" y="39"/>
                    </a:lnTo>
                    <a:cubicBezTo>
                      <a:pt x="20" y="45"/>
                      <a:pt x="21" y="51"/>
                      <a:pt x="26" y="55"/>
                    </a:cubicBezTo>
                    <a:lnTo>
                      <a:pt x="26" y="55"/>
                    </a:lnTo>
                    <a:cubicBezTo>
                      <a:pt x="29" y="58"/>
                      <a:pt x="34" y="60"/>
                      <a:pt x="40" y="60"/>
                    </a:cubicBezTo>
                    <a:lnTo>
                      <a:pt x="279" y="60"/>
                    </a:lnTo>
                    <a:lnTo>
                      <a:pt x="279" y="60"/>
                    </a:lnTo>
                    <a:cubicBezTo>
                      <a:pt x="284" y="60"/>
                      <a:pt x="289" y="58"/>
                      <a:pt x="293" y="55"/>
                    </a:cubicBezTo>
                    <a:lnTo>
                      <a:pt x="293" y="55"/>
                    </a:lnTo>
                    <a:cubicBezTo>
                      <a:pt x="297" y="51"/>
                      <a:pt x="299" y="45"/>
                      <a:pt x="299" y="40"/>
                    </a:cubicBezTo>
                    <a:lnTo>
                      <a:pt x="299" y="40"/>
                    </a:lnTo>
                    <a:cubicBezTo>
                      <a:pt x="299" y="34"/>
                      <a:pt x="296" y="29"/>
                      <a:pt x="293" y="25"/>
                    </a:cubicBezTo>
                    <a:lnTo>
                      <a:pt x="293" y="25"/>
                    </a:lnTo>
                    <a:cubicBezTo>
                      <a:pt x="289" y="21"/>
                      <a:pt x="284" y="19"/>
                      <a:pt x="279" y="19"/>
                    </a:cubicBezTo>
                    <a:lnTo>
                      <a:pt x="40" y="19"/>
                    </a:lnTo>
                    <a:close/>
                    <a:moveTo>
                      <a:pt x="40" y="79"/>
                    </a:moveTo>
                    <a:lnTo>
                      <a:pt x="40" y="79"/>
                    </a:lnTo>
                    <a:cubicBezTo>
                      <a:pt x="29" y="79"/>
                      <a:pt x="20" y="76"/>
                      <a:pt x="12" y="68"/>
                    </a:cubicBezTo>
                    <a:lnTo>
                      <a:pt x="12" y="68"/>
                    </a:lnTo>
                    <a:cubicBezTo>
                      <a:pt x="5" y="61"/>
                      <a:pt x="0" y="51"/>
                      <a:pt x="0" y="40"/>
                    </a:cubicBezTo>
                    <a:lnTo>
                      <a:pt x="0" y="40"/>
                    </a:lnTo>
                    <a:cubicBezTo>
                      <a:pt x="0" y="29"/>
                      <a:pt x="5" y="19"/>
                      <a:pt x="12" y="11"/>
                    </a:cubicBezTo>
                    <a:lnTo>
                      <a:pt x="12" y="11"/>
                    </a:lnTo>
                    <a:cubicBezTo>
                      <a:pt x="20" y="4"/>
                      <a:pt x="29" y="0"/>
                      <a:pt x="40" y="0"/>
                    </a:cubicBezTo>
                    <a:lnTo>
                      <a:pt x="279" y="0"/>
                    </a:lnTo>
                    <a:lnTo>
                      <a:pt x="279" y="0"/>
                    </a:lnTo>
                    <a:cubicBezTo>
                      <a:pt x="289" y="0"/>
                      <a:pt x="299" y="4"/>
                      <a:pt x="307" y="11"/>
                    </a:cubicBezTo>
                    <a:lnTo>
                      <a:pt x="307" y="11"/>
                    </a:lnTo>
                    <a:cubicBezTo>
                      <a:pt x="314" y="19"/>
                      <a:pt x="318" y="29"/>
                      <a:pt x="318" y="39"/>
                    </a:cubicBezTo>
                    <a:lnTo>
                      <a:pt x="318" y="39"/>
                    </a:lnTo>
                    <a:cubicBezTo>
                      <a:pt x="318" y="51"/>
                      <a:pt x="314" y="61"/>
                      <a:pt x="307" y="68"/>
                    </a:cubicBezTo>
                    <a:lnTo>
                      <a:pt x="307" y="68"/>
                    </a:lnTo>
                    <a:cubicBezTo>
                      <a:pt x="299" y="76"/>
                      <a:pt x="289" y="79"/>
                      <a:pt x="279" y="79"/>
                    </a:cubicBezTo>
                    <a:lnTo>
                      <a:pt x="40" y="7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129">
                <a:extLst>
                  <a:ext uri="{FF2B5EF4-FFF2-40B4-BE49-F238E27FC236}">
                    <a16:creationId xmlns:a16="http://schemas.microsoft.com/office/drawing/2014/main" id="{1F917860-1128-4144-8487-3C4222024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8281" y="7854264"/>
                <a:ext cx="243272" cy="903588"/>
              </a:xfrm>
              <a:custGeom>
                <a:avLst/>
                <a:gdLst>
                  <a:gd name="T0" fmla="*/ 278 w 279"/>
                  <a:gd name="T1" fmla="*/ 0 h 1034"/>
                  <a:gd name="T2" fmla="*/ 0 w 279"/>
                  <a:gd name="T3" fmla="*/ 0 h 1034"/>
                  <a:gd name="T4" fmla="*/ 0 w 279"/>
                  <a:gd name="T5" fmla="*/ 0 h 1034"/>
                  <a:gd name="T6" fmla="*/ 30 w 279"/>
                  <a:gd name="T7" fmla="*/ 31 h 1034"/>
                  <a:gd name="T8" fmla="*/ 30 w 279"/>
                  <a:gd name="T9" fmla="*/ 1003 h 1034"/>
                  <a:gd name="T10" fmla="*/ 30 w 279"/>
                  <a:gd name="T11" fmla="*/ 1003 h 1034"/>
                  <a:gd name="T12" fmla="*/ 0 w 279"/>
                  <a:gd name="T13" fmla="*/ 1033 h 1034"/>
                  <a:gd name="T14" fmla="*/ 278 w 279"/>
                  <a:gd name="T15" fmla="*/ 1033 h 1034"/>
                  <a:gd name="T16" fmla="*/ 278 w 279"/>
                  <a:gd name="T17" fmla="*/ 0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1034">
                    <a:moveTo>
                      <a:pt x="278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17" y="0"/>
                      <a:pt x="30" y="14"/>
                      <a:pt x="30" y="31"/>
                    </a:cubicBezTo>
                    <a:lnTo>
                      <a:pt x="30" y="1003"/>
                    </a:lnTo>
                    <a:lnTo>
                      <a:pt x="30" y="1003"/>
                    </a:lnTo>
                    <a:cubicBezTo>
                      <a:pt x="30" y="1019"/>
                      <a:pt x="17" y="1033"/>
                      <a:pt x="0" y="1033"/>
                    </a:cubicBezTo>
                    <a:lnTo>
                      <a:pt x="278" y="1033"/>
                    </a:lnTo>
                    <a:lnTo>
                      <a:pt x="27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130">
                <a:extLst>
                  <a:ext uri="{FF2B5EF4-FFF2-40B4-BE49-F238E27FC236}">
                    <a16:creationId xmlns:a16="http://schemas.microsoft.com/office/drawing/2014/main" id="{AFE6DAB4-E2B6-418D-87CE-740B2201A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0558" y="7846541"/>
                <a:ext cx="258718" cy="922894"/>
              </a:xfrm>
              <a:custGeom>
                <a:avLst/>
                <a:gdLst>
                  <a:gd name="T0" fmla="*/ 43 w 297"/>
                  <a:gd name="T1" fmla="*/ 1033 h 1053"/>
                  <a:gd name="T2" fmla="*/ 277 w 297"/>
                  <a:gd name="T3" fmla="*/ 1033 h 1053"/>
                  <a:gd name="T4" fmla="*/ 277 w 297"/>
                  <a:gd name="T5" fmla="*/ 19 h 1053"/>
                  <a:gd name="T6" fmla="*/ 43 w 297"/>
                  <a:gd name="T7" fmla="*/ 19 h 1053"/>
                  <a:gd name="T8" fmla="*/ 43 w 297"/>
                  <a:gd name="T9" fmla="*/ 19 h 1053"/>
                  <a:gd name="T10" fmla="*/ 48 w 297"/>
                  <a:gd name="T11" fmla="*/ 40 h 1053"/>
                  <a:gd name="T12" fmla="*/ 48 w 297"/>
                  <a:gd name="T13" fmla="*/ 1012 h 1053"/>
                  <a:gd name="T14" fmla="*/ 48 w 297"/>
                  <a:gd name="T15" fmla="*/ 1012 h 1053"/>
                  <a:gd name="T16" fmla="*/ 43 w 297"/>
                  <a:gd name="T17" fmla="*/ 1033 h 1053"/>
                  <a:gd name="T18" fmla="*/ 287 w 297"/>
                  <a:gd name="T19" fmla="*/ 1052 h 1053"/>
                  <a:gd name="T20" fmla="*/ 9 w 297"/>
                  <a:gd name="T21" fmla="*/ 1052 h 1053"/>
                  <a:gd name="T22" fmla="*/ 9 w 297"/>
                  <a:gd name="T23" fmla="*/ 1052 h 1053"/>
                  <a:gd name="T24" fmla="*/ 0 w 297"/>
                  <a:gd name="T25" fmla="*/ 1042 h 1053"/>
                  <a:gd name="T26" fmla="*/ 0 w 297"/>
                  <a:gd name="T27" fmla="*/ 1042 h 1053"/>
                  <a:gd name="T28" fmla="*/ 9 w 297"/>
                  <a:gd name="T29" fmla="*/ 1033 h 1053"/>
                  <a:gd name="T30" fmla="*/ 9 w 297"/>
                  <a:gd name="T31" fmla="*/ 1033 h 1053"/>
                  <a:gd name="T32" fmla="*/ 29 w 297"/>
                  <a:gd name="T33" fmla="*/ 1012 h 1053"/>
                  <a:gd name="T34" fmla="*/ 29 w 297"/>
                  <a:gd name="T35" fmla="*/ 40 h 1053"/>
                  <a:gd name="T36" fmla="*/ 29 w 297"/>
                  <a:gd name="T37" fmla="*/ 40 h 1053"/>
                  <a:gd name="T38" fmla="*/ 9 w 297"/>
                  <a:gd name="T39" fmla="*/ 19 h 1053"/>
                  <a:gd name="T40" fmla="*/ 9 w 297"/>
                  <a:gd name="T41" fmla="*/ 19 h 1053"/>
                  <a:gd name="T42" fmla="*/ 0 w 297"/>
                  <a:gd name="T43" fmla="*/ 9 h 1053"/>
                  <a:gd name="T44" fmla="*/ 0 w 297"/>
                  <a:gd name="T45" fmla="*/ 9 h 1053"/>
                  <a:gd name="T46" fmla="*/ 9 w 297"/>
                  <a:gd name="T47" fmla="*/ 0 h 1053"/>
                  <a:gd name="T48" fmla="*/ 287 w 297"/>
                  <a:gd name="T49" fmla="*/ 0 h 1053"/>
                  <a:gd name="T50" fmla="*/ 287 w 297"/>
                  <a:gd name="T51" fmla="*/ 0 h 1053"/>
                  <a:gd name="T52" fmla="*/ 296 w 297"/>
                  <a:gd name="T53" fmla="*/ 9 h 1053"/>
                  <a:gd name="T54" fmla="*/ 296 w 297"/>
                  <a:gd name="T55" fmla="*/ 1042 h 1053"/>
                  <a:gd name="T56" fmla="*/ 296 w 297"/>
                  <a:gd name="T57" fmla="*/ 1042 h 1053"/>
                  <a:gd name="T58" fmla="*/ 287 w 297"/>
                  <a:gd name="T59" fmla="*/ 105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7" h="1053">
                    <a:moveTo>
                      <a:pt x="43" y="1033"/>
                    </a:moveTo>
                    <a:lnTo>
                      <a:pt x="277" y="1033"/>
                    </a:lnTo>
                    <a:lnTo>
                      <a:pt x="277" y="19"/>
                    </a:lnTo>
                    <a:lnTo>
                      <a:pt x="43" y="19"/>
                    </a:lnTo>
                    <a:lnTo>
                      <a:pt x="43" y="19"/>
                    </a:lnTo>
                    <a:cubicBezTo>
                      <a:pt x="47" y="25"/>
                      <a:pt x="48" y="32"/>
                      <a:pt x="48" y="40"/>
                    </a:cubicBezTo>
                    <a:lnTo>
                      <a:pt x="48" y="1012"/>
                    </a:lnTo>
                    <a:lnTo>
                      <a:pt x="48" y="1012"/>
                    </a:lnTo>
                    <a:cubicBezTo>
                      <a:pt x="48" y="1020"/>
                      <a:pt x="47" y="1027"/>
                      <a:pt x="43" y="1033"/>
                    </a:cubicBezTo>
                    <a:close/>
                    <a:moveTo>
                      <a:pt x="287" y="1052"/>
                    </a:moveTo>
                    <a:lnTo>
                      <a:pt x="9" y="1052"/>
                    </a:lnTo>
                    <a:lnTo>
                      <a:pt x="9" y="1052"/>
                    </a:lnTo>
                    <a:cubicBezTo>
                      <a:pt x="3" y="1052"/>
                      <a:pt x="0" y="1048"/>
                      <a:pt x="0" y="1042"/>
                    </a:cubicBezTo>
                    <a:lnTo>
                      <a:pt x="0" y="1042"/>
                    </a:lnTo>
                    <a:cubicBezTo>
                      <a:pt x="0" y="1037"/>
                      <a:pt x="3" y="1033"/>
                      <a:pt x="9" y="1033"/>
                    </a:cubicBezTo>
                    <a:lnTo>
                      <a:pt x="9" y="1033"/>
                    </a:lnTo>
                    <a:cubicBezTo>
                      <a:pt x="21" y="1033"/>
                      <a:pt x="29" y="1023"/>
                      <a:pt x="29" y="1012"/>
                    </a:cubicBezTo>
                    <a:lnTo>
                      <a:pt x="29" y="40"/>
                    </a:lnTo>
                    <a:lnTo>
                      <a:pt x="29" y="40"/>
                    </a:lnTo>
                    <a:cubicBezTo>
                      <a:pt x="29" y="28"/>
                      <a:pt x="21" y="19"/>
                      <a:pt x="9" y="19"/>
                    </a:cubicBezTo>
                    <a:lnTo>
                      <a:pt x="9" y="19"/>
                    </a:lnTo>
                    <a:cubicBezTo>
                      <a:pt x="3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287" y="0"/>
                    </a:lnTo>
                    <a:lnTo>
                      <a:pt x="287" y="0"/>
                    </a:lnTo>
                    <a:cubicBezTo>
                      <a:pt x="292" y="0"/>
                      <a:pt x="296" y="4"/>
                      <a:pt x="296" y="9"/>
                    </a:cubicBezTo>
                    <a:lnTo>
                      <a:pt x="296" y="1042"/>
                    </a:lnTo>
                    <a:lnTo>
                      <a:pt x="296" y="1042"/>
                    </a:lnTo>
                    <a:cubicBezTo>
                      <a:pt x="296" y="1048"/>
                      <a:pt x="292" y="1052"/>
                      <a:pt x="287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131">
                <a:extLst>
                  <a:ext uri="{FF2B5EF4-FFF2-40B4-BE49-F238E27FC236}">
                    <a16:creationId xmlns:a16="http://schemas.microsoft.com/office/drawing/2014/main" id="{4DCFA7DE-9678-44F3-A772-D2A5B405C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121" y="7823372"/>
                <a:ext cx="262581" cy="235549"/>
              </a:xfrm>
              <a:custGeom>
                <a:avLst/>
                <a:gdLst>
                  <a:gd name="T0" fmla="*/ 192 w 301"/>
                  <a:gd name="T1" fmla="*/ 110 h 267"/>
                  <a:gd name="T2" fmla="*/ 192 w 301"/>
                  <a:gd name="T3" fmla="*/ 110 h 267"/>
                  <a:gd name="T4" fmla="*/ 215 w 301"/>
                  <a:gd name="T5" fmla="*/ 62 h 267"/>
                  <a:gd name="T6" fmla="*/ 215 w 301"/>
                  <a:gd name="T7" fmla="*/ 62 h 267"/>
                  <a:gd name="T8" fmla="*/ 152 w 301"/>
                  <a:gd name="T9" fmla="*/ 0 h 267"/>
                  <a:gd name="T10" fmla="*/ 152 w 301"/>
                  <a:gd name="T11" fmla="*/ 0 h 267"/>
                  <a:gd name="T12" fmla="*/ 90 w 301"/>
                  <a:gd name="T13" fmla="*/ 62 h 267"/>
                  <a:gd name="T14" fmla="*/ 90 w 301"/>
                  <a:gd name="T15" fmla="*/ 62 h 267"/>
                  <a:gd name="T16" fmla="*/ 111 w 301"/>
                  <a:gd name="T17" fmla="*/ 109 h 267"/>
                  <a:gd name="T18" fmla="*/ 111 w 301"/>
                  <a:gd name="T19" fmla="*/ 109 h 267"/>
                  <a:gd name="T20" fmla="*/ 0 w 301"/>
                  <a:gd name="T21" fmla="*/ 219 h 267"/>
                  <a:gd name="T22" fmla="*/ 0 w 301"/>
                  <a:gd name="T23" fmla="*/ 219 h 267"/>
                  <a:gd name="T24" fmla="*/ 150 w 301"/>
                  <a:gd name="T25" fmla="*/ 266 h 267"/>
                  <a:gd name="T26" fmla="*/ 150 w 301"/>
                  <a:gd name="T27" fmla="*/ 266 h 267"/>
                  <a:gd name="T28" fmla="*/ 300 w 301"/>
                  <a:gd name="T29" fmla="*/ 219 h 267"/>
                  <a:gd name="T30" fmla="*/ 300 w 301"/>
                  <a:gd name="T31" fmla="*/ 219 h 267"/>
                  <a:gd name="T32" fmla="*/ 192 w 301"/>
                  <a:gd name="T33" fmla="*/ 110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" h="267">
                    <a:moveTo>
                      <a:pt x="192" y="110"/>
                    </a:moveTo>
                    <a:lnTo>
                      <a:pt x="192" y="110"/>
                    </a:lnTo>
                    <a:cubicBezTo>
                      <a:pt x="206" y="99"/>
                      <a:pt x="215" y="81"/>
                      <a:pt x="215" y="62"/>
                    </a:cubicBezTo>
                    <a:lnTo>
                      <a:pt x="215" y="62"/>
                    </a:lnTo>
                    <a:cubicBezTo>
                      <a:pt x="215" y="27"/>
                      <a:pt x="187" y="0"/>
                      <a:pt x="152" y="0"/>
                    </a:cubicBezTo>
                    <a:lnTo>
                      <a:pt x="152" y="0"/>
                    </a:lnTo>
                    <a:cubicBezTo>
                      <a:pt x="118" y="0"/>
                      <a:pt x="90" y="27"/>
                      <a:pt x="90" y="62"/>
                    </a:cubicBezTo>
                    <a:lnTo>
                      <a:pt x="90" y="62"/>
                    </a:lnTo>
                    <a:cubicBezTo>
                      <a:pt x="90" y="81"/>
                      <a:pt x="97" y="97"/>
                      <a:pt x="111" y="109"/>
                    </a:cubicBezTo>
                    <a:lnTo>
                      <a:pt x="111" y="109"/>
                    </a:lnTo>
                    <a:cubicBezTo>
                      <a:pt x="47" y="127"/>
                      <a:pt x="0" y="187"/>
                      <a:pt x="0" y="219"/>
                    </a:cubicBezTo>
                    <a:lnTo>
                      <a:pt x="0" y="219"/>
                    </a:lnTo>
                    <a:cubicBezTo>
                      <a:pt x="0" y="257"/>
                      <a:pt x="67" y="266"/>
                      <a:pt x="150" y="266"/>
                    </a:cubicBezTo>
                    <a:lnTo>
                      <a:pt x="150" y="266"/>
                    </a:lnTo>
                    <a:cubicBezTo>
                      <a:pt x="233" y="266"/>
                      <a:pt x="300" y="257"/>
                      <a:pt x="300" y="219"/>
                    </a:cubicBezTo>
                    <a:lnTo>
                      <a:pt x="300" y="219"/>
                    </a:lnTo>
                    <a:cubicBezTo>
                      <a:pt x="300" y="187"/>
                      <a:pt x="254" y="130"/>
                      <a:pt x="192" y="1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32">
                <a:extLst>
                  <a:ext uri="{FF2B5EF4-FFF2-40B4-BE49-F238E27FC236}">
                    <a16:creationId xmlns:a16="http://schemas.microsoft.com/office/drawing/2014/main" id="{C00661C6-EAFC-48AD-A44E-69B0EDF34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7398" y="7815649"/>
                <a:ext cx="281890" cy="250995"/>
              </a:xfrm>
              <a:custGeom>
                <a:avLst/>
                <a:gdLst>
                  <a:gd name="T0" fmla="*/ 162 w 320"/>
                  <a:gd name="T1" fmla="*/ 19 h 286"/>
                  <a:gd name="T2" fmla="*/ 162 w 320"/>
                  <a:gd name="T3" fmla="*/ 19 h 286"/>
                  <a:gd name="T4" fmla="*/ 109 w 320"/>
                  <a:gd name="T5" fmla="*/ 72 h 286"/>
                  <a:gd name="T6" fmla="*/ 109 w 320"/>
                  <a:gd name="T7" fmla="*/ 72 h 286"/>
                  <a:gd name="T8" fmla="*/ 127 w 320"/>
                  <a:gd name="T9" fmla="*/ 111 h 286"/>
                  <a:gd name="T10" fmla="*/ 127 w 320"/>
                  <a:gd name="T11" fmla="*/ 111 h 286"/>
                  <a:gd name="T12" fmla="*/ 130 w 320"/>
                  <a:gd name="T13" fmla="*/ 121 h 286"/>
                  <a:gd name="T14" fmla="*/ 130 w 320"/>
                  <a:gd name="T15" fmla="*/ 121 h 286"/>
                  <a:gd name="T16" fmla="*/ 123 w 320"/>
                  <a:gd name="T17" fmla="*/ 128 h 286"/>
                  <a:gd name="T18" fmla="*/ 123 w 320"/>
                  <a:gd name="T19" fmla="*/ 128 h 286"/>
                  <a:gd name="T20" fmla="*/ 20 w 320"/>
                  <a:gd name="T21" fmla="*/ 229 h 286"/>
                  <a:gd name="T22" fmla="*/ 20 w 320"/>
                  <a:gd name="T23" fmla="*/ 229 h 286"/>
                  <a:gd name="T24" fmla="*/ 160 w 320"/>
                  <a:gd name="T25" fmla="*/ 266 h 286"/>
                  <a:gd name="T26" fmla="*/ 160 w 320"/>
                  <a:gd name="T27" fmla="*/ 266 h 286"/>
                  <a:gd name="T28" fmla="*/ 300 w 320"/>
                  <a:gd name="T29" fmla="*/ 229 h 286"/>
                  <a:gd name="T30" fmla="*/ 300 w 320"/>
                  <a:gd name="T31" fmla="*/ 229 h 286"/>
                  <a:gd name="T32" fmla="*/ 200 w 320"/>
                  <a:gd name="T33" fmla="*/ 129 h 286"/>
                  <a:gd name="T34" fmla="*/ 200 w 320"/>
                  <a:gd name="T35" fmla="*/ 129 h 286"/>
                  <a:gd name="T36" fmla="*/ 193 w 320"/>
                  <a:gd name="T37" fmla="*/ 122 h 286"/>
                  <a:gd name="T38" fmla="*/ 193 w 320"/>
                  <a:gd name="T39" fmla="*/ 122 h 286"/>
                  <a:gd name="T40" fmla="*/ 196 w 320"/>
                  <a:gd name="T41" fmla="*/ 113 h 286"/>
                  <a:gd name="T42" fmla="*/ 196 w 320"/>
                  <a:gd name="T43" fmla="*/ 113 h 286"/>
                  <a:gd name="T44" fmla="*/ 216 w 320"/>
                  <a:gd name="T45" fmla="*/ 72 h 286"/>
                  <a:gd name="T46" fmla="*/ 216 w 320"/>
                  <a:gd name="T47" fmla="*/ 72 h 286"/>
                  <a:gd name="T48" fmla="*/ 162 w 320"/>
                  <a:gd name="T49" fmla="*/ 19 h 286"/>
                  <a:gd name="T50" fmla="*/ 160 w 320"/>
                  <a:gd name="T51" fmla="*/ 285 h 286"/>
                  <a:gd name="T52" fmla="*/ 160 w 320"/>
                  <a:gd name="T53" fmla="*/ 285 h 286"/>
                  <a:gd name="T54" fmla="*/ 0 w 320"/>
                  <a:gd name="T55" fmla="*/ 229 h 286"/>
                  <a:gd name="T56" fmla="*/ 0 w 320"/>
                  <a:gd name="T57" fmla="*/ 229 h 286"/>
                  <a:gd name="T58" fmla="*/ 104 w 320"/>
                  <a:gd name="T59" fmla="*/ 115 h 286"/>
                  <a:gd name="T60" fmla="*/ 104 w 320"/>
                  <a:gd name="T61" fmla="*/ 115 h 286"/>
                  <a:gd name="T62" fmla="*/ 90 w 320"/>
                  <a:gd name="T63" fmla="*/ 72 h 286"/>
                  <a:gd name="T64" fmla="*/ 90 w 320"/>
                  <a:gd name="T65" fmla="*/ 72 h 286"/>
                  <a:gd name="T66" fmla="*/ 162 w 320"/>
                  <a:gd name="T67" fmla="*/ 0 h 286"/>
                  <a:gd name="T68" fmla="*/ 162 w 320"/>
                  <a:gd name="T69" fmla="*/ 0 h 286"/>
                  <a:gd name="T70" fmla="*/ 235 w 320"/>
                  <a:gd name="T71" fmla="*/ 72 h 286"/>
                  <a:gd name="T72" fmla="*/ 235 w 320"/>
                  <a:gd name="T73" fmla="*/ 72 h 286"/>
                  <a:gd name="T74" fmla="*/ 219 w 320"/>
                  <a:gd name="T75" fmla="*/ 116 h 286"/>
                  <a:gd name="T76" fmla="*/ 219 w 320"/>
                  <a:gd name="T77" fmla="*/ 116 h 286"/>
                  <a:gd name="T78" fmla="*/ 319 w 320"/>
                  <a:gd name="T79" fmla="*/ 229 h 286"/>
                  <a:gd name="T80" fmla="*/ 319 w 320"/>
                  <a:gd name="T81" fmla="*/ 229 h 286"/>
                  <a:gd name="T82" fmla="*/ 160 w 320"/>
                  <a:gd name="T83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20" h="286">
                    <a:moveTo>
                      <a:pt x="162" y="19"/>
                    </a:moveTo>
                    <a:lnTo>
                      <a:pt x="162" y="19"/>
                    </a:lnTo>
                    <a:cubicBezTo>
                      <a:pt x="133" y="19"/>
                      <a:pt x="109" y="42"/>
                      <a:pt x="109" y="72"/>
                    </a:cubicBezTo>
                    <a:lnTo>
                      <a:pt x="109" y="72"/>
                    </a:lnTo>
                    <a:cubicBezTo>
                      <a:pt x="109" y="87"/>
                      <a:pt x="116" y="102"/>
                      <a:pt x="127" y="111"/>
                    </a:cubicBezTo>
                    <a:lnTo>
                      <a:pt x="127" y="111"/>
                    </a:lnTo>
                    <a:cubicBezTo>
                      <a:pt x="129" y="114"/>
                      <a:pt x="131" y="117"/>
                      <a:pt x="130" y="121"/>
                    </a:cubicBezTo>
                    <a:lnTo>
                      <a:pt x="130" y="121"/>
                    </a:lnTo>
                    <a:cubicBezTo>
                      <a:pt x="129" y="124"/>
                      <a:pt x="127" y="127"/>
                      <a:pt x="123" y="128"/>
                    </a:cubicBezTo>
                    <a:lnTo>
                      <a:pt x="123" y="128"/>
                    </a:lnTo>
                    <a:cubicBezTo>
                      <a:pt x="64" y="145"/>
                      <a:pt x="20" y="201"/>
                      <a:pt x="20" y="229"/>
                    </a:cubicBezTo>
                    <a:lnTo>
                      <a:pt x="20" y="229"/>
                    </a:lnTo>
                    <a:cubicBezTo>
                      <a:pt x="20" y="254"/>
                      <a:pt x="65" y="266"/>
                      <a:pt x="160" y="266"/>
                    </a:cubicBezTo>
                    <a:lnTo>
                      <a:pt x="160" y="266"/>
                    </a:lnTo>
                    <a:cubicBezTo>
                      <a:pt x="254" y="266"/>
                      <a:pt x="300" y="254"/>
                      <a:pt x="300" y="229"/>
                    </a:cubicBezTo>
                    <a:lnTo>
                      <a:pt x="300" y="229"/>
                    </a:lnTo>
                    <a:cubicBezTo>
                      <a:pt x="300" y="202"/>
                      <a:pt x="257" y="148"/>
                      <a:pt x="200" y="129"/>
                    </a:cubicBezTo>
                    <a:lnTo>
                      <a:pt x="200" y="129"/>
                    </a:lnTo>
                    <a:cubicBezTo>
                      <a:pt x="196" y="128"/>
                      <a:pt x="194" y="125"/>
                      <a:pt x="193" y="122"/>
                    </a:cubicBezTo>
                    <a:lnTo>
                      <a:pt x="193" y="122"/>
                    </a:lnTo>
                    <a:cubicBezTo>
                      <a:pt x="192" y="118"/>
                      <a:pt x="194" y="115"/>
                      <a:pt x="196" y="113"/>
                    </a:cubicBezTo>
                    <a:lnTo>
                      <a:pt x="196" y="113"/>
                    </a:lnTo>
                    <a:cubicBezTo>
                      <a:pt x="209" y="102"/>
                      <a:pt x="216" y="88"/>
                      <a:pt x="216" y="72"/>
                    </a:cubicBezTo>
                    <a:lnTo>
                      <a:pt x="216" y="72"/>
                    </a:lnTo>
                    <a:cubicBezTo>
                      <a:pt x="216" y="42"/>
                      <a:pt x="191" y="19"/>
                      <a:pt x="162" y="19"/>
                    </a:cubicBezTo>
                    <a:close/>
                    <a:moveTo>
                      <a:pt x="160" y="285"/>
                    </a:moveTo>
                    <a:lnTo>
                      <a:pt x="160" y="285"/>
                    </a:lnTo>
                    <a:cubicBezTo>
                      <a:pt x="81" y="285"/>
                      <a:pt x="0" y="278"/>
                      <a:pt x="0" y="229"/>
                    </a:cubicBezTo>
                    <a:lnTo>
                      <a:pt x="0" y="229"/>
                    </a:lnTo>
                    <a:cubicBezTo>
                      <a:pt x="0" y="193"/>
                      <a:pt x="45" y="137"/>
                      <a:pt x="104" y="115"/>
                    </a:cubicBezTo>
                    <a:lnTo>
                      <a:pt x="104" y="115"/>
                    </a:lnTo>
                    <a:cubicBezTo>
                      <a:pt x="95" y="102"/>
                      <a:pt x="90" y="87"/>
                      <a:pt x="90" y="72"/>
                    </a:cubicBezTo>
                    <a:lnTo>
                      <a:pt x="90" y="72"/>
                    </a:lnTo>
                    <a:cubicBezTo>
                      <a:pt x="90" y="32"/>
                      <a:pt x="122" y="0"/>
                      <a:pt x="162" y="0"/>
                    </a:cubicBezTo>
                    <a:lnTo>
                      <a:pt x="162" y="0"/>
                    </a:lnTo>
                    <a:cubicBezTo>
                      <a:pt x="202" y="0"/>
                      <a:pt x="235" y="32"/>
                      <a:pt x="235" y="72"/>
                    </a:cubicBezTo>
                    <a:lnTo>
                      <a:pt x="235" y="72"/>
                    </a:lnTo>
                    <a:cubicBezTo>
                      <a:pt x="235" y="88"/>
                      <a:pt x="230" y="103"/>
                      <a:pt x="219" y="116"/>
                    </a:cubicBezTo>
                    <a:lnTo>
                      <a:pt x="219" y="116"/>
                    </a:lnTo>
                    <a:cubicBezTo>
                      <a:pt x="276" y="140"/>
                      <a:pt x="319" y="194"/>
                      <a:pt x="319" y="229"/>
                    </a:cubicBezTo>
                    <a:lnTo>
                      <a:pt x="319" y="229"/>
                    </a:lnTo>
                    <a:cubicBezTo>
                      <a:pt x="319" y="278"/>
                      <a:pt x="238" y="285"/>
                      <a:pt x="160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33">
                <a:extLst>
                  <a:ext uri="{FF2B5EF4-FFF2-40B4-BE49-F238E27FC236}">
                    <a16:creationId xmlns:a16="http://schemas.microsoft.com/office/drawing/2014/main" id="{A8A4E0C6-6B54-470F-AF0A-20C051EE45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2655" y="7873570"/>
                <a:ext cx="575363" cy="57924"/>
              </a:xfrm>
              <a:custGeom>
                <a:avLst/>
                <a:gdLst>
                  <a:gd name="T0" fmla="*/ 622 w 655"/>
                  <a:gd name="T1" fmla="*/ 63 h 64"/>
                  <a:gd name="T2" fmla="*/ 327 w 655"/>
                  <a:gd name="T3" fmla="*/ 63 h 64"/>
                  <a:gd name="T4" fmla="*/ 31 w 655"/>
                  <a:gd name="T5" fmla="*/ 63 h 64"/>
                  <a:gd name="T6" fmla="*/ 31 w 655"/>
                  <a:gd name="T7" fmla="*/ 63 h 64"/>
                  <a:gd name="T8" fmla="*/ 10 w 655"/>
                  <a:gd name="T9" fmla="*/ 54 h 64"/>
                  <a:gd name="T10" fmla="*/ 10 w 655"/>
                  <a:gd name="T11" fmla="*/ 54 h 64"/>
                  <a:gd name="T12" fmla="*/ 0 w 655"/>
                  <a:gd name="T13" fmla="*/ 32 h 64"/>
                  <a:gd name="T14" fmla="*/ 0 w 655"/>
                  <a:gd name="T15" fmla="*/ 32 h 64"/>
                  <a:gd name="T16" fmla="*/ 10 w 655"/>
                  <a:gd name="T17" fmla="*/ 9 h 64"/>
                  <a:gd name="T18" fmla="*/ 10 w 655"/>
                  <a:gd name="T19" fmla="*/ 9 h 64"/>
                  <a:gd name="T20" fmla="*/ 31 w 655"/>
                  <a:gd name="T21" fmla="*/ 0 h 64"/>
                  <a:gd name="T22" fmla="*/ 327 w 655"/>
                  <a:gd name="T23" fmla="*/ 0 h 64"/>
                  <a:gd name="T24" fmla="*/ 622 w 655"/>
                  <a:gd name="T25" fmla="*/ 0 h 64"/>
                  <a:gd name="T26" fmla="*/ 622 w 655"/>
                  <a:gd name="T27" fmla="*/ 0 h 64"/>
                  <a:gd name="T28" fmla="*/ 645 w 655"/>
                  <a:gd name="T29" fmla="*/ 9 h 64"/>
                  <a:gd name="T30" fmla="*/ 645 w 655"/>
                  <a:gd name="T31" fmla="*/ 9 h 64"/>
                  <a:gd name="T32" fmla="*/ 654 w 655"/>
                  <a:gd name="T33" fmla="*/ 32 h 64"/>
                  <a:gd name="T34" fmla="*/ 654 w 655"/>
                  <a:gd name="T35" fmla="*/ 32 h 64"/>
                  <a:gd name="T36" fmla="*/ 645 w 655"/>
                  <a:gd name="T37" fmla="*/ 54 h 64"/>
                  <a:gd name="T38" fmla="*/ 645 w 655"/>
                  <a:gd name="T39" fmla="*/ 54 h 64"/>
                  <a:gd name="T40" fmla="*/ 622 w 655"/>
                  <a:gd name="T41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5" h="64">
                    <a:moveTo>
                      <a:pt x="622" y="63"/>
                    </a:moveTo>
                    <a:lnTo>
                      <a:pt x="327" y="63"/>
                    </a:lnTo>
                    <a:lnTo>
                      <a:pt x="31" y="63"/>
                    </a:lnTo>
                    <a:lnTo>
                      <a:pt x="31" y="63"/>
                    </a:lnTo>
                    <a:cubicBezTo>
                      <a:pt x="23" y="63"/>
                      <a:pt x="15" y="60"/>
                      <a:pt x="10" y="54"/>
                    </a:cubicBezTo>
                    <a:lnTo>
                      <a:pt x="10" y="54"/>
                    </a:lnTo>
                    <a:cubicBezTo>
                      <a:pt x="3" y="48"/>
                      <a:pt x="0" y="40"/>
                      <a:pt x="0" y="32"/>
                    </a:cubicBezTo>
                    <a:lnTo>
                      <a:pt x="0" y="32"/>
                    </a:lnTo>
                    <a:cubicBezTo>
                      <a:pt x="0" y="23"/>
                      <a:pt x="3" y="15"/>
                      <a:pt x="10" y="9"/>
                    </a:cubicBezTo>
                    <a:lnTo>
                      <a:pt x="10" y="9"/>
                    </a:lnTo>
                    <a:cubicBezTo>
                      <a:pt x="15" y="4"/>
                      <a:pt x="23" y="0"/>
                      <a:pt x="31" y="0"/>
                    </a:cubicBezTo>
                    <a:lnTo>
                      <a:pt x="327" y="0"/>
                    </a:lnTo>
                    <a:lnTo>
                      <a:pt x="622" y="0"/>
                    </a:lnTo>
                    <a:lnTo>
                      <a:pt x="622" y="0"/>
                    </a:lnTo>
                    <a:cubicBezTo>
                      <a:pt x="631" y="0"/>
                      <a:pt x="639" y="4"/>
                      <a:pt x="645" y="9"/>
                    </a:cubicBezTo>
                    <a:lnTo>
                      <a:pt x="645" y="9"/>
                    </a:lnTo>
                    <a:cubicBezTo>
                      <a:pt x="650" y="15"/>
                      <a:pt x="654" y="23"/>
                      <a:pt x="654" y="32"/>
                    </a:cubicBezTo>
                    <a:lnTo>
                      <a:pt x="654" y="32"/>
                    </a:lnTo>
                    <a:cubicBezTo>
                      <a:pt x="654" y="40"/>
                      <a:pt x="650" y="48"/>
                      <a:pt x="645" y="54"/>
                    </a:cubicBezTo>
                    <a:lnTo>
                      <a:pt x="645" y="54"/>
                    </a:lnTo>
                    <a:cubicBezTo>
                      <a:pt x="639" y="60"/>
                      <a:pt x="631" y="63"/>
                      <a:pt x="622" y="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34">
                <a:extLst>
                  <a:ext uri="{FF2B5EF4-FFF2-40B4-BE49-F238E27FC236}">
                    <a16:creationId xmlns:a16="http://schemas.microsoft.com/office/drawing/2014/main" id="{A8C08D4B-16DF-474A-BA9A-0A90C85E7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4932" y="7865847"/>
                <a:ext cx="590809" cy="73369"/>
              </a:xfrm>
              <a:custGeom>
                <a:avLst/>
                <a:gdLst>
                  <a:gd name="T0" fmla="*/ 41 w 674"/>
                  <a:gd name="T1" fmla="*/ 19 h 84"/>
                  <a:gd name="T2" fmla="*/ 41 w 674"/>
                  <a:gd name="T3" fmla="*/ 19 h 84"/>
                  <a:gd name="T4" fmla="*/ 27 w 674"/>
                  <a:gd name="T5" fmla="*/ 26 h 84"/>
                  <a:gd name="T6" fmla="*/ 27 w 674"/>
                  <a:gd name="T7" fmla="*/ 26 h 84"/>
                  <a:gd name="T8" fmla="*/ 20 w 674"/>
                  <a:gd name="T9" fmla="*/ 42 h 84"/>
                  <a:gd name="T10" fmla="*/ 20 w 674"/>
                  <a:gd name="T11" fmla="*/ 42 h 84"/>
                  <a:gd name="T12" fmla="*/ 27 w 674"/>
                  <a:gd name="T13" fmla="*/ 57 h 84"/>
                  <a:gd name="T14" fmla="*/ 27 w 674"/>
                  <a:gd name="T15" fmla="*/ 57 h 84"/>
                  <a:gd name="T16" fmla="*/ 41 w 674"/>
                  <a:gd name="T17" fmla="*/ 64 h 84"/>
                  <a:gd name="T18" fmla="*/ 632 w 674"/>
                  <a:gd name="T19" fmla="*/ 64 h 84"/>
                  <a:gd name="T20" fmla="*/ 632 w 674"/>
                  <a:gd name="T21" fmla="*/ 64 h 84"/>
                  <a:gd name="T22" fmla="*/ 648 w 674"/>
                  <a:gd name="T23" fmla="*/ 57 h 84"/>
                  <a:gd name="T24" fmla="*/ 648 w 674"/>
                  <a:gd name="T25" fmla="*/ 57 h 84"/>
                  <a:gd name="T26" fmla="*/ 654 w 674"/>
                  <a:gd name="T27" fmla="*/ 42 h 84"/>
                  <a:gd name="T28" fmla="*/ 654 w 674"/>
                  <a:gd name="T29" fmla="*/ 42 h 84"/>
                  <a:gd name="T30" fmla="*/ 648 w 674"/>
                  <a:gd name="T31" fmla="*/ 26 h 84"/>
                  <a:gd name="T32" fmla="*/ 648 w 674"/>
                  <a:gd name="T33" fmla="*/ 26 h 84"/>
                  <a:gd name="T34" fmla="*/ 632 w 674"/>
                  <a:gd name="T35" fmla="*/ 19 h 84"/>
                  <a:gd name="T36" fmla="*/ 41 w 674"/>
                  <a:gd name="T37" fmla="*/ 19 h 84"/>
                  <a:gd name="T38" fmla="*/ 632 w 674"/>
                  <a:gd name="T39" fmla="*/ 83 h 84"/>
                  <a:gd name="T40" fmla="*/ 41 w 674"/>
                  <a:gd name="T41" fmla="*/ 83 h 84"/>
                  <a:gd name="T42" fmla="*/ 41 w 674"/>
                  <a:gd name="T43" fmla="*/ 83 h 84"/>
                  <a:gd name="T44" fmla="*/ 13 w 674"/>
                  <a:gd name="T45" fmla="*/ 71 h 84"/>
                  <a:gd name="T46" fmla="*/ 13 w 674"/>
                  <a:gd name="T47" fmla="*/ 71 h 84"/>
                  <a:gd name="T48" fmla="*/ 0 w 674"/>
                  <a:gd name="T49" fmla="*/ 42 h 84"/>
                  <a:gd name="T50" fmla="*/ 0 w 674"/>
                  <a:gd name="T51" fmla="*/ 42 h 84"/>
                  <a:gd name="T52" fmla="*/ 13 w 674"/>
                  <a:gd name="T53" fmla="*/ 12 h 84"/>
                  <a:gd name="T54" fmla="*/ 13 w 674"/>
                  <a:gd name="T55" fmla="*/ 12 h 84"/>
                  <a:gd name="T56" fmla="*/ 41 w 674"/>
                  <a:gd name="T57" fmla="*/ 0 h 84"/>
                  <a:gd name="T58" fmla="*/ 632 w 674"/>
                  <a:gd name="T59" fmla="*/ 0 h 84"/>
                  <a:gd name="T60" fmla="*/ 632 w 674"/>
                  <a:gd name="T61" fmla="*/ 0 h 84"/>
                  <a:gd name="T62" fmla="*/ 662 w 674"/>
                  <a:gd name="T63" fmla="*/ 12 h 84"/>
                  <a:gd name="T64" fmla="*/ 662 w 674"/>
                  <a:gd name="T65" fmla="*/ 12 h 84"/>
                  <a:gd name="T66" fmla="*/ 673 w 674"/>
                  <a:gd name="T67" fmla="*/ 42 h 84"/>
                  <a:gd name="T68" fmla="*/ 673 w 674"/>
                  <a:gd name="T69" fmla="*/ 42 h 84"/>
                  <a:gd name="T70" fmla="*/ 662 w 674"/>
                  <a:gd name="T71" fmla="*/ 71 h 84"/>
                  <a:gd name="T72" fmla="*/ 662 w 674"/>
                  <a:gd name="T73" fmla="*/ 71 h 84"/>
                  <a:gd name="T74" fmla="*/ 632 w 674"/>
                  <a:gd name="T7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4" h="84">
                    <a:moveTo>
                      <a:pt x="41" y="19"/>
                    </a:moveTo>
                    <a:lnTo>
                      <a:pt x="41" y="19"/>
                    </a:lnTo>
                    <a:cubicBezTo>
                      <a:pt x="36" y="19"/>
                      <a:pt x="30" y="22"/>
                      <a:pt x="27" y="26"/>
                    </a:cubicBezTo>
                    <a:lnTo>
                      <a:pt x="27" y="26"/>
                    </a:lnTo>
                    <a:cubicBezTo>
                      <a:pt x="22" y="30"/>
                      <a:pt x="20" y="36"/>
                      <a:pt x="20" y="42"/>
                    </a:cubicBezTo>
                    <a:lnTo>
                      <a:pt x="20" y="42"/>
                    </a:lnTo>
                    <a:cubicBezTo>
                      <a:pt x="20" y="47"/>
                      <a:pt x="22" y="53"/>
                      <a:pt x="27" y="57"/>
                    </a:cubicBezTo>
                    <a:lnTo>
                      <a:pt x="27" y="57"/>
                    </a:lnTo>
                    <a:cubicBezTo>
                      <a:pt x="30" y="61"/>
                      <a:pt x="36" y="64"/>
                      <a:pt x="41" y="64"/>
                    </a:cubicBezTo>
                    <a:lnTo>
                      <a:pt x="632" y="64"/>
                    </a:lnTo>
                    <a:lnTo>
                      <a:pt x="632" y="64"/>
                    </a:lnTo>
                    <a:cubicBezTo>
                      <a:pt x="638" y="64"/>
                      <a:pt x="644" y="61"/>
                      <a:pt x="648" y="57"/>
                    </a:cubicBezTo>
                    <a:lnTo>
                      <a:pt x="648" y="57"/>
                    </a:lnTo>
                    <a:cubicBezTo>
                      <a:pt x="652" y="53"/>
                      <a:pt x="654" y="47"/>
                      <a:pt x="654" y="42"/>
                    </a:cubicBezTo>
                    <a:lnTo>
                      <a:pt x="654" y="42"/>
                    </a:lnTo>
                    <a:cubicBezTo>
                      <a:pt x="654" y="36"/>
                      <a:pt x="652" y="30"/>
                      <a:pt x="648" y="26"/>
                    </a:cubicBezTo>
                    <a:lnTo>
                      <a:pt x="648" y="26"/>
                    </a:lnTo>
                    <a:cubicBezTo>
                      <a:pt x="644" y="22"/>
                      <a:pt x="638" y="19"/>
                      <a:pt x="632" y="19"/>
                    </a:cubicBezTo>
                    <a:lnTo>
                      <a:pt x="41" y="19"/>
                    </a:lnTo>
                    <a:close/>
                    <a:moveTo>
                      <a:pt x="632" y="83"/>
                    </a:moveTo>
                    <a:lnTo>
                      <a:pt x="41" y="83"/>
                    </a:lnTo>
                    <a:lnTo>
                      <a:pt x="41" y="83"/>
                    </a:lnTo>
                    <a:cubicBezTo>
                      <a:pt x="31" y="83"/>
                      <a:pt x="20" y="78"/>
                      <a:pt x="13" y="71"/>
                    </a:cubicBezTo>
                    <a:lnTo>
                      <a:pt x="13" y="71"/>
                    </a:lnTo>
                    <a:cubicBezTo>
                      <a:pt x="5" y="63"/>
                      <a:pt x="0" y="52"/>
                      <a:pt x="0" y="42"/>
                    </a:cubicBezTo>
                    <a:lnTo>
                      <a:pt x="0" y="42"/>
                    </a:lnTo>
                    <a:cubicBezTo>
                      <a:pt x="0" y="30"/>
                      <a:pt x="5" y="20"/>
                      <a:pt x="13" y="12"/>
                    </a:cubicBezTo>
                    <a:lnTo>
                      <a:pt x="13" y="12"/>
                    </a:lnTo>
                    <a:cubicBezTo>
                      <a:pt x="20" y="4"/>
                      <a:pt x="31" y="0"/>
                      <a:pt x="41" y="0"/>
                    </a:cubicBezTo>
                    <a:lnTo>
                      <a:pt x="632" y="0"/>
                    </a:lnTo>
                    <a:lnTo>
                      <a:pt x="632" y="0"/>
                    </a:lnTo>
                    <a:cubicBezTo>
                      <a:pt x="644" y="0"/>
                      <a:pt x="654" y="4"/>
                      <a:pt x="662" y="12"/>
                    </a:cubicBezTo>
                    <a:lnTo>
                      <a:pt x="662" y="12"/>
                    </a:lnTo>
                    <a:cubicBezTo>
                      <a:pt x="670" y="20"/>
                      <a:pt x="673" y="30"/>
                      <a:pt x="673" y="42"/>
                    </a:cubicBezTo>
                    <a:lnTo>
                      <a:pt x="673" y="42"/>
                    </a:lnTo>
                    <a:cubicBezTo>
                      <a:pt x="673" y="52"/>
                      <a:pt x="670" y="63"/>
                      <a:pt x="662" y="71"/>
                    </a:cubicBezTo>
                    <a:lnTo>
                      <a:pt x="662" y="71"/>
                    </a:lnTo>
                    <a:cubicBezTo>
                      <a:pt x="654" y="78"/>
                      <a:pt x="644" y="83"/>
                      <a:pt x="632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35">
                <a:extLst>
                  <a:ext uri="{FF2B5EF4-FFF2-40B4-BE49-F238E27FC236}">
                    <a16:creationId xmlns:a16="http://schemas.microsoft.com/office/drawing/2014/main" id="{9BFD6039-9B63-46AE-B666-CE3A2F6EBA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8101" y="8016446"/>
                <a:ext cx="544471" cy="3860"/>
              </a:xfrm>
              <a:custGeom>
                <a:avLst/>
                <a:gdLst>
                  <a:gd name="T0" fmla="*/ 0 w 621"/>
                  <a:gd name="T1" fmla="*/ 0 h 1"/>
                  <a:gd name="T2" fmla="*/ 620 w 621"/>
                  <a:gd name="T3" fmla="*/ 0 h 1"/>
                  <a:gd name="T4" fmla="*/ 0 w 62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21" h="1">
                    <a:moveTo>
                      <a:pt x="0" y="0"/>
                    </a:moveTo>
                    <a:lnTo>
                      <a:pt x="62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36">
                <a:extLst>
                  <a:ext uri="{FF2B5EF4-FFF2-40B4-BE49-F238E27FC236}">
                    <a16:creationId xmlns:a16="http://schemas.microsoft.com/office/drawing/2014/main" id="{1AC9C826-9E3D-44E7-8DBF-746F5248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6517" y="8008723"/>
                <a:ext cx="559914" cy="19306"/>
              </a:xfrm>
              <a:custGeom>
                <a:avLst/>
                <a:gdLst>
                  <a:gd name="T0" fmla="*/ 630 w 641"/>
                  <a:gd name="T1" fmla="*/ 19 h 20"/>
                  <a:gd name="T2" fmla="*/ 10 w 641"/>
                  <a:gd name="T3" fmla="*/ 19 h 20"/>
                  <a:gd name="T4" fmla="*/ 10 w 641"/>
                  <a:gd name="T5" fmla="*/ 19 h 20"/>
                  <a:gd name="T6" fmla="*/ 0 w 641"/>
                  <a:gd name="T7" fmla="*/ 9 h 20"/>
                  <a:gd name="T8" fmla="*/ 0 w 641"/>
                  <a:gd name="T9" fmla="*/ 9 h 20"/>
                  <a:gd name="T10" fmla="*/ 10 w 641"/>
                  <a:gd name="T11" fmla="*/ 0 h 20"/>
                  <a:gd name="T12" fmla="*/ 630 w 641"/>
                  <a:gd name="T13" fmla="*/ 0 h 20"/>
                  <a:gd name="T14" fmla="*/ 630 w 641"/>
                  <a:gd name="T15" fmla="*/ 0 h 20"/>
                  <a:gd name="T16" fmla="*/ 640 w 641"/>
                  <a:gd name="T17" fmla="*/ 9 h 20"/>
                  <a:gd name="T18" fmla="*/ 640 w 641"/>
                  <a:gd name="T19" fmla="*/ 9 h 20"/>
                  <a:gd name="T20" fmla="*/ 630 w 64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41" h="20">
                    <a:moveTo>
                      <a:pt x="630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630" y="0"/>
                    </a:lnTo>
                    <a:lnTo>
                      <a:pt x="630" y="0"/>
                    </a:lnTo>
                    <a:cubicBezTo>
                      <a:pt x="635" y="0"/>
                      <a:pt x="640" y="4"/>
                      <a:pt x="640" y="9"/>
                    </a:cubicBezTo>
                    <a:lnTo>
                      <a:pt x="640" y="9"/>
                    </a:lnTo>
                    <a:cubicBezTo>
                      <a:pt x="640" y="14"/>
                      <a:pt x="635" y="19"/>
                      <a:pt x="63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37">
                <a:extLst>
                  <a:ext uri="{FF2B5EF4-FFF2-40B4-BE49-F238E27FC236}">
                    <a16:creationId xmlns:a16="http://schemas.microsoft.com/office/drawing/2014/main" id="{08085BDF-E3EF-442C-9E31-63A3F1A62A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6477" y="8939340"/>
                <a:ext cx="1393995" cy="81092"/>
              </a:xfrm>
              <a:custGeom>
                <a:avLst/>
                <a:gdLst>
                  <a:gd name="T0" fmla="*/ 1547 w 1594"/>
                  <a:gd name="T1" fmla="*/ 0 h 93"/>
                  <a:gd name="T2" fmla="*/ 797 w 1594"/>
                  <a:gd name="T3" fmla="*/ 0 h 93"/>
                  <a:gd name="T4" fmla="*/ 47 w 1594"/>
                  <a:gd name="T5" fmla="*/ 0 h 93"/>
                  <a:gd name="T6" fmla="*/ 47 w 1594"/>
                  <a:gd name="T7" fmla="*/ 0 h 93"/>
                  <a:gd name="T8" fmla="*/ 14 w 1594"/>
                  <a:gd name="T9" fmla="*/ 13 h 93"/>
                  <a:gd name="T10" fmla="*/ 14 w 1594"/>
                  <a:gd name="T11" fmla="*/ 13 h 93"/>
                  <a:gd name="T12" fmla="*/ 0 w 1594"/>
                  <a:gd name="T13" fmla="*/ 46 h 93"/>
                  <a:gd name="T14" fmla="*/ 0 w 1594"/>
                  <a:gd name="T15" fmla="*/ 46 h 93"/>
                  <a:gd name="T16" fmla="*/ 14 w 1594"/>
                  <a:gd name="T17" fmla="*/ 78 h 93"/>
                  <a:gd name="T18" fmla="*/ 14 w 1594"/>
                  <a:gd name="T19" fmla="*/ 78 h 93"/>
                  <a:gd name="T20" fmla="*/ 47 w 1594"/>
                  <a:gd name="T21" fmla="*/ 92 h 93"/>
                  <a:gd name="T22" fmla="*/ 797 w 1594"/>
                  <a:gd name="T23" fmla="*/ 92 h 93"/>
                  <a:gd name="T24" fmla="*/ 1547 w 1594"/>
                  <a:gd name="T25" fmla="*/ 92 h 93"/>
                  <a:gd name="T26" fmla="*/ 1547 w 1594"/>
                  <a:gd name="T27" fmla="*/ 92 h 93"/>
                  <a:gd name="T28" fmla="*/ 1579 w 1594"/>
                  <a:gd name="T29" fmla="*/ 78 h 93"/>
                  <a:gd name="T30" fmla="*/ 1579 w 1594"/>
                  <a:gd name="T31" fmla="*/ 78 h 93"/>
                  <a:gd name="T32" fmla="*/ 1593 w 1594"/>
                  <a:gd name="T33" fmla="*/ 46 h 93"/>
                  <a:gd name="T34" fmla="*/ 1593 w 1594"/>
                  <a:gd name="T35" fmla="*/ 46 h 93"/>
                  <a:gd name="T36" fmla="*/ 1579 w 1594"/>
                  <a:gd name="T37" fmla="*/ 13 h 93"/>
                  <a:gd name="T38" fmla="*/ 1579 w 1594"/>
                  <a:gd name="T39" fmla="*/ 13 h 93"/>
                  <a:gd name="T40" fmla="*/ 1547 w 1594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94" h="93">
                    <a:moveTo>
                      <a:pt x="1547" y="0"/>
                    </a:moveTo>
                    <a:lnTo>
                      <a:pt x="797" y="0"/>
                    </a:lnTo>
                    <a:lnTo>
                      <a:pt x="47" y="0"/>
                    </a:lnTo>
                    <a:lnTo>
                      <a:pt x="47" y="0"/>
                    </a:lnTo>
                    <a:cubicBezTo>
                      <a:pt x="33" y="0"/>
                      <a:pt x="22" y="5"/>
                      <a:pt x="14" y="13"/>
                    </a:cubicBezTo>
                    <a:lnTo>
                      <a:pt x="14" y="13"/>
                    </a:lnTo>
                    <a:cubicBezTo>
                      <a:pt x="6" y="21"/>
                      <a:pt x="0" y="33"/>
                      <a:pt x="0" y="46"/>
                    </a:cubicBezTo>
                    <a:lnTo>
                      <a:pt x="0" y="46"/>
                    </a:lnTo>
                    <a:cubicBezTo>
                      <a:pt x="0" y="58"/>
                      <a:pt x="6" y="70"/>
                      <a:pt x="14" y="78"/>
                    </a:cubicBezTo>
                    <a:lnTo>
                      <a:pt x="14" y="78"/>
                    </a:lnTo>
                    <a:cubicBezTo>
                      <a:pt x="22" y="87"/>
                      <a:pt x="33" y="92"/>
                      <a:pt x="47" y="92"/>
                    </a:cubicBezTo>
                    <a:lnTo>
                      <a:pt x="797" y="92"/>
                    </a:lnTo>
                    <a:lnTo>
                      <a:pt x="1547" y="92"/>
                    </a:lnTo>
                    <a:lnTo>
                      <a:pt x="1547" y="92"/>
                    </a:lnTo>
                    <a:cubicBezTo>
                      <a:pt x="1559" y="92"/>
                      <a:pt x="1571" y="87"/>
                      <a:pt x="1579" y="78"/>
                    </a:cubicBezTo>
                    <a:lnTo>
                      <a:pt x="1579" y="78"/>
                    </a:lnTo>
                    <a:cubicBezTo>
                      <a:pt x="1588" y="70"/>
                      <a:pt x="1593" y="58"/>
                      <a:pt x="1593" y="46"/>
                    </a:cubicBezTo>
                    <a:lnTo>
                      <a:pt x="1593" y="46"/>
                    </a:lnTo>
                    <a:cubicBezTo>
                      <a:pt x="1593" y="33"/>
                      <a:pt x="1588" y="21"/>
                      <a:pt x="1579" y="13"/>
                    </a:cubicBezTo>
                    <a:lnTo>
                      <a:pt x="1579" y="13"/>
                    </a:lnTo>
                    <a:cubicBezTo>
                      <a:pt x="1571" y="5"/>
                      <a:pt x="1559" y="0"/>
                      <a:pt x="154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38">
                <a:extLst>
                  <a:ext uri="{FF2B5EF4-FFF2-40B4-BE49-F238E27FC236}">
                    <a16:creationId xmlns:a16="http://schemas.microsoft.com/office/drawing/2014/main" id="{10F16224-AD32-44A1-B55F-B3408A55B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8754" y="8927757"/>
                <a:ext cx="1413304" cy="96536"/>
              </a:xfrm>
              <a:custGeom>
                <a:avLst/>
                <a:gdLst>
                  <a:gd name="T0" fmla="*/ 56 w 1613"/>
                  <a:gd name="T1" fmla="*/ 19 h 112"/>
                  <a:gd name="T2" fmla="*/ 56 w 1613"/>
                  <a:gd name="T3" fmla="*/ 19 h 112"/>
                  <a:gd name="T4" fmla="*/ 30 w 1613"/>
                  <a:gd name="T5" fmla="*/ 30 h 112"/>
                  <a:gd name="T6" fmla="*/ 30 w 1613"/>
                  <a:gd name="T7" fmla="*/ 30 h 112"/>
                  <a:gd name="T8" fmla="*/ 19 w 1613"/>
                  <a:gd name="T9" fmla="*/ 56 h 112"/>
                  <a:gd name="T10" fmla="*/ 19 w 1613"/>
                  <a:gd name="T11" fmla="*/ 56 h 112"/>
                  <a:gd name="T12" fmla="*/ 30 w 1613"/>
                  <a:gd name="T13" fmla="*/ 81 h 112"/>
                  <a:gd name="T14" fmla="*/ 30 w 1613"/>
                  <a:gd name="T15" fmla="*/ 81 h 112"/>
                  <a:gd name="T16" fmla="*/ 56 w 1613"/>
                  <a:gd name="T17" fmla="*/ 93 h 112"/>
                  <a:gd name="T18" fmla="*/ 1556 w 1613"/>
                  <a:gd name="T19" fmla="*/ 93 h 112"/>
                  <a:gd name="T20" fmla="*/ 1556 w 1613"/>
                  <a:gd name="T21" fmla="*/ 93 h 112"/>
                  <a:gd name="T22" fmla="*/ 1581 w 1613"/>
                  <a:gd name="T23" fmla="*/ 81 h 112"/>
                  <a:gd name="T24" fmla="*/ 1581 w 1613"/>
                  <a:gd name="T25" fmla="*/ 81 h 112"/>
                  <a:gd name="T26" fmla="*/ 1593 w 1613"/>
                  <a:gd name="T27" fmla="*/ 56 h 112"/>
                  <a:gd name="T28" fmla="*/ 1593 w 1613"/>
                  <a:gd name="T29" fmla="*/ 56 h 112"/>
                  <a:gd name="T30" fmla="*/ 1581 w 1613"/>
                  <a:gd name="T31" fmla="*/ 30 h 112"/>
                  <a:gd name="T32" fmla="*/ 1581 w 1613"/>
                  <a:gd name="T33" fmla="*/ 30 h 112"/>
                  <a:gd name="T34" fmla="*/ 1556 w 1613"/>
                  <a:gd name="T35" fmla="*/ 19 h 112"/>
                  <a:gd name="T36" fmla="*/ 56 w 1613"/>
                  <a:gd name="T37" fmla="*/ 19 h 112"/>
                  <a:gd name="T38" fmla="*/ 1556 w 1613"/>
                  <a:gd name="T39" fmla="*/ 111 h 112"/>
                  <a:gd name="T40" fmla="*/ 56 w 1613"/>
                  <a:gd name="T41" fmla="*/ 111 h 112"/>
                  <a:gd name="T42" fmla="*/ 56 w 1613"/>
                  <a:gd name="T43" fmla="*/ 111 h 112"/>
                  <a:gd name="T44" fmla="*/ 16 w 1613"/>
                  <a:gd name="T45" fmla="*/ 95 h 112"/>
                  <a:gd name="T46" fmla="*/ 16 w 1613"/>
                  <a:gd name="T47" fmla="*/ 95 h 112"/>
                  <a:gd name="T48" fmla="*/ 0 w 1613"/>
                  <a:gd name="T49" fmla="*/ 56 h 112"/>
                  <a:gd name="T50" fmla="*/ 0 w 1613"/>
                  <a:gd name="T51" fmla="*/ 56 h 112"/>
                  <a:gd name="T52" fmla="*/ 16 w 1613"/>
                  <a:gd name="T53" fmla="*/ 16 h 112"/>
                  <a:gd name="T54" fmla="*/ 16 w 1613"/>
                  <a:gd name="T55" fmla="*/ 16 h 112"/>
                  <a:gd name="T56" fmla="*/ 56 w 1613"/>
                  <a:gd name="T57" fmla="*/ 0 h 112"/>
                  <a:gd name="T58" fmla="*/ 1556 w 1613"/>
                  <a:gd name="T59" fmla="*/ 0 h 112"/>
                  <a:gd name="T60" fmla="*/ 1556 w 1613"/>
                  <a:gd name="T61" fmla="*/ 0 h 112"/>
                  <a:gd name="T62" fmla="*/ 1595 w 1613"/>
                  <a:gd name="T63" fmla="*/ 16 h 112"/>
                  <a:gd name="T64" fmla="*/ 1595 w 1613"/>
                  <a:gd name="T65" fmla="*/ 16 h 112"/>
                  <a:gd name="T66" fmla="*/ 1612 w 1613"/>
                  <a:gd name="T67" fmla="*/ 56 h 112"/>
                  <a:gd name="T68" fmla="*/ 1612 w 1613"/>
                  <a:gd name="T69" fmla="*/ 56 h 112"/>
                  <a:gd name="T70" fmla="*/ 1595 w 1613"/>
                  <a:gd name="T71" fmla="*/ 95 h 112"/>
                  <a:gd name="T72" fmla="*/ 1595 w 1613"/>
                  <a:gd name="T73" fmla="*/ 95 h 112"/>
                  <a:gd name="T74" fmla="*/ 1556 w 1613"/>
                  <a:gd name="T7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13" h="112">
                    <a:moveTo>
                      <a:pt x="56" y="19"/>
                    </a:moveTo>
                    <a:lnTo>
                      <a:pt x="56" y="19"/>
                    </a:lnTo>
                    <a:cubicBezTo>
                      <a:pt x="46" y="19"/>
                      <a:pt x="36" y="23"/>
                      <a:pt x="30" y="30"/>
                    </a:cubicBezTo>
                    <a:lnTo>
                      <a:pt x="30" y="30"/>
                    </a:lnTo>
                    <a:cubicBezTo>
                      <a:pt x="23" y="37"/>
                      <a:pt x="19" y="46"/>
                      <a:pt x="19" y="56"/>
                    </a:cubicBezTo>
                    <a:lnTo>
                      <a:pt x="19" y="56"/>
                    </a:lnTo>
                    <a:cubicBezTo>
                      <a:pt x="19" y="65"/>
                      <a:pt x="23" y="75"/>
                      <a:pt x="30" y="81"/>
                    </a:cubicBezTo>
                    <a:lnTo>
                      <a:pt x="30" y="81"/>
                    </a:lnTo>
                    <a:cubicBezTo>
                      <a:pt x="36" y="88"/>
                      <a:pt x="46" y="93"/>
                      <a:pt x="56" y="93"/>
                    </a:cubicBezTo>
                    <a:lnTo>
                      <a:pt x="1556" y="93"/>
                    </a:lnTo>
                    <a:lnTo>
                      <a:pt x="1556" y="93"/>
                    </a:lnTo>
                    <a:cubicBezTo>
                      <a:pt x="1565" y="93"/>
                      <a:pt x="1575" y="88"/>
                      <a:pt x="1581" y="81"/>
                    </a:cubicBezTo>
                    <a:lnTo>
                      <a:pt x="1581" y="81"/>
                    </a:lnTo>
                    <a:cubicBezTo>
                      <a:pt x="1588" y="75"/>
                      <a:pt x="1593" y="65"/>
                      <a:pt x="1593" y="56"/>
                    </a:cubicBezTo>
                    <a:lnTo>
                      <a:pt x="1593" y="56"/>
                    </a:lnTo>
                    <a:cubicBezTo>
                      <a:pt x="1593" y="46"/>
                      <a:pt x="1588" y="37"/>
                      <a:pt x="1581" y="30"/>
                    </a:cubicBezTo>
                    <a:lnTo>
                      <a:pt x="1581" y="30"/>
                    </a:lnTo>
                    <a:cubicBezTo>
                      <a:pt x="1575" y="23"/>
                      <a:pt x="1565" y="19"/>
                      <a:pt x="1556" y="19"/>
                    </a:cubicBezTo>
                    <a:lnTo>
                      <a:pt x="56" y="19"/>
                    </a:lnTo>
                    <a:close/>
                    <a:moveTo>
                      <a:pt x="1556" y="111"/>
                    </a:moveTo>
                    <a:lnTo>
                      <a:pt x="56" y="111"/>
                    </a:lnTo>
                    <a:lnTo>
                      <a:pt x="56" y="111"/>
                    </a:lnTo>
                    <a:cubicBezTo>
                      <a:pt x="41" y="111"/>
                      <a:pt x="27" y="105"/>
                      <a:pt x="16" y="95"/>
                    </a:cubicBezTo>
                    <a:lnTo>
                      <a:pt x="16" y="95"/>
                    </a:lnTo>
                    <a:cubicBezTo>
                      <a:pt x="6" y="84"/>
                      <a:pt x="0" y="71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7"/>
                      <a:pt x="16" y="16"/>
                    </a:cubicBezTo>
                    <a:lnTo>
                      <a:pt x="16" y="16"/>
                    </a:lnTo>
                    <a:cubicBezTo>
                      <a:pt x="27" y="6"/>
                      <a:pt x="41" y="0"/>
                      <a:pt x="56" y="0"/>
                    </a:cubicBezTo>
                    <a:lnTo>
                      <a:pt x="1556" y="0"/>
                    </a:lnTo>
                    <a:lnTo>
                      <a:pt x="1556" y="0"/>
                    </a:lnTo>
                    <a:cubicBezTo>
                      <a:pt x="1571" y="0"/>
                      <a:pt x="1585" y="6"/>
                      <a:pt x="1595" y="16"/>
                    </a:cubicBezTo>
                    <a:lnTo>
                      <a:pt x="1595" y="16"/>
                    </a:lnTo>
                    <a:cubicBezTo>
                      <a:pt x="1606" y="27"/>
                      <a:pt x="1612" y="41"/>
                      <a:pt x="1612" y="56"/>
                    </a:cubicBezTo>
                    <a:lnTo>
                      <a:pt x="1612" y="56"/>
                    </a:lnTo>
                    <a:cubicBezTo>
                      <a:pt x="1612" y="71"/>
                      <a:pt x="1606" y="84"/>
                      <a:pt x="1595" y="95"/>
                    </a:cubicBezTo>
                    <a:lnTo>
                      <a:pt x="1595" y="95"/>
                    </a:lnTo>
                    <a:cubicBezTo>
                      <a:pt x="1585" y="105"/>
                      <a:pt x="1571" y="111"/>
                      <a:pt x="1556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39">
                <a:extLst>
                  <a:ext uri="{FF2B5EF4-FFF2-40B4-BE49-F238E27FC236}">
                    <a16:creationId xmlns:a16="http://schemas.microsoft.com/office/drawing/2014/main" id="{E3DC1D9E-9D2B-4CF3-9CBF-78F453322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4040" y="8939340"/>
                <a:ext cx="610115" cy="81092"/>
              </a:xfrm>
              <a:custGeom>
                <a:avLst/>
                <a:gdLst>
                  <a:gd name="T0" fmla="*/ 650 w 698"/>
                  <a:gd name="T1" fmla="*/ 0 h 93"/>
                  <a:gd name="T2" fmla="*/ 349 w 698"/>
                  <a:gd name="T3" fmla="*/ 0 h 93"/>
                  <a:gd name="T4" fmla="*/ 46 w 698"/>
                  <a:gd name="T5" fmla="*/ 0 h 93"/>
                  <a:gd name="T6" fmla="*/ 46 w 698"/>
                  <a:gd name="T7" fmla="*/ 0 h 93"/>
                  <a:gd name="T8" fmla="*/ 14 w 698"/>
                  <a:gd name="T9" fmla="*/ 13 h 93"/>
                  <a:gd name="T10" fmla="*/ 14 w 698"/>
                  <a:gd name="T11" fmla="*/ 13 h 93"/>
                  <a:gd name="T12" fmla="*/ 0 w 698"/>
                  <a:gd name="T13" fmla="*/ 46 h 93"/>
                  <a:gd name="T14" fmla="*/ 0 w 698"/>
                  <a:gd name="T15" fmla="*/ 46 h 93"/>
                  <a:gd name="T16" fmla="*/ 14 w 698"/>
                  <a:gd name="T17" fmla="*/ 78 h 93"/>
                  <a:gd name="T18" fmla="*/ 14 w 698"/>
                  <a:gd name="T19" fmla="*/ 78 h 93"/>
                  <a:gd name="T20" fmla="*/ 46 w 698"/>
                  <a:gd name="T21" fmla="*/ 92 h 93"/>
                  <a:gd name="T22" fmla="*/ 349 w 698"/>
                  <a:gd name="T23" fmla="*/ 92 h 93"/>
                  <a:gd name="T24" fmla="*/ 650 w 698"/>
                  <a:gd name="T25" fmla="*/ 92 h 93"/>
                  <a:gd name="T26" fmla="*/ 650 w 698"/>
                  <a:gd name="T27" fmla="*/ 92 h 93"/>
                  <a:gd name="T28" fmla="*/ 683 w 698"/>
                  <a:gd name="T29" fmla="*/ 78 h 93"/>
                  <a:gd name="T30" fmla="*/ 683 w 698"/>
                  <a:gd name="T31" fmla="*/ 78 h 93"/>
                  <a:gd name="T32" fmla="*/ 697 w 698"/>
                  <a:gd name="T33" fmla="*/ 46 h 93"/>
                  <a:gd name="T34" fmla="*/ 697 w 698"/>
                  <a:gd name="T35" fmla="*/ 46 h 93"/>
                  <a:gd name="T36" fmla="*/ 683 w 698"/>
                  <a:gd name="T37" fmla="*/ 13 h 93"/>
                  <a:gd name="T38" fmla="*/ 683 w 698"/>
                  <a:gd name="T39" fmla="*/ 13 h 93"/>
                  <a:gd name="T40" fmla="*/ 650 w 698"/>
                  <a:gd name="T41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8" h="93">
                    <a:moveTo>
                      <a:pt x="650" y="0"/>
                    </a:moveTo>
                    <a:lnTo>
                      <a:pt x="349" y="0"/>
                    </a:lnTo>
                    <a:lnTo>
                      <a:pt x="46" y="0"/>
                    </a:lnTo>
                    <a:lnTo>
                      <a:pt x="46" y="0"/>
                    </a:lnTo>
                    <a:cubicBezTo>
                      <a:pt x="34" y="0"/>
                      <a:pt x="23" y="5"/>
                      <a:pt x="14" y="13"/>
                    </a:cubicBezTo>
                    <a:lnTo>
                      <a:pt x="14" y="13"/>
                    </a:lnTo>
                    <a:cubicBezTo>
                      <a:pt x="6" y="21"/>
                      <a:pt x="0" y="33"/>
                      <a:pt x="0" y="46"/>
                    </a:cubicBezTo>
                    <a:lnTo>
                      <a:pt x="0" y="46"/>
                    </a:lnTo>
                    <a:cubicBezTo>
                      <a:pt x="0" y="58"/>
                      <a:pt x="6" y="70"/>
                      <a:pt x="14" y="78"/>
                    </a:cubicBezTo>
                    <a:lnTo>
                      <a:pt x="14" y="78"/>
                    </a:lnTo>
                    <a:cubicBezTo>
                      <a:pt x="23" y="87"/>
                      <a:pt x="34" y="92"/>
                      <a:pt x="46" y="92"/>
                    </a:cubicBezTo>
                    <a:lnTo>
                      <a:pt x="349" y="92"/>
                    </a:lnTo>
                    <a:lnTo>
                      <a:pt x="650" y="92"/>
                    </a:lnTo>
                    <a:lnTo>
                      <a:pt x="650" y="92"/>
                    </a:lnTo>
                    <a:cubicBezTo>
                      <a:pt x="663" y="92"/>
                      <a:pt x="675" y="87"/>
                      <a:pt x="683" y="78"/>
                    </a:cubicBezTo>
                    <a:lnTo>
                      <a:pt x="683" y="78"/>
                    </a:lnTo>
                    <a:cubicBezTo>
                      <a:pt x="691" y="70"/>
                      <a:pt x="697" y="58"/>
                      <a:pt x="697" y="46"/>
                    </a:cubicBezTo>
                    <a:lnTo>
                      <a:pt x="697" y="46"/>
                    </a:lnTo>
                    <a:cubicBezTo>
                      <a:pt x="697" y="33"/>
                      <a:pt x="691" y="21"/>
                      <a:pt x="683" y="13"/>
                    </a:cubicBezTo>
                    <a:lnTo>
                      <a:pt x="683" y="13"/>
                    </a:lnTo>
                    <a:cubicBezTo>
                      <a:pt x="675" y="5"/>
                      <a:pt x="663" y="0"/>
                      <a:pt x="65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40">
                <a:extLst>
                  <a:ext uri="{FF2B5EF4-FFF2-40B4-BE49-F238E27FC236}">
                    <a16:creationId xmlns:a16="http://schemas.microsoft.com/office/drawing/2014/main" id="{DA582BE8-8356-4457-B7FB-A4AFC72D4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6317" y="8927757"/>
                <a:ext cx="625561" cy="96536"/>
              </a:xfrm>
              <a:custGeom>
                <a:avLst/>
                <a:gdLst>
                  <a:gd name="T0" fmla="*/ 55 w 716"/>
                  <a:gd name="T1" fmla="*/ 19 h 112"/>
                  <a:gd name="T2" fmla="*/ 55 w 716"/>
                  <a:gd name="T3" fmla="*/ 19 h 112"/>
                  <a:gd name="T4" fmla="*/ 30 w 716"/>
                  <a:gd name="T5" fmla="*/ 30 h 112"/>
                  <a:gd name="T6" fmla="*/ 30 w 716"/>
                  <a:gd name="T7" fmla="*/ 30 h 112"/>
                  <a:gd name="T8" fmla="*/ 20 w 716"/>
                  <a:gd name="T9" fmla="*/ 56 h 112"/>
                  <a:gd name="T10" fmla="*/ 20 w 716"/>
                  <a:gd name="T11" fmla="*/ 56 h 112"/>
                  <a:gd name="T12" fmla="*/ 30 w 716"/>
                  <a:gd name="T13" fmla="*/ 81 h 112"/>
                  <a:gd name="T14" fmla="*/ 30 w 716"/>
                  <a:gd name="T15" fmla="*/ 81 h 112"/>
                  <a:gd name="T16" fmla="*/ 55 w 716"/>
                  <a:gd name="T17" fmla="*/ 93 h 112"/>
                  <a:gd name="T18" fmla="*/ 659 w 716"/>
                  <a:gd name="T19" fmla="*/ 93 h 112"/>
                  <a:gd name="T20" fmla="*/ 659 w 716"/>
                  <a:gd name="T21" fmla="*/ 93 h 112"/>
                  <a:gd name="T22" fmla="*/ 685 w 716"/>
                  <a:gd name="T23" fmla="*/ 81 h 112"/>
                  <a:gd name="T24" fmla="*/ 685 w 716"/>
                  <a:gd name="T25" fmla="*/ 81 h 112"/>
                  <a:gd name="T26" fmla="*/ 696 w 716"/>
                  <a:gd name="T27" fmla="*/ 56 h 112"/>
                  <a:gd name="T28" fmla="*/ 696 w 716"/>
                  <a:gd name="T29" fmla="*/ 56 h 112"/>
                  <a:gd name="T30" fmla="*/ 685 w 716"/>
                  <a:gd name="T31" fmla="*/ 30 h 112"/>
                  <a:gd name="T32" fmla="*/ 685 w 716"/>
                  <a:gd name="T33" fmla="*/ 30 h 112"/>
                  <a:gd name="T34" fmla="*/ 659 w 716"/>
                  <a:gd name="T35" fmla="*/ 19 h 112"/>
                  <a:gd name="T36" fmla="*/ 55 w 716"/>
                  <a:gd name="T37" fmla="*/ 19 h 112"/>
                  <a:gd name="T38" fmla="*/ 659 w 716"/>
                  <a:gd name="T39" fmla="*/ 111 h 112"/>
                  <a:gd name="T40" fmla="*/ 55 w 716"/>
                  <a:gd name="T41" fmla="*/ 111 h 112"/>
                  <a:gd name="T42" fmla="*/ 55 w 716"/>
                  <a:gd name="T43" fmla="*/ 111 h 112"/>
                  <a:gd name="T44" fmla="*/ 16 w 716"/>
                  <a:gd name="T45" fmla="*/ 95 h 112"/>
                  <a:gd name="T46" fmla="*/ 16 w 716"/>
                  <a:gd name="T47" fmla="*/ 95 h 112"/>
                  <a:gd name="T48" fmla="*/ 0 w 716"/>
                  <a:gd name="T49" fmla="*/ 56 h 112"/>
                  <a:gd name="T50" fmla="*/ 0 w 716"/>
                  <a:gd name="T51" fmla="*/ 56 h 112"/>
                  <a:gd name="T52" fmla="*/ 16 w 716"/>
                  <a:gd name="T53" fmla="*/ 16 h 112"/>
                  <a:gd name="T54" fmla="*/ 16 w 716"/>
                  <a:gd name="T55" fmla="*/ 16 h 112"/>
                  <a:gd name="T56" fmla="*/ 55 w 716"/>
                  <a:gd name="T57" fmla="*/ 0 h 112"/>
                  <a:gd name="T58" fmla="*/ 659 w 716"/>
                  <a:gd name="T59" fmla="*/ 0 h 112"/>
                  <a:gd name="T60" fmla="*/ 659 w 716"/>
                  <a:gd name="T61" fmla="*/ 0 h 112"/>
                  <a:gd name="T62" fmla="*/ 699 w 716"/>
                  <a:gd name="T63" fmla="*/ 16 h 112"/>
                  <a:gd name="T64" fmla="*/ 699 w 716"/>
                  <a:gd name="T65" fmla="*/ 16 h 112"/>
                  <a:gd name="T66" fmla="*/ 715 w 716"/>
                  <a:gd name="T67" fmla="*/ 56 h 112"/>
                  <a:gd name="T68" fmla="*/ 715 w 716"/>
                  <a:gd name="T69" fmla="*/ 56 h 112"/>
                  <a:gd name="T70" fmla="*/ 699 w 716"/>
                  <a:gd name="T71" fmla="*/ 95 h 112"/>
                  <a:gd name="T72" fmla="*/ 699 w 716"/>
                  <a:gd name="T73" fmla="*/ 95 h 112"/>
                  <a:gd name="T74" fmla="*/ 659 w 716"/>
                  <a:gd name="T7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6" h="112">
                    <a:moveTo>
                      <a:pt x="55" y="19"/>
                    </a:moveTo>
                    <a:lnTo>
                      <a:pt x="55" y="19"/>
                    </a:lnTo>
                    <a:cubicBezTo>
                      <a:pt x="46" y="19"/>
                      <a:pt x="37" y="23"/>
                      <a:pt x="30" y="30"/>
                    </a:cubicBezTo>
                    <a:lnTo>
                      <a:pt x="30" y="30"/>
                    </a:lnTo>
                    <a:cubicBezTo>
                      <a:pt x="23" y="37"/>
                      <a:pt x="20" y="46"/>
                      <a:pt x="20" y="56"/>
                    </a:cubicBezTo>
                    <a:lnTo>
                      <a:pt x="20" y="56"/>
                    </a:lnTo>
                    <a:cubicBezTo>
                      <a:pt x="20" y="65"/>
                      <a:pt x="23" y="75"/>
                      <a:pt x="30" y="81"/>
                    </a:cubicBezTo>
                    <a:lnTo>
                      <a:pt x="30" y="81"/>
                    </a:lnTo>
                    <a:cubicBezTo>
                      <a:pt x="37" y="88"/>
                      <a:pt x="46" y="93"/>
                      <a:pt x="55" y="93"/>
                    </a:cubicBezTo>
                    <a:lnTo>
                      <a:pt x="659" y="93"/>
                    </a:lnTo>
                    <a:lnTo>
                      <a:pt x="659" y="93"/>
                    </a:lnTo>
                    <a:cubicBezTo>
                      <a:pt x="669" y="93"/>
                      <a:pt x="679" y="88"/>
                      <a:pt x="685" y="81"/>
                    </a:cubicBezTo>
                    <a:lnTo>
                      <a:pt x="685" y="81"/>
                    </a:lnTo>
                    <a:cubicBezTo>
                      <a:pt x="692" y="75"/>
                      <a:pt x="696" y="65"/>
                      <a:pt x="696" y="56"/>
                    </a:cubicBezTo>
                    <a:lnTo>
                      <a:pt x="696" y="56"/>
                    </a:lnTo>
                    <a:cubicBezTo>
                      <a:pt x="696" y="46"/>
                      <a:pt x="692" y="37"/>
                      <a:pt x="685" y="30"/>
                    </a:cubicBezTo>
                    <a:lnTo>
                      <a:pt x="685" y="30"/>
                    </a:lnTo>
                    <a:cubicBezTo>
                      <a:pt x="679" y="23"/>
                      <a:pt x="669" y="19"/>
                      <a:pt x="659" y="19"/>
                    </a:cubicBezTo>
                    <a:lnTo>
                      <a:pt x="55" y="19"/>
                    </a:lnTo>
                    <a:close/>
                    <a:moveTo>
                      <a:pt x="659" y="111"/>
                    </a:moveTo>
                    <a:lnTo>
                      <a:pt x="55" y="111"/>
                    </a:lnTo>
                    <a:lnTo>
                      <a:pt x="55" y="111"/>
                    </a:lnTo>
                    <a:cubicBezTo>
                      <a:pt x="41" y="111"/>
                      <a:pt x="27" y="105"/>
                      <a:pt x="16" y="95"/>
                    </a:cubicBezTo>
                    <a:lnTo>
                      <a:pt x="16" y="95"/>
                    </a:lnTo>
                    <a:cubicBezTo>
                      <a:pt x="6" y="84"/>
                      <a:pt x="0" y="71"/>
                      <a:pt x="0" y="56"/>
                    </a:cubicBezTo>
                    <a:lnTo>
                      <a:pt x="0" y="56"/>
                    </a:lnTo>
                    <a:cubicBezTo>
                      <a:pt x="0" y="41"/>
                      <a:pt x="6" y="27"/>
                      <a:pt x="16" y="16"/>
                    </a:cubicBezTo>
                    <a:lnTo>
                      <a:pt x="16" y="16"/>
                    </a:lnTo>
                    <a:cubicBezTo>
                      <a:pt x="27" y="6"/>
                      <a:pt x="41" y="0"/>
                      <a:pt x="55" y="0"/>
                    </a:cubicBezTo>
                    <a:lnTo>
                      <a:pt x="659" y="0"/>
                    </a:lnTo>
                    <a:lnTo>
                      <a:pt x="659" y="0"/>
                    </a:lnTo>
                    <a:cubicBezTo>
                      <a:pt x="674" y="0"/>
                      <a:pt x="688" y="6"/>
                      <a:pt x="699" y="16"/>
                    </a:cubicBezTo>
                    <a:lnTo>
                      <a:pt x="699" y="16"/>
                    </a:lnTo>
                    <a:cubicBezTo>
                      <a:pt x="709" y="27"/>
                      <a:pt x="715" y="41"/>
                      <a:pt x="715" y="56"/>
                    </a:cubicBezTo>
                    <a:lnTo>
                      <a:pt x="715" y="56"/>
                    </a:lnTo>
                    <a:cubicBezTo>
                      <a:pt x="715" y="71"/>
                      <a:pt x="709" y="84"/>
                      <a:pt x="699" y="95"/>
                    </a:cubicBezTo>
                    <a:lnTo>
                      <a:pt x="699" y="95"/>
                    </a:lnTo>
                    <a:cubicBezTo>
                      <a:pt x="688" y="105"/>
                      <a:pt x="674" y="111"/>
                      <a:pt x="659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41">
                <a:extLst>
                  <a:ext uri="{FF2B5EF4-FFF2-40B4-BE49-F238E27FC236}">
                    <a16:creationId xmlns:a16="http://schemas.microsoft.com/office/drawing/2014/main" id="{C9294124-E43B-47EE-9745-D688A463F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121" y="8224966"/>
                <a:ext cx="922896" cy="532885"/>
              </a:xfrm>
              <a:custGeom>
                <a:avLst/>
                <a:gdLst>
                  <a:gd name="T0" fmla="*/ 1016 w 1052"/>
                  <a:gd name="T1" fmla="*/ 0 h 609"/>
                  <a:gd name="T2" fmla="*/ 34 w 1052"/>
                  <a:gd name="T3" fmla="*/ 0 h 609"/>
                  <a:gd name="T4" fmla="*/ 34 w 1052"/>
                  <a:gd name="T5" fmla="*/ 0 h 609"/>
                  <a:gd name="T6" fmla="*/ 0 w 1052"/>
                  <a:gd name="T7" fmla="*/ 34 h 609"/>
                  <a:gd name="T8" fmla="*/ 0 w 1052"/>
                  <a:gd name="T9" fmla="*/ 573 h 609"/>
                  <a:gd name="T10" fmla="*/ 0 w 1052"/>
                  <a:gd name="T11" fmla="*/ 573 h 609"/>
                  <a:gd name="T12" fmla="*/ 34 w 1052"/>
                  <a:gd name="T13" fmla="*/ 608 h 609"/>
                  <a:gd name="T14" fmla="*/ 1016 w 1052"/>
                  <a:gd name="T15" fmla="*/ 608 h 609"/>
                  <a:gd name="T16" fmla="*/ 1016 w 1052"/>
                  <a:gd name="T17" fmla="*/ 608 h 609"/>
                  <a:gd name="T18" fmla="*/ 1051 w 1052"/>
                  <a:gd name="T19" fmla="*/ 573 h 609"/>
                  <a:gd name="T20" fmla="*/ 1051 w 1052"/>
                  <a:gd name="T21" fmla="*/ 34 h 609"/>
                  <a:gd name="T22" fmla="*/ 1051 w 1052"/>
                  <a:gd name="T23" fmla="*/ 34 h 609"/>
                  <a:gd name="T24" fmla="*/ 1016 w 1052"/>
                  <a:gd name="T25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2" h="609">
                    <a:moveTo>
                      <a:pt x="1016" y="0"/>
                    </a:moveTo>
                    <a:lnTo>
                      <a:pt x="34" y="0"/>
                    </a:lnTo>
                    <a:lnTo>
                      <a:pt x="34" y="0"/>
                    </a:lnTo>
                    <a:cubicBezTo>
                      <a:pt x="15" y="0"/>
                      <a:pt x="0" y="15"/>
                      <a:pt x="0" y="34"/>
                    </a:cubicBezTo>
                    <a:lnTo>
                      <a:pt x="0" y="573"/>
                    </a:lnTo>
                    <a:lnTo>
                      <a:pt x="0" y="573"/>
                    </a:lnTo>
                    <a:cubicBezTo>
                      <a:pt x="0" y="593"/>
                      <a:pt x="15" y="608"/>
                      <a:pt x="34" y="608"/>
                    </a:cubicBezTo>
                    <a:lnTo>
                      <a:pt x="1016" y="608"/>
                    </a:lnTo>
                    <a:lnTo>
                      <a:pt x="1016" y="608"/>
                    </a:lnTo>
                    <a:cubicBezTo>
                      <a:pt x="1035" y="608"/>
                      <a:pt x="1051" y="593"/>
                      <a:pt x="1051" y="573"/>
                    </a:cubicBezTo>
                    <a:lnTo>
                      <a:pt x="1051" y="34"/>
                    </a:lnTo>
                    <a:lnTo>
                      <a:pt x="1051" y="34"/>
                    </a:lnTo>
                    <a:cubicBezTo>
                      <a:pt x="1051" y="15"/>
                      <a:pt x="1035" y="0"/>
                      <a:pt x="101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42">
                <a:extLst>
                  <a:ext uri="{FF2B5EF4-FFF2-40B4-BE49-F238E27FC236}">
                    <a16:creationId xmlns:a16="http://schemas.microsoft.com/office/drawing/2014/main" id="{4C0188B9-1876-4500-9DD8-407B3B7070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068" y="8224966"/>
                <a:ext cx="922896" cy="532885"/>
              </a:xfrm>
              <a:custGeom>
                <a:avLst/>
                <a:gdLst>
                  <a:gd name="T0" fmla="*/ 1016 w 1052"/>
                  <a:gd name="T1" fmla="*/ 0 h 609"/>
                  <a:gd name="T2" fmla="*/ 34 w 1052"/>
                  <a:gd name="T3" fmla="*/ 0 h 609"/>
                  <a:gd name="T4" fmla="*/ 34 w 1052"/>
                  <a:gd name="T5" fmla="*/ 0 h 609"/>
                  <a:gd name="T6" fmla="*/ 0 w 1052"/>
                  <a:gd name="T7" fmla="*/ 34 h 609"/>
                  <a:gd name="T8" fmla="*/ 0 w 1052"/>
                  <a:gd name="T9" fmla="*/ 573 h 609"/>
                  <a:gd name="T10" fmla="*/ 0 w 1052"/>
                  <a:gd name="T11" fmla="*/ 573 h 609"/>
                  <a:gd name="T12" fmla="*/ 34 w 1052"/>
                  <a:gd name="T13" fmla="*/ 608 h 609"/>
                  <a:gd name="T14" fmla="*/ 1016 w 1052"/>
                  <a:gd name="T15" fmla="*/ 608 h 609"/>
                  <a:gd name="T16" fmla="*/ 1016 w 1052"/>
                  <a:gd name="T17" fmla="*/ 608 h 609"/>
                  <a:gd name="T18" fmla="*/ 1051 w 1052"/>
                  <a:gd name="T19" fmla="*/ 573 h 609"/>
                  <a:gd name="T20" fmla="*/ 1051 w 1052"/>
                  <a:gd name="T21" fmla="*/ 34 h 609"/>
                  <a:gd name="T22" fmla="*/ 1051 w 1052"/>
                  <a:gd name="T23" fmla="*/ 34 h 609"/>
                  <a:gd name="T24" fmla="*/ 1016 w 1052"/>
                  <a:gd name="T25" fmla="*/ 0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52" h="609">
                    <a:moveTo>
                      <a:pt x="1016" y="0"/>
                    </a:moveTo>
                    <a:lnTo>
                      <a:pt x="34" y="0"/>
                    </a:lnTo>
                    <a:lnTo>
                      <a:pt x="34" y="0"/>
                    </a:lnTo>
                    <a:cubicBezTo>
                      <a:pt x="15" y="0"/>
                      <a:pt x="0" y="15"/>
                      <a:pt x="0" y="34"/>
                    </a:cubicBezTo>
                    <a:lnTo>
                      <a:pt x="0" y="573"/>
                    </a:lnTo>
                    <a:lnTo>
                      <a:pt x="0" y="573"/>
                    </a:lnTo>
                    <a:cubicBezTo>
                      <a:pt x="0" y="593"/>
                      <a:pt x="15" y="608"/>
                      <a:pt x="34" y="608"/>
                    </a:cubicBezTo>
                    <a:lnTo>
                      <a:pt x="1016" y="608"/>
                    </a:lnTo>
                    <a:lnTo>
                      <a:pt x="1016" y="608"/>
                    </a:lnTo>
                    <a:cubicBezTo>
                      <a:pt x="1035" y="608"/>
                      <a:pt x="1051" y="593"/>
                      <a:pt x="1051" y="573"/>
                    </a:cubicBezTo>
                    <a:lnTo>
                      <a:pt x="1051" y="34"/>
                    </a:lnTo>
                    <a:lnTo>
                      <a:pt x="1051" y="34"/>
                    </a:lnTo>
                    <a:cubicBezTo>
                      <a:pt x="1051" y="15"/>
                      <a:pt x="1035" y="0"/>
                      <a:pt x="1016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143">
                <a:extLst>
                  <a:ext uri="{FF2B5EF4-FFF2-40B4-BE49-F238E27FC236}">
                    <a16:creationId xmlns:a16="http://schemas.microsoft.com/office/drawing/2014/main" id="{52FC048D-44C7-4B36-B10C-D7AD8905D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7398" y="8217243"/>
                <a:ext cx="938342" cy="552191"/>
              </a:xfrm>
              <a:custGeom>
                <a:avLst/>
                <a:gdLst>
                  <a:gd name="T0" fmla="*/ 44 w 1071"/>
                  <a:gd name="T1" fmla="*/ 20 h 629"/>
                  <a:gd name="T2" fmla="*/ 44 w 1071"/>
                  <a:gd name="T3" fmla="*/ 20 h 629"/>
                  <a:gd name="T4" fmla="*/ 20 w 1071"/>
                  <a:gd name="T5" fmla="*/ 44 h 629"/>
                  <a:gd name="T6" fmla="*/ 20 w 1071"/>
                  <a:gd name="T7" fmla="*/ 583 h 629"/>
                  <a:gd name="T8" fmla="*/ 20 w 1071"/>
                  <a:gd name="T9" fmla="*/ 583 h 629"/>
                  <a:gd name="T10" fmla="*/ 44 w 1071"/>
                  <a:gd name="T11" fmla="*/ 609 h 629"/>
                  <a:gd name="T12" fmla="*/ 1026 w 1071"/>
                  <a:gd name="T13" fmla="*/ 609 h 629"/>
                  <a:gd name="T14" fmla="*/ 1026 w 1071"/>
                  <a:gd name="T15" fmla="*/ 609 h 629"/>
                  <a:gd name="T16" fmla="*/ 1051 w 1071"/>
                  <a:gd name="T17" fmla="*/ 583 h 629"/>
                  <a:gd name="T18" fmla="*/ 1051 w 1071"/>
                  <a:gd name="T19" fmla="*/ 44 h 629"/>
                  <a:gd name="T20" fmla="*/ 1051 w 1071"/>
                  <a:gd name="T21" fmla="*/ 44 h 629"/>
                  <a:gd name="T22" fmla="*/ 1026 w 1071"/>
                  <a:gd name="T23" fmla="*/ 20 h 629"/>
                  <a:gd name="T24" fmla="*/ 44 w 1071"/>
                  <a:gd name="T25" fmla="*/ 20 h 629"/>
                  <a:gd name="T26" fmla="*/ 1026 w 1071"/>
                  <a:gd name="T27" fmla="*/ 628 h 629"/>
                  <a:gd name="T28" fmla="*/ 44 w 1071"/>
                  <a:gd name="T29" fmla="*/ 628 h 629"/>
                  <a:gd name="T30" fmla="*/ 44 w 1071"/>
                  <a:gd name="T31" fmla="*/ 628 h 629"/>
                  <a:gd name="T32" fmla="*/ 0 w 1071"/>
                  <a:gd name="T33" fmla="*/ 583 h 629"/>
                  <a:gd name="T34" fmla="*/ 0 w 1071"/>
                  <a:gd name="T35" fmla="*/ 44 h 629"/>
                  <a:gd name="T36" fmla="*/ 0 w 1071"/>
                  <a:gd name="T37" fmla="*/ 44 h 629"/>
                  <a:gd name="T38" fmla="*/ 44 w 1071"/>
                  <a:gd name="T39" fmla="*/ 0 h 629"/>
                  <a:gd name="T40" fmla="*/ 1026 w 1071"/>
                  <a:gd name="T41" fmla="*/ 0 h 629"/>
                  <a:gd name="T42" fmla="*/ 1026 w 1071"/>
                  <a:gd name="T43" fmla="*/ 0 h 629"/>
                  <a:gd name="T44" fmla="*/ 1070 w 1071"/>
                  <a:gd name="T45" fmla="*/ 44 h 629"/>
                  <a:gd name="T46" fmla="*/ 1070 w 1071"/>
                  <a:gd name="T47" fmla="*/ 583 h 629"/>
                  <a:gd name="T48" fmla="*/ 1070 w 1071"/>
                  <a:gd name="T49" fmla="*/ 583 h 629"/>
                  <a:gd name="T50" fmla="*/ 1026 w 1071"/>
                  <a:gd name="T51" fmla="*/ 628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71" h="629">
                    <a:moveTo>
                      <a:pt x="44" y="20"/>
                    </a:moveTo>
                    <a:lnTo>
                      <a:pt x="44" y="20"/>
                    </a:lnTo>
                    <a:cubicBezTo>
                      <a:pt x="30" y="20"/>
                      <a:pt x="20" y="30"/>
                      <a:pt x="20" y="44"/>
                    </a:cubicBezTo>
                    <a:lnTo>
                      <a:pt x="20" y="583"/>
                    </a:lnTo>
                    <a:lnTo>
                      <a:pt x="20" y="583"/>
                    </a:lnTo>
                    <a:cubicBezTo>
                      <a:pt x="20" y="597"/>
                      <a:pt x="30" y="609"/>
                      <a:pt x="44" y="609"/>
                    </a:cubicBezTo>
                    <a:lnTo>
                      <a:pt x="1026" y="609"/>
                    </a:lnTo>
                    <a:lnTo>
                      <a:pt x="1026" y="609"/>
                    </a:lnTo>
                    <a:cubicBezTo>
                      <a:pt x="1040" y="609"/>
                      <a:pt x="1051" y="597"/>
                      <a:pt x="1051" y="583"/>
                    </a:cubicBezTo>
                    <a:lnTo>
                      <a:pt x="1051" y="44"/>
                    </a:lnTo>
                    <a:lnTo>
                      <a:pt x="1051" y="44"/>
                    </a:lnTo>
                    <a:cubicBezTo>
                      <a:pt x="1051" y="30"/>
                      <a:pt x="1040" y="20"/>
                      <a:pt x="1026" y="20"/>
                    </a:cubicBezTo>
                    <a:lnTo>
                      <a:pt x="44" y="20"/>
                    </a:lnTo>
                    <a:close/>
                    <a:moveTo>
                      <a:pt x="1026" y="628"/>
                    </a:moveTo>
                    <a:lnTo>
                      <a:pt x="44" y="628"/>
                    </a:lnTo>
                    <a:lnTo>
                      <a:pt x="44" y="628"/>
                    </a:lnTo>
                    <a:cubicBezTo>
                      <a:pt x="20" y="628"/>
                      <a:pt x="0" y="608"/>
                      <a:pt x="0" y="583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20"/>
                      <a:pt x="20" y="0"/>
                      <a:pt x="44" y="0"/>
                    </a:cubicBezTo>
                    <a:lnTo>
                      <a:pt x="1026" y="0"/>
                    </a:lnTo>
                    <a:lnTo>
                      <a:pt x="1026" y="0"/>
                    </a:lnTo>
                    <a:cubicBezTo>
                      <a:pt x="1050" y="0"/>
                      <a:pt x="1070" y="20"/>
                      <a:pt x="1070" y="44"/>
                    </a:cubicBezTo>
                    <a:lnTo>
                      <a:pt x="1070" y="583"/>
                    </a:lnTo>
                    <a:lnTo>
                      <a:pt x="1070" y="583"/>
                    </a:lnTo>
                    <a:cubicBezTo>
                      <a:pt x="1070" y="608"/>
                      <a:pt x="1050" y="628"/>
                      <a:pt x="1026" y="6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144">
                <a:extLst>
                  <a:ext uri="{FF2B5EF4-FFF2-40B4-BE49-F238E27FC236}">
                    <a16:creationId xmlns:a16="http://schemas.microsoft.com/office/drawing/2014/main" id="{4D81485F-DF2B-4382-BC9B-484D2BFDC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5121" y="8224966"/>
                <a:ext cx="922896" cy="532885"/>
              </a:xfrm>
              <a:custGeom>
                <a:avLst/>
                <a:gdLst>
                  <a:gd name="T0" fmla="*/ 863 w 1052"/>
                  <a:gd name="T1" fmla="*/ 177 h 609"/>
                  <a:gd name="T2" fmla="*/ 1051 w 1052"/>
                  <a:gd name="T3" fmla="*/ 177 h 609"/>
                  <a:gd name="T4" fmla="*/ 1051 w 1052"/>
                  <a:gd name="T5" fmla="*/ 113 h 609"/>
                  <a:gd name="T6" fmla="*/ 831 w 1052"/>
                  <a:gd name="T7" fmla="*/ 113 h 609"/>
                  <a:gd name="T8" fmla="*/ 772 w 1052"/>
                  <a:gd name="T9" fmla="*/ 0 h 609"/>
                  <a:gd name="T10" fmla="*/ 669 w 1052"/>
                  <a:gd name="T11" fmla="*/ 0 h 609"/>
                  <a:gd name="T12" fmla="*/ 867 w 1052"/>
                  <a:gd name="T13" fmla="*/ 386 h 609"/>
                  <a:gd name="T14" fmla="*/ 642 w 1052"/>
                  <a:gd name="T15" fmla="*/ 386 h 609"/>
                  <a:gd name="T16" fmla="*/ 444 w 1052"/>
                  <a:gd name="T17" fmla="*/ 0 h 609"/>
                  <a:gd name="T18" fmla="*/ 340 w 1052"/>
                  <a:gd name="T19" fmla="*/ 0 h 609"/>
                  <a:gd name="T20" fmla="*/ 425 w 1052"/>
                  <a:gd name="T21" fmla="*/ 163 h 609"/>
                  <a:gd name="T22" fmla="*/ 200 w 1052"/>
                  <a:gd name="T23" fmla="*/ 163 h 609"/>
                  <a:gd name="T24" fmla="*/ 116 w 1052"/>
                  <a:gd name="T25" fmla="*/ 0 h 609"/>
                  <a:gd name="T26" fmla="*/ 34 w 1052"/>
                  <a:gd name="T27" fmla="*/ 0 h 609"/>
                  <a:gd name="T28" fmla="*/ 34 w 1052"/>
                  <a:gd name="T29" fmla="*/ 0 h 609"/>
                  <a:gd name="T30" fmla="*/ 16 w 1052"/>
                  <a:gd name="T31" fmla="*/ 5 h 609"/>
                  <a:gd name="T32" fmla="*/ 244 w 1052"/>
                  <a:gd name="T33" fmla="*/ 451 h 609"/>
                  <a:gd name="T34" fmla="*/ 0 w 1052"/>
                  <a:gd name="T35" fmla="*/ 451 h 609"/>
                  <a:gd name="T36" fmla="*/ 0 w 1052"/>
                  <a:gd name="T37" fmla="*/ 515 h 609"/>
                  <a:gd name="T38" fmla="*/ 277 w 1052"/>
                  <a:gd name="T39" fmla="*/ 515 h 609"/>
                  <a:gd name="T40" fmla="*/ 324 w 1052"/>
                  <a:gd name="T41" fmla="*/ 608 h 609"/>
                  <a:gd name="T42" fmla="*/ 428 w 1052"/>
                  <a:gd name="T43" fmla="*/ 608 h 609"/>
                  <a:gd name="T44" fmla="*/ 233 w 1052"/>
                  <a:gd name="T45" fmla="*/ 228 h 609"/>
                  <a:gd name="T46" fmla="*/ 458 w 1052"/>
                  <a:gd name="T47" fmla="*/ 228 h 609"/>
                  <a:gd name="T48" fmla="*/ 652 w 1052"/>
                  <a:gd name="T49" fmla="*/ 608 h 609"/>
                  <a:gd name="T50" fmla="*/ 756 w 1052"/>
                  <a:gd name="T51" fmla="*/ 608 h 609"/>
                  <a:gd name="T52" fmla="*/ 676 w 1052"/>
                  <a:gd name="T53" fmla="*/ 451 h 609"/>
                  <a:gd name="T54" fmla="*/ 900 w 1052"/>
                  <a:gd name="T55" fmla="*/ 451 h 609"/>
                  <a:gd name="T56" fmla="*/ 980 w 1052"/>
                  <a:gd name="T57" fmla="*/ 608 h 609"/>
                  <a:gd name="T58" fmla="*/ 1016 w 1052"/>
                  <a:gd name="T59" fmla="*/ 608 h 609"/>
                  <a:gd name="T60" fmla="*/ 1016 w 1052"/>
                  <a:gd name="T61" fmla="*/ 608 h 609"/>
                  <a:gd name="T62" fmla="*/ 1051 w 1052"/>
                  <a:gd name="T63" fmla="*/ 573 h 609"/>
                  <a:gd name="T64" fmla="*/ 1051 w 1052"/>
                  <a:gd name="T65" fmla="*/ 543 h 609"/>
                  <a:gd name="T66" fmla="*/ 863 w 1052"/>
                  <a:gd name="T67" fmla="*/ 177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2" h="609">
                    <a:moveTo>
                      <a:pt x="863" y="177"/>
                    </a:moveTo>
                    <a:lnTo>
                      <a:pt x="1051" y="177"/>
                    </a:lnTo>
                    <a:lnTo>
                      <a:pt x="1051" y="113"/>
                    </a:lnTo>
                    <a:lnTo>
                      <a:pt x="831" y="113"/>
                    </a:lnTo>
                    <a:lnTo>
                      <a:pt x="772" y="0"/>
                    </a:lnTo>
                    <a:lnTo>
                      <a:pt x="669" y="0"/>
                    </a:lnTo>
                    <a:lnTo>
                      <a:pt x="867" y="386"/>
                    </a:lnTo>
                    <a:lnTo>
                      <a:pt x="642" y="386"/>
                    </a:lnTo>
                    <a:lnTo>
                      <a:pt x="444" y="0"/>
                    </a:lnTo>
                    <a:lnTo>
                      <a:pt x="340" y="0"/>
                    </a:lnTo>
                    <a:lnTo>
                      <a:pt x="425" y="163"/>
                    </a:lnTo>
                    <a:lnTo>
                      <a:pt x="200" y="163"/>
                    </a:lnTo>
                    <a:lnTo>
                      <a:pt x="116" y="0"/>
                    </a:lnTo>
                    <a:lnTo>
                      <a:pt x="34" y="0"/>
                    </a:lnTo>
                    <a:lnTo>
                      <a:pt x="34" y="0"/>
                    </a:lnTo>
                    <a:cubicBezTo>
                      <a:pt x="27" y="0"/>
                      <a:pt x="21" y="2"/>
                      <a:pt x="16" y="5"/>
                    </a:cubicBezTo>
                    <a:lnTo>
                      <a:pt x="244" y="451"/>
                    </a:lnTo>
                    <a:lnTo>
                      <a:pt x="0" y="451"/>
                    </a:lnTo>
                    <a:lnTo>
                      <a:pt x="0" y="515"/>
                    </a:lnTo>
                    <a:lnTo>
                      <a:pt x="277" y="515"/>
                    </a:lnTo>
                    <a:lnTo>
                      <a:pt x="324" y="608"/>
                    </a:lnTo>
                    <a:lnTo>
                      <a:pt x="428" y="608"/>
                    </a:lnTo>
                    <a:lnTo>
                      <a:pt x="233" y="228"/>
                    </a:lnTo>
                    <a:lnTo>
                      <a:pt x="458" y="228"/>
                    </a:lnTo>
                    <a:lnTo>
                      <a:pt x="652" y="608"/>
                    </a:lnTo>
                    <a:lnTo>
                      <a:pt x="756" y="608"/>
                    </a:lnTo>
                    <a:lnTo>
                      <a:pt x="676" y="451"/>
                    </a:lnTo>
                    <a:lnTo>
                      <a:pt x="900" y="451"/>
                    </a:lnTo>
                    <a:lnTo>
                      <a:pt x="980" y="608"/>
                    </a:lnTo>
                    <a:lnTo>
                      <a:pt x="1016" y="608"/>
                    </a:lnTo>
                    <a:lnTo>
                      <a:pt x="1016" y="608"/>
                    </a:lnTo>
                    <a:cubicBezTo>
                      <a:pt x="1035" y="608"/>
                      <a:pt x="1051" y="593"/>
                      <a:pt x="1051" y="573"/>
                    </a:cubicBezTo>
                    <a:lnTo>
                      <a:pt x="1051" y="543"/>
                    </a:lnTo>
                    <a:lnTo>
                      <a:pt x="863" y="1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145">
                <a:extLst>
                  <a:ext uri="{FF2B5EF4-FFF2-40B4-BE49-F238E27FC236}">
                    <a16:creationId xmlns:a16="http://schemas.microsoft.com/office/drawing/2014/main" id="{753BAF11-29B2-40AC-9CD5-ABEC0D587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7398" y="8217243"/>
                <a:ext cx="938342" cy="552191"/>
              </a:xfrm>
              <a:custGeom>
                <a:avLst/>
                <a:gdLst>
                  <a:gd name="T0" fmla="*/ 1026 w 1071"/>
                  <a:gd name="T1" fmla="*/ 609 h 629"/>
                  <a:gd name="T2" fmla="*/ 865 w 1071"/>
                  <a:gd name="T3" fmla="*/ 192 h 629"/>
                  <a:gd name="T4" fmla="*/ 866 w 1071"/>
                  <a:gd name="T5" fmla="*/ 182 h 629"/>
                  <a:gd name="T6" fmla="*/ 1051 w 1071"/>
                  <a:gd name="T7" fmla="*/ 133 h 629"/>
                  <a:gd name="T8" fmla="*/ 832 w 1071"/>
                  <a:gd name="T9" fmla="*/ 127 h 629"/>
                  <a:gd name="T10" fmla="*/ 886 w 1071"/>
                  <a:gd name="T11" fmla="*/ 392 h 629"/>
                  <a:gd name="T12" fmla="*/ 885 w 1071"/>
                  <a:gd name="T13" fmla="*/ 402 h 629"/>
                  <a:gd name="T14" fmla="*/ 652 w 1071"/>
                  <a:gd name="T15" fmla="*/ 406 h 629"/>
                  <a:gd name="T16" fmla="*/ 366 w 1071"/>
                  <a:gd name="T17" fmla="*/ 20 h 629"/>
                  <a:gd name="T18" fmla="*/ 443 w 1071"/>
                  <a:gd name="T19" fmla="*/ 179 h 629"/>
                  <a:gd name="T20" fmla="*/ 210 w 1071"/>
                  <a:gd name="T21" fmla="*/ 183 h 629"/>
                  <a:gd name="T22" fmla="*/ 121 w 1071"/>
                  <a:gd name="T23" fmla="*/ 20 h 629"/>
                  <a:gd name="T24" fmla="*/ 39 w 1071"/>
                  <a:gd name="T25" fmla="*/ 20 h 629"/>
                  <a:gd name="T26" fmla="*/ 262 w 1071"/>
                  <a:gd name="T27" fmla="*/ 466 h 629"/>
                  <a:gd name="T28" fmla="*/ 20 w 1071"/>
                  <a:gd name="T29" fmla="*/ 470 h 629"/>
                  <a:gd name="T30" fmla="*/ 287 w 1071"/>
                  <a:gd name="T31" fmla="*/ 516 h 629"/>
                  <a:gd name="T32" fmla="*/ 422 w 1071"/>
                  <a:gd name="T33" fmla="*/ 609 h 629"/>
                  <a:gd name="T34" fmla="*/ 235 w 1071"/>
                  <a:gd name="T35" fmla="*/ 233 h 629"/>
                  <a:gd name="T36" fmla="*/ 468 w 1071"/>
                  <a:gd name="T37" fmla="*/ 229 h 629"/>
                  <a:gd name="T38" fmla="*/ 668 w 1071"/>
                  <a:gd name="T39" fmla="*/ 609 h 629"/>
                  <a:gd name="T40" fmla="*/ 677 w 1071"/>
                  <a:gd name="T41" fmla="*/ 465 h 629"/>
                  <a:gd name="T42" fmla="*/ 686 w 1071"/>
                  <a:gd name="T43" fmla="*/ 451 h 629"/>
                  <a:gd name="T44" fmla="*/ 918 w 1071"/>
                  <a:gd name="T45" fmla="*/ 456 h 629"/>
                  <a:gd name="T46" fmla="*/ 990 w 1071"/>
                  <a:gd name="T47" fmla="*/ 628 h 629"/>
                  <a:gd name="T48" fmla="*/ 904 w 1071"/>
                  <a:gd name="T49" fmla="*/ 470 h 629"/>
                  <a:gd name="T50" fmla="*/ 774 w 1071"/>
                  <a:gd name="T51" fmla="*/ 614 h 629"/>
                  <a:gd name="T52" fmla="*/ 766 w 1071"/>
                  <a:gd name="T53" fmla="*/ 628 h 629"/>
                  <a:gd name="T54" fmla="*/ 653 w 1071"/>
                  <a:gd name="T55" fmla="*/ 623 h 629"/>
                  <a:gd name="T56" fmla="*/ 446 w 1071"/>
                  <a:gd name="T57" fmla="*/ 614 h 629"/>
                  <a:gd name="T58" fmla="*/ 446 w 1071"/>
                  <a:gd name="T59" fmla="*/ 623 h 629"/>
                  <a:gd name="T60" fmla="*/ 334 w 1071"/>
                  <a:gd name="T61" fmla="*/ 628 h 629"/>
                  <a:gd name="T62" fmla="*/ 10 w 1071"/>
                  <a:gd name="T63" fmla="*/ 535 h 629"/>
                  <a:gd name="T64" fmla="*/ 0 w 1071"/>
                  <a:gd name="T65" fmla="*/ 461 h 629"/>
                  <a:gd name="T66" fmla="*/ 238 w 1071"/>
                  <a:gd name="T67" fmla="*/ 451 h 629"/>
                  <a:gd name="T68" fmla="*/ 21 w 1071"/>
                  <a:gd name="T69" fmla="*/ 7 h 629"/>
                  <a:gd name="T70" fmla="*/ 126 w 1071"/>
                  <a:gd name="T71" fmla="*/ 0 h 629"/>
                  <a:gd name="T72" fmla="*/ 216 w 1071"/>
                  <a:gd name="T73" fmla="*/ 164 h 629"/>
                  <a:gd name="T74" fmla="*/ 342 w 1071"/>
                  <a:gd name="T75" fmla="*/ 14 h 629"/>
                  <a:gd name="T76" fmla="*/ 350 w 1071"/>
                  <a:gd name="T77" fmla="*/ 0 h 629"/>
                  <a:gd name="T78" fmla="*/ 463 w 1071"/>
                  <a:gd name="T79" fmla="*/ 6 h 629"/>
                  <a:gd name="T80" fmla="*/ 670 w 1071"/>
                  <a:gd name="T81" fmla="*/ 14 h 629"/>
                  <a:gd name="T82" fmla="*/ 671 w 1071"/>
                  <a:gd name="T83" fmla="*/ 5 h 629"/>
                  <a:gd name="T84" fmla="*/ 782 w 1071"/>
                  <a:gd name="T85" fmla="*/ 0 h 629"/>
                  <a:gd name="T86" fmla="*/ 1061 w 1071"/>
                  <a:gd name="T87" fmla="*/ 113 h 629"/>
                  <a:gd name="T88" fmla="*/ 1070 w 1071"/>
                  <a:gd name="T89" fmla="*/ 187 h 629"/>
                  <a:gd name="T90" fmla="*/ 889 w 1071"/>
                  <a:gd name="T91" fmla="*/ 197 h 629"/>
                  <a:gd name="T92" fmla="*/ 1070 w 1071"/>
                  <a:gd name="T93" fmla="*/ 553 h 629"/>
                  <a:gd name="T94" fmla="*/ 1026 w 1071"/>
                  <a:gd name="T95" fmla="*/ 628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071" h="629">
                    <a:moveTo>
                      <a:pt x="996" y="609"/>
                    </a:moveTo>
                    <a:lnTo>
                      <a:pt x="1026" y="609"/>
                    </a:lnTo>
                    <a:lnTo>
                      <a:pt x="1026" y="609"/>
                    </a:lnTo>
                    <a:cubicBezTo>
                      <a:pt x="1040" y="609"/>
                      <a:pt x="1051" y="597"/>
                      <a:pt x="1051" y="583"/>
                    </a:cubicBezTo>
                    <a:lnTo>
                      <a:pt x="1051" y="555"/>
                    </a:lnTo>
                    <a:lnTo>
                      <a:pt x="865" y="192"/>
                    </a:lnTo>
                    <a:lnTo>
                      <a:pt x="865" y="192"/>
                    </a:lnTo>
                    <a:cubicBezTo>
                      <a:pt x="863" y="189"/>
                      <a:pt x="864" y="185"/>
                      <a:pt x="866" y="182"/>
                    </a:cubicBezTo>
                    <a:lnTo>
                      <a:pt x="866" y="182"/>
                    </a:lnTo>
                    <a:cubicBezTo>
                      <a:pt x="867" y="180"/>
                      <a:pt x="870" y="178"/>
                      <a:pt x="873" y="178"/>
                    </a:cubicBezTo>
                    <a:lnTo>
                      <a:pt x="1051" y="178"/>
                    </a:lnTo>
                    <a:lnTo>
                      <a:pt x="1051" y="133"/>
                    </a:lnTo>
                    <a:lnTo>
                      <a:pt x="841" y="133"/>
                    </a:lnTo>
                    <a:lnTo>
                      <a:pt x="841" y="133"/>
                    </a:lnTo>
                    <a:cubicBezTo>
                      <a:pt x="837" y="133"/>
                      <a:pt x="834" y="131"/>
                      <a:pt x="832" y="127"/>
                    </a:cubicBezTo>
                    <a:lnTo>
                      <a:pt x="777" y="20"/>
                    </a:lnTo>
                    <a:lnTo>
                      <a:pt x="694" y="20"/>
                    </a:lnTo>
                    <a:lnTo>
                      <a:pt x="886" y="392"/>
                    </a:lnTo>
                    <a:lnTo>
                      <a:pt x="886" y="392"/>
                    </a:lnTo>
                    <a:cubicBezTo>
                      <a:pt x="887" y="395"/>
                      <a:pt x="887" y="399"/>
                      <a:pt x="885" y="402"/>
                    </a:cubicBezTo>
                    <a:lnTo>
                      <a:pt x="885" y="402"/>
                    </a:lnTo>
                    <a:cubicBezTo>
                      <a:pt x="883" y="404"/>
                      <a:pt x="880" y="406"/>
                      <a:pt x="877" y="406"/>
                    </a:cubicBezTo>
                    <a:lnTo>
                      <a:pt x="652" y="406"/>
                    </a:lnTo>
                    <a:lnTo>
                      <a:pt x="652" y="406"/>
                    </a:lnTo>
                    <a:cubicBezTo>
                      <a:pt x="649" y="406"/>
                      <a:pt x="646" y="404"/>
                      <a:pt x="644" y="401"/>
                    </a:cubicBezTo>
                    <a:lnTo>
                      <a:pt x="449" y="20"/>
                    </a:lnTo>
                    <a:lnTo>
                      <a:pt x="366" y="20"/>
                    </a:lnTo>
                    <a:lnTo>
                      <a:pt x="444" y="169"/>
                    </a:lnTo>
                    <a:lnTo>
                      <a:pt x="444" y="169"/>
                    </a:lnTo>
                    <a:cubicBezTo>
                      <a:pt x="445" y="173"/>
                      <a:pt x="445" y="176"/>
                      <a:pt x="443" y="179"/>
                    </a:cubicBezTo>
                    <a:lnTo>
                      <a:pt x="443" y="179"/>
                    </a:lnTo>
                    <a:cubicBezTo>
                      <a:pt x="441" y="181"/>
                      <a:pt x="438" y="183"/>
                      <a:pt x="435" y="183"/>
                    </a:cubicBezTo>
                    <a:lnTo>
                      <a:pt x="210" y="183"/>
                    </a:lnTo>
                    <a:lnTo>
                      <a:pt x="210" y="183"/>
                    </a:lnTo>
                    <a:cubicBezTo>
                      <a:pt x="207" y="183"/>
                      <a:pt x="203" y="181"/>
                      <a:pt x="202" y="178"/>
                    </a:cubicBezTo>
                    <a:lnTo>
                      <a:pt x="121" y="20"/>
                    </a:lnTo>
                    <a:lnTo>
                      <a:pt x="44" y="20"/>
                    </a:lnTo>
                    <a:lnTo>
                      <a:pt x="44" y="20"/>
                    </a:lnTo>
                    <a:cubicBezTo>
                      <a:pt x="42" y="20"/>
                      <a:pt x="41" y="20"/>
                      <a:pt x="39" y="20"/>
                    </a:cubicBezTo>
                    <a:lnTo>
                      <a:pt x="262" y="456"/>
                    </a:lnTo>
                    <a:lnTo>
                      <a:pt x="262" y="456"/>
                    </a:lnTo>
                    <a:cubicBezTo>
                      <a:pt x="263" y="460"/>
                      <a:pt x="263" y="463"/>
                      <a:pt x="262" y="466"/>
                    </a:cubicBezTo>
                    <a:lnTo>
                      <a:pt x="262" y="466"/>
                    </a:lnTo>
                    <a:cubicBezTo>
                      <a:pt x="260" y="469"/>
                      <a:pt x="257" y="470"/>
                      <a:pt x="254" y="470"/>
                    </a:cubicBezTo>
                    <a:lnTo>
                      <a:pt x="20" y="470"/>
                    </a:lnTo>
                    <a:lnTo>
                      <a:pt x="20" y="516"/>
                    </a:lnTo>
                    <a:lnTo>
                      <a:pt x="287" y="516"/>
                    </a:lnTo>
                    <a:lnTo>
                      <a:pt x="287" y="516"/>
                    </a:lnTo>
                    <a:cubicBezTo>
                      <a:pt x="290" y="516"/>
                      <a:pt x="293" y="517"/>
                      <a:pt x="295" y="521"/>
                    </a:cubicBezTo>
                    <a:lnTo>
                      <a:pt x="340" y="609"/>
                    </a:lnTo>
                    <a:lnTo>
                      <a:pt x="422" y="609"/>
                    </a:lnTo>
                    <a:lnTo>
                      <a:pt x="235" y="243"/>
                    </a:lnTo>
                    <a:lnTo>
                      <a:pt x="235" y="243"/>
                    </a:lnTo>
                    <a:cubicBezTo>
                      <a:pt x="233" y="240"/>
                      <a:pt x="233" y="236"/>
                      <a:pt x="235" y="233"/>
                    </a:cubicBezTo>
                    <a:lnTo>
                      <a:pt x="235" y="233"/>
                    </a:lnTo>
                    <a:cubicBezTo>
                      <a:pt x="237" y="230"/>
                      <a:pt x="240" y="229"/>
                      <a:pt x="243" y="229"/>
                    </a:cubicBezTo>
                    <a:lnTo>
                      <a:pt x="468" y="229"/>
                    </a:lnTo>
                    <a:lnTo>
                      <a:pt x="468" y="229"/>
                    </a:lnTo>
                    <a:cubicBezTo>
                      <a:pt x="471" y="229"/>
                      <a:pt x="475" y="230"/>
                      <a:pt x="476" y="234"/>
                    </a:cubicBezTo>
                    <a:lnTo>
                      <a:pt x="668" y="609"/>
                    </a:lnTo>
                    <a:lnTo>
                      <a:pt x="750" y="609"/>
                    </a:lnTo>
                    <a:lnTo>
                      <a:pt x="677" y="465"/>
                    </a:lnTo>
                    <a:lnTo>
                      <a:pt x="677" y="465"/>
                    </a:lnTo>
                    <a:cubicBezTo>
                      <a:pt x="675" y="463"/>
                      <a:pt x="675" y="459"/>
                      <a:pt x="677" y="456"/>
                    </a:cubicBezTo>
                    <a:lnTo>
                      <a:pt x="677" y="456"/>
                    </a:lnTo>
                    <a:cubicBezTo>
                      <a:pt x="679" y="453"/>
                      <a:pt x="682" y="451"/>
                      <a:pt x="686" y="451"/>
                    </a:cubicBezTo>
                    <a:lnTo>
                      <a:pt x="910" y="451"/>
                    </a:lnTo>
                    <a:lnTo>
                      <a:pt x="910" y="451"/>
                    </a:lnTo>
                    <a:cubicBezTo>
                      <a:pt x="913" y="451"/>
                      <a:pt x="917" y="453"/>
                      <a:pt x="918" y="456"/>
                    </a:cubicBezTo>
                    <a:lnTo>
                      <a:pt x="996" y="609"/>
                    </a:lnTo>
                    <a:close/>
                    <a:moveTo>
                      <a:pt x="1026" y="628"/>
                    </a:moveTo>
                    <a:lnTo>
                      <a:pt x="990" y="628"/>
                    </a:lnTo>
                    <a:lnTo>
                      <a:pt x="990" y="628"/>
                    </a:lnTo>
                    <a:cubicBezTo>
                      <a:pt x="986" y="628"/>
                      <a:pt x="983" y="625"/>
                      <a:pt x="982" y="623"/>
                    </a:cubicBezTo>
                    <a:lnTo>
                      <a:pt x="904" y="470"/>
                    </a:lnTo>
                    <a:lnTo>
                      <a:pt x="701" y="470"/>
                    </a:lnTo>
                    <a:lnTo>
                      <a:pt x="774" y="614"/>
                    </a:lnTo>
                    <a:lnTo>
                      <a:pt x="774" y="614"/>
                    </a:lnTo>
                    <a:cubicBezTo>
                      <a:pt x="776" y="617"/>
                      <a:pt x="776" y="620"/>
                      <a:pt x="774" y="623"/>
                    </a:cubicBezTo>
                    <a:lnTo>
                      <a:pt x="774" y="623"/>
                    </a:lnTo>
                    <a:cubicBezTo>
                      <a:pt x="773" y="626"/>
                      <a:pt x="769" y="628"/>
                      <a:pt x="766" y="628"/>
                    </a:cubicBezTo>
                    <a:lnTo>
                      <a:pt x="662" y="628"/>
                    </a:lnTo>
                    <a:lnTo>
                      <a:pt x="662" y="628"/>
                    </a:lnTo>
                    <a:cubicBezTo>
                      <a:pt x="658" y="628"/>
                      <a:pt x="655" y="625"/>
                      <a:pt x="653" y="623"/>
                    </a:cubicBezTo>
                    <a:lnTo>
                      <a:pt x="462" y="247"/>
                    </a:lnTo>
                    <a:lnTo>
                      <a:pt x="259" y="247"/>
                    </a:lnTo>
                    <a:lnTo>
                      <a:pt x="446" y="614"/>
                    </a:lnTo>
                    <a:lnTo>
                      <a:pt x="446" y="614"/>
                    </a:lnTo>
                    <a:cubicBezTo>
                      <a:pt x="448" y="617"/>
                      <a:pt x="448" y="620"/>
                      <a:pt x="446" y="623"/>
                    </a:cubicBezTo>
                    <a:lnTo>
                      <a:pt x="446" y="623"/>
                    </a:lnTo>
                    <a:cubicBezTo>
                      <a:pt x="445" y="626"/>
                      <a:pt x="441" y="628"/>
                      <a:pt x="438" y="628"/>
                    </a:cubicBezTo>
                    <a:lnTo>
                      <a:pt x="334" y="628"/>
                    </a:lnTo>
                    <a:lnTo>
                      <a:pt x="334" y="628"/>
                    </a:lnTo>
                    <a:cubicBezTo>
                      <a:pt x="330" y="628"/>
                      <a:pt x="327" y="625"/>
                      <a:pt x="325" y="623"/>
                    </a:cubicBezTo>
                    <a:lnTo>
                      <a:pt x="281" y="535"/>
                    </a:lnTo>
                    <a:lnTo>
                      <a:pt x="10" y="535"/>
                    </a:lnTo>
                    <a:lnTo>
                      <a:pt x="10" y="535"/>
                    </a:lnTo>
                    <a:cubicBezTo>
                      <a:pt x="4" y="535"/>
                      <a:pt x="0" y="530"/>
                      <a:pt x="0" y="525"/>
                    </a:cubicBezTo>
                    <a:lnTo>
                      <a:pt x="0" y="461"/>
                    </a:lnTo>
                    <a:lnTo>
                      <a:pt x="0" y="461"/>
                    </a:lnTo>
                    <a:cubicBezTo>
                      <a:pt x="0" y="456"/>
                      <a:pt x="4" y="451"/>
                      <a:pt x="10" y="451"/>
                    </a:cubicBezTo>
                    <a:lnTo>
                      <a:pt x="238" y="451"/>
                    </a:lnTo>
                    <a:lnTo>
                      <a:pt x="17" y="20"/>
                    </a:lnTo>
                    <a:lnTo>
                      <a:pt x="17" y="20"/>
                    </a:lnTo>
                    <a:cubicBezTo>
                      <a:pt x="14" y="15"/>
                      <a:pt x="16" y="10"/>
                      <a:pt x="21" y="7"/>
                    </a:cubicBezTo>
                    <a:lnTo>
                      <a:pt x="21" y="7"/>
                    </a:lnTo>
                    <a:cubicBezTo>
                      <a:pt x="28" y="2"/>
                      <a:pt x="35" y="0"/>
                      <a:pt x="44" y="0"/>
                    </a:cubicBezTo>
                    <a:lnTo>
                      <a:pt x="126" y="0"/>
                    </a:lnTo>
                    <a:lnTo>
                      <a:pt x="126" y="0"/>
                    </a:lnTo>
                    <a:cubicBezTo>
                      <a:pt x="129" y="0"/>
                      <a:pt x="133" y="2"/>
                      <a:pt x="135" y="6"/>
                    </a:cubicBezTo>
                    <a:lnTo>
                      <a:pt x="216" y="164"/>
                    </a:lnTo>
                    <a:lnTo>
                      <a:pt x="419" y="164"/>
                    </a:lnTo>
                    <a:lnTo>
                      <a:pt x="342" y="14"/>
                    </a:lnTo>
                    <a:lnTo>
                      <a:pt x="342" y="14"/>
                    </a:lnTo>
                    <a:cubicBezTo>
                      <a:pt x="341" y="11"/>
                      <a:pt x="341" y="7"/>
                      <a:pt x="343" y="5"/>
                    </a:cubicBezTo>
                    <a:lnTo>
                      <a:pt x="343" y="5"/>
                    </a:lnTo>
                    <a:cubicBezTo>
                      <a:pt x="344" y="2"/>
                      <a:pt x="347" y="0"/>
                      <a:pt x="350" y="0"/>
                    </a:cubicBezTo>
                    <a:lnTo>
                      <a:pt x="454" y="0"/>
                    </a:lnTo>
                    <a:lnTo>
                      <a:pt x="454" y="0"/>
                    </a:lnTo>
                    <a:cubicBezTo>
                      <a:pt x="457" y="0"/>
                      <a:pt x="461" y="2"/>
                      <a:pt x="463" y="6"/>
                    </a:cubicBezTo>
                    <a:lnTo>
                      <a:pt x="658" y="387"/>
                    </a:lnTo>
                    <a:lnTo>
                      <a:pt x="861" y="387"/>
                    </a:lnTo>
                    <a:lnTo>
                      <a:pt x="670" y="14"/>
                    </a:lnTo>
                    <a:lnTo>
                      <a:pt x="670" y="14"/>
                    </a:lnTo>
                    <a:cubicBezTo>
                      <a:pt x="669" y="11"/>
                      <a:pt x="669" y="7"/>
                      <a:pt x="671" y="5"/>
                    </a:cubicBezTo>
                    <a:lnTo>
                      <a:pt x="671" y="5"/>
                    </a:lnTo>
                    <a:cubicBezTo>
                      <a:pt x="672" y="2"/>
                      <a:pt x="675" y="0"/>
                      <a:pt x="679" y="0"/>
                    </a:cubicBezTo>
                    <a:lnTo>
                      <a:pt x="782" y="0"/>
                    </a:lnTo>
                    <a:lnTo>
                      <a:pt x="782" y="0"/>
                    </a:lnTo>
                    <a:cubicBezTo>
                      <a:pt x="785" y="0"/>
                      <a:pt x="789" y="2"/>
                      <a:pt x="791" y="6"/>
                    </a:cubicBezTo>
                    <a:lnTo>
                      <a:pt x="846" y="113"/>
                    </a:lnTo>
                    <a:lnTo>
                      <a:pt x="1061" y="113"/>
                    </a:lnTo>
                    <a:lnTo>
                      <a:pt x="1061" y="113"/>
                    </a:lnTo>
                    <a:cubicBezTo>
                      <a:pt x="1066" y="113"/>
                      <a:pt x="1070" y="118"/>
                      <a:pt x="1070" y="123"/>
                    </a:cubicBezTo>
                    <a:lnTo>
                      <a:pt x="1070" y="187"/>
                    </a:lnTo>
                    <a:lnTo>
                      <a:pt x="1070" y="187"/>
                    </a:lnTo>
                    <a:cubicBezTo>
                      <a:pt x="1070" y="193"/>
                      <a:pt x="1066" y="197"/>
                      <a:pt x="1061" y="197"/>
                    </a:cubicBezTo>
                    <a:lnTo>
                      <a:pt x="889" y="197"/>
                    </a:lnTo>
                    <a:lnTo>
                      <a:pt x="1069" y="549"/>
                    </a:lnTo>
                    <a:lnTo>
                      <a:pt x="1069" y="549"/>
                    </a:lnTo>
                    <a:cubicBezTo>
                      <a:pt x="1069" y="550"/>
                      <a:pt x="1070" y="551"/>
                      <a:pt x="1070" y="553"/>
                    </a:cubicBezTo>
                    <a:lnTo>
                      <a:pt x="1070" y="583"/>
                    </a:lnTo>
                    <a:lnTo>
                      <a:pt x="1070" y="583"/>
                    </a:lnTo>
                    <a:cubicBezTo>
                      <a:pt x="1070" y="608"/>
                      <a:pt x="1050" y="628"/>
                      <a:pt x="1026" y="6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146">
                <a:extLst>
                  <a:ext uri="{FF2B5EF4-FFF2-40B4-BE49-F238E27FC236}">
                    <a16:creationId xmlns:a16="http://schemas.microsoft.com/office/drawing/2014/main" id="{A5DBFE63-8499-48DB-8D8C-564B52A53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7776" y="7854264"/>
                <a:ext cx="173768" cy="556054"/>
              </a:xfrm>
              <a:custGeom>
                <a:avLst/>
                <a:gdLst>
                  <a:gd name="T0" fmla="*/ 196 w 197"/>
                  <a:gd name="T1" fmla="*/ 636 h 637"/>
                  <a:gd name="T2" fmla="*/ 0 w 197"/>
                  <a:gd name="T3" fmla="*/ 636 h 637"/>
                  <a:gd name="T4" fmla="*/ 0 w 197"/>
                  <a:gd name="T5" fmla="*/ 0 h 637"/>
                  <a:gd name="T6" fmla="*/ 196 w 197"/>
                  <a:gd name="T7" fmla="*/ 0 h 637"/>
                  <a:gd name="T8" fmla="*/ 196 w 197"/>
                  <a:gd name="T9" fmla="*/ 636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7" h="637">
                    <a:moveTo>
                      <a:pt x="196" y="636"/>
                    </a:moveTo>
                    <a:lnTo>
                      <a:pt x="0" y="636"/>
                    </a:lnTo>
                    <a:lnTo>
                      <a:pt x="0" y="0"/>
                    </a:lnTo>
                    <a:lnTo>
                      <a:pt x="196" y="0"/>
                    </a:lnTo>
                    <a:lnTo>
                      <a:pt x="196" y="63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147">
                <a:extLst>
                  <a:ext uri="{FF2B5EF4-FFF2-40B4-BE49-F238E27FC236}">
                    <a16:creationId xmlns:a16="http://schemas.microsoft.com/office/drawing/2014/main" id="{5DE74709-F42F-467C-8386-FD520FE32B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0202" y="10059171"/>
                <a:ext cx="3386525" cy="2231939"/>
              </a:xfrm>
              <a:custGeom>
                <a:avLst/>
                <a:gdLst>
                  <a:gd name="T0" fmla="*/ 196 w 3869"/>
                  <a:gd name="T1" fmla="*/ 170 h 2551"/>
                  <a:gd name="T2" fmla="*/ 98 w 3869"/>
                  <a:gd name="T3" fmla="*/ 85 h 2551"/>
                  <a:gd name="T4" fmla="*/ 0 w 3869"/>
                  <a:gd name="T5" fmla="*/ 0 h 2551"/>
                  <a:gd name="T6" fmla="*/ 0 w 3869"/>
                  <a:gd name="T7" fmla="*/ 1186 h 2551"/>
                  <a:gd name="T8" fmla="*/ 0 w 3869"/>
                  <a:gd name="T9" fmla="*/ 2374 h 2551"/>
                  <a:gd name="T10" fmla="*/ 0 w 3869"/>
                  <a:gd name="T11" fmla="*/ 2374 h 2551"/>
                  <a:gd name="T12" fmla="*/ 52 w 3869"/>
                  <a:gd name="T13" fmla="*/ 2499 h 2551"/>
                  <a:gd name="T14" fmla="*/ 52 w 3869"/>
                  <a:gd name="T15" fmla="*/ 2499 h 2551"/>
                  <a:gd name="T16" fmla="*/ 177 w 3869"/>
                  <a:gd name="T17" fmla="*/ 2550 h 2551"/>
                  <a:gd name="T18" fmla="*/ 1935 w 3869"/>
                  <a:gd name="T19" fmla="*/ 2550 h 2551"/>
                  <a:gd name="T20" fmla="*/ 3692 w 3869"/>
                  <a:gd name="T21" fmla="*/ 2550 h 2551"/>
                  <a:gd name="T22" fmla="*/ 3692 w 3869"/>
                  <a:gd name="T23" fmla="*/ 2550 h 2551"/>
                  <a:gd name="T24" fmla="*/ 3817 w 3869"/>
                  <a:gd name="T25" fmla="*/ 2499 h 2551"/>
                  <a:gd name="T26" fmla="*/ 3817 w 3869"/>
                  <a:gd name="T27" fmla="*/ 2499 h 2551"/>
                  <a:gd name="T28" fmla="*/ 3868 w 3869"/>
                  <a:gd name="T29" fmla="*/ 2374 h 2551"/>
                  <a:gd name="T30" fmla="*/ 3868 w 3869"/>
                  <a:gd name="T31" fmla="*/ 1374 h 2551"/>
                  <a:gd name="T32" fmla="*/ 3868 w 3869"/>
                  <a:gd name="T33" fmla="*/ 374 h 2551"/>
                  <a:gd name="T34" fmla="*/ 3868 w 3869"/>
                  <a:gd name="T35" fmla="*/ 374 h 2551"/>
                  <a:gd name="T36" fmla="*/ 3817 w 3869"/>
                  <a:gd name="T37" fmla="*/ 249 h 2551"/>
                  <a:gd name="T38" fmla="*/ 3817 w 3869"/>
                  <a:gd name="T39" fmla="*/ 249 h 2551"/>
                  <a:gd name="T40" fmla="*/ 3692 w 3869"/>
                  <a:gd name="T41" fmla="*/ 197 h 2551"/>
                  <a:gd name="T42" fmla="*/ 1980 w 3869"/>
                  <a:gd name="T43" fmla="*/ 197 h 2551"/>
                  <a:gd name="T44" fmla="*/ 268 w 3869"/>
                  <a:gd name="T45" fmla="*/ 197 h 2551"/>
                  <a:gd name="T46" fmla="*/ 268 w 3869"/>
                  <a:gd name="T47" fmla="*/ 197 h 2551"/>
                  <a:gd name="T48" fmla="*/ 229 w 3869"/>
                  <a:gd name="T49" fmla="*/ 190 h 2551"/>
                  <a:gd name="T50" fmla="*/ 229 w 3869"/>
                  <a:gd name="T51" fmla="*/ 190 h 2551"/>
                  <a:gd name="T52" fmla="*/ 196 w 3869"/>
                  <a:gd name="T53" fmla="*/ 170 h 2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869" h="2551">
                    <a:moveTo>
                      <a:pt x="196" y="170"/>
                    </a:moveTo>
                    <a:lnTo>
                      <a:pt x="98" y="85"/>
                    </a:lnTo>
                    <a:lnTo>
                      <a:pt x="0" y="0"/>
                    </a:lnTo>
                    <a:lnTo>
                      <a:pt x="0" y="1186"/>
                    </a:lnTo>
                    <a:lnTo>
                      <a:pt x="0" y="2374"/>
                    </a:lnTo>
                    <a:lnTo>
                      <a:pt x="0" y="2374"/>
                    </a:lnTo>
                    <a:cubicBezTo>
                      <a:pt x="0" y="2422"/>
                      <a:pt x="21" y="2467"/>
                      <a:pt x="52" y="2499"/>
                    </a:cubicBezTo>
                    <a:lnTo>
                      <a:pt x="52" y="2499"/>
                    </a:lnTo>
                    <a:cubicBezTo>
                      <a:pt x="84" y="2531"/>
                      <a:pt x="129" y="2550"/>
                      <a:pt x="177" y="2550"/>
                    </a:cubicBezTo>
                    <a:lnTo>
                      <a:pt x="1935" y="2550"/>
                    </a:lnTo>
                    <a:lnTo>
                      <a:pt x="3692" y="2550"/>
                    </a:lnTo>
                    <a:lnTo>
                      <a:pt x="3692" y="2550"/>
                    </a:lnTo>
                    <a:cubicBezTo>
                      <a:pt x="3740" y="2550"/>
                      <a:pt x="3785" y="2531"/>
                      <a:pt x="3817" y="2499"/>
                    </a:cubicBezTo>
                    <a:lnTo>
                      <a:pt x="3817" y="2499"/>
                    </a:lnTo>
                    <a:cubicBezTo>
                      <a:pt x="3848" y="2467"/>
                      <a:pt x="3868" y="2422"/>
                      <a:pt x="3868" y="2374"/>
                    </a:cubicBezTo>
                    <a:lnTo>
                      <a:pt x="3868" y="1374"/>
                    </a:lnTo>
                    <a:lnTo>
                      <a:pt x="3868" y="374"/>
                    </a:lnTo>
                    <a:lnTo>
                      <a:pt x="3868" y="374"/>
                    </a:lnTo>
                    <a:cubicBezTo>
                      <a:pt x="3868" y="325"/>
                      <a:pt x="3848" y="281"/>
                      <a:pt x="3817" y="249"/>
                    </a:cubicBezTo>
                    <a:lnTo>
                      <a:pt x="3817" y="249"/>
                    </a:lnTo>
                    <a:cubicBezTo>
                      <a:pt x="3785" y="216"/>
                      <a:pt x="3740" y="197"/>
                      <a:pt x="3692" y="197"/>
                    </a:cubicBezTo>
                    <a:lnTo>
                      <a:pt x="1980" y="197"/>
                    </a:lnTo>
                    <a:lnTo>
                      <a:pt x="268" y="197"/>
                    </a:lnTo>
                    <a:lnTo>
                      <a:pt x="268" y="197"/>
                    </a:lnTo>
                    <a:cubicBezTo>
                      <a:pt x="254" y="197"/>
                      <a:pt x="242" y="194"/>
                      <a:pt x="229" y="190"/>
                    </a:cubicBezTo>
                    <a:lnTo>
                      <a:pt x="229" y="190"/>
                    </a:lnTo>
                    <a:cubicBezTo>
                      <a:pt x="217" y="185"/>
                      <a:pt x="206" y="179"/>
                      <a:pt x="196" y="1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148">
                <a:extLst>
                  <a:ext uri="{FF2B5EF4-FFF2-40B4-BE49-F238E27FC236}">
                    <a16:creationId xmlns:a16="http://schemas.microsoft.com/office/drawing/2014/main" id="{EEAC149E-7C38-4960-9C33-2C8A21A33B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2479" y="10051448"/>
                <a:ext cx="3405831" cy="2251248"/>
              </a:xfrm>
              <a:custGeom>
                <a:avLst/>
                <a:gdLst>
                  <a:gd name="T0" fmla="*/ 19 w 3888"/>
                  <a:gd name="T1" fmla="*/ 31 h 2571"/>
                  <a:gd name="T2" fmla="*/ 19 w 3888"/>
                  <a:gd name="T3" fmla="*/ 2384 h 2571"/>
                  <a:gd name="T4" fmla="*/ 19 w 3888"/>
                  <a:gd name="T5" fmla="*/ 2384 h 2571"/>
                  <a:gd name="T6" fmla="*/ 68 w 3888"/>
                  <a:gd name="T7" fmla="*/ 2502 h 2571"/>
                  <a:gd name="T8" fmla="*/ 68 w 3888"/>
                  <a:gd name="T9" fmla="*/ 2502 h 2571"/>
                  <a:gd name="T10" fmla="*/ 186 w 3888"/>
                  <a:gd name="T11" fmla="*/ 2551 h 2571"/>
                  <a:gd name="T12" fmla="*/ 3701 w 3888"/>
                  <a:gd name="T13" fmla="*/ 2551 h 2571"/>
                  <a:gd name="T14" fmla="*/ 3701 w 3888"/>
                  <a:gd name="T15" fmla="*/ 2551 h 2571"/>
                  <a:gd name="T16" fmla="*/ 3819 w 3888"/>
                  <a:gd name="T17" fmla="*/ 2502 h 2571"/>
                  <a:gd name="T18" fmla="*/ 3819 w 3888"/>
                  <a:gd name="T19" fmla="*/ 2502 h 2571"/>
                  <a:gd name="T20" fmla="*/ 3867 w 3888"/>
                  <a:gd name="T21" fmla="*/ 2384 h 2571"/>
                  <a:gd name="T22" fmla="*/ 3867 w 3888"/>
                  <a:gd name="T23" fmla="*/ 384 h 2571"/>
                  <a:gd name="T24" fmla="*/ 3867 w 3888"/>
                  <a:gd name="T25" fmla="*/ 384 h 2571"/>
                  <a:gd name="T26" fmla="*/ 3819 w 3888"/>
                  <a:gd name="T27" fmla="*/ 266 h 2571"/>
                  <a:gd name="T28" fmla="*/ 3819 w 3888"/>
                  <a:gd name="T29" fmla="*/ 266 h 2571"/>
                  <a:gd name="T30" fmla="*/ 3701 w 3888"/>
                  <a:gd name="T31" fmla="*/ 217 h 2571"/>
                  <a:gd name="T32" fmla="*/ 277 w 3888"/>
                  <a:gd name="T33" fmla="*/ 217 h 2571"/>
                  <a:gd name="T34" fmla="*/ 277 w 3888"/>
                  <a:gd name="T35" fmla="*/ 217 h 2571"/>
                  <a:gd name="T36" fmla="*/ 235 w 3888"/>
                  <a:gd name="T37" fmla="*/ 209 h 2571"/>
                  <a:gd name="T38" fmla="*/ 235 w 3888"/>
                  <a:gd name="T39" fmla="*/ 209 h 2571"/>
                  <a:gd name="T40" fmla="*/ 199 w 3888"/>
                  <a:gd name="T41" fmla="*/ 187 h 2571"/>
                  <a:gd name="T42" fmla="*/ 19 w 3888"/>
                  <a:gd name="T43" fmla="*/ 31 h 2571"/>
                  <a:gd name="T44" fmla="*/ 3701 w 3888"/>
                  <a:gd name="T45" fmla="*/ 2570 h 2571"/>
                  <a:gd name="T46" fmla="*/ 186 w 3888"/>
                  <a:gd name="T47" fmla="*/ 2570 h 2571"/>
                  <a:gd name="T48" fmla="*/ 186 w 3888"/>
                  <a:gd name="T49" fmla="*/ 2570 h 2571"/>
                  <a:gd name="T50" fmla="*/ 55 w 3888"/>
                  <a:gd name="T51" fmla="*/ 2516 h 2571"/>
                  <a:gd name="T52" fmla="*/ 55 w 3888"/>
                  <a:gd name="T53" fmla="*/ 2516 h 2571"/>
                  <a:gd name="T54" fmla="*/ 0 w 3888"/>
                  <a:gd name="T55" fmla="*/ 2384 h 2571"/>
                  <a:gd name="T56" fmla="*/ 0 w 3888"/>
                  <a:gd name="T57" fmla="*/ 10 h 2571"/>
                  <a:gd name="T58" fmla="*/ 0 w 3888"/>
                  <a:gd name="T59" fmla="*/ 10 h 2571"/>
                  <a:gd name="T60" fmla="*/ 5 w 3888"/>
                  <a:gd name="T61" fmla="*/ 2 h 2571"/>
                  <a:gd name="T62" fmla="*/ 5 w 3888"/>
                  <a:gd name="T63" fmla="*/ 2 h 2571"/>
                  <a:gd name="T64" fmla="*/ 16 w 3888"/>
                  <a:gd name="T65" fmla="*/ 2 h 2571"/>
                  <a:gd name="T66" fmla="*/ 210 w 3888"/>
                  <a:gd name="T67" fmla="*/ 172 h 2571"/>
                  <a:gd name="T68" fmla="*/ 210 w 3888"/>
                  <a:gd name="T69" fmla="*/ 172 h 2571"/>
                  <a:gd name="T70" fmla="*/ 210 w 3888"/>
                  <a:gd name="T71" fmla="*/ 172 h 2571"/>
                  <a:gd name="T72" fmla="*/ 241 w 3888"/>
                  <a:gd name="T73" fmla="*/ 191 h 2571"/>
                  <a:gd name="T74" fmla="*/ 241 w 3888"/>
                  <a:gd name="T75" fmla="*/ 191 h 2571"/>
                  <a:gd name="T76" fmla="*/ 277 w 3888"/>
                  <a:gd name="T77" fmla="*/ 198 h 2571"/>
                  <a:gd name="T78" fmla="*/ 3701 w 3888"/>
                  <a:gd name="T79" fmla="*/ 198 h 2571"/>
                  <a:gd name="T80" fmla="*/ 3701 w 3888"/>
                  <a:gd name="T81" fmla="*/ 198 h 2571"/>
                  <a:gd name="T82" fmla="*/ 3832 w 3888"/>
                  <a:gd name="T83" fmla="*/ 252 h 2571"/>
                  <a:gd name="T84" fmla="*/ 3832 w 3888"/>
                  <a:gd name="T85" fmla="*/ 252 h 2571"/>
                  <a:gd name="T86" fmla="*/ 3887 w 3888"/>
                  <a:gd name="T87" fmla="*/ 384 h 2571"/>
                  <a:gd name="T88" fmla="*/ 3887 w 3888"/>
                  <a:gd name="T89" fmla="*/ 2384 h 2571"/>
                  <a:gd name="T90" fmla="*/ 3887 w 3888"/>
                  <a:gd name="T91" fmla="*/ 2384 h 2571"/>
                  <a:gd name="T92" fmla="*/ 3832 w 3888"/>
                  <a:gd name="T93" fmla="*/ 2516 h 2571"/>
                  <a:gd name="T94" fmla="*/ 3832 w 3888"/>
                  <a:gd name="T95" fmla="*/ 2516 h 2571"/>
                  <a:gd name="T96" fmla="*/ 3701 w 3888"/>
                  <a:gd name="T97" fmla="*/ 2570 h 25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3888" h="2571">
                    <a:moveTo>
                      <a:pt x="19" y="31"/>
                    </a:moveTo>
                    <a:lnTo>
                      <a:pt x="19" y="2384"/>
                    </a:lnTo>
                    <a:lnTo>
                      <a:pt x="19" y="2384"/>
                    </a:lnTo>
                    <a:cubicBezTo>
                      <a:pt x="19" y="2429"/>
                      <a:pt x="37" y="2471"/>
                      <a:pt x="68" y="2502"/>
                    </a:cubicBezTo>
                    <a:lnTo>
                      <a:pt x="68" y="2502"/>
                    </a:lnTo>
                    <a:cubicBezTo>
                      <a:pt x="100" y="2534"/>
                      <a:pt x="142" y="2551"/>
                      <a:pt x="186" y="2551"/>
                    </a:cubicBezTo>
                    <a:lnTo>
                      <a:pt x="3701" y="2551"/>
                    </a:lnTo>
                    <a:lnTo>
                      <a:pt x="3701" y="2551"/>
                    </a:lnTo>
                    <a:cubicBezTo>
                      <a:pt x="3745" y="2551"/>
                      <a:pt x="3788" y="2534"/>
                      <a:pt x="3819" y="2502"/>
                    </a:cubicBezTo>
                    <a:lnTo>
                      <a:pt x="3819" y="2502"/>
                    </a:lnTo>
                    <a:cubicBezTo>
                      <a:pt x="3850" y="2471"/>
                      <a:pt x="3867" y="2429"/>
                      <a:pt x="3867" y="2384"/>
                    </a:cubicBezTo>
                    <a:lnTo>
                      <a:pt x="3867" y="384"/>
                    </a:lnTo>
                    <a:lnTo>
                      <a:pt x="3867" y="384"/>
                    </a:lnTo>
                    <a:cubicBezTo>
                      <a:pt x="3867" y="338"/>
                      <a:pt x="3850" y="297"/>
                      <a:pt x="3819" y="266"/>
                    </a:cubicBezTo>
                    <a:lnTo>
                      <a:pt x="3819" y="266"/>
                    </a:lnTo>
                    <a:cubicBezTo>
                      <a:pt x="3788" y="234"/>
                      <a:pt x="3745" y="217"/>
                      <a:pt x="3701" y="217"/>
                    </a:cubicBezTo>
                    <a:lnTo>
                      <a:pt x="277" y="217"/>
                    </a:lnTo>
                    <a:lnTo>
                      <a:pt x="277" y="217"/>
                    </a:lnTo>
                    <a:cubicBezTo>
                      <a:pt x="262" y="217"/>
                      <a:pt x="248" y="214"/>
                      <a:pt x="235" y="209"/>
                    </a:cubicBezTo>
                    <a:lnTo>
                      <a:pt x="235" y="209"/>
                    </a:lnTo>
                    <a:cubicBezTo>
                      <a:pt x="221" y="204"/>
                      <a:pt x="209" y="197"/>
                      <a:pt x="199" y="187"/>
                    </a:cubicBezTo>
                    <a:lnTo>
                      <a:pt x="19" y="31"/>
                    </a:lnTo>
                    <a:close/>
                    <a:moveTo>
                      <a:pt x="3701" y="2570"/>
                    </a:moveTo>
                    <a:lnTo>
                      <a:pt x="186" y="2570"/>
                    </a:lnTo>
                    <a:lnTo>
                      <a:pt x="186" y="2570"/>
                    </a:lnTo>
                    <a:cubicBezTo>
                      <a:pt x="137" y="2570"/>
                      <a:pt x="90" y="2551"/>
                      <a:pt x="55" y="2516"/>
                    </a:cubicBezTo>
                    <a:lnTo>
                      <a:pt x="55" y="2516"/>
                    </a:lnTo>
                    <a:cubicBezTo>
                      <a:pt x="19" y="2481"/>
                      <a:pt x="0" y="2434"/>
                      <a:pt x="0" y="238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6"/>
                      <a:pt x="3" y="2"/>
                      <a:pt x="5" y="2"/>
                    </a:cubicBezTo>
                    <a:lnTo>
                      <a:pt x="5" y="2"/>
                    </a:lnTo>
                    <a:cubicBezTo>
                      <a:pt x="9" y="0"/>
                      <a:pt x="13" y="0"/>
                      <a:pt x="16" y="2"/>
                    </a:cubicBezTo>
                    <a:lnTo>
                      <a:pt x="210" y="172"/>
                    </a:lnTo>
                    <a:lnTo>
                      <a:pt x="210" y="172"/>
                    </a:lnTo>
                    <a:lnTo>
                      <a:pt x="210" y="172"/>
                    </a:lnTo>
                    <a:cubicBezTo>
                      <a:pt x="220" y="181"/>
                      <a:pt x="231" y="187"/>
                      <a:pt x="241" y="191"/>
                    </a:cubicBezTo>
                    <a:lnTo>
                      <a:pt x="241" y="191"/>
                    </a:lnTo>
                    <a:cubicBezTo>
                      <a:pt x="252" y="195"/>
                      <a:pt x="265" y="198"/>
                      <a:pt x="277" y="198"/>
                    </a:cubicBezTo>
                    <a:lnTo>
                      <a:pt x="3701" y="198"/>
                    </a:lnTo>
                    <a:lnTo>
                      <a:pt x="3701" y="198"/>
                    </a:lnTo>
                    <a:cubicBezTo>
                      <a:pt x="3750" y="198"/>
                      <a:pt x="3797" y="217"/>
                      <a:pt x="3832" y="252"/>
                    </a:cubicBezTo>
                    <a:lnTo>
                      <a:pt x="3832" y="252"/>
                    </a:lnTo>
                    <a:cubicBezTo>
                      <a:pt x="3867" y="287"/>
                      <a:pt x="3887" y="334"/>
                      <a:pt x="3887" y="384"/>
                    </a:cubicBezTo>
                    <a:lnTo>
                      <a:pt x="3887" y="2384"/>
                    </a:lnTo>
                    <a:lnTo>
                      <a:pt x="3887" y="2384"/>
                    </a:lnTo>
                    <a:cubicBezTo>
                      <a:pt x="3887" y="2434"/>
                      <a:pt x="3867" y="2481"/>
                      <a:pt x="3832" y="2516"/>
                    </a:cubicBezTo>
                    <a:lnTo>
                      <a:pt x="3832" y="2516"/>
                    </a:lnTo>
                    <a:cubicBezTo>
                      <a:pt x="3797" y="2551"/>
                      <a:pt x="3750" y="2570"/>
                      <a:pt x="3701" y="25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149">
                <a:extLst>
                  <a:ext uri="{FF2B5EF4-FFF2-40B4-BE49-F238E27FC236}">
                    <a16:creationId xmlns:a16="http://schemas.microsoft.com/office/drawing/2014/main" id="{1C028282-C13D-41D9-9346-1873C72661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661" y="10395122"/>
                <a:ext cx="3081466" cy="1482811"/>
              </a:xfrm>
              <a:custGeom>
                <a:avLst/>
                <a:gdLst>
                  <a:gd name="T0" fmla="*/ 47 w 3520"/>
                  <a:gd name="T1" fmla="*/ 18 h 1692"/>
                  <a:gd name="T2" fmla="*/ 47 w 3520"/>
                  <a:gd name="T3" fmla="*/ 18 h 1692"/>
                  <a:gd name="T4" fmla="*/ 19 w 3520"/>
                  <a:gd name="T5" fmla="*/ 47 h 1692"/>
                  <a:gd name="T6" fmla="*/ 19 w 3520"/>
                  <a:gd name="T7" fmla="*/ 1643 h 1692"/>
                  <a:gd name="T8" fmla="*/ 19 w 3520"/>
                  <a:gd name="T9" fmla="*/ 1643 h 1692"/>
                  <a:gd name="T10" fmla="*/ 47 w 3520"/>
                  <a:gd name="T11" fmla="*/ 1672 h 1692"/>
                  <a:gd name="T12" fmla="*/ 3471 w 3520"/>
                  <a:gd name="T13" fmla="*/ 1672 h 1692"/>
                  <a:gd name="T14" fmla="*/ 3471 w 3520"/>
                  <a:gd name="T15" fmla="*/ 1672 h 1692"/>
                  <a:gd name="T16" fmla="*/ 3500 w 3520"/>
                  <a:gd name="T17" fmla="*/ 1643 h 1692"/>
                  <a:gd name="T18" fmla="*/ 3500 w 3520"/>
                  <a:gd name="T19" fmla="*/ 47 h 1692"/>
                  <a:gd name="T20" fmla="*/ 3500 w 3520"/>
                  <a:gd name="T21" fmla="*/ 47 h 1692"/>
                  <a:gd name="T22" fmla="*/ 3471 w 3520"/>
                  <a:gd name="T23" fmla="*/ 18 h 1692"/>
                  <a:gd name="T24" fmla="*/ 47 w 3520"/>
                  <a:gd name="T25" fmla="*/ 18 h 1692"/>
                  <a:gd name="T26" fmla="*/ 3471 w 3520"/>
                  <a:gd name="T27" fmla="*/ 1691 h 1692"/>
                  <a:gd name="T28" fmla="*/ 47 w 3520"/>
                  <a:gd name="T29" fmla="*/ 1691 h 1692"/>
                  <a:gd name="T30" fmla="*/ 47 w 3520"/>
                  <a:gd name="T31" fmla="*/ 1691 h 1692"/>
                  <a:gd name="T32" fmla="*/ 0 w 3520"/>
                  <a:gd name="T33" fmla="*/ 1643 h 1692"/>
                  <a:gd name="T34" fmla="*/ 0 w 3520"/>
                  <a:gd name="T35" fmla="*/ 47 h 1692"/>
                  <a:gd name="T36" fmla="*/ 0 w 3520"/>
                  <a:gd name="T37" fmla="*/ 47 h 1692"/>
                  <a:gd name="T38" fmla="*/ 47 w 3520"/>
                  <a:gd name="T39" fmla="*/ 0 h 1692"/>
                  <a:gd name="T40" fmla="*/ 3471 w 3520"/>
                  <a:gd name="T41" fmla="*/ 0 h 1692"/>
                  <a:gd name="T42" fmla="*/ 3471 w 3520"/>
                  <a:gd name="T43" fmla="*/ 0 h 1692"/>
                  <a:gd name="T44" fmla="*/ 3519 w 3520"/>
                  <a:gd name="T45" fmla="*/ 47 h 1692"/>
                  <a:gd name="T46" fmla="*/ 3519 w 3520"/>
                  <a:gd name="T47" fmla="*/ 1643 h 1692"/>
                  <a:gd name="T48" fmla="*/ 3519 w 3520"/>
                  <a:gd name="T49" fmla="*/ 1643 h 1692"/>
                  <a:gd name="T50" fmla="*/ 3471 w 3520"/>
                  <a:gd name="T51" fmla="*/ 1691 h 1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20" h="1692">
                    <a:moveTo>
                      <a:pt x="47" y="18"/>
                    </a:moveTo>
                    <a:lnTo>
                      <a:pt x="47" y="18"/>
                    </a:lnTo>
                    <a:cubicBezTo>
                      <a:pt x="32" y="18"/>
                      <a:pt x="19" y="32"/>
                      <a:pt x="19" y="47"/>
                    </a:cubicBezTo>
                    <a:lnTo>
                      <a:pt x="19" y="1643"/>
                    </a:lnTo>
                    <a:lnTo>
                      <a:pt x="19" y="1643"/>
                    </a:lnTo>
                    <a:cubicBezTo>
                      <a:pt x="19" y="1659"/>
                      <a:pt x="32" y="1672"/>
                      <a:pt x="47" y="1672"/>
                    </a:cubicBezTo>
                    <a:lnTo>
                      <a:pt x="3471" y="1672"/>
                    </a:lnTo>
                    <a:lnTo>
                      <a:pt x="3471" y="1672"/>
                    </a:lnTo>
                    <a:cubicBezTo>
                      <a:pt x="3487" y="1672"/>
                      <a:pt x="3500" y="1659"/>
                      <a:pt x="3500" y="1643"/>
                    </a:cubicBezTo>
                    <a:lnTo>
                      <a:pt x="3500" y="47"/>
                    </a:lnTo>
                    <a:lnTo>
                      <a:pt x="3500" y="47"/>
                    </a:lnTo>
                    <a:cubicBezTo>
                      <a:pt x="3500" y="32"/>
                      <a:pt x="3487" y="18"/>
                      <a:pt x="3471" y="18"/>
                    </a:cubicBezTo>
                    <a:lnTo>
                      <a:pt x="47" y="18"/>
                    </a:lnTo>
                    <a:close/>
                    <a:moveTo>
                      <a:pt x="3471" y="1691"/>
                    </a:moveTo>
                    <a:lnTo>
                      <a:pt x="47" y="1691"/>
                    </a:lnTo>
                    <a:lnTo>
                      <a:pt x="47" y="1691"/>
                    </a:lnTo>
                    <a:cubicBezTo>
                      <a:pt x="22" y="1691"/>
                      <a:pt x="0" y="1670"/>
                      <a:pt x="0" y="1643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20"/>
                      <a:pt x="22" y="0"/>
                      <a:pt x="47" y="0"/>
                    </a:cubicBezTo>
                    <a:lnTo>
                      <a:pt x="3471" y="0"/>
                    </a:lnTo>
                    <a:lnTo>
                      <a:pt x="3471" y="0"/>
                    </a:lnTo>
                    <a:cubicBezTo>
                      <a:pt x="3497" y="0"/>
                      <a:pt x="3519" y="20"/>
                      <a:pt x="3519" y="47"/>
                    </a:cubicBezTo>
                    <a:lnTo>
                      <a:pt x="3519" y="1643"/>
                    </a:lnTo>
                    <a:lnTo>
                      <a:pt x="3519" y="1643"/>
                    </a:lnTo>
                    <a:cubicBezTo>
                      <a:pt x="3519" y="1670"/>
                      <a:pt x="3497" y="1691"/>
                      <a:pt x="3471" y="1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150">
                <a:extLst>
                  <a:ext uri="{FF2B5EF4-FFF2-40B4-BE49-F238E27FC236}">
                    <a16:creationId xmlns:a16="http://schemas.microsoft.com/office/drawing/2014/main" id="{23BE342B-41B2-40CE-A32C-9E1031032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2384" y="10406705"/>
                <a:ext cx="3066020" cy="1467365"/>
              </a:xfrm>
              <a:custGeom>
                <a:avLst/>
                <a:gdLst>
                  <a:gd name="T0" fmla="*/ 3443 w 3502"/>
                  <a:gd name="T1" fmla="*/ 1673 h 1674"/>
                  <a:gd name="T2" fmla="*/ 58 w 3502"/>
                  <a:gd name="T3" fmla="*/ 1673 h 1674"/>
                  <a:gd name="T4" fmla="*/ 58 w 3502"/>
                  <a:gd name="T5" fmla="*/ 1673 h 1674"/>
                  <a:gd name="T6" fmla="*/ 0 w 3502"/>
                  <a:gd name="T7" fmla="*/ 1615 h 1674"/>
                  <a:gd name="T8" fmla="*/ 0 w 3502"/>
                  <a:gd name="T9" fmla="*/ 58 h 1674"/>
                  <a:gd name="T10" fmla="*/ 0 w 3502"/>
                  <a:gd name="T11" fmla="*/ 58 h 1674"/>
                  <a:gd name="T12" fmla="*/ 58 w 3502"/>
                  <a:gd name="T13" fmla="*/ 0 h 1674"/>
                  <a:gd name="T14" fmla="*/ 3443 w 3502"/>
                  <a:gd name="T15" fmla="*/ 0 h 1674"/>
                  <a:gd name="T16" fmla="*/ 3443 w 3502"/>
                  <a:gd name="T17" fmla="*/ 0 h 1674"/>
                  <a:gd name="T18" fmla="*/ 3501 w 3502"/>
                  <a:gd name="T19" fmla="*/ 58 h 1674"/>
                  <a:gd name="T20" fmla="*/ 3501 w 3502"/>
                  <a:gd name="T21" fmla="*/ 1615 h 1674"/>
                  <a:gd name="T22" fmla="*/ 3501 w 3502"/>
                  <a:gd name="T23" fmla="*/ 1615 h 1674"/>
                  <a:gd name="T24" fmla="*/ 3443 w 3502"/>
                  <a:gd name="T25" fmla="*/ 1673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02" h="1674">
                    <a:moveTo>
                      <a:pt x="3443" y="1673"/>
                    </a:moveTo>
                    <a:lnTo>
                      <a:pt x="58" y="1673"/>
                    </a:lnTo>
                    <a:lnTo>
                      <a:pt x="58" y="1673"/>
                    </a:lnTo>
                    <a:cubicBezTo>
                      <a:pt x="27" y="1673"/>
                      <a:pt x="0" y="1647"/>
                      <a:pt x="0" y="1615"/>
                    </a:cubicBezTo>
                    <a:lnTo>
                      <a:pt x="0" y="58"/>
                    </a:lnTo>
                    <a:lnTo>
                      <a:pt x="0" y="58"/>
                    </a:lnTo>
                    <a:cubicBezTo>
                      <a:pt x="0" y="26"/>
                      <a:pt x="27" y="0"/>
                      <a:pt x="58" y="0"/>
                    </a:cubicBezTo>
                    <a:lnTo>
                      <a:pt x="3443" y="0"/>
                    </a:lnTo>
                    <a:lnTo>
                      <a:pt x="3443" y="0"/>
                    </a:lnTo>
                    <a:cubicBezTo>
                      <a:pt x="3475" y="0"/>
                      <a:pt x="3501" y="26"/>
                      <a:pt x="3501" y="58"/>
                    </a:cubicBezTo>
                    <a:lnTo>
                      <a:pt x="3501" y="1615"/>
                    </a:lnTo>
                    <a:lnTo>
                      <a:pt x="3501" y="1615"/>
                    </a:lnTo>
                    <a:cubicBezTo>
                      <a:pt x="3501" y="1647"/>
                      <a:pt x="3475" y="1673"/>
                      <a:pt x="3443" y="1673"/>
                    </a:cubicBezTo>
                  </a:path>
                </a:pathLst>
              </a:custGeom>
              <a:solidFill>
                <a:srgbClr val="262626">
                  <a:alpha val="20000"/>
                </a:srgb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151">
                <a:extLst>
                  <a:ext uri="{FF2B5EF4-FFF2-40B4-BE49-F238E27FC236}">
                    <a16:creationId xmlns:a16="http://schemas.microsoft.com/office/drawing/2014/main" id="{2B2A2D0D-77DF-4E0B-A113-E9848127B5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1398" y="10406705"/>
                <a:ext cx="2768687" cy="1467365"/>
              </a:xfrm>
              <a:custGeom>
                <a:avLst/>
                <a:gdLst>
                  <a:gd name="T0" fmla="*/ 1580 w 3163"/>
                  <a:gd name="T1" fmla="*/ 1109 h 1674"/>
                  <a:gd name="T2" fmla="*/ 819 w 3163"/>
                  <a:gd name="T3" fmla="*/ 1109 h 1674"/>
                  <a:gd name="T4" fmla="*/ 58 w 3163"/>
                  <a:gd name="T5" fmla="*/ 1109 h 1674"/>
                  <a:gd name="T6" fmla="*/ 58 w 3163"/>
                  <a:gd name="T7" fmla="*/ 1109 h 1674"/>
                  <a:gd name="T8" fmla="*/ 18 w 3163"/>
                  <a:gd name="T9" fmla="*/ 1125 h 1674"/>
                  <a:gd name="T10" fmla="*/ 18 w 3163"/>
                  <a:gd name="T11" fmla="*/ 1125 h 1674"/>
                  <a:gd name="T12" fmla="*/ 0 w 3163"/>
                  <a:gd name="T13" fmla="*/ 1166 h 1674"/>
                  <a:gd name="T14" fmla="*/ 0 w 3163"/>
                  <a:gd name="T15" fmla="*/ 1166 h 1674"/>
                  <a:gd name="T16" fmla="*/ 0 w 3163"/>
                  <a:gd name="T17" fmla="*/ 1166 h 1674"/>
                  <a:gd name="T18" fmla="*/ 0 w 3163"/>
                  <a:gd name="T19" fmla="*/ 1166 h 1674"/>
                  <a:gd name="T20" fmla="*/ 18 w 3163"/>
                  <a:gd name="T21" fmla="*/ 1207 h 1674"/>
                  <a:gd name="T22" fmla="*/ 18 w 3163"/>
                  <a:gd name="T23" fmla="*/ 1207 h 1674"/>
                  <a:gd name="T24" fmla="*/ 58 w 3163"/>
                  <a:gd name="T25" fmla="*/ 1224 h 1674"/>
                  <a:gd name="T26" fmla="*/ 871 w 3163"/>
                  <a:gd name="T27" fmla="*/ 1224 h 1674"/>
                  <a:gd name="T28" fmla="*/ 1685 w 3163"/>
                  <a:gd name="T29" fmla="*/ 1224 h 1674"/>
                  <a:gd name="T30" fmla="*/ 1889 w 3163"/>
                  <a:gd name="T31" fmla="*/ 1448 h 1674"/>
                  <a:gd name="T32" fmla="*/ 2093 w 3163"/>
                  <a:gd name="T33" fmla="*/ 1673 h 1674"/>
                  <a:gd name="T34" fmla="*/ 2173 w 3163"/>
                  <a:gd name="T35" fmla="*/ 1673 h 1674"/>
                  <a:gd name="T36" fmla="*/ 2254 w 3163"/>
                  <a:gd name="T37" fmla="*/ 1673 h 1674"/>
                  <a:gd name="T38" fmla="*/ 2154 w 3163"/>
                  <a:gd name="T39" fmla="*/ 1564 h 1674"/>
                  <a:gd name="T40" fmla="*/ 2056 w 3163"/>
                  <a:gd name="T41" fmla="*/ 1456 h 1674"/>
                  <a:gd name="T42" fmla="*/ 2581 w 3163"/>
                  <a:gd name="T43" fmla="*/ 1456 h 1674"/>
                  <a:gd name="T44" fmla="*/ 3105 w 3163"/>
                  <a:gd name="T45" fmla="*/ 1456 h 1674"/>
                  <a:gd name="T46" fmla="*/ 3105 w 3163"/>
                  <a:gd name="T47" fmla="*/ 1456 h 1674"/>
                  <a:gd name="T48" fmla="*/ 3145 w 3163"/>
                  <a:gd name="T49" fmla="*/ 1439 h 1674"/>
                  <a:gd name="T50" fmla="*/ 3145 w 3163"/>
                  <a:gd name="T51" fmla="*/ 1439 h 1674"/>
                  <a:gd name="T52" fmla="*/ 3162 w 3163"/>
                  <a:gd name="T53" fmla="*/ 1397 h 1674"/>
                  <a:gd name="T54" fmla="*/ 3162 w 3163"/>
                  <a:gd name="T55" fmla="*/ 1397 h 1674"/>
                  <a:gd name="T56" fmla="*/ 3145 w 3163"/>
                  <a:gd name="T57" fmla="*/ 1358 h 1674"/>
                  <a:gd name="T58" fmla="*/ 3145 w 3163"/>
                  <a:gd name="T59" fmla="*/ 1358 h 1674"/>
                  <a:gd name="T60" fmla="*/ 3105 w 3163"/>
                  <a:gd name="T61" fmla="*/ 1340 h 1674"/>
                  <a:gd name="T62" fmla="*/ 2527 w 3163"/>
                  <a:gd name="T63" fmla="*/ 1340 h 1674"/>
                  <a:gd name="T64" fmla="*/ 1951 w 3163"/>
                  <a:gd name="T65" fmla="*/ 1340 h 1674"/>
                  <a:gd name="T66" fmla="*/ 1622 w 3163"/>
                  <a:gd name="T67" fmla="*/ 979 h 1674"/>
                  <a:gd name="T68" fmla="*/ 1294 w 3163"/>
                  <a:gd name="T69" fmla="*/ 618 h 1674"/>
                  <a:gd name="T70" fmla="*/ 2015 w 3163"/>
                  <a:gd name="T71" fmla="*/ 618 h 1674"/>
                  <a:gd name="T72" fmla="*/ 2736 w 3163"/>
                  <a:gd name="T73" fmla="*/ 618 h 1674"/>
                  <a:gd name="T74" fmla="*/ 2736 w 3163"/>
                  <a:gd name="T75" fmla="*/ 618 h 1674"/>
                  <a:gd name="T76" fmla="*/ 2777 w 3163"/>
                  <a:gd name="T77" fmla="*/ 601 h 1674"/>
                  <a:gd name="T78" fmla="*/ 2777 w 3163"/>
                  <a:gd name="T79" fmla="*/ 601 h 1674"/>
                  <a:gd name="T80" fmla="*/ 2794 w 3163"/>
                  <a:gd name="T81" fmla="*/ 560 h 1674"/>
                  <a:gd name="T82" fmla="*/ 2794 w 3163"/>
                  <a:gd name="T83" fmla="*/ 560 h 1674"/>
                  <a:gd name="T84" fmla="*/ 2794 w 3163"/>
                  <a:gd name="T85" fmla="*/ 560 h 1674"/>
                  <a:gd name="T86" fmla="*/ 2794 w 3163"/>
                  <a:gd name="T87" fmla="*/ 560 h 1674"/>
                  <a:gd name="T88" fmla="*/ 2777 w 3163"/>
                  <a:gd name="T89" fmla="*/ 520 h 1674"/>
                  <a:gd name="T90" fmla="*/ 2777 w 3163"/>
                  <a:gd name="T91" fmla="*/ 520 h 1674"/>
                  <a:gd name="T92" fmla="*/ 2736 w 3163"/>
                  <a:gd name="T93" fmla="*/ 502 h 1674"/>
                  <a:gd name="T94" fmla="*/ 1962 w 3163"/>
                  <a:gd name="T95" fmla="*/ 502 h 1674"/>
                  <a:gd name="T96" fmla="*/ 1188 w 3163"/>
                  <a:gd name="T97" fmla="*/ 502 h 1674"/>
                  <a:gd name="T98" fmla="*/ 959 w 3163"/>
                  <a:gd name="T99" fmla="*/ 252 h 1674"/>
                  <a:gd name="T100" fmla="*/ 731 w 3163"/>
                  <a:gd name="T101" fmla="*/ 0 h 1674"/>
                  <a:gd name="T102" fmla="*/ 650 w 3163"/>
                  <a:gd name="T103" fmla="*/ 0 h 1674"/>
                  <a:gd name="T104" fmla="*/ 570 w 3163"/>
                  <a:gd name="T105" fmla="*/ 0 h 1674"/>
                  <a:gd name="T106" fmla="*/ 1075 w 3163"/>
                  <a:gd name="T107" fmla="*/ 554 h 1674"/>
                  <a:gd name="T108" fmla="*/ 1580 w 3163"/>
                  <a:gd name="T109" fmla="*/ 1109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63" h="1674">
                    <a:moveTo>
                      <a:pt x="1580" y="1109"/>
                    </a:moveTo>
                    <a:lnTo>
                      <a:pt x="819" y="1109"/>
                    </a:lnTo>
                    <a:lnTo>
                      <a:pt x="58" y="1109"/>
                    </a:lnTo>
                    <a:lnTo>
                      <a:pt x="58" y="1109"/>
                    </a:lnTo>
                    <a:cubicBezTo>
                      <a:pt x="42" y="1109"/>
                      <a:pt x="28" y="1115"/>
                      <a:pt x="18" y="1125"/>
                    </a:cubicBezTo>
                    <a:lnTo>
                      <a:pt x="18" y="1125"/>
                    </a:lnTo>
                    <a:cubicBezTo>
                      <a:pt x="7" y="1136"/>
                      <a:pt x="0" y="1150"/>
                      <a:pt x="0" y="1166"/>
                    </a:cubicBezTo>
                    <a:lnTo>
                      <a:pt x="0" y="1166"/>
                    </a:lnTo>
                    <a:lnTo>
                      <a:pt x="0" y="1166"/>
                    </a:lnTo>
                    <a:lnTo>
                      <a:pt x="0" y="1166"/>
                    </a:lnTo>
                    <a:cubicBezTo>
                      <a:pt x="0" y="1182"/>
                      <a:pt x="7" y="1197"/>
                      <a:pt x="18" y="1207"/>
                    </a:cubicBezTo>
                    <a:lnTo>
                      <a:pt x="18" y="1207"/>
                    </a:lnTo>
                    <a:cubicBezTo>
                      <a:pt x="28" y="1217"/>
                      <a:pt x="42" y="1224"/>
                      <a:pt x="58" y="1224"/>
                    </a:cubicBezTo>
                    <a:lnTo>
                      <a:pt x="871" y="1224"/>
                    </a:lnTo>
                    <a:lnTo>
                      <a:pt x="1685" y="1224"/>
                    </a:lnTo>
                    <a:lnTo>
                      <a:pt x="1889" y="1448"/>
                    </a:lnTo>
                    <a:lnTo>
                      <a:pt x="2093" y="1673"/>
                    </a:lnTo>
                    <a:lnTo>
                      <a:pt x="2173" y="1673"/>
                    </a:lnTo>
                    <a:lnTo>
                      <a:pt x="2254" y="1673"/>
                    </a:lnTo>
                    <a:lnTo>
                      <a:pt x="2154" y="1564"/>
                    </a:lnTo>
                    <a:lnTo>
                      <a:pt x="2056" y="1456"/>
                    </a:lnTo>
                    <a:lnTo>
                      <a:pt x="2581" y="1456"/>
                    </a:lnTo>
                    <a:lnTo>
                      <a:pt x="3105" y="1456"/>
                    </a:lnTo>
                    <a:lnTo>
                      <a:pt x="3105" y="1456"/>
                    </a:lnTo>
                    <a:cubicBezTo>
                      <a:pt x="3120" y="1456"/>
                      <a:pt x="3135" y="1449"/>
                      <a:pt x="3145" y="1439"/>
                    </a:cubicBezTo>
                    <a:lnTo>
                      <a:pt x="3145" y="1439"/>
                    </a:lnTo>
                    <a:cubicBezTo>
                      <a:pt x="3156" y="1428"/>
                      <a:pt x="3162" y="1414"/>
                      <a:pt x="3162" y="1397"/>
                    </a:cubicBezTo>
                    <a:lnTo>
                      <a:pt x="3162" y="1397"/>
                    </a:lnTo>
                    <a:cubicBezTo>
                      <a:pt x="3162" y="1382"/>
                      <a:pt x="3156" y="1368"/>
                      <a:pt x="3145" y="1358"/>
                    </a:cubicBezTo>
                    <a:lnTo>
                      <a:pt x="3145" y="1358"/>
                    </a:lnTo>
                    <a:cubicBezTo>
                      <a:pt x="3135" y="1347"/>
                      <a:pt x="3120" y="1340"/>
                      <a:pt x="3105" y="1340"/>
                    </a:cubicBezTo>
                    <a:lnTo>
                      <a:pt x="2527" y="1340"/>
                    </a:lnTo>
                    <a:lnTo>
                      <a:pt x="1951" y="1340"/>
                    </a:lnTo>
                    <a:lnTo>
                      <a:pt x="1622" y="979"/>
                    </a:lnTo>
                    <a:lnTo>
                      <a:pt x="1294" y="618"/>
                    </a:lnTo>
                    <a:lnTo>
                      <a:pt x="2015" y="618"/>
                    </a:lnTo>
                    <a:lnTo>
                      <a:pt x="2736" y="618"/>
                    </a:lnTo>
                    <a:lnTo>
                      <a:pt x="2736" y="618"/>
                    </a:lnTo>
                    <a:cubicBezTo>
                      <a:pt x="2752" y="618"/>
                      <a:pt x="2767" y="611"/>
                      <a:pt x="2777" y="601"/>
                    </a:cubicBezTo>
                    <a:lnTo>
                      <a:pt x="2777" y="601"/>
                    </a:lnTo>
                    <a:cubicBezTo>
                      <a:pt x="2788" y="590"/>
                      <a:pt x="2794" y="576"/>
                      <a:pt x="2794" y="560"/>
                    </a:cubicBezTo>
                    <a:lnTo>
                      <a:pt x="2794" y="560"/>
                    </a:lnTo>
                    <a:lnTo>
                      <a:pt x="2794" y="560"/>
                    </a:lnTo>
                    <a:lnTo>
                      <a:pt x="2794" y="560"/>
                    </a:lnTo>
                    <a:cubicBezTo>
                      <a:pt x="2794" y="544"/>
                      <a:pt x="2788" y="530"/>
                      <a:pt x="2777" y="520"/>
                    </a:cubicBezTo>
                    <a:lnTo>
                      <a:pt x="2777" y="520"/>
                    </a:lnTo>
                    <a:cubicBezTo>
                      <a:pt x="2767" y="509"/>
                      <a:pt x="2752" y="502"/>
                      <a:pt x="2736" y="502"/>
                    </a:cubicBezTo>
                    <a:lnTo>
                      <a:pt x="1962" y="502"/>
                    </a:lnTo>
                    <a:lnTo>
                      <a:pt x="1188" y="502"/>
                    </a:lnTo>
                    <a:lnTo>
                      <a:pt x="959" y="252"/>
                    </a:lnTo>
                    <a:lnTo>
                      <a:pt x="731" y="0"/>
                    </a:lnTo>
                    <a:lnTo>
                      <a:pt x="650" y="0"/>
                    </a:lnTo>
                    <a:lnTo>
                      <a:pt x="570" y="0"/>
                    </a:lnTo>
                    <a:lnTo>
                      <a:pt x="1075" y="554"/>
                    </a:lnTo>
                    <a:lnTo>
                      <a:pt x="1580" y="110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152">
                <a:extLst>
                  <a:ext uri="{FF2B5EF4-FFF2-40B4-BE49-F238E27FC236}">
                    <a16:creationId xmlns:a16="http://schemas.microsoft.com/office/drawing/2014/main" id="{175448AF-0DDA-4BC5-B026-D25CDC67C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3675" y="10395122"/>
                <a:ext cx="2787993" cy="1482811"/>
              </a:xfrm>
              <a:custGeom>
                <a:avLst/>
                <a:gdLst>
                  <a:gd name="T0" fmla="*/ 2241 w 3182"/>
                  <a:gd name="T1" fmla="*/ 1672 h 1692"/>
                  <a:gd name="T2" fmla="*/ 2058 w 3182"/>
                  <a:gd name="T3" fmla="*/ 1471 h 1692"/>
                  <a:gd name="T4" fmla="*/ 2056 w 3182"/>
                  <a:gd name="T5" fmla="*/ 1461 h 1692"/>
                  <a:gd name="T6" fmla="*/ 3114 w 3182"/>
                  <a:gd name="T7" fmla="*/ 1455 h 1692"/>
                  <a:gd name="T8" fmla="*/ 3147 w 3182"/>
                  <a:gd name="T9" fmla="*/ 1441 h 1692"/>
                  <a:gd name="T10" fmla="*/ 3161 w 3182"/>
                  <a:gd name="T11" fmla="*/ 1406 h 1692"/>
                  <a:gd name="T12" fmla="*/ 3147 w 3182"/>
                  <a:gd name="T13" fmla="*/ 1373 h 1692"/>
                  <a:gd name="T14" fmla="*/ 3114 w 3182"/>
                  <a:gd name="T15" fmla="*/ 1359 h 1692"/>
                  <a:gd name="T16" fmla="*/ 1960 w 3182"/>
                  <a:gd name="T17" fmla="*/ 1359 h 1692"/>
                  <a:gd name="T18" fmla="*/ 1295 w 3182"/>
                  <a:gd name="T19" fmla="*/ 633 h 1692"/>
                  <a:gd name="T20" fmla="*/ 1293 w 3182"/>
                  <a:gd name="T21" fmla="*/ 622 h 1692"/>
                  <a:gd name="T22" fmla="*/ 1303 w 3182"/>
                  <a:gd name="T23" fmla="*/ 617 h 1692"/>
                  <a:gd name="T24" fmla="*/ 2745 w 3182"/>
                  <a:gd name="T25" fmla="*/ 617 h 1692"/>
                  <a:gd name="T26" fmla="*/ 2779 w 3182"/>
                  <a:gd name="T27" fmla="*/ 603 h 1692"/>
                  <a:gd name="T28" fmla="*/ 2793 w 3182"/>
                  <a:gd name="T29" fmla="*/ 569 h 1692"/>
                  <a:gd name="T30" fmla="*/ 2779 w 3182"/>
                  <a:gd name="T31" fmla="*/ 535 h 1692"/>
                  <a:gd name="T32" fmla="*/ 1197 w 3182"/>
                  <a:gd name="T33" fmla="*/ 521 h 1692"/>
                  <a:gd name="T34" fmla="*/ 1190 w 3182"/>
                  <a:gd name="T35" fmla="*/ 518 h 1692"/>
                  <a:gd name="T36" fmla="*/ 601 w 3182"/>
                  <a:gd name="T37" fmla="*/ 18 h 1692"/>
                  <a:gd name="T38" fmla="*/ 1596 w 3182"/>
                  <a:gd name="T39" fmla="*/ 1111 h 1692"/>
                  <a:gd name="T40" fmla="*/ 1597 w 3182"/>
                  <a:gd name="T41" fmla="*/ 1121 h 1692"/>
                  <a:gd name="T42" fmla="*/ 67 w 3182"/>
                  <a:gd name="T43" fmla="*/ 1127 h 1692"/>
                  <a:gd name="T44" fmla="*/ 33 w 3182"/>
                  <a:gd name="T45" fmla="*/ 1141 h 1692"/>
                  <a:gd name="T46" fmla="*/ 19 w 3182"/>
                  <a:gd name="T47" fmla="*/ 1175 h 1692"/>
                  <a:gd name="T48" fmla="*/ 33 w 3182"/>
                  <a:gd name="T49" fmla="*/ 1209 h 1692"/>
                  <a:gd name="T50" fmla="*/ 67 w 3182"/>
                  <a:gd name="T51" fmla="*/ 1223 h 1692"/>
                  <a:gd name="T52" fmla="*/ 1694 w 3182"/>
                  <a:gd name="T53" fmla="*/ 1223 h 1692"/>
                  <a:gd name="T54" fmla="*/ 2106 w 3182"/>
                  <a:gd name="T55" fmla="*/ 1672 h 1692"/>
                  <a:gd name="T56" fmla="*/ 2102 w 3182"/>
                  <a:gd name="T57" fmla="*/ 1691 h 1692"/>
                  <a:gd name="T58" fmla="*/ 2094 w 3182"/>
                  <a:gd name="T59" fmla="*/ 1688 h 1692"/>
                  <a:gd name="T60" fmla="*/ 67 w 3182"/>
                  <a:gd name="T61" fmla="*/ 1242 h 1692"/>
                  <a:gd name="T62" fmla="*/ 20 w 3182"/>
                  <a:gd name="T63" fmla="*/ 1223 h 1692"/>
                  <a:gd name="T64" fmla="*/ 0 w 3182"/>
                  <a:gd name="T65" fmla="*/ 1175 h 1692"/>
                  <a:gd name="T66" fmla="*/ 20 w 3182"/>
                  <a:gd name="T67" fmla="*/ 1127 h 1692"/>
                  <a:gd name="T68" fmla="*/ 67 w 3182"/>
                  <a:gd name="T69" fmla="*/ 1108 h 1692"/>
                  <a:gd name="T70" fmla="*/ 572 w 3182"/>
                  <a:gd name="T71" fmla="*/ 15 h 1692"/>
                  <a:gd name="T72" fmla="*/ 571 w 3182"/>
                  <a:gd name="T73" fmla="*/ 4 h 1692"/>
                  <a:gd name="T74" fmla="*/ 579 w 3182"/>
                  <a:gd name="T75" fmla="*/ 0 h 1692"/>
                  <a:gd name="T76" fmla="*/ 740 w 3182"/>
                  <a:gd name="T77" fmla="*/ 0 h 1692"/>
                  <a:gd name="T78" fmla="*/ 1201 w 3182"/>
                  <a:gd name="T79" fmla="*/ 502 h 1692"/>
                  <a:gd name="T80" fmla="*/ 2745 w 3182"/>
                  <a:gd name="T81" fmla="*/ 502 h 1692"/>
                  <a:gd name="T82" fmla="*/ 2793 w 3182"/>
                  <a:gd name="T83" fmla="*/ 522 h 1692"/>
                  <a:gd name="T84" fmla="*/ 2812 w 3182"/>
                  <a:gd name="T85" fmla="*/ 569 h 1692"/>
                  <a:gd name="T86" fmla="*/ 2793 w 3182"/>
                  <a:gd name="T87" fmla="*/ 617 h 1692"/>
                  <a:gd name="T88" fmla="*/ 1324 w 3182"/>
                  <a:gd name="T89" fmla="*/ 636 h 1692"/>
                  <a:gd name="T90" fmla="*/ 3114 w 3182"/>
                  <a:gd name="T91" fmla="*/ 1339 h 1692"/>
                  <a:gd name="T92" fmla="*/ 3161 w 3182"/>
                  <a:gd name="T93" fmla="*/ 1360 h 1692"/>
                  <a:gd name="T94" fmla="*/ 3181 w 3182"/>
                  <a:gd name="T95" fmla="*/ 1406 h 1692"/>
                  <a:gd name="T96" fmla="*/ 3161 w 3182"/>
                  <a:gd name="T97" fmla="*/ 1455 h 1692"/>
                  <a:gd name="T98" fmla="*/ 3114 w 3182"/>
                  <a:gd name="T99" fmla="*/ 1475 h 1692"/>
                  <a:gd name="T100" fmla="*/ 2270 w 3182"/>
                  <a:gd name="T101" fmla="*/ 1675 h 1692"/>
                  <a:gd name="T102" fmla="*/ 2271 w 3182"/>
                  <a:gd name="T103" fmla="*/ 1685 h 1692"/>
                  <a:gd name="T104" fmla="*/ 2263 w 3182"/>
                  <a:gd name="T105" fmla="*/ 1691 h 1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182" h="1692">
                    <a:moveTo>
                      <a:pt x="2106" y="1672"/>
                    </a:moveTo>
                    <a:lnTo>
                      <a:pt x="2241" y="1672"/>
                    </a:lnTo>
                    <a:lnTo>
                      <a:pt x="2058" y="1471"/>
                    </a:lnTo>
                    <a:lnTo>
                      <a:pt x="2058" y="1471"/>
                    </a:lnTo>
                    <a:cubicBezTo>
                      <a:pt x="2055" y="1469"/>
                      <a:pt x="2055" y="1464"/>
                      <a:pt x="2056" y="1461"/>
                    </a:cubicBezTo>
                    <a:lnTo>
                      <a:pt x="2056" y="1461"/>
                    </a:lnTo>
                    <a:cubicBezTo>
                      <a:pt x="2058" y="1457"/>
                      <a:pt x="2062" y="1455"/>
                      <a:pt x="2065" y="1455"/>
                    </a:cubicBezTo>
                    <a:lnTo>
                      <a:pt x="3114" y="1455"/>
                    </a:lnTo>
                    <a:lnTo>
                      <a:pt x="3114" y="1455"/>
                    </a:lnTo>
                    <a:cubicBezTo>
                      <a:pt x="3127" y="1455"/>
                      <a:pt x="3138" y="1450"/>
                      <a:pt x="3147" y="1441"/>
                    </a:cubicBezTo>
                    <a:lnTo>
                      <a:pt x="3147" y="1441"/>
                    </a:lnTo>
                    <a:cubicBezTo>
                      <a:pt x="3156" y="1432"/>
                      <a:pt x="3161" y="1420"/>
                      <a:pt x="3161" y="1406"/>
                    </a:cubicBezTo>
                    <a:lnTo>
                      <a:pt x="3161" y="1406"/>
                    </a:lnTo>
                    <a:cubicBezTo>
                      <a:pt x="3161" y="1395"/>
                      <a:pt x="3156" y="1382"/>
                      <a:pt x="3147" y="1373"/>
                    </a:cubicBezTo>
                    <a:lnTo>
                      <a:pt x="3147" y="1373"/>
                    </a:lnTo>
                    <a:cubicBezTo>
                      <a:pt x="3138" y="1364"/>
                      <a:pt x="3127" y="1359"/>
                      <a:pt x="3114" y="1359"/>
                    </a:cubicBezTo>
                    <a:lnTo>
                      <a:pt x="1960" y="1359"/>
                    </a:lnTo>
                    <a:lnTo>
                      <a:pt x="1960" y="1359"/>
                    </a:lnTo>
                    <a:cubicBezTo>
                      <a:pt x="1957" y="1359"/>
                      <a:pt x="1954" y="1358"/>
                      <a:pt x="1953" y="1356"/>
                    </a:cubicBezTo>
                    <a:lnTo>
                      <a:pt x="1295" y="633"/>
                    </a:lnTo>
                    <a:lnTo>
                      <a:pt x="1295" y="633"/>
                    </a:lnTo>
                    <a:cubicBezTo>
                      <a:pt x="1292" y="630"/>
                      <a:pt x="1292" y="626"/>
                      <a:pt x="1293" y="622"/>
                    </a:cubicBezTo>
                    <a:lnTo>
                      <a:pt x="1293" y="622"/>
                    </a:lnTo>
                    <a:cubicBezTo>
                      <a:pt x="1295" y="619"/>
                      <a:pt x="1298" y="617"/>
                      <a:pt x="1303" y="617"/>
                    </a:cubicBezTo>
                    <a:lnTo>
                      <a:pt x="2745" y="617"/>
                    </a:lnTo>
                    <a:lnTo>
                      <a:pt x="2745" y="617"/>
                    </a:lnTo>
                    <a:cubicBezTo>
                      <a:pt x="2758" y="617"/>
                      <a:pt x="2770" y="612"/>
                      <a:pt x="2779" y="603"/>
                    </a:cubicBezTo>
                    <a:lnTo>
                      <a:pt x="2779" y="603"/>
                    </a:lnTo>
                    <a:cubicBezTo>
                      <a:pt x="2788" y="594"/>
                      <a:pt x="2793" y="582"/>
                      <a:pt x="2793" y="569"/>
                    </a:cubicBezTo>
                    <a:lnTo>
                      <a:pt x="2793" y="569"/>
                    </a:lnTo>
                    <a:cubicBezTo>
                      <a:pt x="2793" y="556"/>
                      <a:pt x="2788" y="544"/>
                      <a:pt x="2779" y="535"/>
                    </a:cubicBezTo>
                    <a:lnTo>
                      <a:pt x="2779" y="535"/>
                    </a:lnTo>
                    <a:cubicBezTo>
                      <a:pt x="2770" y="526"/>
                      <a:pt x="2758" y="521"/>
                      <a:pt x="2745" y="521"/>
                    </a:cubicBezTo>
                    <a:lnTo>
                      <a:pt x="1197" y="521"/>
                    </a:lnTo>
                    <a:lnTo>
                      <a:pt x="1197" y="521"/>
                    </a:lnTo>
                    <a:cubicBezTo>
                      <a:pt x="1194" y="521"/>
                      <a:pt x="1192" y="520"/>
                      <a:pt x="1190" y="518"/>
                    </a:cubicBezTo>
                    <a:lnTo>
                      <a:pt x="735" y="18"/>
                    </a:lnTo>
                    <a:lnTo>
                      <a:pt x="601" y="18"/>
                    </a:lnTo>
                    <a:lnTo>
                      <a:pt x="1596" y="1111"/>
                    </a:lnTo>
                    <a:lnTo>
                      <a:pt x="1596" y="1111"/>
                    </a:lnTo>
                    <a:cubicBezTo>
                      <a:pt x="1599" y="1114"/>
                      <a:pt x="1599" y="1118"/>
                      <a:pt x="1597" y="1121"/>
                    </a:cubicBezTo>
                    <a:lnTo>
                      <a:pt x="1597" y="1121"/>
                    </a:lnTo>
                    <a:cubicBezTo>
                      <a:pt x="1596" y="1125"/>
                      <a:pt x="1592" y="1127"/>
                      <a:pt x="1589" y="1127"/>
                    </a:cubicBezTo>
                    <a:lnTo>
                      <a:pt x="67" y="1127"/>
                    </a:lnTo>
                    <a:lnTo>
                      <a:pt x="67" y="1127"/>
                    </a:lnTo>
                    <a:cubicBezTo>
                      <a:pt x="55" y="1127"/>
                      <a:pt x="42" y="1133"/>
                      <a:pt x="33" y="1141"/>
                    </a:cubicBezTo>
                    <a:lnTo>
                      <a:pt x="33" y="1141"/>
                    </a:lnTo>
                    <a:cubicBezTo>
                      <a:pt x="24" y="1151"/>
                      <a:pt x="19" y="1162"/>
                      <a:pt x="19" y="1175"/>
                    </a:cubicBezTo>
                    <a:lnTo>
                      <a:pt x="19" y="1175"/>
                    </a:lnTo>
                    <a:cubicBezTo>
                      <a:pt x="19" y="1188"/>
                      <a:pt x="24" y="1200"/>
                      <a:pt x="33" y="1209"/>
                    </a:cubicBezTo>
                    <a:lnTo>
                      <a:pt x="33" y="1209"/>
                    </a:lnTo>
                    <a:cubicBezTo>
                      <a:pt x="42" y="1219"/>
                      <a:pt x="55" y="1223"/>
                      <a:pt x="67" y="1223"/>
                    </a:cubicBezTo>
                    <a:lnTo>
                      <a:pt x="1694" y="1223"/>
                    </a:lnTo>
                    <a:lnTo>
                      <a:pt x="1694" y="1223"/>
                    </a:lnTo>
                    <a:cubicBezTo>
                      <a:pt x="1697" y="1223"/>
                      <a:pt x="1699" y="1225"/>
                      <a:pt x="1701" y="1226"/>
                    </a:cubicBezTo>
                    <a:lnTo>
                      <a:pt x="2106" y="1672"/>
                    </a:lnTo>
                    <a:close/>
                    <a:moveTo>
                      <a:pt x="2263" y="1691"/>
                    </a:moveTo>
                    <a:lnTo>
                      <a:pt x="2102" y="1691"/>
                    </a:lnTo>
                    <a:lnTo>
                      <a:pt x="2102" y="1691"/>
                    </a:lnTo>
                    <a:cubicBezTo>
                      <a:pt x="2099" y="1691"/>
                      <a:pt x="2097" y="1689"/>
                      <a:pt x="2094" y="1688"/>
                    </a:cubicBezTo>
                    <a:lnTo>
                      <a:pt x="1690" y="1242"/>
                    </a:lnTo>
                    <a:lnTo>
                      <a:pt x="67" y="1242"/>
                    </a:lnTo>
                    <a:lnTo>
                      <a:pt x="67" y="1242"/>
                    </a:lnTo>
                    <a:cubicBezTo>
                      <a:pt x="49" y="1242"/>
                      <a:pt x="32" y="1235"/>
                      <a:pt x="20" y="1223"/>
                    </a:cubicBezTo>
                    <a:lnTo>
                      <a:pt x="20" y="1223"/>
                    </a:lnTo>
                    <a:cubicBezTo>
                      <a:pt x="6" y="1210"/>
                      <a:pt x="0" y="1194"/>
                      <a:pt x="0" y="1175"/>
                    </a:cubicBezTo>
                    <a:lnTo>
                      <a:pt x="0" y="1175"/>
                    </a:lnTo>
                    <a:cubicBezTo>
                      <a:pt x="0" y="1158"/>
                      <a:pt x="6" y="1140"/>
                      <a:pt x="20" y="1127"/>
                    </a:cubicBezTo>
                    <a:lnTo>
                      <a:pt x="20" y="1127"/>
                    </a:lnTo>
                    <a:cubicBezTo>
                      <a:pt x="32" y="1115"/>
                      <a:pt x="49" y="1108"/>
                      <a:pt x="67" y="1108"/>
                    </a:cubicBezTo>
                    <a:lnTo>
                      <a:pt x="1567" y="1108"/>
                    </a:lnTo>
                    <a:lnTo>
                      <a:pt x="572" y="15"/>
                    </a:lnTo>
                    <a:lnTo>
                      <a:pt x="572" y="15"/>
                    </a:lnTo>
                    <a:cubicBezTo>
                      <a:pt x="570" y="13"/>
                      <a:pt x="569" y="8"/>
                      <a:pt x="571" y="4"/>
                    </a:cubicBezTo>
                    <a:lnTo>
                      <a:pt x="571" y="4"/>
                    </a:lnTo>
                    <a:cubicBezTo>
                      <a:pt x="572" y="1"/>
                      <a:pt x="576" y="0"/>
                      <a:pt x="579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42" y="0"/>
                      <a:pt x="745" y="0"/>
                      <a:pt x="746" y="2"/>
                    </a:cubicBezTo>
                    <a:lnTo>
                      <a:pt x="1201" y="502"/>
                    </a:lnTo>
                    <a:lnTo>
                      <a:pt x="2745" y="502"/>
                    </a:lnTo>
                    <a:lnTo>
                      <a:pt x="2745" y="502"/>
                    </a:lnTo>
                    <a:cubicBezTo>
                      <a:pt x="2763" y="502"/>
                      <a:pt x="2780" y="509"/>
                      <a:pt x="2793" y="522"/>
                    </a:cubicBezTo>
                    <a:lnTo>
                      <a:pt x="2793" y="522"/>
                    </a:lnTo>
                    <a:cubicBezTo>
                      <a:pt x="2805" y="534"/>
                      <a:pt x="2812" y="551"/>
                      <a:pt x="2812" y="569"/>
                    </a:cubicBezTo>
                    <a:lnTo>
                      <a:pt x="2812" y="569"/>
                    </a:lnTo>
                    <a:cubicBezTo>
                      <a:pt x="2812" y="587"/>
                      <a:pt x="2805" y="604"/>
                      <a:pt x="2793" y="617"/>
                    </a:cubicBezTo>
                    <a:lnTo>
                      <a:pt x="2793" y="617"/>
                    </a:lnTo>
                    <a:cubicBezTo>
                      <a:pt x="2780" y="629"/>
                      <a:pt x="2763" y="636"/>
                      <a:pt x="2745" y="636"/>
                    </a:cubicBezTo>
                    <a:lnTo>
                      <a:pt x="1324" y="636"/>
                    </a:lnTo>
                    <a:lnTo>
                      <a:pt x="1964" y="1339"/>
                    </a:lnTo>
                    <a:lnTo>
                      <a:pt x="3114" y="1339"/>
                    </a:lnTo>
                    <a:lnTo>
                      <a:pt x="3114" y="1339"/>
                    </a:lnTo>
                    <a:cubicBezTo>
                      <a:pt x="3131" y="1339"/>
                      <a:pt x="3148" y="1346"/>
                      <a:pt x="3161" y="1360"/>
                    </a:cubicBezTo>
                    <a:lnTo>
                      <a:pt x="3161" y="1360"/>
                    </a:lnTo>
                    <a:cubicBezTo>
                      <a:pt x="3174" y="1372"/>
                      <a:pt x="3181" y="1389"/>
                      <a:pt x="3181" y="1406"/>
                    </a:cubicBezTo>
                    <a:lnTo>
                      <a:pt x="3181" y="1406"/>
                    </a:lnTo>
                    <a:cubicBezTo>
                      <a:pt x="3181" y="1425"/>
                      <a:pt x="3174" y="1442"/>
                      <a:pt x="3161" y="1455"/>
                    </a:cubicBezTo>
                    <a:lnTo>
                      <a:pt x="3161" y="1455"/>
                    </a:lnTo>
                    <a:cubicBezTo>
                      <a:pt x="3148" y="1468"/>
                      <a:pt x="3131" y="1475"/>
                      <a:pt x="3114" y="1475"/>
                    </a:cubicBezTo>
                    <a:lnTo>
                      <a:pt x="2087" y="1475"/>
                    </a:lnTo>
                    <a:lnTo>
                      <a:pt x="2270" y="1675"/>
                    </a:lnTo>
                    <a:lnTo>
                      <a:pt x="2270" y="1675"/>
                    </a:lnTo>
                    <a:cubicBezTo>
                      <a:pt x="2272" y="1677"/>
                      <a:pt x="2273" y="1682"/>
                      <a:pt x="2271" y="1685"/>
                    </a:cubicBezTo>
                    <a:lnTo>
                      <a:pt x="2271" y="1685"/>
                    </a:lnTo>
                    <a:cubicBezTo>
                      <a:pt x="2270" y="1689"/>
                      <a:pt x="2266" y="1691"/>
                      <a:pt x="2263" y="1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153">
                <a:extLst>
                  <a:ext uri="{FF2B5EF4-FFF2-40B4-BE49-F238E27FC236}">
                    <a16:creationId xmlns:a16="http://schemas.microsoft.com/office/drawing/2014/main" id="{0E40FF08-69DB-49E3-B30C-A13BE5A98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4661" y="11978331"/>
                <a:ext cx="876559" cy="104259"/>
              </a:xfrm>
              <a:custGeom>
                <a:avLst/>
                <a:gdLst>
                  <a:gd name="T0" fmla="*/ 60 w 1000"/>
                  <a:gd name="T1" fmla="*/ 19 h 121"/>
                  <a:gd name="T2" fmla="*/ 60 w 1000"/>
                  <a:gd name="T3" fmla="*/ 19 h 121"/>
                  <a:gd name="T4" fmla="*/ 19 w 1000"/>
                  <a:gd name="T5" fmla="*/ 60 h 121"/>
                  <a:gd name="T6" fmla="*/ 19 w 1000"/>
                  <a:gd name="T7" fmla="*/ 60 h 121"/>
                  <a:gd name="T8" fmla="*/ 60 w 1000"/>
                  <a:gd name="T9" fmla="*/ 100 h 121"/>
                  <a:gd name="T10" fmla="*/ 939 w 1000"/>
                  <a:gd name="T11" fmla="*/ 100 h 121"/>
                  <a:gd name="T12" fmla="*/ 939 w 1000"/>
                  <a:gd name="T13" fmla="*/ 100 h 121"/>
                  <a:gd name="T14" fmla="*/ 980 w 1000"/>
                  <a:gd name="T15" fmla="*/ 60 h 121"/>
                  <a:gd name="T16" fmla="*/ 980 w 1000"/>
                  <a:gd name="T17" fmla="*/ 60 h 121"/>
                  <a:gd name="T18" fmla="*/ 939 w 1000"/>
                  <a:gd name="T19" fmla="*/ 19 h 121"/>
                  <a:gd name="T20" fmla="*/ 60 w 1000"/>
                  <a:gd name="T21" fmla="*/ 19 h 121"/>
                  <a:gd name="T22" fmla="*/ 939 w 1000"/>
                  <a:gd name="T23" fmla="*/ 120 h 121"/>
                  <a:gd name="T24" fmla="*/ 60 w 1000"/>
                  <a:gd name="T25" fmla="*/ 120 h 121"/>
                  <a:gd name="T26" fmla="*/ 60 w 1000"/>
                  <a:gd name="T27" fmla="*/ 120 h 121"/>
                  <a:gd name="T28" fmla="*/ 0 w 1000"/>
                  <a:gd name="T29" fmla="*/ 60 h 121"/>
                  <a:gd name="T30" fmla="*/ 0 w 1000"/>
                  <a:gd name="T31" fmla="*/ 60 h 121"/>
                  <a:gd name="T32" fmla="*/ 60 w 1000"/>
                  <a:gd name="T33" fmla="*/ 0 h 121"/>
                  <a:gd name="T34" fmla="*/ 939 w 1000"/>
                  <a:gd name="T35" fmla="*/ 0 h 121"/>
                  <a:gd name="T36" fmla="*/ 939 w 1000"/>
                  <a:gd name="T37" fmla="*/ 0 h 121"/>
                  <a:gd name="T38" fmla="*/ 999 w 1000"/>
                  <a:gd name="T39" fmla="*/ 60 h 121"/>
                  <a:gd name="T40" fmla="*/ 999 w 1000"/>
                  <a:gd name="T41" fmla="*/ 60 h 121"/>
                  <a:gd name="T42" fmla="*/ 939 w 1000"/>
                  <a:gd name="T4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00" h="121">
                    <a:moveTo>
                      <a:pt x="60" y="19"/>
                    </a:moveTo>
                    <a:lnTo>
                      <a:pt x="60" y="19"/>
                    </a:lnTo>
                    <a:cubicBezTo>
                      <a:pt x="37" y="19"/>
                      <a:pt x="19" y="37"/>
                      <a:pt x="19" y="60"/>
                    </a:cubicBezTo>
                    <a:lnTo>
                      <a:pt x="19" y="60"/>
                    </a:lnTo>
                    <a:cubicBezTo>
                      <a:pt x="19" y="82"/>
                      <a:pt x="37" y="100"/>
                      <a:pt x="60" y="100"/>
                    </a:cubicBezTo>
                    <a:lnTo>
                      <a:pt x="939" y="100"/>
                    </a:lnTo>
                    <a:lnTo>
                      <a:pt x="939" y="100"/>
                    </a:lnTo>
                    <a:cubicBezTo>
                      <a:pt x="961" y="100"/>
                      <a:pt x="980" y="82"/>
                      <a:pt x="980" y="60"/>
                    </a:cubicBezTo>
                    <a:lnTo>
                      <a:pt x="980" y="60"/>
                    </a:lnTo>
                    <a:cubicBezTo>
                      <a:pt x="980" y="37"/>
                      <a:pt x="961" y="19"/>
                      <a:pt x="939" y="19"/>
                    </a:cubicBezTo>
                    <a:lnTo>
                      <a:pt x="60" y="19"/>
                    </a:lnTo>
                    <a:close/>
                    <a:moveTo>
                      <a:pt x="939" y="120"/>
                    </a:moveTo>
                    <a:lnTo>
                      <a:pt x="60" y="120"/>
                    </a:lnTo>
                    <a:lnTo>
                      <a:pt x="60" y="120"/>
                    </a:lnTo>
                    <a:cubicBezTo>
                      <a:pt x="26" y="120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6"/>
                      <a:pt x="26" y="0"/>
                      <a:pt x="60" y="0"/>
                    </a:cubicBezTo>
                    <a:lnTo>
                      <a:pt x="939" y="0"/>
                    </a:lnTo>
                    <a:lnTo>
                      <a:pt x="939" y="0"/>
                    </a:lnTo>
                    <a:cubicBezTo>
                      <a:pt x="972" y="0"/>
                      <a:pt x="999" y="26"/>
                      <a:pt x="999" y="60"/>
                    </a:cubicBezTo>
                    <a:lnTo>
                      <a:pt x="999" y="60"/>
                    </a:lnTo>
                    <a:cubicBezTo>
                      <a:pt x="999" y="93"/>
                      <a:pt x="972" y="120"/>
                      <a:pt x="939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154">
                <a:extLst>
                  <a:ext uri="{FF2B5EF4-FFF2-40B4-BE49-F238E27FC236}">
                    <a16:creationId xmlns:a16="http://schemas.microsoft.com/office/drawing/2014/main" id="{4C1F994B-8DA1-49B6-8881-FCD1AA2E4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5186" y="11986054"/>
                <a:ext cx="1969358" cy="88813"/>
              </a:xfrm>
              <a:custGeom>
                <a:avLst/>
                <a:gdLst>
                  <a:gd name="T0" fmla="*/ 2198 w 2250"/>
                  <a:gd name="T1" fmla="*/ 101 h 102"/>
                  <a:gd name="T2" fmla="*/ 51 w 2250"/>
                  <a:gd name="T3" fmla="*/ 101 h 102"/>
                  <a:gd name="T4" fmla="*/ 51 w 2250"/>
                  <a:gd name="T5" fmla="*/ 101 h 102"/>
                  <a:gd name="T6" fmla="*/ 0 w 2250"/>
                  <a:gd name="T7" fmla="*/ 51 h 102"/>
                  <a:gd name="T8" fmla="*/ 0 w 2250"/>
                  <a:gd name="T9" fmla="*/ 51 h 102"/>
                  <a:gd name="T10" fmla="*/ 51 w 2250"/>
                  <a:gd name="T11" fmla="*/ 0 h 102"/>
                  <a:gd name="T12" fmla="*/ 2198 w 2250"/>
                  <a:gd name="T13" fmla="*/ 0 h 102"/>
                  <a:gd name="T14" fmla="*/ 2198 w 2250"/>
                  <a:gd name="T15" fmla="*/ 0 h 102"/>
                  <a:gd name="T16" fmla="*/ 2249 w 2250"/>
                  <a:gd name="T17" fmla="*/ 51 h 102"/>
                  <a:gd name="T18" fmla="*/ 2249 w 2250"/>
                  <a:gd name="T19" fmla="*/ 51 h 102"/>
                  <a:gd name="T20" fmla="*/ 2198 w 2250"/>
                  <a:gd name="T21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50" h="102">
                    <a:moveTo>
                      <a:pt x="2198" y="101"/>
                    </a:moveTo>
                    <a:lnTo>
                      <a:pt x="51" y="101"/>
                    </a:lnTo>
                    <a:lnTo>
                      <a:pt x="51" y="101"/>
                    </a:lnTo>
                    <a:cubicBezTo>
                      <a:pt x="23" y="101"/>
                      <a:pt x="0" y="78"/>
                      <a:pt x="0" y="51"/>
                    </a:cubicBezTo>
                    <a:lnTo>
                      <a:pt x="0" y="51"/>
                    </a:lnTo>
                    <a:cubicBezTo>
                      <a:pt x="0" y="23"/>
                      <a:pt x="23" y="0"/>
                      <a:pt x="51" y="0"/>
                    </a:cubicBezTo>
                    <a:lnTo>
                      <a:pt x="2198" y="0"/>
                    </a:lnTo>
                    <a:lnTo>
                      <a:pt x="2198" y="0"/>
                    </a:lnTo>
                    <a:cubicBezTo>
                      <a:pt x="2226" y="0"/>
                      <a:pt x="2249" y="23"/>
                      <a:pt x="2249" y="51"/>
                    </a:cubicBezTo>
                    <a:lnTo>
                      <a:pt x="2249" y="51"/>
                    </a:lnTo>
                    <a:cubicBezTo>
                      <a:pt x="2249" y="78"/>
                      <a:pt x="2226" y="101"/>
                      <a:pt x="2198" y="1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55">
                <a:extLst>
                  <a:ext uri="{FF2B5EF4-FFF2-40B4-BE49-F238E27FC236}">
                    <a16:creationId xmlns:a16="http://schemas.microsoft.com/office/drawing/2014/main" id="{F323B3FA-B717-4702-BC43-F2F08DBDA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7463" y="11978331"/>
                <a:ext cx="1988664" cy="104259"/>
              </a:xfrm>
              <a:custGeom>
                <a:avLst/>
                <a:gdLst>
                  <a:gd name="T0" fmla="*/ 61 w 2269"/>
                  <a:gd name="T1" fmla="*/ 19 h 121"/>
                  <a:gd name="T2" fmla="*/ 61 w 2269"/>
                  <a:gd name="T3" fmla="*/ 19 h 121"/>
                  <a:gd name="T4" fmla="*/ 19 w 2269"/>
                  <a:gd name="T5" fmla="*/ 60 h 121"/>
                  <a:gd name="T6" fmla="*/ 19 w 2269"/>
                  <a:gd name="T7" fmla="*/ 60 h 121"/>
                  <a:gd name="T8" fmla="*/ 61 w 2269"/>
                  <a:gd name="T9" fmla="*/ 100 h 121"/>
                  <a:gd name="T10" fmla="*/ 2208 w 2269"/>
                  <a:gd name="T11" fmla="*/ 100 h 121"/>
                  <a:gd name="T12" fmla="*/ 2208 w 2269"/>
                  <a:gd name="T13" fmla="*/ 100 h 121"/>
                  <a:gd name="T14" fmla="*/ 2249 w 2269"/>
                  <a:gd name="T15" fmla="*/ 60 h 121"/>
                  <a:gd name="T16" fmla="*/ 2249 w 2269"/>
                  <a:gd name="T17" fmla="*/ 60 h 121"/>
                  <a:gd name="T18" fmla="*/ 2208 w 2269"/>
                  <a:gd name="T19" fmla="*/ 19 h 121"/>
                  <a:gd name="T20" fmla="*/ 61 w 2269"/>
                  <a:gd name="T21" fmla="*/ 19 h 121"/>
                  <a:gd name="T22" fmla="*/ 2208 w 2269"/>
                  <a:gd name="T23" fmla="*/ 120 h 121"/>
                  <a:gd name="T24" fmla="*/ 61 w 2269"/>
                  <a:gd name="T25" fmla="*/ 120 h 121"/>
                  <a:gd name="T26" fmla="*/ 61 w 2269"/>
                  <a:gd name="T27" fmla="*/ 120 h 121"/>
                  <a:gd name="T28" fmla="*/ 0 w 2269"/>
                  <a:gd name="T29" fmla="*/ 60 h 121"/>
                  <a:gd name="T30" fmla="*/ 0 w 2269"/>
                  <a:gd name="T31" fmla="*/ 60 h 121"/>
                  <a:gd name="T32" fmla="*/ 61 w 2269"/>
                  <a:gd name="T33" fmla="*/ 0 h 121"/>
                  <a:gd name="T34" fmla="*/ 2208 w 2269"/>
                  <a:gd name="T35" fmla="*/ 0 h 121"/>
                  <a:gd name="T36" fmla="*/ 2208 w 2269"/>
                  <a:gd name="T37" fmla="*/ 0 h 121"/>
                  <a:gd name="T38" fmla="*/ 2268 w 2269"/>
                  <a:gd name="T39" fmla="*/ 60 h 121"/>
                  <a:gd name="T40" fmla="*/ 2268 w 2269"/>
                  <a:gd name="T41" fmla="*/ 60 h 121"/>
                  <a:gd name="T42" fmla="*/ 2208 w 2269"/>
                  <a:gd name="T43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69" h="121">
                    <a:moveTo>
                      <a:pt x="61" y="19"/>
                    </a:moveTo>
                    <a:lnTo>
                      <a:pt x="61" y="19"/>
                    </a:lnTo>
                    <a:cubicBezTo>
                      <a:pt x="39" y="19"/>
                      <a:pt x="19" y="37"/>
                      <a:pt x="19" y="60"/>
                    </a:cubicBezTo>
                    <a:lnTo>
                      <a:pt x="19" y="60"/>
                    </a:lnTo>
                    <a:cubicBezTo>
                      <a:pt x="19" y="82"/>
                      <a:pt x="39" y="100"/>
                      <a:pt x="61" y="100"/>
                    </a:cubicBezTo>
                    <a:lnTo>
                      <a:pt x="2208" y="100"/>
                    </a:lnTo>
                    <a:lnTo>
                      <a:pt x="2208" y="100"/>
                    </a:lnTo>
                    <a:cubicBezTo>
                      <a:pt x="2231" y="100"/>
                      <a:pt x="2249" y="82"/>
                      <a:pt x="2249" y="60"/>
                    </a:cubicBezTo>
                    <a:lnTo>
                      <a:pt x="2249" y="60"/>
                    </a:lnTo>
                    <a:cubicBezTo>
                      <a:pt x="2249" y="37"/>
                      <a:pt x="2231" y="19"/>
                      <a:pt x="2208" y="19"/>
                    </a:cubicBezTo>
                    <a:lnTo>
                      <a:pt x="61" y="19"/>
                    </a:lnTo>
                    <a:close/>
                    <a:moveTo>
                      <a:pt x="2208" y="120"/>
                    </a:moveTo>
                    <a:lnTo>
                      <a:pt x="61" y="120"/>
                    </a:lnTo>
                    <a:lnTo>
                      <a:pt x="61" y="120"/>
                    </a:lnTo>
                    <a:cubicBezTo>
                      <a:pt x="28" y="120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6"/>
                      <a:pt x="28" y="0"/>
                      <a:pt x="61" y="0"/>
                    </a:cubicBezTo>
                    <a:lnTo>
                      <a:pt x="2208" y="0"/>
                    </a:lnTo>
                    <a:lnTo>
                      <a:pt x="2208" y="0"/>
                    </a:lnTo>
                    <a:cubicBezTo>
                      <a:pt x="2241" y="0"/>
                      <a:pt x="2268" y="26"/>
                      <a:pt x="2268" y="60"/>
                    </a:cubicBezTo>
                    <a:lnTo>
                      <a:pt x="2268" y="60"/>
                    </a:lnTo>
                    <a:cubicBezTo>
                      <a:pt x="2268" y="93"/>
                      <a:pt x="2241" y="120"/>
                      <a:pt x="2208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56">
                <a:extLst>
                  <a:ext uri="{FF2B5EF4-FFF2-40B4-BE49-F238E27FC236}">
                    <a16:creationId xmlns:a16="http://schemas.microsoft.com/office/drawing/2014/main" id="{CE636A8F-F257-4A0C-8C9D-E8ADB7254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7546" y="10866223"/>
                <a:ext cx="266444" cy="440209"/>
              </a:xfrm>
              <a:custGeom>
                <a:avLst/>
                <a:gdLst>
                  <a:gd name="T0" fmla="*/ 162 w 306"/>
                  <a:gd name="T1" fmla="*/ 232 h 501"/>
                  <a:gd name="T2" fmla="*/ 162 w 306"/>
                  <a:gd name="T3" fmla="*/ 232 h 501"/>
                  <a:gd name="T4" fmla="*/ 82 w 306"/>
                  <a:gd name="T5" fmla="*/ 151 h 501"/>
                  <a:gd name="T6" fmla="*/ 82 w 306"/>
                  <a:gd name="T7" fmla="*/ 151 h 501"/>
                  <a:gd name="T8" fmla="*/ 144 w 306"/>
                  <a:gd name="T9" fmla="*/ 90 h 501"/>
                  <a:gd name="T10" fmla="*/ 144 w 306"/>
                  <a:gd name="T11" fmla="*/ 90 h 501"/>
                  <a:gd name="T12" fmla="*/ 223 w 306"/>
                  <a:gd name="T13" fmla="*/ 170 h 501"/>
                  <a:gd name="T14" fmla="*/ 223 w 306"/>
                  <a:gd name="T15" fmla="*/ 170 h 501"/>
                  <a:gd name="T16" fmla="*/ 162 w 306"/>
                  <a:gd name="T17" fmla="*/ 232 h 501"/>
                  <a:gd name="T18" fmla="*/ 152 w 306"/>
                  <a:gd name="T19" fmla="*/ 0 h 501"/>
                  <a:gd name="T20" fmla="*/ 152 w 306"/>
                  <a:gd name="T21" fmla="*/ 0 h 501"/>
                  <a:gd name="T22" fmla="*/ 0 w 306"/>
                  <a:gd name="T23" fmla="*/ 153 h 501"/>
                  <a:gd name="T24" fmla="*/ 0 w 306"/>
                  <a:gd name="T25" fmla="*/ 153 h 501"/>
                  <a:gd name="T26" fmla="*/ 137 w 306"/>
                  <a:gd name="T27" fmla="*/ 487 h 501"/>
                  <a:gd name="T28" fmla="*/ 137 w 306"/>
                  <a:gd name="T29" fmla="*/ 487 h 501"/>
                  <a:gd name="T30" fmla="*/ 168 w 306"/>
                  <a:gd name="T31" fmla="*/ 487 h 501"/>
                  <a:gd name="T32" fmla="*/ 168 w 306"/>
                  <a:gd name="T33" fmla="*/ 487 h 501"/>
                  <a:gd name="T34" fmla="*/ 305 w 306"/>
                  <a:gd name="T35" fmla="*/ 153 h 501"/>
                  <a:gd name="T36" fmla="*/ 305 w 306"/>
                  <a:gd name="T37" fmla="*/ 153 h 501"/>
                  <a:gd name="T38" fmla="*/ 152 w 306"/>
                  <a:gd name="T39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6" h="501">
                    <a:moveTo>
                      <a:pt x="162" y="232"/>
                    </a:moveTo>
                    <a:lnTo>
                      <a:pt x="162" y="232"/>
                    </a:lnTo>
                    <a:cubicBezTo>
                      <a:pt x="116" y="237"/>
                      <a:pt x="77" y="198"/>
                      <a:pt x="82" y="151"/>
                    </a:cubicBezTo>
                    <a:lnTo>
                      <a:pt x="82" y="151"/>
                    </a:lnTo>
                    <a:cubicBezTo>
                      <a:pt x="86" y="119"/>
                      <a:pt x="111" y="94"/>
                      <a:pt x="144" y="90"/>
                    </a:cubicBezTo>
                    <a:lnTo>
                      <a:pt x="144" y="90"/>
                    </a:lnTo>
                    <a:cubicBezTo>
                      <a:pt x="190" y="84"/>
                      <a:pt x="229" y="124"/>
                      <a:pt x="223" y="170"/>
                    </a:cubicBezTo>
                    <a:lnTo>
                      <a:pt x="223" y="170"/>
                    </a:lnTo>
                    <a:cubicBezTo>
                      <a:pt x="219" y="202"/>
                      <a:pt x="193" y="227"/>
                      <a:pt x="162" y="232"/>
                    </a:cubicBezTo>
                    <a:close/>
                    <a:moveTo>
                      <a:pt x="152" y="0"/>
                    </a:moveTo>
                    <a:lnTo>
                      <a:pt x="152" y="0"/>
                    </a:lnTo>
                    <a:cubicBezTo>
                      <a:pt x="68" y="0"/>
                      <a:pt x="0" y="69"/>
                      <a:pt x="0" y="153"/>
                    </a:cubicBezTo>
                    <a:lnTo>
                      <a:pt x="0" y="153"/>
                    </a:lnTo>
                    <a:cubicBezTo>
                      <a:pt x="0" y="221"/>
                      <a:pt x="99" y="415"/>
                      <a:pt x="137" y="487"/>
                    </a:cubicBezTo>
                    <a:lnTo>
                      <a:pt x="137" y="487"/>
                    </a:lnTo>
                    <a:cubicBezTo>
                      <a:pt x="144" y="500"/>
                      <a:pt x="161" y="500"/>
                      <a:pt x="168" y="487"/>
                    </a:cubicBezTo>
                    <a:lnTo>
                      <a:pt x="168" y="487"/>
                    </a:lnTo>
                    <a:cubicBezTo>
                      <a:pt x="206" y="415"/>
                      <a:pt x="305" y="221"/>
                      <a:pt x="305" y="153"/>
                    </a:cubicBezTo>
                    <a:lnTo>
                      <a:pt x="305" y="153"/>
                    </a:lnTo>
                    <a:cubicBezTo>
                      <a:pt x="305" y="69"/>
                      <a:pt x="237" y="0"/>
                      <a:pt x="15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57">
                <a:extLst>
                  <a:ext uri="{FF2B5EF4-FFF2-40B4-BE49-F238E27FC236}">
                    <a16:creationId xmlns:a16="http://schemas.microsoft.com/office/drawing/2014/main" id="{0A4819BF-FF00-4DEF-94C7-CEE058980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5963" y="10858500"/>
                <a:ext cx="285750" cy="451793"/>
              </a:xfrm>
              <a:custGeom>
                <a:avLst/>
                <a:gdLst>
                  <a:gd name="T0" fmla="*/ 162 w 326"/>
                  <a:gd name="T1" fmla="*/ 108 h 517"/>
                  <a:gd name="T2" fmla="*/ 162 w 326"/>
                  <a:gd name="T3" fmla="*/ 108 h 517"/>
                  <a:gd name="T4" fmla="*/ 154 w 326"/>
                  <a:gd name="T5" fmla="*/ 108 h 517"/>
                  <a:gd name="T6" fmla="*/ 154 w 326"/>
                  <a:gd name="T7" fmla="*/ 108 h 517"/>
                  <a:gd name="T8" fmla="*/ 101 w 326"/>
                  <a:gd name="T9" fmla="*/ 161 h 517"/>
                  <a:gd name="T10" fmla="*/ 101 w 326"/>
                  <a:gd name="T11" fmla="*/ 161 h 517"/>
                  <a:gd name="T12" fmla="*/ 119 w 326"/>
                  <a:gd name="T13" fmla="*/ 213 h 517"/>
                  <a:gd name="T14" fmla="*/ 119 w 326"/>
                  <a:gd name="T15" fmla="*/ 213 h 517"/>
                  <a:gd name="T16" fmla="*/ 171 w 326"/>
                  <a:gd name="T17" fmla="*/ 231 h 517"/>
                  <a:gd name="T18" fmla="*/ 171 w 326"/>
                  <a:gd name="T19" fmla="*/ 231 h 517"/>
                  <a:gd name="T20" fmla="*/ 224 w 326"/>
                  <a:gd name="T21" fmla="*/ 178 h 517"/>
                  <a:gd name="T22" fmla="*/ 224 w 326"/>
                  <a:gd name="T23" fmla="*/ 178 h 517"/>
                  <a:gd name="T24" fmla="*/ 206 w 326"/>
                  <a:gd name="T25" fmla="*/ 126 h 517"/>
                  <a:gd name="T26" fmla="*/ 206 w 326"/>
                  <a:gd name="T27" fmla="*/ 126 h 517"/>
                  <a:gd name="T28" fmla="*/ 162 w 326"/>
                  <a:gd name="T29" fmla="*/ 108 h 517"/>
                  <a:gd name="T30" fmla="*/ 172 w 326"/>
                  <a:gd name="T31" fmla="*/ 241 h 517"/>
                  <a:gd name="T32" fmla="*/ 172 w 326"/>
                  <a:gd name="T33" fmla="*/ 241 h 517"/>
                  <a:gd name="T34" fmla="*/ 162 w 326"/>
                  <a:gd name="T35" fmla="*/ 250 h 517"/>
                  <a:gd name="T36" fmla="*/ 162 w 326"/>
                  <a:gd name="T37" fmla="*/ 250 h 517"/>
                  <a:gd name="T38" fmla="*/ 105 w 326"/>
                  <a:gd name="T39" fmla="*/ 227 h 517"/>
                  <a:gd name="T40" fmla="*/ 105 w 326"/>
                  <a:gd name="T41" fmla="*/ 227 h 517"/>
                  <a:gd name="T42" fmla="*/ 82 w 326"/>
                  <a:gd name="T43" fmla="*/ 160 h 517"/>
                  <a:gd name="T44" fmla="*/ 82 w 326"/>
                  <a:gd name="T45" fmla="*/ 160 h 517"/>
                  <a:gd name="T46" fmla="*/ 152 w 326"/>
                  <a:gd name="T47" fmla="*/ 90 h 517"/>
                  <a:gd name="T48" fmla="*/ 152 w 326"/>
                  <a:gd name="T49" fmla="*/ 90 h 517"/>
                  <a:gd name="T50" fmla="*/ 220 w 326"/>
                  <a:gd name="T51" fmla="*/ 113 h 517"/>
                  <a:gd name="T52" fmla="*/ 220 w 326"/>
                  <a:gd name="T53" fmla="*/ 113 h 517"/>
                  <a:gd name="T54" fmla="*/ 242 w 326"/>
                  <a:gd name="T55" fmla="*/ 181 h 517"/>
                  <a:gd name="T56" fmla="*/ 242 w 326"/>
                  <a:gd name="T57" fmla="*/ 181 h 517"/>
                  <a:gd name="T58" fmla="*/ 173 w 326"/>
                  <a:gd name="T59" fmla="*/ 250 h 517"/>
                  <a:gd name="T60" fmla="*/ 173 w 326"/>
                  <a:gd name="T61" fmla="*/ 250 h 517"/>
                  <a:gd name="T62" fmla="*/ 162 w 326"/>
                  <a:gd name="T63" fmla="*/ 250 h 517"/>
                  <a:gd name="T64" fmla="*/ 162 w 326"/>
                  <a:gd name="T65" fmla="*/ 19 h 517"/>
                  <a:gd name="T66" fmla="*/ 162 w 326"/>
                  <a:gd name="T67" fmla="*/ 19 h 517"/>
                  <a:gd name="T68" fmla="*/ 20 w 326"/>
                  <a:gd name="T69" fmla="*/ 162 h 517"/>
                  <a:gd name="T70" fmla="*/ 20 w 326"/>
                  <a:gd name="T71" fmla="*/ 162 h 517"/>
                  <a:gd name="T72" fmla="*/ 156 w 326"/>
                  <a:gd name="T73" fmla="*/ 492 h 517"/>
                  <a:gd name="T74" fmla="*/ 156 w 326"/>
                  <a:gd name="T75" fmla="*/ 492 h 517"/>
                  <a:gd name="T76" fmla="*/ 162 w 326"/>
                  <a:gd name="T77" fmla="*/ 496 h 517"/>
                  <a:gd name="T78" fmla="*/ 162 w 326"/>
                  <a:gd name="T79" fmla="*/ 496 h 517"/>
                  <a:gd name="T80" fmla="*/ 169 w 326"/>
                  <a:gd name="T81" fmla="*/ 492 h 517"/>
                  <a:gd name="T82" fmla="*/ 169 w 326"/>
                  <a:gd name="T83" fmla="*/ 492 h 517"/>
                  <a:gd name="T84" fmla="*/ 306 w 326"/>
                  <a:gd name="T85" fmla="*/ 162 h 517"/>
                  <a:gd name="T86" fmla="*/ 306 w 326"/>
                  <a:gd name="T87" fmla="*/ 162 h 517"/>
                  <a:gd name="T88" fmla="*/ 162 w 326"/>
                  <a:gd name="T89" fmla="*/ 19 h 517"/>
                  <a:gd name="T90" fmla="*/ 162 w 326"/>
                  <a:gd name="T91" fmla="*/ 516 h 517"/>
                  <a:gd name="T92" fmla="*/ 162 w 326"/>
                  <a:gd name="T93" fmla="*/ 516 h 517"/>
                  <a:gd name="T94" fmla="*/ 139 w 326"/>
                  <a:gd name="T95" fmla="*/ 502 h 517"/>
                  <a:gd name="T96" fmla="*/ 139 w 326"/>
                  <a:gd name="T97" fmla="*/ 502 h 517"/>
                  <a:gd name="T98" fmla="*/ 0 w 326"/>
                  <a:gd name="T99" fmla="*/ 162 h 517"/>
                  <a:gd name="T100" fmla="*/ 0 w 326"/>
                  <a:gd name="T101" fmla="*/ 162 h 517"/>
                  <a:gd name="T102" fmla="*/ 162 w 326"/>
                  <a:gd name="T103" fmla="*/ 0 h 517"/>
                  <a:gd name="T104" fmla="*/ 162 w 326"/>
                  <a:gd name="T105" fmla="*/ 0 h 517"/>
                  <a:gd name="T106" fmla="*/ 325 w 326"/>
                  <a:gd name="T107" fmla="*/ 162 h 517"/>
                  <a:gd name="T108" fmla="*/ 325 w 326"/>
                  <a:gd name="T109" fmla="*/ 162 h 517"/>
                  <a:gd name="T110" fmla="*/ 186 w 326"/>
                  <a:gd name="T111" fmla="*/ 502 h 517"/>
                  <a:gd name="T112" fmla="*/ 186 w 326"/>
                  <a:gd name="T113" fmla="*/ 502 h 517"/>
                  <a:gd name="T114" fmla="*/ 162 w 326"/>
                  <a:gd name="T115" fmla="*/ 516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26" h="517">
                    <a:moveTo>
                      <a:pt x="162" y="108"/>
                    </a:moveTo>
                    <a:lnTo>
                      <a:pt x="162" y="108"/>
                    </a:lnTo>
                    <a:cubicBezTo>
                      <a:pt x="160" y="108"/>
                      <a:pt x="157" y="108"/>
                      <a:pt x="154" y="108"/>
                    </a:cubicBezTo>
                    <a:lnTo>
                      <a:pt x="154" y="108"/>
                    </a:lnTo>
                    <a:cubicBezTo>
                      <a:pt x="127" y="112"/>
                      <a:pt x="105" y="135"/>
                      <a:pt x="101" y="161"/>
                    </a:cubicBezTo>
                    <a:lnTo>
                      <a:pt x="101" y="161"/>
                    </a:lnTo>
                    <a:cubicBezTo>
                      <a:pt x="99" y="181"/>
                      <a:pt x="105" y="200"/>
                      <a:pt x="119" y="213"/>
                    </a:cubicBezTo>
                    <a:lnTo>
                      <a:pt x="119" y="213"/>
                    </a:lnTo>
                    <a:cubicBezTo>
                      <a:pt x="133" y="227"/>
                      <a:pt x="152" y="234"/>
                      <a:pt x="171" y="231"/>
                    </a:cubicBezTo>
                    <a:lnTo>
                      <a:pt x="171" y="231"/>
                    </a:lnTo>
                    <a:cubicBezTo>
                      <a:pt x="198" y="227"/>
                      <a:pt x="221" y="205"/>
                      <a:pt x="224" y="178"/>
                    </a:cubicBezTo>
                    <a:lnTo>
                      <a:pt x="224" y="178"/>
                    </a:lnTo>
                    <a:cubicBezTo>
                      <a:pt x="226" y="159"/>
                      <a:pt x="220" y="140"/>
                      <a:pt x="206" y="126"/>
                    </a:cubicBezTo>
                    <a:lnTo>
                      <a:pt x="206" y="126"/>
                    </a:lnTo>
                    <a:cubicBezTo>
                      <a:pt x="194" y="114"/>
                      <a:pt x="179" y="108"/>
                      <a:pt x="162" y="108"/>
                    </a:cubicBezTo>
                    <a:close/>
                    <a:moveTo>
                      <a:pt x="172" y="241"/>
                    </a:moveTo>
                    <a:lnTo>
                      <a:pt x="172" y="241"/>
                    </a:lnTo>
                    <a:close/>
                    <a:moveTo>
                      <a:pt x="162" y="250"/>
                    </a:moveTo>
                    <a:lnTo>
                      <a:pt x="162" y="250"/>
                    </a:lnTo>
                    <a:cubicBezTo>
                      <a:pt x="141" y="250"/>
                      <a:pt x="120" y="242"/>
                      <a:pt x="105" y="227"/>
                    </a:cubicBezTo>
                    <a:lnTo>
                      <a:pt x="105" y="227"/>
                    </a:lnTo>
                    <a:cubicBezTo>
                      <a:pt x="87" y="209"/>
                      <a:pt x="80" y="184"/>
                      <a:pt x="82" y="160"/>
                    </a:cubicBezTo>
                    <a:lnTo>
                      <a:pt x="82" y="160"/>
                    </a:lnTo>
                    <a:cubicBezTo>
                      <a:pt x="87" y="123"/>
                      <a:pt x="116" y="94"/>
                      <a:pt x="152" y="90"/>
                    </a:cubicBezTo>
                    <a:lnTo>
                      <a:pt x="152" y="90"/>
                    </a:lnTo>
                    <a:cubicBezTo>
                      <a:pt x="177" y="86"/>
                      <a:pt x="202" y="94"/>
                      <a:pt x="220" y="113"/>
                    </a:cubicBezTo>
                    <a:lnTo>
                      <a:pt x="220" y="113"/>
                    </a:lnTo>
                    <a:cubicBezTo>
                      <a:pt x="237" y="130"/>
                      <a:pt x="246" y="155"/>
                      <a:pt x="242" y="181"/>
                    </a:cubicBezTo>
                    <a:lnTo>
                      <a:pt x="242" y="181"/>
                    </a:lnTo>
                    <a:cubicBezTo>
                      <a:pt x="238" y="216"/>
                      <a:pt x="209" y="245"/>
                      <a:pt x="173" y="250"/>
                    </a:cubicBezTo>
                    <a:lnTo>
                      <a:pt x="173" y="250"/>
                    </a:lnTo>
                    <a:cubicBezTo>
                      <a:pt x="169" y="250"/>
                      <a:pt x="166" y="250"/>
                      <a:pt x="162" y="250"/>
                    </a:cubicBezTo>
                    <a:close/>
                    <a:moveTo>
                      <a:pt x="162" y="19"/>
                    </a:moveTo>
                    <a:lnTo>
                      <a:pt x="162" y="19"/>
                    </a:lnTo>
                    <a:cubicBezTo>
                      <a:pt x="84" y="19"/>
                      <a:pt x="20" y="83"/>
                      <a:pt x="20" y="162"/>
                    </a:cubicBezTo>
                    <a:lnTo>
                      <a:pt x="20" y="162"/>
                    </a:lnTo>
                    <a:cubicBezTo>
                      <a:pt x="20" y="229"/>
                      <a:pt x="124" y="432"/>
                      <a:pt x="156" y="492"/>
                    </a:cubicBezTo>
                    <a:lnTo>
                      <a:pt x="156" y="492"/>
                    </a:lnTo>
                    <a:cubicBezTo>
                      <a:pt x="158" y="496"/>
                      <a:pt x="161" y="496"/>
                      <a:pt x="162" y="496"/>
                    </a:cubicBezTo>
                    <a:lnTo>
                      <a:pt x="162" y="496"/>
                    </a:lnTo>
                    <a:cubicBezTo>
                      <a:pt x="164" y="496"/>
                      <a:pt x="168" y="496"/>
                      <a:pt x="169" y="492"/>
                    </a:cubicBezTo>
                    <a:lnTo>
                      <a:pt x="169" y="492"/>
                    </a:lnTo>
                    <a:cubicBezTo>
                      <a:pt x="201" y="432"/>
                      <a:pt x="306" y="229"/>
                      <a:pt x="306" y="162"/>
                    </a:cubicBezTo>
                    <a:lnTo>
                      <a:pt x="306" y="162"/>
                    </a:lnTo>
                    <a:cubicBezTo>
                      <a:pt x="306" y="83"/>
                      <a:pt x="241" y="19"/>
                      <a:pt x="162" y="19"/>
                    </a:cubicBezTo>
                    <a:close/>
                    <a:moveTo>
                      <a:pt x="162" y="516"/>
                    </a:moveTo>
                    <a:lnTo>
                      <a:pt x="162" y="516"/>
                    </a:lnTo>
                    <a:cubicBezTo>
                      <a:pt x="153" y="516"/>
                      <a:pt x="144" y="510"/>
                      <a:pt x="139" y="502"/>
                    </a:cubicBezTo>
                    <a:lnTo>
                      <a:pt x="139" y="502"/>
                    </a:lnTo>
                    <a:cubicBezTo>
                      <a:pt x="97" y="422"/>
                      <a:pt x="0" y="232"/>
                      <a:pt x="0" y="162"/>
                    </a:cubicBezTo>
                    <a:lnTo>
                      <a:pt x="0" y="162"/>
                    </a:lnTo>
                    <a:cubicBezTo>
                      <a:pt x="0" y="73"/>
                      <a:pt x="73" y="0"/>
                      <a:pt x="162" y="0"/>
                    </a:cubicBezTo>
                    <a:lnTo>
                      <a:pt x="162" y="0"/>
                    </a:lnTo>
                    <a:cubicBezTo>
                      <a:pt x="252" y="0"/>
                      <a:pt x="325" y="73"/>
                      <a:pt x="325" y="162"/>
                    </a:cubicBezTo>
                    <a:lnTo>
                      <a:pt x="325" y="162"/>
                    </a:lnTo>
                    <a:cubicBezTo>
                      <a:pt x="325" y="232"/>
                      <a:pt x="228" y="422"/>
                      <a:pt x="186" y="502"/>
                    </a:cubicBezTo>
                    <a:lnTo>
                      <a:pt x="186" y="502"/>
                    </a:lnTo>
                    <a:cubicBezTo>
                      <a:pt x="181" y="510"/>
                      <a:pt x="173" y="516"/>
                      <a:pt x="162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58">
                <a:extLst>
                  <a:ext uri="{FF2B5EF4-FFF2-40B4-BE49-F238E27FC236}">
                    <a16:creationId xmlns:a16="http://schemas.microsoft.com/office/drawing/2014/main" id="{87225E89-5C3C-443D-ABFA-91D492C1A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8479" y="11070881"/>
                <a:ext cx="266444" cy="440209"/>
              </a:xfrm>
              <a:custGeom>
                <a:avLst/>
                <a:gdLst>
                  <a:gd name="T0" fmla="*/ 162 w 306"/>
                  <a:gd name="T1" fmla="*/ 231 h 501"/>
                  <a:gd name="T2" fmla="*/ 162 w 306"/>
                  <a:gd name="T3" fmla="*/ 231 h 501"/>
                  <a:gd name="T4" fmla="*/ 82 w 306"/>
                  <a:gd name="T5" fmla="*/ 151 h 501"/>
                  <a:gd name="T6" fmla="*/ 82 w 306"/>
                  <a:gd name="T7" fmla="*/ 151 h 501"/>
                  <a:gd name="T8" fmla="*/ 143 w 306"/>
                  <a:gd name="T9" fmla="*/ 90 h 501"/>
                  <a:gd name="T10" fmla="*/ 143 w 306"/>
                  <a:gd name="T11" fmla="*/ 90 h 501"/>
                  <a:gd name="T12" fmla="*/ 223 w 306"/>
                  <a:gd name="T13" fmla="*/ 169 h 501"/>
                  <a:gd name="T14" fmla="*/ 223 w 306"/>
                  <a:gd name="T15" fmla="*/ 169 h 501"/>
                  <a:gd name="T16" fmla="*/ 162 w 306"/>
                  <a:gd name="T17" fmla="*/ 231 h 501"/>
                  <a:gd name="T18" fmla="*/ 153 w 306"/>
                  <a:gd name="T19" fmla="*/ 0 h 501"/>
                  <a:gd name="T20" fmla="*/ 153 w 306"/>
                  <a:gd name="T21" fmla="*/ 0 h 501"/>
                  <a:gd name="T22" fmla="*/ 0 w 306"/>
                  <a:gd name="T23" fmla="*/ 153 h 501"/>
                  <a:gd name="T24" fmla="*/ 0 w 306"/>
                  <a:gd name="T25" fmla="*/ 153 h 501"/>
                  <a:gd name="T26" fmla="*/ 137 w 306"/>
                  <a:gd name="T27" fmla="*/ 488 h 501"/>
                  <a:gd name="T28" fmla="*/ 137 w 306"/>
                  <a:gd name="T29" fmla="*/ 488 h 501"/>
                  <a:gd name="T30" fmla="*/ 168 w 306"/>
                  <a:gd name="T31" fmla="*/ 488 h 501"/>
                  <a:gd name="T32" fmla="*/ 168 w 306"/>
                  <a:gd name="T33" fmla="*/ 488 h 501"/>
                  <a:gd name="T34" fmla="*/ 305 w 306"/>
                  <a:gd name="T35" fmla="*/ 153 h 501"/>
                  <a:gd name="T36" fmla="*/ 305 w 306"/>
                  <a:gd name="T37" fmla="*/ 153 h 501"/>
                  <a:gd name="T38" fmla="*/ 153 w 306"/>
                  <a:gd name="T39" fmla="*/ 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6" h="501">
                    <a:moveTo>
                      <a:pt x="162" y="231"/>
                    </a:moveTo>
                    <a:lnTo>
                      <a:pt x="162" y="231"/>
                    </a:lnTo>
                    <a:cubicBezTo>
                      <a:pt x="116" y="237"/>
                      <a:pt x="76" y="198"/>
                      <a:pt x="82" y="151"/>
                    </a:cubicBezTo>
                    <a:lnTo>
                      <a:pt x="82" y="151"/>
                    </a:lnTo>
                    <a:cubicBezTo>
                      <a:pt x="86" y="120"/>
                      <a:pt x="112" y="94"/>
                      <a:pt x="143" y="90"/>
                    </a:cubicBezTo>
                    <a:lnTo>
                      <a:pt x="143" y="90"/>
                    </a:lnTo>
                    <a:cubicBezTo>
                      <a:pt x="190" y="84"/>
                      <a:pt x="229" y="123"/>
                      <a:pt x="223" y="169"/>
                    </a:cubicBezTo>
                    <a:lnTo>
                      <a:pt x="223" y="169"/>
                    </a:lnTo>
                    <a:cubicBezTo>
                      <a:pt x="219" y="201"/>
                      <a:pt x="194" y="227"/>
                      <a:pt x="162" y="231"/>
                    </a:cubicBezTo>
                    <a:close/>
                    <a:moveTo>
                      <a:pt x="153" y="0"/>
                    </a:moveTo>
                    <a:lnTo>
                      <a:pt x="153" y="0"/>
                    </a:lnTo>
                    <a:cubicBezTo>
                      <a:pt x="68" y="0"/>
                      <a:pt x="0" y="68"/>
                      <a:pt x="0" y="153"/>
                    </a:cubicBezTo>
                    <a:lnTo>
                      <a:pt x="0" y="153"/>
                    </a:lnTo>
                    <a:cubicBezTo>
                      <a:pt x="0" y="221"/>
                      <a:pt x="99" y="415"/>
                      <a:pt x="137" y="488"/>
                    </a:cubicBezTo>
                    <a:lnTo>
                      <a:pt x="137" y="488"/>
                    </a:lnTo>
                    <a:cubicBezTo>
                      <a:pt x="144" y="500"/>
                      <a:pt x="162" y="500"/>
                      <a:pt x="168" y="488"/>
                    </a:cubicBezTo>
                    <a:lnTo>
                      <a:pt x="168" y="488"/>
                    </a:lnTo>
                    <a:cubicBezTo>
                      <a:pt x="206" y="415"/>
                      <a:pt x="305" y="221"/>
                      <a:pt x="305" y="153"/>
                    </a:cubicBezTo>
                    <a:lnTo>
                      <a:pt x="305" y="153"/>
                    </a:lnTo>
                    <a:cubicBezTo>
                      <a:pt x="305" y="68"/>
                      <a:pt x="237" y="0"/>
                      <a:pt x="153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59">
                <a:extLst>
                  <a:ext uri="{FF2B5EF4-FFF2-40B4-BE49-F238E27FC236}">
                    <a16:creationId xmlns:a16="http://schemas.microsoft.com/office/drawing/2014/main" id="{E7EC847E-3DDC-4903-8812-4D089FEF4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0756" y="11063158"/>
                <a:ext cx="285750" cy="451795"/>
              </a:xfrm>
              <a:custGeom>
                <a:avLst/>
                <a:gdLst>
                  <a:gd name="T0" fmla="*/ 163 w 326"/>
                  <a:gd name="T1" fmla="*/ 109 h 517"/>
                  <a:gd name="T2" fmla="*/ 163 w 326"/>
                  <a:gd name="T3" fmla="*/ 109 h 517"/>
                  <a:gd name="T4" fmla="*/ 154 w 326"/>
                  <a:gd name="T5" fmla="*/ 110 h 517"/>
                  <a:gd name="T6" fmla="*/ 154 w 326"/>
                  <a:gd name="T7" fmla="*/ 110 h 517"/>
                  <a:gd name="T8" fmla="*/ 101 w 326"/>
                  <a:gd name="T9" fmla="*/ 162 h 517"/>
                  <a:gd name="T10" fmla="*/ 101 w 326"/>
                  <a:gd name="T11" fmla="*/ 162 h 517"/>
                  <a:gd name="T12" fmla="*/ 119 w 326"/>
                  <a:gd name="T13" fmla="*/ 214 h 517"/>
                  <a:gd name="T14" fmla="*/ 119 w 326"/>
                  <a:gd name="T15" fmla="*/ 214 h 517"/>
                  <a:gd name="T16" fmla="*/ 171 w 326"/>
                  <a:gd name="T17" fmla="*/ 232 h 517"/>
                  <a:gd name="T18" fmla="*/ 171 w 326"/>
                  <a:gd name="T19" fmla="*/ 232 h 517"/>
                  <a:gd name="T20" fmla="*/ 224 w 326"/>
                  <a:gd name="T21" fmla="*/ 179 h 517"/>
                  <a:gd name="T22" fmla="*/ 224 w 326"/>
                  <a:gd name="T23" fmla="*/ 179 h 517"/>
                  <a:gd name="T24" fmla="*/ 207 w 326"/>
                  <a:gd name="T25" fmla="*/ 127 h 517"/>
                  <a:gd name="T26" fmla="*/ 207 w 326"/>
                  <a:gd name="T27" fmla="*/ 127 h 517"/>
                  <a:gd name="T28" fmla="*/ 163 w 326"/>
                  <a:gd name="T29" fmla="*/ 109 h 517"/>
                  <a:gd name="T30" fmla="*/ 163 w 326"/>
                  <a:gd name="T31" fmla="*/ 251 h 517"/>
                  <a:gd name="T32" fmla="*/ 163 w 326"/>
                  <a:gd name="T33" fmla="*/ 251 h 517"/>
                  <a:gd name="T34" fmla="*/ 105 w 326"/>
                  <a:gd name="T35" fmla="*/ 227 h 517"/>
                  <a:gd name="T36" fmla="*/ 105 w 326"/>
                  <a:gd name="T37" fmla="*/ 227 h 517"/>
                  <a:gd name="T38" fmla="*/ 83 w 326"/>
                  <a:gd name="T39" fmla="*/ 160 h 517"/>
                  <a:gd name="T40" fmla="*/ 83 w 326"/>
                  <a:gd name="T41" fmla="*/ 160 h 517"/>
                  <a:gd name="T42" fmla="*/ 152 w 326"/>
                  <a:gd name="T43" fmla="*/ 91 h 517"/>
                  <a:gd name="T44" fmla="*/ 152 w 326"/>
                  <a:gd name="T45" fmla="*/ 91 h 517"/>
                  <a:gd name="T46" fmla="*/ 219 w 326"/>
                  <a:gd name="T47" fmla="*/ 113 h 517"/>
                  <a:gd name="T48" fmla="*/ 219 w 326"/>
                  <a:gd name="T49" fmla="*/ 113 h 517"/>
                  <a:gd name="T50" fmla="*/ 243 w 326"/>
                  <a:gd name="T51" fmla="*/ 181 h 517"/>
                  <a:gd name="T52" fmla="*/ 243 w 326"/>
                  <a:gd name="T53" fmla="*/ 181 h 517"/>
                  <a:gd name="T54" fmla="*/ 173 w 326"/>
                  <a:gd name="T55" fmla="*/ 251 h 517"/>
                  <a:gd name="T56" fmla="*/ 173 w 326"/>
                  <a:gd name="T57" fmla="*/ 251 h 517"/>
                  <a:gd name="T58" fmla="*/ 163 w 326"/>
                  <a:gd name="T59" fmla="*/ 251 h 517"/>
                  <a:gd name="T60" fmla="*/ 163 w 326"/>
                  <a:gd name="T61" fmla="*/ 19 h 517"/>
                  <a:gd name="T62" fmla="*/ 163 w 326"/>
                  <a:gd name="T63" fmla="*/ 19 h 517"/>
                  <a:gd name="T64" fmla="*/ 19 w 326"/>
                  <a:gd name="T65" fmla="*/ 163 h 517"/>
                  <a:gd name="T66" fmla="*/ 19 w 326"/>
                  <a:gd name="T67" fmla="*/ 163 h 517"/>
                  <a:gd name="T68" fmla="*/ 156 w 326"/>
                  <a:gd name="T69" fmla="*/ 493 h 517"/>
                  <a:gd name="T70" fmla="*/ 156 w 326"/>
                  <a:gd name="T71" fmla="*/ 493 h 517"/>
                  <a:gd name="T72" fmla="*/ 163 w 326"/>
                  <a:gd name="T73" fmla="*/ 497 h 517"/>
                  <a:gd name="T74" fmla="*/ 163 w 326"/>
                  <a:gd name="T75" fmla="*/ 497 h 517"/>
                  <a:gd name="T76" fmla="*/ 169 w 326"/>
                  <a:gd name="T77" fmla="*/ 493 h 517"/>
                  <a:gd name="T78" fmla="*/ 169 w 326"/>
                  <a:gd name="T79" fmla="*/ 493 h 517"/>
                  <a:gd name="T80" fmla="*/ 306 w 326"/>
                  <a:gd name="T81" fmla="*/ 163 h 517"/>
                  <a:gd name="T82" fmla="*/ 306 w 326"/>
                  <a:gd name="T83" fmla="*/ 163 h 517"/>
                  <a:gd name="T84" fmla="*/ 163 w 326"/>
                  <a:gd name="T85" fmla="*/ 19 h 517"/>
                  <a:gd name="T86" fmla="*/ 163 w 326"/>
                  <a:gd name="T87" fmla="*/ 516 h 517"/>
                  <a:gd name="T88" fmla="*/ 163 w 326"/>
                  <a:gd name="T89" fmla="*/ 516 h 517"/>
                  <a:gd name="T90" fmla="*/ 163 w 326"/>
                  <a:gd name="T91" fmla="*/ 516 h 517"/>
                  <a:gd name="T92" fmla="*/ 140 w 326"/>
                  <a:gd name="T93" fmla="*/ 502 h 517"/>
                  <a:gd name="T94" fmla="*/ 140 w 326"/>
                  <a:gd name="T95" fmla="*/ 502 h 517"/>
                  <a:gd name="T96" fmla="*/ 0 w 326"/>
                  <a:gd name="T97" fmla="*/ 163 h 517"/>
                  <a:gd name="T98" fmla="*/ 0 w 326"/>
                  <a:gd name="T99" fmla="*/ 163 h 517"/>
                  <a:gd name="T100" fmla="*/ 163 w 326"/>
                  <a:gd name="T101" fmla="*/ 0 h 517"/>
                  <a:gd name="T102" fmla="*/ 163 w 326"/>
                  <a:gd name="T103" fmla="*/ 0 h 517"/>
                  <a:gd name="T104" fmla="*/ 325 w 326"/>
                  <a:gd name="T105" fmla="*/ 163 h 517"/>
                  <a:gd name="T106" fmla="*/ 325 w 326"/>
                  <a:gd name="T107" fmla="*/ 163 h 517"/>
                  <a:gd name="T108" fmla="*/ 186 w 326"/>
                  <a:gd name="T109" fmla="*/ 502 h 517"/>
                  <a:gd name="T110" fmla="*/ 186 w 326"/>
                  <a:gd name="T111" fmla="*/ 502 h 517"/>
                  <a:gd name="T112" fmla="*/ 163 w 326"/>
                  <a:gd name="T113" fmla="*/ 516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6" h="517">
                    <a:moveTo>
                      <a:pt x="163" y="109"/>
                    </a:moveTo>
                    <a:lnTo>
                      <a:pt x="163" y="109"/>
                    </a:lnTo>
                    <a:cubicBezTo>
                      <a:pt x="160" y="109"/>
                      <a:pt x="158" y="109"/>
                      <a:pt x="154" y="110"/>
                    </a:cubicBezTo>
                    <a:lnTo>
                      <a:pt x="154" y="110"/>
                    </a:lnTo>
                    <a:cubicBezTo>
                      <a:pt x="127" y="112"/>
                      <a:pt x="105" y="135"/>
                      <a:pt x="101" y="162"/>
                    </a:cubicBezTo>
                    <a:lnTo>
                      <a:pt x="101" y="162"/>
                    </a:lnTo>
                    <a:cubicBezTo>
                      <a:pt x="99" y="182"/>
                      <a:pt x="105" y="200"/>
                      <a:pt x="119" y="214"/>
                    </a:cubicBezTo>
                    <a:lnTo>
                      <a:pt x="119" y="214"/>
                    </a:lnTo>
                    <a:cubicBezTo>
                      <a:pt x="133" y="227"/>
                      <a:pt x="151" y="234"/>
                      <a:pt x="171" y="232"/>
                    </a:cubicBezTo>
                    <a:lnTo>
                      <a:pt x="171" y="232"/>
                    </a:lnTo>
                    <a:cubicBezTo>
                      <a:pt x="197" y="228"/>
                      <a:pt x="220" y="205"/>
                      <a:pt x="224" y="179"/>
                    </a:cubicBezTo>
                    <a:lnTo>
                      <a:pt x="224" y="179"/>
                    </a:lnTo>
                    <a:cubicBezTo>
                      <a:pt x="226" y="159"/>
                      <a:pt x="219" y="140"/>
                      <a:pt x="207" y="127"/>
                    </a:cubicBezTo>
                    <a:lnTo>
                      <a:pt x="207" y="127"/>
                    </a:lnTo>
                    <a:cubicBezTo>
                      <a:pt x="194" y="115"/>
                      <a:pt x="179" y="109"/>
                      <a:pt x="163" y="109"/>
                    </a:cubicBezTo>
                    <a:close/>
                    <a:moveTo>
                      <a:pt x="163" y="251"/>
                    </a:moveTo>
                    <a:lnTo>
                      <a:pt x="163" y="251"/>
                    </a:lnTo>
                    <a:cubicBezTo>
                      <a:pt x="141" y="251"/>
                      <a:pt x="121" y="243"/>
                      <a:pt x="105" y="227"/>
                    </a:cubicBezTo>
                    <a:lnTo>
                      <a:pt x="105" y="227"/>
                    </a:lnTo>
                    <a:cubicBezTo>
                      <a:pt x="88" y="210"/>
                      <a:pt x="79" y="186"/>
                      <a:pt x="83" y="160"/>
                    </a:cubicBezTo>
                    <a:lnTo>
                      <a:pt x="83" y="160"/>
                    </a:lnTo>
                    <a:cubicBezTo>
                      <a:pt x="87" y="124"/>
                      <a:pt x="116" y="95"/>
                      <a:pt x="152" y="91"/>
                    </a:cubicBezTo>
                    <a:lnTo>
                      <a:pt x="152" y="91"/>
                    </a:lnTo>
                    <a:cubicBezTo>
                      <a:pt x="178" y="87"/>
                      <a:pt x="202" y="96"/>
                      <a:pt x="219" y="113"/>
                    </a:cubicBezTo>
                    <a:lnTo>
                      <a:pt x="219" y="113"/>
                    </a:lnTo>
                    <a:cubicBezTo>
                      <a:pt x="238" y="131"/>
                      <a:pt x="246" y="156"/>
                      <a:pt x="243" y="181"/>
                    </a:cubicBezTo>
                    <a:lnTo>
                      <a:pt x="243" y="181"/>
                    </a:lnTo>
                    <a:cubicBezTo>
                      <a:pt x="239" y="217"/>
                      <a:pt x="209" y="246"/>
                      <a:pt x="173" y="251"/>
                    </a:cubicBezTo>
                    <a:lnTo>
                      <a:pt x="173" y="251"/>
                    </a:lnTo>
                    <a:cubicBezTo>
                      <a:pt x="170" y="251"/>
                      <a:pt x="166" y="251"/>
                      <a:pt x="163" y="251"/>
                    </a:cubicBezTo>
                    <a:close/>
                    <a:moveTo>
                      <a:pt x="163" y="19"/>
                    </a:moveTo>
                    <a:lnTo>
                      <a:pt x="163" y="19"/>
                    </a:lnTo>
                    <a:cubicBezTo>
                      <a:pt x="84" y="19"/>
                      <a:pt x="19" y="84"/>
                      <a:pt x="19" y="163"/>
                    </a:cubicBezTo>
                    <a:lnTo>
                      <a:pt x="19" y="163"/>
                    </a:lnTo>
                    <a:cubicBezTo>
                      <a:pt x="19" y="230"/>
                      <a:pt x="124" y="433"/>
                      <a:pt x="156" y="493"/>
                    </a:cubicBezTo>
                    <a:lnTo>
                      <a:pt x="156" y="493"/>
                    </a:lnTo>
                    <a:cubicBezTo>
                      <a:pt x="158" y="497"/>
                      <a:pt x="161" y="497"/>
                      <a:pt x="163" y="497"/>
                    </a:cubicBezTo>
                    <a:lnTo>
                      <a:pt x="163" y="497"/>
                    </a:lnTo>
                    <a:cubicBezTo>
                      <a:pt x="164" y="497"/>
                      <a:pt x="167" y="497"/>
                      <a:pt x="169" y="493"/>
                    </a:cubicBezTo>
                    <a:lnTo>
                      <a:pt x="169" y="493"/>
                    </a:lnTo>
                    <a:cubicBezTo>
                      <a:pt x="201" y="433"/>
                      <a:pt x="306" y="230"/>
                      <a:pt x="306" y="163"/>
                    </a:cubicBezTo>
                    <a:lnTo>
                      <a:pt x="306" y="163"/>
                    </a:lnTo>
                    <a:cubicBezTo>
                      <a:pt x="306" y="84"/>
                      <a:pt x="241" y="19"/>
                      <a:pt x="163" y="19"/>
                    </a:cubicBezTo>
                    <a:close/>
                    <a:moveTo>
                      <a:pt x="163" y="516"/>
                    </a:moveTo>
                    <a:lnTo>
                      <a:pt x="163" y="516"/>
                    </a:lnTo>
                    <a:lnTo>
                      <a:pt x="163" y="516"/>
                    </a:lnTo>
                    <a:cubicBezTo>
                      <a:pt x="152" y="516"/>
                      <a:pt x="144" y="511"/>
                      <a:pt x="140" y="502"/>
                    </a:cubicBezTo>
                    <a:lnTo>
                      <a:pt x="140" y="502"/>
                    </a:lnTo>
                    <a:cubicBezTo>
                      <a:pt x="98" y="423"/>
                      <a:pt x="0" y="232"/>
                      <a:pt x="0" y="163"/>
                    </a:cubicBezTo>
                    <a:lnTo>
                      <a:pt x="0" y="163"/>
                    </a:lnTo>
                    <a:cubicBezTo>
                      <a:pt x="0" y="73"/>
                      <a:pt x="73" y="0"/>
                      <a:pt x="163" y="0"/>
                    </a:cubicBezTo>
                    <a:lnTo>
                      <a:pt x="163" y="0"/>
                    </a:lnTo>
                    <a:cubicBezTo>
                      <a:pt x="253" y="0"/>
                      <a:pt x="325" y="73"/>
                      <a:pt x="325" y="163"/>
                    </a:cubicBezTo>
                    <a:lnTo>
                      <a:pt x="325" y="163"/>
                    </a:lnTo>
                    <a:cubicBezTo>
                      <a:pt x="325" y="232"/>
                      <a:pt x="228" y="423"/>
                      <a:pt x="186" y="502"/>
                    </a:cubicBezTo>
                    <a:lnTo>
                      <a:pt x="186" y="502"/>
                    </a:lnTo>
                    <a:cubicBezTo>
                      <a:pt x="181" y="511"/>
                      <a:pt x="172" y="516"/>
                      <a:pt x="163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60">
                <a:extLst>
                  <a:ext uri="{FF2B5EF4-FFF2-40B4-BE49-F238E27FC236}">
                    <a16:creationId xmlns:a16="http://schemas.microsoft.com/office/drawing/2014/main" id="{9A55FBBB-9056-4572-8E74-46A405F82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6706" y="11986054"/>
                <a:ext cx="621698" cy="88813"/>
              </a:xfrm>
              <a:custGeom>
                <a:avLst/>
                <a:gdLst>
                  <a:gd name="T0" fmla="*/ 658 w 710"/>
                  <a:gd name="T1" fmla="*/ 0 h 102"/>
                  <a:gd name="T2" fmla="*/ 0 w 710"/>
                  <a:gd name="T3" fmla="*/ 0 h 102"/>
                  <a:gd name="T4" fmla="*/ 0 w 710"/>
                  <a:gd name="T5" fmla="*/ 101 h 102"/>
                  <a:gd name="T6" fmla="*/ 658 w 710"/>
                  <a:gd name="T7" fmla="*/ 101 h 102"/>
                  <a:gd name="T8" fmla="*/ 658 w 710"/>
                  <a:gd name="T9" fmla="*/ 101 h 102"/>
                  <a:gd name="T10" fmla="*/ 709 w 710"/>
                  <a:gd name="T11" fmla="*/ 51 h 102"/>
                  <a:gd name="T12" fmla="*/ 709 w 710"/>
                  <a:gd name="T13" fmla="*/ 51 h 102"/>
                  <a:gd name="T14" fmla="*/ 709 w 710"/>
                  <a:gd name="T15" fmla="*/ 51 h 102"/>
                  <a:gd name="T16" fmla="*/ 658 w 710"/>
                  <a:gd name="T17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0" h="102">
                    <a:moveTo>
                      <a:pt x="658" y="0"/>
                    </a:moveTo>
                    <a:lnTo>
                      <a:pt x="0" y="0"/>
                    </a:lnTo>
                    <a:lnTo>
                      <a:pt x="0" y="101"/>
                    </a:lnTo>
                    <a:lnTo>
                      <a:pt x="658" y="101"/>
                    </a:lnTo>
                    <a:lnTo>
                      <a:pt x="658" y="101"/>
                    </a:lnTo>
                    <a:cubicBezTo>
                      <a:pt x="686" y="101"/>
                      <a:pt x="709" y="78"/>
                      <a:pt x="709" y="51"/>
                    </a:cubicBezTo>
                    <a:lnTo>
                      <a:pt x="709" y="51"/>
                    </a:lnTo>
                    <a:lnTo>
                      <a:pt x="709" y="51"/>
                    </a:lnTo>
                    <a:cubicBezTo>
                      <a:pt x="709" y="23"/>
                      <a:pt x="686" y="0"/>
                      <a:pt x="65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61">
                <a:extLst>
                  <a:ext uri="{FF2B5EF4-FFF2-40B4-BE49-F238E27FC236}">
                    <a16:creationId xmlns:a16="http://schemas.microsoft.com/office/drawing/2014/main" id="{02CCB167-9064-4824-9BFC-74FA4EC08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8983" y="11978331"/>
                <a:ext cx="637144" cy="104259"/>
              </a:xfrm>
              <a:custGeom>
                <a:avLst/>
                <a:gdLst>
                  <a:gd name="T0" fmla="*/ 19 w 728"/>
                  <a:gd name="T1" fmla="*/ 100 h 121"/>
                  <a:gd name="T2" fmla="*/ 667 w 728"/>
                  <a:gd name="T3" fmla="*/ 100 h 121"/>
                  <a:gd name="T4" fmla="*/ 667 w 728"/>
                  <a:gd name="T5" fmla="*/ 100 h 121"/>
                  <a:gd name="T6" fmla="*/ 708 w 728"/>
                  <a:gd name="T7" fmla="*/ 60 h 121"/>
                  <a:gd name="T8" fmla="*/ 708 w 728"/>
                  <a:gd name="T9" fmla="*/ 60 h 121"/>
                  <a:gd name="T10" fmla="*/ 667 w 728"/>
                  <a:gd name="T11" fmla="*/ 19 h 121"/>
                  <a:gd name="T12" fmla="*/ 19 w 728"/>
                  <a:gd name="T13" fmla="*/ 19 h 121"/>
                  <a:gd name="T14" fmla="*/ 19 w 728"/>
                  <a:gd name="T15" fmla="*/ 100 h 121"/>
                  <a:gd name="T16" fmla="*/ 667 w 728"/>
                  <a:gd name="T17" fmla="*/ 120 h 121"/>
                  <a:gd name="T18" fmla="*/ 9 w 728"/>
                  <a:gd name="T19" fmla="*/ 120 h 121"/>
                  <a:gd name="T20" fmla="*/ 9 w 728"/>
                  <a:gd name="T21" fmla="*/ 120 h 121"/>
                  <a:gd name="T22" fmla="*/ 0 w 728"/>
                  <a:gd name="T23" fmla="*/ 110 h 121"/>
                  <a:gd name="T24" fmla="*/ 0 w 728"/>
                  <a:gd name="T25" fmla="*/ 9 h 121"/>
                  <a:gd name="T26" fmla="*/ 0 w 728"/>
                  <a:gd name="T27" fmla="*/ 9 h 121"/>
                  <a:gd name="T28" fmla="*/ 9 w 728"/>
                  <a:gd name="T29" fmla="*/ 0 h 121"/>
                  <a:gd name="T30" fmla="*/ 667 w 728"/>
                  <a:gd name="T31" fmla="*/ 0 h 121"/>
                  <a:gd name="T32" fmla="*/ 667 w 728"/>
                  <a:gd name="T33" fmla="*/ 0 h 121"/>
                  <a:gd name="T34" fmla="*/ 727 w 728"/>
                  <a:gd name="T35" fmla="*/ 60 h 121"/>
                  <a:gd name="T36" fmla="*/ 727 w 728"/>
                  <a:gd name="T37" fmla="*/ 60 h 121"/>
                  <a:gd name="T38" fmla="*/ 667 w 728"/>
                  <a:gd name="T39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8" h="121">
                    <a:moveTo>
                      <a:pt x="19" y="100"/>
                    </a:moveTo>
                    <a:lnTo>
                      <a:pt x="667" y="100"/>
                    </a:lnTo>
                    <a:lnTo>
                      <a:pt x="667" y="100"/>
                    </a:lnTo>
                    <a:cubicBezTo>
                      <a:pt x="690" y="100"/>
                      <a:pt x="708" y="82"/>
                      <a:pt x="708" y="60"/>
                    </a:cubicBezTo>
                    <a:lnTo>
                      <a:pt x="708" y="60"/>
                    </a:lnTo>
                    <a:cubicBezTo>
                      <a:pt x="708" y="37"/>
                      <a:pt x="690" y="19"/>
                      <a:pt x="667" y="19"/>
                    </a:cubicBezTo>
                    <a:lnTo>
                      <a:pt x="19" y="19"/>
                    </a:lnTo>
                    <a:lnTo>
                      <a:pt x="19" y="100"/>
                    </a:lnTo>
                    <a:close/>
                    <a:moveTo>
                      <a:pt x="667" y="120"/>
                    </a:moveTo>
                    <a:lnTo>
                      <a:pt x="9" y="120"/>
                    </a:lnTo>
                    <a:lnTo>
                      <a:pt x="9" y="120"/>
                    </a:lnTo>
                    <a:cubicBezTo>
                      <a:pt x="4" y="120"/>
                      <a:pt x="0" y="115"/>
                      <a:pt x="0" y="11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67" y="0"/>
                    </a:lnTo>
                    <a:lnTo>
                      <a:pt x="667" y="0"/>
                    </a:lnTo>
                    <a:cubicBezTo>
                      <a:pt x="700" y="0"/>
                      <a:pt x="727" y="26"/>
                      <a:pt x="727" y="60"/>
                    </a:cubicBezTo>
                    <a:lnTo>
                      <a:pt x="727" y="60"/>
                    </a:lnTo>
                    <a:cubicBezTo>
                      <a:pt x="727" y="93"/>
                      <a:pt x="700" y="120"/>
                      <a:pt x="667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62">
                <a:extLst>
                  <a:ext uri="{FF2B5EF4-FFF2-40B4-BE49-F238E27FC236}">
                    <a16:creationId xmlns:a16="http://schemas.microsoft.com/office/drawing/2014/main" id="{DB908112-78AB-4FD6-B911-85F73CF5E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019" y="6977705"/>
                <a:ext cx="969234" cy="969234"/>
              </a:xfrm>
              <a:custGeom>
                <a:avLst/>
                <a:gdLst>
                  <a:gd name="T0" fmla="*/ 1106 w 1107"/>
                  <a:gd name="T1" fmla="*/ 553 h 1108"/>
                  <a:gd name="T2" fmla="*/ 1106 w 1107"/>
                  <a:gd name="T3" fmla="*/ 553 h 1108"/>
                  <a:gd name="T4" fmla="*/ 553 w 1107"/>
                  <a:gd name="T5" fmla="*/ 1107 h 1108"/>
                  <a:gd name="T6" fmla="*/ 553 w 1107"/>
                  <a:gd name="T7" fmla="*/ 1107 h 1108"/>
                  <a:gd name="T8" fmla="*/ 0 w 1107"/>
                  <a:gd name="T9" fmla="*/ 553 h 1108"/>
                  <a:gd name="T10" fmla="*/ 0 w 1107"/>
                  <a:gd name="T11" fmla="*/ 553 h 1108"/>
                  <a:gd name="T12" fmla="*/ 553 w 1107"/>
                  <a:gd name="T13" fmla="*/ 0 h 1108"/>
                  <a:gd name="T14" fmla="*/ 553 w 1107"/>
                  <a:gd name="T15" fmla="*/ 0 h 1108"/>
                  <a:gd name="T16" fmla="*/ 1106 w 1107"/>
                  <a:gd name="T17" fmla="*/ 553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7" h="1108">
                    <a:moveTo>
                      <a:pt x="1106" y="553"/>
                    </a:moveTo>
                    <a:lnTo>
                      <a:pt x="1106" y="553"/>
                    </a:lnTo>
                    <a:cubicBezTo>
                      <a:pt x="1106" y="858"/>
                      <a:pt x="858" y="1107"/>
                      <a:pt x="553" y="1107"/>
                    </a:cubicBezTo>
                    <a:lnTo>
                      <a:pt x="553" y="1107"/>
                    </a:lnTo>
                    <a:cubicBezTo>
                      <a:pt x="247" y="1107"/>
                      <a:pt x="0" y="858"/>
                      <a:pt x="0" y="553"/>
                    </a:cubicBezTo>
                    <a:lnTo>
                      <a:pt x="0" y="553"/>
                    </a:lnTo>
                    <a:cubicBezTo>
                      <a:pt x="0" y="247"/>
                      <a:pt x="247" y="0"/>
                      <a:pt x="553" y="0"/>
                    </a:cubicBezTo>
                    <a:lnTo>
                      <a:pt x="553" y="0"/>
                    </a:lnTo>
                    <a:cubicBezTo>
                      <a:pt x="858" y="0"/>
                      <a:pt x="1106" y="247"/>
                      <a:pt x="1106" y="5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63">
                <a:extLst>
                  <a:ext uri="{FF2B5EF4-FFF2-40B4-BE49-F238E27FC236}">
                    <a16:creationId xmlns:a16="http://schemas.microsoft.com/office/drawing/2014/main" id="{C841FFFC-0DAD-468F-9B69-C3C3F1C52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0296" y="6969982"/>
                <a:ext cx="988541" cy="984680"/>
              </a:xfrm>
              <a:custGeom>
                <a:avLst/>
                <a:gdLst>
                  <a:gd name="T0" fmla="*/ 563 w 1127"/>
                  <a:gd name="T1" fmla="*/ 19 h 1126"/>
                  <a:gd name="T2" fmla="*/ 563 w 1127"/>
                  <a:gd name="T3" fmla="*/ 19 h 1126"/>
                  <a:gd name="T4" fmla="*/ 20 w 1127"/>
                  <a:gd name="T5" fmla="*/ 562 h 1126"/>
                  <a:gd name="T6" fmla="*/ 20 w 1127"/>
                  <a:gd name="T7" fmla="*/ 562 h 1126"/>
                  <a:gd name="T8" fmla="*/ 563 w 1127"/>
                  <a:gd name="T9" fmla="*/ 1106 h 1126"/>
                  <a:gd name="T10" fmla="*/ 563 w 1127"/>
                  <a:gd name="T11" fmla="*/ 1106 h 1126"/>
                  <a:gd name="T12" fmla="*/ 1107 w 1127"/>
                  <a:gd name="T13" fmla="*/ 562 h 1126"/>
                  <a:gd name="T14" fmla="*/ 1107 w 1127"/>
                  <a:gd name="T15" fmla="*/ 562 h 1126"/>
                  <a:gd name="T16" fmla="*/ 563 w 1127"/>
                  <a:gd name="T17" fmla="*/ 19 h 1126"/>
                  <a:gd name="T18" fmla="*/ 563 w 1127"/>
                  <a:gd name="T19" fmla="*/ 1125 h 1126"/>
                  <a:gd name="T20" fmla="*/ 563 w 1127"/>
                  <a:gd name="T21" fmla="*/ 1125 h 1126"/>
                  <a:gd name="T22" fmla="*/ 0 w 1127"/>
                  <a:gd name="T23" fmla="*/ 562 h 1126"/>
                  <a:gd name="T24" fmla="*/ 0 w 1127"/>
                  <a:gd name="T25" fmla="*/ 562 h 1126"/>
                  <a:gd name="T26" fmla="*/ 563 w 1127"/>
                  <a:gd name="T27" fmla="*/ 0 h 1126"/>
                  <a:gd name="T28" fmla="*/ 563 w 1127"/>
                  <a:gd name="T29" fmla="*/ 0 h 1126"/>
                  <a:gd name="T30" fmla="*/ 1126 w 1127"/>
                  <a:gd name="T31" fmla="*/ 562 h 1126"/>
                  <a:gd name="T32" fmla="*/ 1126 w 1127"/>
                  <a:gd name="T33" fmla="*/ 562 h 1126"/>
                  <a:gd name="T34" fmla="*/ 563 w 1127"/>
                  <a:gd name="T35" fmla="*/ 1125 h 1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7" h="1126">
                    <a:moveTo>
                      <a:pt x="563" y="19"/>
                    </a:moveTo>
                    <a:lnTo>
                      <a:pt x="563" y="19"/>
                    </a:lnTo>
                    <a:cubicBezTo>
                      <a:pt x="263" y="19"/>
                      <a:pt x="20" y="263"/>
                      <a:pt x="20" y="562"/>
                    </a:cubicBezTo>
                    <a:lnTo>
                      <a:pt x="20" y="562"/>
                    </a:lnTo>
                    <a:cubicBezTo>
                      <a:pt x="20" y="863"/>
                      <a:pt x="263" y="1106"/>
                      <a:pt x="563" y="1106"/>
                    </a:cubicBezTo>
                    <a:lnTo>
                      <a:pt x="563" y="1106"/>
                    </a:lnTo>
                    <a:cubicBezTo>
                      <a:pt x="863" y="1106"/>
                      <a:pt x="1107" y="863"/>
                      <a:pt x="1107" y="562"/>
                    </a:cubicBezTo>
                    <a:lnTo>
                      <a:pt x="1107" y="562"/>
                    </a:lnTo>
                    <a:cubicBezTo>
                      <a:pt x="1107" y="263"/>
                      <a:pt x="863" y="19"/>
                      <a:pt x="563" y="19"/>
                    </a:cubicBezTo>
                    <a:close/>
                    <a:moveTo>
                      <a:pt x="563" y="1125"/>
                    </a:moveTo>
                    <a:lnTo>
                      <a:pt x="563" y="1125"/>
                    </a:lnTo>
                    <a:cubicBezTo>
                      <a:pt x="253" y="1125"/>
                      <a:pt x="0" y="873"/>
                      <a:pt x="0" y="562"/>
                    </a:cubicBezTo>
                    <a:lnTo>
                      <a:pt x="0" y="562"/>
                    </a:lnTo>
                    <a:cubicBezTo>
                      <a:pt x="0" y="252"/>
                      <a:pt x="253" y="0"/>
                      <a:pt x="563" y="0"/>
                    </a:cubicBezTo>
                    <a:lnTo>
                      <a:pt x="563" y="0"/>
                    </a:lnTo>
                    <a:cubicBezTo>
                      <a:pt x="873" y="0"/>
                      <a:pt x="1126" y="252"/>
                      <a:pt x="1126" y="562"/>
                    </a:cubicBezTo>
                    <a:lnTo>
                      <a:pt x="1126" y="562"/>
                    </a:lnTo>
                    <a:cubicBezTo>
                      <a:pt x="1126" y="873"/>
                      <a:pt x="873" y="1125"/>
                      <a:pt x="563" y="11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64">
                <a:extLst>
                  <a:ext uri="{FF2B5EF4-FFF2-40B4-BE49-F238E27FC236}">
                    <a16:creationId xmlns:a16="http://schemas.microsoft.com/office/drawing/2014/main" id="{0A96F878-E3C4-4AFE-9C49-3B55DA3ED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1492" y="7190088"/>
                <a:ext cx="382288" cy="540608"/>
              </a:xfrm>
              <a:custGeom>
                <a:avLst/>
                <a:gdLst>
                  <a:gd name="T0" fmla="*/ 217 w 435"/>
                  <a:gd name="T1" fmla="*/ 299 h 619"/>
                  <a:gd name="T2" fmla="*/ 217 w 435"/>
                  <a:gd name="T3" fmla="*/ 299 h 619"/>
                  <a:gd name="T4" fmla="*/ 134 w 435"/>
                  <a:gd name="T5" fmla="*/ 217 h 619"/>
                  <a:gd name="T6" fmla="*/ 134 w 435"/>
                  <a:gd name="T7" fmla="*/ 217 h 619"/>
                  <a:gd name="T8" fmla="*/ 217 w 435"/>
                  <a:gd name="T9" fmla="*/ 134 h 619"/>
                  <a:gd name="T10" fmla="*/ 217 w 435"/>
                  <a:gd name="T11" fmla="*/ 134 h 619"/>
                  <a:gd name="T12" fmla="*/ 299 w 435"/>
                  <a:gd name="T13" fmla="*/ 217 h 619"/>
                  <a:gd name="T14" fmla="*/ 299 w 435"/>
                  <a:gd name="T15" fmla="*/ 217 h 619"/>
                  <a:gd name="T16" fmla="*/ 217 w 435"/>
                  <a:gd name="T17" fmla="*/ 299 h 619"/>
                  <a:gd name="T18" fmla="*/ 217 w 435"/>
                  <a:gd name="T19" fmla="*/ 0 h 619"/>
                  <a:gd name="T20" fmla="*/ 217 w 435"/>
                  <a:gd name="T21" fmla="*/ 0 h 619"/>
                  <a:gd name="T22" fmla="*/ 0 w 435"/>
                  <a:gd name="T23" fmla="*/ 217 h 619"/>
                  <a:gd name="T24" fmla="*/ 0 w 435"/>
                  <a:gd name="T25" fmla="*/ 217 h 619"/>
                  <a:gd name="T26" fmla="*/ 217 w 435"/>
                  <a:gd name="T27" fmla="*/ 618 h 619"/>
                  <a:gd name="T28" fmla="*/ 217 w 435"/>
                  <a:gd name="T29" fmla="*/ 618 h 619"/>
                  <a:gd name="T30" fmla="*/ 434 w 435"/>
                  <a:gd name="T31" fmla="*/ 217 h 619"/>
                  <a:gd name="T32" fmla="*/ 434 w 435"/>
                  <a:gd name="T33" fmla="*/ 217 h 619"/>
                  <a:gd name="T34" fmla="*/ 217 w 435"/>
                  <a:gd name="T35" fmla="*/ 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5" h="619">
                    <a:moveTo>
                      <a:pt x="217" y="299"/>
                    </a:moveTo>
                    <a:lnTo>
                      <a:pt x="217" y="299"/>
                    </a:lnTo>
                    <a:cubicBezTo>
                      <a:pt x="172" y="299"/>
                      <a:pt x="134" y="263"/>
                      <a:pt x="134" y="217"/>
                    </a:cubicBezTo>
                    <a:lnTo>
                      <a:pt x="134" y="217"/>
                    </a:lnTo>
                    <a:cubicBezTo>
                      <a:pt x="134" y="172"/>
                      <a:pt x="172" y="134"/>
                      <a:pt x="217" y="134"/>
                    </a:cubicBezTo>
                    <a:lnTo>
                      <a:pt x="217" y="134"/>
                    </a:lnTo>
                    <a:cubicBezTo>
                      <a:pt x="263" y="134"/>
                      <a:pt x="299" y="172"/>
                      <a:pt x="299" y="217"/>
                    </a:cubicBezTo>
                    <a:lnTo>
                      <a:pt x="299" y="217"/>
                    </a:lnTo>
                    <a:cubicBezTo>
                      <a:pt x="299" y="263"/>
                      <a:pt x="263" y="299"/>
                      <a:pt x="217" y="299"/>
                    </a:cubicBezTo>
                    <a:close/>
                    <a:moveTo>
                      <a:pt x="217" y="0"/>
                    </a:moveTo>
                    <a:lnTo>
                      <a:pt x="217" y="0"/>
                    </a:lnTo>
                    <a:cubicBezTo>
                      <a:pt x="98" y="0"/>
                      <a:pt x="0" y="98"/>
                      <a:pt x="0" y="217"/>
                    </a:cubicBezTo>
                    <a:lnTo>
                      <a:pt x="0" y="217"/>
                    </a:lnTo>
                    <a:cubicBezTo>
                      <a:pt x="0" y="337"/>
                      <a:pt x="191" y="618"/>
                      <a:pt x="217" y="618"/>
                    </a:cubicBezTo>
                    <a:lnTo>
                      <a:pt x="217" y="618"/>
                    </a:lnTo>
                    <a:cubicBezTo>
                      <a:pt x="243" y="618"/>
                      <a:pt x="434" y="337"/>
                      <a:pt x="434" y="217"/>
                    </a:cubicBezTo>
                    <a:lnTo>
                      <a:pt x="434" y="217"/>
                    </a:lnTo>
                    <a:cubicBezTo>
                      <a:pt x="434" y="98"/>
                      <a:pt x="337" y="0"/>
                      <a:pt x="21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65">
                <a:extLst>
                  <a:ext uri="{FF2B5EF4-FFF2-40B4-BE49-F238E27FC236}">
                    <a16:creationId xmlns:a16="http://schemas.microsoft.com/office/drawing/2014/main" id="{D72221BA-3AC9-497B-9312-D0B67C263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3769" y="7182365"/>
                <a:ext cx="397734" cy="559914"/>
              </a:xfrm>
              <a:custGeom>
                <a:avLst/>
                <a:gdLst>
                  <a:gd name="T0" fmla="*/ 226 w 453"/>
                  <a:gd name="T1" fmla="*/ 153 h 638"/>
                  <a:gd name="T2" fmla="*/ 226 w 453"/>
                  <a:gd name="T3" fmla="*/ 153 h 638"/>
                  <a:gd name="T4" fmla="*/ 153 w 453"/>
                  <a:gd name="T5" fmla="*/ 226 h 638"/>
                  <a:gd name="T6" fmla="*/ 153 w 453"/>
                  <a:gd name="T7" fmla="*/ 226 h 638"/>
                  <a:gd name="T8" fmla="*/ 226 w 453"/>
                  <a:gd name="T9" fmla="*/ 299 h 638"/>
                  <a:gd name="T10" fmla="*/ 226 w 453"/>
                  <a:gd name="T11" fmla="*/ 299 h 638"/>
                  <a:gd name="T12" fmla="*/ 299 w 453"/>
                  <a:gd name="T13" fmla="*/ 226 h 638"/>
                  <a:gd name="T14" fmla="*/ 299 w 453"/>
                  <a:gd name="T15" fmla="*/ 226 h 638"/>
                  <a:gd name="T16" fmla="*/ 226 w 453"/>
                  <a:gd name="T17" fmla="*/ 153 h 638"/>
                  <a:gd name="T18" fmla="*/ 226 w 453"/>
                  <a:gd name="T19" fmla="*/ 318 h 638"/>
                  <a:gd name="T20" fmla="*/ 226 w 453"/>
                  <a:gd name="T21" fmla="*/ 318 h 638"/>
                  <a:gd name="T22" fmla="*/ 133 w 453"/>
                  <a:gd name="T23" fmla="*/ 226 h 638"/>
                  <a:gd name="T24" fmla="*/ 133 w 453"/>
                  <a:gd name="T25" fmla="*/ 226 h 638"/>
                  <a:gd name="T26" fmla="*/ 226 w 453"/>
                  <a:gd name="T27" fmla="*/ 134 h 638"/>
                  <a:gd name="T28" fmla="*/ 226 w 453"/>
                  <a:gd name="T29" fmla="*/ 134 h 638"/>
                  <a:gd name="T30" fmla="*/ 318 w 453"/>
                  <a:gd name="T31" fmla="*/ 226 h 638"/>
                  <a:gd name="T32" fmla="*/ 318 w 453"/>
                  <a:gd name="T33" fmla="*/ 226 h 638"/>
                  <a:gd name="T34" fmla="*/ 226 w 453"/>
                  <a:gd name="T35" fmla="*/ 318 h 638"/>
                  <a:gd name="T36" fmla="*/ 226 w 453"/>
                  <a:gd name="T37" fmla="*/ 19 h 638"/>
                  <a:gd name="T38" fmla="*/ 226 w 453"/>
                  <a:gd name="T39" fmla="*/ 19 h 638"/>
                  <a:gd name="T40" fmla="*/ 19 w 453"/>
                  <a:gd name="T41" fmla="*/ 226 h 638"/>
                  <a:gd name="T42" fmla="*/ 19 w 453"/>
                  <a:gd name="T43" fmla="*/ 226 h 638"/>
                  <a:gd name="T44" fmla="*/ 226 w 453"/>
                  <a:gd name="T45" fmla="*/ 617 h 638"/>
                  <a:gd name="T46" fmla="*/ 226 w 453"/>
                  <a:gd name="T47" fmla="*/ 617 h 638"/>
                  <a:gd name="T48" fmla="*/ 433 w 453"/>
                  <a:gd name="T49" fmla="*/ 226 h 638"/>
                  <a:gd name="T50" fmla="*/ 433 w 453"/>
                  <a:gd name="T51" fmla="*/ 226 h 638"/>
                  <a:gd name="T52" fmla="*/ 226 w 453"/>
                  <a:gd name="T53" fmla="*/ 19 h 638"/>
                  <a:gd name="T54" fmla="*/ 225 w 453"/>
                  <a:gd name="T55" fmla="*/ 619 h 638"/>
                  <a:gd name="T56" fmla="*/ 225 w 453"/>
                  <a:gd name="T57" fmla="*/ 619 h 638"/>
                  <a:gd name="T58" fmla="*/ 226 w 453"/>
                  <a:gd name="T59" fmla="*/ 637 h 638"/>
                  <a:gd name="T60" fmla="*/ 226 w 453"/>
                  <a:gd name="T61" fmla="*/ 637 h 638"/>
                  <a:gd name="T62" fmla="*/ 100 w 453"/>
                  <a:gd name="T63" fmla="*/ 477 h 638"/>
                  <a:gd name="T64" fmla="*/ 100 w 453"/>
                  <a:gd name="T65" fmla="*/ 477 h 638"/>
                  <a:gd name="T66" fmla="*/ 0 w 453"/>
                  <a:gd name="T67" fmla="*/ 226 h 638"/>
                  <a:gd name="T68" fmla="*/ 0 w 453"/>
                  <a:gd name="T69" fmla="*/ 226 h 638"/>
                  <a:gd name="T70" fmla="*/ 226 w 453"/>
                  <a:gd name="T71" fmla="*/ 0 h 638"/>
                  <a:gd name="T72" fmla="*/ 226 w 453"/>
                  <a:gd name="T73" fmla="*/ 0 h 638"/>
                  <a:gd name="T74" fmla="*/ 452 w 453"/>
                  <a:gd name="T75" fmla="*/ 226 h 638"/>
                  <a:gd name="T76" fmla="*/ 452 w 453"/>
                  <a:gd name="T77" fmla="*/ 226 h 638"/>
                  <a:gd name="T78" fmla="*/ 352 w 453"/>
                  <a:gd name="T79" fmla="*/ 477 h 638"/>
                  <a:gd name="T80" fmla="*/ 352 w 453"/>
                  <a:gd name="T81" fmla="*/ 477 h 638"/>
                  <a:gd name="T82" fmla="*/ 226 w 453"/>
                  <a:gd name="T83" fmla="*/ 63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3" h="638">
                    <a:moveTo>
                      <a:pt x="226" y="153"/>
                    </a:moveTo>
                    <a:lnTo>
                      <a:pt x="226" y="153"/>
                    </a:lnTo>
                    <a:cubicBezTo>
                      <a:pt x="186" y="153"/>
                      <a:pt x="153" y="186"/>
                      <a:pt x="153" y="226"/>
                    </a:cubicBezTo>
                    <a:lnTo>
                      <a:pt x="153" y="226"/>
                    </a:lnTo>
                    <a:cubicBezTo>
                      <a:pt x="153" y="267"/>
                      <a:pt x="186" y="299"/>
                      <a:pt x="226" y="299"/>
                    </a:cubicBezTo>
                    <a:lnTo>
                      <a:pt x="226" y="299"/>
                    </a:lnTo>
                    <a:cubicBezTo>
                      <a:pt x="267" y="299"/>
                      <a:pt x="299" y="267"/>
                      <a:pt x="299" y="226"/>
                    </a:cubicBezTo>
                    <a:lnTo>
                      <a:pt x="299" y="226"/>
                    </a:lnTo>
                    <a:cubicBezTo>
                      <a:pt x="299" y="186"/>
                      <a:pt x="267" y="153"/>
                      <a:pt x="226" y="153"/>
                    </a:cubicBezTo>
                    <a:close/>
                    <a:moveTo>
                      <a:pt x="226" y="318"/>
                    </a:moveTo>
                    <a:lnTo>
                      <a:pt x="226" y="318"/>
                    </a:lnTo>
                    <a:cubicBezTo>
                      <a:pt x="175" y="318"/>
                      <a:pt x="133" y="277"/>
                      <a:pt x="133" y="226"/>
                    </a:cubicBezTo>
                    <a:lnTo>
                      <a:pt x="133" y="226"/>
                    </a:lnTo>
                    <a:cubicBezTo>
                      <a:pt x="133" y="175"/>
                      <a:pt x="175" y="134"/>
                      <a:pt x="226" y="134"/>
                    </a:cubicBezTo>
                    <a:lnTo>
                      <a:pt x="226" y="134"/>
                    </a:lnTo>
                    <a:cubicBezTo>
                      <a:pt x="277" y="134"/>
                      <a:pt x="318" y="175"/>
                      <a:pt x="318" y="226"/>
                    </a:cubicBezTo>
                    <a:lnTo>
                      <a:pt x="318" y="226"/>
                    </a:lnTo>
                    <a:cubicBezTo>
                      <a:pt x="318" y="277"/>
                      <a:pt x="277" y="318"/>
                      <a:pt x="226" y="318"/>
                    </a:cubicBezTo>
                    <a:close/>
                    <a:moveTo>
                      <a:pt x="226" y="19"/>
                    </a:moveTo>
                    <a:lnTo>
                      <a:pt x="226" y="19"/>
                    </a:lnTo>
                    <a:cubicBezTo>
                      <a:pt x="112" y="19"/>
                      <a:pt x="19" y="112"/>
                      <a:pt x="19" y="226"/>
                    </a:cubicBezTo>
                    <a:lnTo>
                      <a:pt x="19" y="226"/>
                    </a:lnTo>
                    <a:cubicBezTo>
                      <a:pt x="19" y="340"/>
                      <a:pt x="195" y="599"/>
                      <a:pt x="226" y="617"/>
                    </a:cubicBezTo>
                    <a:lnTo>
                      <a:pt x="226" y="617"/>
                    </a:lnTo>
                    <a:cubicBezTo>
                      <a:pt x="256" y="599"/>
                      <a:pt x="433" y="340"/>
                      <a:pt x="433" y="226"/>
                    </a:cubicBezTo>
                    <a:lnTo>
                      <a:pt x="433" y="226"/>
                    </a:lnTo>
                    <a:cubicBezTo>
                      <a:pt x="433" y="112"/>
                      <a:pt x="341" y="19"/>
                      <a:pt x="226" y="19"/>
                    </a:cubicBezTo>
                    <a:close/>
                    <a:moveTo>
                      <a:pt x="225" y="619"/>
                    </a:moveTo>
                    <a:lnTo>
                      <a:pt x="225" y="619"/>
                    </a:lnTo>
                    <a:close/>
                    <a:moveTo>
                      <a:pt x="226" y="637"/>
                    </a:moveTo>
                    <a:lnTo>
                      <a:pt x="226" y="637"/>
                    </a:lnTo>
                    <a:cubicBezTo>
                      <a:pt x="196" y="637"/>
                      <a:pt x="100" y="478"/>
                      <a:pt x="100" y="477"/>
                    </a:cubicBezTo>
                    <a:lnTo>
                      <a:pt x="100" y="477"/>
                    </a:lnTo>
                    <a:cubicBezTo>
                      <a:pt x="70" y="426"/>
                      <a:pt x="0" y="301"/>
                      <a:pt x="0" y="226"/>
                    </a:cubicBezTo>
                    <a:lnTo>
                      <a:pt x="0" y="226"/>
                    </a:lnTo>
                    <a:cubicBezTo>
                      <a:pt x="0" y="101"/>
                      <a:pt x="101" y="0"/>
                      <a:pt x="226" y="0"/>
                    </a:cubicBezTo>
                    <a:lnTo>
                      <a:pt x="226" y="0"/>
                    </a:lnTo>
                    <a:cubicBezTo>
                      <a:pt x="351" y="0"/>
                      <a:pt x="452" y="101"/>
                      <a:pt x="452" y="226"/>
                    </a:cubicBezTo>
                    <a:lnTo>
                      <a:pt x="452" y="226"/>
                    </a:lnTo>
                    <a:cubicBezTo>
                      <a:pt x="452" y="301"/>
                      <a:pt x="382" y="426"/>
                      <a:pt x="352" y="477"/>
                    </a:cubicBezTo>
                    <a:lnTo>
                      <a:pt x="352" y="477"/>
                    </a:lnTo>
                    <a:cubicBezTo>
                      <a:pt x="351" y="478"/>
                      <a:pt x="256" y="637"/>
                      <a:pt x="226" y="6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2" name="Group 161">
              <a:extLst>
                <a:ext uri="{FF2B5EF4-FFF2-40B4-BE49-F238E27FC236}">
                  <a16:creationId xmlns:a16="http://schemas.microsoft.com/office/drawing/2014/main" id="{552A29AB-06E5-48B5-9244-9972F72034A1}"/>
                </a:ext>
              </a:extLst>
            </p:cNvPr>
            <p:cNvGrpSpPr/>
            <p:nvPr/>
          </p:nvGrpSpPr>
          <p:grpSpPr>
            <a:xfrm>
              <a:off x="6162932" y="7939216"/>
              <a:ext cx="2413430" cy="5035379"/>
              <a:chOff x="6162932" y="7939216"/>
              <a:chExt cx="2413430" cy="5035379"/>
            </a:xfrm>
          </p:grpSpPr>
          <p:sp>
            <p:nvSpPr>
              <p:cNvPr id="163" name="Freeform 166">
                <a:extLst>
                  <a:ext uri="{FF2B5EF4-FFF2-40B4-BE49-F238E27FC236}">
                    <a16:creationId xmlns:a16="http://schemas.microsoft.com/office/drawing/2014/main" id="{7ACA8F7E-44CF-442F-AD98-D089427E8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7916" y="9599655"/>
                <a:ext cx="301196" cy="208520"/>
              </a:xfrm>
              <a:custGeom>
                <a:avLst/>
                <a:gdLst>
                  <a:gd name="T0" fmla="*/ 342 w 345"/>
                  <a:gd name="T1" fmla="*/ 35 h 238"/>
                  <a:gd name="T2" fmla="*/ 323 w 345"/>
                  <a:gd name="T3" fmla="*/ 5 h 238"/>
                  <a:gd name="T4" fmla="*/ 323 w 345"/>
                  <a:gd name="T5" fmla="*/ 5 h 238"/>
                  <a:gd name="T6" fmla="*/ 310 w 345"/>
                  <a:gd name="T7" fmla="*/ 3 h 238"/>
                  <a:gd name="T8" fmla="*/ 4 w 345"/>
                  <a:gd name="T9" fmla="*/ 190 h 238"/>
                  <a:gd name="T10" fmla="*/ 4 w 345"/>
                  <a:gd name="T11" fmla="*/ 190 h 238"/>
                  <a:gd name="T12" fmla="*/ 0 w 345"/>
                  <a:gd name="T13" fmla="*/ 196 h 238"/>
                  <a:gd name="T14" fmla="*/ 0 w 345"/>
                  <a:gd name="T15" fmla="*/ 196 h 238"/>
                  <a:gd name="T16" fmla="*/ 1 w 345"/>
                  <a:gd name="T17" fmla="*/ 203 h 238"/>
                  <a:gd name="T18" fmla="*/ 20 w 345"/>
                  <a:gd name="T19" fmla="*/ 233 h 238"/>
                  <a:gd name="T20" fmla="*/ 20 w 345"/>
                  <a:gd name="T21" fmla="*/ 233 h 238"/>
                  <a:gd name="T22" fmla="*/ 28 w 345"/>
                  <a:gd name="T23" fmla="*/ 237 h 238"/>
                  <a:gd name="T24" fmla="*/ 28 w 345"/>
                  <a:gd name="T25" fmla="*/ 237 h 238"/>
                  <a:gd name="T26" fmla="*/ 33 w 345"/>
                  <a:gd name="T27" fmla="*/ 236 h 238"/>
                  <a:gd name="T28" fmla="*/ 338 w 345"/>
                  <a:gd name="T29" fmla="*/ 49 h 238"/>
                  <a:gd name="T30" fmla="*/ 338 w 345"/>
                  <a:gd name="T31" fmla="*/ 49 h 238"/>
                  <a:gd name="T32" fmla="*/ 342 w 345"/>
                  <a:gd name="T33" fmla="*/ 3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5" h="238">
                    <a:moveTo>
                      <a:pt x="342" y="35"/>
                    </a:moveTo>
                    <a:lnTo>
                      <a:pt x="323" y="5"/>
                    </a:lnTo>
                    <a:lnTo>
                      <a:pt x="323" y="5"/>
                    </a:lnTo>
                    <a:cubicBezTo>
                      <a:pt x="321" y="1"/>
                      <a:pt x="315" y="0"/>
                      <a:pt x="310" y="3"/>
                    </a:cubicBezTo>
                    <a:lnTo>
                      <a:pt x="4" y="190"/>
                    </a:lnTo>
                    <a:lnTo>
                      <a:pt x="4" y="190"/>
                    </a:lnTo>
                    <a:cubicBezTo>
                      <a:pt x="2" y="191"/>
                      <a:pt x="0" y="193"/>
                      <a:pt x="0" y="196"/>
                    </a:cubicBezTo>
                    <a:lnTo>
                      <a:pt x="0" y="196"/>
                    </a:lnTo>
                    <a:cubicBezTo>
                      <a:pt x="0" y="198"/>
                      <a:pt x="0" y="201"/>
                      <a:pt x="1" y="203"/>
                    </a:cubicBezTo>
                    <a:lnTo>
                      <a:pt x="20" y="233"/>
                    </a:lnTo>
                    <a:lnTo>
                      <a:pt x="20" y="233"/>
                    </a:lnTo>
                    <a:cubicBezTo>
                      <a:pt x="21" y="236"/>
                      <a:pt x="24" y="237"/>
                      <a:pt x="28" y="237"/>
                    </a:cubicBezTo>
                    <a:lnTo>
                      <a:pt x="28" y="237"/>
                    </a:lnTo>
                    <a:cubicBezTo>
                      <a:pt x="29" y="237"/>
                      <a:pt x="31" y="237"/>
                      <a:pt x="33" y="236"/>
                    </a:cubicBezTo>
                    <a:lnTo>
                      <a:pt x="338" y="49"/>
                    </a:lnTo>
                    <a:lnTo>
                      <a:pt x="338" y="49"/>
                    </a:lnTo>
                    <a:cubicBezTo>
                      <a:pt x="342" y="45"/>
                      <a:pt x="344" y="40"/>
                      <a:pt x="342" y="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7">
                <a:extLst>
                  <a:ext uri="{FF2B5EF4-FFF2-40B4-BE49-F238E27FC236}">
                    <a16:creationId xmlns:a16="http://schemas.microsoft.com/office/drawing/2014/main" id="{78040414-7FDF-4C21-B30F-470C5689D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52146" y="12746766"/>
                <a:ext cx="486547" cy="227829"/>
              </a:xfrm>
              <a:custGeom>
                <a:avLst/>
                <a:gdLst>
                  <a:gd name="T0" fmla="*/ 21 w 554"/>
                  <a:gd name="T1" fmla="*/ 0 h 259"/>
                  <a:gd name="T2" fmla="*/ 325 w 554"/>
                  <a:gd name="T3" fmla="*/ 4 h 259"/>
                  <a:gd name="T4" fmla="*/ 325 w 554"/>
                  <a:gd name="T5" fmla="*/ 4 h 259"/>
                  <a:gd name="T6" fmla="*/ 410 w 554"/>
                  <a:gd name="T7" fmla="*/ 52 h 259"/>
                  <a:gd name="T8" fmla="*/ 410 w 554"/>
                  <a:gd name="T9" fmla="*/ 52 h 259"/>
                  <a:gd name="T10" fmla="*/ 523 w 554"/>
                  <a:gd name="T11" fmla="*/ 134 h 259"/>
                  <a:gd name="T12" fmla="*/ 523 w 554"/>
                  <a:gd name="T13" fmla="*/ 134 h 259"/>
                  <a:gd name="T14" fmla="*/ 475 w 554"/>
                  <a:gd name="T15" fmla="*/ 258 h 259"/>
                  <a:gd name="T16" fmla="*/ 89 w 554"/>
                  <a:gd name="T17" fmla="*/ 258 h 259"/>
                  <a:gd name="T18" fmla="*/ 89 w 554"/>
                  <a:gd name="T19" fmla="*/ 258 h 259"/>
                  <a:gd name="T20" fmla="*/ 6 w 554"/>
                  <a:gd name="T21" fmla="*/ 135 h 259"/>
                  <a:gd name="T22" fmla="*/ 6 w 554"/>
                  <a:gd name="T23" fmla="*/ 135 h 259"/>
                  <a:gd name="T24" fmla="*/ 21 w 554"/>
                  <a:gd name="T25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4" h="259">
                    <a:moveTo>
                      <a:pt x="21" y="0"/>
                    </a:moveTo>
                    <a:lnTo>
                      <a:pt x="325" y="4"/>
                    </a:lnTo>
                    <a:lnTo>
                      <a:pt x="325" y="4"/>
                    </a:lnTo>
                    <a:cubicBezTo>
                      <a:pt x="325" y="4"/>
                      <a:pt x="366" y="20"/>
                      <a:pt x="410" y="52"/>
                    </a:cubicBezTo>
                    <a:lnTo>
                      <a:pt x="410" y="52"/>
                    </a:lnTo>
                    <a:cubicBezTo>
                      <a:pt x="459" y="85"/>
                      <a:pt x="505" y="111"/>
                      <a:pt x="523" y="134"/>
                    </a:cubicBezTo>
                    <a:lnTo>
                      <a:pt x="523" y="134"/>
                    </a:lnTo>
                    <a:cubicBezTo>
                      <a:pt x="543" y="159"/>
                      <a:pt x="553" y="258"/>
                      <a:pt x="475" y="258"/>
                    </a:cubicBezTo>
                    <a:lnTo>
                      <a:pt x="89" y="258"/>
                    </a:lnTo>
                    <a:lnTo>
                      <a:pt x="89" y="258"/>
                    </a:lnTo>
                    <a:cubicBezTo>
                      <a:pt x="50" y="258"/>
                      <a:pt x="0" y="240"/>
                      <a:pt x="6" y="135"/>
                    </a:cubicBezTo>
                    <a:lnTo>
                      <a:pt x="6" y="135"/>
                    </a:lnTo>
                    <a:cubicBezTo>
                      <a:pt x="8" y="91"/>
                      <a:pt x="16" y="0"/>
                      <a:pt x="2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8">
                <a:extLst>
                  <a:ext uri="{FF2B5EF4-FFF2-40B4-BE49-F238E27FC236}">
                    <a16:creationId xmlns:a16="http://schemas.microsoft.com/office/drawing/2014/main" id="{B039A2D9-0848-4857-853D-328FFC544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0477" y="12692705"/>
                <a:ext cx="486547" cy="227829"/>
              </a:xfrm>
              <a:custGeom>
                <a:avLst/>
                <a:gdLst>
                  <a:gd name="T0" fmla="*/ 21 w 554"/>
                  <a:gd name="T1" fmla="*/ 0 h 259"/>
                  <a:gd name="T2" fmla="*/ 325 w 554"/>
                  <a:gd name="T3" fmla="*/ 5 h 259"/>
                  <a:gd name="T4" fmla="*/ 325 w 554"/>
                  <a:gd name="T5" fmla="*/ 5 h 259"/>
                  <a:gd name="T6" fmla="*/ 410 w 554"/>
                  <a:gd name="T7" fmla="*/ 52 h 259"/>
                  <a:gd name="T8" fmla="*/ 410 w 554"/>
                  <a:gd name="T9" fmla="*/ 52 h 259"/>
                  <a:gd name="T10" fmla="*/ 523 w 554"/>
                  <a:gd name="T11" fmla="*/ 134 h 259"/>
                  <a:gd name="T12" fmla="*/ 523 w 554"/>
                  <a:gd name="T13" fmla="*/ 134 h 259"/>
                  <a:gd name="T14" fmla="*/ 475 w 554"/>
                  <a:gd name="T15" fmla="*/ 258 h 259"/>
                  <a:gd name="T16" fmla="*/ 89 w 554"/>
                  <a:gd name="T17" fmla="*/ 258 h 259"/>
                  <a:gd name="T18" fmla="*/ 89 w 554"/>
                  <a:gd name="T19" fmla="*/ 258 h 259"/>
                  <a:gd name="T20" fmla="*/ 6 w 554"/>
                  <a:gd name="T21" fmla="*/ 135 h 259"/>
                  <a:gd name="T22" fmla="*/ 6 w 554"/>
                  <a:gd name="T23" fmla="*/ 135 h 259"/>
                  <a:gd name="T24" fmla="*/ 21 w 554"/>
                  <a:gd name="T25" fmla="*/ 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4" h="259">
                    <a:moveTo>
                      <a:pt x="21" y="0"/>
                    </a:moveTo>
                    <a:lnTo>
                      <a:pt x="325" y="5"/>
                    </a:lnTo>
                    <a:lnTo>
                      <a:pt x="325" y="5"/>
                    </a:lnTo>
                    <a:cubicBezTo>
                      <a:pt x="325" y="5"/>
                      <a:pt x="365" y="21"/>
                      <a:pt x="410" y="52"/>
                    </a:cubicBezTo>
                    <a:lnTo>
                      <a:pt x="410" y="52"/>
                    </a:lnTo>
                    <a:cubicBezTo>
                      <a:pt x="459" y="85"/>
                      <a:pt x="505" y="112"/>
                      <a:pt x="523" y="134"/>
                    </a:cubicBezTo>
                    <a:lnTo>
                      <a:pt x="523" y="134"/>
                    </a:lnTo>
                    <a:cubicBezTo>
                      <a:pt x="543" y="159"/>
                      <a:pt x="553" y="258"/>
                      <a:pt x="475" y="258"/>
                    </a:cubicBezTo>
                    <a:lnTo>
                      <a:pt x="89" y="258"/>
                    </a:lnTo>
                    <a:lnTo>
                      <a:pt x="89" y="258"/>
                    </a:lnTo>
                    <a:cubicBezTo>
                      <a:pt x="50" y="258"/>
                      <a:pt x="0" y="240"/>
                      <a:pt x="6" y="135"/>
                    </a:cubicBezTo>
                    <a:lnTo>
                      <a:pt x="6" y="135"/>
                    </a:lnTo>
                    <a:cubicBezTo>
                      <a:pt x="7" y="92"/>
                      <a:pt x="16" y="0"/>
                      <a:pt x="2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9">
                <a:extLst>
                  <a:ext uri="{FF2B5EF4-FFF2-40B4-BE49-F238E27FC236}">
                    <a16:creationId xmlns:a16="http://schemas.microsoft.com/office/drawing/2014/main" id="{2D728C38-ECA8-4F5E-8D5B-6C4E5C37C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9396" y="8726959"/>
                <a:ext cx="1366966" cy="641007"/>
              </a:xfrm>
              <a:custGeom>
                <a:avLst/>
                <a:gdLst>
                  <a:gd name="T0" fmla="*/ 1478 w 1560"/>
                  <a:gd name="T1" fmla="*/ 196 h 732"/>
                  <a:gd name="T2" fmla="*/ 1478 w 1560"/>
                  <a:gd name="T3" fmla="*/ 196 h 732"/>
                  <a:gd name="T4" fmla="*/ 1465 w 1560"/>
                  <a:gd name="T5" fmla="*/ 150 h 732"/>
                  <a:gd name="T6" fmla="*/ 1465 w 1560"/>
                  <a:gd name="T7" fmla="*/ 150 h 732"/>
                  <a:gd name="T8" fmla="*/ 1474 w 1560"/>
                  <a:gd name="T9" fmla="*/ 111 h 732"/>
                  <a:gd name="T10" fmla="*/ 1474 w 1560"/>
                  <a:gd name="T11" fmla="*/ 111 h 732"/>
                  <a:gd name="T12" fmla="*/ 1432 w 1560"/>
                  <a:gd name="T13" fmla="*/ 107 h 732"/>
                  <a:gd name="T14" fmla="*/ 1432 w 1560"/>
                  <a:gd name="T15" fmla="*/ 107 h 732"/>
                  <a:gd name="T16" fmla="*/ 1522 w 1560"/>
                  <a:gd name="T17" fmla="*/ 10 h 732"/>
                  <a:gd name="T18" fmla="*/ 1522 w 1560"/>
                  <a:gd name="T19" fmla="*/ 10 h 732"/>
                  <a:gd name="T20" fmla="*/ 1217 w 1560"/>
                  <a:gd name="T21" fmla="*/ 145 h 732"/>
                  <a:gd name="T22" fmla="*/ 1217 w 1560"/>
                  <a:gd name="T23" fmla="*/ 145 h 732"/>
                  <a:gd name="T24" fmla="*/ 462 w 1560"/>
                  <a:gd name="T25" fmla="*/ 381 h 732"/>
                  <a:gd name="T26" fmla="*/ 462 w 1560"/>
                  <a:gd name="T27" fmla="*/ 381 h 732"/>
                  <a:gd name="T28" fmla="*/ 0 w 1560"/>
                  <a:gd name="T29" fmla="*/ 244 h 732"/>
                  <a:gd name="T30" fmla="*/ 69 w 1560"/>
                  <a:gd name="T31" fmla="*/ 680 h 732"/>
                  <a:gd name="T32" fmla="*/ 69 w 1560"/>
                  <a:gd name="T33" fmla="*/ 680 h 732"/>
                  <a:gd name="T34" fmla="*/ 451 w 1560"/>
                  <a:gd name="T35" fmla="*/ 723 h 732"/>
                  <a:gd name="T36" fmla="*/ 451 w 1560"/>
                  <a:gd name="T37" fmla="*/ 723 h 732"/>
                  <a:gd name="T38" fmla="*/ 1252 w 1560"/>
                  <a:gd name="T39" fmla="*/ 317 h 732"/>
                  <a:gd name="T40" fmla="*/ 1252 w 1560"/>
                  <a:gd name="T41" fmla="*/ 317 h 732"/>
                  <a:gd name="T42" fmla="*/ 1393 w 1560"/>
                  <a:gd name="T43" fmla="*/ 309 h 732"/>
                  <a:gd name="T44" fmla="*/ 1393 w 1560"/>
                  <a:gd name="T45" fmla="*/ 309 h 732"/>
                  <a:gd name="T46" fmla="*/ 1479 w 1560"/>
                  <a:gd name="T47" fmla="*/ 256 h 732"/>
                  <a:gd name="T48" fmla="*/ 1479 w 1560"/>
                  <a:gd name="T49" fmla="*/ 256 h 732"/>
                  <a:gd name="T50" fmla="*/ 1478 w 1560"/>
                  <a:gd name="T51" fmla="*/ 196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60" h="732">
                    <a:moveTo>
                      <a:pt x="1478" y="196"/>
                    </a:moveTo>
                    <a:lnTo>
                      <a:pt x="1478" y="196"/>
                    </a:lnTo>
                    <a:cubicBezTo>
                      <a:pt x="1511" y="150"/>
                      <a:pt x="1465" y="150"/>
                      <a:pt x="1465" y="150"/>
                    </a:cubicBezTo>
                    <a:lnTo>
                      <a:pt x="1465" y="150"/>
                    </a:lnTo>
                    <a:cubicBezTo>
                      <a:pt x="1465" y="150"/>
                      <a:pt x="1486" y="131"/>
                      <a:pt x="1474" y="111"/>
                    </a:cubicBezTo>
                    <a:lnTo>
                      <a:pt x="1474" y="111"/>
                    </a:lnTo>
                    <a:cubicBezTo>
                      <a:pt x="1467" y="97"/>
                      <a:pt x="1432" y="107"/>
                      <a:pt x="1432" y="107"/>
                    </a:cubicBezTo>
                    <a:lnTo>
                      <a:pt x="1432" y="107"/>
                    </a:lnTo>
                    <a:cubicBezTo>
                      <a:pt x="1432" y="107"/>
                      <a:pt x="1559" y="21"/>
                      <a:pt x="1522" y="10"/>
                    </a:cubicBezTo>
                    <a:lnTo>
                      <a:pt x="1522" y="10"/>
                    </a:lnTo>
                    <a:cubicBezTo>
                      <a:pt x="1485" y="0"/>
                      <a:pt x="1217" y="145"/>
                      <a:pt x="1217" y="145"/>
                    </a:cubicBezTo>
                    <a:lnTo>
                      <a:pt x="1217" y="145"/>
                    </a:lnTo>
                    <a:cubicBezTo>
                      <a:pt x="1217" y="145"/>
                      <a:pt x="589" y="374"/>
                      <a:pt x="462" y="381"/>
                    </a:cubicBezTo>
                    <a:lnTo>
                      <a:pt x="462" y="381"/>
                    </a:lnTo>
                    <a:cubicBezTo>
                      <a:pt x="334" y="388"/>
                      <a:pt x="0" y="244"/>
                      <a:pt x="0" y="244"/>
                    </a:cubicBezTo>
                    <a:lnTo>
                      <a:pt x="69" y="680"/>
                    </a:lnTo>
                    <a:lnTo>
                      <a:pt x="69" y="680"/>
                    </a:lnTo>
                    <a:cubicBezTo>
                      <a:pt x="69" y="680"/>
                      <a:pt x="366" y="731"/>
                      <a:pt x="451" y="723"/>
                    </a:cubicBezTo>
                    <a:lnTo>
                      <a:pt x="451" y="723"/>
                    </a:lnTo>
                    <a:cubicBezTo>
                      <a:pt x="635" y="706"/>
                      <a:pt x="1252" y="317"/>
                      <a:pt x="1252" y="317"/>
                    </a:cubicBezTo>
                    <a:lnTo>
                      <a:pt x="1252" y="317"/>
                    </a:lnTo>
                    <a:cubicBezTo>
                      <a:pt x="1252" y="317"/>
                      <a:pt x="1343" y="314"/>
                      <a:pt x="1393" y="309"/>
                    </a:cubicBezTo>
                    <a:lnTo>
                      <a:pt x="1393" y="309"/>
                    </a:lnTo>
                    <a:cubicBezTo>
                      <a:pt x="1469" y="301"/>
                      <a:pt x="1479" y="256"/>
                      <a:pt x="1479" y="256"/>
                    </a:cubicBezTo>
                    <a:lnTo>
                      <a:pt x="1479" y="256"/>
                    </a:lnTo>
                    <a:cubicBezTo>
                      <a:pt x="1529" y="212"/>
                      <a:pt x="1478" y="196"/>
                      <a:pt x="1478" y="1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70">
                <a:extLst>
                  <a:ext uri="{FF2B5EF4-FFF2-40B4-BE49-F238E27FC236}">
                    <a16:creationId xmlns:a16="http://schemas.microsoft.com/office/drawing/2014/main" id="{62C611D7-AEAE-4742-B6D4-7B7FAEEBE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1673" y="8715374"/>
                <a:ext cx="1359243" cy="652592"/>
              </a:xfrm>
              <a:custGeom>
                <a:avLst/>
                <a:gdLst>
                  <a:gd name="T0" fmla="*/ 88 w 1552"/>
                  <a:gd name="T1" fmla="*/ 681 h 744"/>
                  <a:gd name="T2" fmla="*/ 460 w 1552"/>
                  <a:gd name="T3" fmla="*/ 724 h 744"/>
                  <a:gd name="T4" fmla="*/ 1256 w 1552"/>
                  <a:gd name="T5" fmla="*/ 320 h 744"/>
                  <a:gd name="T6" fmla="*/ 1261 w 1552"/>
                  <a:gd name="T7" fmla="*/ 318 h 744"/>
                  <a:gd name="T8" fmla="*/ 1403 w 1552"/>
                  <a:gd name="T9" fmla="*/ 309 h 744"/>
                  <a:gd name="T10" fmla="*/ 1480 w 1552"/>
                  <a:gd name="T11" fmla="*/ 264 h 744"/>
                  <a:gd name="T12" fmla="*/ 1484 w 1552"/>
                  <a:gd name="T13" fmla="*/ 259 h 744"/>
                  <a:gd name="T14" fmla="*/ 1502 w 1552"/>
                  <a:gd name="T15" fmla="*/ 229 h 744"/>
                  <a:gd name="T16" fmla="*/ 1485 w 1552"/>
                  <a:gd name="T17" fmla="*/ 216 h 744"/>
                  <a:gd name="T18" fmla="*/ 1479 w 1552"/>
                  <a:gd name="T19" fmla="*/ 210 h 744"/>
                  <a:gd name="T20" fmla="*/ 1480 w 1552"/>
                  <a:gd name="T21" fmla="*/ 202 h 744"/>
                  <a:gd name="T22" fmla="*/ 1489 w 1552"/>
                  <a:gd name="T23" fmla="*/ 175 h 744"/>
                  <a:gd name="T24" fmla="*/ 1475 w 1552"/>
                  <a:gd name="T25" fmla="*/ 169 h 744"/>
                  <a:gd name="T26" fmla="*/ 1466 w 1552"/>
                  <a:gd name="T27" fmla="*/ 163 h 744"/>
                  <a:gd name="T28" fmla="*/ 1469 w 1552"/>
                  <a:gd name="T29" fmla="*/ 153 h 744"/>
                  <a:gd name="T30" fmla="*/ 1477 w 1552"/>
                  <a:gd name="T31" fmla="*/ 127 h 744"/>
                  <a:gd name="T32" fmla="*/ 1445 w 1552"/>
                  <a:gd name="T33" fmla="*/ 127 h 744"/>
                  <a:gd name="T34" fmla="*/ 1434 w 1552"/>
                  <a:gd name="T35" fmla="*/ 121 h 744"/>
                  <a:gd name="T36" fmla="*/ 1437 w 1552"/>
                  <a:gd name="T37" fmla="*/ 109 h 744"/>
                  <a:gd name="T38" fmla="*/ 1530 w 1552"/>
                  <a:gd name="T39" fmla="*/ 29 h 744"/>
                  <a:gd name="T40" fmla="*/ 1231 w 1552"/>
                  <a:gd name="T41" fmla="*/ 164 h 744"/>
                  <a:gd name="T42" fmla="*/ 1230 w 1552"/>
                  <a:gd name="T43" fmla="*/ 164 h 744"/>
                  <a:gd name="T44" fmla="*/ 472 w 1552"/>
                  <a:gd name="T45" fmla="*/ 401 h 744"/>
                  <a:gd name="T46" fmla="*/ 463 w 1552"/>
                  <a:gd name="T47" fmla="*/ 401 h 744"/>
                  <a:gd name="T48" fmla="*/ 88 w 1552"/>
                  <a:gd name="T49" fmla="*/ 681 h 744"/>
                  <a:gd name="T50" fmla="*/ 440 w 1552"/>
                  <a:gd name="T51" fmla="*/ 743 h 744"/>
                  <a:gd name="T52" fmla="*/ 77 w 1552"/>
                  <a:gd name="T53" fmla="*/ 699 h 744"/>
                  <a:gd name="T54" fmla="*/ 0 w 1552"/>
                  <a:gd name="T55" fmla="*/ 255 h 744"/>
                  <a:gd name="T56" fmla="*/ 4 w 1552"/>
                  <a:gd name="T57" fmla="*/ 246 h 744"/>
                  <a:gd name="T58" fmla="*/ 14 w 1552"/>
                  <a:gd name="T59" fmla="*/ 245 h 744"/>
                  <a:gd name="T60" fmla="*/ 471 w 1552"/>
                  <a:gd name="T61" fmla="*/ 382 h 744"/>
                  <a:gd name="T62" fmla="*/ 1222 w 1552"/>
                  <a:gd name="T63" fmla="*/ 146 h 744"/>
                  <a:gd name="T64" fmla="*/ 1535 w 1552"/>
                  <a:gd name="T65" fmla="*/ 11 h 744"/>
                  <a:gd name="T66" fmla="*/ 1549 w 1552"/>
                  <a:gd name="T67" fmla="*/ 25 h 744"/>
                  <a:gd name="T68" fmla="*/ 1476 w 1552"/>
                  <a:gd name="T69" fmla="*/ 106 h 744"/>
                  <a:gd name="T70" fmla="*/ 1493 w 1552"/>
                  <a:gd name="T71" fmla="*/ 116 h 744"/>
                  <a:gd name="T72" fmla="*/ 1492 w 1552"/>
                  <a:gd name="T73" fmla="*/ 153 h 744"/>
                  <a:gd name="T74" fmla="*/ 1507 w 1552"/>
                  <a:gd name="T75" fmla="*/ 167 h 744"/>
                  <a:gd name="T76" fmla="*/ 1502 w 1552"/>
                  <a:gd name="T77" fmla="*/ 203 h 744"/>
                  <a:gd name="T78" fmla="*/ 1520 w 1552"/>
                  <a:gd name="T79" fmla="*/ 225 h 744"/>
                  <a:gd name="T80" fmla="*/ 1498 w 1552"/>
                  <a:gd name="T81" fmla="*/ 272 h 744"/>
                  <a:gd name="T82" fmla="*/ 1404 w 1552"/>
                  <a:gd name="T83" fmla="*/ 329 h 744"/>
                  <a:gd name="T84" fmla="*/ 1264 w 1552"/>
                  <a:gd name="T85" fmla="*/ 337 h 744"/>
                  <a:gd name="T86" fmla="*/ 462 w 1552"/>
                  <a:gd name="T87" fmla="*/ 743 h 744"/>
                  <a:gd name="T88" fmla="*/ 440 w 1552"/>
                  <a:gd name="T89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52" h="744">
                    <a:moveTo>
                      <a:pt x="88" y="681"/>
                    </a:moveTo>
                    <a:lnTo>
                      <a:pt x="88" y="681"/>
                    </a:lnTo>
                    <a:cubicBezTo>
                      <a:pt x="132" y="689"/>
                      <a:pt x="385" y="731"/>
                      <a:pt x="460" y="724"/>
                    </a:cubicBezTo>
                    <a:lnTo>
                      <a:pt x="460" y="724"/>
                    </a:lnTo>
                    <a:cubicBezTo>
                      <a:pt x="640" y="706"/>
                      <a:pt x="1250" y="323"/>
                      <a:pt x="1256" y="320"/>
                    </a:cubicBezTo>
                    <a:lnTo>
                      <a:pt x="1256" y="320"/>
                    </a:lnTo>
                    <a:cubicBezTo>
                      <a:pt x="1257" y="319"/>
                      <a:pt x="1259" y="318"/>
                      <a:pt x="1261" y="318"/>
                    </a:cubicBezTo>
                    <a:lnTo>
                      <a:pt x="1261" y="318"/>
                    </a:lnTo>
                    <a:cubicBezTo>
                      <a:pt x="1262" y="318"/>
                      <a:pt x="1353" y="315"/>
                      <a:pt x="1403" y="309"/>
                    </a:cubicBezTo>
                    <a:lnTo>
                      <a:pt x="1403" y="309"/>
                    </a:lnTo>
                    <a:cubicBezTo>
                      <a:pt x="1470" y="302"/>
                      <a:pt x="1480" y="266"/>
                      <a:pt x="1480" y="264"/>
                    </a:cubicBezTo>
                    <a:lnTo>
                      <a:pt x="1480" y="264"/>
                    </a:lnTo>
                    <a:cubicBezTo>
                      <a:pt x="1481" y="262"/>
                      <a:pt x="1481" y="261"/>
                      <a:pt x="1484" y="259"/>
                    </a:cubicBezTo>
                    <a:lnTo>
                      <a:pt x="1484" y="259"/>
                    </a:lnTo>
                    <a:cubicBezTo>
                      <a:pt x="1496" y="248"/>
                      <a:pt x="1502" y="237"/>
                      <a:pt x="1502" y="229"/>
                    </a:cubicBezTo>
                    <a:lnTo>
                      <a:pt x="1502" y="229"/>
                    </a:lnTo>
                    <a:cubicBezTo>
                      <a:pt x="1500" y="222"/>
                      <a:pt x="1488" y="217"/>
                      <a:pt x="1485" y="216"/>
                    </a:cubicBezTo>
                    <a:lnTo>
                      <a:pt x="1485" y="216"/>
                    </a:lnTo>
                    <a:cubicBezTo>
                      <a:pt x="1481" y="215"/>
                      <a:pt x="1480" y="213"/>
                      <a:pt x="1479" y="210"/>
                    </a:cubicBezTo>
                    <a:lnTo>
                      <a:pt x="1479" y="210"/>
                    </a:lnTo>
                    <a:cubicBezTo>
                      <a:pt x="1477" y="207"/>
                      <a:pt x="1478" y="204"/>
                      <a:pt x="1480" y="202"/>
                    </a:cubicBezTo>
                    <a:lnTo>
                      <a:pt x="1480" y="202"/>
                    </a:lnTo>
                    <a:cubicBezTo>
                      <a:pt x="1492" y="184"/>
                      <a:pt x="1491" y="177"/>
                      <a:pt x="1489" y="175"/>
                    </a:cubicBezTo>
                    <a:lnTo>
                      <a:pt x="1489" y="175"/>
                    </a:lnTo>
                    <a:cubicBezTo>
                      <a:pt x="1488" y="171"/>
                      <a:pt x="1478" y="169"/>
                      <a:pt x="1475" y="169"/>
                    </a:cubicBezTo>
                    <a:lnTo>
                      <a:pt x="1475" y="169"/>
                    </a:lnTo>
                    <a:cubicBezTo>
                      <a:pt x="1470" y="169"/>
                      <a:pt x="1467" y="167"/>
                      <a:pt x="1466" y="163"/>
                    </a:cubicBezTo>
                    <a:lnTo>
                      <a:pt x="1466" y="163"/>
                    </a:lnTo>
                    <a:cubicBezTo>
                      <a:pt x="1464" y="160"/>
                      <a:pt x="1466" y="155"/>
                      <a:pt x="1469" y="153"/>
                    </a:cubicBezTo>
                    <a:lnTo>
                      <a:pt x="1469" y="153"/>
                    </a:lnTo>
                    <a:cubicBezTo>
                      <a:pt x="1470" y="152"/>
                      <a:pt x="1484" y="139"/>
                      <a:pt x="1477" y="127"/>
                    </a:cubicBezTo>
                    <a:lnTo>
                      <a:pt x="1477" y="127"/>
                    </a:lnTo>
                    <a:cubicBezTo>
                      <a:pt x="1474" y="122"/>
                      <a:pt x="1457" y="123"/>
                      <a:pt x="1445" y="127"/>
                    </a:cubicBezTo>
                    <a:lnTo>
                      <a:pt x="1445" y="127"/>
                    </a:lnTo>
                    <a:cubicBezTo>
                      <a:pt x="1441" y="128"/>
                      <a:pt x="1436" y="125"/>
                      <a:pt x="1434" y="121"/>
                    </a:cubicBezTo>
                    <a:lnTo>
                      <a:pt x="1434" y="121"/>
                    </a:lnTo>
                    <a:cubicBezTo>
                      <a:pt x="1432" y="117"/>
                      <a:pt x="1434" y="112"/>
                      <a:pt x="1437" y="109"/>
                    </a:cubicBezTo>
                    <a:lnTo>
                      <a:pt x="1437" y="109"/>
                    </a:lnTo>
                    <a:cubicBezTo>
                      <a:pt x="1484" y="77"/>
                      <a:pt x="1524" y="42"/>
                      <a:pt x="1530" y="29"/>
                    </a:cubicBezTo>
                    <a:lnTo>
                      <a:pt x="1530" y="29"/>
                    </a:lnTo>
                    <a:cubicBezTo>
                      <a:pt x="1506" y="26"/>
                      <a:pt x="1361" y="94"/>
                      <a:pt x="1231" y="164"/>
                    </a:cubicBezTo>
                    <a:lnTo>
                      <a:pt x="1231" y="164"/>
                    </a:lnTo>
                    <a:lnTo>
                      <a:pt x="1230" y="164"/>
                    </a:lnTo>
                    <a:lnTo>
                      <a:pt x="1230" y="164"/>
                    </a:lnTo>
                    <a:cubicBezTo>
                      <a:pt x="1204" y="174"/>
                      <a:pt x="600" y="394"/>
                      <a:pt x="472" y="401"/>
                    </a:cubicBezTo>
                    <a:lnTo>
                      <a:pt x="472" y="401"/>
                    </a:lnTo>
                    <a:cubicBezTo>
                      <a:pt x="470" y="401"/>
                      <a:pt x="466" y="401"/>
                      <a:pt x="463" y="401"/>
                    </a:cubicBezTo>
                    <a:lnTo>
                      <a:pt x="463" y="401"/>
                    </a:lnTo>
                    <a:cubicBezTo>
                      <a:pt x="344" y="401"/>
                      <a:pt x="89" y="297"/>
                      <a:pt x="22" y="269"/>
                    </a:cubicBezTo>
                    <a:lnTo>
                      <a:pt x="88" y="681"/>
                    </a:lnTo>
                    <a:close/>
                    <a:moveTo>
                      <a:pt x="440" y="743"/>
                    </a:moveTo>
                    <a:lnTo>
                      <a:pt x="440" y="743"/>
                    </a:lnTo>
                    <a:cubicBezTo>
                      <a:pt x="336" y="743"/>
                      <a:pt x="88" y="701"/>
                      <a:pt x="77" y="699"/>
                    </a:cubicBezTo>
                    <a:lnTo>
                      <a:pt x="77" y="699"/>
                    </a:lnTo>
                    <a:cubicBezTo>
                      <a:pt x="74" y="698"/>
                      <a:pt x="70" y="695"/>
                      <a:pt x="69" y="691"/>
                    </a:cubicBezTo>
                    <a:lnTo>
                      <a:pt x="0" y="255"/>
                    </a:lnTo>
                    <a:lnTo>
                      <a:pt x="0" y="255"/>
                    </a:lnTo>
                    <a:cubicBezTo>
                      <a:pt x="0" y="252"/>
                      <a:pt x="1" y="248"/>
                      <a:pt x="4" y="246"/>
                    </a:cubicBezTo>
                    <a:lnTo>
                      <a:pt x="4" y="246"/>
                    </a:lnTo>
                    <a:cubicBezTo>
                      <a:pt x="7" y="244"/>
                      <a:pt x="11" y="243"/>
                      <a:pt x="14" y="245"/>
                    </a:cubicBezTo>
                    <a:lnTo>
                      <a:pt x="14" y="245"/>
                    </a:lnTo>
                    <a:cubicBezTo>
                      <a:pt x="17" y="247"/>
                      <a:pt x="347" y="389"/>
                      <a:pt x="471" y="382"/>
                    </a:cubicBezTo>
                    <a:lnTo>
                      <a:pt x="471" y="382"/>
                    </a:lnTo>
                    <a:cubicBezTo>
                      <a:pt x="594" y="375"/>
                      <a:pt x="1200" y="155"/>
                      <a:pt x="1222" y="146"/>
                    </a:cubicBezTo>
                    <a:lnTo>
                      <a:pt x="1222" y="146"/>
                    </a:lnTo>
                    <a:cubicBezTo>
                      <a:pt x="1269" y="121"/>
                      <a:pt x="1496" y="0"/>
                      <a:pt x="1535" y="11"/>
                    </a:cubicBezTo>
                    <a:lnTo>
                      <a:pt x="1535" y="11"/>
                    </a:lnTo>
                    <a:cubicBezTo>
                      <a:pt x="1545" y="14"/>
                      <a:pt x="1548" y="21"/>
                      <a:pt x="1549" y="25"/>
                    </a:cubicBezTo>
                    <a:lnTo>
                      <a:pt x="1549" y="25"/>
                    </a:lnTo>
                    <a:cubicBezTo>
                      <a:pt x="1551" y="44"/>
                      <a:pt x="1512" y="79"/>
                      <a:pt x="1476" y="106"/>
                    </a:cubicBezTo>
                    <a:lnTo>
                      <a:pt x="1476" y="106"/>
                    </a:lnTo>
                    <a:cubicBezTo>
                      <a:pt x="1483" y="107"/>
                      <a:pt x="1488" y="110"/>
                      <a:pt x="1493" y="116"/>
                    </a:cubicBezTo>
                    <a:lnTo>
                      <a:pt x="1493" y="116"/>
                    </a:lnTo>
                    <a:cubicBezTo>
                      <a:pt x="1501" y="130"/>
                      <a:pt x="1498" y="144"/>
                      <a:pt x="1492" y="153"/>
                    </a:cubicBezTo>
                    <a:lnTo>
                      <a:pt x="1492" y="153"/>
                    </a:lnTo>
                    <a:cubicBezTo>
                      <a:pt x="1498" y="156"/>
                      <a:pt x="1503" y="160"/>
                      <a:pt x="1507" y="167"/>
                    </a:cubicBezTo>
                    <a:lnTo>
                      <a:pt x="1507" y="167"/>
                    </a:lnTo>
                    <a:cubicBezTo>
                      <a:pt x="1511" y="177"/>
                      <a:pt x="1509" y="188"/>
                      <a:pt x="1502" y="203"/>
                    </a:cubicBezTo>
                    <a:lnTo>
                      <a:pt x="1502" y="203"/>
                    </a:lnTo>
                    <a:cubicBezTo>
                      <a:pt x="1509" y="206"/>
                      <a:pt x="1517" y="214"/>
                      <a:pt x="1520" y="225"/>
                    </a:cubicBezTo>
                    <a:lnTo>
                      <a:pt x="1520" y="225"/>
                    </a:lnTo>
                    <a:cubicBezTo>
                      <a:pt x="1523" y="240"/>
                      <a:pt x="1516" y="255"/>
                      <a:pt x="1498" y="272"/>
                    </a:cubicBezTo>
                    <a:lnTo>
                      <a:pt x="1498" y="272"/>
                    </a:lnTo>
                    <a:cubicBezTo>
                      <a:pt x="1494" y="283"/>
                      <a:pt x="1475" y="321"/>
                      <a:pt x="1404" y="329"/>
                    </a:cubicBezTo>
                    <a:lnTo>
                      <a:pt x="1404" y="329"/>
                    </a:lnTo>
                    <a:cubicBezTo>
                      <a:pt x="1359" y="333"/>
                      <a:pt x="1280" y="336"/>
                      <a:pt x="1264" y="337"/>
                    </a:cubicBezTo>
                    <a:lnTo>
                      <a:pt x="1264" y="337"/>
                    </a:lnTo>
                    <a:cubicBezTo>
                      <a:pt x="1218" y="366"/>
                      <a:pt x="643" y="725"/>
                      <a:pt x="462" y="743"/>
                    </a:cubicBezTo>
                    <a:lnTo>
                      <a:pt x="462" y="743"/>
                    </a:lnTo>
                    <a:cubicBezTo>
                      <a:pt x="456" y="743"/>
                      <a:pt x="448" y="743"/>
                      <a:pt x="440" y="7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71">
                <a:extLst>
                  <a:ext uri="{FF2B5EF4-FFF2-40B4-BE49-F238E27FC236}">
                    <a16:creationId xmlns:a16="http://schemas.microsoft.com/office/drawing/2014/main" id="{5C313120-A400-4C8A-89CC-9F3F4A57F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34432" y="8796466"/>
                <a:ext cx="613978" cy="571500"/>
              </a:xfrm>
              <a:custGeom>
                <a:avLst/>
                <a:gdLst>
                  <a:gd name="T0" fmla="*/ 236 w 699"/>
                  <a:gd name="T1" fmla="*/ 43 h 651"/>
                  <a:gd name="T2" fmla="*/ 236 w 699"/>
                  <a:gd name="T3" fmla="*/ 43 h 651"/>
                  <a:gd name="T4" fmla="*/ 698 w 699"/>
                  <a:gd name="T5" fmla="*/ 198 h 651"/>
                  <a:gd name="T6" fmla="*/ 698 w 699"/>
                  <a:gd name="T7" fmla="*/ 198 h 651"/>
                  <a:gd name="T8" fmla="*/ 669 w 699"/>
                  <a:gd name="T9" fmla="*/ 650 h 651"/>
                  <a:gd name="T10" fmla="*/ 669 w 699"/>
                  <a:gd name="T11" fmla="*/ 650 h 651"/>
                  <a:gd name="T12" fmla="*/ 255 w 699"/>
                  <a:gd name="T13" fmla="*/ 504 h 651"/>
                  <a:gd name="T14" fmla="*/ 255 w 699"/>
                  <a:gd name="T15" fmla="*/ 504 h 651"/>
                  <a:gd name="T16" fmla="*/ 236 w 699"/>
                  <a:gd name="T17" fmla="*/ 43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9" h="651">
                    <a:moveTo>
                      <a:pt x="236" y="43"/>
                    </a:moveTo>
                    <a:lnTo>
                      <a:pt x="236" y="43"/>
                    </a:lnTo>
                    <a:cubicBezTo>
                      <a:pt x="236" y="43"/>
                      <a:pt x="558" y="131"/>
                      <a:pt x="698" y="198"/>
                    </a:cubicBezTo>
                    <a:lnTo>
                      <a:pt x="698" y="198"/>
                    </a:lnTo>
                    <a:cubicBezTo>
                      <a:pt x="698" y="198"/>
                      <a:pt x="654" y="452"/>
                      <a:pt x="669" y="650"/>
                    </a:cubicBezTo>
                    <a:lnTo>
                      <a:pt x="669" y="650"/>
                    </a:lnTo>
                    <a:cubicBezTo>
                      <a:pt x="669" y="650"/>
                      <a:pt x="384" y="614"/>
                      <a:pt x="255" y="504"/>
                    </a:cubicBezTo>
                    <a:lnTo>
                      <a:pt x="255" y="504"/>
                    </a:lnTo>
                    <a:cubicBezTo>
                      <a:pt x="126" y="393"/>
                      <a:pt x="0" y="0"/>
                      <a:pt x="236" y="4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72">
                <a:extLst>
                  <a:ext uri="{FF2B5EF4-FFF2-40B4-BE49-F238E27FC236}">
                    <a16:creationId xmlns:a16="http://schemas.microsoft.com/office/drawing/2014/main" id="{1BAB3404-B3C4-43E8-A8B1-565A6B7AD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4632" y="8815772"/>
                <a:ext cx="571500" cy="559917"/>
              </a:xfrm>
              <a:custGeom>
                <a:avLst/>
                <a:gdLst>
                  <a:gd name="T0" fmla="*/ 145 w 651"/>
                  <a:gd name="T1" fmla="*/ 30 h 641"/>
                  <a:gd name="T2" fmla="*/ 145 w 651"/>
                  <a:gd name="T3" fmla="*/ 30 h 641"/>
                  <a:gd name="T4" fmla="*/ 68 w 651"/>
                  <a:gd name="T5" fmla="*/ 75 h 641"/>
                  <a:gd name="T6" fmla="*/ 68 w 651"/>
                  <a:gd name="T7" fmla="*/ 75 h 641"/>
                  <a:gd name="T8" fmla="*/ 84 w 651"/>
                  <a:gd name="T9" fmla="*/ 282 h 641"/>
                  <a:gd name="T10" fmla="*/ 84 w 651"/>
                  <a:gd name="T11" fmla="*/ 282 h 641"/>
                  <a:gd name="T12" fmla="*/ 203 w 651"/>
                  <a:gd name="T13" fmla="*/ 478 h 641"/>
                  <a:gd name="T14" fmla="*/ 203 w 651"/>
                  <a:gd name="T15" fmla="*/ 478 h 641"/>
                  <a:gd name="T16" fmla="*/ 601 w 651"/>
                  <a:gd name="T17" fmla="*/ 620 h 641"/>
                  <a:gd name="T18" fmla="*/ 601 w 651"/>
                  <a:gd name="T19" fmla="*/ 620 h 641"/>
                  <a:gd name="T20" fmla="*/ 629 w 651"/>
                  <a:gd name="T21" fmla="*/ 184 h 641"/>
                  <a:gd name="T22" fmla="*/ 629 w 651"/>
                  <a:gd name="T23" fmla="*/ 184 h 641"/>
                  <a:gd name="T24" fmla="*/ 177 w 651"/>
                  <a:gd name="T25" fmla="*/ 34 h 641"/>
                  <a:gd name="T26" fmla="*/ 177 w 651"/>
                  <a:gd name="T27" fmla="*/ 34 h 641"/>
                  <a:gd name="T28" fmla="*/ 145 w 651"/>
                  <a:gd name="T29" fmla="*/ 30 h 641"/>
                  <a:gd name="T30" fmla="*/ 611 w 651"/>
                  <a:gd name="T31" fmla="*/ 640 h 641"/>
                  <a:gd name="T32" fmla="*/ 611 w 651"/>
                  <a:gd name="T33" fmla="*/ 640 h 641"/>
                  <a:gd name="T34" fmla="*/ 610 w 651"/>
                  <a:gd name="T35" fmla="*/ 640 h 641"/>
                  <a:gd name="T36" fmla="*/ 610 w 651"/>
                  <a:gd name="T37" fmla="*/ 640 h 641"/>
                  <a:gd name="T38" fmla="*/ 191 w 651"/>
                  <a:gd name="T39" fmla="*/ 491 h 641"/>
                  <a:gd name="T40" fmla="*/ 191 w 651"/>
                  <a:gd name="T41" fmla="*/ 491 h 641"/>
                  <a:gd name="T42" fmla="*/ 50 w 651"/>
                  <a:gd name="T43" fmla="*/ 67 h 641"/>
                  <a:gd name="T44" fmla="*/ 50 w 651"/>
                  <a:gd name="T45" fmla="*/ 67 h 641"/>
                  <a:gd name="T46" fmla="*/ 180 w 651"/>
                  <a:gd name="T47" fmla="*/ 15 h 641"/>
                  <a:gd name="T48" fmla="*/ 180 w 651"/>
                  <a:gd name="T49" fmla="*/ 15 h 641"/>
                  <a:gd name="T50" fmla="*/ 181 w 651"/>
                  <a:gd name="T51" fmla="*/ 15 h 641"/>
                  <a:gd name="T52" fmla="*/ 181 w 651"/>
                  <a:gd name="T53" fmla="*/ 15 h 641"/>
                  <a:gd name="T54" fmla="*/ 644 w 651"/>
                  <a:gd name="T55" fmla="*/ 170 h 641"/>
                  <a:gd name="T56" fmla="*/ 644 w 651"/>
                  <a:gd name="T57" fmla="*/ 170 h 641"/>
                  <a:gd name="T58" fmla="*/ 649 w 651"/>
                  <a:gd name="T59" fmla="*/ 181 h 641"/>
                  <a:gd name="T60" fmla="*/ 649 w 651"/>
                  <a:gd name="T61" fmla="*/ 181 h 641"/>
                  <a:gd name="T62" fmla="*/ 621 w 651"/>
                  <a:gd name="T63" fmla="*/ 630 h 641"/>
                  <a:gd name="T64" fmla="*/ 621 w 651"/>
                  <a:gd name="T65" fmla="*/ 630 h 641"/>
                  <a:gd name="T66" fmla="*/ 618 w 651"/>
                  <a:gd name="T67" fmla="*/ 638 h 641"/>
                  <a:gd name="T68" fmla="*/ 618 w 651"/>
                  <a:gd name="T69" fmla="*/ 638 h 641"/>
                  <a:gd name="T70" fmla="*/ 611 w 651"/>
                  <a:gd name="T71" fmla="*/ 64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1" h="641">
                    <a:moveTo>
                      <a:pt x="145" y="30"/>
                    </a:moveTo>
                    <a:lnTo>
                      <a:pt x="145" y="30"/>
                    </a:lnTo>
                    <a:cubicBezTo>
                      <a:pt x="108" y="30"/>
                      <a:pt x="82" y="45"/>
                      <a:pt x="68" y="75"/>
                    </a:cubicBezTo>
                    <a:lnTo>
                      <a:pt x="68" y="75"/>
                    </a:lnTo>
                    <a:cubicBezTo>
                      <a:pt x="47" y="119"/>
                      <a:pt x="52" y="196"/>
                      <a:pt x="84" y="282"/>
                    </a:cubicBezTo>
                    <a:lnTo>
                      <a:pt x="84" y="282"/>
                    </a:lnTo>
                    <a:cubicBezTo>
                      <a:pt x="112" y="364"/>
                      <a:pt x="159" y="439"/>
                      <a:pt x="203" y="478"/>
                    </a:cubicBezTo>
                    <a:lnTo>
                      <a:pt x="203" y="478"/>
                    </a:lnTo>
                    <a:cubicBezTo>
                      <a:pt x="313" y="571"/>
                      <a:pt x="547" y="612"/>
                      <a:pt x="601" y="620"/>
                    </a:cubicBezTo>
                    <a:lnTo>
                      <a:pt x="601" y="620"/>
                    </a:lnTo>
                    <a:cubicBezTo>
                      <a:pt x="589" y="444"/>
                      <a:pt x="622" y="226"/>
                      <a:pt x="629" y="184"/>
                    </a:cubicBezTo>
                    <a:lnTo>
                      <a:pt x="629" y="184"/>
                    </a:lnTo>
                    <a:cubicBezTo>
                      <a:pt x="491" y="121"/>
                      <a:pt x="189" y="37"/>
                      <a:pt x="177" y="34"/>
                    </a:cubicBezTo>
                    <a:lnTo>
                      <a:pt x="177" y="34"/>
                    </a:lnTo>
                    <a:cubicBezTo>
                      <a:pt x="166" y="31"/>
                      <a:pt x="154" y="30"/>
                      <a:pt x="145" y="30"/>
                    </a:cubicBezTo>
                    <a:close/>
                    <a:moveTo>
                      <a:pt x="611" y="640"/>
                    </a:moveTo>
                    <a:lnTo>
                      <a:pt x="611" y="640"/>
                    </a:lnTo>
                    <a:lnTo>
                      <a:pt x="610" y="640"/>
                    </a:lnTo>
                    <a:lnTo>
                      <a:pt x="610" y="640"/>
                    </a:lnTo>
                    <a:cubicBezTo>
                      <a:pt x="598" y="638"/>
                      <a:pt x="320" y="603"/>
                      <a:pt x="191" y="491"/>
                    </a:cubicBezTo>
                    <a:lnTo>
                      <a:pt x="191" y="491"/>
                    </a:lnTo>
                    <a:cubicBezTo>
                      <a:pt x="90" y="405"/>
                      <a:pt x="0" y="171"/>
                      <a:pt x="50" y="67"/>
                    </a:cubicBezTo>
                    <a:lnTo>
                      <a:pt x="50" y="67"/>
                    </a:lnTo>
                    <a:cubicBezTo>
                      <a:pt x="65" y="34"/>
                      <a:pt x="100" y="0"/>
                      <a:pt x="180" y="15"/>
                    </a:cubicBezTo>
                    <a:lnTo>
                      <a:pt x="180" y="15"/>
                    </a:lnTo>
                    <a:lnTo>
                      <a:pt x="181" y="15"/>
                    </a:lnTo>
                    <a:lnTo>
                      <a:pt x="181" y="15"/>
                    </a:lnTo>
                    <a:cubicBezTo>
                      <a:pt x="185" y="16"/>
                      <a:pt x="505" y="104"/>
                      <a:pt x="644" y="170"/>
                    </a:cubicBezTo>
                    <a:lnTo>
                      <a:pt x="644" y="170"/>
                    </a:lnTo>
                    <a:cubicBezTo>
                      <a:pt x="648" y="172"/>
                      <a:pt x="650" y="176"/>
                      <a:pt x="649" y="181"/>
                    </a:cubicBezTo>
                    <a:lnTo>
                      <a:pt x="649" y="181"/>
                    </a:lnTo>
                    <a:cubicBezTo>
                      <a:pt x="648" y="182"/>
                      <a:pt x="606" y="436"/>
                      <a:pt x="621" y="630"/>
                    </a:cubicBezTo>
                    <a:lnTo>
                      <a:pt x="621" y="630"/>
                    </a:lnTo>
                    <a:cubicBezTo>
                      <a:pt x="621" y="633"/>
                      <a:pt x="620" y="636"/>
                      <a:pt x="618" y="638"/>
                    </a:cubicBezTo>
                    <a:lnTo>
                      <a:pt x="618" y="638"/>
                    </a:lnTo>
                    <a:cubicBezTo>
                      <a:pt x="616" y="639"/>
                      <a:pt x="614" y="640"/>
                      <a:pt x="611" y="6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73">
                <a:extLst>
                  <a:ext uri="{FF2B5EF4-FFF2-40B4-BE49-F238E27FC236}">
                    <a16:creationId xmlns:a16="http://schemas.microsoft.com/office/drawing/2014/main" id="{6267D902-054D-4520-A249-9C1D424E7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4024" y="8792604"/>
                <a:ext cx="1034878" cy="4012086"/>
              </a:xfrm>
              <a:custGeom>
                <a:avLst/>
                <a:gdLst>
                  <a:gd name="T0" fmla="*/ 1074 w 1184"/>
                  <a:gd name="T1" fmla="*/ 990 h 4582"/>
                  <a:gd name="T2" fmla="*/ 1074 w 1184"/>
                  <a:gd name="T3" fmla="*/ 990 h 4582"/>
                  <a:gd name="T4" fmla="*/ 1058 w 1184"/>
                  <a:gd name="T5" fmla="*/ 594 h 4582"/>
                  <a:gd name="T6" fmla="*/ 1058 w 1184"/>
                  <a:gd name="T7" fmla="*/ 594 h 4582"/>
                  <a:gd name="T8" fmla="*/ 799 w 1184"/>
                  <a:gd name="T9" fmla="*/ 51 h 4582"/>
                  <a:gd name="T10" fmla="*/ 406 w 1184"/>
                  <a:gd name="T11" fmla="*/ 0 h 4582"/>
                  <a:gd name="T12" fmla="*/ 406 w 1184"/>
                  <a:gd name="T13" fmla="*/ 0 h 4582"/>
                  <a:gd name="T14" fmla="*/ 52 w 1184"/>
                  <a:gd name="T15" fmla="*/ 264 h 4582"/>
                  <a:gd name="T16" fmla="*/ 52 w 1184"/>
                  <a:gd name="T17" fmla="*/ 264 h 4582"/>
                  <a:gd name="T18" fmla="*/ 208 w 1184"/>
                  <a:gd name="T19" fmla="*/ 1206 h 4582"/>
                  <a:gd name="T20" fmla="*/ 208 w 1184"/>
                  <a:gd name="T21" fmla="*/ 1206 h 4582"/>
                  <a:gd name="T22" fmla="*/ 23 w 1184"/>
                  <a:gd name="T23" fmla="*/ 2024 h 4582"/>
                  <a:gd name="T24" fmla="*/ 23 w 1184"/>
                  <a:gd name="T25" fmla="*/ 2024 h 4582"/>
                  <a:gd name="T26" fmla="*/ 61 w 1184"/>
                  <a:gd name="T27" fmla="*/ 3134 h 4582"/>
                  <a:gd name="T28" fmla="*/ 61 w 1184"/>
                  <a:gd name="T29" fmla="*/ 3134 h 4582"/>
                  <a:gd name="T30" fmla="*/ 157 w 1184"/>
                  <a:gd name="T31" fmla="*/ 4526 h 4582"/>
                  <a:gd name="T32" fmla="*/ 157 w 1184"/>
                  <a:gd name="T33" fmla="*/ 4526 h 4582"/>
                  <a:gd name="T34" fmla="*/ 455 w 1184"/>
                  <a:gd name="T35" fmla="*/ 4529 h 4582"/>
                  <a:gd name="T36" fmla="*/ 623 w 1184"/>
                  <a:gd name="T37" fmla="*/ 3243 h 4582"/>
                  <a:gd name="T38" fmla="*/ 780 w 1184"/>
                  <a:gd name="T39" fmla="*/ 4466 h 4582"/>
                  <a:gd name="T40" fmla="*/ 780 w 1184"/>
                  <a:gd name="T41" fmla="*/ 4466 h 4582"/>
                  <a:gd name="T42" fmla="*/ 1068 w 1184"/>
                  <a:gd name="T43" fmla="*/ 4462 h 4582"/>
                  <a:gd name="T44" fmla="*/ 1068 w 1184"/>
                  <a:gd name="T45" fmla="*/ 4462 h 4582"/>
                  <a:gd name="T46" fmla="*/ 1161 w 1184"/>
                  <a:gd name="T47" fmla="*/ 2576 h 4582"/>
                  <a:gd name="T48" fmla="*/ 1161 w 1184"/>
                  <a:gd name="T49" fmla="*/ 2576 h 4582"/>
                  <a:gd name="T50" fmla="*/ 1021 w 1184"/>
                  <a:gd name="T51" fmla="*/ 1307 h 4582"/>
                  <a:gd name="T52" fmla="*/ 1021 w 1184"/>
                  <a:gd name="T53" fmla="*/ 1307 h 4582"/>
                  <a:gd name="T54" fmla="*/ 1074 w 1184"/>
                  <a:gd name="T55" fmla="*/ 990 h 4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84" h="4582">
                    <a:moveTo>
                      <a:pt x="1074" y="990"/>
                    </a:moveTo>
                    <a:lnTo>
                      <a:pt x="1074" y="990"/>
                    </a:lnTo>
                    <a:cubicBezTo>
                      <a:pt x="1074" y="990"/>
                      <a:pt x="1158" y="749"/>
                      <a:pt x="1058" y="594"/>
                    </a:cubicBezTo>
                    <a:lnTo>
                      <a:pt x="1058" y="594"/>
                    </a:lnTo>
                    <a:cubicBezTo>
                      <a:pt x="1000" y="505"/>
                      <a:pt x="799" y="51"/>
                      <a:pt x="799" y="51"/>
                    </a:cubicBezTo>
                    <a:lnTo>
                      <a:pt x="406" y="0"/>
                    </a:lnTo>
                    <a:lnTo>
                      <a:pt x="406" y="0"/>
                    </a:lnTo>
                    <a:cubicBezTo>
                      <a:pt x="406" y="0"/>
                      <a:pt x="0" y="0"/>
                      <a:pt x="52" y="264"/>
                    </a:cubicBezTo>
                    <a:lnTo>
                      <a:pt x="52" y="264"/>
                    </a:lnTo>
                    <a:cubicBezTo>
                      <a:pt x="74" y="378"/>
                      <a:pt x="178" y="922"/>
                      <a:pt x="208" y="1206"/>
                    </a:cubicBezTo>
                    <a:lnTo>
                      <a:pt x="208" y="1206"/>
                    </a:lnTo>
                    <a:cubicBezTo>
                      <a:pt x="226" y="1382"/>
                      <a:pt x="54" y="1575"/>
                      <a:pt x="23" y="2024"/>
                    </a:cubicBezTo>
                    <a:lnTo>
                      <a:pt x="23" y="2024"/>
                    </a:lnTo>
                    <a:cubicBezTo>
                      <a:pt x="6" y="2275"/>
                      <a:pt x="53" y="2914"/>
                      <a:pt x="61" y="3134"/>
                    </a:cubicBezTo>
                    <a:lnTo>
                      <a:pt x="61" y="3134"/>
                    </a:lnTo>
                    <a:cubicBezTo>
                      <a:pt x="75" y="3494"/>
                      <a:pt x="157" y="4526"/>
                      <a:pt x="157" y="4526"/>
                    </a:cubicBezTo>
                    <a:lnTo>
                      <a:pt x="157" y="4526"/>
                    </a:lnTo>
                    <a:cubicBezTo>
                      <a:pt x="157" y="4526"/>
                      <a:pt x="278" y="4581"/>
                      <a:pt x="455" y="4529"/>
                    </a:cubicBezTo>
                    <a:lnTo>
                      <a:pt x="623" y="3243"/>
                    </a:lnTo>
                    <a:lnTo>
                      <a:pt x="780" y="4466"/>
                    </a:lnTo>
                    <a:lnTo>
                      <a:pt x="780" y="4466"/>
                    </a:lnTo>
                    <a:cubicBezTo>
                      <a:pt x="780" y="4466"/>
                      <a:pt x="927" y="4515"/>
                      <a:pt x="1068" y="4462"/>
                    </a:cubicBezTo>
                    <a:lnTo>
                      <a:pt x="1068" y="4462"/>
                    </a:lnTo>
                    <a:cubicBezTo>
                      <a:pt x="1068" y="4462"/>
                      <a:pt x="1183" y="3036"/>
                      <a:pt x="1161" y="2576"/>
                    </a:cubicBezTo>
                    <a:lnTo>
                      <a:pt x="1161" y="2576"/>
                    </a:lnTo>
                    <a:cubicBezTo>
                      <a:pt x="1137" y="2085"/>
                      <a:pt x="1033" y="1432"/>
                      <a:pt x="1021" y="1307"/>
                    </a:cubicBezTo>
                    <a:lnTo>
                      <a:pt x="1021" y="1307"/>
                    </a:lnTo>
                    <a:cubicBezTo>
                      <a:pt x="1010" y="1172"/>
                      <a:pt x="1074" y="990"/>
                      <a:pt x="1074" y="9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74">
                <a:extLst>
                  <a:ext uri="{FF2B5EF4-FFF2-40B4-BE49-F238E27FC236}">
                    <a16:creationId xmlns:a16="http://schemas.microsoft.com/office/drawing/2014/main" id="{93DF715D-AB6E-4805-97B5-583AC7C27F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4024" y="8781020"/>
                <a:ext cx="1046462" cy="4004360"/>
              </a:xfrm>
              <a:custGeom>
                <a:avLst/>
                <a:gdLst>
                  <a:gd name="T0" fmla="*/ 1074 w 1194"/>
                  <a:gd name="T1" fmla="*/ 1000 h 4574"/>
                  <a:gd name="T2" fmla="*/ 166 w 1194"/>
                  <a:gd name="T3" fmla="*/ 4529 h 4574"/>
                  <a:gd name="T4" fmla="*/ 613 w 1194"/>
                  <a:gd name="T5" fmla="*/ 3252 h 4574"/>
                  <a:gd name="T6" fmla="*/ 623 w 1194"/>
                  <a:gd name="T7" fmla="*/ 3243 h 4574"/>
                  <a:gd name="T8" fmla="*/ 623 w 1194"/>
                  <a:gd name="T9" fmla="*/ 3243 h 4574"/>
                  <a:gd name="T10" fmla="*/ 788 w 1194"/>
                  <a:gd name="T11" fmla="*/ 4468 h 4574"/>
                  <a:gd name="T12" fmla="*/ 1060 w 1194"/>
                  <a:gd name="T13" fmla="*/ 4465 h 4574"/>
                  <a:gd name="T14" fmla="*/ 1151 w 1194"/>
                  <a:gd name="T15" fmla="*/ 2586 h 4574"/>
                  <a:gd name="T16" fmla="*/ 1038 w 1194"/>
                  <a:gd name="T17" fmla="*/ 1522 h 4574"/>
                  <a:gd name="T18" fmla="*/ 1013 w 1194"/>
                  <a:gd name="T19" fmla="*/ 1318 h 4574"/>
                  <a:gd name="T20" fmla="*/ 1065 w 1194"/>
                  <a:gd name="T21" fmla="*/ 997 h 4574"/>
                  <a:gd name="T22" fmla="*/ 1050 w 1194"/>
                  <a:gd name="T23" fmla="*/ 609 h 4574"/>
                  <a:gd name="T24" fmla="*/ 792 w 1194"/>
                  <a:gd name="T25" fmla="*/ 70 h 4574"/>
                  <a:gd name="T26" fmla="*/ 405 w 1194"/>
                  <a:gd name="T27" fmla="*/ 19 h 4574"/>
                  <a:gd name="T28" fmla="*/ 93 w 1194"/>
                  <a:gd name="T29" fmla="*/ 128 h 4574"/>
                  <a:gd name="T30" fmla="*/ 61 w 1194"/>
                  <a:gd name="T31" fmla="*/ 272 h 4574"/>
                  <a:gd name="T32" fmla="*/ 217 w 1194"/>
                  <a:gd name="T33" fmla="*/ 1215 h 4574"/>
                  <a:gd name="T34" fmla="*/ 158 w 1194"/>
                  <a:gd name="T35" fmla="*/ 1483 h 4574"/>
                  <a:gd name="T36" fmla="*/ 33 w 1194"/>
                  <a:gd name="T37" fmla="*/ 2035 h 4574"/>
                  <a:gd name="T38" fmla="*/ 58 w 1194"/>
                  <a:gd name="T39" fmla="*/ 2897 h 4574"/>
                  <a:gd name="T40" fmla="*/ 71 w 1194"/>
                  <a:gd name="T41" fmla="*/ 3143 h 4574"/>
                  <a:gd name="T42" fmla="*/ 303 w 1194"/>
                  <a:gd name="T43" fmla="*/ 4571 h 4574"/>
                  <a:gd name="T44" fmla="*/ 153 w 1194"/>
                  <a:gd name="T45" fmla="*/ 4545 h 4574"/>
                  <a:gd name="T46" fmla="*/ 148 w 1194"/>
                  <a:gd name="T47" fmla="*/ 4536 h 4574"/>
                  <a:gd name="T48" fmla="*/ 52 w 1194"/>
                  <a:gd name="T49" fmla="*/ 3144 h 4574"/>
                  <a:gd name="T50" fmla="*/ 40 w 1194"/>
                  <a:gd name="T51" fmla="*/ 2898 h 4574"/>
                  <a:gd name="T52" fmla="*/ 14 w 1194"/>
                  <a:gd name="T53" fmla="*/ 2034 h 4574"/>
                  <a:gd name="T54" fmla="*/ 141 w 1194"/>
                  <a:gd name="T55" fmla="*/ 1477 h 4574"/>
                  <a:gd name="T56" fmla="*/ 198 w 1194"/>
                  <a:gd name="T57" fmla="*/ 1217 h 4574"/>
                  <a:gd name="T58" fmla="*/ 43 w 1194"/>
                  <a:gd name="T59" fmla="*/ 276 h 4574"/>
                  <a:gd name="T60" fmla="*/ 78 w 1194"/>
                  <a:gd name="T61" fmla="*/ 116 h 4574"/>
                  <a:gd name="T62" fmla="*/ 406 w 1194"/>
                  <a:gd name="T63" fmla="*/ 0 h 4574"/>
                  <a:gd name="T64" fmla="*/ 407 w 1194"/>
                  <a:gd name="T65" fmla="*/ 1 h 4574"/>
                  <a:gd name="T66" fmla="*/ 800 w 1194"/>
                  <a:gd name="T67" fmla="*/ 52 h 4574"/>
                  <a:gd name="T68" fmla="*/ 808 w 1194"/>
                  <a:gd name="T69" fmla="*/ 57 h 4574"/>
                  <a:gd name="T70" fmla="*/ 1067 w 1194"/>
                  <a:gd name="T71" fmla="*/ 599 h 4574"/>
                  <a:gd name="T72" fmla="*/ 1113 w 1194"/>
                  <a:gd name="T73" fmla="*/ 862 h 4574"/>
                  <a:gd name="T74" fmla="*/ 1083 w 1194"/>
                  <a:gd name="T75" fmla="*/ 1004 h 4574"/>
                  <a:gd name="T76" fmla="*/ 1083 w 1194"/>
                  <a:gd name="T77" fmla="*/ 1004 h 4574"/>
                  <a:gd name="T78" fmla="*/ 1031 w 1194"/>
                  <a:gd name="T79" fmla="*/ 1316 h 4574"/>
                  <a:gd name="T80" fmla="*/ 1057 w 1194"/>
                  <a:gd name="T81" fmla="*/ 1520 h 4574"/>
                  <a:gd name="T82" fmla="*/ 1170 w 1194"/>
                  <a:gd name="T83" fmla="*/ 2585 h 4574"/>
                  <a:gd name="T84" fmla="*/ 1078 w 1194"/>
                  <a:gd name="T85" fmla="*/ 4472 h 4574"/>
                  <a:gd name="T86" fmla="*/ 1072 w 1194"/>
                  <a:gd name="T87" fmla="*/ 4480 h 4574"/>
                  <a:gd name="T88" fmla="*/ 776 w 1194"/>
                  <a:gd name="T89" fmla="*/ 4485 h 4574"/>
                  <a:gd name="T90" fmla="*/ 623 w 1194"/>
                  <a:gd name="T91" fmla="*/ 3327 h 4574"/>
                  <a:gd name="T92" fmla="*/ 464 w 1194"/>
                  <a:gd name="T93" fmla="*/ 4539 h 4574"/>
                  <a:gd name="T94" fmla="*/ 457 w 1194"/>
                  <a:gd name="T95" fmla="*/ 4547 h 4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94" h="4574">
                    <a:moveTo>
                      <a:pt x="1074" y="1000"/>
                    </a:moveTo>
                    <a:lnTo>
                      <a:pt x="1074" y="1000"/>
                    </a:lnTo>
                    <a:close/>
                    <a:moveTo>
                      <a:pt x="166" y="4529"/>
                    </a:moveTo>
                    <a:lnTo>
                      <a:pt x="166" y="4529"/>
                    </a:lnTo>
                    <a:cubicBezTo>
                      <a:pt x="190" y="4538"/>
                      <a:pt x="298" y="4573"/>
                      <a:pt x="446" y="4531"/>
                    </a:cubicBezTo>
                    <a:lnTo>
                      <a:pt x="613" y="3252"/>
                    </a:lnTo>
                    <a:lnTo>
                      <a:pt x="613" y="3252"/>
                    </a:lnTo>
                    <a:cubicBezTo>
                      <a:pt x="614" y="3246"/>
                      <a:pt x="618" y="3243"/>
                      <a:pt x="623" y="3243"/>
                    </a:cubicBezTo>
                    <a:lnTo>
                      <a:pt x="623" y="3243"/>
                    </a:lnTo>
                    <a:lnTo>
                      <a:pt x="623" y="3243"/>
                    </a:lnTo>
                    <a:cubicBezTo>
                      <a:pt x="628" y="3243"/>
                      <a:pt x="632" y="3246"/>
                      <a:pt x="632" y="3252"/>
                    </a:cubicBezTo>
                    <a:lnTo>
                      <a:pt x="788" y="4468"/>
                    </a:lnTo>
                    <a:lnTo>
                      <a:pt x="788" y="4468"/>
                    </a:lnTo>
                    <a:cubicBezTo>
                      <a:pt x="816" y="4476"/>
                      <a:pt x="940" y="4507"/>
                      <a:pt x="1060" y="4465"/>
                    </a:cubicBezTo>
                    <a:lnTo>
                      <a:pt x="1060" y="4465"/>
                    </a:lnTo>
                    <a:cubicBezTo>
                      <a:pt x="1067" y="4363"/>
                      <a:pt x="1173" y="3025"/>
                      <a:pt x="1151" y="2586"/>
                    </a:cubicBezTo>
                    <a:lnTo>
                      <a:pt x="1151" y="2586"/>
                    </a:lnTo>
                    <a:cubicBezTo>
                      <a:pt x="1134" y="2228"/>
                      <a:pt x="1074" y="1786"/>
                      <a:pt x="1038" y="1522"/>
                    </a:cubicBezTo>
                    <a:lnTo>
                      <a:pt x="1038" y="1522"/>
                    </a:lnTo>
                    <a:cubicBezTo>
                      <a:pt x="1025" y="1423"/>
                      <a:pt x="1015" y="1352"/>
                      <a:pt x="1013" y="1318"/>
                    </a:cubicBezTo>
                    <a:lnTo>
                      <a:pt x="1013" y="1318"/>
                    </a:lnTo>
                    <a:cubicBezTo>
                      <a:pt x="1000" y="1182"/>
                      <a:pt x="1063" y="1004"/>
                      <a:pt x="1065" y="997"/>
                    </a:cubicBezTo>
                    <a:lnTo>
                      <a:pt x="1065" y="997"/>
                    </a:lnTo>
                    <a:cubicBezTo>
                      <a:pt x="1067" y="993"/>
                      <a:pt x="1146" y="758"/>
                      <a:pt x="1050" y="609"/>
                    </a:cubicBezTo>
                    <a:lnTo>
                      <a:pt x="1050" y="609"/>
                    </a:lnTo>
                    <a:cubicBezTo>
                      <a:pt x="996" y="524"/>
                      <a:pt x="816" y="122"/>
                      <a:pt x="792" y="70"/>
                    </a:cubicBezTo>
                    <a:lnTo>
                      <a:pt x="405" y="19"/>
                    </a:lnTo>
                    <a:lnTo>
                      <a:pt x="405" y="19"/>
                    </a:lnTo>
                    <a:cubicBezTo>
                      <a:pt x="392" y="20"/>
                      <a:pt x="179" y="24"/>
                      <a:pt x="93" y="128"/>
                    </a:cubicBezTo>
                    <a:lnTo>
                      <a:pt x="93" y="128"/>
                    </a:lnTo>
                    <a:cubicBezTo>
                      <a:pt x="60" y="166"/>
                      <a:pt x="50" y="215"/>
                      <a:pt x="61" y="272"/>
                    </a:cubicBezTo>
                    <a:lnTo>
                      <a:pt x="61" y="272"/>
                    </a:lnTo>
                    <a:cubicBezTo>
                      <a:pt x="67" y="299"/>
                      <a:pt x="185" y="907"/>
                      <a:pt x="217" y="1215"/>
                    </a:cubicBezTo>
                    <a:lnTo>
                      <a:pt x="217" y="1215"/>
                    </a:lnTo>
                    <a:cubicBezTo>
                      <a:pt x="226" y="1295"/>
                      <a:pt x="197" y="1378"/>
                      <a:pt x="158" y="1483"/>
                    </a:cubicBezTo>
                    <a:lnTo>
                      <a:pt x="158" y="1483"/>
                    </a:lnTo>
                    <a:cubicBezTo>
                      <a:pt x="110" y="1618"/>
                      <a:pt x="50" y="1786"/>
                      <a:pt x="33" y="2035"/>
                    </a:cubicBezTo>
                    <a:lnTo>
                      <a:pt x="33" y="2035"/>
                    </a:lnTo>
                    <a:cubicBezTo>
                      <a:pt x="20" y="2219"/>
                      <a:pt x="42" y="2611"/>
                      <a:pt x="58" y="2897"/>
                    </a:cubicBezTo>
                    <a:lnTo>
                      <a:pt x="58" y="2897"/>
                    </a:lnTo>
                    <a:cubicBezTo>
                      <a:pt x="64" y="2998"/>
                      <a:pt x="69" y="3085"/>
                      <a:pt x="71" y="3143"/>
                    </a:cubicBezTo>
                    <a:lnTo>
                      <a:pt x="71" y="3143"/>
                    </a:lnTo>
                    <a:cubicBezTo>
                      <a:pt x="84" y="3486"/>
                      <a:pt x="159" y="4445"/>
                      <a:pt x="166" y="4529"/>
                    </a:cubicBezTo>
                    <a:close/>
                    <a:moveTo>
                      <a:pt x="303" y="4571"/>
                    </a:moveTo>
                    <a:lnTo>
                      <a:pt x="303" y="4571"/>
                    </a:lnTo>
                    <a:cubicBezTo>
                      <a:pt x="212" y="4571"/>
                      <a:pt x="156" y="4546"/>
                      <a:pt x="153" y="4545"/>
                    </a:cubicBezTo>
                    <a:lnTo>
                      <a:pt x="153" y="4545"/>
                    </a:lnTo>
                    <a:cubicBezTo>
                      <a:pt x="149" y="4543"/>
                      <a:pt x="148" y="4539"/>
                      <a:pt x="148" y="4536"/>
                    </a:cubicBezTo>
                    <a:lnTo>
                      <a:pt x="148" y="4536"/>
                    </a:lnTo>
                    <a:cubicBezTo>
                      <a:pt x="147" y="4527"/>
                      <a:pt x="66" y="3500"/>
                      <a:pt x="52" y="3144"/>
                    </a:cubicBezTo>
                    <a:lnTo>
                      <a:pt x="52" y="3144"/>
                    </a:lnTo>
                    <a:cubicBezTo>
                      <a:pt x="50" y="3086"/>
                      <a:pt x="45" y="2999"/>
                      <a:pt x="40" y="2898"/>
                    </a:cubicBezTo>
                    <a:lnTo>
                      <a:pt x="40" y="2898"/>
                    </a:lnTo>
                    <a:cubicBezTo>
                      <a:pt x="23" y="2612"/>
                      <a:pt x="0" y="2218"/>
                      <a:pt x="14" y="2034"/>
                    </a:cubicBezTo>
                    <a:lnTo>
                      <a:pt x="14" y="2034"/>
                    </a:lnTo>
                    <a:cubicBezTo>
                      <a:pt x="32" y="1782"/>
                      <a:pt x="92" y="1613"/>
                      <a:pt x="141" y="1477"/>
                    </a:cubicBezTo>
                    <a:lnTo>
                      <a:pt x="141" y="1477"/>
                    </a:lnTo>
                    <a:cubicBezTo>
                      <a:pt x="177" y="1374"/>
                      <a:pt x="206" y="1293"/>
                      <a:pt x="198" y="1217"/>
                    </a:cubicBezTo>
                    <a:lnTo>
                      <a:pt x="198" y="1217"/>
                    </a:lnTo>
                    <a:cubicBezTo>
                      <a:pt x="167" y="910"/>
                      <a:pt x="48" y="302"/>
                      <a:pt x="43" y="276"/>
                    </a:cubicBezTo>
                    <a:lnTo>
                      <a:pt x="43" y="276"/>
                    </a:lnTo>
                    <a:cubicBezTo>
                      <a:pt x="30" y="213"/>
                      <a:pt x="42" y="159"/>
                      <a:pt x="78" y="116"/>
                    </a:cubicBezTo>
                    <a:lnTo>
                      <a:pt x="78" y="116"/>
                    </a:lnTo>
                    <a:cubicBezTo>
                      <a:pt x="172" y="2"/>
                      <a:pt x="396" y="0"/>
                      <a:pt x="406" y="0"/>
                    </a:cubicBezTo>
                    <a:lnTo>
                      <a:pt x="406" y="0"/>
                    </a:lnTo>
                    <a:lnTo>
                      <a:pt x="407" y="1"/>
                    </a:lnTo>
                    <a:lnTo>
                      <a:pt x="800" y="52"/>
                    </a:lnTo>
                    <a:lnTo>
                      <a:pt x="800" y="52"/>
                    </a:lnTo>
                    <a:cubicBezTo>
                      <a:pt x="804" y="53"/>
                      <a:pt x="807" y="54"/>
                      <a:pt x="808" y="57"/>
                    </a:cubicBezTo>
                    <a:lnTo>
                      <a:pt x="808" y="57"/>
                    </a:lnTo>
                    <a:cubicBezTo>
                      <a:pt x="810" y="62"/>
                      <a:pt x="1009" y="511"/>
                      <a:pt x="1067" y="599"/>
                    </a:cubicBezTo>
                    <a:lnTo>
                      <a:pt x="1067" y="599"/>
                    </a:lnTo>
                    <a:cubicBezTo>
                      <a:pt x="1120" y="682"/>
                      <a:pt x="1121" y="787"/>
                      <a:pt x="1113" y="862"/>
                    </a:cubicBezTo>
                    <a:lnTo>
                      <a:pt x="1113" y="862"/>
                    </a:lnTo>
                    <a:cubicBezTo>
                      <a:pt x="1105" y="941"/>
                      <a:pt x="1084" y="1001"/>
                      <a:pt x="1083" y="1004"/>
                    </a:cubicBezTo>
                    <a:lnTo>
                      <a:pt x="1083" y="1004"/>
                    </a:lnTo>
                    <a:lnTo>
                      <a:pt x="1083" y="1004"/>
                    </a:lnTo>
                    <a:lnTo>
                      <a:pt x="1083" y="1004"/>
                    </a:lnTo>
                    <a:cubicBezTo>
                      <a:pt x="1082" y="1005"/>
                      <a:pt x="1020" y="1184"/>
                      <a:pt x="1031" y="1316"/>
                    </a:cubicBezTo>
                    <a:lnTo>
                      <a:pt x="1031" y="1316"/>
                    </a:lnTo>
                    <a:cubicBezTo>
                      <a:pt x="1035" y="1350"/>
                      <a:pt x="1044" y="1421"/>
                      <a:pt x="1057" y="1520"/>
                    </a:cubicBezTo>
                    <a:lnTo>
                      <a:pt x="1057" y="1520"/>
                    </a:lnTo>
                    <a:cubicBezTo>
                      <a:pt x="1093" y="1784"/>
                      <a:pt x="1153" y="2226"/>
                      <a:pt x="1170" y="2585"/>
                    </a:cubicBezTo>
                    <a:lnTo>
                      <a:pt x="1170" y="2585"/>
                    </a:lnTo>
                    <a:cubicBezTo>
                      <a:pt x="1193" y="3041"/>
                      <a:pt x="1079" y="4458"/>
                      <a:pt x="1078" y="4472"/>
                    </a:cubicBezTo>
                    <a:lnTo>
                      <a:pt x="1078" y="4472"/>
                    </a:lnTo>
                    <a:cubicBezTo>
                      <a:pt x="1078" y="4476"/>
                      <a:pt x="1075" y="4479"/>
                      <a:pt x="1072" y="4480"/>
                    </a:cubicBezTo>
                    <a:lnTo>
                      <a:pt x="1072" y="4480"/>
                    </a:lnTo>
                    <a:cubicBezTo>
                      <a:pt x="929" y="4535"/>
                      <a:pt x="782" y="4486"/>
                      <a:pt x="776" y="4485"/>
                    </a:cubicBezTo>
                    <a:lnTo>
                      <a:pt x="776" y="4485"/>
                    </a:lnTo>
                    <a:cubicBezTo>
                      <a:pt x="773" y="4484"/>
                      <a:pt x="770" y="4480"/>
                      <a:pt x="770" y="4477"/>
                    </a:cubicBezTo>
                    <a:lnTo>
                      <a:pt x="623" y="3327"/>
                    </a:lnTo>
                    <a:lnTo>
                      <a:pt x="464" y="4539"/>
                    </a:lnTo>
                    <a:lnTo>
                      <a:pt x="464" y="4539"/>
                    </a:lnTo>
                    <a:cubicBezTo>
                      <a:pt x="463" y="4543"/>
                      <a:pt x="461" y="4546"/>
                      <a:pt x="457" y="4547"/>
                    </a:cubicBezTo>
                    <a:lnTo>
                      <a:pt x="457" y="4547"/>
                    </a:lnTo>
                    <a:cubicBezTo>
                      <a:pt x="399" y="4565"/>
                      <a:pt x="347" y="4571"/>
                      <a:pt x="303" y="45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5">
                <a:extLst>
                  <a:ext uri="{FF2B5EF4-FFF2-40B4-BE49-F238E27FC236}">
                    <a16:creationId xmlns:a16="http://schemas.microsoft.com/office/drawing/2014/main" id="{A2AC582C-25B0-4862-81F6-B21A84BA0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20855" y="9483811"/>
                <a:ext cx="1374689" cy="590806"/>
              </a:xfrm>
              <a:custGeom>
                <a:avLst/>
                <a:gdLst>
                  <a:gd name="T0" fmla="*/ 1563 w 1571"/>
                  <a:gd name="T1" fmla="*/ 316 h 676"/>
                  <a:gd name="T2" fmla="*/ 1563 w 1571"/>
                  <a:gd name="T3" fmla="*/ 316 h 676"/>
                  <a:gd name="T4" fmla="*/ 1466 w 1571"/>
                  <a:gd name="T5" fmla="*/ 319 h 676"/>
                  <a:gd name="T6" fmla="*/ 1466 w 1571"/>
                  <a:gd name="T7" fmla="*/ 319 h 676"/>
                  <a:gd name="T8" fmla="*/ 1406 w 1571"/>
                  <a:gd name="T9" fmla="*/ 305 h 676"/>
                  <a:gd name="T10" fmla="*/ 1500 w 1571"/>
                  <a:gd name="T11" fmla="*/ 252 h 676"/>
                  <a:gd name="T12" fmla="*/ 1500 w 1571"/>
                  <a:gd name="T13" fmla="*/ 252 h 676"/>
                  <a:gd name="T14" fmla="*/ 1369 w 1571"/>
                  <a:gd name="T15" fmla="*/ 245 h 676"/>
                  <a:gd name="T16" fmla="*/ 1369 w 1571"/>
                  <a:gd name="T17" fmla="*/ 245 h 676"/>
                  <a:gd name="T18" fmla="*/ 1260 w 1571"/>
                  <a:gd name="T19" fmla="*/ 313 h 676"/>
                  <a:gd name="T20" fmla="*/ 1260 w 1571"/>
                  <a:gd name="T21" fmla="*/ 313 h 676"/>
                  <a:gd name="T22" fmla="*/ 1217 w 1571"/>
                  <a:gd name="T23" fmla="*/ 335 h 676"/>
                  <a:gd name="T24" fmla="*/ 1217 w 1571"/>
                  <a:gd name="T25" fmla="*/ 335 h 676"/>
                  <a:gd name="T26" fmla="*/ 1050 w 1571"/>
                  <a:gd name="T27" fmla="*/ 353 h 676"/>
                  <a:gd name="T28" fmla="*/ 1050 w 1571"/>
                  <a:gd name="T29" fmla="*/ 353 h 676"/>
                  <a:gd name="T30" fmla="*/ 460 w 1571"/>
                  <a:gd name="T31" fmla="*/ 330 h 676"/>
                  <a:gd name="T32" fmla="*/ 397 w 1571"/>
                  <a:gd name="T33" fmla="*/ 0 h 676"/>
                  <a:gd name="T34" fmla="*/ 0 w 1571"/>
                  <a:gd name="T35" fmla="*/ 0 h 676"/>
                  <a:gd name="T36" fmla="*/ 0 w 1571"/>
                  <a:gd name="T37" fmla="*/ 0 h 676"/>
                  <a:gd name="T38" fmla="*/ 369 w 1571"/>
                  <a:gd name="T39" fmla="*/ 675 h 676"/>
                  <a:gd name="T40" fmla="*/ 369 w 1571"/>
                  <a:gd name="T41" fmla="*/ 675 h 676"/>
                  <a:gd name="T42" fmla="*/ 1273 w 1571"/>
                  <a:gd name="T43" fmla="*/ 509 h 676"/>
                  <a:gd name="T44" fmla="*/ 1273 w 1571"/>
                  <a:gd name="T45" fmla="*/ 509 h 676"/>
                  <a:gd name="T46" fmla="*/ 1325 w 1571"/>
                  <a:gd name="T47" fmla="*/ 503 h 676"/>
                  <a:gd name="T48" fmla="*/ 1325 w 1571"/>
                  <a:gd name="T49" fmla="*/ 503 h 676"/>
                  <a:gd name="T50" fmla="*/ 1493 w 1571"/>
                  <a:gd name="T51" fmla="*/ 485 h 676"/>
                  <a:gd name="T52" fmla="*/ 1493 w 1571"/>
                  <a:gd name="T53" fmla="*/ 485 h 676"/>
                  <a:gd name="T54" fmla="*/ 1496 w 1571"/>
                  <a:gd name="T55" fmla="*/ 460 h 676"/>
                  <a:gd name="T56" fmla="*/ 1496 w 1571"/>
                  <a:gd name="T57" fmla="*/ 460 h 676"/>
                  <a:gd name="T58" fmla="*/ 1521 w 1571"/>
                  <a:gd name="T59" fmla="*/ 439 h 676"/>
                  <a:gd name="T60" fmla="*/ 1521 w 1571"/>
                  <a:gd name="T61" fmla="*/ 439 h 676"/>
                  <a:gd name="T62" fmla="*/ 1518 w 1571"/>
                  <a:gd name="T63" fmla="*/ 413 h 676"/>
                  <a:gd name="T64" fmla="*/ 1518 w 1571"/>
                  <a:gd name="T65" fmla="*/ 413 h 676"/>
                  <a:gd name="T66" fmla="*/ 1541 w 1571"/>
                  <a:gd name="T67" fmla="*/ 390 h 676"/>
                  <a:gd name="T68" fmla="*/ 1541 w 1571"/>
                  <a:gd name="T69" fmla="*/ 390 h 676"/>
                  <a:gd name="T70" fmla="*/ 1544 w 1571"/>
                  <a:gd name="T71" fmla="*/ 361 h 676"/>
                  <a:gd name="T72" fmla="*/ 1544 w 1571"/>
                  <a:gd name="T73" fmla="*/ 361 h 676"/>
                  <a:gd name="T74" fmla="*/ 1563 w 1571"/>
                  <a:gd name="T75" fmla="*/ 316 h 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1" h="676">
                    <a:moveTo>
                      <a:pt x="1563" y="316"/>
                    </a:moveTo>
                    <a:lnTo>
                      <a:pt x="1563" y="316"/>
                    </a:lnTo>
                    <a:cubicBezTo>
                      <a:pt x="1557" y="290"/>
                      <a:pt x="1541" y="300"/>
                      <a:pt x="1466" y="319"/>
                    </a:cubicBezTo>
                    <a:lnTo>
                      <a:pt x="1466" y="319"/>
                    </a:lnTo>
                    <a:cubicBezTo>
                      <a:pt x="1391" y="338"/>
                      <a:pt x="1406" y="305"/>
                      <a:pt x="1406" y="305"/>
                    </a:cubicBezTo>
                    <a:lnTo>
                      <a:pt x="1500" y="252"/>
                    </a:lnTo>
                    <a:lnTo>
                      <a:pt x="1500" y="252"/>
                    </a:lnTo>
                    <a:cubicBezTo>
                      <a:pt x="1500" y="252"/>
                      <a:pt x="1454" y="222"/>
                      <a:pt x="1369" y="245"/>
                    </a:cubicBezTo>
                    <a:lnTo>
                      <a:pt x="1369" y="245"/>
                    </a:lnTo>
                    <a:cubicBezTo>
                      <a:pt x="1322" y="258"/>
                      <a:pt x="1281" y="292"/>
                      <a:pt x="1260" y="313"/>
                    </a:cubicBezTo>
                    <a:lnTo>
                      <a:pt x="1260" y="313"/>
                    </a:lnTo>
                    <a:cubicBezTo>
                      <a:pt x="1248" y="325"/>
                      <a:pt x="1234" y="332"/>
                      <a:pt x="1217" y="335"/>
                    </a:cubicBezTo>
                    <a:lnTo>
                      <a:pt x="1217" y="335"/>
                    </a:lnTo>
                    <a:cubicBezTo>
                      <a:pt x="1179" y="340"/>
                      <a:pt x="1107" y="351"/>
                      <a:pt x="1050" y="353"/>
                    </a:cubicBezTo>
                    <a:lnTo>
                      <a:pt x="1050" y="353"/>
                    </a:lnTo>
                    <a:cubicBezTo>
                      <a:pt x="929" y="359"/>
                      <a:pt x="460" y="330"/>
                      <a:pt x="460" y="330"/>
                    </a:cubicBezTo>
                    <a:lnTo>
                      <a:pt x="397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61" y="675"/>
                      <a:pt x="369" y="675"/>
                    </a:cubicBezTo>
                    <a:lnTo>
                      <a:pt x="369" y="675"/>
                    </a:lnTo>
                    <a:cubicBezTo>
                      <a:pt x="645" y="675"/>
                      <a:pt x="1149" y="548"/>
                      <a:pt x="1273" y="509"/>
                    </a:cubicBezTo>
                    <a:lnTo>
                      <a:pt x="1273" y="509"/>
                    </a:lnTo>
                    <a:cubicBezTo>
                      <a:pt x="1289" y="504"/>
                      <a:pt x="1308" y="501"/>
                      <a:pt x="1325" y="503"/>
                    </a:cubicBezTo>
                    <a:lnTo>
                      <a:pt x="1325" y="503"/>
                    </a:lnTo>
                    <a:cubicBezTo>
                      <a:pt x="1379" y="506"/>
                      <a:pt x="1478" y="510"/>
                      <a:pt x="1493" y="485"/>
                    </a:cubicBezTo>
                    <a:lnTo>
                      <a:pt x="1493" y="485"/>
                    </a:lnTo>
                    <a:cubicBezTo>
                      <a:pt x="1501" y="472"/>
                      <a:pt x="1496" y="460"/>
                      <a:pt x="1496" y="460"/>
                    </a:cubicBezTo>
                    <a:lnTo>
                      <a:pt x="1496" y="460"/>
                    </a:lnTo>
                    <a:cubicBezTo>
                      <a:pt x="1496" y="460"/>
                      <a:pt x="1517" y="450"/>
                      <a:pt x="1521" y="439"/>
                    </a:cubicBezTo>
                    <a:lnTo>
                      <a:pt x="1521" y="439"/>
                    </a:lnTo>
                    <a:cubicBezTo>
                      <a:pt x="1526" y="428"/>
                      <a:pt x="1518" y="413"/>
                      <a:pt x="1518" y="413"/>
                    </a:cubicBezTo>
                    <a:lnTo>
                      <a:pt x="1518" y="413"/>
                    </a:lnTo>
                    <a:cubicBezTo>
                      <a:pt x="1518" y="413"/>
                      <a:pt x="1533" y="411"/>
                      <a:pt x="1541" y="390"/>
                    </a:cubicBezTo>
                    <a:lnTo>
                      <a:pt x="1541" y="390"/>
                    </a:lnTo>
                    <a:cubicBezTo>
                      <a:pt x="1546" y="379"/>
                      <a:pt x="1544" y="361"/>
                      <a:pt x="1544" y="361"/>
                    </a:cubicBezTo>
                    <a:lnTo>
                      <a:pt x="1544" y="361"/>
                    </a:lnTo>
                    <a:cubicBezTo>
                      <a:pt x="1544" y="361"/>
                      <a:pt x="1570" y="343"/>
                      <a:pt x="1563" y="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6">
                <a:extLst>
                  <a:ext uri="{FF2B5EF4-FFF2-40B4-BE49-F238E27FC236}">
                    <a16:creationId xmlns:a16="http://schemas.microsoft.com/office/drawing/2014/main" id="{A09AE71A-B847-4638-8457-4566B0DBF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9269" y="9476088"/>
                <a:ext cx="1393998" cy="610115"/>
              </a:xfrm>
              <a:custGeom>
                <a:avLst/>
                <a:gdLst>
                  <a:gd name="T0" fmla="*/ 21 w 1590"/>
                  <a:gd name="T1" fmla="*/ 19 h 696"/>
                  <a:gd name="T2" fmla="*/ 380 w 1590"/>
                  <a:gd name="T3" fmla="*/ 675 h 696"/>
                  <a:gd name="T4" fmla="*/ 1280 w 1590"/>
                  <a:gd name="T5" fmla="*/ 509 h 696"/>
                  <a:gd name="T6" fmla="*/ 1337 w 1590"/>
                  <a:gd name="T7" fmla="*/ 503 h 696"/>
                  <a:gd name="T8" fmla="*/ 1496 w 1590"/>
                  <a:gd name="T9" fmla="*/ 490 h 696"/>
                  <a:gd name="T10" fmla="*/ 1499 w 1590"/>
                  <a:gd name="T11" fmla="*/ 474 h 696"/>
                  <a:gd name="T12" fmla="*/ 1504 w 1590"/>
                  <a:gd name="T13" fmla="*/ 463 h 696"/>
                  <a:gd name="T14" fmla="*/ 1523 w 1590"/>
                  <a:gd name="T15" fmla="*/ 446 h 696"/>
                  <a:gd name="T16" fmla="*/ 1521 w 1590"/>
                  <a:gd name="T17" fmla="*/ 428 h 696"/>
                  <a:gd name="T18" fmla="*/ 1521 w 1590"/>
                  <a:gd name="T19" fmla="*/ 419 h 696"/>
                  <a:gd name="T20" fmla="*/ 1528 w 1590"/>
                  <a:gd name="T21" fmla="*/ 414 h 696"/>
                  <a:gd name="T22" fmla="*/ 1543 w 1590"/>
                  <a:gd name="T23" fmla="*/ 397 h 696"/>
                  <a:gd name="T24" fmla="*/ 1545 w 1590"/>
                  <a:gd name="T25" fmla="*/ 373 h 696"/>
                  <a:gd name="T26" fmla="*/ 1549 w 1590"/>
                  <a:gd name="T27" fmla="*/ 364 h 696"/>
                  <a:gd name="T28" fmla="*/ 1565 w 1590"/>
                  <a:gd name="T29" fmla="*/ 328 h 696"/>
                  <a:gd name="T30" fmla="*/ 1561 w 1590"/>
                  <a:gd name="T31" fmla="*/ 321 h 696"/>
                  <a:gd name="T32" fmla="*/ 1512 w 1590"/>
                  <a:gd name="T33" fmla="*/ 330 h 696"/>
                  <a:gd name="T34" fmla="*/ 1479 w 1590"/>
                  <a:gd name="T35" fmla="*/ 338 h 696"/>
                  <a:gd name="T36" fmla="*/ 1411 w 1590"/>
                  <a:gd name="T37" fmla="*/ 335 h 696"/>
                  <a:gd name="T38" fmla="*/ 1408 w 1590"/>
                  <a:gd name="T39" fmla="*/ 312 h 696"/>
                  <a:gd name="T40" fmla="*/ 1412 w 1590"/>
                  <a:gd name="T41" fmla="*/ 307 h 696"/>
                  <a:gd name="T42" fmla="*/ 1489 w 1590"/>
                  <a:gd name="T43" fmla="*/ 263 h 696"/>
                  <a:gd name="T44" fmla="*/ 1382 w 1590"/>
                  <a:gd name="T45" fmla="*/ 264 h 696"/>
                  <a:gd name="T46" fmla="*/ 1278 w 1590"/>
                  <a:gd name="T47" fmla="*/ 330 h 696"/>
                  <a:gd name="T48" fmla="*/ 1230 w 1590"/>
                  <a:gd name="T49" fmla="*/ 354 h 696"/>
                  <a:gd name="T50" fmla="*/ 1062 w 1590"/>
                  <a:gd name="T51" fmla="*/ 373 h 696"/>
                  <a:gd name="T52" fmla="*/ 470 w 1590"/>
                  <a:gd name="T53" fmla="*/ 350 h 696"/>
                  <a:gd name="T54" fmla="*/ 400 w 1590"/>
                  <a:gd name="T55" fmla="*/ 19 h 696"/>
                  <a:gd name="T56" fmla="*/ 380 w 1590"/>
                  <a:gd name="T57" fmla="*/ 695 h 696"/>
                  <a:gd name="T58" fmla="*/ 71 w 1590"/>
                  <a:gd name="T59" fmla="*/ 350 h 696"/>
                  <a:gd name="T60" fmla="*/ 1 w 1590"/>
                  <a:gd name="T61" fmla="*/ 11 h 696"/>
                  <a:gd name="T62" fmla="*/ 3 w 1590"/>
                  <a:gd name="T63" fmla="*/ 3 h 696"/>
                  <a:gd name="T64" fmla="*/ 11 w 1590"/>
                  <a:gd name="T65" fmla="*/ 0 h 696"/>
                  <a:gd name="T66" fmla="*/ 408 w 1590"/>
                  <a:gd name="T67" fmla="*/ 0 h 696"/>
                  <a:gd name="T68" fmla="*/ 479 w 1590"/>
                  <a:gd name="T69" fmla="*/ 332 h 696"/>
                  <a:gd name="T70" fmla="*/ 1061 w 1590"/>
                  <a:gd name="T71" fmla="*/ 354 h 696"/>
                  <a:gd name="T72" fmla="*/ 1227 w 1590"/>
                  <a:gd name="T73" fmla="*/ 335 h 696"/>
                  <a:gd name="T74" fmla="*/ 1265 w 1590"/>
                  <a:gd name="T75" fmla="*/ 316 h 696"/>
                  <a:gd name="T76" fmla="*/ 1377 w 1590"/>
                  <a:gd name="T77" fmla="*/ 246 h 696"/>
                  <a:gd name="T78" fmla="*/ 1516 w 1590"/>
                  <a:gd name="T79" fmla="*/ 254 h 696"/>
                  <a:gd name="T80" fmla="*/ 1521 w 1590"/>
                  <a:gd name="T81" fmla="*/ 262 h 696"/>
                  <a:gd name="T82" fmla="*/ 1515 w 1590"/>
                  <a:gd name="T83" fmla="*/ 270 h 696"/>
                  <a:gd name="T84" fmla="*/ 1425 w 1590"/>
                  <a:gd name="T85" fmla="*/ 321 h 696"/>
                  <a:gd name="T86" fmla="*/ 1426 w 1590"/>
                  <a:gd name="T87" fmla="*/ 322 h 696"/>
                  <a:gd name="T88" fmla="*/ 1475 w 1590"/>
                  <a:gd name="T89" fmla="*/ 320 h 696"/>
                  <a:gd name="T90" fmla="*/ 1507 w 1590"/>
                  <a:gd name="T91" fmla="*/ 311 h 696"/>
                  <a:gd name="T92" fmla="*/ 1572 w 1590"/>
                  <a:gd name="T93" fmla="*/ 304 h 696"/>
                  <a:gd name="T94" fmla="*/ 1584 w 1590"/>
                  <a:gd name="T95" fmla="*/ 324 h 696"/>
                  <a:gd name="T96" fmla="*/ 1565 w 1590"/>
                  <a:gd name="T97" fmla="*/ 375 h 696"/>
                  <a:gd name="T98" fmla="*/ 1560 w 1590"/>
                  <a:gd name="T99" fmla="*/ 405 h 696"/>
                  <a:gd name="T100" fmla="*/ 1542 w 1590"/>
                  <a:gd name="T101" fmla="*/ 428 h 696"/>
                  <a:gd name="T102" fmla="*/ 1541 w 1590"/>
                  <a:gd name="T103" fmla="*/ 454 h 696"/>
                  <a:gd name="T104" fmla="*/ 1519 w 1590"/>
                  <a:gd name="T105" fmla="*/ 475 h 696"/>
                  <a:gd name="T106" fmla="*/ 1513 w 1590"/>
                  <a:gd name="T107" fmla="*/ 501 h 696"/>
                  <a:gd name="T108" fmla="*/ 1335 w 1590"/>
                  <a:gd name="T109" fmla="*/ 523 h 696"/>
                  <a:gd name="T110" fmla="*/ 1287 w 1590"/>
                  <a:gd name="T111" fmla="*/ 527 h 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90" h="696">
                    <a:moveTo>
                      <a:pt x="21" y="19"/>
                    </a:moveTo>
                    <a:lnTo>
                      <a:pt x="21" y="19"/>
                    </a:lnTo>
                    <a:cubicBezTo>
                      <a:pt x="30" y="104"/>
                      <a:pt x="105" y="675"/>
                      <a:pt x="380" y="675"/>
                    </a:cubicBezTo>
                    <a:lnTo>
                      <a:pt x="380" y="675"/>
                    </a:lnTo>
                    <a:lnTo>
                      <a:pt x="380" y="675"/>
                    </a:lnTo>
                    <a:cubicBezTo>
                      <a:pt x="642" y="675"/>
                      <a:pt x="1137" y="555"/>
                      <a:pt x="1280" y="509"/>
                    </a:cubicBezTo>
                    <a:lnTo>
                      <a:pt x="1280" y="509"/>
                    </a:lnTo>
                    <a:cubicBezTo>
                      <a:pt x="1299" y="504"/>
                      <a:pt x="1318" y="502"/>
                      <a:pt x="1337" y="503"/>
                    </a:cubicBezTo>
                    <a:lnTo>
                      <a:pt x="1337" y="503"/>
                    </a:lnTo>
                    <a:cubicBezTo>
                      <a:pt x="1444" y="511"/>
                      <a:pt x="1489" y="501"/>
                      <a:pt x="1496" y="490"/>
                    </a:cubicBezTo>
                    <a:lnTo>
                      <a:pt x="1496" y="490"/>
                    </a:lnTo>
                    <a:cubicBezTo>
                      <a:pt x="1501" y="481"/>
                      <a:pt x="1499" y="474"/>
                      <a:pt x="1499" y="474"/>
                    </a:cubicBezTo>
                    <a:lnTo>
                      <a:pt x="1499" y="474"/>
                    </a:lnTo>
                    <a:cubicBezTo>
                      <a:pt x="1497" y="469"/>
                      <a:pt x="1500" y="464"/>
                      <a:pt x="1504" y="463"/>
                    </a:cubicBezTo>
                    <a:lnTo>
                      <a:pt x="1504" y="463"/>
                    </a:lnTo>
                    <a:cubicBezTo>
                      <a:pt x="1510" y="459"/>
                      <a:pt x="1521" y="451"/>
                      <a:pt x="1523" y="446"/>
                    </a:cubicBezTo>
                    <a:lnTo>
                      <a:pt x="1523" y="446"/>
                    </a:lnTo>
                    <a:cubicBezTo>
                      <a:pt x="1526" y="440"/>
                      <a:pt x="1522" y="430"/>
                      <a:pt x="1521" y="428"/>
                    </a:cubicBezTo>
                    <a:lnTo>
                      <a:pt x="1521" y="428"/>
                    </a:lnTo>
                    <a:cubicBezTo>
                      <a:pt x="1520" y="425"/>
                      <a:pt x="1520" y="421"/>
                      <a:pt x="1521" y="419"/>
                    </a:cubicBezTo>
                    <a:lnTo>
                      <a:pt x="1521" y="419"/>
                    </a:lnTo>
                    <a:cubicBezTo>
                      <a:pt x="1522" y="416"/>
                      <a:pt x="1525" y="414"/>
                      <a:pt x="1528" y="414"/>
                    </a:cubicBezTo>
                    <a:lnTo>
                      <a:pt x="1528" y="414"/>
                    </a:lnTo>
                    <a:cubicBezTo>
                      <a:pt x="1528" y="414"/>
                      <a:pt x="1537" y="412"/>
                      <a:pt x="1543" y="397"/>
                    </a:cubicBezTo>
                    <a:lnTo>
                      <a:pt x="1543" y="397"/>
                    </a:lnTo>
                    <a:cubicBezTo>
                      <a:pt x="1546" y="389"/>
                      <a:pt x="1546" y="377"/>
                      <a:pt x="1545" y="373"/>
                    </a:cubicBezTo>
                    <a:lnTo>
                      <a:pt x="1545" y="373"/>
                    </a:lnTo>
                    <a:cubicBezTo>
                      <a:pt x="1545" y="369"/>
                      <a:pt x="1546" y="366"/>
                      <a:pt x="1549" y="364"/>
                    </a:cubicBezTo>
                    <a:lnTo>
                      <a:pt x="1549" y="364"/>
                    </a:lnTo>
                    <a:cubicBezTo>
                      <a:pt x="1549" y="363"/>
                      <a:pt x="1569" y="348"/>
                      <a:pt x="1565" y="328"/>
                    </a:cubicBezTo>
                    <a:lnTo>
                      <a:pt x="1565" y="328"/>
                    </a:lnTo>
                    <a:cubicBezTo>
                      <a:pt x="1565" y="326"/>
                      <a:pt x="1563" y="321"/>
                      <a:pt x="1561" y="321"/>
                    </a:cubicBezTo>
                    <a:lnTo>
                      <a:pt x="1561" y="321"/>
                    </a:lnTo>
                    <a:cubicBezTo>
                      <a:pt x="1557" y="318"/>
                      <a:pt x="1537" y="323"/>
                      <a:pt x="1512" y="330"/>
                    </a:cubicBezTo>
                    <a:lnTo>
                      <a:pt x="1512" y="330"/>
                    </a:lnTo>
                    <a:cubicBezTo>
                      <a:pt x="1502" y="333"/>
                      <a:pt x="1492" y="335"/>
                      <a:pt x="1479" y="338"/>
                    </a:cubicBezTo>
                    <a:lnTo>
                      <a:pt x="1479" y="338"/>
                    </a:lnTo>
                    <a:cubicBezTo>
                      <a:pt x="1443" y="347"/>
                      <a:pt x="1421" y="347"/>
                      <a:pt x="1411" y="335"/>
                    </a:cubicBezTo>
                    <a:lnTo>
                      <a:pt x="1411" y="335"/>
                    </a:lnTo>
                    <a:cubicBezTo>
                      <a:pt x="1404" y="326"/>
                      <a:pt x="1406" y="316"/>
                      <a:pt x="1408" y="312"/>
                    </a:cubicBezTo>
                    <a:lnTo>
                      <a:pt x="1408" y="312"/>
                    </a:lnTo>
                    <a:cubicBezTo>
                      <a:pt x="1408" y="310"/>
                      <a:pt x="1410" y="308"/>
                      <a:pt x="1412" y="307"/>
                    </a:cubicBezTo>
                    <a:lnTo>
                      <a:pt x="1489" y="263"/>
                    </a:lnTo>
                    <a:lnTo>
                      <a:pt x="1489" y="263"/>
                    </a:lnTo>
                    <a:cubicBezTo>
                      <a:pt x="1470" y="257"/>
                      <a:pt x="1433" y="250"/>
                      <a:pt x="1382" y="264"/>
                    </a:cubicBezTo>
                    <a:lnTo>
                      <a:pt x="1382" y="264"/>
                    </a:lnTo>
                    <a:cubicBezTo>
                      <a:pt x="1338" y="276"/>
                      <a:pt x="1298" y="311"/>
                      <a:pt x="1278" y="330"/>
                    </a:cubicBezTo>
                    <a:lnTo>
                      <a:pt x="1278" y="330"/>
                    </a:lnTo>
                    <a:cubicBezTo>
                      <a:pt x="1265" y="343"/>
                      <a:pt x="1248" y="351"/>
                      <a:pt x="1230" y="354"/>
                    </a:cubicBezTo>
                    <a:lnTo>
                      <a:pt x="1230" y="354"/>
                    </a:lnTo>
                    <a:cubicBezTo>
                      <a:pt x="1192" y="360"/>
                      <a:pt x="1118" y="370"/>
                      <a:pt x="1062" y="373"/>
                    </a:cubicBezTo>
                    <a:lnTo>
                      <a:pt x="1062" y="373"/>
                    </a:lnTo>
                    <a:cubicBezTo>
                      <a:pt x="941" y="379"/>
                      <a:pt x="489" y="351"/>
                      <a:pt x="470" y="350"/>
                    </a:cubicBezTo>
                    <a:lnTo>
                      <a:pt x="470" y="350"/>
                    </a:lnTo>
                    <a:cubicBezTo>
                      <a:pt x="466" y="350"/>
                      <a:pt x="462" y="347"/>
                      <a:pt x="461" y="342"/>
                    </a:cubicBezTo>
                    <a:lnTo>
                      <a:pt x="400" y="19"/>
                    </a:lnTo>
                    <a:lnTo>
                      <a:pt x="21" y="19"/>
                    </a:lnTo>
                    <a:close/>
                    <a:moveTo>
                      <a:pt x="380" y="695"/>
                    </a:moveTo>
                    <a:lnTo>
                      <a:pt x="380" y="695"/>
                    </a:lnTo>
                    <a:cubicBezTo>
                      <a:pt x="250" y="695"/>
                      <a:pt x="143" y="576"/>
                      <a:pt x="71" y="350"/>
                    </a:cubicBezTo>
                    <a:lnTo>
                      <a:pt x="71" y="350"/>
                    </a:lnTo>
                    <a:cubicBezTo>
                      <a:pt x="16" y="182"/>
                      <a:pt x="1" y="12"/>
                      <a:pt x="1" y="11"/>
                    </a:cubicBezTo>
                    <a:lnTo>
                      <a:pt x="1" y="11"/>
                    </a:lnTo>
                    <a:cubicBezTo>
                      <a:pt x="0" y="8"/>
                      <a:pt x="1" y="5"/>
                      <a:pt x="3" y="3"/>
                    </a:cubicBezTo>
                    <a:lnTo>
                      <a:pt x="3" y="3"/>
                    </a:lnTo>
                    <a:cubicBezTo>
                      <a:pt x="5" y="1"/>
                      <a:pt x="7" y="0"/>
                      <a:pt x="11" y="0"/>
                    </a:cubicBezTo>
                    <a:lnTo>
                      <a:pt x="408" y="0"/>
                    </a:lnTo>
                    <a:lnTo>
                      <a:pt x="408" y="0"/>
                    </a:lnTo>
                    <a:cubicBezTo>
                      <a:pt x="413" y="0"/>
                      <a:pt x="416" y="4"/>
                      <a:pt x="417" y="8"/>
                    </a:cubicBezTo>
                    <a:lnTo>
                      <a:pt x="479" y="332"/>
                    </a:lnTo>
                    <a:lnTo>
                      <a:pt x="479" y="332"/>
                    </a:lnTo>
                    <a:cubicBezTo>
                      <a:pt x="540" y="335"/>
                      <a:pt x="949" y="360"/>
                      <a:pt x="1061" y="354"/>
                    </a:cubicBezTo>
                    <a:lnTo>
                      <a:pt x="1061" y="354"/>
                    </a:lnTo>
                    <a:cubicBezTo>
                      <a:pt x="1117" y="351"/>
                      <a:pt x="1189" y="341"/>
                      <a:pt x="1227" y="335"/>
                    </a:cubicBezTo>
                    <a:lnTo>
                      <a:pt x="1227" y="335"/>
                    </a:lnTo>
                    <a:cubicBezTo>
                      <a:pt x="1241" y="333"/>
                      <a:pt x="1254" y="326"/>
                      <a:pt x="1265" y="316"/>
                    </a:cubicBezTo>
                    <a:lnTo>
                      <a:pt x="1265" y="316"/>
                    </a:lnTo>
                    <a:cubicBezTo>
                      <a:pt x="1285" y="296"/>
                      <a:pt x="1328" y="259"/>
                      <a:pt x="1377" y="246"/>
                    </a:cubicBezTo>
                    <a:lnTo>
                      <a:pt x="1377" y="246"/>
                    </a:lnTo>
                    <a:cubicBezTo>
                      <a:pt x="1466" y="222"/>
                      <a:pt x="1514" y="253"/>
                      <a:pt x="1516" y="254"/>
                    </a:cubicBezTo>
                    <a:lnTo>
                      <a:pt x="1516" y="254"/>
                    </a:lnTo>
                    <a:cubicBezTo>
                      <a:pt x="1519" y="255"/>
                      <a:pt x="1521" y="259"/>
                      <a:pt x="1521" y="262"/>
                    </a:cubicBezTo>
                    <a:lnTo>
                      <a:pt x="1521" y="262"/>
                    </a:lnTo>
                    <a:cubicBezTo>
                      <a:pt x="1521" y="266"/>
                      <a:pt x="1519" y="268"/>
                      <a:pt x="1515" y="270"/>
                    </a:cubicBezTo>
                    <a:lnTo>
                      <a:pt x="1425" y="321"/>
                    </a:lnTo>
                    <a:lnTo>
                      <a:pt x="1425" y="321"/>
                    </a:lnTo>
                    <a:cubicBezTo>
                      <a:pt x="1425" y="322"/>
                      <a:pt x="1426" y="322"/>
                      <a:pt x="1426" y="322"/>
                    </a:cubicBezTo>
                    <a:lnTo>
                      <a:pt x="1426" y="322"/>
                    </a:lnTo>
                    <a:cubicBezTo>
                      <a:pt x="1426" y="323"/>
                      <a:pt x="1433" y="330"/>
                      <a:pt x="1475" y="320"/>
                    </a:cubicBezTo>
                    <a:lnTo>
                      <a:pt x="1475" y="320"/>
                    </a:lnTo>
                    <a:cubicBezTo>
                      <a:pt x="1488" y="317"/>
                      <a:pt x="1498" y="314"/>
                      <a:pt x="1507" y="311"/>
                    </a:cubicBezTo>
                    <a:lnTo>
                      <a:pt x="1507" y="311"/>
                    </a:lnTo>
                    <a:cubicBezTo>
                      <a:pt x="1543" y="301"/>
                      <a:pt x="1560" y="297"/>
                      <a:pt x="1572" y="304"/>
                    </a:cubicBezTo>
                    <a:lnTo>
                      <a:pt x="1572" y="304"/>
                    </a:lnTo>
                    <a:cubicBezTo>
                      <a:pt x="1580" y="309"/>
                      <a:pt x="1582" y="318"/>
                      <a:pt x="1584" y="324"/>
                    </a:cubicBezTo>
                    <a:lnTo>
                      <a:pt x="1584" y="324"/>
                    </a:lnTo>
                    <a:cubicBezTo>
                      <a:pt x="1589" y="349"/>
                      <a:pt x="1573" y="368"/>
                      <a:pt x="1565" y="375"/>
                    </a:cubicBezTo>
                    <a:lnTo>
                      <a:pt x="1565" y="375"/>
                    </a:lnTo>
                    <a:cubicBezTo>
                      <a:pt x="1565" y="382"/>
                      <a:pt x="1565" y="395"/>
                      <a:pt x="1560" y="405"/>
                    </a:cubicBezTo>
                    <a:lnTo>
                      <a:pt x="1560" y="405"/>
                    </a:lnTo>
                    <a:cubicBezTo>
                      <a:pt x="1556" y="418"/>
                      <a:pt x="1548" y="425"/>
                      <a:pt x="1542" y="428"/>
                    </a:cubicBezTo>
                    <a:lnTo>
                      <a:pt x="1542" y="428"/>
                    </a:lnTo>
                    <a:cubicBezTo>
                      <a:pt x="1543" y="435"/>
                      <a:pt x="1544" y="445"/>
                      <a:pt x="1541" y="454"/>
                    </a:cubicBezTo>
                    <a:lnTo>
                      <a:pt x="1541" y="454"/>
                    </a:lnTo>
                    <a:cubicBezTo>
                      <a:pt x="1537" y="463"/>
                      <a:pt x="1526" y="471"/>
                      <a:pt x="1519" y="475"/>
                    </a:cubicBezTo>
                    <a:lnTo>
                      <a:pt x="1519" y="475"/>
                    </a:lnTo>
                    <a:cubicBezTo>
                      <a:pt x="1519" y="482"/>
                      <a:pt x="1518" y="491"/>
                      <a:pt x="1513" y="501"/>
                    </a:cubicBezTo>
                    <a:lnTo>
                      <a:pt x="1513" y="501"/>
                    </a:lnTo>
                    <a:cubicBezTo>
                      <a:pt x="1507" y="509"/>
                      <a:pt x="1492" y="534"/>
                      <a:pt x="1335" y="523"/>
                    </a:cubicBezTo>
                    <a:lnTo>
                      <a:pt x="1335" y="523"/>
                    </a:lnTo>
                    <a:cubicBezTo>
                      <a:pt x="1319" y="520"/>
                      <a:pt x="1302" y="523"/>
                      <a:pt x="1287" y="527"/>
                    </a:cubicBezTo>
                    <a:lnTo>
                      <a:pt x="1287" y="527"/>
                    </a:lnTo>
                    <a:cubicBezTo>
                      <a:pt x="1176" y="563"/>
                      <a:pt x="667" y="695"/>
                      <a:pt x="380" y="6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7">
                <a:extLst>
                  <a:ext uri="{FF2B5EF4-FFF2-40B4-BE49-F238E27FC236}">
                    <a16:creationId xmlns:a16="http://schemas.microsoft.com/office/drawing/2014/main" id="{79AD557A-6144-4FAD-AB84-15619ADF7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0654" y="8838941"/>
                <a:ext cx="444072" cy="664176"/>
              </a:xfrm>
              <a:custGeom>
                <a:avLst/>
                <a:gdLst>
                  <a:gd name="T0" fmla="*/ 246 w 509"/>
                  <a:gd name="T1" fmla="*/ 0 h 759"/>
                  <a:gd name="T2" fmla="*/ 246 w 509"/>
                  <a:gd name="T3" fmla="*/ 0 h 759"/>
                  <a:gd name="T4" fmla="*/ 15 w 509"/>
                  <a:gd name="T5" fmla="*/ 310 h 759"/>
                  <a:gd name="T6" fmla="*/ 15 w 509"/>
                  <a:gd name="T7" fmla="*/ 310 h 759"/>
                  <a:gd name="T8" fmla="*/ 11 w 509"/>
                  <a:gd name="T9" fmla="*/ 735 h 759"/>
                  <a:gd name="T10" fmla="*/ 11 w 509"/>
                  <a:gd name="T11" fmla="*/ 735 h 759"/>
                  <a:gd name="T12" fmla="*/ 253 w 509"/>
                  <a:gd name="T13" fmla="*/ 757 h 759"/>
                  <a:gd name="T14" fmla="*/ 253 w 509"/>
                  <a:gd name="T15" fmla="*/ 757 h 759"/>
                  <a:gd name="T16" fmla="*/ 503 w 509"/>
                  <a:gd name="T17" fmla="*/ 735 h 759"/>
                  <a:gd name="T18" fmla="*/ 503 w 509"/>
                  <a:gd name="T19" fmla="*/ 735 h 759"/>
                  <a:gd name="T20" fmla="*/ 246 w 509"/>
                  <a:gd name="T21" fmla="*/ 0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9" h="759">
                    <a:moveTo>
                      <a:pt x="246" y="0"/>
                    </a:moveTo>
                    <a:lnTo>
                      <a:pt x="246" y="0"/>
                    </a:lnTo>
                    <a:cubicBezTo>
                      <a:pt x="246" y="0"/>
                      <a:pt x="33" y="38"/>
                      <a:pt x="15" y="310"/>
                    </a:cubicBezTo>
                    <a:lnTo>
                      <a:pt x="15" y="310"/>
                    </a:lnTo>
                    <a:cubicBezTo>
                      <a:pt x="0" y="535"/>
                      <a:pt x="11" y="735"/>
                      <a:pt x="11" y="735"/>
                    </a:cubicBezTo>
                    <a:lnTo>
                      <a:pt x="11" y="735"/>
                    </a:lnTo>
                    <a:cubicBezTo>
                      <a:pt x="79" y="747"/>
                      <a:pt x="160" y="757"/>
                      <a:pt x="253" y="757"/>
                    </a:cubicBezTo>
                    <a:lnTo>
                      <a:pt x="253" y="757"/>
                    </a:lnTo>
                    <a:cubicBezTo>
                      <a:pt x="349" y="758"/>
                      <a:pt x="434" y="748"/>
                      <a:pt x="503" y="735"/>
                    </a:cubicBezTo>
                    <a:lnTo>
                      <a:pt x="503" y="735"/>
                    </a:lnTo>
                    <a:cubicBezTo>
                      <a:pt x="508" y="653"/>
                      <a:pt x="402" y="92"/>
                      <a:pt x="24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8">
                <a:extLst>
                  <a:ext uri="{FF2B5EF4-FFF2-40B4-BE49-F238E27FC236}">
                    <a16:creationId xmlns:a16="http://schemas.microsoft.com/office/drawing/2014/main" id="{48243F97-E774-4DCE-B147-A7867BCB7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2932" y="8831218"/>
                <a:ext cx="463378" cy="679622"/>
              </a:xfrm>
              <a:custGeom>
                <a:avLst/>
                <a:gdLst>
                  <a:gd name="T0" fmla="*/ 31 w 529"/>
                  <a:gd name="T1" fmla="*/ 737 h 777"/>
                  <a:gd name="T2" fmla="*/ 31 w 529"/>
                  <a:gd name="T3" fmla="*/ 737 h 777"/>
                  <a:gd name="T4" fmla="*/ 263 w 529"/>
                  <a:gd name="T5" fmla="*/ 757 h 777"/>
                  <a:gd name="T6" fmla="*/ 263 w 529"/>
                  <a:gd name="T7" fmla="*/ 757 h 777"/>
                  <a:gd name="T8" fmla="*/ 504 w 529"/>
                  <a:gd name="T9" fmla="*/ 737 h 777"/>
                  <a:gd name="T10" fmla="*/ 504 w 529"/>
                  <a:gd name="T11" fmla="*/ 737 h 777"/>
                  <a:gd name="T12" fmla="*/ 254 w 529"/>
                  <a:gd name="T13" fmla="*/ 20 h 777"/>
                  <a:gd name="T14" fmla="*/ 254 w 529"/>
                  <a:gd name="T15" fmla="*/ 20 h 777"/>
                  <a:gd name="T16" fmla="*/ 34 w 529"/>
                  <a:gd name="T17" fmla="*/ 320 h 777"/>
                  <a:gd name="T18" fmla="*/ 34 w 529"/>
                  <a:gd name="T19" fmla="*/ 320 h 777"/>
                  <a:gd name="T20" fmla="*/ 31 w 529"/>
                  <a:gd name="T21" fmla="*/ 737 h 777"/>
                  <a:gd name="T22" fmla="*/ 268 w 529"/>
                  <a:gd name="T23" fmla="*/ 776 h 777"/>
                  <a:gd name="T24" fmla="*/ 268 w 529"/>
                  <a:gd name="T25" fmla="*/ 776 h 777"/>
                  <a:gd name="T26" fmla="*/ 263 w 529"/>
                  <a:gd name="T27" fmla="*/ 776 h 777"/>
                  <a:gd name="T28" fmla="*/ 263 w 529"/>
                  <a:gd name="T29" fmla="*/ 776 h 777"/>
                  <a:gd name="T30" fmla="*/ 19 w 529"/>
                  <a:gd name="T31" fmla="*/ 755 h 777"/>
                  <a:gd name="T32" fmla="*/ 19 w 529"/>
                  <a:gd name="T33" fmla="*/ 755 h 777"/>
                  <a:gd name="T34" fmla="*/ 11 w 529"/>
                  <a:gd name="T35" fmla="*/ 746 h 777"/>
                  <a:gd name="T36" fmla="*/ 11 w 529"/>
                  <a:gd name="T37" fmla="*/ 746 h 777"/>
                  <a:gd name="T38" fmla="*/ 15 w 529"/>
                  <a:gd name="T39" fmla="*/ 319 h 777"/>
                  <a:gd name="T40" fmla="*/ 15 w 529"/>
                  <a:gd name="T41" fmla="*/ 319 h 777"/>
                  <a:gd name="T42" fmla="*/ 254 w 529"/>
                  <a:gd name="T43" fmla="*/ 0 h 777"/>
                  <a:gd name="T44" fmla="*/ 254 w 529"/>
                  <a:gd name="T45" fmla="*/ 0 h 777"/>
                  <a:gd name="T46" fmla="*/ 261 w 529"/>
                  <a:gd name="T47" fmla="*/ 2 h 777"/>
                  <a:gd name="T48" fmla="*/ 261 w 529"/>
                  <a:gd name="T49" fmla="*/ 2 h 777"/>
                  <a:gd name="T50" fmla="*/ 523 w 529"/>
                  <a:gd name="T51" fmla="*/ 746 h 777"/>
                  <a:gd name="T52" fmla="*/ 523 w 529"/>
                  <a:gd name="T53" fmla="*/ 746 h 777"/>
                  <a:gd name="T54" fmla="*/ 515 w 529"/>
                  <a:gd name="T55" fmla="*/ 755 h 777"/>
                  <a:gd name="T56" fmla="*/ 515 w 529"/>
                  <a:gd name="T57" fmla="*/ 755 h 777"/>
                  <a:gd name="T58" fmla="*/ 268 w 529"/>
                  <a:gd name="T59" fmla="*/ 776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9" h="777">
                    <a:moveTo>
                      <a:pt x="31" y="737"/>
                    </a:moveTo>
                    <a:lnTo>
                      <a:pt x="31" y="737"/>
                    </a:lnTo>
                    <a:cubicBezTo>
                      <a:pt x="107" y="750"/>
                      <a:pt x="185" y="757"/>
                      <a:pt x="263" y="757"/>
                    </a:cubicBezTo>
                    <a:lnTo>
                      <a:pt x="263" y="757"/>
                    </a:lnTo>
                    <a:cubicBezTo>
                      <a:pt x="343" y="758"/>
                      <a:pt x="424" y="751"/>
                      <a:pt x="504" y="737"/>
                    </a:cubicBezTo>
                    <a:lnTo>
                      <a:pt x="504" y="737"/>
                    </a:lnTo>
                    <a:cubicBezTo>
                      <a:pt x="502" y="636"/>
                      <a:pt x="398" y="112"/>
                      <a:pt x="254" y="20"/>
                    </a:cubicBezTo>
                    <a:lnTo>
                      <a:pt x="254" y="20"/>
                    </a:lnTo>
                    <a:cubicBezTo>
                      <a:pt x="226" y="26"/>
                      <a:pt x="51" y="76"/>
                      <a:pt x="34" y="320"/>
                    </a:cubicBezTo>
                    <a:lnTo>
                      <a:pt x="34" y="320"/>
                    </a:lnTo>
                    <a:cubicBezTo>
                      <a:pt x="21" y="518"/>
                      <a:pt x="29" y="699"/>
                      <a:pt x="31" y="737"/>
                    </a:cubicBezTo>
                    <a:close/>
                    <a:moveTo>
                      <a:pt x="268" y="776"/>
                    </a:moveTo>
                    <a:lnTo>
                      <a:pt x="268" y="776"/>
                    </a:lnTo>
                    <a:cubicBezTo>
                      <a:pt x="266" y="776"/>
                      <a:pt x="264" y="776"/>
                      <a:pt x="263" y="776"/>
                    </a:cubicBezTo>
                    <a:lnTo>
                      <a:pt x="263" y="776"/>
                    </a:lnTo>
                    <a:cubicBezTo>
                      <a:pt x="181" y="776"/>
                      <a:pt x="99" y="769"/>
                      <a:pt x="19" y="755"/>
                    </a:cubicBezTo>
                    <a:lnTo>
                      <a:pt x="19" y="755"/>
                    </a:lnTo>
                    <a:cubicBezTo>
                      <a:pt x="15" y="754"/>
                      <a:pt x="13" y="750"/>
                      <a:pt x="11" y="746"/>
                    </a:cubicBezTo>
                    <a:lnTo>
                      <a:pt x="11" y="746"/>
                    </a:lnTo>
                    <a:cubicBezTo>
                      <a:pt x="11" y="744"/>
                      <a:pt x="0" y="542"/>
                      <a:pt x="15" y="319"/>
                    </a:cubicBezTo>
                    <a:lnTo>
                      <a:pt x="15" y="319"/>
                    </a:lnTo>
                    <a:cubicBezTo>
                      <a:pt x="34" y="43"/>
                      <a:pt x="252" y="1"/>
                      <a:pt x="254" y="0"/>
                    </a:cubicBezTo>
                    <a:lnTo>
                      <a:pt x="254" y="0"/>
                    </a:lnTo>
                    <a:cubicBezTo>
                      <a:pt x="257" y="0"/>
                      <a:pt x="259" y="0"/>
                      <a:pt x="261" y="2"/>
                    </a:cubicBezTo>
                    <a:lnTo>
                      <a:pt x="261" y="2"/>
                    </a:lnTo>
                    <a:cubicBezTo>
                      <a:pt x="420" y="96"/>
                      <a:pt x="528" y="663"/>
                      <a:pt x="523" y="746"/>
                    </a:cubicBezTo>
                    <a:lnTo>
                      <a:pt x="523" y="746"/>
                    </a:lnTo>
                    <a:cubicBezTo>
                      <a:pt x="523" y="750"/>
                      <a:pt x="519" y="754"/>
                      <a:pt x="515" y="755"/>
                    </a:cubicBezTo>
                    <a:lnTo>
                      <a:pt x="515" y="755"/>
                    </a:lnTo>
                    <a:cubicBezTo>
                      <a:pt x="434" y="769"/>
                      <a:pt x="350" y="776"/>
                      <a:pt x="268" y="7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9">
                <a:extLst>
                  <a:ext uri="{FF2B5EF4-FFF2-40B4-BE49-F238E27FC236}">
                    <a16:creationId xmlns:a16="http://schemas.microsoft.com/office/drawing/2014/main" id="{C264DBB0-858C-45F0-887B-A15EA528F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0465" y="8792604"/>
                <a:ext cx="467241" cy="339811"/>
              </a:xfrm>
              <a:custGeom>
                <a:avLst/>
                <a:gdLst>
                  <a:gd name="T0" fmla="*/ 516 w 532"/>
                  <a:gd name="T1" fmla="*/ 313 h 388"/>
                  <a:gd name="T2" fmla="*/ 400 w 532"/>
                  <a:gd name="T3" fmla="*/ 39 h 388"/>
                  <a:gd name="T4" fmla="*/ 101 w 532"/>
                  <a:gd name="T5" fmla="*/ 0 h 388"/>
                  <a:gd name="T6" fmla="*/ 101 w 532"/>
                  <a:gd name="T7" fmla="*/ 0 h 388"/>
                  <a:gd name="T8" fmla="*/ 0 w 532"/>
                  <a:gd name="T9" fmla="*/ 12 h 388"/>
                  <a:gd name="T10" fmla="*/ 0 w 532"/>
                  <a:gd name="T11" fmla="*/ 12 h 388"/>
                  <a:gd name="T12" fmla="*/ 0 w 532"/>
                  <a:gd name="T13" fmla="*/ 12 h 388"/>
                  <a:gd name="T14" fmla="*/ 175 w 532"/>
                  <a:gd name="T15" fmla="*/ 358 h 388"/>
                  <a:gd name="T16" fmla="*/ 175 w 532"/>
                  <a:gd name="T17" fmla="*/ 358 h 388"/>
                  <a:gd name="T18" fmla="*/ 223 w 532"/>
                  <a:gd name="T19" fmla="*/ 387 h 388"/>
                  <a:gd name="T20" fmla="*/ 468 w 532"/>
                  <a:gd name="T21" fmla="*/ 387 h 388"/>
                  <a:gd name="T22" fmla="*/ 468 w 532"/>
                  <a:gd name="T23" fmla="*/ 387 h 388"/>
                  <a:gd name="T24" fmla="*/ 516 w 532"/>
                  <a:gd name="T25" fmla="*/ 313 h 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2" h="388">
                    <a:moveTo>
                      <a:pt x="516" y="313"/>
                    </a:moveTo>
                    <a:lnTo>
                      <a:pt x="400" y="39"/>
                    </a:lnTo>
                    <a:lnTo>
                      <a:pt x="101" y="0"/>
                    </a:lnTo>
                    <a:lnTo>
                      <a:pt x="101" y="0"/>
                    </a:lnTo>
                    <a:cubicBezTo>
                      <a:pt x="101" y="0"/>
                      <a:pt x="59" y="1"/>
                      <a:pt x="0" y="12"/>
                    </a:cubicBezTo>
                    <a:lnTo>
                      <a:pt x="0" y="12"/>
                    </a:lnTo>
                    <a:lnTo>
                      <a:pt x="0" y="12"/>
                    </a:lnTo>
                    <a:lnTo>
                      <a:pt x="175" y="358"/>
                    </a:lnTo>
                    <a:lnTo>
                      <a:pt x="175" y="358"/>
                    </a:lnTo>
                    <a:cubicBezTo>
                      <a:pt x="184" y="376"/>
                      <a:pt x="202" y="387"/>
                      <a:pt x="223" y="387"/>
                    </a:cubicBezTo>
                    <a:lnTo>
                      <a:pt x="468" y="387"/>
                    </a:lnTo>
                    <a:lnTo>
                      <a:pt x="468" y="387"/>
                    </a:lnTo>
                    <a:cubicBezTo>
                      <a:pt x="506" y="387"/>
                      <a:pt x="531" y="348"/>
                      <a:pt x="516" y="3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80">
                <a:extLst>
                  <a:ext uri="{FF2B5EF4-FFF2-40B4-BE49-F238E27FC236}">
                    <a16:creationId xmlns:a16="http://schemas.microsoft.com/office/drawing/2014/main" id="{312EB594-1A87-4093-95EA-51E1EE33D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02742" y="8781020"/>
                <a:ext cx="474964" cy="359117"/>
              </a:xfrm>
              <a:custGeom>
                <a:avLst/>
                <a:gdLst>
                  <a:gd name="T0" fmla="*/ 24 w 544"/>
                  <a:gd name="T1" fmla="*/ 29 h 408"/>
                  <a:gd name="T2" fmla="*/ 193 w 544"/>
                  <a:gd name="T3" fmla="*/ 364 h 408"/>
                  <a:gd name="T4" fmla="*/ 193 w 544"/>
                  <a:gd name="T5" fmla="*/ 364 h 408"/>
                  <a:gd name="T6" fmla="*/ 232 w 544"/>
                  <a:gd name="T7" fmla="*/ 388 h 408"/>
                  <a:gd name="T8" fmla="*/ 477 w 544"/>
                  <a:gd name="T9" fmla="*/ 388 h 408"/>
                  <a:gd name="T10" fmla="*/ 477 w 544"/>
                  <a:gd name="T11" fmla="*/ 388 h 408"/>
                  <a:gd name="T12" fmla="*/ 512 w 544"/>
                  <a:gd name="T13" fmla="*/ 368 h 408"/>
                  <a:gd name="T14" fmla="*/ 512 w 544"/>
                  <a:gd name="T15" fmla="*/ 368 h 408"/>
                  <a:gd name="T16" fmla="*/ 517 w 544"/>
                  <a:gd name="T17" fmla="*/ 326 h 408"/>
                  <a:gd name="T18" fmla="*/ 517 w 544"/>
                  <a:gd name="T19" fmla="*/ 326 h 408"/>
                  <a:gd name="T20" fmla="*/ 402 w 544"/>
                  <a:gd name="T21" fmla="*/ 57 h 408"/>
                  <a:gd name="T22" fmla="*/ 109 w 544"/>
                  <a:gd name="T23" fmla="*/ 20 h 408"/>
                  <a:gd name="T24" fmla="*/ 109 w 544"/>
                  <a:gd name="T25" fmla="*/ 20 h 408"/>
                  <a:gd name="T26" fmla="*/ 24 w 544"/>
                  <a:gd name="T27" fmla="*/ 29 h 408"/>
                  <a:gd name="T28" fmla="*/ 477 w 544"/>
                  <a:gd name="T29" fmla="*/ 407 h 408"/>
                  <a:gd name="T30" fmla="*/ 232 w 544"/>
                  <a:gd name="T31" fmla="*/ 407 h 408"/>
                  <a:gd name="T32" fmla="*/ 232 w 544"/>
                  <a:gd name="T33" fmla="*/ 407 h 408"/>
                  <a:gd name="T34" fmla="*/ 175 w 544"/>
                  <a:gd name="T35" fmla="*/ 373 h 408"/>
                  <a:gd name="T36" fmla="*/ 0 w 544"/>
                  <a:gd name="T37" fmla="*/ 26 h 408"/>
                  <a:gd name="T38" fmla="*/ 0 w 544"/>
                  <a:gd name="T39" fmla="*/ 26 h 408"/>
                  <a:gd name="T40" fmla="*/ 0 w 544"/>
                  <a:gd name="T41" fmla="*/ 18 h 408"/>
                  <a:gd name="T42" fmla="*/ 0 w 544"/>
                  <a:gd name="T43" fmla="*/ 18 h 408"/>
                  <a:gd name="T44" fmla="*/ 7 w 544"/>
                  <a:gd name="T45" fmla="*/ 12 h 408"/>
                  <a:gd name="T46" fmla="*/ 7 w 544"/>
                  <a:gd name="T47" fmla="*/ 12 h 408"/>
                  <a:gd name="T48" fmla="*/ 110 w 544"/>
                  <a:gd name="T49" fmla="*/ 0 h 408"/>
                  <a:gd name="T50" fmla="*/ 110 w 544"/>
                  <a:gd name="T51" fmla="*/ 0 h 408"/>
                  <a:gd name="T52" fmla="*/ 111 w 544"/>
                  <a:gd name="T53" fmla="*/ 1 h 408"/>
                  <a:gd name="T54" fmla="*/ 410 w 544"/>
                  <a:gd name="T55" fmla="*/ 39 h 408"/>
                  <a:gd name="T56" fmla="*/ 410 w 544"/>
                  <a:gd name="T57" fmla="*/ 39 h 408"/>
                  <a:gd name="T58" fmla="*/ 417 w 544"/>
                  <a:gd name="T59" fmla="*/ 46 h 408"/>
                  <a:gd name="T60" fmla="*/ 534 w 544"/>
                  <a:gd name="T61" fmla="*/ 319 h 408"/>
                  <a:gd name="T62" fmla="*/ 534 w 544"/>
                  <a:gd name="T63" fmla="*/ 319 h 408"/>
                  <a:gd name="T64" fmla="*/ 529 w 544"/>
                  <a:gd name="T65" fmla="*/ 379 h 408"/>
                  <a:gd name="T66" fmla="*/ 529 w 544"/>
                  <a:gd name="T67" fmla="*/ 379 h 408"/>
                  <a:gd name="T68" fmla="*/ 477 w 544"/>
                  <a:gd name="T69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4" h="408">
                    <a:moveTo>
                      <a:pt x="24" y="29"/>
                    </a:moveTo>
                    <a:lnTo>
                      <a:pt x="193" y="364"/>
                    </a:lnTo>
                    <a:lnTo>
                      <a:pt x="193" y="364"/>
                    </a:lnTo>
                    <a:cubicBezTo>
                      <a:pt x="200" y="379"/>
                      <a:pt x="216" y="388"/>
                      <a:pt x="232" y="388"/>
                    </a:cubicBezTo>
                    <a:lnTo>
                      <a:pt x="477" y="388"/>
                    </a:lnTo>
                    <a:lnTo>
                      <a:pt x="477" y="388"/>
                    </a:lnTo>
                    <a:cubicBezTo>
                      <a:pt x="491" y="388"/>
                      <a:pt x="504" y="381"/>
                      <a:pt x="512" y="368"/>
                    </a:cubicBezTo>
                    <a:lnTo>
                      <a:pt x="512" y="368"/>
                    </a:lnTo>
                    <a:cubicBezTo>
                      <a:pt x="521" y="355"/>
                      <a:pt x="522" y="340"/>
                      <a:pt x="517" y="326"/>
                    </a:cubicBezTo>
                    <a:lnTo>
                      <a:pt x="517" y="326"/>
                    </a:lnTo>
                    <a:lnTo>
                      <a:pt x="402" y="57"/>
                    </a:lnTo>
                    <a:lnTo>
                      <a:pt x="109" y="20"/>
                    </a:lnTo>
                    <a:lnTo>
                      <a:pt x="109" y="20"/>
                    </a:lnTo>
                    <a:cubicBezTo>
                      <a:pt x="104" y="20"/>
                      <a:pt x="70" y="21"/>
                      <a:pt x="24" y="29"/>
                    </a:cubicBezTo>
                    <a:close/>
                    <a:moveTo>
                      <a:pt x="477" y="407"/>
                    </a:moveTo>
                    <a:lnTo>
                      <a:pt x="232" y="407"/>
                    </a:lnTo>
                    <a:lnTo>
                      <a:pt x="232" y="407"/>
                    </a:lnTo>
                    <a:cubicBezTo>
                      <a:pt x="208" y="407"/>
                      <a:pt x="186" y="393"/>
                      <a:pt x="175" y="373"/>
                    </a:cubicBezTo>
                    <a:lnTo>
                      <a:pt x="0" y="26"/>
                    </a:lnTo>
                    <a:lnTo>
                      <a:pt x="0" y="26"/>
                    </a:lnTo>
                    <a:cubicBezTo>
                      <a:pt x="0" y="23"/>
                      <a:pt x="0" y="20"/>
                      <a:pt x="0" y="18"/>
                    </a:cubicBezTo>
                    <a:lnTo>
                      <a:pt x="0" y="18"/>
                    </a:lnTo>
                    <a:cubicBezTo>
                      <a:pt x="2" y="15"/>
                      <a:pt x="5" y="12"/>
                      <a:pt x="7" y="12"/>
                    </a:cubicBezTo>
                    <a:lnTo>
                      <a:pt x="7" y="12"/>
                    </a:lnTo>
                    <a:cubicBezTo>
                      <a:pt x="66" y="2"/>
                      <a:pt x="108" y="1"/>
                      <a:pt x="110" y="0"/>
                    </a:cubicBezTo>
                    <a:lnTo>
                      <a:pt x="110" y="0"/>
                    </a:lnTo>
                    <a:lnTo>
                      <a:pt x="111" y="1"/>
                    </a:lnTo>
                    <a:lnTo>
                      <a:pt x="410" y="39"/>
                    </a:lnTo>
                    <a:lnTo>
                      <a:pt x="410" y="39"/>
                    </a:lnTo>
                    <a:cubicBezTo>
                      <a:pt x="413" y="40"/>
                      <a:pt x="417" y="42"/>
                      <a:pt x="417" y="46"/>
                    </a:cubicBezTo>
                    <a:lnTo>
                      <a:pt x="534" y="319"/>
                    </a:lnTo>
                    <a:lnTo>
                      <a:pt x="534" y="319"/>
                    </a:lnTo>
                    <a:cubicBezTo>
                      <a:pt x="543" y="339"/>
                      <a:pt x="540" y="361"/>
                      <a:pt x="529" y="379"/>
                    </a:cubicBezTo>
                    <a:lnTo>
                      <a:pt x="529" y="379"/>
                    </a:lnTo>
                    <a:cubicBezTo>
                      <a:pt x="517" y="396"/>
                      <a:pt x="497" y="407"/>
                      <a:pt x="477" y="4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81">
                <a:extLst>
                  <a:ext uri="{FF2B5EF4-FFF2-40B4-BE49-F238E27FC236}">
                    <a16:creationId xmlns:a16="http://schemas.microsoft.com/office/drawing/2014/main" id="{7C6394C8-622B-403A-AD26-5E3EB46BE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1862" y="8140014"/>
                <a:ext cx="231689" cy="513576"/>
              </a:xfrm>
              <a:custGeom>
                <a:avLst/>
                <a:gdLst>
                  <a:gd name="T0" fmla="*/ 215 w 264"/>
                  <a:gd name="T1" fmla="*/ 322 h 586"/>
                  <a:gd name="T2" fmla="*/ 215 w 264"/>
                  <a:gd name="T3" fmla="*/ 322 h 586"/>
                  <a:gd name="T4" fmla="*/ 231 w 264"/>
                  <a:gd name="T5" fmla="*/ 254 h 586"/>
                  <a:gd name="T6" fmla="*/ 231 w 264"/>
                  <a:gd name="T7" fmla="*/ 254 h 586"/>
                  <a:gd name="T8" fmla="*/ 174 w 264"/>
                  <a:gd name="T9" fmla="*/ 168 h 586"/>
                  <a:gd name="T10" fmla="*/ 174 w 264"/>
                  <a:gd name="T11" fmla="*/ 168 h 586"/>
                  <a:gd name="T12" fmla="*/ 45 w 264"/>
                  <a:gd name="T13" fmla="*/ 6 h 586"/>
                  <a:gd name="T14" fmla="*/ 45 w 264"/>
                  <a:gd name="T15" fmla="*/ 6 h 586"/>
                  <a:gd name="T16" fmla="*/ 33 w 264"/>
                  <a:gd name="T17" fmla="*/ 0 h 586"/>
                  <a:gd name="T18" fmla="*/ 33 w 264"/>
                  <a:gd name="T19" fmla="*/ 0 h 586"/>
                  <a:gd name="T20" fmla="*/ 26 w 264"/>
                  <a:gd name="T21" fmla="*/ 9 h 586"/>
                  <a:gd name="T22" fmla="*/ 0 w 264"/>
                  <a:gd name="T23" fmla="*/ 552 h 586"/>
                  <a:gd name="T24" fmla="*/ 0 w 264"/>
                  <a:gd name="T25" fmla="*/ 552 h 586"/>
                  <a:gd name="T26" fmla="*/ 6 w 264"/>
                  <a:gd name="T27" fmla="*/ 562 h 586"/>
                  <a:gd name="T28" fmla="*/ 6 w 264"/>
                  <a:gd name="T29" fmla="*/ 562 h 586"/>
                  <a:gd name="T30" fmla="*/ 92 w 264"/>
                  <a:gd name="T31" fmla="*/ 585 h 586"/>
                  <a:gd name="T32" fmla="*/ 92 w 264"/>
                  <a:gd name="T33" fmla="*/ 585 h 586"/>
                  <a:gd name="T34" fmla="*/ 139 w 264"/>
                  <a:gd name="T35" fmla="*/ 571 h 586"/>
                  <a:gd name="T36" fmla="*/ 139 w 264"/>
                  <a:gd name="T37" fmla="*/ 571 h 586"/>
                  <a:gd name="T38" fmla="*/ 173 w 264"/>
                  <a:gd name="T39" fmla="*/ 496 h 586"/>
                  <a:gd name="T40" fmla="*/ 173 w 264"/>
                  <a:gd name="T41" fmla="*/ 496 h 586"/>
                  <a:gd name="T42" fmla="*/ 242 w 264"/>
                  <a:gd name="T43" fmla="*/ 452 h 586"/>
                  <a:gd name="T44" fmla="*/ 242 w 264"/>
                  <a:gd name="T45" fmla="*/ 452 h 586"/>
                  <a:gd name="T46" fmla="*/ 215 w 264"/>
                  <a:gd name="T47" fmla="*/ 322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4" h="586">
                    <a:moveTo>
                      <a:pt x="215" y="322"/>
                    </a:moveTo>
                    <a:lnTo>
                      <a:pt x="215" y="322"/>
                    </a:lnTo>
                    <a:cubicBezTo>
                      <a:pt x="222" y="310"/>
                      <a:pt x="234" y="286"/>
                      <a:pt x="231" y="254"/>
                    </a:cubicBezTo>
                    <a:lnTo>
                      <a:pt x="231" y="254"/>
                    </a:lnTo>
                    <a:cubicBezTo>
                      <a:pt x="227" y="223"/>
                      <a:pt x="209" y="194"/>
                      <a:pt x="174" y="168"/>
                    </a:cubicBezTo>
                    <a:lnTo>
                      <a:pt x="174" y="168"/>
                    </a:lnTo>
                    <a:cubicBezTo>
                      <a:pt x="97" y="109"/>
                      <a:pt x="45" y="7"/>
                      <a:pt x="45" y="6"/>
                    </a:cubicBezTo>
                    <a:lnTo>
                      <a:pt x="45" y="6"/>
                    </a:lnTo>
                    <a:cubicBezTo>
                      <a:pt x="42" y="1"/>
                      <a:pt x="38" y="0"/>
                      <a:pt x="33" y="0"/>
                    </a:cubicBezTo>
                    <a:lnTo>
                      <a:pt x="33" y="0"/>
                    </a:lnTo>
                    <a:cubicBezTo>
                      <a:pt x="30" y="1"/>
                      <a:pt x="26" y="5"/>
                      <a:pt x="26" y="9"/>
                    </a:cubicBezTo>
                    <a:lnTo>
                      <a:pt x="0" y="552"/>
                    </a:lnTo>
                    <a:lnTo>
                      <a:pt x="0" y="552"/>
                    </a:lnTo>
                    <a:cubicBezTo>
                      <a:pt x="0" y="557"/>
                      <a:pt x="2" y="560"/>
                      <a:pt x="6" y="562"/>
                    </a:cubicBezTo>
                    <a:lnTo>
                      <a:pt x="6" y="562"/>
                    </a:lnTo>
                    <a:cubicBezTo>
                      <a:pt x="40" y="577"/>
                      <a:pt x="68" y="585"/>
                      <a:pt x="92" y="585"/>
                    </a:cubicBezTo>
                    <a:lnTo>
                      <a:pt x="92" y="585"/>
                    </a:lnTo>
                    <a:cubicBezTo>
                      <a:pt x="110" y="585"/>
                      <a:pt x="126" y="580"/>
                      <a:pt x="139" y="571"/>
                    </a:cubicBezTo>
                    <a:lnTo>
                      <a:pt x="139" y="571"/>
                    </a:lnTo>
                    <a:cubicBezTo>
                      <a:pt x="168" y="551"/>
                      <a:pt x="173" y="513"/>
                      <a:pt x="173" y="496"/>
                    </a:cubicBezTo>
                    <a:lnTo>
                      <a:pt x="173" y="496"/>
                    </a:lnTo>
                    <a:cubicBezTo>
                      <a:pt x="208" y="490"/>
                      <a:pt x="231" y="476"/>
                      <a:pt x="242" y="452"/>
                    </a:cubicBezTo>
                    <a:lnTo>
                      <a:pt x="242" y="452"/>
                    </a:lnTo>
                    <a:cubicBezTo>
                      <a:pt x="263" y="406"/>
                      <a:pt x="227" y="341"/>
                      <a:pt x="215" y="3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82">
                <a:extLst>
                  <a:ext uri="{FF2B5EF4-FFF2-40B4-BE49-F238E27FC236}">
                    <a16:creationId xmlns:a16="http://schemas.microsoft.com/office/drawing/2014/main" id="{DE3541FC-216C-43B6-8688-A31F9CAB6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64127" y="8078230"/>
                <a:ext cx="498133" cy="864973"/>
              </a:xfrm>
              <a:custGeom>
                <a:avLst/>
                <a:gdLst>
                  <a:gd name="T0" fmla="*/ 385 w 571"/>
                  <a:gd name="T1" fmla="*/ 845 h 989"/>
                  <a:gd name="T2" fmla="*/ 385 w 571"/>
                  <a:gd name="T3" fmla="*/ 653 h 989"/>
                  <a:gd name="T4" fmla="*/ 385 w 571"/>
                  <a:gd name="T5" fmla="*/ 653 h 989"/>
                  <a:gd name="T6" fmla="*/ 507 w 571"/>
                  <a:gd name="T7" fmla="*/ 639 h 989"/>
                  <a:gd name="T8" fmla="*/ 507 w 571"/>
                  <a:gd name="T9" fmla="*/ 639 h 989"/>
                  <a:gd name="T10" fmla="*/ 555 w 571"/>
                  <a:gd name="T11" fmla="*/ 145 h 989"/>
                  <a:gd name="T12" fmla="*/ 555 w 571"/>
                  <a:gd name="T13" fmla="*/ 145 h 989"/>
                  <a:gd name="T14" fmla="*/ 250 w 571"/>
                  <a:gd name="T15" fmla="*/ 18 h 989"/>
                  <a:gd name="T16" fmla="*/ 250 w 571"/>
                  <a:gd name="T17" fmla="*/ 18 h 989"/>
                  <a:gd name="T18" fmla="*/ 7 w 571"/>
                  <a:gd name="T19" fmla="*/ 291 h 989"/>
                  <a:gd name="T20" fmla="*/ 7 w 571"/>
                  <a:gd name="T21" fmla="*/ 291 h 989"/>
                  <a:gd name="T22" fmla="*/ 129 w 571"/>
                  <a:gd name="T23" fmla="*/ 619 h 989"/>
                  <a:gd name="T24" fmla="*/ 129 w 571"/>
                  <a:gd name="T25" fmla="*/ 814 h 989"/>
                  <a:gd name="T26" fmla="*/ 129 w 571"/>
                  <a:gd name="T27" fmla="*/ 814 h 989"/>
                  <a:gd name="T28" fmla="*/ 345 w 571"/>
                  <a:gd name="T29" fmla="*/ 983 h 989"/>
                  <a:gd name="T30" fmla="*/ 345 w 571"/>
                  <a:gd name="T31" fmla="*/ 983 h 989"/>
                  <a:gd name="T32" fmla="*/ 385 w 571"/>
                  <a:gd name="T33" fmla="*/ 845 h 9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1" h="989">
                    <a:moveTo>
                      <a:pt x="385" y="845"/>
                    </a:moveTo>
                    <a:lnTo>
                      <a:pt x="385" y="653"/>
                    </a:lnTo>
                    <a:lnTo>
                      <a:pt x="385" y="653"/>
                    </a:lnTo>
                    <a:cubicBezTo>
                      <a:pt x="430" y="655"/>
                      <a:pt x="480" y="666"/>
                      <a:pt x="507" y="639"/>
                    </a:cubicBezTo>
                    <a:lnTo>
                      <a:pt x="507" y="639"/>
                    </a:lnTo>
                    <a:cubicBezTo>
                      <a:pt x="564" y="584"/>
                      <a:pt x="570" y="300"/>
                      <a:pt x="555" y="145"/>
                    </a:cubicBezTo>
                    <a:lnTo>
                      <a:pt x="555" y="145"/>
                    </a:lnTo>
                    <a:cubicBezTo>
                      <a:pt x="546" y="55"/>
                      <a:pt x="384" y="0"/>
                      <a:pt x="250" y="18"/>
                    </a:cubicBezTo>
                    <a:lnTo>
                      <a:pt x="250" y="18"/>
                    </a:lnTo>
                    <a:cubicBezTo>
                      <a:pt x="109" y="37"/>
                      <a:pt x="14" y="123"/>
                      <a:pt x="7" y="291"/>
                    </a:cubicBezTo>
                    <a:lnTo>
                      <a:pt x="7" y="291"/>
                    </a:lnTo>
                    <a:cubicBezTo>
                      <a:pt x="0" y="484"/>
                      <a:pt x="58" y="559"/>
                      <a:pt x="129" y="619"/>
                    </a:cubicBezTo>
                    <a:lnTo>
                      <a:pt x="129" y="814"/>
                    </a:lnTo>
                    <a:lnTo>
                      <a:pt x="129" y="814"/>
                    </a:lnTo>
                    <a:cubicBezTo>
                      <a:pt x="129" y="814"/>
                      <a:pt x="263" y="988"/>
                      <a:pt x="345" y="983"/>
                    </a:cubicBezTo>
                    <a:lnTo>
                      <a:pt x="345" y="983"/>
                    </a:lnTo>
                    <a:cubicBezTo>
                      <a:pt x="426" y="977"/>
                      <a:pt x="385" y="845"/>
                      <a:pt x="385" y="8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83">
                <a:extLst>
                  <a:ext uri="{FF2B5EF4-FFF2-40B4-BE49-F238E27FC236}">
                    <a16:creationId xmlns:a16="http://schemas.microsoft.com/office/drawing/2014/main" id="{17C80AE8-DE9F-4E7E-9BF2-3F2AE1D1E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56404" y="8074367"/>
                <a:ext cx="517439" cy="872696"/>
              </a:xfrm>
              <a:custGeom>
                <a:avLst/>
                <a:gdLst>
                  <a:gd name="T0" fmla="*/ 148 w 589"/>
                  <a:gd name="T1" fmla="*/ 815 h 997"/>
                  <a:gd name="T2" fmla="*/ 148 w 589"/>
                  <a:gd name="T3" fmla="*/ 815 h 997"/>
                  <a:gd name="T4" fmla="*/ 354 w 589"/>
                  <a:gd name="T5" fmla="*/ 977 h 997"/>
                  <a:gd name="T6" fmla="*/ 354 w 589"/>
                  <a:gd name="T7" fmla="*/ 977 h 997"/>
                  <a:gd name="T8" fmla="*/ 386 w 589"/>
                  <a:gd name="T9" fmla="*/ 961 h 997"/>
                  <a:gd name="T10" fmla="*/ 386 w 589"/>
                  <a:gd name="T11" fmla="*/ 961 h 997"/>
                  <a:gd name="T12" fmla="*/ 386 w 589"/>
                  <a:gd name="T13" fmla="*/ 853 h 997"/>
                  <a:gd name="T14" fmla="*/ 386 w 589"/>
                  <a:gd name="T15" fmla="*/ 853 h 997"/>
                  <a:gd name="T16" fmla="*/ 386 w 589"/>
                  <a:gd name="T17" fmla="*/ 849 h 997"/>
                  <a:gd name="T18" fmla="*/ 386 w 589"/>
                  <a:gd name="T19" fmla="*/ 657 h 997"/>
                  <a:gd name="T20" fmla="*/ 386 w 589"/>
                  <a:gd name="T21" fmla="*/ 657 h 997"/>
                  <a:gd name="T22" fmla="*/ 388 w 589"/>
                  <a:gd name="T23" fmla="*/ 651 h 997"/>
                  <a:gd name="T24" fmla="*/ 388 w 589"/>
                  <a:gd name="T25" fmla="*/ 651 h 997"/>
                  <a:gd name="T26" fmla="*/ 395 w 589"/>
                  <a:gd name="T27" fmla="*/ 648 h 997"/>
                  <a:gd name="T28" fmla="*/ 395 w 589"/>
                  <a:gd name="T29" fmla="*/ 648 h 997"/>
                  <a:gd name="T30" fmla="*/ 425 w 589"/>
                  <a:gd name="T31" fmla="*/ 650 h 997"/>
                  <a:gd name="T32" fmla="*/ 425 w 589"/>
                  <a:gd name="T33" fmla="*/ 650 h 997"/>
                  <a:gd name="T34" fmla="*/ 510 w 589"/>
                  <a:gd name="T35" fmla="*/ 636 h 997"/>
                  <a:gd name="T36" fmla="*/ 510 w 589"/>
                  <a:gd name="T37" fmla="*/ 636 h 997"/>
                  <a:gd name="T38" fmla="*/ 555 w 589"/>
                  <a:gd name="T39" fmla="*/ 151 h 997"/>
                  <a:gd name="T40" fmla="*/ 555 w 589"/>
                  <a:gd name="T41" fmla="*/ 151 h 997"/>
                  <a:gd name="T42" fmla="*/ 515 w 589"/>
                  <a:gd name="T43" fmla="*/ 87 h 997"/>
                  <a:gd name="T44" fmla="*/ 515 w 589"/>
                  <a:gd name="T45" fmla="*/ 87 h 997"/>
                  <a:gd name="T46" fmla="*/ 261 w 589"/>
                  <a:gd name="T47" fmla="*/ 32 h 997"/>
                  <a:gd name="T48" fmla="*/ 261 w 589"/>
                  <a:gd name="T49" fmla="*/ 32 h 997"/>
                  <a:gd name="T50" fmla="*/ 27 w 589"/>
                  <a:gd name="T51" fmla="*/ 295 h 997"/>
                  <a:gd name="T52" fmla="*/ 27 w 589"/>
                  <a:gd name="T53" fmla="*/ 295 h 997"/>
                  <a:gd name="T54" fmla="*/ 144 w 589"/>
                  <a:gd name="T55" fmla="*/ 616 h 997"/>
                  <a:gd name="T56" fmla="*/ 144 w 589"/>
                  <a:gd name="T57" fmla="*/ 616 h 997"/>
                  <a:gd name="T58" fmla="*/ 148 w 589"/>
                  <a:gd name="T59" fmla="*/ 623 h 997"/>
                  <a:gd name="T60" fmla="*/ 148 w 589"/>
                  <a:gd name="T61" fmla="*/ 815 h 997"/>
                  <a:gd name="T62" fmla="*/ 352 w 589"/>
                  <a:gd name="T63" fmla="*/ 996 h 997"/>
                  <a:gd name="T64" fmla="*/ 352 w 589"/>
                  <a:gd name="T65" fmla="*/ 996 h 997"/>
                  <a:gd name="T66" fmla="*/ 131 w 589"/>
                  <a:gd name="T67" fmla="*/ 824 h 997"/>
                  <a:gd name="T68" fmla="*/ 131 w 589"/>
                  <a:gd name="T69" fmla="*/ 824 h 997"/>
                  <a:gd name="T70" fmla="*/ 129 w 589"/>
                  <a:gd name="T71" fmla="*/ 818 h 997"/>
                  <a:gd name="T72" fmla="*/ 129 w 589"/>
                  <a:gd name="T73" fmla="*/ 627 h 997"/>
                  <a:gd name="T74" fmla="*/ 129 w 589"/>
                  <a:gd name="T75" fmla="*/ 627 h 997"/>
                  <a:gd name="T76" fmla="*/ 8 w 589"/>
                  <a:gd name="T77" fmla="*/ 294 h 997"/>
                  <a:gd name="T78" fmla="*/ 8 w 589"/>
                  <a:gd name="T79" fmla="*/ 294 h 997"/>
                  <a:gd name="T80" fmla="*/ 259 w 589"/>
                  <a:gd name="T81" fmla="*/ 13 h 997"/>
                  <a:gd name="T82" fmla="*/ 259 w 589"/>
                  <a:gd name="T83" fmla="*/ 13 h 997"/>
                  <a:gd name="T84" fmla="*/ 527 w 589"/>
                  <a:gd name="T85" fmla="*/ 72 h 997"/>
                  <a:gd name="T86" fmla="*/ 527 w 589"/>
                  <a:gd name="T87" fmla="*/ 72 h 997"/>
                  <a:gd name="T88" fmla="*/ 575 w 589"/>
                  <a:gd name="T89" fmla="*/ 148 h 997"/>
                  <a:gd name="T90" fmla="*/ 575 w 589"/>
                  <a:gd name="T91" fmla="*/ 148 h 997"/>
                  <a:gd name="T92" fmla="*/ 524 w 589"/>
                  <a:gd name="T93" fmla="*/ 650 h 997"/>
                  <a:gd name="T94" fmla="*/ 524 w 589"/>
                  <a:gd name="T95" fmla="*/ 650 h 997"/>
                  <a:gd name="T96" fmla="*/ 424 w 589"/>
                  <a:gd name="T97" fmla="*/ 669 h 997"/>
                  <a:gd name="T98" fmla="*/ 424 w 589"/>
                  <a:gd name="T99" fmla="*/ 669 h 997"/>
                  <a:gd name="T100" fmla="*/ 405 w 589"/>
                  <a:gd name="T101" fmla="*/ 668 h 997"/>
                  <a:gd name="T102" fmla="*/ 405 w 589"/>
                  <a:gd name="T103" fmla="*/ 848 h 997"/>
                  <a:gd name="T104" fmla="*/ 405 w 589"/>
                  <a:gd name="T105" fmla="*/ 848 h 997"/>
                  <a:gd name="T106" fmla="*/ 401 w 589"/>
                  <a:gd name="T107" fmla="*/ 972 h 997"/>
                  <a:gd name="T108" fmla="*/ 401 w 589"/>
                  <a:gd name="T109" fmla="*/ 972 h 997"/>
                  <a:gd name="T110" fmla="*/ 355 w 589"/>
                  <a:gd name="T111" fmla="*/ 996 h 997"/>
                  <a:gd name="T112" fmla="*/ 355 w 589"/>
                  <a:gd name="T113" fmla="*/ 996 h 997"/>
                  <a:gd name="T114" fmla="*/ 352 w 589"/>
                  <a:gd name="T115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89" h="997">
                    <a:moveTo>
                      <a:pt x="148" y="815"/>
                    </a:moveTo>
                    <a:lnTo>
                      <a:pt x="148" y="815"/>
                    </a:lnTo>
                    <a:cubicBezTo>
                      <a:pt x="186" y="864"/>
                      <a:pt x="292" y="981"/>
                      <a:pt x="354" y="977"/>
                    </a:cubicBezTo>
                    <a:lnTo>
                      <a:pt x="354" y="977"/>
                    </a:lnTo>
                    <a:cubicBezTo>
                      <a:pt x="368" y="976"/>
                      <a:pt x="379" y="971"/>
                      <a:pt x="386" y="961"/>
                    </a:cubicBezTo>
                    <a:lnTo>
                      <a:pt x="386" y="961"/>
                    </a:lnTo>
                    <a:cubicBezTo>
                      <a:pt x="405" y="932"/>
                      <a:pt x="393" y="873"/>
                      <a:pt x="386" y="853"/>
                    </a:cubicBezTo>
                    <a:lnTo>
                      <a:pt x="386" y="853"/>
                    </a:lnTo>
                    <a:cubicBezTo>
                      <a:pt x="386" y="851"/>
                      <a:pt x="386" y="851"/>
                      <a:pt x="386" y="849"/>
                    </a:cubicBezTo>
                    <a:lnTo>
                      <a:pt x="386" y="657"/>
                    </a:lnTo>
                    <a:lnTo>
                      <a:pt x="386" y="657"/>
                    </a:lnTo>
                    <a:cubicBezTo>
                      <a:pt x="386" y="655"/>
                      <a:pt x="387" y="652"/>
                      <a:pt x="388" y="651"/>
                    </a:cubicBezTo>
                    <a:lnTo>
                      <a:pt x="388" y="651"/>
                    </a:lnTo>
                    <a:cubicBezTo>
                      <a:pt x="390" y="649"/>
                      <a:pt x="393" y="648"/>
                      <a:pt x="395" y="648"/>
                    </a:cubicBezTo>
                    <a:lnTo>
                      <a:pt x="395" y="648"/>
                    </a:lnTo>
                    <a:cubicBezTo>
                      <a:pt x="405" y="648"/>
                      <a:pt x="415" y="649"/>
                      <a:pt x="425" y="650"/>
                    </a:cubicBezTo>
                    <a:lnTo>
                      <a:pt x="425" y="650"/>
                    </a:lnTo>
                    <a:cubicBezTo>
                      <a:pt x="460" y="652"/>
                      <a:pt x="492" y="654"/>
                      <a:pt x="510" y="636"/>
                    </a:cubicBezTo>
                    <a:lnTo>
                      <a:pt x="510" y="636"/>
                    </a:lnTo>
                    <a:cubicBezTo>
                      <a:pt x="561" y="586"/>
                      <a:pt x="571" y="316"/>
                      <a:pt x="555" y="151"/>
                    </a:cubicBezTo>
                    <a:lnTo>
                      <a:pt x="555" y="151"/>
                    </a:lnTo>
                    <a:cubicBezTo>
                      <a:pt x="553" y="127"/>
                      <a:pt x="540" y="106"/>
                      <a:pt x="515" y="87"/>
                    </a:cubicBezTo>
                    <a:lnTo>
                      <a:pt x="515" y="87"/>
                    </a:lnTo>
                    <a:cubicBezTo>
                      <a:pt x="458" y="41"/>
                      <a:pt x="353" y="19"/>
                      <a:pt x="261" y="32"/>
                    </a:cubicBezTo>
                    <a:lnTo>
                      <a:pt x="261" y="32"/>
                    </a:lnTo>
                    <a:cubicBezTo>
                      <a:pt x="114" y="52"/>
                      <a:pt x="33" y="143"/>
                      <a:pt x="27" y="295"/>
                    </a:cubicBezTo>
                    <a:lnTo>
                      <a:pt x="27" y="295"/>
                    </a:lnTo>
                    <a:cubicBezTo>
                      <a:pt x="20" y="473"/>
                      <a:pt x="67" y="550"/>
                      <a:pt x="144" y="616"/>
                    </a:cubicBezTo>
                    <a:lnTo>
                      <a:pt x="144" y="616"/>
                    </a:lnTo>
                    <a:cubicBezTo>
                      <a:pt x="147" y="618"/>
                      <a:pt x="148" y="620"/>
                      <a:pt x="148" y="623"/>
                    </a:cubicBezTo>
                    <a:lnTo>
                      <a:pt x="148" y="815"/>
                    </a:lnTo>
                    <a:close/>
                    <a:moveTo>
                      <a:pt x="352" y="996"/>
                    </a:moveTo>
                    <a:lnTo>
                      <a:pt x="352" y="996"/>
                    </a:lnTo>
                    <a:cubicBezTo>
                      <a:pt x="264" y="996"/>
                      <a:pt x="137" y="831"/>
                      <a:pt x="131" y="824"/>
                    </a:cubicBezTo>
                    <a:lnTo>
                      <a:pt x="131" y="824"/>
                    </a:lnTo>
                    <a:cubicBezTo>
                      <a:pt x="130" y="822"/>
                      <a:pt x="129" y="820"/>
                      <a:pt x="129" y="818"/>
                    </a:cubicBezTo>
                    <a:lnTo>
                      <a:pt x="129" y="627"/>
                    </a:lnTo>
                    <a:lnTo>
                      <a:pt x="129" y="627"/>
                    </a:lnTo>
                    <a:cubicBezTo>
                      <a:pt x="65" y="573"/>
                      <a:pt x="0" y="497"/>
                      <a:pt x="8" y="294"/>
                    </a:cubicBezTo>
                    <a:lnTo>
                      <a:pt x="8" y="294"/>
                    </a:lnTo>
                    <a:cubicBezTo>
                      <a:pt x="14" y="132"/>
                      <a:pt x="101" y="35"/>
                      <a:pt x="259" y="13"/>
                    </a:cubicBezTo>
                    <a:lnTo>
                      <a:pt x="259" y="13"/>
                    </a:lnTo>
                    <a:cubicBezTo>
                      <a:pt x="356" y="0"/>
                      <a:pt x="467" y="24"/>
                      <a:pt x="527" y="72"/>
                    </a:cubicBezTo>
                    <a:lnTo>
                      <a:pt x="527" y="72"/>
                    </a:lnTo>
                    <a:cubicBezTo>
                      <a:pt x="555" y="95"/>
                      <a:pt x="572" y="120"/>
                      <a:pt x="575" y="148"/>
                    </a:cubicBezTo>
                    <a:lnTo>
                      <a:pt x="575" y="148"/>
                    </a:lnTo>
                    <a:cubicBezTo>
                      <a:pt x="588" y="289"/>
                      <a:pt x="587" y="588"/>
                      <a:pt x="524" y="650"/>
                    </a:cubicBezTo>
                    <a:lnTo>
                      <a:pt x="524" y="650"/>
                    </a:lnTo>
                    <a:cubicBezTo>
                      <a:pt x="500" y="674"/>
                      <a:pt x="461" y="671"/>
                      <a:pt x="424" y="669"/>
                    </a:cubicBezTo>
                    <a:lnTo>
                      <a:pt x="424" y="669"/>
                    </a:lnTo>
                    <a:cubicBezTo>
                      <a:pt x="417" y="668"/>
                      <a:pt x="411" y="668"/>
                      <a:pt x="405" y="668"/>
                    </a:cubicBezTo>
                    <a:lnTo>
                      <a:pt x="405" y="848"/>
                    </a:lnTo>
                    <a:lnTo>
                      <a:pt x="405" y="848"/>
                    </a:lnTo>
                    <a:cubicBezTo>
                      <a:pt x="408" y="860"/>
                      <a:pt x="428" y="932"/>
                      <a:pt x="401" y="972"/>
                    </a:cubicBezTo>
                    <a:lnTo>
                      <a:pt x="401" y="972"/>
                    </a:lnTo>
                    <a:cubicBezTo>
                      <a:pt x="391" y="987"/>
                      <a:pt x="376" y="995"/>
                      <a:pt x="355" y="996"/>
                    </a:cubicBezTo>
                    <a:lnTo>
                      <a:pt x="355" y="996"/>
                    </a:lnTo>
                    <a:cubicBezTo>
                      <a:pt x="354" y="996"/>
                      <a:pt x="352" y="996"/>
                      <a:pt x="352" y="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84">
                <a:extLst>
                  <a:ext uri="{FF2B5EF4-FFF2-40B4-BE49-F238E27FC236}">
                    <a16:creationId xmlns:a16="http://schemas.microsoft.com/office/drawing/2014/main" id="{B969A995-B27D-495D-9CEF-C06064F3A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2639" y="7939216"/>
                <a:ext cx="710514" cy="737543"/>
              </a:xfrm>
              <a:custGeom>
                <a:avLst/>
                <a:gdLst>
                  <a:gd name="T0" fmla="*/ 795 w 812"/>
                  <a:gd name="T1" fmla="*/ 138 h 843"/>
                  <a:gd name="T2" fmla="*/ 795 w 812"/>
                  <a:gd name="T3" fmla="*/ 138 h 843"/>
                  <a:gd name="T4" fmla="*/ 685 w 812"/>
                  <a:gd name="T5" fmla="*/ 29 h 843"/>
                  <a:gd name="T6" fmla="*/ 685 w 812"/>
                  <a:gd name="T7" fmla="*/ 29 h 843"/>
                  <a:gd name="T8" fmla="*/ 507 w 812"/>
                  <a:gd name="T9" fmla="*/ 61 h 843"/>
                  <a:gd name="T10" fmla="*/ 507 w 812"/>
                  <a:gd name="T11" fmla="*/ 61 h 843"/>
                  <a:gd name="T12" fmla="*/ 373 w 812"/>
                  <a:gd name="T13" fmla="*/ 44 h 843"/>
                  <a:gd name="T14" fmla="*/ 373 w 812"/>
                  <a:gd name="T15" fmla="*/ 44 h 843"/>
                  <a:gd name="T16" fmla="*/ 277 w 812"/>
                  <a:gd name="T17" fmla="*/ 134 h 843"/>
                  <a:gd name="T18" fmla="*/ 277 w 812"/>
                  <a:gd name="T19" fmla="*/ 134 h 843"/>
                  <a:gd name="T20" fmla="*/ 157 w 812"/>
                  <a:gd name="T21" fmla="*/ 159 h 843"/>
                  <a:gd name="T22" fmla="*/ 157 w 812"/>
                  <a:gd name="T23" fmla="*/ 159 h 843"/>
                  <a:gd name="T24" fmla="*/ 122 w 812"/>
                  <a:gd name="T25" fmla="*/ 292 h 843"/>
                  <a:gd name="T26" fmla="*/ 122 w 812"/>
                  <a:gd name="T27" fmla="*/ 292 h 843"/>
                  <a:gd name="T28" fmla="*/ 26 w 812"/>
                  <a:gd name="T29" fmla="*/ 379 h 843"/>
                  <a:gd name="T30" fmla="*/ 26 w 812"/>
                  <a:gd name="T31" fmla="*/ 379 h 843"/>
                  <a:gd name="T32" fmla="*/ 53 w 812"/>
                  <a:gd name="T33" fmla="*/ 538 h 843"/>
                  <a:gd name="T34" fmla="*/ 53 w 812"/>
                  <a:gd name="T35" fmla="*/ 538 h 843"/>
                  <a:gd name="T36" fmla="*/ 23 w 812"/>
                  <a:gd name="T37" fmla="*/ 649 h 843"/>
                  <a:gd name="T38" fmla="*/ 23 w 812"/>
                  <a:gd name="T39" fmla="*/ 649 h 843"/>
                  <a:gd name="T40" fmla="*/ 131 w 812"/>
                  <a:gd name="T41" fmla="*/ 717 h 843"/>
                  <a:gd name="T42" fmla="*/ 131 w 812"/>
                  <a:gd name="T43" fmla="*/ 717 h 843"/>
                  <a:gd name="T44" fmla="*/ 189 w 812"/>
                  <a:gd name="T45" fmla="*/ 833 h 843"/>
                  <a:gd name="T46" fmla="*/ 189 w 812"/>
                  <a:gd name="T47" fmla="*/ 833 h 843"/>
                  <a:gd name="T48" fmla="*/ 230 w 812"/>
                  <a:gd name="T49" fmla="*/ 842 h 843"/>
                  <a:gd name="T50" fmla="*/ 230 w 812"/>
                  <a:gd name="T51" fmla="*/ 842 h 843"/>
                  <a:gd name="T52" fmla="*/ 340 w 812"/>
                  <a:gd name="T53" fmla="*/ 786 h 843"/>
                  <a:gd name="T54" fmla="*/ 340 w 812"/>
                  <a:gd name="T55" fmla="*/ 786 h 843"/>
                  <a:gd name="T56" fmla="*/ 444 w 812"/>
                  <a:gd name="T57" fmla="*/ 765 h 843"/>
                  <a:gd name="T58" fmla="*/ 444 w 812"/>
                  <a:gd name="T59" fmla="*/ 765 h 843"/>
                  <a:gd name="T60" fmla="*/ 487 w 812"/>
                  <a:gd name="T61" fmla="*/ 601 h 843"/>
                  <a:gd name="T62" fmla="*/ 487 w 812"/>
                  <a:gd name="T63" fmla="*/ 601 h 843"/>
                  <a:gd name="T64" fmla="*/ 476 w 812"/>
                  <a:gd name="T65" fmla="*/ 592 h 843"/>
                  <a:gd name="T66" fmla="*/ 476 w 812"/>
                  <a:gd name="T67" fmla="*/ 592 h 843"/>
                  <a:gd name="T68" fmla="*/ 397 w 812"/>
                  <a:gd name="T69" fmla="*/ 537 h 843"/>
                  <a:gd name="T70" fmla="*/ 397 w 812"/>
                  <a:gd name="T71" fmla="*/ 537 h 843"/>
                  <a:gd name="T72" fmla="*/ 426 w 812"/>
                  <a:gd name="T73" fmla="*/ 438 h 843"/>
                  <a:gd name="T74" fmla="*/ 426 w 812"/>
                  <a:gd name="T75" fmla="*/ 438 h 843"/>
                  <a:gd name="T76" fmla="*/ 453 w 812"/>
                  <a:gd name="T77" fmla="*/ 440 h 843"/>
                  <a:gd name="T78" fmla="*/ 453 w 812"/>
                  <a:gd name="T79" fmla="*/ 440 h 843"/>
                  <a:gd name="T80" fmla="*/ 483 w 812"/>
                  <a:gd name="T81" fmla="*/ 487 h 843"/>
                  <a:gd name="T82" fmla="*/ 483 w 812"/>
                  <a:gd name="T83" fmla="*/ 487 h 843"/>
                  <a:gd name="T84" fmla="*/ 490 w 812"/>
                  <a:gd name="T85" fmla="*/ 494 h 843"/>
                  <a:gd name="T86" fmla="*/ 490 w 812"/>
                  <a:gd name="T87" fmla="*/ 494 h 843"/>
                  <a:gd name="T88" fmla="*/ 646 w 812"/>
                  <a:gd name="T89" fmla="*/ 387 h 843"/>
                  <a:gd name="T90" fmla="*/ 646 w 812"/>
                  <a:gd name="T91" fmla="*/ 387 h 843"/>
                  <a:gd name="T92" fmla="*/ 756 w 812"/>
                  <a:gd name="T93" fmla="*/ 349 h 843"/>
                  <a:gd name="T94" fmla="*/ 756 w 812"/>
                  <a:gd name="T95" fmla="*/ 349 h 843"/>
                  <a:gd name="T96" fmla="*/ 811 w 812"/>
                  <a:gd name="T97" fmla="*/ 218 h 843"/>
                  <a:gd name="T98" fmla="*/ 811 w 812"/>
                  <a:gd name="T99" fmla="*/ 217 h 843"/>
                  <a:gd name="T100" fmla="*/ 811 w 812"/>
                  <a:gd name="T101" fmla="*/ 217 h 843"/>
                  <a:gd name="T102" fmla="*/ 795 w 812"/>
                  <a:gd name="T103" fmla="*/ 138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2" h="843">
                    <a:moveTo>
                      <a:pt x="795" y="138"/>
                    </a:moveTo>
                    <a:lnTo>
                      <a:pt x="795" y="138"/>
                    </a:lnTo>
                    <a:cubicBezTo>
                      <a:pt x="775" y="82"/>
                      <a:pt x="737" y="45"/>
                      <a:pt x="685" y="29"/>
                    </a:cubicBezTo>
                    <a:lnTo>
                      <a:pt x="685" y="29"/>
                    </a:lnTo>
                    <a:cubicBezTo>
                      <a:pt x="589" y="0"/>
                      <a:pt x="526" y="45"/>
                      <a:pt x="507" y="61"/>
                    </a:cubicBezTo>
                    <a:lnTo>
                      <a:pt x="507" y="61"/>
                    </a:lnTo>
                    <a:cubicBezTo>
                      <a:pt x="490" y="49"/>
                      <a:pt x="439" y="23"/>
                      <a:pt x="373" y="44"/>
                    </a:cubicBezTo>
                    <a:lnTo>
                      <a:pt x="373" y="44"/>
                    </a:lnTo>
                    <a:cubicBezTo>
                      <a:pt x="309" y="65"/>
                      <a:pt x="284" y="113"/>
                      <a:pt x="277" y="134"/>
                    </a:cubicBezTo>
                    <a:lnTo>
                      <a:pt x="277" y="134"/>
                    </a:lnTo>
                    <a:cubicBezTo>
                      <a:pt x="255" y="128"/>
                      <a:pt x="203" y="120"/>
                      <a:pt x="157" y="159"/>
                    </a:cubicBezTo>
                    <a:lnTo>
                      <a:pt x="157" y="159"/>
                    </a:lnTo>
                    <a:cubicBezTo>
                      <a:pt x="111" y="198"/>
                      <a:pt x="117" y="265"/>
                      <a:pt x="122" y="292"/>
                    </a:cubicBezTo>
                    <a:lnTo>
                      <a:pt x="122" y="292"/>
                    </a:lnTo>
                    <a:cubicBezTo>
                      <a:pt x="98" y="294"/>
                      <a:pt x="45" y="308"/>
                      <a:pt x="26" y="379"/>
                    </a:cubicBezTo>
                    <a:lnTo>
                      <a:pt x="26" y="379"/>
                    </a:lnTo>
                    <a:cubicBezTo>
                      <a:pt x="6" y="453"/>
                      <a:pt x="39" y="516"/>
                      <a:pt x="53" y="538"/>
                    </a:cubicBezTo>
                    <a:lnTo>
                      <a:pt x="53" y="538"/>
                    </a:lnTo>
                    <a:cubicBezTo>
                      <a:pt x="35" y="551"/>
                      <a:pt x="0" y="587"/>
                      <a:pt x="23" y="649"/>
                    </a:cubicBezTo>
                    <a:lnTo>
                      <a:pt x="23" y="649"/>
                    </a:lnTo>
                    <a:cubicBezTo>
                      <a:pt x="47" y="708"/>
                      <a:pt x="104" y="716"/>
                      <a:pt x="131" y="717"/>
                    </a:cubicBezTo>
                    <a:lnTo>
                      <a:pt x="131" y="717"/>
                    </a:lnTo>
                    <a:cubicBezTo>
                      <a:pt x="123" y="752"/>
                      <a:pt x="128" y="809"/>
                      <a:pt x="189" y="833"/>
                    </a:cubicBezTo>
                    <a:lnTo>
                      <a:pt x="189" y="833"/>
                    </a:lnTo>
                    <a:cubicBezTo>
                      <a:pt x="203" y="839"/>
                      <a:pt x="216" y="842"/>
                      <a:pt x="230" y="842"/>
                    </a:cubicBezTo>
                    <a:lnTo>
                      <a:pt x="230" y="842"/>
                    </a:lnTo>
                    <a:cubicBezTo>
                      <a:pt x="284" y="842"/>
                      <a:pt x="327" y="800"/>
                      <a:pt x="340" y="786"/>
                    </a:cubicBezTo>
                    <a:lnTo>
                      <a:pt x="340" y="786"/>
                    </a:lnTo>
                    <a:cubicBezTo>
                      <a:pt x="384" y="795"/>
                      <a:pt x="417" y="788"/>
                      <a:pt x="444" y="765"/>
                    </a:cubicBezTo>
                    <a:lnTo>
                      <a:pt x="444" y="765"/>
                    </a:lnTo>
                    <a:cubicBezTo>
                      <a:pt x="500" y="715"/>
                      <a:pt x="488" y="605"/>
                      <a:pt x="487" y="601"/>
                    </a:cubicBezTo>
                    <a:lnTo>
                      <a:pt x="487" y="601"/>
                    </a:lnTo>
                    <a:cubicBezTo>
                      <a:pt x="487" y="596"/>
                      <a:pt x="482" y="592"/>
                      <a:pt x="476" y="592"/>
                    </a:cubicBezTo>
                    <a:lnTo>
                      <a:pt x="476" y="592"/>
                    </a:lnTo>
                    <a:cubicBezTo>
                      <a:pt x="419" y="598"/>
                      <a:pt x="402" y="560"/>
                      <a:pt x="397" y="537"/>
                    </a:cubicBezTo>
                    <a:lnTo>
                      <a:pt x="397" y="537"/>
                    </a:lnTo>
                    <a:cubicBezTo>
                      <a:pt x="387" y="493"/>
                      <a:pt x="405" y="445"/>
                      <a:pt x="426" y="438"/>
                    </a:cubicBezTo>
                    <a:lnTo>
                      <a:pt x="426" y="438"/>
                    </a:lnTo>
                    <a:cubicBezTo>
                      <a:pt x="437" y="435"/>
                      <a:pt x="445" y="435"/>
                      <a:pt x="453" y="440"/>
                    </a:cubicBezTo>
                    <a:lnTo>
                      <a:pt x="453" y="440"/>
                    </a:lnTo>
                    <a:cubicBezTo>
                      <a:pt x="475" y="451"/>
                      <a:pt x="483" y="486"/>
                      <a:pt x="483" y="487"/>
                    </a:cubicBezTo>
                    <a:lnTo>
                      <a:pt x="483" y="487"/>
                    </a:lnTo>
                    <a:cubicBezTo>
                      <a:pt x="483" y="491"/>
                      <a:pt x="487" y="494"/>
                      <a:pt x="490" y="494"/>
                    </a:cubicBezTo>
                    <a:lnTo>
                      <a:pt x="490" y="494"/>
                    </a:lnTo>
                    <a:cubicBezTo>
                      <a:pt x="535" y="500"/>
                      <a:pt x="622" y="486"/>
                      <a:pt x="646" y="387"/>
                    </a:cubicBezTo>
                    <a:lnTo>
                      <a:pt x="646" y="387"/>
                    </a:lnTo>
                    <a:cubicBezTo>
                      <a:pt x="666" y="387"/>
                      <a:pt x="716" y="383"/>
                      <a:pt x="756" y="349"/>
                    </a:cubicBezTo>
                    <a:lnTo>
                      <a:pt x="756" y="349"/>
                    </a:lnTo>
                    <a:cubicBezTo>
                      <a:pt x="790" y="319"/>
                      <a:pt x="808" y="275"/>
                      <a:pt x="811" y="218"/>
                    </a:cubicBezTo>
                    <a:lnTo>
                      <a:pt x="811" y="217"/>
                    </a:lnTo>
                    <a:lnTo>
                      <a:pt x="811" y="217"/>
                    </a:lnTo>
                    <a:cubicBezTo>
                      <a:pt x="811" y="216"/>
                      <a:pt x="811" y="180"/>
                      <a:pt x="795" y="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5">
                <a:extLst>
                  <a:ext uri="{FF2B5EF4-FFF2-40B4-BE49-F238E27FC236}">
                    <a16:creationId xmlns:a16="http://schemas.microsoft.com/office/drawing/2014/main" id="{6A99E907-48F9-4C88-B588-12CDF9894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0769" y="11094049"/>
                <a:ext cx="100399" cy="544471"/>
              </a:xfrm>
              <a:custGeom>
                <a:avLst/>
                <a:gdLst>
                  <a:gd name="T0" fmla="*/ 10 w 115"/>
                  <a:gd name="T1" fmla="*/ 621 h 622"/>
                  <a:gd name="T2" fmla="*/ 10 w 115"/>
                  <a:gd name="T3" fmla="*/ 621 h 622"/>
                  <a:gd name="T4" fmla="*/ 9 w 115"/>
                  <a:gd name="T5" fmla="*/ 621 h 622"/>
                  <a:gd name="T6" fmla="*/ 9 w 115"/>
                  <a:gd name="T7" fmla="*/ 621 h 622"/>
                  <a:gd name="T8" fmla="*/ 0 w 115"/>
                  <a:gd name="T9" fmla="*/ 611 h 622"/>
                  <a:gd name="T10" fmla="*/ 95 w 115"/>
                  <a:gd name="T11" fmla="*/ 8 h 622"/>
                  <a:gd name="T12" fmla="*/ 95 w 115"/>
                  <a:gd name="T13" fmla="*/ 8 h 622"/>
                  <a:gd name="T14" fmla="*/ 105 w 115"/>
                  <a:gd name="T15" fmla="*/ 1 h 622"/>
                  <a:gd name="T16" fmla="*/ 105 w 115"/>
                  <a:gd name="T17" fmla="*/ 1 h 622"/>
                  <a:gd name="T18" fmla="*/ 114 w 115"/>
                  <a:gd name="T19" fmla="*/ 11 h 622"/>
                  <a:gd name="T20" fmla="*/ 19 w 115"/>
                  <a:gd name="T21" fmla="*/ 613 h 622"/>
                  <a:gd name="T22" fmla="*/ 19 w 115"/>
                  <a:gd name="T23" fmla="*/ 613 h 622"/>
                  <a:gd name="T24" fmla="*/ 10 w 115"/>
                  <a:gd name="T25" fmla="*/ 621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" h="622">
                    <a:moveTo>
                      <a:pt x="10" y="621"/>
                    </a:moveTo>
                    <a:lnTo>
                      <a:pt x="10" y="621"/>
                    </a:lnTo>
                    <a:lnTo>
                      <a:pt x="9" y="621"/>
                    </a:lnTo>
                    <a:lnTo>
                      <a:pt x="9" y="621"/>
                    </a:lnTo>
                    <a:cubicBezTo>
                      <a:pt x="4" y="620"/>
                      <a:pt x="0" y="616"/>
                      <a:pt x="0" y="611"/>
                    </a:cubicBezTo>
                    <a:lnTo>
                      <a:pt x="95" y="8"/>
                    </a:lnTo>
                    <a:lnTo>
                      <a:pt x="95" y="8"/>
                    </a:lnTo>
                    <a:cubicBezTo>
                      <a:pt x="95" y="3"/>
                      <a:pt x="100" y="0"/>
                      <a:pt x="105" y="1"/>
                    </a:cubicBezTo>
                    <a:lnTo>
                      <a:pt x="105" y="1"/>
                    </a:lnTo>
                    <a:cubicBezTo>
                      <a:pt x="111" y="1"/>
                      <a:pt x="114" y="5"/>
                      <a:pt x="114" y="11"/>
                    </a:cubicBezTo>
                    <a:lnTo>
                      <a:pt x="19" y="613"/>
                    </a:lnTo>
                    <a:lnTo>
                      <a:pt x="19" y="613"/>
                    </a:lnTo>
                    <a:cubicBezTo>
                      <a:pt x="19" y="618"/>
                      <a:pt x="15" y="621"/>
                      <a:pt x="10" y="6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6">
                <a:extLst>
                  <a:ext uri="{FF2B5EF4-FFF2-40B4-BE49-F238E27FC236}">
                    <a16:creationId xmlns:a16="http://schemas.microsoft.com/office/drawing/2014/main" id="{273D0230-D7C0-4D63-AEE0-391F409D7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5817" y="9205784"/>
                <a:ext cx="362980" cy="193074"/>
              </a:xfrm>
              <a:custGeom>
                <a:avLst/>
                <a:gdLst>
                  <a:gd name="T0" fmla="*/ 0 w 415"/>
                  <a:gd name="T1" fmla="*/ 0 h 220"/>
                  <a:gd name="T2" fmla="*/ 347 w 415"/>
                  <a:gd name="T3" fmla="*/ 0 h 220"/>
                  <a:gd name="T4" fmla="*/ 397 w 415"/>
                  <a:gd name="T5" fmla="*/ 130 h 220"/>
                  <a:gd name="T6" fmla="*/ 397 w 415"/>
                  <a:gd name="T7" fmla="*/ 130 h 220"/>
                  <a:gd name="T8" fmla="*/ 336 w 415"/>
                  <a:gd name="T9" fmla="*/ 219 h 220"/>
                  <a:gd name="T10" fmla="*/ 167 w 415"/>
                  <a:gd name="T11" fmla="*/ 219 h 220"/>
                  <a:gd name="T12" fmla="*/ 167 w 415"/>
                  <a:gd name="T13" fmla="*/ 219 h 220"/>
                  <a:gd name="T14" fmla="*/ 67 w 415"/>
                  <a:gd name="T15" fmla="*/ 154 h 220"/>
                  <a:gd name="T16" fmla="*/ 0 w 415"/>
                  <a:gd name="T17" fmla="*/ 0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5" h="220">
                    <a:moveTo>
                      <a:pt x="0" y="0"/>
                    </a:moveTo>
                    <a:lnTo>
                      <a:pt x="347" y="0"/>
                    </a:lnTo>
                    <a:lnTo>
                      <a:pt x="397" y="130"/>
                    </a:lnTo>
                    <a:lnTo>
                      <a:pt x="397" y="130"/>
                    </a:lnTo>
                    <a:cubicBezTo>
                      <a:pt x="414" y="173"/>
                      <a:pt x="382" y="219"/>
                      <a:pt x="336" y="219"/>
                    </a:cubicBezTo>
                    <a:lnTo>
                      <a:pt x="167" y="219"/>
                    </a:lnTo>
                    <a:lnTo>
                      <a:pt x="167" y="219"/>
                    </a:lnTo>
                    <a:cubicBezTo>
                      <a:pt x="124" y="219"/>
                      <a:pt x="85" y="193"/>
                      <a:pt x="67" y="154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7">
                <a:extLst>
                  <a:ext uri="{FF2B5EF4-FFF2-40B4-BE49-F238E27FC236}">
                    <a16:creationId xmlns:a16="http://schemas.microsoft.com/office/drawing/2014/main" id="{D28636B7-03F8-4E7D-A33A-E81003BB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8094" y="9198061"/>
                <a:ext cx="374565" cy="208520"/>
              </a:xfrm>
              <a:custGeom>
                <a:avLst/>
                <a:gdLst>
                  <a:gd name="T0" fmla="*/ 25 w 426"/>
                  <a:gd name="T1" fmla="*/ 20 h 240"/>
                  <a:gd name="T2" fmla="*/ 86 w 426"/>
                  <a:gd name="T3" fmla="*/ 160 h 240"/>
                  <a:gd name="T4" fmla="*/ 86 w 426"/>
                  <a:gd name="T5" fmla="*/ 160 h 240"/>
                  <a:gd name="T6" fmla="*/ 177 w 426"/>
                  <a:gd name="T7" fmla="*/ 220 h 240"/>
                  <a:gd name="T8" fmla="*/ 346 w 426"/>
                  <a:gd name="T9" fmla="*/ 220 h 240"/>
                  <a:gd name="T10" fmla="*/ 346 w 426"/>
                  <a:gd name="T11" fmla="*/ 220 h 240"/>
                  <a:gd name="T12" fmla="*/ 392 w 426"/>
                  <a:gd name="T13" fmla="*/ 195 h 240"/>
                  <a:gd name="T14" fmla="*/ 392 w 426"/>
                  <a:gd name="T15" fmla="*/ 195 h 240"/>
                  <a:gd name="T16" fmla="*/ 399 w 426"/>
                  <a:gd name="T17" fmla="*/ 143 h 240"/>
                  <a:gd name="T18" fmla="*/ 350 w 426"/>
                  <a:gd name="T19" fmla="*/ 20 h 240"/>
                  <a:gd name="T20" fmla="*/ 25 w 426"/>
                  <a:gd name="T21" fmla="*/ 20 h 240"/>
                  <a:gd name="T22" fmla="*/ 346 w 426"/>
                  <a:gd name="T23" fmla="*/ 239 h 240"/>
                  <a:gd name="T24" fmla="*/ 177 w 426"/>
                  <a:gd name="T25" fmla="*/ 239 h 240"/>
                  <a:gd name="T26" fmla="*/ 177 w 426"/>
                  <a:gd name="T27" fmla="*/ 239 h 240"/>
                  <a:gd name="T28" fmla="*/ 69 w 426"/>
                  <a:gd name="T29" fmla="*/ 168 h 240"/>
                  <a:gd name="T30" fmla="*/ 2 w 426"/>
                  <a:gd name="T31" fmla="*/ 14 h 240"/>
                  <a:gd name="T32" fmla="*/ 2 w 426"/>
                  <a:gd name="T33" fmla="*/ 14 h 240"/>
                  <a:gd name="T34" fmla="*/ 3 w 426"/>
                  <a:gd name="T35" fmla="*/ 5 h 240"/>
                  <a:gd name="T36" fmla="*/ 3 w 426"/>
                  <a:gd name="T37" fmla="*/ 5 h 240"/>
                  <a:gd name="T38" fmla="*/ 10 w 426"/>
                  <a:gd name="T39" fmla="*/ 0 h 240"/>
                  <a:gd name="T40" fmla="*/ 357 w 426"/>
                  <a:gd name="T41" fmla="*/ 0 h 240"/>
                  <a:gd name="T42" fmla="*/ 357 w 426"/>
                  <a:gd name="T43" fmla="*/ 0 h 240"/>
                  <a:gd name="T44" fmla="*/ 365 w 426"/>
                  <a:gd name="T45" fmla="*/ 7 h 240"/>
                  <a:gd name="T46" fmla="*/ 416 w 426"/>
                  <a:gd name="T47" fmla="*/ 136 h 240"/>
                  <a:gd name="T48" fmla="*/ 416 w 426"/>
                  <a:gd name="T49" fmla="*/ 136 h 240"/>
                  <a:gd name="T50" fmla="*/ 408 w 426"/>
                  <a:gd name="T51" fmla="*/ 206 h 240"/>
                  <a:gd name="T52" fmla="*/ 408 w 426"/>
                  <a:gd name="T53" fmla="*/ 206 h 240"/>
                  <a:gd name="T54" fmla="*/ 346 w 426"/>
                  <a:gd name="T55" fmla="*/ 239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26" h="240">
                    <a:moveTo>
                      <a:pt x="25" y="20"/>
                    </a:moveTo>
                    <a:lnTo>
                      <a:pt x="86" y="160"/>
                    </a:lnTo>
                    <a:lnTo>
                      <a:pt x="86" y="160"/>
                    </a:lnTo>
                    <a:cubicBezTo>
                      <a:pt x="102" y="196"/>
                      <a:pt x="137" y="220"/>
                      <a:pt x="177" y="220"/>
                    </a:cubicBezTo>
                    <a:lnTo>
                      <a:pt x="346" y="220"/>
                    </a:lnTo>
                    <a:lnTo>
                      <a:pt x="346" y="220"/>
                    </a:lnTo>
                    <a:cubicBezTo>
                      <a:pt x="364" y="220"/>
                      <a:pt x="382" y="211"/>
                      <a:pt x="392" y="195"/>
                    </a:cubicBezTo>
                    <a:lnTo>
                      <a:pt x="392" y="195"/>
                    </a:lnTo>
                    <a:cubicBezTo>
                      <a:pt x="403" y="180"/>
                      <a:pt x="406" y="161"/>
                      <a:pt x="399" y="143"/>
                    </a:cubicBezTo>
                    <a:lnTo>
                      <a:pt x="350" y="20"/>
                    </a:lnTo>
                    <a:lnTo>
                      <a:pt x="25" y="20"/>
                    </a:lnTo>
                    <a:close/>
                    <a:moveTo>
                      <a:pt x="346" y="239"/>
                    </a:moveTo>
                    <a:lnTo>
                      <a:pt x="177" y="239"/>
                    </a:lnTo>
                    <a:lnTo>
                      <a:pt x="177" y="239"/>
                    </a:lnTo>
                    <a:cubicBezTo>
                      <a:pt x="130" y="239"/>
                      <a:pt x="88" y="211"/>
                      <a:pt x="69" y="168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1"/>
                      <a:pt x="0" y="7"/>
                      <a:pt x="3" y="5"/>
                    </a:cubicBezTo>
                    <a:lnTo>
                      <a:pt x="3" y="5"/>
                    </a:lnTo>
                    <a:cubicBezTo>
                      <a:pt x="4" y="2"/>
                      <a:pt x="7" y="0"/>
                      <a:pt x="10" y="0"/>
                    </a:cubicBezTo>
                    <a:lnTo>
                      <a:pt x="357" y="0"/>
                    </a:lnTo>
                    <a:lnTo>
                      <a:pt x="357" y="0"/>
                    </a:lnTo>
                    <a:cubicBezTo>
                      <a:pt x="360" y="0"/>
                      <a:pt x="364" y="3"/>
                      <a:pt x="365" y="7"/>
                    </a:cubicBezTo>
                    <a:lnTo>
                      <a:pt x="416" y="136"/>
                    </a:lnTo>
                    <a:lnTo>
                      <a:pt x="416" y="136"/>
                    </a:lnTo>
                    <a:cubicBezTo>
                      <a:pt x="425" y="159"/>
                      <a:pt x="422" y="185"/>
                      <a:pt x="408" y="206"/>
                    </a:cubicBezTo>
                    <a:lnTo>
                      <a:pt x="408" y="206"/>
                    </a:lnTo>
                    <a:cubicBezTo>
                      <a:pt x="394" y="227"/>
                      <a:pt x="371" y="239"/>
                      <a:pt x="346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8">
                <a:extLst>
                  <a:ext uri="{FF2B5EF4-FFF2-40B4-BE49-F238E27FC236}">
                    <a16:creationId xmlns:a16="http://schemas.microsoft.com/office/drawing/2014/main" id="{6C0E4C7C-F715-4B27-8B34-7C343C000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6709" y="8626561"/>
                <a:ext cx="88815" cy="30892"/>
              </a:xfrm>
              <a:custGeom>
                <a:avLst/>
                <a:gdLst>
                  <a:gd name="T0" fmla="*/ 89 w 101"/>
                  <a:gd name="T1" fmla="*/ 35 h 36"/>
                  <a:gd name="T2" fmla="*/ 89 w 101"/>
                  <a:gd name="T3" fmla="*/ 35 h 36"/>
                  <a:gd name="T4" fmla="*/ 87 w 101"/>
                  <a:gd name="T5" fmla="*/ 35 h 36"/>
                  <a:gd name="T6" fmla="*/ 8 w 101"/>
                  <a:gd name="T7" fmla="*/ 20 h 36"/>
                  <a:gd name="T8" fmla="*/ 8 w 101"/>
                  <a:gd name="T9" fmla="*/ 20 h 36"/>
                  <a:gd name="T10" fmla="*/ 0 w 101"/>
                  <a:gd name="T11" fmla="*/ 8 h 36"/>
                  <a:gd name="T12" fmla="*/ 0 w 101"/>
                  <a:gd name="T13" fmla="*/ 8 h 36"/>
                  <a:gd name="T14" fmla="*/ 12 w 101"/>
                  <a:gd name="T15" fmla="*/ 0 h 36"/>
                  <a:gd name="T16" fmla="*/ 91 w 101"/>
                  <a:gd name="T17" fmla="*/ 16 h 36"/>
                  <a:gd name="T18" fmla="*/ 91 w 101"/>
                  <a:gd name="T19" fmla="*/ 16 h 36"/>
                  <a:gd name="T20" fmla="*/ 98 w 101"/>
                  <a:gd name="T21" fmla="*/ 27 h 36"/>
                  <a:gd name="T22" fmla="*/ 98 w 101"/>
                  <a:gd name="T23" fmla="*/ 27 h 36"/>
                  <a:gd name="T24" fmla="*/ 89 w 101"/>
                  <a:gd name="T25" fmla="*/ 3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1" h="36">
                    <a:moveTo>
                      <a:pt x="89" y="35"/>
                    </a:moveTo>
                    <a:lnTo>
                      <a:pt x="89" y="35"/>
                    </a:lnTo>
                    <a:cubicBezTo>
                      <a:pt x="88" y="35"/>
                      <a:pt x="88" y="35"/>
                      <a:pt x="87" y="35"/>
                    </a:cubicBezTo>
                    <a:lnTo>
                      <a:pt x="8" y="20"/>
                    </a:lnTo>
                    <a:lnTo>
                      <a:pt x="8" y="20"/>
                    </a:lnTo>
                    <a:cubicBezTo>
                      <a:pt x="3" y="18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1" y="3"/>
                      <a:pt x="7" y="0"/>
                      <a:pt x="12" y="0"/>
                    </a:cubicBezTo>
                    <a:lnTo>
                      <a:pt x="91" y="16"/>
                    </a:lnTo>
                    <a:lnTo>
                      <a:pt x="91" y="16"/>
                    </a:lnTo>
                    <a:cubicBezTo>
                      <a:pt x="96" y="18"/>
                      <a:pt x="100" y="22"/>
                      <a:pt x="98" y="27"/>
                    </a:cubicBezTo>
                    <a:lnTo>
                      <a:pt x="98" y="27"/>
                    </a:lnTo>
                    <a:cubicBezTo>
                      <a:pt x="97" y="32"/>
                      <a:pt x="94" y="35"/>
                      <a:pt x="89" y="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2" name="Freeform 189">
            <a:extLst>
              <a:ext uri="{FF2B5EF4-FFF2-40B4-BE49-F238E27FC236}">
                <a16:creationId xmlns:a16="http://schemas.microsoft.com/office/drawing/2014/main" id="{59A45F4D-607D-43E2-99A5-57DE269344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823" y="3421277"/>
            <a:ext cx="3938716" cy="799326"/>
          </a:xfrm>
          <a:custGeom>
            <a:avLst/>
            <a:gdLst>
              <a:gd name="T0" fmla="*/ 4496 w 4497"/>
              <a:gd name="T1" fmla="*/ 395 h 913"/>
              <a:gd name="T2" fmla="*/ 4496 w 4497"/>
              <a:gd name="T3" fmla="*/ 395 h 913"/>
              <a:gd name="T4" fmla="*/ 4101 w 4497"/>
              <a:gd name="T5" fmla="*/ 0 h 913"/>
              <a:gd name="T6" fmla="*/ 395 w 4497"/>
              <a:gd name="T7" fmla="*/ 0 h 913"/>
              <a:gd name="T8" fmla="*/ 395 w 4497"/>
              <a:gd name="T9" fmla="*/ 0 h 913"/>
              <a:gd name="T10" fmla="*/ 0 w 4497"/>
              <a:gd name="T11" fmla="*/ 395 h 913"/>
              <a:gd name="T12" fmla="*/ 0 w 4497"/>
              <a:gd name="T13" fmla="*/ 714 h 913"/>
              <a:gd name="T14" fmla="*/ 2064 w 4497"/>
              <a:gd name="T15" fmla="*/ 714 h 913"/>
              <a:gd name="T16" fmla="*/ 2248 w 4497"/>
              <a:gd name="T17" fmla="*/ 912 h 913"/>
              <a:gd name="T18" fmla="*/ 2432 w 4497"/>
              <a:gd name="T19" fmla="*/ 714 h 913"/>
              <a:gd name="T20" fmla="*/ 4496 w 4497"/>
              <a:gd name="T21" fmla="*/ 714 h 913"/>
              <a:gd name="T22" fmla="*/ 4496 w 4497"/>
              <a:gd name="T23" fmla="*/ 395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97" h="913">
                <a:moveTo>
                  <a:pt x="4496" y="395"/>
                </a:moveTo>
                <a:lnTo>
                  <a:pt x="4496" y="395"/>
                </a:lnTo>
                <a:cubicBezTo>
                  <a:pt x="4496" y="177"/>
                  <a:pt x="4319" y="0"/>
                  <a:pt x="4101" y="0"/>
                </a:cubicBezTo>
                <a:lnTo>
                  <a:pt x="395" y="0"/>
                </a:lnTo>
                <a:lnTo>
                  <a:pt x="395" y="0"/>
                </a:lnTo>
                <a:cubicBezTo>
                  <a:pt x="176" y="0"/>
                  <a:pt x="0" y="177"/>
                  <a:pt x="0" y="395"/>
                </a:cubicBezTo>
                <a:lnTo>
                  <a:pt x="0" y="714"/>
                </a:lnTo>
                <a:lnTo>
                  <a:pt x="2064" y="714"/>
                </a:lnTo>
                <a:lnTo>
                  <a:pt x="2248" y="912"/>
                </a:lnTo>
                <a:lnTo>
                  <a:pt x="2432" y="714"/>
                </a:lnTo>
                <a:lnTo>
                  <a:pt x="4496" y="714"/>
                </a:lnTo>
                <a:lnTo>
                  <a:pt x="4496" y="39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3" name="Freeform 190">
            <a:extLst>
              <a:ext uri="{FF2B5EF4-FFF2-40B4-BE49-F238E27FC236}">
                <a16:creationId xmlns:a16="http://schemas.microsoft.com/office/drawing/2014/main" id="{7C303080-5BB2-4A78-8284-079C8CD532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61634" y="4046838"/>
            <a:ext cx="3598905" cy="1683608"/>
          </a:xfrm>
          <a:custGeom>
            <a:avLst/>
            <a:gdLst>
              <a:gd name="T0" fmla="*/ 0 w 4111"/>
              <a:gd name="T1" fmla="*/ 1922 h 1923"/>
              <a:gd name="T2" fmla="*/ 3723 w 4111"/>
              <a:gd name="T3" fmla="*/ 1922 h 1923"/>
              <a:gd name="T4" fmla="*/ 3723 w 4111"/>
              <a:gd name="T5" fmla="*/ 1922 h 1923"/>
              <a:gd name="T6" fmla="*/ 4110 w 4111"/>
              <a:gd name="T7" fmla="*/ 1536 h 1923"/>
              <a:gd name="T8" fmla="*/ 4110 w 4111"/>
              <a:gd name="T9" fmla="*/ 0 h 1923"/>
              <a:gd name="T10" fmla="*/ 2311 w 4111"/>
              <a:gd name="T11" fmla="*/ 1 h 1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11" h="1923">
                <a:moveTo>
                  <a:pt x="0" y="1922"/>
                </a:moveTo>
                <a:lnTo>
                  <a:pt x="3723" y="1922"/>
                </a:lnTo>
                <a:lnTo>
                  <a:pt x="3723" y="1922"/>
                </a:lnTo>
                <a:cubicBezTo>
                  <a:pt x="3938" y="1922"/>
                  <a:pt x="4110" y="1749"/>
                  <a:pt x="4110" y="1536"/>
                </a:cubicBezTo>
                <a:lnTo>
                  <a:pt x="4110" y="0"/>
                </a:lnTo>
                <a:lnTo>
                  <a:pt x="2311" y="1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4" name="Freeform 191">
            <a:extLst>
              <a:ext uri="{FF2B5EF4-FFF2-40B4-BE49-F238E27FC236}">
                <a16:creationId xmlns:a16="http://schemas.microsoft.com/office/drawing/2014/main" id="{9F38965F-8519-40CC-8F39-573BA1435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1823" y="3421277"/>
            <a:ext cx="2374815" cy="625561"/>
          </a:xfrm>
          <a:custGeom>
            <a:avLst/>
            <a:gdLst>
              <a:gd name="T0" fmla="*/ 0 w 2711"/>
              <a:gd name="T1" fmla="*/ 714 h 715"/>
              <a:gd name="T2" fmla="*/ 0 w 2711"/>
              <a:gd name="T3" fmla="*/ 393 h 715"/>
              <a:gd name="T4" fmla="*/ 0 w 2711"/>
              <a:gd name="T5" fmla="*/ 393 h 715"/>
              <a:gd name="T6" fmla="*/ 392 w 2711"/>
              <a:gd name="T7" fmla="*/ 0 h 715"/>
              <a:gd name="T8" fmla="*/ 2710 w 2711"/>
              <a:gd name="T9" fmla="*/ 0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1" h="715">
                <a:moveTo>
                  <a:pt x="0" y="714"/>
                </a:moveTo>
                <a:lnTo>
                  <a:pt x="0" y="393"/>
                </a:lnTo>
                <a:lnTo>
                  <a:pt x="0" y="393"/>
                </a:lnTo>
                <a:cubicBezTo>
                  <a:pt x="0" y="175"/>
                  <a:pt x="176" y="0"/>
                  <a:pt x="392" y="0"/>
                </a:cubicBezTo>
                <a:lnTo>
                  <a:pt x="271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5" name="Freeform 192">
            <a:extLst>
              <a:ext uri="{FF2B5EF4-FFF2-40B4-BE49-F238E27FC236}">
                <a16:creationId xmlns:a16="http://schemas.microsoft.com/office/drawing/2014/main" id="{6885893F-7B2D-474D-80FA-66240F55B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5215" y="3421277"/>
            <a:ext cx="3938716" cy="799326"/>
          </a:xfrm>
          <a:custGeom>
            <a:avLst/>
            <a:gdLst>
              <a:gd name="T0" fmla="*/ 4495 w 4496"/>
              <a:gd name="T1" fmla="*/ 395 h 913"/>
              <a:gd name="T2" fmla="*/ 4495 w 4496"/>
              <a:gd name="T3" fmla="*/ 395 h 913"/>
              <a:gd name="T4" fmla="*/ 4100 w 4496"/>
              <a:gd name="T5" fmla="*/ 0 h 913"/>
              <a:gd name="T6" fmla="*/ 395 w 4496"/>
              <a:gd name="T7" fmla="*/ 0 h 913"/>
              <a:gd name="T8" fmla="*/ 395 w 4496"/>
              <a:gd name="T9" fmla="*/ 0 h 913"/>
              <a:gd name="T10" fmla="*/ 0 w 4496"/>
              <a:gd name="T11" fmla="*/ 395 h 913"/>
              <a:gd name="T12" fmla="*/ 0 w 4496"/>
              <a:gd name="T13" fmla="*/ 714 h 913"/>
              <a:gd name="T14" fmla="*/ 2064 w 4496"/>
              <a:gd name="T15" fmla="*/ 714 h 913"/>
              <a:gd name="T16" fmla="*/ 2248 w 4496"/>
              <a:gd name="T17" fmla="*/ 912 h 913"/>
              <a:gd name="T18" fmla="*/ 2430 w 4496"/>
              <a:gd name="T19" fmla="*/ 714 h 913"/>
              <a:gd name="T20" fmla="*/ 4495 w 4496"/>
              <a:gd name="T21" fmla="*/ 714 h 913"/>
              <a:gd name="T22" fmla="*/ 4495 w 4496"/>
              <a:gd name="T23" fmla="*/ 395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96" h="913">
                <a:moveTo>
                  <a:pt x="4495" y="395"/>
                </a:moveTo>
                <a:lnTo>
                  <a:pt x="4495" y="395"/>
                </a:lnTo>
                <a:cubicBezTo>
                  <a:pt x="4495" y="177"/>
                  <a:pt x="4318" y="0"/>
                  <a:pt x="4100" y="0"/>
                </a:cubicBezTo>
                <a:lnTo>
                  <a:pt x="395" y="0"/>
                </a:lnTo>
                <a:lnTo>
                  <a:pt x="395" y="0"/>
                </a:lnTo>
                <a:cubicBezTo>
                  <a:pt x="176" y="0"/>
                  <a:pt x="0" y="177"/>
                  <a:pt x="0" y="395"/>
                </a:cubicBezTo>
                <a:lnTo>
                  <a:pt x="0" y="714"/>
                </a:lnTo>
                <a:lnTo>
                  <a:pt x="2064" y="714"/>
                </a:lnTo>
                <a:lnTo>
                  <a:pt x="2248" y="912"/>
                </a:lnTo>
                <a:lnTo>
                  <a:pt x="2430" y="714"/>
                </a:lnTo>
                <a:lnTo>
                  <a:pt x="4495" y="714"/>
                </a:lnTo>
                <a:lnTo>
                  <a:pt x="4495" y="39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6" name="Freeform 193">
            <a:extLst>
              <a:ext uri="{FF2B5EF4-FFF2-40B4-BE49-F238E27FC236}">
                <a16:creationId xmlns:a16="http://schemas.microsoft.com/office/drawing/2014/main" id="{B6ED09F8-E555-4D51-94CE-E00B7D494C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565026" y="4046838"/>
            <a:ext cx="3598905" cy="1683608"/>
          </a:xfrm>
          <a:custGeom>
            <a:avLst/>
            <a:gdLst>
              <a:gd name="T0" fmla="*/ 0 w 4110"/>
              <a:gd name="T1" fmla="*/ 1922 h 1923"/>
              <a:gd name="T2" fmla="*/ 3722 w 4110"/>
              <a:gd name="T3" fmla="*/ 1922 h 1923"/>
              <a:gd name="T4" fmla="*/ 3722 w 4110"/>
              <a:gd name="T5" fmla="*/ 1922 h 1923"/>
              <a:gd name="T6" fmla="*/ 4109 w 4110"/>
              <a:gd name="T7" fmla="*/ 1536 h 1923"/>
              <a:gd name="T8" fmla="*/ 4109 w 4110"/>
              <a:gd name="T9" fmla="*/ 0 h 1923"/>
              <a:gd name="T10" fmla="*/ 2310 w 4110"/>
              <a:gd name="T11" fmla="*/ 1 h 1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10" h="1923">
                <a:moveTo>
                  <a:pt x="0" y="1922"/>
                </a:moveTo>
                <a:lnTo>
                  <a:pt x="3722" y="1922"/>
                </a:lnTo>
                <a:lnTo>
                  <a:pt x="3722" y="1922"/>
                </a:lnTo>
                <a:cubicBezTo>
                  <a:pt x="3937" y="1922"/>
                  <a:pt x="4109" y="1749"/>
                  <a:pt x="4109" y="1536"/>
                </a:cubicBezTo>
                <a:lnTo>
                  <a:pt x="4109" y="0"/>
                </a:lnTo>
                <a:lnTo>
                  <a:pt x="2310" y="1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7" name="Freeform 194">
            <a:extLst>
              <a:ext uri="{FF2B5EF4-FFF2-40B4-BE49-F238E27FC236}">
                <a16:creationId xmlns:a16="http://schemas.microsoft.com/office/drawing/2014/main" id="{73B306DD-A161-487B-93B8-25017E2A5F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5215" y="3421277"/>
            <a:ext cx="2374815" cy="625561"/>
          </a:xfrm>
          <a:custGeom>
            <a:avLst/>
            <a:gdLst>
              <a:gd name="T0" fmla="*/ 0 w 2710"/>
              <a:gd name="T1" fmla="*/ 714 h 715"/>
              <a:gd name="T2" fmla="*/ 0 w 2710"/>
              <a:gd name="T3" fmla="*/ 393 h 715"/>
              <a:gd name="T4" fmla="*/ 0 w 2710"/>
              <a:gd name="T5" fmla="*/ 393 h 715"/>
              <a:gd name="T6" fmla="*/ 392 w 2710"/>
              <a:gd name="T7" fmla="*/ 0 h 715"/>
              <a:gd name="T8" fmla="*/ 2709 w 2710"/>
              <a:gd name="T9" fmla="*/ 0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0" h="715">
                <a:moveTo>
                  <a:pt x="0" y="714"/>
                </a:moveTo>
                <a:lnTo>
                  <a:pt x="0" y="393"/>
                </a:lnTo>
                <a:lnTo>
                  <a:pt x="0" y="393"/>
                </a:lnTo>
                <a:cubicBezTo>
                  <a:pt x="0" y="175"/>
                  <a:pt x="176" y="0"/>
                  <a:pt x="392" y="0"/>
                </a:cubicBezTo>
                <a:lnTo>
                  <a:pt x="2709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8" name="Freeform 195">
            <a:extLst>
              <a:ext uri="{FF2B5EF4-FFF2-40B4-BE49-F238E27FC236}">
                <a16:creationId xmlns:a16="http://schemas.microsoft.com/office/drawing/2014/main" id="{0E5E9532-5D73-4C92-8D3C-3010884A0C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24747" y="3421277"/>
            <a:ext cx="3938716" cy="799326"/>
          </a:xfrm>
          <a:custGeom>
            <a:avLst/>
            <a:gdLst>
              <a:gd name="T0" fmla="*/ 4496 w 4497"/>
              <a:gd name="T1" fmla="*/ 395 h 913"/>
              <a:gd name="T2" fmla="*/ 4496 w 4497"/>
              <a:gd name="T3" fmla="*/ 395 h 913"/>
              <a:gd name="T4" fmla="*/ 4101 w 4497"/>
              <a:gd name="T5" fmla="*/ 0 h 913"/>
              <a:gd name="T6" fmla="*/ 395 w 4497"/>
              <a:gd name="T7" fmla="*/ 0 h 913"/>
              <a:gd name="T8" fmla="*/ 395 w 4497"/>
              <a:gd name="T9" fmla="*/ 0 h 913"/>
              <a:gd name="T10" fmla="*/ 0 w 4497"/>
              <a:gd name="T11" fmla="*/ 395 h 913"/>
              <a:gd name="T12" fmla="*/ 0 w 4497"/>
              <a:gd name="T13" fmla="*/ 714 h 913"/>
              <a:gd name="T14" fmla="*/ 2063 w 4497"/>
              <a:gd name="T15" fmla="*/ 714 h 913"/>
              <a:gd name="T16" fmla="*/ 2248 w 4497"/>
              <a:gd name="T17" fmla="*/ 912 h 913"/>
              <a:gd name="T18" fmla="*/ 2432 w 4497"/>
              <a:gd name="T19" fmla="*/ 714 h 913"/>
              <a:gd name="T20" fmla="*/ 4496 w 4497"/>
              <a:gd name="T21" fmla="*/ 714 h 913"/>
              <a:gd name="T22" fmla="*/ 4496 w 4497"/>
              <a:gd name="T23" fmla="*/ 395 h 9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497" h="913">
                <a:moveTo>
                  <a:pt x="4496" y="395"/>
                </a:moveTo>
                <a:lnTo>
                  <a:pt x="4496" y="395"/>
                </a:lnTo>
                <a:cubicBezTo>
                  <a:pt x="4496" y="177"/>
                  <a:pt x="4319" y="0"/>
                  <a:pt x="4101" y="0"/>
                </a:cubicBezTo>
                <a:lnTo>
                  <a:pt x="395" y="0"/>
                </a:lnTo>
                <a:lnTo>
                  <a:pt x="395" y="0"/>
                </a:lnTo>
                <a:cubicBezTo>
                  <a:pt x="177" y="0"/>
                  <a:pt x="0" y="177"/>
                  <a:pt x="0" y="395"/>
                </a:cubicBezTo>
                <a:lnTo>
                  <a:pt x="0" y="714"/>
                </a:lnTo>
                <a:lnTo>
                  <a:pt x="2063" y="714"/>
                </a:lnTo>
                <a:lnTo>
                  <a:pt x="2248" y="912"/>
                </a:lnTo>
                <a:lnTo>
                  <a:pt x="2432" y="714"/>
                </a:lnTo>
                <a:lnTo>
                  <a:pt x="4496" y="714"/>
                </a:lnTo>
                <a:lnTo>
                  <a:pt x="4496" y="395"/>
                </a:ln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9" name="Freeform 196">
            <a:extLst>
              <a:ext uri="{FF2B5EF4-FFF2-40B4-BE49-F238E27FC236}">
                <a16:creationId xmlns:a16="http://schemas.microsoft.com/office/drawing/2014/main" id="{E132BADF-A6CC-4C1C-A5AB-C8EE78D6BA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164558" y="4046838"/>
            <a:ext cx="3598905" cy="1683608"/>
          </a:xfrm>
          <a:custGeom>
            <a:avLst/>
            <a:gdLst>
              <a:gd name="T0" fmla="*/ 0 w 4111"/>
              <a:gd name="T1" fmla="*/ 1922 h 1923"/>
              <a:gd name="T2" fmla="*/ 3724 w 4111"/>
              <a:gd name="T3" fmla="*/ 1922 h 1923"/>
              <a:gd name="T4" fmla="*/ 3724 w 4111"/>
              <a:gd name="T5" fmla="*/ 1922 h 1923"/>
              <a:gd name="T6" fmla="*/ 4110 w 4111"/>
              <a:gd name="T7" fmla="*/ 1536 h 1923"/>
              <a:gd name="T8" fmla="*/ 4110 w 4111"/>
              <a:gd name="T9" fmla="*/ 0 h 1923"/>
              <a:gd name="T10" fmla="*/ 2311 w 4111"/>
              <a:gd name="T11" fmla="*/ 1 h 19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111" h="1923">
                <a:moveTo>
                  <a:pt x="0" y="1922"/>
                </a:moveTo>
                <a:lnTo>
                  <a:pt x="3724" y="1922"/>
                </a:lnTo>
                <a:lnTo>
                  <a:pt x="3724" y="1922"/>
                </a:lnTo>
                <a:cubicBezTo>
                  <a:pt x="3937" y="1922"/>
                  <a:pt x="4110" y="1749"/>
                  <a:pt x="4110" y="1536"/>
                </a:cubicBezTo>
                <a:lnTo>
                  <a:pt x="4110" y="0"/>
                </a:lnTo>
                <a:lnTo>
                  <a:pt x="2311" y="1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0" name="Freeform 197">
            <a:extLst>
              <a:ext uri="{FF2B5EF4-FFF2-40B4-BE49-F238E27FC236}">
                <a16:creationId xmlns:a16="http://schemas.microsoft.com/office/drawing/2014/main" id="{A1F9CA59-57A5-4258-9EED-086A75B753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24747" y="3421277"/>
            <a:ext cx="2374813" cy="625561"/>
          </a:xfrm>
          <a:custGeom>
            <a:avLst/>
            <a:gdLst>
              <a:gd name="T0" fmla="*/ 0 w 2711"/>
              <a:gd name="T1" fmla="*/ 714 h 715"/>
              <a:gd name="T2" fmla="*/ 0 w 2711"/>
              <a:gd name="T3" fmla="*/ 393 h 715"/>
              <a:gd name="T4" fmla="*/ 0 w 2711"/>
              <a:gd name="T5" fmla="*/ 393 h 715"/>
              <a:gd name="T6" fmla="*/ 392 w 2711"/>
              <a:gd name="T7" fmla="*/ 0 h 715"/>
              <a:gd name="T8" fmla="*/ 2710 w 2711"/>
              <a:gd name="T9" fmla="*/ 0 h 7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11" h="715">
                <a:moveTo>
                  <a:pt x="0" y="714"/>
                </a:moveTo>
                <a:lnTo>
                  <a:pt x="0" y="393"/>
                </a:lnTo>
                <a:lnTo>
                  <a:pt x="0" y="393"/>
                </a:lnTo>
                <a:cubicBezTo>
                  <a:pt x="0" y="175"/>
                  <a:pt x="176" y="0"/>
                  <a:pt x="392" y="0"/>
                </a:cubicBezTo>
                <a:lnTo>
                  <a:pt x="271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D55DD553-12D7-4A45-8F7A-3014AC7A2E9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48" name="TextBox 147">
            <a:extLst>
              <a:ext uri="{FF2B5EF4-FFF2-40B4-BE49-F238E27FC236}">
                <a16:creationId xmlns:a16="http://schemas.microsoft.com/office/drawing/2014/main" id="{28C4DB55-B730-4EFC-A560-651160D03196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51" name="TextBox 150">
            <a:extLst>
              <a:ext uri="{FF2B5EF4-FFF2-40B4-BE49-F238E27FC236}">
                <a16:creationId xmlns:a16="http://schemas.microsoft.com/office/drawing/2014/main" id="{BFA83590-8D7E-4113-B888-921B5CA392B8}"/>
              </a:ext>
            </a:extLst>
          </p:cNvPr>
          <p:cNvSpPr txBox="1"/>
          <p:nvPr/>
        </p:nvSpPr>
        <p:spPr>
          <a:xfrm>
            <a:off x="10340032" y="3421538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52" name="TextBox 151">
            <a:extLst>
              <a:ext uri="{FF2B5EF4-FFF2-40B4-BE49-F238E27FC236}">
                <a16:creationId xmlns:a16="http://schemas.microsoft.com/office/drawing/2014/main" id="{5824DA55-CDB6-4DDC-B3F2-52D8B2B79D17}"/>
              </a:ext>
            </a:extLst>
          </p:cNvPr>
          <p:cNvSpPr txBox="1"/>
          <p:nvPr/>
        </p:nvSpPr>
        <p:spPr>
          <a:xfrm>
            <a:off x="10340032" y="4108214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55" name="TextBox 154">
            <a:extLst>
              <a:ext uri="{FF2B5EF4-FFF2-40B4-BE49-F238E27FC236}">
                <a16:creationId xmlns:a16="http://schemas.microsoft.com/office/drawing/2014/main" id="{20D91E8C-2D20-427B-A9FC-B17DE7A008C6}"/>
              </a:ext>
            </a:extLst>
          </p:cNvPr>
          <p:cNvSpPr txBox="1"/>
          <p:nvPr/>
        </p:nvSpPr>
        <p:spPr>
          <a:xfrm>
            <a:off x="1736290" y="3421538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56" name="TextBox 155">
            <a:extLst>
              <a:ext uri="{FF2B5EF4-FFF2-40B4-BE49-F238E27FC236}">
                <a16:creationId xmlns:a16="http://schemas.microsoft.com/office/drawing/2014/main" id="{3EBF3B40-34D3-478C-9414-F974ED2F10EE}"/>
              </a:ext>
            </a:extLst>
          </p:cNvPr>
          <p:cNvSpPr txBox="1"/>
          <p:nvPr/>
        </p:nvSpPr>
        <p:spPr>
          <a:xfrm>
            <a:off x="1736290" y="4108214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57" name="TextBox 156">
            <a:extLst>
              <a:ext uri="{FF2B5EF4-FFF2-40B4-BE49-F238E27FC236}">
                <a16:creationId xmlns:a16="http://schemas.microsoft.com/office/drawing/2014/main" id="{8F6DE12F-3D2B-42C5-A0CE-299F13261EB2}"/>
              </a:ext>
            </a:extLst>
          </p:cNvPr>
          <p:cNvSpPr txBox="1"/>
          <p:nvPr/>
        </p:nvSpPr>
        <p:spPr>
          <a:xfrm>
            <a:off x="18950378" y="3421538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58" name="TextBox 157">
            <a:extLst>
              <a:ext uri="{FF2B5EF4-FFF2-40B4-BE49-F238E27FC236}">
                <a16:creationId xmlns:a16="http://schemas.microsoft.com/office/drawing/2014/main" id="{9B835839-7387-423F-8F42-70E43FE397DA}"/>
              </a:ext>
            </a:extLst>
          </p:cNvPr>
          <p:cNvSpPr txBox="1"/>
          <p:nvPr/>
        </p:nvSpPr>
        <p:spPr>
          <a:xfrm>
            <a:off x="18950378" y="4108214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67838360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5" name="Group 364">
            <a:extLst>
              <a:ext uri="{FF2B5EF4-FFF2-40B4-BE49-F238E27FC236}">
                <a16:creationId xmlns:a16="http://schemas.microsoft.com/office/drawing/2014/main" id="{27AFB885-AE13-4A06-B839-FF1A62F468F4}"/>
              </a:ext>
            </a:extLst>
          </p:cNvPr>
          <p:cNvGrpSpPr/>
          <p:nvPr/>
        </p:nvGrpSpPr>
        <p:grpSpPr>
          <a:xfrm>
            <a:off x="1508759" y="4424391"/>
            <a:ext cx="14605582" cy="7410558"/>
            <a:chOff x="1508759" y="4424391"/>
            <a:chExt cx="14605582" cy="7410558"/>
          </a:xfrm>
        </p:grpSpPr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53A399A4-9EE4-4F92-8218-E16F2DAEF523}"/>
                </a:ext>
              </a:extLst>
            </p:cNvPr>
            <p:cNvGrpSpPr/>
            <p:nvPr/>
          </p:nvGrpSpPr>
          <p:grpSpPr>
            <a:xfrm>
              <a:off x="1508759" y="4424391"/>
              <a:ext cx="14605582" cy="7410558"/>
              <a:chOff x="1508759" y="4424391"/>
              <a:chExt cx="14605582" cy="7410558"/>
            </a:xfrm>
          </p:grpSpPr>
          <p:sp>
            <p:nvSpPr>
              <p:cNvPr id="561" name="Freeform 2">
                <a:extLst>
                  <a:ext uri="{FF2B5EF4-FFF2-40B4-BE49-F238E27FC236}">
                    <a16:creationId xmlns:a16="http://schemas.microsoft.com/office/drawing/2014/main" id="{D30DB191-7B3D-4E8E-9DA8-29778FF28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434" y="10287001"/>
                <a:ext cx="14574231" cy="1281465"/>
              </a:xfrm>
              <a:custGeom>
                <a:avLst/>
                <a:gdLst>
                  <a:gd name="T0" fmla="*/ 16398 w 16399"/>
                  <a:gd name="T1" fmla="*/ 1441 h 1442"/>
                  <a:gd name="T2" fmla="*/ 0 w 16399"/>
                  <a:gd name="T3" fmla="*/ 1441 h 1442"/>
                  <a:gd name="T4" fmla="*/ 0 w 16399"/>
                  <a:gd name="T5" fmla="*/ 0 h 1442"/>
                  <a:gd name="T6" fmla="*/ 16398 w 16399"/>
                  <a:gd name="T7" fmla="*/ 0 h 1442"/>
                  <a:gd name="T8" fmla="*/ 16398 w 16399"/>
                  <a:gd name="T9" fmla="*/ 1441 h 1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99" h="1442">
                    <a:moveTo>
                      <a:pt x="16398" y="1441"/>
                    </a:moveTo>
                    <a:lnTo>
                      <a:pt x="0" y="1441"/>
                    </a:lnTo>
                    <a:lnTo>
                      <a:pt x="0" y="0"/>
                    </a:lnTo>
                    <a:lnTo>
                      <a:pt x="16398" y="0"/>
                    </a:lnTo>
                    <a:lnTo>
                      <a:pt x="16398" y="144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3">
                <a:extLst>
                  <a:ext uri="{FF2B5EF4-FFF2-40B4-BE49-F238E27FC236}">
                    <a16:creationId xmlns:a16="http://schemas.microsoft.com/office/drawing/2014/main" id="{0D56A550-4987-4FCB-B137-4D3B9C4D6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596" y="10279164"/>
                <a:ext cx="14589906" cy="1297140"/>
              </a:xfrm>
              <a:custGeom>
                <a:avLst/>
                <a:gdLst>
                  <a:gd name="T0" fmla="*/ 19 w 16418"/>
                  <a:gd name="T1" fmla="*/ 1439 h 1460"/>
                  <a:gd name="T2" fmla="*/ 16397 w 16418"/>
                  <a:gd name="T3" fmla="*/ 1439 h 1460"/>
                  <a:gd name="T4" fmla="*/ 16397 w 16418"/>
                  <a:gd name="T5" fmla="*/ 19 h 1460"/>
                  <a:gd name="T6" fmla="*/ 19 w 16418"/>
                  <a:gd name="T7" fmla="*/ 19 h 1460"/>
                  <a:gd name="T8" fmla="*/ 19 w 16418"/>
                  <a:gd name="T9" fmla="*/ 1439 h 1460"/>
                  <a:gd name="T10" fmla="*/ 16417 w 16418"/>
                  <a:gd name="T11" fmla="*/ 1459 h 1460"/>
                  <a:gd name="T12" fmla="*/ 0 w 16418"/>
                  <a:gd name="T13" fmla="*/ 1459 h 1460"/>
                  <a:gd name="T14" fmla="*/ 0 w 16418"/>
                  <a:gd name="T15" fmla="*/ 0 h 1460"/>
                  <a:gd name="T16" fmla="*/ 16417 w 16418"/>
                  <a:gd name="T17" fmla="*/ 0 h 1460"/>
                  <a:gd name="T18" fmla="*/ 16417 w 16418"/>
                  <a:gd name="T19" fmla="*/ 1459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18" h="1460">
                    <a:moveTo>
                      <a:pt x="19" y="1439"/>
                    </a:moveTo>
                    <a:lnTo>
                      <a:pt x="16397" y="1439"/>
                    </a:lnTo>
                    <a:lnTo>
                      <a:pt x="16397" y="19"/>
                    </a:lnTo>
                    <a:lnTo>
                      <a:pt x="19" y="19"/>
                    </a:lnTo>
                    <a:lnTo>
                      <a:pt x="19" y="1439"/>
                    </a:lnTo>
                    <a:close/>
                    <a:moveTo>
                      <a:pt x="16417" y="1459"/>
                    </a:moveTo>
                    <a:lnTo>
                      <a:pt x="0" y="1459"/>
                    </a:lnTo>
                    <a:lnTo>
                      <a:pt x="0" y="0"/>
                    </a:lnTo>
                    <a:lnTo>
                      <a:pt x="16417" y="0"/>
                    </a:lnTo>
                    <a:lnTo>
                      <a:pt x="16417" y="14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4">
                <a:extLst>
                  <a:ext uri="{FF2B5EF4-FFF2-40B4-BE49-F238E27FC236}">
                    <a16:creationId xmlns:a16="http://schemas.microsoft.com/office/drawing/2014/main" id="{33711120-F644-463A-B225-B21D02414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434" y="11568466"/>
                <a:ext cx="14574231" cy="258645"/>
              </a:xfrm>
              <a:custGeom>
                <a:avLst/>
                <a:gdLst>
                  <a:gd name="T0" fmla="*/ 16398 w 16399"/>
                  <a:gd name="T1" fmla="*/ 0 h 290"/>
                  <a:gd name="T2" fmla="*/ 8200 w 16399"/>
                  <a:gd name="T3" fmla="*/ 0 h 290"/>
                  <a:gd name="T4" fmla="*/ 0 w 16399"/>
                  <a:gd name="T5" fmla="*/ 0 h 290"/>
                  <a:gd name="T6" fmla="*/ 0 w 16399"/>
                  <a:gd name="T7" fmla="*/ 49 h 290"/>
                  <a:gd name="T8" fmla="*/ 0 w 16399"/>
                  <a:gd name="T9" fmla="*/ 100 h 290"/>
                  <a:gd name="T10" fmla="*/ 0 w 16399"/>
                  <a:gd name="T11" fmla="*/ 100 h 290"/>
                  <a:gd name="T12" fmla="*/ 56 w 16399"/>
                  <a:gd name="T13" fmla="*/ 234 h 290"/>
                  <a:gd name="T14" fmla="*/ 56 w 16399"/>
                  <a:gd name="T15" fmla="*/ 234 h 290"/>
                  <a:gd name="T16" fmla="*/ 190 w 16399"/>
                  <a:gd name="T17" fmla="*/ 289 h 290"/>
                  <a:gd name="T18" fmla="*/ 8200 w 16399"/>
                  <a:gd name="T19" fmla="*/ 289 h 290"/>
                  <a:gd name="T20" fmla="*/ 16209 w 16399"/>
                  <a:gd name="T21" fmla="*/ 289 h 290"/>
                  <a:gd name="T22" fmla="*/ 16209 w 16399"/>
                  <a:gd name="T23" fmla="*/ 289 h 290"/>
                  <a:gd name="T24" fmla="*/ 16343 w 16399"/>
                  <a:gd name="T25" fmla="*/ 234 h 290"/>
                  <a:gd name="T26" fmla="*/ 16343 w 16399"/>
                  <a:gd name="T27" fmla="*/ 234 h 290"/>
                  <a:gd name="T28" fmla="*/ 16398 w 16399"/>
                  <a:gd name="T29" fmla="*/ 100 h 290"/>
                  <a:gd name="T30" fmla="*/ 16398 w 16399"/>
                  <a:gd name="T31" fmla="*/ 49 h 290"/>
                  <a:gd name="T32" fmla="*/ 16398 w 16399"/>
                  <a:gd name="T3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399" h="290">
                    <a:moveTo>
                      <a:pt x="16398" y="0"/>
                    </a:moveTo>
                    <a:lnTo>
                      <a:pt x="8200" y="0"/>
                    </a:lnTo>
                    <a:lnTo>
                      <a:pt x="0" y="0"/>
                    </a:lnTo>
                    <a:lnTo>
                      <a:pt x="0" y="49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152"/>
                      <a:pt x="22" y="200"/>
                      <a:pt x="56" y="234"/>
                    </a:cubicBezTo>
                    <a:lnTo>
                      <a:pt x="56" y="234"/>
                    </a:lnTo>
                    <a:cubicBezTo>
                      <a:pt x="89" y="268"/>
                      <a:pt x="137" y="289"/>
                      <a:pt x="190" y="289"/>
                    </a:cubicBezTo>
                    <a:lnTo>
                      <a:pt x="8200" y="289"/>
                    </a:lnTo>
                    <a:lnTo>
                      <a:pt x="16209" y="289"/>
                    </a:lnTo>
                    <a:lnTo>
                      <a:pt x="16209" y="289"/>
                    </a:lnTo>
                    <a:cubicBezTo>
                      <a:pt x="16261" y="289"/>
                      <a:pt x="16309" y="268"/>
                      <a:pt x="16343" y="234"/>
                    </a:cubicBezTo>
                    <a:lnTo>
                      <a:pt x="16343" y="234"/>
                    </a:lnTo>
                    <a:cubicBezTo>
                      <a:pt x="16377" y="200"/>
                      <a:pt x="16398" y="152"/>
                      <a:pt x="16398" y="100"/>
                    </a:cubicBezTo>
                    <a:lnTo>
                      <a:pt x="16398" y="49"/>
                    </a:lnTo>
                    <a:lnTo>
                      <a:pt x="1639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5">
                <a:extLst>
                  <a:ext uri="{FF2B5EF4-FFF2-40B4-BE49-F238E27FC236}">
                    <a16:creationId xmlns:a16="http://schemas.microsoft.com/office/drawing/2014/main" id="{345D46D0-0F9C-4DB2-86CA-6FE7D9A30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596" y="11556711"/>
                <a:ext cx="14589906" cy="278238"/>
              </a:xfrm>
              <a:custGeom>
                <a:avLst/>
                <a:gdLst>
                  <a:gd name="T0" fmla="*/ 19 w 16418"/>
                  <a:gd name="T1" fmla="*/ 20 h 311"/>
                  <a:gd name="T2" fmla="*/ 19 w 16418"/>
                  <a:gd name="T3" fmla="*/ 111 h 311"/>
                  <a:gd name="T4" fmla="*/ 19 w 16418"/>
                  <a:gd name="T5" fmla="*/ 111 h 311"/>
                  <a:gd name="T6" fmla="*/ 71 w 16418"/>
                  <a:gd name="T7" fmla="*/ 238 h 311"/>
                  <a:gd name="T8" fmla="*/ 71 w 16418"/>
                  <a:gd name="T9" fmla="*/ 238 h 311"/>
                  <a:gd name="T10" fmla="*/ 199 w 16418"/>
                  <a:gd name="T11" fmla="*/ 291 h 311"/>
                  <a:gd name="T12" fmla="*/ 16218 w 16418"/>
                  <a:gd name="T13" fmla="*/ 291 h 311"/>
                  <a:gd name="T14" fmla="*/ 16218 w 16418"/>
                  <a:gd name="T15" fmla="*/ 291 h 311"/>
                  <a:gd name="T16" fmla="*/ 16345 w 16418"/>
                  <a:gd name="T17" fmla="*/ 238 h 311"/>
                  <a:gd name="T18" fmla="*/ 16345 w 16418"/>
                  <a:gd name="T19" fmla="*/ 238 h 311"/>
                  <a:gd name="T20" fmla="*/ 16397 w 16418"/>
                  <a:gd name="T21" fmla="*/ 111 h 311"/>
                  <a:gd name="T22" fmla="*/ 16397 w 16418"/>
                  <a:gd name="T23" fmla="*/ 20 h 311"/>
                  <a:gd name="T24" fmla="*/ 19 w 16418"/>
                  <a:gd name="T25" fmla="*/ 20 h 311"/>
                  <a:gd name="T26" fmla="*/ 16218 w 16418"/>
                  <a:gd name="T27" fmla="*/ 310 h 311"/>
                  <a:gd name="T28" fmla="*/ 199 w 16418"/>
                  <a:gd name="T29" fmla="*/ 310 h 311"/>
                  <a:gd name="T30" fmla="*/ 199 w 16418"/>
                  <a:gd name="T31" fmla="*/ 310 h 311"/>
                  <a:gd name="T32" fmla="*/ 58 w 16418"/>
                  <a:gd name="T33" fmla="*/ 251 h 311"/>
                  <a:gd name="T34" fmla="*/ 58 w 16418"/>
                  <a:gd name="T35" fmla="*/ 251 h 311"/>
                  <a:gd name="T36" fmla="*/ 0 w 16418"/>
                  <a:gd name="T37" fmla="*/ 111 h 311"/>
                  <a:gd name="T38" fmla="*/ 0 w 16418"/>
                  <a:gd name="T39" fmla="*/ 0 h 311"/>
                  <a:gd name="T40" fmla="*/ 16417 w 16418"/>
                  <a:gd name="T41" fmla="*/ 0 h 311"/>
                  <a:gd name="T42" fmla="*/ 16417 w 16418"/>
                  <a:gd name="T43" fmla="*/ 111 h 311"/>
                  <a:gd name="T44" fmla="*/ 16417 w 16418"/>
                  <a:gd name="T45" fmla="*/ 111 h 311"/>
                  <a:gd name="T46" fmla="*/ 16358 w 16418"/>
                  <a:gd name="T47" fmla="*/ 251 h 311"/>
                  <a:gd name="T48" fmla="*/ 16358 w 16418"/>
                  <a:gd name="T49" fmla="*/ 251 h 311"/>
                  <a:gd name="T50" fmla="*/ 16218 w 16418"/>
                  <a:gd name="T51" fmla="*/ 31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418" h="311">
                    <a:moveTo>
                      <a:pt x="19" y="20"/>
                    </a:moveTo>
                    <a:lnTo>
                      <a:pt x="19" y="111"/>
                    </a:lnTo>
                    <a:lnTo>
                      <a:pt x="19" y="111"/>
                    </a:lnTo>
                    <a:cubicBezTo>
                      <a:pt x="19" y="159"/>
                      <a:pt x="38" y="204"/>
                      <a:pt x="71" y="238"/>
                    </a:cubicBezTo>
                    <a:lnTo>
                      <a:pt x="71" y="238"/>
                    </a:lnTo>
                    <a:cubicBezTo>
                      <a:pt x="105" y="272"/>
                      <a:pt x="151" y="291"/>
                      <a:pt x="199" y="291"/>
                    </a:cubicBezTo>
                    <a:lnTo>
                      <a:pt x="16218" y="291"/>
                    </a:lnTo>
                    <a:lnTo>
                      <a:pt x="16218" y="291"/>
                    </a:lnTo>
                    <a:cubicBezTo>
                      <a:pt x="16266" y="291"/>
                      <a:pt x="16311" y="272"/>
                      <a:pt x="16345" y="238"/>
                    </a:cubicBezTo>
                    <a:lnTo>
                      <a:pt x="16345" y="238"/>
                    </a:lnTo>
                    <a:cubicBezTo>
                      <a:pt x="16379" y="204"/>
                      <a:pt x="16397" y="159"/>
                      <a:pt x="16397" y="111"/>
                    </a:cubicBezTo>
                    <a:lnTo>
                      <a:pt x="16397" y="20"/>
                    </a:lnTo>
                    <a:lnTo>
                      <a:pt x="19" y="20"/>
                    </a:lnTo>
                    <a:close/>
                    <a:moveTo>
                      <a:pt x="16218" y="310"/>
                    </a:moveTo>
                    <a:lnTo>
                      <a:pt x="199" y="310"/>
                    </a:lnTo>
                    <a:lnTo>
                      <a:pt x="199" y="310"/>
                    </a:lnTo>
                    <a:cubicBezTo>
                      <a:pt x="145" y="310"/>
                      <a:pt x="95" y="290"/>
                      <a:pt x="58" y="251"/>
                    </a:cubicBezTo>
                    <a:lnTo>
                      <a:pt x="58" y="251"/>
                    </a:lnTo>
                    <a:cubicBezTo>
                      <a:pt x="20" y="214"/>
                      <a:pt x="0" y="164"/>
                      <a:pt x="0" y="111"/>
                    </a:cubicBezTo>
                    <a:lnTo>
                      <a:pt x="0" y="0"/>
                    </a:lnTo>
                    <a:lnTo>
                      <a:pt x="16417" y="0"/>
                    </a:lnTo>
                    <a:lnTo>
                      <a:pt x="16417" y="111"/>
                    </a:lnTo>
                    <a:lnTo>
                      <a:pt x="16417" y="111"/>
                    </a:lnTo>
                    <a:cubicBezTo>
                      <a:pt x="16417" y="164"/>
                      <a:pt x="16396" y="214"/>
                      <a:pt x="16358" y="251"/>
                    </a:cubicBezTo>
                    <a:lnTo>
                      <a:pt x="16358" y="251"/>
                    </a:lnTo>
                    <a:cubicBezTo>
                      <a:pt x="16321" y="290"/>
                      <a:pt x="16271" y="310"/>
                      <a:pt x="16218" y="3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5" name="Freeform 6">
                <a:extLst>
                  <a:ext uri="{FF2B5EF4-FFF2-40B4-BE49-F238E27FC236}">
                    <a16:creationId xmlns:a16="http://schemas.microsoft.com/office/drawing/2014/main" id="{52D9FE32-FA0A-47DB-AEA4-F11DED921C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36238" y="11200094"/>
                <a:ext cx="1810512" cy="376210"/>
              </a:xfrm>
              <a:custGeom>
                <a:avLst/>
                <a:gdLst>
                  <a:gd name="T0" fmla="*/ 92 w 2037"/>
                  <a:gd name="T1" fmla="*/ 402 h 423"/>
                  <a:gd name="T2" fmla="*/ 1975 w 2037"/>
                  <a:gd name="T3" fmla="*/ 402 h 423"/>
                  <a:gd name="T4" fmla="*/ 1975 w 2037"/>
                  <a:gd name="T5" fmla="*/ 402 h 423"/>
                  <a:gd name="T6" fmla="*/ 1364 w 2037"/>
                  <a:gd name="T7" fmla="*/ 310 h 423"/>
                  <a:gd name="T8" fmla="*/ 1358 w 2037"/>
                  <a:gd name="T9" fmla="*/ 315 h 423"/>
                  <a:gd name="T10" fmla="*/ 1352 w 2037"/>
                  <a:gd name="T11" fmla="*/ 311 h 423"/>
                  <a:gd name="T12" fmla="*/ 1352 w 2037"/>
                  <a:gd name="T13" fmla="*/ 311 h 423"/>
                  <a:gd name="T14" fmla="*/ 729 w 2037"/>
                  <a:gd name="T15" fmla="*/ 239 h 423"/>
                  <a:gd name="T16" fmla="*/ 722 w 2037"/>
                  <a:gd name="T17" fmla="*/ 244 h 423"/>
                  <a:gd name="T18" fmla="*/ 716 w 2037"/>
                  <a:gd name="T19" fmla="*/ 238 h 423"/>
                  <a:gd name="T20" fmla="*/ 716 w 2037"/>
                  <a:gd name="T21" fmla="*/ 238 h 423"/>
                  <a:gd name="T22" fmla="*/ 570 w 2037"/>
                  <a:gd name="T23" fmla="*/ 130 h 423"/>
                  <a:gd name="T24" fmla="*/ 570 w 2037"/>
                  <a:gd name="T25" fmla="*/ 130 h 423"/>
                  <a:gd name="T26" fmla="*/ 234 w 2037"/>
                  <a:gd name="T27" fmla="*/ 39 h 423"/>
                  <a:gd name="T28" fmla="*/ 234 w 2037"/>
                  <a:gd name="T29" fmla="*/ 39 h 423"/>
                  <a:gd name="T30" fmla="*/ 39 w 2037"/>
                  <a:gd name="T31" fmla="*/ 202 h 423"/>
                  <a:gd name="T32" fmla="*/ 39 w 2037"/>
                  <a:gd name="T33" fmla="*/ 202 h 423"/>
                  <a:gd name="T34" fmla="*/ 92 w 2037"/>
                  <a:gd name="T35" fmla="*/ 402 h 423"/>
                  <a:gd name="T36" fmla="*/ 2036 w 2037"/>
                  <a:gd name="T37" fmla="*/ 422 h 423"/>
                  <a:gd name="T38" fmla="*/ 87 w 2037"/>
                  <a:gd name="T39" fmla="*/ 422 h 423"/>
                  <a:gd name="T40" fmla="*/ 85 w 2037"/>
                  <a:gd name="T41" fmla="*/ 421 h 423"/>
                  <a:gd name="T42" fmla="*/ 85 w 2037"/>
                  <a:gd name="T43" fmla="*/ 421 h 423"/>
                  <a:gd name="T44" fmla="*/ 20 w 2037"/>
                  <a:gd name="T45" fmla="*/ 197 h 423"/>
                  <a:gd name="T46" fmla="*/ 20 w 2037"/>
                  <a:gd name="T47" fmla="*/ 197 h 423"/>
                  <a:gd name="T48" fmla="*/ 233 w 2037"/>
                  <a:gd name="T49" fmla="*/ 20 h 423"/>
                  <a:gd name="T50" fmla="*/ 233 w 2037"/>
                  <a:gd name="T51" fmla="*/ 20 h 423"/>
                  <a:gd name="T52" fmla="*/ 723 w 2037"/>
                  <a:gd name="T53" fmla="*/ 219 h 423"/>
                  <a:gd name="T54" fmla="*/ 723 w 2037"/>
                  <a:gd name="T55" fmla="*/ 219 h 423"/>
                  <a:gd name="T56" fmla="*/ 1358 w 2037"/>
                  <a:gd name="T57" fmla="*/ 291 h 423"/>
                  <a:gd name="T58" fmla="*/ 1358 w 2037"/>
                  <a:gd name="T59" fmla="*/ 291 h 423"/>
                  <a:gd name="T60" fmla="*/ 1774 w 2037"/>
                  <a:gd name="T61" fmla="*/ 277 h 423"/>
                  <a:gd name="T62" fmla="*/ 1774 w 2037"/>
                  <a:gd name="T63" fmla="*/ 277 h 423"/>
                  <a:gd name="T64" fmla="*/ 2012 w 2037"/>
                  <a:gd name="T65" fmla="*/ 405 h 423"/>
                  <a:gd name="T66" fmla="*/ 2036 w 2037"/>
                  <a:gd name="T67" fmla="*/ 422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37" h="423">
                    <a:moveTo>
                      <a:pt x="92" y="402"/>
                    </a:moveTo>
                    <a:lnTo>
                      <a:pt x="1975" y="402"/>
                    </a:lnTo>
                    <a:lnTo>
                      <a:pt x="1975" y="402"/>
                    </a:lnTo>
                    <a:cubicBezTo>
                      <a:pt x="1882" y="342"/>
                      <a:pt x="1558" y="154"/>
                      <a:pt x="1364" y="310"/>
                    </a:cubicBezTo>
                    <a:lnTo>
                      <a:pt x="1358" y="315"/>
                    </a:lnTo>
                    <a:lnTo>
                      <a:pt x="1352" y="311"/>
                    </a:lnTo>
                    <a:lnTo>
                      <a:pt x="1352" y="311"/>
                    </a:lnTo>
                    <a:cubicBezTo>
                      <a:pt x="1349" y="308"/>
                      <a:pt x="988" y="54"/>
                      <a:pt x="729" y="239"/>
                    </a:cubicBezTo>
                    <a:lnTo>
                      <a:pt x="722" y="244"/>
                    </a:lnTo>
                    <a:lnTo>
                      <a:pt x="716" y="238"/>
                    </a:lnTo>
                    <a:lnTo>
                      <a:pt x="716" y="238"/>
                    </a:lnTo>
                    <a:cubicBezTo>
                      <a:pt x="716" y="238"/>
                      <a:pt x="657" y="182"/>
                      <a:pt x="570" y="130"/>
                    </a:cubicBezTo>
                    <a:lnTo>
                      <a:pt x="570" y="130"/>
                    </a:lnTo>
                    <a:cubicBezTo>
                      <a:pt x="488" y="83"/>
                      <a:pt x="365" y="28"/>
                      <a:pt x="234" y="39"/>
                    </a:cubicBezTo>
                    <a:lnTo>
                      <a:pt x="234" y="39"/>
                    </a:lnTo>
                    <a:cubicBezTo>
                      <a:pt x="132" y="48"/>
                      <a:pt x="60" y="107"/>
                      <a:pt x="39" y="202"/>
                    </a:cubicBezTo>
                    <a:lnTo>
                      <a:pt x="39" y="202"/>
                    </a:lnTo>
                    <a:cubicBezTo>
                      <a:pt x="21" y="282"/>
                      <a:pt x="45" y="373"/>
                      <a:pt x="92" y="402"/>
                    </a:cubicBezTo>
                    <a:close/>
                    <a:moveTo>
                      <a:pt x="2036" y="422"/>
                    </a:moveTo>
                    <a:lnTo>
                      <a:pt x="87" y="422"/>
                    </a:lnTo>
                    <a:lnTo>
                      <a:pt x="85" y="421"/>
                    </a:lnTo>
                    <a:lnTo>
                      <a:pt x="85" y="421"/>
                    </a:lnTo>
                    <a:cubicBezTo>
                      <a:pt x="29" y="389"/>
                      <a:pt x="0" y="288"/>
                      <a:pt x="20" y="197"/>
                    </a:cubicBezTo>
                    <a:lnTo>
                      <a:pt x="20" y="197"/>
                    </a:lnTo>
                    <a:cubicBezTo>
                      <a:pt x="43" y="94"/>
                      <a:pt x="121" y="29"/>
                      <a:pt x="233" y="20"/>
                    </a:cubicBezTo>
                    <a:lnTo>
                      <a:pt x="233" y="20"/>
                    </a:lnTo>
                    <a:cubicBezTo>
                      <a:pt x="469" y="0"/>
                      <a:pt x="686" y="185"/>
                      <a:pt x="723" y="219"/>
                    </a:cubicBezTo>
                    <a:lnTo>
                      <a:pt x="723" y="219"/>
                    </a:lnTo>
                    <a:cubicBezTo>
                      <a:pt x="975" y="47"/>
                      <a:pt x="1309" y="259"/>
                      <a:pt x="1358" y="291"/>
                    </a:cubicBezTo>
                    <a:lnTo>
                      <a:pt x="1358" y="291"/>
                    </a:lnTo>
                    <a:cubicBezTo>
                      <a:pt x="1457" y="215"/>
                      <a:pt x="1600" y="210"/>
                      <a:pt x="1774" y="277"/>
                    </a:cubicBezTo>
                    <a:lnTo>
                      <a:pt x="1774" y="277"/>
                    </a:lnTo>
                    <a:cubicBezTo>
                      <a:pt x="1906" y="329"/>
                      <a:pt x="2010" y="404"/>
                      <a:pt x="2012" y="405"/>
                    </a:cubicBezTo>
                    <a:lnTo>
                      <a:pt x="2036" y="4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 7">
                <a:extLst>
                  <a:ext uri="{FF2B5EF4-FFF2-40B4-BE49-F238E27FC236}">
                    <a16:creationId xmlns:a16="http://schemas.microsoft.com/office/drawing/2014/main" id="{3154E3F6-6F2B-4134-837A-946C78D7A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806" y="11164825"/>
                <a:ext cx="1845780" cy="415399"/>
              </a:xfrm>
              <a:custGeom>
                <a:avLst/>
                <a:gdLst>
                  <a:gd name="T0" fmla="*/ 80 w 2077"/>
                  <a:gd name="T1" fmla="*/ 446 h 467"/>
                  <a:gd name="T2" fmla="*/ 2042 w 2077"/>
                  <a:gd name="T3" fmla="*/ 446 h 467"/>
                  <a:gd name="T4" fmla="*/ 2042 w 2077"/>
                  <a:gd name="T5" fmla="*/ 446 h 467"/>
                  <a:gd name="T6" fmla="*/ 2047 w 2077"/>
                  <a:gd name="T7" fmla="*/ 310 h 467"/>
                  <a:gd name="T8" fmla="*/ 2047 w 2077"/>
                  <a:gd name="T9" fmla="*/ 310 h 467"/>
                  <a:gd name="T10" fmla="*/ 1893 w 2077"/>
                  <a:gd name="T11" fmla="*/ 106 h 467"/>
                  <a:gd name="T12" fmla="*/ 1893 w 2077"/>
                  <a:gd name="T13" fmla="*/ 106 h 467"/>
                  <a:gd name="T14" fmla="*/ 1412 w 2077"/>
                  <a:gd name="T15" fmla="*/ 153 h 467"/>
                  <a:gd name="T16" fmla="*/ 1412 w 2077"/>
                  <a:gd name="T17" fmla="*/ 153 h 467"/>
                  <a:gd name="T18" fmla="*/ 1104 w 2077"/>
                  <a:gd name="T19" fmla="*/ 269 h 467"/>
                  <a:gd name="T20" fmla="*/ 1097 w 2077"/>
                  <a:gd name="T21" fmla="*/ 271 h 467"/>
                  <a:gd name="T22" fmla="*/ 1092 w 2077"/>
                  <a:gd name="T23" fmla="*/ 265 h 467"/>
                  <a:gd name="T24" fmla="*/ 1092 w 2077"/>
                  <a:gd name="T25" fmla="*/ 265 h 467"/>
                  <a:gd name="T26" fmla="*/ 779 w 2077"/>
                  <a:gd name="T27" fmla="*/ 168 h 467"/>
                  <a:gd name="T28" fmla="*/ 779 w 2077"/>
                  <a:gd name="T29" fmla="*/ 168 h 467"/>
                  <a:gd name="T30" fmla="*/ 80 w 2077"/>
                  <a:gd name="T31" fmla="*/ 446 h 467"/>
                  <a:gd name="T32" fmla="*/ 2058 w 2077"/>
                  <a:gd name="T33" fmla="*/ 466 h 467"/>
                  <a:gd name="T34" fmla="*/ 0 w 2077"/>
                  <a:gd name="T35" fmla="*/ 466 h 467"/>
                  <a:gd name="T36" fmla="*/ 35 w 2077"/>
                  <a:gd name="T37" fmla="*/ 448 h 467"/>
                  <a:gd name="T38" fmla="*/ 35 w 2077"/>
                  <a:gd name="T39" fmla="*/ 448 h 467"/>
                  <a:gd name="T40" fmla="*/ 774 w 2077"/>
                  <a:gd name="T41" fmla="*/ 149 h 467"/>
                  <a:gd name="T42" fmla="*/ 774 w 2077"/>
                  <a:gd name="T43" fmla="*/ 149 h 467"/>
                  <a:gd name="T44" fmla="*/ 1103 w 2077"/>
                  <a:gd name="T45" fmla="*/ 248 h 467"/>
                  <a:gd name="T46" fmla="*/ 1103 w 2077"/>
                  <a:gd name="T47" fmla="*/ 248 h 467"/>
                  <a:gd name="T48" fmla="*/ 1900 w 2077"/>
                  <a:gd name="T49" fmla="*/ 89 h 467"/>
                  <a:gd name="T50" fmla="*/ 1900 w 2077"/>
                  <a:gd name="T51" fmla="*/ 89 h 467"/>
                  <a:gd name="T52" fmla="*/ 2066 w 2077"/>
                  <a:gd name="T53" fmla="*/ 308 h 467"/>
                  <a:gd name="T54" fmla="*/ 2066 w 2077"/>
                  <a:gd name="T55" fmla="*/ 308 h 467"/>
                  <a:gd name="T56" fmla="*/ 2059 w 2077"/>
                  <a:gd name="T57" fmla="*/ 458 h 467"/>
                  <a:gd name="T58" fmla="*/ 2058 w 2077"/>
                  <a:gd name="T59" fmla="*/ 46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077" h="467">
                    <a:moveTo>
                      <a:pt x="80" y="446"/>
                    </a:moveTo>
                    <a:lnTo>
                      <a:pt x="2042" y="446"/>
                    </a:lnTo>
                    <a:lnTo>
                      <a:pt x="2042" y="446"/>
                    </a:lnTo>
                    <a:cubicBezTo>
                      <a:pt x="2046" y="427"/>
                      <a:pt x="2055" y="371"/>
                      <a:pt x="2047" y="310"/>
                    </a:cubicBezTo>
                    <a:lnTo>
                      <a:pt x="2047" y="310"/>
                    </a:lnTo>
                    <a:cubicBezTo>
                      <a:pt x="2034" y="209"/>
                      <a:pt x="1981" y="141"/>
                      <a:pt x="1893" y="106"/>
                    </a:cubicBezTo>
                    <a:lnTo>
                      <a:pt x="1893" y="106"/>
                    </a:lnTo>
                    <a:cubicBezTo>
                      <a:pt x="1798" y="70"/>
                      <a:pt x="1632" y="86"/>
                      <a:pt x="1412" y="153"/>
                    </a:cubicBezTo>
                    <a:lnTo>
                      <a:pt x="1412" y="153"/>
                    </a:lnTo>
                    <a:cubicBezTo>
                      <a:pt x="1245" y="204"/>
                      <a:pt x="1106" y="268"/>
                      <a:pt x="1104" y="269"/>
                    </a:cubicBezTo>
                    <a:lnTo>
                      <a:pt x="1097" y="271"/>
                    </a:lnTo>
                    <a:lnTo>
                      <a:pt x="1092" y="265"/>
                    </a:lnTo>
                    <a:lnTo>
                      <a:pt x="1092" y="265"/>
                    </a:lnTo>
                    <a:cubicBezTo>
                      <a:pt x="1088" y="259"/>
                      <a:pt x="979" y="112"/>
                      <a:pt x="779" y="168"/>
                    </a:cubicBezTo>
                    <a:lnTo>
                      <a:pt x="779" y="168"/>
                    </a:lnTo>
                    <a:cubicBezTo>
                      <a:pt x="494" y="248"/>
                      <a:pt x="184" y="396"/>
                      <a:pt x="80" y="446"/>
                    </a:cubicBezTo>
                    <a:close/>
                    <a:moveTo>
                      <a:pt x="2058" y="466"/>
                    </a:moveTo>
                    <a:lnTo>
                      <a:pt x="0" y="466"/>
                    </a:lnTo>
                    <a:lnTo>
                      <a:pt x="35" y="448"/>
                    </a:lnTo>
                    <a:lnTo>
                      <a:pt x="35" y="448"/>
                    </a:lnTo>
                    <a:cubicBezTo>
                      <a:pt x="38" y="445"/>
                      <a:pt x="426" y="248"/>
                      <a:pt x="774" y="149"/>
                    </a:cubicBezTo>
                    <a:lnTo>
                      <a:pt x="774" y="149"/>
                    </a:lnTo>
                    <a:cubicBezTo>
                      <a:pt x="963" y="96"/>
                      <a:pt x="1079" y="218"/>
                      <a:pt x="1103" y="248"/>
                    </a:cubicBezTo>
                    <a:lnTo>
                      <a:pt x="1103" y="248"/>
                    </a:lnTo>
                    <a:cubicBezTo>
                      <a:pt x="1170" y="218"/>
                      <a:pt x="1672" y="0"/>
                      <a:pt x="1900" y="89"/>
                    </a:cubicBezTo>
                    <a:lnTo>
                      <a:pt x="1900" y="89"/>
                    </a:lnTo>
                    <a:cubicBezTo>
                      <a:pt x="1994" y="126"/>
                      <a:pt x="2052" y="201"/>
                      <a:pt x="2066" y="308"/>
                    </a:cubicBezTo>
                    <a:lnTo>
                      <a:pt x="2066" y="308"/>
                    </a:lnTo>
                    <a:cubicBezTo>
                      <a:pt x="2076" y="388"/>
                      <a:pt x="2060" y="456"/>
                      <a:pt x="2059" y="458"/>
                    </a:cubicBezTo>
                    <a:lnTo>
                      <a:pt x="2058" y="4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8">
                <a:extLst>
                  <a:ext uri="{FF2B5EF4-FFF2-40B4-BE49-F238E27FC236}">
                    <a16:creationId xmlns:a16="http://schemas.microsoft.com/office/drawing/2014/main" id="{D53FD8E3-7429-4845-8484-6B149E11D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110" y="10988475"/>
                <a:ext cx="14562473" cy="19596"/>
              </a:xfrm>
              <a:custGeom>
                <a:avLst/>
                <a:gdLst>
                  <a:gd name="T0" fmla="*/ 16386 w 16387"/>
                  <a:gd name="T1" fmla="*/ 19 h 20"/>
                  <a:gd name="T2" fmla="*/ 0 w 16387"/>
                  <a:gd name="T3" fmla="*/ 19 h 20"/>
                  <a:gd name="T4" fmla="*/ 0 w 16387"/>
                  <a:gd name="T5" fmla="*/ 0 h 20"/>
                  <a:gd name="T6" fmla="*/ 16386 w 16387"/>
                  <a:gd name="T7" fmla="*/ 0 h 20"/>
                  <a:gd name="T8" fmla="*/ 16386 w 16387"/>
                  <a:gd name="T9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387" h="20">
                    <a:moveTo>
                      <a:pt x="16386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6386" y="0"/>
                    </a:lnTo>
                    <a:lnTo>
                      <a:pt x="16386" y="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9">
                <a:extLst>
                  <a:ext uri="{FF2B5EF4-FFF2-40B4-BE49-F238E27FC236}">
                    <a16:creationId xmlns:a16="http://schemas.microsoft.com/office/drawing/2014/main" id="{61CF6FEC-6956-4135-97A1-689595354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434" y="8178656"/>
                <a:ext cx="14574231" cy="2112263"/>
              </a:xfrm>
              <a:custGeom>
                <a:avLst/>
                <a:gdLst>
                  <a:gd name="T0" fmla="*/ 16398 w 16399"/>
                  <a:gd name="T1" fmla="*/ 2374 h 2375"/>
                  <a:gd name="T2" fmla="*/ 16398 w 16399"/>
                  <a:gd name="T3" fmla="*/ 2374 h 2375"/>
                  <a:gd name="T4" fmla="*/ 14936 w 16399"/>
                  <a:gd name="T5" fmla="*/ 1493 h 2375"/>
                  <a:gd name="T6" fmla="*/ 14936 w 16399"/>
                  <a:gd name="T7" fmla="*/ 1493 h 2375"/>
                  <a:gd name="T8" fmla="*/ 13507 w 16399"/>
                  <a:gd name="T9" fmla="*/ 1743 h 2375"/>
                  <a:gd name="T10" fmla="*/ 13507 w 16399"/>
                  <a:gd name="T11" fmla="*/ 1743 h 2375"/>
                  <a:gd name="T12" fmla="*/ 10310 w 16399"/>
                  <a:gd name="T13" fmla="*/ 255 h 2375"/>
                  <a:gd name="T14" fmla="*/ 10310 w 16399"/>
                  <a:gd name="T15" fmla="*/ 255 h 2375"/>
                  <a:gd name="T16" fmla="*/ 7387 w 16399"/>
                  <a:gd name="T17" fmla="*/ 1396 h 2375"/>
                  <a:gd name="T18" fmla="*/ 7387 w 16399"/>
                  <a:gd name="T19" fmla="*/ 1396 h 2375"/>
                  <a:gd name="T20" fmla="*/ 4084 w 16399"/>
                  <a:gd name="T21" fmla="*/ 37 h 2375"/>
                  <a:gd name="T22" fmla="*/ 4084 w 16399"/>
                  <a:gd name="T23" fmla="*/ 37 h 2375"/>
                  <a:gd name="T24" fmla="*/ 0 w 16399"/>
                  <a:gd name="T25" fmla="*/ 2374 h 2375"/>
                  <a:gd name="T26" fmla="*/ 16398 w 16399"/>
                  <a:gd name="T27" fmla="*/ 2374 h 2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399" h="2375">
                    <a:moveTo>
                      <a:pt x="16398" y="2374"/>
                    </a:moveTo>
                    <a:lnTo>
                      <a:pt x="16398" y="2374"/>
                    </a:lnTo>
                    <a:cubicBezTo>
                      <a:pt x="16398" y="2374"/>
                      <a:pt x="15737" y="1487"/>
                      <a:pt x="14936" y="1493"/>
                    </a:cubicBezTo>
                    <a:lnTo>
                      <a:pt x="14936" y="1493"/>
                    </a:lnTo>
                    <a:cubicBezTo>
                      <a:pt x="14206" y="1498"/>
                      <a:pt x="13727" y="1847"/>
                      <a:pt x="13507" y="1743"/>
                    </a:cubicBezTo>
                    <a:lnTo>
                      <a:pt x="13507" y="1743"/>
                    </a:lnTo>
                    <a:cubicBezTo>
                      <a:pt x="11830" y="944"/>
                      <a:pt x="11317" y="254"/>
                      <a:pt x="10310" y="255"/>
                    </a:cubicBezTo>
                    <a:lnTo>
                      <a:pt x="10310" y="255"/>
                    </a:lnTo>
                    <a:cubicBezTo>
                      <a:pt x="9302" y="256"/>
                      <a:pt x="7863" y="1421"/>
                      <a:pt x="7387" y="1396"/>
                    </a:cubicBezTo>
                    <a:lnTo>
                      <a:pt x="7387" y="1396"/>
                    </a:lnTo>
                    <a:cubicBezTo>
                      <a:pt x="6911" y="1371"/>
                      <a:pt x="5636" y="0"/>
                      <a:pt x="4084" y="37"/>
                    </a:cubicBezTo>
                    <a:lnTo>
                      <a:pt x="4084" y="37"/>
                    </a:lnTo>
                    <a:cubicBezTo>
                      <a:pt x="2532" y="73"/>
                      <a:pt x="476" y="1662"/>
                      <a:pt x="0" y="2374"/>
                    </a:cubicBezTo>
                    <a:lnTo>
                      <a:pt x="16398" y="237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10">
                <a:extLst>
                  <a:ext uri="{FF2B5EF4-FFF2-40B4-BE49-F238E27FC236}">
                    <a16:creationId xmlns:a16="http://schemas.microsoft.com/office/drawing/2014/main" id="{173C1DBA-9C20-433F-B564-8AD9666EB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759" y="8190411"/>
                <a:ext cx="14605582" cy="2104428"/>
              </a:xfrm>
              <a:custGeom>
                <a:avLst/>
                <a:gdLst>
                  <a:gd name="T0" fmla="*/ 16397 w 16437"/>
                  <a:gd name="T1" fmla="*/ 2349 h 2369"/>
                  <a:gd name="T2" fmla="*/ 15978 w 16437"/>
                  <a:gd name="T3" fmla="*/ 1922 h 2369"/>
                  <a:gd name="T4" fmla="*/ 14962 w 16437"/>
                  <a:gd name="T5" fmla="*/ 1486 h 2369"/>
                  <a:gd name="T6" fmla="*/ 14955 w 16437"/>
                  <a:gd name="T7" fmla="*/ 1486 h 2369"/>
                  <a:gd name="T8" fmla="*/ 14005 w 16437"/>
                  <a:gd name="T9" fmla="*/ 1666 h 2369"/>
                  <a:gd name="T10" fmla="*/ 13521 w 16437"/>
                  <a:gd name="T11" fmla="*/ 1736 h 2369"/>
                  <a:gd name="T12" fmla="*/ 12028 w 16437"/>
                  <a:gd name="T13" fmla="*/ 907 h 2369"/>
                  <a:gd name="T14" fmla="*/ 10329 w 16437"/>
                  <a:gd name="T15" fmla="*/ 250 h 2369"/>
                  <a:gd name="T16" fmla="*/ 10328 w 16437"/>
                  <a:gd name="T17" fmla="*/ 250 h 2369"/>
                  <a:gd name="T18" fmla="*/ 8412 w 16437"/>
                  <a:gd name="T19" fmla="*/ 966 h 2369"/>
                  <a:gd name="T20" fmla="*/ 7404 w 16437"/>
                  <a:gd name="T21" fmla="*/ 1389 h 2369"/>
                  <a:gd name="T22" fmla="*/ 6649 w 16437"/>
                  <a:gd name="T23" fmla="*/ 998 h 2369"/>
                  <a:gd name="T24" fmla="*/ 5520 w 16437"/>
                  <a:gd name="T25" fmla="*/ 352 h 2369"/>
                  <a:gd name="T26" fmla="*/ 4102 w 16437"/>
                  <a:gd name="T27" fmla="*/ 30 h 2369"/>
                  <a:gd name="T28" fmla="*/ 1662 w 16437"/>
                  <a:gd name="T29" fmla="*/ 944 h 2369"/>
                  <a:gd name="T30" fmla="*/ 16436 w 16437"/>
                  <a:gd name="T31" fmla="*/ 2368 h 2369"/>
                  <a:gd name="T32" fmla="*/ 11 w 16437"/>
                  <a:gd name="T33" fmla="*/ 2353 h 2369"/>
                  <a:gd name="T34" fmla="*/ 1652 w 16437"/>
                  <a:gd name="T35" fmla="*/ 928 h 2369"/>
                  <a:gd name="T36" fmla="*/ 4102 w 16437"/>
                  <a:gd name="T37" fmla="*/ 11 h 2369"/>
                  <a:gd name="T38" fmla="*/ 5528 w 16437"/>
                  <a:gd name="T39" fmla="*/ 334 h 2369"/>
                  <a:gd name="T40" fmla="*/ 6660 w 16437"/>
                  <a:gd name="T41" fmla="*/ 983 h 2369"/>
                  <a:gd name="T42" fmla="*/ 7405 w 16437"/>
                  <a:gd name="T43" fmla="*/ 1370 h 2369"/>
                  <a:gd name="T44" fmla="*/ 8403 w 16437"/>
                  <a:gd name="T45" fmla="*/ 949 h 2369"/>
                  <a:gd name="T46" fmla="*/ 10328 w 16437"/>
                  <a:gd name="T47" fmla="*/ 230 h 2369"/>
                  <a:gd name="T48" fmla="*/ 10329 w 16437"/>
                  <a:gd name="T49" fmla="*/ 230 h 2369"/>
                  <a:gd name="T50" fmla="*/ 12037 w 16437"/>
                  <a:gd name="T51" fmla="*/ 891 h 2369"/>
                  <a:gd name="T52" fmla="*/ 13529 w 16437"/>
                  <a:gd name="T53" fmla="*/ 1719 h 2369"/>
                  <a:gd name="T54" fmla="*/ 13999 w 16437"/>
                  <a:gd name="T55" fmla="*/ 1648 h 2369"/>
                  <a:gd name="T56" fmla="*/ 14954 w 16437"/>
                  <a:gd name="T57" fmla="*/ 1466 h 2369"/>
                  <a:gd name="T58" fmla="*/ 14962 w 16437"/>
                  <a:gd name="T59" fmla="*/ 1466 h 2369"/>
                  <a:gd name="T60" fmla="*/ 15991 w 16437"/>
                  <a:gd name="T61" fmla="*/ 1908 h 2369"/>
                  <a:gd name="T62" fmla="*/ 16436 w 16437"/>
                  <a:gd name="T63" fmla="*/ 2368 h 2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437" h="2369">
                    <a:moveTo>
                      <a:pt x="36" y="2349"/>
                    </a:moveTo>
                    <a:lnTo>
                      <a:pt x="16397" y="2349"/>
                    </a:lnTo>
                    <a:lnTo>
                      <a:pt x="16397" y="2349"/>
                    </a:lnTo>
                    <a:cubicBezTo>
                      <a:pt x="16354" y="2295"/>
                      <a:pt x="16201" y="2107"/>
                      <a:pt x="15978" y="1922"/>
                    </a:cubicBezTo>
                    <a:lnTo>
                      <a:pt x="15978" y="1922"/>
                    </a:lnTo>
                    <a:cubicBezTo>
                      <a:pt x="15739" y="1723"/>
                      <a:pt x="15370" y="1486"/>
                      <a:pt x="14962" y="1486"/>
                    </a:cubicBezTo>
                    <a:lnTo>
                      <a:pt x="14962" y="1486"/>
                    </a:lnTo>
                    <a:cubicBezTo>
                      <a:pt x="14960" y="1486"/>
                      <a:pt x="14957" y="1486"/>
                      <a:pt x="14955" y="1486"/>
                    </a:cubicBezTo>
                    <a:lnTo>
                      <a:pt x="14955" y="1486"/>
                    </a:lnTo>
                    <a:cubicBezTo>
                      <a:pt x="14567" y="1489"/>
                      <a:pt x="14256" y="1587"/>
                      <a:pt x="14005" y="1666"/>
                    </a:cubicBezTo>
                    <a:lnTo>
                      <a:pt x="14005" y="1666"/>
                    </a:lnTo>
                    <a:cubicBezTo>
                      <a:pt x="13786" y="1736"/>
                      <a:pt x="13627" y="1786"/>
                      <a:pt x="13521" y="1736"/>
                    </a:cubicBezTo>
                    <a:lnTo>
                      <a:pt x="13521" y="1736"/>
                    </a:lnTo>
                    <a:cubicBezTo>
                      <a:pt x="12886" y="1433"/>
                      <a:pt x="12409" y="1141"/>
                      <a:pt x="12028" y="907"/>
                    </a:cubicBezTo>
                    <a:lnTo>
                      <a:pt x="12028" y="907"/>
                    </a:lnTo>
                    <a:cubicBezTo>
                      <a:pt x="11381" y="511"/>
                      <a:pt x="10953" y="250"/>
                      <a:pt x="10329" y="250"/>
                    </a:cubicBezTo>
                    <a:lnTo>
                      <a:pt x="10328" y="250"/>
                    </a:lnTo>
                    <a:lnTo>
                      <a:pt x="10328" y="250"/>
                    </a:lnTo>
                    <a:cubicBezTo>
                      <a:pt x="9745" y="250"/>
                      <a:pt x="9005" y="648"/>
                      <a:pt x="8412" y="966"/>
                    </a:cubicBezTo>
                    <a:lnTo>
                      <a:pt x="8412" y="966"/>
                    </a:lnTo>
                    <a:cubicBezTo>
                      <a:pt x="7980" y="1199"/>
                      <a:pt x="7607" y="1399"/>
                      <a:pt x="7404" y="1389"/>
                    </a:cubicBezTo>
                    <a:lnTo>
                      <a:pt x="7404" y="1389"/>
                    </a:lnTo>
                    <a:cubicBezTo>
                      <a:pt x="7239" y="1381"/>
                      <a:pt x="6978" y="1212"/>
                      <a:pt x="6649" y="998"/>
                    </a:cubicBezTo>
                    <a:lnTo>
                      <a:pt x="6649" y="998"/>
                    </a:lnTo>
                    <a:cubicBezTo>
                      <a:pt x="6338" y="797"/>
                      <a:pt x="5950" y="546"/>
                      <a:pt x="5520" y="352"/>
                    </a:cubicBezTo>
                    <a:lnTo>
                      <a:pt x="5520" y="352"/>
                    </a:lnTo>
                    <a:cubicBezTo>
                      <a:pt x="5015" y="125"/>
                      <a:pt x="4552" y="20"/>
                      <a:pt x="4102" y="30"/>
                    </a:cubicBezTo>
                    <a:lnTo>
                      <a:pt x="4102" y="30"/>
                    </a:lnTo>
                    <a:cubicBezTo>
                      <a:pt x="3189" y="52"/>
                      <a:pt x="2182" y="612"/>
                      <a:pt x="1662" y="944"/>
                    </a:cubicBezTo>
                    <a:lnTo>
                      <a:pt x="1662" y="944"/>
                    </a:lnTo>
                    <a:cubicBezTo>
                      <a:pt x="964" y="1390"/>
                      <a:pt x="299" y="1965"/>
                      <a:pt x="36" y="2349"/>
                    </a:cubicBezTo>
                    <a:close/>
                    <a:moveTo>
                      <a:pt x="16436" y="2368"/>
                    </a:moveTo>
                    <a:lnTo>
                      <a:pt x="0" y="2368"/>
                    </a:lnTo>
                    <a:lnTo>
                      <a:pt x="11" y="2353"/>
                    </a:lnTo>
                    <a:lnTo>
                      <a:pt x="11" y="2353"/>
                    </a:lnTo>
                    <a:cubicBezTo>
                      <a:pt x="268" y="1967"/>
                      <a:pt x="943" y="1381"/>
                      <a:pt x="1652" y="928"/>
                    </a:cubicBezTo>
                    <a:lnTo>
                      <a:pt x="1652" y="928"/>
                    </a:lnTo>
                    <a:cubicBezTo>
                      <a:pt x="2172" y="595"/>
                      <a:pt x="3184" y="33"/>
                      <a:pt x="4102" y="11"/>
                    </a:cubicBezTo>
                    <a:lnTo>
                      <a:pt x="4102" y="11"/>
                    </a:lnTo>
                    <a:cubicBezTo>
                      <a:pt x="4554" y="0"/>
                      <a:pt x="5021" y="106"/>
                      <a:pt x="5528" y="334"/>
                    </a:cubicBezTo>
                    <a:lnTo>
                      <a:pt x="5528" y="334"/>
                    </a:lnTo>
                    <a:cubicBezTo>
                      <a:pt x="5960" y="529"/>
                      <a:pt x="6348" y="781"/>
                      <a:pt x="6660" y="983"/>
                    </a:cubicBezTo>
                    <a:lnTo>
                      <a:pt x="6660" y="983"/>
                    </a:lnTo>
                    <a:cubicBezTo>
                      <a:pt x="6987" y="1195"/>
                      <a:pt x="7245" y="1362"/>
                      <a:pt x="7405" y="1370"/>
                    </a:cubicBezTo>
                    <a:lnTo>
                      <a:pt x="7405" y="1370"/>
                    </a:lnTo>
                    <a:cubicBezTo>
                      <a:pt x="7603" y="1381"/>
                      <a:pt x="7974" y="1181"/>
                      <a:pt x="8403" y="949"/>
                    </a:cubicBezTo>
                    <a:lnTo>
                      <a:pt x="8403" y="949"/>
                    </a:lnTo>
                    <a:cubicBezTo>
                      <a:pt x="8999" y="629"/>
                      <a:pt x="9740" y="231"/>
                      <a:pt x="10328" y="230"/>
                    </a:cubicBezTo>
                    <a:lnTo>
                      <a:pt x="10329" y="230"/>
                    </a:lnTo>
                    <a:lnTo>
                      <a:pt x="10329" y="230"/>
                    </a:lnTo>
                    <a:cubicBezTo>
                      <a:pt x="10958" y="230"/>
                      <a:pt x="11388" y="493"/>
                      <a:pt x="12037" y="891"/>
                    </a:cubicBezTo>
                    <a:lnTo>
                      <a:pt x="12037" y="891"/>
                    </a:lnTo>
                    <a:cubicBezTo>
                      <a:pt x="12420" y="1125"/>
                      <a:pt x="12896" y="1416"/>
                      <a:pt x="13529" y="1719"/>
                    </a:cubicBezTo>
                    <a:lnTo>
                      <a:pt x="13529" y="1719"/>
                    </a:lnTo>
                    <a:cubicBezTo>
                      <a:pt x="13628" y="1766"/>
                      <a:pt x="13784" y="1716"/>
                      <a:pt x="13999" y="1648"/>
                    </a:cubicBezTo>
                    <a:lnTo>
                      <a:pt x="13999" y="1648"/>
                    </a:lnTo>
                    <a:cubicBezTo>
                      <a:pt x="14250" y="1568"/>
                      <a:pt x="14564" y="1470"/>
                      <a:pt x="14954" y="1466"/>
                    </a:cubicBezTo>
                    <a:lnTo>
                      <a:pt x="14954" y="1466"/>
                    </a:lnTo>
                    <a:cubicBezTo>
                      <a:pt x="14957" y="1466"/>
                      <a:pt x="14960" y="1466"/>
                      <a:pt x="14962" y="1466"/>
                    </a:cubicBezTo>
                    <a:lnTo>
                      <a:pt x="14962" y="1466"/>
                    </a:lnTo>
                    <a:cubicBezTo>
                      <a:pt x="15375" y="1466"/>
                      <a:pt x="15749" y="1707"/>
                      <a:pt x="15991" y="1908"/>
                    </a:cubicBezTo>
                    <a:lnTo>
                      <a:pt x="15991" y="1908"/>
                    </a:lnTo>
                    <a:cubicBezTo>
                      <a:pt x="16254" y="2127"/>
                      <a:pt x="16423" y="2351"/>
                      <a:pt x="16423" y="2352"/>
                    </a:cubicBezTo>
                    <a:lnTo>
                      <a:pt x="16436" y="236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0" name="Freeform 11">
                <a:extLst>
                  <a:ext uri="{FF2B5EF4-FFF2-40B4-BE49-F238E27FC236}">
                    <a16:creationId xmlns:a16="http://schemas.microsoft.com/office/drawing/2014/main" id="{66C7712E-DE51-4E52-9982-9B4B0ED2F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727" y="8335410"/>
                <a:ext cx="1426464" cy="207698"/>
              </a:xfrm>
              <a:custGeom>
                <a:avLst/>
                <a:gdLst>
                  <a:gd name="T0" fmla="*/ 63 w 1605"/>
                  <a:gd name="T1" fmla="*/ 234 h 235"/>
                  <a:gd name="T2" fmla="*/ 802 w 1605"/>
                  <a:gd name="T3" fmla="*/ 234 h 235"/>
                  <a:gd name="T4" fmla="*/ 1540 w 1605"/>
                  <a:gd name="T5" fmla="*/ 234 h 235"/>
                  <a:gd name="T6" fmla="*/ 1540 w 1605"/>
                  <a:gd name="T7" fmla="*/ 234 h 235"/>
                  <a:gd name="T8" fmla="*/ 1598 w 1605"/>
                  <a:gd name="T9" fmla="*/ 188 h 235"/>
                  <a:gd name="T10" fmla="*/ 1598 w 1605"/>
                  <a:gd name="T11" fmla="*/ 188 h 235"/>
                  <a:gd name="T12" fmla="*/ 1566 w 1605"/>
                  <a:gd name="T13" fmla="*/ 121 h 235"/>
                  <a:gd name="T14" fmla="*/ 1566 w 1605"/>
                  <a:gd name="T15" fmla="*/ 121 h 235"/>
                  <a:gd name="T16" fmla="*/ 1337 w 1605"/>
                  <a:gd name="T17" fmla="*/ 36 h 235"/>
                  <a:gd name="T18" fmla="*/ 1337 w 1605"/>
                  <a:gd name="T19" fmla="*/ 36 h 235"/>
                  <a:gd name="T20" fmla="*/ 1075 w 1605"/>
                  <a:gd name="T21" fmla="*/ 4 h 235"/>
                  <a:gd name="T22" fmla="*/ 1075 w 1605"/>
                  <a:gd name="T23" fmla="*/ 4 h 235"/>
                  <a:gd name="T24" fmla="*/ 844 w 1605"/>
                  <a:gd name="T25" fmla="*/ 68 h 235"/>
                  <a:gd name="T26" fmla="*/ 844 w 1605"/>
                  <a:gd name="T27" fmla="*/ 68 h 235"/>
                  <a:gd name="T28" fmla="*/ 684 w 1605"/>
                  <a:gd name="T29" fmla="*/ 89 h 235"/>
                  <a:gd name="T30" fmla="*/ 684 w 1605"/>
                  <a:gd name="T31" fmla="*/ 89 h 235"/>
                  <a:gd name="T32" fmla="*/ 460 w 1605"/>
                  <a:gd name="T33" fmla="*/ 27 h 235"/>
                  <a:gd name="T34" fmla="*/ 460 w 1605"/>
                  <a:gd name="T35" fmla="*/ 27 h 235"/>
                  <a:gd name="T36" fmla="*/ 33 w 1605"/>
                  <a:gd name="T37" fmla="*/ 124 h 235"/>
                  <a:gd name="T38" fmla="*/ 33 w 1605"/>
                  <a:gd name="T39" fmla="*/ 124 h 235"/>
                  <a:gd name="T40" fmla="*/ 7 w 1605"/>
                  <a:gd name="T41" fmla="*/ 191 h 235"/>
                  <a:gd name="T42" fmla="*/ 7 w 1605"/>
                  <a:gd name="T43" fmla="*/ 191 h 235"/>
                  <a:gd name="T44" fmla="*/ 63 w 1605"/>
                  <a:gd name="T4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05" h="235">
                    <a:moveTo>
                      <a:pt x="63" y="234"/>
                    </a:moveTo>
                    <a:lnTo>
                      <a:pt x="802" y="234"/>
                    </a:lnTo>
                    <a:lnTo>
                      <a:pt x="1540" y="234"/>
                    </a:lnTo>
                    <a:lnTo>
                      <a:pt x="1540" y="234"/>
                    </a:lnTo>
                    <a:cubicBezTo>
                      <a:pt x="1572" y="234"/>
                      <a:pt x="1592" y="213"/>
                      <a:pt x="1598" y="188"/>
                    </a:cubicBezTo>
                    <a:lnTo>
                      <a:pt x="1598" y="188"/>
                    </a:lnTo>
                    <a:cubicBezTo>
                      <a:pt x="1604" y="163"/>
                      <a:pt x="1594" y="135"/>
                      <a:pt x="1566" y="121"/>
                    </a:cubicBezTo>
                    <a:lnTo>
                      <a:pt x="1566" y="121"/>
                    </a:lnTo>
                    <a:cubicBezTo>
                      <a:pt x="1500" y="90"/>
                      <a:pt x="1421" y="59"/>
                      <a:pt x="1337" y="36"/>
                    </a:cubicBezTo>
                    <a:lnTo>
                      <a:pt x="1337" y="36"/>
                    </a:lnTo>
                    <a:cubicBezTo>
                      <a:pt x="1253" y="13"/>
                      <a:pt x="1164" y="0"/>
                      <a:pt x="1075" y="4"/>
                    </a:cubicBezTo>
                    <a:lnTo>
                      <a:pt x="1075" y="4"/>
                    </a:lnTo>
                    <a:cubicBezTo>
                      <a:pt x="967" y="10"/>
                      <a:pt x="900" y="43"/>
                      <a:pt x="844" y="68"/>
                    </a:cubicBezTo>
                    <a:lnTo>
                      <a:pt x="844" y="68"/>
                    </a:lnTo>
                    <a:cubicBezTo>
                      <a:pt x="789" y="93"/>
                      <a:pt x="745" y="111"/>
                      <a:pt x="684" y="89"/>
                    </a:cubicBezTo>
                    <a:lnTo>
                      <a:pt x="684" y="89"/>
                    </a:lnTo>
                    <a:cubicBezTo>
                      <a:pt x="659" y="78"/>
                      <a:pt x="576" y="40"/>
                      <a:pt x="460" y="27"/>
                    </a:cubicBezTo>
                    <a:lnTo>
                      <a:pt x="460" y="27"/>
                    </a:lnTo>
                    <a:cubicBezTo>
                      <a:pt x="344" y="16"/>
                      <a:pt x="195" y="29"/>
                      <a:pt x="33" y="124"/>
                    </a:cubicBezTo>
                    <a:lnTo>
                      <a:pt x="33" y="124"/>
                    </a:lnTo>
                    <a:cubicBezTo>
                      <a:pt x="8" y="139"/>
                      <a:pt x="0" y="166"/>
                      <a:pt x="7" y="191"/>
                    </a:cubicBezTo>
                    <a:lnTo>
                      <a:pt x="7" y="191"/>
                    </a:lnTo>
                    <a:cubicBezTo>
                      <a:pt x="13" y="215"/>
                      <a:pt x="33" y="234"/>
                      <a:pt x="63" y="2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12">
                <a:extLst>
                  <a:ext uri="{FF2B5EF4-FFF2-40B4-BE49-F238E27FC236}">
                    <a16:creationId xmlns:a16="http://schemas.microsoft.com/office/drawing/2014/main" id="{1484DDAE-591C-4852-B860-6BFD5DD8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969" y="8327573"/>
                <a:ext cx="1446060" cy="227294"/>
              </a:xfrm>
              <a:custGeom>
                <a:avLst/>
                <a:gdLst>
                  <a:gd name="T0" fmla="*/ 398 w 1626"/>
                  <a:gd name="T1" fmla="*/ 43 h 254"/>
                  <a:gd name="T2" fmla="*/ 398 w 1626"/>
                  <a:gd name="T3" fmla="*/ 43 h 254"/>
                  <a:gd name="T4" fmla="*/ 50 w 1626"/>
                  <a:gd name="T5" fmla="*/ 141 h 254"/>
                  <a:gd name="T6" fmla="*/ 50 w 1626"/>
                  <a:gd name="T7" fmla="*/ 141 h 254"/>
                  <a:gd name="T8" fmla="*/ 27 w 1626"/>
                  <a:gd name="T9" fmla="*/ 197 h 254"/>
                  <a:gd name="T10" fmla="*/ 27 w 1626"/>
                  <a:gd name="T11" fmla="*/ 197 h 254"/>
                  <a:gd name="T12" fmla="*/ 74 w 1626"/>
                  <a:gd name="T13" fmla="*/ 234 h 254"/>
                  <a:gd name="T14" fmla="*/ 1551 w 1626"/>
                  <a:gd name="T15" fmla="*/ 234 h 254"/>
                  <a:gd name="T16" fmla="*/ 1551 w 1626"/>
                  <a:gd name="T17" fmla="*/ 234 h 254"/>
                  <a:gd name="T18" fmla="*/ 1600 w 1626"/>
                  <a:gd name="T19" fmla="*/ 194 h 254"/>
                  <a:gd name="T20" fmla="*/ 1600 w 1626"/>
                  <a:gd name="T21" fmla="*/ 194 h 254"/>
                  <a:gd name="T22" fmla="*/ 1573 w 1626"/>
                  <a:gd name="T23" fmla="*/ 139 h 254"/>
                  <a:gd name="T24" fmla="*/ 1573 w 1626"/>
                  <a:gd name="T25" fmla="*/ 139 h 254"/>
                  <a:gd name="T26" fmla="*/ 1345 w 1626"/>
                  <a:gd name="T27" fmla="*/ 54 h 254"/>
                  <a:gd name="T28" fmla="*/ 1345 w 1626"/>
                  <a:gd name="T29" fmla="*/ 54 h 254"/>
                  <a:gd name="T30" fmla="*/ 1087 w 1626"/>
                  <a:gd name="T31" fmla="*/ 23 h 254"/>
                  <a:gd name="T32" fmla="*/ 1087 w 1626"/>
                  <a:gd name="T33" fmla="*/ 23 h 254"/>
                  <a:gd name="T34" fmla="*/ 866 w 1626"/>
                  <a:gd name="T35" fmla="*/ 83 h 254"/>
                  <a:gd name="T36" fmla="*/ 859 w 1626"/>
                  <a:gd name="T37" fmla="*/ 85 h 254"/>
                  <a:gd name="T38" fmla="*/ 859 w 1626"/>
                  <a:gd name="T39" fmla="*/ 85 h 254"/>
                  <a:gd name="T40" fmla="*/ 692 w 1626"/>
                  <a:gd name="T41" fmla="*/ 106 h 254"/>
                  <a:gd name="T42" fmla="*/ 692 w 1626"/>
                  <a:gd name="T43" fmla="*/ 106 h 254"/>
                  <a:gd name="T44" fmla="*/ 679 w 1626"/>
                  <a:gd name="T45" fmla="*/ 101 h 254"/>
                  <a:gd name="T46" fmla="*/ 679 w 1626"/>
                  <a:gd name="T47" fmla="*/ 101 h 254"/>
                  <a:gd name="T48" fmla="*/ 470 w 1626"/>
                  <a:gd name="T49" fmla="*/ 47 h 254"/>
                  <a:gd name="T50" fmla="*/ 470 w 1626"/>
                  <a:gd name="T51" fmla="*/ 47 h 254"/>
                  <a:gd name="T52" fmla="*/ 398 w 1626"/>
                  <a:gd name="T53" fmla="*/ 43 h 254"/>
                  <a:gd name="T54" fmla="*/ 1551 w 1626"/>
                  <a:gd name="T55" fmla="*/ 253 h 254"/>
                  <a:gd name="T56" fmla="*/ 74 w 1626"/>
                  <a:gd name="T57" fmla="*/ 253 h 254"/>
                  <a:gd name="T58" fmla="*/ 74 w 1626"/>
                  <a:gd name="T59" fmla="*/ 253 h 254"/>
                  <a:gd name="T60" fmla="*/ 8 w 1626"/>
                  <a:gd name="T61" fmla="*/ 202 h 254"/>
                  <a:gd name="T62" fmla="*/ 8 w 1626"/>
                  <a:gd name="T63" fmla="*/ 202 h 254"/>
                  <a:gd name="T64" fmla="*/ 40 w 1626"/>
                  <a:gd name="T65" fmla="*/ 124 h 254"/>
                  <a:gd name="T66" fmla="*/ 40 w 1626"/>
                  <a:gd name="T67" fmla="*/ 124 h 254"/>
                  <a:gd name="T68" fmla="*/ 472 w 1626"/>
                  <a:gd name="T69" fmla="*/ 27 h 254"/>
                  <a:gd name="T70" fmla="*/ 472 w 1626"/>
                  <a:gd name="T71" fmla="*/ 27 h 254"/>
                  <a:gd name="T72" fmla="*/ 686 w 1626"/>
                  <a:gd name="T73" fmla="*/ 83 h 254"/>
                  <a:gd name="T74" fmla="*/ 686 w 1626"/>
                  <a:gd name="T75" fmla="*/ 83 h 254"/>
                  <a:gd name="T76" fmla="*/ 699 w 1626"/>
                  <a:gd name="T77" fmla="*/ 88 h 254"/>
                  <a:gd name="T78" fmla="*/ 699 w 1626"/>
                  <a:gd name="T79" fmla="*/ 88 h 254"/>
                  <a:gd name="T80" fmla="*/ 851 w 1626"/>
                  <a:gd name="T81" fmla="*/ 68 h 254"/>
                  <a:gd name="T82" fmla="*/ 857 w 1626"/>
                  <a:gd name="T83" fmla="*/ 65 h 254"/>
                  <a:gd name="T84" fmla="*/ 857 w 1626"/>
                  <a:gd name="T85" fmla="*/ 65 h 254"/>
                  <a:gd name="T86" fmla="*/ 1086 w 1626"/>
                  <a:gd name="T87" fmla="*/ 4 h 254"/>
                  <a:gd name="T88" fmla="*/ 1086 w 1626"/>
                  <a:gd name="T89" fmla="*/ 4 h 254"/>
                  <a:gd name="T90" fmla="*/ 1351 w 1626"/>
                  <a:gd name="T91" fmla="*/ 36 h 254"/>
                  <a:gd name="T92" fmla="*/ 1351 w 1626"/>
                  <a:gd name="T93" fmla="*/ 36 h 254"/>
                  <a:gd name="T94" fmla="*/ 1581 w 1626"/>
                  <a:gd name="T95" fmla="*/ 122 h 254"/>
                  <a:gd name="T96" fmla="*/ 1581 w 1626"/>
                  <a:gd name="T97" fmla="*/ 122 h 254"/>
                  <a:gd name="T98" fmla="*/ 1619 w 1626"/>
                  <a:gd name="T99" fmla="*/ 199 h 254"/>
                  <a:gd name="T100" fmla="*/ 1619 w 1626"/>
                  <a:gd name="T101" fmla="*/ 199 h 254"/>
                  <a:gd name="T102" fmla="*/ 1551 w 1626"/>
                  <a:gd name="T103" fmla="*/ 25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26" h="254">
                    <a:moveTo>
                      <a:pt x="398" y="43"/>
                    </a:moveTo>
                    <a:lnTo>
                      <a:pt x="398" y="43"/>
                    </a:lnTo>
                    <a:cubicBezTo>
                      <a:pt x="278" y="43"/>
                      <a:pt x="161" y="76"/>
                      <a:pt x="50" y="141"/>
                    </a:cubicBezTo>
                    <a:lnTo>
                      <a:pt x="50" y="141"/>
                    </a:lnTo>
                    <a:cubicBezTo>
                      <a:pt x="25" y="155"/>
                      <a:pt x="22" y="180"/>
                      <a:pt x="27" y="197"/>
                    </a:cubicBezTo>
                    <a:lnTo>
                      <a:pt x="27" y="197"/>
                    </a:lnTo>
                    <a:cubicBezTo>
                      <a:pt x="31" y="214"/>
                      <a:pt x="46" y="234"/>
                      <a:pt x="74" y="234"/>
                    </a:cubicBezTo>
                    <a:lnTo>
                      <a:pt x="1551" y="234"/>
                    </a:lnTo>
                    <a:lnTo>
                      <a:pt x="1551" y="234"/>
                    </a:lnTo>
                    <a:cubicBezTo>
                      <a:pt x="1580" y="234"/>
                      <a:pt x="1596" y="212"/>
                      <a:pt x="1600" y="194"/>
                    </a:cubicBezTo>
                    <a:lnTo>
                      <a:pt x="1600" y="194"/>
                    </a:lnTo>
                    <a:cubicBezTo>
                      <a:pt x="1604" y="177"/>
                      <a:pt x="1599" y="152"/>
                      <a:pt x="1573" y="139"/>
                    </a:cubicBezTo>
                    <a:lnTo>
                      <a:pt x="1573" y="139"/>
                    </a:lnTo>
                    <a:cubicBezTo>
                      <a:pt x="1494" y="103"/>
                      <a:pt x="1418" y="73"/>
                      <a:pt x="1345" y="54"/>
                    </a:cubicBezTo>
                    <a:lnTo>
                      <a:pt x="1345" y="54"/>
                    </a:lnTo>
                    <a:cubicBezTo>
                      <a:pt x="1252" y="29"/>
                      <a:pt x="1166" y="19"/>
                      <a:pt x="1087" y="23"/>
                    </a:cubicBezTo>
                    <a:lnTo>
                      <a:pt x="1087" y="23"/>
                    </a:lnTo>
                    <a:cubicBezTo>
                      <a:pt x="984" y="29"/>
                      <a:pt x="918" y="59"/>
                      <a:pt x="866" y="83"/>
                    </a:cubicBezTo>
                    <a:lnTo>
                      <a:pt x="859" y="85"/>
                    </a:lnTo>
                    <a:lnTo>
                      <a:pt x="859" y="85"/>
                    </a:lnTo>
                    <a:cubicBezTo>
                      <a:pt x="808" y="109"/>
                      <a:pt x="759" y="131"/>
                      <a:pt x="692" y="106"/>
                    </a:cubicBezTo>
                    <a:lnTo>
                      <a:pt x="692" y="106"/>
                    </a:lnTo>
                    <a:cubicBezTo>
                      <a:pt x="689" y="105"/>
                      <a:pt x="684" y="103"/>
                      <a:pt x="679" y="101"/>
                    </a:cubicBezTo>
                    <a:lnTo>
                      <a:pt x="679" y="101"/>
                    </a:lnTo>
                    <a:cubicBezTo>
                      <a:pt x="643" y="86"/>
                      <a:pt x="570" y="57"/>
                      <a:pt x="470" y="47"/>
                    </a:cubicBezTo>
                    <a:lnTo>
                      <a:pt x="470" y="47"/>
                    </a:lnTo>
                    <a:cubicBezTo>
                      <a:pt x="447" y="45"/>
                      <a:pt x="422" y="43"/>
                      <a:pt x="398" y="43"/>
                    </a:cubicBezTo>
                    <a:close/>
                    <a:moveTo>
                      <a:pt x="1551" y="253"/>
                    </a:moveTo>
                    <a:lnTo>
                      <a:pt x="74" y="253"/>
                    </a:lnTo>
                    <a:lnTo>
                      <a:pt x="74" y="253"/>
                    </a:lnTo>
                    <a:cubicBezTo>
                      <a:pt x="43" y="253"/>
                      <a:pt x="16" y="233"/>
                      <a:pt x="8" y="202"/>
                    </a:cubicBezTo>
                    <a:lnTo>
                      <a:pt x="8" y="202"/>
                    </a:lnTo>
                    <a:cubicBezTo>
                      <a:pt x="0" y="171"/>
                      <a:pt x="12" y="141"/>
                      <a:pt x="40" y="124"/>
                    </a:cubicBezTo>
                    <a:lnTo>
                      <a:pt x="40" y="124"/>
                    </a:lnTo>
                    <a:cubicBezTo>
                      <a:pt x="176" y="45"/>
                      <a:pt x="322" y="12"/>
                      <a:pt x="472" y="27"/>
                    </a:cubicBezTo>
                    <a:lnTo>
                      <a:pt x="472" y="27"/>
                    </a:lnTo>
                    <a:cubicBezTo>
                      <a:pt x="574" y="38"/>
                      <a:pt x="650" y="68"/>
                      <a:pt x="686" y="83"/>
                    </a:cubicBezTo>
                    <a:lnTo>
                      <a:pt x="686" y="83"/>
                    </a:lnTo>
                    <a:cubicBezTo>
                      <a:pt x="691" y="85"/>
                      <a:pt x="695" y="87"/>
                      <a:pt x="699" y="88"/>
                    </a:cubicBezTo>
                    <a:lnTo>
                      <a:pt x="699" y="88"/>
                    </a:lnTo>
                    <a:cubicBezTo>
                      <a:pt x="753" y="109"/>
                      <a:pt x="793" y="94"/>
                      <a:pt x="851" y="68"/>
                    </a:cubicBezTo>
                    <a:lnTo>
                      <a:pt x="857" y="65"/>
                    </a:lnTo>
                    <a:lnTo>
                      <a:pt x="857" y="65"/>
                    </a:lnTo>
                    <a:cubicBezTo>
                      <a:pt x="912" y="41"/>
                      <a:pt x="980" y="10"/>
                      <a:pt x="1086" y="4"/>
                    </a:cubicBezTo>
                    <a:lnTo>
                      <a:pt x="1086" y="4"/>
                    </a:lnTo>
                    <a:cubicBezTo>
                      <a:pt x="1167" y="0"/>
                      <a:pt x="1255" y="10"/>
                      <a:pt x="1351" y="36"/>
                    </a:cubicBezTo>
                    <a:lnTo>
                      <a:pt x="1351" y="36"/>
                    </a:lnTo>
                    <a:cubicBezTo>
                      <a:pt x="1424" y="56"/>
                      <a:pt x="1502" y="85"/>
                      <a:pt x="1581" y="122"/>
                    </a:cubicBezTo>
                    <a:lnTo>
                      <a:pt x="1581" y="122"/>
                    </a:lnTo>
                    <a:cubicBezTo>
                      <a:pt x="1615" y="138"/>
                      <a:pt x="1625" y="172"/>
                      <a:pt x="1619" y="199"/>
                    </a:cubicBezTo>
                    <a:lnTo>
                      <a:pt x="1619" y="199"/>
                    </a:lnTo>
                    <a:cubicBezTo>
                      <a:pt x="1613" y="226"/>
                      <a:pt x="1590" y="253"/>
                      <a:pt x="1551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13">
                <a:extLst>
                  <a:ext uri="{FF2B5EF4-FFF2-40B4-BE49-F238E27FC236}">
                    <a16:creationId xmlns:a16="http://schemas.microsoft.com/office/drawing/2014/main" id="{E7AE5BAC-FB09-43FA-B3AD-38E078A9F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560" y="4491010"/>
                <a:ext cx="2210235" cy="380130"/>
              </a:xfrm>
              <a:custGeom>
                <a:avLst/>
                <a:gdLst>
                  <a:gd name="T0" fmla="*/ 2417 w 2488"/>
                  <a:gd name="T1" fmla="*/ 426 h 427"/>
                  <a:gd name="T2" fmla="*/ 1244 w 2488"/>
                  <a:gd name="T3" fmla="*/ 426 h 427"/>
                  <a:gd name="T4" fmla="*/ 71 w 2488"/>
                  <a:gd name="T5" fmla="*/ 426 h 427"/>
                  <a:gd name="T6" fmla="*/ 71 w 2488"/>
                  <a:gd name="T7" fmla="*/ 426 h 427"/>
                  <a:gd name="T8" fmla="*/ 8 w 2488"/>
                  <a:gd name="T9" fmla="*/ 380 h 427"/>
                  <a:gd name="T10" fmla="*/ 8 w 2488"/>
                  <a:gd name="T11" fmla="*/ 380 h 427"/>
                  <a:gd name="T12" fmla="*/ 34 w 2488"/>
                  <a:gd name="T13" fmla="*/ 307 h 427"/>
                  <a:gd name="T14" fmla="*/ 34 w 2488"/>
                  <a:gd name="T15" fmla="*/ 307 h 427"/>
                  <a:gd name="T16" fmla="*/ 581 w 2488"/>
                  <a:gd name="T17" fmla="*/ 52 h 427"/>
                  <a:gd name="T18" fmla="*/ 581 w 2488"/>
                  <a:gd name="T19" fmla="*/ 52 h 427"/>
                  <a:gd name="T20" fmla="*/ 1236 w 2488"/>
                  <a:gd name="T21" fmla="*/ 178 h 427"/>
                  <a:gd name="T22" fmla="*/ 1236 w 2488"/>
                  <a:gd name="T23" fmla="*/ 178 h 427"/>
                  <a:gd name="T24" fmla="*/ 1338 w 2488"/>
                  <a:gd name="T25" fmla="*/ 246 h 427"/>
                  <a:gd name="T26" fmla="*/ 1338 w 2488"/>
                  <a:gd name="T27" fmla="*/ 246 h 427"/>
                  <a:gd name="T28" fmla="*/ 1434 w 2488"/>
                  <a:gd name="T29" fmla="*/ 246 h 427"/>
                  <a:gd name="T30" fmla="*/ 1434 w 2488"/>
                  <a:gd name="T31" fmla="*/ 246 h 427"/>
                  <a:gd name="T32" fmla="*/ 1595 w 2488"/>
                  <a:gd name="T33" fmla="*/ 165 h 427"/>
                  <a:gd name="T34" fmla="*/ 1595 w 2488"/>
                  <a:gd name="T35" fmla="*/ 165 h 427"/>
                  <a:gd name="T36" fmla="*/ 1845 w 2488"/>
                  <a:gd name="T37" fmla="*/ 203 h 427"/>
                  <a:gd name="T38" fmla="*/ 1845 w 2488"/>
                  <a:gd name="T39" fmla="*/ 203 h 427"/>
                  <a:gd name="T40" fmla="*/ 1993 w 2488"/>
                  <a:gd name="T41" fmla="*/ 310 h 427"/>
                  <a:gd name="T42" fmla="*/ 1993 w 2488"/>
                  <a:gd name="T43" fmla="*/ 310 h 427"/>
                  <a:gd name="T44" fmla="*/ 2129 w 2488"/>
                  <a:gd name="T45" fmla="*/ 336 h 427"/>
                  <a:gd name="T46" fmla="*/ 2129 w 2488"/>
                  <a:gd name="T47" fmla="*/ 336 h 427"/>
                  <a:gd name="T48" fmla="*/ 2270 w 2488"/>
                  <a:gd name="T49" fmla="*/ 295 h 427"/>
                  <a:gd name="T50" fmla="*/ 2270 w 2488"/>
                  <a:gd name="T51" fmla="*/ 295 h 427"/>
                  <a:gd name="T52" fmla="*/ 2436 w 2488"/>
                  <a:gd name="T53" fmla="*/ 299 h 427"/>
                  <a:gd name="T54" fmla="*/ 2436 w 2488"/>
                  <a:gd name="T55" fmla="*/ 299 h 427"/>
                  <a:gd name="T56" fmla="*/ 2483 w 2488"/>
                  <a:gd name="T57" fmla="*/ 371 h 427"/>
                  <a:gd name="T58" fmla="*/ 2483 w 2488"/>
                  <a:gd name="T59" fmla="*/ 371 h 427"/>
                  <a:gd name="T60" fmla="*/ 2417 w 2488"/>
                  <a:gd name="T61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88" h="427">
                    <a:moveTo>
                      <a:pt x="2417" y="426"/>
                    </a:moveTo>
                    <a:lnTo>
                      <a:pt x="1244" y="426"/>
                    </a:lnTo>
                    <a:lnTo>
                      <a:pt x="71" y="426"/>
                    </a:lnTo>
                    <a:lnTo>
                      <a:pt x="71" y="426"/>
                    </a:lnTo>
                    <a:cubicBezTo>
                      <a:pt x="38" y="426"/>
                      <a:pt x="15" y="406"/>
                      <a:pt x="8" y="380"/>
                    </a:cubicBezTo>
                    <a:lnTo>
                      <a:pt x="8" y="380"/>
                    </a:lnTo>
                    <a:cubicBezTo>
                      <a:pt x="0" y="355"/>
                      <a:pt x="7" y="325"/>
                      <a:pt x="34" y="307"/>
                    </a:cubicBezTo>
                    <a:lnTo>
                      <a:pt x="34" y="307"/>
                    </a:lnTo>
                    <a:cubicBezTo>
                      <a:pt x="165" y="218"/>
                      <a:pt x="364" y="103"/>
                      <a:pt x="581" y="52"/>
                    </a:cubicBezTo>
                    <a:lnTo>
                      <a:pt x="581" y="52"/>
                    </a:lnTo>
                    <a:cubicBezTo>
                      <a:pt x="799" y="0"/>
                      <a:pt x="1034" y="12"/>
                      <a:pt x="1236" y="178"/>
                    </a:cubicBezTo>
                    <a:lnTo>
                      <a:pt x="1236" y="178"/>
                    </a:lnTo>
                    <a:cubicBezTo>
                      <a:pt x="1274" y="209"/>
                      <a:pt x="1307" y="233"/>
                      <a:pt x="1338" y="246"/>
                    </a:cubicBezTo>
                    <a:lnTo>
                      <a:pt x="1338" y="246"/>
                    </a:lnTo>
                    <a:cubicBezTo>
                      <a:pt x="1369" y="260"/>
                      <a:pt x="1399" y="262"/>
                      <a:pt x="1434" y="246"/>
                    </a:cubicBezTo>
                    <a:lnTo>
                      <a:pt x="1434" y="246"/>
                    </a:lnTo>
                    <a:cubicBezTo>
                      <a:pt x="1467" y="230"/>
                      <a:pt x="1524" y="187"/>
                      <a:pt x="1595" y="165"/>
                    </a:cubicBezTo>
                    <a:lnTo>
                      <a:pt x="1595" y="165"/>
                    </a:lnTo>
                    <a:cubicBezTo>
                      <a:pt x="1665" y="142"/>
                      <a:pt x="1752" y="139"/>
                      <a:pt x="1845" y="203"/>
                    </a:cubicBezTo>
                    <a:lnTo>
                      <a:pt x="1845" y="203"/>
                    </a:lnTo>
                    <a:cubicBezTo>
                      <a:pt x="1901" y="240"/>
                      <a:pt x="1948" y="281"/>
                      <a:pt x="1993" y="310"/>
                    </a:cubicBezTo>
                    <a:lnTo>
                      <a:pt x="1993" y="310"/>
                    </a:lnTo>
                    <a:cubicBezTo>
                      <a:pt x="2038" y="338"/>
                      <a:pt x="2081" y="353"/>
                      <a:pt x="2129" y="336"/>
                    </a:cubicBezTo>
                    <a:lnTo>
                      <a:pt x="2129" y="336"/>
                    </a:lnTo>
                    <a:cubicBezTo>
                      <a:pt x="2166" y="323"/>
                      <a:pt x="2216" y="306"/>
                      <a:pt x="2270" y="295"/>
                    </a:cubicBezTo>
                    <a:lnTo>
                      <a:pt x="2270" y="295"/>
                    </a:lnTo>
                    <a:cubicBezTo>
                      <a:pt x="2324" y="285"/>
                      <a:pt x="2381" y="281"/>
                      <a:pt x="2436" y="299"/>
                    </a:cubicBezTo>
                    <a:lnTo>
                      <a:pt x="2436" y="299"/>
                    </a:lnTo>
                    <a:cubicBezTo>
                      <a:pt x="2472" y="310"/>
                      <a:pt x="2487" y="342"/>
                      <a:pt x="2483" y="371"/>
                    </a:cubicBezTo>
                    <a:lnTo>
                      <a:pt x="2483" y="371"/>
                    </a:lnTo>
                    <a:cubicBezTo>
                      <a:pt x="2478" y="400"/>
                      <a:pt x="2455" y="426"/>
                      <a:pt x="2417" y="4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14">
                <a:extLst>
                  <a:ext uri="{FF2B5EF4-FFF2-40B4-BE49-F238E27FC236}">
                    <a16:creationId xmlns:a16="http://schemas.microsoft.com/office/drawing/2014/main" id="{9FF693BC-567B-46A4-A9DA-C2F229455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722" y="4475335"/>
                <a:ext cx="2229828" cy="403644"/>
              </a:xfrm>
              <a:custGeom>
                <a:avLst/>
                <a:gdLst>
                  <a:gd name="T0" fmla="*/ 810 w 2508"/>
                  <a:gd name="T1" fmla="*/ 54 h 456"/>
                  <a:gd name="T2" fmla="*/ 594 w 2508"/>
                  <a:gd name="T3" fmla="*/ 80 h 456"/>
                  <a:gd name="T4" fmla="*/ 50 w 2508"/>
                  <a:gd name="T5" fmla="*/ 334 h 456"/>
                  <a:gd name="T6" fmla="*/ 28 w 2508"/>
                  <a:gd name="T7" fmla="*/ 397 h 456"/>
                  <a:gd name="T8" fmla="*/ 2428 w 2508"/>
                  <a:gd name="T9" fmla="*/ 436 h 456"/>
                  <a:gd name="T10" fmla="*/ 2484 w 2508"/>
                  <a:gd name="T11" fmla="*/ 389 h 456"/>
                  <a:gd name="T12" fmla="*/ 2445 w 2508"/>
                  <a:gd name="T13" fmla="*/ 327 h 456"/>
                  <a:gd name="T14" fmla="*/ 2283 w 2508"/>
                  <a:gd name="T15" fmla="*/ 324 h 456"/>
                  <a:gd name="T16" fmla="*/ 2153 w 2508"/>
                  <a:gd name="T17" fmla="*/ 361 h 456"/>
                  <a:gd name="T18" fmla="*/ 2143 w 2508"/>
                  <a:gd name="T19" fmla="*/ 365 h 456"/>
                  <a:gd name="T20" fmla="*/ 1999 w 2508"/>
                  <a:gd name="T21" fmla="*/ 337 h 456"/>
                  <a:gd name="T22" fmla="*/ 1926 w 2508"/>
                  <a:gd name="T23" fmla="*/ 283 h 456"/>
                  <a:gd name="T24" fmla="*/ 1851 w 2508"/>
                  <a:gd name="T25" fmla="*/ 229 h 456"/>
                  <a:gd name="T26" fmla="*/ 1608 w 2508"/>
                  <a:gd name="T27" fmla="*/ 193 h 456"/>
                  <a:gd name="T28" fmla="*/ 1489 w 2508"/>
                  <a:gd name="T29" fmla="*/ 251 h 456"/>
                  <a:gd name="T30" fmla="*/ 1448 w 2508"/>
                  <a:gd name="T31" fmla="*/ 273 h 456"/>
                  <a:gd name="T32" fmla="*/ 1345 w 2508"/>
                  <a:gd name="T33" fmla="*/ 274 h 456"/>
                  <a:gd name="T34" fmla="*/ 1242 w 2508"/>
                  <a:gd name="T35" fmla="*/ 204 h 456"/>
                  <a:gd name="T36" fmla="*/ 2428 w 2508"/>
                  <a:gd name="T37" fmla="*/ 455 h 456"/>
                  <a:gd name="T38" fmla="*/ 82 w 2508"/>
                  <a:gd name="T39" fmla="*/ 455 h 456"/>
                  <a:gd name="T40" fmla="*/ 9 w 2508"/>
                  <a:gd name="T41" fmla="*/ 402 h 456"/>
                  <a:gd name="T42" fmla="*/ 39 w 2508"/>
                  <a:gd name="T43" fmla="*/ 319 h 456"/>
                  <a:gd name="T44" fmla="*/ 590 w 2508"/>
                  <a:gd name="T45" fmla="*/ 61 h 456"/>
                  <a:gd name="T46" fmla="*/ 1254 w 2508"/>
                  <a:gd name="T47" fmla="*/ 190 h 456"/>
                  <a:gd name="T48" fmla="*/ 1352 w 2508"/>
                  <a:gd name="T49" fmla="*/ 257 h 456"/>
                  <a:gd name="T50" fmla="*/ 1441 w 2508"/>
                  <a:gd name="T51" fmla="*/ 256 h 456"/>
                  <a:gd name="T52" fmla="*/ 1479 w 2508"/>
                  <a:gd name="T53" fmla="*/ 234 h 456"/>
                  <a:gd name="T54" fmla="*/ 1603 w 2508"/>
                  <a:gd name="T55" fmla="*/ 174 h 456"/>
                  <a:gd name="T56" fmla="*/ 1862 w 2508"/>
                  <a:gd name="T57" fmla="*/ 213 h 456"/>
                  <a:gd name="T58" fmla="*/ 1937 w 2508"/>
                  <a:gd name="T59" fmla="*/ 269 h 456"/>
                  <a:gd name="T60" fmla="*/ 2009 w 2508"/>
                  <a:gd name="T61" fmla="*/ 321 h 456"/>
                  <a:gd name="T62" fmla="*/ 2146 w 2508"/>
                  <a:gd name="T63" fmla="*/ 343 h 456"/>
                  <a:gd name="T64" fmla="*/ 2279 w 2508"/>
                  <a:gd name="T65" fmla="*/ 305 h 456"/>
                  <a:gd name="T66" fmla="*/ 2450 w 2508"/>
                  <a:gd name="T67" fmla="*/ 308 h 456"/>
                  <a:gd name="T68" fmla="*/ 2503 w 2508"/>
                  <a:gd name="T69" fmla="*/ 391 h 456"/>
                  <a:gd name="T70" fmla="*/ 2428 w 2508"/>
                  <a:gd name="T71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508" h="456">
                    <a:moveTo>
                      <a:pt x="810" y="54"/>
                    </a:moveTo>
                    <a:lnTo>
                      <a:pt x="810" y="54"/>
                    </a:lnTo>
                    <a:cubicBezTo>
                      <a:pt x="742" y="54"/>
                      <a:pt x="670" y="62"/>
                      <a:pt x="594" y="80"/>
                    </a:cubicBezTo>
                    <a:lnTo>
                      <a:pt x="594" y="80"/>
                    </a:lnTo>
                    <a:cubicBezTo>
                      <a:pt x="378" y="131"/>
                      <a:pt x="178" y="246"/>
                      <a:pt x="50" y="334"/>
                    </a:cubicBezTo>
                    <a:lnTo>
                      <a:pt x="50" y="334"/>
                    </a:lnTo>
                    <a:cubicBezTo>
                      <a:pt x="25" y="351"/>
                      <a:pt x="22" y="378"/>
                      <a:pt x="28" y="397"/>
                    </a:cubicBezTo>
                    <a:lnTo>
                      <a:pt x="28" y="397"/>
                    </a:lnTo>
                    <a:cubicBezTo>
                      <a:pt x="33" y="415"/>
                      <a:pt x="51" y="436"/>
                      <a:pt x="82" y="436"/>
                    </a:cubicBezTo>
                    <a:lnTo>
                      <a:pt x="2428" y="436"/>
                    </a:lnTo>
                    <a:lnTo>
                      <a:pt x="2428" y="436"/>
                    </a:lnTo>
                    <a:cubicBezTo>
                      <a:pt x="2462" y="436"/>
                      <a:pt x="2481" y="412"/>
                      <a:pt x="2484" y="389"/>
                    </a:cubicBezTo>
                    <a:lnTo>
                      <a:pt x="2484" y="389"/>
                    </a:lnTo>
                    <a:cubicBezTo>
                      <a:pt x="2488" y="365"/>
                      <a:pt x="2476" y="336"/>
                      <a:pt x="2445" y="327"/>
                    </a:cubicBezTo>
                    <a:lnTo>
                      <a:pt x="2445" y="327"/>
                    </a:lnTo>
                    <a:cubicBezTo>
                      <a:pt x="2398" y="312"/>
                      <a:pt x="2345" y="312"/>
                      <a:pt x="2283" y="324"/>
                    </a:cubicBezTo>
                    <a:lnTo>
                      <a:pt x="2283" y="324"/>
                    </a:lnTo>
                    <a:cubicBezTo>
                      <a:pt x="2235" y="333"/>
                      <a:pt x="2189" y="349"/>
                      <a:pt x="2153" y="361"/>
                    </a:cubicBezTo>
                    <a:lnTo>
                      <a:pt x="2143" y="365"/>
                    </a:lnTo>
                    <a:lnTo>
                      <a:pt x="2143" y="365"/>
                    </a:lnTo>
                    <a:cubicBezTo>
                      <a:pt x="2085" y="385"/>
                      <a:pt x="2036" y="361"/>
                      <a:pt x="1999" y="337"/>
                    </a:cubicBezTo>
                    <a:lnTo>
                      <a:pt x="1999" y="337"/>
                    </a:lnTo>
                    <a:cubicBezTo>
                      <a:pt x="1975" y="322"/>
                      <a:pt x="1951" y="303"/>
                      <a:pt x="1926" y="283"/>
                    </a:cubicBezTo>
                    <a:lnTo>
                      <a:pt x="1926" y="283"/>
                    </a:lnTo>
                    <a:cubicBezTo>
                      <a:pt x="1902" y="265"/>
                      <a:pt x="1878" y="247"/>
                      <a:pt x="1851" y="229"/>
                    </a:cubicBezTo>
                    <a:lnTo>
                      <a:pt x="1851" y="229"/>
                    </a:lnTo>
                    <a:cubicBezTo>
                      <a:pt x="1774" y="177"/>
                      <a:pt x="1695" y="165"/>
                      <a:pt x="1608" y="193"/>
                    </a:cubicBezTo>
                    <a:lnTo>
                      <a:pt x="1608" y="193"/>
                    </a:lnTo>
                    <a:cubicBezTo>
                      <a:pt x="1561" y="208"/>
                      <a:pt x="1521" y="232"/>
                      <a:pt x="1489" y="251"/>
                    </a:cubicBezTo>
                    <a:lnTo>
                      <a:pt x="1489" y="251"/>
                    </a:lnTo>
                    <a:cubicBezTo>
                      <a:pt x="1474" y="260"/>
                      <a:pt x="1460" y="268"/>
                      <a:pt x="1448" y="273"/>
                    </a:cubicBezTo>
                    <a:lnTo>
                      <a:pt x="1448" y="273"/>
                    </a:lnTo>
                    <a:cubicBezTo>
                      <a:pt x="1414" y="289"/>
                      <a:pt x="1382" y="289"/>
                      <a:pt x="1345" y="274"/>
                    </a:cubicBezTo>
                    <a:lnTo>
                      <a:pt x="1345" y="274"/>
                    </a:lnTo>
                    <a:cubicBezTo>
                      <a:pt x="1312" y="260"/>
                      <a:pt x="1277" y="233"/>
                      <a:pt x="1242" y="204"/>
                    </a:cubicBezTo>
                    <a:lnTo>
                      <a:pt x="1242" y="204"/>
                    </a:lnTo>
                    <a:cubicBezTo>
                      <a:pt x="1119" y="104"/>
                      <a:pt x="974" y="54"/>
                      <a:pt x="810" y="54"/>
                    </a:cubicBezTo>
                    <a:close/>
                    <a:moveTo>
                      <a:pt x="2428" y="455"/>
                    </a:moveTo>
                    <a:lnTo>
                      <a:pt x="82" y="455"/>
                    </a:lnTo>
                    <a:lnTo>
                      <a:pt x="82" y="455"/>
                    </a:lnTo>
                    <a:cubicBezTo>
                      <a:pt x="48" y="455"/>
                      <a:pt x="20" y="434"/>
                      <a:pt x="9" y="402"/>
                    </a:cubicBezTo>
                    <a:lnTo>
                      <a:pt x="9" y="402"/>
                    </a:lnTo>
                    <a:cubicBezTo>
                      <a:pt x="0" y="370"/>
                      <a:pt x="11" y="337"/>
                      <a:pt x="39" y="319"/>
                    </a:cubicBezTo>
                    <a:lnTo>
                      <a:pt x="39" y="319"/>
                    </a:lnTo>
                    <a:cubicBezTo>
                      <a:pt x="169" y="230"/>
                      <a:pt x="370" y="114"/>
                      <a:pt x="590" y="61"/>
                    </a:cubicBezTo>
                    <a:lnTo>
                      <a:pt x="590" y="61"/>
                    </a:lnTo>
                    <a:cubicBezTo>
                      <a:pt x="850" y="0"/>
                      <a:pt x="1074" y="43"/>
                      <a:pt x="1254" y="190"/>
                    </a:cubicBezTo>
                    <a:lnTo>
                      <a:pt x="1254" y="190"/>
                    </a:lnTo>
                    <a:cubicBezTo>
                      <a:pt x="1288" y="217"/>
                      <a:pt x="1321" y="243"/>
                      <a:pt x="1352" y="257"/>
                    </a:cubicBezTo>
                    <a:lnTo>
                      <a:pt x="1352" y="257"/>
                    </a:lnTo>
                    <a:cubicBezTo>
                      <a:pt x="1384" y="270"/>
                      <a:pt x="1412" y="270"/>
                      <a:pt x="1441" y="256"/>
                    </a:cubicBezTo>
                    <a:lnTo>
                      <a:pt x="1441" y="256"/>
                    </a:lnTo>
                    <a:cubicBezTo>
                      <a:pt x="1451" y="251"/>
                      <a:pt x="1465" y="243"/>
                      <a:pt x="1479" y="234"/>
                    </a:cubicBezTo>
                    <a:lnTo>
                      <a:pt x="1479" y="234"/>
                    </a:lnTo>
                    <a:cubicBezTo>
                      <a:pt x="1512" y="215"/>
                      <a:pt x="1554" y="190"/>
                      <a:pt x="1603" y="174"/>
                    </a:cubicBezTo>
                    <a:lnTo>
                      <a:pt x="1603" y="174"/>
                    </a:lnTo>
                    <a:cubicBezTo>
                      <a:pt x="1695" y="145"/>
                      <a:pt x="1780" y="157"/>
                      <a:pt x="1862" y="213"/>
                    </a:cubicBezTo>
                    <a:lnTo>
                      <a:pt x="1862" y="213"/>
                    </a:lnTo>
                    <a:cubicBezTo>
                      <a:pt x="1889" y="232"/>
                      <a:pt x="1914" y="250"/>
                      <a:pt x="1937" y="269"/>
                    </a:cubicBezTo>
                    <a:lnTo>
                      <a:pt x="1937" y="269"/>
                    </a:lnTo>
                    <a:cubicBezTo>
                      <a:pt x="1963" y="288"/>
                      <a:pt x="1986" y="306"/>
                      <a:pt x="2009" y="321"/>
                    </a:cubicBezTo>
                    <a:lnTo>
                      <a:pt x="2009" y="321"/>
                    </a:lnTo>
                    <a:cubicBezTo>
                      <a:pt x="2060" y="352"/>
                      <a:pt x="2097" y="360"/>
                      <a:pt x="2136" y="347"/>
                    </a:cubicBezTo>
                    <a:lnTo>
                      <a:pt x="2146" y="343"/>
                    </a:lnTo>
                    <a:lnTo>
                      <a:pt x="2146" y="343"/>
                    </a:lnTo>
                    <a:cubicBezTo>
                      <a:pt x="2183" y="331"/>
                      <a:pt x="2229" y="314"/>
                      <a:pt x="2279" y="305"/>
                    </a:cubicBezTo>
                    <a:lnTo>
                      <a:pt x="2279" y="305"/>
                    </a:lnTo>
                    <a:cubicBezTo>
                      <a:pt x="2345" y="292"/>
                      <a:pt x="2401" y="294"/>
                      <a:pt x="2450" y="308"/>
                    </a:cubicBezTo>
                    <a:lnTo>
                      <a:pt x="2450" y="308"/>
                    </a:lnTo>
                    <a:cubicBezTo>
                      <a:pt x="2493" y="321"/>
                      <a:pt x="2507" y="360"/>
                      <a:pt x="2503" y="391"/>
                    </a:cubicBezTo>
                    <a:lnTo>
                      <a:pt x="2503" y="391"/>
                    </a:lnTo>
                    <a:cubicBezTo>
                      <a:pt x="2498" y="423"/>
                      <a:pt x="2473" y="455"/>
                      <a:pt x="2428" y="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 15">
                <a:extLst>
                  <a:ext uri="{FF2B5EF4-FFF2-40B4-BE49-F238E27FC236}">
                    <a16:creationId xmlns:a16="http://schemas.microsoft.com/office/drawing/2014/main" id="{D8504E67-CBF2-4B84-9034-AD8B22173B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8404" y="5913557"/>
                <a:ext cx="2041726" cy="258645"/>
              </a:xfrm>
              <a:custGeom>
                <a:avLst/>
                <a:gdLst>
                  <a:gd name="T0" fmla="*/ 2230 w 2299"/>
                  <a:gd name="T1" fmla="*/ 288 h 289"/>
                  <a:gd name="T2" fmla="*/ 1150 w 2299"/>
                  <a:gd name="T3" fmla="*/ 288 h 289"/>
                  <a:gd name="T4" fmla="*/ 69 w 2299"/>
                  <a:gd name="T5" fmla="*/ 288 h 289"/>
                  <a:gd name="T6" fmla="*/ 69 w 2299"/>
                  <a:gd name="T7" fmla="*/ 288 h 289"/>
                  <a:gd name="T8" fmla="*/ 9 w 2299"/>
                  <a:gd name="T9" fmla="*/ 246 h 289"/>
                  <a:gd name="T10" fmla="*/ 9 w 2299"/>
                  <a:gd name="T11" fmla="*/ 246 h 289"/>
                  <a:gd name="T12" fmla="*/ 28 w 2299"/>
                  <a:gd name="T13" fmla="*/ 174 h 289"/>
                  <a:gd name="T14" fmla="*/ 28 w 2299"/>
                  <a:gd name="T15" fmla="*/ 174 h 289"/>
                  <a:gd name="T16" fmla="*/ 199 w 2299"/>
                  <a:gd name="T17" fmla="*/ 63 h 289"/>
                  <a:gd name="T18" fmla="*/ 199 w 2299"/>
                  <a:gd name="T19" fmla="*/ 63 h 289"/>
                  <a:gd name="T20" fmla="*/ 415 w 2299"/>
                  <a:gd name="T21" fmla="*/ 5 h 289"/>
                  <a:gd name="T22" fmla="*/ 415 w 2299"/>
                  <a:gd name="T23" fmla="*/ 5 h 289"/>
                  <a:gd name="T24" fmla="*/ 631 w 2299"/>
                  <a:gd name="T25" fmla="*/ 61 h 289"/>
                  <a:gd name="T26" fmla="*/ 631 w 2299"/>
                  <a:gd name="T27" fmla="*/ 61 h 289"/>
                  <a:gd name="T28" fmla="*/ 791 w 2299"/>
                  <a:gd name="T29" fmla="*/ 137 h 289"/>
                  <a:gd name="T30" fmla="*/ 791 w 2299"/>
                  <a:gd name="T31" fmla="*/ 137 h 289"/>
                  <a:gd name="T32" fmla="*/ 930 w 2299"/>
                  <a:gd name="T33" fmla="*/ 86 h 289"/>
                  <a:gd name="T34" fmla="*/ 930 w 2299"/>
                  <a:gd name="T35" fmla="*/ 86 h 289"/>
                  <a:gd name="T36" fmla="*/ 1239 w 2299"/>
                  <a:gd name="T37" fmla="*/ 56 h 289"/>
                  <a:gd name="T38" fmla="*/ 1239 w 2299"/>
                  <a:gd name="T39" fmla="*/ 56 h 289"/>
                  <a:gd name="T40" fmla="*/ 1572 w 2299"/>
                  <a:gd name="T41" fmla="*/ 147 h 289"/>
                  <a:gd name="T42" fmla="*/ 1572 w 2299"/>
                  <a:gd name="T43" fmla="*/ 147 h 289"/>
                  <a:gd name="T44" fmla="*/ 1813 w 2299"/>
                  <a:gd name="T45" fmla="*/ 184 h 289"/>
                  <a:gd name="T46" fmla="*/ 1813 w 2299"/>
                  <a:gd name="T47" fmla="*/ 184 h 289"/>
                  <a:gd name="T48" fmla="*/ 1955 w 2299"/>
                  <a:gd name="T49" fmla="*/ 137 h 289"/>
                  <a:gd name="T50" fmla="*/ 1955 w 2299"/>
                  <a:gd name="T51" fmla="*/ 137 h 289"/>
                  <a:gd name="T52" fmla="*/ 2249 w 2299"/>
                  <a:gd name="T53" fmla="*/ 163 h 289"/>
                  <a:gd name="T54" fmla="*/ 2249 w 2299"/>
                  <a:gd name="T55" fmla="*/ 163 h 289"/>
                  <a:gd name="T56" fmla="*/ 2294 w 2299"/>
                  <a:gd name="T57" fmla="*/ 234 h 289"/>
                  <a:gd name="T58" fmla="*/ 2294 w 2299"/>
                  <a:gd name="T59" fmla="*/ 234 h 289"/>
                  <a:gd name="T60" fmla="*/ 2230 w 2299"/>
                  <a:gd name="T61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299" h="289">
                    <a:moveTo>
                      <a:pt x="2230" y="288"/>
                    </a:moveTo>
                    <a:lnTo>
                      <a:pt x="1150" y="288"/>
                    </a:lnTo>
                    <a:lnTo>
                      <a:pt x="69" y="288"/>
                    </a:lnTo>
                    <a:lnTo>
                      <a:pt x="69" y="288"/>
                    </a:lnTo>
                    <a:cubicBezTo>
                      <a:pt x="39" y="288"/>
                      <a:pt x="17" y="269"/>
                      <a:pt x="9" y="246"/>
                    </a:cubicBezTo>
                    <a:lnTo>
                      <a:pt x="9" y="246"/>
                    </a:lnTo>
                    <a:cubicBezTo>
                      <a:pt x="0" y="222"/>
                      <a:pt x="4" y="193"/>
                      <a:pt x="28" y="174"/>
                    </a:cubicBezTo>
                    <a:lnTo>
                      <a:pt x="28" y="174"/>
                    </a:lnTo>
                    <a:cubicBezTo>
                      <a:pt x="75" y="136"/>
                      <a:pt x="133" y="96"/>
                      <a:pt x="199" y="63"/>
                    </a:cubicBezTo>
                    <a:lnTo>
                      <a:pt x="199" y="63"/>
                    </a:lnTo>
                    <a:cubicBezTo>
                      <a:pt x="264" y="31"/>
                      <a:pt x="338" y="7"/>
                      <a:pt x="415" y="5"/>
                    </a:cubicBezTo>
                    <a:lnTo>
                      <a:pt x="415" y="5"/>
                    </a:lnTo>
                    <a:cubicBezTo>
                      <a:pt x="503" y="0"/>
                      <a:pt x="572" y="29"/>
                      <a:pt x="631" y="61"/>
                    </a:cubicBezTo>
                    <a:lnTo>
                      <a:pt x="631" y="61"/>
                    </a:lnTo>
                    <a:cubicBezTo>
                      <a:pt x="690" y="93"/>
                      <a:pt x="739" y="128"/>
                      <a:pt x="791" y="137"/>
                    </a:cubicBezTo>
                    <a:lnTo>
                      <a:pt x="791" y="137"/>
                    </a:lnTo>
                    <a:cubicBezTo>
                      <a:pt x="814" y="142"/>
                      <a:pt x="858" y="112"/>
                      <a:pt x="930" y="86"/>
                    </a:cubicBezTo>
                    <a:lnTo>
                      <a:pt x="930" y="86"/>
                    </a:lnTo>
                    <a:cubicBezTo>
                      <a:pt x="1003" y="60"/>
                      <a:pt x="1104" y="38"/>
                      <a:pt x="1239" y="56"/>
                    </a:cubicBezTo>
                    <a:lnTo>
                      <a:pt x="1239" y="56"/>
                    </a:lnTo>
                    <a:cubicBezTo>
                      <a:pt x="1377" y="75"/>
                      <a:pt x="1482" y="115"/>
                      <a:pt x="1572" y="147"/>
                    </a:cubicBezTo>
                    <a:lnTo>
                      <a:pt x="1572" y="147"/>
                    </a:lnTo>
                    <a:cubicBezTo>
                      <a:pt x="1662" y="179"/>
                      <a:pt x="1737" y="201"/>
                      <a:pt x="1813" y="184"/>
                    </a:cubicBezTo>
                    <a:lnTo>
                      <a:pt x="1813" y="184"/>
                    </a:lnTo>
                    <a:cubicBezTo>
                      <a:pt x="1847" y="177"/>
                      <a:pt x="1888" y="150"/>
                      <a:pt x="1955" y="137"/>
                    </a:cubicBezTo>
                    <a:lnTo>
                      <a:pt x="1955" y="137"/>
                    </a:lnTo>
                    <a:cubicBezTo>
                      <a:pt x="2022" y="123"/>
                      <a:pt x="2115" y="121"/>
                      <a:pt x="2249" y="163"/>
                    </a:cubicBezTo>
                    <a:lnTo>
                      <a:pt x="2249" y="163"/>
                    </a:lnTo>
                    <a:cubicBezTo>
                      <a:pt x="2284" y="173"/>
                      <a:pt x="2298" y="205"/>
                      <a:pt x="2294" y="234"/>
                    </a:cubicBezTo>
                    <a:lnTo>
                      <a:pt x="2294" y="234"/>
                    </a:lnTo>
                    <a:cubicBezTo>
                      <a:pt x="2290" y="263"/>
                      <a:pt x="2266" y="288"/>
                      <a:pt x="2230" y="28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16">
                <a:extLst>
                  <a:ext uri="{FF2B5EF4-FFF2-40B4-BE49-F238E27FC236}">
                    <a16:creationId xmlns:a16="http://schemas.microsoft.com/office/drawing/2014/main" id="{B53501EF-DA44-4882-A522-F1FE2B9F7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6649" y="5905719"/>
                <a:ext cx="2061319" cy="274320"/>
              </a:xfrm>
              <a:custGeom>
                <a:avLst/>
                <a:gdLst>
                  <a:gd name="T0" fmla="*/ 441 w 2319"/>
                  <a:gd name="T1" fmla="*/ 22 h 308"/>
                  <a:gd name="T2" fmla="*/ 426 w 2319"/>
                  <a:gd name="T3" fmla="*/ 23 h 308"/>
                  <a:gd name="T4" fmla="*/ 214 w 2319"/>
                  <a:gd name="T5" fmla="*/ 80 h 308"/>
                  <a:gd name="T6" fmla="*/ 45 w 2319"/>
                  <a:gd name="T7" fmla="*/ 190 h 308"/>
                  <a:gd name="T8" fmla="*/ 28 w 2319"/>
                  <a:gd name="T9" fmla="*/ 251 h 308"/>
                  <a:gd name="T10" fmla="*/ 2241 w 2319"/>
                  <a:gd name="T11" fmla="*/ 288 h 308"/>
                  <a:gd name="T12" fmla="*/ 2295 w 2319"/>
                  <a:gd name="T13" fmla="*/ 241 h 308"/>
                  <a:gd name="T14" fmla="*/ 2257 w 2319"/>
                  <a:gd name="T15" fmla="*/ 181 h 308"/>
                  <a:gd name="T16" fmla="*/ 1969 w 2319"/>
                  <a:gd name="T17" fmla="*/ 155 h 308"/>
                  <a:gd name="T18" fmla="*/ 1874 w 2319"/>
                  <a:gd name="T19" fmla="*/ 186 h 308"/>
                  <a:gd name="T20" fmla="*/ 1826 w 2319"/>
                  <a:gd name="T21" fmla="*/ 202 h 308"/>
                  <a:gd name="T22" fmla="*/ 1579 w 2319"/>
                  <a:gd name="T23" fmla="*/ 165 h 308"/>
                  <a:gd name="T24" fmla="*/ 1554 w 2319"/>
                  <a:gd name="T25" fmla="*/ 156 h 308"/>
                  <a:gd name="T26" fmla="*/ 1249 w 2319"/>
                  <a:gd name="T27" fmla="*/ 75 h 308"/>
                  <a:gd name="T28" fmla="*/ 945 w 2319"/>
                  <a:gd name="T29" fmla="*/ 105 h 308"/>
                  <a:gd name="T30" fmla="*/ 872 w 2319"/>
                  <a:gd name="T31" fmla="*/ 135 h 308"/>
                  <a:gd name="T32" fmla="*/ 800 w 2319"/>
                  <a:gd name="T33" fmla="*/ 156 h 308"/>
                  <a:gd name="T34" fmla="*/ 679 w 2319"/>
                  <a:gd name="T35" fmla="*/ 102 h 308"/>
                  <a:gd name="T36" fmla="*/ 637 w 2319"/>
                  <a:gd name="T37" fmla="*/ 79 h 308"/>
                  <a:gd name="T38" fmla="*/ 2241 w 2319"/>
                  <a:gd name="T39" fmla="*/ 307 h 308"/>
                  <a:gd name="T40" fmla="*/ 80 w 2319"/>
                  <a:gd name="T41" fmla="*/ 307 h 308"/>
                  <a:gd name="T42" fmla="*/ 10 w 2319"/>
                  <a:gd name="T43" fmla="*/ 258 h 308"/>
                  <a:gd name="T44" fmla="*/ 33 w 2319"/>
                  <a:gd name="T45" fmla="*/ 176 h 308"/>
                  <a:gd name="T46" fmla="*/ 206 w 2319"/>
                  <a:gd name="T47" fmla="*/ 63 h 308"/>
                  <a:gd name="T48" fmla="*/ 425 w 2319"/>
                  <a:gd name="T49" fmla="*/ 3 h 308"/>
                  <a:gd name="T50" fmla="*/ 646 w 2319"/>
                  <a:gd name="T51" fmla="*/ 62 h 308"/>
                  <a:gd name="T52" fmla="*/ 689 w 2319"/>
                  <a:gd name="T53" fmla="*/ 86 h 308"/>
                  <a:gd name="T54" fmla="*/ 803 w 2319"/>
                  <a:gd name="T55" fmla="*/ 137 h 308"/>
                  <a:gd name="T56" fmla="*/ 864 w 2319"/>
                  <a:gd name="T57" fmla="*/ 116 h 308"/>
                  <a:gd name="T58" fmla="*/ 939 w 2319"/>
                  <a:gd name="T59" fmla="*/ 86 h 308"/>
                  <a:gd name="T60" fmla="*/ 1251 w 2319"/>
                  <a:gd name="T61" fmla="*/ 56 h 308"/>
                  <a:gd name="T62" fmla="*/ 1586 w 2319"/>
                  <a:gd name="T63" fmla="*/ 146 h 308"/>
                  <a:gd name="T64" fmla="*/ 1822 w 2319"/>
                  <a:gd name="T65" fmla="*/ 184 h 308"/>
                  <a:gd name="T66" fmla="*/ 1867 w 2319"/>
                  <a:gd name="T67" fmla="*/ 168 h 308"/>
                  <a:gd name="T68" fmla="*/ 1964 w 2319"/>
                  <a:gd name="T69" fmla="*/ 136 h 308"/>
                  <a:gd name="T70" fmla="*/ 2263 w 2319"/>
                  <a:gd name="T71" fmla="*/ 162 h 308"/>
                  <a:gd name="T72" fmla="*/ 2314 w 2319"/>
                  <a:gd name="T73" fmla="*/ 244 h 308"/>
                  <a:gd name="T74" fmla="*/ 2241 w 2319"/>
                  <a:gd name="T75" fmla="*/ 30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19" h="308">
                    <a:moveTo>
                      <a:pt x="441" y="22"/>
                    </a:moveTo>
                    <a:lnTo>
                      <a:pt x="441" y="22"/>
                    </a:lnTo>
                    <a:cubicBezTo>
                      <a:pt x="436" y="22"/>
                      <a:pt x="431" y="22"/>
                      <a:pt x="426" y="23"/>
                    </a:cubicBezTo>
                    <a:lnTo>
                      <a:pt x="426" y="23"/>
                    </a:lnTo>
                    <a:cubicBezTo>
                      <a:pt x="358" y="26"/>
                      <a:pt x="286" y="46"/>
                      <a:pt x="214" y="80"/>
                    </a:cubicBezTo>
                    <a:lnTo>
                      <a:pt x="214" y="80"/>
                    </a:lnTo>
                    <a:cubicBezTo>
                      <a:pt x="157" y="108"/>
                      <a:pt x="101" y="146"/>
                      <a:pt x="45" y="190"/>
                    </a:cubicBezTo>
                    <a:lnTo>
                      <a:pt x="45" y="190"/>
                    </a:lnTo>
                    <a:cubicBezTo>
                      <a:pt x="23" y="208"/>
                      <a:pt x="22" y="234"/>
                      <a:pt x="28" y="251"/>
                    </a:cubicBezTo>
                    <a:lnTo>
                      <a:pt x="28" y="251"/>
                    </a:lnTo>
                    <a:cubicBezTo>
                      <a:pt x="35" y="269"/>
                      <a:pt x="51" y="288"/>
                      <a:pt x="80" y="288"/>
                    </a:cubicBezTo>
                    <a:lnTo>
                      <a:pt x="2241" y="288"/>
                    </a:lnTo>
                    <a:lnTo>
                      <a:pt x="2241" y="288"/>
                    </a:lnTo>
                    <a:cubicBezTo>
                      <a:pt x="2273" y="288"/>
                      <a:pt x="2292" y="265"/>
                      <a:pt x="2295" y="241"/>
                    </a:cubicBezTo>
                    <a:lnTo>
                      <a:pt x="2295" y="241"/>
                    </a:lnTo>
                    <a:cubicBezTo>
                      <a:pt x="2299" y="218"/>
                      <a:pt x="2288" y="190"/>
                      <a:pt x="2257" y="181"/>
                    </a:cubicBezTo>
                    <a:lnTo>
                      <a:pt x="2257" y="181"/>
                    </a:lnTo>
                    <a:cubicBezTo>
                      <a:pt x="2145" y="146"/>
                      <a:pt x="2051" y="138"/>
                      <a:pt x="1969" y="155"/>
                    </a:cubicBezTo>
                    <a:lnTo>
                      <a:pt x="1969" y="155"/>
                    </a:lnTo>
                    <a:cubicBezTo>
                      <a:pt x="1929" y="164"/>
                      <a:pt x="1898" y="176"/>
                      <a:pt x="1874" y="186"/>
                    </a:cubicBezTo>
                    <a:lnTo>
                      <a:pt x="1874" y="186"/>
                    </a:lnTo>
                    <a:cubicBezTo>
                      <a:pt x="1856" y="193"/>
                      <a:pt x="1841" y="200"/>
                      <a:pt x="1826" y="202"/>
                    </a:cubicBezTo>
                    <a:lnTo>
                      <a:pt x="1826" y="202"/>
                    </a:lnTo>
                    <a:cubicBezTo>
                      <a:pt x="1746" y="221"/>
                      <a:pt x="1670" y="197"/>
                      <a:pt x="1579" y="165"/>
                    </a:cubicBezTo>
                    <a:lnTo>
                      <a:pt x="1554" y="156"/>
                    </a:lnTo>
                    <a:lnTo>
                      <a:pt x="1554" y="156"/>
                    </a:lnTo>
                    <a:cubicBezTo>
                      <a:pt x="1469" y="126"/>
                      <a:pt x="1373" y="92"/>
                      <a:pt x="1249" y="75"/>
                    </a:cubicBezTo>
                    <a:lnTo>
                      <a:pt x="1249" y="75"/>
                    </a:lnTo>
                    <a:cubicBezTo>
                      <a:pt x="1140" y="60"/>
                      <a:pt x="1041" y="70"/>
                      <a:pt x="945" y="105"/>
                    </a:cubicBezTo>
                    <a:lnTo>
                      <a:pt x="945" y="105"/>
                    </a:lnTo>
                    <a:cubicBezTo>
                      <a:pt x="917" y="115"/>
                      <a:pt x="893" y="125"/>
                      <a:pt x="872" y="135"/>
                    </a:cubicBezTo>
                    <a:lnTo>
                      <a:pt x="872" y="135"/>
                    </a:lnTo>
                    <a:cubicBezTo>
                      <a:pt x="838" y="149"/>
                      <a:pt x="817" y="159"/>
                      <a:pt x="800" y="156"/>
                    </a:cubicBezTo>
                    <a:lnTo>
                      <a:pt x="800" y="156"/>
                    </a:lnTo>
                    <a:cubicBezTo>
                      <a:pt x="759" y="148"/>
                      <a:pt x="720" y="126"/>
                      <a:pt x="679" y="102"/>
                    </a:cubicBezTo>
                    <a:lnTo>
                      <a:pt x="679" y="102"/>
                    </a:lnTo>
                    <a:cubicBezTo>
                      <a:pt x="665" y="94"/>
                      <a:pt x="652" y="86"/>
                      <a:pt x="637" y="79"/>
                    </a:cubicBezTo>
                    <a:lnTo>
                      <a:pt x="637" y="79"/>
                    </a:lnTo>
                    <a:cubicBezTo>
                      <a:pt x="586" y="50"/>
                      <a:pt x="523" y="22"/>
                      <a:pt x="441" y="22"/>
                    </a:cubicBezTo>
                    <a:close/>
                    <a:moveTo>
                      <a:pt x="2241" y="307"/>
                    </a:moveTo>
                    <a:lnTo>
                      <a:pt x="80" y="307"/>
                    </a:lnTo>
                    <a:lnTo>
                      <a:pt x="80" y="307"/>
                    </a:lnTo>
                    <a:cubicBezTo>
                      <a:pt x="49" y="307"/>
                      <a:pt x="21" y="288"/>
                      <a:pt x="10" y="258"/>
                    </a:cubicBezTo>
                    <a:lnTo>
                      <a:pt x="10" y="258"/>
                    </a:lnTo>
                    <a:cubicBezTo>
                      <a:pt x="0" y="228"/>
                      <a:pt x="8" y="195"/>
                      <a:pt x="33" y="176"/>
                    </a:cubicBezTo>
                    <a:lnTo>
                      <a:pt x="33" y="176"/>
                    </a:lnTo>
                    <a:cubicBezTo>
                      <a:pt x="90" y="129"/>
                      <a:pt x="147" y="92"/>
                      <a:pt x="206" y="63"/>
                    </a:cubicBezTo>
                    <a:lnTo>
                      <a:pt x="206" y="63"/>
                    </a:lnTo>
                    <a:cubicBezTo>
                      <a:pt x="280" y="27"/>
                      <a:pt x="354" y="7"/>
                      <a:pt x="425" y="3"/>
                    </a:cubicBezTo>
                    <a:lnTo>
                      <a:pt x="425" y="3"/>
                    </a:lnTo>
                    <a:cubicBezTo>
                      <a:pt x="518" y="0"/>
                      <a:pt x="589" y="31"/>
                      <a:pt x="646" y="62"/>
                    </a:cubicBezTo>
                    <a:lnTo>
                      <a:pt x="646" y="62"/>
                    </a:lnTo>
                    <a:cubicBezTo>
                      <a:pt x="661" y="69"/>
                      <a:pt x="675" y="78"/>
                      <a:pt x="689" y="86"/>
                    </a:cubicBezTo>
                    <a:lnTo>
                      <a:pt x="689" y="86"/>
                    </a:lnTo>
                    <a:cubicBezTo>
                      <a:pt x="730" y="110"/>
                      <a:pt x="766" y="130"/>
                      <a:pt x="803" y="137"/>
                    </a:cubicBezTo>
                    <a:lnTo>
                      <a:pt x="803" y="137"/>
                    </a:lnTo>
                    <a:cubicBezTo>
                      <a:pt x="815" y="139"/>
                      <a:pt x="837" y="129"/>
                      <a:pt x="864" y="116"/>
                    </a:cubicBezTo>
                    <a:lnTo>
                      <a:pt x="864" y="116"/>
                    </a:lnTo>
                    <a:cubicBezTo>
                      <a:pt x="885" y="108"/>
                      <a:pt x="910" y="97"/>
                      <a:pt x="939" y="86"/>
                    </a:cubicBezTo>
                    <a:lnTo>
                      <a:pt x="939" y="86"/>
                    </a:lnTo>
                    <a:cubicBezTo>
                      <a:pt x="1037" y="50"/>
                      <a:pt x="1140" y="41"/>
                      <a:pt x="1251" y="56"/>
                    </a:cubicBezTo>
                    <a:lnTo>
                      <a:pt x="1251" y="56"/>
                    </a:lnTo>
                    <a:cubicBezTo>
                      <a:pt x="1377" y="73"/>
                      <a:pt x="1475" y="107"/>
                      <a:pt x="1560" y="138"/>
                    </a:cubicBezTo>
                    <a:lnTo>
                      <a:pt x="1586" y="146"/>
                    </a:lnTo>
                    <a:lnTo>
                      <a:pt x="1586" y="146"/>
                    </a:lnTo>
                    <a:cubicBezTo>
                      <a:pt x="1674" y="178"/>
                      <a:pt x="1748" y="201"/>
                      <a:pt x="1822" y="184"/>
                    </a:cubicBezTo>
                    <a:lnTo>
                      <a:pt x="1822" y="184"/>
                    </a:lnTo>
                    <a:cubicBezTo>
                      <a:pt x="1835" y="181"/>
                      <a:pt x="1849" y="175"/>
                      <a:pt x="1867" y="168"/>
                    </a:cubicBezTo>
                    <a:lnTo>
                      <a:pt x="1867" y="168"/>
                    </a:lnTo>
                    <a:cubicBezTo>
                      <a:pt x="1892" y="158"/>
                      <a:pt x="1924" y="145"/>
                      <a:pt x="1964" y="136"/>
                    </a:cubicBezTo>
                    <a:lnTo>
                      <a:pt x="1964" y="136"/>
                    </a:lnTo>
                    <a:cubicBezTo>
                      <a:pt x="2050" y="118"/>
                      <a:pt x="2148" y="127"/>
                      <a:pt x="2263" y="162"/>
                    </a:cubicBezTo>
                    <a:lnTo>
                      <a:pt x="2263" y="162"/>
                    </a:lnTo>
                    <a:cubicBezTo>
                      <a:pt x="2305" y="175"/>
                      <a:pt x="2318" y="212"/>
                      <a:pt x="2314" y="244"/>
                    </a:cubicBezTo>
                    <a:lnTo>
                      <a:pt x="2314" y="244"/>
                    </a:lnTo>
                    <a:cubicBezTo>
                      <a:pt x="2309" y="275"/>
                      <a:pt x="2285" y="307"/>
                      <a:pt x="2241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 17">
                <a:extLst>
                  <a:ext uri="{FF2B5EF4-FFF2-40B4-BE49-F238E27FC236}">
                    <a16:creationId xmlns:a16="http://schemas.microsoft.com/office/drawing/2014/main" id="{08674B0A-08F9-4FDD-90E6-1379B9F45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5666" y="7778933"/>
                <a:ext cx="1685109" cy="250807"/>
              </a:xfrm>
              <a:custGeom>
                <a:avLst/>
                <a:gdLst>
                  <a:gd name="T0" fmla="*/ 1828 w 1894"/>
                  <a:gd name="T1" fmla="*/ 281 h 282"/>
                  <a:gd name="T2" fmla="*/ 948 w 1894"/>
                  <a:gd name="T3" fmla="*/ 281 h 282"/>
                  <a:gd name="T4" fmla="*/ 69 w 1894"/>
                  <a:gd name="T5" fmla="*/ 281 h 282"/>
                  <a:gd name="T6" fmla="*/ 69 w 1894"/>
                  <a:gd name="T7" fmla="*/ 281 h 282"/>
                  <a:gd name="T8" fmla="*/ 8 w 1894"/>
                  <a:gd name="T9" fmla="*/ 236 h 282"/>
                  <a:gd name="T10" fmla="*/ 8 w 1894"/>
                  <a:gd name="T11" fmla="*/ 236 h 282"/>
                  <a:gd name="T12" fmla="*/ 33 w 1894"/>
                  <a:gd name="T13" fmla="*/ 165 h 282"/>
                  <a:gd name="T14" fmla="*/ 33 w 1894"/>
                  <a:gd name="T15" fmla="*/ 165 h 282"/>
                  <a:gd name="T16" fmla="*/ 210 w 1894"/>
                  <a:gd name="T17" fmla="*/ 64 h 282"/>
                  <a:gd name="T18" fmla="*/ 210 w 1894"/>
                  <a:gd name="T19" fmla="*/ 64 h 282"/>
                  <a:gd name="T20" fmla="*/ 414 w 1894"/>
                  <a:gd name="T21" fmla="*/ 8 h 282"/>
                  <a:gd name="T22" fmla="*/ 414 w 1894"/>
                  <a:gd name="T23" fmla="*/ 8 h 282"/>
                  <a:gd name="T24" fmla="*/ 711 w 1894"/>
                  <a:gd name="T25" fmla="*/ 56 h 282"/>
                  <a:gd name="T26" fmla="*/ 711 w 1894"/>
                  <a:gd name="T27" fmla="*/ 56 h 282"/>
                  <a:gd name="T28" fmla="*/ 840 w 1894"/>
                  <a:gd name="T29" fmla="*/ 102 h 282"/>
                  <a:gd name="T30" fmla="*/ 840 w 1894"/>
                  <a:gd name="T31" fmla="*/ 102 h 282"/>
                  <a:gd name="T32" fmla="*/ 1069 w 1894"/>
                  <a:gd name="T33" fmla="*/ 19 h 282"/>
                  <a:gd name="T34" fmla="*/ 1069 w 1894"/>
                  <a:gd name="T35" fmla="*/ 19 h 282"/>
                  <a:gd name="T36" fmla="*/ 1426 w 1894"/>
                  <a:gd name="T37" fmla="*/ 98 h 282"/>
                  <a:gd name="T38" fmla="*/ 1426 w 1894"/>
                  <a:gd name="T39" fmla="*/ 98 h 282"/>
                  <a:gd name="T40" fmla="*/ 1566 w 1894"/>
                  <a:gd name="T41" fmla="*/ 174 h 282"/>
                  <a:gd name="T42" fmla="*/ 1566 w 1894"/>
                  <a:gd name="T43" fmla="*/ 174 h 282"/>
                  <a:gd name="T44" fmla="*/ 1725 w 1894"/>
                  <a:gd name="T45" fmla="*/ 170 h 282"/>
                  <a:gd name="T46" fmla="*/ 1725 w 1894"/>
                  <a:gd name="T47" fmla="*/ 170 h 282"/>
                  <a:gd name="T48" fmla="*/ 1781 w 1894"/>
                  <a:gd name="T49" fmla="*/ 157 h 282"/>
                  <a:gd name="T50" fmla="*/ 1781 w 1894"/>
                  <a:gd name="T51" fmla="*/ 157 h 282"/>
                  <a:gd name="T52" fmla="*/ 1833 w 1894"/>
                  <a:gd name="T53" fmla="*/ 154 h 282"/>
                  <a:gd name="T54" fmla="*/ 1833 w 1894"/>
                  <a:gd name="T55" fmla="*/ 154 h 282"/>
                  <a:gd name="T56" fmla="*/ 1892 w 1894"/>
                  <a:gd name="T57" fmla="*/ 219 h 282"/>
                  <a:gd name="T58" fmla="*/ 1892 w 1894"/>
                  <a:gd name="T59" fmla="*/ 219 h 282"/>
                  <a:gd name="T60" fmla="*/ 1828 w 1894"/>
                  <a:gd name="T61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94" h="282">
                    <a:moveTo>
                      <a:pt x="1828" y="281"/>
                    </a:moveTo>
                    <a:lnTo>
                      <a:pt x="948" y="281"/>
                    </a:lnTo>
                    <a:lnTo>
                      <a:pt x="69" y="281"/>
                    </a:lnTo>
                    <a:lnTo>
                      <a:pt x="69" y="281"/>
                    </a:lnTo>
                    <a:cubicBezTo>
                      <a:pt x="38" y="281"/>
                      <a:pt x="16" y="261"/>
                      <a:pt x="8" y="236"/>
                    </a:cubicBezTo>
                    <a:lnTo>
                      <a:pt x="8" y="236"/>
                    </a:lnTo>
                    <a:cubicBezTo>
                      <a:pt x="0" y="212"/>
                      <a:pt x="7" y="183"/>
                      <a:pt x="33" y="165"/>
                    </a:cubicBezTo>
                    <a:lnTo>
                      <a:pt x="33" y="165"/>
                    </a:lnTo>
                    <a:cubicBezTo>
                      <a:pt x="83" y="130"/>
                      <a:pt x="144" y="93"/>
                      <a:pt x="210" y="64"/>
                    </a:cubicBezTo>
                    <a:lnTo>
                      <a:pt x="210" y="64"/>
                    </a:lnTo>
                    <a:cubicBezTo>
                      <a:pt x="275" y="34"/>
                      <a:pt x="345" y="13"/>
                      <a:pt x="414" y="8"/>
                    </a:cubicBezTo>
                    <a:lnTo>
                      <a:pt x="414" y="8"/>
                    </a:lnTo>
                    <a:cubicBezTo>
                      <a:pt x="551" y="0"/>
                      <a:pt x="646" y="28"/>
                      <a:pt x="711" y="56"/>
                    </a:cubicBezTo>
                    <a:lnTo>
                      <a:pt x="711" y="56"/>
                    </a:lnTo>
                    <a:cubicBezTo>
                      <a:pt x="777" y="84"/>
                      <a:pt x="814" y="112"/>
                      <a:pt x="840" y="102"/>
                    </a:cubicBezTo>
                    <a:lnTo>
                      <a:pt x="840" y="102"/>
                    </a:lnTo>
                    <a:cubicBezTo>
                      <a:pt x="889" y="83"/>
                      <a:pt x="968" y="36"/>
                      <a:pt x="1069" y="19"/>
                    </a:cubicBezTo>
                    <a:lnTo>
                      <a:pt x="1069" y="19"/>
                    </a:lnTo>
                    <a:cubicBezTo>
                      <a:pt x="1170" y="0"/>
                      <a:pt x="1291" y="8"/>
                      <a:pt x="1426" y="98"/>
                    </a:cubicBezTo>
                    <a:lnTo>
                      <a:pt x="1426" y="98"/>
                    </a:lnTo>
                    <a:cubicBezTo>
                      <a:pt x="1474" y="131"/>
                      <a:pt x="1518" y="158"/>
                      <a:pt x="1566" y="174"/>
                    </a:cubicBezTo>
                    <a:lnTo>
                      <a:pt x="1566" y="174"/>
                    </a:lnTo>
                    <a:cubicBezTo>
                      <a:pt x="1614" y="188"/>
                      <a:pt x="1665" y="190"/>
                      <a:pt x="1725" y="170"/>
                    </a:cubicBezTo>
                    <a:lnTo>
                      <a:pt x="1725" y="170"/>
                    </a:lnTo>
                    <a:cubicBezTo>
                      <a:pt x="1745" y="164"/>
                      <a:pt x="1764" y="159"/>
                      <a:pt x="1781" y="157"/>
                    </a:cubicBezTo>
                    <a:lnTo>
                      <a:pt x="1781" y="157"/>
                    </a:lnTo>
                    <a:cubicBezTo>
                      <a:pt x="1799" y="154"/>
                      <a:pt x="1816" y="153"/>
                      <a:pt x="1833" y="154"/>
                    </a:cubicBezTo>
                    <a:lnTo>
                      <a:pt x="1833" y="154"/>
                    </a:lnTo>
                    <a:cubicBezTo>
                      <a:pt x="1874" y="157"/>
                      <a:pt x="1893" y="188"/>
                      <a:pt x="1892" y="219"/>
                    </a:cubicBezTo>
                    <a:lnTo>
                      <a:pt x="1892" y="219"/>
                    </a:lnTo>
                    <a:cubicBezTo>
                      <a:pt x="1890" y="251"/>
                      <a:pt x="1869" y="281"/>
                      <a:pt x="1828" y="2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18">
                <a:extLst>
                  <a:ext uri="{FF2B5EF4-FFF2-40B4-BE49-F238E27FC236}">
                    <a16:creationId xmlns:a16="http://schemas.microsoft.com/office/drawing/2014/main" id="{F019C59A-C637-4314-AAA5-1F90EB5BF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7828" y="7763257"/>
                <a:ext cx="1700784" cy="274320"/>
              </a:xfrm>
              <a:custGeom>
                <a:avLst/>
                <a:gdLst>
                  <a:gd name="T0" fmla="*/ 474 w 1914"/>
                  <a:gd name="T1" fmla="*/ 31 h 307"/>
                  <a:gd name="T2" fmla="*/ 425 w 1914"/>
                  <a:gd name="T3" fmla="*/ 33 h 307"/>
                  <a:gd name="T4" fmla="*/ 224 w 1914"/>
                  <a:gd name="T5" fmla="*/ 88 h 307"/>
                  <a:gd name="T6" fmla="*/ 49 w 1914"/>
                  <a:gd name="T7" fmla="*/ 189 h 307"/>
                  <a:gd name="T8" fmla="*/ 28 w 1914"/>
                  <a:gd name="T9" fmla="*/ 249 h 307"/>
                  <a:gd name="T10" fmla="*/ 1839 w 1914"/>
                  <a:gd name="T11" fmla="*/ 286 h 307"/>
                  <a:gd name="T12" fmla="*/ 1892 w 1914"/>
                  <a:gd name="T13" fmla="*/ 234 h 307"/>
                  <a:gd name="T14" fmla="*/ 1843 w 1914"/>
                  <a:gd name="T15" fmla="*/ 180 h 307"/>
                  <a:gd name="T16" fmla="*/ 1794 w 1914"/>
                  <a:gd name="T17" fmla="*/ 181 h 307"/>
                  <a:gd name="T18" fmla="*/ 1739 w 1914"/>
                  <a:gd name="T19" fmla="*/ 194 h 307"/>
                  <a:gd name="T20" fmla="*/ 1574 w 1914"/>
                  <a:gd name="T21" fmla="*/ 197 h 307"/>
                  <a:gd name="T22" fmla="*/ 1431 w 1914"/>
                  <a:gd name="T23" fmla="*/ 122 h 307"/>
                  <a:gd name="T24" fmla="*/ 1081 w 1914"/>
                  <a:gd name="T25" fmla="*/ 43 h 307"/>
                  <a:gd name="T26" fmla="*/ 900 w 1914"/>
                  <a:gd name="T27" fmla="*/ 106 h 307"/>
                  <a:gd name="T28" fmla="*/ 854 w 1914"/>
                  <a:gd name="T29" fmla="*/ 126 h 307"/>
                  <a:gd name="T30" fmla="*/ 770 w 1914"/>
                  <a:gd name="T31" fmla="*/ 104 h 307"/>
                  <a:gd name="T32" fmla="*/ 719 w 1914"/>
                  <a:gd name="T33" fmla="*/ 80 h 307"/>
                  <a:gd name="T34" fmla="*/ 474 w 1914"/>
                  <a:gd name="T35" fmla="*/ 31 h 307"/>
                  <a:gd name="T36" fmla="*/ 80 w 1914"/>
                  <a:gd name="T37" fmla="*/ 306 h 307"/>
                  <a:gd name="T38" fmla="*/ 10 w 1914"/>
                  <a:gd name="T39" fmla="*/ 255 h 307"/>
                  <a:gd name="T40" fmla="*/ 38 w 1914"/>
                  <a:gd name="T41" fmla="*/ 173 h 307"/>
                  <a:gd name="T42" fmla="*/ 217 w 1914"/>
                  <a:gd name="T43" fmla="*/ 70 h 307"/>
                  <a:gd name="T44" fmla="*/ 424 w 1914"/>
                  <a:gd name="T45" fmla="*/ 14 h 307"/>
                  <a:gd name="T46" fmla="*/ 726 w 1914"/>
                  <a:gd name="T47" fmla="*/ 62 h 307"/>
                  <a:gd name="T48" fmla="*/ 778 w 1914"/>
                  <a:gd name="T49" fmla="*/ 87 h 307"/>
                  <a:gd name="T50" fmla="*/ 847 w 1914"/>
                  <a:gd name="T51" fmla="*/ 108 h 307"/>
                  <a:gd name="T52" fmla="*/ 892 w 1914"/>
                  <a:gd name="T53" fmla="*/ 88 h 307"/>
                  <a:gd name="T54" fmla="*/ 1078 w 1914"/>
                  <a:gd name="T55" fmla="*/ 24 h 307"/>
                  <a:gd name="T56" fmla="*/ 1442 w 1914"/>
                  <a:gd name="T57" fmla="*/ 106 h 307"/>
                  <a:gd name="T58" fmla="*/ 1580 w 1914"/>
                  <a:gd name="T59" fmla="*/ 180 h 307"/>
                  <a:gd name="T60" fmla="*/ 1733 w 1914"/>
                  <a:gd name="T61" fmla="*/ 176 h 307"/>
                  <a:gd name="T62" fmla="*/ 1791 w 1914"/>
                  <a:gd name="T63" fmla="*/ 162 h 307"/>
                  <a:gd name="T64" fmla="*/ 1845 w 1914"/>
                  <a:gd name="T65" fmla="*/ 160 h 307"/>
                  <a:gd name="T66" fmla="*/ 1912 w 1914"/>
                  <a:gd name="T67" fmla="*/ 235 h 307"/>
                  <a:gd name="T68" fmla="*/ 1839 w 1914"/>
                  <a:gd name="T6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914" h="307">
                    <a:moveTo>
                      <a:pt x="474" y="31"/>
                    </a:moveTo>
                    <a:lnTo>
                      <a:pt x="474" y="31"/>
                    </a:lnTo>
                    <a:cubicBezTo>
                      <a:pt x="459" y="31"/>
                      <a:pt x="442" y="32"/>
                      <a:pt x="425" y="33"/>
                    </a:cubicBezTo>
                    <a:lnTo>
                      <a:pt x="425" y="33"/>
                    </a:lnTo>
                    <a:cubicBezTo>
                      <a:pt x="364" y="37"/>
                      <a:pt x="297" y="55"/>
                      <a:pt x="224" y="88"/>
                    </a:cubicBezTo>
                    <a:lnTo>
                      <a:pt x="224" y="88"/>
                    </a:lnTo>
                    <a:cubicBezTo>
                      <a:pt x="168" y="113"/>
                      <a:pt x="109" y="147"/>
                      <a:pt x="49" y="189"/>
                    </a:cubicBezTo>
                    <a:lnTo>
                      <a:pt x="49" y="189"/>
                    </a:lnTo>
                    <a:cubicBezTo>
                      <a:pt x="25" y="205"/>
                      <a:pt x="22" y="231"/>
                      <a:pt x="28" y="249"/>
                    </a:cubicBezTo>
                    <a:lnTo>
                      <a:pt x="28" y="249"/>
                    </a:lnTo>
                    <a:cubicBezTo>
                      <a:pt x="33" y="266"/>
                      <a:pt x="51" y="286"/>
                      <a:pt x="80" y="286"/>
                    </a:cubicBezTo>
                    <a:lnTo>
                      <a:pt x="1839" y="286"/>
                    </a:lnTo>
                    <a:lnTo>
                      <a:pt x="1839" y="286"/>
                    </a:lnTo>
                    <a:cubicBezTo>
                      <a:pt x="1874" y="286"/>
                      <a:pt x="1892" y="260"/>
                      <a:pt x="1892" y="234"/>
                    </a:cubicBezTo>
                    <a:lnTo>
                      <a:pt x="1892" y="234"/>
                    </a:lnTo>
                    <a:cubicBezTo>
                      <a:pt x="1894" y="207"/>
                      <a:pt x="1879" y="181"/>
                      <a:pt x="1843" y="180"/>
                    </a:cubicBezTo>
                    <a:lnTo>
                      <a:pt x="1843" y="180"/>
                    </a:lnTo>
                    <a:cubicBezTo>
                      <a:pt x="1827" y="179"/>
                      <a:pt x="1810" y="179"/>
                      <a:pt x="1794" y="181"/>
                    </a:cubicBezTo>
                    <a:lnTo>
                      <a:pt x="1794" y="181"/>
                    </a:lnTo>
                    <a:cubicBezTo>
                      <a:pt x="1776" y="184"/>
                      <a:pt x="1758" y="188"/>
                      <a:pt x="1739" y="194"/>
                    </a:cubicBezTo>
                    <a:lnTo>
                      <a:pt x="1739" y="194"/>
                    </a:lnTo>
                    <a:cubicBezTo>
                      <a:pt x="1680" y="214"/>
                      <a:pt x="1628" y="214"/>
                      <a:pt x="1574" y="197"/>
                    </a:cubicBezTo>
                    <a:lnTo>
                      <a:pt x="1574" y="197"/>
                    </a:lnTo>
                    <a:cubicBezTo>
                      <a:pt x="1524" y="182"/>
                      <a:pt x="1476" y="151"/>
                      <a:pt x="1431" y="122"/>
                    </a:cubicBezTo>
                    <a:lnTo>
                      <a:pt x="1431" y="122"/>
                    </a:lnTo>
                    <a:cubicBezTo>
                      <a:pt x="1319" y="45"/>
                      <a:pt x="1204" y="20"/>
                      <a:pt x="1081" y="43"/>
                    </a:cubicBezTo>
                    <a:lnTo>
                      <a:pt x="1081" y="43"/>
                    </a:lnTo>
                    <a:cubicBezTo>
                      <a:pt x="1009" y="56"/>
                      <a:pt x="948" y="84"/>
                      <a:pt x="900" y="106"/>
                    </a:cubicBezTo>
                    <a:lnTo>
                      <a:pt x="900" y="106"/>
                    </a:lnTo>
                    <a:cubicBezTo>
                      <a:pt x="882" y="114"/>
                      <a:pt x="868" y="121"/>
                      <a:pt x="854" y="126"/>
                    </a:cubicBezTo>
                    <a:lnTo>
                      <a:pt x="854" y="126"/>
                    </a:lnTo>
                    <a:cubicBezTo>
                      <a:pt x="833" y="135"/>
                      <a:pt x="808" y="122"/>
                      <a:pt x="770" y="104"/>
                    </a:cubicBezTo>
                    <a:lnTo>
                      <a:pt x="770" y="104"/>
                    </a:lnTo>
                    <a:cubicBezTo>
                      <a:pt x="755" y="96"/>
                      <a:pt x="737" y="88"/>
                      <a:pt x="719" y="80"/>
                    </a:cubicBezTo>
                    <a:lnTo>
                      <a:pt x="719" y="80"/>
                    </a:lnTo>
                    <a:cubicBezTo>
                      <a:pt x="668" y="58"/>
                      <a:pt x="590" y="31"/>
                      <a:pt x="474" y="31"/>
                    </a:cubicBezTo>
                    <a:close/>
                    <a:moveTo>
                      <a:pt x="1839" y="306"/>
                    </a:moveTo>
                    <a:lnTo>
                      <a:pt x="80" y="306"/>
                    </a:lnTo>
                    <a:lnTo>
                      <a:pt x="80" y="306"/>
                    </a:lnTo>
                    <a:cubicBezTo>
                      <a:pt x="47" y="306"/>
                      <a:pt x="20" y="286"/>
                      <a:pt x="10" y="255"/>
                    </a:cubicBezTo>
                    <a:lnTo>
                      <a:pt x="10" y="255"/>
                    </a:lnTo>
                    <a:cubicBezTo>
                      <a:pt x="0" y="223"/>
                      <a:pt x="11" y="191"/>
                      <a:pt x="38" y="173"/>
                    </a:cubicBezTo>
                    <a:lnTo>
                      <a:pt x="38" y="173"/>
                    </a:lnTo>
                    <a:cubicBezTo>
                      <a:pt x="99" y="130"/>
                      <a:pt x="160" y="96"/>
                      <a:pt x="217" y="70"/>
                    </a:cubicBezTo>
                    <a:lnTo>
                      <a:pt x="217" y="70"/>
                    </a:lnTo>
                    <a:cubicBezTo>
                      <a:pt x="290" y="37"/>
                      <a:pt x="361" y="17"/>
                      <a:pt x="424" y="14"/>
                    </a:cubicBezTo>
                    <a:lnTo>
                      <a:pt x="424" y="14"/>
                    </a:lnTo>
                    <a:cubicBezTo>
                      <a:pt x="571" y="5"/>
                      <a:pt x="667" y="37"/>
                      <a:pt x="726" y="62"/>
                    </a:cubicBezTo>
                    <a:lnTo>
                      <a:pt x="726" y="62"/>
                    </a:lnTo>
                    <a:cubicBezTo>
                      <a:pt x="746" y="71"/>
                      <a:pt x="763" y="79"/>
                      <a:pt x="778" y="87"/>
                    </a:cubicBezTo>
                    <a:lnTo>
                      <a:pt x="778" y="87"/>
                    </a:lnTo>
                    <a:cubicBezTo>
                      <a:pt x="810" y="102"/>
                      <a:pt x="833" y="113"/>
                      <a:pt x="847" y="108"/>
                    </a:cubicBezTo>
                    <a:lnTo>
                      <a:pt x="847" y="108"/>
                    </a:lnTo>
                    <a:cubicBezTo>
                      <a:pt x="860" y="103"/>
                      <a:pt x="875" y="96"/>
                      <a:pt x="892" y="88"/>
                    </a:cubicBezTo>
                    <a:lnTo>
                      <a:pt x="892" y="88"/>
                    </a:lnTo>
                    <a:cubicBezTo>
                      <a:pt x="939" y="67"/>
                      <a:pt x="1003" y="38"/>
                      <a:pt x="1078" y="24"/>
                    </a:cubicBezTo>
                    <a:lnTo>
                      <a:pt x="1078" y="24"/>
                    </a:lnTo>
                    <a:cubicBezTo>
                      <a:pt x="1206" y="0"/>
                      <a:pt x="1325" y="27"/>
                      <a:pt x="1442" y="106"/>
                    </a:cubicBezTo>
                    <a:lnTo>
                      <a:pt x="1442" y="106"/>
                    </a:lnTo>
                    <a:cubicBezTo>
                      <a:pt x="1485" y="135"/>
                      <a:pt x="1531" y="165"/>
                      <a:pt x="1580" y="180"/>
                    </a:cubicBezTo>
                    <a:lnTo>
                      <a:pt x="1580" y="180"/>
                    </a:lnTo>
                    <a:cubicBezTo>
                      <a:pt x="1630" y="195"/>
                      <a:pt x="1679" y="194"/>
                      <a:pt x="1733" y="176"/>
                    </a:cubicBezTo>
                    <a:lnTo>
                      <a:pt x="1733" y="176"/>
                    </a:lnTo>
                    <a:cubicBezTo>
                      <a:pt x="1753" y="169"/>
                      <a:pt x="1772" y="165"/>
                      <a:pt x="1791" y="162"/>
                    </a:cubicBezTo>
                    <a:lnTo>
                      <a:pt x="1791" y="162"/>
                    </a:lnTo>
                    <a:cubicBezTo>
                      <a:pt x="1809" y="160"/>
                      <a:pt x="1826" y="159"/>
                      <a:pt x="1845" y="160"/>
                    </a:cubicBezTo>
                    <a:lnTo>
                      <a:pt x="1845" y="160"/>
                    </a:lnTo>
                    <a:cubicBezTo>
                      <a:pt x="1891" y="162"/>
                      <a:pt x="1913" y="199"/>
                      <a:pt x="1912" y="235"/>
                    </a:cubicBezTo>
                    <a:lnTo>
                      <a:pt x="1912" y="235"/>
                    </a:lnTo>
                    <a:cubicBezTo>
                      <a:pt x="1911" y="269"/>
                      <a:pt x="1887" y="306"/>
                      <a:pt x="1839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19">
                <a:extLst>
                  <a:ext uri="{FF2B5EF4-FFF2-40B4-BE49-F238E27FC236}">
                    <a16:creationId xmlns:a16="http://schemas.microsoft.com/office/drawing/2014/main" id="{0A1CEB69-08F1-4931-8067-C217BB7EC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3159" y="4432229"/>
                <a:ext cx="1449977" cy="223374"/>
              </a:xfrm>
              <a:custGeom>
                <a:avLst/>
                <a:gdLst>
                  <a:gd name="T0" fmla="*/ 1576 w 1631"/>
                  <a:gd name="T1" fmla="*/ 249 h 250"/>
                  <a:gd name="T2" fmla="*/ 816 w 1631"/>
                  <a:gd name="T3" fmla="*/ 249 h 250"/>
                  <a:gd name="T4" fmla="*/ 56 w 1631"/>
                  <a:gd name="T5" fmla="*/ 249 h 250"/>
                  <a:gd name="T6" fmla="*/ 56 w 1631"/>
                  <a:gd name="T7" fmla="*/ 249 h 250"/>
                  <a:gd name="T8" fmla="*/ 5 w 1631"/>
                  <a:gd name="T9" fmla="*/ 209 h 250"/>
                  <a:gd name="T10" fmla="*/ 5 w 1631"/>
                  <a:gd name="T11" fmla="*/ 209 h 250"/>
                  <a:gd name="T12" fmla="*/ 35 w 1631"/>
                  <a:gd name="T13" fmla="*/ 150 h 250"/>
                  <a:gd name="T14" fmla="*/ 35 w 1631"/>
                  <a:gd name="T15" fmla="*/ 150 h 250"/>
                  <a:gd name="T16" fmla="*/ 194 w 1631"/>
                  <a:gd name="T17" fmla="*/ 91 h 250"/>
                  <a:gd name="T18" fmla="*/ 194 w 1631"/>
                  <a:gd name="T19" fmla="*/ 91 h 250"/>
                  <a:gd name="T20" fmla="*/ 355 w 1631"/>
                  <a:gd name="T21" fmla="*/ 68 h 250"/>
                  <a:gd name="T22" fmla="*/ 355 w 1631"/>
                  <a:gd name="T23" fmla="*/ 68 h 250"/>
                  <a:gd name="T24" fmla="*/ 567 w 1631"/>
                  <a:gd name="T25" fmla="*/ 136 h 250"/>
                  <a:gd name="T26" fmla="*/ 567 w 1631"/>
                  <a:gd name="T27" fmla="*/ 136 h 250"/>
                  <a:gd name="T28" fmla="*/ 727 w 1631"/>
                  <a:gd name="T29" fmla="*/ 159 h 250"/>
                  <a:gd name="T30" fmla="*/ 727 w 1631"/>
                  <a:gd name="T31" fmla="*/ 159 h 250"/>
                  <a:gd name="T32" fmla="*/ 965 w 1631"/>
                  <a:gd name="T33" fmla="*/ 60 h 250"/>
                  <a:gd name="T34" fmla="*/ 965 w 1631"/>
                  <a:gd name="T35" fmla="*/ 60 h 250"/>
                  <a:gd name="T36" fmla="*/ 1306 w 1631"/>
                  <a:gd name="T37" fmla="*/ 6 h 250"/>
                  <a:gd name="T38" fmla="*/ 1306 w 1631"/>
                  <a:gd name="T39" fmla="*/ 6 h 250"/>
                  <a:gd name="T40" fmla="*/ 1500 w 1631"/>
                  <a:gd name="T41" fmla="*/ 63 h 250"/>
                  <a:gd name="T42" fmla="*/ 1500 w 1631"/>
                  <a:gd name="T43" fmla="*/ 63 h 250"/>
                  <a:gd name="T44" fmla="*/ 1616 w 1631"/>
                  <a:gd name="T45" fmla="*/ 165 h 250"/>
                  <a:gd name="T46" fmla="*/ 1616 w 1631"/>
                  <a:gd name="T47" fmla="*/ 165 h 250"/>
                  <a:gd name="T48" fmla="*/ 1622 w 1631"/>
                  <a:gd name="T49" fmla="*/ 220 h 250"/>
                  <a:gd name="T50" fmla="*/ 1622 w 1631"/>
                  <a:gd name="T51" fmla="*/ 220 h 250"/>
                  <a:gd name="T52" fmla="*/ 1576 w 1631"/>
                  <a:gd name="T53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31" h="250">
                    <a:moveTo>
                      <a:pt x="1576" y="249"/>
                    </a:moveTo>
                    <a:lnTo>
                      <a:pt x="816" y="249"/>
                    </a:lnTo>
                    <a:lnTo>
                      <a:pt x="56" y="249"/>
                    </a:lnTo>
                    <a:lnTo>
                      <a:pt x="56" y="249"/>
                    </a:lnTo>
                    <a:cubicBezTo>
                      <a:pt x="28" y="249"/>
                      <a:pt x="10" y="230"/>
                      <a:pt x="5" y="209"/>
                    </a:cubicBezTo>
                    <a:lnTo>
                      <a:pt x="5" y="209"/>
                    </a:lnTo>
                    <a:cubicBezTo>
                      <a:pt x="0" y="186"/>
                      <a:pt x="9" y="163"/>
                      <a:pt x="35" y="150"/>
                    </a:cubicBezTo>
                    <a:lnTo>
                      <a:pt x="35" y="150"/>
                    </a:lnTo>
                    <a:cubicBezTo>
                      <a:pt x="84" y="128"/>
                      <a:pt x="138" y="107"/>
                      <a:pt x="194" y="91"/>
                    </a:cubicBezTo>
                    <a:lnTo>
                      <a:pt x="194" y="91"/>
                    </a:lnTo>
                    <a:cubicBezTo>
                      <a:pt x="249" y="76"/>
                      <a:pt x="305" y="67"/>
                      <a:pt x="355" y="68"/>
                    </a:cubicBezTo>
                    <a:lnTo>
                      <a:pt x="355" y="68"/>
                    </a:lnTo>
                    <a:cubicBezTo>
                      <a:pt x="460" y="73"/>
                      <a:pt x="518" y="108"/>
                      <a:pt x="567" y="136"/>
                    </a:cubicBezTo>
                    <a:lnTo>
                      <a:pt x="567" y="136"/>
                    </a:lnTo>
                    <a:cubicBezTo>
                      <a:pt x="616" y="163"/>
                      <a:pt x="657" y="184"/>
                      <a:pt x="727" y="159"/>
                    </a:cubicBezTo>
                    <a:lnTo>
                      <a:pt x="727" y="159"/>
                    </a:lnTo>
                    <a:cubicBezTo>
                      <a:pt x="790" y="137"/>
                      <a:pt x="869" y="95"/>
                      <a:pt x="965" y="60"/>
                    </a:cubicBezTo>
                    <a:lnTo>
                      <a:pt x="965" y="60"/>
                    </a:lnTo>
                    <a:cubicBezTo>
                      <a:pt x="1061" y="27"/>
                      <a:pt x="1174" y="0"/>
                      <a:pt x="1306" y="6"/>
                    </a:cubicBezTo>
                    <a:lnTo>
                      <a:pt x="1306" y="6"/>
                    </a:lnTo>
                    <a:cubicBezTo>
                      <a:pt x="1385" y="10"/>
                      <a:pt x="1449" y="32"/>
                      <a:pt x="1500" y="63"/>
                    </a:cubicBezTo>
                    <a:lnTo>
                      <a:pt x="1500" y="63"/>
                    </a:lnTo>
                    <a:cubicBezTo>
                      <a:pt x="1551" y="94"/>
                      <a:pt x="1588" y="132"/>
                      <a:pt x="1616" y="165"/>
                    </a:cubicBezTo>
                    <a:lnTo>
                      <a:pt x="1616" y="165"/>
                    </a:lnTo>
                    <a:cubicBezTo>
                      <a:pt x="1629" y="182"/>
                      <a:pt x="1630" y="204"/>
                      <a:pt x="1622" y="220"/>
                    </a:cubicBezTo>
                    <a:lnTo>
                      <a:pt x="1622" y="220"/>
                    </a:lnTo>
                    <a:cubicBezTo>
                      <a:pt x="1613" y="237"/>
                      <a:pt x="1597" y="249"/>
                      <a:pt x="1576" y="2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9" name="Freeform 20">
                <a:extLst>
                  <a:ext uri="{FF2B5EF4-FFF2-40B4-BE49-F238E27FC236}">
                    <a16:creationId xmlns:a16="http://schemas.microsoft.com/office/drawing/2014/main" id="{C1E72EDA-C51E-4697-9170-0C5ABFC82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5321" y="4424391"/>
                <a:ext cx="1465653" cy="239049"/>
              </a:xfrm>
              <a:custGeom>
                <a:avLst/>
                <a:gdLst>
                  <a:gd name="T0" fmla="*/ 350 w 1651"/>
                  <a:gd name="T1" fmla="*/ 86 h 269"/>
                  <a:gd name="T2" fmla="*/ 350 w 1651"/>
                  <a:gd name="T3" fmla="*/ 86 h 269"/>
                  <a:gd name="T4" fmla="*/ 206 w 1651"/>
                  <a:gd name="T5" fmla="*/ 110 h 269"/>
                  <a:gd name="T6" fmla="*/ 206 w 1651"/>
                  <a:gd name="T7" fmla="*/ 110 h 269"/>
                  <a:gd name="T8" fmla="*/ 47 w 1651"/>
                  <a:gd name="T9" fmla="*/ 169 h 269"/>
                  <a:gd name="T10" fmla="*/ 47 w 1651"/>
                  <a:gd name="T11" fmla="*/ 169 h 269"/>
                  <a:gd name="T12" fmla="*/ 24 w 1651"/>
                  <a:gd name="T13" fmla="*/ 215 h 269"/>
                  <a:gd name="T14" fmla="*/ 24 w 1651"/>
                  <a:gd name="T15" fmla="*/ 215 h 269"/>
                  <a:gd name="T16" fmla="*/ 65 w 1651"/>
                  <a:gd name="T17" fmla="*/ 249 h 269"/>
                  <a:gd name="T18" fmla="*/ 1585 w 1651"/>
                  <a:gd name="T19" fmla="*/ 249 h 269"/>
                  <a:gd name="T20" fmla="*/ 1585 w 1651"/>
                  <a:gd name="T21" fmla="*/ 249 h 269"/>
                  <a:gd name="T22" fmla="*/ 1622 w 1651"/>
                  <a:gd name="T23" fmla="*/ 225 h 269"/>
                  <a:gd name="T24" fmla="*/ 1622 w 1651"/>
                  <a:gd name="T25" fmla="*/ 225 h 269"/>
                  <a:gd name="T26" fmla="*/ 1617 w 1651"/>
                  <a:gd name="T27" fmla="*/ 180 h 269"/>
                  <a:gd name="T28" fmla="*/ 1617 w 1651"/>
                  <a:gd name="T29" fmla="*/ 180 h 269"/>
                  <a:gd name="T30" fmla="*/ 1504 w 1651"/>
                  <a:gd name="T31" fmla="*/ 81 h 269"/>
                  <a:gd name="T32" fmla="*/ 1504 w 1651"/>
                  <a:gd name="T33" fmla="*/ 81 h 269"/>
                  <a:gd name="T34" fmla="*/ 1315 w 1651"/>
                  <a:gd name="T35" fmla="*/ 24 h 269"/>
                  <a:gd name="T36" fmla="*/ 1315 w 1651"/>
                  <a:gd name="T37" fmla="*/ 24 h 269"/>
                  <a:gd name="T38" fmla="*/ 977 w 1651"/>
                  <a:gd name="T39" fmla="*/ 79 h 269"/>
                  <a:gd name="T40" fmla="*/ 977 w 1651"/>
                  <a:gd name="T41" fmla="*/ 79 h 269"/>
                  <a:gd name="T42" fmla="*/ 833 w 1651"/>
                  <a:gd name="T43" fmla="*/ 138 h 269"/>
                  <a:gd name="T44" fmla="*/ 833 w 1651"/>
                  <a:gd name="T45" fmla="*/ 138 h 269"/>
                  <a:gd name="T46" fmla="*/ 740 w 1651"/>
                  <a:gd name="T47" fmla="*/ 177 h 269"/>
                  <a:gd name="T48" fmla="*/ 740 w 1651"/>
                  <a:gd name="T49" fmla="*/ 177 h 269"/>
                  <a:gd name="T50" fmla="*/ 571 w 1651"/>
                  <a:gd name="T51" fmla="*/ 154 h 269"/>
                  <a:gd name="T52" fmla="*/ 564 w 1651"/>
                  <a:gd name="T53" fmla="*/ 149 h 269"/>
                  <a:gd name="T54" fmla="*/ 564 w 1651"/>
                  <a:gd name="T55" fmla="*/ 149 h 269"/>
                  <a:gd name="T56" fmla="*/ 364 w 1651"/>
                  <a:gd name="T57" fmla="*/ 86 h 269"/>
                  <a:gd name="T58" fmla="*/ 364 w 1651"/>
                  <a:gd name="T59" fmla="*/ 86 h 269"/>
                  <a:gd name="T60" fmla="*/ 350 w 1651"/>
                  <a:gd name="T61" fmla="*/ 86 h 269"/>
                  <a:gd name="T62" fmla="*/ 1585 w 1651"/>
                  <a:gd name="T63" fmla="*/ 268 h 269"/>
                  <a:gd name="T64" fmla="*/ 65 w 1651"/>
                  <a:gd name="T65" fmla="*/ 268 h 269"/>
                  <a:gd name="T66" fmla="*/ 65 w 1651"/>
                  <a:gd name="T67" fmla="*/ 268 h 269"/>
                  <a:gd name="T68" fmla="*/ 5 w 1651"/>
                  <a:gd name="T69" fmla="*/ 220 h 269"/>
                  <a:gd name="T70" fmla="*/ 5 w 1651"/>
                  <a:gd name="T71" fmla="*/ 220 h 269"/>
                  <a:gd name="T72" fmla="*/ 40 w 1651"/>
                  <a:gd name="T73" fmla="*/ 151 h 269"/>
                  <a:gd name="T74" fmla="*/ 40 w 1651"/>
                  <a:gd name="T75" fmla="*/ 151 h 269"/>
                  <a:gd name="T76" fmla="*/ 200 w 1651"/>
                  <a:gd name="T77" fmla="*/ 91 h 269"/>
                  <a:gd name="T78" fmla="*/ 200 w 1651"/>
                  <a:gd name="T79" fmla="*/ 91 h 269"/>
                  <a:gd name="T80" fmla="*/ 364 w 1651"/>
                  <a:gd name="T81" fmla="*/ 68 h 269"/>
                  <a:gd name="T82" fmla="*/ 364 w 1651"/>
                  <a:gd name="T83" fmla="*/ 68 h 269"/>
                  <a:gd name="T84" fmla="*/ 574 w 1651"/>
                  <a:gd name="T85" fmla="*/ 133 h 269"/>
                  <a:gd name="T86" fmla="*/ 580 w 1651"/>
                  <a:gd name="T87" fmla="*/ 136 h 269"/>
                  <a:gd name="T88" fmla="*/ 580 w 1651"/>
                  <a:gd name="T89" fmla="*/ 136 h 269"/>
                  <a:gd name="T90" fmla="*/ 733 w 1651"/>
                  <a:gd name="T91" fmla="*/ 159 h 269"/>
                  <a:gd name="T92" fmla="*/ 733 w 1651"/>
                  <a:gd name="T93" fmla="*/ 159 h 269"/>
                  <a:gd name="T94" fmla="*/ 825 w 1651"/>
                  <a:gd name="T95" fmla="*/ 120 h 269"/>
                  <a:gd name="T96" fmla="*/ 825 w 1651"/>
                  <a:gd name="T97" fmla="*/ 120 h 269"/>
                  <a:gd name="T98" fmla="*/ 971 w 1651"/>
                  <a:gd name="T99" fmla="*/ 61 h 269"/>
                  <a:gd name="T100" fmla="*/ 971 w 1651"/>
                  <a:gd name="T101" fmla="*/ 61 h 269"/>
                  <a:gd name="T102" fmla="*/ 1316 w 1651"/>
                  <a:gd name="T103" fmla="*/ 5 h 269"/>
                  <a:gd name="T104" fmla="*/ 1316 w 1651"/>
                  <a:gd name="T105" fmla="*/ 5 h 269"/>
                  <a:gd name="T106" fmla="*/ 1514 w 1651"/>
                  <a:gd name="T107" fmla="*/ 63 h 269"/>
                  <a:gd name="T108" fmla="*/ 1514 w 1651"/>
                  <a:gd name="T109" fmla="*/ 63 h 269"/>
                  <a:gd name="T110" fmla="*/ 1632 w 1651"/>
                  <a:gd name="T111" fmla="*/ 169 h 269"/>
                  <a:gd name="T112" fmla="*/ 1632 w 1651"/>
                  <a:gd name="T113" fmla="*/ 169 h 269"/>
                  <a:gd name="T114" fmla="*/ 1639 w 1651"/>
                  <a:gd name="T115" fmla="*/ 233 h 269"/>
                  <a:gd name="T116" fmla="*/ 1639 w 1651"/>
                  <a:gd name="T117" fmla="*/ 233 h 269"/>
                  <a:gd name="T118" fmla="*/ 1585 w 1651"/>
                  <a:gd name="T119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51" h="269">
                    <a:moveTo>
                      <a:pt x="350" y="86"/>
                    </a:moveTo>
                    <a:lnTo>
                      <a:pt x="350" y="86"/>
                    </a:lnTo>
                    <a:cubicBezTo>
                      <a:pt x="308" y="86"/>
                      <a:pt x="260" y="95"/>
                      <a:pt x="206" y="110"/>
                    </a:cubicBezTo>
                    <a:lnTo>
                      <a:pt x="206" y="110"/>
                    </a:lnTo>
                    <a:cubicBezTo>
                      <a:pt x="157" y="123"/>
                      <a:pt x="104" y="143"/>
                      <a:pt x="47" y="169"/>
                    </a:cubicBezTo>
                    <a:lnTo>
                      <a:pt x="47" y="169"/>
                    </a:lnTo>
                    <a:cubicBezTo>
                      <a:pt x="25" y="179"/>
                      <a:pt x="21" y="201"/>
                      <a:pt x="24" y="215"/>
                    </a:cubicBezTo>
                    <a:lnTo>
                      <a:pt x="24" y="215"/>
                    </a:lnTo>
                    <a:cubicBezTo>
                      <a:pt x="27" y="231"/>
                      <a:pt x="40" y="249"/>
                      <a:pt x="65" y="249"/>
                    </a:cubicBezTo>
                    <a:lnTo>
                      <a:pt x="1585" y="249"/>
                    </a:lnTo>
                    <a:lnTo>
                      <a:pt x="1585" y="249"/>
                    </a:lnTo>
                    <a:cubicBezTo>
                      <a:pt x="1601" y="249"/>
                      <a:pt x="1615" y="240"/>
                      <a:pt x="1622" y="225"/>
                    </a:cubicBezTo>
                    <a:lnTo>
                      <a:pt x="1622" y="225"/>
                    </a:lnTo>
                    <a:cubicBezTo>
                      <a:pt x="1629" y="210"/>
                      <a:pt x="1627" y="194"/>
                      <a:pt x="1617" y="180"/>
                    </a:cubicBezTo>
                    <a:lnTo>
                      <a:pt x="1617" y="180"/>
                    </a:lnTo>
                    <a:cubicBezTo>
                      <a:pt x="1585" y="140"/>
                      <a:pt x="1547" y="106"/>
                      <a:pt x="1504" y="81"/>
                    </a:cubicBezTo>
                    <a:lnTo>
                      <a:pt x="1504" y="81"/>
                    </a:lnTo>
                    <a:cubicBezTo>
                      <a:pt x="1447" y="46"/>
                      <a:pt x="1384" y="27"/>
                      <a:pt x="1315" y="24"/>
                    </a:cubicBezTo>
                    <a:lnTo>
                      <a:pt x="1315" y="24"/>
                    </a:lnTo>
                    <a:cubicBezTo>
                      <a:pt x="1204" y="19"/>
                      <a:pt x="1096" y="37"/>
                      <a:pt x="977" y="79"/>
                    </a:cubicBezTo>
                    <a:lnTo>
                      <a:pt x="977" y="79"/>
                    </a:lnTo>
                    <a:cubicBezTo>
                      <a:pt x="924" y="98"/>
                      <a:pt x="875" y="119"/>
                      <a:pt x="833" y="138"/>
                    </a:cubicBezTo>
                    <a:lnTo>
                      <a:pt x="833" y="138"/>
                    </a:lnTo>
                    <a:cubicBezTo>
                      <a:pt x="800" y="153"/>
                      <a:pt x="768" y="167"/>
                      <a:pt x="740" y="177"/>
                    </a:cubicBezTo>
                    <a:lnTo>
                      <a:pt x="740" y="177"/>
                    </a:lnTo>
                    <a:cubicBezTo>
                      <a:pt x="668" y="202"/>
                      <a:pt x="624" y="184"/>
                      <a:pt x="571" y="154"/>
                    </a:cubicBezTo>
                    <a:lnTo>
                      <a:pt x="564" y="149"/>
                    </a:lnTo>
                    <a:lnTo>
                      <a:pt x="564" y="149"/>
                    </a:lnTo>
                    <a:cubicBezTo>
                      <a:pt x="516" y="122"/>
                      <a:pt x="461" y="91"/>
                      <a:pt x="364" y="86"/>
                    </a:cubicBezTo>
                    <a:lnTo>
                      <a:pt x="364" y="86"/>
                    </a:lnTo>
                    <a:cubicBezTo>
                      <a:pt x="359" y="86"/>
                      <a:pt x="355" y="86"/>
                      <a:pt x="350" y="86"/>
                    </a:cubicBezTo>
                    <a:close/>
                    <a:moveTo>
                      <a:pt x="1585" y="268"/>
                    </a:moveTo>
                    <a:lnTo>
                      <a:pt x="65" y="268"/>
                    </a:lnTo>
                    <a:lnTo>
                      <a:pt x="65" y="268"/>
                    </a:lnTo>
                    <a:cubicBezTo>
                      <a:pt x="31" y="268"/>
                      <a:pt x="10" y="244"/>
                      <a:pt x="5" y="220"/>
                    </a:cubicBezTo>
                    <a:lnTo>
                      <a:pt x="5" y="220"/>
                    </a:lnTo>
                    <a:cubicBezTo>
                      <a:pt x="0" y="195"/>
                      <a:pt x="8" y="165"/>
                      <a:pt x="40" y="151"/>
                    </a:cubicBezTo>
                    <a:lnTo>
                      <a:pt x="40" y="151"/>
                    </a:lnTo>
                    <a:cubicBezTo>
                      <a:pt x="97" y="125"/>
                      <a:pt x="151" y="106"/>
                      <a:pt x="200" y="91"/>
                    </a:cubicBezTo>
                    <a:lnTo>
                      <a:pt x="200" y="91"/>
                    </a:lnTo>
                    <a:cubicBezTo>
                      <a:pt x="262" y="74"/>
                      <a:pt x="317" y="66"/>
                      <a:pt x="364" y="68"/>
                    </a:cubicBezTo>
                    <a:lnTo>
                      <a:pt x="364" y="68"/>
                    </a:lnTo>
                    <a:cubicBezTo>
                      <a:pt x="467" y="72"/>
                      <a:pt x="527" y="106"/>
                      <a:pt x="574" y="133"/>
                    </a:cubicBezTo>
                    <a:lnTo>
                      <a:pt x="580" y="136"/>
                    </a:lnTo>
                    <a:lnTo>
                      <a:pt x="580" y="136"/>
                    </a:lnTo>
                    <a:cubicBezTo>
                      <a:pt x="633" y="165"/>
                      <a:pt x="669" y="182"/>
                      <a:pt x="733" y="159"/>
                    </a:cubicBezTo>
                    <a:lnTo>
                      <a:pt x="733" y="159"/>
                    </a:lnTo>
                    <a:cubicBezTo>
                      <a:pt x="761" y="149"/>
                      <a:pt x="791" y="136"/>
                      <a:pt x="825" y="120"/>
                    </a:cubicBezTo>
                    <a:lnTo>
                      <a:pt x="825" y="120"/>
                    </a:lnTo>
                    <a:cubicBezTo>
                      <a:pt x="868" y="101"/>
                      <a:pt x="917" y="80"/>
                      <a:pt x="971" y="61"/>
                    </a:cubicBezTo>
                    <a:lnTo>
                      <a:pt x="971" y="61"/>
                    </a:lnTo>
                    <a:cubicBezTo>
                      <a:pt x="1092" y="17"/>
                      <a:pt x="1202" y="0"/>
                      <a:pt x="1316" y="5"/>
                    </a:cubicBezTo>
                    <a:lnTo>
                      <a:pt x="1316" y="5"/>
                    </a:lnTo>
                    <a:cubicBezTo>
                      <a:pt x="1388" y="9"/>
                      <a:pt x="1455" y="29"/>
                      <a:pt x="1514" y="63"/>
                    </a:cubicBezTo>
                    <a:lnTo>
                      <a:pt x="1514" y="63"/>
                    </a:lnTo>
                    <a:cubicBezTo>
                      <a:pt x="1559" y="91"/>
                      <a:pt x="1598" y="126"/>
                      <a:pt x="1632" y="169"/>
                    </a:cubicBezTo>
                    <a:lnTo>
                      <a:pt x="1632" y="169"/>
                    </a:lnTo>
                    <a:cubicBezTo>
                      <a:pt x="1646" y="187"/>
                      <a:pt x="1650" y="212"/>
                      <a:pt x="1639" y="233"/>
                    </a:cubicBezTo>
                    <a:lnTo>
                      <a:pt x="1639" y="233"/>
                    </a:lnTo>
                    <a:cubicBezTo>
                      <a:pt x="1629" y="255"/>
                      <a:pt x="1608" y="268"/>
                      <a:pt x="1585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 21">
                <a:extLst>
                  <a:ext uri="{FF2B5EF4-FFF2-40B4-BE49-F238E27FC236}">
                    <a16:creationId xmlns:a16="http://schemas.microsoft.com/office/drawing/2014/main" id="{F533FAFA-5A8E-4CA6-8B49-4DA9CE01E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7079" y="8496082"/>
                <a:ext cx="1673351" cy="207701"/>
              </a:xfrm>
              <a:custGeom>
                <a:avLst/>
                <a:gdLst>
                  <a:gd name="T0" fmla="*/ 1816 w 1882"/>
                  <a:gd name="T1" fmla="*/ 234 h 235"/>
                  <a:gd name="T2" fmla="*/ 941 w 1882"/>
                  <a:gd name="T3" fmla="*/ 234 h 235"/>
                  <a:gd name="T4" fmla="*/ 67 w 1882"/>
                  <a:gd name="T5" fmla="*/ 234 h 235"/>
                  <a:gd name="T6" fmla="*/ 67 w 1882"/>
                  <a:gd name="T7" fmla="*/ 234 h 235"/>
                  <a:gd name="T8" fmla="*/ 7 w 1882"/>
                  <a:gd name="T9" fmla="*/ 188 h 235"/>
                  <a:gd name="T10" fmla="*/ 7 w 1882"/>
                  <a:gd name="T11" fmla="*/ 188 h 235"/>
                  <a:gd name="T12" fmla="*/ 35 w 1882"/>
                  <a:gd name="T13" fmla="*/ 118 h 235"/>
                  <a:gd name="T14" fmla="*/ 35 w 1882"/>
                  <a:gd name="T15" fmla="*/ 118 h 235"/>
                  <a:gd name="T16" fmla="*/ 181 w 1882"/>
                  <a:gd name="T17" fmla="*/ 49 h 235"/>
                  <a:gd name="T18" fmla="*/ 181 w 1882"/>
                  <a:gd name="T19" fmla="*/ 49 h 235"/>
                  <a:gd name="T20" fmla="*/ 347 w 1882"/>
                  <a:gd name="T21" fmla="*/ 9 h 235"/>
                  <a:gd name="T22" fmla="*/ 347 w 1882"/>
                  <a:gd name="T23" fmla="*/ 9 h 235"/>
                  <a:gd name="T24" fmla="*/ 513 w 1882"/>
                  <a:gd name="T25" fmla="*/ 55 h 235"/>
                  <a:gd name="T26" fmla="*/ 513 w 1882"/>
                  <a:gd name="T27" fmla="*/ 55 h 235"/>
                  <a:gd name="T28" fmla="*/ 581 w 1882"/>
                  <a:gd name="T29" fmla="*/ 107 h 235"/>
                  <a:gd name="T30" fmla="*/ 581 w 1882"/>
                  <a:gd name="T31" fmla="*/ 107 h 235"/>
                  <a:gd name="T32" fmla="*/ 727 w 1882"/>
                  <a:gd name="T33" fmla="*/ 60 h 235"/>
                  <a:gd name="T34" fmla="*/ 727 w 1882"/>
                  <a:gd name="T35" fmla="*/ 60 h 235"/>
                  <a:gd name="T36" fmla="*/ 995 w 1882"/>
                  <a:gd name="T37" fmla="*/ 25 h 235"/>
                  <a:gd name="T38" fmla="*/ 995 w 1882"/>
                  <a:gd name="T39" fmla="*/ 25 h 235"/>
                  <a:gd name="T40" fmla="*/ 1162 w 1882"/>
                  <a:gd name="T41" fmla="*/ 79 h 235"/>
                  <a:gd name="T42" fmla="*/ 1162 w 1882"/>
                  <a:gd name="T43" fmla="*/ 79 h 235"/>
                  <a:gd name="T44" fmla="*/ 1229 w 1882"/>
                  <a:gd name="T45" fmla="*/ 128 h 235"/>
                  <a:gd name="T46" fmla="*/ 1229 w 1882"/>
                  <a:gd name="T47" fmla="*/ 128 h 235"/>
                  <a:gd name="T48" fmla="*/ 1341 w 1882"/>
                  <a:gd name="T49" fmla="*/ 98 h 235"/>
                  <a:gd name="T50" fmla="*/ 1341 w 1882"/>
                  <a:gd name="T51" fmla="*/ 98 h 235"/>
                  <a:gd name="T52" fmla="*/ 1581 w 1882"/>
                  <a:gd name="T53" fmla="*/ 62 h 235"/>
                  <a:gd name="T54" fmla="*/ 1581 w 1882"/>
                  <a:gd name="T55" fmla="*/ 62 h 235"/>
                  <a:gd name="T56" fmla="*/ 1698 w 1882"/>
                  <a:gd name="T57" fmla="*/ 75 h 235"/>
                  <a:gd name="T58" fmla="*/ 1698 w 1882"/>
                  <a:gd name="T59" fmla="*/ 75 h 235"/>
                  <a:gd name="T60" fmla="*/ 1835 w 1882"/>
                  <a:gd name="T61" fmla="*/ 113 h 235"/>
                  <a:gd name="T62" fmla="*/ 1835 w 1882"/>
                  <a:gd name="T63" fmla="*/ 113 h 235"/>
                  <a:gd name="T64" fmla="*/ 1877 w 1882"/>
                  <a:gd name="T65" fmla="*/ 182 h 235"/>
                  <a:gd name="T66" fmla="*/ 1877 w 1882"/>
                  <a:gd name="T67" fmla="*/ 182 h 235"/>
                  <a:gd name="T68" fmla="*/ 1816 w 1882"/>
                  <a:gd name="T69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82" h="235">
                    <a:moveTo>
                      <a:pt x="1816" y="234"/>
                    </a:moveTo>
                    <a:lnTo>
                      <a:pt x="941" y="234"/>
                    </a:lnTo>
                    <a:lnTo>
                      <a:pt x="67" y="234"/>
                    </a:lnTo>
                    <a:lnTo>
                      <a:pt x="67" y="234"/>
                    </a:lnTo>
                    <a:cubicBezTo>
                      <a:pt x="34" y="234"/>
                      <a:pt x="13" y="213"/>
                      <a:pt x="7" y="188"/>
                    </a:cubicBezTo>
                    <a:lnTo>
                      <a:pt x="7" y="188"/>
                    </a:lnTo>
                    <a:cubicBezTo>
                      <a:pt x="0" y="163"/>
                      <a:pt x="8" y="134"/>
                      <a:pt x="35" y="118"/>
                    </a:cubicBezTo>
                    <a:lnTo>
                      <a:pt x="35" y="118"/>
                    </a:lnTo>
                    <a:cubicBezTo>
                      <a:pt x="79" y="93"/>
                      <a:pt x="127" y="68"/>
                      <a:pt x="181" y="49"/>
                    </a:cubicBezTo>
                    <a:lnTo>
                      <a:pt x="181" y="49"/>
                    </a:lnTo>
                    <a:cubicBezTo>
                      <a:pt x="234" y="28"/>
                      <a:pt x="290" y="13"/>
                      <a:pt x="347" y="9"/>
                    </a:cubicBezTo>
                    <a:lnTo>
                      <a:pt x="347" y="9"/>
                    </a:lnTo>
                    <a:cubicBezTo>
                      <a:pt x="441" y="0"/>
                      <a:pt x="484" y="26"/>
                      <a:pt x="513" y="55"/>
                    </a:cubicBezTo>
                    <a:lnTo>
                      <a:pt x="513" y="55"/>
                    </a:lnTo>
                    <a:cubicBezTo>
                      <a:pt x="540" y="82"/>
                      <a:pt x="552" y="111"/>
                      <a:pt x="581" y="107"/>
                    </a:cubicBezTo>
                    <a:lnTo>
                      <a:pt x="581" y="107"/>
                    </a:lnTo>
                    <a:cubicBezTo>
                      <a:pt x="610" y="103"/>
                      <a:pt x="658" y="81"/>
                      <a:pt x="727" y="60"/>
                    </a:cubicBezTo>
                    <a:lnTo>
                      <a:pt x="727" y="60"/>
                    </a:lnTo>
                    <a:cubicBezTo>
                      <a:pt x="796" y="39"/>
                      <a:pt x="885" y="20"/>
                      <a:pt x="995" y="25"/>
                    </a:cubicBezTo>
                    <a:lnTo>
                      <a:pt x="995" y="25"/>
                    </a:lnTo>
                    <a:cubicBezTo>
                      <a:pt x="1079" y="28"/>
                      <a:pt x="1129" y="54"/>
                      <a:pt x="1162" y="79"/>
                    </a:cubicBezTo>
                    <a:lnTo>
                      <a:pt x="1162" y="79"/>
                    </a:lnTo>
                    <a:cubicBezTo>
                      <a:pt x="1195" y="105"/>
                      <a:pt x="1212" y="128"/>
                      <a:pt x="1229" y="128"/>
                    </a:cubicBezTo>
                    <a:lnTo>
                      <a:pt x="1229" y="128"/>
                    </a:lnTo>
                    <a:cubicBezTo>
                      <a:pt x="1246" y="128"/>
                      <a:pt x="1282" y="113"/>
                      <a:pt x="1341" y="98"/>
                    </a:cubicBezTo>
                    <a:lnTo>
                      <a:pt x="1341" y="98"/>
                    </a:lnTo>
                    <a:cubicBezTo>
                      <a:pt x="1398" y="82"/>
                      <a:pt x="1477" y="65"/>
                      <a:pt x="1581" y="62"/>
                    </a:cubicBezTo>
                    <a:lnTo>
                      <a:pt x="1581" y="62"/>
                    </a:lnTo>
                    <a:cubicBezTo>
                      <a:pt x="1615" y="61"/>
                      <a:pt x="1656" y="65"/>
                      <a:pt x="1698" y="75"/>
                    </a:cubicBezTo>
                    <a:lnTo>
                      <a:pt x="1698" y="75"/>
                    </a:lnTo>
                    <a:cubicBezTo>
                      <a:pt x="1741" y="84"/>
                      <a:pt x="1788" y="97"/>
                      <a:pt x="1835" y="113"/>
                    </a:cubicBezTo>
                    <a:lnTo>
                      <a:pt x="1835" y="113"/>
                    </a:lnTo>
                    <a:cubicBezTo>
                      <a:pt x="1868" y="124"/>
                      <a:pt x="1881" y="154"/>
                      <a:pt x="1877" y="182"/>
                    </a:cubicBezTo>
                    <a:lnTo>
                      <a:pt x="1877" y="182"/>
                    </a:lnTo>
                    <a:cubicBezTo>
                      <a:pt x="1873" y="209"/>
                      <a:pt x="1851" y="234"/>
                      <a:pt x="1816" y="2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1" name="Freeform 22">
                <a:extLst>
                  <a:ext uri="{FF2B5EF4-FFF2-40B4-BE49-F238E27FC236}">
                    <a16:creationId xmlns:a16="http://schemas.microsoft.com/office/drawing/2014/main" id="{033ED907-262D-4594-9D42-05D4C884B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5321" y="8488245"/>
                <a:ext cx="1692946" cy="227294"/>
              </a:xfrm>
              <a:custGeom>
                <a:avLst/>
                <a:gdLst>
                  <a:gd name="T0" fmla="*/ 393 w 1904"/>
                  <a:gd name="T1" fmla="*/ 27 h 255"/>
                  <a:gd name="T2" fmla="*/ 360 w 1904"/>
                  <a:gd name="T3" fmla="*/ 29 h 255"/>
                  <a:gd name="T4" fmla="*/ 196 w 1904"/>
                  <a:gd name="T5" fmla="*/ 68 h 255"/>
                  <a:gd name="T6" fmla="*/ 52 w 1904"/>
                  <a:gd name="T7" fmla="*/ 137 h 255"/>
                  <a:gd name="T8" fmla="*/ 27 w 1904"/>
                  <a:gd name="T9" fmla="*/ 196 h 255"/>
                  <a:gd name="T10" fmla="*/ 1828 w 1904"/>
                  <a:gd name="T11" fmla="*/ 235 h 255"/>
                  <a:gd name="T12" fmla="*/ 1879 w 1904"/>
                  <a:gd name="T13" fmla="*/ 191 h 255"/>
                  <a:gd name="T14" fmla="*/ 1844 w 1904"/>
                  <a:gd name="T15" fmla="*/ 133 h 255"/>
                  <a:gd name="T16" fmla="*/ 1709 w 1904"/>
                  <a:gd name="T17" fmla="*/ 95 h 255"/>
                  <a:gd name="T18" fmla="*/ 1593 w 1904"/>
                  <a:gd name="T19" fmla="*/ 82 h 255"/>
                  <a:gd name="T20" fmla="*/ 1355 w 1904"/>
                  <a:gd name="T21" fmla="*/ 118 h 255"/>
                  <a:gd name="T22" fmla="*/ 1296 w 1904"/>
                  <a:gd name="T23" fmla="*/ 135 h 255"/>
                  <a:gd name="T24" fmla="*/ 1241 w 1904"/>
                  <a:gd name="T25" fmla="*/ 149 h 255"/>
                  <a:gd name="T26" fmla="*/ 1241 w 1904"/>
                  <a:gd name="T27" fmla="*/ 149 h 255"/>
                  <a:gd name="T28" fmla="*/ 1198 w 1904"/>
                  <a:gd name="T29" fmla="*/ 123 h 255"/>
                  <a:gd name="T30" fmla="*/ 1168 w 1904"/>
                  <a:gd name="T31" fmla="*/ 97 h 255"/>
                  <a:gd name="T32" fmla="*/ 1007 w 1904"/>
                  <a:gd name="T33" fmla="*/ 46 h 255"/>
                  <a:gd name="T34" fmla="*/ 742 w 1904"/>
                  <a:gd name="T35" fmla="*/ 80 h 255"/>
                  <a:gd name="T36" fmla="*/ 662 w 1904"/>
                  <a:gd name="T37" fmla="*/ 107 h 255"/>
                  <a:gd name="T38" fmla="*/ 594 w 1904"/>
                  <a:gd name="T39" fmla="*/ 127 h 255"/>
                  <a:gd name="T40" fmla="*/ 536 w 1904"/>
                  <a:gd name="T41" fmla="*/ 94 h 255"/>
                  <a:gd name="T42" fmla="*/ 518 w 1904"/>
                  <a:gd name="T43" fmla="*/ 72 h 255"/>
                  <a:gd name="T44" fmla="*/ 1828 w 1904"/>
                  <a:gd name="T45" fmla="*/ 254 h 255"/>
                  <a:gd name="T46" fmla="*/ 79 w 1904"/>
                  <a:gd name="T47" fmla="*/ 254 h 255"/>
                  <a:gd name="T48" fmla="*/ 9 w 1904"/>
                  <a:gd name="T49" fmla="*/ 201 h 255"/>
                  <a:gd name="T50" fmla="*/ 43 w 1904"/>
                  <a:gd name="T51" fmla="*/ 121 h 255"/>
                  <a:gd name="T52" fmla="*/ 189 w 1904"/>
                  <a:gd name="T53" fmla="*/ 50 h 255"/>
                  <a:gd name="T54" fmla="*/ 358 w 1904"/>
                  <a:gd name="T55" fmla="*/ 10 h 255"/>
                  <a:gd name="T56" fmla="*/ 530 w 1904"/>
                  <a:gd name="T57" fmla="*/ 59 h 255"/>
                  <a:gd name="T58" fmla="*/ 552 w 1904"/>
                  <a:gd name="T59" fmla="*/ 82 h 255"/>
                  <a:gd name="T60" fmla="*/ 592 w 1904"/>
                  <a:gd name="T61" fmla="*/ 109 h 255"/>
                  <a:gd name="T62" fmla="*/ 655 w 1904"/>
                  <a:gd name="T63" fmla="*/ 89 h 255"/>
                  <a:gd name="T64" fmla="*/ 736 w 1904"/>
                  <a:gd name="T65" fmla="*/ 61 h 255"/>
                  <a:gd name="T66" fmla="*/ 1008 w 1904"/>
                  <a:gd name="T67" fmla="*/ 26 h 255"/>
                  <a:gd name="T68" fmla="*/ 1180 w 1904"/>
                  <a:gd name="T69" fmla="*/ 83 h 255"/>
                  <a:gd name="T70" fmla="*/ 1211 w 1904"/>
                  <a:gd name="T71" fmla="*/ 109 h 255"/>
                  <a:gd name="T72" fmla="*/ 1241 w 1904"/>
                  <a:gd name="T73" fmla="*/ 129 h 255"/>
                  <a:gd name="T74" fmla="*/ 1290 w 1904"/>
                  <a:gd name="T75" fmla="*/ 117 h 255"/>
                  <a:gd name="T76" fmla="*/ 1350 w 1904"/>
                  <a:gd name="T77" fmla="*/ 99 h 255"/>
                  <a:gd name="T78" fmla="*/ 1593 w 1904"/>
                  <a:gd name="T79" fmla="*/ 63 h 255"/>
                  <a:gd name="T80" fmla="*/ 1712 w 1904"/>
                  <a:gd name="T81" fmla="*/ 76 h 255"/>
                  <a:gd name="T82" fmla="*/ 1850 w 1904"/>
                  <a:gd name="T83" fmla="*/ 115 h 255"/>
                  <a:gd name="T84" fmla="*/ 1898 w 1904"/>
                  <a:gd name="T85" fmla="*/ 195 h 255"/>
                  <a:gd name="T86" fmla="*/ 1828 w 1904"/>
                  <a:gd name="T87" fmla="*/ 254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04" h="255">
                    <a:moveTo>
                      <a:pt x="393" y="27"/>
                    </a:moveTo>
                    <a:lnTo>
                      <a:pt x="393" y="27"/>
                    </a:lnTo>
                    <a:cubicBezTo>
                      <a:pt x="383" y="27"/>
                      <a:pt x="372" y="28"/>
                      <a:pt x="360" y="29"/>
                    </a:cubicBezTo>
                    <a:lnTo>
                      <a:pt x="360" y="29"/>
                    </a:lnTo>
                    <a:cubicBezTo>
                      <a:pt x="308" y="33"/>
                      <a:pt x="254" y="47"/>
                      <a:pt x="196" y="68"/>
                    </a:cubicBezTo>
                    <a:lnTo>
                      <a:pt x="196" y="68"/>
                    </a:lnTo>
                    <a:cubicBezTo>
                      <a:pt x="149" y="86"/>
                      <a:pt x="101" y="109"/>
                      <a:pt x="52" y="137"/>
                    </a:cubicBezTo>
                    <a:lnTo>
                      <a:pt x="52" y="137"/>
                    </a:lnTo>
                    <a:cubicBezTo>
                      <a:pt x="26" y="152"/>
                      <a:pt x="23" y="178"/>
                      <a:pt x="27" y="196"/>
                    </a:cubicBezTo>
                    <a:lnTo>
                      <a:pt x="27" y="196"/>
                    </a:lnTo>
                    <a:cubicBezTo>
                      <a:pt x="32" y="214"/>
                      <a:pt x="49" y="235"/>
                      <a:pt x="79" y="235"/>
                    </a:cubicBezTo>
                    <a:lnTo>
                      <a:pt x="1828" y="235"/>
                    </a:lnTo>
                    <a:lnTo>
                      <a:pt x="1828" y="235"/>
                    </a:lnTo>
                    <a:cubicBezTo>
                      <a:pt x="1859" y="235"/>
                      <a:pt x="1876" y="213"/>
                      <a:pt x="1879" y="191"/>
                    </a:cubicBezTo>
                    <a:lnTo>
                      <a:pt x="1879" y="191"/>
                    </a:lnTo>
                    <a:cubicBezTo>
                      <a:pt x="1883" y="169"/>
                      <a:pt x="1873" y="143"/>
                      <a:pt x="1844" y="133"/>
                    </a:cubicBezTo>
                    <a:lnTo>
                      <a:pt x="1844" y="133"/>
                    </a:lnTo>
                    <a:cubicBezTo>
                      <a:pt x="1792" y="116"/>
                      <a:pt x="1748" y="103"/>
                      <a:pt x="1709" y="95"/>
                    </a:cubicBezTo>
                    <a:lnTo>
                      <a:pt x="1709" y="95"/>
                    </a:lnTo>
                    <a:cubicBezTo>
                      <a:pt x="1663" y="86"/>
                      <a:pt x="1625" y="81"/>
                      <a:pt x="1593" y="82"/>
                    </a:cubicBezTo>
                    <a:lnTo>
                      <a:pt x="1593" y="82"/>
                    </a:lnTo>
                    <a:cubicBezTo>
                      <a:pt x="1510" y="86"/>
                      <a:pt x="1433" y="97"/>
                      <a:pt x="1355" y="118"/>
                    </a:cubicBezTo>
                    <a:lnTo>
                      <a:pt x="1355" y="118"/>
                    </a:lnTo>
                    <a:cubicBezTo>
                      <a:pt x="1332" y="124"/>
                      <a:pt x="1312" y="130"/>
                      <a:pt x="1296" y="135"/>
                    </a:cubicBezTo>
                    <a:lnTo>
                      <a:pt x="1296" y="135"/>
                    </a:lnTo>
                    <a:cubicBezTo>
                      <a:pt x="1271" y="143"/>
                      <a:pt x="1254" y="149"/>
                      <a:pt x="1241" y="149"/>
                    </a:cubicBezTo>
                    <a:lnTo>
                      <a:pt x="1241" y="149"/>
                    </a:lnTo>
                    <a:lnTo>
                      <a:pt x="1241" y="149"/>
                    </a:lnTo>
                    <a:cubicBezTo>
                      <a:pt x="1226" y="149"/>
                      <a:pt x="1214" y="138"/>
                      <a:pt x="1198" y="123"/>
                    </a:cubicBezTo>
                    <a:lnTo>
                      <a:pt x="1198" y="123"/>
                    </a:lnTo>
                    <a:cubicBezTo>
                      <a:pt x="1189" y="116"/>
                      <a:pt x="1180" y="107"/>
                      <a:pt x="1168" y="97"/>
                    </a:cubicBezTo>
                    <a:lnTo>
                      <a:pt x="1168" y="97"/>
                    </a:lnTo>
                    <a:cubicBezTo>
                      <a:pt x="1141" y="77"/>
                      <a:pt x="1094" y="50"/>
                      <a:pt x="1007" y="46"/>
                    </a:cubicBezTo>
                    <a:lnTo>
                      <a:pt x="1007" y="46"/>
                    </a:lnTo>
                    <a:cubicBezTo>
                      <a:pt x="918" y="43"/>
                      <a:pt x="831" y="54"/>
                      <a:pt x="742" y="80"/>
                    </a:cubicBezTo>
                    <a:lnTo>
                      <a:pt x="742" y="80"/>
                    </a:lnTo>
                    <a:cubicBezTo>
                      <a:pt x="711" y="89"/>
                      <a:pt x="685" y="99"/>
                      <a:pt x="662" y="107"/>
                    </a:cubicBezTo>
                    <a:lnTo>
                      <a:pt x="662" y="107"/>
                    </a:lnTo>
                    <a:cubicBezTo>
                      <a:pt x="633" y="117"/>
                      <a:pt x="611" y="126"/>
                      <a:pt x="594" y="127"/>
                    </a:cubicBezTo>
                    <a:lnTo>
                      <a:pt x="594" y="127"/>
                    </a:lnTo>
                    <a:cubicBezTo>
                      <a:pt x="567" y="132"/>
                      <a:pt x="553" y="114"/>
                      <a:pt x="536" y="94"/>
                    </a:cubicBezTo>
                    <a:lnTo>
                      <a:pt x="536" y="94"/>
                    </a:lnTo>
                    <a:cubicBezTo>
                      <a:pt x="530" y="87"/>
                      <a:pt x="525" y="79"/>
                      <a:pt x="518" y="72"/>
                    </a:cubicBezTo>
                    <a:lnTo>
                      <a:pt x="518" y="72"/>
                    </a:lnTo>
                    <a:cubicBezTo>
                      <a:pt x="496" y="50"/>
                      <a:pt x="463" y="27"/>
                      <a:pt x="393" y="27"/>
                    </a:cubicBezTo>
                    <a:close/>
                    <a:moveTo>
                      <a:pt x="1828" y="254"/>
                    </a:moveTo>
                    <a:lnTo>
                      <a:pt x="79" y="254"/>
                    </a:lnTo>
                    <a:lnTo>
                      <a:pt x="79" y="254"/>
                    </a:lnTo>
                    <a:cubicBezTo>
                      <a:pt x="44" y="254"/>
                      <a:pt x="18" y="234"/>
                      <a:pt x="9" y="201"/>
                    </a:cubicBezTo>
                    <a:lnTo>
                      <a:pt x="9" y="201"/>
                    </a:lnTo>
                    <a:cubicBezTo>
                      <a:pt x="0" y="169"/>
                      <a:pt x="13" y="137"/>
                      <a:pt x="43" y="121"/>
                    </a:cubicBezTo>
                    <a:lnTo>
                      <a:pt x="43" y="121"/>
                    </a:lnTo>
                    <a:cubicBezTo>
                      <a:pt x="92" y="92"/>
                      <a:pt x="141" y="68"/>
                      <a:pt x="189" y="50"/>
                    </a:cubicBezTo>
                    <a:lnTo>
                      <a:pt x="189" y="50"/>
                    </a:lnTo>
                    <a:cubicBezTo>
                      <a:pt x="248" y="28"/>
                      <a:pt x="305" y="14"/>
                      <a:pt x="358" y="10"/>
                    </a:cubicBezTo>
                    <a:lnTo>
                      <a:pt x="358" y="10"/>
                    </a:lnTo>
                    <a:cubicBezTo>
                      <a:pt x="460" y="0"/>
                      <a:pt x="506" y="33"/>
                      <a:pt x="530" y="59"/>
                    </a:cubicBezTo>
                    <a:lnTo>
                      <a:pt x="530" y="59"/>
                    </a:lnTo>
                    <a:cubicBezTo>
                      <a:pt x="539" y="67"/>
                      <a:pt x="546" y="75"/>
                      <a:pt x="552" y="82"/>
                    </a:cubicBezTo>
                    <a:lnTo>
                      <a:pt x="552" y="82"/>
                    </a:lnTo>
                    <a:cubicBezTo>
                      <a:pt x="568" y="102"/>
                      <a:pt x="576" y="111"/>
                      <a:pt x="592" y="109"/>
                    </a:cubicBezTo>
                    <a:lnTo>
                      <a:pt x="592" y="109"/>
                    </a:lnTo>
                    <a:cubicBezTo>
                      <a:pt x="606" y="107"/>
                      <a:pt x="628" y="99"/>
                      <a:pt x="655" y="89"/>
                    </a:cubicBezTo>
                    <a:lnTo>
                      <a:pt x="655" y="89"/>
                    </a:lnTo>
                    <a:cubicBezTo>
                      <a:pt x="679" y="80"/>
                      <a:pt x="705" y="71"/>
                      <a:pt x="736" y="61"/>
                    </a:cubicBezTo>
                    <a:lnTo>
                      <a:pt x="736" y="61"/>
                    </a:lnTo>
                    <a:cubicBezTo>
                      <a:pt x="828" y="35"/>
                      <a:pt x="916" y="23"/>
                      <a:pt x="1008" y="26"/>
                    </a:cubicBezTo>
                    <a:lnTo>
                      <a:pt x="1008" y="26"/>
                    </a:lnTo>
                    <a:cubicBezTo>
                      <a:pt x="1077" y="29"/>
                      <a:pt x="1133" y="48"/>
                      <a:pt x="1180" y="83"/>
                    </a:cubicBezTo>
                    <a:lnTo>
                      <a:pt x="1180" y="83"/>
                    </a:lnTo>
                    <a:cubicBezTo>
                      <a:pt x="1192" y="92"/>
                      <a:pt x="1202" y="101"/>
                      <a:pt x="1211" y="109"/>
                    </a:cubicBezTo>
                    <a:lnTo>
                      <a:pt x="1211" y="109"/>
                    </a:lnTo>
                    <a:cubicBezTo>
                      <a:pt x="1224" y="121"/>
                      <a:pt x="1234" y="129"/>
                      <a:pt x="1241" y="129"/>
                    </a:cubicBezTo>
                    <a:lnTo>
                      <a:pt x="1241" y="129"/>
                    </a:lnTo>
                    <a:lnTo>
                      <a:pt x="1241" y="129"/>
                    </a:lnTo>
                    <a:cubicBezTo>
                      <a:pt x="1250" y="129"/>
                      <a:pt x="1268" y="124"/>
                      <a:pt x="1290" y="117"/>
                    </a:cubicBezTo>
                    <a:lnTo>
                      <a:pt x="1290" y="117"/>
                    </a:lnTo>
                    <a:cubicBezTo>
                      <a:pt x="1307" y="112"/>
                      <a:pt x="1326" y="105"/>
                      <a:pt x="1350" y="99"/>
                    </a:cubicBezTo>
                    <a:lnTo>
                      <a:pt x="1350" y="99"/>
                    </a:lnTo>
                    <a:cubicBezTo>
                      <a:pt x="1429" y="78"/>
                      <a:pt x="1508" y="66"/>
                      <a:pt x="1593" y="63"/>
                    </a:cubicBezTo>
                    <a:lnTo>
                      <a:pt x="1593" y="63"/>
                    </a:lnTo>
                    <a:cubicBezTo>
                      <a:pt x="1626" y="62"/>
                      <a:pt x="1666" y="67"/>
                      <a:pt x="1712" y="76"/>
                    </a:cubicBezTo>
                    <a:lnTo>
                      <a:pt x="1712" y="76"/>
                    </a:lnTo>
                    <a:cubicBezTo>
                      <a:pt x="1753" y="85"/>
                      <a:pt x="1798" y="97"/>
                      <a:pt x="1850" y="115"/>
                    </a:cubicBezTo>
                    <a:lnTo>
                      <a:pt x="1850" y="115"/>
                    </a:lnTo>
                    <a:cubicBezTo>
                      <a:pt x="1890" y="127"/>
                      <a:pt x="1903" y="164"/>
                      <a:pt x="1898" y="195"/>
                    </a:cubicBezTo>
                    <a:lnTo>
                      <a:pt x="1898" y="195"/>
                    </a:lnTo>
                    <a:cubicBezTo>
                      <a:pt x="1894" y="225"/>
                      <a:pt x="1870" y="254"/>
                      <a:pt x="1828" y="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2" name="Freeform 23">
                <a:extLst>
                  <a:ext uri="{FF2B5EF4-FFF2-40B4-BE49-F238E27FC236}">
                    <a16:creationId xmlns:a16="http://schemas.microsoft.com/office/drawing/2014/main" id="{D460B9E5-B420-4C8C-955D-1990E21F5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4672" y="10863072"/>
                <a:ext cx="3863993" cy="709314"/>
              </a:xfrm>
              <a:custGeom>
                <a:avLst/>
                <a:gdLst>
                  <a:gd name="T0" fmla="*/ 0 w 4348"/>
                  <a:gd name="T1" fmla="*/ 798 h 799"/>
                  <a:gd name="T2" fmla="*/ 4347 w 4348"/>
                  <a:gd name="T3" fmla="*/ 798 h 799"/>
                  <a:gd name="T4" fmla="*/ 4347 w 4348"/>
                  <a:gd name="T5" fmla="*/ 798 h 799"/>
                  <a:gd name="T6" fmla="*/ 4044 w 4348"/>
                  <a:gd name="T7" fmla="*/ 500 h 799"/>
                  <a:gd name="T8" fmla="*/ 4044 w 4348"/>
                  <a:gd name="T9" fmla="*/ 500 h 799"/>
                  <a:gd name="T10" fmla="*/ 3512 w 4348"/>
                  <a:gd name="T11" fmla="*/ 570 h 799"/>
                  <a:gd name="T12" fmla="*/ 3512 w 4348"/>
                  <a:gd name="T13" fmla="*/ 570 h 799"/>
                  <a:gd name="T14" fmla="*/ 3205 w 4348"/>
                  <a:gd name="T15" fmla="*/ 62 h 799"/>
                  <a:gd name="T16" fmla="*/ 3205 w 4348"/>
                  <a:gd name="T17" fmla="*/ 62 h 799"/>
                  <a:gd name="T18" fmla="*/ 1801 w 4348"/>
                  <a:gd name="T19" fmla="*/ 545 h 799"/>
                  <a:gd name="T20" fmla="*/ 1801 w 4348"/>
                  <a:gd name="T21" fmla="*/ 545 h 799"/>
                  <a:gd name="T22" fmla="*/ 0 w 4348"/>
                  <a:gd name="T23" fmla="*/ 798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348" h="799">
                    <a:moveTo>
                      <a:pt x="0" y="798"/>
                    </a:moveTo>
                    <a:lnTo>
                      <a:pt x="4347" y="798"/>
                    </a:lnTo>
                    <a:lnTo>
                      <a:pt x="4347" y="798"/>
                    </a:lnTo>
                    <a:cubicBezTo>
                      <a:pt x="4347" y="798"/>
                      <a:pt x="4321" y="523"/>
                      <a:pt x="4044" y="500"/>
                    </a:cubicBezTo>
                    <a:lnTo>
                      <a:pt x="4044" y="500"/>
                    </a:lnTo>
                    <a:cubicBezTo>
                      <a:pt x="3768" y="476"/>
                      <a:pt x="3512" y="570"/>
                      <a:pt x="3512" y="570"/>
                    </a:cubicBezTo>
                    <a:lnTo>
                      <a:pt x="3512" y="570"/>
                    </a:lnTo>
                    <a:cubicBezTo>
                      <a:pt x="3512" y="570"/>
                      <a:pt x="3635" y="124"/>
                      <a:pt x="3205" y="62"/>
                    </a:cubicBezTo>
                    <a:lnTo>
                      <a:pt x="3205" y="62"/>
                    </a:lnTo>
                    <a:cubicBezTo>
                      <a:pt x="2774" y="0"/>
                      <a:pt x="1801" y="545"/>
                      <a:pt x="1801" y="545"/>
                    </a:cubicBezTo>
                    <a:lnTo>
                      <a:pt x="1801" y="545"/>
                    </a:lnTo>
                    <a:cubicBezTo>
                      <a:pt x="1801" y="545"/>
                      <a:pt x="1128" y="83"/>
                      <a:pt x="0" y="7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24">
                <a:extLst>
                  <a:ext uri="{FF2B5EF4-FFF2-40B4-BE49-F238E27FC236}">
                    <a16:creationId xmlns:a16="http://schemas.microsoft.com/office/drawing/2014/main" id="{175D7240-72E5-4DCA-A77F-514F6E3D3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7239" y="10870910"/>
                <a:ext cx="3903182" cy="709314"/>
              </a:xfrm>
              <a:custGeom>
                <a:avLst/>
                <a:gdLst>
                  <a:gd name="T0" fmla="*/ 66 w 4392"/>
                  <a:gd name="T1" fmla="*/ 777 h 797"/>
                  <a:gd name="T2" fmla="*/ 4369 w 4392"/>
                  <a:gd name="T3" fmla="*/ 777 h 797"/>
                  <a:gd name="T4" fmla="*/ 4369 w 4392"/>
                  <a:gd name="T5" fmla="*/ 777 h 797"/>
                  <a:gd name="T6" fmla="*/ 4076 w 4392"/>
                  <a:gd name="T7" fmla="*/ 499 h 797"/>
                  <a:gd name="T8" fmla="*/ 4076 w 4392"/>
                  <a:gd name="T9" fmla="*/ 499 h 797"/>
                  <a:gd name="T10" fmla="*/ 3549 w 4392"/>
                  <a:gd name="T11" fmla="*/ 568 h 797"/>
                  <a:gd name="T12" fmla="*/ 3531 w 4392"/>
                  <a:gd name="T13" fmla="*/ 575 h 797"/>
                  <a:gd name="T14" fmla="*/ 3536 w 4392"/>
                  <a:gd name="T15" fmla="*/ 557 h 797"/>
                  <a:gd name="T16" fmla="*/ 3536 w 4392"/>
                  <a:gd name="T17" fmla="*/ 557 h 797"/>
                  <a:gd name="T18" fmla="*/ 3495 w 4392"/>
                  <a:gd name="T19" fmla="*/ 206 h 797"/>
                  <a:gd name="T20" fmla="*/ 3495 w 4392"/>
                  <a:gd name="T21" fmla="*/ 206 h 797"/>
                  <a:gd name="T22" fmla="*/ 3236 w 4392"/>
                  <a:gd name="T23" fmla="*/ 60 h 797"/>
                  <a:gd name="T24" fmla="*/ 3236 w 4392"/>
                  <a:gd name="T25" fmla="*/ 60 h 797"/>
                  <a:gd name="T26" fmla="*/ 1838 w 4392"/>
                  <a:gd name="T27" fmla="*/ 542 h 797"/>
                  <a:gd name="T28" fmla="*/ 1833 w 4392"/>
                  <a:gd name="T29" fmla="*/ 545 h 797"/>
                  <a:gd name="T30" fmla="*/ 1828 w 4392"/>
                  <a:gd name="T31" fmla="*/ 542 h 797"/>
                  <a:gd name="T32" fmla="*/ 1828 w 4392"/>
                  <a:gd name="T33" fmla="*/ 542 h 797"/>
                  <a:gd name="T34" fmla="*/ 1353 w 4392"/>
                  <a:gd name="T35" fmla="*/ 401 h 797"/>
                  <a:gd name="T36" fmla="*/ 1353 w 4392"/>
                  <a:gd name="T37" fmla="*/ 401 h 797"/>
                  <a:gd name="T38" fmla="*/ 66 w 4392"/>
                  <a:gd name="T39" fmla="*/ 777 h 797"/>
                  <a:gd name="T40" fmla="*/ 4391 w 4392"/>
                  <a:gd name="T41" fmla="*/ 796 h 797"/>
                  <a:gd name="T42" fmla="*/ 0 w 4392"/>
                  <a:gd name="T43" fmla="*/ 796 h 797"/>
                  <a:gd name="T44" fmla="*/ 28 w 4392"/>
                  <a:gd name="T45" fmla="*/ 778 h 797"/>
                  <a:gd name="T46" fmla="*/ 28 w 4392"/>
                  <a:gd name="T47" fmla="*/ 778 h 797"/>
                  <a:gd name="T48" fmla="*/ 1357 w 4392"/>
                  <a:gd name="T49" fmla="*/ 382 h 797"/>
                  <a:gd name="T50" fmla="*/ 1357 w 4392"/>
                  <a:gd name="T51" fmla="*/ 382 h 797"/>
                  <a:gd name="T52" fmla="*/ 1834 w 4392"/>
                  <a:gd name="T53" fmla="*/ 522 h 797"/>
                  <a:gd name="T54" fmla="*/ 1834 w 4392"/>
                  <a:gd name="T55" fmla="*/ 522 h 797"/>
                  <a:gd name="T56" fmla="*/ 2371 w 4392"/>
                  <a:gd name="T57" fmla="*/ 260 h 797"/>
                  <a:gd name="T58" fmla="*/ 2371 w 4392"/>
                  <a:gd name="T59" fmla="*/ 260 h 797"/>
                  <a:gd name="T60" fmla="*/ 3238 w 4392"/>
                  <a:gd name="T61" fmla="*/ 42 h 797"/>
                  <a:gd name="T62" fmla="*/ 3238 w 4392"/>
                  <a:gd name="T63" fmla="*/ 42 h 797"/>
                  <a:gd name="T64" fmla="*/ 3510 w 4392"/>
                  <a:gd name="T65" fmla="*/ 196 h 797"/>
                  <a:gd name="T66" fmla="*/ 3510 w 4392"/>
                  <a:gd name="T67" fmla="*/ 196 h 797"/>
                  <a:gd name="T68" fmla="*/ 3558 w 4392"/>
                  <a:gd name="T69" fmla="*/ 545 h 797"/>
                  <a:gd name="T70" fmla="*/ 3558 w 4392"/>
                  <a:gd name="T71" fmla="*/ 545 h 797"/>
                  <a:gd name="T72" fmla="*/ 4078 w 4392"/>
                  <a:gd name="T73" fmla="*/ 480 h 797"/>
                  <a:gd name="T74" fmla="*/ 4078 w 4392"/>
                  <a:gd name="T75" fmla="*/ 480 h 797"/>
                  <a:gd name="T76" fmla="*/ 4390 w 4392"/>
                  <a:gd name="T77" fmla="*/ 786 h 797"/>
                  <a:gd name="T78" fmla="*/ 4391 w 4392"/>
                  <a:gd name="T79" fmla="*/ 796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392" h="797">
                    <a:moveTo>
                      <a:pt x="66" y="777"/>
                    </a:moveTo>
                    <a:lnTo>
                      <a:pt x="4369" y="777"/>
                    </a:lnTo>
                    <a:lnTo>
                      <a:pt x="4369" y="777"/>
                    </a:lnTo>
                    <a:cubicBezTo>
                      <a:pt x="4361" y="727"/>
                      <a:pt x="4314" y="519"/>
                      <a:pt x="4076" y="499"/>
                    </a:cubicBezTo>
                    <a:lnTo>
                      <a:pt x="4076" y="499"/>
                    </a:lnTo>
                    <a:cubicBezTo>
                      <a:pt x="3805" y="476"/>
                      <a:pt x="3551" y="567"/>
                      <a:pt x="3549" y="568"/>
                    </a:cubicBezTo>
                    <a:lnTo>
                      <a:pt x="3531" y="575"/>
                    </a:lnTo>
                    <a:lnTo>
                      <a:pt x="3536" y="557"/>
                    </a:lnTo>
                    <a:lnTo>
                      <a:pt x="3536" y="557"/>
                    </a:lnTo>
                    <a:cubicBezTo>
                      <a:pt x="3537" y="555"/>
                      <a:pt x="3590" y="352"/>
                      <a:pt x="3495" y="206"/>
                    </a:cubicBezTo>
                    <a:lnTo>
                      <a:pt x="3495" y="206"/>
                    </a:lnTo>
                    <a:cubicBezTo>
                      <a:pt x="3442" y="126"/>
                      <a:pt x="3355" y="78"/>
                      <a:pt x="3236" y="60"/>
                    </a:cubicBezTo>
                    <a:lnTo>
                      <a:pt x="3236" y="60"/>
                    </a:lnTo>
                    <a:cubicBezTo>
                      <a:pt x="2814" y="0"/>
                      <a:pt x="1847" y="536"/>
                      <a:pt x="1838" y="542"/>
                    </a:cubicBezTo>
                    <a:lnTo>
                      <a:pt x="1833" y="545"/>
                    </a:lnTo>
                    <a:lnTo>
                      <a:pt x="1828" y="542"/>
                    </a:lnTo>
                    <a:lnTo>
                      <a:pt x="1828" y="542"/>
                    </a:lnTo>
                    <a:cubicBezTo>
                      <a:pt x="1826" y="540"/>
                      <a:pt x="1657" y="427"/>
                      <a:pt x="1353" y="401"/>
                    </a:cubicBezTo>
                    <a:lnTo>
                      <a:pt x="1353" y="401"/>
                    </a:lnTo>
                    <a:cubicBezTo>
                      <a:pt x="1078" y="379"/>
                      <a:pt x="632" y="426"/>
                      <a:pt x="66" y="777"/>
                    </a:cubicBezTo>
                    <a:close/>
                    <a:moveTo>
                      <a:pt x="4391" y="796"/>
                    </a:moveTo>
                    <a:lnTo>
                      <a:pt x="0" y="796"/>
                    </a:lnTo>
                    <a:lnTo>
                      <a:pt x="28" y="778"/>
                    </a:lnTo>
                    <a:lnTo>
                      <a:pt x="28" y="778"/>
                    </a:lnTo>
                    <a:cubicBezTo>
                      <a:pt x="350" y="574"/>
                      <a:pt x="843" y="339"/>
                      <a:pt x="1357" y="382"/>
                    </a:cubicBezTo>
                    <a:lnTo>
                      <a:pt x="1357" y="382"/>
                    </a:lnTo>
                    <a:cubicBezTo>
                      <a:pt x="1597" y="403"/>
                      <a:pt x="1770" y="481"/>
                      <a:pt x="1834" y="522"/>
                    </a:cubicBezTo>
                    <a:lnTo>
                      <a:pt x="1834" y="522"/>
                    </a:lnTo>
                    <a:cubicBezTo>
                      <a:pt x="1871" y="502"/>
                      <a:pt x="2100" y="377"/>
                      <a:pt x="2371" y="260"/>
                    </a:cubicBezTo>
                    <a:lnTo>
                      <a:pt x="2371" y="260"/>
                    </a:lnTo>
                    <a:cubicBezTo>
                      <a:pt x="2766" y="89"/>
                      <a:pt x="3058" y="15"/>
                      <a:pt x="3238" y="42"/>
                    </a:cubicBezTo>
                    <a:lnTo>
                      <a:pt x="3238" y="42"/>
                    </a:lnTo>
                    <a:cubicBezTo>
                      <a:pt x="3364" y="60"/>
                      <a:pt x="3455" y="111"/>
                      <a:pt x="3510" y="196"/>
                    </a:cubicBezTo>
                    <a:lnTo>
                      <a:pt x="3510" y="196"/>
                    </a:lnTo>
                    <a:cubicBezTo>
                      <a:pt x="3595" y="326"/>
                      <a:pt x="3570" y="492"/>
                      <a:pt x="3558" y="545"/>
                    </a:cubicBezTo>
                    <a:lnTo>
                      <a:pt x="3558" y="545"/>
                    </a:lnTo>
                    <a:cubicBezTo>
                      <a:pt x="3620" y="525"/>
                      <a:pt x="3843" y="459"/>
                      <a:pt x="4078" y="480"/>
                    </a:cubicBezTo>
                    <a:lnTo>
                      <a:pt x="4078" y="480"/>
                    </a:lnTo>
                    <a:cubicBezTo>
                      <a:pt x="4359" y="504"/>
                      <a:pt x="4389" y="783"/>
                      <a:pt x="4390" y="786"/>
                    </a:cubicBezTo>
                    <a:lnTo>
                      <a:pt x="4391" y="79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25">
                <a:extLst>
                  <a:ext uri="{FF2B5EF4-FFF2-40B4-BE49-F238E27FC236}">
                    <a16:creationId xmlns:a16="http://schemas.microsoft.com/office/drawing/2014/main" id="{37A3DD06-CE2B-40C0-AD33-1AED02090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434" y="11565910"/>
                <a:ext cx="14574231" cy="258645"/>
              </a:xfrm>
              <a:custGeom>
                <a:avLst/>
                <a:gdLst>
                  <a:gd name="T0" fmla="*/ 16398 w 16399"/>
                  <a:gd name="T1" fmla="*/ 0 h 290"/>
                  <a:gd name="T2" fmla="*/ 8200 w 16399"/>
                  <a:gd name="T3" fmla="*/ 0 h 290"/>
                  <a:gd name="T4" fmla="*/ 0 w 16399"/>
                  <a:gd name="T5" fmla="*/ 0 h 290"/>
                  <a:gd name="T6" fmla="*/ 0 w 16399"/>
                  <a:gd name="T7" fmla="*/ 49 h 290"/>
                  <a:gd name="T8" fmla="*/ 0 w 16399"/>
                  <a:gd name="T9" fmla="*/ 100 h 290"/>
                  <a:gd name="T10" fmla="*/ 0 w 16399"/>
                  <a:gd name="T11" fmla="*/ 100 h 290"/>
                  <a:gd name="T12" fmla="*/ 56 w 16399"/>
                  <a:gd name="T13" fmla="*/ 234 h 290"/>
                  <a:gd name="T14" fmla="*/ 56 w 16399"/>
                  <a:gd name="T15" fmla="*/ 234 h 290"/>
                  <a:gd name="T16" fmla="*/ 190 w 16399"/>
                  <a:gd name="T17" fmla="*/ 289 h 290"/>
                  <a:gd name="T18" fmla="*/ 8200 w 16399"/>
                  <a:gd name="T19" fmla="*/ 289 h 290"/>
                  <a:gd name="T20" fmla="*/ 16209 w 16399"/>
                  <a:gd name="T21" fmla="*/ 289 h 290"/>
                  <a:gd name="T22" fmla="*/ 16209 w 16399"/>
                  <a:gd name="T23" fmla="*/ 289 h 290"/>
                  <a:gd name="T24" fmla="*/ 16343 w 16399"/>
                  <a:gd name="T25" fmla="*/ 234 h 290"/>
                  <a:gd name="T26" fmla="*/ 16343 w 16399"/>
                  <a:gd name="T27" fmla="*/ 234 h 290"/>
                  <a:gd name="T28" fmla="*/ 16398 w 16399"/>
                  <a:gd name="T29" fmla="*/ 100 h 290"/>
                  <a:gd name="T30" fmla="*/ 16398 w 16399"/>
                  <a:gd name="T31" fmla="*/ 49 h 290"/>
                  <a:gd name="T32" fmla="*/ 16398 w 16399"/>
                  <a:gd name="T33" fmla="*/ 0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399" h="290">
                    <a:moveTo>
                      <a:pt x="16398" y="0"/>
                    </a:moveTo>
                    <a:lnTo>
                      <a:pt x="8200" y="0"/>
                    </a:lnTo>
                    <a:lnTo>
                      <a:pt x="0" y="0"/>
                    </a:lnTo>
                    <a:lnTo>
                      <a:pt x="0" y="49"/>
                    </a:lnTo>
                    <a:lnTo>
                      <a:pt x="0" y="100"/>
                    </a:lnTo>
                    <a:lnTo>
                      <a:pt x="0" y="100"/>
                    </a:lnTo>
                    <a:cubicBezTo>
                      <a:pt x="0" y="152"/>
                      <a:pt x="22" y="200"/>
                      <a:pt x="56" y="234"/>
                    </a:cubicBezTo>
                    <a:lnTo>
                      <a:pt x="56" y="234"/>
                    </a:lnTo>
                    <a:cubicBezTo>
                      <a:pt x="89" y="268"/>
                      <a:pt x="137" y="289"/>
                      <a:pt x="190" y="289"/>
                    </a:cubicBezTo>
                    <a:lnTo>
                      <a:pt x="8200" y="289"/>
                    </a:lnTo>
                    <a:lnTo>
                      <a:pt x="16209" y="289"/>
                    </a:lnTo>
                    <a:lnTo>
                      <a:pt x="16209" y="289"/>
                    </a:lnTo>
                    <a:cubicBezTo>
                      <a:pt x="16261" y="289"/>
                      <a:pt x="16309" y="268"/>
                      <a:pt x="16343" y="234"/>
                    </a:cubicBezTo>
                    <a:lnTo>
                      <a:pt x="16343" y="234"/>
                    </a:lnTo>
                    <a:cubicBezTo>
                      <a:pt x="16377" y="200"/>
                      <a:pt x="16398" y="152"/>
                      <a:pt x="16398" y="100"/>
                    </a:cubicBezTo>
                    <a:lnTo>
                      <a:pt x="16398" y="49"/>
                    </a:lnTo>
                    <a:lnTo>
                      <a:pt x="16398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1F6DD06C-65B0-4E58-9003-30F3A5EA92EA}"/>
                </a:ext>
              </a:extLst>
            </p:cNvPr>
            <p:cNvGrpSpPr/>
            <p:nvPr/>
          </p:nvGrpSpPr>
          <p:grpSpPr>
            <a:xfrm>
              <a:off x="2241586" y="9091749"/>
              <a:ext cx="10224297" cy="1912402"/>
              <a:chOff x="2241586" y="9091749"/>
              <a:chExt cx="10224297" cy="1912402"/>
            </a:xfrm>
          </p:grpSpPr>
          <p:sp>
            <p:nvSpPr>
              <p:cNvPr id="458" name="Freeform 26">
                <a:extLst>
                  <a:ext uri="{FF2B5EF4-FFF2-40B4-BE49-F238E27FC236}">
                    <a16:creationId xmlns:a16="http://schemas.microsoft.com/office/drawing/2014/main" id="{95931B84-CC75-4B58-A560-FAECF4A57D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7387" y="10330107"/>
                <a:ext cx="819040" cy="521209"/>
              </a:xfrm>
              <a:custGeom>
                <a:avLst/>
                <a:gdLst>
                  <a:gd name="T0" fmla="*/ 461 w 920"/>
                  <a:gd name="T1" fmla="*/ 0 h 585"/>
                  <a:gd name="T2" fmla="*/ 461 w 920"/>
                  <a:gd name="T3" fmla="*/ 0 h 585"/>
                  <a:gd name="T4" fmla="*/ 0 w 920"/>
                  <a:gd name="T5" fmla="*/ 460 h 585"/>
                  <a:gd name="T6" fmla="*/ 0 w 920"/>
                  <a:gd name="T7" fmla="*/ 460 h 585"/>
                  <a:gd name="T8" fmla="*/ 17 w 920"/>
                  <a:gd name="T9" fmla="*/ 584 h 585"/>
                  <a:gd name="T10" fmla="*/ 222 w 920"/>
                  <a:gd name="T11" fmla="*/ 584 h 585"/>
                  <a:gd name="T12" fmla="*/ 902 w 920"/>
                  <a:gd name="T13" fmla="*/ 584 h 585"/>
                  <a:gd name="T14" fmla="*/ 902 w 920"/>
                  <a:gd name="T15" fmla="*/ 584 h 585"/>
                  <a:gd name="T16" fmla="*/ 919 w 920"/>
                  <a:gd name="T17" fmla="*/ 460 h 585"/>
                  <a:gd name="T18" fmla="*/ 919 w 920"/>
                  <a:gd name="T19" fmla="*/ 460 h 585"/>
                  <a:gd name="T20" fmla="*/ 461 w 920"/>
                  <a:gd name="T21" fmla="*/ 0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0" h="585">
                    <a:moveTo>
                      <a:pt x="461" y="0"/>
                    </a:moveTo>
                    <a:lnTo>
                      <a:pt x="461" y="0"/>
                    </a:lnTo>
                    <a:cubicBezTo>
                      <a:pt x="207" y="0"/>
                      <a:pt x="0" y="206"/>
                      <a:pt x="0" y="460"/>
                    </a:cubicBezTo>
                    <a:lnTo>
                      <a:pt x="0" y="460"/>
                    </a:lnTo>
                    <a:cubicBezTo>
                      <a:pt x="0" y="503"/>
                      <a:pt x="6" y="544"/>
                      <a:pt x="17" y="584"/>
                    </a:cubicBezTo>
                    <a:lnTo>
                      <a:pt x="222" y="584"/>
                    </a:lnTo>
                    <a:lnTo>
                      <a:pt x="902" y="584"/>
                    </a:lnTo>
                    <a:lnTo>
                      <a:pt x="902" y="584"/>
                    </a:lnTo>
                    <a:cubicBezTo>
                      <a:pt x="913" y="544"/>
                      <a:pt x="919" y="503"/>
                      <a:pt x="919" y="460"/>
                    </a:cubicBezTo>
                    <a:lnTo>
                      <a:pt x="919" y="460"/>
                    </a:lnTo>
                    <a:cubicBezTo>
                      <a:pt x="919" y="206"/>
                      <a:pt x="714" y="0"/>
                      <a:pt x="461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27">
                <a:extLst>
                  <a:ext uri="{FF2B5EF4-FFF2-40B4-BE49-F238E27FC236}">
                    <a16:creationId xmlns:a16="http://schemas.microsoft.com/office/drawing/2014/main" id="{045E0F2B-A351-4F28-98A2-97D6118A0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9550" y="10322270"/>
                <a:ext cx="834715" cy="536885"/>
              </a:xfrm>
              <a:custGeom>
                <a:avLst/>
                <a:gdLst>
                  <a:gd name="T0" fmla="*/ 34 w 939"/>
                  <a:gd name="T1" fmla="*/ 583 h 604"/>
                  <a:gd name="T2" fmla="*/ 904 w 939"/>
                  <a:gd name="T3" fmla="*/ 583 h 604"/>
                  <a:gd name="T4" fmla="*/ 904 w 939"/>
                  <a:gd name="T5" fmla="*/ 583 h 604"/>
                  <a:gd name="T6" fmla="*/ 919 w 939"/>
                  <a:gd name="T7" fmla="*/ 469 h 604"/>
                  <a:gd name="T8" fmla="*/ 919 w 939"/>
                  <a:gd name="T9" fmla="*/ 469 h 604"/>
                  <a:gd name="T10" fmla="*/ 470 w 939"/>
                  <a:gd name="T11" fmla="*/ 19 h 604"/>
                  <a:gd name="T12" fmla="*/ 470 w 939"/>
                  <a:gd name="T13" fmla="*/ 19 h 604"/>
                  <a:gd name="T14" fmla="*/ 19 w 939"/>
                  <a:gd name="T15" fmla="*/ 469 h 604"/>
                  <a:gd name="T16" fmla="*/ 19 w 939"/>
                  <a:gd name="T17" fmla="*/ 469 h 604"/>
                  <a:gd name="T18" fmla="*/ 34 w 939"/>
                  <a:gd name="T19" fmla="*/ 583 h 604"/>
                  <a:gd name="T20" fmla="*/ 919 w 939"/>
                  <a:gd name="T21" fmla="*/ 603 h 604"/>
                  <a:gd name="T22" fmla="*/ 19 w 939"/>
                  <a:gd name="T23" fmla="*/ 603 h 604"/>
                  <a:gd name="T24" fmla="*/ 17 w 939"/>
                  <a:gd name="T25" fmla="*/ 596 h 604"/>
                  <a:gd name="T26" fmla="*/ 17 w 939"/>
                  <a:gd name="T27" fmla="*/ 596 h 604"/>
                  <a:gd name="T28" fmla="*/ 0 w 939"/>
                  <a:gd name="T29" fmla="*/ 469 h 604"/>
                  <a:gd name="T30" fmla="*/ 0 w 939"/>
                  <a:gd name="T31" fmla="*/ 469 h 604"/>
                  <a:gd name="T32" fmla="*/ 470 w 939"/>
                  <a:gd name="T33" fmla="*/ 0 h 604"/>
                  <a:gd name="T34" fmla="*/ 470 w 939"/>
                  <a:gd name="T35" fmla="*/ 0 h 604"/>
                  <a:gd name="T36" fmla="*/ 938 w 939"/>
                  <a:gd name="T37" fmla="*/ 469 h 604"/>
                  <a:gd name="T38" fmla="*/ 938 w 939"/>
                  <a:gd name="T39" fmla="*/ 469 h 604"/>
                  <a:gd name="T40" fmla="*/ 920 w 939"/>
                  <a:gd name="T41" fmla="*/ 596 h 604"/>
                  <a:gd name="T42" fmla="*/ 919 w 939"/>
                  <a:gd name="T43" fmla="*/ 603 h 6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39" h="604">
                    <a:moveTo>
                      <a:pt x="34" y="583"/>
                    </a:moveTo>
                    <a:lnTo>
                      <a:pt x="904" y="583"/>
                    </a:lnTo>
                    <a:lnTo>
                      <a:pt x="904" y="583"/>
                    </a:lnTo>
                    <a:cubicBezTo>
                      <a:pt x="913" y="546"/>
                      <a:pt x="919" y="507"/>
                      <a:pt x="919" y="469"/>
                    </a:cubicBezTo>
                    <a:lnTo>
                      <a:pt x="919" y="469"/>
                    </a:lnTo>
                    <a:cubicBezTo>
                      <a:pt x="919" y="221"/>
                      <a:pt x="718" y="19"/>
                      <a:pt x="470" y="19"/>
                    </a:cubicBezTo>
                    <a:lnTo>
                      <a:pt x="470" y="19"/>
                    </a:lnTo>
                    <a:cubicBezTo>
                      <a:pt x="221" y="19"/>
                      <a:pt x="19" y="221"/>
                      <a:pt x="19" y="469"/>
                    </a:cubicBezTo>
                    <a:lnTo>
                      <a:pt x="19" y="469"/>
                    </a:lnTo>
                    <a:cubicBezTo>
                      <a:pt x="19" y="507"/>
                      <a:pt x="23" y="546"/>
                      <a:pt x="34" y="583"/>
                    </a:cubicBezTo>
                    <a:close/>
                    <a:moveTo>
                      <a:pt x="919" y="603"/>
                    </a:moveTo>
                    <a:lnTo>
                      <a:pt x="19" y="603"/>
                    </a:lnTo>
                    <a:lnTo>
                      <a:pt x="17" y="596"/>
                    </a:lnTo>
                    <a:lnTo>
                      <a:pt x="17" y="596"/>
                    </a:lnTo>
                    <a:cubicBezTo>
                      <a:pt x="6" y="554"/>
                      <a:pt x="0" y="512"/>
                      <a:pt x="0" y="469"/>
                    </a:cubicBezTo>
                    <a:lnTo>
                      <a:pt x="0" y="469"/>
                    </a:lnTo>
                    <a:cubicBezTo>
                      <a:pt x="0" y="210"/>
                      <a:pt x="211" y="0"/>
                      <a:pt x="470" y="0"/>
                    </a:cubicBezTo>
                    <a:lnTo>
                      <a:pt x="470" y="0"/>
                    </a:lnTo>
                    <a:cubicBezTo>
                      <a:pt x="728" y="0"/>
                      <a:pt x="938" y="210"/>
                      <a:pt x="938" y="469"/>
                    </a:cubicBezTo>
                    <a:lnTo>
                      <a:pt x="938" y="469"/>
                    </a:lnTo>
                    <a:cubicBezTo>
                      <a:pt x="938" y="512"/>
                      <a:pt x="932" y="554"/>
                      <a:pt x="920" y="596"/>
                    </a:cubicBezTo>
                    <a:lnTo>
                      <a:pt x="919" y="60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28">
                <a:extLst>
                  <a:ext uri="{FF2B5EF4-FFF2-40B4-BE49-F238E27FC236}">
                    <a16:creationId xmlns:a16="http://schemas.microsoft.com/office/drawing/2014/main" id="{6C11D6F1-F334-4D99-9870-2D7F66AC7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0752" y="10718076"/>
                <a:ext cx="223376" cy="129321"/>
              </a:xfrm>
              <a:custGeom>
                <a:avLst/>
                <a:gdLst>
                  <a:gd name="T0" fmla="*/ 17 w 253"/>
                  <a:gd name="T1" fmla="*/ 0 h 147"/>
                  <a:gd name="T2" fmla="*/ 17 w 253"/>
                  <a:gd name="T3" fmla="*/ 0 h 147"/>
                  <a:gd name="T4" fmla="*/ 17 w 253"/>
                  <a:gd name="T5" fmla="*/ 22 h 147"/>
                  <a:gd name="T6" fmla="*/ 17 w 253"/>
                  <a:gd name="T7" fmla="*/ 22 h 147"/>
                  <a:gd name="T8" fmla="*/ 0 w 253"/>
                  <a:gd name="T9" fmla="*/ 146 h 147"/>
                  <a:gd name="T10" fmla="*/ 252 w 253"/>
                  <a:gd name="T11" fmla="*/ 146 h 147"/>
                  <a:gd name="T12" fmla="*/ 252 w 253"/>
                  <a:gd name="T13" fmla="*/ 0 h 147"/>
                  <a:gd name="T14" fmla="*/ 17 w 253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147">
                    <a:moveTo>
                      <a:pt x="17" y="0"/>
                    </a:moveTo>
                    <a:lnTo>
                      <a:pt x="17" y="0"/>
                    </a:lnTo>
                    <a:cubicBezTo>
                      <a:pt x="17" y="7"/>
                      <a:pt x="17" y="15"/>
                      <a:pt x="17" y="22"/>
                    </a:cubicBezTo>
                    <a:lnTo>
                      <a:pt x="17" y="22"/>
                    </a:lnTo>
                    <a:cubicBezTo>
                      <a:pt x="17" y="65"/>
                      <a:pt x="11" y="106"/>
                      <a:pt x="0" y="146"/>
                    </a:cubicBezTo>
                    <a:lnTo>
                      <a:pt x="252" y="146"/>
                    </a:lnTo>
                    <a:lnTo>
                      <a:pt x="252" y="0"/>
                    </a:lnTo>
                    <a:lnTo>
                      <a:pt x="1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29">
                <a:extLst>
                  <a:ext uri="{FF2B5EF4-FFF2-40B4-BE49-F238E27FC236}">
                    <a16:creationId xmlns:a16="http://schemas.microsoft.com/office/drawing/2014/main" id="{5EB89B89-3B4C-4C8D-AA33-1ABC73A1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8996" y="10710238"/>
                <a:ext cx="242969" cy="148917"/>
              </a:xfrm>
              <a:custGeom>
                <a:avLst/>
                <a:gdLst>
                  <a:gd name="T0" fmla="*/ 25 w 275"/>
                  <a:gd name="T1" fmla="*/ 145 h 166"/>
                  <a:gd name="T2" fmla="*/ 254 w 275"/>
                  <a:gd name="T3" fmla="*/ 145 h 166"/>
                  <a:gd name="T4" fmla="*/ 254 w 275"/>
                  <a:gd name="T5" fmla="*/ 19 h 166"/>
                  <a:gd name="T6" fmla="*/ 39 w 275"/>
                  <a:gd name="T7" fmla="*/ 19 h 166"/>
                  <a:gd name="T8" fmla="*/ 39 w 275"/>
                  <a:gd name="T9" fmla="*/ 19 h 166"/>
                  <a:gd name="T10" fmla="*/ 39 w 275"/>
                  <a:gd name="T11" fmla="*/ 31 h 166"/>
                  <a:gd name="T12" fmla="*/ 39 w 275"/>
                  <a:gd name="T13" fmla="*/ 31 h 166"/>
                  <a:gd name="T14" fmla="*/ 25 w 275"/>
                  <a:gd name="T15" fmla="*/ 145 h 166"/>
                  <a:gd name="T16" fmla="*/ 274 w 275"/>
                  <a:gd name="T17" fmla="*/ 165 h 166"/>
                  <a:gd name="T18" fmla="*/ 0 w 275"/>
                  <a:gd name="T19" fmla="*/ 165 h 166"/>
                  <a:gd name="T20" fmla="*/ 3 w 275"/>
                  <a:gd name="T21" fmla="*/ 152 h 166"/>
                  <a:gd name="T22" fmla="*/ 3 w 275"/>
                  <a:gd name="T23" fmla="*/ 152 h 166"/>
                  <a:gd name="T24" fmla="*/ 20 w 275"/>
                  <a:gd name="T25" fmla="*/ 31 h 166"/>
                  <a:gd name="T26" fmla="*/ 20 w 275"/>
                  <a:gd name="T27" fmla="*/ 31 h 166"/>
                  <a:gd name="T28" fmla="*/ 20 w 275"/>
                  <a:gd name="T29" fmla="*/ 10 h 166"/>
                  <a:gd name="T30" fmla="*/ 19 w 275"/>
                  <a:gd name="T31" fmla="*/ 0 h 166"/>
                  <a:gd name="T32" fmla="*/ 274 w 275"/>
                  <a:gd name="T33" fmla="*/ 0 h 166"/>
                  <a:gd name="T34" fmla="*/ 274 w 275"/>
                  <a:gd name="T3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5" h="166">
                    <a:moveTo>
                      <a:pt x="25" y="145"/>
                    </a:moveTo>
                    <a:lnTo>
                      <a:pt x="254" y="145"/>
                    </a:lnTo>
                    <a:lnTo>
                      <a:pt x="254" y="19"/>
                    </a:lnTo>
                    <a:lnTo>
                      <a:pt x="39" y="19"/>
                    </a:lnTo>
                    <a:lnTo>
                      <a:pt x="39" y="19"/>
                    </a:lnTo>
                    <a:cubicBezTo>
                      <a:pt x="39" y="23"/>
                      <a:pt x="39" y="27"/>
                      <a:pt x="39" y="31"/>
                    </a:cubicBezTo>
                    <a:lnTo>
                      <a:pt x="39" y="31"/>
                    </a:lnTo>
                    <a:cubicBezTo>
                      <a:pt x="39" y="69"/>
                      <a:pt x="34" y="108"/>
                      <a:pt x="25" y="145"/>
                    </a:cubicBezTo>
                    <a:close/>
                    <a:moveTo>
                      <a:pt x="274" y="165"/>
                    </a:moveTo>
                    <a:lnTo>
                      <a:pt x="0" y="165"/>
                    </a:lnTo>
                    <a:lnTo>
                      <a:pt x="3" y="152"/>
                    </a:lnTo>
                    <a:lnTo>
                      <a:pt x="3" y="152"/>
                    </a:lnTo>
                    <a:cubicBezTo>
                      <a:pt x="14" y="113"/>
                      <a:pt x="20" y="72"/>
                      <a:pt x="20" y="31"/>
                    </a:cubicBezTo>
                    <a:lnTo>
                      <a:pt x="20" y="31"/>
                    </a:lnTo>
                    <a:cubicBezTo>
                      <a:pt x="20" y="24"/>
                      <a:pt x="20" y="17"/>
                      <a:pt x="20" y="10"/>
                    </a:cubicBezTo>
                    <a:lnTo>
                      <a:pt x="19" y="0"/>
                    </a:lnTo>
                    <a:lnTo>
                      <a:pt x="274" y="0"/>
                    </a:lnTo>
                    <a:lnTo>
                      <a:pt x="274" y="1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30">
                <a:extLst>
                  <a:ext uri="{FF2B5EF4-FFF2-40B4-BE49-F238E27FC236}">
                    <a16:creationId xmlns:a16="http://schemas.microsoft.com/office/drawing/2014/main" id="{8F1DF55F-984D-495F-8595-E6FC504EF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5230" y="10718076"/>
                <a:ext cx="301751" cy="129321"/>
              </a:xfrm>
              <a:custGeom>
                <a:avLst/>
                <a:gdLst>
                  <a:gd name="T0" fmla="*/ 0 w 338"/>
                  <a:gd name="T1" fmla="*/ 146 h 147"/>
                  <a:gd name="T2" fmla="*/ 337 w 338"/>
                  <a:gd name="T3" fmla="*/ 146 h 147"/>
                  <a:gd name="T4" fmla="*/ 337 w 338"/>
                  <a:gd name="T5" fmla="*/ 146 h 147"/>
                  <a:gd name="T6" fmla="*/ 320 w 338"/>
                  <a:gd name="T7" fmla="*/ 22 h 147"/>
                  <a:gd name="T8" fmla="*/ 320 w 338"/>
                  <a:gd name="T9" fmla="*/ 22 h 147"/>
                  <a:gd name="T10" fmla="*/ 321 w 338"/>
                  <a:gd name="T11" fmla="*/ 0 h 147"/>
                  <a:gd name="T12" fmla="*/ 0 w 338"/>
                  <a:gd name="T13" fmla="*/ 0 h 147"/>
                  <a:gd name="T14" fmla="*/ 0 w 338"/>
                  <a:gd name="T1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8" h="147">
                    <a:moveTo>
                      <a:pt x="0" y="146"/>
                    </a:moveTo>
                    <a:lnTo>
                      <a:pt x="337" y="146"/>
                    </a:lnTo>
                    <a:lnTo>
                      <a:pt x="337" y="146"/>
                    </a:lnTo>
                    <a:cubicBezTo>
                      <a:pt x="326" y="106"/>
                      <a:pt x="320" y="65"/>
                      <a:pt x="320" y="22"/>
                    </a:cubicBezTo>
                    <a:lnTo>
                      <a:pt x="320" y="22"/>
                    </a:lnTo>
                    <a:cubicBezTo>
                      <a:pt x="320" y="15"/>
                      <a:pt x="321" y="7"/>
                      <a:pt x="321" y="0"/>
                    </a:cubicBezTo>
                    <a:lnTo>
                      <a:pt x="0" y="0"/>
                    </a:lnTo>
                    <a:lnTo>
                      <a:pt x="0" y="1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31">
                <a:extLst>
                  <a:ext uri="{FF2B5EF4-FFF2-40B4-BE49-F238E27FC236}">
                    <a16:creationId xmlns:a16="http://schemas.microsoft.com/office/drawing/2014/main" id="{8ABCD4BB-7DEF-45F2-8A77-D2B1BA8B3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7392" y="10710238"/>
                <a:ext cx="321346" cy="148917"/>
              </a:xfrm>
              <a:custGeom>
                <a:avLst/>
                <a:gdLst>
                  <a:gd name="T0" fmla="*/ 19 w 360"/>
                  <a:gd name="T1" fmla="*/ 145 h 166"/>
                  <a:gd name="T2" fmla="*/ 334 w 360"/>
                  <a:gd name="T3" fmla="*/ 145 h 166"/>
                  <a:gd name="T4" fmla="*/ 334 w 360"/>
                  <a:gd name="T5" fmla="*/ 145 h 166"/>
                  <a:gd name="T6" fmla="*/ 320 w 360"/>
                  <a:gd name="T7" fmla="*/ 31 h 166"/>
                  <a:gd name="T8" fmla="*/ 320 w 360"/>
                  <a:gd name="T9" fmla="*/ 31 h 166"/>
                  <a:gd name="T10" fmla="*/ 320 w 360"/>
                  <a:gd name="T11" fmla="*/ 19 h 166"/>
                  <a:gd name="T12" fmla="*/ 19 w 360"/>
                  <a:gd name="T13" fmla="*/ 19 h 166"/>
                  <a:gd name="T14" fmla="*/ 19 w 360"/>
                  <a:gd name="T15" fmla="*/ 145 h 166"/>
                  <a:gd name="T16" fmla="*/ 359 w 360"/>
                  <a:gd name="T17" fmla="*/ 165 h 166"/>
                  <a:gd name="T18" fmla="*/ 0 w 360"/>
                  <a:gd name="T19" fmla="*/ 165 h 166"/>
                  <a:gd name="T20" fmla="*/ 0 w 360"/>
                  <a:gd name="T21" fmla="*/ 0 h 166"/>
                  <a:gd name="T22" fmla="*/ 340 w 360"/>
                  <a:gd name="T23" fmla="*/ 0 h 166"/>
                  <a:gd name="T24" fmla="*/ 339 w 360"/>
                  <a:gd name="T25" fmla="*/ 10 h 166"/>
                  <a:gd name="T26" fmla="*/ 339 w 360"/>
                  <a:gd name="T27" fmla="*/ 10 h 166"/>
                  <a:gd name="T28" fmla="*/ 339 w 360"/>
                  <a:gd name="T29" fmla="*/ 31 h 166"/>
                  <a:gd name="T30" fmla="*/ 339 w 360"/>
                  <a:gd name="T31" fmla="*/ 31 h 166"/>
                  <a:gd name="T32" fmla="*/ 356 w 360"/>
                  <a:gd name="T33" fmla="*/ 152 h 166"/>
                  <a:gd name="T34" fmla="*/ 359 w 360"/>
                  <a:gd name="T3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60" h="166">
                    <a:moveTo>
                      <a:pt x="19" y="145"/>
                    </a:moveTo>
                    <a:lnTo>
                      <a:pt x="334" y="145"/>
                    </a:lnTo>
                    <a:lnTo>
                      <a:pt x="334" y="145"/>
                    </a:lnTo>
                    <a:cubicBezTo>
                      <a:pt x="325" y="108"/>
                      <a:pt x="320" y="69"/>
                      <a:pt x="320" y="31"/>
                    </a:cubicBezTo>
                    <a:lnTo>
                      <a:pt x="320" y="31"/>
                    </a:lnTo>
                    <a:cubicBezTo>
                      <a:pt x="320" y="27"/>
                      <a:pt x="320" y="23"/>
                      <a:pt x="320" y="19"/>
                    </a:cubicBezTo>
                    <a:lnTo>
                      <a:pt x="19" y="19"/>
                    </a:lnTo>
                    <a:lnTo>
                      <a:pt x="19" y="145"/>
                    </a:lnTo>
                    <a:close/>
                    <a:moveTo>
                      <a:pt x="359" y="165"/>
                    </a:moveTo>
                    <a:lnTo>
                      <a:pt x="0" y="165"/>
                    </a:lnTo>
                    <a:lnTo>
                      <a:pt x="0" y="0"/>
                    </a:lnTo>
                    <a:lnTo>
                      <a:pt x="340" y="0"/>
                    </a:lnTo>
                    <a:lnTo>
                      <a:pt x="339" y="10"/>
                    </a:lnTo>
                    <a:lnTo>
                      <a:pt x="339" y="10"/>
                    </a:lnTo>
                    <a:cubicBezTo>
                      <a:pt x="339" y="17"/>
                      <a:pt x="339" y="24"/>
                      <a:pt x="339" y="31"/>
                    </a:cubicBezTo>
                    <a:lnTo>
                      <a:pt x="339" y="31"/>
                    </a:lnTo>
                    <a:cubicBezTo>
                      <a:pt x="339" y="72"/>
                      <a:pt x="344" y="113"/>
                      <a:pt x="356" y="152"/>
                    </a:cubicBezTo>
                    <a:lnTo>
                      <a:pt x="359" y="1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32">
                <a:extLst>
                  <a:ext uri="{FF2B5EF4-FFF2-40B4-BE49-F238E27FC236}">
                    <a16:creationId xmlns:a16="http://schemas.microsoft.com/office/drawing/2014/main" id="{D36F712A-FB92-4574-AD4C-940F96E9D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3086" y="9193639"/>
                <a:ext cx="2464960" cy="1528354"/>
              </a:xfrm>
              <a:custGeom>
                <a:avLst/>
                <a:gdLst>
                  <a:gd name="T0" fmla="*/ 2542 w 2773"/>
                  <a:gd name="T1" fmla="*/ 1308 h 1719"/>
                  <a:gd name="T2" fmla="*/ 2542 w 2773"/>
                  <a:gd name="T3" fmla="*/ 1308 h 1719"/>
                  <a:gd name="T4" fmla="*/ 2684 w 2773"/>
                  <a:gd name="T5" fmla="*/ 1233 h 1719"/>
                  <a:gd name="T6" fmla="*/ 2684 w 2773"/>
                  <a:gd name="T7" fmla="*/ 1233 h 1719"/>
                  <a:gd name="T8" fmla="*/ 2655 w 2773"/>
                  <a:gd name="T9" fmla="*/ 1201 h 1719"/>
                  <a:gd name="T10" fmla="*/ 2655 w 2773"/>
                  <a:gd name="T11" fmla="*/ 1201 h 1719"/>
                  <a:gd name="T12" fmla="*/ 2376 w 2773"/>
                  <a:gd name="T13" fmla="*/ 1086 h 1719"/>
                  <a:gd name="T14" fmla="*/ 1840 w 2773"/>
                  <a:gd name="T15" fmla="*/ 1086 h 1719"/>
                  <a:gd name="T16" fmla="*/ 1666 w 2773"/>
                  <a:gd name="T17" fmla="*/ 654 h 1719"/>
                  <a:gd name="T18" fmla="*/ 1666 w 2773"/>
                  <a:gd name="T19" fmla="*/ 654 h 1719"/>
                  <a:gd name="T20" fmla="*/ 1628 w 2773"/>
                  <a:gd name="T21" fmla="*/ 606 h 1719"/>
                  <a:gd name="T22" fmla="*/ 1628 w 2773"/>
                  <a:gd name="T23" fmla="*/ 606 h 1719"/>
                  <a:gd name="T24" fmla="*/ 1567 w 2773"/>
                  <a:gd name="T25" fmla="*/ 587 h 1719"/>
                  <a:gd name="T26" fmla="*/ 1171 w 2773"/>
                  <a:gd name="T27" fmla="*/ 587 h 1719"/>
                  <a:gd name="T28" fmla="*/ 1171 w 2773"/>
                  <a:gd name="T29" fmla="*/ 587 h 1719"/>
                  <a:gd name="T30" fmla="*/ 1171 w 2773"/>
                  <a:gd name="T31" fmla="*/ 587 h 1719"/>
                  <a:gd name="T32" fmla="*/ 1003 w 2773"/>
                  <a:gd name="T33" fmla="*/ 176 h 1719"/>
                  <a:gd name="T34" fmla="*/ 1003 w 2773"/>
                  <a:gd name="T35" fmla="*/ 176 h 1719"/>
                  <a:gd name="T36" fmla="*/ 584 w 2773"/>
                  <a:gd name="T37" fmla="*/ 0 h 1719"/>
                  <a:gd name="T38" fmla="*/ 133 w 2773"/>
                  <a:gd name="T39" fmla="*/ 0 h 1719"/>
                  <a:gd name="T40" fmla="*/ 133 w 2773"/>
                  <a:gd name="T41" fmla="*/ 0 h 1719"/>
                  <a:gd name="T42" fmla="*/ 38 w 2773"/>
                  <a:gd name="T43" fmla="*/ 39 h 1719"/>
                  <a:gd name="T44" fmla="*/ 38 w 2773"/>
                  <a:gd name="T45" fmla="*/ 39 h 1719"/>
                  <a:gd name="T46" fmla="*/ 0 w 2773"/>
                  <a:gd name="T47" fmla="*/ 133 h 1719"/>
                  <a:gd name="T48" fmla="*/ 0 w 2773"/>
                  <a:gd name="T49" fmla="*/ 1450 h 1719"/>
                  <a:gd name="T50" fmla="*/ 1171 w 2773"/>
                  <a:gd name="T51" fmla="*/ 1450 h 1719"/>
                  <a:gd name="T52" fmla="*/ 1298 w 2773"/>
                  <a:gd name="T53" fmla="*/ 1450 h 1719"/>
                  <a:gd name="T54" fmla="*/ 1298 w 2773"/>
                  <a:gd name="T55" fmla="*/ 1718 h 1719"/>
                  <a:gd name="T56" fmla="*/ 1619 w 2773"/>
                  <a:gd name="T57" fmla="*/ 1718 h 1719"/>
                  <a:gd name="T58" fmla="*/ 1619 w 2773"/>
                  <a:gd name="T59" fmla="*/ 1718 h 1719"/>
                  <a:gd name="T60" fmla="*/ 2079 w 2773"/>
                  <a:gd name="T61" fmla="*/ 1280 h 1719"/>
                  <a:gd name="T62" fmla="*/ 2079 w 2773"/>
                  <a:gd name="T63" fmla="*/ 1280 h 1719"/>
                  <a:gd name="T64" fmla="*/ 2537 w 2773"/>
                  <a:gd name="T65" fmla="*/ 1718 h 1719"/>
                  <a:gd name="T66" fmla="*/ 2772 w 2773"/>
                  <a:gd name="T67" fmla="*/ 1718 h 1719"/>
                  <a:gd name="T68" fmla="*/ 2772 w 2773"/>
                  <a:gd name="T69" fmla="*/ 1523 h 1719"/>
                  <a:gd name="T70" fmla="*/ 2772 w 2773"/>
                  <a:gd name="T71" fmla="*/ 1523 h 1719"/>
                  <a:gd name="T72" fmla="*/ 2542 w 2773"/>
                  <a:gd name="T73" fmla="*/ 1308 h 1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773" h="1719">
                    <a:moveTo>
                      <a:pt x="2542" y="1308"/>
                    </a:moveTo>
                    <a:lnTo>
                      <a:pt x="2542" y="1308"/>
                    </a:lnTo>
                    <a:cubicBezTo>
                      <a:pt x="2542" y="1266"/>
                      <a:pt x="2601" y="1242"/>
                      <a:pt x="2684" y="1233"/>
                    </a:cubicBezTo>
                    <a:lnTo>
                      <a:pt x="2684" y="1233"/>
                    </a:lnTo>
                    <a:cubicBezTo>
                      <a:pt x="2675" y="1222"/>
                      <a:pt x="2666" y="1211"/>
                      <a:pt x="2655" y="1201"/>
                    </a:cubicBezTo>
                    <a:lnTo>
                      <a:pt x="2655" y="1201"/>
                    </a:lnTo>
                    <a:cubicBezTo>
                      <a:pt x="2584" y="1130"/>
                      <a:pt x="2486" y="1086"/>
                      <a:pt x="2376" y="1086"/>
                    </a:cubicBezTo>
                    <a:lnTo>
                      <a:pt x="1840" y="1086"/>
                    </a:lnTo>
                    <a:lnTo>
                      <a:pt x="1666" y="654"/>
                    </a:lnTo>
                    <a:lnTo>
                      <a:pt x="1666" y="654"/>
                    </a:lnTo>
                    <a:cubicBezTo>
                      <a:pt x="1658" y="634"/>
                      <a:pt x="1645" y="618"/>
                      <a:pt x="1628" y="606"/>
                    </a:cubicBezTo>
                    <a:lnTo>
                      <a:pt x="1628" y="606"/>
                    </a:lnTo>
                    <a:cubicBezTo>
                      <a:pt x="1610" y="594"/>
                      <a:pt x="1590" y="587"/>
                      <a:pt x="1567" y="587"/>
                    </a:cubicBezTo>
                    <a:lnTo>
                      <a:pt x="1171" y="587"/>
                    </a:lnTo>
                    <a:lnTo>
                      <a:pt x="1171" y="587"/>
                    </a:lnTo>
                    <a:lnTo>
                      <a:pt x="1171" y="587"/>
                    </a:lnTo>
                    <a:cubicBezTo>
                      <a:pt x="1171" y="428"/>
                      <a:pt x="1107" y="282"/>
                      <a:pt x="1003" y="176"/>
                    </a:cubicBezTo>
                    <a:lnTo>
                      <a:pt x="1003" y="176"/>
                    </a:lnTo>
                    <a:cubicBezTo>
                      <a:pt x="897" y="68"/>
                      <a:pt x="749" y="0"/>
                      <a:pt x="584" y="0"/>
                    </a:cubicBezTo>
                    <a:lnTo>
                      <a:pt x="133" y="0"/>
                    </a:lnTo>
                    <a:lnTo>
                      <a:pt x="133" y="0"/>
                    </a:lnTo>
                    <a:cubicBezTo>
                      <a:pt x="96" y="0"/>
                      <a:pt x="63" y="15"/>
                      <a:pt x="38" y="39"/>
                    </a:cubicBezTo>
                    <a:lnTo>
                      <a:pt x="38" y="39"/>
                    </a:lnTo>
                    <a:cubicBezTo>
                      <a:pt x="14" y="63"/>
                      <a:pt x="0" y="96"/>
                      <a:pt x="0" y="133"/>
                    </a:cubicBezTo>
                    <a:lnTo>
                      <a:pt x="0" y="1450"/>
                    </a:lnTo>
                    <a:lnTo>
                      <a:pt x="1171" y="1450"/>
                    </a:lnTo>
                    <a:lnTo>
                      <a:pt x="1298" y="1450"/>
                    </a:lnTo>
                    <a:lnTo>
                      <a:pt x="1298" y="1718"/>
                    </a:lnTo>
                    <a:lnTo>
                      <a:pt x="1619" y="1718"/>
                    </a:lnTo>
                    <a:lnTo>
                      <a:pt x="1619" y="1718"/>
                    </a:lnTo>
                    <a:cubicBezTo>
                      <a:pt x="1630" y="1474"/>
                      <a:pt x="1831" y="1280"/>
                      <a:pt x="2079" y="1280"/>
                    </a:cubicBezTo>
                    <a:lnTo>
                      <a:pt x="2079" y="1280"/>
                    </a:lnTo>
                    <a:cubicBezTo>
                      <a:pt x="2325" y="1280"/>
                      <a:pt x="2525" y="1474"/>
                      <a:pt x="2537" y="1718"/>
                    </a:cubicBezTo>
                    <a:lnTo>
                      <a:pt x="2772" y="1718"/>
                    </a:lnTo>
                    <a:lnTo>
                      <a:pt x="2772" y="1523"/>
                    </a:lnTo>
                    <a:lnTo>
                      <a:pt x="2772" y="1523"/>
                    </a:lnTo>
                    <a:cubicBezTo>
                      <a:pt x="2646" y="1518"/>
                      <a:pt x="2542" y="1363"/>
                      <a:pt x="2542" y="13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33">
                <a:extLst>
                  <a:ext uri="{FF2B5EF4-FFF2-40B4-BE49-F238E27FC236}">
                    <a16:creationId xmlns:a16="http://schemas.microsoft.com/office/drawing/2014/main" id="{867ED016-1778-4C7F-AA69-D29952D4A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5248" y="9185801"/>
                <a:ext cx="2480635" cy="1544030"/>
              </a:xfrm>
              <a:custGeom>
                <a:avLst/>
                <a:gdLst>
                  <a:gd name="T0" fmla="*/ 2771 w 2792"/>
                  <a:gd name="T1" fmla="*/ 1718 h 1738"/>
                  <a:gd name="T2" fmla="*/ 2771 w 2792"/>
                  <a:gd name="T3" fmla="*/ 1541 h 1738"/>
                  <a:gd name="T4" fmla="*/ 2542 w 2792"/>
                  <a:gd name="T5" fmla="*/ 1317 h 1738"/>
                  <a:gd name="T6" fmla="*/ 2674 w 2792"/>
                  <a:gd name="T7" fmla="*/ 1235 h 1738"/>
                  <a:gd name="T8" fmla="*/ 2658 w 2792"/>
                  <a:gd name="T9" fmla="*/ 1217 h 1738"/>
                  <a:gd name="T10" fmla="*/ 1842 w 2792"/>
                  <a:gd name="T11" fmla="*/ 1104 h 1738"/>
                  <a:gd name="T12" fmla="*/ 1667 w 2792"/>
                  <a:gd name="T13" fmla="*/ 667 h 1738"/>
                  <a:gd name="T14" fmla="*/ 1631 w 2792"/>
                  <a:gd name="T15" fmla="*/ 624 h 1738"/>
                  <a:gd name="T16" fmla="*/ 1171 w 2792"/>
                  <a:gd name="T17" fmla="*/ 606 h 1738"/>
                  <a:gd name="T18" fmla="*/ 1171 w 2792"/>
                  <a:gd name="T19" fmla="*/ 596 h 1738"/>
                  <a:gd name="T20" fmla="*/ 1005 w 2792"/>
                  <a:gd name="T21" fmla="*/ 192 h 1738"/>
                  <a:gd name="T22" fmla="*/ 142 w 2792"/>
                  <a:gd name="T23" fmla="*/ 19 h 1738"/>
                  <a:gd name="T24" fmla="*/ 54 w 2792"/>
                  <a:gd name="T25" fmla="*/ 55 h 1738"/>
                  <a:gd name="T26" fmla="*/ 18 w 2792"/>
                  <a:gd name="T27" fmla="*/ 142 h 1738"/>
                  <a:gd name="T28" fmla="*/ 1317 w 2792"/>
                  <a:gd name="T29" fmla="*/ 1449 h 1738"/>
                  <a:gd name="T30" fmla="*/ 1619 w 2792"/>
                  <a:gd name="T31" fmla="*/ 1718 h 1738"/>
                  <a:gd name="T32" fmla="*/ 2088 w 2792"/>
                  <a:gd name="T33" fmla="*/ 1280 h 1738"/>
                  <a:gd name="T34" fmla="*/ 2555 w 2792"/>
                  <a:gd name="T35" fmla="*/ 1718 h 1738"/>
                  <a:gd name="T36" fmla="*/ 2537 w 2792"/>
                  <a:gd name="T37" fmla="*/ 1737 h 1738"/>
                  <a:gd name="T38" fmla="*/ 2537 w 2792"/>
                  <a:gd name="T39" fmla="*/ 1728 h 1738"/>
                  <a:gd name="T40" fmla="*/ 2088 w 2792"/>
                  <a:gd name="T41" fmla="*/ 1299 h 1738"/>
                  <a:gd name="T42" fmla="*/ 1637 w 2792"/>
                  <a:gd name="T43" fmla="*/ 1737 h 1738"/>
                  <a:gd name="T44" fmla="*/ 1298 w 2792"/>
                  <a:gd name="T45" fmla="*/ 1469 h 1738"/>
                  <a:gd name="T46" fmla="*/ 0 w 2792"/>
                  <a:gd name="T47" fmla="*/ 142 h 1738"/>
                  <a:gd name="T48" fmla="*/ 41 w 2792"/>
                  <a:gd name="T49" fmla="*/ 41 h 1738"/>
                  <a:gd name="T50" fmla="*/ 142 w 2792"/>
                  <a:gd name="T51" fmla="*/ 0 h 1738"/>
                  <a:gd name="T52" fmla="*/ 593 w 2792"/>
                  <a:gd name="T53" fmla="*/ 0 h 1738"/>
                  <a:gd name="T54" fmla="*/ 1019 w 2792"/>
                  <a:gd name="T55" fmla="*/ 179 h 1738"/>
                  <a:gd name="T56" fmla="*/ 1576 w 2792"/>
                  <a:gd name="T57" fmla="*/ 587 h 1738"/>
                  <a:gd name="T58" fmla="*/ 1642 w 2792"/>
                  <a:gd name="T59" fmla="*/ 607 h 1738"/>
                  <a:gd name="T60" fmla="*/ 1684 w 2792"/>
                  <a:gd name="T61" fmla="*/ 660 h 1738"/>
                  <a:gd name="T62" fmla="*/ 2385 w 2792"/>
                  <a:gd name="T63" fmla="*/ 1085 h 1738"/>
                  <a:gd name="T64" fmla="*/ 2671 w 2792"/>
                  <a:gd name="T65" fmla="*/ 1203 h 1738"/>
                  <a:gd name="T66" fmla="*/ 2700 w 2792"/>
                  <a:gd name="T67" fmla="*/ 1236 h 1738"/>
                  <a:gd name="T68" fmla="*/ 2693 w 2792"/>
                  <a:gd name="T69" fmla="*/ 1251 h 1738"/>
                  <a:gd name="T70" fmla="*/ 2561 w 2792"/>
                  <a:gd name="T71" fmla="*/ 1317 h 1738"/>
                  <a:gd name="T72" fmla="*/ 2781 w 2792"/>
                  <a:gd name="T73" fmla="*/ 1522 h 1738"/>
                  <a:gd name="T74" fmla="*/ 2791 w 2792"/>
                  <a:gd name="T75" fmla="*/ 1737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792" h="1738">
                    <a:moveTo>
                      <a:pt x="2555" y="1718"/>
                    </a:moveTo>
                    <a:lnTo>
                      <a:pt x="2771" y="1718"/>
                    </a:lnTo>
                    <a:lnTo>
                      <a:pt x="2771" y="1541"/>
                    </a:lnTo>
                    <a:lnTo>
                      <a:pt x="2771" y="1541"/>
                    </a:lnTo>
                    <a:cubicBezTo>
                      <a:pt x="2643" y="1528"/>
                      <a:pt x="2542" y="1376"/>
                      <a:pt x="2542" y="1317"/>
                    </a:cubicBezTo>
                    <a:lnTo>
                      <a:pt x="2542" y="1317"/>
                    </a:lnTo>
                    <a:cubicBezTo>
                      <a:pt x="2542" y="1276"/>
                      <a:pt x="2587" y="1248"/>
                      <a:pt x="2674" y="1235"/>
                    </a:cubicBezTo>
                    <a:lnTo>
                      <a:pt x="2674" y="1235"/>
                    </a:lnTo>
                    <a:cubicBezTo>
                      <a:pt x="2669" y="1228"/>
                      <a:pt x="2663" y="1223"/>
                      <a:pt x="2658" y="1217"/>
                    </a:cubicBezTo>
                    <a:lnTo>
                      <a:pt x="2658" y="1217"/>
                    </a:lnTo>
                    <a:cubicBezTo>
                      <a:pt x="2585" y="1144"/>
                      <a:pt x="2489" y="1104"/>
                      <a:pt x="2385" y="1104"/>
                    </a:cubicBezTo>
                    <a:lnTo>
                      <a:pt x="1842" y="1104"/>
                    </a:lnTo>
                    <a:lnTo>
                      <a:pt x="1667" y="667"/>
                    </a:lnTo>
                    <a:lnTo>
                      <a:pt x="1667" y="667"/>
                    </a:lnTo>
                    <a:cubicBezTo>
                      <a:pt x="1659" y="649"/>
                      <a:pt x="1647" y="634"/>
                      <a:pt x="1631" y="624"/>
                    </a:cubicBezTo>
                    <a:lnTo>
                      <a:pt x="1631" y="624"/>
                    </a:lnTo>
                    <a:cubicBezTo>
                      <a:pt x="1615" y="612"/>
                      <a:pt x="1596" y="606"/>
                      <a:pt x="1576" y="606"/>
                    </a:cubicBezTo>
                    <a:lnTo>
                      <a:pt x="1171" y="606"/>
                    </a:lnTo>
                    <a:lnTo>
                      <a:pt x="1171" y="596"/>
                    </a:lnTo>
                    <a:lnTo>
                      <a:pt x="1171" y="596"/>
                    </a:lnTo>
                    <a:cubicBezTo>
                      <a:pt x="1171" y="444"/>
                      <a:pt x="1112" y="301"/>
                      <a:pt x="1005" y="192"/>
                    </a:cubicBezTo>
                    <a:lnTo>
                      <a:pt x="1005" y="192"/>
                    </a:lnTo>
                    <a:cubicBezTo>
                      <a:pt x="896" y="80"/>
                      <a:pt x="750" y="19"/>
                      <a:pt x="593" y="19"/>
                    </a:cubicBezTo>
                    <a:lnTo>
                      <a:pt x="142" y="19"/>
                    </a:lnTo>
                    <a:lnTo>
                      <a:pt x="142" y="19"/>
                    </a:lnTo>
                    <a:cubicBezTo>
                      <a:pt x="109" y="19"/>
                      <a:pt x="78" y="31"/>
                      <a:pt x="54" y="55"/>
                    </a:cubicBezTo>
                    <a:lnTo>
                      <a:pt x="54" y="55"/>
                    </a:lnTo>
                    <a:cubicBezTo>
                      <a:pt x="31" y="78"/>
                      <a:pt x="18" y="109"/>
                      <a:pt x="18" y="142"/>
                    </a:cubicBezTo>
                    <a:lnTo>
                      <a:pt x="18" y="1449"/>
                    </a:lnTo>
                    <a:lnTo>
                      <a:pt x="1317" y="1449"/>
                    </a:lnTo>
                    <a:lnTo>
                      <a:pt x="1317" y="1718"/>
                    </a:lnTo>
                    <a:lnTo>
                      <a:pt x="1619" y="1718"/>
                    </a:lnTo>
                    <a:lnTo>
                      <a:pt x="1619" y="1718"/>
                    </a:lnTo>
                    <a:cubicBezTo>
                      <a:pt x="1635" y="1471"/>
                      <a:pt x="1839" y="1280"/>
                      <a:pt x="2088" y="1280"/>
                    </a:cubicBezTo>
                    <a:lnTo>
                      <a:pt x="2088" y="1280"/>
                    </a:lnTo>
                    <a:cubicBezTo>
                      <a:pt x="2335" y="1280"/>
                      <a:pt x="2538" y="1471"/>
                      <a:pt x="2555" y="1718"/>
                    </a:cubicBezTo>
                    <a:close/>
                    <a:moveTo>
                      <a:pt x="2791" y="1737"/>
                    </a:moveTo>
                    <a:lnTo>
                      <a:pt x="2537" y="1737"/>
                    </a:lnTo>
                    <a:lnTo>
                      <a:pt x="2537" y="1728"/>
                    </a:lnTo>
                    <a:lnTo>
                      <a:pt x="2537" y="1728"/>
                    </a:lnTo>
                    <a:cubicBezTo>
                      <a:pt x="2526" y="1487"/>
                      <a:pt x="2329" y="1299"/>
                      <a:pt x="2088" y="1299"/>
                    </a:cubicBezTo>
                    <a:lnTo>
                      <a:pt x="2088" y="1299"/>
                    </a:lnTo>
                    <a:cubicBezTo>
                      <a:pt x="1846" y="1299"/>
                      <a:pt x="1648" y="1487"/>
                      <a:pt x="1637" y="1728"/>
                    </a:cubicBezTo>
                    <a:lnTo>
                      <a:pt x="1637" y="1737"/>
                    </a:lnTo>
                    <a:lnTo>
                      <a:pt x="1298" y="1737"/>
                    </a:lnTo>
                    <a:lnTo>
                      <a:pt x="1298" y="1469"/>
                    </a:lnTo>
                    <a:lnTo>
                      <a:pt x="0" y="1469"/>
                    </a:ln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4"/>
                      <a:pt x="14" y="68"/>
                      <a:pt x="41" y="41"/>
                    </a:cubicBezTo>
                    <a:lnTo>
                      <a:pt x="41" y="41"/>
                    </a:lnTo>
                    <a:cubicBezTo>
                      <a:pt x="68" y="14"/>
                      <a:pt x="103" y="0"/>
                      <a:pt x="142" y="0"/>
                    </a:cubicBezTo>
                    <a:lnTo>
                      <a:pt x="593" y="0"/>
                    </a:lnTo>
                    <a:lnTo>
                      <a:pt x="593" y="0"/>
                    </a:lnTo>
                    <a:cubicBezTo>
                      <a:pt x="755" y="0"/>
                      <a:pt x="906" y="63"/>
                      <a:pt x="1019" y="179"/>
                    </a:cubicBezTo>
                    <a:lnTo>
                      <a:pt x="1019" y="179"/>
                    </a:lnTo>
                    <a:cubicBezTo>
                      <a:pt x="1127" y="288"/>
                      <a:pt x="1187" y="433"/>
                      <a:pt x="1190" y="587"/>
                    </a:cubicBezTo>
                    <a:lnTo>
                      <a:pt x="1576" y="587"/>
                    </a:lnTo>
                    <a:lnTo>
                      <a:pt x="1576" y="587"/>
                    </a:lnTo>
                    <a:cubicBezTo>
                      <a:pt x="1600" y="587"/>
                      <a:pt x="1623" y="595"/>
                      <a:pt x="1642" y="607"/>
                    </a:cubicBezTo>
                    <a:lnTo>
                      <a:pt x="1642" y="607"/>
                    </a:lnTo>
                    <a:cubicBezTo>
                      <a:pt x="1661" y="620"/>
                      <a:pt x="1676" y="638"/>
                      <a:pt x="1684" y="660"/>
                    </a:cubicBezTo>
                    <a:lnTo>
                      <a:pt x="1855" y="1085"/>
                    </a:lnTo>
                    <a:lnTo>
                      <a:pt x="2385" y="1085"/>
                    </a:lnTo>
                    <a:lnTo>
                      <a:pt x="2385" y="1085"/>
                    </a:lnTo>
                    <a:cubicBezTo>
                      <a:pt x="2494" y="1085"/>
                      <a:pt x="2595" y="1127"/>
                      <a:pt x="2671" y="1203"/>
                    </a:cubicBezTo>
                    <a:lnTo>
                      <a:pt x="2671" y="1203"/>
                    </a:lnTo>
                    <a:cubicBezTo>
                      <a:pt x="2682" y="1214"/>
                      <a:pt x="2691" y="1225"/>
                      <a:pt x="2700" y="1236"/>
                    </a:cubicBezTo>
                    <a:lnTo>
                      <a:pt x="2711" y="1250"/>
                    </a:lnTo>
                    <a:lnTo>
                      <a:pt x="2693" y="1251"/>
                    </a:lnTo>
                    <a:lnTo>
                      <a:pt x="2693" y="1251"/>
                    </a:lnTo>
                    <a:cubicBezTo>
                      <a:pt x="2610" y="1261"/>
                      <a:pt x="2561" y="1286"/>
                      <a:pt x="2561" y="1317"/>
                    </a:cubicBezTo>
                    <a:lnTo>
                      <a:pt x="2561" y="1317"/>
                    </a:lnTo>
                    <a:cubicBezTo>
                      <a:pt x="2561" y="1366"/>
                      <a:pt x="2660" y="1517"/>
                      <a:pt x="2781" y="1522"/>
                    </a:cubicBezTo>
                    <a:lnTo>
                      <a:pt x="2791" y="1523"/>
                    </a:lnTo>
                    <a:lnTo>
                      <a:pt x="2791" y="173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34">
                <a:extLst>
                  <a:ext uri="{FF2B5EF4-FFF2-40B4-BE49-F238E27FC236}">
                    <a16:creationId xmlns:a16="http://schemas.microsoft.com/office/drawing/2014/main" id="{97A99AD5-EE2B-4298-A3A9-C2D441BA3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0347" y="10287001"/>
                <a:ext cx="180267" cy="94053"/>
              </a:xfrm>
              <a:custGeom>
                <a:avLst/>
                <a:gdLst>
                  <a:gd name="T0" fmla="*/ 142 w 204"/>
                  <a:gd name="T1" fmla="*/ 0 h 106"/>
                  <a:gd name="T2" fmla="*/ 142 w 204"/>
                  <a:gd name="T3" fmla="*/ 0 h 106"/>
                  <a:gd name="T4" fmla="*/ 0 w 204"/>
                  <a:gd name="T5" fmla="*/ 75 h 106"/>
                  <a:gd name="T6" fmla="*/ 0 w 204"/>
                  <a:gd name="T7" fmla="*/ 75 h 106"/>
                  <a:gd name="T8" fmla="*/ 7 w 204"/>
                  <a:gd name="T9" fmla="*/ 105 h 106"/>
                  <a:gd name="T10" fmla="*/ 203 w 204"/>
                  <a:gd name="T11" fmla="*/ 105 h 106"/>
                  <a:gd name="T12" fmla="*/ 203 w 204"/>
                  <a:gd name="T13" fmla="*/ 105 h 106"/>
                  <a:gd name="T14" fmla="*/ 142 w 204"/>
                  <a:gd name="T15" fmla="*/ 0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4" h="106">
                    <a:moveTo>
                      <a:pt x="142" y="0"/>
                    </a:moveTo>
                    <a:lnTo>
                      <a:pt x="142" y="0"/>
                    </a:lnTo>
                    <a:cubicBezTo>
                      <a:pt x="59" y="9"/>
                      <a:pt x="0" y="33"/>
                      <a:pt x="0" y="75"/>
                    </a:cubicBezTo>
                    <a:lnTo>
                      <a:pt x="0" y="75"/>
                    </a:lnTo>
                    <a:cubicBezTo>
                      <a:pt x="0" y="83"/>
                      <a:pt x="3" y="94"/>
                      <a:pt x="7" y="105"/>
                    </a:cubicBezTo>
                    <a:lnTo>
                      <a:pt x="203" y="105"/>
                    </a:lnTo>
                    <a:lnTo>
                      <a:pt x="203" y="105"/>
                    </a:lnTo>
                    <a:cubicBezTo>
                      <a:pt x="188" y="67"/>
                      <a:pt x="168" y="32"/>
                      <a:pt x="14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35">
                <a:extLst>
                  <a:ext uri="{FF2B5EF4-FFF2-40B4-BE49-F238E27FC236}">
                    <a16:creationId xmlns:a16="http://schemas.microsoft.com/office/drawing/2014/main" id="{443EFED0-1841-42BA-BF07-340910AB9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2510" y="10279164"/>
                <a:ext cx="199860" cy="113646"/>
              </a:xfrm>
              <a:custGeom>
                <a:avLst/>
                <a:gdLst>
                  <a:gd name="T0" fmla="*/ 23 w 226"/>
                  <a:gd name="T1" fmla="*/ 107 h 127"/>
                  <a:gd name="T2" fmla="*/ 197 w 226"/>
                  <a:gd name="T3" fmla="*/ 107 h 127"/>
                  <a:gd name="T4" fmla="*/ 197 w 226"/>
                  <a:gd name="T5" fmla="*/ 107 h 127"/>
                  <a:gd name="T6" fmla="*/ 147 w 226"/>
                  <a:gd name="T7" fmla="*/ 21 h 127"/>
                  <a:gd name="T8" fmla="*/ 147 w 226"/>
                  <a:gd name="T9" fmla="*/ 21 h 127"/>
                  <a:gd name="T10" fmla="*/ 19 w 226"/>
                  <a:gd name="T11" fmla="*/ 86 h 127"/>
                  <a:gd name="T12" fmla="*/ 19 w 226"/>
                  <a:gd name="T13" fmla="*/ 86 h 127"/>
                  <a:gd name="T14" fmla="*/ 23 w 226"/>
                  <a:gd name="T15" fmla="*/ 107 h 127"/>
                  <a:gd name="T16" fmla="*/ 225 w 226"/>
                  <a:gd name="T17" fmla="*/ 126 h 127"/>
                  <a:gd name="T18" fmla="*/ 9 w 226"/>
                  <a:gd name="T19" fmla="*/ 126 h 127"/>
                  <a:gd name="T20" fmla="*/ 7 w 226"/>
                  <a:gd name="T21" fmla="*/ 120 h 127"/>
                  <a:gd name="T22" fmla="*/ 7 w 226"/>
                  <a:gd name="T23" fmla="*/ 120 h 127"/>
                  <a:gd name="T24" fmla="*/ 0 w 226"/>
                  <a:gd name="T25" fmla="*/ 86 h 127"/>
                  <a:gd name="T26" fmla="*/ 0 w 226"/>
                  <a:gd name="T27" fmla="*/ 86 h 127"/>
                  <a:gd name="T28" fmla="*/ 150 w 226"/>
                  <a:gd name="T29" fmla="*/ 2 h 127"/>
                  <a:gd name="T30" fmla="*/ 155 w 226"/>
                  <a:gd name="T31" fmla="*/ 0 h 127"/>
                  <a:gd name="T32" fmla="*/ 158 w 226"/>
                  <a:gd name="T33" fmla="*/ 5 h 127"/>
                  <a:gd name="T34" fmla="*/ 158 w 226"/>
                  <a:gd name="T35" fmla="*/ 5 h 127"/>
                  <a:gd name="T36" fmla="*/ 221 w 226"/>
                  <a:gd name="T37" fmla="*/ 113 h 127"/>
                  <a:gd name="T38" fmla="*/ 225 w 226"/>
                  <a:gd name="T39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6" h="127">
                    <a:moveTo>
                      <a:pt x="23" y="107"/>
                    </a:moveTo>
                    <a:lnTo>
                      <a:pt x="197" y="107"/>
                    </a:lnTo>
                    <a:lnTo>
                      <a:pt x="197" y="107"/>
                    </a:lnTo>
                    <a:cubicBezTo>
                      <a:pt x="184" y="76"/>
                      <a:pt x="167" y="47"/>
                      <a:pt x="147" y="21"/>
                    </a:cubicBezTo>
                    <a:lnTo>
                      <a:pt x="147" y="21"/>
                    </a:lnTo>
                    <a:cubicBezTo>
                      <a:pt x="65" y="32"/>
                      <a:pt x="19" y="55"/>
                      <a:pt x="19" y="86"/>
                    </a:cubicBezTo>
                    <a:lnTo>
                      <a:pt x="19" y="86"/>
                    </a:lnTo>
                    <a:cubicBezTo>
                      <a:pt x="19" y="92"/>
                      <a:pt x="21" y="98"/>
                      <a:pt x="23" y="107"/>
                    </a:cubicBezTo>
                    <a:close/>
                    <a:moveTo>
                      <a:pt x="225" y="126"/>
                    </a:moveTo>
                    <a:lnTo>
                      <a:pt x="9" y="126"/>
                    </a:lnTo>
                    <a:lnTo>
                      <a:pt x="7" y="120"/>
                    </a:lnTo>
                    <a:lnTo>
                      <a:pt x="7" y="120"/>
                    </a:lnTo>
                    <a:cubicBezTo>
                      <a:pt x="2" y="107"/>
                      <a:pt x="0" y="95"/>
                      <a:pt x="0" y="86"/>
                    </a:cubicBezTo>
                    <a:lnTo>
                      <a:pt x="0" y="86"/>
                    </a:lnTo>
                    <a:cubicBezTo>
                      <a:pt x="0" y="42"/>
                      <a:pt x="51" y="13"/>
                      <a:pt x="150" y="2"/>
                    </a:cubicBezTo>
                    <a:lnTo>
                      <a:pt x="155" y="0"/>
                    </a:lnTo>
                    <a:lnTo>
                      <a:pt x="158" y="5"/>
                    </a:lnTo>
                    <a:lnTo>
                      <a:pt x="158" y="5"/>
                    </a:lnTo>
                    <a:cubicBezTo>
                      <a:pt x="184" y="37"/>
                      <a:pt x="206" y="73"/>
                      <a:pt x="221" y="113"/>
                    </a:cubicBezTo>
                    <a:lnTo>
                      <a:pt x="225" y="12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36">
                <a:extLst>
                  <a:ext uri="{FF2B5EF4-FFF2-40B4-BE49-F238E27FC236}">
                    <a16:creationId xmlns:a16="http://schemas.microsoft.com/office/drawing/2014/main" id="{A3F5BB53-C2DB-41ED-A8F6-750CFE4FC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8185" y="10381054"/>
                <a:ext cx="199860" cy="164592"/>
              </a:xfrm>
              <a:custGeom>
                <a:avLst/>
                <a:gdLst>
                  <a:gd name="T0" fmla="*/ 0 w 224"/>
                  <a:gd name="T1" fmla="*/ 0 h 186"/>
                  <a:gd name="T2" fmla="*/ 0 w 224"/>
                  <a:gd name="T3" fmla="*/ 0 h 186"/>
                  <a:gd name="T4" fmla="*/ 223 w 224"/>
                  <a:gd name="T5" fmla="*/ 185 h 186"/>
                  <a:gd name="T6" fmla="*/ 223 w 224"/>
                  <a:gd name="T7" fmla="*/ 144 h 186"/>
                  <a:gd name="T8" fmla="*/ 223 w 224"/>
                  <a:gd name="T9" fmla="*/ 144 h 186"/>
                  <a:gd name="T10" fmla="*/ 196 w 224"/>
                  <a:gd name="T11" fmla="*/ 0 h 186"/>
                  <a:gd name="T12" fmla="*/ 0 w 224"/>
                  <a:gd name="T13" fmla="*/ 0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186">
                    <a:moveTo>
                      <a:pt x="0" y="0"/>
                    </a:moveTo>
                    <a:lnTo>
                      <a:pt x="0" y="0"/>
                    </a:lnTo>
                    <a:cubicBezTo>
                      <a:pt x="24" y="67"/>
                      <a:pt x="116" y="181"/>
                      <a:pt x="223" y="185"/>
                    </a:cubicBezTo>
                    <a:lnTo>
                      <a:pt x="223" y="144"/>
                    </a:lnTo>
                    <a:lnTo>
                      <a:pt x="223" y="144"/>
                    </a:lnTo>
                    <a:cubicBezTo>
                      <a:pt x="223" y="93"/>
                      <a:pt x="213" y="45"/>
                      <a:pt x="196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37">
                <a:extLst>
                  <a:ext uri="{FF2B5EF4-FFF2-40B4-BE49-F238E27FC236}">
                    <a16:creationId xmlns:a16="http://schemas.microsoft.com/office/drawing/2014/main" id="{BD7733C5-D794-427D-A046-114D1EC73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2510" y="10373216"/>
                <a:ext cx="219456" cy="180267"/>
              </a:xfrm>
              <a:custGeom>
                <a:avLst/>
                <a:gdLst>
                  <a:gd name="T0" fmla="*/ 28 w 248"/>
                  <a:gd name="T1" fmla="*/ 19 h 205"/>
                  <a:gd name="T2" fmla="*/ 28 w 248"/>
                  <a:gd name="T3" fmla="*/ 19 h 205"/>
                  <a:gd name="T4" fmla="*/ 227 w 248"/>
                  <a:gd name="T5" fmla="*/ 183 h 205"/>
                  <a:gd name="T6" fmla="*/ 227 w 248"/>
                  <a:gd name="T7" fmla="*/ 153 h 205"/>
                  <a:gd name="T8" fmla="*/ 227 w 248"/>
                  <a:gd name="T9" fmla="*/ 153 h 205"/>
                  <a:gd name="T10" fmla="*/ 203 w 248"/>
                  <a:gd name="T11" fmla="*/ 19 h 205"/>
                  <a:gd name="T12" fmla="*/ 28 w 248"/>
                  <a:gd name="T13" fmla="*/ 19 h 205"/>
                  <a:gd name="T14" fmla="*/ 247 w 248"/>
                  <a:gd name="T15" fmla="*/ 204 h 205"/>
                  <a:gd name="T16" fmla="*/ 236 w 248"/>
                  <a:gd name="T17" fmla="*/ 204 h 205"/>
                  <a:gd name="T18" fmla="*/ 236 w 248"/>
                  <a:gd name="T19" fmla="*/ 204 h 205"/>
                  <a:gd name="T20" fmla="*/ 5 w 248"/>
                  <a:gd name="T21" fmla="*/ 13 h 205"/>
                  <a:gd name="T22" fmla="*/ 0 w 248"/>
                  <a:gd name="T23" fmla="*/ 0 h 205"/>
                  <a:gd name="T24" fmla="*/ 217 w 248"/>
                  <a:gd name="T25" fmla="*/ 0 h 205"/>
                  <a:gd name="T26" fmla="*/ 219 w 248"/>
                  <a:gd name="T27" fmla="*/ 6 h 205"/>
                  <a:gd name="T28" fmla="*/ 219 w 248"/>
                  <a:gd name="T29" fmla="*/ 6 h 205"/>
                  <a:gd name="T30" fmla="*/ 247 w 248"/>
                  <a:gd name="T31" fmla="*/ 153 h 205"/>
                  <a:gd name="T32" fmla="*/ 247 w 248"/>
                  <a:gd name="T33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8" h="205">
                    <a:moveTo>
                      <a:pt x="28" y="19"/>
                    </a:moveTo>
                    <a:lnTo>
                      <a:pt x="28" y="19"/>
                    </a:lnTo>
                    <a:cubicBezTo>
                      <a:pt x="58" y="86"/>
                      <a:pt x="139" y="174"/>
                      <a:pt x="227" y="183"/>
                    </a:cubicBezTo>
                    <a:lnTo>
                      <a:pt x="227" y="153"/>
                    </a:lnTo>
                    <a:lnTo>
                      <a:pt x="227" y="153"/>
                    </a:lnTo>
                    <a:cubicBezTo>
                      <a:pt x="227" y="107"/>
                      <a:pt x="219" y="62"/>
                      <a:pt x="203" y="19"/>
                    </a:cubicBezTo>
                    <a:lnTo>
                      <a:pt x="28" y="19"/>
                    </a:lnTo>
                    <a:close/>
                    <a:moveTo>
                      <a:pt x="247" y="204"/>
                    </a:moveTo>
                    <a:lnTo>
                      <a:pt x="236" y="204"/>
                    </a:lnTo>
                    <a:lnTo>
                      <a:pt x="236" y="204"/>
                    </a:lnTo>
                    <a:cubicBezTo>
                      <a:pt x="119" y="198"/>
                      <a:pt x="28" y="76"/>
                      <a:pt x="5" y="13"/>
                    </a:cubicBezTo>
                    <a:lnTo>
                      <a:pt x="0" y="0"/>
                    </a:lnTo>
                    <a:lnTo>
                      <a:pt x="217" y="0"/>
                    </a:lnTo>
                    <a:lnTo>
                      <a:pt x="219" y="6"/>
                    </a:lnTo>
                    <a:lnTo>
                      <a:pt x="219" y="6"/>
                    </a:lnTo>
                    <a:cubicBezTo>
                      <a:pt x="237" y="53"/>
                      <a:pt x="247" y="102"/>
                      <a:pt x="247" y="153"/>
                    </a:cubicBezTo>
                    <a:lnTo>
                      <a:pt x="247" y="20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38">
                <a:extLst>
                  <a:ext uri="{FF2B5EF4-FFF2-40B4-BE49-F238E27FC236}">
                    <a16:creationId xmlns:a16="http://schemas.microsoft.com/office/drawing/2014/main" id="{27EECAF3-DA63-4C85-AA7E-19445C881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7266" y="10718076"/>
                <a:ext cx="223376" cy="129321"/>
              </a:xfrm>
              <a:custGeom>
                <a:avLst/>
                <a:gdLst>
                  <a:gd name="T0" fmla="*/ 17 w 253"/>
                  <a:gd name="T1" fmla="*/ 0 h 147"/>
                  <a:gd name="T2" fmla="*/ 17 w 253"/>
                  <a:gd name="T3" fmla="*/ 0 h 147"/>
                  <a:gd name="T4" fmla="*/ 17 w 253"/>
                  <a:gd name="T5" fmla="*/ 22 h 147"/>
                  <a:gd name="T6" fmla="*/ 17 w 253"/>
                  <a:gd name="T7" fmla="*/ 22 h 147"/>
                  <a:gd name="T8" fmla="*/ 0 w 253"/>
                  <a:gd name="T9" fmla="*/ 146 h 147"/>
                  <a:gd name="T10" fmla="*/ 252 w 253"/>
                  <a:gd name="T11" fmla="*/ 146 h 147"/>
                  <a:gd name="T12" fmla="*/ 252 w 253"/>
                  <a:gd name="T13" fmla="*/ 0 h 147"/>
                  <a:gd name="T14" fmla="*/ 17 w 253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3" h="147">
                    <a:moveTo>
                      <a:pt x="17" y="0"/>
                    </a:moveTo>
                    <a:lnTo>
                      <a:pt x="17" y="0"/>
                    </a:lnTo>
                    <a:cubicBezTo>
                      <a:pt x="17" y="7"/>
                      <a:pt x="17" y="15"/>
                      <a:pt x="17" y="22"/>
                    </a:cubicBezTo>
                    <a:lnTo>
                      <a:pt x="17" y="22"/>
                    </a:lnTo>
                    <a:cubicBezTo>
                      <a:pt x="17" y="65"/>
                      <a:pt x="11" y="106"/>
                      <a:pt x="0" y="146"/>
                    </a:cubicBezTo>
                    <a:lnTo>
                      <a:pt x="252" y="146"/>
                    </a:lnTo>
                    <a:lnTo>
                      <a:pt x="252" y="0"/>
                    </a:lnTo>
                    <a:lnTo>
                      <a:pt x="1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39">
                <a:extLst>
                  <a:ext uri="{FF2B5EF4-FFF2-40B4-BE49-F238E27FC236}">
                    <a16:creationId xmlns:a16="http://schemas.microsoft.com/office/drawing/2014/main" id="{E2B4FF93-D024-4448-8C45-85CFA7813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1744" y="10718076"/>
                <a:ext cx="301751" cy="129321"/>
              </a:xfrm>
              <a:custGeom>
                <a:avLst/>
                <a:gdLst>
                  <a:gd name="T0" fmla="*/ 0 w 338"/>
                  <a:gd name="T1" fmla="*/ 146 h 147"/>
                  <a:gd name="T2" fmla="*/ 337 w 338"/>
                  <a:gd name="T3" fmla="*/ 146 h 147"/>
                  <a:gd name="T4" fmla="*/ 337 w 338"/>
                  <a:gd name="T5" fmla="*/ 146 h 147"/>
                  <a:gd name="T6" fmla="*/ 320 w 338"/>
                  <a:gd name="T7" fmla="*/ 22 h 147"/>
                  <a:gd name="T8" fmla="*/ 320 w 338"/>
                  <a:gd name="T9" fmla="*/ 22 h 147"/>
                  <a:gd name="T10" fmla="*/ 321 w 338"/>
                  <a:gd name="T11" fmla="*/ 0 h 147"/>
                  <a:gd name="T12" fmla="*/ 0 w 338"/>
                  <a:gd name="T13" fmla="*/ 0 h 147"/>
                  <a:gd name="T14" fmla="*/ 0 w 338"/>
                  <a:gd name="T15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8" h="147">
                    <a:moveTo>
                      <a:pt x="0" y="146"/>
                    </a:moveTo>
                    <a:lnTo>
                      <a:pt x="337" y="146"/>
                    </a:lnTo>
                    <a:lnTo>
                      <a:pt x="337" y="146"/>
                    </a:lnTo>
                    <a:cubicBezTo>
                      <a:pt x="326" y="106"/>
                      <a:pt x="320" y="65"/>
                      <a:pt x="320" y="22"/>
                    </a:cubicBezTo>
                    <a:lnTo>
                      <a:pt x="320" y="22"/>
                    </a:lnTo>
                    <a:cubicBezTo>
                      <a:pt x="320" y="15"/>
                      <a:pt x="321" y="7"/>
                      <a:pt x="321" y="0"/>
                    </a:cubicBezTo>
                    <a:lnTo>
                      <a:pt x="0" y="0"/>
                    </a:lnTo>
                    <a:lnTo>
                      <a:pt x="0" y="14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40">
                <a:extLst>
                  <a:ext uri="{FF2B5EF4-FFF2-40B4-BE49-F238E27FC236}">
                    <a16:creationId xmlns:a16="http://schemas.microsoft.com/office/drawing/2014/main" id="{8D829631-8ECC-4D2B-9252-632806F71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586" y="10479024"/>
                <a:ext cx="525127" cy="525127"/>
              </a:xfrm>
              <a:custGeom>
                <a:avLst/>
                <a:gdLst>
                  <a:gd name="T0" fmla="*/ 294 w 589"/>
                  <a:gd name="T1" fmla="*/ 0 h 589"/>
                  <a:gd name="T2" fmla="*/ 294 w 589"/>
                  <a:gd name="T3" fmla="*/ 0 h 589"/>
                  <a:gd name="T4" fmla="*/ 0 w 589"/>
                  <a:gd name="T5" fmla="*/ 294 h 589"/>
                  <a:gd name="T6" fmla="*/ 0 w 589"/>
                  <a:gd name="T7" fmla="*/ 294 h 589"/>
                  <a:gd name="T8" fmla="*/ 294 w 589"/>
                  <a:gd name="T9" fmla="*/ 588 h 589"/>
                  <a:gd name="T10" fmla="*/ 294 w 589"/>
                  <a:gd name="T11" fmla="*/ 588 h 589"/>
                  <a:gd name="T12" fmla="*/ 588 w 589"/>
                  <a:gd name="T13" fmla="*/ 294 h 589"/>
                  <a:gd name="T14" fmla="*/ 588 w 589"/>
                  <a:gd name="T15" fmla="*/ 294 h 589"/>
                  <a:gd name="T16" fmla="*/ 294 w 589"/>
                  <a:gd name="T17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58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132" y="0"/>
                      <a:pt x="0" y="132"/>
                      <a:pt x="0" y="294"/>
                    </a:cubicBezTo>
                    <a:lnTo>
                      <a:pt x="0" y="294"/>
                    </a:lnTo>
                    <a:cubicBezTo>
                      <a:pt x="0" y="456"/>
                      <a:pt x="132" y="588"/>
                      <a:pt x="294" y="588"/>
                    </a:cubicBezTo>
                    <a:lnTo>
                      <a:pt x="294" y="588"/>
                    </a:lnTo>
                    <a:cubicBezTo>
                      <a:pt x="457" y="588"/>
                      <a:pt x="588" y="456"/>
                      <a:pt x="588" y="294"/>
                    </a:cubicBezTo>
                    <a:lnTo>
                      <a:pt x="588" y="294"/>
                    </a:lnTo>
                    <a:cubicBezTo>
                      <a:pt x="588" y="132"/>
                      <a:pt x="457" y="0"/>
                      <a:pt x="29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41">
                <a:extLst>
                  <a:ext uri="{FF2B5EF4-FFF2-40B4-BE49-F238E27FC236}">
                    <a16:creationId xmlns:a16="http://schemas.microsoft.com/office/drawing/2014/main" id="{CA000B95-5D05-4ACE-8B7D-8084008AB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5072" y="10600510"/>
                <a:ext cx="278238" cy="278238"/>
              </a:xfrm>
              <a:custGeom>
                <a:avLst/>
                <a:gdLst>
                  <a:gd name="T0" fmla="*/ 312 w 313"/>
                  <a:gd name="T1" fmla="*/ 155 h 312"/>
                  <a:gd name="T2" fmla="*/ 312 w 313"/>
                  <a:gd name="T3" fmla="*/ 155 h 312"/>
                  <a:gd name="T4" fmla="*/ 156 w 313"/>
                  <a:gd name="T5" fmla="*/ 311 h 312"/>
                  <a:gd name="T6" fmla="*/ 156 w 313"/>
                  <a:gd name="T7" fmla="*/ 311 h 312"/>
                  <a:gd name="T8" fmla="*/ 0 w 313"/>
                  <a:gd name="T9" fmla="*/ 155 h 312"/>
                  <a:gd name="T10" fmla="*/ 0 w 313"/>
                  <a:gd name="T11" fmla="*/ 155 h 312"/>
                  <a:gd name="T12" fmla="*/ 156 w 313"/>
                  <a:gd name="T13" fmla="*/ 0 h 312"/>
                  <a:gd name="T14" fmla="*/ 156 w 313"/>
                  <a:gd name="T15" fmla="*/ 0 h 312"/>
                  <a:gd name="T16" fmla="*/ 312 w 313"/>
                  <a:gd name="T17" fmla="*/ 15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3" h="312">
                    <a:moveTo>
                      <a:pt x="312" y="155"/>
                    </a:moveTo>
                    <a:lnTo>
                      <a:pt x="312" y="155"/>
                    </a:lnTo>
                    <a:cubicBezTo>
                      <a:pt x="312" y="241"/>
                      <a:pt x="242" y="311"/>
                      <a:pt x="156" y="311"/>
                    </a:cubicBezTo>
                    <a:lnTo>
                      <a:pt x="156" y="311"/>
                    </a:lnTo>
                    <a:cubicBezTo>
                      <a:pt x="70" y="311"/>
                      <a:pt x="0" y="241"/>
                      <a:pt x="0" y="155"/>
                    </a:cubicBezTo>
                    <a:lnTo>
                      <a:pt x="0" y="155"/>
                    </a:lnTo>
                    <a:cubicBezTo>
                      <a:pt x="0" y="69"/>
                      <a:pt x="70" y="0"/>
                      <a:pt x="156" y="0"/>
                    </a:cubicBezTo>
                    <a:lnTo>
                      <a:pt x="156" y="0"/>
                    </a:lnTo>
                    <a:cubicBezTo>
                      <a:pt x="242" y="0"/>
                      <a:pt x="312" y="69"/>
                      <a:pt x="312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42">
                <a:extLst>
                  <a:ext uri="{FF2B5EF4-FFF2-40B4-BE49-F238E27FC236}">
                    <a16:creationId xmlns:a16="http://schemas.microsoft.com/office/drawing/2014/main" id="{64A27C3F-6CB1-4FDE-BBD5-04614CB71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97234" y="10592672"/>
                <a:ext cx="293913" cy="293913"/>
              </a:xfrm>
              <a:custGeom>
                <a:avLst/>
                <a:gdLst>
                  <a:gd name="T0" fmla="*/ 165 w 331"/>
                  <a:gd name="T1" fmla="*/ 19 h 331"/>
                  <a:gd name="T2" fmla="*/ 165 w 331"/>
                  <a:gd name="T3" fmla="*/ 19 h 331"/>
                  <a:gd name="T4" fmla="*/ 19 w 331"/>
                  <a:gd name="T5" fmla="*/ 165 h 331"/>
                  <a:gd name="T6" fmla="*/ 19 w 331"/>
                  <a:gd name="T7" fmla="*/ 165 h 331"/>
                  <a:gd name="T8" fmla="*/ 165 w 331"/>
                  <a:gd name="T9" fmla="*/ 311 h 331"/>
                  <a:gd name="T10" fmla="*/ 165 w 331"/>
                  <a:gd name="T11" fmla="*/ 311 h 331"/>
                  <a:gd name="T12" fmla="*/ 311 w 331"/>
                  <a:gd name="T13" fmla="*/ 165 h 331"/>
                  <a:gd name="T14" fmla="*/ 311 w 331"/>
                  <a:gd name="T15" fmla="*/ 165 h 331"/>
                  <a:gd name="T16" fmla="*/ 165 w 331"/>
                  <a:gd name="T17" fmla="*/ 19 h 331"/>
                  <a:gd name="T18" fmla="*/ 165 w 331"/>
                  <a:gd name="T19" fmla="*/ 330 h 331"/>
                  <a:gd name="T20" fmla="*/ 165 w 331"/>
                  <a:gd name="T21" fmla="*/ 330 h 331"/>
                  <a:gd name="T22" fmla="*/ 0 w 331"/>
                  <a:gd name="T23" fmla="*/ 165 h 331"/>
                  <a:gd name="T24" fmla="*/ 0 w 331"/>
                  <a:gd name="T25" fmla="*/ 165 h 331"/>
                  <a:gd name="T26" fmla="*/ 165 w 331"/>
                  <a:gd name="T27" fmla="*/ 0 h 331"/>
                  <a:gd name="T28" fmla="*/ 165 w 331"/>
                  <a:gd name="T29" fmla="*/ 0 h 331"/>
                  <a:gd name="T30" fmla="*/ 330 w 331"/>
                  <a:gd name="T31" fmla="*/ 165 h 331"/>
                  <a:gd name="T32" fmla="*/ 330 w 331"/>
                  <a:gd name="T33" fmla="*/ 165 h 331"/>
                  <a:gd name="T34" fmla="*/ 165 w 331"/>
                  <a:gd name="T3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331">
                    <a:moveTo>
                      <a:pt x="165" y="19"/>
                    </a:moveTo>
                    <a:lnTo>
                      <a:pt x="165" y="19"/>
                    </a:lnTo>
                    <a:cubicBezTo>
                      <a:pt x="85" y="19"/>
                      <a:pt x="19" y="84"/>
                      <a:pt x="19" y="165"/>
                    </a:cubicBezTo>
                    <a:lnTo>
                      <a:pt x="19" y="165"/>
                    </a:lnTo>
                    <a:cubicBezTo>
                      <a:pt x="19" y="245"/>
                      <a:pt x="85" y="311"/>
                      <a:pt x="165" y="311"/>
                    </a:cubicBezTo>
                    <a:lnTo>
                      <a:pt x="165" y="311"/>
                    </a:lnTo>
                    <a:cubicBezTo>
                      <a:pt x="246" y="311"/>
                      <a:pt x="311" y="245"/>
                      <a:pt x="311" y="165"/>
                    </a:cubicBezTo>
                    <a:lnTo>
                      <a:pt x="311" y="165"/>
                    </a:lnTo>
                    <a:cubicBezTo>
                      <a:pt x="311" y="84"/>
                      <a:pt x="246" y="19"/>
                      <a:pt x="165" y="19"/>
                    </a:cubicBezTo>
                    <a:close/>
                    <a:moveTo>
                      <a:pt x="165" y="330"/>
                    </a:moveTo>
                    <a:lnTo>
                      <a:pt x="165" y="330"/>
                    </a:lnTo>
                    <a:cubicBezTo>
                      <a:pt x="74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5" y="0"/>
                    </a:cubicBezTo>
                    <a:lnTo>
                      <a:pt x="165" y="0"/>
                    </a:lnTo>
                    <a:cubicBezTo>
                      <a:pt x="256" y="0"/>
                      <a:pt x="330" y="74"/>
                      <a:pt x="330" y="165"/>
                    </a:cubicBezTo>
                    <a:lnTo>
                      <a:pt x="330" y="165"/>
                    </a:lnTo>
                    <a:cubicBezTo>
                      <a:pt x="330" y="256"/>
                      <a:pt x="256" y="330"/>
                      <a:pt x="165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43">
                <a:extLst>
                  <a:ext uri="{FF2B5EF4-FFF2-40B4-BE49-F238E27FC236}">
                    <a16:creationId xmlns:a16="http://schemas.microsoft.com/office/drawing/2014/main" id="{1A0F9F33-D54E-4231-93AF-1E9EF2DFB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91287" y="10686725"/>
                <a:ext cx="105808" cy="105808"/>
              </a:xfrm>
              <a:custGeom>
                <a:avLst/>
                <a:gdLst>
                  <a:gd name="T0" fmla="*/ 60 w 121"/>
                  <a:gd name="T1" fmla="*/ 18 h 120"/>
                  <a:gd name="T2" fmla="*/ 60 w 121"/>
                  <a:gd name="T3" fmla="*/ 18 h 120"/>
                  <a:gd name="T4" fmla="*/ 20 w 121"/>
                  <a:gd name="T5" fmla="*/ 59 h 120"/>
                  <a:gd name="T6" fmla="*/ 20 w 121"/>
                  <a:gd name="T7" fmla="*/ 59 h 120"/>
                  <a:gd name="T8" fmla="*/ 60 w 121"/>
                  <a:gd name="T9" fmla="*/ 99 h 120"/>
                  <a:gd name="T10" fmla="*/ 60 w 121"/>
                  <a:gd name="T11" fmla="*/ 99 h 120"/>
                  <a:gd name="T12" fmla="*/ 101 w 121"/>
                  <a:gd name="T13" fmla="*/ 59 h 120"/>
                  <a:gd name="T14" fmla="*/ 101 w 121"/>
                  <a:gd name="T15" fmla="*/ 59 h 120"/>
                  <a:gd name="T16" fmla="*/ 60 w 121"/>
                  <a:gd name="T17" fmla="*/ 18 h 120"/>
                  <a:gd name="T18" fmla="*/ 60 w 121"/>
                  <a:gd name="T19" fmla="*/ 119 h 120"/>
                  <a:gd name="T20" fmla="*/ 60 w 121"/>
                  <a:gd name="T21" fmla="*/ 119 h 120"/>
                  <a:gd name="T22" fmla="*/ 0 w 121"/>
                  <a:gd name="T23" fmla="*/ 59 h 120"/>
                  <a:gd name="T24" fmla="*/ 0 w 121"/>
                  <a:gd name="T25" fmla="*/ 59 h 120"/>
                  <a:gd name="T26" fmla="*/ 60 w 121"/>
                  <a:gd name="T27" fmla="*/ 0 h 120"/>
                  <a:gd name="T28" fmla="*/ 60 w 121"/>
                  <a:gd name="T29" fmla="*/ 0 h 120"/>
                  <a:gd name="T30" fmla="*/ 120 w 121"/>
                  <a:gd name="T31" fmla="*/ 59 h 120"/>
                  <a:gd name="T32" fmla="*/ 120 w 121"/>
                  <a:gd name="T33" fmla="*/ 59 h 120"/>
                  <a:gd name="T34" fmla="*/ 60 w 121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0">
                    <a:moveTo>
                      <a:pt x="60" y="18"/>
                    </a:moveTo>
                    <a:lnTo>
                      <a:pt x="60" y="18"/>
                    </a:lnTo>
                    <a:cubicBezTo>
                      <a:pt x="38" y="18"/>
                      <a:pt x="20" y="36"/>
                      <a:pt x="20" y="59"/>
                    </a:cubicBezTo>
                    <a:lnTo>
                      <a:pt x="20" y="59"/>
                    </a:lnTo>
                    <a:cubicBezTo>
                      <a:pt x="20" y="81"/>
                      <a:pt x="38" y="99"/>
                      <a:pt x="60" y="99"/>
                    </a:cubicBezTo>
                    <a:lnTo>
                      <a:pt x="60" y="99"/>
                    </a:lnTo>
                    <a:cubicBezTo>
                      <a:pt x="83" y="99"/>
                      <a:pt x="101" y="81"/>
                      <a:pt x="101" y="59"/>
                    </a:cubicBezTo>
                    <a:lnTo>
                      <a:pt x="101" y="59"/>
                    </a:lnTo>
                    <a:cubicBezTo>
                      <a:pt x="101" y="36"/>
                      <a:pt x="83" y="18"/>
                      <a:pt x="60" y="18"/>
                    </a:cubicBezTo>
                    <a:close/>
                    <a:moveTo>
                      <a:pt x="60" y="119"/>
                    </a:moveTo>
                    <a:lnTo>
                      <a:pt x="60" y="119"/>
                    </a:lnTo>
                    <a:cubicBezTo>
                      <a:pt x="27" y="119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3" y="0"/>
                      <a:pt x="120" y="26"/>
                      <a:pt x="120" y="59"/>
                    </a:cubicBezTo>
                    <a:lnTo>
                      <a:pt x="120" y="59"/>
                    </a:lnTo>
                    <a:cubicBezTo>
                      <a:pt x="120" y="92"/>
                      <a:pt x="93" y="119"/>
                      <a:pt x="60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44">
                <a:extLst>
                  <a:ext uri="{FF2B5EF4-FFF2-40B4-BE49-F238E27FC236}">
                    <a16:creationId xmlns:a16="http://schemas.microsoft.com/office/drawing/2014/main" id="{A01F3040-E0A9-4A23-8573-FAC405995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353" y="10479024"/>
                <a:ext cx="525127" cy="525127"/>
              </a:xfrm>
              <a:custGeom>
                <a:avLst/>
                <a:gdLst>
                  <a:gd name="T0" fmla="*/ 294 w 589"/>
                  <a:gd name="T1" fmla="*/ 0 h 589"/>
                  <a:gd name="T2" fmla="*/ 294 w 589"/>
                  <a:gd name="T3" fmla="*/ 0 h 589"/>
                  <a:gd name="T4" fmla="*/ 0 w 589"/>
                  <a:gd name="T5" fmla="*/ 294 h 589"/>
                  <a:gd name="T6" fmla="*/ 0 w 589"/>
                  <a:gd name="T7" fmla="*/ 294 h 589"/>
                  <a:gd name="T8" fmla="*/ 294 w 589"/>
                  <a:gd name="T9" fmla="*/ 588 h 589"/>
                  <a:gd name="T10" fmla="*/ 294 w 589"/>
                  <a:gd name="T11" fmla="*/ 588 h 589"/>
                  <a:gd name="T12" fmla="*/ 588 w 589"/>
                  <a:gd name="T13" fmla="*/ 294 h 589"/>
                  <a:gd name="T14" fmla="*/ 588 w 589"/>
                  <a:gd name="T15" fmla="*/ 294 h 589"/>
                  <a:gd name="T16" fmla="*/ 294 w 589"/>
                  <a:gd name="T17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58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132" y="0"/>
                      <a:pt x="0" y="132"/>
                      <a:pt x="0" y="294"/>
                    </a:cubicBezTo>
                    <a:lnTo>
                      <a:pt x="0" y="294"/>
                    </a:lnTo>
                    <a:cubicBezTo>
                      <a:pt x="0" y="456"/>
                      <a:pt x="132" y="588"/>
                      <a:pt x="294" y="588"/>
                    </a:cubicBezTo>
                    <a:lnTo>
                      <a:pt x="294" y="588"/>
                    </a:lnTo>
                    <a:cubicBezTo>
                      <a:pt x="456" y="588"/>
                      <a:pt x="588" y="456"/>
                      <a:pt x="588" y="294"/>
                    </a:cubicBezTo>
                    <a:lnTo>
                      <a:pt x="588" y="294"/>
                    </a:lnTo>
                    <a:cubicBezTo>
                      <a:pt x="588" y="132"/>
                      <a:pt x="456" y="0"/>
                      <a:pt x="29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45">
                <a:extLst>
                  <a:ext uri="{FF2B5EF4-FFF2-40B4-BE49-F238E27FC236}">
                    <a16:creationId xmlns:a16="http://schemas.microsoft.com/office/drawing/2014/main" id="{21C320CF-3283-4466-B608-2F0DFD079B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6836" y="10600510"/>
                <a:ext cx="278240" cy="278238"/>
              </a:xfrm>
              <a:custGeom>
                <a:avLst/>
                <a:gdLst>
                  <a:gd name="T0" fmla="*/ 312 w 313"/>
                  <a:gd name="T1" fmla="*/ 155 h 312"/>
                  <a:gd name="T2" fmla="*/ 312 w 313"/>
                  <a:gd name="T3" fmla="*/ 155 h 312"/>
                  <a:gd name="T4" fmla="*/ 156 w 313"/>
                  <a:gd name="T5" fmla="*/ 311 h 312"/>
                  <a:gd name="T6" fmla="*/ 156 w 313"/>
                  <a:gd name="T7" fmla="*/ 311 h 312"/>
                  <a:gd name="T8" fmla="*/ 0 w 313"/>
                  <a:gd name="T9" fmla="*/ 155 h 312"/>
                  <a:gd name="T10" fmla="*/ 0 w 313"/>
                  <a:gd name="T11" fmla="*/ 155 h 312"/>
                  <a:gd name="T12" fmla="*/ 156 w 313"/>
                  <a:gd name="T13" fmla="*/ 0 h 312"/>
                  <a:gd name="T14" fmla="*/ 156 w 313"/>
                  <a:gd name="T15" fmla="*/ 0 h 312"/>
                  <a:gd name="T16" fmla="*/ 312 w 313"/>
                  <a:gd name="T17" fmla="*/ 15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3" h="312">
                    <a:moveTo>
                      <a:pt x="312" y="155"/>
                    </a:moveTo>
                    <a:lnTo>
                      <a:pt x="312" y="155"/>
                    </a:lnTo>
                    <a:cubicBezTo>
                      <a:pt x="312" y="241"/>
                      <a:pt x="242" y="311"/>
                      <a:pt x="156" y="311"/>
                    </a:cubicBezTo>
                    <a:lnTo>
                      <a:pt x="156" y="311"/>
                    </a:lnTo>
                    <a:cubicBezTo>
                      <a:pt x="70" y="311"/>
                      <a:pt x="0" y="241"/>
                      <a:pt x="0" y="155"/>
                    </a:cubicBezTo>
                    <a:lnTo>
                      <a:pt x="0" y="155"/>
                    </a:lnTo>
                    <a:cubicBezTo>
                      <a:pt x="0" y="69"/>
                      <a:pt x="70" y="0"/>
                      <a:pt x="156" y="0"/>
                    </a:cubicBezTo>
                    <a:lnTo>
                      <a:pt x="156" y="0"/>
                    </a:lnTo>
                    <a:cubicBezTo>
                      <a:pt x="242" y="0"/>
                      <a:pt x="312" y="69"/>
                      <a:pt x="312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46">
                <a:extLst>
                  <a:ext uri="{FF2B5EF4-FFF2-40B4-BE49-F238E27FC236}">
                    <a16:creationId xmlns:a16="http://schemas.microsoft.com/office/drawing/2014/main" id="{A8FDC4F7-A6A1-4F5D-B16F-2092A2408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8999" y="10592672"/>
                <a:ext cx="293916" cy="293913"/>
              </a:xfrm>
              <a:custGeom>
                <a:avLst/>
                <a:gdLst>
                  <a:gd name="T0" fmla="*/ 166 w 332"/>
                  <a:gd name="T1" fmla="*/ 19 h 331"/>
                  <a:gd name="T2" fmla="*/ 166 w 332"/>
                  <a:gd name="T3" fmla="*/ 19 h 331"/>
                  <a:gd name="T4" fmla="*/ 20 w 332"/>
                  <a:gd name="T5" fmla="*/ 165 h 331"/>
                  <a:gd name="T6" fmla="*/ 20 w 332"/>
                  <a:gd name="T7" fmla="*/ 165 h 331"/>
                  <a:gd name="T8" fmla="*/ 166 w 332"/>
                  <a:gd name="T9" fmla="*/ 311 h 331"/>
                  <a:gd name="T10" fmla="*/ 166 w 332"/>
                  <a:gd name="T11" fmla="*/ 311 h 331"/>
                  <a:gd name="T12" fmla="*/ 312 w 332"/>
                  <a:gd name="T13" fmla="*/ 165 h 331"/>
                  <a:gd name="T14" fmla="*/ 312 w 332"/>
                  <a:gd name="T15" fmla="*/ 165 h 331"/>
                  <a:gd name="T16" fmla="*/ 166 w 332"/>
                  <a:gd name="T17" fmla="*/ 19 h 331"/>
                  <a:gd name="T18" fmla="*/ 166 w 332"/>
                  <a:gd name="T19" fmla="*/ 330 h 331"/>
                  <a:gd name="T20" fmla="*/ 166 w 332"/>
                  <a:gd name="T21" fmla="*/ 330 h 331"/>
                  <a:gd name="T22" fmla="*/ 0 w 332"/>
                  <a:gd name="T23" fmla="*/ 165 h 331"/>
                  <a:gd name="T24" fmla="*/ 0 w 332"/>
                  <a:gd name="T25" fmla="*/ 165 h 331"/>
                  <a:gd name="T26" fmla="*/ 166 w 332"/>
                  <a:gd name="T27" fmla="*/ 0 h 331"/>
                  <a:gd name="T28" fmla="*/ 166 w 332"/>
                  <a:gd name="T29" fmla="*/ 0 h 331"/>
                  <a:gd name="T30" fmla="*/ 331 w 332"/>
                  <a:gd name="T31" fmla="*/ 165 h 331"/>
                  <a:gd name="T32" fmla="*/ 331 w 332"/>
                  <a:gd name="T33" fmla="*/ 165 h 331"/>
                  <a:gd name="T34" fmla="*/ 166 w 332"/>
                  <a:gd name="T3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2" h="331">
                    <a:moveTo>
                      <a:pt x="166" y="19"/>
                    </a:moveTo>
                    <a:lnTo>
                      <a:pt x="166" y="19"/>
                    </a:lnTo>
                    <a:cubicBezTo>
                      <a:pt x="85" y="19"/>
                      <a:pt x="20" y="84"/>
                      <a:pt x="20" y="165"/>
                    </a:cubicBezTo>
                    <a:lnTo>
                      <a:pt x="20" y="165"/>
                    </a:lnTo>
                    <a:cubicBezTo>
                      <a:pt x="20" y="245"/>
                      <a:pt x="85" y="311"/>
                      <a:pt x="166" y="311"/>
                    </a:cubicBezTo>
                    <a:lnTo>
                      <a:pt x="166" y="311"/>
                    </a:lnTo>
                    <a:cubicBezTo>
                      <a:pt x="246" y="311"/>
                      <a:pt x="312" y="245"/>
                      <a:pt x="312" y="165"/>
                    </a:cubicBezTo>
                    <a:lnTo>
                      <a:pt x="312" y="165"/>
                    </a:lnTo>
                    <a:cubicBezTo>
                      <a:pt x="312" y="84"/>
                      <a:pt x="246" y="19"/>
                      <a:pt x="166" y="19"/>
                    </a:cubicBezTo>
                    <a:close/>
                    <a:moveTo>
                      <a:pt x="166" y="330"/>
                    </a:moveTo>
                    <a:lnTo>
                      <a:pt x="166" y="330"/>
                    </a:lnTo>
                    <a:cubicBezTo>
                      <a:pt x="75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5" y="0"/>
                      <a:pt x="166" y="0"/>
                    </a:cubicBezTo>
                    <a:lnTo>
                      <a:pt x="166" y="0"/>
                    </a:lnTo>
                    <a:cubicBezTo>
                      <a:pt x="257" y="0"/>
                      <a:pt x="331" y="74"/>
                      <a:pt x="331" y="165"/>
                    </a:cubicBezTo>
                    <a:lnTo>
                      <a:pt x="331" y="165"/>
                    </a:lnTo>
                    <a:cubicBezTo>
                      <a:pt x="331" y="256"/>
                      <a:pt x="257" y="330"/>
                      <a:pt x="166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47">
                <a:extLst>
                  <a:ext uri="{FF2B5EF4-FFF2-40B4-BE49-F238E27FC236}">
                    <a16:creationId xmlns:a16="http://schemas.microsoft.com/office/drawing/2014/main" id="{18BC251F-6024-4F88-B2A3-4502C918F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051" y="10686725"/>
                <a:ext cx="105810" cy="105808"/>
              </a:xfrm>
              <a:custGeom>
                <a:avLst/>
                <a:gdLst>
                  <a:gd name="T0" fmla="*/ 59 w 120"/>
                  <a:gd name="T1" fmla="*/ 18 h 120"/>
                  <a:gd name="T2" fmla="*/ 59 w 120"/>
                  <a:gd name="T3" fmla="*/ 18 h 120"/>
                  <a:gd name="T4" fmla="*/ 19 w 120"/>
                  <a:gd name="T5" fmla="*/ 59 h 120"/>
                  <a:gd name="T6" fmla="*/ 19 w 120"/>
                  <a:gd name="T7" fmla="*/ 59 h 120"/>
                  <a:gd name="T8" fmla="*/ 59 w 120"/>
                  <a:gd name="T9" fmla="*/ 99 h 120"/>
                  <a:gd name="T10" fmla="*/ 59 w 120"/>
                  <a:gd name="T11" fmla="*/ 99 h 120"/>
                  <a:gd name="T12" fmla="*/ 99 w 120"/>
                  <a:gd name="T13" fmla="*/ 59 h 120"/>
                  <a:gd name="T14" fmla="*/ 99 w 120"/>
                  <a:gd name="T15" fmla="*/ 59 h 120"/>
                  <a:gd name="T16" fmla="*/ 59 w 120"/>
                  <a:gd name="T17" fmla="*/ 18 h 120"/>
                  <a:gd name="T18" fmla="*/ 59 w 120"/>
                  <a:gd name="T19" fmla="*/ 119 h 120"/>
                  <a:gd name="T20" fmla="*/ 59 w 120"/>
                  <a:gd name="T21" fmla="*/ 119 h 120"/>
                  <a:gd name="T22" fmla="*/ 0 w 120"/>
                  <a:gd name="T23" fmla="*/ 59 h 120"/>
                  <a:gd name="T24" fmla="*/ 0 w 120"/>
                  <a:gd name="T25" fmla="*/ 59 h 120"/>
                  <a:gd name="T26" fmla="*/ 59 w 120"/>
                  <a:gd name="T27" fmla="*/ 0 h 120"/>
                  <a:gd name="T28" fmla="*/ 59 w 120"/>
                  <a:gd name="T29" fmla="*/ 0 h 120"/>
                  <a:gd name="T30" fmla="*/ 119 w 120"/>
                  <a:gd name="T31" fmla="*/ 59 h 120"/>
                  <a:gd name="T32" fmla="*/ 119 w 120"/>
                  <a:gd name="T33" fmla="*/ 59 h 120"/>
                  <a:gd name="T34" fmla="*/ 59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59" y="18"/>
                    </a:moveTo>
                    <a:lnTo>
                      <a:pt x="59" y="18"/>
                    </a:lnTo>
                    <a:cubicBezTo>
                      <a:pt x="36" y="18"/>
                      <a:pt x="19" y="36"/>
                      <a:pt x="19" y="59"/>
                    </a:cubicBezTo>
                    <a:lnTo>
                      <a:pt x="19" y="59"/>
                    </a:lnTo>
                    <a:cubicBezTo>
                      <a:pt x="19" y="81"/>
                      <a:pt x="36" y="99"/>
                      <a:pt x="59" y="99"/>
                    </a:cubicBezTo>
                    <a:lnTo>
                      <a:pt x="59" y="99"/>
                    </a:lnTo>
                    <a:cubicBezTo>
                      <a:pt x="81" y="99"/>
                      <a:pt x="99" y="81"/>
                      <a:pt x="99" y="59"/>
                    </a:cubicBezTo>
                    <a:lnTo>
                      <a:pt x="99" y="59"/>
                    </a:lnTo>
                    <a:cubicBezTo>
                      <a:pt x="99" y="36"/>
                      <a:pt x="81" y="18"/>
                      <a:pt x="59" y="18"/>
                    </a:cubicBezTo>
                    <a:close/>
                    <a:moveTo>
                      <a:pt x="59" y="119"/>
                    </a:moveTo>
                    <a:lnTo>
                      <a:pt x="59" y="119"/>
                    </a:lnTo>
                    <a:cubicBezTo>
                      <a:pt x="26" y="119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6" y="0"/>
                      <a:pt x="59" y="0"/>
                    </a:cubicBezTo>
                    <a:lnTo>
                      <a:pt x="59" y="0"/>
                    </a:lnTo>
                    <a:cubicBezTo>
                      <a:pt x="91" y="0"/>
                      <a:pt x="119" y="26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1" y="119"/>
                      <a:pt x="59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48">
                <a:extLst>
                  <a:ext uri="{FF2B5EF4-FFF2-40B4-BE49-F238E27FC236}">
                    <a16:creationId xmlns:a16="http://schemas.microsoft.com/office/drawing/2014/main" id="{C39A834E-0364-4AD1-9599-77A1E1B0E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328" y="10482944"/>
                <a:ext cx="1555788" cy="78377"/>
              </a:xfrm>
              <a:custGeom>
                <a:avLst/>
                <a:gdLst>
                  <a:gd name="T0" fmla="*/ 1751 w 1752"/>
                  <a:gd name="T1" fmla="*/ 0 h 90"/>
                  <a:gd name="T2" fmla="*/ 0 w 1752"/>
                  <a:gd name="T3" fmla="*/ 0 h 90"/>
                  <a:gd name="T4" fmla="*/ 0 w 1752"/>
                  <a:gd name="T5" fmla="*/ 89 h 90"/>
                  <a:gd name="T6" fmla="*/ 1751 w 1752"/>
                  <a:gd name="T7" fmla="*/ 89 h 90"/>
                  <a:gd name="T8" fmla="*/ 1751 w 175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2" h="90">
                    <a:moveTo>
                      <a:pt x="1751" y="0"/>
                    </a:moveTo>
                    <a:lnTo>
                      <a:pt x="0" y="0"/>
                    </a:lnTo>
                    <a:lnTo>
                      <a:pt x="0" y="89"/>
                    </a:lnTo>
                    <a:lnTo>
                      <a:pt x="1751" y="89"/>
                    </a:lnTo>
                    <a:lnTo>
                      <a:pt x="175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49">
                <a:extLst>
                  <a:ext uri="{FF2B5EF4-FFF2-40B4-BE49-F238E27FC236}">
                    <a16:creationId xmlns:a16="http://schemas.microsoft.com/office/drawing/2014/main" id="{59BAF9CB-8187-4C9D-881E-400767D2C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490" y="10471186"/>
                <a:ext cx="1575381" cy="97973"/>
              </a:xfrm>
              <a:custGeom>
                <a:avLst/>
                <a:gdLst>
                  <a:gd name="T0" fmla="*/ 20 w 1772"/>
                  <a:gd name="T1" fmla="*/ 89 h 110"/>
                  <a:gd name="T2" fmla="*/ 1751 w 1772"/>
                  <a:gd name="T3" fmla="*/ 89 h 110"/>
                  <a:gd name="T4" fmla="*/ 1751 w 1772"/>
                  <a:gd name="T5" fmla="*/ 20 h 110"/>
                  <a:gd name="T6" fmla="*/ 20 w 1772"/>
                  <a:gd name="T7" fmla="*/ 20 h 110"/>
                  <a:gd name="T8" fmla="*/ 20 w 1772"/>
                  <a:gd name="T9" fmla="*/ 89 h 110"/>
                  <a:gd name="T10" fmla="*/ 1771 w 1772"/>
                  <a:gd name="T11" fmla="*/ 109 h 110"/>
                  <a:gd name="T12" fmla="*/ 0 w 1772"/>
                  <a:gd name="T13" fmla="*/ 109 h 110"/>
                  <a:gd name="T14" fmla="*/ 0 w 1772"/>
                  <a:gd name="T15" fmla="*/ 0 h 110"/>
                  <a:gd name="T16" fmla="*/ 1771 w 1772"/>
                  <a:gd name="T17" fmla="*/ 0 h 110"/>
                  <a:gd name="T18" fmla="*/ 1771 w 1772"/>
                  <a:gd name="T1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72" h="110">
                    <a:moveTo>
                      <a:pt x="20" y="89"/>
                    </a:moveTo>
                    <a:lnTo>
                      <a:pt x="1751" y="89"/>
                    </a:lnTo>
                    <a:lnTo>
                      <a:pt x="1751" y="20"/>
                    </a:lnTo>
                    <a:lnTo>
                      <a:pt x="20" y="20"/>
                    </a:lnTo>
                    <a:lnTo>
                      <a:pt x="20" y="89"/>
                    </a:lnTo>
                    <a:close/>
                    <a:moveTo>
                      <a:pt x="1771" y="109"/>
                    </a:moveTo>
                    <a:lnTo>
                      <a:pt x="0" y="109"/>
                    </a:lnTo>
                    <a:lnTo>
                      <a:pt x="0" y="0"/>
                    </a:lnTo>
                    <a:lnTo>
                      <a:pt x="1771" y="0"/>
                    </a:lnTo>
                    <a:lnTo>
                      <a:pt x="1771" y="1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50">
                <a:extLst>
                  <a:ext uri="{FF2B5EF4-FFF2-40B4-BE49-F238E27FC236}">
                    <a16:creationId xmlns:a16="http://schemas.microsoft.com/office/drawing/2014/main" id="{C1ED6099-F857-40AB-97F0-DE8A66C717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3328" y="10481782"/>
                <a:ext cx="1555788" cy="78377"/>
              </a:xfrm>
              <a:custGeom>
                <a:avLst/>
                <a:gdLst>
                  <a:gd name="T0" fmla="*/ 1751 w 1752"/>
                  <a:gd name="T1" fmla="*/ 0 h 90"/>
                  <a:gd name="T2" fmla="*/ 0 w 1752"/>
                  <a:gd name="T3" fmla="*/ 0 h 90"/>
                  <a:gd name="T4" fmla="*/ 0 w 1752"/>
                  <a:gd name="T5" fmla="*/ 89 h 90"/>
                  <a:gd name="T6" fmla="*/ 1751 w 1752"/>
                  <a:gd name="T7" fmla="*/ 89 h 90"/>
                  <a:gd name="T8" fmla="*/ 1751 w 1752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52" h="90">
                    <a:moveTo>
                      <a:pt x="1751" y="0"/>
                    </a:moveTo>
                    <a:lnTo>
                      <a:pt x="0" y="0"/>
                    </a:lnTo>
                    <a:lnTo>
                      <a:pt x="0" y="89"/>
                    </a:lnTo>
                    <a:lnTo>
                      <a:pt x="1751" y="89"/>
                    </a:lnTo>
                    <a:lnTo>
                      <a:pt x="1751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51">
                <a:extLst>
                  <a:ext uri="{FF2B5EF4-FFF2-40B4-BE49-F238E27FC236}">
                    <a16:creationId xmlns:a16="http://schemas.microsoft.com/office/drawing/2014/main" id="{18EB1F89-27AF-412A-A1A9-0427BE804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424" y="9099586"/>
                <a:ext cx="7140158" cy="1771323"/>
              </a:xfrm>
              <a:custGeom>
                <a:avLst/>
                <a:gdLst>
                  <a:gd name="T0" fmla="*/ 8032 w 8033"/>
                  <a:gd name="T1" fmla="*/ 0 h 1991"/>
                  <a:gd name="T2" fmla="*/ 76 w 8033"/>
                  <a:gd name="T3" fmla="*/ 0 h 1991"/>
                  <a:gd name="T4" fmla="*/ 76 w 8033"/>
                  <a:gd name="T5" fmla="*/ 1556 h 1991"/>
                  <a:gd name="T6" fmla="*/ 77 w 8033"/>
                  <a:gd name="T7" fmla="*/ 1556 h 1991"/>
                  <a:gd name="T8" fmla="*/ 77 w 8033"/>
                  <a:gd name="T9" fmla="*/ 1800 h 1991"/>
                  <a:gd name="T10" fmla="*/ 0 w 8033"/>
                  <a:gd name="T11" fmla="*/ 1800 h 1991"/>
                  <a:gd name="T12" fmla="*/ 0 w 8033"/>
                  <a:gd name="T13" fmla="*/ 1892 h 1991"/>
                  <a:gd name="T14" fmla="*/ 106 w 8033"/>
                  <a:gd name="T15" fmla="*/ 1892 h 1991"/>
                  <a:gd name="T16" fmla="*/ 106 w 8033"/>
                  <a:gd name="T17" fmla="*/ 1892 h 1991"/>
                  <a:gd name="T18" fmla="*/ 163 w 8033"/>
                  <a:gd name="T19" fmla="*/ 1868 h 1991"/>
                  <a:gd name="T20" fmla="*/ 163 w 8033"/>
                  <a:gd name="T21" fmla="*/ 1868 h 1991"/>
                  <a:gd name="T22" fmla="*/ 187 w 8033"/>
                  <a:gd name="T23" fmla="*/ 1810 h 1991"/>
                  <a:gd name="T24" fmla="*/ 187 w 8033"/>
                  <a:gd name="T25" fmla="*/ 1556 h 1991"/>
                  <a:gd name="T26" fmla="*/ 970 w 8033"/>
                  <a:gd name="T27" fmla="*/ 1556 h 1991"/>
                  <a:gd name="T28" fmla="*/ 773 w 8033"/>
                  <a:gd name="T29" fmla="*/ 1972 h 1991"/>
                  <a:gd name="T30" fmla="*/ 813 w 8033"/>
                  <a:gd name="T31" fmla="*/ 1990 h 1991"/>
                  <a:gd name="T32" fmla="*/ 1020 w 8033"/>
                  <a:gd name="T33" fmla="*/ 1556 h 1991"/>
                  <a:gd name="T34" fmla="*/ 8032 w 8033"/>
                  <a:gd name="T35" fmla="*/ 1556 h 1991"/>
                  <a:gd name="T36" fmla="*/ 8032 w 8033"/>
                  <a:gd name="T37" fmla="*/ 0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33" h="1991">
                    <a:moveTo>
                      <a:pt x="8032" y="0"/>
                    </a:moveTo>
                    <a:lnTo>
                      <a:pt x="76" y="0"/>
                    </a:lnTo>
                    <a:lnTo>
                      <a:pt x="76" y="1556"/>
                    </a:lnTo>
                    <a:lnTo>
                      <a:pt x="77" y="1556"/>
                    </a:lnTo>
                    <a:lnTo>
                      <a:pt x="77" y="1800"/>
                    </a:lnTo>
                    <a:lnTo>
                      <a:pt x="0" y="1800"/>
                    </a:lnTo>
                    <a:lnTo>
                      <a:pt x="0" y="1892"/>
                    </a:lnTo>
                    <a:lnTo>
                      <a:pt x="106" y="1892"/>
                    </a:lnTo>
                    <a:lnTo>
                      <a:pt x="106" y="1892"/>
                    </a:lnTo>
                    <a:cubicBezTo>
                      <a:pt x="129" y="1892"/>
                      <a:pt x="148" y="1883"/>
                      <a:pt x="163" y="1868"/>
                    </a:cubicBezTo>
                    <a:lnTo>
                      <a:pt x="163" y="1868"/>
                    </a:lnTo>
                    <a:cubicBezTo>
                      <a:pt x="178" y="1853"/>
                      <a:pt x="187" y="1833"/>
                      <a:pt x="187" y="1810"/>
                    </a:cubicBezTo>
                    <a:lnTo>
                      <a:pt x="187" y="1556"/>
                    </a:lnTo>
                    <a:lnTo>
                      <a:pt x="970" y="1556"/>
                    </a:lnTo>
                    <a:lnTo>
                      <a:pt x="773" y="1972"/>
                    </a:lnTo>
                    <a:lnTo>
                      <a:pt x="813" y="1990"/>
                    </a:lnTo>
                    <a:lnTo>
                      <a:pt x="1020" y="1556"/>
                    </a:lnTo>
                    <a:lnTo>
                      <a:pt x="8032" y="1556"/>
                    </a:lnTo>
                    <a:lnTo>
                      <a:pt x="8032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52">
                <a:extLst>
                  <a:ext uri="{FF2B5EF4-FFF2-40B4-BE49-F238E27FC236}">
                    <a16:creationId xmlns:a16="http://schemas.microsoft.com/office/drawing/2014/main" id="{81CEC768-28E4-4A3C-A9EB-69A897FFA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1586" y="9091749"/>
                <a:ext cx="7155833" cy="1790919"/>
              </a:xfrm>
              <a:custGeom>
                <a:avLst/>
                <a:gdLst>
                  <a:gd name="T0" fmla="*/ 795 w 8052"/>
                  <a:gd name="T1" fmla="*/ 1977 h 2014"/>
                  <a:gd name="T2" fmla="*/ 818 w 8052"/>
                  <a:gd name="T3" fmla="*/ 1989 h 2014"/>
                  <a:gd name="T4" fmla="*/ 1024 w 8052"/>
                  <a:gd name="T5" fmla="*/ 1556 h 2014"/>
                  <a:gd name="T6" fmla="*/ 8032 w 8052"/>
                  <a:gd name="T7" fmla="*/ 1556 h 2014"/>
                  <a:gd name="T8" fmla="*/ 8032 w 8052"/>
                  <a:gd name="T9" fmla="*/ 20 h 2014"/>
                  <a:gd name="T10" fmla="*/ 96 w 8052"/>
                  <a:gd name="T11" fmla="*/ 20 h 2014"/>
                  <a:gd name="T12" fmla="*/ 96 w 8052"/>
                  <a:gd name="T13" fmla="*/ 1820 h 2014"/>
                  <a:gd name="T14" fmla="*/ 20 w 8052"/>
                  <a:gd name="T15" fmla="*/ 1820 h 2014"/>
                  <a:gd name="T16" fmla="*/ 20 w 8052"/>
                  <a:gd name="T17" fmla="*/ 1893 h 2014"/>
                  <a:gd name="T18" fmla="*/ 116 w 8052"/>
                  <a:gd name="T19" fmla="*/ 1893 h 2014"/>
                  <a:gd name="T20" fmla="*/ 116 w 8052"/>
                  <a:gd name="T21" fmla="*/ 1893 h 2014"/>
                  <a:gd name="T22" fmla="*/ 166 w 8052"/>
                  <a:gd name="T23" fmla="*/ 1871 h 2014"/>
                  <a:gd name="T24" fmla="*/ 166 w 8052"/>
                  <a:gd name="T25" fmla="*/ 1871 h 2014"/>
                  <a:gd name="T26" fmla="*/ 188 w 8052"/>
                  <a:gd name="T27" fmla="*/ 1820 h 2014"/>
                  <a:gd name="T28" fmla="*/ 188 w 8052"/>
                  <a:gd name="T29" fmla="*/ 1556 h 2014"/>
                  <a:gd name="T30" fmla="*/ 995 w 8052"/>
                  <a:gd name="T31" fmla="*/ 1556 h 2014"/>
                  <a:gd name="T32" fmla="*/ 795 w 8052"/>
                  <a:gd name="T33" fmla="*/ 1977 h 2014"/>
                  <a:gd name="T34" fmla="*/ 828 w 8052"/>
                  <a:gd name="T35" fmla="*/ 2013 h 2014"/>
                  <a:gd name="T36" fmla="*/ 770 w 8052"/>
                  <a:gd name="T37" fmla="*/ 1986 h 2014"/>
                  <a:gd name="T38" fmla="*/ 965 w 8052"/>
                  <a:gd name="T39" fmla="*/ 1576 h 2014"/>
                  <a:gd name="T40" fmla="*/ 206 w 8052"/>
                  <a:gd name="T41" fmla="*/ 1576 h 2014"/>
                  <a:gd name="T42" fmla="*/ 206 w 8052"/>
                  <a:gd name="T43" fmla="*/ 1820 h 2014"/>
                  <a:gd name="T44" fmla="*/ 206 w 8052"/>
                  <a:gd name="T45" fmla="*/ 1820 h 2014"/>
                  <a:gd name="T46" fmla="*/ 180 w 8052"/>
                  <a:gd name="T47" fmla="*/ 1885 h 2014"/>
                  <a:gd name="T48" fmla="*/ 180 w 8052"/>
                  <a:gd name="T49" fmla="*/ 1885 h 2014"/>
                  <a:gd name="T50" fmla="*/ 116 w 8052"/>
                  <a:gd name="T51" fmla="*/ 1911 h 2014"/>
                  <a:gd name="T52" fmla="*/ 0 w 8052"/>
                  <a:gd name="T53" fmla="*/ 1911 h 2014"/>
                  <a:gd name="T54" fmla="*/ 0 w 8052"/>
                  <a:gd name="T55" fmla="*/ 1801 h 2014"/>
                  <a:gd name="T56" fmla="*/ 77 w 8052"/>
                  <a:gd name="T57" fmla="*/ 1801 h 2014"/>
                  <a:gd name="T58" fmla="*/ 77 w 8052"/>
                  <a:gd name="T59" fmla="*/ 0 h 2014"/>
                  <a:gd name="T60" fmla="*/ 8051 w 8052"/>
                  <a:gd name="T61" fmla="*/ 0 h 2014"/>
                  <a:gd name="T62" fmla="*/ 8051 w 8052"/>
                  <a:gd name="T63" fmla="*/ 1576 h 2014"/>
                  <a:gd name="T64" fmla="*/ 1036 w 8052"/>
                  <a:gd name="T65" fmla="*/ 1576 h 2014"/>
                  <a:gd name="T66" fmla="*/ 828 w 8052"/>
                  <a:gd name="T67" fmla="*/ 2013 h 2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52" h="2014">
                    <a:moveTo>
                      <a:pt x="795" y="1977"/>
                    </a:moveTo>
                    <a:lnTo>
                      <a:pt x="818" y="1989"/>
                    </a:lnTo>
                    <a:lnTo>
                      <a:pt x="1024" y="1556"/>
                    </a:lnTo>
                    <a:lnTo>
                      <a:pt x="8032" y="1556"/>
                    </a:lnTo>
                    <a:lnTo>
                      <a:pt x="8032" y="20"/>
                    </a:lnTo>
                    <a:lnTo>
                      <a:pt x="96" y="20"/>
                    </a:lnTo>
                    <a:lnTo>
                      <a:pt x="96" y="1820"/>
                    </a:lnTo>
                    <a:lnTo>
                      <a:pt x="20" y="1820"/>
                    </a:lnTo>
                    <a:lnTo>
                      <a:pt x="20" y="1893"/>
                    </a:lnTo>
                    <a:lnTo>
                      <a:pt x="116" y="1893"/>
                    </a:lnTo>
                    <a:lnTo>
                      <a:pt x="116" y="1893"/>
                    </a:lnTo>
                    <a:cubicBezTo>
                      <a:pt x="135" y="1893"/>
                      <a:pt x="153" y="1885"/>
                      <a:pt x="166" y="1871"/>
                    </a:cubicBezTo>
                    <a:lnTo>
                      <a:pt x="166" y="1871"/>
                    </a:lnTo>
                    <a:cubicBezTo>
                      <a:pt x="180" y="1857"/>
                      <a:pt x="188" y="1840"/>
                      <a:pt x="188" y="1820"/>
                    </a:cubicBezTo>
                    <a:lnTo>
                      <a:pt x="188" y="1556"/>
                    </a:lnTo>
                    <a:lnTo>
                      <a:pt x="995" y="1556"/>
                    </a:lnTo>
                    <a:lnTo>
                      <a:pt x="795" y="1977"/>
                    </a:lnTo>
                    <a:close/>
                    <a:moveTo>
                      <a:pt x="828" y="2013"/>
                    </a:moveTo>
                    <a:lnTo>
                      <a:pt x="770" y="1986"/>
                    </a:lnTo>
                    <a:lnTo>
                      <a:pt x="965" y="1576"/>
                    </a:lnTo>
                    <a:lnTo>
                      <a:pt x="206" y="1576"/>
                    </a:lnTo>
                    <a:lnTo>
                      <a:pt x="206" y="1820"/>
                    </a:lnTo>
                    <a:lnTo>
                      <a:pt x="206" y="1820"/>
                    </a:lnTo>
                    <a:cubicBezTo>
                      <a:pt x="206" y="1844"/>
                      <a:pt x="197" y="1867"/>
                      <a:pt x="180" y="1885"/>
                    </a:cubicBezTo>
                    <a:lnTo>
                      <a:pt x="180" y="1885"/>
                    </a:lnTo>
                    <a:cubicBezTo>
                      <a:pt x="163" y="1902"/>
                      <a:pt x="140" y="1911"/>
                      <a:pt x="116" y="1911"/>
                    </a:cubicBezTo>
                    <a:lnTo>
                      <a:pt x="0" y="1911"/>
                    </a:lnTo>
                    <a:lnTo>
                      <a:pt x="0" y="1801"/>
                    </a:lnTo>
                    <a:lnTo>
                      <a:pt x="77" y="1801"/>
                    </a:lnTo>
                    <a:lnTo>
                      <a:pt x="77" y="0"/>
                    </a:lnTo>
                    <a:lnTo>
                      <a:pt x="8051" y="0"/>
                    </a:lnTo>
                    <a:lnTo>
                      <a:pt x="8051" y="1576"/>
                    </a:lnTo>
                    <a:lnTo>
                      <a:pt x="1036" y="1576"/>
                    </a:lnTo>
                    <a:lnTo>
                      <a:pt x="828" y="201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53">
                <a:extLst>
                  <a:ext uri="{FF2B5EF4-FFF2-40B4-BE49-F238E27FC236}">
                    <a16:creationId xmlns:a16="http://schemas.microsoft.com/office/drawing/2014/main" id="{490C1961-2FA3-4040-8686-72B199D65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03182" y="9189721"/>
                <a:ext cx="779851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54">
                <a:extLst>
                  <a:ext uri="{FF2B5EF4-FFF2-40B4-BE49-F238E27FC236}">
                    <a16:creationId xmlns:a16="http://schemas.microsoft.com/office/drawing/2014/main" id="{71458120-2DF9-43BD-8714-16EA4A0C0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5344" y="9181884"/>
                <a:ext cx="799447" cy="1218763"/>
              </a:xfrm>
              <a:custGeom>
                <a:avLst/>
                <a:gdLst>
                  <a:gd name="T0" fmla="*/ 20 w 898"/>
                  <a:gd name="T1" fmla="*/ 1351 h 1371"/>
                  <a:gd name="T2" fmla="*/ 877 w 898"/>
                  <a:gd name="T3" fmla="*/ 1351 h 1371"/>
                  <a:gd name="T4" fmla="*/ 877 w 898"/>
                  <a:gd name="T5" fmla="*/ 19 h 1371"/>
                  <a:gd name="T6" fmla="*/ 20 w 898"/>
                  <a:gd name="T7" fmla="*/ 19 h 1371"/>
                  <a:gd name="T8" fmla="*/ 20 w 898"/>
                  <a:gd name="T9" fmla="*/ 1351 h 1371"/>
                  <a:gd name="T10" fmla="*/ 897 w 898"/>
                  <a:gd name="T11" fmla="*/ 1370 h 1371"/>
                  <a:gd name="T12" fmla="*/ 0 w 898"/>
                  <a:gd name="T13" fmla="*/ 1370 h 1371"/>
                  <a:gd name="T14" fmla="*/ 0 w 898"/>
                  <a:gd name="T15" fmla="*/ 0 h 1371"/>
                  <a:gd name="T16" fmla="*/ 897 w 898"/>
                  <a:gd name="T17" fmla="*/ 0 h 1371"/>
                  <a:gd name="T18" fmla="*/ 897 w 898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8" h="1371">
                    <a:moveTo>
                      <a:pt x="20" y="1351"/>
                    </a:moveTo>
                    <a:lnTo>
                      <a:pt x="877" y="1351"/>
                    </a:lnTo>
                    <a:lnTo>
                      <a:pt x="877" y="19"/>
                    </a:lnTo>
                    <a:lnTo>
                      <a:pt x="20" y="19"/>
                    </a:lnTo>
                    <a:lnTo>
                      <a:pt x="20" y="1351"/>
                    </a:lnTo>
                    <a:close/>
                    <a:moveTo>
                      <a:pt x="897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7" y="0"/>
                    </a:lnTo>
                    <a:lnTo>
                      <a:pt x="897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55">
                <a:extLst>
                  <a:ext uri="{FF2B5EF4-FFF2-40B4-BE49-F238E27FC236}">
                    <a16:creationId xmlns:a16="http://schemas.microsoft.com/office/drawing/2014/main" id="{4ACCC835-758E-489B-87A7-87E280C72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83033" y="9189721"/>
                <a:ext cx="779854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56">
                <a:extLst>
                  <a:ext uri="{FF2B5EF4-FFF2-40B4-BE49-F238E27FC236}">
                    <a16:creationId xmlns:a16="http://schemas.microsoft.com/office/drawing/2014/main" id="{5C6159C0-019A-46EE-AB43-63CA3F242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5195" y="9181884"/>
                <a:ext cx="795529" cy="1218763"/>
              </a:xfrm>
              <a:custGeom>
                <a:avLst/>
                <a:gdLst>
                  <a:gd name="T0" fmla="*/ 20 w 897"/>
                  <a:gd name="T1" fmla="*/ 1351 h 1371"/>
                  <a:gd name="T2" fmla="*/ 877 w 897"/>
                  <a:gd name="T3" fmla="*/ 1351 h 1371"/>
                  <a:gd name="T4" fmla="*/ 877 w 897"/>
                  <a:gd name="T5" fmla="*/ 19 h 1371"/>
                  <a:gd name="T6" fmla="*/ 20 w 897"/>
                  <a:gd name="T7" fmla="*/ 19 h 1371"/>
                  <a:gd name="T8" fmla="*/ 20 w 897"/>
                  <a:gd name="T9" fmla="*/ 1351 h 1371"/>
                  <a:gd name="T10" fmla="*/ 896 w 897"/>
                  <a:gd name="T11" fmla="*/ 1370 h 1371"/>
                  <a:gd name="T12" fmla="*/ 0 w 897"/>
                  <a:gd name="T13" fmla="*/ 1370 h 1371"/>
                  <a:gd name="T14" fmla="*/ 0 w 897"/>
                  <a:gd name="T15" fmla="*/ 0 h 1371"/>
                  <a:gd name="T16" fmla="*/ 896 w 897"/>
                  <a:gd name="T17" fmla="*/ 0 h 1371"/>
                  <a:gd name="T18" fmla="*/ 896 w 897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7" h="1371">
                    <a:moveTo>
                      <a:pt x="20" y="1351"/>
                    </a:moveTo>
                    <a:lnTo>
                      <a:pt x="877" y="1351"/>
                    </a:lnTo>
                    <a:lnTo>
                      <a:pt x="877" y="19"/>
                    </a:lnTo>
                    <a:lnTo>
                      <a:pt x="20" y="19"/>
                    </a:lnTo>
                    <a:lnTo>
                      <a:pt x="20" y="1351"/>
                    </a:lnTo>
                    <a:close/>
                    <a:moveTo>
                      <a:pt x="896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6" y="0"/>
                    </a:lnTo>
                    <a:lnTo>
                      <a:pt x="896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57">
                <a:extLst>
                  <a:ext uri="{FF2B5EF4-FFF2-40B4-BE49-F238E27FC236}">
                    <a16:creationId xmlns:a16="http://schemas.microsoft.com/office/drawing/2014/main" id="{7B04B6BF-3E42-4921-B945-527627FC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887" y="9189721"/>
                <a:ext cx="779851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58">
                <a:extLst>
                  <a:ext uri="{FF2B5EF4-FFF2-40B4-BE49-F238E27FC236}">
                    <a16:creationId xmlns:a16="http://schemas.microsoft.com/office/drawing/2014/main" id="{CBC1DA27-AC7D-4188-87F3-C536AD1C7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5049" y="9181884"/>
                <a:ext cx="795527" cy="1218763"/>
              </a:xfrm>
              <a:custGeom>
                <a:avLst/>
                <a:gdLst>
                  <a:gd name="T0" fmla="*/ 19 w 897"/>
                  <a:gd name="T1" fmla="*/ 1351 h 1371"/>
                  <a:gd name="T2" fmla="*/ 877 w 897"/>
                  <a:gd name="T3" fmla="*/ 1351 h 1371"/>
                  <a:gd name="T4" fmla="*/ 877 w 897"/>
                  <a:gd name="T5" fmla="*/ 19 h 1371"/>
                  <a:gd name="T6" fmla="*/ 19 w 897"/>
                  <a:gd name="T7" fmla="*/ 19 h 1371"/>
                  <a:gd name="T8" fmla="*/ 19 w 897"/>
                  <a:gd name="T9" fmla="*/ 1351 h 1371"/>
                  <a:gd name="T10" fmla="*/ 896 w 897"/>
                  <a:gd name="T11" fmla="*/ 1370 h 1371"/>
                  <a:gd name="T12" fmla="*/ 0 w 897"/>
                  <a:gd name="T13" fmla="*/ 1370 h 1371"/>
                  <a:gd name="T14" fmla="*/ 0 w 897"/>
                  <a:gd name="T15" fmla="*/ 0 h 1371"/>
                  <a:gd name="T16" fmla="*/ 896 w 897"/>
                  <a:gd name="T17" fmla="*/ 0 h 1371"/>
                  <a:gd name="T18" fmla="*/ 896 w 897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7" h="1371">
                    <a:moveTo>
                      <a:pt x="19" y="1351"/>
                    </a:moveTo>
                    <a:lnTo>
                      <a:pt x="877" y="1351"/>
                    </a:lnTo>
                    <a:lnTo>
                      <a:pt x="877" y="19"/>
                    </a:lnTo>
                    <a:lnTo>
                      <a:pt x="19" y="19"/>
                    </a:lnTo>
                    <a:lnTo>
                      <a:pt x="19" y="1351"/>
                    </a:lnTo>
                    <a:close/>
                    <a:moveTo>
                      <a:pt x="896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6" y="0"/>
                    </a:lnTo>
                    <a:lnTo>
                      <a:pt x="896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59">
                <a:extLst>
                  <a:ext uri="{FF2B5EF4-FFF2-40B4-BE49-F238E27FC236}">
                    <a16:creationId xmlns:a16="http://schemas.microsoft.com/office/drawing/2014/main" id="{43B62C8E-8633-4AAD-851F-8727CA909E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934" y="9189721"/>
                <a:ext cx="709314" cy="1203088"/>
              </a:xfrm>
              <a:custGeom>
                <a:avLst/>
                <a:gdLst>
                  <a:gd name="T0" fmla="*/ 0 w 798"/>
                  <a:gd name="T1" fmla="*/ 1351 h 1352"/>
                  <a:gd name="T2" fmla="*/ 797 w 798"/>
                  <a:gd name="T3" fmla="*/ 1351 h 1352"/>
                  <a:gd name="T4" fmla="*/ 797 w 798"/>
                  <a:gd name="T5" fmla="*/ 0 h 1352"/>
                  <a:gd name="T6" fmla="*/ 0 w 798"/>
                  <a:gd name="T7" fmla="*/ 0 h 1352"/>
                  <a:gd name="T8" fmla="*/ 0 w 79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8" h="1352">
                    <a:moveTo>
                      <a:pt x="0" y="1351"/>
                    </a:moveTo>
                    <a:lnTo>
                      <a:pt x="797" y="1351"/>
                    </a:lnTo>
                    <a:lnTo>
                      <a:pt x="79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60">
                <a:extLst>
                  <a:ext uri="{FF2B5EF4-FFF2-40B4-BE49-F238E27FC236}">
                    <a16:creationId xmlns:a16="http://schemas.microsoft.com/office/drawing/2014/main" id="{4ADADFBE-F463-48C2-87D9-9E0B4DA5D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096" y="9181884"/>
                <a:ext cx="724990" cy="1218763"/>
              </a:xfrm>
              <a:custGeom>
                <a:avLst/>
                <a:gdLst>
                  <a:gd name="T0" fmla="*/ 20 w 817"/>
                  <a:gd name="T1" fmla="*/ 1351 h 1371"/>
                  <a:gd name="T2" fmla="*/ 797 w 817"/>
                  <a:gd name="T3" fmla="*/ 1351 h 1371"/>
                  <a:gd name="T4" fmla="*/ 797 w 817"/>
                  <a:gd name="T5" fmla="*/ 19 h 1371"/>
                  <a:gd name="T6" fmla="*/ 20 w 817"/>
                  <a:gd name="T7" fmla="*/ 19 h 1371"/>
                  <a:gd name="T8" fmla="*/ 20 w 817"/>
                  <a:gd name="T9" fmla="*/ 1351 h 1371"/>
                  <a:gd name="T10" fmla="*/ 816 w 817"/>
                  <a:gd name="T11" fmla="*/ 1370 h 1371"/>
                  <a:gd name="T12" fmla="*/ 0 w 817"/>
                  <a:gd name="T13" fmla="*/ 1370 h 1371"/>
                  <a:gd name="T14" fmla="*/ 0 w 817"/>
                  <a:gd name="T15" fmla="*/ 0 h 1371"/>
                  <a:gd name="T16" fmla="*/ 816 w 817"/>
                  <a:gd name="T17" fmla="*/ 0 h 1371"/>
                  <a:gd name="T18" fmla="*/ 816 w 817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7" h="1371">
                    <a:moveTo>
                      <a:pt x="20" y="1351"/>
                    </a:moveTo>
                    <a:lnTo>
                      <a:pt x="797" y="1351"/>
                    </a:lnTo>
                    <a:lnTo>
                      <a:pt x="797" y="19"/>
                    </a:lnTo>
                    <a:lnTo>
                      <a:pt x="20" y="19"/>
                    </a:lnTo>
                    <a:lnTo>
                      <a:pt x="20" y="1351"/>
                    </a:lnTo>
                    <a:close/>
                    <a:moveTo>
                      <a:pt x="816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16" y="0"/>
                    </a:lnTo>
                    <a:lnTo>
                      <a:pt x="816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61">
                <a:extLst>
                  <a:ext uri="{FF2B5EF4-FFF2-40B4-BE49-F238E27FC236}">
                    <a16:creationId xmlns:a16="http://schemas.microsoft.com/office/drawing/2014/main" id="{B83361B9-EF17-4187-ABD1-004A62F97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248" y="9189721"/>
                <a:ext cx="779851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62">
                <a:extLst>
                  <a:ext uri="{FF2B5EF4-FFF2-40B4-BE49-F238E27FC236}">
                    <a16:creationId xmlns:a16="http://schemas.microsoft.com/office/drawing/2014/main" id="{1E26B4A0-844B-475A-BAF9-70C8E38007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5490" y="9181884"/>
                <a:ext cx="795529" cy="1218763"/>
              </a:xfrm>
              <a:custGeom>
                <a:avLst/>
                <a:gdLst>
                  <a:gd name="T0" fmla="*/ 19 w 897"/>
                  <a:gd name="T1" fmla="*/ 1351 h 1371"/>
                  <a:gd name="T2" fmla="*/ 876 w 897"/>
                  <a:gd name="T3" fmla="*/ 1351 h 1371"/>
                  <a:gd name="T4" fmla="*/ 876 w 897"/>
                  <a:gd name="T5" fmla="*/ 19 h 1371"/>
                  <a:gd name="T6" fmla="*/ 19 w 897"/>
                  <a:gd name="T7" fmla="*/ 19 h 1371"/>
                  <a:gd name="T8" fmla="*/ 19 w 897"/>
                  <a:gd name="T9" fmla="*/ 1351 h 1371"/>
                  <a:gd name="T10" fmla="*/ 896 w 897"/>
                  <a:gd name="T11" fmla="*/ 1370 h 1371"/>
                  <a:gd name="T12" fmla="*/ 0 w 897"/>
                  <a:gd name="T13" fmla="*/ 1370 h 1371"/>
                  <a:gd name="T14" fmla="*/ 0 w 897"/>
                  <a:gd name="T15" fmla="*/ 0 h 1371"/>
                  <a:gd name="T16" fmla="*/ 896 w 897"/>
                  <a:gd name="T17" fmla="*/ 0 h 1371"/>
                  <a:gd name="T18" fmla="*/ 896 w 897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7" h="1371">
                    <a:moveTo>
                      <a:pt x="19" y="1351"/>
                    </a:moveTo>
                    <a:lnTo>
                      <a:pt x="876" y="1351"/>
                    </a:lnTo>
                    <a:lnTo>
                      <a:pt x="876" y="19"/>
                    </a:lnTo>
                    <a:lnTo>
                      <a:pt x="19" y="19"/>
                    </a:lnTo>
                    <a:lnTo>
                      <a:pt x="19" y="1351"/>
                    </a:lnTo>
                    <a:close/>
                    <a:moveTo>
                      <a:pt x="896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6" y="0"/>
                    </a:lnTo>
                    <a:lnTo>
                      <a:pt x="896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63">
                <a:extLst>
                  <a:ext uri="{FF2B5EF4-FFF2-40B4-BE49-F238E27FC236}">
                    <a16:creationId xmlns:a16="http://schemas.microsoft.com/office/drawing/2014/main" id="{2445A656-CE13-4AF8-85FD-AEDCF0CE3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2443" y="9189721"/>
                <a:ext cx="779854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64">
                <a:extLst>
                  <a:ext uri="{FF2B5EF4-FFF2-40B4-BE49-F238E27FC236}">
                    <a16:creationId xmlns:a16="http://schemas.microsoft.com/office/drawing/2014/main" id="{234E0775-2DD7-43EE-9140-6947938240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4606" y="9181884"/>
                <a:ext cx="799447" cy="1218763"/>
              </a:xfrm>
              <a:custGeom>
                <a:avLst/>
                <a:gdLst>
                  <a:gd name="T0" fmla="*/ 20 w 898"/>
                  <a:gd name="T1" fmla="*/ 1351 h 1371"/>
                  <a:gd name="T2" fmla="*/ 877 w 898"/>
                  <a:gd name="T3" fmla="*/ 1351 h 1371"/>
                  <a:gd name="T4" fmla="*/ 877 w 898"/>
                  <a:gd name="T5" fmla="*/ 19 h 1371"/>
                  <a:gd name="T6" fmla="*/ 20 w 898"/>
                  <a:gd name="T7" fmla="*/ 19 h 1371"/>
                  <a:gd name="T8" fmla="*/ 20 w 898"/>
                  <a:gd name="T9" fmla="*/ 1351 h 1371"/>
                  <a:gd name="T10" fmla="*/ 897 w 898"/>
                  <a:gd name="T11" fmla="*/ 1370 h 1371"/>
                  <a:gd name="T12" fmla="*/ 0 w 898"/>
                  <a:gd name="T13" fmla="*/ 1370 h 1371"/>
                  <a:gd name="T14" fmla="*/ 0 w 898"/>
                  <a:gd name="T15" fmla="*/ 0 h 1371"/>
                  <a:gd name="T16" fmla="*/ 897 w 898"/>
                  <a:gd name="T17" fmla="*/ 0 h 1371"/>
                  <a:gd name="T18" fmla="*/ 897 w 898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8" h="1371">
                    <a:moveTo>
                      <a:pt x="20" y="1351"/>
                    </a:moveTo>
                    <a:lnTo>
                      <a:pt x="877" y="1351"/>
                    </a:lnTo>
                    <a:lnTo>
                      <a:pt x="877" y="19"/>
                    </a:lnTo>
                    <a:lnTo>
                      <a:pt x="20" y="19"/>
                    </a:lnTo>
                    <a:lnTo>
                      <a:pt x="20" y="1351"/>
                    </a:lnTo>
                    <a:close/>
                    <a:moveTo>
                      <a:pt x="897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7" y="0"/>
                    </a:lnTo>
                    <a:lnTo>
                      <a:pt x="897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65">
                <a:extLst>
                  <a:ext uri="{FF2B5EF4-FFF2-40B4-BE49-F238E27FC236}">
                    <a16:creationId xmlns:a16="http://schemas.microsoft.com/office/drawing/2014/main" id="{956D1EE8-3019-42C2-B4CA-7BED9B8B9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2738" y="9189721"/>
                <a:ext cx="779854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66">
                <a:extLst>
                  <a:ext uri="{FF2B5EF4-FFF2-40B4-BE49-F238E27FC236}">
                    <a16:creationId xmlns:a16="http://schemas.microsoft.com/office/drawing/2014/main" id="{E2086E2D-6F3D-4758-9ED9-DCD8FB0CBD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4900" y="9181884"/>
                <a:ext cx="799447" cy="1218763"/>
              </a:xfrm>
              <a:custGeom>
                <a:avLst/>
                <a:gdLst>
                  <a:gd name="T0" fmla="*/ 19 w 898"/>
                  <a:gd name="T1" fmla="*/ 1351 h 1371"/>
                  <a:gd name="T2" fmla="*/ 878 w 898"/>
                  <a:gd name="T3" fmla="*/ 1351 h 1371"/>
                  <a:gd name="T4" fmla="*/ 878 w 898"/>
                  <a:gd name="T5" fmla="*/ 19 h 1371"/>
                  <a:gd name="T6" fmla="*/ 19 w 898"/>
                  <a:gd name="T7" fmla="*/ 19 h 1371"/>
                  <a:gd name="T8" fmla="*/ 19 w 898"/>
                  <a:gd name="T9" fmla="*/ 1351 h 1371"/>
                  <a:gd name="T10" fmla="*/ 897 w 898"/>
                  <a:gd name="T11" fmla="*/ 1370 h 1371"/>
                  <a:gd name="T12" fmla="*/ 0 w 898"/>
                  <a:gd name="T13" fmla="*/ 1370 h 1371"/>
                  <a:gd name="T14" fmla="*/ 0 w 898"/>
                  <a:gd name="T15" fmla="*/ 0 h 1371"/>
                  <a:gd name="T16" fmla="*/ 897 w 898"/>
                  <a:gd name="T17" fmla="*/ 0 h 1371"/>
                  <a:gd name="T18" fmla="*/ 897 w 898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8" h="1371">
                    <a:moveTo>
                      <a:pt x="19" y="1351"/>
                    </a:moveTo>
                    <a:lnTo>
                      <a:pt x="878" y="1351"/>
                    </a:lnTo>
                    <a:lnTo>
                      <a:pt x="878" y="19"/>
                    </a:lnTo>
                    <a:lnTo>
                      <a:pt x="19" y="19"/>
                    </a:lnTo>
                    <a:lnTo>
                      <a:pt x="19" y="1351"/>
                    </a:lnTo>
                    <a:close/>
                    <a:moveTo>
                      <a:pt x="897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7" y="0"/>
                    </a:lnTo>
                    <a:lnTo>
                      <a:pt x="897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9" name="Freeform 67">
                <a:extLst>
                  <a:ext uri="{FF2B5EF4-FFF2-40B4-BE49-F238E27FC236}">
                    <a16:creationId xmlns:a16="http://schemas.microsoft.com/office/drawing/2014/main" id="{6B8B9C83-8D10-4DB1-AA28-8C11602B3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82297" y="9189721"/>
                <a:ext cx="705394" cy="1203088"/>
              </a:xfrm>
              <a:custGeom>
                <a:avLst/>
                <a:gdLst>
                  <a:gd name="T0" fmla="*/ 794 w 795"/>
                  <a:gd name="T1" fmla="*/ 0 h 1352"/>
                  <a:gd name="T2" fmla="*/ 0 w 795"/>
                  <a:gd name="T3" fmla="*/ 0 h 1352"/>
                  <a:gd name="T4" fmla="*/ 0 w 795"/>
                  <a:gd name="T5" fmla="*/ 1351 h 1352"/>
                  <a:gd name="T6" fmla="*/ 794 w 795"/>
                  <a:gd name="T7" fmla="*/ 1351 h 1352"/>
                  <a:gd name="T8" fmla="*/ 794 w 795"/>
                  <a:gd name="T9" fmla="*/ 0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5" h="1352">
                    <a:moveTo>
                      <a:pt x="794" y="0"/>
                    </a:moveTo>
                    <a:lnTo>
                      <a:pt x="0" y="0"/>
                    </a:lnTo>
                    <a:lnTo>
                      <a:pt x="0" y="1351"/>
                    </a:lnTo>
                    <a:lnTo>
                      <a:pt x="794" y="1351"/>
                    </a:lnTo>
                    <a:lnTo>
                      <a:pt x="79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68">
                <a:extLst>
                  <a:ext uri="{FF2B5EF4-FFF2-40B4-BE49-F238E27FC236}">
                    <a16:creationId xmlns:a16="http://schemas.microsoft.com/office/drawing/2014/main" id="{0871FCC0-3004-417B-A5B0-57C06E0A5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0539" y="9181884"/>
                <a:ext cx="724990" cy="1218763"/>
              </a:xfrm>
              <a:custGeom>
                <a:avLst/>
                <a:gdLst>
                  <a:gd name="T0" fmla="*/ 20 w 814"/>
                  <a:gd name="T1" fmla="*/ 1351 h 1371"/>
                  <a:gd name="T2" fmla="*/ 794 w 814"/>
                  <a:gd name="T3" fmla="*/ 1351 h 1371"/>
                  <a:gd name="T4" fmla="*/ 794 w 814"/>
                  <a:gd name="T5" fmla="*/ 19 h 1371"/>
                  <a:gd name="T6" fmla="*/ 20 w 814"/>
                  <a:gd name="T7" fmla="*/ 19 h 1371"/>
                  <a:gd name="T8" fmla="*/ 20 w 814"/>
                  <a:gd name="T9" fmla="*/ 1351 h 1371"/>
                  <a:gd name="T10" fmla="*/ 813 w 814"/>
                  <a:gd name="T11" fmla="*/ 1370 h 1371"/>
                  <a:gd name="T12" fmla="*/ 0 w 814"/>
                  <a:gd name="T13" fmla="*/ 1370 h 1371"/>
                  <a:gd name="T14" fmla="*/ 0 w 814"/>
                  <a:gd name="T15" fmla="*/ 0 h 1371"/>
                  <a:gd name="T16" fmla="*/ 813 w 814"/>
                  <a:gd name="T17" fmla="*/ 0 h 1371"/>
                  <a:gd name="T18" fmla="*/ 813 w 814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14" h="1371">
                    <a:moveTo>
                      <a:pt x="20" y="1351"/>
                    </a:moveTo>
                    <a:lnTo>
                      <a:pt x="794" y="1351"/>
                    </a:lnTo>
                    <a:lnTo>
                      <a:pt x="794" y="19"/>
                    </a:lnTo>
                    <a:lnTo>
                      <a:pt x="20" y="19"/>
                    </a:lnTo>
                    <a:lnTo>
                      <a:pt x="20" y="1351"/>
                    </a:lnTo>
                    <a:close/>
                    <a:moveTo>
                      <a:pt x="813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13" y="0"/>
                    </a:lnTo>
                    <a:lnTo>
                      <a:pt x="813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69">
                <a:extLst>
                  <a:ext uri="{FF2B5EF4-FFF2-40B4-BE49-F238E27FC236}">
                    <a16:creationId xmlns:a16="http://schemas.microsoft.com/office/drawing/2014/main" id="{3ACD5D04-D648-4EC3-88F8-101694E4C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2592" y="9189721"/>
                <a:ext cx="779851" cy="1203088"/>
              </a:xfrm>
              <a:custGeom>
                <a:avLst/>
                <a:gdLst>
                  <a:gd name="T0" fmla="*/ 0 w 878"/>
                  <a:gd name="T1" fmla="*/ 1351 h 1352"/>
                  <a:gd name="T2" fmla="*/ 877 w 878"/>
                  <a:gd name="T3" fmla="*/ 1351 h 1352"/>
                  <a:gd name="T4" fmla="*/ 877 w 878"/>
                  <a:gd name="T5" fmla="*/ 0 h 1352"/>
                  <a:gd name="T6" fmla="*/ 0 w 878"/>
                  <a:gd name="T7" fmla="*/ 0 h 1352"/>
                  <a:gd name="T8" fmla="*/ 0 w 878"/>
                  <a:gd name="T9" fmla="*/ 1351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8" h="1352">
                    <a:moveTo>
                      <a:pt x="0" y="1351"/>
                    </a:moveTo>
                    <a:lnTo>
                      <a:pt x="877" y="1351"/>
                    </a:lnTo>
                    <a:lnTo>
                      <a:pt x="877" y="0"/>
                    </a:lnTo>
                    <a:lnTo>
                      <a:pt x="0" y="0"/>
                    </a:lnTo>
                    <a:lnTo>
                      <a:pt x="0" y="1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70">
                <a:extLst>
                  <a:ext uri="{FF2B5EF4-FFF2-40B4-BE49-F238E27FC236}">
                    <a16:creationId xmlns:a16="http://schemas.microsoft.com/office/drawing/2014/main" id="{0FE9CAFC-BCAF-4019-A473-8871962AE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4754" y="9181884"/>
                <a:ext cx="795527" cy="1218763"/>
              </a:xfrm>
              <a:custGeom>
                <a:avLst/>
                <a:gdLst>
                  <a:gd name="T0" fmla="*/ 19 w 897"/>
                  <a:gd name="T1" fmla="*/ 1351 h 1371"/>
                  <a:gd name="T2" fmla="*/ 876 w 897"/>
                  <a:gd name="T3" fmla="*/ 1351 h 1371"/>
                  <a:gd name="T4" fmla="*/ 876 w 897"/>
                  <a:gd name="T5" fmla="*/ 19 h 1371"/>
                  <a:gd name="T6" fmla="*/ 19 w 897"/>
                  <a:gd name="T7" fmla="*/ 19 h 1371"/>
                  <a:gd name="T8" fmla="*/ 19 w 897"/>
                  <a:gd name="T9" fmla="*/ 1351 h 1371"/>
                  <a:gd name="T10" fmla="*/ 896 w 897"/>
                  <a:gd name="T11" fmla="*/ 1370 h 1371"/>
                  <a:gd name="T12" fmla="*/ 0 w 897"/>
                  <a:gd name="T13" fmla="*/ 1370 h 1371"/>
                  <a:gd name="T14" fmla="*/ 0 w 897"/>
                  <a:gd name="T15" fmla="*/ 0 h 1371"/>
                  <a:gd name="T16" fmla="*/ 896 w 897"/>
                  <a:gd name="T17" fmla="*/ 0 h 1371"/>
                  <a:gd name="T18" fmla="*/ 896 w 897"/>
                  <a:gd name="T19" fmla="*/ 1370 h 1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7" h="1371">
                    <a:moveTo>
                      <a:pt x="19" y="1351"/>
                    </a:moveTo>
                    <a:lnTo>
                      <a:pt x="876" y="1351"/>
                    </a:lnTo>
                    <a:lnTo>
                      <a:pt x="876" y="19"/>
                    </a:lnTo>
                    <a:lnTo>
                      <a:pt x="19" y="19"/>
                    </a:lnTo>
                    <a:lnTo>
                      <a:pt x="19" y="1351"/>
                    </a:lnTo>
                    <a:close/>
                    <a:moveTo>
                      <a:pt x="896" y="1370"/>
                    </a:moveTo>
                    <a:lnTo>
                      <a:pt x="0" y="1370"/>
                    </a:lnTo>
                    <a:lnTo>
                      <a:pt x="0" y="0"/>
                    </a:lnTo>
                    <a:lnTo>
                      <a:pt x="896" y="0"/>
                    </a:lnTo>
                    <a:lnTo>
                      <a:pt x="896" y="13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71">
                <a:extLst>
                  <a:ext uri="{FF2B5EF4-FFF2-40B4-BE49-F238E27FC236}">
                    <a16:creationId xmlns:a16="http://schemas.microsoft.com/office/drawing/2014/main" id="{87189609-1CDB-44E6-88C5-90C2B66CA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9972" y="10482944"/>
                <a:ext cx="736745" cy="415399"/>
              </a:xfrm>
              <a:custGeom>
                <a:avLst/>
                <a:gdLst>
                  <a:gd name="T0" fmla="*/ 826 w 827"/>
                  <a:gd name="T1" fmla="*/ 0 h 466"/>
                  <a:gd name="T2" fmla="*/ 0 w 827"/>
                  <a:gd name="T3" fmla="*/ 0 h 466"/>
                  <a:gd name="T4" fmla="*/ 0 w 827"/>
                  <a:gd name="T5" fmla="*/ 465 h 466"/>
                  <a:gd name="T6" fmla="*/ 826 w 827"/>
                  <a:gd name="T7" fmla="*/ 465 h 466"/>
                  <a:gd name="T8" fmla="*/ 826 w 827"/>
                  <a:gd name="T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7" h="466">
                    <a:moveTo>
                      <a:pt x="826" y="0"/>
                    </a:moveTo>
                    <a:lnTo>
                      <a:pt x="0" y="0"/>
                    </a:lnTo>
                    <a:lnTo>
                      <a:pt x="0" y="465"/>
                    </a:lnTo>
                    <a:lnTo>
                      <a:pt x="826" y="465"/>
                    </a:lnTo>
                    <a:lnTo>
                      <a:pt x="82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72">
                <a:extLst>
                  <a:ext uri="{FF2B5EF4-FFF2-40B4-BE49-F238E27FC236}">
                    <a16:creationId xmlns:a16="http://schemas.microsoft.com/office/drawing/2014/main" id="{5FF8756C-92A6-4970-8D54-1039C7CA6D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2135" y="10471186"/>
                <a:ext cx="752421" cy="431074"/>
              </a:xfrm>
              <a:custGeom>
                <a:avLst/>
                <a:gdLst>
                  <a:gd name="T0" fmla="*/ 20 w 847"/>
                  <a:gd name="T1" fmla="*/ 465 h 485"/>
                  <a:gd name="T2" fmla="*/ 827 w 847"/>
                  <a:gd name="T3" fmla="*/ 465 h 485"/>
                  <a:gd name="T4" fmla="*/ 827 w 847"/>
                  <a:gd name="T5" fmla="*/ 20 h 485"/>
                  <a:gd name="T6" fmla="*/ 20 w 847"/>
                  <a:gd name="T7" fmla="*/ 20 h 485"/>
                  <a:gd name="T8" fmla="*/ 20 w 847"/>
                  <a:gd name="T9" fmla="*/ 465 h 485"/>
                  <a:gd name="T10" fmla="*/ 846 w 847"/>
                  <a:gd name="T11" fmla="*/ 484 h 485"/>
                  <a:gd name="T12" fmla="*/ 0 w 847"/>
                  <a:gd name="T13" fmla="*/ 484 h 485"/>
                  <a:gd name="T14" fmla="*/ 0 w 847"/>
                  <a:gd name="T15" fmla="*/ 0 h 485"/>
                  <a:gd name="T16" fmla="*/ 846 w 847"/>
                  <a:gd name="T17" fmla="*/ 0 h 485"/>
                  <a:gd name="T18" fmla="*/ 846 w 847"/>
                  <a:gd name="T19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7" h="485">
                    <a:moveTo>
                      <a:pt x="20" y="465"/>
                    </a:moveTo>
                    <a:lnTo>
                      <a:pt x="827" y="465"/>
                    </a:lnTo>
                    <a:lnTo>
                      <a:pt x="827" y="20"/>
                    </a:lnTo>
                    <a:lnTo>
                      <a:pt x="20" y="20"/>
                    </a:lnTo>
                    <a:lnTo>
                      <a:pt x="20" y="465"/>
                    </a:lnTo>
                    <a:close/>
                    <a:moveTo>
                      <a:pt x="846" y="484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846" y="0"/>
                    </a:lnTo>
                    <a:lnTo>
                      <a:pt x="846" y="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73">
                <a:extLst>
                  <a:ext uri="{FF2B5EF4-FFF2-40B4-BE49-F238E27FC236}">
                    <a16:creationId xmlns:a16="http://schemas.microsoft.com/office/drawing/2014/main" id="{EC49825E-E644-48B8-9AB6-DF3BCE565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3630" y="10482944"/>
                <a:ext cx="313509" cy="415399"/>
              </a:xfrm>
              <a:custGeom>
                <a:avLst/>
                <a:gdLst>
                  <a:gd name="T0" fmla="*/ 0 w 351"/>
                  <a:gd name="T1" fmla="*/ 465 h 466"/>
                  <a:gd name="T2" fmla="*/ 350 w 351"/>
                  <a:gd name="T3" fmla="*/ 465 h 466"/>
                  <a:gd name="T4" fmla="*/ 350 w 351"/>
                  <a:gd name="T5" fmla="*/ 0 h 466"/>
                  <a:gd name="T6" fmla="*/ 0 w 351"/>
                  <a:gd name="T7" fmla="*/ 0 h 466"/>
                  <a:gd name="T8" fmla="*/ 0 w 351"/>
                  <a:gd name="T9" fmla="*/ 46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1" h="466">
                    <a:moveTo>
                      <a:pt x="0" y="465"/>
                    </a:moveTo>
                    <a:lnTo>
                      <a:pt x="350" y="465"/>
                    </a:lnTo>
                    <a:lnTo>
                      <a:pt x="350" y="0"/>
                    </a:lnTo>
                    <a:lnTo>
                      <a:pt x="0" y="0"/>
                    </a:lnTo>
                    <a:lnTo>
                      <a:pt x="0" y="46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74">
                <a:extLst>
                  <a:ext uri="{FF2B5EF4-FFF2-40B4-BE49-F238E27FC236}">
                    <a16:creationId xmlns:a16="http://schemas.microsoft.com/office/drawing/2014/main" id="{7908C9C2-175F-4BF4-B4F5-D943E2E1B5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5792" y="10471186"/>
                <a:ext cx="329184" cy="431074"/>
              </a:xfrm>
              <a:custGeom>
                <a:avLst/>
                <a:gdLst>
                  <a:gd name="T0" fmla="*/ 20 w 370"/>
                  <a:gd name="T1" fmla="*/ 465 h 485"/>
                  <a:gd name="T2" fmla="*/ 350 w 370"/>
                  <a:gd name="T3" fmla="*/ 465 h 485"/>
                  <a:gd name="T4" fmla="*/ 350 w 370"/>
                  <a:gd name="T5" fmla="*/ 20 h 485"/>
                  <a:gd name="T6" fmla="*/ 20 w 370"/>
                  <a:gd name="T7" fmla="*/ 20 h 485"/>
                  <a:gd name="T8" fmla="*/ 20 w 370"/>
                  <a:gd name="T9" fmla="*/ 465 h 485"/>
                  <a:gd name="T10" fmla="*/ 369 w 370"/>
                  <a:gd name="T11" fmla="*/ 484 h 485"/>
                  <a:gd name="T12" fmla="*/ 0 w 370"/>
                  <a:gd name="T13" fmla="*/ 484 h 485"/>
                  <a:gd name="T14" fmla="*/ 0 w 370"/>
                  <a:gd name="T15" fmla="*/ 0 h 485"/>
                  <a:gd name="T16" fmla="*/ 369 w 370"/>
                  <a:gd name="T17" fmla="*/ 0 h 485"/>
                  <a:gd name="T18" fmla="*/ 369 w 370"/>
                  <a:gd name="T19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0" h="485">
                    <a:moveTo>
                      <a:pt x="20" y="465"/>
                    </a:moveTo>
                    <a:lnTo>
                      <a:pt x="350" y="465"/>
                    </a:lnTo>
                    <a:lnTo>
                      <a:pt x="350" y="20"/>
                    </a:lnTo>
                    <a:lnTo>
                      <a:pt x="20" y="20"/>
                    </a:lnTo>
                    <a:lnTo>
                      <a:pt x="20" y="465"/>
                    </a:lnTo>
                    <a:close/>
                    <a:moveTo>
                      <a:pt x="369" y="484"/>
                    </a:moveTo>
                    <a:lnTo>
                      <a:pt x="0" y="484"/>
                    </a:lnTo>
                    <a:lnTo>
                      <a:pt x="0" y="0"/>
                    </a:lnTo>
                    <a:lnTo>
                      <a:pt x="369" y="0"/>
                    </a:lnTo>
                    <a:lnTo>
                      <a:pt x="369" y="48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75">
                <a:extLst>
                  <a:ext uri="{FF2B5EF4-FFF2-40B4-BE49-F238E27FC236}">
                    <a16:creationId xmlns:a16="http://schemas.microsoft.com/office/drawing/2014/main" id="{0CC6E59A-44F8-47E8-A457-3A4E9396E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9301" y="10471186"/>
                <a:ext cx="172430" cy="340942"/>
              </a:xfrm>
              <a:custGeom>
                <a:avLst/>
                <a:gdLst>
                  <a:gd name="T0" fmla="*/ 0 w 193"/>
                  <a:gd name="T1" fmla="*/ 384 h 385"/>
                  <a:gd name="T2" fmla="*/ 192 w 193"/>
                  <a:gd name="T3" fmla="*/ 384 h 385"/>
                  <a:gd name="T4" fmla="*/ 192 w 193"/>
                  <a:gd name="T5" fmla="*/ 0 h 385"/>
                  <a:gd name="T6" fmla="*/ 0 w 193"/>
                  <a:gd name="T7" fmla="*/ 0 h 385"/>
                  <a:gd name="T8" fmla="*/ 0 w 193"/>
                  <a:gd name="T9" fmla="*/ 384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3" h="385">
                    <a:moveTo>
                      <a:pt x="0" y="384"/>
                    </a:moveTo>
                    <a:lnTo>
                      <a:pt x="192" y="384"/>
                    </a:lnTo>
                    <a:lnTo>
                      <a:pt x="192" y="0"/>
                    </a:lnTo>
                    <a:lnTo>
                      <a:pt x="0" y="0"/>
                    </a:lnTo>
                    <a:lnTo>
                      <a:pt x="0" y="38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76">
                <a:extLst>
                  <a:ext uri="{FF2B5EF4-FFF2-40B4-BE49-F238E27FC236}">
                    <a16:creationId xmlns:a16="http://schemas.microsoft.com/office/drawing/2014/main" id="{9382439A-B842-47C3-8BDB-330AB757B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6486" y="10482944"/>
                <a:ext cx="736745" cy="415399"/>
              </a:xfrm>
              <a:custGeom>
                <a:avLst/>
                <a:gdLst>
                  <a:gd name="T0" fmla="*/ 826 w 827"/>
                  <a:gd name="T1" fmla="*/ 0 h 466"/>
                  <a:gd name="T2" fmla="*/ 0 w 827"/>
                  <a:gd name="T3" fmla="*/ 0 h 466"/>
                  <a:gd name="T4" fmla="*/ 0 w 827"/>
                  <a:gd name="T5" fmla="*/ 465 h 466"/>
                  <a:gd name="T6" fmla="*/ 826 w 827"/>
                  <a:gd name="T7" fmla="*/ 465 h 466"/>
                  <a:gd name="T8" fmla="*/ 826 w 827"/>
                  <a:gd name="T9" fmla="*/ 0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7" h="466">
                    <a:moveTo>
                      <a:pt x="826" y="0"/>
                    </a:moveTo>
                    <a:lnTo>
                      <a:pt x="0" y="0"/>
                    </a:lnTo>
                    <a:lnTo>
                      <a:pt x="0" y="465"/>
                    </a:lnTo>
                    <a:lnTo>
                      <a:pt x="826" y="465"/>
                    </a:lnTo>
                    <a:lnTo>
                      <a:pt x="826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77">
                <a:extLst>
                  <a:ext uri="{FF2B5EF4-FFF2-40B4-BE49-F238E27FC236}">
                    <a16:creationId xmlns:a16="http://schemas.microsoft.com/office/drawing/2014/main" id="{938B9627-868D-4B8A-89EA-FE3615920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3630" y="10478499"/>
                <a:ext cx="313509" cy="415399"/>
              </a:xfrm>
              <a:custGeom>
                <a:avLst/>
                <a:gdLst>
                  <a:gd name="T0" fmla="*/ 0 w 351"/>
                  <a:gd name="T1" fmla="*/ 465 h 466"/>
                  <a:gd name="T2" fmla="*/ 350 w 351"/>
                  <a:gd name="T3" fmla="*/ 465 h 466"/>
                  <a:gd name="T4" fmla="*/ 350 w 351"/>
                  <a:gd name="T5" fmla="*/ 0 h 466"/>
                  <a:gd name="T6" fmla="*/ 0 w 351"/>
                  <a:gd name="T7" fmla="*/ 0 h 466"/>
                  <a:gd name="T8" fmla="*/ 0 w 351"/>
                  <a:gd name="T9" fmla="*/ 46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1" h="466">
                    <a:moveTo>
                      <a:pt x="0" y="465"/>
                    </a:moveTo>
                    <a:lnTo>
                      <a:pt x="350" y="465"/>
                    </a:lnTo>
                    <a:lnTo>
                      <a:pt x="350" y="0"/>
                    </a:lnTo>
                    <a:lnTo>
                      <a:pt x="0" y="0"/>
                    </a:lnTo>
                    <a:lnTo>
                      <a:pt x="0" y="46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78">
                <a:extLst>
                  <a:ext uri="{FF2B5EF4-FFF2-40B4-BE49-F238E27FC236}">
                    <a16:creationId xmlns:a16="http://schemas.microsoft.com/office/drawing/2014/main" id="{AF6E494B-D18B-4944-8CB5-A583D057C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7271" y="9777550"/>
                <a:ext cx="458508" cy="317426"/>
              </a:xfrm>
              <a:custGeom>
                <a:avLst/>
                <a:gdLst>
                  <a:gd name="T0" fmla="*/ 55 w 517"/>
                  <a:gd name="T1" fmla="*/ 48 h 357"/>
                  <a:gd name="T2" fmla="*/ 55 w 517"/>
                  <a:gd name="T3" fmla="*/ 48 h 357"/>
                  <a:gd name="T4" fmla="*/ 50 w 517"/>
                  <a:gd name="T5" fmla="*/ 50 h 357"/>
                  <a:gd name="T6" fmla="*/ 50 w 517"/>
                  <a:gd name="T7" fmla="*/ 50 h 357"/>
                  <a:gd name="T8" fmla="*/ 48 w 517"/>
                  <a:gd name="T9" fmla="*/ 55 h 357"/>
                  <a:gd name="T10" fmla="*/ 48 w 517"/>
                  <a:gd name="T11" fmla="*/ 301 h 357"/>
                  <a:gd name="T12" fmla="*/ 48 w 517"/>
                  <a:gd name="T13" fmla="*/ 301 h 357"/>
                  <a:gd name="T14" fmla="*/ 50 w 517"/>
                  <a:gd name="T15" fmla="*/ 306 h 357"/>
                  <a:gd name="T16" fmla="*/ 50 w 517"/>
                  <a:gd name="T17" fmla="*/ 306 h 357"/>
                  <a:gd name="T18" fmla="*/ 55 w 517"/>
                  <a:gd name="T19" fmla="*/ 309 h 357"/>
                  <a:gd name="T20" fmla="*/ 462 w 517"/>
                  <a:gd name="T21" fmla="*/ 309 h 357"/>
                  <a:gd name="T22" fmla="*/ 462 w 517"/>
                  <a:gd name="T23" fmla="*/ 309 h 357"/>
                  <a:gd name="T24" fmla="*/ 466 w 517"/>
                  <a:gd name="T25" fmla="*/ 306 h 357"/>
                  <a:gd name="T26" fmla="*/ 466 w 517"/>
                  <a:gd name="T27" fmla="*/ 306 h 357"/>
                  <a:gd name="T28" fmla="*/ 468 w 517"/>
                  <a:gd name="T29" fmla="*/ 301 h 357"/>
                  <a:gd name="T30" fmla="*/ 468 w 517"/>
                  <a:gd name="T31" fmla="*/ 55 h 357"/>
                  <a:gd name="T32" fmla="*/ 468 w 517"/>
                  <a:gd name="T33" fmla="*/ 55 h 357"/>
                  <a:gd name="T34" fmla="*/ 466 w 517"/>
                  <a:gd name="T35" fmla="*/ 50 h 357"/>
                  <a:gd name="T36" fmla="*/ 466 w 517"/>
                  <a:gd name="T37" fmla="*/ 50 h 357"/>
                  <a:gd name="T38" fmla="*/ 462 w 517"/>
                  <a:gd name="T39" fmla="*/ 48 h 357"/>
                  <a:gd name="T40" fmla="*/ 55 w 517"/>
                  <a:gd name="T41" fmla="*/ 48 h 357"/>
                  <a:gd name="T42" fmla="*/ 462 w 517"/>
                  <a:gd name="T43" fmla="*/ 356 h 357"/>
                  <a:gd name="T44" fmla="*/ 55 w 517"/>
                  <a:gd name="T45" fmla="*/ 356 h 357"/>
                  <a:gd name="T46" fmla="*/ 55 w 517"/>
                  <a:gd name="T47" fmla="*/ 356 h 357"/>
                  <a:gd name="T48" fmla="*/ 16 w 517"/>
                  <a:gd name="T49" fmla="*/ 341 h 357"/>
                  <a:gd name="T50" fmla="*/ 16 w 517"/>
                  <a:gd name="T51" fmla="*/ 341 h 357"/>
                  <a:gd name="T52" fmla="*/ 0 w 517"/>
                  <a:gd name="T53" fmla="*/ 301 h 357"/>
                  <a:gd name="T54" fmla="*/ 0 w 517"/>
                  <a:gd name="T55" fmla="*/ 55 h 357"/>
                  <a:gd name="T56" fmla="*/ 0 w 517"/>
                  <a:gd name="T57" fmla="*/ 55 h 357"/>
                  <a:gd name="T58" fmla="*/ 16 w 517"/>
                  <a:gd name="T59" fmla="*/ 17 h 357"/>
                  <a:gd name="T60" fmla="*/ 16 w 517"/>
                  <a:gd name="T61" fmla="*/ 17 h 357"/>
                  <a:gd name="T62" fmla="*/ 55 w 517"/>
                  <a:gd name="T63" fmla="*/ 0 h 357"/>
                  <a:gd name="T64" fmla="*/ 462 w 517"/>
                  <a:gd name="T65" fmla="*/ 0 h 357"/>
                  <a:gd name="T66" fmla="*/ 462 w 517"/>
                  <a:gd name="T67" fmla="*/ 0 h 357"/>
                  <a:gd name="T68" fmla="*/ 500 w 517"/>
                  <a:gd name="T69" fmla="*/ 17 h 357"/>
                  <a:gd name="T70" fmla="*/ 500 w 517"/>
                  <a:gd name="T71" fmla="*/ 17 h 357"/>
                  <a:gd name="T72" fmla="*/ 516 w 517"/>
                  <a:gd name="T73" fmla="*/ 55 h 357"/>
                  <a:gd name="T74" fmla="*/ 516 w 517"/>
                  <a:gd name="T75" fmla="*/ 301 h 357"/>
                  <a:gd name="T76" fmla="*/ 516 w 517"/>
                  <a:gd name="T77" fmla="*/ 301 h 357"/>
                  <a:gd name="T78" fmla="*/ 500 w 517"/>
                  <a:gd name="T79" fmla="*/ 341 h 357"/>
                  <a:gd name="T80" fmla="*/ 500 w 517"/>
                  <a:gd name="T81" fmla="*/ 341 h 357"/>
                  <a:gd name="T82" fmla="*/ 462 w 517"/>
                  <a:gd name="T83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7" h="357">
                    <a:moveTo>
                      <a:pt x="55" y="48"/>
                    </a:moveTo>
                    <a:lnTo>
                      <a:pt x="55" y="48"/>
                    </a:lnTo>
                    <a:cubicBezTo>
                      <a:pt x="52" y="48"/>
                      <a:pt x="51" y="49"/>
                      <a:pt x="50" y="50"/>
                    </a:cubicBezTo>
                    <a:lnTo>
                      <a:pt x="50" y="50"/>
                    </a:lnTo>
                    <a:cubicBezTo>
                      <a:pt x="49" y="51"/>
                      <a:pt x="48" y="53"/>
                      <a:pt x="48" y="55"/>
                    </a:cubicBezTo>
                    <a:lnTo>
                      <a:pt x="48" y="301"/>
                    </a:lnTo>
                    <a:lnTo>
                      <a:pt x="48" y="301"/>
                    </a:lnTo>
                    <a:cubicBezTo>
                      <a:pt x="48" y="304"/>
                      <a:pt x="49" y="305"/>
                      <a:pt x="50" y="306"/>
                    </a:cubicBezTo>
                    <a:lnTo>
                      <a:pt x="50" y="306"/>
                    </a:lnTo>
                    <a:cubicBezTo>
                      <a:pt x="51" y="307"/>
                      <a:pt x="52" y="309"/>
                      <a:pt x="55" y="309"/>
                    </a:cubicBezTo>
                    <a:lnTo>
                      <a:pt x="462" y="309"/>
                    </a:lnTo>
                    <a:lnTo>
                      <a:pt x="462" y="309"/>
                    </a:lnTo>
                    <a:cubicBezTo>
                      <a:pt x="463" y="309"/>
                      <a:pt x="465" y="307"/>
                      <a:pt x="466" y="306"/>
                    </a:cubicBezTo>
                    <a:lnTo>
                      <a:pt x="466" y="306"/>
                    </a:lnTo>
                    <a:cubicBezTo>
                      <a:pt x="467" y="305"/>
                      <a:pt x="468" y="304"/>
                      <a:pt x="468" y="301"/>
                    </a:cubicBezTo>
                    <a:lnTo>
                      <a:pt x="468" y="55"/>
                    </a:lnTo>
                    <a:lnTo>
                      <a:pt x="468" y="55"/>
                    </a:lnTo>
                    <a:cubicBezTo>
                      <a:pt x="468" y="53"/>
                      <a:pt x="466" y="51"/>
                      <a:pt x="466" y="50"/>
                    </a:cubicBezTo>
                    <a:lnTo>
                      <a:pt x="466" y="50"/>
                    </a:lnTo>
                    <a:cubicBezTo>
                      <a:pt x="465" y="49"/>
                      <a:pt x="463" y="48"/>
                      <a:pt x="462" y="48"/>
                    </a:cubicBezTo>
                    <a:lnTo>
                      <a:pt x="55" y="48"/>
                    </a:lnTo>
                    <a:close/>
                    <a:moveTo>
                      <a:pt x="462" y="356"/>
                    </a:moveTo>
                    <a:lnTo>
                      <a:pt x="55" y="356"/>
                    </a:lnTo>
                    <a:lnTo>
                      <a:pt x="55" y="356"/>
                    </a:lnTo>
                    <a:cubicBezTo>
                      <a:pt x="40" y="356"/>
                      <a:pt x="26" y="351"/>
                      <a:pt x="16" y="341"/>
                    </a:cubicBezTo>
                    <a:lnTo>
                      <a:pt x="16" y="341"/>
                    </a:lnTo>
                    <a:cubicBezTo>
                      <a:pt x="5" y="330"/>
                      <a:pt x="0" y="316"/>
                      <a:pt x="0" y="301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0"/>
                      <a:pt x="5" y="27"/>
                      <a:pt x="16" y="17"/>
                    </a:cubicBezTo>
                    <a:lnTo>
                      <a:pt x="16" y="17"/>
                    </a:lnTo>
                    <a:cubicBezTo>
                      <a:pt x="26" y="6"/>
                      <a:pt x="40" y="0"/>
                      <a:pt x="55" y="0"/>
                    </a:cubicBezTo>
                    <a:lnTo>
                      <a:pt x="462" y="0"/>
                    </a:lnTo>
                    <a:lnTo>
                      <a:pt x="462" y="0"/>
                    </a:lnTo>
                    <a:cubicBezTo>
                      <a:pt x="476" y="0"/>
                      <a:pt x="489" y="6"/>
                      <a:pt x="500" y="17"/>
                    </a:cubicBezTo>
                    <a:lnTo>
                      <a:pt x="500" y="17"/>
                    </a:lnTo>
                    <a:cubicBezTo>
                      <a:pt x="510" y="27"/>
                      <a:pt x="516" y="40"/>
                      <a:pt x="516" y="55"/>
                    </a:cubicBezTo>
                    <a:lnTo>
                      <a:pt x="516" y="301"/>
                    </a:lnTo>
                    <a:lnTo>
                      <a:pt x="516" y="301"/>
                    </a:lnTo>
                    <a:cubicBezTo>
                      <a:pt x="516" y="316"/>
                      <a:pt x="510" y="330"/>
                      <a:pt x="500" y="341"/>
                    </a:cubicBezTo>
                    <a:lnTo>
                      <a:pt x="500" y="341"/>
                    </a:lnTo>
                    <a:cubicBezTo>
                      <a:pt x="489" y="351"/>
                      <a:pt x="476" y="356"/>
                      <a:pt x="462" y="35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79">
                <a:extLst>
                  <a:ext uri="{FF2B5EF4-FFF2-40B4-BE49-F238E27FC236}">
                    <a16:creationId xmlns:a16="http://schemas.microsoft.com/office/drawing/2014/main" id="{5076A3E4-10DF-4B46-A610-6A941C28FA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9433" y="9769712"/>
                <a:ext cx="478101" cy="333102"/>
              </a:xfrm>
              <a:custGeom>
                <a:avLst/>
                <a:gdLst>
                  <a:gd name="T0" fmla="*/ 468 w 536"/>
                  <a:gd name="T1" fmla="*/ 307 h 377"/>
                  <a:gd name="T2" fmla="*/ 67 w 536"/>
                  <a:gd name="T3" fmla="*/ 67 h 377"/>
                  <a:gd name="T4" fmla="*/ 471 w 536"/>
                  <a:gd name="T5" fmla="*/ 327 h 377"/>
                  <a:gd name="T6" fmla="*/ 64 w 536"/>
                  <a:gd name="T7" fmla="*/ 327 h 377"/>
                  <a:gd name="T8" fmla="*/ 52 w 536"/>
                  <a:gd name="T9" fmla="*/ 322 h 377"/>
                  <a:gd name="T10" fmla="*/ 47 w 536"/>
                  <a:gd name="T11" fmla="*/ 64 h 377"/>
                  <a:gd name="T12" fmla="*/ 52 w 536"/>
                  <a:gd name="T13" fmla="*/ 53 h 377"/>
                  <a:gd name="T14" fmla="*/ 64 w 536"/>
                  <a:gd name="T15" fmla="*/ 48 h 377"/>
                  <a:gd name="T16" fmla="*/ 471 w 536"/>
                  <a:gd name="T17" fmla="*/ 48 h 377"/>
                  <a:gd name="T18" fmla="*/ 481 w 536"/>
                  <a:gd name="T19" fmla="*/ 53 h 377"/>
                  <a:gd name="T20" fmla="*/ 487 w 536"/>
                  <a:gd name="T21" fmla="*/ 310 h 377"/>
                  <a:gd name="T22" fmla="*/ 481 w 536"/>
                  <a:gd name="T23" fmla="*/ 322 h 377"/>
                  <a:gd name="T24" fmla="*/ 471 w 536"/>
                  <a:gd name="T25" fmla="*/ 327 h 377"/>
                  <a:gd name="T26" fmla="*/ 64 w 536"/>
                  <a:gd name="T27" fmla="*/ 19 h 377"/>
                  <a:gd name="T28" fmla="*/ 31 w 536"/>
                  <a:gd name="T29" fmla="*/ 32 h 377"/>
                  <a:gd name="T30" fmla="*/ 18 w 536"/>
                  <a:gd name="T31" fmla="*/ 310 h 377"/>
                  <a:gd name="T32" fmla="*/ 31 w 536"/>
                  <a:gd name="T33" fmla="*/ 343 h 377"/>
                  <a:gd name="T34" fmla="*/ 64 w 536"/>
                  <a:gd name="T35" fmla="*/ 356 h 377"/>
                  <a:gd name="T36" fmla="*/ 471 w 536"/>
                  <a:gd name="T37" fmla="*/ 356 h 377"/>
                  <a:gd name="T38" fmla="*/ 502 w 536"/>
                  <a:gd name="T39" fmla="*/ 343 h 377"/>
                  <a:gd name="T40" fmla="*/ 516 w 536"/>
                  <a:gd name="T41" fmla="*/ 64 h 377"/>
                  <a:gd name="T42" fmla="*/ 502 w 536"/>
                  <a:gd name="T43" fmla="*/ 32 h 377"/>
                  <a:gd name="T44" fmla="*/ 471 w 536"/>
                  <a:gd name="T45" fmla="*/ 19 h 377"/>
                  <a:gd name="T46" fmla="*/ 471 w 536"/>
                  <a:gd name="T47" fmla="*/ 376 h 377"/>
                  <a:gd name="T48" fmla="*/ 64 w 536"/>
                  <a:gd name="T49" fmla="*/ 376 h 377"/>
                  <a:gd name="T50" fmla="*/ 18 w 536"/>
                  <a:gd name="T51" fmla="*/ 357 h 377"/>
                  <a:gd name="T52" fmla="*/ 0 w 536"/>
                  <a:gd name="T53" fmla="*/ 64 h 377"/>
                  <a:gd name="T54" fmla="*/ 18 w 536"/>
                  <a:gd name="T55" fmla="*/ 19 h 377"/>
                  <a:gd name="T56" fmla="*/ 64 w 536"/>
                  <a:gd name="T57" fmla="*/ 0 h 377"/>
                  <a:gd name="T58" fmla="*/ 471 w 536"/>
                  <a:gd name="T59" fmla="*/ 0 h 377"/>
                  <a:gd name="T60" fmla="*/ 516 w 536"/>
                  <a:gd name="T61" fmla="*/ 19 h 377"/>
                  <a:gd name="T62" fmla="*/ 535 w 536"/>
                  <a:gd name="T63" fmla="*/ 310 h 377"/>
                  <a:gd name="T64" fmla="*/ 516 w 536"/>
                  <a:gd name="T65" fmla="*/ 357 h 377"/>
                  <a:gd name="T66" fmla="*/ 471 w 536"/>
                  <a:gd name="T67" fmla="*/ 37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6" h="377">
                    <a:moveTo>
                      <a:pt x="67" y="307"/>
                    </a:moveTo>
                    <a:lnTo>
                      <a:pt x="468" y="307"/>
                    </a:lnTo>
                    <a:lnTo>
                      <a:pt x="468" y="67"/>
                    </a:lnTo>
                    <a:lnTo>
                      <a:pt x="67" y="67"/>
                    </a:lnTo>
                    <a:lnTo>
                      <a:pt x="67" y="307"/>
                    </a:lnTo>
                    <a:close/>
                    <a:moveTo>
                      <a:pt x="471" y="327"/>
                    </a:moveTo>
                    <a:lnTo>
                      <a:pt x="64" y="327"/>
                    </a:lnTo>
                    <a:lnTo>
                      <a:pt x="64" y="327"/>
                    </a:lnTo>
                    <a:cubicBezTo>
                      <a:pt x="60" y="327"/>
                      <a:pt x="55" y="326"/>
                      <a:pt x="52" y="322"/>
                    </a:cubicBezTo>
                    <a:lnTo>
                      <a:pt x="52" y="322"/>
                    </a:lnTo>
                    <a:cubicBezTo>
                      <a:pt x="48" y="319"/>
                      <a:pt x="47" y="315"/>
                      <a:pt x="47" y="310"/>
                    </a:cubicBezTo>
                    <a:lnTo>
                      <a:pt x="47" y="64"/>
                    </a:lnTo>
                    <a:lnTo>
                      <a:pt x="47" y="64"/>
                    </a:lnTo>
                    <a:cubicBezTo>
                      <a:pt x="47" y="60"/>
                      <a:pt x="48" y="56"/>
                      <a:pt x="52" y="53"/>
                    </a:cubicBezTo>
                    <a:lnTo>
                      <a:pt x="52" y="53"/>
                    </a:lnTo>
                    <a:cubicBezTo>
                      <a:pt x="55" y="49"/>
                      <a:pt x="60" y="48"/>
                      <a:pt x="64" y="48"/>
                    </a:cubicBezTo>
                    <a:lnTo>
                      <a:pt x="471" y="48"/>
                    </a:lnTo>
                    <a:lnTo>
                      <a:pt x="471" y="48"/>
                    </a:lnTo>
                    <a:cubicBezTo>
                      <a:pt x="475" y="48"/>
                      <a:pt x="479" y="49"/>
                      <a:pt x="481" y="53"/>
                    </a:cubicBezTo>
                    <a:lnTo>
                      <a:pt x="481" y="53"/>
                    </a:lnTo>
                    <a:cubicBezTo>
                      <a:pt x="485" y="56"/>
                      <a:pt x="487" y="60"/>
                      <a:pt x="487" y="64"/>
                    </a:cubicBezTo>
                    <a:lnTo>
                      <a:pt x="487" y="310"/>
                    </a:lnTo>
                    <a:lnTo>
                      <a:pt x="487" y="310"/>
                    </a:lnTo>
                    <a:cubicBezTo>
                      <a:pt x="487" y="315"/>
                      <a:pt x="485" y="319"/>
                      <a:pt x="481" y="322"/>
                    </a:cubicBezTo>
                    <a:lnTo>
                      <a:pt x="481" y="322"/>
                    </a:lnTo>
                    <a:cubicBezTo>
                      <a:pt x="479" y="326"/>
                      <a:pt x="475" y="327"/>
                      <a:pt x="471" y="327"/>
                    </a:cubicBezTo>
                    <a:close/>
                    <a:moveTo>
                      <a:pt x="64" y="19"/>
                    </a:moveTo>
                    <a:lnTo>
                      <a:pt x="64" y="19"/>
                    </a:lnTo>
                    <a:cubicBezTo>
                      <a:pt x="52" y="19"/>
                      <a:pt x="40" y="24"/>
                      <a:pt x="31" y="32"/>
                    </a:cubicBezTo>
                    <a:lnTo>
                      <a:pt x="31" y="32"/>
                    </a:lnTo>
                    <a:cubicBezTo>
                      <a:pt x="23" y="41"/>
                      <a:pt x="18" y="52"/>
                      <a:pt x="18" y="64"/>
                    </a:cubicBezTo>
                    <a:lnTo>
                      <a:pt x="18" y="310"/>
                    </a:lnTo>
                    <a:lnTo>
                      <a:pt x="18" y="310"/>
                    </a:lnTo>
                    <a:cubicBezTo>
                      <a:pt x="18" y="322"/>
                      <a:pt x="23" y="334"/>
                      <a:pt x="31" y="343"/>
                    </a:cubicBezTo>
                    <a:lnTo>
                      <a:pt x="31" y="343"/>
                    </a:lnTo>
                    <a:cubicBezTo>
                      <a:pt x="40" y="351"/>
                      <a:pt x="52" y="356"/>
                      <a:pt x="64" y="356"/>
                    </a:cubicBezTo>
                    <a:lnTo>
                      <a:pt x="471" y="356"/>
                    </a:lnTo>
                    <a:lnTo>
                      <a:pt x="471" y="356"/>
                    </a:lnTo>
                    <a:cubicBezTo>
                      <a:pt x="482" y="356"/>
                      <a:pt x="494" y="351"/>
                      <a:pt x="502" y="343"/>
                    </a:cubicBezTo>
                    <a:lnTo>
                      <a:pt x="502" y="343"/>
                    </a:lnTo>
                    <a:cubicBezTo>
                      <a:pt x="511" y="334"/>
                      <a:pt x="516" y="322"/>
                      <a:pt x="516" y="310"/>
                    </a:cubicBezTo>
                    <a:lnTo>
                      <a:pt x="516" y="64"/>
                    </a:lnTo>
                    <a:lnTo>
                      <a:pt x="516" y="64"/>
                    </a:lnTo>
                    <a:cubicBezTo>
                      <a:pt x="516" y="52"/>
                      <a:pt x="511" y="41"/>
                      <a:pt x="502" y="32"/>
                    </a:cubicBezTo>
                    <a:lnTo>
                      <a:pt x="502" y="32"/>
                    </a:lnTo>
                    <a:cubicBezTo>
                      <a:pt x="494" y="24"/>
                      <a:pt x="482" y="19"/>
                      <a:pt x="471" y="19"/>
                    </a:cubicBezTo>
                    <a:lnTo>
                      <a:pt x="64" y="19"/>
                    </a:lnTo>
                    <a:close/>
                    <a:moveTo>
                      <a:pt x="471" y="376"/>
                    </a:moveTo>
                    <a:lnTo>
                      <a:pt x="64" y="376"/>
                    </a:lnTo>
                    <a:lnTo>
                      <a:pt x="64" y="376"/>
                    </a:lnTo>
                    <a:cubicBezTo>
                      <a:pt x="47" y="376"/>
                      <a:pt x="31" y="369"/>
                      <a:pt x="18" y="357"/>
                    </a:cubicBezTo>
                    <a:lnTo>
                      <a:pt x="18" y="357"/>
                    </a:lnTo>
                    <a:cubicBezTo>
                      <a:pt x="5" y="344"/>
                      <a:pt x="0" y="327"/>
                      <a:pt x="0" y="310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7"/>
                      <a:pt x="5" y="31"/>
                      <a:pt x="18" y="19"/>
                    </a:cubicBezTo>
                    <a:lnTo>
                      <a:pt x="18" y="19"/>
                    </a:lnTo>
                    <a:cubicBezTo>
                      <a:pt x="31" y="7"/>
                      <a:pt x="47" y="0"/>
                      <a:pt x="64" y="0"/>
                    </a:cubicBezTo>
                    <a:lnTo>
                      <a:pt x="471" y="0"/>
                    </a:lnTo>
                    <a:lnTo>
                      <a:pt x="471" y="0"/>
                    </a:lnTo>
                    <a:cubicBezTo>
                      <a:pt x="488" y="0"/>
                      <a:pt x="504" y="7"/>
                      <a:pt x="516" y="19"/>
                    </a:cubicBezTo>
                    <a:lnTo>
                      <a:pt x="516" y="19"/>
                    </a:lnTo>
                    <a:cubicBezTo>
                      <a:pt x="528" y="31"/>
                      <a:pt x="535" y="47"/>
                      <a:pt x="535" y="64"/>
                    </a:cubicBezTo>
                    <a:lnTo>
                      <a:pt x="535" y="310"/>
                    </a:lnTo>
                    <a:lnTo>
                      <a:pt x="535" y="310"/>
                    </a:lnTo>
                    <a:cubicBezTo>
                      <a:pt x="535" y="327"/>
                      <a:pt x="528" y="344"/>
                      <a:pt x="516" y="357"/>
                    </a:cubicBezTo>
                    <a:lnTo>
                      <a:pt x="516" y="357"/>
                    </a:lnTo>
                    <a:cubicBezTo>
                      <a:pt x="504" y="369"/>
                      <a:pt x="488" y="376"/>
                      <a:pt x="471" y="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80">
                <a:extLst>
                  <a:ext uri="{FF2B5EF4-FFF2-40B4-BE49-F238E27FC236}">
                    <a16:creationId xmlns:a16="http://schemas.microsoft.com/office/drawing/2014/main" id="{C0C8F2E4-3841-4094-84E5-A7C46549F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5095" y="9777550"/>
                <a:ext cx="458508" cy="317426"/>
              </a:xfrm>
              <a:custGeom>
                <a:avLst/>
                <a:gdLst>
                  <a:gd name="T0" fmla="*/ 55 w 518"/>
                  <a:gd name="T1" fmla="*/ 48 h 357"/>
                  <a:gd name="T2" fmla="*/ 55 w 518"/>
                  <a:gd name="T3" fmla="*/ 48 h 357"/>
                  <a:gd name="T4" fmla="*/ 49 w 518"/>
                  <a:gd name="T5" fmla="*/ 50 h 357"/>
                  <a:gd name="T6" fmla="*/ 49 w 518"/>
                  <a:gd name="T7" fmla="*/ 50 h 357"/>
                  <a:gd name="T8" fmla="*/ 48 w 518"/>
                  <a:gd name="T9" fmla="*/ 55 h 357"/>
                  <a:gd name="T10" fmla="*/ 48 w 518"/>
                  <a:gd name="T11" fmla="*/ 301 h 357"/>
                  <a:gd name="T12" fmla="*/ 48 w 518"/>
                  <a:gd name="T13" fmla="*/ 301 h 357"/>
                  <a:gd name="T14" fmla="*/ 49 w 518"/>
                  <a:gd name="T15" fmla="*/ 306 h 357"/>
                  <a:gd name="T16" fmla="*/ 49 w 518"/>
                  <a:gd name="T17" fmla="*/ 306 h 357"/>
                  <a:gd name="T18" fmla="*/ 55 w 518"/>
                  <a:gd name="T19" fmla="*/ 309 h 357"/>
                  <a:gd name="T20" fmla="*/ 459 w 518"/>
                  <a:gd name="T21" fmla="*/ 309 h 357"/>
                  <a:gd name="T22" fmla="*/ 459 w 518"/>
                  <a:gd name="T23" fmla="*/ 309 h 357"/>
                  <a:gd name="T24" fmla="*/ 465 w 518"/>
                  <a:gd name="T25" fmla="*/ 305 h 357"/>
                  <a:gd name="T26" fmla="*/ 465 w 518"/>
                  <a:gd name="T27" fmla="*/ 305 h 357"/>
                  <a:gd name="T28" fmla="*/ 466 w 518"/>
                  <a:gd name="T29" fmla="*/ 298 h 357"/>
                  <a:gd name="T30" fmla="*/ 371 w 518"/>
                  <a:gd name="T31" fmla="*/ 53 h 357"/>
                  <a:gd name="T32" fmla="*/ 371 w 518"/>
                  <a:gd name="T33" fmla="*/ 53 h 357"/>
                  <a:gd name="T34" fmla="*/ 368 w 518"/>
                  <a:gd name="T35" fmla="*/ 49 h 357"/>
                  <a:gd name="T36" fmla="*/ 368 w 518"/>
                  <a:gd name="T37" fmla="*/ 49 h 357"/>
                  <a:gd name="T38" fmla="*/ 364 w 518"/>
                  <a:gd name="T39" fmla="*/ 48 h 357"/>
                  <a:gd name="T40" fmla="*/ 55 w 518"/>
                  <a:gd name="T41" fmla="*/ 48 h 357"/>
                  <a:gd name="T42" fmla="*/ 459 w 518"/>
                  <a:gd name="T43" fmla="*/ 356 h 357"/>
                  <a:gd name="T44" fmla="*/ 55 w 518"/>
                  <a:gd name="T45" fmla="*/ 356 h 357"/>
                  <a:gd name="T46" fmla="*/ 55 w 518"/>
                  <a:gd name="T47" fmla="*/ 356 h 357"/>
                  <a:gd name="T48" fmla="*/ 16 w 518"/>
                  <a:gd name="T49" fmla="*/ 341 h 357"/>
                  <a:gd name="T50" fmla="*/ 16 w 518"/>
                  <a:gd name="T51" fmla="*/ 341 h 357"/>
                  <a:gd name="T52" fmla="*/ 0 w 518"/>
                  <a:gd name="T53" fmla="*/ 301 h 357"/>
                  <a:gd name="T54" fmla="*/ 0 w 518"/>
                  <a:gd name="T55" fmla="*/ 55 h 357"/>
                  <a:gd name="T56" fmla="*/ 0 w 518"/>
                  <a:gd name="T57" fmla="*/ 55 h 357"/>
                  <a:gd name="T58" fmla="*/ 16 w 518"/>
                  <a:gd name="T59" fmla="*/ 17 h 357"/>
                  <a:gd name="T60" fmla="*/ 16 w 518"/>
                  <a:gd name="T61" fmla="*/ 17 h 357"/>
                  <a:gd name="T62" fmla="*/ 55 w 518"/>
                  <a:gd name="T63" fmla="*/ 0 h 357"/>
                  <a:gd name="T64" fmla="*/ 364 w 518"/>
                  <a:gd name="T65" fmla="*/ 0 h 357"/>
                  <a:gd name="T66" fmla="*/ 364 w 518"/>
                  <a:gd name="T67" fmla="*/ 0 h 357"/>
                  <a:gd name="T68" fmla="*/ 395 w 518"/>
                  <a:gd name="T69" fmla="*/ 10 h 357"/>
                  <a:gd name="T70" fmla="*/ 395 w 518"/>
                  <a:gd name="T71" fmla="*/ 10 h 357"/>
                  <a:gd name="T72" fmla="*/ 416 w 518"/>
                  <a:gd name="T73" fmla="*/ 36 h 357"/>
                  <a:gd name="T74" fmla="*/ 511 w 518"/>
                  <a:gd name="T75" fmla="*/ 281 h 357"/>
                  <a:gd name="T76" fmla="*/ 511 w 518"/>
                  <a:gd name="T77" fmla="*/ 281 h 357"/>
                  <a:gd name="T78" fmla="*/ 505 w 518"/>
                  <a:gd name="T79" fmla="*/ 333 h 357"/>
                  <a:gd name="T80" fmla="*/ 505 w 518"/>
                  <a:gd name="T81" fmla="*/ 333 h 357"/>
                  <a:gd name="T82" fmla="*/ 459 w 518"/>
                  <a:gd name="T83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8" h="357">
                    <a:moveTo>
                      <a:pt x="55" y="48"/>
                    </a:moveTo>
                    <a:lnTo>
                      <a:pt x="55" y="48"/>
                    </a:lnTo>
                    <a:cubicBezTo>
                      <a:pt x="52" y="48"/>
                      <a:pt x="50" y="49"/>
                      <a:pt x="49" y="50"/>
                    </a:cubicBezTo>
                    <a:lnTo>
                      <a:pt x="49" y="50"/>
                    </a:lnTo>
                    <a:cubicBezTo>
                      <a:pt x="49" y="51"/>
                      <a:pt x="48" y="53"/>
                      <a:pt x="48" y="55"/>
                    </a:cubicBezTo>
                    <a:lnTo>
                      <a:pt x="48" y="301"/>
                    </a:lnTo>
                    <a:lnTo>
                      <a:pt x="48" y="301"/>
                    </a:lnTo>
                    <a:cubicBezTo>
                      <a:pt x="48" y="304"/>
                      <a:pt x="49" y="305"/>
                      <a:pt x="49" y="306"/>
                    </a:cubicBezTo>
                    <a:lnTo>
                      <a:pt x="49" y="306"/>
                    </a:lnTo>
                    <a:cubicBezTo>
                      <a:pt x="50" y="307"/>
                      <a:pt x="52" y="309"/>
                      <a:pt x="55" y="309"/>
                    </a:cubicBezTo>
                    <a:lnTo>
                      <a:pt x="459" y="309"/>
                    </a:lnTo>
                    <a:lnTo>
                      <a:pt x="459" y="309"/>
                    </a:lnTo>
                    <a:cubicBezTo>
                      <a:pt x="463" y="309"/>
                      <a:pt x="464" y="306"/>
                      <a:pt x="465" y="305"/>
                    </a:cubicBezTo>
                    <a:lnTo>
                      <a:pt x="465" y="305"/>
                    </a:lnTo>
                    <a:cubicBezTo>
                      <a:pt x="466" y="305"/>
                      <a:pt x="467" y="302"/>
                      <a:pt x="466" y="298"/>
                    </a:cubicBezTo>
                    <a:lnTo>
                      <a:pt x="371" y="53"/>
                    </a:lnTo>
                    <a:lnTo>
                      <a:pt x="371" y="53"/>
                    </a:lnTo>
                    <a:cubicBezTo>
                      <a:pt x="370" y="51"/>
                      <a:pt x="369" y="50"/>
                      <a:pt x="368" y="49"/>
                    </a:cubicBezTo>
                    <a:lnTo>
                      <a:pt x="368" y="49"/>
                    </a:lnTo>
                    <a:cubicBezTo>
                      <a:pt x="367" y="49"/>
                      <a:pt x="366" y="48"/>
                      <a:pt x="364" y="48"/>
                    </a:cubicBezTo>
                    <a:lnTo>
                      <a:pt x="55" y="48"/>
                    </a:lnTo>
                    <a:close/>
                    <a:moveTo>
                      <a:pt x="459" y="356"/>
                    </a:moveTo>
                    <a:lnTo>
                      <a:pt x="55" y="356"/>
                    </a:lnTo>
                    <a:lnTo>
                      <a:pt x="55" y="356"/>
                    </a:lnTo>
                    <a:cubicBezTo>
                      <a:pt x="40" y="356"/>
                      <a:pt x="26" y="351"/>
                      <a:pt x="16" y="341"/>
                    </a:cubicBezTo>
                    <a:lnTo>
                      <a:pt x="16" y="341"/>
                    </a:lnTo>
                    <a:cubicBezTo>
                      <a:pt x="6" y="330"/>
                      <a:pt x="0" y="316"/>
                      <a:pt x="0" y="301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0"/>
                      <a:pt x="6" y="27"/>
                      <a:pt x="16" y="17"/>
                    </a:cubicBezTo>
                    <a:lnTo>
                      <a:pt x="16" y="17"/>
                    </a:lnTo>
                    <a:cubicBezTo>
                      <a:pt x="26" y="6"/>
                      <a:pt x="40" y="0"/>
                      <a:pt x="55" y="0"/>
                    </a:cubicBezTo>
                    <a:lnTo>
                      <a:pt x="364" y="0"/>
                    </a:lnTo>
                    <a:lnTo>
                      <a:pt x="364" y="0"/>
                    </a:lnTo>
                    <a:cubicBezTo>
                      <a:pt x="375" y="0"/>
                      <a:pt x="386" y="4"/>
                      <a:pt x="395" y="10"/>
                    </a:cubicBezTo>
                    <a:lnTo>
                      <a:pt x="395" y="10"/>
                    </a:lnTo>
                    <a:cubicBezTo>
                      <a:pt x="404" y="17"/>
                      <a:pt x="411" y="25"/>
                      <a:pt x="416" y="36"/>
                    </a:cubicBezTo>
                    <a:lnTo>
                      <a:pt x="511" y="281"/>
                    </a:lnTo>
                    <a:lnTo>
                      <a:pt x="511" y="281"/>
                    </a:lnTo>
                    <a:cubicBezTo>
                      <a:pt x="517" y="298"/>
                      <a:pt x="515" y="318"/>
                      <a:pt x="505" y="333"/>
                    </a:cubicBezTo>
                    <a:lnTo>
                      <a:pt x="505" y="333"/>
                    </a:lnTo>
                    <a:cubicBezTo>
                      <a:pt x="495" y="348"/>
                      <a:pt x="477" y="356"/>
                      <a:pt x="459" y="35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81">
                <a:extLst>
                  <a:ext uri="{FF2B5EF4-FFF2-40B4-BE49-F238E27FC236}">
                    <a16:creationId xmlns:a16="http://schemas.microsoft.com/office/drawing/2014/main" id="{D4244B99-C89E-474F-86D7-F443037FCA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7257" y="9769712"/>
                <a:ext cx="478101" cy="333102"/>
              </a:xfrm>
              <a:custGeom>
                <a:avLst/>
                <a:gdLst>
                  <a:gd name="T0" fmla="*/ 466 w 538"/>
                  <a:gd name="T1" fmla="*/ 307 h 377"/>
                  <a:gd name="T2" fmla="*/ 67 w 538"/>
                  <a:gd name="T3" fmla="*/ 67 h 377"/>
                  <a:gd name="T4" fmla="*/ 469 w 538"/>
                  <a:gd name="T5" fmla="*/ 327 h 377"/>
                  <a:gd name="T6" fmla="*/ 65 w 538"/>
                  <a:gd name="T7" fmla="*/ 327 h 377"/>
                  <a:gd name="T8" fmla="*/ 53 w 538"/>
                  <a:gd name="T9" fmla="*/ 322 h 377"/>
                  <a:gd name="T10" fmla="*/ 48 w 538"/>
                  <a:gd name="T11" fmla="*/ 64 h 377"/>
                  <a:gd name="T12" fmla="*/ 53 w 538"/>
                  <a:gd name="T13" fmla="*/ 52 h 377"/>
                  <a:gd name="T14" fmla="*/ 65 w 538"/>
                  <a:gd name="T15" fmla="*/ 48 h 377"/>
                  <a:gd name="T16" fmla="*/ 374 w 538"/>
                  <a:gd name="T17" fmla="*/ 48 h 377"/>
                  <a:gd name="T18" fmla="*/ 384 w 538"/>
                  <a:gd name="T19" fmla="*/ 50 h 377"/>
                  <a:gd name="T20" fmla="*/ 485 w 538"/>
                  <a:gd name="T21" fmla="*/ 304 h 377"/>
                  <a:gd name="T22" fmla="*/ 483 w 538"/>
                  <a:gd name="T23" fmla="*/ 320 h 377"/>
                  <a:gd name="T24" fmla="*/ 469 w 538"/>
                  <a:gd name="T25" fmla="*/ 327 h 377"/>
                  <a:gd name="T26" fmla="*/ 65 w 538"/>
                  <a:gd name="T27" fmla="*/ 19 h 377"/>
                  <a:gd name="T28" fmla="*/ 33 w 538"/>
                  <a:gd name="T29" fmla="*/ 32 h 377"/>
                  <a:gd name="T30" fmla="*/ 19 w 538"/>
                  <a:gd name="T31" fmla="*/ 310 h 377"/>
                  <a:gd name="T32" fmla="*/ 33 w 538"/>
                  <a:gd name="T33" fmla="*/ 343 h 377"/>
                  <a:gd name="T34" fmla="*/ 65 w 538"/>
                  <a:gd name="T35" fmla="*/ 356 h 377"/>
                  <a:gd name="T36" fmla="*/ 469 w 538"/>
                  <a:gd name="T37" fmla="*/ 356 h 377"/>
                  <a:gd name="T38" fmla="*/ 507 w 538"/>
                  <a:gd name="T39" fmla="*/ 336 h 377"/>
                  <a:gd name="T40" fmla="*/ 416 w 538"/>
                  <a:gd name="T41" fmla="*/ 48 h 377"/>
                  <a:gd name="T42" fmla="*/ 400 w 538"/>
                  <a:gd name="T43" fmla="*/ 27 h 377"/>
                  <a:gd name="T44" fmla="*/ 374 w 538"/>
                  <a:gd name="T45" fmla="*/ 19 h 377"/>
                  <a:gd name="T46" fmla="*/ 469 w 538"/>
                  <a:gd name="T47" fmla="*/ 376 h 377"/>
                  <a:gd name="T48" fmla="*/ 65 w 538"/>
                  <a:gd name="T49" fmla="*/ 376 h 377"/>
                  <a:gd name="T50" fmla="*/ 19 w 538"/>
                  <a:gd name="T51" fmla="*/ 357 h 377"/>
                  <a:gd name="T52" fmla="*/ 0 w 538"/>
                  <a:gd name="T53" fmla="*/ 64 h 377"/>
                  <a:gd name="T54" fmla="*/ 19 w 538"/>
                  <a:gd name="T55" fmla="*/ 19 h 377"/>
                  <a:gd name="T56" fmla="*/ 65 w 538"/>
                  <a:gd name="T57" fmla="*/ 0 h 377"/>
                  <a:gd name="T58" fmla="*/ 374 w 538"/>
                  <a:gd name="T59" fmla="*/ 0 h 377"/>
                  <a:gd name="T60" fmla="*/ 411 w 538"/>
                  <a:gd name="T61" fmla="*/ 11 h 377"/>
                  <a:gd name="T62" fmla="*/ 529 w 538"/>
                  <a:gd name="T63" fmla="*/ 287 h 377"/>
                  <a:gd name="T64" fmla="*/ 522 w 538"/>
                  <a:gd name="T65" fmla="*/ 347 h 377"/>
                  <a:gd name="T66" fmla="*/ 469 w 538"/>
                  <a:gd name="T67" fmla="*/ 37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38" h="377">
                    <a:moveTo>
                      <a:pt x="67" y="307"/>
                    </a:moveTo>
                    <a:lnTo>
                      <a:pt x="466" y="307"/>
                    </a:lnTo>
                    <a:lnTo>
                      <a:pt x="373" y="67"/>
                    </a:lnTo>
                    <a:lnTo>
                      <a:pt x="67" y="67"/>
                    </a:lnTo>
                    <a:lnTo>
                      <a:pt x="67" y="307"/>
                    </a:lnTo>
                    <a:close/>
                    <a:moveTo>
                      <a:pt x="469" y="327"/>
                    </a:moveTo>
                    <a:lnTo>
                      <a:pt x="65" y="327"/>
                    </a:lnTo>
                    <a:lnTo>
                      <a:pt x="65" y="327"/>
                    </a:lnTo>
                    <a:cubicBezTo>
                      <a:pt x="60" y="327"/>
                      <a:pt x="56" y="326"/>
                      <a:pt x="53" y="322"/>
                    </a:cubicBezTo>
                    <a:lnTo>
                      <a:pt x="53" y="322"/>
                    </a:lnTo>
                    <a:cubicBezTo>
                      <a:pt x="50" y="319"/>
                      <a:pt x="48" y="314"/>
                      <a:pt x="48" y="310"/>
                    </a:cubicBezTo>
                    <a:lnTo>
                      <a:pt x="48" y="64"/>
                    </a:lnTo>
                    <a:lnTo>
                      <a:pt x="48" y="64"/>
                    </a:lnTo>
                    <a:cubicBezTo>
                      <a:pt x="48" y="60"/>
                      <a:pt x="50" y="56"/>
                      <a:pt x="53" y="52"/>
                    </a:cubicBezTo>
                    <a:lnTo>
                      <a:pt x="53" y="52"/>
                    </a:lnTo>
                    <a:cubicBezTo>
                      <a:pt x="56" y="49"/>
                      <a:pt x="60" y="48"/>
                      <a:pt x="65" y="48"/>
                    </a:cubicBezTo>
                    <a:lnTo>
                      <a:pt x="374" y="48"/>
                    </a:lnTo>
                    <a:lnTo>
                      <a:pt x="374" y="48"/>
                    </a:lnTo>
                    <a:cubicBezTo>
                      <a:pt x="377" y="48"/>
                      <a:pt x="381" y="49"/>
                      <a:pt x="384" y="50"/>
                    </a:cubicBezTo>
                    <a:lnTo>
                      <a:pt x="384" y="50"/>
                    </a:lnTo>
                    <a:cubicBezTo>
                      <a:pt x="385" y="52"/>
                      <a:pt x="388" y="55"/>
                      <a:pt x="390" y="58"/>
                    </a:cubicBezTo>
                    <a:lnTo>
                      <a:pt x="485" y="304"/>
                    </a:lnTo>
                    <a:lnTo>
                      <a:pt x="485" y="304"/>
                    </a:lnTo>
                    <a:cubicBezTo>
                      <a:pt x="486" y="310"/>
                      <a:pt x="486" y="315"/>
                      <a:pt x="483" y="320"/>
                    </a:cubicBezTo>
                    <a:lnTo>
                      <a:pt x="483" y="320"/>
                    </a:lnTo>
                    <a:cubicBezTo>
                      <a:pt x="480" y="325"/>
                      <a:pt x="474" y="327"/>
                      <a:pt x="469" y="327"/>
                    </a:cubicBezTo>
                    <a:close/>
                    <a:moveTo>
                      <a:pt x="65" y="19"/>
                    </a:moveTo>
                    <a:lnTo>
                      <a:pt x="65" y="19"/>
                    </a:lnTo>
                    <a:cubicBezTo>
                      <a:pt x="53" y="19"/>
                      <a:pt x="42" y="24"/>
                      <a:pt x="33" y="32"/>
                    </a:cubicBezTo>
                    <a:lnTo>
                      <a:pt x="33" y="32"/>
                    </a:lnTo>
                    <a:cubicBezTo>
                      <a:pt x="24" y="41"/>
                      <a:pt x="19" y="52"/>
                      <a:pt x="19" y="64"/>
                    </a:cubicBezTo>
                    <a:lnTo>
                      <a:pt x="19" y="310"/>
                    </a:lnTo>
                    <a:lnTo>
                      <a:pt x="19" y="310"/>
                    </a:lnTo>
                    <a:cubicBezTo>
                      <a:pt x="19" y="322"/>
                      <a:pt x="24" y="334"/>
                      <a:pt x="33" y="343"/>
                    </a:cubicBezTo>
                    <a:lnTo>
                      <a:pt x="33" y="343"/>
                    </a:lnTo>
                    <a:cubicBezTo>
                      <a:pt x="42" y="351"/>
                      <a:pt x="53" y="356"/>
                      <a:pt x="65" y="356"/>
                    </a:cubicBezTo>
                    <a:lnTo>
                      <a:pt x="469" y="356"/>
                    </a:lnTo>
                    <a:lnTo>
                      <a:pt x="469" y="356"/>
                    </a:lnTo>
                    <a:cubicBezTo>
                      <a:pt x="484" y="356"/>
                      <a:pt x="499" y="349"/>
                      <a:pt x="507" y="336"/>
                    </a:cubicBezTo>
                    <a:lnTo>
                      <a:pt x="507" y="336"/>
                    </a:lnTo>
                    <a:cubicBezTo>
                      <a:pt x="515" y="324"/>
                      <a:pt x="517" y="307"/>
                      <a:pt x="511" y="294"/>
                    </a:cubicBezTo>
                    <a:lnTo>
                      <a:pt x="416" y="48"/>
                    </a:lnTo>
                    <a:lnTo>
                      <a:pt x="416" y="48"/>
                    </a:lnTo>
                    <a:cubicBezTo>
                      <a:pt x="414" y="39"/>
                      <a:pt x="407" y="32"/>
                      <a:pt x="400" y="27"/>
                    </a:cubicBezTo>
                    <a:lnTo>
                      <a:pt x="400" y="27"/>
                    </a:lnTo>
                    <a:cubicBezTo>
                      <a:pt x="392" y="22"/>
                      <a:pt x="384" y="19"/>
                      <a:pt x="374" y="19"/>
                    </a:cubicBezTo>
                    <a:lnTo>
                      <a:pt x="65" y="19"/>
                    </a:lnTo>
                    <a:close/>
                    <a:moveTo>
                      <a:pt x="469" y="376"/>
                    </a:moveTo>
                    <a:lnTo>
                      <a:pt x="65" y="376"/>
                    </a:lnTo>
                    <a:lnTo>
                      <a:pt x="65" y="376"/>
                    </a:lnTo>
                    <a:cubicBezTo>
                      <a:pt x="47" y="376"/>
                      <a:pt x="31" y="369"/>
                      <a:pt x="19" y="357"/>
                    </a:cubicBezTo>
                    <a:lnTo>
                      <a:pt x="19" y="357"/>
                    </a:lnTo>
                    <a:cubicBezTo>
                      <a:pt x="7" y="344"/>
                      <a:pt x="0" y="327"/>
                      <a:pt x="0" y="310"/>
                    </a:cubicBezTo>
                    <a:lnTo>
                      <a:pt x="0" y="64"/>
                    </a:lnTo>
                    <a:lnTo>
                      <a:pt x="0" y="64"/>
                    </a:lnTo>
                    <a:cubicBezTo>
                      <a:pt x="0" y="47"/>
                      <a:pt x="7" y="31"/>
                      <a:pt x="19" y="19"/>
                    </a:cubicBezTo>
                    <a:lnTo>
                      <a:pt x="19" y="19"/>
                    </a:lnTo>
                    <a:cubicBezTo>
                      <a:pt x="31" y="7"/>
                      <a:pt x="47" y="0"/>
                      <a:pt x="65" y="0"/>
                    </a:cubicBezTo>
                    <a:lnTo>
                      <a:pt x="374" y="0"/>
                    </a:lnTo>
                    <a:lnTo>
                      <a:pt x="374" y="0"/>
                    </a:lnTo>
                    <a:cubicBezTo>
                      <a:pt x="387" y="0"/>
                      <a:pt x="400" y="4"/>
                      <a:pt x="411" y="11"/>
                    </a:cubicBezTo>
                    <a:lnTo>
                      <a:pt x="411" y="11"/>
                    </a:lnTo>
                    <a:cubicBezTo>
                      <a:pt x="421" y="19"/>
                      <a:pt x="430" y="29"/>
                      <a:pt x="434" y="41"/>
                    </a:cubicBezTo>
                    <a:lnTo>
                      <a:pt x="529" y="287"/>
                    </a:lnTo>
                    <a:lnTo>
                      <a:pt x="529" y="287"/>
                    </a:lnTo>
                    <a:cubicBezTo>
                      <a:pt x="537" y="307"/>
                      <a:pt x="535" y="329"/>
                      <a:pt x="522" y="347"/>
                    </a:cubicBezTo>
                    <a:lnTo>
                      <a:pt x="522" y="347"/>
                    </a:lnTo>
                    <a:cubicBezTo>
                      <a:pt x="510" y="364"/>
                      <a:pt x="491" y="376"/>
                      <a:pt x="469" y="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82">
                <a:extLst>
                  <a:ext uri="{FF2B5EF4-FFF2-40B4-BE49-F238E27FC236}">
                    <a16:creationId xmlns:a16="http://schemas.microsoft.com/office/drawing/2014/main" id="{61ECD413-4441-4862-A802-6FD73105B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89166" y="9460121"/>
                <a:ext cx="1050254" cy="368373"/>
              </a:xfrm>
              <a:custGeom>
                <a:avLst/>
                <a:gdLst>
                  <a:gd name="T0" fmla="*/ 1179 w 1180"/>
                  <a:gd name="T1" fmla="*/ 414 h 415"/>
                  <a:gd name="T2" fmla="*/ 1160 w 1180"/>
                  <a:gd name="T3" fmla="*/ 414 h 415"/>
                  <a:gd name="T4" fmla="*/ 1160 w 1180"/>
                  <a:gd name="T5" fmla="*/ 414 h 415"/>
                  <a:gd name="T6" fmla="*/ 765 w 1180"/>
                  <a:gd name="T7" fmla="*/ 19 h 415"/>
                  <a:gd name="T8" fmla="*/ 0 w 1180"/>
                  <a:gd name="T9" fmla="*/ 19 h 415"/>
                  <a:gd name="T10" fmla="*/ 0 w 1180"/>
                  <a:gd name="T11" fmla="*/ 0 h 415"/>
                  <a:gd name="T12" fmla="*/ 765 w 1180"/>
                  <a:gd name="T13" fmla="*/ 0 h 415"/>
                  <a:gd name="T14" fmla="*/ 765 w 1180"/>
                  <a:gd name="T15" fmla="*/ 0 h 415"/>
                  <a:gd name="T16" fmla="*/ 1179 w 1180"/>
                  <a:gd name="T17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0" h="415">
                    <a:moveTo>
                      <a:pt x="1179" y="414"/>
                    </a:moveTo>
                    <a:lnTo>
                      <a:pt x="1160" y="414"/>
                    </a:lnTo>
                    <a:lnTo>
                      <a:pt x="1160" y="414"/>
                    </a:lnTo>
                    <a:cubicBezTo>
                      <a:pt x="1160" y="196"/>
                      <a:pt x="983" y="19"/>
                      <a:pt x="765" y="19"/>
                    </a:cubicBezTo>
                    <a:lnTo>
                      <a:pt x="0" y="19"/>
                    </a:lnTo>
                    <a:lnTo>
                      <a:pt x="0" y="0"/>
                    </a:lnTo>
                    <a:lnTo>
                      <a:pt x="765" y="0"/>
                    </a:lnTo>
                    <a:lnTo>
                      <a:pt x="765" y="0"/>
                    </a:lnTo>
                    <a:cubicBezTo>
                      <a:pt x="994" y="0"/>
                      <a:pt x="1179" y="185"/>
                      <a:pt x="1179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83">
                <a:extLst>
                  <a:ext uri="{FF2B5EF4-FFF2-40B4-BE49-F238E27FC236}">
                    <a16:creationId xmlns:a16="http://schemas.microsoft.com/office/drawing/2014/main" id="{3E6396EB-86B1-42B2-ACB8-97C716E6CA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6304" y="10479024"/>
                <a:ext cx="525127" cy="525127"/>
              </a:xfrm>
              <a:custGeom>
                <a:avLst/>
                <a:gdLst>
                  <a:gd name="T0" fmla="*/ 295 w 590"/>
                  <a:gd name="T1" fmla="*/ 0 h 589"/>
                  <a:gd name="T2" fmla="*/ 295 w 590"/>
                  <a:gd name="T3" fmla="*/ 0 h 589"/>
                  <a:gd name="T4" fmla="*/ 0 w 590"/>
                  <a:gd name="T5" fmla="*/ 294 h 589"/>
                  <a:gd name="T6" fmla="*/ 0 w 590"/>
                  <a:gd name="T7" fmla="*/ 294 h 589"/>
                  <a:gd name="T8" fmla="*/ 295 w 590"/>
                  <a:gd name="T9" fmla="*/ 588 h 589"/>
                  <a:gd name="T10" fmla="*/ 295 w 590"/>
                  <a:gd name="T11" fmla="*/ 588 h 589"/>
                  <a:gd name="T12" fmla="*/ 589 w 590"/>
                  <a:gd name="T13" fmla="*/ 294 h 589"/>
                  <a:gd name="T14" fmla="*/ 589 w 590"/>
                  <a:gd name="T15" fmla="*/ 294 h 589"/>
                  <a:gd name="T16" fmla="*/ 295 w 590"/>
                  <a:gd name="T17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0" h="589">
                    <a:moveTo>
                      <a:pt x="295" y="0"/>
                    </a:moveTo>
                    <a:lnTo>
                      <a:pt x="295" y="0"/>
                    </a:lnTo>
                    <a:cubicBezTo>
                      <a:pt x="132" y="0"/>
                      <a:pt x="0" y="132"/>
                      <a:pt x="0" y="294"/>
                    </a:cubicBezTo>
                    <a:lnTo>
                      <a:pt x="0" y="294"/>
                    </a:lnTo>
                    <a:cubicBezTo>
                      <a:pt x="0" y="456"/>
                      <a:pt x="132" y="588"/>
                      <a:pt x="295" y="588"/>
                    </a:cubicBezTo>
                    <a:lnTo>
                      <a:pt x="295" y="588"/>
                    </a:lnTo>
                    <a:cubicBezTo>
                      <a:pt x="457" y="588"/>
                      <a:pt x="589" y="456"/>
                      <a:pt x="589" y="294"/>
                    </a:cubicBezTo>
                    <a:lnTo>
                      <a:pt x="589" y="294"/>
                    </a:lnTo>
                    <a:cubicBezTo>
                      <a:pt x="589" y="132"/>
                      <a:pt x="457" y="0"/>
                      <a:pt x="29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84">
                <a:extLst>
                  <a:ext uri="{FF2B5EF4-FFF2-40B4-BE49-F238E27FC236}">
                    <a16:creationId xmlns:a16="http://schemas.microsoft.com/office/drawing/2014/main" id="{2D58B2ED-5749-487A-BC51-3312BE6D4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1707" y="10600510"/>
                <a:ext cx="278238" cy="278238"/>
              </a:xfrm>
              <a:custGeom>
                <a:avLst/>
                <a:gdLst>
                  <a:gd name="T0" fmla="*/ 311 w 312"/>
                  <a:gd name="T1" fmla="*/ 155 h 312"/>
                  <a:gd name="T2" fmla="*/ 311 w 312"/>
                  <a:gd name="T3" fmla="*/ 155 h 312"/>
                  <a:gd name="T4" fmla="*/ 156 w 312"/>
                  <a:gd name="T5" fmla="*/ 311 h 312"/>
                  <a:gd name="T6" fmla="*/ 156 w 312"/>
                  <a:gd name="T7" fmla="*/ 311 h 312"/>
                  <a:gd name="T8" fmla="*/ 0 w 312"/>
                  <a:gd name="T9" fmla="*/ 155 h 312"/>
                  <a:gd name="T10" fmla="*/ 0 w 312"/>
                  <a:gd name="T11" fmla="*/ 155 h 312"/>
                  <a:gd name="T12" fmla="*/ 156 w 312"/>
                  <a:gd name="T13" fmla="*/ 0 h 312"/>
                  <a:gd name="T14" fmla="*/ 156 w 312"/>
                  <a:gd name="T15" fmla="*/ 0 h 312"/>
                  <a:gd name="T16" fmla="*/ 311 w 312"/>
                  <a:gd name="T17" fmla="*/ 15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2" h="312">
                    <a:moveTo>
                      <a:pt x="311" y="155"/>
                    </a:moveTo>
                    <a:lnTo>
                      <a:pt x="311" y="155"/>
                    </a:lnTo>
                    <a:cubicBezTo>
                      <a:pt x="311" y="241"/>
                      <a:pt x="241" y="311"/>
                      <a:pt x="156" y="311"/>
                    </a:cubicBezTo>
                    <a:lnTo>
                      <a:pt x="156" y="311"/>
                    </a:lnTo>
                    <a:cubicBezTo>
                      <a:pt x="70" y="311"/>
                      <a:pt x="0" y="241"/>
                      <a:pt x="0" y="155"/>
                    </a:cubicBezTo>
                    <a:lnTo>
                      <a:pt x="0" y="155"/>
                    </a:lnTo>
                    <a:cubicBezTo>
                      <a:pt x="0" y="69"/>
                      <a:pt x="70" y="0"/>
                      <a:pt x="156" y="0"/>
                    </a:cubicBezTo>
                    <a:lnTo>
                      <a:pt x="156" y="0"/>
                    </a:lnTo>
                    <a:cubicBezTo>
                      <a:pt x="241" y="0"/>
                      <a:pt x="311" y="69"/>
                      <a:pt x="311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85">
                <a:extLst>
                  <a:ext uri="{FF2B5EF4-FFF2-40B4-BE49-F238E27FC236}">
                    <a16:creationId xmlns:a16="http://schemas.microsoft.com/office/drawing/2014/main" id="{542ED677-5838-4CF0-A63E-D9DBC45CC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9950" y="10592672"/>
                <a:ext cx="293916" cy="293913"/>
              </a:xfrm>
              <a:custGeom>
                <a:avLst/>
                <a:gdLst>
                  <a:gd name="T0" fmla="*/ 166 w 332"/>
                  <a:gd name="T1" fmla="*/ 19 h 331"/>
                  <a:gd name="T2" fmla="*/ 166 w 332"/>
                  <a:gd name="T3" fmla="*/ 19 h 331"/>
                  <a:gd name="T4" fmla="*/ 20 w 332"/>
                  <a:gd name="T5" fmla="*/ 165 h 331"/>
                  <a:gd name="T6" fmla="*/ 20 w 332"/>
                  <a:gd name="T7" fmla="*/ 165 h 331"/>
                  <a:gd name="T8" fmla="*/ 166 w 332"/>
                  <a:gd name="T9" fmla="*/ 311 h 331"/>
                  <a:gd name="T10" fmla="*/ 166 w 332"/>
                  <a:gd name="T11" fmla="*/ 311 h 331"/>
                  <a:gd name="T12" fmla="*/ 311 w 332"/>
                  <a:gd name="T13" fmla="*/ 165 h 331"/>
                  <a:gd name="T14" fmla="*/ 311 w 332"/>
                  <a:gd name="T15" fmla="*/ 165 h 331"/>
                  <a:gd name="T16" fmla="*/ 166 w 332"/>
                  <a:gd name="T17" fmla="*/ 19 h 331"/>
                  <a:gd name="T18" fmla="*/ 166 w 332"/>
                  <a:gd name="T19" fmla="*/ 330 h 331"/>
                  <a:gd name="T20" fmla="*/ 166 w 332"/>
                  <a:gd name="T21" fmla="*/ 330 h 331"/>
                  <a:gd name="T22" fmla="*/ 0 w 332"/>
                  <a:gd name="T23" fmla="*/ 165 h 331"/>
                  <a:gd name="T24" fmla="*/ 0 w 332"/>
                  <a:gd name="T25" fmla="*/ 165 h 331"/>
                  <a:gd name="T26" fmla="*/ 166 w 332"/>
                  <a:gd name="T27" fmla="*/ 0 h 331"/>
                  <a:gd name="T28" fmla="*/ 166 w 332"/>
                  <a:gd name="T29" fmla="*/ 0 h 331"/>
                  <a:gd name="T30" fmla="*/ 331 w 332"/>
                  <a:gd name="T31" fmla="*/ 165 h 331"/>
                  <a:gd name="T32" fmla="*/ 331 w 332"/>
                  <a:gd name="T33" fmla="*/ 165 h 331"/>
                  <a:gd name="T34" fmla="*/ 166 w 332"/>
                  <a:gd name="T3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2" h="331">
                    <a:moveTo>
                      <a:pt x="166" y="19"/>
                    </a:moveTo>
                    <a:lnTo>
                      <a:pt x="166" y="19"/>
                    </a:lnTo>
                    <a:cubicBezTo>
                      <a:pt x="85" y="19"/>
                      <a:pt x="20" y="84"/>
                      <a:pt x="20" y="165"/>
                    </a:cubicBezTo>
                    <a:lnTo>
                      <a:pt x="20" y="165"/>
                    </a:lnTo>
                    <a:cubicBezTo>
                      <a:pt x="20" y="245"/>
                      <a:pt x="85" y="311"/>
                      <a:pt x="166" y="311"/>
                    </a:cubicBezTo>
                    <a:lnTo>
                      <a:pt x="166" y="311"/>
                    </a:lnTo>
                    <a:cubicBezTo>
                      <a:pt x="246" y="311"/>
                      <a:pt x="311" y="245"/>
                      <a:pt x="311" y="165"/>
                    </a:cubicBezTo>
                    <a:lnTo>
                      <a:pt x="311" y="165"/>
                    </a:lnTo>
                    <a:cubicBezTo>
                      <a:pt x="311" y="84"/>
                      <a:pt x="246" y="19"/>
                      <a:pt x="166" y="19"/>
                    </a:cubicBezTo>
                    <a:close/>
                    <a:moveTo>
                      <a:pt x="166" y="330"/>
                    </a:moveTo>
                    <a:lnTo>
                      <a:pt x="166" y="330"/>
                    </a:lnTo>
                    <a:cubicBezTo>
                      <a:pt x="75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5" y="0"/>
                      <a:pt x="166" y="0"/>
                    </a:cubicBezTo>
                    <a:lnTo>
                      <a:pt x="166" y="0"/>
                    </a:lnTo>
                    <a:cubicBezTo>
                      <a:pt x="256" y="0"/>
                      <a:pt x="331" y="74"/>
                      <a:pt x="331" y="165"/>
                    </a:cubicBezTo>
                    <a:lnTo>
                      <a:pt x="331" y="165"/>
                    </a:lnTo>
                    <a:cubicBezTo>
                      <a:pt x="331" y="256"/>
                      <a:pt x="256" y="330"/>
                      <a:pt x="166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86">
                <a:extLst>
                  <a:ext uri="{FF2B5EF4-FFF2-40B4-BE49-F238E27FC236}">
                    <a16:creationId xmlns:a16="http://schemas.microsoft.com/office/drawing/2014/main" id="{0AA4C152-E2E8-4F85-AF3F-FB84B9618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84002" y="10686725"/>
                <a:ext cx="105810" cy="105808"/>
              </a:xfrm>
              <a:custGeom>
                <a:avLst/>
                <a:gdLst>
                  <a:gd name="T0" fmla="*/ 60 w 120"/>
                  <a:gd name="T1" fmla="*/ 18 h 120"/>
                  <a:gd name="T2" fmla="*/ 60 w 120"/>
                  <a:gd name="T3" fmla="*/ 18 h 120"/>
                  <a:gd name="T4" fmla="*/ 19 w 120"/>
                  <a:gd name="T5" fmla="*/ 59 h 120"/>
                  <a:gd name="T6" fmla="*/ 19 w 120"/>
                  <a:gd name="T7" fmla="*/ 59 h 120"/>
                  <a:gd name="T8" fmla="*/ 60 w 120"/>
                  <a:gd name="T9" fmla="*/ 99 h 120"/>
                  <a:gd name="T10" fmla="*/ 60 w 120"/>
                  <a:gd name="T11" fmla="*/ 99 h 120"/>
                  <a:gd name="T12" fmla="*/ 100 w 120"/>
                  <a:gd name="T13" fmla="*/ 59 h 120"/>
                  <a:gd name="T14" fmla="*/ 100 w 120"/>
                  <a:gd name="T15" fmla="*/ 59 h 120"/>
                  <a:gd name="T16" fmla="*/ 60 w 120"/>
                  <a:gd name="T17" fmla="*/ 18 h 120"/>
                  <a:gd name="T18" fmla="*/ 60 w 120"/>
                  <a:gd name="T19" fmla="*/ 119 h 120"/>
                  <a:gd name="T20" fmla="*/ 60 w 120"/>
                  <a:gd name="T21" fmla="*/ 119 h 120"/>
                  <a:gd name="T22" fmla="*/ 0 w 120"/>
                  <a:gd name="T23" fmla="*/ 59 h 120"/>
                  <a:gd name="T24" fmla="*/ 0 w 120"/>
                  <a:gd name="T25" fmla="*/ 59 h 120"/>
                  <a:gd name="T26" fmla="*/ 60 w 120"/>
                  <a:gd name="T27" fmla="*/ 0 h 120"/>
                  <a:gd name="T28" fmla="*/ 60 w 120"/>
                  <a:gd name="T29" fmla="*/ 0 h 120"/>
                  <a:gd name="T30" fmla="*/ 119 w 120"/>
                  <a:gd name="T31" fmla="*/ 59 h 120"/>
                  <a:gd name="T32" fmla="*/ 119 w 120"/>
                  <a:gd name="T33" fmla="*/ 59 h 120"/>
                  <a:gd name="T34" fmla="*/ 60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60" y="18"/>
                    </a:moveTo>
                    <a:lnTo>
                      <a:pt x="60" y="18"/>
                    </a:lnTo>
                    <a:cubicBezTo>
                      <a:pt x="37" y="18"/>
                      <a:pt x="19" y="36"/>
                      <a:pt x="19" y="59"/>
                    </a:cubicBezTo>
                    <a:lnTo>
                      <a:pt x="19" y="59"/>
                    </a:lnTo>
                    <a:cubicBezTo>
                      <a:pt x="19" y="81"/>
                      <a:pt x="37" y="99"/>
                      <a:pt x="60" y="99"/>
                    </a:cubicBezTo>
                    <a:lnTo>
                      <a:pt x="60" y="99"/>
                    </a:lnTo>
                    <a:cubicBezTo>
                      <a:pt x="82" y="99"/>
                      <a:pt x="100" y="81"/>
                      <a:pt x="100" y="59"/>
                    </a:cubicBezTo>
                    <a:lnTo>
                      <a:pt x="100" y="59"/>
                    </a:lnTo>
                    <a:cubicBezTo>
                      <a:pt x="100" y="36"/>
                      <a:pt x="82" y="18"/>
                      <a:pt x="60" y="18"/>
                    </a:cubicBezTo>
                    <a:close/>
                    <a:moveTo>
                      <a:pt x="60" y="119"/>
                    </a:moveTo>
                    <a:lnTo>
                      <a:pt x="60" y="119"/>
                    </a:lnTo>
                    <a:cubicBezTo>
                      <a:pt x="27" y="119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2" y="0"/>
                      <a:pt x="119" y="26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2" y="119"/>
                      <a:pt x="60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87">
                <a:extLst>
                  <a:ext uri="{FF2B5EF4-FFF2-40B4-BE49-F238E27FC236}">
                    <a16:creationId xmlns:a16="http://schemas.microsoft.com/office/drawing/2014/main" id="{444E7B64-C4CC-48F5-819B-47E5F6998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2697" y="10479024"/>
                <a:ext cx="525127" cy="525127"/>
              </a:xfrm>
              <a:custGeom>
                <a:avLst/>
                <a:gdLst>
                  <a:gd name="T0" fmla="*/ 294 w 589"/>
                  <a:gd name="T1" fmla="*/ 0 h 589"/>
                  <a:gd name="T2" fmla="*/ 294 w 589"/>
                  <a:gd name="T3" fmla="*/ 0 h 589"/>
                  <a:gd name="T4" fmla="*/ 0 w 589"/>
                  <a:gd name="T5" fmla="*/ 294 h 589"/>
                  <a:gd name="T6" fmla="*/ 0 w 589"/>
                  <a:gd name="T7" fmla="*/ 294 h 589"/>
                  <a:gd name="T8" fmla="*/ 294 w 589"/>
                  <a:gd name="T9" fmla="*/ 588 h 589"/>
                  <a:gd name="T10" fmla="*/ 294 w 589"/>
                  <a:gd name="T11" fmla="*/ 588 h 589"/>
                  <a:gd name="T12" fmla="*/ 588 w 589"/>
                  <a:gd name="T13" fmla="*/ 294 h 589"/>
                  <a:gd name="T14" fmla="*/ 588 w 589"/>
                  <a:gd name="T15" fmla="*/ 294 h 589"/>
                  <a:gd name="T16" fmla="*/ 294 w 589"/>
                  <a:gd name="T17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58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132" y="0"/>
                      <a:pt x="0" y="132"/>
                      <a:pt x="0" y="294"/>
                    </a:cubicBezTo>
                    <a:lnTo>
                      <a:pt x="0" y="294"/>
                    </a:lnTo>
                    <a:cubicBezTo>
                      <a:pt x="0" y="456"/>
                      <a:pt x="132" y="588"/>
                      <a:pt x="294" y="588"/>
                    </a:cubicBezTo>
                    <a:lnTo>
                      <a:pt x="294" y="588"/>
                    </a:lnTo>
                    <a:cubicBezTo>
                      <a:pt x="456" y="588"/>
                      <a:pt x="588" y="456"/>
                      <a:pt x="588" y="294"/>
                    </a:cubicBezTo>
                    <a:lnTo>
                      <a:pt x="588" y="294"/>
                    </a:lnTo>
                    <a:cubicBezTo>
                      <a:pt x="588" y="132"/>
                      <a:pt x="456" y="0"/>
                      <a:pt x="29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88">
                <a:extLst>
                  <a:ext uri="{FF2B5EF4-FFF2-40B4-BE49-F238E27FC236}">
                    <a16:creationId xmlns:a16="http://schemas.microsoft.com/office/drawing/2014/main" id="{F41278A1-BE4D-4C74-B58E-C4AAA3CAB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8100" y="10600510"/>
                <a:ext cx="278240" cy="278238"/>
              </a:xfrm>
              <a:custGeom>
                <a:avLst/>
                <a:gdLst>
                  <a:gd name="T0" fmla="*/ 311 w 312"/>
                  <a:gd name="T1" fmla="*/ 155 h 312"/>
                  <a:gd name="T2" fmla="*/ 311 w 312"/>
                  <a:gd name="T3" fmla="*/ 155 h 312"/>
                  <a:gd name="T4" fmla="*/ 155 w 312"/>
                  <a:gd name="T5" fmla="*/ 311 h 312"/>
                  <a:gd name="T6" fmla="*/ 155 w 312"/>
                  <a:gd name="T7" fmla="*/ 311 h 312"/>
                  <a:gd name="T8" fmla="*/ 0 w 312"/>
                  <a:gd name="T9" fmla="*/ 155 h 312"/>
                  <a:gd name="T10" fmla="*/ 0 w 312"/>
                  <a:gd name="T11" fmla="*/ 155 h 312"/>
                  <a:gd name="T12" fmla="*/ 155 w 312"/>
                  <a:gd name="T13" fmla="*/ 0 h 312"/>
                  <a:gd name="T14" fmla="*/ 155 w 312"/>
                  <a:gd name="T15" fmla="*/ 0 h 312"/>
                  <a:gd name="T16" fmla="*/ 311 w 312"/>
                  <a:gd name="T17" fmla="*/ 15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2" h="312">
                    <a:moveTo>
                      <a:pt x="311" y="155"/>
                    </a:moveTo>
                    <a:lnTo>
                      <a:pt x="311" y="155"/>
                    </a:lnTo>
                    <a:cubicBezTo>
                      <a:pt x="311" y="241"/>
                      <a:pt x="241" y="311"/>
                      <a:pt x="155" y="311"/>
                    </a:cubicBezTo>
                    <a:lnTo>
                      <a:pt x="155" y="311"/>
                    </a:lnTo>
                    <a:cubicBezTo>
                      <a:pt x="69" y="311"/>
                      <a:pt x="0" y="241"/>
                      <a:pt x="0" y="155"/>
                    </a:cubicBezTo>
                    <a:lnTo>
                      <a:pt x="0" y="155"/>
                    </a:lnTo>
                    <a:cubicBezTo>
                      <a:pt x="0" y="69"/>
                      <a:pt x="69" y="0"/>
                      <a:pt x="155" y="0"/>
                    </a:cubicBezTo>
                    <a:lnTo>
                      <a:pt x="155" y="0"/>
                    </a:lnTo>
                    <a:cubicBezTo>
                      <a:pt x="241" y="0"/>
                      <a:pt x="311" y="69"/>
                      <a:pt x="311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89">
                <a:extLst>
                  <a:ext uri="{FF2B5EF4-FFF2-40B4-BE49-F238E27FC236}">
                    <a16:creationId xmlns:a16="http://schemas.microsoft.com/office/drawing/2014/main" id="{2661019A-66D5-4F8C-AC48-1036526E1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0263" y="10592672"/>
                <a:ext cx="293916" cy="293913"/>
              </a:xfrm>
              <a:custGeom>
                <a:avLst/>
                <a:gdLst>
                  <a:gd name="T0" fmla="*/ 165 w 331"/>
                  <a:gd name="T1" fmla="*/ 19 h 331"/>
                  <a:gd name="T2" fmla="*/ 165 w 331"/>
                  <a:gd name="T3" fmla="*/ 19 h 331"/>
                  <a:gd name="T4" fmla="*/ 19 w 331"/>
                  <a:gd name="T5" fmla="*/ 165 h 331"/>
                  <a:gd name="T6" fmla="*/ 19 w 331"/>
                  <a:gd name="T7" fmla="*/ 165 h 331"/>
                  <a:gd name="T8" fmla="*/ 165 w 331"/>
                  <a:gd name="T9" fmla="*/ 311 h 331"/>
                  <a:gd name="T10" fmla="*/ 165 w 331"/>
                  <a:gd name="T11" fmla="*/ 311 h 331"/>
                  <a:gd name="T12" fmla="*/ 311 w 331"/>
                  <a:gd name="T13" fmla="*/ 165 h 331"/>
                  <a:gd name="T14" fmla="*/ 311 w 331"/>
                  <a:gd name="T15" fmla="*/ 165 h 331"/>
                  <a:gd name="T16" fmla="*/ 165 w 331"/>
                  <a:gd name="T17" fmla="*/ 19 h 331"/>
                  <a:gd name="T18" fmla="*/ 165 w 331"/>
                  <a:gd name="T19" fmla="*/ 330 h 331"/>
                  <a:gd name="T20" fmla="*/ 165 w 331"/>
                  <a:gd name="T21" fmla="*/ 330 h 331"/>
                  <a:gd name="T22" fmla="*/ 0 w 331"/>
                  <a:gd name="T23" fmla="*/ 165 h 331"/>
                  <a:gd name="T24" fmla="*/ 0 w 331"/>
                  <a:gd name="T25" fmla="*/ 165 h 331"/>
                  <a:gd name="T26" fmla="*/ 165 w 331"/>
                  <a:gd name="T27" fmla="*/ 0 h 331"/>
                  <a:gd name="T28" fmla="*/ 165 w 331"/>
                  <a:gd name="T29" fmla="*/ 0 h 331"/>
                  <a:gd name="T30" fmla="*/ 330 w 331"/>
                  <a:gd name="T31" fmla="*/ 165 h 331"/>
                  <a:gd name="T32" fmla="*/ 330 w 331"/>
                  <a:gd name="T33" fmla="*/ 165 h 331"/>
                  <a:gd name="T34" fmla="*/ 165 w 331"/>
                  <a:gd name="T3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331">
                    <a:moveTo>
                      <a:pt x="165" y="19"/>
                    </a:moveTo>
                    <a:lnTo>
                      <a:pt x="165" y="19"/>
                    </a:lnTo>
                    <a:cubicBezTo>
                      <a:pt x="84" y="19"/>
                      <a:pt x="19" y="84"/>
                      <a:pt x="19" y="165"/>
                    </a:cubicBezTo>
                    <a:lnTo>
                      <a:pt x="19" y="165"/>
                    </a:lnTo>
                    <a:cubicBezTo>
                      <a:pt x="19" y="245"/>
                      <a:pt x="84" y="311"/>
                      <a:pt x="165" y="311"/>
                    </a:cubicBezTo>
                    <a:lnTo>
                      <a:pt x="165" y="311"/>
                    </a:lnTo>
                    <a:cubicBezTo>
                      <a:pt x="245" y="311"/>
                      <a:pt x="311" y="245"/>
                      <a:pt x="311" y="165"/>
                    </a:cubicBezTo>
                    <a:lnTo>
                      <a:pt x="311" y="165"/>
                    </a:lnTo>
                    <a:cubicBezTo>
                      <a:pt x="311" y="84"/>
                      <a:pt x="245" y="19"/>
                      <a:pt x="165" y="19"/>
                    </a:cubicBezTo>
                    <a:close/>
                    <a:moveTo>
                      <a:pt x="165" y="330"/>
                    </a:moveTo>
                    <a:lnTo>
                      <a:pt x="165" y="330"/>
                    </a:lnTo>
                    <a:cubicBezTo>
                      <a:pt x="74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4" y="0"/>
                      <a:pt x="165" y="0"/>
                    </a:cubicBezTo>
                    <a:lnTo>
                      <a:pt x="165" y="0"/>
                    </a:lnTo>
                    <a:cubicBezTo>
                      <a:pt x="256" y="0"/>
                      <a:pt x="330" y="74"/>
                      <a:pt x="330" y="165"/>
                    </a:cubicBezTo>
                    <a:lnTo>
                      <a:pt x="330" y="165"/>
                    </a:lnTo>
                    <a:cubicBezTo>
                      <a:pt x="330" y="256"/>
                      <a:pt x="256" y="330"/>
                      <a:pt x="165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90">
                <a:extLst>
                  <a:ext uri="{FF2B5EF4-FFF2-40B4-BE49-F238E27FC236}">
                    <a16:creationId xmlns:a16="http://schemas.microsoft.com/office/drawing/2014/main" id="{F1BEC97A-FCFC-479A-85B3-415991AE1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4315" y="10686725"/>
                <a:ext cx="105810" cy="105808"/>
              </a:xfrm>
              <a:custGeom>
                <a:avLst/>
                <a:gdLst>
                  <a:gd name="T0" fmla="*/ 59 w 120"/>
                  <a:gd name="T1" fmla="*/ 18 h 120"/>
                  <a:gd name="T2" fmla="*/ 59 w 120"/>
                  <a:gd name="T3" fmla="*/ 18 h 120"/>
                  <a:gd name="T4" fmla="*/ 19 w 120"/>
                  <a:gd name="T5" fmla="*/ 59 h 120"/>
                  <a:gd name="T6" fmla="*/ 19 w 120"/>
                  <a:gd name="T7" fmla="*/ 59 h 120"/>
                  <a:gd name="T8" fmla="*/ 59 w 120"/>
                  <a:gd name="T9" fmla="*/ 99 h 120"/>
                  <a:gd name="T10" fmla="*/ 59 w 120"/>
                  <a:gd name="T11" fmla="*/ 99 h 120"/>
                  <a:gd name="T12" fmla="*/ 99 w 120"/>
                  <a:gd name="T13" fmla="*/ 59 h 120"/>
                  <a:gd name="T14" fmla="*/ 99 w 120"/>
                  <a:gd name="T15" fmla="*/ 59 h 120"/>
                  <a:gd name="T16" fmla="*/ 59 w 120"/>
                  <a:gd name="T17" fmla="*/ 18 h 120"/>
                  <a:gd name="T18" fmla="*/ 59 w 120"/>
                  <a:gd name="T19" fmla="*/ 119 h 120"/>
                  <a:gd name="T20" fmla="*/ 59 w 120"/>
                  <a:gd name="T21" fmla="*/ 119 h 120"/>
                  <a:gd name="T22" fmla="*/ 0 w 120"/>
                  <a:gd name="T23" fmla="*/ 59 h 120"/>
                  <a:gd name="T24" fmla="*/ 0 w 120"/>
                  <a:gd name="T25" fmla="*/ 59 h 120"/>
                  <a:gd name="T26" fmla="*/ 59 w 120"/>
                  <a:gd name="T27" fmla="*/ 0 h 120"/>
                  <a:gd name="T28" fmla="*/ 59 w 120"/>
                  <a:gd name="T29" fmla="*/ 0 h 120"/>
                  <a:gd name="T30" fmla="*/ 119 w 120"/>
                  <a:gd name="T31" fmla="*/ 59 h 120"/>
                  <a:gd name="T32" fmla="*/ 119 w 120"/>
                  <a:gd name="T33" fmla="*/ 59 h 120"/>
                  <a:gd name="T34" fmla="*/ 59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59" y="18"/>
                    </a:moveTo>
                    <a:lnTo>
                      <a:pt x="59" y="18"/>
                    </a:lnTo>
                    <a:cubicBezTo>
                      <a:pt x="37" y="18"/>
                      <a:pt x="19" y="36"/>
                      <a:pt x="19" y="59"/>
                    </a:cubicBezTo>
                    <a:lnTo>
                      <a:pt x="19" y="59"/>
                    </a:lnTo>
                    <a:cubicBezTo>
                      <a:pt x="19" y="81"/>
                      <a:pt x="37" y="99"/>
                      <a:pt x="59" y="99"/>
                    </a:cubicBezTo>
                    <a:lnTo>
                      <a:pt x="59" y="99"/>
                    </a:lnTo>
                    <a:cubicBezTo>
                      <a:pt x="81" y="99"/>
                      <a:pt x="99" y="81"/>
                      <a:pt x="99" y="59"/>
                    </a:cubicBezTo>
                    <a:lnTo>
                      <a:pt x="99" y="59"/>
                    </a:lnTo>
                    <a:cubicBezTo>
                      <a:pt x="99" y="36"/>
                      <a:pt x="81" y="18"/>
                      <a:pt x="59" y="18"/>
                    </a:cubicBezTo>
                    <a:close/>
                    <a:moveTo>
                      <a:pt x="59" y="119"/>
                    </a:moveTo>
                    <a:lnTo>
                      <a:pt x="59" y="119"/>
                    </a:lnTo>
                    <a:cubicBezTo>
                      <a:pt x="26" y="119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6" y="0"/>
                      <a:pt x="59" y="0"/>
                    </a:cubicBezTo>
                    <a:lnTo>
                      <a:pt x="59" y="0"/>
                    </a:lnTo>
                    <a:cubicBezTo>
                      <a:pt x="92" y="0"/>
                      <a:pt x="119" y="26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2" y="119"/>
                      <a:pt x="59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91">
                <a:extLst>
                  <a:ext uri="{FF2B5EF4-FFF2-40B4-BE49-F238E27FC236}">
                    <a16:creationId xmlns:a16="http://schemas.microsoft.com/office/drawing/2014/main" id="{169E1E14-BDDA-4C6E-8F22-5908DCC09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4464" y="10479024"/>
                <a:ext cx="525127" cy="525127"/>
              </a:xfrm>
              <a:custGeom>
                <a:avLst/>
                <a:gdLst>
                  <a:gd name="T0" fmla="*/ 294 w 589"/>
                  <a:gd name="T1" fmla="*/ 0 h 589"/>
                  <a:gd name="T2" fmla="*/ 294 w 589"/>
                  <a:gd name="T3" fmla="*/ 0 h 589"/>
                  <a:gd name="T4" fmla="*/ 0 w 589"/>
                  <a:gd name="T5" fmla="*/ 294 h 589"/>
                  <a:gd name="T6" fmla="*/ 0 w 589"/>
                  <a:gd name="T7" fmla="*/ 294 h 589"/>
                  <a:gd name="T8" fmla="*/ 294 w 589"/>
                  <a:gd name="T9" fmla="*/ 588 h 589"/>
                  <a:gd name="T10" fmla="*/ 294 w 589"/>
                  <a:gd name="T11" fmla="*/ 588 h 589"/>
                  <a:gd name="T12" fmla="*/ 588 w 589"/>
                  <a:gd name="T13" fmla="*/ 294 h 589"/>
                  <a:gd name="T14" fmla="*/ 588 w 589"/>
                  <a:gd name="T15" fmla="*/ 294 h 589"/>
                  <a:gd name="T16" fmla="*/ 294 w 589"/>
                  <a:gd name="T17" fmla="*/ 0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9" h="589">
                    <a:moveTo>
                      <a:pt x="294" y="0"/>
                    </a:moveTo>
                    <a:lnTo>
                      <a:pt x="294" y="0"/>
                    </a:lnTo>
                    <a:cubicBezTo>
                      <a:pt x="132" y="0"/>
                      <a:pt x="0" y="132"/>
                      <a:pt x="0" y="294"/>
                    </a:cubicBezTo>
                    <a:lnTo>
                      <a:pt x="0" y="294"/>
                    </a:lnTo>
                    <a:cubicBezTo>
                      <a:pt x="0" y="456"/>
                      <a:pt x="132" y="588"/>
                      <a:pt x="294" y="588"/>
                    </a:cubicBezTo>
                    <a:lnTo>
                      <a:pt x="294" y="588"/>
                    </a:lnTo>
                    <a:cubicBezTo>
                      <a:pt x="456" y="588"/>
                      <a:pt x="588" y="456"/>
                      <a:pt x="588" y="294"/>
                    </a:cubicBezTo>
                    <a:lnTo>
                      <a:pt x="588" y="294"/>
                    </a:lnTo>
                    <a:cubicBezTo>
                      <a:pt x="588" y="132"/>
                      <a:pt x="456" y="0"/>
                      <a:pt x="29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92">
                <a:extLst>
                  <a:ext uri="{FF2B5EF4-FFF2-40B4-BE49-F238E27FC236}">
                    <a16:creationId xmlns:a16="http://schemas.microsoft.com/office/drawing/2014/main" id="{F8954FAD-48A6-4622-9028-8D8BC7C7EA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9867" y="10600510"/>
                <a:ext cx="278238" cy="278238"/>
              </a:xfrm>
              <a:custGeom>
                <a:avLst/>
                <a:gdLst>
                  <a:gd name="T0" fmla="*/ 311 w 312"/>
                  <a:gd name="T1" fmla="*/ 155 h 312"/>
                  <a:gd name="T2" fmla="*/ 311 w 312"/>
                  <a:gd name="T3" fmla="*/ 155 h 312"/>
                  <a:gd name="T4" fmla="*/ 156 w 312"/>
                  <a:gd name="T5" fmla="*/ 311 h 312"/>
                  <a:gd name="T6" fmla="*/ 156 w 312"/>
                  <a:gd name="T7" fmla="*/ 311 h 312"/>
                  <a:gd name="T8" fmla="*/ 0 w 312"/>
                  <a:gd name="T9" fmla="*/ 155 h 312"/>
                  <a:gd name="T10" fmla="*/ 0 w 312"/>
                  <a:gd name="T11" fmla="*/ 155 h 312"/>
                  <a:gd name="T12" fmla="*/ 156 w 312"/>
                  <a:gd name="T13" fmla="*/ 0 h 312"/>
                  <a:gd name="T14" fmla="*/ 156 w 312"/>
                  <a:gd name="T15" fmla="*/ 0 h 312"/>
                  <a:gd name="T16" fmla="*/ 311 w 312"/>
                  <a:gd name="T17" fmla="*/ 15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2" h="312">
                    <a:moveTo>
                      <a:pt x="311" y="155"/>
                    </a:moveTo>
                    <a:lnTo>
                      <a:pt x="311" y="155"/>
                    </a:lnTo>
                    <a:cubicBezTo>
                      <a:pt x="311" y="241"/>
                      <a:pt x="242" y="311"/>
                      <a:pt x="156" y="311"/>
                    </a:cubicBezTo>
                    <a:lnTo>
                      <a:pt x="156" y="311"/>
                    </a:lnTo>
                    <a:cubicBezTo>
                      <a:pt x="69" y="311"/>
                      <a:pt x="0" y="241"/>
                      <a:pt x="0" y="155"/>
                    </a:cubicBezTo>
                    <a:lnTo>
                      <a:pt x="0" y="155"/>
                    </a:lnTo>
                    <a:cubicBezTo>
                      <a:pt x="0" y="69"/>
                      <a:pt x="69" y="0"/>
                      <a:pt x="156" y="0"/>
                    </a:cubicBezTo>
                    <a:lnTo>
                      <a:pt x="156" y="0"/>
                    </a:lnTo>
                    <a:cubicBezTo>
                      <a:pt x="242" y="0"/>
                      <a:pt x="311" y="69"/>
                      <a:pt x="311" y="1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93">
                <a:extLst>
                  <a:ext uri="{FF2B5EF4-FFF2-40B4-BE49-F238E27FC236}">
                    <a16:creationId xmlns:a16="http://schemas.microsoft.com/office/drawing/2014/main" id="{12AA169E-EB3A-4FE3-B134-2C16C59154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2030" y="10592672"/>
                <a:ext cx="293913" cy="293913"/>
              </a:xfrm>
              <a:custGeom>
                <a:avLst/>
                <a:gdLst>
                  <a:gd name="T0" fmla="*/ 165 w 331"/>
                  <a:gd name="T1" fmla="*/ 19 h 331"/>
                  <a:gd name="T2" fmla="*/ 165 w 331"/>
                  <a:gd name="T3" fmla="*/ 19 h 331"/>
                  <a:gd name="T4" fmla="*/ 18 w 331"/>
                  <a:gd name="T5" fmla="*/ 165 h 331"/>
                  <a:gd name="T6" fmla="*/ 18 w 331"/>
                  <a:gd name="T7" fmla="*/ 165 h 331"/>
                  <a:gd name="T8" fmla="*/ 165 w 331"/>
                  <a:gd name="T9" fmla="*/ 311 h 331"/>
                  <a:gd name="T10" fmla="*/ 165 w 331"/>
                  <a:gd name="T11" fmla="*/ 311 h 331"/>
                  <a:gd name="T12" fmla="*/ 311 w 331"/>
                  <a:gd name="T13" fmla="*/ 165 h 331"/>
                  <a:gd name="T14" fmla="*/ 311 w 331"/>
                  <a:gd name="T15" fmla="*/ 165 h 331"/>
                  <a:gd name="T16" fmla="*/ 165 w 331"/>
                  <a:gd name="T17" fmla="*/ 19 h 331"/>
                  <a:gd name="T18" fmla="*/ 165 w 331"/>
                  <a:gd name="T19" fmla="*/ 330 h 331"/>
                  <a:gd name="T20" fmla="*/ 165 w 331"/>
                  <a:gd name="T21" fmla="*/ 330 h 331"/>
                  <a:gd name="T22" fmla="*/ 0 w 331"/>
                  <a:gd name="T23" fmla="*/ 165 h 331"/>
                  <a:gd name="T24" fmla="*/ 0 w 331"/>
                  <a:gd name="T25" fmla="*/ 165 h 331"/>
                  <a:gd name="T26" fmla="*/ 165 w 331"/>
                  <a:gd name="T27" fmla="*/ 0 h 331"/>
                  <a:gd name="T28" fmla="*/ 165 w 331"/>
                  <a:gd name="T29" fmla="*/ 0 h 331"/>
                  <a:gd name="T30" fmla="*/ 330 w 331"/>
                  <a:gd name="T31" fmla="*/ 165 h 331"/>
                  <a:gd name="T32" fmla="*/ 330 w 331"/>
                  <a:gd name="T33" fmla="*/ 165 h 331"/>
                  <a:gd name="T34" fmla="*/ 165 w 331"/>
                  <a:gd name="T3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1" h="331">
                    <a:moveTo>
                      <a:pt x="165" y="19"/>
                    </a:moveTo>
                    <a:lnTo>
                      <a:pt x="165" y="19"/>
                    </a:lnTo>
                    <a:cubicBezTo>
                      <a:pt x="84" y="19"/>
                      <a:pt x="18" y="84"/>
                      <a:pt x="18" y="165"/>
                    </a:cubicBezTo>
                    <a:lnTo>
                      <a:pt x="18" y="165"/>
                    </a:lnTo>
                    <a:cubicBezTo>
                      <a:pt x="18" y="245"/>
                      <a:pt x="84" y="311"/>
                      <a:pt x="165" y="311"/>
                    </a:cubicBezTo>
                    <a:lnTo>
                      <a:pt x="165" y="311"/>
                    </a:lnTo>
                    <a:cubicBezTo>
                      <a:pt x="246" y="311"/>
                      <a:pt x="311" y="245"/>
                      <a:pt x="311" y="165"/>
                    </a:cubicBezTo>
                    <a:lnTo>
                      <a:pt x="311" y="165"/>
                    </a:lnTo>
                    <a:cubicBezTo>
                      <a:pt x="311" y="84"/>
                      <a:pt x="246" y="19"/>
                      <a:pt x="165" y="19"/>
                    </a:cubicBezTo>
                    <a:close/>
                    <a:moveTo>
                      <a:pt x="165" y="330"/>
                    </a:moveTo>
                    <a:lnTo>
                      <a:pt x="165" y="330"/>
                    </a:lnTo>
                    <a:cubicBezTo>
                      <a:pt x="73" y="330"/>
                      <a:pt x="0" y="256"/>
                      <a:pt x="0" y="165"/>
                    </a:cubicBezTo>
                    <a:lnTo>
                      <a:pt x="0" y="165"/>
                    </a:lnTo>
                    <a:cubicBezTo>
                      <a:pt x="0" y="74"/>
                      <a:pt x="73" y="0"/>
                      <a:pt x="165" y="0"/>
                    </a:cubicBezTo>
                    <a:lnTo>
                      <a:pt x="165" y="0"/>
                    </a:lnTo>
                    <a:cubicBezTo>
                      <a:pt x="256" y="0"/>
                      <a:pt x="330" y="74"/>
                      <a:pt x="330" y="165"/>
                    </a:cubicBezTo>
                    <a:lnTo>
                      <a:pt x="330" y="165"/>
                    </a:lnTo>
                    <a:cubicBezTo>
                      <a:pt x="330" y="256"/>
                      <a:pt x="256" y="330"/>
                      <a:pt x="165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6" name="Freeform 94">
                <a:extLst>
                  <a:ext uri="{FF2B5EF4-FFF2-40B4-BE49-F238E27FC236}">
                    <a16:creationId xmlns:a16="http://schemas.microsoft.com/office/drawing/2014/main" id="{0C74AF1B-4C0B-47A7-8DC2-CF568462E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2162" y="10686725"/>
                <a:ext cx="105810" cy="105808"/>
              </a:xfrm>
              <a:custGeom>
                <a:avLst/>
                <a:gdLst>
                  <a:gd name="T0" fmla="*/ 60 w 120"/>
                  <a:gd name="T1" fmla="*/ 18 h 120"/>
                  <a:gd name="T2" fmla="*/ 60 w 120"/>
                  <a:gd name="T3" fmla="*/ 18 h 120"/>
                  <a:gd name="T4" fmla="*/ 20 w 120"/>
                  <a:gd name="T5" fmla="*/ 59 h 120"/>
                  <a:gd name="T6" fmla="*/ 20 w 120"/>
                  <a:gd name="T7" fmla="*/ 59 h 120"/>
                  <a:gd name="T8" fmla="*/ 60 w 120"/>
                  <a:gd name="T9" fmla="*/ 99 h 120"/>
                  <a:gd name="T10" fmla="*/ 60 w 120"/>
                  <a:gd name="T11" fmla="*/ 99 h 120"/>
                  <a:gd name="T12" fmla="*/ 100 w 120"/>
                  <a:gd name="T13" fmla="*/ 59 h 120"/>
                  <a:gd name="T14" fmla="*/ 100 w 120"/>
                  <a:gd name="T15" fmla="*/ 59 h 120"/>
                  <a:gd name="T16" fmla="*/ 60 w 120"/>
                  <a:gd name="T17" fmla="*/ 18 h 120"/>
                  <a:gd name="T18" fmla="*/ 60 w 120"/>
                  <a:gd name="T19" fmla="*/ 119 h 120"/>
                  <a:gd name="T20" fmla="*/ 60 w 120"/>
                  <a:gd name="T21" fmla="*/ 119 h 120"/>
                  <a:gd name="T22" fmla="*/ 0 w 120"/>
                  <a:gd name="T23" fmla="*/ 59 h 120"/>
                  <a:gd name="T24" fmla="*/ 0 w 120"/>
                  <a:gd name="T25" fmla="*/ 59 h 120"/>
                  <a:gd name="T26" fmla="*/ 60 w 120"/>
                  <a:gd name="T27" fmla="*/ 0 h 120"/>
                  <a:gd name="T28" fmla="*/ 60 w 120"/>
                  <a:gd name="T29" fmla="*/ 0 h 120"/>
                  <a:gd name="T30" fmla="*/ 119 w 120"/>
                  <a:gd name="T31" fmla="*/ 59 h 120"/>
                  <a:gd name="T32" fmla="*/ 119 w 120"/>
                  <a:gd name="T33" fmla="*/ 59 h 120"/>
                  <a:gd name="T34" fmla="*/ 60 w 120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20">
                    <a:moveTo>
                      <a:pt x="60" y="18"/>
                    </a:moveTo>
                    <a:lnTo>
                      <a:pt x="60" y="18"/>
                    </a:lnTo>
                    <a:cubicBezTo>
                      <a:pt x="38" y="18"/>
                      <a:pt x="20" y="36"/>
                      <a:pt x="20" y="59"/>
                    </a:cubicBezTo>
                    <a:lnTo>
                      <a:pt x="20" y="59"/>
                    </a:lnTo>
                    <a:cubicBezTo>
                      <a:pt x="20" y="81"/>
                      <a:pt x="38" y="99"/>
                      <a:pt x="60" y="99"/>
                    </a:cubicBezTo>
                    <a:lnTo>
                      <a:pt x="60" y="99"/>
                    </a:lnTo>
                    <a:cubicBezTo>
                      <a:pt x="82" y="99"/>
                      <a:pt x="100" y="81"/>
                      <a:pt x="100" y="59"/>
                    </a:cubicBezTo>
                    <a:lnTo>
                      <a:pt x="100" y="59"/>
                    </a:lnTo>
                    <a:cubicBezTo>
                      <a:pt x="100" y="36"/>
                      <a:pt x="82" y="18"/>
                      <a:pt x="60" y="18"/>
                    </a:cubicBezTo>
                    <a:close/>
                    <a:moveTo>
                      <a:pt x="60" y="119"/>
                    </a:moveTo>
                    <a:lnTo>
                      <a:pt x="60" y="119"/>
                    </a:lnTo>
                    <a:cubicBezTo>
                      <a:pt x="27" y="119"/>
                      <a:pt x="0" y="92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3" y="0"/>
                      <a:pt x="119" y="26"/>
                      <a:pt x="119" y="59"/>
                    </a:cubicBezTo>
                    <a:lnTo>
                      <a:pt x="119" y="59"/>
                    </a:lnTo>
                    <a:cubicBezTo>
                      <a:pt x="119" y="92"/>
                      <a:pt x="93" y="119"/>
                      <a:pt x="60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95">
                <a:extLst>
                  <a:ext uri="{FF2B5EF4-FFF2-40B4-BE49-F238E27FC236}">
                    <a16:creationId xmlns:a16="http://schemas.microsoft.com/office/drawing/2014/main" id="{E42E80A0-89E9-4864-A359-A174D30F9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876" y="10192949"/>
                <a:ext cx="317429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7 w 358"/>
                  <a:gd name="T17" fmla="*/ 95 h 116"/>
                  <a:gd name="T18" fmla="*/ 300 w 358"/>
                  <a:gd name="T19" fmla="*/ 95 h 116"/>
                  <a:gd name="T20" fmla="*/ 300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300 w 358"/>
                  <a:gd name="T35" fmla="*/ 20 h 116"/>
                  <a:gd name="T36" fmla="*/ 57 w 358"/>
                  <a:gd name="T37" fmla="*/ 20 h 116"/>
                  <a:gd name="T38" fmla="*/ 300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6 w 358"/>
                  <a:gd name="T45" fmla="*/ 97 h 116"/>
                  <a:gd name="T46" fmla="*/ 16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6 w 358"/>
                  <a:gd name="T53" fmla="*/ 17 h 116"/>
                  <a:gd name="T54" fmla="*/ 16 w 358"/>
                  <a:gd name="T55" fmla="*/ 17 h 116"/>
                  <a:gd name="T56" fmla="*/ 57 w 358"/>
                  <a:gd name="T57" fmla="*/ 0 h 116"/>
                  <a:gd name="T58" fmla="*/ 300 w 358"/>
                  <a:gd name="T59" fmla="*/ 0 h 116"/>
                  <a:gd name="T60" fmla="*/ 300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300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8" y="23"/>
                      <a:pt x="30" y="31"/>
                    </a:cubicBezTo>
                    <a:lnTo>
                      <a:pt x="30" y="31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3" y="77"/>
                      <a:pt x="30" y="84"/>
                    </a:cubicBezTo>
                    <a:lnTo>
                      <a:pt x="30" y="84"/>
                    </a:lnTo>
                    <a:cubicBezTo>
                      <a:pt x="38" y="92"/>
                      <a:pt x="47" y="95"/>
                      <a:pt x="57" y="95"/>
                    </a:cubicBezTo>
                    <a:lnTo>
                      <a:pt x="300" y="95"/>
                    </a:lnTo>
                    <a:lnTo>
                      <a:pt x="300" y="95"/>
                    </a:lnTo>
                    <a:cubicBezTo>
                      <a:pt x="309" y="95"/>
                      <a:pt x="320" y="92"/>
                      <a:pt x="327" y="84"/>
                    </a:cubicBezTo>
                    <a:lnTo>
                      <a:pt x="327" y="84"/>
                    </a:lnTo>
                    <a:cubicBezTo>
                      <a:pt x="333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3" y="37"/>
                      <a:pt x="327" y="31"/>
                    </a:cubicBezTo>
                    <a:lnTo>
                      <a:pt x="327" y="31"/>
                    </a:lnTo>
                    <a:cubicBezTo>
                      <a:pt x="320" y="23"/>
                      <a:pt x="309" y="20"/>
                      <a:pt x="300" y="20"/>
                    </a:cubicBezTo>
                    <a:lnTo>
                      <a:pt x="57" y="20"/>
                    </a:lnTo>
                    <a:close/>
                    <a:moveTo>
                      <a:pt x="300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8" y="109"/>
                      <a:pt x="16" y="97"/>
                    </a:cubicBezTo>
                    <a:lnTo>
                      <a:pt x="16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6" y="17"/>
                    </a:cubicBezTo>
                    <a:lnTo>
                      <a:pt x="16" y="17"/>
                    </a:lnTo>
                    <a:cubicBezTo>
                      <a:pt x="28" y="6"/>
                      <a:pt x="42" y="0"/>
                      <a:pt x="57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300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96">
                <a:extLst>
                  <a:ext uri="{FF2B5EF4-FFF2-40B4-BE49-F238E27FC236}">
                    <a16:creationId xmlns:a16="http://schemas.microsoft.com/office/drawing/2014/main" id="{F17F193C-7531-4836-981F-A99BE902F4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4542" y="10192949"/>
                <a:ext cx="317426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7 w 358"/>
                  <a:gd name="T17" fmla="*/ 95 h 116"/>
                  <a:gd name="T18" fmla="*/ 299 w 358"/>
                  <a:gd name="T19" fmla="*/ 95 h 116"/>
                  <a:gd name="T20" fmla="*/ 299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299 w 358"/>
                  <a:gd name="T35" fmla="*/ 20 h 116"/>
                  <a:gd name="T36" fmla="*/ 57 w 358"/>
                  <a:gd name="T37" fmla="*/ 20 h 116"/>
                  <a:gd name="T38" fmla="*/ 299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7 w 358"/>
                  <a:gd name="T45" fmla="*/ 97 h 116"/>
                  <a:gd name="T46" fmla="*/ 17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7 w 358"/>
                  <a:gd name="T53" fmla="*/ 17 h 116"/>
                  <a:gd name="T54" fmla="*/ 17 w 358"/>
                  <a:gd name="T55" fmla="*/ 17 h 116"/>
                  <a:gd name="T56" fmla="*/ 57 w 358"/>
                  <a:gd name="T57" fmla="*/ 0 h 116"/>
                  <a:gd name="T58" fmla="*/ 299 w 358"/>
                  <a:gd name="T59" fmla="*/ 0 h 116"/>
                  <a:gd name="T60" fmla="*/ 299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299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7" y="23"/>
                      <a:pt x="30" y="31"/>
                    </a:cubicBezTo>
                    <a:lnTo>
                      <a:pt x="30" y="31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3" y="77"/>
                      <a:pt x="30" y="84"/>
                    </a:cubicBezTo>
                    <a:lnTo>
                      <a:pt x="30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299" y="95"/>
                    </a:lnTo>
                    <a:lnTo>
                      <a:pt x="299" y="95"/>
                    </a:lnTo>
                    <a:cubicBezTo>
                      <a:pt x="310" y="95"/>
                      <a:pt x="319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19" y="23"/>
                      <a:pt x="310" y="20"/>
                      <a:pt x="299" y="20"/>
                    </a:cubicBezTo>
                    <a:lnTo>
                      <a:pt x="57" y="20"/>
                    </a:lnTo>
                    <a:close/>
                    <a:moveTo>
                      <a:pt x="299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1" y="115"/>
                      <a:pt x="27" y="109"/>
                      <a:pt x="17" y="97"/>
                    </a:cubicBezTo>
                    <a:lnTo>
                      <a:pt x="17" y="97"/>
                    </a:lnTo>
                    <a:cubicBezTo>
                      <a:pt x="5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5" y="27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1" y="0"/>
                      <a:pt x="57" y="0"/>
                    </a:cubicBezTo>
                    <a:lnTo>
                      <a:pt x="299" y="0"/>
                    </a:lnTo>
                    <a:lnTo>
                      <a:pt x="299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299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97">
                <a:extLst>
                  <a:ext uri="{FF2B5EF4-FFF2-40B4-BE49-F238E27FC236}">
                    <a16:creationId xmlns:a16="http://schemas.microsoft.com/office/drawing/2014/main" id="{15057D19-50EC-488C-954D-43295BDB0E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4393" y="10192949"/>
                <a:ext cx="317429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7 w 358"/>
                  <a:gd name="T17" fmla="*/ 95 h 116"/>
                  <a:gd name="T18" fmla="*/ 299 w 358"/>
                  <a:gd name="T19" fmla="*/ 95 h 116"/>
                  <a:gd name="T20" fmla="*/ 299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299 w 358"/>
                  <a:gd name="T35" fmla="*/ 20 h 116"/>
                  <a:gd name="T36" fmla="*/ 57 w 358"/>
                  <a:gd name="T37" fmla="*/ 20 h 116"/>
                  <a:gd name="T38" fmla="*/ 299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6 w 358"/>
                  <a:gd name="T45" fmla="*/ 97 h 116"/>
                  <a:gd name="T46" fmla="*/ 16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6 w 358"/>
                  <a:gd name="T53" fmla="*/ 17 h 116"/>
                  <a:gd name="T54" fmla="*/ 16 w 358"/>
                  <a:gd name="T55" fmla="*/ 17 h 116"/>
                  <a:gd name="T56" fmla="*/ 57 w 358"/>
                  <a:gd name="T57" fmla="*/ 0 h 116"/>
                  <a:gd name="T58" fmla="*/ 299 w 358"/>
                  <a:gd name="T59" fmla="*/ 0 h 116"/>
                  <a:gd name="T60" fmla="*/ 299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299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7" y="23"/>
                      <a:pt x="30" y="31"/>
                    </a:cubicBezTo>
                    <a:lnTo>
                      <a:pt x="30" y="31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3" y="77"/>
                      <a:pt x="30" y="84"/>
                    </a:cubicBezTo>
                    <a:lnTo>
                      <a:pt x="30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299" y="95"/>
                    </a:lnTo>
                    <a:lnTo>
                      <a:pt x="299" y="95"/>
                    </a:lnTo>
                    <a:cubicBezTo>
                      <a:pt x="310" y="95"/>
                      <a:pt x="319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19" y="23"/>
                      <a:pt x="310" y="20"/>
                      <a:pt x="299" y="20"/>
                    </a:cubicBezTo>
                    <a:lnTo>
                      <a:pt x="57" y="20"/>
                    </a:lnTo>
                    <a:close/>
                    <a:moveTo>
                      <a:pt x="299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8" y="109"/>
                      <a:pt x="16" y="97"/>
                    </a:cubicBezTo>
                    <a:lnTo>
                      <a:pt x="16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6" y="17"/>
                    </a:cubicBezTo>
                    <a:lnTo>
                      <a:pt x="16" y="17"/>
                    </a:lnTo>
                    <a:cubicBezTo>
                      <a:pt x="28" y="6"/>
                      <a:pt x="42" y="0"/>
                      <a:pt x="57" y="0"/>
                    </a:cubicBezTo>
                    <a:lnTo>
                      <a:pt x="299" y="0"/>
                    </a:lnTo>
                    <a:lnTo>
                      <a:pt x="299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299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98">
                <a:extLst>
                  <a:ext uri="{FF2B5EF4-FFF2-40B4-BE49-F238E27FC236}">
                    <a16:creationId xmlns:a16="http://schemas.microsoft.com/office/drawing/2014/main" id="{EBE8F297-8503-4A16-A620-A19CB980C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4247" y="10192949"/>
                <a:ext cx="317426" cy="101890"/>
              </a:xfrm>
              <a:custGeom>
                <a:avLst/>
                <a:gdLst>
                  <a:gd name="T0" fmla="*/ 58 w 358"/>
                  <a:gd name="T1" fmla="*/ 20 h 116"/>
                  <a:gd name="T2" fmla="*/ 58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8 w 358"/>
                  <a:gd name="T17" fmla="*/ 95 h 116"/>
                  <a:gd name="T18" fmla="*/ 300 w 358"/>
                  <a:gd name="T19" fmla="*/ 95 h 116"/>
                  <a:gd name="T20" fmla="*/ 300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300 w 358"/>
                  <a:gd name="T35" fmla="*/ 20 h 116"/>
                  <a:gd name="T36" fmla="*/ 58 w 358"/>
                  <a:gd name="T37" fmla="*/ 20 h 116"/>
                  <a:gd name="T38" fmla="*/ 300 w 358"/>
                  <a:gd name="T39" fmla="*/ 115 h 116"/>
                  <a:gd name="T40" fmla="*/ 58 w 358"/>
                  <a:gd name="T41" fmla="*/ 115 h 116"/>
                  <a:gd name="T42" fmla="*/ 58 w 358"/>
                  <a:gd name="T43" fmla="*/ 115 h 116"/>
                  <a:gd name="T44" fmla="*/ 18 w 358"/>
                  <a:gd name="T45" fmla="*/ 97 h 116"/>
                  <a:gd name="T46" fmla="*/ 18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8 w 358"/>
                  <a:gd name="T53" fmla="*/ 17 h 116"/>
                  <a:gd name="T54" fmla="*/ 18 w 358"/>
                  <a:gd name="T55" fmla="*/ 17 h 116"/>
                  <a:gd name="T56" fmla="*/ 58 w 358"/>
                  <a:gd name="T57" fmla="*/ 0 h 116"/>
                  <a:gd name="T58" fmla="*/ 300 w 358"/>
                  <a:gd name="T59" fmla="*/ 0 h 116"/>
                  <a:gd name="T60" fmla="*/ 300 w 358"/>
                  <a:gd name="T61" fmla="*/ 0 h 116"/>
                  <a:gd name="T62" fmla="*/ 341 w 358"/>
                  <a:gd name="T63" fmla="*/ 17 h 116"/>
                  <a:gd name="T64" fmla="*/ 341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1 w 358"/>
                  <a:gd name="T71" fmla="*/ 97 h 116"/>
                  <a:gd name="T72" fmla="*/ 341 w 358"/>
                  <a:gd name="T73" fmla="*/ 97 h 116"/>
                  <a:gd name="T74" fmla="*/ 300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8" y="20"/>
                    </a:moveTo>
                    <a:lnTo>
                      <a:pt x="58" y="20"/>
                    </a:lnTo>
                    <a:cubicBezTo>
                      <a:pt x="48" y="20"/>
                      <a:pt x="38" y="23"/>
                      <a:pt x="30" y="31"/>
                    </a:cubicBezTo>
                    <a:lnTo>
                      <a:pt x="30" y="31"/>
                    </a:lnTo>
                    <a:cubicBezTo>
                      <a:pt x="24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4" y="77"/>
                      <a:pt x="30" y="84"/>
                    </a:cubicBezTo>
                    <a:lnTo>
                      <a:pt x="30" y="84"/>
                    </a:lnTo>
                    <a:cubicBezTo>
                      <a:pt x="38" y="92"/>
                      <a:pt x="48" y="95"/>
                      <a:pt x="58" y="95"/>
                    </a:cubicBezTo>
                    <a:lnTo>
                      <a:pt x="300" y="95"/>
                    </a:lnTo>
                    <a:lnTo>
                      <a:pt x="300" y="95"/>
                    </a:lnTo>
                    <a:cubicBezTo>
                      <a:pt x="311" y="95"/>
                      <a:pt x="320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20" y="23"/>
                      <a:pt x="311" y="20"/>
                      <a:pt x="300" y="20"/>
                    </a:cubicBezTo>
                    <a:lnTo>
                      <a:pt x="58" y="20"/>
                    </a:lnTo>
                    <a:close/>
                    <a:moveTo>
                      <a:pt x="300" y="115"/>
                    </a:moveTo>
                    <a:lnTo>
                      <a:pt x="58" y="115"/>
                    </a:lnTo>
                    <a:lnTo>
                      <a:pt x="58" y="115"/>
                    </a:lnTo>
                    <a:cubicBezTo>
                      <a:pt x="42" y="115"/>
                      <a:pt x="28" y="109"/>
                      <a:pt x="18" y="97"/>
                    </a:cubicBezTo>
                    <a:lnTo>
                      <a:pt x="18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8" y="17"/>
                    </a:cubicBezTo>
                    <a:lnTo>
                      <a:pt x="18" y="17"/>
                    </a:lnTo>
                    <a:cubicBezTo>
                      <a:pt x="28" y="6"/>
                      <a:pt x="42" y="0"/>
                      <a:pt x="58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16" y="0"/>
                      <a:pt x="330" y="6"/>
                      <a:pt x="341" y="17"/>
                    </a:cubicBezTo>
                    <a:lnTo>
                      <a:pt x="341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1" y="97"/>
                    </a:cubicBezTo>
                    <a:lnTo>
                      <a:pt x="341" y="97"/>
                    </a:lnTo>
                    <a:cubicBezTo>
                      <a:pt x="330" y="109"/>
                      <a:pt x="316" y="115"/>
                      <a:pt x="300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99">
                <a:extLst>
                  <a:ext uri="{FF2B5EF4-FFF2-40B4-BE49-F238E27FC236}">
                    <a16:creationId xmlns:a16="http://schemas.microsoft.com/office/drawing/2014/main" id="{9C81BF15-7319-4A12-8218-710BC7126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0181" y="10192949"/>
                <a:ext cx="317426" cy="101890"/>
              </a:xfrm>
              <a:custGeom>
                <a:avLst/>
                <a:gdLst>
                  <a:gd name="T0" fmla="*/ 58 w 359"/>
                  <a:gd name="T1" fmla="*/ 20 h 116"/>
                  <a:gd name="T2" fmla="*/ 58 w 359"/>
                  <a:gd name="T3" fmla="*/ 20 h 116"/>
                  <a:gd name="T4" fmla="*/ 31 w 359"/>
                  <a:gd name="T5" fmla="*/ 31 h 116"/>
                  <a:gd name="T6" fmla="*/ 31 w 359"/>
                  <a:gd name="T7" fmla="*/ 31 h 116"/>
                  <a:gd name="T8" fmla="*/ 20 w 359"/>
                  <a:gd name="T9" fmla="*/ 57 h 116"/>
                  <a:gd name="T10" fmla="*/ 20 w 359"/>
                  <a:gd name="T11" fmla="*/ 57 h 116"/>
                  <a:gd name="T12" fmla="*/ 31 w 359"/>
                  <a:gd name="T13" fmla="*/ 84 h 116"/>
                  <a:gd name="T14" fmla="*/ 31 w 359"/>
                  <a:gd name="T15" fmla="*/ 84 h 116"/>
                  <a:gd name="T16" fmla="*/ 58 w 359"/>
                  <a:gd name="T17" fmla="*/ 95 h 116"/>
                  <a:gd name="T18" fmla="*/ 301 w 359"/>
                  <a:gd name="T19" fmla="*/ 95 h 116"/>
                  <a:gd name="T20" fmla="*/ 301 w 359"/>
                  <a:gd name="T21" fmla="*/ 95 h 116"/>
                  <a:gd name="T22" fmla="*/ 327 w 359"/>
                  <a:gd name="T23" fmla="*/ 84 h 116"/>
                  <a:gd name="T24" fmla="*/ 327 w 359"/>
                  <a:gd name="T25" fmla="*/ 84 h 116"/>
                  <a:gd name="T26" fmla="*/ 338 w 359"/>
                  <a:gd name="T27" fmla="*/ 57 h 116"/>
                  <a:gd name="T28" fmla="*/ 338 w 359"/>
                  <a:gd name="T29" fmla="*/ 57 h 116"/>
                  <a:gd name="T30" fmla="*/ 327 w 359"/>
                  <a:gd name="T31" fmla="*/ 31 h 116"/>
                  <a:gd name="T32" fmla="*/ 327 w 359"/>
                  <a:gd name="T33" fmla="*/ 31 h 116"/>
                  <a:gd name="T34" fmla="*/ 301 w 359"/>
                  <a:gd name="T35" fmla="*/ 20 h 116"/>
                  <a:gd name="T36" fmla="*/ 58 w 359"/>
                  <a:gd name="T37" fmla="*/ 20 h 116"/>
                  <a:gd name="T38" fmla="*/ 301 w 359"/>
                  <a:gd name="T39" fmla="*/ 115 h 116"/>
                  <a:gd name="T40" fmla="*/ 58 w 359"/>
                  <a:gd name="T41" fmla="*/ 115 h 116"/>
                  <a:gd name="T42" fmla="*/ 58 w 359"/>
                  <a:gd name="T43" fmla="*/ 115 h 116"/>
                  <a:gd name="T44" fmla="*/ 17 w 359"/>
                  <a:gd name="T45" fmla="*/ 97 h 116"/>
                  <a:gd name="T46" fmla="*/ 17 w 359"/>
                  <a:gd name="T47" fmla="*/ 97 h 116"/>
                  <a:gd name="T48" fmla="*/ 0 w 359"/>
                  <a:gd name="T49" fmla="*/ 57 h 116"/>
                  <a:gd name="T50" fmla="*/ 0 w 359"/>
                  <a:gd name="T51" fmla="*/ 57 h 116"/>
                  <a:gd name="T52" fmla="*/ 17 w 359"/>
                  <a:gd name="T53" fmla="*/ 17 h 116"/>
                  <a:gd name="T54" fmla="*/ 17 w 359"/>
                  <a:gd name="T55" fmla="*/ 17 h 116"/>
                  <a:gd name="T56" fmla="*/ 58 w 359"/>
                  <a:gd name="T57" fmla="*/ 0 h 116"/>
                  <a:gd name="T58" fmla="*/ 301 w 359"/>
                  <a:gd name="T59" fmla="*/ 0 h 116"/>
                  <a:gd name="T60" fmla="*/ 301 w 359"/>
                  <a:gd name="T61" fmla="*/ 0 h 116"/>
                  <a:gd name="T62" fmla="*/ 341 w 359"/>
                  <a:gd name="T63" fmla="*/ 17 h 116"/>
                  <a:gd name="T64" fmla="*/ 341 w 359"/>
                  <a:gd name="T65" fmla="*/ 17 h 116"/>
                  <a:gd name="T66" fmla="*/ 358 w 359"/>
                  <a:gd name="T67" fmla="*/ 57 h 116"/>
                  <a:gd name="T68" fmla="*/ 358 w 359"/>
                  <a:gd name="T69" fmla="*/ 57 h 116"/>
                  <a:gd name="T70" fmla="*/ 341 w 359"/>
                  <a:gd name="T71" fmla="*/ 97 h 116"/>
                  <a:gd name="T72" fmla="*/ 341 w 359"/>
                  <a:gd name="T73" fmla="*/ 97 h 116"/>
                  <a:gd name="T74" fmla="*/ 301 w 359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9" h="116">
                    <a:moveTo>
                      <a:pt x="58" y="20"/>
                    </a:moveTo>
                    <a:lnTo>
                      <a:pt x="58" y="20"/>
                    </a:lnTo>
                    <a:cubicBezTo>
                      <a:pt x="47" y="20"/>
                      <a:pt x="38" y="23"/>
                      <a:pt x="31" y="31"/>
                    </a:cubicBezTo>
                    <a:lnTo>
                      <a:pt x="31" y="31"/>
                    </a:lnTo>
                    <a:cubicBezTo>
                      <a:pt x="23" y="37"/>
                      <a:pt x="20" y="47"/>
                      <a:pt x="20" y="57"/>
                    </a:cubicBezTo>
                    <a:lnTo>
                      <a:pt x="20" y="57"/>
                    </a:lnTo>
                    <a:cubicBezTo>
                      <a:pt x="20" y="67"/>
                      <a:pt x="23" y="77"/>
                      <a:pt x="31" y="84"/>
                    </a:cubicBezTo>
                    <a:lnTo>
                      <a:pt x="31" y="84"/>
                    </a:lnTo>
                    <a:cubicBezTo>
                      <a:pt x="38" y="92"/>
                      <a:pt x="47" y="95"/>
                      <a:pt x="58" y="95"/>
                    </a:cubicBezTo>
                    <a:lnTo>
                      <a:pt x="301" y="95"/>
                    </a:lnTo>
                    <a:lnTo>
                      <a:pt x="301" y="95"/>
                    </a:lnTo>
                    <a:cubicBezTo>
                      <a:pt x="311" y="95"/>
                      <a:pt x="320" y="92"/>
                      <a:pt x="327" y="84"/>
                    </a:cubicBezTo>
                    <a:lnTo>
                      <a:pt x="327" y="84"/>
                    </a:lnTo>
                    <a:cubicBezTo>
                      <a:pt x="335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5" y="37"/>
                      <a:pt x="327" y="31"/>
                    </a:cubicBezTo>
                    <a:lnTo>
                      <a:pt x="327" y="31"/>
                    </a:lnTo>
                    <a:cubicBezTo>
                      <a:pt x="320" y="23"/>
                      <a:pt x="311" y="20"/>
                      <a:pt x="301" y="20"/>
                    </a:cubicBezTo>
                    <a:lnTo>
                      <a:pt x="58" y="20"/>
                    </a:lnTo>
                    <a:close/>
                    <a:moveTo>
                      <a:pt x="301" y="115"/>
                    </a:moveTo>
                    <a:lnTo>
                      <a:pt x="58" y="115"/>
                    </a:lnTo>
                    <a:lnTo>
                      <a:pt x="58" y="115"/>
                    </a:lnTo>
                    <a:cubicBezTo>
                      <a:pt x="42" y="115"/>
                      <a:pt x="29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2" y="0"/>
                      <a:pt x="58" y="0"/>
                    </a:cubicBezTo>
                    <a:lnTo>
                      <a:pt x="301" y="0"/>
                    </a:lnTo>
                    <a:lnTo>
                      <a:pt x="301" y="0"/>
                    </a:lnTo>
                    <a:cubicBezTo>
                      <a:pt x="316" y="0"/>
                      <a:pt x="330" y="6"/>
                      <a:pt x="341" y="17"/>
                    </a:cubicBezTo>
                    <a:lnTo>
                      <a:pt x="341" y="17"/>
                    </a:lnTo>
                    <a:cubicBezTo>
                      <a:pt x="352" y="27"/>
                      <a:pt x="358" y="42"/>
                      <a:pt x="358" y="57"/>
                    </a:cubicBezTo>
                    <a:lnTo>
                      <a:pt x="358" y="57"/>
                    </a:lnTo>
                    <a:cubicBezTo>
                      <a:pt x="358" y="73"/>
                      <a:pt x="352" y="87"/>
                      <a:pt x="341" y="97"/>
                    </a:cubicBezTo>
                    <a:lnTo>
                      <a:pt x="341" y="97"/>
                    </a:lnTo>
                    <a:cubicBezTo>
                      <a:pt x="330" y="109"/>
                      <a:pt x="316" y="115"/>
                      <a:pt x="301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100">
                <a:extLst>
                  <a:ext uri="{FF2B5EF4-FFF2-40B4-BE49-F238E27FC236}">
                    <a16:creationId xmlns:a16="http://schemas.microsoft.com/office/drawing/2014/main" id="{52A11539-AA2C-424B-AEB2-887F1B604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77870" y="10192949"/>
                <a:ext cx="317429" cy="101890"/>
              </a:xfrm>
              <a:custGeom>
                <a:avLst/>
                <a:gdLst>
                  <a:gd name="T0" fmla="*/ 58 w 358"/>
                  <a:gd name="T1" fmla="*/ 20 h 116"/>
                  <a:gd name="T2" fmla="*/ 58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8 w 358"/>
                  <a:gd name="T17" fmla="*/ 95 h 116"/>
                  <a:gd name="T18" fmla="*/ 300 w 358"/>
                  <a:gd name="T19" fmla="*/ 95 h 116"/>
                  <a:gd name="T20" fmla="*/ 300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300 w 358"/>
                  <a:gd name="T35" fmla="*/ 20 h 116"/>
                  <a:gd name="T36" fmla="*/ 58 w 358"/>
                  <a:gd name="T37" fmla="*/ 20 h 116"/>
                  <a:gd name="T38" fmla="*/ 300 w 358"/>
                  <a:gd name="T39" fmla="*/ 115 h 116"/>
                  <a:gd name="T40" fmla="*/ 58 w 358"/>
                  <a:gd name="T41" fmla="*/ 115 h 116"/>
                  <a:gd name="T42" fmla="*/ 58 w 358"/>
                  <a:gd name="T43" fmla="*/ 115 h 116"/>
                  <a:gd name="T44" fmla="*/ 17 w 358"/>
                  <a:gd name="T45" fmla="*/ 97 h 116"/>
                  <a:gd name="T46" fmla="*/ 17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7 w 358"/>
                  <a:gd name="T53" fmla="*/ 17 h 116"/>
                  <a:gd name="T54" fmla="*/ 17 w 358"/>
                  <a:gd name="T55" fmla="*/ 17 h 116"/>
                  <a:gd name="T56" fmla="*/ 58 w 358"/>
                  <a:gd name="T57" fmla="*/ 0 h 116"/>
                  <a:gd name="T58" fmla="*/ 300 w 358"/>
                  <a:gd name="T59" fmla="*/ 0 h 116"/>
                  <a:gd name="T60" fmla="*/ 300 w 358"/>
                  <a:gd name="T61" fmla="*/ 0 h 116"/>
                  <a:gd name="T62" fmla="*/ 341 w 358"/>
                  <a:gd name="T63" fmla="*/ 17 h 116"/>
                  <a:gd name="T64" fmla="*/ 341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1 w 358"/>
                  <a:gd name="T71" fmla="*/ 97 h 116"/>
                  <a:gd name="T72" fmla="*/ 341 w 358"/>
                  <a:gd name="T73" fmla="*/ 97 h 116"/>
                  <a:gd name="T74" fmla="*/ 300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8" y="20"/>
                    </a:moveTo>
                    <a:lnTo>
                      <a:pt x="58" y="20"/>
                    </a:lnTo>
                    <a:cubicBezTo>
                      <a:pt x="47" y="20"/>
                      <a:pt x="38" y="23"/>
                      <a:pt x="30" y="31"/>
                    </a:cubicBezTo>
                    <a:lnTo>
                      <a:pt x="30" y="31"/>
                    </a:lnTo>
                    <a:cubicBezTo>
                      <a:pt x="24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4" y="77"/>
                      <a:pt x="30" y="84"/>
                    </a:cubicBezTo>
                    <a:lnTo>
                      <a:pt x="30" y="84"/>
                    </a:lnTo>
                    <a:cubicBezTo>
                      <a:pt x="38" y="92"/>
                      <a:pt x="47" y="95"/>
                      <a:pt x="58" y="95"/>
                    </a:cubicBezTo>
                    <a:lnTo>
                      <a:pt x="300" y="95"/>
                    </a:lnTo>
                    <a:lnTo>
                      <a:pt x="300" y="95"/>
                    </a:lnTo>
                    <a:cubicBezTo>
                      <a:pt x="310" y="95"/>
                      <a:pt x="320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20" y="23"/>
                      <a:pt x="310" y="20"/>
                      <a:pt x="300" y="20"/>
                    </a:cubicBezTo>
                    <a:lnTo>
                      <a:pt x="58" y="20"/>
                    </a:lnTo>
                    <a:close/>
                    <a:moveTo>
                      <a:pt x="300" y="115"/>
                    </a:moveTo>
                    <a:lnTo>
                      <a:pt x="58" y="115"/>
                    </a:lnTo>
                    <a:lnTo>
                      <a:pt x="58" y="115"/>
                    </a:lnTo>
                    <a:cubicBezTo>
                      <a:pt x="42" y="115"/>
                      <a:pt x="28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2" y="0"/>
                      <a:pt x="58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15" y="0"/>
                      <a:pt x="329" y="6"/>
                      <a:pt x="341" y="17"/>
                    </a:cubicBezTo>
                    <a:lnTo>
                      <a:pt x="341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1" y="97"/>
                    </a:cubicBezTo>
                    <a:lnTo>
                      <a:pt x="341" y="97"/>
                    </a:lnTo>
                    <a:cubicBezTo>
                      <a:pt x="329" y="109"/>
                      <a:pt x="315" y="115"/>
                      <a:pt x="300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101">
                <a:extLst>
                  <a:ext uri="{FF2B5EF4-FFF2-40B4-BE49-F238E27FC236}">
                    <a16:creationId xmlns:a16="http://schemas.microsoft.com/office/drawing/2014/main" id="{218D22F0-19FF-4EA7-A167-1E79462FA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3803" y="10192949"/>
                <a:ext cx="317429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1 w 358"/>
                  <a:gd name="T5" fmla="*/ 31 h 116"/>
                  <a:gd name="T6" fmla="*/ 31 w 358"/>
                  <a:gd name="T7" fmla="*/ 31 h 116"/>
                  <a:gd name="T8" fmla="*/ 20 w 358"/>
                  <a:gd name="T9" fmla="*/ 57 h 116"/>
                  <a:gd name="T10" fmla="*/ 20 w 358"/>
                  <a:gd name="T11" fmla="*/ 57 h 116"/>
                  <a:gd name="T12" fmla="*/ 31 w 358"/>
                  <a:gd name="T13" fmla="*/ 84 h 116"/>
                  <a:gd name="T14" fmla="*/ 31 w 358"/>
                  <a:gd name="T15" fmla="*/ 84 h 116"/>
                  <a:gd name="T16" fmla="*/ 57 w 358"/>
                  <a:gd name="T17" fmla="*/ 95 h 116"/>
                  <a:gd name="T18" fmla="*/ 300 w 358"/>
                  <a:gd name="T19" fmla="*/ 95 h 116"/>
                  <a:gd name="T20" fmla="*/ 300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300 w 358"/>
                  <a:gd name="T35" fmla="*/ 20 h 116"/>
                  <a:gd name="T36" fmla="*/ 57 w 358"/>
                  <a:gd name="T37" fmla="*/ 20 h 116"/>
                  <a:gd name="T38" fmla="*/ 300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7 w 358"/>
                  <a:gd name="T45" fmla="*/ 97 h 116"/>
                  <a:gd name="T46" fmla="*/ 17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7 w 358"/>
                  <a:gd name="T53" fmla="*/ 17 h 116"/>
                  <a:gd name="T54" fmla="*/ 17 w 358"/>
                  <a:gd name="T55" fmla="*/ 17 h 116"/>
                  <a:gd name="T56" fmla="*/ 57 w 358"/>
                  <a:gd name="T57" fmla="*/ 0 h 116"/>
                  <a:gd name="T58" fmla="*/ 300 w 358"/>
                  <a:gd name="T59" fmla="*/ 0 h 116"/>
                  <a:gd name="T60" fmla="*/ 300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300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7" y="23"/>
                      <a:pt x="31" y="31"/>
                    </a:cubicBezTo>
                    <a:lnTo>
                      <a:pt x="31" y="31"/>
                    </a:lnTo>
                    <a:cubicBezTo>
                      <a:pt x="23" y="37"/>
                      <a:pt x="20" y="47"/>
                      <a:pt x="20" y="57"/>
                    </a:cubicBezTo>
                    <a:lnTo>
                      <a:pt x="20" y="57"/>
                    </a:lnTo>
                    <a:cubicBezTo>
                      <a:pt x="20" y="67"/>
                      <a:pt x="23" y="77"/>
                      <a:pt x="31" y="84"/>
                    </a:cubicBezTo>
                    <a:lnTo>
                      <a:pt x="31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300" y="95"/>
                    </a:lnTo>
                    <a:lnTo>
                      <a:pt x="300" y="95"/>
                    </a:lnTo>
                    <a:cubicBezTo>
                      <a:pt x="310" y="95"/>
                      <a:pt x="320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20" y="23"/>
                      <a:pt x="310" y="20"/>
                      <a:pt x="300" y="20"/>
                    </a:cubicBezTo>
                    <a:lnTo>
                      <a:pt x="57" y="20"/>
                    </a:lnTo>
                    <a:close/>
                    <a:moveTo>
                      <a:pt x="300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7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300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4" name="Freeform 102">
                <a:extLst>
                  <a:ext uri="{FF2B5EF4-FFF2-40B4-BE49-F238E27FC236}">
                    <a16:creationId xmlns:a16="http://schemas.microsoft.com/office/drawing/2014/main" id="{D81B5B31-C90E-4F9C-9108-CCA265698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3657" y="10192949"/>
                <a:ext cx="317426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7 w 358"/>
                  <a:gd name="T17" fmla="*/ 95 h 116"/>
                  <a:gd name="T18" fmla="*/ 299 w 358"/>
                  <a:gd name="T19" fmla="*/ 95 h 116"/>
                  <a:gd name="T20" fmla="*/ 299 w 358"/>
                  <a:gd name="T21" fmla="*/ 95 h 116"/>
                  <a:gd name="T22" fmla="*/ 327 w 358"/>
                  <a:gd name="T23" fmla="*/ 84 h 116"/>
                  <a:gd name="T24" fmla="*/ 327 w 358"/>
                  <a:gd name="T25" fmla="*/ 84 h 116"/>
                  <a:gd name="T26" fmla="*/ 338 w 358"/>
                  <a:gd name="T27" fmla="*/ 57 h 116"/>
                  <a:gd name="T28" fmla="*/ 338 w 358"/>
                  <a:gd name="T29" fmla="*/ 57 h 116"/>
                  <a:gd name="T30" fmla="*/ 327 w 358"/>
                  <a:gd name="T31" fmla="*/ 31 h 116"/>
                  <a:gd name="T32" fmla="*/ 327 w 358"/>
                  <a:gd name="T33" fmla="*/ 31 h 116"/>
                  <a:gd name="T34" fmla="*/ 299 w 358"/>
                  <a:gd name="T35" fmla="*/ 20 h 116"/>
                  <a:gd name="T36" fmla="*/ 57 w 358"/>
                  <a:gd name="T37" fmla="*/ 20 h 116"/>
                  <a:gd name="T38" fmla="*/ 299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6 w 358"/>
                  <a:gd name="T45" fmla="*/ 97 h 116"/>
                  <a:gd name="T46" fmla="*/ 16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6 w 358"/>
                  <a:gd name="T53" fmla="*/ 17 h 116"/>
                  <a:gd name="T54" fmla="*/ 16 w 358"/>
                  <a:gd name="T55" fmla="*/ 17 h 116"/>
                  <a:gd name="T56" fmla="*/ 57 w 358"/>
                  <a:gd name="T57" fmla="*/ 0 h 116"/>
                  <a:gd name="T58" fmla="*/ 299 w 358"/>
                  <a:gd name="T59" fmla="*/ 0 h 116"/>
                  <a:gd name="T60" fmla="*/ 299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299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6" y="20"/>
                      <a:pt x="37" y="23"/>
                      <a:pt x="30" y="31"/>
                    </a:cubicBezTo>
                    <a:lnTo>
                      <a:pt x="30" y="31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3" y="77"/>
                      <a:pt x="30" y="84"/>
                    </a:cubicBezTo>
                    <a:lnTo>
                      <a:pt x="30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299" y="95"/>
                    </a:lnTo>
                    <a:lnTo>
                      <a:pt x="299" y="95"/>
                    </a:lnTo>
                    <a:cubicBezTo>
                      <a:pt x="310" y="95"/>
                      <a:pt x="319" y="92"/>
                      <a:pt x="327" y="84"/>
                    </a:cubicBezTo>
                    <a:lnTo>
                      <a:pt x="327" y="84"/>
                    </a:lnTo>
                    <a:cubicBezTo>
                      <a:pt x="334" y="77"/>
                      <a:pt x="338" y="67"/>
                      <a:pt x="338" y="57"/>
                    </a:cubicBezTo>
                    <a:lnTo>
                      <a:pt x="338" y="57"/>
                    </a:lnTo>
                    <a:cubicBezTo>
                      <a:pt x="338" y="47"/>
                      <a:pt x="334" y="37"/>
                      <a:pt x="327" y="31"/>
                    </a:cubicBezTo>
                    <a:lnTo>
                      <a:pt x="327" y="31"/>
                    </a:lnTo>
                    <a:cubicBezTo>
                      <a:pt x="319" y="23"/>
                      <a:pt x="310" y="20"/>
                      <a:pt x="299" y="20"/>
                    </a:cubicBezTo>
                    <a:lnTo>
                      <a:pt x="57" y="20"/>
                    </a:lnTo>
                    <a:close/>
                    <a:moveTo>
                      <a:pt x="299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7" y="109"/>
                      <a:pt x="16" y="97"/>
                    </a:cubicBezTo>
                    <a:lnTo>
                      <a:pt x="16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6" y="17"/>
                    </a:cubicBezTo>
                    <a:lnTo>
                      <a:pt x="16" y="17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299" y="0"/>
                    </a:lnTo>
                    <a:lnTo>
                      <a:pt x="299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299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103">
                <a:extLst>
                  <a:ext uri="{FF2B5EF4-FFF2-40B4-BE49-F238E27FC236}">
                    <a16:creationId xmlns:a16="http://schemas.microsoft.com/office/drawing/2014/main" id="{FD4A78BB-F192-4D24-887E-BD7AEC39B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4320" y="10192949"/>
                <a:ext cx="317429" cy="101890"/>
              </a:xfrm>
              <a:custGeom>
                <a:avLst/>
                <a:gdLst>
                  <a:gd name="T0" fmla="*/ 57 w 358"/>
                  <a:gd name="T1" fmla="*/ 20 h 116"/>
                  <a:gd name="T2" fmla="*/ 57 w 358"/>
                  <a:gd name="T3" fmla="*/ 20 h 116"/>
                  <a:gd name="T4" fmla="*/ 30 w 358"/>
                  <a:gd name="T5" fmla="*/ 31 h 116"/>
                  <a:gd name="T6" fmla="*/ 30 w 358"/>
                  <a:gd name="T7" fmla="*/ 31 h 116"/>
                  <a:gd name="T8" fmla="*/ 19 w 358"/>
                  <a:gd name="T9" fmla="*/ 57 h 116"/>
                  <a:gd name="T10" fmla="*/ 19 w 358"/>
                  <a:gd name="T11" fmla="*/ 57 h 116"/>
                  <a:gd name="T12" fmla="*/ 30 w 358"/>
                  <a:gd name="T13" fmla="*/ 84 h 116"/>
                  <a:gd name="T14" fmla="*/ 30 w 358"/>
                  <a:gd name="T15" fmla="*/ 84 h 116"/>
                  <a:gd name="T16" fmla="*/ 57 w 358"/>
                  <a:gd name="T17" fmla="*/ 95 h 116"/>
                  <a:gd name="T18" fmla="*/ 300 w 358"/>
                  <a:gd name="T19" fmla="*/ 95 h 116"/>
                  <a:gd name="T20" fmla="*/ 300 w 358"/>
                  <a:gd name="T21" fmla="*/ 95 h 116"/>
                  <a:gd name="T22" fmla="*/ 326 w 358"/>
                  <a:gd name="T23" fmla="*/ 84 h 116"/>
                  <a:gd name="T24" fmla="*/ 326 w 358"/>
                  <a:gd name="T25" fmla="*/ 84 h 116"/>
                  <a:gd name="T26" fmla="*/ 337 w 358"/>
                  <a:gd name="T27" fmla="*/ 57 h 116"/>
                  <a:gd name="T28" fmla="*/ 337 w 358"/>
                  <a:gd name="T29" fmla="*/ 57 h 116"/>
                  <a:gd name="T30" fmla="*/ 326 w 358"/>
                  <a:gd name="T31" fmla="*/ 31 h 116"/>
                  <a:gd name="T32" fmla="*/ 326 w 358"/>
                  <a:gd name="T33" fmla="*/ 31 h 116"/>
                  <a:gd name="T34" fmla="*/ 300 w 358"/>
                  <a:gd name="T35" fmla="*/ 20 h 116"/>
                  <a:gd name="T36" fmla="*/ 57 w 358"/>
                  <a:gd name="T37" fmla="*/ 20 h 116"/>
                  <a:gd name="T38" fmla="*/ 300 w 358"/>
                  <a:gd name="T39" fmla="*/ 115 h 116"/>
                  <a:gd name="T40" fmla="*/ 57 w 358"/>
                  <a:gd name="T41" fmla="*/ 115 h 116"/>
                  <a:gd name="T42" fmla="*/ 57 w 358"/>
                  <a:gd name="T43" fmla="*/ 115 h 116"/>
                  <a:gd name="T44" fmla="*/ 17 w 358"/>
                  <a:gd name="T45" fmla="*/ 97 h 116"/>
                  <a:gd name="T46" fmla="*/ 17 w 358"/>
                  <a:gd name="T47" fmla="*/ 97 h 116"/>
                  <a:gd name="T48" fmla="*/ 0 w 358"/>
                  <a:gd name="T49" fmla="*/ 57 h 116"/>
                  <a:gd name="T50" fmla="*/ 0 w 358"/>
                  <a:gd name="T51" fmla="*/ 57 h 116"/>
                  <a:gd name="T52" fmla="*/ 17 w 358"/>
                  <a:gd name="T53" fmla="*/ 17 h 116"/>
                  <a:gd name="T54" fmla="*/ 17 w 358"/>
                  <a:gd name="T55" fmla="*/ 17 h 116"/>
                  <a:gd name="T56" fmla="*/ 57 w 358"/>
                  <a:gd name="T57" fmla="*/ 0 h 116"/>
                  <a:gd name="T58" fmla="*/ 300 w 358"/>
                  <a:gd name="T59" fmla="*/ 0 h 116"/>
                  <a:gd name="T60" fmla="*/ 300 w 358"/>
                  <a:gd name="T61" fmla="*/ 0 h 116"/>
                  <a:gd name="T62" fmla="*/ 340 w 358"/>
                  <a:gd name="T63" fmla="*/ 17 h 116"/>
                  <a:gd name="T64" fmla="*/ 340 w 358"/>
                  <a:gd name="T65" fmla="*/ 17 h 116"/>
                  <a:gd name="T66" fmla="*/ 357 w 358"/>
                  <a:gd name="T67" fmla="*/ 57 h 116"/>
                  <a:gd name="T68" fmla="*/ 357 w 358"/>
                  <a:gd name="T69" fmla="*/ 57 h 116"/>
                  <a:gd name="T70" fmla="*/ 340 w 358"/>
                  <a:gd name="T71" fmla="*/ 97 h 116"/>
                  <a:gd name="T72" fmla="*/ 340 w 358"/>
                  <a:gd name="T73" fmla="*/ 97 h 116"/>
                  <a:gd name="T74" fmla="*/ 300 w 358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58" h="116">
                    <a:moveTo>
                      <a:pt x="57" y="20"/>
                    </a:moveTo>
                    <a:lnTo>
                      <a:pt x="57" y="20"/>
                    </a:lnTo>
                    <a:cubicBezTo>
                      <a:pt x="47" y="20"/>
                      <a:pt x="37" y="23"/>
                      <a:pt x="30" y="31"/>
                    </a:cubicBezTo>
                    <a:lnTo>
                      <a:pt x="30" y="31"/>
                    </a:lnTo>
                    <a:cubicBezTo>
                      <a:pt x="23" y="37"/>
                      <a:pt x="19" y="47"/>
                      <a:pt x="19" y="57"/>
                    </a:cubicBezTo>
                    <a:lnTo>
                      <a:pt x="19" y="57"/>
                    </a:lnTo>
                    <a:cubicBezTo>
                      <a:pt x="19" y="67"/>
                      <a:pt x="23" y="77"/>
                      <a:pt x="30" y="84"/>
                    </a:cubicBezTo>
                    <a:lnTo>
                      <a:pt x="30" y="84"/>
                    </a:lnTo>
                    <a:cubicBezTo>
                      <a:pt x="37" y="92"/>
                      <a:pt x="47" y="95"/>
                      <a:pt x="57" y="95"/>
                    </a:cubicBezTo>
                    <a:lnTo>
                      <a:pt x="300" y="95"/>
                    </a:lnTo>
                    <a:lnTo>
                      <a:pt x="300" y="95"/>
                    </a:lnTo>
                    <a:cubicBezTo>
                      <a:pt x="310" y="95"/>
                      <a:pt x="319" y="92"/>
                      <a:pt x="326" y="84"/>
                    </a:cubicBezTo>
                    <a:lnTo>
                      <a:pt x="326" y="84"/>
                    </a:lnTo>
                    <a:cubicBezTo>
                      <a:pt x="334" y="77"/>
                      <a:pt x="337" y="67"/>
                      <a:pt x="337" y="57"/>
                    </a:cubicBezTo>
                    <a:lnTo>
                      <a:pt x="337" y="57"/>
                    </a:lnTo>
                    <a:cubicBezTo>
                      <a:pt x="337" y="47"/>
                      <a:pt x="334" y="37"/>
                      <a:pt x="326" y="31"/>
                    </a:cubicBezTo>
                    <a:lnTo>
                      <a:pt x="326" y="31"/>
                    </a:lnTo>
                    <a:cubicBezTo>
                      <a:pt x="319" y="23"/>
                      <a:pt x="310" y="20"/>
                      <a:pt x="300" y="20"/>
                    </a:cubicBezTo>
                    <a:lnTo>
                      <a:pt x="57" y="20"/>
                    </a:lnTo>
                    <a:close/>
                    <a:moveTo>
                      <a:pt x="300" y="115"/>
                    </a:moveTo>
                    <a:lnTo>
                      <a:pt x="57" y="115"/>
                    </a:lnTo>
                    <a:lnTo>
                      <a:pt x="57" y="115"/>
                    </a:lnTo>
                    <a:cubicBezTo>
                      <a:pt x="42" y="115"/>
                      <a:pt x="27" y="109"/>
                      <a:pt x="17" y="97"/>
                    </a:cubicBezTo>
                    <a:lnTo>
                      <a:pt x="17" y="97"/>
                    </a:lnTo>
                    <a:cubicBezTo>
                      <a:pt x="6" y="87"/>
                      <a:pt x="0" y="73"/>
                      <a:pt x="0" y="57"/>
                    </a:cubicBezTo>
                    <a:lnTo>
                      <a:pt x="0" y="57"/>
                    </a:lnTo>
                    <a:cubicBezTo>
                      <a:pt x="0" y="42"/>
                      <a:pt x="6" y="27"/>
                      <a:pt x="17" y="17"/>
                    </a:cubicBezTo>
                    <a:lnTo>
                      <a:pt x="17" y="17"/>
                    </a:lnTo>
                    <a:cubicBezTo>
                      <a:pt x="27" y="6"/>
                      <a:pt x="42" y="0"/>
                      <a:pt x="57" y="0"/>
                    </a:cubicBezTo>
                    <a:lnTo>
                      <a:pt x="300" y="0"/>
                    </a:lnTo>
                    <a:lnTo>
                      <a:pt x="300" y="0"/>
                    </a:lnTo>
                    <a:cubicBezTo>
                      <a:pt x="315" y="0"/>
                      <a:pt x="329" y="6"/>
                      <a:pt x="340" y="17"/>
                    </a:cubicBezTo>
                    <a:lnTo>
                      <a:pt x="340" y="17"/>
                    </a:lnTo>
                    <a:cubicBezTo>
                      <a:pt x="351" y="27"/>
                      <a:pt x="357" y="42"/>
                      <a:pt x="357" y="57"/>
                    </a:cubicBezTo>
                    <a:lnTo>
                      <a:pt x="357" y="57"/>
                    </a:lnTo>
                    <a:cubicBezTo>
                      <a:pt x="357" y="73"/>
                      <a:pt x="351" y="87"/>
                      <a:pt x="340" y="97"/>
                    </a:cubicBezTo>
                    <a:lnTo>
                      <a:pt x="340" y="97"/>
                    </a:lnTo>
                    <a:cubicBezTo>
                      <a:pt x="329" y="109"/>
                      <a:pt x="315" y="115"/>
                      <a:pt x="300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104">
                <a:extLst>
                  <a:ext uri="{FF2B5EF4-FFF2-40B4-BE49-F238E27FC236}">
                    <a16:creationId xmlns:a16="http://schemas.microsoft.com/office/drawing/2014/main" id="{A133372C-6F5C-4B9C-8326-B1631B4C0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1714" y="10200786"/>
                <a:ext cx="301753" cy="86215"/>
              </a:xfrm>
              <a:custGeom>
                <a:avLst/>
                <a:gdLst>
                  <a:gd name="T0" fmla="*/ 291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1 w 339"/>
                  <a:gd name="T25" fmla="*/ 0 h 97"/>
                  <a:gd name="T26" fmla="*/ 291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91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1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3" y="90"/>
                      <a:pt x="14" y="82"/>
                    </a:cubicBezTo>
                    <a:lnTo>
                      <a:pt x="14" y="82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8" y="0"/>
                    </a:cubicBezTo>
                    <a:lnTo>
                      <a:pt x="169" y="0"/>
                    </a:lnTo>
                    <a:lnTo>
                      <a:pt x="291" y="0"/>
                    </a:lnTo>
                    <a:lnTo>
                      <a:pt x="291" y="0"/>
                    </a:lnTo>
                    <a:cubicBezTo>
                      <a:pt x="304" y="0"/>
                      <a:pt x="316" y="6"/>
                      <a:pt x="324" y="15"/>
                    </a:cubicBezTo>
                    <a:lnTo>
                      <a:pt x="324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4" y="82"/>
                    </a:cubicBezTo>
                    <a:lnTo>
                      <a:pt x="324" y="82"/>
                    </a:lnTo>
                    <a:cubicBezTo>
                      <a:pt x="316" y="90"/>
                      <a:pt x="304" y="96"/>
                      <a:pt x="291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105">
                <a:extLst>
                  <a:ext uri="{FF2B5EF4-FFF2-40B4-BE49-F238E27FC236}">
                    <a16:creationId xmlns:a16="http://schemas.microsoft.com/office/drawing/2014/main" id="{18D3D041-1F59-4969-8280-3A627CD0BD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2379" y="10200786"/>
                <a:ext cx="301751" cy="86215"/>
              </a:xfrm>
              <a:custGeom>
                <a:avLst/>
                <a:gdLst>
                  <a:gd name="T0" fmla="*/ 289 w 339"/>
                  <a:gd name="T1" fmla="*/ 96 h 97"/>
                  <a:gd name="T2" fmla="*/ 169 w 339"/>
                  <a:gd name="T3" fmla="*/ 96 h 97"/>
                  <a:gd name="T4" fmla="*/ 47 w 339"/>
                  <a:gd name="T5" fmla="*/ 96 h 97"/>
                  <a:gd name="T6" fmla="*/ 47 w 339"/>
                  <a:gd name="T7" fmla="*/ 96 h 97"/>
                  <a:gd name="T8" fmla="*/ 13 w 339"/>
                  <a:gd name="T9" fmla="*/ 82 h 97"/>
                  <a:gd name="T10" fmla="*/ 13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3 w 339"/>
                  <a:gd name="T17" fmla="*/ 15 h 97"/>
                  <a:gd name="T18" fmla="*/ 13 w 339"/>
                  <a:gd name="T19" fmla="*/ 15 h 97"/>
                  <a:gd name="T20" fmla="*/ 47 w 339"/>
                  <a:gd name="T21" fmla="*/ 0 h 97"/>
                  <a:gd name="T22" fmla="*/ 169 w 339"/>
                  <a:gd name="T23" fmla="*/ 0 h 97"/>
                  <a:gd name="T24" fmla="*/ 289 w 339"/>
                  <a:gd name="T25" fmla="*/ 0 h 97"/>
                  <a:gd name="T26" fmla="*/ 289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89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89" y="96"/>
                    </a:moveTo>
                    <a:lnTo>
                      <a:pt x="169" y="96"/>
                    </a:lnTo>
                    <a:lnTo>
                      <a:pt x="47" y="96"/>
                    </a:lnTo>
                    <a:lnTo>
                      <a:pt x="47" y="96"/>
                    </a:lnTo>
                    <a:cubicBezTo>
                      <a:pt x="34" y="96"/>
                      <a:pt x="22" y="90"/>
                      <a:pt x="13" y="82"/>
                    </a:cubicBezTo>
                    <a:lnTo>
                      <a:pt x="13" y="82"/>
                    </a:lnTo>
                    <a:cubicBezTo>
                      <a:pt x="5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5" y="24"/>
                      <a:pt x="13" y="15"/>
                    </a:cubicBezTo>
                    <a:lnTo>
                      <a:pt x="13" y="15"/>
                    </a:lnTo>
                    <a:cubicBezTo>
                      <a:pt x="22" y="6"/>
                      <a:pt x="34" y="0"/>
                      <a:pt x="47" y="0"/>
                    </a:cubicBezTo>
                    <a:lnTo>
                      <a:pt x="169" y="0"/>
                    </a:lnTo>
                    <a:lnTo>
                      <a:pt x="289" y="0"/>
                    </a:lnTo>
                    <a:lnTo>
                      <a:pt x="289" y="0"/>
                    </a:lnTo>
                    <a:cubicBezTo>
                      <a:pt x="303" y="0"/>
                      <a:pt x="314" y="6"/>
                      <a:pt x="324" y="15"/>
                    </a:cubicBezTo>
                    <a:lnTo>
                      <a:pt x="324" y="15"/>
                    </a:lnTo>
                    <a:cubicBezTo>
                      <a:pt x="332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2" y="73"/>
                      <a:pt x="324" y="82"/>
                    </a:cubicBezTo>
                    <a:lnTo>
                      <a:pt x="324" y="82"/>
                    </a:lnTo>
                    <a:cubicBezTo>
                      <a:pt x="314" y="90"/>
                      <a:pt x="303" y="96"/>
                      <a:pt x="289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106">
                <a:extLst>
                  <a:ext uri="{FF2B5EF4-FFF2-40B4-BE49-F238E27FC236}">
                    <a16:creationId xmlns:a16="http://schemas.microsoft.com/office/drawing/2014/main" id="{A7E1A216-5230-4C06-98CA-4005E015A9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231" y="10200786"/>
                <a:ext cx="301753" cy="86215"/>
              </a:xfrm>
              <a:custGeom>
                <a:avLst/>
                <a:gdLst>
                  <a:gd name="T0" fmla="*/ 290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0 w 339"/>
                  <a:gd name="T25" fmla="*/ 0 h 97"/>
                  <a:gd name="T26" fmla="*/ 290 w 339"/>
                  <a:gd name="T27" fmla="*/ 0 h 97"/>
                  <a:gd name="T28" fmla="*/ 325 w 339"/>
                  <a:gd name="T29" fmla="*/ 15 h 97"/>
                  <a:gd name="T30" fmla="*/ 325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5 w 339"/>
                  <a:gd name="T37" fmla="*/ 82 h 97"/>
                  <a:gd name="T38" fmla="*/ 325 w 339"/>
                  <a:gd name="T39" fmla="*/ 82 h 97"/>
                  <a:gd name="T40" fmla="*/ 290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0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3" y="90"/>
                      <a:pt x="14" y="82"/>
                    </a:cubicBezTo>
                    <a:lnTo>
                      <a:pt x="14" y="82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8" y="0"/>
                    </a:cubicBezTo>
                    <a:lnTo>
                      <a:pt x="169" y="0"/>
                    </a:lnTo>
                    <a:lnTo>
                      <a:pt x="290" y="0"/>
                    </a:lnTo>
                    <a:lnTo>
                      <a:pt x="290" y="0"/>
                    </a:lnTo>
                    <a:cubicBezTo>
                      <a:pt x="304" y="0"/>
                      <a:pt x="316" y="6"/>
                      <a:pt x="325" y="15"/>
                    </a:cubicBezTo>
                    <a:lnTo>
                      <a:pt x="325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5" y="82"/>
                    </a:cubicBezTo>
                    <a:lnTo>
                      <a:pt x="325" y="82"/>
                    </a:lnTo>
                    <a:cubicBezTo>
                      <a:pt x="316" y="90"/>
                      <a:pt x="304" y="96"/>
                      <a:pt x="290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107">
                <a:extLst>
                  <a:ext uri="{FF2B5EF4-FFF2-40B4-BE49-F238E27FC236}">
                    <a16:creationId xmlns:a16="http://schemas.microsoft.com/office/drawing/2014/main" id="{D6828735-2B09-4473-8113-3D5BE1D8B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2085" y="10200786"/>
                <a:ext cx="301751" cy="86215"/>
              </a:xfrm>
              <a:custGeom>
                <a:avLst/>
                <a:gdLst>
                  <a:gd name="T0" fmla="*/ 290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0 w 339"/>
                  <a:gd name="T25" fmla="*/ 0 h 97"/>
                  <a:gd name="T26" fmla="*/ 290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90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0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4" y="96"/>
                      <a:pt x="23" y="90"/>
                      <a:pt x="14" y="82"/>
                    </a:cubicBezTo>
                    <a:lnTo>
                      <a:pt x="14" y="82"/>
                    </a:lnTo>
                    <a:cubicBezTo>
                      <a:pt x="5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4" y="0"/>
                      <a:pt x="48" y="0"/>
                    </a:cubicBezTo>
                    <a:lnTo>
                      <a:pt x="169" y="0"/>
                    </a:lnTo>
                    <a:lnTo>
                      <a:pt x="290" y="0"/>
                    </a:lnTo>
                    <a:lnTo>
                      <a:pt x="290" y="0"/>
                    </a:lnTo>
                    <a:cubicBezTo>
                      <a:pt x="303" y="0"/>
                      <a:pt x="316" y="6"/>
                      <a:pt x="324" y="15"/>
                    </a:cubicBezTo>
                    <a:lnTo>
                      <a:pt x="324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4" y="82"/>
                    </a:cubicBezTo>
                    <a:lnTo>
                      <a:pt x="324" y="82"/>
                    </a:lnTo>
                    <a:cubicBezTo>
                      <a:pt x="316" y="90"/>
                      <a:pt x="303" y="96"/>
                      <a:pt x="290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108">
                <a:extLst>
                  <a:ext uri="{FF2B5EF4-FFF2-40B4-BE49-F238E27FC236}">
                    <a16:creationId xmlns:a16="http://schemas.microsoft.com/office/drawing/2014/main" id="{2EAA3946-C5C5-4BBA-9C6E-6C2FE043E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8018" y="10200786"/>
                <a:ext cx="301751" cy="86215"/>
              </a:xfrm>
              <a:custGeom>
                <a:avLst/>
                <a:gdLst>
                  <a:gd name="T0" fmla="*/ 291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1 w 339"/>
                  <a:gd name="T25" fmla="*/ 0 h 97"/>
                  <a:gd name="T26" fmla="*/ 291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91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1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3" y="90"/>
                      <a:pt x="14" y="82"/>
                    </a:cubicBezTo>
                    <a:lnTo>
                      <a:pt x="14" y="82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8" y="0"/>
                    </a:cubicBezTo>
                    <a:lnTo>
                      <a:pt x="169" y="0"/>
                    </a:lnTo>
                    <a:lnTo>
                      <a:pt x="291" y="0"/>
                    </a:lnTo>
                    <a:lnTo>
                      <a:pt x="291" y="0"/>
                    </a:lnTo>
                    <a:cubicBezTo>
                      <a:pt x="303" y="0"/>
                      <a:pt x="315" y="6"/>
                      <a:pt x="324" y="15"/>
                    </a:cubicBezTo>
                    <a:lnTo>
                      <a:pt x="324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4" y="82"/>
                    </a:cubicBezTo>
                    <a:lnTo>
                      <a:pt x="324" y="82"/>
                    </a:lnTo>
                    <a:cubicBezTo>
                      <a:pt x="315" y="90"/>
                      <a:pt x="303" y="96"/>
                      <a:pt x="291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109">
                <a:extLst>
                  <a:ext uri="{FF2B5EF4-FFF2-40B4-BE49-F238E27FC236}">
                    <a16:creationId xmlns:a16="http://schemas.microsoft.com/office/drawing/2014/main" id="{99A99B39-96C2-43E8-959C-066F1E8C8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5707" y="10200786"/>
                <a:ext cx="301753" cy="86215"/>
              </a:xfrm>
              <a:custGeom>
                <a:avLst/>
                <a:gdLst>
                  <a:gd name="T0" fmla="*/ 290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0 w 339"/>
                  <a:gd name="T25" fmla="*/ 0 h 97"/>
                  <a:gd name="T26" fmla="*/ 290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90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0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4" y="96"/>
                      <a:pt x="22" y="90"/>
                      <a:pt x="14" y="82"/>
                    </a:cubicBezTo>
                    <a:lnTo>
                      <a:pt x="14" y="82"/>
                    </a:lnTo>
                    <a:cubicBezTo>
                      <a:pt x="5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5" y="24"/>
                      <a:pt x="14" y="15"/>
                    </a:cubicBezTo>
                    <a:lnTo>
                      <a:pt x="14" y="15"/>
                    </a:lnTo>
                    <a:cubicBezTo>
                      <a:pt x="22" y="6"/>
                      <a:pt x="34" y="0"/>
                      <a:pt x="48" y="0"/>
                    </a:cubicBezTo>
                    <a:lnTo>
                      <a:pt x="169" y="0"/>
                    </a:lnTo>
                    <a:lnTo>
                      <a:pt x="290" y="0"/>
                    </a:lnTo>
                    <a:lnTo>
                      <a:pt x="290" y="0"/>
                    </a:lnTo>
                    <a:cubicBezTo>
                      <a:pt x="303" y="0"/>
                      <a:pt x="315" y="6"/>
                      <a:pt x="324" y="15"/>
                    </a:cubicBezTo>
                    <a:lnTo>
                      <a:pt x="324" y="15"/>
                    </a:lnTo>
                    <a:cubicBezTo>
                      <a:pt x="332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2" y="73"/>
                      <a:pt x="324" y="82"/>
                    </a:cubicBezTo>
                    <a:lnTo>
                      <a:pt x="324" y="82"/>
                    </a:lnTo>
                    <a:cubicBezTo>
                      <a:pt x="315" y="90"/>
                      <a:pt x="303" y="96"/>
                      <a:pt x="290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110">
                <a:extLst>
                  <a:ext uri="{FF2B5EF4-FFF2-40B4-BE49-F238E27FC236}">
                    <a16:creationId xmlns:a16="http://schemas.microsoft.com/office/drawing/2014/main" id="{1BAA6F8C-8378-474B-8844-B1D2336C7F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61641" y="10200786"/>
                <a:ext cx="301753" cy="86215"/>
              </a:xfrm>
              <a:custGeom>
                <a:avLst/>
                <a:gdLst>
                  <a:gd name="T0" fmla="*/ 291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5 w 339"/>
                  <a:gd name="T9" fmla="*/ 82 h 97"/>
                  <a:gd name="T10" fmla="*/ 15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5 w 339"/>
                  <a:gd name="T17" fmla="*/ 15 h 97"/>
                  <a:gd name="T18" fmla="*/ 15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1 w 339"/>
                  <a:gd name="T25" fmla="*/ 0 h 97"/>
                  <a:gd name="T26" fmla="*/ 291 w 339"/>
                  <a:gd name="T27" fmla="*/ 0 h 97"/>
                  <a:gd name="T28" fmla="*/ 325 w 339"/>
                  <a:gd name="T29" fmla="*/ 15 h 97"/>
                  <a:gd name="T30" fmla="*/ 325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5 w 339"/>
                  <a:gd name="T37" fmla="*/ 82 h 97"/>
                  <a:gd name="T38" fmla="*/ 325 w 339"/>
                  <a:gd name="T39" fmla="*/ 82 h 97"/>
                  <a:gd name="T40" fmla="*/ 291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1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4" y="90"/>
                      <a:pt x="15" y="82"/>
                    </a:cubicBezTo>
                    <a:lnTo>
                      <a:pt x="15" y="82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5" y="15"/>
                    </a:cubicBezTo>
                    <a:lnTo>
                      <a:pt x="15" y="15"/>
                    </a:lnTo>
                    <a:cubicBezTo>
                      <a:pt x="24" y="6"/>
                      <a:pt x="35" y="0"/>
                      <a:pt x="48" y="0"/>
                    </a:cubicBezTo>
                    <a:lnTo>
                      <a:pt x="169" y="0"/>
                    </a:lnTo>
                    <a:lnTo>
                      <a:pt x="291" y="0"/>
                    </a:lnTo>
                    <a:lnTo>
                      <a:pt x="291" y="0"/>
                    </a:lnTo>
                    <a:cubicBezTo>
                      <a:pt x="304" y="0"/>
                      <a:pt x="316" y="6"/>
                      <a:pt x="325" y="15"/>
                    </a:cubicBezTo>
                    <a:lnTo>
                      <a:pt x="325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5" y="82"/>
                    </a:cubicBezTo>
                    <a:lnTo>
                      <a:pt x="325" y="82"/>
                    </a:lnTo>
                    <a:cubicBezTo>
                      <a:pt x="316" y="90"/>
                      <a:pt x="304" y="96"/>
                      <a:pt x="291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111">
                <a:extLst>
                  <a:ext uri="{FF2B5EF4-FFF2-40B4-BE49-F238E27FC236}">
                    <a16:creationId xmlns:a16="http://schemas.microsoft.com/office/drawing/2014/main" id="{92FC814D-34B9-4694-BF11-D2F8F4F1F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1495" y="10200786"/>
                <a:ext cx="301751" cy="86215"/>
              </a:xfrm>
              <a:custGeom>
                <a:avLst/>
                <a:gdLst>
                  <a:gd name="T0" fmla="*/ 289 w 338"/>
                  <a:gd name="T1" fmla="*/ 96 h 97"/>
                  <a:gd name="T2" fmla="*/ 168 w 338"/>
                  <a:gd name="T3" fmla="*/ 96 h 97"/>
                  <a:gd name="T4" fmla="*/ 47 w 338"/>
                  <a:gd name="T5" fmla="*/ 96 h 97"/>
                  <a:gd name="T6" fmla="*/ 47 w 338"/>
                  <a:gd name="T7" fmla="*/ 96 h 97"/>
                  <a:gd name="T8" fmla="*/ 13 w 338"/>
                  <a:gd name="T9" fmla="*/ 82 h 97"/>
                  <a:gd name="T10" fmla="*/ 13 w 338"/>
                  <a:gd name="T11" fmla="*/ 82 h 97"/>
                  <a:gd name="T12" fmla="*/ 0 w 338"/>
                  <a:gd name="T13" fmla="*/ 48 h 97"/>
                  <a:gd name="T14" fmla="*/ 0 w 338"/>
                  <a:gd name="T15" fmla="*/ 48 h 97"/>
                  <a:gd name="T16" fmla="*/ 13 w 338"/>
                  <a:gd name="T17" fmla="*/ 15 h 97"/>
                  <a:gd name="T18" fmla="*/ 13 w 338"/>
                  <a:gd name="T19" fmla="*/ 15 h 97"/>
                  <a:gd name="T20" fmla="*/ 47 w 338"/>
                  <a:gd name="T21" fmla="*/ 0 h 97"/>
                  <a:gd name="T22" fmla="*/ 168 w 338"/>
                  <a:gd name="T23" fmla="*/ 0 h 97"/>
                  <a:gd name="T24" fmla="*/ 289 w 338"/>
                  <a:gd name="T25" fmla="*/ 0 h 97"/>
                  <a:gd name="T26" fmla="*/ 289 w 338"/>
                  <a:gd name="T27" fmla="*/ 0 h 97"/>
                  <a:gd name="T28" fmla="*/ 324 w 338"/>
                  <a:gd name="T29" fmla="*/ 15 h 97"/>
                  <a:gd name="T30" fmla="*/ 324 w 338"/>
                  <a:gd name="T31" fmla="*/ 15 h 97"/>
                  <a:gd name="T32" fmla="*/ 337 w 338"/>
                  <a:gd name="T33" fmla="*/ 48 h 97"/>
                  <a:gd name="T34" fmla="*/ 337 w 338"/>
                  <a:gd name="T35" fmla="*/ 48 h 97"/>
                  <a:gd name="T36" fmla="*/ 324 w 338"/>
                  <a:gd name="T37" fmla="*/ 82 h 97"/>
                  <a:gd name="T38" fmla="*/ 324 w 338"/>
                  <a:gd name="T39" fmla="*/ 82 h 97"/>
                  <a:gd name="T40" fmla="*/ 289 w 338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8" h="97">
                    <a:moveTo>
                      <a:pt x="289" y="96"/>
                    </a:moveTo>
                    <a:lnTo>
                      <a:pt x="168" y="96"/>
                    </a:lnTo>
                    <a:lnTo>
                      <a:pt x="47" y="96"/>
                    </a:lnTo>
                    <a:lnTo>
                      <a:pt x="47" y="96"/>
                    </a:lnTo>
                    <a:cubicBezTo>
                      <a:pt x="34" y="96"/>
                      <a:pt x="22" y="90"/>
                      <a:pt x="13" y="82"/>
                    </a:cubicBezTo>
                    <a:lnTo>
                      <a:pt x="13" y="82"/>
                    </a:lnTo>
                    <a:cubicBezTo>
                      <a:pt x="5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5" y="24"/>
                      <a:pt x="13" y="15"/>
                    </a:cubicBezTo>
                    <a:lnTo>
                      <a:pt x="13" y="15"/>
                    </a:lnTo>
                    <a:cubicBezTo>
                      <a:pt x="22" y="6"/>
                      <a:pt x="34" y="0"/>
                      <a:pt x="47" y="0"/>
                    </a:cubicBezTo>
                    <a:lnTo>
                      <a:pt x="168" y="0"/>
                    </a:lnTo>
                    <a:lnTo>
                      <a:pt x="289" y="0"/>
                    </a:lnTo>
                    <a:lnTo>
                      <a:pt x="289" y="0"/>
                    </a:lnTo>
                    <a:cubicBezTo>
                      <a:pt x="303" y="0"/>
                      <a:pt x="315" y="6"/>
                      <a:pt x="324" y="15"/>
                    </a:cubicBezTo>
                    <a:lnTo>
                      <a:pt x="324" y="15"/>
                    </a:lnTo>
                    <a:cubicBezTo>
                      <a:pt x="332" y="24"/>
                      <a:pt x="337" y="35"/>
                      <a:pt x="337" y="48"/>
                    </a:cubicBezTo>
                    <a:lnTo>
                      <a:pt x="337" y="48"/>
                    </a:lnTo>
                    <a:cubicBezTo>
                      <a:pt x="337" y="61"/>
                      <a:pt x="332" y="73"/>
                      <a:pt x="324" y="82"/>
                    </a:cubicBezTo>
                    <a:lnTo>
                      <a:pt x="324" y="82"/>
                    </a:lnTo>
                    <a:cubicBezTo>
                      <a:pt x="315" y="90"/>
                      <a:pt x="303" y="96"/>
                      <a:pt x="289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112">
                <a:extLst>
                  <a:ext uri="{FF2B5EF4-FFF2-40B4-BE49-F238E27FC236}">
                    <a16:creationId xmlns:a16="http://schemas.microsoft.com/office/drawing/2014/main" id="{0B03672A-0EF3-4DA8-81C3-AF431A9BE0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2158" y="10200786"/>
                <a:ext cx="301753" cy="86215"/>
              </a:xfrm>
              <a:custGeom>
                <a:avLst/>
                <a:gdLst>
                  <a:gd name="T0" fmla="*/ 291 w 339"/>
                  <a:gd name="T1" fmla="*/ 96 h 97"/>
                  <a:gd name="T2" fmla="*/ 169 w 339"/>
                  <a:gd name="T3" fmla="*/ 96 h 97"/>
                  <a:gd name="T4" fmla="*/ 48 w 339"/>
                  <a:gd name="T5" fmla="*/ 96 h 97"/>
                  <a:gd name="T6" fmla="*/ 48 w 339"/>
                  <a:gd name="T7" fmla="*/ 96 h 97"/>
                  <a:gd name="T8" fmla="*/ 14 w 339"/>
                  <a:gd name="T9" fmla="*/ 82 h 97"/>
                  <a:gd name="T10" fmla="*/ 14 w 339"/>
                  <a:gd name="T11" fmla="*/ 82 h 97"/>
                  <a:gd name="T12" fmla="*/ 0 w 339"/>
                  <a:gd name="T13" fmla="*/ 48 h 97"/>
                  <a:gd name="T14" fmla="*/ 0 w 339"/>
                  <a:gd name="T15" fmla="*/ 48 h 97"/>
                  <a:gd name="T16" fmla="*/ 14 w 339"/>
                  <a:gd name="T17" fmla="*/ 15 h 97"/>
                  <a:gd name="T18" fmla="*/ 14 w 339"/>
                  <a:gd name="T19" fmla="*/ 15 h 97"/>
                  <a:gd name="T20" fmla="*/ 48 w 339"/>
                  <a:gd name="T21" fmla="*/ 0 h 97"/>
                  <a:gd name="T22" fmla="*/ 169 w 339"/>
                  <a:gd name="T23" fmla="*/ 0 h 97"/>
                  <a:gd name="T24" fmla="*/ 291 w 339"/>
                  <a:gd name="T25" fmla="*/ 0 h 97"/>
                  <a:gd name="T26" fmla="*/ 291 w 339"/>
                  <a:gd name="T27" fmla="*/ 0 h 97"/>
                  <a:gd name="T28" fmla="*/ 324 w 339"/>
                  <a:gd name="T29" fmla="*/ 15 h 97"/>
                  <a:gd name="T30" fmla="*/ 324 w 339"/>
                  <a:gd name="T31" fmla="*/ 15 h 97"/>
                  <a:gd name="T32" fmla="*/ 338 w 339"/>
                  <a:gd name="T33" fmla="*/ 48 h 97"/>
                  <a:gd name="T34" fmla="*/ 338 w 339"/>
                  <a:gd name="T35" fmla="*/ 48 h 97"/>
                  <a:gd name="T36" fmla="*/ 324 w 339"/>
                  <a:gd name="T37" fmla="*/ 82 h 97"/>
                  <a:gd name="T38" fmla="*/ 324 w 339"/>
                  <a:gd name="T39" fmla="*/ 82 h 97"/>
                  <a:gd name="T40" fmla="*/ 291 w 339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39" h="97">
                    <a:moveTo>
                      <a:pt x="291" y="96"/>
                    </a:moveTo>
                    <a:lnTo>
                      <a:pt x="169" y="96"/>
                    </a:lnTo>
                    <a:lnTo>
                      <a:pt x="48" y="96"/>
                    </a:lnTo>
                    <a:lnTo>
                      <a:pt x="48" y="96"/>
                    </a:lnTo>
                    <a:cubicBezTo>
                      <a:pt x="35" y="96"/>
                      <a:pt x="23" y="90"/>
                      <a:pt x="14" y="82"/>
                    </a:cubicBezTo>
                    <a:lnTo>
                      <a:pt x="14" y="82"/>
                    </a:lnTo>
                    <a:cubicBezTo>
                      <a:pt x="6" y="73"/>
                      <a:pt x="0" y="61"/>
                      <a:pt x="0" y="48"/>
                    </a:cubicBezTo>
                    <a:lnTo>
                      <a:pt x="0" y="48"/>
                    </a:lnTo>
                    <a:cubicBezTo>
                      <a:pt x="0" y="35"/>
                      <a:pt x="6" y="24"/>
                      <a:pt x="14" y="15"/>
                    </a:cubicBezTo>
                    <a:lnTo>
                      <a:pt x="14" y="15"/>
                    </a:lnTo>
                    <a:cubicBezTo>
                      <a:pt x="23" y="6"/>
                      <a:pt x="35" y="0"/>
                      <a:pt x="48" y="0"/>
                    </a:cubicBezTo>
                    <a:lnTo>
                      <a:pt x="169" y="0"/>
                    </a:lnTo>
                    <a:lnTo>
                      <a:pt x="291" y="0"/>
                    </a:lnTo>
                    <a:lnTo>
                      <a:pt x="291" y="0"/>
                    </a:lnTo>
                    <a:cubicBezTo>
                      <a:pt x="304" y="0"/>
                      <a:pt x="315" y="6"/>
                      <a:pt x="324" y="15"/>
                    </a:cubicBezTo>
                    <a:lnTo>
                      <a:pt x="324" y="15"/>
                    </a:lnTo>
                    <a:cubicBezTo>
                      <a:pt x="333" y="24"/>
                      <a:pt x="338" y="35"/>
                      <a:pt x="338" y="48"/>
                    </a:cubicBezTo>
                    <a:lnTo>
                      <a:pt x="338" y="48"/>
                    </a:lnTo>
                    <a:cubicBezTo>
                      <a:pt x="338" y="61"/>
                      <a:pt x="333" y="73"/>
                      <a:pt x="324" y="82"/>
                    </a:cubicBezTo>
                    <a:lnTo>
                      <a:pt x="324" y="82"/>
                    </a:lnTo>
                    <a:cubicBezTo>
                      <a:pt x="315" y="90"/>
                      <a:pt x="304" y="96"/>
                      <a:pt x="291" y="96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113">
                <a:extLst>
                  <a:ext uri="{FF2B5EF4-FFF2-40B4-BE49-F238E27FC236}">
                    <a16:creationId xmlns:a16="http://schemas.microsoft.com/office/drawing/2014/main" id="{E7881929-D31C-4B83-B969-094EEA823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934" y="9350393"/>
                <a:ext cx="6869758" cy="125403"/>
              </a:xfrm>
              <a:custGeom>
                <a:avLst/>
                <a:gdLst>
                  <a:gd name="T0" fmla="*/ 7730 w 7731"/>
                  <a:gd name="T1" fmla="*/ 140 h 141"/>
                  <a:gd name="T2" fmla="*/ 0 w 7731"/>
                  <a:gd name="T3" fmla="*/ 140 h 141"/>
                  <a:gd name="T4" fmla="*/ 0 w 7731"/>
                  <a:gd name="T5" fmla="*/ 0 h 141"/>
                  <a:gd name="T6" fmla="*/ 7730 w 7731"/>
                  <a:gd name="T7" fmla="*/ 0 h 141"/>
                  <a:gd name="T8" fmla="*/ 7730 w 7731"/>
                  <a:gd name="T9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31" h="141">
                    <a:moveTo>
                      <a:pt x="7730" y="140"/>
                    </a:moveTo>
                    <a:lnTo>
                      <a:pt x="0" y="140"/>
                    </a:lnTo>
                    <a:lnTo>
                      <a:pt x="0" y="0"/>
                    </a:lnTo>
                    <a:lnTo>
                      <a:pt x="7730" y="0"/>
                    </a:lnTo>
                    <a:lnTo>
                      <a:pt x="7730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114">
                <a:extLst>
                  <a:ext uri="{FF2B5EF4-FFF2-40B4-BE49-F238E27FC236}">
                    <a16:creationId xmlns:a16="http://schemas.microsoft.com/office/drawing/2014/main" id="{03D455FC-10A3-4AEF-A4BF-34DAA54A5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0096" y="9342555"/>
                <a:ext cx="6885433" cy="141079"/>
              </a:xfrm>
              <a:custGeom>
                <a:avLst/>
                <a:gdLst>
                  <a:gd name="T0" fmla="*/ 20 w 7749"/>
                  <a:gd name="T1" fmla="*/ 140 h 159"/>
                  <a:gd name="T2" fmla="*/ 7729 w 7749"/>
                  <a:gd name="T3" fmla="*/ 140 h 159"/>
                  <a:gd name="T4" fmla="*/ 7729 w 7749"/>
                  <a:gd name="T5" fmla="*/ 19 h 159"/>
                  <a:gd name="T6" fmla="*/ 20 w 7749"/>
                  <a:gd name="T7" fmla="*/ 19 h 159"/>
                  <a:gd name="T8" fmla="*/ 20 w 7749"/>
                  <a:gd name="T9" fmla="*/ 140 h 159"/>
                  <a:gd name="T10" fmla="*/ 7748 w 7749"/>
                  <a:gd name="T11" fmla="*/ 158 h 159"/>
                  <a:gd name="T12" fmla="*/ 0 w 7749"/>
                  <a:gd name="T13" fmla="*/ 158 h 159"/>
                  <a:gd name="T14" fmla="*/ 0 w 7749"/>
                  <a:gd name="T15" fmla="*/ 0 h 159"/>
                  <a:gd name="T16" fmla="*/ 7748 w 7749"/>
                  <a:gd name="T17" fmla="*/ 0 h 159"/>
                  <a:gd name="T18" fmla="*/ 7748 w 7749"/>
                  <a:gd name="T19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749" h="159">
                    <a:moveTo>
                      <a:pt x="20" y="140"/>
                    </a:moveTo>
                    <a:lnTo>
                      <a:pt x="7729" y="140"/>
                    </a:lnTo>
                    <a:lnTo>
                      <a:pt x="7729" y="19"/>
                    </a:lnTo>
                    <a:lnTo>
                      <a:pt x="20" y="19"/>
                    </a:lnTo>
                    <a:lnTo>
                      <a:pt x="20" y="140"/>
                    </a:lnTo>
                    <a:close/>
                    <a:moveTo>
                      <a:pt x="7748" y="158"/>
                    </a:moveTo>
                    <a:lnTo>
                      <a:pt x="0" y="158"/>
                    </a:lnTo>
                    <a:lnTo>
                      <a:pt x="0" y="0"/>
                    </a:lnTo>
                    <a:lnTo>
                      <a:pt x="7748" y="0"/>
                    </a:lnTo>
                    <a:lnTo>
                      <a:pt x="7748" y="15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115">
                <a:extLst>
                  <a:ext uri="{FF2B5EF4-FFF2-40B4-BE49-F238E27FC236}">
                    <a16:creationId xmlns:a16="http://schemas.microsoft.com/office/drawing/2014/main" id="{0D52DA1A-117A-469E-A152-29DD790DA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7934" y="9347108"/>
                <a:ext cx="6869758" cy="125403"/>
              </a:xfrm>
              <a:custGeom>
                <a:avLst/>
                <a:gdLst>
                  <a:gd name="T0" fmla="*/ 7730 w 7731"/>
                  <a:gd name="T1" fmla="*/ 140 h 141"/>
                  <a:gd name="T2" fmla="*/ 0 w 7731"/>
                  <a:gd name="T3" fmla="*/ 140 h 141"/>
                  <a:gd name="T4" fmla="*/ 0 w 7731"/>
                  <a:gd name="T5" fmla="*/ 0 h 141"/>
                  <a:gd name="T6" fmla="*/ 7730 w 7731"/>
                  <a:gd name="T7" fmla="*/ 0 h 141"/>
                  <a:gd name="T8" fmla="*/ 7730 w 7731"/>
                  <a:gd name="T9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31" h="141">
                    <a:moveTo>
                      <a:pt x="7730" y="140"/>
                    </a:moveTo>
                    <a:lnTo>
                      <a:pt x="0" y="140"/>
                    </a:lnTo>
                    <a:lnTo>
                      <a:pt x="0" y="0"/>
                    </a:lnTo>
                    <a:lnTo>
                      <a:pt x="7730" y="0"/>
                    </a:lnTo>
                    <a:lnTo>
                      <a:pt x="7730" y="14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116">
                <a:extLst>
                  <a:ext uri="{FF2B5EF4-FFF2-40B4-BE49-F238E27FC236}">
                    <a16:creationId xmlns:a16="http://schemas.microsoft.com/office/drawing/2014/main" id="{8AF9216A-3319-415D-8ECE-377D99FFEF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9582" y="10228217"/>
                <a:ext cx="603504" cy="254727"/>
              </a:xfrm>
              <a:custGeom>
                <a:avLst/>
                <a:gdLst>
                  <a:gd name="T0" fmla="*/ 679 w 680"/>
                  <a:gd name="T1" fmla="*/ 287 h 288"/>
                  <a:gd name="T2" fmla="*/ 0 w 680"/>
                  <a:gd name="T3" fmla="*/ 287 h 288"/>
                  <a:gd name="T4" fmla="*/ 0 w 680"/>
                  <a:gd name="T5" fmla="*/ 0 h 288"/>
                  <a:gd name="T6" fmla="*/ 679 w 680"/>
                  <a:gd name="T7" fmla="*/ 0 h 288"/>
                  <a:gd name="T8" fmla="*/ 679 w 680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0" h="288">
                    <a:moveTo>
                      <a:pt x="679" y="287"/>
                    </a:moveTo>
                    <a:lnTo>
                      <a:pt x="0" y="287"/>
                    </a:lnTo>
                    <a:lnTo>
                      <a:pt x="0" y="0"/>
                    </a:lnTo>
                    <a:lnTo>
                      <a:pt x="679" y="0"/>
                    </a:lnTo>
                    <a:lnTo>
                      <a:pt x="679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117">
                <a:extLst>
                  <a:ext uri="{FF2B5EF4-FFF2-40B4-BE49-F238E27FC236}">
                    <a16:creationId xmlns:a16="http://schemas.microsoft.com/office/drawing/2014/main" id="{7A7994B1-131F-4CD2-B6A5-1E525665D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7824" y="10220379"/>
                <a:ext cx="623100" cy="274320"/>
              </a:xfrm>
              <a:custGeom>
                <a:avLst/>
                <a:gdLst>
                  <a:gd name="T0" fmla="*/ 20 w 700"/>
                  <a:gd name="T1" fmla="*/ 286 h 307"/>
                  <a:gd name="T2" fmla="*/ 680 w 700"/>
                  <a:gd name="T3" fmla="*/ 286 h 307"/>
                  <a:gd name="T4" fmla="*/ 680 w 700"/>
                  <a:gd name="T5" fmla="*/ 19 h 307"/>
                  <a:gd name="T6" fmla="*/ 20 w 700"/>
                  <a:gd name="T7" fmla="*/ 19 h 307"/>
                  <a:gd name="T8" fmla="*/ 20 w 700"/>
                  <a:gd name="T9" fmla="*/ 286 h 307"/>
                  <a:gd name="T10" fmla="*/ 699 w 700"/>
                  <a:gd name="T11" fmla="*/ 306 h 307"/>
                  <a:gd name="T12" fmla="*/ 0 w 700"/>
                  <a:gd name="T13" fmla="*/ 306 h 307"/>
                  <a:gd name="T14" fmla="*/ 0 w 700"/>
                  <a:gd name="T15" fmla="*/ 0 h 307"/>
                  <a:gd name="T16" fmla="*/ 699 w 700"/>
                  <a:gd name="T17" fmla="*/ 0 h 307"/>
                  <a:gd name="T18" fmla="*/ 699 w 700"/>
                  <a:gd name="T19" fmla="*/ 306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00" h="307">
                    <a:moveTo>
                      <a:pt x="20" y="286"/>
                    </a:moveTo>
                    <a:lnTo>
                      <a:pt x="680" y="286"/>
                    </a:lnTo>
                    <a:lnTo>
                      <a:pt x="680" y="19"/>
                    </a:lnTo>
                    <a:lnTo>
                      <a:pt x="20" y="19"/>
                    </a:lnTo>
                    <a:lnTo>
                      <a:pt x="20" y="286"/>
                    </a:lnTo>
                    <a:close/>
                    <a:moveTo>
                      <a:pt x="699" y="306"/>
                    </a:moveTo>
                    <a:lnTo>
                      <a:pt x="0" y="306"/>
                    </a:lnTo>
                    <a:lnTo>
                      <a:pt x="0" y="0"/>
                    </a:lnTo>
                    <a:lnTo>
                      <a:pt x="699" y="0"/>
                    </a:lnTo>
                    <a:lnTo>
                      <a:pt x="699" y="3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118">
                <a:extLst>
                  <a:ext uri="{FF2B5EF4-FFF2-40B4-BE49-F238E27FC236}">
                    <a16:creationId xmlns:a16="http://schemas.microsoft.com/office/drawing/2014/main" id="{9DD33775-107E-4476-83D1-4DEED5FD9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9582" y="10223772"/>
                <a:ext cx="603504" cy="254727"/>
              </a:xfrm>
              <a:custGeom>
                <a:avLst/>
                <a:gdLst>
                  <a:gd name="T0" fmla="*/ 679 w 680"/>
                  <a:gd name="T1" fmla="*/ 287 h 288"/>
                  <a:gd name="T2" fmla="*/ 0 w 680"/>
                  <a:gd name="T3" fmla="*/ 287 h 288"/>
                  <a:gd name="T4" fmla="*/ 0 w 680"/>
                  <a:gd name="T5" fmla="*/ 0 h 288"/>
                  <a:gd name="T6" fmla="*/ 679 w 680"/>
                  <a:gd name="T7" fmla="*/ 0 h 288"/>
                  <a:gd name="T8" fmla="*/ 679 w 680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80" h="288">
                    <a:moveTo>
                      <a:pt x="679" y="287"/>
                    </a:moveTo>
                    <a:lnTo>
                      <a:pt x="0" y="287"/>
                    </a:lnTo>
                    <a:lnTo>
                      <a:pt x="0" y="0"/>
                    </a:lnTo>
                    <a:lnTo>
                      <a:pt x="679" y="0"/>
                    </a:lnTo>
                    <a:lnTo>
                      <a:pt x="679" y="28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119">
                <a:extLst>
                  <a:ext uri="{FF2B5EF4-FFF2-40B4-BE49-F238E27FC236}">
                    <a16:creationId xmlns:a16="http://schemas.microsoft.com/office/drawing/2014/main" id="{9A34869B-BADA-4FF4-9B17-FC9F7631A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6898" y="10482944"/>
                <a:ext cx="1606731" cy="78377"/>
              </a:xfrm>
              <a:custGeom>
                <a:avLst/>
                <a:gdLst>
                  <a:gd name="T0" fmla="*/ 1807 w 1808"/>
                  <a:gd name="T1" fmla="*/ 0 h 90"/>
                  <a:gd name="T2" fmla="*/ 0 w 1808"/>
                  <a:gd name="T3" fmla="*/ 0 h 90"/>
                  <a:gd name="T4" fmla="*/ 0 w 1808"/>
                  <a:gd name="T5" fmla="*/ 89 h 90"/>
                  <a:gd name="T6" fmla="*/ 1807 w 1808"/>
                  <a:gd name="T7" fmla="*/ 89 h 90"/>
                  <a:gd name="T8" fmla="*/ 1807 w 1808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8" h="90">
                    <a:moveTo>
                      <a:pt x="1807" y="0"/>
                    </a:moveTo>
                    <a:lnTo>
                      <a:pt x="0" y="0"/>
                    </a:lnTo>
                    <a:lnTo>
                      <a:pt x="0" y="89"/>
                    </a:lnTo>
                    <a:lnTo>
                      <a:pt x="1807" y="89"/>
                    </a:lnTo>
                    <a:lnTo>
                      <a:pt x="18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120">
                <a:extLst>
                  <a:ext uri="{FF2B5EF4-FFF2-40B4-BE49-F238E27FC236}">
                    <a16:creationId xmlns:a16="http://schemas.microsoft.com/office/drawing/2014/main" id="{4B39A46C-758D-465C-9770-2766397A8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59061" y="10471186"/>
                <a:ext cx="1626324" cy="97973"/>
              </a:xfrm>
              <a:custGeom>
                <a:avLst/>
                <a:gdLst>
                  <a:gd name="T0" fmla="*/ 20 w 1829"/>
                  <a:gd name="T1" fmla="*/ 89 h 110"/>
                  <a:gd name="T2" fmla="*/ 1808 w 1829"/>
                  <a:gd name="T3" fmla="*/ 89 h 110"/>
                  <a:gd name="T4" fmla="*/ 1808 w 1829"/>
                  <a:gd name="T5" fmla="*/ 20 h 110"/>
                  <a:gd name="T6" fmla="*/ 20 w 1829"/>
                  <a:gd name="T7" fmla="*/ 20 h 110"/>
                  <a:gd name="T8" fmla="*/ 20 w 1829"/>
                  <a:gd name="T9" fmla="*/ 89 h 110"/>
                  <a:gd name="T10" fmla="*/ 1828 w 1829"/>
                  <a:gd name="T11" fmla="*/ 109 h 110"/>
                  <a:gd name="T12" fmla="*/ 0 w 1829"/>
                  <a:gd name="T13" fmla="*/ 109 h 110"/>
                  <a:gd name="T14" fmla="*/ 0 w 1829"/>
                  <a:gd name="T15" fmla="*/ 0 h 110"/>
                  <a:gd name="T16" fmla="*/ 1828 w 1829"/>
                  <a:gd name="T17" fmla="*/ 0 h 110"/>
                  <a:gd name="T18" fmla="*/ 1828 w 1829"/>
                  <a:gd name="T1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29" h="110">
                    <a:moveTo>
                      <a:pt x="20" y="89"/>
                    </a:moveTo>
                    <a:lnTo>
                      <a:pt x="1808" y="89"/>
                    </a:lnTo>
                    <a:lnTo>
                      <a:pt x="1808" y="20"/>
                    </a:lnTo>
                    <a:lnTo>
                      <a:pt x="20" y="20"/>
                    </a:lnTo>
                    <a:lnTo>
                      <a:pt x="20" y="89"/>
                    </a:lnTo>
                    <a:close/>
                    <a:moveTo>
                      <a:pt x="1828" y="109"/>
                    </a:moveTo>
                    <a:lnTo>
                      <a:pt x="0" y="109"/>
                    </a:lnTo>
                    <a:lnTo>
                      <a:pt x="0" y="0"/>
                    </a:lnTo>
                    <a:lnTo>
                      <a:pt x="1828" y="0"/>
                    </a:lnTo>
                    <a:lnTo>
                      <a:pt x="1828" y="1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121">
                <a:extLst>
                  <a:ext uri="{FF2B5EF4-FFF2-40B4-BE49-F238E27FC236}">
                    <a16:creationId xmlns:a16="http://schemas.microsoft.com/office/drawing/2014/main" id="{6C7CCCF4-DFD9-4290-95BB-D4C8BE4F3F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6898" y="10477337"/>
                <a:ext cx="1606731" cy="78377"/>
              </a:xfrm>
              <a:custGeom>
                <a:avLst/>
                <a:gdLst>
                  <a:gd name="T0" fmla="*/ 1807 w 1808"/>
                  <a:gd name="T1" fmla="*/ 0 h 90"/>
                  <a:gd name="T2" fmla="*/ 0 w 1808"/>
                  <a:gd name="T3" fmla="*/ 0 h 90"/>
                  <a:gd name="T4" fmla="*/ 0 w 1808"/>
                  <a:gd name="T5" fmla="*/ 89 h 90"/>
                  <a:gd name="T6" fmla="*/ 1807 w 1808"/>
                  <a:gd name="T7" fmla="*/ 89 h 90"/>
                  <a:gd name="T8" fmla="*/ 1807 w 1808"/>
                  <a:gd name="T9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8" h="90">
                    <a:moveTo>
                      <a:pt x="1807" y="0"/>
                    </a:moveTo>
                    <a:lnTo>
                      <a:pt x="0" y="0"/>
                    </a:lnTo>
                    <a:lnTo>
                      <a:pt x="0" y="89"/>
                    </a:lnTo>
                    <a:lnTo>
                      <a:pt x="1807" y="89"/>
                    </a:lnTo>
                    <a:lnTo>
                      <a:pt x="180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122">
                <a:extLst>
                  <a:ext uri="{FF2B5EF4-FFF2-40B4-BE49-F238E27FC236}">
                    <a16:creationId xmlns:a16="http://schemas.microsoft.com/office/drawing/2014/main" id="{759D063F-772E-464C-970D-F0FAC3141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8203" y="9820656"/>
                <a:ext cx="372290" cy="231214"/>
              </a:xfrm>
              <a:custGeom>
                <a:avLst/>
                <a:gdLst>
                  <a:gd name="T0" fmla="*/ 7 w 420"/>
                  <a:gd name="T1" fmla="*/ 0 h 262"/>
                  <a:gd name="T2" fmla="*/ 7 w 420"/>
                  <a:gd name="T3" fmla="*/ 0 h 262"/>
                  <a:gd name="T4" fmla="*/ 1 w 420"/>
                  <a:gd name="T5" fmla="*/ 2 h 262"/>
                  <a:gd name="T6" fmla="*/ 1 w 420"/>
                  <a:gd name="T7" fmla="*/ 2 h 262"/>
                  <a:gd name="T8" fmla="*/ 0 w 420"/>
                  <a:gd name="T9" fmla="*/ 7 h 262"/>
                  <a:gd name="T10" fmla="*/ 0 w 420"/>
                  <a:gd name="T11" fmla="*/ 253 h 262"/>
                  <a:gd name="T12" fmla="*/ 0 w 420"/>
                  <a:gd name="T13" fmla="*/ 253 h 262"/>
                  <a:gd name="T14" fmla="*/ 1 w 420"/>
                  <a:gd name="T15" fmla="*/ 258 h 262"/>
                  <a:gd name="T16" fmla="*/ 1 w 420"/>
                  <a:gd name="T17" fmla="*/ 258 h 262"/>
                  <a:gd name="T18" fmla="*/ 7 w 420"/>
                  <a:gd name="T19" fmla="*/ 261 h 262"/>
                  <a:gd name="T20" fmla="*/ 411 w 420"/>
                  <a:gd name="T21" fmla="*/ 261 h 262"/>
                  <a:gd name="T22" fmla="*/ 411 w 420"/>
                  <a:gd name="T23" fmla="*/ 261 h 262"/>
                  <a:gd name="T24" fmla="*/ 417 w 420"/>
                  <a:gd name="T25" fmla="*/ 257 h 262"/>
                  <a:gd name="T26" fmla="*/ 417 w 420"/>
                  <a:gd name="T27" fmla="*/ 257 h 262"/>
                  <a:gd name="T28" fmla="*/ 418 w 420"/>
                  <a:gd name="T29" fmla="*/ 250 h 262"/>
                  <a:gd name="T30" fmla="*/ 323 w 420"/>
                  <a:gd name="T31" fmla="*/ 5 h 262"/>
                  <a:gd name="T32" fmla="*/ 323 w 420"/>
                  <a:gd name="T33" fmla="*/ 5 h 262"/>
                  <a:gd name="T34" fmla="*/ 320 w 420"/>
                  <a:gd name="T35" fmla="*/ 1 h 262"/>
                  <a:gd name="T36" fmla="*/ 320 w 420"/>
                  <a:gd name="T37" fmla="*/ 1 h 262"/>
                  <a:gd name="T38" fmla="*/ 316 w 420"/>
                  <a:gd name="T39" fmla="*/ 0 h 262"/>
                  <a:gd name="T40" fmla="*/ 7 w 420"/>
                  <a:gd name="T4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0" h="262">
                    <a:moveTo>
                      <a:pt x="7" y="0"/>
                    </a:moveTo>
                    <a:lnTo>
                      <a:pt x="7" y="0"/>
                    </a:lnTo>
                    <a:cubicBezTo>
                      <a:pt x="4" y="0"/>
                      <a:pt x="2" y="1"/>
                      <a:pt x="1" y="2"/>
                    </a:cubicBezTo>
                    <a:lnTo>
                      <a:pt x="1" y="2"/>
                    </a:lnTo>
                    <a:cubicBezTo>
                      <a:pt x="1" y="3"/>
                      <a:pt x="0" y="5"/>
                      <a:pt x="0" y="7"/>
                    </a:cubicBezTo>
                    <a:lnTo>
                      <a:pt x="0" y="253"/>
                    </a:lnTo>
                    <a:lnTo>
                      <a:pt x="0" y="253"/>
                    </a:lnTo>
                    <a:cubicBezTo>
                      <a:pt x="0" y="256"/>
                      <a:pt x="1" y="257"/>
                      <a:pt x="1" y="258"/>
                    </a:cubicBezTo>
                    <a:lnTo>
                      <a:pt x="1" y="258"/>
                    </a:lnTo>
                    <a:cubicBezTo>
                      <a:pt x="2" y="259"/>
                      <a:pt x="4" y="261"/>
                      <a:pt x="7" y="261"/>
                    </a:cubicBezTo>
                    <a:lnTo>
                      <a:pt x="411" y="261"/>
                    </a:lnTo>
                    <a:lnTo>
                      <a:pt x="411" y="261"/>
                    </a:lnTo>
                    <a:cubicBezTo>
                      <a:pt x="415" y="261"/>
                      <a:pt x="416" y="258"/>
                      <a:pt x="417" y="257"/>
                    </a:cubicBezTo>
                    <a:lnTo>
                      <a:pt x="417" y="257"/>
                    </a:lnTo>
                    <a:cubicBezTo>
                      <a:pt x="418" y="257"/>
                      <a:pt x="419" y="254"/>
                      <a:pt x="418" y="250"/>
                    </a:cubicBezTo>
                    <a:lnTo>
                      <a:pt x="323" y="5"/>
                    </a:lnTo>
                    <a:lnTo>
                      <a:pt x="323" y="5"/>
                    </a:lnTo>
                    <a:cubicBezTo>
                      <a:pt x="322" y="3"/>
                      <a:pt x="321" y="2"/>
                      <a:pt x="320" y="1"/>
                    </a:cubicBezTo>
                    <a:lnTo>
                      <a:pt x="320" y="1"/>
                    </a:lnTo>
                    <a:cubicBezTo>
                      <a:pt x="319" y="1"/>
                      <a:pt x="318" y="0"/>
                      <a:pt x="316" y="0"/>
                    </a:cubicBezTo>
                    <a:lnTo>
                      <a:pt x="7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123">
                <a:extLst>
                  <a:ext uri="{FF2B5EF4-FFF2-40B4-BE49-F238E27FC236}">
                    <a16:creationId xmlns:a16="http://schemas.microsoft.com/office/drawing/2014/main" id="{29913AC4-06BB-42E1-B72F-8B97B03CA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20379" y="9820656"/>
                <a:ext cx="372290" cy="231214"/>
              </a:xfrm>
              <a:custGeom>
                <a:avLst/>
                <a:gdLst>
                  <a:gd name="T0" fmla="*/ 7 w 421"/>
                  <a:gd name="T1" fmla="*/ 0 h 262"/>
                  <a:gd name="T2" fmla="*/ 7 w 421"/>
                  <a:gd name="T3" fmla="*/ 0 h 262"/>
                  <a:gd name="T4" fmla="*/ 2 w 421"/>
                  <a:gd name="T5" fmla="*/ 2 h 262"/>
                  <a:gd name="T6" fmla="*/ 2 w 421"/>
                  <a:gd name="T7" fmla="*/ 2 h 262"/>
                  <a:gd name="T8" fmla="*/ 0 w 421"/>
                  <a:gd name="T9" fmla="*/ 7 h 262"/>
                  <a:gd name="T10" fmla="*/ 0 w 421"/>
                  <a:gd name="T11" fmla="*/ 253 h 262"/>
                  <a:gd name="T12" fmla="*/ 0 w 421"/>
                  <a:gd name="T13" fmla="*/ 253 h 262"/>
                  <a:gd name="T14" fmla="*/ 2 w 421"/>
                  <a:gd name="T15" fmla="*/ 258 h 262"/>
                  <a:gd name="T16" fmla="*/ 2 w 421"/>
                  <a:gd name="T17" fmla="*/ 258 h 262"/>
                  <a:gd name="T18" fmla="*/ 7 w 421"/>
                  <a:gd name="T19" fmla="*/ 261 h 262"/>
                  <a:gd name="T20" fmla="*/ 414 w 421"/>
                  <a:gd name="T21" fmla="*/ 261 h 262"/>
                  <a:gd name="T22" fmla="*/ 414 w 421"/>
                  <a:gd name="T23" fmla="*/ 261 h 262"/>
                  <a:gd name="T24" fmla="*/ 418 w 421"/>
                  <a:gd name="T25" fmla="*/ 258 h 262"/>
                  <a:gd name="T26" fmla="*/ 418 w 421"/>
                  <a:gd name="T27" fmla="*/ 258 h 262"/>
                  <a:gd name="T28" fmla="*/ 420 w 421"/>
                  <a:gd name="T29" fmla="*/ 253 h 262"/>
                  <a:gd name="T30" fmla="*/ 420 w 421"/>
                  <a:gd name="T31" fmla="*/ 7 h 262"/>
                  <a:gd name="T32" fmla="*/ 420 w 421"/>
                  <a:gd name="T33" fmla="*/ 7 h 262"/>
                  <a:gd name="T34" fmla="*/ 418 w 421"/>
                  <a:gd name="T35" fmla="*/ 2 h 262"/>
                  <a:gd name="T36" fmla="*/ 418 w 421"/>
                  <a:gd name="T37" fmla="*/ 2 h 262"/>
                  <a:gd name="T38" fmla="*/ 414 w 421"/>
                  <a:gd name="T39" fmla="*/ 0 h 262"/>
                  <a:gd name="T40" fmla="*/ 7 w 421"/>
                  <a:gd name="T41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1" h="262">
                    <a:moveTo>
                      <a:pt x="7" y="0"/>
                    </a:moveTo>
                    <a:lnTo>
                      <a:pt x="7" y="0"/>
                    </a:lnTo>
                    <a:cubicBezTo>
                      <a:pt x="4" y="0"/>
                      <a:pt x="3" y="1"/>
                      <a:pt x="2" y="2"/>
                    </a:cubicBezTo>
                    <a:lnTo>
                      <a:pt x="2" y="2"/>
                    </a:lnTo>
                    <a:cubicBezTo>
                      <a:pt x="1" y="3"/>
                      <a:pt x="0" y="5"/>
                      <a:pt x="0" y="7"/>
                    </a:cubicBezTo>
                    <a:lnTo>
                      <a:pt x="0" y="253"/>
                    </a:lnTo>
                    <a:lnTo>
                      <a:pt x="0" y="253"/>
                    </a:lnTo>
                    <a:cubicBezTo>
                      <a:pt x="0" y="256"/>
                      <a:pt x="1" y="257"/>
                      <a:pt x="2" y="258"/>
                    </a:cubicBezTo>
                    <a:lnTo>
                      <a:pt x="2" y="258"/>
                    </a:lnTo>
                    <a:cubicBezTo>
                      <a:pt x="3" y="259"/>
                      <a:pt x="4" y="261"/>
                      <a:pt x="7" y="261"/>
                    </a:cubicBezTo>
                    <a:lnTo>
                      <a:pt x="414" y="261"/>
                    </a:lnTo>
                    <a:lnTo>
                      <a:pt x="414" y="261"/>
                    </a:lnTo>
                    <a:cubicBezTo>
                      <a:pt x="415" y="261"/>
                      <a:pt x="417" y="259"/>
                      <a:pt x="418" y="258"/>
                    </a:cubicBezTo>
                    <a:lnTo>
                      <a:pt x="418" y="258"/>
                    </a:lnTo>
                    <a:cubicBezTo>
                      <a:pt x="419" y="257"/>
                      <a:pt x="420" y="256"/>
                      <a:pt x="420" y="253"/>
                    </a:cubicBezTo>
                    <a:lnTo>
                      <a:pt x="420" y="7"/>
                    </a:lnTo>
                    <a:lnTo>
                      <a:pt x="420" y="7"/>
                    </a:lnTo>
                    <a:cubicBezTo>
                      <a:pt x="420" y="5"/>
                      <a:pt x="418" y="3"/>
                      <a:pt x="418" y="2"/>
                    </a:cubicBezTo>
                    <a:lnTo>
                      <a:pt x="418" y="2"/>
                    </a:lnTo>
                    <a:cubicBezTo>
                      <a:pt x="417" y="1"/>
                      <a:pt x="415" y="0"/>
                      <a:pt x="414" y="0"/>
                    </a:cubicBezTo>
                    <a:lnTo>
                      <a:pt x="7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124">
                <a:extLst>
                  <a:ext uri="{FF2B5EF4-FFF2-40B4-BE49-F238E27FC236}">
                    <a16:creationId xmlns:a16="http://schemas.microsoft.com/office/drawing/2014/main" id="{B7113FB7-0D94-4900-9B62-0F3C9C388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2800" y="9185801"/>
                <a:ext cx="117566" cy="811205"/>
              </a:xfrm>
              <a:custGeom>
                <a:avLst/>
                <a:gdLst>
                  <a:gd name="T0" fmla="*/ 122 w 133"/>
                  <a:gd name="T1" fmla="*/ 128 h 915"/>
                  <a:gd name="T2" fmla="*/ 92 w 133"/>
                  <a:gd name="T3" fmla="*/ 73 h 915"/>
                  <a:gd name="T4" fmla="*/ 62 w 133"/>
                  <a:gd name="T5" fmla="*/ 19 h 915"/>
                  <a:gd name="T6" fmla="*/ 62 w 133"/>
                  <a:gd name="T7" fmla="*/ 19 h 915"/>
                  <a:gd name="T8" fmla="*/ 43 w 133"/>
                  <a:gd name="T9" fmla="*/ 3 h 915"/>
                  <a:gd name="T10" fmla="*/ 43 w 133"/>
                  <a:gd name="T11" fmla="*/ 3 h 915"/>
                  <a:gd name="T12" fmla="*/ 18 w 133"/>
                  <a:gd name="T13" fmla="*/ 5 h 915"/>
                  <a:gd name="T14" fmla="*/ 18 w 133"/>
                  <a:gd name="T15" fmla="*/ 5 h 915"/>
                  <a:gd name="T16" fmla="*/ 1 w 133"/>
                  <a:gd name="T17" fmla="*/ 25 h 915"/>
                  <a:gd name="T18" fmla="*/ 1 w 133"/>
                  <a:gd name="T19" fmla="*/ 25 h 915"/>
                  <a:gd name="T20" fmla="*/ 4 w 133"/>
                  <a:gd name="T21" fmla="*/ 50 h 915"/>
                  <a:gd name="T22" fmla="*/ 30 w 133"/>
                  <a:gd name="T23" fmla="*/ 98 h 915"/>
                  <a:gd name="T24" fmla="*/ 55 w 133"/>
                  <a:gd name="T25" fmla="*/ 145 h 915"/>
                  <a:gd name="T26" fmla="*/ 55 w 133"/>
                  <a:gd name="T27" fmla="*/ 145 h 915"/>
                  <a:gd name="T28" fmla="*/ 62 w 133"/>
                  <a:gd name="T29" fmla="*/ 163 h 915"/>
                  <a:gd name="T30" fmla="*/ 62 w 133"/>
                  <a:gd name="T31" fmla="*/ 163 h 915"/>
                  <a:gd name="T32" fmla="*/ 65 w 133"/>
                  <a:gd name="T33" fmla="*/ 182 h 915"/>
                  <a:gd name="T34" fmla="*/ 65 w 133"/>
                  <a:gd name="T35" fmla="*/ 548 h 915"/>
                  <a:gd name="T36" fmla="*/ 65 w 133"/>
                  <a:gd name="T37" fmla="*/ 914 h 915"/>
                  <a:gd name="T38" fmla="*/ 98 w 133"/>
                  <a:gd name="T39" fmla="*/ 914 h 915"/>
                  <a:gd name="T40" fmla="*/ 132 w 133"/>
                  <a:gd name="T41" fmla="*/ 914 h 915"/>
                  <a:gd name="T42" fmla="*/ 132 w 133"/>
                  <a:gd name="T43" fmla="*/ 539 h 915"/>
                  <a:gd name="T44" fmla="*/ 132 w 133"/>
                  <a:gd name="T45" fmla="*/ 165 h 915"/>
                  <a:gd name="T46" fmla="*/ 132 w 133"/>
                  <a:gd name="T47" fmla="*/ 165 h 915"/>
                  <a:gd name="T48" fmla="*/ 129 w 133"/>
                  <a:gd name="T49" fmla="*/ 146 h 915"/>
                  <a:gd name="T50" fmla="*/ 129 w 133"/>
                  <a:gd name="T51" fmla="*/ 146 h 915"/>
                  <a:gd name="T52" fmla="*/ 122 w 133"/>
                  <a:gd name="T53" fmla="*/ 128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3" h="915">
                    <a:moveTo>
                      <a:pt x="122" y="128"/>
                    </a:moveTo>
                    <a:lnTo>
                      <a:pt x="92" y="73"/>
                    </a:lnTo>
                    <a:lnTo>
                      <a:pt x="62" y="19"/>
                    </a:lnTo>
                    <a:lnTo>
                      <a:pt x="62" y="19"/>
                    </a:lnTo>
                    <a:cubicBezTo>
                      <a:pt x="58" y="10"/>
                      <a:pt x="51" y="5"/>
                      <a:pt x="43" y="3"/>
                    </a:cubicBezTo>
                    <a:lnTo>
                      <a:pt x="43" y="3"/>
                    </a:lnTo>
                    <a:cubicBezTo>
                      <a:pt x="35" y="0"/>
                      <a:pt x="26" y="1"/>
                      <a:pt x="18" y="5"/>
                    </a:cubicBezTo>
                    <a:lnTo>
                      <a:pt x="18" y="5"/>
                    </a:lnTo>
                    <a:cubicBezTo>
                      <a:pt x="10" y="9"/>
                      <a:pt x="4" y="17"/>
                      <a:pt x="1" y="25"/>
                    </a:cubicBezTo>
                    <a:lnTo>
                      <a:pt x="1" y="25"/>
                    </a:lnTo>
                    <a:cubicBezTo>
                      <a:pt x="0" y="33"/>
                      <a:pt x="0" y="42"/>
                      <a:pt x="4" y="50"/>
                    </a:cubicBezTo>
                    <a:lnTo>
                      <a:pt x="30" y="98"/>
                    </a:lnTo>
                    <a:lnTo>
                      <a:pt x="55" y="145"/>
                    </a:lnTo>
                    <a:lnTo>
                      <a:pt x="55" y="145"/>
                    </a:lnTo>
                    <a:cubicBezTo>
                      <a:pt x="59" y="150"/>
                      <a:pt x="62" y="156"/>
                      <a:pt x="62" y="163"/>
                    </a:cubicBezTo>
                    <a:lnTo>
                      <a:pt x="62" y="163"/>
                    </a:lnTo>
                    <a:cubicBezTo>
                      <a:pt x="64" y="169"/>
                      <a:pt x="65" y="175"/>
                      <a:pt x="65" y="182"/>
                    </a:cubicBezTo>
                    <a:lnTo>
                      <a:pt x="65" y="548"/>
                    </a:lnTo>
                    <a:lnTo>
                      <a:pt x="65" y="914"/>
                    </a:lnTo>
                    <a:lnTo>
                      <a:pt x="98" y="914"/>
                    </a:lnTo>
                    <a:lnTo>
                      <a:pt x="132" y="914"/>
                    </a:lnTo>
                    <a:lnTo>
                      <a:pt x="132" y="539"/>
                    </a:lnTo>
                    <a:lnTo>
                      <a:pt x="132" y="165"/>
                    </a:lnTo>
                    <a:lnTo>
                      <a:pt x="132" y="165"/>
                    </a:lnTo>
                    <a:cubicBezTo>
                      <a:pt x="132" y="158"/>
                      <a:pt x="131" y="152"/>
                      <a:pt x="129" y="146"/>
                    </a:cubicBezTo>
                    <a:lnTo>
                      <a:pt x="129" y="146"/>
                    </a:lnTo>
                    <a:cubicBezTo>
                      <a:pt x="128" y="140"/>
                      <a:pt x="125" y="134"/>
                      <a:pt x="122" y="1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125">
                <a:extLst>
                  <a:ext uri="{FF2B5EF4-FFF2-40B4-BE49-F238E27FC236}">
                    <a16:creationId xmlns:a16="http://schemas.microsoft.com/office/drawing/2014/main" id="{C7CEA1ED-ACD9-4150-95DB-946BF6808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1042" y="9177963"/>
                <a:ext cx="137161" cy="830798"/>
              </a:xfrm>
              <a:custGeom>
                <a:avLst/>
                <a:gdLst>
                  <a:gd name="T0" fmla="*/ 85 w 153"/>
                  <a:gd name="T1" fmla="*/ 915 h 935"/>
                  <a:gd name="T2" fmla="*/ 133 w 153"/>
                  <a:gd name="T3" fmla="*/ 915 h 935"/>
                  <a:gd name="T4" fmla="*/ 133 w 153"/>
                  <a:gd name="T5" fmla="*/ 175 h 935"/>
                  <a:gd name="T6" fmla="*/ 133 w 153"/>
                  <a:gd name="T7" fmla="*/ 175 h 935"/>
                  <a:gd name="T8" fmla="*/ 131 w 153"/>
                  <a:gd name="T9" fmla="*/ 158 h 935"/>
                  <a:gd name="T10" fmla="*/ 131 w 153"/>
                  <a:gd name="T11" fmla="*/ 158 h 935"/>
                  <a:gd name="T12" fmla="*/ 125 w 153"/>
                  <a:gd name="T13" fmla="*/ 142 h 935"/>
                  <a:gd name="T14" fmla="*/ 66 w 153"/>
                  <a:gd name="T15" fmla="*/ 33 h 935"/>
                  <a:gd name="T16" fmla="*/ 66 w 153"/>
                  <a:gd name="T17" fmla="*/ 33 h 935"/>
                  <a:gd name="T18" fmla="*/ 51 w 153"/>
                  <a:gd name="T19" fmla="*/ 22 h 935"/>
                  <a:gd name="T20" fmla="*/ 51 w 153"/>
                  <a:gd name="T21" fmla="*/ 22 h 935"/>
                  <a:gd name="T22" fmla="*/ 33 w 153"/>
                  <a:gd name="T23" fmla="*/ 24 h 935"/>
                  <a:gd name="T24" fmla="*/ 33 w 153"/>
                  <a:gd name="T25" fmla="*/ 24 h 935"/>
                  <a:gd name="T26" fmla="*/ 22 w 153"/>
                  <a:gd name="T27" fmla="*/ 38 h 935"/>
                  <a:gd name="T28" fmla="*/ 22 w 153"/>
                  <a:gd name="T29" fmla="*/ 38 h 935"/>
                  <a:gd name="T30" fmla="*/ 24 w 153"/>
                  <a:gd name="T31" fmla="*/ 56 h 935"/>
                  <a:gd name="T32" fmla="*/ 75 w 153"/>
                  <a:gd name="T33" fmla="*/ 150 h 935"/>
                  <a:gd name="T34" fmla="*/ 75 w 153"/>
                  <a:gd name="T35" fmla="*/ 150 h 935"/>
                  <a:gd name="T36" fmla="*/ 83 w 153"/>
                  <a:gd name="T37" fmla="*/ 171 h 935"/>
                  <a:gd name="T38" fmla="*/ 83 w 153"/>
                  <a:gd name="T39" fmla="*/ 171 h 935"/>
                  <a:gd name="T40" fmla="*/ 85 w 153"/>
                  <a:gd name="T41" fmla="*/ 192 h 935"/>
                  <a:gd name="T42" fmla="*/ 85 w 153"/>
                  <a:gd name="T43" fmla="*/ 915 h 935"/>
                  <a:gd name="T44" fmla="*/ 152 w 153"/>
                  <a:gd name="T45" fmla="*/ 934 h 935"/>
                  <a:gd name="T46" fmla="*/ 66 w 153"/>
                  <a:gd name="T47" fmla="*/ 934 h 935"/>
                  <a:gd name="T48" fmla="*/ 66 w 153"/>
                  <a:gd name="T49" fmla="*/ 192 h 935"/>
                  <a:gd name="T50" fmla="*/ 66 w 153"/>
                  <a:gd name="T51" fmla="*/ 192 h 935"/>
                  <a:gd name="T52" fmla="*/ 65 w 153"/>
                  <a:gd name="T53" fmla="*/ 175 h 935"/>
                  <a:gd name="T54" fmla="*/ 65 w 153"/>
                  <a:gd name="T55" fmla="*/ 175 h 935"/>
                  <a:gd name="T56" fmla="*/ 59 w 153"/>
                  <a:gd name="T57" fmla="*/ 159 h 935"/>
                  <a:gd name="T58" fmla="*/ 7 w 153"/>
                  <a:gd name="T59" fmla="*/ 65 h 935"/>
                  <a:gd name="T60" fmla="*/ 7 w 153"/>
                  <a:gd name="T61" fmla="*/ 65 h 935"/>
                  <a:gd name="T62" fmla="*/ 4 w 153"/>
                  <a:gd name="T63" fmla="*/ 32 h 935"/>
                  <a:gd name="T64" fmla="*/ 4 w 153"/>
                  <a:gd name="T65" fmla="*/ 32 h 935"/>
                  <a:gd name="T66" fmla="*/ 24 w 153"/>
                  <a:gd name="T67" fmla="*/ 7 h 935"/>
                  <a:gd name="T68" fmla="*/ 24 w 153"/>
                  <a:gd name="T69" fmla="*/ 7 h 935"/>
                  <a:gd name="T70" fmla="*/ 57 w 153"/>
                  <a:gd name="T71" fmla="*/ 3 h 935"/>
                  <a:gd name="T72" fmla="*/ 57 w 153"/>
                  <a:gd name="T73" fmla="*/ 3 h 935"/>
                  <a:gd name="T74" fmla="*/ 82 w 153"/>
                  <a:gd name="T75" fmla="*/ 24 h 935"/>
                  <a:gd name="T76" fmla="*/ 141 w 153"/>
                  <a:gd name="T77" fmla="*/ 134 h 935"/>
                  <a:gd name="T78" fmla="*/ 141 w 153"/>
                  <a:gd name="T79" fmla="*/ 134 h 935"/>
                  <a:gd name="T80" fmla="*/ 150 w 153"/>
                  <a:gd name="T81" fmla="*/ 153 h 935"/>
                  <a:gd name="T82" fmla="*/ 150 w 153"/>
                  <a:gd name="T83" fmla="*/ 153 h 935"/>
                  <a:gd name="T84" fmla="*/ 152 w 153"/>
                  <a:gd name="T85" fmla="*/ 175 h 935"/>
                  <a:gd name="T86" fmla="*/ 152 w 153"/>
                  <a:gd name="T87" fmla="*/ 934 h 9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3" h="935">
                    <a:moveTo>
                      <a:pt x="85" y="915"/>
                    </a:moveTo>
                    <a:lnTo>
                      <a:pt x="133" y="915"/>
                    </a:lnTo>
                    <a:lnTo>
                      <a:pt x="133" y="175"/>
                    </a:lnTo>
                    <a:lnTo>
                      <a:pt x="133" y="175"/>
                    </a:lnTo>
                    <a:cubicBezTo>
                      <a:pt x="133" y="169"/>
                      <a:pt x="133" y="164"/>
                      <a:pt x="131" y="158"/>
                    </a:cubicBezTo>
                    <a:lnTo>
                      <a:pt x="131" y="158"/>
                    </a:lnTo>
                    <a:cubicBezTo>
                      <a:pt x="129" y="152"/>
                      <a:pt x="127" y="147"/>
                      <a:pt x="125" y="142"/>
                    </a:cubicBezTo>
                    <a:lnTo>
                      <a:pt x="66" y="33"/>
                    </a:lnTo>
                    <a:lnTo>
                      <a:pt x="66" y="33"/>
                    </a:lnTo>
                    <a:cubicBezTo>
                      <a:pt x="62" y="27"/>
                      <a:pt x="57" y="24"/>
                      <a:pt x="51" y="22"/>
                    </a:cubicBezTo>
                    <a:lnTo>
                      <a:pt x="51" y="22"/>
                    </a:lnTo>
                    <a:cubicBezTo>
                      <a:pt x="45" y="20"/>
                      <a:pt x="39" y="20"/>
                      <a:pt x="33" y="24"/>
                    </a:cubicBezTo>
                    <a:lnTo>
                      <a:pt x="33" y="24"/>
                    </a:lnTo>
                    <a:cubicBezTo>
                      <a:pt x="28" y="26"/>
                      <a:pt x="24" y="32"/>
                      <a:pt x="22" y="38"/>
                    </a:cubicBezTo>
                    <a:lnTo>
                      <a:pt x="22" y="38"/>
                    </a:lnTo>
                    <a:cubicBezTo>
                      <a:pt x="20" y="44"/>
                      <a:pt x="21" y="50"/>
                      <a:pt x="24" y="56"/>
                    </a:cubicBezTo>
                    <a:lnTo>
                      <a:pt x="75" y="150"/>
                    </a:lnTo>
                    <a:lnTo>
                      <a:pt x="75" y="150"/>
                    </a:lnTo>
                    <a:cubicBezTo>
                      <a:pt x="78" y="157"/>
                      <a:pt x="81" y="164"/>
                      <a:pt x="83" y="171"/>
                    </a:cubicBezTo>
                    <a:lnTo>
                      <a:pt x="83" y="171"/>
                    </a:lnTo>
                    <a:cubicBezTo>
                      <a:pt x="84" y="177"/>
                      <a:pt x="85" y="184"/>
                      <a:pt x="85" y="192"/>
                    </a:cubicBezTo>
                    <a:lnTo>
                      <a:pt x="85" y="915"/>
                    </a:lnTo>
                    <a:close/>
                    <a:moveTo>
                      <a:pt x="152" y="934"/>
                    </a:moveTo>
                    <a:lnTo>
                      <a:pt x="66" y="934"/>
                    </a:lnTo>
                    <a:lnTo>
                      <a:pt x="66" y="192"/>
                    </a:lnTo>
                    <a:lnTo>
                      <a:pt x="66" y="192"/>
                    </a:lnTo>
                    <a:cubicBezTo>
                      <a:pt x="66" y="186"/>
                      <a:pt x="66" y="181"/>
                      <a:pt x="65" y="175"/>
                    </a:cubicBezTo>
                    <a:lnTo>
                      <a:pt x="65" y="175"/>
                    </a:lnTo>
                    <a:cubicBezTo>
                      <a:pt x="63" y="170"/>
                      <a:pt x="61" y="164"/>
                      <a:pt x="59" y="159"/>
                    </a:cubicBezTo>
                    <a:lnTo>
                      <a:pt x="7" y="65"/>
                    </a:lnTo>
                    <a:lnTo>
                      <a:pt x="7" y="65"/>
                    </a:lnTo>
                    <a:cubicBezTo>
                      <a:pt x="1" y="55"/>
                      <a:pt x="0" y="44"/>
                      <a:pt x="4" y="32"/>
                    </a:cubicBezTo>
                    <a:lnTo>
                      <a:pt x="4" y="32"/>
                    </a:lnTo>
                    <a:cubicBezTo>
                      <a:pt x="7" y="21"/>
                      <a:pt x="14" y="13"/>
                      <a:pt x="24" y="7"/>
                    </a:cubicBezTo>
                    <a:lnTo>
                      <a:pt x="24" y="7"/>
                    </a:lnTo>
                    <a:cubicBezTo>
                      <a:pt x="34" y="2"/>
                      <a:pt x="46" y="0"/>
                      <a:pt x="57" y="3"/>
                    </a:cubicBezTo>
                    <a:lnTo>
                      <a:pt x="57" y="3"/>
                    </a:lnTo>
                    <a:cubicBezTo>
                      <a:pt x="67" y="7"/>
                      <a:pt x="77" y="13"/>
                      <a:pt x="82" y="24"/>
                    </a:cubicBezTo>
                    <a:lnTo>
                      <a:pt x="141" y="134"/>
                    </a:lnTo>
                    <a:lnTo>
                      <a:pt x="141" y="134"/>
                    </a:lnTo>
                    <a:cubicBezTo>
                      <a:pt x="144" y="140"/>
                      <a:pt x="148" y="147"/>
                      <a:pt x="150" y="153"/>
                    </a:cubicBezTo>
                    <a:lnTo>
                      <a:pt x="150" y="153"/>
                    </a:lnTo>
                    <a:cubicBezTo>
                      <a:pt x="151" y="160"/>
                      <a:pt x="152" y="168"/>
                      <a:pt x="152" y="175"/>
                    </a:cubicBezTo>
                    <a:lnTo>
                      <a:pt x="152" y="93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126">
                <a:extLst>
                  <a:ext uri="{FF2B5EF4-FFF2-40B4-BE49-F238E27FC236}">
                    <a16:creationId xmlns:a16="http://schemas.microsoft.com/office/drawing/2014/main" id="{99BE19F5-2F21-41FD-9D81-3B03D65C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72800" y="9926466"/>
                <a:ext cx="172430" cy="795527"/>
              </a:xfrm>
              <a:custGeom>
                <a:avLst/>
                <a:gdLst>
                  <a:gd name="T0" fmla="*/ 39 w 193"/>
                  <a:gd name="T1" fmla="*/ 0 h 895"/>
                  <a:gd name="T2" fmla="*/ 96 w 193"/>
                  <a:gd name="T3" fmla="*/ 0 h 895"/>
                  <a:gd name="T4" fmla="*/ 154 w 193"/>
                  <a:gd name="T5" fmla="*/ 0 h 895"/>
                  <a:gd name="T6" fmla="*/ 154 w 193"/>
                  <a:gd name="T7" fmla="*/ 0 h 895"/>
                  <a:gd name="T8" fmla="*/ 181 w 193"/>
                  <a:gd name="T9" fmla="*/ 11 h 895"/>
                  <a:gd name="T10" fmla="*/ 181 w 193"/>
                  <a:gd name="T11" fmla="*/ 11 h 895"/>
                  <a:gd name="T12" fmla="*/ 192 w 193"/>
                  <a:gd name="T13" fmla="*/ 38 h 895"/>
                  <a:gd name="T14" fmla="*/ 192 w 193"/>
                  <a:gd name="T15" fmla="*/ 466 h 895"/>
                  <a:gd name="T16" fmla="*/ 192 w 193"/>
                  <a:gd name="T17" fmla="*/ 894 h 895"/>
                  <a:gd name="T18" fmla="*/ 96 w 193"/>
                  <a:gd name="T19" fmla="*/ 894 h 895"/>
                  <a:gd name="T20" fmla="*/ 0 w 193"/>
                  <a:gd name="T21" fmla="*/ 894 h 895"/>
                  <a:gd name="T22" fmla="*/ 0 w 193"/>
                  <a:gd name="T23" fmla="*/ 466 h 895"/>
                  <a:gd name="T24" fmla="*/ 0 w 193"/>
                  <a:gd name="T25" fmla="*/ 38 h 895"/>
                  <a:gd name="T26" fmla="*/ 0 w 193"/>
                  <a:gd name="T27" fmla="*/ 38 h 895"/>
                  <a:gd name="T28" fmla="*/ 11 w 193"/>
                  <a:gd name="T29" fmla="*/ 11 h 895"/>
                  <a:gd name="T30" fmla="*/ 11 w 193"/>
                  <a:gd name="T31" fmla="*/ 11 h 895"/>
                  <a:gd name="T32" fmla="*/ 39 w 193"/>
                  <a:gd name="T33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3" h="895">
                    <a:moveTo>
                      <a:pt x="39" y="0"/>
                    </a:moveTo>
                    <a:lnTo>
                      <a:pt x="96" y="0"/>
                    </a:lnTo>
                    <a:lnTo>
                      <a:pt x="154" y="0"/>
                    </a:lnTo>
                    <a:lnTo>
                      <a:pt x="154" y="0"/>
                    </a:lnTo>
                    <a:cubicBezTo>
                      <a:pt x="165" y="0"/>
                      <a:pt x="174" y="4"/>
                      <a:pt x="181" y="11"/>
                    </a:cubicBezTo>
                    <a:lnTo>
                      <a:pt x="181" y="11"/>
                    </a:lnTo>
                    <a:cubicBezTo>
                      <a:pt x="188" y="19"/>
                      <a:pt x="192" y="28"/>
                      <a:pt x="192" y="38"/>
                    </a:cubicBezTo>
                    <a:lnTo>
                      <a:pt x="192" y="466"/>
                    </a:lnTo>
                    <a:lnTo>
                      <a:pt x="192" y="894"/>
                    </a:lnTo>
                    <a:lnTo>
                      <a:pt x="96" y="894"/>
                    </a:lnTo>
                    <a:lnTo>
                      <a:pt x="0" y="894"/>
                    </a:lnTo>
                    <a:lnTo>
                      <a:pt x="0" y="466"/>
                    </a:ln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4" y="19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8" y="0"/>
                      <a:pt x="3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9" name="Freeform 127">
                <a:extLst>
                  <a:ext uri="{FF2B5EF4-FFF2-40B4-BE49-F238E27FC236}">
                    <a16:creationId xmlns:a16="http://schemas.microsoft.com/office/drawing/2014/main" id="{EFA2D6CA-34CF-41A2-9406-7D1365375C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4962" y="9914709"/>
                <a:ext cx="188105" cy="811205"/>
              </a:xfrm>
              <a:custGeom>
                <a:avLst/>
                <a:gdLst>
                  <a:gd name="T0" fmla="*/ 19 w 212"/>
                  <a:gd name="T1" fmla="*/ 895 h 915"/>
                  <a:gd name="T2" fmla="*/ 192 w 212"/>
                  <a:gd name="T3" fmla="*/ 895 h 915"/>
                  <a:gd name="T4" fmla="*/ 192 w 212"/>
                  <a:gd name="T5" fmla="*/ 48 h 915"/>
                  <a:gd name="T6" fmla="*/ 192 w 212"/>
                  <a:gd name="T7" fmla="*/ 48 h 915"/>
                  <a:gd name="T8" fmla="*/ 183 w 212"/>
                  <a:gd name="T9" fmla="*/ 28 h 915"/>
                  <a:gd name="T10" fmla="*/ 183 w 212"/>
                  <a:gd name="T11" fmla="*/ 28 h 915"/>
                  <a:gd name="T12" fmla="*/ 163 w 212"/>
                  <a:gd name="T13" fmla="*/ 20 h 915"/>
                  <a:gd name="T14" fmla="*/ 48 w 212"/>
                  <a:gd name="T15" fmla="*/ 20 h 915"/>
                  <a:gd name="T16" fmla="*/ 48 w 212"/>
                  <a:gd name="T17" fmla="*/ 20 h 915"/>
                  <a:gd name="T18" fmla="*/ 27 w 212"/>
                  <a:gd name="T19" fmla="*/ 28 h 915"/>
                  <a:gd name="T20" fmla="*/ 27 w 212"/>
                  <a:gd name="T21" fmla="*/ 28 h 915"/>
                  <a:gd name="T22" fmla="*/ 19 w 212"/>
                  <a:gd name="T23" fmla="*/ 48 h 915"/>
                  <a:gd name="T24" fmla="*/ 19 w 212"/>
                  <a:gd name="T25" fmla="*/ 895 h 915"/>
                  <a:gd name="T26" fmla="*/ 211 w 212"/>
                  <a:gd name="T27" fmla="*/ 914 h 915"/>
                  <a:gd name="T28" fmla="*/ 0 w 212"/>
                  <a:gd name="T29" fmla="*/ 914 h 915"/>
                  <a:gd name="T30" fmla="*/ 0 w 212"/>
                  <a:gd name="T31" fmla="*/ 48 h 915"/>
                  <a:gd name="T32" fmla="*/ 0 w 212"/>
                  <a:gd name="T33" fmla="*/ 48 h 915"/>
                  <a:gd name="T34" fmla="*/ 13 w 212"/>
                  <a:gd name="T35" fmla="*/ 15 h 915"/>
                  <a:gd name="T36" fmla="*/ 13 w 212"/>
                  <a:gd name="T37" fmla="*/ 15 h 915"/>
                  <a:gd name="T38" fmla="*/ 48 w 212"/>
                  <a:gd name="T39" fmla="*/ 0 h 915"/>
                  <a:gd name="T40" fmla="*/ 163 w 212"/>
                  <a:gd name="T41" fmla="*/ 0 h 915"/>
                  <a:gd name="T42" fmla="*/ 163 w 212"/>
                  <a:gd name="T43" fmla="*/ 0 h 915"/>
                  <a:gd name="T44" fmla="*/ 197 w 212"/>
                  <a:gd name="T45" fmla="*/ 15 h 915"/>
                  <a:gd name="T46" fmla="*/ 197 w 212"/>
                  <a:gd name="T47" fmla="*/ 15 h 915"/>
                  <a:gd name="T48" fmla="*/ 211 w 212"/>
                  <a:gd name="T49" fmla="*/ 48 h 915"/>
                  <a:gd name="T50" fmla="*/ 211 w 212"/>
                  <a:gd name="T51" fmla="*/ 914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2" h="915">
                    <a:moveTo>
                      <a:pt x="19" y="895"/>
                    </a:moveTo>
                    <a:lnTo>
                      <a:pt x="192" y="895"/>
                    </a:lnTo>
                    <a:lnTo>
                      <a:pt x="192" y="48"/>
                    </a:lnTo>
                    <a:lnTo>
                      <a:pt x="192" y="48"/>
                    </a:lnTo>
                    <a:cubicBezTo>
                      <a:pt x="192" y="41"/>
                      <a:pt x="188" y="34"/>
                      <a:pt x="183" y="28"/>
                    </a:cubicBezTo>
                    <a:lnTo>
                      <a:pt x="183" y="28"/>
                    </a:lnTo>
                    <a:cubicBezTo>
                      <a:pt x="178" y="23"/>
                      <a:pt x="170" y="20"/>
                      <a:pt x="163" y="20"/>
                    </a:cubicBezTo>
                    <a:lnTo>
                      <a:pt x="48" y="20"/>
                    </a:lnTo>
                    <a:lnTo>
                      <a:pt x="48" y="20"/>
                    </a:lnTo>
                    <a:cubicBezTo>
                      <a:pt x="40" y="20"/>
                      <a:pt x="33" y="23"/>
                      <a:pt x="27" y="28"/>
                    </a:cubicBezTo>
                    <a:lnTo>
                      <a:pt x="27" y="28"/>
                    </a:lnTo>
                    <a:cubicBezTo>
                      <a:pt x="21" y="34"/>
                      <a:pt x="19" y="41"/>
                      <a:pt x="19" y="48"/>
                    </a:cubicBezTo>
                    <a:lnTo>
                      <a:pt x="19" y="895"/>
                    </a:lnTo>
                    <a:close/>
                    <a:moveTo>
                      <a:pt x="211" y="914"/>
                    </a:moveTo>
                    <a:lnTo>
                      <a:pt x="0" y="914"/>
                    </a:ln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36"/>
                      <a:pt x="4" y="24"/>
                      <a:pt x="13" y="15"/>
                    </a:cubicBezTo>
                    <a:lnTo>
                      <a:pt x="13" y="15"/>
                    </a:lnTo>
                    <a:cubicBezTo>
                      <a:pt x="23" y="6"/>
                      <a:pt x="35" y="0"/>
                      <a:pt x="48" y="0"/>
                    </a:cubicBezTo>
                    <a:lnTo>
                      <a:pt x="163" y="0"/>
                    </a:lnTo>
                    <a:lnTo>
                      <a:pt x="163" y="0"/>
                    </a:lnTo>
                    <a:cubicBezTo>
                      <a:pt x="176" y="0"/>
                      <a:pt x="188" y="6"/>
                      <a:pt x="197" y="15"/>
                    </a:cubicBezTo>
                    <a:lnTo>
                      <a:pt x="197" y="15"/>
                    </a:lnTo>
                    <a:cubicBezTo>
                      <a:pt x="206" y="24"/>
                      <a:pt x="211" y="36"/>
                      <a:pt x="211" y="48"/>
                    </a:cubicBezTo>
                    <a:lnTo>
                      <a:pt x="211" y="91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128">
                <a:extLst>
                  <a:ext uri="{FF2B5EF4-FFF2-40B4-BE49-F238E27FC236}">
                    <a16:creationId xmlns:a16="http://schemas.microsoft.com/office/drawing/2014/main" id="{BC5FF609-C1F2-46B7-A914-DBBF660A7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9314" y="9185801"/>
                <a:ext cx="172430" cy="1536192"/>
              </a:xfrm>
              <a:custGeom>
                <a:avLst/>
                <a:gdLst>
                  <a:gd name="T0" fmla="*/ 132 w 195"/>
                  <a:gd name="T1" fmla="*/ 832 h 1727"/>
                  <a:gd name="T2" fmla="*/ 132 w 195"/>
                  <a:gd name="T3" fmla="*/ 498 h 1727"/>
                  <a:gd name="T4" fmla="*/ 132 w 195"/>
                  <a:gd name="T5" fmla="*/ 165 h 1727"/>
                  <a:gd name="T6" fmla="*/ 132 w 195"/>
                  <a:gd name="T7" fmla="*/ 165 h 1727"/>
                  <a:gd name="T8" fmla="*/ 129 w 195"/>
                  <a:gd name="T9" fmla="*/ 146 h 1727"/>
                  <a:gd name="T10" fmla="*/ 129 w 195"/>
                  <a:gd name="T11" fmla="*/ 146 h 1727"/>
                  <a:gd name="T12" fmla="*/ 122 w 195"/>
                  <a:gd name="T13" fmla="*/ 128 h 1727"/>
                  <a:gd name="T14" fmla="*/ 92 w 195"/>
                  <a:gd name="T15" fmla="*/ 73 h 1727"/>
                  <a:gd name="T16" fmla="*/ 62 w 195"/>
                  <a:gd name="T17" fmla="*/ 19 h 1727"/>
                  <a:gd name="T18" fmla="*/ 62 w 195"/>
                  <a:gd name="T19" fmla="*/ 19 h 1727"/>
                  <a:gd name="T20" fmla="*/ 43 w 195"/>
                  <a:gd name="T21" fmla="*/ 3 h 1727"/>
                  <a:gd name="T22" fmla="*/ 43 w 195"/>
                  <a:gd name="T23" fmla="*/ 3 h 1727"/>
                  <a:gd name="T24" fmla="*/ 18 w 195"/>
                  <a:gd name="T25" fmla="*/ 5 h 1727"/>
                  <a:gd name="T26" fmla="*/ 18 w 195"/>
                  <a:gd name="T27" fmla="*/ 5 h 1727"/>
                  <a:gd name="T28" fmla="*/ 1 w 195"/>
                  <a:gd name="T29" fmla="*/ 25 h 1727"/>
                  <a:gd name="T30" fmla="*/ 1 w 195"/>
                  <a:gd name="T31" fmla="*/ 25 h 1727"/>
                  <a:gd name="T32" fmla="*/ 4 w 195"/>
                  <a:gd name="T33" fmla="*/ 50 h 1727"/>
                  <a:gd name="T34" fmla="*/ 30 w 195"/>
                  <a:gd name="T35" fmla="*/ 98 h 1727"/>
                  <a:gd name="T36" fmla="*/ 55 w 195"/>
                  <a:gd name="T37" fmla="*/ 145 h 1727"/>
                  <a:gd name="T38" fmla="*/ 55 w 195"/>
                  <a:gd name="T39" fmla="*/ 145 h 1727"/>
                  <a:gd name="T40" fmla="*/ 62 w 195"/>
                  <a:gd name="T41" fmla="*/ 163 h 1727"/>
                  <a:gd name="T42" fmla="*/ 62 w 195"/>
                  <a:gd name="T43" fmla="*/ 163 h 1727"/>
                  <a:gd name="T44" fmla="*/ 65 w 195"/>
                  <a:gd name="T45" fmla="*/ 182 h 1727"/>
                  <a:gd name="T46" fmla="*/ 65 w 195"/>
                  <a:gd name="T47" fmla="*/ 507 h 1727"/>
                  <a:gd name="T48" fmla="*/ 65 w 195"/>
                  <a:gd name="T49" fmla="*/ 832 h 1727"/>
                  <a:gd name="T50" fmla="*/ 53 w 195"/>
                  <a:gd name="T51" fmla="*/ 832 h 1727"/>
                  <a:gd name="T52" fmla="*/ 41 w 195"/>
                  <a:gd name="T53" fmla="*/ 832 h 1727"/>
                  <a:gd name="T54" fmla="*/ 41 w 195"/>
                  <a:gd name="T55" fmla="*/ 832 h 1727"/>
                  <a:gd name="T56" fmla="*/ 13 w 195"/>
                  <a:gd name="T57" fmla="*/ 843 h 1727"/>
                  <a:gd name="T58" fmla="*/ 13 w 195"/>
                  <a:gd name="T59" fmla="*/ 843 h 1727"/>
                  <a:gd name="T60" fmla="*/ 2 w 195"/>
                  <a:gd name="T61" fmla="*/ 870 h 1727"/>
                  <a:gd name="T62" fmla="*/ 2 w 195"/>
                  <a:gd name="T63" fmla="*/ 1298 h 1727"/>
                  <a:gd name="T64" fmla="*/ 2 w 195"/>
                  <a:gd name="T65" fmla="*/ 1726 h 1727"/>
                  <a:gd name="T66" fmla="*/ 98 w 195"/>
                  <a:gd name="T67" fmla="*/ 1726 h 1727"/>
                  <a:gd name="T68" fmla="*/ 194 w 195"/>
                  <a:gd name="T69" fmla="*/ 1726 h 1727"/>
                  <a:gd name="T70" fmla="*/ 194 w 195"/>
                  <a:gd name="T71" fmla="*/ 1298 h 1727"/>
                  <a:gd name="T72" fmla="*/ 194 w 195"/>
                  <a:gd name="T73" fmla="*/ 870 h 1727"/>
                  <a:gd name="T74" fmla="*/ 194 w 195"/>
                  <a:gd name="T75" fmla="*/ 870 h 1727"/>
                  <a:gd name="T76" fmla="*/ 183 w 195"/>
                  <a:gd name="T77" fmla="*/ 843 h 1727"/>
                  <a:gd name="T78" fmla="*/ 183 w 195"/>
                  <a:gd name="T79" fmla="*/ 843 h 1727"/>
                  <a:gd name="T80" fmla="*/ 156 w 195"/>
                  <a:gd name="T81" fmla="*/ 832 h 1727"/>
                  <a:gd name="T82" fmla="*/ 144 w 195"/>
                  <a:gd name="T83" fmla="*/ 832 h 1727"/>
                  <a:gd name="T84" fmla="*/ 132 w 195"/>
                  <a:gd name="T85" fmla="*/ 832 h 1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5" h="1727">
                    <a:moveTo>
                      <a:pt x="132" y="832"/>
                    </a:moveTo>
                    <a:lnTo>
                      <a:pt x="132" y="498"/>
                    </a:lnTo>
                    <a:lnTo>
                      <a:pt x="132" y="165"/>
                    </a:lnTo>
                    <a:lnTo>
                      <a:pt x="132" y="165"/>
                    </a:lnTo>
                    <a:cubicBezTo>
                      <a:pt x="132" y="158"/>
                      <a:pt x="131" y="152"/>
                      <a:pt x="129" y="146"/>
                    </a:cubicBezTo>
                    <a:lnTo>
                      <a:pt x="129" y="146"/>
                    </a:lnTo>
                    <a:cubicBezTo>
                      <a:pt x="128" y="140"/>
                      <a:pt x="125" y="134"/>
                      <a:pt x="122" y="128"/>
                    </a:cubicBezTo>
                    <a:lnTo>
                      <a:pt x="92" y="73"/>
                    </a:lnTo>
                    <a:lnTo>
                      <a:pt x="62" y="19"/>
                    </a:lnTo>
                    <a:lnTo>
                      <a:pt x="62" y="19"/>
                    </a:lnTo>
                    <a:cubicBezTo>
                      <a:pt x="58" y="10"/>
                      <a:pt x="51" y="5"/>
                      <a:pt x="43" y="3"/>
                    </a:cubicBezTo>
                    <a:lnTo>
                      <a:pt x="43" y="3"/>
                    </a:lnTo>
                    <a:cubicBezTo>
                      <a:pt x="35" y="0"/>
                      <a:pt x="26" y="1"/>
                      <a:pt x="18" y="5"/>
                    </a:cubicBezTo>
                    <a:lnTo>
                      <a:pt x="18" y="5"/>
                    </a:lnTo>
                    <a:cubicBezTo>
                      <a:pt x="10" y="9"/>
                      <a:pt x="4" y="17"/>
                      <a:pt x="1" y="25"/>
                    </a:cubicBezTo>
                    <a:lnTo>
                      <a:pt x="1" y="25"/>
                    </a:lnTo>
                    <a:cubicBezTo>
                      <a:pt x="0" y="33"/>
                      <a:pt x="0" y="42"/>
                      <a:pt x="4" y="50"/>
                    </a:cubicBezTo>
                    <a:lnTo>
                      <a:pt x="30" y="98"/>
                    </a:lnTo>
                    <a:lnTo>
                      <a:pt x="55" y="145"/>
                    </a:lnTo>
                    <a:lnTo>
                      <a:pt x="55" y="145"/>
                    </a:lnTo>
                    <a:cubicBezTo>
                      <a:pt x="59" y="150"/>
                      <a:pt x="62" y="156"/>
                      <a:pt x="62" y="163"/>
                    </a:cubicBezTo>
                    <a:lnTo>
                      <a:pt x="62" y="163"/>
                    </a:lnTo>
                    <a:cubicBezTo>
                      <a:pt x="64" y="169"/>
                      <a:pt x="65" y="175"/>
                      <a:pt x="65" y="182"/>
                    </a:cubicBezTo>
                    <a:lnTo>
                      <a:pt x="65" y="507"/>
                    </a:lnTo>
                    <a:lnTo>
                      <a:pt x="65" y="832"/>
                    </a:lnTo>
                    <a:lnTo>
                      <a:pt x="53" y="832"/>
                    </a:lnTo>
                    <a:lnTo>
                      <a:pt x="41" y="832"/>
                    </a:lnTo>
                    <a:lnTo>
                      <a:pt x="41" y="832"/>
                    </a:lnTo>
                    <a:cubicBezTo>
                      <a:pt x="30" y="832"/>
                      <a:pt x="20" y="836"/>
                      <a:pt x="13" y="843"/>
                    </a:cubicBezTo>
                    <a:lnTo>
                      <a:pt x="13" y="843"/>
                    </a:lnTo>
                    <a:cubicBezTo>
                      <a:pt x="6" y="851"/>
                      <a:pt x="2" y="860"/>
                      <a:pt x="2" y="870"/>
                    </a:cubicBezTo>
                    <a:lnTo>
                      <a:pt x="2" y="1298"/>
                    </a:lnTo>
                    <a:lnTo>
                      <a:pt x="2" y="1726"/>
                    </a:lnTo>
                    <a:lnTo>
                      <a:pt x="98" y="1726"/>
                    </a:lnTo>
                    <a:lnTo>
                      <a:pt x="194" y="1726"/>
                    </a:lnTo>
                    <a:lnTo>
                      <a:pt x="194" y="1298"/>
                    </a:lnTo>
                    <a:lnTo>
                      <a:pt x="194" y="870"/>
                    </a:lnTo>
                    <a:lnTo>
                      <a:pt x="194" y="870"/>
                    </a:lnTo>
                    <a:cubicBezTo>
                      <a:pt x="194" y="860"/>
                      <a:pt x="190" y="851"/>
                      <a:pt x="183" y="843"/>
                    </a:cubicBezTo>
                    <a:lnTo>
                      <a:pt x="183" y="843"/>
                    </a:lnTo>
                    <a:cubicBezTo>
                      <a:pt x="176" y="836"/>
                      <a:pt x="167" y="832"/>
                      <a:pt x="156" y="832"/>
                    </a:cubicBezTo>
                    <a:lnTo>
                      <a:pt x="144" y="832"/>
                    </a:lnTo>
                    <a:lnTo>
                      <a:pt x="132" y="83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284C6190-A179-4054-BB66-2831B79BD3EE}"/>
                </a:ext>
              </a:extLst>
            </p:cNvPr>
            <p:cNvGrpSpPr/>
            <p:nvPr/>
          </p:nvGrpSpPr>
          <p:grpSpPr>
            <a:xfrm>
              <a:off x="2143614" y="5251269"/>
              <a:ext cx="13320196" cy="2586446"/>
              <a:chOff x="2143614" y="5251269"/>
              <a:chExt cx="13320196" cy="2586446"/>
            </a:xfrm>
          </p:grpSpPr>
          <p:sp>
            <p:nvSpPr>
              <p:cNvPr id="369" name="Freeform 129">
                <a:extLst>
                  <a:ext uri="{FF2B5EF4-FFF2-40B4-BE49-F238E27FC236}">
                    <a16:creationId xmlns:a16="http://schemas.microsoft.com/office/drawing/2014/main" id="{F4C7070B-FBB5-4061-988A-D19E71378F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97742" y="7195022"/>
                <a:ext cx="19593" cy="309591"/>
              </a:xfrm>
              <a:custGeom>
                <a:avLst/>
                <a:gdLst>
                  <a:gd name="T0" fmla="*/ 10 w 20"/>
                  <a:gd name="T1" fmla="*/ 347 h 348"/>
                  <a:gd name="T2" fmla="*/ 10 w 20"/>
                  <a:gd name="T3" fmla="*/ 347 h 348"/>
                  <a:gd name="T4" fmla="*/ 0 w 20"/>
                  <a:gd name="T5" fmla="*/ 338 h 348"/>
                  <a:gd name="T6" fmla="*/ 0 w 20"/>
                  <a:gd name="T7" fmla="*/ 9 h 348"/>
                  <a:gd name="T8" fmla="*/ 0 w 20"/>
                  <a:gd name="T9" fmla="*/ 9 h 348"/>
                  <a:gd name="T10" fmla="*/ 10 w 20"/>
                  <a:gd name="T11" fmla="*/ 0 h 348"/>
                  <a:gd name="T12" fmla="*/ 10 w 20"/>
                  <a:gd name="T13" fmla="*/ 0 h 348"/>
                  <a:gd name="T14" fmla="*/ 19 w 20"/>
                  <a:gd name="T15" fmla="*/ 9 h 348"/>
                  <a:gd name="T16" fmla="*/ 19 w 20"/>
                  <a:gd name="T17" fmla="*/ 338 h 348"/>
                  <a:gd name="T18" fmla="*/ 19 w 20"/>
                  <a:gd name="T19" fmla="*/ 338 h 348"/>
                  <a:gd name="T20" fmla="*/ 10 w 20"/>
                  <a:gd name="T21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48">
                    <a:moveTo>
                      <a:pt x="10" y="347"/>
                    </a:moveTo>
                    <a:lnTo>
                      <a:pt x="10" y="347"/>
                    </a:lnTo>
                    <a:cubicBezTo>
                      <a:pt x="5" y="347"/>
                      <a:pt x="0" y="343"/>
                      <a:pt x="0" y="33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338"/>
                    </a:lnTo>
                    <a:lnTo>
                      <a:pt x="19" y="338"/>
                    </a:lnTo>
                    <a:cubicBezTo>
                      <a:pt x="19" y="343"/>
                      <a:pt x="15" y="347"/>
                      <a:pt x="10" y="3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30">
                <a:extLst>
                  <a:ext uri="{FF2B5EF4-FFF2-40B4-BE49-F238E27FC236}">
                    <a16:creationId xmlns:a16="http://schemas.microsoft.com/office/drawing/2014/main" id="{B9858F9B-4B9C-437A-B318-53F88F9773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88014" y="6783543"/>
                <a:ext cx="239049" cy="470263"/>
              </a:xfrm>
              <a:custGeom>
                <a:avLst/>
                <a:gdLst>
                  <a:gd name="T0" fmla="*/ 265 w 267"/>
                  <a:gd name="T1" fmla="*/ 330 h 528"/>
                  <a:gd name="T2" fmla="*/ 265 w 267"/>
                  <a:gd name="T3" fmla="*/ 330 h 528"/>
                  <a:gd name="T4" fmla="*/ 132 w 267"/>
                  <a:gd name="T5" fmla="*/ 527 h 528"/>
                  <a:gd name="T6" fmla="*/ 132 w 267"/>
                  <a:gd name="T7" fmla="*/ 527 h 528"/>
                  <a:gd name="T8" fmla="*/ 0 w 267"/>
                  <a:gd name="T9" fmla="*/ 329 h 528"/>
                  <a:gd name="T10" fmla="*/ 0 w 267"/>
                  <a:gd name="T11" fmla="*/ 329 h 528"/>
                  <a:gd name="T12" fmla="*/ 134 w 267"/>
                  <a:gd name="T13" fmla="*/ 0 h 528"/>
                  <a:gd name="T14" fmla="*/ 134 w 267"/>
                  <a:gd name="T15" fmla="*/ 0 h 528"/>
                  <a:gd name="T16" fmla="*/ 265 w 267"/>
                  <a:gd name="T17" fmla="*/ 33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7" h="528">
                    <a:moveTo>
                      <a:pt x="265" y="330"/>
                    </a:moveTo>
                    <a:lnTo>
                      <a:pt x="265" y="330"/>
                    </a:lnTo>
                    <a:cubicBezTo>
                      <a:pt x="264" y="476"/>
                      <a:pt x="205" y="527"/>
                      <a:pt x="132" y="527"/>
                    </a:cubicBezTo>
                    <a:lnTo>
                      <a:pt x="132" y="527"/>
                    </a:lnTo>
                    <a:cubicBezTo>
                      <a:pt x="59" y="527"/>
                      <a:pt x="0" y="475"/>
                      <a:pt x="0" y="329"/>
                    </a:cubicBezTo>
                    <a:lnTo>
                      <a:pt x="0" y="329"/>
                    </a:lnTo>
                    <a:cubicBezTo>
                      <a:pt x="1" y="183"/>
                      <a:pt x="61" y="0"/>
                      <a:pt x="134" y="0"/>
                    </a:cubicBezTo>
                    <a:lnTo>
                      <a:pt x="134" y="0"/>
                    </a:lnTo>
                    <a:cubicBezTo>
                      <a:pt x="208" y="1"/>
                      <a:pt x="266" y="184"/>
                      <a:pt x="265" y="3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31">
                <a:extLst>
                  <a:ext uri="{FF2B5EF4-FFF2-40B4-BE49-F238E27FC236}">
                    <a16:creationId xmlns:a16="http://schemas.microsoft.com/office/drawing/2014/main" id="{DCE986B9-60A1-4661-929A-FBDA28CC6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6256" y="6771785"/>
                <a:ext cx="254727" cy="485938"/>
              </a:xfrm>
              <a:custGeom>
                <a:avLst/>
                <a:gdLst>
                  <a:gd name="T0" fmla="*/ 144 w 286"/>
                  <a:gd name="T1" fmla="*/ 20 h 548"/>
                  <a:gd name="T2" fmla="*/ 144 w 286"/>
                  <a:gd name="T3" fmla="*/ 20 h 548"/>
                  <a:gd name="T4" fmla="*/ 19 w 286"/>
                  <a:gd name="T5" fmla="*/ 339 h 548"/>
                  <a:gd name="T6" fmla="*/ 19 w 286"/>
                  <a:gd name="T7" fmla="*/ 339 h 548"/>
                  <a:gd name="T8" fmla="*/ 56 w 286"/>
                  <a:gd name="T9" fmla="*/ 487 h 548"/>
                  <a:gd name="T10" fmla="*/ 56 w 286"/>
                  <a:gd name="T11" fmla="*/ 487 h 548"/>
                  <a:gd name="T12" fmla="*/ 142 w 286"/>
                  <a:gd name="T13" fmla="*/ 528 h 548"/>
                  <a:gd name="T14" fmla="*/ 142 w 286"/>
                  <a:gd name="T15" fmla="*/ 528 h 548"/>
                  <a:gd name="T16" fmla="*/ 142 w 286"/>
                  <a:gd name="T17" fmla="*/ 528 h 548"/>
                  <a:gd name="T18" fmla="*/ 265 w 286"/>
                  <a:gd name="T19" fmla="*/ 340 h 548"/>
                  <a:gd name="T20" fmla="*/ 265 w 286"/>
                  <a:gd name="T21" fmla="*/ 340 h 548"/>
                  <a:gd name="T22" fmla="*/ 228 w 286"/>
                  <a:gd name="T23" fmla="*/ 123 h 548"/>
                  <a:gd name="T24" fmla="*/ 228 w 286"/>
                  <a:gd name="T25" fmla="*/ 123 h 548"/>
                  <a:gd name="T26" fmla="*/ 144 w 286"/>
                  <a:gd name="T27" fmla="*/ 20 h 548"/>
                  <a:gd name="T28" fmla="*/ 142 w 286"/>
                  <a:gd name="T29" fmla="*/ 547 h 548"/>
                  <a:gd name="T30" fmla="*/ 142 w 286"/>
                  <a:gd name="T31" fmla="*/ 547 h 548"/>
                  <a:gd name="T32" fmla="*/ 142 w 286"/>
                  <a:gd name="T33" fmla="*/ 547 h 548"/>
                  <a:gd name="T34" fmla="*/ 41 w 286"/>
                  <a:gd name="T35" fmla="*/ 498 h 548"/>
                  <a:gd name="T36" fmla="*/ 41 w 286"/>
                  <a:gd name="T37" fmla="*/ 498 h 548"/>
                  <a:gd name="T38" fmla="*/ 0 w 286"/>
                  <a:gd name="T39" fmla="*/ 339 h 548"/>
                  <a:gd name="T40" fmla="*/ 0 w 286"/>
                  <a:gd name="T41" fmla="*/ 339 h 548"/>
                  <a:gd name="T42" fmla="*/ 41 w 286"/>
                  <a:gd name="T43" fmla="*/ 116 h 548"/>
                  <a:gd name="T44" fmla="*/ 41 w 286"/>
                  <a:gd name="T45" fmla="*/ 116 h 548"/>
                  <a:gd name="T46" fmla="*/ 144 w 286"/>
                  <a:gd name="T47" fmla="*/ 0 h 548"/>
                  <a:gd name="T48" fmla="*/ 144 w 286"/>
                  <a:gd name="T49" fmla="*/ 0 h 548"/>
                  <a:gd name="T50" fmla="*/ 144 w 286"/>
                  <a:gd name="T51" fmla="*/ 0 h 548"/>
                  <a:gd name="T52" fmla="*/ 246 w 286"/>
                  <a:gd name="T53" fmla="*/ 117 h 548"/>
                  <a:gd name="T54" fmla="*/ 246 w 286"/>
                  <a:gd name="T55" fmla="*/ 117 h 548"/>
                  <a:gd name="T56" fmla="*/ 284 w 286"/>
                  <a:gd name="T57" fmla="*/ 340 h 548"/>
                  <a:gd name="T58" fmla="*/ 284 w 286"/>
                  <a:gd name="T59" fmla="*/ 340 h 548"/>
                  <a:gd name="T60" fmla="*/ 142 w 286"/>
                  <a:gd name="T61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6" h="548">
                    <a:moveTo>
                      <a:pt x="144" y="20"/>
                    </a:moveTo>
                    <a:lnTo>
                      <a:pt x="144" y="20"/>
                    </a:lnTo>
                    <a:cubicBezTo>
                      <a:pt x="85" y="20"/>
                      <a:pt x="20" y="183"/>
                      <a:pt x="19" y="339"/>
                    </a:cubicBezTo>
                    <a:lnTo>
                      <a:pt x="19" y="339"/>
                    </a:lnTo>
                    <a:cubicBezTo>
                      <a:pt x="19" y="405"/>
                      <a:pt x="31" y="455"/>
                      <a:pt x="56" y="487"/>
                    </a:cubicBezTo>
                    <a:lnTo>
                      <a:pt x="56" y="487"/>
                    </a:lnTo>
                    <a:cubicBezTo>
                      <a:pt x="77" y="514"/>
                      <a:pt x="105" y="528"/>
                      <a:pt x="142" y="528"/>
                    </a:cubicBezTo>
                    <a:lnTo>
                      <a:pt x="142" y="528"/>
                    </a:lnTo>
                    <a:lnTo>
                      <a:pt x="142" y="528"/>
                    </a:lnTo>
                    <a:cubicBezTo>
                      <a:pt x="222" y="528"/>
                      <a:pt x="265" y="462"/>
                      <a:pt x="265" y="340"/>
                    </a:cubicBezTo>
                    <a:lnTo>
                      <a:pt x="265" y="340"/>
                    </a:lnTo>
                    <a:cubicBezTo>
                      <a:pt x="265" y="268"/>
                      <a:pt x="252" y="187"/>
                      <a:pt x="228" y="123"/>
                    </a:cubicBezTo>
                    <a:lnTo>
                      <a:pt x="228" y="123"/>
                    </a:lnTo>
                    <a:cubicBezTo>
                      <a:pt x="204" y="58"/>
                      <a:pt x="173" y="20"/>
                      <a:pt x="144" y="20"/>
                    </a:cubicBezTo>
                    <a:close/>
                    <a:moveTo>
                      <a:pt x="142" y="547"/>
                    </a:moveTo>
                    <a:lnTo>
                      <a:pt x="142" y="547"/>
                    </a:lnTo>
                    <a:lnTo>
                      <a:pt x="142" y="547"/>
                    </a:lnTo>
                    <a:cubicBezTo>
                      <a:pt x="100" y="547"/>
                      <a:pt x="65" y="530"/>
                      <a:pt x="41" y="498"/>
                    </a:cubicBezTo>
                    <a:lnTo>
                      <a:pt x="41" y="498"/>
                    </a:lnTo>
                    <a:cubicBezTo>
                      <a:pt x="14" y="462"/>
                      <a:pt x="0" y="409"/>
                      <a:pt x="0" y="339"/>
                    </a:cubicBezTo>
                    <a:lnTo>
                      <a:pt x="0" y="339"/>
                    </a:lnTo>
                    <a:cubicBezTo>
                      <a:pt x="0" y="266"/>
                      <a:pt x="16" y="182"/>
                      <a:pt x="41" y="116"/>
                    </a:cubicBezTo>
                    <a:lnTo>
                      <a:pt x="41" y="116"/>
                    </a:lnTo>
                    <a:cubicBezTo>
                      <a:pt x="69" y="42"/>
                      <a:pt x="106" y="0"/>
                      <a:pt x="144" y="0"/>
                    </a:cubicBezTo>
                    <a:lnTo>
                      <a:pt x="144" y="0"/>
                    </a:lnTo>
                    <a:lnTo>
                      <a:pt x="144" y="0"/>
                    </a:lnTo>
                    <a:cubicBezTo>
                      <a:pt x="182" y="0"/>
                      <a:pt x="218" y="43"/>
                      <a:pt x="246" y="117"/>
                    </a:cubicBezTo>
                    <a:lnTo>
                      <a:pt x="246" y="117"/>
                    </a:lnTo>
                    <a:cubicBezTo>
                      <a:pt x="271" y="183"/>
                      <a:pt x="285" y="266"/>
                      <a:pt x="284" y="340"/>
                    </a:cubicBezTo>
                    <a:lnTo>
                      <a:pt x="284" y="340"/>
                    </a:lnTo>
                    <a:cubicBezTo>
                      <a:pt x="284" y="520"/>
                      <a:pt x="195" y="547"/>
                      <a:pt x="142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32">
                <a:extLst>
                  <a:ext uri="{FF2B5EF4-FFF2-40B4-BE49-F238E27FC236}">
                    <a16:creationId xmlns:a16="http://schemas.microsoft.com/office/drawing/2014/main" id="{3FE122D0-123E-479B-90C6-0FD74132C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11250" y="7195022"/>
                <a:ext cx="15675" cy="309591"/>
              </a:xfrm>
              <a:custGeom>
                <a:avLst/>
                <a:gdLst>
                  <a:gd name="T0" fmla="*/ 9 w 19"/>
                  <a:gd name="T1" fmla="*/ 347 h 348"/>
                  <a:gd name="T2" fmla="*/ 9 w 19"/>
                  <a:gd name="T3" fmla="*/ 347 h 348"/>
                  <a:gd name="T4" fmla="*/ 0 w 19"/>
                  <a:gd name="T5" fmla="*/ 338 h 348"/>
                  <a:gd name="T6" fmla="*/ 0 w 19"/>
                  <a:gd name="T7" fmla="*/ 9 h 348"/>
                  <a:gd name="T8" fmla="*/ 0 w 19"/>
                  <a:gd name="T9" fmla="*/ 9 h 348"/>
                  <a:gd name="T10" fmla="*/ 9 w 19"/>
                  <a:gd name="T11" fmla="*/ 0 h 348"/>
                  <a:gd name="T12" fmla="*/ 9 w 19"/>
                  <a:gd name="T13" fmla="*/ 0 h 348"/>
                  <a:gd name="T14" fmla="*/ 18 w 19"/>
                  <a:gd name="T15" fmla="*/ 9 h 348"/>
                  <a:gd name="T16" fmla="*/ 18 w 19"/>
                  <a:gd name="T17" fmla="*/ 338 h 348"/>
                  <a:gd name="T18" fmla="*/ 18 w 19"/>
                  <a:gd name="T19" fmla="*/ 338 h 348"/>
                  <a:gd name="T20" fmla="*/ 9 w 19"/>
                  <a:gd name="T21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348">
                    <a:moveTo>
                      <a:pt x="9" y="347"/>
                    </a:moveTo>
                    <a:lnTo>
                      <a:pt x="9" y="347"/>
                    </a:lnTo>
                    <a:cubicBezTo>
                      <a:pt x="4" y="347"/>
                      <a:pt x="0" y="343"/>
                      <a:pt x="0" y="33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18" y="338"/>
                    </a:lnTo>
                    <a:lnTo>
                      <a:pt x="18" y="338"/>
                    </a:lnTo>
                    <a:cubicBezTo>
                      <a:pt x="18" y="343"/>
                      <a:pt x="14" y="347"/>
                      <a:pt x="9" y="3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33">
                <a:extLst>
                  <a:ext uri="{FF2B5EF4-FFF2-40B4-BE49-F238E27FC236}">
                    <a16:creationId xmlns:a16="http://schemas.microsoft.com/office/drawing/2014/main" id="{3F041C75-6BF3-48C1-A5A1-4ABC0EE5D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1522" y="6783543"/>
                <a:ext cx="239049" cy="470263"/>
              </a:xfrm>
              <a:custGeom>
                <a:avLst/>
                <a:gdLst>
                  <a:gd name="T0" fmla="*/ 266 w 268"/>
                  <a:gd name="T1" fmla="*/ 330 h 528"/>
                  <a:gd name="T2" fmla="*/ 266 w 268"/>
                  <a:gd name="T3" fmla="*/ 330 h 528"/>
                  <a:gd name="T4" fmla="*/ 133 w 268"/>
                  <a:gd name="T5" fmla="*/ 527 h 528"/>
                  <a:gd name="T6" fmla="*/ 133 w 268"/>
                  <a:gd name="T7" fmla="*/ 527 h 528"/>
                  <a:gd name="T8" fmla="*/ 1 w 268"/>
                  <a:gd name="T9" fmla="*/ 329 h 528"/>
                  <a:gd name="T10" fmla="*/ 1 w 268"/>
                  <a:gd name="T11" fmla="*/ 329 h 528"/>
                  <a:gd name="T12" fmla="*/ 135 w 268"/>
                  <a:gd name="T13" fmla="*/ 0 h 528"/>
                  <a:gd name="T14" fmla="*/ 135 w 268"/>
                  <a:gd name="T15" fmla="*/ 0 h 528"/>
                  <a:gd name="T16" fmla="*/ 266 w 268"/>
                  <a:gd name="T17" fmla="*/ 330 h 5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8" h="528">
                    <a:moveTo>
                      <a:pt x="266" y="330"/>
                    </a:moveTo>
                    <a:lnTo>
                      <a:pt x="266" y="330"/>
                    </a:lnTo>
                    <a:cubicBezTo>
                      <a:pt x="265" y="476"/>
                      <a:pt x="206" y="527"/>
                      <a:pt x="133" y="527"/>
                    </a:cubicBezTo>
                    <a:lnTo>
                      <a:pt x="133" y="527"/>
                    </a:lnTo>
                    <a:cubicBezTo>
                      <a:pt x="59" y="527"/>
                      <a:pt x="0" y="475"/>
                      <a:pt x="1" y="329"/>
                    </a:cubicBezTo>
                    <a:lnTo>
                      <a:pt x="1" y="329"/>
                    </a:lnTo>
                    <a:cubicBezTo>
                      <a:pt x="2" y="183"/>
                      <a:pt x="62" y="0"/>
                      <a:pt x="135" y="0"/>
                    </a:cubicBezTo>
                    <a:lnTo>
                      <a:pt x="135" y="0"/>
                    </a:lnTo>
                    <a:cubicBezTo>
                      <a:pt x="208" y="1"/>
                      <a:pt x="267" y="184"/>
                      <a:pt x="266" y="3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34">
                <a:extLst>
                  <a:ext uri="{FF2B5EF4-FFF2-40B4-BE49-F238E27FC236}">
                    <a16:creationId xmlns:a16="http://schemas.microsoft.com/office/drawing/2014/main" id="{BEBEFAF9-C5C4-4EA3-930E-8E84E5D46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3685" y="6771785"/>
                <a:ext cx="254724" cy="485938"/>
              </a:xfrm>
              <a:custGeom>
                <a:avLst/>
                <a:gdLst>
                  <a:gd name="T0" fmla="*/ 144 w 285"/>
                  <a:gd name="T1" fmla="*/ 20 h 548"/>
                  <a:gd name="T2" fmla="*/ 144 w 285"/>
                  <a:gd name="T3" fmla="*/ 20 h 548"/>
                  <a:gd name="T4" fmla="*/ 19 w 285"/>
                  <a:gd name="T5" fmla="*/ 339 h 548"/>
                  <a:gd name="T6" fmla="*/ 19 w 285"/>
                  <a:gd name="T7" fmla="*/ 339 h 548"/>
                  <a:gd name="T8" fmla="*/ 56 w 285"/>
                  <a:gd name="T9" fmla="*/ 487 h 548"/>
                  <a:gd name="T10" fmla="*/ 56 w 285"/>
                  <a:gd name="T11" fmla="*/ 487 h 548"/>
                  <a:gd name="T12" fmla="*/ 142 w 285"/>
                  <a:gd name="T13" fmla="*/ 528 h 548"/>
                  <a:gd name="T14" fmla="*/ 142 w 285"/>
                  <a:gd name="T15" fmla="*/ 528 h 548"/>
                  <a:gd name="T16" fmla="*/ 142 w 285"/>
                  <a:gd name="T17" fmla="*/ 528 h 548"/>
                  <a:gd name="T18" fmla="*/ 265 w 285"/>
                  <a:gd name="T19" fmla="*/ 340 h 548"/>
                  <a:gd name="T20" fmla="*/ 265 w 285"/>
                  <a:gd name="T21" fmla="*/ 340 h 548"/>
                  <a:gd name="T22" fmla="*/ 228 w 285"/>
                  <a:gd name="T23" fmla="*/ 123 h 548"/>
                  <a:gd name="T24" fmla="*/ 228 w 285"/>
                  <a:gd name="T25" fmla="*/ 123 h 548"/>
                  <a:gd name="T26" fmla="*/ 144 w 285"/>
                  <a:gd name="T27" fmla="*/ 20 h 548"/>
                  <a:gd name="T28" fmla="*/ 142 w 285"/>
                  <a:gd name="T29" fmla="*/ 547 h 548"/>
                  <a:gd name="T30" fmla="*/ 142 w 285"/>
                  <a:gd name="T31" fmla="*/ 547 h 548"/>
                  <a:gd name="T32" fmla="*/ 142 w 285"/>
                  <a:gd name="T33" fmla="*/ 547 h 548"/>
                  <a:gd name="T34" fmla="*/ 41 w 285"/>
                  <a:gd name="T35" fmla="*/ 498 h 548"/>
                  <a:gd name="T36" fmla="*/ 41 w 285"/>
                  <a:gd name="T37" fmla="*/ 498 h 548"/>
                  <a:gd name="T38" fmla="*/ 0 w 285"/>
                  <a:gd name="T39" fmla="*/ 339 h 548"/>
                  <a:gd name="T40" fmla="*/ 0 w 285"/>
                  <a:gd name="T41" fmla="*/ 339 h 548"/>
                  <a:gd name="T42" fmla="*/ 41 w 285"/>
                  <a:gd name="T43" fmla="*/ 116 h 548"/>
                  <a:gd name="T44" fmla="*/ 41 w 285"/>
                  <a:gd name="T45" fmla="*/ 116 h 548"/>
                  <a:gd name="T46" fmla="*/ 144 w 285"/>
                  <a:gd name="T47" fmla="*/ 0 h 548"/>
                  <a:gd name="T48" fmla="*/ 144 w 285"/>
                  <a:gd name="T49" fmla="*/ 0 h 548"/>
                  <a:gd name="T50" fmla="*/ 144 w 285"/>
                  <a:gd name="T51" fmla="*/ 0 h 548"/>
                  <a:gd name="T52" fmla="*/ 246 w 285"/>
                  <a:gd name="T53" fmla="*/ 117 h 548"/>
                  <a:gd name="T54" fmla="*/ 246 w 285"/>
                  <a:gd name="T55" fmla="*/ 117 h 548"/>
                  <a:gd name="T56" fmla="*/ 284 w 285"/>
                  <a:gd name="T57" fmla="*/ 340 h 548"/>
                  <a:gd name="T58" fmla="*/ 284 w 285"/>
                  <a:gd name="T59" fmla="*/ 340 h 548"/>
                  <a:gd name="T60" fmla="*/ 142 w 285"/>
                  <a:gd name="T61" fmla="*/ 547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85" h="548">
                    <a:moveTo>
                      <a:pt x="144" y="20"/>
                    </a:moveTo>
                    <a:lnTo>
                      <a:pt x="144" y="20"/>
                    </a:lnTo>
                    <a:cubicBezTo>
                      <a:pt x="84" y="20"/>
                      <a:pt x="20" y="183"/>
                      <a:pt x="19" y="339"/>
                    </a:cubicBezTo>
                    <a:lnTo>
                      <a:pt x="19" y="339"/>
                    </a:lnTo>
                    <a:cubicBezTo>
                      <a:pt x="19" y="405"/>
                      <a:pt x="31" y="455"/>
                      <a:pt x="56" y="487"/>
                    </a:cubicBezTo>
                    <a:lnTo>
                      <a:pt x="56" y="487"/>
                    </a:lnTo>
                    <a:cubicBezTo>
                      <a:pt x="76" y="514"/>
                      <a:pt x="105" y="528"/>
                      <a:pt x="142" y="528"/>
                    </a:cubicBezTo>
                    <a:lnTo>
                      <a:pt x="142" y="528"/>
                    </a:lnTo>
                    <a:lnTo>
                      <a:pt x="142" y="528"/>
                    </a:lnTo>
                    <a:cubicBezTo>
                      <a:pt x="223" y="528"/>
                      <a:pt x="264" y="462"/>
                      <a:pt x="265" y="340"/>
                    </a:cubicBezTo>
                    <a:lnTo>
                      <a:pt x="265" y="340"/>
                    </a:lnTo>
                    <a:cubicBezTo>
                      <a:pt x="265" y="268"/>
                      <a:pt x="252" y="187"/>
                      <a:pt x="228" y="123"/>
                    </a:cubicBezTo>
                    <a:lnTo>
                      <a:pt x="228" y="123"/>
                    </a:lnTo>
                    <a:cubicBezTo>
                      <a:pt x="204" y="58"/>
                      <a:pt x="173" y="20"/>
                      <a:pt x="144" y="20"/>
                    </a:cubicBezTo>
                    <a:close/>
                    <a:moveTo>
                      <a:pt x="142" y="547"/>
                    </a:moveTo>
                    <a:lnTo>
                      <a:pt x="142" y="547"/>
                    </a:lnTo>
                    <a:lnTo>
                      <a:pt x="142" y="547"/>
                    </a:lnTo>
                    <a:cubicBezTo>
                      <a:pt x="99" y="547"/>
                      <a:pt x="65" y="530"/>
                      <a:pt x="41" y="498"/>
                    </a:cubicBezTo>
                    <a:lnTo>
                      <a:pt x="41" y="498"/>
                    </a:lnTo>
                    <a:cubicBezTo>
                      <a:pt x="13" y="462"/>
                      <a:pt x="0" y="409"/>
                      <a:pt x="0" y="339"/>
                    </a:cubicBezTo>
                    <a:lnTo>
                      <a:pt x="0" y="339"/>
                    </a:lnTo>
                    <a:cubicBezTo>
                      <a:pt x="0" y="266"/>
                      <a:pt x="16" y="182"/>
                      <a:pt x="41" y="116"/>
                    </a:cubicBezTo>
                    <a:lnTo>
                      <a:pt x="41" y="116"/>
                    </a:lnTo>
                    <a:cubicBezTo>
                      <a:pt x="69" y="42"/>
                      <a:pt x="105" y="0"/>
                      <a:pt x="144" y="0"/>
                    </a:cubicBezTo>
                    <a:lnTo>
                      <a:pt x="144" y="0"/>
                    </a:lnTo>
                    <a:lnTo>
                      <a:pt x="144" y="0"/>
                    </a:lnTo>
                    <a:cubicBezTo>
                      <a:pt x="182" y="0"/>
                      <a:pt x="218" y="43"/>
                      <a:pt x="246" y="117"/>
                    </a:cubicBezTo>
                    <a:lnTo>
                      <a:pt x="246" y="117"/>
                    </a:lnTo>
                    <a:cubicBezTo>
                      <a:pt x="271" y="183"/>
                      <a:pt x="284" y="266"/>
                      <a:pt x="284" y="340"/>
                    </a:cubicBezTo>
                    <a:lnTo>
                      <a:pt x="284" y="340"/>
                    </a:lnTo>
                    <a:cubicBezTo>
                      <a:pt x="283" y="520"/>
                      <a:pt x="195" y="547"/>
                      <a:pt x="142" y="5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35">
                <a:extLst>
                  <a:ext uri="{FF2B5EF4-FFF2-40B4-BE49-F238E27FC236}">
                    <a16:creationId xmlns:a16="http://schemas.microsoft.com/office/drawing/2014/main" id="{09CB1F2C-1D7A-435A-A202-99E35AF06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451" y="7492855"/>
                <a:ext cx="4573307" cy="195943"/>
              </a:xfrm>
              <a:custGeom>
                <a:avLst/>
                <a:gdLst>
                  <a:gd name="T0" fmla="*/ 497 w 5146"/>
                  <a:gd name="T1" fmla="*/ 171 h 222"/>
                  <a:gd name="T2" fmla="*/ 497 w 5146"/>
                  <a:gd name="T3" fmla="*/ 171 h 222"/>
                  <a:gd name="T4" fmla="*/ 763 w 5146"/>
                  <a:gd name="T5" fmla="*/ 181 h 222"/>
                  <a:gd name="T6" fmla="*/ 763 w 5146"/>
                  <a:gd name="T7" fmla="*/ 181 h 222"/>
                  <a:gd name="T8" fmla="*/ 927 w 5146"/>
                  <a:gd name="T9" fmla="*/ 203 h 222"/>
                  <a:gd name="T10" fmla="*/ 927 w 5146"/>
                  <a:gd name="T11" fmla="*/ 203 h 222"/>
                  <a:gd name="T12" fmla="*/ 1166 w 5146"/>
                  <a:gd name="T13" fmla="*/ 169 h 222"/>
                  <a:gd name="T14" fmla="*/ 1166 w 5146"/>
                  <a:gd name="T15" fmla="*/ 169 h 222"/>
                  <a:gd name="T16" fmla="*/ 1424 w 5146"/>
                  <a:gd name="T17" fmla="*/ 168 h 222"/>
                  <a:gd name="T18" fmla="*/ 1424 w 5146"/>
                  <a:gd name="T19" fmla="*/ 168 h 222"/>
                  <a:gd name="T20" fmla="*/ 1732 w 5146"/>
                  <a:gd name="T21" fmla="*/ 203 h 222"/>
                  <a:gd name="T22" fmla="*/ 1732 w 5146"/>
                  <a:gd name="T23" fmla="*/ 203 h 222"/>
                  <a:gd name="T24" fmla="*/ 2032 w 5146"/>
                  <a:gd name="T25" fmla="*/ 171 h 222"/>
                  <a:gd name="T26" fmla="*/ 2032 w 5146"/>
                  <a:gd name="T27" fmla="*/ 171 h 222"/>
                  <a:gd name="T28" fmla="*/ 2276 w 5146"/>
                  <a:gd name="T29" fmla="*/ 177 h 222"/>
                  <a:gd name="T30" fmla="*/ 2276 w 5146"/>
                  <a:gd name="T31" fmla="*/ 177 h 222"/>
                  <a:gd name="T32" fmla="*/ 2503 w 5146"/>
                  <a:gd name="T33" fmla="*/ 203 h 222"/>
                  <a:gd name="T34" fmla="*/ 2503 w 5146"/>
                  <a:gd name="T35" fmla="*/ 203 h 222"/>
                  <a:gd name="T36" fmla="*/ 2781 w 5146"/>
                  <a:gd name="T37" fmla="*/ 170 h 222"/>
                  <a:gd name="T38" fmla="*/ 2781 w 5146"/>
                  <a:gd name="T39" fmla="*/ 170 h 222"/>
                  <a:gd name="T40" fmla="*/ 3034 w 5146"/>
                  <a:gd name="T41" fmla="*/ 170 h 222"/>
                  <a:gd name="T42" fmla="*/ 3034 w 5146"/>
                  <a:gd name="T43" fmla="*/ 170 h 222"/>
                  <a:gd name="T44" fmla="*/ 3301 w 5146"/>
                  <a:gd name="T45" fmla="*/ 203 h 222"/>
                  <a:gd name="T46" fmla="*/ 3301 w 5146"/>
                  <a:gd name="T47" fmla="*/ 203 h 222"/>
                  <a:gd name="T48" fmla="*/ 3592 w 5146"/>
                  <a:gd name="T49" fmla="*/ 166 h 222"/>
                  <a:gd name="T50" fmla="*/ 3592 w 5146"/>
                  <a:gd name="T51" fmla="*/ 166 h 222"/>
                  <a:gd name="T52" fmla="*/ 3842 w 5146"/>
                  <a:gd name="T53" fmla="*/ 165 h 222"/>
                  <a:gd name="T54" fmla="*/ 3842 w 5146"/>
                  <a:gd name="T55" fmla="*/ 165 h 222"/>
                  <a:gd name="T56" fmla="*/ 4185 w 5146"/>
                  <a:gd name="T57" fmla="*/ 203 h 222"/>
                  <a:gd name="T58" fmla="*/ 4185 w 5146"/>
                  <a:gd name="T59" fmla="*/ 203 h 222"/>
                  <a:gd name="T60" fmla="*/ 4560 w 5146"/>
                  <a:gd name="T61" fmla="*/ 160 h 222"/>
                  <a:gd name="T62" fmla="*/ 4560 w 5146"/>
                  <a:gd name="T63" fmla="*/ 160 h 222"/>
                  <a:gd name="T64" fmla="*/ 4795 w 5146"/>
                  <a:gd name="T65" fmla="*/ 159 h 222"/>
                  <a:gd name="T66" fmla="*/ 4795 w 5146"/>
                  <a:gd name="T67" fmla="*/ 159 h 222"/>
                  <a:gd name="T68" fmla="*/ 5145 w 5146"/>
                  <a:gd name="T69" fmla="*/ 186 h 222"/>
                  <a:gd name="T70" fmla="*/ 5145 w 5146"/>
                  <a:gd name="T71" fmla="*/ 152 h 222"/>
                  <a:gd name="T72" fmla="*/ 5145 w 5146"/>
                  <a:gd name="T73" fmla="*/ 152 h 222"/>
                  <a:gd name="T74" fmla="*/ 5100 w 5146"/>
                  <a:gd name="T75" fmla="*/ 45 h 222"/>
                  <a:gd name="T76" fmla="*/ 5100 w 5146"/>
                  <a:gd name="T77" fmla="*/ 45 h 222"/>
                  <a:gd name="T78" fmla="*/ 4993 w 5146"/>
                  <a:gd name="T79" fmla="*/ 0 h 222"/>
                  <a:gd name="T80" fmla="*/ 152 w 5146"/>
                  <a:gd name="T81" fmla="*/ 0 h 222"/>
                  <a:gd name="T82" fmla="*/ 152 w 5146"/>
                  <a:gd name="T83" fmla="*/ 0 h 222"/>
                  <a:gd name="T84" fmla="*/ 45 w 5146"/>
                  <a:gd name="T85" fmla="*/ 44 h 222"/>
                  <a:gd name="T86" fmla="*/ 45 w 5146"/>
                  <a:gd name="T87" fmla="*/ 44 h 222"/>
                  <a:gd name="T88" fmla="*/ 0 w 5146"/>
                  <a:gd name="T89" fmla="*/ 152 h 222"/>
                  <a:gd name="T90" fmla="*/ 0 w 5146"/>
                  <a:gd name="T91" fmla="*/ 152 h 222"/>
                  <a:gd name="T92" fmla="*/ 0 w 5146"/>
                  <a:gd name="T93" fmla="*/ 152 h 222"/>
                  <a:gd name="T94" fmla="*/ 251 w 5146"/>
                  <a:gd name="T95" fmla="*/ 203 h 222"/>
                  <a:gd name="T96" fmla="*/ 251 w 5146"/>
                  <a:gd name="T97" fmla="*/ 203 h 222"/>
                  <a:gd name="T98" fmla="*/ 497 w 5146"/>
                  <a:gd name="T99" fmla="*/ 17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46" h="222">
                    <a:moveTo>
                      <a:pt x="497" y="171"/>
                    </a:moveTo>
                    <a:lnTo>
                      <a:pt x="497" y="171"/>
                    </a:lnTo>
                    <a:cubicBezTo>
                      <a:pt x="585" y="150"/>
                      <a:pt x="677" y="155"/>
                      <a:pt x="763" y="181"/>
                    </a:cubicBezTo>
                    <a:lnTo>
                      <a:pt x="763" y="181"/>
                    </a:lnTo>
                    <a:cubicBezTo>
                      <a:pt x="805" y="193"/>
                      <a:pt x="858" y="203"/>
                      <a:pt x="927" y="203"/>
                    </a:cubicBezTo>
                    <a:lnTo>
                      <a:pt x="927" y="203"/>
                    </a:lnTo>
                    <a:cubicBezTo>
                      <a:pt x="1016" y="203"/>
                      <a:pt x="1100" y="187"/>
                      <a:pt x="1166" y="169"/>
                    </a:cubicBezTo>
                    <a:lnTo>
                      <a:pt x="1166" y="169"/>
                    </a:lnTo>
                    <a:cubicBezTo>
                      <a:pt x="1249" y="147"/>
                      <a:pt x="1339" y="146"/>
                      <a:pt x="1424" y="168"/>
                    </a:cubicBezTo>
                    <a:lnTo>
                      <a:pt x="1424" y="168"/>
                    </a:lnTo>
                    <a:cubicBezTo>
                      <a:pt x="1493" y="186"/>
                      <a:pt x="1595" y="203"/>
                      <a:pt x="1732" y="203"/>
                    </a:cubicBezTo>
                    <a:lnTo>
                      <a:pt x="1732" y="203"/>
                    </a:lnTo>
                    <a:cubicBezTo>
                      <a:pt x="1862" y="203"/>
                      <a:pt x="1960" y="188"/>
                      <a:pt x="2032" y="171"/>
                    </a:cubicBezTo>
                    <a:lnTo>
                      <a:pt x="2032" y="171"/>
                    </a:lnTo>
                    <a:cubicBezTo>
                      <a:pt x="2112" y="152"/>
                      <a:pt x="2196" y="155"/>
                      <a:pt x="2276" y="177"/>
                    </a:cubicBezTo>
                    <a:lnTo>
                      <a:pt x="2276" y="177"/>
                    </a:lnTo>
                    <a:cubicBezTo>
                      <a:pt x="2326" y="192"/>
                      <a:pt x="2399" y="203"/>
                      <a:pt x="2503" y="203"/>
                    </a:cubicBezTo>
                    <a:lnTo>
                      <a:pt x="2503" y="203"/>
                    </a:lnTo>
                    <a:cubicBezTo>
                      <a:pt x="2624" y="203"/>
                      <a:pt x="2716" y="187"/>
                      <a:pt x="2781" y="170"/>
                    </a:cubicBezTo>
                    <a:lnTo>
                      <a:pt x="2781" y="170"/>
                    </a:lnTo>
                    <a:cubicBezTo>
                      <a:pt x="2864" y="149"/>
                      <a:pt x="2951" y="149"/>
                      <a:pt x="3034" y="170"/>
                    </a:cubicBezTo>
                    <a:lnTo>
                      <a:pt x="3034" y="170"/>
                    </a:lnTo>
                    <a:cubicBezTo>
                      <a:pt x="3099" y="187"/>
                      <a:pt x="3189" y="203"/>
                      <a:pt x="3301" y="203"/>
                    </a:cubicBezTo>
                    <a:lnTo>
                      <a:pt x="3301" y="203"/>
                    </a:lnTo>
                    <a:cubicBezTo>
                      <a:pt x="3422" y="203"/>
                      <a:pt x="3521" y="185"/>
                      <a:pt x="3592" y="166"/>
                    </a:cubicBezTo>
                    <a:lnTo>
                      <a:pt x="3592" y="166"/>
                    </a:lnTo>
                    <a:cubicBezTo>
                      <a:pt x="3674" y="145"/>
                      <a:pt x="3760" y="145"/>
                      <a:pt x="3842" y="165"/>
                    </a:cubicBezTo>
                    <a:lnTo>
                      <a:pt x="3842" y="165"/>
                    </a:lnTo>
                    <a:cubicBezTo>
                      <a:pt x="3920" y="184"/>
                      <a:pt x="4035" y="203"/>
                      <a:pt x="4185" y="203"/>
                    </a:cubicBezTo>
                    <a:lnTo>
                      <a:pt x="4185" y="203"/>
                    </a:lnTo>
                    <a:cubicBezTo>
                      <a:pt x="4349" y="203"/>
                      <a:pt x="4475" y="181"/>
                      <a:pt x="4560" y="160"/>
                    </a:cubicBezTo>
                    <a:lnTo>
                      <a:pt x="4560" y="160"/>
                    </a:lnTo>
                    <a:cubicBezTo>
                      <a:pt x="4637" y="140"/>
                      <a:pt x="4717" y="141"/>
                      <a:pt x="4795" y="159"/>
                    </a:cubicBezTo>
                    <a:lnTo>
                      <a:pt x="4795" y="159"/>
                    </a:lnTo>
                    <a:cubicBezTo>
                      <a:pt x="4866" y="175"/>
                      <a:pt x="4989" y="221"/>
                      <a:pt x="5145" y="186"/>
                    </a:cubicBezTo>
                    <a:lnTo>
                      <a:pt x="5145" y="152"/>
                    </a:lnTo>
                    <a:lnTo>
                      <a:pt x="5145" y="152"/>
                    </a:lnTo>
                    <a:cubicBezTo>
                      <a:pt x="5145" y="110"/>
                      <a:pt x="5129" y="73"/>
                      <a:pt x="5100" y="45"/>
                    </a:cubicBezTo>
                    <a:lnTo>
                      <a:pt x="5100" y="45"/>
                    </a:lnTo>
                    <a:cubicBezTo>
                      <a:pt x="5073" y="17"/>
                      <a:pt x="5035" y="0"/>
                      <a:pt x="4993" y="0"/>
                    </a:cubicBezTo>
                    <a:lnTo>
                      <a:pt x="152" y="0"/>
                    </a:lnTo>
                    <a:lnTo>
                      <a:pt x="152" y="0"/>
                    </a:lnTo>
                    <a:cubicBezTo>
                      <a:pt x="110" y="0"/>
                      <a:pt x="72" y="17"/>
                      <a:pt x="45" y="44"/>
                    </a:cubicBezTo>
                    <a:lnTo>
                      <a:pt x="45" y="44"/>
                    </a:lnTo>
                    <a:cubicBezTo>
                      <a:pt x="17" y="72"/>
                      <a:pt x="0" y="110"/>
                      <a:pt x="0" y="152"/>
                    </a:cubicBezTo>
                    <a:lnTo>
                      <a:pt x="0" y="152"/>
                    </a:lnTo>
                    <a:lnTo>
                      <a:pt x="0" y="152"/>
                    </a:lnTo>
                    <a:cubicBezTo>
                      <a:pt x="63" y="178"/>
                      <a:pt x="149" y="203"/>
                      <a:pt x="251" y="203"/>
                    </a:cubicBezTo>
                    <a:lnTo>
                      <a:pt x="251" y="203"/>
                    </a:lnTo>
                    <a:cubicBezTo>
                      <a:pt x="342" y="203"/>
                      <a:pt x="427" y="188"/>
                      <a:pt x="497" y="1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36">
                <a:extLst>
                  <a:ext uri="{FF2B5EF4-FFF2-40B4-BE49-F238E27FC236}">
                    <a16:creationId xmlns:a16="http://schemas.microsoft.com/office/drawing/2014/main" id="{CF5153A3-B798-46B1-8A47-F3F6EAD3A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614" y="7485017"/>
                <a:ext cx="4592901" cy="211618"/>
              </a:xfrm>
              <a:custGeom>
                <a:avLst/>
                <a:gdLst>
                  <a:gd name="T0" fmla="*/ 506 w 5166"/>
                  <a:gd name="T1" fmla="*/ 180 h 236"/>
                  <a:gd name="T2" fmla="*/ 3727 w 5166"/>
                  <a:gd name="T3" fmla="*/ 149 h 236"/>
                  <a:gd name="T4" fmla="*/ 3853 w 5166"/>
                  <a:gd name="T5" fmla="*/ 165 h 236"/>
                  <a:gd name="T6" fmla="*/ 4194 w 5166"/>
                  <a:gd name="T7" fmla="*/ 202 h 236"/>
                  <a:gd name="T8" fmla="*/ 4566 w 5166"/>
                  <a:gd name="T9" fmla="*/ 159 h 236"/>
                  <a:gd name="T10" fmla="*/ 4806 w 5166"/>
                  <a:gd name="T11" fmla="*/ 159 h 236"/>
                  <a:gd name="T12" fmla="*/ 4840 w 5166"/>
                  <a:gd name="T13" fmla="*/ 167 h 236"/>
                  <a:gd name="T14" fmla="*/ 5145 w 5166"/>
                  <a:gd name="T15" fmla="*/ 161 h 236"/>
                  <a:gd name="T16" fmla="*/ 5103 w 5166"/>
                  <a:gd name="T17" fmla="*/ 61 h 236"/>
                  <a:gd name="T18" fmla="*/ 5002 w 5166"/>
                  <a:gd name="T19" fmla="*/ 19 h 236"/>
                  <a:gd name="T20" fmla="*/ 161 w 5166"/>
                  <a:gd name="T21" fmla="*/ 19 h 236"/>
                  <a:gd name="T22" fmla="*/ 61 w 5166"/>
                  <a:gd name="T23" fmla="*/ 60 h 236"/>
                  <a:gd name="T24" fmla="*/ 19 w 5166"/>
                  <a:gd name="T25" fmla="*/ 155 h 236"/>
                  <a:gd name="T26" fmla="*/ 260 w 5166"/>
                  <a:gd name="T27" fmla="*/ 202 h 236"/>
                  <a:gd name="T28" fmla="*/ 504 w 5166"/>
                  <a:gd name="T29" fmla="*/ 171 h 236"/>
                  <a:gd name="T30" fmla="*/ 775 w 5166"/>
                  <a:gd name="T31" fmla="*/ 181 h 236"/>
                  <a:gd name="T32" fmla="*/ 936 w 5166"/>
                  <a:gd name="T33" fmla="*/ 202 h 236"/>
                  <a:gd name="T34" fmla="*/ 1172 w 5166"/>
                  <a:gd name="T35" fmla="*/ 169 h 236"/>
                  <a:gd name="T36" fmla="*/ 1434 w 5166"/>
                  <a:gd name="T37" fmla="*/ 168 h 236"/>
                  <a:gd name="T38" fmla="*/ 1741 w 5166"/>
                  <a:gd name="T39" fmla="*/ 202 h 236"/>
                  <a:gd name="T40" fmla="*/ 2038 w 5166"/>
                  <a:gd name="T41" fmla="*/ 171 h 236"/>
                  <a:gd name="T42" fmla="*/ 2287 w 5166"/>
                  <a:gd name="T43" fmla="*/ 178 h 236"/>
                  <a:gd name="T44" fmla="*/ 2512 w 5166"/>
                  <a:gd name="T45" fmla="*/ 202 h 236"/>
                  <a:gd name="T46" fmla="*/ 2788 w 5166"/>
                  <a:gd name="T47" fmla="*/ 170 h 236"/>
                  <a:gd name="T48" fmla="*/ 3045 w 5166"/>
                  <a:gd name="T49" fmla="*/ 170 h 236"/>
                  <a:gd name="T50" fmla="*/ 3310 w 5166"/>
                  <a:gd name="T51" fmla="*/ 202 h 236"/>
                  <a:gd name="T52" fmla="*/ 3599 w 5166"/>
                  <a:gd name="T53" fmla="*/ 165 h 236"/>
                  <a:gd name="T54" fmla="*/ 4194 w 5166"/>
                  <a:gd name="T55" fmla="*/ 221 h 236"/>
                  <a:gd name="T56" fmla="*/ 3848 w 5166"/>
                  <a:gd name="T57" fmla="*/ 183 h 236"/>
                  <a:gd name="T58" fmla="*/ 3604 w 5166"/>
                  <a:gd name="T59" fmla="*/ 184 h 236"/>
                  <a:gd name="T60" fmla="*/ 3310 w 5166"/>
                  <a:gd name="T61" fmla="*/ 221 h 236"/>
                  <a:gd name="T62" fmla="*/ 3041 w 5166"/>
                  <a:gd name="T63" fmla="*/ 188 h 236"/>
                  <a:gd name="T64" fmla="*/ 2793 w 5166"/>
                  <a:gd name="T65" fmla="*/ 188 h 236"/>
                  <a:gd name="T66" fmla="*/ 2512 w 5166"/>
                  <a:gd name="T67" fmla="*/ 221 h 236"/>
                  <a:gd name="T68" fmla="*/ 2283 w 5166"/>
                  <a:gd name="T69" fmla="*/ 195 h 236"/>
                  <a:gd name="T70" fmla="*/ 2042 w 5166"/>
                  <a:gd name="T71" fmla="*/ 190 h 236"/>
                  <a:gd name="T72" fmla="*/ 1741 w 5166"/>
                  <a:gd name="T73" fmla="*/ 221 h 236"/>
                  <a:gd name="T74" fmla="*/ 1430 w 5166"/>
                  <a:gd name="T75" fmla="*/ 186 h 236"/>
                  <a:gd name="T76" fmla="*/ 1176 w 5166"/>
                  <a:gd name="T77" fmla="*/ 188 h 236"/>
                  <a:gd name="T78" fmla="*/ 936 w 5166"/>
                  <a:gd name="T79" fmla="*/ 221 h 236"/>
                  <a:gd name="T80" fmla="*/ 770 w 5166"/>
                  <a:gd name="T81" fmla="*/ 199 h 236"/>
                  <a:gd name="T82" fmla="*/ 508 w 5166"/>
                  <a:gd name="T83" fmla="*/ 190 h 236"/>
                  <a:gd name="T84" fmla="*/ 260 w 5166"/>
                  <a:gd name="T85" fmla="*/ 221 h 236"/>
                  <a:gd name="T86" fmla="*/ 6 w 5166"/>
                  <a:gd name="T87" fmla="*/ 170 h 236"/>
                  <a:gd name="T88" fmla="*/ 0 w 5166"/>
                  <a:gd name="T89" fmla="*/ 161 h 236"/>
                  <a:gd name="T90" fmla="*/ 48 w 5166"/>
                  <a:gd name="T91" fmla="*/ 46 h 236"/>
                  <a:gd name="T92" fmla="*/ 161 w 5166"/>
                  <a:gd name="T93" fmla="*/ 0 h 236"/>
                  <a:gd name="T94" fmla="*/ 5002 w 5166"/>
                  <a:gd name="T95" fmla="*/ 0 h 236"/>
                  <a:gd name="T96" fmla="*/ 5116 w 5166"/>
                  <a:gd name="T97" fmla="*/ 47 h 236"/>
                  <a:gd name="T98" fmla="*/ 5165 w 5166"/>
                  <a:gd name="T99" fmla="*/ 195 h 236"/>
                  <a:gd name="T100" fmla="*/ 5157 w 5166"/>
                  <a:gd name="T101" fmla="*/ 205 h 236"/>
                  <a:gd name="T102" fmla="*/ 4835 w 5166"/>
                  <a:gd name="T103" fmla="*/ 186 h 236"/>
                  <a:gd name="T104" fmla="*/ 4802 w 5166"/>
                  <a:gd name="T105" fmla="*/ 178 h 236"/>
                  <a:gd name="T106" fmla="*/ 4570 w 5166"/>
                  <a:gd name="T107" fmla="*/ 178 h 236"/>
                  <a:gd name="T108" fmla="*/ 4194 w 5166"/>
                  <a:gd name="T109" fmla="*/ 221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5166" h="236">
                    <a:moveTo>
                      <a:pt x="506" y="180"/>
                    </a:moveTo>
                    <a:lnTo>
                      <a:pt x="506" y="180"/>
                    </a:lnTo>
                    <a:close/>
                    <a:moveTo>
                      <a:pt x="3727" y="149"/>
                    </a:moveTo>
                    <a:lnTo>
                      <a:pt x="3727" y="149"/>
                    </a:lnTo>
                    <a:cubicBezTo>
                      <a:pt x="3769" y="149"/>
                      <a:pt x="3811" y="154"/>
                      <a:pt x="3853" y="165"/>
                    </a:cubicBezTo>
                    <a:lnTo>
                      <a:pt x="3853" y="165"/>
                    </a:lnTo>
                    <a:cubicBezTo>
                      <a:pt x="3954" y="190"/>
                      <a:pt x="4070" y="202"/>
                      <a:pt x="4194" y="202"/>
                    </a:cubicBezTo>
                    <a:lnTo>
                      <a:pt x="4194" y="202"/>
                    </a:lnTo>
                    <a:cubicBezTo>
                      <a:pt x="4360" y="202"/>
                      <a:pt x="4488" y="179"/>
                      <a:pt x="4566" y="159"/>
                    </a:cubicBezTo>
                    <a:lnTo>
                      <a:pt x="4566" y="159"/>
                    </a:lnTo>
                    <a:cubicBezTo>
                      <a:pt x="4643" y="140"/>
                      <a:pt x="4726" y="140"/>
                      <a:pt x="4806" y="159"/>
                    </a:cubicBezTo>
                    <a:lnTo>
                      <a:pt x="4806" y="159"/>
                    </a:lnTo>
                    <a:cubicBezTo>
                      <a:pt x="4816" y="161"/>
                      <a:pt x="4827" y="164"/>
                      <a:pt x="4840" y="167"/>
                    </a:cubicBezTo>
                    <a:lnTo>
                      <a:pt x="4840" y="167"/>
                    </a:lnTo>
                    <a:cubicBezTo>
                      <a:pt x="4911" y="186"/>
                      <a:pt x="5016" y="214"/>
                      <a:pt x="5145" y="188"/>
                    </a:cubicBezTo>
                    <a:lnTo>
                      <a:pt x="5145" y="161"/>
                    </a:lnTo>
                    <a:lnTo>
                      <a:pt x="5145" y="161"/>
                    </a:lnTo>
                    <a:cubicBezTo>
                      <a:pt x="5145" y="124"/>
                      <a:pt x="5130" y="88"/>
                      <a:pt x="5103" y="61"/>
                    </a:cubicBezTo>
                    <a:lnTo>
                      <a:pt x="5103" y="61"/>
                    </a:lnTo>
                    <a:cubicBezTo>
                      <a:pt x="5076" y="33"/>
                      <a:pt x="5040" y="19"/>
                      <a:pt x="5002" y="19"/>
                    </a:cubicBezTo>
                    <a:lnTo>
                      <a:pt x="161" y="19"/>
                    </a:lnTo>
                    <a:lnTo>
                      <a:pt x="161" y="19"/>
                    </a:lnTo>
                    <a:cubicBezTo>
                      <a:pt x="123" y="19"/>
                      <a:pt x="88" y="33"/>
                      <a:pt x="61" y="60"/>
                    </a:cubicBezTo>
                    <a:lnTo>
                      <a:pt x="61" y="60"/>
                    </a:lnTo>
                    <a:cubicBezTo>
                      <a:pt x="35" y="86"/>
                      <a:pt x="20" y="119"/>
                      <a:pt x="19" y="155"/>
                    </a:cubicBezTo>
                    <a:lnTo>
                      <a:pt x="19" y="155"/>
                    </a:lnTo>
                    <a:cubicBezTo>
                      <a:pt x="97" y="186"/>
                      <a:pt x="178" y="202"/>
                      <a:pt x="260" y="202"/>
                    </a:cubicBezTo>
                    <a:lnTo>
                      <a:pt x="260" y="202"/>
                    </a:lnTo>
                    <a:cubicBezTo>
                      <a:pt x="336" y="202"/>
                      <a:pt x="418" y="192"/>
                      <a:pt x="504" y="171"/>
                    </a:cubicBezTo>
                    <a:lnTo>
                      <a:pt x="504" y="171"/>
                    </a:lnTo>
                    <a:cubicBezTo>
                      <a:pt x="591" y="150"/>
                      <a:pt x="685" y="154"/>
                      <a:pt x="775" y="181"/>
                    </a:cubicBezTo>
                    <a:lnTo>
                      <a:pt x="775" y="181"/>
                    </a:lnTo>
                    <a:cubicBezTo>
                      <a:pt x="822" y="195"/>
                      <a:pt x="876" y="202"/>
                      <a:pt x="936" y="202"/>
                    </a:cubicBezTo>
                    <a:lnTo>
                      <a:pt x="936" y="202"/>
                    </a:lnTo>
                    <a:cubicBezTo>
                      <a:pt x="1011" y="202"/>
                      <a:pt x="1089" y="191"/>
                      <a:pt x="1172" y="169"/>
                    </a:cubicBezTo>
                    <a:lnTo>
                      <a:pt x="1172" y="169"/>
                    </a:lnTo>
                    <a:cubicBezTo>
                      <a:pt x="1258" y="146"/>
                      <a:pt x="1350" y="146"/>
                      <a:pt x="1434" y="168"/>
                    </a:cubicBezTo>
                    <a:lnTo>
                      <a:pt x="1434" y="168"/>
                    </a:lnTo>
                    <a:cubicBezTo>
                      <a:pt x="1523" y="191"/>
                      <a:pt x="1626" y="202"/>
                      <a:pt x="1741" y="202"/>
                    </a:cubicBezTo>
                    <a:lnTo>
                      <a:pt x="1741" y="202"/>
                    </a:lnTo>
                    <a:cubicBezTo>
                      <a:pt x="1851" y="202"/>
                      <a:pt x="1951" y="191"/>
                      <a:pt x="2038" y="171"/>
                    </a:cubicBezTo>
                    <a:lnTo>
                      <a:pt x="2038" y="171"/>
                    </a:lnTo>
                    <a:cubicBezTo>
                      <a:pt x="2118" y="152"/>
                      <a:pt x="2204" y="154"/>
                      <a:pt x="2287" y="178"/>
                    </a:cubicBezTo>
                    <a:lnTo>
                      <a:pt x="2287" y="178"/>
                    </a:lnTo>
                    <a:cubicBezTo>
                      <a:pt x="2347" y="194"/>
                      <a:pt x="2422" y="202"/>
                      <a:pt x="2512" y="202"/>
                    </a:cubicBezTo>
                    <a:lnTo>
                      <a:pt x="2512" y="202"/>
                    </a:lnTo>
                    <a:cubicBezTo>
                      <a:pt x="2614" y="202"/>
                      <a:pt x="2707" y="191"/>
                      <a:pt x="2788" y="170"/>
                    </a:cubicBezTo>
                    <a:lnTo>
                      <a:pt x="2788" y="170"/>
                    </a:lnTo>
                    <a:cubicBezTo>
                      <a:pt x="2872" y="148"/>
                      <a:pt x="2962" y="148"/>
                      <a:pt x="3045" y="170"/>
                    </a:cubicBezTo>
                    <a:lnTo>
                      <a:pt x="3045" y="170"/>
                    </a:lnTo>
                    <a:cubicBezTo>
                      <a:pt x="3127" y="191"/>
                      <a:pt x="3216" y="202"/>
                      <a:pt x="3310" y="202"/>
                    </a:cubicBezTo>
                    <a:lnTo>
                      <a:pt x="3310" y="202"/>
                    </a:lnTo>
                    <a:cubicBezTo>
                      <a:pt x="3411" y="202"/>
                      <a:pt x="3508" y="190"/>
                      <a:pt x="3599" y="165"/>
                    </a:cubicBezTo>
                    <a:lnTo>
                      <a:pt x="3599" y="165"/>
                    </a:lnTo>
                    <a:cubicBezTo>
                      <a:pt x="3640" y="154"/>
                      <a:pt x="3683" y="149"/>
                      <a:pt x="3727" y="149"/>
                    </a:cubicBezTo>
                    <a:close/>
                    <a:moveTo>
                      <a:pt x="4194" y="221"/>
                    </a:moveTo>
                    <a:lnTo>
                      <a:pt x="4194" y="221"/>
                    </a:lnTo>
                    <a:cubicBezTo>
                      <a:pt x="4067" y="221"/>
                      <a:pt x="3951" y="208"/>
                      <a:pt x="3848" y="183"/>
                    </a:cubicBezTo>
                    <a:lnTo>
                      <a:pt x="3848" y="183"/>
                    </a:lnTo>
                    <a:cubicBezTo>
                      <a:pt x="3767" y="163"/>
                      <a:pt x="3682" y="164"/>
                      <a:pt x="3604" y="184"/>
                    </a:cubicBezTo>
                    <a:lnTo>
                      <a:pt x="3604" y="184"/>
                    </a:lnTo>
                    <a:cubicBezTo>
                      <a:pt x="3511" y="209"/>
                      <a:pt x="3412" y="221"/>
                      <a:pt x="3310" y="221"/>
                    </a:cubicBezTo>
                    <a:lnTo>
                      <a:pt x="3310" y="221"/>
                    </a:lnTo>
                    <a:cubicBezTo>
                      <a:pt x="3214" y="221"/>
                      <a:pt x="3124" y="210"/>
                      <a:pt x="3041" y="188"/>
                    </a:cubicBezTo>
                    <a:lnTo>
                      <a:pt x="3041" y="188"/>
                    </a:lnTo>
                    <a:cubicBezTo>
                      <a:pt x="2960" y="167"/>
                      <a:pt x="2874" y="167"/>
                      <a:pt x="2793" y="188"/>
                    </a:cubicBezTo>
                    <a:lnTo>
                      <a:pt x="2793" y="188"/>
                    </a:lnTo>
                    <a:cubicBezTo>
                      <a:pt x="2710" y="210"/>
                      <a:pt x="2616" y="221"/>
                      <a:pt x="2512" y="221"/>
                    </a:cubicBezTo>
                    <a:lnTo>
                      <a:pt x="2512" y="221"/>
                    </a:lnTo>
                    <a:cubicBezTo>
                      <a:pt x="2420" y="221"/>
                      <a:pt x="2343" y="213"/>
                      <a:pt x="2283" y="195"/>
                    </a:cubicBezTo>
                    <a:lnTo>
                      <a:pt x="2283" y="195"/>
                    </a:lnTo>
                    <a:cubicBezTo>
                      <a:pt x="2203" y="173"/>
                      <a:pt x="2120" y="171"/>
                      <a:pt x="2042" y="190"/>
                    </a:cubicBezTo>
                    <a:lnTo>
                      <a:pt x="2042" y="190"/>
                    </a:lnTo>
                    <a:cubicBezTo>
                      <a:pt x="1954" y="211"/>
                      <a:pt x="1852" y="221"/>
                      <a:pt x="1741" y="221"/>
                    </a:cubicBezTo>
                    <a:lnTo>
                      <a:pt x="1741" y="221"/>
                    </a:lnTo>
                    <a:cubicBezTo>
                      <a:pt x="1625" y="221"/>
                      <a:pt x="1520" y="209"/>
                      <a:pt x="1430" y="186"/>
                    </a:cubicBezTo>
                    <a:lnTo>
                      <a:pt x="1430" y="186"/>
                    </a:lnTo>
                    <a:cubicBezTo>
                      <a:pt x="1348" y="165"/>
                      <a:pt x="1260" y="165"/>
                      <a:pt x="1176" y="188"/>
                    </a:cubicBezTo>
                    <a:lnTo>
                      <a:pt x="1176" y="188"/>
                    </a:lnTo>
                    <a:cubicBezTo>
                      <a:pt x="1093" y="210"/>
                      <a:pt x="1012" y="221"/>
                      <a:pt x="936" y="221"/>
                    </a:cubicBezTo>
                    <a:lnTo>
                      <a:pt x="936" y="221"/>
                    </a:lnTo>
                    <a:cubicBezTo>
                      <a:pt x="874" y="221"/>
                      <a:pt x="819" y="214"/>
                      <a:pt x="770" y="199"/>
                    </a:cubicBezTo>
                    <a:lnTo>
                      <a:pt x="770" y="199"/>
                    </a:lnTo>
                    <a:cubicBezTo>
                      <a:pt x="682" y="172"/>
                      <a:pt x="592" y="170"/>
                      <a:pt x="508" y="190"/>
                    </a:cubicBezTo>
                    <a:lnTo>
                      <a:pt x="508" y="190"/>
                    </a:lnTo>
                    <a:cubicBezTo>
                      <a:pt x="422" y="211"/>
                      <a:pt x="338" y="221"/>
                      <a:pt x="260" y="221"/>
                    </a:cubicBezTo>
                    <a:lnTo>
                      <a:pt x="260" y="221"/>
                    </a:lnTo>
                    <a:cubicBezTo>
                      <a:pt x="173" y="221"/>
                      <a:pt x="88" y="204"/>
                      <a:pt x="6" y="170"/>
                    </a:cubicBezTo>
                    <a:lnTo>
                      <a:pt x="6" y="170"/>
                    </a:lnTo>
                    <a:cubicBezTo>
                      <a:pt x="1" y="169"/>
                      <a:pt x="0" y="165"/>
                      <a:pt x="0" y="161"/>
                    </a:cubicBezTo>
                    <a:lnTo>
                      <a:pt x="0" y="161"/>
                    </a:lnTo>
                    <a:cubicBezTo>
                      <a:pt x="0" y="118"/>
                      <a:pt x="16" y="77"/>
                      <a:pt x="48" y="46"/>
                    </a:cubicBezTo>
                    <a:lnTo>
                      <a:pt x="48" y="46"/>
                    </a:lnTo>
                    <a:cubicBezTo>
                      <a:pt x="78" y="16"/>
                      <a:pt x="118" y="0"/>
                      <a:pt x="161" y="0"/>
                    </a:cubicBezTo>
                    <a:lnTo>
                      <a:pt x="5002" y="0"/>
                    </a:lnTo>
                    <a:lnTo>
                      <a:pt x="5002" y="0"/>
                    </a:lnTo>
                    <a:cubicBezTo>
                      <a:pt x="5045" y="0"/>
                      <a:pt x="5086" y="16"/>
                      <a:pt x="5116" y="47"/>
                    </a:cubicBezTo>
                    <a:lnTo>
                      <a:pt x="5116" y="47"/>
                    </a:lnTo>
                    <a:cubicBezTo>
                      <a:pt x="5147" y="77"/>
                      <a:pt x="5165" y="118"/>
                      <a:pt x="5165" y="161"/>
                    </a:cubicBezTo>
                    <a:lnTo>
                      <a:pt x="5165" y="195"/>
                    </a:lnTo>
                    <a:lnTo>
                      <a:pt x="5165" y="195"/>
                    </a:lnTo>
                    <a:cubicBezTo>
                      <a:pt x="5165" y="200"/>
                      <a:pt x="5161" y="204"/>
                      <a:pt x="5157" y="205"/>
                    </a:cubicBezTo>
                    <a:lnTo>
                      <a:pt x="5157" y="205"/>
                    </a:lnTo>
                    <a:cubicBezTo>
                      <a:pt x="5020" y="235"/>
                      <a:pt x="4909" y="205"/>
                      <a:pt x="4835" y="186"/>
                    </a:cubicBezTo>
                    <a:lnTo>
                      <a:pt x="4835" y="186"/>
                    </a:lnTo>
                    <a:cubicBezTo>
                      <a:pt x="4823" y="183"/>
                      <a:pt x="4812" y="180"/>
                      <a:pt x="4802" y="178"/>
                    </a:cubicBezTo>
                    <a:lnTo>
                      <a:pt x="4802" y="178"/>
                    </a:lnTo>
                    <a:cubicBezTo>
                      <a:pt x="4725" y="159"/>
                      <a:pt x="4645" y="159"/>
                      <a:pt x="4570" y="178"/>
                    </a:cubicBezTo>
                    <a:lnTo>
                      <a:pt x="4570" y="178"/>
                    </a:lnTo>
                    <a:cubicBezTo>
                      <a:pt x="4491" y="198"/>
                      <a:pt x="4362" y="221"/>
                      <a:pt x="4194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37">
                <a:extLst>
                  <a:ext uri="{FF2B5EF4-FFF2-40B4-BE49-F238E27FC236}">
                    <a16:creationId xmlns:a16="http://schemas.microsoft.com/office/drawing/2014/main" id="{822944F3-B016-412E-9BA1-62E32F0A8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451" y="7618258"/>
                <a:ext cx="4573307" cy="211618"/>
              </a:xfrm>
              <a:custGeom>
                <a:avLst/>
                <a:gdLst>
                  <a:gd name="T0" fmla="*/ 4795 w 5146"/>
                  <a:gd name="T1" fmla="*/ 19 h 238"/>
                  <a:gd name="T2" fmla="*/ 4795 w 5146"/>
                  <a:gd name="T3" fmla="*/ 19 h 238"/>
                  <a:gd name="T4" fmla="*/ 4560 w 5146"/>
                  <a:gd name="T5" fmla="*/ 20 h 238"/>
                  <a:gd name="T6" fmla="*/ 4560 w 5146"/>
                  <a:gd name="T7" fmla="*/ 20 h 238"/>
                  <a:gd name="T8" fmla="*/ 4185 w 5146"/>
                  <a:gd name="T9" fmla="*/ 63 h 238"/>
                  <a:gd name="T10" fmla="*/ 4185 w 5146"/>
                  <a:gd name="T11" fmla="*/ 63 h 238"/>
                  <a:gd name="T12" fmla="*/ 3842 w 5146"/>
                  <a:gd name="T13" fmla="*/ 25 h 238"/>
                  <a:gd name="T14" fmla="*/ 3842 w 5146"/>
                  <a:gd name="T15" fmla="*/ 25 h 238"/>
                  <a:gd name="T16" fmla="*/ 3592 w 5146"/>
                  <a:gd name="T17" fmla="*/ 26 h 238"/>
                  <a:gd name="T18" fmla="*/ 3592 w 5146"/>
                  <a:gd name="T19" fmla="*/ 26 h 238"/>
                  <a:gd name="T20" fmla="*/ 3301 w 5146"/>
                  <a:gd name="T21" fmla="*/ 63 h 238"/>
                  <a:gd name="T22" fmla="*/ 3301 w 5146"/>
                  <a:gd name="T23" fmla="*/ 63 h 238"/>
                  <a:gd name="T24" fmla="*/ 3034 w 5146"/>
                  <a:gd name="T25" fmla="*/ 30 h 238"/>
                  <a:gd name="T26" fmla="*/ 3034 w 5146"/>
                  <a:gd name="T27" fmla="*/ 30 h 238"/>
                  <a:gd name="T28" fmla="*/ 2781 w 5146"/>
                  <a:gd name="T29" fmla="*/ 30 h 238"/>
                  <a:gd name="T30" fmla="*/ 2781 w 5146"/>
                  <a:gd name="T31" fmla="*/ 30 h 238"/>
                  <a:gd name="T32" fmla="*/ 2503 w 5146"/>
                  <a:gd name="T33" fmla="*/ 63 h 238"/>
                  <a:gd name="T34" fmla="*/ 2503 w 5146"/>
                  <a:gd name="T35" fmla="*/ 63 h 238"/>
                  <a:gd name="T36" fmla="*/ 2276 w 5146"/>
                  <a:gd name="T37" fmla="*/ 37 h 238"/>
                  <a:gd name="T38" fmla="*/ 2276 w 5146"/>
                  <a:gd name="T39" fmla="*/ 37 h 238"/>
                  <a:gd name="T40" fmla="*/ 2032 w 5146"/>
                  <a:gd name="T41" fmla="*/ 31 h 238"/>
                  <a:gd name="T42" fmla="*/ 2032 w 5146"/>
                  <a:gd name="T43" fmla="*/ 31 h 238"/>
                  <a:gd name="T44" fmla="*/ 1732 w 5146"/>
                  <a:gd name="T45" fmla="*/ 63 h 238"/>
                  <a:gd name="T46" fmla="*/ 1732 w 5146"/>
                  <a:gd name="T47" fmla="*/ 63 h 238"/>
                  <a:gd name="T48" fmla="*/ 1424 w 5146"/>
                  <a:gd name="T49" fmla="*/ 28 h 238"/>
                  <a:gd name="T50" fmla="*/ 1424 w 5146"/>
                  <a:gd name="T51" fmla="*/ 28 h 238"/>
                  <a:gd name="T52" fmla="*/ 1166 w 5146"/>
                  <a:gd name="T53" fmla="*/ 29 h 238"/>
                  <a:gd name="T54" fmla="*/ 1166 w 5146"/>
                  <a:gd name="T55" fmla="*/ 29 h 238"/>
                  <a:gd name="T56" fmla="*/ 927 w 5146"/>
                  <a:gd name="T57" fmla="*/ 63 h 238"/>
                  <a:gd name="T58" fmla="*/ 927 w 5146"/>
                  <a:gd name="T59" fmla="*/ 63 h 238"/>
                  <a:gd name="T60" fmla="*/ 763 w 5146"/>
                  <a:gd name="T61" fmla="*/ 41 h 238"/>
                  <a:gd name="T62" fmla="*/ 763 w 5146"/>
                  <a:gd name="T63" fmla="*/ 41 h 238"/>
                  <a:gd name="T64" fmla="*/ 497 w 5146"/>
                  <a:gd name="T65" fmla="*/ 31 h 238"/>
                  <a:gd name="T66" fmla="*/ 497 w 5146"/>
                  <a:gd name="T67" fmla="*/ 31 h 238"/>
                  <a:gd name="T68" fmla="*/ 251 w 5146"/>
                  <a:gd name="T69" fmla="*/ 63 h 238"/>
                  <a:gd name="T70" fmla="*/ 251 w 5146"/>
                  <a:gd name="T71" fmla="*/ 63 h 238"/>
                  <a:gd name="T72" fmla="*/ 0 w 5146"/>
                  <a:gd name="T73" fmla="*/ 12 h 238"/>
                  <a:gd name="T74" fmla="*/ 0 w 5146"/>
                  <a:gd name="T75" fmla="*/ 237 h 238"/>
                  <a:gd name="T76" fmla="*/ 5145 w 5146"/>
                  <a:gd name="T77" fmla="*/ 237 h 238"/>
                  <a:gd name="T78" fmla="*/ 5145 w 5146"/>
                  <a:gd name="T79" fmla="*/ 46 h 238"/>
                  <a:gd name="T80" fmla="*/ 5145 w 5146"/>
                  <a:gd name="T81" fmla="*/ 46 h 238"/>
                  <a:gd name="T82" fmla="*/ 4795 w 5146"/>
                  <a:gd name="T83" fmla="*/ 19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146" h="238">
                    <a:moveTo>
                      <a:pt x="4795" y="19"/>
                    </a:moveTo>
                    <a:lnTo>
                      <a:pt x="4795" y="19"/>
                    </a:lnTo>
                    <a:cubicBezTo>
                      <a:pt x="4717" y="1"/>
                      <a:pt x="4637" y="0"/>
                      <a:pt x="4560" y="20"/>
                    </a:cubicBezTo>
                    <a:lnTo>
                      <a:pt x="4560" y="20"/>
                    </a:lnTo>
                    <a:cubicBezTo>
                      <a:pt x="4475" y="41"/>
                      <a:pt x="4349" y="63"/>
                      <a:pt x="4185" y="63"/>
                    </a:cubicBezTo>
                    <a:lnTo>
                      <a:pt x="4185" y="63"/>
                    </a:lnTo>
                    <a:cubicBezTo>
                      <a:pt x="4035" y="63"/>
                      <a:pt x="3920" y="44"/>
                      <a:pt x="3842" y="25"/>
                    </a:cubicBezTo>
                    <a:lnTo>
                      <a:pt x="3842" y="25"/>
                    </a:lnTo>
                    <a:cubicBezTo>
                      <a:pt x="3760" y="5"/>
                      <a:pt x="3674" y="5"/>
                      <a:pt x="3592" y="26"/>
                    </a:cubicBezTo>
                    <a:lnTo>
                      <a:pt x="3592" y="26"/>
                    </a:lnTo>
                    <a:cubicBezTo>
                      <a:pt x="3521" y="45"/>
                      <a:pt x="3422" y="63"/>
                      <a:pt x="3301" y="63"/>
                    </a:cubicBezTo>
                    <a:lnTo>
                      <a:pt x="3301" y="63"/>
                    </a:lnTo>
                    <a:cubicBezTo>
                      <a:pt x="3189" y="63"/>
                      <a:pt x="3099" y="47"/>
                      <a:pt x="3034" y="30"/>
                    </a:cubicBezTo>
                    <a:lnTo>
                      <a:pt x="3034" y="30"/>
                    </a:lnTo>
                    <a:cubicBezTo>
                      <a:pt x="2951" y="9"/>
                      <a:pt x="2864" y="9"/>
                      <a:pt x="2781" y="30"/>
                    </a:cubicBezTo>
                    <a:lnTo>
                      <a:pt x="2781" y="30"/>
                    </a:lnTo>
                    <a:cubicBezTo>
                      <a:pt x="2716" y="47"/>
                      <a:pt x="2624" y="63"/>
                      <a:pt x="2503" y="63"/>
                    </a:cubicBezTo>
                    <a:lnTo>
                      <a:pt x="2503" y="63"/>
                    </a:lnTo>
                    <a:cubicBezTo>
                      <a:pt x="2399" y="63"/>
                      <a:pt x="2326" y="52"/>
                      <a:pt x="2276" y="37"/>
                    </a:cubicBezTo>
                    <a:lnTo>
                      <a:pt x="2276" y="37"/>
                    </a:lnTo>
                    <a:cubicBezTo>
                      <a:pt x="2196" y="15"/>
                      <a:pt x="2112" y="12"/>
                      <a:pt x="2032" y="31"/>
                    </a:cubicBezTo>
                    <a:lnTo>
                      <a:pt x="2032" y="31"/>
                    </a:lnTo>
                    <a:cubicBezTo>
                      <a:pt x="1960" y="48"/>
                      <a:pt x="1862" y="63"/>
                      <a:pt x="1732" y="63"/>
                    </a:cubicBezTo>
                    <a:lnTo>
                      <a:pt x="1732" y="63"/>
                    </a:lnTo>
                    <a:cubicBezTo>
                      <a:pt x="1595" y="63"/>
                      <a:pt x="1493" y="46"/>
                      <a:pt x="1424" y="28"/>
                    </a:cubicBezTo>
                    <a:lnTo>
                      <a:pt x="1424" y="28"/>
                    </a:lnTo>
                    <a:cubicBezTo>
                      <a:pt x="1339" y="6"/>
                      <a:pt x="1249" y="7"/>
                      <a:pt x="1166" y="29"/>
                    </a:cubicBezTo>
                    <a:lnTo>
                      <a:pt x="1166" y="29"/>
                    </a:lnTo>
                    <a:cubicBezTo>
                      <a:pt x="1100" y="47"/>
                      <a:pt x="1016" y="63"/>
                      <a:pt x="927" y="63"/>
                    </a:cubicBezTo>
                    <a:lnTo>
                      <a:pt x="927" y="63"/>
                    </a:lnTo>
                    <a:cubicBezTo>
                      <a:pt x="858" y="63"/>
                      <a:pt x="805" y="53"/>
                      <a:pt x="763" y="41"/>
                    </a:cubicBezTo>
                    <a:lnTo>
                      <a:pt x="763" y="41"/>
                    </a:lnTo>
                    <a:cubicBezTo>
                      <a:pt x="677" y="15"/>
                      <a:pt x="585" y="10"/>
                      <a:pt x="497" y="31"/>
                    </a:cubicBezTo>
                    <a:lnTo>
                      <a:pt x="497" y="31"/>
                    </a:lnTo>
                    <a:cubicBezTo>
                      <a:pt x="428" y="48"/>
                      <a:pt x="342" y="63"/>
                      <a:pt x="251" y="63"/>
                    </a:cubicBezTo>
                    <a:lnTo>
                      <a:pt x="251" y="63"/>
                    </a:lnTo>
                    <a:cubicBezTo>
                      <a:pt x="149" y="63"/>
                      <a:pt x="63" y="38"/>
                      <a:pt x="0" y="12"/>
                    </a:cubicBezTo>
                    <a:lnTo>
                      <a:pt x="0" y="237"/>
                    </a:lnTo>
                    <a:lnTo>
                      <a:pt x="5145" y="237"/>
                    </a:lnTo>
                    <a:lnTo>
                      <a:pt x="5145" y="46"/>
                    </a:lnTo>
                    <a:lnTo>
                      <a:pt x="5145" y="46"/>
                    </a:lnTo>
                    <a:cubicBezTo>
                      <a:pt x="4989" y="81"/>
                      <a:pt x="4866" y="35"/>
                      <a:pt x="4795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38">
                <a:extLst>
                  <a:ext uri="{FF2B5EF4-FFF2-40B4-BE49-F238E27FC236}">
                    <a16:creationId xmlns:a16="http://schemas.microsoft.com/office/drawing/2014/main" id="{59C8309A-F393-4F90-B49C-A790CC272C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614" y="7610421"/>
                <a:ext cx="4592901" cy="227294"/>
              </a:xfrm>
              <a:custGeom>
                <a:avLst/>
                <a:gdLst>
                  <a:gd name="T0" fmla="*/ 5145 w 5166"/>
                  <a:gd name="T1" fmla="*/ 236 h 256"/>
                  <a:gd name="T2" fmla="*/ 5145 w 5166"/>
                  <a:gd name="T3" fmla="*/ 68 h 256"/>
                  <a:gd name="T4" fmla="*/ 4835 w 5166"/>
                  <a:gd name="T5" fmla="*/ 46 h 256"/>
                  <a:gd name="T6" fmla="*/ 4802 w 5166"/>
                  <a:gd name="T7" fmla="*/ 38 h 256"/>
                  <a:gd name="T8" fmla="*/ 4570 w 5166"/>
                  <a:gd name="T9" fmla="*/ 38 h 256"/>
                  <a:gd name="T10" fmla="*/ 4194 w 5166"/>
                  <a:gd name="T11" fmla="*/ 81 h 256"/>
                  <a:gd name="T12" fmla="*/ 3848 w 5166"/>
                  <a:gd name="T13" fmla="*/ 44 h 256"/>
                  <a:gd name="T14" fmla="*/ 3604 w 5166"/>
                  <a:gd name="T15" fmla="*/ 44 h 256"/>
                  <a:gd name="T16" fmla="*/ 3310 w 5166"/>
                  <a:gd name="T17" fmla="*/ 81 h 256"/>
                  <a:gd name="T18" fmla="*/ 3041 w 5166"/>
                  <a:gd name="T19" fmla="*/ 48 h 256"/>
                  <a:gd name="T20" fmla="*/ 2793 w 5166"/>
                  <a:gd name="T21" fmla="*/ 48 h 256"/>
                  <a:gd name="T22" fmla="*/ 2512 w 5166"/>
                  <a:gd name="T23" fmla="*/ 81 h 256"/>
                  <a:gd name="T24" fmla="*/ 2283 w 5166"/>
                  <a:gd name="T25" fmla="*/ 55 h 256"/>
                  <a:gd name="T26" fmla="*/ 2042 w 5166"/>
                  <a:gd name="T27" fmla="*/ 50 h 256"/>
                  <a:gd name="T28" fmla="*/ 1741 w 5166"/>
                  <a:gd name="T29" fmla="*/ 81 h 256"/>
                  <a:gd name="T30" fmla="*/ 1430 w 5166"/>
                  <a:gd name="T31" fmla="*/ 46 h 256"/>
                  <a:gd name="T32" fmla="*/ 1176 w 5166"/>
                  <a:gd name="T33" fmla="*/ 48 h 256"/>
                  <a:gd name="T34" fmla="*/ 936 w 5166"/>
                  <a:gd name="T35" fmla="*/ 81 h 256"/>
                  <a:gd name="T36" fmla="*/ 770 w 5166"/>
                  <a:gd name="T37" fmla="*/ 59 h 256"/>
                  <a:gd name="T38" fmla="*/ 508 w 5166"/>
                  <a:gd name="T39" fmla="*/ 50 h 256"/>
                  <a:gd name="T40" fmla="*/ 260 w 5166"/>
                  <a:gd name="T41" fmla="*/ 81 h 256"/>
                  <a:gd name="T42" fmla="*/ 19 w 5166"/>
                  <a:gd name="T43" fmla="*/ 236 h 256"/>
                  <a:gd name="T44" fmla="*/ 9 w 5166"/>
                  <a:gd name="T45" fmla="*/ 255 h 256"/>
                  <a:gd name="T46" fmla="*/ 0 w 5166"/>
                  <a:gd name="T47" fmla="*/ 246 h 256"/>
                  <a:gd name="T48" fmla="*/ 0 w 5166"/>
                  <a:gd name="T49" fmla="*/ 21 h 256"/>
                  <a:gd name="T50" fmla="*/ 4 w 5166"/>
                  <a:gd name="T51" fmla="*/ 14 h 256"/>
                  <a:gd name="T52" fmla="*/ 13 w 5166"/>
                  <a:gd name="T53" fmla="*/ 13 h 256"/>
                  <a:gd name="T54" fmla="*/ 260 w 5166"/>
                  <a:gd name="T55" fmla="*/ 62 h 256"/>
                  <a:gd name="T56" fmla="*/ 504 w 5166"/>
                  <a:gd name="T57" fmla="*/ 31 h 256"/>
                  <a:gd name="T58" fmla="*/ 775 w 5166"/>
                  <a:gd name="T59" fmla="*/ 41 h 256"/>
                  <a:gd name="T60" fmla="*/ 936 w 5166"/>
                  <a:gd name="T61" fmla="*/ 62 h 256"/>
                  <a:gd name="T62" fmla="*/ 1172 w 5166"/>
                  <a:gd name="T63" fmla="*/ 29 h 256"/>
                  <a:gd name="T64" fmla="*/ 1434 w 5166"/>
                  <a:gd name="T65" fmla="*/ 28 h 256"/>
                  <a:gd name="T66" fmla="*/ 1741 w 5166"/>
                  <a:gd name="T67" fmla="*/ 62 h 256"/>
                  <a:gd name="T68" fmla="*/ 2038 w 5166"/>
                  <a:gd name="T69" fmla="*/ 31 h 256"/>
                  <a:gd name="T70" fmla="*/ 2287 w 5166"/>
                  <a:gd name="T71" fmla="*/ 38 h 256"/>
                  <a:gd name="T72" fmla="*/ 2512 w 5166"/>
                  <a:gd name="T73" fmla="*/ 62 h 256"/>
                  <a:gd name="T74" fmla="*/ 2788 w 5166"/>
                  <a:gd name="T75" fmla="*/ 30 h 256"/>
                  <a:gd name="T76" fmla="*/ 3045 w 5166"/>
                  <a:gd name="T77" fmla="*/ 30 h 256"/>
                  <a:gd name="T78" fmla="*/ 3310 w 5166"/>
                  <a:gd name="T79" fmla="*/ 62 h 256"/>
                  <a:gd name="T80" fmla="*/ 3599 w 5166"/>
                  <a:gd name="T81" fmla="*/ 25 h 256"/>
                  <a:gd name="T82" fmla="*/ 3853 w 5166"/>
                  <a:gd name="T83" fmla="*/ 25 h 256"/>
                  <a:gd name="T84" fmla="*/ 4194 w 5166"/>
                  <a:gd name="T85" fmla="*/ 62 h 256"/>
                  <a:gd name="T86" fmla="*/ 4566 w 5166"/>
                  <a:gd name="T87" fmla="*/ 19 h 256"/>
                  <a:gd name="T88" fmla="*/ 4806 w 5166"/>
                  <a:gd name="T89" fmla="*/ 19 h 256"/>
                  <a:gd name="T90" fmla="*/ 4840 w 5166"/>
                  <a:gd name="T91" fmla="*/ 27 h 256"/>
                  <a:gd name="T92" fmla="*/ 5152 w 5166"/>
                  <a:gd name="T93" fmla="*/ 46 h 256"/>
                  <a:gd name="T94" fmla="*/ 5160 w 5166"/>
                  <a:gd name="T95" fmla="*/ 48 h 256"/>
                  <a:gd name="T96" fmla="*/ 5165 w 5166"/>
                  <a:gd name="T97" fmla="*/ 246 h 256"/>
                  <a:gd name="T98" fmla="*/ 5154 w 5166"/>
                  <a:gd name="T9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66" h="256">
                    <a:moveTo>
                      <a:pt x="19" y="236"/>
                    </a:moveTo>
                    <a:lnTo>
                      <a:pt x="5145" y="236"/>
                    </a:lnTo>
                    <a:lnTo>
                      <a:pt x="5145" y="68"/>
                    </a:lnTo>
                    <a:lnTo>
                      <a:pt x="5145" y="68"/>
                    </a:lnTo>
                    <a:cubicBezTo>
                      <a:pt x="5013" y="93"/>
                      <a:pt x="4906" y="65"/>
                      <a:pt x="4835" y="46"/>
                    </a:cubicBezTo>
                    <a:lnTo>
                      <a:pt x="4835" y="46"/>
                    </a:lnTo>
                    <a:cubicBezTo>
                      <a:pt x="4823" y="43"/>
                      <a:pt x="4812" y="40"/>
                      <a:pt x="4802" y="38"/>
                    </a:cubicBezTo>
                    <a:lnTo>
                      <a:pt x="4802" y="38"/>
                    </a:lnTo>
                    <a:cubicBezTo>
                      <a:pt x="4725" y="19"/>
                      <a:pt x="4645" y="19"/>
                      <a:pt x="4570" y="38"/>
                    </a:cubicBezTo>
                    <a:lnTo>
                      <a:pt x="4570" y="38"/>
                    </a:lnTo>
                    <a:cubicBezTo>
                      <a:pt x="4491" y="58"/>
                      <a:pt x="4362" y="81"/>
                      <a:pt x="4194" y="81"/>
                    </a:cubicBezTo>
                    <a:lnTo>
                      <a:pt x="4194" y="81"/>
                    </a:lnTo>
                    <a:cubicBezTo>
                      <a:pt x="4067" y="81"/>
                      <a:pt x="3951" y="68"/>
                      <a:pt x="3848" y="44"/>
                    </a:cubicBezTo>
                    <a:lnTo>
                      <a:pt x="3848" y="44"/>
                    </a:lnTo>
                    <a:cubicBezTo>
                      <a:pt x="3767" y="23"/>
                      <a:pt x="3682" y="24"/>
                      <a:pt x="3604" y="44"/>
                    </a:cubicBezTo>
                    <a:lnTo>
                      <a:pt x="3604" y="44"/>
                    </a:lnTo>
                    <a:cubicBezTo>
                      <a:pt x="3511" y="69"/>
                      <a:pt x="3412" y="81"/>
                      <a:pt x="3310" y="81"/>
                    </a:cubicBezTo>
                    <a:lnTo>
                      <a:pt x="3310" y="81"/>
                    </a:lnTo>
                    <a:cubicBezTo>
                      <a:pt x="3214" y="81"/>
                      <a:pt x="3124" y="70"/>
                      <a:pt x="3041" y="48"/>
                    </a:cubicBezTo>
                    <a:lnTo>
                      <a:pt x="3041" y="48"/>
                    </a:lnTo>
                    <a:cubicBezTo>
                      <a:pt x="2960" y="27"/>
                      <a:pt x="2874" y="27"/>
                      <a:pt x="2793" y="48"/>
                    </a:cubicBezTo>
                    <a:lnTo>
                      <a:pt x="2793" y="48"/>
                    </a:lnTo>
                    <a:cubicBezTo>
                      <a:pt x="2710" y="70"/>
                      <a:pt x="2616" y="81"/>
                      <a:pt x="2512" y="81"/>
                    </a:cubicBezTo>
                    <a:lnTo>
                      <a:pt x="2512" y="81"/>
                    </a:lnTo>
                    <a:cubicBezTo>
                      <a:pt x="2420" y="81"/>
                      <a:pt x="2343" y="73"/>
                      <a:pt x="2283" y="55"/>
                    </a:cubicBezTo>
                    <a:lnTo>
                      <a:pt x="2283" y="55"/>
                    </a:lnTo>
                    <a:cubicBezTo>
                      <a:pt x="2203" y="33"/>
                      <a:pt x="2120" y="31"/>
                      <a:pt x="2042" y="50"/>
                    </a:cubicBezTo>
                    <a:lnTo>
                      <a:pt x="2042" y="50"/>
                    </a:lnTo>
                    <a:cubicBezTo>
                      <a:pt x="1954" y="71"/>
                      <a:pt x="1852" y="81"/>
                      <a:pt x="1741" y="81"/>
                    </a:cubicBezTo>
                    <a:lnTo>
                      <a:pt x="1741" y="81"/>
                    </a:lnTo>
                    <a:cubicBezTo>
                      <a:pt x="1625" y="81"/>
                      <a:pt x="1520" y="69"/>
                      <a:pt x="1430" y="46"/>
                    </a:cubicBezTo>
                    <a:lnTo>
                      <a:pt x="1430" y="46"/>
                    </a:lnTo>
                    <a:cubicBezTo>
                      <a:pt x="1348" y="25"/>
                      <a:pt x="1260" y="25"/>
                      <a:pt x="1176" y="48"/>
                    </a:cubicBezTo>
                    <a:lnTo>
                      <a:pt x="1176" y="48"/>
                    </a:lnTo>
                    <a:cubicBezTo>
                      <a:pt x="1093" y="70"/>
                      <a:pt x="1012" y="81"/>
                      <a:pt x="936" y="81"/>
                    </a:cubicBezTo>
                    <a:lnTo>
                      <a:pt x="936" y="81"/>
                    </a:lnTo>
                    <a:cubicBezTo>
                      <a:pt x="874" y="81"/>
                      <a:pt x="819" y="74"/>
                      <a:pt x="770" y="59"/>
                    </a:cubicBezTo>
                    <a:lnTo>
                      <a:pt x="770" y="59"/>
                    </a:lnTo>
                    <a:cubicBezTo>
                      <a:pt x="682" y="32"/>
                      <a:pt x="592" y="30"/>
                      <a:pt x="508" y="50"/>
                    </a:cubicBezTo>
                    <a:lnTo>
                      <a:pt x="508" y="50"/>
                    </a:lnTo>
                    <a:cubicBezTo>
                      <a:pt x="422" y="71"/>
                      <a:pt x="338" y="81"/>
                      <a:pt x="260" y="81"/>
                    </a:cubicBezTo>
                    <a:lnTo>
                      <a:pt x="260" y="81"/>
                    </a:lnTo>
                    <a:cubicBezTo>
                      <a:pt x="178" y="81"/>
                      <a:pt x="97" y="66"/>
                      <a:pt x="19" y="36"/>
                    </a:cubicBezTo>
                    <a:lnTo>
                      <a:pt x="19" y="236"/>
                    </a:lnTo>
                    <a:close/>
                    <a:moveTo>
                      <a:pt x="5154" y="255"/>
                    </a:moveTo>
                    <a:lnTo>
                      <a:pt x="9" y="255"/>
                    </a:lnTo>
                    <a:lnTo>
                      <a:pt x="9" y="255"/>
                    </a:lnTo>
                    <a:cubicBezTo>
                      <a:pt x="4" y="255"/>
                      <a:pt x="0" y="251"/>
                      <a:pt x="0" y="246"/>
                    </a:cubicBezTo>
                    <a:lnTo>
                      <a:pt x="0" y="21"/>
                    </a:lnTo>
                    <a:lnTo>
                      <a:pt x="0" y="21"/>
                    </a:lnTo>
                    <a:cubicBezTo>
                      <a:pt x="0" y="18"/>
                      <a:pt x="1" y="15"/>
                      <a:pt x="4" y="14"/>
                    </a:cubicBezTo>
                    <a:lnTo>
                      <a:pt x="4" y="14"/>
                    </a:lnTo>
                    <a:cubicBezTo>
                      <a:pt x="7" y="12"/>
                      <a:pt x="10" y="11"/>
                      <a:pt x="13" y="13"/>
                    </a:cubicBezTo>
                    <a:lnTo>
                      <a:pt x="13" y="13"/>
                    </a:lnTo>
                    <a:cubicBezTo>
                      <a:pt x="92" y="45"/>
                      <a:pt x="176" y="62"/>
                      <a:pt x="260" y="62"/>
                    </a:cubicBezTo>
                    <a:lnTo>
                      <a:pt x="260" y="62"/>
                    </a:lnTo>
                    <a:cubicBezTo>
                      <a:pt x="336" y="62"/>
                      <a:pt x="418" y="52"/>
                      <a:pt x="504" y="31"/>
                    </a:cubicBezTo>
                    <a:lnTo>
                      <a:pt x="504" y="31"/>
                    </a:lnTo>
                    <a:cubicBezTo>
                      <a:pt x="591" y="10"/>
                      <a:pt x="684" y="14"/>
                      <a:pt x="775" y="41"/>
                    </a:cubicBezTo>
                    <a:lnTo>
                      <a:pt x="775" y="41"/>
                    </a:lnTo>
                    <a:cubicBezTo>
                      <a:pt x="822" y="55"/>
                      <a:pt x="876" y="62"/>
                      <a:pt x="936" y="62"/>
                    </a:cubicBezTo>
                    <a:lnTo>
                      <a:pt x="936" y="62"/>
                    </a:lnTo>
                    <a:cubicBezTo>
                      <a:pt x="1011" y="62"/>
                      <a:pt x="1089" y="51"/>
                      <a:pt x="1172" y="29"/>
                    </a:cubicBezTo>
                    <a:lnTo>
                      <a:pt x="1172" y="29"/>
                    </a:lnTo>
                    <a:cubicBezTo>
                      <a:pt x="1258" y="6"/>
                      <a:pt x="1349" y="6"/>
                      <a:pt x="1434" y="28"/>
                    </a:cubicBezTo>
                    <a:lnTo>
                      <a:pt x="1434" y="28"/>
                    </a:lnTo>
                    <a:cubicBezTo>
                      <a:pt x="1523" y="51"/>
                      <a:pt x="1626" y="62"/>
                      <a:pt x="1741" y="62"/>
                    </a:cubicBezTo>
                    <a:lnTo>
                      <a:pt x="1741" y="62"/>
                    </a:lnTo>
                    <a:cubicBezTo>
                      <a:pt x="1851" y="62"/>
                      <a:pt x="1951" y="51"/>
                      <a:pt x="2038" y="31"/>
                    </a:cubicBezTo>
                    <a:lnTo>
                      <a:pt x="2038" y="31"/>
                    </a:lnTo>
                    <a:cubicBezTo>
                      <a:pt x="2118" y="12"/>
                      <a:pt x="2204" y="14"/>
                      <a:pt x="2287" y="38"/>
                    </a:cubicBezTo>
                    <a:lnTo>
                      <a:pt x="2287" y="38"/>
                    </a:lnTo>
                    <a:cubicBezTo>
                      <a:pt x="2347" y="54"/>
                      <a:pt x="2422" y="62"/>
                      <a:pt x="2512" y="62"/>
                    </a:cubicBezTo>
                    <a:lnTo>
                      <a:pt x="2512" y="62"/>
                    </a:lnTo>
                    <a:cubicBezTo>
                      <a:pt x="2614" y="62"/>
                      <a:pt x="2707" y="51"/>
                      <a:pt x="2788" y="30"/>
                    </a:cubicBezTo>
                    <a:lnTo>
                      <a:pt x="2788" y="30"/>
                    </a:lnTo>
                    <a:cubicBezTo>
                      <a:pt x="2872" y="8"/>
                      <a:pt x="2962" y="8"/>
                      <a:pt x="3045" y="30"/>
                    </a:cubicBezTo>
                    <a:lnTo>
                      <a:pt x="3045" y="30"/>
                    </a:lnTo>
                    <a:cubicBezTo>
                      <a:pt x="3127" y="51"/>
                      <a:pt x="3216" y="62"/>
                      <a:pt x="3310" y="62"/>
                    </a:cubicBezTo>
                    <a:lnTo>
                      <a:pt x="3310" y="62"/>
                    </a:lnTo>
                    <a:cubicBezTo>
                      <a:pt x="3411" y="62"/>
                      <a:pt x="3508" y="50"/>
                      <a:pt x="3599" y="25"/>
                    </a:cubicBezTo>
                    <a:lnTo>
                      <a:pt x="3599" y="25"/>
                    </a:lnTo>
                    <a:cubicBezTo>
                      <a:pt x="3680" y="4"/>
                      <a:pt x="3769" y="4"/>
                      <a:pt x="3853" y="25"/>
                    </a:cubicBezTo>
                    <a:lnTo>
                      <a:pt x="3853" y="25"/>
                    </a:lnTo>
                    <a:cubicBezTo>
                      <a:pt x="3954" y="50"/>
                      <a:pt x="4070" y="62"/>
                      <a:pt x="4194" y="62"/>
                    </a:cubicBezTo>
                    <a:lnTo>
                      <a:pt x="4194" y="62"/>
                    </a:lnTo>
                    <a:cubicBezTo>
                      <a:pt x="4360" y="62"/>
                      <a:pt x="4488" y="39"/>
                      <a:pt x="4566" y="19"/>
                    </a:cubicBezTo>
                    <a:lnTo>
                      <a:pt x="4566" y="19"/>
                    </a:lnTo>
                    <a:cubicBezTo>
                      <a:pt x="4643" y="0"/>
                      <a:pt x="4726" y="0"/>
                      <a:pt x="4806" y="19"/>
                    </a:cubicBezTo>
                    <a:lnTo>
                      <a:pt x="4806" y="19"/>
                    </a:lnTo>
                    <a:cubicBezTo>
                      <a:pt x="4816" y="21"/>
                      <a:pt x="4827" y="24"/>
                      <a:pt x="4840" y="27"/>
                    </a:cubicBezTo>
                    <a:lnTo>
                      <a:pt x="4840" y="27"/>
                    </a:lnTo>
                    <a:cubicBezTo>
                      <a:pt x="4911" y="46"/>
                      <a:pt x="5020" y="75"/>
                      <a:pt x="5152" y="46"/>
                    </a:cubicBezTo>
                    <a:lnTo>
                      <a:pt x="5152" y="46"/>
                    </a:lnTo>
                    <a:cubicBezTo>
                      <a:pt x="5155" y="46"/>
                      <a:pt x="5158" y="46"/>
                      <a:pt x="5160" y="48"/>
                    </a:cubicBezTo>
                    <a:lnTo>
                      <a:pt x="5160" y="48"/>
                    </a:lnTo>
                    <a:cubicBezTo>
                      <a:pt x="5163" y="51"/>
                      <a:pt x="5165" y="53"/>
                      <a:pt x="5165" y="55"/>
                    </a:cubicBezTo>
                    <a:lnTo>
                      <a:pt x="5165" y="246"/>
                    </a:lnTo>
                    <a:lnTo>
                      <a:pt x="5165" y="246"/>
                    </a:lnTo>
                    <a:cubicBezTo>
                      <a:pt x="5165" y="251"/>
                      <a:pt x="5160" y="255"/>
                      <a:pt x="5154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39">
                <a:extLst>
                  <a:ext uri="{FF2B5EF4-FFF2-40B4-BE49-F238E27FC236}">
                    <a16:creationId xmlns:a16="http://schemas.microsoft.com/office/drawing/2014/main" id="{354A17D1-2A8D-4785-A875-8005552D2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451" y="7490734"/>
                <a:ext cx="4573307" cy="195943"/>
              </a:xfrm>
              <a:custGeom>
                <a:avLst/>
                <a:gdLst>
                  <a:gd name="T0" fmla="*/ 497 w 5146"/>
                  <a:gd name="T1" fmla="*/ 171 h 222"/>
                  <a:gd name="T2" fmla="*/ 497 w 5146"/>
                  <a:gd name="T3" fmla="*/ 171 h 222"/>
                  <a:gd name="T4" fmla="*/ 763 w 5146"/>
                  <a:gd name="T5" fmla="*/ 181 h 222"/>
                  <a:gd name="T6" fmla="*/ 763 w 5146"/>
                  <a:gd name="T7" fmla="*/ 181 h 222"/>
                  <a:gd name="T8" fmla="*/ 927 w 5146"/>
                  <a:gd name="T9" fmla="*/ 203 h 222"/>
                  <a:gd name="T10" fmla="*/ 927 w 5146"/>
                  <a:gd name="T11" fmla="*/ 203 h 222"/>
                  <a:gd name="T12" fmla="*/ 1166 w 5146"/>
                  <a:gd name="T13" fmla="*/ 169 h 222"/>
                  <a:gd name="T14" fmla="*/ 1166 w 5146"/>
                  <a:gd name="T15" fmla="*/ 169 h 222"/>
                  <a:gd name="T16" fmla="*/ 1424 w 5146"/>
                  <a:gd name="T17" fmla="*/ 168 h 222"/>
                  <a:gd name="T18" fmla="*/ 1424 w 5146"/>
                  <a:gd name="T19" fmla="*/ 168 h 222"/>
                  <a:gd name="T20" fmla="*/ 1732 w 5146"/>
                  <a:gd name="T21" fmla="*/ 203 h 222"/>
                  <a:gd name="T22" fmla="*/ 1732 w 5146"/>
                  <a:gd name="T23" fmla="*/ 203 h 222"/>
                  <a:gd name="T24" fmla="*/ 2032 w 5146"/>
                  <a:gd name="T25" fmla="*/ 171 h 222"/>
                  <a:gd name="T26" fmla="*/ 2032 w 5146"/>
                  <a:gd name="T27" fmla="*/ 171 h 222"/>
                  <a:gd name="T28" fmla="*/ 2276 w 5146"/>
                  <a:gd name="T29" fmla="*/ 177 h 222"/>
                  <a:gd name="T30" fmla="*/ 2276 w 5146"/>
                  <a:gd name="T31" fmla="*/ 177 h 222"/>
                  <a:gd name="T32" fmla="*/ 2503 w 5146"/>
                  <a:gd name="T33" fmla="*/ 203 h 222"/>
                  <a:gd name="T34" fmla="*/ 2503 w 5146"/>
                  <a:gd name="T35" fmla="*/ 203 h 222"/>
                  <a:gd name="T36" fmla="*/ 2781 w 5146"/>
                  <a:gd name="T37" fmla="*/ 170 h 222"/>
                  <a:gd name="T38" fmla="*/ 2781 w 5146"/>
                  <a:gd name="T39" fmla="*/ 170 h 222"/>
                  <a:gd name="T40" fmla="*/ 3034 w 5146"/>
                  <a:gd name="T41" fmla="*/ 170 h 222"/>
                  <a:gd name="T42" fmla="*/ 3034 w 5146"/>
                  <a:gd name="T43" fmla="*/ 170 h 222"/>
                  <a:gd name="T44" fmla="*/ 3301 w 5146"/>
                  <a:gd name="T45" fmla="*/ 203 h 222"/>
                  <a:gd name="T46" fmla="*/ 3301 w 5146"/>
                  <a:gd name="T47" fmla="*/ 203 h 222"/>
                  <a:gd name="T48" fmla="*/ 3592 w 5146"/>
                  <a:gd name="T49" fmla="*/ 166 h 222"/>
                  <a:gd name="T50" fmla="*/ 3592 w 5146"/>
                  <a:gd name="T51" fmla="*/ 166 h 222"/>
                  <a:gd name="T52" fmla="*/ 3842 w 5146"/>
                  <a:gd name="T53" fmla="*/ 165 h 222"/>
                  <a:gd name="T54" fmla="*/ 3842 w 5146"/>
                  <a:gd name="T55" fmla="*/ 165 h 222"/>
                  <a:gd name="T56" fmla="*/ 4185 w 5146"/>
                  <a:gd name="T57" fmla="*/ 203 h 222"/>
                  <a:gd name="T58" fmla="*/ 4185 w 5146"/>
                  <a:gd name="T59" fmla="*/ 203 h 222"/>
                  <a:gd name="T60" fmla="*/ 4560 w 5146"/>
                  <a:gd name="T61" fmla="*/ 160 h 222"/>
                  <a:gd name="T62" fmla="*/ 4560 w 5146"/>
                  <a:gd name="T63" fmla="*/ 160 h 222"/>
                  <a:gd name="T64" fmla="*/ 4795 w 5146"/>
                  <a:gd name="T65" fmla="*/ 159 h 222"/>
                  <a:gd name="T66" fmla="*/ 4795 w 5146"/>
                  <a:gd name="T67" fmla="*/ 159 h 222"/>
                  <a:gd name="T68" fmla="*/ 5145 w 5146"/>
                  <a:gd name="T69" fmla="*/ 186 h 222"/>
                  <a:gd name="T70" fmla="*/ 5145 w 5146"/>
                  <a:gd name="T71" fmla="*/ 152 h 222"/>
                  <a:gd name="T72" fmla="*/ 5145 w 5146"/>
                  <a:gd name="T73" fmla="*/ 152 h 222"/>
                  <a:gd name="T74" fmla="*/ 5100 w 5146"/>
                  <a:gd name="T75" fmla="*/ 45 h 222"/>
                  <a:gd name="T76" fmla="*/ 5100 w 5146"/>
                  <a:gd name="T77" fmla="*/ 45 h 222"/>
                  <a:gd name="T78" fmla="*/ 4993 w 5146"/>
                  <a:gd name="T79" fmla="*/ 0 h 222"/>
                  <a:gd name="T80" fmla="*/ 152 w 5146"/>
                  <a:gd name="T81" fmla="*/ 0 h 222"/>
                  <a:gd name="T82" fmla="*/ 152 w 5146"/>
                  <a:gd name="T83" fmla="*/ 0 h 222"/>
                  <a:gd name="T84" fmla="*/ 45 w 5146"/>
                  <a:gd name="T85" fmla="*/ 44 h 222"/>
                  <a:gd name="T86" fmla="*/ 45 w 5146"/>
                  <a:gd name="T87" fmla="*/ 44 h 222"/>
                  <a:gd name="T88" fmla="*/ 0 w 5146"/>
                  <a:gd name="T89" fmla="*/ 152 h 222"/>
                  <a:gd name="T90" fmla="*/ 0 w 5146"/>
                  <a:gd name="T91" fmla="*/ 152 h 222"/>
                  <a:gd name="T92" fmla="*/ 0 w 5146"/>
                  <a:gd name="T93" fmla="*/ 152 h 222"/>
                  <a:gd name="T94" fmla="*/ 251 w 5146"/>
                  <a:gd name="T95" fmla="*/ 203 h 222"/>
                  <a:gd name="T96" fmla="*/ 251 w 5146"/>
                  <a:gd name="T97" fmla="*/ 203 h 222"/>
                  <a:gd name="T98" fmla="*/ 497 w 5146"/>
                  <a:gd name="T99" fmla="*/ 17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146" h="222">
                    <a:moveTo>
                      <a:pt x="497" y="171"/>
                    </a:moveTo>
                    <a:lnTo>
                      <a:pt x="497" y="171"/>
                    </a:lnTo>
                    <a:cubicBezTo>
                      <a:pt x="585" y="150"/>
                      <a:pt x="677" y="155"/>
                      <a:pt x="763" y="181"/>
                    </a:cubicBezTo>
                    <a:lnTo>
                      <a:pt x="763" y="181"/>
                    </a:lnTo>
                    <a:cubicBezTo>
                      <a:pt x="805" y="193"/>
                      <a:pt x="858" y="203"/>
                      <a:pt x="927" y="203"/>
                    </a:cubicBezTo>
                    <a:lnTo>
                      <a:pt x="927" y="203"/>
                    </a:lnTo>
                    <a:cubicBezTo>
                      <a:pt x="1016" y="203"/>
                      <a:pt x="1100" y="187"/>
                      <a:pt x="1166" y="169"/>
                    </a:cubicBezTo>
                    <a:lnTo>
                      <a:pt x="1166" y="169"/>
                    </a:lnTo>
                    <a:cubicBezTo>
                      <a:pt x="1249" y="147"/>
                      <a:pt x="1339" y="146"/>
                      <a:pt x="1424" y="168"/>
                    </a:cubicBezTo>
                    <a:lnTo>
                      <a:pt x="1424" y="168"/>
                    </a:lnTo>
                    <a:cubicBezTo>
                      <a:pt x="1493" y="186"/>
                      <a:pt x="1595" y="203"/>
                      <a:pt x="1732" y="203"/>
                    </a:cubicBezTo>
                    <a:lnTo>
                      <a:pt x="1732" y="203"/>
                    </a:lnTo>
                    <a:cubicBezTo>
                      <a:pt x="1862" y="203"/>
                      <a:pt x="1960" y="188"/>
                      <a:pt x="2032" y="171"/>
                    </a:cubicBezTo>
                    <a:lnTo>
                      <a:pt x="2032" y="171"/>
                    </a:lnTo>
                    <a:cubicBezTo>
                      <a:pt x="2112" y="152"/>
                      <a:pt x="2196" y="155"/>
                      <a:pt x="2276" y="177"/>
                    </a:cubicBezTo>
                    <a:lnTo>
                      <a:pt x="2276" y="177"/>
                    </a:lnTo>
                    <a:cubicBezTo>
                      <a:pt x="2326" y="192"/>
                      <a:pt x="2399" y="203"/>
                      <a:pt x="2503" y="203"/>
                    </a:cubicBezTo>
                    <a:lnTo>
                      <a:pt x="2503" y="203"/>
                    </a:lnTo>
                    <a:cubicBezTo>
                      <a:pt x="2624" y="203"/>
                      <a:pt x="2716" y="187"/>
                      <a:pt x="2781" y="170"/>
                    </a:cubicBezTo>
                    <a:lnTo>
                      <a:pt x="2781" y="170"/>
                    </a:lnTo>
                    <a:cubicBezTo>
                      <a:pt x="2864" y="149"/>
                      <a:pt x="2951" y="149"/>
                      <a:pt x="3034" y="170"/>
                    </a:cubicBezTo>
                    <a:lnTo>
                      <a:pt x="3034" y="170"/>
                    </a:lnTo>
                    <a:cubicBezTo>
                      <a:pt x="3099" y="187"/>
                      <a:pt x="3189" y="203"/>
                      <a:pt x="3301" y="203"/>
                    </a:cubicBezTo>
                    <a:lnTo>
                      <a:pt x="3301" y="203"/>
                    </a:lnTo>
                    <a:cubicBezTo>
                      <a:pt x="3422" y="203"/>
                      <a:pt x="3521" y="185"/>
                      <a:pt x="3592" y="166"/>
                    </a:cubicBezTo>
                    <a:lnTo>
                      <a:pt x="3592" y="166"/>
                    </a:lnTo>
                    <a:cubicBezTo>
                      <a:pt x="3674" y="145"/>
                      <a:pt x="3760" y="145"/>
                      <a:pt x="3842" y="165"/>
                    </a:cubicBezTo>
                    <a:lnTo>
                      <a:pt x="3842" y="165"/>
                    </a:lnTo>
                    <a:cubicBezTo>
                      <a:pt x="3920" y="184"/>
                      <a:pt x="4035" y="203"/>
                      <a:pt x="4185" y="203"/>
                    </a:cubicBezTo>
                    <a:lnTo>
                      <a:pt x="4185" y="203"/>
                    </a:lnTo>
                    <a:cubicBezTo>
                      <a:pt x="4349" y="203"/>
                      <a:pt x="4475" y="181"/>
                      <a:pt x="4560" y="160"/>
                    </a:cubicBezTo>
                    <a:lnTo>
                      <a:pt x="4560" y="160"/>
                    </a:lnTo>
                    <a:cubicBezTo>
                      <a:pt x="4637" y="140"/>
                      <a:pt x="4717" y="141"/>
                      <a:pt x="4795" y="159"/>
                    </a:cubicBezTo>
                    <a:lnTo>
                      <a:pt x="4795" y="159"/>
                    </a:lnTo>
                    <a:cubicBezTo>
                      <a:pt x="4866" y="175"/>
                      <a:pt x="4989" y="221"/>
                      <a:pt x="5145" y="186"/>
                    </a:cubicBezTo>
                    <a:lnTo>
                      <a:pt x="5145" y="152"/>
                    </a:lnTo>
                    <a:lnTo>
                      <a:pt x="5145" y="152"/>
                    </a:lnTo>
                    <a:cubicBezTo>
                      <a:pt x="5145" y="110"/>
                      <a:pt x="5129" y="73"/>
                      <a:pt x="5100" y="45"/>
                    </a:cubicBezTo>
                    <a:lnTo>
                      <a:pt x="5100" y="45"/>
                    </a:lnTo>
                    <a:cubicBezTo>
                      <a:pt x="5073" y="17"/>
                      <a:pt x="5035" y="0"/>
                      <a:pt x="4993" y="0"/>
                    </a:cubicBezTo>
                    <a:lnTo>
                      <a:pt x="152" y="0"/>
                    </a:lnTo>
                    <a:lnTo>
                      <a:pt x="152" y="0"/>
                    </a:lnTo>
                    <a:cubicBezTo>
                      <a:pt x="110" y="0"/>
                      <a:pt x="72" y="17"/>
                      <a:pt x="45" y="44"/>
                    </a:cubicBezTo>
                    <a:lnTo>
                      <a:pt x="45" y="44"/>
                    </a:lnTo>
                    <a:cubicBezTo>
                      <a:pt x="17" y="72"/>
                      <a:pt x="0" y="110"/>
                      <a:pt x="0" y="152"/>
                    </a:cubicBezTo>
                    <a:lnTo>
                      <a:pt x="0" y="152"/>
                    </a:lnTo>
                    <a:lnTo>
                      <a:pt x="0" y="152"/>
                    </a:lnTo>
                    <a:cubicBezTo>
                      <a:pt x="63" y="178"/>
                      <a:pt x="149" y="203"/>
                      <a:pt x="251" y="203"/>
                    </a:cubicBezTo>
                    <a:lnTo>
                      <a:pt x="251" y="203"/>
                    </a:lnTo>
                    <a:cubicBezTo>
                      <a:pt x="342" y="203"/>
                      <a:pt x="427" y="188"/>
                      <a:pt x="497" y="17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40">
                <a:extLst>
                  <a:ext uri="{FF2B5EF4-FFF2-40B4-BE49-F238E27FC236}">
                    <a16:creationId xmlns:a16="http://schemas.microsoft.com/office/drawing/2014/main" id="{F662C25B-CCC1-4152-858D-7F832C5A2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5353" y="6760030"/>
                <a:ext cx="1402951" cy="246887"/>
              </a:xfrm>
              <a:custGeom>
                <a:avLst/>
                <a:gdLst>
                  <a:gd name="T0" fmla="*/ 1579 w 1580"/>
                  <a:gd name="T1" fmla="*/ 277 h 278"/>
                  <a:gd name="T2" fmla="*/ 1579 w 1580"/>
                  <a:gd name="T3" fmla="*/ 276 h 278"/>
                  <a:gd name="T4" fmla="*/ 1367 w 1580"/>
                  <a:gd name="T5" fmla="*/ 0 h 278"/>
                  <a:gd name="T6" fmla="*/ 0 w 1580"/>
                  <a:gd name="T7" fmla="*/ 0 h 278"/>
                  <a:gd name="T8" fmla="*/ 327 w 1580"/>
                  <a:gd name="T9" fmla="*/ 277 h 278"/>
                  <a:gd name="T10" fmla="*/ 1579 w 1580"/>
                  <a:gd name="T1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80" h="278">
                    <a:moveTo>
                      <a:pt x="1579" y="277"/>
                    </a:moveTo>
                    <a:lnTo>
                      <a:pt x="1579" y="276"/>
                    </a:lnTo>
                    <a:lnTo>
                      <a:pt x="1367" y="0"/>
                    </a:lnTo>
                    <a:lnTo>
                      <a:pt x="0" y="0"/>
                    </a:lnTo>
                    <a:lnTo>
                      <a:pt x="327" y="277"/>
                    </a:lnTo>
                    <a:lnTo>
                      <a:pt x="1579" y="27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41">
                <a:extLst>
                  <a:ext uri="{FF2B5EF4-FFF2-40B4-BE49-F238E27FC236}">
                    <a16:creationId xmlns:a16="http://schemas.microsoft.com/office/drawing/2014/main" id="{3FF00F9D-5C17-44BB-A961-C774C6E8D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7515" y="6752192"/>
                <a:ext cx="1422544" cy="262562"/>
              </a:xfrm>
              <a:custGeom>
                <a:avLst/>
                <a:gdLst>
                  <a:gd name="T0" fmla="*/ 342 w 1601"/>
                  <a:gd name="T1" fmla="*/ 276 h 296"/>
                  <a:gd name="T2" fmla="*/ 1571 w 1601"/>
                  <a:gd name="T3" fmla="*/ 276 h 296"/>
                  <a:gd name="T4" fmla="*/ 1373 w 1601"/>
                  <a:gd name="T5" fmla="*/ 19 h 296"/>
                  <a:gd name="T6" fmla="*/ 37 w 1601"/>
                  <a:gd name="T7" fmla="*/ 19 h 296"/>
                  <a:gd name="T8" fmla="*/ 342 w 1601"/>
                  <a:gd name="T9" fmla="*/ 276 h 296"/>
                  <a:gd name="T10" fmla="*/ 1590 w 1601"/>
                  <a:gd name="T11" fmla="*/ 295 h 296"/>
                  <a:gd name="T12" fmla="*/ 338 w 1601"/>
                  <a:gd name="T13" fmla="*/ 295 h 296"/>
                  <a:gd name="T14" fmla="*/ 338 w 1601"/>
                  <a:gd name="T15" fmla="*/ 295 h 296"/>
                  <a:gd name="T16" fmla="*/ 331 w 1601"/>
                  <a:gd name="T17" fmla="*/ 293 h 296"/>
                  <a:gd name="T18" fmla="*/ 5 w 1601"/>
                  <a:gd name="T19" fmla="*/ 16 h 296"/>
                  <a:gd name="T20" fmla="*/ 5 w 1601"/>
                  <a:gd name="T21" fmla="*/ 16 h 296"/>
                  <a:gd name="T22" fmla="*/ 2 w 1601"/>
                  <a:gd name="T23" fmla="*/ 6 h 296"/>
                  <a:gd name="T24" fmla="*/ 2 w 1601"/>
                  <a:gd name="T25" fmla="*/ 6 h 296"/>
                  <a:gd name="T26" fmla="*/ 11 w 1601"/>
                  <a:gd name="T27" fmla="*/ 0 h 296"/>
                  <a:gd name="T28" fmla="*/ 1378 w 1601"/>
                  <a:gd name="T29" fmla="*/ 0 h 296"/>
                  <a:gd name="T30" fmla="*/ 1378 w 1601"/>
                  <a:gd name="T31" fmla="*/ 0 h 296"/>
                  <a:gd name="T32" fmla="*/ 1386 w 1601"/>
                  <a:gd name="T33" fmla="*/ 3 h 296"/>
                  <a:gd name="T34" fmla="*/ 1598 w 1601"/>
                  <a:gd name="T35" fmla="*/ 279 h 296"/>
                  <a:gd name="T36" fmla="*/ 1598 w 1601"/>
                  <a:gd name="T37" fmla="*/ 279 h 296"/>
                  <a:gd name="T38" fmla="*/ 1600 w 1601"/>
                  <a:gd name="T39" fmla="*/ 285 h 296"/>
                  <a:gd name="T40" fmla="*/ 1600 w 1601"/>
                  <a:gd name="T41" fmla="*/ 285 h 296"/>
                  <a:gd name="T42" fmla="*/ 1590 w 1601"/>
                  <a:gd name="T43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01" h="296">
                    <a:moveTo>
                      <a:pt x="342" y="276"/>
                    </a:moveTo>
                    <a:lnTo>
                      <a:pt x="1571" y="276"/>
                    </a:lnTo>
                    <a:lnTo>
                      <a:pt x="1373" y="19"/>
                    </a:lnTo>
                    <a:lnTo>
                      <a:pt x="37" y="19"/>
                    </a:lnTo>
                    <a:lnTo>
                      <a:pt x="342" y="276"/>
                    </a:lnTo>
                    <a:close/>
                    <a:moveTo>
                      <a:pt x="1590" y="295"/>
                    </a:moveTo>
                    <a:lnTo>
                      <a:pt x="338" y="295"/>
                    </a:lnTo>
                    <a:lnTo>
                      <a:pt x="338" y="295"/>
                    </a:lnTo>
                    <a:cubicBezTo>
                      <a:pt x="336" y="295"/>
                      <a:pt x="333" y="294"/>
                      <a:pt x="331" y="293"/>
                    </a:cubicBezTo>
                    <a:lnTo>
                      <a:pt x="5" y="16"/>
                    </a:lnTo>
                    <a:lnTo>
                      <a:pt x="5" y="16"/>
                    </a:lnTo>
                    <a:cubicBezTo>
                      <a:pt x="1" y="13"/>
                      <a:pt x="0" y="9"/>
                      <a:pt x="2" y="6"/>
                    </a:cubicBezTo>
                    <a:lnTo>
                      <a:pt x="2" y="6"/>
                    </a:lnTo>
                    <a:cubicBezTo>
                      <a:pt x="3" y="2"/>
                      <a:pt x="7" y="0"/>
                      <a:pt x="11" y="0"/>
                    </a:cubicBezTo>
                    <a:lnTo>
                      <a:pt x="1378" y="0"/>
                    </a:lnTo>
                    <a:lnTo>
                      <a:pt x="1378" y="0"/>
                    </a:lnTo>
                    <a:cubicBezTo>
                      <a:pt x="1381" y="0"/>
                      <a:pt x="1383" y="1"/>
                      <a:pt x="1386" y="3"/>
                    </a:cubicBezTo>
                    <a:lnTo>
                      <a:pt x="1598" y="279"/>
                    </a:lnTo>
                    <a:lnTo>
                      <a:pt x="1598" y="279"/>
                    </a:lnTo>
                    <a:cubicBezTo>
                      <a:pt x="1599" y="281"/>
                      <a:pt x="1600" y="283"/>
                      <a:pt x="1600" y="285"/>
                    </a:cubicBezTo>
                    <a:lnTo>
                      <a:pt x="1600" y="285"/>
                    </a:lnTo>
                    <a:cubicBezTo>
                      <a:pt x="1600" y="290"/>
                      <a:pt x="1595" y="295"/>
                      <a:pt x="1590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42">
                <a:extLst>
                  <a:ext uri="{FF2B5EF4-FFF2-40B4-BE49-F238E27FC236}">
                    <a16:creationId xmlns:a16="http://schemas.microsoft.com/office/drawing/2014/main" id="{04FFC482-76CC-4B11-8870-7AD6737C1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652" y="6760030"/>
                <a:ext cx="1610652" cy="736745"/>
              </a:xfrm>
              <a:custGeom>
                <a:avLst/>
                <a:gdLst>
                  <a:gd name="T0" fmla="*/ 561 w 1814"/>
                  <a:gd name="T1" fmla="*/ 277 h 827"/>
                  <a:gd name="T2" fmla="*/ 234 w 1814"/>
                  <a:gd name="T3" fmla="*/ 0 h 827"/>
                  <a:gd name="T4" fmla="*/ 0 w 1814"/>
                  <a:gd name="T5" fmla="*/ 276 h 827"/>
                  <a:gd name="T6" fmla="*/ 0 w 1814"/>
                  <a:gd name="T7" fmla="*/ 826 h 827"/>
                  <a:gd name="T8" fmla="*/ 1813 w 1814"/>
                  <a:gd name="T9" fmla="*/ 826 h 827"/>
                  <a:gd name="T10" fmla="*/ 1813 w 1814"/>
                  <a:gd name="T11" fmla="*/ 277 h 827"/>
                  <a:gd name="T12" fmla="*/ 561 w 1814"/>
                  <a:gd name="T13" fmla="*/ 277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14" h="827">
                    <a:moveTo>
                      <a:pt x="561" y="277"/>
                    </a:moveTo>
                    <a:lnTo>
                      <a:pt x="234" y="0"/>
                    </a:lnTo>
                    <a:lnTo>
                      <a:pt x="0" y="276"/>
                    </a:lnTo>
                    <a:lnTo>
                      <a:pt x="0" y="826"/>
                    </a:lnTo>
                    <a:lnTo>
                      <a:pt x="1813" y="826"/>
                    </a:lnTo>
                    <a:lnTo>
                      <a:pt x="1813" y="277"/>
                    </a:lnTo>
                    <a:lnTo>
                      <a:pt x="561" y="2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43">
                <a:extLst>
                  <a:ext uri="{FF2B5EF4-FFF2-40B4-BE49-F238E27FC236}">
                    <a16:creationId xmlns:a16="http://schemas.microsoft.com/office/drawing/2014/main" id="{5F8A63AD-E622-4D0F-8E1E-9435423E4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815" y="6752192"/>
                <a:ext cx="1630245" cy="752421"/>
              </a:xfrm>
              <a:custGeom>
                <a:avLst/>
                <a:gdLst>
                  <a:gd name="T0" fmla="*/ 20 w 1834"/>
                  <a:gd name="T1" fmla="*/ 827 h 846"/>
                  <a:gd name="T2" fmla="*/ 1814 w 1834"/>
                  <a:gd name="T3" fmla="*/ 827 h 846"/>
                  <a:gd name="T4" fmla="*/ 1814 w 1834"/>
                  <a:gd name="T5" fmla="*/ 296 h 846"/>
                  <a:gd name="T6" fmla="*/ 571 w 1834"/>
                  <a:gd name="T7" fmla="*/ 296 h 846"/>
                  <a:gd name="T8" fmla="*/ 571 w 1834"/>
                  <a:gd name="T9" fmla="*/ 296 h 846"/>
                  <a:gd name="T10" fmla="*/ 564 w 1834"/>
                  <a:gd name="T11" fmla="*/ 294 h 846"/>
                  <a:gd name="T12" fmla="*/ 245 w 1834"/>
                  <a:gd name="T13" fmla="*/ 24 h 846"/>
                  <a:gd name="T14" fmla="*/ 20 w 1834"/>
                  <a:gd name="T15" fmla="*/ 289 h 846"/>
                  <a:gd name="T16" fmla="*/ 20 w 1834"/>
                  <a:gd name="T17" fmla="*/ 827 h 846"/>
                  <a:gd name="T18" fmla="*/ 1823 w 1834"/>
                  <a:gd name="T19" fmla="*/ 845 h 846"/>
                  <a:gd name="T20" fmla="*/ 10 w 1834"/>
                  <a:gd name="T21" fmla="*/ 845 h 846"/>
                  <a:gd name="T22" fmla="*/ 10 w 1834"/>
                  <a:gd name="T23" fmla="*/ 845 h 846"/>
                  <a:gd name="T24" fmla="*/ 0 w 1834"/>
                  <a:gd name="T25" fmla="*/ 836 h 846"/>
                  <a:gd name="T26" fmla="*/ 0 w 1834"/>
                  <a:gd name="T27" fmla="*/ 286 h 846"/>
                  <a:gd name="T28" fmla="*/ 0 w 1834"/>
                  <a:gd name="T29" fmla="*/ 286 h 846"/>
                  <a:gd name="T30" fmla="*/ 3 w 1834"/>
                  <a:gd name="T31" fmla="*/ 280 h 846"/>
                  <a:gd name="T32" fmla="*/ 237 w 1834"/>
                  <a:gd name="T33" fmla="*/ 4 h 846"/>
                  <a:gd name="T34" fmla="*/ 237 w 1834"/>
                  <a:gd name="T35" fmla="*/ 4 h 846"/>
                  <a:gd name="T36" fmla="*/ 243 w 1834"/>
                  <a:gd name="T37" fmla="*/ 1 h 846"/>
                  <a:gd name="T38" fmla="*/ 243 w 1834"/>
                  <a:gd name="T39" fmla="*/ 1 h 846"/>
                  <a:gd name="T40" fmla="*/ 249 w 1834"/>
                  <a:gd name="T41" fmla="*/ 2 h 846"/>
                  <a:gd name="T42" fmla="*/ 575 w 1834"/>
                  <a:gd name="T43" fmla="*/ 277 h 846"/>
                  <a:gd name="T44" fmla="*/ 1823 w 1834"/>
                  <a:gd name="T45" fmla="*/ 277 h 846"/>
                  <a:gd name="T46" fmla="*/ 1823 w 1834"/>
                  <a:gd name="T47" fmla="*/ 277 h 846"/>
                  <a:gd name="T48" fmla="*/ 1833 w 1834"/>
                  <a:gd name="T49" fmla="*/ 287 h 846"/>
                  <a:gd name="T50" fmla="*/ 1833 w 1834"/>
                  <a:gd name="T51" fmla="*/ 836 h 846"/>
                  <a:gd name="T52" fmla="*/ 1833 w 1834"/>
                  <a:gd name="T53" fmla="*/ 836 h 846"/>
                  <a:gd name="T54" fmla="*/ 1823 w 1834"/>
                  <a:gd name="T55" fmla="*/ 845 h 8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34" h="846">
                    <a:moveTo>
                      <a:pt x="20" y="827"/>
                    </a:moveTo>
                    <a:lnTo>
                      <a:pt x="1814" y="827"/>
                    </a:lnTo>
                    <a:lnTo>
                      <a:pt x="1814" y="296"/>
                    </a:lnTo>
                    <a:lnTo>
                      <a:pt x="571" y="296"/>
                    </a:lnTo>
                    <a:lnTo>
                      <a:pt x="571" y="296"/>
                    </a:lnTo>
                    <a:cubicBezTo>
                      <a:pt x="569" y="296"/>
                      <a:pt x="566" y="295"/>
                      <a:pt x="564" y="294"/>
                    </a:cubicBezTo>
                    <a:lnTo>
                      <a:pt x="245" y="24"/>
                    </a:lnTo>
                    <a:lnTo>
                      <a:pt x="20" y="289"/>
                    </a:lnTo>
                    <a:lnTo>
                      <a:pt x="20" y="827"/>
                    </a:lnTo>
                    <a:close/>
                    <a:moveTo>
                      <a:pt x="1823" y="845"/>
                    </a:moveTo>
                    <a:lnTo>
                      <a:pt x="10" y="845"/>
                    </a:lnTo>
                    <a:lnTo>
                      <a:pt x="10" y="845"/>
                    </a:lnTo>
                    <a:cubicBezTo>
                      <a:pt x="4" y="845"/>
                      <a:pt x="0" y="841"/>
                      <a:pt x="0" y="836"/>
                    </a:cubicBezTo>
                    <a:lnTo>
                      <a:pt x="0" y="286"/>
                    </a:lnTo>
                    <a:lnTo>
                      <a:pt x="0" y="286"/>
                    </a:lnTo>
                    <a:cubicBezTo>
                      <a:pt x="0" y="284"/>
                      <a:pt x="1" y="282"/>
                      <a:pt x="3" y="280"/>
                    </a:cubicBezTo>
                    <a:lnTo>
                      <a:pt x="237" y="4"/>
                    </a:lnTo>
                    <a:lnTo>
                      <a:pt x="237" y="4"/>
                    </a:lnTo>
                    <a:cubicBezTo>
                      <a:pt x="238" y="2"/>
                      <a:pt x="240" y="1"/>
                      <a:pt x="243" y="1"/>
                    </a:cubicBezTo>
                    <a:lnTo>
                      <a:pt x="243" y="1"/>
                    </a:lnTo>
                    <a:cubicBezTo>
                      <a:pt x="245" y="0"/>
                      <a:pt x="248" y="1"/>
                      <a:pt x="249" y="2"/>
                    </a:cubicBezTo>
                    <a:lnTo>
                      <a:pt x="575" y="277"/>
                    </a:lnTo>
                    <a:lnTo>
                      <a:pt x="1823" y="277"/>
                    </a:lnTo>
                    <a:lnTo>
                      <a:pt x="1823" y="277"/>
                    </a:lnTo>
                    <a:cubicBezTo>
                      <a:pt x="1828" y="277"/>
                      <a:pt x="1833" y="281"/>
                      <a:pt x="1833" y="287"/>
                    </a:cubicBezTo>
                    <a:lnTo>
                      <a:pt x="1833" y="836"/>
                    </a:lnTo>
                    <a:lnTo>
                      <a:pt x="1833" y="836"/>
                    </a:lnTo>
                    <a:cubicBezTo>
                      <a:pt x="1833" y="841"/>
                      <a:pt x="1828" y="845"/>
                      <a:pt x="1823" y="8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44">
                <a:extLst>
                  <a:ext uri="{FF2B5EF4-FFF2-40B4-BE49-F238E27FC236}">
                    <a16:creationId xmlns:a16="http://schemas.microsoft.com/office/drawing/2014/main" id="{F2349690-84CB-47E5-AAB1-C4F824C48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93591" y="6995161"/>
                <a:ext cx="19596" cy="505531"/>
              </a:xfrm>
              <a:custGeom>
                <a:avLst/>
                <a:gdLst>
                  <a:gd name="T0" fmla="*/ 10 w 20"/>
                  <a:gd name="T1" fmla="*/ 566 h 567"/>
                  <a:gd name="T2" fmla="*/ 10 w 20"/>
                  <a:gd name="T3" fmla="*/ 566 h 567"/>
                  <a:gd name="T4" fmla="*/ 0 w 20"/>
                  <a:gd name="T5" fmla="*/ 556 h 567"/>
                  <a:gd name="T6" fmla="*/ 0 w 20"/>
                  <a:gd name="T7" fmla="*/ 10 h 567"/>
                  <a:gd name="T8" fmla="*/ 0 w 20"/>
                  <a:gd name="T9" fmla="*/ 10 h 567"/>
                  <a:gd name="T10" fmla="*/ 10 w 20"/>
                  <a:gd name="T11" fmla="*/ 0 h 567"/>
                  <a:gd name="T12" fmla="*/ 10 w 20"/>
                  <a:gd name="T13" fmla="*/ 0 h 567"/>
                  <a:gd name="T14" fmla="*/ 19 w 20"/>
                  <a:gd name="T15" fmla="*/ 10 h 567"/>
                  <a:gd name="T16" fmla="*/ 19 w 20"/>
                  <a:gd name="T17" fmla="*/ 556 h 567"/>
                  <a:gd name="T18" fmla="*/ 19 w 20"/>
                  <a:gd name="T19" fmla="*/ 556 h 567"/>
                  <a:gd name="T20" fmla="*/ 10 w 20"/>
                  <a:gd name="T21" fmla="*/ 566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567">
                    <a:moveTo>
                      <a:pt x="10" y="566"/>
                    </a:moveTo>
                    <a:lnTo>
                      <a:pt x="10" y="566"/>
                    </a:lnTo>
                    <a:cubicBezTo>
                      <a:pt x="5" y="566"/>
                      <a:pt x="0" y="561"/>
                      <a:pt x="0" y="55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10"/>
                    </a:cubicBezTo>
                    <a:lnTo>
                      <a:pt x="19" y="556"/>
                    </a:lnTo>
                    <a:lnTo>
                      <a:pt x="19" y="556"/>
                    </a:lnTo>
                    <a:cubicBezTo>
                      <a:pt x="19" y="561"/>
                      <a:pt x="15" y="566"/>
                      <a:pt x="10" y="5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45">
                <a:extLst>
                  <a:ext uri="{FF2B5EF4-FFF2-40B4-BE49-F238E27FC236}">
                    <a16:creationId xmlns:a16="http://schemas.microsoft.com/office/drawing/2014/main" id="{E7FBE241-EB00-4669-AE01-F1D2B27F7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6165" y="7108807"/>
                <a:ext cx="192023" cy="19596"/>
              </a:xfrm>
              <a:custGeom>
                <a:avLst/>
                <a:gdLst>
                  <a:gd name="T0" fmla="*/ 204 w 214"/>
                  <a:gd name="T1" fmla="*/ 19 h 20"/>
                  <a:gd name="T2" fmla="*/ 10 w 214"/>
                  <a:gd name="T3" fmla="*/ 19 h 20"/>
                  <a:gd name="T4" fmla="*/ 10 w 214"/>
                  <a:gd name="T5" fmla="*/ 19 h 20"/>
                  <a:gd name="T6" fmla="*/ 0 w 214"/>
                  <a:gd name="T7" fmla="*/ 10 h 20"/>
                  <a:gd name="T8" fmla="*/ 0 w 214"/>
                  <a:gd name="T9" fmla="*/ 10 h 20"/>
                  <a:gd name="T10" fmla="*/ 10 w 214"/>
                  <a:gd name="T11" fmla="*/ 0 h 20"/>
                  <a:gd name="T12" fmla="*/ 204 w 214"/>
                  <a:gd name="T13" fmla="*/ 0 h 20"/>
                  <a:gd name="T14" fmla="*/ 204 w 214"/>
                  <a:gd name="T15" fmla="*/ 0 h 20"/>
                  <a:gd name="T16" fmla="*/ 213 w 214"/>
                  <a:gd name="T17" fmla="*/ 10 h 20"/>
                  <a:gd name="T18" fmla="*/ 213 w 214"/>
                  <a:gd name="T19" fmla="*/ 10 h 20"/>
                  <a:gd name="T20" fmla="*/ 204 w 21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4" h="20">
                    <a:moveTo>
                      <a:pt x="20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04" y="0"/>
                    </a:lnTo>
                    <a:lnTo>
                      <a:pt x="204" y="0"/>
                    </a:lnTo>
                    <a:cubicBezTo>
                      <a:pt x="209" y="0"/>
                      <a:pt x="213" y="5"/>
                      <a:pt x="213" y="10"/>
                    </a:cubicBezTo>
                    <a:lnTo>
                      <a:pt x="213" y="10"/>
                    </a:lnTo>
                    <a:cubicBezTo>
                      <a:pt x="213" y="15"/>
                      <a:pt x="209" y="19"/>
                      <a:pt x="20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46">
                <a:extLst>
                  <a:ext uri="{FF2B5EF4-FFF2-40B4-BE49-F238E27FC236}">
                    <a16:creationId xmlns:a16="http://schemas.microsoft.com/office/drawing/2014/main" id="{61800205-5679-42F6-A9BF-BD01CD8E5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38590" y="7108807"/>
                <a:ext cx="689719" cy="19596"/>
              </a:xfrm>
              <a:custGeom>
                <a:avLst/>
                <a:gdLst>
                  <a:gd name="T0" fmla="*/ 765 w 775"/>
                  <a:gd name="T1" fmla="*/ 19 h 20"/>
                  <a:gd name="T2" fmla="*/ 9 w 775"/>
                  <a:gd name="T3" fmla="*/ 19 h 20"/>
                  <a:gd name="T4" fmla="*/ 9 w 775"/>
                  <a:gd name="T5" fmla="*/ 19 h 20"/>
                  <a:gd name="T6" fmla="*/ 0 w 775"/>
                  <a:gd name="T7" fmla="*/ 10 h 20"/>
                  <a:gd name="T8" fmla="*/ 0 w 775"/>
                  <a:gd name="T9" fmla="*/ 10 h 20"/>
                  <a:gd name="T10" fmla="*/ 9 w 775"/>
                  <a:gd name="T11" fmla="*/ 0 h 20"/>
                  <a:gd name="T12" fmla="*/ 765 w 775"/>
                  <a:gd name="T13" fmla="*/ 0 h 20"/>
                  <a:gd name="T14" fmla="*/ 765 w 775"/>
                  <a:gd name="T15" fmla="*/ 0 h 20"/>
                  <a:gd name="T16" fmla="*/ 774 w 775"/>
                  <a:gd name="T17" fmla="*/ 10 h 20"/>
                  <a:gd name="T18" fmla="*/ 774 w 775"/>
                  <a:gd name="T19" fmla="*/ 10 h 20"/>
                  <a:gd name="T20" fmla="*/ 765 w 77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75" h="20">
                    <a:moveTo>
                      <a:pt x="765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765" y="0"/>
                    </a:lnTo>
                    <a:lnTo>
                      <a:pt x="765" y="0"/>
                    </a:lnTo>
                    <a:cubicBezTo>
                      <a:pt x="770" y="0"/>
                      <a:pt x="774" y="5"/>
                      <a:pt x="774" y="10"/>
                    </a:cubicBezTo>
                    <a:lnTo>
                      <a:pt x="774" y="10"/>
                    </a:lnTo>
                    <a:cubicBezTo>
                      <a:pt x="774" y="15"/>
                      <a:pt x="770" y="19"/>
                      <a:pt x="765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47">
                <a:extLst>
                  <a:ext uri="{FF2B5EF4-FFF2-40B4-BE49-F238E27FC236}">
                    <a16:creationId xmlns:a16="http://schemas.microsoft.com/office/drawing/2014/main" id="{0858399A-FB46-4474-9945-88AE59EF5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3867" y="7308670"/>
                <a:ext cx="109728" cy="195943"/>
              </a:xfrm>
              <a:custGeom>
                <a:avLst/>
                <a:gdLst>
                  <a:gd name="T0" fmla="*/ 19 w 124"/>
                  <a:gd name="T1" fmla="*/ 201 h 220"/>
                  <a:gd name="T2" fmla="*/ 104 w 124"/>
                  <a:gd name="T3" fmla="*/ 201 h 220"/>
                  <a:gd name="T4" fmla="*/ 104 w 124"/>
                  <a:gd name="T5" fmla="*/ 19 h 220"/>
                  <a:gd name="T6" fmla="*/ 19 w 124"/>
                  <a:gd name="T7" fmla="*/ 19 h 220"/>
                  <a:gd name="T8" fmla="*/ 19 w 124"/>
                  <a:gd name="T9" fmla="*/ 201 h 220"/>
                  <a:gd name="T10" fmla="*/ 113 w 124"/>
                  <a:gd name="T11" fmla="*/ 219 h 220"/>
                  <a:gd name="T12" fmla="*/ 10 w 124"/>
                  <a:gd name="T13" fmla="*/ 219 h 220"/>
                  <a:gd name="T14" fmla="*/ 10 w 124"/>
                  <a:gd name="T15" fmla="*/ 219 h 220"/>
                  <a:gd name="T16" fmla="*/ 0 w 124"/>
                  <a:gd name="T17" fmla="*/ 210 h 220"/>
                  <a:gd name="T18" fmla="*/ 0 w 124"/>
                  <a:gd name="T19" fmla="*/ 10 h 220"/>
                  <a:gd name="T20" fmla="*/ 0 w 124"/>
                  <a:gd name="T21" fmla="*/ 10 h 220"/>
                  <a:gd name="T22" fmla="*/ 10 w 124"/>
                  <a:gd name="T23" fmla="*/ 0 h 220"/>
                  <a:gd name="T24" fmla="*/ 113 w 124"/>
                  <a:gd name="T25" fmla="*/ 0 h 220"/>
                  <a:gd name="T26" fmla="*/ 113 w 124"/>
                  <a:gd name="T27" fmla="*/ 0 h 220"/>
                  <a:gd name="T28" fmla="*/ 123 w 124"/>
                  <a:gd name="T29" fmla="*/ 10 h 220"/>
                  <a:gd name="T30" fmla="*/ 123 w 124"/>
                  <a:gd name="T31" fmla="*/ 210 h 220"/>
                  <a:gd name="T32" fmla="*/ 123 w 124"/>
                  <a:gd name="T33" fmla="*/ 210 h 220"/>
                  <a:gd name="T34" fmla="*/ 113 w 124"/>
                  <a:gd name="T35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220">
                    <a:moveTo>
                      <a:pt x="19" y="201"/>
                    </a:moveTo>
                    <a:lnTo>
                      <a:pt x="104" y="201"/>
                    </a:lnTo>
                    <a:lnTo>
                      <a:pt x="104" y="19"/>
                    </a:lnTo>
                    <a:lnTo>
                      <a:pt x="19" y="19"/>
                    </a:lnTo>
                    <a:lnTo>
                      <a:pt x="19" y="201"/>
                    </a:lnTo>
                    <a:close/>
                    <a:moveTo>
                      <a:pt x="113" y="219"/>
                    </a:moveTo>
                    <a:lnTo>
                      <a:pt x="10" y="219"/>
                    </a:lnTo>
                    <a:lnTo>
                      <a:pt x="10" y="219"/>
                    </a:lnTo>
                    <a:cubicBezTo>
                      <a:pt x="4" y="219"/>
                      <a:pt x="0" y="215"/>
                      <a:pt x="0" y="21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13" y="0"/>
                    </a:lnTo>
                    <a:lnTo>
                      <a:pt x="113" y="0"/>
                    </a:lnTo>
                    <a:cubicBezTo>
                      <a:pt x="119" y="0"/>
                      <a:pt x="123" y="4"/>
                      <a:pt x="123" y="10"/>
                    </a:cubicBezTo>
                    <a:lnTo>
                      <a:pt x="123" y="210"/>
                    </a:lnTo>
                    <a:lnTo>
                      <a:pt x="123" y="210"/>
                    </a:lnTo>
                    <a:cubicBezTo>
                      <a:pt x="123" y="215"/>
                      <a:pt x="119" y="219"/>
                      <a:pt x="113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48">
                <a:extLst>
                  <a:ext uri="{FF2B5EF4-FFF2-40B4-BE49-F238E27FC236}">
                    <a16:creationId xmlns:a16="http://schemas.microsoft.com/office/drawing/2014/main" id="{3F56E345-1A6C-47C2-B457-AC490EF136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45735" y="6360306"/>
                <a:ext cx="1101200" cy="246887"/>
              </a:xfrm>
              <a:custGeom>
                <a:avLst/>
                <a:gdLst>
                  <a:gd name="T0" fmla="*/ 1237 w 1238"/>
                  <a:gd name="T1" fmla="*/ 277 h 278"/>
                  <a:gd name="T2" fmla="*/ 1237 w 1238"/>
                  <a:gd name="T3" fmla="*/ 277 h 278"/>
                  <a:gd name="T4" fmla="*/ 1025 w 1238"/>
                  <a:gd name="T5" fmla="*/ 0 h 278"/>
                  <a:gd name="T6" fmla="*/ 0 w 1238"/>
                  <a:gd name="T7" fmla="*/ 0 h 278"/>
                  <a:gd name="T8" fmla="*/ 327 w 1238"/>
                  <a:gd name="T9" fmla="*/ 277 h 278"/>
                  <a:gd name="T10" fmla="*/ 1237 w 1238"/>
                  <a:gd name="T11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38" h="278">
                    <a:moveTo>
                      <a:pt x="1237" y="277"/>
                    </a:moveTo>
                    <a:lnTo>
                      <a:pt x="1237" y="277"/>
                    </a:lnTo>
                    <a:lnTo>
                      <a:pt x="1025" y="0"/>
                    </a:lnTo>
                    <a:lnTo>
                      <a:pt x="0" y="0"/>
                    </a:lnTo>
                    <a:lnTo>
                      <a:pt x="327" y="277"/>
                    </a:lnTo>
                    <a:lnTo>
                      <a:pt x="1237" y="27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49">
                <a:extLst>
                  <a:ext uri="{FF2B5EF4-FFF2-40B4-BE49-F238E27FC236}">
                    <a16:creationId xmlns:a16="http://schemas.microsoft.com/office/drawing/2014/main" id="{DE14A3A2-ED79-4799-BB7A-090AF871D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37897" y="6352469"/>
                <a:ext cx="1116876" cy="262562"/>
              </a:xfrm>
              <a:custGeom>
                <a:avLst/>
                <a:gdLst>
                  <a:gd name="T0" fmla="*/ 340 w 1257"/>
                  <a:gd name="T1" fmla="*/ 277 h 297"/>
                  <a:gd name="T2" fmla="*/ 1228 w 1257"/>
                  <a:gd name="T3" fmla="*/ 277 h 297"/>
                  <a:gd name="T4" fmla="*/ 1030 w 1257"/>
                  <a:gd name="T5" fmla="*/ 19 h 297"/>
                  <a:gd name="T6" fmla="*/ 36 w 1257"/>
                  <a:gd name="T7" fmla="*/ 19 h 297"/>
                  <a:gd name="T8" fmla="*/ 340 w 1257"/>
                  <a:gd name="T9" fmla="*/ 277 h 297"/>
                  <a:gd name="T10" fmla="*/ 1247 w 1257"/>
                  <a:gd name="T11" fmla="*/ 296 h 297"/>
                  <a:gd name="T12" fmla="*/ 337 w 1257"/>
                  <a:gd name="T13" fmla="*/ 296 h 297"/>
                  <a:gd name="T14" fmla="*/ 337 w 1257"/>
                  <a:gd name="T15" fmla="*/ 296 h 297"/>
                  <a:gd name="T16" fmla="*/ 331 w 1257"/>
                  <a:gd name="T17" fmla="*/ 295 h 297"/>
                  <a:gd name="T18" fmla="*/ 3 w 1257"/>
                  <a:gd name="T19" fmla="*/ 17 h 297"/>
                  <a:gd name="T20" fmla="*/ 3 w 1257"/>
                  <a:gd name="T21" fmla="*/ 17 h 297"/>
                  <a:gd name="T22" fmla="*/ 1 w 1257"/>
                  <a:gd name="T23" fmla="*/ 7 h 297"/>
                  <a:gd name="T24" fmla="*/ 1 w 1257"/>
                  <a:gd name="T25" fmla="*/ 7 h 297"/>
                  <a:gd name="T26" fmla="*/ 10 w 1257"/>
                  <a:gd name="T27" fmla="*/ 0 h 297"/>
                  <a:gd name="T28" fmla="*/ 1035 w 1257"/>
                  <a:gd name="T29" fmla="*/ 0 h 297"/>
                  <a:gd name="T30" fmla="*/ 1035 w 1257"/>
                  <a:gd name="T31" fmla="*/ 0 h 297"/>
                  <a:gd name="T32" fmla="*/ 1042 w 1257"/>
                  <a:gd name="T33" fmla="*/ 4 h 297"/>
                  <a:gd name="T34" fmla="*/ 1254 w 1257"/>
                  <a:gd name="T35" fmla="*/ 281 h 297"/>
                  <a:gd name="T36" fmla="*/ 1254 w 1257"/>
                  <a:gd name="T37" fmla="*/ 281 h 297"/>
                  <a:gd name="T38" fmla="*/ 1256 w 1257"/>
                  <a:gd name="T39" fmla="*/ 287 h 297"/>
                  <a:gd name="T40" fmla="*/ 1256 w 1257"/>
                  <a:gd name="T41" fmla="*/ 287 h 297"/>
                  <a:gd name="T42" fmla="*/ 1247 w 1257"/>
                  <a:gd name="T43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57" h="297">
                    <a:moveTo>
                      <a:pt x="340" y="277"/>
                    </a:moveTo>
                    <a:lnTo>
                      <a:pt x="1228" y="277"/>
                    </a:lnTo>
                    <a:lnTo>
                      <a:pt x="1030" y="19"/>
                    </a:lnTo>
                    <a:lnTo>
                      <a:pt x="36" y="19"/>
                    </a:lnTo>
                    <a:lnTo>
                      <a:pt x="340" y="277"/>
                    </a:lnTo>
                    <a:close/>
                    <a:moveTo>
                      <a:pt x="1247" y="296"/>
                    </a:moveTo>
                    <a:lnTo>
                      <a:pt x="337" y="296"/>
                    </a:lnTo>
                    <a:lnTo>
                      <a:pt x="337" y="296"/>
                    </a:lnTo>
                    <a:cubicBezTo>
                      <a:pt x="334" y="296"/>
                      <a:pt x="332" y="296"/>
                      <a:pt x="331" y="295"/>
                    </a:cubicBezTo>
                    <a:lnTo>
                      <a:pt x="3" y="17"/>
                    </a:lnTo>
                    <a:lnTo>
                      <a:pt x="3" y="17"/>
                    </a:lnTo>
                    <a:cubicBezTo>
                      <a:pt x="1" y="14"/>
                      <a:pt x="0" y="10"/>
                      <a:pt x="1" y="7"/>
                    </a:cubicBezTo>
                    <a:lnTo>
                      <a:pt x="1" y="7"/>
                    </a:lnTo>
                    <a:cubicBezTo>
                      <a:pt x="2" y="2"/>
                      <a:pt x="6" y="0"/>
                      <a:pt x="10" y="0"/>
                    </a:cubicBezTo>
                    <a:lnTo>
                      <a:pt x="1035" y="0"/>
                    </a:lnTo>
                    <a:lnTo>
                      <a:pt x="1035" y="0"/>
                    </a:lnTo>
                    <a:cubicBezTo>
                      <a:pt x="1037" y="0"/>
                      <a:pt x="1040" y="1"/>
                      <a:pt x="1042" y="4"/>
                    </a:cubicBezTo>
                    <a:lnTo>
                      <a:pt x="1254" y="281"/>
                    </a:lnTo>
                    <a:lnTo>
                      <a:pt x="1254" y="281"/>
                    </a:lnTo>
                    <a:cubicBezTo>
                      <a:pt x="1255" y="283"/>
                      <a:pt x="1256" y="284"/>
                      <a:pt x="1256" y="287"/>
                    </a:cubicBezTo>
                    <a:lnTo>
                      <a:pt x="1256" y="287"/>
                    </a:lnTo>
                    <a:cubicBezTo>
                      <a:pt x="1256" y="292"/>
                      <a:pt x="1252" y="296"/>
                      <a:pt x="1247" y="2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50">
                <a:extLst>
                  <a:ext uri="{FF2B5EF4-FFF2-40B4-BE49-F238E27FC236}">
                    <a16:creationId xmlns:a16="http://schemas.microsoft.com/office/drawing/2014/main" id="{3328E7EC-9CC5-4822-AD4D-C8E83A4B4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8037" y="6360306"/>
                <a:ext cx="1308898" cy="1136469"/>
              </a:xfrm>
              <a:custGeom>
                <a:avLst/>
                <a:gdLst>
                  <a:gd name="T0" fmla="*/ 561 w 1472"/>
                  <a:gd name="T1" fmla="*/ 277 h 1279"/>
                  <a:gd name="T2" fmla="*/ 234 w 1472"/>
                  <a:gd name="T3" fmla="*/ 0 h 1279"/>
                  <a:gd name="T4" fmla="*/ 0 w 1472"/>
                  <a:gd name="T5" fmla="*/ 277 h 1279"/>
                  <a:gd name="T6" fmla="*/ 0 w 1472"/>
                  <a:gd name="T7" fmla="*/ 1278 h 1279"/>
                  <a:gd name="T8" fmla="*/ 1471 w 1472"/>
                  <a:gd name="T9" fmla="*/ 1278 h 1279"/>
                  <a:gd name="T10" fmla="*/ 1471 w 1472"/>
                  <a:gd name="T11" fmla="*/ 277 h 1279"/>
                  <a:gd name="T12" fmla="*/ 561 w 1472"/>
                  <a:gd name="T13" fmla="*/ 277 h 1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2" h="1279">
                    <a:moveTo>
                      <a:pt x="561" y="277"/>
                    </a:moveTo>
                    <a:lnTo>
                      <a:pt x="234" y="0"/>
                    </a:lnTo>
                    <a:lnTo>
                      <a:pt x="0" y="277"/>
                    </a:lnTo>
                    <a:lnTo>
                      <a:pt x="0" y="1278"/>
                    </a:lnTo>
                    <a:lnTo>
                      <a:pt x="1471" y="1278"/>
                    </a:lnTo>
                    <a:lnTo>
                      <a:pt x="1471" y="277"/>
                    </a:lnTo>
                    <a:lnTo>
                      <a:pt x="561" y="2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51">
                <a:extLst>
                  <a:ext uri="{FF2B5EF4-FFF2-40B4-BE49-F238E27FC236}">
                    <a16:creationId xmlns:a16="http://schemas.microsoft.com/office/drawing/2014/main" id="{77E89216-4E27-40CD-A4C0-39B5AF84B9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0199" y="6352469"/>
                <a:ext cx="1324574" cy="1156062"/>
              </a:xfrm>
              <a:custGeom>
                <a:avLst/>
                <a:gdLst>
                  <a:gd name="T0" fmla="*/ 19 w 1491"/>
                  <a:gd name="T1" fmla="*/ 1278 h 1299"/>
                  <a:gd name="T2" fmla="*/ 1471 w 1491"/>
                  <a:gd name="T3" fmla="*/ 1278 h 1299"/>
                  <a:gd name="T4" fmla="*/ 1471 w 1491"/>
                  <a:gd name="T5" fmla="*/ 296 h 1299"/>
                  <a:gd name="T6" fmla="*/ 571 w 1491"/>
                  <a:gd name="T7" fmla="*/ 296 h 1299"/>
                  <a:gd name="T8" fmla="*/ 571 w 1491"/>
                  <a:gd name="T9" fmla="*/ 296 h 1299"/>
                  <a:gd name="T10" fmla="*/ 565 w 1491"/>
                  <a:gd name="T11" fmla="*/ 295 h 1299"/>
                  <a:gd name="T12" fmla="*/ 245 w 1491"/>
                  <a:gd name="T13" fmla="*/ 23 h 1299"/>
                  <a:gd name="T14" fmla="*/ 19 w 1491"/>
                  <a:gd name="T15" fmla="*/ 290 h 1299"/>
                  <a:gd name="T16" fmla="*/ 19 w 1491"/>
                  <a:gd name="T17" fmla="*/ 1278 h 1299"/>
                  <a:gd name="T18" fmla="*/ 1481 w 1491"/>
                  <a:gd name="T19" fmla="*/ 1298 h 1299"/>
                  <a:gd name="T20" fmla="*/ 10 w 1491"/>
                  <a:gd name="T21" fmla="*/ 1298 h 1299"/>
                  <a:gd name="T22" fmla="*/ 10 w 1491"/>
                  <a:gd name="T23" fmla="*/ 1298 h 1299"/>
                  <a:gd name="T24" fmla="*/ 0 w 1491"/>
                  <a:gd name="T25" fmla="*/ 1288 h 1299"/>
                  <a:gd name="T26" fmla="*/ 0 w 1491"/>
                  <a:gd name="T27" fmla="*/ 287 h 1299"/>
                  <a:gd name="T28" fmla="*/ 0 w 1491"/>
                  <a:gd name="T29" fmla="*/ 287 h 1299"/>
                  <a:gd name="T30" fmla="*/ 2 w 1491"/>
                  <a:gd name="T31" fmla="*/ 280 h 1299"/>
                  <a:gd name="T32" fmla="*/ 236 w 1491"/>
                  <a:gd name="T33" fmla="*/ 3 h 1299"/>
                  <a:gd name="T34" fmla="*/ 236 w 1491"/>
                  <a:gd name="T35" fmla="*/ 3 h 1299"/>
                  <a:gd name="T36" fmla="*/ 243 w 1491"/>
                  <a:gd name="T37" fmla="*/ 0 h 1299"/>
                  <a:gd name="T38" fmla="*/ 243 w 1491"/>
                  <a:gd name="T39" fmla="*/ 0 h 1299"/>
                  <a:gd name="T40" fmla="*/ 250 w 1491"/>
                  <a:gd name="T41" fmla="*/ 2 h 1299"/>
                  <a:gd name="T42" fmla="*/ 574 w 1491"/>
                  <a:gd name="T43" fmla="*/ 277 h 1299"/>
                  <a:gd name="T44" fmla="*/ 1481 w 1491"/>
                  <a:gd name="T45" fmla="*/ 277 h 1299"/>
                  <a:gd name="T46" fmla="*/ 1481 w 1491"/>
                  <a:gd name="T47" fmla="*/ 277 h 1299"/>
                  <a:gd name="T48" fmla="*/ 1490 w 1491"/>
                  <a:gd name="T49" fmla="*/ 287 h 1299"/>
                  <a:gd name="T50" fmla="*/ 1490 w 1491"/>
                  <a:gd name="T51" fmla="*/ 1288 h 1299"/>
                  <a:gd name="T52" fmla="*/ 1490 w 1491"/>
                  <a:gd name="T53" fmla="*/ 1288 h 1299"/>
                  <a:gd name="T54" fmla="*/ 1481 w 1491"/>
                  <a:gd name="T55" fmla="*/ 1298 h 12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91" h="1299">
                    <a:moveTo>
                      <a:pt x="19" y="1278"/>
                    </a:moveTo>
                    <a:lnTo>
                      <a:pt x="1471" y="1278"/>
                    </a:lnTo>
                    <a:lnTo>
                      <a:pt x="1471" y="296"/>
                    </a:lnTo>
                    <a:lnTo>
                      <a:pt x="571" y="296"/>
                    </a:lnTo>
                    <a:lnTo>
                      <a:pt x="571" y="296"/>
                    </a:lnTo>
                    <a:cubicBezTo>
                      <a:pt x="568" y="296"/>
                      <a:pt x="566" y="296"/>
                      <a:pt x="565" y="295"/>
                    </a:cubicBezTo>
                    <a:lnTo>
                      <a:pt x="245" y="23"/>
                    </a:lnTo>
                    <a:lnTo>
                      <a:pt x="19" y="290"/>
                    </a:lnTo>
                    <a:lnTo>
                      <a:pt x="19" y="1278"/>
                    </a:lnTo>
                    <a:close/>
                    <a:moveTo>
                      <a:pt x="1481" y="1298"/>
                    </a:moveTo>
                    <a:lnTo>
                      <a:pt x="10" y="1298"/>
                    </a:lnTo>
                    <a:lnTo>
                      <a:pt x="10" y="1298"/>
                    </a:lnTo>
                    <a:cubicBezTo>
                      <a:pt x="5" y="1298"/>
                      <a:pt x="0" y="1294"/>
                      <a:pt x="0" y="1288"/>
                    </a:cubicBezTo>
                    <a:lnTo>
                      <a:pt x="0" y="287"/>
                    </a:lnTo>
                    <a:lnTo>
                      <a:pt x="0" y="287"/>
                    </a:lnTo>
                    <a:cubicBezTo>
                      <a:pt x="0" y="284"/>
                      <a:pt x="1" y="283"/>
                      <a:pt x="2" y="280"/>
                    </a:cubicBezTo>
                    <a:lnTo>
                      <a:pt x="236" y="3"/>
                    </a:lnTo>
                    <a:lnTo>
                      <a:pt x="236" y="3"/>
                    </a:lnTo>
                    <a:cubicBezTo>
                      <a:pt x="238" y="1"/>
                      <a:pt x="241" y="1"/>
                      <a:pt x="243" y="0"/>
                    </a:cubicBezTo>
                    <a:lnTo>
                      <a:pt x="243" y="0"/>
                    </a:lnTo>
                    <a:cubicBezTo>
                      <a:pt x="246" y="0"/>
                      <a:pt x="248" y="1"/>
                      <a:pt x="250" y="2"/>
                    </a:cubicBezTo>
                    <a:lnTo>
                      <a:pt x="574" y="277"/>
                    </a:lnTo>
                    <a:lnTo>
                      <a:pt x="1481" y="277"/>
                    </a:lnTo>
                    <a:lnTo>
                      <a:pt x="1481" y="277"/>
                    </a:lnTo>
                    <a:cubicBezTo>
                      <a:pt x="1486" y="277"/>
                      <a:pt x="1490" y="282"/>
                      <a:pt x="1490" y="287"/>
                    </a:cubicBezTo>
                    <a:lnTo>
                      <a:pt x="1490" y="1288"/>
                    </a:lnTo>
                    <a:lnTo>
                      <a:pt x="1490" y="1288"/>
                    </a:lnTo>
                    <a:cubicBezTo>
                      <a:pt x="1490" y="1294"/>
                      <a:pt x="1486" y="1298"/>
                      <a:pt x="1481" y="12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52">
                <a:extLst>
                  <a:ext uri="{FF2B5EF4-FFF2-40B4-BE49-F238E27FC236}">
                    <a16:creationId xmlns:a16="http://schemas.microsoft.com/office/drawing/2014/main" id="{A79D6D9C-A70C-449E-9165-0375701D4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975" y="6599355"/>
                <a:ext cx="19593" cy="905257"/>
              </a:xfrm>
              <a:custGeom>
                <a:avLst/>
                <a:gdLst>
                  <a:gd name="T0" fmla="*/ 9 w 20"/>
                  <a:gd name="T1" fmla="*/ 1019 h 1020"/>
                  <a:gd name="T2" fmla="*/ 9 w 20"/>
                  <a:gd name="T3" fmla="*/ 1019 h 1020"/>
                  <a:gd name="T4" fmla="*/ 0 w 20"/>
                  <a:gd name="T5" fmla="*/ 1009 h 1020"/>
                  <a:gd name="T6" fmla="*/ 0 w 20"/>
                  <a:gd name="T7" fmla="*/ 10 h 1020"/>
                  <a:gd name="T8" fmla="*/ 0 w 20"/>
                  <a:gd name="T9" fmla="*/ 10 h 1020"/>
                  <a:gd name="T10" fmla="*/ 9 w 20"/>
                  <a:gd name="T11" fmla="*/ 0 h 1020"/>
                  <a:gd name="T12" fmla="*/ 9 w 20"/>
                  <a:gd name="T13" fmla="*/ 0 h 1020"/>
                  <a:gd name="T14" fmla="*/ 19 w 20"/>
                  <a:gd name="T15" fmla="*/ 10 h 1020"/>
                  <a:gd name="T16" fmla="*/ 19 w 20"/>
                  <a:gd name="T17" fmla="*/ 1009 h 1020"/>
                  <a:gd name="T18" fmla="*/ 19 w 20"/>
                  <a:gd name="T19" fmla="*/ 1009 h 1020"/>
                  <a:gd name="T20" fmla="*/ 9 w 20"/>
                  <a:gd name="T21" fmla="*/ 1019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1020">
                    <a:moveTo>
                      <a:pt x="9" y="1019"/>
                    </a:moveTo>
                    <a:lnTo>
                      <a:pt x="9" y="1019"/>
                    </a:lnTo>
                    <a:cubicBezTo>
                      <a:pt x="4" y="1019"/>
                      <a:pt x="0" y="1015"/>
                      <a:pt x="0" y="1009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4" y="0"/>
                      <a:pt x="19" y="4"/>
                      <a:pt x="19" y="10"/>
                    </a:cubicBezTo>
                    <a:lnTo>
                      <a:pt x="19" y="1009"/>
                    </a:lnTo>
                    <a:lnTo>
                      <a:pt x="19" y="1009"/>
                    </a:lnTo>
                    <a:cubicBezTo>
                      <a:pt x="19" y="1015"/>
                      <a:pt x="14" y="1019"/>
                      <a:pt x="9" y="10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53">
                <a:extLst>
                  <a:ext uri="{FF2B5EF4-FFF2-40B4-BE49-F238E27FC236}">
                    <a16:creationId xmlns:a16="http://schemas.microsoft.com/office/drawing/2014/main" id="{41D4B55B-0374-47E1-B48E-628DF6AB5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43844" y="7308670"/>
                <a:ext cx="109728" cy="195943"/>
              </a:xfrm>
              <a:custGeom>
                <a:avLst/>
                <a:gdLst>
                  <a:gd name="T0" fmla="*/ 20 w 125"/>
                  <a:gd name="T1" fmla="*/ 200 h 221"/>
                  <a:gd name="T2" fmla="*/ 105 w 125"/>
                  <a:gd name="T3" fmla="*/ 200 h 221"/>
                  <a:gd name="T4" fmla="*/ 105 w 125"/>
                  <a:gd name="T5" fmla="*/ 19 h 221"/>
                  <a:gd name="T6" fmla="*/ 20 w 125"/>
                  <a:gd name="T7" fmla="*/ 19 h 221"/>
                  <a:gd name="T8" fmla="*/ 20 w 125"/>
                  <a:gd name="T9" fmla="*/ 200 h 221"/>
                  <a:gd name="T10" fmla="*/ 114 w 125"/>
                  <a:gd name="T11" fmla="*/ 220 h 221"/>
                  <a:gd name="T12" fmla="*/ 10 w 125"/>
                  <a:gd name="T13" fmla="*/ 220 h 221"/>
                  <a:gd name="T14" fmla="*/ 10 w 125"/>
                  <a:gd name="T15" fmla="*/ 220 h 221"/>
                  <a:gd name="T16" fmla="*/ 0 w 125"/>
                  <a:gd name="T17" fmla="*/ 210 h 221"/>
                  <a:gd name="T18" fmla="*/ 0 w 125"/>
                  <a:gd name="T19" fmla="*/ 10 h 221"/>
                  <a:gd name="T20" fmla="*/ 0 w 125"/>
                  <a:gd name="T21" fmla="*/ 10 h 221"/>
                  <a:gd name="T22" fmla="*/ 10 w 125"/>
                  <a:gd name="T23" fmla="*/ 0 h 221"/>
                  <a:gd name="T24" fmla="*/ 114 w 125"/>
                  <a:gd name="T25" fmla="*/ 0 h 221"/>
                  <a:gd name="T26" fmla="*/ 114 w 125"/>
                  <a:gd name="T27" fmla="*/ 0 h 221"/>
                  <a:gd name="T28" fmla="*/ 124 w 125"/>
                  <a:gd name="T29" fmla="*/ 10 h 221"/>
                  <a:gd name="T30" fmla="*/ 124 w 125"/>
                  <a:gd name="T31" fmla="*/ 210 h 221"/>
                  <a:gd name="T32" fmla="*/ 124 w 125"/>
                  <a:gd name="T33" fmla="*/ 210 h 221"/>
                  <a:gd name="T34" fmla="*/ 114 w 125"/>
                  <a:gd name="T35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" h="221">
                    <a:moveTo>
                      <a:pt x="20" y="200"/>
                    </a:moveTo>
                    <a:lnTo>
                      <a:pt x="105" y="200"/>
                    </a:lnTo>
                    <a:lnTo>
                      <a:pt x="105" y="19"/>
                    </a:lnTo>
                    <a:lnTo>
                      <a:pt x="20" y="19"/>
                    </a:lnTo>
                    <a:lnTo>
                      <a:pt x="20" y="200"/>
                    </a:lnTo>
                    <a:close/>
                    <a:moveTo>
                      <a:pt x="114" y="220"/>
                    </a:moveTo>
                    <a:lnTo>
                      <a:pt x="10" y="220"/>
                    </a:lnTo>
                    <a:lnTo>
                      <a:pt x="10" y="220"/>
                    </a:lnTo>
                    <a:cubicBezTo>
                      <a:pt x="4" y="220"/>
                      <a:pt x="0" y="216"/>
                      <a:pt x="0" y="21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20" y="0"/>
                      <a:pt x="124" y="4"/>
                      <a:pt x="124" y="10"/>
                    </a:cubicBezTo>
                    <a:lnTo>
                      <a:pt x="124" y="210"/>
                    </a:lnTo>
                    <a:lnTo>
                      <a:pt x="124" y="210"/>
                    </a:lnTo>
                    <a:cubicBezTo>
                      <a:pt x="124" y="216"/>
                      <a:pt x="120" y="220"/>
                      <a:pt x="114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ECFABAF4-1569-438C-9A9E-A21CC2B62F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1007" y="6720841"/>
                <a:ext cx="159785" cy="394871"/>
              </a:xfrm>
              <a:custGeom>
                <a:avLst/>
                <a:gdLst>
                  <a:gd name="connsiteX0" fmla="*/ 7989 w 159785"/>
                  <a:gd name="connsiteY0" fmla="*/ 376211 h 394871"/>
                  <a:gd name="connsiteX1" fmla="*/ 151795 w 159785"/>
                  <a:gd name="connsiteY1" fmla="*/ 376211 h 394871"/>
                  <a:gd name="connsiteX2" fmla="*/ 159785 w 159785"/>
                  <a:gd name="connsiteY2" fmla="*/ 385541 h 394871"/>
                  <a:gd name="connsiteX3" fmla="*/ 151795 w 159785"/>
                  <a:gd name="connsiteY3" fmla="*/ 394871 h 394871"/>
                  <a:gd name="connsiteX4" fmla="*/ 7989 w 159785"/>
                  <a:gd name="connsiteY4" fmla="*/ 394871 h 394871"/>
                  <a:gd name="connsiteX5" fmla="*/ 0 w 159785"/>
                  <a:gd name="connsiteY5" fmla="*/ 385541 h 394871"/>
                  <a:gd name="connsiteX6" fmla="*/ 7989 w 159785"/>
                  <a:gd name="connsiteY6" fmla="*/ 376211 h 394871"/>
                  <a:gd name="connsiteX7" fmla="*/ 7989 w 159785"/>
                  <a:gd name="connsiteY7" fmla="*/ 188105 h 394871"/>
                  <a:gd name="connsiteX8" fmla="*/ 151795 w 159785"/>
                  <a:gd name="connsiteY8" fmla="*/ 188105 h 394871"/>
                  <a:gd name="connsiteX9" fmla="*/ 159785 w 159785"/>
                  <a:gd name="connsiteY9" fmla="*/ 197901 h 394871"/>
                  <a:gd name="connsiteX10" fmla="*/ 151795 w 159785"/>
                  <a:gd name="connsiteY10" fmla="*/ 206718 h 394871"/>
                  <a:gd name="connsiteX11" fmla="*/ 7989 w 159785"/>
                  <a:gd name="connsiteY11" fmla="*/ 206718 h 394871"/>
                  <a:gd name="connsiteX12" fmla="*/ 0 w 159785"/>
                  <a:gd name="connsiteY12" fmla="*/ 197901 h 394871"/>
                  <a:gd name="connsiteX13" fmla="*/ 7989 w 159785"/>
                  <a:gd name="connsiteY13" fmla="*/ 188105 h 394871"/>
                  <a:gd name="connsiteX14" fmla="*/ 7989 w 159785"/>
                  <a:gd name="connsiteY14" fmla="*/ 0 h 394871"/>
                  <a:gd name="connsiteX15" fmla="*/ 151795 w 159785"/>
                  <a:gd name="connsiteY15" fmla="*/ 0 h 394871"/>
                  <a:gd name="connsiteX16" fmla="*/ 159785 w 159785"/>
                  <a:gd name="connsiteY16" fmla="*/ 8397 h 394871"/>
                  <a:gd name="connsiteX17" fmla="*/ 151795 w 159785"/>
                  <a:gd name="connsiteY17" fmla="*/ 18660 h 394871"/>
                  <a:gd name="connsiteX18" fmla="*/ 7989 w 159785"/>
                  <a:gd name="connsiteY18" fmla="*/ 18660 h 394871"/>
                  <a:gd name="connsiteX19" fmla="*/ 0 w 159785"/>
                  <a:gd name="connsiteY19" fmla="*/ 8397 h 394871"/>
                  <a:gd name="connsiteX20" fmla="*/ 7989 w 159785"/>
                  <a:gd name="connsiteY20" fmla="*/ 0 h 39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785" h="394871">
                    <a:moveTo>
                      <a:pt x="7989" y="376211"/>
                    </a:moveTo>
                    <a:lnTo>
                      <a:pt x="151795" y="376211"/>
                    </a:lnTo>
                    <a:cubicBezTo>
                      <a:pt x="156234" y="376211"/>
                      <a:pt x="159785" y="380876"/>
                      <a:pt x="159785" y="385541"/>
                    </a:cubicBezTo>
                    <a:cubicBezTo>
                      <a:pt x="159785" y="391139"/>
                      <a:pt x="156234" y="394871"/>
                      <a:pt x="151795" y="394871"/>
                    </a:cubicBezTo>
                    <a:lnTo>
                      <a:pt x="7989" y="394871"/>
                    </a:lnTo>
                    <a:cubicBezTo>
                      <a:pt x="3551" y="394871"/>
                      <a:pt x="0" y="391139"/>
                      <a:pt x="0" y="385541"/>
                    </a:cubicBezTo>
                    <a:cubicBezTo>
                      <a:pt x="0" y="380876"/>
                      <a:pt x="3551" y="376211"/>
                      <a:pt x="7989" y="376211"/>
                    </a:cubicBezTo>
                    <a:close/>
                    <a:moveTo>
                      <a:pt x="7989" y="188105"/>
                    </a:moveTo>
                    <a:lnTo>
                      <a:pt x="151795" y="188105"/>
                    </a:lnTo>
                    <a:cubicBezTo>
                      <a:pt x="156234" y="188105"/>
                      <a:pt x="159785" y="192023"/>
                      <a:pt x="159785" y="197901"/>
                    </a:cubicBezTo>
                    <a:cubicBezTo>
                      <a:pt x="159785" y="202800"/>
                      <a:pt x="156234" y="206718"/>
                      <a:pt x="151795" y="206718"/>
                    </a:cubicBezTo>
                    <a:lnTo>
                      <a:pt x="7989" y="206718"/>
                    </a:lnTo>
                    <a:cubicBezTo>
                      <a:pt x="3551" y="206718"/>
                      <a:pt x="0" y="202800"/>
                      <a:pt x="0" y="197901"/>
                    </a:cubicBezTo>
                    <a:cubicBezTo>
                      <a:pt x="0" y="192023"/>
                      <a:pt x="3551" y="188105"/>
                      <a:pt x="7989" y="188105"/>
                    </a:cubicBezTo>
                    <a:close/>
                    <a:moveTo>
                      <a:pt x="7989" y="0"/>
                    </a:moveTo>
                    <a:lnTo>
                      <a:pt x="151795" y="0"/>
                    </a:lnTo>
                    <a:cubicBezTo>
                      <a:pt x="156234" y="0"/>
                      <a:pt x="159785" y="3732"/>
                      <a:pt x="159785" y="8397"/>
                    </a:cubicBezTo>
                    <a:cubicBezTo>
                      <a:pt x="159785" y="13995"/>
                      <a:pt x="156234" y="18660"/>
                      <a:pt x="151795" y="18660"/>
                    </a:cubicBezTo>
                    <a:lnTo>
                      <a:pt x="7989" y="18660"/>
                    </a:lnTo>
                    <a:cubicBezTo>
                      <a:pt x="3551" y="18660"/>
                      <a:pt x="0" y="13995"/>
                      <a:pt x="0" y="8397"/>
                    </a:cubicBezTo>
                    <a:cubicBezTo>
                      <a:pt x="0" y="3732"/>
                      <a:pt x="3551" y="0"/>
                      <a:pt x="79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64CE45BC-9CED-43B3-8CC6-18A0F414B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8160" y="6720841"/>
                <a:ext cx="159796" cy="394871"/>
              </a:xfrm>
              <a:custGeom>
                <a:avLst/>
                <a:gdLst>
                  <a:gd name="connsiteX0" fmla="*/ 8780 w 159796"/>
                  <a:gd name="connsiteY0" fmla="*/ 376211 h 394871"/>
                  <a:gd name="connsiteX1" fmla="*/ 151016 w 159796"/>
                  <a:gd name="connsiteY1" fmla="*/ 376211 h 394871"/>
                  <a:gd name="connsiteX2" fmla="*/ 159796 w 159796"/>
                  <a:gd name="connsiteY2" fmla="*/ 385541 h 394871"/>
                  <a:gd name="connsiteX3" fmla="*/ 151016 w 159796"/>
                  <a:gd name="connsiteY3" fmla="*/ 394871 h 394871"/>
                  <a:gd name="connsiteX4" fmla="*/ 8780 w 159796"/>
                  <a:gd name="connsiteY4" fmla="*/ 394871 h 394871"/>
                  <a:gd name="connsiteX5" fmla="*/ 0 w 159796"/>
                  <a:gd name="connsiteY5" fmla="*/ 385541 h 394871"/>
                  <a:gd name="connsiteX6" fmla="*/ 8780 w 159796"/>
                  <a:gd name="connsiteY6" fmla="*/ 376211 h 394871"/>
                  <a:gd name="connsiteX7" fmla="*/ 8780 w 159796"/>
                  <a:gd name="connsiteY7" fmla="*/ 188105 h 394871"/>
                  <a:gd name="connsiteX8" fmla="*/ 151016 w 159796"/>
                  <a:gd name="connsiteY8" fmla="*/ 188105 h 394871"/>
                  <a:gd name="connsiteX9" fmla="*/ 159796 w 159796"/>
                  <a:gd name="connsiteY9" fmla="*/ 197901 h 394871"/>
                  <a:gd name="connsiteX10" fmla="*/ 151016 w 159796"/>
                  <a:gd name="connsiteY10" fmla="*/ 206718 h 394871"/>
                  <a:gd name="connsiteX11" fmla="*/ 8780 w 159796"/>
                  <a:gd name="connsiteY11" fmla="*/ 206718 h 394871"/>
                  <a:gd name="connsiteX12" fmla="*/ 0 w 159796"/>
                  <a:gd name="connsiteY12" fmla="*/ 197901 h 394871"/>
                  <a:gd name="connsiteX13" fmla="*/ 8780 w 159796"/>
                  <a:gd name="connsiteY13" fmla="*/ 188105 h 394871"/>
                  <a:gd name="connsiteX14" fmla="*/ 8780 w 159796"/>
                  <a:gd name="connsiteY14" fmla="*/ 0 h 394871"/>
                  <a:gd name="connsiteX15" fmla="*/ 151016 w 159796"/>
                  <a:gd name="connsiteY15" fmla="*/ 0 h 394871"/>
                  <a:gd name="connsiteX16" fmla="*/ 159796 w 159796"/>
                  <a:gd name="connsiteY16" fmla="*/ 8397 h 394871"/>
                  <a:gd name="connsiteX17" fmla="*/ 151016 w 159796"/>
                  <a:gd name="connsiteY17" fmla="*/ 18660 h 394871"/>
                  <a:gd name="connsiteX18" fmla="*/ 8780 w 159796"/>
                  <a:gd name="connsiteY18" fmla="*/ 18660 h 394871"/>
                  <a:gd name="connsiteX19" fmla="*/ 0 w 159796"/>
                  <a:gd name="connsiteY19" fmla="*/ 8397 h 394871"/>
                  <a:gd name="connsiteX20" fmla="*/ 8780 w 159796"/>
                  <a:gd name="connsiteY20" fmla="*/ 0 h 39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796" h="394871">
                    <a:moveTo>
                      <a:pt x="8780" y="376211"/>
                    </a:moveTo>
                    <a:lnTo>
                      <a:pt x="151016" y="376211"/>
                    </a:lnTo>
                    <a:cubicBezTo>
                      <a:pt x="155406" y="376211"/>
                      <a:pt x="159796" y="380876"/>
                      <a:pt x="159796" y="385541"/>
                    </a:cubicBezTo>
                    <a:cubicBezTo>
                      <a:pt x="159796" y="391139"/>
                      <a:pt x="155406" y="394871"/>
                      <a:pt x="151016" y="394871"/>
                    </a:cubicBezTo>
                    <a:lnTo>
                      <a:pt x="8780" y="394871"/>
                    </a:lnTo>
                    <a:cubicBezTo>
                      <a:pt x="4390" y="394871"/>
                      <a:pt x="0" y="391139"/>
                      <a:pt x="0" y="385541"/>
                    </a:cubicBezTo>
                    <a:cubicBezTo>
                      <a:pt x="0" y="380876"/>
                      <a:pt x="4390" y="376211"/>
                      <a:pt x="8780" y="376211"/>
                    </a:cubicBezTo>
                    <a:close/>
                    <a:moveTo>
                      <a:pt x="8780" y="188105"/>
                    </a:moveTo>
                    <a:lnTo>
                      <a:pt x="151016" y="188105"/>
                    </a:lnTo>
                    <a:cubicBezTo>
                      <a:pt x="155406" y="188105"/>
                      <a:pt x="159796" y="192023"/>
                      <a:pt x="159796" y="197901"/>
                    </a:cubicBezTo>
                    <a:cubicBezTo>
                      <a:pt x="159796" y="202800"/>
                      <a:pt x="155406" y="206718"/>
                      <a:pt x="151016" y="206718"/>
                    </a:cubicBezTo>
                    <a:lnTo>
                      <a:pt x="8780" y="206718"/>
                    </a:lnTo>
                    <a:cubicBezTo>
                      <a:pt x="4390" y="206718"/>
                      <a:pt x="0" y="202800"/>
                      <a:pt x="0" y="197901"/>
                    </a:cubicBezTo>
                    <a:cubicBezTo>
                      <a:pt x="0" y="192023"/>
                      <a:pt x="4390" y="188105"/>
                      <a:pt x="8780" y="188105"/>
                    </a:cubicBezTo>
                    <a:close/>
                    <a:moveTo>
                      <a:pt x="8780" y="0"/>
                    </a:moveTo>
                    <a:lnTo>
                      <a:pt x="151016" y="0"/>
                    </a:lnTo>
                    <a:cubicBezTo>
                      <a:pt x="155406" y="0"/>
                      <a:pt x="159796" y="3732"/>
                      <a:pt x="159796" y="8397"/>
                    </a:cubicBezTo>
                    <a:cubicBezTo>
                      <a:pt x="159796" y="13995"/>
                      <a:pt x="155406" y="18660"/>
                      <a:pt x="151016" y="18660"/>
                    </a:cubicBezTo>
                    <a:lnTo>
                      <a:pt x="8780" y="18660"/>
                    </a:lnTo>
                    <a:cubicBezTo>
                      <a:pt x="4390" y="18660"/>
                      <a:pt x="0" y="13995"/>
                      <a:pt x="0" y="8397"/>
                    </a:cubicBezTo>
                    <a:cubicBezTo>
                      <a:pt x="0" y="3732"/>
                      <a:pt x="4390" y="0"/>
                      <a:pt x="8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ED5920AC-0A30-461C-BD18-9B1B80105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64778" y="6720841"/>
                <a:ext cx="159789" cy="394871"/>
              </a:xfrm>
              <a:custGeom>
                <a:avLst/>
                <a:gdLst>
                  <a:gd name="connsiteX0" fmla="*/ 7946 w 159789"/>
                  <a:gd name="connsiteY0" fmla="*/ 376211 h 394871"/>
                  <a:gd name="connsiteX1" fmla="*/ 150961 w 159789"/>
                  <a:gd name="connsiteY1" fmla="*/ 376211 h 394871"/>
                  <a:gd name="connsiteX2" fmla="*/ 159789 w 159789"/>
                  <a:gd name="connsiteY2" fmla="*/ 385541 h 394871"/>
                  <a:gd name="connsiteX3" fmla="*/ 150961 w 159789"/>
                  <a:gd name="connsiteY3" fmla="*/ 394871 h 394871"/>
                  <a:gd name="connsiteX4" fmla="*/ 7946 w 159789"/>
                  <a:gd name="connsiteY4" fmla="*/ 394871 h 394871"/>
                  <a:gd name="connsiteX5" fmla="*/ 0 w 159789"/>
                  <a:gd name="connsiteY5" fmla="*/ 385541 h 394871"/>
                  <a:gd name="connsiteX6" fmla="*/ 7946 w 159789"/>
                  <a:gd name="connsiteY6" fmla="*/ 376211 h 394871"/>
                  <a:gd name="connsiteX7" fmla="*/ 7946 w 159789"/>
                  <a:gd name="connsiteY7" fmla="*/ 188105 h 394871"/>
                  <a:gd name="connsiteX8" fmla="*/ 150961 w 159789"/>
                  <a:gd name="connsiteY8" fmla="*/ 188105 h 394871"/>
                  <a:gd name="connsiteX9" fmla="*/ 159789 w 159789"/>
                  <a:gd name="connsiteY9" fmla="*/ 197901 h 394871"/>
                  <a:gd name="connsiteX10" fmla="*/ 150961 w 159789"/>
                  <a:gd name="connsiteY10" fmla="*/ 206718 h 394871"/>
                  <a:gd name="connsiteX11" fmla="*/ 7946 w 159789"/>
                  <a:gd name="connsiteY11" fmla="*/ 206718 h 394871"/>
                  <a:gd name="connsiteX12" fmla="*/ 0 w 159789"/>
                  <a:gd name="connsiteY12" fmla="*/ 197901 h 394871"/>
                  <a:gd name="connsiteX13" fmla="*/ 7946 w 159789"/>
                  <a:gd name="connsiteY13" fmla="*/ 188105 h 394871"/>
                  <a:gd name="connsiteX14" fmla="*/ 7946 w 159789"/>
                  <a:gd name="connsiteY14" fmla="*/ 0 h 394871"/>
                  <a:gd name="connsiteX15" fmla="*/ 150961 w 159789"/>
                  <a:gd name="connsiteY15" fmla="*/ 0 h 394871"/>
                  <a:gd name="connsiteX16" fmla="*/ 159789 w 159789"/>
                  <a:gd name="connsiteY16" fmla="*/ 8397 h 394871"/>
                  <a:gd name="connsiteX17" fmla="*/ 150961 w 159789"/>
                  <a:gd name="connsiteY17" fmla="*/ 18660 h 394871"/>
                  <a:gd name="connsiteX18" fmla="*/ 7946 w 159789"/>
                  <a:gd name="connsiteY18" fmla="*/ 18660 h 394871"/>
                  <a:gd name="connsiteX19" fmla="*/ 0 w 159789"/>
                  <a:gd name="connsiteY19" fmla="*/ 8397 h 394871"/>
                  <a:gd name="connsiteX20" fmla="*/ 7946 w 159789"/>
                  <a:gd name="connsiteY20" fmla="*/ 0 h 394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59789" h="394871">
                    <a:moveTo>
                      <a:pt x="7946" y="376211"/>
                    </a:moveTo>
                    <a:lnTo>
                      <a:pt x="150961" y="376211"/>
                    </a:lnTo>
                    <a:cubicBezTo>
                      <a:pt x="156258" y="376211"/>
                      <a:pt x="159789" y="380876"/>
                      <a:pt x="159789" y="385541"/>
                    </a:cubicBezTo>
                    <a:cubicBezTo>
                      <a:pt x="159789" y="391139"/>
                      <a:pt x="156258" y="394871"/>
                      <a:pt x="150961" y="394871"/>
                    </a:cubicBezTo>
                    <a:lnTo>
                      <a:pt x="7946" y="394871"/>
                    </a:lnTo>
                    <a:cubicBezTo>
                      <a:pt x="3532" y="394871"/>
                      <a:pt x="0" y="391139"/>
                      <a:pt x="0" y="385541"/>
                    </a:cubicBezTo>
                    <a:cubicBezTo>
                      <a:pt x="0" y="380876"/>
                      <a:pt x="3532" y="376211"/>
                      <a:pt x="7946" y="376211"/>
                    </a:cubicBezTo>
                    <a:close/>
                    <a:moveTo>
                      <a:pt x="7946" y="188105"/>
                    </a:moveTo>
                    <a:lnTo>
                      <a:pt x="150961" y="188105"/>
                    </a:lnTo>
                    <a:cubicBezTo>
                      <a:pt x="156258" y="188105"/>
                      <a:pt x="159789" y="192023"/>
                      <a:pt x="159789" y="197901"/>
                    </a:cubicBezTo>
                    <a:cubicBezTo>
                      <a:pt x="159789" y="202800"/>
                      <a:pt x="156258" y="206718"/>
                      <a:pt x="150961" y="206718"/>
                    </a:cubicBezTo>
                    <a:lnTo>
                      <a:pt x="7946" y="206718"/>
                    </a:lnTo>
                    <a:cubicBezTo>
                      <a:pt x="3532" y="206718"/>
                      <a:pt x="0" y="202800"/>
                      <a:pt x="0" y="197901"/>
                    </a:cubicBezTo>
                    <a:cubicBezTo>
                      <a:pt x="0" y="192023"/>
                      <a:pt x="3532" y="188105"/>
                      <a:pt x="7946" y="188105"/>
                    </a:cubicBezTo>
                    <a:close/>
                    <a:moveTo>
                      <a:pt x="7946" y="0"/>
                    </a:moveTo>
                    <a:lnTo>
                      <a:pt x="150961" y="0"/>
                    </a:lnTo>
                    <a:cubicBezTo>
                      <a:pt x="156258" y="0"/>
                      <a:pt x="159789" y="3732"/>
                      <a:pt x="159789" y="8397"/>
                    </a:cubicBezTo>
                    <a:cubicBezTo>
                      <a:pt x="159789" y="13995"/>
                      <a:pt x="156258" y="18660"/>
                      <a:pt x="150961" y="18660"/>
                    </a:cubicBezTo>
                    <a:lnTo>
                      <a:pt x="7946" y="18660"/>
                    </a:lnTo>
                    <a:cubicBezTo>
                      <a:pt x="3532" y="18660"/>
                      <a:pt x="0" y="13995"/>
                      <a:pt x="0" y="8397"/>
                    </a:cubicBezTo>
                    <a:cubicBezTo>
                      <a:pt x="0" y="3732"/>
                      <a:pt x="3532" y="0"/>
                      <a:pt x="79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63">
                <a:extLst>
                  <a:ext uri="{FF2B5EF4-FFF2-40B4-BE49-F238E27FC236}">
                    <a16:creationId xmlns:a16="http://schemas.microsoft.com/office/drawing/2014/main" id="{A6D2C084-3B22-4CB3-9A32-6FD3E79EB7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6174" y="7171509"/>
                <a:ext cx="19593" cy="333104"/>
              </a:xfrm>
              <a:custGeom>
                <a:avLst/>
                <a:gdLst>
                  <a:gd name="T0" fmla="*/ 9 w 21"/>
                  <a:gd name="T1" fmla="*/ 374 h 375"/>
                  <a:gd name="T2" fmla="*/ 9 w 21"/>
                  <a:gd name="T3" fmla="*/ 374 h 375"/>
                  <a:gd name="T4" fmla="*/ 0 w 21"/>
                  <a:gd name="T5" fmla="*/ 365 h 375"/>
                  <a:gd name="T6" fmla="*/ 0 w 21"/>
                  <a:gd name="T7" fmla="*/ 10 h 375"/>
                  <a:gd name="T8" fmla="*/ 0 w 21"/>
                  <a:gd name="T9" fmla="*/ 10 h 375"/>
                  <a:gd name="T10" fmla="*/ 9 w 21"/>
                  <a:gd name="T11" fmla="*/ 0 h 375"/>
                  <a:gd name="T12" fmla="*/ 9 w 21"/>
                  <a:gd name="T13" fmla="*/ 0 h 375"/>
                  <a:gd name="T14" fmla="*/ 20 w 21"/>
                  <a:gd name="T15" fmla="*/ 10 h 375"/>
                  <a:gd name="T16" fmla="*/ 20 w 21"/>
                  <a:gd name="T17" fmla="*/ 365 h 375"/>
                  <a:gd name="T18" fmla="*/ 20 w 21"/>
                  <a:gd name="T19" fmla="*/ 365 h 375"/>
                  <a:gd name="T20" fmla="*/ 9 w 21"/>
                  <a:gd name="T21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375">
                    <a:moveTo>
                      <a:pt x="9" y="374"/>
                    </a:moveTo>
                    <a:lnTo>
                      <a:pt x="9" y="374"/>
                    </a:lnTo>
                    <a:cubicBezTo>
                      <a:pt x="5" y="374"/>
                      <a:pt x="0" y="370"/>
                      <a:pt x="0" y="3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6" y="0"/>
                      <a:pt x="20" y="5"/>
                      <a:pt x="20" y="10"/>
                    </a:cubicBezTo>
                    <a:lnTo>
                      <a:pt x="20" y="365"/>
                    </a:lnTo>
                    <a:lnTo>
                      <a:pt x="20" y="365"/>
                    </a:lnTo>
                    <a:cubicBezTo>
                      <a:pt x="20" y="370"/>
                      <a:pt x="16" y="374"/>
                      <a:pt x="9" y="3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64">
                <a:extLst>
                  <a:ext uri="{FF2B5EF4-FFF2-40B4-BE49-F238E27FC236}">
                    <a16:creationId xmlns:a16="http://schemas.microsoft.com/office/drawing/2014/main" id="{3F0B4C91-22E9-4396-91A2-74E9993D7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446" y="6724759"/>
                <a:ext cx="235131" cy="505534"/>
              </a:xfrm>
              <a:custGeom>
                <a:avLst/>
                <a:gdLst>
                  <a:gd name="T0" fmla="*/ 265 w 266"/>
                  <a:gd name="T1" fmla="*/ 355 h 570"/>
                  <a:gd name="T2" fmla="*/ 265 w 266"/>
                  <a:gd name="T3" fmla="*/ 355 h 570"/>
                  <a:gd name="T4" fmla="*/ 132 w 266"/>
                  <a:gd name="T5" fmla="*/ 569 h 570"/>
                  <a:gd name="T6" fmla="*/ 132 w 266"/>
                  <a:gd name="T7" fmla="*/ 569 h 570"/>
                  <a:gd name="T8" fmla="*/ 0 w 266"/>
                  <a:gd name="T9" fmla="*/ 355 h 570"/>
                  <a:gd name="T10" fmla="*/ 0 w 266"/>
                  <a:gd name="T11" fmla="*/ 355 h 570"/>
                  <a:gd name="T12" fmla="*/ 135 w 266"/>
                  <a:gd name="T13" fmla="*/ 0 h 570"/>
                  <a:gd name="T14" fmla="*/ 135 w 266"/>
                  <a:gd name="T15" fmla="*/ 0 h 570"/>
                  <a:gd name="T16" fmla="*/ 265 w 266"/>
                  <a:gd name="T17" fmla="*/ 355 h 5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6" h="570">
                    <a:moveTo>
                      <a:pt x="265" y="355"/>
                    </a:moveTo>
                    <a:lnTo>
                      <a:pt x="265" y="355"/>
                    </a:lnTo>
                    <a:cubicBezTo>
                      <a:pt x="265" y="512"/>
                      <a:pt x="205" y="569"/>
                      <a:pt x="132" y="569"/>
                    </a:cubicBezTo>
                    <a:lnTo>
                      <a:pt x="132" y="569"/>
                    </a:lnTo>
                    <a:cubicBezTo>
                      <a:pt x="59" y="568"/>
                      <a:pt x="0" y="511"/>
                      <a:pt x="0" y="355"/>
                    </a:cubicBezTo>
                    <a:lnTo>
                      <a:pt x="0" y="355"/>
                    </a:lnTo>
                    <a:cubicBezTo>
                      <a:pt x="0" y="197"/>
                      <a:pt x="61" y="0"/>
                      <a:pt x="135" y="0"/>
                    </a:cubicBezTo>
                    <a:lnTo>
                      <a:pt x="135" y="0"/>
                    </a:lnTo>
                    <a:cubicBezTo>
                      <a:pt x="207" y="0"/>
                      <a:pt x="265" y="197"/>
                      <a:pt x="265" y="3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65">
                <a:extLst>
                  <a:ext uri="{FF2B5EF4-FFF2-40B4-BE49-F238E27FC236}">
                    <a16:creationId xmlns:a16="http://schemas.microsoft.com/office/drawing/2014/main" id="{558D0571-3028-4D58-8229-5AFDCE855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608" y="6716921"/>
                <a:ext cx="254724" cy="525127"/>
              </a:xfrm>
              <a:custGeom>
                <a:avLst/>
                <a:gdLst>
                  <a:gd name="T0" fmla="*/ 143 w 286"/>
                  <a:gd name="T1" fmla="*/ 19 h 589"/>
                  <a:gd name="T2" fmla="*/ 143 w 286"/>
                  <a:gd name="T3" fmla="*/ 19 h 589"/>
                  <a:gd name="T4" fmla="*/ 20 w 286"/>
                  <a:gd name="T5" fmla="*/ 365 h 589"/>
                  <a:gd name="T6" fmla="*/ 20 w 286"/>
                  <a:gd name="T7" fmla="*/ 365 h 589"/>
                  <a:gd name="T8" fmla="*/ 56 w 286"/>
                  <a:gd name="T9" fmla="*/ 525 h 589"/>
                  <a:gd name="T10" fmla="*/ 56 w 286"/>
                  <a:gd name="T11" fmla="*/ 525 h 589"/>
                  <a:gd name="T12" fmla="*/ 142 w 286"/>
                  <a:gd name="T13" fmla="*/ 569 h 589"/>
                  <a:gd name="T14" fmla="*/ 142 w 286"/>
                  <a:gd name="T15" fmla="*/ 569 h 589"/>
                  <a:gd name="T16" fmla="*/ 142 w 286"/>
                  <a:gd name="T17" fmla="*/ 569 h 589"/>
                  <a:gd name="T18" fmla="*/ 265 w 286"/>
                  <a:gd name="T19" fmla="*/ 365 h 589"/>
                  <a:gd name="T20" fmla="*/ 265 w 286"/>
                  <a:gd name="T21" fmla="*/ 365 h 589"/>
                  <a:gd name="T22" fmla="*/ 228 w 286"/>
                  <a:gd name="T23" fmla="*/ 132 h 589"/>
                  <a:gd name="T24" fmla="*/ 228 w 286"/>
                  <a:gd name="T25" fmla="*/ 132 h 589"/>
                  <a:gd name="T26" fmla="*/ 145 w 286"/>
                  <a:gd name="T27" fmla="*/ 19 h 589"/>
                  <a:gd name="T28" fmla="*/ 143 w 286"/>
                  <a:gd name="T29" fmla="*/ 19 h 589"/>
                  <a:gd name="T30" fmla="*/ 142 w 286"/>
                  <a:gd name="T31" fmla="*/ 588 h 589"/>
                  <a:gd name="T32" fmla="*/ 142 w 286"/>
                  <a:gd name="T33" fmla="*/ 588 h 589"/>
                  <a:gd name="T34" fmla="*/ 142 w 286"/>
                  <a:gd name="T35" fmla="*/ 588 h 589"/>
                  <a:gd name="T36" fmla="*/ 40 w 286"/>
                  <a:gd name="T37" fmla="*/ 536 h 589"/>
                  <a:gd name="T38" fmla="*/ 40 w 286"/>
                  <a:gd name="T39" fmla="*/ 536 h 589"/>
                  <a:gd name="T40" fmla="*/ 1 w 286"/>
                  <a:gd name="T41" fmla="*/ 365 h 589"/>
                  <a:gd name="T42" fmla="*/ 1 w 286"/>
                  <a:gd name="T43" fmla="*/ 365 h 589"/>
                  <a:gd name="T44" fmla="*/ 40 w 286"/>
                  <a:gd name="T45" fmla="*/ 125 h 589"/>
                  <a:gd name="T46" fmla="*/ 40 w 286"/>
                  <a:gd name="T47" fmla="*/ 125 h 589"/>
                  <a:gd name="T48" fmla="*/ 143 w 286"/>
                  <a:gd name="T49" fmla="*/ 0 h 589"/>
                  <a:gd name="T50" fmla="*/ 145 w 286"/>
                  <a:gd name="T51" fmla="*/ 0 h 589"/>
                  <a:gd name="T52" fmla="*/ 145 w 286"/>
                  <a:gd name="T53" fmla="*/ 0 h 589"/>
                  <a:gd name="T54" fmla="*/ 246 w 286"/>
                  <a:gd name="T55" fmla="*/ 126 h 589"/>
                  <a:gd name="T56" fmla="*/ 246 w 286"/>
                  <a:gd name="T57" fmla="*/ 126 h 589"/>
                  <a:gd name="T58" fmla="*/ 285 w 286"/>
                  <a:gd name="T59" fmla="*/ 365 h 589"/>
                  <a:gd name="T60" fmla="*/ 285 w 286"/>
                  <a:gd name="T61" fmla="*/ 365 h 589"/>
                  <a:gd name="T62" fmla="*/ 142 w 286"/>
                  <a:gd name="T63" fmla="*/ 588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6" h="589">
                    <a:moveTo>
                      <a:pt x="143" y="19"/>
                    </a:moveTo>
                    <a:lnTo>
                      <a:pt x="143" y="19"/>
                    </a:lnTo>
                    <a:cubicBezTo>
                      <a:pt x="84" y="19"/>
                      <a:pt x="21" y="196"/>
                      <a:pt x="20" y="365"/>
                    </a:cubicBezTo>
                    <a:lnTo>
                      <a:pt x="20" y="365"/>
                    </a:lnTo>
                    <a:cubicBezTo>
                      <a:pt x="20" y="436"/>
                      <a:pt x="32" y="490"/>
                      <a:pt x="56" y="525"/>
                    </a:cubicBezTo>
                    <a:lnTo>
                      <a:pt x="56" y="525"/>
                    </a:lnTo>
                    <a:cubicBezTo>
                      <a:pt x="76" y="554"/>
                      <a:pt x="106" y="568"/>
                      <a:pt x="142" y="569"/>
                    </a:cubicBezTo>
                    <a:lnTo>
                      <a:pt x="142" y="569"/>
                    </a:lnTo>
                    <a:lnTo>
                      <a:pt x="142" y="569"/>
                    </a:lnTo>
                    <a:cubicBezTo>
                      <a:pt x="222" y="569"/>
                      <a:pt x="265" y="498"/>
                      <a:pt x="265" y="365"/>
                    </a:cubicBezTo>
                    <a:lnTo>
                      <a:pt x="265" y="365"/>
                    </a:lnTo>
                    <a:cubicBezTo>
                      <a:pt x="266" y="288"/>
                      <a:pt x="251" y="201"/>
                      <a:pt x="228" y="132"/>
                    </a:cubicBezTo>
                    <a:lnTo>
                      <a:pt x="228" y="132"/>
                    </a:lnTo>
                    <a:cubicBezTo>
                      <a:pt x="204" y="61"/>
                      <a:pt x="172" y="19"/>
                      <a:pt x="145" y="19"/>
                    </a:cubicBezTo>
                    <a:lnTo>
                      <a:pt x="143" y="19"/>
                    </a:lnTo>
                    <a:close/>
                    <a:moveTo>
                      <a:pt x="142" y="588"/>
                    </a:moveTo>
                    <a:lnTo>
                      <a:pt x="142" y="588"/>
                    </a:lnTo>
                    <a:lnTo>
                      <a:pt x="142" y="588"/>
                    </a:lnTo>
                    <a:cubicBezTo>
                      <a:pt x="100" y="588"/>
                      <a:pt x="65" y="570"/>
                      <a:pt x="40" y="536"/>
                    </a:cubicBezTo>
                    <a:lnTo>
                      <a:pt x="40" y="536"/>
                    </a:lnTo>
                    <a:cubicBezTo>
                      <a:pt x="14" y="497"/>
                      <a:pt x="0" y="440"/>
                      <a:pt x="1" y="365"/>
                    </a:cubicBezTo>
                    <a:lnTo>
                      <a:pt x="1" y="365"/>
                    </a:lnTo>
                    <a:cubicBezTo>
                      <a:pt x="1" y="285"/>
                      <a:pt x="16" y="196"/>
                      <a:pt x="40" y="125"/>
                    </a:cubicBezTo>
                    <a:lnTo>
                      <a:pt x="40" y="125"/>
                    </a:lnTo>
                    <a:cubicBezTo>
                      <a:pt x="69" y="45"/>
                      <a:pt x="106" y="0"/>
                      <a:pt x="143" y="0"/>
                    </a:cubicBezTo>
                    <a:lnTo>
                      <a:pt x="145" y="0"/>
                    </a:lnTo>
                    <a:lnTo>
                      <a:pt x="145" y="0"/>
                    </a:lnTo>
                    <a:cubicBezTo>
                      <a:pt x="182" y="0"/>
                      <a:pt x="219" y="45"/>
                      <a:pt x="246" y="126"/>
                    </a:cubicBezTo>
                    <a:lnTo>
                      <a:pt x="246" y="126"/>
                    </a:lnTo>
                    <a:cubicBezTo>
                      <a:pt x="271" y="197"/>
                      <a:pt x="285" y="286"/>
                      <a:pt x="285" y="365"/>
                    </a:cubicBezTo>
                    <a:lnTo>
                      <a:pt x="285" y="365"/>
                    </a:lnTo>
                    <a:cubicBezTo>
                      <a:pt x="284" y="559"/>
                      <a:pt x="196" y="588"/>
                      <a:pt x="142" y="5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66">
                <a:extLst>
                  <a:ext uri="{FF2B5EF4-FFF2-40B4-BE49-F238E27FC236}">
                    <a16:creationId xmlns:a16="http://schemas.microsoft.com/office/drawing/2014/main" id="{A5F3A10E-F38B-427E-9F17-9734960EFA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016" y="7171509"/>
                <a:ext cx="19593" cy="333104"/>
              </a:xfrm>
              <a:custGeom>
                <a:avLst/>
                <a:gdLst>
                  <a:gd name="T0" fmla="*/ 10 w 20"/>
                  <a:gd name="T1" fmla="*/ 374 h 375"/>
                  <a:gd name="T2" fmla="*/ 10 w 20"/>
                  <a:gd name="T3" fmla="*/ 374 h 375"/>
                  <a:gd name="T4" fmla="*/ 0 w 20"/>
                  <a:gd name="T5" fmla="*/ 365 h 375"/>
                  <a:gd name="T6" fmla="*/ 0 w 20"/>
                  <a:gd name="T7" fmla="*/ 10 h 375"/>
                  <a:gd name="T8" fmla="*/ 0 w 20"/>
                  <a:gd name="T9" fmla="*/ 10 h 375"/>
                  <a:gd name="T10" fmla="*/ 10 w 20"/>
                  <a:gd name="T11" fmla="*/ 0 h 375"/>
                  <a:gd name="T12" fmla="*/ 10 w 20"/>
                  <a:gd name="T13" fmla="*/ 0 h 375"/>
                  <a:gd name="T14" fmla="*/ 19 w 20"/>
                  <a:gd name="T15" fmla="*/ 10 h 375"/>
                  <a:gd name="T16" fmla="*/ 19 w 20"/>
                  <a:gd name="T17" fmla="*/ 365 h 375"/>
                  <a:gd name="T18" fmla="*/ 19 w 20"/>
                  <a:gd name="T19" fmla="*/ 365 h 375"/>
                  <a:gd name="T20" fmla="*/ 10 w 20"/>
                  <a:gd name="T21" fmla="*/ 37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375">
                    <a:moveTo>
                      <a:pt x="10" y="374"/>
                    </a:moveTo>
                    <a:lnTo>
                      <a:pt x="10" y="374"/>
                    </a:lnTo>
                    <a:cubicBezTo>
                      <a:pt x="4" y="374"/>
                      <a:pt x="0" y="370"/>
                      <a:pt x="0" y="365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5"/>
                      <a:pt x="19" y="10"/>
                    </a:cubicBezTo>
                    <a:lnTo>
                      <a:pt x="19" y="365"/>
                    </a:lnTo>
                    <a:lnTo>
                      <a:pt x="19" y="365"/>
                    </a:lnTo>
                    <a:cubicBezTo>
                      <a:pt x="19" y="370"/>
                      <a:pt x="15" y="374"/>
                      <a:pt x="10" y="3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67">
                <a:extLst>
                  <a:ext uri="{FF2B5EF4-FFF2-40B4-BE49-F238E27FC236}">
                    <a16:creationId xmlns:a16="http://schemas.microsoft.com/office/drawing/2014/main" id="{884DDCFA-B254-4052-A1B0-4EF629AF81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1719" y="6893271"/>
                <a:ext cx="176350" cy="376210"/>
              </a:xfrm>
              <a:custGeom>
                <a:avLst/>
                <a:gdLst>
                  <a:gd name="T0" fmla="*/ 198 w 199"/>
                  <a:gd name="T1" fmla="*/ 265 h 425"/>
                  <a:gd name="T2" fmla="*/ 198 w 199"/>
                  <a:gd name="T3" fmla="*/ 265 h 425"/>
                  <a:gd name="T4" fmla="*/ 99 w 199"/>
                  <a:gd name="T5" fmla="*/ 424 h 425"/>
                  <a:gd name="T6" fmla="*/ 99 w 199"/>
                  <a:gd name="T7" fmla="*/ 424 h 425"/>
                  <a:gd name="T8" fmla="*/ 1 w 199"/>
                  <a:gd name="T9" fmla="*/ 265 h 425"/>
                  <a:gd name="T10" fmla="*/ 1 w 199"/>
                  <a:gd name="T11" fmla="*/ 265 h 425"/>
                  <a:gd name="T12" fmla="*/ 101 w 199"/>
                  <a:gd name="T13" fmla="*/ 0 h 425"/>
                  <a:gd name="T14" fmla="*/ 101 w 199"/>
                  <a:gd name="T15" fmla="*/ 0 h 425"/>
                  <a:gd name="T16" fmla="*/ 198 w 199"/>
                  <a:gd name="T17" fmla="*/ 26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425">
                    <a:moveTo>
                      <a:pt x="198" y="265"/>
                    </a:moveTo>
                    <a:lnTo>
                      <a:pt x="198" y="265"/>
                    </a:lnTo>
                    <a:cubicBezTo>
                      <a:pt x="198" y="382"/>
                      <a:pt x="153" y="424"/>
                      <a:pt x="99" y="424"/>
                    </a:cubicBezTo>
                    <a:lnTo>
                      <a:pt x="99" y="424"/>
                    </a:lnTo>
                    <a:cubicBezTo>
                      <a:pt x="45" y="424"/>
                      <a:pt x="0" y="381"/>
                      <a:pt x="1" y="265"/>
                    </a:cubicBezTo>
                    <a:lnTo>
                      <a:pt x="1" y="265"/>
                    </a:lnTo>
                    <a:cubicBezTo>
                      <a:pt x="1" y="147"/>
                      <a:pt x="46" y="0"/>
                      <a:pt x="101" y="0"/>
                    </a:cubicBezTo>
                    <a:lnTo>
                      <a:pt x="101" y="0"/>
                    </a:lnTo>
                    <a:cubicBezTo>
                      <a:pt x="155" y="0"/>
                      <a:pt x="198" y="148"/>
                      <a:pt x="198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68">
                <a:extLst>
                  <a:ext uri="{FF2B5EF4-FFF2-40B4-BE49-F238E27FC236}">
                    <a16:creationId xmlns:a16="http://schemas.microsoft.com/office/drawing/2014/main" id="{4C385ED7-09C7-4D6E-958C-A1F50311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881" y="6885433"/>
                <a:ext cx="192025" cy="395803"/>
              </a:xfrm>
              <a:custGeom>
                <a:avLst/>
                <a:gdLst>
                  <a:gd name="T0" fmla="*/ 207 w 218"/>
                  <a:gd name="T1" fmla="*/ 275 h 445"/>
                  <a:gd name="T2" fmla="*/ 207 w 218"/>
                  <a:gd name="T3" fmla="*/ 275 h 445"/>
                  <a:gd name="T4" fmla="*/ 110 w 218"/>
                  <a:gd name="T5" fmla="*/ 19 h 445"/>
                  <a:gd name="T6" fmla="*/ 110 w 218"/>
                  <a:gd name="T7" fmla="*/ 19 h 445"/>
                  <a:gd name="T8" fmla="*/ 49 w 218"/>
                  <a:gd name="T9" fmla="*/ 102 h 445"/>
                  <a:gd name="T10" fmla="*/ 49 w 218"/>
                  <a:gd name="T11" fmla="*/ 102 h 445"/>
                  <a:gd name="T12" fmla="*/ 20 w 218"/>
                  <a:gd name="T13" fmla="*/ 275 h 445"/>
                  <a:gd name="T14" fmla="*/ 20 w 218"/>
                  <a:gd name="T15" fmla="*/ 275 h 445"/>
                  <a:gd name="T16" fmla="*/ 108 w 218"/>
                  <a:gd name="T17" fmla="*/ 425 h 445"/>
                  <a:gd name="T18" fmla="*/ 108 w 218"/>
                  <a:gd name="T19" fmla="*/ 425 h 445"/>
                  <a:gd name="T20" fmla="*/ 197 w 218"/>
                  <a:gd name="T21" fmla="*/ 275 h 445"/>
                  <a:gd name="T22" fmla="*/ 197 w 218"/>
                  <a:gd name="T23" fmla="*/ 275 h 445"/>
                  <a:gd name="T24" fmla="*/ 170 w 218"/>
                  <a:gd name="T25" fmla="*/ 102 h 445"/>
                  <a:gd name="T26" fmla="*/ 170 w 218"/>
                  <a:gd name="T27" fmla="*/ 102 h 445"/>
                  <a:gd name="T28" fmla="*/ 110 w 218"/>
                  <a:gd name="T29" fmla="*/ 19 h 445"/>
                  <a:gd name="T30" fmla="*/ 108 w 218"/>
                  <a:gd name="T31" fmla="*/ 444 h 445"/>
                  <a:gd name="T32" fmla="*/ 108 w 218"/>
                  <a:gd name="T33" fmla="*/ 444 h 445"/>
                  <a:gd name="T34" fmla="*/ 108 w 218"/>
                  <a:gd name="T35" fmla="*/ 444 h 445"/>
                  <a:gd name="T36" fmla="*/ 1 w 218"/>
                  <a:gd name="T37" fmla="*/ 275 h 445"/>
                  <a:gd name="T38" fmla="*/ 1 w 218"/>
                  <a:gd name="T39" fmla="*/ 275 h 445"/>
                  <a:gd name="T40" fmla="*/ 31 w 218"/>
                  <a:gd name="T41" fmla="*/ 95 h 445"/>
                  <a:gd name="T42" fmla="*/ 31 w 218"/>
                  <a:gd name="T43" fmla="*/ 95 h 445"/>
                  <a:gd name="T44" fmla="*/ 110 w 218"/>
                  <a:gd name="T45" fmla="*/ 0 h 445"/>
                  <a:gd name="T46" fmla="*/ 110 w 218"/>
                  <a:gd name="T47" fmla="*/ 0 h 445"/>
                  <a:gd name="T48" fmla="*/ 110 w 218"/>
                  <a:gd name="T49" fmla="*/ 0 h 445"/>
                  <a:gd name="T50" fmla="*/ 188 w 218"/>
                  <a:gd name="T51" fmla="*/ 96 h 445"/>
                  <a:gd name="T52" fmla="*/ 188 w 218"/>
                  <a:gd name="T53" fmla="*/ 96 h 445"/>
                  <a:gd name="T54" fmla="*/ 217 w 218"/>
                  <a:gd name="T55" fmla="*/ 275 h 445"/>
                  <a:gd name="T56" fmla="*/ 217 w 218"/>
                  <a:gd name="T57" fmla="*/ 275 h 445"/>
                  <a:gd name="T58" fmla="*/ 217 w 218"/>
                  <a:gd name="T59" fmla="*/ 275 h 445"/>
                  <a:gd name="T60" fmla="*/ 108 w 218"/>
                  <a:gd name="T61" fmla="*/ 444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18" h="445">
                    <a:moveTo>
                      <a:pt x="207" y="275"/>
                    </a:moveTo>
                    <a:lnTo>
                      <a:pt x="207" y="275"/>
                    </a:lnTo>
                    <a:close/>
                    <a:moveTo>
                      <a:pt x="110" y="19"/>
                    </a:moveTo>
                    <a:lnTo>
                      <a:pt x="110" y="19"/>
                    </a:lnTo>
                    <a:cubicBezTo>
                      <a:pt x="89" y="19"/>
                      <a:pt x="67" y="50"/>
                      <a:pt x="49" y="102"/>
                    </a:cubicBezTo>
                    <a:lnTo>
                      <a:pt x="49" y="102"/>
                    </a:lnTo>
                    <a:cubicBezTo>
                      <a:pt x="31" y="153"/>
                      <a:pt x="20" y="217"/>
                      <a:pt x="20" y="275"/>
                    </a:cubicBezTo>
                    <a:lnTo>
                      <a:pt x="20" y="275"/>
                    </a:lnTo>
                    <a:cubicBezTo>
                      <a:pt x="20" y="372"/>
                      <a:pt x="50" y="424"/>
                      <a:pt x="108" y="425"/>
                    </a:cubicBezTo>
                    <a:lnTo>
                      <a:pt x="108" y="425"/>
                    </a:lnTo>
                    <a:cubicBezTo>
                      <a:pt x="167" y="425"/>
                      <a:pt x="197" y="374"/>
                      <a:pt x="197" y="275"/>
                    </a:cubicBezTo>
                    <a:lnTo>
                      <a:pt x="197" y="275"/>
                    </a:lnTo>
                    <a:cubicBezTo>
                      <a:pt x="198" y="218"/>
                      <a:pt x="188" y="153"/>
                      <a:pt x="170" y="102"/>
                    </a:cubicBezTo>
                    <a:lnTo>
                      <a:pt x="170" y="102"/>
                    </a:lnTo>
                    <a:cubicBezTo>
                      <a:pt x="153" y="50"/>
                      <a:pt x="130" y="19"/>
                      <a:pt x="110" y="19"/>
                    </a:cubicBezTo>
                    <a:close/>
                    <a:moveTo>
                      <a:pt x="108" y="444"/>
                    </a:moveTo>
                    <a:lnTo>
                      <a:pt x="108" y="444"/>
                    </a:lnTo>
                    <a:lnTo>
                      <a:pt x="108" y="444"/>
                    </a:lnTo>
                    <a:cubicBezTo>
                      <a:pt x="68" y="444"/>
                      <a:pt x="0" y="421"/>
                      <a:pt x="1" y="275"/>
                    </a:cubicBezTo>
                    <a:lnTo>
                      <a:pt x="1" y="275"/>
                    </a:lnTo>
                    <a:cubicBezTo>
                      <a:pt x="1" y="216"/>
                      <a:pt x="12" y="148"/>
                      <a:pt x="31" y="95"/>
                    </a:cubicBezTo>
                    <a:lnTo>
                      <a:pt x="31" y="95"/>
                    </a:lnTo>
                    <a:cubicBezTo>
                      <a:pt x="45" y="52"/>
                      <a:pt x="72" y="0"/>
                      <a:pt x="110" y="0"/>
                    </a:cubicBezTo>
                    <a:lnTo>
                      <a:pt x="110" y="0"/>
                    </a:lnTo>
                    <a:lnTo>
                      <a:pt x="110" y="0"/>
                    </a:lnTo>
                    <a:cubicBezTo>
                      <a:pt x="148" y="0"/>
                      <a:pt x="173" y="52"/>
                      <a:pt x="188" y="96"/>
                    </a:cubicBezTo>
                    <a:lnTo>
                      <a:pt x="188" y="96"/>
                    </a:lnTo>
                    <a:cubicBezTo>
                      <a:pt x="207" y="149"/>
                      <a:pt x="217" y="216"/>
                      <a:pt x="217" y="275"/>
                    </a:cubicBezTo>
                    <a:lnTo>
                      <a:pt x="217" y="275"/>
                    </a:lnTo>
                    <a:lnTo>
                      <a:pt x="217" y="275"/>
                    </a:lnTo>
                    <a:cubicBezTo>
                      <a:pt x="216" y="421"/>
                      <a:pt x="149" y="444"/>
                      <a:pt x="108" y="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69">
                <a:extLst>
                  <a:ext uri="{FF2B5EF4-FFF2-40B4-BE49-F238E27FC236}">
                    <a16:creationId xmlns:a16="http://schemas.microsoft.com/office/drawing/2014/main" id="{210962EF-BF95-49DA-9916-17F0E8B2F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7801" y="7316508"/>
                <a:ext cx="670123" cy="176347"/>
              </a:xfrm>
              <a:custGeom>
                <a:avLst/>
                <a:gdLst>
                  <a:gd name="T0" fmla="*/ 0 w 753"/>
                  <a:gd name="T1" fmla="*/ 198 h 199"/>
                  <a:gd name="T2" fmla="*/ 752 w 753"/>
                  <a:gd name="T3" fmla="*/ 198 h 199"/>
                  <a:gd name="T4" fmla="*/ 752 w 753"/>
                  <a:gd name="T5" fmla="*/ 198 h 199"/>
                  <a:gd name="T6" fmla="*/ 542 w 753"/>
                  <a:gd name="T7" fmla="*/ 80 h 199"/>
                  <a:gd name="T8" fmla="*/ 542 w 753"/>
                  <a:gd name="T9" fmla="*/ 80 h 199"/>
                  <a:gd name="T10" fmla="*/ 364 w 753"/>
                  <a:gd name="T11" fmla="*/ 128 h 199"/>
                  <a:gd name="T12" fmla="*/ 364 w 753"/>
                  <a:gd name="T13" fmla="*/ 128 h 199"/>
                  <a:gd name="T14" fmla="*/ 171 w 753"/>
                  <a:gd name="T15" fmla="*/ 21 h 199"/>
                  <a:gd name="T16" fmla="*/ 171 w 753"/>
                  <a:gd name="T17" fmla="*/ 21 h 199"/>
                  <a:gd name="T18" fmla="*/ 0 w 753"/>
                  <a:gd name="T19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3" h="199">
                    <a:moveTo>
                      <a:pt x="0" y="198"/>
                    </a:moveTo>
                    <a:lnTo>
                      <a:pt x="752" y="198"/>
                    </a:lnTo>
                    <a:lnTo>
                      <a:pt x="752" y="198"/>
                    </a:lnTo>
                    <a:cubicBezTo>
                      <a:pt x="752" y="198"/>
                      <a:pt x="628" y="81"/>
                      <a:pt x="542" y="80"/>
                    </a:cubicBezTo>
                    <a:lnTo>
                      <a:pt x="542" y="80"/>
                    </a:lnTo>
                    <a:cubicBezTo>
                      <a:pt x="456" y="79"/>
                      <a:pt x="364" y="128"/>
                      <a:pt x="364" y="128"/>
                    </a:cubicBezTo>
                    <a:lnTo>
                      <a:pt x="364" y="128"/>
                    </a:lnTo>
                    <a:cubicBezTo>
                      <a:pt x="364" y="128"/>
                      <a:pt x="283" y="0"/>
                      <a:pt x="171" y="21"/>
                    </a:cubicBezTo>
                    <a:lnTo>
                      <a:pt x="171" y="21"/>
                    </a:lnTo>
                    <a:cubicBezTo>
                      <a:pt x="58" y="43"/>
                      <a:pt x="0" y="198"/>
                      <a:pt x="0" y="1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70">
                <a:extLst>
                  <a:ext uri="{FF2B5EF4-FFF2-40B4-BE49-F238E27FC236}">
                    <a16:creationId xmlns:a16="http://schemas.microsoft.com/office/drawing/2014/main" id="{07C2B608-2FE6-4D3B-AF6B-30628C95D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9963" y="7312587"/>
                <a:ext cx="685799" cy="192025"/>
              </a:xfrm>
              <a:custGeom>
                <a:avLst/>
                <a:gdLst>
                  <a:gd name="T0" fmla="*/ 24 w 773"/>
                  <a:gd name="T1" fmla="*/ 195 h 216"/>
                  <a:gd name="T2" fmla="*/ 737 w 773"/>
                  <a:gd name="T3" fmla="*/ 195 h 216"/>
                  <a:gd name="T4" fmla="*/ 737 w 773"/>
                  <a:gd name="T5" fmla="*/ 195 h 216"/>
                  <a:gd name="T6" fmla="*/ 552 w 773"/>
                  <a:gd name="T7" fmla="*/ 98 h 216"/>
                  <a:gd name="T8" fmla="*/ 552 w 773"/>
                  <a:gd name="T9" fmla="*/ 98 h 216"/>
                  <a:gd name="T10" fmla="*/ 378 w 773"/>
                  <a:gd name="T11" fmla="*/ 145 h 216"/>
                  <a:gd name="T12" fmla="*/ 378 w 773"/>
                  <a:gd name="T13" fmla="*/ 145 h 216"/>
                  <a:gd name="T14" fmla="*/ 366 w 773"/>
                  <a:gd name="T15" fmla="*/ 141 h 216"/>
                  <a:gd name="T16" fmla="*/ 366 w 773"/>
                  <a:gd name="T17" fmla="*/ 141 h 216"/>
                  <a:gd name="T18" fmla="*/ 182 w 773"/>
                  <a:gd name="T19" fmla="*/ 39 h 216"/>
                  <a:gd name="T20" fmla="*/ 182 w 773"/>
                  <a:gd name="T21" fmla="*/ 39 h 216"/>
                  <a:gd name="T22" fmla="*/ 24 w 773"/>
                  <a:gd name="T23" fmla="*/ 195 h 216"/>
                  <a:gd name="T24" fmla="*/ 762 w 773"/>
                  <a:gd name="T25" fmla="*/ 215 h 216"/>
                  <a:gd name="T26" fmla="*/ 10 w 773"/>
                  <a:gd name="T27" fmla="*/ 215 h 216"/>
                  <a:gd name="T28" fmla="*/ 10 w 773"/>
                  <a:gd name="T29" fmla="*/ 215 h 216"/>
                  <a:gd name="T30" fmla="*/ 2 w 773"/>
                  <a:gd name="T31" fmla="*/ 211 h 216"/>
                  <a:gd name="T32" fmla="*/ 2 w 773"/>
                  <a:gd name="T33" fmla="*/ 211 h 216"/>
                  <a:gd name="T34" fmla="*/ 0 w 773"/>
                  <a:gd name="T35" fmla="*/ 202 h 216"/>
                  <a:gd name="T36" fmla="*/ 0 w 773"/>
                  <a:gd name="T37" fmla="*/ 202 h 216"/>
                  <a:gd name="T38" fmla="*/ 179 w 773"/>
                  <a:gd name="T39" fmla="*/ 19 h 216"/>
                  <a:gd name="T40" fmla="*/ 179 w 773"/>
                  <a:gd name="T41" fmla="*/ 19 h 216"/>
                  <a:gd name="T42" fmla="*/ 377 w 773"/>
                  <a:gd name="T43" fmla="*/ 124 h 216"/>
                  <a:gd name="T44" fmla="*/ 377 w 773"/>
                  <a:gd name="T45" fmla="*/ 124 h 216"/>
                  <a:gd name="T46" fmla="*/ 553 w 773"/>
                  <a:gd name="T47" fmla="*/ 78 h 216"/>
                  <a:gd name="T48" fmla="*/ 553 w 773"/>
                  <a:gd name="T49" fmla="*/ 78 h 216"/>
                  <a:gd name="T50" fmla="*/ 769 w 773"/>
                  <a:gd name="T51" fmla="*/ 198 h 216"/>
                  <a:gd name="T52" fmla="*/ 769 w 773"/>
                  <a:gd name="T53" fmla="*/ 198 h 216"/>
                  <a:gd name="T54" fmla="*/ 771 w 773"/>
                  <a:gd name="T55" fmla="*/ 209 h 216"/>
                  <a:gd name="T56" fmla="*/ 771 w 773"/>
                  <a:gd name="T57" fmla="*/ 209 h 216"/>
                  <a:gd name="T58" fmla="*/ 762 w 773"/>
                  <a:gd name="T59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73" h="216">
                    <a:moveTo>
                      <a:pt x="24" y="195"/>
                    </a:moveTo>
                    <a:lnTo>
                      <a:pt x="737" y="195"/>
                    </a:lnTo>
                    <a:lnTo>
                      <a:pt x="737" y="195"/>
                    </a:lnTo>
                    <a:cubicBezTo>
                      <a:pt x="699" y="165"/>
                      <a:pt x="615" y="98"/>
                      <a:pt x="552" y="98"/>
                    </a:cubicBezTo>
                    <a:lnTo>
                      <a:pt x="552" y="98"/>
                    </a:lnTo>
                    <a:cubicBezTo>
                      <a:pt x="470" y="96"/>
                      <a:pt x="379" y="144"/>
                      <a:pt x="378" y="145"/>
                    </a:cubicBezTo>
                    <a:lnTo>
                      <a:pt x="378" y="145"/>
                    </a:lnTo>
                    <a:cubicBezTo>
                      <a:pt x="374" y="147"/>
                      <a:pt x="368" y="146"/>
                      <a:pt x="366" y="141"/>
                    </a:cubicBezTo>
                    <a:lnTo>
                      <a:pt x="366" y="141"/>
                    </a:lnTo>
                    <a:cubicBezTo>
                      <a:pt x="365" y="140"/>
                      <a:pt x="287" y="18"/>
                      <a:pt x="182" y="39"/>
                    </a:cubicBezTo>
                    <a:lnTo>
                      <a:pt x="182" y="39"/>
                    </a:lnTo>
                    <a:cubicBezTo>
                      <a:pt x="95" y="56"/>
                      <a:pt x="41" y="158"/>
                      <a:pt x="24" y="195"/>
                    </a:cubicBezTo>
                    <a:close/>
                    <a:moveTo>
                      <a:pt x="762" y="215"/>
                    </a:moveTo>
                    <a:lnTo>
                      <a:pt x="10" y="215"/>
                    </a:lnTo>
                    <a:lnTo>
                      <a:pt x="10" y="215"/>
                    </a:lnTo>
                    <a:cubicBezTo>
                      <a:pt x="6" y="215"/>
                      <a:pt x="3" y="214"/>
                      <a:pt x="2" y="211"/>
                    </a:cubicBezTo>
                    <a:lnTo>
                      <a:pt x="2" y="211"/>
                    </a:lnTo>
                    <a:cubicBezTo>
                      <a:pt x="0" y="208"/>
                      <a:pt x="0" y="205"/>
                      <a:pt x="0" y="202"/>
                    </a:cubicBezTo>
                    <a:lnTo>
                      <a:pt x="0" y="202"/>
                    </a:lnTo>
                    <a:cubicBezTo>
                      <a:pt x="3" y="195"/>
                      <a:pt x="62" y="43"/>
                      <a:pt x="179" y="19"/>
                    </a:cubicBezTo>
                    <a:lnTo>
                      <a:pt x="179" y="19"/>
                    </a:lnTo>
                    <a:cubicBezTo>
                      <a:pt x="282" y="0"/>
                      <a:pt x="357" y="96"/>
                      <a:pt x="377" y="124"/>
                    </a:cubicBezTo>
                    <a:lnTo>
                      <a:pt x="377" y="124"/>
                    </a:lnTo>
                    <a:cubicBezTo>
                      <a:pt x="401" y="112"/>
                      <a:pt x="478" y="77"/>
                      <a:pt x="553" y="78"/>
                    </a:cubicBezTo>
                    <a:lnTo>
                      <a:pt x="553" y="78"/>
                    </a:lnTo>
                    <a:cubicBezTo>
                      <a:pt x="641" y="80"/>
                      <a:pt x="764" y="194"/>
                      <a:pt x="769" y="198"/>
                    </a:cubicBezTo>
                    <a:lnTo>
                      <a:pt x="769" y="198"/>
                    </a:lnTo>
                    <a:cubicBezTo>
                      <a:pt x="771" y="201"/>
                      <a:pt x="772" y="205"/>
                      <a:pt x="771" y="209"/>
                    </a:cubicBezTo>
                    <a:lnTo>
                      <a:pt x="771" y="209"/>
                    </a:lnTo>
                    <a:cubicBezTo>
                      <a:pt x="770" y="213"/>
                      <a:pt x="766" y="215"/>
                      <a:pt x="762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71">
                <a:extLst>
                  <a:ext uri="{FF2B5EF4-FFF2-40B4-BE49-F238E27FC236}">
                    <a16:creationId xmlns:a16="http://schemas.microsoft.com/office/drawing/2014/main" id="{4DAE4992-A717-4750-96BC-221BC1E71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7652" y="5733289"/>
                <a:ext cx="497696" cy="724987"/>
              </a:xfrm>
              <a:custGeom>
                <a:avLst/>
                <a:gdLst>
                  <a:gd name="T0" fmla="*/ 279 w 559"/>
                  <a:gd name="T1" fmla="*/ 380 h 815"/>
                  <a:gd name="T2" fmla="*/ 279 w 559"/>
                  <a:gd name="T3" fmla="*/ 380 h 815"/>
                  <a:gd name="T4" fmla="*/ 178 w 559"/>
                  <a:gd name="T5" fmla="*/ 279 h 815"/>
                  <a:gd name="T6" fmla="*/ 178 w 559"/>
                  <a:gd name="T7" fmla="*/ 279 h 815"/>
                  <a:gd name="T8" fmla="*/ 279 w 559"/>
                  <a:gd name="T9" fmla="*/ 177 h 815"/>
                  <a:gd name="T10" fmla="*/ 279 w 559"/>
                  <a:gd name="T11" fmla="*/ 177 h 815"/>
                  <a:gd name="T12" fmla="*/ 380 w 559"/>
                  <a:gd name="T13" fmla="*/ 279 h 815"/>
                  <a:gd name="T14" fmla="*/ 380 w 559"/>
                  <a:gd name="T15" fmla="*/ 279 h 815"/>
                  <a:gd name="T16" fmla="*/ 279 w 559"/>
                  <a:gd name="T17" fmla="*/ 380 h 815"/>
                  <a:gd name="T18" fmla="*/ 279 w 559"/>
                  <a:gd name="T19" fmla="*/ 0 h 815"/>
                  <a:gd name="T20" fmla="*/ 279 w 559"/>
                  <a:gd name="T21" fmla="*/ 0 h 815"/>
                  <a:gd name="T22" fmla="*/ 0 w 559"/>
                  <a:gd name="T23" fmla="*/ 279 h 815"/>
                  <a:gd name="T24" fmla="*/ 0 w 559"/>
                  <a:gd name="T25" fmla="*/ 279 h 815"/>
                  <a:gd name="T26" fmla="*/ 279 w 559"/>
                  <a:gd name="T27" fmla="*/ 814 h 815"/>
                  <a:gd name="T28" fmla="*/ 279 w 559"/>
                  <a:gd name="T29" fmla="*/ 814 h 815"/>
                  <a:gd name="T30" fmla="*/ 558 w 559"/>
                  <a:gd name="T31" fmla="*/ 279 h 815"/>
                  <a:gd name="T32" fmla="*/ 558 w 559"/>
                  <a:gd name="T33" fmla="*/ 279 h 815"/>
                  <a:gd name="T34" fmla="*/ 279 w 559"/>
                  <a:gd name="T35" fmla="*/ 0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9" h="815">
                    <a:moveTo>
                      <a:pt x="279" y="380"/>
                    </a:moveTo>
                    <a:lnTo>
                      <a:pt x="279" y="380"/>
                    </a:lnTo>
                    <a:cubicBezTo>
                      <a:pt x="223" y="380"/>
                      <a:pt x="178" y="335"/>
                      <a:pt x="178" y="279"/>
                    </a:cubicBezTo>
                    <a:lnTo>
                      <a:pt x="178" y="279"/>
                    </a:lnTo>
                    <a:cubicBezTo>
                      <a:pt x="178" y="222"/>
                      <a:pt x="223" y="177"/>
                      <a:pt x="279" y="177"/>
                    </a:cubicBezTo>
                    <a:lnTo>
                      <a:pt x="279" y="177"/>
                    </a:lnTo>
                    <a:cubicBezTo>
                      <a:pt x="335" y="177"/>
                      <a:pt x="380" y="222"/>
                      <a:pt x="380" y="279"/>
                    </a:cubicBezTo>
                    <a:lnTo>
                      <a:pt x="380" y="279"/>
                    </a:lnTo>
                    <a:cubicBezTo>
                      <a:pt x="380" y="335"/>
                      <a:pt x="335" y="380"/>
                      <a:pt x="279" y="380"/>
                    </a:cubicBezTo>
                    <a:close/>
                    <a:moveTo>
                      <a:pt x="279" y="0"/>
                    </a:moveTo>
                    <a:lnTo>
                      <a:pt x="279" y="0"/>
                    </a:lnTo>
                    <a:cubicBezTo>
                      <a:pt x="126" y="0"/>
                      <a:pt x="0" y="124"/>
                      <a:pt x="0" y="279"/>
                    </a:cubicBezTo>
                    <a:lnTo>
                      <a:pt x="0" y="279"/>
                    </a:lnTo>
                    <a:cubicBezTo>
                      <a:pt x="0" y="432"/>
                      <a:pt x="262" y="814"/>
                      <a:pt x="279" y="814"/>
                    </a:cubicBezTo>
                    <a:lnTo>
                      <a:pt x="279" y="814"/>
                    </a:lnTo>
                    <a:cubicBezTo>
                      <a:pt x="296" y="814"/>
                      <a:pt x="558" y="432"/>
                      <a:pt x="558" y="279"/>
                    </a:cubicBezTo>
                    <a:lnTo>
                      <a:pt x="558" y="279"/>
                    </a:lnTo>
                    <a:cubicBezTo>
                      <a:pt x="558" y="124"/>
                      <a:pt x="433" y="0"/>
                      <a:pt x="279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72">
                <a:extLst>
                  <a:ext uri="{FF2B5EF4-FFF2-40B4-BE49-F238E27FC236}">
                    <a16:creationId xmlns:a16="http://schemas.microsoft.com/office/drawing/2014/main" id="{EE5DF74B-E7BC-4B67-9A9C-FB5D3F88F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9815" y="5725452"/>
                <a:ext cx="513372" cy="740663"/>
              </a:xfrm>
              <a:custGeom>
                <a:avLst/>
                <a:gdLst>
                  <a:gd name="T0" fmla="*/ 288 w 577"/>
                  <a:gd name="T1" fmla="*/ 196 h 834"/>
                  <a:gd name="T2" fmla="*/ 288 w 577"/>
                  <a:gd name="T3" fmla="*/ 196 h 834"/>
                  <a:gd name="T4" fmla="*/ 196 w 577"/>
                  <a:gd name="T5" fmla="*/ 288 h 834"/>
                  <a:gd name="T6" fmla="*/ 196 w 577"/>
                  <a:gd name="T7" fmla="*/ 288 h 834"/>
                  <a:gd name="T8" fmla="*/ 288 w 577"/>
                  <a:gd name="T9" fmla="*/ 380 h 834"/>
                  <a:gd name="T10" fmla="*/ 288 w 577"/>
                  <a:gd name="T11" fmla="*/ 380 h 834"/>
                  <a:gd name="T12" fmla="*/ 380 w 577"/>
                  <a:gd name="T13" fmla="*/ 288 h 834"/>
                  <a:gd name="T14" fmla="*/ 380 w 577"/>
                  <a:gd name="T15" fmla="*/ 288 h 834"/>
                  <a:gd name="T16" fmla="*/ 288 w 577"/>
                  <a:gd name="T17" fmla="*/ 196 h 834"/>
                  <a:gd name="T18" fmla="*/ 288 w 577"/>
                  <a:gd name="T19" fmla="*/ 398 h 834"/>
                  <a:gd name="T20" fmla="*/ 288 w 577"/>
                  <a:gd name="T21" fmla="*/ 398 h 834"/>
                  <a:gd name="T22" fmla="*/ 178 w 577"/>
                  <a:gd name="T23" fmla="*/ 288 h 834"/>
                  <a:gd name="T24" fmla="*/ 178 w 577"/>
                  <a:gd name="T25" fmla="*/ 288 h 834"/>
                  <a:gd name="T26" fmla="*/ 288 w 577"/>
                  <a:gd name="T27" fmla="*/ 176 h 834"/>
                  <a:gd name="T28" fmla="*/ 288 w 577"/>
                  <a:gd name="T29" fmla="*/ 176 h 834"/>
                  <a:gd name="T30" fmla="*/ 399 w 577"/>
                  <a:gd name="T31" fmla="*/ 288 h 834"/>
                  <a:gd name="T32" fmla="*/ 399 w 577"/>
                  <a:gd name="T33" fmla="*/ 288 h 834"/>
                  <a:gd name="T34" fmla="*/ 288 w 577"/>
                  <a:gd name="T35" fmla="*/ 398 h 834"/>
                  <a:gd name="T36" fmla="*/ 288 w 577"/>
                  <a:gd name="T37" fmla="*/ 19 h 834"/>
                  <a:gd name="T38" fmla="*/ 288 w 577"/>
                  <a:gd name="T39" fmla="*/ 19 h 834"/>
                  <a:gd name="T40" fmla="*/ 20 w 577"/>
                  <a:gd name="T41" fmla="*/ 288 h 834"/>
                  <a:gd name="T42" fmla="*/ 20 w 577"/>
                  <a:gd name="T43" fmla="*/ 288 h 834"/>
                  <a:gd name="T44" fmla="*/ 288 w 577"/>
                  <a:gd name="T45" fmla="*/ 811 h 834"/>
                  <a:gd name="T46" fmla="*/ 288 w 577"/>
                  <a:gd name="T47" fmla="*/ 811 h 834"/>
                  <a:gd name="T48" fmla="*/ 556 w 577"/>
                  <a:gd name="T49" fmla="*/ 288 h 834"/>
                  <a:gd name="T50" fmla="*/ 556 w 577"/>
                  <a:gd name="T51" fmla="*/ 288 h 834"/>
                  <a:gd name="T52" fmla="*/ 288 w 577"/>
                  <a:gd name="T53" fmla="*/ 19 h 834"/>
                  <a:gd name="T54" fmla="*/ 288 w 577"/>
                  <a:gd name="T55" fmla="*/ 833 h 834"/>
                  <a:gd name="T56" fmla="*/ 288 w 577"/>
                  <a:gd name="T57" fmla="*/ 833 h 834"/>
                  <a:gd name="T58" fmla="*/ 135 w 577"/>
                  <a:gd name="T59" fmla="*/ 618 h 834"/>
                  <a:gd name="T60" fmla="*/ 135 w 577"/>
                  <a:gd name="T61" fmla="*/ 618 h 834"/>
                  <a:gd name="T62" fmla="*/ 0 w 577"/>
                  <a:gd name="T63" fmla="*/ 288 h 834"/>
                  <a:gd name="T64" fmla="*/ 0 w 577"/>
                  <a:gd name="T65" fmla="*/ 288 h 834"/>
                  <a:gd name="T66" fmla="*/ 288 w 577"/>
                  <a:gd name="T67" fmla="*/ 0 h 834"/>
                  <a:gd name="T68" fmla="*/ 288 w 577"/>
                  <a:gd name="T69" fmla="*/ 0 h 834"/>
                  <a:gd name="T70" fmla="*/ 576 w 577"/>
                  <a:gd name="T71" fmla="*/ 288 h 834"/>
                  <a:gd name="T72" fmla="*/ 576 w 577"/>
                  <a:gd name="T73" fmla="*/ 288 h 834"/>
                  <a:gd name="T74" fmla="*/ 442 w 577"/>
                  <a:gd name="T75" fmla="*/ 618 h 834"/>
                  <a:gd name="T76" fmla="*/ 442 w 577"/>
                  <a:gd name="T77" fmla="*/ 618 h 834"/>
                  <a:gd name="T78" fmla="*/ 288 w 577"/>
                  <a:gd name="T79" fmla="*/ 833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7" h="834">
                    <a:moveTo>
                      <a:pt x="288" y="196"/>
                    </a:moveTo>
                    <a:lnTo>
                      <a:pt x="288" y="196"/>
                    </a:lnTo>
                    <a:cubicBezTo>
                      <a:pt x="237" y="196"/>
                      <a:pt x="196" y="237"/>
                      <a:pt x="196" y="288"/>
                    </a:cubicBezTo>
                    <a:lnTo>
                      <a:pt x="196" y="288"/>
                    </a:lnTo>
                    <a:cubicBezTo>
                      <a:pt x="196" y="338"/>
                      <a:pt x="237" y="380"/>
                      <a:pt x="288" y="380"/>
                    </a:cubicBezTo>
                    <a:lnTo>
                      <a:pt x="288" y="380"/>
                    </a:lnTo>
                    <a:cubicBezTo>
                      <a:pt x="339" y="380"/>
                      <a:pt x="380" y="338"/>
                      <a:pt x="380" y="288"/>
                    </a:cubicBezTo>
                    <a:lnTo>
                      <a:pt x="380" y="288"/>
                    </a:lnTo>
                    <a:cubicBezTo>
                      <a:pt x="380" y="237"/>
                      <a:pt x="339" y="196"/>
                      <a:pt x="288" y="196"/>
                    </a:cubicBezTo>
                    <a:close/>
                    <a:moveTo>
                      <a:pt x="288" y="398"/>
                    </a:moveTo>
                    <a:lnTo>
                      <a:pt x="288" y="398"/>
                    </a:lnTo>
                    <a:cubicBezTo>
                      <a:pt x="227" y="398"/>
                      <a:pt x="178" y="348"/>
                      <a:pt x="178" y="288"/>
                    </a:cubicBezTo>
                    <a:lnTo>
                      <a:pt x="178" y="288"/>
                    </a:lnTo>
                    <a:cubicBezTo>
                      <a:pt x="178" y="226"/>
                      <a:pt x="227" y="176"/>
                      <a:pt x="288" y="176"/>
                    </a:cubicBezTo>
                    <a:lnTo>
                      <a:pt x="288" y="176"/>
                    </a:lnTo>
                    <a:cubicBezTo>
                      <a:pt x="349" y="176"/>
                      <a:pt x="399" y="226"/>
                      <a:pt x="399" y="288"/>
                    </a:cubicBezTo>
                    <a:lnTo>
                      <a:pt x="399" y="288"/>
                    </a:lnTo>
                    <a:cubicBezTo>
                      <a:pt x="399" y="348"/>
                      <a:pt x="349" y="398"/>
                      <a:pt x="288" y="398"/>
                    </a:cubicBezTo>
                    <a:close/>
                    <a:moveTo>
                      <a:pt x="288" y="19"/>
                    </a:moveTo>
                    <a:lnTo>
                      <a:pt x="288" y="19"/>
                    </a:lnTo>
                    <a:cubicBezTo>
                      <a:pt x="140" y="19"/>
                      <a:pt x="20" y="139"/>
                      <a:pt x="20" y="288"/>
                    </a:cubicBezTo>
                    <a:lnTo>
                      <a:pt x="20" y="288"/>
                    </a:lnTo>
                    <a:cubicBezTo>
                      <a:pt x="20" y="432"/>
                      <a:pt x="250" y="773"/>
                      <a:pt x="288" y="811"/>
                    </a:cubicBezTo>
                    <a:lnTo>
                      <a:pt x="288" y="811"/>
                    </a:lnTo>
                    <a:cubicBezTo>
                      <a:pt x="326" y="773"/>
                      <a:pt x="556" y="432"/>
                      <a:pt x="556" y="288"/>
                    </a:cubicBezTo>
                    <a:lnTo>
                      <a:pt x="556" y="288"/>
                    </a:lnTo>
                    <a:cubicBezTo>
                      <a:pt x="556" y="139"/>
                      <a:pt x="436" y="19"/>
                      <a:pt x="288" y="19"/>
                    </a:cubicBezTo>
                    <a:close/>
                    <a:moveTo>
                      <a:pt x="288" y="833"/>
                    </a:moveTo>
                    <a:lnTo>
                      <a:pt x="288" y="833"/>
                    </a:lnTo>
                    <a:cubicBezTo>
                      <a:pt x="263" y="833"/>
                      <a:pt x="135" y="619"/>
                      <a:pt x="135" y="618"/>
                    </a:cubicBezTo>
                    <a:lnTo>
                      <a:pt x="135" y="618"/>
                    </a:lnTo>
                    <a:cubicBezTo>
                      <a:pt x="84" y="533"/>
                      <a:pt x="0" y="376"/>
                      <a:pt x="0" y="288"/>
                    </a:cubicBezTo>
                    <a:lnTo>
                      <a:pt x="0" y="288"/>
                    </a:lnTo>
                    <a:cubicBezTo>
                      <a:pt x="0" y="129"/>
                      <a:pt x="129" y="0"/>
                      <a:pt x="288" y="0"/>
                    </a:cubicBezTo>
                    <a:lnTo>
                      <a:pt x="288" y="0"/>
                    </a:lnTo>
                    <a:cubicBezTo>
                      <a:pt x="447" y="0"/>
                      <a:pt x="576" y="129"/>
                      <a:pt x="576" y="288"/>
                    </a:cubicBezTo>
                    <a:lnTo>
                      <a:pt x="576" y="288"/>
                    </a:lnTo>
                    <a:cubicBezTo>
                      <a:pt x="576" y="376"/>
                      <a:pt x="492" y="533"/>
                      <a:pt x="442" y="618"/>
                    </a:cubicBezTo>
                    <a:lnTo>
                      <a:pt x="442" y="618"/>
                    </a:lnTo>
                    <a:cubicBezTo>
                      <a:pt x="441" y="619"/>
                      <a:pt x="313" y="833"/>
                      <a:pt x="288" y="8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73">
                <a:extLst>
                  <a:ext uri="{FF2B5EF4-FFF2-40B4-BE49-F238E27FC236}">
                    <a16:creationId xmlns:a16="http://schemas.microsoft.com/office/drawing/2014/main" id="{C1035AD0-C7C9-44AA-ADD4-60A98418C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1571" y="5733289"/>
                <a:ext cx="497696" cy="724987"/>
              </a:xfrm>
              <a:custGeom>
                <a:avLst/>
                <a:gdLst>
                  <a:gd name="T0" fmla="*/ 279 w 559"/>
                  <a:gd name="T1" fmla="*/ 380 h 815"/>
                  <a:gd name="T2" fmla="*/ 279 w 559"/>
                  <a:gd name="T3" fmla="*/ 380 h 815"/>
                  <a:gd name="T4" fmla="*/ 178 w 559"/>
                  <a:gd name="T5" fmla="*/ 279 h 815"/>
                  <a:gd name="T6" fmla="*/ 178 w 559"/>
                  <a:gd name="T7" fmla="*/ 279 h 815"/>
                  <a:gd name="T8" fmla="*/ 279 w 559"/>
                  <a:gd name="T9" fmla="*/ 177 h 815"/>
                  <a:gd name="T10" fmla="*/ 279 w 559"/>
                  <a:gd name="T11" fmla="*/ 177 h 815"/>
                  <a:gd name="T12" fmla="*/ 380 w 559"/>
                  <a:gd name="T13" fmla="*/ 279 h 815"/>
                  <a:gd name="T14" fmla="*/ 380 w 559"/>
                  <a:gd name="T15" fmla="*/ 279 h 815"/>
                  <a:gd name="T16" fmla="*/ 279 w 559"/>
                  <a:gd name="T17" fmla="*/ 380 h 815"/>
                  <a:gd name="T18" fmla="*/ 279 w 559"/>
                  <a:gd name="T19" fmla="*/ 0 h 815"/>
                  <a:gd name="T20" fmla="*/ 279 w 559"/>
                  <a:gd name="T21" fmla="*/ 0 h 815"/>
                  <a:gd name="T22" fmla="*/ 0 w 559"/>
                  <a:gd name="T23" fmla="*/ 279 h 815"/>
                  <a:gd name="T24" fmla="*/ 0 w 559"/>
                  <a:gd name="T25" fmla="*/ 279 h 815"/>
                  <a:gd name="T26" fmla="*/ 279 w 559"/>
                  <a:gd name="T27" fmla="*/ 814 h 815"/>
                  <a:gd name="T28" fmla="*/ 279 w 559"/>
                  <a:gd name="T29" fmla="*/ 814 h 815"/>
                  <a:gd name="T30" fmla="*/ 558 w 559"/>
                  <a:gd name="T31" fmla="*/ 279 h 815"/>
                  <a:gd name="T32" fmla="*/ 558 w 559"/>
                  <a:gd name="T33" fmla="*/ 279 h 815"/>
                  <a:gd name="T34" fmla="*/ 279 w 559"/>
                  <a:gd name="T35" fmla="*/ 0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9" h="815">
                    <a:moveTo>
                      <a:pt x="279" y="380"/>
                    </a:moveTo>
                    <a:lnTo>
                      <a:pt x="279" y="380"/>
                    </a:lnTo>
                    <a:cubicBezTo>
                      <a:pt x="223" y="380"/>
                      <a:pt x="178" y="335"/>
                      <a:pt x="178" y="279"/>
                    </a:cubicBezTo>
                    <a:lnTo>
                      <a:pt x="178" y="279"/>
                    </a:lnTo>
                    <a:cubicBezTo>
                      <a:pt x="178" y="222"/>
                      <a:pt x="223" y="177"/>
                      <a:pt x="279" y="177"/>
                    </a:cubicBezTo>
                    <a:lnTo>
                      <a:pt x="279" y="177"/>
                    </a:lnTo>
                    <a:cubicBezTo>
                      <a:pt x="335" y="177"/>
                      <a:pt x="380" y="222"/>
                      <a:pt x="380" y="279"/>
                    </a:cubicBezTo>
                    <a:lnTo>
                      <a:pt x="380" y="279"/>
                    </a:lnTo>
                    <a:cubicBezTo>
                      <a:pt x="380" y="335"/>
                      <a:pt x="335" y="380"/>
                      <a:pt x="279" y="380"/>
                    </a:cubicBezTo>
                    <a:close/>
                    <a:moveTo>
                      <a:pt x="279" y="0"/>
                    </a:moveTo>
                    <a:lnTo>
                      <a:pt x="279" y="0"/>
                    </a:lnTo>
                    <a:cubicBezTo>
                      <a:pt x="126" y="0"/>
                      <a:pt x="0" y="124"/>
                      <a:pt x="0" y="279"/>
                    </a:cubicBezTo>
                    <a:lnTo>
                      <a:pt x="0" y="279"/>
                    </a:lnTo>
                    <a:cubicBezTo>
                      <a:pt x="0" y="432"/>
                      <a:pt x="262" y="814"/>
                      <a:pt x="279" y="814"/>
                    </a:cubicBezTo>
                    <a:lnTo>
                      <a:pt x="279" y="814"/>
                    </a:lnTo>
                    <a:cubicBezTo>
                      <a:pt x="296" y="814"/>
                      <a:pt x="558" y="432"/>
                      <a:pt x="558" y="279"/>
                    </a:cubicBezTo>
                    <a:lnTo>
                      <a:pt x="558" y="279"/>
                    </a:lnTo>
                    <a:cubicBezTo>
                      <a:pt x="558" y="124"/>
                      <a:pt x="433" y="0"/>
                      <a:pt x="279" y="0"/>
                    </a:cubicBezTo>
                    <a:close/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74">
                <a:extLst>
                  <a:ext uri="{FF2B5EF4-FFF2-40B4-BE49-F238E27FC236}">
                    <a16:creationId xmlns:a16="http://schemas.microsoft.com/office/drawing/2014/main" id="{13153002-E1F7-497E-AAFA-9388780D7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770" y="5251269"/>
                <a:ext cx="9761874" cy="1097280"/>
              </a:xfrm>
              <a:custGeom>
                <a:avLst/>
                <a:gdLst>
                  <a:gd name="T0" fmla="*/ 9 w 10986"/>
                  <a:gd name="T1" fmla="*/ 1233 h 1234"/>
                  <a:gd name="T2" fmla="*/ 9 w 10986"/>
                  <a:gd name="T3" fmla="*/ 1233 h 1234"/>
                  <a:gd name="T4" fmla="*/ 0 w 10986"/>
                  <a:gd name="T5" fmla="*/ 1224 h 1234"/>
                  <a:gd name="T6" fmla="*/ 0 w 10986"/>
                  <a:gd name="T7" fmla="*/ 10 h 1234"/>
                  <a:gd name="T8" fmla="*/ 0 w 10986"/>
                  <a:gd name="T9" fmla="*/ 10 h 1234"/>
                  <a:gd name="T10" fmla="*/ 9 w 10986"/>
                  <a:gd name="T11" fmla="*/ 0 h 1234"/>
                  <a:gd name="T12" fmla="*/ 10975 w 10986"/>
                  <a:gd name="T13" fmla="*/ 0 h 1234"/>
                  <a:gd name="T14" fmla="*/ 10975 w 10986"/>
                  <a:gd name="T15" fmla="*/ 0 h 1234"/>
                  <a:gd name="T16" fmla="*/ 10985 w 10986"/>
                  <a:gd name="T17" fmla="*/ 10 h 1234"/>
                  <a:gd name="T18" fmla="*/ 10985 w 10986"/>
                  <a:gd name="T19" fmla="*/ 877 h 1234"/>
                  <a:gd name="T20" fmla="*/ 10985 w 10986"/>
                  <a:gd name="T21" fmla="*/ 877 h 1234"/>
                  <a:gd name="T22" fmla="*/ 10975 w 10986"/>
                  <a:gd name="T23" fmla="*/ 886 h 1234"/>
                  <a:gd name="T24" fmla="*/ 10975 w 10986"/>
                  <a:gd name="T25" fmla="*/ 886 h 1234"/>
                  <a:gd name="T26" fmla="*/ 10965 w 10986"/>
                  <a:gd name="T27" fmla="*/ 877 h 1234"/>
                  <a:gd name="T28" fmla="*/ 10965 w 10986"/>
                  <a:gd name="T29" fmla="*/ 20 h 1234"/>
                  <a:gd name="T30" fmla="*/ 19 w 10986"/>
                  <a:gd name="T31" fmla="*/ 20 h 1234"/>
                  <a:gd name="T32" fmla="*/ 19 w 10986"/>
                  <a:gd name="T33" fmla="*/ 1224 h 1234"/>
                  <a:gd name="T34" fmla="*/ 19 w 10986"/>
                  <a:gd name="T35" fmla="*/ 1224 h 1234"/>
                  <a:gd name="T36" fmla="*/ 9 w 10986"/>
                  <a:gd name="T37" fmla="*/ 1233 h 1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86" h="1234">
                    <a:moveTo>
                      <a:pt x="9" y="1233"/>
                    </a:moveTo>
                    <a:lnTo>
                      <a:pt x="9" y="1233"/>
                    </a:lnTo>
                    <a:cubicBezTo>
                      <a:pt x="4" y="1233"/>
                      <a:pt x="0" y="1229"/>
                      <a:pt x="0" y="122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975" y="0"/>
                    </a:lnTo>
                    <a:lnTo>
                      <a:pt x="10975" y="0"/>
                    </a:lnTo>
                    <a:cubicBezTo>
                      <a:pt x="10980" y="0"/>
                      <a:pt x="10985" y="4"/>
                      <a:pt x="10985" y="10"/>
                    </a:cubicBezTo>
                    <a:lnTo>
                      <a:pt x="10985" y="877"/>
                    </a:lnTo>
                    <a:lnTo>
                      <a:pt x="10985" y="877"/>
                    </a:lnTo>
                    <a:cubicBezTo>
                      <a:pt x="10985" y="881"/>
                      <a:pt x="10980" y="886"/>
                      <a:pt x="10975" y="886"/>
                    </a:cubicBezTo>
                    <a:lnTo>
                      <a:pt x="10975" y="886"/>
                    </a:lnTo>
                    <a:cubicBezTo>
                      <a:pt x="10969" y="886"/>
                      <a:pt x="10965" y="881"/>
                      <a:pt x="10965" y="877"/>
                    </a:cubicBezTo>
                    <a:lnTo>
                      <a:pt x="10965" y="20"/>
                    </a:lnTo>
                    <a:lnTo>
                      <a:pt x="19" y="20"/>
                    </a:lnTo>
                    <a:lnTo>
                      <a:pt x="19" y="1224"/>
                    </a:lnTo>
                    <a:lnTo>
                      <a:pt x="19" y="1224"/>
                    </a:lnTo>
                    <a:cubicBezTo>
                      <a:pt x="19" y="1229"/>
                      <a:pt x="14" y="1233"/>
                      <a:pt x="9" y="12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75">
                <a:extLst>
                  <a:ext uri="{FF2B5EF4-FFF2-40B4-BE49-F238E27FC236}">
                    <a16:creationId xmlns:a16="http://schemas.microsoft.com/office/drawing/2014/main" id="{AF4BD194-2E5E-4B41-99B6-6FA4F670D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2231" y="6258416"/>
                <a:ext cx="160674" cy="160672"/>
              </a:xfrm>
              <a:custGeom>
                <a:avLst/>
                <a:gdLst>
                  <a:gd name="T0" fmla="*/ 181 w 182"/>
                  <a:gd name="T1" fmla="*/ 90 h 181"/>
                  <a:gd name="T2" fmla="*/ 181 w 182"/>
                  <a:gd name="T3" fmla="*/ 90 h 181"/>
                  <a:gd name="T4" fmla="*/ 91 w 182"/>
                  <a:gd name="T5" fmla="*/ 180 h 181"/>
                  <a:gd name="T6" fmla="*/ 91 w 182"/>
                  <a:gd name="T7" fmla="*/ 180 h 181"/>
                  <a:gd name="T8" fmla="*/ 0 w 182"/>
                  <a:gd name="T9" fmla="*/ 90 h 181"/>
                  <a:gd name="T10" fmla="*/ 0 w 182"/>
                  <a:gd name="T11" fmla="*/ 90 h 181"/>
                  <a:gd name="T12" fmla="*/ 91 w 182"/>
                  <a:gd name="T13" fmla="*/ 0 h 181"/>
                  <a:gd name="T14" fmla="*/ 91 w 182"/>
                  <a:gd name="T15" fmla="*/ 0 h 181"/>
                  <a:gd name="T16" fmla="*/ 181 w 182"/>
                  <a:gd name="T17" fmla="*/ 9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81">
                    <a:moveTo>
                      <a:pt x="181" y="90"/>
                    </a:moveTo>
                    <a:lnTo>
                      <a:pt x="181" y="90"/>
                    </a:lnTo>
                    <a:cubicBezTo>
                      <a:pt x="181" y="140"/>
                      <a:pt x="141" y="180"/>
                      <a:pt x="91" y="180"/>
                    </a:cubicBezTo>
                    <a:lnTo>
                      <a:pt x="91" y="180"/>
                    </a:lnTo>
                    <a:cubicBezTo>
                      <a:pt x="41" y="180"/>
                      <a:pt x="0" y="140"/>
                      <a:pt x="0" y="90"/>
                    </a:cubicBezTo>
                    <a:lnTo>
                      <a:pt x="0" y="90"/>
                    </a:lnTo>
                    <a:cubicBezTo>
                      <a:pt x="0" y="40"/>
                      <a:pt x="41" y="0"/>
                      <a:pt x="91" y="0"/>
                    </a:cubicBezTo>
                    <a:lnTo>
                      <a:pt x="91" y="0"/>
                    </a:lnTo>
                    <a:cubicBezTo>
                      <a:pt x="141" y="0"/>
                      <a:pt x="181" y="40"/>
                      <a:pt x="181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76">
                <a:extLst>
                  <a:ext uri="{FF2B5EF4-FFF2-40B4-BE49-F238E27FC236}">
                    <a16:creationId xmlns:a16="http://schemas.microsoft.com/office/drawing/2014/main" id="{A2C295F2-34A2-45D1-B230-E19D0A6EF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0475" y="6250578"/>
                <a:ext cx="180267" cy="180267"/>
              </a:xfrm>
              <a:custGeom>
                <a:avLst/>
                <a:gdLst>
                  <a:gd name="T0" fmla="*/ 100 w 202"/>
                  <a:gd name="T1" fmla="*/ 19 h 201"/>
                  <a:gd name="T2" fmla="*/ 100 w 202"/>
                  <a:gd name="T3" fmla="*/ 19 h 201"/>
                  <a:gd name="T4" fmla="*/ 19 w 202"/>
                  <a:gd name="T5" fmla="*/ 100 h 201"/>
                  <a:gd name="T6" fmla="*/ 19 w 202"/>
                  <a:gd name="T7" fmla="*/ 100 h 201"/>
                  <a:gd name="T8" fmla="*/ 100 w 202"/>
                  <a:gd name="T9" fmla="*/ 181 h 201"/>
                  <a:gd name="T10" fmla="*/ 100 w 202"/>
                  <a:gd name="T11" fmla="*/ 181 h 201"/>
                  <a:gd name="T12" fmla="*/ 181 w 202"/>
                  <a:gd name="T13" fmla="*/ 100 h 201"/>
                  <a:gd name="T14" fmla="*/ 181 w 202"/>
                  <a:gd name="T15" fmla="*/ 100 h 201"/>
                  <a:gd name="T16" fmla="*/ 100 w 202"/>
                  <a:gd name="T17" fmla="*/ 19 h 201"/>
                  <a:gd name="T18" fmla="*/ 100 w 202"/>
                  <a:gd name="T19" fmla="*/ 200 h 201"/>
                  <a:gd name="T20" fmla="*/ 100 w 202"/>
                  <a:gd name="T21" fmla="*/ 200 h 201"/>
                  <a:gd name="T22" fmla="*/ 0 w 202"/>
                  <a:gd name="T23" fmla="*/ 100 h 201"/>
                  <a:gd name="T24" fmla="*/ 0 w 202"/>
                  <a:gd name="T25" fmla="*/ 100 h 201"/>
                  <a:gd name="T26" fmla="*/ 100 w 202"/>
                  <a:gd name="T27" fmla="*/ 0 h 201"/>
                  <a:gd name="T28" fmla="*/ 100 w 202"/>
                  <a:gd name="T29" fmla="*/ 0 h 201"/>
                  <a:gd name="T30" fmla="*/ 201 w 202"/>
                  <a:gd name="T31" fmla="*/ 100 h 201"/>
                  <a:gd name="T32" fmla="*/ 201 w 202"/>
                  <a:gd name="T33" fmla="*/ 100 h 201"/>
                  <a:gd name="T34" fmla="*/ 100 w 202"/>
                  <a:gd name="T35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2" h="201">
                    <a:moveTo>
                      <a:pt x="100" y="19"/>
                    </a:moveTo>
                    <a:lnTo>
                      <a:pt x="100" y="19"/>
                    </a:lnTo>
                    <a:cubicBezTo>
                      <a:pt x="55" y="19"/>
                      <a:pt x="19" y="55"/>
                      <a:pt x="19" y="100"/>
                    </a:cubicBezTo>
                    <a:lnTo>
                      <a:pt x="19" y="100"/>
                    </a:lnTo>
                    <a:cubicBezTo>
                      <a:pt x="19" y="144"/>
                      <a:pt x="55" y="181"/>
                      <a:pt x="100" y="181"/>
                    </a:cubicBezTo>
                    <a:lnTo>
                      <a:pt x="100" y="181"/>
                    </a:lnTo>
                    <a:cubicBezTo>
                      <a:pt x="145" y="181"/>
                      <a:pt x="181" y="144"/>
                      <a:pt x="181" y="100"/>
                    </a:cubicBezTo>
                    <a:lnTo>
                      <a:pt x="181" y="100"/>
                    </a:lnTo>
                    <a:cubicBezTo>
                      <a:pt x="181" y="55"/>
                      <a:pt x="145" y="19"/>
                      <a:pt x="100" y="19"/>
                    </a:cubicBezTo>
                    <a:close/>
                    <a:moveTo>
                      <a:pt x="100" y="200"/>
                    </a:moveTo>
                    <a:lnTo>
                      <a:pt x="100" y="200"/>
                    </a:lnTo>
                    <a:cubicBezTo>
                      <a:pt x="45" y="200"/>
                      <a:pt x="0" y="156"/>
                      <a:pt x="0" y="100"/>
                    </a:cubicBezTo>
                    <a:lnTo>
                      <a:pt x="0" y="100"/>
                    </a:lnTo>
                    <a:cubicBezTo>
                      <a:pt x="0" y="45"/>
                      <a:pt x="45" y="0"/>
                      <a:pt x="100" y="0"/>
                    </a:cubicBezTo>
                    <a:lnTo>
                      <a:pt x="100" y="0"/>
                    </a:lnTo>
                    <a:cubicBezTo>
                      <a:pt x="155" y="0"/>
                      <a:pt x="201" y="45"/>
                      <a:pt x="201" y="100"/>
                    </a:cubicBezTo>
                    <a:lnTo>
                      <a:pt x="201" y="100"/>
                    </a:lnTo>
                    <a:cubicBezTo>
                      <a:pt x="201" y="156"/>
                      <a:pt x="155" y="200"/>
                      <a:pt x="100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77">
                <a:extLst>
                  <a:ext uri="{FF2B5EF4-FFF2-40B4-BE49-F238E27FC236}">
                    <a16:creationId xmlns:a16="http://schemas.microsoft.com/office/drawing/2014/main" id="{EB182B7A-7351-4460-A927-7928198153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4510" y="5952745"/>
                <a:ext cx="160674" cy="160672"/>
              </a:xfrm>
              <a:custGeom>
                <a:avLst/>
                <a:gdLst>
                  <a:gd name="T0" fmla="*/ 181 w 182"/>
                  <a:gd name="T1" fmla="*/ 91 h 182"/>
                  <a:gd name="T2" fmla="*/ 181 w 182"/>
                  <a:gd name="T3" fmla="*/ 91 h 182"/>
                  <a:gd name="T4" fmla="*/ 90 w 182"/>
                  <a:gd name="T5" fmla="*/ 181 h 182"/>
                  <a:gd name="T6" fmla="*/ 90 w 182"/>
                  <a:gd name="T7" fmla="*/ 181 h 182"/>
                  <a:gd name="T8" fmla="*/ 0 w 182"/>
                  <a:gd name="T9" fmla="*/ 91 h 182"/>
                  <a:gd name="T10" fmla="*/ 0 w 182"/>
                  <a:gd name="T11" fmla="*/ 91 h 182"/>
                  <a:gd name="T12" fmla="*/ 90 w 182"/>
                  <a:gd name="T13" fmla="*/ 0 h 182"/>
                  <a:gd name="T14" fmla="*/ 90 w 182"/>
                  <a:gd name="T15" fmla="*/ 0 h 182"/>
                  <a:gd name="T16" fmla="*/ 181 w 182"/>
                  <a:gd name="T17" fmla="*/ 9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82">
                    <a:moveTo>
                      <a:pt x="181" y="91"/>
                    </a:moveTo>
                    <a:lnTo>
                      <a:pt x="181" y="91"/>
                    </a:lnTo>
                    <a:cubicBezTo>
                      <a:pt x="181" y="141"/>
                      <a:pt x="141" y="181"/>
                      <a:pt x="90" y="181"/>
                    </a:cubicBezTo>
                    <a:lnTo>
                      <a:pt x="90" y="181"/>
                    </a:lnTo>
                    <a:cubicBezTo>
                      <a:pt x="40" y="181"/>
                      <a:pt x="0" y="141"/>
                      <a:pt x="0" y="91"/>
                    </a:cubicBezTo>
                    <a:lnTo>
                      <a:pt x="0" y="91"/>
                    </a:lnTo>
                    <a:cubicBezTo>
                      <a:pt x="0" y="40"/>
                      <a:pt x="40" y="0"/>
                      <a:pt x="90" y="0"/>
                    </a:cubicBezTo>
                    <a:lnTo>
                      <a:pt x="90" y="0"/>
                    </a:lnTo>
                    <a:cubicBezTo>
                      <a:pt x="141" y="0"/>
                      <a:pt x="181" y="40"/>
                      <a:pt x="181" y="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78">
                <a:extLst>
                  <a:ext uri="{FF2B5EF4-FFF2-40B4-BE49-F238E27FC236}">
                    <a16:creationId xmlns:a16="http://schemas.microsoft.com/office/drawing/2014/main" id="{957F30C2-0455-4827-BA6C-F57553271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6672" y="5944908"/>
                <a:ext cx="176350" cy="176347"/>
              </a:xfrm>
              <a:custGeom>
                <a:avLst/>
                <a:gdLst>
                  <a:gd name="T0" fmla="*/ 99 w 200"/>
                  <a:gd name="T1" fmla="*/ 18 h 200"/>
                  <a:gd name="T2" fmla="*/ 99 w 200"/>
                  <a:gd name="T3" fmla="*/ 18 h 200"/>
                  <a:gd name="T4" fmla="*/ 18 w 200"/>
                  <a:gd name="T5" fmla="*/ 100 h 200"/>
                  <a:gd name="T6" fmla="*/ 18 w 200"/>
                  <a:gd name="T7" fmla="*/ 100 h 200"/>
                  <a:gd name="T8" fmla="*/ 99 w 200"/>
                  <a:gd name="T9" fmla="*/ 180 h 200"/>
                  <a:gd name="T10" fmla="*/ 99 w 200"/>
                  <a:gd name="T11" fmla="*/ 180 h 200"/>
                  <a:gd name="T12" fmla="*/ 180 w 200"/>
                  <a:gd name="T13" fmla="*/ 100 h 200"/>
                  <a:gd name="T14" fmla="*/ 180 w 200"/>
                  <a:gd name="T15" fmla="*/ 100 h 200"/>
                  <a:gd name="T16" fmla="*/ 99 w 200"/>
                  <a:gd name="T17" fmla="*/ 18 h 200"/>
                  <a:gd name="T18" fmla="*/ 99 w 200"/>
                  <a:gd name="T19" fmla="*/ 199 h 200"/>
                  <a:gd name="T20" fmla="*/ 99 w 200"/>
                  <a:gd name="T21" fmla="*/ 199 h 200"/>
                  <a:gd name="T22" fmla="*/ 0 w 200"/>
                  <a:gd name="T23" fmla="*/ 100 h 200"/>
                  <a:gd name="T24" fmla="*/ 0 w 200"/>
                  <a:gd name="T25" fmla="*/ 100 h 200"/>
                  <a:gd name="T26" fmla="*/ 99 w 200"/>
                  <a:gd name="T27" fmla="*/ 0 h 200"/>
                  <a:gd name="T28" fmla="*/ 99 w 200"/>
                  <a:gd name="T29" fmla="*/ 0 h 200"/>
                  <a:gd name="T30" fmla="*/ 199 w 200"/>
                  <a:gd name="T31" fmla="*/ 100 h 200"/>
                  <a:gd name="T32" fmla="*/ 199 w 200"/>
                  <a:gd name="T33" fmla="*/ 100 h 200"/>
                  <a:gd name="T34" fmla="*/ 99 w 200"/>
                  <a:gd name="T35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200">
                    <a:moveTo>
                      <a:pt x="99" y="18"/>
                    </a:moveTo>
                    <a:lnTo>
                      <a:pt x="99" y="18"/>
                    </a:lnTo>
                    <a:cubicBezTo>
                      <a:pt x="54" y="18"/>
                      <a:pt x="18" y="55"/>
                      <a:pt x="18" y="100"/>
                    </a:cubicBezTo>
                    <a:lnTo>
                      <a:pt x="18" y="100"/>
                    </a:lnTo>
                    <a:cubicBezTo>
                      <a:pt x="18" y="144"/>
                      <a:pt x="54" y="180"/>
                      <a:pt x="99" y="180"/>
                    </a:cubicBezTo>
                    <a:lnTo>
                      <a:pt x="99" y="180"/>
                    </a:lnTo>
                    <a:cubicBezTo>
                      <a:pt x="143" y="180"/>
                      <a:pt x="180" y="144"/>
                      <a:pt x="180" y="100"/>
                    </a:cubicBezTo>
                    <a:lnTo>
                      <a:pt x="180" y="100"/>
                    </a:lnTo>
                    <a:cubicBezTo>
                      <a:pt x="180" y="55"/>
                      <a:pt x="143" y="18"/>
                      <a:pt x="99" y="18"/>
                    </a:cubicBezTo>
                    <a:close/>
                    <a:moveTo>
                      <a:pt x="99" y="199"/>
                    </a:moveTo>
                    <a:lnTo>
                      <a:pt x="99" y="199"/>
                    </a:lnTo>
                    <a:cubicBezTo>
                      <a:pt x="44" y="199"/>
                      <a:pt x="0" y="155"/>
                      <a:pt x="0" y="100"/>
                    </a:cubicBezTo>
                    <a:lnTo>
                      <a:pt x="0" y="100"/>
                    </a:lnTo>
                    <a:cubicBezTo>
                      <a:pt x="0" y="44"/>
                      <a:pt x="44" y="0"/>
                      <a:pt x="99" y="0"/>
                    </a:cubicBezTo>
                    <a:lnTo>
                      <a:pt x="99" y="0"/>
                    </a:lnTo>
                    <a:cubicBezTo>
                      <a:pt x="155" y="0"/>
                      <a:pt x="199" y="44"/>
                      <a:pt x="199" y="100"/>
                    </a:cubicBezTo>
                    <a:lnTo>
                      <a:pt x="199" y="100"/>
                    </a:lnTo>
                    <a:cubicBezTo>
                      <a:pt x="199" y="155"/>
                      <a:pt x="155" y="199"/>
                      <a:pt x="99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79">
                <a:extLst>
                  <a:ext uri="{FF2B5EF4-FFF2-40B4-BE49-F238E27FC236}">
                    <a16:creationId xmlns:a16="http://schemas.microsoft.com/office/drawing/2014/main" id="{202CE2A6-C9C1-46E5-A8C4-87C1C6D77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5598" y="6305442"/>
                <a:ext cx="1653758" cy="1191333"/>
              </a:xfrm>
              <a:custGeom>
                <a:avLst/>
                <a:gdLst>
                  <a:gd name="T0" fmla="*/ 1861 w 1862"/>
                  <a:gd name="T1" fmla="*/ 1338 h 1339"/>
                  <a:gd name="T2" fmla="*/ 0 w 1862"/>
                  <a:gd name="T3" fmla="*/ 1338 h 1339"/>
                  <a:gd name="T4" fmla="*/ 0 w 1862"/>
                  <a:gd name="T5" fmla="*/ 0 h 1339"/>
                  <a:gd name="T6" fmla="*/ 1861 w 1862"/>
                  <a:gd name="T7" fmla="*/ 0 h 1339"/>
                  <a:gd name="T8" fmla="*/ 1861 w 1862"/>
                  <a:gd name="T9" fmla="*/ 1338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62" h="1339">
                    <a:moveTo>
                      <a:pt x="1861" y="1338"/>
                    </a:moveTo>
                    <a:lnTo>
                      <a:pt x="0" y="1338"/>
                    </a:lnTo>
                    <a:lnTo>
                      <a:pt x="0" y="0"/>
                    </a:lnTo>
                    <a:lnTo>
                      <a:pt x="1861" y="0"/>
                    </a:lnTo>
                    <a:lnTo>
                      <a:pt x="1861" y="133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80">
                <a:extLst>
                  <a:ext uri="{FF2B5EF4-FFF2-40B4-BE49-F238E27FC236}">
                    <a16:creationId xmlns:a16="http://schemas.microsoft.com/office/drawing/2014/main" id="{540CB48A-093D-4043-A3B4-4DD6EFC7B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7760" y="6297605"/>
                <a:ext cx="1669433" cy="1207008"/>
              </a:xfrm>
              <a:custGeom>
                <a:avLst/>
                <a:gdLst>
                  <a:gd name="T0" fmla="*/ 18 w 1880"/>
                  <a:gd name="T1" fmla="*/ 1337 h 1358"/>
                  <a:gd name="T2" fmla="*/ 1860 w 1880"/>
                  <a:gd name="T3" fmla="*/ 1337 h 1358"/>
                  <a:gd name="T4" fmla="*/ 1860 w 1880"/>
                  <a:gd name="T5" fmla="*/ 18 h 1358"/>
                  <a:gd name="T6" fmla="*/ 18 w 1880"/>
                  <a:gd name="T7" fmla="*/ 18 h 1358"/>
                  <a:gd name="T8" fmla="*/ 18 w 1880"/>
                  <a:gd name="T9" fmla="*/ 1337 h 1358"/>
                  <a:gd name="T10" fmla="*/ 1870 w 1880"/>
                  <a:gd name="T11" fmla="*/ 1357 h 1358"/>
                  <a:gd name="T12" fmla="*/ 9 w 1880"/>
                  <a:gd name="T13" fmla="*/ 1357 h 1358"/>
                  <a:gd name="T14" fmla="*/ 9 w 1880"/>
                  <a:gd name="T15" fmla="*/ 1357 h 1358"/>
                  <a:gd name="T16" fmla="*/ 0 w 1880"/>
                  <a:gd name="T17" fmla="*/ 1347 h 1358"/>
                  <a:gd name="T18" fmla="*/ 0 w 1880"/>
                  <a:gd name="T19" fmla="*/ 9 h 1358"/>
                  <a:gd name="T20" fmla="*/ 0 w 1880"/>
                  <a:gd name="T21" fmla="*/ 9 h 1358"/>
                  <a:gd name="T22" fmla="*/ 9 w 1880"/>
                  <a:gd name="T23" fmla="*/ 0 h 1358"/>
                  <a:gd name="T24" fmla="*/ 1870 w 1880"/>
                  <a:gd name="T25" fmla="*/ 0 h 1358"/>
                  <a:gd name="T26" fmla="*/ 1870 w 1880"/>
                  <a:gd name="T27" fmla="*/ 0 h 1358"/>
                  <a:gd name="T28" fmla="*/ 1879 w 1880"/>
                  <a:gd name="T29" fmla="*/ 9 h 1358"/>
                  <a:gd name="T30" fmla="*/ 1879 w 1880"/>
                  <a:gd name="T31" fmla="*/ 1347 h 1358"/>
                  <a:gd name="T32" fmla="*/ 1879 w 1880"/>
                  <a:gd name="T33" fmla="*/ 1347 h 1358"/>
                  <a:gd name="T34" fmla="*/ 1870 w 1880"/>
                  <a:gd name="T35" fmla="*/ 1357 h 1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80" h="1358">
                    <a:moveTo>
                      <a:pt x="18" y="1337"/>
                    </a:moveTo>
                    <a:lnTo>
                      <a:pt x="1860" y="1337"/>
                    </a:lnTo>
                    <a:lnTo>
                      <a:pt x="1860" y="18"/>
                    </a:lnTo>
                    <a:lnTo>
                      <a:pt x="18" y="18"/>
                    </a:lnTo>
                    <a:lnTo>
                      <a:pt x="18" y="1337"/>
                    </a:lnTo>
                    <a:close/>
                    <a:moveTo>
                      <a:pt x="1870" y="1357"/>
                    </a:moveTo>
                    <a:lnTo>
                      <a:pt x="9" y="1357"/>
                    </a:lnTo>
                    <a:lnTo>
                      <a:pt x="9" y="1357"/>
                    </a:lnTo>
                    <a:cubicBezTo>
                      <a:pt x="4" y="1357"/>
                      <a:pt x="0" y="1353"/>
                      <a:pt x="0" y="134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70" y="0"/>
                    </a:lnTo>
                    <a:lnTo>
                      <a:pt x="1870" y="0"/>
                    </a:lnTo>
                    <a:cubicBezTo>
                      <a:pt x="1875" y="0"/>
                      <a:pt x="1879" y="4"/>
                      <a:pt x="1879" y="9"/>
                    </a:cubicBezTo>
                    <a:lnTo>
                      <a:pt x="1879" y="1347"/>
                    </a:lnTo>
                    <a:lnTo>
                      <a:pt x="1879" y="1347"/>
                    </a:lnTo>
                    <a:cubicBezTo>
                      <a:pt x="1879" y="1353"/>
                      <a:pt x="1875" y="1357"/>
                      <a:pt x="1870" y="13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81">
                <a:extLst>
                  <a:ext uri="{FF2B5EF4-FFF2-40B4-BE49-F238E27FC236}">
                    <a16:creationId xmlns:a16="http://schemas.microsoft.com/office/drawing/2014/main" id="{E33DC458-AC63-4F2F-9819-1F83FF00E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9785" y="6473952"/>
                <a:ext cx="246887" cy="15675"/>
              </a:xfrm>
              <a:custGeom>
                <a:avLst/>
                <a:gdLst>
                  <a:gd name="T0" fmla="*/ 269 w 280"/>
                  <a:gd name="T1" fmla="*/ 18 h 19"/>
                  <a:gd name="T2" fmla="*/ 10 w 280"/>
                  <a:gd name="T3" fmla="*/ 18 h 19"/>
                  <a:gd name="T4" fmla="*/ 10 w 280"/>
                  <a:gd name="T5" fmla="*/ 18 h 19"/>
                  <a:gd name="T6" fmla="*/ 0 w 280"/>
                  <a:gd name="T7" fmla="*/ 9 h 19"/>
                  <a:gd name="T8" fmla="*/ 0 w 280"/>
                  <a:gd name="T9" fmla="*/ 9 h 19"/>
                  <a:gd name="T10" fmla="*/ 10 w 280"/>
                  <a:gd name="T11" fmla="*/ 0 h 19"/>
                  <a:gd name="T12" fmla="*/ 269 w 280"/>
                  <a:gd name="T13" fmla="*/ 0 h 19"/>
                  <a:gd name="T14" fmla="*/ 269 w 280"/>
                  <a:gd name="T15" fmla="*/ 0 h 19"/>
                  <a:gd name="T16" fmla="*/ 279 w 280"/>
                  <a:gd name="T17" fmla="*/ 9 h 19"/>
                  <a:gd name="T18" fmla="*/ 279 w 280"/>
                  <a:gd name="T19" fmla="*/ 9 h 19"/>
                  <a:gd name="T20" fmla="*/ 269 w 280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0" h="19">
                    <a:moveTo>
                      <a:pt x="269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269" y="0"/>
                    </a:lnTo>
                    <a:lnTo>
                      <a:pt x="269" y="0"/>
                    </a:lnTo>
                    <a:cubicBezTo>
                      <a:pt x="274" y="0"/>
                      <a:pt x="279" y="4"/>
                      <a:pt x="279" y="9"/>
                    </a:cubicBezTo>
                    <a:lnTo>
                      <a:pt x="279" y="9"/>
                    </a:lnTo>
                    <a:cubicBezTo>
                      <a:pt x="279" y="14"/>
                      <a:pt x="274" y="18"/>
                      <a:pt x="26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82">
                <a:extLst>
                  <a:ext uri="{FF2B5EF4-FFF2-40B4-BE49-F238E27FC236}">
                    <a16:creationId xmlns:a16="http://schemas.microsoft.com/office/drawing/2014/main" id="{EAFD3CFE-C021-43C5-984D-EE056DD99B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9785" y="6646382"/>
                <a:ext cx="246887" cy="19596"/>
              </a:xfrm>
              <a:custGeom>
                <a:avLst/>
                <a:gdLst>
                  <a:gd name="T0" fmla="*/ 269 w 280"/>
                  <a:gd name="T1" fmla="*/ 19 h 20"/>
                  <a:gd name="T2" fmla="*/ 10 w 280"/>
                  <a:gd name="T3" fmla="*/ 19 h 20"/>
                  <a:gd name="T4" fmla="*/ 10 w 280"/>
                  <a:gd name="T5" fmla="*/ 19 h 20"/>
                  <a:gd name="T6" fmla="*/ 0 w 280"/>
                  <a:gd name="T7" fmla="*/ 9 h 20"/>
                  <a:gd name="T8" fmla="*/ 0 w 280"/>
                  <a:gd name="T9" fmla="*/ 9 h 20"/>
                  <a:gd name="T10" fmla="*/ 10 w 280"/>
                  <a:gd name="T11" fmla="*/ 0 h 20"/>
                  <a:gd name="T12" fmla="*/ 269 w 280"/>
                  <a:gd name="T13" fmla="*/ 0 h 20"/>
                  <a:gd name="T14" fmla="*/ 269 w 280"/>
                  <a:gd name="T15" fmla="*/ 0 h 20"/>
                  <a:gd name="T16" fmla="*/ 279 w 280"/>
                  <a:gd name="T17" fmla="*/ 9 h 20"/>
                  <a:gd name="T18" fmla="*/ 279 w 280"/>
                  <a:gd name="T19" fmla="*/ 9 h 20"/>
                  <a:gd name="T20" fmla="*/ 269 w 28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0" h="20">
                    <a:moveTo>
                      <a:pt x="269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69" y="0"/>
                    </a:lnTo>
                    <a:lnTo>
                      <a:pt x="269" y="0"/>
                    </a:lnTo>
                    <a:cubicBezTo>
                      <a:pt x="274" y="0"/>
                      <a:pt x="279" y="5"/>
                      <a:pt x="279" y="9"/>
                    </a:cubicBezTo>
                    <a:lnTo>
                      <a:pt x="279" y="9"/>
                    </a:lnTo>
                    <a:cubicBezTo>
                      <a:pt x="279" y="15"/>
                      <a:pt x="274" y="19"/>
                      <a:pt x="26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83">
                <a:extLst>
                  <a:ext uri="{FF2B5EF4-FFF2-40B4-BE49-F238E27FC236}">
                    <a16:creationId xmlns:a16="http://schemas.microsoft.com/office/drawing/2014/main" id="{ACE22709-E7EB-48DE-BEE4-CF0349F14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7074" y="6473952"/>
                <a:ext cx="250807" cy="15675"/>
              </a:xfrm>
              <a:custGeom>
                <a:avLst/>
                <a:gdLst>
                  <a:gd name="T0" fmla="*/ 270 w 281"/>
                  <a:gd name="T1" fmla="*/ 18 h 19"/>
                  <a:gd name="T2" fmla="*/ 10 w 281"/>
                  <a:gd name="T3" fmla="*/ 18 h 19"/>
                  <a:gd name="T4" fmla="*/ 10 w 281"/>
                  <a:gd name="T5" fmla="*/ 18 h 19"/>
                  <a:gd name="T6" fmla="*/ 0 w 281"/>
                  <a:gd name="T7" fmla="*/ 9 h 19"/>
                  <a:gd name="T8" fmla="*/ 0 w 281"/>
                  <a:gd name="T9" fmla="*/ 9 h 19"/>
                  <a:gd name="T10" fmla="*/ 10 w 281"/>
                  <a:gd name="T11" fmla="*/ 0 h 19"/>
                  <a:gd name="T12" fmla="*/ 270 w 281"/>
                  <a:gd name="T13" fmla="*/ 0 h 19"/>
                  <a:gd name="T14" fmla="*/ 270 w 281"/>
                  <a:gd name="T15" fmla="*/ 0 h 19"/>
                  <a:gd name="T16" fmla="*/ 280 w 281"/>
                  <a:gd name="T17" fmla="*/ 9 h 19"/>
                  <a:gd name="T18" fmla="*/ 280 w 281"/>
                  <a:gd name="T19" fmla="*/ 9 h 19"/>
                  <a:gd name="T20" fmla="*/ 270 w 281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1" h="19">
                    <a:moveTo>
                      <a:pt x="270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70" y="0"/>
                    </a:lnTo>
                    <a:lnTo>
                      <a:pt x="270" y="0"/>
                    </a:lnTo>
                    <a:cubicBezTo>
                      <a:pt x="276" y="0"/>
                      <a:pt x="280" y="4"/>
                      <a:pt x="280" y="9"/>
                    </a:cubicBezTo>
                    <a:lnTo>
                      <a:pt x="280" y="9"/>
                    </a:lnTo>
                    <a:cubicBezTo>
                      <a:pt x="280" y="14"/>
                      <a:pt x="276" y="18"/>
                      <a:pt x="270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84">
                <a:extLst>
                  <a:ext uri="{FF2B5EF4-FFF2-40B4-BE49-F238E27FC236}">
                    <a16:creationId xmlns:a16="http://schemas.microsoft.com/office/drawing/2014/main" id="{A8050993-4CC8-4B65-B044-11BEFE3D7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7074" y="6646382"/>
                <a:ext cx="250807" cy="19596"/>
              </a:xfrm>
              <a:custGeom>
                <a:avLst/>
                <a:gdLst>
                  <a:gd name="T0" fmla="*/ 270 w 281"/>
                  <a:gd name="T1" fmla="*/ 19 h 20"/>
                  <a:gd name="T2" fmla="*/ 10 w 281"/>
                  <a:gd name="T3" fmla="*/ 19 h 20"/>
                  <a:gd name="T4" fmla="*/ 10 w 281"/>
                  <a:gd name="T5" fmla="*/ 19 h 20"/>
                  <a:gd name="T6" fmla="*/ 0 w 281"/>
                  <a:gd name="T7" fmla="*/ 9 h 20"/>
                  <a:gd name="T8" fmla="*/ 0 w 281"/>
                  <a:gd name="T9" fmla="*/ 9 h 20"/>
                  <a:gd name="T10" fmla="*/ 10 w 281"/>
                  <a:gd name="T11" fmla="*/ 0 h 20"/>
                  <a:gd name="T12" fmla="*/ 270 w 281"/>
                  <a:gd name="T13" fmla="*/ 0 h 20"/>
                  <a:gd name="T14" fmla="*/ 270 w 281"/>
                  <a:gd name="T15" fmla="*/ 0 h 20"/>
                  <a:gd name="T16" fmla="*/ 280 w 281"/>
                  <a:gd name="T17" fmla="*/ 9 h 20"/>
                  <a:gd name="T18" fmla="*/ 280 w 281"/>
                  <a:gd name="T19" fmla="*/ 9 h 20"/>
                  <a:gd name="T20" fmla="*/ 270 w 28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1" h="20">
                    <a:moveTo>
                      <a:pt x="270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270" y="0"/>
                    </a:lnTo>
                    <a:lnTo>
                      <a:pt x="270" y="0"/>
                    </a:lnTo>
                    <a:cubicBezTo>
                      <a:pt x="276" y="0"/>
                      <a:pt x="280" y="5"/>
                      <a:pt x="280" y="9"/>
                    </a:cubicBezTo>
                    <a:lnTo>
                      <a:pt x="280" y="9"/>
                    </a:lnTo>
                    <a:cubicBezTo>
                      <a:pt x="280" y="15"/>
                      <a:pt x="276" y="19"/>
                      <a:pt x="27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85">
                <a:extLst>
                  <a:ext uri="{FF2B5EF4-FFF2-40B4-BE49-F238E27FC236}">
                    <a16:creationId xmlns:a16="http://schemas.microsoft.com/office/drawing/2014/main" id="{C85AFC56-F58B-4E39-B255-885A9603F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7074" y="6814894"/>
                <a:ext cx="250807" cy="19593"/>
              </a:xfrm>
              <a:custGeom>
                <a:avLst/>
                <a:gdLst>
                  <a:gd name="T0" fmla="*/ 270 w 281"/>
                  <a:gd name="T1" fmla="*/ 19 h 20"/>
                  <a:gd name="T2" fmla="*/ 10 w 281"/>
                  <a:gd name="T3" fmla="*/ 19 h 20"/>
                  <a:gd name="T4" fmla="*/ 10 w 281"/>
                  <a:gd name="T5" fmla="*/ 19 h 20"/>
                  <a:gd name="T6" fmla="*/ 0 w 281"/>
                  <a:gd name="T7" fmla="*/ 9 h 20"/>
                  <a:gd name="T8" fmla="*/ 0 w 281"/>
                  <a:gd name="T9" fmla="*/ 9 h 20"/>
                  <a:gd name="T10" fmla="*/ 10 w 281"/>
                  <a:gd name="T11" fmla="*/ 0 h 20"/>
                  <a:gd name="T12" fmla="*/ 270 w 281"/>
                  <a:gd name="T13" fmla="*/ 0 h 20"/>
                  <a:gd name="T14" fmla="*/ 270 w 281"/>
                  <a:gd name="T15" fmla="*/ 0 h 20"/>
                  <a:gd name="T16" fmla="*/ 280 w 281"/>
                  <a:gd name="T17" fmla="*/ 9 h 20"/>
                  <a:gd name="T18" fmla="*/ 280 w 281"/>
                  <a:gd name="T19" fmla="*/ 9 h 20"/>
                  <a:gd name="T20" fmla="*/ 270 w 281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1" h="20">
                    <a:moveTo>
                      <a:pt x="270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270" y="0"/>
                    </a:lnTo>
                    <a:lnTo>
                      <a:pt x="270" y="0"/>
                    </a:lnTo>
                    <a:cubicBezTo>
                      <a:pt x="276" y="0"/>
                      <a:pt x="280" y="4"/>
                      <a:pt x="280" y="9"/>
                    </a:cubicBezTo>
                    <a:lnTo>
                      <a:pt x="280" y="9"/>
                    </a:lnTo>
                    <a:cubicBezTo>
                      <a:pt x="280" y="15"/>
                      <a:pt x="276" y="19"/>
                      <a:pt x="27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86">
                <a:extLst>
                  <a:ext uri="{FF2B5EF4-FFF2-40B4-BE49-F238E27FC236}">
                    <a16:creationId xmlns:a16="http://schemas.microsoft.com/office/drawing/2014/main" id="{476056F0-6D5E-46BB-BD3F-8D1253B76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4363" y="6473952"/>
                <a:ext cx="246887" cy="15675"/>
              </a:xfrm>
              <a:custGeom>
                <a:avLst/>
                <a:gdLst>
                  <a:gd name="T0" fmla="*/ 269 w 279"/>
                  <a:gd name="T1" fmla="*/ 18 h 19"/>
                  <a:gd name="T2" fmla="*/ 9 w 279"/>
                  <a:gd name="T3" fmla="*/ 18 h 19"/>
                  <a:gd name="T4" fmla="*/ 9 w 279"/>
                  <a:gd name="T5" fmla="*/ 18 h 19"/>
                  <a:gd name="T6" fmla="*/ 0 w 279"/>
                  <a:gd name="T7" fmla="*/ 9 h 19"/>
                  <a:gd name="T8" fmla="*/ 0 w 279"/>
                  <a:gd name="T9" fmla="*/ 9 h 19"/>
                  <a:gd name="T10" fmla="*/ 9 w 279"/>
                  <a:gd name="T11" fmla="*/ 0 h 19"/>
                  <a:gd name="T12" fmla="*/ 269 w 279"/>
                  <a:gd name="T13" fmla="*/ 0 h 19"/>
                  <a:gd name="T14" fmla="*/ 269 w 279"/>
                  <a:gd name="T15" fmla="*/ 0 h 19"/>
                  <a:gd name="T16" fmla="*/ 278 w 279"/>
                  <a:gd name="T17" fmla="*/ 9 h 19"/>
                  <a:gd name="T18" fmla="*/ 278 w 279"/>
                  <a:gd name="T19" fmla="*/ 9 h 19"/>
                  <a:gd name="T20" fmla="*/ 269 w 279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9" h="19">
                    <a:moveTo>
                      <a:pt x="269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69" y="0"/>
                    </a:lnTo>
                    <a:lnTo>
                      <a:pt x="269" y="0"/>
                    </a:lnTo>
                    <a:cubicBezTo>
                      <a:pt x="274" y="0"/>
                      <a:pt x="278" y="4"/>
                      <a:pt x="278" y="9"/>
                    </a:cubicBezTo>
                    <a:lnTo>
                      <a:pt x="278" y="9"/>
                    </a:lnTo>
                    <a:cubicBezTo>
                      <a:pt x="278" y="14"/>
                      <a:pt x="274" y="18"/>
                      <a:pt x="26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87">
                <a:extLst>
                  <a:ext uri="{FF2B5EF4-FFF2-40B4-BE49-F238E27FC236}">
                    <a16:creationId xmlns:a16="http://schemas.microsoft.com/office/drawing/2014/main" id="{FC69454E-6009-4D83-A66F-661884537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4363" y="6646382"/>
                <a:ext cx="246887" cy="19596"/>
              </a:xfrm>
              <a:custGeom>
                <a:avLst/>
                <a:gdLst>
                  <a:gd name="T0" fmla="*/ 269 w 279"/>
                  <a:gd name="T1" fmla="*/ 19 h 20"/>
                  <a:gd name="T2" fmla="*/ 9 w 279"/>
                  <a:gd name="T3" fmla="*/ 19 h 20"/>
                  <a:gd name="T4" fmla="*/ 9 w 279"/>
                  <a:gd name="T5" fmla="*/ 19 h 20"/>
                  <a:gd name="T6" fmla="*/ 0 w 279"/>
                  <a:gd name="T7" fmla="*/ 9 h 20"/>
                  <a:gd name="T8" fmla="*/ 0 w 279"/>
                  <a:gd name="T9" fmla="*/ 9 h 20"/>
                  <a:gd name="T10" fmla="*/ 9 w 279"/>
                  <a:gd name="T11" fmla="*/ 0 h 20"/>
                  <a:gd name="T12" fmla="*/ 269 w 279"/>
                  <a:gd name="T13" fmla="*/ 0 h 20"/>
                  <a:gd name="T14" fmla="*/ 269 w 279"/>
                  <a:gd name="T15" fmla="*/ 0 h 20"/>
                  <a:gd name="T16" fmla="*/ 278 w 279"/>
                  <a:gd name="T17" fmla="*/ 9 h 20"/>
                  <a:gd name="T18" fmla="*/ 278 w 279"/>
                  <a:gd name="T19" fmla="*/ 9 h 20"/>
                  <a:gd name="T20" fmla="*/ 269 w 27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9" h="20">
                    <a:moveTo>
                      <a:pt x="269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69" y="0"/>
                    </a:lnTo>
                    <a:lnTo>
                      <a:pt x="269" y="0"/>
                    </a:lnTo>
                    <a:cubicBezTo>
                      <a:pt x="274" y="0"/>
                      <a:pt x="278" y="5"/>
                      <a:pt x="278" y="9"/>
                    </a:cubicBezTo>
                    <a:lnTo>
                      <a:pt x="278" y="9"/>
                    </a:lnTo>
                    <a:cubicBezTo>
                      <a:pt x="278" y="15"/>
                      <a:pt x="274" y="19"/>
                      <a:pt x="26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88">
                <a:extLst>
                  <a:ext uri="{FF2B5EF4-FFF2-40B4-BE49-F238E27FC236}">
                    <a16:creationId xmlns:a16="http://schemas.microsoft.com/office/drawing/2014/main" id="{13622712-A34A-4919-B941-74E6487908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9668" y="6093824"/>
                <a:ext cx="717152" cy="1402951"/>
              </a:xfrm>
              <a:custGeom>
                <a:avLst/>
                <a:gdLst>
                  <a:gd name="T0" fmla="*/ 808 w 809"/>
                  <a:gd name="T1" fmla="*/ 1577 h 1578"/>
                  <a:gd name="T2" fmla="*/ 0 w 809"/>
                  <a:gd name="T3" fmla="*/ 1577 h 1578"/>
                  <a:gd name="T4" fmla="*/ 0 w 809"/>
                  <a:gd name="T5" fmla="*/ 0 h 1578"/>
                  <a:gd name="T6" fmla="*/ 808 w 809"/>
                  <a:gd name="T7" fmla="*/ 0 h 1578"/>
                  <a:gd name="T8" fmla="*/ 808 w 809"/>
                  <a:gd name="T9" fmla="*/ 1577 h 1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09" h="1578">
                    <a:moveTo>
                      <a:pt x="808" y="1577"/>
                    </a:moveTo>
                    <a:lnTo>
                      <a:pt x="0" y="1577"/>
                    </a:lnTo>
                    <a:lnTo>
                      <a:pt x="0" y="0"/>
                    </a:lnTo>
                    <a:lnTo>
                      <a:pt x="808" y="0"/>
                    </a:lnTo>
                    <a:lnTo>
                      <a:pt x="808" y="157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89">
                <a:extLst>
                  <a:ext uri="{FF2B5EF4-FFF2-40B4-BE49-F238E27FC236}">
                    <a16:creationId xmlns:a16="http://schemas.microsoft.com/office/drawing/2014/main" id="{F1A8C45F-284D-4A1F-A467-67DC89491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1831" y="6085986"/>
                <a:ext cx="736745" cy="1418626"/>
              </a:xfrm>
              <a:custGeom>
                <a:avLst/>
                <a:gdLst>
                  <a:gd name="T0" fmla="*/ 19 w 828"/>
                  <a:gd name="T1" fmla="*/ 1577 h 1598"/>
                  <a:gd name="T2" fmla="*/ 807 w 828"/>
                  <a:gd name="T3" fmla="*/ 1577 h 1598"/>
                  <a:gd name="T4" fmla="*/ 807 w 828"/>
                  <a:gd name="T5" fmla="*/ 19 h 1598"/>
                  <a:gd name="T6" fmla="*/ 19 w 828"/>
                  <a:gd name="T7" fmla="*/ 19 h 1598"/>
                  <a:gd name="T8" fmla="*/ 19 w 828"/>
                  <a:gd name="T9" fmla="*/ 1577 h 1598"/>
                  <a:gd name="T10" fmla="*/ 817 w 828"/>
                  <a:gd name="T11" fmla="*/ 1597 h 1598"/>
                  <a:gd name="T12" fmla="*/ 9 w 828"/>
                  <a:gd name="T13" fmla="*/ 1597 h 1598"/>
                  <a:gd name="T14" fmla="*/ 9 w 828"/>
                  <a:gd name="T15" fmla="*/ 1597 h 1598"/>
                  <a:gd name="T16" fmla="*/ 0 w 828"/>
                  <a:gd name="T17" fmla="*/ 1587 h 1598"/>
                  <a:gd name="T18" fmla="*/ 0 w 828"/>
                  <a:gd name="T19" fmla="*/ 10 h 1598"/>
                  <a:gd name="T20" fmla="*/ 0 w 828"/>
                  <a:gd name="T21" fmla="*/ 10 h 1598"/>
                  <a:gd name="T22" fmla="*/ 9 w 828"/>
                  <a:gd name="T23" fmla="*/ 0 h 1598"/>
                  <a:gd name="T24" fmla="*/ 817 w 828"/>
                  <a:gd name="T25" fmla="*/ 0 h 1598"/>
                  <a:gd name="T26" fmla="*/ 817 w 828"/>
                  <a:gd name="T27" fmla="*/ 0 h 1598"/>
                  <a:gd name="T28" fmla="*/ 827 w 828"/>
                  <a:gd name="T29" fmla="*/ 10 h 1598"/>
                  <a:gd name="T30" fmla="*/ 827 w 828"/>
                  <a:gd name="T31" fmla="*/ 1587 h 1598"/>
                  <a:gd name="T32" fmla="*/ 827 w 828"/>
                  <a:gd name="T33" fmla="*/ 1587 h 1598"/>
                  <a:gd name="T34" fmla="*/ 817 w 828"/>
                  <a:gd name="T35" fmla="*/ 1597 h 1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8" h="1598">
                    <a:moveTo>
                      <a:pt x="19" y="1577"/>
                    </a:moveTo>
                    <a:lnTo>
                      <a:pt x="807" y="1577"/>
                    </a:lnTo>
                    <a:lnTo>
                      <a:pt x="807" y="19"/>
                    </a:lnTo>
                    <a:lnTo>
                      <a:pt x="19" y="19"/>
                    </a:lnTo>
                    <a:lnTo>
                      <a:pt x="19" y="1577"/>
                    </a:lnTo>
                    <a:close/>
                    <a:moveTo>
                      <a:pt x="817" y="1597"/>
                    </a:moveTo>
                    <a:lnTo>
                      <a:pt x="9" y="1597"/>
                    </a:lnTo>
                    <a:lnTo>
                      <a:pt x="9" y="1597"/>
                    </a:lnTo>
                    <a:cubicBezTo>
                      <a:pt x="4" y="1597"/>
                      <a:pt x="0" y="1593"/>
                      <a:pt x="0" y="158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817" y="0"/>
                    </a:lnTo>
                    <a:lnTo>
                      <a:pt x="817" y="0"/>
                    </a:lnTo>
                    <a:cubicBezTo>
                      <a:pt x="822" y="0"/>
                      <a:pt x="827" y="5"/>
                      <a:pt x="827" y="10"/>
                    </a:cubicBezTo>
                    <a:lnTo>
                      <a:pt x="827" y="1587"/>
                    </a:lnTo>
                    <a:lnTo>
                      <a:pt x="827" y="1587"/>
                    </a:lnTo>
                    <a:cubicBezTo>
                      <a:pt x="827" y="1593"/>
                      <a:pt x="822" y="1597"/>
                      <a:pt x="817" y="15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90">
                <a:extLst>
                  <a:ext uri="{FF2B5EF4-FFF2-40B4-BE49-F238E27FC236}">
                    <a16:creationId xmlns:a16="http://schemas.microsoft.com/office/drawing/2014/main" id="{74B815AF-AD64-4B63-8196-ACD411706A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85" y="6262334"/>
                <a:ext cx="423237" cy="19596"/>
              </a:xfrm>
              <a:custGeom>
                <a:avLst/>
                <a:gdLst>
                  <a:gd name="T0" fmla="*/ 464 w 475"/>
                  <a:gd name="T1" fmla="*/ 19 h 20"/>
                  <a:gd name="T2" fmla="*/ 10 w 475"/>
                  <a:gd name="T3" fmla="*/ 19 h 20"/>
                  <a:gd name="T4" fmla="*/ 10 w 475"/>
                  <a:gd name="T5" fmla="*/ 19 h 20"/>
                  <a:gd name="T6" fmla="*/ 0 w 475"/>
                  <a:gd name="T7" fmla="*/ 10 h 20"/>
                  <a:gd name="T8" fmla="*/ 0 w 475"/>
                  <a:gd name="T9" fmla="*/ 10 h 20"/>
                  <a:gd name="T10" fmla="*/ 10 w 475"/>
                  <a:gd name="T11" fmla="*/ 0 h 20"/>
                  <a:gd name="T12" fmla="*/ 464 w 475"/>
                  <a:gd name="T13" fmla="*/ 0 h 20"/>
                  <a:gd name="T14" fmla="*/ 464 w 475"/>
                  <a:gd name="T15" fmla="*/ 0 h 20"/>
                  <a:gd name="T16" fmla="*/ 474 w 475"/>
                  <a:gd name="T17" fmla="*/ 10 h 20"/>
                  <a:gd name="T18" fmla="*/ 474 w 475"/>
                  <a:gd name="T19" fmla="*/ 10 h 20"/>
                  <a:gd name="T20" fmla="*/ 464 w 47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5" h="20">
                    <a:moveTo>
                      <a:pt x="46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69" y="0"/>
                      <a:pt x="474" y="5"/>
                      <a:pt x="474" y="10"/>
                    </a:cubicBezTo>
                    <a:lnTo>
                      <a:pt x="474" y="10"/>
                    </a:lnTo>
                    <a:cubicBezTo>
                      <a:pt x="474" y="15"/>
                      <a:pt x="469" y="19"/>
                      <a:pt x="46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91">
                <a:extLst>
                  <a:ext uri="{FF2B5EF4-FFF2-40B4-BE49-F238E27FC236}">
                    <a16:creationId xmlns:a16="http://schemas.microsoft.com/office/drawing/2014/main" id="{31B132B8-8445-49C0-8633-9CA49315F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85" y="6473952"/>
                <a:ext cx="423237" cy="15675"/>
              </a:xfrm>
              <a:custGeom>
                <a:avLst/>
                <a:gdLst>
                  <a:gd name="T0" fmla="*/ 464 w 475"/>
                  <a:gd name="T1" fmla="*/ 18 h 19"/>
                  <a:gd name="T2" fmla="*/ 10 w 475"/>
                  <a:gd name="T3" fmla="*/ 18 h 19"/>
                  <a:gd name="T4" fmla="*/ 10 w 475"/>
                  <a:gd name="T5" fmla="*/ 18 h 19"/>
                  <a:gd name="T6" fmla="*/ 0 w 475"/>
                  <a:gd name="T7" fmla="*/ 9 h 19"/>
                  <a:gd name="T8" fmla="*/ 0 w 475"/>
                  <a:gd name="T9" fmla="*/ 9 h 19"/>
                  <a:gd name="T10" fmla="*/ 10 w 475"/>
                  <a:gd name="T11" fmla="*/ 0 h 19"/>
                  <a:gd name="T12" fmla="*/ 464 w 475"/>
                  <a:gd name="T13" fmla="*/ 0 h 19"/>
                  <a:gd name="T14" fmla="*/ 464 w 475"/>
                  <a:gd name="T15" fmla="*/ 0 h 19"/>
                  <a:gd name="T16" fmla="*/ 474 w 475"/>
                  <a:gd name="T17" fmla="*/ 9 h 19"/>
                  <a:gd name="T18" fmla="*/ 474 w 475"/>
                  <a:gd name="T19" fmla="*/ 9 h 19"/>
                  <a:gd name="T20" fmla="*/ 464 w 47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5" h="19">
                    <a:moveTo>
                      <a:pt x="464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69" y="0"/>
                      <a:pt x="474" y="4"/>
                      <a:pt x="474" y="9"/>
                    </a:cubicBezTo>
                    <a:lnTo>
                      <a:pt x="474" y="9"/>
                    </a:lnTo>
                    <a:cubicBezTo>
                      <a:pt x="474" y="14"/>
                      <a:pt x="469" y="18"/>
                      <a:pt x="46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92">
                <a:extLst>
                  <a:ext uri="{FF2B5EF4-FFF2-40B4-BE49-F238E27FC236}">
                    <a16:creationId xmlns:a16="http://schemas.microsoft.com/office/drawing/2014/main" id="{07E17F92-B3E4-4C34-99F9-EF48795F2E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85" y="6689490"/>
                <a:ext cx="423237" cy="19593"/>
              </a:xfrm>
              <a:custGeom>
                <a:avLst/>
                <a:gdLst>
                  <a:gd name="T0" fmla="*/ 464 w 475"/>
                  <a:gd name="T1" fmla="*/ 19 h 20"/>
                  <a:gd name="T2" fmla="*/ 10 w 475"/>
                  <a:gd name="T3" fmla="*/ 19 h 20"/>
                  <a:gd name="T4" fmla="*/ 10 w 475"/>
                  <a:gd name="T5" fmla="*/ 19 h 20"/>
                  <a:gd name="T6" fmla="*/ 0 w 475"/>
                  <a:gd name="T7" fmla="*/ 10 h 20"/>
                  <a:gd name="T8" fmla="*/ 0 w 475"/>
                  <a:gd name="T9" fmla="*/ 10 h 20"/>
                  <a:gd name="T10" fmla="*/ 10 w 475"/>
                  <a:gd name="T11" fmla="*/ 0 h 20"/>
                  <a:gd name="T12" fmla="*/ 464 w 475"/>
                  <a:gd name="T13" fmla="*/ 0 h 20"/>
                  <a:gd name="T14" fmla="*/ 464 w 475"/>
                  <a:gd name="T15" fmla="*/ 0 h 20"/>
                  <a:gd name="T16" fmla="*/ 474 w 475"/>
                  <a:gd name="T17" fmla="*/ 10 h 20"/>
                  <a:gd name="T18" fmla="*/ 474 w 475"/>
                  <a:gd name="T19" fmla="*/ 10 h 20"/>
                  <a:gd name="T20" fmla="*/ 464 w 47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5" h="20">
                    <a:moveTo>
                      <a:pt x="46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69" y="0"/>
                      <a:pt x="474" y="5"/>
                      <a:pt x="474" y="10"/>
                    </a:cubicBezTo>
                    <a:lnTo>
                      <a:pt x="474" y="10"/>
                    </a:lnTo>
                    <a:cubicBezTo>
                      <a:pt x="474" y="15"/>
                      <a:pt x="469" y="19"/>
                      <a:pt x="46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93">
                <a:extLst>
                  <a:ext uri="{FF2B5EF4-FFF2-40B4-BE49-F238E27FC236}">
                    <a16:creationId xmlns:a16="http://schemas.microsoft.com/office/drawing/2014/main" id="{ED77E09E-B653-454E-AD60-BACBB46CC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85" y="6901109"/>
                <a:ext cx="423237" cy="19593"/>
              </a:xfrm>
              <a:custGeom>
                <a:avLst/>
                <a:gdLst>
                  <a:gd name="T0" fmla="*/ 464 w 475"/>
                  <a:gd name="T1" fmla="*/ 19 h 20"/>
                  <a:gd name="T2" fmla="*/ 10 w 475"/>
                  <a:gd name="T3" fmla="*/ 19 h 20"/>
                  <a:gd name="T4" fmla="*/ 10 w 475"/>
                  <a:gd name="T5" fmla="*/ 19 h 20"/>
                  <a:gd name="T6" fmla="*/ 0 w 475"/>
                  <a:gd name="T7" fmla="*/ 9 h 20"/>
                  <a:gd name="T8" fmla="*/ 0 w 475"/>
                  <a:gd name="T9" fmla="*/ 9 h 20"/>
                  <a:gd name="T10" fmla="*/ 10 w 475"/>
                  <a:gd name="T11" fmla="*/ 0 h 20"/>
                  <a:gd name="T12" fmla="*/ 464 w 475"/>
                  <a:gd name="T13" fmla="*/ 0 h 20"/>
                  <a:gd name="T14" fmla="*/ 464 w 475"/>
                  <a:gd name="T15" fmla="*/ 0 h 20"/>
                  <a:gd name="T16" fmla="*/ 474 w 475"/>
                  <a:gd name="T17" fmla="*/ 9 h 20"/>
                  <a:gd name="T18" fmla="*/ 474 w 475"/>
                  <a:gd name="T19" fmla="*/ 9 h 20"/>
                  <a:gd name="T20" fmla="*/ 464 w 475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5" h="20">
                    <a:moveTo>
                      <a:pt x="464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69" y="0"/>
                      <a:pt x="474" y="4"/>
                      <a:pt x="474" y="9"/>
                    </a:cubicBezTo>
                    <a:lnTo>
                      <a:pt x="474" y="9"/>
                    </a:lnTo>
                    <a:cubicBezTo>
                      <a:pt x="474" y="14"/>
                      <a:pt x="469" y="19"/>
                      <a:pt x="464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94">
                <a:extLst>
                  <a:ext uri="{FF2B5EF4-FFF2-40B4-BE49-F238E27FC236}">
                    <a16:creationId xmlns:a16="http://schemas.microsoft.com/office/drawing/2014/main" id="{599A49AD-B995-43DC-AAC9-507FAEF38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8585" y="7112727"/>
                <a:ext cx="423237" cy="15675"/>
              </a:xfrm>
              <a:custGeom>
                <a:avLst/>
                <a:gdLst>
                  <a:gd name="T0" fmla="*/ 464 w 475"/>
                  <a:gd name="T1" fmla="*/ 18 h 19"/>
                  <a:gd name="T2" fmla="*/ 10 w 475"/>
                  <a:gd name="T3" fmla="*/ 18 h 19"/>
                  <a:gd name="T4" fmla="*/ 10 w 475"/>
                  <a:gd name="T5" fmla="*/ 18 h 19"/>
                  <a:gd name="T6" fmla="*/ 0 w 475"/>
                  <a:gd name="T7" fmla="*/ 9 h 19"/>
                  <a:gd name="T8" fmla="*/ 0 w 475"/>
                  <a:gd name="T9" fmla="*/ 9 h 19"/>
                  <a:gd name="T10" fmla="*/ 10 w 475"/>
                  <a:gd name="T11" fmla="*/ 0 h 19"/>
                  <a:gd name="T12" fmla="*/ 464 w 475"/>
                  <a:gd name="T13" fmla="*/ 0 h 19"/>
                  <a:gd name="T14" fmla="*/ 464 w 475"/>
                  <a:gd name="T15" fmla="*/ 0 h 19"/>
                  <a:gd name="T16" fmla="*/ 474 w 475"/>
                  <a:gd name="T17" fmla="*/ 9 h 19"/>
                  <a:gd name="T18" fmla="*/ 474 w 475"/>
                  <a:gd name="T19" fmla="*/ 9 h 19"/>
                  <a:gd name="T20" fmla="*/ 464 w 47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5" h="19">
                    <a:moveTo>
                      <a:pt x="464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464" y="0"/>
                    </a:lnTo>
                    <a:lnTo>
                      <a:pt x="464" y="0"/>
                    </a:lnTo>
                    <a:cubicBezTo>
                      <a:pt x="469" y="0"/>
                      <a:pt x="474" y="4"/>
                      <a:pt x="474" y="9"/>
                    </a:cubicBezTo>
                    <a:lnTo>
                      <a:pt x="474" y="9"/>
                    </a:lnTo>
                    <a:cubicBezTo>
                      <a:pt x="474" y="14"/>
                      <a:pt x="469" y="18"/>
                      <a:pt x="46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95">
                <a:extLst>
                  <a:ext uri="{FF2B5EF4-FFF2-40B4-BE49-F238E27FC236}">
                    <a16:creationId xmlns:a16="http://schemas.microsoft.com/office/drawing/2014/main" id="{17D50F5F-8EBE-4C54-AE2F-44BD27C4C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2914" y="7261644"/>
                <a:ext cx="19596" cy="242969"/>
              </a:xfrm>
              <a:custGeom>
                <a:avLst/>
                <a:gdLst>
                  <a:gd name="T0" fmla="*/ 10 w 20"/>
                  <a:gd name="T1" fmla="*/ 273 h 274"/>
                  <a:gd name="T2" fmla="*/ 10 w 20"/>
                  <a:gd name="T3" fmla="*/ 273 h 274"/>
                  <a:gd name="T4" fmla="*/ 0 w 20"/>
                  <a:gd name="T5" fmla="*/ 264 h 274"/>
                  <a:gd name="T6" fmla="*/ 0 w 20"/>
                  <a:gd name="T7" fmla="*/ 9 h 274"/>
                  <a:gd name="T8" fmla="*/ 0 w 20"/>
                  <a:gd name="T9" fmla="*/ 9 h 274"/>
                  <a:gd name="T10" fmla="*/ 10 w 20"/>
                  <a:gd name="T11" fmla="*/ 0 h 274"/>
                  <a:gd name="T12" fmla="*/ 10 w 20"/>
                  <a:gd name="T13" fmla="*/ 0 h 274"/>
                  <a:gd name="T14" fmla="*/ 19 w 20"/>
                  <a:gd name="T15" fmla="*/ 9 h 274"/>
                  <a:gd name="T16" fmla="*/ 19 w 20"/>
                  <a:gd name="T17" fmla="*/ 264 h 274"/>
                  <a:gd name="T18" fmla="*/ 19 w 20"/>
                  <a:gd name="T19" fmla="*/ 264 h 274"/>
                  <a:gd name="T20" fmla="*/ 10 w 20"/>
                  <a:gd name="T21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74">
                    <a:moveTo>
                      <a:pt x="10" y="273"/>
                    </a:moveTo>
                    <a:lnTo>
                      <a:pt x="10" y="273"/>
                    </a:lnTo>
                    <a:cubicBezTo>
                      <a:pt x="4" y="273"/>
                      <a:pt x="0" y="269"/>
                      <a:pt x="0" y="2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264"/>
                    </a:lnTo>
                    <a:lnTo>
                      <a:pt x="19" y="264"/>
                    </a:lnTo>
                    <a:cubicBezTo>
                      <a:pt x="19" y="269"/>
                      <a:pt x="15" y="273"/>
                      <a:pt x="10" y="2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96">
                <a:extLst>
                  <a:ext uri="{FF2B5EF4-FFF2-40B4-BE49-F238E27FC236}">
                    <a16:creationId xmlns:a16="http://schemas.microsoft.com/office/drawing/2014/main" id="{213AE140-46E7-44A1-A23D-E50EF89AA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4944" y="6940297"/>
                <a:ext cx="211618" cy="364452"/>
              </a:xfrm>
              <a:custGeom>
                <a:avLst/>
                <a:gdLst>
                  <a:gd name="T0" fmla="*/ 234 w 236"/>
                  <a:gd name="T1" fmla="*/ 256 h 411"/>
                  <a:gd name="T2" fmla="*/ 234 w 236"/>
                  <a:gd name="T3" fmla="*/ 256 h 411"/>
                  <a:gd name="T4" fmla="*/ 115 w 236"/>
                  <a:gd name="T5" fmla="*/ 409 h 411"/>
                  <a:gd name="T6" fmla="*/ 115 w 236"/>
                  <a:gd name="T7" fmla="*/ 409 h 411"/>
                  <a:gd name="T8" fmla="*/ 0 w 236"/>
                  <a:gd name="T9" fmla="*/ 255 h 411"/>
                  <a:gd name="T10" fmla="*/ 0 w 236"/>
                  <a:gd name="T11" fmla="*/ 255 h 411"/>
                  <a:gd name="T12" fmla="*/ 118 w 236"/>
                  <a:gd name="T13" fmla="*/ 0 h 411"/>
                  <a:gd name="T14" fmla="*/ 118 w 236"/>
                  <a:gd name="T15" fmla="*/ 0 h 411"/>
                  <a:gd name="T16" fmla="*/ 234 w 236"/>
                  <a:gd name="T17" fmla="*/ 256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411">
                    <a:moveTo>
                      <a:pt x="234" y="256"/>
                    </a:moveTo>
                    <a:lnTo>
                      <a:pt x="234" y="256"/>
                    </a:lnTo>
                    <a:cubicBezTo>
                      <a:pt x="234" y="369"/>
                      <a:pt x="181" y="410"/>
                      <a:pt x="115" y="409"/>
                    </a:cubicBezTo>
                    <a:lnTo>
                      <a:pt x="115" y="409"/>
                    </a:lnTo>
                    <a:cubicBezTo>
                      <a:pt x="52" y="409"/>
                      <a:pt x="0" y="369"/>
                      <a:pt x="0" y="255"/>
                    </a:cubicBezTo>
                    <a:lnTo>
                      <a:pt x="0" y="255"/>
                    </a:lnTo>
                    <a:cubicBezTo>
                      <a:pt x="1" y="142"/>
                      <a:pt x="54" y="0"/>
                      <a:pt x="118" y="0"/>
                    </a:cubicBezTo>
                    <a:lnTo>
                      <a:pt x="118" y="0"/>
                    </a:lnTo>
                    <a:cubicBezTo>
                      <a:pt x="182" y="1"/>
                      <a:pt x="235" y="143"/>
                      <a:pt x="234" y="2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97">
                <a:extLst>
                  <a:ext uri="{FF2B5EF4-FFF2-40B4-BE49-F238E27FC236}">
                    <a16:creationId xmlns:a16="http://schemas.microsoft.com/office/drawing/2014/main" id="{5F1064E9-5F47-4E20-9A32-7E87FE28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7106" y="6932460"/>
                <a:ext cx="227294" cy="384048"/>
              </a:xfrm>
              <a:custGeom>
                <a:avLst/>
                <a:gdLst>
                  <a:gd name="T0" fmla="*/ 244 w 255"/>
                  <a:gd name="T1" fmla="*/ 266 h 430"/>
                  <a:gd name="T2" fmla="*/ 244 w 255"/>
                  <a:gd name="T3" fmla="*/ 266 h 430"/>
                  <a:gd name="T4" fmla="*/ 127 w 255"/>
                  <a:gd name="T5" fmla="*/ 20 h 430"/>
                  <a:gd name="T6" fmla="*/ 127 w 255"/>
                  <a:gd name="T7" fmla="*/ 20 h 430"/>
                  <a:gd name="T8" fmla="*/ 20 w 255"/>
                  <a:gd name="T9" fmla="*/ 265 h 430"/>
                  <a:gd name="T10" fmla="*/ 20 w 255"/>
                  <a:gd name="T11" fmla="*/ 265 h 430"/>
                  <a:gd name="T12" fmla="*/ 55 w 255"/>
                  <a:gd name="T13" fmla="*/ 383 h 430"/>
                  <a:gd name="T14" fmla="*/ 55 w 255"/>
                  <a:gd name="T15" fmla="*/ 383 h 430"/>
                  <a:gd name="T16" fmla="*/ 125 w 255"/>
                  <a:gd name="T17" fmla="*/ 410 h 430"/>
                  <a:gd name="T18" fmla="*/ 126 w 255"/>
                  <a:gd name="T19" fmla="*/ 410 h 430"/>
                  <a:gd name="T20" fmla="*/ 126 w 255"/>
                  <a:gd name="T21" fmla="*/ 410 h 430"/>
                  <a:gd name="T22" fmla="*/ 234 w 255"/>
                  <a:gd name="T23" fmla="*/ 266 h 430"/>
                  <a:gd name="T24" fmla="*/ 234 w 255"/>
                  <a:gd name="T25" fmla="*/ 266 h 430"/>
                  <a:gd name="T26" fmla="*/ 163 w 255"/>
                  <a:gd name="T27" fmla="*/ 38 h 430"/>
                  <a:gd name="T28" fmla="*/ 163 w 255"/>
                  <a:gd name="T29" fmla="*/ 38 h 430"/>
                  <a:gd name="T30" fmla="*/ 128 w 255"/>
                  <a:gd name="T31" fmla="*/ 20 h 430"/>
                  <a:gd name="T32" fmla="*/ 127 w 255"/>
                  <a:gd name="T33" fmla="*/ 20 h 430"/>
                  <a:gd name="T34" fmla="*/ 126 w 255"/>
                  <a:gd name="T35" fmla="*/ 429 h 430"/>
                  <a:gd name="T36" fmla="*/ 125 w 255"/>
                  <a:gd name="T37" fmla="*/ 429 h 430"/>
                  <a:gd name="T38" fmla="*/ 125 w 255"/>
                  <a:gd name="T39" fmla="*/ 429 h 430"/>
                  <a:gd name="T40" fmla="*/ 41 w 255"/>
                  <a:gd name="T41" fmla="*/ 396 h 430"/>
                  <a:gd name="T42" fmla="*/ 41 w 255"/>
                  <a:gd name="T43" fmla="*/ 396 h 430"/>
                  <a:gd name="T44" fmla="*/ 0 w 255"/>
                  <a:gd name="T45" fmla="*/ 265 h 430"/>
                  <a:gd name="T46" fmla="*/ 0 w 255"/>
                  <a:gd name="T47" fmla="*/ 265 h 430"/>
                  <a:gd name="T48" fmla="*/ 127 w 255"/>
                  <a:gd name="T49" fmla="*/ 0 h 430"/>
                  <a:gd name="T50" fmla="*/ 128 w 255"/>
                  <a:gd name="T51" fmla="*/ 0 h 430"/>
                  <a:gd name="T52" fmla="*/ 128 w 255"/>
                  <a:gd name="T53" fmla="*/ 0 h 430"/>
                  <a:gd name="T54" fmla="*/ 177 w 255"/>
                  <a:gd name="T55" fmla="*/ 24 h 430"/>
                  <a:gd name="T56" fmla="*/ 177 w 255"/>
                  <a:gd name="T57" fmla="*/ 24 h 430"/>
                  <a:gd name="T58" fmla="*/ 253 w 255"/>
                  <a:gd name="T59" fmla="*/ 266 h 430"/>
                  <a:gd name="T60" fmla="*/ 253 w 255"/>
                  <a:gd name="T61" fmla="*/ 266 h 430"/>
                  <a:gd name="T62" fmla="*/ 126 w 255"/>
                  <a:gd name="T63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55" h="430">
                    <a:moveTo>
                      <a:pt x="244" y="266"/>
                    </a:moveTo>
                    <a:lnTo>
                      <a:pt x="244" y="266"/>
                    </a:lnTo>
                    <a:close/>
                    <a:moveTo>
                      <a:pt x="127" y="20"/>
                    </a:moveTo>
                    <a:lnTo>
                      <a:pt x="127" y="20"/>
                    </a:lnTo>
                    <a:cubicBezTo>
                      <a:pt x="71" y="20"/>
                      <a:pt x="20" y="157"/>
                      <a:pt x="20" y="265"/>
                    </a:cubicBezTo>
                    <a:lnTo>
                      <a:pt x="20" y="265"/>
                    </a:lnTo>
                    <a:cubicBezTo>
                      <a:pt x="19" y="319"/>
                      <a:pt x="31" y="359"/>
                      <a:pt x="55" y="383"/>
                    </a:cubicBezTo>
                    <a:lnTo>
                      <a:pt x="55" y="383"/>
                    </a:lnTo>
                    <a:cubicBezTo>
                      <a:pt x="73" y="400"/>
                      <a:pt x="96" y="410"/>
                      <a:pt x="125" y="410"/>
                    </a:cubicBezTo>
                    <a:lnTo>
                      <a:pt x="126" y="410"/>
                    </a:lnTo>
                    <a:lnTo>
                      <a:pt x="126" y="410"/>
                    </a:lnTo>
                    <a:cubicBezTo>
                      <a:pt x="196" y="410"/>
                      <a:pt x="233" y="360"/>
                      <a:pt x="234" y="266"/>
                    </a:cubicBezTo>
                    <a:lnTo>
                      <a:pt x="234" y="266"/>
                    </a:lnTo>
                    <a:cubicBezTo>
                      <a:pt x="234" y="179"/>
                      <a:pt x="203" y="79"/>
                      <a:pt x="163" y="38"/>
                    </a:cubicBezTo>
                    <a:lnTo>
                      <a:pt x="163" y="38"/>
                    </a:lnTo>
                    <a:cubicBezTo>
                      <a:pt x="151" y="26"/>
                      <a:pt x="139" y="20"/>
                      <a:pt x="128" y="20"/>
                    </a:cubicBezTo>
                    <a:lnTo>
                      <a:pt x="127" y="20"/>
                    </a:lnTo>
                    <a:close/>
                    <a:moveTo>
                      <a:pt x="126" y="429"/>
                    </a:moveTo>
                    <a:lnTo>
                      <a:pt x="125" y="429"/>
                    </a:lnTo>
                    <a:lnTo>
                      <a:pt x="125" y="429"/>
                    </a:lnTo>
                    <a:cubicBezTo>
                      <a:pt x="92" y="428"/>
                      <a:pt x="63" y="418"/>
                      <a:pt x="41" y="396"/>
                    </a:cubicBezTo>
                    <a:lnTo>
                      <a:pt x="41" y="396"/>
                    </a:lnTo>
                    <a:cubicBezTo>
                      <a:pt x="14" y="368"/>
                      <a:pt x="0" y="325"/>
                      <a:pt x="0" y="265"/>
                    </a:cubicBezTo>
                    <a:lnTo>
                      <a:pt x="0" y="265"/>
                    </a:lnTo>
                    <a:cubicBezTo>
                      <a:pt x="1" y="146"/>
                      <a:pt x="58" y="0"/>
                      <a:pt x="127" y="0"/>
                    </a:cubicBezTo>
                    <a:lnTo>
                      <a:pt x="128" y="0"/>
                    </a:lnTo>
                    <a:lnTo>
                      <a:pt x="128" y="0"/>
                    </a:lnTo>
                    <a:cubicBezTo>
                      <a:pt x="145" y="0"/>
                      <a:pt x="162" y="9"/>
                      <a:pt x="177" y="24"/>
                    </a:cubicBezTo>
                    <a:lnTo>
                      <a:pt x="177" y="24"/>
                    </a:lnTo>
                    <a:cubicBezTo>
                      <a:pt x="221" y="69"/>
                      <a:pt x="254" y="173"/>
                      <a:pt x="253" y="266"/>
                    </a:cubicBezTo>
                    <a:lnTo>
                      <a:pt x="253" y="266"/>
                    </a:lnTo>
                    <a:cubicBezTo>
                      <a:pt x="253" y="408"/>
                      <a:pt x="173" y="429"/>
                      <a:pt x="126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98">
                <a:extLst>
                  <a:ext uri="{FF2B5EF4-FFF2-40B4-BE49-F238E27FC236}">
                    <a16:creationId xmlns:a16="http://schemas.microsoft.com/office/drawing/2014/main" id="{8EDF1802-3810-4CD6-BBC6-4F39DC081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1154" y="7261644"/>
                <a:ext cx="19593" cy="242969"/>
              </a:xfrm>
              <a:custGeom>
                <a:avLst/>
                <a:gdLst>
                  <a:gd name="T0" fmla="*/ 10 w 20"/>
                  <a:gd name="T1" fmla="*/ 273 h 274"/>
                  <a:gd name="T2" fmla="*/ 10 w 20"/>
                  <a:gd name="T3" fmla="*/ 273 h 274"/>
                  <a:gd name="T4" fmla="*/ 0 w 20"/>
                  <a:gd name="T5" fmla="*/ 264 h 274"/>
                  <a:gd name="T6" fmla="*/ 0 w 20"/>
                  <a:gd name="T7" fmla="*/ 9 h 274"/>
                  <a:gd name="T8" fmla="*/ 0 w 20"/>
                  <a:gd name="T9" fmla="*/ 9 h 274"/>
                  <a:gd name="T10" fmla="*/ 10 w 20"/>
                  <a:gd name="T11" fmla="*/ 0 h 274"/>
                  <a:gd name="T12" fmla="*/ 10 w 20"/>
                  <a:gd name="T13" fmla="*/ 0 h 274"/>
                  <a:gd name="T14" fmla="*/ 19 w 20"/>
                  <a:gd name="T15" fmla="*/ 9 h 274"/>
                  <a:gd name="T16" fmla="*/ 19 w 20"/>
                  <a:gd name="T17" fmla="*/ 264 h 274"/>
                  <a:gd name="T18" fmla="*/ 19 w 20"/>
                  <a:gd name="T19" fmla="*/ 264 h 274"/>
                  <a:gd name="T20" fmla="*/ 10 w 20"/>
                  <a:gd name="T21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" h="274">
                    <a:moveTo>
                      <a:pt x="10" y="273"/>
                    </a:moveTo>
                    <a:lnTo>
                      <a:pt x="10" y="273"/>
                    </a:lnTo>
                    <a:cubicBezTo>
                      <a:pt x="5" y="273"/>
                      <a:pt x="0" y="269"/>
                      <a:pt x="0" y="26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5" y="0"/>
                      <a:pt x="19" y="4"/>
                      <a:pt x="19" y="9"/>
                    </a:cubicBezTo>
                    <a:lnTo>
                      <a:pt x="19" y="264"/>
                    </a:lnTo>
                    <a:lnTo>
                      <a:pt x="19" y="264"/>
                    </a:lnTo>
                    <a:cubicBezTo>
                      <a:pt x="19" y="269"/>
                      <a:pt x="15" y="273"/>
                      <a:pt x="10" y="2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99">
                <a:extLst>
                  <a:ext uri="{FF2B5EF4-FFF2-40B4-BE49-F238E27FC236}">
                    <a16:creationId xmlns:a16="http://schemas.microsoft.com/office/drawing/2014/main" id="{770ADC4B-BA6A-4EDD-A27F-CB1E7E0B2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3182" y="6940297"/>
                <a:ext cx="211618" cy="364452"/>
              </a:xfrm>
              <a:custGeom>
                <a:avLst/>
                <a:gdLst>
                  <a:gd name="T0" fmla="*/ 235 w 236"/>
                  <a:gd name="T1" fmla="*/ 256 h 411"/>
                  <a:gd name="T2" fmla="*/ 235 w 236"/>
                  <a:gd name="T3" fmla="*/ 256 h 411"/>
                  <a:gd name="T4" fmla="*/ 116 w 236"/>
                  <a:gd name="T5" fmla="*/ 409 h 411"/>
                  <a:gd name="T6" fmla="*/ 116 w 236"/>
                  <a:gd name="T7" fmla="*/ 409 h 411"/>
                  <a:gd name="T8" fmla="*/ 0 w 236"/>
                  <a:gd name="T9" fmla="*/ 255 h 411"/>
                  <a:gd name="T10" fmla="*/ 0 w 236"/>
                  <a:gd name="T11" fmla="*/ 255 h 411"/>
                  <a:gd name="T12" fmla="*/ 118 w 236"/>
                  <a:gd name="T13" fmla="*/ 0 h 411"/>
                  <a:gd name="T14" fmla="*/ 118 w 236"/>
                  <a:gd name="T15" fmla="*/ 0 h 411"/>
                  <a:gd name="T16" fmla="*/ 235 w 236"/>
                  <a:gd name="T17" fmla="*/ 256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411">
                    <a:moveTo>
                      <a:pt x="235" y="256"/>
                    </a:moveTo>
                    <a:lnTo>
                      <a:pt x="235" y="256"/>
                    </a:lnTo>
                    <a:cubicBezTo>
                      <a:pt x="233" y="369"/>
                      <a:pt x="181" y="410"/>
                      <a:pt x="116" y="409"/>
                    </a:cubicBezTo>
                    <a:lnTo>
                      <a:pt x="116" y="409"/>
                    </a:lnTo>
                    <a:cubicBezTo>
                      <a:pt x="52" y="409"/>
                      <a:pt x="0" y="369"/>
                      <a:pt x="0" y="255"/>
                    </a:cubicBezTo>
                    <a:lnTo>
                      <a:pt x="0" y="255"/>
                    </a:lnTo>
                    <a:cubicBezTo>
                      <a:pt x="0" y="142"/>
                      <a:pt x="53" y="0"/>
                      <a:pt x="118" y="0"/>
                    </a:cubicBezTo>
                    <a:lnTo>
                      <a:pt x="118" y="0"/>
                    </a:lnTo>
                    <a:cubicBezTo>
                      <a:pt x="183" y="1"/>
                      <a:pt x="235" y="143"/>
                      <a:pt x="235" y="2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200">
                <a:extLst>
                  <a:ext uri="{FF2B5EF4-FFF2-40B4-BE49-F238E27FC236}">
                    <a16:creationId xmlns:a16="http://schemas.microsoft.com/office/drawing/2014/main" id="{41632626-5F15-4E5E-B859-72D849A8C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5344" y="6932460"/>
                <a:ext cx="227294" cy="384048"/>
              </a:xfrm>
              <a:custGeom>
                <a:avLst/>
                <a:gdLst>
                  <a:gd name="T0" fmla="*/ 128 w 255"/>
                  <a:gd name="T1" fmla="*/ 20 h 430"/>
                  <a:gd name="T2" fmla="*/ 128 w 255"/>
                  <a:gd name="T3" fmla="*/ 20 h 430"/>
                  <a:gd name="T4" fmla="*/ 19 w 255"/>
                  <a:gd name="T5" fmla="*/ 265 h 430"/>
                  <a:gd name="T6" fmla="*/ 19 w 255"/>
                  <a:gd name="T7" fmla="*/ 265 h 430"/>
                  <a:gd name="T8" fmla="*/ 55 w 255"/>
                  <a:gd name="T9" fmla="*/ 383 h 430"/>
                  <a:gd name="T10" fmla="*/ 55 w 255"/>
                  <a:gd name="T11" fmla="*/ 383 h 430"/>
                  <a:gd name="T12" fmla="*/ 126 w 255"/>
                  <a:gd name="T13" fmla="*/ 410 h 430"/>
                  <a:gd name="T14" fmla="*/ 127 w 255"/>
                  <a:gd name="T15" fmla="*/ 410 h 430"/>
                  <a:gd name="T16" fmla="*/ 127 w 255"/>
                  <a:gd name="T17" fmla="*/ 410 h 430"/>
                  <a:gd name="T18" fmla="*/ 235 w 255"/>
                  <a:gd name="T19" fmla="*/ 266 h 430"/>
                  <a:gd name="T20" fmla="*/ 235 w 255"/>
                  <a:gd name="T21" fmla="*/ 266 h 430"/>
                  <a:gd name="T22" fmla="*/ 164 w 255"/>
                  <a:gd name="T23" fmla="*/ 38 h 430"/>
                  <a:gd name="T24" fmla="*/ 164 w 255"/>
                  <a:gd name="T25" fmla="*/ 38 h 430"/>
                  <a:gd name="T26" fmla="*/ 128 w 255"/>
                  <a:gd name="T27" fmla="*/ 20 h 430"/>
                  <a:gd name="T28" fmla="*/ 127 w 255"/>
                  <a:gd name="T29" fmla="*/ 429 h 430"/>
                  <a:gd name="T30" fmla="*/ 126 w 255"/>
                  <a:gd name="T31" fmla="*/ 429 h 430"/>
                  <a:gd name="T32" fmla="*/ 126 w 255"/>
                  <a:gd name="T33" fmla="*/ 429 h 430"/>
                  <a:gd name="T34" fmla="*/ 41 w 255"/>
                  <a:gd name="T35" fmla="*/ 396 h 430"/>
                  <a:gd name="T36" fmla="*/ 41 w 255"/>
                  <a:gd name="T37" fmla="*/ 396 h 430"/>
                  <a:gd name="T38" fmla="*/ 0 w 255"/>
                  <a:gd name="T39" fmla="*/ 265 h 430"/>
                  <a:gd name="T40" fmla="*/ 0 w 255"/>
                  <a:gd name="T41" fmla="*/ 265 h 430"/>
                  <a:gd name="T42" fmla="*/ 128 w 255"/>
                  <a:gd name="T43" fmla="*/ 0 h 430"/>
                  <a:gd name="T44" fmla="*/ 128 w 255"/>
                  <a:gd name="T45" fmla="*/ 0 h 430"/>
                  <a:gd name="T46" fmla="*/ 128 w 255"/>
                  <a:gd name="T47" fmla="*/ 0 h 430"/>
                  <a:gd name="T48" fmla="*/ 177 w 255"/>
                  <a:gd name="T49" fmla="*/ 24 h 430"/>
                  <a:gd name="T50" fmla="*/ 177 w 255"/>
                  <a:gd name="T51" fmla="*/ 24 h 430"/>
                  <a:gd name="T52" fmla="*/ 254 w 255"/>
                  <a:gd name="T53" fmla="*/ 266 h 430"/>
                  <a:gd name="T54" fmla="*/ 254 w 255"/>
                  <a:gd name="T55" fmla="*/ 266 h 430"/>
                  <a:gd name="T56" fmla="*/ 127 w 255"/>
                  <a:gd name="T57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5" h="430">
                    <a:moveTo>
                      <a:pt x="128" y="20"/>
                    </a:moveTo>
                    <a:lnTo>
                      <a:pt x="128" y="20"/>
                    </a:lnTo>
                    <a:cubicBezTo>
                      <a:pt x="71" y="20"/>
                      <a:pt x="20" y="157"/>
                      <a:pt x="19" y="265"/>
                    </a:cubicBezTo>
                    <a:lnTo>
                      <a:pt x="19" y="265"/>
                    </a:lnTo>
                    <a:cubicBezTo>
                      <a:pt x="19" y="319"/>
                      <a:pt x="31" y="359"/>
                      <a:pt x="55" y="383"/>
                    </a:cubicBezTo>
                    <a:lnTo>
                      <a:pt x="55" y="383"/>
                    </a:lnTo>
                    <a:cubicBezTo>
                      <a:pt x="72" y="400"/>
                      <a:pt x="96" y="410"/>
                      <a:pt x="126" y="410"/>
                    </a:cubicBezTo>
                    <a:lnTo>
                      <a:pt x="127" y="410"/>
                    </a:lnTo>
                    <a:lnTo>
                      <a:pt x="127" y="410"/>
                    </a:lnTo>
                    <a:cubicBezTo>
                      <a:pt x="197" y="410"/>
                      <a:pt x="234" y="360"/>
                      <a:pt x="235" y="266"/>
                    </a:cubicBezTo>
                    <a:lnTo>
                      <a:pt x="235" y="266"/>
                    </a:lnTo>
                    <a:cubicBezTo>
                      <a:pt x="235" y="179"/>
                      <a:pt x="204" y="79"/>
                      <a:pt x="164" y="38"/>
                    </a:cubicBezTo>
                    <a:lnTo>
                      <a:pt x="164" y="38"/>
                    </a:lnTo>
                    <a:cubicBezTo>
                      <a:pt x="152" y="26"/>
                      <a:pt x="140" y="20"/>
                      <a:pt x="128" y="20"/>
                    </a:cubicBezTo>
                    <a:close/>
                    <a:moveTo>
                      <a:pt x="127" y="429"/>
                    </a:moveTo>
                    <a:lnTo>
                      <a:pt x="126" y="429"/>
                    </a:lnTo>
                    <a:lnTo>
                      <a:pt x="126" y="429"/>
                    </a:lnTo>
                    <a:cubicBezTo>
                      <a:pt x="91" y="428"/>
                      <a:pt x="63" y="418"/>
                      <a:pt x="41" y="396"/>
                    </a:cubicBezTo>
                    <a:lnTo>
                      <a:pt x="41" y="396"/>
                    </a:lnTo>
                    <a:cubicBezTo>
                      <a:pt x="14" y="368"/>
                      <a:pt x="0" y="325"/>
                      <a:pt x="0" y="265"/>
                    </a:cubicBezTo>
                    <a:lnTo>
                      <a:pt x="0" y="265"/>
                    </a:lnTo>
                    <a:cubicBezTo>
                      <a:pt x="1" y="146"/>
                      <a:pt x="57" y="0"/>
                      <a:pt x="128" y="0"/>
                    </a:cubicBezTo>
                    <a:lnTo>
                      <a:pt x="128" y="0"/>
                    </a:lnTo>
                    <a:lnTo>
                      <a:pt x="128" y="0"/>
                    </a:lnTo>
                    <a:cubicBezTo>
                      <a:pt x="145" y="0"/>
                      <a:pt x="162" y="9"/>
                      <a:pt x="177" y="24"/>
                    </a:cubicBezTo>
                    <a:lnTo>
                      <a:pt x="177" y="24"/>
                    </a:lnTo>
                    <a:cubicBezTo>
                      <a:pt x="221" y="69"/>
                      <a:pt x="254" y="173"/>
                      <a:pt x="254" y="266"/>
                    </a:cubicBezTo>
                    <a:lnTo>
                      <a:pt x="254" y="266"/>
                    </a:lnTo>
                    <a:cubicBezTo>
                      <a:pt x="253" y="408"/>
                      <a:pt x="174" y="429"/>
                      <a:pt x="127" y="4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201">
                <a:extLst>
                  <a:ext uri="{FF2B5EF4-FFF2-40B4-BE49-F238E27FC236}">
                    <a16:creationId xmlns:a16="http://schemas.microsoft.com/office/drawing/2014/main" id="{2368A51E-6D4D-4206-986B-9B1109A8F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13556" y="5384510"/>
                <a:ext cx="493776" cy="724990"/>
              </a:xfrm>
              <a:custGeom>
                <a:avLst/>
                <a:gdLst>
                  <a:gd name="T0" fmla="*/ 278 w 557"/>
                  <a:gd name="T1" fmla="*/ 380 h 815"/>
                  <a:gd name="T2" fmla="*/ 278 w 557"/>
                  <a:gd name="T3" fmla="*/ 380 h 815"/>
                  <a:gd name="T4" fmla="*/ 176 w 557"/>
                  <a:gd name="T5" fmla="*/ 278 h 815"/>
                  <a:gd name="T6" fmla="*/ 176 w 557"/>
                  <a:gd name="T7" fmla="*/ 278 h 815"/>
                  <a:gd name="T8" fmla="*/ 278 w 557"/>
                  <a:gd name="T9" fmla="*/ 177 h 815"/>
                  <a:gd name="T10" fmla="*/ 278 w 557"/>
                  <a:gd name="T11" fmla="*/ 177 h 815"/>
                  <a:gd name="T12" fmla="*/ 380 w 557"/>
                  <a:gd name="T13" fmla="*/ 278 h 815"/>
                  <a:gd name="T14" fmla="*/ 380 w 557"/>
                  <a:gd name="T15" fmla="*/ 278 h 815"/>
                  <a:gd name="T16" fmla="*/ 278 w 557"/>
                  <a:gd name="T17" fmla="*/ 380 h 815"/>
                  <a:gd name="T18" fmla="*/ 278 w 557"/>
                  <a:gd name="T19" fmla="*/ 0 h 815"/>
                  <a:gd name="T20" fmla="*/ 278 w 557"/>
                  <a:gd name="T21" fmla="*/ 0 h 815"/>
                  <a:gd name="T22" fmla="*/ 0 w 557"/>
                  <a:gd name="T23" fmla="*/ 278 h 815"/>
                  <a:gd name="T24" fmla="*/ 0 w 557"/>
                  <a:gd name="T25" fmla="*/ 278 h 815"/>
                  <a:gd name="T26" fmla="*/ 278 w 557"/>
                  <a:gd name="T27" fmla="*/ 814 h 815"/>
                  <a:gd name="T28" fmla="*/ 278 w 557"/>
                  <a:gd name="T29" fmla="*/ 814 h 815"/>
                  <a:gd name="T30" fmla="*/ 556 w 557"/>
                  <a:gd name="T31" fmla="*/ 278 h 815"/>
                  <a:gd name="T32" fmla="*/ 556 w 557"/>
                  <a:gd name="T33" fmla="*/ 278 h 815"/>
                  <a:gd name="T34" fmla="*/ 278 w 557"/>
                  <a:gd name="T35" fmla="*/ 0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7" h="815">
                    <a:moveTo>
                      <a:pt x="278" y="380"/>
                    </a:moveTo>
                    <a:lnTo>
                      <a:pt x="278" y="380"/>
                    </a:lnTo>
                    <a:cubicBezTo>
                      <a:pt x="222" y="380"/>
                      <a:pt x="176" y="335"/>
                      <a:pt x="176" y="278"/>
                    </a:cubicBezTo>
                    <a:lnTo>
                      <a:pt x="176" y="278"/>
                    </a:lnTo>
                    <a:cubicBezTo>
                      <a:pt x="176" y="222"/>
                      <a:pt x="222" y="177"/>
                      <a:pt x="278" y="177"/>
                    </a:cubicBezTo>
                    <a:lnTo>
                      <a:pt x="278" y="177"/>
                    </a:lnTo>
                    <a:cubicBezTo>
                      <a:pt x="334" y="177"/>
                      <a:pt x="380" y="222"/>
                      <a:pt x="380" y="278"/>
                    </a:cubicBezTo>
                    <a:lnTo>
                      <a:pt x="380" y="278"/>
                    </a:lnTo>
                    <a:cubicBezTo>
                      <a:pt x="380" y="335"/>
                      <a:pt x="334" y="380"/>
                      <a:pt x="278" y="380"/>
                    </a:cubicBezTo>
                    <a:close/>
                    <a:moveTo>
                      <a:pt x="278" y="0"/>
                    </a:moveTo>
                    <a:lnTo>
                      <a:pt x="278" y="0"/>
                    </a:lnTo>
                    <a:cubicBezTo>
                      <a:pt x="124" y="0"/>
                      <a:pt x="0" y="125"/>
                      <a:pt x="0" y="278"/>
                    </a:cubicBezTo>
                    <a:lnTo>
                      <a:pt x="0" y="278"/>
                    </a:lnTo>
                    <a:cubicBezTo>
                      <a:pt x="0" y="433"/>
                      <a:pt x="261" y="814"/>
                      <a:pt x="278" y="814"/>
                    </a:cubicBezTo>
                    <a:lnTo>
                      <a:pt x="278" y="814"/>
                    </a:lnTo>
                    <a:cubicBezTo>
                      <a:pt x="295" y="814"/>
                      <a:pt x="556" y="433"/>
                      <a:pt x="556" y="278"/>
                    </a:cubicBezTo>
                    <a:lnTo>
                      <a:pt x="556" y="278"/>
                    </a:lnTo>
                    <a:cubicBezTo>
                      <a:pt x="556" y="125"/>
                      <a:pt x="432" y="0"/>
                      <a:pt x="2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202">
                <a:extLst>
                  <a:ext uri="{FF2B5EF4-FFF2-40B4-BE49-F238E27FC236}">
                    <a16:creationId xmlns:a16="http://schemas.microsoft.com/office/drawing/2014/main" id="{2BFDBE39-F006-46DC-A361-0342C18D5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5719" y="5376672"/>
                <a:ext cx="513369" cy="740665"/>
              </a:xfrm>
              <a:custGeom>
                <a:avLst/>
                <a:gdLst>
                  <a:gd name="T0" fmla="*/ 288 w 577"/>
                  <a:gd name="T1" fmla="*/ 195 h 834"/>
                  <a:gd name="T2" fmla="*/ 288 w 577"/>
                  <a:gd name="T3" fmla="*/ 195 h 834"/>
                  <a:gd name="T4" fmla="*/ 196 w 577"/>
                  <a:gd name="T5" fmla="*/ 287 h 834"/>
                  <a:gd name="T6" fmla="*/ 196 w 577"/>
                  <a:gd name="T7" fmla="*/ 287 h 834"/>
                  <a:gd name="T8" fmla="*/ 288 w 577"/>
                  <a:gd name="T9" fmla="*/ 379 h 834"/>
                  <a:gd name="T10" fmla="*/ 288 w 577"/>
                  <a:gd name="T11" fmla="*/ 379 h 834"/>
                  <a:gd name="T12" fmla="*/ 379 w 577"/>
                  <a:gd name="T13" fmla="*/ 287 h 834"/>
                  <a:gd name="T14" fmla="*/ 379 w 577"/>
                  <a:gd name="T15" fmla="*/ 287 h 834"/>
                  <a:gd name="T16" fmla="*/ 288 w 577"/>
                  <a:gd name="T17" fmla="*/ 195 h 834"/>
                  <a:gd name="T18" fmla="*/ 288 w 577"/>
                  <a:gd name="T19" fmla="*/ 399 h 834"/>
                  <a:gd name="T20" fmla="*/ 288 w 577"/>
                  <a:gd name="T21" fmla="*/ 399 h 834"/>
                  <a:gd name="T22" fmla="*/ 177 w 577"/>
                  <a:gd name="T23" fmla="*/ 287 h 834"/>
                  <a:gd name="T24" fmla="*/ 177 w 577"/>
                  <a:gd name="T25" fmla="*/ 287 h 834"/>
                  <a:gd name="T26" fmla="*/ 288 w 577"/>
                  <a:gd name="T27" fmla="*/ 177 h 834"/>
                  <a:gd name="T28" fmla="*/ 288 w 577"/>
                  <a:gd name="T29" fmla="*/ 177 h 834"/>
                  <a:gd name="T30" fmla="*/ 399 w 577"/>
                  <a:gd name="T31" fmla="*/ 287 h 834"/>
                  <a:gd name="T32" fmla="*/ 399 w 577"/>
                  <a:gd name="T33" fmla="*/ 287 h 834"/>
                  <a:gd name="T34" fmla="*/ 288 w 577"/>
                  <a:gd name="T35" fmla="*/ 399 h 834"/>
                  <a:gd name="T36" fmla="*/ 288 w 577"/>
                  <a:gd name="T37" fmla="*/ 19 h 834"/>
                  <a:gd name="T38" fmla="*/ 288 w 577"/>
                  <a:gd name="T39" fmla="*/ 19 h 834"/>
                  <a:gd name="T40" fmla="*/ 19 w 577"/>
                  <a:gd name="T41" fmla="*/ 287 h 834"/>
                  <a:gd name="T42" fmla="*/ 19 w 577"/>
                  <a:gd name="T43" fmla="*/ 287 h 834"/>
                  <a:gd name="T44" fmla="*/ 288 w 577"/>
                  <a:gd name="T45" fmla="*/ 811 h 834"/>
                  <a:gd name="T46" fmla="*/ 288 w 577"/>
                  <a:gd name="T47" fmla="*/ 811 h 834"/>
                  <a:gd name="T48" fmla="*/ 557 w 577"/>
                  <a:gd name="T49" fmla="*/ 287 h 834"/>
                  <a:gd name="T50" fmla="*/ 557 w 577"/>
                  <a:gd name="T51" fmla="*/ 287 h 834"/>
                  <a:gd name="T52" fmla="*/ 288 w 577"/>
                  <a:gd name="T53" fmla="*/ 19 h 834"/>
                  <a:gd name="T54" fmla="*/ 288 w 577"/>
                  <a:gd name="T55" fmla="*/ 833 h 834"/>
                  <a:gd name="T56" fmla="*/ 288 w 577"/>
                  <a:gd name="T57" fmla="*/ 833 h 834"/>
                  <a:gd name="T58" fmla="*/ 134 w 577"/>
                  <a:gd name="T59" fmla="*/ 618 h 834"/>
                  <a:gd name="T60" fmla="*/ 134 w 577"/>
                  <a:gd name="T61" fmla="*/ 618 h 834"/>
                  <a:gd name="T62" fmla="*/ 0 w 577"/>
                  <a:gd name="T63" fmla="*/ 287 h 834"/>
                  <a:gd name="T64" fmla="*/ 0 w 577"/>
                  <a:gd name="T65" fmla="*/ 287 h 834"/>
                  <a:gd name="T66" fmla="*/ 288 w 577"/>
                  <a:gd name="T67" fmla="*/ 0 h 834"/>
                  <a:gd name="T68" fmla="*/ 288 w 577"/>
                  <a:gd name="T69" fmla="*/ 0 h 834"/>
                  <a:gd name="T70" fmla="*/ 576 w 577"/>
                  <a:gd name="T71" fmla="*/ 287 h 834"/>
                  <a:gd name="T72" fmla="*/ 576 w 577"/>
                  <a:gd name="T73" fmla="*/ 287 h 834"/>
                  <a:gd name="T74" fmla="*/ 442 w 577"/>
                  <a:gd name="T75" fmla="*/ 618 h 834"/>
                  <a:gd name="T76" fmla="*/ 442 w 577"/>
                  <a:gd name="T77" fmla="*/ 618 h 834"/>
                  <a:gd name="T78" fmla="*/ 288 w 577"/>
                  <a:gd name="T79" fmla="*/ 833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77" h="834">
                    <a:moveTo>
                      <a:pt x="288" y="195"/>
                    </a:moveTo>
                    <a:lnTo>
                      <a:pt x="288" y="195"/>
                    </a:lnTo>
                    <a:cubicBezTo>
                      <a:pt x="237" y="195"/>
                      <a:pt x="196" y="237"/>
                      <a:pt x="196" y="287"/>
                    </a:cubicBezTo>
                    <a:lnTo>
                      <a:pt x="196" y="287"/>
                    </a:lnTo>
                    <a:cubicBezTo>
                      <a:pt x="196" y="338"/>
                      <a:pt x="237" y="379"/>
                      <a:pt x="288" y="379"/>
                    </a:cubicBezTo>
                    <a:lnTo>
                      <a:pt x="288" y="379"/>
                    </a:lnTo>
                    <a:cubicBezTo>
                      <a:pt x="338" y="379"/>
                      <a:pt x="379" y="338"/>
                      <a:pt x="379" y="287"/>
                    </a:cubicBezTo>
                    <a:lnTo>
                      <a:pt x="379" y="287"/>
                    </a:lnTo>
                    <a:cubicBezTo>
                      <a:pt x="379" y="237"/>
                      <a:pt x="338" y="195"/>
                      <a:pt x="288" y="195"/>
                    </a:cubicBezTo>
                    <a:close/>
                    <a:moveTo>
                      <a:pt x="288" y="399"/>
                    </a:moveTo>
                    <a:lnTo>
                      <a:pt x="288" y="399"/>
                    </a:lnTo>
                    <a:cubicBezTo>
                      <a:pt x="227" y="399"/>
                      <a:pt x="177" y="349"/>
                      <a:pt x="177" y="287"/>
                    </a:cubicBezTo>
                    <a:lnTo>
                      <a:pt x="177" y="287"/>
                    </a:lnTo>
                    <a:cubicBezTo>
                      <a:pt x="177" y="226"/>
                      <a:pt x="227" y="177"/>
                      <a:pt x="288" y="177"/>
                    </a:cubicBezTo>
                    <a:lnTo>
                      <a:pt x="288" y="177"/>
                    </a:lnTo>
                    <a:cubicBezTo>
                      <a:pt x="349" y="177"/>
                      <a:pt x="399" y="226"/>
                      <a:pt x="399" y="287"/>
                    </a:cubicBezTo>
                    <a:lnTo>
                      <a:pt x="399" y="287"/>
                    </a:lnTo>
                    <a:cubicBezTo>
                      <a:pt x="399" y="349"/>
                      <a:pt x="349" y="399"/>
                      <a:pt x="288" y="399"/>
                    </a:cubicBezTo>
                    <a:close/>
                    <a:moveTo>
                      <a:pt x="288" y="19"/>
                    </a:moveTo>
                    <a:lnTo>
                      <a:pt x="288" y="19"/>
                    </a:lnTo>
                    <a:cubicBezTo>
                      <a:pt x="139" y="19"/>
                      <a:pt x="19" y="139"/>
                      <a:pt x="19" y="287"/>
                    </a:cubicBezTo>
                    <a:lnTo>
                      <a:pt x="19" y="287"/>
                    </a:lnTo>
                    <a:cubicBezTo>
                      <a:pt x="19" y="432"/>
                      <a:pt x="250" y="773"/>
                      <a:pt x="288" y="811"/>
                    </a:cubicBezTo>
                    <a:lnTo>
                      <a:pt x="288" y="811"/>
                    </a:lnTo>
                    <a:cubicBezTo>
                      <a:pt x="325" y="773"/>
                      <a:pt x="557" y="432"/>
                      <a:pt x="557" y="287"/>
                    </a:cubicBezTo>
                    <a:lnTo>
                      <a:pt x="557" y="287"/>
                    </a:lnTo>
                    <a:cubicBezTo>
                      <a:pt x="557" y="139"/>
                      <a:pt x="436" y="19"/>
                      <a:pt x="288" y="19"/>
                    </a:cubicBezTo>
                    <a:close/>
                    <a:moveTo>
                      <a:pt x="288" y="833"/>
                    </a:moveTo>
                    <a:lnTo>
                      <a:pt x="288" y="833"/>
                    </a:lnTo>
                    <a:cubicBezTo>
                      <a:pt x="263" y="833"/>
                      <a:pt x="136" y="620"/>
                      <a:pt x="134" y="618"/>
                    </a:cubicBezTo>
                    <a:lnTo>
                      <a:pt x="134" y="618"/>
                    </a:lnTo>
                    <a:cubicBezTo>
                      <a:pt x="84" y="532"/>
                      <a:pt x="0" y="376"/>
                      <a:pt x="0" y="287"/>
                    </a:cubicBezTo>
                    <a:lnTo>
                      <a:pt x="0" y="287"/>
                    </a:lnTo>
                    <a:cubicBezTo>
                      <a:pt x="0" y="128"/>
                      <a:pt x="129" y="0"/>
                      <a:pt x="288" y="0"/>
                    </a:cubicBezTo>
                    <a:lnTo>
                      <a:pt x="288" y="0"/>
                    </a:lnTo>
                    <a:cubicBezTo>
                      <a:pt x="446" y="0"/>
                      <a:pt x="576" y="128"/>
                      <a:pt x="576" y="287"/>
                    </a:cubicBezTo>
                    <a:lnTo>
                      <a:pt x="576" y="287"/>
                    </a:lnTo>
                    <a:cubicBezTo>
                      <a:pt x="576" y="376"/>
                      <a:pt x="492" y="532"/>
                      <a:pt x="442" y="618"/>
                    </a:cubicBezTo>
                    <a:lnTo>
                      <a:pt x="442" y="618"/>
                    </a:lnTo>
                    <a:cubicBezTo>
                      <a:pt x="440" y="620"/>
                      <a:pt x="312" y="833"/>
                      <a:pt x="288" y="8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203">
                <a:extLst>
                  <a:ext uri="{FF2B5EF4-FFF2-40B4-BE49-F238E27FC236}">
                    <a16:creationId xmlns:a16="http://schemas.microsoft.com/office/drawing/2014/main" id="{320CED41-4E84-4481-8A9B-90FF4FF7F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4809" y="7496775"/>
                <a:ext cx="3417243" cy="168510"/>
              </a:xfrm>
              <a:custGeom>
                <a:avLst/>
                <a:gdLst>
                  <a:gd name="T0" fmla="*/ 3778 w 3846"/>
                  <a:gd name="T1" fmla="*/ 0 h 191"/>
                  <a:gd name="T2" fmla="*/ 1922 w 3846"/>
                  <a:gd name="T3" fmla="*/ 0 h 191"/>
                  <a:gd name="T4" fmla="*/ 66 w 3846"/>
                  <a:gd name="T5" fmla="*/ 0 h 191"/>
                  <a:gd name="T6" fmla="*/ 66 w 3846"/>
                  <a:gd name="T7" fmla="*/ 0 h 191"/>
                  <a:gd name="T8" fmla="*/ 19 w 3846"/>
                  <a:gd name="T9" fmla="*/ 20 h 191"/>
                  <a:gd name="T10" fmla="*/ 19 w 3846"/>
                  <a:gd name="T11" fmla="*/ 20 h 191"/>
                  <a:gd name="T12" fmla="*/ 0 w 3846"/>
                  <a:gd name="T13" fmla="*/ 67 h 191"/>
                  <a:gd name="T14" fmla="*/ 0 w 3846"/>
                  <a:gd name="T15" fmla="*/ 128 h 191"/>
                  <a:gd name="T16" fmla="*/ 0 w 3846"/>
                  <a:gd name="T17" fmla="*/ 190 h 191"/>
                  <a:gd name="T18" fmla="*/ 1922 w 3846"/>
                  <a:gd name="T19" fmla="*/ 190 h 191"/>
                  <a:gd name="T20" fmla="*/ 3845 w 3846"/>
                  <a:gd name="T21" fmla="*/ 190 h 191"/>
                  <a:gd name="T22" fmla="*/ 3845 w 3846"/>
                  <a:gd name="T23" fmla="*/ 128 h 191"/>
                  <a:gd name="T24" fmla="*/ 3845 w 3846"/>
                  <a:gd name="T25" fmla="*/ 67 h 191"/>
                  <a:gd name="T26" fmla="*/ 3845 w 3846"/>
                  <a:gd name="T27" fmla="*/ 67 h 191"/>
                  <a:gd name="T28" fmla="*/ 3826 w 3846"/>
                  <a:gd name="T29" fmla="*/ 20 h 191"/>
                  <a:gd name="T30" fmla="*/ 3826 w 3846"/>
                  <a:gd name="T31" fmla="*/ 20 h 191"/>
                  <a:gd name="T32" fmla="*/ 3778 w 3846"/>
                  <a:gd name="T33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46" h="191">
                    <a:moveTo>
                      <a:pt x="3778" y="0"/>
                    </a:moveTo>
                    <a:lnTo>
                      <a:pt x="1922" y="0"/>
                    </a:lnTo>
                    <a:lnTo>
                      <a:pt x="66" y="0"/>
                    </a:lnTo>
                    <a:lnTo>
                      <a:pt x="66" y="0"/>
                    </a:lnTo>
                    <a:cubicBezTo>
                      <a:pt x="49" y="0"/>
                      <a:pt x="31" y="7"/>
                      <a:pt x="19" y="20"/>
                    </a:cubicBezTo>
                    <a:lnTo>
                      <a:pt x="19" y="20"/>
                    </a:lnTo>
                    <a:cubicBezTo>
                      <a:pt x="7" y="32"/>
                      <a:pt x="0" y="48"/>
                      <a:pt x="0" y="67"/>
                    </a:cubicBezTo>
                    <a:lnTo>
                      <a:pt x="0" y="128"/>
                    </a:lnTo>
                    <a:lnTo>
                      <a:pt x="0" y="190"/>
                    </a:lnTo>
                    <a:lnTo>
                      <a:pt x="1922" y="190"/>
                    </a:lnTo>
                    <a:lnTo>
                      <a:pt x="3845" y="190"/>
                    </a:lnTo>
                    <a:lnTo>
                      <a:pt x="3845" y="128"/>
                    </a:lnTo>
                    <a:lnTo>
                      <a:pt x="3845" y="67"/>
                    </a:lnTo>
                    <a:lnTo>
                      <a:pt x="3845" y="67"/>
                    </a:lnTo>
                    <a:cubicBezTo>
                      <a:pt x="3845" y="48"/>
                      <a:pt x="3838" y="32"/>
                      <a:pt x="3826" y="20"/>
                    </a:cubicBezTo>
                    <a:lnTo>
                      <a:pt x="3826" y="20"/>
                    </a:lnTo>
                    <a:cubicBezTo>
                      <a:pt x="3814" y="7"/>
                      <a:pt x="3797" y="0"/>
                      <a:pt x="377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204">
                <a:extLst>
                  <a:ext uri="{FF2B5EF4-FFF2-40B4-BE49-F238E27FC236}">
                    <a16:creationId xmlns:a16="http://schemas.microsoft.com/office/drawing/2014/main" id="{E9EB75FF-BF5D-4A47-9FA8-06C03A3B8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6971" y="7485017"/>
                <a:ext cx="3436839" cy="188105"/>
              </a:xfrm>
              <a:custGeom>
                <a:avLst/>
                <a:gdLst>
                  <a:gd name="T0" fmla="*/ 19 w 3867"/>
                  <a:gd name="T1" fmla="*/ 191 h 210"/>
                  <a:gd name="T2" fmla="*/ 3846 w 3867"/>
                  <a:gd name="T3" fmla="*/ 191 h 210"/>
                  <a:gd name="T4" fmla="*/ 3846 w 3867"/>
                  <a:gd name="T5" fmla="*/ 77 h 210"/>
                  <a:gd name="T6" fmla="*/ 3846 w 3867"/>
                  <a:gd name="T7" fmla="*/ 77 h 210"/>
                  <a:gd name="T8" fmla="*/ 3830 w 3867"/>
                  <a:gd name="T9" fmla="*/ 36 h 210"/>
                  <a:gd name="T10" fmla="*/ 3830 w 3867"/>
                  <a:gd name="T11" fmla="*/ 36 h 210"/>
                  <a:gd name="T12" fmla="*/ 3788 w 3867"/>
                  <a:gd name="T13" fmla="*/ 20 h 210"/>
                  <a:gd name="T14" fmla="*/ 76 w 3867"/>
                  <a:gd name="T15" fmla="*/ 20 h 210"/>
                  <a:gd name="T16" fmla="*/ 76 w 3867"/>
                  <a:gd name="T17" fmla="*/ 20 h 210"/>
                  <a:gd name="T18" fmla="*/ 36 w 3867"/>
                  <a:gd name="T19" fmla="*/ 36 h 210"/>
                  <a:gd name="T20" fmla="*/ 36 w 3867"/>
                  <a:gd name="T21" fmla="*/ 36 h 210"/>
                  <a:gd name="T22" fmla="*/ 19 w 3867"/>
                  <a:gd name="T23" fmla="*/ 77 h 210"/>
                  <a:gd name="T24" fmla="*/ 19 w 3867"/>
                  <a:gd name="T25" fmla="*/ 191 h 210"/>
                  <a:gd name="T26" fmla="*/ 3855 w 3867"/>
                  <a:gd name="T27" fmla="*/ 209 h 210"/>
                  <a:gd name="T28" fmla="*/ 10 w 3867"/>
                  <a:gd name="T29" fmla="*/ 209 h 210"/>
                  <a:gd name="T30" fmla="*/ 10 w 3867"/>
                  <a:gd name="T31" fmla="*/ 209 h 210"/>
                  <a:gd name="T32" fmla="*/ 0 w 3867"/>
                  <a:gd name="T33" fmla="*/ 200 h 210"/>
                  <a:gd name="T34" fmla="*/ 0 w 3867"/>
                  <a:gd name="T35" fmla="*/ 77 h 210"/>
                  <a:gd name="T36" fmla="*/ 0 w 3867"/>
                  <a:gd name="T37" fmla="*/ 77 h 210"/>
                  <a:gd name="T38" fmla="*/ 22 w 3867"/>
                  <a:gd name="T39" fmla="*/ 23 h 210"/>
                  <a:gd name="T40" fmla="*/ 22 w 3867"/>
                  <a:gd name="T41" fmla="*/ 23 h 210"/>
                  <a:gd name="T42" fmla="*/ 76 w 3867"/>
                  <a:gd name="T43" fmla="*/ 0 h 210"/>
                  <a:gd name="T44" fmla="*/ 3788 w 3867"/>
                  <a:gd name="T45" fmla="*/ 0 h 210"/>
                  <a:gd name="T46" fmla="*/ 3788 w 3867"/>
                  <a:gd name="T47" fmla="*/ 0 h 210"/>
                  <a:gd name="T48" fmla="*/ 3842 w 3867"/>
                  <a:gd name="T49" fmla="*/ 23 h 210"/>
                  <a:gd name="T50" fmla="*/ 3842 w 3867"/>
                  <a:gd name="T51" fmla="*/ 23 h 210"/>
                  <a:gd name="T52" fmla="*/ 3866 w 3867"/>
                  <a:gd name="T53" fmla="*/ 77 h 210"/>
                  <a:gd name="T54" fmla="*/ 3866 w 3867"/>
                  <a:gd name="T55" fmla="*/ 200 h 210"/>
                  <a:gd name="T56" fmla="*/ 3866 w 3867"/>
                  <a:gd name="T57" fmla="*/ 200 h 210"/>
                  <a:gd name="T58" fmla="*/ 3855 w 3867"/>
                  <a:gd name="T59" fmla="*/ 209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67" h="210">
                    <a:moveTo>
                      <a:pt x="19" y="191"/>
                    </a:moveTo>
                    <a:lnTo>
                      <a:pt x="3846" y="191"/>
                    </a:lnTo>
                    <a:lnTo>
                      <a:pt x="3846" y="77"/>
                    </a:lnTo>
                    <a:lnTo>
                      <a:pt x="3846" y="77"/>
                    </a:lnTo>
                    <a:cubicBezTo>
                      <a:pt x="3846" y="62"/>
                      <a:pt x="3840" y="47"/>
                      <a:pt x="3830" y="36"/>
                    </a:cubicBezTo>
                    <a:lnTo>
                      <a:pt x="3830" y="36"/>
                    </a:lnTo>
                    <a:cubicBezTo>
                      <a:pt x="3818" y="26"/>
                      <a:pt x="3804" y="20"/>
                      <a:pt x="3788" y="20"/>
                    </a:cubicBezTo>
                    <a:lnTo>
                      <a:pt x="76" y="20"/>
                    </a:lnTo>
                    <a:lnTo>
                      <a:pt x="76" y="20"/>
                    </a:lnTo>
                    <a:cubicBezTo>
                      <a:pt x="61" y="20"/>
                      <a:pt x="47" y="26"/>
                      <a:pt x="36" y="36"/>
                    </a:cubicBezTo>
                    <a:lnTo>
                      <a:pt x="36" y="36"/>
                    </a:lnTo>
                    <a:cubicBezTo>
                      <a:pt x="25" y="47"/>
                      <a:pt x="19" y="62"/>
                      <a:pt x="19" y="77"/>
                    </a:cubicBezTo>
                    <a:lnTo>
                      <a:pt x="19" y="191"/>
                    </a:lnTo>
                    <a:close/>
                    <a:moveTo>
                      <a:pt x="3855" y="209"/>
                    </a:moveTo>
                    <a:lnTo>
                      <a:pt x="10" y="209"/>
                    </a:lnTo>
                    <a:lnTo>
                      <a:pt x="10" y="209"/>
                    </a:lnTo>
                    <a:cubicBezTo>
                      <a:pt x="4" y="209"/>
                      <a:pt x="0" y="205"/>
                      <a:pt x="0" y="200"/>
                    </a:cubicBezTo>
                    <a:lnTo>
                      <a:pt x="0" y="77"/>
                    </a:lnTo>
                    <a:lnTo>
                      <a:pt x="0" y="77"/>
                    </a:lnTo>
                    <a:cubicBezTo>
                      <a:pt x="0" y="56"/>
                      <a:pt x="8" y="38"/>
                      <a:pt x="22" y="23"/>
                    </a:cubicBezTo>
                    <a:lnTo>
                      <a:pt x="22" y="23"/>
                    </a:lnTo>
                    <a:cubicBezTo>
                      <a:pt x="37" y="9"/>
                      <a:pt x="56" y="0"/>
                      <a:pt x="76" y="0"/>
                    </a:cubicBezTo>
                    <a:lnTo>
                      <a:pt x="3788" y="0"/>
                    </a:lnTo>
                    <a:lnTo>
                      <a:pt x="3788" y="0"/>
                    </a:lnTo>
                    <a:cubicBezTo>
                      <a:pt x="3809" y="0"/>
                      <a:pt x="3828" y="9"/>
                      <a:pt x="3842" y="23"/>
                    </a:cubicBezTo>
                    <a:lnTo>
                      <a:pt x="3842" y="23"/>
                    </a:lnTo>
                    <a:cubicBezTo>
                      <a:pt x="3857" y="38"/>
                      <a:pt x="3866" y="56"/>
                      <a:pt x="3866" y="77"/>
                    </a:cubicBezTo>
                    <a:lnTo>
                      <a:pt x="3866" y="200"/>
                    </a:lnTo>
                    <a:lnTo>
                      <a:pt x="3866" y="200"/>
                    </a:lnTo>
                    <a:cubicBezTo>
                      <a:pt x="3866" y="205"/>
                      <a:pt x="3861" y="209"/>
                      <a:pt x="3855" y="2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205">
                <a:extLst>
                  <a:ext uri="{FF2B5EF4-FFF2-40B4-BE49-F238E27FC236}">
                    <a16:creationId xmlns:a16="http://schemas.microsoft.com/office/drawing/2014/main" id="{CA6766AB-BC7D-444A-9E94-260B8254B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4809" y="7665285"/>
                <a:ext cx="3417243" cy="164592"/>
              </a:xfrm>
              <a:custGeom>
                <a:avLst/>
                <a:gdLst>
                  <a:gd name="T0" fmla="*/ 0 w 3846"/>
                  <a:gd name="T1" fmla="*/ 0 h 187"/>
                  <a:gd name="T2" fmla="*/ 0 w 3846"/>
                  <a:gd name="T3" fmla="*/ 59 h 187"/>
                  <a:gd name="T4" fmla="*/ 0 w 3846"/>
                  <a:gd name="T5" fmla="*/ 118 h 187"/>
                  <a:gd name="T6" fmla="*/ 0 w 3846"/>
                  <a:gd name="T7" fmla="*/ 118 h 187"/>
                  <a:gd name="T8" fmla="*/ 19 w 3846"/>
                  <a:gd name="T9" fmla="*/ 166 h 187"/>
                  <a:gd name="T10" fmla="*/ 19 w 3846"/>
                  <a:gd name="T11" fmla="*/ 166 h 187"/>
                  <a:gd name="T12" fmla="*/ 66 w 3846"/>
                  <a:gd name="T13" fmla="*/ 186 h 187"/>
                  <a:gd name="T14" fmla="*/ 1922 w 3846"/>
                  <a:gd name="T15" fmla="*/ 186 h 187"/>
                  <a:gd name="T16" fmla="*/ 3778 w 3846"/>
                  <a:gd name="T17" fmla="*/ 186 h 187"/>
                  <a:gd name="T18" fmla="*/ 3778 w 3846"/>
                  <a:gd name="T19" fmla="*/ 186 h 187"/>
                  <a:gd name="T20" fmla="*/ 3826 w 3846"/>
                  <a:gd name="T21" fmla="*/ 166 h 187"/>
                  <a:gd name="T22" fmla="*/ 3826 w 3846"/>
                  <a:gd name="T23" fmla="*/ 166 h 187"/>
                  <a:gd name="T24" fmla="*/ 3845 w 3846"/>
                  <a:gd name="T25" fmla="*/ 118 h 187"/>
                  <a:gd name="T26" fmla="*/ 3845 w 3846"/>
                  <a:gd name="T27" fmla="*/ 59 h 187"/>
                  <a:gd name="T28" fmla="*/ 3845 w 3846"/>
                  <a:gd name="T29" fmla="*/ 0 h 187"/>
                  <a:gd name="T30" fmla="*/ 1922 w 3846"/>
                  <a:gd name="T31" fmla="*/ 0 h 187"/>
                  <a:gd name="T32" fmla="*/ 0 w 3846"/>
                  <a:gd name="T33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46" h="187">
                    <a:moveTo>
                      <a:pt x="0" y="0"/>
                    </a:moveTo>
                    <a:lnTo>
                      <a:pt x="0" y="59"/>
                    </a:lnTo>
                    <a:lnTo>
                      <a:pt x="0" y="118"/>
                    </a:lnTo>
                    <a:lnTo>
                      <a:pt x="0" y="118"/>
                    </a:lnTo>
                    <a:cubicBezTo>
                      <a:pt x="0" y="137"/>
                      <a:pt x="7" y="154"/>
                      <a:pt x="19" y="166"/>
                    </a:cubicBezTo>
                    <a:lnTo>
                      <a:pt x="19" y="166"/>
                    </a:lnTo>
                    <a:cubicBezTo>
                      <a:pt x="31" y="178"/>
                      <a:pt x="49" y="186"/>
                      <a:pt x="66" y="186"/>
                    </a:cubicBezTo>
                    <a:lnTo>
                      <a:pt x="1922" y="186"/>
                    </a:lnTo>
                    <a:lnTo>
                      <a:pt x="3778" y="186"/>
                    </a:lnTo>
                    <a:lnTo>
                      <a:pt x="3778" y="186"/>
                    </a:lnTo>
                    <a:cubicBezTo>
                      <a:pt x="3797" y="186"/>
                      <a:pt x="3814" y="178"/>
                      <a:pt x="3826" y="166"/>
                    </a:cubicBezTo>
                    <a:lnTo>
                      <a:pt x="3826" y="166"/>
                    </a:lnTo>
                    <a:cubicBezTo>
                      <a:pt x="3838" y="154"/>
                      <a:pt x="3845" y="137"/>
                      <a:pt x="3845" y="118"/>
                    </a:cubicBezTo>
                    <a:lnTo>
                      <a:pt x="3845" y="59"/>
                    </a:lnTo>
                    <a:lnTo>
                      <a:pt x="3845" y="0"/>
                    </a:lnTo>
                    <a:lnTo>
                      <a:pt x="1922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206">
                <a:extLst>
                  <a:ext uri="{FF2B5EF4-FFF2-40B4-BE49-F238E27FC236}">
                    <a16:creationId xmlns:a16="http://schemas.microsoft.com/office/drawing/2014/main" id="{253E3E29-96E2-4680-B42C-D7AEF44813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6971" y="7657447"/>
                <a:ext cx="3436839" cy="180267"/>
              </a:xfrm>
              <a:custGeom>
                <a:avLst/>
                <a:gdLst>
                  <a:gd name="T0" fmla="*/ 19 w 3867"/>
                  <a:gd name="T1" fmla="*/ 18 h 205"/>
                  <a:gd name="T2" fmla="*/ 19 w 3867"/>
                  <a:gd name="T3" fmla="*/ 127 h 205"/>
                  <a:gd name="T4" fmla="*/ 19 w 3867"/>
                  <a:gd name="T5" fmla="*/ 127 h 205"/>
                  <a:gd name="T6" fmla="*/ 36 w 3867"/>
                  <a:gd name="T7" fmla="*/ 168 h 205"/>
                  <a:gd name="T8" fmla="*/ 36 w 3867"/>
                  <a:gd name="T9" fmla="*/ 168 h 205"/>
                  <a:gd name="T10" fmla="*/ 76 w 3867"/>
                  <a:gd name="T11" fmla="*/ 185 h 205"/>
                  <a:gd name="T12" fmla="*/ 3788 w 3867"/>
                  <a:gd name="T13" fmla="*/ 185 h 205"/>
                  <a:gd name="T14" fmla="*/ 3788 w 3867"/>
                  <a:gd name="T15" fmla="*/ 185 h 205"/>
                  <a:gd name="T16" fmla="*/ 3830 w 3867"/>
                  <a:gd name="T17" fmla="*/ 168 h 205"/>
                  <a:gd name="T18" fmla="*/ 3830 w 3867"/>
                  <a:gd name="T19" fmla="*/ 168 h 205"/>
                  <a:gd name="T20" fmla="*/ 3846 w 3867"/>
                  <a:gd name="T21" fmla="*/ 127 h 205"/>
                  <a:gd name="T22" fmla="*/ 3846 w 3867"/>
                  <a:gd name="T23" fmla="*/ 18 h 205"/>
                  <a:gd name="T24" fmla="*/ 19 w 3867"/>
                  <a:gd name="T25" fmla="*/ 18 h 205"/>
                  <a:gd name="T26" fmla="*/ 3788 w 3867"/>
                  <a:gd name="T27" fmla="*/ 204 h 205"/>
                  <a:gd name="T28" fmla="*/ 76 w 3867"/>
                  <a:gd name="T29" fmla="*/ 204 h 205"/>
                  <a:gd name="T30" fmla="*/ 76 w 3867"/>
                  <a:gd name="T31" fmla="*/ 204 h 205"/>
                  <a:gd name="T32" fmla="*/ 22 w 3867"/>
                  <a:gd name="T33" fmla="*/ 182 h 205"/>
                  <a:gd name="T34" fmla="*/ 22 w 3867"/>
                  <a:gd name="T35" fmla="*/ 182 h 205"/>
                  <a:gd name="T36" fmla="*/ 0 w 3867"/>
                  <a:gd name="T37" fmla="*/ 127 h 205"/>
                  <a:gd name="T38" fmla="*/ 0 w 3867"/>
                  <a:gd name="T39" fmla="*/ 9 h 205"/>
                  <a:gd name="T40" fmla="*/ 0 w 3867"/>
                  <a:gd name="T41" fmla="*/ 9 h 205"/>
                  <a:gd name="T42" fmla="*/ 10 w 3867"/>
                  <a:gd name="T43" fmla="*/ 0 h 205"/>
                  <a:gd name="T44" fmla="*/ 3855 w 3867"/>
                  <a:gd name="T45" fmla="*/ 0 h 205"/>
                  <a:gd name="T46" fmla="*/ 3855 w 3867"/>
                  <a:gd name="T47" fmla="*/ 0 h 205"/>
                  <a:gd name="T48" fmla="*/ 3866 w 3867"/>
                  <a:gd name="T49" fmla="*/ 9 h 205"/>
                  <a:gd name="T50" fmla="*/ 3866 w 3867"/>
                  <a:gd name="T51" fmla="*/ 127 h 205"/>
                  <a:gd name="T52" fmla="*/ 3866 w 3867"/>
                  <a:gd name="T53" fmla="*/ 127 h 205"/>
                  <a:gd name="T54" fmla="*/ 3842 w 3867"/>
                  <a:gd name="T55" fmla="*/ 182 h 205"/>
                  <a:gd name="T56" fmla="*/ 3842 w 3867"/>
                  <a:gd name="T57" fmla="*/ 182 h 205"/>
                  <a:gd name="T58" fmla="*/ 3788 w 3867"/>
                  <a:gd name="T59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67" h="205">
                    <a:moveTo>
                      <a:pt x="19" y="18"/>
                    </a:moveTo>
                    <a:lnTo>
                      <a:pt x="19" y="127"/>
                    </a:lnTo>
                    <a:lnTo>
                      <a:pt x="19" y="127"/>
                    </a:lnTo>
                    <a:cubicBezTo>
                      <a:pt x="19" y="143"/>
                      <a:pt x="25" y="157"/>
                      <a:pt x="36" y="168"/>
                    </a:cubicBezTo>
                    <a:lnTo>
                      <a:pt x="36" y="168"/>
                    </a:lnTo>
                    <a:cubicBezTo>
                      <a:pt x="47" y="179"/>
                      <a:pt x="61" y="185"/>
                      <a:pt x="76" y="185"/>
                    </a:cubicBezTo>
                    <a:lnTo>
                      <a:pt x="3788" y="185"/>
                    </a:lnTo>
                    <a:lnTo>
                      <a:pt x="3788" y="185"/>
                    </a:lnTo>
                    <a:cubicBezTo>
                      <a:pt x="3804" y="185"/>
                      <a:pt x="3818" y="179"/>
                      <a:pt x="3830" y="168"/>
                    </a:cubicBezTo>
                    <a:lnTo>
                      <a:pt x="3830" y="168"/>
                    </a:lnTo>
                    <a:cubicBezTo>
                      <a:pt x="3840" y="157"/>
                      <a:pt x="3846" y="143"/>
                      <a:pt x="3846" y="127"/>
                    </a:cubicBezTo>
                    <a:lnTo>
                      <a:pt x="3846" y="18"/>
                    </a:lnTo>
                    <a:lnTo>
                      <a:pt x="19" y="18"/>
                    </a:lnTo>
                    <a:close/>
                    <a:moveTo>
                      <a:pt x="3788" y="204"/>
                    </a:moveTo>
                    <a:lnTo>
                      <a:pt x="76" y="204"/>
                    </a:lnTo>
                    <a:lnTo>
                      <a:pt x="76" y="204"/>
                    </a:lnTo>
                    <a:cubicBezTo>
                      <a:pt x="56" y="204"/>
                      <a:pt x="37" y="197"/>
                      <a:pt x="22" y="182"/>
                    </a:cubicBezTo>
                    <a:lnTo>
                      <a:pt x="22" y="182"/>
                    </a:lnTo>
                    <a:cubicBezTo>
                      <a:pt x="8" y="168"/>
                      <a:pt x="0" y="148"/>
                      <a:pt x="0" y="12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3855" y="0"/>
                    </a:lnTo>
                    <a:lnTo>
                      <a:pt x="3855" y="0"/>
                    </a:lnTo>
                    <a:cubicBezTo>
                      <a:pt x="3861" y="0"/>
                      <a:pt x="3866" y="4"/>
                      <a:pt x="3866" y="9"/>
                    </a:cubicBezTo>
                    <a:lnTo>
                      <a:pt x="3866" y="127"/>
                    </a:lnTo>
                    <a:lnTo>
                      <a:pt x="3866" y="127"/>
                    </a:lnTo>
                    <a:cubicBezTo>
                      <a:pt x="3866" y="148"/>
                      <a:pt x="3857" y="168"/>
                      <a:pt x="3842" y="182"/>
                    </a:cubicBezTo>
                    <a:lnTo>
                      <a:pt x="3842" y="182"/>
                    </a:lnTo>
                    <a:cubicBezTo>
                      <a:pt x="3828" y="197"/>
                      <a:pt x="3809" y="204"/>
                      <a:pt x="3788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207">
                <a:extLst>
                  <a:ext uri="{FF2B5EF4-FFF2-40B4-BE49-F238E27FC236}">
                    <a16:creationId xmlns:a16="http://schemas.microsoft.com/office/drawing/2014/main" id="{AD015557-0A26-4EDE-8B49-164CB9B8D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34809" y="7494541"/>
                <a:ext cx="3417243" cy="333102"/>
              </a:xfrm>
              <a:custGeom>
                <a:avLst/>
                <a:gdLst>
                  <a:gd name="T0" fmla="*/ 3826 w 3846"/>
                  <a:gd name="T1" fmla="*/ 20 h 377"/>
                  <a:gd name="T2" fmla="*/ 3826 w 3846"/>
                  <a:gd name="T3" fmla="*/ 20 h 377"/>
                  <a:gd name="T4" fmla="*/ 3778 w 3846"/>
                  <a:gd name="T5" fmla="*/ 0 h 377"/>
                  <a:gd name="T6" fmla="*/ 1922 w 3846"/>
                  <a:gd name="T7" fmla="*/ 0 h 377"/>
                  <a:gd name="T8" fmla="*/ 66 w 3846"/>
                  <a:gd name="T9" fmla="*/ 0 h 377"/>
                  <a:gd name="T10" fmla="*/ 66 w 3846"/>
                  <a:gd name="T11" fmla="*/ 0 h 377"/>
                  <a:gd name="T12" fmla="*/ 19 w 3846"/>
                  <a:gd name="T13" fmla="*/ 20 h 377"/>
                  <a:gd name="T14" fmla="*/ 19 w 3846"/>
                  <a:gd name="T15" fmla="*/ 20 h 377"/>
                  <a:gd name="T16" fmla="*/ 0 w 3846"/>
                  <a:gd name="T17" fmla="*/ 67 h 377"/>
                  <a:gd name="T18" fmla="*/ 0 w 3846"/>
                  <a:gd name="T19" fmla="*/ 128 h 377"/>
                  <a:gd name="T20" fmla="*/ 0 w 3846"/>
                  <a:gd name="T21" fmla="*/ 190 h 377"/>
                  <a:gd name="T22" fmla="*/ 0 w 3846"/>
                  <a:gd name="T23" fmla="*/ 249 h 377"/>
                  <a:gd name="T24" fmla="*/ 0 w 3846"/>
                  <a:gd name="T25" fmla="*/ 308 h 377"/>
                  <a:gd name="T26" fmla="*/ 0 w 3846"/>
                  <a:gd name="T27" fmla="*/ 308 h 377"/>
                  <a:gd name="T28" fmla="*/ 19 w 3846"/>
                  <a:gd name="T29" fmla="*/ 356 h 377"/>
                  <a:gd name="T30" fmla="*/ 19 w 3846"/>
                  <a:gd name="T31" fmla="*/ 356 h 377"/>
                  <a:gd name="T32" fmla="*/ 66 w 3846"/>
                  <a:gd name="T33" fmla="*/ 376 h 377"/>
                  <a:gd name="T34" fmla="*/ 1922 w 3846"/>
                  <a:gd name="T35" fmla="*/ 376 h 377"/>
                  <a:gd name="T36" fmla="*/ 3778 w 3846"/>
                  <a:gd name="T37" fmla="*/ 376 h 377"/>
                  <a:gd name="T38" fmla="*/ 3778 w 3846"/>
                  <a:gd name="T39" fmla="*/ 376 h 377"/>
                  <a:gd name="T40" fmla="*/ 3826 w 3846"/>
                  <a:gd name="T41" fmla="*/ 356 h 377"/>
                  <a:gd name="T42" fmla="*/ 3826 w 3846"/>
                  <a:gd name="T43" fmla="*/ 356 h 377"/>
                  <a:gd name="T44" fmla="*/ 3845 w 3846"/>
                  <a:gd name="T45" fmla="*/ 308 h 377"/>
                  <a:gd name="T46" fmla="*/ 3845 w 3846"/>
                  <a:gd name="T47" fmla="*/ 249 h 377"/>
                  <a:gd name="T48" fmla="*/ 3845 w 3846"/>
                  <a:gd name="T49" fmla="*/ 190 h 377"/>
                  <a:gd name="T50" fmla="*/ 3845 w 3846"/>
                  <a:gd name="T51" fmla="*/ 128 h 377"/>
                  <a:gd name="T52" fmla="*/ 3845 w 3846"/>
                  <a:gd name="T53" fmla="*/ 67 h 377"/>
                  <a:gd name="T54" fmla="*/ 3845 w 3846"/>
                  <a:gd name="T55" fmla="*/ 67 h 377"/>
                  <a:gd name="T56" fmla="*/ 3826 w 3846"/>
                  <a:gd name="T57" fmla="*/ 20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846" h="377">
                    <a:moveTo>
                      <a:pt x="3826" y="20"/>
                    </a:moveTo>
                    <a:lnTo>
                      <a:pt x="3826" y="20"/>
                    </a:lnTo>
                    <a:cubicBezTo>
                      <a:pt x="3814" y="7"/>
                      <a:pt x="3797" y="0"/>
                      <a:pt x="3778" y="0"/>
                    </a:cubicBezTo>
                    <a:lnTo>
                      <a:pt x="1922" y="0"/>
                    </a:lnTo>
                    <a:lnTo>
                      <a:pt x="66" y="0"/>
                    </a:lnTo>
                    <a:lnTo>
                      <a:pt x="66" y="0"/>
                    </a:lnTo>
                    <a:cubicBezTo>
                      <a:pt x="49" y="0"/>
                      <a:pt x="31" y="7"/>
                      <a:pt x="19" y="20"/>
                    </a:cubicBezTo>
                    <a:lnTo>
                      <a:pt x="19" y="20"/>
                    </a:lnTo>
                    <a:cubicBezTo>
                      <a:pt x="7" y="32"/>
                      <a:pt x="0" y="48"/>
                      <a:pt x="0" y="67"/>
                    </a:cubicBezTo>
                    <a:lnTo>
                      <a:pt x="0" y="128"/>
                    </a:lnTo>
                    <a:lnTo>
                      <a:pt x="0" y="190"/>
                    </a:lnTo>
                    <a:lnTo>
                      <a:pt x="0" y="249"/>
                    </a:lnTo>
                    <a:lnTo>
                      <a:pt x="0" y="308"/>
                    </a:lnTo>
                    <a:lnTo>
                      <a:pt x="0" y="308"/>
                    </a:lnTo>
                    <a:cubicBezTo>
                      <a:pt x="0" y="327"/>
                      <a:pt x="7" y="344"/>
                      <a:pt x="19" y="356"/>
                    </a:cubicBezTo>
                    <a:lnTo>
                      <a:pt x="19" y="356"/>
                    </a:lnTo>
                    <a:cubicBezTo>
                      <a:pt x="31" y="368"/>
                      <a:pt x="49" y="376"/>
                      <a:pt x="66" y="376"/>
                    </a:cubicBezTo>
                    <a:lnTo>
                      <a:pt x="1922" y="376"/>
                    </a:lnTo>
                    <a:lnTo>
                      <a:pt x="3778" y="376"/>
                    </a:lnTo>
                    <a:lnTo>
                      <a:pt x="3778" y="376"/>
                    </a:lnTo>
                    <a:cubicBezTo>
                      <a:pt x="3797" y="376"/>
                      <a:pt x="3814" y="368"/>
                      <a:pt x="3826" y="356"/>
                    </a:cubicBezTo>
                    <a:lnTo>
                      <a:pt x="3826" y="356"/>
                    </a:lnTo>
                    <a:cubicBezTo>
                      <a:pt x="3838" y="344"/>
                      <a:pt x="3845" y="327"/>
                      <a:pt x="3845" y="308"/>
                    </a:cubicBezTo>
                    <a:lnTo>
                      <a:pt x="3845" y="249"/>
                    </a:lnTo>
                    <a:lnTo>
                      <a:pt x="3845" y="190"/>
                    </a:lnTo>
                    <a:lnTo>
                      <a:pt x="3845" y="128"/>
                    </a:lnTo>
                    <a:lnTo>
                      <a:pt x="3845" y="67"/>
                    </a:lnTo>
                    <a:lnTo>
                      <a:pt x="3845" y="67"/>
                    </a:lnTo>
                    <a:cubicBezTo>
                      <a:pt x="3845" y="48"/>
                      <a:pt x="3838" y="32"/>
                      <a:pt x="3826" y="2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208">
                <a:extLst>
                  <a:ext uri="{FF2B5EF4-FFF2-40B4-BE49-F238E27FC236}">
                    <a16:creationId xmlns:a16="http://schemas.microsoft.com/office/drawing/2014/main" id="{0ADD814E-659B-4FA6-9621-64D4F019C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0873" y="6767868"/>
                <a:ext cx="1081605" cy="305671"/>
              </a:xfrm>
              <a:custGeom>
                <a:avLst/>
                <a:gdLst>
                  <a:gd name="T0" fmla="*/ 1214 w 1215"/>
                  <a:gd name="T1" fmla="*/ 342 h 343"/>
                  <a:gd name="T2" fmla="*/ 0 w 1215"/>
                  <a:gd name="T3" fmla="*/ 342 h 343"/>
                  <a:gd name="T4" fmla="*/ 0 w 1215"/>
                  <a:gd name="T5" fmla="*/ 319 h 343"/>
                  <a:gd name="T6" fmla="*/ 604 w 1215"/>
                  <a:gd name="T7" fmla="*/ 0 h 343"/>
                  <a:gd name="T8" fmla="*/ 1214 w 1215"/>
                  <a:gd name="T9" fmla="*/ 319 h 343"/>
                  <a:gd name="T10" fmla="*/ 1214 w 1215"/>
                  <a:gd name="T11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5" h="343">
                    <a:moveTo>
                      <a:pt x="1214" y="342"/>
                    </a:moveTo>
                    <a:lnTo>
                      <a:pt x="0" y="342"/>
                    </a:lnTo>
                    <a:lnTo>
                      <a:pt x="0" y="319"/>
                    </a:lnTo>
                    <a:lnTo>
                      <a:pt x="604" y="0"/>
                    </a:lnTo>
                    <a:lnTo>
                      <a:pt x="1214" y="319"/>
                    </a:lnTo>
                    <a:lnTo>
                      <a:pt x="1214" y="34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209">
                <a:extLst>
                  <a:ext uri="{FF2B5EF4-FFF2-40B4-BE49-F238E27FC236}">
                    <a16:creationId xmlns:a16="http://schemas.microsoft.com/office/drawing/2014/main" id="{3DE0AE0B-7210-4A6A-B8D0-454C760E6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3035" y="6756110"/>
                <a:ext cx="1097280" cy="325266"/>
              </a:xfrm>
              <a:custGeom>
                <a:avLst/>
                <a:gdLst>
                  <a:gd name="T0" fmla="*/ 18 w 1234"/>
                  <a:gd name="T1" fmla="*/ 344 h 364"/>
                  <a:gd name="T2" fmla="*/ 1214 w 1234"/>
                  <a:gd name="T3" fmla="*/ 344 h 364"/>
                  <a:gd name="T4" fmla="*/ 1214 w 1234"/>
                  <a:gd name="T5" fmla="*/ 336 h 364"/>
                  <a:gd name="T6" fmla="*/ 613 w 1234"/>
                  <a:gd name="T7" fmla="*/ 21 h 364"/>
                  <a:gd name="T8" fmla="*/ 18 w 1234"/>
                  <a:gd name="T9" fmla="*/ 336 h 364"/>
                  <a:gd name="T10" fmla="*/ 18 w 1234"/>
                  <a:gd name="T11" fmla="*/ 344 h 364"/>
                  <a:gd name="T12" fmla="*/ 1223 w 1234"/>
                  <a:gd name="T13" fmla="*/ 363 h 364"/>
                  <a:gd name="T14" fmla="*/ 9 w 1234"/>
                  <a:gd name="T15" fmla="*/ 363 h 364"/>
                  <a:gd name="T16" fmla="*/ 9 w 1234"/>
                  <a:gd name="T17" fmla="*/ 363 h 364"/>
                  <a:gd name="T18" fmla="*/ 0 w 1234"/>
                  <a:gd name="T19" fmla="*/ 353 h 364"/>
                  <a:gd name="T20" fmla="*/ 0 w 1234"/>
                  <a:gd name="T21" fmla="*/ 330 h 364"/>
                  <a:gd name="T22" fmla="*/ 0 w 1234"/>
                  <a:gd name="T23" fmla="*/ 330 h 364"/>
                  <a:gd name="T24" fmla="*/ 5 w 1234"/>
                  <a:gd name="T25" fmla="*/ 322 h 364"/>
                  <a:gd name="T26" fmla="*/ 609 w 1234"/>
                  <a:gd name="T27" fmla="*/ 2 h 364"/>
                  <a:gd name="T28" fmla="*/ 609 w 1234"/>
                  <a:gd name="T29" fmla="*/ 2 h 364"/>
                  <a:gd name="T30" fmla="*/ 618 w 1234"/>
                  <a:gd name="T31" fmla="*/ 2 h 364"/>
                  <a:gd name="T32" fmla="*/ 1228 w 1234"/>
                  <a:gd name="T33" fmla="*/ 322 h 364"/>
                  <a:gd name="T34" fmla="*/ 1228 w 1234"/>
                  <a:gd name="T35" fmla="*/ 322 h 364"/>
                  <a:gd name="T36" fmla="*/ 1233 w 1234"/>
                  <a:gd name="T37" fmla="*/ 330 h 364"/>
                  <a:gd name="T38" fmla="*/ 1233 w 1234"/>
                  <a:gd name="T39" fmla="*/ 353 h 364"/>
                  <a:gd name="T40" fmla="*/ 1233 w 1234"/>
                  <a:gd name="T41" fmla="*/ 353 h 364"/>
                  <a:gd name="T42" fmla="*/ 1223 w 1234"/>
                  <a:gd name="T43" fmla="*/ 36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34" h="364">
                    <a:moveTo>
                      <a:pt x="18" y="344"/>
                    </a:moveTo>
                    <a:lnTo>
                      <a:pt x="1214" y="344"/>
                    </a:lnTo>
                    <a:lnTo>
                      <a:pt x="1214" y="336"/>
                    </a:lnTo>
                    <a:lnTo>
                      <a:pt x="613" y="21"/>
                    </a:lnTo>
                    <a:lnTo>
                      <a:pt x="18" y="336"/>
                    </a:lnTo>
                    <a:lnTo>
                      <a:pt x="18" y="344"/>
                    </a:lnTo>
                    <a:close/>
                    <a:moveTo>
                      <a:pt x="1223" y="363"/>
                    </a:moveTo>
                    <a:lnTo>
                      <a:pt x="9" y="363"/>
                    </a:lnTo>
                    <a:lnTo>
                      <a:pt x="9" y="363"/>
                    </a:lnTo>
                    <a:cubicBezTo>
                      <a:pt x="4" y="363"/>
                      <a:pt x="0" y="359"/>
                      <a:pt x="0" y="353"/>
                    </a:cubicBezTo>
                    <a:lnTo>
                      <a:pt x="0" y="330"/>
                    </a:lnTo>
                    <a:lnTo>
                      <a:pt x="0" y="330"/>
                    </a:lnTo>
                    <a:cubicBezTo>
                      <a:pt x="0" y="326"/>
                      <a:pt x="1" y="323"/>
                      <a:pt x="5" y="322"/>
                    </a:cubicBezTo>
                    <a:lnTo>
                      <a:pt x="609" y="2"/>
                    </a:lnTo>
                    <a:lnTo>
                      <a:pt x="609" y="2"/>
                    </a:lnTo>
                    <a:cubicBezTo>
                      <a:pt x="612" y="0"/>
                      <a:pt x="615" y="0"/>
                      <a:pt x="618" y="2"/>
                    </a:cubicBezTo>
                    <a:lnTo>
                      <a:pt x="1228" y="322"/>
                    </a:lnTo>
                    <a:lnTo>
                      <a:pt x="1228" y="322"/>
                    </a:lnTo>
                    <a:cubicBezTo>
                      <a:pt x="1231" y="323"/>
                      <a:pt x="1233" y="326"/>
                      <a:pt x="1233" y="330"/>
                    </a:cubicBezTo>
                    <a:lnTo>
                      <a:pt x="1233" y="353"/>
                    </a:lnTo>
                    <a:lnTo>
                      <a:pt x="1233" y="353"/>
                    </a:lnTo>
                    <a:cubicBezTo>
                      <a:pt x="1233" y="359"/>
                      <a:pt x="1228" y="363"/>
                      <a:pt x="1223" y="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210">
                <a:extLst>
                  <a:ext uri="{FF2B5EF4-FFF2-40B4-BE49-F238E27FC236}">
                    <a16:creationId xmlns:a16="http://schemas.microsoft.com/office/drawing/2014/main" id="{C03DF53D-E23E-472F-B598-B0C0A2B85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1006" y="6830569"/>
                <a:ext cx="905257" cy="666206"/>
              </a:xfrm>
              <a:custGeom>
                <a:avLst/>
                <a:gdLst>
                  <a:gd name="T0" fmla="*/ 1017 w 1018"/>
                  <a:gd name="T1" fmla="*/ 747 h 748"/>
                  <a:gd name="T2" fmla="*/ 0 w 1018"/>
                  <a:gd name="T3" fmla="*/ 747 h 748"/>
                  <a:gd name="T4" fmla="*/ 0 w 1018"/>
                  <a:gd name="T5" fmla="*/ 267 h 748"/>
                  <a:gd name="T6" fmla="*/ 505 w 1018"/>
                  <a:gd name="T7" fmla="*/ 0 h 748"/>
                  <a:gd name="T8" fmla="*/ 1017 w 1018"/>
                  <a:gd name="T9" fmla="*/ 267 h 748"/>
                  <a:gd name="T10" fmla="*/ 1017 w 1018"/>
                  <a:gd name="T11" fmla="*/ 74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8" h="748">
                    <a:moveTo>
                      <a:pt x="1017" y="747"/>
                    </a:moveTo>
                    <a:lnTo>
                      <a:pt x="0" y="747"/>
                    </a:lnTo>
                    <a:lnTo>
                      <a:pt x="0" y="267"/>
                    </a:lnTo>
                    <a:lnTo>
                      <a:pt x="505" y="0"/>
                    </a:lnTo>
                    <a:lnTo>
                      <a:pt x="1017" y="267"/>
                    </a:lnTo>
                    <a:lnTo>
                      <a:pt x="1017" y="7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211">
                <a:extLst>
                  <a:ext uri="{FF2B5EF4-FFF2-40B4-BE49-F238E27FC236}">
                    <a16:creationId xmlns:a16="http://schemas.microsoft.com/office/drawing/2014/main" id="{F4B9350C-1E29-4BF8-B3CB-7A74C6E99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3168" y="6822732"/>
                <a:ext cx="920933" cy="681881"/>
              </a:xfrm>
              <a:custGeom>
                <a:avLst/>
                <a:gdLst>
                  <a:gd name="T0" fmla="*/ 20 w 1037"/>
                  <a:gd name="T1" fmla="*/ 747 h 768"/>
                  <a:gd name="T2" fmla="*/ 1017 w 1037"/>
                  <a:gd name="T3" fmla="*/ 747 h 768"/>
                  <a:gd name="T4" fmla="*/ 1017 w 1037"/>
                  <a:gd name="T5" fmla="*/ 283 h 768"/>
                  <a:gd name="T6" fmla="*/ 515 w 1037"/>
                  <a:gd name="T7" fmla="*/ 21 h 768"/>
                  <a:gd name="T8" fmla="*/ 20 w 1037"/>
                  <a:gd name="T9" fmla="*/ 283 h 768"/>
                  <a:gd name="T10" fmla="*/ 20 w 1037"/>
                  <a:gd name="T11" fmla="*/ 747 h 768"/>
                  <a:gd name="T12" fmla="*/ 1027 w 1037"/>
                  <a:gd name="T13" fmla="*/ 767 h 768"/>
                  <a:gd name="T14" fmla="*/ 10 w 1037"/>
                  <a:gd name="T15" fmla="*/ 767 h 768"/>
                  <a:gd name="T16" fmla="*/ 10 w 1037"/>
                  <a:gd name="T17" fmla="*/ 767 h 768"/>
                  <a:gd name="T18" fmla="*/ 0 w 1037"/>
                  <a:gd name="T19" fmla="*/ 757 h 768"/>
                  <a:gd name="T20" fmla="*/ 0 w 1037"/>
                  <a:gd name="T21" fmla="*/ 277 h 768"/>
                  <a:gd name="T22" fmla="*/ 0 w 1037"/>
                  <a:gd name="T23" fmla="*/ 277 h 768"/>
                  <a:gd name="T24" fmla="*/ 5 w 1037"/>
                  <a:gd name="T25" fmla="*/ 270 h 768"/>
                  <a:gd name="T26" fmla="*/ 511 w 1037"/>
                  <a:gd name="T27" fmla="*/ 1 h 768"/>
                  <a:gd name="T28" fmla="*/ 511 w 1037"/>
                  <a:gd name="T29" fmla="*/ 1 h 768"/>
                  <a:gd name="T30" fmla="*/ 520 w 1037"/>
                  <a:gd name="T31" fmla="*/ 1 h 768"/>
                  <a:gd name="T32" fmla="*/ 1031 w 1037"/>
                  <a:gd name="T33" fmla="*/ 270 h 768"/>
                  <a:gd name="T34" fmla="*/ 1031 w 1037"/>
                  <a:gd name="T35" fmla="*/ 270 h 768"/>
                  <a:gd name="T36" fmla="*/ 1036 w 1037"/>
                  <a:gd name="T37" fmla="*/ 277 h 768"/>
                  <a:gd name="T38" fmla="*/ 1036 w 1037"/>
                  <a:gd name="T39" fmla="*/ 757 h 768"/>
                  <a:gd name="T40" fmla="*/ 1036 w 1037"/>
                  <a:gd name="T41" fmla="*/ 757 h 768"/>
                  <a:gd name="T42" fmla="*/ 1027 w 1037"/>
                  <a:gd name="T43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7" h="768">
                    <a:moveTo>
                      <a:pt x="20" y="747"/>
                    </a:moveTo>
                    <a:lnTo>
                      <a:pt x="1017" y="747"/>
                    </a:lnTo>
                    <a:lnTo>
                      <a:pt x="1017" y="283"/>
                    </a:lnTo>
                    <a:lnTo>
                      <a:pt x="515" y="21"/>
                    </a:lnTo>
                    <a:lnTo>
                      <a:pt x="20" y="283"/>
                    </a:lnTo>
                    <a:lnTo>
                      <a:pt x="20" y="747"/>
                    </a:lnTo>
                    <a:close/>
                    <a:moveTo>
                      <a:pt x="1027" y="767"/>
                    </a:moveTo>
                    <a:lnTo>
                      <a:pt x="10" y="767"/>
                    </a:lnTo>
                    <a:lnTo>
                      <a:pt x="10" y="767"/>
                    </a:lnTo>
                    <a:cubicBezTo>
                      <a:pt x="5" y="767"/>
                      <a:pt x="0" y="763"/>
                      <a:pt x="0" y="757"/>
                    </a:cubicBezTo>
                    <a:lnTo>
                      <a:pt x="0" y="277"/>
                    </a:lnTo>
                    <a:lnTo>
                      <a:pt x="0" y="277"/>
                    </a:lnTo>
                    <a:cubicBezTo>
                      <a:pt x="0" y="274"/>
                      <a:pt x="3" y="270"/>
                      <a:pt x="5" y="270"/>
                    </a:cubicBezTo>
                    <a:lnTo>
                      <a:pt x="511" y="1"/>
                    </a:lnTo>
                    <a:lnTo>
                      <a:pt x="511" y="1"/>
                    </a:lnTo>
                    <a:cubicBezTo>
                      <a:pt x="514" y="0"/>
                      <a:pt x="517" y="0"/>
                      <a:pt x="520" y="1"/>
                    </a:cubicBezTo>
                    <a:lnTo>
                      <a:pt x="1031" y="270"/>
                    </a:lnTo>
                    <a:lnTo>
                      <a:pt x="1031" y="270"/>
                    </a:lnTo>
                    <a:cubicBezTo>
                      <a:pt x="1034" y="270"/>
                      <a:pt x="1036" y="274"/>
                      <a:pt x="1036" y="277"/>
                    </a:cubicBezTo>
                    <a:lnTo>
                      <a:pt x="1036" y="757"/>
                    </a:lnTo>
                    <a:lnTo>
                      <a:pt x="1036" y="757"/>
                    </a:lnTo>
                    <a:cubicBezTo>
                      <a:pt x="1036" y="763"/>
                      <a:pt x="1032" y="767"/>
                      <a:pt x="1027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212">
                <a:extLst>
                  <a:ext uri="{FF2B5EF4-FFF2-40B4-BE49-F238E27FC236}">
                    <a16:creationId xmlns:a16="http://schemas.microsoft.com/office/drawing/2014/main" id="{BB0D4C53-EFFF-497A-B821-C262FB3B77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0329" y="7261644"/>
                <a:ext cx="141079" cy="242969"/>
              </a:xfrm>
              <a:custGeom>
                <a:avLst/>
                <a:gdLst>
                  <a:gd name="T0" fmla="*/ 20 w 160"/>
                  <a:gd name="T1" fmla="*/ 251 h 272"/>
                  <a:gd name="T2" fmla="*/ 139 w 160"/>
                  <a:gd name="T3" fmla="*/ 251 h 272"/>
                  <a:gd name="T4" fmla="*/ 139 w 160"/>
                  <a:gd name="T5" fmla="*/ 19 h 272"/>
                  <a:gd name="T6" fmla="*/ 20 w 160"/>
                  <a:gd name="T7" fmla="*/ 19 h 272"/>
                  <a:gd name="T8" fmla="*/ 20 w 160"/>
                  <a:gd name="T9" fmla="*/ 251 h 272"/>
                  <a:gd name="T10" fmla="*/ 149 w 160"/>
                  <a:gd name="T11" fmla="*/ 271 h 272"/>
                  <a:gd name="T12" fmla="*/ 10 w 160"/>
                  <a:gd name="T13" fmla="*/ 271 h 272"/>
                  <a:gd name="T14" fmla="*/ 10 w 160"/>
                  <a:gd name="T15" fmla="*/ 271 h 272"/>
                  <a:gd name="T16" fmla="*/ 0 w 160"/>
                  <a:gd name="T17" fmla="*/ 262 h 272"/>
                  <a:gd name="T18" fmla="*/ 0 w 160"/>
                  <a:gd name="T19" fmla="*/ 10 h 272"/>
                  <a:gd name="T20" fmla="*/ 0 w 160"/>
                  <a:gd name="T21" fmla="*/ 10 h 272"/>
                  <a:gd name="T22" fmla="*/ 10 w 160"/>
                  <a:gd name="T23" fmla="*/ 0 h 272"/>
                  <a:gd name="T24" fmla="*/ 149 w 160"/>
                  <a:gd name="T25" fmla="*/ 0 h 272"/>
                  <a:gd name="T26" fmla="*/ 149 w 160"/>
                  <a:gd name="T27" fmla="*/ 0 h 272"/>
                  <a:gd name="T28" fmla="*/ 159 w 160"/>
                  <a:gd name="T29" fmla="*/ 10 h 272"/>
                  <a:gd name="T30" fmla="*/ 159 w 160"/>
                  <a:gd name="T31" fmla="*/ 262 h 272"/>
                  <a:gd name="T32" fmla="*/ 159 w 160"/>
                  <a:gd name="T33" fmla="*/ 262 h 272"/>
                  <a:gd name="T34" fmla="*/ 149 w 160"/>
                  <a:gd name="T35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0" h="272">
                    <a:moveTo>
                      <a:pt x="20" y="251"/>
                    </a:moveTo>
                    <a:lnTo>
                      <a:pt x="139" y="251"/>
                    </a:lnTo>
                    <a:lnTo>
                      <a:pt x="139" y="19"/>
                    </a:lnTo>
                    <a:lnTo>
                      <a:pt x="20" y="19"/>
                    </a:lnTo>
                    <a:lnTo>
                      <a:pt x="20" y="251"/>
                    </a:lnTo>
                    <a:close/>
                    <a:moveTo>
                      <a:pt x="149" y="271"/>
                    </a:moveTo>
                    <a:lnTo>
                      <a:pt x="10" y="271"/>
                    </a:lnTo>
                    <a:lnTo>
                      <a:pt x="10" y="271"/>
                    </a:lnTo>
                    <a:cubicBezTo>
                      <a:pt x="5" y="271"/>
                      <a:pt x="0" y="267"/>
                      <a:pt x="0" y="26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49" y="0"/>
                    </a:lnTo>
                    <a:lnTo>
                      <a:pt x="149" y="0"/>
                    </a:lnTo>
                    <a:cubicBezTo>
                      <a:pt x="155" y="0"/>
                      <a:pt x="159" y="5"/>
                      <a:pt x="159" y="10"/>
                    </a:cubicBezTo>
                    <a:lnTo>
                      <a:pt x="159" y="262"/>
                    </a:lnTo>
                    <a:lnTo>
                      <a:pt x="159" y="262"/>
                    </a:lnTo>
                    <a:cubicBezTo>
                      <a:pt x="159" y="267"/>
                      <a:pt x="155" y="271"/>
                      <a:pt x="149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213">
                <a:extLst>
                  <a:ext uri="{FF2B5EF4-FFF2-40B4-BE49-F238E27FC236}">
                    <a16:creationId xmlns:a16="http://schemas.microsoft.com/office/drawing/2014/main" id="{43494EB6-4AF4-4F62-9500-42E05C9FA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8162" y="7155833"/>
                <a:ext cx="176347" cy="117566"/>
              </a:xfrm>
              <a:custGeom>
                <a:avLst/>
                <a:gdLst>
                  <a:gd name="T0" fmla="*/ 19 w 197"/>
                  <a:gd name="T1" fmla="*/ 111 h 131"/>
                  <a:gd name="T2" fmla="*/ 177 w 197"/>
                  <a:gd name="T3" fmla="*/ 111 h 131"/>
                  <a:gd name="T4" fmla="*/ 177 w 197"/>
                  <a:gd name="T5" fmla="*/ 20 h 131"/>
                  <a:gd name="T6" fmla="*/ 19 w 197"/>
                  <a:gd name="T7" fmla="*/ 20 h 131"/>
                  <a:gd name="T8" fmla="*/ 19 w 197"/>
                  <a:gd name="T9" fmla="*/ 111 h 131"/>
                  <a:gd name="T10" fmla="*/ 186 w 197"/>
                  <a:gd name="T11" fmla="*/ 130 h 131"/>
                  <a:gd name="T12" fmla="*/ 9 w 197"/>
                  <a:gd name="T13" fmla="*/ 130 h 131"/>
                  <a:gd name="T14" fmla="*/ 9 w 197"/>
                  <a:gd name="T15" fmla="*/ 130 h 131"/>
                  <a:gd name="T16" fmla="*/ 0 w 197"/>
                  <a:gd name="T17" fmla="*/ 120 h 131"/>
                  <a:gd name="T18" fmla="*/ 0 w 197"/>
                  <a:gd name="T19" fmla="*/ 10 h 131"/>
                  <a:gd name="T20" fmla="*/ 0 w 197"/>
                  <a:gd name="T21" fmla="*/ 10 h 131"/>
                  <a:gd name="T22" fmla="*/ 9 w 197"/>
                  <a:gd name="T23" fmla="*/ 0 h 131"/>
                  <a:gd name="T24" fmla="*/ 186 w 197"/>
                  <a:gd name="T25" fmla="*/ 0 h 131"/>
                  <a:gd name="T26" fmla="*/ 186 w 197"/>
                  <a:gd name="T27" fmla="*/ 0 h 131"/>
                  <a:gd name="T28" fmla="*/ 196 w 197"/>
                  <a:gd name="T29" fmla="*/ 10 h 131"/>
                  <a:gd name="T30" fmla="*/ 196 w 197"/>
                  <a:gd name="T31" fmla="*/ 120 h 131"/>
                  <a:gd name="T32" fmla="*/ 196 w 197"/>
                  <a:gd name="T33" fmla="*/ 120 h 131"/>
                  <a:gd name="T34" fmla="*/ 186 w 197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31">
                    <a:moveTo>
                      <a:pt x="19" y="111"/>
                    </a:moveTo>
                    <a:lnTo>
                      <a:pt x="177" y="111"/>
                    </a:lnTo>
                    <a:lnTo>
                      <a:pt x="177" y="20"/>
                    </a:lnTo>
                    <a:lnTo>
                      <a:pt x="19" y="20"/>
                    </a:lnTo>
                    <a:lnTo>
                      <a:pt x="19" y="111"/>
                    </a:lnTo>
                    <a:close/>
                    <a:moveTo>
                      <a:pt x="186" y="130"/>
                    </a:moveTo>
                    <a:lnTo>
                      <a:pt x="9" y="130"/>
                    </a:lnTo>
                    <a:lnTo>
                      <a:pt x="9" y="130"/>
                    </a:lnTo>
                    <a:cubicBezTo>
                      <a:pt x="4" y="130"/>
                      <a:pt x="0" y="125"/>
                      <a:pt x="0" y="12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2" y="0"/>
                      <a:pt x="196" y="4"/>
                      <a:pt x="196" y="10"/>
                    </a:cubicBezTo>
                    <a:lnTo>
                      <a:pt x="196" y="120"/>
                    </a:lnTo>
                    <a:lnTo>
                      <a:pt x="196" y="120"/>
                    </a:lnTo>
                    <a:cubicBezTo>
                      <a:pt x="196" y="125"/>
                      <a:pt x="192" y="130"/>
                      <a:pt x="186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214">
                <a:extLst>
                  <a:ext uri="{FF2B5EF4-FFF2-40B4-BE49-F238E27FC236}">
                    <a16:creationId xmlns:a16="http://schemas.microsoft.com/office/drawing/2014/main" id="{74904E09-CA66-4A42-8E0A-D61CB55BC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4916" y="7155833"/>
                <a:ext cx="176347" cy="117566"/>
              </a:xfrm>
              <a:custGeom>
                <a:avLst/>
                <a:gdLst>
                  <a:gd name="T0" fmla="*/ 19 w 198"/>
                  <a:gd name="T1" fmla="*/ 111 h 131"/>
                  <a:gd name="T2" fmla="*/ 177 w 198"/>
                  <a:gd name="T3" fmla="*/ 111 h 131"/>
                  <a:gd name="T4" fmla="*/ 177 w 198"/>
                  <a:gd name="T5" fmla="*/ 20 h 131"/>
                  <a:gd name="T6" fmla="*/ 19 w 198"/>
                  <a:gd name="T7" fmla="*/ 20 h 131"/>
                  <a:gd name="T8" fmla="*/ 19 w 198"/>
                  <a:gd name="T9" fmla="*/ 111 h 131"/>
                  <a:gd name="T10" fmla="*/ 187 w 198"/>
                  <a:gd name="T11" fmla="*/ 130 h 131"/>
                  <a:gd name="T12" fmla="*/ 9 w 198"/>
                  <a:gd name="T13" fmla="*/ 130 h 131"/>
                  <a:gd name="T14" fmla="*/ 9 w 198"/>
                  <a:gd name="T15" fmla="*/ 130 h 131"/>
                  <a:gd name="T16" fmla="*/ 0 w 198"/>
                  <a:gd name="T17" fmla="*/ 120 h 131"/>
                  <a:gd name="T18" fmla="*/ 0 w 198"/>
                  <a:gd name="T19" fmla="*/ 10 h 131"/>
                  <a:gd name="T20" fmla="*/ 0 w 198"/>
                  <a:gd name="T21" fmla="*/ 10 h 131"/>
                  <a:gd name="T22" fmla="*/ 9 w 198"/>
                  <a:gd name="T23" fmla="*/ 0 h 131"/>
                  <a:gd name="T24" fmla="*/ 187 w 198"/>
                  <a:gd name="T25" fmla="*/ 0 h 131"/>
                  <a:gd name="T26" fmla="*/ 187 w 198"/>
                  <a:gd name="T27" fmla="*/ 0 h 131"/>
                  <a:gd name="T28" fmla="*/ 197 w 198"/>
                  <a:gd name="T29" fmla="*/ 10 h 131"/>
                  <a:gd name="T30" fmla="*/ 197 w 198"/>
                  <a:gd name="T31" fmla="*/ 120 h 131"/>
                  <a:gd name="T32" fmla="*/ 197 w 198"/>
                  <a:gd name="T33" fmla="*/ 120 h 131"/>
                  <a:gd name="T34" fmla="*/ 187 w 198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31">
                    <a:moveTo>
                      <a:pt x="19" y="111"/>
                    </a:moveTo>
                    <a:lnTo>
                      <a:pt x="177" y="111"/>
                    </a:lnTo>
                    <a:lnTo>
                      <a:pt x="177" y="20"/>
                    </a:lnTo>
                    <a:lnTo>
                      <a:pt x="19" y="20"/>
                    </a:lnTo>
                    <a:lnTo>
                      <a:pt x="19" y="111"/>
                    </a:lnTo>
                    <a:close/>
                    <a:moveTo>
                      <a:pt x="187" y="130"/>
                    </a:moveTo>
                    <a:lnTo>
                      <a:pt x="9" y="130"/>
                    </a:lnTo>
                    <a:lnTo>
                      <a:pt x="9" y="130"/>
                    </a:lnTo>
                    <a:cubicBezTo>
                      <a:pt x="5" y="130"/>
                      <a:pt x="0" y="125"/>
                      <a:pt x="0" y="12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2" y="0"/>
                      <a:pt x="197" y="4"/>
                      <a:pt x="197" y="10"/>
                    </a:cubicBezTo>
                    <a:lnTo>
                      <a:pt x="197" y="120"/>
                    </a:lnTo>
                    <a:lnTo>
                      <a:pt x="197" y="120"/>
                    </a:lnTo>
                    <a:cubicBezTo>
                      <a:pt x="197" y="125"/>
                      <a:pt x="192" y="130"/>
                      <a:pt x="187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215">
                <a:extLst>
                  <a:ext uri="{FF2B5EF4-FFF2-40B4-BE49-F238E27FC236}">
                    <a16:creationId xmlns:a16="http://schemas.microsoft.com/office/drawing/2014/main" id="{4E222846-3C92-42E8-949E-DB4A17D106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000" y="7163671"/>
                <a:ext cx="317426" cy="97973"/>
              </a:xfrm>
              <a:custGeom>
                <a:avLst/>
                <a:gdLst>
                  <a:gd name="T0" fmla="*/ 177 w 356"/>
                  <a:gd name="T1" fmla="*/ 0 h 111"/>
                  <a:gd name="T2" fmla="*/ 0 w 356"/>
                  <a:gd name="T3" fmla="*/ 0 h 111"/>
                  <a:gd name="T4" fmla="*/ 0 w 356"/>
                  <a:gd name="T5" fmla="*/ 110 h 111"/>
                  <a:gd name="T6" fmla="*/ 177 w 356"/>
                  <a:gd name="T7" fmla="*/ 110 h 111"/>
                  <a:gd name="T8" fmla="*/ 355 w 356"/>
                  <a:gd name="T9" fmla="*/ 110 h 111"/>
                  <a:gd name="T10" fmla="*/ 355 w 356"/>
                  <a:gd name="T11" fmla="*/ 0 h 111"/>
                  <a:gd name="T12" fmla="*/ 177 w 356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111">
                    <a:moveTo>
                      <a:pt x="177" y="0"/>
                    </a:moveTo>
                    <a:lnTo>
                      <a:pt x="0" y="0"/>
                    </a:lnTo>
                    <a:lnTo>
                      <a:pt x="0" y="110"/>
                    </a:lnTo>
                    <a:lnTo>
                      <a:pt x="177" y="110"/>
                    </a:lnTo>
                    <a:lnTo>
                      <a:pt x="355" y="110"/>
                    </a:lnTo>
                    <a:lnTo>
                      <a:pt x="355" y="0"/>
                    </a:lnTo>
                    <a:lnTo>
                      <a:pt x="17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216">
                <a:extLst>
                  <a:ext uri="{FF2B5EF4-FFF2-40B4-BE49-F238E27FC236}">
                    <a16:creationId xmlns:a16="http://schemas.microsoft.com/office/drawing/2014/main" id="{6EB86B96-7E34-46A5-A528-C5D2CFF3C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2343" y="6767868"/>
                <a:ext cx="1081605" cy="305671"/>
              </a:xfrm>
              <a:custGeom>
                <a:avLst/>
                <a:gdLst>
                  <a:gd name="T0" fmla="*/ 1214 w 1215"/>
                  <a:gd name="T1" fmla="*/ 342 h 343"/>
                  <a:gd name="T2" fmla="*/ 0 w 1215"/>
                  <a:gd name="T3" fmla="*/ 342 h 343"/>
                  <a:gd name="T4" fmla="*/ 0 w 1215"/>
                  <a:gd name="T5" fmla="*/ 319 h 343"/>
                  <a:gd name="T6" fmla="*/ 604 w 1215"/>
                  <a:gd name="T7" fmla="*/ 0 h 343"/>
                  <a:gd name="T8" fmla="*/ 1214 w 1215"/>
                  <a:gd name="T9" fmla="*/ 319 h 343"/>
                  <a:gd name="T10" fmla="*/ 1214 w 1215"/>
                  <a:gd name="T11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15" h="343">
                    <a:moveTo>
                      <a:pt x="1214" y="342"/>
                    </a:moveTo>
                    <a:lnTo>
                      <a:pt x="0" y="342"/>
                    </a:lnTo>
                    <a:lnTo>
                      <a:pt x="0" y="319"/>
                    </a:lnTo>
                    <a:lnTo>
                      <a:pt x="604" y="0"/>
                    </a:lnTo>
                    <a:lnTo>
                      <a:pt x="1214" y="319"/>
                    </a:lnTo>
                    <a:lnTo>
                      <a:pt x="1214" y="34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217">
                <a:extLst>
                  <a:ext uri="{FF2B5EF4-FFF2-40B4-BE49-F238E27FC236}">
                    <a16:creationId xmlns:a16="http://schemas.microsoft.com/office/drawing/2014/main" id="{481B35B8-DF21-4F78-9C9F-138F97F98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4505" y="6756110"/>
                <a:ext cx="1097280" cy="325266"/>
              </a:xfrm>
              <a:custGeom>
                <a:avLst/>
                <a:gdLst>
                  <a:gd name="T0" fmla="*/ 19 w 1233"/>
                  <a:gd name="T1" fmla="*/ 344 h 364"/>
                  <a:gd name="T2" fmla="*/ 1214 w 1233"/>
                  <a:gd name="T3" fmla="*/ 344 h 364"/>
                  <a:gd name="T4" fmla="*/ 1214 w 1233"/>
                  <a:gd name="T5" fmla="*/ 336 h 364"/>
                  <a:gd name="T6" fmla="*/ 613 w 1233"/>
                  <a:gd name="T7" fmla="*/ 21 h 364"/>
                  <a:gd name="T8" fmla="*/ 19 w 1233"/>
                  <a:gd name="T9" fmla="*/ 336 h 364"/>
                  <a:gd name="T10" fmla="*/ 19 w 1233"/>
                  <a:gd name="T11" fmla="*/ 344 h 364"/>
                  <a:gd name="T12" fmla="*/ 1223 w 1233"/>
                  <a:gd name="T13" fmla="*/ 363 h 364"/>
                  <a:gd name="T14" fmla="*/ 9 w 1233"/>
                  <a:gd name="T15" fmla="*/ 363 h 364"/>
                  <a:gd name="T16" fmla="*/ 9 w 1233"/>
                  <a:gd name="T17" fmla="*/ 363 h 364"/>
                  <a:gd name="T18" fmla="*/ 0 w 1233"/>
                  <a:gd name="T19" fmla="*/ 353 h 364"/>
                  <a:gd name="T20" fmla="*/ 0 w 1233"/>
                  <a:gd name="T21" fmla="*/ 330 h 364"/>
                  <a:gd name="T22" fmla="*/ 0 w 1233"/>
                  <a:gd name="T23" fmla="*/ 330 h 364"/>
                  <a:gd name="T24" fmla="*/ 4 w 1233"/>
                  <a:gd name="T25" fmla="*/ 322 h 364"/>
                  <a:gd name="T26" fmla="*/ 609 w 1233"/>
                  <a:gd name="T27" fmla="*/ 2 h 364"/>
                  <a:gd name="T28" fmla="*/ 609 w 1233"/>
                  <a:gd name="T29" fmla="*/ 2 h 364"/>
                  <a:gd name="T30" fmla="*/ 618 w 1233"/>
                  <a:gd name="T31" fmla="*/ 2 h 364"/>
                  <a:gd name="T32" fmla="*/ 1227 w 1233"/>
                  <a:gd name="T33" fmla="*/ 322 h 364"/>
                  <a:gd name="T34" fmla="*/ 1227 w 1233"/>
                  <a:gd name="T35" fmla="*/ 322 h 364"/>
                  <a:gd name="T36" fmla="*/ 1232 w 1233"/>
                  <a:gd name="T37" fmla="*/ 330 h 364"/>
                  <a:gd name="T38" fmla="*/ 1232 w 1233"/>
                  <a:gd name="T39" fmla="*/ 353 h 364"/>
                  <a:gd name="T40" fmla="*/ 1232 w 1233"/>
                  <a:gd name="T41" fmla="*/ 353 h 364"/>
                  <a:gd name="T42" fmla="*/ 1223 w 1233"/>
                  <a:gd name="T43" fmla="*/ 363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33" h="364">
                    <a:moveTo>
                      <a:pt x="19" y="344"/>
                    </a:moveTo>
                    <a:lnTo>
                      <a:pt x="1214" y="344"/>
                    </a:lnTo>
                    <a:lnTo>
                      <a:pt x="1214" y="336"/>
                    </a:lnTo>
                    <a:lnTo>
                      <a:pt x="613" y="21"/>
                    </a:lnTo>
                    <a:lnTo>
                      <a:pt x="19" y="336"/>
                    </a:lnTo>
                    <a:lnTo>
                      <a:pt x="19" y="344"/>
                    </a:lnTo>
                    <a:close/>
                    <a:moveTo>
                      <a:pt x="1223" y="363"/>
                    </a:moveTo>
                    <a:lnTo>
                      <a:pt x="9" y="363"/>
                    </a:lnTo>
                    <a:lnTo>
                      <a:pt x="9" y="363"/>
                    </a:lnTo>
                    <a:cubicBezTo>
                      <a:pt x="4" y="363"/>
                      <a:pt x="0" y="359"/>
                      <a:pt x="0" y="353"/>
                    </a:cubicBezTo>
                    <a:lnTo>
                      <a:pt x="0" y="330"/>
                    </a:lnTo>
                    <a:lnTo>
                      <a:pt x="0" y="330"/>
                    </a:lnTo>
                    <a:cubicBezTo>
                      <a:pt x="0" y="326"/>
                      <a:pt x="1" y="323"/>
                      <a:pt x="4" y="322"/>
                    </a:cubicBezTo>
                    <a:lnTo>
                      <a:pt x="609" y="2"/>
                    </a:lnTo>
                    <a:lnTo>
                      <a:pt x="609" y="2"/>
                    </a:lnTo>
                    <a:cubicBezTo>
                      <a:pt x="612" y="0"/>
                      <a:pt x="615" y="0"/>
                      <a:pt x="618" y="2"/>
                    </a:cubicBezTo>
                    <a:lnTo>
                      <a:pt x="1227" y="322"/>
                    </a:lnTo>
                    <a:lnTo>
                      <a:pt x="1227" y="322"/>
                    </a:lnTo>
                    <a:cubicBezTo>
                      <a:pt x="1231" y="323"/>
                      <a:pt x="1232" y="326"/>
                      <a:pt x="1232" y="330"/>
                    </a:cubicBezTo>
                    <a:lnTo>
                      <a:pt x="1232" y="353"/>
                    </a:lnTo>
                    <a:lnTo>
                      <a:pt x="1232" y="353"/>
                    </a:lnTo>
                    <a:cubicBezTo>
                      <a:pt x="1232" y="359"/>
                      <a:pt x="1228" y="363"/>
                      <a:pt x="1223" y="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218">
                <a:extLst>
                  <a:ext uri="{FF2B5EF4-FFF2-40B4-BE49-F238E27FC236}">
                    <a16:creationId xmlns:a16="http://schemas.microsoft.com/office/drawing/2014/main" id="{9053B067-0305-40F9-9242-A6784C6304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72478" y="6830569"/>
                <a:ext cx="905255" cy="666206"/>
              </a:xfrm>
              <a:custGeom>
                <a:avLst/>
                <a:gdLst>
                  <a:gd name="T0" fmla="*/ 1017 w 1018"/>
                  <a:gd name="T1" fmla="*/ 747 h 748"/>
                  <a:gd name="T2" fmla="*/ 0 w 1018"/>
                  <a:gd name="T3" fmla="*/ 747 h 748"/>
                  <a:gd name="T4" fmla="*/ 0 w 1018"/>
                  <a:gd name="T5" fmla="*/ 267 h 748"/>
                  <a:gd name="T6" fmla="*/ 505 w 1018"/>
                  <a:gd name="T7" fmla="*/ 0 h 748"/>
                  <a:gd name="T8" fmla="*/ 1017 w 1018"/>
                  <a:gd name="T9" fmla="*/ 267 h 748"/>
                  <a:gd name="T10" fmla="*/ 1017 w 1018"/>
                  <a:gd name="T11" fmla="*/ 74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18" h="748">
                    <a:moveTo>
                      <a:pt x="1017" y="747"/>
                    </a:moveTo>
                    <a:lnTo>
                      <a:pt x="0" y="747"/>
                    </a:lnTo>
                    <a:lnTo>
                      <a:pt x="0" y="267"/>
                    </a:lnTo>
                    <a:lnTo>
                      <a:pt x="505" y="0"/>
                    </a:lnTo>
                    <a:lnTo>
                      <a:pt x="1017" y="267"/>
                    </a:lnTo>
                    <a:lnTo>
                      <a:pt x="1017" y="7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219">
                <a:extLst>
                  <a:ext uri="{FF2B5EF4-FFF2-40B4-BE49-F238E27FC236}">
                    <a16:creationId xmlns:a16="http://schemas.microsoft.com/office/drawing/2014/main" id="{945DE6A7-4456-48D8-A2C7-FABB77258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0720" y="6822732"/>
                <a:ext cx="920933" cy="681881"/>
              </a:xfrm>
              <a:custGeom>
                <a:avLst/>
                <a:gdLst>
                  <a:gd name="T0" fmla="*/ 20 w 1037"/>
                  <a:gd name="T1" fmla="*/ 747 h 768"/>
                  <a:gd name="T2" fmla="*/ 1017 w 1037"/>
                  <a:gd name="T3" fmla="*/ 747 h 768"/>
                  <a:gd name="T4" fmla="*/ 1017 w 1037"/>
                  <a:gd name="T5" fmla="*/ 283 h 768"/>
                  <a:gd name="T6" fmla="*/ 515 w 1037"/>
                  <a:gd name="T7" fmla="*/ 21 h 768"/>
                  <a:gd name="T8" fmla="*/ 20 w 1037"/>
                  <a:gd name="T9" fmla="*/ 283 h 768"/>
                  <a:gd name="T10" fmla="*/ 20 w 1037"/>
                  <a:gd name="T11" fmla="*/ 747 h 768"/>
                  <a:gd name="T12" fmla="*/ 1027 w 1037"/>
                  <a:gd name="T13" fmla="*/ 767 h 768"/>
                  <a:gd name="T14" fmla="*/ 10 w 1037"/>
                  <a:gd name="T15" fmla="*/ 767 h 768"/>
                  <a:gd name="T16" fmla="*/ 10 w 1037"/>
                  <a:gd name="T17" fmla="*/ 767 h 768"/>
                  <a:gd name="T18" fmla="*/ 0 w 1037"/>
                  <a:gd name="T19" fmla="*/ 757 h 768"/>
                  <a:gd name="T20" fmla="*/ 0 w 1037"/>
                  <a:gd name="T21" fmla="*/ 277 h 768"/>
                  <a:gd name="T22" fmla="*/ 0 w 1037"/>
                  <a:gd name="T23" fmla="*/ 277 h 768"/>
                  <a:gd name="T24" fmla="*/ 5 w 1037"/>
                  <a:gd name="T25" fmla="*/ 270 h 768"/>
                  <a:gd name="T26" fmla="*/ 511 w 1037"/>
                  <a:gd name="T27" fmla="*/ 1 h 768"/>
                  <a:gd name="T28" fmla="*/ 511 w 1037"/>
                  <a:gd name="T29" fmla="*/ 1 h 768"/>
                  <a:gd name="T30" fmla="*/ 521 w 1037"/>
                  <a:gd name="T31" fmla="*/ 1 h 768"/>
                  <a:gd name="T32" fmla="*/ 1031 w 1037"/>
                  <a:gd name="T33" fmla="*/ 270 h 768"/>
                  <a:gd name="T34" fmla="*/ 1031 w 1037"/>
                  <a:gd name="T35" fmla="*/ 270 h 768"/>
                  <a:gd name="T36" fmla="*/ 1036 w 1037"/>
                  <a:gd name="T37" fmla="*/ 277 h 768"/>
                  <a:gd name="T38" fmla="*/ 1036 w 1037"/>
                  <a:gd name="T39" fmla="*/ 757 h 768"/>
                  <a:gd name="T40" fmla="*/ 1036 w 1037"/>
                  <a:gd name="T41" fmla="*/ 757 h 768"/>
                  <a:gd name="T42" fmla="*/ 1027 w 1037"/>
                  <a:gd name="T43" fmla="*/ 767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37" h="768">
                    <a:moveTo>
                      <a:pt x="20" y="747"/>
                    </a:moveTo>
                    <a:lnTo>
                      <a:pt x="1017" y="747"/>
                    </a:lnTo>
                    <a:lnTo>
                      <a:pt x="1017" y="283"/>
                    </a:lnTo>
                    <a:lnTo>
                      <a:pt x="515" y="21"/>
                    </a:lnTo>
                    <a:lnTo>
                      <a:pt x="20" y="283"/>
                    </a:lnTo>
                    <a:lnTo>
                      <a:pt x="20" y="747"/>
                    </a:lnTo>
                    <a:close/>
                    <a:moveTo>
                      <a:pt x="1027" y="767"/>
                    </a:moveTo>
                    <a:lnTo>
                      <a:pt x="10" y="767"/>
                    </a:lnTo>
                    <a:lnTo>
                      <a:pt x="10" y="767"/>
                    </a:lnTo>
                    <a:cubicBezTo>
                      <a:pt x="4" y="767"/>
                      <a:pt x="0" y="763"/>
                      <a:pt x="0" y="757"/>
                    </a:cubicBezTo>
                    <a:lnTo>
                      <a:pt x="0" y="277"/>
                    </a:lnTo>
                    <a:lnTo>
                      <a:pt x="0" y="277"/>
                    </a:lnTo>
                    <a:cubicBezTo>
                      <a:pt x="0" y="274"/>
                      <a:pt x="2" y="270"/>
                      <a:pt x="5" y="270"/>
                    </a:cubicBezTo>
                    <a:lnTo>
                      <a:pt x="511" y="1"/>
                    </a:lnTo>
                    <a:lnTo>
                      <a:pt x="511" y="1"/>
                    </a:lnTo>
                    <a:cubicBezTo>
                      <a:pt x="514" y="0"/>
                      <a:pt x="517" y="0"/>
                      <a:pt x="521" y="1"/>
                    </a:cubicBezTo>
                    <a:lnTo>
                      <a:pt x="1031" y="270"/>
                    </a:lnTo>
                    <a:lnTo>
                      <a:pt x="1031" y="270"/>
                    </a:lnTo>
                    <a:cubicBezTo>
                      <a:pt x="1034" y="270"/>
                      <a:pt x="1036" y="274"/>
                      <a:pt x="1036" y="277"/>
                    </a:cubicBezTo>
                    <a:lnTo>
                      <a:pt x="1036" y="757"/>
                    </a:lnTo>
                    <a:lnTo>
                      <a:pt x="1036" y="757"/>
                    </a:lnTo>
                    <a:cubicBezTo>
                      <a:pt x="1036" y="763"/>
                      <a:pt x="1031" y="767"/>
                      <a:pt x="1027" y="7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220">
                <a:extLst>
                  <a:ext uri="{FF2B5EF4-FFF2-40B4-BE49-F238E27FC236}">
                    <a16:creationId xmlns:a16="http://schemas.microsoft.com/office/drawing/2014/main" id="{3C7FB6CF-1897-4D31-9676-7D70A9E04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1799" y="7261644"/>
                <a:ext cx="141079" cy="242969"/>
              </a:xfrm>
              <a:custGeom>
                <a:avLst/>
                <a:gdLst>
                  <a:gd name="T0" fmla="*/ 19 w 159"/>
                  <a:gd name="T1" fmla="*/ 251 h 272"/>
                  <a:gd name="T2" fmla="*/ 139 w 159"/>
                  <a:gd name="T3" fmla="*/ 251 h 272"/>
                  <a:gd name="T4" fmla="*/ 139 w 159"/>
                  <a:gd name="T5" fmla="*/ 19 h 272"/>
                  <a:gd name="T6" fmla="*/ 19 w 159"/>
                  <a:gd name="T7" fmla="*/ 19 h 272"/>
                  <a:gd name="T8" fmla="*/ 19 w 159"/>
                  <a:gd name="T9" fmla="*/ 251 h 272"/>
                  <a:gd name="T10" fmla="*/ 148 w 159"/>
                  <a:gd name="T11" fmla="*/ 271 h 272"/>
                  <a:gd name="T12" fmla="*/ 9 w 159"/>
                  <a:gd name="T13" fmla="*/ 271 h 272"/>
                  <a:gd name="T14" fmla="*/ 9 w 159"/>
                  <a:gd name="T15" fmla="*/ 271 h 272"/>
                  <a:gd name="T16" fmla="*/ 0 w 159"/>
                  <a:gd name="T17" fmla="*/ 262 h 272"/>
                  <a:gd name="T18" fmla="*/ 0 w 159"/>
                  <a:gd name="T19" fmla="*/ 10 h 272"/>
                  <a:gd name="T20" fmla="*/ 0 w 159"/>
                  <a:gd name="T21" fmla="*/ 10 h 272"/>
                  <a:gd name="T22" fmla="*/ 9 w 159"/>
                  <a:gd name="T23" fmla="*/ 0 h 272"/>
                  <a:gd name="T24" fmla="*/ 148 w 159"/>
                  <a:gd name="T25" fmla="*/ 0 h 272"/>
                  <a:gd name="T26" fmla="*/ 148 w 159"/>
                  <a:gd name="T27" fmla="*/ 0 h 272"/>
                  <a:gd name="T28" fmla="*/ 158 w 159"/>
                  <a:gd name="T29" fmla="*/ 10 h 272"/>
                  <a:gd name="T30" fmla="*/ 158 w 159"/>
                  <a:gd name="T31" fmla="*/ 262 h 272"/>
                  <a:gd name="T32" fmla="*/ 158 w 159"/>
                  <a:gd name="T33" fmla="*/ 262 h 272"/>
                  <a:gd name="T34" fmla="*/ 148 w 159"/>
                  <a:gd name="T35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9" h="272">
                    <a:moveTo>
                      <a:pt x="19" y="251"/>
                    </a:moveTo>
                    <a:lnTo>
                      <a:pt x="139" y="251"/>
                    </a:lnTo>
                    <a:lnTo>
                      <a:pt x="139" y="19"/>
                    </a:lnTo>
                    <a:lnTo>
                      <a:pt x="19" y="19"/>
                    </a:lnTo>
                    <a:lnTo>
                      <a:pt x="19" y="251"/>
                    </a:lnTo>
                    <a:close/>
                    <a:moveTo>
                      <a:pt x="148" y="271"/>
                    </a:moveTo>
                    <a:lnTo>
                      <a:pt x="9" y="271"/>
                    </a:lnTo>
                    <a:lnTo>
                      <a:pt x="9" y="271"/>
                    </a:lnTo>
                    <a:cubicBezTo>
                      <a:pt x="4" y="271"/>
                      <a:pt x="0" y="267"/>
                      <a:pt x="0" y="26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3" y="0"/>
                      <a:pt x="158" y="5"/>
                      <a:pt x="158" y="10"/>
                    </a:cubicBezTo>
                    <a:lnTo>
                      <a:pt x="158" y="262"/>
                    </a:lnTo>
                    <a:lnTo>
                      <a:pt x="158" y="262"/>
                    </a:lnTo>
                    <a:cubicBezTo>
                      <a:pt x="158" y="267"/>
                      <a:pt x="153" y="271"/>
                      <a:pt x="148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221">
                <a:extLst>
                  <a:ext uri="{FF2B5EF4-FFF2-40B4-BE49-F238E27FC236}">
                    <a16:creationId xmlns:a16="http://schemas.microsoft.com/office/drawing/2014/main" id="{461A2C2A-68F5-4A5A-BF0F-E5F6822AF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9632" y="7155833"/>
                <a:ext cx="176350" cy="117566"/>
              </a:xfrm>
              <a:custGeom>
                <a:avLst/>
                <a:gdLst>
                  <a:gd name="T0" fmla="*/ 18 w 197"/>
                  <a:gd name="T1" fmla="*/ 111 h 131"/>
                  <a:gd name="T2" fmla="*/ 177 w 197"/>
                  <a:gd name="T3" fmla="*/ 111 h 131"/>
                  <a:gd name="T4" fmla="*/ 177 w 197"/>
                  <a:gd name="T5" fmla="*/ 20 h 131"/>
                  <a:gd name="T6" fmla="*/ 18 w 197"/>
                  <a:gd name="T7" fmla="*/ 20 h 131"/>
                  <a:gd name="T8" fmla="*/ 18 w 197"/>
                  <a:gd name="T9" fmla="*/ 111 h 131"/>
                  <a:gd name="T10" fmla="*/ 186 w 197"/>
                  <a:gd name="T11" fmla="*/ 130 h 131"/>
                  <a:gd name="T12" fmla="*/ 9 w 197"/>
                  <a:gd name="T13" fmla="*/ 130 h 131"/>
                  <a:gd name="T14" fmla="*/ 9 w 197"/>
                  <a:gd name="T15" fmla="*/ 130 h 131"/>
                  <a:gd name="T16" fmla="*/ 0 w 197"/>
                  <a:gd name="T17" fmla="*/ 120 h 131"/>
                  <a:gd name="T18" fmla="*/ 0 w 197"/>
                  <a:gd name="T19" fmla="*/ 10 h 131"/>
                  <a:gd name="T20" fmla="*/ 0 w 197"/>
                  <a:gd name="T21" fmla="*/ 10 h 131"/>
                  <a:gd name="T22" fmla="*/ 9 w 197"/>
                  <a:gd name="T23" fmla="*/ 0 h 131"/>
                  <a:gd name="T24" fmla="*/ 186 w 197"/>
                  <a:gd name="T25" fmla="*/ 0 h 131"/>
                  <a:gd name="T26" fmla="*/ 186 w 197"/>
                  <a:gd name="T27" fmla="*/ 0 h 131"/>
                  <a:gd name="T28" fmla="*/ 196 w 197"/>
                  <a:gd name="T29" fmla="*/ 10 h 131"/>
                  <a:gd name="T30" fmla="*/ 196 w 197"/>
                  <a:gd name="T31" fmla="*/ 120 h 131"/>
                  <a:gd name="T32" fmla="*/ 196 w 197"/>
                  <a:gd name="T33" fmla="*/ 120 h 131"/>
                  <a:gd name="T34" fmla="*/ 186 w 197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31">
                    <a:moveTo>
                      <a:pt x="18" y="111"/>
                    </a:moveTo>
                    <a:lnTo>
                      <a:pt x="177" y="111"/>
                    </a:lnTo>
                    <a:lnTo>
                      <a:pt x="177" y="20"/>
                    </a:lnTo>
                    <a:lnTo>
                      <a:pt x="18" y="20"/>
                    </a:lnTo>
                    <a:lnTo>
                      <a:pt x="18" y="111"/>
                    </a:lnTo>
                    <a:close/>
                    <a:moveTo>
                      <a:pt x="186" y="130"/>
                    </a:moveTo>
                    <a:lnTo>
                      <a:pt x="9" y="130"/>
                    </a:lnTo>
                    <a:lnTo>
                      <a:pt x="9" y="130"/>
                    </a:lnTo>
                    <a:cubicBezTo>
                      <a:pt x="4" y="130"/>
                      <a:pt x="0" y="125"/>
                      <a:pt x="0" y="12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2" y="0"/>
                      <a:pt x="196" y="4"/>
                      <a:pt x="196" y="10"/>
                    </a:cubicBezTo>
                    <a:lnTo>
                      <a:pt x="196" y="120"/>
                    </a:lnTo>
                    <a:lnTo>
                      <a:pt x="196" y="120"/>
                    </a:lnTo>
                    <a:cubicBezTo>
                      <a:pt x="196" y="125"/>
                      <a:pt x="192" y="130"/>
                      <a:pt x="186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222">
                <a:extLst>
                  <a:ext uri="{FF2B5EF4-FFF2-40B4-BE49-F238E27FC236}">
                    <a16:creationId xmlns:a16="http://schemas.microsoft.com/office/drawing/2014/main" id="{56A66AAF-10FF-4FF5-BAF8-9B097CA09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6386" y="7155833"/>
                <a:ext cx="176350" cy="117566"/>
              </a:xfrm>
              <a:custGeom>
                <a:avLst/>
                <a:gdLst>
                  <a:gd name="T0" fmla="*/ 19 w 197"/>
                  <a:gd name="T1" fmla="*/ 111 h 131"/>
                  <a:gd name="T2" fmla="*/ 177 w 197"/>
                  <a:gd name="T3" fmla="*/ 111 h 131"/>
                  <a:gd name="T4" fmla="*/ 177 w 197"/>
                  <a:gd name="T5" fmla="*/ 20 h 131"/>
                  <a:gd name="T6" fmla="*/ 19 w 197"/>
                  <a:gd name="T7" fmla="*/ 20 h 131"/>
                  <a:gd name="T8" fmla="*/ 19 w 197"/>
                  <a:gd name="T9" fmla="*/ 111 h 131"/>
                  <a:gd name="T10" fmla="*/ 187 w 197"/>
                  <a:gd name="T11" fmla="*/ 130 h 131"/>
                  <a:gd name="T12" fmla="*/ 9 w 197"/>
                  <a:gd name="T13" fmla="*/ 130 h 131"/>
                  <a:gd name="T14" fmla="*/ 9 w 197"/>
                  <a:gd name="T15" fmla="*/ 130 h 131"/>
                  <a:gd name="T16" fmla="*/ 0 w 197"/>
                  <a:gd name="T17" fmla="*/ 120 h 131"/>
                  <a:gd name="T18" fmla="*/ 0 w 197"/>
                  <a:gd name="T19" fmla="*/ 10 h 131"/>
                  <a:gd name="T20" fmla="*/ 0 w 197"/>
                  <a:gd name="T21" fmla="*/ 10 h 131"/>
                  <a:gd name="T22" fmla="*/ 9 w 197"/>
                  <a:gd name="T23" fmla="*/ 0 h 131"/>
                  <a:gd name="T24" fmla="*/ 187 w 197"/>
                  <a:gd name="T25" fmla="*/ 0 h 131"/>
                  <a:gd name="T26" fmla="*/ 187 w 197"/>
                  <a:gd name="T27" fmla="*/ 0 h 131"/>
                  <a:gd name="T28" fmla="*/ 196 w 197"/>
                  <a:gd name="T29" fmla="*/ 10 h 131"/>
                  <a:gd name="T30" fmla="*/ 196 w 197"/>
                  <a:gd name="T31" fmla="*/ 120 h 131"/>
                  <a:gd name="T32" fmla="*/ 196 w 197"/>
                  <a:gd name="T33" fmla="*/ 120 h 131"/>
                  <a:gd name="T34" fmla="*/ 187 w 197"/>
                  <a:gd name="T35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31">
                    <a:moveTo>
                      <a:pt x="19" y="111"/>
                    </a:moveTo>
                    <a:lnTo>
                      <a:pt x="177" y="111"/>
                    </a:lnTo>
                    <a:lnTo>
                      <a:pt x="177" y="20"/>
                    </a:lnTo>
                    <a:lnTo>
                      <a:pt x="19" y="20"/>
                    </a:lnTo>
                    <a:lnTo>
                      <a:pt x="19" y="111"/>
                    </a:lnTo>
                    <a:close/>
                    <a:moveTo>
                      <a:pt x="187" y="130"/>
                    </a:moveTo>
                    <a:lnTo>
                      <a:pt x="9" y="130"/>
                    </a:lnTo>
                    <a:lnTo>
                      <a:pt x="9" y="130"/>
                    </a:lnTo>
                    <a:cubicBezTo>
                      <a:pt x="4" y="130"/>
                      <a:pt x="0" y="125"/>
                      <a:pt x="0" y="12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87" y="0"/>
                    </a:lnTo>
                    <a:lnTo>
                      <a:pt x="187" y="0"/>
                    </a:lnTo>
                    <a:cubicBezTo>
                      <a:pt x="192" y="0"/>
                      <a:pt x="196" y="4"/>
                      <a:pt x="196" y="10"/>
                    </a:cubicBezTo>
                    <a:lnTo>
                      <a:pt x="196" y="120"/>
                    </a:lnTo>
                    <a:lnTo>
                      <a:pt x="196" y="120"/>
                    </a:lnTo>
                    <a:cubicBezTo>
                      <a:pt x="196" y="125"/>
                      <a:pt x="192" y="130"/>
                      <a:pt x="187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223">
                <a:extLst>
                  <a:ext uri="{FF2B5EF4-FFF2-40B4-BE49-F238E27FC236}">
                    <a16:creationId xmlns:a16="http://schemas.microsoft.com/office/drawing/2014/main" id="{37BCC311-0A93-47E3-8229-86D13536C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7470" y="7163671"/>
                <a:ext cx="317429" cy="97973"/>
              </a:xfrm>
              <a:custGeom>
                <a:avLst/>
                <a:gdLst>
                  <a:gd name="T0" fmla="*/ 177 w 356"/>
                  <a:gd name="T1" fmla="*/ 0 h 111"/>
                  <a:gd name="T2" fmla="*/ 0 w 356"/>
                  <a:gd name="T3" fmla="*/ 0 h 111"/>
                  <a:gd name="T4" fmla="*/ 0 w 356"/>
                  <a:gd name="T5" fmla="*/ 110 h 111"/>
                  <a:gd name="T6" fmla="*/ 177 w 356"/>
                  <a:gd name="T7" fmla="*/ 110 h 111"/>
                  <a:gd name="T8" fmla="*/ 355 w 356"/>
                  <a:gd name="T9" fmla="*/ 110 h 111"/>
                  <a:gd name="T10" fmla="*/ 355 w 356"/>
                  <a:gd name="T11" fmla="*/ 0 h 111"/>
                  <a:gd name="T12" fmla="*/ 177 w 356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6" h="111">
                    <a:moveTo>
                      <a:pt x="177" y="0"/>
                    </a:moveTo>
                    <a:lnTo>
                      <a:pt x="0" y="0"/>
                    </a:lnTo>
                    <a:lnTo>
                      <a:pt x="0" y="110"/>
                    </a:lnTo>
                    <a:lnTo>
                      <a:pt x="177" y="110"/>
                    </a:lnTo>
                    <a:lnTo>
                      <a:pt x="355" y="110"/>
                    </a:lnTo>
                    <a:lnTo>
                      <a:pt x="355" y="0"/>
                    </a:lnTo>
                    <a:lnTo>
                      <a:pt x="17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585" name="Freeform 224">
            <a:extLst>
              <a:ext uri="{FF2B5EF4-FFF2-40B4-BE49-F238E27FC236}">
                <a16:creationId xmlns:a16="http://schemas.microsoft.com/office/drawing/2014/main" id="{33FB1912-BD64-4A61-8A53-80B199A342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3793454"/>
            <a:ext cx="3828722" cy="740665"/>
          </a:xfrm>
          <a:custGeom>
            <a:avLst/>
            <a:gdLst>
              <a:gd name="T0" fmla="*/ 4303 w 4307"/>
              <a:gd name="T1" fmla="*/ 408 h 834"/>
              <a:gd name="T2" fmla="*/ 4303 w 4307"/>
              <a:gd name="T3" fmla="*/ 408 h 834"/>
              <a:gd name="T4" fmla="*/ 4182 w 4307"/>
              <a:gd name="T5" fmla="*/ 712 h 834"/>
              <a:gd name="T6" fmla="*/ 4182 w 4307"/>
              <a:gd name="T7" fmla="*/ 712 h 834"/>
              <a:gd name="T8" fmla="*/ 3887 w 4307"/>
              <a:gd name="T9" fmla="*/ 833 h 834"/>
              <a:gd name="T10" fmla="*/ 0 w 4307"/>
              <a:gd name="T11" fmla="*/ 833 h 834"/>
              <a:gd name="T12" fmla="*/ 0 w 4307"/>
              <a:gd name="T13" fmla="*/ 833 h 834"/>
              <a:gd name="T14" fmla="*/ 0 w 4307"/>
              <a:gd name="T15" fmla="*/ 833 h 834"/>
              <a:gd name="T16" fmla="*/ 833 w 4307"/>
              <a:gd name="T17" fmla="*/ 0 h 834"/>
              <a:gd name="T18" fmla="*/ 3878 w 4307"/>
              <a:gd name="T19" fmla="*/ 0 h 834"/>
              <a:gd name="T20" fmla="*/ 3878 w 4307"/>
              <a:gd name="T21" fmla="*/ 0 h 834"/>
              <a:gd name="T22" fmla="*/ 4303 w 4307"/>
              <a:gd name="T23" fmla="*/ 408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07" h="834">
                <a:moveTo>
                  <a:pt x="4303" y="408"/>
                </a:moveTo>
                <a:lnTo>
                  <a:pt x="4303" y="408"/>
                </a:lnTo>
                <a:cubicBezTo>
                  <a:pt x="4306" y="527"/>
                  <a:pt x="4259" y="634"/>
                  <a:pt x="4182" y="712"/>
                </a:cubicBezTo>
                <a:lnTo>
                  <a:pt x="4182" y="712"/>
                </a:lnTo>
                <a:cubicBezTo>
                  <a:pt x="4107" y="787"/>
                  <a:pt x="4002" y="833"/>
                  <a:pt x="3887" y="833"/>
                </a:cubicBezTo>
                <a:lnTo>
                  <a:pt x="0" y="833"/>
                </a:lnTo>
                <a:lnTo>
                  <a:pt x="0" y="833"/>
                </a:lnTo>
                <a:lnTo>
                  <a:pt x="0" y="833"/>
                </a:lnTo>
                <a:cubicBezTo>
                  <a:pt x="0" y="373"/>
                  <a:pt x="373" y="0"/>
                  <a:pt x="833" y="0"/>
                </a:cubicBezTo>
                <a:lnTo>
                  <a:pt x="3878" y="0"/>
                </a:lnTo>
                <a:lnTo>
                  <a:pt x="3878" y="0"/>
                </a:lnTo>
                <a:cubicBezTo>
                  <a:pt x="4107" y="0"/>
                  <a:pt x="4299" y="180"/>
                  <a:pt x="4303" y="40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86" name="Freeform 225">
            <a:extLst>
              <a:ext uri="{FF2B5EF4-FFF2-40B4-BE49-F238E27FC236}">
                <a16:creationId xmlns:a16="http://schemas.microsoft.com/office/drawing/2014/main" id="{F85318CF-9F5F-4477-AE9A-041620EE07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3090" y="3793454"/>
            <a:ext cx="3350624" cy="740665"/>
          </a:xfrm>
          <a:custGeom>
            <a:avLst/>
            <a:gdLst>
              <a:gd name="T0" fmla="*/ 0 w 3770"/>
              <a:gd name="T1" fmla="*/ 833 h 834"/>
              <a:gd name="T2" fmla="*/ 3350 w 3770"/>
              <a:gd name="T3" fmla="*/ 833 h 834"/>
              <a:gd name="T4" fmla="*/ 3350 w 3770"/>
              <a:gd name="T5" fmla="*/ 833 h 834"/>
              <a:gd name="T6" fmla="*/ 3645 w 3770"/>
              <a:gd name="T7" fmla="*/ 712 h 834"/>
              <a:gd name="T8" fmla="*/ 3645 w 3770"/>
              <a:gd name="T9" fmla="*/ 712 h 834"/>
              <a:gd name="T10" fmla="*/ 3766 w 3770"/>
              <a:gd name="T11" fmla="*/ 408 h 834"/>
              <a:gd name="T12" fmla="*/ 3766 w 3770"/>
              <a:gd name="T13" fmla="*/ 408 h 834"/>
              <a:gd name="T14" fmla="*/ 3341 w 3770"/>
              <a:gd name="T15" fmla="*/ 0 h 834"/>
              <a:gd name="T16" fmla="*/ 1615 w 3770"/>
              <a:gd name="T17" fmla="*/ 0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70" h="834">
                <a:moveTo>
                  <a:pt x="0" y="833"/>
                </a:moveTo>
                <a:lnTo>
                  <a:pt x="3350" y="833"/>
                </a:lnTo>
                <a:lnTo>
                  <a:pt x="3350" y="833"/>
                </a:lnTo>
                <a:cubicBezTo>
                  <a:pt x="3465" y="833"/>
                  <a:pt x="3570" y="787"/>
                  <a:pt x="3645" y="712"/>
                </a:cubicBezTo>
                <a:lnTo>
                  <a:pt x="3645" y="712"/>
                </a:lnTo>
                <a:cubicBezTo>
                  <a:pt x="3722" y="634"/>
                  <a:pt x="3769" y="527"/>
                  <a:pt x="3766" y="408"/>
                </a:cubicBezTo>
                <a:lnTo>
                  <a:pt x="3766" y="408"/>
                </a:lnTo>
                <a:cubicBezTo>
                  <a:pt x="3762" y="180"/>
                  <a:pt x="3570" y="0"/>
                  <a:pt x="3341" y="0"/>
                </a:cubicBezTo>
                <a:lnTo>
                  <a:pt x="1615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87" name="Freeform 226">
            <a:extLst>
              <a:ext uri="{FF2B5EF4-FFF2-40B4-BE49-F238E27FC236}">
                <a16:creationId xmlns:a16="http://schemas.microsoft.com/office/drawing/2014/main" id="{7F4F6617-D3CF-4A18-9184-57098C94C0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5012220"/>
            <a:ext cx="1614569" cy="1254034"/>
          </a:xfrm>
          <a:custGeom>
            <a:avLst/>
            <a:gdLst>
              <a:gd name="T0" fmla="*/ 1818 w 1819"/>
              <a:gd name="T1" fmla="*/ 1411 h 1412"/>
              <a:gd name="T2" fmla="*/ 437 w 1819"/>
              <a:gd name="T3" fmla="*/ 1411 h 1412"/>
              <a:gd name="T4" fmla="*/ 437 w 1819"/>
              <a:gd name="T5" fmla="*/ 1411 h 1412"/>
              <a:gd name="T6" fmla="*/ 0 w 1819"/>
              <a:gd name="T7" fmla="*/ 973 h 1412"/>
              <a:gd name="T8" fmla="*/ 0 w 1819"/>
              <a:gd name="T9" fmla="*/ 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19" h="1412">
                <a:moveTo>
                  <a:pt x="1818" y="1411"/>
                </a:moveTo>
                <a:lnTo>
                  <a:pt x="437" y="1411"/>
                </a:lnTo>
                <a:lnTo>
                  <a:pt x="437" y="1411"/>
                </a:lnTo>
                <a:cubicBezTo>
                  <a:pt x="196" y="1411"/>
                  <a:pt x="0" y="1214"/>
                  <a:pt x="0" y="973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88" name="Freeform 227">
            <a:extLst>
              <a:ext uri="{FF2B5EF4-FFF2-40B4-BE49-F238E27FC236}">
                <a16:creationId xmlns:a16="http://schemas.microsoft.com/office/drawing/2014/main" id="{9896A0FA-4879-4D66-BEDF-46FD42D3C4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6893271"/>
            <a:ext cx="3828722" cy="740663"/>
          </a:xfrm>
          <a:custGeom>
            <a:avLst/>
            <a:gdLst>
              <a:gd name="T0" fmla="*/ 4303 w 4307"/>
              <a:gd name="T1" fmla="*/ 407 h 834"/>
              <a:gd name="T2" fmla="*/ 4303 w 4307"/>
              <a:gd name="T3" fmla="*/ 407 h 834"/>
              <a:gd name="T4" fmla="*/ 4182 w 4307"/>
              <a:gd name="T5" fmla="*/ 711 h 834"/>
              <a:gd name="T6" fmla="*/ 4182 w 4307"/>
              <a:gd name="T7" fmla="*/ 711 h 834"/>
              <a:gd name="T8" fmla="*/ 3887 w 4307"/>
              <a:gd name="T9" fmla="*/ 833 h 834"/>
              <a:gd name="T10" fmla="*/ 0 w 4307"/>
              <a:gd name="T11" fmla="*/ 833 h 834"/>
              <a:gd name="T12" fmla="*/ 0 w 4307"/>
              <a:gd name="T13" fmla="*/ 833 h 834"/>
              <a:gd name="T14" fmla="*/ 0 w 4307"/>
              <a:gd name="T15" fmla="*/ 833 h 834"/>
              <a:gd name="T16" fmla="*/ 833 w 4307"/>
              <a:gd name="T17" fmla="*/ 0 h 834"/>
              <a:gd name="T18" fmla="*/ 3878 w 4307"/>
              <a:gd name="T19" fmla="*/ 0 h 834"/>
              <a:gd name="T20" fmla="*/ 3878 w 4307"/>
              <a:gd name="T21" fmla="*/ 0 h 834"/>
              <a:gd name="T22" fmla="*/ 4303 w 4307"/>
              <a:gd name="T23" fmla="*/ 407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07" h="834">
                <a:moveTo>
                  <a:pt x="4303" y="407"/>
                </a:moveTo>
                <a:lnTo>
                  <a:pt x="4303" y="407"/>
                </a:lnTo>
                <a:cubicBezTo>
                  <a:pt x="4306" y="526"/>
                  <a:pt x="4259" y="633"/>
                  <a:pt x="4182" y="711"/>
                </a:cubicBezTo>
                <a:lnTo>
                  <a:pt x="4182" y="711"/>
                </a:lnTo>
                <a:cubicBezTo>
                  <a:pt x="4107" y="786"/>
                  <a:pt x="4002" y="833"/>
                  <a:pt x="3887" y="833"/>
                </a:cubicBezTo>
                <a:lnTo>
                  <a:pt x="0" y="833"/>
                </a:lnTo>
                <a:lnTo>
                  <a:pt x="0" y="833"/>
                </a:lnTo>
                <a:lnTo>
                  <a:pt x="0" y="833"/>
                </a:lnTo>
                <a:cubicBezTo>
                  <a:pt x="0" y="373"/>
                  <a:pt x="373" y="0"/>
                  <a:pt x="833" y="0"/>
                </a:cubicBezTo>
                <a:lnTo>
                  <a:pt x="3878" y="0"/>
                </a:lnTo>
                <a:lnTo>
                  <a:pt x="3878" y="0"/>
                </a:lnTo>
                <a:cubicBezTo>
                  <a:pt x="4107" y="0"/>
                  <a:pt x="4299" y="179"/>
                  <a:pt x="4303" y="40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89" name="Freeform 228">
            <a:extLst>
              <a:ext uri="{FF2B5EF4-FFF2-40B4-BE49-F238E27FC236}">
                <a16:creationId xmlns:a16="http://schemas.microsoft.com/office/drawing/2014/main" id="{43666F6F-C928-4267-94EF-430B6584A1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3090" y="6893271"/>
            <a:ext cx="3350624" cy="740663"/>
          </a:xfrm>
          <a:custGeom>
            <a:avLst/>
            <a:gdLst>
              <a:gd name="T0" fmla="*/ 0 w 3770"/>
              <a:gd name="T1" fmla="*/ 833 h 834"/>
              <a:gd name="T2" fmla="*/ 3350 w 3770"/>
              <a:gd name="T3" fmla="*/ 833 h 834"/>
              <a:gd name="T4" fmla="*/ 3350 w 3770"/>
              <a:gd name="T5" fmla="*/ 833 h 834"/>
              <a:gd name="T6" fmla="*/ 3645 w 3770"/>
              <a:gd name="T7" fmla="*/ 711 h 834"/>
              <a:gd name="T8" fmla="*/ 3645 w 3770"/>
              <a:gd name="T9" fmla="*/ 711 h 834"/>
              <a:gd name="T10" fmla="*/ 3766 w 3770"/>
              <a:gd name="T11" fmla="*/ 407 h 834"/>
              <a:gd name="T12" fmla="*/ 3766 w 3770"/>
              <a:gd name="T13" fmla="*/ 407 h 834"/>
              <a:gd name="T14" fmla="*/ 3341 w 3770"/>
              <a:gd name="T15" fmla="*/ 0 h 834"/>
              <a:gd name="T16" fmla="*/ 1615 w 3770"/>
              <a:gd name="T17" fmla="*/ 0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70" h="834">
                <a:moveTo>
                  <a:pt x="0" y="833"/>
                </a:moveTo>
                <a:lnTo>
                  <a:pt x="3350" y="833"/>
                </a:lnTo>
                <a:lnTo>
                  <a:pt x="3350" y="833"/>
                </a:lnTo>
                <a:cubicBezTo>
                  <a:pt x="3465" y="833"/>
                  <a:pt x="3570" y="786"/>
                  <a:pt x="3645" y="711"/>
                </a:cubicBezTo>
                <a:lnTo>
                  <a:pt x="3645" y="711"/>
                </a:lnTo>
                <a:cubicBezTo>
                  <a:pt x="3722" y="633"/>
                  <a:pt x="3769" y="526"/>
                  <a:pt x="3766" y="407"/>
                </a:cubicBezTo>
                <a:lnTo>
                  <a:pt x="3766" y="407"/>
                </a:lnTo>
                <a:cubicBezTo>
                  <a:pt x="3762" y="179"/>
                  <a:pt x="3570" y="0"/>
                  <a:pt x="3341" y="0"/>
                </a:cubicBezTo>
                <a:lnTo>
                  <a:pt x="1615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0" name="Freeform 229">
            <a:extLst>
              <a:ext uri="{FF2B5EF4-FFF2-40B4-BE49-F238E27FC236}">
                <a16:creationId xmlns:a16="http://schemas.microsoft.com/office/drawing/2014/main" id="{873A47E9-8A9B-46D9-8557-1F45805171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8112034"/>
            <a:ext cx="1614569" cy="1254034"/>
          </a:xfrm>
          <a:custGeom>
            <a:avLst/>
            <a:gdLst>
              <a:gd name="T0" fmla="*/ 1818 w 1819"/>
              <a:gd name="T1" fmla="*/ 1411 h 1412"/>
              <a:gd name="T2" fmla="*/ 437 w 1819"/>
              <a:gd name="T3" fmla="*/ 1411 h 1412"/>
              <a:gd name="T4" fmla="*/ 437 w 1819"/>
              <a:gd name="T5" fmla="*/ 1411 h 1412"/>
              <a:gd name="T6" fmla="*/ 0 w 1819"/>
              <a:gd name="T7" fmla="*/ 974 h 1412"/>
              <a:gd name="T8" fmla="*/ 0 w 1819"/>
              <a:gd name="T9" fmla="*/ 0 h 1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19" h="1412">
                <a:moveTo>
                  <a:pt x="1818" y="1411"/>
                </a:moveTo>
                <a:lnTo>
                  <a:pt x="437" y="1411"/>
                </a:lnTo>
                <a:lnTo>
                  <a:pt x="437" y="1411"/>
                </a:lnTo>
                <a:cubicBezTo>
                  <a:pt x="196" y="1411"/>
                  <a:pt x="0" y="1215"/>
                  <a:pt x="0" y="974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1" name="Freeform 230">
            <a:extLst>
              <a:ext uri="{FF2B5EF4-FFF2-40B4-BE49-F238E27FC236}">
                <a16:creationId xmlns:a16="http://schemas.microsoft.com/office/drawing/2014/main" id="{34954088-A7FE-4A2B-A16D-72EBAD009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9997006"/>
            <a:ext cx="3828722" cy="740663"/>
          </a:xfrm>
          <a:custGeom>
            <a:avLst/>
            <a:gdLst>
              <a:gd name="T0" fmla="*/ 4303 w 4307"/>
              <a:gd name="T1" fmla="*/ 408 h 834"/>
              <a:gd name="T2" fmla="*/ 4303 w 4307"/>
              <a:gd name="T3" fmla="*/ 408 h 834"/>
              <a:gd name="T4" fmla="*/ 4182 w 4307"/>
              <a:gd name="T5" fmla="*/ 711 h 834"/>
              <a:gd name="T6" fmla="*/ 4182 w 4307"/>
              <a:gd name="T7" fmla="*/ 711 h 834"/>
              <a:gd name="T8" fmla="*/ 3887 w 4307"/>
              <a:gd name="T9" fmla="*/ 833 h 834"/>
              <a:gd name="T10" fmla="*/ 0 w 4307"/>
              <a:gd name="T11" fmla="*/ 833 h 834"/>
              <a:gd name="T12" fmla="*/ 0 w 4307"/>
              <a:gd name="T13" fmla="*/ 833 h 834"/>
              <a:gd name="T14" fmla="*/ 0 w 4307"/>
              <a:gd name="T15" fmla="*/ 833 h 834"/>
              <a:gd name="T16" fmla="*/ 833 w 4307"/>
              <a:gd name="T17" fmla="*/ 0 h 834"/>
              <a:gd name="T18" fmla="*/ 3878 w 4307"/>
              <a:gd name="T19" fmla="*/ 0 h 834"/>
              <a:gd name="T20" fmla="*/ 3878 w 4307"/>
              <a:gd name="T21" fmla="*/ 0 h 834"/>
              <a:gd name="T22" fmla="*/ 4303 w 4307"/>
              <a:gd name="T23" fmla="*/ 408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4307" h="834">
                <a:moveTo>
                  <a:pt x="4303" y="408"/>
                </a:moveTo>
                <a:lnTo>
                  <a:pt x="4303" y="408"/>
                </a:lnTo>
                <a:cubicBezTo>
                  <a:pt x="4306" y="526"/>
                  <a:pt x="4259" y="634"/>
                  <a:pt x="4182" y="711"/>
                </a:cubicBezTo>
                <a:lnTo>
                  <a:pt x="4182" y="711"/>
                </a:lnTo>
                <a:cubicBezTo>
                  <a:pt x="4107" y="787"/>
                  <a:pt x="4002" y="833"/>
                  <a:pt x="3887" y="833"/>
                </a:cubicBezTo>
                <a:lnTo>
                  <a:pt x="0" y="833"/>
                </a:lnTo>
                <a:lnTo>
                  <a:pt x="0" y="833"/>
                </a:lnTo>
                <a:lnTo>
                  <a:pt x="0" y="833"/>
                </a:lnTo>
                <a:cubicBezTo>
                  <a:pt x="0" y="373"/>
                  <a:pt x="373" y="0"/>
                  <a:pt x="833" y="0"/>
                </a:cubicBezTo>
                <a:lnTo>
                  <a:pt x="3878" y="0"/>
                </a:lnTo>
                <a:lnTo>
                  <a:pt x="3878" y="0"/>
                </a:lnTo>
                <a:cubicBezTo>
                  <a:pt x="4107" y="0"/>
                  <a:pt x="4299" y="180"/>
                  <a:pt x="4303" y="40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2" name="Freeform 231">
            <a:extLst>
              <a:ext uri="{FF2B5EF4-FFF2-40B4-BE49-F238E27FC236}">
                <a16:creationId xmlns:a16="http://schemas.microsoft.com/office/drawing/2014/main" id="{7CFF372B-0D0C-4AC4-985A-222119C73C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203090" y="9997006"/>
            <a:ext cx="3350624" cy="740663"/>
          </a:xfrm>
          <a:custGeom>
            <a:avLst/>
            <a:gdLst>
              <a:gd name="T0" fmla="*/ 0 w 3770"/>
              <a:gd name="T1" fmla="*/ 833 h 834"/>
              <a:gd name="T2" fmla="*/ 3350 w 3770"/>
              <a:gd name="T3" fmla="*/ 833 h 834"/>
              <a:gd name="T4" fmla="*/ 3350 w 3770"/>
              <a:gd name="T5" fmla="*/ 833 h 834"/>
              <a:gd name="T6" fmla="*/ 3645 w 3770"/>
              <a:gd name="T7" fmla="*/ 711 h 834"/>
              <a:gd name="T8" fmla="*/ 3645 w 3770"/>
              <a:gd name="T9" fmla="*/ 711 h 834"/>
              <a:gd name="T10" fmla="*/ 3766 w 3770"/>
              <a:gd name="T11" fmla="*/ 408 h 834"/>
              <a:gd name="T12" fmla="*/ 3766 w 3770"/>
              <a:gd name="T13" fmla="*/ 408 h 834"/>
              <a:gd name="T14" fmla="*/ 3341 w 3770"/>
              <a:gd name="T15" fmla="*/ 0 h 834"/>
              <a:gd name="T16" fmla="*/ 1615 w 3770"/>
              <a:gd name="T17" fmla="*/ 0 h 8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770" h="834">
                <a:moveTo>
                  <a:pt x="0" y="833"/>
                </a:moveTo>
                <a:lnTo>
                  <a:pt x="3350" y="833"/>
                </a:lnTo>
                <a:lnTo>
                  <a:pt x="3350" y="833"/>
                </a:lnTo>
                <a:cubicBezTo>
                  <a:pt x="3465" y="833"/>
                  <a:pt x="3570" y="787"/>
                  <a:pt x="3645" y="711"/>
                </a:cubicBezTo>
                <a:lnTo>
                  <a:pt x="3645" y="711"/>
                </a:lnTo>
                <a:cubicBezTo>
                  <a:pt x="3722" y="634"/>
                  <a:pt x="3769" y="526"/>
                  <a:pt x="3766" y="408"/>
                </a:cubicBezTo>
                <a:lnTo>
                  <a:pt x="3766" y="408"/>
                </a:lnTo>
                <a:cubicBezTo>
                  <a:pt x="3762" y="180"/>
                  <a:pt x="3570" y="0"/>
                  <a:pt x="3341" y="0"/>
                </a:cubicBezTo>
                <a:lnTo>
                  <a:pt x="1615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3" name="Freeform 232">
            <a:extLst>
              <a:ext uri="{FF2B5EF4-FFF2-40B4-BE49-F238E27FC236}">
                <a16:creationId xmlns:a16="http://schemas.microsoft.com/office/drawing/2014/main" id="{C50E569D-4000-4337-AACA-B3C6DD5AA49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728910" y="11215769"/>
            <a:ext cx="1614569" cy="1254034"/>
          </a:xfrm>
          <a:custGeom>
            <a:avLst/>
            <a:gdLst>
              <a:gd name="T0" fmla="*/ 1818 w 1819"/>
              <a:gd name="T1" fmla="*/ 1410 h 1411"/>
              <a:gd name="T2" fmla="*/ 437 w 1819"/>
              <a:gd name="T3" fmla="*/ 1410 h 1411"/>
              <a:gd name="T4" fmla="*/ 437 w 1819"/>
              <a:gd name="T5" fmla="*/ 1410 h 1411"/>
              <a:gd name="T6" fmla="*/ 0 w 1819"/>
              <a:gd name="T7" fmla="*/ 973 h 1411"/>
              <a:gd name="T8" fmla="*/ 0 w 1819"/>
              <a:gd name="T9" fmla="*/ 0 h 1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19" h="1411">
                <a:moveTo>
                  <a:pt x="1818" y="1410"/>
                </a:moveTo>
                <a:lnTo>
                  <a:pt x="437" y="1410"/>
                </a:lnTo>
                <a:lnTo>
                  <a:pt x="437" y="1410"/>
                </a:lnTo>
                <a:cubicBezTo>
                  <a:pt x="196" y="1410"/>
                  <a:pt x="0" y="1215"/>
                  <a:pt x="0" y="973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4" name="Freeform 233">
            <a:extLst>
              <a:ext uri="{FF2B5EF4-FFF2-40B4-BE49-F238E27FC236}">
                <a16:creationId xmlns:a16="http://schemas.microsoft.com/office/drawing/2014/main" id="{164139BB-A7FF-49C3-B66B-A44BEA415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8715" y="4020747"/>
            <a:ext cx="286078" cy="286078"/>
          </a:xfrm>
          <a:custGeom>
            <a:avLst/>
            <a:gdLst>
              <a:gd name="T0" fmla="*/ 319 w 320"/>
              <a:gd name="T1" fmla="*/ 160 h 320"/>
              <a:gd name="T2" fmla="*/ 319 w 320"/>
              <a:gd name="T3" fmla="*/ 160 h 320"/>
              <a:gd name="T4" fmla="*/ 159 w 320"/>
              <a:gd name="T5" fmla="*/ 319 h 320"/>
              <a:gd name="T6" fmla="*/ 159 w 320"/>
              <a:gd name="T7" fmla="*/ 319 h 320"/>
              <a:gd name="T8" fmla="*/ 0 w 320"/>
              <a:gd name="T9" fmla="*/ 160 h 320"/>
              <a:gd name="T10" fmla="*/ 0 w 320"/>
              <a:gd name="T11" fmla="*/ 160 h 320"/>
              <a:gd name="T12" fmla="*/ 159 w 320"/>
              <a:gd name="T13" fmla="*/ 0 h 320"/>
              <a:gd name="T14" fmla="*/ 159 w 320"/>
              <a:gd name="T15" fmla="*/ 0 h 320"/>
              <a:gd name="T16" fmla="*/ 319 w 320"/>
              <a:gd name="T17" fmla="*/ 160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0" h="320">
                <a:moveTo>
                  <a:pt x="319" y="160"/>
                </a:moveTo>
                <a:lnTo>
                  <a:pt x="319" y="160"/>
                </a:lnTo>
                <a:cubicBezTo>
                  <a:pt x="319" y="248"/>
                  <a:pt x="248" y="319"/>
                  <a:pt x="159" y="319"/>
                </a:cubicBezTo>
                <a:lnTo>
                  <a:pt x="159" y="319"/>
                </a:lnTo>
                <a:cubicBezTo>
                  <a:pt x="71" y="319"/>
                  <a:pt x="0" y="248"/>
                  <a:pt x="0" y="160"/>
                </a:cubicBezTo>
                <a:lnTo>
                  <a:pt x="0" y="160"/>
                </a:lnTo>
                <a:cubicBezTo>
                  <a:pt x="0" y="72"/>
                  <a:pt x="71" y="0"/>
                  <a:pt x="159" y="0"/>
                </a:cubicBezTo>
                <a:lnTo>
                  <a:pt x="159" y="0"/>
                </a:lnTo>
                <a:cubicBezTo>
                  <a:pt x="248" y="0"/>
                  <a:pt x="319" y="72"/>
                  <a:pt x="319" y="160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5" name="Freeform 234">
            <a:extLst>
              <a:ext uri="{FF2B5EF4-FFF2-40B4-BE49-F238E27FC236}">
                <a16:creationId xmlns:a16="http://schemas.microsoft.com/office/drawing/2014/main" id="{2A12A7A1-14B9-4187-BA31-502F89C470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8715" y="7120565"/>
            <a:ext cx="286078" cy="286075"/>
          </a:xfrm>
          <a:custGeom>
            <a:avLst/>
            <a:gdLst>
              <a:gd name="T0" fmla="*/ 319 w 320"/>
              <a:gd name="T1" fmla="*/ 161 h 321"/>
              <a:gd name="T2" fmla="*/ 319 w 320"/>
              <a:gd name="T3" fmla="*/ 161 h 321"/>
              <a:gd name="T4" fmla="*/ 159 w 320"/>
              <a:gd name="T5" fmla="*/ 320 h 321"/>
              <a:gd name="T6" fmla="*/ 159 w 320"/>
              <a:gd name="T7" fmla="*/ 320 h 321"/>
              <a:gd name="T8" fmla="*/ 0 w 320"/>
              <a:gd name="T9" fmla="*/ 161 h 321"/>
              <a:gd name="T10" fmla="*/ 0 w 320"/>
              <a:gd name="T11" fmla="*/ 161 h 321"/>
              <a:gd name="T12" fmla="*/ 159 w 320"/>
              <a:gd name="T13" fmla="*/ 0 h 321"/>
              <a:gd name="T14" fmla="*/ 159 w 320"/>
              <a:gd name="T15" fmla="*/ 0 h 321"/>
              <a:gd name="T16" fmla="*/ 319 w 320"/>
              <a:gd name="T17" fmla="*/ 161 h 3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0" h="321">
                <a:moveTo>
                  <a:pt x="319" y="161"/>
                </a:moveTo>
                <a:lnTo>
                  <a:pt x="319" y="161"/>
                </a:lnTo>
                <a:cubicBezTo>
                  <a:pt x="319" y="248"/>
                  <a:pt x="248" y="320"/>
                  <a:pt x="159" y="320"/>
                </a:cubicBezTo>
                <a:lnTo>
                  <a:pt x="159" y="320"/>
                </a:lnTo>
                <a:cubicBezTo>
                  <a:pt x="71" y="320"/>
                  <a:pt x="0" y="248"/>
                  <a:pt x="0" y="161"/>
                </a:cubicBezTo>
                <a:lnTo>
                  <a:pt x="0" y="161"/>
                </a:lnTo>
                <a:cubicBezTo>
                  <a:pt x="0" y="72"/>
                  <a:pt x="71" y="0"/>
                  <a:pt x="159" y="0"/>
                </a:cubicBezTo>
                <a:lnTo>
                  <a:pt x="159" y="0"/>
                </a:lnTo>
                <a:cubicBezTo>
                  <a:pt x="248" y="0"/>
                  <a:pt x="319" y="72"/>
                  <a:pt x="319" y="161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6" name="Freeform 235">
            <a:extLst>
              <a:ext uri="{FF2B5EF4-FFF2-40B4-BE49-F238E27FC236}">
                <a16:creationId xmlns:a16="http://schemas.microsoft.com/office/drawing/2014/main" id="{C0B76473-181F-418E-A760-24774801E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408715" y="10224300"/>
            <a:ext cx="286078" cy="286075"/>
          </a:xfrm>
          <a:custGeom>
            <a:avLst/>
            <a:gdLst>
              <a:gd name="T0" fmla="*/ 319 w 320"/>
              <a:gd name="T1" fmla="*/ 159 h 320"/>
              <a:gd name="T2" fmla="*/ 319 w 320"/>
              <a:gd name="T3" fmla="*/ 159 h 320"/>
              <a:gd name="T4" fmla="*/ 159 w 320"/>
              <a:gd name="T5" fmla="*/ 319 h 320"/>
              <a:gd name="T6" fmla="*/ 159 w 320"/>
              <a:gd name="T7" fmla="*/ 319 h 320"/>
              <a:gd name="T8" fmla="*/ 0 w 320"/>
              <a:gd name="T9" fmla="*/ 159 h 320"/>
              <a:gd name="T10" fmla="*/ 0 w 320"/>
              <a:gd name="T11" fmla="*/ 159 h 320"/>
              <a:gd name="T12" fmla="*/ 159 w 320"/>
              <a:gd name="T13" fmla="*/ 0 h 320"/>
              <a:gd name="T14" fmla="*/ 159 w 320"/>
              <a:gd name="T15" fmla="*/ 0 h 320"/>
              <a:gd name="T16" fmla="*/ 319 w 320"/>
              <a:gd name="T17" fmla="*/ 159 h 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20" h="320">
                <a:moveTo>
                  <a:pt x="319" y="159"/>
                </a:moveTo>
                <a:lnTo>
                  <a:pt x="319" y="159"/>
                </a:lnTo>
                <a:cubicBezTo>
                  <a:pt x="319" y="248"/>
                  <a:pt x="248" y="319"/>
                  <a:pt x="159" y="319"/>
                </a:cubicBezTo>
                <a:lnTo>
                  <a:pt x="159" y="319"/>
                </a:lnTo>
                <a:cubicBezTo>
                  <a:pt x="71" y="319"/>
                  <a:pt x="0" y="248"/>
                  <a:pt x="0" y="159"/>
                </a:cubicBezTo>
                <a:lnTo>
                  <a:pt x="0" y="159"/>
                </a:lnTo>
                <a:cubicBezTo>
                  <a:pt x="0" y="71"/>
                  <a:pt x="71" y="0"/>
                  <a:pt x="159" y="0"/>
                </a:cubicBezTo>
                <a:lnTo>
                  <a:pt x="159" y="0"/>
                </a:lnTo>
                <a:cubicBezTo>
                  <a:pt x="248" y="0"/>
                  <a:pt x="319" y="71"/>
                  <a:pt x="319" y="159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7" name="Line 236">
            <a:extLst>
              <a:ext uri="{FF2B5EF4-FFF2-40B4-BE49-F238E27FC236}">
                <a16:creationId xmlns:a16="http://schemas.microsoft.com/office/drawing/2014/main" id="{88ACAC20-FEA4-4C4F-B236-BD2C9B96E4F6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43710" y="4165746"/>
            <a:ext cx="333102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8" name="Line 237">
            <a:extLst>
              <a:ext uri="{FF2B5EF4-FFF2-40B4-BE49-F238E27FC236}">
                <a16:creationId xmlns:a16="http://schemas.microsoft.com/office/drawing/2014/main" id="{FA560FC6-4C1B-48BC-A8F3-13E6601126F5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43710" y="7265561"/>
            <a:ext cx="333102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599" name="Line 238">
            <a:extLst>
              <a:ext uri="{FF2B5EF4-FFF2-40B4-BE49-F238E27FC236}">
                <a16:creationId xmlns:a16="http://schemas.microsoft.com/office/drawing/2014/main" id="{8DA80FB8-4194-49B3-B8F3-37EC62A8F153}"/>
              </a:ext>
            </a:extLst>
          </p:cNvPr>
          <p:cNvSpPr>
            <a:spLocks noChangeShapeType="1"/>
          </p:cNvSpPr>
          <p:nvPr/>
        </p:nvSpPr>
        <p:spPr bwMode="auto">
          <a:xfrm>
            <a:off x="21843710" y="10365378"/>
            <a:ext cx="333102" cy="0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600" name="Line 239">
            <a:extLst>
              <a:ext uri="{FF2B5EF4-FFF2-40B4-BE49-F238E27FC236}">
                <a16:creationId xmlns:a16="http://schemas.microsoft.com/office/drawing/2014/main" id="{E6FF49B7-A721-4FFD-B377-F73D42652FB7}"/>
              </a:ext>
            </a:extLst>
          </p:cNvPr>
          <p:cNvSpPr>
            <a:spLocks noChangeShapeType="1"/>
          </p:cNvSpPr>
          <p:nvPr/>
        </p:nvSpPr>
        <p:spPr bwMode="auto">
          <a:xfrm>
            <a:off x="22357079" y="4165746"/>
            <a:ext cx="0" cy="6195712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7" name="TextBox 356">
            <a:extLst>
              <a:ext uri="{FF2B5EF4-FFF2-40B4-BE49-F238E27FC236}">
                <a16:creationId xmlns:a16="http://schemas.microsoft.com/office/drawing/2014/main" id="{AF20B7DF-236C-4706-ABE3-0589022D1AF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358" name="TextBox 357">
            <a:extLst>
              <a:ext uri="{FF2B5EF4-FFF2-40B4-BE49-F238E27FC236}">
                <a16:creationId xmlns:a16="http://schemas.microsoft.com/office/drawing/2014/main" id="{2EF2D8BF-99BF-41D0-A98D-60ACF36769F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59" name="TextBox 358">
            <a:extLst>
              <a:ext uri="{FF2B5EF4-FFF2-40B4-BE49-F238E27FC236}">
                <a16:creationId xmlns:a16="http://schemas.microsoft.com/office/drawing/2014/main" id="{41CB7C78-9588-4249-A86A-E34B857E39B9}"/>
              </a:ext>
            </a:extLst>
          </p:cNvPr>
          <p:cNvSpPr txBox="1"/>
          <p:nvPr/>
        </p:nvSpPr>
        <p:spPr>
          <a:xfrm>
            <a:off x="17786589" y="3857414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360" name="TextBox 359">
            <a:extLst>
              <a:ext uri="{FF2B5EF4-FFF2-40B4-BE49-F238E27FC236}">
                <a16:creationId xmlns:a16="http://schemas.microsoft.com/office/drawing/2014/main" id="{3F223517-927C-4932-8D25-18DD734596E7}"/>
              </a:ext>
            </a:extLst>
          </p:cNvPr>
          <p:cNvSpPr txBox="1"/>
          <p:nvPr/>
        </p:nvSpPr>
        <p:spPr>
          <a:xfrm>
            <a:off x="17786589" y="4641626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61" name="TextBox 360">
            <a:extLst>
              <a:ext uri="{FF2B5EF4-FFF2-40B4-BE49-F238E27FC236}">
                <a16:creationId xmlns:a16="http://schemas.microsoft.com/office/drawing/2014/main" id="{F914990F-DB87-4386-96C0-DF59B1074A0E}"/>
              </a:ext>
            </a:extLst>
          </p:cNvPr>
          <p:cNvSpPr txBox="1"/>
          <p:nvPr/>
        </p:nvSpPr>
        <p:spPr>
          <a:xfrm>
            <a:off x="17786589" y="6949866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362" name="TextBox 361">
            <a:extLst>
              <a:ext uri="{FF2B5EF4-FFF2-40B4-BE49-F238E27FC236}">
                <a16:creationId xmlns:a16="http://schemas.microsoft.com/office/drawing/2014/main" id="{6B819619-2A3E-4889-B2A4-88A1D08E181B}"/>
              </a:ext>
            </a:extLst>
          </p:cNvPr>
          <p:cNvSpPr txBox="1"/>
          <p:nvPr/>
        </p:nvSpPr>
        <p:spPr>
          <a:xfrm>
            <a:off x="17786589" y="7734078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63" name="TextBox 362">
            <a:extLst>
              <a:ext uri="{FF2B5EF4-FFF2-40B4-BE49-F238E27FC236}">
                <a16:creationId xmlns:a16="http://schemas.microsoft.com/office/drawing/2014/main" id="{120A0C46-2597-4AE0-B40C-DC4E288EC674}"/>
              </a:ext>
            </a:extLst>
          </p:cNvPr>
          <p:cNvSpPr txBox="1"/>
          <p:nvPr/>
        </p:nvSpPr>
        <p:spPr>
          <a:xfrm>
            <a:off x="17786589" y="10049938"/>
            <a:ext cx="368488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364" name="TextBox 363">
            <a:extLst>
              <a:ext uri="{FF2B5EF4-FFF2-40B4-BE49-F238E27FC236}">
                <a16:creationId xmlns:a16="http://schemas.microsoft.com/office/drawing/2014/main" id="{33A5C428-EDE6-49AB-8826-71D09A93AEB3}"/>
              </a:ext>
            </a:extLst>
          </p:cNvPr>
          <p:cNvSpPr txBox="1"/>
          <p:nvPr/>
        </p:nvSpPr>
        <p:spPr>
          <a:xfrm>
            <a:off x="17786589" y="10834150"/>
            <a:ext cx="368488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4642711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" name="Group 223">
            <a:extLst>
              <a:ext uri="{FF2B5EF4-FFF2-40B4-BE49-F238E27FC236}">
                <a16:creationId xmlns:a16="http://schemas.microsoft.com/office/drawing/2014/main" id="{70E48581-8C53-4CDB-86D3-F74D71FCD29C}"/>
              </a:ext>
            </a:extLst>
          </p:cNvPr>
          <p:cNvGrpSpPr/>
          <p:nvPr/>
        </p:nvGrpSpPr>
        <p:grpSpPr>
          <a:xfrm>
            <a:off x="5557041" y="5455005"/>
            <a:ext cx="13272537" cy="5356892"/>
            <a:chOff x="5557041" y="5455005"/>
            <a:chExt cx="13272537" cy="5356892"/>
          </a:xfrm>
        </p:grpSpPr>
        <p:grpSp>
          <p:nvGrpSpPr>
            <p:cNvPr id="225" name="Group 224">
              <a:extLst>
                <a:ext uri="{FF2B5EF4-FFF2-40B4-BE49-F238E27FC236}">
                  <a16:creationId xmlns:a16="http://schemas.microsoft.com/office/drawing/2014/main" id="{5D9D208B-68ED-4E1B-9A98-606B74B8C96F}"/>
                </a:ext>
              </a:extLst>
            </p:cNvPr>
            <p:cNvGrpSpPr/>
            <p:nvPr/>
          </p:nvGrpSpPr>
          <p:grpSpPr>
            <a:xfrm>
              <a:off x="5557041" y="5455005"/>
              <a:ext cx="13272537" cy="5329422"/>
              <a:chOff x="5557041" y="5455005"/>
              <a:chExt cx="13272537" cy="5329422"/>
            </a:xfrm>
          </p:grpSpPr>
          <p:sp>
            <p:nvSpPr>
              <p:cNvPr id="318" name="Freeform 2">
                <a:extLst>
                  <a:ext uri="{FF2B5EF4-FFF2-40B4-BE49-F238E27FC236}">
                    <a16:creationId xmlns:a16="http://schemas.microsoft.com/office/drawing/2014/main" id="{4965EFCC-0DB7-44D1-8273-0A9B14B69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7041" y="9724821"/>
                <a:ext cx="13272537" cy="15698"/>
              </a:xfrm>
              <a:custGeom>
                <a:avLst/>
                <a:gdLst>
                  <a:gd name="T0" fmla="*/ 14903 w 14914"/>
                  <a:gd name="T1" fmla="*/ 18 h 19"/>
                  <a:gd name="T2" fmla="*/ 10 w 14914"/>
                  <a:gd name="T3" fmla="*/ 18 h 19"/>
                  <a:gd name="T4" fmla="*/ 10 w 14914"/>
                  <a:gd name="T5" fmla="*/ 18 h 19"/>
                  <a:gd name="T6" fmla="*/ 0 w 14914"/>
                  <a:gd name="T7" fmla="*/ 9 h 19"/>
                  <a:gd name="T8" fmla="*/ 0 w 14914"/>
                  <a:gd name="T9" fmla="*/ 9 h 19"/>
                  <a:gd name="T10" fmla="*/ 10 w 14914"/>
                  <a:gd name="T11" fmla="*/ 0 h 19"/>
                  <a:gd name="T12" fmla="*/ 14903 w 14914"/>
                  <a:gd name="T13" fmla="*/ 0 h 19"/>
                  <a:gd name="T14" fmla="*/ 14903 w 14914"/>
                  <a:gd name="T15" fmla="*/ 0 h 19"/>
                  <a:gd name="T16" fmla="*/ 14913 w 14914"/>
                  <a:gd name="T17" fmla="*/ 9 h 19"/>
                  <a:gd name="T18" fmla="*/ 14913 w 14914"/>
                  <a:gd name="T19" fmla="*/ 9 h 19"/>
                  <a:gd name="T20" fmla="*/ 14903 w 1491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14" h="19">
                    <a:moveTo>
                      <a:pt x="14903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903" y="0"/>
                    </a:lnTo>
                    <a:lnTo>
                      <a:pt x="14903" y="0"/>
                    </a:lnTo>
                    <a:cubicBezTo>
                      <a:pt x="14909" y="0"/>
                      <a:pt x="14913" y="4"/>
                      <a:pt x="14913" y="9"/>
                    </a:cubicBezTo>
                    <a:lnTo>
                      <a:pt x="14913" y="9"/>
                    </a:lnTo>
                    <a:cubicBezTo>
                      <a:pt x="14913" y="14"/>
                      <a:pt x="14909" y="18"/>
                      <a:pt x="1490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3">
                <a:extLst>
                  <a:ext uri="{FF2B5EF4-FFF2-40B4-BE49-F238E27FC236}">
                    <a16:creationId xmlns:a16="http://schemas.microsoft.com/office/drawing/2014/main" id="{17B85635-7AE7-4CE6-9666-7654D001F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7200" y="6416497"/>
                <a:ext cx="102036" cy="102036"/>
              </a:xfrm>
              <a:custGeom>
                <a:avLst/>
                <a:gdLst>
                  <a:gd name="T0" fmla="*/ 114 w 115"/>
                  <a:gd name="T1" fmla="*/ 58 h 116"/>
                  <a:gd name="T2" fmla="*/ 114 w 115"/>
                  <a:gd name="T3" fmla="*/ 58 h 116"/>
                  <a:gd name="T4" fmla="*/ 57 w 115"/>
                  <a:gd name="T5" fmla="*/ 115 h 116"/>
                  <a:gd name="T6" fmla="*/ 57 w 115"/>
                  <a:gd name="T7" fmla="*/ 115 h 116"/>
                  <a:gd name="T8" fmla="*/ 0 w 115"/>
                  <a:gd name="T9" fmla="*/ 58 h 116"/>
                  <a:gd name="T10" fmla="*/ 0 w 115"/>
                  <a:gd name="T11" fmla="*/ 58 h 116"/>
                  <a:gd name="T12" fmla="*/ 57 w 115"/>
                  <a:gd name="T13" fmla="*/ 0 h 116"/>
                  <a:gd name="T14" fmla="*/ 57 w 115"/>
                  <a:gd name="T15" fmla="*/ 0 h 116"/>
                  <a:gd name="T16" fmla="*/ 114 w 115"/>
                  <a:gd name="T17" fmla="*/ 5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" h="116">
                    <a:moveTo>
                      <a:pt x="114" y="58"/>
                    </a:moveTo>
                    <a:lnTo>
                      <a:pt x="114" y="58"/>
                    </a:lnTo>
                    <a:cubicBezTo>
                      <a:pt x="114" y="89"/>
                      <a:pt x="89" y="115"/>
                      <a:pt x="57" y="115"/>
                    </a:cubicBezTo>
                    <a:lnTo>
                      <a:pt x="57" y="115"/>
                    </a:lnTo>
                    <a:cubicBezTo>
                      <a:pt x="25" y="115"/>
                      <a:pt x="0" y="89"/>
                      <a:pt x="0" y="58"/>
                    </a:cubicBezTo>
                    <a:lnTo>
                      <a:pt x="0" y="58"/>
                    </a:lnTo>
                    <a:cubicBezTo>
                      <a:pt x="0" y="26"/>
                      <a:pt x="25" y="0"/>
                      <a:pt x="57" y="0"/>
                    </a:cubicBezTo>
                    <a:lnTo>
                      <a:pt x="57" y="0"/>
                    </a:lnTo>
                    <a:cubicBezTo>
                      <a:pt x="89" y="0"/>
                      <a:pt x="114" y="26"/>
                      <a:pt x="114" y="5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4">
                <a:extLst>
                  <a:ext uri="{FF2B5EF4-FFF2-40B4-BE49-F238E27FC236}">
                    <a16:creationId xmlns:a16="http://schemas.microsoft.com/office/drawing/2014/main" id="{52B1B97C-AF90-4100-A96E-97E2AD5AC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5049" y="6416497"/>
                <a:ext cx="86338" cy="86338"/>
              </a:xfrm>
              <a:custGeom>
                <a:avLst/>
                <a:gdLst>
                  <a:gd name="T0" fmla="*/ 95 w 96"/>
                  <a:gd name="T1" fmla="*/ 47 h 96"/>
                  <a:gd name="T2" fmla="*/ 95 w 96"/>
                  <a:gd name="T3" fmla="*/ 47 h 96"/>
                  <a:gd name="T4" fmla="*/ 48 w 96"/>
                  <a:gd name="T5" fmla="*/ 95 h 96"/>
                  <a:gd name="T6" fmla="*/ 48 w 96"/>
                  <a:gd name="T7" fmla="*/ 95 h 96"/>
                  <a:gd name="T8" fmla="*/ 0 w 96"/>
                  <a:gd name="T9" fmla="*/ 47 h 96"/>
                  <a:gd name="T10" fmla="*/ 0 w 96"/>
                  <a:gd name="T11" fmla="*/ 47 h 96"/>
                  <a:gd name="T12" fmla="*/ 48 w 96"/>
                  <a:gd name="T13" fmla="*/ 0 h 96"/>
                  <a:gd name="T14" fmla="*/ 48 w 96"/>
                  <a:gd name="T15" fmla="*/ 0 h 96"/>
                  <a:gd name="T16" fmla="*/ 95 w 96"/>
                  <a:gd name="T17" fmla="*/ 4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6" h="96">
                    <a:moveTo>
                      <a:pt x="95" y="47"/>
                    </a:moveTo>
                    <a:lnTo>
                      <a:pt x="95" y="47"/>
                    </a:lnTo>
                    <a:cubicBezTo>
                      <a:pt x="95" y="74"/>
                      <a:pt x="74" y="95"/>
                      <a:pt x="48" y="95"/>
                    </a:cubicBezTo>
                    <a:lnTo>
                      <a:pt x="48" y="95"/>
                    </a:lnTo>
                    <a:cubicBezTo>
                      <a:pt x="22" y="95"/>
                      <a:pt x="0" y="74"/>
                      <a:pt x="0" y="47"/>
                    </a:cubicBezTo>
                    <a:lnTo>
                      <a:pt x="0" y="47"/>
                    </a:lnTo>
                    <a:cubicBezTo>
                      <a:pt x="0" y="22"/>
                      <a:pt x="22" y="0"/>
                      <a:pt x="48" y="0"/>
                    </a:cubicBezTo>
                    <a:lnTo>
                      <a:pt x="48" y="0"/>
                    </a:lnTo>
                    <a:cubicBezTo>
                      <a:pt x="74" y="0"/>
                      <a:pt x="95" y="22"/>
                      <a:pt x="95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5">
                <a:extLst>
                  <a:ext uri="{FF2B5EF4-FFF2-40B4-BE49-F238E27FC236}">
                    <a16:creationId xmlns:a16="http://schemas.microsoft.com/office/drawing/2014/main" id="{CD120346-D442-4B28-90EA-EECD5E46BB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2537" y="5462854"/>
                <a:ext cx="2621542" cy="2621542"/>
              </a:xfrm>
              <a:custGeom>
                <a:avLst/>
                <a:gdLst>
                  <a:gd name="T0" fmla="*/ 2943 w 2944"/>
                  <a:gd name="T1" fmla="*/ 1472 h 2944"/>
                  <a:gd name="T2" fmla="*/ 2943 w 2944"/>
                  <a:gd name="T3" fmla="*/ 1472 h 2944"/>
                  <a:gd name="T4" fmla="*/ 1472 w 2944"/>
                  <a:gd name="T5" fmla="*/ 2943 h 2944"/>
                  <a:gd name="T6" fmla="*/ 1472 w 2944"/>
                  <a:gd name="T7" fmla="*/ 2943 h 2944"/>
                  <a:gd name="T8" fmla="*/ 0 w 2944"/>
                  <a:gd name="T9" fmla="*/ 1472 h 2944"/>
                  <a:gd name="T10" fmla="*/ 0 w 2944"/>
                  <a:gd name="T11" fmla="*/ 1472 h 2944"/>
                  <a:gd name="T12" fmla="*/ 1472 w 2944"/>
                  <a:gd name="T13" fmla="*/ 0 h 2944"/>
                  <a:gd name="T14" fmla="*/ 1472 w 2944"/>
                  <a:gd name="T15" fmla="*/ 0 h 2944"/>
                  <a:gd name="T16" fmla="*/ 2943 w 2944"/>
                  <a:gd name="T17" fmla="*/ 1472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44" h="2944">
                    <a:moveTo>
                      <a:pt x="2943" y="1472"/>
                    </a:moveTo>
                    <a:lnTo>
                      <a:pt x="2943" y="1472"/>
                    </a:lnTo>
                    <a:cubicBezTo>
                      <a:pt x="2943" y="2285"/>
                      <a:pt x="2284" y="2943"/>
                      <a:pt x="1472" y="2943"/>
                    </a:cubicBezTo>
                    <a:lnTo>
                      <a:pt x="1472" y="2943"/>
                    </a:lnTo>
                    <a:cubicBezTo>
                      <a:pt x="660" y="2943"/>
                      <a:pt x="0" y="2285"/>
                      <a:pt x="0" y="1472"/>
                    </a:cubicBezTo>
                    <a:lnTo>
                      <a:pt x="0" y="1472"/>
                    </a:lnTo>
                    <a:cubicBezTo>
                      <a:pt x="0" y="660"/>
                      <a:pt x="660" y="0"/>
                      <a:pt x="1472" y="0"/>
                    </a:cubicBezTo>
                    <a:lnTo>
                      <a:pt x="1472" y="0"/>
                    </a:lnTo>
                    <a:cubicBezTo>
                      <a:pt x="2284" y="0"/>
                      <a:pt x="2943" y="660"/>
                      <a:pt x="2943" y="14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6">
                <a:extLst>
                  <a:ext uri="{FF2B5EF4-FFF2-40B4-BE49-F238E27FC236}">
                    <a16:creationId xmlns:a16="http://schemas.microsoft.com/office/drawing/2014/main" id="{6028F8DE-ED4E-49A3-AB93-5E341EB0B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4688" y="5455005"/>
                <a:ext cx="2633317" cy="2633314"/>
              </a:xfrm>
              <a:custGeom>
                <a:avLst/>
                <a:gdLst>
                  <a:gd name="T0" fmla="*/ 1480 w 2960"/>
                  <a:gd name="T1" fmla="*/ 18 h 2961"/>
                  <a:gd name="T2" fmla="*/ 1480 w 2960"/>
                  <a:gd name="T3" fmla="*/ 18 h 2961"/>
                  <a:gd name="T4" fmla="*/ 18 w 2960"/>
                  <a:gd name="T5" fmla="*/ 1480 h 2961"/>
                  <a:gd name="T6" fmla="*/ 18 w 2960"/>
                  <a:gd name="T7" fmla="*/ 1480 h 2961"/>
                  <a:gd name="T8" fmla="*/ 1480 w 2960"/>
                  <a:gd name="T9" fmla="*/ 2942 h 2961"/>
                  <a:gd name="T10" fmla="*/ 1480 w 2960"/>
                  <a:gd name="T11" fmla="*/ 2942 h 2961"/>
                  <a:gd name="T12" fmla="*/ 2942 w 2960"/>
                  <a:gd name="T13" fmla="*/ 1480 h 2961"/>
                  <a:gd name="T14" fmla="*/ 2942 w 2960"/>
                  <a:gd name="T15" fmla="*/ 1480 h 2961"/>
                  <a:gd name="T16" fmla="*/ 1480 w 2960"/>
                  <a:gd name="T17" fmla="*/ 18 h 2961"/>
                  <a:gd name="T18" fmla="*/ 1480 w 2960"/>
                  <a:gd name="T19" fmla="*/ 2960 h 2961"/>
                  <a:gd name="T20" fmla="*/ 1480 w 2960"/>
                  <a:gd name="T21" fmla="*/ 2960 h 2961"/>
                  <a:gd name="T22" fmla="*/ 0 w 2960"/>
                  <a:gd name="T23" fmla="*/ 1480 h 2961"/>
                  <a:gd name="T24" fmla="*/ 0 w 2960"/>
                  <a:gd name="T25" fmla="*/ 1480 h 2961"/>
                  <a:gd name="T26" fmla="*/ 1480 w 2960"/>
                  <a:gd name="T27" fmla="*/ 0 h 2961"/>
                  <a:gd name="T28" fmla="*/ 1480 w 2960"/>
                  <a:gd name="T29" fmla="*/ 0 h 2961"/>
                  <a:gd name="T30" fmla="*/ 2959 w 2960"/>
                  <a:gd name="T31" fmla="*/ 1480 h 2961"/>
                  <a:gd name="T32" fmla="*/ 2959 w 2960"/>
                  <a:gd name="T33" fmla="*/ 1480 h 2961"/>
                  <a:gd name="T34" fmla="*/ 1480 w 2960"/>
                  <a:gd name="T35" fmla="*/ 2960 h 29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60" h="2961">
                    <a:moveTo>
                      <a:pt x="1480" y="18"/>
                    </a:moveTo>
                    <a:lnTo>
                      <a:pt x="1480" y="18"/>
                    </a:lnTo>
                    <a:cubicBezTo>
                      <a:pt x="674" y="18"/>
                      <a:pt x="18" y="674"/>
                      <a:pt x="18" y="1480"/>
                    </a:cubicBezTo>
                    <a:lnTo>
                      <a:pt x="18" y="1480"/>
                    </a:lnTo>
                    <a:cubicBezTo>
                      <a:pt x="18" y="2286"/>
                      <a:pt x="674" y="2942"/>
                      <a:pt x="1480" y="2942"/>
                    </a:cubicBezTo>
                    <a:lnTo>
                      <a:pt x="1480" y="2942"/>
                    </a:lnTo>
                    <a:cubicBezTo>
                      <a:pt x="2286" y="2942"/>
                      <a:pt x="2942" y="2286"/>
                      <a:pt x="2942" y="1480"/>
                    </a:cubicBezTo>
                    <a:lnTo>
                      <a:pt x="2942" y="1480"/>
                    </a:lnTo>
                    <a:cubicBezTo>
                      <a:pt x="2942" y="674"/>
                      <a:pt x="2286" y="18"/>
                      <a:pt x="1480" y="18"/>
                    </a:cubicBezTo>
                    <a:close/>
                    <a:moveTo>
                      <a:pt x="1480" y="2960"/>
                    </a:moveTo>
                    <a:lnTo>
                      <a:pt x="1480" y="2960"/>
                    </a:lnTo>
                    <a:cubicBezTo>
                      <a:pt x="664" y="2960"/>
                      <a:pt x="0" y="2296"/>
                      <a:pt x="0" y="1480"/>
                    </a:cubicBezTo>
                    <a:lnTo>
                      <a:pt x="0" y="1480"/>
                    </a:lnTo>
                    <a:cubicBezTo>
                      <a:pt x="0" y="664"/>
                      <a:pt x="664" y="0"/>
                      <a:pt x="1480" y="0"/>
                    </a:cubicBezTo>
                    <a:lnTo>
                      <a:pt x="1480" y="0"/>
                    </a:lnTo>
                    <a:cubicBezTo>
                      <a:pt x="2296" y="0"/>
                      <a:pt x="2959" y="664"/>
                      <a:pt x="2959" y="1480"/>
                    </a:cubicBezTo>
                    <a:lnTo>
                      <a:pt x="2959" y="1480"/>
                    </a:lnTo>
                    <a:cubicBezTo>
                      <a:pt x="2959" y="2296"/>
                      <a:pt x="2296" y="2960"/>
                      <a:pt x="1480" y="29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7">
                <a:extLst>
                  <a:ext uri="{FF2B5EF4-FFF2-40B4-BE49-F238E27FC236}">
                    <a16:creationId xmlns:a16="http://schemas.microsoft.com/office/drawing/2014/main" id="{24836299-D413-47D0-869C-79984AAFC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9780" y="5462854"/>
                <a:ext cx="1801328" cy="2550902"/>
              </a:xfrm>
              <a:custGeom>
                <a:avLst/>
                <a:gdLst>
                  <a:gd name="T0" fmla="*/ 1864 w 2022"/>
                  <a:gd name="T1" fmla="*/ 511 h 2868"/>
                  <a:gd name="T2" fmla="*/ 1864 w 2022"/>
                  <a:gd name="T3" fmla="*/ 511 h 2868"/>
                  <a:gd name="T4" fmla="*/ 2021 w 2022"/>
                  <a:gd name="T5" fmla="*/ 256 h 2868"/>
                  <a:gd name="T6" fmla="*/ 2021 w 2022"/>
                  <a:gd name="T7" fmla="*/ 256 h 2868"/>
                  <a:gd name="T8" fmla="*/ 1194 w 2022"/>
                  <a:gd name="T9" fmla="*/ 0 h 2868"/>
                  <a:gd name="T10" fmla="*/ 1194 w 2022"/>
                  <a:gd name="T11" fmla="*/ 0 h 2868"/>
                  <a:gd name="T12" fmla="*/ 0 w 2022"/>
                  <a:gd name="T13" fmla="*/ 613 h 2868"/>
                  <a:gd name="T14" fmla="*/ 0 w 2022"/>
                  <a:gd name="T15" fmla="*/ 613 h 2868"/>
                  <a:gd name="T16" fmla="*/ 23 w 2022"/>
                  <a:gd name="T17" fmla="*/ 675 h 2868"/>
                  <a:gd name="T18" fmla="*/ 23 w 2022"/>
                  <a:gd name="T19" fmla="*/ 675 h 2868"/>
                  <a:gd name="T20" fmla="*/ 326 w 2022"/>
                  <a:gd name="T21" fmla="*/ 916 h 2868"/>
                  <a:gd name="T22" fmla="*/ 326 w 2022"/>
                  <a:gd name="T23" fmla="*/ 916 h 2868"/>
                  <a:gd name="T24" fmla="*/ 770 w 2022"/>
                  <a:gd name="T25" fmla="*/ 1150 h 2868"/>
                  <a:gd name="T26" fmla="*/ 770 w 2022"/>
                  <a:gd name="T27" fmla="*/ 1150 h 2868"/>
                  <a:gd name="T28" fmla="*/ 1017 w 2022"/>
                  <a:gd name="T29" fmla="*/ 1314 h 2868"/>
                  <a:gd name="T30" fmla="*/ 1017 w 2022"/>
                  <a:gd name="T31" fmla="*/ 1314 h 2868"/>
                  <a:gd name="T32" fmla="*/ 1060 w 2022"/>
                  <a:gd name="T33" fmla="*/ 1358 h 2868"/>
                  <a:gd name="T34" fmla="*/ 1060 w 2022"/>
                  <a:gd name="T35" fmla="*/ 1358 h 2868"/>
                  <a:gd name="T36" fmla="*/ 1093 w 2022"/>
                  <a:gd name="T37" fmla="*/ 1415 h 2868"/>
                  <a:gd name="T38" fmla="*/ 1093 w 2022"/>
                  <a:gd name="T39" fmla="*/ 1415 h 2868"/>
                  <a:gd name="T40" fmla="*/ 1196 w 2022"/>
                  <a:gd name="T41" fmla="*/ 1476 h 2868"/>
                  <a:gd name="T42" fmla="*/ 1196 w 2022"/>
                  <a:gd name="T43" fmla="*/ 1476 h 2868"/>
                  <a:gd name="T44" fmla="*/ 1107 w 2022"/>
                  <a:gd name="T45" fmla="*/ 1705 h 2868"/>
                  <a:gd name="T46" fmla="*/ 1107 w 2022"/>
                  <a:gd name="T47" fmla="*/ 1705 h 2868"/>
                  <a:gd name="T48" fmla="*/ 836 w 2022"/>
                  <a:gd name="T49" fmla="*/ 2147 h 2868"/>
                  <a:gd name="T50" fmla="*/ 836 w 2022"/>
                  <a:gd name="T51" fmla="*/ 2147 h 2868"/>
                  <a:gd name="T52" fmla="*/ 1095 w 2022"/>
                  <a:gd name="T53" fmla="*/ 2210 h 2868"/>
                  <a:gd name="T54" fmla="*/ 1095 w 2022"/>
                  <a:gd name="T55" fmla="*/ 2210 h 2868"/>
                  <a:gd name="T56" fmla="*/ 1237 w 2022"/>
                  <a:gd name="T57" fmla="*/ 2397 h 2868"/>
                  <a:gd name="T58" fmla="*/ 1237 w 2022"/>
                  <a:gd name="T59" fmla="*/ 2397 h 2868"/>
                  <a:gd name="T60" fmla="*/ 1453 w 2022"/>
                  <a:gd name="T61" fmla="*/ 2439 h 2868"/>
                  <a:gd name="T62" fmla="*/ 1453 w 2022"/>
                  <a:gd name="T63" fmla="*/ 2439 h 2868"/>
                  <a:gd name="T64" fmla="*/ 1562 w 2022"/>
                  <a:gd name="T65" fmla="*/ 2592 h 2868"/>
                  <a:gd name="T66" fmla="*/ 1562 w 2022"/>
                  <a:gd name="T67" fmla="*/ 2592 h 2868"/>
                  <a:gd name="T68" fmla="*/ 1584 w 2022"/>
                  <a:gd name="T69" fmla="*/ 2690 h 2868"/>
                  <a:gd name="T70" fmla="*/ 1584 w 2022"/>
                  <a:gd name="T71" fmla="*/ 2690 h 2868"/>
                  <a:gd name="T72" fmla="*/ 1662 w 2022"/>
                  <a:gd name="T73" fmla="*/ 2867 h 2868"/>
                  <a:gd name="T74" fmla="*/ 1662 w 2022"/>
                  <a:gd name="T75" fmla="*/ 2867 h 2868"/>
                  <a:gd name="T76" fmla="*/ 1760 w 2022"/>
                  <a:gd name="T77" fmla="*/ 2830 h 2868"/>
                  <a:gd name="T78" fmla="*/ 1760 w 2022"/>
                  <a:gd name="T79" fmla="*/ 2830 h 2868"/>
                  <a:gd name="T80" fmla="*/ 2001 w 2022"/>
                  <a:gd name="T81" fmla="*/ 2211 h 2868"/>
                  <a:gd name="T82" fmla="*/ 2001 w 2022"/>
                  <a:gd name="T83" fmla="*/ 2211 h 2868"/>
                  <a:gd name="T84" fmla="*/ 1968 w 2022"/>
                  <a:gd name="T85" fmla="*/ 1885 h 2868"/>
                  <a:gd name="T86" fmla="*/ 1968 w 2022"/>
                  <a:gd name="T87" fmla="*/ 1885 h 2868"/>
                  <a:gd name="T88" fmla="*/ 1902 w 2022"/>
                  <a:gd name="T89" fmla="*/ 1773 h 2868"/>
                  <a:gd name="T90" fmla="*/ 1902 w 2022"/>
                  <a:gd name="T91" fmla="*/ 1773 h 2868"/>
                  <a:gd name="T92" fmla="*/ 1512 w 2022"/>
                  <a:gd name="T93" fmla="*/ 1524 h 2868"/>
                  <a:gd name="T94" fmla="*/ 1512 w 2022"/>
                  <a:gd name="T95" fmla="*/ 1524 h 2868"/>
                  <a:gd name="T96" fmla="*/ 1453 w 2022"/>
                  <a:gd name="T97" fmla="*/ 1248 h 2868"/>
                  <a:gd name="T98" fmla="*/ 1453 w 2022"/>
                  <a:gd name="T99" fmla="*/ 1248 h 2868"/>
                  <a:gd name="T100" fmla="*/ 1492 w 2022"/>
                  <a:gd name="T101" fmla="*/ 1165 h 2868"/>
                  <a:gd name="T102" fmla="*/ 1492 w 2022"/>
                  <a:gd name="T103" fmla="*/ 1165 h 2868"/>
                  <a:gd name="T104" fmla="*/ 1548 w 2022"/>
                  <a:gd name="T105" fmla="*/ 936 h 2868"/>
                  <a:gd name="T106" fmla="*/ 1548 w 2022"/>
                  <a:gd name="T107" fmla="*/ 936 h 2868"/>
                  <a:gd name="T108" fmla="*/ 1541 w 2022"/>
                  <a:gd name="T109" fmla="*/ 890 h 2868"/>
                  <a:gd name="T110" fmla="*/ 1541 w 2022"/>
                  <a:gd name="T111" fmla="*/ 890 h 2868"/>
                  <a:gd name="T112" fmla="*/ 1732 w 2022"/>
                  <a:gd name="T113" fmla="*/ 775 h 2868"/>
                  <a:gd name="T114" fmla="*/ 1732 w 2022"/>
                  <a:gd name="T115" fmla="*/ 775 h 2868"/>
                  <a:gd name="T116" fmla="*/ 1722 w 2022"/>
                  <a:gd name="T117" fmla="*/ 667 h 2868"/>
                  <a:gd name="T118" fmla="*/ 1722 w 2022"/>
                  <a:gd name="T119" fmla="*/ 667 h 2868"/>
                  <a:gd name="T120" fmla="*/ 1864 w 2022"/>
                  <a:gd name="T121" fmla="*/ 511 h 2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22" h="2868">
                    <a:moveTo>
                      <a:pt x="1864" y="511"/>
                    </a:moveTo>
                    <a:lnTo>
                      <a:pt x="1864" y="511"/>
                    </a:lnTo>
                    <a:cubicBezTo>
                      <a:pt x="1944" y="448"/>
                      <a:pt x="1995" y="357"/>
                      <a:pt x="2021" y="256"/>
                    </a:cubicBezTo>
                    <a:lnTo>
                      <a:pt x="2021" y="256"/>
                    </a:lnTo>
                    <a:cubicBezTo>
                      <a:pt x="1785" y="95"/>
                      <a:pt x="1501" y="0"/>
                      <a:pt x="1194" y="0"/>
                    </a:cubicBezTo>
                    <a:lnTo>
                      <a:pt x="1194" y="0"/>
                    </a:lnTo>
                    <a:cubicBezTo>
                      <a:pt x="702" y="0"/>
                      <a:pt x="267" y="242"/>
                      <a:pt x="0" y="613"/>
                    </a:cubicBezTo>
                    <a:lnTo>
                      <a:pt x="0" y="613"/>
                    </a:lnTo>
                    <a:cubicBezTo>
                      <a:pt x="7" y="633"/>
                      <a:pt x="14" y="654"/>
                      <a:pt x="23" y="675"/>
                    </a:cubicBezTo>
                    <a:lnTo>
                      <a:pt x="23" y="675"/>
                    </a:lnTo>
                    <a:cubicBezTo>
                      <a:pt x="73" y="798"/>
                      <a:pt x="183" y="916"/>
                      <a:pt x="326" y="916"/>
                    </a:cubicBezTo>
                    <a:lnTo>
                      <a:pt x="326" y="916"/>
                    </a:lnTo>
                    <a:cubicBezTo>
                      <a:pt x="746" y="835"/>
                      <a:pt x="490" y="1103"/>
                      <a:pt x="770" y="1150"/>
                    </a:cubicBezTo>
                    <a:lnTo>
                      <a:pt x="770" y="1150"/>
                    </a:lnTo>
                    <a:cubicBezTo>
                      <a:pt x="992" y="1135"/>
                      <a:pt x="810" y="1291"/>
                      <a:pt x="1017" y="1314"/>
                    </a:cubicBezTo>
                    <a:lnTo>
                      <a:pt x="1017" y="1314"/>
                    </a:lnTo>
                    <a:cubicBezTo>
                      <a:pt x="1040" y="1316"/>
                      <a:pt x="1058" y="1334"/>
                      <a:pt x="1060" y="1358"/>
                    </a:cubicBezTo>
                    <a:lnTo>
                      <a:pt x="1060" y="1358"/>
                    </a:lnTo>
                    <a:cubicBezTo>
                      <a:pt x="1062" y="1379"/>
                      <a:pt x="1075" y="1403"/>
                      <a:pt x="1093" y="1415"/>
                    </a:cubicBezTo>
                    <a:lnTo>
                      <a:pt x="1093" y="1415"/>
                    </a:lnTo>
                    <a:cubicBezTo>
                      <a:pt x="1127" y="1438"/>
                      <a:pt x="1169" y="1446"/>
                      <a:pt x="1196" y="1476"/>
                    </a:cubicBezTo>
                    <a:lnTo>
                      <a:pt x="1196" y="1476"/>
                    </a:lnTo>
                    <a:cubicBezTo>
                      <a:pt x="1259" y="1560"/>
                      <a:pt x="1176" y="1656"/>
                      <a:pt x="1107" y="1705"/>
                    </a:cubicBezTo>
                    <a:lnTo>
                      <a:pt x="1107" y="1705"/>
                    </a:lnTo>
                    <a:cubicBezTo>
                      <a:pt x="992" y="1815"/>
                      <a:pt x="687" y="1960"/>
                      <a:pt x="836" y="2147"/>
                    </a:cubicBezTo>
                    <a:lnTo>
                      <a:pt x="836" y="2147"/>
                    </a:lnTo>
                    <a:cubicBezTo>
                      <a:pt x="905" y="2204"/>
                      <a:pt x="1021" y="2158"/>
                      <a:pt x="1095" y="2210"/>
                    </a:cubicBezTo>
                    <a:lnTo>
                      <a:pt x="1095" y="2210"/>
                    </a:lnTo>
                    <a:cubicBezTo>
                      <a:pt x="1160" y="2257"/>
                      <a:pt x="1165" y="2365"/>
                      <a:pt x="1237" y="2397"/>
                    </a:cubicBezTo>
                    <a:lnTo>
                      <a:pt x="1237" y="2397"/>
                    </a:lnTo>
                    <a:cubicBezTo>
                      <a:pt x="1306" y="2429"/>
                      <a:pt x="1409" y="2376"/>
                      <a:pt x="1453" y="2439"/>
                    </a:cubicBezTo>
                    <a:lnTo>
                      <a:pt x="1453" y="2439"/>
                    </a:lnTo>
                    <a:cubicBezTo>
                      <a:pt x="1495" y="2533"/>
                      <a:pt x="1458" y="2535"/>
                      <a:pt x="1562" y="2592"/>
                    </a:cubicBezTo>
                    <a:lnTo>
                      <a:pt x="1562" y="2592"/>
                    </a:lnTo>
                    <a:cubicBezTo>
                      <a:pt x="1586" y="2617"/>
                      <a:pt x="1583" y="2656"/>
                      <a:pt x="1584" y="2690"/>
                    </a:cubicBezTo>
                    <a:lnTo>
                      <a:pt x="1584" y="2690"/>
                    </a:lnTo>
                    <a:cubicBezTo>
                      <a:pt x="1588" y="2756"/>
                      <a:pt x="1617" y="2819"/>
                      <a:pt x="1662" y="2867"/>
                    </a:cubicBezTo>
                    <a:lnTo>
                      <a:pt x="1662" y="2867"/>
                    </a:lnTo>
                    <a:cubicBezTo>
                      <a:pt x="1695" y="2855"/>
                      <a:pt x="1728" y="2844"/>
                      <a:pt x="1760" y="2830"/>
                    </a:cubicBezTo>
                    <a:lnTo>
                      <a:pt x="1760" y="2830"/>
                    </a:lnTo>
                    <a:cubicBezTo>
                      <a:pt x="1663" y="2519"/>
                      <a:pt x="1900" y="2502"/>
                      <a:pt x="2001" y="2211"/>
                    </a:cubicBezTo>
                    <a:lnTo>
                      <a:pt x="2001" y="2211"/>
                    </a:lnTo>
                    <a:cubicBezTo>
                      <a:pt x="1912" y="2069"/>
                      <a:pt x="2008" y="2015"/>
                      <a:pt x="1968" y="1885"/>
                    </a:cubicBezTo>
                    <a:lnTo>
                      <a:pt x="1968" y="1885"/>
                    </a:lnTo>
                    <a:cubicBezTo>
                      <a:pt x="1949" y="1845"/>
                      <a:pt x="1907" y="1816"/>
                      <a:pt x="1902" y="1773"/>
                    </a:cubicBezTo>
                    <a:lnTo>
                      <a:pt x="1902" y="1773"/>
                    </a:lnTo>
                    <a:cubicBezTo>
                      <a:pt x="1949" y="1514"/>
                      <a:pt x="1667" y="1581"/>
                      <a:pt x="1512" y="1524"/>
                    </a:cubicBezTo>
                    <a:lnTo>
                      <a:pt x="1512" y="1524"/>
                    </a:lnTo>
                    <a:cubicBezTo>
                      <a:pt x="1442" y="1501"/>
                      <a:pt x="1471" y="1316"/>
                      <a:pt x="1453" y="1248"/>
                    </a:cubicBezTo>
                    <a:lnTo>
                      <a:pt x="1453" y="1248"/>
                    </a:lnTo>
                    <a:cubicBezTo>
                      <a:pt x="1446" y="1213"/>
                      <a:pt x="1464" y="1185"/>
                      <a:pt x="1492" y="1165"/>
                    </a:cubicBezTo>
                    <a:lnTo>
                      <a:pt x="1492" y="1165"/>
                    </a:lnTo>
                    <a:cubicBezTo>
                      <a:pt x="1554" y="1109"/>
                      <a:pt x="1579" y="1014"/>
                      <a:pt x="1548" y="936"/>
                    </a:cubicBezTo>
                    <a:lnTo>
                      <a:pt x="1548" y="936"/>
                    </a:lnTo>
                    <a:cubicBezTo>
                      <a:pt x="1542" y="922"/>
                      <a:pt x="1539" y="905"/>
                      <a:pt x="1541" y="890"/>
                    </a:cubicBezTo>
                    <a:lnTo>
                      <a:pt x="1541" y="890"/>
                    </a:lnTo>
                    <a:cubicBezTo>
                      <a:pt x="1552" y="792"/>
                      <a:pt x="1701" y="848"/>
                      <a:pt x="1732" y="775"/>
                    </a:cubicBezTo>
                    <a:lnTo>
                      <a:pt x="1732" y="775"/>
                    </a:lnTo>
                    <a:cubicBezTo>
                      <a:pt x="1746" y="741"/>
                      <a:pt x="1723" y="704"/>
                      <a:pt x="1722" y="667"/>
                    </a:cubicBezTo>
                    <a:lnTo>
                      <a:pt x="1722" y="667"/>
                    </a:lnTo>
                    <a:cubicBezTo>
                      <a:pt x="1722" y="594"/>
                      <a:pt x="1804" y="554"/>
                      <a:pt x="1864" y="5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8">
                <a:extLst>
                  <a:ext uri="{FF2B5EF4-FFF2-40B4-BE49-F238E27FC236}">
                    <a16:creationId xmlns:a16="http://schemas.microsoft.com/office/drawing/2014/main" id="{E0DDAAA8-D8FF-4BF7-AF3E-D2BFB6E6A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1931" y="5455005"/>
                <a:ext cx="1817026" cy="2566599"/>
              </a:xfrm>
              <a:custGeom>
                <a:avLst/>
                <a:gdLst>
                  <a:gd name="T0" fmla="*/ 1381 w 2042"/>
                  <a:gd name="T1" fmla="*/ 2405 h 2885"/>
                  <a:gd name="T2" fmla="*/ 1472 w 2042"/>
                  <a:gd name="T3" fmla="*/ 2442 h 2885"/>
                  <a:gd name="T4" fmla="*/ 1577 w 2042"/>
                  <a:gd name="T5" fmla="*/ 2592 h 2885"/>
                  <a:gd name="T6" fmla="*/ 1603 w 2042"/>
                  <a:gd name="T7" fmla="*/ 2682 h 2885"/>
                  <a:gd name="T8" fmla="*/ 1674 w 2042"/>
                  <a:gd name="T9" fmla="*/ 2865 h 2885"/>
                  <a:gd name="T10" fmla="*/ 1853 w 2042"/>
                  <a:gd name="T11" fmla="*/ 2461 h 2885"/>
                  <a:gd name="T12" fmla="*/ 1970 w 2042"/>
                  <a:gd name="T13" fmla="*/ 2029 h 2885"/>
                  <a:gd name="T14" fmla="*/ 1941 w 2042"/>
                  <a:gd name="T15" fmla="*/ 1854 h 2885"/>
                  <a:gd name="T16" fmla="*/ 1903 w 2042"/>
                  <a:gd name="T17" fmla="*/ 1780 h 2885"/>
                  <a:gd name="T18" fmla="*/ 1669 w 2042"/>
                  <a:gd name="T19" fmla="*/ 1570 h 2885"/>
                  <a:gd name="T20" fmla="*/ 1462 w 2042"/>
                  <a:gd name="T21" fmla="*/ 1350 h 2885"/>
                  <a:gd name="T22" fmla="*/ 1497 w 2042"/>
                  <a:gd name="T23" fmla="*/ 1166 h 2885"/>
                  <a:gd name="T24" fmla="*/ 1542 w 2042"/>
                  <a:gd name="T25" fmla="*/ 897 h 2885"/>
                  <a:gd name="T26" fmla="*/ 1734 w 2042"/>
                  <a:gd name="T27" fmla="*/ 780 h 2885"/>
                  <a:gd name="T28" fmla="*/ 1724 w 2042"/>
                  <a:gd name="T29" fmla="*/ 675 h 2885"/>
                  <a:gd name="T30" fmla="*/ 1868 w 2042"/>
                  <a:gd name="T31" fmla="*/ 512 h 2885"/>
                  <a:gd name="T32" fmla="*/ 1204 w 2042"/>
                  <a:gd name="T33" fmla="*/ 18 h 2885"/>
                  <a:gd name="T34" fmla="*/ 41 w 2042"/>
                  <a:gd name="T35" fmla="*/ 680 h 2885"/>
                  <a:gd name="T36" fmla="*/ 627 w 2042"/>
                  <a:gd name="T37" fmla="*/ 1015 h 2885"/>
                  <a:gd name="T38" fmla="*/ 918 w 2042"/>
                  <a:gd name="T39" fmla="*/ 1227 h 2885"/>
                  <a:gd name="T40" fmla="*/ 1079 w 2042"/>
                  <a:gd name="T41" fmla="*/ 1365 h 2885"/>
                  <a:gd name="T42" fmla="*/ 1149 w 2042"/>
                  <a:gd name="T43" fmla="*/ 1437 h 2885"/>
                  <a:gd name="T44" fmla="*/ 1236 w 2042"/>
                  <a:gd name="T45" fmla="*/ 1567 h 2885"/>
                  <a:gd name="T46" fmla="*/ 1027 w 2042"/>
                  <a:gd name="T47" fmla="*/ 1797 h 2885"/>
                  <a:gd name="T48" fmla="*/ 853 w 2042"/>
                  <a:gd name="T49" fmla="*/ 2149 h 2885"/>
                  <a:gd name="T50" fmla="*/ 1110 w 2042"/>
                  <a:gd name="T51" fmla="*/ 2211 h 2885"/>
                  <a:gd name="T52" fmla="*/ 1250 w 2042"/>
                  <a:gd name="T53" fmla="*/ 2398 h 2885"/>
                  <a:gd name="T54" fmla="*/ 1672 w 2042"/>
                  <a:gd name="T55" fmla="*/ 2884 h 2885"/>
                  <a:gd name="T56" fmla="*/ 1586 w 2042"/>
                  <a:gd name="T57" fmla="*/ 2699 h 2885"/>
                  <a:gd name="T58" fmla="*/ 1566 w 2042"/>
                  <a:gd name="T59" fmla="*/ 2607 h 2885"/>
                  <a:gd name="T60" fmla="*/ 1456 w 2042"/>
                  <a:gd name="T61" fmla="*/ 2451 h 2885"/>
                  <a:gd name="T62" fmla="*/ 1243 w 2042"/>
                  <a:gd name="T63" fmla="*/ 2414 h 2885"/>
                  <a:gd name="T64" fmla="*/ 1100 w 2042"/>
                  <a:gd name="T65" fmla="*/ 2225 h 2885"/>
                  <a:gd name="T66" fmla="*/ 841 w 2042"/>
                  <a:gd name="T67" fmla="*/ 2162 h 2885"/>
                  <a:gd name="T68" fmla="*/ 798 w 2042"/>
                  <a:gd name="T69" fmla="*/ 2035 h 2885"/>
                  <a:gd name="T70" fmla="*/ 1111 w 2042"/>
                  <a:gd name="T71" fmla="*/ 1707 h 2885"/>
                  <a:gd name="T72" fmla="*/ 1218 w 2042"/>
                  <a:gd name="T73" fmla="*/ 1564 h 2885"/>
                  <a:gd name="T74" fmla="*/ 1142 w 2042"/>
                  <a:gd name="T75" fmla="*/ 1454 h 2885"/>
                  <a:gd name="T76" fmla="*/ 1061 w 2042"/>
                  <a:gd name="T77" fmla="*/ 1367 h 2885"/>
                  <a:gd name="T78" fmla="*/ 901 w 2042"/>
                  <a:gd name="T79" fmla="*/ 1231 h 2885"/>
                  <a:gd name="T80" fmla="*/ 778 w 2042"/>
                  <a:gd name="T81" fmla="*/ 1168 h 2885"/>
                  <a:gd name="T82" fmla="*/ 338 w 2042"/>
                  <a:gd name="T83" fmla="*/ 932 h 2885"/>
                  <a:gd name="T84" fmla="*/ 24 w 2042"/>
                  <a:gd name="T85" fmla="*/ 687 h 2885"/>
                  <a:gd name="T86" fmla="*/ 2 w 2042"/>
                  <a:gd name="T87" fmla="*/ 615 h 2885"/>
                  <a:gd name="T88" fmla="*/ 2036 w 2042"/>
                  <a:gd name="T89" fmla="*/ 256 h 2885"/>
                  <a:gd name="T90" fmla="*/ 1880 w 2042"/>
                  <a:gd name="T91" fmla="*/ 526 h 2885"/>
                  <a:gd name="T92" fmla="*/ 1846 w 2042"/>
                  <a:gd name="T93" fmla="*/ 549 h 2885"/>
                  <a:gd name="T94" fmla="*/ 1749 w 2042"/>
                  <a:gd name="T95" fmla="*/ 715 h 2885"/>
                  <a:gd name="T96" fmla="*/ 1651 w 2042"/>
                  <a:gd name="T97" fmla="*/ 838 h 2885"/>
                  <a:gd name="T98" fmla="*/ 1566 w 2042"/>
                  <a:gd name="T99" fmla="*/ 941 h 2885"/>
                  <a:gd name="T100" fmla="*/ 1507 w 2042"/>
                  <a:gd name="T101" fmla="*/ 1180 h 2885"/>
                  <a:gd name="T102" fmla="*/ 1480 w 2042"/>
                  <a:gd name="T103" fmla="*/ 1349 h 2885"/>
                  <a:gd name="T104" fmla="*/ 1672 w 2042"/>
                  <a:gd name="T105" fmla="*/ 1552 h 2885"/>
                  <a:gd name="T106" fmla="*/ 1920 w 2042"/>
                  <a:gd name="T107" fmla="*/ 1781 h 2885"/>
                  <a:gd name="T108" fmla="*/ 1986 w 2042"/>
                  <a:gd name="T109" fmla="*/ 1889 h 2885"/>
                  <a:gd name="T110" fmla="*/ 1988 w 2042"/>
                  <a:gd name="T111" fmla="*/ 2032 h 2885"/>
                  <a:gd name="T112" fmla="*/ 2019 w 2042"/>
                  <a:gd name="T113" fmla="*/ 2222 h 2885"/>
                  <a:gd name="T114" fmla="*/ 1778 w 2042"/>
                  <a:gd name="T115" fmla="*/ 2835 h 2885"/>
                  <a:gd name="T116" fmla="*/ 1674 w 2042"/>
                  <a:gd name="T117" fmla="*/ 2883 h 2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42" h="2885">
                    <a:moveTo>
                      <a:pt x="1874" y="519"/>
                    </a:moveTo>
                    <a:lnTo>
                      <a:pt x="1874" y="519"/>
                    </a:lnTo>
                    <a:close/>
                    <a:moveTo>
                      <a:pt x="1381" y="2405"/>
                    </a:moveTo>
                    <a:lnTo>
                      <a:pt x="1381" y="2405"/>
                    </a:lnTo>
                    <a:cubicBezTo>
                      <a:pt x="1416" y="2405"/>
                      <a:pt x="1450" y="2411"/>
                      <a:pt x="1471" y="2441"/>
                    </a:cubicBezTo>
                    <a:lnTo>
                      <a:pt x="1471" y="2441"/>
                    </a:lnTo>
                    <a:lnTo>
                      <a:pt x="1472" y="2442"/>
                    </a:lnTo>
                    <a:lnTo>
                      <a:pt x="1472" y="2442"/>
                    </a:lnTo>
                    <a:cubicBezTo>
                      <a:pt x="1484" y="2471"/>
                      <a:pt x="1489" y="2491"/>
                      <a:pt x="1493" y="2507"/>
                    </a:cubicBezTo>
                    <a:lnTo>
                      <a:pt x="1493" y="2507"/>
                    </a:lnTo>
                    <a:cubicBezTo>
                      <a:pt x="1503" y="2543"/>
                      <a:pt x="1506" y="2554"/>
                      <a:pt x="1577" y="2592"/>
                    </a:cubicBezTo>
                    <a:lnTo>
                      <a:pt x="1577" y="2592"/>
                    </a:lnTo>
                    <a:cubicBezTo>
                      <a:pt x="1577" y="2592"/>
                      <a:pt x="1577" y="2593"/>
                      <a:pt x="1578" y="2594"/>
                    </a:cubicBezTo>
                    <a:lnTo>
                      <a:pt x="1578" y="2594"/>
                    </a:lnTo>
                    <a:cubicBezTo>
                      <a:pt x="1601" y="2617"/>
                      <a:pt x="1602" y="2652"/>
                      <a:pt x="1603" y="2682"/>
                    </a:cubicBezTo>
                    <a:lnTo>
                      <a:pt x="1603" y="2682"/>
                    </a:lnTo>
                    <a:cubicBezTo>
                      <a:pt x="1603" y="2688"/>
                      <a:pt x="1603" y="2693"/>
                      <a:pt x="1604" y="2698"/>
                    </a:cubicBezTo>
                    <a:lnTo>
                      <a:pt x="1604" y="2698"/>
                    </a:lnTo>
                    <a:cubicBezTo>
                      <a:pt x="1607" y="2758"/>
                      <a:pt x="1631" y="2816"/>
                      <a:pt x="1674" y="2865"/>
                    </a:cubicBezTo>
                    <a:lnTo>
                      <a:pt x="1674" y="2865"/>
                    </a:lnTo>
                    <a:cubicBezTo>
                      <a:pt x="1702" y="2855"/>
                      <a:pt x="1732" y="2844"/>
                      <a:pt x="1760" y="2833"/>
                    </a:cubicBezTo>
                    <a:lnTo>
                      <a:pt x="1760" y="2833"/>
                    </a:lnTo>
                    <a:cubicBezTo>
                      <a:pt x="1702" y="2643"/>
                      <a:pt x="1769" y="2562"/>
                      <a:pt x="1853" y="2461"/>
                    </a:cubicBezTo>
                    <a:lnTo>
                      <a:pt x="1853" y="2461"/>
                    </a:lnTo>
                    <a:cubicBezTo>
                      <a:pt x="1904" y="2399"/>
                      <a:pt x="1963" y="2328"/>
                      <a:pt x="2000" y="2220"/>
                    </a:cubicBezTo>
                    <a:lnTo>
                      <a:pt x="2000" y="2220"/>
                    </a:lnTo>
                    <a:cubicBezTo>
                      <a:pt x="1951" y="2137"/>
                      <a:pt x="1961" y="2083"/>
                      <a:pt x="1970" y="2029"/>
                    </a:cubicBezTo>
                    <a:lnTo>
                      <a:pt x="1970" y="2029"/>
                    </a:lnTo>
                    <a:cubicBezTo>
                      <a:pt x="1978" y="1989"/>
                      <a:pt x="1986" y="1949"/>
                      <a:pt x="1969" y="1896"/>
                    </a:cubicBezTo>
                    <a:lnTo>
                      <a:pt x="1969" y="1896"/>
                    </a:lnTo>
                    <a:cubicBezTo>
                      <a:pt x="1963" y="1882"/>
                      <a:pt x="1952" y="1868"/>
                      <a:pt x="1941" y="1854"/>
                    </a:cubicBezTo>
                    <a:lnTo>
                      <a:pt x="1941" y="1854"/>
                    </a:lnTo>
                    <a:cubicBezTo>
                      <a:pt x="1924" y="1833"/>
                      <a:pt x="1906" y="1810"/>
                      <a:pt x="1903" y="1782"/>
                    </a:cubicBezTo>
                    <a:lnTo>
                      <a:pt x="1903" y="1782"/>
                    </a:lnTo>
                    <a:cubicBezTo>
                      <a:pt x="1903" y="1781"/>
                      <a:pt x="1903" y="1781"/>
                      <a:pt x="1903" y="1780"/>
                    </a:cubicBezTo>
                    <a:lnTo>
                      <a:pt x="1903" y="1780"/>
                    </a:lnTo>
                    <a:cubicBezTo>
                      <a:pt x="1914" y="1721"/>
                      <a:pt x="1908" y="1676"/>
                      <a:pt x="1885" y="1644"/>
                    </a:cubicBezTo>
                    <a:lnTo>
                      <a:pt x="1885" y="1644"/>
                    </a:lnTo>
                    <a:cubicBezTo>
                      <a:pt x="1844" y="1590"/>
                      <a:pt x="1755" y="1579"/>
                      <a:pt x="1669" y="1570"/>
                    </a:cubicBezTo>
                    <a:lnTo>
                      <a:pt x="1669" y="1570"/>
                    </a:lnTo>
                    <a:cubicBezTo>
                      <a:pt x="1617" y="1563"/>
                      <a:pt x="1563" y="1557"/>
                      <a:pt x="1519" y="1541"/>
                    </a:cubicBezTo>
                    <a:lnTo>
                      <a:pt x="1519" y="1541"/>
                    </a:lnTo>
                    <a:cubicBezTo>
                      <a:pt x="1466" y="1524"/>
                      <a:pt x="1463" y="1431"/>
                      <a:pt x="1462" y="1350"/>
                    </a:cubicBezTo>
                    <a:lnTo>
                      <a:pt x="1462" y="1350"/>
                    </a:lnTo>
                    <a:cubicBezTo>
                      <a:pt x="1461" y="1313"/>
                      <a:pt x="1460" y="1279"/>
                      <a:pt x="1454" y="1259"/>
                    </a:cubicBezTo>
                    <a:lnTo>
                      <a:pt x="1454" y="1259"/>
                    </a:lnTo>
                    <a:cubicBezTo>
                      <a:pt x="1446" y="1223"/>
                      <a:pt x="1462" y="1190"/>
                      <a:pt x="1497" y="1166"/>
                    </a:cubicBezTo>
                    <a:lnTo>
                      <a:pt x="1497" y="1166"/>
                    </a:lnTo>
                    <a:cubicBezTo>
                      <a:pt x="1557" y="1112"/>
                      <a:pt x="1579" y="1020"/>
                      <a:pt x="1549" y="947"/>
                    </a:cubicBezTo>
                    <a:lnTo>
                      <a:pt x="1549" y="947"/>
                    </a:lnTo>
                    <a:cubicBezTo>
                      <a:pt x="1543" y="931"/>
                      <a:pt x="1541" y="913"/>
                      <a:pt x="1542" y="897"/>
                    </a:cubicBezTo>
                    <a:lnTo>
                      <a:pt x="1542" y="897"/>
                    </a:lnTo>
                    <a:cubicBezTo>
                      <a:pt x="1548" y="837"/>
                      <a:pt x="1601" y="829"/>
                      <a:pt x="1648" y="821"/>
                    </a:cubicBezTo>
                    <a:lnTo>
                      <a:pt x="1648" y="821"/>
                    </a:lnTo>
                    <a:cubicBezTo>
                      <a:pt x="1686" y="814"/>
                      <a:pt x="1721" y="808"/>
                      <a:pt x="1734" y="780"/>
                    </a:cubicBezTo>
                    <a:lnTo>
                      <a:pt x="1734" y="780"/>
                    </a:lnTo>
                    <a:cubicBezTo>
                      <a:pt x="1742" y="761"/>
                      <a:pt x="1736" y="741"/>
                      <a:pt x="1731" y="719"/>
                    </a:cubicBezTo>
                    <a:lnTo>
                      <a:pt x="1731" y="719"/>
                    </a:lnTo>
                    <a:cubicBezTo>
                      <a:pt x="1727" y="705"/>
                      <a:pt x="1724" y="690"/>
                      <a:pt x="1724" y="675"/>
                    </a:cubicBezTo>
                    <a:lnTo>
                      <a:pt x="1724" y="675"/>
                    </a:lnTo>
                    <a:cubicBezTo>
                      <a:pt x="1723" y="609"/>
                      <a:pt x="1783" y="569"/>
                      <a:pt x="1837" y="533"/>
                    </a:cubicBezTo>
                    <a:lnTo>
                      <a:pt x="1837" y="533"/>
                    </a:lnTo>
                    <a:cubicBezTo>
                      <a:pt x="1848" y="526"/>
                      <a:pt x="1858" y="519"/>
                      <a:pt x="1868" y="512"/>
                    </a:cubicBezTo>
                    <a:lnTo>
                      <a:pt x="1868" y="512"/>
                    </a:lnTo>
                    <a:cubicBezTo>
                      <a:pt x="1940" y="455"/>
                      <a:pt x="1993" y="372"/>
                      <a:pt x="2021" y="268"/>
                    </a:cubicBezTo>
                    <a:lnTo>
                      <a:pt x="2021" y="268"/>
                    </a:lnTo>
                    <a:cubicBezTo>
                      <a:pt x="1779" y="104"/>
                      <a:pt x="1496" y="18"/>
                      <a:pt x="1204" y="18"/>
                    </a:cubicBezTo>
                    <a:lnTo>
                      <a:pt x="1204" y="18"/>
                    </a:lnTo>
                    <a:cubicBezTo>
                      <a:pt x="737" y="18"/>
                      <a:pt x="294" y="244"/>
                      <a:pt x="19" y="622"/>
                    </a:cubicBezTo>
                    <a:lnTo>
                      <a:pt x="19" y="622"/>
                    </a:lnTo>
                    <a:cubicBezTo>
                      <a:pt x="26" y="641"/>
                      <a:pt x="33" y="661"/>
                      <a:pt x="41" y="680"/>
                    </a:cubicBezTo>
                    <a:lnTo>
                      <a:pt x="41" y="680"/>
                    </a:lnTo>
                    <a:cubicBezTo>
                      <a:pt x="86" y="788"/>
                      <a:pt x="190" y="914"/>
                      <a:pt x="335" y="914"/>
                    </a:cubicBezTo>
                    <a:lnTo>
                      <a:pt x="335" y="914"/>
                    </a:lnTo>
                    <a:cubicBezTo>
                      <a:pt x="579" y="868"/>
                      <a:pt x="602" y="940"/>
                      <a:pt x="627" y="1015"/>
                    </a:cubicBezTo>
                    <a:lnTo>
                      <a:pt x="627" y="1015"/>
                    </a:lnTo>
                    <a:cubicBezTo>
                      <a:pt x="646" y="1072"/>
                      <a:pt x="665" y="1129"/>
                      <a:pt x="780" y="1150"/>
                    </a:cubicBezTo>
                    <a:lnTo>
                      <a:pt x="780" y="1150"/>
                    </a:lnTo>
                    <a:cubicBezTo>
                      <a:pt x="901" y="1141"/>
                      <a:pt x="910" y="1185"/>
                      <a:pt x="918" y="1227"/>
                    </a:cubicBezTo>
                    <a:lnTo>
                      <a:pt x="918" y="1227"/>
                    </a:lnTo>
                    <a:cubicBezTo>
                      <a:pt x="926" y="1265"/>
                      <a:pt x="934" y="1302"/>
                      <a:pt x="1028" y="1312"/>
                    </a:cubicBezTo>
                    <a:lnTo>
                      <a:pt x="1028" y="1312"/>
                    </a:lnTo>
                    <a:cubicBezTo>
                      <a:pt x="1055" y="1316"/>
                      <a:pt x="1076" y="1337"/>
                      <a:pt x="1079" y="1365"/>
                    </a:cubicBezTo>
                    <a:lnTo>
                      <a:pt x="1079" y="1365"/>
                    </a:lnTo>
                    <a:cubicBezTo>
                      <a:pt x="1081" y="1384"/>
                      <a:pt x="1093" y="1405"/>
                      <a:pt x="1109" y="1416"/>
                    </a:cubicBezTo>
                    <a:lnTo>
                      <a:pt x="1109" y="1416"/>
                    </a:lnTo>
                    <a:cubicBezTo>
                      <a:pt x="1121" y="1424"/>
                      <a:pt x="1135" y="1431"/>
                      <a:pt x="1149" y="1437"/>
                    </a:cubicBezTo>
                    <a:lnTo>
                      <a:pt x="1149" y="1437"/>
                    </a:lnTo>
                    <a:cubicBezTo>
                      <a:pt x="1172" y="1448"/>
                      <a:pt x="1196" y="1459"/>
                      <a:pt x="1213" y="1478"/>
                    </a:cubicBezTo>
                    <a:lnTo>
                      <a:pt x="1213" y="1478"/>
                    </a:lnTo>
                    <a:cubicBezTo>
                      <a:pt x="1232" y="1506"/>
                      <a:pt x="1240" y="1535"/>
                      <a:pt x="1236" y="1567"/>
                    </a:cubicBezTo>
                    <a:lnTo>
                      <a:pt x="1236" y="1567"/>
                    </a:lnTo>
                    <a:cubicBezTo>
                      <a:pt x="1224" y="1642"/>
                      <a:pt x="1148" y="1702"/>
                      <a:pt x="1123" y="1720"/>
                    </a:cubicBezTo>
                    <a:lnTo>
                      <a:pt x="1123" y="1720"/>
                    </a:lnTo>
                    <a:cubicBezTo>
                      <a:pt x="1097" y="1744"/>
                      <a:pt x="1063" y="1769"/>
                      <a:pt x="1027" y="1797"/>
                    </a:cubicBezTo>
                    <a:lnTo>
                      <a:pt x="1027" y="1797"/>
                    </a:lnTo>
                    <a:cubicBezTo>
                      <a:pt x="934" y="1867"/>
                      <a:pt x="827" y="1946"/>
                      <a:pt x="816" y="2037"/>
                    </a:cubicBezTo>
                    <a:lnTo>
                      <a:pt x="816" y="2037"/>
                    </a:lnTo>
                    <a:cubicBezTo>
                      <a:pt x="811" y="2075"/>
                      <a:pt x="823" y="2111"/>
                      <a:pt x="853" y="2149"/>
                    </a:cubicBezTo>
                    <a:lnTo>
                      <a:pt x="853" y="2149"/>
                    </a:lnTo>
                    <a:cubicBezTo>
                      <a:pt x="886" y="2175"/>
                      <a:pt x="931" y="2178"/>
                      <a:pt x="978" y="2179"/>
                    </a:cubicBezTo>
                    <a:lnTo>
                      <a:pt x="978" y="2179"/>
                    </a:lnTo>
                    <a:cubicBezTo>
                      <a:pt x="1024" y="2181"/>
                      <a:pt x="1072" y="2184"/>
                      <a:pt x="1110" y="2211"/>
                    </a:cubicBezTo>
                    <a:lnTo>
                      <a:pt x="1110" y="2211"/>
                    </a:lnTo>
                    <a:cubicBezTo>
                      <a:pt x="1142" y="2234"/>
                      <a:pt x="1160" y="2270"/>
                      <a:pt x="1177" y="2304"/>
                    </a:cubicBezTo>
                    <a:lnTo>
                      <a:pt x="1177" y="2304"/>
                    </a:lnTo>
                    <a:cubicBezTo>
                      <a:pt x="1197" y="2344"/>
                      <a:pt x="1215" y="2382"/>
                      <a:pt x="1250" y="2398"/>
                    </a:cubicBezTo>
                    <a:lnTo>
                      <a:pt x="1250" y="2398"/>
                    </a:lnTo>
                    <a:cubicBezTo>
                      <a:pt x="1278" y="2410"/>
                      <a:pt x="1313" y="2408"/>
                      <a:pt x="1346" y="2406"/>
                    </a:cubicBezTo>
                    <a:lnTo>
                      <a:pt x="1346" y="2406"/>
                    </a:lnTo>
                    <a:cubicBezTo>
                      <a:pt x="1357" y="2405"/>
                      <a:pt x="1369" y="2405"/>
                      <a:pt x="1381" y="2405"/>
                    </a:cubicBezTo>
                    <a:lnTo>
                      <a:pt x="1672" y="2884"/>
                    </a:lnTo>
                    <a:lnTo>
                      <a:pt x="1672" y="2884"/>
                    </a:lnTo>
                    <a:cubicBezTo>
                      <a:pt x="1669" y="2884"/>
                      <a:pt x="1666" y="2883"/>
                      <a:pt x="1665" y="2881"/>
                    </a:cubicBezTo>
                    <a:lnTo>
                      <a:pt x="1665" y="2881"/>
                    </a:lnTo>
                    <a:cubicBezTo>
                      <a:pt x="1617" y="2829"/>
                      <a:pt x="1589" y="2765"/>
                      <a:pt x="1586" y="2699"/>
                    </a:cubicBezTo>
                    <a:lnTo>
                      <a:pt x="1586" y="2699"/>
                    </a:lnTo>
                    <a:cubicBezTo>
                      <a:pt x="1585" y="2694"/>
                      <a:pt x="1585" y="2688"/>
                      <a:pt x="1585" y="2683"/>
                    </a:cubicBezTo>
                    <a:lnTo>
                      <a:pt x="1585" y="2683"/>
                    </a:lnTo>
                    <a:cubicBezTo>
                      <a:pt x="1584" y="2655"/>
                      <a:pt x="1583" y="2626"/>
                      <a:pt x="1566" y="2607"/>
                    </a:cubicBezTo>
                    <a:lnTo>
                      <a:pt x="1566" y="2607"/>
                    </a:lnTo>
                    <a:cubicBezTo>
                      <a:pt x="1494" y="2567"/>
                      <a:pt x="1487" y="2553"/>
                      <a:pt x="1476" y="2511"/>
                    </a:cubicBezTo>
                    <a:lnTo>
                      <a:pt x="1476" y="2511"/>
                    </a:lnTo>
                    <a:cubicBezTo>
                      <a:pt x="1472" y="2496"/>
                      <a:pt x="1467" y="2477"/>
                      <a:pt x="1456" y="2451"/>
                    </a:cubicBezTo>
                    <a:lnTo>
                      <a:pt x="1456" y="2451"/>
                    </a:lnTo>
                    <a:cubicBezTo>
                      <a:pt x="1433" y="2420"/>
                      <a:pt x="1391" y="2422"/>
                      <a:pt x="1347" y="2424"/>
                    </a:cubicBezTo>
                    <a:lnTo>
                      <a:pt x="1347" y="2424"/>
                    </a:lnTo>
                    <a:cubicBezTo>
                      <a:pt x="1311" y="2426"/>
                      <a:pt x="1274" y="2429"/>
                      <a:pt x="1243" y="2414"/>
                    </a:cubicBezTo>
                    <a:lnTo>
                      <a:pt x="1243" y="2414"/>
                    </a:lnTo>
                    <a:cubicBezTo>
                      <a:pt x="1201" y="2395"/>
                      <a:pt x="1181" y="2353"/>
                      <a:pt x="1161" y="2313"/>
                    </a:cubicBezTo>
                    <a:lnTo>
                      <a:pt x="1161" y="2313"/>
                    </a:lnTo>
                    <a:cubicBezTo>
                      <a:pt x="1144" y="2280"/>
                      <a:pt x="1127" y="2246"/>
                      <a:pt x="1100" y="2225"/>
                    </a:cubicBezTo>
                    <a:lnTo>
                      <a:pt x="1100" y="2225"/>
                    </a:lnTo>
                    <a:cubicBezTo>
                      <a:pt x="1066" y="2202"/>
                      <a:pt x="1023" y="2199"/>
                      <a:pt x="977" y="2198"/>
                    </a:cubicBezTo>
                    <a:lnTo>
                      <a:pt x="977" y="2198"/>
                    </a:lnTo>
                    <a:cubicBezTo>
                      <a:pt x="928" y="2195"/>
                      <a:pt x="879" y="2193"/>
                      <a:pt x="841" y="2162"/>
                    </a:cubicBezTo>
                    <a:lnTo>
                      <a:pt x="841" y="2162"/>
                    </a:lnTo>
                    <a:cubicBezTo>
                      <a:pt x="840" y="2162"/>
                      <a:pt x="840" y="2161"/>
                      <a:pt x="839" y="2161"/>
                    </a:cubicBezTo>
                    <a:lnTo>
                      <a:pt x="839" y="2161"/>
                    </a:lnTo>
                    <a:cubicBezTo>
                      <a:pt x="807" y="2120"/>
                      <a:pt x="793" y="2077"/>
                      <a:pt x="798" y="2035"/>
                    </a:cubicBezTo>
                    <a:lnTo>
                      <a:pt x="798" y="2035"/>
                    </a:lnTo>
                    <a:cubicBezTo>
                      <a:pt x="810" y="1936"/>
                      <a:pt x="920" y="1855"/>
                      <a:pt x="1016" y="1782"/>
                    </a:cubicBezTo>
                    <a:lnTo>
                      <a:pt x="1016" y="1782"/>
                    </a:lnTo>
                    <a:cubicBezTo>
                      <a:pt x="1052" y="1755"/>
                      <a:pt x="1086" y="1730"/>
                      <a:pt x="1111" y="1707"/>
                    </a:cubicBezTo>
                    <a:lnTo>
                      <a:pt x="1111" y="1707"/>
                    </a:lnTo>
                    <a:cubicBezTo>
                      <a:pt x="1111" y="1706"/>
                      <a:pt x="1112" y="1706"/>
                      <a:pt x="1112" y="1706"/>
                    </a:cubicBezTo>
                    <a:lnTo>
                      <a:pt x="1112" y="1706"/>
                    </a:lnTo>
                    <a:cubicBezTo>
                      <a:pt x="1158" y="1673"/>
                      <a:pt x="1210" y="1619"/>
                      <a:pt x="1218" y="1564"/>
                    </a:cubicBezTo>
                    <a:lnTo>
                      <a:pt x="1218" y="1564"/>
                    </a:lnTo>
                    <a:cubicBezTo>
                      <a:pt x="1222" y="1538"/>
                      <a:pt x="1216" y="1513"/>
                      <a:pt x="1199" y="1490"/>
                    </a:cubicBezTo>
                    <a:lnTo>
                      <a:pt x="1199" y="1490"/>
                    </a:lnTo>
                    <a:cubicBezTo>
                      <a:pt x="1184" y="1474"/>
                      <a:pt x="1164" y="1464"/>
                      <a:pt x="1142" y="1454"/>
                    </a:cubicBezTo>
                    <a:lnTo>
                      <a:pt x="1142" y="1454"/>
                    </a:lnTo>
                    <a:cubicBezTo>
                      <a:pt x="1127" y="1447"/>
                      <a:pt x="1112" y="1440"/>
                      <a:pt x="1098" y="1430"/>
                    </a:cubicBezTo>
                    <a:lnTo>
                      <a:pt x="1098" y="1430"/>
                    </a:lnTo>
                    <a:cubicBezTo>
                      <a:pt x="1078" y="1417"/>
                      <a:pt x="1064" y="1391"/>
                      <a:pt x="1061" y="1367"/>
                    </a:cubicBezTo>
                    <a:lnTo>
                      <a:pt x="1061" y="1367"/>
                    </a:lnTo>
                    <a:cubicBezTo>
                      <a:pt x="1059" y="1348"/>
                      <a:pt x="1045" y="1333"/>
                      <a:pt x="1025" y="1330"/>
                    </a:cubicBezTo>
                    <a:lnTo>
                      <a:pt x="1025" y="1330"/>
                    </a:lnTo>
                    <a:cubicBezTo>
                      <a:pt x="918" y="1318"/>
                      <a:pt x="909" y="1269"/>
                      <a:pt x="901" y="1231"/>
                    </a:cubicBezTo>
                    <a:lnTo>
                      <a:pt x="901" y="1231"/>
                    </a:lnTo>
                    <a:cubicBezTo>
                      <a:pt x="892" y="1191"/>
                      <a:pt x="886" y="1160"/>
                      <a:pt x="780" y="1168"/>
                    </a:cubicBezTo>
                    <a:lnTo>
                      <a:pt x="780" y="1168"/>
                    </a:lnTo>
                    <a:cubicBezTo>
                      <a:pt x="780" y="1168"/>
                      <a:pt x="779" y="1168"/>
                      <a:pt x="778" y="1168"/>
                    </a:cubicBezTo>
                    <a:lnTo>
                      <a:pt x="778" y="1168"/>
                    </a:lnTo>
                    <a:cubicBezTo>
                      <a:pt x="651" y="1145"/>
                      <a:pt x="630" y="1079"/>
                      <a:pt x="610" y="1021"/>
                    </a:cubicBezTo>
                    <a:lnTo>
                      <a:pt x="610" y="1021"/>
                    </a:lnTo>
                    <a:cubicBezTo>
                      <a:pt x="586" y="947"/>
                      <a:pt x="567" y="888"/>
                      <a:pt x="338" y="932"/>
                    </a:cubicBezTo>
                    <a:lnTo>
                      <a:pt x="338" y="932"/>
                    </a:lnTo>
                    <a:cubicBezTo>
                      <a:pt x="337" y="932"/>
                      <a:pt x="336" y="932"/>
                      <a:pt x="336" y="932"/>
                    </a:cubicBezTo>
                    <a:lnTo>
                      <a:pt x="336" y="932"/>
                    </a:lnTo>
                    <a:cubicBezTo>
                      <a:pt x="181" y="932"/>
                      <a:pt x="71" y="800"/>
                      <a:pt x="24" y="687"/>
                    </a:cubicBezTo>
                    <a:lnTo>
                      <a:pt x="24" y="687"/>
                    </a:lnTo>
                    <a:cubicBezTo>
                      <a:pt x="16" y="666"/>
                      <a:pt x="8" y="645"/>
                      <a:pt x="1" y="624"/>
                    </a:cubicBezTo>
                    <a:lnTo>
                      <a:pt x="1" y="624"/>
                    </a:lnTo>
                    <a:cubicBezTo>
                      <a:pt x="0" y="621"/>
                      <a:pt x="0" y="618"/>
                      <a:pt x="2" y="615"/>
                    </a:cubicBezTo>
                    <a:lnTo>
                      <a:pt x="2" y="615"/>
                    </a:lnTo>
                    <a:cubicBezTo>
                      <a:pt x="280" y="230"/>
                      <a:pt x="730" y="0"/>
                      <a:pt x="1204" y="0"/>
                    </a:cubicBezTo>
                    <a:lnTo>
                      <a:pt x="1204" y="0"/>
                    </a:lnTo>
                    <a:cubicBezTo>
                      <a:pt x="1502" y="0"/>
                      <a:pt x="1791" y="88"/>
                      <a:pt x="2036" y="256"/>
                    </a:cubicBezTo>
                    <a:lnTo>
                      <a:pt x="2036" y="256"/>
                    </a:lnTo>
                    <a:cubicBezTo>
                      <a:pt x="2040" y="258"/>
                      <a:pt x="2041" y="262"/>
                      <a:pt x="2040" y="266"/>
                    </a:cubicBezTo>
                    <a:lnTo>
                      <a:pt x="2040" y="266"/>
                    </a:lnTo>
                    <a:cubicBezTo>
                      <a:pt x="2011" y="376"/>
                      <a:pt x="1956" y="467"/>
                      <a:pt x="1880" y="526"/>
                    </a:cubicBezTo>
                    <a:lnTo>
                      <a:pt x="1880" y="526"/>
                    </a:lnTo>
                    <a:cubicBezTo>
                      <a:pt x="1880" y="526"/>
                      <a:pt x="1880" y="526"/>
                      <a:pt x="1879" y="526"/>
                    </a:cubicBezTo>
                    <a:lnTo>
                      <a:pt x="1879" y="526"/>
                    </a:lnTo>
                    <a:cubicBezTo>
                      <a:pt x="1868" y="533"/>
                      <a:pt x="1857" y="541"/>
                      <a:pt x="1846" y="549"/>
                    </a:cubicBezTo>
                    <a:lnTo>
                      <a:pt x="1846" y="549"/>
                    </a:lnTo>
                    <a:cubicBezTo>
                      <a:pt x="1795" y="583"/>
                      <a:pt x="1741" y="619"/>
                      <a:pt x="1742" y="675"/>
                    </a:cubicBezTo>
                    <a:lnTo>
                      <a:pt x="1742" y="675"/>
                    </a:lnTo>
                    <a:cubicBezTo>
                      <a:pt x="1742" y="688"/>
                      <a:pt x="1745" y="702"/>
                      <a:pt x="1749" y="715"/>
                    </a:cubicBezTo>
                    <a:lnTo>
                      <a:pt x="1749" y="715"/>
                    </a:lnTo>
                    <a:cubicBezTo>
                      <a:pt x="1755" y="739"/>
                      <a:pt x="1761" y="763"/>
                      <a:pt x="1750" y="787"/>
                    </a:cubicBezTo>
                    <a:lnTo>
                      <a:pt x="1750" y="787"/>
                    </a:lnTo>
                    <a:cubicBezTo>
                      <a:pt x="1734" y="824"/>
                      <a:pt x="1692" y="831"/>
                      <a:pt x="1651" y="838"/>
                    </a:cubicBezTo>
                    <a:lnTo>
                      <a:pt x="1651" y="838"/>
                    </a:lnTo>
                    <a:cubicBezTo>
                      <a:pt x="1605" y="846"/>
                      <a:pt x="1564" y="852"/>
                      <a:pt x="1560" y="899"/>
                    </a:cubicBezTo>
                    <a:lnTo>
                      <a:pt x="1560" y="899"/>
                    </a:lnTo>
                    <a:cubicBezTo>
                      <a:pt x="1558" y="912"/>
                      <a:pt x="1560" y="927"/>
                      <a:pt x="1566" y="941"/>
                    </a:cubicBezTo>
                    <a:lnTo>
                      <a:pt x="1566" y="941"/>
                    </a:lnTo>
                    <a:cubicBezTo>
                      <a:pt x="1599" y="1020"/>
                      <a:pt x="1574" y="1121"/>
                      <a:pt x="1508" y="1180"/>
                    </a:cubicBezTo>
                    <a:lnTo>
                      <a:pt x="1508" y="1180"/>
                    </a:lnTo>
                    <a:lnTo>
                      <a:pt x="1507" y="1180"/>
                    </a:lnTo>
                    <a:lnTo>
                      <a:pt x="1507" y="1180"/>
                    </a:lnTo>
                    <a:cubicBezTo>
                      <a:pt x="1486" y="1194"/>
                      <a:pt x="1464" y="1218"/>
                      <a:pt x="1472" y="1254"/>
                    </a:cubicBezTo>
                    <a:lnTo>
                      <a:pt x="1472" y="1254"/>
                    </a:lnTo>
                    <a:cubicBezTo>
                      <a:pt x="1477" y="1277"/>
                      <a:pt x="1478" y="1312"/>
                      <a:pt x="1480" y="1349"/>
                    </a:cubicBezTo>
                    <a:lnTo>
                      <a:pt x="1480" y="1349"/>
                    </a:lnTo>
                    <a:cubicBezTo>
                      <a:pt x="1482" y="1421"/>
                      <a:pt x="1483" y="1510"/>
                      <a:pt x="1525" y="1524"/>
                    </a:cubicBezTo>
                    <a:lnTo>
                      <a:pt x="1525" y="1524"/>
                    </a:lnTo>
                    <a:cubicBezTo>
                      <a:pt x="1567" y="1539"/>
                      <a:pt x="1620" y="1546"/>
                      <a:pt x="1672" y="1552"/>
                    </a:cubicBezTo>
                    <a:lnTo>
                      <a:pt x="1672" y="1552"/>
                    </a:lnTo>
                    <a:cubicBezTo>
                      <a:pt x="1761" y="1563"/>
                      <a:pt x="1854" y="1574"/>
                      <a:pt x="1899" y="1633"/>
                    </a:cubicBezTo>
                    <a:lnTo>
                      <a:pt x="1899" y="1633"/>
                    </a:lnTo>
                    <a:cubicBezTo>
                      <a:pt x="1925" y="1669"/>
                      <a:pt x="1933" y="1717"/>
                      <a:pt x="1920" y="1781"/>
                    </a:cubicBezTo>
                    <a:lnTo>
                      <a:pt x="1920" y="1781"/>
                    </a:lnTo>
                    <a:cubicBezTo>
                      <a:pt x="1924" y="1804"/>
                      <a:pt x="1939" y="1823"/>
                      <a:pt x="1955" y="1843"/>
                    </a:cubicBezTo>
                    <a:lnTo>
                      <a:pt x="1955" y="1843"/>
                    </a:lnTo>
                    <a:cubicBezTo>
                      <a:pt x="1967" y="1857"/>
                      <a:pt x="1978" y="1872"/>
                      <a:pt x="1986" y="1889"/>
                    </a:cubicBezTo>
                    <a:lnTo>
                      <a:pt x="1986" y="1889"/>
                    </a:lnTo>
                    <a:lnTo>
                      <a:pt x="1986" y="1890"/>
                    </a:lnTo>
                    <a:lnTo>
                      <a:pt x="1986" y="1890"/>
                    </a:lnTo>
                    <a:cubicBezTo>
                      <a:pt x="2005" y="1948"/>
                      <a:pt x="1996" y="1991"/>
                      <a:pt x="1988" y="2032"/>
                    </a:cubicBezTo>
                    <a:lnTo>
                      <a:pt x="1988" y="2032"/>
                    </a:lnTo>
                    <a:cubicBezTo>
                      <a:pt x="1978" y="2085"/>
                      <a:pt x="1969" y="2136"/>
                      <a:pt x="2018" y="2215"/>
                    </a:cubicBezTo>
                    <a:lnTo>
                      <a:pt x="2018" y="2215"/>
                    </a:lnTo>
                    <a:cubicBezTo>
                      <a:pt x="2019" y="2216"/>
                      <a:pt x="2020" y="2220"/>
                      <a:pt x="2019" y="2222"/>
                    </a:cubicBezTo>
                    <a:lnTo>
                      <a:pt x="2019" y="2222"/>
                    </a:lnTo>
                    <a:cubicBezTo>
                      <a:pt x="1980" y="2336"/>
                      <a:pt x="1920" y="2408"/>
                      <a:pt x="1867" y="2472"/>
                    </a:cubicBezTo>
                    <a:lnTo>
                      <a:pt x="1867" y="2472"/>
                    </a:lnTo>
                    <a:cubicBezTo>
                      <a:pt x="1785" y="2571"/>
                      <a:pt x="1720" y="2649"/>
                      <a:pt x="1778" y="2835"/>
                    </a:cubicBezTo>
                    <a:lnTo>
                      <a:pt x="1778" y="2835"/>
                    </a:lnTo>
                    <a:cubicBezTo>
                      <a:pt x="1780" y="2840"/>
                      <a:pt x="1778" y="2844"/>
                      <a:pt x="1773" y="2846"/>
                    </a:cubicBezTo>
                    <a:lnTo>
                      <a:pt x="1773" y="2846"/>
                    </a:lnTo>
                    <a:cubicBezTo>
                      <a:pt x="1741" y="2859"/>
                      <a:pt x="1707" y="2872"/>
                      <a:pt x="1674" y="2883"/>
                    </a:cubicBezTo>
                    <a:lnTo>
                      <a:pt x="1674" y="2883"/>
                    </a:lnTo>
                    <a:cubicBezTo>
                      <a:pt x="1673" y="2884"/>
                      <a:pt x="1672" y="2884"/>
                      <a:pt x="1672" y="2884"/>
                    </a:cubicBezTo>
                    <a:lnTo>
                      <a:pt x="1381" y="240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9">
                <a:extLst>
                  <a:ext uri="{FF2B5EF4-FFF2-40B4-BE49-F238E27FC236}">
                    <a16:creationId xmlns:a16="http://schemas.microsoft.com/office/drawing/2014/main" id="{0F470FCF-2C96-4996-A919-C2EC7DAFF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2537" y="6365480"/>
                <a:ext cx="627914" cy="1385335"/>
              </a:xfrm>
              <a:custGeom>
                <a:avLst/>
                <a:gdLst>
                  <a:gd name="T0" fmla="*/ 647 w 704"/>
                  <a:gd name="T1" fmla="*/ 1143 h 1558"/>
                  <a:gd name="T2" fmla="*/ 647 w 704"/>
                  <a:gd name="T3" fmla="*/ 1143 h 1558"/>
                  <a:gd name="T4" fmla="*/ 656 w 704"/>
                  <a:gd name="T5" fmla="*/ 962 h 1558"/>
                  <a:gd name="T6" fmla="*/ 656 w 704"/>
                  <a:gd name="T7" fmla="*/ 962 h 1558"/>
                  <a:gd name="T8" fmla="*/ 575 w 704"/>
                  <a:gd name="T9" fmla="*/ 860 h 1558"/>
                  <a:gd name="T10" fmla="*/ 575 w 704"/>
                  <a:gd name="T11" fmla="*/ 860 h 1558"/>
                  <a:gd name="T12" fmla="*/ 513 w 704"/>
                  <a:gd name="T13" fmla="*/ 624 h 1558"/>
                  <a:gd name="T14" fmla="*/ 513 w 704"/>
                  <a:gd name="T15" fmla="*/ 624 h 1558"/>
                  <a:gd name="T16" fmla="*/ 434 w 704"/>
                  <a:gd name="T17" fmla="*/ 544 h 1558"/>
                  <a:gd name="T18" fmla="*/ 434 w 704"/>
                  <a:gd name="T19" fmla="*/ 544 h 1558"/>
                  <a:gd name="T20" fmla="*/ 376 w 704"/>
                  <a:gd name="T21" fmla="*/ 299 h 1558"/>
                  <a:gd name="T22" fmla="*/ 376 w 704"/>
                  <a:gd name="T23" fmla="*/ 299 h 1558"/>
                  <a:gd name="T24" fmla="*/ 186 w 704"/>
                  <a:gd name="T25" fmla="*/ 102 h 1558"/>
                  <a:gd name="T26" fmla="*/ 186 w 704"/>
                  <a:gd name="T27" fmla="*/ 102 h 1558"/>
                  <a:gd name="T28" fmla="*/ 72 w 704"/>
                  <a:gd name="T29" fmla="*/ 0 h 1558"/>
                  <a:gd name="T30" fmla="*/ 72 w 704"/>
                  <a:gd name="T31" fmla="*/ 0 h 1558"/>
                  <a:gd name="T32" fmla="*/ 0 w 704"/>
                  <a:gd name="T33" fmla="*/ 455 h 1558"/>
                  <a:gd name="T34" fmla="*/ 0 w 704"/>
                  <a:gd name="T35" fmla="*/ 455 h 1558"/>
                  <a:gd name="T36" fmla="*/ 498 w 704"/>
                  <a:gd name="T37" fmla="*/ 1557 h 1558"/>
                  <a:gd name="T38" fmla="*/ 498 w 704"/>
                  <a:gd name="T39" fmla="*/ 1557 h 1558"/>
                  <a:gd name="T40" fmla="*/ 505 w 704"/>
                  <a:gd name="T41" fmla="*/ 1554 h 1558"/>
                  <a:gd name="T42" fmla="*/ 505 w 704"/>
                  <a:gd name="T43" fmla="*/ 1554 h 1558"/>
                  <a:gd name="T44" fmla="*/ 683 w 704"/>
                  <a:gd name="T45" fmla="*/ 1350 h 1558"/>
                  <a:gd name="T46" fmla="*/ 683 w 704"/>
                  <a:gd name="T47" fmla="*/ 1350 h 1558"/>
                  <a:gd name="T48" fmla="*/ 698 w 704"/>
                  <a:gd name="T49" fmla="*/ 1262 h 1558"/>
                  <a:gd name="T50" fmla="*/ 698 w 704"/>
                  <a:gd name="T51" fmla="*/ 1262 h 1558"/>
                  <a:gd name="T52" fmla="*/ 647 w 704"/>
                  <a:gd name="T53" fmla="*/ 1143 h 1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04" h="1558">
                    <a:moveTo>
                      <a:pt x="647" y="1143"/>
                    </a:moveTo>
                    <a:lnTo>
                      <a:pt x="647" y="1143"/>
                    </a:lnTo>
                    <a:cubicBezTo>
                      <a:pt x="635" y="1082"/>
                      <a:pt x="677" y="1019"/>
                      <a:pt x="656" y="962"/>
                    </a:cubicBezTo>
                    <a:lnTo>
                      <a:pt x="656" y="962"/>
                    </a:lnTo>
                    <a:cubicBezTo>
                      <a:pt x="641" y="921"/>
                      <a:pt x="599" y="897"/>
                      <a:pt x="575" y="860"/>
                    </a:cubicBezTo>
                    <a:lnTo>
                      <a:pt x="575" y="860"/>
                    </a:lnTo>
                    <a:cubicBezTo>
                      <a:pt x="531" y="791"/>
                      <a:pt x="560" y="691"/>
                      <a:pt x="513" y="624"/>
                    </a:cubicBezTo>
                    <a:lnTo>
                      <a:pt x="513" y="624"/>
                    </a:lnTo>
                    <a:cubicBezTo>
                      <a:pt x="492" y="593"/>
                      <a:pt x="457" y="573"/>
                      <a:pt x="434" y="544"/>
                    </a:cubicBezTo>
                    <a:lnTo>
                      <a:pt x="434" y="544"/>
                    </a:lnTo>
                    <a:cubicBezTo>
                      <a:pt x="382" y="477"/>
                      <a:pt x="404" y="380"/>
                      <a:pt x="376" y="299"/>
                    </a:cubicBezTo>
                    <a:lnTo>
                      <a:pt x="376" y="299"/>
                    </a:lnTo>
                    <a:cubicBezTo>
                      <a:pt x="346" y="211"/>
                      <a:pt x="263" y="155"/>
                      <a:pt x="186" y="102"/>
                    </a:cubicBezTo>
                    <a:lnTo>
                      <a:pt x="186" y="102"/>
                    </a:lnTo>
                    <a:cubicBezTo>
                      <a:pt x="157" y="82"/>
                      <a:pt x="116" y="34"/>
                      <a:pt x="72" y="0"/>
                    </a:cubicBezTo>
                    <a:lnTo>
                      <a:pt x="72" y="0"/>
                    </a:lnTo>
                    <a:cubicBezTo>
                      <a:pt x="26" y="143"/>
                      <a:pt x="0" y="296"/>
                      <a:pt x="0" y="455"/>
                    </a:cubicBezTo>
                    <a:lnTo>
                      <a:pt x="0" y="455"/>
                    </a:lnTo>
                    <a:cubicBezTo>
                      <a:pt x="0" y="893"/>
                      <a:pt x="193" y="1287"/>
                      <a:pt x="498" y="1557"/>
                    </a:cubicBezTo>
                    <a:lnTo>
                      <a:pt x="498" y="1557"/>
                    </a:lnTo>
                    <a:cubicBezTo>
                      <a:pt x="500" y="1556"/>
                      <a:pt x="502" y="1554"/>
                      <a:pt x="505" y="1554"/>
                    </a:cubicBezTo>
                    <a:lnTo>
                      <a:pt x="505" y="1554"/>
                    </a:lnTo>
                    <a:cubicBezTo>
                      <a:pt x="584" y="1507"/>
                      <a:pt x="647" y="1434"/>
                      <a:pt x="683" y="1350"/>
                    </a:cubicBezTo>
                    <a:lnTo>
                      <a:pt x="683" y="1350"/>
                    </a:lnTo>
                    <a:cubicBezTo>
                      <a:pt x="695" y="1322"/>
                      <a:pt x="703" y="1291"/>
                      <a:pt x="698" y="1262"/>
                    </a:cubicBezTo>
                    <a:lnTo>
                      <a:pt x="698" y="1262"/>
                    </a:lnTo>
                    <a:cubicBezTo>
                      <a:pt x="690" y="1220"/>
                      <a:pt x="656" y="1185"/>
                      <a:pt x="647" y="11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0">
                <a:extLst>
                  <a:ext uri="{FF2B5EF4-FFF2-40B4-BE49-F238E27FC236}">
                    <a16:creationId xmlns:a16="http://schemas.microsoft.com/office/drawing/2014/main" id="{D861E3F4-FAAC-4D2C-B161-9587CC246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74688" y="6357631"/>
                <a:ext cx="643612" cy="1404958"/>
              </a:xfrm>
              <a:custGeom>
                <a:avLst/>
                <a:gdLst>
                  <a:gd name="T0" fmla="*/ 85 w 722"/>
                  <a:gd name="T1" fmla="*/ 25 h 1577"/>
                  <a:gd name="T2" fmla="*/ 18 w 722"/>
                  <a:gd name="T3" fmla="*/ 465 h 1577"/>
                  <a:gd name="T4" fmla="*/ 507 w 722"/>
                  <a:gd name="T5" fmla="*/ 1556 h 1577"/>
                  <a:gd name="T6" fmla="*/ 508 w 722"/>
                  <a:gd name="T7" fmla="*/ 1556 h 1577"/>
                  <a:gd name="T8" fmla="*/ 683 w 722"/>
                  <a:gd name="T9" fmla="*/ 1356 h 1577"/>
                  <a:gd name="T10" fmla="*/ 698 w 722"/>
                  <a:gd name="T11" fmla="*/ 1274 h 1577"/>
                  <a:gd name="T12" fmla="*/ 673 w 722"/>
                  <a:gd name="T13" fmla="*/ 1216 h 1577"/>
                  <a:gd name="T14" fmla="*/ 646 w 722"/>
                  <a:gd name="T15" fmla="*/ 1155 h 1577"/>
                  <a:gd name="T16" fmla="*/ 652 w 722"/>
                  <a:gd name="T17" fmla="*/ 1066 h 1577"/>
                  <a:gd name="T18" fmla="*/ 655 w 722"/>
                  <a:gd name="T19" fmla="*/ 974 h 1577"/>
                  <a:gd name="T20" fmla="*/ 612 w 722"/>
                  <a:gd name="T21" fmla="*/ 917 h 1577"/>
                  <a:gd name="T22" fmla="*/ 576 w 722"/>
                  <a:gd name="T23" fmla="*/ 875 h 1577"/>
                  <a:gd name="T24" fmla="*/ 544 w 722"/>
                  <a:gd name="T25" fmla="*/ 754 h 1577"/>
                  <a:gd name="T26" fmla="*/ 513 w 722"/>
                  <a:gd name="T27" fmla="*/ 639 h 1577"/>
                  <a:gd name="T28" fmla="*/ 474 w 722"/>
                  <a:gd name="T29" fmla="*/ 598 h 1577"/>
                  <a:gd name="T30" fmla="*/ 435 w 722"/>
                  <a:gd name="T31" fmla="*/ 560 h 1577"/>
                  <a:gd name="T32" fmla="*/ 393 w 722"/>
                  <a:gd name="T33" fmla="*/ 411 h 1577"/>
                  <a:gd name="T34" fmla="*/ 376 w 722"/>
                  <a:gd name="T35" fmla="*/ 312 h 1577"/>
                  <a:gd name="T36" fmla="*/ 189 w 722"/>
                  <a:gd name="T37" fmla="*/ 119 h 1577"/>
                  <a:gd name="T38" fmla="*/ 135 w 722"/>
                  <a:gd name="T39" fmla="*/ 71 h 1577"/>
                  <a:gd name="T40" fmla="*/ 85 w 722"/>
                  <a:gd name="T41" fmla="*/ 25 h 1577"/>
                  <a:gd name="T42" fmla="*/ 506 w 722"/>
                  <a:gd name="T43" fmla="*/ 1576 h 1577"/>
                  <a:gd name="T44" fmla="*/ 500 w 722"/>
                  <a:gd name="T45" fmla="*/ 1574 h 1577"/>
                  <a:gd name="T46" fmla="*/ 0 w 722"/>
                  <a:gd name="T47" fmla="*/ 465 h 1577"/>
                  <a:gd name="T48" fmla="*/ 72 w 722"/>
                  <a:gd name="T49" fmla="*/ 7 h 1577"/>
                  <a:gd name="T50" fmla="*/ 78 w 722"/>
                  <a:gd name="T51" fmla="*/ 1 h 1577"/>
                  <a:gd name="T52" fmla="*/ 86 w 722"/>
                  <a:gd name="T53" fmla="*/ 3 h 1577"/>
                  <a:gd name="T54" fmla="*/ 148 w 722"/>
                  <a:gd name="T55" fmla="*/ 58 h 1577"/>
                  <a:gd name="T56" fmla="*/ 203 w 722"/>
                  <a:gd name="T57" fmla="*/ 106 h 1577"/>
                  <a:gd name="T58" fmla="*/ 393 w 722"/>
                  <a:gd name="T59" fmla="*/ 306 h 1577"/>
                  <a:gd name="T60" fmla="*/ 411 w 722"/>
                  <a:gd name="T61" fmla="*/ 409 h 1577"/>
                  <a:gd name="T62" fmla="*/ 449 w 722"/>
                  <a:gd name="T63" fmla="*/ 549 h 1577"/>
                  <a:gd name="T64" fmla="*/ 486 w 722"/>
                  <a:gd name="T65" fmla="*/ 585 h 1577"/>
                  <a:gd name="T66" fmla="*/ 529 w 722"/>
                  <a:gd name="T67" fmla="*/ 628 h 1577"/>
                  <a:gd name="T68" fmla="*/ 562 w 722"/>
                  <a:gd name="T69" fmla="*/ 753 h 1577"/>
                  <a:gd name="T70" fmla="*/ 591 w 722"/>
                  <a:gd name="T71" fmla="*/ 865 h 1577"/>
                  <a:gd name="T72" fmla="*/ 625 w 722"/>
                  <a:gd name="T73" fmla="*/ 905 h 1577"/>
                  <a:gd name="T74" fmla="*/ 672 w 722"/>
                  <a:gd name="T75" fmla="*/ 968 h 1577"/>
                  <a:gd name="T76" fmla="*/ 670 w 722"/>
                  <a:gd name="T77" fmla="*/ 1069 h 1577"/>
                  <a:gd name="T78" fmla="*/ 664 w 722"/>
                  <a:gd name="T79" fmla="*/ 1151 h 1577"/>
                  <a:gd name="T80" fmla="*/ 688 w 722"/>
                  <a:gd name="T81" fmla="*/ 1206 h 1577"/>
                  <a:gd name="T82" fmla="*/ 715 w 722"/>
                  <a:gd name="T83" fmla="*/ 1271 h 1577"/>
                  <a:gd name="T84" fmla="*/ 699 w 722"/>
                  <a:gd name="T85" fmla="*/ 1363 h 1577"/>
                  <a:gd name="T86" fmla="*/ 517 w 722"/>
                  <a:gd name="T87" fmla="*/ 1571 h 1577"/>
                  <a:gd name="T88" fmla="*/ 512 w 722"/>
                  <a:gd name="T89" fmla="*/ 1574 h 1577"/>
                  <a:gd name="T90" fmla="*/ 510 w 722"/>
                  <a:gd name="T91" fmla="*/ 1575 h 1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22" h="1577">
                    <a:moveTo>
                      <a:pt x="85" y="25"/>
                    </a:moveTo>
                    <a:lnTo>
                      <a:pt x="85" y="25"/>
                    </a:lnTo>
                    <a:cubicBezTo>
                      <a:pt x="40" y="167"/>
                      <a:pt x="18" y="315"/>
                      <a:pt x="18" y="465"/>
                    </a:cubicBezTo>
                    <a:lnTo>
                      <a:pt x="18" y="465"/>
                    </a:lnTo>
                    <a:cubicBezTo>
                      <a:pt x="18" y="881"/>
                      <a:pt x="196" y="1278"/>
                      <a:pt x="507" y="1556"/>
                    </a:cubicBezTo>
                    <a:lnTo>
                      <a:pt x="507" y="1556"/>
                    </a:lnTo>
                    <a:cubicBezTo>
                      <a:pt x="507" y="1556"/>
                      <a:pt x="507" y="1556"/>
                      <a:pt x="508" y="1556"/>
                    </a:cubicBezTo>
                    <a:lnTo>
                      <a:pt x="508" y="1556"/>
                    </a:lnTo>
                    <a:cubicBezTo>
                      <a:pt x="586" y="1510"/>
                      <a:pt x="648" y="1439"/>
                      <a:pt x="683" y="1356"/>
                    </a:cubicBezTo>
                    <a:lnTo>
                      <a:pt x="683" y="1356"/>
                    </a:lnTo>
                    <a:cubicBezTo>
                      <a:pt x="691" y="1336"/>
                      <a:pt x="703" y="1304"/>
                      <a:pt x="698" y="1274"/>
                    </a:cubicBezTo>
                    <a:lnTo>
                      <a:pt x="698" y="1274"/>
                    </a:lnTo>
                    <a:cubicBezTo>
                      <a:pt x="694" y="1253"/>
                      <a:pt x="684" y="1235"/>
                      <a:pt x="673" y="1216"/>
                    </a:cubicBezTo>
                    <a:lnTo>
                      <a:pt x="673" y="1216"/>
                    </a:lnTo>
                    <a:cubicBezTo>
                      <a:pt x="662" y="1196"/>
                      <a:pt x="651" y="1177"/>
                      <a:pt x="646" y="1155"/>
                    </a:cubicBezTo>
                    <a:lnTo>
                      <a:pt x="646" y="1155"/>
                    </a:lnTo>
                    <a:cubicBezTo>
                      <a:pt x="640" y="1125"/>
                      <a:pt x="646" y="1095"/>
                      <a:pt x="652" y="1066"/>
                    </a:cubicBezTo>
                    <a:lnTo>
                      <a:pt x="652" y="1066"/>
                    </a:lnTo>
                    <a:cubicBezTo>
                      <a:pt x="659" y="1033"/>
                      <a:pt x="665" y="1003"/>
                      <a:pt x="655" y="974"/>
                    </a:cubicBezTo>
                    <a:lnTo>
                      <a:pt x="655" y="974"/>
                    </a:lnTo>
                    <a:cubicBezTo>
                      <a:pt x="647" y="953"/>
                      <a:pt x="630" y="936"/>
                      <a:pt x="612" y="917"/>
                    </a:cubicBezTo>
                    <a:lnTo>
                      <a:pt x="612" y="917"/>
                    </a:lnTo>
                    <a:cubicBezTo>
                      <a:pt x="599" y="904"/>
                      <a:pt x="586" y="891"/>
                      <a:pt x="576" y="875"/>
                    </a:cubicBezTo>
                    <a:lnTo>
                      <a:pt x="576" y="875"/>
                    </a:lnTo>
                    <a:cubicBezTo>
                      <a:pt x="553" y="839"/>
                      <a:pt x="549" y="796"/>
                      <a:pt x="544" y="754"/>
                    </a:cubicBezTo>
                    <a:lnTo>
                      <a:pt x="544" y="754"/>
                    </a:lnTo>
                    <a:cubicBezTo>
                      <a:pt x="540" y="711"/>
                      <a:pt x="537" y="671"/>
                      <a:pt x="513" y="639"/>
                    </a:cubicBezTo>
                    <a:lnTo>
                      <a:pt x="513" y="639"/>
                    </a:lnTo>
                    <a:cubicBezTo>
                      <a:pt x="503" y="623"/>
                      <a:pt x="489" y="611"/>
                      <a:pt x="474" y="598"/>
                    </a:cubicBezTo>
                    <a:lnTo>
                      <a:pt x="474" y="598"/>
                    </a:lnTo>
                    <a:cubicBezTo>
                      <a:pt x="460" y="586"/>
                      <a:pt x="447" y="574"/>
                      <a:pt x="435" y="560"/>
                    </a:cubicBezTo>
                    <a:lnTo>
                      <a:pt x="435" y="560"/>
                    </a:lnTo>
                    <a:cubicBezTo>
                      <a:pt x="402" y="517"/>
                      <a:pt x="397" y="463"/>
                      <a:pt x="393" y="411"/>
                    </a:cubicBezTo>
                    <a:lnTo>
                      <a:pt x="393" y="411"/>
                    </a:lnTo>
                    <a:cubicBezTo>
                      <a:pt x="389" y="378"/>
                      <a:pt x="386" y="343"/>
                      <a:pt x="376" y="312"/>
                    </a:cubicBezTo>
                    <a:lnTo>
                      <a:pt x="376" y="312"/>
                    </a:lnTo>
                    <a:cubicBezTo>
                      <a:pt x="347" y="228"/>
                      <a:pt x="269" y="174"/>
                      <a:pt x="192" y="121"/>
                    </a:cubicBezTo>
                    <a:lnTo>
                      <a:pt x="189" y="119"/>
                    </a:lnTo>
                    <a:lnTo>
                      <a:pt x="189" y="119"/>
                    </a:lnTo>
                    <a:cubicBezTo>
                      <a:pt x="174" y="108"/>
                      <a:pt x="155" y="90"/>
                      <a:pt x="135" y="71"/>
                    </a:cubicBezTo>
                    <a:lnTo>
                      <a:pt x="135" y="71"/>
                    </a:lnTo>
                    <a:cubicBezTo>
                      <a:pt x="119" y="56"/>
                      <a:pt x="102" y="40"/>
                      <a:pt x="85" y="25"/>
                    </a:cubicBezTo>
                    <a:close/>
                    <a:moveTo>
                      <a:pt x="506" y="1576"/>
                    </a:moveTo>
                    <a:lnTo>
                      <a:pt x="506" y="1576"/>
                    </a:lnTo>
                    <a:cubicBezTo>
                      <a:pt x="503" y="1576"/>
                      <a:pt x="501" y="1575"/>
                      <a:pt x="500" y="1574"/>
                    </a:cubicBezTo>
                    <a:lnTo>
                      <a:pt x="500" y="1574"/>
                    </a:lnTo>
                    <a:cubicBezTo>
                      <a:pt x="182" y="1293"/>
                      <a:pt x="0" y="888"/>
                      <a:pt x="0" y="465"/>
                    </a:cubicBezTo>
                    <a:lnTo>
                      <a:pt x="0" y="465"/>
                    </a:lnTo>
                    <a:cubicBezTo>
                      <a:pt x="0" y="308"/>
                      <a:pt x="24" y="154"/>
                      <a:pt x="72" y="7"/>
                    </a:cubicBezTo>
                    <a:lnTo>
                      <a:pt x="72" y="7"/>
                    </a:lnTo>
                    <a:cubicBezTo>
                      <a:pt x="73" y="4"/>
                      <a:pt x="75" y="2"/>
                      <a:pt x="78" y="1"/>
                    </a:cubicBezTo>
                    <a:lnTo>
                      <a:pt x="78" y="1"/>
                    </a:lnTo>
                    <a:cubicBezTo>
                      <a:pt x="81" y="0"/>
                      <a:pt x="84" y="0"/>
                      <a:pt x="86" y="3"/>
                    </a:cubicBezTo>
                    <a:lnTo>
                      <a:pt x="86" y="3"/>
                    </a:lnTo>
                    <a:cubicBezTo>
                      <a:pt x="108" y="19"/>
                      <a:pt x="129" y="40"/>
                      <a:pt x="148" y="58"/>
                    </a:cubicBezTo>
                    <a:lnTo>
                      <a:pt x="148" y="58"/>
                    </a:lnTo>
                    <a:cubicBezTo>
                      <a:pt x="167" y="77"/>
                      <a:pt x="185" y="94"/>
                      <a:pt x="199" y="105"/>
                    </a:cubicBezTo>
                    <a:lnTo>
                      <a:pt x="203" y="106"/>
                    </a:lnTo>
                    <a:lnTo>
                      <a:pt x="203" y="106"/>
                    </a:lnTo>
                    <a:cubicBezTo>
                      <a:pt x="277" y="158"/>
                      <a:pt x="362" y="217"/>
                      <a:pt x="393" y="306"/>
                    </a:cubicBezTo>
                    <a:lnTo>
                      <a:pt x="393" y="306"/>
                    </a:lnTo>
                    <a:cubicBezTo>
                      <a:pt x="404" y="339"/>
                      <a:pt x="407" y="375"/>
                      <a:pt x="411" y="409"/>
                    </a:cubicBezTo>
                    <a:lnTo>
                      <a:pt x="411" y="409"/>
                    </a:lnTo>
                    <a:cubicBezTo>
                      <a:pt x="415" y="462"/>
                      <a:pt x="420" y="511"/>
                      <a:pt x="449" y="549"/>
                    </a:cubicBezTo>
                    <a:lnTo>
                      <a:pt x="449" y="549"/>
                    </a:lnTo>
                    <a:cubicBezTo>
                      <a:pt x="460" y="563"/>
                      <a:pt x="473" y="573"/>
                      <a:pt x="486" y="585"/>
                    </a:cubicBezTo>
                    <a:lnTo>
                      <a:pt x="486" y="585"/>
                    </a:lnTo>
                    <a:cubicBezTo>
                      <a:pt x="501" y="598"/>
                      <a:pt x="517" y="611"/>
                      <a:pt x="529" y="628"/>
                    </a:cubicBezTo>
                    <a:lnTo>
                      <a:pt x="529" y="628"/>
                    </a:lnTo>
                    <a:cubicBezTo>
                      <a:pt x="554" y="665"/>
                      <a:pt x="558" y="710"/>
                      <a:pt x="562" y="753"/>
                    </a:cubicBezTo>
                    <a:lnTo>
                      <a:pt x="562" y="753"/>
                    </a:lnTo>
                    <a:cubicBezTo>
                      <a:pt x="566" y="794"/>
                      <a:pt x="570" y="833"/>
                      <a:pt x="591" y="865"/>
                    </a:cubicBezTo>
                    <a:lnTo>
                      <a:pt x="591" y="865"/>
                    </a:lnTo>
                    <a:cubicBezTo>
                      <a:pt x="600" y="879"/>
                      <a:pt x="613" y="892"/>
                      <a:pt x="625" y="905"/>
                    </a:cubicBezTo>
                    <a:lnTo>
                      <a:pt x="625" y="905"/>
                    </a:lnTo>
                    <a:cubicBezTo>
                      <a:pt x="644" y="923"/>
                      <a:pt x="662" y="943"/>
                      <a:pt x="672" y="968"/>
                    </a:cubicBezTo>
                    <a:lnTo>
                      <a:pt x="672" y="968"/>
                    </a:lnTo>
                    <a:cubicBezTo>
                      <a:pt x="684" y="1002"/>
                      <a:pt x="677" y="1036"/>
                      <a:pt x="670" y="1069"/>
                    </a:cubicBezTo>
                    <a:lnTo>
                      <a:pt x="670" y="1069"/>
                    </a:lnTo>
                    <a:cubicBezTo>
                      <a:pt x="664" y="1098"/>
                      <a:pt x="658" y="1125"/>
                      <a:pt x="664" y="1151"/>
                    </a:cubicBezTo>
                    <a:lnTo>
                      <a:pt x="664" y="1151"/>
                    </a:lnTo>
                    <a:cubicBezTo>
                      <a:pt x="668" y="1170"/>
                      <a:pt x="678" y="1188"/>
                      <a:pt x="688" y="1206"/>
                    </a:cubicBezTo>
                    <a:lnTo>
                      <a:pt x="688" y="1206"/>
                    </a:lnTo>
                    <a:cubicBezTo>
                      <a:pt x="699" y="1227"/>
                      <a:pt x="711" y="1247"/>
                      <a:pt x="715" y="1271"/>
                    </a:cubicBezTo>
                    <a:lnTo>
                      <a:pt x="715" y="1271"/>
                    </a:lnTo>
                    <a:cubicBezTo>
                      <a:pt x="721" y="1306"/>
                      <a:pt x="709" y="1340"/>
                      <a:pt x="699" y="1363"/>
                    </a:cubicBezTo>
                    <a:lnTo>
                      <a:pt x="699" y="1363"/>
                    </a:lnTo>
                    <a:cubicBezTo>
                      <a:pt x="664" y="1450"/>
                      <a:pt x="598" y="1524"/>
                      <a:pt x="517" y="1571"/>
                    </a:cubicBezTo>
                    <a:lnTo>
                      <a:pt x="517" y="1571"/>
                    </a:lnTo>
                    <a:cubicBezTo>
                      <a:pt x="515" y="1572"/>
                      <a:pt x="513" y="1573"/>
                      <a:pt x="512" y="1574"/>
                    </a:cubicBezTo>
                    <a:lnTo>
                      <a:pt x="510" y="1575"/>
                    </a:lnTo>
                    <a:lnTo>
                      <a:pt x="510" y="1575"/>
                    </a:lnTo>
                    <a:cubicBezTo>
                      <a:pt x="508" y="1575"/>
                      <a:pt x="507" y="1576"/>
                      <a:pt x="506" y="15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1">
                <a:extLst>
                  <a:ext uri="{FF2B5EF4-FFF2-40B4-BE49-F238E27FC236}">
                    <a16:creationId xmlns:a16="http://schemas.microsoft.com/office/drawing/2014/main" id="{D140B885-E3F8-4958-9935-10D7E6506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7824" y="5898468"/>
                <a:ext cx="506255" cy="961495"/>
              </a:xfrm>
              <a:custGeom>
                <a:avLst/>
                <a:gdLst>
                  <a:gd name="T0" fmla="*/ 74 w 569"/>
                  <a:gd name="T1" fmla="*/ 213 h 1082"/>
                  <a:gd name="T2" fmla="*/ 74 w 569"/>
                  <a:gd name="T3" fmla="*/ 213 h 1082"/>
                  <a:gd name="T4" fmla="*/ 12 w 569"/>
                  <a:gd name="T5" fmla="*/ 351 h 1082"/>
                  <a:gd name="T6" fmla="*/ 12 w 569"/>
                  <a:gd name="T7" fmla="*/ 351 h 1082"/>
                  <a:gd name="T8" fmla="*/ 27 w 569"/>
                  <a:gd name="T9" fmla="*/ 498 h 1082"/>
                  <a:gd name="T10" fmla="*/ 27 w 569"/>
                  <a:gd name="T11" fmla="*/ 498 h 1082"/>
                  <a:gd name="T12" fmla="*/ 118 w 569"/>
                  <a:gd name="T13" fmla="*/ 617 h 1082"/>
                  <a:gd name="T14" fmla="*/ 118 w 569"/>
                  <a:gd name="T15" fmla="*/ 617 h 1082"/>
                  <a:gd name="T16" fmla="*/ 153 w 569"/>
                  <a:gd name="T17" fmla="*/ 829 h 1082"/>
                  <a:gd name="T18" fmla="*/ 153 w 569"/>
                  <a:gd name="T19" fmla="*/ 829 h 1082"/>
                  <a:gd name="T20" fmla="*/ 339 w 569"/>
                  <a:gd name="T21" fmla="*/ 918 h 1082"/>
                  <a:gd name="T22" fmla="*/ 339 w 569"/>
                  <a:gd name="T23" fmla="*/ 918 h 1082"/>
                  <a:gd name="T24" fmla="*/ 398 w 569"/>
                  <a:gd name="T25" fmla="*/ 1021 h 1082"/>
                  <a:gd name="T26" fmla="*/ 398 w 569"/>
                  <a:gd name="T27" fmla="*/ 1021 h 1082"/>
                  <a:gd name="T28" fmla="*/ 532 w 569"/>
                  <a:gd name="T29" fmla="*/ 1059 h 1082"/>
                  <a:gd name="T30" fmla="*/ 532 w 569"/>
                  <a:gd name="T31" fmla="*/ 1059 h 1082"/>
                  <a:gd name="T32" fmla="*/ 565 w 569"/>
                  <a:gd name="T33" fmla="*/ 1081 h 1082"/>
                  <a:gd name="T34" fmla="*/ 565 w 569"/>
                  <a:gd name="T35" fmla="*/ 1081 h 1082"/>
                  <a:gd name="T36" fmla="*/ 568 w 569"/>
                  <a:gd name="T37" fmla="*/ 982 h 1082"/>
                  <a:gd name="T38" fmla="*/ 568 w 569"/>
                  <a:gd name="T39" fmla="*/ 982 h 1082"/>
                  <a:gd name="T40" fmla="*/ 192 w 569"/>
                  <a:gd name="T41" fmla="*/ 0 h 1082"/>
                  <a:gd name="T42" fmla="*/ 192 w 569"/>
                  <a:gd name="T43" fmla="*/ 0 h 1082"/>
                  <a:gd name="T44" fmla="*/ 74 w 569"/>
                  <a:gd name="T45" fmla="*/ 213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69" h="1082">
                    <a:moveTo>
                      <a:pt x="74" y="213"/>
                    </a:moveTo>
                    <a:lnTo>
                      <a:pt x="74" y="213"/>
                    </a:lnTo>
                    <a:cubicBezTo>
                      <a:pt x="50" y="257"/>
                      <a:pt x="25" y="302"/>
                      <a:pt x="12" y="351"/>
                    </a:cubicBezTo>
                    <a:lnTo>
                      <a:pt x="12" y="351"/>
                    </a:lnTo>
                    <a:cubicBezTo>
                      <a:pt x="0" y="400"/>
                      <a:pt x="1" y="455"/>
                      <a:pt x="27" y="498"/>
                    </a:cubicBezTo>
                    <a:lnTo>
                      <a:pt x="27" y="498"/>
                    </a:lnTo>
                    <a:cubicBezTo>
                      <a:pt x="53" y="542"/>
                      <a:pt x="99" y="571"/>
                      <a:pt x="118" y="617"/>
                    </a:cubicBezTo>
                    <a:lnTo>
                      <a:pt x="118" y="617"/>
                    </a:lnTo>
                    <a:cubicBezTo>
                      <a:pt x="144" y="685"/>
                      <a:pt x="105" y="774"/>
                      <a:pt x="153" y="829"/>
                    </a:cubicBezTo>
                    <a:lnTo>
                      <a:pt x="153" y="829"/>
                    </a:lnTo>
                    <a:cubicBezTo>
                      <a:pt x="198" y="882"/>
                      <a:pt x="295" y="864"/>
                      <a:pt x="339" y="918"/>
                    </a:cubicBezTo>
                    <a:lnTo>
                      <a:pt x="339" y="918"/>
                    </a:lnTo>
                    <a:cubicBezTo>
                      <a:pt x="365" y="948"/>
                      <a:pt x="368" y="995"/>
                      <a:pt x="398" y="1021"/>
                    </a:cubicBezTo>
                    <a:lnTo>
                      <a:pt x="398" y="1021"/>
                    </a:lnTo>
                    <a:cubicBezTo>
                      <a:pt x="434" y="1051"/>
                      <a:pt x="491" y="1037"/>
                      <a:pt x="532" y="1059"/>
                    </a:cubicBezTo>
                    <a:lnTo>
                      <a:pt x="532" y="1059"/>
                    </a:lnTo>
                    <a:cubicBezTo>
                      <a:pt x="544" y="1065"/>
                      <a:pt x="553" y="1074"/>
                      <a:pt x="565" y="1081"/>
                    </a:cubicBezTo>
                    <a:lnTo>
                      <a:pt x="565" y="1081"/>
                    </a:lnTo>
                    <a:cubicBezTo>
                      <a:pt x="566" y="1049"/>
                      <a:pt x="568" y="1015"/>
                      <a:pt x="568" y="982"/>
                    </a:cubicBezTo>
                    <a:lnTo>
                      <a:pt x="568" y="982"/>
                    </a:lnTo>
                    <a:cubicBezTo>
                      <a:pt x="568" y="605"/>
                      <a:pt x="426" y="261"/>
                      <a:pt x="192" y="0"/>
                    </a:cubicBezTo>
                    <a:lnTo>
                      <a:pt x="192" y="0"/>
                    </a:lnTo>
                    <a:cubicBezTo>
                      <a:pt x="153" y="71"/>
                      <a:pt x="113" y="142"/>
                      <a:pt x="74" y="2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2">
                <a:extLst>
                  <a:ext uri="{FF2B5EF4-FFF2-40B4-BE49-F238E27FC236}">
                    <a16:creationId xmlns:a16="http://schemas.microsoft.com/office/drawing/2014/main" id="{B780209A-17AF-4ABA-8880-56DE97970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86050" y="5890619"/>
                <a:ext cx="521955" cy="977193"/>
              </a:xfrm>
              <a:custGeom>
                <a:avLst/>
                <a:gdLst>
                  <a:gd name="T0" fmla="*/ 93 w 588"/>
                  <a:gd name="T1" fmla="*/ 226 h 1099"/>
                  <a:gd name="T2" fmla="*/ 32 w 588"/>
                  <a:gd name="T3" fmla="*/ 362 h 1099"/>
                  <a:gd name="T4" fmla="*/ 46 w 588"/>
                  <a:gd name="T5" fmla="*/ 502 h 1099"/>
                  <a:gd name="T6" fmla="*/ 86 w 588"/>
                  <a:gd name="T7" fmla="*/ 552 h 1099"/>
                  <a:gd name="T8" fmla="*/ 137 w 588"/>
                  <a:gd name="T9" fmla="*/ 622 h 1099"/>
                  <a:gd name="T10" fmla="*/ 147 w 588"/>
                  <a:gd name="T11" fmla="*/ 721 h 1099"/>
                  <a:gd name="T12" fmla="*/ 171 w 588"/>
                  <a:gd name="T13" fmla="*/ 831 h 1099"/>
                  <a:gd name="T14" fmla="*/ 259 w 588"/>
                  <a:gd name="T15" fmla="*/ 872 h 1099"/>
                  <a:gd name="T16" fmla="*/ 358 w 588"/>
                  <a:gd name="T17" fmla="*/ 920 h 1099"/>
                  <a:gd name="T18" fmla="*/ 384 w 588"/>
                  <a:gd name="T19" fmla="*/ 970 h 1099"/>
                  <a:gd name="T20" fmla="*/ 415 w 588"/>
                  <a:gd name="T21" fmla="*/ 1022 h 1099"/>
                  <a:gd name="T22" fmla="*/ 482 w 588"/>
                  <a:gd name="T23" fmla="*/ 1042 h 1099"/>
                  <a:gd name="T24" fmla="*/ 547 w 588"/>
                  <a:gd name="T25" fmla="*/ 1059 h 1099"/>
                  <a:gd name="T26" fmla="*/ 568 w 588"/>
                  <a:gd name="T27" fmla="*/ 1072 h 1099"/>
                  <a:gd name="T28" fmla="*/ 570 w 588"/>
                  <a:gd name="T29" fmla="*/ 990 h 1099"/>
                  <a:gd name="T30" fmla="*/ 205 w 588"/>
                  <a:gd name="T31" fmla="*/ 24 h 1099"/>
                  <a:gd name="T32" fmla="*/ 93 w 588"/>
                  <a:gd name="T33" fmla="*/ 226 h 1099"/>
                  <a:gd name="T34" fmla="*/ 576 w 588"/>
                  <a:gd name="T35" fmla="*/ 1098 h 1099"/>
                  <a:gd name="T36" fmla="*/ 570 w 588"/>
                  <a:gd name="T37" fmla="*/ 1096 h 1099"/>
                  <a:gd name="T38" fmla="*/ 562 w 588"/>
                  <a:gd name="T39" fmla="*/ 1089 h 1099"/>
                  <a:gd name="T40" fmla="*/ 539 w 588"/>
                  <a:gd name="T41" fmla="*/ 1075 h 1099"/>
                  <a:gd name="T42" fmla="*/ 481 w 588"/>
                  <a:gd name="T43" fmla="*/ 1060 h 1099"/>
                  <a:gd name="T44" fmla="*/ 403 w 588"/>
                  <a:gd name="T45" fmla="*/ 1036 h 1099"/>
                  <a:gd name="T46" fmla="*/ 367 w 588"/>
                  <a:gd name="T47" fmla="*/ 976 h 1099"/>
                  <a:gd name="T48" fmla="*/ 343 w 588"/>
                  <a:gd name="T49" fmla="*/ 932 h 1099"/>
                  <a:gd name="T50" fmla="*/ 254 w 588"/>
                  <a:gd name="T51" fmla="*/ 890 h 1099"/>
                  <a:gd name="T52" fmla="*/ 157 w 588"/>
                  <a:gd name="T53" fmla="*/ 843 h 1099"/>
                  <a:gd name="T54" fmla="*/ 129 w 588"/>
                  <a:gd name="T55" fmla="*/ 720 h 1099"/>
                  <a:gd name="T56" fmla="*/ 120 w 588"/>
                  <a:gd name="T57" fmla="*/ 629 h 1099"/>
                  <a:gd name="T58" fmla="*/ 73 w 588"/>
                  <a:gd name="T59" fmla="*/ 564 h 1099"/>
                  <a:gd name="T60" fmla="*/ 30 w 588"/>
                  <a:gd name="T61" fmla="*/ 512 h 1099"/>
                  <a:gd name="T62" fmla="*/ 15 w 588"/>
                  <a:gd name="T63" fmla="*/ 358 h 1099"/>
                  <a:gd name="T64" fmla="*/ 117 w 588"/>
                  <a:gd name="T65" fmla="*/ 146 h 1099"/>
                  <a:gd name="T66" fmla="*/ 195 w 588"/>
                  <a:gd name="T67" fmla="*/ 4 h 1099"/>
                  <a:gd name="T68" fmla="*/ 202 w 588"/>
                  <a:gd name="T69" fmla="*/ 0 h 1099"/>
                  <a:gd name="T70" fmla="*/ 210 w 588"/>
                  <a:gd name="T71" fmla="*/ 2 h 1099"/>
                  <a:gd name="T72" fmla="*/ 587 w 588"/>
                  <a:gd name="T73" fmla="*/ 990 h 1099"/>
                  <a:gd name="T74" fmla="*/ 584 w 588"/>
                  <a:gd name="T75" fmla="*/ 1089 h 1099"/>
                  <a:gd name="T76" fmla="*/ 579 w 588"/>
                  <a:gd name="T77" fmla="*/ 1097 h 1099"/>
                  <a:gd name="T78" fmla="*/ 576 w 588"/>
                  <a:gd name="T79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88" h="1099">
                    <a:moveTo>
                      <a:pt x="93" y="226"/>
                    </a:moveTo>
                    <a:lnTo>
                      <a:pt x="93" y="226"/>
                    </a:lnTo>
                    <a:cubicBezTo>
                      <a:pt x="69" y="268"/>
                      <a:pt x="44" y="313"/>
                      <a:pt x="32" y="362"/>
                    </a:cubicBezTo>
                    <a:lnTo>
                      <a:pt x="32" y="362"/>
                    </a:lnTo>
                    <a:cubicBezTo>
                      <a:pt x="19" y="415"/>
                      <a:pt x="23" y="464"/>
                      <a:pt x="46" y="502"/>
                    </a:cubicBezTo>
                    <a:lnTo>
                      <a:pt x="46" y="502"/>
                    </a:lnTo>
                    <a:cubicBezTo>
                      <a:pt x="57" y="520"/>
                      <a:pt x="71" y="536"/>
                      <a:pt x="86" y="552"/>
                    </a:cubicBezTo>
                    <a:lnTo>
                      <a:pt x="86" y="552"/>
                    </a:lnTo>
                    <a:cubicBezTo>
                      <a:pt x="106" y="572"/>
                      <a:pt x="126" y="595"/>
                      <a:pt x="137" y="622"/>
                    </a:cubicBezTo>
                    <a:lnTo>
                      <a:pt x="137" y="622"/>
                    </a:lnTo>
                    <a:cubicBezTo>
                      <a:pt x="149" y="654"/>
                      <a:pt x="148" y="688"/>
                      <a:pt x="147" y="721"/>
                    </a:cubicBezTo>
                    <a:lnTo>
                      <a:pt x="147" y="721"/>
                    </a:lnTo>
                    <a:cubicBezTo>
                      <a:pt x="146" y="763"/>
                      <a:pt x="146" y="803"/>
                      <a:pt x="171" y="831"/>
                    </a:cubicBezTo>
                    <a:lnTo>
                      <a:pt x="171" y="831"/>
                    </a:lnTo>
                    <a:cubicBezTo>
                      <a:pt x="191" y="856"/>
                      <a:pt x="225" y="863"/>
                      <a:pt x="259" y="872"/>
                    </a:cubicBezTo>
                    <a:lnTo>
                      <a:pt x="259" y="872"/>
                    </a:lnTo>
                    <a:cubicBezTo>
                      <a:pt x="296" y="881"/>
                      <a:pt x="333" y="891"/>
                      <a:pt x="358" y="920"/>
                    </a:cubicBezTo>
                    <a:lnTo>
                      <a:pt x="358" y="920"/>
                    </a:lnTo>
                    <a:cubicBezTo>
                      <a:pt x="370" y="934"/>
                      <a:pt x="377" y="953"/>
                      <a:pt x="384" y="970"/>
                    </a:cubicBezTo>
                    <a:lnTo>
                      <a:pt x="384" y="970"/>
                    </a:lnTo>
                    <a:cubicBezTo>
                      <a:pt x="392" y="990"/>
                      <a:pt x="400" y="1009"/>
                      <a:pt x="415" y="1022"/>
                    </a:cubicBezTo>
                    <a:lnTo>
                      <a:pt x="415" y="1022"/>
                    </a:lnTo>
                    <a:cubicBezTo>
                      <a:pt x="432" y="1036"/>
                      <a:pt x="457" y="1040"/>
                      <a:pt x="482" y="1042"/>
                    </a:cubicBezTo>
                    <a:lnTo>
                      <a:pt x="482" y="1042"/>
                    </a:lnTo>
                    <a:cubicBezTo>
                      <a:pt x="504" y="1046"/>
                      <a:pt x="527" y="1048"/>
                      <a:pt x="547" y="1059"/>
                    </a:cubicBezTo>
                    <a:lnTo>
                      <a:pt x="547" y="1059"/>
                    </a:lnTo>
                    <a:cubicBezTo>
                      <a:pt x="555" y="1063"/>
                      <a:pt x="561" y="1068"/>
                      <a:pt x="568" y="1072"/>
                    </a:cubicBezTo>
                    <a:lnTo>
                      <a:pt x="568" y="1072"/>
                    </a:lnTo>
                    <a:cubicBezTo>
                      <a:pt x="569" y="1044"/>
                      <a:pt x="570" y="1017"/>
                      <a:pt x="570" y="990"/>
                    </a:cubicBezTo>
                    <a:lnTo>
                      <a:pt x="570" y="990"/>
                    </a:lnTo>
                    <a:cubicBezTo>
                      <a:pt x="570" y="634"/>
                      <a:pt x="440" y="292"/>
                      <a:pt x="205" y="24"/>
                    </a:cubicBezTo>
                    <a:lnTo>
                      <a:pt x="205" y="24"/>
                    </a:lnTo>
                    <a:cubicBezTo>
                      <a:pt x="181" y="67"/>
                      <a:pt x="157" y="111"/>
                      <a:pt x="133" y="155"/>
                    </a:cubicBezTo>
                    <a:lnTo>
                      <a:pt x="93" y="226"/>
                    </a:lnTo>
                    <a:close/>
                    <a:moveTo>
                      <a:pt x="576" y="1098"/>
                    </a:moveTo>
                    <a:lnTo>
                      <a:pt x="576" y="1098"/>
                    </a:lnTo>
                    <a:cubicBezTo>
                      <a:pt x="574" y="1098"/>
                      <a:pt x="571" y="1098"/>
                      <a:pt x="570" y="1096"/>
                    </a:cubicBezTo>
                    <a:lnTo>
                      <a:pt x="570" y="1096"/>
                    </a:lnTo>
                    <a:cubicBezTo>
                      <a:pt x="567" y="1094"/>
                      <a:pt x="564" y="1092"/>
                      <a:pt x="562" y="1089"/>
                    </a:cubicBezTo>
                    <a:lnTo>
                      <a:pt x="562" y="1089"/>
                    </a:lnTo>
                    <a:cubicBezTo>
                      <a:pt x="554" y="1084"/>
                      <a:pt x="547" y="1079"/>
                      <a:pt x="539" y="1075"/>
                    </a:cubicBezTo>
                    <a:lnTo>
                      <a:pt x="539" y="1075"/>
                    </a:lnTo>
                    <a:cubicBezTo>
                      <a:pt x="521" y="1065"/>
                      <a:pt x="502" y="1063"/>
                      <a:pt x="481" y="1060"/>
                    </a:cubicBezTo>
                    <a:lnTo>
                      <a:pt x="481" y="1060"/>
                    </a:lnTo>
                    <a:cubicBezTo>
                      <a:pt x="453" y="1057"/>
                      <a:pt x="425" y="1054"/>
                      <a:pt x="403" y="1036"/>
                    </a:cubicBezTo>
                    <a:lnTo>
                      <a:pt x="403" y="1036"/>
                    </a:lnTo>
                    <a:cubicBezTo>
                      <a:pt x="385" y="1020"/>
                      <a:pt x="376" y="998"/>
                      <a:pt x="367" y="976"/>
                    </a:cubicBezTo>
                    <a:lnTo>
                      <a:pt x="367" y="976"/>
                    </a:lnTo>
                    <a:cubicBezTo>
                      <a:pt x="360" y="960"/>
                      <a:pt x="355" y="944"/>
                      <a:pt x="343" y="932"/>
                    </a:cubicBezTo>
                    <a:lnTo>
                      <a:pt x="343" y="932"/>
                    </a:lnTo>
                    <a:cubicBezTo>
                      <a:pt x="323" y="907"/>
                      <a:pt x="290" y="898"/>
                      <a:pt x="254" y="890"/>
                    </a:cubicBezTo>
                    <a:lnTo>
                      <a:pt x="254" y="890"/>
                    </a:lnTo>
                    <a:cubicBezTo>
                      <a:pt x="218" y="881"/>
                      <a:pt x="182" y="871"/>
                      <a:pt x="157" y="843"/>
                    </a:cubicBezTo>
                    <a:lnTo>
                      <a:pt x="157" y="843"/>
                    </a:lnTo>
                    <a:cubicBezTo>
                      <a:pt x="128" y="809"/>
                      <a:pt x="129" y="764"/>
                      <a:pt x="129" y="720"/>
                    </a:cubicBezTo>
                    <a:lnTo>
                      <a:pt x="129" y="720"/>
                    </a:lnTo>
                    <a:cubicBezTo>
                      <a:pt x="130" y="689"/>
                      <a:pt x="131" y="656"/>
                      <a:pt x="120" y="629"/>
                    </a:cubicBezTo>
                    <a:lnTo>
                      <a:pt x="120" y="629"/>
                    </a:lnTo>
                    <a:cubicBezTo>
                      <a:pt x="110" y="604"/>
                      <a:pt x="93" y="584"/>
                      <a:pt x="73" y="564"/>
                    </a:cubicBezTo>
                    <a:lnTo>
                      <a:pt x="73" y="564"/>
                    </a:lnTo>
                    <a:cubicBezTo>
                      <a:pt x="57" y="547"/>
                      <a:pt x="42" y="531"/>
                      <a:pt x="30" y="512"/>
                    </a:cubicBezTo>
                    <a:lnTo>
                      <a:pt x="30" y="512"/>
                    </a:lnTo>
                    <a:cubicBezTo>
                      <a:pt x="5" y="470"/>
                      <a:pt x="0" y="415"/>
                      <a:pt x="15" y="358"/>
                    </a:cubicBezTo>
                    <a:lnTo>
                      <a:pt x="15" y="358"/>
                    </a:lnTo>
                    <a:cubicBezTo>
                      <a:pt x="28" y="307"/>
                      <a:pt x="52" y="261"/>
                      <a:pt x="77" y="216"/>
                    </a:cubicBezTo>
                    <a:lnTo>
                      <a:pt x="117" y="146"/>
                    </a:lnTo>
                    <a:lnTo>
                      <a:pt x="117" y="146"/>
                    </a:lnTo>
                    <a:cubicBezTo>
                      <a:pt x="143" y="99"/>
                      <a:pt x="169" y="52"/>
                      <a:pt x="195" y="4"/>
                    </a:cubicBezTo>
                    <a:lnTo>
                      <a:pt x="195" y="4"/>
                    </a:lnTo>
                    <a:cubicBezTo>
                      <a:pt x="197" y="1"/>
                      <a:pt x="200" y="0"/>
                      <a:pt x="202" y="0"/>
                    </a:cubicBezTo>
                    <a:lnTo>
                      <a:pt x="202" y="0"/>
                    </a:lnTo>
                    <a:cubicBezTo>
                      <a:pt x="206" y="0"/>
                      <a:pt x="208" y="0"/>
                      <a:pt x="210" y="2"/>
                    </a:cubicBezTo>
                    <a:lnTo>
                      <a:pt x="210" y="2"/>
                    </a:lnTo>
                    <a:cubicBezTo>
                      <a:pt x="454" y="274"/>
                      <a:pt x="587" y="625"/>
                      <a:pt x="587" y="990"/>
                    </a:cubicBezTo>
                    <a:lnTo>
                      <a:pt x="587" y="990"/>
                    </a:lnTo>
                    <a:cubicBezTo>
                      <a:pt x="587" y="1023"/>
                      <a:pt x="587" y="1056"/>
                      <a:pt x="584" y="1089"/>
                    </a:cubicBezTo>
                    <a:lnTo>
                      <a:pt x="584" y="1089"/>
                    </a:lnTo>
                    <a:cubicBezTo>
                      <a:pt x="584" y="1093"/>
                      <a:pt x="583" y="1096"/>
                      <a:pt x="579" y="1097"/>
                    </a:cubicBezTo>
                    <a:lnTo>
                      <a:pt x="579" y="1097"/>
                    </a:lnTo>
                    <a:cubicBezTo>
                      <a:pt x="578" y="1098"/>
                      <a:pt x="576" y="1098"/>
                      <a:pt x="576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3">
                <a:extLst>
                  <a:ext uri="{FF2B5EF4-FFF2-40B4-BE49-F238E27FC236}">
                    <a16:creationId xmlns:a16="http://schemas.microsoft.com/office/drawing/2014/main" id="{53AACD86-9307-4A83-B06E-9CAE6EF4A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42142" y="5623755"/>
                <a:ext cx="502331" cy="824137"/>
              </a:xfrm>
              <a:custGeom>
                <a:avLst/>
                <a:gdLst>
                  <a:gd name="T0" fmla="*/ 299 w 565"/>
                  <a:gd name="T1" fmla="*/ 427 h 924"/>
                  <a:gd name="T2" fmla="*/ 299 w 565"/>
                  <a:gd name="T3" fmla="*/ 427 h 924"/>
                  <a:gd name="T4" fmla="*/ 153 w 565"/>
                  <a:gd name="T5" fmla="*/ 279 h 924"/>
                  <a:gd name="T6" fmla="*/ 153 w 565"/>
                  <a:gd name="T7" fmla="*/ 279 h 924"/>
                  <a:gd name="T8" fmla="*/ 266 w 565"/>
                  <a:gd name="T9" fmla="*/ 166 h 924"/>
                  <a:gd name="T10" fmla="*/ 266 w 565"/>
                  <a:gd name="T11" fmla="*/ 166 h 924"/>
                  <a:gd name="T12" fmla="*/ 412 w 565"/>
                  <a:gd name="T13" fmla="*/ 314 h 924"/>
                  <a:gd name="T14" fmla="*/ 412 w 565"/>
                  <a:gd name="T15" fmla="*/ 314 h 924"/>
                  <a:gd name="T16" fmla="*/ 299 w 565"/>
                  <a:gd name="T17" fmla="*/ 427 h 924"/>
                  <a:gd name="T18" fmla="*/ 283 w 565"/>
                  <a:gd name="T19" fmla="*/ 0 h 924"/>
                  <a:gd name="T20" fmla="*/ 283 w 565"/>
                  <a:gd name="T21" fmla="*/ 0 h 924"/>
                  <a:gd name="T22" fmla="*/ 0 w 565"/>
                  <a:gd name="T23" fmla="*/ 282 h 924"/>
                  <a:gd name="T24" fmla="*/ 0 w 565"/>
                  <a:gd name="T25" fmla="*/ 282 h 924"/>
                  <a:gd name="T26" fmla="*/ 255 w 565"/>
                  <a:gd name="T27" fmla="*/ 900 h 924"/>
                  <a:gd name="T28" fmla="*/ 255 w 565"/>
                  <a:gd name="T29" fmla="*/ 900 h 924"/>
                  <a:gd name="T30" fmla="*/ 311 w 565"/>
                  <a:gd name="T31" fmla="*/ 900 h 924"/>
                  <a:gd name="T32" fmla="*/ 311 w 565"/>
                  <a:gd name="T33" fmla="*/ 900 h 924"/>
                  <a:gd name="T34" fmla="*/ 564 w 565"/>
                  <a:gd name="T35" fmla="*/ 282 h 924"/>
                  <a:gd name="T36" fmla="*/ 564 w 565"/>
                  <a:gd name="T37" fmla="*/ 282 h 924"/>
                  <a:gd name="T38" fmla="*/ 283 w 565"/>
                  <a:gd name="T39" fmla="*/ 0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65" h="924">
                    <a:moveTo>
                      <a:pt x="299" y="427"/>
                    </a:moveTo>
                    <a:lnTo>
                      <a:pt x="299" y="427"/>
                    </a:lnTo>
                    <a:cubicBezTo>
                      <a:pt x="214" y="437"/>
                      <a:pt x="142" y="365"/>
                      <a:pt x="153" y="279"/>
                    </a:cubicBezTo>
                    <a:lnTo>
                      <a:pt x="153" y="279"/>
                    </a:lnTo>
                    <a:cubicBezTo>
                      <a:pt x="160" y="220"/>
                      <a:pt x="208" y="173"/>
                      <a:pt x="266" y="166"/>
                    </a:cubicBezTo>
                    <a:lnTo>
                      <a:pt x="266" y="166"/>
                    </a:lnTo>
                    <a:cubicBezTo>
                      <a:pt x="351" y="155"/>
                      <a:pt x="423" y="227"/>
                      <a:pt x="412" y="314"/>
                    </a:cubicBezTo>
                    <a:lnTo>
                      <a:pt x="412" y="314"/>
                    </a:lnTo>
                    <a:cubicBezTo>
                      <a:pt x="406" y="372"/>
                      <a:pt x="357" y="419"/>
                      <a:pt x="299" y="427"/>
                    </a:cubicBezTo>
                    <a:close/>
                    <a:moveTo>
                      <a:pt x="283" y="0"/>
                    </a:moveTo>
                    <a:lnTo>
                      <a:pt x="283" y="0"/>
                    </a:lnTo>
                    <a:cubicBezTo>
                      <a:pt x="128" y="0"/>
                      <a:pt x="0" y="126"/>
                      <a:pt x="0" y="282"/>
                    </a:cubicBezTo>
                    <a:lnTo>
                      <a:pt x="0" y="282"/>
                    </a:lnTo>
                    <a:cubicBezTo>
                      <a:pt x="0" y="408"/>
                      <a:pt x="184" y="766"/>
                      <a:pt x="255" y="900"/>
                    </a:cubicBezTo>
                    <a:lnTo>
                      <a:pt x="255" y="900"/>
                    </a:lnTo>
                    <a:cubicBezTo>
                      <a:pt x="267" y="923"/>
                      <a:pt x="298" y="923"/>
                      <a:pt x="311" y="900"/>
                    </a:cubicBezTo>
                    <a:lnTo>
                      <a:pt x="311" y="900"/>
                    </a:lnTo>
                    <a:cubicBezTo>
                      <a:pt x="381" y="766"/>
                      <a:pt x="564" y="408"/>
                      <a:pt x="564" y="282"/>
                    </a:cubicBezTo>
                    <a:lnTo>
                      <a:pt x="564" y="282"/>
                    </a:lnTo>
                    <a:cubicBezTo>
                      <a:pt x="564" y="126"/>
                      <a:pt x="438" y="0"/>
                      <a:pt x="2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4">
                <a:extLst>
                  <a:ext uri="{FF2B5EF4-FFF2-40B4-BE49-F238E27FC236}">
                    <a16:creationId xmlns:a16="http://schemas.microsoft.com/office/drawing/2014/main" id="{21A257C1-C52C-48D5-A675-D8344F9E0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34293" y="5615907"/>
                <a:ext cx="518029" cy="831986"/>
              </a:xfrm>
              <a:custGeom>
                <a:avLst/>
                <a:gdLst>
                  <a:gd name="T0" fmla="*/ 291 w 582"/>
                  <a:gd name="T1" fmla="*/ 183 h 936"/>
                  <a:gd name="T2" fmla="*/ 291 w 582"/>
                  <a:gd name="T3" fmla="*/ 183 h 936"/>
                  <a:gd name="T4" fmla="*/ 275 w 582"/>
                  <a:gd name="T5" fmla="*/ 184 h 936"/>
                  <a:gd name="T6" fmla="*/ 275 w 582"/>
                  <a:gd name="T7" fmla="*/ 184 h 936"/>
                  <a:gd name="T8" fmla="*/ 169 w 582"/>
                  <a:gd name="T9" fmla="*/ 289 h 936"/>
                  <a:gd name="T10" fmla="*/ 169 w 582"/>
                  <a:gd name="T11" fmla="*/ 289 h 936"/>
                  <a:gd name="T12" fmla="*/ 205 w 582"/>
                  <a:gd name="T13" fmla="*/ 392 h 936"/>
                  <a:gd name="T14" fmla="*/ 205 w 582"/>
                  <a:gd name="T15" fmla="*/ 392 h 936"/>
                  <a:gd name="T16" fmla="*/ 306 w 582"/>
                  <a:gd name="T17" fmla="*/ 426 h 936"/>
                  <a:gd name="T18" fmla="*/ 306 w 582"/>
                  <a:gd name="T19" fmla="*/ 426 h 936"/>
                  <a:gd name="T20" fmla="*/ 412 w 582"/>
                  <a:gd name="T21" fmla="*/ 321 h 936"/>
                  <a:gd name="T22" fmla="*/ 412 w 582"/>
                  <a:gd name="T23" fmla="*/ 321 h 936"/>
                  <a:gd name="T24" fmla="*/ 377 w 582"/>
                  <a:gd name="T25" fmla="*/ 219 h 936"/>
                  <a:gd name="T26" fmla="*/ 377 w 582"/>
                  <a:gd name="T27" fmla="*/ 219 h 936"/>
                  <a:gd name="T28" fmla="*/ 291 w 582"/>
                  <a:gd name="T29" fmla="*/ 183 h 936"/>
                  <a:gd name="T30" fmla="*/ 291 w 582"/>
                  <a:gd name="T31" fmla="*/ 446 h 936"/>
                  <a:gd name="T32" fmla="*/ 291 w 582"/>
                  <a:gd name="T33" fmla="*/ 446 h 936"/>
                  <a:gd name="T34" fmla="*/ 192 w 582"/>
                  <a:gd name="T35" fmla="*/ 405 h 936"/>
                  <a:gd name="T36" fmla="*/ 192 w 582"/>
                  <a:gd name="T37" fmla="*/ 405 h 936"/>
                  <a:gd name="T38" fmla="*/ 152 w 582"/>
                  <a:gd name="T39" fmla="*/ 287 h 936"/>
                  <a:gd name="T40" fmla="*/ 152 w 582"/>
                  <a:gd name="T41" fmla="*/ 287 h 936"/>
                  <a:gd name="T42" fmla="*/ 273 w 582"/>
                  <a:gd name="T43" fmla="*/ 166 h 936"/>
                  <a:gd name="T44" fmla="*/ 273 w 582"/>
                  <a:gd name="T45" fmla="*/ 166 h 936"/>
                  <a:gd name="T46" fmla="*/ 389 w 582"/>
                  <a:gd name="T47" fmla="*/ 206 h 936"/>
                  <a:gd name="T48" fmla="*/ 389 w 582"/>
                  <a:gd name="T49" fmla="*/ 206 h 936"/>
                  <a:gd name="T50" fmla="*/ 430 w 582"/>
                  <a:gd name="T51" fmla="*/ 324 h 936"/>
                  <a:gd name="T52" fmla="*/ 430 w 582"/>
                  <a:gd name="T53" fmla="*/ 324 h 936"/>
                  <a:gd name="T54" fmla="*/ 308 w 582"/>
                  <a:gd name="T55" fmla="*/ 445 h 936"/>
                  <a:gd name="T56" fmla="*/ 308 w 582"/>
                  <a:gd name="T57" fmla="*/ 445 h 936"/>
                  <a:gd name="T58" fmla="*/ 291 w 582"/>
                  <a:gd name="T59" fmla="*/ 446 h 936"/>
                  <a:gd name="T60" fmla="*/ 291 w 582"/>
                  <a:gd name="T61" fmla="*/ 18 h 936"/>
                  <a:gd name="T62" fmla="*/ 291 w 582"/>
                  <a:gd name="T63" fmla="*/ 18 h 936"/>
                  <a:gd name="T64" fmla="*/ 18 w 582"/>
                  <a:gd name="T65" fmla="*/ 291 h 936"/>
                  <a:gd name="T66" fmla="*/ 18 w 582"/>
                  <a:gd name="T67" fmla="*/ 291 h 936"/>
                  <a:gd name="T68" fmla="*/ 271 w 582"/>
                  <a:gd name="T69" fmla="*/ 905 h 936"/>
                  <a:gd name="T70" fmla="*/ 271 w 582"/>
                  <a:gd name="T71" fmla="*/ 905 h 936"/>
                  <a:gd name="T72" fmla="*/ 291 w 582"/>
                  <a:gd name="T73" fmla="*/ 917 h 936"/>
                  <a:gd name="T74" fmla="*/ 291 w 582"/>
                  <a:gd name="T75" fmla="*/ 917 h 936"/>
                  <a:gd name="T76" fmla="*/ 310 w 582"/>
                  <a:gd name="T77" fmla="*/ 905 h 936"/>
                  <a:gd name="T78" fmla="*/ 310 w 582"/>
                  <a:gd name="T79" fmla="*/ 905 h 936"/>
                  <a:gd name="T80" fmla="*/ 563 w 582"/>
                  <a:gd name="T81" fmla="*/ 291 h 936"/>
                  <a:gd name="T82" fmla="*/ 563 w 582"/>
                  <a:gd name="T83" fmla="*/ 291 h 936"/>
                  <a:gd name="T84" fmla="*/ 291 w 582"/>
                  <a:gd name="T85" fmla="*/ 18 h 936"/>
                  <a:gd name="T86" fmla="*/ 291 w 582"/>
                  <a:gd name="T87" fmla="*/ 935 h 936"/>
                  <a:gd name="T88" fmla="*/ 291 w 582"/>
                  <a:gd name="T89" fmla="*/ 935 h 936"/>
                  <a:gd name="T90" fmla="*/ 255 w 582"/>
                  <a:gd name="T91" fmla="*/ 913 h 936"/>
                  <a:gd name="T92" fmla="*/ 255 w 582"/>
                  <a:gd name="T93" fmla="*/ 913 h 936"/>
                  <a:gd name="T94" fmla="*/ 0 w 582"/>
                  <a:gd name="T95" fmla="*/ 291 h 936"/>
                  <a:gd name="T96" fmla="*/ 0 w 582"/>
                  <a:gd name="T97" fmla="*/ 291 h 936"/>
                  <a:gd name="T98" fmla="*/ 291 w 582"/>
                  <a:gd name="T99" fmla="*/ 0 h 936"/>
                  <a:gd name="T100" fmla="*/ 291 w 582"/>
                  <a:gd name="T101" fmla="*/ 0 h 936"/>
                  <a:gd name="T102" fmla="*/ 581 w 582"/>
                  <a:gd name="T103" fmla="*/ 291 h 936"/>
                  <a:gd name="T104" fmla="*/ 581 w 582"/>
                  <a:gd name="T105" fmla="*/ 291 h 936"/>
                  <a:gd name="T106" fmla="*/ 326 w 582"/>
                  <a:gd name="T107" fmla="*/ 913 h 936"/>
                  <a:gd name="T108" fmla="*/ 326 w 582"/>
                  <a:gd name="T109" fmla="*/ 913 h 936"/>
                  <a:gd name="T110" fmla="*/ 291 w 582"/>
                  <a:gd name="T111" fmla="*/ 935 h 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82" h="936">
                    <a:moveTo>
                      <a:pt x="291" y="183"/>
                    </a:moveTo>
                    <a:lnTo>
                      <a:pt x="291" y="183"/>
                    </a:lnTo>
                    <a:cubicBezTo>
                      <a:pt x="286" y="183"/>
                      <a:pt x="281" y="183"/>
                      <a:pt x="275" y="184"/>
                    </a:cubicBezTo>
                    <a:lnTo>
                      <a:pt x="275" y="184"/>
                    </a:lnTo>
                    <a:cubicBezTo>
                      <a:pt x="221" y="191"/>
                      <a:pt x="176" y="235"/>
                      <a:pt x="169" y="289"/>
                    </a:cubicBezTo>
                    <a:lnTo>
                      <a:pt x="169" y="289"/>
                    </a:lnTo>
                    <a:cubicBezTo>
                      <a:pt x="165" y="328"/>
                      <a:pt x="177" y="365"/>
                      <a:pt x="205" y="392"/>
                    </a:cubicBezTo>
                    <a:lnTo>
                      <a:pt x="205" y="392"/>
                    </a:lnTo>
                    <a:cubicBezTo>
                      <a:pt x="231" y="419"/>
                      <a:pt x="269" y="432"/>
                      <a:pt x="306" y="426"/>
                    </a:cubicBezTo>
                    <a:lnTo>
                      <a:pt x="306" y="426"/>
                    </a:lnTo>
                    <a:cubicBezTo>
                      <a:pt x="360" y="419"/>
                      <a:pt x="405" y="376"/>
                      <a:pt x="412" y="321"/>
                    </a:cubicBezTo>
                    <a:lnTo>
                      <a:pt x="412" y="321"/>
                    </a:lnTo>
                    <a:cubicBezTo>
                      <a:pt x="416" y="284"/>
                      <a:pt x="404" y="246"/>
                      <a:pt x="377" y="219"/>
                    </a:cubicBezTo>
                    <a:lnTo>
                      <a:pt x="377" y="219"/>
                    </a:lnTo>
                    <a:cubicBezTo>
                      <a:pt x="353" y="195"/>
                      <a:pt x="323" y="183"/>
                      <a:pt x="291" y="183"/>
                    </a:cubicBezTo>
                    <a:close/>
                    <a:moveTo>
                      <a:pt x="291" y="446"/>
                    </a:moveTo>
                    <a:lnTo>
                      <a:pt x="291" y="446"/>
                    </a:lnTo>
                    <a:cubicBezTo>
                      <a:pt x="254" y="446"/>
                      <a:pt x="218" y="432"/>
                      <a:pt x="192" y="405"/>
                    </a:cubicBezTo>
                    <a:lnTo>
                      <a:pt x="192" y="405"/>
                    </a:lnTo>
                    <a:cubicBezTo>
                      <a:pt x="161" y="373"/>
                      <a:pt x="146" y="330"/>
                      <a:pt x="152" y="287"/>
                    </a:cubicBezTo>
                    <a:lnTo>
                      <a:pt x="152" y="287"/>
                    </a:lnTo>
                    <a:cubicBezTo>
                      <a:pt x="160" y="225"/>
                      <a:pt x="211" y="174"/>
                      <a:pt x="273" y="166"/>
                    </a:cubicBezTo>
                    <a:lnTo>
                      <a:pt x="273" y="166"/>
                    </a:lnTo>
                    <a:cubicBezTo>
                      <a:pt x="316" y="161"/>
                      <a:pt x="359" y="176"/>
                      <a:pt x="389" y="206"/>
                    </a:cubicBezTo>
                    <a:lnTo>
                      <a:pt x="389" y="206"/>
                    </a:lnTo>
                    <a:cubicBezTo>
                      <a:pt x="420" y="237"/>
                      <a:pt x="435" y="280"/>
                      <a:pt x="430" y="324"/>
                    </a:cubicBezTo>
                    <a:lnTo>
                      <a:pt x="430" y="324"/>
                    </a:lnTo>
                    <a:cubicBezTo>
                      <a:pt x="421" y="386"/>
                      <a:pt x="371" y="436"/>
                      <a:pt x="308" y="445"/>
                    </a:cubicBezTo>
                    <a:lnTo>
                      <a:pt x="308" y="445"/>
                    </a:lnTo>
                    <a:cubicBezTo>
                      <a:pt x="303" y="445"/>
                      <a:pt x="297" y="446"/>
                      <a:pt x="291" y="446"/>
                    </a:cubicBezTo>
                    <a:close/>
                    <a:moveTo>
                      <a:pt x="291" y="18"/>
                    </a:moveTo>
                    <a:lnTo>
                      <a:pt x="291" y="18"/>
                    </a:lnTo>
                    <a:cubicBezTo>
                      <a:pt x="140" y="18"/>
                      <a:pt x="18" y="140"/>
                      <a:pt x="18" y="291"/>
                    </a:cubicBezTo>
                    <a:lnTo>
                      <a:pt x="18" y="291"/>
                    </a:lnTo>
                    <a:cubicBezTo>
                      <a:pt x="18" y="417"/>
                      <a:pt x="212" y="793"/>
                      <a:pt x="271" y="905"/>
                    </a:cubicBezTo>
                    <a:lnTo>
                      <a:pt x="271" y="905"/>
                    </a:lnTo>
                    <a:cubicBezTo>
                      <a:pt x="275" y="913"/>
                      <a:pt x="283" y="917"/>
                      <a:pt x="291" y="917"/>
                    </a:cubicBezTo>
                    <a:lnTo>
                      <a:pt x="291" y="917"/>
                    </a:lnTo>
                    <a:cubicBezTo>
                      <a:pt x="300" y="917"/>
                      <a:pt x="306" y="913"/>
                      <a:pt x="310" y="905"/>
                    </a:cubicBezTo>
                    <a:lnTo>
                      <a:pt x="310" y="905"/>
                    </a:lnTo>
                    <a:cubicBezTo>
                      <a:pt x="370" y="793"/>
                      <a:pt x="563" y="417"/>
                      <a:pt x="563" y="291"/>
                    </a:cubicBezTo>
                    <a:lnTo>
                      <a:pt x="563" y="291"/>
                    </a:lnTo>
                    <a:cubicBezTo>
                      <a:pt x="563" y="140"/>
                      <a:pt x="441" y="18"/>
                      <a:pt x="291" y="18"/>
                    </a:cubicBezTo>
                    <a:close/>
                    <a:moveTo>
                      <a:pt x="291" y="935"/>
                    </a:moveTo>
                    <a:lnTo>
                      <a:pt x="291" y="935"/>
                    </a:lnTo>
                    <a:cubicBezTo>
                      <a:pt x="276" y="935"/>
                      <a:pt x="262" y="926"/>
                      <a:pt x="255" y="913"/>
                    </a:cubicBezTo>
                    <a:lnTo>
                      <a:pt x="255" y="913"/>
                    </a:lnTo>
                    <a:cubicBezTo>
                      <a:pt x="178" y="769"/>
                      <a:pt x="0" y="418"/>
                      <a:pt x="0" y="291"/>
                    </a:cubicBezTo>
                    <a:lnTo>
                      <a:pt x="0" y="291"/>
                    </a:lnTo>
                    <a:cubicBezTo>
                      <a:pt x="0" y="131"/>
                      <a:pt x="131" y="0"/>
                      <a:pt x="291" y="0"/>
                    </a:cubicBezTo>
                    <a:lnTo>
                      <a:pt x="291" y="0"/>
                    </a:lnTo>
                    <a:cubicBezTo>
                      <a:pt x="450" y="0"/>
                      <a:pt x="581" y="131"/>
                      <a:pt x="581" y="291"/>
                    </a:cubicBezTo>
                    <a:lnTo>
                      <a:pt x="581" y="291"/>
                    </a:lnTo>
                    <a:cubicBezTo>
                      <a:pt x="581" y="418"/>
                      <a:pt x="403" y="768"/>
                      <a:pt x="326" y="913"/>
                    </a:cubicBezTo>
                    <a:lnTo>
                      <a:pt x="326" y="913"/>
                    </a:lnTo>
                    <a:cubicBezTo>
                      <a:pt x="319" y="926"/>
                      <a:pt x="306" y="935"/>
                      <a:pt x="291" y="9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5">
                <a:extLst>
                  <a:ext uri="{FF2B5EF4-FFF2-40B4-BE49-F238E27FC236}">
                    <a16:creationId xmlns:a16="http://schemas.microsoft.com/office/drawing/2014/main" id="{EA55F32B-24D8-4DD2-965B-A63D0B4E4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7678" y="9124377"/>
                <a:ext cx="1244054" cy="1130246"/>
              </a:xfrm>
              <a:custGeom>
                <a:avLst/>
                <a:gdLst>
                  <a:gd name="T0" fmla="*/ 1353 w 1399"/>
                  <a:gd name="T1" fmla="*/ 1270 h 1271"/>
                  <a:gd name="T2" fmla="*/ 699 w 1399"/>
                  <a:gd name="T3" fmla="*/ 1270 h 1271"/>
                  <a:gd name="T4" fmla="*/ 45 w 1399"/>
                  <a:gd name="T5" fmla="*/ 1270 h 1271"/>
                  <a:gd name="T6" fmla="*/ 45 w 1399"/>
                  <a:gd name="T7" fmla="*/ 1270 h 1271"/>
                  <a:gd name="T8" fmla="*/ 14 w 1399"/>
                  <a:gd name="T9" fmla="*/ 1256 h 1271"/>
                  <a:gd name="T10" fmla="*/ 14 w 1399"/>
                  <a:gd name="T11" fmla="*/ 1256 h 1271"/>
                  <a:gd name="T12" fmla="*/ 0 w 1399"/>
                  <a:gd name="T13" fmla="*/ 1224 h 1271"/>
                  <a:gd name="T14" fmla="*/ 0 w 1399"/>
                  <a:gd name="T15" fmla="*/ 635 h 1271"/>
                  <a:gd name="T16" fmla="*/ 0 w 1399"/>
                  <a:gd name="T17" fmla="*/ 45 h 1271"/>
                  <a:gd name="T18" fmla="*/ 0 w 1399"/>
                  <a:gd name="T19" fmla="*/ 45 h 1271"/>
                  <a:gd name="T20" fmla="*/ 14 w 1399"/>
                  <a:gd name="T21" fmla="*/ 14 h 1271"/>
                  <a:gd name="T22" fmla="*/ 14 w 1399"/>
                  <a:gd name="T23" fmla="*/ 14 h 1271"/>
                  <a:gd name="T24" fmla="*/ 45 w 1399"/>
                  <a:gd name="T25" fmla="*/ 0 h 1271"/>
                  <a:gd name="T26" fmla="*/ 699 w 1399"/>
                  <a:gd name="T27" fmla="*/ 0 h 1271"/>
                  <a:gd name="T28" fmla="*/ 1353 w 1399"/>
                  <a:gd name="T29" fmla="*/ 0 h 1271"/>
                  <a:gd name="T30" fmla="*/ 1353 w 1399"/>
                  <a:gd name="T31" fmla="*/ 0 h 1271"/>
                  <a:gd name="T32" fmla="*/ 1384 w 1399"/>
                  <a:gd name="T33" fmla="*/ 14 h 1271"/>
                  <a:gd name="T34" fmla="*/ 1384 w 1399"/>
                  <a:gd name="T35" fmla="*/ 14 h 1271"/>
                  <a:gd name="T36" fmla="*/ 1398 w 1399"/>
                  <a:gd name="T37" fmla="*/ 45 h 1271"/>
                  <a:gd name="T38" fmla="*/ 1398 w 1399"/>
                  <a:gd name="T39" fmla="*/ 635 h 1271"/>
                  <a:gd name="T40" fmla="*/ 1398 w 1399"/>
                  <a:gd name="T41" fmla="*/ 1224 h 1271"/>
                  <a:gd name="T42" fmla="*/ 1398 w 1399"/>
                  <a:gd name="T43" fmla="*/ 1224 h 1271"/>
                  <a:gd name="T44" fmla="*/ 1384 w 1399"/>
                  <a:gd name="T45" fmla="*/ 1256 h 1271"/>
                  <a:gd name="T46" fmla="*/ 1384 w 1399"/>
                  <a:gd name="T47" fmla="*/ 1256 h 1271"/>
                  <a:gd name="T48" fmla="*/ 1353 w 1399"/>
                  <a:gd name="T49" fmla="*/ 127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99" h="1271">
                    <a:moveTo>
                      <a:pt x="1353" y="1270"/>
                    </a:moveTo>
                    <a:lnTo>
                      <a:pt x="699" y="1270"/>
                    </a:lnTo>
                    <a:lnTo>
                      <a:pt x="45" y="1270"/>
                    </a:lnTo>
                    <a:lnTo>
                      <a:pt x="45" y="1270"/>
                    </a:lnTo>
                    <a:cubicBezTo>
                      <a:pt x="33" y="1270"/>
                      <a:pt x="22" y="1264"/>
                      <a:pt x="14" y="1256"/>
                    </a:cubicBezTo>
                    <a:lnTo>
                      <a:pt x="14" y="1256"/>
                    </a:lnTo>
                    <a:cubicBezTo>
                      <a:pt x="5" y="1248"/>
                      <a:pt x="0" y="1237"/>
                      <a:pt x="0" y="1224"/>
                    </a:cubicBezTo>
                    <a:lnTo>
                      <a:pt x="0" y="635"/>
                    </a:ln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4"/>
                      <a:pt x="5" y="21"/>
                      <a:pt x="14" y="14"/>
                    </a:cubicBezTo>
                    <a:lnTo>
                      <a:pt x="14" y="14"/>
                    </a:lnTo>
                    <a:cubicBezTo>
                      <a:pt x="22" y="5"/>
                      <a:pt x="33" y="0"/>
                      <a:pt x="45" y="0"/>
                    </a:cubicBezTo>
                    <a:lnTo>
                      <a:pt x="699" y="0"/>
                    </a:lnTo>
                    <a:lnTo>
                      <a:pt x="1353" y="0"/>
                    </a:lnTo>
                    <a:lnTo>
                      <a:pt x="1353" y="0"/>
                    </a:lnTo>
                    <a:cubicBezTo>
                      <a:pt x="1365" y="0"/>
                      <a:pt x="1377" y="5"/>
                      <a:pt x="1384" y="14"/>
                    </a:cubicBezTo>
                    <a:lnTo>
                      <a:pt x="1384" y="14"/>
                    </a:lnTo>
                    <a:cubicBezTo>
                      <a:pt x="1393" y="21"/>
                      <a:pt x="1398" y="34"/>
                      <a:pt x="1398" y="45"/>
                    </a:cubicBezTo>
                    <a:lnTo>
                      <a:pt x="1398" y="635"/>
                    </a:lnTo>
                    <a:lnTo>
                      <a:pt x="1398" y="1224"/>
                    </a:lnTo>
                    <a:lnTo>
                      <a:pt x="1398" y="1224"/>
                    </a:lnTo>
                    <a:cubicBezTo>
                      <a:pt x="1398" y="1237"/>
                      <a:pt x="1393" y="1248"/>
                      <a:pt x="1384" y="1256"/>
                    </a:cubicBezTo>
                    <a:lnTo>
                      <a:pt x="1384" y="1256"/>
                    </a:lnTo>
                    <a:cubicBezTo>
                      <a:pt x="1377" y="1264"/>
                      <a:pt x="1365" y="1270"/>
                      <a:pt x="1353" y="12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6">
                <a:extLst>
                  <a:ext uri="{FF2B5EF4-FFF2-40B4-BE49-F238E27FC236}">
                    <a16:creationId xmlns:a16="http://schemas.microsoft.com/office/drawing/2014/main" id="{1E00750E-87EE-45C0-9186-6D7CE1AED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9829" y="9116528"/>
                <a:ext cx="1259752" cy="1145943"/>
              </a:xfrm>
              <a:custGeom>
                <a:avLst/>
                <a:gdLst>
                  <a:gd name="T0" fmla="*/ 54 w 1417"/>
                  <a:gd name="T1" fmla="*/ 18 h 1288"/>
                  <a:gd name="T2" fmla="*/ 54 w 1417"/>
                  <a:gd name="T3" fmla="*/ 18 h 1288"/>
                  <a:gd name="T4" fmla="*/ 28 w 1417"/>
                  <a:gd name="T5" fmla="*/ 29 h 1288"/>
                  <a:gd name="T6" fmla="*/ 28 w 1417"/>
                  <a:gd name="T7" fmla="*/ 29 h 1288"/>
                  <a:gd name="T8" fmla="*/ 18 w 1417"/>
                  <a:gd name="T9" fmla="*/ 54 h 1288"/>
                  <a:gd name="T10" fmla="*/ 18 w 1417"/>
                  <a:gd name="T11" fmla="*/ 1233 h 1288"/>
                  <a:gd name="T12" fmla="*/ 18 w 1417"/>
                  <a:gd name="T13" fmla="*/ 1233 h 1288"/>
                  <a:gd name="T14" fmla="*/ 28 w 1417"/>
                  <a:gd name="T15" fmla="*/ 1259 h 1288"/>
                  <a:gd name="T16" fmla="*/ 28 w 1417"/>
                  <a:gd name="T17" fmla="*/ 1259 h 1288"/>
                  <a:gd name="T18" fmla="*/ 54 w 1417"/>
                  <a:gd name="T19" fmla="*/ 1269 h 1288"/>
                  <a:gd name="T20" fmla="*/ 1362 w 1417"/>
                  <a:gd name="T21" fmla="*/ 1269 h 1288"/>
                  <a:gd name="T22" fmla="*/ 1362 w 1417"/>
                  <a:gd name="T23" fmla="*/ 1269 h 1288"/>
                  <a:gd name="T24" fmla="*/ 1387 w 1417"/>
                  <a:gd name="T25" fmla="*/ 1259 h 1288"/>
                  <a:gd name="T26" fmla="*/ 1387 w 1417"/>
                  <a:gd name="T27" fmla="*/ 1259 h 1288"/>
                  <a:gd name="T28" fmla="*/ 1398 w 1417"/>
                  <a:gd name="T29" fmla="*/ 1233 h 1288"/>
                  <a:gd name="T30" fmla="*/ 1398 w 1417"/>
                  <a:gd name="T31" fmla="*/ 54 h 1288"/>
                  <a:gd name="T32" fmla="*/ 1398 w 1417"/>
                  <a:gd name="T33" fmla="*/ 54 h 1288"/>
                  <a:gd name="T34" fmla="*/ 1387 w 1417"/>
                  <a:gd name="T35" fmla="*/ 29 h 1288"/>
                  <a:gd name="T36" fmla="*/ 1387 w 1417"/>
                  <a:gd name="T37" fmla="*/ 29 h 1288"/>
                  <a:gd name="T38" fmla="*/ 1362 w 1417"/>
                  <a:gd name="T39" fmla="*/ 18 h 1288"/>
                  <a:gd name="T40" fmla="*/ 54 w 1417"/>
                  <a:gd name="T41" fmla="*/ 18 h 1288"/>
                  <a:gd name="T42" fmla="*/ 1362 w 1417"/>
                  <a:gd name="T43" fmla="*/ 1287 h 1288"/>
                  <a:gd name="T44" fmla="*/ 54 w 1417"/>
                  <a:gd name="T45" fmla="*/ 1287 h 1288"/>
                  <a:gd name="T46" fmla="*/ 54 w 1417"/>
                  <a:gd name="T47" fmla="*/ 1287 h 1288"/>
                  <a:gd name="T48" fmla="*/ 16 w 1417"/>
                  <a:gd name="T49" fmla="*/ 1272 h 1288"/>
                  <a:gd name="T50" fmla="*/ 16 w 1417"/>
                  <a:gd name="T51" fmla="*/ 1272 h 1288"/>
                  <a:gd name="T52" fmla="*/ 0 w 1417"/>
                  <a:gd name="T53" fmla="*/ 1233 h 1288"/>
                  <a:gd name="T54" fmla="*/ 0 w 1417"/>
                  <a:gd name="T55" fmla="*/ 54 h 1288"/>
                  <a:gd name="T56" fmla="*/ 0 w 1417"/>
                  <a:gd name="T57" fmla="*/ 54 h 1288"/>
                  <a:gd name="T58" fmla="*/ 16 w 1417"/>
                  <a:gd name="T59" fmla="*/ 16 h 1288"/>
                  <a:gd name="T60" fmla="*/ 16 w 1417"/>
                  <a:gd name="T61" fmla="*/ 16 h 1288"/>
                  <a:gd name="T62" fmla="*/ 54 w 1417"/>
                  <a:gd name="T63" fmla="*/ 0 h 1288"/>
                  <a:gd name="T64" fmla="*/ 1362 w 1417"/>
                  <a:gd name="T65" fmla="*/ 0 h 1288"/>
                  <a:gd name="T66" fmla="*/ 1362 w 1417"/>
                  <a:gd name="T67" fmla="*/ 0 h 1288"/>
                  <a:gd name="T68" fmla="*/ 1400 w 1417"/>
                  <a:gd name="T69" fmla="*/ 16 h 1288"/>
                  <a:gd name="T70" fmla="*/ 1400 w 1417"/>
                  <a:gd name="T71" fmla="*/ 16 h 1288"/>
                  <a:gd name="T72" fmla="*/ 1416 w 1417"/>
                  <a:gd name="T73" fmla="*/ 54 h 1288"/>
                  <a:gd name="T74" fmla="*/ 1416 w 1417"/>
                  <a:gd name="T75" fmla="*/ 1233 h 1288"/>
                  <a:gd name="T76" fmla="*/ 1416 w 1417"/>
                  <a:gd name="T77" fmla="*/ 1233 h 1288"/>
                  <a:gd name="T78" fmla="*/ 1400 w 1417"/>
                  <a:gd name="T79" fmla="*/ 1272 h 1288"/>
                  <a:gd name="T80" fmla="*/ 1400 w 1417"/>
                  <a:gd name="T81" fmla="*/ 1272 h 1288"/>
                  <a:gd name="T82" fmla="*/ 1362 w 1417"/>
                  <a:gd name="T83" fmla="*/ 1287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17" h="1288">
                    <a:moveTo>
                      <a:pt x="54" y="18"/>
                    </a:moveTo>
                    <a:lnTo>
                      <a:pt x="54" y="18"/>
                    </a:lnTo>
                    <a:cubicBezTo>
                      <a:pt x="45" y="18"/>
                      <a:pt x="35" y="22"/>
                      <a:pt x="28" y="29"/>
                    </a:cubicBezTo>
                    <a:lnTo>
                      <a:pt x="28" y="29"/>
                    </a:lnTo>
                    <a:cubicBezTo>
                      <a:pt x="22" y="36"/>
                      <a:pt x="18" y="45"/>
                      <a:pt x="18" y="54"/>
                    </a:cubicBezTo>
                    <a:lnTo>
                      <a:pt x="18" y="1233"/>
                    </a:lnTo>
                    <a:lnTo>
                      <a:pt x="18" y="1233"/>
                    </a:lnTo>
                    <a:cubicBezTo>
                      <a:pt x="18" y="1243"/>
                      <a:pt x="22" y="1252"/>
                      <a:pt x="28" y="1259"/>
                    </a:cubicBezTo>
                    <a:lnTo>
                      <a:pt x="28" y="1259"/>
                    </a:lnTo>
                    <a:cubicBezTo>
                      <a:pt x="35" y="1266"/>
                      <a:pt x="45" y="1269"/>
                      <a:pt x="54" y="1269"/>
                    </a:cubicBezTo>
                    <a:lnTo>
                      <a:pt x="1362" y="1269"/>
                    </a:lnTo>
                    <a:lnTo>
                      <a:pt x="1362" y="1269"/>
                    </a:lnTo>
                    <a:cubicBezTo>
                      <a:pt x="1371" y="1269"/>
                      <a:pt x="1380" y="1266"/>
                      <a:pt x="1387" y="1259"/>
                    </a:cubicBezTo>
                    <a:lnTo>
                      <a:pt x="1387" y="1259"/>
                    </a:lnTo>
                    <a:cubicBezTo>
                      <a:pt x="1394" y="1252"/>
                      <a:pt x="1398" y="1243"/>
                      <a:pt x="1398" y="1233"/>
                    </a:cubicBezTo>
                    <a:lnTo>
                      <a:pt x="1398" y="54"/>
                    </a:lnTo>
                    <a:lnTo>
                      <a:pt x="1398" y="54"/>
                    </a:lnTo>
                    <a:cubicBezTo>
                      <a:pt x="1398" y="45"/>
                      <a:pt x="1394" y="36"/>
                      <a:pt x="1387" y="29"/>
                    </a:cubicBezTo>
                    <a:lnTo>
                      <a:pt x="1387" y="29"/>
                    </a:lnTo>
                    <a:cubicBezTo>
                      <a:pt x="1380" y="22"/>
                      <a:pt x="1371" y="18"/>
                      <a:pt x="1362" y="18"/>
                    </a:cubicBezTo>
                    <a:lnTo>
                      <a:pt x="54" y="18"/>
                    </a:lnTo>
                    <a:close/>
                    <a:moveTo>
                      <a:pt x="1362" y="1287"/>
                    </a:moveTo>
                    <a:lnTo>
                      <a:pt x="54" y="1287"/>
                    </a:lnTo>
                    <a:lnTo>
                      <a:pt x="54" y="1287"/>
                    </a:lnTo>
                    <a:cubicBezTo>
                      <a:pt x="40" y="1287"/>
                      <a:pt x="26" y="1282"/>
                      <a:pt x="16" y="1272"/>
                    </a:cubicBezTo>
                    <a:lnTo>
                      <a:pt x="16" y="1272"/>
                    </a:lnTo>
                    <a:cubicBezTo>
                      <a:pt x="5" y="1262"/>
                      <a:pt x="0" y="1248"/>
                      <a:pt x="0" y="1233"/>
                    </a:cubicBez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40"/>
                      <a:pt x="5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40" y="0"/>
                      <a:pt x="54" y="0"/>
                    </a:cubicBezTo>
                    <a:lnTo>
                      <a:pt x="1362" y="0"/>
                    </a:lnTo>
                    <a:lnTo>
                      <a:pt x="1362" y="0"/>
                    </a:lnTo>
                    <a:cubicBezTo>
                      <a:pt x="1376" y="0"/>
                      <a:pt x="1390" y="6"/>
                      <a:pt x="1400" y="16"/>
                    </a:cubicBezTo>
                    <a:lnTo>
                      <a:pt x="1400" y="16"/>
                    </a:lnTo>
                    <a:cubicBezTo>
                      <a:pt x="1411" y="26"/>
                      <a:pt x="1416" y="40"/>
                      <a:pt x="1416" y="54"/>
                    </a:cubicBezTo>
                    <a:lnTo>
                      <a:pt x="1416" y="1233"/>
                    </a:lnTo>
                    <a:lnTo>
                      <a:pt x="1416" y="1233"/>
                    </a:lnTo>
                    <a:cubicBezTo>
                      <a:pt x="1416" y="1248"/>
                      <a:pt x="1411" y="1262"/>
                      <a:pt x="1400" y="1272"/>
                    </a:cubicBezTo>
                    <a:lnTo>
                      <a:pt x="1400" y="1272"/>
                    </a:lnTo>
                    <a:cubicBezTo>
                      <a:pt x="1390" y="1282"/>
                      <a:pt x="1376" y="1287"/>
                      <a:pt x="1362" y="1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7">
                <a:extLst>
                  <a:ext uri="{FF2B5EF4-FFF2-40B4-BE49-F238E27FC236}">
                    <a16:creationId xmlns:a16="http://schemas.microsoft.com/office/drawing/2014/main" id="{1C6E4375-40F9-47A2-AE4A-C6C4F3CF3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487" y="9124377"/>
                <a:ext cx="392446" cy="1130246"/>
              </a:xfrm>
              <a:custGeom>
                <a:avLst/>
                <a:gdLst>
                  <a:gd name="T0" fmla="*/ 398 w 442"/>
                  <a:gd name="T1" fmla="*/ 0 h 1271"/>
                  <a:gd name="T2" fmla="*/ 199 w 442"/>
                  <a:gd name="T3" fmla="*/ 0 h 1271"/>
                  <a:gd name="T4" fmla="*/ 0 w 442"/>
                  <a:gd name="T5" fmla="*/ 0 h 1271"/>
                  <a:gd name="T6" fmla="*/ 0 w 442"/>
                  <a:gd name="T7" fmla="*/ 0 h 1271"/>
                  <a:gd name="T8" fmla="*/ 31 w 442"/>
                  <a:gd name="T9" fmla="*/ 14 h 1271"/>
                  <a:gd name="T10" fmla="*/ 31 w 442"/>
                  <a:gd name="T11" fmla="*/ 14 h 1271"/>
                  <a:gd name="T12" fmla="*/ 44 w 442"/>
                  <a:gd name="T13" fmla="*/ 45 h 1271"/>
                  <a:gd name="T14" fmla="*/ 44 w 442"/>
                  <a:gd name="T15" fmla="*/ 635 h 1271"/>
                  <a:gd name="T16" fmla="*/ 44 w 442"/>
                  <a:gd name="T17" fmla="*/ 1224 h 1271"/>
                  <a:gd name="T18" fmla="*/ 44 w 442"/>
                  <a:gd name="T19" fmla="*/ 1224 h 1271"/>
                  <a:gd name="T20" fmla="*/ 31 w 442"/>
                  <a:gd name="T21" fmla="*/ 1256 h 1271"/>
                  <a:gd name="T22" fmla="*/ 31 w 442"/>
                  <a:gd name="T23" fmla="*/ 1256 h 1271"/>
                  <a:gd name="T24" fmla="*/ 0 w 442"/>
                  <a:gd name="T25" fmla="*/ 1270 h 1271"/>
                  <a:gd name="T26" fmla="*/ 199 w 442"/>
                  <a:gd name="T27" fmla="*/ 1270 h 1271"/>
                  <a:gd name="T28" fmla="*/ 398 w 442"/>
                  <a:gd name="T29" fmla="*/ 1270 h 1271"/>
                  <a:gd name="T30" fmla="*/ 398 w 442"/>
                  <a:gd name="T31" fmla="*/ 1270 h 1271"/>
                  <a:gd name="T32" fmla="*/ 428 w 442"/>
                  <a:gd name="T33" fmla="*/ 1256 h 1271"/>
                  <a:gd name="T34" fmla="*/ 428 w 442"/>
                  <a:gd name="T35" fmla="*/ 1256 h 1271"/>
                  <a:gd name="T36" fmla="*/ 441 w 442"/>
                  <a:gd name="T37" fmla="*/ 1224 h 1271"/>
                  <a:gd name="T38" fmla="*/ 441 w 442"/>
                  <a:gd name="T39" fmla="*/ 635 h 1271"/>
                  <a:gd name="T40" fmla="*/ 441 w 442"/>
                  <a:gd name="T41" fmla="*/ 45 h 1271"/>
                  <a:gd name="T42" fmla="*/ 441 w 442"/>
                  <a:gd name="T43" fmla="*/ 45 h 1271"/>
                  <a:gd name="T44" fmla="*/ 428 w 442"/>
                  <a:gd name="T45" fmla="*/ 14 h 1271"/>
                  <a:gd name="T46" fmla="*/ 428 w 442"/>
                  <a:gd name="T47" fmla="*/ 14 h 1271"/>
                  <a:gd name="T48" fmla="*/ 398 w 442"/>
                  <a:gd name="T49" fmla="*/ 0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42" h="1271">
                    <a:moveTo>
                      <a:pt x="398" y="0"/>
                    </a:moveTo>
                    <a:lnTo>
                      <a:pt x="199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3" y="0"/>
                      <a:pt x="23" y="5"/>
                      <a:pt x="31" y="14"/>
                    </a:cubicBezTo>
                    <a:lnTo>
                      <a:pt x="31" y="14"/>
                    </a:lnTo>
                    <a:cubicBezTo>
                      <a:pt x="39" y="21"/>
                      <a:pt x="44" y="34"/>
                      <a:pt x="44" y="45"/>
                    </a:cubicBezTo>
                    <a:lnTo>
                      <a:pt x="44" y="635"/>
                    </a:lnTo>
                    <a:lnTo>
                      <a:pt x="44" y="1224"/>
                    </a:lnTo>
                    <a:lnTo>
                      <a:pt x="44" y="1224"/>
                    </a:lnTo>
                    <a:cubicBezTo>
                      <a:pt x="44" y="1237"/>
                      <a:pt x="39" y="1248"/>
                      <a:pt x="31" y="1256"/>
                    </a:cubicBezTo>
                    <a:lnTo>
                      <a:pt x="31" y="1256"/>
                    </a:lnTo>
                    <a:cubicBezTo>
                      <a:pt x="23" y="1264"/>
                      <a:pt x="13" y="1270"/>
                      <a:pt x="0" y="1270"/>
                    </a:cubicBezTo>
                    <a:lnTo>
                      <a:pt x="199" y="1270"/>
                    </a:lnTo>
                    <a:lnTo>
                      <a:pt x="398" y="1270"/>
                    </a:lnTo>
                    <a:lnTo>
                      <a:pt x="398" y="1270"/>
                    </a:lnTo>
                    <a:cubicBezTo>
                      <a:pt x="410" y="1270"/>
                      <a:pt x="421" y="1264"/>
                      <a:pt x="428" y="1256"/>
                    </a:cubicBezTo>
                    <a:lnTo>
                      <a:pt x="428" y="1256"/>
                    </a:lnTo>
                    <a:cubicBezTo>
                      <a:pt x="436" y="1248"/>
                      <a:pt x="441" y="1237"/>
                      <a:pt x="441" y="1224"/>
                    </a:cubicBezTo>
                    <a:lnTo>
                      <a:pt x="441" y="635"/>
                    </a:lnTo>
                    <a:lnTo>
                      <a:pt x="441" y="45"/>
                    </a:lnTo>
                    <a:lnTo>
                      <a:pt x="441" y="45"/>
                    </a:lnTo>
                    <a:cubicBezTo>
                      <a:pt x="441" y="34"/>
                      <a:pt x="436" y="21"/>
                      <a:pt x="428" y="14"/>
                    </a:cubicBezTo>
                    <a:lnTo>
                      <a:pt x="428" y="14"/>
                    </a:lnTo>
                    <a:cubicBezTo>
                      <a:pt x="421" y="5"/>
                      <a:pt x="410" y="0"/>
                      <a:pt x="39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8">
                <a:extLst>
                  <a:ext uri="{FF2B5EF4-FFF2-40B4-BE49-F238E27FC236}">
                    <a16:creationId xmlns:a16="http://schemas.microsoft.com/office/drawing/2014/main" id="{7E97CCDE-8547-4607-A760-0435FF3D1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4639" y="9116528"/>
                <a:ext cx="408144" cy="1145943"/>
              </a:xfrm>
              <a:custGeom>
                <a:avLst/>
                <a:gdLst>
                  <a:gd name="T0" fmla="*/ 48 w 460"/>
                  <a:gd name="T1" fmla="*/ 1269 h 1288"/>
                  <a:gd name="T2" fmla="*/ 407 w 460"/>
                  <a:gd name="T3" fmla="*/ 1269 h 1288"/>
                  <a:gd name="T4" fmla="*/ 407 w 460"/>
                  <a:gd name="T5" fmla="*/ 1269 h 1288"/>
                  <a:gd name="T6" fmla="*/ 431 w 460"/>
                  <a:gd name="T7" fmla="*/ 1259 h 1288"/>
                  <a:gd name="T8" fmla="*/ 431 w 460"/>
                  <a:gd name="T9" fmla="*/ 1259 h 1288"/>
                  <a:gd name="T10" fmla="*/ 441 w 460"/>
                  <a:gd name="T11" fmla="*/ 1233 h 1288"/>
                  <a:gd name="T12" fmla="*/ 441 w 460"/>
                  <a:gd name="T13" fmla="*/ 54 h 1288"/>
                  <a:gd name="T14" fmla="*/ 441 w 460"/>
                  <a:gd name="T15" fmla="*/ 54 h 1288"/>
                  <a:gd name="T16" fmla="*/ 431 w 460"/>
                  <a:gd name="T17" fmla="*/ 29 h 1288"/>
                  <a:gd name="T18" fmla="*/ 431 w 460"/>
                  <a:gd name="T19" fmla="*/ 29 h 1288"/>
                  <a:gd name="T20" fmla="*/ 407 w 460"/>
                  <a:gd name="T21" fmla="*/ 18 h 1288"/>
                  <a:gd name="T22" fmla="*/ 48 w 460"/>
                  <a:gd name="T23" fmla="*/ 18 h 1288"/>
                  <a:gd name="T24" fmla="*/ 48 w 460"/>
                  <a:gd name="T25" fmla="*/ 18 h 1288"/>
                  <a:gd name="T26" fmla="*/ 62 w 460"/>
                  <a:gd name="T27" fmla="*/ 54 h 1288"/>
                  <a:gd name="T28" fmla="*/ 62 w 460"/>
                  <a:gd name="T29" fmla="*/ 1233 h 1288"/>
                  <a:gd name="T30" fmla="*/ 62 w 460"/>
                  <a:gd name="T31" fmla="*/ 1233 h 1288"/>
                  <a:gd name="T32" fmla="*/ 48 w 460"/>
                  <a:gd name="T33" fmla="*/ 1269 h 1288"/>
                  <a:gd name="T34" fmla="*/ 407 w 460"/>
                  <a:gd name="T35" fmla="*/ 1287 h 1288"/>
                  <a:gd name="T36" fmla="*/ 9 w 460"/>
                  <a:gd name="T37" fmla="*/ 1287 h 1288"/>
                  <a:gd name="T38" fmla="*/ 9 w 460"/>
                  <a:gd name="T39" fmla="*/ 1287 h 1288"/>
                  <a:gd name="T40" fmla="*/ 0 w 460"/>
                  <a:gd name="T41" fmla="*/ 1279 h 1288"/>
                  <a:gd name="T42" fmla="*/ 0 w 460"/>
                  <a:gd name="T43" fmla="*/ 1279 h 1288"/>
                  <a:gd name="T44" fmla="*/ 9 w 460"/>
                  <a:gd name="T45" fmla="*/ 1269 h 1288"/>
                  <a:gd name="T46" fmla="*/ 9 w 460"/>
                  <a:gd name="T47" fmla="*/ 1269 h 1288"/>
                  <a:gd name="T48" fmla="*/ 33 w 460"/>
                  <a:gd name="T49" fmla="*/ 1259 h 1288"/>
                  <a:gd name="T50" fmla="*/ 33 w 460"/>
                  <a:gd name="T51" fmla="*/ 1259 h 1288"/>
                  <a:gd name="T52" fmla="*/ 44 w 460"/>
                  <a:gd name="T53" fmla="*/ 1233 h 1288"/>
                  <a:gd name="T54" fmla="*/ 44 w 460"/>
                  <a:gd name="T55" fmla="*/ 54 h 1288"/>
                  <a:gd name="T56" fmla="*/ 44 w 460"/>
                  <a:gd name="T57" fmla="*/ 54 h 1288"/>
                  <a:gd name="T58" fmla="*/ 33 w 460"/>
                  <a:gd name="T59" fmla="*/ 29 h 1288"/>
                  <a:gd name="T60" fmla="*/ 33 w 460"/>
                  <a:gd name="T61" fmla="*/ 29 h 1288"/>
                  <a:gd name="T62" fmla="*/ 9 w 460"/>
                  <a:gd name="T63" fmla="*/ 18 h 1288"/>
                  <a:gd name="T64" fmla="*/ 9 w 460"/>
                  <a:gd name="T65" fmla="*/ 18 h 1288"/>
                  <a:gd name="T66" fmla="*/ 0 w 460"/>
                  <a:gd name="T67" fmla="*/ 9 h 1288"/>
                  <a:gd name="T68" fmla="*/ 0 w 460"/>
                  <a:gd name="T69" fmla="*/ 9 h 1288"/>
                  <a:gd name="T70" fmla="*/ 9 w 460"/>
                  <a:gd name="T71" fmla="*/ 0 h 1288"/>
                  <a:gd name="T72" fmla="*/ 407 w 460"/>
                  <a:gd name="T73" fmla="*/ 0 h 1288"/>
                  <a:gd name="T74" fmla="*/ 407 w 460"/>
                  <a:gd name="T75" fmla="*/ 0 h 1288"/>
                  <a:gd name="T76" fmla="*/ 443 w 460"/>
                  <a:gd name="T77" fmla="*/ 17 h 1288"/>
                  <a:gd name="T78" fmla="*/ 443 w 460"/>
                  <a:gd name="T79" fmla="*/ 17 h 1288"/>
                  <a:gd name="T80" fmla="*/ 459 w 460"/>
                  <a:gd name="T81" fmla="*/ 54 h 1288"/>
                  <a:gd name="T82" fmla="*/ 459 w 460"/>
                  <a:gd name="T83" fmla="*/ 1233 h 1288"/>
                  <a:gd name="T84" fmla="*/ 459 w 460"/>
                  <a:gd name="T85" fmla="*/ 1233 h 1288"/>
                  <a:gd name="T86" fmla="*/ 443 w 460"/>
                  <a:gd name="T87" fmla="*/ 1272 h 1288"/>
                  <a:gd name="T88" fmla="*/ 443 w 460"/>
                  <a:gd name="T89" fmla="*/ 1272 h 1288"/>
                  <a:gd name="T90" fmla="*/ 407 w 460"/>
                  <a:gd name="T91" fmla="*/ 1287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60" h="1288">
                    <a:moveTo>
                      <a:pt x="48" y="1269"/>
                    </a:moveTo>
                    <a:lnTo>
                      <a:pt x="407" y="1269"/>
                    </a:lnTo>
                    <a:lnTo>
                      <a:pt x="407" y="1269"/>
                    </a:lnTo>
                    <a:cubicBezTo>
                      <a:pt x="416" y="1269"/>
                      <a:pt x="425" y="1266"/>
                      <a:pt x="431" y="1259"/>
                    </a:cubicBezTo>
                    <a:lnTo>
                      <a:pt x="431" y="1259"/>
                    </a:lnTo>
                    <a:cubicBezTo>
                      <a:pt x="437" y="1252"/>
                      <a:pt x="441" y="1243"/>
                      <a:pt x="441" y="1233"/>
                    </a:cubicBezTo>
                    <a:lnTo>
                      <a:pt x="441" y="54"/>
                    </a:lnTo>
                    <a:lnTo>
                      <a:pt x="441" y="54"/>
                    </a:lnTo>
                    <a:cubicBezTo>
                      <a:pt x="441" y="45"/>
                      <a:pt x="437" y="36"/>
                      <a:pt x="431" y="29"/>
                    </a:cubicBezTo>
                    <a:lnTo>
                      <a:pt x="431" y="29"/>
                    </a:lnTo>
                    <a:cubicBezTo>
                      <a:pt x="425" y="22"/>
                      <a:pt x="416" y="18"/>
                      <a:pt x="407" y="18"/>
                    </a:cubicBezTo>
                    <a:lnTo>
                      <a:pt x="48" y="18"/>
                    </a:lnTo>
                    <a:lnTo>
                      <a:pt x="48" y="18"/>
                    </a:lnTo>
                    <a:cubicBezTo>
                      <a:pt x="58" y="29"/>
                      <a:pt x="62" y="41"/>
                      <a:pt x="62" y="54"/>
                    </a:cubicBezTo>
                    <a:lnTo>
                      <a:pt x="62" y="1233"/>
                    </a:lnTo>
                    <a:lnTo>
                      <a:pt x="62" y="1233"/>
                    </a:lnTo>
                    <a:cubicBezTo>
                      <a:pt x="62" y="1247"/>
                      <a:pt x="58" y="1260"/>
                      <a:pt x="48" y="1269"/>
                    </a:cubicBezTo>
                    <a:close/>
                    <a:moveTo>
                      <a:pt x="407" y="1287"/>
                    </a:moveTo>
                    <a:lnTo>
                      <a:pt x="9" y="1287"/>
                    </a:lnTo>
                    <a:lnTo>
                      <a:pt x="9" y="1287"/>
                    </a:lnTo>
                    <a:cubicBezTo>
                      <a:pt x="4" y="1287"/>
                      <a:pt x="0" y="1284"/>
                      <a:pt x="0" y="1279"/>
                    </a:cubicBezTo>
                    <a:lnTo>
                      <a:pt x="0" y="1279"/>
                    </a:lnTo>
                    <a:cubicBezTo>
                      <a:pt x="0" y="1273"/>
                      <a:pt x="4" y="1269"/>
                      <a:pt x="9" y="1269"/>
                    </a:cubicBezTo>
                    <a:lnTo>
                      <a:pt x="9" y="1269"/>
                    </a:lnTo>
                    <a:cubicBezTo>
                      <a:pt x="18" y="1269"/>
                      <a:pt x="28" y="1266"/>
                      <a:pt x="33" y="1259"/>
                    </a:cubicBezTo>
                    <a:lnTo>
                      <a:pt x="33" y="1259"/>
                    </a:lnTo>
                    <a:cubicBezTo>
                      <a:pt x="40" y="1252"/>
                      <a:pt x="44" y="1243"/>
                      <a:pt x="44" y="1233"/>
                    </a:cubicBezTo>
                    <a:lnTo>
                      <a:pt x="44" y="54"/>
                    </a:lnTo>
                    <a:lnTo>
                      <a:pt x="44" y="54"/>
                    </a:lnTo>
                    <a:cubicBezTo>
                      <a:pt x="44" y="45"/>
                      <a:pt x="40" y="36"/>
                      <a:pt x="33" y="29"/>
                    </a:cubicBezTo>
                    <a:lnTo>
                      <a:pt x="33" y="29"/>
                    </a:lnTo>
                    <a:cubicBezTo>
                      <a:pt x="28" y="22"/>
                      <a:pt x="18" y="18"/>
                      <a:pt x="9" y="18"/>
                    </a:cubicBez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07" y="0"/>
                    </a:lnTo>
                    <a:lnTo>
                      <a:pt x="407" y="0"/>
                    </a:lnTo>
                    <a:cubicBezTo>
                      <a:pt x="420" y="0"/>
                      <a:pt x="434" y="7"/>
                      <a:pt x="443" y="17"/>
                    </a:cubicBezTo>
                    <a:lnTo>
                      <a:pt x="443" y="17"/>
                    </a:lnTo>
                    <a:cubicBezTo>
                      <a:pt x="454" y="27"/>
                      <a:pt x="459" y="40"/>
                      <a:pt x="459" y="54"/>
                    </a:cubicBezTo>
                    <a:lnTo>
                      <a:pt x="459" y="1233"/>
                    </a:lnTo>
                    <a:lnTo>
                      <a:pt x="459" y="1233"/>
                    </a:lnTo>
                    <a:cubicBezTo>
                      <a:pt x="459" y="1248"/>
                      <a:pt x="454" y="1262"/>
                      <a:pt x="443" y="1272"/>
                    </a:cubicBezTo>
                    <a:lnTo>
                      <a:pt x="443" y="1272"/>
                    </a:lnTo>
                    <a:cubicBezTo>
                      <a:pt x="434" y="1282"/>
                      <a:pt x="420" y="1287"/>
                      <a:pt x="407" y="12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19">
                <a:extLst>
                  <a:ext uri="{FF2B5EF4-FFF2-40B4-BE49-F238E27FC236}">
                    <a16:creationId xmlns:a16="http://schemas.microsoft.com/office/drawing/2014/main" id="{24B1FACF-7C26-450A-8F65-3B0CDCDE84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4278" y="9607088"/>
                <a:ext cx="302185" cy="474859"/>
              </a:xfrm>
              <a:custGeom>
                <a:avLst/>
                <a:gdLst>
                  <a:gd name="T0" fmla="*/ 322 w 341"/>
                  <a:gd name="T1" fmla="*/ 534 h 535"/>
                  <a:gd name="T2" fmla="*/ 171 w 341"/>
                  <a:gd name="T3" fmla="*/ 534 h 535"/>
                  <a:gd name="T4" fmla="*/ 19 w 341"/>
                  <a:gd name="T5" fmla="*/ 534 h 535"/>
                  <a:gd name="T6" fmla="*/ 19 w 341"/>
                  <a:gd name="T7" fmla="*/ 534 h 535"/>
                  <a:gd name="T8" fmla="*/ 7 w 341"/>
                  <a:gd name="T9" fmla="*/ 529 h 535"/>
                  <a:gd name="T10" fmla="*/ 7 w 341"/>
                  <a:gd name="T11" fmla="*/ 529 h 535"/>
                  <a:gd name="T12" fmla="*/ 0 w 341"/>
                  <a:gd name="T13" fmla="*/ 515 h 535"/>
                  <a:gd name="T14" fmla="*/ 0 w 341"/>
                  <a:gd name="T15" fmla="*/ 267 h 535"/>
                  <a:gd name="T16" fmla="*/ 0 w 341"/>
                  <a:gd name="T17" fmla="*/ 18 h 535"/>
                  <a:gd name="T18" fmla="*/ 0 w 341"/>
                  <a:gd name="T19" fmla="*/ 18 h 535"/>
                  <a:gd name="T20" fmla="*/ 7 w 341"/>
                  <a:gd name="T21" fmla="*/ 5 h 535"/>
                  <a:gd name="T22" fmla="*/ 7 w 341"/>
                  <a:gd name="T23" fmla="*/ 5 h 535"/>
                  <a:gd name="T24" fmla="*/ 19 w 341"/>
                  <a:gd name="T25" fmla="*/ 0 h 535"/>
                  <a:gd name="T26" fmla="*/ 171 w 341"/>
                  <a:gd name="T27" fmla="*/ 0 h 535"/>
                  <a:gd name="T28" fmla="*/ 322 w 341"/>
                  <a:gd name="T29" fmla="*/ 0 h 535"/>
                  <a:gd name="T30" fmla="*/ 322 w 341"/>
                  <a:gd name="T31" fmla="*/ 0 h 535"/>
                  <a:gd name="T32" fmla="*/ 335 w 341"/>
                  <a:gd name="T33" fmla="*/ 5 h 535"/>
                  <a:gd name="T34" fmla="*/ 335 w 341"/>
                  <a:gd name="T35" fmla="*/ 5 h 535"/>
                  <a:gd name="T36" fmla="*/ 340 w 341"/>
                  <a:gd name="T37" fmla="*/ 18 h 535"/>
                  <a:gd name="T38" fmla="*/ 340 w 341"/>
                  <a:gd name="T39" fmla="*/ 267 h 535"/>
                  <a:gd name="T40" fmla="*/ 340 w 341"/>
                  <a:gd name="T41" fmla="*/ 515 h 535"/>
                  <a:gd name="T42" fmla="*/ 340 w 341"/>
                  <a:gd name="T43" fmla="*/ 515 h 535"/>
                  <a:gd name="T44" fmla="*/ 335 w 341"/>
                  <a:gd name="T45" fmla="*/ 529 h 535"/>
                  <a:gd name="T46" fmla="*/ 335 w 341"/>
                  <a:gd name="T47" fmla="*/ 529 h 535"/>
                  <a:gd name="T48" fmla="*/ 322 w 341"/>
                  <a:gd name="T49" fmla="*/ 534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41" h="535">
                    <a:moveTo>
                      <a:pt x="322" y="534"/>
                    </a:moveTo>
                    <a:lnTo>
                      <a:pt x="171" y="534"/>
                    </a:lnTo>
                    <a:lnTo>
                      <a:pt x="19" y="534"/>
                    </a:lnTo>
                    <a:lnTo>
                      <a:pt x="19" y="534"/>
                    </a:lnTo>
                    <a:cubicBezTo>
                      <a:pt x="14" y="534"/>
                      <a:pt x="9" y="531"/>
                      <a:pt x="7" y="529"/>
                    </a:cubicBezTo>
                    <a:lnTo>
                      <a:pt x="7" y="529"/>
                    </a:lnTo>
                    <a:cubicBezTo>
                      <a:pt x="3" y="525"/>
                      <a:pt x="0" y="520"/>
                      <a:pt x="0" y="515"/>
                    </a:cubicBezTo>
                    <a:lnTo>
                      <a:pt x="0" y="267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0" y="13"/>
                      <a:pt x="3" y="8"/>
                      <a:pt x="7" y="5"/>
                    </a:cubicBezTo>
                    <a:lnTo>
                      <a:pt x="7" y="5"/>
                    </a:lnTo>
                    <a:cubicBezTo>
                      <a:pt x="9" y="1"/>
                      <a:pt x="14" y="0"/>
                      <a:pt x="19" y="0"/>
                    </a:cubicBezTo>
                    <a:lnTo>
                      <a:pt x="171" y="0"/>
                    </a:lnTo>
                    <a:lnTo>
                      <a:pt x="322" y="0"/>
                    </a:lnTo>
                    <a:lnTo>
                      <a:pt x="322" y="0"/>
                    </a:lnTo>
                    <a:cubicBezTo>
                      <a:pt x="327" y="0"/>
                      <a:pt x="332" y="1"/>
                      <a:pt x="335" y="5"/>
                    </a:cubicBezTo>
                    <a:lnTo>
                      <a:pt x="335" y="5"/>
                    </a:lnTo>
                    <a:cubicBezTo>
                      <a:pt x="339" y="8"/>
                      <a:pt x="340" y="13"/>
                      <a:pt x="340" y="18"/>
                    </a:cubicBezTo>
                    <a:lnTo>
                      <a:pt x="340" y="267"/>
                    </a:lnTo>
                    <a:lnTo>
                      <a:pt x="340" y="515"/>
                    </a:lnTo>
                    <a:lnTo>
                      <a:pt x="340" y="515"/>
                    </a:lnTo>
                    <a:cubicBezTo>
                      <a:pt x="340" y="520"/>
                      <a:pt x="339" y="525"/>
                      <a:pt x="335" y="529"/>
                    </a:cubicBezTo>
                    <a:lnTo>
                      <a:pt x="335" y="529"/>
                    </a:lnTo>
                    <a:cubicBezTo>
                      <a:pt x="332" y="531"/>
                      <a:pt x="327" y="534"/>
                      <a:pt x="322" y="534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0">
                <a:extLst>
                  <a:ext uri="{FF2B5EF4-FFF2-40B4-BE49-F238E27FC236}">
                    <a16:creationId xmlns:a16="http://schemas.microsoft.com/office/drawing/2014/main" id="{8ED9AE56-C8C6-4DB8-B590-D83692B64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6429" y="9599239"/>
                <a:ext cx="317883" cy="490557"/>
              </a:xfrm>
              <a:custGeom>
                <a:avLst/>
                <a:gdLst>
                  <a:gd name="T0" fmla="*/ 27 w 359"/>
                  <a:gd name="T1" fmla="*/ 18 h 553"/>
                  <a:gd name="T2" fmla="*/ 27 w 359"/>
                  <a:gd name="T3" fmla="*/ 18 h 553"/>
                  <a:gd name="T4" fmla="*/ 20 w 359"/>
                  <a:gd name="T5" fmla="*/ 22 h 553"/>
                  <a:gd name="T6" fmla="*/ 20 w 359"/>
                  <a:gd name="T7" fmla="*/ 22 h 553"/>
                  <a:gd name="T8" fmla="*/ 18 w 359"/>
                  <a:gd name="T9" fmla="*/ 28 h 553"/>
                  <a:gd name="T10" fmla="*/ 18 w 359"/>
                  <a:gd name="T11" fmla="*/ 525 h 553"/>
                  <a:gd name="T12" fmla="*/ 18 w 359"/>
                  <a:gd name="T13" fmla="*/ 525 h 553"/>
                  <a:gd name="T14" fmla="*/ 20 w 359"/>
                  <a:gd name="T15" fmla="*/ 532 h 553"/>
                  <a:gd name="T16" fmla="*/ 20 w 359"/>
                  <a:gd name="T17" fmla="*/ 532 h 553"/>
                  <a:gd name="T18" fmla="*/ 27 w 359"/>
                  <a:gd name="T19" fmla="*/ 535 h 553"/>
                  <a:gd name="T20" fmla="*/ 330 w 359"/>
                  <a:gd name="T21" fmla="*/ 535 h 553"/>
                  <a:gd name="T22" fmla="*/ 330 w 359"/>
                  <a:gd name="T23" fmla="*/ 535 h 553"/>
                  <a:gd name="T24" fmla="*/ 337 w 359"/>
                  <a:gd name="T25" fmla="*/ 532 h 553"/>
                  <a:gd name="T26" fmla="*/ 337 w 359"/>
                  <a:gd name="T27" fmla="*/ 532 h 553"/>
                  <a:gd name="T28" fmla="*/ 340 w 359"/>
                  <a:gd name="T29" fmla="*/ 525 h 553"/>
                  <a:gd name="T30" fmla="*/ 340 w 359"/>
                  <a:gd name="T31" fmla="*/ 28 h 553"/>
                  <a:gd name="T32" fmla="*/ 340 w 359"/>
                  <a:gd name="T33" fmla="*/ 28 h 553"/>
                  <a:gd name="T34" fmla="*/ 337 w 359"/>
                  <a:gd name="T35" fmla="*/ 22 h 553"/>
                  <a:gd name="T36" fmla="*/ 337 w 359"/>
                  <a:gd name="T37" fmla="*/ 22 h 553"/>
                  <a:gd name="T38" fmla="*/ 330 w 359"/>
                  <a:gd name="T39" fmla="*/ 18 h 553"/>
                  <a:gd name="T40" fmla="*/ 27 w 359"/>
                  <a:gd name="T41" fmla="*/ 18 h 553"/>
                  <a:gd name="T42" fmla="*/ 330 w 359"/>
                  <a:gd name="T43" fmla="*/ 552 h 553"/>
                  <a:gd name="T44" fmla="*/ 27 w 359"/>
                  <a:gd name="T45" fmla="*/ 552 h 553"/>
                  <a:gd name="T46" fmla="*/ 27 w 359"/>
                  <a:gd name="T47" fmla="*/ 552 h 553"/>
                  <a:gd name="T48" fmla="*/ 8 w 359"/>
                  <a:gd name="T49" fmla="*/ 545 h 553"/>
                  <a:gd name="T50" fmla="*/ 8 w 359"/>
                  <a:gd name="T51" fmla="*/ 545 h 553"/>
                  <a:gd name="T52" fmla="*/ 0 w 359"/>
                  <a:gd name="T53" fmla="*/ 525 h 553"/>
                  <a:gd name="T54" fmla="*/ 0 w 359"/>
                  <a:gd name="T55" fmla="*/ 28 h 553"/>
                  <a:gd name="T56" fmla="*/ 0 w 359"/>
                  <a:gd name="T57" fmla="*/ 28 h 553"/>
                  <a:gd name="T58" fmla="*/ 8 w 359"/>
                  <a:gd name="T59" fmla="*/ 9 h 553"/>
                  <a:gd name="T60" fmla="*/ 8 w 359"/>
                  <a:gd name="T61" fmla="*/ 9 h 553"/>
                  <a:gd name="T62" fmla="*/ 27 w 359"/>
                  <a:gd name="T63" fmla="*/ 0 h 553"/>
                  <a:gd name="T64" fmla="*/ 330 w 359"/>
                  <a:gd name="T65" fmla="*/ 0 h 553"/>
                  <a:gd name="T66" fmla="*/ 330 w 359"/>
                  <a:gd name="T67" fmla="*/ 0 h 553"/>
                  <a:gd name="T68" fmla="*/ 350 w 359"/>
                  <a:gd name="T69" fmla="*/ 9 h 553"/>
                  <a:gd name="T70" fmla="*/ 350 w 359"/>
                  <a:gd name="T71" fmla="*/ 9 h 553"/>
                  <a:gd name="T72" fmla="*/ 358 w 359"/>
                  <a:gd name="T73" fmla="*/ 28 h 553"/>
                  <a:gd name="T74" fmla="*/ 358 w 359"/>
                  <a:gd name="T75" fmla="*/ 525 h 553"/>
                  <a:gd name="T76" fmla="*/ 358 w 359"/>
                  <a:gd name="T77" fmla="*/ 525 h 553"/>
                  <a:gd name="T78" fmla="*/ 350 w 359"/>
                  <a:gd name="T79" fmla="*/ 545 h 553"/>
                  <a:gd name="T80" fmla="*/ 350 w 359"/>
                  <a:gd name="T81" fmla="*/ 545 h 553"/>
                  <a:gd name="T82" fmla="*/ 330 w 359"/>
                  <a:gd name="T83" fmla="*/ 552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9" h="553">
                    <a:moveTo>
                      <a:pt x="27" y="18"/>
                    </a:moveTo>
                    <a:lnTo>
                      <a:pt x="27" y="18"/>
                    </a:lnTo>
                    <a:cubicBezTo>
                      <a:pt x="25" y="18"/>
                      <a:pt x="22" y="19"/>
                      <a:pt x="20" y="22"/>
                    </a:cubicBezTo>
                    <a:lnTo>
                      <a:pt x="20" y="22"/>
                    </a:lnTo>
                    <a:cubicBezTo>
                      <a:pt x="19" y="23"/>
                      <a:pt x="18" y="25"/>
                      <a:pt x="18" y="28"/>
                    </a:cubicBezTo>
                    <a:lnTo>
                      <a:pt x="18" y="525"/>
                    </a:lnTo>
                    <a:lnTo>
                      <a:pt x="18" y="525"/>
                    </a:lnTo>
                    <a:cubicBezTo>
                      <a:pt x="18" y="528"/>
                      <a:pt x="19" y="530"/>
                      <a:pt x="20" y="532"/>
                    </a:cubicBezTo>
                    <a:lnTo>
                      <a:pt x="20" y="532"/>
                    </a:lnTo>
                    <a:cubicBezTo>
                      <a:pt x="22" y="534"/>
                      <a:pt x="25" y="535"/>
                      <a:pt x="27" y="535"/>
                    </a:cubicBezTo>
                    <a:lnTo>
                      <a:pt x="330" y="535"/>
                    </a:lnTo>
                    <a:lnTo>
                      <a:pt x="330" y="535"/>
                    </a:lnTo>
                    <a:cubicBezTo>
                      <a:pt x="333" y="535"/>
                      <a:pt x="335" y="534"/>
                      <a:pt x="337" y="532"/>
                    </a:cubicBezTo>
                    <a:lnTo>
                      <a:pt x="337" y="532"/>
                    </a:lnTo>
                    <a:cubicBezTo>
                      <a:pt x="339" y="530"/>
                      <a:pt x="340" y="528"/>
                      <a:pt x="340" y="525"/>
                    </a:cubicBezTo>
                    <a:lnTo>
                      <a:pt x="340" y="28"/>
                    </a:lnTo>
                    <a:lnTo>
                      <a:pt x="340" y="28"/>
                    </a:lnTo>
                    <a:cubicBezTo>
                      <a:pt x="340" y="25"/>
                      <a:pt x="339" y="23"/>
                      <a:pt x="337" y="22"/>
                    </a:cubicBezTo>
                    <a:lnTo>
                      <a:pt x="337" y="22"/>
                    </a:lnTo>
                    <a:cubicBezTo>
                      <a:pt x="335" y="19"/>
                      <a:pt x="333" y="18"/>
                      <a:pt x="330" y="18"/>
                    </a:cubicBezTo>
                    <a:lnTo>
                      <a:pt x="27" y="18"/>
                    </a:lnTo>
                    <a:close/>
                    <a:moveTo>
                      <a:pt x="330" y="552"/>
                    </a:moveTo>
                    <a:lnTo>
                      <a:pt x="27" y="552"/>
                    </a:lnTo>
                    <a:lnTo>
                      <a:pt x="27" y="552"/>
                    </a:lnTo>
                    <a:cubicBezTo>
                      <a:pt x="19" y="552"/>
                      <a:pt x="13" y="550"/>
                      <a:pt x="8" y="545"/>
                    </a:cubicBezTo>
                    <a:lnTo>
                      <a:pt x="8" y="545"/>
                    </a:lnTo>
                    <a:cubicBezTo>
                      <a:pt x="2" y="539"/>
                      <a:pt x="0" y="533"/>
                      <a:pt x="0" y="525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2" y="14"/>
                      <a:pt x="8" y="9"/>
                    </a:cubicBezTo>
                    <a:lnTo>
                      <a:pt x="8" y="9"/>
                    </a:lnTo>
                    <a:cubicBezTo>
                      <a:pt x="13" y="4"/>
                      <a:pt x="19" y="0"/>
                      <a:pt x="27" y="0"/>
                    </a:cubicBezTo>
                    <a:lnTo>
                      <a:pt x="330" y="0"/>
                    </a:lnTo>
                    <a:lnTo>
                      <a:pt x="330" y="0"/>
                    </a:lnTo>
                    <a:cubicBezTo>
                      <a:pt x="338" y="0"/>
                      <a:pt x="345" y="4"/>
                      <a:pt x="350" y="9"/>
                    </a:cubicBezTo>
                    <a:lnTo>
                      <a:pt x="350" y="9"/>
                    </a:lnTo>
                    <a:cubicBezTo>
                      <a:pt x="355" y="14"/>
                      <a:pt x="358" y="21"/>
                      <a:pt x="358" y="28"/>
                    </a:cubicBezTo>
                    <a:lnTo>
                      <a:pt x="358" y="525"/>
                    </a:lnTo>
                    <a:lnTo>
                      <a:pt x="358" y="525"/>
                    </a:lnTo>
                    <a:cubicBezTo>
                      <a:pt x="358" y="533"/>
                      <a:pt x="355" y="539"/>
                      <a:pt x="350" y="545"/>
                    </a:cubicBezTo>
                    <a:lnTo>
                      <a:pt x="350" y="545"/>
                    </a:lnTo>
                    <a:cubicBezTo>
                      <a:pt x="345" y="550"/>
                      <a:pt x="338" y="552"/>
                      <a:pt x="330" y="5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F22A85C2-5AAC-4EBE-BEBA-6DB7377E0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0995" y="9917119"/>
                <a:ext cx="171786" cy="85512"/>
              </a:xfrm>
              <a:custGeom>
                <a:avLst/>
                <a:gdLst>
                  <a:gd name="connsiteX0" fmla="*/ 8011 w 171786"/>
                  <a:gd name="connsiteY0" fmla="*/ 70640 h 85512"/>
                  <a:gd name="connsiteX1" fmla="*/ 163775 w 171786"/>
                  <a:gd name="connsiteY1" fmla="*/ 70640 h 85512"/>
                  <a:gd name="connsiteX2" fmla="*/ 171786 w 171786"/>
                  <a:gd name="connsiteY2" fmla="*/ 78902 h 85512"/>
                  <a:gd name="connsiteX3" fmla="*/ 163775 w 171786"/>
                  <a:gd name="connsiteY3" fmla="*/ 85512 h 85512"/>
                  <a:gd name="connsiteX4" fmla="*/ 8011 w 171786"/>
                  <a:gd name="connsiteY4" fmla="*/ 85512 h 85512"/>
                  <a:gd name="connsiteX5" fmla="*/ 0 w 171786"/>
                  <a:gd name="connsiteY5" fmla="*/ 78902 h 85512"/>
                  <a:gd name="connsiteX6" fmla="*/ 8011 w 171786"/>
                  <a:gd name="connsiteY6" fmla="*/ 70640 h 85512"/>
                  <a:gd name="connsiteX7" fmla="*/ 8011 w 171786"/>
                  <a:gd name="connsiteY7" fmla="*/ 0 h 85512"/>
                  <a:gd name="connsiteX8" fmla="*/ 163775 w 171786"/>
                  <a:gd name="connsiteY8" fmla="*/ 0 h 85512"/>
                  <a:gd name="connsiteX9" fmla="*/ 171786 w 171786"/>
                  <a:gd name="connsiteY9" fmla="*/ 8262 h 85512"/>
                  <a:gd name="connsiteX10" fmla="*/ 163775 w 171786"/>
                  <a:gd name="connsiteY10" fmla="*/ 14872 h 85512"/>
                  <a:gd name="connsiteX11" fmla="*/ 8011 w 171786"/>
                  <a:gd name="connsiteY11" fmla="*/ 14872 h 85512"/>
                  <a:gd name="connsiteX12" fmla="*/ 0 w 171786"/>
                  <a:gd name="connsiteY12" fmla="*/ 8262 h 85512"/>
                  <a:gd name="connsiteX13" fmla="*/ 8011 w 171786"/>
                  <a:gd name="connsiteY13" fmla="*/ 0 h 8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1786" h="85512">
                    <a:moveTo>
                      <a:pt x="8011" y="70640"/>
                    </a:moveTo>
                    <a:lnTo>
                      <a:pt x="163775" y="70640"/>
                    </a:lnTo>
                    <a:cubicBezTo>
                      <a:pt x="168226" y="70640"/>
                      <a:pt x="171786" y="73945"/>
                      <a:pt x="171786" y="78902"/>
                    </a:cubicBezTo>
                    <a:cubicBezTo>
                      <a:pt x="171786" y="82207"/>
                      <a:pt x="168226" y="85512"/>
                      <a:pt x="163775" y="85512"/>
                    </a:cubicBezTo>
                    <a:lnTo>
                      <a:pt x="8011" y="85512"/>
                    </a:lnTo>
                    <a:cubicBezTo>
                      <a:pt x="3560" y="85512"/>
                      <a:pt x="0" y="82207"/>
                      <a:pt x="0" y="78902"/>
                    </a:cubicBezTo>
                    <a:cubicBezTo>
                      <a:pt x="0" y="73945"/>
                      <a:pt x="3560" y="70640"/>
                      <a:pt x="8011" y="70640"/>
                    </a:cubicBezTo>
                    <a:close/>
                    <a:moveTo>
                      <a:pt x="8011" y="0"/>
                    </a:moveTo>
                    <a:lnTo>
                      <a:pt x="163775" y="0"/>
                    </a:lnTo>
                    <a:cubicBezTo>
                      <a:pt x="168226" y="0"/>
                      <a:pt x="171786" y="3305"/>
                      <a:pt x="171786" y="8262"/>
                    </a:cubicBezTo>
                    <a:cubicBezTo>
                      <a:pt x="171786" y="12393"/>
                      <a:pt x="168226" y="14872"/>
                      <a:pt x="163775" y="14872"/>
                    </a:cubicBezTo>
                    <a:lnTo>
                      <a:pt x="8011" y="14872"/>
                    </a:lnTo>
                    <a:cubicBezTo>
                      <a:pt x="3560" y="14872"/>
                      <a:pt x="0" y="12393"/>
                      <a:pt x="0" y="8262"/>
                    </a:cubicBezTo>
                    <a:cubicBezTo>
                      <a:pt x="0" y="3305"/>
                      <a:pt x="3560" y="0"/>
                      <a:pt x="8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3">
                <a:extLst>
                  <a:ext uri="{FF2B5EF4-FFF2-40B4-BE49-F238E27FC236}">
                    <a16:creationId xmlns:a16="http://schemas.microsoft.com/office/drawing/2014/main" id="{75FADCE9-48F9-45E4-A7EE-9C24713B4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1946" y="9395167"/>
                <a:ext cx="1169490" cy="1016435"/>
              </a:xfrm>
              <a:custGeom>
                <a:avLst/>
                <a:gdLst>
                  <a:gd name="T0" fmla="*/ 1269 w 1315"/>
                  <a:gd name="T1" fmla="*/ 1141 h 1142"/>
                  <a:gd name="T2" fmla="*/ 657 w 1315"/>
                  <a:gd name="T3" fmla="*/ 1141 h 1142"/>
                  <a:gd name="T4" fmla="*/ 45 w 1315"/>
                  <a:gd name="T5" fmla="*/ 1141 h 1142"/>
                  <a:gd name="T6" fmla="*/ 45 w 1315"/>
                  <a:gd name="T7" fmla="*/ 1141 h 1142"/>
                  <a:gd name="T8" fmla="*/ 13 w 1315"/>
                  <a:gd name="T9" fmla="*/ 1128 h 1142"/>
                  <a:gd name="T10" fmla="*/ 13 w 1315"/>
                  <a:gd name="T11" fmla="*/ 1128 h 1142"/>
                  <a:gd name="T12" fmla="*/ 0 w 1315"/>
                  <a:gd name="T13" fmla="*/ 1096 h 1142"/>
                  <a:gd name="T14" fmla="*/ 0 w 1315"/>
                  <a:gd name="T15" fmla="*/ 571 h 1142"/>
                  <a:gd name="T16" fmla="*/ 0 w 1315"/>
                  <a:gd name="T17" fmla="*/ 45 h 1142"/>
                  <a:gd name="T18" fmla="*/ 0 w 1315"/>
                  <a:gd name="T19" fmla="*/ 45 h 1142"/>
                  <a:gd name="T20" fmla="*/ 13 w 1315"/>
                  <a:gd name="T21" fmla="*/ 13 h 1142"/>
                  <a:gd name="T22" fmla="*/ 13 w 1315"/>
                  <a:gd name="T23" fmla="*/ 13 h 1142"/>
                  <a:gd name="T24" fmla="*/ 45 w 1315"/>
                  <a:gd name="T25" fmla="*/ 0 h 1142"/>
                  <a:gd name="T26" fmla="*/ 657 w 1315"/>
                  <a:gd name="T27" fmla="*/ 0 h 1142"/>
                  <a:gd name="T28" fmla="*/ 1269 w 1315"/>
                  <a:gd name="T29" fmla="*/ 0 h 1142"/>
                  <a:gd name="T30" fmla="*/ 1269 w 1315"/>
                  <a:gd name="T31" fmla="*/ 0 h 1142"/>
                  <a:gd name="T32" fmla="*/ 1301 w 1315"/>
                  <a:gd name="T33" fmla="*/ 13 h 1142"/>
                  <a:gd name="T34" fmla="*/ 1301 w 1315"/>
                  <a:gd name="T35" fmla="*/ 13 h 1142"/>
                  <a:gd name="T36" fmla="*/ 1314 w 1315"/>
                  <a:gd name="T37" fmla="*/ 45 h 1142"/>
                  <a:gd name="T38" fmla="*/ 1314 w 1315"/>
                  <a:gd name="T39" fmla="*/ 571 h 1142"/>
                  <a:gd name="T40" fmla="*/ 1314 w 1315"/>
                  <a:gd name="T41" fmla="*/ 1096 h 1142"/>
                  <a:gd name="T42" fmla="*/ 1314 w 1315"/>
                  <a:gd name="T43" fmla="*/ 1096 h 1142"/>
                  <a:gd name="T44" fmla="*/ 1301 w 1315"/>
                  <a:gd name="T45" fmla="*/ 1128 h 1142"/>
                  <a:gd name="T46" fmla="*/ 1301 w 1315"/>
                  <a:gd name="T47" fmla="*/ 1128 h 1142"/>
                  <a:gd name="T48" fmla="*/ 1269 w 1315"/>
                  <a:gd name="T49" fmla="*/ 1141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15" h="1142">
                    <a:moveTo>
                      <a:pt x="1269" y="1141"/>
                    </a:moveTo>
                    <a:lnTo>
                      <a:pt x="657" y="1141"/>
                    </a:lnTo>
                    <a:lnTo>
                      <a:pt x="45" y="1141"/>
                    </a:lnTo>
                    <a:lnTo>
                      <a:pt x="45" y="1141"/>
                    </a:lnTo>
                    <a:cubicBezTo>
                      <a:pt x="32" y="1141"/>
                      <a:pt x="21" y="1136"/>
                      <a:pt x="13" y="1128"/>
                    </a:cubicBezTo>
                    <a:lnTo>
                      <a:pt x="13" y="1128"/>
                    </a:lnTo>
                    <a:cubicBezTo>
                      <a:pt x="5" y="1120"/>
                      <a:pt x="0" y="1109"/>
                      <a:pt x="0" y="1096"/>
                    </a:cubicBezTo>
                    <a:lnTo>
                      <a:pt x="0" y="571"/>
                    </a:ln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2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2" y="0"/>
                      <a:pt x="45" y="0"/>
                    </a:cubicBezTo>
                    <a:lnTo>
                      <a:pt x="657" y="0"/>
                    </a:lnTo>
                    <a:lnTo>
                      <a:pt x="1269" y="0"/>
                    </a:lnTo>
                    <a:lnTo>
                      <a:pt x="1269" y="0"/>
                    </a:lnTo>
                    <a:cubicBezTo>
                      <a:pt x="1281" y="0"/>
                      <a:pt x="1293" y="5"/>
                      <a:pt x="1301" y="13"/>
                    </a:cubicBezTo>
                    <a:lnTo>
                      <a:pt x="1301" y="13"/>
                    </a:lnTo>
                    <a:cubicBezTo>
                      <a:pt x="1309" y="21"/>
                      <a:pt x="1314" y="32"/>
                      <a:pt x="1314" y="45"/>
                    </a:cubicBezTo>
                    <a:lnTo>
                      <a:pt x="1314" y="571"/>
                    </a:lnTo>
                    <a:lnTo>
                      <a:pt x="1314" y="1096"/>
                    </a:lnTo>
                    <a:lnTo>
                      <a:pt x="1314" y="1096"/>
                    </a:lnTo>
                    <a:cubicBezTo>
                      <a:pt x="1314" y="1109"/>
                      <a:pt x="1309" y="1120"/>
                      <a:pt x="1301" y="1128"/>
                    </a:cubicBezTo>
                    <a:lnTo>
                      <a:pt x="1301" y="1128"/>
                    </a:lnTo>
                    <a:cubicBezTo>
                      <a:pt x="1293" y="1136"/>
                      <a:pt x="1281" y="1141"/>
                      <a:pt x="1269" y="11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24">
                <a:extLst>
                  <a:ext uri="{FF2B5EF4-FFF2-40B4-BE49-F238E27FC236}">
                    <a16:creationId xmlns:a16="http://schemas.microsoft.com/office/drawing/2014/main" id="{64A17AB9-7001-4DF4-8A90-DCB1EA639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1832" y="9395167"/>
                <a:ext cx="1169490" cy="1016435"/>
              </a:xfrm>
              <a:custGeom>
                <a:avLst/>
                <a:gdLst>
                  <a:gd name="T0" fmla="*/ 1269 w 1315"/>
                  <a:gd name="T1" fmla="*/ 1141 h 1142"/>
                  <a:gd name="T2" fmla="*/ 657 w 1315"/>
                  <a:gd name="T3" fmla="*/ 1141 h 1142"/>
                  <a:gd name="T4" fmla="*/ 45 w 1315"/>
                  <a:gd name="T5" fmla="*/ 1141 h 1142"/>
                  <a:gd name="T6" fmla="*/ 45 w 1315"/>
                  <a:gd name="T7" fmla="*/ 1141 h 1142"/>
                  <a:gd name="T8" fmla="*/ 13 w 1315"/>
                  <a:gd name="T9" fmla="*/ 1128 h 1142"/>
                  <a:gd name="T10" fmla="*/ 13 w 1315"/>
                  <a:gd name="T11" fmla="*/ 1128 h 1142"/>
                  <a:gd name="T12" fmla="*/ 0 w 1315"/>
                  <a:gd name="T13" fmla="*/ 1096 h 1142"/>
                  <a:gd name="T14" fmla="*/ 0 w 1315"/>
                  <a:gd name="T15" fmla="*/ 571 h 1142"/>
                  <a:gd name="T16" fmla="*/ 0 w 1315"/>
                  <a:gd name="T17" fmla="*/ 45 h 1142"/>
                  <a:gd name="T18" fmla="*/ 0 w 1315"/>
                  <a:gd name="T19" fmla="*/ 45 h 1142"/>
                  <a:gd name="T20" fmla="*/ 13 w 1315"/>
                  <a:gd name="T21" fmla="*/ 13 h 1142"/>
                  <a:gd name="T22" fmla="*/ 13 w 1315"/>
                  <a:gd name="T23" fmla="*/ 13 h 1142"/>
                  <a:gd name="T24" fmla="*/ 45 w 1315"/>
                  <a:gd name="T25" fmla="*/ 0 h 1142"/>
                  <a:gd name="T26" fmla="*/ 657 w 1315"/>
                  <a:gd name="T27" fmla="*/ 0 h 1142"/>
                  <a:gd name="T28" fmla="*/ 1269 w 1315"/>
                  <a:gd name="T29" fmla="*/ 0 h 1142"/>
                  <a:gd name="T30" fmla="*/ 1269 w 1315"/>
                  <a:gd name="T31" fmla="*/ 0 h 1142"/>
                  <a:gd name="T32" fmla="*/ 1301 w 1315"/>
                  <a:gd name="T33" fmla="*/ 13 h 1142"/>
                  <a:gd name="T34" fmla="*/ 1301 w 1315"/>
                  <a:gd name="T35" fmla="*/ 13 h 1142"/>
                  <a:gd name="T36" fmla="*/ 1314 w 1315"/>
                  <a:gd name="T37" fmla="*/ 45 h 1142"/>
                  <a:gd name="T38" fmla="*/ 1314 w 1315"/>
                  <a:gd name="T39" fmla="*/ 571 h 1142"/>
                  <a:gd name="T40" fmla="*/ 1314 w 1315"/>
                  <a:gd name="T41" fmla="*/ 1096 h 1142"/>
                  <a:gd name="T42" fmla="*/ 1314 w 1315"/>
                  <a:gd name="T43" fmla="*/ 1096 h 1142"/>
                  <a:gd name="T44" fmla="*/ 1301 w 1315"/>
                  <a:gd name="T45" fmla="*/ 1128 h 1142"/>
                  <a:gd name="T46" fmla="*/ 1301 w 1315"/>
                  <a:gd name="T47" fmla="*/ 1128 h 1142"/>
                  <a:gd name="T48" fmla="*/ 1269 w 1315"/>
                  <a:gd name="T49" fmla="*/ 1141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15" h="1142">
                    <a:moveTo>
                      <a:pt x="1269" y="1141"/>
                    </a:moveTo>
                    <a:lnTo>
                      <a:pt x="657" y="1141"/>
                    </a:lnTo>
                    <a:lnTo>
                      <a:pt x="45" y="1141"/>
                    </a:lnTo>
                    <a:lnTo>
                      <a:pt x="45" y="1141"/>
                    </a:lnTo>
                    <a:cubicBezTo>
                      <a:pt x="32" y="1141"/>
                      <a:pt x="21" y="1136"/>
                      <a:pt x="13" y="1128"/>
                    </a:cubicBezTo>
                    <a:lnTo>
                      <a:pt x="13" y="1128"/>
                    </a:lnTo>
                    <a:cubicBezTo>
                      <a:pt x="5" y="1120"/>
                      <a:pt x="0" y="1109"/>
                      <a:pt x="0" y="1096"/>
                    </a:cubicBezTo>
                    <a:lnTo>
                      <a:pt x="0" y="571"/>
                    </a:ln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2"/>
                      <a:pt x="5" y="21"/>
                      <a:pt x="13" y="13"/>
                    </a:cubicBezTo>
                    <a:lnTo>
                      <a:pt x="13" y="13"/>
                    </a:lnTo>
                    <a:cubicBezTo>
                      <a:pt x="21" y="5"/>
                      <a:pt x="32" y="0"/>
                      <a:pt x="45" y="0"/>
                    </a:cubicBezTo>
                    <a:lnTo>
                      <a:pt x="657" y="0"/>
                    </a:lnTo>
                    <a:lnTo>
                      <a:pt x="1269" y="0"/>
                    </a:lnTo>
                    <a:lnTo>
                      <a:pt x="1269" y="0"/>
                    </a:lnTo>
                    <a:cubicBezTo>
                      <a:pt x="1281" y="0"/>
                      <a:pt x="1293" y="5"/>
                      <a:pt x="1301" y="13"/>
                    </a:cubicBezTo>
                    <a:lnTo>
                      <a:pt x="1301" y="13"/>
                    </a:lnTo>
                    <a:cubicBezTo>
                      <a:pt x="1309" y="21"/>
                      <a:pt x="1314" y="32"/>
                      <a:pt x="1314" y="45"/>
                    </a:cubicBezTo>
                    <a:lnTo>
                      <a:pt x="1314" y="571"/>
                    </a:lnTo>
                    <a:lnTo>
                      <a:pt x="1314" y="1096"/>
                    </a:lnTo>
                    <a:lnTo>
                      <a:pt x="1314" y="1096"/>
                    </a:lnTo>
                    <a:cubicBezTo>
                      <a:pt x="1314" y="1109"/>
                      <a:pt x="1309" y="1120"/>
                      <a:pt x="1301" y="1128"/>
                    </a:cubicBezTo>
                    <a:lnTo>
                      <a:pt x="1301" y="1128"/>
                    </a:lnTo>
                    <a:cubicBezTo>
                      <a:pt x="1293" y="1136"/>
                      <a:pt x="1281" y="1141"/>
                      <a:pt x="1269" y="114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5">
                <a:extLst>
                  <a:ext uri="{FF2B5EF4-FFF2-40B4-BE49-F238E27FC236}">
                    <a16:creationId xmlns:a16="http://schemas.microsoft.com/office/drawing/2014/main" id="{E8EC5125-9873-4757-BC3E-CDAA27C48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097" y="9387318"/>
                <a:ext cx="1189111" cy="1032133"/>
              </a:xfrm>
              <a:custGeom>
                <a:avLst/>
                <a:gdLst>
                  <a:gd name="T0" fmla="*/ 54 w 1334"/>
                  <a:gd name="T1" fmla="*/ 19 h 1161"/>
                  <a:gd name="T2" fmla="*/ 54 w 1334"/>
                  <a:gd name="T3" fmla="*/ 19 h 1161"/>
                  <a:gd name="T4" fmla="*/ 29 w 1334"/>
                  <a:gd name="T5" fmla="*/ 30 h 1161"/>
                  <a:gd name="T6" fmla="*/ 29 w 1334"/>
                  <a:gd name="T7" fmla="*/ 30 h 1161"/>
                  <a:gd name="T8" fmla="*/ 17 w 1334"/>
                  <a:gd name="T9" fmla="*/ 55 h 1161"/>
                  <a:gd name="T10" fmla="*/ 17 w 1334"/>
                  <a:gd name="T11" fmla="*/ 1106 h 1161"/>
                  <a:gd name="T12" fmla="*/ 17 w 1334"/>
                  <a:gd name="T13" fmla="*/ 1106 h 1161"/>
                  <a:gd name="T14" fmla="*/ 29 w 1334"/>
                  <a:gd name="T15" fmla="*/ 1131 h 1161"/>
                  <a:gd name="T16" fmla="*/ 29 w 1334"/>
                  <a:gd name="T17" fmla="*/ 1131 h 1161"/>
                  <a:gd name="T18" fmla="*/ 54 w 1334"/>
                  <a:gd name="T19" fmla="*/ 1143 h 1161"/>
                  <a:gd name="T20" fmla="*/ 1278 w 1334"/>
                  <a:gd name="T21" fmla="*/ 1143 h 1161"/>
                  <a:gd name="T22" fmla="*/ 1278 w 1334"/>
                  <a:gd name="T23" fmla="*/ 1143 h 1161"/>
                  <a:gd name="T24" fmla="*/ 1303 w 1334"/>
                  <a:gd name="T25" fmla="*/ 1131 h 1161"/>
                  <a:gd name="T26" fmla="*/ 1303 w 1334"/>
                  <a:gd name="T27" fmla="*/ 1131 h 1161"/>
                  <a:gd name="T28" fmla="*/ 1315 w 1334"/>
                  <a:gd name="T29" fmla="*/ 1106 h 1161"/>
                  <a:gd name="T30" fmla="*/ 1315 w 1334"/>
                  <a:gd name="T31" fmla="*/ 55 h 1161"/>
                  <a:gd name="T32" fmla="*/ 1315 w 1334"/>
                  <a:gd name="T33" fmla="*/ 55 h 1161"/>
                  <a:gd name="T34" fmla="*/ 1303 w 1334"/>
                  <a:gd name="T35" fmla="*/ 30 h 1161"/>
                  <a:gd name="T36" fmla="*/ 1303 w 1334"/>
                  <a:gd name="T37" fmla="*/ 30 h 1161"/>
                  <a:gd name="T38" fmla="*/ 1278 w 1334"/>
                  <a:gd name="T39" fmla="*/ 19 h 1161"/>
                  <a:gd name="T40" fmla="*/ 54 w 1334"/>
                  <a:gd name="T41" fmla="*/ 19 h 1161"/>
                  <a:gd name="T42" fmla="*/ 1278 w 1334"/>
                  <a:gd name="T43" fmla="*/ 1160 h 1161"/>
                  <a:gd name="T44" fmla="*/ 54 w 1334"/>
                  <a:gd name="T45" fmla="*/ 1160 h 1161"/>
                  <a:gd name="T46" fmla="*/ 54 w 1334"/>
                  <a:gd name="T47" fmla="*/ 1160 h 1161"/>
                  <a:gd name="T48" fmla="*/ 16 w 1334"/>
                  <a:gd name="T49" fmla="*/ 1144 h 1161"/>
                  <a:gd name="T50" fmla="*/ 16 w 1334"/>
                  <a:gd name="T51" fmla="*/ 1144 h 1161"/>
                  <a:gd name="T52" fmla="*/ 0 w 1334"/>
                  <a:gd name="T53" fmla="*/ 1106 h 1161"/>
                  <a:gd name="T54" fmla="*/ 0 w 1334"/>
                  <a:gd name="T55" fmla="*/ 55 h 1161"/>
                  <a:gd name="T56" fmla="*/ 0 w 1334"/>
                  <a:gd name="T57" fmla="*/ 55 h 1161"/>
                  <a:gd name="T58" fmla="*/ 16 w 1334"/>
                  <a:gd name="T59" fmla="*/ 17 h 1161"/>
                  <a:gd name="T60" fmla="*/ 16 w 1334"/>
                  <a:gd name="T61" fmla="*/ 17 h 1161"/>
                  <a:gd name="T62" fmla="*/ 54 w 1334"/>
                  <a:gd name="T63" fmla="*/ 0 h 1161"/>
                  <a:gd name="T64" fmla="*/ 1278 w 1334"/>
                  <a:gd name="T65" fmla="*/ 0 h 1161"/>
                  <a:gd name="T66" fmla="*/ 1278 w 1334"/>
                  <a:gd name="T67" fmla="*/ 0 h 1161"/>
                  <a:gd name="T68" fmla="*/ 1316 w 1334"/>
                  <a:gd name="T69" fmla="*/ 17 h 1161"/>
                  <a:gd name="T70" fmla="*/ 1316 w 1334"/>
                  <a:gd name="T71" fmla="*/ 17 h 1161"/>
                  <a:gd name="T72" fmla="*/ 1333 w 1334"/>
                  <a:gd name="T73" fmla="*/ 55 h 1161"/>
                  <a:gd name="T74" fmla="*/ 1333 w 1334"/>
                  <a:gd name="T75" fmla="*/ 1106 h 1161"/>
                  <a:gd name="T76" fmla="*/ 1333 w 1334"/>
                  <a:gd name="T77" fmla="*/ 1106 h 1161"/>
                  <a:gd name="T78" fmla="*/ 1316 w 1334"/>
                  <a:gd name="T79" fmla="*/ 1144 h 1161"/>
                  <a:gd name="T80" fmla="*/ 1316 w 1334"/>
                  <a:gd name="T81" fmla="*/ 1144 h 1161"/>
                  <a:gd name="T82" fmla="*/ 1278 w 1334"/>
                  <a:gd name="T83" fmla="*/ 116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34" h="1161">
                    <a:moveTo>
                      <a:pt x="54" y="19"/>
                    </a:moveTo>
                    <a:lnTo>
                      <a:pt x="54" y="19"/>
                    </a:lnTo>
                    <a:cubicBezTo>
                      <a:pt x="45" y="19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2" y="36"/>
                      <a:pt x="17" y="46"/>
                      <a:pt x="17" y="55"/>
                    </a:cubicBezTo>
                    <a:lnTo>
                      <a:pt x="17" y="1106"/>
                    </a:lnTo>
                    <a:lnTo>
                      <a:pt x="17" y="1106"/>
                    </a:lnTo>
                    <a:cubicBezTo>
                      <a:pt x="17" y="1116"/>
                      <a:pt x="22" y="1124"/>
                      <a:pt x="29" y="1131"/>
                    </a:cubicBezTo>
                    <a:lnTo>
                      <a:pt x="29" y="1131"/>
                    </a:lnTo>
                    <a:cubicBezTo>
                      <a:pt x="36" y="1138"/>
                      <a:pt x="45" y="1143"/>
                      <a:pt x="54" y="1143"/>
                    </a:cubicBezTo>
                    <a:lnTo>
                      <a:pt x="1278" y="1143"/>
                    </a:lnTo>
                    <a:lnTo>
                      <a:pt x="1278" y="1143"/>
                    </a:lnTo>
                    <a:cubicBezTo>
                      <a:pt x="1288" y="1143"/>
                      <a:pt x="1297" y="1138"/>
                      <a:pt x="1303" y="1131"/>
                    </a:cubicBezTo>
                    <a:lnTo>
                      <a:pt x="1303" y="1131"/>
                    </a:lnTo>
                    <a:cubicBezTo>
                      <a:pt x="1310" y="1124"/>
                      <a:pt x="1315" y="1116"/>
                      <a:pt x="1315" y="1106"/>
                    </a:cubicBezTo>
                    <a:lnTo>
                      <a:pt x="1315" y="55"/>
                    </a:lnTo>
                    <a:lnTo>
                      <a:pt x="1315" y="55"/>
                    </a:lnTo>
                    <a:cubicBezTo>
                      <a:pt x="1315" y="46"/>
                      <a:pt x="1310" y="36"/>
                      <a:pt x="1303" y="30"/>
                    </a:cubicBezTo>
                    <a:lnTo>
                      <a:pt x="1303" y="30"/>
                    </a:lnTo>
                    <a:cubicBezTo>
                      <a:pt x="1297" y="23"/>
                      <a:pt x="1288" y="19"/>
                      <a:pt x="1278" y="19"/>
                    </a:cubicBezTo>
                    <a:lnTo>
                      <a:pt x="54" y="19"/>
                    </a:lnTo>
                    <a:close/>
                    <a:moveTo>
                      <a:pt x="1278" y="1160"/>
                    </a:moveTo>
                    <a:lnTo>
                      <a:pt x="54" y="1160"/>
                    </a:lnTo>
                    <a:lnTo>
                      <a:pt x="54" y="1160"/>
                    </a:lnTo>
                    <a:cubicBezTo>
                      <a:pt x="40" y="1160"/>
                      <a:pt x="26" y="1154"/>
                      <a:pt x="16" y="1144"/>
                    </a:cubicBezTo>
                    <a:lnTo>
                      <a:pt x="16" y="1144"/>
                    </a:lnTo>
                    <a:cubicBezTo>
                      <a:pt x="5" y="1134"/>
                      <a:pt x="0" y="1120"/>
                      <a:pt x="0" y="1106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1"/>
                      <a:pt x="5" y="27"/>
                      <a:pt x="16" y="17"/>
                    </a:cubicBezTo>
                    <a:lnTo>
                      <a:pt x="16" y="17"/>
                    </a:lnTo>
                    <a:cubicBezTo>
                      <a:pt x="26" y="6"/>
                      <a:pt x="40" y="0"/>
                      <a:pt x="54" y="0"/>
                    </a:cubicBezTo>
                    <a:lnTo>
                      <a:pt x="1278" y="0"/>
                    </a:lnTo>
                    <a:lnTo>
                      <a:pt x="1278" y="0"/>
                    </a:lnTo>
                    <a:cubicBezTo>
                      <a:pt x="1293" y="0"/>
                      <a:pt x="1306" y="6"/>
                      <a:pt x="1316" y="17"/>
                    </a:cubicBezTo>
                    <a:lnTo>
                      <a:pt x="1316" y="17"/>
                    </a:lnTo>
                    <a:cubicBezTo>
                      <a:pt x="1326" y="27"/>
                      <a:pt x="1333" y="41"/>
                      <a:pt x="1333" y="55"/>
                    </a:cubicBezTo>
                    <a:lnTo>
                      <a:pt x="1333" y="1106"/>
                    </a:lnTo>
                    <a:lnTo>
                      <a:pt x="1333" y="1106"/>
                    </a:lnTo>
                    <a:cubicBezTo>
                      <a:pt x="1333" y="1120"/>
                      <a:pt x="1326" y="1134"/>
                      <a:pt x="1316" y="1144"/>
                    </a:cubicBezTo>
                    <a:lnTo>
                      <a:pt x="1316" y="1144"/>
                    </a:lnTo>
                    <a:cubicBezTo>
                      <a:pt x="1306" y="1154"/>
                      <a:pt x="1293" y="1160"/>
                      <a:pt x="1278" y="1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6">
                <a:extLst>
                  <a:ext uri="{FF2B5EF4-FFF2-40B4-BE49-F238E27FC236}">
                    <a16:creationId xmlns:a16="http://schemas.microsoft.com/office/drawing/2014/main" id="{A312FE41-CB87-479A-A71C-1F21D4365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6115" y="9395167"/>
                <a:ext cx="368900" cy="1016435"/>
              </a:xfrm>
              <a:custGeom>
                <a:avLst/>
                <a:gdLst>
                  <a:gd name="T0" fmla="*/ 374 w 416"/>
                  <a:gd name="T1" fmla="*/ 0 h 1142"/>
                  <a:gd name="T2" fmla="*/ 187 w 416"/>
                  <a:gd name="T3" fmla="*/ 0 h 1142"/>
                  <a:gd name="T4" fmla="*/ 0 w 416"/>
                  <a:gd name="T5" fmla="*/ 0 h 1142"/>
                  <a:gd name="T6" fmla="*/ 0 w 416"/>
                  <a:gd name="T7" fmla="*/ 0 h 1142"/>
                  <a:gd name="T8" fmla="*/ 29 w 416"/>
                  <a:gd name="T9" fmla="*/ 12 h 1142"/>
                  <a:gd name="T10" fmla="*/ 29 w 416"/>
                  <a:gd name="T11" fmla="*/ 12 h 1142"/>
                  <a:gd name="T12" fmla="*/ 41 w 416"/>
                  <a:gd name="T13" fmla="*/ 41 h 1142"/>
                  <a:gd name="T14" fmla="*/ 41 w 416"/>
                  <a:gd name="T15" fmla="*/ 571 h 1142"/>
                  <a:gd name="T16" fmla="*/ 41 w 416"/>
                  <a:gd name="T17" fmla="*/ 1101 h 1142"/>
                  <a:gd name="T18" fmla="*/ 41 w 416"/>
                  <a:gd name="T19" fmla="*/ 1101 h 1142"/>
                  <a:gd name="T20" fmla="*/ 29 w 416"/>
                  <a:gd name="T21" fmla="*/ 1129 h 1142"/>
                  <a:gd name="T22" fmla="*/ 29 w 416"/>
                  <a:gd name="T23" fmla="*/ 1129 h 1142"/>
                  <a:gd name="T24" fmla="*/ 0 w 416"/>
                  <a:gd name="T25" fmla="*/ 1141 h 1142"/>
                  <a:gd name="T26" fmla="*/ 187 w 416"/>
                  <a:gd name="T27" fmla="*/ 1141 h 1142"/>
                  <a:gd name="T28" fmla="*/ 374 w 416"/>
                  <a:gd name="T29" fmla="*/ 1141 h 1142"/>
                  <a:gd name="T30" fmla="*/ 374 w 416"/>
                  <a:gd name="T31" fmla="*/ 1141 h 1142"/>
                  <a:gd name="T32" fmla="*/ 403 w 416"/>
                  <a:gd name="T33" fmla="*/ 1129 h 1142"/>
                  <a:gd name="T34" fmla="*/ 403 w 416"/>
                  <a:gd name="T35" fmla="*/ 1129 h 1142"/>
                  <a:gd name="T36" fmla="*/ 415 w 416"/>
                  <a:gd name="T37" fmla="*/ 1101 h 1142"/>
                  <a:gd name="T38" fmla="*/ 415 w 416"/>
                  <a:gd name="T39" fmla="*/ 571 h 1142"/>
                  <a:gd name="T40" fmla="*/ 415 w 416"/>
                  <a:gd name="T41" fmla="*/ 41 h 1142"/>
                  <a:gd name="T42" fmla="*/ 415 w 416"/>
                  <a:gd name="T43" fmla="*/ 41 h 1142"/>
                  <a:gd name="T44" fmla="*/ 403 w 416"/>
                  <a:gd name="T45" fmla="*/ 12 h 1142"/>
                  <a:gd name="T46" fmla="*/ 403 w 416"/>
                  <a:gd name="T47" fmla="*/ 12 h 1142"/>
                  <a:gd name="T48" fmla="*/ 374 w 416"/>
                  <a:gd name="T49" fmla="*/ 0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16" h="1142">
                    <a:moveTo>
                      <a:pt x="374" y="0"/>
                    </a:moveTo>
                    <a:lnTo>
                      <a:pt x="187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1" y="0"/>
                      <a:pt x="21" y="4"/>
                      <a:pt x="29" y="12"/>
                    </a:cubicBezTo>
                    <a:lnTo>
                      <a:pt x="29" y="12"/>
                    </a:lnTo>
                    <a:cubicBezTo>
                      <a:pt x="37" y="20"/>
                      <a:pt x="41" y="29"/>
                      <a:pt x="41" y="41"/>
                    </a:cubicBezTo>
                    <a:lnTo>
                      <a:pt x="41" y="571"/>
                    </a:lnTo>
                    <a:lnTo>
                      <a:pt x="41" y="1101"/>
                    </a:lnTo>
                    <a:lnTo>
                      <a:pt x="41" y="1101"/>
                    </a:lnTo>
                    <a:cubicBezTo>
                      <a:pt x="41" y="1112"/>
                      <a:pt x="37" y="1122"/>
                      <a:pt x="29" y="1129"/>
                    </a:cubicBezTo>
                    <a:lnTo>
                      <a:pt x="29" y="1129"/>
                    </a:lnTo>
                    <a:cubicBezTo>
                      <a:pt x="21" y="1137"/>
                      <a:pt x="11" y="1141"/>
                      <a:pt x="0" y="1141"/>
                    </a:cubicBezTo>
                    <a:lnTo>
                      <a:pt x="187" y="1141"/>
                    </a:lnTo>
                    <a:lnTo>
                      <a:pt x="374" y="1141"/>
                    </a:lnTo>
                    <a:lnTo>
                      <a:pt x="374" y="1141"/>
                    </a:lnTo>
                    <a:cubicBezTo>
                      <a:pt x="385" y="1141"/>
                      <a:pt x="396" y="1137"/>
                      <a:pt x="403" y="1129"/>
                    </a:cubicBezTo>
                    <a:lnTo>
                      <a:pt x="403" y="1129"/>
                    </a:lnTo>
                    <a:cubicBezTo>
                      <a:pt x="410" y="1122"/>
                      <a:pt x="415" y="1112"/>
                      <a:pt x="415" y="1101"/>
                    </a:cubicBezTo>
                    <a:lnTo>
                      <a:pt x="415" y="571"/>
                    </a:lnTo>
                    <a:lnTo>
                      <a:pt x="415" y="41"/>
                    </a:lnTo>
                    <a:lnTo>
                      <a:pt x="415" y="41"/>
                    </a:lnTo>
                    <a:cubicBezTo>
                      <a:pt x="415" y="29"/>
                      <a:pt x="410" y="20"/>
                      <a:pt x="403" y="12"/>
                    </a:cubicBezTo>
                    <a:lnTo>
                      <a:pt x="403" y="12"/>
                    </a:lnTo>
                    <a:cubicBezTo>
                      <a:pt x="396" y="4"/>
                      <a:pt x="385" y="0"/>
                      <a:pt x="37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7">
                <a:extLst>
                  <a:ext uri="{FF2B5EF4-FFF2-40B4-BE49-F238E27FC236}">
                    <a16:creationId xmlns:a16="http://schemas.microsoft.com/office/drawing/2014/main" id="{D6D0CF8A-A5DE-466F-99B8-ADB255DB8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8266" y="9387318"/>
                <a:ext cx="384597" cy="1032133"/>
              </a:xfrm>
              <a:custGeom>
                <a:avLst/>
                <a:gdLst>
                  <a:gd name="T0" fmla="*/ 48 w 434"/>
                  <a:gd name="T1" fmla="*/ 1142 h 1160"/>
                  <a:gd name="T2" fmla="*/ 383 w 434"/>
                  <a:gd name="T3" fmla="*/ 1142 h 1160"/>
                  <a:gd name="T4" fmla="*/ 383 w 434"/>
                  <a:gd name="T5" fmla="*/ 1142 h 1160"/>
                  <a:gd name="T6" fmla="*/ 405 w 434"/>
                  <a:gd name="T7" fmla="*/ 1132 h 1160"/>
                  <a:gd name="T8" fmla="*/ 405 w 434"/>
                  <a:gd name="T9" fmla="*/ 1132 h 1160"/>
                  <a:gd name="T10" fmla="*/ 415 w 434"/>
                  <a:gd name="T11" fmla="*/ 1110 h 1160"/>
                  <a:gd name="T12" fmla="*/ 415 w 434"/>
                  <a:gd name="T13" fmla="*/ 50 h 1160"/>
                  <a:gd name="T14" fmla="*/ 415 w 434"/>
                  <a:gd name="T15" fmla="*/ 50 h 1160"/>
                  <a:gd name="T16" fmla="*/ 405 w 434"/>
                  <a:gd name="T17" fmla="*/ 27 h 1160"/>
                  <a:gd name="T18" fmla="*/ 405 w 434"/>
                  <a:gd name="T19" fmla="*/ 27 h 1160"/>
                  <a:gd name="T20" fmla="*/ 383 w 434"/>
                  <a:gd name="T21" fmla="*/ 18 h 1160"/>
                  <a:gd name="T22" fmla="*/ 48 w 434"/>
                  <a:gd name="T23" fmla="*/ 18 h 1160"/>
                  <a:gd name="T24" fmla="*/ 48 w 434"/>
                  <a:gd name="T25" fmla="*/ 18 h 1160"/>
                  <a:gd name="T26" fmla="*/ 60 w 434"/>
                  <a:gd name="T27" fmla="*/ 50 h 1160"/>
                  <a:gd name="T28" fmla="*/ 60 w 434"/>
                  <a:gd name="T29" fmla="*/ 1110 h 1160"/>
                  <a:gd name="T30" fmla="*/ 60 w 434"/>
                  <a:gd name="T31" fmla="*/ 1110 h 1160"/>
                  <a:gd name="T32" fmla="*/ 48 w 434"/>
                  <a:gd name="T33" fmla="*/ 1142 h 1160"/>
                  <a:gd name="T34" fmla="*/ 383 w 434"/>
                  <a:gd name="T35" fmla="*/ 1159 h 1160"/>
                  <a:gd name="T36" fmla="*/ 9 w 434"/>
                  <a:gd name="T37" fmla="*/ 1159 h 1160"/>
                  <a:gd name="T38" fmla="*/ 9 w 434"/>
                  <a:gd name="T39" fmla="*/ 1159 h 1160"/>
                  <a:gd name="T40" fmla="*/ 0 w 434"/>
                  <a:gd name="T41" fmla="*/ 1150 h 1160"/>
                  <a:gd name="T42" fmla="*/ 0 w 434"/>
                  <a:gd name="T43" fmla="*/ 1150 h 1160"/>
                  <a:gd name="T44" fmla="*/ 9 w 434"/>
                  <a:gd name="T45" fmla="*/ 1142 h 1160"/>
                  <a:gd name="T46" fmla="*/ 9 w 434"/>
                  <a:gd name="T47" fmla="*/ 1142 h 1160"/>
                  <a:gd name="T48" fmla="*/ 32 w 434"/>
                  <a:gd name="T49" fmla="*/ 1132 h 1160"/>
                  <a:gd name="T50" fmla="*/ 32 w 434"/>
                  <a:gd name="T51" fmla="*/ 1132 h 1160"/>
                  <a:gd name="T52" fmla="*/ 42 w 434"/>
                  <a:gd name="T53" fmla="*/ 1110 h 1160"/>
                  <a:gd name="T54" fmla="*/ 42 w 434"/>
                  <a:gd name="T55" fmla="*/ 50 h 1160"/>
                  <a:gd name="T56" fmla="*/ 42 w 434"/>
                  <a:gd name="T57" fmla="*/ 50 h 1160"/>
                  <a:gd name="T58" fmla="*/ 32 w 434"/>
                  <a:gd name="T59" fmla="*/ 27 h 1160"/>
                  <a:gd name="T60" fmla="*/ 32 w 434"/>
                  <a:gd name="T61" fmla="*/ 27 h 1160"/>
                  <a:gd name="T62" fmla="*/ 9 w 434"/>
                  <a:gd name="T63" fmla="*/ 18 h 1160"/>
                  <a:gd name="T64" fmla="*/ 9 w 434"/>
                  <a:gd name="T65" fmla="*/ 18 h 1160"/>
                  <a:gd name="T66" fmla="*/ 0 w 434"/>
                  <a:gd name="T67" fmla="*/ 9 h 1160"/>
                  <a:gd name="T68" fmla="*/ 0 w 434"/>
                  <a:gd name="T69" fmla="*/ 9 h 1160"/>
                  <a:gd name="T70" fmla="*/ 9 w 434"/>
                  <a:gd name="T71" fmla="*/ 0 h 1160"/>
                  <a:gd name="T72" fmla="*/ 383 w 434"/>
                  <a:gd name="T73" fmla="*/ 0 h 1160"/>
                  <a:gd name="T74" fmla="*/ 383 w 434"/>
                  <a:gd name="T75" fmla="*/ 0 h 1160"/>
                  <a:gd name="T76" fmla="*/ 418 w 434"/>
                  <a:gd name="T77" fmla="*/ 14 h 1160"/>
                  <a:gd name="T78" fmla="*/ 418 w 434"/>
                  <a:gd name="T79" fmla="*/ 14 h 1160"/>
                  <a:gd name="T80" fmla="*/ 433 w 434"/>
                  <a:gd name="T81" fmla="*/ 50 h 1160"/>
                  <a:gd name="T82" fmla="*/ 433 w 434"/>
                  <a:gd name="T83" fmla="*/ 1110 h 1160"/>
                  <a:gd name="T84" fmla="*/ 433 w 434"/>
                  <a:gd name="T85" fmla="*/ 1110 h 1160"/>
                  <a:gd name="T86" fmla="*/ 418 w 434"/>
                  <a:gd name="T87" fmla="*/ 1145 h 1160"/>
                  <a:gd name="T88" fmla="*/ 418 w 434"/>
                  <a:gd name="T89" fmla="*/ 1145 h 1160"/>
                  <a:gd name="T90" fmla="*/ 383 w 434"/>
                  <a:gd name="T91" fmla="*/ 1159 h 1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34" h="1160">
                    <a:moveTo>
                      <a:pt x="48" y="1142"/>
                    </a:moveTo>
                    <a:lnTo>
                      <a:pt x="383" y="1142"/>
                    </a:lnTo>
                    <a:lnTo>
                      <a:pt x="383" y="1142"/>
                    </a:lnTo>
                    <a:cubicBezTo>
                      <a:pt x="392" y="1142"/>
                      <a:pt x="399" y="1138"/>
                      <a:pt x="405" y="1132"/>
                    </a:cubicBezTo>
                    <a:lnTo>
                      <a:pt x="405" y="1132"/>
                    </a:lnTo>
                    <a:cubicBezTo>
                      <a:pt x="411" y="1126"/>
                      <a:pt x="415" y="1118"/>
                      <a:pt x="415" y="1110"/>
                    </a:cubicBezTo>
                    <a:lnTo>
                      <a:pt x="415" y="50"/>
                    </a:lnTo>
                    <a:lnTo>
                      <a:pt x="415" y="50"/>
                    </a:lnTo>
                    <a:cubicBezTo>
                      <a:pt x="415" y="41"/>
                      <a:pt x="411" y="33"/>
                      <a:pt x="405" y="27"/>
                    </a:cubicBezTo>
                    <a:lnTo>
                      <a:pt x="405" y="27"/>
                    </a:lnTo>
                    <a:cubicBezTo>
                      <a:pt x="399" y="21"/>
                      <a:pt x="392" y="18"/>
                      <a:pt x="383" y="18"/>
                    </a:cubicBezTo>
                    <a:lnTo>
                      <a:pt x="48" y="18"/>
                    </a:lnTo>
                    <a:lnTo>
                      <a:pt x="48" y="18"/>
                    </a:lnTo>
                    <a:cubicBezTo>
                      <a:pt x="56" y="27"/>
                      <a:pt x="60" y="38"/>
                      <a:pt x="60" y="50"/>
                    </a:cubicBezTo>
                    <a:lnTo>
                      <a:pt x="60" y="1110"/>
                    </a:lnTo>
                    <a:lnTo>
                      <a:pt x="60" y="1110"/>
                    </a:lnTo>
                    <a:cubicBezTo>
                      <a:pt x="60" y="1121"/>
                      <a:pt x="56" y="1132"/>
                      <a:pt x="48" y="1142"/>
                    </a:cubicBezTo>
                    <a:close/>
                    <a:moveTo>
                      <a:pt x="383" y="1159"/>
                    </a:moveTo>
                    <a:lnTo>
                      <a:pt x="9" y="1159"/>
                    </a:lnTo>
                    <a:lnTo>
                      <a:pt x="9" y="1159"/>
                    </a:lnTo>
                    <a:cubicBezTo>
                      <a:pt x="4" y="1159"/>
                      <a:pt x="0" y="1155"/>
                      <a:pt x="0" y="1150"/>
                    </a:cubicBezTo>
                    <a:lnTo>
                      <a:pt x="0" y="1150"/>
                    </a:lnTo>
                    <a:cubicBezTo>
                      <a:pt x="0" y="1145"/>
                      <a:pt x="4" y="1142"/>
                      <a:pt x="9" y="1142"/>
                    </a:cubicBezTo>
                    <a:lnTo>
                      <a:pt x="9" y="1142"/>
                    </a:lnTo>
                    <a:cubicBezTo>
                      <a:pt x="17" y="1142"/>
                      <a:pt x="26" y="1138"/>
                      <a:pt x="32" y="1132"/>
                    </a:cubicBezTo>
                    <a:lnTo>
                      <a:pt x="32" y="1132"/>
                    </a:lnTo>
                    <a:cubicBezTo>
                      <a:pt x="38" y="1126"/>
                      <a:pt x="42" y="1118"/>
                      <a:pt x="42" y="1110"/>
                    </a:cubicBezTo>
                    <a:lnTo>
                      <a:pt x="42" y="50"/>
                    </a:lnTo>
                    <a:lnTo>
                      <a:pt x="42" y="50"/>
                    </a:lnTo>
                    <a:cubicBezTo>
                      <a:pt x="42" y="41"/>
                      <a:pt x="38" y="33"/>
                      <a:pt x="32" y="27"/>
                    </a:cubicBezTo>
                    <a:lnTo>
                      <a:pt x="32" y="27"/>
                    </a:lnTo>
                    <a:cubicBezTo>
                      <a:pt x="26" y="21"/>
                      <a:pt x="17" y="18"/>
                      <a:pt x="9" y="18"/>
                    </a:cubicBezTo>
                    <a:lnTo>
                      <a:pt x="9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83" y="0"/>
                    </a:lnTo>
                    <a:lnTo>
                      <a:pt x="383" y="0"/>
                    </a:lnTo>
                    <a:cubicBezTo>
                      <a:pt x="396" y="0"/>
                      <a:pt x="409" y="5"/>
                      <a:pt x="418" y="14"/>
                    </a:cubicBezTo>
                    <a:lnTo>
                      <a:pt x="418" y="14"/>
                    </a:lnTo>
                    <a:cubicBezTo>
                      <a:pt x="428" y="23"/>
                      <a:pt x="433" y="36"/>
                      <a:pt x="433" y="50"/>
                    </a:cubicBezTo>
                    <a:lnTo>
                      <a:pt x="433" y="1110"/>
                    </a:lnTo>
                    <a:lnTo>
                      <a:pt x="433" y="1110"/>
                    </a:lnTo>
                    <a:cubicBezTo>
                      <a:pt x="433" y="1123"/>
                      <a:pt x="428" y="1136"/>
                      <a:pt x="418" y="1145"/>
                    </a:cubicBezTo>
                    <a:lnTo>
                      <a:pt x="418" y="1145"/>
                    </a:lnTo>
                    <a:cubicBezTo>
                      <a:pt x="409" y="1155"/>
                      <a:pt x="396" y="1159"/>
                      <a:pt x="383" y="1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8">
                <a:extLst>
                  <a:ext uri="{FF2B5EF4-FFF2-40B4-BE49-F238E27FC236}">
                    <a16:creationId xmlns:a16="http://schemas.microsoft.com/office/drawing/2014/main" id="{10DA7EA6-33DA-4B20-A2C5-B5EB35482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3603" y="10195757"/>
                <a:ext cx="898703" cy="94187"/>
              </a:xfrm>
              <a:custGeom>
                <a:avLst/>
                <a:gdLst>
                  <a:gd name="T0" fmla="*/ 960 w 1012"/>
                  <a:gd name="T1" fmla="*/ 103 h 104"/>
                  <a:gd name="T2" fmla="*/ 506 w 1012"/>
                  <a:gd name="T3" fmla="*/ 103 h 104"/>
                  <a:gd name="T4" fmla="*/ 53 w 1012"/>
                  <a:gd name="T5" fmla="*/ 103 h 104"/>
                  <a:gd name="T6" fmla="*/ 53 w 1012"/>
                  <a:gd name="T7" fmla="*/ 103 h 104"/>
                  <a:gd name="T8" fmla="*/ 16 w 1012"/>
                  <a:gd name="T9" fmla="*/ 89 h 104"/>
                  <a:gd name="T10" fmla="*/ 16 w 1012"/>
                  <a:gd name="T11" fmla="*/ 89 h 104"/>
                  <a:gd name="T12" fmla="*/ 0 w 1012"/>
                  <a:gd name="T13" fmla="*/ 52 h 104"/>
                  <a:gd name="T14" fmla="*/ 0 w 1012"/>
                  <a:gd name="T15" fmla="*/ 52 h 104"/>
                  <a:gd name="T16" fmla="*/ 16 w 1012"/>
                  <a:gd name="T17" fmla="*/ 15 h 104"/>
                  <a:gd name="T18" fmla="*/ 16 w 1012"/>
                  <a:gd name="T19" fmla="*/ 15 h 104"/>
                  <a:gd name="T20" fmla="*/ 53 w 1012"/>
                  <a:gd name="T21" fmla="*/ 0 h 104"/>
                  <a:gd name="T22" fmla="*/ 506 w 1012"/>
                  <a:gd name="T23" fmla="*/ 0 h 104"/>
                  <a:gd name="T24" fmla="*/ 960 w 1012"/>
                  <a:gd name="T25" fmla="*/ 0 h 104"/>
                  <a:gd name="T26" fmla="*/ 960 w 1012"/>
                  <a:gd name="T27" fmla="*/ 0 h 104"/>
                  <a:gd name="T28" fmla="*/ 996 w 1012"/>
                  <a:gd name="T29" fmla="*/ 15 h 104"/>
                  <a:gd name="T30" fmla="*/ 996 w 1012"/>
                  <a:gd name="T31" fmla="*/ 15 h 104"/>
                  <a:gd name="T32" fmla="*/ 1011 w 1012"/>
                  <a:gd name="T33" fmla="*/ 52 h 104"/>
                  <a:gd name="T34" fmla="*/ 1011 w 1012"/>
                  <a:gd name="T35" fmla="*/ 52 h 104"/>
                  <a:gd name="T36" fmla="*/ 996 w 1012"/>
                  <a:gd name="T37" fmla="*/ 89 h 104"/>
                  <a:gd name="T38" fmla="*/ 996 w 1012"/>
                  <a:gd name="T39" fmla="*/ 89 h 104"/>
                  <a:gd name="T40" fmla="*/ 960 w 1012"/>
                  <a:gd name="T41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2" h="104">
                    <a:moveTo>
                      <a:pt x="960" y="103"/>
                    </a:moveTo>
                    <a:lnTo>
                      <a:pt x="506" y="103"/>
                    </a:lnTo>
                    <a:lnTo>
                      <a:pt x="53" y="103"/>
                    </a:lnTo>
                    <a:lnTo>
                      <a:pt x="53" y="103"/>
                    </a:lnTo>
                    <a:cubicBezTo>
                      <a:pt x="38" y="103"/>
                      <a:pt x="25" y="98"/>
                      <a:pt x="16" y="89"/>
                    </a:cubicBezTo>
                    <a:lnTo>
                      <a:pt x="16" y="89"/>
                    </a:lnTo>
                    <a:cubicBezTo>
                      <a:pt x="7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7"/>
                      <a:pt x="7" y="24"/>
                      <a:pt x="16" y="15"/>
                    </a:cubicBezTo>
                    <a:lnTo>
                      <a:pt x="16" y="15"/>
                    </a:lnTo>
                    <a:cubicBezTo>
                      <a:pt x="25" y="6"/>
                      <a:pt x="38" y="0"/>
                      <a:pt x="53" y="0"/>
                    </a:cubicBezTo>
                    <a:lnTo>
                      <a:pt x="506" y="0"/>
                    </a:lnTo>
                    <a:lnTo>
                      <a:pt x="960" y="0"/>
                    </a:lnTo>
                    <a:lnTo>
                      <a:pt x="960" y="0"/>
                    </a:lnTo>
                    <a:cubicBezTo>
                      <a:pt x="974" y="0"/>
                      <a:pt x="987" y="6"/>
                      <a:pt x="996" y="15"/>
                    </a:cubicBezTo>
                    <a:lnTo>
                      <a:pt x="996" y="15"/>
                    </a:lnTo>
                    <a:cubicBezTo>
                      <a:pt x="1006" y="24"/>
                      <a:pt x="1011" y="37"/>
                      <a:pt x="1011" y="52"/>
                    </a:cubicBezTo>
                    <a:lnTo>
                      <a:pt x="1011" y="52"/>
                    </a:lnTo>
                    <a:cubicBezTo>
                      <a:pt x="1011" y="66"/>
                      <a:pt x="1006" y="79"/>
                      <a:pt x="996" y="89"/>
                    </a:cubicBezTo>
                    <a:lnTo>
                      <a:pt x="996" y="89"/>
                    </a:lnTo>
                    <a:cubicBezTo>
                      <a:pt x="987" y="98"/>
                      <a:pt x="974" y="103"/>
                      <a:pt x="960" y="1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29">
                <a:extLst>
                  <a:ext uri="{FF2B5EF4-FFF2-40B4-BE49-F238E27FC236}">
                    <a16:creationId xmlns:a16="http://schemas.microsoft.com/office/drawing/2014/main" id="{7AB44F02-C7C7-44FF-9DDE-44E79FBE4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5755" y="10187908"/>
                <a:ext cx="914401" cy="109885"/>
              </a:xfrm>
              <a:custGeom>
                <a:avLst/>
                <a:gdLst>
                  <a:gd name="T0" fmla="*/ 61 w 1029"/>
                  <a:gd name="T1" fmla="*/ 18 h 123"/>
                  <a:gd name="T2" fmla="*/ 61 w 1029"/>
                  <a:gd name="T3" fmla="*/ 18 h 123"/>
                  <a:gd name="T4" fmla="*/ 31 w 1029"/>
                  <a:gd name="T5" fmla="*/ 31 h 123"/>
                  <a:gd name="T6" fmla="*/ 31 w 1029"/>
                  <a:gd name="T7" fmla="*/ 31 h 123"/>
                  <a:gd name="T8" fmla="*/ 18 w 1029"/>
                  <a:gd name="T9" fmla="*/ 61 h 123"/>
                  <a:gd name="T10" fmla="*/ 18 w 1029"/>
                  <a:gd name="T11" fmla="*/ 61 h 123"/>
                  <a:gd name="T12" fmla="*/ 31 w 1029"/>
                  <a:gd name="T13" fmla="*/ 91 h 123"/>
                  <a:gd name="T14" fmla="*/ 31 w 1029"/>
                  <a:gd name="T15" fmla="*/ 91 h 123"/>
                  <a:gd name="T16" fmla="*/ 61 w 1029"/>
                  <a:gd name="T17" fmla="*/ 104 h 123"/>
                  <a:gd name="T18" fmla="*/ 968 w 1029"/>
                  <a:gd name="T19" fmla="*/ 104 h 123"/>
                  <a:gd name="T20" fmla="*/ 968 w 1029"/>
                  <a:gd name="T21" fmla="*/ 104 h 123"/>
                  <a:gd name="T22" fmla="*/ 998 w 1029"/>
                  <a:gd name="T23" fmla="*/ 91 h 123"/>
                  <a:gd name="T24" fmla="*/ 998 w 1029"/>
                  <a:gd name="T25" fmla="*/ 91 h 123"/>
                  <a:gd name="T26" fmla="*/ 1010 w 1029"/>
                  <a:gd name="T27" fmla="*/ 61 h 123"/>
                  <a:gd name="T28" fmla="*/ 1010 w 1029"/>
                  <a:gd name="T29" fmla="*/ 61 h 123"/>
                  <a:gd name="T30" fmla="*/ 998 w 1029"/>
                  <a:gd name="T31" fmla="*/ 31 h 123"/>
                  <a:gd name="T32" fmla="*/ 998 w 1029"/>
                  <a:gd name="T33" fmla="*/ 31 h 123"/>
                  <a:gd name="T34" fmla="*/ 968 w 1029"/>
                  <a:gd name="T35" fmla="*/ 18 h 123"/>
                  <a:gd name="T36" fmla="*/ 61 w 1029"/>
                  <a:gd name="T37" fmla="*/ 18 h 123"/>
                  <a:gd name="T38" fmla="*/ 968 w 1029"/>
                  <a:gd name="T39" fmla="*/ 122 h 123"/>
                  <a:gd name="T40" fmla="*/ 61 w 1029"/>
                  <a:gd name="T41" fmla="*/ 122 h 123"/>
                  <a:gd name="T42" fmla="*/ 61 w 1029"/>
                  <a:gd name="T43" fmla="*/ 122 h 123"/>
                  <a:gd name="T44" fmla="*/ 18 w 1029"/>
                  <a:gd name="T45" fmla="*/ 104 h 123"/>
                  <a:gd name="T46" fmla="*/ 18 w 1029"/>
                  <a:gd name="T47" fmla="*/ 104 h 123"/>
                  <a:gd name="T48" fmla="*/ 0 w 1029"/>
                  <a:gd name="T49" fmla="*/ 61 h 123"/>
                  <a:gd name="T50" fmla="*/ 0 w 1029"/>
                  <a:gd name="T51" fmla="*/ 61 h 123"/>
                  <a:gd name="T52" fmla="*/ 18 w 1029"/>
                  <a:gd name="T53" fmla="*/ 18 h 123"/>
                  <a:gd name="T54" fmla="*/ 18 w 1029"/>
                  <a:gd name="T55" fmla="*/ 18 h 123"/>
                  <a:gd name="T56" fmla="*/ 61 w 1029"/>
                  <a:gd name="T57" fmla="*/ 0 h 123"/>
                  <a:gd name="T58" fmla="*/ 968 w 1029"/>
                  <a:gd name="T59" fmla="*/ 0 h 123"/>
                  <a:gd name="T60" fmla="*/ 968 w 1029"/>
                  <a:gd name="T61" fmla="*/ 0 h 123"/>
                  <a:gd name="T62" fmla="*/ 1010 w 1029"/>
                  <a:gd name="T63" fmla="*/ 18 h 123"/>
                  <a:gd name="T64" fmla="*/ 1010 w 1029"/>
                  <a:gd name="T65" fmla="*/ 18 h 123"/>
                  <a:gd name="T66" fmla="*/ 1028 w 1029"/>
                  <a:gd name="T67" fmla="*/ 61 h 123"/>
                  <a:gd name="T68" fmla="*/ 1028 w 1029"/>
                  <a:gd name="T69" fmla="*/ 61 h 123"/>
                  <a:gd name="T70" fmla="*/ 1010 w 1029"/>
                  <a:gd name="T71" fmla="*/ 104 h 123"/>
                  <a:gd name="T72" fmla="*/ 1010 w 1029"/>
                  <a:gd name="T73" fmla="*/ 104 h 123"/>
                  <a:gd name="T74" fmla="*/ 968 w 1029"/>
                  <a:gd name="T7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29" h="123">
                    <a:moveTo>
                      <a:pt x="61" y="18"/>
                    </a:moveTo>
                    <a:lnTo>
                      <a:pt x="61" y="18"/>
                    </a:lnTo>
                    <a:cubicBezTo>
                      <a:pt x="50" y="18"/>
                      <a:pt x="38" y="22"/>
                      <a:pt x="31" y="31"/>
                    </a:cubicBezTo>
                    <a:lnTo>
                      <a:pt x="31" y="31"/>
                    </a:lnTo>
                    <a:cubicBezTo>
                      <a:pt x="22" y="39"/>
                      <a:pt x="18" y="50"/>
                      <a:pt x="18" y="61"/>
                    </a:cubicBezTo>
                    <a:lnTo>
                      <a:pt x="18" y="61"/>
                    </a:lnTo>
                    <a:cubicBezTo>
                      <a:pt x="18" y="72"/>
                      <a:pt x="22" y="83"/>
                      <a:pt x="31" y="91"/>
                    </a:cubicBezTo>
                    <a:lnTo>
                      <a:pt x="31" y="91"/>
                    </a:lnTo>
                    <a:cubicBezTo>
                      <a:pt x="38" y="99"/>
                      <a:pt x="50" y="104"/>
                      <a:pt x="61" y="104"/>
                    </a:cubicBezTo>
                    <a:lnTo>
                      <a:pt x="968" y="104"/>
                    </a:lnTo>
                    <a:lnTo>
                      <a:pt x="968" y="104"/>
                    </a:lnTo>
                    <a:cubicBezTo>
                      <a:pt x="978" y="104"/>
                      <a:pt x="990" y="99"/>
                      <a:pt x="998" y="91"/>
                    </a:cubicBezTo>
                    <a:lnTo>
                      <a:pt x="998" y="91"/>
                    </a:lnTo>
                    <a:cubicBezTo>
                      <a:pt x="1006" y="83"/>
                      <a:pt x="1010" y="72"/>
                      <a:pt x="1010" y="61"/>
                    </a:cubicBezTo>
                    <a:lnTo>
                      <a:pt x="1010" y="61"/>
                    </a:lnTo>
                    <a:cubicBezTo>
                      <a:pt x="1010" y="50"/>
                      <a:pt x="1006" y="39"/>
                      <a:pt x="998" y="31"/>
                    </a:cubicBezTo>
                    <a:lnTo>
                      <a:pt x="998" y="31"/>
                    </a:lnTo>
                    <a:cubicBezTo>
                      <a:pt x="990" y="22"/>
                      <a:pt x="978" y="18"/>
                      <a:pt x="968" y="18"/>
                    </a:cubicBezTo>
                    <a:lnTo>
                      <a:pt x="61" y="18"/>
                    </a:lnTo>
                    <a:close/>
                    <a:moveTo>
                      <a:pt x="968" y="122"/>
                    </a:moveTo>
                    <a:lnTo>
                      <a:pt x="61" y="122"/>
                    </a:lnTo>
                    <a:lnTo>
                      <a:pt x="61" y="122"/>
                    </a:lnTo>
                    <a:cubicBezTo>
                      <a:pt x="44" y="122"/>
                      <a:pt x="29" y="116"/>
                      <a:pt x="18" y="104"/>
                    </a:cubicBezTo>
                    <a:lnTo>
                      <a:pt x="18" y="104"/>
                    </a:lnTo>
                    <a:cubicBezTo>
                      <a:pt x="6" y="93"/>
                      <a:pt x="0" y="77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6" y="29"/>
                      <a:pt x="18" y="18"/>
                    </a:cubicBezTo>
                    <a:lnTo>
                      <a:pt x="18" y="18"/>
                    </a:lnTo>
                    <a:cubicBezTo>
                      <a:pt x="29" y="6"/>
                      <a:pt x="44" y="0"/>
                      <a:pt x="61" y="0"/>
                    </a:cubicBezTo>
                    <a:lnTo>
                      <a:pt x="968" y="0"/>
                    </a:lnTo>
                    <a:lnTo>
                      <a:pt x="968" y="0"/>
                    </a:lnTo>
                    <a:cubicBezTo>
                      <a:pt x="984" y="0"/>
                      <a:pt x="999" y="6"/>
                      <a:pt x="1010" y="18"/>
                    </a:cubicBezTo>
                    <a:lnTo>
                      <a:pt x="1010" y="18"/>
                    </a:lnTo>
                    <a:cubicBezTo>
                      <a:pt x="1021" y="29"/>
                      <a:pt x="1028" y="45"/>
                      <a:pt x="1028" y="61"/>
                    </a:cubicBezTo>
                    <a:lnTo>
                      <a:pt x="1028" y="61"/>
                    </a:lnTo>
                    <a:cubicBezTo>
                      <a:pt x="1028" y="77"/>
                      <a:pt x="1021" y="93"/>
                      <a:pt x="1010" y="104"/>
                    </a:cubicBezTo>
                    <a:lnTo>
                      <a:pt x="1010" y="104"/>
                    </a:lnTo>
                    <a:cubicBezTo>
                      <a:pt x="999" y="116"/>
                      <a:pt x="984" y="122"/>
                      <a:pt x="968" y="1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30">
                <a:extLst>
                  <a:ext uri="{FF2B5EF4-FFF2-40B4-BE49-F238E27FC236}">
                    <a16:creationId xmlns:a16="http://schemas.microsoft.com/office/drawing/2014/main" id="{A03678E3-1C1A-4328-BAEF-C2382873C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01157" y="9709124"/>
                <a:ext cx="455238" cy="1067454"/>
              </a:xfrm>
              <a:custGeom>
                <a:avLst/>
                <a:gdLst>
                  <a:gd name="T0" fmla="*/ 458 w 510"/>
                  <a:gd name="T1" fmla="*/ 1200 h 1201"/>
                  <a:gd name="T2" fmla="*/ 255 w 510"/>
                  <a:gd name="T3" fmla="*/ 1200 h 1201"/>
                  <a:gd name="T4" fmla="*/ 51 w 510"/>
                  <a:gd name="T5" fmla="*/ 1200 h 1201"/>
                  <a:gd name="T6" fmla="*/ 51 w 510"/>
                  <a:gd name="T7" fmla="*/ 1200 h 1201"/>
                  <a:gd name="T8" fmla="*/ 15 w 510"/>
                  <a:gd name="T9" fmla="*/ 1185 h 1201"/>
                  <a:gd name="T10" fmla="*/ 15 w 510"/>
                  <a:gd name="T11" fmla="*/ 1185 h 1201"/>
                  <a:gd name="T12" fmla="*/ 0 w 510"/>
                  <a:gd name="T13" fmla="*/ 1148 h 1201"/>
                  <a:gd name="T14" fmla="*/ 0 w 510"/>
                  <a:gd name="T15" fmla="*/ 574 h 1201"/>
                  <a:gd name="T16" fmla="*/ 0 w 510"/>
                  <a:gd name="T17" fmla="*/ 0 h 1201"/>
                  <a:gd name="T18" fmla="*/ 255 w 510"/>
                  <a:gd name="T19" fmla="*/ 0 h 1201"/>
                  <a:gd name="T20" fmla="*/ 509 w 510"/>
                  <a:gd name="T21" fmla="*/ 0 h 1201"/>
                  <a:gd name="T22" fmla="*/ 509 w 510"/>
                  <a:gd name="T23" fmla="*/ 574 h 1201"/>
                  <a:gd name="T24" fmla="*/ 509 w 510"/>
                  <a:gd name="T25" fmla="*/ 1148 h 1201"/>
                  <a:gd name="T26" fmla="*/ 509 w 510"/>
                  <a:gd name="T27" fmla="*/ 1148 h 1201"/>
                  <a:gd name="T28" fmla="*/ 494 w 510"/>
                  <a:gd name="T29" fmla="*/ 1185 h 1201"/>
                  <a:gd name="T30" fmla="*/ 494 w 510"/>
                  <a:gd name="T31" fmla="*/ 1185 h 1201"/>
                  <a:gd name="T32" fmla="*/ 458 w 510"/>
                  <a:gd name="T33" fmla="*/ 1200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10" h="1201">
                    <a:moveTo>
                      <a:pt x="458" y="1200"/>
                    </a:moveTo>
                    <a:lnTo>
                      <a:pt x="255" y="1200"/>
                    </a:lnTo>
                    <a:lnTo>
                      <a:pt x="51" y="1200"/>
                    </a:lnTo>
                    <a:lnTo>
                      <a:pt x="51" y="1200"/>
                    </a:lnTo>
                    <a:cubicBezTo>
                      <a:pt x="36" y="1200"/>
                      <a:pt x="23" y="1195"/>
                      <a:pt x="15" y="1185"/>
                    </a:cubicBezTo>
                    <a:lnTo>
                      <a:pt x="15" y="1185"/>
                    </a:lnTo>
                    <a:cubicBezTo>
                      <a:pt x="5" y="1176"/>
                      <a:pt x="0" y="1163"/>
                      <a:pt x="0" y="1148"/>
                    </a:cubicBezTo>
                    <a:lnTo>
                      <a:pt x="0" y="574"/>
                    </a:lnTo>
                    <a:lnTo>
                      <a:pt x="0" y="0"/>
                    </a:lnTo>
                    <a:lnTo>
                      <a:pt x="255" y="0"/>
                    </a:lnTo>
                    <a:lnTo>
                      <a:pt x="509" y="0"/>
                    </a:lnTo>
                    <a:lnTo>
                      <a:pt x="509" y="574"/>
                    </a:lnTo>
                    <a:lnTo>
                      <a:pt x="509" y="1148"/>
                    </a:lnTo>
                    <a:lnTo>
                      <a:pt x="509" y="1148"/>
                    </a:lnTo>
                    <a:cubicBezTo>
                      <a:pt x="509" y="1163"/>
                      <a:pt x="503" y="1176"/>
                      <a:pt x="494" y="1185"/>
                    </a:cubicBezTo>
                    <a:lnTo>
                      <a:pt x="494" y="1185"/>
                    </a:lnTo>
                    <a:cubicBezTo>
                      <a:pt x="485" y="1195"/>
                      <a:pt x="472" y="1200"/>
                      <a:pt x="458" y="12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31">
                <a:extLst>
                  <a:ext uri="{FF2B5EF4-FFF2-40B4-BE49-F238E27FC236}">
                    <a16:creationId xmlns:a16="http://schemas.microsoft.com/office/drawing/2014/main" id="{EF0E0AB3-A43B-4AEE-AED8-94A9DD59D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3308" y="9701275"/>
                <a:ext cx="470936" cy="1083152"/>
              </a:xfrm>
              <a:custGeom>
                <a:avLst/>
                <a:gdLst>
                  <a:gd name="T0" fmla="*/ 17 w 527"/>
                  <a:gd name="T1" fmla="*/ 18 h 1219"/>
                  <a:gd name="T2" fmla="*/ 17 w 527"/>
                  <a:gd name="T3" fmla="*/ 1157 h 1219"/>
                  <a:gd name="T4" fmla="*/ 17 w 527"/>
                  <a:gd name="T5" fmla="*/ 1157 h 1219"/>
                  <a:gd name="T6" fmla="*/ 29 w 527"/>
                  <a:gd name="T7" fmla="*/ 1187 h 1219"/>
                  <a:gd name="T8" fmla="*/ 29 w 527"/>
                  <a:gd name="T9" fmla="*/ 1187 h 1219"/>
                  <a:gd name="T10" fmla="*/ 59 w 527"/>
                  <a:gd name="T11" fmla="*/ 1200 h 1219"/>
                  <a:gd name="T12" fmla="*/ 466 w 527"/>
                  <a:gd name="T13" fmla="*/ 1200 h 1219"/>
                  <a:gd name="T14" fmla="*/ 466 w 527"/>
                  <a:gd name="T15" fmla="*/ 1200 h 1219"/>
                  <a:gd name="T16" fmla="*/ 496 w 527"/>
                  <a:gd name="T17" fmla="*/ 1187 h 1219"/>
                  <a:gd name="T18" fmla="*/ 496 w 527"/>
                  <a:gd name="T19" fmla="*/ 1187 h 1219"/>
                  <a:gd name="T20" fmla="*/ 508 w 527"/>
                  <a:gd name="T21" fmla="*/ 1157 h 1219"/>
                  <a:gd name="T22" fmla="*/ 508 w 527"/>
                  <a:gd name="T23" fmla="*/ 18 h 1219"/>
                  <a:gd name="T24" fmla="*/ 17 w 527"/>
                  <a:gd name="T25" fmla="*/ 18 h 1219"/>
                  <a:gd name="T26" fmla="*/ 466 w 527"/>
                  <a:gd name="T27" fmla="*/ 1218 h 1219"/>
                  <a:gd name="T28" fmla="*/ 59 w 527"/>
                  <a:gd name="T29" fmla="*/ 1218 h 1219"/>
                  <a:gd name="T30" fmla="*/ 59 w 527"/>
                  <a:gd name="T31" fmla="*/ 1218 h 1219"/>
                  <a:gd name="T32" fmla="*/ 16 w 527"/>
                  <a:gd name="T33" fmla="*/ 1200 h 1219"/>
                  <a:gd name="T34" fmla="*/ 16 w 527"/>
                  <a:gd name="T35" fmla="*/ 1200 h 1219"/>
                  <a:gd name="T36" fmla="*/ 0 w 527"/>
                  <a:gd name="T37" fmla="*/ 1157 h 1219"/>
                  <a:gd name="T38" fmla="*/ 0 w 527"/>
                  <a:gd name="T39" fmla="*/ 9 h 1219"/>
                  <a:gd name="T40" fmla="*/ 0 w 527"/>
                  <a:gd name="T41" fmla="*/ 9 h 1219"/>
                  <a:gd name="T42" fmla="*/ 8 w 527"/>
                  <a:gd name="T43" fmla="*/ 0 h 1219"/>
                  <a:gd name="T44" fmla="*/ 517 w 527"/>
                  <a:gd name="T45" fmla="*/ 0 h 1219"/>
                  <a:gd name="T46" fmla="*/ 517 w 527"/>
                  <a:gd name="T47" fmla="*/ 0 h 1219"/>
                  <a:gd name="T48" fmla="*/ 526 w 527"/>
                  <a:gd name="T49" fmla="*/ 9 h 1219"/>
                  <a:gd name="T50" fmla="*/ 526 w 527"/>
                  <a:gd name="T51" fmla="*/ 1157 h 1219"/>
                  <a:gd name="T52" fmla="*/ 526 w 527"/>
                  <a:gd name="T53" fmla="*/ 1157 h 1219"/>
                  <a:gd name="T54" fmla="*/ 508 w 527"/>
                  <a:gd name="T55" fmla="*/ 1200 h 1219"/>
                  <a:gd name="T56" fmla="*/ 508 w 527"/>
                  <a:gd name="T57" fmla="*/ 1200 h 1219"/>
                  <a:gd name="T58" fmla="*/ 466 w 527"/>
                  <a:gd name="T59" fmla="*/ 1218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27" h="1219">
                    <a:moveTo>
                      <a:pt x="17" y="18"/>
                    </a:moveTo>
                    <a:lnTo>
                      <a:pt x="17" y="1157"/>
                    </a:lnTo>
                    <a:lnTo>
                      <a:pt x="17" y="1157"/>
                    </a:lnTo>
                    <a:cubicBezTo>
                      <a:pt x="17" y="1170"/>
                      <a:pt x="21" y="1180"/>
                      <a:pt x="29" y="1187"/>
                    </a:cubicBezTo>
                    <a:lnTo>
                      <a:pt x="29" y="1187"/>
                    </a:lnTo>
                    <a:cubicBezTo>
                      <a:pt x="36" y="1196"/>
                      <a:pt x="48" y="1200"/>
                      <a:pt x="59" y="1200"/>
                    </a:cubicBezTo>
                    <a:lnTo>
                      <a:pt x="466" y="1200"/>
                    </a:lnTo>
                    <a:lnTo>
                      <a:pt x="466" y="1200"/>
                    </a:lnTo>
                    <a:cubicBezTo>
                      <a:pt x="477" y="1200"/>
                      <a:pt x="488" y="1196"/>
                      <a:pt x="496" y="1187"/>
                    </a:cubicBezTo>
                    <a:lnTo>
                      <a:pt x="496" y="1187"/>
                    </a:lnTo>
                    <a:cubicBezTo>
                      <a:pt x="503" y="1180"/>
                      <a:pt x="508" y="1170"/>
                      <a:pt x="508" y="1157"/>
                    </a:cubicBezTo>
                    <a:lnTo>
                      <a:pt x="508" y="18"/>
                    </a:lnTo>
                    <a:lnTo>
                      <a:pt x="17" y="18"/>
                    </a:lnTo>
                    <a:close/>
                    <a:moveTo>
                      <a:pt x="466" y="1218"/>
                    </a:moveTo>
                    <a:lnTo>
                      <a:pt x="59" y="1218"/>
                    </a:lnTo>
                    <a:lnTo>
                      <a:pt x="59" y="1218"/>
                    </a:lnTo>
                    <a:cubicBezTo>
                      <a:pt x="43" y="1218"/>
                      <a:pt x="27" y="1212"/>
                      <a:pt x="16" y="1200"/>
                    </a:cubicBezTo>
                    <a:lnTo>
                      <a:pt x="16" y="1200"/>
                    </a:lnTo>
                    <a:cubicBezTo>
                      <a:pt x="6" y="1189"/>
                      <a:pt x="0" y="1174"/>
                      <a:pt x="0" y="115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517" y="0"/>
                    </a:lnTo>
                    <a:lnTo>
                      <a:pt x="517" y="0"/>
                    </a:lnTo>
                    <a:cubicBezTo>
                      <a:pt x="522" y="0"/>
                      <a:pt x="526" y="4"/>
                      <a:pt x="526" y="9"/>
                    </a:cubicBezTo>
                    <a:lnTo>
                      <a:pt x="526" y="1157"/>
                    </a:lnTo>
                    <a:lnTo>
                      <a:pt x="526" y="1157"/>
                    </a:lnTo>
                    <a:cubicBezTo>
                      <a:pt x="526" y="1174"/>
                      <a:pt x="519" y="1189"/>
                      <a:pt x="508" y="1200"/>
                    </a:cubicBezTo>
                    <a:lnTo>
                      <a:pt x="508" y="1200"/>
                    </a:lnTo>
                    <a:cubicBezTo>
                      <a:pt x="497" y="1212"/>
                      <a:pt x="482" y="1218"/>
                      <a:pt x="466" y="1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32">
                <a:extLst>
                  <a:ext uri="{FF2B5EF4-FFF2-40B4-BE49-F238E27FC236}">
                    <a16:creationId xmlns:a16="http://schemas.microsoft.com/office/drawing/2014/main" id="{BB11A622-DB24-482A-A2F4-AF0187094B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5739" y="9709124"/>
                <a:ext cx="1142020" cy="1067454"/>
              </a:xfrm>
              <a:custGeom>
                <a:avLst/>
                <a:gdLst>
                  <a:gd name="T0" fmla="*/ 1230 w 1282"/>
                  <a:gd name="T1" fmla="*/ 1200 h 1201"/>
                  <a:gd name="T2" fmla="*/ 641 w 1282"/>
                  <a:gd name="T3" fmla="*/ 1200 h 1201"/>
                  <a:gd name="T4" fmla="*/ 51 w 1282"/>
                  <a:gd name="T5" fmla="*/ 1200 h 1201"/>
                  <a:gd name="T6" fmla="*/ 51 w 1282"/>
                  <a:gd name="T7" fmla="*/ 1200 h 1201"/>
                  <a:gd name="T8" fmla="*/ 15 w 1282"/>
                  <a:gd name="T9" fmla="*/ 1185 h 1201"/>
                  <a:gd name="T10" fmla="*/ 15 w 1282"/>
                  <a:gd name="T11" fmla="*/ 1185 h 1201"/>
                  <a:gd name="T12" fmla="*/ 0 w 1282"/>
                  <a:gd name="T13" fmla="*/ 1148 h 1201"/>
                  <a:gd name="T14" fmla="*/ 0 w 1282"/>
                  <a:gd name="T15" fmla="*/ 574 h 1201"/>
                  <a:gd name="T16" fmla="*/ 0 w 1282"/>
                  <a:gd name="T17" fmla="*/ 0 h 1201"/>
                  <a:gd name="T18" fmla="*/ 641 w 1282"/>
                  <a:gd name="T19" fmla="*/ 0 h 1201"/>
                  <a:gd name="T20" fmla="*/ 1281 w 1282"/>
                  <a:gd name="T21" fmla="*/ 0 h 1201"/>
                  <a:gd name="T22" fmla="*/ 1281 w 1282"/>
                  <a:gd name="T23" fmla="*/ 574 h 1201"/>
                  <a:gd name="T24" fmla="*/ 1281 w 1282"/>
                  <a:gd name="T25" fmla="*/ 1148 h 1201"/>
                  <a:gd name="T26" fmla="*/ 1281 w 1282"/>
                  <a:gd name="T27" fmla="*/ 1148 h 1201"/>
                  <a:gd name="T28" fmla="*/ 1266 w 1282"/>
                  <a:gd name="T29" fmla="*/ 1185 h 1201"/>
                  <a:gd name="T30" fmla="*/ 1266 w 1282"/>
                  <a:gd name="T31" fmla="*/ 1185 h 1201"/>
                  <a:gd name="T32" fmla="*/ 1230 w 1282"/>
                  <a:gd name="T33" fmla="*/ 1200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82" h="1201">
                    <a:moveTo>
                      <a:pt x="1230" y="1200"/>
                    </a:moveTo>
                    <a:lnTo>
                      <a:pt x="641" y="1200"/>
                    </a:lnTo>
                    <a:lnTo>
                      <a:pt x="51" y="1200"/>
                    </a:lnTo>
                    <a:lnTo>
                      <a:pt x="51" y="1200"/>
                    </a:lnTo>
                    <a:cubicBezTo>
                      <a:pt x="37" y="1200"/>
                      <a:pt x="24" y="1195"/>
                      <a:pt x="15" y="1185"/>
                    </a:cubicBezTo>
                    <a:lnTo>
                      <a:pt x="15" y="1185"/>
                    </a:lnTo>
                    <a:cubicBezTo>
                      <a:pt x="5" y="1176"/>
                      <a:pt x="0" y="1163"/>
                      <a:pt x="0" y="1148"/>
                    </a:cubicBezTo>
                    <a:lnTo>
                      <a:pt x="0" y="574"/>
                    </a:lnTo>
                    <a:lnTo>
                      <a:pt x="0" y="0"/>
                    </a:lnTo>
                    <a:lnTo>
                      <a:pt x="641" y="0"/>
                    </a:lnTo>
                    <a:lnTo>
                      <a:pt x="1281" y="0"/>
                    </a:lnTo>
                    <a:lnTo>
                      <a:pt x="1281" y="574"/>
                    </a:lnTo>
                    <a:lnTo>
                      <a:pt x="1281" y="1148"/>
                    </a:lnTo>
                    <a:lnTo>
                      <a:pt x="1281" y="1148"/>
                    </a:lnTo>
                    <a:cubicBezTo>
                      <a:pt x="1281" y="1163"/>
                      <a:pt x="1275" y="1176"/>
                      <a:pt x="1266" y="1185"/>
                    </a:cubicBezTo>
                    <a:lnTo>
                      <a:pt x="1266" y="1185"/>
                    </a:lnTo>
                    <a:cubicBezTo>
                      <a:pt x="1257" y="1195"/>
                      <a:pt x="1244" y="1200"/>
                      <a:pt x="1230" y="12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3">
                <a:extLst>
                  <a:ext uri="{FF2B5EF4-FFF2-40B4-BE49-F238E27FC236}">
                    <a16:creationId xmlns:a16="http://schemas.microsoft.com/office/drawing/2014/main" id="{48065D01-1AD1-4B01-B88F-7F694BF4D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890" y="9701275"/>
                <a:ext cx="1157718" cy="1083152"/>
              </a:xfrm>
              <a:custGeom>
                <a:avLst/>
                <a:gdLst>
                  <a:gd name="T0" fmla="*/ 18 w 1299"/>
                  <a:gd name="T1" fmla="*/ 18 h 1219"/>
                  <a:gd name="T2" fmla="*/ 18 w 1299"/>
                  <a:gd name="T3" fmla="*/ 1157 h 1219"/>
                  <a:gd name="T4" fmla="*/ 18 w 1299"/>
                  <a:gd name="T5" fmla="*/ 1157 h 1219"/>
                  <a:gd name="T6" fmla="*/ 30 w 1299"/>
                  <a:gd name="T7" fmla="*/ 1187 h 1219"/>
                  <a:gd name="T8" fmla="*/ 30 w 1299"/>
                  <a:gd name="T9" fmla="*/ 1187 h 1219"/>
                  <a:gd name="T10" fmla="*/ 60 w 1299"/>
                  <a:gd name="T11" fmla="*/ 1200 h 1219"/>
                  <a:gd name="T12" fmla="*/ 1239 w 1299"/>
                  <a:gd name="T13" fmla="*/ 1200 h 1219"/>
                  <a:gd name="T14" fmla="*/ 1239 w 1299"/>
                  <a:gd name="T15" fmla="*/ 1200 h 1219"/>
                  <a:gd name="T16" fmla="*/ 1269 w 1299"/>
                  <a:gd name="T17" fmla="*/ 1187 h 1219"/>
                  <a:gd name="T18" fmla="*/ 1269 w 1299"/>
                  <a:gd name="T19" fmla="*/ 1187 h 1219"/>
                  <a:gd name="T20" fmla="*/ 1281 w 1299"/>
                  <a:gd name="T21" fmla="*/ 1157 h 1219"/>
                  <a:gd name="T22" fmla="*/ 1281 w 1299"/>
                  <a:gd name="T23" fmla="*/ 18 h 1219"/>
                  <a:gd name="T24" fmla="*/ 18 w 1299"/>
                  <a:gd name="T25" fmla="*/ 18 h 1219"/>
                  <a:gd name="T26" fmla="*/ 1239 w 1299"/>
                  <a:gd name="T27" fmla="*/ 1218 h 1219"/>
                  <a:gd name="T28" fmla="*/ 60 w 1299"/>
                  <a:gd name="T29" fmla="*/ 1218 h 1219"/>
                  <a:gd name="T30" fmla="*/ 60 w 1299"/>
                  <a:gd name="T31" fmla="*/ 1218 h 1219"/>
                  <a:gd name="T32" fmla="*/ 17 w 1299"/>
                  <a:gd name="T33" fmla="*/ 1200 h 1219"/>
                  <a:gd name="T34" fmla="*/ 17 w 1299"/>
                  <a:gd name="T35" fmla="*/ 1200 h 1219"/>
                  <a:gd name="T36" fmla="*/ 0 w 1299"/>
                  <a:gd name="T37" fmla="*/ 1157 h 1219"/>
                  <a:gd name="T38" fmla="*/ 0 w 1299"/>
                  <a:gd name="T39" fmla="*/ 9 h 1219"/>
                  <a:gd name="T40" fmla="*/ 0 w 1299"/>
                  <a:gd name="T41" fmla="*/ 9 h 1219"/>
                  <a:gd name="T42" fmla="*/ 9 w 1299"/>
                  <a:gd name="T43" fmla="*/ 0 h 1219"/>
                  <a:gd name="T44" fmla="*/ 1290 w 1299"/>
                  <a:gd name="T45" fmla="*/ 0 h 1219"/>
                  <a:gd name="T46" fmla="*/ 1290 w 1299"/>
                  <a:gd name="T47" fmla="*/ 0 h 1219"/>
                  <a:gd name="T48" fmla="*/ 1298 w 1299"/>
                  <a:gd name="T49" fmla="*/ 9 h 1219"/>
                  <a:gd name="T50" fmla="*/ 1298 w 1299"/>
                  <a:gd name="T51" fmla="*/ 1157 h 1219"/>
                  <a:gd name="T52" fmla="*/ 1298 w 1299"/>
                  <a:gd name="T53" fmla="*/ 1157 h 1219"/>
                  <a:gd name="T54" fmla="*/ 1281 w 1299"/>
                  <a:gd name="T55" fmla="*/ 1200 h 1219"/>
                  <a:gd name="T56" fmla="*/ 1281 w 1299"/>
                  <a:gd name="T57" fmla="*/ 1200 h 1219"/>
                  <a:gd name="T58" fmla="*/ 1239 w 1299"/>
                  <a:gd name="T59" fmla="*/ 1218 h 1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9" h="1219">
                    <a:moveTo>
                      <a:pt x="18" y="18"/>
                    </a:moveTo>
                    <a:lnTo>
                      <a:pt x="18" y="1157"/>
                    </a:lnTo>
                    <a:lnTo>
                      <a:pt x="18" y="1157"/>
                    </a:lnTo>
                    <a:cubicBezTo>
                      <a:pt x="18" y="1170"/>
                      <a:pt x="22" y="1180"/>
                      <a:pt x="30" y="1187"/>
                    </a:cubicBezTo>
                    <a:lnTo>
                      <a:pt x="30" y="1187"/>
                    </a:lnTo>
                    <a:cubicBezTo>
                      <a:pt x="39" y="1196"/>
                      <a:pt x="49" y="1200"/>
                      <a:pt x="60" y="1200"/>
                    </a:cubicBezTo>
                    <a:lnTo>
                      <a:pt x="1239" y="1200"/>
                    </a:lnTo>
                    <a:lnTo>
                      <a:pt x="1239" y="1200"/>
                    </a:lnTo>
                    <a:cubicBezTo>
                      <a:pt x="1250" y="1200"/>
                      <a:pt x="1261" y="1196"/>
                      <a:pt x="1269" y="1187"/>
                    </a:cubicBezTo>
                    <a:lnTo>
                      <a:pt x="1269" y="1187"/>
                    </a:lnTo>
                    <a:cubicBezTo>
                      <a:pt x="1276" y="1180"/>
                      <a:pt x="1281" y="1170"/>
                      <a:pt x="1281" y="1157"/>
                    </a:cubicBezTo>
                    <a:lnTo>
                      <a:pt x="1281" y="18"/>
                    </a:lnTo>
                    <a:lnTo>
                      <a:pt x="18" y="18"/>
                    </a:lnTo>
                    <a:close/>
                    <a:moveTo>
                      <a:pt x="1239" y="1218"/>
                    </a:moveTo>
                    <a:lnTo>
                      <a:pt x="60" y="1218"/>
                    </a:lnTo>
                    <a:lnTo>
                      <a:pt x="60" y="1218"/>
                    </a:lnTo>
                    <a:cubicBezTo>
                      <a:pt x="43" y="1218"/>
                      <a:pt x="29" y="1212"/>
                      <a:pt x="17" y="1200"/>
                    </a:cubicBezTo>
                    <a:lnTo>
                      <a:pt x="17" y="1200"/>
                    </a:lnTo>
                    <a:cubicBezTo>
                      <a:pt x="6" y="1189"/>
                      <a:pt x="0" y="1174"/>
                      <a:pt x="0" y="1157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290" y="0"/>
                    </a:lnTo>
                    <a:lnTo>
                      <a:pt x="1290" y="0"/>
                    </a:lnTo>
                    <a:cubicBezTo>
                      <a:pt x="1295" y="0"/>
                      <a:pt x="1298" y="4"/>
                      <a:pt x="1298" y="9"/>
                    </a:cubicBezTo>
                    <a:lnTo>
                      <a:pt x="1298" y="1157"/>
                    </a:lnTo>
                    <a:lnTo>
                      <a:pt x="1298" y="1157"/>
                    </a:lnTo>
                    <a:cubicBezTo>
                      <a:pt x="1298" y="1174"/>
                      <a:pt x="1293" y="1189"/>
                      <a:pt x="1281" y="1200"/>
                    </a:cubicBezTo>
                    <a:lnTo>
                      <a:pt x="1281" y="1200"/>
                    </a:lnTo>
                    <a:cubicBezTo>
                      <a:pt x="1271" y="1212"/>
                      <a:pt x="1255" y="1218"/>
                      <a:pt x="1239" y="12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4">
                <a:extLst>
                  <a:ext uri="{FF2B5EF4-FFF2-40B4-BE49-F238E27FC236}">
                    <a16:creationId xmlns:a16="http://schemas.microsoft.com/office/drawing/2014/main" id="{F153CDB8-FD0E-4565-B12A-1A386A26C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77759" y="9709124"/>
                <a:ext cx="478785" cy="270787"/>
              </a:xfrm>
              <a:custGeom>
                <a:avLst/>
                <a:gdLst>
                  <a:gd name="T0" fmla="*/ 311 w 538"/>
                  <a:gd name="T1" fmla="*/ 0 h 304"/>
                  <a:gd name="T2" fmla="*/ 420 w 538"/>
                  <a:gd name="T3" fmla="*/ 134 h 304"/>
                  <a:gd name="T4" fmla="*/ 531 w 538"/>
                  <a:gd name="T5" fmla="*/ 268 h 304"/>
                  <a:gd name="T6" fmla="*/ 531 w 538"/>
                  <a:gd name="T7" fmla="*/ 268 h 304"/>
                  <a:gd name="T8" fmla="*/ 534 w 538"/>
                  <a:gd name="T9" fmla="*/ 290 h 304"/>
                  <a:gd name="T10" fmla="*/ 534 w 538"/>
                  <a:gd name="T11" fmla="*/ 290 h 304"/>
                  <a:gd name="T12" fmla="*/ 514 w 538"/>
                  <a:gd name="T13" fmla="*/ 303 h 304"/>
                  <a:gd name="T14" fmla="*/ 397 w 538"/>
                  <a:gd name="T15" fmla="*/ 303 h 304"/>
                  <a:gd name="T16" fmla="*/ 280 w 538"/>
                  <a:gd name="T17" fmla="*/ 303 h 304"/>
                  <a:gd name="T18" fmla="*/ 280 w 538"/>
                  <a:gd name="T19" fmla="*/ 303 h 304"/>
                  <a:gd name="T20" fmla="*/ 252 w 538"/>
                  <a:gd name="T21" fmla="*/ 297 h 304"/>
                  <a:gd name="T22" fmla="*/ 252 w 538"/>
                  <a:gd name="T23" fmla="*/ 297 h 304"/>
                  <a:gd name="T24" fmla="*/ 228 w 538"/>
                  <a:gd name="T25" fmla="*/ 279 h 304"/>
                  <a:gd name="T26" fmla="*/ 114 w 538"/>
                  <a:gd name="T27" fmla="*/ 139 h 304"/>
                  <a:gd name="T28" fmla="*/ 0 w 538"/>
                  <a:gd name="T29" fmla="*/ 0 h 304"/>
                  <a:gd name="T30" fmla="*/ 155 w 538"/>
                  <a:gd name="T31" fmla="*/ 0 h 304"/>
                  <a:gd name="T32" fmla="*/ 311 w 538"/>
                  <a:gd name="T3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8" h="304">
                    <a:moveTo>
                      <a:pt x="311" y="0"/>
                    </a:moveTo>
                    <a:lnTo>
                      <a:pt x="420" y="134"/>
                    </a:lnTo>
                    <a:lnTo>
                      <a:pt x="531" y="268"/>
                    </a:lnTo>
                    <a:lnTo>
                      <a:pt x="531" y="268"/>
                    </a:lnTo>
                    <a:cubicBezTo>
                      <a:pt x="536" y="275"/>
                      <a:pt x="537" y="284"/>
                      <a:pt x="534" y="290"/>
                    </a:cubicBezTo>
                    <a:lnTo>
                      <a:pt x="534" y="290"/>
                    </a:lnTo>
                    <a:cubicBezTo>
                      <a:pt x="530" y="298"/>
                      <a:pt x="523" y="303"/>
                      <a:pt x="514" y="303"/>
                    </a:cubicBezTo>
                    <a:lnTo>
                      <a:pt x="397" y="303"/>
                    </a:lnTo>
                    <a:lnTo>
                      <a:pt x="280" y="303"/>
                    </a:lnTo>
                    <a:lnTo>
                      <a:pt x="280" y="303"/>
                    </a:lnTo>
                    <a:cubicBezTo>
                      <a:pt x="271" y="303"/>
                      <a:pt x="260" y="301"/>
                      <a:pt x="252" y="297"/>
                    </a:cubicBezTo>
                    <a:lnTo>
                      <a:pt x="252" y="297"/>
                    </a:lnTo>
                    <a:cubicBezTo>
                      <a:pt x="242" y="292"/>
                      <a:pt x="235" y="286"/>
                      <a:pt x="228" y="279"/>
                    </a:cubicBezTo>
                    <a:lnTo>
                      <a:pt x="114" y="139"/>
                    </a:lnTo>
                    <a:lnTo>
                      <a:pt x="0" y="0"/>
                    </a:lnTo>
                    <a:lnTo>
                      <a:pt x="155" y="0"/>
                    </a:lnTo>
                    <a:lnTo>
                      <a:pt x="31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5">
                <a:extLst>
                  <a:ext uri="{FF2B5EF4-FFF2-40B4-BE49-F238E27FC236}">
                    <a16:creationId xmlns:a16="http://schemas.microsoft.com/office/drawing/2014/main" id="{DA7388D6-D4E9-478A-A3A4-29CEF4D406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9910" y="9701275"/>
                <a:ext cx="494482" cy="286485"/>
              </a:xfrm>
              <a:custGeom>
                <a:avLst/>
                <a:gdLst>
                  <a:gd name="T0" fmla="*/ 28 w 556"/>
                  <a:gd name="T1" fmla="*/ 18 h 322"/>
                  <a:gd name="T2" fmla="*/ 244 w 556"/>
                  <a:gd name="T3" fmla="*/ 282 h 322"/>
                  <a:gd name="T4" fmla="*/ 244 w 556"/>
                  <a:gd name="T5" fmla="*/ 282 h 322"/>
                  <a:gd name="T6" fmla="*/ 264 w 556"/>
                  <a:gd name="T7" fmla="*/ 298 h 322"/>
                  <a:gd name="T8" fmla="*/ 264 w 556"/>
                  <a:gd name="T9" fmla="*/ 298 h 322"/>
                  <a:gd name="T10" fmla="*/ 289 w 556"/>
                  <a:gd name="T11" fmla="*/ 303 h 322"/>
                  <a:gd name="T12" fmla="*/ 523 w 556"/>
                  <a:gd name="T13" fmla="*/ 303 h 322"/>
                  <a:gd name="T14" fmla="*/ 523 w 556"/>
                  <a:gd name="T15" fmla="*/ 303 h 322"/>
                  <a:gd name="T16" fmla="*/ 534 w 556"/>
                  <a:gd name="T17" fmla="*/ 296 h 322"/>
                  <a:gd name="T18" fmla="*/ 534 w 556"/>
                  <a:gd name="T19" fmla="*/ 296 h 322"/>
                  <a:gd name="T20" fmla="*/ 532 w 556"/>
                  <a:gd name="T21" fmla="*/ 283 h 322"/>
                  <a:gd name="T22" fmla="*/ 316 w 556"/>
                  <a:gd name="T23" fmla="*/ 18 h 322"/>
                  <a:gd name="T24" fmla="*/ 28 w 556"/>
                  <a:gd name="T25" fmla="*/ 18 h 322"/>
                  <a:gd name="T26" fmla="*/ 523 w 556"/>
                  <a:gd name="T27" fmla="*/ 321 h 322"/>
                  <a:gd name="T28" fmla="*/ 289 w 556"/>
                  <a:gd name="T29" fmla="*/ 321 h 322"/>
                  <a:gd name="T30" fmla="*/ 289 w 556"/>
                  <a:gd name="T31" fmla="*/ 321 h 322"/>
                  <a:gd name="T32" fmla="*/ 257 w 556"/>
                  <a:gd name="T33" fmla="*/ 314 h 322"/>
                  <a:gd name="T34" fmla="*/ 257 w 556"/>
                  <a:gd name="T35" fmla="*/ 314 h 322"/>
                  <a:gd name="T36" fmla="*/ 230 w 556"/>
                  <a:gd name="T37" fmla="*/ 293 h 322"/>
                  <a:gd name="T38" fmla="*/ 2 w 556"/>
                  <a:gd name="T39" fmla="*/ 14 h 322"/>
                  <a:gd name="T40" fmla="*/ 2 w 556"/>
                  <a:gd name="T41" fmla="*/ 14 h 322"/>
                  <a:gd name="T42" fmla="*/ 0 w 556"/>
                  <a:gd name="T43" fmla="*/ 5 h 322"/>
                  <a:gd name="T44" fmla="*/ 0 w 556"/>
                  <a:gd name="T45" fmla="*/ 5 h 322"/>
                  <a:gd name="T46" fmla="*/ 9 w 556"/>
                  <a:gd name="T47" fmla="*/ 0 h 322"/>
                  <a:gd name="T48" fmla="*/ 320 w 556"/>
                  <a:gd name="T49" fmla="*/ 0 h 322"/>
                  <a:gd name="T50" fmla="*/ 320 w 556"/>
                  <a:gd name="T51" fmla="*/ 0 h 322"/>
                  <a:gd name="T52" fmla="*/ 327 w 556"/>
                  <a:gd name="T53" fmla="*/ 3 h 322"/>
                  <a:gd name="T54" fmla="*/ 547 w 556"/>
                  <a:gd name="T55" fmla="*/ 271 h 322"/>
                  <a:gd name="T56" fmla="*/ 547 w 556"/>
                  <a:gd name="T57" fmla="*/ 271 h 322"/>
                  <a:gd name="T58" fmla="*/ 550 w 556"/>
                  <a:gd name="T59" fmla="*/ 304 h 322"/>
                  <a:gd name="T60" fmla="*/ 550 w 556"/>
                  <a:gd name="T61" fmla="*/ 304 h 322"/>
                  <a:gd name="T62" fmla="*/ 523 w 556"/>
                  <a:gd name="T63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56" h="322">
                    <a:moveTo>
                      <a:pt x="28" y="18"/>
                    </a:moveTo>
                    <a:lnTo>
                      <a:pt x="244" y="282"/>
                    </a:lnTo>
                    <a:lnTo>
                      <a:pt x="244" y="282"/>
                    </a:lnTo>
                    <a:cubicBezTo>
                      <a:pt x="250" y="289"/>
                      <a:pt x="257" y="294"/>
                      <a:pt x="264" y="298"/>
                    </a:cubicBezTo>
                    <a:lnTo>
                      <a:pt x="264" y="298"/>
                    </a:lnTo>
                    <a:cubicBezTo>
                      <a:pt x="272" y="301"/>
                      <a:pt x="280" y="303"/>
                      <a:pt x="289" y="303"/>
                    </a:cubicBezTo>
                    <a:lnTo>
                      <a:pt x="523" y="303"/>
                    </a:lnTo>
                    <a:lnTo>
                      <a:pt x="523" y="303"/>
                    </a:lnTo>
                    <a:cubicBezTo>
                      <a:pt x="528" y="303"/>
                      <a:pt x="532" y="300"/>
                      <a:pt x="534" y="296"/>
                    </a:cubicBezTo>
                    <a:lnTo>
                      <a:pt x="534" y="296"/>
                    </a:lnTo>
                    <a:cubicBezTo>
                      <a:pt x="536" y="292"/>
                      <a:pt x="536" y="287"/>
                      <a:pt x="532" y="283"/>
                    </a:cubicBezTo>
                    <a:lnTo>
                      <a:pt x="316" y="18"/>
                    </a:lnTo>
                    <a:lnTo>
                      <a:pt x="28" y="18"/>
                    </a:lnTo>
                    <a:close/>
                    <a:moveTo>
                      <a:pt x="523" y="321"/>
                    </a:moveTo>
                    <a:lnTo>
                      <a:pt x="289" y="321"/>
                    </a:lnTo>
                    <a:lnTo>
                      <a:pt x="289" y="321"/>
                    </a:lnTo>
                    <a:cubicBezTo>
                      <a:pt x="278" y="321"/>
                      <a:pt x="267" y="318"/>
                      <a:pt x="257" y="314"/>
                    </a:cubicBezTo>
                    <a:lnTo>
                      <a:pt x="257" y="314"/>
                    </a:lnTo>
                    <a:cubicBezTo>
                      <a:pt x="246" y="309"/>
                      <a:pt x="237" y="302"/>
                      <a:pt x="230" y="293"/>
                    </a:cubicBezTo>
                    <a:lnTo>
                      <a:pt x="2" y="14"/>
                    </a:lnTo>
                    <a:lnTo>
                      <a:pt x="2" y="14"/>
                    </a:lnTo>
                    <a:cubicBezTo>
                      <a:pt x="0" y="12"/>
                      <a:pt x="0" y="9"/>
                      <a:pt x="0" y="5"/>
                    </a:cubicBezTo>
                    <a:lnTo>
                      <a:pt x="0" y="5"/>
                    </a:lnTo>
                    <a:cubicBezTo>
                      <a:pt x="2" y="2"/>
                      <a:pt x="6" y="0"/>
                      <a:pt x="9" y="0"/>
                    </a:cubicBezTo>
                    <a:lnTo>
                      <a:pt x="320" y="0"/>
                    </a:lnTo>
                    <a:lnTo>
                      <a:pt x="320" y="0"/>
                    </a:lnTo>
                    <a:cubicBezTo>
                      <a:pt x="322" y="0"/>
                      <a:pt x="325" y="1"/>
                      <a:pt x="327" y="3"/>
                    </a:cubicBezTo>
                    <a:lnTo>
                      <a:pt x="547" y="271"/>
                    </a:lnTo>
                    <a:lnTo>
                      <a:pt x="547" y="271"/>
                    </a:lnTo>
                    <a:cubicBezTo>
                      <a:pt x="554" y="281"/>
                      <a:pt x="555" y="293"/>
                      <a:pt x="550" y="304"/>
                    </a:cubicBezTo>
                    <a:lnTo>
                      <a:pt x="550" y="304"/>
                    </a:lnTo>
                    <a:cubicBezTo>
                      <a:pt x="545" y="314"/>
                      <a:pt x="535" y="321"/>
                      <a:pt x="523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6">
                <a:extLst>
                  <a:ext uri="{FF2B5EF4-FFF2-40B4-BE49-F238E27FC236}">
                    <a16:creationId xmlns:a16="http://schemas.microsoft.com/office/drawing/2014/main" id="{BB64726E-C00F-459E-9A81-1BEAC527F0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0190" y="9921045"/>
                <a:ext cx="247240" cy="627914"/>
              </a:xfrm>
              <a:custGeom>
                <a:avLst/>
                <a:gdLst>
                  <a:gd name="T0" fmla="*/ 257 w 277"/>
                  <a:gd name="T1" fmla="*/ 704 h 705"/>
                  <a:gd name="T2" fmla="*/ 139 w 277"/>
                  <a:gd name="T3" fmla="*/ 704 h 705"/>
                  <a:gd name="T4" fmla="*/ 18 w 277"/>
                  <a:gd name="T5" fmla="*/ 704 h 705"/>
                  <a:gd name="T6" fmla="*/ 18 w 277"/>
                  <a:gd name="T7" fmla="*/ 704 h 705"/>
                  <a:gd name="T8" fmla="*/ 6 w 277"/>
                  <a:gd name="T9" fmla="*/ 698 h 705"/>
                  <a:gd name="T10" fmla="*/ 6 w 277"/>
                  <a:gd name="T11" fmla="*/ 698 h 705"/>
                  <a:gd name="T12" fmla="*/ 0 w 277"/>
                  <a:gd name="T13" fmla="*/ 685 h 705"/>
                  <a:gd name="T14" fmla="*/ 0 w 277"/>
                  <a:gd name="T15" fmla="*/ 352 h 705"/>
                  <a:gd name="T16" fmla="*/ 0 w 277"/>
                  <a:gd name="T17" fmla="*/ 19 h 705"/>
                  <a:gd name="T18" fmla="*/ 0 w 277"/>
                  <a:gd name="T19" fmla="*/ 19 h 705"/>
                  <a:gd name="T20" fmla="*/ 6 w 277"/>
                  <a:gd name="T21" fmla="*/ 6 h 705"/>
                  <a:gd name="T22" fmla="*/ 6 w 277"/>
                  <a:gd name="T23" fmla="*/ 6 h 705"/>
                  <a:gd name="T24" fmla="*/ 18 w 277"/>
                  <a:gd name="T25" fmla="*/ 0 h 705"/>
                  <a:gd name="T26" fmla="*/ 139 w 277"/>
                  <a:gd name="T27" fmla="*/ 0 h 705"/>
                  <a:gd name="T28" fmla="*/ 257 w 277"/>
                  <a:gd name="T29" fmla="*/ 0 h 705"/>
                  <a:gd name="T30" fmla="*/ 257 w 277"/>
                  <a:gd name="T31" fmla="*/ 0 h 705"/>
                  <a:gd name="T32" fmla="*/ 271 w 277"/>
                  <a:gd name="T33" fmla="*/ 6 h 705"/>
                  <a:gd name="T34" fmla="*/ 271 w 277"/>
                  <a:gd name="T35" fmla="*/ 6 h 705"/>
                  <a:gd name="T36" fmla="*/ 276 w 277"/>
                  <a:gd name="T37" fmla="*/ 19 h 705"/>
                  <a:gd name="T38" fmla="*/ 276 w 277"/>
                  <a:gd name="T39" fmla="*/ 352 h 705"/>
                  <a:gd name="T40" fmla="*/ 276 w 277"/>
                  <a:gd name="T41" fmla="*/ 685 h 705"/>
                  <a:gd name="T42" fmla="*/ 276 w 277"/>
                  <a:gd name="T43" fmla="*/ 685 h 705"/>
                  <a:gd name="T44" fmla="*/ 271 w 277"/>
                  <a:gd name="T45" fmla="*/ 698 h 705"/>
                  <a:gd name="T46" fmla="*/ 271 w 277"/>
                  <a:gd name="T47" fmla="*/ 698 h 705"/>
                  <a:gd name="T48" fmla="*/ 257 w 277"/>
                  <a:gd name="T49" fmla="*/ 704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7" h="705">
                    <a:moveTo>
                      <a:pt x="257" y="704"/>
                    </a:moveTo>
                    <a:lnTo>
                      <a:pt x="139" y="704"/>
                    </a:lnTo>
                    <a:lnTo>
                      <a:pt x="18" y="704"/>
                    </a:lnTo>
                    <a:lnTo>
                      <a:pt x="18" y="704"/>
                    </a:lnTo>
                    <a:cubicBezTo>
                      <a:pt x="14" y="704"/>
                      <a:pt x="9" y="702"/>
                      <a:pt x="6" y="698"/>
                    </a:cubicBezTo>
                    <a:lnTo>
                      <a:pt x="6" y="698"/>
                    </a:lnTo>
                    <a:cubicBezTo>
                      <a:pt x="2" y="695"/>
                      <a:pt x="0" y="691"/>
                      <a:pt x="0" y="685"/>
                    </a:cubicBezTo>
                    <a:lnTo>
                      <a:pt x="0" y="352"/>
                    </a:lnTo>
                    <a:lnTo>
                      <a:pt x="0" y="19"/>
                    </a:lnTo>
                    <a:lnTo>
                      <a:pt x="0" y="19"/>
                    </a:lnTo>
                    <a:cubicBezTo>
                      <a:pt x="0" y="14"/>
                      <a:pt x="2" y="9"/>
                      <a:pt x="6" y="6"/>
                    </a:cubicBezTo>
                    <a:lnTo>
                      <a:pt x="6" y="6"/>
                    </a:lnTo>
                    <a:cubicBezTo>
                      <a:pt x="9" y="2"/>
                      <a:pt x="14" y="0"/>
                      <a:pt x="18" y="0"/>
                    </a:cubicBezTo>
                    <a:lnTo>
                      <a:pt x="139" y="0"/>
                    </a:lnTo>
                    <a:lnTo>
                      <a:pt x="257" y="0"/>
                    </a:lnTo>
                    <a:lnTo>
                      <a:pt x="257" y="0"/>
                    </a:lnTo>
                    <a:cubicBezTo>
                      <a:pt x="263" y="0"/>
                      <a:pt x="268" y="2"/>
                      <a:pt x="271" y="6"/>
                    </a:cubicBezTo>
                    <a:lnTo>
                      <a:pt x="271" y="6"/>
                    </a:lnTo>
                    <a:cubicBezTo>
                      <a:pt x="274" y="9"/>
                      <a:pt x="276" y="14"/>
                      <a:pt x="276" y="19"/>
                    </a:cubicBezTo>
                    <a:lnTo>
                      <a:pt x="276" y="352"/>
                    </a:lnTo>
                    <a:lnTo>
                      <a:pt x="276" y="685"/>
                    </a:lnTo>
                    <a:lnTo>
                      <a:pt x="276" y="685"/>
                    </a:lnTo>
                    <a:cubicBezTo>
                      <a:pt x="276" y="691"/>
                      <a:pt x="274" y="695"/>
                      <a:pt x="271" y="698"/>
                    </a:cubicBezTo>
                    <a:lnTo>
                      <a:pt x="271" y="698"/>
                    </a:lnTo>
                    <a:cubicBezTo>
                      <a:pt x="268" y="702"/>
                      <a:pt x="263" y="704"/>
                      <a:pt x="257" y="7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7">
                <a:extLst>
                  <a:ext uri="{FF2B5EF4-FFF2-40B4-BE49-F238E27FC236}">
                    <a16:creationId xmlns:a16="http://schemas.microsoft.com/office/drawing/2014/main" id="{186B0FDD-CA09-4502-BA09-3D82591B2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2341" y="9913196"/>
                <a:ext cx="262938" cy="643612"/>
              </a:xfrm>
              <a:custGeom>
                <a:avLst/>
                <a:gdLst>
                  <a:gd name="T0" fmla="*/ 27 w 296"/>
                  <a:gd name="T1" fmla="*/ 18 h 723"/>
                  <a:gd name="T2" fmla="*/ 27 w 296"/>
                  <a:gd name="T3" fmla="*/ 18 h 723"/>
                  <a:gd name="T4" fmla="*/ 21 w 296"/>
                  <a:gd name="T5" fmla="*/ 22 h 723"/>
                  <a:gd name="T6" fmla="*/ 21 w 296"/>
                  <a:gd name="T7" fmla="*/ 22 h 723"/>
                  <a:gd name="T8" fmla="*/ 18 w 296"/>
                  <a:gd name="T9" fmla="*/ 28 h 723"/>
                  <a:gd name="T10" fmla="*/ 18 w 296"/>
                  <a:gd name="T11" fmla="*/ 694 h 723"/>
                  <a:gd name="T12" fmla="*/ 18 w 296"/>
                  <a:gd name="T13" fmla="*/ 694 h 723"/>
                  <a:gd name="T14" fmla="*/ 21 w 296"/>
                  <a:gd name="T15" fmla="*/ 701 h 723"/>
                  <a:gd name="T16" fmla="*/ 21 w 296"/>
                  <a:gd name="T17" fmla="*/ 701 h 723"/>
                  <a:gd name="T18" fmla="*/ 27 w 296"/>
                  <a:gd name="T19" fmla="*/ 704 h 723"/>
                  <a:gd name="T20" fmla="*/ 266 w 296"/>
                  <a:gd name="T21" fmla="*/ 704 h 723"/>
                  <a:gd name="T22" fmla="*/ 266 w 296"/>
                  <a:gd name="T23" fmla="*/ 704 h 723"/>
                  <a:gd name="T24" fmla="*/ 273 w 296"/>
                  <a:gd name="T25" fmla="*/ 701 h 723"/>
                  <a:gd name="T26" fmla="*/ 273 w 296"/>
                  <a:gd name="T27" fmla="*/ 701 h 723"/>
                  <a:gd name="T28" fmla="*/ 277 w 296"/>
                  <a:gd name="T29" fmla="*/ 694 h 723"/>
                  <a:gd name="T30" fmla="*/ 277 w 296"/>
                  <a:gd name="T31" fmla="*/ 28 h 723"/>
                  <a:gd name="T32" fmla="*/ 277 w 296"/>
                  <a:gd name="T33" fmla="*/ 28 h 723"/>
                  <a:gd name="T34" fmla="*/ 273 w 296"/>
                  <a:gd name="T35" fmla="*/ 22 h 723"/>
                  <a:gd name="T36" fmla="*/ 273 w 296"/>
                  <a:gd name="T37" fmla="*/ 22 h 723"/>
                  <a:gd name="T38" fmla="*/ 266 w 296"/>
                  <a:gd name="T39" fmla="*/ 18 h 723"/>
                  <a:gd name="T40" fmla="*/ 27 w 296"/>
                  <a:gd name="T41" fmla="*/ 18 h 723"/>
                  <a:gd name="T42" fmla="*/ 266 w 296"/>
                  <a:gd name="T43" fmla="*/ 722 h 723"/>
                  <a:gd name="T44" fmla="*/ 27 w 296"/>
                  <a:gd name="T45" fmla="*/ 722 h 723"/>
                  <a:gd name="T46" fmla="*/ 27 w 296"/>
                  <a:gd name="T47" fmla="*/ 722 h 723"/>
                  <a:gd name="T48" fmla="*/ 8 w 296"/>
                  <a:gd name="T49" fmla="*/ 714 h 723"/>
                  <a:gd name="T50" fmla="*/ 8 w 296"/>
                  <a:gd name="T51" fmla="*/ 714 h 723"/>
                  <a:gd name="T52" fmla="*/ 0 w 296"/>
                  <a:gd name="T53" fmla="*/ 694 h 723"/>
                  <a:gd name="T54" fmla="*/ 0 w 296"/>
                  <a:gd name="T55" fmla="*/ 28 h 723"/>
                  <a:gd name="T56" fmla="*/ 0 w 296"/>
                  <a:gd name="T57" fmla="*/ 28 h 723"/>
                  <a:gd name="T58" fmla="*/ 8 w 296"/>
                  <a:gd name="T59" fmla="*/ 9 h 723"/>
                  <a:gd name="T60" fmla="*/ 8 w 296"/>
                  <a:gd name="T61" fmla="*/ 9 h 723"/>
                  <a:gd name="T62" fmla="*/ 27 w 296"/>
                  <a:gd name="T63" fmla="*/ 0 h 723"/>
                  <a:gd name="T64" fmla="*/ 266 w 296"/>
                  <a:gd name="T65" fmla="*/ 0 h 723"/>
                  <a:gd name="T66" fmla="*/ 266 w 296"/>
                  <a:gd name="T67" fmla="*/ 0 h 723"/>
                  <a:gd name="T68" fmla="*/ 286 w 296"/>
                  <a:gd name="T69" fmla="*/ 9 h 723"/>
                  <a:gd name="T70" fmla="*/ 286 w 296"/>
                  <a:gd name="T71" fmla="*/ 9 h 723"/>
                  <a:gd name="T72" fmla="*/ 295 w 296"/>
                  <a:gd name="T73" fmla="*/ 28 h 723"/>
                  <a:gd name="T74" fmla="*/ 295 w 296"/>
                  <a:gd name="T75" fmla="*/ 694 h 723"/>
                  <a:gd name="T76" fmla="*/ 295 w 296"/>
                  <a:gd name="T77" fmla="*/ 694 h 723"/>
                  <a:gd name="T78" fmla="*/ 286 w 296"/>
                  <a:gd name="T79" fmla="*/ 714 h 723"/>
                  <a:gd name="T80" fmla="*/ 286 w 296"/>
                  <a:gd name="T81" fmla="*/ 714 h 723"/>
                  <a:gd name="T82" fmla="*/ 266 w 296"/>
                  <a:gd name="T83" fmla="*/ 72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6" h="723">
                    <a:moveTo>
                      <a:pt x="27" y="18"/>
                    </a:moveTo>
                    <a:lnTo>
                      <a:pt x="27" y="18"/>
                    </a:lnTo>
                    <a:cubicBezTo>
                      <a:pt x="25" y="18"/>
                      <a:pt x="23" y="20"/>
                      <a:pt x="21" y="22"/>
                    </a:cubicBezTo>
                    <a:lnTo>
                      <a:pt x="21" y="22"/>
                    </a:lnTo>
                    <a:cubicBezTo>
                      <a:pt x="19" y="23"/>
                      <a:pt x="18" y="26"/>
                      <a:pt x="18" y="28"/>
                    </a:cubicBezTo>
                    <a:lnTo>
                      <a:pt x="18" y="694"/>
                    </a:lnTo>
                    <a:lnTo>
                      <a:pt x="18" y="694"/>
                    </a:lnTo>
                    <a:cubicBezTo>
                      <a:pt x="18" y="697"/>
                      <a:pt x="19" y="700"/>
                      <a:pt x="21" y="701"/>
                    </a:cubicBezTo>
                    <a:lnTo>
                      <a:pt x="21" y="701"/>
                    </a:lnTo>
                    <a:cubicBezTo>
                      <a:pt x="23" y="703"/>
                      <a:pt x="25" y="704"/>
                      <a:pt x="27" y="704"/>
                    </a:cubicBezTo>
                    <a:lnTo>
                      <a:pt x="266" y="704"/>
                    </a:lnTo>
                    <a:lnTo>
                      <a:pt x="266" y="704"/>
                    </a:lnTo>
                    <a:cubicBezTo>
                      <a:pt x="269" y="704"/>
                      <a:pt x="272" y="703"/>
                      <a:pt x="273" y="701"/>
                    </a:cubicBezTo>
                    <a:lnTo>
                      <a:pt x="273" y="701"/>
                    </a:lnTo>
                    <a:cubicBezTo>
                      <a:pt x="275" y="700"/>
                      <a:pt x="277" y="697"/>
                      <a:pt x="277" y="694"/>
                    </a:cubicBezTo>
                    <a:lnTo>
                      <a:pt x="277" y="28"/>
                    </a:lnTo>
                    <a:lnTo>
                      <a:pt x="277" y="28"/>
                    </a:lnTo>
                    <a:cubicBezTo>
                      <a:pt x="277" y="26"/>
                      <a:pt x="275" y="23"/>
                      <a:pt x="273" y="22"/>
                    </a:cubicBezTo>
                    <a:lnTo>
                      <a:pt x="273" y="22"/>
                    </a:lnTo>
                    <a:cubicBezTo>
                      <a:pt x="272" y="20"/>
                      <a:pt x="269" y="18"/>
                      <a:pt x="266" y="18"/>
                    </a:cubicBezTo>
                    <a:lnTo>
                      <a:pt x="27" y="18"/>
                    </a:lnTo>
                    <a:close/>
                    <a:moveTo>
                      <a:pt x="266" y="722"/>
                    </a:moveTo>
                    <a:lnTo>
                      <a:pt x="27" y="722"/>
                    </a:lnTo>
                    <a:lnTo>
                      <a:pt x="27" y="722"/>
                    </a:lnTo>
                    <a:cubicBezTo>
                      <a:pt x="21" y="722"/>
                      <a:pt x="14" y="719"/>
                      <a:pt x="8" y="714"/>
                    </a:cubicBezTo>
                    <a:lnTo>
                      <a:pt x="8" y="714"/>
                    </a:lnTo>
                    <a:cubicBezTo>
                      <a:pt x="3" y="709"/>
                      <a:pt x="0" y="701"/>
                      <a:pt x="0" y="694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21"/>
                      <a:pt x="3" y="14"/>
                      <a:pt x="8" y="9"/>
                    </a:cubicBezTo>
                    <a:lnTo>
                      <a:pt x="8" y="9"/>
                    </a:lnTo>
                    <a:cubicBezTo>
                      <a:pt x="14" y="3"/>
                      <a:pt x="21" y="0"/>
                      <a:pt x="27" y="0"/>
                    </a:cubicBezTo>
                    <a:lnTo>
                      <a:pt x="266" y="0"/>
                    </a:lnTo>
                    <a:lnTo>
                      <a:pt x="266" y="0"/>
                    </a:lnTo>
                    <a:cubicBezTo>
                      <a:pt x="274" y="0"/>
                      <a:pt x="281" y="3"/>
                      <a:pt x="286" y="9"/>
                    </a:cubicBezTo>
                    <a:lnTo>
                      <a:pt x="286" y="9"/>
                    </a:lnTo>
                    <a:cubicBezTo>
                      <a:pt x="291" y="14"/>
                      <a:pt x="295" y="21"/>
                      <a:pt x="295" y="28"/>
                    </a:cubicBezTo>
                    <a:lnTo>
                      <a:pt x="295" y="694"/>
                    </a:lnTo>
                    <a:lnTo>
                      <a:pt x="295" y="694"/>
                    </a:lnTo>
                    <a:cubicBezTo>
                      <a:pt x="295" y="701"/>
                      <a:pt x="291" y="709"/>
                      <a:pt x="286" y="714"/>
                    </a:cubicBezTo>
                    <a:lnTo>
                      <a:pt x="286" y="714"/>
                    </a:lnTo>
                    <a:cubicBezTo>
                      <a:pt x="281" y="719"/>
                      <a:pt x="274" y="722"/>
                      <a:pt x="266" y="7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8">
                <a:extLst>
                  <a:ext uri="{FF2B5EF4-FFF2-40B4-BE49-F238E27FC236}">
                    <a16:creationId xmlns:a16="http://schemas.microsoft.com/office/drawing/2014/main" id="{1C709D73-6158-40A8-8B2B-CD8670AD9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3441" y="9709124"/>
                <a:ext cx="1334318" cy="270787"/>
              </a:xfrm>
              <a:custGeom>
                <a:avLst/>
                <a:gdLst>
                  <a:gd name="T0" fmla="*/ 1498 w 1499"/>
                  <a:gd name="T1" fmla="*/ 0 h 304"/>
                  <a:gd name="T2" fmla="*/ 1388 w 1499"/>
                  <a:gd name="T3" fmla="*/ 136 h 304"/>
                  <a:gd name="T4" fmla="*/ 1278 w 1499"/>
                  <a:gd name="T5" fmla="*/ 271 h 304"/>
                  <a:gd name="T6" fmla="*/ 1278 w 1499"/>
                  <a:gd name="T7" fmla="*/ 271 h 304"/>
                  <a:gd name="T8" fmla="*/ 1248 w 1499"/>
                  <a:gd name="T9" fmla="*/ 295 h 304"/>
                  <a:gd name="T10" fmla="*/ 1248 w 1499"/>
                  <a:gd name="T11" fmla="*/ 295 h 304"/>
                  <a:gd name="T12" fmla="*/ 1211 w 1499"/>
                  <a:gd name="T13" fmla="*/ 303 h 304"/>
                  <a:gd name="T14" fmla="*/ 621 w 1499"/>
                  <a:gd name="T15" fmla="*/ 303 h 304"/>
                  <a:gd name="T16" fmla="*/ 30 w 1499"/>
                  <a:gd name="T17" fmla="*/ 303 h 304"/>
                  <a:gd name="T18" fmla="*/ 30 w 1499"/>
                  <a:gd name="T19" fmla="*/ 303 h 304"/>
                  <a:gd name="T20" fmla="*/ 4 w 1499"/>
                  <a:gd name="T21" fmla="*/ 287 h 304"/>
                  <a:gd name="T22" fmla="*/ 4 w 1499"/>
                  <a:gd name="T23" fmla="*/ 287 h 304"/>
                  <a:gd name="T24" fmla="*/ 8 w 1499"/>
                  <a:gd name="T25" fmla="*/ 256 h 304"/>
                  <a:gd name="T26" fmla="*/ 112 w 1499"/>
                  <a:gd name="T27" fmla="*/ 128 h 304"/>
                  <a:gd name="T28" fmla="*/ 217 w 1499"/>
                  <a:gd name="T29" fmla="*/ 0 h 304"/>
                  <a:gd name="T30" fmla="*/ 858 w 1499"/>
                  <a:gd name="T31" fmla="*/ 0 h 304"/>
                  <a:gd name="T32" fmla="*/ 1498 w 1499"/>
                  <a:gd name="T33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99" h="304">
                    <a:moveTo>
                      <a:pt x="1498" y="0"/>
                    </a:moveTo>
                    <a:lnTo>
                      <a:pt x="1388" y="136"/>
                    </a:lnTo>
                    <a:lnTo>
                      <a:pt x="1278" y="271"/>
                    </a:lnTo>
                    <a:lnTo>
                      <a:pt x="1278" y="271"/>
                    </a:lnTo>
                    <a:cubicBezTo>
                      <a:pt x="1270" y="281"/>
                      <a:pt x="1260" y="289"/>
                      <a:pt x="1248" y="295"/>
                    </a:cubicBezTo>
                    <a:lnTo>
                      <a:pt x="1248" y="295"/>
                    </a:lnTo>
                    <a:cubicBezTo>
                      <a:pt x="1236" y="300"/>
                      <a:pt x="1224" y="303"/>
                      <a:pt x="1211" y="303"/>
                    </a:cubicBezTo>
                    <a:lnTo>
                      <a:pt x="621" y="303"/>
                    </a:lnTo>
                    <a:lnTo>
                      <a:pt x="30" y="303"/>
                    </a:lnTo>
                    <a:lnTo>
                      <a:pt x="30" y="303"/>
                    </a:lnTo>
                    <a:cubicBezTo>
                      <a:pt x="18" y="303"/>
                      <a:pt x="8" y="297"/>
                      <a:pt x="4" y="287"/>
                    </a:cubicBezTo>
                    <a:lnTo>
                      <a:pt x="4" y="287"/>
                    </a:lnTo>
                    <a:cubicBezTo>
                      <a:pt x="0" y="278"/>
                      <a:pt x="0" y="266"/>
                      <a:pt x="8" y="256"/>
                    </a:cubicBezTo>
                    <a:lnTo>
                      <a:pt x="112" y="128"/>
                    </a:lnTo>
                    <a:lnTo>
                      <a:pt x="217" y="0"/>
                    </a:lnTo>
                    <a:lnTo>
                      <a:pt x="858" y="0"/>
                    </a:lnTo>
                    <a:lnTo>
                      <a:pt x="149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39">
                <a:extLst>
                  <a:ext uri="{FF2B5EF4-FFF2-40B4-BE49-F238E27FC236}">
                    <a16:creationId xmlns:a16="http://schemas.microsoft.com/office/drawing/2014/main" id="{A010025F-C522-4AC0-9CDE-2E32EF97C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5592" y="9701275"/>
                <a:ext cx="1350016" cy="286485"/>
              </a:xfrm>
              <a:custGeom>
                <a:avLst/>
                <a:gdLst>
                  <a:gd name="T0" fmla="*/ 231 w 1518"/>
                  <a:gd name="T1" fmla="*/ 18 h 322"/>
                  <a:gd name="T2" fmla="*/ 24 w 1518"/>
                  <a:gd name="T3" fmla="*/ 271 h 322"/>
                  <a:gd name="T4" fmla="*/ 24 w 1518"/>
                  <a:gd name="T5" fmla="*/ 271 h 322"/>
                  <a:gd name="T6" fmla="*/ 22 w 1518"/>
                  <a:gd name="T7" fmla="*/ 292 h 322"/>
                  <a:gd name="T8" fmla="*/ 22 w 1518"/>
                  <a:gd name="T9" fmla="*/ 292 h 322"/>
                  <a:gd name="T10" fmla="*/ 40 w 1518"/>
                  <a:gd name="T11" fmla="*/ 303 h 322"/>
                  <a:gd name="T12" fmla="*/ 1221 w 1518"/>
                  <a:gd name="T13" fmla="*/ 303 h 322"/>
                  <a:gd name="T14" fmla="*/ 1221 w 1518"/>
                  <a:gd name="T15" fmla="*/ 303 h 322"/>
                  <a:gd name="T16" fmla="*/ 1254 w 1518"/>
                  <a:gd name="T17" fmla="*/ 295 h 322"/>
                  <a:gd name="T18" fmla="*/ 1254 w 1518"/>
                  <a:gd name="T19" fmla="*/ 295 h 322"/>
                  <a:gd name="T20" fmla="*/ 1281 w 1518"/>
                  <a:gd name="T21" fmla="*/ 274 h 322"/>
                  <a:gd name="T22" fmla="*/ 1489 w 1518"/>
                  <a:gd name="T23" fmla="*/ 18 h 322"/>
                  <a:gd name="T24" fmla="*/ 231 w 1518"/>
                  <a:gd name="T25" fmla="*/ 18 h 322"/>
                  <a:gd name="T26" fmla="*/ 1221 w 1518"/>
                  <a:gd name="T27" fmla="*/ 321 h 322"/>
                  <a:gd name="T28" fmla="*/ 40 w 1518"/>
                  <a:gd name="T29" fmla="*/ 321 h 322"/>
                  <a:gd name="T30" fmla="*/ 40 w 1518"/>
                  <a:gd name="T31" fmla="*/ 321 h 322"/>
                  <a:gd name="T32" fmla="*/ 5 w 1518"/>
                  <a:gd name="T33" fmla="*/ 299 h 322"/>
                  <a:gd name="T34" fmla="*/ 5 w 1518"/>
                  <a:gd name="T35" fmla="*/ 299 h 322"/>
                  <a:gd name="T36" fmla="*/ 11 w 1518"/>
                  <a:gd name="T37" fmla="*/ 259 h 322"/>
                  <a:gd name="T38" fmla="*/ 220 w 1518"/>
                  <a:gd name="T39" fmla="*/ 3 h 322"/>
                  <a:gd name="T40" fmla="*/ 220 w 1518"/>
                  <a:gd name="T41" fmla="*/ 3 h 322"/>
                  <a:gd name="T42" fmla="*/ 227 w 1518"/>
                  <a:gd name="T43" fmla="*/ 0 h 322"/>
                  <a:gd name="T44" fmla="*/ 1508 w 1518"/>
                  <a:gd name="T45" fmla="*/ 0 h 322"/>
                  <a:gd name="T46" fmla="*/ 1508 w 1518"/>
                  <a:gd name="T47" fmla="*/ 0 h 322"/>
                  <a:gd name="T48" fmla="*/ 1516 w 1518"/>
                  <a:gd name="T49" fmla="*/ 5 h 322"/>
                  <a:gd name="T50" fmla="*/ 1516 w 1518"/>
                  <a:gd name="T51" fmla="*/ 5 h 322"/>
                  <a:gd name="T52" fmla="*/ 1515 w 1518"/>
                  <a:gd name="T53" fmla="*/ 14 h 322"/>
                  <a:gd name="T54" fmla="*/ 1295 w 1518"/>
                  <a:gd name="T55" fmla="*/ 286 h 322"/>
                  <a:gd name="T56" fmla="*/ 1295 w 1518"/>
                  <a:gd name="T57" fmla="*/ 286 h 322"/>
                  <a:gd name="T58" fmla="*/ 1262 w 1518"/>
                  <a:gd name="T59" fmla="*/ 312 h 322"/>
                  <a:gd name="T60" fmla="*/ 1262 w 1518"/>
                  <a:gd name="T61" fmla="*/ 312 h 322"/>
                  <a:gd name="T62" fmla="*/ 1221 w 1518"/>
                  <a:gd name="T63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8" h="322">
                    <a:moveTo>
                      <a:pt x="231" y="18"/>
                    </a:moveTo>
                    <a:lnTo>
                      <a:pt x="24" y="271"/>
                    </a:lnTo>
                    <a:lnTo>
                      <a:pt x="24" y="271"/>
                    </a:lnTo>
                    <a:cubicBezTo>
                      <a:pt x="20" y="277"/>
                      <a:pt x="19" y="285"/>
                      <a:pt x="22" y="292"/>
                    </a:cubicBezTo>
                    <a:lnTo>
                      <a:pt x="22" y="292"/>
                    </a:lnTo>
                    <a:cubicBezTo>
                      <a:pt x="25" y="299"/>
                      <a:pt x="32" y="303"/>
                      <a:pt x="40" y="303"/>
                    </a:cubicBezTo>
                    <a:lnTo>
                      <a:pt x="1221" y="303"/>
                    </a:lnTo>
                    <a:lnTo>
                      <a:pt x="1221" y="303"/>
                    </a:lnTo>
                    <a:cubicBezTo>
                      <a:pt x="1231" y="303"/>
                      <a:pt x="1244" y="300"/>
                      <a:pt x="1254" y="295"/>
                    </a:cubicBezTo>
                    <a:lnTo>
                      <a:pt x="1254" y="295"/>
                    </a:lnTo>
                    <a:cubicBezTo>
                      <a:pt x="1264" y="291"/>
                      <a:pt x="1274" y="283"/>
                      <a:pt x="1281" y="274"/>
                    </a:cubicBezTo>
                    <a:lnTo>
                      <a:pt x="1489" y="18"/>
                    </a:lnTo>
                    <a:lnTo>
                      <a:pt x="231" y="18"/>
                    </a:lnTo>
                    <a:close/>
                    <a:moveTo>
                      <a:pt x="1221" y="321"/>
                    </a:moveTo>
                    <a:lnTo>
                      <a:pt x="40" y="321"/>
                    </a:lnTo>
                    <a:lnTo>
                      <a:pt x="40" y="321"/>
                    </a:lnTo>
                    <a:cubicBezTo>
                      <a:pt x="25" y="321"/>
                      <a:pt x="12" y="313"/>
                      <a:pt x="5" y="299"/>
                    </a:cubicBezTo>
                    <a:lnTo>
                      <a:pt x="5" y="299"/>
                    </a:lnTo>
                    <a:cubicBezTo>
                      <a:pt x="0" y="287"/>
                      <a:pt x="1" y="271"/>
                      <a:pt x="11" y="259"/>
                    </a:cubicBezTo>
                    <a:lnTo>
                      <a:pt x="220" y="3"/>
                    </a:lnTo>
                    <a:lnTo>
                      <a:pt x="220" y="3"/>
                    </a:lnTo>
                    <a:cubicBezTo>
                      <a:pt x="221" y="1"/>
                      <a:pt x="224" y="0"/>
                      <a:pt x="227" y="0"/>
                    </a:cubicBezTo>
                    <a:lnTo>
                      <a:pt x="1508" y="0"/>
                    </a:lnTo>
                    <a:lnTo>
                      <a:pt x="1508" y="0"/>
                    </a:lnTo>
                    <a:cubicBezTo>
                      <a:pt x="1512" y="0"/>
                      <a:pt x="1515" y="2"/>
                      <a:pt x="1516" y="5"/>
                    </a:cubicBezTo>
                    <a:lnTo>
                      <a:pt x="1516" y="5"/>
                    </a:lnTo>
                    <a:cubicBezTo>
                      <a:pt x="1517" y="9"/>
                      <a:pt x="1517" y="12"/>
                      <a:pt x="1515" y="14"/>
                    </a:cubicBezTo>
                    <a:lnTo>
                      <a:pt x="1295" y="286"/>
                    </a:lnTo>
                    <a:lnTo>
                      <a:pt x="1295" y="286"/>
                    </a:lnTo>
                    <a:cubicBezTo>
                      <a:pt x="1286" y="297"/>
                      <a:pt x="1274" y="306"/>
                      <a:pt x="1262" y="312"/>
                    </a:cubicBezTo>
                    <a:lnTo>
                      <a:pt x="1262" y="312"/>
                    </a:lnTo>
                    <a:cubicBezTo>
                      <a:pt x="1249" y="318"/>
                      <a:pt x="1234" y="321"/>
                      <a:pt x="1221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8A080954-961F-496F-B71E-9C7EFB17AE7A}"/>
                </a:ext>
              </a:extLst>
            </p:cNvPr>
            <p:cNvGrpSpPr/>
            <p:nvPr/>
          </p:nvGrpSpPr>
          <p:grpSpPr>
            <a:xfrm>
              <a:off x="14508742" y="6012279"/>
              <a:ext cx="3237683" cy="4799618"/>
              <a:chOff x="14508742" y="6012279"/>
              <a:chExt cx="3237683" cy="4799618"/>
            </a:xfrm>
          </p:grpSpPr>
          <p:sp>
            <p:nvSpPr>
              <p:cNvPr id="265" name="Freeform 40">
                <a:extLst>
                  <a:ext uri="{FF2B5EF4-FFF2-40B4-BE49-F238E27FC236}">
                    <a16:creationId xmlns:a16="http://schemas.microsoft.com/office/drawing/2014/main" id="{65BF95DC-4A0C-4B18-9058-3D7E7DA91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6591" y="6020128"/>
                <a:ext cx="1514843" cy="1440277"/>
              </a:xfrm>
              <a:custGeom>
                <a:avLst/>
                <a:gdLst>
                  <a:gd name="T0" fmla="*/ 1564 w 1701"/>
                  <a:gd name="T1" fmla="*/ 1618 h 1619"/>
                  <a:gd name="T2" fmla="*/ 1207 w 1701"/>
                  <a:gd name="T3" fmla="*/ 1618 h 1619"/>
                  <a:gd name="T4" fmla="*/ 851 w 1701"/>
                  <a:gd name="T5" fmla="*/ 1618 h 1619"/>
                  <a:gd name="T6" fmla="*/ 494 w 1701"/>
                  <a:gd name="T7" fmla="*/ 1618 h 1619"/>
                  <a:gd name="T8" fmla="*/ 138 w 1701"/>
                  <a:gd name="T9" fmla="*/ 1618 h 1619"/>
                  <a:gd name="T10" fmla="*/ 138 w 1701"/>
                  <a:gd name="T11" fmla="*/ 1618 h 1619"/>
                  <a:gd name="T12" fmla="*/ 85 w 1701"/>
                  <a:gd name="T13" fmla="*/ 1607 h 1619"/>
                  <a:gd name="T14" fmla="*/ 85 w 1701"/>
                  <a:gd name="T15" fmla="*/ 1607 h 1619"/>
                  <a:gd name="T16" fmla="*/ 41 w 1701"/>
                  <a:gd name="T17" fmla="*/ 1578 h 1619"/>
                  <a:gd name="T18" fmla="*/ 41 w 1701"/>
                  <a:gd name="T19" fmla="*/ 1578 h 1619"/>
                  <a:gd name="T20" fmla="*/ 12 w 1701"/>
                  <a:gd name="T21" fmla="*/ 1534 h 1619"/>
                  <a:gd name="T22" fmla="*/ 12 w 1701"/>
                  <a:gd name="T23" fmla="*/ 1534 h 1619"/>
                  <a:gd name="T24" fmla="*/ 0 w 1701"/>
                  <a:gd name="T25" fmla="*/ 1481 h 1619"/>
                  <a:gd name="T26" fmla="*/ 0 w 1701"/>
                  <a:gd name="T27" fmla="*/ 1145 h 1619"/>
                  <a:gd name="T28" fmla="*/ 0 w 1701"/>
                  <a:gd name="T29" fmla="*/ 809 h 1619"/>
                  <a:gd name="T30" fmla="*/ 0 w 1701"/>
                  <a:gd name="T31" fmla="*/ 473 h 1619"/>
                  <a:gd name="T32" fmla="*/ 0 w 1701"/>
                  <a:gd name="T33" fmla="*/ 137 h 1619"/>
                  <a:gd name="T34" fmla="*/ 0 w 1701"/>
                  <a:gd name="T35" fmla="*/ 137 h 1619"/>
                  <a:gd name="T36" fmla="*/ 12 w 1701"/>
                  <a:gd name="T37" fmla="*/ 83 h 1619"/>
                  <a:gd name="T38" fmla="*/ 12 w 1701"/>
                  <a:gd name="T39" fmla="*/ 83 h 1619"/>
                  <a:gd name="T40" fmla="*/ 41 w 1701"/>
                  <a:gd name="T41" fmla="*/ 40 h 1619"/>
                  <a:gd name="T42" fmla="*/ 41 w 1701"/>
                  <a:gd name="T43" fmla="*/ 40 h 1619"/>
                  <a:gd name="T44" fmla="*/ 85 w 1701"/>
                  <a:gd name="T45" fmla="*/ 10 h 1619"/>
                  <a:gd name="T46" fmla="*/ 85 w 1701"/>
                  <a:gd name="T47" fmla="*/ 10 h 1619"/>
                  <a:gd name="T48" fmla="*/ 138 w 1701"/>
                  <a:gd name="T49" fmla="*/ 0 h 1619"/>
                  <a:gd name="T50" fmla="*/ 494 w 1701"/>
                  <a:gd name="T51" fmla="*/ 0 h 1619"/>
                  <a:gd name="T52" fmla="*/ 851 w 1701"/>
                  <a:gd name="T53" fmla="*/ 0 h 1619"/>
                  <a:gd name="T54" fmla="*/ 1207 w 1701"/>
                  <a:gd name="T55" fmla="*/ 0 h 1619"/>
                  <a:gd name="T56" fmla="*/ 1564 w 1701"/>
                  <a:gd name="T57" fmla="*/ 0 h 1619"/>
                  <a:gd name="T58" fmla="*/ 1564 w 1701"/>
                  <a:gd name="T59" fmla="*/ 0 h 1619"/>
                  <a:gd name="T60" fmla="*/ 1617 w 1701"/>
                  <a:gd name="T61" fmla="*/ 10 h 1619"/>
                  <a:gd name="T62" fmla="*/ 1617 w 1701"/>
                  <a:gd name="T63" fmla="*/ 10 h 1619"/>
                  <a:gd name="T64" fmla="*/ 1661 w 1701"/>
                  <a:gd name="T65" fmla="*/ 40 h 1619"/>
                  <a:gd name="T66" fmla="*/ 1661 w 1701"/>
                  <a:gd name="T67" fmla="*/ 40 h 1619"/>
                  <a:gd name="T68" fmla="*/ 1690 w 1701"/>
                  <a:gd name="T69" fmla="*/ 83 h 1619"/>
                  <a:gd name="T70" fmla="*/ 1690 w 1701"/>
                  <a:gd name="T71" fmla="*/ 83 h 1619"/>
                  <a:gd name="T72" fmla="*/ 1700 w 1701"/>
                  <a:gd name="T73" fmla="*/ 137 h 1619"/>
                  <a:gd name="T74" fmla="*/ 1700 w 1701"/>
                  <a:gd name="T75" fmla="*/ 473 h 1619"/>
                  <a:gd name="T76" fmla="*/ 1700 w 1701"/>
                  <a:gd name="T77" fmla="*/ 809 h 1619"/>
                  <a:gd name="T78" fmla="*/ 1700 w 1701"/>
                  <a:gd name="T79" fmla="*/ 1145 h 1619"/>
                  <a:gd name="T80" fmla="*/ 1700 w 1701"/>
                  <a:gd name="T81" fmla="*/ 1481 h 1619"/>
                  <a:gd name="T82" fmla="*/ 1700 w 1701"/>
                  <a:gd name="T83" fmla="*/ 1481 h 1619"/>
                  <a:gd name="T84" fmla="*/ 1690 w 1701"/>
                  <a:gd name="T85" fmla="*/ 1534 h 1619"/>
                  <a:gd name="T86" fmla="*/ 1690 w 1701"/>
                  <a:gd name="T87" fmla="*/ 1534 h 1619"/>
                  <a:gd name="T88" fmla="*/ 1661 w 1701"/>
                  <a:gd name="T89" fmla="*/ 1578 h 1619"/>
                  <a:gd name="T90" fmla="*/ 1661 w 1701"/>
                  <a:gd name="T91" fmla="*/ 1578 h 1619"/>
                  <a:gd name="T92" fmla="*/ 1617 w 1701"/>
                  <a:gd name="T93" fmla="*/ 1607 h 1619"/>
                  <a:gd name="T94" fmla="*/ 1617 w 1701"/>
                  <a:gd name="T95" fmla="*/ 1607 h 1619"/>
                  <a:gd name="T96" fmla="*/ 1564 w 1701"/>
                  <a:gd name="T97" fmla="*/ 1618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01" h="1619">
                    <a:moveTo>
                      <a:pt x="1564" y="1618"/>
                    </a:moveTo>
                    <a:lnTo>
                      <a:pt x="1207" y="1618"/>
                    </a:lnTo>
                    <a:lnTo>
                      <a:pt x="851" y="1618"/>
                    </a:lnTo>
                    <a:lnTo>
                      <a:pt x="494" y="1618"/>
                    </a:lnTo>
                    <a:lnTo>
                      <a:pt x="138" y="1618"/>
                    </a:lnTo>
                    <a:lnTo>
                      <a:pt x="138" y="1618"/>
                    </a:lnTo>
                    <a:cubicBezTo>
                      <a:pt x="119" y="1618"/>
                      <a:pt x="101" y="1614"/>
                      <a:pt x="85" y="1607"/>
                    </a:cubicBezTo>
                    <a:lnTo>
                      <a:pt x="85" y="1607"/>
                    </a:lnTo>
                    <a:cubicBezTo>
                      <a:pt x="68" y="1600"/>
                      <a:pt x="54" y="1590"/>
                      <a:pt x="41" y="1578"/>
                    </a:cubicBezTo>
                    <a:lnTo>
                      <a:pt x="41" y="1578"/>
                    </a:lnTo>
                    <a:cubicBezTo>
                      <a:pt x="29" y="1565"/>
                      <a:pt x="19" y="1550"/>
                      <a:pt x="12" y="1534"/>
                    </a:cubicBezTo>
                    <a:lnTo>
                      <a:pt x="12" y="1534"/>
                    </a:lnTo>
                    <a:cubicBezTo>
                      <a:pt x="5" y="1518"/>
                      <a:pt x="0" y="1500"/>
                      <a:pt x="0" y="1481"/>
                    </a:cubicBezTo>
                    <a:lnTo>
                      <a:pt x="0" y="1145"/>
                    </a:lnTo>
                    <a:lnTo>
                      <a:pt x="0" y="809"/>
                    </a:lnTo>
                    <a:lnTo>
                      <a:pt x="0" y="473"/>
                    </a:lnTo>
                    <a:lnTo>
                      <a:pt x="0" y="137"/>
                    </a:lnTo>
                    <a:lnTo>
                      <a:pt x="0" y="137"/>
                    </a:lnTo>
                    <a:cubicBezTo>
                      <a:pt x="0" y="118"/>
                      <a:pt x="5" y="99"/>
                      <a:pt x="12" y="83"/>
                    </a:cubicBezTo>
                    <a:lnTo>
                      <a:pt x="12" y="83"/>
                    </a:lnTo>
                    <a:cubicBezTo>
                      <a:pt x="19" y="67"/>
                      <a:pt x="29" y="52"/>
                      <a:pt x="41" y="40"/>
                    </a:cubicBezTo>
                    <a:lnTo>
                      <a:pt x="41" y="40"/>
                    </a:lnTo>
                    <a:cubicBezTo>
                      <a:pt x="54" y="27"/>
                      <a:pt x="68" y="17"/>
                      <a:pt x="85" y="10"/>
                    </a:cubicBezTo>
                    <a:lnTo>
                      <a:pt x="85" y="10"/>
                    </a:lnTo>
                    <a:cubicBezTo>
                      <a:pt x="101" y="3"/>
                      <a:pt x="119" y="0"/>
                      <a:pt x="138" y="0"/>
                    </a:cubicBezTo>
                    <a:lnTo>
                      <a:pt x="494" y="0"/>
                    </a:lnTo>
                    <a:lnTo>
                      <a:pt x="851" y="0"/>
                    </a:lnTo>
                    <a:lnTo>
                      <a:pt x="1207" y="0"/>
                    </a:lnTo>
                    <a:lnTo>
                      <a:pt x="1564" y="0"/>
                    </a:lnTo>
                    <a:lnTo>
                      <a:pt x="1564" y="0"/>
                    </a:lnTo>
                    <a:cubicBezTo>
                      <a:pt x="1583" y="0"/>
                      <a:pt x="1601" y="3"/>
                      <a:pt x="1617" y="10"/>
                    </a:cubicBezTo>
                    <a:lnTo>
                      <a:pt x="1617" y="10"/>
                    </a:lnTo>
                    <a:cubicBezTo>
                      <a:pt x="1633" y="17"/>
                      <a:pt x="1648" y="27"/>
                      <a:pt x="1661" y="40"/>
                    </a:cubicBezTo>
                    <a:lnTo>
                      <a:pt x="1661" y="40"/>
                    </a:lnTo>
                    <a:cubicBezTo>
                      <a:pt x="1673" y="52"/>
                      <a:pt x="1683" y="67"/>
                      <a:pt x="1690" y="83"/>
                    </a:cubicBezTo>
                    <a:lnTo>
                      <a:pt x="1690" y="83"/>
                    </a:lnTo>
                    <a:cubicBezTo>
                      <a:pt x="1697" y="99"/>
                      <a:pt x="1700" y="118"/>
                      <a:pt x="1700" y="137"/>
                    </a:cubicBezTo>
                    <a:lnTo>
                      <a:pt x="1700" y="473"/>
                    </a:lnTo>
                    <a:lnTo>
                      <a:pt x="1700" y="809"/>
                    </a:lnTo>
                    <a:lnTo>
                      <a:pt x="1700" y="1145"/>
                    </a:lnTo>
                    <a:lnTo>
                      <a:pt x="1700" y="1481"/>
                    </a:lnTo>
                    <a:lnTo>
                      <a:pt x="1700" y="1481"/>
                    </a:lnTo>
                    <a:cubicBezTo>
                      <a:pt x="1700" y="1500"/>
                      <a:pt x="1697" y="1518"/>
                      <a:pt x="1690" y="1534"/>
                    </a:cubicBezTo>
                    <a:lnTo>
                      <a:pt x="1690" y="1534"/>
                    </a:lnTo>
                    <a:cubicBezTo>
                      <a:pt x="1683" y="1550"/>
                      <a:pt x="1673" y="1565"/>
                      <a:pt x="1661" y="1578"/>
                    </a:cubicBezTo>
                    <a:lnTo>
                      <a:pt x="1661" y="1578"/>
                    </a:lnTo>
                    <a:cubicBezTo>
                      <a:pt x="1648" y="1590"/>
                      <a:pt x="1633" y="1600"/>
                      <a:pt x="1617" y="1607"/>
                    </a:cubicBezTo>
                    <a:lnTo>
                      <a:pt x="1617" y="1607"/>
                    </a:lnTo>
                    <a:cubicBezTo>
                      <a:pt x="1601" y="1614"/>
                      <a:pt x="1583" y="1618"/>
                      <a:pt x="1564" y="16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41">
                <a:extLst>
                  <a:ext uri="{FF2B5EF4-FFF2-40B4-BE49-F238E27FC236}">
                    <a16:creationId xmlns:a16="http://schemas.microsoft.com/office/drawing/2014/main" id="{17E6DDD4-3142-45DF-9C6C-6D735405F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8742" y="6012279"/>
                <a:ext cx="1530541" cy="1455975"/>
              </a:xfrm>
              <a:custGeom>
                <a:avLst/>
                <a:gdLst>
                  <a:gd name="T0" fmla="*/ 146 w 1718"/>
                  <a:gd name="T1" fmla="*/ 18 h 1636"/>
                  <a:gd name="T2" fmla="*/ 96 w 1718"/>
                  <a:gd name="T3" fmla="*/ 28 h 1636"/>
                  <a:gd name="T4" fmla="*/ 56 w 1718"/>
                  <a:gd name="T5" fmla="*/ 55 h 1636"/>
                  <a:gd name="T6" fmla="*/ 28 w 1718"/>
                  <a:gd name="T7" fmla="*/ 95 h 1636"/>
                  <a:gd name="T8" fmla="*/ 18 w 1718"/>
                  <a:gd name="T9" fmla="*/ 1490 h 1636"/>
                  <a:gd name="T10" fmla="*/ 28 w 1718"/>
                  <a:gd name="T11" fmla="*/ 1540 h 1636"/>
                  <a:gd name="T12" fmla="*/ 56 w 1718"/>
                  <a:gd name="T13" fmla="*/ 1581 h 1636"/>
                  <a:gd name="T14" fmla="*/ 96 w 1718"/>
                  <a:gd name="T15" fmla="*/ 1608 h 1636"/>
                  <a:gd name="T16" fmla="*/ 146 w 1718"/>
                  <a:gd name="T17" fmla="*/ 1618 h 1636"/>
                  <a:gd name="T18" fmla="*/ 1572 w 1718"/>
                  <a:gd name="T19" fmla="*/ 1618 h 1636"/>
                  <a:gd name="T20" fmla="*/ 1622 w 1718"/>
                  <a:gd name="T21" fmla="*/ 1608 h 1636"/>
                  <a:gd name="T22" fmla="*/ 1662 w 1718"/>
                  <a:gd name="T23" fmla="*/ 1581 h 1636"/>
                  <a:gd name="T24" fmla="*/ 1689 w 1718"/>
                  <a:gd name="T25" fmla="*/ 1540 h 1636"/>
                  <a:gd name="T26" fmla="*/ 1700 w 1718"/>
                  <a:gd name="T27" fmla="*/ 146 h 1636"/>
                  <a:gd name="T28" fmla="*/ 1689 w 1718"/>
                  <a:gd name="T29" fmla="*/ 95 h 1636"/>
                  <a:gd name="T30" fmla="*/ 1662 w 1718"/>
                  <a:gd name="T31" fmla="*/ 55 h 1636"/>
                  <a:gd name="T32" fmla="*/ 1622 w 1718"/>
                  <a:gd name="T33" fmla="*/ 28 h 1636"/>
                  <a:gd name="T34" fmla="*/ 1572 w 1718"/>
                  <a:gd name="T35" fmla="*/ 18 h 1636"/>
                  <a:gd name="T36" fmla="*/ 1572 w 1718"/>
                  <a:gd name="T37" fmla="*/ 1635 h 1636"/>
                  <a:gd name="T38" fmla="*/ 146 w 1718"/>
                  <a:gd name="T39" fmla="*/ 1635 h 1636"/>
                  <a:gd name="T40" fmla="*/ 89 w 1718"/>
                  <a:gd name="T41" fmla="*/ 1625 h 1636"/>
                  <a:gd name="T42" fmla="*/ 43 w 1718"/>
                  <a:gd name="T43" fmla="*/ 1593 h 1636"/>
                  <a:gd name="T44" fmla="*/ 11 w 1718"/>
                  <a:gd name="T45" fmla="*/ 1547 h 1636"/>
                  <a:gd name="T46" fmla="*/ 0 w 1718"/>
                  <a:gd name="T47" fmla="*/ 146 h 1636"/>
                  <a:gd name="T48" fmla="*/ 11 w 1718"/>
                  <a:gd name="T49" fmla="*/ 89 h 1636"/>
                  <a:gd name="T50" fmla="*/ 43 w 1718"/>
                  <a:gd name="T51" fmla="*/ 42 h 1636"/>
                  <a:gd name="T52" fmla="*/ 89 w 1718"/>
                  <a:gd name="T53" fmla="*/ 12 h 1636"/>
                  <a:gd name="T54" fmla="*/ 146 w 1718"/>
                  <a:gd name="T55" fmla="*/ 0 h 1636"/>
                  <a:gd name="T56" fmla="*/ 1572 w 1718"/>
                  <a:gd name="T57" fmla="*/ 0 h 1636"/>
                  <a:gd name="T58" fmla="*/ 1628 w 1718"/>
                  <a:gd name="T59" fmla="*/ 12 h 1636"/>
                  <a:gd name="T60" fmla="*/ 1675 w 1718"/>
                  <a:gd name="T61" fmla="*/ 42 h 1636"/>
                  <a:gd name="T62" fmla="*/ 1706 w 1718"/>
                  <a:gd name="T63" fmla="*/ 89 h 1636"/>
                  <a:gd name="T64" fmla="*/ 1717 w 1718"/>
                  <a:gd name="T65" fmla="*/ 1490 h 1636"/>
                  <a:gd name="T66" fmla="*/ 1706 w 1718"/>
                  <a:gd name="T67" fmla="*/ 1547 h 1636"/>
                  <a:gd name="T68" fmla="*/ 1675 w 1718"/>
                  <a:gd name="T69" fmla="*/ 1593 h 1636"/>
                  <a:gd name="T70" fmla="*/ 1628 w 1718"/>
                  <a:gd name="T71" fmla="*/ 1625 h 1636"/>
                  <a:gd name="T72" fmla="*/ 1572 w 1718"/>
                  <a:gd name="T73" fmla="*/ 1635 h 1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18" h="1636">
                    <a:moveTo>
                      <a:pt x="146" y="18"/>
                    </a:moveTo>
                    <a:lnTo>
                      <a:pt x="146" y="18"/>
                    </a:lnTo>
                    <a:cubicBezTo>
                      <a:pt x="129" y="18"/>
                      <a:pt x="111" y="21"/>
                      <a:pt x="96" y="28"/>
                    </a:cubicBezTo>
                    <a:lnTo>
                      <a:pt x="96" y="28"/>
                    </a:lnTo>
                    <a:cubicBezTo>
                      <a:pt x="80" y="35"/>
                      <a:pt x="67" y="43"/>
                      <a:pt x="56" y="55"/>
                    </a:cubicBezTo>
                    <a:lnTo>
                      <a:pt x="56" y="55"/>
                    </a:lnTo>
                    <a:cubicBezTo>
                      <a:pt x="44" y="67"/>
                      <a:pt x="34" y="81"/>
                      <a:pt x="28" y="95"/>
                    </a:cubicBezTo>
                    <a:lnTo>
                      <a:pt x="28" y="95"/>
                    </a:lnTo>
                    <a:cubicBezTo>
                      <a:pt x="21" y="112"/>
                      <a:pt x="18" y="128"/>
                      <a:pt x="18" y="146"/>
                    </a:cubicBezTo>
                    <a:lnTo>
                      <a:pt x="18" y="1490"/>
                    </a:lnTo>
                    <a:lnTo>
                      <a:pt x="18" y="1490"/>
                    </a:lnTo>
                    <a:cubicBezTo>
                      <a:pt x="18" y="1507"/>
                      <a:pt x="21" y="1524"/>
                      <a:pt x="28" y="1540"/>
                    </a:cubicBezTo>
                    <a:lnTo>
                      <a:pt x="28" y="1540"/>
                    </a:lnTo>
                    <a:cubicBezTo>
                      <a:pt x="34" y="1555"/>
                      <a:pt x="44" y="1569"/>
                      <a:pt x="56" y="1581"/>
                    </a:cubicBezTo>
                    <a:lnTo>
                      <a:pt x="56" y="1581"/>
                    </a:lnTo>
                    <a:cubicBezTo>
                      <a:pt x="67" y="1592"/>
                      <a:pt x="80" y="1602"/>
                      <a:pt x="96" y="1608"/>
                    </a:cubicBezTo>
                    <a:lnTo>
                      <a:pt x="96" y="1608"/>
                    </a:lnTo>
                    <a:cubicBezTo>
                      <a:pt x="111" y="1614"/>
                      <a:pt x="129" y="1618"/>
                      <a:pt x="146" y="1618"/>
                    </a:cubicBezTo>
                    <a:lnTo>
                      <a:pt x="1572" y="1618"/>
                    </a:lnTo>
                    <a:lnTo>
                      <a:pt x="1572" y="1618"/>
                    </a:lnTo>
                    <a:cubicBezTo>
                      <a:pt x="1589" y="1618"/>
                      <a:pt x="1605" y="1614"/>
                      <a:pt x="1622" y="1608"/>
                    </a:cubicBezTo>
                    <a:lnTo>
                      <a:pt x="1622" y="1608"/>
                    </a:lnTo>
                    <a:cubicBezTo>
                      <a:pt x="1636" y="1602"/>
                      <a:pt x="1650" y="1592"/>
                      <a:pt x="1662" y="1581"/>
                    </a:cubicBezTo>
                    <a:lnTo>
                      <a:pt x="1662" y="1581"/>
                    </a:lnTo>
                    <a:cubicBezTo>
                      <a:pt x="1674" y="1569"/>
                      <a:pt x="1683" y="1555"/>
                      <a:pt x="1689" y="1540"/>
                    </a:cubicBezTo>
                    <a:lnTo>
                      <a:pt x="1689" y="1540"/>
                    </a:lnTo>
                    <a:cubicBezTo>
                      <a:pt x="1696" y="1524"/>
                      <a:pt x="1700" y="1507"/>
                      <a:pt x="1700" y="1490"/>
                    </a:cubicBezTo>
                    <a:lnTo>
                      <a:pt x="1700" y="146"/>
                    </a:lnTo>
                    <a:lnTo>
                      <a:pt x="1700" y="146"/>
                    </a:lnTo>
                    <a:cubicBezTo>
                      <a:pt x="1700" y="128"/>
                      <a:pt x="1696" y="112"/>
                      <a:pt x="1689" y="95"/>
                    </a:cubicBezTo>
                    <a:lnTo>
                      <a:pt x="1689" y="95"/>
                    </a:lnTo>
                    <a:cubicBezTo>
                      <a:pt x="1683" y="81"/>
                      <a:pt x="1674" y="67"/>
                      <a:pt x="1662" y="55"/>
                    </a:cubicBezTo>
                    <a:lnTo>
                      <a:pt x="1662" y="55"/>
                    </a:lnTo>
                    <a:cubicBezTo>
                      <a:pt x="1650" y="43"/>
                      <a:pt x="1636" y="35"/>
                      <a:pt x="1622" y="28"/>
                    </a:cubicBezTo>
                    <a:lnTo>
                      <a:pt x="1622" y="28"/>
                    </a:lnTo>
                    <a:cubicBezTo>
                      <a:pt x="1605" y="21"/>
                      <a:pt x="1589" y="18"/>
                      <a:pt x="1572" y="18"/>
                    </a:cubicBezTo>
                    <a:lnTo>
                      <a:pt x="146" y="18"/>
                    </a:lnTo>
                    <a:close/>
                    <a:moveTo>
                      <a:pt x="1572" y="1635"/>
                    </a:moveTo>
                    <a:lnTo>
                      <a:pt x="146" y="1635"/>
                    </a:lnTo>
                    <a:lnTo>
                      <a:pt x="146" y="1635"/>
                    </a:lnTo>
                    <a:cubicBezTo>
                      <a:pt x="126" y="1635"/>
                      <a:pt x="107" y="1632"/>
                      <a:pt x="89" y="1625"/>
                    </a:cubicBezTo>
                    <a:lnTo>
                      <a:pt x="89" y="1625"/>
                    </a:lnTo>
                    <a:cubicBezTo>
                      <a:pt x="72" y="1617"/>
                      <a:pt x="56" y="1606"/>
                      <a:pt x="43" y="1593"/>
                    </a:cubicBezTo>
                    <a:lnTo>
                      <a:pt x="43" y="1593"/>
                    </a:lnTo>
                    <a:cubicBezTo>
                      <a:pt x="29" y="1580"/>
                      <a:pt x="19" y="1565"/>
                      <a:pt x="11" y="1547"/>
                    </a:cubicBezTo>
                    <a:lnTo>
                      <a:pt x="11" y="1547"/>
                    </a:lnTo>
                    <a:cubicBezTo>
                      <a:pt x="4" y="1529"/>
                      <a:pt x="0" y="1510"/>
                      <a:pt x="0" y="1490"/>
                    </a:cubicBezTo>
                    <a:lnTo>
                      <a:pt x="0" y="146"/>
                    </a:lnTo>
                    <a:lnTo>
                      <a:pt x="0" y="146"/>
                    </a:lnTo>
                    <a:cubicBezTo>
                      <a:pt x="0" y="127"/>
                      <a:pt x="4" y="107"/>
                      <a:pt x="11" y="89"/>
                    </a:cubicBezTo>
                    <a:lnTo>
                      <a:pt x="11" y="89"/>
                    </a:lnTo>
                    <a:cubicBezTo>
                      <a:pt x="19" y="72"/>
                      <a:pt x="29" y="56"/>
                      <a:pt x="43" y="42"/>
                    </a:cubicBezTo>
                    <a:lnTo>
                      <a:pt x="43" y="42"/>
                    </a:lnTo>
                    <a:cubicBezTo>
                      <a:pt x="56" y="29"/>
                      <a:pt x="72" y="19"/>
                      <a:pt x="89" y="12"/>
                    </a:cubicBezTo>
                    <a:lnTo>
                      <a:pt x="89" y="12"/>
                    </a:lnTo>
                    <a:cubicBezTo>
                      <a:pt x="107" y="4"/>
                      <a:pt x="126" y="0"/>
                      <a:pt x="146" y="0"/>
                    </a:cubicBezTo>
                    <a:lnTo>
                      <a:pt x="1572" y="0"/>
                    </a:lnTo>
                    <a:lnTo>
                      <a:pt x="1572" y="0"/>
                    </a:lnTo>
                    <a:cubicBezTo>
                      <a:pt x="1592" y="0"/>
                      <a:pt x="1611" y="4"/>
                      <a:pt x="1628" y="12"/>
                    </a:cubicBezTo>
                    <a:lnTo>
                      <a:pt x="1628" y="12"/>
                    </a:lnTo>
                    <a:cubicBezTo>
                      <a:pt x="1645" y="19"/>
                      <a:pt x="1661" y="29"/>
                      <a:pt x="1675" y="42"/>
                    </a:cubicBezTo>
                    <a:lnTo>
                      <a:pt x="1675" y="42"/>
                    </a:lnTo>
                    <a:cubicBezTo>
                      <a:pt x="1688" y="56"/>
                      <a:pt x="1699" y="72"/>
                      <a:pt x="1706" y="89"/>
                    </a:cubicBezTo>
                    <a:lnTo>
                      <a:pt x="1706" y="89"/>
                    </a:lnTo>
                    <a:cubicBezTo>
                      <a:pt x="1713" y="107"/>
                      <a:pt x="1717" y="127"/>
                      <a:pt x="1717" y="146"/>
                    </a:cubicBezTo>
                    <a:lnTo>
                      <a:pt x="1717" y="1490"/>
                    </a:lnTo>
                    <a:lnTo>
                      <a:pt x="1717" y="1490"/>
                    </a:lnTo>
                    <a:cubicBezTo>
                      <a:pt x="1717" y="1510"/>
                      <a:pt x="1713" y="1529"/>
                      <a:pt x="1706" y="1547"/>
                    </a:cubicBezTo>
                    <a:lnTo>
                      <a:pt x="1706" y="1547"/>
                    </a:lnTo>
                    <a:cubicBezTo>
                      <a:pt x="1699" y="1565"/>
                      <a:pt x="1688" y="1580"/>
                      <a:pt x="1675" y="1593"/>
                    </a:cubicBezTo>
                    <a:lnTo>
                      <a:pt x="1675" y="1593"/>
                    </a:lnTo>
                    <a:cubicBezTo>
                      <a:pt x="1661" y="1606"/>
                      <a:pt x="1645" y="1617"/>
                      <a:pt x="1628" y="1625"/>
                    </a:cubicBezTo>
                    <a:lnTo>
                      <a:pt x="1628" y="1625"/>
                    </a:lnTo>
                    <a:cubicBezTo>
                      <a:pt x="1611" y="1632"/>
                      <a:pt x="1592" y="1635"/>
                      <a:pt x="1572" y="16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42">
                <a:extLst>
                  <a:ext uri="{FF2B5EF4-FFF2-40B4-BE49-F238E27FC236}">
                    <a16:creationId xmlns:a16="http://schemas.microsoft.com/office/drawing/2014/main" id="{4052426E-6FA2-4580-A7AE-AA18C2FC9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8250" y="6169257"/>
                <a:ext cx="317880" cy="317880"/>
              </a:xfrm>
              <a:custGeom>
                <a:avLst/>
                <a:gdLst>
                  <a:gd name="T0" fmla="*/ 357 w 358"/>
                  <a:gd name="T1" fmla="*/ 178 h 357"/>
                  <a:gd name="T2" fmla="*/ 357 w 358"/>
                  <a:gd name="T3" fmla="*/ 178 h 357"/>
                  <a:gd name="T4" fmla="*/ 304 w 358"/>
                  <a:gd name="T5" fmla="*/ 304 h 357"/>
                  <a:gd name="T6" fmla="*/ 304 w 358"/>
                  <a:gd name="T7" fmla="*/ 304 h 357"/>
                  <a:gd name="T8" fmla="*/ 179 w 358"/>
                  <a:gd name="T9" fmla="*/ 356 h 357"/>
                  <a:gd name="T10" fmla="*/ 179 w 358"/>
                  <a:gd name="T11" fmla="*/ 356 h 357"/>
                  <a:gd name="T12" fmla="*/ 52 w 358"/>
                  <a:gd name="T13" fmla="*/ 304 h 357"/>
                  <a:gd name="T14" fmla="*/ 52 w 358"/>
                  <a:gd name="T15" fmla="*/ 304 h 357"/>
                  <a:gd name="T16" fmla="*/ 0 w 358"/>
                  <a:gd name="T17" fmla="*/ 178 h 357"/>
                  <a:gd name="T18" fmla="*/ 0 w 358"/>
                  <a:gd name="T19" fmla="*/ 178 h 357"/>
                  <a:gd name="T20" fmla="*/ 52 w 358"/>
                  <a:gd name="T21" fmla="*/ 52 h 357"/>
                  <a:gd name="T22" fmla="*/ 52 w 358"/>
                  <a:gd name="T23" fmla="*/ 52 h 357"/>
                  <a:gd name="T24" fmla="*/ 179 w 358"/>
                  <a:gd name="T25" fmla="*/ 0 h 357"/>
                  <a:gd name="T26" fmla="*/ 179 w 358"/>
                  <a:gd name="T27" fmla="*/ 0 h 357"/>
                  <a:gd name="T28" fmla="*/ 304 w 358"/>
                  <a:gd name="T29" fmla="*/ 52 h 357"/>
                  <a:gd name="T30" fmla="*/ 304 w 358"/>
                  <a:gd name="T31" fmla="*/ 52 h 357"/>
                  <a:gd name="T32" fmla="*/ 357 w 358"/>
                  <a:gd name="T33" fmla="*/ 178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8" h="357">
                    <a:moveTo>
                      <a:pt x="357" y="178"/>
                    </a:moveTo>
                    <a:lnTo>
                      <a:pt x="357" y="178"/>
                    </a:lnTo>
                    <a:cubicBezTo>
                      <a:pt x="357" y="227"/>
                      <a:pt x="337" y="271"/>
                      <a:pt x="304" y="304"/>
                    </a:cubicBezTo>
                    <a:lnTo>
                      <a:pt x="304" y="304"/>
                    </a:lnTo>
                    <a:cubicBezTo>
                      <a:pt x="272" y="337"/>
                      <a:pt x="228" y="356"/>
                      <a:pt x="179" y="356"/>
                    </a:cubicBezTo>
                    <a:lnTo>
                      <a:pt x="179" y="356"/>
                    </a:lnTo>
                    <a:cubicBezTo>
                      <a:pt x="130" y="356"/>
                      <a:pt x="85" y="337"/>
                      <a:pt x="52" y="304"/>
                    </a:cubicBezTo>
                    <a:lnTo>
                      <a:pt x="52" y="304"/>
                    </a:lnTo>
                    <a:cubicBezTo>
                      <a:pt x="21" y="271"/>
                      <a:pt x="0" y="227"/>
                      <a:pt x="0" y="178"/>
                    </a:cubicBezTo>
                    <a:lnTo>
                      <a:pt x="0" y="178"/>
                    </a:lnTo>
                    <a:cubicBezTo>
                      <a:pt x="0" y="130"/>
                      <a:pt x="21" y="85"/>
                      <a:pt x="52" y="52"/>
                    </a:cubicBezTo>
                    <a:lnTo>
                      <a:pt x="52" y="52"/>
                    </a:lnTo>
                    <a:cubicBezTo>
                      <a:pt x="85" y="20"/>
                      <a:pt x="130" y="0"/>
                      <a:pt x="179" y="0"/>
                    </a:cubicBezTo>
                    <a:lnTo>
                      <a:pt x="179" y="0"/>
                    </a:lnTo>
                    <a:cubicBezTo>
                      <a:pt x="228" y="0"/>
                      <a:pt x="272" y="20"/>
                      <a:pt x="304" y="52"/>
                    </a:cubicBezTo>
                    <a:lnTo>
                      <a:pt x="304" y="52"/>
                    </a:lnTo>
                    <a:cubicBezTo>
                      <a:pt x="337" y="85"/>
                      <a:pt x="357" y="130"/>
                      <a:pt x="357" y="1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43">
                <a:extLst>
                  <a:ext uri="{FF2B5EF4-FFF2-40B4-BE49-F238E27FC236}">
                    <a16:creationId xmlns:a16="http://schemas.microsoft.com/office/drawing/2014/main" id="{356F0709-C638-4F70-83DF-34228E593D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0401" y="6161408"/>
                <a:ext cx="333578" cy="333578"/>
              </a:xfrm>
              <a:custGeom>
                <a:avLst/>
                <a:gdLst>
                  <a:gd name="T0" fmla="*/ 187 w 375"/>
                  <a:gd name="T1" fmla="*/ 18 h 376"/>
                  <a:gd name="T2" fmla="*/ 187 w 375"/>
                  <a:gd name="T3" fmla="*/ 18 h 376"/>
                  <a:gd name="T4" fmla="*/ 67 w 375"/>
                  <a:gd name="T5" fmla="*/ 67 h 376"/>
                  <a:gd name="T6" fmla="*/ 67 w 375"/>
                  <a:gd name="T7" fmla="*/ 67 h 376"/>
                  <a:gd name="T8" fmla="*/ 18 w 375"/>
                  <a:gd name="T9" fmla="*/ 187 h 376"/>
                  <a:gd name="T10" fmla="*/ 18 w 375"/>
                  <a:gd name="T11" fmla="*/ 187 h 376"/>
                  <a:gd name="T12" fmla="*/ 67 w 375"/>
                  <a:gd name="T13" fmla="*/ 307 h 376"/>
                  <a:gd name="T14" fmla="*/ 67 w 375"/>
                  <a:gd name="T15" fmla="*/ 307 h 376"/>
                  <a:gd name="T16" fmla="*/ 187 w 375"/>
                  <a:gd name="T17" fmla="*/ 357 h 376"/>
                  <a:gd name="T18" fmla="*/ 187 w 375"/>
                  <a:gd name="T19" fmla="*/ 357 h 376"/>
                  <a:gd name="T20" fmla="*/ 306 w 375"/>
                  <a:gd name="T21" fmla="*/ 307 h 376"/>
                  <a:gd name="T22" fmla="*/ 306 w 375"/>
                  <a:gd name="T23" fmla="*/ 307 h 376"/>
                  <a:gd name="T24" fmla="*/ 356 w 375"/>
                  <a:gd name="T25" fmla="*/ 187 h 376"/>
                  <a:gd name="T26" fmla="*/ 356 w 375"/>
                  <a:gd name="T27" fmla="*/ 187 h 376"/>
                  <a:gd name="T28" fmla="*/ 306 w 375"/>
                  <a:gd name="T29" fmla="*/ 67 h 376"/>
                  <a:gd name="T30" fmla="*/ 306 w 375"/>
                  <a:gd name="T31" fmla="*/ 67 h 376"/>
                  <a:gd name="T32" fmla="*/ 187 w 375"/>
                  <a:gd name="T33" fmla="*/ 18 h 376"/>
                  <a:gd name="T34" fmla="*/ 187 w 375"/>
                  <a:gd name="T35" fmla="*/ 375 h 376"/>
                  <a:gd name="T36" fmla="*/ 187 w 375"/>
                  <a:gd name="T37" fmla="*/ 375 h 376"/>
                  <a:gd name="T38" fmla="*/ 55 w 375"/>
                  <a:gd name="T39" fmla="*/ 320 h 376"/>
                  <a:gd name="T40" fmla="*/ 55 w 375"/>
                  <a:gd name="T41" fmla="*/ 320 h 376"/>
                  <a:gd name="T42" fmla="*/ 0 w 375"/>
                  <a:gd name="T43" fmla="*/ 187 h 376"/>
                  <a:gd name="T44" fmla="*/ 0 w 375"/>
                  <a:gd name="T45" fmla="*/ 187 h 376"/>
                  <a:gd name="T46" fmla="*/ 55 w 375"/>
                  <a:gd name="T47" fmla="*/ 54 h 376"/>
                  <a:gd name="T48" fmla="*/ 55 w 375"/>
                  <a:gd name="T49" fmla="*/ 54 h 376"/>
                  <a:gd name="T50" fmla="*/ 187 w 375"/>
                  <a:gd name="T51" fmla="*/ 0 h 376"/>
                  <a:gd name="T52" fmla="*/ 187 w 375"/>
                  <a:gd name="T53" fmla="*/ 0 h 376"/>
                  <a:gd name="T54" fmla="*/ 319 w 375"/>
                  <a:gd name="T55" fmla="*/ 54 h 376"/>
                  <a:gd name="T56" fmla="*/ 319 w 375"/>
                  <a:gd name="T57" fmla="*/ 54 h 376"/>
                  <a:gd name="T58" fmla="*/ 374 w 375"/>
                  <a:gd name="T59" fmla="*/ 187 h 376"/>
                  <a:gd name="T60" fmla="*/ 374 w 375"/>
                  <a:gd name="T61" fmla="*/ 187 h 376"/>
                  <a:gd name="T62" fmla="*/ 319 w 375"/>
                  <a:gd name="T63" fmla="*/ 320 h 376"/>
                  <a:gd name="T64" fmla="*/ 319 w 375"/>
                  <a:gd name="T65" fmla="*/ 320 h 376"/>
                  <a:gd name="T66" fmla="*/ 187 w 375"/>
                  <a:gd name="T67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5" h="376">
                    <a:moveTo>
                      <a:pt x="187" y="18"/>
                    </a:moveTo>
                    <a:lnTo>
                      <a:pt x="187" y="18"/>
                    </a:lnTo>
                    <a:cubicBezTo>
                      <a:pt x="142" y="18"/>
                      <a:pt x="99" y="36"/>
                      <a:pt x="67" y="67"/>
                    </a:cubicBezTo>
                    <a:lnTo>
                      <a:pt x="67" y="67"/>
                    </a:lnTo>
                    <a:cubicBezTo>
                      <a:pt x="35" y="100"/>
                      <a:pt x="18" y="142"/>
                      <a:pt x="18" y="187"/>
                    </a:cubicBezTo>
                    <a:lnTo>
                      <a:pt x="18" y="187"/>
                    </a:lnTo>
                    <a:cubicBezTo>
                      <a:pt x="18" y="233"/>
                      <a:pt x="35" y="274"/>
                      <a:pt x="67" y="307"/>
                    </a:cubicBezTo>
                    <a:lnTo>
                      <a:pt x="67" y="307"/>
                    </a:lnTo>
                    <a:cubicBezTo>
                      <a:pt x="99" y="339"/>
                      <a:pt x="142" y="357"/>
                      <a:pt x="187" y="357"/>
                    </a:cubicBezTo>
                    <a:lnTo>
                      <a:pt x="187" y="357"/>
                    </a:lnTo>
                    <a:cubicBezTo>
                      <a:pt x="232" y="357"/>
                      <a:pt x="275" y="339"/>
                      <a:pt x="306" y="307"/>
                    </a:cubicBezTo>
                    <a:lnTo>
                      <a:pt x="306" y="307"/>
                    </a:lnTo>
                    <a:cubicBezTo>
                      <a:pt x="338" y="274"/>
                      <a:pt x="356" y="233"/>
                      <a:pt x="356" y="187"/>
                    </a:cubicBezTo>
                    <a:lnTo>
                      <a:pt x="356" y="187"/>
                    </a:lnTo>
                    <a:cubicBezTo>
                      <a:pt x="356" y="142"/>
                      <a:pt x="338" y="100"/>
                      <a:pt x="306" y="67"/>
                    </a:cubicBezTo>
                    <a:lnTo>
                      <a:pt x="306" y="67"/>
                    </a:lnTo>
                    <a:cubicBezTo>
                      <a:pt x="275" y="36"/>
                      <a:pt x="232" y="18"/>
                      <a:pt x="187" y="18"/>
                    </a:cubicBezTo>
                    <a:close/>
                    <a:moveTo>
                      <a:pt x="187" y="375"/>
                    </a:moveTo>
                    <a:lnTo>
                      <a:pt x="187" y="375"/>
                    </a:lnTo>
                    <a:cubicBezTo>
                      <a:pt x="137" y="375"/>
                      <a:pt x="89" y="355"/>
                      <a:pt x="55" y="320"/>
                    </a:cubicBezTo>
                    <a:lnTo>
                      <a:pt x="55" y="320"/>
                    </a:lnTo>
                    <a:cubicBezTo>
                      <a:pt x="19" y="284"/>
                      <a:pt x="0" y="237"/>
                      <a:pt x="0" y="187"/>
                    </a:cubicBezTo>
                    <a:lnTo>
                      <a:pt x="0" y="187"/>
                    </a:lnTo>
                    <a:cubicBezTo>
                      <a:pt x="0" y="138"/>
                      <a:pt x="19" y="90"/>
                      <a:pt x="55" y="54"/>
                    </a:cubicBezTo>
                    <a:lnTo>
                      <a:pt x="55" y="54"/>
                    </a:lnTo>
                    <a:cubicBezTo>
                      <a:pt x="89" y="20"/>
                      <a:pt x="137" y="0"/>
                      <a:pt x="187" y="0"/>
                    </a:cubicBezTo>
                    <a:lnTo>
                      <a:pt x="187" y="0"/>
                    </a:lnTo>
                    <a:cubicBezTo>
                      <a:pt x="237" y="0"/>
                      <a:pt x="284" y="20"/>
                      <a:pt x="319" y="54"/>
                    </a:cubicBezTo>
                    <a:lnTo>
                      <a:pt x="319" y="54"/>
                    </a:lnTo>
                    <a:cubicBezTo>
                      <a:pt x="354" y="90"/>
                      <a:pt x="374" y="138"/>
                      <a:pt x="374" y="187"/>
                    </a:cubicBezTo>
                    <a:lnTo>
                      <a:pt x="374" y="187"/>
                    </a:lnTo>
                    <a:cubicBezTo>
                      <a:pt x="374" y="237"/>
                      <a:pt x="354" y="284"/>
                      <a:pt x="319" y="320"/>
                    </a:cubicBezTo>
                    <a:lnTo>
                      <a:pt x="319" y="320"/>
                    </a:lnTo>
                    <a:cubicBezTo>
                      <a:pt x="284" y="355"/>
                      <a:pt x="237" y="375"/>
                      <a:pt x="187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44">
                <a:extLst>
                  <a:ext uri="{FF2B5EF4-FFF2-40B4-BE49-F238E27FC236}">
                    <a16:creationId xmlns:a16="http://schemas.microsoft.com/office/drawing/2014/main" id="{077B8080-FB58-4A3C-B408-462A20DD14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2092" y="6212425"/>
                <a:ext cx="828061" cy="58868"/>
              </a:xfrm>
              <a:custGeom>
                <a:avLst/>
                <a:gdLst>
                  <a:gd name="T0" fmla="*/ 897 w 930"/>
                  <a:gd name="T1" fmla="*/ 64 h 65"/>
                  <a:gd name="T2" fmla="*/ 680 w 930"/>
                  <a:gd name="T3" fmla="*/ 64 h 65"/>
                  <a:gd name="T4" fmla="*/ 465 w 930"/>
                  <a:gd name="T5" fmla="*/ 64 h 65"/>
                  <a:gd name="T6" fmla="*/ 248 w 930"/>
                  <a:gd name="T7" fmla="*/ 64 h 65"/>
                  <a:gd name="T8" fmla="*/ 32 w 930"/>
                  <a:gd name="T9" fmla="*/ 64 h 65"/>
                  <a:gd name="T10" fmla="*/ 32 w 930"/>
                  <a:gd name="T11" fmla="*/ 64 h 65"/>
                  <a:gd name="T12" fmla="*/ 19 w 930"/>
                  <a:gd name="T13" fmla="*/ 61 h 65"/>
                  <a:gd name="T14" fmla="*/ 19 w 930"/>
                  <a:gd name="T15" fmla="*/ 61 h 65"/>
                  <a:gd name="T16" fmla="*/ 9 w 930"/>
                  <a:gd name="T17" fmla="*/ 55 h 65"/>
                  <a:gd name="T18" fmla="*/ 9 w 930"/>
                  <a:gd name="T19" fmla="*/ 55 h 65"/>
                  <a:gd name="T20" fmla="*/ 2 w 930"/>
                  <a:gd name="T21" fmla="*/ 44 h 65"/>
                  <a:gd name="T22" fmla="*/ 2 w 930"/>
                  <a:gd name="T23" fmla="*/ 44 h 65"/>
                  <a:gd name="T24" fmla="*/ 0 w 930"/>
                  <a:gd name="T25" fmla="*/ 31 h 65"/>
                  <a:gd name="T26" fmla="*/ 0 w 930"/>
                  <a:gd name="T27" fmla="*/ 31 h 65"/>
                  <a:gd name="T28" fmla="*/ 2 w 930"/>
                  <a:gd name="T29" fmla="*/ 19 h 65"/>
                  <a:gd name="T30" fmla="*/ 2 w 930"/>
                  <a:gd name="T31" fmla="*/ 19 h 65"/>
                  <a:gd name="T32" fmla="*/ 9 w 930"/>
                  <a:gd name="T33" fmla="*/ 9 h 65"/>
                  <a:gd name="T34" fmla="*/ 9 w 930"/>
                  <a:gd name="T35" fmla="*/ 9 h 65"/>
                  <a:gd name="T36" fmla="*/ 19 w 930"/>
                  <a:gd name="T37" fmla="*/ 2 h 65"/>
                  <a:gd name="T38" fmla="*/ 19 w 930"/>
                  <a:gd name="T39" fmla="*/ 2 h 65"/>
                  <a:gd name="T40" fmla="*/ 32 w 930"/>
                  <a:gd name="T41" fmla="*/ 0 h 65"/>
                  <a:gd name="T42" fmla="*/ 248 w 930"/>
                  <a:gd name="T43" fmla="*/ 0 h 65"/>
                  <a:gd name="T44" fmla="*/ 465 w 930"/>
                  <a:gd name="T45" fmla="*/ 0 h 65"/>
                  <a:gd name="T46" fmla="*/ 680 w 930"/>
                  <a:gd name="T47" fmla="*/ 0 h 65"/>
                  <a:gd name="T48" fmla="*/ 897 w 930"/>
                  <a:gd name="T49" fmla="*/ 0 h 65"/>
                  <a:gd name="T50" fmla="*/ 897 w 930"/>
                  <a:gd name="T51" fmla="*/ 0 h 65"/>
                  <a:gd name="T52" fmla="*/ 909 w 930"/>
                  <a:gd name="T53" fmla="*/ 2 h 65"/>
                  <a:gd name="T54" fmla="*/ 909 w 930"/>
                  <a:gd name="T55" fmla="*/ 2 h 65"/>
                  <a:gd name="T56" fmla="*/ 919 w 930"/>
                  <a:gd name="T57" fmla="*/ 9 h 65"/>
                  <a:gd name="T58" fmla="*/ 919 w 930"/>
                  <a:gd name="T59" fmla="*/ 9 h 65"/>
                  <a:gd name="T60" fmla="*/ 926 w 930"/>
                  <a:gd name="T61" fmla="*/ 19 h 65"/>
                  <a:gd name="T62" fmla="*/ 926 w 930"/>
                  <a:gd name="T63" fmla="*/ 19 h 65"/>
                  <a:gd name="T64" fmla="*/ 929 w 930"/>
                  <a:gd name="T65" fmla="*/ 31 h 65"/>
                  <a:gd name="T66" fmla="*/ 929 w 930"/>
                  <a:gd name="T67" fmla="*/ 31 h 65"/>
                  <a:gd name="T68" fmla="*/ 926 w 930"/>
                  <a:gd name="T69" fmla="*/ 44 h 65"/>
                  <a:gd name="T70" fmla="*/ 926 w 930"/>
                  <a:gd name="T71" fmla="*/ 44 h 65"/>
                  <a:gd name="T72" fmla="*/ 919 w 930"/>
                  <a:gd name="T73" fmla="*/ 55 h 65"/>
                  <a:gd name="T74" fmla="*/ 919 w 930"/>
                  <a:gd name="T75" fmla="*/ 55 h 65"/>
                  <a:gd name="T76" fmla="*/ 909 w 930"/>
                  <a:gd name="T77" fmla="*/ 61 h 65"/>
                  <a:gd name="T78" fmla="*/ 909 w 930"/>
                  <a:gd name="T79" fmla="*/ 61 h 65"/>
                  <a:gd name="T80" fmla="*/ 897 w 930"/>
                  <a:gd name="T81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30" h="65">
                    <a:moveTo>
                      <a:pt x="897" y="64"/>
                    </a:moveTo>
                    <a:lnTo>
                      <a:pt x="680" y="64"/>
                    </a:lnTo>
                    <a:lnTo>
                      <a:pt x="465" y="64"/>
                    </a:lnTo>
                    <a:lnTo>
                      <a:pt x="248" y="64"/>
                    </a:lnTo>
                    <a:lnTo>
                      <a:pt x="32" y="64"/>
                    </a:lnTo>
                    <a:lnTo>
                      <a:pt x="32" y="64"/>
                    </a:lnTo>
                    <a:cubicBezTo>
                      <a:pt x="28" y="64"/>
                      <a:pt x="24" y="63"/>
                      <a:pt x="19" y="61"/>
                    </a:cubicBezTo>
                    <a:lnTo>
                      <a:pt x="19" y="61"/>
                    </a:lnTo>
                    <a:cubicBezTo>
                      <a:pt x="16" y="59"/>
                      <a:pt x="13" y="57"/>
                      <a:pt x="9" y="55"/>
                    </a:cubicBezTo>
                    <a:lnTo>
                      <a:pt x="9" y="55"/>
                    </a:lnTo>
                    <a:cubicBezTo>
                      <a:pt x="7" y="52"/>
                      <a:pt x="4" y="48"/>
                      <a:pt x="2" y="44"/>
                    </a:cubicBezTo>
                    <a:lnTo>
                      <a:pt x="2" y="44"/>
                    </a:lnTo>
                    <a:cubicBezTo>
                      <a:pt x="1" y="40"/>
                      <a:pt x="0" y="36"/>
                      <a:pt x="0" y="31"/>
                    </a:cubicBezTo>
                    <a:lnTo>
                      <a:pt x="0" y="31"/>
                    </a:lnTo>
                    <a:cubicBezTo>
                      <a:pt x="0" y="27"/>
                      <a:pt x="1" y="23"/>
                      <a:pt x="2" y="19"/>
                    </a:cubicBezTo>
                    <a:lnTo>
                      <a:pt x="2" y="19"/>
                    </a:lnTo>
                    <a:cubicBezTo>
                      <a:pt x="4" y="15"/>
                      <a:pt x="7" y="12"/>
                      <a:pt x="9" y="9"/>
                    </a:cubicBezTo>
                    <a:lnTo>
                      <a:pt x="9" y="9"/>
                    </a:lnTo>
                    <a:cubicBezTo>
                      <a:pt x="13" y="6"/>
                      <a:pt x="16" y="4"/>
                      <a:pt x="19" y="2"/>
                    </a:cubicBezTo>
                    <a:lnTo>
                      <a:pt x="19" y="2"/>
                    </a:lnTo>
                    <a:cubicBezTo>
                      <a:pt x="24" y="0"/>
                      <a:pt x="28" y="0"/>
                      <a:pt x="32" y="0"/>
                    </a:cubicBezTo>
                    <a:lnTo>
                      <a:pt x="248" y="0"/>
                    </a:lnTo>
                    <a:lnTo>
                      <a:pt x="465" y="0"/>
                    </a:lnTo>
                    <a:lnTo>
                      <a:pt x="680" y="0"/>
                    </a:lnTo>
                    <a:lnTo>
                      <a:pt x="897" y="0"/>
                    </a:lnTo>
                    <a:lnTo>
                      <a:pt x="897" y="0"/>
                    </a:lnTo>
                    <a:cubicBezTo>
                      <a:pt x="901" y="0"/>
                      <a:pt x="906" y="0"/>
                      <a:pt x="909" y="2"/>
                    </a:cubicBezTo>
                    <a:lnTo>
                      <a:pt x="909" y="2"/>
                    </a:lnTo>
                    <a:cubicBezTo>
                      <a:pt x="913" y="4"/>
                      <a:pt x="917" y="6"/>
                      <a:pt x="919" y="9"/>
                    </a:cubicBezTo>
                    <a:lnTo>
                      <a:pt x="919" y="9"/>
                    </a:lnTo>
                    <a:cubicBezTo>
                      <a:pt x="923" y="12"/>
                      <a:pt x="925" y="15"/>
                      <a:pt x="926" y="19"/>
                    </a:cubicBezTo>
                    <a:lnTo>
                      <a:pt x="926" y="19"/>
                    </a:lnTo>
                    <a:cubicBezTo>
                      <a:pt x="928" y="23"/>
                      <a:pt x="929" y="27"/>
                      <a:pt x="929" y="31"/>
                    </a:cubicBezTo>
                    <a:lnTo>
                      <a:pt x="929" y="31"/>
                    </a:lnTo>
                    <a:cubicBezTo>
                      <a:pt x="929" y="36"/>
                      <a:pt x="928" y="40"/>
                      <a:pt x="926" y="44"/>
                    </a:cubicBezTo>
                    <a:lnTo>
                      <a:pt x="926" y="44"/>
                    </a:lnTo>
                    <a:cubicBezTo>
                      <a:pt x="925" y="48"/>
                      <a:pt x="923" y="52"/>
                      <a:pt x="919" y="55"/>
                    </a:cubicBezTo>
                    <a:lnTo>
                      <a:pt x="919" y="55"/>
                    </a:lnTo>
                    <a:cubicBezTo>
                      <a:pt x="917" y="57"/>
                      <a:pt x="913" y="59"/>
                      <a:pt x="909" y="61"/>
                    </a:cubicBezTo>
                    <a:lnTo>
                      <a:pt x="909" y="61"/>
                    </a:lnTo>
                    <a:cubicBezTo>
                      <a:pt x="906" y="63"/>
                      <a:pt x="901" y="64"/>
                      <a:pt x="897" y="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45">
                <a:extLst>
                  <a:ext uri="{FF2B5EF4-FFF2-40B4-BE49-F238E27FC236}">
                    <a16:creationId xmlns:a16="http://schemas.microsoft.com/office/drawing/2014/main" id="{4E294232-C1CE-44FA-8283-2B3E5FEC83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4244" y="6204576"/>
                <a:ext cx="843759" cy="74566"/>
              </a:xfrm>
              <a:custGeom>
                <a:avLst/>
                <a:gdLst>
                  <a:gd name="T0" fmla="*/ 41 w 948"/>
                  <a:gd name="T1" fmla="*/ 18 h 83"/>
                  <a:gd name="T2" fmla="*/ 33 w 948"/>
                  <a:gd name="T3" fmla="*/ 20 h 83"/>
                  <a:gd name="T4" fmla="*/ 25 w 948"/>
                  <a:gd name="T5" fmla="*/ 25 h 83"/>
                  <a:gd name="T6" fmla="*/ 20 w 948"/>
                  <a:gd name="T7" fmla="*/ 33 h 83"/>
                  <a:gd name="T8" fmla="*/ 18 w 948"/>
                  <a:gd name="T9" fmla="*/ 41 h 83"/>
                  <a:gd name="T10" fmla="*/ 20 w 948"/>
                  <a:gd name="T11" fmla="*/ 51 h 83"/>
                  <a:gd name="T12" fmla="*/ 25 w 948"/>
                  <a:gd name="T13" fmla="*/ 58 h 83"/>
                  <a:gd name="T14" fmla="*/ 33 w 948"/>
                  <a:gd name="T15" fmla="*/ 63 h 83"/>
                  <a:gd name="T16" fmla="*/ 906 w 948"/>
                  <a:gd name="T17" fmla="*/ 65 h 83"/>
                  <a:gd name="T18" fmla="*/ 915 w 948"/>
                  <a:gd name="T19" fmla="*/ 63 h 83"/>
                  <a:gd name="T20" fmla="*/ 922 w 948"/>
                  <a:gd name="T21" fmla="*/ 58 h 83"/>
                  <a:gd name="T22" fmla="*/ 927 w 948"/>
                  <a:gd name="T23" fmla="*/ 51 h 83"/>
                  <a:gd name="T24" fmla="*/ 929 w 948"/>
                  <a:gd name="T25" fmla="*/ 41 h 83"/>
                  <a:gd name="T26" fmla="*/ 927 w 948"/>
                  <a:gd name="T27" fmla="*/ 33 h 83"/>
                  <a:gd name="T28" fmla="*/ 922 w 948"/>
                  <a:gd name="T29" fmla="*/ 25 h 83"/>
                  <a:gd name="T30" fmla="*/ 915 w 948"/>
                  <a:gd name="T31" fmla="*/ 20 h 83"/>
                  <a:gd name="T32" fmla="*/ 906 w 948"/>
                  <a:gd name="T33" fmla="*/ 18 h 83"/>
                  <a:gd name="T34" fmla="*/ 906 w 948"/>
                  <a:gd name="T35" fmla="*/ 82 h 83"/>
                  <a:gd name="T36" fmla="*/ 41 w 948"/>
                  <a:gd name="T37" fmla="*/ 82 h 83"/>
                  <a:gd name="T38" fmla="*/ 25 w 948"/>
                  <a:gd name="T39" fmla="*/ 80 h 83"/>
                  <a:gd name="T40" fmla="*/ 12 w 948"/>
                  <a:gd name="T41" fmla="*/ 70 h 83"/>
                  <a:gd name="T42" fmla="*/ 4 w 948"/>
                  <a:gd name="T43" fmla="*/ 58 h 83"/>
                  <a:gd name="T44" fmla="*/ 0 w 948"/>
                  <a:gd name="T45" fmla="*/ 41 h 83"/>
                  <a:gd name="T46" fmla="*/ 4 w 948"/>
                  <a:gd name="T47" fmla="*/ 26 h 83"/>
                  <a:gd name="T48" fmla="*/ 12 w 948"/>
                  <a:gd name="T49" fmla="*/ 12 h 83"/>
                  <a:gd name="T50" fmla="*/ 25 w 948"/>
                  <a:gd name="T51" fmla="*/ 4 h 83"/>
                  <a:gd name="T52" fmla="*/ 906 w 948"/>
                  <a:gd name="T53" fmla="*/ 0 h 83"/>
                  <a:gd name="T54" fmla="*/ 921 w 948"/>
                  <a:gd name="T55" fmla="*/ 4 h 83"/>
                  <a:gd name="T56" fmla="*/ 935 w 948"/>
                  <a:gd name="T57" fmla="*/ 12 h 83"/>
                  <a:gd name="T58" fmla="*/ 944 w 948"/>
                  <a:gd name="T59" fmla="*/ 26 h 83"/>
                  <a:gd name="T60" fmla="*/ 947 w 948"/>
                  <a:gd name="T61" fmla="*/ 41 h 83"/>
                  <a:gd name="T62" fmla="*/ 944 w 948"/>
                  <a:gd name="T63" fmla="*/ 58 h 83"/>
                  <a:gd name="T64" fmla="*/ 935 w 948"/>
                  <a:gd name="T65" fmla="*/ 70 h 83"/>
                  <a:gd name="T66" fmla="*/ 921 w 948"/>
                  <a:gd name="T67" fmla="*/ 80 h 83"/>
                  <a:gd name="T68" fmla="*/ 906 w 948"/>
                  <a:gd name="T69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48" h="83">
                    <a:moveTo>
                      <a:pt x="41" y="18"/>
                    </a:moveTo>
                    <a:lnTo>
                      <a:pt x="41" y="18"/>
                    </a:lnTo>
                    <a:cubicBezTo>
                      <a:pt x="38" y="18"/>
                      <a:pt x="35" y="19"/>
                      <a:pt x="33" y="20"/>
                    </a:cubicBezTo>
                    <a:lnTo>
                      <a:pt x="33" y="20"/>
                    </a:lnTo>
                    <a:cubicBezTo>
                      <a:pt x="29" y="22"/>
                      <a:pt x="27" y="23"/>
                      <a:pt x="25" y="25"/>
                    </a:cubicBezTo>
                    <a:lnTo>
                      <a:pt x="25" y="25"/>
                    </a:lnTo>
                    <a:cubicBezTo>
                      <a:pt x="23" y="28"/>
                      <a:pt x="21" y="30"/>
                      <a:pt x="20" y="33"/>
                    </a:cubicBezTo>
                    <a:lnTo>
                      <a:pt x="20" y="33"/>
                    </a:lnTo>
                    <a:cubicBezTo>
                      <a:pt x="19" y="36"/>
                      <a:pt x="18" y="39"/>
                      <a:pt x="18" y="41"/>
                    </a:cubicBezTo>
                    <a:lnTo>
                      <a:pt x="18" y="41"/>
                    </a:lnTo>
                    <a:cubicBezTo>
                      <a:pt x="18" y="45"/>
                      <a:pt x="19" y="48"/>
                      <a:pt x="20" y="51"/>
                    </a:cubicBezTo>
                    <a:lnTo>
                      <a:pt x="20" y="51"/>
                    </a:lnTo>
                    <a:cubicBezTo>
                      <a:pt x="21" y="53"/>
                      <a:pt x="23" y="56"/>
                      <a:pt x="25" y="58"/>
                    </a:cubicBezTo>
                    <a:lnTo>
                      <a:pt x="25" y="58"/>
                    </a:lnTo>
                    <a:cubicBezTo>
                      <a:pt x="27" y="60"/>
                      <a:pt x="29" y="62"/>
                      <a:pt x="33" y="63"/>
                    </a:cubicBezTo>
                    <a:lnTo>
                      <a:pt x="33" y="63"/>
                    </a:lnTo>
                    <a:cubicBezTo>
                      <a:pt x="35" y="65"/>
                      <a:pt x="38" y="65"/>
                      <a:pt x="41" y="65"/>
                    </a:cubicBezTo>
                    <a:lnTo>
                      <a:pt x="906" y="65"/>
                    </a:lnTo>
                    <a:lnTo>
                      <a:pt x="906" y="65"/>
                    </a:lnTo>
                    <a:cubicBezTo>
                      <a:pt x="908" y="65"/>
                      <a:pt x="912" y="65"/>
                      <a:pt x="915" y="63"/>
                    </a:cubicBezTo>
                    <a:lnTo>
                      <a:pt x="915" y="63"/>
                    </a:lnTo>
                    <a:cubicBezTo>
                      <a:pt x="917" y="62"/>
                      <a:pt x="920" y="60"/>
                      <a:pt x="922" y="58"/>
                    </a:cubicBezTo>
                    <a:lnTo>
                      <a:pt x="922" y="58"/>
                    </a:lnTo>
                    <a:cubicBezTo>
                      <a:pt x="924" y="56"/>
                      <a:pt x="926" y="53"/>
                      <a:pt x="927" y="51"/>
                    </a:cubicBezTo>
                    <a:lnTo>
                      <a:pt x="927" y="51"/>
                    </a:lnTo>
                    <a:cubicBezTo>
                      <a:pt x="928" y="48"/>
                      <a:pt x="929" y="45"/>
                      <a:pt x="929" y="41"/>
                    </a:cubicBezTo>
                    <a:lnTo>
                      <a:pt x="929" y="41"/>
                    </a:lnTo>
                    <a:cubicBezTo>
                      <a:pt x="929" y="39"/>
                      <a:pt x="928" y="36"/>
                      <a:pt x="927" y="33"/>
                    </a:cubicBezTo>
                    <a:lnTo>
                      <a:pt x="927" y="33"/>
                    </a:lnTo>
                    <a:cubicBezTo>
                      <a:pt x="926" y="30"/>
                      <a:pt x="924" y="28"/>
                      <a:pt x="922" y="25"/>
                    </a:cubicBezTo>
                    <a:lnTo>
                      <a:pt x="922" y="25"/>
                    </a:lnTo>
                    <a:cubicBezTo>
                      <a:pt x="920" y="23"/>
                      <a:pt x="917" y="22"/>
                      <a:pt x="915" y="20"/>
                    </a:cubicBezTo>
                    <a:lnTo>
                      <a:pt x="915" y="20"/>
                    </a:lnTo>
                    <a:cubicBezTo>
                      <a:pt x="912" y="19"/>
                      <a:pt x="908" y="18"/>
                      <a:pt x="906" y="18"/>
                    </a:cubicBezTo>
                    <a:lnTo>
                      <a:pt x="41" y="18"/>
                    </a:lnTo>
                    <a:close/>
                    <a:moveTo>
                      <a:pt x="906" y="82"/>
                    </a:moveTo>
                    <a:lnTo>
                      <a:pt x="41" y="82"/>
                    </a:lnTo>
                    <a:lnTo>
                      <a:pt x="41" y="82"/>
                    </a:lnTo>
                    <a:cubicBezTo>
                      <a:pt x="36" y="82"/>
                      <a:pt x="30" y="82"/>
                      <a:pt x="25" y="80"/>
                    </a:cubicBezTo>
                    <a:lnTo>
                      <a:pt x="25" y="80"/>
                    </a:lnTo>
                    <a:cubicBezTo>
                      <a:pt x="21" y="77"/>
                      <a:pt x="16" y="75"/>
                      <a:pt x="12" y="70"/>
                    </a:cubicBezTo>
                    <a:lnTo>
                      <a:pt x="12" y="70"/>
                    </a:lnTo>
                    <a:cubicBezTo>
                      <a:pt x="9" y="67"/>
                      <a:pt x="5" y="63"/>
                      <a:pt x="4" y="58"/>
                    </a:cubicBezTo>
                    <a:lnTo>
                      <a:pt x="4" y="58"/>
                    </a:lnTo>
                    <a:cubicBezTo>
                      <a:pt x="1" y="53"/>
                      <a:pt x="0" y="47"/>
                      <a:pt x="0" y="41"/>
                    </a:cubicBezTo>
                    <a:lnTo>
                      <a:pt x="0" y="41"/>
                    </a:lnTo>
                    <a:cubicBezTo>
                      <a:pt x="0" y="36"/>
                      <a:pt x="1" y="31"/>
                      <a:pt x="4" y="26"/>
                    </a:cubicBezTo>
                    <a:lnTo>
                      <a:pt x="4" y="26"/>
                    </a:lnTo>
                    <a:cubicBezTo>
                      <a:pt x="5" y="21"/>
                      <a:pt x="9" y="17"/>
                      <a:pt x="12" y="12"/>
                    </a:cubicBezTo>
                    <a:lnTo>
                      <a:pt x="12" y="12"/>
                    </a:lnTo>
                    <a:cubicBezTo>
                      <a:pt x="16" y="9"/>
                      <a:pt x="21" y="6"/>
                      <a:pt x="25" y="4"/>
                    </a:cubicBezTo>
                    <a:lnTo>
                      <a:pt x="25" y="4"/>
                    </a:lnTo>
                    <a:cubicBezTo>
                      <a:pt x="30" y="1"/>
                      <a:pt x="36" y="0"/>
                      <a:pt x="41" y="0"/>
                    </a:cubicBezTo>
                    <a:lnTo>
                      <a:pt x="906" y="0"/>
                    </a:lnTo>
                    <a:lnTo>
                      <a:pt x="906" y="0"/>
                    </a:lnTo>
                    <a:cubicBezTo>
                      <a:pt x="911" y="0"/>
                      <a:pt x="916" y="1"/>
                      <a:pt x="921" y="4"/>
                    </a:cubicBezTo>
                    <a:lnTo>
                      <a:pt x="921" y="4"/>
                    </a:lnTo>
                    <a:cubicBezTo>
                      <a:pt x="927" y="6"/>
                      <a:pt x="931" y="9"/>
                      <a:pt x="935" y="12"/>
                    </a:cubicBezTo>
                    <a:lnTo>
                      <a:pt x="935" y="12"/>
                    </a:lnTo>
                    <a:cubicBezTo>
                      <a:pt x="938" y="17"/>
                      <a:pt x="941" y="21"/>
                      <a:pt x="944" y="26"/>
                    </a:cubicBezTo>
                    <a:lnTo>
                      <a:pt x="944" y="26"/>
                    </a:lnTo>
                    <a:cubicBezTo>
                      <a:pt x="945" y="31"/>
                      <a:pt x="947" y="36"/>
                      <a:pt x="947" y="41"/>
                    </a:cubicBezTo>
                    <a:lnTo>
                      <a:pt x="947" y="41"/>
                    </a:lnTo>
                    <a:cubicBezTo>
                      <a:pt x="947" y="47"/>
                      <a:pt x="945" y="53"/>
                      <a:pt x="944" y="58"/>
                    </a:cubicBezTo>
                    <a:lnTo>
                      <a:pt x="944" y="58"/>
                    </a:lnTo>
                    <a:cubicBezTo>
                      <a:pt x="941" y="63"/>
                      <a:pt x="938" y="67"/>
                      <a:pt x="935" y="70"/>
                    </a:cubicBezTo>
                    <a:lnTo>
                      <a:pt x="935" y="70"/>
                    </a:lnTo>
                    <a:cubicBezTo>
                      <a:pt x="931" y="75"/>
                      <a:pt x="927" y="77"/>
                      <a:pt x="921" y="80"/>
                    </a:cubicBezTo>
                    <a:lnTo>
                      <a:pt x="921" y="80"/>
                    </a:lnTo>
                    <a:cubicBezTo>
                      <a:pt x="916" y="82"/>
                      <a:pt x="911" y="82"/>
                      <a:pt x="906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46">
                <a:extLst>
                  <a:ext uri="{FF2B5EF4-FFF2-40B4-BE49-F238E27FC236}">
                    <a16:creationId xmlns:a16="http://schemas.microsoft.com/office/drawing/2014/main" id="{4F0137E7-C1C9-4230-8858-6D5B3E61F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8250" y="6604871"/>
                <a:ext cx="447389" cy="726027"/>
              </a:xfrm>
              <a:custGeom>
                <a:avLst/>
                <a:gdLst>
                  <a:gd name="T0" fmla="*/ 426 w 503"/>
                  <a:gd name="T1" fmla="*/ 816 h 817"/>
                  <a:gd name="T2" fmla="*/ 339 w 503"/>
                  <a:gd name="T3" fmla="*/ 816 h 817"/>
                  <a:gd name="T4" fmla="*/ 251 w 503"/>
                  <a:gd name="T5" fmla="*/ 816 h 817"/>
                  <a:gd name="T6" fmla="*/ 163 w 503"/>
                  <a:gd name="T7" fmla="*/ 816 h 817"/>
                  <a:gd name="T8" fmla="*/ 76 w 503"/>
                  <a:gd name="T9" fmla="*/ 816 h 817"/>
                  <a:gd name="T10" fmla="*/ 76 w 503"/>
                  <a:gd name="T11" fmla="*/ 816 h 817"/>
                  <a:gd name="T12" fmla="*/ 47 w 503"/>
                  <a:gd name="T13" fmla="*/ 810 h 817"/>
                  <a:gd name="T14" fmla="*/ 47 w 503"/>
                  <a:gd name="T15" fmla="*/ 810 h 817"/>
                  <a:gd name="T16" fmla="*/ 22 w 503"/>
                  <a:gd name="T17" fmla="*/ 795 h 817"/>
                  <a:gd name="T18" fmla="*/ 22 w 503"/>
                  <a:gd name="T19" fmla="*/ 795 h 817"/>
                  <a:gd name="T20" fmla="*/ 6 w 503"/>
                  <a:gd name="T21" fmla="*/ 771 h 817"/>
                  <a:gd name="T22" fmla="*/ 6 w 503"/>
                  <a:gd name="T23" fmla="*/ 771 h 817"/>
                  <a:gd name="T24" fmla="*/ 0 w 503"/>
                  <a:gd name="T25" fmla="*/ 742 h 817"/>
                  <a:gd name="T26" fmla="*/ 0 w 503"/>
                  <a:gd name="T27" fmla="*/ 575 h 817"/>
                  <a:gd name="T28" fmla="*/ 0 w 503"/>
                  <a:gd name="T29" fmla="*/ 408 h 817"/>
                  <a:gd name="T30" fmla="*/ 0 w 503"/>
                  <a:gd name="T31" fmla="*/ 242 h 817"/>
                  <a:gd name="T32" fmla="*/ 0 w 503"/>
                  <a:gd name="T33" fmla="*/ 75 h 817"/>
                  <a:gd name="T34" fmla="*/ 0 w 503"/>
                  <a:gd name="T35" fmla="*/ 75 h 817"/>
                  <a:gd name="T36" fmla="*/ 6 w 503"/>
                  <a:gd name="T37" fmla="*/ 46 h 817"/>
                  <a:gd name="T38" fmla="*/ 6 w 503"/>
                  <a:gd name="T39" fmla="*/ 46 h 817"/>
                  <a:gd name="T40" fmla="*/ 22 w 503"/>
                  <a:gd name="T41" fmla="*/ 22 h 817"/>
                  <a:gd name="T42" fmla="*/ 22 w 503"/>
                  <a:gd name="T43" fmla="*/ 22 h 817"/>
                  <a:gd name="T44" fmla="*/ 47 w 503"/>
                  <a:gd name="T45" fmla="*/ 6 h 817"/>
                  <a:gd name="T46" fmla="*/ 47 w 503"/>
                  <a:gd name="T47" fmla="*/ 6 h 817"/>
                  <a:gd name="T48" fmla="*/ 76 w 503"/>
                  <a:gd name="T49" fmla="*/ 0 h 817"/>
                  <a:gd name="T50" fmla="*/ 163 w 503"/>
                  <a:gd name="T51" fmla="*/ 0 h 817"/>
                  <a:gd name="T52" fmla="*/ 251 w 503"/>
                  <a:gd name="T53" fmla="*/ 0 h 817"/>
                  <a:gd name="T54" fmla="*/ 339 w 503"/>
                  <a:gd name="T55" fmla="*/ 0 h 817"/>
                  <a:gd name="T56" fmla="*/ 426 w 503"/>
                  <a:gd name="T57" fmla="*/ 0 h 817"/>
                  <a:gd name="T58" fmla="*/ 426 w 503"/>
                  <a:gd name="T59" fmla="*/ 0 h 817"/>
                  <a:gd name="T60" fmla="*/ 456 w 503"/>
                  <a:gd name="T61" fmla="*/ 6 h 817"/>
                  <a:gd name="T62" fmla="*/ 456 w 503"/>
                  <a:gd name="T63" fmla="*/ 6 h 817"/>
                  <a:gd name="T64" fmla="*/ 480 w 503"/>
                  <a:gd name="T65" fmla="*/ 22 h 817"/>
                  <a:gd name="T66" fmla="*/ 480 w 503"/>
                  <a:gd name="T67" fmla="*/ 22 h 817"/>
                  <a:gd name="T68" fmla="*/ 496 w 503"/>
                  <a:gd name="T69" fmla="*/ 46 h 817"/>
                  <a:gd name="T70" fmla="*/ 496 w 503"/>
                  <a:gd name="T71" fmla="*/ 46 h 817"/>
                  <a:gd name="T72" fmla="*/ 502 w 503"/>
                  <a:gd name="T73" fmla="*/ 75 h 817"/>
                  <a:gd name="T74" fmla="*/ 502 w 503"/>
                  <a:gd name="T75" fmla="*/ 242 h 817"/>
                  <a:gd name="T76" fmla="*/ 502 w 503"/>
                  <a:gd name="T77" fmla="*/ 408 h 817"/>
                  <a:gd name="T78" fmla="*/ 502 w 503"/>
                  <a:gd name="T79" fmla="*/ 575 h 817"/>
                  <a:gd name="T80" fmla="*/ 502 w 503"/>
                  <a:gd name="T81" fmla="*/ 742 h 817"/>
                  <a:gd name="T82" fmla="*/ 502 w 503"/>
                  <a:gd name="T83" fmla="*/ 742 h 817"/>
                  <a:gd name="T84" fmla="*/ 496 w 503"/>
                  <a:gd name="T85" fmla="*/ 771 h 817"/>
                  <a:gd name="T86" fmla="*/ 496 w 503"/>
                  <a:gd name="T87" fmla="*/ 771 h 817"/>
                  <a:gd name="T88" fmla="*/ 480 w 503"/>
                  <a:gd name="T89" fmla="*/ 795 h 817"/>
                  <a:gd name="T90" fmla="*/ 480 w 503"/>
                  <a:gd name="T91" fmla="*/ 795 h 817"/>
                  <a:gd name="T92" fmla="*/ 456 w 503"/>
                  <a:gd name="T93" fmla="*/ 810 h 817"/>
                  <a:gd name="T94" fmla="*/ 456 w 503"/>
                  <a:gd name="T95" fmla="*/ 810 h 817"/>
                  <a:gd name="T96" fmla="*/ 426 w 503"/>
                  <a:gd name="T97" fmla="*/ 816 h 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3" h="817">
                    <a:moveTo>
                      <a:pt x="426" y="816"/>
                    </a:moveTo>
                    <a:lnTo>
                      <a:pt x="339" y="816"/>
                    </a:lnTo>
                    <a:lnTo>
                      <a:pt x="251" y="816"/>
                    </a:lnTo>
                    <a:lnTo>
                      <a:pt x="163" y="816"/>
                    </a:lnTo>
                    <a:lnTo>
                      <a:pt x="76" y="816"/>
                    </a:lnTo>
                    <a:lnTo>
                      <a:pt x="76" y="816"/>
                    </a:lnTo>
                    <a:cubicBezTo>
                      <a:pt x="65" y="816"/>
                      <a:pt x="55" y="814"/>
                      <a:pt x="47" y="810"/>
                    </a:cubicBezTo>
                    <a:lnTo>
                      <a:pt x="47" y="810"/>
                    </a:lnTo>
                    <a:cubicBezTo>
                      <a:pt x="37" y="807"/>
                      <a:pt x="29" y="802"/>
                      <a:pt x="22" y="795"/>
                    </a:cubicBezTo>
                    <a:lnTo>
                      <a:pt x="22" y="795"/>
                    </a:lnTo>
                    <a:cubicBezTo>
                      <a:pt x="15" y="788"/>
                      <a:pt x="11" y="779"/>
                      <a:pt x="6" y="771"/>
                    </a:cubicBezTo>
                    <a:lnTo>
                      <a:pt x="6" y="771"/>
                    </a:lnTo>
                    <a:cubicBezTo>
                      <a:pt x="3" y="762"/>
                      <a:pt x="0" y="752"/>
                      <a:pt x="0" y="742"/>
                    </a:cubicBezTo>
                    <a:lnTo>
                      <a:pt x="0" y="575"/>
                    </a:lnTo>
                    <a:lnTo>
                      <a:pt x="0" y="408"/>
                    </a:lnTo>
                    <a:lnTo>
                      <a:pt x="0" y="242"/>
                    </a:lnTo>
                    <a:lnTo>
                      <a:pt x="0" y="75"/>
                    </a:lnTo>
                    <a:lnTo>
                      <a:pt x="0" y="75"/>
                    </a:lnTo>
                    <a:cubicBezTo>
                      <a:pt x="0" y="64"/>
                      <a:pt x="3" y="55"/>
                      <a:pt x="6" y="46"/>
                    </a:cubicBezTo>
                    <a:lnTo>
                      <a:pt x="6" y="46"/>
                    </a:lnTo>
                    <a:cubicBezTo>
                      <a:pt x="11" y="37"/>
                      <a:pt x="15" y="28"/>
                      <a:pt x="22" y="22"/>
                    </a:cubicBezTo>
                    <a:lnTo>
                      <a:pt x="22" y="22"/>
                    </a:lnTo>
                    <a:cubicBezTo>
                      <a:pt x="29" y="16"/>
                      <a:pt x="37" y="10"/>
                      <a:pt x="47" y="6"/>
                    </a:cubicBezTo>
                    <a:lnTo>
                      <a:pt x="47" y="6"/>
                    </a:lnTo>
                    <a:cubicBezTo>
                      <a:pt x="55" y="2"/>
                      <a:pt x="65" y="0"/>
                      <a:pt x="76" y="0"/>
                    </a:cubicBezTo>
                    <a:lnTo>
                      <a:pt x="163" y="0"/>
                    </a:lnTo>
                    <a:lnTo>
                      <a:pt x="251" y="0"/>
                    </a:lnTo>
                    <a:lnTo>
                      <a:pt x="339" y="0"/>
                    </a:lnTo>
                    <a:lnTo>
                      <a:pt x="426" y="0"/>
                    </a:lnTo>
                    <a:lnTo>
                      <a:pt x="426" y="0"/>
                    </a:lnTo>
                    <a:cubicBezTo>
                      <a:pt x="438" y="0"/>
                      <a:pt x="447" y="2"/>
                      <a:pt x="456" y="6"/>
                    </a:cubicBezTo>
                    <a:lnTo>
                      <a:pt x="456" y="6"/>
                    </a:lnTo>
                    <a:cubicBezTo>
                      <a:pt x="465" y="10"/>
                      <a:pt x="473" y="16"/>
                      <a:pt x="480" y="22"/>
                    </a:cubicBezTo>
                    <a:lnTo>
                      <a:pt x="480" y="22"/>
                    </a:lnTo>
                    <a:cubicBezTo>
                      <a:pt x="487" y="28"/>
                      <a:pt x="492" y="37"/>
                      <a:pt x="496" y="46"/>
                    </a:cubicBezTo>
                    <a:lnTo>
                      <a:pt x="496" y="46"/>
                    </a:lnTo>
                    <a:cubicBezTo>
                      <a:pt x="499" y="55"/>
                      <a:pt x="502" y="64"/>
                      <a:pt x="502" y="75"/>
                    </a:cubicBezTo>
                    <a:lnTo>
                      <a:pt x="502" y="242"/>
                    </a:lnTo>
                    <a:lnTo>
                      <a:pt x="502" y="408"/>
                    </a:lnTo>
                    <a:lnTo>
                      <a:pt x="502" y="575"/>
                    </a:lnTo>
                    <a:lnTo>
                      <a:pt x="502" y="742"/>
                    </a:lnTo>
                    <a:lnTo>
                      <a:pt x="502" y="742"/>
                    </a:lnTo>
                    <a:cubicBezTo>
                      <a:pt x="502" y="752"/>
                      <a:pt x="499" y="762"/>
                      <a:pt x="496" y="771"/>
                    </a:cubicBezTo>
                    <a:lnTo>
                      <a:pt x="496" y="771"/>
                    </a:lnTo>
                    <a:cubicBezTo>
                      <a:pt x="492" y="779"/>
                      <a:pt x="487" y="788"/>
                      <a:pt x="480" y="795"/>
                    </a:cubicBezTo>
                    <a:lnTo>
                      <a:pt x="480" y="795"/>
                    </a:lnTo>
                    <a:cubicBezTo>
                      <a:pt x="473" y="802"/>
                      <a:pt x="465" y="807"/>
                      <a:pt x="456" y="810"/>
                    </a:cubicBezTo>
                    <a:lnTo>
                      <a:pt x="456" y="810"/>
                    </a:lnTo>
                    <a:cubicBezTo>
                      <a:pt x="447" y="814"/>
                      <a:pt x="438" y="816"/>
                      <a:pt x="426" y="8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47">
                <a:extLst>
                  <a:ext uri="{FF2B5EF4-FFF2-40B4-BE49-F238E27FC236}">
                    <a16:creationId xmlns:a16="http://schemas.microsoft.com/office/drawing/2014/main" id="{6508EDAC-2A90-4FD2-BD99-71DC21CA3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0401" y="6597023"/>
                <a:ext cx="463087" cy="745648"/>
              </a:xfrm>
              <a:custGeom>
                <a:avLst/>
                <a:gdLst>
                  <a:gd name="T0" fmla="*/ 84 w 520"/>
                  <a:gd name="T1" fmla="*/ 18 h 836"/>
                  <a:gd name="T2" fmla="*/ 58 w 520"/>
                  <a:gd name="T3" fmla="*/ 23 h 836"/>
                  <a:gd name="T4" fmla="*/ 36 w 520"/>
                  <a:gd name="T5" fmla="*/ 37 h 836"/>
                  <a:gd name="T6" fmla="*/ 23 w 520"/>
                  <a:gd name="T7" fmla="*/ 58 h 836"/>
                  <a:gd name="T8" fmla="*/ 18 w 520"/>
                  <a:gd name="T9" fmla="*/ 751 h 836"/>
                  <a:gd name="T10" fmla="*/ 23 w 520"/>
                  <a:gd name="T11" fmla="*/ 776 h 836"/>
                  <a:gd name="T12" fmla="*/ 36 w 520"/>
                  <a:gd name="T13" fmla="*/ 797 h 836"/>
                  <a:gd name="T14" fmla="*/ 58 w 520"/>
                  <a:gd name="T15" fmla="*/ 811 h 836"/>
                  <a:gd name="T16" fmla="*/ 84 w 520"/>
                  <a:gd name="T17" fmla="*/ 817 h 836"/>
                  <a:gd name="T18" fmla="*/ 434 w 520"/>
                  <a:gd name="T19" fmla="*/ 817 h 836"/>
                  <a:gd name="T20" fmla="*/ 460 w 520"/>
                  <a:gd name="T21" fmla="*/ 811 h 836"/>
                  <a:gd name="T22" fmla="*/ 482 w 520"/>
                  <a:gd name="T23" fmla="*/ 797 h 836"/>
                  <a:gd name="T24" fmla="*/ 496 w 520"/>
                  <a:gd name="T25" fmla="*/ 776 h 836"/>
                  <a:gd name="T26" fmla="*/ 500 w 520"/>
                  <a:gd name="T27" fmla="*/ 84 h 836"/>
                  <a:gd name="T28" fmla="*/ 496 w 520"/>
                  <a:gd name="T29" fmla="*/ 58 h 836"/>
                  <a:gd name="T30" fmla="*/ 482 w 520"/>
                  <a:gd name="T31" fmla="*/ 37 h 836"/>
                  <a:gd name="T32" fmla="*/ 460 w 520"/>
                  <a:gd name="T33" fmla="*/ 23 h 836"/>
                  <a:gd name="T34" fmla="*/ 434 w 520"/>
                  <a:gd name="T35" fmla="*/ 18 h 836"/>
                  <a:gd name="T36" fmla="*/ 434 w 520"/>
                  <a:gd name="T37" fmla="*/ 835 h 836"/>
                  <a:gd name="T38" fmla="*/ 84 w 520"/>
                  <a:gd name="T39" fmla="*/ 835 h 836"/>
                  <a:gd name="T40" fmla="*/ 51 w 520"/>
                  <a:gd name="T41" fmla="*/ 828 h 836"/>
                  <a:gd name="T42" fmla="*/ 23 w 520"/>
                  <a:gd name="T43" fmla="*/ 810 h 836"/>
                  <a:gd name="T44" fmla="*/ 6 w 520"/>
                  <a:gd name="T45" fmla="*/ 783 h 836"/>
                  <a:gd name="T46" fmla="*/ 0 w 520"/>
                  <a:gd name="T47" fmla="*/ 84 h 836"/>
                  <a:gd name="T48" fmla="*/ 6 w 520"/>
                  <a:gd name="T49" fmla="*/ 51 h 836"/>
                  <a:gd name="T50" fmla="*/ 23 w 520"/>
                  <a:gd name="T51" fmla="*/ 25 h 836"/>
                  <a:gd name="T52" fmla="*/ 51 w 520"/>
                  <a:gd name="T53" fmla="*/ 7 h 836"/>
                  <a:gd name="T54" fmla="*/ 84 w 520"/>
                  <a:gd name="T55" fmla="*/ 0 h 836"/>
                  <a:gd name="T56" fmla="*/ 434 w 520"/>
                  <a:gd name="T57" fmla="*/ 0 h 836"/>
                  <a:gd name="T58" fmla="*/ 468 w 520"/>
                  <a:gd name="T59" fmla="*/ 7 h 836"/>
                  <a:gd name="T60" fmla="*/ 495 w 520"/>
                  <a:gd name="T61" fmla="*/ 25 h 836"/>
                  <a:gd name="T62" fmla="*/ 513 w 520"/>
                  <a:gd name="T63" fmla="*/ 51 h 836"/>
                  <a:gd name="T64" fmla="*/ 519 w 520"/>
                  <a:gd name="T65" fmla="*/ 751 h 836"/>
                  <a:gd name="T66" fmla="*/ 513 w 520"/>
                  <a:gd name="T67" fmla="*/ 783 h 836"/>
                  <a:gd name="T68" fmla="*/ 495 w 520"/>
                  <a:gd name="T69" fmla="*/ 810 h 836"/>
                  <a:gd name="T70" fmla="*/ 468 w 520"/>
                  <a:gd name="T71" fmla="*/ 828 h 836"/>
                  <a:gd name="T72" fmla="*/ 434 w 520"/>
                  <a:gd name="T73" fmla="*/ 835 h 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20" h="836">
                    <a:moveTo>
                      <a:pt x="84" y="18"/>
                    </a:moveTo>
                    <a:lnTo>
                      <a:pt x="84" y="18"/>
                    </a:lnTo>
                    <a:cubicBezTo>
                      <a:pt x="74" y="18"/>
                      <a:pt x="66" y="20"/>
                      <a:pt x="58" y="23"/>
                    </a:cubicBezTo>
                    <a:lnTo>
                      <a:pt x="58" y="23"/>
                    </a:lnTo>
                    <a:cubicBezTo>
                      <a:pt x="50" y="27"/>
                      <a:pt x="43" y="31"/>
                      <a:pt x="36" y="37"/>
                    </a:cubicBezTo>
                    <a:lnTo>
                      <a:pt x="36" y="37"/>
                    </a:lnTo>
                    <a:cubicBezTo>
                      <a:pt x="30" y="44"/>
                      <a:pt x="26" y="50"/>
                      <a:pt x="23" y="58"/>
                    </a:cubicBezTo>
                    <a:lnTo>
                      <a:pt x="23" y="58"/>
                    </a:lnTo>
                    <a:cubicBezTo>
                      <a:pt x="19" y="67"/>
                      <a:pt x="18" y="75"/>
                      <a:pt x="18" y="84"/>
                    </a:cubicBezTo>
                    <a:lnTo>
                      <a:pt x="18" y="751"/>
                    </a:lnTo>
                    <a:lnTo>
                      <a:pt x="18" y="751"/>
                    </a:lnTo>
                    <a:cubicBezTo>
                      <a:pt x="18" y="759"/>
                      <a:pt x="19" y="768"/>
                      <a:pt x="23" y="776"/>
                    </a:cubicBezTo>
                    <a:lnTo>
                      <a:pt x="23" y="776"/>
                    </a:lnTo>
                    <a:cubicBezTo>
                      <a:pt x="26" y="784"/>
                      <a:pt x="30" y="791"/>
                      <a:pt x="36" y="797"/>
                    </a:cubicBezTo>
                    <a:lnTo>
                      <a:pt x="36" y="797"/>
                    </a:lnTo>
                    <a:cubicBezTo>
                      <a:pt x="43" y="803"/>
                      <a:pt x="50" y="808"/>
                      <a:pt x="58" y="811"/>
                    </a:cubicBezTo>
                    <a:lnTo>
                      <a:pt x="58" y="811"/>
                    </a:lnTo>
                    <a:cubicBezTo>
                      <a:pt x="66" y="815"/>
                      <a:pt x="74" y="817"/>
                      <a:pt x="84" y="817"/>
                    </a:cubicBezTo>
                    <a:lnTo>
                      <a:pt x="434" y="817"/>
                    </a:lnTo>
                    <a:lnTo>
                      <a:pt x="434" y="817"/>
                    </a:lnTo>
                    <a:cubicBezTo>
                      <a:pt x="444" y="817"/>
                      <a:pt x="453" y="815"/>
                      <a:pt x="460" y="811"/>
                    </a:cubicBezTo>
                    <a:lnTo>
                      <a:pt x="460" y="811"/>
                    </a:lnTo>
                    <a:cubicBezTo>
                      <a:pt x="469" y="808"/>
                      <a:pt x="476" y="803"/>
                      <a:pt x="482" y="797"/>
                    </a:cubicBezTo>
                    <a:lnTo>
                      <a:pt x="482" y="797"/>
                    </a:lnTo>
                    <a:cubicBezTo>
                      <a:pt x="488" y="791"/>
                      <a:pt x="492" y="784"/>
                      <a:pt x="496" y="776"/>
                    </a:cubicBezTo>
                    <a:lnTo>
                      <a:pt x="496" y="776"/>
                    </a:lnTo>
                    <a:cubicBezTo>
                      <a:pt x="499" y="768"/>
                      <a:pt x="500" y="759"/>
                      <a:pt x="500" y="751"/>
                    </a:cubicBezTo>
                    <a:lnTo>
                      <a:pt x="500" y="84"/>
                    </a:lnTo>
                    <a:lnTo>
                      <a:pt x="500" y="84"/>
                    </a:lnTo>
                    <a:cubicBezTo>
                      <a:pt x="500" y="75"/>
                      <a:pt x="499" y="67"/>
                      <a:pt x="496" y="58"/>
                    </a:cubicBezTo>
                    <a:lnTo>
                      <a:pt x="496" y="58"/>
                    </a:lnTo>
                    <a:cubicBezTo>
                      <a:pt x="492" y="50"/>
                      <a:pt x="488" y="44"/>
                      <a:pt x="482" y="37"/>
                    </a:cubicBezTo>
                    <a:lnTo>
                      <a:pt x="482" y="37"/>
                    </a:lnTo>
                    <a:cubicBezTo>
                      <a:pt x="476" y="31"/>
                      <a:pt x="469" y="27"/>
                      <a:pt x="460" y="23"/>
                    </a:cubicBezTo>
                    <a:lnTo>
                      <a:pt x="460" y="23"/>
                    </a:lnTo>
                    <a:cubicBezTo>
                      <a:pt x="453" y="20"/>
                      <a:pt x="444" y="18"/>
                      <a:pt x="434" y="18"/>
                    </a:cubicBezTo>
                    <a:lnTo>
                      <a:pt x="84" y="18"/>
                    </a:lnTo>
                    <a:close/>
                    <a:moveTo>
                      <a:pt x="434" y="835"/>
                    </a:moveTo>
                    <a:lnTo>
                      <a:pt x="84" y="835"/>
                    </a:lnTo>
                    <a:lnTo>
                      <a:pt x="84" y="835"/>
                    </a:lnTo>
                    <a:cubicBezTo>
                      <a:pt x="72" y="835"/>
                      <a:pt x="62" y="832"/>
                      <a:pt x="51" y="828"/>
                    </a:cubicBezTo>
                    <a:lnTo>
                      <a:pt x="51" y="828"/>
                    </a:lnTo>
                    <a:cubicBezTo>
                      <a:pt x="41" y="823"/>
                      <a:pt x="31" y="818"/>
                      <a:pt x="23" y="810"/>
                    </a:cubicBezTo>
                    <a:lnTo>
                      <a:pt x="23" y="810"/>
                    </a:lnTo>
                    <a:cubicBezTo>
                      <a:pt x="16" y="802"/>
                      <a:pt x="10" y="793"/>
                      <a:pt x="6" y="783"/>
                    </a:cubicBezTo>
                    <a:lnTo>
                      <a:pt x="6" y="783"/>
                    </a:lnTo>
                    <a:cubicBezTo>
                      <a:pt x="1" y="773"/>
                      <a:pt x="0" y="762"/>
                      <a:pt x="0" y="751"/>
                    </a:cubicBezTo>
                    <a:lnTo>
                      <a:pt x="0" y="84"/>
                    </a:lnTo>
                    <a:lnTo>
                      <a:pt x="0" y="84"/>
                    </a:lnTo>
                    <a:cubicBezTo>
                      <a:pt x="0" y="73"/>
                      <a:pt x="1" y="62"/>
                      <a:pt x="6" y="51"/>
                    </a:cubicBezTo>
                    <a:lnTo>
                      <a:pt x="6" y="51"/>
                    </a:lnTo>
                    <a:cubicBezTo>
                      <a:pt x="10" y="42"/>
                      <a:pt x="16" y="33"/>
                      <a:pt x="23" y="25"/>
                    </a:cubicBezTo>
                    <a:lnTo>
                      <a:pt x="23" y="25"/>
                    </a:lnTo>
                    <a:cubicBezTo>
                      <a:pt x="31" y="17"/>
                      <a:pt x="41" y="11"/>
                      <a:pt x="51" y="7"/>
                    </a:cubicBezTo>
                    <a:lnTo>
                      <a:pt x="51" y="7"/>
                    </a:lnTo>
                    <a:cubicBezTo>
                      <a:pt x="62" y="2"/>
                      <a:pt x="72" y="0"/>
                      <a:pt x="84" y="0"/>
                    </a:cubicBezTo>
                    <a:lnTo>
                      <a:pt x="434" y="0"/>
                    </a:lnTo>
                    <a:lnTo>
                      <a:pt x="434" y="0"/>
                    </a:lnTo>
                    <a:cubicBezTo>
                      <a:pt x="447" y="0"/>
                      <a:pt x="457" y="2"/>
                      <a:pt x="468" y="7"/>
                    </a:cubicBezTo>
                    <a:lnTo>
                      <a:pt x="468" y="7"/>
                    </a:lnTo>
                    <a:cubicBezTo>
                      <a:pt x="477" y="11"/>
                      <a:pt x="487" y="17"/>
                      <a:pt x="495" y="25"/>
                    </a:cubicBezTo>
                    <a:lnTo>
                      <a:pt x="495" y="25"/>
                    </a:lnTo>
                    <a:cubicBezTo>
                      <a:pt x="502" y="33"/>
                      <a:pt x="508" y="42"/>
                      <a:pt x="513" y="51"/>
                    </a:cubicBezTo>
                    <a:lnTo>
                      <a:pt x="513" y="51"/>
                    </a:lnTo>
                    <a:cubicBezTo>
                      <a:pt x="517" y="62"/>
                      <a:pt x="519" y="73"/>
                      <a:pt x="519" y="84"/>
                    </a:cubicBezTo>
                    <a:lnTo>
                      <a:pt x="519" y="751"/>
                    </a:lnTo>
                    <a:lnTo>
                      <a:pt x="519" y="751"/>
                    </a:lnTo>
                    <a:cubicBezTo>
                      <a:pt x="519" y="762"/>
                      <a:pt x="517" y="773"/>
                      <a:pt x="513" y="783"/>
                    </a:cubicBezTo>
                    <a:lnTo>
                      <a:pt x="513" y="783"/>
                    </a:lnTo>
                    <a:cubicBezTo>
                      <a:pt x="508" y="793"/>
                      <a:pt x="502" y="802"/>
                      <a:pt x="495" y="810"/>
                    </a:cubicBezTo>
                    <a:lnTo>
                      <a:pt x="495" y="810"/>
                    </a:lnTo>
                    <a:cubicBezTo>
                      <a:pt x="487" y="818"/>
                      <a:pt x="477" y="823"/>
                      <a:pt x="468" y="828"/>
                    </a:cubicBezTo>
                    <a:lnTo>
                      <a:pt x="468" y="828"/>
                    </a:lnTo>
                    <a:cubicBezTo>
                      <a:pt x="458" y="832"/>
                      <a:pt x="447" y="835"/>
                      <a:pt x="434" y="8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48">
                <a:extLst>
                  <a:ext uri="{FF2B5EF4-FFF2-40B4-BE49-F238E27FC236}">
                    <a16:creationId xmlns:a16="http://schemas.microsoft.com/office/drawing/2014/main" id="{5996F5BE-2E72-44AA-8460-9F6FED9B9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4965" y="6714756"/>
                <a:ext cx="117734" cy="117734"/>
              </a:xfrm>
              <a:custGeom>
                <a:avLst/>
                <a:gdLst>
                  <a:gd name="T0" fmla="*/ 131 w 132"/>
                  <a:gd name="T1" fmla="*/ 65 h 131"/>
                  <a:gd name="T2" fmla="*/ 131 w 132"/>
                  <a:gd name="T3" fmla="*/ 65 h 131"/>
                  <a:gd name="T4" fmla="*/ 111 w 132"/>
                  <a:gd name="T5" fmla="*/ 112 h 131"/>
                  <a:gd name="T6" fmla="*/ 111 w 132"/>
                  <a:gd name="T7" fmla="*/ 112 h 131"/>
                  <a:gd name="T8" fmla="*/ 65 w 132"/>
                  <a:gd name="T9" fmla="*/ 130 h 131"/>
                  <a:gd name="T10" fmla="*/ 65 w 132"/>
                  <a:gd name="T11" fmla="*/ 130 h 131"/>
                  <a:gd name="T12" fmla="*/ 19 w 132"/>
                  <a:gd name="T13" fmla="*/ 112 h 131"/>
                  <a:gd name="T14" fmla="*/ 19 w 132"/>
                  <a:gd name="T15" fmla="*/ 112 h 131"/>
                  <a:gd name="T16" fmla="*/ 0 w 132"/>
                  <a:gd name="T17" fmla="*/ 65 h 131"/>
                  <a:gd name="T18" fmla="*/ 0 w 132"/>
                  <a:gd name="T19" fmla="*/ 65 h 131"/>
                  <a:gd name="T20" fmla="*/ 19 w 132"/>
                  <a:gd name="T21" fmla="*/ 19 h 131"/>
                  <a:gd name="T22" fmla="*/ 19 w 132"/>
                  <a:gd name="T23" fmla="*/ 19 h 131"/>
                  <a:gd name="T24" fmla="*/ 65 w 132"/>
                  <a:gd name="T25" fmla="*/ 0 h 131"/>
                  <a:gd name="T26" fmla="*/ 65 w 132"/>
                  <a:gd name="T27" fmla="*/ 0 h 131"/>
                  <a:gd name="T28" fmla="*/ 111 w 132"/>
                  <a:gd name="T29" fmla="*/ 19 h 131"/>
                  <a:gd name="T30" fmla="*/ 111 w 132"/>
                  <a:gd name="T31" fmla="*/ 19 h 131"/>
                  <a:gd name="T32" fmla="*/ 131 w 132"/>
                  <a:gd name="T33" fmla="*/ 6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2" h="131">
                    <a:moveTo>
                      <a:pt x="131" y="65"/>
                    </a:moveTo>
                    <a:lnTo>
                      <a:pt x="131" y="65"/>
                    </a:lnTo>
                    <a:cubicBezTo>
                      <a:pt x="131" y="83"/>
                      <a:pt x="123" y="99"/>
                      <a:pt x="111" y="112"/>
                    </a:cubicBezTo>
                    <a:lnTo>
                      <a:pt x="111" y="112"/>
                    </a:lnTo>
                    <a:cubicBezTo>
                      <a:pt x="100" y="124"/>
                      <a:pt x="83" y="130"/>
                      <a:pt x="65" y="130"/>
                    </a:cubicBezTo>
                    <a:lnTo>
                      <a:pt x="65" y="130"/>
                    </a:lnTo>
                    <a:cubicBezTo>
                      <a:pt x="47" y="130"/>
                      <a:pt x="31" y="124"/>
                      <a:pt x="19" y="112"/>
                    </a:cubicBezTo>
                    <a:lnTo>
                      <a:pt x="19" y="112"/>
                    </a:lnTo>
                    <a:cubicBezTo>
                      <a:pt x="8" y="99"/>
                      <a:pt x="0" y="83"/>
                      <a:pt x="0" y="65"/>
                    </a:cubicBezTo>
                    <a:lnTo>
                      <a:pt x="0" y="65"/>
                    </a:lnTo>
                    <a:cubicBezTo>
                      <a:pt x="0" y="47"/>
                      <a:pt x="8" y="31"/>
                      <a:pt x="19" y="19"/>
                    </a:cubicBezTo>
                    <a:lnTo>
                      <a:pt x="19" y="19"/>
                    </a:lnTo>
                    <a:cubicBezTo>
                      <a:pt x="31" y="7"/>
                      <a:pt x="47" y="0"/>
                      <a:pt x="65" y="0"/>
                    </a:cubicBezTo>
                    <a:lnTo>
                      <a:pt x="65" y="0"/>
                    </a:lnTo>
                    <a:cubicBezTo>
                      <a:pt x="83" y="0"/>
                      <a:pt x="100" y="7"/>
                      <a:pt x="111" y="19"/>
                    </a:cubicBezTo>
                    <a:lnTo>
                      <a:pt x="111" y="19"/>
                    </a:lnTo>
                    <a:cubicBezTo>
                      <a:pt x="123" y="31"/>
                      <a:pt x="131" y="47"/>
                      <a:pt x="131" y="6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49">
                <a:extLst>
                  <a:ext uri="{FF2B5EF4-FFF2-40B4-BE49-F238E27FC236}">
                    <a16:creationId xmlns:a16="http://schemas.microsoft.com/office/drawing/2014/main" id="{A8CB841B-F497-4B0F-9A83-D4A494D2D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7116" y="6706908"/>
                <a:ext cx="133432" cy="133432"/>
              </a:xfrm>
              <a:custGeom>
                <a:avLst/>
                <a:gdLst>
                  <a:gd name="T0" fmla="*/ 74 w 149"/>
                  <a:gd name="T1" fmla="*/ 18 h 150"/>
                  <a:gd name="T2" fmla="*/ 74 w 149"/>
                  <a:gd name="T3" fmla="*/ 18 h 150"/>
                  <a:gd name="T4" fmla="*/ 35 w 149"/>
                  <a:gd name="T5" fmla="*/ 34 h 150"/>
                  <a:gd name="T6" fmla="*/ 35 w 149"/>
                  <a:gd name="T7" fmla="*/ 34 h 150"/>
                  <a:gd name="T8" fmla="*/ 18 w 149"/>
                  <a:gd name="T9" fmla="*/ 74 h 150"/>
                  <a:gd name="T10" fmla="*/ 18 w 149"/>
                  <a:gd name="T11" fmla="*/ 74 h 150"/>
                  <a:gd name="T12" fmla="*/ 35 w 149"/>
                  <a:gd name="T13" fmla="*/ 114 h 150"/>
                  <a:gd name="T14" fmla="*/ 35 w 149"/>
                  <a:gd name="T15" fmla="*/ 114 h 150"/>
                  <a:gd name="T16" fmla="*/ 74 w 149"/>
                  <a:gd name="T17" fmla="*/ 131 h 150"/>
                  <a:gd name="T18" fmla="*/ 74 w 149"/>
                  <a:gd name="T19" fmla="*/ 131 h 150"/>
                  <a:gd name="T20" fmla="*/ 115 w 149"/>
                  <a:gd name="T21" fmla="*/ 114 h 150"/>
                  <a:gd name="T22" fmla="*/ 115 w 149"/>
                  <a:gd name="T23" fmla="*/ 114 h 150"/>
                  <a:gd name="T24" fmla="*/ 131 w 149"/>
                  <a:gd name="T25" fmla="*/ 74 h 150"/>
                  <a:gd name="T26" fmla="*/ 131 w 149"/>
                  <a:gd name="T27" fmla="*/ 74 h 150"/>
                  <a:gd name="T28" fmla="*/ 115 w 149"/>
                  <a:gd name="T29" fmla="*/ 34 h 150"/>
                  <a:gd name="T30" fmla="*/ 115 w 149"/>
                  <a:gd name="T31" fmla="*/ 34 h 150"/>
                  <a:gd name="T32" fmla="*/ 74 w 149"/>
                  <a:gd name="T33" fmla="*/ 18 h 150"/>
                  <a:gd name="T34" fmla="*/ 74 w 149"/>
                  <a:gd name="T35" fmla="*/ 149 h 150"/>
                  <a:gd name="T36" fmla="*/ 74 w 149"/>
                  <a:gd name="T37" fmla="*/ 149 h 150"/>
                  <a:gd name="T38" fmla="*/ 22 w 149"/>
                  <a:gd name="T39" fmla="*/ 127 h 150"/>
                  <a:gd name="T40" fmla="*/ 22 w 149"/>
                  <a:gd name="T41" fmla="*/ 127 h 150"/>
                  <a:gd name="T42" fmla="*/ 0 w 149"/>
                  <a:gd name="T43" fmla="*/ 74 h 150"/>
                  <a:gd name="T44" fmla="*/ 0 w 149"/>
                  <a:gd name="T45" fmla="*/ 74 h 150"/>
                  <a:gd name="T46" fmla="*/ 22 w 149"/>
                  <a:gd name="T47" fmla="*/ 22 h 150"/>
                  <a:gd name="T48" fmla="*/ 22 w 149"/>
                  <a:gd name="T49" fmla="*/ 22 h 150"/>
                  <a:gd name="T50" fmla="*/ 74 w 149"/>
                  <a:gd name="T51" fmla="*/ 0 h 150"/>
                  <a:gd name="T52" fmla="*/ 74 w 149"/>
                  <a:gd name="T53" fmla="*/ 0 h 150"/>
                  <a:gd name="T54" fmla="*/ 127 w 149"/>
                  <a:gd name="T55" fmla="*/ 22 h 150"/>
                  <a:gd name="T56" fmla="*/ 127 w 149"/>
                  <a:gd name="T57" fmla="*/ 22 h 150"/>
                  <a:gd name="T58" fmla="*/ 148 w 149"/>
                  <a:gd name="T59" fmla="*/ 74 h 150"/>
                  <a:gd name="T60" fmla="*/ 148 w 149"/>
                  <a:gd name="T61" fmla="*/ 74 h 150"/>
                  <a:gd name="T62" fmla="*/ 127 w 149"/>
                  <a:gd name="T63" fmla="*/ 127 h 150"/>
                  <a:gd name="T64" fmla="*/ 127 w 149"/>
                  <a:gd name="T65" fmla="*/ 127 h 150"/>
                  <a:gd name="T66" fmla="*/ 74 w 149"/>
                  <a:gd name="T67" fmla="*/ 14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9" h="150">
                    <a:moveTo>
                      <a:pt x="74" y="18"/>
                    </a:moveTo>
                    <a:lnTo>
                      <a:pt x="74" y="18"/>
                    </a:lnTo>
                    <a:cubicBezTo>
                      <a:pt x="60" y="18"/>
                      <a:pt x="45" y="24"/>
                      <a:pt x="35" y="34"/>
                    </a:cubicBezTo>
                    <a:lnTo>
                      <a:pt x="35" y="34"/>
                    </a:lnTo>
                    <a:cubicBezTo>
                      <a:pt x="24" y="45"/>
                      <a:pt x="18" y="59"/>
                      <a:pt x="18" y="74"/>
                    </a:cubicBezTo>
                    <a:lnTo>
                      <a:pt x="18" y="74"/>
                    </a:lnTo>
                    <a:cubicBezTo>
                      <a:pt x="18" y="90"/>
                      <a:pt x="24" y="104"/>
                      <a:pt x="35" y="114"/>
                    </a:cubicBezTo>
                    <a:lnTo>
                      <a:pt x="35" y="114"/>
                    </a:lnTo>
                    <a:cubicBezTo>
                      <a:pt x="45" y="125"/>
                      <a:pt x="60" y="131"/>
                      <a:pt x="74" y="131"/>
                    </a:cubicBezTo>
                    <a:lnTo>
                      <a:pt x="74" y="131"/>
                    </a:lnTo>
                    <a:cubicBezTo>
                      <a:pt x="89" y="131"/>
                      <a:pt x="104" y="125"/>
                      <a:pt x="115" y="114"/>
                    </a:cubicBezTo>
                    <a:lnTo>
                      <a:pt x="115" y="114"/>
                    </a:lnTo>
                    <a:cubicBezTo>
                      <a:pt x="125" y="104"/>
                      <a:pt x="131" y="90"/>
                      <a:pt x="131" y="74"/>
                    </a:cubicBezTo>
                    <a:lnTo>
                      <a:pt x="131" y="74"/>
                    </a:lnTo>
                    <a:cubicBezTo>
                      <a:pt x="131" y="59"/>
                      <a:pt x="125" y="45"/>
                      <a:pt x="115" y="34"/>
                    </a:cubicBezTo>
                    <a:lnTo>
                      <a:pt x="115" y="34"/>
                    </a:lnTo>
                    <a:cubicBezTo>
                      <a:pt x="104" y="24"/>
                      <a:pt x="89" y="18"/>
                      <a:pt x="74" y="18"/>
                    </a:cubicBezTo>
                    <a:close/>
                    <a:moveTo>
                      <a:pt x="74" y="149"/>
                    </a:moveTo>
                    <a:lnTo>
                      <a:pt x="74" y="149"/>
                    </a:lnTo>
                    <a:cubicBezTo>
                      <a:pt x="54" y="149"/>
                      <a:pt x="36" y="141"/>
                      <a:pt x="22" y="127"/>
                    </a:cubicBezTo>
                    <a:lnTo>
                      <a:pt x="22" y="127"/>
                    </a:lnTo>
                    <a:cubicBezTo>
                      <a:pt x="8" y="113"/>
                      <a:pt x="0" y="94"/>
                      <a:pt x="0" y="74"/>
                    </a:cubicBezTo>
                    <a:lnTo>
                      <a:pt x="0" y="74"/>
                    </a:lnTo>
                    <a:cubicBezTo>
                      <a:pt x="0" y="55"/>
                      <a:pt x="8" y="36"/>
                      <a:pt x="22" y="22"/>
                    </a:cubicBezTo>
                    <a:lnTo>
                      <a:pt x="22" y="22"/>
                    </a:lnTo>
                    <a:cubicBezTo>
                      <a:pt x="36" y="8"/>
                      <a:pt x="54" y="0"/>
                      <a:pt x="74" y="0"/>
                    </a:cubicBezTo>
                    <a:lnTo>
                      <a:pt x="74" y="0"/>
                    </a:lnTo>
                    <a:cubicBezTo>
                      <a:pt x="95" y="0"/>
                      <a:pt x="112" y="8"/>
                      <a:pt x="127" y="22"/>
                    </a:cubicBezTo>
                    <a:lnTo>
                      <a:pt x="127" y="22"/>
                    </a:lnTo>
                    <a:cubicBezTo>
                      <a:pt x="141" y="36"/>
                      <a:pt x="148" y="55"/>
                      <a:pt x="148" y="74"/>
                    </a:cubicBezTo>
                    <a:lnTo>
                      <a:pt x="148" y="74"/>
                    </a:lnTo>
                    <a:cubicBezTo>
                      <a:pt x="148" y="94"/>
                      <a:pt x="141" y="113"/>
                      <a:pt x="127" y="127"/>
                    </a:cubicBezTo>
                    <a:lnTo>
                      <a:pt x="127" y="127"/>
                    </a:lnTo>
                    <a:cubicBezTo>
                      <a:pt x="112" y="141"/>
                      <a:pt x="95" y="149"/>
                      <a:pt x="74" y="1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8051BEC3-1308-4CF8-A189-100A8D76E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2814" y="6907056"/>
                <a:ext cx="305218" cy="289585"/>
              </a:xfrm>
              <a:custGeom>
                <a:avLst/>
                <a:gdLst>
                  <a:gd name="connsiteX0" fmla="*/ 8898 w 305218"/>
                  <a:gd name="connsiteY0" fmla="*/ 274713 h 289585"/>
                  <a:gd name="connsiteX1" fmla="*/ 297210 w 305218"/>
                  <a:gd name="connsiteY1" fmla="*/ 274713 h 289585"/>
                  <a:gd name="connsiteX2" fmla="*/ 305218 w 305218"/>
                  <a:gd name="connsiteY2" fmla="*/ 282149 h 289585"/>
                  <a:gd name="connsiteX3" fmla="*/ 297210 w 305218"/>
                  <a:gd name="connsiteY3" fmla="*/ 289585 h 289585"/>
                  <a:gd name="connsiteX4" fmla="*/ 8898 w 305218"/>
                  <a:gd name="connsiteY4" fmla="*/ 289585 h 289585"/>
                  <a:gd name="connsiteX5" fmla="*/ 0 w 305218"/>
                  <a:gd name="connsiteY5" fmla="*/ 282149 h 289585"/>
                  <a:gd name="connsiteX6" fmla="*/ 8898 w 305218"/>
                  <a:gd name="connsiteY6" fmla="*/ 274713 h 289585"/>
                  <a:gd name="connsiteX7" fmla="*/ 8898 w 305218"/>
                  <a:gd name="connsiteY7" fmla="*/ 184449 h 289585"/>
                  <a:gd name="connsiteX8" fmla="*/ 297210 w 305218"/>
                  <a:gd name="connsiteY8" fmla="*/ 184449 h 289585"/>
                  <a:gd name="connsiteX9" fmla="*/ 305218 w 305218"/>
                  <a:gd name="connsiteY9" fmla="*/ 191058 h 289585"/>
                  <a:gd name="connsiteX10" fmla="*/ 297210 w 305218"/>
                  <a:gd name="connsiteY10" fmla="*/ 199321 h 289585"/>
                  <a:gd name="connsiteX11" fmla="*/ 8898 w 305218"/>
                  <a:gd name="connsiteY11" fmla="*/ 199321 h 289585"/>
                  <a:gd name="connsiteX12" fmla="*/ 0 w 305218"/>
                  <a:gd name="connsiteY12" fmla="*/ 191058 h 289585"/>
                  <a:gd name="connsiteX13" fmla="*/ 8898 w 305218"/>
                  <a:gd name="connsiteY13" fmla="*/ 184449 h 289585"/>
                  <a:gd name="connsiteX14" fmla="*/ 8898 w 305218"/>
                  <a:gd name="connsiteY14" fmla="*/ 90262 h 289585"/>
                  <a:gd name="connsiteX15" fmla="*/ 297210 w 305218"/>
                  <a:gd name="connsiteY15" fmla="*/ 90262 h 289585"/>
                  <a:gd name="connsiteX16" fmla="*/ 305218 w 305218"/>
                  <a:gd name="connsiteY16" fmla="*/ 98524 h 289585"/>
                  <a:gd name="connsiteX17" fmla="*/ 297210 w 305218"/>
                  <a:gd name="connsiteY17" fmla="*/ 105134 h 289585"/>
                  <a:gd name="connsiteX18" fmla="*/ 8898 w 305218"/>
                  <a:gd name="connsiteY18" fmla="*/ 105134 h 289585"/>
                  <a:gd name="connsiteX19" fmla="*/ 0 w 305218"/>
                  <a:gd name="connsiteY19" fmla="*/ 98524 h 289585"/>
                  <a:gd name="connsiteX20" fmla="*/ 8898 w 305218"/>
                  <a:gd name="connsiteY20" fmla="*/ 90262 h 289585"/>
                  <a:gd name="connsiteX21" fmla="*/ 8898 w 305218"/>
                  <a:gd name="connsiteY21" fmla="*/ 0 h 289585"/>
                  <a:gd name="connsiteX22" fmla="*/ 297210 w 305218"/>
                  <a:gd name="connsiteY22" fmla="*/ 0 h 289585"/>
                  <a:gd name="connsiteX23" fmla="*/ 305218 w 305218"/>
                  <a:gd name="connsiteY23" fmla="*/ 7436 h 289585"/>
                  <a:gd name="connsiteX24" fmla="*/ 297210 w 305218"/>
                  <a:gd name="connsiteY24" fmla="*/ 14872 h 289585"/>
                  <a:gd name="connsiteX25" fmla="*/ 8898 w 305218"/>
                  <a:gd name="connsiteY25" fmla="*/ 14872 h 289585"/>
                  <a:gd name="connsiteX26" fmla="*/ 0 w 305218"/>
                  <a:gd name="connsiteY26" fmla="*/ 7436 h 289585"/>
                  <a:gd name="connsiteX27" fmla="*/ 8898 w 305218"/>
                  <a:gd name="connsiteY27" fmla="*/ 0 h 289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05218" h="289585">
                    <a:moveTo>
                      <a:pt x="8898" y="274713"/>
                    </a:moveTo>
                    <a:lnTo>
                      <a:pt x="297210" y="274713"/>
                    </a:lnTo>
                    <a:cubicBezTo>
                      <a:pt x="301659" y="274713"/>
                      <a:pt x="305218" y="278018"/>
                      <a:pt x="305218" y="282149"/>
                    </a:cubicBezTo>
                    <a:cubicBezTo>
                      <a:pt x="305218" y="286280"/>
                      <a:pt x="301659" y="289585"/>
                      <a:pt x="297210" y="289585"/>
                    </a:cubicBezTo>
                    <a:lnTo>
                      <a:pt x="8898" y="289585"/>
                    </a:lnTo>
                    <a:cubicBezTo>
                      <a:pt x="4449" y="289585"/>
                      <a:pt x="0" y="286280"/>
                      <a:pt x="0" y="282149"/>
                    </a:cubicBezTo>
                    <a:cubicBezTo>
                      <a:pt x="0" y="278018"/>
                      <a:pt x="4449" y="274713"/>
                      <a:pt x="8898" y="274713"/>
                    </a:cubicBezTo>
                    <a:close/>
                    <a:moveTo>
                      <a:pt x="8898" y="184449"/>
                    </a:moveTo>
                    <a:lnTo>
                      <a:pt x="297210" y="184449"/>
                    </a:lnTo>
                    <a:cubicBezTo>
                      <a:pt x="301659" y="184449"/>
                      <a:pt x="305218" y="186927"/>
                      <a:pt x="305218" y="191058"/>
                    </a:cubicBezTo>
                    <a:cubicBezTo>
                      <a:pt x="305218" y="195189"/>
                      <a:pt x="301659" y="199321"/>
                      <a:pt x="297210" y="199321"/>
                    </a:cubicBezTo>
                    <a:lnTo>
                      <a:pt x="8898" y="199321"/>
                    </a:lnTo>
                    <a:cubicBezTo>
                      <a:pt x="4449" y="199321"/>
                      <a:pt x="0" y="195189"/>
                      <a:pt x="0" y="191058"/>
                    </a:cubicBezTo>
                    <a:cubicBezTo>
                      <a:pt x="0" y="186927"/>
                      <a:pt x="4449" y="184449"/>
                      <a:pt x="8898" y="184449"/>
                    </a:cubicBezTo>
                    <a:close/>
                    <a:moveTo>
                      <a:pt x="8898" y="90262"/>
                    </a:moveTo>
                    <a:lnTo>
                      <a:pt x="297210" y="90262"/>
                    </a:lnTo>
                    <a:cubicBezTo>
                      <a:pt x="301659" y="90262"/>
                      <a:pt x="305218" y="93567"/>
                      <a:pt x="305218" y="98524"/>
                    </a:cubicBezTo>
                    <a:cubicBezTo>
                      <a:pt x="305218" y="102655"/>
                      <a:pt x="301659" y="105134"/>
                      <a:pt x="297210" y="105134"/>
                    </a:cubicBezTo>
                    <a:lnTo>
                      <a:pt x="8898" y="105134"/>
                    </a:lnTo>
                    <a:cubicBezTo>
                      <a:pt x="4449" y="105134"/>
                      <a:pt x="0" y="102655"/>
                      <a:pt x="0" y="98524"/>
                    </a:cubicBezTo>
                    <a:cubicBezTo>
                      <a:pt x="0" y="93567"/>
                      <a:pt x="4449" y="90262"/>
                      <a:pt x="8898" y="90262"/>
                    </a:cubicBezTo>
                    <a:close/>
                    <a:moveTo>
                      <a:pt x="8898" y="0"/>
                    </a:moveTo>
                    <a:lnTo>
                      <a:pt x="297210" y="0"/>
                    </a:lnTo>
                    <a:cubicBezTo>
                      <a:pt x="301659" y="0"/>
                      <a:pt x="305218" y="3305"/>
                      <a:pt x="305218" y="7436"/>
                    </a:cubicBezTo>
                    <a:cubicBezTo>
                      <a:pt x="305218" y="11567"/>
                      <a:pt x="301659" y="14872"/>
                      <a:pt x="297210" y="14872"/>
                    </a:cubicBezTo>
                    <a:lnTo>
                      <a:pt x="8898" y="14872"/>
                    </a:lnTo>
                    <a:cubicBezTo>
                      <a:pt x="4449" y="14872"/>
                      <a:pt x="0" y="11567"/>
                      <a:pt x="0" y="7436"/>
                    </a:cubicBezTo>
                    <a:cubicBezTo>
                      <a:pt x="0" y="3305"/>
                      <a:pt x="4449" y="0"/>
                      <a:pt x="88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54">
                <a:extLst>
                  <a:ext uri="{FF2B5EF4-FFF2-40B4-BE49-F238E27FC236}">
                    <a16:creationId xmlns:a16="http://schemas.microsoft.com/office/drawing/2014/main" id="{B5C4B122-84BE-4599-AEB3-FBB6E5791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5145" y="6428272"/>
                <a:ext cx="675008" cy="141281"/>
              </a:xfrm>
              <a:custGeom>
                <a:avLst/>
                <a:gdLst>
                  <a:gd name="T0" fmla="*/ 677 w 757"/>
                  <a:gd name="T1" fmla="*/ 158 h 159"/>
                  <a:gd name="T2" fmla="*/ 527 w 757"/>
                  <a:gd name="T3" fmla="*/ 158 h 159"/>
                  <a:gd name="T4" fmla="*/ 377 w 757"/>
                  <a:gd name="T5" fmla="*/ 158 h 159"/>
                  <a:gd name="T6" fmla="*/ 228 w 757"/>
                  <a:gd name="T7" fmla="*/ 158 h 159"/>
                  <a:gd name="T8" fmla="*/ 78 w 757"/>
                  <a:gd name="T9" fmla="*/ 158 h 159"/>
                  <a:gd name="T10" fmla="*/ 78 w 757"/>
                  <a:gd name="T11" fmla="*/ 158 h 159"/>
                  <a:gd name="T12" fmla="*/ 48 w 757"/>
                  <a:gd name="T13" fmla="*/ 153 h 159"/>
                  <a:gd name="T14" fmla="*/ 48 w 757"/>
                  <a:gd name="T15" fmla="*/ 153 h 159"/>
                  <a:gd name="T16" fmla="*/ 23 w 757"/>
                  <a:gd name="T17" fmla="*/ 135 h 159"/>
                  <a:gd name="T18" fmla="*/ 23 w 757"/>
                  <a:gd name="T19" fmla="*/ 135 h 159"/>
                  <a:gd name="T20" fmla="*/ 6 w 757"/>
                  <a:gd name="T21" fmla="*/ 111 h 159"/>
                  <a:gd name="T22" fmla="*/ 6 w 757"/>
                  <a:gd name="T23" fmla="*/ 111 h 159"/>
                  <a:gd name="T24" fmla="*/ 0 w 757"/>
                  <a:gd name="T25" fmla="*/ 80 h 159"/>
                  <a:gd name="T26" fmla="*/ 0 w 757"/>
                  <a:gd name="T27" fmla="*/ 80 h 159"/>
                  <a:gd name="T28" fmla="*/ 6 w 757"/>
                  <a:gd name="T29" fmla="*/ 49 h 159"/>
                  <a:gd name="T30" fmla="*/ 6 w 757"/>
                  <a:gd name="T31" fmla="*/ 49 h 159"/>
                  <a:gd name="T32" fmla="*/ 23 w 757"/>
                  <a:gd name="T33" fmla="*/ 23 h 159"/>
                  <a:gd name="T34" fmla="*/ 23 w 757"/>
                  <a:gd name="T35" fmla="*/ 23 h 159"/>
                  <a:gd name="T36" fmla="*/ 48 w 757"/>
                  <a:gd name="T37" fmla="*/ 7 h 159"/>
                  <a:gd name="T38" fmla="*/ 48 w 757"/>
                  <a:gd name="T39" fmla="*/ 7 h 159"/>
                  <a:gd name="T40" fmla="*/ 78 w 757"/>
                  <a:gd name="T41" fmla="*/ 0 h 159"/>
                  <a:gd name="T42" fmla="*/ 228 w 757"/>
                  <a:gd name="T43" fmla="*/ 0 h 159"/>
                  <a:gd name="T44" fmla="*/ 377 w 757"/>
                  <a:gd name="T45" fmla="*/ 0 h 159"/>
                  <a:gd name="T46" fmla="*/ 527 w 757"/>
                  <a:gd name="T47" fmla="*/ 0 h 159"/>
                  <a:gd name="T48" fmla="*/ 677 w 757"/>
                  <a:gd name="T49" fmla="*/ 0 h 159"/>
                  <a:gd name="T50" fmla="*/ 677 w 757"/>
                  <a:gd name="T51" fmla="*/ 0 h 159"/>
                  <a:gd name="T52" fmla="*/ 708 w 757"/>
                  <a:gd name="T53" fmla="*/ 7 h 159"/>
                  <a:gd name="T54" fmla="*/ 708 w 757"/>
                  <a:gd name="T55" fmla="*/ 7 h 159"/>
                  <a:gd name="T56" fmla="*/ 733 w 757"/>
                  <a:gd name="T57" fmla="*/ 23 h 159"/>
                  <a:gd name="T58" fmla="*/ 733 w 757"/>
                  <a:gd name="T59" fmla="*/ 23 h 159"/>
                  <a:gd name="T60" fmla="*/ 750 w 757"/>
                  <a:gd name="T61" fmla="*/ 49 h 159"/>
                  <a:gd name="T62" fmla="*/ 750 w 757"/>
                  <a:gd name="T63" fmla="*/ 49 h 159"/>
                  <a:gd name="T64" fmla="*/ 756 w 757"/>
                  <a:gd name="T65" fmla="*/ 80 h 159"/>
                  <a:gd name="T66" fmla="*/ 756 w 757"/>
                  <a:gd name="T67" fmla="*/ 80 h 159"/>
                  <a:gd name="T68" fmla="*/ 750 w 757"/>
                  <a:gd name="T69" fmla="*/ 111 h 159"/>
                  <a:gd name="T70" fmla="*/ 750 w 757"/>
                  <a:gd name="T71" fmla="*/ 111 h 159"/>
                  <a:gd name="T72" fmla="*/ 733 w 757"/>
                  <a:gd name="T73" fmla="*/ 135 h 159"/>
                  <a:gd name="T74" fmla="*/ 733 w 757"/>
                  <a:gd name="T75" fmla="*/ 135 h 159"/>
                  <a:gd name="T76" fmla="*/ 708 w 757"/>
                  <a:gd name="T77" fmla="*/ 153 h 159"/>
                  <a:gd name="T78" fmla="*/ 708 w 757"/>
                  <a:gd name="T79" fmla="*/ 153 h 159"/>
                  <a:gd name="T80" fmla="*/ 677 w 757"/>
                  <a:gd name="T81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57" h="159">
                    <a:moveTo>
                      <a:pt x="677" y="158"/>
                    </a:moveTo>
                    <a:lnTo>
                      <a:pt x="527" y="158"/>
                    </a:lnTo>
                    <a:lnTo>
                      <a:pt x="377" y="158"/>
                    </a:lnTo>
                    <a:lnTo>
                      <a:pt x="228" y="158"/>
                    </a:lnTo>
                    <a:lnTo>
                      <a:pt x="78" y="158"/>
                    </a:lnTo>
                    <a:lnTo>
                      <a:pt x="78" y="158"/>
                    </a:lnTo>
                    <a:cubicBezTo>
                      <a:pt x="67" y="158"/>
                      <a:pt x="57" y="156"/>
                      <a:pt x="48" y="153"/>
                    </a:cubicBezTo>
                    <a:lnTo>
                      <a:pt x="48" y="153"/>
                    </a:lnTo>
                    <a:cubicBezTo>
                      <a:pt x="38" y="148"/>
                      <a:pt x="29" y="142"/>
                      <a:pt x="23" y="135"/>
                    </a:cubicBezTo>
                    <a:lnTo>
                      <a:pt x="23" y="135"/>
                    </a:lnTo>
                    <a:cubicBezTo>
                      <a:pt x="15" y="129"/>
                      <a:pt x="10" y="120"/>
                      <a:pt x="6" y="111"/>
                    </a:cubicBezTo>
                    <a:lnTo>
                      <a:pt x="6" y="111"/>
                    </a:lnTo>
                    <a:cubicBezTo>
                      <a:pt x="2" y="101"/>
                      <a:pt x="0" y="90"/>
                      <a:pt x="0" y="80"/>
                    </a:cubicBezTo>
                    <a:lnTo>
                      <a:pt x="0" y="80"/>
                    </a:lnTo>
                    <a:cubicBezTo>
                      <a:pt x="0" y="69"/>
                      <a:pt x="2" y="59"/>
                      <a:pt x="6" y="49"/>
                    </a:cubicBezTo>
                    <a:lnTo>
                      <a:pt x="6" y="49"/>
                    </a:lnTo>
                    <a:cubicBezTo>
                      <a:pt x="10" y="40"/>
                      <a:pt x="15" y="31"/>
                      <a:pt x="23" y="23"/>
                    </a:cubicBezTo>
                    <a:lnTo>
                      <a:pt x="23" y="23"/>
                    </a:lnTo>
                    <a:cubicBezTo>
                      <a:pt x="29" y="16"/>
                      <a:pt x="38" y="10"/>
                      <a:pt x="48" y="7"/>
                    </a:cubicBezTo>
                    <a:lnTo>
                      <a:pt x="48" y="7"/>
                    </a:lnTo>
                    <a:cubicBezTo>
                      <a:pt x="57" y="3"/>
                      <a:pt x="67" y="0"/>
                      <a:pt x="78" y="0"/>
                    </a:cubicBezTo>
                    <a:lnTo>
                      <a:pt x="228" y="0"/>
                    </a:lnTo>
                    <a:lnTo>
                      <a:pt x="377" y="0"/>
                    </a:lnTo>
                    <a:lnTo>
                      <a:pt x="527" y="0"/>
                    </a:lnTo>
                    <a:lnTo>
                      <a:pt x="677" y="0"/>
                    </a:lnTo>
                    <a:lnTo>
                      <a:pt x="677" y="0"/>
                    </a:lnTo>
                    <a:cubicBezTo>
                      <a:pt x="688" y="0"/>
                      <a:pt x="698" y="3"/>
                      <a:pt x="708" y="7"/>
                    </a:cubicBezTo>
                    <a:lnTo>
                      <a:pt x="708" y="7"/>
                    </a:lnTo>
                    <a:cubicBezTo>
                      <a:pt x="717" y="10"/>
                      <a:pt x="726" y="16"/>
                      <a:pt x="733" y="23"/>
                    </a:cubicBezTo>
                    <a:lnTo>
                      <a:pt x="733" y="23"/>
                    </a:lnTo>
                    <a:cubicBezTo>
                      <a:pt x="740" y="31"/>
                      <a:pt x="745" y="40"/>
                      <a:pt x="750" y="49"/>
                    </a:cubicBezTo>
                    <a:lnTo>
                      <a:pt x="750" y="49"/>
                    </a:lnTo>
                    <a:cubicBezTo>
                      <a:pt x="754" y="59"/>
                      <a:pt x="756" y="69"/>
                      <a:pt x="756" y="80"/>
                    </a:cubicBezTo>
                    <a:lnTo>
                      <a:pt x="756" y="80"/>
                    </a:lnTo>
                    <a:cubicBezTo>
                      <a:pt x="756" y="90"/>
                      <a:pt x="754" y="101"/>
                      <a:pt x="750" y="111"/>
                    </a:cubicBezTo>
                    <a:lnTo>
                      <a:pt x="750" y="111"/>
                    </a:lnTo>
                    <a:cubicBezTo>
                      <a:pt x="745" y="120"/>
                      <a:pt x="740" y="129"/>
                      <a:pt x="733" y="135"/>
                    </a:cubicBezTo>
                    <a:lnTo>
                      <a:pt x="733" y="135"/>
                    </a:lnTo>
                    <a:cubicBezTo>
                      <a:pt x="726" y="142"/>
                      <a:pt x="717" y="148"/>
                      <a:pt x="708" y="153"/>
                    </a:cubicBezTo>
                    <a:lnTo>
                      <a:pt x="708" y="153"/>
                    </a:lnTo>
                    <a:cubicBezTo>
                      <a:pt x="698" y="156"/>
                      <a:pt x="688" y="158"/>
                      <a:pt x="677" y="15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55">
                <a:extLst>
                  <a:ext uri="{FF2B5EF4-FFF2-40B4-BE49-F238E27FC236}">
                    <a16:creationId xmlns:a16="http://schemas.microsoft.com/office/drawing/2014/main" id="{FBA6C042-1080-4735-81F1-7BFD58DCFC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07296" y="6420423"/>
                <a:ext cx="690706" cy="156979"/>
              </a:xfrm>
              <a:custGeom>
                <a:avLst/>
                <a:gdLst>
                  <a:gd name="T0" fmla="*/ 88 w 776"/>
                  <a:gd name="T1" fmla="*/ 18 h 176"/>
                  <a:gd name="T2" fmla="*/ 61 w 776"/>
                  <a:gd name="T3" fmla="*/ 23 h 176"/>
                  <a:gd name="T4" fmla="*/ 39 w 776"/>
                  <a:gd name="T5" fmla="*/ 38 h 176"/>
                  <a:gd name="T6" fmla="*/ 24 w 776"/>
                  <a:gd name="T7" fmla="*/ 60 h 176"/>
                  <a:gd name="T8" fmla="*/ 18 w 776"/>
                  <a:gd name="T9" fmla="*/ 88 h 176"/>
                  <a:gd name="T10" fmla="*/ 24 w 776"/>
                  <a:gd name="T11" fmla="*/ 114 h 176"/>
                  <a:gd name="T12" fmla="*/ 39 w 776"/>
                  <a:gd name="T13" fmla="*/ 137 h 176"/>
                  <a:gd name="T14" fmla="*/ 61 w 776"/>
                  <a:gd name="T15" fmla="*/ 152 h 176"/>
                  <a:gd name="T16" fmla="*/ 687 w 776"/>
                  <a:gd name="T17" fmla="*/ 157 h 176"/>
                  <a:gd name="T18" fmla="*/ 714 w 776"/>
                  <a:gd name="T19" fmla="*/ 152 h 176"/>
                  <a:gd name="T20" fmla="*/ 736 w 776"/>
                  <a:gd name="T21" fmla="*/ 137 h 176"/>
                  <a:gd name="T22" fmla="*/ 751 w 776"/>
                  <a:gd name="T23" fmla="*/ 114 h 176"/>
                  <a:gd name="T24" fmla="*/ 757 w 776"/>
                  <a:gd name="T25" fmla="*/ 88 h 176"/>
                  <a:gd name="T26" fmla="*/ 751 w 776"/>
                  <a:gd name="T27" fmla="*/ 60 h 176"/>
                  <a:gd name="T28" fmla="*/ 736 w 776"/>
                  <a:gd name="T29" fmla="*/ 38 h 176"/>
                  <a:gd name="T30" fmla="*/ 714 w 776"/>
                  <a:gd name="T31" fmla="*/ 23 h 176"/>
                  <a:gd name="T32" fmla="*/ 687 w 776"/>
                  <a:gd name="T33" fmla="*/ 18 h 176"/>
                  <a:gd name="T34" fmla="*/ 687 w 776"/>
                  <a:gd name="T35" fmla="*/ 175 h 176"/>
                  <a:gd name="T36" fmla="*/ 88 w 776"/>
                  <a:gd name="T37" fmla="*/ 175 h 176"/>
                  <a:gd name="T38" fmla="*/ 54 w 776"/>
                  <a:gd name="T39" fmla="*/ 168 h 176"/>
                  <a:gd name="T40" fmla="*/ 26 w 776"/>
                  <a:gd name="T41" fmla="*/ 149 h 176"/>
                  <a:gd name="T42" fmla="*/ 7 w 776"/>
                  <a:gd name="T43" fmla="*/ 122 h 176"/>
                  <a:gd name="T44" fmla="*/ 0 w 776"/>
                  <a:gd name="T45" fmla="*/ 88 h 176"/>
                  <a:gd name="T46" fmla="*/ 7 w 776"/>
                  <a:gd name="T47" fmla="*/ 54 h 176"/>
                  <a:gd name="T48" fmla="*/ 26 w 776"/>
                  <a:gd name="T49" fmla="*/ 25 h 176"/>
                  <a:gd name="T50" fmla="*/ 54 w 776"/>
                  <a:gd name="T51" fmla="*/ 7 h 176"/>
                  <a:gd name="T52" fmla="*/ 687 w 776"/>
                  <a:gd name="T53" fmla="*/ 0 h 176"/>
                  <a:gd name="T54" fmla="*/ 721 w 776"/>
                  <a:gd name="T55" fmla="*/ 7 h 176"/>
                  <a:gd name="T56" fmla="*/ 749 w 776"/>
                  <a:gd name="T57" fmla="*/ 25 h 176"/>
                  <a:gd name="T58" fmla="*/ 768 w 776"/>
                  <a:gd name="T59" fmla="*/ 54 h 176"/>
                  <a:gd name="T60" fmla="*/ 775 w 776"/>
                  <a:gd name="T61" fmla="*/ 88 h 176"/>
                  <a:gd name="T62" fmla="*/ 768 w 776"/>
                  <a:gd name="T63" fmla="*/ 122 h 176"/>
                  <a:gd name="T64" fmla="*/ 749 w 776"/>
                  <a:gd name="T65" fmla="*/ 149 h 176"/>
                  <a:gd name="T66" fmla="*/ 721 w 776"/>
                  <a:gd name="T67" fmla="*/ 168 h 176"/>
                  <a:gd name="T68" fmla="*/ 687 w 776"/>
                  <a:gd name="T69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76" h="176">
                    <a:moveTo>
                      <a:pt x="88" y="18"/>
                    </a:moveTo>
                    <a:lnTo>
                      <a:pt x="88" y="18"/>
                    </a:lnTo>
                    <a:cubicBezTo>
                      <a:pt x="79" y="18"/>
                      <a:pt x="70" y="19"/>
                      <a:pt x="61" y="23"/>
                    </a:cubicBezTo>
                    <a:lnTo>
                      <a:pt x="61" y="23"/>
                    </a:lnTo>
                    <a:cubicBezTo>
                      <a:pt x="53" y="26"/>
                      <a:pt x="46" y="31"/>
                      <a:pt x="39" y="38"/>
                    </a:cubicBezTo>
                    <a:lnTo>
                      <a:pt x="39" y="38"/>
                    </a:lnTo>
                    <a:cubicBezTo>
                      <a:pt x="33" y="44"/>
                      <a:pt x="28" y="52"/>
                      <a:pt x="24" y="60"/>
                    </a:cubicBezTo>
                    <a:lnTo>
                      <a:pt x="24" y="60"/>
                    </a:lnTo>
                    <a:cubicBezTo>
                      <a:pt x="20" y="69"/>
                      <a:pt x="18" y="78"/>
                      <a:pt x="18" y="88"/>
                    </a:cubicBezTo>
                    <a:lnTo>
                      <a:pt x="18" y="88"/>
                    </a:lnTo>
                    <a:cubicBezTo>
                      <a:pt x="18" y="97"/>
                      <a:pt x="20" y="106"/>
                      <a:pt x="24" y="114"/>
                    </a:cubicBezTo>
                    <a:lnTo>
                      <a:pt x="24" y="114"/>
                    </a:lnTo>
                    <a:cubicBezTo>
                      <a:pt x="28" y="123"/>
                      <a:pt x="33" y="131"/>
                      <a:pt x="39" y="137"/>
                    </a:cubicBezTo>
                    <a:lnTo>
                      <a:pt x="39" y="137"/>
                    </a:lnTo>
                    <a:cubicBezTo>
                      <a:pt x="46" y="143"/>
                      <a:pt x="53" y="149"/>
                      <a:pt x="61" y="152"/>
                    </a:cubicBezTo>
                    <a:lnTo>
                      <a:pt x="61" y="152"/>
                    </a:lnTo>
                    <a:cubicBezTo>
                      <a:pt x="70" y="156"/>
                      <a:pt x="79" y="157"/>
                      <a:pt x="88" y="157"/>
                    </a:cubicBezTo>
                    <a:lnTo>
                      <a:pt x="687" y="157"/>
                    </a:lnTo>
                    <a:lnTo>
                      <a:pt x="687" y="157"/>
                    </a:lnTo>
                    <a:cubicBezTo>
                      <a:pt x="696" y="157"/>
                      <a:pt x="706" y="156"/>
                      <a:pt x="714" y="152"/>
                    </a:cubicBezTo>
                    <a:lnTo>
                      <a:pt x="714" y="152"/>
                    </a:lnTo>
                    <a:cubicBezTo>
                      <a:pt x="722" y="149"/>
                      <a:pt x="730" y="143"/>
                      <a:pt x="736" y="137"/>
                    </a:cubicBezTo>
                    <a:lnTo>
                      <a:pt x="736" y="137"/>
                    </a:lnTo>
                    <a:cubicBezTo>
                      <a:pt x="743" y="131"/>
                      <a:pt x="748" y="123"/>
                      <a:pt x="751" y="114"/>
                    </a:cubicBezTo>
                    <a:lnTo>
                      <a:pt x="751" y="114"/>
                    </a:lnTo>
                    <a:cubicBezTo>
                      <a:pt x="755" y="106"/>
                      <a:pt x="757" y="97"/>
                      <a:pt x="757" y="88"/>
                    </a:cubicBezTo>
                    <a:lnTo>
                      <a:pt x="757" y="88"/>
                    </a:lnTo>
                    <a:cubicBezTo>
                      <a:pt x="757" y="78"/>
                      <a:pt x="755" y="69"/>
                      <a:pt x="751" y="60"/>
                    </a:cubicBezTo>
                    <a:lnTo>
                      <a:pt x="751" y="60"/>
                    </a:lnTo>
                    <a:cubicBezTo>
                      <a:pt x="748" y="52"/>
                      <a:pt x="743" y="44"/>
                      <a:pt x="736" y="38"/>
                    </a:cubicBezTo>
                    <a:lnTo>
                      <a:pt x="736" y="38"/>
                    </a:lnTo>
                    <a:cubicBezTo>
                      <a:pt x="730" y="31"/>
                      <a:pt x="722" y="26"/>
                      <a:pt x="714" y="23"/>
                    </a:cubicBezTo>
                    <a:lnTo>
                      <a:pt x="714" y="23"/>
                    </a:lnTo>
                    <a:cubicBezTo>
                      <a:pt x="706" y="19"/>
                      <a:pt x="696" y="18"/>
                      <a:pt x="687" y="18"/>
                    </a:cubicBezTo>
                    <a:lnTo>
                      <a:pt x="88" y="18"/>
                    </a:lnTo>
                    <a:close/>
                    <a:moveTo>
                      <a:pt x="687" y="175"/>
                    </a:moveTo>
                    <a:lnTo>
                      <a:pt x="88" y="175"/>
                    </a:lnTo>
                    <a:lnTo>
                      <a:pt x="88" y="175"/>
                    </a:lnTo>
                    <a:cubicBezTo>
                      <a:pt x="76" y="175"/>
                      <a:pt x="65" y="173"/>
                      <a:pt x="54" y="168"/>
                    </a:cubicBezTo>
                    <a:lnTo>
                      <a:pt x="54" y="168"/>
                    </a:lnTo>
                    <a:cubicBezTo>
                      <a:pt x="44" y="164"/>
                      <a:pt x="35" y="158"/>
                      <a:pt x="26" y="149"/>
                    </a:cubicBezTo>
                    <a:lnTo>
                      <a:pt x="26" y="149"/>
                    </a:lnTo>
                    <a:cubicBezTo>
                      <a:pt x="18" y="142"/>
                      <a:pt x="12" y="132"/>
                      <a:pt x="7" y="122"/>
                    </a:cubicBezTo>
                    <a:lnTo>
                      <a:pt x="7" y="122"/>
                    </a:lnTo>
                    <a:cubicBezTo>
                      <a:pt x="3" y="111"/>
                      <a:pt x="0" y="99"/>
                      <a:pt x="0" y="88"/>
                    </a:cubicBezTo>
                    <a:lnTo>
                      <a:pt x="0" y="88"/>
                    </a:lnTo>
                    <a:cubicBezTo>
                      <a:pt x="0" y="76"/>
                      <a:pt x="3" y="64"/>
                      <a:pt x="7" y="54"/>
                    </a:cubicBezTo>
                    <a:lnTo>
                      <a:pt x="7" y="54"/>
                    </a:lnTo>
                    <a:cubicBezTo>
                      <a:pt x="12" y="43"/>
                      <a:pt x="18" y="33"/>
                      <a:pt x="26" y="25"/>
                    </a:cubicBezTo>
                    <a:lnTo>
                      <a:pt x="26" y="25"/>
                    </a:lnTo>
                    <a:cubicBezTo>
                      <a:pt x="35" y="17"/>
                      <a:pt x="44" y="11"/>
                      <a:pt x="54" y="7"/>
                    </a:cubicBezTo>
                    <a:lnTo>
                      <a:pt x="54" y="7"/>
                    </a:lnTo>
                    <a:cubicBezTo>
                      <a:pt x="65" y="2"/>
                      <a:pt x="76" y="0"/>
                      <a:pt x="88" y="0"/>
                    </a:cubicBezTo>
                    <a:lnTo>
                      <a:pt x="687" y="0"/>
                    </a:lnTo>
                    <a:lnTo>
                      <a:pt x="687" y="0"/>
                    </a:lnTo>
                    <a:cubicBezTo>
                      <a:pt x="699" y="0"/>
                      <a:pt x="710" y="2"/>
                      <a:pt x="721" y="7"/>
                    </a:cubicBezTo>
                    <a:lnTo>
                      <a:pt x="721" y="7"/>
                    </a:lnTo>
                    <a:cubicBezTo>
                      <a:pt x="732" y="11"/>
                      <a:pt x="741" y="17"/>
                      <a:pt x="749" y="25"/>
                    </a:cubicBezTo>
                    <a:lnTo>
                      <a:pt x="749" y="25"/>
                    </a:lnTo>
                    <a:cubicBezTo>
                      <a:pt x="757" y="33"/>
                      <a:pt x="763" y="43"/>
                      <a:pt x="768" y="54"/>
                    </a:cubicBezTo>
                    <a:lnTo>
                      <a:pt x="768" y="54"/>
                    </a:lnTo>
                    <a:cubicBezTo>
                      <a:pt x="772" y="64"/>
                      <a:pt x="775" y="76"/>
                      <a:pt x="775" y="88"/>
                    </a:cubicBezTo>
                    <a:lnTo>
                      <a:pt x="775" y="88"/>
                    </a:lnTo>
                    <a:cubicBezTo>
                      <a:pt x="775" y="99"/>
                      <a:pt x="772" y="111"/>
                      <a:pt x="768" y="122"/>
                    </a:cubicBezTo>
                    <a:lnTo>
                      <a:pt x="768" y="122"/>
                    </a:lnTo>
                    <a:cubicBezTo>
                      <a:pt x="763" y="132"/>
                      <a:pt x="757" y="142"/>
                      <a:pt x="749" y="149"/>
                    </a:cubicBezTo>
                    <a:lnTo>
                      <a:pt x="749" y="149"/>
                    </a:lnTo>
                    <a:cubicBezTo>
                      <a:pt x="741" y="158"/>
                      <a:pt x="732" y="164"/>
                      <a:pt x="721" y="168"/>
                    </a:cubicBezTo>
                    <a:lnTo>
                      <a:pt x="721" y="168"/>
                    </a:lnTo>
                    <a:cubicBezTo>
                      <a:pt x="710" y="173"/>
                      <a:pt x="699" y="175"/>
                      <a:pt x="687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56">
                <a:extLst>
                  <a:ext uri="{FF2B5EF4-FFF2-40B4-BE49-F238E27FC236}">
                    <a16:creationId xmlns:a16="http://schemas.microsoft.com/office/drawing/2014/main" id="{E583509C-86F5-4358-900B-FC1D7428B1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6591" y="7648779"/>
                <a:ext cx="1189114" cy="357127"/>
              </a:xfrm>
              <a:custGeom>
                <a:avLst/>
                <a:gdLst>
                  <a:gd name="T0" fmla="*/ 1309 w 1335"/>
                  <a:gd name="T1" fmla="*/ 0 h 402"/>
                  <a:gd name="T2" fmla="*/ 667 w 1335"/>
                  <a:gd name="T3" fmla="*/ 0 h 402"/>
                  <a:gd name="T4" fmla="*/ 26 w 1335"/>
                  <a:gd name="T5" fmla="*/ 0 h 402"/>
                  <a:gd name="T6" fmla="*/ 26 w 1335"/>
                  <a:gd name="T7" fmla="*/ 0 h 402"/>
                  <a:gd name="T8" fmla="*/ 8 w 1335"/>
                  <a:gd name="T9" fmla="*/ 9 h 402"/>
                  <a:gd name="T10" fmla="*/ 8 w 1335"/>
                  <a:gd name="T11" fmla="*/ 9 h 402"/>
                  <a:gd name="T12" fmla="*/ 0 w 1335"/>
                  <a:gd name="T13" fmla="*/ 31 h 402"/>
                  <a:gd name="T14" fmla="*/ 0 w 1335"/>
                  <a:gd name="T15" fmla="*/ 163 h 402"/>
                  <a:gd name="T16" fmla="*/ 0 w 1335"/>
                  <a:gd name="T17" fmla="*/ 295 h 402"/>
                  <a:gd name="T18" fmla="*/ 0 w 1335"/>
                  <a:gd name="T19" fmla="*/ 295 h 402"/>
                  <a:gd name="T20" fmla="*/ 8 w 1335"/>
                  <a:gd name="T21" fmla="*/ 317 h 402"/>
                  <a:gd name="T22" fmla="*/ 8 w 1335"/>
                  <a:gd name="T23" fmla="*/ 317 h 402"/>
                  <a:gd name="T24" fmla="*/ 26 w 1335"/>
                  <a:gd name="T25" fmla="*/ 326 h 402"/>
                  <a:gd name="T26" fmla="*/ 629 w 1335"/>
                  <a:gd name="T27" fmla="*/ 326 h 402"/>
                  <a:gd name="T28" fmla="*/ 1232 w 1335"/>
                  <a:gd name="T29" fmla="*/ 326 h 402"/>
                  <a:gd name="T30" fmla="*/ 1282 w 1335"/>
                  <a:gd name="T31" fmla="*/ 364 h 402"/>
                  <a:gd name="T32" fmla="*/ 1334 w 1335"/>
                  <a:gd name="T33" fmla="*/ 401 h 402"/>
                  <a:gd name="T34" fmla="*/ 1334 w 1335"/>
                  <a:gd name="T35" fmla="*/ 216 h 402"/>
                  <a:gd name="T36" fmla="*/ 1334 w 1335"/>
                  <a:gd name="T37" fmla="*/ 31 h 402"/>
                  <a:gd name="T38" fmla="*/ 1334 w 1335"/>
                  <a:gd name="T39" fmla="*/ 31 h 402"/>
                  <a:gd name="T40" fmla="*/ 1326 w 1335"/>
                  <a:gd name="T41" fmla="*/ 9 h 402"/>
                  <a:gd name="T42" fmla="*/ 1326 w 1335"/>
                  <a:gd name="T43" fmla="*/ 9 h 402"/>
                  <a:gd name="T44" fmla="*/ 1309 w 1335"/>
                  <a:gd name="T45" fmla="*/ 0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35" h="402">
                    <a:moveTo>
                      <a:pt x="1309" y="0"/>
                    </a:moveTo>
                    <a:lnTo>
                      <a:pt x="667" y="0"/>
                    </a:lnTo>
                    <a:lnTo>
                      <a:pt x="26" y="0"/>
                    </a:lnTo>
                    <a:lnTo>
                      <a:pt x="26" y="0"/>
                    </a:lnTo>
                    <a:cubicBezTo>
                      <a:pt x="19" y="0"/>
                      <a:pt x="13" y="3"/>
                      <a:pt x="8" y="9"/>
                    </a:cubicBezTo>
                    <a:lnTo>
                      <a:pt x="8" y="9"/>
                    </a:lnTo>
                    <a:cubicBezTo>
                      <a:pt x="4" y="15"/>
                      <a:pt x="0" y="23"/>
                      <a:pt x="0" y="31"/>
                    </a:cubicBezTo>
                    <a:lnTo>
                      <a:pt x="0" y="163"/>
                    </a:lnTo>
                    <a:lnTo>
                      <a:pt x="0" y="295"/>
                    </a:lnTo>
                    <a:lnTo>
                      <a:pt x="0" y="295"/>
                    </a:lnTo>
                    <a:cubicBezTo>
                      <a:pt x="0" y="304"/>
                      <a:pt x="4" y="311"/>
                      <a:pt x="8" y="317"/>
                    </a:cubicBezTo>
                    <a:lnTo>
                      <a:pt x="8" y="317"/>
                    </a:lnTo>
                    <a:cubicBezTo>
                      <a:pt x="13" y="323"/>
                      <a:pt x="19" y="326"/>
                      <a:pt x="26" y="326"/>
                    </a:cubicBezTo>
                    <a:lnTo>
                      <a:pt x="629" y="326"/>
                    </a:lnTo>
                    <a:lnTo>
                      <a:pt x="1232" y="326"/>
                    </a:lnTo>
                    <a:lnTo>
                      <a:pt x="1282" y="364"/>
                    </a:lnTo>
                    <a:lnTo>
                      <a:pt x="1334" y="401"/>
                    </a:lnTo>
                    <a:lnTo>
                      <a:pt x="1334" y="216"/>
                    </a:lnTo>
                    <a:lnTo>
                      <a:pt x="1334" y="31"/>
                    </a:lnTo>
                    <a:lnTo>
                      <a:pt x="1334" y="31"/>
                    </a:lnTo>
                    <a:cubicBezTo>
                      <a:pt x="1334" y="23"/>
                      <a:pt x="1331" y="15"/>
                      <a:pt x="1326" y="9"/>
                    </a:cubicBezTo>
                    <a:lnTo>
                      <a:pt x="1326" y="9"/>
                    </a:lnTo>
                    <a:cubicBezTo>
                      <a:pt x="1322" y="3"/>
                      <a:pt x="1316" y="0"/>
                      <a:pt x="130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57">
                <a:extLst>
                  <a:ext uri="{FF2B5EF4-FFF2-40B4-BE49-F238E27FC236}">
                    <a16:creationId xmlns:a16="http://schemas.microsoft.com/office/drawing/2014/main" id="{CFB59A23-179D-4466-B610-440409438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8742" y="7640930"/>
                <a:ext cx="1200886" cy="372825"/>
              </a:xfrm>
              <a:custGeom>
                <a:avLst/>
                <a:gdLst>
                  <a:gd name="T0" fmla="*/ 34 w 1351"/>
                  <a:gd name="T1" fmla="*/ 18 h 421"/>
                  <a:gd name="T2" fmla="*/ 34 w 1351"/>
                  <a:gd name="T3" fmla="*/ 18 h 421"/>
                  <a:gd name="T4" fmla="*/ 23 w 1351"/>
                  <a:gd name="T5" fmla="*/ 24 h 421"/>
                  <a:gd name="T6" fmla="*/ 23 w 1351"/>
                  <a:gd name="T7" fmla="*/ 24 h 421"/>
                  <a:gd name="T8" fmla="*/ 18 w 1351"/>
                  <a:gd name="T9" fmla="*/ 40 h 421"/>
                  <a:gd name="T10" fmla="*/ 18 w 1351"/>
                  <a:gd name="T11" fmla="*/ 304 h 421"/>
                  <a:gd name="T12" fmla="*/ 18 w 1351"/>
                  <a:gd name="T13" fmla="*/ 304 h 421"/>
                  <a:gd name="T14" fmla="*/ 23 w 1351"/>
                  <a:gd name="T15" fmla="*/ 320 h 421"/>
                  <a:gd name="T16" fmla="*/ 23 w 1351"/>
                  <a:gd name="T17" fmla="*/ 320 h 421"/>
                  <a:gd name="T18" fmla="*/ 34 w 1351"/>
                  <a:gd name="T19" fmla="*/ 326 h 421"/>
                  <a:gd name="T20" fmla="*/ 1240 w 1351"/>
                  <a:gd name="T21" fmla="*/ 326 h 421"/>
                  <a:gd name="T22" fmla="*/ 1240 w 1351"/>
                  <a:gd name="T23" fmla="*/ 326 h 421"/>
                  <a:gd name="T24" fmla="*/ 1245 w 1351"/>
                  <a:gd name="T25" fmla="*/ 328 h 421"/>
                  <a:gd name="T26" fmla="*/ 1332 w 1351"/>
                  <a:gd name="T27" fmla="*/ 392 h 421"/>
                  <a:gd name="T28" fmla="*/ 1332 w 1351"/>
                  <a:gd name="T29" fmla="*/ 40 h 421"/>
                  <a:gd name="T30" fmla="*/ 1332 w 1351"/>
                  <a:gd name="T31" fmla="*/ 40 h 421"/>
                  <a:gd name="T32" fmla="*/ 1327 w 1351"/>
                  <a:gd name="T33" fmla="*/ 24 h 421"/>
                  <a:gd name="T34" fmla="*/ 1327 w 1351"/>
                  <a:gd name="T35" fmla="*/ 24 h 421"/>
                  <a:gd name="T36" fmla="*/ 1317 w 1351"/>
                  <a:gd name="T37" fmla="*/ 18 h 421"/>
                  <a:gd name="T38" fmla="*/ 34 w 1351"/>
                  <a:gd name="T39" fmla="*/ 18 h 421"/>
                  <a:gd name="T40" fmla="*/ 1342 w 1351"/>
                  <a:gd name="T41" fmla="*/ 420 h 421"/>
                  <a:gd name="T42" fmla="*/ 1342 w 1351"/>
                  <a:gd name="T43" fmla="*/ 420 h 421"/>
                  <a:gd name="T44" fmla="*/ 1336 w 1351"/>
                  <a:gd name="T45" fmla="*/ 418 h 421"/>
                  <a:gd name="T46" fmla="*/ 1237 w 1351"/>
                  <a:gd name="T47" fmla="*/ 344 h 421"/>
                  <a:gd name="T48" fmla="*/ 34 w 1351"/>
                  <a:gd name="T49" fmla="*/ 344 h 421"/>
                  <a:gd name="T50" fmla="*/ 34 w 1351"/>
                  <a:gd name="T51" fmla="*/ 344 h 421"/>
                  <a:gd name="T52" fmla="*/ 10 w 1351"/>
                  <a:gd name="T53" fmla="*/ 332 h 421"/>
                  <a:gd name="T54" fmla="*/ 10 w 1351"/>
                  <a:gd name="T55" fmla="*/ 332 h 421"/>
                  <a:gd name="T56" fmla="*/ 0 w 1351"/>
                  <a:gd name="T57" fmla="*/ 304 h 421"/>
                  <a:gd name="T58" fmla="*/ 0 w 1351"/>
                  <a:gd name="T59" fmla="*/ 40 h 421"/>
                  <a:gd name="T60" fmla="*/ 0 w 1351"/>
                  <a:gd name="T61" fmla="*/ 40 h 421"/>
                  <a:gd name="T62" fmla="*/ 10 w 1351"/>
                  <a:gd name="T63" fmla="*/ 12 h 421"/>
                  <a:gd name="T64" fmla="*/ 10 w 1351"/>
                  <a:gd name="T65" fmla="*/ 12 h 421"/>
                  <a:gd name="T66" fmla="*/ 34 w 1351"/>
                  <a:gd name="T67" fmla="*/ 0 h 421"/>
                  <a:gd name="T68" fmla="*/ 1317 w 1351"/>
                  <a:gd name="T69" fmla="*/ 0 h 421"/>
                  <a:gd name="T70" fmla="*/ 1317 w 1351"/>
                  <a:gd name="T71" fmla="*/ 0 h 421"/>
                  <a:gd name="T72" fmla="*/ 1341 w 1351"/>
                  <a:gd name="T73" fmla="*/ 12 h 421"/>
                  <a:gd name="T74" fmla="*/ 1341 w 1351"/>
                  <a:gd name="T75" fmla="*/ 12 h 421"/>
                  <a:gd name="T76" fmla="*/ 1350 w 1351"/>
                  <a:gd name="T77" fmla="*/ 40 h 421"/>
                  <a:gd name="T78" fmla="*/ 1350 w 1351"/>
                  <a:gd name="T79" fmla="*/ 410 h 421"/>
                  <a:gd name="T80" fmla="*/ 1350 w 1351"/>
                  <a:gd name="T81" fmla="*/ 410 h 421"/>
                  <a:gd name="T82" fmla="*/ 1346 w 1351"/>
                  <a:gd name="T83" fmla="*/ 418 h 421"/>
                  <a:gd name="T84" fmla="*/ 1346 w 1351"/>
                  <a:gd name="T85" fmla="*/ 418 h 421"/>
                  <a:gd name="T86" fmla="*/ 1342 w 1351"/>
                  <a:gd name="T87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51" h="421">
                    <a:moveTo>
                      <a:pt x="34" y="18"/>
                    </a:moveTo>
                    <a:lnTo>
                      <a:pt x="34" y="18"/>
                    </a:lnTo>
                    <a:cubicBezTo>
                      <a:pt x="30" y="18"/>
                      <a:pt x="27" y="20"/>
                      <a:pt x="23" y="24"/>
                    </a:cubicBezTo>
                    <a:lnTo>
                      <a:pt x="23" y="24"/>
                    </a:lnTo>
                    <a:cubicBezTo>
                      <a:pt x="20" y="29"/>
                      <a:pt x="18" y="33"/>
                      <a:pt x="18" y="40"/>
                    </a:cubicBezTo>
                    <a:lnTo>
                      <a:pt x="18" y="304"/>
                    </a:lnTo>
                    <a:lnTo>
                      <a:pt x="18" y="304"/>
                    </a:lnTo>
                    <a:cubicBezTo>
                      <a:pt x="18" y="310"/>
                      <a:pt x="20" y="316"/>
                      <a:pt x="23" y="320"/>
                    </a:cubicBezTo>
                    <a:lnTo>
                      <a:pt x="23" y="320"/>
                    </a:lnTo>
                    <a:cubicBezTo>
                      <a:pt x="27" y="325"/>
                      <a:pt x="30" y="326"/>
                      <a:pt x="34" y="326"/>
                    </a:cubicBezTo>
                    <a:lnTo>
                      <a:pt x="1240" y="326"/>
                    </a:lnTo>
                    <a:lnTo>
                      <a:pt x="1240" y="326"/>
                    </a:lnTo>
                    <a:cubicBezTo>
                      <a:pt x="1241" y="326"/>
                      <a:pt x="1244" y="327"/>
                      <a:pt x="1245" y="328"/>
                    </a:cubicBezTo>
                    <a:lnTo>
                      <a:pt x="1332" y="392"/>
                    </a:lnTo>
                    <a:lnTo>
                      <a:pt x="1332" y="40"/>
                    </a:lnTo>
                    <a:lnTo>
                      <a:pt x="1332" y="40"/>
                    </a:lnTo>
                    <a:cubicBezTo>
                      <a:pt x="1332" y="33"/>
                      <a:pt x="1330" y="27"/>
                      <a:pt x="1327" y="24"/>
                    </a:cubicBezTo>
                    <a:lnTo>
                      <a:pt x="1327" y="24"/>
                    </a:lnTo>
                    <a:cubicBezTo>
                      <a:pt x="1325" y="20"/>
                      <a:pt x="1320" y="18"/>
                      <a:pt x="1317" y="18"/>
                    </a:cubicBezTo>
                    <a:lnTo>
                      <a:pt x="34" y="18"/>
                    </a:lnTo>
                    <a:close/>
                    <a:moveTo>
                      <a:pt x="1342" y="420"/>
                    </a:moveTo>
                    <a:lnTo>
                      <a:pt x="1342" y="420"/>
                    </a:lnTo>
                    <a:cubicBezTo>
                      <a:pt x="1340" y="420"/>
                      <a:pt x="1337" y="419"/>
                      <a:pt x="1336" y="418"/>
                    </a:cubicBezTo>
                    <a:lnTo>
                      <a:pt x="1237" y="344"/>
                    </a:lnTo>
                    <a:lnTo>
                      <a:pt x="34" y="344"/>
                    </a:lnTo>
                    <a:lnTo>
                      <a:pt x="34" y="344"/>
                    </a:lnTo>
                    <a:cubicBezTo>
                      <a:pt x="25" y="344"/>
                      <a:pt x="15" y="340"/>
                      <a:pt x="10" y="332"/>
                    </a:cubicBezTo>
                    <a:lnTo>
                      <a:pt x="10" y="332"/>
                    </a:lnTo>
                    <a:cubicBezTo>
                      <a:pt x="4" y="325"/>
                      <a:pt x="0" y="315"/>
                      <a:pt x="0" y="304"/>
                    </a:cubicBezTo>
                    <a:lnTo>
                      <a:pt x="0" y="40"/>
                    </a:lnTo>
                    <a:lnTo>
                      <a:pt x="0" y="40"/>
                    </a:lnTo>
                    <a:cubicBezTo>
                      <a:pt x="0" y="30"/>
                      <a:pt x="4" y="20"/>
                      <a:pt x="10" y="12"/>
                    </a:cubicBezTo>
                    <a:lnTo>
                      <a:pt x="10" y="12"/>
                    </a:lnTo>
                    <a:cubicBezTo>
                      <a:pt x="15" y="4"/>
                      <a:pt x="25" y="0"/>
                      <a:pt x="34" y="0"/>
                    </a:cubicBezTo>
                    <a:lnTo>
                      <a:pt x="1317" y="0"/>
                    </a:lnTo>
                    <a:lnTo>
                      <a:pt x="1317" y="0"/>
                    </a:lnTo>
                    <a:cubicBezTo>
                      <a:pt x="1326" y="0"/>
                      <a:pt x="1335" y="4"/>
                      <a:pt x="1341" y="12"/>
                    </a:cubicBezTo>
                    <a:lnTo>
                      <a:pt x="1341" y="12"/>
                    </a:lnTo>
                    <a:cubicBezTo>
                      <a:pt x="1347" y="20"/>
                      <a:pt x="1350" y="30"/>
                      <a:pt x="1350" y="40"/>
                    </a:cubicBezTo>
                    <a:lnTo>
                      <a:pt x="1350" y="410"/>
                    </a:lnTo>
                    <a:lnTo>
                      <a:pt x="1350" y="410"/>
                    </a:lnTo>
                    <a:cubicBezTo>
                      <a:pt x="1350" y="414"/>
                      <a:pt x="1349" y="417"/>
                      <a:pt x="1346" y="418"/>
                    </a:cubicBezTo>
                    <a:lnTo>
                      <a:pt x="1346" y="418"/>
                    </a:lnTo>
                    <a:cubicBezTo>
                      <a:pt x="1344" y="419"/>
                      <a:pt x="1342" y="420"/>
                      <a:pt x="1342" y="4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58">
                <a:extLst>
                  <a:ext uri="{FF2B5EF4-FFF2-40B4-BE49-F238E27FC236}">
                    <a16:creationId xmlns:a16="http://schemas.microsoft.com/office/drawing/2014/main" id="{4649E031-32A9-4045-B117-74BD1B637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9006" y="7723345"/>
                <a:ext cx="145204" cy="137355"/>
              </a:xfrm>
              <a:custGeom>
                <a:avLst/>
                <a:gdLst>
                  <a:gd name="T0" fmla="*/ 88 w 162"/>
                  <a:gd name="T1" fmla="*/ 4 h 154"/>
                  <a:gd name="T2" fmla="*/ 97 w 162"/>
                  <a:gd name="T3" fmla="*/ 23 h 154"/>
                  <a:gd name="T4" fmla="*/ 106 w 162"/>
                  <a:gd name="T5" fmla="*/ 42 h 154"/>
                  <a:gd name="T6" fmla="*/ 106 w 162"/>
                  <a:gd name="T7" fmla="*/ 42 h 154"/>
                  <a:gd name="T8" fmla="*/ 109 w 162"/>
                  <a:gd name="T9" fmla="*/ 45 h 154"/>
                  <a:gd name="T10" fmla="*/ 109 w 162"/>
                  <a:gd name="T11" fmla="*/ 45 h 154"/>
                  <a:gd name="T12" fmla="*/ 112 w 162"/>
                  <a:gd name="T13" fmla="*/ 46 h 154"/>
                  <a:gd name="T14" fmla="*/ 133 w 162"/>
                  <a:gd name="T15" fmla="*/ 49 h 154"/>
                  <a:gd name="T16" fmla="*/ 153 w 162"/>
                  <a:gd name="T17" fmla="*/ 52 h 154"/>
                  <a:gd name="T18" fmla="*/ 153 w 162"/>
                  <a:gd name="T19" fmla="*/ 52 h 154"/>
                  <a:gd name="T20" fmla="*/ 160 w 162"/>
                  <a:gd name="T21" fmla="*/ 58 h 154"/>
                  <a:gd name="T22" fmla="*/ 160 w 162"/>
                  <a:gd name="T23" fmla="*/ 58 h 154"/>
                  <a:gd name="T24" fmla="*/ 157 w 162"/>
                  <a:gd name="T25" fmla="*/ 66 h 154"/>
                  <a:gd name="T26" fmla="*/ 143 w 162"/>
                  <a:gd name="T27" fmla="*/ 81 h 154"/>
                  <a:gd name="T28" fmla="*/ 128 w 162"/>
                  <a:gd name="T29" fmla="*/ 95 h 154"/>
                  <a:gd name="T30" fmla="*/ 128 w 162"/>
                  <a:gd name="T31" fmla="*/ 95 h 154"/>
                  <a:gd name="T32" fmla="*/ 126 w 162"/>
                  <a:gd name="T33" fmla="*/ 98 h 154"/>
                  <a:gd name="T34" fmla="*/ 126 w 162"/>
                  <a:gd name="T35" fmla="*/ 98 h 154"/>
                  <a:gd name="T36" fmla="*/ 126 w 162"/>
                  <a:gd name="T37" fmla="*/ 102 h 154"/>
                  <a:gd name="T38" fmla="*/ 129 w 162"/>
                  <a:gd name="T39" fmla="*/ 123 h 154"/>
                  <a:gd name="T40" fmla="*/ 133 w 162"/>
                  <a:gd name="T41" fmla="*/ 143 h 154"/>
                  <a:gd name="T42" fmla="*/ 133 w 162"/>
                  <a:gd name="T43" fmla="*/ 143 h 154"/>
                  <a:gd name="T44" fmla="*/ 129 w 162"/>
                  <a:gd name="T45" fmla="*/ 151 h 154"/>
                  <a:gd name="T46" fmla="*/ 129 w 162"/>
                  <a:gd name="T47" fmla="*/ 151 h 154"/>
                  <a:gd name="T48" fmla="*/ 122 w 162"/>
                  <a:gd name="T49" fmla="*/ 151 h 154"/>
                  <a:gd name="T50" fmla="*/ 103 w 162"/>
                  <a:gd name="T51" fmla="*/ 142 h 154"/>
                  <a:gd name="T52" fmla="*/ 84 w 162"/>
                  <a:gd name="T53" fmla="*/ 132 h 154"/>
                  <a:gd name="T54" fmla="*/ 84 w 162"/>
                  <a:gd name="T55" fmla="*/ 132 h 154"/>
                  <a:gd name="T56" fmla="*/ 81 w 162"/>
                  <a:gd name="T57" fmla="*/ 131 h 154"/>
                  <a:gd name="T58" fmla="*/ 81 w 162"/>
                  <a:gd name="T59" fmla="*/ 131 h 154"/>
                  <a:gd name="T60" fmla="*/ 77 w 162"/>
                  <a:gd name="T61" fmla="*/ 132 h 154"/>
                  <a:gd name="T62" fmla="*/ 58 w 162"/>
                  <a:gd name="T63" fmla="*/ 142 h 154"/>
                  <a:gd name="T64" fmla="*/ 40 w 162"/>
                  <a:gd name="T65" fmla="*/ 151 h 154"/>
                  <a:gd name="T66" fmla="*/ 40 w 162"/>
                  <a:gd name="T67" fmla="*/ 151 h 154"/>
                  <a:gd name="T68" fmla="*/ 32 w 162"/>
                  <a:gd name="T69" fmla="*/ 151 h 154"/>
                  <a:gd name="T70" fmla="*/ 32 w 162"/>
                  <a:gd name="T71" fmla="*/ 151 h 154"/>
                  <a:gd name="T72" fmla="*/ 28 w 162"/>
                  <a:gd name="T73" fmla="*/ 143 h 154"/>
                  <a:gd name="T74" fmla="*/ 32 w 162"/>
                  <a:gd name="T75" fmla="*/ 123 h 154"/>
                  <a:gd name="T76" fmla="*/ 35 w 162"/>
                  <a:gd name="T77" fmla="*/ 102 h 154"/>
                  <a:gd name="T78" fmla="*/ 35 w 162"/>
                  <a:gd name="T79" fmla="*/ 102 h 154"/>
                  <a:gd name="T80" fmla="*/ 35 w 162"/>
                  <a:gd name="T81" fmla="*/ 98 h 154"/>
                  <a:gd name="T82" fmla="*/ 35 w 162"/>
                  <a:gd name="T83" fmla="*/ 98 h 154"/>
                  <a:gd name="T84" fmla="*/ 34 w 162"/>
                  <a:gd name="T85" fmla="*/ 95 h 154"/>
                  <a:gd name="T86" fmla="*/ 18 w 162"/>
                  <a:gd name="T87" fmla="*/ 81 h 154"/>
                  <a:gd name="T88" fmla="*/ 3 w 162"/>
                  <a:gd name="T89" fmla="*/ 66 h 154"/>
                  <a:gd name="T90" fmla="*/ 3 w 162"/>
                  <a:gd name="T91" fmla="*/ 66 h 154"/>
                  <a:gd name="T92" fmla="*/ 1 w 162"/>
                  <a:gd name="T93" fmla="*/ 58 h 154"/>
                  <a:gd name="T94" fmla="*/ 1 w 162"/>
                  <a:gd name="T95" fmla="*/ 58 h 154"/>
                  <a:gd name="T96" fmla="*/ 8 w 162"/>
                  <a:gd name="T97" fmla="*/ 52 h 154"/>
                  <a:gd name="T98" fmla="*/ 28 w 162"/>
                  <a:gd name="T99" fmla="*/ 49 h 154"/>
                  <a:gd name="T100" fmla="*/ 49 w 162"/>
                  <a:gd name="T101" fmla="*/ 46 h 154"/>
                  <a:gd name="T102" fmla="*/ 49 w 162"/>
                  <a:gd name="T103" fmla="*/ 46 h 154"/>
                  <a:gd name="T104" fmla="*/ 52 w 162"/>
                  <a:gd name="T105" fmla="*/ 45 h 154"/>
                  <a:gd name="T106" fmla="*/ 52 w 162"/>
                  <a:gd name="T107" fmla="*/ 45 h 154"/>
                  <a:gd name="T108" fmla="*/ 55 w 162"/>
                  <a:gd name="T109" fmla="*/ 42 h 154"/>
                  <a:gd name="T110" fmla="*/ 64 w 162"/>
                  <a:gd name="T111" fmla="*/ 23 h 154"/>
                  <a:gd name="T112" fmla="*/ 74 w 162"/>
                  <a:gd name="T113" fmla="*/ 4 h 154"/>
                  <a:gd name="T114" fmla="*/ 74 w 162"/>
                  <a:gd name="T115" fmla="*/ 4 h 154"/>
                  <a:gd name="T116" fmla="*/ 81 w 162"/>
                  <a:gd name="T117" fmla="*/ 0 h 154"/>
                  <a:gd name="T118" fmla="*/ 81 w 162"/>
                  <a:gd name="T119" fmla="*/ 0 h 154"/>
                  <a:gd name="T120" fmla="*/ 88 w 162"/>
                  <a:gd name="T121" fmla="*/ 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2" h="154">
                    <a:moveTo>
                      <a:pt x="88" y="4"/>
                    </a:moveTo>
                    <a:lnTo>
                      <a:pt x="97" y="23"/>
                    </a:lnTo>
                    <a:lnTo>
                      <a:pt x="106" y="42"/>
                    </a:lnTo>
                    <a:lnTo>
                      <a:pt x="106" y="42"/>
                    </a:lnTo>
                    <a:cubicBezTo>
                      <a:pt x="107" y="43"/>
                      <a:pt x="108" y="44"/>
                      <a:pt x="109" y="45"/>
                    </a:cubicBezTo>
                    <a:lnTo>
                      <a:pt x="109" y="45"/>
                    </a:lnTo>
                    <a:cubicBezTo>
                      <a:pt x="110" y="45"/>
                      <a:pt x="111" y="46"/>
                      <a:pt x="112" y="46"/>
                    </a:cubicBezTo>
                    <a:lnTo>
                      <a:pt x="133" y="49"/>
                    </a:lnTo>
                    <a:lnTo>
                      <a:pt x="153" y="52"/>
                    </a:lnTo>
                    <a:lnTo>
                      <a:pt x="153" y="52"/>
                    </a:lnTo>
                    <a:cubicBezTo>
                      <a:pt x="157" y="52"/>
                      <a:pt x="159" y="55"/>
                      <a:pt x="160" y="58"/>
                    </a:cubicBezTo>
                    <a:lnTo>
                      <a:pt x="160" y="58"/>
                    </a:lnTo>
                    <a:cubicBezTo>
                      <a:pt x="161" y="60"/>
                      <a:pt x="160" y="63"/>
                      <a:pt x="157" y="66"/>
                    </a:cubicBezTo>
                    <a:lnTo>
                      <a:pt x="143" y="81"/>
                    </a:lnTo>
                    <a:lnTo>
                      <a:pt x="128" y="95"/>
                    </a:lnTo>
                    <a:lnTo>
                      <a:pt x="128" y="95"/>
                    </a:lnTo>
                    <a:cubicBezTo>
                      <a:pt x="127" y="96"/>
                      <a:pt x="127" y="97"/>
                      <a:pt x="126" y="98"/>
                    </a:cubicBezTo>
                    <a:lnTo>
                      <a:pt x="126" y="98"/>
                    </a:lnTo>
                    <a:cubicBezTo>
                      <a:pt x="126" y="99"/>
                      <a:pt x="126" y="101"/>
                      <a:pt x="126" y="102"/>
                    </a:cubicBezTo>
                    <a:lnTo>
                      <a:pt x="129" y="123"/>
                    </a:lnTo>
                    <a:lnTo>
                      <a:pt x="133" y="143"/>
                    </a:lnTo>
                    <a:lnTo>
                      <a:pt x="133" y="143"/>
                    </a:lnTo>
                    <a:cubicBezTo>
                      <a:pt x="134" y="147"/>
                      <a:pt x="132" y="149"/>
                      <a:pt x="129" y="151"/>
                    </a:cubicBezTo>
                    <a:lnTo>
                      <a:pt x="129" y="151"/>
                    </a:lnTo>
                    <a:cubicBezTo>
                      <a:pt x="127" y="153"/>
                      <a:pt x="124" y="153"/>
                      <a:pt x="122" y="151"/>
                    </a:cubicBezTo>
                    <a:lnTo>
                      <a:pt x="103" y="142"/>
                    </a:lnTo>
                    <a:lnTo>
                      <a:pt x="84" y="132"/>
                    </a:lnTo>
                    <a:lnTo>
                      <a:pt x="84" y="132"/>
                    </a:lnTo>
                    <a:cubicBezTo>
                      <a:pt x="83" y="132"/>
                      <a:pt x="82" y="131"/>
                      <a:pt x="81" y="131"/>
                    </a:cubicBezTo>
                    <a:lnTo>
                      <a:pt x="81" y="131"/>
                    </a:lnTo>
                    <a:cubicBezTo>
                      <a:pt x="80" y="131"/>
                      <a:pt x="78" y="132"/>
                      <a:pt x="77" y="132"/>
                    </a:cubicBezTo>
                    <a:lnTo>
                      <a:pt x="58" y="142"/>
                    </a:lnTo>
                    <a:lnTo>
                      <a:pt x="40" y="151"/>
                    </a:lnTo>
                    <a:lnTo>
                      <a:pt x="40" y="151"/>
                    </a:lnTo>
                    <a:cubicBezTo>
                      <a:pt x="37" y="153"/>
                      <a:pt x="34" y="153"/>
                      <a:pt x="32" y="151"/>
                    </a:cubicBezTo>
                    <a:lnTo>
                      <a:pt x="32" y="151"/>
                    </a:lnTo>
                    <a:cubicBezTo>
                      <a:pt x="29" y="149"/>
                      <a:pt x="28" y="147"/>
                      <a:pt x="28" y="143"/>
                    </a:cubicBezTo>
                    <a:lnTo>
                      <a:pt x="32" y="123"/>
                    </a:lnTo>
                    <a:lnTo>
                      <a:pt x="35" y="102"/>
                    </a:lnTo>
                    <a:lnTo>
                      <a:pt x="35" y="102"/>
                    </a:lnTo>
                    <a:cubicBezTo>
                      <a:pt x="36" y="101"/>
                      <a:pt x="35" y="99"/>
                      <a:pt x="35" y="98"/>
                    </a:cubicBezTo>
                    <a:lnTo>
                      <a:pt x="35" y="98"/>
                    </a:lnTo>
                    <a:cubicBezTo>
                      <a:pt x="35" y="97"/>
                      <a:pt x="34" y="96"/>
                      <a:pt x="34" y="95"/>
                    </a:cubicBezTo>
                    <a:lnTo>
                      <a:pt x="18" y="81"/>
                    </a:lnTo>
                    <a:lnTo>
                      <a:pt x="3" y="66"/>
                    </a:lnTo>
                    <a:lnTo>
                      <a:pt x="3" y="66"/>
                    </a:lnTo>
                    <a:cubicBezTo>
                      <a:pt x="1" y="63"/>
                      <a:pt x="0" y="60"/>
                      <a:pt x="1" y="58"/>
                    </a:cubicBezTo>
                    <a:lnTo>
                      <a:pt x="1" y="58"/>
                    </a:lnTo>
                    <a:cubicBezTo>
                      <a:pt x="2" y="55"/>
                      <a:pt x="4" y="52"/>
                      <a:pt x="8" y="52"/>
                    </a:cubicBezTo>
                    <a:lnTo>
                      <a:pt x="28" y="49"/>
                    </a:lnTo>
                    <a:lnTo>
                      <a:pt x="49" y="46"/>
                    </a:lnTo>
                    <a:lnTo>
                      <a:pt x="49" y="46"/>
                    </a:lnTo>
                    <a:cubicBezTo>
                      <a:pt x="51" y="46"/>
                      <a:pt x="51" y="45"/>
                      <a:pt x="52" y="45"/>
                    </a:cubicBezTo>
                    <a:lnTo>
                      <a:pt x="52" y="45"/>
                    </a:lnTo>
                    <a:cubicBezTo>
                      <a:pt x="53" y="44"/>
                      <a:pt x="54" y="43"/>
                      <a:pt x="55" y="42"/>
                    </a:cubicBezTo>
                    <a:lnTo>
                      <a:pt x="64" y="23"/>
                    </a:lnTo>
                    <a:lnTo>
                      <a:pt x="74" y="4"/>
                    </a:lnTo>
                    <a:lnTo>
                      <a:pt x="74" y="4"/>
                    </a:lnTo>
                    <a:cubicBezTo>
                      <a:pt x="74" y="2"/>
                      <a:pt x="78" y="0"/>
                      <a:pt x="81" y="0"/>
                    </a:cubicBezTo>
                    <a:lnTo>
                      <a:pt x="81" y="0"/>
                    </a:lnTo>
                    <a:cubicBezTo>
                      <a:pt x="83" y="0"/>
                      <a:pt x="87" y="2"/>
                      <a:pt x="88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59">
                <a:extLst>
                  <a:ext uri="{FF2B5EF4-FFF2-40B4-BE49-F238E27FC236}">
                    <a16:creationId xmlns:a16="http://schemas.microsoft.com/office/drawing/2014/main" id="{971A68F4-A7E0-4FAC-8A3E-7042F899E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1157" y="7715496"/>
                <a:ext cx="160902" cy="153053"/>
              </a:xfrm>
              <a:custGeom>
                <a:avLst/>
                <a:gdLst>
                  <a:gd name="T0" fmla="*/ 57 w 180"/>
                  <a:gd name="T1" fmla="*/ 46 h 173"/>
                  <a:gd name="T2" fmla="*/ 123 w 180"/>
                  <a:gd name="T3" fmla="*/ 47 h 173"/>
                  <a:gd name="T4" fmla="*/ 143 w 180"/>
                  <a:gd name="T5" fmla="*/ 110 h 173"/>
                  <a:gd name="T6" fmla="*/ 90 w 180"/>
                  <a:gd name="T7" fmla="*/ 132 h 173"/>
                  <a:gd name="T8" fmla="*/ 132 w 180"/>
                  <a:gd name="T9" fmla="*/ 152 h 173"/>
                  <a:gd name="T10" fmla="*/ 126 w 180"/>
                  <a:gd name="T11" fmla="*/ 113 h 173"/>
                  <a:gd name="T12" fmla="*/ 126 w 180"/>
                  <a:gd name="T13" fmla="*/ 104 h 173"/>
                  <a:gd name="T14" fmla="*/ 159 w 180"/>
                  <a:gd name="T15" fmla="*/ 70 h 173"/>
                  <a:gd name="T16" fmla="*/ 120 w 180"/>
                  <a:gd name="T17" fmla="*/ 64 h 173"/>
                  <a:gd name="T18" fmla="*/ 113 w 180"/>
                  <a:gd name="T19" fmla="*/ 61 h 173"/>
                  <a:gd name="T20" fmla="*/ 90 w 180"/>
                  <a:gd name="T21" fmla="*/ 19 h 173"/>
                  <a:gd name="T22" fmla="*/ 73 w 180"/>
                  <a:gd name="T23" fmla="*/ 54 h 173"/>
                  <a:gd name="T24" fmla="*/ 66 w 180"/>
                  <a:gd name="T25" fmla="*/ 61 h 173"/>
                  <a:gd name="T26" fmla="*/ 20 w 180"/>
                  <a:gd name="T27" fmla="*/ 70 h 173"/>
                  <a:gd name="T28" fmla="*/ 48 w 180"/>
                  <a:gd name="T29" fmla="*/ 97 h 173"/>
                  <a:gd name="T30" fmla="*/ 53 w 180"/>
                  <a:gd name="T31" fmla="*/ 104 h 173"/>
                  <a:gd name="T32" fmla="*/ 47 w 180"/>
                  <a:gd name="T33" fmla="*/ 152 h 173"/>
                  <a:gd name="T34" fmla="*/ 82 w 180"/>
                  <a:gd name="T35" fmla="*/ 133 h 173"/>
                  <a:gd name="T36" fmla="*/ 45 w 180"/>
                  <a:gd name="T37" fmla="*/ 170 h 173"/>
                  <a:gd name="T38" fmla="*/ 36 w 180"/>
                  <a:gd name="T39" fmla="*/ 167 h 173"/>
                  <a:gd name="T40" fmla="*/ 29 w 180"/>
                  <a:gd name="T41" fmla="*/ 150 h 173"/>
                  <a:gd name="T42" fmla="*/ 6 w 180"/>
                  <a:gd name="T43" fmla="*/ 81 h 173"/>
                  <a:gd name="T44" fmla="*/ 1 w 180"/>
                  <a:gd name="T45" fmla="*/ 64 h 173"/>
                  <a:gd name="T46" fmla="*/ 15 w 180"/>
                  <a:gd name="T47" fmla="*/ 52 h 173"/>
                  <a:gd name="T48" fmla="*/ 74 w 180"/>
                  <a:gd name="T49" fmla="*/ 9 h 173"/>
                  <a:gd name="T50" fmla="*/ 90 w 180"/>
                  <a:gd name="T51" fmla="*/ 0 h 173"/>
                  <a:gd name="T52" fmla="*/ 105 w 180"/>
                  <a:gd name="T53" fmla="*/ 9 h 173"/>
                  <a:gd name="T54" fmla="*/ 123 w 180"/>
                  <a:gd name="T55" fmla="*/ 46 h 173"/>
                  <a:gd name="T56" fmla="*/ 164 w 180"/>
                  <a:gd name="T57" fmla="*/ 52 h 173"/>
                  <a:gd name="T58" fmla="*/ 178 w 180"/>
                  <a:gd name="T59" fmla="*/ 64 h 173"/>
                  <a:gd name="T60" fmla="*/ 143 w 180"/>
                  <a:gd name="T61" fmla="*/ 110 h 173"/>
                  <a:gd name="T62" fmla="*/ 150 w 180"/>
                  <a:gd name="T63" fmla="*/ 150 h 173"/>
                  <a:gd name="T64" fmla="*/ 144 w 180"/>
                  <a:gd name="T65" fmla="*/ 167 h 173"/>
                  <a:gd name="T66" fmla="*/ 90 w 180"/>
                  <a:gd name="T67" fmla="*/ 149 h 173"/>
                  <a:gd name="T68" fmla="*/ 54 w 180"/>
                  <a:gd name="T6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0" h="173">
                    <a:moveTo>
                      <a:pt x="57" y="46"/>
                    </a:moveTo>
                    <a:lnTo>
                      <a:pt x="57" y="46"/>
                    </a:lnTo>
                    <a:close/>
                    <a:moveTo>
                      <a:pt x="123" y="47"/>
                    </a:moveTo>
                    <a:lnTo>
                      <a:pt x="123" y="47"/>
                    </a:lnTo>
                    <a:close/>
                    <a:moveTo>
                      <a:pt x="143" y="110"/>
                    </a:moveTo>
                    <a:lnTo>
                      <a:pt x="143" y="110"/>
                    </a:lnTo>
                    <a:close/>
                    <a:moveTo>
                      <a:pt x="90" y="132"/>
                    </a:moveTo>
                    <a:lnTo>
                      <a:pt x="90" y="132"/>
                    </a:lnTo>
                    <a:cubicBezTo>
                      <a:pt x="92" y="132"/>
                      <a:pt x="96" y="132"/>
                      <a:pt x="97" y="133"/>
                    </a:cubicBezTo>
                    <a:lnTo>
                      <a:pt x="132" y="152"/>
                    </a:lnTo>
                    <a:lnTo>
                      <a:pt x="126" y="113"/>
                    </a:lnTo>
                    <a:lnTo>
                      <a:pt x="126" y="113"/>
                    </a:lnTo>
                    <a:cubicBezTo>
                      <a:pt x="126" y="110"/>
                      <a:pt x="126" y="107"/>
                      <a:pt x="126" y="104"/>
                    </a:cubicBezTo>
                    <a:lnTo>
                      <a:pt x="126" y="104"/>
                    </a:lnTo>
                    <a:cubicBezTo>
                      <a:pt x="127" y="101"/>
                      <a:pt x="129" y="99"/>
                      <a:pt x="131" y="97"/>
                    </a:cubicBezTo>
                    <a:lnTo>
                      <a:pt x="159" y="70"/>
                    </a:lnTo>
                    <a:lnTo>
                      <a:pt x="120" y="64"/>
                    </a:lnTo>
                    <a:lnTo>
                      <a:pt x="120" y="64"/>
                    </a:lnTo>
                    <a:cubicBezTo>
                      <a:pt x="117" y="64"/>
                      <a:pt x="114" y="62"/>
                      <a:pt x="113" y="61"/>
                    </a:cubicBezTo>
                    <a:lnTo>
                      <a:pt x="113" y="61"/>
                    </a:lnTo>
                    <a:cubicBezTo>
                      <a:pt x="110" y="60"/>
                      <a:pt x="109" y="57"/>
                      <a:pt x="107" y="54"/>
                    </a:cubicBezTo>
                    <a:lnTo>
                      <a:pt x="90" y="19"/>
                    </a:lnTo>
                    <a:lnTo>
                      <a:pt x="73" y="54"/>
                    </a:lnTo>
                    <a:lnTo>
                      <a:pt x="73" y="54"/>
                    </a:lnTo>
                    <a:cubicBezTo>
                      <a:pt x="70" y="57"/>
                      <a:pt x="69" y="60"/>
                      <a:pt x="66" y="61"/>
                    </a:cubicBezTo>
                    <a:lnTo>
                      <a:pt x="66" y="61"/>
                    </a:lnTo>
                    <a:cubicBezTo>
                      <a:pt x="65" y="63"/>
                      <a:pt x="62" y="64"/>
                      <a:pt x="60" y="64"/>
                    </a:cubicBezTo>
                    <a:lnTo>
                      <a:pt x="20" y="70"/>
                    </a:lnTo>
                    <a:lnTo>
                      <a:pt x="48" y="97"/>
                    </a:lnTo>
                    <a:lnTo>
                      <a:pt x="48" y="97"/>
                    </a:lnTo>
                    <a:cubicBezTo>
                      <a:pt x="50" y="99"/>
                      <a:pt x="52" y="101"/>
                      <a:pt x="53" y="104"/>
                    </a:cubicBezTo>
                    <a:lnTo>
                      <a:pt x="53" y="104"/>
                    </a:lnTo>
                    <a:cubicBezTo>
                      <a:pt x="54" y="107"/>
                      <a:pt x="54" y="110"/>
                      <a:pt x="54" y="113"/>
                    </a:cubicBezTo>
                    <a:lnTo>
                      <a:pt x="47" y="152"/>
                    </a:lnTo>
                    <a:lnTo>
                      <a:pt x="82" y="133"/>
                    </a:lnTo>
                    <a:lnTo>
                      <a:pt x="82" y="133"/>
                    </a:lnTo>
                    <a:cubicBezTo>
                      <a:pt x="84" y="132"/>
                      <a:pt x="87" y="132"/>
                      <a:pt x="90" y="132"/>
                    </a:cubicBezTo>
                    <a:close/>
                    <a:moveTo>
                      <a:pt x="45" y="170"/>
                    </a:moveTo>
                    <a:lnTo>
                      <a:pt x="45" y="170"/>
                    </a:lnTo>
                    <a:cubicBezTo>
                      <a:pt x="41" y="170"/>
                      <a:pt x="38" y="169"/>
                      <a:pt x="36" y="167"/>
                    </a:cubicBezTo>
                    <a:lnTo>
                      <a:pt x="36" y="167"/>
                    </a:lnTo>
                    <a:cubicBezTo>
                      <a:pt x="30" y="163"/>
                      <a:pt x="27" y="157"/>
                      <a:pt x="29" y="150"/>
                    </a:cubicBezTo>
                    <a:lnTo>
                      <a:pt x="36" y="110"/>
                    </a:lnTo>
                    <a:lnTo>
                      <a:pt x="6" y="81"/>
                    </a:lnTo>
                    <a:lnTo>
                      <a:pt x="6" y="81"/>
                    </a:lnTo>
                    <a:cubicBezTo>
                      <a:pt x="1" y="77"/>
                      <a:pt x="0" y="70"/>
                      <a:pt x="1" y="64"/>
                    </a:cubicBezTo>
                    <a:lnTo>
                      <a:pt x="1" y="64"/>
                    </a:lnTo>
                    <a:cubicBezTo>
                      <a:pt x="4" y="58"/>
                      <a:pt x="9" y="54"/>
                      <a:pt x="15" y="52"/>
                    </a:cubicBezTo>
                    <a:lnTo>
                      <a:pt x="56" y="46"/>
                    </a:lnTo>
                    <a:lnTo>
                      <a:pt x="74" y="9"/>
                    </a:lnTo>
                    <a:lnTo>
                      <a:pt x="74" y="9"/>
                    </a:lnTo>
                    <a:cubicBezTo>
                      <a:pt x="77" y="4"/>
                      <a:pt x="83" y="0"/>
                      <a:pt x="90" y="0"/>
                    </a:cubicBezTo>
                    <a:lnTo>
                      <a:pt x="90" y="0"/>
                    </a:lnTo>
                    <a:cubicBezTo>
                      <a:pt x="96" y="0"/>
                      <a:pt x="102" y="4"/>
                      <a:pt x="105" y="9"/>
                    </a:cubicBezTo>
                    <a:lnTo>
                      <a:pt x="105" y="9"/>
                    </a:lnTo>
                    <a:lnTo>
                      <a:pt x="123" y="46"/>
                    </a:lnTo>
                    <a:lnTo>
                      <a:pt x="164" y="52"/>
                    </a:lnTo>
                    <a:lnTo>
                      <a:pt x="164" y="52"/>
                    </a:lnTo>
                    <a:cubicBezTo>
                      <a:pt x="170" y="54"/>
                      <a:pt x="175" y="58"/>
                      <a:pt x="178" y="64"/>
                    </a:cubicBezTo>
                    <a:lnTo>
                      <a:pt x="178" y="64"/>
                    </a:lnTo>
                    <a:cubicBezTo>
                      <a:pt x="179" y="70"/>
                      <a:pt x="178" y="77"/>
                      <a:pt x="173" y="81"/>
                    </a:cubicBezTo>
                    <a:lnTo>
                      <a:pt x="143" y="110"/>
                    </a:lnTo>
                    <a:lnTo>
                      <a:pt x="150" y="150"/>
                    </a:lnTo>
                    <a:lnTo>
                      <a:pt x="150" y="150"/>
                    </a:lnTo>
                    <a:cubicBezTo>
                      <a:pt x="152" y="157"/>
                      <a:pt x="149" y="163"/>
                      <a:pt x="144" y="167"/>
                    </a:cubicBezTo>
                    <a:lnTo>
                      <a:pt x="144" y="167"/>
                    </a:lnTo>
                    <a:cubicBezTo>
                      <a:pt x="138" y="171"/>
                      <a:pt x="132" y="172"/>
                      <a:pt x="126" y="168"/>
                    </a:cubicBezTo>
                    <a:lnTo>
                      <a:pt x="90" y="149"/>
                    </a:lnTo>
                    <a:lnTo>
                      <a:pt x="54" y="168"/>
                    </a:lnTo>
                    <a:lnTo>
                      <a:pt x="54" y="168"/>
                    </a:lnTo>
                    <a:cubicBezTo>
                      <a:pt x="51" y="170"/>
                      <a:pt x="47" y="170"/>
                      <a:pt x="45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60">
                <a:extLst>
                  <a:ext uri="{FF2B5EF4-FFF2-40B4-BE49-F238E27FC236}">
                    <a16:creationId xmlns:a16="http://schemas.microsoft.com/office/drawing/2014/main" id="{D6287DB8-ECEF-4E24-9CBB-E81AFF50A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9416" y="7723345"/>
                <a:ext cx="145204" cy="137355"/>
              </a:xfrm>
              <a:custGeom>
                <a:avLst/>
                <a:gdLst>
                  <a:gd name="T0" fmla="*/ 87 w 161"/>
                  <a:gd name="T1" fmla="*/ 4 h 154"/>
                  <a:gd name="T2" fmla="*/ 96 w 161"/>
                  <a:gd name="T3" fmla="*/ 23 h 154"/>
                  <a:gd name="T4" fmla="*/ 105 w 161"/>
                  <a:gd name="T5" fmla="*/ 42 h 154"/>
                  <a:gd name="T6" fmla="*/ 105 w 161"/>
                  <a:gd name="T7" fmla="*/ 42 h 154"/>
                  <a:gd name="T8" fmla="*/ 108 w 161"/>
                  <a:gd name="T9" fmla="*/ 45 h 154"/>
                  <a:gd name="T10" fmla="*/ 108 w 161"/>
                  <a:gd name="T11" fmla="*/ 45 h 154"/>
                  <a:gd name="T12" fmla="*/ 112 w 161"/>
                  <a:gd name="T13" fmla="*/ 46 h 154"/>
                  <a:gd name="T14" fmla="*/ 132 w 161"/>
                  <a:gd name="T15" fmla="*/ 49 h 154"/>
                  <a:gd name="T16" fmla="*/ 152 w 161"/>
                  <a:gd name="T17" fmla="*/ 52 h 154"/>
                  <a:gd name="T18" fmla="*/ 152 w 161"/>
                  <a:gd name="T19" fmla="*/ 52 h 154"/>
                  <a:gd name="T20" fmla="*/ 159 w 161"/>
                  <a:gd name="T21" fmla="*/ 58 h 154"/>
                  <a:gd name="T22" fmla="*/ 159 w 161"/>
                  <a:gd name="T23" fmla="*/ 58 h 154"/>
                  <a:gd name="T24" fmla="*/ 158 w 161"/>
                  <a:gd name="T25" fmla="*/ 66 h 154"/>
                  <a:gd name="T26" fmla="*/ 142 w 161"/>
                  <a:gd name="T27" fmla="*/ 81 h 154"/>
                  <a:gd name="T28" fmla="*/ 128 w 161"/>
                  <a:gd name="T29" fmla="*/ 95 h 154"/>
                  <a:gd name="T30" fmla="*/ 128 w 161"/>
                  <a:gd name="T31" fmla="*/ 95 h 154"/>
                  <a:gd name="T32" fmla="*/ 125 w 161"/>
                  <a:gd name="T33" fmla="*/ 98 h 154"/>
                  <a:gd name="T34" fmla="*/ 125 w 161"/>
                  <a:gd name="T35" fmla="*/ 98 h 154"/>
                  <a:gd name="T36" fmla="*/ 125 w 161"/>
                  <a:gd name="T37" fmla="*/ 102 h 154"/>
                  <a:gd name="T38" fmla="*/ 128 w 161"/>
                  <a:gd name="T39" fmla="*/ 123 h 154"/>
                  <a:gd name="T40" fmla="*/ 132 w 161"/>
                  <a:gd name="T41" fmla="*/ 143 h 154"/>
                  <a:gd name="T42" fmla="*/ 132 w 161"/>
                  <a:gd name="T43" fmla="*/ 143 h 154"/>
                  <a:gd name="T44" fmla="*/ 129 w 161"/>
                  <a:gd name="T45" fmla="*/ 151 h 154"/>
                  <a:gd name="T46" fmla="*/ 129 w 161"/>
                  <a:gd name="T47" fmla="*/ 151 h 154"/>
                  <a:gd name="T48" fmla="*/ 121 w 161"/>
                  <a:gd name="T49" fmla="*/ 151 h 154"/>
                  <a:gd name="T50" fmla="*/ 102 w 161"/>
                  <a:gd name="T51" fmla="*/ 142 h 154"/>
                  <a:gd name="T52" fmla="*/ 84 w 161"/>
                  <a:gd name="T53" fmla="*/ 132 h 154"/>
                  <a:gd name="T54" fmla="*/ 84 w 161"/>
                  <a:gd name="T55" fmla="*/ 132 h 154"/>
                  <a:gd name="T56" fmla="*/ 80 w 161"/>
                  <a:gd name="T57" fmla="*/ 131 h 154"/>
                  <a:gd name="T58" fmla="*/ 80 w 161"/>
                  <a:gd name="T59" fmla="*/ 131 h 154"/>
                  <a:gd name="T60" fmla="*/ 76 w 161"/>
                  <a:gd name="T61" fmla="*/ 132 h 154"/>
                  <a:gd name="T62" fmla="*/ 57 w 161"/>
                  <a:gd name="T63" fmla="*/ 142 h 154"/>
                  <a:gd name="T64" fmla="*/ 40 w 161"/>
                  <a:gd name="T65" fmla="*/ 151 h 154"/>
                  <a:gd name="T66" fmla="*/ 40 w 161"/>
                  <a:gd name="T67" fmla="*/ 151 h 154"/>
                  <a:gd name="T68" fmla="*/ 31 w 161"/>
                  <a:gd name="T69" fmla="*/ 151 h 154"/>
                  <a:gd name="T70" fmla="*/ 31 w 161"/>
                  <a:gd name="T71" fmla="*/ 151 h 154"/>
                  <a:gd name="T72" fmla="*/ 27 w 161"/>
                  <a:gd name="T73" fmla="*/ 143 h 154"/>
                  <a:gd name="T74" fmla="*/ 31 w 161"/>
                  <a:gd name="T75" fmla="*/ 123 h 154"/>
                  <a:gd name="T76" fmla="*/ 34 w 161"/>
                  <a:gd name="T77" fmla="*/ 102 h 154"/>
                  <a:gd name="T78" fmla="*/ 34 w 161"/>
                  <a:gd name="T79" fmla="*/ 102 h 154"/>
                  <a:gd name="T80" fmla="*/ 34 w 161"/>
                  <a:gd name="T81" fmla="*/ 98 h 154"/>
                  <a:gd name="T82" fmla="*/ 34 w 161"/>
                  <a:gd name="T83" fmla="*/ 98 h 154"/>
                  <a:gd name="T84" fmla="*/ 33 w 161"/>
                  <a:gd name="T85" fmla="*/ 95 h 154"/>
                  <a:gd name="T86" fmla="*/ 17 w 161"/>
                  <a:gd name="T87" fmla="*/ 81 h 154"/>
                  <a:gd name="T88" fmla="*/ 3 w 161"/>
                  <a:gd name="T89" fmla="*/ 66 h 154"/>
                  <a:gd name="T90" fmla="*/ 3 w 161"/>
                  <a:gd name="T91" fmla="*/ 66 h 154"/>
                  <a:gd name="T92" fmla="*/ 1 w 161"/>
                  <a:gd name="T93" fmla="*/ 58 h 154"/>
                  <a:gd name="T94" fmla="*/ 1 w 161"/>
                  <a:gd name="T95" fmla="*/ 58 h 154"/>
                  <a:gd name="T96" fmla="*/ 7 w 161"/>
                  <a:gd name="T97" fmla="*/ 52 h 154"/>
                  <a:gd name="T98" fmla="*/ 27 w 161"/>
                  <a:gd name="T99" fmla="*/ 49 h 154"/>
                  <a:gd name="T100" fmla="*/ 48 w 161"/>
                  <a:gd name="T101" fmla="*/ 46 h 154"/>
                  <a:gd name="T102" fmla="*/ 48 w 161"/>
                  <a:gd name="T103" fmla="*/ 46 h 154"/>
                  <a:gd name="T104" fmla="*/ 52 w 161"/>
                  <a:gd name="T105" fmla="*/ 45 h 154"/>
                  <a:gd name="T106" fmla="*/ 52 w 161"/>
                  <a:gd name="T107" fmla="*/ 45 h 154"/>
                  <a:gd name="T108" fmla="*/ 54 w 161"/>
                  <a:gd name="T109" fmla="*/ 42 h 154"/>
                  <a:gd name="T110" fmla="*/ 63 w 161"/>
                  <a:gd name="T111" fmla="*/ 23 h 154"/>
                  <a:gd name="T112" fmla="*/ 73 w 161"/>
                  <a:gd name="T113" fmla="*/ 4 h 154"/>
                  <a:gd name="T114" fmla="*/ 73 w 161"/>
                  <a:gd name="T115" fmla="*/ 4 h 154"/>
                  <a:gd name="T116" fmla="*/ 80 w 161"/>
                  <a:gd name="T117" fmla="*/ 0 h 154"/>
                  <a:gd name="T118" fmla="*/ 80 w 161"/>
                  <a:gd name="T119" fmla="*/ 0 h 154"/>
                  <a:gd name="T120" fmla="*/ 87 w 161"/>
                  <a:gd name="T121" fmla="*/ 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54">
                    <a:moveTo>
                      <a:pt x="87" y="4"/>
                    </a:moveTo>
                    <a:lnTo>
                      <a:pt x="96" y="23"/>
                    </a:lnTo>
                    <a:lnTo>
                      <a:pt x="105" y="42"/>
                    </a:lnTo>
                    <a:lnTo>
                      <a:pt x="105" y="42"/>
                    </a:lnTo>
                    <a:cubicBezTo>
                      <a:pt x="106" y="43"/>
                      <a:pt x="107" y="44"/>
                      <a:pt x="108" y="45"/>
                    </a:cubicBezTo>
                    <a:lnTo>
                      <a:pt x="108" y="45"/>
                    </a:lnTo>
                    <a:cubicBezTo>
                      <a:pt x="109" y="45"/>
                      <a:pt x="111" y="46"/>
                      <a:pt x="112" y="46"/>
                    </a:cubicBezTo>
                    <a:lnTo>
                      <a:pt x="132" y="49"/>
                    </a:lnTo>
                    <a:lnTo>
                      <a:pt x="152" y="52"/>
                    </a:lnTo>
                    <a:lnTo>
                      <a:pt x="152" y="52"/>
                    </a:lnTo>
                    <a:cubicBezTo>
                      <a:pt x="156" y="52"/>
                      <a:pt x="158" y="55"/>
                      <a:pt x="159" y="58"/>
                    </a:cubicBezTo>
                    <a:lnTo>
                      <a:pt x="159" y="58"/>
                    </a:lnTo>
                    <a:cubicBezTo>
                      <a:pt x="160" y="60"/>
                      <a:pt x="159" y="63"/>
                      <a:pt x="158" y="66"/>
                    </a:cubicBezTo>
                    <a:lnTo>
                      <a:pt x="142" y="81"/>
                    </a:lnTo>
                    <a:lnTo>
                      <a:pt x="128" y="95"/>
                    </a:lnTo>
                    <a:lnTo>
                      <a:pt x="128" y="95"/>
                    </a:lnTo>
                    <a:cubicBezTo>
                      <a:pt x="127" y="96"/>
                      <a:pt x="126" y="97"/>
                      <a:pt x="125" y="98"/>
                    </a:cubicBezTo>
                    <a:lnTo>
                      <a:pt x="125" y="98"/>
                    </a:lnTo>
                    <a:cubicBezTo>
                      <a:pt x="125" y="99"/>
                      <a:pt x="125" y="101"/>
                      <a:pt x="125" y="102"/>
                    </a:cubicBezTo>
                    <a:lnTo>
                      <a:pt x="128" y="123"/>
                    </a:lnTo>
                    <a:lnTo>
                      <a:pt x="132" y="143"/>
                    </a:lnTo>
                    <a:lnTo>
                      <a:pt x="132" y="143"/>
                    </a:lnTo>
                    <a:cubicBezTo>
                      <a:pt x="133" y="147"/>
                      <a:pt x="131" y="149"/>
                      <a:pt x="129" y="151"/>
                    </a:cubicBezTo>
                    <a:lnTo>
                      <a:pt x="129" y="151"/>
                    </a:lnTo>
                    <a:cubicBezTo>
                      <a:pt x="127" y="153"/>
                      <a:pt x="123" y="153"/>
                      <a:pt x="121" y="151"/>
                    </a:cubicBezTo>
                    <a:lnTo>
                      <a:pt x="102" y="142"/>
                    </a:lnTo>
                    <a:lnTo>
                      <a:pt x="84" y="132"/>
                    </a:lnTo>
                    <a:lnTo>
                      <a:pt x="84" y="132"/>
                    </a:lnTo>
                    <a:cubicBezTo>
                      <a:pt x="82" y="132"/>
                      <a:pt x="82" y="131"/>
                      <a:pt x="80" y="131"/>
                    </a:cubicBezTo>
                    <a:lnTo>
                      <a:pt x="80" y="131"/>
                    </a:lnTo>
                    <a:cubicBezTo>
                      <a:pt x="79" y="131"/>
                      <a:pt x="77" y="132"/>
                      <a:pt x="76" y="132"/>
                    </a:cubicBezTo>
                    <a:lnTo>
                      <a:pt x="57" y="142"/>
                    </a:lnTo>
                    <a:lnTo>
                      <a:pt x="40" y="151"/>
                    </a:lnTo>
                    <a:lnTo>
                      <a:pt x="40" y="151"/>
                    </a:lnTo>
                    <a:cubicBezTo>
                      <a:pt x="36" y="153"/>
                      <a:pt x="33" y="153"/>
                      <a:pt x="31" y="151"/>
                    </a:cubicBezTo>
                    <a:lnTo>
                      <a:pt x="31" y="151"/>
                    </a:lnTo>
                    <a:cubicBezTo>
                      <a:pt x="28" y="149"/>
                      <a:pt x="27" y="147"/>
                      <a:pt x="27" y="143"/>
                    </a:cubicBezTo>
                    <a:lnTo>
                      <a:pt x="31" y="123"/>
                    </a:lnTo>
                    <a:lnTo>
                      <a:pt x="34" y="102"/>
                    </a:lnTo>
                    <a:lnTo>
                      <a:pt x="34" y="102"/>
                    </a:lnTo>
                    <a:cubicBezTo>
                      <a:pt x="35" y="101"/>
                      <a:pt x="35" y="99"/>
                      <a:pt x="34" y="98"/>
                    </a:cubicBezTo>
                    <a:lnTo>
                      <a:pt x="34" y="98"/>
                    </a:lnTo>
                    <a:cubicBezTo>
                      <a:pt x="34" y="97"/>
                      <a:pt x="33" y="96"/>
                      <a:pt x="33" y="95"/>
                    </a:cubicBezTo>
                    <a:lnTo>
                      <a:pt x="17" y="81"/>
                    </a:lnTo>
                    <a:lnTo>
                      <a:pt x="3" y="66"/>
                    </a:lnTo>
                    <a:lnTo>
                      <a:pt x="3" y="66"/>
                    </a:lnTo>
                    <a:cubicBezTo>
                      <a:pt x="0" y="63"/>
                      <a:pt x="0" y="60"/>
                      <a:pt x="1" y="58"/>
                    </a:cubicBezTo>
                    <a:lnTo>
                      <a:pt x="1" y="58"/>
                    </a:lnTo>
                    <a:cubicBezTo>
                      <a:pt x="2" y="55"/>
                      <a:pt x="4" y="52"/>
                      <a:pt x="7" y="52"/>
                    </a:cubicBezTo>
                    <a:lnTo>
                      <a:pt x="27" y="49"/>
                    </a:lnTo>
                    <a:lnTo>
                      <a:pt x="48" y="46"/>
                    </a:lnTo>
                    <a:lnTo>
                      <a:pt x="48" y="46"/>
                    </a:lnTo>
                    <a:cubicBezTo>
                      <a:pt x="50" y="46"/>
                      <a:pt x="50" y="45"/>
                      <a:pt x="52" y="45"/>
                    </a:cubicBezTo>
                    <a:lnTo>
                      <a:pt x="52" y="45"/>
                    </a:lnTo>
                    <a:cubicBezTo>
                      <a:pt x="53" y="44"/>
                      <a:pt x="54" y="43"/>
                      <a:pt x="54" y="42"/>
                    </a:cubicBezTo>
                    <a:lnTo>
                      <a:pt x="63" y="23"/>
                    </a:lnTo>
                    <a:lnTo>
                      <a:pt x="73" y="4"/>
                    </a:lnTo>
                    <a:lnTo>
                      <a:pt x="73" y="4"/>
                    </a:lnTo>
                    <a:cubicBezTo>
                      <a:pt x="75" y="2"/>
                      <a:pt x="77" y="0"/>
                      <a:pt x="80" y="0"/>
                    </a:cubicBezTo>
                    <a:lnTo>
                      <a:pt x="80" y="0"/>
                    </a:lnTo>
                    <a:cubicBezTo>
                      <a:pt x="83" y="0"/>
                      <a:pt x="86" y="2"/>
                      <a:pt x="87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61">
                <a:extLst>
                  <a:ext uri="{FF2B5EF4-FFF2-40B4-BE49-F238E27FC236}">
                    <a16:creationId xmlns:a16="http://schemas.microsoft.com/office/drawing/2014/main" id="{6B9A66D1-2608-482B-8E1B-A2E6DCA48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1567" y="7715496"/>
                <a:ext cx="160902" cy="153053"/>
              </a:xfrm>
              <a:custGeom>
                <a:avLst/>
                <a:gdLst>
                  <a:gd name="T0" fmla="*/ 57 w 181"/>
                  <a:gd name="T1" fmla="*/ 46 h 173"/>
                  <a:gd name="T2" fmla="*/ 124 w 181"/>
                  <a:gd name="T3" fmla="*/ 47 h 173"/>
                  <a:gd name="T4" fmla="*/ 144 w 181"/>
                  <a:gd name="T5" fmla="*/ 110 h 173"/>
                  <a:gd name="T6" fmla="*/ 90 w 181"/>
                  <a:gd name="T7" fmla="*/ 132 h 173"/>
                  <a:gd name="T8" fmla="*/ 133 w 181"/>
                  <a:gd name="T9" fmla="*/ 152 h 173"/>
                  <a:gd name="T10" fmla="*/ 126 w 181"/>
                  <a:gd name="T11" fmla="*/ 113 h 173"/>
                  <a:gd name="T12" fmla="*/ 126 w 181"/>
                  <a:gd name="T13" fmla="*/ 104 h 173"/>
                  <a:gd name="T14" fmla="*/ 160 w 181"/>
                  <a:gd name="T15" fmla="*/ 70 h 173"/>
                  <a:gd name="T16" fmla="*/ 121 w 181"/>
                  <a:gd name="T17" fmla="*/ 64 h 173"/>
                  <a:gd name="T18" fmla="*/ 113 w 181"/>
                  <a:gd name="T19" fmla="*/ 61 h 173"/>
                  <a:gd name="T20" fmla="*/ 90 w 181"/>
                  <a:gd name="T21" fmla="*/ 19 h 173"/>
                  <a:gd name="T22" fmla="*/ 73 w 181"/>
                  <a:gd name="T23" fmla="*/ 54 h 173"/>
                  <a:gd name="T24" fmla="*/ 67 w 181"/>
                  <a:gd name="T25" fmla="*/ 61 h 173"/>
                  <a:gd name="T26" fmla="*/ 20 w 181"/>
                  <a:gd name="T27" fmla="*/ 70 h 173"/>
                  <a:gd name="T28" fmla="*/ 49 w 181"/>
                  <a:gd name="T29" fmla="*/ 97 h 173"/>
                  <a:gd name="T30" fmla="*/ 53 w 181"/>
                  <a:gd name="T31" fmla="*/ 104 h 173"/>
                  <a:gd name="T32" fmla="*/ 47 w 181"/>
                  <a:gd name="T33" fmla="*/ 152 h 173"/>
                  <a:gd name="T34" fmla="*/ 82 w 181"/>
                  <a:gd name="T35" fmla="*/ 133 h 173"/>
                  <a:gd name="T36" fmla="*/ 45 w 181"/>
                  <a:gd name="T37" fmla="*/ 170 h 173"/>
                  <a:gd name="T38" fmla="*/ 36 w 181"/>
                  <a:gd name="T39" fmla="*/ 167 h 173"/>
                  <a:gd name="T40" fmla="*/ 29 w 181"/>
                  <a:gd name="T41" fmla="*/ 150 h 173"/>
                  <a:gd name="T42" fmla="*/ 7 w 181"/>
                  <a:gd name="T43" fmla="*/ 81 h 173"/>
                  <a:gd name="T44" fmla="*/ 3 w 181"/>
                  <a:gd name="T45" fmla="*/ 64 h 173"/>
                  <a:gd name="T46" fmla="*/ 16 w 181"/>
                  <a:gd name="T47" fmla="*/ 52 h 173"/>
                  <a:gd name="T48" fmla="*/ 74 w 181"/>
                  <a:gd name="T49" fmla="*/ 9 h 173"/>
                  <a:gd name="T50" fmla="*/ 90 w 181"/>
                  <a:gd name="T51" fmla="*/ 0 h 173"/>
                  <a:gd name="T52" fmla="*/ 105 w 181"/>
                  <a:gd name="T53" fmla="*/ 9 h 173"/>
                  <a:gd name="T54" fmla="*/ 123 w 181"/>
                  <a:gd name="T55" fmla="*/ 46 h 173"/>
                  <a:gd name="T56" fmla="*/ 164 w 181"/>
                  <a:gd name="T57" fmla="*/ 52 h 173"/>
                  <a:gd name="T58" fmla="*/ 178 w 181"/>
                  <a:gd name="T59" fmla="*/ 64 h 173"/>
                  <a:gd name="T60" fmla="*/ 145 w 181"/>
                  <a:gd name="T61" fmla="*/ 110 h 173"/>
                  <a:gd name="T62" fmla="*/ 151 w 181"/>
                  <a:gd name="T63" fmla="*/ 150 h 173"/>
                  <a:gd name="T64" fmla="*/ 145 w 181"/>
                  <a:gd name="T65" fmla="*/ 167 h 173"/>
                  <a:gd name="T66" fmla="*/ 90 w 181"/>
                  <a:gd name="T67" fmla="*/ 149 h 173"/>
                  <a:gd name="T68" fmla="*/ 54 w 181"/>
                  <a:gd name="T6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173">
                    <a:moveTo>
                      <a:pt x="57" y="46"/>
                    </a:moveTo>
                    <a:lnTo>
                      <a:pt x="57" y="46"/>
                    </a:lnTo>
                    <a:close/>
                    <a:moveTo>
                      <a:pt x="124" y="47"/>
                    </a:moveTo>
                    <a:lnTo>
                      <a:pt x="124" y="47"/>
                    </a:lnTo>
                    <a:close/>
                    <a:moveTo>
                      <a:pt x="144" y="110"/>
                    </a:moveTo>
                    <a:lnTo>
                      <a:pt x="144" y="110"/>
                    </a:lnTo>
                    <a:close/>
                    <a:moveTo>
                      <a:pt x="90" y="132"/>
                    </a:moveTo>
                    <a:lnTo>
                      <a:pt x="90" y="132"/>
                    </a:lnTo>
                    <a:cubicBezTo>
                      <a:pt x="92" y="132"/>
                      <a:pt x="96" y="132"/>
                      <a:pt x="98" y="133"/>
                    </a:cubicBezTo>
                    <a:lnTo>
                      <a:pt x="133" y="152"/>
                    </a:lnTo>
                    <a:lnTo>
                      <a:pt x="126" y="113"/>
                    </a:lnTo>
                    <a:lnTo>
                      <a:pt x="126" y="113"/>
                    </a:lnTo>
                    <a:cubicBezTo>
                      <a:pt x="126" y="110"/>
                      <a:pt x="126" y="107"/>
                      <a:pt x="126" y="104"/>
                    </a:cubicBezTo>
                    <a:lnTo>
                      <a:pt x="126" y="104"/>
                    </a:lnTo>
                    <a:cubicBezTo>
                      <a:pt x="128" y="101"/>
                      <a:pt x="129" y="99"/>
                      <a:pt x="131" y="97"/>
                    </a:cubicBezTo>
                    <a:lnTo>
                      <a:pt x="160" y="70"/>
                    </a:lnTo>
                    <a:lnTo>
                      <a:pt x="121" y="64"/>
                    </a:lnTo>
                    <a:lnTo>
                      <a:pt x="121" y="64"/>
                    </a:lnTo>
                    <a:cubicBezTo>
                      <a:pt x="118" y="64"/>
                      <a:pt x="115" y="63"/>
                      <a:pt x="113" y="61"/>
                    </a:cubicBezTo>
                    <a:lnTo>
                      <a:pt x="113" y="61"/>
                    </a:lnTo>
                    <a:cubicBezTo>
                      <a:pt x="110" y="60"/>
                      <a:pt x="109" y="57"/>
                      <a:pt x="108" y="54"/>
                    </a:cubicBezTo>
                    <a:lnTo>
                      <a:pt x="90" y="19"/>
                    </a:lnTo>
                    <a:lnTo>
                      <a:pt x="73" y="54"/>
                    </a:lnTo>
                    <a:lnTo>
                      <a:pt x="73" y="54"/>
                    </a:lnTo>
                    <a:cubicBezTo>
                      <a:pt x="71" y="57"/>
                      <a:pt x="69" y="60"/>
                      <a:pt x="67" y="61"/>
                    </a:cubicBezTo>
                    <a:lnTo>
                      <a:pt x="67" y="61"/>
                    </a:lnTo>
                    <a:cubicBezTo>
                      <a:pt x="65" y="63"/>
                      <a:pt x="62" y="64"/>
                      <a:pt x="60" y="64"/>
                    </a:cubicBezTo>
                    <a:lnTo>
                      <a:pt x="20" y="70"/>
                    </a:lnTo>
                    <a:lnTo>
                      <a:pt x="49" y="97"/>
                    </a:lnTo>
                    <a:lnTo>
                      <a:pt x="49" y="97"/>
                    </a:lnTo>
                    <a:cubicBezTo>
                      <a:pt x="50" y="99"/>
                      <a:pt x="52" y="101"/>
                      <a:pt x="53" y="104"/>
                    </a:cubicBezTo>
                    <a:lnTo>
                      <a:pt x="53" y="104"/>
                    </a:lnTo>
                    <a:cubicBezTo>
                      <a:pt x="54" y="107"/>
                      <a:pt x="54" y="110"/>
                      <a:pt x="54" y="113"/>
                    </a:cubicBezTo>
                    <a:lnTo>
                      <a:pt x="47" y="152"/>
                    </a:lnTo>
                    <a:lnTo>
                      <a:pt x="82" y="133"/>
                    </a:lnTo>
                    <a:lnTo>
                      <a:pt x="82" y="133"/>
                    </a:lnTo>
                    <a:cubicBezTo>
                      <a:pt x="85" y="132"/>
                      <a:pt x="87" y="132"/>
                      <a:pt x="90" y="132"/>
                    </a:cubicBezTo>
                    <a:close/>
                    <a:moveTo>
                      <a:pt x="45" y="170"/>
                    </a:moveTo>
                    <a:lnTo>
                      <a:pt x="45" y="170"/>
                    </a:lnTo>
                    <a:cubicBezTo>
                      <a:pt x="42" y="170"/>
                      <a:pt x="38" y="169"/>
                      <a:pt x="36" y="167"/>
                    </a:cubicBezTo>
                    <a:lnTo>
                      <a:pt x="36" y="167"/>
                    </a:lnTo>
                    <a:cubicBezTo>
                      <a:pt x="30" y="163"/>
                      <a:pt x="28" y="157"/>
                      <a:pt x="29" y="150"/>
                    </a:cubicBezTo>
                    <a:lnTo>
                      <a:pt x="36" y="110"/>
                    </a:lnTo>
                    <a:lnTo>
                      <a:pt x="7" y="81"/>
                    </a:lnTo>
                    <a:lnTo>
                      <a:pt x="7" y="81"/>
                    </a:lnTo>
                    <a:cubicBezTo>
                      <a:pt x="1" y="77"/>
                      <a:pt x="0" y="70"/>
                      <a:pt x="3" y="64"/>
                    </a:cubicBezTo>
                    <a:lnTo>
                      <a:pt x="3" y="64"/>
                    </a:lnTo>
                    <a:cubicBezTo>
                      <a:pt x="4" y="58"/>
                      <a:pt x="9" y="54"/>
                      <a:pt x="16" y="52"/>
                    </a:cubicBezTo>
                    <a:lnTo>
                      <a:pt x="56" y="46"/>
                    </a:lnTo>
                    <a:lnTo>
                      <a:pt x="74" y="9"/>
                    </a:lnTo>
                    <a:lnTo>
                      <a:pt x="74" y="9"/>
                    </a:lnTo>
                    <a:cubicBezTo>
                      <a:pt x="78" y="4"/>
                      <a:pt x="84" y="0"/>
                      <a:pt x="90" y="0"/>
                    </a:cubicBezTo>
                    <a:lnTo>
                      <a:pt x="90" y="0"/>
                    </a:lnTo>
                    <a:cubicBezTo>
                      <a:pt x="96" y="0"/>
                      <a:pt x="102" y="4"/>
                      <a:pt x="105" y="9"/>
                    </a:cubicBezTo>
                    <a:lnTo>
                      <a:pt x="105" y="9"/>
                    </a:lnTo>
                    <a:lnTo>
                      <a:pt x="123" y="46"/>
                    </a:lnTo>
                    <a:lnTo>
                      <a:pt x="164" y="52"/>
                    </a:lnTo>
                    <a:lnTo>
                      <a:pt x="164" y="52"/>
                    </a:lnTo>
                    <a:cubicBezTo>
                      <a:pt x="170" y="54"/>
                      <a:pt x="176" y="58"/>
                      <a:pt x="178" y="64"/>
                    </a:cubicBezTo>
                    <a:lnTo>
                      <a:pt x="178" y="64"/>
                    </a:lnTo>
                    <a:cubicBezTo>
                      <a:pt x="180" y="70"/>
                      <a:pt x="178" y="77"/>
                      <a:pt x="174" y="81"/>
                    </a:cubicBezTo>
                    <a:lnTo>
                      <a:pt x="145" y="110"/>
                    </a:lnTo>
                    <a:lnTo>
                      <a:pt x="151" y="150"/>
                    </a:lnTo>
                    <a:lnTo>
                      <a:pt x="151" y="150"/>
                    </a:lnTo>
                    <a:cubicBezTo>
                      <a:pt x="152" y="157"/>
                      <a:pt x="150" y="163"/>
                      <a:pt x="145" y="167"/>
                    </a:cubicBezTo>
                    <a:lnTo>
                      <a:pt x="145" y="167"/>
                    </a:lnTo>
                    <a:cubicBezTo>
                      <a:pt x="139" y="171"/>
                      <a:pt x="132" y="172"/>
                      <a:pt x="126" y="168"/>
                    </a:cubicBezTo>
                    <a:lnTo>
                      <a:pt x="90" y="149"/>
                    </a:lnTo>
                    <a:lnTo>
                      <a:pt x="54" y="168"/>
                    </a:lnTo>
                    <a:lnTo>
                      <a:pt x="54" y="168"/>
                    </a:lnTo>
                    <a:cubicBezTo>
                      <a:pt x="51" y="170"/>
                      <a:pt x="49" y="170"/>
                      <a:pt x="45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62">
                <a:extLst>
                  <a:ext uri="{FF2B5EF4-FFF2-40B4-BE49-F238E27FC236}">
                    <a16:creationId xmlns:a16="http://schemas.microsoft.com/office/drawing/2014/main" id="{B27547B3-0719-4697-ADBE-033EC86CE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9826" y="7723345"/>
                <a:ext cx="145204" cy="137355"/>
              </a:xfrm>
              <a:custGeom>
                <a:avLst/>
                <a:gdLst>
                  <a:gd name="T0" fmla="*/ 88 w 161"/>
                  <a:gd name="T1" fmla="*/ 4 h 154"/>
                  <a:gd name="T2" fmla="*/ 97 w 161"/>
                  <a:gd name="T3" fmla="*/ 23 h 154"/>
                  <a:gd name="T4" fmla="*/ 105 w 161"/>
                  <a:gd name="T5" fmla="*/ 42 h 154"/>
                  <a:gd name="T6" fmla="*/ 105 w 161"/>
                  <a:gd name="T7" fmla="*/ 42 h 154"/>
                  <a:gd name="T8" fmla="*/ 108 w 161"/>
                  <a:gd name="T9" fmla="*/ 45 h 154"/>
                  <a:gd name="T10" fmla="*/ 108 w 161"/>
                  <a:gd name="T11" fmla="*/ 45 h 154"/>
                  <a:gd name="T12" fmla="*/ 112 w 161"/>
                  <a:gd name="T13" fmla="*/ 46 h 154"/>
                  <a:gd name="T14" fmla="*/ 132 w 161"/>
                  <a:gd name="T15" fmla="*/ 49 h 154"/>
                  <a:gd name="T16" fmla="*/ 154 w 161"/>
                  <a:gd name="T17" fmla="*/ 52 h 154"/>
                  <a:gd name="T18" fmla="*/ 154 w 161"/>
                  <a:gd name="T19" fmla="*/ 52 h 154"/>
                  <a:gd name="T20" fmla="*/ 160 w 161"/>
                  <a:gd name="T21" fmla="*/ 58 h 154"/>
                  <a:gd name="T22" fmla="*/ 160 w 161"/>
                  <a:gd name="T23" fmla="*/ 58 h 154"/>
                  <a:gd name="T24" fmla="*/ 158 w 161"/>
                  <a:gd name="T25" fmla="*/ 66 h 154"/>
                  <a:gd name="T26" fmla="*/ 142 w 161"/>
                  <a:gd name="T27" fmla="*/ 81 h 154"/>
                  <a:gd name="T28" fmla="*/ 128 w 161"/>
                  <a:gd name="T29" fmla="*/ 95 h 154"/>
                  <a:gd name="T30" fmla="*/ 128 w 161"/>
                  <a:gd name="T31" fmla="*/ 95 h 154"/>
                  <a:gd name="T32" fmla="*/ 126 w 161"/>
                  <a:gd name="T33" fmla="*/ 98 h 154"/>
                  <a:gd name="T34" fmla="*/ 126 w 161"/>
                  <a:gd name="T35" fmla="*/ 98 h 154"/>
                  <a:gd name="T36" fmla="*/ 125 w 161"/>
                  <a:gd name="T37" fmla="*/ 102 h 154"/>
                  <a:gd name="T38" fmla="*/ 129 w 161"/>
                  <a:gd name="T39" fmla="*/ 123 h 154"/>
                  <a:gd name="T40" fmla="*/ 132 w 161"/>
                  <a:gd name="T41" fmla="*/ 143 h 154"/>
                  <a:gd name="T42" fmla="*/ 132 w 161"/>
                  <a:gd name="T43" fmla="*/ 143 h 154"/>
                  <a:gd name="T44" fmla="*/ 130 w 161"/>
                  <a:gd name="T45" fmla="*/ 151 h 154"/>
                  <a:gd name="T46" fmla="*/ 130 w 161"/>
                  <a:gd name="T47" fmla="*/ 151 h 154"/>
                  <a:gd name="T48" fmla="*/ 121 w 161"/>
                  <a:gd name="T49" fmla="*/ 151 h 154"/>
                  <a:gd name="T50" fmla="*/ 102 w 161"/>
                  <a:gd name="T51" fmla="*/ 142 h 154"/>
                  <a:gd name="T52" fmla="*/ 84 w 161"/>
                  <a:gd name="T53" fmla="*/ 132 h 154"/>
                  <a:gd name="T54" fmla="*/ 84 w 161"/>
                  <a:gd name="T55" fmla="*/ 132 h 154"/>
                  <a:gd name="T56" fmla="*/ 80 w 161"/>
                  <a:gd name="T57" fmla="*/ 131 h 154"/>
                  <a:gd name="T58" fmla="*/ 80 w 161"/>
                  <a:gd name="T59" fmla="*/ 131 h 154"/>
                  <a:gd name="T60" fmla="*/ 76 w 161"/>
                  <a:gd name="T61" fmla="*/ 132 h 154"/>
                  <a:gd name="T62" fmla="*/ 59 w 161"/>
                  <a:gd name="T63" fmla="*/ 142 h 154"/>
                  <a:gd name="T64" fmla="*/ 40 w 161"/>
                  <a:gd name="T65" fmla="*/ 151 h 154"/>
                  <a:gd name="T66" fmla="*/ 40 w 161"/>
                  <a:gd name="T67" fmla="*/ 151 h 154"/>
                  <a:gd name="T68" fmla="*/ 31 w 161"/>
                  <a:gd name="T69" fmla="*/ 151 h 154"/>
                  <a:gd name="T70" fmla="*/ 31 w 161"/>
                  <a:gd name="T71" fmla="*/ 151 h 154"/>
                  <a:gd name="T72" fmla="*/ 28 w 161"/>
                  <a:gd name="T73" fmla="*/ 143 h 154"/>
                  <a:gd name="T74" fmla="*/ 32 w 161"/>
                  <a:gd name="T75" fmla="*/ 123 h 154"/>
                  <a:gd name="T76" fmla="*/ 35 w 161"/>
                  <a:gd name="T77" fmla="*/ 102 h 154"/>
                  <a:gd name="T78" fmla="*/ 35 w 161"/>
                  <a:gd name="T79" fmla="*/ 102 h 154"/>
                  <a:gd name="T80" fmla="*/ 35 w 161"/>
                  <a:gd name="T81" fmla="*/ 98 h 154"/>
                  <a:gd name="T82" fmla="*/ 35 w 161"/>
                  <a:gd name="T83" fmla="*/ 98 h 154"/>
                  <a:gd name="T84" fmla="*/ 33 w 161"/>
                  <a:gd name="T85" fmla="*/ 95 h 154"/>
                  <a:gd name="T86" fmla="*/ 17 w 161"/>
                  <a:gd name="T87" fmla="*/ 81 h 154"/>
                  <a:gd name="T88" fmla="*/ 3 w 161"/>
                  <a:gd name="T89" fmla="*/ 66 h 154"/>
                  <a:gd name="T90" fmla="*/ 3 w 161"/>
                  <a:gd name="T91" fmla="*/ 66 h 154"/>
                  <a:gd name="T92" fmla="*/ 1 w 161"/>
                  <a:gd name="T93" fmla="*/ 58 h 154"/>
                  <a:gd name="T94" fmla="*/ 1 w 161"/>
                  <a:gd name="T95" fmla="*/ 58 h 154"/>
                  <a:gd name="T96" fmla="*/ 7 w 161"/>
                  <a:gd name="T97" fmla="*/ 52 h 154"/>
                  <a:gd name="T98" fmla="*/ 28 w 161"/>
                  <a:gd name="T99" fmla="*/ 49 h 154"/>
                  <a:gd name="T100" fmla="*/ 48 w 161"/>
                  <a:gd name="T101" fmla="*/ 46 h 154"/>
                  <a:gd name="T102" fmla="*/ 48 w 161"/>
                  <a:gd name="T103" fmla="*/ 46 h 154"/>
                  <a:gd name="T104" fmla="*/ 52 w 161"/>
                  <a:gd name="T105" fmla="*/ 45 h 154"/>
                  <a:gd name="T106" fmla="*/ 52 w 161"/>
                  <a:gd name="T107" fmla="*/ 45 h 154"/>
                  <a:gd name="T108" fmla="*/ 54 w 161"/>
                  <a:gd name="T109" fmla="*/ 42 h 154"/>
                  <a:gd name="T110" fmla="*/ 64 w 161"/>
                  <a:gd name="T111" fmla="*/ 23 h 154"/>
                  <a:gd name="T112" fmla="*/ 73 w 161"/>
                  <a:gd name="T113" fmla="*/ 4 h 154"/>
                  <a:gd name="T114" fmla="*/ 73 w 161"/>
                  <a:gd name="T115" fmla="*/ 4 h 154"/>
                  <a:gd name="T116" fmla="*/ 80 w 161"/>
                  <a:gd name="T117" fmla="*/ 0 h 154"/>
                  <a:gd name="T118" fmla="*/ 80 w 161"/>
                  <a:gd name="T119" fmla="*/ 0 h 154"/>
                  <a:gd name="T120" fmla="*/ 88 w 161"/>
                  <a:gd name="T121" fmla="*/ 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1" h="154">
                    <a:moveTo>
                      <a:pt x="88" y="4"/>
                    </a:moveTo>
                    <a:lnTo>
                      <a:pt x="97" y="23"/>
                    </a:lnTo>
                    <a:lnTo>
                      <a:pt x="105" y="42"/>
                    </a:lnTo>
                    <a:lnTo>
                      <a:pt x="105" y="42"/>
                    </a:lnTo>
                    <a:cubicBezTo>
                      <a:pt x="106" y="43"/>
                      <a:pt x="107" y="44"/>
                      <a:pt x="108" y="45"/>
                    </a:cubicBezTo>
                    <a:lnTo>
                      <a:pt x="108" y="45"/>
                    </a:lnTo>
                    <a:cubicBezTo>
                      <a:pt x="109" y="45"/>
                      <a:pt x="111" y="46"/>
                      <a:pt x="112" y="46"/>
                    </a:cubicBezTo>
                    <a:lnTo>
                      <a:pt x="132" y="49"/>
                    </a:lnTo>
                    <a:lnTo>
                      <a:pt x="154" y="52"/>
                    </a:lnTo>
                    <a:lnTo>
                      <a:pt x="154" y="52"/>
                    </a:lnTo>
                    <a:cubicBezTo>
                      <a:pt x="156" y="52"/>
                      <a:pt x="159" y="55"/>
                      <a:pt x="160" y="58"/>
                    </a:cubicBezTo>
                    <a:lnTo>
                      <a:pt x="160" y="58"/>
                    </a:lnTo>
                    <a:cubicBezTo>
                      <a:pt x="160" y="60"/>
                      <a:pt x="160" y="63"/>
                      <a:pt x="158" y="66"/>
                    </a:cubicBezTo>
                    <a:lnTo>
                      <a:pt x="142" y="81"/>
                    </a:lnTo>
                    <a:lnTo>
                      <a:pt x="128" y="95"/>
                    </a:lnTo>
                    <a:lnTo>
                      <a:pt x="128" y="95"/>
                    </a:lnTo>
                    <a:cubicBezTo>
                      <a:pt x="127" y="96"/>
                      <a:pt x="126" y="97"/>
                      <a:pt x="126" y="98"/>
                    </a:cubicBezTo>
                    <a:lnTo>
                      <a:pt x="126" y="98"/>
                    </a:lnTo>
                    <a:cubicBezTo>
                      <a:pt x="125" y="99"/>
                      <a:pt x="125" y="101"/>
                      <a:pt x="125" y="102"/>
                    </a:cubicBezTo>
                    <a:lnTo>
                      <a:pt x="129" y="123"/>
                    </a:lnTo>
                    <a:lnTo>
                      <a:pt x="132" y="143"/>
                    </a:lnTo>
                    <a:lnTo>
                      <a:pt x="132" y="143"/>
                    </a:lnTo>
                    <a:cubicBezTo>
                      <a:pt x="133" y="147"/>
                      <a:pt x="131" y="149"/>
                      <a:pt x="130" y="151"/>
                    </a:cubicBezTo>
                    <a:lnTo>
                      <a:pt x="130" y="151"/>
                    </a:lnTo>
                    <a:cubicBezTo>
                      <a:pt x="127" y="153"/>
                      <a:pt x="124" y="153"/>
                      <a:pt x="121" y="151"/>
                    </a:cubicBezTo>
                    <a:lnTo>
                      <a:pt x="102" y="142"/>
                    </a:lnTo>
                    <a:lnTo>
                      <a:pt x="84" y="132"/>
                    </a:lnTo>
                    <a:lnTo>
                      <a:pt x="84" y="132"/>
                    </a:lnTo>
                    <a:cubicBezTo>
                      <a:pt x="82" y="132"/>
                      <a:pt x="82" y="131"/>
                      <a:pt x="80" y="131"/>
                    </a:cubicBezTo>
                    <a:lnTo>
                      <a:pt x="80" y="131"/>
                    </a:lnTo>
                    <a:cubicBezTo>
                      <a:pt x="79" y="131"/>
                      <a:pt x="77" y="132"/>
                      <a:pt x="76" y="132"/>
                    </a:cubicBezTo>
                    <a:lnTo>
                      <a:pt x="59" y="142"/>
                    </a:lnTo>
                    <a:lnTo>
                      <a:pt x="40" y="151"/>
                    </a:lnTo>
                    <a:lnTo>
                      <a:pt x="40" y="151"/>
                    </a:lnTo>
                    <a:cubicBezTo>
                      <a:pt x="37" y="153"/>
                      <a:pt x="34" y="153"/>
                      <a:pt x="31" y="151"/>
                    </a:cubicBezTo>
                    <a:lnTo>
                      <a:pt x="31" y="151"/>
                    </a:lnTo>
                    <a:cubicBezTo>
                      <a:pt x="29" y="149"/>
                      <a:pt x="28" y="147"/>
                      <a:pt x="28" y="143"/>
                    </a:cubicBezTo>
                    <a:lnTo>
                      <a:pt x="32" y="123"/>
                    </a:lnTo>
                    <a:lnTo>
                      <a:pt x="35" y="102"/>
                    </a:lnTo>
                    <a:lnTo>
                      <a:pt x="35" y="102"/>
                    </a:lnTo>
                    <a:cubicBezTo>
                      <a:pt x="35" y="101"/>
                      <a:pt x="35" y="99"/>
                      <a:pt x="35" y="98"/>
                    </a:cubicBezTo>
                    <a:lnTo>
                      <a:pt x="35" y="98"/>
                    </a:lnTo>
                    <a:cubicBezTo>
                      <a:pt x="35" y="97"/>
                      <a:pt x="34" y="96"/>
                      <a:pt x="33" y="95"/>
                    </a:cubicBezTo>
                    <a:lnTo>
                      <a:pt x="17" y="81"/>
                    </a:lnTo>
                    <a:lnTo>
                      <a:pt x="3" y="66"/>
                    </a:lnTo>
                    <a:lnTo>
                      <a:pt x="3" y="66"/>
                    </a:lnTo>
                    <a:cubicBezTo>
                      <a:pt x="0" y="63"/>
                      <a:pt x="0" y="60"/>
                      <a:pt x="1" y="58"/>
                    </a:cubicBezTo>
                    <a:lnTo>
                      <a:pt x="1" y="58"/>
                    </a:lnTo>
                    <a:cubicBezTo>
                      <a:pt x="2" y="55"/>
                      <a:pt x="4" y="52"/>
                      <a:pt x="7" y="52"/>
                    </a:cubicBezTo>
                    <a:lnTo>
                      <a:pt x="28" y="49"/>
                    </a:lnTo>
                    <a:lnTo>
                      <a:pt x="48" y="46"/>
                    </a:lnTo>
                    <a:lnTo>
                      <a:pt x="48" y="46"/>
                    </a:lnTo>
                    <a:cubicBezTo>
                      <a:pt x="50" y="46"/>
                      <a:pt x="51" y="45"/>
                      <a:pt x="52" y="45"/>
                    </a:cubicBezTo>
                    <a:lnTo>
                      <a:pt x="52" y="45"/>
                    </a:lnTo>
                    <a:cubicBezTo>
                      <a:pt x="53" y="44"/>
                      <a:pt x="54" y="43"/>
                      <a:pt x="54" y="42"/>
                    </a:cubicBezTo>
                    <a:lnTo>
                      <a:pt x="64" y="23"/>
                    </a:lnTo>
                    <a:lnTo>
                      <a:pt x="73" y="4"/>
                    </a:lnTo>
                    <a:lnTo>
                      <a:pt x="73" y="4"/>
                    </a:lnTo>
                    <a:cubicBezTo>
                      <a:pt x="75" y="2"/>
                      <a:pt x="77" y="0"/>
                      <a:pt x="80" y="0"/>
                    </a:cubicBezTo>
                    <a:lnTo>
                      <a:pt x="80" y="0"/>
                    </a:lnTo>
                    <a:cubicBezTo>
                      <a:pt x="83" y="0"/>
                      <a:pt x="86" y="2"/>
                      <a:pt x="88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63">
                <a:extLst>
                  <a:ext uri="{FF2B5EF4-FFF2-40B4-BE49-F238E27FC236}">
                    <a16:creationId xmlns:a16="http://schemas.microsoft.com/office/drawing/2014/main" id="{EE681E6E-193A-467F-BC12-3B1CC292D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1977" y="7715496"/>
                <a:ext cx="160902" cy="153053"/>
              </a:xfrm>
              <a:custGeom>
                <a:avLst/>
                <a:gdLst>
                  <a:gd name="T0" fmla="*/ 57 w 181"/>
                  <a:gd name="T1" fmla="*/ 46 h 173"/>
                  <a:gd name="T2" fmla="*/ 124 w 181"/>
                  <a:gd name="T3" fmla="*/ 47 h 173"/>
                  <a:gd name="T4" fmla="*/ 144 w 181"/>
                  <a:gd name="T5" fmla="*/ 110 h 173"/>
                  <a:gd name="T6" fmla="*/ 90 w 181"/>
                  <a:gd name="T7" fmla="*/ 132 h 173"/>
                  <a:gd name="T8" fmla="*/ 134 w 181"/>
                  <a:gd name="T9" fmla="*/ 152 h 173"/>
                  <a:gd name="T10" fmla="*/ 127 w 181"/>
                  <a:gd name="T11" fmla="*/ 113 h 173"/>
                  <a:gd name="T12" fmla="*/ 128 w 181"/>
                  <a:gd name="T13" fmla="*/ 104 h 173"/>
                  <a:gd name="T14" fmla="*/ 160 w 181"/>
                  <a:gd name="T15" fmla="*/ 70 h 173"/>
                  <a:gd name="T16" fmla="*/ 121 w 181"/>
                  <a:gd name="T17" fmla="*/ 64 h 173"/>
                  <a:gd name="T18" fmla="*/ 113 w 181"/>
                  <a:gd name="T19" fmla="*/ 61 h 173"/>
                  <a:gd name="T20" fmla="*/ 90 w 181"/>
                  <a:gd name="T21" fmla="*/ 19 h 173"/>
                  <a:gd name="T22" fmla="*/ 73 w 181"/>
                  <a:gd name="T23" fmla="*/ 54 h 173"/>
                  <a:gd name="T24" fmla="*/ 68 w 181"/>
                  <a:gd name="T25" fmla="*/ 61 h 173"/>
                  <a:gd name="T26" fmla="*/ 20 w 181"/>
                  <a:gd name="T27" fmla="*/ 70 h 173"/>
                  <a:gd name="T28" fmla="*/ 49 w 181"/>
                  <a:gd name="T29" fmla="*/ 97 h 173"/>
                  <a:gd name="T30" fmla="*/ 53 w 181"/>
                  <a:gd name="T31" fmla="*/ 104 h 173"/>
                  <a:gd name="T32" fmla="*/ 47 w 181"/>
                  <a:gd name="T33" fmla="*/ 152 h 173"/>
                  <a:gd name="T34" fmla="*/ 82 w 181"/>
                  <a:gd name="T35" fmla="*/ 133 h 173"/>
                  <a:gd name="T36" fmla="*/ 46 w 181"/>
                  <a:gd name="T37" fmla="*/ 170 h 173"/>
                  <a:gd name="T38" fmla="*/ 36 w 181"/>
                  <a:gd name="T39" fmla="*/ 167 h 173"/>
                  <a:gd name="T40" fmla="*/ 29 w 181"/>
                  <a:gd name="T41" fmla="*/ 150 h 173"/>
                  <a:gd name="T42" fmla="*/ 7 w 181"/>
                  <a:gd name="T43" fmla="*/ 81 h 173"/>
                  <a:gd name="T44" fmla="*/ 3 w 181"/>
                  <a:gd name="T45" fmla="*/ 64 h 173"/>
                  <a:gd name="T46" fmla="*/ 16 w 181"/>
                  <a:gd name="T47" fmla="*/ 52 h 173"/>
                  <a:gd name="T48" fmla="*/ 75 w 181"/>
                  <a:gd name="T49" fmla="*/ 9 h 173"/>
                  <a:gd name="T50" fmla="*/ 90 w 181"/>
                  <a:gd name="T51" fmla="*/ 0 h 173"/>
                  <a:gd name="T52" fmla="*/ 105 w 181"/>
                  <a:gd name="T53" fmla="*/ 9 h 173"/>
                  <a:gd name="T54" fmla="*/ 124 w 181"/>
                  <a:gd name="T55" fmla="*/ 46 h 173"/>
                  <a:gd name="T56" fmla="*/ 164 w 181"/>
                  <a:gd name="T57" fmla="*/ 52 h 173"/>
                  <a:gd name="T58" fmla="*/ 178 w 181"/>
                  <a:gd name="T59" fmla="*/ 64 h 173"/>
                  <a:gd name="T60" fmla="*/ 145 w 181"/>
                  <a:gd name="T61" fmla="*/ 110 h 173"/>
                  <a:gd name="T62" fmla="*/ 151 w 181"/>
                  <a:gd name="T63" fmla="*/ 150 h 173"/>
                  <a:gd name="T64" fmla="*/ 145 w 181"/>
                  <a:gd name="T65" fmla="*/ 167 h 173"/>
                  <a:gd name="T66" fmla="*/ 90 w 181"/>
                  <a:gd name="T67" fmla="*/ 149 h 173"/>
                  <a:gd name="T68" fmla="*/ 54 w 181"/>
                  <a:gd name="T6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173">
                    <a:moveTo>
                      <a:pt x="57" y="46"/>
                    </a:moveTo>
                    <a:lnTo>
                      <a:pt x="57" y="46"/>
                    </a:lnTo>
                    <a:close/>
                    <a:moveTo>
                      <a:pt x="124" y="47"/>
                    </a:moveTo>
                    <a:lnTo>
                      <a:pt x="124" y="47"/>
                    </a:lnTo>
                    <a:close/>
                    <a:moveTo>
                      <a:pt x="144" y="110"/>
                    </a:moveTo>
                    <a:lnTo>
                      <a:pt x="144" y="110"/>
                    </a:lnTo>
                    <a:close/>
                    <a:moveTo>
                      <a:pt x="90" y="132"/>
                    </a:moveTo>
                    <a:lnTo>
                      <a:pt x="90" y="132"/>
                    </a:lnTo>
                    <a:cubicBezTo>
                      <a:pt x="93" y="132"/>
                      <a:pt x="96" y="132"/>
                      <a:pt x="98" y="133"/>
                    </a:cubicBezTo>
                    <a:lnTo>
                      <a:pt x="134" y="152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6" y="110"/>
                      <a:pt x="127" y="107"/>
                      <a:pt x="128" y="104"/>
                    </a:cubicBezTo>
                    <a:lnTo>
                      <a:pt x="128" y="104"/>
                    </a:lnTo>
                    <a:cubicBezTo>
                      <a:pt x="128" y="101"/>
                      <a:pt x="129" y="99"/>
                      <a:pt x="132" y="97"/>
                    </a:cubicBezTo>
                    <a:lnTo>
                      <a:pt x="160" y="70"/>
                    </a:lnTo>
                    <a:lnTo>
                      <a:pt x="121" y="64"/>
                    </a:lnTo>
                    <a:lnTo>
                      <a:pt x="121" y="64"/>
                    </a:lnTo>
                    <a:cubicBezTo>
                      <a:pt x="118" y="64"/>
                      <a:pt x="115" y="63"/>
                      <a:pt x="113" y="61"/>
                    </a:cubicBezTo>
                    <a:lnTo>
                      <a:pt x="113" y="61"/>
                    </a:lnTo>
                    <a:cubicBezTo>
                      <a:pt x="111" y="60"/>
                      <a:pt x="109" y="57"/>
                      <a:pt x="108" y="54"/>
                    </a:cubicBezTo>
                    <a:lnTo>
                      <a:pt x="90" y="19"/>
                    </a:lnTo>
                    <a:lnTo>
                      <a:pt x="73" y="54"/>
                    </a:lnTo>
                    <a:lnTo>
                      <a:pt x="73" y="54"/>
                    </a:lnTo>
                    <a:cubicBezTo>
                      <a:pt x="72" y="57"/>
                      <a:pt x="69" y="60"/>
                      <a:pt x="68" y="61"/>
                    </a:cubicBezTo>
                    <a:lnTo>
                      <a:pt x="68" y="61"/>
                    </a:lnTo>
                    <a:cubicBezTo>
                      <a:pt x="65" y="63"/>
                      <a:pt x="62" y="64"/>
                      <a:pt x="60" y="64"/>
                    </a:cubicBezTo>
                    <a:lnTo>
                      <a:pt x="20" y="70"/>
                    </a:lnTo>
                    <a:lnTo>
                      <a:pt x="49" y="97"/>
                    </a:lnTo>
                    <a:lnTo>
                      <a:pt x="49" y="97"/>
                    </a:lnTo>
                    <a:cubicBezTo>
                      <a:pt x="52" y="99"/>
                      <a:pt x="52" y="101"/>
                      <a:pt x="53" y="104"/>
                    </a:cubicBezTo>
                    <a:lnTo>
                      <a:pt x="53" y="104"/>
                    </a:lnTo>
                    <a:cubicBezTo>
                      <a:pt x="54" y="107"/>
                      <a:pt x="55" y="110"/>
                      <a:pt x="54" y="113"/>
                    </a:cubicBezTo>
                    <a:lnTo>
                      <a:pt x="47" y="152"/>
                    </a:lnTo>
                    <a:lnTo>
                      <a:pt x="82" y="133"/>
                    </a:lnTo>
                    <a:lnTo>
                      <a:pt x="82" y="133"/>
                    </a:lnTo>
                    <a:cubicBezTo>
                      <a:pt x="85" y="132"/>
                      <a:pt x="87" y="132"/>
                      <a:pt x="90" y="132"/>
                    </a:cubicBezTo>
                    <a:close/>
                    <a:moveTo>
                      <a:pt x="46" y="170"/>
                    </a:moveTo>
                    <a:lnTo>
                      <a:pt x="46" y="170"/>
                    </a:lnTo>
                    <a:cubicBezTo>
                      <a:pt x="42" y="170"/>
                      <a:pt x="39" y="169"/>
                      <a:pt x="36" y="167"/>
                    </a:cubicBezTo>
                    <a:lnTo>
                      <a:pt x="36" y="167"/>
                    </a:lnTo>
                    <a:cubicBezTo>
                      <a:pt x="31" y="163"/>
                      <a:pt x="28" y="157"/>
                      <a:pt x="29" y="150"/>
                    </a:cubicBezTo>
                    <a:lnTo>
                      <a:pt x="36" y="110"/>
                    </a:lnTo>
                    <a:lnTo>
                      <a:pt x="7" y="81"/>
                    </a:lnTo>
                    <a:lnTo>
                      <a:pt x="7" y="81"/>
                    </a:lnTo>
                    <a:cubicBezTo>
                      <a:pt x="2" y="77"/>
                      <a:pt x="0" y="70"/>
                      <a:pt x="3" y="64"/>
                    </a:cubicBezTo>
                    <a:lnTo>
                      <a:pt x="3" y="64"/>
                    </a:lnTo>
                    <a:cubicBezTo>
                      <a:pt x="4" y="58"/>
                      <a:pt x="9" y="54"/>
                      <a:pt x="16" y="52"/>
                    </a:cubicBezTo>
                    <a:lnTo>
                      <a:pt x="56" y="46"/>
                    </a:lnTo>
                    <a:lnTo>
                      <a:pt x="75" y="9"/>
                    </a:lnTo>
                    <a:lnTo>
                      <a:pt x="75" y="9"/>
                    </a:lnTo>
                    <a:cubicBezTo>
                      <a:pt x="78" y="4"/>
                      <a:pt x="84" y="0"/>
                      <a:pt x="90" y="0"/>
                    </a:cubicBezTo>
                    <a:lnTo>
                      <a:pt x="90" y="0"/>
                    </a:lnTo>
                    <a:cubicBezTo>
                      <a:pt x="97" y="0"/>
                      <a:pt x="103" y="4"/>
                      <a:pt x="105" y="9"/>
                    </a:cubicBezTo>
                    <a:lnTo>
                      <a:pt x="105" y="9"/>
                    </a:lnTo>
                    <a:lnTo>
                      <a:pt x="124" y="46"/>
                    </a:lnTo>
                    <a:lnTo>
                      <a:pt x="164" y="52"/>
                    </a:lnTo>
                    <a:lnTo>
                      <a:pt x="164" y="52"/>
                    </a:lnTo>
                    <a:cubicBezTo>
                      <a:pt x="171" y="54"/>
                      <a:pt x="177" y="58"/>
                      <a:pt x="178" y="64"/>
                    </a:cubicBezTo>
                    <a:lnTo>
                      <a:pt x="178" y="64"/>
                    </a:lnTo>
                    <a:cubicBezTo>
                      <a:pt x="180" y="70"/>
                      <a:pt x="179" y="77"/>
                      <a:pt x="174" y="81"/>
                    </a:cubicBezTo>
                    <a:lnTo>
                      <a:pt x="145" y="110"/>
                    </a:lnTo>
                    <a:lnTo>
                      <a:pt x="151" y="150"/>
                    </a:lnTo>
                    <a:lnTo>
                      <a:pt x="151" y="150"/>
                    </a:lnTo>
                    <a:cubicBezTo>
                      <a:pt x="152" y="157"/>
                      <a:pt x="150" y="163"/>
                      <a:pt x="145" y="167"/>
                    </a:cubicBezTo>
                    <a:lnTo>
                      <a:pt x="145" y="167"/>
                    </a:lnTo>
                    <a:cubicBezTo>
                      <a:pt x="140" y="171"/>
                      <a:pt x="133" y="172"/>
                      <a:pt x="127" y="168"/>
                    </a:cubicBezTo>
                    <a:lnTo>
                      <a:pt x="90" y="149"/>
                    </a:lnTo>
                    <a:lnTo>
                      <a:pt x="54" y="168"/>
                    </a:lnTo>
                    <a:lnTo>
                      <a:pt x="54" y="168"/>
                    </a:lnTo>
                    <a:cubicBezTo>
                      <a:pt x="52" y="170"/>
                      <a:pt x="49" y="170"/>
                      <a:pt x="46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64">
                <a:extLst>
                  <a:ext uri="{FF2B5EF4-FFF2-40B4-BE49-F238E27FC236}">
                    <a16:creationId xmlns:a16="http://schemas.microsoft.com/office/drawing/2014/main" id="{4EAAF07B-C219-4FE0-8FFD-3D1CED88B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0237" y="7723345"/>
                <a:ext cx="145204" cy="137355"/>
              </a:xfrm>
              <a:custGeom>
                <a:avLst/>
                <a:gdLst>
                  <a:gd name="T0" fmla="*/ 88 w 162"/>
                  <a:gd name="T1" fmla="*/ 4 h 154"/>
                  <a:gd name="T2" fmla="*/ 97 w 162"/>
                  <a:gd name="T3" fmla="*/ 23 h 154"/>
                  <a:gd name="T4" fmla="*/ 107 w 162"/>
                  <a:gd name="T5" fmla="*/ 42 h 154"/>
                  <a:gd name="T6" fmla="*/ 107 w 162"/>
                  <a:gd name="T7" fmla="*/ 42 h 154"/>
                  <a:gd name="T8" fmla="*/ 108 w 162"/>
                  <a:gd name="T9" fmla="*/ 45 h 154"/>
                  <a:gd name="T10" fmla="*/ 108 w 162"/>
                  <a:gd name="T11" fmla="*/ 45 h 154"/>
                  <a:gd name="T12" fmla="*/ 113 w 162"/>
                  <a:gd name="T13" fmla="*/ 46 h 154"/>
                  <a:gd name="T14" fmla="*/ 133 w 162"/>
                  <a:gd name="T15" fmla="*/ 49 h 154"/>
                  <a:gd name="T16" fmla="*/ 154 w 162"/>
                  <a:gd name="T17" fmla="*/ 52 h 154"/>
                  <a:gd name="T18" fmla="*/ 154 w 162"/>
                  <a:gd name="T19" fmla="*/ 52 h 154"/>
                  <a:gd name="T20" fmla="*/ 160 w 162"/>
                  <a:gd name="T21" fmla="*/ 58 h 154"/>
                  <a:gd name="T22" fmla="*/ 160 w 162"/>
                  <a:gd name="T23" fmla="*/ 58 h 154"/>
                  <a:gd name="T24" fmla="*/ 158 w 162"/>
                  <a:gd name="T25" fmla="*/ 66 h 154"/>
                  <a:gd name="T26" fmla="*/ 143 w 162"/>
                  <a:gd name="T27" fmla="*/ 81 h 154"/>
                  <a:gd name="T28" fmla="*/ 128 w 162"/>
                  <a:gd name="T29" fmla="*/ 95 h 154"/>
                  <a:gd name="T30" fmla="*/ 128 w 162"/>
                  <a:gd name="T31" fmla="*/ 95 h 154"/>
                  <a:gd name="T32" fmla="*/ 127 w 162"/>
                  <a:gd name="T33" fmla="*/ 98 h 154"/>
                  <a:gd name="T34" fmla="*/ 127 w 162"/>
                  <a:gd name="T35" fmla="*/ 98 h 154"/>
                  <a:gd name="T36" fmla="*/ 125 w 162"/>
                  <a:gd name="T37" fmla="*/ 102 h 154"/>
                  <a:gd name="T38" fmla="*/ 129 w 162"/>
                  <a:gd name="T39" fmla="*/ 123 h 154"/>
                  <a:gd name="T40" fmla="*/ 133 w 162"/>
                  <a:gd name="T41" fmla="*/ 143 h 154"/>
                  <a:gd name="T42" fmla="*/ 133 w 162"/>
                  <a:gd name="T43" fmla="*/ 143 h 154"/>
                  <a:gd name="T44" fmla="*/ 130 w 162"/>
                  <a:gd name="T45" fmla="*/ 151 h 154"/>
                  <a:gd name="T46" fmla="*/ 130 w 162"/>
                  <a:gd name="T47" fmla="*/ 151 h 154"/>
                  <a:gd name="T48" fmla="*/ 121 w 162"/>
                  <a:gd name="T49" fmla="*/ 151 h 154"/>
                  <a:gd name="T50" fmla="*/ 102 w 162"/>
                  <a:gd name="T51" fmla="*/ 142 h 154"/>
                  <a:gd name="T52" fmla="*/ 84 w 162"/>
                  <a:gd name="T53" fmla="*/ 132 h 154"/>
                  <a:gd name="T54" fmla="*/ 84 w 162"/>
                  <a:gd name="T55" fmla="*/ 132 h 154"/>
                  <a:gd name="T56" fmla="*/ 81 w 162"/>
                  <a:gd name="T57" fmla="*/ 131 h 154"/>
                  <a:gd name="T58" fmla="*/ 81 w 162"/>
                  <a:gd name="T59" fmla="*/ 131 h 154"/>
                  <a:gd name="T60" fmla="*/ 77 w 162"/>
                  <a:gd name="T61" fmla="*/ 132 h 154"/>
                  <a:gd name="T62" fmla="*/ 59 w 162"/>
                  <a:gd name="T63" fmla="*/ 142 h 154"/>
                  <a:gd name="T64" fmla="*/ 40 w 162"/>
                  <a:gd name="T65" fmla="*/ 151 h 154"/>
                  <a:gd name="T66" fmla="*/ 40 w 162"/>
                  <a:gd name="T67" fmla="*/ 151 h 154"/>
                  <a:gd name="T68" fmla="*/ 31 w 162"/>
                  <a:gd name="T69" fmla="*/ 151 h 154"/>
                  <a:gd name="T70" fmla="*/ 31 w 162"/>
                  <a:gd name="T71" fmla="*/ 151 h 154"/>
                  <a:gd name="T72" fmla="*/ 29 w 162"/>
                  <a:gd name="T73" fmla="*/ 143 h 154"/>
                  <a:gd name="T74" fmla="*/ 32 w 162"/>
                  <a:gd name="T75" fmla="*/ 123 h 154"/>
                  <a:gd name="T76" fmla="*/ 36 w 162"/>
                  <a:gd name="T77" fmla="*/ 102 h 154"/>
                  <a:gd name="T78" fmla="*/ 36 w 162"/>
                  <a:gd name="T79" fmla="*/ 102 h 154"/>
                  <a:gd name="T80" fmla="*/ 35 w 162"/>
                  <a:gd name="T81" fmla="*/ 98 h 154"/>
                  <a:gd name="T82" fmla="*/ 35 w 162"/>
                  <a:gd name="T83" fmla="*/ 98 h 154"/>
                  <a:gd name="T84" fmla="*/ 33 w 162"/>
                  <a:gd name="T85" fmla="*/ 95 h 154"/>
                  <a:gd name="T86" fmla="*/ 19 w 162"/>
                  <a:gd name="T87" fmla="*/ 81 h 154"/>
                  <a:gd name="T88" fmla="*/ 3 w 162"/>
                  <a:gd name="T89" fmla="*/ 66 h 154"/>
                  <a:gd name="T90" fmla="*/ 3 w 162"/>
                  <a:gd name="T91" fmla="*/ 66 h 154"/>
                  <a:gd name="T92" fmla="*/ 2 w 162"/>
                  <a:gd name="T93" fmla="*/ 58 h 154"/>
                  <a:gd name="T94" fmla="*/ 2 w 162"/>
                  <a:gd name="T95" fmla="*/ 58 h 154"/>
                  <a:gd name="T96" fmla="*/ 7 w 162"/>
                  <a:gd name="T97" fmla="*/ 52 h 154"/>
                  <a:gd name="T98" fmla="*/ 29 w 162"/>
                  <a:gd name="T99" fmla="*/ 49 h 154"/>
                  <a:gd name="T100" fmla="*/ 49 w 162"/>
                  <a:gd name="T101" fmla="*/ 46 h 154"/>
                  <a:gd name="T102" fmla="*/ 49 w 162"/>
                  <a:gd name="T103" fmla="*/ 46 h 154"/>
                  <a:gd name="T104" fmla="*/ 53 w 162"/>
                  <a:gd name="T105" fmla="*/ 45 h 154"/>
                  <a:gd name="T106" fmla="*/ 53 w 162"/>
                  <a:gd name="T107" fmla="*/ 45 h 154"/>
                  <a:gd name="T108" fmla="*/ 55 w 162"/>
                  <a:gd name="T109" fmla="*/ 42 h 154"/>
                  <a:gd name="T110" fmla="*/ 64 w 162"/>
                  <a:gd name="T111" fmla="*/ 23 h 154"/>
                  <a:gd name="T112" fmla="*/ 73 w 162"/>
                  <a:gd name="T113" fmla="*/ 4 h 154"/>
                  <a:gd name="T114" fmla="*/ 73 w 162"/>
                  <a:gd name="T115" fmla="*/ 4 h 154"/>
                  <a:gd name="T116" fmla="*/ 81 w 162"/>
                  <a:gd name="T117" fmla="*/ 0 h 154"/>
                  <a:gd name="T118" fmla="*/ 81 w 162"/>
                  <a:gd name="T119" fmla="*/ 0 h 154"/>
                  <a:gd name="T120" fmla="*/ 88 w 162"/>
                  <a:gd name="T121" fmla="*/ 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2" h="154">
                    <a:moveTo>
                      <a:pt x="88" y="4"/>
                    </a:moveTo>
                    <a:lnTo>
                      <a:pt x="97" y="23"/>
                    </a:lnTo>
                    <a:lnTo>
                      <a:pt x="107" y="42"/>
                    </a:lnTo>
                    <a:lnTo>
                      <a:pt x="107" y="42"/>
                    </a:lnTo>
                    <a:cubicBezTo>
                      <a:pt x="107" y="43"/>
                      <a:pt x="108" y="44"/>
                      <a:pt x="108" y="45"/>
                    </a:cubicBezTo>
                    <a:lnTo>
                      <a:pt x="108" y="45"/>
                    </a:lnTo>
                    <a:cubicBezTo>
                      <a:pt x="110" y="45"/>
                      <a:pt x="111" y="46"/>
                      <a:pt x="113" y="46"/>
                    </a:cubicBezTo>
                    <a:lnTo>
                      <a:pt x="133" y="49"/>
                    </a:lnTo>
                    <a:lnTo>
                      <a:pt x="154" y="52"/>
                    </a:lnTo>
                    <a:lnTo>
                      <a:pt x="154" y="52"/>
                    </a:lnTo>
                    <a:cubicBezTo>
                      <a:pt x="157" y="52"/>
                      <a:pt x="159" y="55"/>
                      <a:pt x="160" y="58"/>
                    </a:cubicBezTo>
                    <a:lnTo>
                      <a:pt x="160" y="58"/>
                    </a:lnTo>
                    <a:cubicBezTo>
                      <a:pt x="161" y="60"/>
                      <a:pt x="161" y="63"/>
                      <a:pt x="158" y="66"/>
                    </a:cubicBezTo>
                    <a:lnTo>
                      <a:pt x="143" y="81"/>
                    </a:lnTo>
                    <a:lnTo>
                      <a:pt x="128" y="95"/>
                    </a:lnTo>
                    <a:lnTo>
                      <a:pt x="128" y="95"/>
                    </a:lnTo>
                    <a:cubicBezTo>
                      <a:pt x="127" y="96"/>
                      <a:pt x="127" y="97"/>
                      <a:pt x="127" y="98"/>
                    </a:cubicBezTo>
                    <a:lnTo>
                      <a:pt x="127" y="98"/>
                    </a:lnTo>
                    <a:cubicBezTo>
                      <a:pt x="125" y="99"/>
                      <a:pt x="125" y="101"/>
                      <a:pt x="125" y="102"/>
                    </a:cubicBezTo>
                    <a:lnTo>
                      <a:pt x="129" y="123"/>
                    </a:lnTo>
                    <a:lnTo>
                      <a:pt x="133" y="143"/>
                    </a:lnTo>
                    <a:lnTo>
                      <a:pt x="133" y="143"/>
                    </a:lnTo>
                    <a:cubicBezTo>
                      <a:pt x="133" y="147"/>
                      <a:pt x="132" y="149"/>
                      <a:pt x="130" y="151"/>
                    </a:cubicBezTo>
                    <a:lnTo>
                      <a:pt x="130" y="151"/>
                    </a:lnTo>
                    <a:cubicBezTo>
                      <a:pt x="127" y="153"/>
                      <a:pt x="124" y="153"/>
                      <a:pt x="121" y="151"/>
                    </a:cubicBezTo>
                    <a:lnTo>
                      <a:pt x="102" y="142"/>
                    </a:lnTo>
                    <a:lnTo>
                      <a:pt x="84" y="132"/>
                    </a:lnTo>
                    <a:lnTo>
                      <a:pt x="84" y="132"/>
                    </a:lnTo>
                    <a:cubicBezTo>
                      <a:pt x="84" y="132"/>
                      <a:pt x="82" y="131"/>
                      <a:pt x="81" y="131"/>
                    </a:cubicBezTo>
                    <a:lnTo>
                      <a:pt x="81" y="131"/>
                    </a:lnTo>
                    <a:cubicBezTo>
                      <a:pt x="79" y="131"/>
                      <a:pt x="78" y="132"/>
                      <a:pt x="77" y="132"/>
                    </a:cubicBezTo>
                    <a:lnTo>
                      <a:pt x="59" y="142"/>
                    </a:lnTo>
                    <a:lnTo>
                      <a:pt x="40" y="151"/>
                    </a:lnTo>
                    <a:lnTo>
                      <a:pt x="40" y="151"/>
                    </a:lnTo>
                    <a:cubicBezTo>
                      <a:pt x="37" y="153"/>
                      <a:pt x="34" y="153"/>
                      <a:pt x="31" y="151"/>
                    </a:cubicBezTo>
                    <a:lnTo>
                      <a:pt x="31" y="151"/>
                    </a:lnTo>
                    <a:cubicBezTo>
                      <a:pt x="29" y="149"/>
                      <a:pt x="28" y="147"/>
                      <a:pt x="29" y="143"/>
                    </a:cubicBezTo>
                    <a:lnTo>
                      <a:pt x="32" y="123"/>
                    </a:lnTo>
                    <a:lnTo>
                      <a:pt x="36" y="102"/>
                    </a:lnTo>
                    <a:lnTo>
                      <a:pt x="36" y="102"/>
                    </a:lnTo>
                    <a:cubicBezTo>
                      <a:pt x="36" y="101"/>
                      <a:pt x="36" y="99"/>
                      <a:pt x="35" y="98"/>
                    </a:cubicBezTo>
                    <a:lnTo>
                      <a:pt x="35" y="98"/>
                    </a:lnTo>
                    <a:cubicBezTo>
                      <a:pt x="35" y="97"/>
                      <a:pt x="34" y="96"/>
                      <a:pt x="33" y="95"/>
                    </a:cubicBezTo>
                    <a:lnTo>
                      <a:pt x="19" y="81"/>
                    </a:lnTo>
                    <a:lnTo>
                      <a:pt x="3" y="66"/>
                    </a:lnTo>
                    <a:lnTo>
                      <a:pt x="3" y="66"/>
                    </a:lnTo>
                    <a:cubicBezTo>
                      <a:pt x="0" y="63"/>
                      <a:pt x="0" y="60"/>
                      <a:pt x="2" y="58"/>
                    </a:cubicBezTo>
                    <a:lnTo>
                      <a:pt x="2" y="58"/>
                    </a:lnTo>
                    <a:cubicBezTo>
                      <a:pt x="2" y="55"/>
                      <a:pt x="5" y="52"/>
                      <a:pt x="7" y="52"/>
                    </a:cubicBezTo>
                    <a:lnTo>
                      <a:pt x="29" y="49"/>
                    </a:lnTo>
                    <a:lnTo>
                      <a:pt x="49" y="46"/>
                    </a:lnTo>
                    <a:lnTo>
                      <a:pt x="49" y="46"/>
                    </a:lnTo>
                    <a:cubicBezTo>
                      <a:pt x="50" y="46"/>
                      <a:pt x="52" y="45"/>
                      <a:pt x="53" y="45"/>
                    </a:cubicBezTo>
                    <a:lnTo>
                      <a:pt x="53" y="45"/>
                    </a:lnTo>
                    <a:cubicBezTo>
                      <a:pt x="54" y="44"/>
                      <a:pt x="55" y="43"/>
                      <a:pt x="55" y="42"/>
                    </a:cubicBezTo>
                    <a:lnTo>
                      <a:pt x="64" y="23"/>
                    </a:lnTo>
                    <a:lnTo>
                      <a:pt x="73" y="4"/>
                    </a:lnTo>
                    <a:lnTo>
                      <a:pt x="73" y="4"/>
                    </a:lnTo>
                    <a:cubicBezTo>
                      <a:pt x="75" y="2"/>
                      <a:pt x="78" y="0"/>
                      <a:pt x="81" y="0"/>
                    </a:cubicBezTo>
                    <a:lnTo>
                      <a:pt x="81" y="0"/>
                    </a:lnTo>
                    <a:cubicBezTo>
                      <a:pt x="84" y="0"/>
                      <a:pt x="86" y="2"/>
                      <a:pt x="88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65">
                <a:extLst>
                  <a:ext uri="{FF2B5EF4-FFF2-40B4-BE49-F238E27FC236}">
                    <a16:creationId xmlns:a16="http://schemas.microsoft.com/office/drawing/2014/main" id="{7946ED2D-E5CF-4542-B0D9-69DC227A3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388" y="7715496"/>
                <a:ext cx="160902" cy="153053"/>
              </a:xfrm>
              <a:custGeom>
                <a:avLst/>
                <a:gdLst>
                  <a:gd name="T0" fmla="*/ 57 w 181"/>
                  <a:gd name="T1" fmla="*/ 46 h 173"/>
                  <a:gd name="T2" fmla="*/ 123 w 181"/>
                  <a:gd name="T3" fmla="*/ 47 h 173"/>
                  <a:gd name="T4" fmla="*/ 143 w 181"/>
                  <a:gd name="T5" fmla="*/ 110 h 173"/>
                  <a:gd name="T6" fmla="*/ 90 w 181"/>
                  <a:gd name="T7" fmla="*/ 132 h 173"/>
                  <a:gd name="T8" fmla="*/ 133 w 181"/>
                  <a:gd name="T9" fmla="*/ 152 h 173"/>
                  <a:gd name="T10" fmla="*/ 126 w 181"/>
                  <a:gd name="T11" fmla="*/ 113 h 173"/>
                  <a:gd name="T12" fmla="*/ 127 w 181"/>
                  <a:gd name="T13" fmla="*/ 104 h 173"/>
                  <a:gd name="T14" fmla="*/ 159 w 181"/>
                  <a:gd name="T15" fmla="*/ 70 h 173"/>
                  <a:gd name="T16" fmla="*/ 120 w 181"/>
                  <a:gd name="T17" fmla="*/ 64 h 173"/>
                  <a:gd name="T18" fmla="*/ 112 w 181"/>
                  <a:gd name="T19" fmla="*/ 61 h 173"/>
                  <a:gd name="T20" fmla="*/ 90 w 181"/>
                  <a:gd name="T21" fmla="*/ 19 h 173"/>
                  <a:gd name="T22" fmla="*/ 72 w 181"/>
                  <a:gd name="T23" fmla="*/ 54 h 173"/>
                  <a:gd name="T24" fmla="*/ 67 w 181"/>
                  <a:gd name="T25" fmla="*/ 61 h 173"/>
                  <a:gd name="T26" fmla="*/ 20 w 181"/>
                  <a:gd name="T27" fmla="*/ 70 h 173"/>
                  <a:gd name="T28" fmla="*/ 48 w 181"/>
                  <a:gd name="T29" fmla="*/ 97 h 173"/>
                  <a:gd name="T30" fmla="*/ 52 w 181"/>
                  <a:gd name="T31" fmla="*/ 104 h 173"/>
                  <a:gd name="T32" fmla="*/ 46 w 181"/>
                  <a:gd name="T33" fmla="*/ 152 h 173"/>
                  <a:gd name="T34" fmla="*/ 81 w 181"/>
                  <a:gd name="T35" fmla="*/ 133 h 173"/>
                  <a:gd name="T36" fmla="*/ 45 w 181"/>
                  <a:gd name="T37" fmla="*/ 170 h 173"/>
                  <a:gd name="T38" fmla="*/ 35 w 181"/>
                  <a:gd name="T39" fmla="*/ 167 h 173"/>
                  <a:gd name="T40" fmla="*/ 28 w 181"/>
                  <a:gd name="T41" fmla="*/ 150 h 173"/>
                  <a:gd name="T42" fmla="*/ 6 w 181"/>
                  <a:gd name="T43" fmla="*/ 81 h 173"/>
                  <a:gd name="T44" fmla="*/ 2 w 181"/>
                  <a:gd name="T45" fmla="*/ 64 h 173"/>
                  <a:gd name="T46" fmla="*/ 15 w 181"/>
                  <a:gd name="T47" fmla="*/ 52 h 173"/>
                  <a:gd name="T48" fmla="*/ 74 w 181"/>
                  <a:gd name="T49" fmla="*/ 9 h 173"/>
                  <a:gd name="T50" fmla="*/ 90 w 181"/>
                  <a:gd name="T51" fmla="*/ 0 h 173"/>
                  <a:gd name="T52" fmla="*/ 104 w 181"/>
                  <a:gd name="T53" fmla="*/ 9 h 173"/>
                  <a:gd name="T54" fmla="*/ 123 w 181"/>
                  <a:gd name="T55" fmla="*/ 46 h 173"/>
                  <a:gd name="T56" fmla="*/ 163 w 181"/>
                  <a:gd name="T57" fmla="*/ 52 h 173"/>
                  <a:gd name="T58" fmla="*/ 177 w 181"/>
                  <a:gd name="T59" fmla="*/ 64 h 173"/>
                  <a:gd name="T60" fmla="*/ 144 w 181"/>
                  <a:gd name="T61" fmla="*/ 110 h 173"/>
                  <a:gd name="T62" fmla="*/ 151 w 181"/>
                  <a:gd name="T63" fmla="*/ 150 h 173"/>
                  <a:gd name="T64" fmla="*/ 144 w 181"/>
                  <a:gd name="T65" fmla="*/ 167 h 173"/>
                  <a:gd name="T66" fmla="*/ 90 w 181"/>
                  <a:gd name="T67" fmla="*/ 149 h 173"/>
                  <a:gd name="T68" fmla="*/ 53 w 181"/>
                  <a:gd name="T69" fmla="*/ 168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81" h="173">
                    <a:moveTo>
                      <a:pt x="57" y="46"/>
                    </a:moveTo>
                    <a:lnTo>
                      <a:pt x="57" y="46"/>
                    </a:lnTo>
                    <a:close/>
                    <a:moveTo>
                      <a:pt x="123" y="47"/>
                    </a:moveTo>
                    <a:lnTo>
                      <a:pt x="123" y="47"/>
                    </a:lnTo>
                    <a:close/>
                    <a:moveTo>
                      <a:pt x="143" y="110"/>
                    </a:moveTo>
                    <a:lnTo>
                      <a:pt x="143" y="110"/>
                    </a:lnTo>
                    <a:close/>
                    <a:moveTo>
                      <a:pt x="90" y="132"/>
                    </a:moveTo>
                    <a:lnTo>
                      <a:pt x="90" y="132"/>
                    </a:lnTo>
                    <a:cubicBezTo>
                      <a:pt x="93" y="132"/>
                      <a:pt x="95" y="132"/>
                      <a:pt x="98" y="133"/>
                    </a:cubicBezTo>
                    <a:lnTo>
                      <a:pt x="133" y="152"/>
                    </a:lnTo>
                    <a:lnTo>
                      <a:pt x="126" y="113"/>
                    </a:lnTo>
                    <a:lnTo>
                      <a:pt x="126" y="113"/>
                    </a:lnTo>
                    <a:cubicBezTo>
                      <a:pt x="125" y="110"/>
                      <a:pt x="126" y="107"/>
                      <a:pt x="127" y="104"/>
                    </a:cubicBezTo>
                    <a:lnTo>
                      <a:pt x="127" y="104"/>
                    </a:lnTo>
                    <a:cubicBezTo>
                      <a:pt x="127" y="101"/>
                      <a:pt x="129" y="99"/>
                      <a:pt x="131" y="97"/>
                    </a:cubicBezTo>
                    <a:lnTo>
                      <a:pt x="159" y="70"/>
                    </a:lnTo>
                    <a:lnTo>
                      <a:pt x="120" y="64"/>
                    </a:lnTo>
                    <a:lnTo>
                      <a:pt x="120" y="64"/>
                    </a:lnTo>
                    <a:cubicBezTo>
                      <a:pt x="117" y="64"/>
                      <a:pt x="115" y="63"/>
                      <a:pt x="112" y="61"/>
                    </a:cubicBezTo>
                    <a:lnTo>
                      <a:pt x="112" y="61"/>
                    </a:lnTo>
                    <a:cubicBezTo>
                      <a:pt x="110" y="60"/>
                      <a:pt x="108" y="57"/>
                      <a:pt x="107" y="54"/>
                    </a:cubicBezTo>
                    <a:lnTo>
                      <a:pt x="90" y="19"/>
                    </a:lnTo>
                    <a:lnTo>
                      <a:pt x="72" y="54"/>
                    </a:lnTo>
                    <a:lnTo>
                      <a:pt x="72" y="54"/>
                    </a:lnTo>
                    <a:cubicBezTo>
                      <a:pt x="71" y="57"/>
                      <a:pt x="70" y="60"/>
                      <a:pt x="67" y="61"/>
                    </a:cubicBezTo>
                    <a:lnTo>
                      <a:pt x="67" y="61"/>
                    </a:lnTo>
                    <a:cubicBezTo>
                      <a:pt x="64" y="63"/>
                      <a:pt x="62" y="64"/>
                      <a:pt x="59" y="64"/>
                    </a:cubicBezTo>
                    <a:lnTo>
                      <a:pt x="20" y="70"/>
                    </a:lnTo>
                    <a:lnTo>
                      <a:pt x="48" y="97"/>
                    </a:lnTo>
                    <a:lnTo>
                      <a:pt x="48" y="97"/>
                    </a:lnTo>
                    <a:cubicBezTo>
                      <a:pt x="51" y="99"/>
                      <a:pt x="51" y="101"/>
                      <a:pt x="52" y="104"/>
                    </a:cubicBezTo>
                    <a:lnTo>
                      <a:pt x="52" y="104"/>
                    </a:lnTo>
                    <a:cubicBezTo>
                      <a:pt x="53" y="107"/>
                      <a:pt x="54" y="110"/>
                      <a:pt x="53" y="113"/>
                    </a:cubicBezTo>
                    <a:lnTo>
                      <a:pt x="46" y="152"/>
                    </a:lnTo>
                    <a:lnTo>
                      <a:pt x="81" y="133"/>
                    </a:lnTo>
                    <a:lnTo>
                      <a:pt x="81" y="133"/>
                    </a:lnTo>
                    <a:cubicBezTo>
                      <a:pt x="84" y="132"/>
                      <a:pt x="87" y="132"/>
                      <a:pt x="90" y="132"/>
                    </a:cubicBezTo>
                    <a:close/>
                    <a:moveTo>
                      <a:pt x="45" y="170"/>
                    </a:moveTo>
                    <a:lnTo>
                      <a:pt x="45" y="170"/>
                    </a:lnTo>
                    <a:cubicBezTo>
                      <a:pt x="42" y="170"/>
                      <a:pt x="38" y="169"/>
                      <a:pt x="35" y="167"/>
                    </a:cubicBezTo>
                    <a:lnTo>
                      <a:pt x="35" y="167"/>
                    </a:lnTo>
                    <a:cubicBezTo>
                      <a:pt x="30" y="163"/>
                      <a:pt x="28" y="157"/>
                      <a:pt x="28" y="150"/>
                    </a:cubicBezTo>
                    <a:lnTo>
                      <a:pt x="35" y="110"/>
                    </a:lnTo>
                    <a:lnTo>
                      <a:pt x="6" y="81"/>
                    </a:lnTo>
                    <a:lnTo>
                      <a:pt x="6" y="81"/>
                    </a:lnTo>
                    <a:cubicBezTo>
                      <a:pt x="1" y="77"/>
                      <a:pt x="0" y="70"/>
                      <a:pt x="2" y="64"/>
                    </a:cubicBezTo>
                    <a:lnTo>
                      <a:pt x="2" y="64"/>
                    </a:lnTo>
                    <a:cubicBezTo>
                      <a:pt x="4" y="58"/>
                      <a:pt x="9" y="54"/>
                      <a:pt x="15" y="52"/>
                    </a:cubicBezTo>
                    <a:lnTo>
                      <a:pt x="56" y="46"/>
                    </a:lnTo>
                    <a:lnTo>
                      <a:pt x="74" y="9"/>
                    </a:lnTo>
                    <a:lnTo>
                      <a:pt x="74" y="9"/>
                    </a:lnTo>
                    <a:cubicBezTo>
                      <a:pt x="77" y="4"/>
                      <a:pt x="83" y="0"/>
                      <a:pt x="90" y="0"/>
                    </a:cubicBezTo>
                    <a:lnTo>
                      <a:pt x="90" y="0"/>
                    </a:lnTo>
                    <a:cubicBezTo>
                      <a:pt x="96" y="0"/>
                      <a:pt x="102" y="4"/>
                      <a:pt x="104" y="9"/>
                    </a:cubicBezTo>
                    <a:lnTo>
                      <a:pt x="104" y="9"/>
                    </a:lnTo>
                    <a:lnTo>
                      <a:pt x="123" y="46"/>
                    </a:lnTo>
                    <a:lnTo>
                      <a:pt x="163" y="52"/>
                    </a:lnTo>
                    <a:lnTo>
                      <a:pt x="163" y="52"/>
                    </a:lnTo>
                    <a:cubicBezTo>
                      <a:pt x="170" y="54"/>
                      <a:pt x="176" y="58"/>
                      <a:pt x="177" y="64"/>
                    </a:cubicBezTo>
                    <a:lnTo>
                      <a:pt x="177" y="64"/>
                    </a:lnTo>
                    <a:cubicBezTo>
                      <a:pt x="180" y="70"/>
                      <a:pt x="178" y="77"/>
                      <a:pt x="173" y="81"/>
                    </a:cubicBezTo>
                    <a:lnTo>
                      <a:pt x="144" y="110"/>
                    </a:lnTo>
                    <a:lnTo>
                      <a:pt x="151" y="150"/>
                    </a:lnTo>
                    <a:lnTo>
                      <a:pt x="151" y="150"/>
                    </a:lnTo>
                    <a:cubicBezTo>
                      <a:pt x="152" y="157"/>
                      <a:pt x="149" y="163"/>
                      <a:pt x="144" y="167"/>
                    </a:cubicBezTo>
                    <a:lnTo>
                      <a:pt x="144" y="167"/>
                    </a:lnTo>
                    <a:cubicBezTo>
                      <a:pt x="139" y="171"/>
                      <a:pt x="132" y="172"/>
                      <a:pt x="126" y="168"/>
                    </a:cubicBezTo>
                    <a:lnTo>
                      <a:pt x="90" y="149"/>
                    </a:lnTo>
                    <a:lnTo>
                      <a:pt x="53" y="168"/>
                    </a:lnTo>
                    <a:lnTo>
                      <a:pt x="53" y="168"/>
                    </a:lnTo>
                    <a:cubicBezTo>
                      <a:pt x="51" y="170"/>
                      <a:pt x="48" y="170"/>
                      <a:pt x="45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66">
                <a:extLst>
                  <a:ext uri="{FF2B5EF4-FFF2-40B4-BE49-F238E27FC236}">
                    <a16:creationId xmlns:a16="http://schemas.microsoft.com/office/drawing/2014/main" id="{115BEC35-3BDD-4AE0-9098-BFA512385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8692" y="6675512"/>
                <a:ext cx="498408" cy="463087"/>
              </a:xfrm>
              <a:custGeom>
                <a:avLst/>
                <a:gdLst>
                  <a:gd name="T0" fmla="*/ 354 w 560"/>
                  <a:gd name="T1" fmla="*/ 506 h 521"/>
                  <a:gd name="T2" fmla="*/ 22 w 560"/>
                  <a:gd name="T3" fmla="*/ 259 h 521"/>
                  <a:gd name="T4" fmla="*/ 22 w 560"/>
                  <a:gd name="T5" fmla="*/ 259 h 521"/>
                  <a:gd name="T6" fmla="*/ 13 w 560"/>
                  <a:gd name="T7" fmla="*/ 202 h 521"/>
                  <a:gd name="T8" fmla="*/ 148 w 560"/>
                  <a:gd name="T9" fmla="*/ 23 h 521"/>
                  <a:gd name="T10" fmla="*/ 148 w 560"/>
                  <a:gd name="T11" fmla="*/ 23 h 521"/>
                  <a:gd name="T12" fmla="*/ 205 w 560"/>
                  <a:gd name="T13" fmla="*/ 14 h 521"/>
                  <a:gd name="T14" fmla="*/ 538 w 560"/>
                  <a:gd name="T15" fmla="*/ 260 h 521"/>
                  <a:gd name="T16" fmla="*/ 538 w 560"/>
                  <a:gd name="T17" fmla="*/ 260 h 521"/>
                  <a:gd name="T18" fmla="*/ 545 w 560"/>
                  <a:gd name="T19" fmla="*/ 318 h 521"/>
                  <a:gd name="T20" fmla="*/ 411 w 560"/>
                  <a:gd name="T21" fmla="*/ 498 h 521"/>
                  <a:gd name="T22" fmla="*/ 411 w 560"/>
                  <a:gd name="T23" fmla="*/ 498 h 521"/>
                  <a:gd name="T24" fmla="*/ 354 w 560"/>
                  <a:gd name="T25" fmla="*/ 506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0" h="521">
                    <a:moveTo>
                      <a:pt x="354" y="506"/>
                    </a:moveTo>
                    <a:lnTo>
                      <a:pt x="22" y="259"/>
                    </a:lnTo>
                    <a:lnTo>
                      <a:pt x="22" y="259"/>
                    </a:lnTo>
                    <a:cubicBezTo>
                      <a:pt x="4" y="245"/>
                      <a:pt x="0" y="219"/>
                      <a:pt x="13" y="202"/>
                    </a:cubicBezTo>
                    <a:lnTo>
                      <a:pt x="148" y="23"/>
                    </a:lnTo>
                    <a:lnTo>
                      <a:pt x="148" y="23"/>
                    </a:lnTo>
                    <a:cubicBezTo>
                      <a:pt x="161" y="4"/>
                      <a:pt x="187" y="0"/>
                      <a:pt x="205" y="14"/>
                    </a:cubicBezTo>
                    <a:lnTo>
                      <a:pt x="538" y="260"/>
                    </a:lnTo>
                    <a:lnTo>
                      <a:pt x="538" y="260"/>
                    </a:lnTo>
                    <a:cubicBezTo>
                      <a:pt x="555" y="274"/>
                      <a:pt x="559" y="300"/>
                      <a:pt x="545" y="318"/>
                    </a:cubicBezTo>
                    <a:lnTo>
                      <a:pt x="411" y="498"/>
                    </a:lnTo>
                    <a:lnTo>
                      <a:pt x="411" y="498"/>
                    </a:lnTo>
                    <a:cubicBezTo>
                      <a:pt x="398" y="516"/>
                      <a:pt x="372" y="520"/>
                      <a:pt x="354" y="50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67">
                <a:extLst>
                  <a:ext uri="{FF2B5EF4-FFF2-40B4-BE49-F238E27FC236}">
                    <a16:creationId xmlns:a16="http://schemas.microsoft.com/office/drawing/2014/main" id="{EC3B1C3B-398E-49E4-983F-39E4A388D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0843" y="6667663"/>
                <a:ext cx="518029" cy="478785"/>
              </a:xfrm>
              <a:custGeom>
                <a:avLst/>
                <a:gdLst>
                  <a:gd name="T0" fmla="*/ 188 w 584"/>
                  <a:gd name="T1" fmla="*/ 19 h 540"/>
                  <a:gd name="T2" fmla="*/ 188 w 584"/>
                  <a:gd name="T3" fmla="*/ 19 h 540"/>
                  <a:gd name="T4" fmla="*/ 185 w 584"/>
                  <a:gd name="T5" fmla="*/ 19 h 540"/>
                  <a:gd name="T6" fmla="*/ 185 w 584"/>
                  <a:gd name="T7" fmla="*/ 19 h 540"/>
                  <a:gd name="T8" fmla="*/ 174 w 584"/>
                  <a:gd name="T9" fmla="*/ 26 h 540"/>
                  <a:gd name="T10" fmla="*/ 22 w 584"/>
                  <a:gd name="T11" fmla="*/ 229 h 540"/>
                  <a:gd name="T12" fmla="*/ 22 w 584"/>
                  <a:gd name="T13" fmla="*/ 229 h 540"/>
                  <a:gd name="T14" fmla="*/ 19 w 584"/>
                  <a:gd name="T15" fmla="*/ 242 h 540"/>
                  <a:gd name="T16" fmla="*/ 19 w 584"/>
                  <a:gd name="T17" fmla="*/ 242 h 540"/>
                  <a:gd name="T18" fmla="*/ 25 w 584"/>
                  <a:gd name="T19" fmla="*/ 252 h 540"/>
                  <a:gd name="T20" fmla="*/ 381 w 584"/>
                  <a:gd name="T21" fmla="*/ 518 h 540"/>
                  <a:gd name="T22" fmla="*/ 381 w 584"/>
                  <a:gd name="T23" fmla="*/ 518 h 540"/>
                  <a:gd name="T24" fmla="*/ 394 w 584"/>
                  <a:gd name="T25" fmla="*/ 521 h 540"/>
                  <a:gd name="T26" fmla="*/ 394 w 584"/>
                  <a:gd name="T27" fmla="*/ 521 h 540"/>
                  <a:gd name="T28" fmla="*/ 405 w 584"/>
                  <a:gd name="T29" fmla="*/ 515 h 540"/>
                  <a:gd name="T30" fmla="*/ 557 w 584"/>
                  <a:gd name="T31" fmla="*/ 310 h 540"/>
                  <a:gd name="T32" fmla="*/ 557 w 584"/>
                  <a:gd name="T33" fmla="*/ 310 h 540"/>
                  <a:gd name="T34" fmla="*/ 554 w 584"/>
                  <a:gd name="T35" fmla="*/ 287 h 540"/>
                  <a:gd name="T36" fmla="*/ 197 w 584"/>
                  <a:gd name="T37" fmla="*/ 23 h 540"/>
                  <a:gd name="T38" fmla="*/ 197 w 584"/>
                  <a:gd name="T39" fmla="*/ 23 h 540"/>
                  <a:gd name="T40" fmla="*/ 188 w 584"/>
                  <a:gd name="T41" fmla="*/ 19 h 540"/>
                  <a:gd name="T42" fmla="*/ 392 w 584"/>
                  <a:gd name="T43" fmla="*/ 539 h 540"/>
                  <a:gd name="T44" fmla="*/ 392 w 584"/>
                  <a:gd name="T45" fmla="*/ 539 h 540"/>
                  <a:gd name="T46" fmla="*/ 371 w 584"/>
                  <a:gd name="T47" fmla="*/ 532 h 540"/>
                  <a:gd name="T48" fmla="*/ 15 w 584"/>
                  <a:gd name="T49" fmla="*/ 267 h 540"/>
                  <a:gd name="T50" fmla="*/ 15 w 584"/>
                  <a:gd name="T51" fmla="*/ 267 h 540"/>
                  <a:gd name="T52" fmla="*/ 1 w 584"/>
                  <a:gd name="T53" fmla="*/ 244 h 540"/>
                  <a:gd name="T54" fmla="*/ 1 w 584"/>
                  <a:gd name="T55" fmla="*/ 244 h 540"/>
                  <a:gd name="T56" fmla="*/ 7 w 584"/>
                  <a:gd name="T57" fmla="*/ 218 h 540"/>
                  <a:gd name="T58" fmla="*/ 160 w 584"/>
                  <a:gd name="T59" fmla="*/ 14 h 540"/>
                  <a:gd name="T60" fmla="*/ 160 w 584"/>
                  <a:gd name="T61" fmla="*/ 14 h 540"/>
                  <a:gd name="T62" fmla="*/ 183 w 584"/>
                  <a:gd name="T63" fmla="*/ 2 h 540"/>
                  <a:gd name="T64" fmla="*/ 183 w 584"/>
                  <a:gd name="T65" fmla="*/ 2 h 540"/>
                  <a:gd name="T66" fmla="*/ 208 w 584"/>
                  <a:gd name="T67" fmla="*/ 8 h 540"/>
                  <a:gd name="T68" fmla="*/ 565 w 584"/>
                  <a:gd name="T69" fmla="*/ 272 h 540"/>
                  <a:gd name="T70" fmla="*/ 565 w 584"/>
                  <a:gd name="T71" fmla="*/ 272 h 540"/>
                  <a:gd name="T72" fmla="*/ 572 w 584"/>
                  <a:gd name="T73" fmla="*/ 321 h 540"/>
                  <a:gd name="T74" fmla="*/ 419 w 584"/>
                  <a:gd name="T75" fmla="*/ 526 h 540"/>
                  <a:gd name="T76" fmla="*/ 419 w 584"/>
                  <a:gd name="T77" fmla="*/ 526 h 540"/>
                  <a:gd name="T78" fmla="*/ 397 w 584"/>
                  <a:gd name="T79" fmla="*/ 538 h 540"/>
                  <a:gd name="T80" fmla="*/ 397 w 584"/>
                  <a:gd name="T81" fmla="*/ 538 h 540"/>
                  <a:gd name="T82" fmla="*/ 392 w 584"/>
                  <a:gd name="T83" fmla="*/ 539 h 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84" h="540">
                    <a:moveTo>
                      <a:pt x="188" y="19"/>
                    </a:moveTo>
                    <a:lnTo>
                      <a:pt x="188" y="19"/>
                    </a:lnTo>
                    <a:cubicBezTo>
                      <a:pt x="187" y="19"/>
                      <a:pt x="186" y="19"/>
                      <a:pt x="185" y="19"/>
                    </a:cubicBezTo>
                    <a:lnTo>
                      <a:pt x="185" y="19"/>
                    </a:lnTo>
                    <a:cubicBezTo>
                      <a:pt x="181" y="20"/>
                      <a:pt x="177" y="23"/>
                      <a:pt x="174" y="26"/>
                    </a:cubicBezTo>
                    <a:lnTo>
                      <a:pt x="22" y="229"/>
                    </a:lnTo>
                    <a:lnTo>
                      <a:pt x="22" y="229"/>
                    </a:lnTo>
                    <a:cubicBezTo>
                      <a:pt x="19" y="233"/>
                      <a:pt x="18" y="237"/>
                      <a:pt x="19" y="242"/>
                    </a:cubicBezTo>
                    <a:lnTo>
                      <a:pt x="19" y="242"/>
                    </a:lnTo>
                    <a:cubicBezTo>
                      <a:pt x="19" y="246"/>
                      <a:pt x="22" y="250"/>
                      <a:pt x="25" y="252"/>
                    </a:cubicBezTo>
                    <a:lnTo>
                      <a:pt x="381" y="518"/>
                    </a:lnTo>
                    <a:lnTo>
                      <a:pt x="381" y="518"/>
                    </a:lnTo>
                    <a:cubicBezTo>
                      <a:pt x="385" y="521"/>
                      <a:pt x="390" y="521"/>
                      <a:pt x="394" y="521"/>
                    </a:cubicBezTo>
                    <a:lnTo>
                      <a:pt x="394" y="521"/>
                    </a:lnTo>
                    <a:cubicBezTo>
                      <a:pt x="398" y="521"/>
                      <a:pt x="402" y="518"/>
                      <a:pt x="405" y="515"/>
                    </a:cubicBezTo>
                    <a:lnTo>
                      <a:pt x="557" y="310"/>
                    </a:lnTo>
                    <a:lnTo>
                      <a:pt x="557" y="310"/>
                    </a:lnTo>
                    <a:cubicBezTo>
                      <a:pt x="563" y="303"/>
                      <a:pt x="561" y="293"/>
                      <a:pt x="554" y="287"/>
                    </a:cubicBezTo>
                    <a:lnTo>
                      <a:pt x="197" y="23"/>
                    </a:lnTo>
                    <a:lnTo>
                      <a:pt x="197" y="23"/>
                    </a:lnTo>
                    <a:cubicBezTo>
                      <a:pt x="195" y="20"/>
                      <a:pt x="191" y="19"/>
                      <a:pt x="188" y="19"/>
                    </a:cubicBezTo>
                    <a:close/>
                    <a:moveTo>
                      <a:pt x="392" y="539"/>
                    </a:moveTo>
                    <a:lnTo>
                      <a:pt x="392" y="539"/>
                    </a:lnTo>
                    <a:cubicBezTo>
                      <a:pt x="384" y="539"/>
                      <a:pt x="377" y="537"/>
                      <a:pt x="371" y="532"/>
                    </a:cubicBezTo>
                    <a:lnTo>
                      <a:pt x="15" y="267"/>
                    </a:lnTo>
                    <a:lnTo>
                      <a:pt x="15" y="267"/>
                    </a:lnTo>
                    <a:cubicBezTo>
                      <a:pt x="7" y="261"/>
                      <a:pt x="2" y="253"/>
                      <a:pt x="1" y="244"/>
                    </a:cubicBezTo>
                    <a:lnTo>
                      <a:pt x="1" y="244"/>
                    </a:lnTo>
                    <a:cubicBezTo>
                      <a:pt x="0" y="235"/>
                      <a:pt x="2" y="226"/>
                      <a:pt x="7" y="218"/>
                    </a:cubicBezTo>
                    <a:lnTo>
                      <a:pt x="160" y="14"/>
                    </a:lnTo>
                    <a:lnTo>
                      <a:pt x="160" y="14"/>
                    </a:lnTo>
                    <a:cubicBezTo>
                      <a:pt x="166" y="8"/>
                      <a:pt x="173" y="3"/>
                      <a:pt x="183" y="2"/>
                    </a:cubicBezTo>
                    <a:lnTo>
                      <a:pt x="183" y="2"/>
                    </a:lnTo>
                    <a:cubicBezTo>
                      <a:pt x="192" y="0"/>
                      <a:pt x="201" y="3"/>
                      <a:pt x="208" y="8"/>
                    </a:cubicBezTo>
                    <a:lnTo>
                      <a:pt x="565" y="272"/>
                    </a:lnTo>
                    <a:lnTo>
                      <a:pt x="565" y="272"/>
                    </a:lnTo>
                    <a:cubicBezTo>
                      <a:pt x="580" y="284"/>
                      <a:pt x="583" y="305"/>
                      <a:pt x="572" y="321"/>
                    </a:cubicBezTo>
                    <a:lnTo>
                      <a:pt x="419" y="526"/>
                    </a:lnTo>
                    <a:lnTo>
                      <a:pt x="419" y="526"/>
                    </a:lnTo>
                    <a:cubicBezTo>
                      <a:pt x="414" y="532"/>
                      <a:pt x="406" y="538"/>
                      <a:pt x="397" y="538"/>
                    </a:cubicBezTo>
                    <a:lnTo>
                      <a:pt x="397" y="538"/>
                    </a:lnTo>
                    <a:cubicBezTo>
                      <a:pt x="395" y="539"/>
                      <a:pt x="394" y="539"/>
                      <a:pt x="392" y="5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68">
                <a:extLst>
                  <a:ext uri="{FF2B5EF4-FFF2-40B4-BE49-F238E27FC236}">
                    <a16:creationId xmlns:a16="http://schemas.microsoft.com/office/drawing/2014/main" id="{DF2117F2-C17A-4283-AFD8-716AC1DC5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3899" y="6667663"/>
                <a:ext cx="361051" cy="270789"/>
              </a:xfrm>
              <a:custGeom>
                <a:avLst/>
                <a:gdLst>
                  <a:gd name="T0" fmla="*/ 396 w 406"/>
                  <a:gd name="T1" fmla="*/ 303 h 304"/>
                  <a:gd name="T2" fmla="*/ 112 w 406"/>
                  <a:gd name="T3" fmla="*/ 303 h 304"/>
                  <a:gd name="T4" fmla="*/ 112 w 406"/>
                  <a:gd name="T5" fmla="*/ 303 h 304"/>
                  <a:gd name="T6" fmla="*/ 83 w 406"/>
                  <a:gd name="T7" fmla="*/ 282 h 304"/>
                  <a:gd name="T8" fmla="*/ 2 w 406"/>
                  <a:gd name="T9" fmla="*/ 13 h 304"/>
                  <a:gd name="T10" fmla="*/ 2 w 406"/>
                  <a:gd name="T11" fmla="*/ 13 h 304"/>
                  <a:gd name="T12" fmla="*/ 8 w 406"/>
                  <a:gd name="T13" fmla="*/ 2 h 304"/>
                  <a:gd name="T14" fmla="*/ 8 w 406"/>
                  <a:gd name="T15" fmla="*/ 2 h 304"/>
                  <a:gd name="T16" fmla="*/ 19 w 406"/>
                  <a:gd name="T17" fmla="*/ 8 h 304"/>
                  <a:gd name="T18" fmla="*/ 100 w 406"/>
                  <a:gd name="T19" fmla="*/ 277 h 304"/>
                  <a:gd name="T20" fmla="*/ 100 w 406"/>
                  <a:gd name="T21" fmla="*/ 277 h 304"/>
                  <a:gd name="T22" fmla="*/ 112 w 406"/>
                  <a:gd name="T23" fmla="*/ 285 h 304"/>
                  <a:gd name="T24" fmla="*/ 396 w 406"/>
                  <a:gd name="T25" fmla="*/ 285 h 304"/>
                  <a:gd name="T26" fmla="*/ 396 w 406"/>
                  <a:gd name="T27" fmla="*/ 285 h 304"/>
                  <a:gd name="T28" fmla="*/ 405 w 406"/>
                  <a:gd name="T29" fmla="*/ 295 h 304"/>
                  <a:gd name="T30" fmla="*/ 405 w 406"/>
                  <a:gd name="T31" fmla="*/ 295 h 304"/>
                  <a:gd name="T32" fmla="*/ 396 w 406"/>
                  <a:gd name="T33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6" h="304">
                    <a:moveTo>
                      <a:pt x="396" y="303"/>
                    </a:moveTo>
                    <a:lnTo>
                      <a:pt x="112" y="303"/>
                    </a:lnTo>
                    <a:lnTo>
                      <a:pt x="112" y="303"/>
                    </a:lnTo>
                    <a:cubicBezTo>
                      <a:pt x="98" y="303"/>
                      <a:pt x="87" y="295"/>
                      <a:pt x="83" y="282"/>
                    </a:cubicBezTo>
                    <a:lnTo>
                      <a:pt x="2" y="13"/>
                    </a:lnTo>
                    <a:lnTo>
                      <a:pt x="2" y="13"/>
                    </a:lnTo>
                    <a:cubicBezTo>
                      <a:pt x="0" y="8"/>
                      <a:pt x="4" y="4"/>
                      <a:pt x="8" y="2"/>
                    </a:cubicBezTo>
                    <a:lnTo>
                      <a:pt x="8" y="2"/>
                    </a:lnTo>
                    <a:cubicBezTo>
                      <a:pt x="13" y="0"/>
                      <a:pt x="18" y="3"/>
                      <a:pt x="19" y="8"/>
                    </a:cubicBezTo>
                    <a:lnTo>
                      <a:pt x="100" y="277"/>
                    </a:lnTo>
                    <a:lnTo>
                      <a:pt x="100" y="277"/>
                    </a:lnTo>
                    <a:cubicBezTo>
                      <a:pt x="102" y="282"/>
                      <a:pt x="106" y="285"/>
                      <a:pt x="112" y="285"/>
                    </a:cubicBezTo>
                    <a:lnTo>
                      <a:pt x="396" y="285"/>
                    </a:lnTo>
                    <a:lnTo>
                      <a:pt x="396" y="285"/>
                    </a:lnTo>
                    <a:cubicBezTo>
                      <a:pt x="401" y="285"/>
                      <a:pt x="405" y="289"/>
                      <a:pt x="405" y="295"/>
                    </a:cubicBezTo>
                    <a:lnTo>
                      <a:pt x="405" y="295"/>
                    </a:lnTo>
                    <a:cubicBezTo>
                      <a:pt x="405" y="299"/>
                      <a:pt x="401" y="303"/>
                      <a:pt x="396" y="3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69">
                <a:extLst>
                  <a:ext uri="{FF2B5EF4-FFF2-40B4-BE49-F238E27FC236}">
                    <a16:creationId xmlns:a16="http://schemas.microsoft.com/office/drawing/2014/main" id="{BF01F6B6-B323-43F7-B08B-4FF4E9DBC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4539" y="6942375"/>
                <a:ext cx="415993" cy="364976"/>
              </a:xfrm>
              <a:custGeom>
                <a:avLst/>
                <a:gdLst>
                  <a:gd name="T0" fmla="*/ 375 w 469"/>
                  <a:gd name="T1" fmla="*/ 163 h 408"/>
                  <a:gd name="T2" fmla="*/ 375 w 469"/>
                  <a:gd name="T3" fmla="*/ 163 h 408"/>
                  <a:gd name="T4" fmla="*/ 262 w 469"/>
                  <a:gd name="T5" fmla="*/ 37 h 408"/>
                  <a:gd name="T6" fmla="*/ 262 w 469"/>
                  <a:gd name="T7" fmla="*/ 37 h 408"/>
                  <a:gd name="T8" fmla="*/ 129 w 469"/>
                  <a:gd name="T9" fmla="*/ 19 h 408"/>
                  <a:gd name="T10" fmla="*/ 129 w 469"/>
                  <a:gd name="T11" fmla="*/ 19 h 408"/>
                  <a:gd name="T12" fmla="*/ 220 w 469"/>
                  <a:gd name="T13" fmla="*/ 122 h 408"/>
                  <a:gd name="T14" fmla="*/ 220 w 469"/>
                  <a:gd name="T15" fmla="*/ 122 h 408"/>
                  <a:gd name="T16" fmla="*/ 155 w 469"/>
                  <a:gd name="T17" fmla="*/ 207 h 408"/>
                  <a:gd name="T18" fmla="*/ 155 w 469"/>
                  <a:gd name="T19" fmla="*/ 207 h 408"/>
                  <a:gd name="T20" fmla="*/ 126 w 469"/>
                  <a:gd name="T21" fmla="*/ 211 h 408"/>
                  <a:gd name="T22" fmla="*/ 0 w 469"/>
                  <a:gd name="T23" fmla="*/ 122 h 408"/>
                  <a:gd name="T24" fmla="*/ 0 w 469"/>
                  <a:gd name="T25" fmla="*/ 122 h 408"/>
                  <a:gd name="T26" fmla="*/ 78 w 469"/>
                  <a:gd name="T27" fmla="*/ 237 h 408"/>
                  <a:gd name="T28" fmla="*/ 78 w 469"/>
                  <a:gd name="T29" fmla="*/ 237 h 408"/>
                  <a:gd name="T30" fmla="*/ 190 w 469"/>
                  <a:gd name="T31" fmla="*/ 279 h 408"/>
                  <a:gd name="T32" fmla="*/ 300 w 469"/>
                  <a:gd name="T33" fmla="*/ 407 h 408"/>
                  <a:gd name="T34" fmla="*/ 468 w 469"/>
                  <a:gd name="T35" fmla="*/ 273 h 408"/>
                  <a:gd name="T36" fmla="*/ 375 w 469"/>
                  <a:gd name="T37" fmla="*/ 163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9" h="408">
                    <a:moveTo>
                      <a:pt x="375" y="163"/>
                    </a:moveTo>
                    <a:lnTo>
                      <a:pt x="375" y="163"/>
                    </a:lnTo>
                    <a:cubicBezTo>
                      <a:pt x="375" y="163"/>
                      <a:pt x="366" y="65"/>
                      <a:pt x="262" y="37"/>
                    </a:cubicBezTo>
                    <a:lnTo>
                      <a:pt x="262" y="37"/>
                    </a:lnTo>
                    <a:cubicBezTo>
                      <a:pt x="235" y="29"/>
                      <a:pt x="148" y="0"/>
                      <a:pt x="129" y="19"/>
                    </a:cubicBezTo>
                    <a:lnTo>
                      <a:pt x="129" y="19"/>
                    </a:lnTo>
                    <a:cubicBezTo>
                      <a:pt x="108" y="38"/>
                      <a:pt x="173" y="90"/>
                      <a:pt x="220" y="122"/>
                    </a:cubicBezTo>
                    <a:lnTo>
                      <a:pt x="220" y="122"/>
                    </a:lnTo>
                    <a:cubicBezTo>
                      <a:pt x="222" y="123"/>
                      <a:pt x="177" y="178"/>
                      <a:pt x="155" y="207"/>
                    </a:cubicBezTo>
                    <a:lnTo>
                      <a:pt x="155" y="207"/>
                    </a:lnTo>
                    <a:cubicBezTo>
                      <a:pt x="148" y="216"/>
                      <a:pt x="135" y="218"/>
                      <a:pt x="126" y="211"/>
                    </a:cubicBezTo>
                    <a:lnTo>
                      <a:pt x="0" y="122"/>
                    </a:lnTo>
                    <a:lnTo>
                      <a:pt x="0" y="122"/>
                    </a:lnTo>
                    <a:cubicBezTo>
                      <a:pt x="0" y="122"/>
                      <a:pt x="14" y="171"/>
                      <a:pt x="78" y="237"/>
                    </a:cubicBezTo>
                    <a:lnTo>
                      <a:pt x="78" y="237"/>
                    </a:lnTo>
                    <a:cubicBezTo>
                      <a:pt x="125" y="286"/>
                      <a:pt x="190" y="279"/>
                      <a:pt x="190" y="279"/>
                    </a:cubicBezTo>
                    <a:lnTo>
                      <a:pt x="300" y="407"/>
                    </a:lnTo>
                    <a:lnTo>
                      <a:pt x="468" y="273"/>
                    </a:lnTo>
                    <a:lnTo>
                      <a:pt x="375" y="1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70">
                <a:extLst>
                  <a:ext uri="{FF2B5EF4-FFF2-40B4-BE49-F238E27FC236}">
                    <a16:creationId xmlns:a16="http://schemas.microsoft.com/office/drawing/2014/main" id="{A483877D-0068-4DB6-8B5C-11C21FD33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90" y="6938452"/>
                <a:ext cx="431691" cy="376749"/>
              </a:xfrm>
              <a:custGeom>
                <a:avLst/>
                <a:gdLst>
                  <a:gd name="T0" fmla="*/ 199 w 486"/>
                  <a:gd name="T1" fmla="*/ 278 h 425"/>
                  <a:gd name="T2" fmla="*/ 310 w 486"/>
                  <a:gd name="T3" fmla="*/ 402 h 425"/>
                  <a:gd name="T4" fmla="*/ 377 w 486"/>
                  <a:gd name="T5" fmla="*/ 176 h 425"/>
                  <a:gd name="T6" fmla="*/ 374 w 486"/>
                  <a:gd name="T7" fmla="*/ 171 h 425"/>
                  <a:gd name="T8" fmla="*/ 269 w 486"/>
                  <a:gd name="T9" fmla="*/ 53 h 425"/>
                  <a:gd name="T10" fmla="*/ 254 w 486"/>
                  <a:gd name="T11" fmla="*/ 49 h 425"/>
                  <a:gd name="T12" fmla="*/ 144 w 486"/>
                  <a:gd name="T13" fmla="*/ 32 h 425"/>
                  <a:gd name="T14" fmla="*/ 143 w 486"/>
                  <a:gd name="T15" fmla="*/ 35 h 425"/>
                  <a:gd name="T16" fmla="*/ 235 w 486"/>
                  <a:gd name="T17" fmla="*/ 121 h 425"/>
                  <a:gd name="T18" fmla="*/ 238 w 486"/>
                  <a:gd name="T19" fmla="*/ 127 h 425"/>
                  <a:gd name="T20" fmla="*/ 200 w 486"/>
                  <a:gd name="T21" fmla="*/ 183 h 425"/>
                  <a:gd name="T22" fmla="*/ 171 w 486"/>
                  <a:gd name="T23" fmla="*/ 220 h 425"/>
                  <a:gd name="T24" fmla="*/ 130 w 486"/>
                  <a:gd name="T25" fmla="*/ 226 h 425"/>
                  <a:gd name="T26" fmla="*/ 31 w 486"/>
                  <a:gd name="T27" fmla="*/ 155 h 425"/>
                  <a:gd name="T28" fmla="*/ 92 w 486"/>
                  <a:gd name="T29" fmla="*/ 237 h 425"/>
                  <a:gd name="T30" fmla="*/ 198 w 486"/>
                  <a:gd name="T31" fmla="*/ 278 h 425"/>
                  <a:gd name="T32" fmla="*/ 309 w 486"/>
                  <a:gd name="T33" fmla="*/ 424 h 425"/>
                  <a:gd name="T34" fmla="*/ 302 w 486"/>
                  <a:gd name="T35" fmla="*/ 420 h 425"/>
                  <a:gd name="T36" fmla="*/ 194 w 486"/>
                  <a:gd name="T37" fmla="*/ 296 h 425"/>
                  <a:gd name="T38" fmla="*/ 80 w 486"/>
                  <a:gd name="T39" fmla="*/ 250 h 425"/>
                  <a:gd name="T40" fmla="*/ 1 w 486"/>
                  <a:gd name="T41" fmla="*/ 132 h 425"/>
                  <a:gd name="T42" fmla="*/ 4 w 486"/>
                  <a:gd name="T43" fmla="*/ 121 h 425"/>
                  <a:gd name="T44" fmla="*/ 140 w 486"/>
                  <a:gd name="T45" fmla="*/ 211 h 425"/>
                  <a:gd name="T46" fmla="*/ 157 w 486"/>
                  <a:gd name="T47" fmla="*/ 209 h 425"/>
                  <a:gd name="T48" fmla="*/ 186 w 486"/>
                  <a:gd name="T49" fmla="*/ 172 h 425"/>
                  <a:gd name="T50" fmla="*/ 217 w 486"/>
                  <a:gd name="T51" fmla="*/ 132 h 425"/>
                  <a:gd name="T52" fmla="*/ 125 w 486"/>
                  <a:gd name="T53" fmla="*/ 36 h 425"/>
                  <a:gd name="T54" fmla="*/ 131 w 486"/>
                  <a:gd name="T55" fmla="*/ 19 h 425"/>
                  <a:gd name="T56" fmla="*/ 259 w 486"/>
                  <a:gd name="T57" fmla="*/ 31 h 425"/>
                  <a:gd name="T58" fmla="*/ 274 w 486"/>
                  <a:gd name="T59" fmla="*/ 36 h 425"/>
                  <a:gd name="T60" fmla="*/ 392 w 486"/>
                  <a:gd name="T61" fmla="*/ 166 h 425"/>
                  <a:gd name="T62" fmla="*/ 484 w 486"/>
                  <a:gd name="T63" fmla="*/ 274 h 425"/>
                  <a:gd name="T64" fmla="*/ 485 w 486"/>
                  <a:gd name="T65" fmla="*/ 280 h 425"/>
                  <a:gd name="T66" fmla="*/ 315 w 486"/>
                  <a:gd name="T67" fmla="*/ 421 h 425"/>
                  <a:gd name="T68" fmla="*/ 309 w 486"/>
                  <a:gd name="T69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6" h="425">
                    <a:moveTo>
                      <a:pt x="199" y="278"/>
                    </a:moveTo>
                    <a:lnTo>
                      <a:pt x="199" y="278"/>
                    </a:lnTo>
                    <a:cubicBezTo>
                      <a:pt x="201" y="278"/>
                      <a:pt x="203" y="279"/>
                      <a:pt x="205" y="282"/>
                    </a:cubicBezTo>
                    <a:lnTo>
                      <a:pt x="310" y="402"/>
                    </a:lnTo>
                    <a:lnTo>
                      <a:pt x="464" y="278"/>
                    </a:lnTo>
                    <a:lnTo>
                      <a:pt x="377" y="176"/>
                    </a:lnTo>
                    <a:lnTo>
                      <a:pt x="377" y="176"/>
                    </a:lnTo>
                    <a:cubicBezTo>
                      <a:pt x="375" y="174"/>
                      <a:pt x="374" y="173"/>
                      <a:pt x="374" y="171"/>
                    </a:cubicBezTo>
                    <a:lnTo>
                      <a:pt x="374" y="171"/>
                    </a:lnTo>
                    <a:cubicBezTo>
                      <a:pt x="374" y="167"/>
                      <a:pt x="366" y="79"/>
                      <a:pt x="269" y="53"/>
                    </a:cubicBezTo>
                    <a:lnTo>
                      <a:pt x="269" y="53"/>
                    </a:lnTo>
                    <a:cubicBezTo>
                      <a:pt x="265" y="52"/>
                      <a:pt x="260" y="50"/>
                      <a:pt x="254" y="49"/>
                    </a:cubicBezTo>
                    <a:lnTo>
                      <a:pt x="254" y="49"/>
                    </a:lnTo>
                    <a:cubicBezTo>
                      <a:pt x="228" y="40"/>
                      <a:pt x="157" y="19"/>
                      <a:pt x="144" y="32"/>
                    </a:cubicBezTo>
                    <a:lnTo>
                      <a:pt x="144" y="32"/>
                    </a:lnTo>
                    <a:cubicBezTo>
                      <a:pt x="143" y="32"/>
                      <a:pt x="143" y="33"/>
                      <a:pt x="143" y="35"/>
                    </a:cubicBezTo>
                    <a:lnTo>
                      <a:pt x="143" y="35"/>
                    </a:lnTo>
                    <a:cubicBezTo>
                      <a:pt x="144" y="50"/>
                      <a:pt x="182" y="86"/>
                      <a:pt x="235" y="121"/>
                    </a:cubicBezTo>
                    <a:lnTo>
                      <a:pt x="235" y="121"/>
                    </a:lnTo>
                    <a:cubicBezTo>
                      <a:pt x="236" y="123"/>
                      <a:pt x="238" y="125"/>
                      <a:pt x="238" y="127"/>
                    </a:cubicBezTo>
                    <a:lnTo>
                      <a:pt x="238" y="127"/>
                    </a:lnTo>
                    <a:cubicBezTo>
                      <a:pt x="239" y="133"/>
                      <a:pt x="240" y="133"/>
                      <a:pt x="200" y="183"/>
                    </a:cubicBezTo>
                    <a:lnTo>
                      <a:pt x="200" y="183"/>
                    </a:lnTo>
                    <a:cubicBezTo>
                      <a:pt x="190" y="196"/>
                      <a:pt x="179" y="210"/>
                      <a:pt x="171" y="220"/>
                    </a:cubicBezTo>
                    <a:lnTo>
                      <a:pt x="171" y="220"/>
                    </a:lnTo>
                    <a:cubicBezTo>
                      <a:pt x="161" y="233"/>
                      <a:pt x="143" y="235"/>
                      <a:pt x="130" y="226"/>
                    </a:cubicBezTo>
                    <a:lnTo>
                      <a:pt x="31" y="155"/>
                    </a:lnTo>
                    <a:lnTo>
                      <a:pt x="31" y="155"/>
                    </a:lnTo>
                    <a:cubicBezTo>
                      <a:pt x="42" y="175"/>
                      <a:pt x="61" y="204"/>
                      <a:pt x="92" y="237"/>
                    </a:cubicBezTo>
                    <a:lnTo>
                      <a:pt x="92" y="237"/>
                    </a:lnTo>
                    <a:cubicBezTo>
                      <a:pt x="137" y="283"/>
                      <a:pt x="197" y="278"/>
                      <a:pt x="198" y="278"/>
                    </a:cubicBezTo>
                    <a:lnTo>
                      <a:pt x="198" y="278"/>
                    </a:lnTo>
                    <a:cubicBezTo>
                      <a:pt x="198" y="278"/>
                      <a:pt x="198" y="278"/>
                      <a:pt x="199" y="278"/>
                    </a:cubicBezTo>
                    <a:close/>
                    <a:moveTo>
                      <a:pt x="309" y="424"/>
                    </a:moveTo>
                    <a:lnTo>
                      <a:pt x="309" y="424"/>
                    </a:lnTo>
                    <a:cubicBezTo>
                      <a:pt x="307" y="424"/>
                      <a:pt x="304" y="423"/>
                      <a:pt x="302" y="420"/>
                    </a:cubicBezTo>
                    <a:lnTo>
                      <a:pt x="194" y="296"/>
                    </a:lnTo>
                    <a:lnTo>
                      <a:pt x="194" y="296"/>
                    </a:lnTo>
                    <a:cubicBezTo>
                      <a:pt x="178" y="297"/>
                      <a:pt x="122" y="294"/>
                      <a:pt x="80" y="250"/>
                    </a:cubicBezTo>
                    <a:lnTo>
                      <a:pt x="80" y="250"/>
                    </a:lnTo>
                    <a:cubicBezTo>
                      <a:pt x="15" y="183"/>
                      <a:pt x="2" y="133"/>
                      <a:pt x="1" y="132"/>
                    </a:cubicBezTo>
                    <a:lnTo>
                      <a:pt x="1" y="132"/>
                    </a:lnTo>
                    <a:cubicBezTo>
                      <a:pt x="0" y="127"/>
                      <a:pt x="2" y="124"/>
                      <a:pt x="4" y="121"/>
                    </a:cubicBezTo>
                    <a:lnTo>
                      <a:pt x="4" y="121"/>
                    </a:lnTo>
                    <a:cubicBezTo>
                      <a:pt x="8" y="120"/>
                      <a:pt x="12" y="120"/>
                      <a:pt x="15" y="121"/>
                    </a:cubicBezTo>
                    <a:lnTo>
                      <a:pt x="140" y="211"/>
                    </a:lnTo>
                    <a:lnTo>
                      <a:pt x="140" y="211"/>
                    </a:lnTo>
                    <a:cubicBezTo>
                      <a:pt x="146" y="214"/>
                      <a:pt x="153" y="214"/>
                      <a:pt x="157" y="209"/>
                    </a:cubicBezTo>
                    <a:lnTo>
                      <a:pt x="157" y="209"/>
                    </a:lnTo>
                    <a:cubicBezTo>
                      <a:pt x="165" y="198"/>
                      <a:pt x="176" y="185"/>
                      <a:pt x="186" y="172"/>
                    </a:cubicBezTo>
                    <a:lnTo>
                      <a:pt x="186" y="172"/>
                    </a:lnTo>
                    <a:cubicBezTo>
                      <a:pt x="198" y="157"/>
                      <a:pt x="210" y="140"/>
                      <a:pt x="217" y="132"/>
                    </a:cubicBezTo>
                    <a:lnTo>
                      <a:pt x="217" y="132"/>
                    </a:lnTo>
                    <a:cubicBezTo>
                      <a:pt x="180" y="107"/>
                      <a:pt x="127" y="65"/>
                      <a:pt x="125" y="36"/>
                    </a:cubicBezTo>
                    <a:lnTo>
                      <a:pt x="125" y="36"/>
                    </a:lnTo>
                    <a:cubicBezTo>
                      <a:pt x="124" y="30"/>
                      <a:pt x="127" y="24"/>
                      <a:pt x="131" y="19"/>
                    </a:cubicBezTo>
                    <a:lnTo>
                      <a:pt x="131" y="19"/>
                    </a:lnTo>
                    <a:cubicBezTo>
                      <a:pt x="151" y="0"/>
                      <a:pt x="206" y="15"/>
                      <a:pt x="259" y="31"/>
                    </a:cubicBezTo>
                    <a:lnTo>
                      <a:pt x="259" y="31"/>
                    </a:lnTo>
                    <a:cubicBezTo>
                      <a:pt x="265" y="33"/>
                      <a:pt x="271" y="34"/>
                      <a:pt x="274" y="36"/>
                    </a:cubicBezTo>
                    <a:lnTo>
                      <a:pt x="274" y="36"/>
                    </a:lnTo>
                    <a:cubicBezTo>
                      <a:pt x="371" y="62"/>
                      <a:pt x="390" y="149"/>
                      <a:pt x="392" y="166"/>
                    </a:cubicBezTo>
                    <a:lnTo>
                      <a:pt x="484" y="274"/>
                    </a:lnTo>
                    <a:lnTo>
                      <a:pt x="484" y="274"/>
                    </a:lnTo>
                    <a:cubicBezTo>
                      <a:pt x="485" y="276"/>
                      <a:pt x="485" y="278"/>
                      <a:pt x="485" y="280"/>
                    </a:cubicBezTo>
                    <a:lnTo>
                      <a:pt x="485" y="280"/>
                    </a:lnTo>
                    <a:cubicBezTo>
                      <a:pt x="485" y="283"/>
                      <a:pt x="484" y="285"/>
                      <a:pt x="482" y="286"/>
                    </a:cubicBezTo>
                    <a:lnTo>
                      <a:pt x="315" y="421"/>
                    </a:lnTo>
                    <a:lnTo>
                      <a:pt x="315" y="421"/>
                    </a:lnTo>
                    <a:cubicBezTo>
                      <a:pt x="313" y="423"/>
                      <a:pt x="311" y="424"/>
                      <a:pt x="309" y="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71">
                <a:extLst>
                  <a:ext uri="{FF2B5EF4-FFF2-40B4-BE49-F238E27FC236}">
                    <a16:creationId xmlns:a16="http://schemas.microsoft.com/office/drawing/2014/main" id="{9EE6C441-3785-4D0A-9EA0-9E41297456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2913" y="7044411"/>
                <a:ext cx="47094" cy="58868"/>
              </a:xfrm>
              <a:custGeom>
                <a:avLst/>
                <a:gdLst>
                  <a:gd name="T0" fmla="*/ 44 w 54"/>
                  <a:gd name="T1" fmla="*/ 66 h 67"/>
                  <a:gd name="T2" fmla="*/ 44 w 54"/>
                  <a:gd name="T3" fmla="*/ 66 h 67"/>
                  <a:gd name="T4" fmla="*/ 36 w 54"/>
                  <a:gd name="T5" fmla="*/ 61 h 67"/>
                  <a:gd name="T6" fmla="*/ 2 w 54"/>
                  <a:gd name="T7" fmla="*/ 16 h 67"/>
                  <a:gd name="T8" fmla="*/ 2 w 54"/>
                  <a:gd name="T9" fmla="*/ 16 h 67"/>
                  <a:gd name="T10" fmla="*/ 4 w 54"/>
                  <a:gd name="T11" fmla="*/ 3 h 67"/>
                  <a:gd name="T12" fmla="*/ 4 w 54"/>
                  <a:gd name="T13" fmla="*/ 3 h 67"/>
                  <a:gd name="T14" fmla="*/ 17 w 54"/>
                  <a:gd name="T15" fmla="*/ 5 h 67"/>
                  <a:gd name="T16" fmla="*/ 50 w 54"/>
                  <a:gd name="T17" fmla="*/ 51 h 67"/>
                  <a:gd name="T18" fmla="*/ 50 w 54"/>
                  <a:gd name="T19" fmla="*/ 51 h 67"/>
                  <a:gd name="T20" fmla="*/ 49 w 54"/>
                  <a:gd name="T21" fmla="*/ 64 h 67"/>
                  <a:gd name="T22" fmla="*/ 49 w 54"/>
                  <a:gd name="T23" fmla="*/ 64 h 67"/>
                  <a:gd name="T24" fmla="*/ 44 w 54"/>
                  <a:gd name="T25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4" h="67">
                    <a:moveTo>
                      <a:pt x="44" y="66"/>
                    </a:moveTo>
                    <a:lnTo>
                      <a:pt x="44" y="66"/>
                    </a:lnTo>
                    <a:cubicBezTo>
                      <a:pt x="40" y="66"/>
                      <a:pt x="38" y="64"/>
                      <a:pt x="36" y="61"/>
                    </a:cubicBezTo>
                    <a:lnTo>
                      <a:pt x="2" y="16"/>
                    </a:lnTo>
                    <a:lnTo>
                      <a:pt x="2" y="16"/>
                    </a:lnTo>
                    <a:cubicBezTo>
                      <a:pt x="0" y="11"/>
                      <a:pt x="1" y="6"/>
                      <a:pt x="4" y="3"/>
                    </a:cubicBezTo>
                    <a:lnTo>
                      <a:pt x="4" y="3"/>
                    </a:lnTo>
                    <a:cubicBezTo>
                      <a:pt x="8" y="0"/>
                      <a:pt x="14" y="1"/>
                      <a:pt x="17" y="5"/>
                    </a:cubicBezTo>
                    <a:lnTo>
                      <a:pt x="50" y="51"/>
                    </a:lnTo>
                    <a:lnTo>
                      <a:pt x="50" y="51"/>
                    </a:lnTo>
                    <a:cubicBezTo>
                      <a:pt x="53" y="55"/>
                      <a:pt x="52" y="60"/>
                      <a:pt x="49" y="64"/>
                    </a:cubicBezTo>
                    <a:lnTo>
                      <a:pt x="49" y="64"/>
                    </a:lnTo>
                    <a:cubicBezTo>
                      <a:pt x="47" y="64"/>
                      <a:pt x="45" y="66"/>
                      <a:pt x="44" y="6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72">
                <a:extLst>
                  <a:ext uri="{FF2B5EF4-FFF2-40B4-BE49-F238E27FC236}">
                    <a16:creationId xmlns:a16="http://schemas.microsoft.com/office/drawing/2014/main" id="{0ED6FF1A-DE11-4C64-9CD8-AE4754919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2913" y="7122901"/>
                <a:ext cx="2013249" cy="1828800"/>
              </a:xfrm>
              <a:custGeom>
                <a:avLst/>
                <a:gdLst>
                  <a:gd name="T0" fmla="*/ 1978 w 2264"/>
                  <a:gd name="T1" fmla="*/ 380 h 2054"/>
                  <a:gd name="T2" fmla="*/ 1978 w 2264"/>
                  <a:gd name="T3" fmla="*/ 380 h 2054"/>
                  <a:gd name="T4" fmla="*/ 1447 w 2264"/>
                  <a:gd name="T5" fmla="*/ 370 h 2054"/>
                  <a:gd name="T6" fmla="*/ 692 w 2264"/>
                  <a:gd name="T7" fmla="*/ 448 h 2054"/>
                  <a:gd name="T8" fmla="*/ 692 w 2264"/>
                  <a:gd name="T9" fmla="*/ 448 h 2054"/>
                  <a:gd name="T10" fmla="*/ 234 w 2264"/>
                  <a:gd name="T11" fmla="*/ 0 h 2054"/>
                  <a:gd name="T12" fmla="*/ 0 w 2264"/>
                  <a:gd name="T13" fmla="*/ 179 h 2054"/>
                  <a:gd name="T14" fmla="*/ 0 w 2264"/>
                  <a:gd name="T15" fmla="*/ 179 h 2054"/>
                  <a:gd name="T16" fmla="*/ 580 w 2264"/>
                  <a:gd name="T17" fmla="*/ 835 h 2054"/>
                  <a:gd name="T18" fmla="*/ 580 w 2264"/>
                  <a:gd name="T19" fmla="*/ 835 h 2054"/>
                  <a:gd name="T20" fmla="*/ 1150 w 2264"/>
                  <a:gd name="T21" fmla="*/ 849 h 2054"/>
                  <a:gd name="T22" fmla="*/ 1150 w 2264"/>
                  <a:gd name="T23" fmla="*/ 849 h 2054"/>
                  <a:gd name="T24" fmla="*/ 1169 w 2264"/>
                  <a:gd name="T25" fmla="*/ 1267 h 2054"/>
                  <a:gd name="T26" fmla="*/ 1169 w 2264"/>
                  <a:gd name="T27" fmla="*/ 1267 h 2054"/>
                  <a:gd name="T28" fmla="*/ 1077 w 2264"/>
                  <a:gd name="T29" fmla="*/ 1898 h 2054"/>
                  <a:gd name="T30" fmla="*/ 1077 w 2264"/>
                  <a:gd name="T31" fmla="*/ 1898 h 2054"/>
                  <a:gd name="T32" fmla="*/ 2096 w 2264"/>
                  <a:gd name="T33" fmla="*/ 2053 h 2054"/>
                  <a:gd name="T34" fmla="*/ 2096 w 2264"/>
                  <a:gd name="T35" fmla="*/ 2053 h 2054"/>
                  <a:gd name="T36" fmla="*/ 2037 w 2264"/>
                  <a:gd name="T37" fmla="*/ 1668 h 2054"/>
                  <a:gd name="T38" fmla="*/ 2037 w 2264"/>
                  <a:gd name="T39" fmla="*/ 1668 h 2054"/>
                  <a:gd name="T40" fmla="*/ 2174 w 2264"/>
                  <a:gd name="T41" fmla="*/ 1097 h 2054"/>
                  <a:gd name="T42" fmla="*/ 2174 w 2264"/>
                  <a:gd name="T43" fmla="*/ 1097 h 2054"/>
                  <a:gd name="T44" fmla="*/ 1978 w 2264"/>
                  <a:gd name="T45" fmla="*/ 380 h 2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64" h="2054">
                    <a:moveTo>
                      <a:pt x="1978" y="380"/>
                    </a:moveTo>
                    <a:lnTo>
                      <a:pt x="1978" y="380"/>
                    </a:lnTo>
                    <a:cubicBezTo>
                      <a:pt x="1831" y="316"/>
                      <a:pt x="1447" y="370"/>
                      <a:pt x="1447" y="370"/>
                    </a:cubicBezTo>
                    <a:lnTo>
                      <a:pt x="692" y="448"/>
                    </a:lnTo>
                    <a:lnTo>
                      <a:pt x="692" y="448"/>
                    </a:lnTo>
                    <a:cubicBezTo>
                      <a:pt x="692" y="448"/>
                      <a:pt x="281" y="37"/>
                      <a:pt x="234" y="0"/>
                    </a:cubicBezTo>
                    <a:lnTo>
                      <a:pt x="0" y="179"/>
                    </a:lnTo>
                    <a:lnTo>
                      <a:pt x="0" y="179"/>
                    </a:lnTo>
                    <a:cubicBezTo>
                      <a:pt x="0" y="179"/>
                      <a:pt x="371" y="681"/>
                      <a:pt x="580" y="835"/>
                    </a:cubicBezTo>
                    <a:lnTo>
                      <a:pt x="580" y="835"/>
                    </a:lnTo>
                    <a:cubicBezTo>
                      <a:pt x="727" y="897"/>
                      <a:pt x="953" y="872"/>
                      <a:pt x="1150" y="849"/>
                    </a:cubicBezTo>
                    <a:lnTo>
                      <a:pt x="1150" y="849"/>
                    </a:lnTo>
                    <a:cubicBezTo>
                      <a:pt x="1109" y="984"/>
                      <a:pt x="991" y="1132"/>
                      <a:pt x="1169" y="1267"/>
                    </a:cubicBezTo>
                    <a:lnTo>
                      <a:pt x="1169" y="1267"/>
                    </a:lnTo>
                    <a:cubicBezTo>
                      <a:pt x="1144" y="1596"/>
                      <a:pt x="1077" y="1898"/>
                      <a:pt x="1077" y="1898"/>
                    </a:cubicBezTo>
                    <a:lnTo>
                      <a:pt x="1077" y="1898"/>
                    </a:lnTo>
                    <a:cubicBezTo>
                      <a:pt x="1077" y="1898"/>
                      <a:pt x="1569" y="1958"/>
                      <a:pt x="2096" y="2053"/>
                    </a:cubicBezTo>
                    <a:lnTo>
                      <a:pt x="2096" y="2053"/>
                    </a:lnTo>
                    <a:cubicBezTo>
                      <a:pt x="2096" y="2053"/>
                      <a:pt x="2024" y="1765"/>
                      <a:pt x="2037" y="1668"/>
                    </a:cubicBezTo>
                    <a:lnTo>
                      <a:pt x="2037" y="1668"/>
                    </a:lnTo>
                    <a:cubicBezTo>
                      <a:pt x="2056" y="1528"/>
                      <a:pt x="2113" y="1311"/>
                      <a:pt x="2174" y="1097"/>
                    </a:cubicBezTo>
                    <a:lnTo>
                      <a:pt x="2174" y="1097"/>
                    </a:lnTo>
                    <a:cubicBezTo>
                      <a:pt x="2263" y="780"/>
                      <a:pt x="2200" y="477"/>
                      <a:pt x="1978" y="38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73">
                <a:extLst>
                  <a:ext uri="{FF2B5EF4-FFF2-40B4-BE49-F238E27FC236}">
                    <a16:creationId xmlns:a16="http://schemas.microsoft.com/office/drawing/2014/main" id="{E4341B35-1AB6-49D4-9FC7-2560C6CE1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1138" y="7115052"/>
                <a:ext cx="2036798" cy="1844498"/>
              </a:xfrm>
              <a:custGeom>
                <a:avLst/>
                <a:gdLst>
                  <a:gd name="T0" fmla="*/ 1099 w 2290"/>
                  <a:gd name="T1" fmla="*/ 1900 h 2073"/>
                  <a:gd name="T2" fmla="*/ 2095 w 2290"/>
                  <a:gd name="T3" fmla="*/ 2052 h 2073"/>
                  <a:gd name="T4" fmla="*/ 2039 w 2290"/>
                  <a:gd name="T5" fmla="*/ 1678 h 2073"/>
                  <a:gd name="T6" fmla="*/ 2176 w 2290"/>
                  <a:gd name="T7" fmla="*/ 1105 h 2073"/>
                  <a:gd name="T8" fmla="*/ 1985 w 2290"/>
                  <a:gd name="T9" fmla="*/ 397 h 2073"/>
                  <a:gd name="T10" fmla="*/ 704 w 2290"/>
                  <a:gd name="T11" fmla="*/ 468 h 2073"/>
                  <a:gd name="T12" fmla="*/ 697 w 2290"/>
                  <a:gd name="T13" fmla="*/ 465 h 2073"/>
                  <a:gd name="T14" fmla="*/ 245 w 2290"/>
                  <a:gd name="T15" fmla="*/ 21 h 2073"/>
                  <a:gd name="T16" fmla="*/ 24 w 2290"/>
                  <a:gd name="T17" fmla="*/ 191 h 2073"/>
                  <a:gd name="T18" fmla="*/ 597 w 2290"/>
                  <a:gd name="T19" fmla="*/ 837 h 2073"/>
                  <a:gd name="T20" fmla="*/ 1159 w 2290"/>
                  <a:gd name="T21" fmla="*/ 850 h 2073"/>
                  <a:gd name="T22" fmla="*/ 1167 w 2290"/>
                  <a:gd name="T23" fmla="*/ 853 h 2073"/>
                  <a:gd name="T24" fmla="*/ 1169 w 2290"/>
                  <a:gd name="T25" fmla="*/ 862 h 2073"/>
                  <a:gd name="T26" fmla="*/ 1138 w 2290"/>
                  <a:gd name="T27" fmla="*/ 944 h 2073"/>
                  <a:gd name="T28" fmla="*/ 1186 w 2290"/>
                  <a:gd name="T29" fmla="*/ 1270 h 2073"/>
                  <a:gd name="T30" fmla="*/ 1190 w 2290"/>
                  <a:gd name="T31" fmla="*/ 1279 h 2073"/>
                  <a:gd name="T32" fmla="*/ 2107 w 2290"/>
                  <a:gd name="T33" fmla="*/ 2072 h 2073"/>
                  <a:gd name="T34" fmla="*/ 2106 w 2290"/>
                  <a:gd name="T35" fmla="*/ 2072 h 2073"/>
                  <a:gd name="T36" fmla="*/ 1087 w 2290"/>
                  <a:gd name="T37" fmla="*/ 1916 h 2073"/>
                  <a:gd name="T38" fmla="*/ 1080 w 2290"/>
                  <a:gd name="T39" fmla="*/ 1913 h 2073"/>
                  <a:gd name="T40" fmla="*/ 1079 w 2290"/>
                  <a:gd name="T41" fmla="*/ 1905 h 2073"/>
                  <a:gd name="T42" fmla="*/ 1171 w 2290"/>
                  <a:gd name="T43" fmla="*/ 1282 h 2073"/>
                  <a:gd name="T44" fmla="*/ 1121 w 2290"/>
                  <a:gd name="T45" fmla="*/ 937 h 2073"/>
                  <a:gd name="T46" fmla="*/ 1148 w 2290"/>
                  <a:gd name="T47" fmla="*/ 869 h 2073"/>
                  <a:gd name="T48" fmla="*/ 588 w 2290"/>
                  <a:gd name="T49" fmla="*/ 854 h 2073"/>
                  <a:gd name="T50" fmla="*/ 586 w 2290"/>
                  <a:gd name="T51" fmla="*/ 852 h 2073"/>
                  <a:gd name="T52" fmla="*/ 4 w 2290"/>
                  <a:gd name="T53" fmla="*/ 195 h 2073"/>
                  <a:gd name="T54" fmla="*/ 6 w 2290"/>
                  <a:gd name="T55" fmla="*/ 183 h 2073"/>
                  <a:gd name="T56" fmla="*/ 239 w 2290"/>
                  <a:gd name="T57" fmla="*/ 3 h 2073"/>
                  <a:gd name="T58" fmla="*/ 251 w 2290"/>
                  <a:gd name="T59" fmla="*/ 3 h 2073"/>
                  <a:gd name="T60" fmla="*/ 1457 w 2290"/>
                  <a:gd name="T61" fmla="*/ 370 h 2073"/>
                  <a:gd name="T62" fmla="*/ 1992 w 2290"/>
                  <a:gd name="T63" fmla="*/ 381 h 2073"/>
                  <a:gd name="T64" fmla="*/ 2193 w 2290"/>
                  <a:gd name="T65" fmla="*/ 1110 h 2073"/>
                  <a:gd name="T66" fmla="*/ 2057 w 2290"/>
                  <a:gd name="T67" fmla="*/ 1679 h 2073"/>
                  <a:gd name="T68" fmla="*/ 2116 w 2290"/>
                  <a:gd name="T69" fmla="*/ 2061 h 2073"/>
                  <a:gd name="T70" fmla="*/ 2114 w 2290"/>
                  <a:gd name="T71" fmla="*/ 2069 h 2073"/>
                  <a:gd name="T72" fmla="*/ 2107 w 2290"/>
                  <a:gd name="T73" fmla="*/ 2072 h 2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90" h="2073">
                    <a:moveTo>
                      <a:pt x="1099" y="1900"/>
                    </a:moveTo>
                    <a:lnTo>
                      <a:pt x="1099" y="1900"/>
                    </a:lnTo>
                    <a:cubicBezTo>
                      <a:pt x="1170" y="1908"/>
                      <a:pt x="1620" y="1966"/>
                      <a:pt x="2095" y="2052"/>
                    </a:cubicBezTo>
                    <a:lnTo>
                      <a:pt x="2095" y="2052"/>
                    </a:lnTo>
                    <a:cubicBezTo>
                      <a:pt x="2081" y="1993"/>
                      <a:pt x="2027" y="1763"/>
                      <a:pt x="2039" y="1678"/>
                    </a:cubicBezTo>
                    <a:lnTo>
                      <a:pt x="2039" y="1678"/>
                    </a:lnTo>
                    <a:cubicBezTo>
                      <a:pt x="2060" y="1529"/>
                      <a:pt x="2123" y="1293"/>
                      <a:pt x="2176" y="1105"/>
                    </a:cubicBezTo>
                    <a:lnTo>
                      <a:pt x="2176" y="1105"/>
                    </a:lnTo>
                    <a:cubicBezTo>
                      <a:pt x="2269" y="773"/>
                      <a:pt x="2192" y="488"/>
                      <a:pt x="1985" y="397"/>
                    </a:cubicBezTo>
                    <a:lnTo>
                      <a:pt x="1985" y="397"/>
                    </a:lnTo>
                    <a:cubicBezTo>
                      <a:pt x="1842" y="335"/>
                      <a:pt x="1463" y="387"/>
                      <a:pt x="1459" y="388"/>
                    </a:cubicBezTo>
                    <a:lnTo>
                      <a:pt x="704" y="468"/>
                    </a:lnTo>
                    <a:lnTo>
                      <a:pt x="704" y="468"/>
                    </a:lnTo>
                    <a:cubicBezTo>
                      <a:pt x="702" y="468"/>
                      <a:pt x="699" y="467"/>
                      <a:pt x="697" y="465"/>
                    </a:cubicBezTo>
                    <a:lnTo>
                      <a:pt x="697" y="465"/>
                    </a:lnTo>
                    <a:cubicBezTo>
                      <a:pt x="693" y="461"/>
                      <a:pt x="311" y="77"/>
                      <a:pt x="245" y="21"/>
                    </a:cubicBezTo>
                    <a:lnTo>
                      <a:pt x="24" y="191"/>
                    </a:lnTo>
                    <a:lnTo>
                      <a:pt x="24" y="191"/>
                    </a:lnTo>
                    <a:cubicBezTo>
                      <a:pt x="69" y="253"/>
                      <a:pt x="404" y="695"/>
                      <a:pt x="597" y="837"/>
                    </a:cubicBezTo>
                    <a:lnTo>
                      <a:pt x="597" y="837"/>
                    </a:lnTo>
                    <a:cubicBezTo>
                      <a:pt x="745" y="899"/>
                      <a:pt x="984" y="871"/>
                      <a:pt x="1159" y="850"/>
                    </a:cubicBezTo>
                    <a:lnTo>
                      <a:pt x="1159" y="850"/>
                    </a:lnTo>
                    <a:cubicBezTo>
                      <a:pt x="1163" y="850"/>
                      <a:pt x="1165" y="850"/>
                      <a:pt x="1167" y="853"/>
                    </a:cubicBezTo>
                    <a:lnTo>
                      <a:pt x="1167" y="853"/>
                    </a:lnTo>
                    <a:cubicBezTo>
                      <a:pt x="1169" y="856"/>
                      <a:pt x="1170" y="858"/>
                      <a:pt x="1169" y="862"/>
                    </a:cubicBezTo>
                    <a:lnTo>
                      <a:pt x="1169" y="862"/>
                    </a:lnTo>
                    <a:cubicBezTo>
                      <a:pt x="1161" y="888"/>
                      <a:pt x="1150" y="916"/>
                      <a:pt x="1138" y="944"/>
                    </a:cubicBezTo>
                    <a:lnTo>
                      <a:pt x="1138" y="944"/>
                    </a:lnTo>
                    <a:cubicBezTo>
                      <a:pt x="1094" y="1053"/>
                      <a:pt x="1048" y="1166"/>
                      <a:pt x="1186" y="1270"/>
                    </a:cubicBezTo>
                    <a:lnTo>
                      <a:pt x="1186" y="1270"/>
                    </a:lnTo>
                    <a:cubicBezTo>
                      <a:pt x="1189" y="1272"/>
                      <a:pt x="1190" y="1275"/>
                      <a:pt x="1190" y="1279"/>
                    </a:cubicBezTo>
                    <a:lnTo>
                      <a:pt x="1190" y="1279"/>
                    </a:lnTo>
                    <a:cubicBezTo>
                      <a:pt x="1167" y="1571"/>
                      <a:pt x="1110" y="1845"/>
                      <a:pt x="1099" y="1900"/>
                    </a:cubicBezTo>
                    <a:close/>
                    <a:moveTo>
                      <a:pt x="2107" y="2072"/>
                    </a:moveTo>
                    <a:lnTo>
                      <a:pt x="2107" y="2072"/>
                    </a:lnTo>
                    <a:lnTo>
                      <a:pt x="2106" y="2072"/>
                    </a:lnTo>
                    <a:lnTo>
                      <a:pt x="2106" y="2072"/>
                    </a:lnTo>
                    <a:cubicBezTo>
                      <a:pt x="1585" y="1977"/>
                      <a:pt x="1091" y="1917"/>
                      <a:pt x="1087" y="1916"/>
                    </a:cubicBezTo>
                    <a:lnTo>
                      <a:pt x="1087" y="1916"/>
                    </a:lnTo>
                    <a:cubicBezTo>
                      <a:pt x="1084" y="1916"/>
                      <a:pt x="1082" y="1915"/>
                      <a:pt x="1080" y="1913"/>
                    </a:cubicBezTo>
                    <a:lnTo>
                      <a:pt x="1080" y="1913"/>
                    </a:lnTo>
                    <a:cubicBezTo>
                      <a:pt x="1079" y="1910"/>
                      <a:pt x="1078" y="1908"/>
                      <a:pt x="1079" y="1905"/>
                    </a:cubicBezTo>
                    <a:lnTo>
                      <a:pt x="1079" y="1905"/>
                    </a:lnTo>
                    <a:cubicBezTo>
                      <a:pt x="1079" y="1903"/>
                      <a:pt x="1146" y="1605"/>
                      <a:pt x="1171" y="1282"/>
                    </a:cubicBezTo>
                    <a:lnTo>
                      <a:pt x="1171" y="1282"/>
                    </a:lnTo>
                    <a:cubicBezTo>
                      <a:pt x="1027" y="1170"/>
                      <a:pt x="1078" y="1046"/>
                      <a:pt x="1121" y="937"/>
                    </a:cubicBezTo>
                    <a:lnTo>
                      <a:pt x="1121" y="937"/>
                    </a:lnTo>
                    <a:cubicBezTo>
                      <a:pt x="1132" y="914"/>
                      <a:pt x="1140" y="892"/>
                      <a:pt x="1148" y="869"/>
                    </a:cubicBezTo>
                    <a:lnTo>
                      <a:pt x="1148" y="869"/>
                    </a:lnTo>
                    <a:cubicBezTo>
                      <a:pt x="972" y="890"/>
                      <a:pt x="737" y="916"/>
                      <a:pt x="588" y="854"/>
                    </a:cubicBezTo>
                    <a:lnTo>
                      <a:pt x="588" y="854"/>
                    </a:lnTo>
                    <a:cubicBezTo>
                      <a:pt x="587" y="853"/>
                      <a:pt x="587" y="853"/>
                      <a:pt x="586" y="852"/>
                    </a:cubicBezTo>
                    <a:lnTo>
                      <a:pt x="586" y="852"/>
                    </a:lnTo>
                    <a:cubicBezTo>
                      <a:pt x="379" y="700"/>
                      <a:pt x="7" y="200"/>
                      <a:pt x="4" y="195"/>
                    </a:cubicBezTo>
                    <a:lnTo>
                      <a:pt x="4" y="195"/>
                    </a:lnTo>
                    <a:cubicBezTo>
                      <a:pt x="0" y="191"/>
                      <a:pt x="2" y="185"/>
                      <a:pt x="6" y="183"/>
                    </a:cubicBezTo>
                    <a:lnTo>
                      <a:pt x="239" y="3"/>
                    </a:lnTo>
                    <a:lnTo>
                      <a:pt x="239" y="3"/>
                    </a:lnTo>
                    <a:cubicBezTo>
                      <a:pt x="243" y="0"/>
                      <a:pt x="247" y="0"/>
                      <a:pt x="251" y="3"/>
                    </a:cubicBezTo>
                    <a:lnTo>
                      <a:pt x="251" y="3"/>
                    </a:lnTo>
                    <a:cubicBezTo>
                      <a:pt x="296" y="38"/>
                      <a:pt x="667" y="409"/>
                      <a:pt x="707" y="449"/>
                    </a:cubicBezTo>
                    <a:lnTo>
                      <a:pt x="1457" y="370"/>
                    </a:lnTo>
                    <a:lnTo>
                      <a:pt x="1457" y="370"/>
                    </a:lnTo>
                    <a:cubicBezTo>
                      <a:pt x="1472" y="369"/>
                      <a:pt x="1845" y="317"/>
                      <a:pt x="1992" y="381"/>
                    </a:cubicBezTo>
                    <a:lnTo>
                      <a:pt x="1992" y="381"/>
                    </a:lnTo>
                    <a:cubicBezTo>
                      <a:pt x="2209" y="476"/>
                      <a:pt x="2289" y="769"/>
                      <a:pt x="2193" y="1110"/>
                    </a:cubicBezTo>
                    <a:lnTo>
                      <a:pt x="2193" y="1110"/>
                    </a:lnTo>
                    <a:cubicBezTo>
                      <a:pt x="2140" y="1297"/>
                      <a:pt x="2077" y="1532"/>
                      <a:pt x="2057" y="1679"/>
                    </a:cubicBezTo>
                    <a:lnTo>
                      <a:pt x="2057" y="1679"/>
                    </a:lnTo>
                    <a:cubicBezTo>
                      <a:pt x="2044" y="1773"/>
                      <a:pt x="2116" y="2058"/>
                      <a:pt x="2116" y="2061"/>
                    </a:cubicBezTo>
                    <a:lnTo>
                      <a:pt x="2116" y="2061"/>
                    </a:lnTo>
                    <a:cubicBezTo>
                      <a:pt x="2117" y="2064"/>
                      <a:pt x="2116" y="2067"/>
                      <a:pt x="2114" y="2069"/>
                    </a:cubicBezTo>
                    <a:lnTo>
                      <a:pt x="2114" y="2069"/>
                    </a:lnTo>
                    <a:cubicBezTo>
                      <a:pt x="2112" y="2071"/>
                      <a:pt x="2110" y="2072"/>
                      <a:pt x="2107" y="20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74">
                <a:extLst>
                  <a:ext uri="{FF2B5EF4-FFF2-40B4-BE49-F238E27FC236}">
                    <a16:creationId xmlns:a16="http://schemas.microsoft.com/office/drawing/2014/main" id="{A3A0B6E6-251A-4AB1-9AFE-10345F88D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3389" y="6832490"/>
                <a:ext cx="419916" cy="502331"/>
              </a:xfrm>
              <a:custGeom>
                <a:avLst/>
                <a:gdLst>
                  <a:gd name="T0" fmla="*/ 464 w 470"/>
                  <a:gd name="T1" fmla="*/ 191 h 565"/>
                  <a:gd name="T2" fmla="*/ 145 w 470"/>
                  <a:gd name="T3" fmla="*/ 1 h 565"/>
                  <a:gd name="T4" fmla="*/ 145 w 470"/>
                  <a:gd name="T5" fmla="*/ 1 h 565"/>
                  <a:gd name="T6" fmla="*/ 136 w 470"/>
                  <a:gd name="T7" fmla="*/ 1 h 565"/>
                  <a:gd name="T8" fmla="*/ 136 w 470"/>
                  <a:gd name="T9" fmla="*/ 1 h 565"/>
                  <a:gd name="T10" fmla="*/ 131 w 470"/>
                  <a:gd name="T11" fmla="*/ 8 h 565"/>
                  <a:gd name="T12" fmla="*/ 131 w 470"/>
                  <a:gd name="T13" fmla="*/ 8 h 565"/>
                  <a:gd name="T14" fmla="*/ 2 w 470"/>
                  <a:gd name="T15" fmla="*/ 456 h 565"/>
                  <a:gd name="T16" fmla="*/ 2 w 470"/>
                  <a:gd name="T17" fmla="*/ 456 h 565"/>
                  <a:gd name="T18" fmla="*/ 3 w 470"/>
                  <a:gd name="T19" fmla="*/ 466 h 565"/>
                  <a:gd name="T20" fmla="*/ 3 w 470"/>
                  <a:gd name="T21" fmla="*/ 466 h 565"/>
                  <a:gd name="T22" fmla="*/ 277 w 470"/>
                  <a:gd name="T23" fmla="*/ 564 h 565"/>
                  <a:gd name="T24" fmla="*/ 277 w 470"/>
                  <a:gd name="T25" fmla="*/ 564 h 565"/>
                  <a:gd name="T26" fmla="*/ 423 w 470"/>
                  <a:gd name="T27" fmla="*/ 545 h 565"/>
                  <a:gd name="T28" fmla="*/ 423 w 470"/>
                  <a:gd name="T29" fmla="*/ 545 h 565"/>
                  <a:gd name="T30" fmla="*/ 430 w 470"/>
                  <a:gd name="T31" fmla="*/ 537 h 565"/>
                  <a:gd name="T32" fmla="*/ 469 w 470"/>
                  <a:gd name="T33" fmla="*/ 201 h 565"/>
                  <a:gd name="T34" fmla="*/ 469 w 470"/>
                  <a:gd name="T35" fmla="*/ 201 h 565"/>
                  <a:gd name="T36" fmla="*/ 464 w 470"/>
                  <a:gd name="T37" fmla="*/ 191 h 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0" h="565">
                    <a:moveTo>
                      <a:pt x="464" y="191"/>
                    </a:moveTo>
                    <a:lnTo>
                      <a:pt x="145" y="1"/>
                    </a:lnTo>
                    <a:lnTo>
                      <a:pt x="145" y="1"/>
                    </a:lnTo>
                    <a:cubicBezTo>
                      <a:pt x="142" y="0"/>
                      <a:pt x="139" y="0"/>
                      <a:pt x="136" y="1"/>
                    </a:cubicBezTo>
                    <a:lnTo>
                      <a:pt x="136" y="1"/>
                    </a:lnTo>
                    <a:cubicBezTo>
                      <a:pt x="134" y="3"/>
                      <a:pt x="132" y="6"/>
                      <a:pt x="131" y="8"/>
                    </a:cubicBezTo>
                    <a:lnTo>
                      <a:pt x="131" y="8"/>
                    </a:lnTo>
                    <a:cubicBezTo>
                      <a:pt x="131" y="11"/>
                      <a:pt x="104" y="270"/>
                      <a:pt x="2" y="456"/>
                    </a:cubicBezTo>
                    <a:lnTo>
                      <a:pt x="2" y="456"/>
                    </a:lnTo>
                    <a:cubicBezTo>
                      <a:pt x="0" y="459"/>
                      <a:pt x="0" y="463"/>
                      <a:pt x="3" y="466"/>
                    </a:cubicBezTo>
                    <a:lnTo>
                      <a:pt x="3" y="466"/>
                    </a:lnTo>
                    <a:cubicBezTo>
                      <a:pt x="7" y="471"/>
                      <a:pt x="95" y="564"/>
                      <a:pt x="277" y="564"/>
                    </a:cubicBezTo>
                    <a:lnTo>
                      <a:pt x="277" y="564"/>
                    </a:lnTo>
                    <a:cubicBezTo>
                      <a:pt x="320" y="564"/>
                      <a:pt x="369" y="558"/>
                      <a:pt x="423" y="545"/>
                    </a:cubicBezTo>
                    <a:lnTo>
                      <a:pt x="423" y="545"/>
                    </a:lnTo>
                    <a:cubicBezTo>
                      <a:pt x="427" y="544"/>
                      <a:pt x="430" y="541"/>
                      <a:pt x="430" y="537"/>
                    </a:cubicBezTo>
                    <a:lnTo>
                      <a:pt x="469" y="201"/>
                    </a:lnTo>
                    <a:lnTo>
                      <a:pt x="469" y="201"/>
                    </a:lnTo>
                    <a:cubicBezTo>
                      <a:pt x="469" y="196"/>
                      <a:pt x="467" y="193"/>
                      <a:pt x="464" y="1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75">
                <a:extLst>
                  <a:ext uri="{FF2B5EF4-FFF2-40B4-BE49-F238E27FC236}">
                    <a16:creationId xmlns:a16="http://schemas.microsoft.com/office/drawing/2014/main" id="{0947BCFE-2431-46E1-AE2E-9C8754CCB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074" y="9277433"/>
                <a:ext cx="286487" cy="1495219"/>
              </a:xfrm>
              <a:custGeom>
                <a:avLst/>
                <a:gdLst>
                  <a:gd name="T0" fmla="*/ 42 w 323"/>
                  <a:gd name="T1" fmla="*/ 1495 h 1680"/>
                  <a:gd name="T2" fmla="*/ 322 w 323"/>
                  <a:gd name="T3" fmla="*/ 1679 h 1680"/>
                  <a:gd name="T4" fmla="*/ 322 w 323"/>
                  <a:gd name="T5" fmla="*/ 212 h 1680"/>
                  <a:gd name="T6" fmla="*/ 0 w 323"/>
                  <a:gd name="T7" fmla="*/ 0 h 1680"/>
                  <a:gd name="T8" fmla="*/ 0 w 323"/>
                  <a:gd name="T9" fmla="*/ 1417 h 1680"/>
                  <a:gd name="T10" fmla="*/ 0 w 323"/>
                  <a:gd name="T11" fmla="*/ 1417 h 1680"/>
                  <a:gd name="T12" fmla="*/ 42 w 323"/>
                  <a:gd name="T13" fmla="*/ 1495 h 16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3" h="1680">
                    <a:moveTo>
                      <a:pt x="42" y="1495"/>
                    </a:moveTo>
                    <a:lnTo>
                      <a:pt x="322" y="1679"/>
                    </a:lnTo>
                    <a:lnTo>
                      <a:pt x="322" y="212"/>
                    </a:lnTo>
                    <a:lnTo>
                      <a:pt x="0" y="0"/>
                    </a:lnTo>
                    <a:lnTo>
                      <a:pt x="0" y="1417"/>
                    </a:lnTo>
                    <a:lnTo>
                      <a:pt x="0" y="1417"/>
                    </a:lnTo>
                    <a:cubicBezTo>
                      <a:pt x="0" y="1449"/>
                      <a:pt x="16" y="1478"/>
                      <a:pt x="42" y="14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76">
                <a:extLst>
                  <a:ext uri="{FF2B5EF4-FFF2-40B4-BE49-F238E27FC236}">
                    <a16:creationId xmlns:a16="http://schemas.microsoft.com/office/drawing/2014/main" id="{2755337D-E135-4980-8127-F0AED177C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4225" y="9269584"/>
                <a:ext cx="302185" cy="1510917"/>
              </a:xfrm>
              <a:custGeom>
                <a:avLst/>
                <a:gdLst>
                  <a:gd name="T0" fmla="*/ 55 w 340"/>
                  <a:gd name="T1" fmla="*/ 1496 h 1698"/>
                  <a:gd name="T2" fmla="*/ 322 w 340"/>
                  <a:gd name="T3" fmla="*/ 1671 h 1698"/>
                  <a:gd name="T4" fmla="*/ 322 w 340"/>
                  <a:gd name="T5" fmla="*/ 225 h 1698"/>
                  <a:gd name="T6" fmla="*/ 17 w 340"/>
                  <a:gd name="T7" fmla="*/ 26 h 1698"/>
                  <a:gd name="T8" fmla="*/ 17 w 340"/>
                  <a:gd name="T9" fmla="*/ 1426 h 1698"/>
                  <a:gd name="T10" fmla="*/ 17 w 340"/>
                  <a:gd name="T11" fmla="*/ 1426 h 1698"/>
                  <a:gd name="T12" fmla="*/ 55 w 340"/>
                  <a:gd name="T13" fmla="*/ 1496 h 1698"/>
                  <a:gd name="T14" fmla="*/ 330 w 340"/>
                  <a:gd name="T15" fmla="*/ 1697 h 1698"/>
                  <a:gd name="T16" fmla="*/ 330 w 340"/>
                  <a:gd name="T17" fmla="*/ 1697 h 1698"/>
                  <a:gd name="T18" fmla="*/ 326 w 340"/>
                  <a:gd name="T19" fmla="*/ 1695 h 1698"/>
                  <a:gd name="T20" fmla="*/ 45 w 340"/>
                  <a:gd name="T21" fmla="*/ 1512 h 1698"/>
                  <a:gd name="T22" fmla="*/ 45 w 340"/>
                  <a:gd name="T23" fmla="*/ 1512 h 1698"/>
                  <a:gd name="T24" fmla="*/ 45 w 340"/>
                  <a:gd name="T25" fmla="*/ 1512 h 1698"/>
                  <a:gd name="T26" fmla="*/ 0 w 340"/>
                  <a:gd name="T27" fmla="*/ 1426 h 1698"/>
                  <a:gd name="T28" fmla="*/ 0 w 340"/>
                  <a:gd name="T29" fmla="*/ 9 h 1698"/>
                  <a:gd name="T30" fmla="*/ 0 w 340"/>
                  <a:gd name="T31" fmla="*/ 9 h 1698"/>
                  <a:gd name="T32" fmla="*/ 4 w 340"/>
                  <a:gd name="T33" fmla="*/ 1 h 1698"/>
                  <a:gd name="T34" fmla="*/ 4 w 340"/>
                  <a:gd name="T35" fmla="*/ 1 h 1698"/>
                  <a:gd name="T36" fmla="*/ 13 w 340"/>
                  <a:gd name="T37" fmla="*/ 1 h 1698"/>
                  <a:gd name="T38" fmla="*/ 335 w 340"/>
                  <a:gd name="T39" fmla="*/ 213 h 1698"/>
                  <a:gd name="T40" fmla="*/ 335 w 340"/>
                  <a:gd name="T41" fmla="*/ 213 h 1698"/>
                  <a:gd name="T42" fmla="*/ 339 w 340"/>
                  <a:gd name="T43" fmla="*/ 221 h 1698"/>
                  <a:gd name="T44" fmla="*/ 339 w 340"/>
                  <a:gd name="T45" fmla="*/ 1688 h 1698"/>
                  <a:gd name="T46" fmla="*/ 339 w 340"/>
                  <a:gd name="T47" fmla="*/ 1688 h 1698"/>
                  <a:gd name="T48" fmla="*/ 335 w 340"/>
                  <a:gd name="T49" fmla="*/ 1696 h 1698"/>
                  <a:gd name="T50" fmla="*/ 335 w 340"/>
                  <a:gd name="T51" fmla="*/ 1696 h 1698"/>
                  <a:gd name="T52" fmla="*/ 330 w 340"/>
                  <a:gd name="T53" fmla="*/ 1697 h 1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0" h="1698">
                    <a:moveTo>
                      <a:pt x="55" y="1496"/>
                    </a:moveTo>
                    <a:lnTo>
                      <a:pt x="322" y="1671"/>
                    </a:lnTo>
                    <a:lnTo>
                      <a:pt x="322" y="225"/>
                    </a:lnTo>
                    <a:lnTo>
                      <a:pt x="17" y="26"/>
                    </a:lnTo>
                    <a:lnTo>
                      <a:pt x="17" y="1426"/>
                    </a:lnTo>
                    <a:lnTo>
                      <a:pt x="17" y="1426"/>
                    </a:lnTo>
                    <a:cubicBezTo>
                      <a:pt x="17" y="1455"/>
                      <a:pt x="31" y="1481"/>
                      <a:pt x="55" y="1496"/>
                    </a:cubicBezTo>
                    <a:close/>
                    <a:moveTo>
                      <a:pt x="330" y="1697"/>
                    </a:moveTo>
                    <a:lnTo>
                      <a:pt x="330" y="1697"/>
                    </a:lnTo>
                    <a:cubicBezTo>
                      <a:pt x="328" y="1697"/>
                      <a:pt x="327" y="1697"/>
                      <a:pt x="326" y="1695"/>
                    </a:cubicBezTo>
                    <a:lnTo>
                      <a:pt x="45" y="1512"/>
                    </a:lnTo>
                    <a:lnTo>
                      <a:pt x="45" y="1512"/>
                    </a:lnTo>
                    <a:lnTo>
                      <a:pt x="45" y="1512"/>
                    </a:lnTo>
                    <a:cubicBezTo>
                      <a:pt x="17" y="1493"/>
                      <a:pt x="0" y="1461"/>
                      <a:pt x="0" y="142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6"/>
                      <a:pt x="1" y="3"/>
                      <a:pt x="4" y="1"/>
                    </a:cubicBezTo>
                    <a:lnTo>
                      <a:pt x="4" y="1"/>
                    </a:lnTo>
                    <a:cubicBezTo>
                      <a:pt x="7" y="0"/>
                      <a:pt x="11" y="0"/>
                      <a:pt x="13" y="1"/>
                    </a:cubicBezTo>
                    <a:lnTo>
                      <a:pt x="335" y="213"/>
                    </a:lnTo>
                    <a:lnTo>
                      <a:pt x="335" y="213"/>
                    </a:lnTo>
                    <a:cubicBezTo>
                      <a:pt x="338" y="215"/>
                      <a:pt x="339" y="217"/>
                      <a:pt x="339" y="221"/>
                    </a:cubicBezTo>
                    <a:lnTo>
                      <a:pt x="339" y="1688"/>
                    </a:lnTo>
                    <a:lnTo>
                      <a:pt x="339" y="1688"/>
                    </a:lnTo>
                    <a:cubicBezTo>
                      <a:pt x="339" y="1691"/>
                      <a:pt x="338" y="1694"/>
                      <a:pt x="335" y="1696"/>
                    </a:cubicBezTo>
                    <a:lnTo>
                      <a:pt x="335" y="1696"/>
                    </a:lnTo>
                    <a:cubicBezTo>
                      <a:pt x="334" y="1697"/>
                      <a:pt x="332" y="1697"/>
                      <a:pt x="330" y="16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77">
                <a:extLst>
                  <a:ext uri="{FF2B5EF4-FFF2-40B4-BE49-F238E27FC236}">
                    <a16:creationId xmlns:a16="http://schemas.microsoft.com/office/drawing/2014/main" id="{8CF1F584-EDD0-473B-B19D-C7FC5882A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074" y="9277433"/>
                <a:ext cx="1593332" cy="188374"/>
              </a:xfrm>
              <a:custGeom>
                <a:avLst/>
                <a:gdLst>
                  <a:gd name="T0" fmla="*/ 1468 w 1791"/>
                  <a:gd name="T1" fmla="*/ 0 h 213"/>
                  <a:gd name="T2" fmla="*/ 0 w 1791"/>
                  <a:gd name="T3" fmla="*/ 0 h 213"/>
                  <a:gd name="T4" fmla="*/ 322 w 1791"/>
                  <a:gd name="T5" fmla="*/ 212 h 213"/>
                  <a:gd name="T6" fmla="*/ 1790 w 1791"/>
                  <a:gd name="T7" fmla="*/ 212 h 213"/>
                  <a:gd name="T8" fmla="*/ 1468 w 1791"/>
                  <a:gd name="T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1" h="213">
                    <a:moveTo>
                      <a:pt x="1468" y="0"/>
                    </a:moveTo>
                    <a:lnTo>
                      <a:pt x="0" y="0"/>
                    </a:lnTo>
                    <a:lnTo>
                      <a:pt x="322" y="212"/>
                    </a:lnTo>
                    <a:lnTo>
                      <a:pt x="1790" y="212"/>
                    </a:lnTo>
                    <a:lnTo>
                      <a:pt x="146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78">
                <a:extLst>
                  <a:ext uri="{FF2B5EF4-FFF2-40B4-BE49-F238E27FC236}">
                    <a16:creationId xmlns:a16="http://schemas.microsoft.com/office/drawing/2014/main" id="{7AA1E17C-ADD6-46E7-815F-D172B0DAD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4225" y="9269584"/>
                <a:ext cx="1609030" cy="204072"/>
              </a:xfrm>
              <a:custGeom>
                <a:avLst/>
                <a:gdLst>
                  <a:gd name="T0" fmla="*/ 335 w 1810"/>
                  <a:gd name="T1" fmla="*/ 210 h 229"/>
                  <a:gd name="T2" fmla="*/ 1769 w 1810"/>
                  <a:gd name="T3" fmla="*/ 210 h 229"/>
                  <a:gd name="T4" fmla="*/ 1474 w 1810"/>
                  <a:gd name="T5" fmla="*/ 18 h 229"/>
                  <a:gd name="T6" fmla="*/ 39 w 1810"/>
                  <a:gd name="T7" fmla="*/ 18 h 229"/>
                  <a:gd name="T8" fmla="*/ 335 w 1810"/>
                  <a:gd name="T9" fmla="*/ 210 h 229"/>
                  <a:gd name="T10" fmla="*/ 1799 w 1810"/>
                  <a:gd name="T11" fmla="*/ 228 h 229"/>
                  <a:gd name="T12" fmla="*/ 331 w 1810"/>
                  <a:gd name="T13" fmla="*/ 228 h 229"/>
                  <a:gd name="T14" fmla="*/ 331 w 1810"/>
                  <a:gd name="T15" fmla="*/ 228 h 229"/>
                  <a:gd name="T16" fmla="*/ 327 w 1810"/>
                  <a:gd name="T17" fmla="*/ 226 h 229"/>
                  <a:gd name="T18" fmla="*/ 4 w 1810"/>
                  <a:gd name="T19" fmla="*/ 16 h 229"/>
                  <a:gd name="T20" fmla="*/ 4 w 1810"/>
                  <a:gd name="T21" fmla="*/ 16 h 229"/>
                  <a:gd name="T22" fmla="*/ 1 w 1810"/>
                  <a:gd name="T23" fmla="*/ 6 h 229"/>
                  <a:gd name="T24" fmla="*/ 1 w 1810"/>
                  <a:gd name="T25" fmla="*/ 6 h 229"/>
                  <a:gd name="T26" fmla="*/ 9 w 1810"/>
                  <a:gd name="T27" fmla="*/ 0 h 229"/>
                  <a:gd name="T28" fmla="*/ 1477 w 1810"/>
                  <a:gd name="T29" fmla="*/ 0 h 229"/>
                  <a:gd name="T30" fmla="*/ 1477 w 1810"/>
                  <a:gd name="T31" fmla="*/ 0 h 229"/>
                  <a:gd name="T32" fmla="*/ 1482 w 1810"/>
                  <a:gd name="T33" fmla="*/ 0 h 229"/>
                  <a:gd name="T34" fmla="*/ 1804 w 1810"/>
                  <a:gd name="T35" fmla="*/ 212 h 229"/>
                  <a:gd name="T36" fmla="*/ 1804 w 1810"/>
                  <a:gd name="T37" fmla="*/ 212 h 229"/>
                  <a:gd name="T38" fmla="*/ 1807 w 1810"/>
                  <a:gd name="T39" fmla="*/ 222 h 229"/>
                  <a:gd name="T40" fmla="*/ 1807 w 1810"/>
                  <a:gd name="T41" fmla="*/ 222 h 229"/>
                  <a:gd name="T42" fmla="*/ 1799 w 1810"/>
                  <a:gd name="T43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0" h="229">
                    <a:moveTo>
                      <a:pt x="335" y="210"/>
                    </a:moveTo>
                    <a:lnTo>
                      <a:pt x="1769" y="210"/>
                    </a:lnTo>
                    <a:lnTo>
                      <a:pt x="1474" y="18"/>
                    </a:lnTo>
                    <a:lnTo>
                      <a:pt x="39" y="18"/>
                    </a:lnTo>
                    <a:lnTo>
                      <a:pt x="335" y="210"/>
                    </a:lnTo>
                    <a:close/>
                    <a:moveTo>
                      <a:pt x="1799" y="228"/>
                    </a:moveTo>
                    <a:lnTo>
                      <a:pt x="331" y="228"/>
                    </a:lnTo>
                    <a:lnTo>
                      <a:pt x="331" y="228"/>
                    </a:lnTo>
                    <a:cubicBezTo>
                      <a:pt x="329" y="228"/>
                      <a:pt x="328" y="228"/>
                      <a:pt x="327" y="226"/>
                    </a:cubicBezTo>
                    <a:lnTo>
                      <a:pt x="4" y="16"/>
                    </a:lnTo>
                    <a:lnTo>
                      <a:pt x="4" y="16"/>
                    </a:lnTo>
                    <a:cubicBezTo>
                      <a:pt x="1" y="13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1" y="2"/>
                      <a:pt x="6" y="0"/>
                      <a:pt x="9" y="0"/>
                    </a:cubicBezTo>
                    <a:lnTo>
                      <a:pt x="1477" y="0"/>
                    </a:lnTo>
                    <a:lnTo>
                      <a:pt x="1477" y="0"/>
                    </a:lnTo>
                    <a:cubicBezTo>
                      <a:pt x="1478" y="0"/>
                      <a:pt x="1480" y="0"/>
                      <a:pt x="1482" y="0"/>
                    </a:cubicBezTo>
                    <a:lnTo>
                      <a:pt x="1804" y="212"/>
                    </a:lnTo>
                    <a:lnTo>
                      <a:pt x="1804" y="212"/>
                    </a:lnTo>
                    <a:cubicBezTo>
                      <a:pt x="1807" y="214"/>
                      <a:pt x="1809" y="218"/>
                      <a:pt x="1807" y="222"/>
                    </a:cubicBezTo>
                    <a:lnTo>
                      <a:pt x="1807" y="222"/>
                    </a:lnTo>
                    <a:cubicBezTo>
                      <a:pt x="1806" y="226"/>
                      <a:pt x="1803" y="228"/>
                      <a:pt x="1799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79">
                <a:extLst>
                  <a:ext uri="{FF2B5EF4-FFF2-40B4-BE49-F238E27FC236}">
                    <a16:creationId xmlns:a16="http://schemas.microsoft.com/office/drawing/2014/main" id="{0C0E236A-07D3-4234-82D6-36096905A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8561" y="9465807"/>
                <a:ext cx="1350016" cy="1342167"/>
              </a:xfrm>
              <a:custGeom>
                <a:avLst/>
                <a:gdLst>
                  <a:gd name="T0" fmla="*/ 65 w 1518"/>
                  <a:gd name="T1" fmla="*/ 1505 h 1506"/>
                  <a:gd name="T2" fmla="*/ 759 w 1518"/>
                  <a:gd name="T3" fmla="*/ 1505 h 1506"/>
                  <a:gd name="T4" fmla="*/ 1452 w 1518"/>
                  <a:gd name="T5" fmla="*/ 1505 h 1506"/>
                  <a:gd name="T6" fmla="*/ 1452 w 1518"/>
                  <a:gd name="T7" fmla="*/ 1505 h 1506"/>
                  <a:gd name="T8" fmla="*/ 1498 w 1518"/>
                  <a:gd name="T9" fmla="*/ 1487 h 1506"/>
                  <a:gd name="T10" fmla="*/ 1498 w 1518"/>
                  <a:gd name="T11" fmla="*/ 1487 h 1506"/>
                  <a:gd name="T12" fmla="*/ 1517 w 1518"/>
                  <a:gd name="T13" fmla="*/ 1441 h 1506"/>
                  <a:gd name="T14" fmla="*/ 1517 w 1518"/>
                  <a:gd name="T15" fmla="*/ 752 h 1506"/>
                  <a:gd name="T16" fmla="*/ 1517 w 1518"/>
                  <a:gd name="T17" fmla="*/ 64 h 1506"/>
                  <a:gd name="T18" fmla="*/ 1517 w 1518"/>
                  <a:gd name="T19" fmla="*/ 64 h 1506"/>
                  <a:gd name="T20" fmla="*/ 1498 w 1518"/>
                  <a:gd name="T21" fmla="*/ 19 h 1506"/>
                  <a:gd name="T22" fmla="*/ 1498 w 1518"/>
                  <a:gd name="T23" fmla="*/ 19 h 1506"/>
                  <a:gd name="T24" fmla="*/ 1452 w 1518"/>
                  <a:gd name="T25" fmla="*/ 0 h 1506"/>
                  <a:gd name="T26" fmla="*/ 759 w 1518"/>
                  <a:gd name="T27" fmla="*/ 0 h 1506"/>
                  <a:gd name="T28" fmla="*/ 65 w 1518"/>
                  <a:gd name="T29" fmla="*/ 0 h 1506"/>
                  <a:gd name="T30" fmla="*/ 65 w 1518"/>
                  <a:gd name="T31" fmla="*/ 0 h 1506"/>
                  <a:gd name="T32" fmla="*/ 20 w 1518"/>
                  <a:gd name="T33" fmla="*/ 19 h 1506"/>
                  <a:gd name="T34" fmla="*/ 20 w 1518"/>
                  <a:gd name="T35" fmla="*/ 19 h 1506"/>
                  <a:gd name="T36" fmla="*/ 0 w 1518"/>
                  <a:gd name="T37" fmla="*/ 64 h 1506"/>
                  <a:gd name="T38" fmla="*/ 0 w 1518"/>
                  <a:gd name="T39" fmla="*/ 752 h 1506"/>
                  <a:gd name="T40" fmla="*/ 0 w 1518"/>
                  <a:gd name="T41" fmla="*/ 1441 h 1506"/>
                  <a:gd name="T42" fmla="*/ 0 w 1518"/>
                  <a:gd name="T43" fmla="*/ 1441 h 1506"/>
                  <a:gd name="T44" fmla="*/ 20 w 1518"/>
                  <a:gd name="T45" fmla="*/ 1487 h 1506"/>
                  <a:gd name="T46" fmla="*/ 20 w 1518"/>
                  <a:gd name="T47" fmla="*/ 1487 h 1506"/>
                  <a:gd name="T48" fmla="*/ 65 w 1518"/>
                  <a:gd name="T49" fmla="*/ 1505 h 1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18" h="1506">
                    <a:moveTo>
                      <a:pt x="65" y="1505"/>
                    </a:moveTo>
                    <a:lnTo>
                      <a:pt x="759" y="1505"/>
                    </a:lnTo>
                    <a:lnTo>
                      <a:pt x="1452" y="1505"/>
                    </a:lnTo>
                    <a:lnTo>
                      <a:pt x="1452" y="1505"/>
                    </a:lnTo>
                    <a:cubicBezTo>
                      <a:pt x="1470" y="1505"/>
                      <a:pt x="1486" y="1498"/>
                      <a:pt x="1498" y="1487"/>
                    </a:cubicBezTo>
                    <a:lnTo>
                      <a:pt x="1498" y="1487"/>
                    </a:lnTo>
                    <a:cubicBezTo>
                      <a:pt x="1510" y="1475"/>
                      <a:pt x="1517" y="1459"/>
                      <a:pt x="1517" y="1441"/>
                    </a:cubicBezTo>
                    <a:lnTo>
                      <a:pt x="1517" y="752"/>
                    </a:lnTo>
                    <a:lnTo>
                      <a:pt x="1517" y="64"/>
                    </a:lnTo>
                    <a:lnTo>
                      <a:pt x="1517" y="64"/>
                    </a:lnTo>
                    <a:cubicBezTo>
                      <a:pt x="1517" y="46"/>
                      <a:pt x="1510" y="30"/>
                      <a:pt x="1498" y="19"/>
                    </a:cubicBezTo>
                    <a:lnTo>
                      <a:pt x="1498" y="19"/>
                    </a:lnTo>
                    <a:cubicBezTo>
                      <a:pt x="1486" y="6"/>
                      <a:pt x="1470" y="0"/>
                      <a:pt x="1452" y="0"/>
                    </a:cubicBezTo>
                    <a:lnTo>
                      <a:pt x="759" y="0"/>
                    </a:lnTo>
                    <a:lnTo>
                      <a:pt x="65" y="0"/>
                    </a:lnTo>
                    <a:lnTo>
                      <a:pt x="65" y="0"/>
                    </a:lnTo>
                    <a:cubicBezTo>
                      <a:pt x="47" y="0"/>
                      <a:pt x="31" y="6"/>
                      <a:pt x="20" y="19"/>
                    </a:cubicBezTo>
                    <a:lnTo>
                      <a:pt x="20" y="19"/>
                    </a:lnTo>
                    <a:cubicBezTo>
                      <a:pt x="8" y="30"/>
                      <a:pt x="0" y="46"/>
                      <a:pt x="0" y="64"/>
                    </a:cubicBezTo>
                    <a:lnTo>
                      <a:pt x="0" y="752"/>
                    </a:lnTo>
                    <a:lnTo>
                      <a:pt x="0" y="1441"/>
                    </a:lnTo>
                    <a:lnTo>
                      <a:pt x="0" y="1441"/>
                    </a:lnTo>
                    <a:cubicBezTo>
                      <a:pt x="0" y="1459"/>
                      <a:pt x="8" y="1475"/>
                      <a:pt x="20" y="1487"/>
                    </a:cubicBezTo>
                    <a:lnTo>
                      <a:pt x="20" y="1487"/>
                    </a:lnTo>
                    <a:cubicBezTo>
                      <a:pt x="31" y="1498"/>
                      <a:pt x="47" y="1505"/>
                      <a:pt x="65" y="15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80">
                <a:extLst>
                  <a:ext uri="{FF2B5EF4-FFF2-40B4-BE49-F238E27FC236}">
                    <a16:creationId xmlns:a16="http://schemas.microsoft.com/office/drawing/2014/main" id="{9EFAE15D-6071-43EC-95E6-F0AF194F0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0712" y="9454032"/>
                <a:ext cx="1365713" cy="1357865"/>
              </a:xfrm>
              <a:custGeom>
                <a:avLst/>
                <a:gdLst>
                  <a:gd name="T0" fmla="*/ 73 w 1535"/>
                  <a:gd name="T1" fmla="*/ 18 h 1525"/>
                  <a:gd name="T2" fmla="*/ 73 w 1535"/>
                  <a:gd name="T3" fmla="*/ 18 h 1525"/>
                  <a:gd name="T4" fmla="*/ 34 w 1535"/>
                  <a:gd name="T5" fmla="*/ 35 h 1525"/>
                  <a:gd name="T6" fmla="*/ 34 w 1535"/>
                  <a:gd name="T7" fmla="*/ 35 h 1525"/>
                  <a:gd name="T8" fmla="*/ 17 w 1535"/>
                  <a:gd name="T9" fmla="*/ 74 h 1525"/>
                  <a:gd name="T10" fmla="*/ 17 w 1535"/>
                  <a:gd name="T11" fmla="*/ 762 h 1525"/>
                  <a:gd name="T12" fmla="*/ 17 w 1535"/>
                  <a:gd name="T13" fmla="*/ 1451 h 1525"/>
                  <a:gd name="T14" fmla="*/ 17 w 1535"/>
                  <a:gd name="T15" fmla="*/ 1451 h 1525"/>
                  <a:gd name="T16" fmla="*/ 34 w 1535"/>
                  <a:gd name="T17" fmla="*/ 1490 h 1525"/>
                  <a:gd name="T18" fmla="*/ 34 w 1535"/>
                  <a:gd name="T19" fmla="*/ 1490 h 1525"/>
                  <a:gd name="T20" fmla="*/ 73 w 1535"/>
                  <a:gd name="T21" fmla="*/ 1506 h 1525"/>
                  <a:gd name="T22" fmla="*/ 767 w 1535"/>
                  <a:gd name="T23" fmla="*/ 1506 h 1525"/>
                  <a:gd name="T24" fmla="*/ 1460 w 1535"/>
                  <a:gd name="T25" fmla="*/ 1506 h 1525"/>
                  <a:gd name="T26" fmla="*/ 1460 w 1535"/>
                  <a:gd name="T27" fmla="*/ 1506 h 1525"/>
                  <a:gd name="T28" fmla="*/ 1500 w 1535"/>
                  <a:gd name="T29" fmla="*/ 1490 h 1525"/>
                  <a:gd name="T30" fmla="*/ 1500 w 1535"/>
                  <a:gd name="T31" fmla="*/ 1490 h 1525"/>
                  <a:gd name="T32" fmla="*/ 1516 w 1535"/>
                  <a:gd name="T33" fmla="*/ 1451 h 1525"/>
                  <a:gd name="T34" fmla="*/ 1516 w 1535"/>
                  <a:gd name="T35" fmla="*/ 762 h 1525"/>
                  <a:gd name="T36" fmla="*/ 1516 w 1535"/>
                  <a:gd name="T37" fmla="*/ 74 h 1525"/>
                  <a:gd name="T38" fmla="*/ 1516 w 1535"/>
                  <a:gd name="T39" fmla="*/ 74 h 1525"/>
                  <a:gd name="T40" fmla="*/ 1500 w 1535"/>
                  <a:gd name="T41" fmla="*/ 35 h 1525"/>
                  <a:gd name="T42" fmla="*/ 1500 w 1535"/>
                  <a:gd name="T43" fmla="*/ 35 h 1525"/>
                  <a:gd name="T44" fmla="*/ 1460 w 1535"/>
                  <a:gd name="T45" fmla="*/ 18 h 1525"/>
                  <a:gd name="T46" fmla="*/ 767 w 1535"/>
                  <a:gd name="T47" fmla="*/ 18 h 1525"/>
                  <a:gd name="T48" fmla="*/ 73 w 1535"/>
                  <a:gd name="T49" fmla="*/ 18 h 1525"/>
                  <a:gd name="T50" fmla="*/ 1460 w 1535"/>
                  <a:gd name="T51" fmla="*/ 1524 h 1525"/>
                  <a:gd name="T52" fmla="*/ 767 w 1535"/>
                  <a:gd name="T53" fmla="*/ 1524 h 1525"/>
                  <a:gd name="T54" fmla="*/ 73 w 1535"/>
                  <a:gd name="T55" fmla="*/ 1524 h 1525"/>
                  <a:gd name="T56" fmla="*/ 73 w 1535"/>
                  <a:gd name="T57" fmla="*/ 1524 h 1525"/>
                  <a:gd name="T58" fmla="*/ 21 w 1535"/>
                  <a:gd name="T59" fmla="*/ 1503 h 1525"/>
                  <a:gd name="T60" fmla="*/ 21 w 1535"/>
                  <a:gd name="T61" fmla="*/ 1503 h 1525"/>
                  <a:gd name="T62" fmla="*/ 0 w 1535"/>
                  <a:gd name="T63" fmla="*/ 1451 h 1525"/>
                  <a:gd name="T64" fmla="*/ 0 w 1535"/>
                  <a:gd name="T65" fmla="*/ 762 h 1525"/>
                  <a:gd name="T66" fmla="*/ 0 w 1535"/>
                  <a:gd name="T67" fmla="*/ 74 h 1525"/>
                  <a:gd name="T68" fmla="*/ 0 w 1535"/>
                  <a:gd name="T69" fmla="*/ 74 h 1525"/>
                  <a:gd name="T70" fmla="*/ 21 w 1535"/>
                  <a:gd name="T71" fmla="*/ 22 h 1525"/>
                  <a:gd name="T72" fmla="*/ 21 w 1535"/>
                  <a:gd name="T73" fmla="*/ 22 h 1525"/>
                  <a:gd name="T74" fmla="*/ 73 w 1535"/>
                  <a:gd name="T75" fmla="*/ 0 h 1525"/>
                  <a:gd name="T76" fmla="*/ 767 w 1535"/>
                  <a:gd name="T77" fmla="*/ 0 h 1525"/>
                  <a:gd name="T78" fmla="*/ 1460 w 1535"/>
                  <a:gd name="T79" fmla="*/ 0 h 1525"/>
                  <a:gd name="T80" fmla="*/ 1460 w 1535"/>
                  <a:gd name="T81" fmla="*/ 0 h 1525"/>
                  <a:gd name="T82" fmla="*/ 1512 w 1535"/>
                  <a:gd name="T83" fmla="*/ 22 h 1525"/>
                  <a:gd name="T84" fmla="*/ 1512 w 1535"/>
                  <a:gd name="T85" fmla="*/ 22 h 1525"/>
                  <a:gd name="T86" fmla="*/ 1534 w 1535"/>
                  <a:gd name="T87" fmla="*/ 74 h 1525"/>
                  <a:gd name="T88" fmla="*/ 1534 w 1535"/>
                  <a:gd name="T89" fmla="*/ 762 h 1525"/>
                  <a:gd name="T90" fmla="*/ 1534 w 1535"/>
                  <a:gd name="T91" fmla="*/ 1451 h 1525"/>
                  <a:gd name="T92" fmla="*/ 1534 w 1535"/>
                  <a:gd name="T93" fmla="*/ 1451 h 1525"/>
                  <a:gd name="T94" fmla="*/ 1512 w 1535"/>
                  <a:gd name="T95" fmla="*/ 1503 h 1525"/>
                  <a:gd name="T96" fmla="*/ 1512 w 1535"/>
                  <a:gd name="T97" fmla="*/ 1503 h 1525"/>
                  <a:gd name="T98" fmla="*/ 1460 w 1535"/>
                  <a:gd name="T99" fmla="*/ 1524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35" h="1525">
                    <a:moveTo>
                      <a:pt x="73" y="18"/>
                    </a:moveTo>
                    <a:lnTo>
                      <a:pt x="73" y="18"/>
                    </a:lnTo>
                    <a:cubicBezTo>
                      <a:pt x="58" y="18"/>
                      <a:pt x="44" y="24"/>
                      <a:pt x="34" y="35"/>
                    </a:cubicBezTo>
                    <a:lnTo>
                      <a:pt x="34" y="35"/>
                    </a:lnTo>
                    <a:cubicBezTo>
                      <a:pt x="23" y="45"/>
                      <a:pt x="17" y="59"/>
                      <a:pt x="17" y="74"/>
                    </a:cubicBezTo>
                    <a:lnTo>
                      <a:pt x="17" y="762"/>
                    </a:lnTo>
                    <a:lnTo>
                      <a:pt x="17" y="1451"/>
                    </a:lnTo>
                    <a:lnTo>
                      <a:pt x="17" y="1451"/>
                    </a:lnTo>
                    <a:cubicBezTo>
                      <a:pt x="17" y="1466"/>
                      <a:pt x="23" y="1480"/>
                      <a:pt x="34" y="1490"/>
                    </a:cubicBezTo>
                    <a:lnTo>
                      <a:pt x="34" y="1490"/>
                    </a:lnTo>
                    <a:cubicBezTo>
                      <a:pt x="44" y="1500"/>
                      <a:pt x="58" y="1506"/>
                      <a:pt x="73" y="1506"/>
                    </a:cubicBezTo>
                    <a:lnTo>
                      <a:pt x="767" y="1506"/>
                    </a:lnTo>
                    <a:lnTo>
                      <a:pt x="1460" y="1506"/>
                    </a:lnTo>
                    <a:lnTo>
                      <a:pt x="1460" y="1506"/>
                    </a:lnTo>
                    <a:cubicBezTo>
                      <a:pt x="1476" y="1506"/>
                      <a:pt x="1489" y="1500"/>
                      <a:pt x="1500" y="1490"/>
                    </a:cubicBezTo>
                    <a:lnTo>
                      <a:pt x="1500" y="1490"/>
                    </a:lnTo>
                    <a:cubicBezTo>
                      <a:pt x="1510" y="1480"/>
                      <a:pt x="1516" y="1466"/>
                      <a:pt x="1516" y="1451"/>
                    </a:cubicBezTo>
                    <a:lnTo>
                      <a:pt x="1516" y="762"/>
                    </a:lnTo>
                    <a:lnTo>
                      <a:pt x="1516" y="74"/>
                    </a:lnTo>
                    <a:lnTo>
                      <a:pt x="1516" y="74"/>
                    </a:lnTo>
                    <a:cubicBezTo>
                      <a:pt x="1516" y="59"/>
                      <a:pt x="1510" y="45"/>
                      <a:pt x="1500" y="35"/>
                    </a:cubicBezTo>
                    <a:lnTo>
                      <a:pt x="1500" y="35"/>
                    </a:lnTo>
                    <a:cubicBezTo>
                      <a:pt x="1489" y="24"/>
                      <a:pt x="1476" y="18"/>
                      <a:pt x="1460" y="18"/>
                    </a:cubicBezTo>
                    <a:lnTo>
                      <a:pt x="767" y="18"/>
                    </a:lnTo>
                    <a:lnTo>
                      <a:pt x="73" y="18"/>
                    </a:lnTo>
                    <a:close/>
                    <a:moveTo>
                      <a:pt x="1460" y="1524"/>
                    </a:moveTo>
                    <a:lnTo>
                      <a:pt x="767" y="1524"/>
                    </a:lnTo>
                    <a:lnTo>
                      <a:pt x="73" y="1524"/>
                    </a:lnTo>
                    <a:lnTo>
                      <a:pt x="73" y="1524"/>
                    </a:lnTo>
                    <a:cubicBezTo>
                      <a:pt x="53" y="1524"/>
                      <a:pt x="35" y="1517"/>
                      <a:pt x="21" y="1503"/>
                    </a:cubicBezTo>
                    <a:lnTo>
                      <a:pt x="21" y="1503"/>
                    </a:lnTo>
                    <a:cubicBezTo>
                      <a:pt x="8" y="1489"/>
                      <a:pt x="0" y="1471"/>
                      <a:pt x="0" y="1451"/>
                    </a:cubicBezTo>
                    <a:lnTo>
                      <a:pt x="0" y="762"/>
                    </a:ln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54"/>
                      <a:pt x="8" y="35"/>
                      <a:pt x="21" y="22"/>
                    </a:cubicBezTo>
                    <a:lnTo>
                      <a:pt x="21" y="22"/>
                    </a:lnTo>
                    <a:cubicBezTo>
                      <a:pt x="35" y="9"/>
                      <a:pt x="53" y="0"/>
                      <a:pt x="73" y="0"/>
                    </a:cubicBezTo>
                    <a:lnTo>
                      <a:pt x="767" y="0"/>
                    </a:lnTo>
                    <a:lnTo>
                      <a:pt x="1460" y="0"/>
                    </a:lnTo>
                    <a:lnTo>
                      <a:pt x="1460" y="0"/>
                    </a:lnTo>
                    <a:cubicBezTo>
                      <a:pt x="1481" y="0"/>
                      <a:pt x="1499" y="9"/>
                      <a:pt x="1512" y="22"/>
                    </a:cubicBezTo>
                    <a:lnTo>
                      <a:pt x="1512" y="22"/>
                    </a:lnTo>
                    <a:cubicBezTo>
                      <a:pt x="1525" y="35"/>
                      <a:pt x="1534" y="54"/>
                      <a:pt x="1534" y="74"/>
                    </a:cubicBezTo>
                    <a:lnTo>
                      <a:pt x="1534" y="762"/>
                    </a:lnTo>
                    <a:lnTo>
                      <a:pt x="1534" y="1451"/>
                    </a:lnTo>
                    <a:lnTo>
                      <a:pt x="1534" y="1451"/>
                    </a:lnTo>
                    <a:cubicBezTo>
                      <a:pt x="1534" y="1471"/>
                      <a:pt x="1525" y="1489"/>
                      <a:pt x="1512" y="1503"/>
                    </a:cubicBezTo>
                    <a:lnTo>
                      <a:pt x="1512" y="1503"/>
                    </a:lnTo>
                    <a:cubicBezTo>
                      <a:pt x="1499" y="1517"/>
                      <a:pt x="1481" y="1524"/>
                      <a:pt x="1460" y="1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81">
                <a:extLst>
                  <a:ext uri="{FF2B5EF4-FFF2-40B4-BE49-F238E27FC236}">
                    <a16:creationId xmlns:a16="http://schemas.microsoft.com/office/drawing/2014/main" id="{CD0BD23A-AA62-499A-98F5-41B4B6B39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0122" y="10478319"/>
                <a:ext cx="537650" cy="262938"/>
              </a:xfrm>
              <a:custGeom>
                <a:avLst/>
                <a:gdLst>
                  <a:gd name="T0" fmla="*/ 593 w 603"/>
                  <a:gd name="T1" fmla="*/ 40 h 295"/>
                  <a:gd name="T2" fmla="*/ 306 w 603"/>
                  <a:gd name="T3" fmla="*/ 0 h 295"/>
                  <a:gd name="T4" fmla="*/ 306 w 603"/>
                  <a:gd name="T5" fmla="*/ 0 h 295"/>
                  <a:gd name="T6" fmla="*/ 295 w 603"/>
                  <a:gd name="T7" fmla="*/ 3 h 295"/>
                  <a:gd name="T8" fmla="*/ 295 w 603"/>
                  <a:gd name="T9" fmla="*/ 3 h 295"/>
                  <a:gd name="T10" fmla="*/ 184 w 603"/>
                  <a:gd name="T11" fmla="*/ 77 h 295"/>
                  <a:gd name="T12" fmla="*/ 175 w 603"/>
                  <a:gd name="T13" fmla="*/ 81 h 295"/>
                  <a:gd name="T14" fmla="*/ 175 w 603"/>
                  <a:gd name="T15" fmla="*/ 81 h 295"/>
                  <a:gd name="T16" fmla="*/ 24 w 603"/>
                  <a:gd name="T17" fmla="*/ 161 h 295"/>
                  <a:gd name="T18" fmla="*/ 24 w 603"/>
                  <a:gd name="T19" fmla="*/ 161 h 295"/>
                  <a:gd name="T20" fmla="*/ 14 w 603"/>
                  <a:gd name="T21" fmla="*/ 269 h 295"/>
                  <a:gd name="T22" fmla="*/ 14 w 603"/>
                  <a:gd name="T23" fmla="*/ 269 h 295"/>
                  <a:gd name="T24" fmla="*/ 50 w 603"/>
                  <a:gd name="T25" fmla="*/ 294 h 295"/>
                  <a:gd name="T26" fmla="*/ 562 w 603"/>
                  <a:gd name="T27" fmla="*/ 294 h 295"/>
                  <a:gd name="T28" fmla="*/ 562 w 603"/>
                  <a:gd name="T29" fmla="*/ 294 h 295"/>
                  <a:gd name="T30" fmla="*/ 599 w 603"/>
                  <a:gd name="T31" fmla="*/ 196 h 295"/>
                  <a:gd name="T32" fmla="*/ 601 w 603"/>
                  <a:gd name="T33" fmla="*/ 48 h 295"/>
                  <a:gd name="T34" fmla="*/ 601 w 603"/>
                  <a:gd name="T35" fmla="*/ 48 h 295"/>
                  <a:gd name="T36" fmla="*/ 593 w 603"/>
                  <a:gd name="T37" fmla="*/ 4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3" h="295">
                    <a:moveTo>
                      <a:pt x="593" y="40"/>
                    </a:moveTo>
                    <a:lnTo>
                      <a:pt x="306" y="0"/>
                    </a:lnTo>
                    <a:lnTo>
                      <a:pt x="306" y="0"/>
                    </a:lnTo>
                    <a:cubicBezTo>
                      <a:pt x="304" y="0"/>
                      <a:pt x="298" y="1"/>
                      <a:pt x="295" y="3"/>
                    </a:cubicBezTo>
                    <a:lnTo>
                      <a:pt x="295" y="3"/>
                    </a:lnTo>
                    <a:cubicBezTo>
                      <a:pt x="295" y="4"/>
                      <a:pt x="275" y="38"/>
                      <a:pt x="184" y="77"/>
                    </a:cubicBezTo>
                    <a:lnTo>
                      <a:pt x="175" y="81"/>
                    </a:lnTo>
                    <a:lnTo>
                      <a:pt x="175" y="81"/>
                    </a:lnTo>
                    <a:cubicBezTo>
                      <a:pt x="95" y="115"/>
                      <a:pt x="37" y="142"/>
                      <a:pt x="24" y="161"/>
                    </a:cubicBezTo>
                    <a:lnTo>
                      <a:pt x="24" y="161"/>
                    </a:lnTo>
                    <a:cubicBezTo>
                      <a:pt x="0" y="195"/>
                      <a:pt x="1" y="243"/>
                      <a:pt x="14" y="269"/>
                    </a:cubicBezTo>
                    <a:lnTo>
                      <a:pt x="14" y="269"/>
                    </a:lnTo>
                    <a:cubicBezTo>
                      <a:pt x="23" y="285"/>
                      <a:pt x="36" y="294"/>
                      <a:pt x="50" y="294"/>
                    </a:cubicBezTo>
                    <a:lnTo>
                      <a:pt x="562" y="294"/>
                    </a:lnTo>
                    <a:lnTo>
                      <a:pt x="562" y="294"/>
                    </a:lnTo>
                    <a:cubicBezTo>
                      <a:pt x="599" y="294"/>
                      <a:pt x="599" y="248"/>
                      <a:pt x="599" y="196"/>
                    </a:cubicBezTo>
                    <a:lnTo>
                      <a:pt x="601" y="48"/>
                    </a:lnTo>
                    <a:lnTo>
                      <a:pt x="601" y="48"/>
                    </a:lnTo>
                    <a:cubicBezTo>
                      <a:pt x="602" y="44"/>
                      <a:pt x="598" y="40"/>
                      <a:pt x="593" y="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82">
                <a:extLst>
                  <a:ext uri="{FF2B5EF4-FFF2-40B4-BE49-F238E27FC236}">
                    <a16:creationId xmlns:a16="http://schemas.microsoft.com/office/drawing/2014/main" id="{0E7D5082-1C80-4598-9B50-509347813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79826" y="10246774"/>
                <a:ext cx="537650" cy="262940"/>
              </a:xfrm>
              <a:custGeom>
                <a:avLst/>
                <a:gdLst>
                  <a:gd name="T0" fmla="*/ 594 w 602"/>
                  <a:gd name="T1" fmla="*/ 39 h 294"/>
                  <a:gd name="T2" fmla="*/ 307 w 602"/>
                  <a:gd name="T3" fmla="*/ 0 h 294"/>
                  <a:gd name="T4" fmla="*/ 307 w 602"/>
                  <a:gd name="T5" fmla="*/ 0 h 294"/>
                  <a:gd name="T6" fmla="*/ 296 w 602"/>
                  <a:gd name="T7" fmla="*/ 3 h 294"/>
                  <a:gd name="T8" fmla="*/ 296 w 602"/>
                  <a:gd name="T9" fmla="*/ 3 h 294"/>
                  <a:gd name="T10" fmla="*/ 184 w 602"/>
                  <a:gd name="T11" fmla="*/ 77 h 294"/>
                  <a:gd name="T12" fmla="*/ 176 w 602"/>
                  <a:gd name="T13" fmla="*/ 80 h 294"/>
                  <a:gd name="T14" fmla="*/ 176 w 602"/>
                  <a:gd name="T15" fmla="*/ 80 h 294"/>
                  <a:gd name="T16" fmla="*/ 23 w 602"/>
                  <a:gd name="T17" fmla="*/ 161 h 294"/>
                  <a:gd name="T18" fmla="*/ 23 w 602"/>
                  <a:gd name="T19" fmla="*/ 161 h 294"/>
                  <a:gd name="T20" fmla="*/ 15 w 602"/>
                  <a:gd name="T21" fmla="*/ 270 h 294"/>
                  <a:gd name="T22" fmla="*/ 15 w 602"/>
                  <a:gd name="T23" fmla="*/ 270 h 294"/>
                  <a:gd name="T24" fmla="*/ 51 w 602"/>
                  <a:gd name="T25" fmla="*/ 293 h 294"/>
                  <a:gd name="T26" fmla="*/ 562 w 602"/>
                  <a:gd name="T27" fmla="*/ 293 h 294"/>
                  <a:gd name="T28" fmla="*/ 562 w 602"/>
                  <a:gd name="T29" fmla="*/ 293 h 294"/>
                  <a:gd name="T30" fmla="*/ 600 w 602"/>
                  <a:gd name="T31" fmla="*/ 196 h 294"/>
                  <a:gd name="T32" fmla="*/ 601 w 602"/>
                  <a:gd name="T33" fmla="*/ 48 h 294"/>
                  <a:gd name="T34" fmla="*/ 601 w 602"/>
                  <a:gd name="T35" fmla="*/ 48 h 294"/>
                  <a:gd name="T36" fmla="*/ 594 w 602"/>
                  <a:gd name="T37" fmla="*/ 39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2" h="294">
                    <a:moveTo>
                      <a:pt x="594" y="39"/>
                    </a:moveTo>
                    <a:lnTo>
                      <a:pt x="307" y="0"/>
                    </a:lnTo>
                    <a:lnTo>
                      <a:pt x="307" y="0"/>
                    </a:lnTo>
                    <a:cubicBezTo>
                      <a:pt x="304" y="0"/>
                      <a:pt x="297" y="1"/>
                      <a:pt x="296" y="3"/>
                    </a:cubicBezTo>
                    <a:lnTo>
                      <a:pt x="296" y="3"/>
                    </a:lnTo>
                    <a:cubicBezTo>
                      <a:pt x="296" y="3"/>
                      <a:pt x="275" y="37"/>
                      <a:pt x="184" y="77"/>
                    </a:cubicBezTo>
                    <a:lnTo>
                      <a:pt x="176" y="80"/>
                    </a:lnTo>
                    <a:lnTo>
                      <a:pt x="176" y="80"/>
                    </a:lnTo>
                    <a:cubicBezTo>
                      <a:pt x="95" y="115"/>
                      <a:pt x="37" y="141"/>
                      <a:pt x="23" y="161"/>
                    </a:cubicBezTo>
                    <a:lnTo>
                      <a:pt x="23" y="161"/>
                    </a:lnTo>
                    <a:cubicBezTo>
                      <a:pt x="0" y="195"/>
                      <a:pt x="1" y="243"/>
                      <a:pt x="15" y="270"/>
                    </a:cubicBezTo>
                    <a:lnTo>
                      <a:pt x="15" y="270"/>
                    </a:lnTo>
                    <a:cubicBezTo>
                      <a:pt x="23" y="285"/>
                      <a:pt x="36" y="293"/>
                      <a:pt x="51" y="293"/>
                    </a:cubicBezTo>
                    <a:lnTo>
                      <a:pt x="562" y="293"/>
                    </a:lnTo>
                    <a:lnTo>
                      <a:pt x="562" y="293"/>
                    </a:lnTo>
                    <a:cubicBezTo>
                      <a:pt x="599" y="293"/>
                      <a:pt x="600" y="248"/>
                      <a:pt x="600" y="196"/>
                    </a:cubicBezTo>
                    <a:lnTo>
                      <a:pt x="601" y="48"/>
                    </a:lnTo>
                    <a:lnTo>
                      <a:pt x="601" y="48"/>
                    </a:lnTo>
                    <a:cubicBezTo>
                      <a:pt x="601" y="43"/>
                      <a:pt x="598" y="39"/>
                      <a:pt x="594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83">
                <a:extLst>
                  <a:ext uri="{FF2B5EF4-FFF2-40B4-BE49-F238E27FC236}">
                    <a16:creationId xmlns:a16="http://schemas.microsoft.com/office/drawing/2014/main" id="{828338EE-D53B-4630-AC91-5CC294A3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90" y="8763327"/>
                <a:ext cx="2134908" cy="1805253"/>
              </a:xfrm>
              <a:custGeom>
                <a:avLst/>
                <a:gdLst>
                  <a:gd name="T0" fmla="*/ 474 w 2397"/>
                  <a:gd name="T1" fmla="*/ 163 h 2027"/>
                  <a:gd name="T2" fmla="*/ 474 w 2397"/>
                  <a:gd name="T3" fmla="*/ 163 h 2027"/>
                  <a:gd name="T4" fmla="*/ 1171 w 2397"/>
                  <a:gd name="T5" fmla="*/ 27 h 2027"/>
                  <a:gd name="T6" fmla="*/ 1171 w 2397"/>
                  <a:gd name="T7" fmla="*/ 27 h 2027"/>
                  <a:gd name="T8" fmla="*/ 2314 w 2397"/>
                  <a:gd name="T9" fmla="*/ 204 h 2027"/>
                  <a:gd name="T10" fmla="*/ 2314 w 2397"/>
                  <a:gd name="T11" fmla="*/ 204 h 2027"/>
                  <a:gd name="T12" fmla="*/ 2112 w 2397"/>
                  <a:gd name="T13" fmla="*/ 784 h 2027"/>
                  <a:gd name="T14" fmla="*/ 1100 w 2397"/>
                  <a:gd name="T15" fmla="*/ 785 h 2027"/>
                  <a:gd name="T16" fmla="*/ 739 w 2397"/>
                  <a:gd name="T17" fmla="*/ 1970 h 2027"/>
                  <a:gd name="T18" fmla="*/ 739 w 2397"/>
                  <a:gd name="T19" fmla="*/ 1970 h 2027"/>
                  <a:gd name="T20" fmla="*/ 450 w 2397"/>
                  <a:gd name="T21" fmla="*/ 1929 h 2027"/>
                  <a:gd name="T22" fmla="*/ 450 w 2397"/>
                  <a:gd name="T23" fmla="*/ 1929 h 2027"/>
                  <a:gd name="T24" fmla="*/ 465 w 2397"/>
                  <a:gd name="T25" fmla="*/ 1354 h 2027"/>
                  <a:gd name="T26" fmla="*/ 292 w 2397"/>
                  <a:gd name="T27" fmla="*/ 1709 h 2027"/>
                  <a:gd name="T28" fmla="*/ 292 w 2397"/>
                  <a:gd name="T29" fmla="*/ 1709 h 2027"/>
                  <a:gd name="T30" fmla="*/ 0 w 2397"/>
                  <a:gd name="T31" fmla="*/ 1669 h 2027"/>
                  <a:gd name="T32" fmla="*/ 0 w 2397"/>
                  <a:gd name="T33" fmla="*/ 1669 h 2027"/>
                  <a:gd name="T34" fmla="*/ 474 w 2397"/>
                  <a:gd name="T35" fmla="*/ 163 h 2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97" h="2027">
                    <a:moveTo>
                      <a:pt x="474" y="163"/>
                    </a:moveTo>
                    <a:lnTo>
                      <a:pt x="474" y="163"/>
                    </a:lnTo>
                    <a:cubicBezTo>
                      <a:pt x="519" y="136"/>
                      <a:pt x="783" y="0"/>
                      <a:pt x="1171" y="27"/>
                    </a:cubicBezTo>
                    <a:lnTo>
                      <a:pt x="1171" y="27"/>
                    </a:lnTo>
                    <a:cubicBezTo>
                      <a:pt x="1626" y="59"/>
                      <a:pt x="2314" y="204"/>
                      <a:pt x="2314" y="204"/>
                    </a:cubicBezTo>
                    <a:lnTo>
                      <a:pt x="2314" y="204"/>
                    </a:lnTo>
                    <a:cubicBezTo>
                      <a:pt x="2314" y="204"/>
                      <a:pt x="2396" y="713"/>
                      <a:pt x="2112" y="784"/>
                    </a:cubicBezTo>
                    <a:lnTo>
                      <a:pt x="1100" y="785"/>
                    </a:lnTo>
                    <a:lnTo>
                      <a:pt x="739" y="1970"/>
                    </a:lnTo>
                    <a:lnTo>
                      <a:pt x="739" y="1970"/>
                    </a:lnTo>
                    <a:cubicBezTo>
                      <a:pt x="739" y="1970"/>
                      <a:pt x="556" y="2026"/>
                      <a:pt x="450" y="1929"/>
                    </a:cubicBezTo>
                    <a:lnTo>
                      <a:pt x="450" y="1929"/>
                    </a:lnTo>
                    <a:cubicBezTo>
                      <a:pt x="450" y="1929"/>
                      <a:pt x="434" y="1697"/>
                      <a:pt x="465" y="1354"/>
                    </a:cubicBezTo>
                    <a:lnTo>
                      <a:pt x="292" y="1709"/>
                    </a:lnTo>
                    <a:lnTo>
                      <a:pt x="292" y="1709"/>
                    </a:lnTo>
                    <a:cubicBezTo>
                      <a:pt x="292" y="1709"/>
                      <a:pt x="136" y="1797"/>
                      <a:pt x="0" y="1669"/>
                    </a:cubicBezTo>
                    <a:lnTo>
                      <a:pt x="0" y="1669"/>
                    </a:lnTo>
                    <a:cubicBezTo>
                      <a:pt x="0" y="1669"/>
                      <a:pt x="256" y="295"/>
                      <a:pt x="474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84">
                <a:extLst>
                  <a:ext uri="{FF2B5EF4-FFF2-40B4-BE49-F238E27FC236}">
                    <a16:creationId xmlns:a16="http://schemas.microsoft.com/office/drawing/2014/main" id="{21AAC24D-AC8B-47BB-B92A-0D79DD0BD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41" y="8755478"/>
                <a:ext cx="2115285" cy="1797404"/>
              </a:xfrm>
              <a:custGeom>
                <a:avLst/>
                <a:gdLst>
                  <a:gd name="T0" fmla="*/ 468 w 2376"/>
                  <a:gd name="T1" fmla="*/ 1936 h 2019"/>
                  <a:gd name="T2" fmla="*/ 468 w 2376"/>
                  <a:gd name="T3" fmla="*/ 1936 h 2019"/>
                  <a:gd name="T4" fmla="*/ 741 w 2376"/>
                  <a:gd name="T5" fmla="*/ 1973 h 2019"/>
                  <a:gd name="T6" fmla="*/ 1100 w 2376"/>
                  <a:gd name="T7" fmla="*/ 793 h 2019"/>
                  <a:gd name="T8" fmla="*/ 1100 w 2376"/>
                  <a:gd name="T9" fmla="*/ 793 h 2019"/>
                  <a:gd name="T10" fmla="*/ 1109 w 2376"/>
                  <a:gd name="T11" fmla="*/ 786 h 2019"/>
                  <a:gd name="T12" fmla="*/ 2120 w 2376"/>
                  <a:gd name="T13" fmla="*/ 786 h 2019"/>
                  <a:gd name="T14" fmla="*/ 2120 w 2376"/>
                  <a:gd name="T15" fmla="*/ 786 h 2019"/>
                  <a:gd name="T16" fmla="*/ 2315 w 2376"/>
                  <a:gd name="T17" fmla="*/ 223 h 2019"/>
                  <a:gd name="T18" fmla="*/ 2315 w 2376"/>
                  <a:gd name="T19" fmla="*/ 223 h 2019"/>
                  <a:gd name="T20" fmla="*/ 1180 w 2376"/>
                  <a:gd name="T21" fmla="*/ 47 h 2019"/>
                  <a:gd name="T22" fmla="*/ 1180 w 2376"/>
                  <a:gd name="T23" fmla="*/ 47 h 2019"/>
                  <a:gd name="T24" fmla="*/ 487 w 2376"/>
                  <a:gd name="T25" fmla="*/ 182 h 2019"/>
                  <a:gd name="T26" fmla="*/ 487 w 2376"/>
                  <a:gd name="T27" fmla="*/ 182 h 2019"/>
                  <a:gd name="T28" fmla="*/ 19 w 2376"/>
                  <a:gd name="T29" fmla="*/ 1676 h 2019"/>
                  <a:gd name="T30" fmla="*/ 19 w 2376"/>
                  <a:gd name="T31" fmla="*/ 1676 h 2019"/>
                  <a:gd name="T32" fmla="*/ 294 w 2376"/>
                  <a:gd name="T33" fmla="*/ 1713 h 2019"/>
                  <a:gd name="T34" fmla="*/ 467 w 2376"/>
                  <a:gd name="T35" fmla="*/ 1361 h 2019"/>
                  <a:gd name="T36" fmla="*/ 467 w 2376"/>
                  <a:gd name="T37" fmla="*/ 1361 h 2019"/>
                  <a:gd name="T38" fmla="*/ 477 w 2376"/>
                  <a:gd name="T39" fmla="*/ 1357 h 2019"/>
                  <a:gd name="T40" fmla="*/ 477 w 2376"/>
                  <a:gd name="T41" fmla="*/ 1357 h 2019"/>
                  <a:gd name="T42" fmla="*/ 484 w 2376"/>
                  <a:gd name="T43" fmla="*/ 1366 h 2019"/>
                  <a:gd name="T44" fmla="*/ 484 w 2376"/>
                  <a:gd name="T45" fmla="*/ 1366 h 2019"/>
                  <a:gd name="T46" fmla="*/ 468 w 2376"/>
                  <a:gd name="T47" fmla="*/ 1936 h 2019"/>
                  <a:gd name="T48" fmla="*/ 629 w 2376"/>
                  <a:gd name="T49" fmla="*/ 2006 h 2019"/>
                  <a:gd name="T50" fmla="*/ 629 w 2376"/>
                  <a:gd name="T51" fmla="*/ 2006 h 2019"/>
                  <a:gd name="T52" fmla="*/ 453 w 2376"/>
                  <a:gd name="T53" fmla="*/ 1947 h 2019"/>
                  <a:gd name="T54" fmla="*/ 453 w 2376"/>
                  <a:gd name="T55" fmla="*/ 1947 h 2019"/>
                  <a:gd name="T56" fmla="*/ 450 w 2376"/>
                  <a:gd name="T57" fmla="*/ 1940 h 2019"/>
                  <a:gd name="T58" fmla="*/ 450 w 2376"/>
                  <a:gd name="T59" fmla="*/ 1940 h 2019"/>
                  <a:gd name="T60" fmla="*/ 462 w 2376"/>
                  <a:gd name="T61" fmla="*/ 1412 h 2019"/>
                  <a:gd name="T62" fmla="*/ 309 w 2376"/>
                  <a:gd name="T63" fmla="*/ 1724 h 2019"/>
                  <a:gd name="T64" fmla="*/ 309 w 2376"/>
                  <a:gd name="T65" fmla="*/ 1724 h 2019"/>
                  <a:gd name="T66" fmla="*/ 306 w 2376"/>
                  <a:gd name="T67" fmla="*/ 1727 h 2019"/>
                  <a:gd name="T68" fmla="*/ 306 w 2376"/>
                  <a:gd name="T69" fmla="*/ 1727 h 2019"/>
                  <a:gd name="T70" fmla="*/ 3 w 2376"/>
                  <a:gd name="T71" fmla="*/ 1686 h 2019"/>
                  <a:gd name="T72" fmla="*/ 3 w 2376"/>
                  <a:gd name="T73" fmla="*/ 1686 h 2019"/>
                  <a:gd name="T74" fmla="*/ 1 w 2376"/>
                  <a:gd name="T75" fmla="*/ 1678 h 2019"/>
                  <a:gd name="T76" fmla="*/ 1 w 2376"/>
                  <a:gd name="T77" fmla="*/ 1678 h 2019"/>
                  <a:gd name="T78" fmla="*/ 478 w 2376"/>
                  <a:gd name="T79" fmla="*/ 166 h 2019"/>
                  <a:gd name="T80" fmla="*/ 478 w 2376"/>
                  <a:gd name="T81" fmla="*/ 166 h 2019"/>
                  <a:gd name="T82" fmla="*/ 1181 w 2376"/>
                  <a:gd name="T83" fmla="*/ 30 h 2019"/>
                  <a:gd name="T84" fmla="*/ 1181 w 2376"/>
                  <a:gd name="T85" fmla="*/ 30 h 2019"/>
                  <a:gd name="T86" fmla="*/ 2326 w 2376"/>
                  <a:gd name="T87" fmla="*/ 207 h 2019"/>
                  <a:gd name="T88" fmla="*/ 2326 w 2376"/>
                  <a:gd name="T89" fmla="*/ 207 h 2019"/>
                  <a:gd name="T90" fmla="*/ 2332 w 2376"/>
                  <a:gd name="T91" fmla="*/ 214 h 2019"/>
                  <a:gd name="T92" fmla="*/ 2332 w 2376"/>
                  <a:gd name="T93" fmla="*/ 214 h 2019"/>
                  <a:gd name="T94" fmla="*/ 2337 w 2376"/>
                  <a:gd name="T95" fmla="*/ 480 h 2019"/>
                  <a:gd name="T96" fmla="*/ 2337 w 2376"/>
                  <a:gd name="T97" fmla="*/ 480 h 2019"/>
                  <a:gd name="T98" fmla="*/ 2122 w 2376"/>
                  <a:gd name="T99" fmla="*/ 803 h 2019"/>
                  <a:gd name="T100" fmla="*/ 2122 w 2376"/>
                  <a:gd name="T101" fmla="*/ 803 h 2019"/>
                  <a:gd name="T102" fmla="*/ 2121 w 2376"/>
                  <a:gd name="T103" fmla="*/ 804 h 2019"/>
                  <a:gd name="T104" fmla="*/ 1115 w 2376"/>
                  <a:gd name="T105" fmla="*/ 804 h 2019"/>
                  <a:gd name="T106" fmla="*/ 757 w 2376"/>
                  <a:gd name="T107" fmla="*/ 1983 h 2019"/>
                  <a:gd name="T108" fmla="*/ 757 w 2376"/>
                  <a:gd name="T109" fmla="*/ 1983 h 2019"/>
                  <a:gd name="T110" fmla="*/ 751 w 2376"/>
                  <a:gd name="T111" fmla="*/ 1989 h 2019"/>
                  <a:gd name="T112" fmla="*/ 751 w 2376"/>
                  <a:gd name="T113" fmla="*/ 1989 h 2019"/>
                  <a:gd name="T114" fmla="*/ 629 w 2376"/>
                  <a:gd name="T115" fmla="*/ 2006 h 2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376" h="2019">
                    <a:moveTo>
                      <a:pt x="468" y="1936"/>
                    </a:moveTo>
                    <a:lnTo>
                      <a:pt x="468" y="1936"/>
                    </a:lnTo>
                    <a:cubicBezTo>
                      <a:pt x="560" y="2018"/>
                      <a:pt x="713" y="1981"/>
                      <a:pt x="741" y="1973"/>
                    </a:cubicBezTo>
                    <a:lnTo>
                      <a:pt x="1100" y="793"/>
                    </a:lnTo>
                    <a:lnTo>
                      <a:pt x="1100" y="793"/>
                    </a:lnTo>
                    <a:cubicBezTo>
                      <a:pt x="1101" y="789"/>
                      <a:pt x="1104" y="786"/>
                      <a:pt x="1109" y="786"/>
                    </a:cubicBezTo>
                    <a:lnTo>
                      <a:pt x="2120" y="786"/>
                    </a:lnTo>
                    <a:lnTo>
                      <a:pt x="2120" y="786"/>
                    </a:lnTo>
                    <a:cubicBezTo>
                      <a:pt x="2375" y="721"/>
                      <a:pt x="2323" y="280"/>
                      <a:pt x="2315" y="223"/>
                    </a:cubicBezTo>
                    <a:lnTo>
                      <a:pt x="2315" y="223"/>
                    </a:lnTo>
                    <a:cubicBezTo>
                      <a:pt x="2246" y="208"/>
                      <a:pt x="1606" y="77"/>
                      <a:pt x="1180" y="47"/>
                    </a:cubicBezTo>
                    <a:lnTo>
                      <a:pt x="1180" y="47"/>
                    </a:lnTo>
                    <a:cubicBezTo>
                      <a:pt x="763" y="18"/>
                      <a:pt x="498" y="175"/>
                      <a:pt x="487" y="182"/>
                    </a:cubicBezTo>
                    <a:lnTo>
                      <a:pt x="487" y="182"/>
                    </a:lnTo>
                    <a:cubicBezTo>
                      <a:pt x="282" y="306"/>
                      <a:pt x="36" y="1587"/>
                      <a:pt x="19" y="1676"/>
                    </a:cubicBezTo>
                    <a:lnTo>
                      <a:pt x="19" y="1676"/>
                    </a:lnTo>
                    <a:cubicBezTo>
                      <a:pt x="140" y="1787"/>
                      <a:pt x="274" y="1724"/>
                      <a:pt x="294" y="1713"/>
                    </a:cubicBezTo>
                    <a:lnTo>
                      <a:pt x="467" y="1361"/>
                    </a:lnTo>
                    <a:lnTo>
                      <a:pt x="467" y="1361"/>
                    </a:lnTo>
                    <a:cubicBezTo>
                      <a:pt x="468" y="1358"/>
                      <a:pt x="472" y="1355"/>
                      <a:pt x="477" y="1357"/>
                    </a:cubicBezTo>
                    <a:lnTo>
                      <a:pt x="477" y="1357"/>
                    </a:lnTo>
                    <a:cubicBezTo>
                      <a:pt x="481" y="1358"/>
                      <a:pt x="484" y="1362"/>
                      <a:pt x="484" y="1366"/>
                    </a:cubicBezTo>
                    <a:lnTo>
                      <a:pt x="484" y="1366"/>
                    </a:lnTo>
                    <a:cubicBezTo>
                      <a:pt x="455" y="1682"/>
                      <a:pt x="466" y="1905"/>
                      <a:pt x="468" y="1936"/>
                    </a:cubicBezTo>
                    <a:close/>
                    <a:moveTo>
                      <a:pt x="629" y="2006"/>
                    </a:moveTo>
                    <a:lnTo>
                      <a:pt x="629" y="2006"/>
                    </a:lnTo>
                    <a:cubicBezTo>
                      <a:pt x="572" y="2006"/>
                      <a:pt x="504" y="1993"/>
                      <a:pt x="453" y="1947"/>
                    </a:cubicBezTo>
                    <a:lnTo>
                      <a:pt x="453" y="1947"/>
                    </a:lnTo>
                    <a:cubicBezTo>
                      <a:pt x="451" y="1946"/>
                      <a:pt x="450" y="1943"/>
                      <a:pt x="450" y="1940"/>
                    </a:cubicBezTo>
                    <a:lnTo>
                      <a:pt x="450" y="1940"/>
                    </a:lnTo>
                    <a:cubicBezTo>
                      <a:pt x="450" y="1939"/>
                      <a:pt x="436" y="1727"/>
                      <a:pt x="462" y="1412"/>
                    </a:cubicBezTo>
                    <a:lnTo>
                      <a:pt x="309" y="1724"/>
                    </a:lnTo>
                    <a:lnTo>
                      <a:pt x="309" y="1724"/>
                    </a:lnTo>
                    <a:cubicBezTo>
                      <a:pt x="308" y="1725"/>
                      <a:pt x="307" y="1727"/>
                      <a:pt x="306" y="1727"/>
                    </a:cubicBezTo>
                    <a:lnTo>
                      <a:pt x="306" y="1727"/>
                    </a:lnTo>
                    <a:cubicBezTo>
                      <a:pt x="304" y="1728"/>
                      <a:pt x="142" y="1817"/>
                      <a:pt x="3" y="1686"/>
                    </a:cubicBezTo>
                    <a:lnTo>
                      <a:pt x="3" y="1686"/>
                    </a:lnTo>
                    <a:cubicBezTo>
                      <a:pt x="1" y="1684"/>
                      <a:pt x="0" y="1681"/>
                      <a:pt x="1" y="1678"/>
                    </a:cubicBezTo>
                    <a:lnTo>
                      <a:pt x="1" y="1678"/>
                    </a:lnTo>
                    <a:cubicBezTo>
                      <a:pt x="11" y="1622"/>
                      <a:pt x="259" y="298"/>
                      <a:pt x="478" y="166"/>
                    </a:cubicBezTo>
                    <a:lnTo>
                      <a:pt x="478" y="166"/>
                    </a:lnTo>
                    <a:cubicBezTo>
                      <a:pt x="489" y="160"/>
                      <a:pt x="758" y="0"/>
                      <a:pt x="1181" y="30"/>
                    </a:cubicBezTo>
                    <a:lnTo>
                      <a:pt x="1181" y="30"/>
                    </a:lnTo>
                    <a:cubicBezTo>
                      <a:pt x="1631" y="60"/>
                      <a:pt x="2319" y="205"/>
                      <a:pt x="2326" y="207"/>
                    </a:cubicBezTo>
                    <a:lnTo>
                      <a:pt x="2326" y="207"/>
                    </a:lnTo>
                    <a:cubicBezTo>
                      <a:pt x="2329" y="208"/>
                      <a:pt x="2332" y="210"/>
                      <a:pt x="2332" y="214"/>
                    </a:cubicBezTo>
                    <a:lnTo>
                      <a:pt x="2332" y="214"/>
                    </a:lnTo>
                    <a:cubicBezTo>
                      <a:pt x="2332" y="215"/>
                      <a:pt x="2353" y="344"/>
                      <a:pt x="2337" y="480"/>
                    </a:cubicBezTo>
                    <a:lnTo>
                      <a:pt x="2337" y="480"/>
                    </a:lnTo>
                    <a:cubicBezTo>
                      <a:pt x="2318" y="661"/>
                      <a:pt x="2243" y="774"/>
                      <a:pt x="2122" y="803"/>
                    </a:cubicBezTo>
                    <a:lnTo>
                      <a:pt x="2122" y="803"/>
                    </a:lnTo>
                    <a:cubicBezTo>
                      <a:pt x="2122" y="803"/>
                      <a:pt x="2122" y="804"/>
                      <a:pt x="2121" y="804"/>
                    </a:cubicBezTo>
                    <a:lnTo>
                      <a:pt x="1115" y="804"/>
                    </a:lnTo>
                    <a:lnTo>
                      <a:pt x="757" y="1983"/>
                    </a:lnTo>
                    <a:lnTo>
                      <a:pt x="757" y="1983"/>
                    </a:lnTo>
                    <a:cubicBezTo>
                      <a:pt x="756" y="1986"/>
                      <a:pt x="754" y="1989"/>
                      <a:pt x="751" y="1989"/>
                    </a:cubicBezTo>
                    <a:lnTo>
                      <a:pt x="751" y="1989"/>
                    </a:lnTo>
                    <a:cubicBezTo>
                      <a:pt x="747" y="1990"/>
                      <a:pt x="695" y="2006"/>
                      <a:pt x="629" y="20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85">
                <a:extLst>
                  <a:ext uri="{FF2B5EF4-FFF2-40B4-BE49-F238E27FC236}">
                    <a16:creationId xmlns:a16="http://schemas.microsoft.com/office/drawing/2014/main" id="{DABC5E5F-5908-425A-AA97-ED311BC8A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4834" y="8869288"/>
                <a:ext cx="510180" cy="1110622"/>
              </a:xfrm>
              <a:custGeom>
                <a:avLst/>
                <a:gdLst>
                  <a:gd name="T0" fmla="*/ 9 w 572"/>
                  <a:gd name="T1" fmla="*/ 1246 h 1247"/>
                  <a:gd name="T2" fmla="*/ 9 w 572"/>
                  <a:gd name="T3" fmla="*/ 1246 h 1247"/>
                  <a:gd name="T4" fmla="*/ 8 w 572"/>
                  <a:gd name="T5" fmla="*/ 1246 h 1247"/>
                  <a:gd name="T6" fmla="*/ 8 w 572"/>
                  <a:gd name="T7" fmla="*/ 1246 h 1247"/>
                  <a:gd name="T8" fmla="*/ 1 w 572"/>
                  <a:gd name="T9" fmla="*/ 1236 h 1247"/>
                  <a:gd name="T10" fmla="*/ 1 w 572"/>
                  <a:gd name="T11" fmla="*/ 1236 h 1247"/>
                  <a:gd name="T12" fmla="*/ 242 w 572"/>
                  <a:gd name="T13" fmla="*/ 79 h 1247"/>
                  <a:gd name="T14" fmla="*/ 242 w 572"/>
                  <a:gd name="T15" fmla="*/ 79 h 1247"/>
                  <a:gd name="T16" fmla="*/ 561 w 572"/>
                  <a:gd name="T17" fmla="*/ 0 h 1247"/>
                  <a:gd name="T18" fmla="*/ 561 w 572"/>
                  <a:gd name="T19" fmla="*/ 0 h 1247"/>
                  <a:gd name="T20" fmla="*/ 570 w 572"/>
                  <a:gd name="T21" fmla="*/ 8 h 1247"/>
                  <a:gd name="T22" fmla="*/ 570 w 572"/>
                  <a:gd name="T23" fmla="*/ 8 h 1247"/>
                  <a:gd name="T24" fmla="*/ 562 w 572"/>
                  <a:gd name="T25" fmla="*/ 18 h 1247"/>
                  <a:gd name="T26" fmla="*/ 562 w 572"/>
                  <a:gd name="T27" fmla="*/ 18 h 1247"/>
                  <a:gd name="T28" fmla="*/ 251 w 572"/>
                  <a:gd name="T29" fmla="*/ 95 h 1247"/>
                  <a:gd name="T30" fmla="*/ 251 w 572"/>
                  <a:gd name="T31" fmla="*/ 95 h 1247"/>
                  <a:gd name="T32" fmla="*/ 19 w 572"/>
                  <a:gd name="T33" fmla="*/ 1238 h 1247"/>
                  <a:gd name="T34" fmla="*/ 19 w 572"/>
                  <a:gd name="T35" fmla="*/ 1238 h 1247"/>
                  <a:gd name="T36" fmla="*/ 9 w 572"/>
                  <a:gd name="T37" fmla="*/ 1246 h 1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2" h="1247">
                    <a:moveTo>
                      <a:pt x="9" y="1246"/>
                    </a:moveTo>
                    <a:lnTo>
                      <a:pt x="9" y="1246"/>
                    </a:lnTo>
                    <a:lnTo>
                      <a:pt x="8" y="1246"/>
                    </a:lnTo>
                    <a:lnTo>
                      <a:pt x="8" y="1246"/>
                    </a:lnTo>
                    <a:cubicBezTo>
                      <a:pt x="3" y="1246"/>
                      <a:pt x="0" y="1241"/>
                      <a:pt x="1" y="1236"/>
                    </a:cubicBezTo>
                    <a:lnTo>
                      <a:pt x="1" y="1236"/>
                    </a:lnTo>
                    <a:cubicBezTo>
                      <a:pt x="5" y="1192"/>
                      <a:pt x="121" y="146"/>
                      <a:pt x="242" y="79"/>
                    </a:cubicBezTo>
                    <a:lnTo>
                      <a:pt x="242" y="79"/>
                    </a:lnTo>
                    <a:cubicBezTo>
                      <a:pt x="357" y="16"/>
                      <a:pt x="553" y="1"/>
                      <a:pt x="561" y="0"/>
                    </a:cubicBezTo>
                    <a:lnTo>
                      <a:pt x="561" y="0"/>
                    </a:lnTo>
                    <a:cubicBezTo>
                      <a:pt x="566" y="0"/>
                      <a:pt x="570" y="4"/>
                      <a:pt x="570" y="8"/>
                    </a:cubicBezTo>
                    <a:lnTo>
                      <a:pt x="570" y="8"/>
                    </a:lnTo>
                    <a:cubicBezTo>
                      <a:pt x="571" y="14"/>
                      <a:pt x="568" y="18"/>
                      <a:pt x="562" y="18"/>
                    </a:cubicBezTo>
                    <a:lnTo>
                      <a:pt x="562" y="18"/>
                    </a:lnTo>
                    <a:cubicBezTo>
                      <a:pt x="560" y="18"/>
                      <a:pt x="362" y="34"/>
                      <a:pt x="251" y="95"/>
                    </a:cubicBezTo>
                    <a:lnTo>
                      <a:pt x="251" y="95"/>
                    </a:lnTo>
                    <a:cubicBezTo>
                      <a:pt x="157" y="146"/>
                      <a:pt x="51" y="938"/>
                      <a:pt x="19" y="1238"/>
                    </a:cubicBezTo>
                    <a:lnTo>
                      <a:pt x="19" y="1238"/>
                    </a:lnTo>
                    <a:cubicBezTo>
                      <a:pt x="18" y="1242"/>
                      <a:pt x="14" y="1246"/>
                      <a:pt x="9" y="12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86">
                <a:extLst>
                  <a:ext uri="{FF2B5EF4-FFF2-40B4-BE49-F238E27FC236}">
                    <a16:creationId xmlns:a16="http://schemas.microsoft.com/office/drawing/2014/main" id="{75166330-0944-4787-AA22-8F447276B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1123" y="6565627"/>
                <a:ext cx="588670" cy="1004663"/>
              </a:xfrm>
              <a:custGeom>
                <a:avLst/>
                <a:gdLst>
                  <a:gd name="T0" fmla="*/ 550 w 661"/>
                  <a:gd name="T1" fmla="*/ 612 h 1127"/>
                  <a:gd name="T2" fmla="*/ 550 w 661"/>
                  <a:gd name="T3" fmla="*/ 612 h 1127"/>
                  <a:gd name="T4" fmla="*/ 550 w 661"/>
                  <a:gd name="T5" fmla="*/ 609 h 1127"/>
                  <a:gd name="T6" fmla="*/ 550 w 661"/>
                  <a:gd name="T7" fmla="*/ 609 h 1127"/>
                  <a:gd name="T8" fmla="*/ 598 w 661"/>
                  <a:gd name="T9" fmla="*/ 222 h 1127"/>
                  <a:gd name="T10" fmla="*/ 598 w 661"/>
                  <a:gd name="T11" fmla="*/ 222 h 1127"/>
                  <a:gd name="T12" fmla="*/ 395 w 661"/>
                  <a:gd name="T13" fmla="*/ 34 h 1127"/>
                  <a:gd name="T14" fmla="*/ 395 w 661"/>
                  <a:gd name="T15" fmla="*/ 34 h 1127"/>
                  <a:gd name="T16" fmla="*/ 14 w 661"/>
                  <a:gd name="T17" fmla="*/ 248 h 1127"/>
                  <a:gd name="T18" fmla="*/ 14 w 661"/>
                  <a:gd name="T19" fmla="*/ 248 h 1127"/>
                  <a:gd name="T20" fmla="*/ 24 w 661"/>
                  <a:gd name="T21" fmla="*/ 513 h 1127"/>
                  <a:gd name="T22" fmla="*/ 24 w 661"/>
                  <a:gd name="T23" fmla="*/ 513 h 1127"/>
                  <a:gd name="T24" fmla="*/ 101 w 661"/>
                  <a:gd name="T25" fmla="*/ 728 h 1127"/>
                  <a:gd name="T26" fmla="*/ 101 w 661"/>
                  <a:gd name="T27" fmla="*/ 728 h 1127"/>
                  <a:gd name="T28" fmla="*/ 241 w 661"/>
                  <a:gd name="T29" fmla="*/ 742 h 1127"/>
                  <a:gd name="T30" fmla="*/ 241 w 661"/>
                  <a:gd name="T31" fmla="*/ 742 h 1127"/>
                  <a:gd name="T32" fmla="*/ 246 w 661"/>
                  <a:gd name="T33" fmla="*/ 743 h 1127"/>
                  <a:gd name="T34" fmla="*/ 246 w 661"/>
                  <a:gd name="T35" fmla="*/ 743 h 1127"/>
                  <a:gd name="T36" fmla="*/ 247 w 661"/>
                  <a:gd name="T37" fmla="*/ 747 h 1127"/>
                  <a:gd name="T38" fmla="*/ 291 w 661"/>
                  <a:gd name="T39" fmla="*/ 988 h 1127"/>
                  <a:gd name="T40" fmla="*/ 291 w 661"/>
                  <a:gd name="T41" fmla="*/ 988 h 1127"/>
                  <a:gd name="T42" fmla="*/ 319 w 661"/>
                  <a:gd name="T43" fmla="*/ 1114 h 1127"/>
                  <a:gd name="T44" fmla="*/ 319 w 661"/>
                  <a:gd name="T45" fmla="*/ 1114 h 1127"/>
                  <a:gd name="T46" fmla="*/ 400 w 661"/>
                  <a:gd name="T47" fmla="*/ 1125 h 1127"/>
                  <a:gd name="T48" fmla="*/ 400 w 661"/>
                  <a:gd name="T49" fmla="*/ 1125 h 1127"/>
                  <a:gd name="T50" fmla="*/ 635 w 661"/>
                  <a:gd name="T51" fmla="*/ 975 h 1127"/>
                  <a:gd name="T52" fmla="*/ 550 w 661"/>
                  <a:gd name="T53" fmla="*/ 612 h 1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1" h="1127">
                    <a:moveTo>
                      <a:pt x="550" y="612"/>
                    </a:moveTo>
                    <a:lnTo>
                      <a:pt x="550" y="612"/>
                    </a:lnTo>
                    <a:cubicBezTo>
                      <a:pt x="550" y="611"/>
                      <a:pt x="550" y="610"/>
                      <a:pt x="550" y="609"/>
                    </a:cubicBezTo>
                    <a:lnTo>
                      <a:pt x="550" y="609"/>
                    </a:lnTo>
                    <a:cubicBezTo>
                      <a:pt x="552" y="607"/>
                      <a:pt x="660" y="406"/>
                      <a:pt x="598" y="222"/>
                    </a:cubicBezTo>
                    <a:lnTo>
                      <a:pt x="598" y="222"/>
                    </a:lnTo>
                    <a:cubicBezTo>
                      <a:pt x="567" y="134"/>
                      <a:pt x="490" y="62"/>
                      <a:pt x="395" y="34"/>
                    </a:cubicBezTo>
                    <a:lnTo>
                      <a:pt x="395" y="34"/>
                    </a:lnTo>
                    <a:cubicBezTo>
                      <a:pt x="282" y="0"/>
                      <a:pt x="55" y="9"/>
                      <a:pt x="14" y="248"/>
                    </a:cubicBezTo>
                    <a:lnTo>
                      <a:pt x="14" y="248"/>
                    </a:lnTo>
                    <a:cubicBezTo>
                      <a:pt x="0" y="328"/>
                      <a:pt x="11" y="428"/>
                      <a:pt x="24" y="513"/>
                    </a:cubicBezTo>
                    <a:lnTo>
                      <a:pt x="24" y="513"/>
                    </a:lnTo>
                    <a:cubicBezTo>
                      <a:pt x="35" y="584"/>
                      <a:pt x="57" y="679"/>
                      <a:pt x="101" y="728"/>
                    </a:cubicBezTo>
                    <a:lnTo>
                      <a:pt x="101" y="728"/>
                    </a:lnTo>
                    <a:cubicBezTo>
                      <a:pt x="134" y="766"/>
                      <a:pt x="201" y="751"/>
                      <a:pt x="241" y="742"/>
                    </a:cubicBezTo>
                    <a:lnTo>
                      <a:pt x="241" y="742"/>
                    </a:lnTo>
                    <a:cubicBezTo>
                      <a:pt x="242" y="742"/>
                      <a:pt x="244" y="742"/>
                      <a:pt x="246" y="743"/>
                    </a:cubicBezTo>
                    <a:lnTo>
                      <a:pt x="246" y="743"/>
                    </a:lnTo>
                    <a:cubicBezTo>
                      <a:pt x="247" y="744"/>
                      <a:pt x="247" y="745"/>
                      <a:pt x="247" y="747"/>
                    </a:cubicBezTo>
                    <a:lnTo>
                      <a:pt x="291" y="988"/>
                    </a:lnTo>
                    <a:lnTo>
                      <a:pt x="291" y="988"/>
                    </a:lnTo>
                    <a:cubicBezTo>
                      <a:pt x="291" y="988"/>
                      <a:pt x="270" y="1083"/>
                      <a:pt x="319" y="1114"/>
                    </a:cubicBezTo>
                    <a:lnTo>
                      <a:pt x="319" y="1114"/>
                    </a:lnTo>
                    <a:cubicBezTo>
                      <a:pt x="331" y="1123"/>
                      <a:pt x="380" y="1126"/>
                      <a:pt x="400" y="1125"/>
                    </a:cubicBezTo>
                    <a:lnTo>
                      <a:pt x="400" y="1125"/>
                    </a:lnTo>
                    <a:cubicBezTo>
                      <a:pt x="511" y="1116"/>
                      <a:pt x="625" y="997"/>
                      <a:pt x="635" y="975"/>
                    </a:cubicBezTo>
                    <a:lnTo>
                      <a:pt x="550" y="6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87">
                <a:extLst>
                  <a:ext uri="{FF2B5EF4-FFF2-40B4-BE49-F238E27FC236}">
                    <a16:creationId xmlns:a16="http://schemas.microsoft.com/office/drawing/2014/main" id="{9E3338CD-C54E-4557-A2C3-9772C0F5F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3274" y="6565627"/>
                <a:ext cx="604367" cy="1008588"/>
              </a:xfrm>
              <a:custGeom>
                <a:avLst/>
                <a:gdLst>
                  <a:gd name="T0" fmla="*/ 569 w 678"/>
                  <a:gd name="T1" fmla="*/ 613 h 1135"/>
                  <a:gd name="T2" fmla="*/ 569 w 678"/>
                  <a:gd name="T3" fmla="*/ 613 h 1135"/>
                  <a:gd name="T4" fmla="*/ 253 w 678"/>
                  <a:gd name="T5" fmla="*/ 751 h 1135"/>
                  <a:gd name="T6" fmla="*/ 253 w 678"/>
                  <a:gd name="T7" fmla="*/ 751 h 1135"/>
                  <a:gd name="T8" fmla="*/ 267 w 678"/>
                  <a:gd name="T9" fmla="*/ 746 h 1135"/>
                  <a:gd name="T10" fmla="*/ 310 w 678"/>
                  <a:gd name="T11" fmla="*/ 988 h 1135"/>
                  <a:gd name="T12" fmla="*/ 310 w 678"/>
                  <a:gd name="T13" fmla="*/ 990 h 1135"/>
                  <a:gd name="T14" fmla="*/ 310 w 678"/>
                  <a:gd name="T15" fmla="*/ 990 h 1135"/>
                  <a:gd name="T16" fmla="*/ 333 w 678"/>
                  <a:gd name="T17" fmla="*/ 1107 h 1135"/>
                  <a:gd name="T18" fmla="*/ 333 w 678"/>
                  <a:gd name="T19" fmla="*/ 1107 h 1135"/>
                  <a:gd name="T20" fmla="*/ 410 w 678"/>
                  <a:gd name="T21" fmla="*/ 1115 h 1135"/>
                  <a:gd name="T22" fmla="*/ 410 w 678"/>
                  <a:gd name="T23" fmla="*/ 1115 h 1135"/>
                  <a:gd name="T24" fmla="*/ 636 w 678"/>
                  <a:gd name="T25" fmla="*/ 974 h 1135"/>
                  <a:gd name="T26" fmla="*/ 551 w 678"/>
                  <a:gd name="T27" fmla="*/ 613 h 1135"/>
                  <a:gd name="T28" fmla="*/ 551 w 678"/>
                  <a:gd name="T29" fmla="*/ 613 h 1135"/>
                  <a:gd name="T30" fmla="*/ 553 w 678"/>
                  <a:gd name="T31" fmla="*/ 605 h 1135"/>
                  <a:gd name="T32" fmla="*/ 553 w 678"/>
                  <a:gd name="T33" fmla="*/ 605 h 1135"/>
                  <a:gd name="T34" fmla="*/ 599 w 678"/>
                  <a:gd name="T35" fmla="*/ 224 h 1135"/>
                  <a:gd name="T36" fmla="*/ 599 w 678"/>
                  <a:gd name="T37" fmla="*/ 224 h 1135"/>
                  <a:gd name="T38" fmla="*/ 403 w 678"/>
                  <a:gd name="T39" fmla="*/ 43 h 1135"/>
                  <a:gd name="T40" fmla="*/ 403 w 678"/>
                  <a:gd name="T41" fmla="*/ 43 h 1135"/>
                  <a:gd name="T42" fmla="*/ 143 w 678"/>
                  <a:gd name="T43" fmla="*/ 70 h 1135"/>
                  <a:gd name="T44" fmla="*/ 143 w 678"/>
                  <a:gd name="T45" fmla="*/ 70 h 1135"/>
                  <a:gd name="T46" fmla="*/ 32 w 678"/>
                  <a:gd name="T47" fmla="*/ 250 h 1135"/>
                  <a:gd name="T48" fmla="*/ 32 w 678"/>
                  <a:gd name="T49" fmla="*/ 250 h 1135"/>
                  <a:gd name="T50" fmla="*/ 43 w 678"/>
                  <a:gd name="T51" fmla="*/ 512 h 1135"/>
                  <a:gd name="T52" fmla="*/ 43 w 678"/>
                  <a:gd name="T53" fmla="*/ 512 h 1135"/>
                  <a:gd name="T54" fmla="*/ 118 w 678"/>
                  <a:gd name="T55" fmla="*/ 722 h 1135"/>
                  <a:gd name="T56" fmla="*/ 118 w 678"/>
                  <a:gd name="T57" fmla="*/ 722 h 1135"/>
                  <a:gd name="T58" fmla="*/ 249 w 678"/>
                  <a:gd name="T59" fmla="*/ 733 h 1135"/>
                  <a:gd name="T60" fmla="*/ 249 w 678"/>
                  <a:gd name="T61" fmla="*/ 733 h 1135"/>
                  <a:gd name="T62" fmla="*/ 261 w 678"/>
                  <a:gd name="T63" fmla="*/ 736 h 1135"/>
                  <a:gd name="T64" fmla="*/ 261 w 678"/>
                  <a:gd name="T65" fmla="*/ 736 h 1135"/>
                  <a:gd name="T66" fmla="*/ 267 w 678"/>
                  <a:gd name="T67" fmla="*/ 746 h 1135"/>
                  <a:gd name="T68" fmla="*/ 398 w 678"/>
                  <a:gd name="T69" fmla="*/ 1134 h 1135"/>
                  <a:gd name="T70" fmla="*/ 398 w 678"/>
                  <a:gd name="T71" fmla="*/ 1134 h 1135"/>
                  <a:gd name="T72" fmla="*/ 323 w 678"/>
                  <a:gd name="T73" fmla="*/ 1122 h 1135"/>
                  <a:gd name="T74" fmla="*/ 323 w 678"/>
                  <a:gd name="T75" fmla="*/ 1122 h 1135"/>
                  <a:gd name="T76" fmla="*/ 292 w 678"/>
                  <a:gd name="T77" fmla="*/ 988 h 1135"/>
                  <a:gd name="T78" fmla="*/ 249 w 678"/>
                  <a:gd name="T79" fmla="*/ 751 h 1135"/>
                  <a:gd name="T80" fmla="*/ 249 w 678"/>
                  <a:gd name="T81" fmla="*/ 751 h 1135"/>
                  <a:gd name="T82" fmla="*/ 104 w 678"/>
                  <a:gd name="T83" fmla="*/ 734 h 1135"/>
                  <a:gd name="T84" fmla="*/ 104 w 678"/>
                  <a:gd name="T85" fmla="*/ 734 h 1135"/>
                  <a:gd name="T86" fmla="*/ 25 w 678"/>
                  <a:gd name="T87" fmla="*/ 515 h 1135"/>
                  <a:gd name="T88" fmla="*/ 25 w 678"/>
                  <a:gd name="T89" fmla="*/ 515 h 1135"/>
                  <a:gd name="T90" fmla="*/ 14 w 678"/>
                  <a:gd name="T91" fmla="*/ 246 h 1135"/>
                  <a:gd name="T92" fmla="*/ 14 w 678"/>
                  <a:gd name="T93" fmla="*/ 246 h 1135"/>
                  <a:gd name="T94" fmla="*/ 134 w 678"/>
                  <a:gd name="T95" fmla="*/ 55 h 1135"/>
                  <a:gd name="T96" fmla="*/ 134 w 678"/>
                  <a:gd name="T97" fmla="*/ 55 h 1135"/>
                  <a:gd name="T98" fmla="*/ 408 w 678"/>
                  <a:gd name="T99" fmla="*/ 26 h 1135"/>
                  <a:gd name="T100" fmla="*/ 408 w 678"/>
                  <a:gd name="T101" fmla="*/ 26 h 1135"/>
                  <a:gd name="T102" fmla="*/ 616 w 678"/>
                  <a:gd name="T103" fmla="*/ 219 h 1135"/>
                  <a:gd name="T104" fmla="*/ 616 w 678"/>
                  <a:gd name="T105" fmla="*/ 219 h 1135"/>
                  <a:gd name="T106" fmla="*/ 569 w 678"/>
                  <a:gd name="T107" fmla="*/ 612 h 1135"/>
                  <a:gd name="T108" fmla="*/ 655 w 678"/>
                  <a:gd name="T109" fmla="*/ 975 h 1135"/>
                  <a:gd name="T110" fmla="*/ 653 w 678"/>
                  <a:gd name="T111" fmla="*/ 979 h 1135"/>
                  <a:gd name="T112" fmla="*/ 653 w 678"/>
                  <a:gd name="T113" fmla="*/ 979 h 1135"/>
                  <a:gd name="T114" fmla="*/ 411 w 678"/>
                  <a:gd name="T115" fmla="*/ 1133 h 1135"/>
                  <a:gd name="T116" fmla="*/ 411 w 678"/>
                  <a:gd name="T117" fmla="*/ 1133 h 1135"/>
                  <a:gd name="T118" fmla="*/ 398 w 678"/>
                  <a:gd name="T119" fmla="*/ 1134 h 1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78" h="1135">
                    <a:moveTo>
                      <a:pt x="569" y="613"/>
                    </a:moveTo>
                    <a:lnTo>
                      <a:pt x="569" y="613"/>
                    </a:lnTo>
                    <a:close/>
                    <a:moveTo>
                      <a:pt x="253" y="751"/>
                    </a:moveTo>
                    <a:lnTo>
                      <a:pt x="253" y="751"/>
                    </a:lnTo>
                    <a:close/>
                    <a:moveTo>
                      <a:pt x="267" y="746"/>
                    </a:moveTo>
                    <a:lnTo>
                      <a:pt x="310" y="988"/>
                    </a:lnTo>
                    <a:lnTo>
                      <a:pt x="310" y="990"/>
                    </a:lnTo>
                    <a:lnTo>
                      <a:pt x="310" y="990"/>
                    </a:lnTo>
                    <a:cubicBezTo>
                      <a:pt x="310" y="991"/>
                      <a:pt x="291" y="1079"/>
                      <a:pt x="333" y="1107"/>
                    </a:cubicBezTo>
                    <a:lnTo>
                      <a:pt x="333" y="1107"/>
                    </a:lnTo>
                    <a:cubicBezTo>
                      <a:pt x="343" y="1113"/>
                      <a:pt x="388" y="1117"/>
                      <a:pt x="410" y="1115"/>
                    </a:cubicBezTo>
                    <a:lnTo>
                      <a:pt x="410" y="1115"/>
                    </a:lnTo>
                    <a:cubicBezTo>
                      <a:pt x="511" y="1109"/>
                      <a:pt x="619" y="1000"/>
                      <a:pt x="636" y="974"/>
                    </a:cubicBezTo>
                    <a:lnTo>
                      <a:pt x="551" y="613"/>
                    </a:lnTo>
                    <a:lnTo>
                      <a:pt x="551" y="613"/>
                    </a:lnTo>
                    <a:cubicBezTo>
                      <a:pt x="551" y="610"/>
                      <a:pt x="552" y="607"/>
                      <a:pt x="553" y="605"/>
                    </a:cubicBezTo>
                    <a:lnTo>
                      <a:pt x="553" y="605"/>
                    </a:lnTo>
                    <a:cubicBezTo>
                      <a:pt x="553" y="603"/>
                      <a:pt x="660" y="405"/>
                      <a:pt x="599" y="224"/>
                    </a:cubicBezTo>
                    <a:lnTo>
                      <a:pt x="599" y="224"/>
                    </a:lnTo>
                    <a:cubicBezTo>
                      <a:pt x="571" y="139"/>
                      <a:pt x="495" y="69"/>
                      <a:pt x="403" y="43"/>
                    </a:cubicBezTo>
                    <a:lnTo>
                      <a:pt x="403" y="43"/>
                    </a:lnTo>
                    <a:cubicBezTo>
                      <a:pt x="335" y="23"/>
                      <a:pt x="227" y="19"/>
                      <a:pt x="143" y="70"/>
                    </a:cubicBezTo>
                    <a:lnTo>
                      <a:pt x="143" y="70"/>
                    </a:lnTo>
                    <a:cubicBezTo>
                      <a:pt x="83" y="108"/>
                      <a:pt x="47" y="168"/>
                      <a:pt x="32" y="250"/>
                    </a:cubicBezTo>
                    <a:lnTo>
                      <a:pt x="32" y="250"/>
                    </a:lnTo>
                    <a:cubicBezTo>
                      <a:pt x="18" y="330"/>
                      <a:pt x="30" y="432"/>
                      <a:pt x="43" y="512"/>
                    </a:cubicBezTo>
                    <a:lnTo>
                      <a:pt x="43" y="512"/>
                    </a:lnTo>
                    <a:cubicBezTo>
                      <a:pt x="53" y="582"/>
                      <a:pt x="76" y="675"/>
                      <a:pt x="118" y="722"/>
                    </a:cubicBezTo>
                    <a:lnTo>
                      <a:pt x="118" y="722"/>
                    </a:lnTo>
                    <a:cubicBezTo>
                      <a:pt x="148" y="755"/>
                      <a:pt x="211" y="742"/>
                      <a:pt x="249" y="733"/>
                    </a:cubicBezTo>
                    <a:lnTo>
                      <a:pt x="249" y="733"/>
                    </a:lnTo>
                    <a:cubicBezTo>
                      <a:pt x="253" y="732"/>
                      <a:pt x="258" y="733"/>
                      <a:pt x="261" y="736"/>
                    </a:cubicBezTo>
                    <a:lnTo>
                      <a:pt x="261" y="736"/>
                    </a:lnTo>
                    <a:cubicBezTo>
                      <a:pt x="264" y="738"/>
                      <a:pt x="266" y="742"/>
                      <a:pt x="267" y="746"/>
                    </a:cubicBezTo>
                    <a:close/>
                    <a:moveTo>
                      <a:pt x="398" y="1134"/>
                    </a:moveTo>
                    <a:lnTo>
                      <a:pt x="398" y="1134"/>
                    </a:lnTo>
                    <a:cubicBezTo>
                      <a:pt x="375" y="1134"/>
                      <a:pt x="337" y="1131"/>
                      <a:pt x="323" y="1122"/>
                    </a:cubicBezTo>
                    <a:lnTo>
                      <a:pt x="323" y="1122"/>
                    </a:lnTo>
                    <a:cubicBezTo>
                      <a:pt x="274" y="1090"/>
                      <a:pt x="289" y="1002"/>
                      <a:pt x="292" y="988"/>
                    </a:cubicBezTo>
                    <a:lnTo>
                      <a:pt x="249" y="751"/>
                    </a:lnTo>
                    <a:lnTo>
                      <a:pt x="249" y="751"/>
                    </a:lnTo>
                    <a:cubicBezTo>
                      <a:pt x="207" y="761"/>
                      <a:pt x="140" y="774"/>
                      <a:pt x="104" y="734"/>
                    </a:cubicBezTo>
                    <a:lnTo>
                      <a:pt x="104" y="734"/>
                    </a:lnTo>
                    <a:cubicBezTo>
                      <a:pt x="60" y="684"/>
                      <a:pt x="36" y="587"/>
                      <a:pt x="25" y="515"/>
                    </a:cubicBezTo>
                    <a:lnTo>
                      <a:pt x="25" y="515"/>
                    </a:lnTo>
                    <a:cubicBezTo>
                      <a:pt x="13" y="434"/>
                      <a:pt x="0" y="329"/>
                      <a:pt x="14" y="246"/>
                    </a:cubicBezTo>
                    <a:lnTo>
                      <a:pt x="14" y="246"/>
                    </a:lnTo>
                    <a:cubicBezTo>
                      <a:pt x="30" y="160"/>
                      <a:pt x="70" y="95"/>
                      <a:pt x="134" y="55"/>
                    </a:cubicBezTo>
                    <a:lnTo>
                      <a:pt x="134" y="55"/>
                    </a:lnTo>
                    <a:cubicBezTo>
                      <a:pt x="222" y="0"/>
                      <a:pt x="337" y="5"/>
                      <a:pt x="408" y="26"/>
                    </a:cubicBezTo>
                    <a:lnTo>
                      <a:pt x="408" y="26"/>
                    </a:lnTo>
                    <a:cubicBezTo>
                      <a:pt x="506" y="54"/>
                      <a:pt x="585" y="128"/>
                      <a:pt x="616" y="219"/>
                    </a:cubicBezTo>
                    <a:lnTo>
                      <a:pt x="616" y="219"/>
                    </a:lnTo>
                    <a:cubicBezTo>
                      <a:pt x="677" y="399"/>
                      <a:pt x="579" y="594"/>
                      <a:pt x="569" y="612"/>
                    </a:cubicBezTo>
                    <a:lnTo>
                      <a:pt x="655" y="975"/>
                    </a:lnTo>
                    <a:lnTo>
                      <a:pt x="653" y="979"/>
                    </a:lnTo>
                    <a:lnTo>
                      <a:pt x="653" y="979"/>
                    </a:lnTo>
                    <a:cubicBezTo>
                      <a:pt x="642" y="1003"/>
                      <a:pt x="527" y="1125"/>
                      <a:pt x="411" y="1133"/>
                    </a:cubicBezTo>
                    <a:lnTo>
                      <a:pt x="411" y="1133"/>
                    </a:lnTo>
                    <a:cubicBezTo>
                      <a:pt x="408" y="1133"/>
                      <a:pt x="403" y="1134"/>
                      <a:pt x="398" y="1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88">
                <a:extLst>
                  <a:ext uri="{FF2B5EF4-FFF2-40B4-BE49-F238E27FC236}">
                    <a16:creationId xmlns:a16="http://schemas.microsoft.com/office/drawing/2014/main" id="{95F5A915-BA78-4DA3-8C12-6BB771D03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3274" y="6538157"/>
                <a:ext cx="682857" cy="765269"/>
              </a:xfrm>
              <a:custGeom>
                <a:avLst/>
                <a:gdLst>
                  <a:gd name="T0" fmla="*/ 745 w 769"/>
                  <a:gd name="T1" fmla="*/ 448 h 858"/>
                  <a:gd name="T2" fmla="*/ 745 w 769"/>
                  <a:gd name="T3" fmla="*/ 448 h 858"/>
                  <a:gd name="T4" fmla="*/ 345 w 769"/>
                  <a:gd name="T5" fmla="*/ 0 h 858"/>
                  <a:gd name="T6" fmla="*/ 345 w 769"/>
                  <a:gd name="T7" fmla="*/ 0 h 858"/>
                  <a:gd name="T8" fmla="*/ 333 w 769"/>
                  <a:gd name="T9" fmla="*/ 1 h 858"/>
                  <a:gd name="T10" fmla="*/ 333 w 769"/>
                  <a:gd name="T11" fmla="*/ 1 h 858"/>
                  <a:gd name="T12" fmla="*/ 92 w 769"/>
                  <a:gd name="T13" fmla="*/ 97 h 858"/>
                  <a:gd name="T14" fmla="*/ 92 w 769"/>
                  <a:gd name="T15" fmla="*/ 97 h 858"/>
                  <a:gd name="T16" fmla="*/ 6 w 769"/>
                  <a:gd name="T17" fmla="*/ 341 h 858"/>
                  <a:gd name="T18" fmla="*/ 6 w 769"/>
                  <a:gd name="T19" fmla="*/ 341 h 858"/>
                  <a:gd name="T20" fmla="*/ 11 w 769"/>
                  <a:gd name="T21" fmla="*/ 349 h 858"/>
                  <a:gd name="T22" fmla="*/ 11 w 769"/>
                  <a:gd name="T23" fmla="*/ 349 h 858"/>
                  <a:gd name="T24" fmla="*/ 21 w 769"/>
                  <a:gd name="T25" fmla="*/ 348 h 858"/>
                  <a:gd name="T26" fmla="*/ 21 w 769"/>
                  <a:gd name="T27" fmla="*/ 348 h 858"/>
                  <a:gd name="T28" fmla="*/ 68 w 769"/>
                  <a:gd name="T29" fmla="*/ 279 h 858"/>
                  <a:gd name="T30" fmla="*/ 68 w 769"/>
                  <a:gd name="T31" fmla="*/ 279 h 858"/>
                  <a:gd name="T32" fmla="*/ 361 w 769"/>
                  <a:gd name="T33" fmla="*/ 461 h 858"/>
                  <a:gd name="T34" fmla="*/ 361 w 769"/>
                  <a:gd name="T35" fmla="*/ 461 h 858"/>
                  <a:gd name="T36" fmla="*/ 369 w 769"/>
                  <a:gd name="T37" fmla="*/ 455 h 858"/>
                  <a:gd name="T38" fmla="*/ 369 w 769"/>
                  <a:gd name="T39" fmla="*/ 455 h 858"/>
                  <a:gd name="T40" fmla="*/ 439 w 769"/>
                  <a:gd name="T41" fmla="*/ 422 h 858"/>
                  <a:gd name="T42" fmla="*/ 439 w 769"/>
                  <a:gd name="T43" fmla="*/ 422 h 858"/>
                  <a:gd name="T44" fmla="*/ 473 w 769"/>
                  <a:gd name="T45" fmla="*/ 490 h 858"/>
                  <a:gd name="T46" fmla="*/ 473 w 769"/>
                  <a:gd name="T47" fmla="*/ 490 h 858"/>
                  <a:gd name="T48" fmla="*/ 418 w 769"/>
                  <a:gd name="T49" fmla="*/ 582 h 858"/>
                  <a:gd name="T50" fmla="*/ 418 w 769"/>
                  <a:gd name="T51" fmla="*/ 582 h 858"/>
                  <a:gd name="T52" fmla="*/ 411 w 769"/>
                  <a:gd name="T53" fmla="*/ 590 h 858"/>
                  <a:gd name="T54" fmla="*/ 378 w 769"/>
                  <a:gd name="T55" fmla="*/ 819 h 858"/>
                  <a:gd name="T56" fmla="*/ 378 w 769"/>
                  <a:gd name="T57" fmla="*/ 819 h 858"/>
                  <a:gd name="T58" fmla="*/ 383 w 769"/>
                  <a:gd name="T59" fmla="*/ 828 h 858"/>
                  <a:gd name="T60" fmla="*/ 383 w 769"/>
                  <a:gd name="T61" fmla="*/ 828 h 858"/>
                  <a:gd name="T62" fmla="*/ 531 w 769"/>
                  <a:gd name="T63" fmla="*/ 857 h 858"/>
                  <a:gd name="T64" fmla="*/ 531 w 769"/>
                  <a:gd name="T65" fmla="*/ 857 h 858"/>
                  <a:gd name="T66" fmla="*/ 725 w 769"/>
                  <a:gd name="T67" fmla="*/ 812 h 858"/>
                  <a:gd name="T68" fmla="*/ 725 w 769"/>
                  <a:gd name="T69" fmla="*/ 812 h 858"/>
                  <a:gd name="T70" fmla="*/ 731 w 769"/>
                  <a:gd name="T71" fmla="*/ 806 h 858"/>
                  <a:gd name="T72" fmla="*/ 731 w 769"/>
                  <a:gd name="T73" fmla="*/ 806 h 858"/>
                  <a:gd name="T74" fmla="*/ 745 w 769"/>
                  <a:gd name="T75" fmla="*/ 448 h 8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9" h="858">
                    <a:moveTo>
                      <a:pt x="745" y="448"/>
                    </a:moveTo>
                    <a:lnTo>
                      <a:pt x="745" y="448"/>
                    </a:lnTo>
                    <a:cubicBezTo>
                      <a:pt x="732" y="344"/>
                      <a:pt x="667" y="0"/>
                      <a:pt x="345" y="0"/>
                    </a:cubicBezTo>
                    <a:lnTo>
                      <a:pt x="345" y="0"/>
                    </a:lnTo>
                    <a:cubicBezTo>
                      <a:pt x="342" y="0"/>
                      <a:pt x="337" y="0"/>
                      <a:pt x="333" y="1"/>
                    </a:cubicBezTo>
                    <a:lnTo>
                      <a:pt x="333" y="1"/>
                    </a:lnTo>
                    <a:cubicBezTo>
                      <a:pt x="229" y="3"/>
                      <a:pt x="148" y="36"/>
                      <a:pt x="92" y="97"/>
                    </a:cubicBezTo>
                    <a:lnTo>
                      <a:pt x="92" y="97"/>
                    </a:lnTo>
                    <a:cubicBezTo>
                      <a:pt x="0" y="197"/>
                      <a:pt x="6" y="335"/>
                      <a:pt x="6" y="341"/>
                    </a:cubicBezTo>
                    <a:lnTo>
                      <a:pt x="6" y="341"/>
                    </a:lnTo>
                    <a:cubicBezTo>
                      <a:pt x="7" y="344"/>
                      <a:pt x="9" y="347"/>
                      <a:pt x="11" y="349"/>
                    </a:cubicBezTo>
                    <a:lnTo>
                      <a:pt x="11" y="349"/>
                    </a:lnTo>
                    <a:cubicBezTo>
                      <a:pt x="15" y="350"/>
                      <a:pt x="18" y="350"/>
                      <a:pt x="21" y="348"/>
                    </a:cubicBezTo>
                    <a:lnTo>
                      <a:pt x="21" y="348"/>
                    </a:lnTo>
                    <a:cubicBezTo>
                      <a:pt x="22" y="347"/>
                      <a:pt x="42" y="331"/>
                      <a:pt x="68" y="279"/>
                    </a:cubicBezTo>
                    <a:lnTo>
                      <a:pt x="68" y="279"/>
                    </a:lnTo>
                    <a:cubicBezTo>
                      <a:pt x="84" y="336"/>
                      <a:pt x="144" y="459"/>
                      <a:pt x="361" y="461"/>
                    </a:cubicBezTo>
                    <a:lnTo>
                      <a:pt x="361" y="461"/>
                    </a:lnTo>
                    <a:cubicBezTo>
                      <a:pt x="364" y="461"/>
                      <a:pt x="367" y="459"/>
                      <a:pt x="369" y="455"/>
                    </a:cubicBezTo>
                    <a:lnTo>
                      <a:pt x="369" y="455"/>
                    </a:lnTo>
                    <a:cubicBezTo>
                      <a:pt x="370" y="454"/>
                      <a:pt x="390" y="405"/>
                      <a:pt x="439" y="422"/>
                    </a:cubicBezTo>
                    <a:lnTo>
                      <a:pt x="439" y="422"/>
                    </a:lnTo>
                    <a:cubicBezTo>
                      <a:pt x="472" y="434"/>
                      <a:pt x="474" y="474"/>
                      <a:pt x="473" y="490"/>
                    </a:cubicBezTo>
                    <a:lnTo>
                      <a:pt x="473" y="490"/>
                    </a:lnTo>
                    <a:cubicBezTo>
                      <a:pt x="471" y="528"/>
                      <a:pt x="450" y="574"/>
                      <a:pt x="418" y="582"/>
                    </a:cubicBezTo>
                    <a:lnTo>
                      <a:pt x="418" y="582"/>
                    </a:lnTo>
                    <a:cubicBezTo>
                      <a:pt x="415" y="583"/>
                      <a:pt x="412" y="586"/>
                      <a:pt x="411" y="590"/>
                    </a:cubicBezTo>
                    <a:lnTo>
                      <a:pt x="378" y="819"/>
                    </a:lnTo>
                    <a:lnTo>
                      <a:pt x="378" y="819"/>
                    </a:lnTo>
                    <a:cubicBezTo>
                      <a:pt x="378" y="823"/>
                      <a:pt x="380" y="826"/>
                      <a:pt x="383" y="828"/>
                    </a:cubicBezTo>
                    <a:lnTo>
                      <a:pt x="383" y="828"/>
                    </a:lnTo>
                    <a:cubicBezTo>
                      <a:pt x="386" y="830"/>
                      <a:pt x="444" y="857"/>
                      <a:pt x="531" y="857"/>
                    </a:cubicBezTo>
                    <a:lnTo>
                      <a:pt x="531" y="857"/>
                    </a:lnTo>
                    <a:cubicBezTo>
                      <a:pt x="586" y="857"/>
                      <a:pt x="653" y="847"/>
                      <a:pt x="725" y="812"/>
                    </a:cubicBezTo>
                    <a:lnTo>
                      <a:pt x="725" y="812"/>
                    </a:lnTo>
                    <a:cubicBezTo>
                      <a:pt x="728" y="811"/>
                      <a:pt x="729" y="808"/>
                      <a:pt x="731" y="806"/>
                    </a:cubicBezTo>
                    <a:lnTo>
                      <a:pt x="731" y="806"/>
                    </a:lnTo>
                    <a:cubicBezTo>
                      <a:pt x="731" y="804"/>
                      <a:pt x="768" y="647"/>
                      <a:pt x="745" y="4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89">
                <a:extLst>
                  <a:ext uri="{FF2B5EF4-FFF2-40B4-BE49-F238E27FC236}">
                    <a16:creationId xmlns:a16="http://schemas.microsoft.com/office/drawing/2014/main" id="{67A9FB65-050C-41AF-927C-7237598DB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3650" y="8053000"/>
                <a:ext cx="945797" cy="757420"/>
              </a:xfrm>
              <a:custGeom>
                <a:avLst/>
                <a:gdLst>
                  <a:gd name="T0" fmla="*/ 612 w 1061"/>
                  <a:gd name="T1" fmla="*/ 7 h 849"/>
                  <a:gd name="T2" fmla="*/ 495 w 1061"/>
                  <a:gd name="T3" fmla="*/ 394 h 849"/>
                  <a:gd name="T4" fmla="*/ 7 w 1061"/>
                  <a:gd name="T5" fmla="*/ 622 h 849"/>
                  <a:gd name="T6" fmla="*/ 0 w 1061"/>
                  <a:gd name="T7" fmla="*/ 848 h 849"/>
                  <a:gd name="T8" fmla="*/ 0 w 1061"/>
                  <a:gd name="T9" fmla="*/ 848 h 849"/>
                  <a:gd name="T10" fmla="*/ 782 w 1061"/>
                  <a:gd name="T11" fmla="*/ 628 h 849"/>
                  <a:gd name="T12" fmla="*/ 782 w 1061"/>
                  <a:gd name="T13" fmla="*/ 628 h 849"/>
                  <a:gd name="T14" fmla="*/ 1060 w 1061"/>
                  <a:gd name="T15" fmla="*/ 0 h 849"/>
                  <a:gd name="T16" fmla="*/ 612 w 1061"/>
                  <a:gd name="T17" fmla="*/ 7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61" h="849">
                    <a:moveTo>
                      <a:pt x="612" y="7"/>
                    </a:moveTo>
                    <a:lnTo>
                      <a:pt x="495" y="394"/>
                    </a:lnTo>
                    <a:lnTo>
                      <a:pt x="7" y="622"/>
                    </a:lnTo>
                    <a:lnTo>
                      <a:pt x="0" y="848"/>
                    </a:lnTo>
                    <a:lnTo>
                      <a:pt x="0" y="848"/>
                    </a:lnTo>
                    <a:cubicBezTo>
                      <a:pt x="366" y="837"/>
                      <a:pt x="676" y="719"/>
                      <a:pt x="782" y="628"/>
                    </a:cubicBezTo>
                    <a:lnTo>
                      <a:pt x="782" y="628"/>
                    </a:lnTo>
                    <a:cubicBezTo>
                      <a:pt x="936" y="495"/>
                      <a:pt x="1060" y="0"/>
                      <a:pt x="1060" y="0"/>
                    </a:cubicBezTo>
                    <a:lnTo>
                      <a:pt x="612" y="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90">
                <a:extLst>
                  <a:ext uri="{FF2B5EF4-FFF2-40B4-BE49-F238E27FC236}">
                    <a16:creationId xmlns:a16="http://schemas.microsoft.com/office/drawing/2014/main" id="{17A97BB2-3D59-4AC8-A3BF-8ACBC610E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5801" y="8045151"/>
                <a:ext cx="961495" cy="773118"/>
              </a:xfrm>
              <a:custGeom>
                <a:avLst/>
                <a:gdLst>
                  <a:gd name="T0" fmla="*/ 9 w 1080"/>
                  <a:gd name="T1" fmla="*/ 867 h 868"/>
                  <a:gd name="T2" fmla="*/ 9 w 1080"/>
                  <a:gd name="T3" fmla="*/ 867 h 868"/>
                  <a:gd name="T4" fmla="*/ 3 w 1080"/>
                  <a:gd name="T5" fmla="*/ 864 h 868"/>
                  <a:gd name="T6" fmla="*/ 3 w 1080"/>
                  <a:gd name="T7" fmla="*/ 864 h 868"/>
                  <a:gd name="T8" fmla="*/ 0 w 1080"/>
                  <a:gd name="T9" fmla="*/ 858 h 868"/>
                  <a:gd name="T10" fmla="*/ 6 w 1080"/>
                  <a:gd name="T11" fmla="*/ 632 h 868"/>
                  <a:gd name="T12" fmla="*/ 6 w 1080"/>
                  <a:gd name="T13" fmla="*/ 632 h 868"/>
                  <a:gd name="T14" fmla="*/ 12 w 1080"/>
                  <a:gd name="T15" fmla="*/ 624 h 868"/>
                  <a:gd name="T16" fmla="*/ 496 w 1080"/>
                  <a:gd name="T17" fmla="*/ 397 h 868"/>
                  <a:gd name="T18" fmla="*/ 612 w 1080"/>
                  <a:gd name="T19" fmla="*/ 15 h 868"/>
                  <a:gd name="T20" fmla="*/ 612 w 1080"/>
                  <a:gd name="T21" fmla="*/ 15 h 868"/>
                  <a:gd name="T22" fmla="*/ 624 w 1080"/>
                  <a:gd name="T23" fmla="*/ 9 h 868"/>
                  <a:gd name="T24" fmla="*/ 624 w 1080"/>
                  <a:gd name="T25" fmla="*/ 9 h 868"/>
                  <a:gd name="T26" fmla="*/ 630 w 1080"/>
                  <a:gd name="T27" fmla="*/ 19 h 868"/>
                  <a:gd name="T28" fmla="*/ 512 w 1080"/>
                  <a:gd name="T29" fmla="*/ 407 h 868"/>
                  <a:gd name="T30" fmla="*/ 512 w 1080"/>
                  <a:gd name="T31" fmla="*/ 407 h 868"/>
                  <a:gd name="T32" fmla="*/ 507 w 1080"/>
                  <a:gd name="T33" fmla="*/ 412 h 868"/>
                  <a:gd name="T34" fmla="*/ 24 w 1080"/>
                  <a:gd name="T35" fmla="*/ 638 h 868"/>
                  <a:gd name="T36" fmla="*/ 19 w 1080"/>
                  <a:gd name="T37" fmla="*/ 849 h 868"/>
                  <a:gd name="T38" fmla="*/ 19 w 1080"/>
                  <a:gd name="T39" fmla="*/ 849 h 868"/>
                  <a:gd name="T40" fmla="*/ 785 w 1080"/>
                  <a:gd name="T41" fmla="*/ 631 h 868"/>
                  <a:gd name="T42" fmla="*/ 785 w 1080"/>
                  <a:gd name="T43" fmla="*/ 631 h 868"/>
                  <a:gd name="T44" fmla="*/ 1060 w 1080"/>
                  <a:gd name="T45" fmla="*/ 9 h 868"/>
                  <a:gd name="T46" fmla="*/ 1060 w 1080"/>
                  <a:gd name="T47" fmla="*/ 9 h 868"/>
                  <a:gd name="T48" fmla="*/ 1071 w 1080"/>
                  <a:gd name="T49" fmla="*/ 2 h 868"/>
                  <a:gd name="T50" fmla="*/ 1071 w 1080"/>
                  <a:gd name="T51" fmla="*/ 2 h 868"/>
                  <a:gd name="T52" fmla="*/ 1077 w 1080"/>
                  <a:gd name="T53" fmla="*/ 13 h 868"/>
                  <a:gd name="T54" fmla="*/ 1077 w 1080"/>
                  <a:gd name="T55" fmla="*/ 13 h 868"/>
                  <a:gd name="T56" fmla="*/ 996 w 1080"/>
                  <a:gd name="T57" fmla="*/ 277 h 868"/>
                  <a:gd name="T58" fmla="*/ 996 w 1080"/>
                  <a:gd name="T59" fmla="*/ 277 h 868"/>
                  <a:gd name="T60" fmla="*/ 796 w 1080"/>
                  <a:gd name="T61" fmla="*/ 644 h 868"/>
                  <a:gd name="T62" fmla="*/ 796 w 1080"/>
                  <a:gd name="T63" fmla="*/ 644 h 868"/>
                  <a:gd name="T64" fmla="*/ 9 w 1080"/>
                  <a:gd name="T65" fmla="*/ 867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0" h="868">
                    <a:moveTo>
                      <a:pt x="9" y="867"/>
                    </a:moveTo>
                    <a:lnTo>
                      <a:pt x="9" y="867"/>
                    </a:lnTo>
                    <a:cubicBezTo>
                      <a:pt x="7" y="867"/>
                      <a:pt x="5" y="866"/>
                      <a:pt x="3" y="864"/>
                    </a:cubicBezTo>
                    <a:lnTo>
                      <a:pt x="3" y="864"/>
                    </a:lnTo>
                    <a:cubicBezTo>
                      <a:pt x="1" y="863"/>
                      <a:pt x="0" y="860"/>
                      <a:pt x="0" y="858"/>
                    </a:cubicBezTo>
                    <a:lnTo>
                      <a:pt x="6" y="632"/>
                    </a:lnTo>
                    <a:lnTo>
                      <a:pt x="6" y="632"/>
                    </a:lnTo>
                    <a:cubicBezTo>
                      <a:pt x="6" y="628"/>
                      <a:pt x="9" y="625"/>
                      <a:pt x="12" y="624"/>
                    </a:cubicBezTo>
                    <a:lnTo>
                      <a:pt x="496" y="397"/>
                    </a:lnTo>
                    <a:lnTo>
                      <a:pt x="612" y="15"/>
                    </a:lnTo>
                    <a:lnTo>
                      <a:pt x="612" y="15"/>
                    </a:lnTo>
                    <a:cubicBezTo>
                      <a:pt x="614" y="9"/>
                      <a:pt x="619" y="7"/>
                      <a:pt x="624" y="9"/>
                    </a:cubicBezTo>
                    <a:lnTo>
                      <a:pt x="624" y="9"/>
                    </a:lnTo>
                    <a:cubicBezTo>
                      <a:pt x="629" y="9"/>
                      <a:pt x="631" y="15"/>
                      <a:pt x="630" y="19"/>
                    </a:cubicBezTo>
                    <a:lnTo>
                      <a:pt x="512" y="407"/>
                    </a:lnTo>
                    <a:lnTo>
                      <a:pt x="512" y="407"/>
                    </a:lnTo>
                    <a:cubicBezTo>
                      <a:pt x="511" y="409"/>
                      <a:pt x="509" y="411"/>
                      <a:pt x="507" y="412"/>
                    </a:cubicBezTo>
                    <a:lnTo>
                      <a:pt x="24" y="638"/>
                    </a:lnTo>
                    <a:lnTo>
                      <a:pt x="19" y="849"/>
                    </a:lnTo>
                    <a:lnTo>
                      <a:pt x="19" y="849"/>
                    </a:lnTo>
                    <a:cubicBezTo>
                      <a:pt x="245" y="841"/>
                      <a:pt x="626" y="768"/>
                      <a:pt x="785" y="631"/>
                    </a:cubicBezTo>
                    <a:lnTo>
                      <a:pt x="785" y="631"/>
                    </a:lnTo>
                    <a:cubicBezTo>
                      <a:pt x="935" y="502"/>
                      <a:pt x="1058" y="13"/>
                      <a:pt x="1060" y="9"/>
                    </a:cubicBezTo>
                    <a:lnTo>
                      <a:pt x="1060" y="9"/>
                    </a:lnTo>
                    <a:cubicBezTo>
                      <a:pt x="1061" y="3"/>
                      <a:pt x="1066" y="0"/>
                      <a:pt x="1071" y="2"/>
                    </a:cubicBezTo>
                    <a:lnTo>
                      <a:pt x="1071" y="2"/>
                    </a:lnTo>
                    <a:cubicBezTo>
                      <a:pt x="1076" y="3"/>
                      <a:pt x="1079" y="8"/>
                      <a:pt x="1077" y="13"/>
                    </a:cubicBezTo>
                    <a:lnTo>
                      <a:pt x="1077" y="13"/>
                    </a:lnTo>
                    <a:cubicBezTo>
                      <a:pt x="1077" y="13"/>
                      <a:pt x="1045" y="138"/>
                      <a:pt x="996" y="277"/>
                    </a:cubicBezTo>
                    <a:lnTo>
                      <a:pt x="996" y="277"/>
                    </a:lnTo>
                    <a:cubicBezTo>
                      <a:pt x="928" y="465"/>
                      <a:pt x="861" y="588"/>
                      <a:pt x="796" y="644"/>
                    </a:cubicBezTo>
                    <a:lnTo>
                      <a:pt x="796" y="644"/>
                    </a:lnTo>
                    <a:cubicBezTo>
                      <a:pt x="681" y="744"/>
                      <a:pt x="366" y="856"/>
                      <a:pt x="9" y="8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91">
                <a:extLst>
                  <a:ext uri="{FF2B5EF4-FFF2-40B4-BE49-F238E27FC236}">
                    <a16:creationId xmlns:a16="http://schemas.microsoft.com/office/drawing/2014/main" id="{D41776A3-104F-41EA-A7BC-3D6736CED7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844" y="8606348"/>
                <a:ext cx="329655" cy="204072"/>
              </a:xfrm>
              <a:custGeom>
                <a:avLst/>
                <a:gdLst>
                  <a:gd name="T0" fmla="*/ 362 w 370"/>
                  <a:gd name="T1" fmla="*/ 226 h 231"/>
                  <a:gd name="T2" fmla="*/ 362 w 370"/>
                  <a:gd name="T3" fmla="*/ 226 h 231"/>
                  <a:gd name="T4" fmla="*/ 183 w 370"/>
                  <a:gd name="T5" fmla="*/ 228 h 231"/>
                  <a:gd name="T6" fmla="*/ 0 w 370"/>
                  <a:gd name="T7" fmla="*/ 230 h 231"/>
                  <a:gd name="T8" fmla="*/ 0 w 370"/>
                  <a:gd name="T9" fmla="*/ 230 h 231"/>
                  <a:gd name="T10" fmla="*/ 142 w 370"/>
                  <a:gd name="T11" fmla="*/ 29 h 231"/>
                  <a:gd name="T12" fmla="*/ 142 w 370"/>
                  <a:gd name="T13" fmla="*/ 29 h 231"/>
                  <a:gd name="T14" fmla="*/ 369 w 370"/>
                  <a:gd name="T15" fmla="*/ 0 h 231"/>
                  <a:gd name="T16" fmla="*/ 362 w 370"/>
                  <a:gd name="T17" fmla="*/ 226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0" h="231">
                    <a:moveTo>
                      <a:pt x="362" y="226"/>
                    </a:moveTo>
                    <a:lnTo>
                      <a:pt x="362" y="226"/>
                    </a:lnTo>
                    <a:cubicBezTo>
                      <a:pt x="302" y="226"/>
                      <a:pt x="241" y="226"/>
                      <a:pt x="183" y="228"/>
                    </a:cubicBezTo>
                    <a:lnTo>
                      <a:pt x="0" y="230"/>
                    </a:lnTo>
                    <a:lnTo>
                      <a:pt x="0" y="230"/>
                    </a:lnTo>
                    <a:cubicBezTo>
                      <a:pt x="0" y="230"/>
                      <a:pt x="1" y="68"/>
                      <a:pt x="142" y="29"/>
                    </a:cubicBezTo>
                    <a:lnTo>
                      <a:pt x="142" y="29"/>
                    </a:lnTo>
                    <a:cubicBezTo>
                      <a:pt x="214" y="8"/>
                      <a:pt x="369" y="0"/>
                      <a:pt x="369" y="0"/>
                    </a:cubicBezTo>
                    <a:lnTo>
                      <a:pt x="362" y="2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92">
                <a:extLst>
                  <a:ext uri="{FF2B5EF4-FFF2-40B4-BE49-F238E27FC236}">
                    <a16:creationId xmlns:a16="http://schemas.microsoft.com/office/drawing/2014/main" id="{E49685BF-8D0B-4385-AEF2-0789A0CBE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3995" y="8598499"/>
                <a:ext cx="345353" cy="223696"/>
              </a:xfrm>
              <a:custGeom>
                <a:avLst/>
                <a:gdLst>
                  <a:gd name="T0" fmla="*/ 367 w 386"/>
                  <a:gd name="T1" fmla="*/ 19 h 250"/>
                  <a:gd name="T2" fmla="*/ 367 w 386"/>
                  <a:gd name="T3" fmla="*/ 19 h 250"/>
                  <a:gd name="T4" fmla="*/ 151 w 386"/>
                  <a:gd name="T5" fmla="*/ 48 h 250"/>
                  <a:gd name="T6" fmla="*/ 151 w 386"/>
                  <a:gd name="T7" fmla="*/ 48 h 250"/>
                  <a:gd name="T8" fmla="*/ 18 w 386"/>
                  <a:gd name="T9" fmla="*/ 231 h 250"/>
                  <a:gd name="T10" fmla="*/ 191 w 386"/>
                  <a:gd name="T11" fmla="*/ 229 h 250"/>
                  <a:gd name="T12" fmla="*/ 191 w 386"/>
                  <a:gd name="T13" fmla="*/ 229 h 250"/>
                  <a:gd name="T14" fmla="*/ 361 w 386"/>
                  <a:gd name="T15" fmla="*/ 227 h 250"/>
                  <a:gd name="T16" fmla="*/ 367 w 386"/>
                  <a:gd name="T17" fmla="*/ 19 h 250"/>
                  <a:gd name="T18" fmla="*/ 8 w 386"/>
                  <a:gd name="T19" fmla="*/ 249 h 250"/>
                  <a:gd name="T20" fmla="*/ 8 w 386"/>
                  <a:gd name="T21" fmla="*/ 249 h 250"/>
                  <a:gd name="T22" fmla="*/ 2 w 386"/>
                  <a:gd name="T23" fmla="*/ 246 h 250"/>
                  <a:gd name="T24" fmla="*/ 2 w 386"/>
                  <a:gd name="T25" fmla="*/ 246 h 250"/>
                  <a:gd name="T26" fmla="*/ 0 w 386"/>
                  <a:gd name="T27" fmla="*/ 240 h 250"/>
                  <a:gd name="T28" fmla="*/ 0 w 386"/>
                  <a:gd name="T29" fmla="*/ 240 h 250"/>
                  <a:gd name="T30" fmla="*/ 147 w 386"/>
                  <a:gd name="T31" fmla="*/ 31 h 250"/>
                  <a:gd name="T32" fmla="*/ 147 w 386"/>
                  <a:gd name="T33" fmla="*/ 31 h 250"/>
                  <a:gd name="T34" fmla="*/ 376 w 386"/>
                  <a:gd name="T35" fmla="*/ 1 h 250"/>
                  <a:gd name="T36" fmla="*/ 376 w 386"/>
                  <a:gd name="T37" fmla="*/ 1 h 250"/>
                  <a:gd name="T38" fmla="*/ 383 w 386"/>
                  <a:gd name="T39" fmla="*/ 4 h 250"/>
                  <a:gd name="T40" fmla="*/ 383 w 386"/>
                  <a:gd name="T41" fmla="*/ 4 h 250"/>
                  <a:gd name="T42" fmla="*/ 385 w 386"/>
                  <a:gd name="T43" fmla="*/ 10 h 250"/>
                  <a:gd name="T44" fmla="*/ 379 w 386"/>
                  <a:gd name="T45" fmla="*/ 237 h 250"/>
                  <a:gd name="T46" fmla="*/ 379 w 386"/>
                  <a:gd name="T47" fmla="*/ 237 h 250"/>
                  <a:gd name="T48" fmla="*/ 370 w 386"/>
                  <a:gd name="T49" fmla="*/ 245 h 250"/>
                  <a:gd name="T50" fmla="*/ 370 w 386"/>
                  <a:gd name="T51" fmla="*/ 245 h 250"/>
                  <a:gd name="T52" fmla="*/ 191 w 386"/>
                  <a:gd name="T53" fmla="*/ 247 h 250"/>
                  <a:gd name="T54" fmla="*/ 8 w 386"/>
                  <a:gd name="T55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6" h="250">
                    <a:moveTo>
                      <a:pt x="367" y="19"/>
                    </a:moveTo>
                    <a:lnTo>
                      <a:pt x="367" y="19"/>
                    </a:lnTo>
                    <a:cubicBezTo>
                      <a:pt x="332" y="22"/>
                      <a:pt x="213" y="31"/>
                      <a:pt x="151" y="48"/>
                    </a:cubicBezTo>
                    <a:lnTo>
                      <a:pt x="151" y="48"/>
                    </a:lnTo>
                    <a:cubicBezTo>
                      <a:pt x="39" y="80"/>
                      <a:pt x="21" y="196"/>
                      <a:pt x="18" y="231"/>
                    </a:cubicBezTo>
                    <a:lnTo>
                      <a:pt x="191" y="229"/>
                    </a:lnTo>
                    <a:lnTo>
                      <a:pt x="191" y="229"/>
                    </a:lnTo>
                    <a:cubicBezTo>
                      <a:pt x="242" y="227"/>
                      <a:pt x="298" y="226"/>
                      <a:pt x="361" y="227"/>
                    </a:cubicBezTo>
                    <a:lnTo>
                      <a:pt x="367" y="19"/>
                    </a:lnTo>
                    <a:close/>
                    <a:moveTo>
                      <a:pt x="8" y="249"/>
                    </a:moveTo>
                    <a:lnTo>
                      <a:pt x="8" y="249"/>
                    </a:lnTo>
                    <a:cubicBezTo>
                      <a:pt x="6" y="249"/>
                      <a:pt x="4" y="248"/>
                      <a:pt x="2" y="246"/>
                    </a:cubicBezTo>
                    <a:lnTo>
                      <a:pt x="2" y="246"/>
                    </a:lnTo>
                    <a:cubicBezTo>
                      <a:pt x="1" y="244"/>
                      <a:pt x="0" y="242"/>
                      <a:pt x="0" y="240"/>
                    </a:cubicBezTo>
                    <a:lnTo>
                      <a:pt x="0" y="240"/>
                    </a:lnTo>
                    <a:cubicBezTo>
                      <a:pt x="0" y="238"/>
                      <a:pt x="2" y="71"/>
                      <a:pt x="147" y="31"/>
                    </a:cubicBezTo>
                    <a:lnTo>
                      <a:pt x="147" y="31"/>
                    </a:lnTo>
                    <a:cubicBezTo>
                      <a:pt x="220" y="10"/>
                      <a:pt x="370" y="1"/>
                      <a:pt x="376" y="1"/>
                    </a:cubicBezTo>
                    <a:lnTo>
                      <a:pt x="376" y="1"/>
                    </a:lnTo>
                    <a:cubicBezTo>
                      <a:pt x="378" y="0"/>
                      <a:pt x="381" y="1"/>
                      <a:pt x="383" y="4"/>
                    </a:cubicBezTo>
                    <a:lnTo>
                      <a:pt x="383" y="4"/>
                    </a:lnTo>
                    <a:cubicBezTo>
                      <a:pt x="384" y="5"/>
                      <a:pt x="385" y="7"/>
                      <a:pt x="385" y="10"/>
                    </a:cubicBezTo>
                    <a:lnTo>
                      <a:pt x="379" y="237"/>
                    </a:lnTo>
                    <a:lnTo>
                      <a:pt x="379" y="237"/>
                    </a:lnTo>
                    <a:cubicBezTo>
                      <a:pt x="379" y="242"/>
                      <a:pt x="376" y="245"/>
                      <a:pt x="370" y="245"/>
                    </a:cubicBezTo>
                    <a:lnTo>
                      <a:pt x="370" y="245"/>
                    </a:lnTo>
                    <a:cubicBezTo>
                      <a:pt x="303" y="244"/>
                      <a:pt x="245" y="245"/>
                      <a:pt x="191" y="247"/>
                    </a:cubicBezTo>
                    <a:lnTo>
                      <a:pt x="8" y="24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93">
                <a:extLst>
                  <a:ext uri="{FF2B5EF4-FFF2-40B4-BE49-F238E27FC236}">
                    <a16:creationId xmlns:a16="http://schemas.microsoft.com/office/drawing/2014/main" id="{03A0EEC9-C300-4797-9127-80293A3D0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41" y="8229600"/>
                <a:ext cx="1444203" cy="663236"/>
              </a:xfrm>
              <a:custGeom>
                <a:avLst/>
                <a:gdLst>
                  <a:gd name="T0" fmla="*/ 1607 w 1622"/>
                  <a:gd name="T1" fmla="*/ 664 h 746"/>
                  <a:gd name="T2" fmla="*/ 1607 w 1622"/>
                  <a:gd name="T3" fmla="*/ 664 h 746"/>
                  <a:gd name="T4" fmla="*/ 1574 w 1622"/>
                  <a:gd name="T5" fmla="*/ 650 h 746"/>
                  <a:gd name="T6" fmla="*/ 1213 w 1622"/>
                  <a:gd name="T7" fmla="*/ 650 h 746"/>
                  <a:gd name="T8" fmla="*/ 1213 w 1622"/>
                  <a:gd name="T9" fmla="*/ 650 h 746"/>
                  <a:gd name="T10" fmla="*/ 1194 w 1622"/>
                  <a:gd name="T11" fmla="*/ 644 h 746"/>
                  <a:gd name="T12" fmla="*/ 1194 w 1622"/>
                  <a:gd name="T13" fmla="*/ 644 h 746"/>
                  <a:gd name="T14" fmla="*/ 1184 w 1622"/>
                  <a:gd name="T15" fmla="*/ 629 h 746"/>
                  <a:gd name="T16" fmla="*/ 1006 w 1622"/>
                  <a:gd name="T17" fmla="*/ 33 h 746"/>
                  <a:gd name="T18" fmla="*/ 1006 w 1622"/>
                  <a:gd name="T19" fmla="*/ 33 h 746"/>
                  <a:gd name="T20" fmla="*/ 988 w 1622"/>
                  <a:gd name="T21" fmla="*/ 9 h 746"/>
                  <a:gd name="T22" fmla="*/ 988 w 1622"/>
                  <a:gd name="T23" fmla="*/ 9 h 746"/>
                  <a:gd name="T24" fmla="*/ 961 w 1622"/>
                  <a:gd name="T25" fmla="*/ 0 h 746"/>
                  <a:gd name="T26" fmla="*/ 50 w 1622"/>
                  <a:gd name="T27" fmla="*/ 0 h 746"/>
                  <a:gd name="T28" fmla="*/ 50 w 1622"/>
                  <a:gd name="T29" fmla="*/ 0 h 746"/>
                  <a:gd name="T30" fmla="*/ 11 w 1622"/>
                  <a:gd name="T31" fmla="*/ 19 h 746"/>
                  <a:gd name="T32" fmla="*/ 11 w 1622"/>
                  <a:gd name="T33" fmla="*/ 19 h 746"/>
                  <a:gd name="T34" fmla="*/ 4 w 1622"/>
                  <a:gd name="T35" fmla="*/ 60 h 746"/>
                  <a:gd name="T36" fmla="*/ 201 w 1622"/>
                  <a:gd name="T37" fmla="*/ 710 h 746"/>
                  <a:gd name="T38" fmla="*/ 201 w 1622"/>
                  <a:gd name="T39" fmla="*/ 710 h 746"/>
                  <a:gd name="T40" fmla="*/ 218 w 1622"/>
                  <a:gd name="T41" fmla="*/ 735 h 746"/>
                  <a:gd name="T42" fmla="*/ 218 w 1622"/>
                  <a:gd name="T43" fmla="*/ 735 h 746"/>
                  <a:gd name="T44" fmla="*/ 246 w 1622"/>
                  <a:gd name="T45" fmla="*/ 745 h 746"/>
                  <a:gd name="T46" fmla="*/ 1574 w 1622"/>
                  <a:gd name="T47" fmla="*/ 745 h 746"/>
                  <a:gd name="T48" fmla="*/ 1574 w 1622"/>
                  <a:gd name="T49" fmla="*/ 745 h 746"/>
                  <a:gd name="T50" fmla="*/ 1607 w 1622"/>
                  <a:gd name="T51" fmla="*/ 731 h 746"/>
                  <a:gd name="T52" fmla="*/ 1607 w 1622"/>
                  <a:gd name="T53" fmla="*/ 731 h 746"/>
                  <a:gd name="T54" fmla="*/ 1621 w 1622"/>
                  <a:gd name="T55" fmla="*/ 697 h 746"/>
                  <a:gd name="T56" fmla="*/ 1621 w 1622"/>
                  <a:gd name="T57" fmla="*/ 697 h 746"/>
                  <a:gd name="T58" fmla="*/ 1607 w 1622"/>
                  <a:gd name="T59" fmla="*/ 664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2" h="746">
                    <a:moveTo>
                      <a:pt x="1607" y="664"/>
                    </a:moveTo>
                    <a:lnTo>
                      <a:pt x="1607" y="664"/>
                    </a:lnTo>
                    <a:cubicBezTo>
                      <a:pt x="1598" y="654"/>
                      <a:pt x="1587" y="650"/>
                      <a:pt x="1574" y="650"/>
                    </a:cubicBezTo>
                    <a:lnTo>
                      <a:pt x="1213" y="650"/>
                    </a:lnTo>
                    <a:lnTo>
                      <a:pt x="1213" y="650"/>
                    </a:lnTo>
                    <a:cubicBezTo>
                      <a:pt x="1206" y="650"/>
                      <a:pt x="1200" y="648"/>
                      <a:pt x="1194" y="644"/>
                    </a:cubicBezTo>
                    <a:lnTo>
                      <a:pt x="1194" y="644"/>
                    </a:lnTo>
                    <a:cubicBezTo>
                      <a:pt x="1190" y="640"/>
                      <a:pt x="1186" y="635"/>
                      <a:pt x="1184" y="629"/>
                    </a:cubicBezTo>
                    <a:lnTo>
                      <a:pt x="1006" y="33"/>
                    </a:lnTo>
                    <a:lnTo>
                      <a:pt x="1006" y="33"/>
                    </a:lnTo>
                    <a:cubicBezTo>
                      <a:pt x="1003" y="23"/>
                      <a:pt x="997" y="15"/>
                      <a:pt x="988" y="9"/>
                    </a:cubicBezTo>
                    <a:lnTo>
                      <a:pt x="988" y="9"/>
                    </a:lnTo>
                    <a:cubicBezTo>
                      <a:pt x="980" y="3"/>
                      <a:pt x="971" y="0"/>
                      <a:pt x="961" y="0"/>
                    </a:cubicBezTo>
                    <a:lnTo>
                      <a:pt x="50" y="0"/>
                    </a:lnTo>
                    <a:lnTo>
                      <a:pt x="50" y="0"/>
                    </a:lnTo>
                    <a:cubicBezTo>
                      <a:pt x="34" y="0"/>
                      <a:pt x="21" y="6"/>
                      <a:pt x="11" y="19"/>
                    </a:cubicBezTo>
                    <a:lnTo>
                      <a:pt x="11" y="19"/>
                    </a:lnTo>
                    <a:cubicBezTo>
                      <a:pt x="3" y="30"/>
                      <a:pt x="0" y="46"/>
                      <a:pt x="4" y="60"/>
                    </a:cubicBezTo>
                    <a:lnTo>
                      <a:pt x="201" y="710"/>
                    </a:lnTo>
                    <a:lnTo>
                      <a:pt x="201" y="710"/>
                    </a:lnTo>
                    <a:cubicBezTo>
                      <a:pt x="204" y="720"/>
                      <a:pt x="210" y="729"/>
                      <a:pt x="218" y="735"/>
                    </a:cubicBezTo>
                    <a:lnTo>
                      <a:pt x="218" y="735"/>
                    </a:lnTo>
                    <a:cubicBezTo>
                      <a:pt x="226" y="741"/>
                      <a:pt x="236" y="745"/>
                      <a:pt x="246" y="745"/>
                    </a:cubicBezTo>
                    <a:lnTo>
                      <a:pt x="1574" y="745"/>
                    </a:lnTo>
                    <a:lnTo>
                      <a:pt x="1574" y="745"/>
                    </a:lnTo>
                    <a:cubicBezTo>
                      <a:pt x="1587" y="745"/>
                      <a:pt x="1598" y="739"/>
                      <a:pt x="1607" y="731"/>
                    </a:cubicBezTo>
                    <a:lnTo>
                      <a:pt x="1607" y="731"/>
                    </a:lnTo>
                    <a:cubicBezTo>
                      <a:pt x="1616" y="722"/>
                      <a:pt x="1621" y="709"/>
                      <a:pt x="1621" y="697"/>
                    </a:cubicBezTo>
                    <a:lnTo>
                      <a:pt x="1621" y="697"/>
                    </a:lnTo>
                    <a:cubicBezTo>
                      <a:pt x="1621" y="685"/>
                      <a:pt x="1616" y="673"/>
                      <a:pt x="1607" y="66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94">
                <a:extLst>
                  <a:ext uri="{FF2B5EF4-FFF2-40B4-BE49-F238E27FC236}">
                    <a16:creationId xmlns:a16="http://schemas.microsoft.com/office/drawing/2014/main" id="{5BE79B31-43EB-4C5F-B4B1-77EC721A5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6606" y="8484691"/>
                <a:ext cx="156979" cy="129506"/>
              </a:xfrm>
              <a:custGeom>
                <a:avLst/>
                <a:gdLst>
                  <a:gd name="T0" fmla="*/ 16 w 177"/>
                  <a:gd name="T1" fmla="*/ 72 h 145"/>
                  <a:gd name="T2" fmla="*/ 16 w 177"/>
                  <a:gd name="T3" fmla="*/ 72 h 145"/>
                  <a:gd name="T4" fmla="*/ 117 w 177"/>
                  <a:gd name="T5" fmla="*/ 144 h 145"/>
                  <a:gd name="T6" fmla="*/ 117 w 177"/>
                  <a:gd name="T7" fmla="*/ 144 h 145"/>
                  <a:gd name="T8" fmla="*/ 160 w 177"/>
                  <a:gd name="T9" fmla="*/ 72 h 145"/>
                  <a:gd name="T10" fmla="*/ 160 w 177"/>
                  <a:gd name="T11" fmla="*/ 72 h 145"/>
                  <a:gd name="T12" fmla="*/ 59 w 177"/>
                  <a:gd name="T13" fmla="*/ 0 h 145"/>
                  <a:gd name="T14" fmla="*/ 59 w 177"/>
                  <a:gd name="T15" fmla="*/ 0 h 145"/>
                  <a:gd name="T16" fmla="*/ 16 w 177"/>
                  <a:gd name="T17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7" h="145">
                    <a:moveTo>
                      <a:pt x="16" y="72"/>
                    </a:moveTo>
                    <a:lnTo>
                      <a:pt x="16" y="72"/>
                    </a:lnTo>
                    <a:cubicBezTo>
                      <a:pt x="32" y="113"/>
                      <a:pt x="78" y="144"/>
                      <a:pt x="117" y="144"/>
                    </a:cubicBezTo>
                    <a:lnTo>
                      <a:pt x="117" y="144"/>
                    </a:lnTo>
                    <a:cubicBezTo>
                      <a:pt x="157" y="144"/>
                      <a:pt x="176" y="113"/>
                      <a:pt x="160" y="72"/>
                    </a:cubicBezTo>
                    <a:lnTo>
                      <a:pt x="160" y="72"/>
                    </a:lnTo>
                    <a:cubicBezTo>
                      <a:pt x="144" y="33"/>
                      <a:pt x="98" y="0"/>
                      <a:pt x="59" y="0"/>
                    </a:cubicBezTo>
                    <a:lnTo>
                      <a:pt x="59" y="0"/>
                    </a:lnTo>
                    <a:cubicBezTo>
                      <a:pt x="19" y="0"/>
                      <a:pt x="0" y="33"/>
                      <a:pt x="16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95">
                <a:extLst>
                  <a:ext uri="{FF2B5EF4-FFF2-40B4-BE49-F238E27FC236}">
                    <a16:creationId xmlns:a16="http://schemas.microsoft.com/office/drawing/2014/main" id="{2D0CE4E7-64B5-4994-A403-43D4396C02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9118" y="7201390"/>
                <a:ext cx="78489" cy="35321"/>
              </a:xfrm>
              <a:custGeom>
                <a:avLst/>
                <a:gdLst>
                  <a:gd name="T0" fmla="*/ 10 w 86"/>
                  <a:gd name="T1" fmla="*/ 38 h 39"/>
                  <a:gd name="T2" fmla="*/ 10 w 86"/>
                  <a:gd name="T3" fmla="*/ 38 h 39"/>
                  <a:gd name="T4" fmla="*/ 1 w 86"/>
                  <a:gd name="T5" fmla="*/ 31 h 39"/>
                  <a:gd name="T6" fmla="*/ 1 w 86"/>
                  <a:gd name="T7" fmla="*/ 31 h 39"/>
                  <a:gd name="T8" fmla="*/ 7 w 86"/>
                  <a:gd name="T9" fmla="*/ 19 h 39"/>
                  <a:gd name="T10" fmla="*/ 73 w 86"/>
                  <a:gd name="T11" fmla="*/ 2 h 39"/>
                  <a:gd name="T12" fmla="*/ 73 w 86"/>
                  <a:gd name="T13" fmla="*/ 2 h 39"/>
                  <a:gd name="T14" fmla="*/ 84 w 86"/>
                  <a:gd name="T15" fmla="*/ 8 h 39"/>
                  <a:gd name="T16" fmla="*/ 84 w 86"/>
                  <a:gd name="T17" fmla="*/ 8 h 39"/>
                  <a:gd name="T18" fmla="*/ 78 w 86"/>
                  <a:gd name="T19" fmla="*/ 19 h 39"/>
                  <a:gd name="T20" fmla="*/ 12 w 86"/>
                  <a:gd name="T21" fmla="*/ 37 h 39"/>
                  <a:gd name="T22" fmla="*/ 12 w 86"/>
                  <a:gd name="T23" fmla="*/ 37 h 39"/>
                  <a:gd name="T24" fmla="*/ 10 w 86"/>
                  <a:gd name="T25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6" h="39">
                    <a:moveTo>
                      <a:pt x="10" y="38"/>
                    </a:moveTo>
                    <a:lnTo>
                      <a:pt x="10" y="38"/>
                    </a:lnTo>
                    <a:cubicBezTo>
                      <a:pt x="6" y="38"/>
                      <a:pt x="3" y="35"/>
                      <a:pt x="1" y="31"/>
                    </a:cubicBezTo>
                    <a:lnTo>
                      <a:pt x="1" y="31"/>
                    </a:lnTo>
                    <a:cubicBezTo>
                      <a:pt x="0" y="25"/>
                      <a:pt x="3" y="21"/>
                      <a:pt x="7" y="19"/>
                    </a:cubicBezTo>
                    <a:lnTo>
                      <a:pt x="73" y="2"/>
                    </a:lnTo>
                    <a:lnTo>
                      <a:pt x="73" y="2"/>
                    </a:lnTo>
                    <a:cubicBezTo>
                      <a:pt x="77" y="0"/>
                      <a:pt x="83" y="2"/>
                      <a:pt x="84" y="8"/>
                    </a:cubicBezTo>
                    <a:lnTo>
                      <a:pt x="84" y="8"/>
                    </a:lnTo>
                    <a:cubicBezTo>
                      <a:pt x="85" y="12"/>
                      <a:pt x="83" y="17"/>
                      <a:pt x="78" y="19"/>
                    </a:cubicBezTo>
                    <a:lnTo>
                      <a:pt x="12" y="37"/>
                    </a:lnTo>
                    <a:lnTo>
                      <a:pt x="12" y="37"/>
                    </a:lnTo>
                    <a:cubicBezTo>
                      <a:pt x="11" y="38"/>
                      <a:pt x="11" y="38"/>
                      <a:pt x="10" y="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E422AB5B-C588-47EF-99E3-B6442FCC4BFD}"/>
                </a:ext>
              </a:extLst>
            </p:cNvPr>
            <p:cNvGrpSpPr/>
            <p:nvPr/>
          </p:nvGrpSpPr>
          <p:grpSpPr>
            <a:xfrm>
              <a:off x="6137862" y="5906317"/>
              <a:ext cx="4301212" cy="4905580"/>
              <a:chOff x="6137862" y="5906317"/>
              <a:chExt cx="4301212" cy="4905580"/>
            </a:xfrm>
          </p:grpSpPr>
          <p:sp>
            <p:nvSpPr>
              <p:cNvPr id="228" name="Freeform 96">
                <a:extLst>
                  <a:ext uri="{FF2B5EF4-FFF2-40B4-BE49-F238E27FC236}">
                    <a16:creationId xmlns:a16="http://schemas.microsoft.com/office/drawing/2014/main" id="{F9A05669-8C54-4859-996D-793DEF140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5151" y="9269584"/>
                <a:ext cx="302182" cy="1510917"/>
              </a:xfrm>
              <a:custGeom>
                <a:avLst/>
                <a:gdLst>
                  <a:gd name="T0" fmla="*/ 336 w 341"/>
                  <a:gd name="T1" fmla="*/ 1 h 1698"/>
                  <a:gd name="T2" fmla="*/ 336 w 341"/>
                  <a:gd name="T3" fmla="*/ 1 h 1698"/>
                  <a:gd name="T4" fmla="*/ 327 w 341"/>
                  <a:gd name="T5" fmla="*/ 1 h 1698"/>
                  <a:gd name="T6" fmla="*/ 5 w 341"/>
                  <a:gd name="T7" fmla="*/ 213 h 1698"/>
                  <a:gd name="T8" fmla="*/ 5 w 341"/>
                  <a:gd name="T9" fmla="*/ 213 h 1698"/>
                  <a:gd name="T10" fmla="*/ 0 w 341"/>
                  <a:gd name="T11" fmla="*/ 221 h 1698"/>
                  <a:gd name="T12" fmla="*/ 0 w 341"/>
                  <a:gd name="T13" fmla="*/ 1688 h 1698"/>
                  <a:gd name="T14" fmla="*/ 0 w 341"/>
                  <a:gd name="T15" fmla="*/ 1688 h 1698"/>
                  <a:gd name="T16" fmla="*/ 6 w 341"/>
                  <a:gd name="T17" fmla="*/ 1696 h 1698"/>
                  <a:gd name="T18" fmla="*/ 6 w 341"/>
                  <a:gd name="T19" fmla="*/ 1696 h 1698"/>
                  <a:gd name="T20" fmla="*/ 10 w 341"/>
                  <a:gd name="T21" fmla="*/ 1697 h 1698"/>
                  <a:gd name="T22" fmla="*/ 10 w 341"/>
                  <a:gd name="T23" fmla="*/ 1697 h 1698"/>
                  <a:gd name="T24" fmla="*/ 15 w 341"/>
                  <a:gd name="T25" fmla="*/ 1695 h 1698"/>
                  <a:gd name="T26" fmla="*/ 295 w 341"/>
                  <a:gd name="T27" fmla="*/ 1512 h 1698"/>
                  <a:gd name="T28" fmla="*/ 295 w 341"/>
                  <a:gd name="T29" fmla="*/ 1512 h 1698"/>
                  <a:gd name="T30" fmla="*/ 295 w 341"/>
                  <a:gd name="T31" fmla="*/ 1512 h 1698"/>
                  <a:gd name="T32" fmla="*/ 340 w 341"/>
                  <a:gd name="T33" fmla="*/ 1426 h 1698"/>
                  <a:gd name="T34" fmla="*/ 340 w 341"/>
                  <a:gd name="T35" fmla="*/ 9 h 1698"/>
                  <a:gd name="T36" fmla="*/ 340 w 341"/>
                  <a:gd name="T37" fmla="*/ 9 h 1698"/>
                  <a:gd name="T38" fmla="*/ 336 w 341"/>
                  <a:gd name="T39" fmla="*/ 1 h 1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1" h="1698">
                    <a:moveTo>
                      <a:pt x="336" y="1"/>
                    </a:moveTo>
                    <a:lnTo>
                      <a:pt x="336" y="1"/>
                    </a:lnTo>
                    <a:cubicBezTo>
                      <a:pt x="334" y="0"/>
                      <a:pt x="329" y="0"/>
                      <a:pt x="327" y="1"/>
                    </a:cubicBezTo>
                    <a:lnTo>
                      <a:pt x="5" y="213"/>
                    </a:lnTo>
                    <a:lnTo>
                      <a:pt x="5" y="213"/>
                    </a:lnTo>
                    <a:cubicBezTo>
                      <a:pt x="2" y="215"/>
                      <a:pt x="0" y="217"/>
                      <a:pt x="0" y="221"/>
                    </a:cubicBezTo>
                    <a:lnTo>
                      <a:pt x="0" y="1688"/>
                    </a:lnTo>
                    <a:lnTo>
                      <a:pt x="0" y="1688"/>
                    </a:lnTo>
                    <a:cubicBezTo>
                      <a:pt x="0" y="1691"/>
                      <a:pt x="2" y="1694"/>
                      <a:pt x="6" y="1696"/>
                    </a:cubicBezTo>
                    <a:lnTo>
                      <a:pt x="6" y="1696"/>
                    </a:lnTo>
                    <a:cubicBezTo>
                      <a:pt x="6" y="1697"/>
                      <a:pt x="8" y="1697"/>
                      <a:pt x="10" y="1697"/>
                    </a:cubicBezTo>
                    <a:lnTo>
                      <a:pt x="10" y="1697"/>
                    </a:lnTo>
                    <a:cubicBezTo>
                      <a:pt x="12" y="1697"/>
                      <a:pt x="13" y="1697"/>
                      <a:pt x="15" y="1695"/>
                    </a:cubicBezTo>
                    <a:lnTo>
                      <a:pt x="295" y="1512"/>
                    </a:lnTo>
                    <a:lnTo>
                      <a:pt x="295" y="1512"/>
                    </a:lnTo>
                    <a:lnTo>
                      <a:pt x="295" y="1512"/>
                    </a:lnTo>
                    <a:cubicBezTo>
                      <a:pt x="323" y="1493"/>
                      <a:pt x="340" y="1461"/>
                      <a:pt x="340" y="1426"/>
                    </a:cubicBezTo>
                    <a:lnTo>
                      <a:pt x="340" y="9"/>
                    </a:lnTo>
                    <a:lnTo>
                      <a:pt x="340" y="9"/>
                    </a:lnTo>
                    <a:cubicBezTo>
                      <a:pt x="340" y="6"/>
                      <a:pt x="338" y="3"/>
                      <a:pt x="336" y="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97">
                <a:extLst>
                  <a:ext uri="{FF2B5EF4-FFF2-40B4-BE49-F238E27FC236}">
                    <a16:creationId xmlns:a16="http://schemas.microsoft.com/office/drawing/2014/main" id="{4AEF2B9D-829F-44E1-A9AA-FCBA7EB922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0078" y="9277433"/>
                <a:ext cx="1593332" cy="188374"/>
              </a:xfrm>
              <a:custGeom>
                <a:avLst/>
                <a:gdLst>
                  <a:gd name="T0" fmla="*/ 322 w 1791"/>
                  <a:gd name="T1" fmla="*/ 0 h 213"/>
                  <a:gd name="T2" fmla="*/ 1790 w 1791"/>
                  <a:gd name="T3" fmla="*/ 0 h 213"/>
                  <a:gd name="T4" fmla="*/ 1468 w 1791"/>
                  <a:gd name="T5" fmla="*/ 212 h 213"/>
                  <a:gd name="T6" fmla="*/ 0 w 1791"/>
                  <a:gd name="T7" fmla="*/ 212 h 213"/>
                  <a:gd name="T8" fmla="*/ 322 w 1791"/>
                  <a:gd name="T9" fmla="*/ 0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1" h="213">
                    <a:moveTo>
                      <a:pt x="322" y="0"/>
                    </a:moveTo>
                    <a:lnTo>
                      <a:pt x="1790" y="0"/>
                    </a:lnTo>
                    <a:lnTo>
                      <a:pt x="1468" y="212"/>
                    </a:lnTo>
                    <a:lnTo>
                      <a:pt x="0" y="212"/>
                    </a:lnTo>
                    <a:lnTo>
                      <a:pt x="32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98">
                <a:extLst>
                  <a:ext uri="{FF2B5EF4-FFF2-40B4-BE49-F238E27FC236}">
                    <a16:creationId xmlns:a16="http://schemas.microsoft.com/office/drawing/2014/main" id="{B42D675D-978B-40F9-81CE-80CA8177D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42229" y="9269584"/>
                <a:ext cx="1609030" cy="204072"/>
              </a:xfrm>
              <a:custGeom>
                <a:avLst/>
                <a:gdLst>
                  <a:gd name="T0" fmla="*/ 40 w 1810"/>
                  <a:gd name="T1" fmla="*/ 210 h 229"/>
                  <a:gd name="T2" fmla="*/ 1475 w 1810"/>
                  <a:gd name="T3" fmla="*/ 210 h 229"/>
                  <a:gd name="T4" fmla="*/ 1770 w 1810"/>
                  <a:gd name="T5" fmla="*/ 18 h 229"/>
                  <a:gd name="T6" fmla="*/ 335 w 1810"/>
                  <a:gd name="T7" fmla="*/ 18 h 229"/>
                  <a:gd name="T8" fmla="*/ 40 w 1810"/>
                  <a:gd name="T9" fmla="*/ 210 h 229"/>
                  <a:gd name="T10" fmla="*/ 1478 w 1810"/>
                  <a:gd name="T11" fmla="*/ 228 h 229"/>
                  <a:gd name="T12" fmla="*/ 10 w 1810"/>
                  <a:gd name="T13" fmla="*/ 228 h 229"/>
                  <a:gd name="T14" fmla="*/ 10 w 1810"/>
                  <a:gd name="T15" fmla="*/ 228 h 229"/>
                  <a:gd name="T16" fmla="*/ 2 w 1810"/>
                  <a:gd name="T17" fmla="*/ 222 h 229"/>
                  <a:gd name="T18" fmla="*/ 2 w 1810"/>
                  <a:gd name="T19" fmla="*/ 222 h 229"/>
                  <a:gd name="T20" fmla="*/ 5 w 1810"/>
                  <a:gd name="T21" fmla="*/ 212 h 229"/>
                  <a:gd name="T22" fmla="*/ 327 w 1810"/>
                  <a:gd name="T23" fmla="*/ 0 h 229"/>
                  <a:gd name="T24" fmla="*/ 327 w 1810"/>
                  <a:gd name="T25" fmla="*/ 0 h 229"/>
                  <a:gd name="T26" fmla="*/ 332 w 1810"/>
                  <a:gd name="T27" fmla="*/ 0 h 229"/>
                  <a:gd name="T28" fmla="*/ 1800 w 1810"/>
                  <a:gd name="T29" fmla="*/ 0 h 229"/>
                  <a:gd name="T30" fmla="*/ 1800 w 1810"/>
                  <a:gd name="T31" fmla="*/ 0 h 229"/>
                  <a:gd name="T32" fmla="*/ 1808 w 1810"/>
                  <a:gd name="T33" fmla="*/ 6 h 229"/>
                  <a:gd name="T34" fmla="*/ 1808 w 1810"/>
                  <a:gd name="T35" fmla="*/ 6 h 229"/>
                  <a:gd name="T36" fmla="*/ 1805 w 1810"/>
                  <a:gd name="T37" fmla="*/ 16 h 229"/>
                  <a:gd name="T38" fmla="*/ 1483 w 1810"/>
                  <a:gd name="T39" fmla="*/ 226 h 229"/>
                  <a:gd name="T40" fmla="*/ 1483 w 1810"/>
                  <a:gd name="T41" fmla="*/ 226 h 229"/>
                  <a:gd name="T42" fmla="*/ 1478 w 1810"/>
                  <a:gd name="T43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0" h="229">
                    <a:moveTo>
                      <a:pt x="40" y="210"/>
                    </a:moveTo>
                    <a:lnTo>
                      <a:pt x="1475" y="210"/>
                    </a:lnTo>
                    <a:lnTo>
                      <a:pt x="1770" y="18"/>
                    </a:lnTo>
                    <a:lnTo>
                      <a:pt x="335" y="18"/>
                    </a:lnTo>
                    <a:lnTo>
                      <a:pt x="40" y="210"/>
                    </a:lnTo>
                    <a:close/>
                    <a:moveTo>
                      <a:pt x="1478" y="228"/>
                    </a:moveTo>
                    <a:lnTo>
                      <a:pt x="10" y="228"/>
                    </a:lnTo>
                    <a:lnTo>
                      <a:pt x="10" y="228"/>
                    </a:lnTo>
                    <a:cubicBezTo>
                      <a:pt x="6" y="228"/>
                      <a:pt x="3" y="226"/>
                      <a:pt x="2" y="222"/>
                    </a:cubicBezTo>
                    <a:lnTo>
                      <a:pt x="2" y="222"/>
                    </a:lnTo>
                    <a:cubicBezTo>
                      <a:pt x="0" y="218"/>
                      <a:pt x="2" y="214"/>
                      <a:pt x="5" y="212"/>
                    </a:cubicBezTo>
                    <a:lnTo>
                      <a:pt x="327" y="0"/>
                    </a:lnTo>
                    <a:lnTo>
                      <a:pt x="327" y="0"/>
                    </a:lnTo>
                    <a:cubicBezTo>
                      <a:pt x="329" y="0"/>
                      <a:pt x="330" y="0"/>
                      <a:pt x="332" y="0"/>
                    </a:cubicBezTo>
                    <a:lnTo>
                      <a:pt x="1800" y="0"/>
                    </a:lnTo>
                    <a:lnTo>
                      <a:pt x="1800" y="0"/>
                    </a:lnTo>
                    <a:cubicBezTo>
                      <a:pt x="1804" y="0"/>
                      <a:pt x="1808" y="2"/>
                      <a:pt x="1808" y="6"/>
                    </a:cubicBezTo>
                    <a:lnTo>
                      <a:pt x="1808" y="6"/>
                    </a:lnTo>
                    <a:cubicBezTo>
                      <a:pt x="1809" y="10"/>
                      <a:pt x="1808" y="13"/>
                      <a:pt x="1805" y="16"/>
                    </a:cubicBezTo>
                    <a:lnTo>
                      <a:pt x="1483" y="226"/>
                    </a:lnTo>
                    <a:lnTo>
                      <a:pt x="1483" y="226"/>
                    </a:lnTo>
                    <a:cubicBezTo>
                      <a:pt x="1481" y="228"/>
                      <a:pt x="1480" y="228"/>
                      <a:pt x="1478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99">
                <a:extLst>
                  <a:ext uri="{FF2B5EF4-FFF2-40B4-BE49-F238E27FC236}">
                    <a16:creationId xmlns:a16="http://schemas.microsoft.com/office/drawing/2014/main" id="{D8899D4A-7F99-4642-B9B1-8EF975CA0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06908" y="9465807"/>
                <a:ext cx="1350016" cy="1342167"/>
              </a:xfrm>
              <a:custGeom>
                <a:avLst/>
                <a:gdLst>
                  <a:gd name="T0" fmla="*/ 1414 w 1518"/>
                  <a:gd name="T1" fmla="*/ 1505 h 1506"/>
                  <a:gd name="T2" fmla="*/ 103 w 1518"/>
                  <a:gd name="T3" fmla="*/ 1505 h 1506"/>
                  <a:gd name="T4" fmla="*/ 103 w 1518"/>
                  <a:gd name="T5" fmla="*/ 1505 h 1506"/>
                  <a:gd name="T6" fmla="*/ 0 w 1518"/>
                  <a:gd name="T7" fmla="*/ 1403 h 1506"/>
                  <a:gd name="T8" fmla="*/ 0 w 1518"/>
                  <a:gd name="T9" fmla="*/ 102 h 1506"/>
                  <a:gd name="T10" fmla="*/ 0 w 1518"/>
                  <a:gd name="T11" fmla="*/ 102 h 1506"/>
                  <a:gd name="T12" fmla="*/ 103 w 1518"/>
                  <a:gd name="T13" fmla="*/ 0 h 1506"/>
                  <a:gd name="T14" fmla="*/ 1414 w 1518"/>
                  <a:gd name="T15" fmla="*/ 0 h 1506"/>
                  <a:gd name="T16" fmla="*/ 1414 w 1518"/>
                  <a:gd name="T17" fmla="*/ 0 h 1506"/>
                  <a:gd name="T18" fmla="*/ 1517 w 1518"/>
                  <a:gd name="T19" fmla="*/ 102 h 1506"/>
                  <a:gd name="T20" fmla="*/ 1517 w 1518"/>
                  <a:gd name="T21" fmla="*/ 1403 h 1506"/>
                  <a:gd name="T22" fmla="*/ 1517 w 1518"/>
                  <a:gd name="T23" fmla="*/ 1403 h 1506"/>
                  <a:gd name="T24" fmla="*/ 1414 w 1518"/>
                  <a:gd name="T25" fmla="*/ 1505 h 1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18" h="1506">
                    <a:moveTo>
                      <a:pt x="1414" y="1505"/>
                    </a:moveTo>
                    <a:lnTo>
                      <a:pt x="103" y="1505"/>
                    </a:lnTo>
                    <a:lnTo>
                      <a:pt x="103" y="1505"/>
                    </a:lnTo>
                    <a:cubicBezTo>
                      <a:pt x="46" y="1505"/>
                      <a:pt x="0" y="1459"/>
                      <a:pt x="0" y="1403"/>
                    </a:cubicBez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45"/>
                      <a:pt x="46" y="0"/>
                      <a:pt x="103" y="0"/>
                    </a:cubicBezTo>
                    <a:lnTo>
                      <a:pt x="1414" y="0"/>
                    </a:lnTo>
                    <a:lnTo>
                      <a:pt x="1414" y="0"/>
                    </a:lnTo>
                    <a:cubicBezTo>
                      <a:pt x="1470" y="0"/>
                      <a:pt x="1517" y="45"/>
                      <a:pt x="1517" y="102"/>
                    </a:cubicBezTo>
                    <a:lnTo>
                      <a:pt x="1517" y="1403"/>
                    </a:lnTo>
                    <a:lnTo>
                      <a:pt x="1517" y="1403"/>
                    </a:lnTo>
                    <a:cubicBezTo>
                      <a:pt x="1517" y="1459"/>
                      <a:pt x="1470" y="1505"/>
                      <a:pt x="1414" y="15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100">
                <a:extLst>
                  <a:ext uri="{FF2B5EF4-FFF2-40B4-BE49-F238E27FC236}">
                    <a16:creationId xmlns:a16="http://schemas.microsoft.com/office/drawing/2014/main" id="{E1BC95D0-C123-4A75-BF17-F41C952F1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9059" y="9454032"/>
                <a:ext cx="1365713" cy="1357865"/>
              </a:xfrm>
              <a:custGeom>
                <a:avLst/>
                <a:gdLst>
                  <a:gd name="T0" fmla="*/ 74 w 1535"/>
                  <a:gd name="T1" fmla="*/ 18 h 1525"/>
                  <a:gd name="T2" fmla="*/ 74 w 1535"/>
                  <a:gd name="T3" fmla="*/ 18 h 1525"/>
                  <a:gd name="T4" fmla="*/ 18 w 1535"/>
                  <a:gd name="T5" fmla="*/ 74 h 1525"/>
                  <a:gd name="T6" fmla="*/ 18 w 1535"/>
                  <a:gd name="T7" fmla="*/ 1451 h 1525"/>
                  <a:gd name="T8" fmla="*/ 18 w 1535"/>
                  <a:gd name="T9" fmla="*/ 1451 h 1525"/>
                  <a:gd name="T10" fmla="*/ 74 w 1535"/>
                  <a:gd name="T11" fmla="*/ 1506 h 1525"/>
                  <a:gd name="T12" fmla="*/ 1461 w 1535"/>
                  <a:gd name="T13" fmla="*/ 1506 h 1525"/>
                  <a:gd name="T14" fmla="*/ 1461 w 1535"/>
                  <a:gd name="T15" fmla="*/ 1506 h 1525"/>
                  <a:gd name="T16" fmla="*/ 1516 w 1535"/>
                  <a:gd name="T17" fmla="*/ 1451 h 1525"/>
                  <a:gd name="T18" fmla="*/ 1516 w 1535"/>
                  <a:gd name="T19" fmla="*/ 74 h 1525"/>
                  <a:gd name="T20" fmla="*/ 1516 w 1535"/>
                  <a:gd name="T21" fmla="*/ 74 h 1525"/>
                  <a:gd name="T22" fmla="*/ 1461 w 1535"/>
                  <a:gd name="T23" fmla="*/ 18 h 1525"/>
                  <a:gd name="T24" fmla="*/ 74 w 1535"/>
                  <a:gd name="T25" fmla="*/ 18 h 1525"/>
                  <a:gd name="T26" fmla="*/ 1461 w 1535"/>
                  <a:gd name="T27" fmla="*/ 1524 h 1525"/>
                  <a:gd name="T28" fmla="*/ 74 w 1535"/>
                  <a:gd name="T29" fmla="*/ 1524 h 1525"/>
                  <a:gd name="T30" fmla="*/ 74 w 1535"/>
                  <a:gd name="T31" fmla="*/ 1524 h 1525"/>
                  <a:gd name="T32" fmla="*/ 0 w 1535"/>
                  <a:gd name="T33" fmla="*/ 1451 h 1525"/>
                  <a:gd name="T34" fmla="*/ 0 w 1535"/>
                  <a:gd name="T35" fmla="*/ 74 h 1525"/>
                  <a:gd name="T36" fmla="*/ 0 w 1535"/>
                  <a:gd name="T37" fmla="*/ 74 h 1525"/>
                  <a:gd name="T38" fmla="*/ 74 w 1535"/>
                  <a:gd name="T39" fmla="*/ 0 h 1525"/>
                  <a:gd name="T40" fmla="*/ 1461 w 1535"/>
                  <a:gd name="T41" fmla="*/ 0 h 1525"/>
                  <a:gd name="T42" fmla="*/ 1461 w 1535"/>
                  <a:gd name="T43" fmla="*/ 0 h 1525"/>
                  <a:gd name="T44" fmla="*/ 1534 w 1535"/>
                  <a:gd name="T45" fmla="*/ 74 h 1525"/>
                  <a:gd name="T46" fmla="*/ 1534 w 1535"/>
                  <a:gd name="T47" fmla="*/ 1451 h 1525"/>
                  <a:gd name="T48" fmla="*/ 1534 w 1535"/>
                  <a:gd name="T49" fmla="*/ 1451 h 1525"/>
                  <a:gd name="T50" fmla="*/ 1461 w 1535"/>
                  <a:gd name="T51" fmla="*/ 1524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5" h="1525">
                    <a:moveTo>
                      <a:pt x="74" y="18"/>
                    </a:moveTo>
                    <a:lnTo>
                      <a:pt x="74" y="18"/>
                    </a:lnTo>
                    <a:cubicBezTo>
                      <a:pt x="43" y="18"/>
                      <a:pt x="18" y="43"/>
                      <a:pt x="18" y="74"/>
                    </a:cubicBezTo>
                    <a:lnTo>
                      <a:pt x="18" y="1451"/>
                    </a:lnTo>
                    <a:lnTo>
                      <a:pt x="18" y="1451"/>
                    </a:lnTo>
                    <a:cubicBezTo>
                      <a:pt x="18" y="1482"/>
                      <a:pt x="43" y="1506"/>
                      <a:pt x="74" y="1506"/>
                    </a:cubicBezTo>
                    <a:lnTo>
                      <a:pt x="1461" y="1506"/>
                    </a:lnTo>
                    <a:lnTo>
                      <a:pt x="1461" y="1506"/>
                    </a:lnTo>
                    <a:cubicBezTo>
                      <a:pt x="1492" y="1506"/>
                      <a:pt x="1516" y="1482"/>
                      <a:pt x="1516" y="1451"/>
                    </a:cubicBezTo>
                    <a:lnTo>
                      <a:pt x="1516" y="74"/>
                    </a:lnTo>
                    <a:lnTo>
                      <a:pt x="1516" y="74"/>
                    </a:lnTo>
                    <a:cubicBezTo>
                      <a:pt x="1516" y="43"/>
                      <a:pt x="1492" y="18"/>
                      <a:pt x="1461" y="18"/>
                    </a:cubicBezTo>
                    <a:lnTo>
                      <a:pt x="74" y="18"/>
                    </a:lnTo>
                    <a:close/>
                    <a:moveTo>
                      <a:pt x="1461" y="1524"/>
                    </a:moveTo>
                    <a:lnTo>
                      <a:pt x="74" y="1524"/>
                    </a:lnTo>
                    <a:lnTo>
                      <a:pt x="74" y="1524"/>
                    </a:lnTo>
                    <a:cubicBezTo>
                      <a:pt x="33" y="1524"/>
                      <a:pt x="0" y="1492"/>
                      <a:pt x="0" y="1451"/>
                    </a:cubicBez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33"/>
                      <a:pt x="33" y="0"/>
                      <a:pt x="74" y="0"/>
                    </a:cubicBezTo>
                    <a:lnTo>
                      <a:pt x="1461" y="0"/>
                    </a:lnTo>
                    <a:lnTo>
                      <a:pt x="1461" y="0"/>
                    </a:lnTo>
                    <a:cubicBezTo>
                      <a:pt x="1502" y="0"/>
                      <a:pt x="1534" y="33"/>
                      <a:pt x="1534" y="74"/>
                    </a:cubicBezTo>
                    <a:lnTo>
                      <a:pt x="1534" y="1451"/>
                    </a:lnTo>
                    <a:lnTo>
                      <a:pt x="1534" y="1451"/>
                    </a:lnTo>
                    <a:cubicBezTo>
                      <a:pt x="1534" y="1492"/>
                      <a:pt x="1502" y="1524"/>
                      <a:pt x="1461" y="15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101">
                <a:extLst>
                  <a:ext uri="{FF2B5EF4-FFF2-40B4-BE49-F238E27FC236}">
                    <a16:creationId xmlns:a16="http://schemas.microsoft.com/office/drawing/2014/main" id="{B2567F19-B5F2-4A38-A6C1-737D1B9526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9683" y="7982360"/>
                <a:ext cx="282561" cy="757420"/>
              </a:xfrm>
              <a:custGeom>
                <a:avLst/>
                <a:gdLst>
                  <a:gd name="T0" fmla="*/ 205 w 316"/>
                  <a:gd name="T1" fmla="*/ 0 h 851"/>
                  <a:gd name="T2" fmla="*/ 315 w 316"/>
                  <a:gd name="T3" fmla="*/ 850 h 851"/>
                  <a:gd name="T4" fmla="*/ 150 w 316"/>
                  <a:gd name="T5" fmla="*/ 850 h 851"/>
                  <a:gd name="T6" fmla="*/ 150 w 316"/>
                  <a:gd name="T7" fmla="*/ 850 h 851"/>
                  <a:gd name="T8" fmla="*/ 0 w 316"/>
                  <a:gd name="T9" fmla="*/ 30 h 851"/>
                  <a:gd name="T10" fmla="*/ 205 w 316"/>
                  <a:gd name="T11" fmla="*/ 0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6" h="851">
                    <a:moveTo>
                      <a:pt x="205" y="0"/>
                    </a:moveTo>
                    <a:lnTo>
                      <a:pt x="315" y="850"/>
                    </a:lnTo>
                    <a:lnTo>
                      <a:pt x="150" y="850"/>
                    </a:lnTo>
                    <a:lnTo>
                      <a:pt x="150" y="850"/>
                    </a:lnTo>
                    <a:cubicBezTo>
                      <a:pt x="150" y="850"/>
                      <a:pt x="4" y="360"/>
                      <a:pt x="0" y="30"/>
                    </a:cubicBezTo>
                    <a:lnTo>
                      <a:pt x="20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102">
                <a:extLst>
                  <a:ext uri="{FF2B5EF4-FFF2-40B4-BE49-F238E27FC236}">
                    <a16:creationId xmlns:a16="http://schemas.microsoft.com/office/drawing/2014/main" id="{FD65E230-5626-4C5D-9935-86B9A412D6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1834" y="7974511"/>
                <a:ext cx="298259" cy="773118"/>
              </a:xfrm>
              <a:custGeom>
                <a:avLst/>
                <a:gdLst>
                  <a:gd name="T0" fmla="*/ 166 w 335"/>
                  <a:gd name="T1" fmla="*/ 850 h 869"/>
                  <a:gd name="T2" fmla="*/ 314 w 335"/>
                  <a:gd name="T3" fmla="*/ 850 h 869"/>
                  <a:gd name="T4" fmla="*/ 205 w 335"/>
                  <a:gd name="T5" fmla="*/ 20 h 869"/>
                  <a:gd name="T6" fmla="*/ 19 w 335"/>
                  <a:gd name="T7" fmla="*/ 48 h 869"/>
                  <a:gd name="T8" fmla="*/ 19 w 335"/>
                  <a:gd name="T9" fmla="*/ 48 h 869"/>
                  <a:gd name="T10" fmla="*/ 166 w 335"/>
                  <a:gd name="T11" fmla="*/ 850 h 869"/>
                  <a:gd name="T12" fmla="*/ 324 w 335"/>
                  <a:gd name="T13" fmla="*/ 868 h 869"/>
                  <a:gd name="T14" fmla="*/ 159 w 335"/>
                  <a:gd name="T15" fmla="*/ 868 h 869"/>
                  <a:gd name="T16" fmla="*/ 159 w 335"/>
                  <a:gd name="T17" fmla="*/ 868 h 869"/>
                  <a:gd name="T18" fmla="*/ 150 w 335"/>
                  <a:gd name="T19" fmla="*/ 861 h 869"/>
                  <a:gd name="T20" fmla="*/ 150 w 335"/>
                  <a:gd name="T21" fmla="*/ 861 h 869"/>
                  <a:gd name="T22" fmla="*/ 1 w 335"/>
                  <a:gd name="T23" fmla="*/ 40 h 869"/>
                  <a:gd name="T24" fmla="*/ 1 w 335"/>
                  <a:gd name="T25" fmla="*/ 40 h 869"/>
                  <a:gd name="T26" fmla="*/ 8 w 335"/>
                  <a:gd name="T27" fmla="*/ 31 h 869"/>
                  <a:gd name="T28" fmla="*/ 212 w 335"/>
                  <a:gd name="T29" fmla="*/ 0 h 869"/>
                  <a:gd name="T30" fmla="*/ 212 w 335"/>
                  <a:gd name="T31" fmla="*/ 0 h 869"/>
                  <a:gd name="T32" fmla="*/ 219 w 335"/>
                  <a:gd name="T33" fmla="*/ 1 h 869"/>
                  <a:gd name="T34" fmla="*/ 219 w 335"/>
                  <a:gd name="T35" fmla="*/ 1 h 869"/>
                  <a:gd name="T36" fmla="*/ 222 w 335"/>
                  <a:gd name="T37" fmla="*/ 8 h 869"/>
                  <a:gd name="T38" fmla="*/ 334 w 335"/>
                  <a:gd name="T39" fmla="*/ 858 h 869"/>
                  <a:gd name="T40" fmla="*/ 334 w 335"/>
                  <a:gd name="T41" fmla="*/ 858 h 869"/>
                  <a:gd name="T42" fmla="*/ 331 w 335"/>
                  <a:gd name="T43" fmla="*/ 865 h 869"/>
                  <a:gd name="T44" fmla="*/ 331 w 335"/>
                  <a:gd name="T45" fmla="*/ 865 h 869"/>
                  <a:gd name="T46" fmla="*/ 324 w 335"/>
                  <a:gd name="T47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5" h="869">
                    <a:moveTo>
                      <a:pt x="166" y="850"/>
                    </a:moveTo>
                    <a:lnTo>
                      <a:pt x="314" y="850"/>
                    </a:lnTo>
                    <a:lnTo>
                      <a:pt x="205" y="20"/>
                    </a:lnTo>
                    <a:lnTo>
                      <a:pt x="19" y="48"/>
                    </a:lnTo>
                    <a:lnTo>
                      <a:pt x="19" y="48"/>
                    </a:lnTo>
                    <a:cubicBezTo>
                      <a:pt x="24" y="351"/>
                      <a:pt x="149" y="792"/>
                      <a:pt x="166" y="850"/>
                    </a:cubicBezTo>
                    <a:close/>
                    <a:moveTo>
                      <a:pt x="324" y="868"/>
                    </a:moveTo>
                    <a:lnTo>
                      <a:pt x="159" y="868"/>
                    </a:lnTo>
                    <a:lnTo>
                      <a:pt x="159" y="868"/>
                    </a:lnTo>
                    <a:cubicBezTo>
                      <a:pt x="156" y="868"/>
                      <a:pt x="151" y="865"/>
                      <a:pt x="150" y="861"/>
                    </a:cubicBezTo>
                    <a:lnTo>
                      <a:pt x="150" y="861"/>
                    </a:lnTo>
                    <a:cubicBezTo>
                      <a:pt x="149" y="857"/>
                      <a:pt x="3" y="366"/>
                      <a:pt x="1" y="40"/>
                    </a:cubicBezTo>
                    <a:lnTo>
                      <a:pt x="1" y="40"/>
                    </a:lnTo>
                    <a:cubicBezTo>
                      <a:pt x="0" y="35"/>
                      <a:pt x="3" y="31"/>
                      <a:pt x="8" y="31"/>
                    </a:cubicBezTo>
                    <a:lnTo>
                      <a:pt x="212" y="0"/>
                    </a:lnTo>
                    <a:lnTo>
                      <a:pt x="212" y="0"/>
                    </a:lnTo>
                    <a:cubicBezTo>
                      <a:pt x="215" y="0"/>
                      <a:pt x="217" y="1"/>
                      <a:pt x="219" y="1"/>
                    </a:cubicBezTo>
                    <a:lnTo>
                      <a:pt x="219" y="1"/>
                    </a:lnTo>
                    <a:cubicBezTo>
                      <a:pt x="221" y="3"/>
                      <a:pt x="222" y="6"/>
                      <a:pt x="222" y="8"/>
                    </a:cubicBezTo>
                    <a:lnTo>
                      <a:pt x="334" y="858"/>
                    </a:lnTo>
                    <a:lnTo>
                      <a:pt x="334" y="858"/>
                    </a:lnTo>
                    <a:cubicBezTo>
                      <a:pt x="334" y="860"/>
                      <a:pt x="333" y="863"/>
                      <a:pt x="331" y="865"/>
                    </a:cubicBezTo>
                    <a:lnTo>
                      <a:pt x="331" y="865"/>
                    </a:lnTo>
                    <a:cubicBezTo>
                      <a:pt x="330" y="867"/>
                      <a:pt x="327" y="868"/>
                      <a:pt x="324" y="8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103">
                <a:extLst>
                  <a:ext uri="{FF2B5EF4-FFF2-40B4-BE49-F238E27FC236}">
                    <a16:creationId xmlns:a16="http://schemas.microsoft.com/office/drawing/2014/main" id="{6760BA64-7A75-46BA-8FE1-3C57EC166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1636" y="10478319"/>
                <a:ext cx="537653" cy="262938"/>
              </a:xfrm>
              <a:custGeom>
                <a:avLst/>
                <a:gdLst>
                  <a:gd name="T0" fmla="*/ 8 w 602"/>
                  <a:gd name="T1" fmla="*/ 40 h 295"/>
                  <a:gd name="T2" fmla="*/ 295 w 602"/>
                  <a:gd name="T3" fmla="*/ 0 h 295"/>
                  <a:gd name="T4" fmla="*/ 295 w 602"/>
                  <a:gd name="T5" fmla="*/ 0 h 295"/>
                  <a:gd name="T6" fmla="*/ 306 w 602"/>
                  <a:gd name="T7" fmla="*/ 3 h 295"/>
                  <a:gd name="T8" fmla="*/ 306 w 602"/>
                  <a:gd name="T9" fmla="*/ 3 h 295"/>
                  <a:gd name="T10" fmla="*/ 417 w 602"/>
                  <a:gd name="T11" fmla="*/ 77 h 295"/>
                  <a:gd name="T12" fmla="*/ 426 w 602"/>
                  <a:gd name="T13" fmla="*/ 81 h 295"/>
                  <a:gd name="T14" fmla="*/ 426 w 602"/>
                  <a:gd name="T15" fmla="*/ 81 h 295"/>
                  <a:gd name="T16" fmla="*/ 578 w 602"/>
                  <a:gd name="T17" fmla="*/ 161 h 295"/>
                  <a:gd name="T18" fmla="*/ 578 w 602"/>
                  <a:gd name="T19" fmla="*/ 161 h 295"/>
                  <a:gd name="T20" fmla="*/ 587 w 602"/>
                  <a:gd name="T21" fmla="*/ 269 h 295"/>
                  <a:gd name="T22" fmla="*/ 587 w 602"/>
                  <a:gd name="T23" fmla="*/ 269 h 295"/>
                  <a:gd name="T24" fmla="*/ 551 w 602"/>
                  <a:gd name="T25" fmla="*/ 294 h 295"/>
                  <a:gd name="T26" fmla="*/ 39 w 602"/>
                  <a:gd name="T27" fmla="*/ 294 h 295"/>
                  <a:gd name="T28" fmla="*/ 39 w 602"/>
                  <a:gd name="T29" fmla="*/ 294 h 295"/>
                  <a:gd name="T30" fmla="*/ 2 w 602"/>
                  <a:gd name="T31" fmla="*/ 196 h 295"/>
                  <a:gd name="T32" fmla="*/ 0 w 602"/>
                  <a:gd name="T33" fmla="*/ 48 h 295"/>
                  <a:gd name="T34" fmla="*/ 0 w 602"/>
                  <a:gd name="T35" fmla="*/ 48 h 295"/>
                  <a:gd name="T36" fmla="*/ 8 w 602"/>
                  <a:gd name="T37" fmla="*/ 40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2" h="295">
                    <a:moveTo>
                      <a:pt x="8" y="40"/>
                    </a:moveTo>
                    <a:lnTo>
                      <a:pt x="295" y="0"/>
                    </a:lnTo>
                    <a:lnTo>
                      <a:pt x="295" y="0"/>
                    </a:lnTo>
                    <a:cubicBezTo>
                      <a:pt x="297" y="0"/>
                      <a:pt x="304" y="1"/>
                      <a:pt x="306" y="3"/>
                    </a:cubicBezTo>
                    <a:lnTo>
                      <a:pt x="306" y="3"/>
                    </a:lnTo>
                    <a:cubicBezTo>
                      <a:pt x="306" y="4"/>
                      <a:pt x="326" y="38"/>
                      <a:pt x="417" y="77"/>
                    </a:cubicBezTo>
                    <a:lnTo>
                      <a:pt x="426" y="81"/>
                    </a:lnTo>
                    <a:lnTo>
                      <a:pt x="426" y="81"/>
                    </a:lnTo>
                    <a:cubicBezTo>
                      <a:pt x="506" y="115"/>
                      <a:pt x="565" y="142"/>
                      <a:pt x="578" y="161"/>
                    </a:cubicBezTo>
                    <a:lnTo>
                      <a:pt x="578" y="161"/>
                    </a:lnTo>
                    <a:cubicBezTo>
                      <a:pt x="601" y="195"/>
                      <a:pt x="600" y="243"/>
                      <a:pt x="587" y="269"/>
                    </a:cubicBezTo>
                    <a:lnTo>
                      <a:pt x="587" y="269"/>
                    </a:lnTo>
                    <a:cubicBezTo>
                      <a:pt x="578" y="285"/>
                      <a:pt x="565" y="294"/>
                      <a:pt x="551" y="294"/>
                    </a:cubicBezTo>
                    <a:lnTo>
                      <a:pt x="39" y="294"/>
                    </a:lnTo>
                    <a:lnTo>
                      <a:pt x="39" y="294"/>
                    </a:lnTo>
                    <a:cubicBezTo>
                      <a:pt x="3" y="294"/>
                      <a:pt x="2" y="248"/>
                      <a:pt x="2" y="196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44"/>
                      <a:pt x="3" y="40"/>
                      <a:pt x="8" y="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104">
                <a:extLst>
                  <a:ext uri="{FF2B5EF4-FFF2-40B4-BE49-F238E27FC236}">
                    <a16:creationId xmlns:a16="http://schemas.microsoft.com/office/drawing/2014/main" id="{44F0CD87-DF51-4ACE-BC33-9E43E7B20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6988" y="10305642"/>
                <a:ext cx="537653" cy="262938"/>
              </a:xfrm>
              <a:custGeom>
                <a:avLst/>
                <a:gdLst>
                  <a:gd name="T0" fmla="*/ 7 w 602"/>
                  <a:gd name="T1" fmla="*/ 39 h 295"/>
                  <a:gd name="T2" fmla="*/ 294 w 602"/>
                  <a:gd name="T3" fmla="*/ 0 h 295"/>
                  <a:gd name="T4" fmla="*/ 294 w 602"/>
                  <a:gd name="T5" fmla="*/ 0 h 295"/>
                  <a:gd name="T6" fmla="*/ 305 w 602"/>
                  <a:gd name="T7" fmla="*/ 3 h 295"/>
                  <a:gd name="T8" fmla="*/ 305 w 602"/>
                  <a:gd name="T9" fmla="*/ 3 h 295"/>
                  <a:gd name="T10" fmla="*/ 417 w 602"/>
                  <a:gd name="T11" fmla="*/ 77 h 295"/>
                  <a:gd name="T12" fmla="*/ 425 w 602"/>
                  <a:gd name="T13" fmla="*/ 80 h 295"/>
                  <a:gd name="T14" fmla="*/ 425 w 602"/>
                  <a:gd name="T15" fmla="*/ 80 h 295"/>
                  <a:gd name="T16" fmla="*/ 577 w 602"/>
                  <a:gd name="T17" fmla="*/ 161 h 295"/>
                  <a:gd name="T18" fmla="*/ 577 w 602"/>
                  <a:gd name="T19" fmla="*/ 161 h 295"/>
                  <a:gd name="T20" fmla="*/ 586 w 602"/>
                  <a:gd name="T21" fmla="*/ 270 h 295"/>
                  <a:gd name="T22" fmla="*/ 586 w 602"/>
                  <a:gd name="T23" fmla="*/ 270 h 295"/>
                  <a:gd name="T24" fmla="*/ 550 w 602"/>
                  <a:gd name="T25" fmla="*/ 294 h 295"/>
                  <a:gd name="T26" fmla="*/ 39 w 602"/>
                  <a:gd name="T27" fmla="*/ 294 h 295"/>
                  <a:gd name="T28" fmla="*/ 39 w 602"/>
                  <a:gd name="T29" fmla="*/ 294 h 295"/>
                  <a:gd name="T30" fmla="*/ 1 w 602"/>
                  <a:gd name="T31" fmla="*/ 197 h 295"/>
                  <a:gd name="T32" fmla="*/ 0 w 602"/>
                  <a:gd name="T33" fmla="*/ 49 h 295"/>
                  <a:gd name="T34" fmla="*/ 0 w 602"/>
                  <a:gd name="T35" fmla="*/ 49 h 295"/>
                  <a:gd name="T36" fmla="*/ 7 w 602"/>
                  <a:gd name="T37" fmla="*/ 39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2" h="295">
                    <a:moveTo>
                      <a:pt x="7" y="39"/>
                    </a:moveTo>
                    <a:lnTo>
                      <a:pt x="294" y="0"/>
                    </a:lnTo>
                    <a:lnTo>
                      <a:pt x="294" y="0"/>
                    </a:lnTo>
                    <a:cubicBezTo>
                      <a:pt x="297" y="0"/>
                      <a:pt x="304" y="1"/>
                      <a:pt x="305" y="3"/>
                    </a:cubicBezTo>
                    <a:lnTo>
                      <a:pt x="305" y="3"/>
                    </a:lnTo>
                    <a:cubicBezTo>
                      <a:pt x="305" y="3"/>
                      <a:pt x="326" y="38"/>
                      <a:pt x="417" y="77"/>
                    </a:cubicBezTo>
                    <a:lnTo>
                      <a:pt x="425" y="80"/>
                    </a:lnTo>
                    <a:lnTo>
                      <a:pt x="425" y="80"/>
                    </a:lnTo>
                    <a:cubicBezTo>
                      <a:pt x="506" y="116"/>
                      <a:pt x="564" y="141"/>
                      <a:pt x="577" y="161"/>
                    </a:cubicBezTo>
                    <a:lnTo>
                      <a:pt x="577" y="161"/>
                    </a:lnTo>
                    <a:cubicBezTo>
                      <a:pt x="601" y="195"/>
                      <a:pt x="600" y="243"/>
                      <a:pt x="586" y="270"/>
                    </a:cubicBezTo>
                    <a:lnTo>
                      <a:pt x="586" y="270"/>
                    </a:lnTo>
                    <a:cubicBezTo>
                      <a:pt x="577" y="285"/>
                      <a:pt x="565" y="294"/>
                      <a:pt x="550" y="294"/>
                    </a:cubicBezTo>
                    <a:lnTo>
                      <a:pt x="39" y="294"/>
                    </a:lnTo>
                    <a:lnTo>
                      <a:pt x="39" y="294"/>
                    </a:lnTo>
                    <a:cubicBezTo>
                      <a:pt x="2" y="294"/>
                      <a:pt x="1" y="249"/>
                      <a:pt x="1" y="197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44"/>
                      <a:pt x="3" y="40"/>
                      <a:pt x="7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105">
                <a:extLst>
                  <a:ext uri="{FF2B5EF4-FFF2-40B4-BE49-F238E27FC236}">
                    <a16:creationId xmlns:a16="http://schemas.microsoft.com/office/drawing/2014/main" id="{3697756D-3DE7-4A5F-913E-0CFE96A267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8829" y="8763327"/>
                <a:ext cx="2021100" cy="1805253"/>
              </a:xfrm>
              <a:custGeom>
                <a:avLst/>
                <a:gdLst>
                  <a:gd name="T0" fmla="*/ 1859 w 2272"/>
                  <a:gd name="T1" fmla="*/ 163 h 2027"/>
                  <a:gd name="T2" fmla="*/ 1859 w 2272"/>
                  <a:gd name="T3" fmla="*/ 163 h 2027"/>
                  <a:gd name="T4" fmla="*/ 1161 w 2272"/>
                  <a:gd name="T5" fmla="*/ 27 h 2027"/>
                  <a:gd name="T6" fmla="*/ 1161 w 2272"/>
                  <a:gd name="T7" fmla="*/ 27 h 2027"/>
                  <a:gd name="T8" fmla="*/ 52 w 2272"/>
                  <a:gd name="T9" fmla="*/ 235 h 2027"/>
                  <a:gd name="T10" fmla="*/ 52 w 2272"/>
                  <a:gd name="T11" fmla="*/ 235 h 2027"/>
                  <a:gd name="T12" fmla="*/ 285 w 2272"/>
                  <a:gd name="T13" fmla="*/ 784 h 2027"/>
                  <a:gd name="T14" fmla="*/ 1233 w 2272"/>
                  <a:gd name="T15" fmla="*/ 785 h 2027"/>
                  <a:gd name="T16" fmla="*/ 1593 w 2272"/>
                  <a:gd name="T17" fmla="*/ 1970 h 2027"/>
                  <a:gd name="T18" fmla="*/ 1593 w 2272"/>
                  <a:gd name="T19" fmla="*/ 1970 h 2027"/>
                  <a:gd name="T20" fmla="*/ 1882 w 2272"/>
                  <a:gd name="T21" fmla="*/ 1929 h 2027"/>
                  <a:gd name="T22" fmla="*/ 1882 w 2272"/>
                  <a:gd name="T23" fmla="*/ 1929 h 2027"/>
                  <a:gd name="T24" fmla="*/ 1834 w 2272"/>
                  <a:gd name="T25" fmla="*/ 1354 h 2027"/>
                  <a:gd name="T26" fmla="*/ 1980 w 2272"/>
                  <a:gd name="T27" fmla="*/ 1774 h 2027"/>
                  <a:gd name="T28" fmla="*/ 1980 w 2272"/>
                  <a:gd name="T29" fmla="*/ 1774 h 2027"/>
                  <a:gd name="T30" fmla="*/ 2271 w 2272"/>
                  <a:gd name="T31" fmla="*/ 1734 h 2027"/>
                  <a:gd name="T32" fmla="*/ 2271 w 2272"/>
                  <a:gd name="T33" fmla="*/ 1734 h 2027"/>
                  <a:gd name="T34" fmla="*/ 1859 w 2272"/>
                  <a:gd name="T35" fmla="*/ 163 h 20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2" h="2027">
                    <a:moveTo>
                      <a:pt x="1859" y="163"/>
                    </a:moveTo>
                    <a:lnTo>
                      <a:pt x="1859" y="163"/>
                    </a:lnTo>
                    <a:cubicBezTo>
                      <a:pt x="1813" y="136"/>
                      <a:pt x="1549" y="0"/>
                      <a:pt x="1161" y="27"/>
                    </a:cubicBezTo>
                    <a:lnTo>
                      <a:pt x="1161" y="27"/>
                    </a:lnTo>
                    <a:cubicBezTo>
                      <a:pt x="706" y="59"/>
                      <a:pt x="52" y="235"/>
                      <a:pt x="52" y="235"/>
                    </a:cubicBezTo>
                    <a:lnTo>
                      <a:pt x="52" y="235"/>
                    </a:lnTo>
                    <a:cubicBezTo>
                      <a:pt x="52" y="235"/>
                      <a:pt x="0" y="713"/>
                      <a:pt x="285" y="784"/>
                    </a:cubicBezTo>
                    <a:lnTo>
                      <a:pt x="1233" y="785"/>
                    </a:lnTo>
                    <a:lnTo>
                      <a:pt x="1593" y="1970"/>
                    </a:lnTo>
                    <a:lnTo>
                      <a:pt x="1593" y="1970"/>
                    </a:lnTo>
                    <a:cubicBezTo>
                      <a:pt x="1593" y="1970"/>
                      <a:pt x="1776" y="2026"/>
                      <a:pt x="1882" y="1929"/>
                    </a:cubicBezTo>
                    <a:lnTo>
                      <a:pt x="1882" y="1929"/>
                    </a:lnTo>
                    <a:cubicBezTo>
                      <a:pt x="1882" y="1929"/>
                      <a:pt x="1866" y="1697"/>
                      <a:pt x="1834" y="1354"/>
                    </a:cubicBezTo>
                    <a:lnTo>
                      <a:pt x="1980" y="1774"/>
                    </a:lnTo>
                    <a:lnTo>
                      <a:pt x="1980" y="1774"/>
                    </a:lnTo>
                    <a:cubicBezTo>
                      <a:pt x="1980" y="1774"/>
                      <a:pt x="2136" y="1862"/>
                      <a:pt x="2271" y="1734"/>
                    </a:cubicBezTo>
                    <a:lnTo>
                      <a:pt x="2271" y="1734"/>
                    </a:lnTo>
                    <a:cubicBezTo>
                      <a:pt x="2271" y="1734"/>
                      <a:pt x="2077" y="295"/>
                      <a:pt x="1859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106">
                <a:extLst>
                  <a:ext uri="{FF2B5EF4-FFF2-40B4-BE49-F238E27FC236}">
                    <a16:creationId xmlns:a16="http://schemas.microsoft.com/office/drawing/2014/main" id="{588A5C1A-08DD-43AF-9F50-201E60058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6301" y="8755478"/>
                <a:ext cx="2005400" cy="1797404"/>
              </a:xfrm>
              <a:custGeom>
                <a:avLst/>
                <a:gdLst>
                  <a:gd name="T0" fmla="*/ 1570 w 2252"/>
                  <a:gd name="T1" fmla="*/ 1973 h 2018"/>
                  <a:gd name="T2" fmla="*/ 1570 w 2252"/>
                  <a:gd name="T3" fmla="*/ 1973 h 2018"/>
                  <a:gd name="T4" fmla="*/ 1843 w 2252"/>
                  <a:gd name="T5" fmla="*/ 1936 h 2018"/>
                  <a:gd name="T6" fmla="*/ 1843 w 2252"/>
                  <a:gd name="T7" fmla="*/ 1936 h 2018"/>
                  <a:gd name="T8" fmla="*/ 1796 w 2252"/>
                  <a:gd name="T9" fmla="*/ 1366 h 2018"/>
                  <a:gd name="T10" fmla="*/ 1796 w 2252"/>
                  <a:gd name="T11" fmla="*/ 1366 h 2018"/>
                  <a:gd name="T12" fmla="*/ 1802 w 2252"/>
                  <a:gd name="T13" fmla="*/ 1357 h 2018"/>
                  <a:gd name="T14" fmla="*/ 1802 w 2252"/>
                  <a:gd name="T15" fmla="*/ 1357 h 2018"/>
                  <a:gd name="T16" fmla="*/ 1813 w 2252"/>
                  <a:gd name="T17" fmla="*/ 1362 h 2018"/>
                  <a:gd name="T18" fmla="*/ 1958 w 2252"/>
                  <a:gd name="T19" fmla="*/ 1779 h 2018"/>
                  <a:gd name="T20" fmla="*/ 1958 w 2252"/>
                  <a:gd name="T21" fmla="*/ 1779 h 2018"/>
                  <a:gd name="T22" fmla="*/ 2232 w 2252"/>
                  <a:gd name="T23" fmla="*/ 1742 h 2018"/>
                  <a:gd name="T24" fmla="*/ 2232 w 2252"/>
                  <a:gd name="T25" fmla="*/ 1742 h 2018"/>
                  <a:gd name="T26" fmla="*/ 1824 w 2252"/>
                  <a:gd name="T27" fmla="*/ 182 h 2018"/>
                  <a:gd name="T28" fmla="*/ 1824 w 2252"/>
                  <a:gd name="T29" fmla="*/ 182 h 2018"/>
                  <a:gd name="T30" fmla="*/ 1132 w 2252"/>
                  <a:gd name="T31" fmla="*/ 47 h 2018"/>
                  <a:gd name="T32" fmla="*/ 1132 w 2252"/>
                  <a:gd name="T33" fmla="*/ 47 h 2018"/>
                  <a:gd name="T34" fmla="*/ 30 w 2252"/>
                  <a:gd name="T35" fmla="*/ 253 h 2018"/>
                  <a:gd name="T36" fmla="*/ 30 w 2252"/>
                  <a:gd name="T37" fmla="*/ 253 h 2018"/>
                  <a:gd name="T38" fmla="*/ 256 w 2252"/>
                  <a:gd name="T39" fmla="*/ 786 h 2018"/>
                  <a:gd name="T40" fmla="*/ 1203 w 2252"/>
                  <a:gd name="T41" fmla="*/ 786 h 2018"/>
                  <a:gd name="T42" fmla="*/ 1203 w 2252"/>
                  <a:gd name="T43" fmla="*/ 786 h 2018"/>
                  <a:gd name="T44" fmla="*/ 1212 w 2252"/>
                  <a:gd name="T45" fmla="*/ 793 h 2018"/>
                  <a:gd name="T46" fmla="*/ 1570 w 2252"/>
                  <a:gd name="T47" fmla="*/ 1973 h 2018"/>
                  <a:gd name="T48" fmla="*/ 1682 w 2252"/>
                  <a:gd name="T49" fmla="*/ 2006 h 2018"/>
                  <a:gd name="T50" fmla="*/ 1682 w 2252"/>
                  <a:gd name="T51" fmla="*/ 2006 h 2018"/>
                  <a:gd name="T52" fmla="*/ 1560 w 2252"/>
                  <a:gd name="T53" fmla="*/ 1989 h 2018"/>
                  <a:gd name="T54" fmla="*/ 1560 w 2252"/>
                  <a:gd name="T55" fmla="*/ 1989 h 2018"/>
                  <a:gd name="T56" fmla="*/ 1554 w 2252"/>
                  <a:gd name="T57" fmla="*/ 1983 h 2018"/>
                  <a:gd name="T58" fmla="*/ 1196 w 2252"/>
                  <a:gd name="T59" fmla="*/ 804 h 2018"/>
                  <a:gd name="T60" fmla="*/ 255 w 2252"/>
                  <a:gd name="T61" fmla="*/ 804 h 2018"/>
                  <a:gd name="T62" fmla="*/ 255 w 2252"/>
                  <a:gd name="T63" fmla="*/ 804 h 2018"/>
                  <a:gd name="T64" fmla="*/ 252 w 2252"/>
                  <a:gd name="T65" fmla="*/ 803 h 2018"/>
                  <a:gd name="T66" fmla="*/ 252 w 2252"/>
                  <a:gd name="T67" fmla="*/ 803 h 2018"/>
                  <a:gd name="T68" fmla="*/ 23 w 2252"/>
                  <a:gd name="T69" fmla="*/ 495 h 2018"/>
                  <a:gd name="T70" fmla="*/ 23 w 2252"/>
                  <a:gd name="T71" fmla="*/ 495 h 2018"/>
                  <a:gd name="T72" fmla="*/ 13 w 2252"/>
                  <a:gd name="T73" fmla="*/ 245 h 2018"/>
                  <a:gd name="T74" fmla="*/ 13 w 2252"/>
                  <a:gd name="T75" fmla="*/ 245 h 2018"/>
                  <a:gd name="T76" fmla="*/ 20 w 2252"/>
                  <a:gd name="T77" fmla="*/ 238 h 2018"/>
                  <a:gd name="T78" fmla="*/ 20 w 2252"/>
                  <a:gd name="T79" fmla="*/ 238 h 2018"/>
                  <a:gd name="T80" fmla="*/ 1130 w 2252"/>
                  <a:gd name="T81" fmla="*/ 30 h 2018"/>
                  <a:gd name="T82" fmla="*/ 1130 w 2252"/>
                  <a:gd name="T83" fmla="*/ 30 h 2018"/>
                  <a:gd name="T84" fmla="*/ 1833 w 2252"/>
                  <a:gd name="T85" fmla="*/ 166 h 2018"/>
                  <a:gd name="T86" fmla="*/ 1833 w 2252"/>
                  <a:gd name="T87" fmla="*/ 166 h 2018"/>
                  <a:gd name="T88" fmla="*/ 1833 w 2252"/>
                  <a:gd name="T89" fmla="*/ 166 h 2018"/>
                  <a:gd name="T90" fmla="*/ 2250 w 2252"/>
                  <a:gd name="T91" fmla="*/ 1743 h 2018"/>
                  <a:gd name="T92" fmla="*/ 2250 w 2252"/>
                  <a:gd name="T93" fmla="*/ 1743 h 2018"/>
                  <a:gd name="T94" fmla="*/ 2248 w 2252"/>
                  <a:gd name="T95" fmla="*/ 1751 h 2018"/>
                  <a:gd name="T96" fmla="*/ 2248 w 2252"/>
                  <a:gd name="T97" fmla="*/ 1751 h 2018"/>
                  <a:gd name="T98" fmla="*/ 1945 w 2252"/>
                  <a:gd name="T99" fmla="*/ 1792 h 2018"/>
                  <a:gd name="T100" fmla="*/ 1945 w 2252"/>
                  <a:gd name="T101" fmla="*/ 1792 h 2018"/>
                  <a:gd name="T102" fmla="*/ 1942 w 2252"/>
                  <a:gd name="T103" fmla="*/ 1788 h 2018"/>
                  <a:gd name="T104" fmla="*/ 1820 w 2252"/>
                  <a:gd name="T105" fmla="*/ 1437 h 2018"/>
                  <a:gd name="T106" fmla="*/ 1820 w 2252"/>
                  <a:gd name="T107" fmla="*/ 1437 h 2018"/>
                  <a:gd name="T108" fmla="*/ 1860 w 2252"/>
                  <a:gd name="T109" fmla="*/ 1940 h 2018"/>
                  <a:gd name="T110" fmla="*/ 1860 w 2252"/>
                  <a:gd name="T111" fmla="*/ 1940 h 2018"/>
                  <a:gd name="T112" fmla="*/ 1858 w 2252"/>
                  <a:gd name="T113" fmla="*/ 1947 h 2018"/>
                  <a:gd name="T114" fmla="*/ 1858 w 2252"/>
                  <a:gd name="T115" fmla="*/ 1947 h 2018"/>
                  <a:gd name="T116" fmla="*/ 1682 w 2252"/>
                  <a:gd name="T117" fmla="*/ 2006 h 20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252" h="2018">
                    <a:moveTo>
                      <a:pt x="1570" y="1973"/>
                    </a:moveTo>
                    <a:lnTo>
                      <a:pt x="1570" y="1973"/>
                    </a:lnTo>
                    <a:cubicBezTo>
                      <a:pt x="1599" y="1981"/>
                      <a:pt x="1750" y="2017"/>
                      <a:pt x="1843" y="1936"/>
                    </a:cubicBezTo>
                    <a:lnTo>
                      <a:pt x="1843" y="1936"/>
                    </a:lnTo>
                    <a:cubicBezTo>
                      <a:pt x="1840" y="1903"/>
                      <a:pt x="1824" y="1680"/>
                      <a:pt x="1796" y="1366"/>
                    </a:cubicBezTo>
                    <a:lnTo>
                      <a:pt x="1796" y="1366"/>
                    </a:lnTo>
                    <a:cubicBezTo>
                      <a:pt x="1795" y="1361"/>
                      <a:pt x="1798" y="1358"/>
                      <a:pt x="1802" y="1357"/>
                    </a:cubicBezTo>
                    <a:lnTo>
                      <a:pt x="1802" y="1357"/>
                    </a:lnTo>
                    <a:cubicBezTo>
                      <a:pt x="1807" y="1355"/>
                      <a:pt x="1811" y="1358"/>
                      <a:pt x="1813" y="1362"/>
                    </a:cubicBezTo>
                    <a:lnTo>
                      <a:pt x="1958" y="1779"/>
                    </a:lnTo>
                    <a:lnTo>
                      <a:pt x="1958" y="1779"/>
                    </a:lnTo>
                    <a:cubicBezTo>
                      <a:pt x="1980" y="1790"/>
                      <a:pt x="2112" y="1851"/>
                      <a:pt x="2232" y="1742"/>
                    </a:cubicBezTo>
                    <a:lnTo>
                      <a:pt x="2232" y="1742"/>
                    </a:lnTo>
                    <a:cubicBezTo>
                      <a:pt x="2219" y="1652"/>
                      <a:pt x="2029" y="306"/>
                      <a:pt x="1824" y="182"/>
                    </a:cubicBezTo>
                    <a:lnTo>
                      <a:pt x="1824" y="182"/>
                    </a:lnTo>
                    <a:cubicBezTo>
                      <a:pt x="1813" y="175"/>
                      <a:pt x="1548" y="18"/>
                      <a:pt x="1132" y="47"/>
                    </a:cubicBezTo>
                    <a:lnTo>
                      <a:pt x="1132" y="47"/>
                    </a:lnTo>
                    <a:cubicBezTo>
                      <a:pt x="706" y="77"/>
                      <a:pt x="98" y="235"/>
                      <a:pt x="30" y="253"/>
                    </a:cubicBezTo>
                    <a:lnTo>
                      <a:pt x="30" y="253"/>
                    </a:lnTo>
                    <a:cubicBezTo>
                      <a:pt x="26" y="309"/>
                      <a:pt x="1" y="721"/>
                      <a:pt x="256" y="786"/>
                    </a:cubicBezTo>
                    <a:lnTo>
                      <a:pt x="1203" y="786"/>
                    </a:lnTo>
                    <a:lnTo>
                      <a:pt x="1203" y="786"/>
                    </a:lnTo>
                    <a:cubicBezTo>
                      <a:pt x="1206" y="786"/>
                      <a:pt x="1210" y="789"/>
                      <a:pt x="1212" y="793"/>
                    </a:cubicBezTo>
                    <a:lnTo>
                      <a:pt x="1570" y="1973"/>
                    </a:lnTo>
                    <a:close/>
                    <a:moveTo>
                      <a:pt x="1682" y="2006"/>
                    </a:moveTo>
                    <a:lnTo>
                      <a:pt x="1682" y="2006"/>
                    </a:lnTo>
                    <a:cubicBezTo>
                      <a:pt x="1617" y="2006"/>
                      <a:pt x="1564" y="1991"/>
                      <a:pt x="1560" y="1989"/>
                    </a:cubicBezTo>
                    <a:lnTo>
                      <a:pt x="1560" y="1989"/>
                    </a:lnTo>
                    <a:cubicBezTo>
                      <a:pt x="1557" y="1989"/>
                      <a:pt x="1555" y="1986"/>
                      <a:pt x="1554" y="1983"/>
                    </a:cubicBezTo>
                    <a:lnTo>
                      <a:pt x="1196" y="804"/>
                    </a:lnTo>
                    <a:lnTo>
                      <a:pt x="255" y="804"/>
                    </a:lnTo>
                    <a:lnTo>
                      <a:pt x="255" y="804"/>
                    </a:lnTo>
                    <a:cubicBezTo>
                      <a:pt x="255" y="804"/>
                      <a:pt x="254" y="803"/>
                      <a:pt x="252" y="803"/>
                    </a:cubicBezTo>
                    <a:lnTo>
                      <a:pt x="252" y="803"/>
                    </a:lnTo>
                    <a:cubicBezTo>
                      <a:pt x="133" y="774"/>
                      <a:pt x="53" y="668"/>
                      <a:pt x="23" y="495"/>
                    </a:cubicBezTo>
                    <a:lnTo>
                      <a:pt x="23" y="495"/>
                    </a:lnTo>
                    <a:cubicBezTo>
                      <a:pt x="0" y="368"/>
                      <a:pt x="13" y="246"/>
                      <a:pt x="13" y="245"/>
                    </a:cubicBezTo>
                    <a:lnTo>
                      <a:pt x="13" y="245"/>
                    </a:lnTo>
                    <a:cubicBezTo>
                      <a:pt x="13" y="242"/>
                      <a:pt x="15" y="238"/>
                      <a:pt x="20" y="238"/>
                    </a:cubicBezTo>
                    <a:lnTo>
                      <a:pt x="20" y="238"/>
                    </a:lnTo>
                    <a:cubicBezTo>
                      <a:pt x="26" y="236"/>
                      <a:pt x="680" y="60"/>
                      <a:pt x="1130" y="30"/>
                    </a:cubicBezTo>
                    <a:lnTo>
                      <a:pt x="1130" y="30"/>
                    </a:lnTo>
                    <a:cubicBezTo>
                      <a:pt x="1552" y="0"/>
                      <a:pt x="1822" y="160"/>
                      <a:pt x="1833" y="166"/>
                    </a:cubicBezTo>
                    <a:lnTo>
                      <a:pt x="1833" y="166"/>
                    </a:lnTo>
                    <a:lnTo>
                      <a:pt x="1833" y="166"/>
                    </a:lnTo>
                    <a:cubicBezTo>
                      <a:pt x="2051" y="298"/>
                      <a:pt x="2242" y="1684"/>
                      <a:pt x="2250" y="1743"/>
                    </a:cubicBezTo>
                    <a:lnTo>
                      <a:pt x="2250" y="1743"/>
                    </a:lnTo>
                    <a:cubicBezTo>
                      <a:pt x="2251" y="1746"/>
                      <a:pt x="2250" y="1750"/>
                      <a:pt x="2248" y="1751"/>
                    </a:cubicBezTo>
                    <a:lnTo>
                      <a:pt x="2248" y="1751"/>
                    </a:lnTo>
                    <a:cubicBezTo>
                      <a:pt x="2109" y="1883"/>
                      <a:pt x="1947" y="1793"/>
                      <a:pt x="1945" y="1792"/>
                    </a:cubicBezTo>
                    <a:lnTo>
                      <a:pt x="1945" y="1792"/>
                    </a:lnTo>
                    <a:cubicBezTo>
                      <a:pt x="1944" y="1792"/>
                      <a:pt x="1942" y="1790"/>
                      <a:pt x="1942" y="1788"/>
                    </a:cubicBezTo>
                    <a:lnTo>
                      <a:pt x="1820" y="1437"/>
                    </a:lnTo>
                    <a:lnTo>
                      <a:pt x="1820" y="1437"/>
                    </a:lnTo>
                    <a:cubicBezTo>
                      <a:pt x="1847" y="1737"/>
                      <a:pt x="1860" y="1937"/>
                      <a:pt x="1860" y="1940"/>
                    </a:cubicBezTo>
                    <a:lnTo>
                      <a:pt x="1860" y="1940"/>
                    </a:lnTo>
                    <a:cubicBezTo>
                      <a:pt x="1862" y="1942"/>
                      <a:pt x="1860" y="1945"/>
                      <a:pt x="1858" y="1947"/>
                    </a:cubicBezTo>
                    <a:lnTo>
                      <a:pt x="1858" y="1947"/>
                    </a:lnTo>
                    <a:cubicBezTo>
                      <a:pt x="1807" y="1993"/>
                      <a:pt x="1739" y="2006"/>
                      <a:pt x="1682" y="20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107">
                <a:extLst>
                  <a:ext uri="{FF2B5EF4-FFF2-40B4-BE49-F238E27FC236}">
                    <a16:creationId xmlns:a16="http://schemas.microsoft.com/office/drawing/2014/main" id="{6CAFB59D-F61D-4238-9E0E-3388DB9F8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850" y="7385841"/>
                <a:ext cx="1228358" cy="1593332"/>
              </a:xfrm>
              <a:custGeom>
                <a:avLst/>
                <a:gdLst>
                  <a:gd name="T0" fmla="*/ 1192 w 1382"/>
                  <a:gd name="T1" fmla="*/ 699 h 1790"/>
                  <a:gd name="T2" fmla="*/ 1192 w 1382"/>
                  <a:gd name="T3" fmla="*/ 699 h 1790"/>
                  <a:gd name="T4" fmla="*/ 1300 w 1382"/>
                  <a:gd name="T5" fmla="*/ 689 h 1790"/>
                  <a:gd name="T6" fmla="*/ 1300 w 1382"/>
                  <a:gd name="T7" fmla="*/ 689 h 1790"/>
                  <a:gd name="T8" fmla="*/ 1381 w 1382"/>
                  <a:gd name="T9" fmla="*/ 671 h 1790"/>
                  <a:gd name="T10" fmla="*/ 1381 w 1382"/>
                  <a:gd name="T11" fmla="*/ 671 h 1790"/>
                  <a:gd name="T12" fmla="*/ 1237 w 1382"/>
                  <a:gd name="T13" fmla="*/ 133 h 1790"/>
                  <a:gd name="T14" fmla="*/ 1237 w 1382"/>
                  <a:gd name="T15" fmla="*/ 133 h 1790"/>
                  <a:gd name="T16" fmla="*/ 830 w 1382"/>
                  <a:gd name="T17" fmla="*/ 24 h 1790"/>
                  <a:gd name="T18" fmla="*/ 561 w 1382"/>
                  <a:gd name="T19" fmla="*/ 0 h 1790"/>
                  <a:gd name="T20" fmla="*/ 561 w 1382"/>
                  <a:gd name="T21" fmla="*/ 0 h 1790"/>
                  <a:gd name="T22" fmla="*/ 180 w 1382"/>
                  <a:gd name="T23" fmla="*/ 114 h 1790"/>
                  <a:gd name="T24" fmla="*/ 180 w 1382"/>
                  <a:gd name="T25" fmla="*/ 114 h 1790"/>
                  <a:gd name="T26" fmla="*/ 17 w 1382"/>
                  <a:gd name="T27" fmla="*/ 843 h 1790"/>
                  <a:gd name="T28" fmla="*/ 83 w 1382"/>
                  <a:gd name="T29" fmla="*/ 849 h 1790"/>
                  <a:gd name="T30" fmla="*/ 228 w 1382"/>
                  <a:gd name="T31" fmla="*/ 1789 h 1790"/>
                  <a:gd name="T32" fmla="*/ 228 w 1382"/>
                  <a:gd name="T33" fmla="*/ 1789 h 1790"/>
                  <a:gd name="T34" fmla="*/ 1338 w 1382"/>
                  <a:gd name="T35" fmla="*/ 1577 h 1790"/>
                  <a:gd name="T36" fmla="*/ 1338 w 1382"/>
                  <a:gd name="T37" fmla="*/ 1577 h 1790"/>
                  <a:gd name="T38" fmla="*/ 1192 w 1382"/>
                  <a:gd name="T39" fmla="*/ 699 h 1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82" h="1790">
                    <a:moveTo>
                      <a:pt x="1192" y="699"/>
                    </a:moveTo>
                    <a:lnTo>
                      <a:pt x="1192" y="699"/>
                    </a:lnTo>
                    <a:cubicBezTo>
                      <a:pt x="1223" y="699"/>
                      <a:pt x="1259" y="695"/>
                      <a:pt x="1300" y="689"/>
                    </a:cubicBezTo>
                    <a:lnTo>
                      <a:pt x="1300" y="689"/>
                    </a:lnTo>
                    <a:cubicBezTo>
                      <a:pt x="1329" y="684"/>
                      <a:pt x="1356" y="677"/>
                      <a:pt x="1381" y="671"/>
                    </a:cubicBezTo>
                    <a:lnTo>
                      <a:pt x="1381" y="671"/>
                    </a:lnTo>
                    <a:cubicBezTo>
                      <a:pt x="1381" y="671"/>
                      <a:pt x="1357" y="259"/>
                      <a:pt x="1237" y="133"/>
                    </a:cubicBezTo>
                    <a:lnTo>
                      <a:pt x="1237" y="133"/>
                    </a:lnTo>
                    <a:cubicBezTo>
                      <a:pt x="1136" y="27"/>
                      <a:pt x="830" y="24"/>
                      <a:pt x="830" y="24"/>
                    </a:cubicBezTo>
                    <a:lnTo>
                      <a:pt x="561" y="0"/>
                    </a:lnTo>
                    <a:lnTo>
                      <a:pt x="561" y="0"/>
                    </a:lnTo>
                    <a:cubicBezTo>
                      <a:pt x="561" y="0"/>
                      <a:pt x="290" y="9"/>
                      <a:pt x="180" y="114"/>
                    </a:cubicBezTo>
                    <a:lnTo>
                      <a:pt x="180" y="114"/>
                    </a:lnTo>
                    <a:cubicBezTo>
                      <a:pt x="0" y="284"/>
                      <a:pt x="17" y="843"/>
                      <a:pt x="17" y="843"/>
                    </a:cubicBezTo>
                    <a:lnTo>
                      <a:pt x="83" y="849"/>
                    </a:lnTo>
                    <a:lnTo>
                      <a:pt x="228" y="1789"/>
                    </a:lnTo>
                    <a:lnTo>
                      <a:pt x="228" y="1789"/>
                    </a:lnTo>
                    <a:cubicBezTo>
                      <a:pt x="1036" y="1751"/>
                      <a:pt x="1338" y="1577"/>
                      <a:pt x="1338" y="1577"/>
                    </a:cubicBezTo>
                    <a:lnTo>
                      <a:pt x="1338" y="1577"/>
                    </a:lnTo>
                    <a:cubicBezTo>
                      <a:pt x="1338" y="1577"/>
                      <a:pt x="1236" y="1104"/>
                      <a:pt x="1192" y="6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108">
                <a:extLst>
                  <a:ext uri="{FF2B5EF4-FFF2-40B4-BE49-F238E27FC236}">
                    <a16:creationId xmlns:a16="http://schemas.microsoft.com/office/drawing/2014/main" id="{9BA917E9-377E-4358-8583-33C47A0A4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5776" y="7377992"/>
                <a:ext cx="1232282" cy="1609030"/>
              </a:xfrm>
              <a:custGeom>
                <a:avLst/>
                <a:gdLst>
                  <a:gd name="T0" fmla="*/ 80 w 1386"/>
                  <a:gd name="T1" fmla="*/ 847 h 1806"/>
                  <a:gd name="T2" fmla="*/ 88 w 1386"/>
                  <a:gd name="T3" fmla="*/ 855 h 1806"/>
                  <a:gd name="T4" fmla="*/ 231 w 1386"/>
                  <a:gd name="T5" fmla="*/ 1787 h 1806"/>
                  <a:gd name="T6" fmla="*/ 1078 w 1386"/>
                  <a:gd name="T7" fmla="*/ 1668 h 1806"/>
                  <a:gd name="T8" fmla="*/ 1324 w 1386"/>
                  <a:gd name="T9" fmla="*/ 1581 h 1806"/>
                  <a:gd name="T10" fmla="*/ 1180 w 1386"/>
                  <a:gd name="T11" fmla="*/ 708 h 1806"/>
                  <a:gd name="T12" fmla="*/ 1182 w 1386"/>
                  <a:gd name="T13" fmla="*/ 701 h 1806"/>
                  <a:gd name="T14" fmla="*/ 1188 w 1386"/>
                  <a:gd name="T15" fmla="*/ 698 h 1806"/>
                  <a:gd name="T16" fmla="*/ 1294 w 1386"/>
                  <a:gd name="T17" fmla="*/ 688 h 1806"/>
                  <a:gd name="T18" fmla="*/ 1366 w 1386"/>
                  <a:gd name="T19" fmla="*/ 672 h 1806"/>
                  <a:gd name="T20" fmla="*/ 1227 w 1386"/>
                  <a:gd name="T21" fmla="*/ 147 h 1806"/>
                  <a:gd name="T22" fmla="*/ 557 w 1386"/>
                  <a:gd name="T23" fmla="*/ 17 h 1806"/>
                  <a:gd name="T24" fmla="*/ 182 w 1386"/>
                  <a:gd name="T25" fmla="*/ 129 h 1806"/>
                  <a:gd name="T26" fmla="*/ 21 w 1386"/>
                  <a:gd name="T27" fmla="*/ 842 h 1806"/>
                  <a:gd name="T28" fmla="*/ 224 w 1386"/>
                  <a:gd name="T29" fmla="*/ 1805 h 1806"/>
                  <a:gd name="T30" fmla="*/ 71 w 1386"/>
                  <a:gd name="T31" fmla="*/ 864 h 1806"/>
                  <a:gd name="T32" fmla="*/ 12 w 1386"/>
                  <a:gd name="T33" fmla="*/ 859 h 1806"/>
                  <a:gd name="T34" fmla="*/ 4 w 1386"/>
                  <a:gd name="T35" fmla="*/ 851 h 1806"/>
                  <a:gd name="T36" fmla="*/ 18 w 1386"/>
                  <a:gd name="T37" fmla="*/ 549 h 1806"/>
                  <a:gd name="T38" fmla="*/ 170 w 1386"/>
                  <a:gd name="T39" fmla="*/ 116 h 1806"/>
                  <a:gd name="T40" fmla="*/ 557 w 1386"/>
                  <a:gd name="T41" fmla="*/ 0 h 1806"/>
                  <a:gd name="T42" fmla="*/ 826 w 1386"/>
                  <a:gd name="T43" fmla="*/ 23 h 1806"/>
                  <a:gd name="T44" fmla="*/ 1240 w 1386"/>
                  <a:gd name="T45" fmla="*/ 135 h 1806"/>
                  <a:gd name="T46" fmla="*/ 1385 w 1386"/>
                  <a:gd name="T47" fmla="*/ 678 h 1806"/>
                  <a:gd name="T48" fmla="*/ 1379 w 1386"/>
                  <a:gd name="T49" fmla="*/ 688 h 1806"/>
                  <a:gd name="T50" fmla="*/ 1297 w 1386"/>
                  <a:gd name="T51" fmla="*/ 706 h 1806"/>
                  <a:gd name="T52" fmla="*/ 1199 w 1386"/>
                  <a:gd name="T53" fmla="*/ 716 h 1806"/>
                  <a:gd name="T54" fmla="*/ 1343 w 1386"/>
                  <a:gd name="T55" fmla="*/ 1584 h 1806"/>
                  <a:gd name="T56" fmla="*/ 1339 w 1386"/>
                  <a:gd name="T57" fmla="*/ 1593 h 1806"/>
                  <a:gd name="T58" fmla="*/ 1084 w 1386"/>
                  <a:gd name="T59" fmla="*/ 1685 h 1806"/>
                  <a:gd name="T60" fmla="*/ 225 w 1386"/>
                  <a:gd name="T61" fmla="*/ 1805 h 1806"/>
                  <a:gd name="T62" fmla="*/ 224 w 1386"/>
                  <a:gd name="T63" fmla="*/ 1805 h 1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6" h="1806">
                    <a:moveTo>
                      <a:pt x="21" y="842"/>
                    </a:moveTo>
                    <a:lnTo>
                      <a:pt x="80" y="847"/>
                    </a:lnTo>
                    <a:lnTo>
                      <a:pt x="80" y="847"/>
                    </a:lnTo>
                    <a:cubicBezTo>
                      <a:pt x="84" y="848"/>
                      <a:pt x="87" y="851"/>
                      <a:pt x="88" y="855"/>
                    </a:cubicBezTo>
                    <a:lnTo>
                      <a:pt x="231" y="1787"/>
                    </a:lnTo>
                    <a:lnTo>
                      <a:pt x="231" y="1787"/>
                    </a:lnTo>
                    <a:cubicBezTo>
                      <a:pt x="643" y="1768"/>
                      <a:pt x="919" y="1712"/>
                      <a:pt x="1078" y="1668"/>
                    </a:cubicBezTo>
                    <a:lnTo>
                      <a:pt x="1078" y="1668"/>
                    </a:lnTo>
                    <a:cubicBezTo>
                      <a:pt x="1225" y="1628"/>
                      <a:pt x="1303" y="1591"/>
                      <a:pt x="1324" y="1581"/>
                    </a:cubicBezTo>
                    <a:lnTo>
                      <a:pt x="1324" y="1581"/>
                    </a:lnTo>
                    <a:cubicBezTo>
                      <a:pt x="1311" y="1522"/>
                      <a:pt x="1220" y="1082"/>
                      <a:pt x="1180" y="708"/>
                    </a:cubicBezTo>
                    <a:lnTo>
                      <a:pt x="1180" y="708"/>
                    </a:lnTo>
                    <a:cubicBezTo>
                      <a:pt x="1179" y="706"/>
                      <a:pt x="1180" y="703"/>
                      <a:pt x="1182" y="701"/>
                    </a:cubicBezTo>
                    <a:lnTo>
                      <a:pt x="1182" y="701"/>
                    </a:lnTo>
                    <a:cubicBezTo>
                      <a:pt x="1184" y="700"/>
                      <a:pt x="1186" y="699"/>
                      <a:pt x="1188" y="698"/>
                    </a:cubicBezTo>
                    <a:lnTo>
                      <a:pt x="1188" y="698"/>
                    </a:lnTo>
                    <a:cubicBezTo>
                      <a:pt x="1224" y="697"/>
                      <a:pt x="1259" y="694"/>
                      <a:pt x="1294" y="688"/>
                    </a:cubicBezTo>
                    <a:lnTo>
                      <a:pt x="1294" y="688"/>
                    </a:lnTo>
                    <a:cubicBezTo>
                      <a:pt x="1319" y="684"/>
                      <a:pt x="1343" y="678"/>
                      <a:pt x="1366" y="672"/>
                    </a:cubicBezTo>
                    <a:lnTo>
                      <a:pt x="1366" y="672"/>
                    </a:lnTo>
                    <a:cubicBezTo>
                      <a:pt x="1363" y="617"/>
                      <a:pt x="1334" y="260"/>
                      <a:pt x="1227" y="147"/>
                    </a:cubicBezTo>
                    <a:lnTo>
                      <a:pt x="1227" y="147"/>
                    </a:lnTo>
                    <a:cubicBezTo>
                      <a:pt x="1129" y="45"/>
                      <a:pt x="829" y="41"/>
                      <a:pt x="826" y="41"/>
                    </a:cubicBezTo>
                    <a:lnTo>
                      <a:pt x="557" y="17"/>
                    </a:lnTo>
                    <a:lnTo>
                      <a:pt x="557" y="17"/>
                    </a:lnTo>
                    <a:cubicBezTo>
                      <a:pt x="544" y="17"/>
                      <a:pt x="286" y="30"/>
                      <a:pt x="182" y="129"/>
                    </a:cubicBezTo>
                    <a:lnTo>
                      <a:pt x="182" y="129"/>
                    </a:lnTo>
                    <a:cubicBezTo>
                      <a:pt x="19" y="284"/>
                      <a:pt x="21" y="773"/>
                      <a:pt x="21" y="842"/>
                    </a:cubicBezTo>
                    <a:close/>
                    <a:moveTo>
                      <a:pt x="224" y="1805"/>
                    </a:moveTo>
                    <a:lnTo>
                      <a:pt x="224" y="1805"/>
                    </a:lnTo>
                    <a:cubicBezTo>
                      <a:pt x="219" y="1805"/>
                      <a:pt x="215" y="1802"/>
                      <a:pt x="215" y="1798"/>
                    </a:cubicBezTo>
                    <a:lnTo>
                      <a:pt x="71" y="864"/>
                    </a:lnTo>
                    <a:lnTo>
                      <a:pt x="12" y="859"/>
                    </a:lnTo>
                    <a:lnTo>
                      <a:pt x="12" y="859"/>
                    </a:lnTo>
                    <a:cubicBezTo>
                      <a:pt x="8" y="858"/>
                      <a:pt x="4" y="855"/>
                      <a:pt x="4" y="851"/>
                    </a:cubicBezTo>
                    <a:lnTo>
                      <a:pt x="4" y="851"/>
                    </a:lnTo>
                    <a:cubicBezTo>
                      <a:pt x="4" y="849"/>
                      <a:pt x="0" y="708"/>
                      <a:pt x="18" y="549"/>
                    </a:cubicBezTo>
                    <a:lnTo>
                      <a:pt x="18" y="549"/>
                    </a:lnTo>
                    <a:cubicBezTo>
                      <a:pt x="42" y="333"/>
                      <a:pt x="93" y="188"/>
                      <a:pt x="170" y="116"/>
                    </a:cubicBezTo>
                    <a:lnTo>
                      <a:pt x="170" y="116"/>
                    </a:lnTo>
                    <a:cubicBezTo>
                      <a:pt x="281" y="10"/>
                      <a:pt x="547" y="0"/>
                      <a:pt x="557" y="0"/>
                    </a:cubicBezTo>
                    <a:lnTo>
                      <a:pt x="557" y="0"/>
                    </a:lnTo>
                    <a:cubicBezTo>
                      <a:pt x="558" y="0"/>
                      <a:pt x="558" y="0"/>
                      <a:pt x="558" y="0"/>
                    </a:cubicBezTo>
                    <a:lnTo>
                      <a:pt x="826" y="23"/>
                    </a:lnTo>
                    <a:lnTo>
                      <a:pt x="826" y="23"/>
                    </a:lnTo>
                    <a:cubicBezTo>
                      <a:pt x="839" y="23"/>
                      <a:pt x="1137" y="27"/>
                      <a:pt x="1240" y="135"/>
                    </a:cubicBezTo>
                    <a:lnTo>
                      <a:pt x="1240" y="135"/>
                    </a:lnTo>
                    <a:cubicBezTo>
                      <a:pt x="1360" y="261"/>
                      <a:pt x="1385" y="661"/>
                      <a:pt x="1385" y="678"/>
                    </a:cubicBezTo>
                    <a:lnTo>
                      <a:pt x="1385" y="678"/>
                    </a:lnTo>
                    <a:cubicBezTo>
                      <a:pt x="1385" y="683"/>
                      <a:pt x="1383" y="687"/>
                      <a:pt x="1379" y="688"/>
                    </a:cubicBezTo>
                    <a:lnTo>
                      <a:pt x="1379" y="688"/>
                    </a:lnTo>
                    <a:cubicBezTo>
                      <a:pt x="1352" y="694"/>
                      <a:pt x="1325" y="701"/>
                      <a:pt x="1297" y="706"/>
                    </a:cubicBezTo>
                    <a:lnTo>
                      <a:pt x="1297" y="706"/>
                    </a:lnTo>
                    <a:cubicBezTo>
                      <a:pt x="1264" y="711"/>
                      <a:pt x="1231" y="714"/>
                      <a:pt x="1199" y="716"/>
                    </a:cubicBezTo>
                    <a:lnTo>
                      <a:pt x="1199" y="716"/>
                    </a:lnTo>
                    <a:cubicBezTo>
                      <a:pt x="1243" y="1114"/>
                      <a:pt x="1342" y="1578"/>
                      <a:pt x="1343" y="1584"/>
                    </a:cubicBezTo>
                    <a:lnTo>
                      <a:pt x="1343" y="1584"/>
                    </a:lnTo>
                    <a:cubicBezTo>
                      <a:pt x="1343" y="1587"/>
                      <a:pt x="1342" y="1591"/>
                      <a:pt x="1339" y="1593"/>
                    </a:cubicBezTo>
                    <a:lnTo>
                      <a:pt x="1339" y="1593"/>
                    </a:lnTo>
                    <a:cubicBezTo>
                      <a:pt x="1335" y="1594"/>
                      <a:pt x="1260" y="1637"/>
                      <a:pt x="1084" y="1685"/>
                    </a:cubicBezTo>
                    <a:lnTo>
                      <a:pt x="1084" y="1685"/>
                    </a:lnTo>
                    <a:cubicBezTo>
                      <a:pt x="923" y="1729"/>
                      <a:pt x="642" y="1785"/>
                      <a:pt x="225" y="1805"/>
                    </a:cubicBezTo>
                    <a:lnTo>
                      <a:pt x="225" y="1805"/>
                    </a:lnTo>
                    <a:cubicBezTo>
                      <a:pt x="224" y="1805"/>
                      <a:pt x="224" y="1805"/>
                      <a:pt x="224" y="18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109">
                <a:extLst>
                  <a:ext uri="{FF2B5EF4-FFF2-40B4-BE49-F238E27FC236}">
                    <a16:creationId xmlns:a16="http://schemas.microsoft.com/office/drawing/2014/main" id="{95E4A44D-D234-4F27-997F-DFCB77273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9239" y="6659814"/>
                <a:ext cx="592595" cy="918325"/>
              </a:xfrm>
              <a:custGeom>
                <a:avLst/>
                <a:gdLst>
                  <a:gd name="T0" fmla="*/ 626 w 666"/>
                  <a:gd name="T1" fmla="*/ 162 h 1034"/>
                  <a:gd name="T2" fmla="*/ 626 w 666"/>
                  <a:gd name="T3" fmla="*/ 162 h 1034"/>
                  <a:gd name="T4" fmla="*/ 297 w 666"/>
                  <a:gd name="T5" fmla="*/ 12 h 1034"/>
                  <a:gd name="T6" fmla="*/ 297 w 666"/>
                  <a:gd name="T7" fmla="*/ 12 h 1034"/>
                  <a:gd name="T8" fmla="*/ 80 w 666"/>
                  <a:gd name="T9" fmla="*/ 175 h 1034"/>
                  <a:gd name="T10" fmla="*/ 80 w 666"/>
                  <a:gd name="T11" fmla="*/ 175 h 1034"/>
                  <a:gd name="T12" fmla="*/ 129 w 666"/>
                  <a:gd name="T13" fmla="*/ 644 h 1034"/>
                  <a:gd name="T14" fmla="*/ 57 w 666"/>
                  <a:gd name="T15" fmla="*/ 823 h 1034"/>
                  <a:gd name="T16" fmla="*/ 57 w 666"/>
                  <a:gd name="T17" fmla="*/ 823 h 1034"/>
                  <a:gd name="T18" fmla="*/ 324 w 666"/>
                  <a:gd name="T19" fmla="*/ 1030 h 1034"/>
                  <a:gd name="T20" fmla="*/ 324 w 666"/>
                  <a:gd name="T21" fmla="*/ 1030 h 1034"/>
                  <a:gd name="T22" fmla="*/ 370 w 666"/>
                  <a:gd name="T23" fmla="*/ 1017 h 1034"/>
                  <a:gd name="T24" fmla="*/ 370 w 666"/>
                  <a:gd name="T25" fmla="*/ 1017 h 1034"/>
                  <a:gd name="T26" fmla="*/ 377 w 666"/>
                  <a:gd name="T27" fmla="*/ 850 h 1034"/>
                  <a:gd name="T28" fmla="*/ 377 w 666"/>
                  <a:gd name="T29" fmla="*/ 850 h 1034"/>
                  <a:gd name="T30" fmla="*/ 377 w 666"/>
                  <a:gd name="T31" fmla="*/ 849 h 1034"/>
                  <a:gd name="T32" fmla="*/ 382 w 666"/>
                  <a:gd name="T33" fmla="*/ 751 h 1034"/>
                  <a:gd name="T34" fmla="*/ 382 w 666"/>
                  <a:gd name="T35" fmla="*/ 751 h 1034"/>
                  <a:gd name="T36" fmla="*/ 502 w 666"/>
                  <a:gd name="T37" fmla="*/ 736 h 1034"/>
                  <a:gd name="T38" fmla="*/ 502 w 666"/>
                  <a:gd name="T39" fmla="*/ 736 h 1034"/>
                  <a:gd name="T40" fmla="*/ 658 w 666"/>
                  <a:gd name="T41" fmla="*/ 285 h 1034"/>
                  <a:gd name="T42" fmla="*/ 658 w 666"/>
                  <a:gd name="T43" fmla="*/ 285 h 1034"/>
                  <a:gd name="T44" fmla="*/ 626 w 666"/>
                  <a:gd name="T45" fmla="*/ 162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6" h="1034">
                    <a:moveTo>
                      <a:pt x="626" y="162"/>
                    </a:moveTo>
                    <a:lnTo>
                      <a:pt x="626" y="162"/>
                    </a:lnTo>
                    <a:cubicBezTo>
                      <a:pt x="532" y="53"/>
                      <a:pt x="415" y="0"/>
                      <a:pt x="297" y="12"/>
                    </a:cubicBezTo>
                    <a:lnTo>
                      <a:pt x="297" y="12"/>
                    </a:lnTo>
                    <a:cubicBezTo>
                      <a:pt x="199" y="22"/>
                      <a:pt x="125" y="93"/>
                      <a:pt x="80" y="175"/>
                    </a:cubicBezTo>
                    <a:lnTo>
                      <a:pt x="80" y="175"/>
                    </a:lnTo>
                    <a:cubicBezTo>
                      <a:pt x="0" y="321"/>
                      <a:pt x="116" y="594"/>
                      <a:pt x="129" y="644"/>
                    </a:cubicBezTo>
                    <a:lnTo>
                      <a:pt x="57" y="823"/>
                    </a:lnTo>
                    <a:lnTo>
                      <a:pt x="57" y="823"/>
                    </a:lnTo>
                    <a:cubicBezTo>
                      <a:pt x="73" y="842"/>
                      <a:pt x="222" y="1015"/>
                      <a:pt x="324" y="1030"/>
                    </a:cubicBezTo>
                    <a:lnTo>
                      <a:pt x="324" y="1030"/>
                    </a:lnTo>
                    <a:cubicBezTo>
                      <a:pt x="344" y="1033"/>
                      <a:pt x="359" y="1029"/>
                      <a:pt x="370" y="1017"/>
                    </a:cubicBezTo>
                    <a:lnTo>
                      <a:pt x="370" y="1017"/>
                    </a:lnTo>
                    <a:cubicBezTo>
                      <a:pt x="408" y="974"/>
                      <a:pt x="378" y="852"/>
                      <a:pt x="377" y="850"/>
                    </a:cubicBezTo>
                    <a:lnTo>
                      <a:pt x="377" y="850"/>
                    </a:lnTo>
                    <a:cubicBezTo>
                      <a:pt x="377" y="850"/>
                      <a:pt x="377" y="850"/>
                      <a:pt x="377" y="849"/>
                    </a:cubicBezTo>
                    <a:lnTo>
                      <a:pt x="382" y="751"/>
                    </a:lnTo>
                    <a:lnTo>
                      <a:pt x="382" y="751"/>
                    </a:lnTo>
                    <a:cubicBezTo>
                      <a:pt x="420" y="766"/>
                      <a:pt x="466" y="764"/>
                      <a:pt x="502" y="736"/>
                    </a:cubicBezTo>
                    <a:lnTo>
                      <a:pt x="502" y="736"/>
                    </a:lnTo>
                    <a:cubicBezTo>
                      <a:pt x="553" y="695"/>
                      <a:pt x="650" y="365"/>
                      <a:pt x="658" y="285"/>
                    </a:cubicBezTo>
                    <a:lnTo>
                      <a:pt x="658" y="285"/>
                    </a:lnTo>
                    <a:cubicBezTo>
                      <a:pt x="665" y="220"/>
                      <a:pt x="638" y="176"/>
                      <a:pt x="626" y="1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110">
                <a:extLst>
                  <a:ext uri="{FF2B5EF4-FFF2-40B4-BE49-F238E27FC236}">
                    <a16:creationId xmlns:a16="http://schemas.microsoft.com/office/drawing/2014/main" id="{141C08B2-87FC-4C0F-9800-1F92FE0CB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13165" y="6651965"/>
                <a:ext cx="600442" cy="934022"/>
              </a:xfrm>
              <a:custGeom>
                <a:avLst/>
                <a:gdLst>
                  <a:gd name="T0" fmla="*/ 67 w 675"/>
                  <a:gd name="T1" fmla="*/ 831 h 1050"/>
                  <a:gd name="T2" fmla="*/ 67 w 675"/>
                  <a:gd name="T3" fmla="*/ 831 h 1050"/>
                  <a:gd name="T4" fmla="*/ 325 w 675"/>
                  <a:gd name="T5" fmla="*/ 1030 h 1050"/>
                  <a:gd name="T6" fmla="*/ 325 w 675"/>
                  <a:gd name="T7" fmla="*/ 1030 h 1050"/>
                  <a:gd name="T8" fmla="*/ 362 w 675"/>
                  <a:gd name="T9" fmla="*/ 1020 h 1050"/>
                  <a:gd name="T10" fmla="*/ 362 w 675"/>
                  <a:gd name="T11" fmla="*/ 1020 h 1050"/>
                  <a:gd name="T12" fmla="*/ 368 w 675"/>
                  <a:gd name="T13" fmla="*/ 862 h 1050"/>
                  <a:gd name="T14" fmla="*/ 368 w 675"/>
                  <a:gd name="T15" fmla="*/ 862 h 1050"/>
                  <a:gd name="T16" fmla="*/ 368 w 675"/>
                  <a:gd name="T17" fmla="*/ 859 h 1050"/>
                  <a:gd name="T18" fmla="*/ 368 w 675"/>
                  <a:gd name="T19" fmla="*/ 859 h 1050"/>
                  <a:gd name="T20" fmla="*/ 368 w 675"/>
                  <a:gd name="T21" fmla="*/ 858 h 1050"/>
                  <a:gd name="T22" fmla="*/ 372 w 675"/>
                  <a:gd name="T23" fmla="*/ 759 h 1050"/>
                  <a:gd name="T24" fmla="*/ 372 w 675"/>
                  <a:gd name="T25" fmla="*/ 759 h 1050"/>
                  <a:gd name="T26" fmla="*/ 376 w 675"/>
                  <a:gd name="T27" fmla="*/ 752 h 1050"/>
                  <a:gd name="T28" fmla="*/ 376 w 675"/>
                  <a:gd name="T29" fmla="*/ 752 h 1050"/>
                  <a:gd name="T30" fmla="*/ 384 w 675"/>
                  <a:gd name="T31" fmla="*/ 751 h 1050"/>
                  <a:gd name="T32" fmla="*/ 384 w 675"/>
                  <a:gd name="T33" fmla="*/ 751 h 1050"/>
                  <a:gd name="T34" fmla="*/ 495 w 675"/>
                  <a:gd name="T35" fmla="*/ 737 h 1050"/>
                  <a:gd name="T36" fmla="*/ 495 w 675"/>
                  <a:gd name="T37" fmla="*/ 737 h 1050"/>
                  <a:gd name="T38" fmla="*/ 586 w 675"/>
                  <a:gd name="T39" fmla="*/ 532 h 1050"/>
                  <a:gd name="T40" fmla="*/ 586 w 675"/>
                  <a:gd name="T41" fmla="*/ 532 h 1050"/>
                  <a:gd name="T42" fmla="*/ 648 w 675"/>
                  <a:gd name="T43" fmla="*/ 293 h 1050"/>
                  <a:gd name="T44" fmla="*/ 648 w 675"/>
                  <a:gd name="T45" fmla="*/ 293 h 1050"/>
                  <a:gd name="T46" fmla="*/ 618 w 675"/>
                  <a:gd name="T47" fmla="*/ 177 h 1050"/>
                  <a:gd name="T48" fmla="*/ 618 w 675"/>
                  <a:gd name="T49" fmla="*/ 177 h 1050"/>
                  <a:gd name="T50" fmla="*/ 618 w 675"/>
                  <a:gd name="T51" fmla="*/ 177 h 1050"/>
                  <a:gd name="T52" fmla="*/ 297 w 675"/>
                  <a:gd name="T53" fmla="*/ 30 h 1050"/>
                  <a:gd name="T54" fmla="*/ 297 w 675"/>
                  <a:gd name="T55" fmla="*/ 30 h 1050"/>
                  <a:gd name="T56" fmla="*/ 87 w 675"/>
                  <a:gd name="T57" fmla="*/ 188 h 1050"/>
                  <a:gd name="T58" fmla="*/ 87 w 675"/>
                  <a:gd name="T59" fmla="*/ 188 h 1050"/>
                  <a:gd name="T60" fmla="*/ 126 w 675"/>
                  <a:gd name="T61" fmla="*/ 617 h 1050"/>
                  <a:gd name="T62" fmla="*/ 126 w 675"/>
                  <a:gd name="T63" fmla="*/ 617 h 1050"/>
                  <a:gd name="T64" fmla="*/ 138 w 675"/>
                  <a:gd name="T65" fmla="*/ 650 h 1050"/>
                  <a:gd name="T66" fmla="*/ 138 w 675"/>
                  <a:gd name="T67" fmla="*/ 650 h 1050"/>
                  <a:gd name="T68" fmla="*/ 137 w 675"/>
                  <a:gd name="T69" fmla="*/ 656 h 1050"/>
                  <a:gd name="T70" fmla="*/ 67 w 675"/>
                  <a:gd name="T71" fmla="*/ 831 h 1050"/>
                  <a:gd name="T72" fmla="*/ 334 w 675"/>
                  <a:gd name="T73" fmla="*/ 1049 h 1050"/>
                  <a:gd name="T74" fmla="*/ 334 w 675"/>
                  <a:gd name="T75" fmla="*/ 1049 h 1050"/>
                  <a:gd name="T76" fmla="*/ 322 w 675"/>
                  <a:gd name="T77" fmla="*/ 1048 h 1050"/>
                  <a:gd name="T78" fmla="*/ 322 w 675"/>
                  <a:gd name="T79" fmla="*/ 1048 h 1050"/>
                  <a:gd name="T80" fmla="*/ 50 w 675"/>
                  <a:gd name="T81" fmla="*/ 838 h 1050"/>
                  <a:gd name="T82" fmla="*/ 50 w 675"/>
                  <a:gd name="T83" fmla="*/ 838 h 1050"/>
                  <a:gd name="T84" fmla="*/ 49 w 675"/>
                  <a:gd name="T85" fmla="*/ 829 h 1050"/>
                  <a:gd name="T86" fmla="*/ 119 w 675"/>
                  <a:gd name="T87" fmla="*/ 652 h 1050"/>
                  <a:gd name="T88" fmla="*/ 119 w 675"/>
                  <a:gd name="T89" fmla="*/ 652 h 1050"/>
                  <a:gd name="T90" fmla="*/ 110 w 675"/>
                  <a:gd name="T91" fmla="*/ 623 h 1050"/>
                  <a:gd name="T92" fmla="*/ 110 w 675"/>
                  <a:gd name="T93" fmla="*/ 623 h 1050"/>
                  <a:gd name="T94" fmla="*/ 72 w 675"/>
                  <a:gd name="T95" fmla="*/ 179 h 1050"/>
                  <a:gd name="T96" fmla="*/ 72 w 675"/>
                  <a:gd name="T97" fmla="*/ 179 h 1050"/>
                  <a:gd name="T98" fmla="*/ 296 w 675"/>
                  <a:gd name="T99" fmla="*/ 12 h 1050"/>
                  <a:gd name="T100" fmla="*/ 296 w 675"/>
                  <a:gd name="T101" fmla="*/ 12 h 1050"/>
                  <a:gd name="T102" fmla="*/ 632 w 675"/>
                  <a:gd name="T103" fmla="*/ 165 h 1050"/>
                  <a:gd name="T104" fmla="*/ 632 w 675"/>
                  <a:gd name="T105" fmla="*/ 165 h 1050"/>
                  <a:gd name="T106" fmla="*/ 666 w 675"/>
                  <a:gd name="T107" fmla="*/ 295 h 1050"/>
                  <a:gd name="T108" fmla="*/ 666 w 675"/>
                  <a:gd name="T109" fmla="*/ 295 h 1050"/>
                  <a:gd name="T110" fmla="*/ 506 w 675"/>
                  <a:gd name="T111" fmla="*/ 752 h 1050"/>
                  <a:gd name="T112" fmla="*/ 506 w 675"/>
                  <a:gd name="T113" fmla="*/ 752 h 1050"/>
                  <a:gd name="T114" fmla="*/ 390 w 675"/>
                  <a:gd name="T115" fmla="*/ 772 h 1050"/>
                  <a:gd name="T116" fmla="*/ 385 w 675"/>
                  <a:gd name="T117" fmla="*/ 858 h 1050"/>
                  <a:gd name="T118" fmla="*/ 385 w 675"/>
                  <a:gd name="T119" fmla="*/ 858 h 1050"/>
                  <a:gd name="T120" fmla="*/ 375 w 675"/>
                  <a:gd name="T121" fmla="*/ 1032 h 1050"/>
                  <a:gd name="T122" fmla="*/ 375 w 675"/>
                  <a:gd name="T123" fmla="*/ 1032 h 1050"/>
                  <a:gd name="T124" fmla="*/ 334 w 675"/>
                  <a:gd name="T125" fmla="*/ 1049 h 10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75" h="1050">
                    <a:moveTo>
                      <a:pt x="67" y="831"/>
                    </a:moveTo>
                    <a:lnTo>
                      <a:pt x="67" y="831"/>
                    </a:lnTo>
                    <a:cubicBezTo>
                      <a:pt x="92" y="859"/>
                      <a:pt x="230" y="1016"/>
                      <a:pt x="325" y="1030"/>
                    </a:cubicBezTo>
                    <a:lnTo>
                      <a:pt x="325" y="1030"/>
                    </a:lnTo>
                    <a:cubicBezTo>
                      <a:pt x="342" y="1033"/>
                      <a:pt x="354" y="1029"/>
                      <a:pt x="362" y="1020"/>
                    </a:cubicBezTo>
                    <a:lnTo>
                      <a:pt x="362" y="1020"/>
                    </a:lnTo>
                    <a:cubicBezTo>
                      <a:pt x="391" y="987"/>
                      <a:pt x="376" y="895"/>
                      <a:pt x="368" y="862"/>
                    </a:cubicBezTo>
                    <a:lnTo>
                      <a:pt x="368" y="862"/>
                    </a:lnTo>
                    <a:cubicBezTo>
                      <a:pt x="368" y="861"/>
                      <a:pt x="368" y="860"/>
                      <a:pt x="368" y="859"/>
                    </a:cubicBezTo>
                    <a:lnTo>
                      <a:pt x="368" y="859"/>
                    </a:lnTo>
                    <a:lnTo>
                      <a:pt x="368" y="858"/>
                    </a:lnTo>
                    <a:lnTo>
                      <a:pt x="372" y="759"/>
                    </a:lnTo>
                    <a:lnTo>
                      <a:pt x="372" y="759"/>
                    </a:lnTo>
                    <a:cubicBezTo>
                      <a:pt x="372" y="756"/>
                      <a:pt x="373" y="754"/>
                      <a:pt x="376" y="752"/>
                    </a:cubicBezTo>
                    <a:lnTo>
                      <a:pt x="376" y="752"/>
                    </a:lnTo>
                    <a:cubicBezTo>
                      <a:pt x="378" y="750"/>
                      <a:pt x="382" y="750"/>
                      <a:pt x="384" y="751"/>
                    </a:cubicBezTo>
                    <a:lnTo>
                      <a:pt x="384" y="751"/>
                    </a:lnTo>
                    <a:cubicBezTo>
                      <a:pt x="423" y="766"/>
                      <a:pt x="465" y="761"/>
                      <a:pt x="495" y="737"/>
                    </a:cubicBezTo>
                    <a:lnTo>
                      <a:pt x="495" y="737"/>
                    </a:lnTo>
                    <a:cubicBezTo>
                      <a:pt x="516" y="721"/>
                      <a:pt x="551" y="644"/>
                      <a:pt x="586" y="532"/>
                    </a:cubicBezTo>
                    <a:lnTo>
                      <a:pt x="586" y="532"/>
                    </a:lnTo>
                    <a:cubicBezTo>
                      <a:pt x="618" y="436"/>
                      <a:pt x="644" y="333"/>
                      <a:pt x="648" y="293"/>
                    </a:cubicBezTo>
                    <a:lnTo>
                      <a:pt x="648" y="293"/>
                    </a:lnTo>
                    <a:cubicBezTo>
                      <a:pt x="655" y="221"/>
                      <a:pt x="622" y="181"/>
                      <a:pt x="618" y="177"/>
                    </a:cubicBezTo>
                    <a:lnTo>
                      <a:pt x="618" y="177"/>
                    </a:lnTo>
                    <a:lnTo>
                      <a:pt x="618" y="177"/>
                    </a:lnTo>
                    <a:cubicBezTo>
                      <a:pt x="526" y="70"/>
                      <a:pt x="412" y="18"/>
                      <a:pt x="297" y="30"/>
                    </a:cubicBezTo>
                    <a:lnTo>
                      <a:pt x="297" y="30"/>
                    </a:lnTo>
                    <a:cubicBezTo>
                      <a:pt x="183" y="42"/>
                      <a:pt x="118" y="134"/>
                      <a:pt x="87" y="188"/>
                    </a:cubicBezTo>
                    <a:lnTo>
                      <a:pt x="87" y="188"/>
                    </a:lnTo>
                    <a:cubicBezTo>
                      <a:pt x="20" y="310"/>
                      <a:pt x="94" y="525"/>
                      <a:pt x="126" y="617"/>
                    </a:cubicBezTo>
                    <a:lnTo>
                      <a:pt x="126" y="617"/>
                    </a:lnTo>
                    <a:cubicBezTo>
                      <a:pt x="132" y="632"/>
                      <a:pt x="135" y="643"/>
                      <a:pt x="138" y="650"/>
                    </a:cubicBezTo>
                    <a:lnTo>
                      <a:pt x="138" y="650"/>
                    </a:lnTo>
                    <a:cubicBezTo>
                      <a:pt x="138" y="652"/>
                      <a:pt x="138" y="654"/>
                      <a:pt x="137" y="656"/>
                    </a:cubicBezTo>
                    <a:lnTo>
                      <a:pt x="67" y="831"/>
                    </a:lnTo>
                    <a:close/>
                    <a:moveTo>
                      <a:pt x="334" y="1049"/>
                    </a:moveTo>
                    <a:lnTo>
                      <a:pt x="334" y="1049"/>
                    </a:lnTo>
                    <a:cubicBezTo>
                      <a:pt x="331" y="1049"/>
                      <a:pt x="326" y="1049"/>
                      <a:pt x="322" y="1048"/>
                    </a:cubicBezTo>
                    <a:lnTo>
                      <a:pt x="322" y="1048"/>
                    </a:lnTo>
                    <a:cubicBezTo>
                      <a:pt x="216" y="1033"/>
                      <a:pt x="67" y="858"/>
                      <a:pt x="50" y="838"/>
                    </a:cubicBezTo>
                    <a:lnTo>
                      <a:pt x="50" y="838"/>
                    </a:lnTo>
                    <a:cubicBezTo>
                      <a:pt x="48" y="836"/>
                      <a:pt x="47" y="832"/>
                      <a:pt x="49" y="829"/>
                    </a:cubicBezTo>
                    <a:lnTo>
                      <a:pt x="119" y="652"/>
                    </a:lnTo>
                    <a:lnTo>
                      <a:pt x="119" y="652"/>
                    </a:lnTo>
                    <a:cubicBezTo>
                      <a:pt x="118" y="645"/>
                      <a:pt x="114" y="635"/>
                      <a:pt x="110" y="623"/>
                    </a:cubicBezTo>
                    <a:lnTo>
                      <a:pt x="110" y="623"/>
                    </a:lnTo>
                    <a:cubicBezTo>
                      <a:pt x="77" y="529"/>
                      <a:pt x="0" y="309"/>
                      <a:pt x="72" y="179"/>
                    </a:cubicBezTo>
                    <a:lnTo>
                      <a:pt x="72" y="179"/>
                    </a:lnTo>
                    <a:cubicBezTo>
                      <a:pt x="145" y="47"/>
                      <a:pt x="243" y="18"/>
                      <a:pt x="296" y="12"/>
                    </a:cubicBezTo>
                    <a:lnTo>
                      <a:pt x="296" y="12"/>
                    </a:lnTo>
                    <a:cubicBezTo>
                      <a:pt x="416" y="0"/>
                      <a:pt x="536" y="54"/>
                      <a:pt x="632" y="165"/>
                    </a:cubicBezTo>
                    <a:lnTo>
                      <a:pt x="632" y="165"/>
                    </a:lnTo>
                    <a:cubicBezTo>
                      <a:pt x="636" y="170"/>
                      <a:pt x="674" y="216"/>
                      <a:pt x="666" y="295"/>
                    </a:cubicBezTo>
                    <a:lnTo>
                      <a:pt x="666" y="295"/>
                    </a:lnTo>
                    <a:cubicBezTo>
                      <a:pt x="658" y="375"/>
                      <a:pt x="561" y="709"/>
                      <a:pt x="506" y="752"/>
                    </a:cubicBezTo>
                    <a:lnTo>
                      <a:pt x="506" y="752"/>
                    </a:lnTo>
                    <a:cubicBezTo>
                      <a:pt x="474" y="778"/>
                      <a:pt x="431" y="785"/>
                      <a:pt x="390" y="772"/>
                    </a:cubicBezTo>
                    <a:lnTo>
                      <a:pt x="385" y="858"/>
                    </a:lnTo>
                    <a:lnTo>
                      <a:pt x="385" y="858"/>
                    </a:lnTo>
                    <a:cubicBezTo>
                      <a:pt x="387" y="866"/>
                      <a:pt x="416" y="986"/>
                      <a:pt x="375" y="1032"/>
                    </a:cubicBezTo>
                    <a:lnTo>
                      <a:pt x="375" y="1032"/>
                    </a:lnTo>
                    <a:cubicBezTo>
                      <a:pt x="365" y="1043"/>
                      <a:pt x="351" y="1049"/>
                      <a:pt x="334" y="10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111">
                <a:extLst>
                  <a:ext uri="{FF2B5EF4-FFF2-40B4-BE49-F238E27FC236}">
                    <a16:creationId xmlns:a16="http://schemas.microsoft.com/office/drawing/2014/main" id="{24546BDC-B583-4359-AF19-0EB64D4EE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0373" y="6600948"/>
                <a:ext cx="757420" cy="635763"/>
              </a:xfrm>
              <a:custGeom>
                <a:avLst/>
                <a:gdLst>
                  <a:gd name="T0" fmla="*/ 843 w 849"/>
                  <a:gd name="T1" fmla="*/ 242 h 715"/>
                  <a:gd name="T2" fmla="*/ 843 w 849"/>
                  <a:gd name="T3" fmla="*/ 242 h 715"/>
                  <a:gd name="T4" fmla="*/ 776 w 849"/>
                  <a:gd name="T5" fmla="*/ 166 h 715"/>
                  <a:gd name="T6" fmla="*/ 776 w 849"/>
                  <a:gd name="T7" fmla="*/ 166 h 715"/>
                  <a:gd name="T8" fmla="*/ 760 w 849"/>
                  <a:gd name="T9" fmla="*/ 149 h 715"/>
                  <a:gd name="T10" fmla="*/ 760 w 849"/>
                  <a:gd name="T11" fmla="*/ 149 h 715"/>
                  <a:gd name="T12" fmla="*/ 687 w 849"/>
                  <a:gd name="T13" fmla="*/ 53 h 715"/>
                  <a:gd name="T14" fmla="*/ 687 w 849"/>
                  <a:gd name="T15" fmla="*/ 53 h 715"/>
                  <a:gd name="T16" fmla="*/ 599 w 849"/>
                  <a:gd name="T17" fmla="*/ 64 h 715"/>
                  <a:gd name="T18" fmla="*/ 599 w 849"/>
                  <a:gd name="T19" fmla="*/ 64 h 715"/>
                  <a:gd name="T20" fmla="*/ 573 w 849"/>
                  <a:gd name="T21" fmla="*/ 60 h 715"/>
                  <a:gd name="T22" fmla="*/ 573 w 849"/>
                  <a:gd name="T23" fmla="*/ 60 h 715"/>
                  <a:gd name="T24" fmla="*/ 458 w 849"/>
                  <a:gd name="T25" fmla="*/ 2 h 715"/>
                  <a:gd name="T26" fmla="*/ 458 w 849"/>
                  <a:gd name="T27" fmla="*/ 2 h 715"/>
                  <a:gd name="T28" fmla="*/ 336 w 849"/>
                  <a:gd name="T29" fmla="*/ 76 h 715"/>
                  <a:gd name="T30" fmla="*/ 336 w 849"/>
                  <a:gd name="T31" fmla="*/ 76 h 715"/>
                  <a:gd name="T32" fmla="*/ 314 w 849"/>
                  <a:gd name="T33" fmla="*/ 86 h 715"/>
                  <a:gd name="T34" fmla="*/ 314 w 849"/>
                  <a:gd name="T35" fmla="*/ 86 h 715"/>
                  <a:gd name="T36" fmla="*/ 177 w 849"/>
                  <a:gd name="T37" fmla="*/ 115 h 715"/>
                  <a:gd name="T38" fmla="*/ 177 w 849"/>
                  <a:gd name="T39" fmla="*/ 115 h 715"/>
                  <a:gd name="T40" fmla="*/ 128 w 849"/>
                  <a:gd name="T41" fmla="*/ 244 h 715"/>
                  <a:gd name="T42" fmla="*/ 128 w 849"/>
                  <a:gd name="T43" fmla="*/ 244 h 715"/>
                  <a:gd name="T44" fmla="*/ 114 w 849"/>
                  <a:gd name="T45" fmla="*/ 266 h 715"/>
                  <a:gd name="T46" fmla="*/ 114 w 849"/>
                  <a:gd name="T47" fmla="*/ 266 h 715"/>
                  <a:gd name="T48" fmla="*/ 15 w 849"/>
                  <a:gd name="T49" fmla="*/ 424 h 715"/>
                  <a:gd name="T50" fmla="*/ 15 w 849"/>
                  <a:gd name="T51" fmla="*/ 424 h 715"/>
                  <a:gd name="T52" fmla="*/ 71 w 849"/>
                  <a:gd name="T53" fmla="*/ 518 h 715"/>
                  <a:gd name="T54" fmla="*/ 71 w 849"/>
                  <a:gd name="T55" fmla="*/ 518 h 715"/>
                  <a:gd name="T56" fmla="*/ 51 w 849"/>
                  <a:gd name="T57" fmla="*/ 574 h 715"/>
                  <a:gd name="T58" fmla="*/ 51 w 849"/>
                  <a:gd name="T59" fmla="*/ 574 h 715"/>
                  <a:gd name="T60" fmla="*/ 86 w 849"/>
                  <a:gd name="T61" fmla="*/ 673 h 715"/>
                  <a:gd name="T62" fmla="*/ 86 w 849"/>
                  <a:gd name="T63" fmla="*/ 673 h 715"/>
                  <a:gd name="T64" fmla="*/ 180 w 849"/>
                  <a:gd name="T65" fmla="*/ 714 h 715"/>
                  <a:gd name="T66" fmla="*/ 180 w 849"/>
                  <a:gd name="T67" fmla="*/ 714 h 715"/>
                  <a:gd name="T68" fmla="*/ 286 w 849"/>
                  <a:gd name="T69" fmla="*/ 660 h 715"/>
                  <a:gd name="T70" fmla="*/ 286 w 849"/>
                  <a:gd name="T71" fmla="*/ 660 h 715"/>
                  <a:gd name="T72" fmla="*/ 288 w 849"/>
                  <a:gd name="T73" fmla="*/ 610 h 715"/>
                  <a:gd name="T74" fmla="*/ 288 w 849"/>
                  <a:gd name="T75" fmla="*/ 610 h 715"/>
                  <a:gd name="T76" fmla="*/ 278 w 849"/>
                  <a:gd name="T77" fmla="*/ 456 h 715"/>
                  <a:gd name="T78" fmla="*/ 278 w 849"/>
                  <a:gd name="T79" fmla="*/ 456 h 715"/>
                  <a:gd name="T80" fmla="*/ 323 w 849"/>
                  <a:gd name="T81" fmla="*/ 414 h 715"/>
                  <a:gd name="T82" fmla="*/ 323 w 849"/>
                  <a:gd name="T83" fmla="*/ 414 h 715"/>
                  <a:gd name="T84" fmla="*/ 380 w 849"/>
                  <a:gd name="T85" fmla="*/ 465 h 715"/>
                  <a:gd name="T86" fmla="*/ 380 w 849"/>
                  <a:gd name="T87" fmla="*/ 465 h 715"/>
                  <a:gd name="T88" fmla="*/ 391 w 849"/>
                  <a:gd name="T89" fmla="*/ 480 h 715"/>
                  <a:gd name="T90" fmla="*/ 391 w 849"/>
                  <a:gd name="T91" fmla="*/ 480 h 715"/>
                  <a:gd name="T92" fmla="*/ 410 w 849"/>
                  <a:gd name="T93" fmla="*/ 479 h 715"/>
                  <a:gd name="T94" fmla="*/ 410 w 849"/>
                  <a:gd name="T95" fmla="*/ 479 h 715"/>
                  <a:gd name="T96" fmla="*/ 448 w 849"/>
                  <a:gd name="T97" fmla="*/ 427 h 715"/>
                  <a:gd name="T98" fmla="*/ 448 w 849"/>
                  <a:gd name="T99" fmla="*/ 427 h 715"/>
                  <a:gd name="T100" fmla="*/ 471 w 849"/>
                  <a:gd name="T101" fmla="*/ 414 h 715"/>
                  <a:gd name="T102" fmla="*/ 471 w 849"/>
                  <a:gd name="T103" fmla="*/ 414 h 715"/>
                  <a:gd name="T104" fmla="*/ 594 w 849"/>
                  <a:gd name="T105" fmla="*/ 374 h 715"/>
                  <a:gd name="T106" fmla="*/ 594 w 849"/>
                  <a:gd name="T107" fmla="*/ 374 h 715"/>
                  <a:gd name="T108" fmla="*/ 622 w 849"/>
                  <a:gd name="T109" fmla="*/ 368 h 715"/>
                  <a:gd name="T110" fmla="*/ 622 w 849"/>
                  <a:gd name="T111" fmla="*/ 368 h 715"/>
                  <a:gd name="T112" fmla="*/ 764 w 849"/>
                  <a:gd name="T113" fmla="*/ 381 h 715"/>
                  <a:gd name="T114" fmla="*/ 764 w 849"/>
                  <a:gd name="T115" fmla="*/ 381 h 715"/>
                  <a:gd name="T116" fmla="*/ 843 w 849"/>
                  <a:gd name="T117" fmla="*/ 242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49" h="715">
                    <a:moveTo>
                      <a:pt x="843" y="242"/>
                    </a:moveTo>
                    <a:lnTo>
                      <a:pt x="843" y="242"/>
                    </a:lnTo>
                    <a:cubicBezTo>
                      <a:pt x="839" y="200"/>
                      <a:pt x="814" y="172"/>
                      <a:pt x="776" y="166"/>
                    </a:cubicBezTo>
                    <a:lnTo>
                      <a:pt x="776" y="166"/>
                    </a:lnTo>
                    <a:cubicBezTo>
                      <a:pt x="768" y="165"/>
                      <a:pt x="762" y="158"/>
                      <a:pt x="760" y="149"/>
                    </a:cubicBezTo>
                    <a:lnTo>
                      <a:pt x="760" y="149"/>
                    </a:lnTo>
                    <a:cubicBezTo>
                      <a:pt x="756" y="120"/>
                      <a:pt x="740" y="69"/>
                      <a:pt x="687" y="53"/>
                    </a:cubicBezTo>
                    <a:lnTo>
                      <a:pt x="687" y="53"/>
                    </a:lnTo>
                    <a:cubicBezTo>
                      <a:pt x="646" y="42"/>
                      <a:pt x="617" y="53"/>
                      <a:pt x="599" y="64"/>
                    </a:cubicBezTo>
                    <a:lnTo>
                      <a:pt x="599" y="64"/>
                    </a:lnTo>
                    <a:cubicBezTo>
                      <a:pt x="590" y="69"/>
                      <a:pt x="579" y="67"/>
                      <a:pt x="573" y="60"/>
                    </a:cubicBezTo>
                    <a:lnTo>
                      <a:pt x="573" y="60"/>
                    </a:lnTo>
                    <a:cubicBezTo>
                      <a:pt x="554" y="34"/>
                      <a:pt x="519" y="5"/>
                      <a:pt x="458" y="2"/>
                    </a:cubicBezTo>
                    <a:lnTo>
                      <a:pt x="458" y="2"/>
                    </a:lnTo>
                    <a:cubicBezTo>
                      <a:pt x="388" y="0"/>
                      <a:pt x="352" y="47"/>
                      <a:pt x="336" y="76"/>
                    </a:cubicBezTo>
                    <a:lnTo>
                      <a:pt x="336" y="76"/>
                    </a:lnTo>
                    <a:cubicBezTo>
                      <a:pt x="332" y="83"/>
                      <a:pt x="323" y="87"/>
                      <a:pt x="314" y="86"/>
                    </a:cubicBezTo>
                    <a:lnTo>
                      <a:pt x="314" y="86"/>
                    </a:lnTo>
                    <a:cubicBezTo>
                      <a:pt x="286" y="79"/>
                      <a:pt x="230" y="75"/>
                      <a:pt x="177" y="115"/>
                    </a:cubicBezTo>
                    <a:lnTo>
                      <a:pt x="177" y="115"/>
                    </a:lnTo>
                    <a:cubicBezTo>
                      <a:pt x="125" y="155"/>
                      <a:pt x="124" y="213"/>
                      <a:pt x="128" y="244"/>
                    </a:cubicBezTo>
                    <a:lnTo>
                      <a:pt x="128" y="244"/>
                    </a:lnTo>
                    <a:cubicBezTo>
                      <a:pt x="130" y="254"/>
                      <a:pt x="123" y="263"/>
                      <a:pt x="114" y="266"/>
                    </a:cubicBezTo>
                    <a:lnTo>
                      <a:pt x="114" y="266"/>
                    </a:lnTo>
                    <a:cubicBezTo>
                      <a:pt x="102" y="268"/>
                      <a:pt x="0" y="296"/>
                      <a:pt x="15" y="424"/>
                    </a:cubicBezTo>
                    <a:lnTo>
                      <a:pt x="15" y="424"/>
                    </a:lnTo>
                    <a:cubicBezTo>
                      <a:pt x="20" y="467"/>
                      <a:pt x="51" y="501"/>
                      <a:pt x="71" y="518"/>
                    </a:cubicBezTo>
                    <a:lnTo>
                      <a:pt x="71" y="518"/>
                    </a:lnTo>
                    <a:cubicBezTo>
                      <a:pt x="60" y="531"/>
                      <a:pt x="53" y="551"/>
                      <a:pt x="51" y="574"/>
                    </a:cubicBezTo>
                    <a:lnTo>
                      <a:pt x="51" y="574"/>
                    </a:lnTo>
                    <a:cubicBezTo>
                      <a:pt x="50" y="613"/>
                      <a:pt x="63" y="653"/>
                      <a:pt x="86" y="673"/>
                    </a:cubicBezTo>
                    <a:lnTo>
                      <a:pt x="86" y="673"/>
                    </a:lnTo>
                    <a:cubicBezTo>
                      <a:pt x="107" y="692"/>
                      <a:pt x="140" y="714"/>
                      <a:pt x="180" y="714"/>
                    </a:cubicBezTo>
                    <a:lnTo>
                      <a:pt x="180" y="714"/>
                    </a:lnTo>
                    <a:cubicBezTo>
                      <a:pt x="211" y="714"/>
                      <a:pt x="247" y="700"/>
                      <a:pt x="286" y="660"/>
                    </a:cubicBezTo>
                    <a:lnTo>
                      <a:pt x="286" y="660"/>
                    </a:lnTo>
                    <a:cubicBezTo>
                      <a:pt x="300" y="647"/>
                      <a:pt x="300" y="625"/>
                      <a:pt x="288" y="610"/>
                    </a:cubicBezTo>
                    <a:lnTo>
                      <a:pt x="288" y="610"/>
                    </a:lnTo>
                    <a:cubicBezTo>
                      <a:pt x="254" y="567"/>
                      <a:pt x="257" y="499"/>
                      <a:pt x="278" y="456"/>
                    </a:cubicBezTo>
                    <a:lnTo>
                      <a:pt x="278" y="456"/>
                    </a:lnTo>
                    <a:cubicBezTo>
                      <a:pt x="290" y="430"/>
                      <a:pt x="307" y="414"/>
                      <a:pt x="323" y="414"/>
                    </a:cubicBezTo>
                    <a:lnTo>
                      <a:pt x="323" y="414"/>
                    </a:lnTo>
                    <a:cubicBezTo>
                      <a:pt x="359" y="414"/>
                      <a:pt x="376" y="440"/>
                      <a:pt x="380" y="465"/>
                    </a:cubicBezTo>
                    <a:lnTo>
                      <a:pt x="380" y="465"/>
                    </a:lnTo>
                    <a:cubicBezTo>
                      <a:pt x="381" y="472"/>
                      <a:pt x="385" y="477"/>
                      <a:pt x="391" y="480"/>
                    </a:cubicBezTo>
                    <a:lnTo>
                      <a:pt x="391" y="480"/>
                    </a:lnTo>
                    <a:cubicBezTo>
                      <a:pt x="398" y="483"/>
                      <a:pt x="405" y="482"/>
                      <a:pt x="410" y="479"/>
                    </a:cubicBezTo>
                    <a:lnTo>
                      <a:pt x="410" y="479"/>
                    </a:lnTo>
                    <a:cubicBezTo>
                      <a:pt x="421" y="471"/>
                      <a:pt x="437" y="457"/>
                      <a:pt x="448" y="427"/>
                    </a:cubicBezTo>
                    <a:lnTo>
                      <a:pt x="448" y="427"/>
                    </a:lnTo>
                    <a:cubicBezTo>
                      <a:pt x="452" y="418"/>
                      <a:pt x="461" y="413"/>
                      <a:pt x="471" y="414"/>
                    </a:cubicBezTo>
                    <a:lnTo>
                      <a:pt x="471" y="414"/>
                    </a:lnTo>
                    <a:cubicBezTo>
                      <a:pt x="501" y="421"/>
                      <a:pt x="558" y="423"/>
                      <a:pt x="594" y="374"/>
                    </a:cubicBezTo>
                    <a:lnTo>
                      <a:pt x="594" y="374"/>
                    </a:lnTo>
                    <a:cubicBezTo>
                      <a:pt x="601" y="365"/>
                      <a:pt x="612" y="362"/>
                      <a:pt x="622" y="368"/>
                    </a:cubicBezTo>
                    <a:lnTo>
                      <a:pt x="622" y="368"/>
                    </a:lnTo>
                    <a:cubicBezTo>
                      <a:pt x="647" y="384"/>
                      <a:pt x="699" y="405"/>
                      <a:pt x="764" y="381"/>
                    </a:cubicBezTo>
                    <a:lnTo>
                      <a:pt x="764" y="381"/>
                    </a:lnTo>
                    <a:cubicBezTo>
                      <a:pt x="820" y="360"/>
                      <a:pt x="848" y="293"/>
                      <a:pt x="843" y="2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112">
                <a:extLst>
                  <a:ext uri="{FF2B5EF4-FFF2-40B4-BE49-F238E27FC236}">
                    <a16:creationId xmlns:a16="http://schemas.microsoft.com/office/drawing/2014/main" id="{CB6282BB-049F-4D64-9D77-FC2837BBA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6416" y="8111866"/>
                <a:ext cx="1287224" cy="737799"/>
              </a:xfrm>
              <a:custGeom>
                <a:avLst/>
                <a:gdLst>
                  <a:gd name="T0" fmla="*/ 0 w 1445"/>
                  <a:gd name="T1" fmla="*/ 35 h 831"/>
                  <a:gd name="T2" fmla="*/ 0 w 1445"/>
                  <a:gd name="T3" fmla="*/ 35 h 831"/>
                  <a:gd name="T4" fmla="*/ 159 w 1445"/>
                  <a:gd name="T5" fmla="*/ 768 h 831"/>
                  <a:gd name="T6" fmla="*/ 159 w 1445"/>
                  <a:gd name="T7" fmla="*/ 768 h 831"/>
                  <a:gd name="T8" fmla="*/ 1261 w 1445"/>
                  <a:gd name="T9" fmla="*/ 785 h 831"/>
                  <a:gd name="T10" fmla="*/ 1444 w 1445"/>
                  <a:gd name="T11" fmla="*/ 787 h 831"/>
                  <a:gd name="T12" fmla="*/ 1444 w 1445"/>
                  <a:gd name="T13" fmla="*/ 787 h 831"/>
                  <a:gd name="T14" fmla="*/ 1278 w 1445"/>
                  <a:gd name="T15" fmla="*/ 565 h 831"/>
                  <a:gd name="T16" fmla="*/ 1278 w 1445"/>
                  <a:gd name="T17" fmla="*/ 565 h 831"/>
                  <a:gd name="T18" fmla="*/ 1076 w 1445"/>
                  <a:gd name="T19" fmla="*/ 611 h 831"/>
                  <a:gd name="T20" fmla="*/ 413 w 1445"/>
                  <a:gd name="T21" fmla="*/ 463 h 831"/>
                  <a:gd name="T22" fmla="*/ 379 w 1445"/>
                  <a:gd name="T23" fmla="*/ 0 h 831"/>
                  <a:gd name="T24" fmla="*/ 379 w 1445"/>
                  <a:gd name="T25" fmla="*/ 0 h 831"/>
                  <a:gd name="T26" fmla="*/ 189 w 1445"/>
                  <a:gd name="T27" fmla="*/ 29 h 831"/>
                  <a:gd name="T28" fmla="*/ 189 w 1445"/>
                  <a:gd name="T29" fmla="*/ 29 h 831"/>
                  <a:gd name="T30" fmla="*/ 0 w 1445"/>
                  <a:gd name="T31" fmla="*/ 35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5" h="831">
                    <a:moveTo>
                      <a:pt x="0" y="35"/>
                    </a:moveTo>
                    <a:lnTo>
                      <a:pt x="0" y="35"/>
                    </a:lnTo>
                    <a:cubicBezTo>
                      <a:pt x="0" y="35"/>
                      <a:pt x="24" y="741"/>
                      <a:pt x="159" y="768"/>
                    </a:cubicBezTo>
                    <a:lnTo>
                      <a:pt x="159" y="768"/>
                    </a:lnTo>
                    <a:cubicBezTo>
                      <a:pt x="458" y="830"/>
                      <a:pt x="890" y="772"/>
                      <a:pt x="1261" y="785"/>
                    </a:cubicBezTo>
                    <a:lnTo>
                      <a:pt x="1444" y="787"/>
                    </a:lnTo>
                    <a:lnTo>
                      <a:pt x="1444" y="787"/>
                    </a:lnTo>
                    <a:cubicBezTo>
                      <a:pt x="1444" y="787"/>
                      <a:pt x="1353" y="579"/>
                      <a:pt x="1278" y="565"/>
                    </a:cubicBezTo>
                    <a:lnTo>
                      <a:pt x="1278" y="565"/>
                    </a:lnTo>
                    <a:cubicBezTo>
                      <a:pt x="1203" y="552"/>
                      <a:pt x="1076" y="611"/>
                      <a:pt x="1076" y="611"/>
                    </a:cubicBezTo>
                    <a:lnTo>
                      <a:pt x="413" y="463"/>
                    </a:lnTo>
                    <a:lnTo>
                      <a:pt x="379" y="0"/>
                    </a:lnTo>
                    <a:lnTo>
                      <a:pt x="379" y="0"/>
                    </a:lnTo>
                    <a:cubicBezTo>
                      <a:pt x="321" y="13"/>
                      <a:pt x="263" y="23"/>
                      <a:pt x="189" y="29"/>
                    </a:cubicBezTo>
                    <a:lnTo>
                      <a:pt x="189" y="29"/>
                    </a:lnTo>
                    <a:cubicBezTo>
                      <a:pt x="103" y="36"/>
                      <a:pt x="67" y="40"/>
                      <a:pt x="0" y="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113">
                <a:extLst>
                  <a:ext uri="{FF2B5EF4-FFF2-40B4-BE49-F238E27FC236}">
                    <a16:creationId xmlns:a16="http://schemas.microsoft.com/office/drawing/2014/main" id="{F8BE4F63-E4F5-4565-8186-66C993B62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8567" y="8100093"/>
                <a:ext cx="1302922" cy="726025"/>
              </a:xfrm>
              <a:custGeom>
                <a:avLst/>
                <a:gdLst>
                  <a:gd name="T0" fmla="*/ 18 w 1463"/>
                  <a:gd name="T1" fmla="*/ 54 h 818"/>
                  <a:gd name="T2" fmla="*/ 18 w 1463"/>
                  <a:gd name="T3" fmla="*/ 54 h 818"/>
                  <a:gd name="T4" fmla="*/ 170 w 1463"/>
                  <a:gd name="T5" fmla="*/ 770 h 818"/>
                  <a:gd name="T6" fmla="*/ 170 w 1463"/>
                  <a:gd name="T7" fmla="*/ 770 h 818"/>
                  <a:gd name="T8" fmla="*/ 839 w 1463"/>
                  <a:gd name="T9" fmla="*/ 791 h 818"/>
                  <a:gd name="T10" fmla="*/ 839 w 1463"/>
                  <a:gd name="T11" fmla="*/ 791 h 818"/>
                  <a:gd name="T12" fmla="*/ 1271 w 1463"/>
                  <a:gd name="T13" fmla="*/ 786 h 818"/>
                  <a:gd name="T14" fmla="*/ 1439 w 1463"/>
                  <a:gd name="T15" fmla="*/ 788 h 818"/>
                  <a:gd name="T16" fmla="*/ 1439 w 1463"/>
                  <a:gd name="T17" fmla="*/ 788 h 818"/>
                  <a:gd name="T18" fmla="*/ 1286 w 1463"/>
                  <a:gd name="T19" fmla="*/ 585 h 818"/>
                  <a:gd name="T20" fmla="*/ 1286 w 1463"/>
                  <a:gd name="T21" fmla="*/ 585 h 818"/>
                  <a:gd name="T22" fmla="*/ 1089 w 1463"/>
                  <a:gd name="T23" fmla="*/ 629 h 818"/>
                  <a:gd name="T24" fmla="*/ 1089 w 1463"/>
                  <a:gd name="T25" fmla="*/ 629 h 818"/>
                  <a:gd name="T26" fmla="*/ 1082 w 1463"/>
                  <a:gd name="T27" fmla="*/ 630 h 818"/>
                  <a:gd name="T28" fmla="*/ 420 w 1463"/>
                  <a:gd name="T29" fmla="*/ 482 h 818"/>
                  <a:gd name="T30" fmla="*/ 420 w 1463"/>
                  <a:gd name="T31" fmla="*/ 482 h 818"/>
                  <a:gd name="T32" fmla="*/ 413 w 1463"/>
                  <a:gd name="T33" fmla="*/ 474 h 818"/>
                  <a:gd name="T34" fmla="*/ 380 w 1463"/>
                  <a:gd name="T35" fmla="*/ 20 h 818"/>
                  <a:gd name="T36" fmla="*/ 380 w 1463"/>
                  <a:gd name="T37" fmla="*/ 20 h 818"/>
                  <a:gd name="T38" fmla="*/ 199 w 1463"/>
                  <a:gd name="T39" fmla="*/ 48 h 818"/>
                  <a:gd name="T40" fmla="*/ 195 w 1463"/>
                  <a:gd name="T41" fmla="*/ 48 h 818"/>
                  <a:gd name="T42" fmla="*/ 195 w 1463"/>
                  <a:gd name="T43" fmla="*/ 48 h 818"/>
                  <a:gd name="T44" fmla="*/ 18 w 1463"/>
                  <a:gd name="T45" fmla="*/ 54 h 818"/>
                  <a:gd name="T46" fmla="*/ 534 w 1463"/>
                  <a:gd name="T47" fmla="*/ 817 h 818"/>
                  <a:gd name="T48" fmla="*/ 534 w 1463"/>
                  <a:gd name="T49" fmla="*/ 817 h 818"/>
                  <a:gd name="T50" fmla="*/ 165 w 1463"/>
                  <a:gd name="T51" fmla="*/ 788 h 818"/>
                  <a:gd name="T52" fmla="*/ 165 w 1463"/>
                  <a:gd name="T53" fmla="*/ 788 h 818"/>
                  <a:gd name="T54" fmla="*/ 30 w 1463"/>
                  <a:gd name="T55" fmla="*/ 402 h 818"/>
                  <a:gd name="T56" fmla="*/ 30 w 1463"/>
                  <a:gd name="T57" fmla="*/ 402 h 818"/>
                  <a:gd name="T58" fmla="*/ 0 w 1463"/>
                  <a:gd name="T59" fmla="*/ 45 h 818"/>
                  <a:gd name="T60" fmla="*/ 0 w 1463"/>
                  <a:gd name="T61" fmla="*/ 45 h 818"/>
                  <a:gd name="T62" fmla="*/ 3 w 1463"/>
                  <a:gd name="T63" fmla="*/ 38 h 818"/>
                  <a:gd name="T64" fmla="*/ 3 w 1463"/>
                  <a:gd name="T65" fmla="*/ 38 h 818"/>
                  <a:gd name="T66" fmla="*/ 10 w 1463"/>
                  <a:gd name="T67" fmla="*/ 35 h 818"/>
                  <a:gd name="T68" fmla="*/ 10 w 1463"/>
                  <a:gd name="T69" fmla="*/ 35 h 818"/>
                  <a:gd name="T70" fmla="*/ 193 w 1463"/>
                  <a:gd name="T71" fmla="*/ 30 h 818"/>
                  <a:gd name="T72" fmla="*/ 197 w 1463"/>
                  <a:gd name="T73" fmla="*/ 30 h 818"/>
                  <a:gd name="T74" fmla="*/ 197 w 1463"/>
                  <a:gd name="T75" fmla="*/ 30 h 818"/>
                  <a:gd name="T76" fmla="*/ 385 w 1463"/>
                  <a:gd name="T77" fmla="*/ 1 h 818"/>
                  <a:gd name="T78" fmla="*/ 385 w 1463"/>
                  <a:gd name="T79" fmla="*/ 1 h 818"/>
                  <a:gd name="T80" fmla="*/ 393 w 1463"/>
                  <a:gd name="T81" fmla="*/ 3 h 818"/>
                  <a:gd name="T82" fmla="*/ 393 w 1463"/>
                  <a:gd name="T83" fmla="*/ 3 h 818"/>
                  <a:gd name="T84" fmla="*/ 397 w 1463"/>
                  <a:gd name="T85" fmla="*/ 10 h 818"/>
                  <a:gd name="T86" fmla="*/ 430 w 1463"/>
                  <a:gd name="T87" fmla="*/ 466 h 818"/>
                  <a:gd name="T88" fmla="*/ 1083 w 1463"/>
                  <a:gd name="T89" fmla="*/ 611 h 818"/>
                  <a:gd name="T90" fmla="*/ 1083 w 1463"/>
                  <a:gd name="T91" fmla="*/ 611 h 818"/>
                  <a:gd name="T92" fmla="*/ 1289 w 1463"/>
                  <a:gd name="T93" fmla="*/ 567 h 818"/>
                  <a:gd name="T94" fmla="*/ 1289 w 1463"/>
                  <a:gd name="T95" fmla="*/ 567 h 818"/>
                  <a:gd name="T96" fmla="*/ 1405 w 1463"/>
                  <a:gd name="T97" fmla="*/ 687 h 818"/>
                  <a:gd name="T98" fmla="*/ 1405 w 1463"/>
                  <a:gd name="T99" fmla="*/ 687 h 818"/>
                  <a:gd name="T100" fmla="*/ 1461 w 1463"/>
                  <a:gd name="T101" fmla="*/ 793 h 818"/>
                  <a:gd name="T102" fmla="*/ 1461 w 1463"/>
                  <a:gd name="T103" fmla="*/ 793 h 818"/>
                  <a:gd name="T104" fmla="*/ 1460 w 1463"/>
                  <a:gd name="T105" fmla="*/ 801 h 818"/>
                  <a:gd name="T106" fmla="*/ 1460 w 1463"/>
                  <a:gd name="T107" fmla="*/ 801 h 818"/>
                  <a:gd name="T108" fmla="*/ 1453 w 1463"/>
                  <a:gd name="T109" fmla="*/ 806 h 818"/>
                  <a:gd name="T110" fmla="*/ 1453 w 1463"/>
                  <a:gd name="T111" fmla="*/ 806 h 818"/>
                  <a:gd name="T112" fmla="*/ 1270 w 1463"/>
                  <a:gd name="T113" fmla="*/ 804 h 818"/>
                  <a:gd name="T114" fmla="*/ 1270 w 1463"/>
                  <a:gd name="T115" fmla="*/ 804 h 818"/>
                  <a:gd name="T116" fmla="*/ 839 w 1463"/>
                  <a:gd name="T117" fmla="*/ 809 h 818"/>
                  <a:gd name="T118" fmla="*/ 839 w 1463"/>
                  <a:gd name="T119" fmla="*/ 809 h 818"/>
                  <a:gd name="T120" fmla="*/ 534 w 1463"/>
                  <a:gd name="T121" fmla="*/ 817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63" h="818">
                    <a:moveTo>
                      <a:pt x="18" y="54"/>
                    </a:moveTo>
                    <a:lnTo>
                      <a:pt x="18" y="54"/>
                    </a:lnTo>
                    <a:cubicBezTo>
                      <a:pt x="26" y="255"/>
                      <a:pt x="67" y="748"/>
                      <a:pt x="170" y="770"/>
                    </a:cubicBezTo>
                    <a:lnTo>
                      <a:pt x="170" y="770"/>
                    </a:lnTo>
                    <a:cubicBezTo>
                      <a:pt x="356" y="808"/>
                      <a:pt x="590" y="799"/>
                      <a:pt x="839" y="791"/>
                    </a:cubicBezTo>
                    <a:lnTo>
                      <a:pt x="839" y="791"/>
                    </a:lnTo>
                    <a:cubicBezTo>
                      <a:pt x="983" y="786"/>
                      <a:pt x="1131" y="781"/>
                      <a:pt x="1271" y="786"/>
                    </a:cubicBezTo>
                    <a:lnTo>
                      <a:pt x="1439" y="788"/>
                    </a:lnTo>
                    <a:lnTo>
                      <a:pt x="1439" y="788"/>
                    </a:lnTo>
                    <a:cubicBezTo>
                      <a:pt x="1409" y="724"/>
                      <a:pt x="1339" y="594"/>
                      <a:pt x="1286" y="585"/>
                    </a:cubicBezTo>
                    <a:lnTo>
                      <a:pt x="1286" y="585"/>
                    </a:lnTo>
                    <a:cubicBezTo>
                      <a:pt x="1214" y="571"/>
                      <a:pt x="1089" y="628"/>
                      <a:pt x="1089" y="629"/>
                    </a:cubicBezTo>
                    <a:lnTo>
                      <a:pt x="1089" y="629"/>
                    </a:lnTo>
                    <a:cubicBezTo>
                      <a:pt x="1087" y="630"/>
                      <a:pt x="1084" y="630"/>
                      <a:pt x="1082" y="630"/>
                    </a:cubicBezTo>
                    <a:lnTo>
                      <a:pt x="420" y="482"/>
                    </a:lnTo>
                    <a:lnTo>
                      <a:pt x="420" y="482"/>
                    </a:lnTo>
                    <a:cubicBezTo>
                      <a:pt x="415" y="481"/>
                      <a:pt x="413" y="478"/>
                      <a:pt x="413" y="474"/>
                    </a:cubicBezTo>
                    <a:lnTo>
                      <a:pt x="380" y="20"/>
                    </a:lnTo>
                    <a:lnTo>
                      <a:pt x="380" y="20"/>
                    </a:lnTo>
                    <a:cubicBezTo>
                      <a:pt x="325" y="33"/>
                      <a:pt x="268" y="42"/>
                      <a:pt x="199" y="48"/>
                    </a:cubicBezTo>
                    <a:lnTo>
                      <a:pt x="195" y="48"/>
                    </a:lnTo>
                    <a:lnTo>
                      <a:pt x="195" y="48"/>
                    </a:lnTo>
                    <a:cubicBezTo>
                      <a:pt x="116" y="55"/>
                      <a:pt x="78" y="58"/>
                      <a:pt x="18" y="54"/>
                    </a:cubicBezTo>
                    <a:close/>
                    <a:moveTo>
                      <a:pt x="534" y="817"/>
                    </a:moveTo>
                    <a:lnTo>
                      <a:pt x="534" y="817"/>
                    </a:lnTo>
                    <a:cubicBezTo>
                      <a:pt x="399" y="817"/>
                      <a:pt x="275" y="810"/>
                      <a:pt x="165" y="788"/>
                    </a:cubicBezTo>
                    <a:lnTo>
                      <a:pt x="165" y="788"/>
                    </a:lnTo>
                    <a:cubicBezTo>
                      <a:pt x="105" y="775"/>
                      <a:pt x="60" y="649"/>
                      <a:pt x="30" y="402"/>
                    </a:cubicBezTo>
                    <a:lnTo>
                      <a:pt x="30" y="402"/>
                    </a:lnTo>
                    <a:cubicBezTo>
                      <a:pt x="6" y="223"/>
                      <a:pt x="0" y="46"/>
                      <a:pt x="0" y="45"/>
                    </a:cubicBezTo>
                    <a:lnTo>
                      <a:pt x="0" y="45"/>
                    </a:lnTo>
                    <a:cubicBezTo>
                      <a:pt x="0" y="42"/>
                      <a:pt x="1" y="39"/>
                      <a:pt x="3" y="38"/>
                    </a:cubicBezTo>
                    <a:lnTo>
                      <a:pt x="3" y="38"/>
                    </a:lnTo>
                    <a:cubicBezTo>
                      <a:pt x="5" y="36"/>
                      <a:pt x="7" y="35"/>
                      <a:pt x="10" y="35"/>
                    </a:cubicBezTo>
                    <a:lnTo>
                      <a:pt x="10" y="35"/>
                    </a:lnTo>
                    <a:cubicBezTo>
                      <a:pt x="74" y="40"/>
                      <a:pt x="112" y="38"/>
                      <a:pt x="193" y="30"/>
                    </a:cubicBezTo>
                    <a:lnTo>
                      <a:pt x="197" y="30"/>
                    </a:lnTo>
                    <a:lnTo>
                      <a:pt x="197" y="30"/>
                    </a:lnTo>
                    <a:cubicBezTo>
                      <a:pt x="271" y="23"/>
                      <a:pt x="328" y="14"/>
                      <a:pt x="385" y="1"/>
                    </a:cubicBezTo>
                    <a:lnTo>
                      <a:pt x="385" y="1"/>
                    </a:lnTo>
                    <a:cubicBezTo>
                      <a:pt x="388" y="0"/>
                      <a:pt x="391" y="1"/>
                      <a:pt x="393" y="3"/>
                    </a:cubicBezTo>
                    <a:lnTo>
                      <a:pt x="393" y="3"/>
                    </a:lnTo>
                    <a:cubicBezTo>
                      <a:pt x="395" y="4"/>
                      <a:pt x="397" y="7"/>
                      <a:pt x="397" y="10"/>
                    </a:cubicBezTo>
                    <a:lnTo>
                      <a:pt x="430" y="466"/>
                    </a:lnTo>
                    <a:lnTo>
                      <a:pt x="1083" y="611"/>
                    </a:lnTo>
                    <a:lnTo>
                      <a:pt x="1083" y="611"/>
                    </a:lnTo>
                    <a:cubicBezTo>
                      <a:pt x="1103" y="603"/>
                      <a:pt x="1217" y="554"/>
                      <a:pt x="1289" y="567"/>
                    </a:cubicBezTo>
                    <a:lnTo>
                      <a:pt x="1289" y="567"/>
                    </a:lnTo>
                    <a:cubicBezTo>
                      <a:pt x="1322" y="573"/>
                      <a:pt x="1362" y="613"/>
                      <a:pt x="1405" y="687"/>
                    </a:cubicBezTo>
                    <a:lnTo>
                      <a:pt x="1405" y="687"/>
                    </a:lnTo>
                    <a:cubicBezTo>
                      <a:pt x="1437" y="740"/>
                      <a:pt x="1460" y="793"/>
                      <a:pt x="1461" y="793"/>
                    </a:cubicBezTo>
                    <a:lnTo>
                      <a:pt x="1461" y="793"/>
                    </a:lnTo>
                    <a:cubicBezTo>
                      <a:pt x="1462" y="796"/>
                      <a:pt x="1462" y="799"/>
                      <a:pt x="1460" y="801"/>
                    </a:cubicBezTo>
                    <a:lnTo>
                      <a:pt x="1460" y="801"/>
                    </a:lnTo>
                    <a:cubicBezTo>
                      <a:pt x="1459" y="804"/>
                      <a:pt x="1455" y="806"/>
                      <a:pt x="1453" y="806"/>
                    </a:cubicBezTo>
                    <a:lnTo>
                      <a:pt x="1453" y="806"/>
                    </a:lnTo>
                    <a:lnTo>
                      <a:pt x="1270" y="804"/>
                    </a:lnTo>
                    <a:lnTo>
                      <a:pt x="1270" y="804"/>
                    </a:lnTo>
                    <a:cubicBezTo>
                      <a:pt x="1131" y="799"/>
                      <a:pt x="983" y="804"/>
                      <a:pt x="839" y="809"/>
                    </a:cubicBezTo>
                    <a:lnTo>
                      <a:pt x="839" y="809"/>
                    </a:lnTo>
                    <a:cubicBezTo>
                      <a:pt x="734" y="812"/>
                      <a:pt x="631" y="817"/>
                      <a:pt x="534" y="8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114">
                <a:extLst>
                  <a:ext uri="{FF2B5EF4-FFF2-40B4-BE49-F238E27FC236}">
                    <a16:creationId xmlns:a16="http://schemas.microsoft.com/office/drawing/2014/main" id="{FDEEA27B-EBE2-4E4F-981C-945EF0CF2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8632" y="8229600"/>
                <a:ext cx="1444203" cy="663236"/>
              </a:xfrm>
              <a:custGeom>
                <a:avLst/>
                <a:gdLst>
                  <a:gd name="T0" fmla="*/ 1610 w 1622"/>
                  <a:gd name="T1" fmla="*/ 19 h 746"/>
                  <a:gd name="T2" fmla="*/ 1610 w 1622"/>
                  <a:gd name="T3" fmla="*/ 19 h 746"/>
                  <a:gd name="T4" fmla="*/ 1572 w 1622"/>
                  <a:gd name="T5" fmla="*/ 0 h 746"/>
                  <a:gd name="T6" fmla="*/ 661 w 1622"/>
                  <a:gd name="T7" fmla="*/ 0 h 746"/>
                  <a:gd name="T8" fmla="*/ 661 w 1622"/>
                  <a:gd name="T9" fmla="*/ 0 h 746"/>
                  <a:gd name="T10" fmla="*/ 616 w 1622"/>
                  <a:gd name="T11" fmla="*/ 33 h 746"/>
                  <a:gd name="T12" fmla="*/ 437 w 1622"/>
                  <a:gd name="T13" fmla="*/ 629 h 746"/>
                  <a:gd name="T14" fmla="*/ 437 w 1622"/>
                  <a:gd name="T15" fmla="*/ 629 h 746"/>
                  <a:gd name="T16" fmla="*/ 410 w 1622"/>
                  <a:gd name="T17" fmla="*/ 650 h 746"/>
                  <a:gd name="T18" fmla="*/ 47 w 1622"/>
                  <a:gd name="T19" fmla="*/ 650 h 746"/>
                  <a:gd name="T20" fmla="*/ 47 w 1622"/>
                  <a:gd name="T21" fmla="*/ 650 h 746"/>
                  <a:gd name="T22" fmla="*/ 0 w 1622"/>
                  <a:gd name="T23" fmla="*/ 697 h 746"/>
                  <a:gd name="T24" fmla="*/ 0 w 1622"/>
                  <a:gd name="T25" fmla="*/ 697 h 746"/>
                  <a:gd name="T26" fmla="*/ 47 w 1622"/>
                  <a:gd name="T27" fmla="*/ 745 h 746"/>
                  <a:gd name="T28" fmla="*/ 1375 w 1622"/>
                  <a:gd name="T29" fmla="*/ 745 h 746"/>
                  <a:gd name="T30" fmla="*/ 1375 w 1622"/>
                  <a:gd name="T31" fmla="*/ 745 h 746"/>
                  <a:gd name="T32" fmla="*/ 1420 w 1622"/>
                  <a:gd name="T33" fmla="*/ 710 h 746"/>
                  <a:gd name="T34" fmla="*/ 1617 w 1622"/>
                  <a:gd name="T35" fmla="*/ 60 h 746"/>
                  <a:gd name="T36" fmla="*/ 1617 w 1622"/>
                  <a:gd name="T37" fmla="*/ 60 h 746"/>
                  <a:gd name="T38" fmla="*/ 1610 w 1622"/>
                  <a:gd name="T39" fmla="*/ 19 h 7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622" h="746">
                    <a:moveTo>
                      <a:pt x="1610" y="19"/>
                    </a:moveTo>
                    <a:lnTo>
                      <a:pt x="1610" y="19"/>
                    </a:lnTo>
                    <a:cubicBezTo>
                      <a:pt x="1600" y="6"/>
                      <a:pt x="1587" y="0"/>
                      <a:pt x="1572" y="0"/>
                    </a:cubicBezTo>
                    <a:lnTo>
                      <a:pt x="661" y="0"/>
                    </a:lnTo>
                    <a:lnTo>
                      <a:pt x="661" y="0"/>
                    </a:lnTo>
                    <a:cubicBezTo>
                      <a:pt x="640" y="0"/>
                      <a:pt x="622" y="13"/>
                      <a:pt x="616" y="33"/>
                    </a:cubicBezTo>
                    <a:lnTo>
                      <a:pt x="437" y="629"/>
                    </a:lnTo>
                    <a:lnTo>
                      <a:pt x="437" y="629"/>
                    </a:lnTo>
                    <a:cubicBezTo>
                      <a:pt x="433" y="642"/>
                      <a:pt x="422" y="650"/>
                      <a:pt x="410" y="650"/>
                    </a:cubicBezTo>
                    <a:lnTo>
                      <a:pt x="47" y="650"/>
                    </a:lnTo>
                    <a:lnTo>
                      <a:pt x="47" y="650"/>
                    </a:lnTo>
                    <a:cubicBezTo>
                      <a:pt x="22" y="650"/>
                      <a:pt x="0" y="671"/>
                      <a:pt x="0" y="697"/>
                    </a:cubicBezTo>
                    <a:lnTo>
                      <a:pt x="0" y="697"/>
                    </a:lnTo>
                    <a:cubicBezTo>
                      <a:pt x="0" y="723"/>
                      <a:pt x="22" y="745"/>
                      <a:pt x="47" y="745"/>
                    </a:cubicBezTo>
                    <a:lnTo>
                      <a:pt x="1375" y="745"/>
                    </a:lnTo>
                    <a:lnTo>
                      <a:pt x="1375" y="745"/>
                    </a:lnTo>
                    <a:cubicBezTo>
                      <a:pt x="1397" y="745"/>
                      <a:pt x="1415" y="731"/>
                      <a:pt x="1420" y="710"/>
                    </a:cubicBezTo>
                    <a:lnTo>
                      <a:pt x="1617" y="60"/>
                    </a:lnTo>
                    <a:lnTo>
                      <a:pt x="1617" y="60"/>
                    </a:lnTo>
                    <a:cubicBezTo>
                      <a:pt x="1621" y="46"/>
                      <a:pt x="1618" y="30"/>
                      <a:pt x="161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115">
                <a:extLst>
                  <a:ext uri="{FF2B5EF4-FFF2-40B4-BE49-F238E27FC236}">
                    <a16:creationId xmlns:a16="http://schemas.microsoft.com/office/drawing/2014/main" id="{E49599A7-6FFF-472E-A6B1-9E6F6B719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254" y="7279879"/>
                <a:ext cx="94187" cy="58868"/>
              </a:xfrm>
              <a:custGeom>
                <a:avLst/>
                <a:gdLst>
                  <a:gd name="T0" fmla="*/ 93 w 104"/>
                  <a:gd name="T1" fmla="*/ 65 h 66"/>
                  <a:gd name="T2" fmla="*/ 93 w 104"/>
                  <a:gd name="T3" fmla="*/ 65 h 66"/>
                  <a:gd name="T4" fmla="*/ 90 w 104"/>
                  <a:gd name="T5" fmla="*/ 65 h 66"/>
                  <a:gd name="T6" fmla="*/ 90 w 104"/>
                  <a:gd name="T7" fmla="*/ 65 h 66"/>
                  <a:gd name="T8" fmla="*/ 4 w 104"/>
                  <a:gd name="T9" fmla="*/ 17 h 66"/>
                  <a:gd name="T10" fmla="*/ 4 w 104"/>
                  <a:gd name="T11" fmla="*/ 17 h 66"/>
                  <a:gd name="T12" fmla="*/ 3 w 104"/>
                  <a:gd name="T13" fmla="*/ 4 h 66"/>
                  <a:gd name="T14" fmla="*/ 3 w 104"/>
                  <a:gd name="T15" fmla="*/ 4 h 66"/>
                  <a:gd name="T16" fmla="*/ 16 w 104"/>
                  <a:gd name="T17" fmla="*/ 4 h 66"/>
                  <a:gd name="T18" fmla="*/ 16 w 104"/>
                  <a:gd name="T19" fmla="*/ 4 h 66"/>
                  <a:gd name="T20" fmla="*/ 96 w 104"/>
                  <a:gd name="T21" fmla="*/ 48 h 66"/>
                  <a:gd name="T22" fmla="*/ 96 w 104"/>
                  <a:gd name="T23" fmla="*/ 48 h 66"/>
                  <a:gd name="T24" fmla="*/ 102 w 104"/>
                  <a:gd name="T25" fmla="*/ 59 h 66"/>
                  <a:gd name="T26" fmla="*/ 102 w 104"/>
                  <a:gd name="T27" fmla="*/ 59 h 66"/>
                  <a:gd name="T28" fmla="*/ 93 w 104"/>
                  <a:gd name="T29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4" h="66">
                    <a:moveTo>
                      <a:pt x="93" y="65"/>
                    </a:moveTo>
                    <a:lnTo>
                      <a:pt x="93" y="65"/>
                    </a:lnTo>
                    <a:cubicBezTo>
                      <a:pt x="92" y="65"/>
                      <a:pt x="90" y="65"/>
                      <a:pt x="90" y="65"/>
                    </a:cubicBezTo>
                    <a:lnTo>
                      <a:pt x="90" y="65"/>
                    </a:lnTo>
                    <a:cubicBezTo>
                      <a:pt x="88" y="64"/>
                      <a:pt x="34" y="44"/>
                      <a:pt x="4" y="17"/>
                    </a:cubicBezTo>
                    <a:lnTo>
                      <a:pt x="4" y="17"/>
                    </a:lnTo>
                    <a:cubicBezTo>
                      <a:pt x="1" y="13"/>
                      <a:pt x="0" y="8"/>
                      <a:pt x="3" y="4"/>
                    </a:cubicBezTo>
                    <a:lnTo>
                      <a:pt x="3" y="4"/>
                    </a:lnTo>
                    <a:cubicBezTo>
                      <a:pt x="7" y="0"/>
                      <a:pt x="13" y="0"/>
                      <a:pt x="16" y="4"/>
                    </a:cubicBezTo>
                    <a:lnTo>
                      <a:pt x="16" y="4"/>
                    </a:lnTo>
                    <a:cubicBezTo>
                      <a:pt x="44" y="27"/>
                      <a:pt x="96" y="48"/>
                      <a:pt x="96" y="48"/>
                    </a:cubicBezTo>
                    <a:lnTo>
                      <a:pt x="96" y="48"/>
                    </a:lnTo>
                    <a:cubicBezTo>
                      <a:pt x="101" y="50"/>
                      <a:pt x="103" y="55"/>
                      <a:pt x="102" y="59"/>
                    </a:cubicBezTo>
                    <a:lnTo>
                      <a:pt x="102" y="59"/>
                    </a:lnTo>
                    <a:cubicBezTo>
                      <a:pt x="100" y="63"/>
                      <a:pt x="96" y="65"/>
                      <a:pt x="93" y="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116">
                <a:extLst>
                  <a:ext uri="{FF2B5EF4-FFF2-40B4-BE49-F238E27FC236}">
                    <a16:creationId xmlns:a16="http://schemas.microsoft.com/office/drawing/2014/main" id="{40799663-4FFE-47EF-86F5-8DD61CF0B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2145" y="7947038"/>
                <a:ext cx="19624" cy="172676"/>
              </a:xfrm>
              <a:custGeom>
                <a:avLst/>
                <a:gdLst>
                  <a:gd name="T0" fmla="*/ 13 w 23"/>
                  <a:gd name="T1" fmla="*/ 192 h 193"/>
                  <a:gd name="T2" fmla="*/ 13 w 23"/>
                  <a:gd name="T3" fmla="*/ 192 h 193"/>
                  <a:gd name="T4" fmla="*/ 4 w 23"/>
                  <a:gd name="T5" fmla="*/ 183 h 193"/>
                  <a:gd name="T6" fmla="*/ 1 w 23"/>
                  <a:gd name="T7" fmla="*/ 9 h 193"/>
                  <a:gd name="T8" fmla="*/ 1 w 23"/>
                  <a:gd name="T9" fmla="*/ 9 h 193"/>
                  <a:gd name="T10" fmla="*/ 10 w 23"/>
                  <a:gd name="T11" fmla="*/ 0 h 193"/>
                  <a:gd name="T12" fmla="*/ 10 w 23"/>
                  <a:gd name="T13" fmla="*/ 0 h 193"/>
                  <a:gd name="T14" fmla="*/ 19 w 23"/>
                  <a:gd name="T15" fmla="*/ 9 h 193"/>
                  <a:gd name="T16" fmla="*/ 22 w 23"/>
                  <a:gd name="T17" fmla="*/ 183 h 193"/>
                  <a:gd name="T18" fmla="*/ 22 w 23"/>
                  <a:gd name="T19" fmla="*/ 183 h 193"/>
                  <a:gd name="T20" fmla="*/ 13 w 23"/>
                  <a:gd name="T21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93">
                    <a:moveTo>
                      <a:pt x="13" y="192"/>
                    </a:moveTo>
                    <a:lnTo>
                      <a:pt x="13" y="192"/>
                    </a:lnTo>
                    <a:cubicBezTo>
                      <a:pt x="8" y="192"/>
                      <a:pt x="4" y="187"/>
                      <a:pt x="4" y="183"/>
                    </a:cubicBezTo>
                    <a:lnTo>
                      <a:pt x="1" y="9"/>
                    </a:lnTo>
                    <a:lnTo>
                      <a:pt x="1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0" y="0"/>
                    </a:lnTo>
                    <a:cubicBezTo>
                      <a:pt x="14" y="0"/>
                      <a:pt x="18" y="4"/>
                      <a:pt x="19" y="9"/>
                    </a:cubicBezTo>
                    <a:lnTo>
                      <a:pt x="22" y="183"/>
                    </a:lnTo>
                    <a:lnTo>
                      <a:pt x="22" y="183"/>
                    </a:lnTo>
                    <a:cubicBezTo>
                      <a:pt x="22" y="187"/>
                      <a:pt x="18" y="192"/>
                      <a:pt x="13" y="1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117">
                <a:extLst>
                  <a:ext uri="{FF2B5EF4-FFF2-40B4-BE49-F238E27FC236}">
                    <a16:creationId xmlns:a16="http://schemas.microsoft.com/office/drawing/2014/main" id="{4829C677-552C-45DE-AEB1-BB1A6764E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84396" y="8869288"/>
                <a:ext cx="478785" cy="1110622"/>
              </a:xfrm>
              <a:custGeom>
                <a:avLst/>
                <a:gdLst>
                  <a:gd name="T0" fmla="*/ 528 w 539"/>
                  <a:gd name="T1" fmla="*/ 1248 h 1249"/>
                  <a:gd name="T2" fmla="*/ 528 w 539"/>
                  <a:gd name="T3" fmla="*/ 1248 h 1249"/>
                  <a:gd name="T4" fmla="*/ 520 w 539"/>
                  <a:gd name="T5" fmla="*/ 1240 h 1249"/>
                  <a:gd name="T6" fmla="*/ 520 w 539"/>
                  <a:gd name="T7" fmla="*/ 1240 h 1249"/>
                  <a:gd name="T8" fmla="*/ 376 w 539"/>
                  <a:gd name="T9" fmla="*/ 126 h 1249"/>
                  <a:gd name="T10" fmla="*/ 376 w 539"/>
                  <a:gd name="T11" fmla="*/ 126 h 1249"/>
                  <a:gd name="T12" fmla="*/ 8 w 539"/>
                  <a:gd name="T13" fmla="*/ 20 h 1249"/>
                  <a:gd name="T14" fmla="*/ 8 w 539"/>
                  <a:gd name="T15" fmla="*/ 20 h 1249"/>
                  <a:gd name="T16" fmla="*/ 8 w 539"/>
                  <a:gd name="T17" fmla="*/ 20 h 1249"/>
                  <a:gd name="T18" fmla="*/ 0 w 539"/>
                  <a:gd name="T19" fmla="*/ 11 h 1249"/>
                  <a:gd name="T20" fmla="*/ 0 w 539"/>
                  <a:gd name="T21" fmla="*/ 11 h 1249"/>
                  <a:gd name="T22" fmla="*/ 8 w 539"/>
                  <a:gd name="T23" fmla="*/ 2 h 1249"/>
                  <a:gd name="T24" fmla="*/ 8 w 539"/>
                  <a:gd name="T25" fmla="*/ 2 h 1249"/>
                  <a:gd name="T26" fmla="*/ 391 w 539"/>
                  <a:gd name="T27" fmla="*/ 118 h 1249"/>
                  <a:gd name="T28" fmla="*/ 391 w 539"/>
                  <a:gd name="T29" fmla="*/ 118 h 1249"/>
                  <a:gd name="T30" fmla="*/ 538 w 539"/>
                  <a:gd name="T31" fmla="*/ 1238 h 1249"/>
                  <a:gd name="T32" fmla="*/ 538 w 539"/>
                  <a:gd name="T33" fmla="*/ 1238 h 1249"/>
                  <a:gd name="T34" fmla="*/ 529 w 539"/>
                  <a:gd name="T35" fmla="*/ 1248 h 1249"/>
                  <a:gd name="T36" fmla="*/ 529 w 539"/>
                  <a:gd name="T37" fmla="*/ 1248 h 1249"/>
                  <a:gd name="T38" fmla="*/ 528 w 539"/>
                  <a:gd name="T39" fmla="*/ 1248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39" h="1249">
                    <a:moveTo>
                      <a:pt x="528" y="1248"/>
                    </a:moveTo>
                    <a:lnTo>
                      <a:pt x="528" y="1248"/>
                    </a:lnTo>
                    <a:cubicBezTo>
                      <a:pt x="524" y="1248"/>
                      <a:pt x="520" y="1244"/>
                      <a:pt x="520" y="1240"/>
                    </a:cubicBezTo>
                    <a:lnTo>
                      <a:pt x="520" y="1240"/>
                    </a:lnTo>
                    <a:cubicBezTo>
                      <a:pt x="519" y="1230"/>
                      <a:pt x="439" y="241"/>
                      <a:pt x="376" y="126"/>
                    </a:cubicBezTo>
                    <a:lnTo>
                      <a:pt x="376" y="126"/>
                    </a:lnTo>
                    <a:cubicBezTo>
                      <a:pt x="316" y="17"/>
                      <a:pt x="12" y="20"/>
                      <a:pt x="8" y="20"/>
                    </a:cubicBezTo>
                    <a:lnTo>
                      <a:pt x="8" y="20"/>
                    </a:lnTo>
                    <a:lnTo>
                      <a:pt x="8" y="20"/>
                    </a:lnTo>
                    <a:cubicBezTo>
                      <a:pt x="3" y="20"/>
                      <a:pt x="0" y="17"/>
                      <a:pt x="0" y="11"/>
                    </a:cubicBezTo>
                    <a:lnTo>
                      <a:pt x="0" y="11"/>
                    </a:lnTo>
                    <a:cubicBezTo>
                      <a:pt x="0" y="6"/>
                      <a:pt x="3" y="2"/>
                      <a:pt x="8" y="2"/>
                    </a:cubicBezTo>
                    <a:lnTo>
                      <a:pt x="8" y="2"/>
                    </a:lnTo>
                    <a:cubicBezTo>
                      <a:pt x="21" y="2"/>
                      <a:pt x="326" y="0"/>
                      <a:pt x="391" y="118"/>
                    </a:cubicBezTo>
                    <a:lnTo>
                      <a:pt x="391" y="118"/>
                    </a:lnTo>
                    <a:cubicBezTo>
                      <a:pt x="457" y="236"/>
                      <a:pt x="534" y="1197"/>
                      <a:pt x="538" y="1238"/>
                    </a:cubicBezTo>
                    <a:lnTo>
                      <a:pt x="538" y="1238"/>
                    </a:lnTo>
                    <a:cubicBezTo>
                      <a:pt x="538" y="1243"/>
                      <a:pt x="534" y="1248"/>
                      <a:pt x="529" y="1248"/>
                    </a:cubicBezTo>
                    <a:lnTo>
                      <a:pt x="529" y="1248"/>
                    </a:lnTo>
                    <a:lnTo>
                      <a:pt x="528" y="124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118">
                <a:extLst>
                  <a:ext uri="{FF2B5EF4-FFF2-40B4-BE49-F238E27FC236}">
                    <a16:creationId xmlns:a16="http://schemas.microsoft.com/office/drawing/2014/main" id="{7A2478F1-C234-4454-8754-CA39A42B0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8468" y="8484691"/>
                <a:ext cx="156979" cy="129506"/>
              </a:xfrm>
              <a:custGeom>
                <a:avLst/>
                <a:gdLst>
                  <a:gd name="T0" fmla="*/ 159 w 176"/>
                  <a:gd name="T1" fmla="*/ 72 h 145"/>
                  <a:gd name="T2" fmla="*/ 159 w 176"/>
                  <a:gd name="T3" fmla="*/ 72 h 145"/>
                  <a:gd name="T4" fmla="*/ 60 w 176"/>
                  <a:gd name="T5" fmla="*/ 144 h 145"/>
                  <a:gd name="T6" fmla="*/ 60 w 176"/>
                  <a:gd name="T7" fmla="*/ 144 h 145"/>
                  <a:gd name="T8" fmla="*/ 16 w 176"/>
                  <a:gd name="T9" fmla="*/ 72 h 145"/>
                  <a:gd name="T10" fmla="*/ 16 w 176"/>
                  <a:gd name="T11" fmla="*/ 72 h 145"/>
                  <a:gd name="T12" fmla="*/ 115 w 176"/>
                  <a:gd name="T13" fmla="*/ 0 h 145"/>
                  <a:gd name="T14" fmla="*/ 115 w 176"/>
                  <a:gd name="T15" fmla="*/ 0 h 145"/>
                  <a:gd name="T16" fmla="*/ 159 w 176"/>
                  <a:gd name="T17" fmla="*/ 7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6" h="145">
                    <a:moveTo>
                      <a:pt x="159" y="72"/>
                    </a:moveTo>
                    <a:lnTo>
                      <a:pt x="159" y="72"/>
                    </a:lnTo>
                    <a:cubicBezTo>
                      <a:pt x="144" y="113"/>
                      <a:pt x="99" y="144"/>
                      <a:pt x="60" y="144"/>
                    </a:cubicBezTo>
                    <a:lnTo>
                      <a:pt x="60" y="144"/>
                    </a:lnTo>
                    <a:cubicBezTo>
                      <a:pt x="20" y="144"/>
                      <a:pt x="0" y="113"/>
                      <a:pt x="16" y="72"/>
                    </a:cubicBezTo>
                    <a:lnTo>
                      <a:pt x="16" y="72"/>
                    </a:lnTo>
                    <a:cubicBezTo>
                      <a:pt x="32" y="33"/>
                      <a:pt x="76" y="0"/>
                      <a:pt x="115" y="0"/>
                    </a:cubicBezTo>
                    <a:lnTo>
                      <a:pt x="115" y="0"/>
                    </a:lnTo>
                    <a:cubicBezTo>
                      <a:pt x="156" y="0"/>
                      <a:pt x="175" y="33"/>
                      <a:pt x="159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119">
                <a:extLst>
                  <a:ext uri="{FF2B5EF4-FFF2-40B4-BE49-F238E27FC236}">
                    <a16:creationId xmlns:a16="http://schemas.microsoft.com/office/drawing/2014/main" id="{3962E51A-9798-44D7-81C9-047C35EFB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1834" y="7884247"/>
                <a:ext cx="31396" cy="133432"/>
              </a:xfrm>
              <a:custGeom>
                <a:avLst/>
                <a:gdLst>
                  <a:gd name="T0" fmla="*/ 25 w 36"/>
                  <a:gd name="T1" fmla="*/ 150 h 151"/>
                  <a:gd name="T2" fmla="*/ 25 w 36"/>
                  <a:gd name="T3" fmla="*/ 150 h 151"/>
                  <a:gd name="T4" fmla="*/ 17 w 36"/>
                  <a:gd name="T5" fmla="*/ 142 h 151"/>
                  <a:gd name="T6" fmla="*/ 1 w 36"/>
                  <a:gd name="T7" fmla="*/ 10 h 151"/>
                  <a:gd name="T8" fmla="*/ 1 w 36"/>
                  <a:gd name="T9" fmla="*/ 10 h 151"/>
                  <a:gd name="T10" fmla="*/ 8 w 36"/>
                  <a:gd name="T11" fmla="*/ 1 h 151"/>
                  <a:gd name="T12" fmla="*/ 8 w 36"/>
                  <a:gd name="T13" fmla="*/ 1 h 151"/>
                  <a:gd name="T14" fmla="*/ 18 w 36"/>
                  <a:gd name="T15" fmla="*/ 9 h 151"/>
                  <a:gd name="T16" fmla="*/ 34 w 36"/>
                  <a:gd name="T17" fmla="*/ 141 h 151"/>
                  <a:gd name="T18" fmla="*/ 34 w 36"/>
                  <a:gd name="T19" fmla="*/ 141 h 151"/>
                  <a:gd name="T20" fmla="*/ 26 w 36"/>
                  <a:gd name="T21" fmla="*/ 150 h 151"/>
                  <a:gd name="T22" fmla="*/ 26 w 36"/>
                  <a:gd name="T23" fmla="*/ 150 h 151"/>
                  <a:gd name="T24" fmla="*/ 25 w 36"/>
                  <a:gd name="T25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" h="151">
                    <a:moveTo>
                      <a:pt x="25" y="150"/>
                    </a:moveTo>
                    <a:lnTo>
                      <a:pt x="25" y="150"/>
                    </a:lnTo>
                    <a:cubicBezTo>
                      <a:pt x="21" y="150"/>
                      <a:pt x="17" y="148"/>
                      <a:pt x="17" y="142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6"/>
                      <a:pt x="3" y="1"/>
                      <a:pt x="8" y="1"/>
                    </a:cubicBezTo>
                    <a:lnTo>
                      <a:pt x="8" y="1"/>
                    </a:lnTo>
                    <a:cubicBezTo>
                      <a:pt x="14" y="0"/>
                      <a:pt x="18" y="4"/>
                      <a:pt x="18" y="9"/>
                    </a:cubicBezTo>
                    <a:lnTo>
                      <a:pt x="34" y="141"/>
                    </a:lnTo>
                    <a:lnTo>
                      <a:pt x="34" y="141"/>
                    </a:lnTo>
                    <a:cubicBezTo>
                      <a:pt x="35" y="145"/>
                      <a:pt x="32" y="150"/>
                      <a:pt x="26" y="150"/>
                    </a:cubicBezTo>
                    <a:lnTo>
                      <a:pt x="26" y="150"/>
                    </a:lnTo>
                    <a:lnTo>
                      <a:pt x="25" y="15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120">
                <a:extLst>
                  <a:ext uri="{FF2B5EF4-FFF2-40B4-BE49-F238E27FC236}">
                    <a16:creationId xmlns:a16="http://schemas.microsoft.com/office/drawing/2014/main" id="{AD351184-B61E-4F8D-BA63-7D580E07B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5710" y="6263444"/>
                <a:ext cx="945795" cy="447389"/>
              </a:xfrm>
              <a:custGeom>
                <a:avLst/>
                <a:gdLst>
                  <a:gd name="T0" fmla="*/ 0 w 1063"/>
                  <a:gd name="T1" fmla="*/ 40 h 502"/>
                  <a:gd name="T2" fmla="*/ 0 w 1063"/>
                  <a:gd name="T3" fmla="*/ 173 h 502"/>
                  <a:gd name="T4" fmla="*/ 0 w 1063"/>
                  <a:gd name="T5" fmla="*/ 306 h 502"/>
                  <a:gd name="T6" fmla="*/ 0 w 1063"/>
                  <a:gd name="T7" fmla="*/ 306 h 502"/>
                  <a:gd name="T8" fmla="*/ 12 w 1063"/>
                  <a:gd name="T9" fmla="*/ 335 h 502"/>
                  <a:gd name="T10" fmla="*/ 12 w 1063"/>
                  <a:gd name="T11" fmla="*/ 335 h 502"/>
                  <a:gd name="T12" fmla="*/ 42 w 1063"/>
                  <a:gd name="T13" fmla="*/ 347 h 502"/>
                  <a:gd name="T14" fmla="*/ 472 w 1063"/>
                  <a:gd name="T15" fmla="*/ 347 h 502"/>
                  <a:gd name="T16" fmla="*/ 903 w 1063"/>
                  <a:gd name="T17" fmla="*/ 347 h 502"/>
                  <a:gd name="T18" fmla="*/ 982 w 1063"/>
                  <a:gd name="T19" fmla="*/ 424 h 502"/>
                  <a:gd name="T20" fmla="*/ 1062 w 1063"/>
                  <a:gd name="T21" fmla="*/ 501 h 502"/>
                  <a:gd name="T22" fmla="*/ 1062 w 1063"/>
                  <a:gd name="T23" fmla="*/ 277 h 502"/>
                  <a:gd name="T24" fmla="*/ 1062 w 1063"/>
                  <a:gd name="T25" fmla="*/ 53 h 502"/>
                  <a:gd name="T26" fmla="*/ 1062 w 1063"/>
                  <a:gd name="T27" fmla="*/ 53 h 502"/>
                  <a:gd name="T28" fmla="*/ 1047 w 1063"/>
                  <a:gd name="T29" fmla="*/ 15 h 502"/>
                  <a:gd name="T30" fmla="*/ 1047 w 1063"/>
                  <a:gd name="T31" fmla="*/ 15 h 502"/>
                  <a:gd name="T32" fmla="*/ 1009 w 1063"/>
                  <a:gd name="T33" fmla="*/ 0 h 502"/>
                  <a:gd name="T34" fmla="*/ 525 w 1063"/>
                  <a:gd name="T35" fmla="*/ 0 h 502"/>
                  <a:gd name="T36" fmla="*/ 42 w 1063"/>
                  <a:gd name="T37" fmla="*/ 0 h 502"/>
                  <a:gd name="T38" fmla="*/ 42 w 1063"/>
                  <a:gd name="T39" fmla="*/ 0 h 502"/>
                  <a:gd name="T40" fmla="*/ 12 w 1063"/>
                  <a:gd name="T41" fmla="*/ 11 h 502"/>
                  <a:gd name="T42" fmla="*/ 12 w 1063"/>
                  <a:gd name="T43" fmla="*/ 11 h 502"/>
                  <a:gd name="T44" fmla="*/ 0 w 1063"/>
                  <a:gd name="T45" fmla="*/ 4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63" h="502">
                    <a:moveTo>
                      <a:pt x="0" y="40"/>
                    </a:moveTo>
                    <a:lnTo>
                      <a:pt x="0" y="173"/>
                    </a:lnTo>
                    <a:lnTo>
                      <a:pt x="0" y="306"/>
                    </a:lnTo>
                    <a:lnTo>
                      <a:pt x="0" y="306"/>
                    </a:lnTo>
                    <a:cubicBezTo>
                      <a:pt x="0" y="317"/>
                      <a:pt x="5" y="327"/>
                      <a:pt x="12" y="335"/>
                    </a:cubicBezTo>
                    <a:lnTo>
                      <a:pt x="12" y="335"/>
                    </a:lnTo>
                    <a:cubicBezTo>
                      <a:pt x="20" y="343"/>
                      <a:pt x="30" y="347"/>
                      <a:pt x="42" y="347"/>
                    </a:cubicBezTo>
                    <a:lnTo>
                      <a:pt x="472" y="347"/>
                    </a:lnTo>
                    <a:lnTo>
                      <a:pt x="903" y="347"/>
                    </a:lnTo>
                    <a:lnTo>
                      <a:pt x="982" y="424"/>
                    </a:lnTo>
                    <a:lnTo>
                      <a:pt x="1062" y="501"/>
                    </a:lnTo>
                    <a:lnTo>
                      <a:pt x="1062" y="277"/>
                    </a:lnTo>
                    <a:lnTo>
                      <a:pt x="1062" y="53"/>
                    </a:lnTo>
                    <a:lnTo>
                      <a:pt x="1062" y="53"/>
                    </a:lnTo>
                    <a:cubicBezTo>
                      <a:pt x="1062" y="38"/>
                      <a:pt x="1056" y="24"/>
                      <a:pt x="1047" y="15"/>
                    </a:cubicBezTo>
                    <a:lnTo>
                      <a:pt x="1047" y="15"/>
                    </a:lnTo>
                    <a:cubicBezTo>
                      <a:pt x="1037" y="5"/>
                      <a:pt x="1024" y="0"/>
                      <a:pt x="1009" y="0"/>
                    </a:cubicBezTo>
                    <a:lnTo>
                      <a:pt x="525" y="0"/>
                    </a:lnTo>
                    <a:lnTo>
                      <a:pt x="42" y="0"/>
                    </a:lnTo>
                    <a:lnTo>
                      <a:pt x="42" y="0"/>
                    </a:lnTo>
                    <a:cubicBezTo>
                      <a:pt x="30" y="0"/>
                      <a:pt x="20" y="4"/>
                      <a:pt x="12" y="11"/>
                    </a:cubicBezTo>
                    <a:lnTo>
                      <a:pt x="12" y="11"/>
                    </a:lnTo>
                    <a:cubicBezTo>
                      <a:pt x="5" y="19"/>
                      <a:pt x="0" y="30"/>
                      <a:pt x="0" y="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121">
                <a:extLst>
                  <a:ext uri="{FF2B5EF4-FFF2-40B4-BE49-F238E27FC236}">
                    <a16:creationId xmlns:a16="http://schemas.microsoft.com/office/drawing/2014/main" id="{7F3D5486-D332-4375-8D17-98871128E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7862" y="6251670"/>
                <a:ext cx="961492" cy="463087"/>
              </a:xfrm>
              <a:custGeom>
                <a:avLst/>
                <a:gdLst>
                  <a:gd name="T0" fmla="*/ 51 w 1081"/>
                  <a:gd name="T1" fmla="*/ 18 h 522"/>
                  <a:gd name="T2" fmla="*/ 51 w 1081"/>
                  <a:gd name="T3" fmla="*/ 18 h 522"/>
                  <a:gd name="T4" fmla="*/ 28 w 1081"/>
                  <a:gd name="T5" fmla="*/ 28 h 522"/>
                  <a:gd name="T6" fmla="*/ 28 w 1081"/>
                  <a:gd name="T7" fmla="*/ 28 h 522"/>
                  <a:gd name="T8" fmla="*/ 18 w 1081"/>
                  <a:gd name="T9" fmla="*/ 50 h 522"/>
                  <a:gd name="T10" fmla="*/ 18 w 1081"/>
                  <a:gd name="T11" fmla="*/ 316 h 522"/>
                  <a:gd name="T12" fmla="*/ 18 w 1081"/>
                  <a:gd name="T13" fmla="*/ 316 h 522"/>
                  <a:gd name="T14" fmla="*/ 28 w 1081"/>
                  <a:gd name="T15" fmla="*/ 339 h 522"/>
                  <a:gd name="T16" fmla="*/ 28 w 1081"/>
                  <a:gd name="T17" fmla="*/ 339 h 522"/>
                  <a:gd name="T18" fmla="*/ 51 w 1081"/>
                  <a:gd name="T19" fmla="*/ 349 h 522"/>
                  <a:gd name="T20" fmla="*/ 912 w 1081"/>
                  <a:gd name="T21" fmla="*/ 349 h 522"/>
                  <a:gd name="T22" fmla="*/ 912 w 1081"/>
                  <a:gd name="T23" fmla="*/ 349 h 522"/>
                  <a:gd name="T24" fmla="*/ 919 w 1081"/>
                  <a:gd name="T25" fmla="*/ 351 h 522"/>
                  <a:gd name="T26" fmla="*/ 1063 w 1081"/>
                  <a:gd name="T27" fmla="*/ 490 h 522"/>
                  <a:gd name="T28" fmla="*/ 1063 w 1081"/>
                  <a:gd name="T29" fmla="*/ 63 h 522"/>
                  <a:gd name="T30" fmla="*/ 1063 w 1081"/>
                  <a:gd name="T31" fmla="*/ 63 h 522"/>
                  <a:gd name="T32" fmla="*/ 1050 w 1081"/>
                  <a:gd name="T33" fmla="*/ 32 h 522"/>
                  <a:gd name="T34" fmla="*/ 1050 w 1081"/>
                  <a:gd name="T35" fmla="*/ 32 h 522"/>
                  <a:gd name="T36" fmla="*/ 1018 w 1081"/>
                  <a:gd name="T37" fmla="*/ 18 h 522"/>
                  <a:gd name="T38" fmla="*/ 51 w 1081"/>
                  <a:gd name="T39" fmla="*/ 18 h 522"/>
                  <a:gd name="T40" fmla="*/ 1071 w 1081"/>
                  <a:gd name="T41" fmla="*/ 521 h 522"/>
                  <a:gd name="T42" fmla="*/ 1071 w 1081"/>
                  <a:gd name="T43" fmla="*/ 521 h 522"/>
                  <a:gd name="T44" fmla="*/ 1065 w 1081"/>
                  <a:gd name="T45" fmla="*/ 518 h 522"/>
                  <a:gd name="T46" fmla="*/ 908 w 1081"/>
                  <a:gd name="T47" fmla="*/ 366 h 522"/>
                  <a:gd name="T48" fmla="*/ 51 w 1081"/>
                  <a:gd name="T49" fmla="*/ 366 h 522"/>
                  <a:gd name="T50" fmla="*/ 51 w 1081"/>
                  <a:gd name="T51" fmla="*/ 366 h 522"/>
                  <a:gd name="T52" fmla="*/ 15 w 1081"/>
                  <a:gd name="T53" fmla="*/ 352 h 522"/>
                  <a:gd name="T54" fmla="*/ 15 w 1081"/>
                  <a:gd name="T55" fmla="*/ 352 h 522"/>
                  <a:gd name="T56" fmla="*/ 0 w 1081"/>
                  <a:gd name="T57" fmla="*/ 316 h 522"/>
                  <a:gd name="T58" fmla="*/ 0 w 1081"/>
                  <a:gd name="T59" fmla="*/ 50 h 522"/>
                  <a:gd name="T60" fmla="*/ 0 w 1081"/>
                  <a:gd name="T61" fmla="*/ 50 h 522"/>
                  <a:gd name="T62" fmla="*/ 15 w 1081"/>
                  <a:gd name="T63" fmla="*/ 15 h 522"/>
                  <a:gd name="T64" fmla="*/ 15 w 1081"/>
                  <a:gd name="T65" fmla="*/ 15 h 522"/>
                  <a:gd name="T66" fmla="*/ 51 w 1081"/>
                  <a:gd name="T67" fmla="*/ 0 h 522"/>
                  <a:gd name="T68" fmla="*/ 1018 w 1081"/>
                  <a:gd name="T69" fmla="*/ 0 h 522"/>
                  <a:gd name="T70" fmla="*/ 1018 w 1081"/>
                  <a:gd name="T71" fmla="*/ 0 h 522"/>
                  <a:gd name="T72" fmla="*/ 1063 w 1081"/>
                  <a:gd name="T73" fmla="*/ 19 h 522"/>
                  <a:gd name="T74" fmla="*/ 1063 w 1081"/>
                  <a:gd name="T75" fmla="*/ 19 h 522"/>
                  <a:gd name="T76" fmla="*/ 1080 w 1081"/>
                  <a:gd name="T77" fmla="*/ 63 h 522"/>
                  <a:gd name="T78" fmla="*/ 1080 w 1081"/>
                  <a:gd name="T79" fmla="*/ 511 h 522"/>
                  <a:gd name="T80" fmla="*/ 1080 w 1081"/>
                  <a:gd name="T81" fmla="*/ 511 h 522"/>
                  <a:gd name="T82" fmla="*/ 1076 w 1081"/>
                  <a:gd name="T83" fmla="*/ 520 h 522"/>
                  <a:gd name="T84" fmla="*/ 1076 w 1081"/>
                  <a:gd name="T85" fmla="*/ 520 h 522"/>
                  <a:gd name="T86" fmla="*/ 1071 w 1081"/>
                  <a:gd name="T87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081" h="522">
                    <a:moveTo>
                      <a:pt x="51" y="18"/>
                    </a:moveTo>
                    <a:lnTo>
                      <a:pt x="51" y="18"/>
                    </a:lnTo>
                    <a:cubicBezTo>
                      <a:pt x="42" y="18"/>
                      <a:pt x="34" y="21"/>
                      <a:pt x="28" y="28"/>
                    </a:cubicBezTo>
                    <a:lnTo>
                      <a:pt x="28" y="28"/>
                    </a:lnTo>
                    <a:cubicBezTo>
                      <a:pt x="21" y="34"/>
                      <a:pt x="18" y="42"/>
                      <a:pt x="18" y="50"/>
                    </a:cubicBezTo>
                    <a:lnTo>
                      <a:pt x="18" y="316"/>
                    </a:lnTo>
                    <a:lnTo>
                      <a:pt x="18" y="316"/>
                    </a:lnTo>
                    <a:cubicBezTo>
                      <a:pt x="18" y="324"/>
                      <a:pt x="21" y="333"/>
                      <a:pt x="28" y="339"/>
                    </a:cubicBezTo>
                    <a:lnTo>
                      <a:pt x="28" y="339"/>
                    </a:lnTo>
                    <a:cubicBezTo>
                      <a:pt x="34" y="345"/>
                      <a:pt x="42" y="349"/>
                      <a:pt x="51" y="349"/>
                    </a:cubicBezTo>
                    <a:lnTo>
                      <a:pt x="912" y="349"/>
                    </a:lnTo>
                    <a:lnTo>
                      <a:pt x="912" y="349"/>
                    </a:lnTo>
                    <a:cubicBezTo>
                      <a:pt x="915" y="349"/>
                      <a:pt x="917" y="349"/>
                      <a:pt x="919" y="351"/>
                    </a:cubicBezTo>
                    <a:lnTo>
                      <a:pt x="1063" y="490"/>
                    </a:lnTo>
                    <a:lnTo>
                      <a:pt x="1063" y="63"/>
                    </a:lnTo>
                    <a:lnTo>
                      <a:pt x="1063" y="63"/>
                    </a:lnTo>
                    <a:cubicBezTo>
                      <a:pt x="1063" y="50"/>
                      <a:pt x="1058" y="40"/>
                      <a:pt x="1050" y="32"/>
                    </a:cubicBezTo>
                    <a:lnTo>
                      <a:pt x="1050" y="32"/>
                    </a:lnTo>
                    <a:cubicBezTo>
                      <a:pt x="1041" y="23"/>
                      <a:pt x="1030" y="18"/>
                      <a:pt x="1018" y="18"/>
                    </a:cubicBezTo>
                    <a:lnTo>
                      <a:pt x="51" y="18"/>
                    </a:lnTo>
                    <a:close/>
                    <a:moveTo>
                      <a:pt x="1071" y="521"/>
                    </a:moveTo>
                    <a:lnTo>
                      <a:pt x="1071" y="521"/>
                    </a:lnTo>
                    <a:cubicBezTo>
                      <a:pt x="1069" y="521"/>
                      <a:pt x="1067" y="520"/>
                      <a:pt x="1065" y="518"/>
                    </a:cubicBezTo>
                    <a:lnTo>
                      <a:pt x="908" y="366"/>
                    </a:lnTo>
                    <a:lnTo>
                      <a:pt x="51" y="366"/>
                    </a:lnTo>
                    <a:lnTo>
                      <a:pt x="51" y="366"/>
                    </a:lnTo>
                    <a:cubicBezTo>
                      <a:pt x="38" y="366"/>
                      <a:pt x="25" y="362"/>
                      <a:pt x="15" y="352"/>
                    </a:cubicBezTo>
                    <a:lnTo>
                      <a:pt x="15" y="352"/>
                    </a:lnTo>
                    <a:cubicBezTo>
                      <a:pt x="6" y="342"/>
                      <a:pt x="0" y="330"/>
                      <a:pt x="0" y="316"/>
                    </a:cubicBezTo>
                    <a:lnTo>
                      <a:pt x="0" y="50"/>
                    </a:lnTo>
                    <a:lnTo>
                      <a:pt x="0" y="50"/>
                    </a:lnTo>
                    <a:cubicBezTo>
                      <a:pt x="0" y="38"/>
                      <a:pt x="6" y="25"/>
                      <a:pt x="15" y="15"/>
                    </a:cubicBezTo>
                    <a:lnTo>
                      <a:pt x="15" y="15"/>
                    </a:lnTo>
                    <a:cubicBezTo>
                      <a:pt x="25" y="6"/>
                      <a:pt x="38" y="0"/>
                      <a:pt x="51" y="0"/>
                    </a:cubicBezTo>
                    <a:lnTo>
                      <a:pt x="1018" y="0"/>
                    </a:lnTo>
                    <a:lnTo>
                      <a:pt x="1018" y="0"/>
                    </a:lnTo>
                    <a:cubicBezTo>
                      <a:pt x="1034" y="0"/>
                      <a:pt x="1050" y="7"/>
                      <a:pt x="1063" y="19"/>
                    </a:cubicBezTo>
                    <a:lnTo>
                      <a:pt x="1063" y="19"/>
                    </a:lnTo>
                    <a:cubicBezTo>
                      <a:pt x="1074" y="31"/>
                      <a:pt x="1080" y="46"/>
                      <a:pt x="1080" y="63"/>
                    </a:cubicBezTo>
                    <a:lnTo>
                      <a:pt x="1080" y="511"/>
                    </a:lnTo>
                    <a:lnTo>
                      <a:pt x="1080" y="511"/>
                    </a:lnTo>
                    <a:cubicBezTo>
                      <a:pt x="1080" y="514"/>
                      <a:pt x="1078" y="518"/>
                      <a:pt x="1076" y="520"/>
                    </a:cubicBezTo>
                    <a:lnTo>
                      <a:pt x="1076" y="520"/>
                    </a:lnTo>
                    <a:cubicBezTo>
                      <a:pt x="1074" y="520"/>
                      <a:pt x="1073" y="521"/>
                      <a:pt x="1071" y="5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122">
                <a:extLst>
                  <a:ext uri="{FF2B5EF4-FFF2-40B4-BE49-F238E27FC236}">
                    <a16:creationId xmlns:a16="http://schemas.microsoft.com/office/drawing/2014/main" id="{C312A36F-DE19-4146-9C17-FF516C04D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5595" y="6318387"/>
                <a:ext cx="196223" cy="172676"/>
              </a:xfrm>
              <a:custGeom>
                <a:avLst/>
                <a:gdLst>
                  <a:gd name="T0" fmla="*/ 140 w 219"/>
                  <a:gd name="T1" fmla="*/ 81 h 195"/>
                  <a:gd name="T2" fmla="*/ 140 w 219"/>
                  <a:gd name="T3" fmla="*/ 81 h 195"/>
                  <a:gd name="T4" fmla="*/ 156 w 219"/>
                  <a:gd name="T5" fmla="*/ 46 h 195"/>
                  <a:gd name="T6" fmla="*/ 156 w 219"/>
                  <a:gd name="T7" fmla="*/ 46 h 195"/>
                  <a:gd name="T8" fmla="*/ 111 w 219"/>
                  <a:gd name="T9" fmla="*/ 0 h 195"/>
                  <a:gd name="T10" fmla="*/ 111 w 219"/>
                  <a:gd name="T11" fmla="*/ 0 h 195"/>
                  <a:gd name="T12" fmla="*/ 66 w 219"/>
                  <a:gd name="T13" fmla="*/ 46 h 195"/>
                  <a:gd name="T14" fmla="*/ 66 w 219"/>
                  <a:gd name="T15" fmla="*/ 46 h 195"/>
                  <a:gd name="T16" fmla="*/ 81 w 219"/>
                  <a:gd name="T17" fmla="*/ 80 h 195"/>
                  <a:gd name="T18" fmla="*/ 81 w 219"/>
                  <a:gd name="T19" fmla="*/ 80 h 195"/>
                  <a:gd name="T20" fmla="*/ 0 w 219"/>
                  <a:gd name="T21" fmla="*/ 160 h 195"/>
                  <a:gd name="T22" fmla="*/ 0 w 219"/>
                  <a:gd name="T23" fmla="*/ 160 h 195"/>
                  <a:gd name="T24" fmla="*/ 109 w 219"/>
                  <a:gd name="T25" fmla="*/ 194 h 195"/>
                  <a:gd name="T26" fmla="*/ 109 w 219"/>
                  <a:gd name="T27" fmla="*/ 194 h 195"/>
                  <a:gd name="T28" fmla="*/ 218 w 219"/>
                  <a:gd name="T29" fmla="*/ 160 h 195"/>
                  <a:gd name="T30" fmla="*/ 218 w 219"/>
                  <a:gd name="T31" fmla="*/ 160 h 195"/>
                  <a:gd name="T32" fmla="*/ 140 w 219"/>
                  <a:gd name="T33" fmla="*/ 8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9" h="195">
                    <a:moveTo>
                      <a:pt x="140" y="81"/>
                    </a:moveTo>
                    <a:lnTo>
                      <a:pt x="140" y="81"/>
                    </a:lnTo>
                    <a:cubicBezTo>
                      <a:pt x="150" y="73"/>
                      <a:pt x="156" y="60"/>
                      <a:pt x="156" y="46"/>
                    </a:cubicBezTo>
                    <a:lnTo>
                      <a:pt x="156" y="46"/>
                    </a:lnTo>
                    <a:cubicBezTo>
                      <a:pt x="156" y="20"/>
                      <a:pt x="136" y="0"/>
                      <a:pt x="111" y="0"/>
                    </a:cubicBezTo>
                    <a:lnTo>
                      <a:pt x="111" y="0"/>
                    </a:lnTo>
                    <a:cubicBezTo>
                      <a:pt x="86" y="0"/>
                      <a:pt x="66" y="20"/>
                      <a:pt x="66" y="46"/>
                    </a:cubicBezTo>
                    <a:lnTo>
                      <a:pt x="66" y="46"/>
                    </a:lnTo>
                    <a:cubicBezTo>
                      <a:pt x="66" y="60"/>
                      <a:pt x="72" y="72"/>
                      <a:pt x="81" y="80"/>
                    </a:cubicBezTo>
                    <a:lnTo>
                      <a:pt x="81" y="80"/>
                    </a:lnTo>
                    <a:cubicBezTo>
                      <a:pt x="34" y="93"/>
                      <a:pt x="0" y="137"/>
                      <a:pt x="0" y="160"/>
                    </a:cubicBezTo>
                    <a:lnTo>
                      <a:pt x="0" y="160"/>
                    </a:lnTo>
                    <a:cubicBezTo>
                      <a:pt x="0" y="188"/>
                      <a:pt x="49" y="194"/>
                      <a:pt x="109" y="194"/>
                    </a:cubicBezTo>
                    <a:lnTo>
                      <a:pt x="109" y="194"/>
                    </a:lnTo>
                    <a:cubicBezTo>
                      <a:pt x="169" y="194"/>
                      <a:pt x="218" y="188"/>
                      <a:pt x="218" y="160"/>
                    </a:cubicBezTo>
                    <a:lnTo>
                      <a:pt x="218" y="160"/>
                    </a:lnTo>
                    <a:cubicBezTo>
                      <a:pt x="218" y="137"/>
                      <a:pt x="185" y="95"/>
                      <a:pt x="140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123">
                <a:extLst>
                  <a:ext uri="{FF2B5EF4-FFF2-40B4-BE49-F238E27FC236}">
                    <a16:creationId xmlns:a16="http://schemas.microsoft.com/office/drawing/2014/main" id="{966FCCEF-3194-448A-9611-DDD328438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7747" y="6310538"/>
                <a:ext cx="211921" cy="188374"/>
              </a:xfrm>
              <a:custGeom>
                <a:avLst/>
                <a:gdLst>
                  <a:gd name="T0" fmla="*/ 120 w 237"/>
                  <a:gd name="T1" fmla="*/ 18 h 213"/>
                  <a:gd name="T2" fmla="*/ 120 w 237"/>
                  <a:gd name="T3" fmla="*/ 18 h 213"/>
                  <a:gd name="T4" fmla="*/ 83 w 237"/>
                  <a:gd name="T5" fmla="*/ 55 h 213"/>
                  <a:gd name="T6" fmla="*/ 83 w 237"/>
                  <a:gd name="T7" fmla="*/ 55 h 213"/>
                  <a:gd name="T8" fmla="*/ 96 w 237"/>
                  <a:gd name="T9" fmla="*/ 82 h 213"/>
                  <a:gd name="T10" fmla="*/ 96 w 237"/>
                  <a:gd name="T11" fmla="*/ 82 h 213"/>
                  <a:gd name="T12" fmla="*/ 98 w 237"/>
                  <a:gd name="T13" fmla="*/ 91 h 213"/>
                  <a:gd name="T14" fmla="*/ 98 w 237"/>
                  <a:gd name="T15" fmla="*/ 91 h 213"/>
                  <a:gd name="T16" fmla="*/ 93 w 237"/>
                  <a:gd name="T17" fmla="*/ 98 h 213"/>
                  <a:gd name="T18" fmla="*/ 93 w 237"/>
                  <a:gd name="T19" fmla="*/ 98 h 213"/>
                  <a:gd name="T20" fmla="*/ 18 w 237"/>
                  <a:gd name="T21" fmla="*/ 169 h 213"/>
                  <a:gd name="T22" fmla="*/ 18 w 237"/>
                  <a:gd name="T23" fmla="*/ 169 h 213"/>
                  <a:gd name="T24" fmla="*/ 118 w 237"/>
                  <a:gd name="T25" fmla="*/ 194 h 213"/>
                  <a:gd name="T26" fmla="*/ 118 w 237"/>
                  <a:gd name="T27" fmla="*/ 194 h 213"/>
                  <a:gd name="T28" fmla="*/ 219 w 237"/>
                  <a:gd name="T29" fmla="*/ 169 h 213"/>
                  <a:gd name="T30" fmla="*/ 219 w 237"/>
                  <a:gd name="T31" fmla="*/ 169 h 213"/>
                  <a:gd name="T32" fmla="*/ 147 w 237"/>
                  <a:gd name="T33" fmla="*/ 99 h 213"/>
                  <a:gd name="T34" fmla="*/ 147 w 237"/>
                  <a:gd name="T35" fmla="*/ 99 h 213"/>
                  <a:gd name="T36" fmla="*/ 140 w 237"/>
                  <a:gd name="T37" fmla="*/ 92 h 213"/>
                  <a:gd name="T38" fmla="*/ 140 w 237"/>
                  <a:gd name="T39" fmla="*/ 92 h 213"/>
                  <a:gd name="T40" fmla="*/ 143 w 237"/>
                  <a:gd name="T41" fmla="*/ 83 h 213"/>
                  <a:gd name="T42" fmla="*/ 143 w 237"/>
                  <a:gd name="T43" fmla="*/ 83 h 213"/>
                  <a:gd name="T44" fmla="*/ 157 w 237"/>
                  <a:gd name="T45" fmla="*/ 55 h 213"/>
                  <a:gd name="T46" fmla="*/ 157 w 237"/>
                  <a:gd name="T47" fmla="*/ 55 h 213"/>
                  <a:gd name="T48" fmla="*/ 120 w 237"/>
                  <a:gd name="T49" fmla="*/ 18 h 213"/>
                  <a:gd name="T50" fmla="*/ 118 w 237"/>
                  <a:gd name="T51" fmla="*/ 212 h 213"/>
                  <a:gd name="T52" fmla="*/ 118 w 237"/>
                  <a:gd name="T53" fmla="*/ 212 h 213"/>
                  <a:gd name="T54" fmla="*/ 0 w 237"/>
                  <a:gd name="T55" fmla="*/ 169 h 213"/>
                  <a:gd name="T56" fmla="*/ 0 w 237"/>
                  <a:gd name="T57" fmla="*/ 169 h 213"/>
                  <a:gd name="T58" fmla="*/ 75 w 237"/>
                  <a:gd name="T59" fmla="*/ 85 h 213"/>
                  <a:gd name="T60" fmla="*/ 75 w 237"/>
                  <a:gd name="T61" fmla="*/ 85 h 213"/>
                  <a:gd name="T62" fmla="*/ 65 w 237"/>
                  <a:gd name="T63" fmla="*/ 55 h 213"/>
                  <a:gd name="T64" fmla="*/ 65 w 237"/>
                  <a:gd name="T65" fmla="*/ 55 h 213"/>
                  <a:gd name="T66" fmla="*/ 120 w 237"/>
                  <a:gd name="T67" fmla="*/ 0 h 213"/>
                  <a:gd name="T68" fmla="*/ 120 w 237"/>
                  <a:gd name="T69" fmla="*/ 0 h 213"/>
                  <a:gd name="T70" fmla="*/ 175 w 237"/>
                  <a:gd name="T71" fmla="*/ 55 h 213"/>
                  <a:gd name="T72" fmla="*/ 175 w 237"/>
                  <a:gd name="T73" fmla="*/ 55 h 213"/>
                  <a:gd name="T74" fmla="*/ 164 w 237"/>
                  <a:gd name="T75" fmla="*/ 86 h 213"/>
                  <a:gd name="T76" fmla="*/ 164 w 237"/>
                  <a:gd name="T77" fmla="*/ 86 h 213"/>
                  <a:gd name="T78" fmla="*/ 236 w 237"/>
                  <a:gd name="T79" fmla="*/ 169 h 213"/>
                  <a:gd name="T80" fmla="*/ 236 w 237"/>
                  <a:gd name="T81" fmla="*/ 169 h 213"/>
                  <a:gd name="T82" fmla="*/ 118 w 237"/>
                  <a:gd name="T83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7" h="213">
                    <a:moveTo>
                      <a:pt x="120" y="18"/>
                    </a:moveTo>
                    <a:lnTo>
                      <a:pt x="120" y="18"/>
                    </a:lnTo>
                    <a:cubicBezTo>
                      <a:pt x="99" y="18"/>
                      <a:pt x="83" y="35"/>
                      <a:pt x="83" y="55"/>
                    </a:cubicBezTo>
                    <a:lnTo>
                      <a:pt x="83" y="55"/>
                    </a:lnTo>
                    <a:cubicBezTo>
                      <a:pt x="83" y="65"/>
                      <a:pt x="87" y="75"/>
                      <a:pt x="96" y="82"/>
                    </a:cubicBezTo>
                    <a:lnTo>
                      <a:pt x="96" y="82"/>
                    </a:lnTo>
                    <a:cubicBezTo>
                      <a:pt x="98" y="84"/>
                      <a:pt x="99" y="88"/>
                      <a:pt x="98" y="91"/>
                    </a:cubicBezTo>
                    <a:lnTo>
                      <a:pt x="98" y="91"/>
                    </a:lnTo>
                    <a:cubicBezTo>
                      <a:pt x="98" y="94"/>
                      <a:pt x="95" y="97"/>
                      <a:pt x="93" y="98"/>
                    </a:cubicBezTo>
                    <a:lnTo>
                      <a:pt x="93" y="98"/>
                    </a:lnTo>
                    <a:cubicBezTo>
                      <a:pt x="50" y="110"/>
                      <a:pt x="18" y="149"/>
                      <a:pt x="18" y="169"/>
                    </a:cubicBezTo>
                    <a:lnTo>
                      <a:pt x="18" y="169"/>
                    </a:lnTo>
                    <a:cubicBezTo>
                      <a:pt x="18" y="185"/>
                      <a:pt x="51" y="194"/>
                      <a:pt x="118" y="194"/>
                    </a:cubicBezTo>
                    <a:lnTo>
                      <a:pt x="118" y="194"/>
                    </a:lnTo>
                    <a:cubicBezTo>
                      <a:pt x="184" y="194"/>
                      <a:pt x="219" y="185"/>
                      <a:pt x="219" y="169"/>
                    </a:cubicBezTo>
                    <a:lnTo>
                      <a:pt x="219" y="169"/>
                    </a:lnTo>
                    <a:cubicBezTo>
                      <a:pt x="219" y="150"/>
                      <a:pt x="188" y="111"/>
                      <a:pt x="147" y="99"/>
                    </a:cubicBezTo>
                    <a:lnTo>
                      <a:pt x="147" y="99"/>
                    </a:lnTo>
                    <a:cubicBezTo>
                      <a:pt x="143" y="97"/>
                      <a:pt x="141" y="94"/>
                      <a:pt x="140" y="92"/>
                    </a:cubicBezTo>
                    <a:lnTo>
                      <a:pt x="140" y="92"/>
                    </a:lnTo>
                    <a:cubicBezTo>
                      <a:pt x="140" y="88"/>
                      <a:pt x="141" y="85"/>
                      <a:pt x="143" y="83"/>
                    </a:cubicBezTo>
                    <a:lnTo>
                      <a:pt x="143" y="83"/>
                    </a:lnTo>
                    <a:cubicBezTo>
                      <a:pt x="152" y="75"/>
                      <a:pt x="157" y="65"/>
                      <a:pt x="157" y="55"/>
                    </a:cubicBezTo>
                    <a:lnTo>
                      <a:pt x="157" y="55"/>
                    </a:lnTo>
                    <a:cubicBezTo>
                      <a:pt x="157" y="35"/>
                      <a:pt x="140" y="18"/>
                      <a:pt x="120" y="18"/>
                    </a:cubicBezTo>
                    <a:close/>
                    <a:moveTo>
                      <a:pt x="118" y="212"/>
                    </a:moveTo>
                    <a:lnTo>
                      <a:pt x="118" y="212"/>
                    </a:lnTo>
                    <a:cubicBezTo>
                      <a:pt x="59" y="212"/>
                      <a:pt x="0" y="207"/>
                      <a:pt x="0" y="169"/>
                    </a:cubicBezTo>
                    <a:lnTo>
                      <a:pt x="0" y="169"/>
                    </a:lnTo>
                    <a:cubicBezTo>
                      <a:pt x="0" y="143"/>
                      <a:pt x="32" y="102"/>
                      <a:pt x="75" y="85"/>
                    </a:cubicBezTo>
                    <a:lnTo>
                      <a:pt x="75" y="85"/>
                    </a:lnTo>
                    <a:cubicBezTo>
                      <a:pt x="68" y="76"/>
                      <a:pt x="65" y="65"/>
                      <a:pt x="65" y="55"/>
                    </a:cubicBezTo>
                    <a:lnTo>
                      <a:pt x="65" y="55"/>
                    </a:lnTo>
                    <a:cubicBezTo>
                      <a:pt x="65" y="25"/>
                      <a:pt x="90" y="0"/>
                      <a:pt x="120" y="0"/>
                    </a:cubicBezTo>
                    <a:lnTo>
                      <a:pt x="120" y="0"/>
                    </a:lnTo>
                    <a:cubicBezTo>
                      <a:pt x="150" y="0"/>
                      <a:pt x="175" y="25"/>
                      <a:pt x="175" y="55"/>
                    </a:cubicBezTo>
                    <a:lnTo>
                      <a:pt x="175" y="55"/>
                    </a:lnTo>
                    <a:cubicBezTo>
                      <a:pt x="175" y="66"/>
                      <a:pt x="171" y="78"/>
                      <a:pt x="164" y="86"/>
                    </a:cubicBezTo>
                    <a:lnTo>
                      <a:pt x="164" y="86"/>
                    </a:lnTo>
                    <a:cubicBezTo>
                      <a:pt x="206" y="105"/>
                      <a:pt x="236" y="143"/>
                      <a:pt x="236" y="169"/>
                    </a:cubicBezTo>
                    <a:lnTo>
                      <a:pt x="236" y="169"/>
                    </a:lnTo>
                    <a:cubicBezTo>
                      <a:pt x="236" y="207"/>
                      <a:pt x="176" y="212"/>
                      <a:pt x="118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124">
                <a:extLst>
                  <a:ext uri="{FF2B5EF4-FFF2-40B4-BE49-F238E27FC236}">
                    <a16:creationId xmlns:a16="http://schemas.microsoft.com/office/drawing/2014/main" id="{65D1F8DF-9560-4191-AB10-A7695AC382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4987" y="6334085"/>
                <a:ext cx="459164" cy="70640"/>
              </a:xfrm>
              <a:custGeom>
                <a:avLst/>
                <a:gdLst>
                  <a:gd name="T0" fmla="*/ 36 w 518"/>
                  <a:gd name="T1" fmla="*/ 17 h 79"/>
                  <a:gd name="T2" fmla="*/ 36 w 518"/>
                  <a:gd name="T3" fmla="*/ 17 h 79"/>
                  <a:gd name="T4" fmla="*/ 18 w 518"/>
                  <a:gd name="T5" fmla="*/ 39 h 79"/>
                  <a:gd name="T6" fmla="*/ 18 w 518"/>
                  <a:gd name="T7" fmla="*/ 39 h 79"/>
                  <a:gd name="T8" fmla="*/ 36 w 518"/>
                  <a:gd name="T9" fmla="*/ 60 h 79"/>
                  <a:gd name="T10" fmla="*/ 481 w 518"/>
                  <a:gd name="T11" fmla="*/ 60 h 79"/>
                  <a:gd name="T12" fmla="*/ 481 w 518"/>
                  <a:gd name="T13" fmla="*/ 60 h 79"/>
                  <a:gd name="T14" fmla="*/ 499 w 518"/>
                  <a:gd name="T15" fmla="*/ 39 h 79"/>
                  <a:gd name="T16" fmla="*/ 499 w 518"/>
                  <a:gd name="T17" fmla="*/ 39 h 79"/>
                  <a:gd name="T18" fmla="*/ 481 w 518"/>
                  <a:gd name="T19" fmla="*/ 17 h 79"/>
                  <a:gd name="T20" fmla="*/ 36 w 518"/>
                  <a:gd name="T21" fmla="*/ 17 h 79"/>
                  <a:gd name="T22" fmla="*/ 481 w 518"/>
                  <a:gd name="T23" fmla="*/ 78 h 79"/>
                  <a:gd name="T24" fmla="*/ 36 w 518"/>
                  <a:gd name="T25" fmla="*/ 78 h 79"/>
                  <a:gd name="T26" fmla="*/ 36 w 518"/>
                  <a:gd name="T27" fmla="*/ 78 h 79"/>
                  <a:gd name="T28" fmla="*/ 0 w 518"/>
                  <a:gd name="T29" fmla="*/ 39 h 79"/>
                  <a:gd name="T30" fmla="*/ 0 w 518"/>
                  <a:gd name="T31" fmla="*/ 39 h 79"/>
                  <a:gd name="T32" fmla="*/ 36 w 518"/>
                  <a:gd name="T33" fmla="*/ 0 h 79"/>
                  <a:gd name="T34" fmla="*/ 481 w 518"/>
                  <a:gd name="T35" fmla="*/ 0 h 79"/>
                  <a:gd name="T36" fmla="*/ 481 w 518"/>
                  <a:gd name="T37" fmla="*/ 0 h 79"/>
                  <a:gd name="T38" fmla="*/ 517 w 518"/>
                  <a:gd name="T39" fmla="*/ 39 h 79"/>
                  <a:gd name="T40" fmla="*/ 517 w 518"/>
                  <a:gd name="T41" fmla="*/ 39 h 79"/>
                  <a:gd name="T42" fmla="*/ 481 w 518"/>
                  <a:gd name="T43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8" h="79">
                    <a:moveTo>
                      <a:pt x="36" y="17"/>
                    </a:moveTo>
                    <a:lnTo>
                      <a:pt x="36" y="17"/>
                    </a:lnTo>
                    <a:cubicBezTo>
                      <a:pt x="36" y="17"/>
                      <a:pt x="18" y="18"/>
                      <a:pt x="18" y="39"/>
                    </a:cubicBezTo>
                    <a:lnTo>
                      <a:pt x="18" y="39"/>
                    </a:lnTo>
                    <a:cubicBezTo>
                      <a:pt x="18" y="60"/>
                      <a:pt x="36" y="60"/>
                      <a:pt x="36" y="60"/>
                    </a:cubicBezTo>
                    <a:lnTo>
                      <a:pt x="481" y="60"/>
                    </a:lnTo>
                    <a:lnTo>
                      <a:pt x="481" y="60"/>
                    </a:lnTo>
                    <a:cubicBezTo>
                      <a:pt x="481" y="60"/>
                      <a:pt x="499" y="60"/>
                      <a:pt x="499" y="39"/>
                    </a:cubicBezTo>
                    <a:lnTo>
                      <a:pt x="499" y="39"/>
                    </a:lnTo>
                    <a:cubicBezTo>
                      <a:pt x="499" y="18"/>
                      <a:pt x="481" y="17"/>
                      <a:pt x="481" y="17"/>
                    </a:cubicBezTo>
                    <a:lnTo>
                      <a:pt x="36" y="17"/>
                    </a:lnTo>
                    <a:close/>
                    <a:moveTo>
                      <a:pt x="481" y="78"/>
                    </a:moveTo>
                    <a:lnTo>
                      <a:pt x="36" y="78"/>
                    </a:lnTo>
                    <a:lnTo>
                      <a:pt x="36" y="78"/>
                    </a:lnTo>
                    <a:cubicBezTo>
                      <a:pt x="22" y="78"/>
                      <a:pt x="0" y="68"/>
                      <a:pt x="0" y="39"/>
                    </a:cubicBezTo>
                    <a:lnTo>
                      <a:pt x="0" y="39"/>
                    </a:lnTo>
                    <a:cubicBezTo>
                      <a:pt x="0" y="10"/>
                      <a:pt x="22" y="0"/>
                      <a:pt x="36" y="0"/>
                    </a:cubicBezTo>
                    <a:lnTo>
                      <a:pt x="481" y="0"/>
                    </a:lnTo>
                    <a:lnTo>
                      <a:pt x="481" y="0"/>
                    </a:lnTo>
                    <a:cubicBezTo>
                      <a:pt x="495" y="0"/>
                      <a:pt x="517" y="10"/>
                      <a:pt x="517" y="39"/>
                    </a:cubicBezTo>
                    <a:lnTo>
                      <a:pt x="517" y="39"/>
                    </a:lnTo>
                    <a:cubicBezTo>
                      <a:pt x="517" y="68"/>
                      <a:pt x="495" y="78"/>
                      <a:pt x="481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125">
                <a:extLst>
                  <a:ext uri="{FF2B5EF4-FFF2-40B4-BE49-F238E27FC236}">
                    <a16:creationId xmlns:a16="http://schemas.microsoft.com/office/drawing/2014/main" id="{92A412A9-A698-40D2-B7B8-F7CFCDF5A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2459" y="6451819"/>
                <a:ext cx="404219" cy="3923"/>
              </a:xfrm>
              <a:custGeom>
                <a:avLst/>
                <a:gdLst>
                  <a:gd name="T0" fmla="*/ 0 w 453"/>
                  <a:gd name="T1" fmla="*/ 0 h 1"/>
                  <a:gd name="T2" fmla="*/ 452 w 453"/>
                  <a:gd name="T3" fmla="*/ 0 h 1"/>
                  <a:gd name="T4" fmla="*/ 0 w 45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53" h="1">
                    <a:moveTo>
                      <a:pt x="0" y="0"/>
                    </a:moveTo>
                    <a:lnTo>
                      <a:pt x="45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126">
                <a:extLst>
                  <a:ext uri="{FF2B5EF4-FFF2-40B4-BE49-F238E27FC236}">
                    <a16:creationId xmlns:a16="http://schemas.microsoft.com/office/drawing/2014/main" id="{11DA9331-6D28-4D7E-8BCA-DDBC426C3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14610" y="6447893"/>
                <a:ext cx="419916" cy="15698"/>
              </a:xfrm>
              <a:custGeom>
                <a:avLst/>
                <a:gdLst>
                  <a:gd name="T0" fmla="*/ 462 w 472"/>
                  <a:gd name="T1" fmla="*/ 18 h 19"/>
                  <a:gd name="T2" fmla="*/ 10 w 472"/>
                  <a:gd name="T3" fmla="*/ 18 h 19"/>
                  <a:gd name="T4" fmla="*/ 10 w 472"/>
                  <a:gd name="T5" fmla="*/ 18 h 19"/>
                  <a:gd name="T6" fmla="*/ 0 w 472"/>
                  <a:gd name="T7" fmla="*/ 8 h 19"/>
                  <a:gd name="T8" fmla="*/ 0 w 472"/>
                  <a:gd name="T9" fmla="*/ 8 h 19"/>
                  <a:gd name="T10" fmla="*/ 10 w 472"/>
                  <a:gd name="T11" fmla="*/ 0 h 19"/>
                  <a:gd name="T12" fmla="*/ 462 w 472"/>
                  <a:gd name="T13" fmla="*/ 0 h 19"/>
                  <a:gd name="T14" fmla="*/ 462 w 472"/>
                  <a:gd name="T15" fmla="*/ 0 h 19"/>
                  <a:gd name="T16" fmla="*/ 471 w 472"/>
                  <a:gd name="T17" fmla="*/ 8 h 19"/>
                  <a:gd name="T18" fmla="*/ 471 w 472"/>
                  <a:gd name="T19" fmla="*/ 8 h 19"/>
                  <a:gd name="T20" fmla="*/ 462 w 47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2" h="19">
                    <a:moveTo>
                      <a:pt x="462" y="18"/>
                    </a:moveTo>
                    <a:lnTo>
                      <a:pt x="10" y="18"/>
                    </a:lnTo>
                    <a:lnTo>
                      <a:pt x="10" y="18"/>
                    </a:lnTo>
                    <a:cubicBezTo>
                      <a:pt x="5" y="18"/>
                      <a:pt x="0" y="13"/>
                      <a:pt x="0" y="8"/>
                    </a:cubicBezTo>
                    <a:lnTo>
                      <a:pt x="0" y="8"/>
                    </a:lnTo>
                    <a:cubicBezTo>
                      <a:pt x="0" y="3"/>
                      <a:pt x="5" y="0"/>
                      <a:pt x="10" y="0"/>
                    </a:cubicBezTo>
                    <a:lnTo>
                      <a:pt x="462" y="0"/>
                    </a:lnTo>
                    <a:lnTo>
                      <a:pt x="462" y="0"/>
                    </a:lnTo>
                    <a:cubicBezTo>
                      <a:pt x="466" y="0"/>
                      <a:pt x="471" y="3"/>
                      <a:pt x="471" y="8"/>
                    </a:cubicBezTo>
                    <a:lnTo>
                      <a:pt x="471" y="8"/>
                    </a:lnTo>
                    <a:cubicBezTo>
                      <a:pt x="471" y="13"/>
                      <a:pt x="466" y="18"/>
                      <a:pt x="46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9F64D92E-887E-43C6-9D4E-C69481264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7349" y="6429319"/>
                <a:ext cx="872326" cy="1677737"/>
              </a:xfrm>
              <a:custGeom>
                <a:avLst/>
                <a:gdLst>
                  <a:gd name="connsiteX0" fmla="*/ 42075 w 872326"/>
                  <a:gd name="connsiteY0" fmla="*/ 1627226 h 1677737"/>
                  <a:gd name="connsiteX1" fmla="*/ 43787 w 872326"/>
                  <a:gd name="connsiteY1" fmla="*/ 1638746 h 1677737"/>
                  <a:gd name="connsiteX2" fmla="*/ 13818 w 872326"/>
                  <a:gd name="connsiteY2" fmla="*/ 1675965 h 1677737"/>
                  <a:gd name="connsiteX3" fmla="*/ 7825 w 872326"/>
                  <a:gd name="connsiteY3" fmla="*/ 1677737 h 1677737"/>
                  <a:gd name="connsiteX4" fmla="*/ 2687 w 872326"/>
                  <a:gd name="connsiteY4" fmla="*/ 1675965 h 1677737"/>
                  <a:gd name="connsiteX5" fmla="*/ 1831 w 872326"/>
                  <a:gd name="connsiteY5" fmla="*/ 1664445 h 1677737"/>
                  <a:gd name="connsiteX6" fmla="*/ 30943 w 872326"/>
                  <a:gd name="connsiteY6" fmla="*/ 1628998 h 1677737"/>
                  <a:gd name="connsiteX7" fmla="*/ 42075 w 872326"/>
                  <a:gd name="connsiteY7" fmla="*/ 1627226 h 1677737"/>
                  <a:gd name="connsiteX8" fmla="*/ 149627 w 872326"/>
                  <a:gd name="connsiteY8" fmla="*/ 1465047 h 1677737"/>
                  <a:gd name="connsiteX9" fmla="*/ 152294 w 872326"/>
                  <a:gd name="connsiteY9" fmla="*/ 1475736 h 1677737"/>
                  <a:gd name="connsiteX10" fmla="*/ 100717 w 872326"/>
                  <a:gd name="connsiteY10" fmla="*/ 1560358 h 1677737"/>
                  <a:gd name="connsiteX11" fmla="*/ 94493 w 872326"/>
                  <a:gd name="connsiteY11" fmla="*/ 1563921 h 1677737"/>
                  <a:gd name="connsiteX12" fmla="*/ 90046 w 872326"/>
                  <a:gd name="connsiteY12" fmla="*/ 1562140 h 1677737"/>
                  <a:gd name="connsiteX13" fmla="*/ 87379 w 872326"/>
                  <a:gd name="connsiteY13" fmla="*/ 1550560 h 1677737"/>
                  <a:gd name="connsiteX14" fmla="*/ 138956 w 872326"/>
                  <a:gd name="connsiteY14" fmla="*/ 1467720 h 1677737"/>
                  <a:gd name="connsiteX15" fmla="*/ 149627 w 872326"/>
                  <a:gd name="connsiteY15" fmla="*/ 1465047 h 1677737"/>
                  <a:gd name="connsiteX16" fmla="*/ 228771 w 872326"/>
                  <a:gd name="connsiteY16" fmla="*/ 1286005 h 1677737"/>
                  <a:gd name="connsiteX17" fmla="*/ 233217 w 872326"/>
                  <a:gd name="connsiteY17" fmla="*/ 1295803 h 1677737"/>
                  <a:gd name="connsiteX18" fmla="*/ 196757 w 872326"/>
                  <a:gd name="connsiteY18" fmla="*/ 1387551 h 1677737"/>
                  <a:gd name="connsiteX19" fmla="*/ 188754 w 872326"/>
                  <a:gd name="connsiteY19" fmla="*/ 1392005 h 1677737"/>
                  <a:gd name="connsiteX20" fmla="*/ 186086 w 872326"/>
                  <a:gd name="connsiteY20" fmla="*/ 1391114 h 1677737"/>
                  <a:gd name="connsiteX21" fmla="*/ 182529 w 872326"/>
                  <a:gd name="connsiteY21" fmla="*/ 1380425 h 1677737"/>
                  <a:gd name="connsiteX22" fmla="*/ 218100 w 872326"/>
                  <a:gd name="connsiteY22" fmla="*/ 1291350 h 1677737"/>
                  <a:gd name="connsiteX23" fmla="*/ 228771 w 872326"/>
                  <a:gd name="connsiteY23" fmla="*/ 1286005 h 1677737"/>
                  <a:gd name="connsiteX24" fmla="*/ 278569 w 872326"/>
                  <a:gd name="connsiteY24" fmla="*/ 1096274 h 1677737"/>
                  <a:gd name="connsiteX25" fmla="*/ 284794 w 872326"/>
                  <a:gd name="connsiteY25" fmla="*/ 1106072 h 1677737"/>
                  <a:gd name="connsiteX26" fmla="*/ 262563 w 872326"/>
                  <a:gd name="connsiteY26" fmla="*/ 1201383 h 1677737"/>
                  <a:gd name="connsiteX27" fmla="*/ 255448 w 872326"/>
                  <a:gd name="connsiteY27" fmla="*/ 1207618 h 1677737"/>
                  <a:gd name="connsiteX28" fmla="*/ 252781 w 872326"/>
                  <a:gd name="connsiteY28" fmla="*/ 1207618 h 1677737"/>
                  <a:gd name="connsiteX29" fmla="*/ 247445 w 872326"/>
                  <a:gd name="connsiteY29" fmla="*/ 1197820 h 1677737"/>
                  <a:gd name="connsiteX30" fmla="*/ 269677 w 872326"/>
                  <a:gd name="connsiteY30" fmla="*/ 1103400 h 1677737"/>
                  <a:gd name="connsiteX31" fmla="*/ 276902 w 872326"/>
                  <a:gd name="connsiteY31" fmla="*/ 1097610 h 1677737"/>
                  <a:gd name="connsiteX32" fmla="*/ 307026 w 872326"/>
                  <a:gd name="connsiteY32" fmla="*/ 902979 h 1677737"/>
                  <a:gd name="connsiteX33" fmla="*/ 314140 w 872326"/>
                  <a:gd name="connsiteY33" fmla="*/ 911887 h 1677737"/>
                  <a:gd name="connsiteX34" fmla="*/ 299911 w 872326"/>
                  <a:gd name="connsiteY34" fmla="*/ 1008089 h 1677737"/>
                  <a:gd name="connsiteX35" fmla="*/ 292797 w 872326"/>
                  <a:gd name="connsiteY35" fmla="*/ 1016106 h 1677737"/>
                  <a:gd name="connsiteX36" fmla="*/ 291908 w 872326"/>
                  <a:gd name="connsiteY36" fmla="*/ 1016106 h 1677737"/>
                  <a:gd name="connsiteX37" fmla="*/ 284794 w 872326"/>
                  <a:gd name="connsiteY37" fmla="*/ 1006307 h 1677737"/>
                  <a:gd name="connsiteX38" fmla="*/ 297244 w 872326"/>
                  <a:gd name="connsiteY38" fmla="*/ 909215 h 1677737"/>
                  <a:gd name="connsiteX39" fmla="*/ 307026 w 872326"/>
                  <a:gd name="connsiteY39" fmla="*/ 902979 h 1677737"/>
                  <a:gd name="connsiteX40" fmla="*/ 339039 w 872326"/>
                  <a:gd name="connsiteY40" fmla="*/ 709685 h 1677737"/>
                  <a:gd name="connsiteX41" fmla="*/ 345264 w 872326"/>
                  <a:gd name="connsiteY41" fmla="*/ 718593 h 1677737"/>
                  <a:gd name="connsiteX42" fmla="*/ 328368 w 872326"/>
                  <a:gd name="connsiteY42" fmla="*/ 814794 h 1677737"/>
                  <a:gd name="connsiteX43" fmla="*/ 320364 w 872326"/>
                  <a:gd name="connsiteY43" fmla="*/ 821920 h 1677737"/>
                  <a:gd name="connsiteX44" fmla="*/ 319475 w 872326"/>
                  <a:gd name="connsiteY44" fmla="*/ 821920 h 1677737"/>
                  <a:gd name="connsiteX45" fmla="*/ 312361 w 872326"/>
                  <a:gd name="connsiteY45" fmla="*/ 812122 h 1677737"/>
                  <a:gd name="connsiteX46" fmla="*/ 329257 w 872326"/>
                  <a:gd name="connsiteY46" fmla="*/ 715920 h 1677737"/>
                  <a:gd name="connsiteX47" fmla="*/ 339039 w 872326"/>
                  <a:gd name="connsiteY47" fmla="*/ 709685 h 1677737"/>
                  <a:gd name="connsiteX48" fmla="*/ 385280 w 872326"/>
                  <a:gd name="connsiteY48" fmla="*/ 519063 h 1677737"/>
                  <a:gd name="connsiteX49" fmla="*/ 390616 w 872326"/>
                  <a:gd name="connsiteY49" fmla="*/ 528861 h 1677737"/>
                  <a:gd name="connsiteX50" fmla="*/ 365717 w 872326"/>
                  <a:gd name="connsiteY50" fmla="*/ 623281 h 1677737"/>
                  <a:gd name="connsiteX51" fmla="*/ 357713 w 872326"/>
                  <a:gd name="connsiteY51" fmla="*/ 629517 h 1677737"/>
                  <a:gd name="connsiteX52" fmla="*/ 355046 w 872326"/>
                  <a:gd name="connsiteY52" fmla="*/ 628626 h 1677737"/>
                  <a:gd name="connsiteX53" fmla="*/ 349710 w 872326"/>
                  <a:gd name="connsiteY53" fmla="*/ 619718 h 1677737"/>
                  <a:gd name="connsiteX54" fmla="*/ 375498 w 872326"/>
                  <a:gd name="connsiteY54" fmla="*/ 524407 h 1677737"/>
                  <a:gd name="connsiteX55" fmla="*/ 385280 w 872326"/>
                  <a:gd name="connsiteY55" fmla="*/ 519063 h 1677737"/>
                  <a:gd name="connsiteX56" fmla="*/ 461757 w 872326"/>
                  <a:gd name="connsiteY56" fmla="*/ 340021 h 1677737"/>
                  <a:gd name="connsiteX57" fmla="*/ 464424 w 872326"/>
                  <a:gd name="connsiteY57" fmla="*/ 350710 h 1677737"/>
                  <a:gd name="connsiteX58" fmla="*/ 423518 w 872326"/>
                  <a:gd name="connsiteY58" fmla="*/ 437113 h 1677737"/>
                  <a:gd name="connsiteX59" fmla="*/ 415515 w 872326"/>
                  <a:gd name="connsiteY59" fmla="*/ 442458 h 1677737"/>
                  <a:gd name="connsiteX60" fmla="*/ 412847 w 872326"/>
                  <a:gd name="connsiteY60" fmla="*/ 442458 h 1677737"/>
                  <a:gd name="connsiteX61" fmla="*/ 408401 w 872326"/>
                  <a:gd name="connsiteY61" fmla="*/ 431769 h 1677737"/>
                  <a:gd name="connsiteX62" fmla="*/ 451086 w 872326"/>
                  <a:gd name="connsiteY62" fmla="*/ 342693 h 1677737"/>
                  <a:gd name="connsiteX63" fmla="*/ 461757 w 872326"/>
                  <a:gd name="connsiteY63" fmla="*/ 340021 h 1677737"/>
                  <a:gd name="connsiteX64" fmla="*/ 568468 w 872326"/>
                  <a:gd name="connsiteY64" fmla="*/ 185029 h 1677737"/>
                  <a:gd name="connsiteX65" fmla="*/ 580028 w 872326"/>
                  <a:gd name="connsiteY65" fmla="*/ 185920 h 1677737"/>
                  <a:gd name="connsiteX66" fmla="*/ 580028 w 872326"/>
                  <a:gd name="connsiteY66" fmla="*/ 196609 h 1677737"/>
                  <a:gd name="connsiteX67" fmla="*/ 516891 w 872326"/>
                  <a:gd name="connsiteY67" fmla="*/ 269651 h 1677737"/>
                  <a:gd name="connsiteX68" fmla="*/ 509777 w 872326"/>
                  <a:gd name="connsiteY68" fmla="*/ 273214 h 1677737"/>
                  <a:gd name="connsiteX69" fmla="*/ 505330 w 872326"/>
                  <a:gd name="connsiteY69" fmla="*/ 271432 h 1677737"/>
                  <a:gd name="connsiteX70" fmla="*/ 504441 w 872326"/>
                  <a:gd name="connsiteY70" fmla="*/ 259852 h 1677737"/>
                  <a:gd name="connsiteX71" fmla="*/ 568468 w 872326"/>
                  <a:gd name="connsiteY71" fmla="*/ 185029 h 1677737"/>
                  <a:gd name="connsiteX72" fmla="*/ 726756 w 872326"/>
                  <a:gd name="connsiteY72" fmla="*/ 67449 h 1677737"/>
                  <a:gd name="connsiteX73" fmla="*/ 737427 w 872326"/>
                  <a:gd name="connsiteY73" fmla="*/ 71012 h 1677737"/>
                  <a:gd name="connsiteX74" fmla="*/ 734759 w 872326"/>
                  <a:gd name="connsiteY74" fmla="*/ 81701 h 1677737"/>
                  <a:gd name="connsiteX75" fmla="*/ 653837 w 872326"/>
                  <a:gd name="connsiteY75" fmla="*/ 134256 h 1677737"/>
                  <a:gd name="connsiteX76" fmla="*/ 649390 w 872326"/>
                  <a:gd name="connsiteY76" fmla="*/ 136037 h 1677737"/>
                  <a:gd name="connsiteX77" fmla="*/ 642276 w 872326"/>
                  <a:gd name="connsiteY77" fmla="*/ 132474 h 1677737"/>
                  <a:gd name="connsiteX78" fmla="*/ 644055 w 872326"/>
                  <a:gd name="connsiteY78" fmla="*/ 120894 h 1677737"/>
                  <a:gd name="connsiteX79" fmla="*/ 726756 w 872326"/>
                  <a:gd name="connsiteY79" fmla="*/ 67449 h 1677737"/>
                  <a:gd name="connsiteX80" fmla="*/ 867451 w 872326"/>
                  <a:gd name="connsiteY80" fmla="*/ 461 h 1677737"/>
                  <a:gd name="connsiteX81" fmla="*/ 871763 w 872326"/>
                  <a:gd name="connsiteY81" fmla="*/ 4122 h 1677737"/>
                  <a:gd name="connsiteX82" fmla="*/ 867341 w 872326"/>
                  <a:gd name="connsiteY82" fmla="*/ 14459 h 1677737"/>
                  <a:gd name="connsiteX83" fmla="*/ 824006 w 872326"/>
                  <a:gd name="connsiteY83" fmla="*/ 32549 h 1677737"/>
                  <a:gd name="connsiteX84" fmla="*/ 820469 w 872326"/>
                  <a:gd name="connsiteY84" fmla="*/ 33411 h 1677737"/>
                  <a:gd name="connsiteX85" fmla="*/ 812509 w 872326"/>
                  <a:gd name="connsiteY85" fmla="*/ 29104 h 1677737"/>
                  <a:gd name="connsiteX86" fmla="*/ 817816 w 872326"/>
                  <a:gd name="connsiteY86" fmla="*/ 18766 h 1677737"/>
                  <a:gd name="connsiteX87" fmla="*/ 861150 w 872326"/>
                  <a:gd name="connsiteY87" fmla="*/ 676 h 1677737"/>
                  <a:gd name="connsiteX88" fmla="*/ 867451 w 872326"/>
                  <a:gd name="connsiteY88" fmla="*/ 461 h 1677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872326" h="1677737">
                    <a:moveTo>
                      <a:pt x="42075" y="1627226"/>
                    </a:moveTo>
                    <a:cubicBezTo>
                      <a:pt x="45500" y="1629884"/>
                      <a:pt x="45500" y="1635201"/>
                      <a:pt x="43787" y="1638746"/>
                    </a:cubicBezTo>
                    <a:cubicBezTo>
                      <a:pt x="33512" y="1650266"/>
                      <a:pt x="23237" y="1663559"/>
                      <a:pt x="13818" y="1675965"/>
                    </a:cubicBezTo>
                    <a:cubicBezTo>
                      <a:pt x="12106" y="1676851"/>
                      <a:pt x="9537" y="1677737"/>
                      <a:pt x="7825" y="1677737"/>
                    </a:cubicBezTo>
                    <a:cubicBezTo>
                      <a:pt x="6112" y="1677737"/>
                      <a:pt x="4400" y="1676851"/>
                      <a:pt x="2687" y="1675965"/>
                    </a:cubicBezTo>
                    <a:cubicBezTo>
                      <a:pt x="-738" y="1673306"/>
                      <a:pt x="-738" y="1667989"/>
                      <a:pt x="1831" y="1664445"/>
                    </a:cubicBezTo>
                    <a:cubicBezTo>
                      <a:pt x="12106" y="1652925"/>
                      <a:pt x="21525" y="1640518"/>
                      <a:pt x="30943" y="1628998"/>
                    </a:cubicBezTo>
                    <a:cubicBezTo>
                      <a:pt x="33512" y="1624567"/>
                      <a:pt x="39506" y="1623681"/>
                      <a:pt x="42075" y="1627226"/>
                    </a:cubicBezTo>
                    <a:close/>
                    <a:moveTo>
                      <a:pt x="149627" y="1465047"/>
                    </a:moveTo>
                    <a:cubicBezTo>
                      <a:pt x="153184" y="1466829"/>
                      <a:pt x="154962" y="1471283"/>
                      <a:pt x="152294" y="1475736"/>
                    </a:cubicBezTo>
                    <a:cubicBezTo>
                      <a:pt x="136288" y="1504241"/>
                      <a:pt x="119392" y="1532745"/>
                      <a:pt x="100717" y="1560358"/>
                    </a:cubicBezTo>
                    <a:cubicBezTo>
                      <a:pt x="99828" y="1562140"/>
                      <a:pt x="97160" y="1563921"/>
                      <a:pt x="94493" y="1563921"/>
                    </a:cubicBezTo>
                    <a:cubicBezTo>
                      <a:pt x="92714" y="1563921"/>
                      <a:pt x="91825" y="1563031"/>
                      <a:pt x="90046" y="1562140"/>
                    </a:cubicBezTo>
                    <a:cubicBezTo>
                      <a:pt x="86489" y="1560358"/>
                      <a:pt x="85600" y="1555014"/>
                      <a:pt x="87379" y="1550560"/>
                    </a:cubicBezTo>
                    <a:cubicBezTo>
                      <a:pt x="106053" y="1523837"/>
                      <a:pt x="122949" y="1497115"/>
                      <a:pt x="138956" y="1467720"/>
                    </a:cubicBezTo>
                    <a:cubicBezTo>
                      <a:pt x="139845" y="1464157"/>
                      <a:pt x="145180" y="1462375"/>
                      <a:pt x="149627" y="1465047"/>
                    </a:cubicBezTo>
                    <a:close/>
                    <a:moveTo>
                      <a:pt x="228771" y="1286005"/>
                    </a:moveTo>
                    <a:cubicBezTo>
                      <a:pt x="232328" y="1286896"/>
                      <a:pt x="234996" y="1291350"/>
                      <a:pt x="233217" y="1295803"/>
                    </a:cubicBezTo>
                    <a:cubicBezTo>
                      <a:pt x="222546" y="1326980"/>
                      <a:pt x="209207" y="1358156"/>
                      <a:pt x="196757" y="1387551"/>
                    </a:cubicBezTo>
                    <a:cubicBezTo>
                      <a:pt x="194979" y="1391114"/>
                      <a:pt x="191422" y="1392005"/>
                      <a:pt x="188754" y="1392005"/>
                    </a:cubicBezTo>
                    <a:cubicBezTo>
                      <a:pt x="187865" y="1392005"/>
                      <a:pt x="186086" y="1392005"/>
                      <a:pt x="186086" y="1391114"/>
                    </a:cubicBezTo>
                    <a:cubicBezTo>
                      <a:pt x="182529" y="1390224"/>
                      <a:pt x="179861" y="1384879"/>
                      <a:pt x="182529" y="1380425"/>
                    </a:cubicBezTo>
                    <a:cubicBezTo>
                      <a:pt x="194979" y="1351921"/>
                      <a:pt x="207429" y="1321635"/>
                      <a:pt x="218100" y="1291350"/>
                    </a:cubicBezTo>
                    <a:cubicBezTo>
                      <a:pt x="218989" y="1286005"/>
                      <a:pt x="223435" y="1284224"/>
                      <a:pt x="228771" y="1286005"/>
                    </a:cubicBezTo>
                    <a:close/>
                    <a:moveTo>
                      <a:pt x="278569" y="1096274"/>
                    </a:moveTo>
                    <a:cubicBezTo>
                      <a:pt x="283016" y="1097164"/>
                      <a:pt x="285683" y="1101618"/>
                      <a:pt x="284794" y="1106072"/>
                    </a:cubicBezTo>
                    <a:cubicBezTo>
                      <a:pt x="278569" y="1138139"/>
                      <a:pt x="270566" y="1170207"/>
                      <a:pt x="262563" y="1201383"/>
                    </a:cubicBezTo>
                    <a:cubicBezTo>
                      <a:pt x="261673" y="1205837"/>
                      <a:pt x="258116" y="1207618"/>
                      <a:pt x="255448" y="1207618"/>
                    </a:cubicBezTo>
                    <a:cubicBezTo>
                      <a:pt x="254559" y="1207618"/>
                      <a:pt x="253670" y="1207618"/>
                      <a:pt x="252781" y="1207618"/>
                    </a:cubicBezTo>
                    <a:cubicBezTo>
                      <a:pt x="248334" y="1206728"/>
                      <a:pt x="246556" y="1202274"/>
                      <a:pt x="247445" y="1197820"/>
                    </a:cubicBezTo>
                    <a:cubicBezTo>
                      <a:pt x="255448" y="1166644"/>
                      <a:pt x="262563" y="1135467"/>
                      <a:pt x="269677" y="1103400"/>
                    </a:cubicBezTo>
                    <a:lnTo>
                      <a:pt x="276902" y="1097610"/>
                    </a:lnTo>
                    <a:close/>
                    <a:moveTo>
                      <a:pt x="307026" y="902979"/>
                    </a:moveTo>
                    <a:cubicBezTo>
                      <a:pt x="311472" y="902979"/>
                      <a:pt x="314140" y="907433"/>
                      <a:pt x="314140" y="911887"/>
                    </a:cubicBezTo>
                    <a:cubicBezTo>
                      <a:pt x="308804" y="940391"/>
                      <a:pt x="305247" y="972458"/>
                      <a:pt x="299911" y="1008089"/>
                    </a:cubicBezTo>
                    <a:cubicBezTo>
                      <a:pt x="299911" y="1012543"/>
                      <a:pt x="296354" y="1016106"/>
                      <a:pt x="292797" y="1016106"/>
                    </a:cubicBezTo>
                    <a:lnTo>
                      <a:pt x="291908" y="1016106"/>
                    </a:lnTo>
                    <a:cubicBezTo>
                      <a:pt x="287462" y="1014324"/>
                      <a:pt x="283905" y="1010761"/>
                      <a:pt x="284794" y="1006307"/>
                    </a:cubicBezTo>
                    <a:cubicBezTo>
                      <a:pt x="289240" y="970677"/>
                      <a:pt x="293687" y="939500"/>
                      <a:pt x="297244" y="909215"/>
                    </a:cubicBezTo>
                    <a:cubicBezTo>
                      <a:pt x="299022" y="904761"/>
                      <a:pt x="302579" y="902089"/>
                      <a:pt x="307026" y="902979"/>
                    </a:cubicBezTo>
                    <a:close/>
                    <a:moveTo>
                      <a:pt x="339039" y="709685"/>
                    </a:moveTo>
                    <a:cubicBezTo>
                      <a:pt x="343485" y="710576"/>
                      <a:pt x="346153" y="714139"/>
                      <a:pt x="345264" y="718593"/>
                    </a:cubicBezTo>
                    <a:cubicBezTo>
                      <a:pt x="339928" y="748878"/>
                      <a:pt x="333703" y="780055"/>
                      <a:pt x="328368" y="814794"/>
                    </a:cubicBezTo>
                    <a:cubicBezTo>
                      <a:pt x="327478" y="818357"/>
                      <a:pt x="324811" y="821920"/>
                      <a:pt x="320364" y="821920"/>
                    </a:cubicBezTo>
                    <a:cubicBezTo>
                      <a:pt x="319475" y="821920"/>
                      <a:pt x="319475" y="821920"/>
                      <a:pt x="319475" y="821920"/>
                    </a:cubicBezTo>
                    <a:cubicBezTo>
                      <a:pt x="314140" y="821030"/>
                      <a:pt x="311472" y="816576"/>
                      <a:pt x="312361" y="812122"/>
                    </a:cubicBezTo>
                    <a:cubicBezTo>
                      <a:pt x="318586" y="777383"/>
                      <a:pt x="323032" y="745315"/>
                      <a:pt x="329257" y="715920"/>
                    </a:cubicBezTo>
                    <a:cubicBezTo>
                      <a:pt x="330146" y="711466"/>
                      <a:pt x="334593" y="708794"/>
                      <a:pt x="339039" y="709685"/>
                    </a:cubicBezTo>
                    <a:close/>
                    <a:moveTo>
                      <a:pt x="385280" y="519063"/>
                    </a:moveTo>
                    <a:cubicBezTo>
                      <a:pt x="389727" y="520844"/>
                      <a:pt x="392394" y="525298"/>
                      <a:pt x="390616" y="528861"/>
                    </a:cubicBezTo>
                    <a:cubicBezTo>
                      <a:pt x="381723" y="558256"/>
                      <a:pt x="372831" y="589433"/>
                      <a:pt x="365717" y="623281"/>
                    </a:cubicBezTo>
                    <a:cubicBezTo>
                      <a:pt x="364827" y="626844"/>
                      <a:pt x="361270" y="629517"/>
                      <a:pt x="357713" y="629517"/>
                    </a:cubicBezTo>
                    <a:cubicBezTo>
                      <a:pt x="357713" y="629517"/>
                      <a:pt x="355935" y="629517"/>
                      <a:pt x="355046" y="628626"/>
                    </a:cubicBezTo>
                    <a:cubicBezTo>
                      <a:pt x="351488" y="627735"/>
                      <a:pt x="348821" y="623281"/>
                      <a:pt x="349710" y="619718"/>
                    </a:cubicBezTo>
                    <a:cubicBezTo>
                      <a:pt x="357713" y="585870"/>
                      <a:pt x="366606" y="553802"/>
                      <a:pt x="375498" y="524407"/>
                    </a:cubicBezTo>
                    <a:cubicBezTo>
                      <a:pt x="377277" y="520844"/>
                      <a:pt x="381723" y="518172"/>
                      <a:pt x="385280" y="519063"/>
                    </a:cubicBezTo>
                    <a:close/>
                    <a:moveTo>
                      <a:pt x="461757" y="340021"/>
                    </a:moveTo>
                    <a:cubicBezTo>
                      <a:pt x="465314" y="341802"/>
                      <a:pt x="466203" y="347147"/>
                      <a:pt x="464424" y="350710"/>
                    </a:cubicBezTo>
                    <a:cubicBezTo>
                      <a:pt x="449307" y="378323"/>
                      <a:pt x="435968" y="406827"/>
                      <a:pt x="423518" y="437113"/>
                    </a:cubicBezTo>
                    <a:cubicBezTo>
                      <a:pt x="421740" y="440676"/>
                      <a:pt x="419072" y="442458"/>
                      <a:pt x="415515" y="442458"/>
                    </a:cubicBezTo>
                    <a:cubicBezTo>
                      <a:pt x="414626" y="442458"/>
                      <a:pt x="413737" y="442458"/>
                      <a:pt x="412847" y="442458"/>
                    </a:cubicBezTo>
                    <a:cubicBezTo>
                      <a:pt x="408401" y="440676"/>
                      <a:pt x="406623" y="436222"/>
                      <a:pt x="408401" y="431769"/>
                    </a:cubicBezTo>
                    <a:cubicBezTo>
                      <a:pt x="420851" y="400592"/>
                      <a:pt x="435968" y="370306"/>
                      <a:pt x="451086" y="342693"/>
                    </a:cubicBezTo>
                    <a:cubicBezTo>
                      <a:pt x="451975" y="339130"/>
                      <a:pt x="457310" y="338239"/>
                      <a:pt x="461757" y="340021"/>
                    </a:cubicBezTo>
                    <a:close/>
                    <a:moveTo>
                      <a:pt x="568468" y="185029"/>
                    </a:moveTo>
                    <a:cubicBezTo>
                      <a:pt x="572914" y="182356"/>
                      <a:pt x="577360" y="182356"/>
                      <a:pt x="580028" y="185920"/>
                    </a:cubicBezTo>
                    <a:cubicBezTo>
                      <a:pt x="583585" y="188592"/>
                      <a:pt x="583585" y="193936"/>
                      <a:pt x="580028" y="196609"/>
                    </a:cubicBezTo>
                    <a:cubicBezTo>
                      <a:pt x="556907" y="219768"/>
                      <a:pt x="536454" y="243819"/>
                      <a:pt x="516891" y="269651"/>
                    </a:cubicBezTo>
                    <a:cubicBezTo>
                      <a:pt x="515112" y="271432"/>
                      <a:pt x="512444" y="273214"/>
                      <a:pt x="509777" y="273214"/>
                    </a:cubicBezTo>
                    <a:cubicBezTo>
                      <a:pt x="508887" y="273214"/>
                      <a:pt x="507109" y="272323"/>
                      <a:pt x="505330" y="271432"/>
                    </a:cubicBezTo>
                    <a:cubicBezTo>
                      <a:pt x="501773" y="267869"/>
                      <a:pt x="500884" y="263415"/>
                      <a:pt x="504441" y="259852"/>
                    </a:cubicBezTo>
                    <a:cubicBezTo>
                      <a:pt x="524005" y="234020"/>
                      <a:pt x="545347" y="209079"/>
                      <a:pt x="568468" y="185029"/>
                    </a:cubicBezTo>
                    <a:close/>
                    <a:moveTo>
                      <a:pt x="726756" y="67449"/>
                    </a:moveTo>
                    <a:cubicBezTo>
                      <a:pt x="731202" y="65667"/>
                      <a:pt x="735648" y="66558"/>
                      <a:pt x="737427" y="71012"/>
                    </a:cubicBezTo>
                    <a:cubicBezTo>
                      <a:pt x="740095" y="74575"/>
                      <a:pt x="738316" y="79919"/>
                      <a:pt x="734759" y="81701"/>
                    </a:cubicBezTo>
                    <a:cubicBezTo>
                      <a:pt x="705414" y="98625"/>
                      <a:pt x="678736" y="115550"/>
                      <a:pt x="653837" y="134256"/>
                    </a:cubicBezTo>
                    <a:cubicBezTo>
                      <a:pt x="652947" y="136037"/>
                      <a:pt x="651169" y="136037"/>
                      <a:pt x="649390" y="136037"/>
                    </a:cubicBezTo>
                    <a:cubicBezTo>
                      <a:pt x="646722" y="136037"/>
                      <a:pt x="644055" y="135146"/>
                      <a:pt x="642276" y="132474"/>
                    </a:cubicBezTo>
                    <a:cubicBezTo>
                      <a:pt x="640498" y="129802"/>
                      <a:pt x="641387" y="124457"/>
                      <a:pt x="644055" y="120894"/>
                    </a:cubicBezTo>
                    <a:cubicBezTo>
                      <a:pt x="669843" y="103079"/>
                      <a:pt x="697410" y="84373"/>
                      <a:pt x="726756" y="67449"/>
                    </a:cubicBezTo>
                    <a:close/>
                    <a:moveTo>
                      <a:pt x="867451" y="461"/>
                    </a:moveTo>
                    <a:cubicBezTo>
                      <a:pt x="869552" y="1107"/>
                      <a:pt x="871320" y="2399"/>
                      <a:pt x="871763" y="4122"/>
                    </a:cubicBezTo>
                    <a:cubicBezTo>
                      <a:pt x="873532" y="8429"/>
                      <a:pt x="870878" y="12736"/>
                      <a:pt x="867341" y="14459"/>
                    </a:cubicBezTo>
                    <a:cubicBezTo>
                      <a:pt x="852306" y="20489"/>
                      <a:pt x="838156" y="26519"/>
                      <a:pt x="824006" y="32549"/>
                    </a:cubicBezTo>
                    <a:cubicBezTo>
                      <a:pt x="823122" y="33411"/>
                      <a:pt x="822238" y="33411"/>
                      <a:pt x="820469" y="33411"/>
                    </a:cubicBezTo>
                    <a:cubicBezTo>
                      <a:pt x="817816" y="33411"/>
                      <a:pt x="814278" y="31688"/>
                      <a:pt x="812509" y="29104"/>
                    </a:cubicBezTo>
                    <a:cubicBezTo>
                      <a:pt x="811625" y="25658"/>
                      <a:pt x="812509" y="20489"/>
                      <a:pt x="817816" y="18766"/>
                    </a:cubicBezTo>
                    <a:cubicBezTo>
                      <a:pt x="831081" y="12736"/>
                      <a:pt x="846116" y="5845"/>
                      <a:pt x="861150" y="676"/>
                    </a:cubicBezTo>
                    <a:cubicBezTo>
                      <a:pt x="862919" y="-185"/>
                      <a:pt x="865351" y="-185"/>
                      <a:pt x="867451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130">
                <a:extLst>
                  <a:ext uri="{FF2B5EF4-FFF2-40B4-BE49-F238E27FC236}">
                    <a16:creationId xmlns:a16="http://schemas.microsoft.com/office/drawing/2014/main" id="{4111CBDC-0E7B-43FD-A845-FB94C2325A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4822" y="5910243"/>
                <a:ext cx="714252" cy="569046"/>
              </a:xfrm>
              <a:custGeom>
                <a:avLst/>
                <a:gdLst>
                  <a:gd name="T0" fmla="*/ 762 w 801"/>
                  <a:gd name="T1" fmla="*/ 130 h 639"/>
                  <a:gd name="T2" fmla="*/ 762 w 801"/>
                  <a:gd name="T3" fmla="*/ 130 h 639"/>
                  <a:gd name="T4" fmla="*/ 567 w 801"/>
                  <a:gd name="T5" fmla="*/ 167 h 639"/>
                  <a:gd name="T6" fmla="*/ 567 w 801"/>
                  <a:gd name="T7" fmla="*/ 167 h 639"/>
                  <a:gd name="T8" fmla="*/ 142 w 801"/>
                  <a:gd name="T9" fmla="*/ 17 h 639"/>
                  <a:gd name="T10" fmla="*/ 142 w 801"/>
                  <a:gd name="T11" fmla="*/ 17 h 639"/>
                  <a:gd name="T12" fmla="*/ 414 w 801"/>
                  <a:gd name="T13" fmla="*/ 217 h 639"/>
                  <a:gd name="T14" fmla="*/ 414 w 801"/>
                  <a:gd name="T15" fmla="*/ 217 h 639"/>
                  <a:gd name="T16" fmla="*/ 182 w 801"/>
                  <a:gd name="T17" fmla="*/ 304 h 639"/>
                  <a:gd name="T18" fmla="*/ 51 w 801"/>
                  <a:gd name="T19" fmla="*/ 225 h 639"/>
                  <a:gd name="T20" fmla="*/ 0 w 801"/>
                  <a:gd name="T21" fmla="*/ 250 h 639"/>
                  <a:gd name="T22" fmla="*/ 75 w 801"/>
                  <a:gd name="T23" fmla="*/ 364 h 639"/>
                  <a:gd name="T24" fmla="*/ 75 w 801"/>
                  <a:gd name="T25" fmla="*/ 364 h 639"/>
                  <a:gd name="T26" fmla="*/ 8 w 801"/>
                  <a:gd name="T27" fmla="*/ 412 h 639"/>
                  <a:gd name="T28" fmla="*/ 8 w 801"/>
                  <a:gd name="T29" fmla="*/ 412 h 639"/>
                  <a:gd name="T30" fmla="*/ 90 w 801"/>
                  <a:gd name="T31" fmla="*/ 416 h 639"/>
                  <a:gd name="T32" fmla="*/ 99 w 801"/>
                  <a:gd name="T33" fmla="*/ 550 h 639"/>
                  <a:gd name="T34" fmla="*/ 155 w 801"/>
                  <a:gd name="T35" fmla="*/ 534 h 639"/>
                  <a:gd name="T36" fmla="*/ 213 w 801"/>
                  <a:gd name="T37" fmla="*/ 383 h 639"/>
                  <a:gd name="T38" fmla="*/ 213 w 801"/>
                  <a:gd name="T39" fmla="*/ 383 h 639"/>
                  <a:gd name="T40" fmla="*/ 213 w 801"/>
                  <a:gd name="T41" fmla="*/ 383 h 639"/>
                  <a:gd name="T42" fmla="*/ 445 w 801"/>
                  <a:gd name="T43" fmla="*/ 303 h 639"/>
                  <a:gd name="T44" fmla="*/ 445 w 801"/>
                  <a:gd name="T45" fmla="*/ 303 h 639"/>
                  <a:gd name="T46" fmla="*/ 357 w 801"/>
                  <a:gd name="T47" fmla="*/ 632 h 639"/>
                  <a:gd name="T48" fmla="*/ 357 w 801"/>
                  <a:gd name="T49" fmla="*/ 632 h 639"/>
                  <a:gd name="T50" fmla="*/ 597 w 801"/>
                  <a:gd name="T51" fmla="*/ 245 h 639"/>
                  <a:gd name="T52" fmla="*/ 597 w 801"/>
                  <a:gd name="T53" fmla="*/ 245 h 639"/>
                  <a:gd name="T54" fmla="*/ 762 w 801"/>
                  <a:gd name="T55" fmla="*/ 130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01" h="639">
                    <a:moveTo>
                      <a:pt x="762" y="130"/>
                    </a:moveTo>
                    <a:lnTo>
                      <a:pt x="762" y="130"/>
                    </a:lnTo>
                    <a:cubicBezTo>
                      <a:pt x="741" y="118"/>
                      <a:pt x="662" y="138"/>
                      <a:pt x="567" y="167"/>
                    </a:cubicBezTo>
                    <a:lnTo>
                      <a:pt x="567" y="167"/>
                    </a:lnTo>
                    <a:cubicBezTo>
                      <a:pt x="497" y="137"/>
                      <a:pt x="169" y="0"/>
                      <a:pt x="142" y="17"/>
                    </a:cubicBezTo>
                    <a:lnTo>
                      <a:pt x="142" y="17"/>
                    </a:lnTo>
                    <a:cubicBezTo>
                      <a:pt x="113" y="35"/>
                      <a:pt x="360" y="164"/>
                      <a:pt x="414" y="217"/>
                    </a:cubicBezTo>
                    <a:lnTo>
                      <a:pt x="414" y="217"/>
                    </a:lnTo>
                    <a:cubicBezTo>
                      <a:pt x="290" y="261"/>
                      <a:pt x="182" y="304"/>
                      <a:pt x="182" y="304"/>
                    </a:cubicBezTo>
                    <a:lnTo>
                      <a:pt x="51" y="225"/>
                    </a:lnTo>
                    <a:lnTo>
                      <a:pt x="0" y="250"/>
                    </a:lnTo>
                    <a:lnTo>
                      <a:pt x="75" y="364"/>
                    </a:lnTo>
                    <a:lnTo>
                      <a:pt x="75" y="364"/>
                    </a:lnTo>
                    <a:cubicBezTo>
                      <a:pt x="55" y="372"/>
                      <a:pt x="7" y="393"/>
                      <a:pt x="8" y="412"/>
                    </a:cubicBezTo>
                    <a:lnTo>
                      <a:pt x="8" y="412"/>
                    </a:lnTo>
                    <a:cubicBezTo>
                      <a:pt x="8" y="433"/>
                      <a:pt x="66" y="422"/>
                      <a:pt x="90" y="416"/>
                    </a:cubicBezTo>
                    <a:lnTo>
                      <a:pt x="99" y="550"/>
                    </a:lnTo>
                    <a:lnTo>
                      <a:pt x="155" y="534"/>
                    </a:lnTo>
                    <a:lnTo>
                      <a:pt x="213" y="383"/>
                    </a:lnTo>
                    <a:lnTo>
                      <a:pt x="213" y="383"/>
                    </a:lnTo>
                    <a:lnTo>
                      <a:pt x="213" y="383"/>
                    </a:lnTo>
                    <a:cubicBezTo>
                      <a:pt x="297" y="354"/>
                      <a:pt x="376" y="328"/>
                      <a:pt x="445" y="303"/>
                    </a:cubicBezTo>
                    <a:lnTo>
                      <a:pt x="445" y="303"/>
                    </a:lnTo>
                    <a:cubicBezTo>
                      <a:pt x="432" y="385"/>
                      <a:pt x="324" y="638"/>
                      <a:pt x="357" y="632"/>
                    </a:cubicBezTo>
                    <a:lnTo>
                      <a:pt x="357" y="632"/>
                    </a:lnTo>
                    <a:cubicBezTo>
                      <a:pt x="389" y="628"/>
                      <a:pt x="559" y="317"/>
                      <a:pt x="597" y="245"/>
                    </a:cubicBezTo>
                    <a:lnTo>
                      <a:pt x="597" y="245"/>
                    </a:lnTo>
                    <a:cubicBezTo>
                      <a:pt x="733" y="192"/>
                      <a:pt x="800" y="153"/>
                      <a:pt x="762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131">
                <a:extLst>
                  <a:ext uri="{FF2B5EF4-FFF2-40B4-BE49-F238E27FC236}">
                    <a16:creationId xmlns:a16="http://schemas.microsoft.com/office/drawing/2014/main" id="{36A8E1D3-6691-4EFE-AE6B-30699B188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6973" y="5906317"/>
                <a:ext cx="706404" cy="576897"/>
              </a:xfrm>
              <a:custGeom>
                <a:avLst/>
                <a:gdLst>
                  <a:gd name="T0" fmla="*/ 454 w 793"/>
                  <a:gd name="T1" fmla="*/ 299 h 648"/>
                  <a:gd name="T2" fmla="*/ 459 w 793"/>
                  <a:gd name="T3" fmla="*/ 301 h 648"/>
                  <a:gd name="T4" fmla="*/ 463 w 793"/>
                  <a:gd name="T5" fmla="*/ 309 h 648"/>
                  <a:gd name="T6" fmla="*/ 415 w 793"/>
                  <a:gd name="T7" fmla="*/ 470 h 648"/>
                  <a:gd name="T8" fmla="*/ 369 w 793"/>
                  <a:gd name="T9" fmla="*/ 626 h 648"/>
                  <a:gd name="T10" fmla="*/ 599 w 793"/>
                  <a:gd name="T11" fmla="*/ 246 h 648"/>
                  <a:gd name="T12" fmla="*/ 603 w 793"/>
                  <a:gd name="T13" fmla="*/ 242 h 648"/>
                  <a:gd name="T14" fmla="*/ 773 w 793"/>
                  <a:gd name="T15" fmla="*/ 150 h 648"/>
                  <a:gd name="T16" fmla="*/ 767 w 793"/>
                  <a:gd name="T17" fmla="*/ 143 h 648"/>
                  <a:gd name="T18" fmla="*/ 578 w 793"/>
                  <a:gd name="T19" fmla="*/ 180 h 648"/>
                  <a:gd name="T20" fmla="*/ 572 w 793"/>
                  <a:gd name="T21" fmla="*/ 180 h 648"/>
                  <a:gd name="T22" fmla="*/ 160 w 793"/>
                  <a:gd name="T23" fmla="*/ 29 h 648"/>
                  <a:gd name="T24" fmla="*/ 290 w 793"/>
                  <a:gd name="T25" fmla="*/ 119 h 648"/>
                  <a:gd name="T26" fmla="*/ 429 w 793"/>
                  <a:gd name="T27" fmla="*/ 216 h 648"/>
                  <a:gd name="T28" fmla="*/ 432 w 793"/>
                  <a:gd name="T29" fmla="*/ 224 h 648"/>
                  <a:gd name="T30" fmla="*/ 426 w 793"/>
                  <a:gd name="T31" fmla="*/ 231 h 648"/>
                  <a:gd name="T32" fmla="*/ 193 w 793"/>
                  <a:gd name="T33" fmla="*/ 317 h 648"/>
                  <a:gd name="T34" fmla="*/ 59 w 793"/>
                  <a:gd name="T35" fmla="*/ 240 h 648"/>
                  <a:gd name="T36" fmla="*/ 92 w 793"/>
                  <a:gd name="T37" fmla="*/ 364 h 648"/>
                  <a:gd name="T38" fmla="*/ 93 w 793"/>
                  <a:gd name="T39" fmla="*/ 373 h 648"/>
                  <a:gd name="T40" fmla="*/ 88 w 793"/>
                  <a:gd name="T41" fmla="*/ 378 h 648"/>
                  <a:gd name="T42" fmla="*/ 25 w 793"/>
                  <a:gd name="T43" fmla="*/ 417 h 648"/>
                  <a:gd name="T44" fmla="*/ 97 w 793"/>
                  <a:gd name="T45" fmla="*/ 412 h 648"/>
                  <a:gd name="T46" fmla="*/ 104 w 793"/>
                  <a:gd name="T47" fmla="*/ 414 h 648"/>
                  <a:gd name="T48" fmla="*/ 107 w 793"/>
                  <a:gd name="T49" fmla="*/ 420 h 648"/>
                  <a:gd name="T50" fmla="*/ 157 w 793"/>
                  <a:gd name="T51" fmla="*/ 532 h 648"/>
                  <a:gd name="T52" fmla="*/ 214 w 793"/>
                  <a:gd name="T53" fmla="*/ 385 h 648"/>
                  <a:gd name="T54" fmla="*/ 219 w 793"/>
                  <a:gd name="T55" fmla="*/ 380 h 648"/>
                  <a:gd name="T56" fmla="*/ 451 w 793"/>
                  <a:gd name="T57" fmla="*/ 299 h 648"/>
                  <a:gd name="T58" fmla="*/ 365 w 793"/>
                  <a:gd name="T59" fmla="*/ 647 h 648"/>
                  <a:gd name="T60" fmla="*/ 355 w 793"/>
                  <a:gd name="T61" fmla="*/ 643 h 648"/>
                  <a:gd name="T62" fmla="*/ 398 w 793"/>
                  <a:gd name="T63" fmla="*/ 464 h 648"/>
                  <a:gd name="T64" fmla="*/ 442 w 793"/>
                  <a:gd name="T65" fmla="*/ 322 h 648"/>
                  <a:gd name="T66" fmla="*/ 229 w 793"/>
                  <a:gd name="T67" fmla="*/ 395 h 648"/>
                  <a:gd name="T68" fmla="*/ 172 w 793"/>
                  <a:gd name="T69" fmla="*/ 542 h 648"/>
                  <a:gd name="T70" fmla="*/ 111 w 793"/>
                  <a:gd name="T71" fmla="*/ 563 h 648"/>
                  <a:gd name="T72" fmla="*/ 103 w 793"/>
                  <a:gd name="T73" fmla="*/ 561 h 648"/>
                  <a:gd name="T74" fmla="*/ 100 w 793"/>
                  <a:gd name="T75" fmla="*/ 555 h 648"/>
                  <a:gd name="T76" fmla="*/ 90 w 793"/>
                  <a:gd name="T77" fmla="*/ 432 h 648"/>
                  <a:gd name="T78" fmla="*/ 15 w 793"/>
                  <a:gd name="T79" fmla="*/ 432 h 648"/>
                  <a:gd name="T80" fmla="*/ 7 w 793"/>
                  <a:gd name="T81" fmla="*/ 418 h 648"/>
                  <a:gd name="T82" fmla="*/ 1 w 793"/>
                  <a:gd name="T83" fmla="*/ 260 h 648"/>
                  <a:gd name="T84" fmla="*/ 0 w 793"/>
                  <a:gd name="T85" fmla="*/ 252 h 648"/>
                  <a:gd name="T86" fmla="*/ 4 w 793"/>
                  <a:gd name="T87" fmla="*/ 247 h 648"/>
                  <a:gd name="T88" fmla="*/ 57 w 793"/>
                  <a:gd name="T89" fmla="*/ 222 h 648"/>
                  <a:gd name="T90" fmla="*/ 191 w 793"/>
                  <a:gd name="T91" fmla="*/ 299 h 648"/>
                  <a:gd name="T92" fmla="*/ 405 w 793"/>
                  <a:gd name="T93" fmla="*/ 219 h 648"/>
                  <a:gd name="T94" fmla="*/ 281 w 793"/>
                  <a:gd name="T95" fmla="*/ 135 h 648"/>
                  <a:gd name="T96" fmla="*/ 139 w 793"/>
                  <a:gd name="T97" fmla="*/ 26 h 648"/>
                  <a:gd name="T98" fmla="*/ 146 w 793"/>
                  <a:gd name="T99" fmla="*/ 14 h 648"/>
                  <a:gd name="T100" fmla="*/ 576 w 793"/>
                  <a:gd name="T101" fmla="*/ 161 h 648"/>
                  <a:gd name="T102" fmla="*/ 775 w 793"/>
                  <a:gd name="T103" fmla="*/ 127 h 648"/>
                  <a:gd name="T104" fmla="*/ 791 w 793"/>
                  <a:gd name="T105" fmla="*/ 151 h 648"/>
                  <a:gd name="T106" fmla="*/ 613 w 793"/>
                  <a:gd name="T107" fmla="*/ 258 h 648"/>
                  <a:gd name="T108" fmla="*/ 368 w 793"/>
                  <a:gd name="T109" fmla="*/ 647 h 648"/>
                  <a:gd name="T110" fmla="*/ 365 w 793"/>
                  <a:gd name="T111" fmla="*/ 647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3" h="648">
                    <a:moveTo>
                      <a:pt x="454" y="299"/>
                    </a:moveTo>
                    <a:lnTo>
                      <a:pt x="454" y="299"/>
                    </a:lnTo>
                    <a:cubicBezTo>
                      <a:pt x="456" y="299"/>
                      <a:pt x="458" y="299"/>
                      <a:pt x="459" y="301"/>
                    </a:cubicBezTo>
                    <a:lnTo>
                      <a:pt x="459" y="301"/>
                    </a:lnTo>
                    <a:cubicBezTo>
                      <a:pt x="462" y="303"/>
                      <a:pt x="464" y="306"/>
                      <a:pt x="463" y="309"/>
                    </a:cubicBezTo>
                    <a:lnTo>
                      <a:pt x="463" y="309"/>
                    </a:lnTo>
                    <a:cubicBezTo>
                      <a:pt x="458" y="344"/>
                      <a:pt x="435" y="408"/>
                      <a:pt x="415" y="470"/>
                    </a:cubicBezTo>
                    <a:lnTo>
                      <a:pt x="415" y="470"/>
                    </a:lnTo>
                    <a:cubicBezTo>
                      <a:pt x="395" y="527"/>
                      <a:pt x="369" y="603"/>
                      <a:pt x="369" y="626"/>
                    </a:cubicBezTo>
                    <a:lnTo>
                      <a:pt x="369" y="626"/>
                    </a:lnTo>
                    <a:cubicBezTo>
                      <a:pt x="395" y="604"/>
                      <a:pt x="485" y="455"/>
                      <a:pt x="599" y="246"/>
                    </a:cubicBezTo>
                    <a:lnTo>
                      <a:pt x="599" y="246"/>
                    </a:lnTo>
                    <a:cubicBezTo>
                      <a:pt x="600" y="244"/>
                      <a:pt x="602" y="243"/>
                      <a:pt x="603" y="242"/>
                    </a:cubicBezTo>
                    <a:lnTo>
                      <a:pt x="603" y="242"/>
                    </a:lnTo>
                    <a:cubicBezTo>
                      <a:pt x="749" y="184"/>
                      <a:pt x="772" y="160"/>
                      <a:pt x="773" y="150"/>
                    </a:cubicBezTo>
                    <a:lnTo>
                      <a:pt x="773" y="150"/>
                    </a:lnTo>
                    <a:cubicBezTo>
                      <a:pt x="773" y="148"/>
                      <a:pt x="769" y="144"/>
                      <a:pt x="767" y="143"/>
                    </a:cubicBezTo>
                    <a:lnTo>
                      <a:pt x="767" y="143"/>
                    </a:lnTo>
                    <a:cubicBezTo>
                      <a:pt x="759" y="139"/>
                      <a:pt x="727" y="134"/>
                      <a:pt x="578" y="180"/>
                    </a:cubicBezTo>
                    <a:lnTo>
                      <a:pt x="578" y="180"/>
                    </a:lnTo>
                    <a:cubicBezTo>
                      <a:pt x="576" y="180"/>
                      <a:pt x="574" y="180"/>
                      <a:pt x="572" y="180"/>
                    </a:cubicBezTo>
                    <a:lnTo>
                      <a:pt x="572" y="180"/>
                    </a:lnTo>
                    <a:cubicBezTo>
                      <a:pt x="359" y="89"/>
                      <a:pt x="194" y="30"/>
                      <a:pt x="160" y="29"/>
                    </a:cubicBezTo>
                    <a:lnTo>
                      <a:pt x="160" y="29"/>
                    </a:lnTo>
                    <a:cubicBezTo>
                      <a:pt x="173" y="46"/>
                      <a:pt x="240" y="89"/>
                      <a:pt x="290" y="119"/>
                    </a:cubicBezTo>
                    <a:lnTo>
                      <a:pt x="290" y="119"/>
                    </a:lnTo>
                    <a:cubicBezTo>
                      <a:pt x="347" y="155"/>
                      <a:pt x="406" y="192"/>
                      <a:pt x="429" y="216"/>
                    </a:cubicBezTo>
                    <a:lnTo>
                      <a:pt x="429" y="216"/>
                    </a:lnTo>
                    <a:cubicBezTo>
                      <a:pt x="431" y="218"/>
                      <a:pt x="433" y="221"/>
                      <a:pt x="432" y="224"/>
                    </a:cubicBezTo>
                    <a:lnTo>
                      <a:pt x="432" y="224"/>
                    </a:lnTo>
                    <a:cubicBezTo>
                      <a:pt x="431" y="227"/>
                      <a:pt x="428" y="230"/>
                      <a:pt x="426" y="231"/>
                    </a:cubicBezTo>
                    <a:lnTo>
                      <a:pt x="426" y="231"/>
                    </a:lnTo>
                    <a:cubicBezTo>
                      <a:pt x="305" y="273"/>
                      <a:pt x="198" y="316"/>
                      <a:pt x="193" y="317"/>
                    </a:cubicBezTo>
                    <a:lnTo>
                      <a:pt x="193" y="317"/>
                    </a:lnTo>
                    <a:cubicBezTo>
                      <a:pt x="191" y="318"/>
                      <a:pt x="188" y="318"/>
                      <a:pt x="185" y="316"/>
                    </a:cubicBezTo>
                    <a:lnTo>
                      <a:pt x="59" y="240"/>
                    </a:lnTo>
                    <a:lnTo>
                      <a:pt x="22" y="258"/>
                    </a:lnTo>
                    <a:lnTo>
                      <a:pt x="92" y="364"/>
                    </a:lnTo>
                    <a:lnTo>
                      <a:pt x="92" y="364"/>
                    </a:lnTo>
                    <a:cubicBezTo>
                      <a:pt x="94" y="367"/>
                      <a:pt x="94" y="371"/>
                      <a:pt x="93" y="373"/>
                    </a:cubicBezTo>
                    <a:lnTo>
                      <a:pt x="93" y="373"/>
                    </a:lnTo>
                    <a:cubicBezTo>
                      <a:pt x="92" y="375"/>
                      <a:pt x="90" y="377"/>
                      <a:pt x="88" y="378"/>
                    </a:cubicBezTo>
                    <a:lnTo>
                      <a:pt x="88" y="378"/>
                    </a:lnTo>
                    <a:cubicBezTo>
                      <a:pt x="47" y="394"/>
                      <a:pt x="25" y="410"/>
                      <a:pt x="25" y="417"/>
                    </a:cubicBezTo>
                    <a:lnTo>
                      <a:pt x="25" y="417"/>
                    </a:lnTo>
                    <a:cubicBezTo>
                      <a:pt x="28" y="421"/>
                      <a:pt x="48" y="424"/>
                      <a:pt x="97" y="412"/>
                    </a:cubicBezTo>
                    <a:lnTo>
                      <a:pt x="97" y="412"/>
                    </a:lnTo>
                    <a:cubicBezTo>
                      <a:pt x="100" y="411"/>
                      <a:pt x="102" y="412"/>
                      <a:pt x="104" y="414"/>
                    </a:cubicBezTo>
                    <a:lnTo>
                      <a:pt x="104" y="414"/>
                    </a:lnTo>
                    <a:cubicBezTo>
                      <a:pt x="106" y="416"/>
                      <a:pt x="107" y="417"/>
                      <a:pt x="107" y="420"/>
                    </a:cubicBezTo>
                    <a:lnTo>
                      <a:pt x="117" y="542"/>
                    </a:lnTo>
                    <a:lnTo>
                      <a:pt x="157" y="532"/>
                    </a:lnTo>
                    <a:lnTo>
                      <a:pt x="214" y="385"/>
                    </a:lnTo>
                    <a:lnTo>
                      <a:pt x="214" y="385"/>
                    </a:lnTo>
                    <a:cubicBezTo>
                      <a:pt x="214" y="382"/>
                      <a:pt x="216" y="381"/>
                      <a:pt x="219" y="380"/>
                    </a:cubicBezTo>
                    <a:lnTo>
                      <a:pt x="219" y="380"/>
                    </a:lnTo>
                    <a:cubicBezTo>
                      <a:pt x="310" y="349"/>
                      <a:pt x="385" y="323"/>
                      <a:pt x="451" y="299"/>
                    </a:cubicBezTo>
                    <a:lnTo>
                      <a:pt x="451" y="299"/>
                    </a:lnTo>
                    <a:cubicBezTo>
                      <a:pt x="451" y="299"/>
                      <a:pt x="453" y="299"/>
                      <a:pt x="454" y="299"/>
                    </a:cubicBezTo>
                    <a:close/>
                    <a:moveTo>
                      <a:pt x="365" y="647"/>
                    </a:moveTo>
                    <a:lnTo>
                      <a:pt x="365" y="647"/>
                    </a:lnTo>
                    <a:cubicBezTo>
                      <a:pt x="361" y="647"/>
                      <a:pt x="358" y="645"/>
                      <a:pt x="355" y="643"/>
                    </a:cubicBezTo>
                    <a:lnTo>
                      <a:pt x="355" y="643"/>
                    </a:lnTo>
                    <a:cubicBezTo>
                      <a:pt x="343" y="628"/>
                      <a:pt x="358" y="580"/>
                      <a:pt x="398" y="464"/>
                    </a:cubicBezTo>
                    <a:lnTo>
                      <a:pt x="398" y="464"/>
                    </a:lnTo>
                    <a:cubicBezTo>
                      <a:pt x="415" y="411"/>
                      <a:pt x="434" y="357"/>
                      <a:pt x="442" y="322"/>
                    </a:cubicBezTo>
                    <a:lnTo>
                      <a:pt x="442" y="322"/>
                    </a:lnTo>
                    <a:cubicBezTo>
                      <a:pt x="381" y="343"/>
                      <a:pt x="311" y="367"/>
                      <a:pt x="229" y="395"/>
                    </a:cubicBezTo>
                    <a:lnTo>
                      <a:pt x="172" y="542"/>
                    </a:lnTo>
                    <a:lnTo>
                      <a:pt x="172" y="542"/>
                    </a:lnTo>
                    <a:cubicBezTo>
                      <a:pt x="171" y="545"/>
                      <a:pt x="169" y="548"/>
                      <a:pt x="167" y="548"/>
                    </a:cubicBezTo>
                    <a:lnTo>
                      <a:pt x="111" y="563"/>
                    </a:lnTo>
                    <a:lnTo>
                      <a:pt x="111" y="563"/>
                    </a:lnTo>
                    <a:cubicBezTo>
                      <a:pt x="108" y="564"/>
                      <a:pt x="106" y="563"/>
                      <a:pt x="103" y="561"/>
                    </a:cubicBezTo>
                    <a:lnTo>
                      <a:pt x="103" y="561"/>
                    </a:lnTo>
                    <a:cubicBezTo>
                      <a:pt x="102" y="560"/>
                      <a:pt x="100" y="558"/>
                      <a:pt x="100" y="555"/>
                    </a:cubicBezTo>
                    <a:lnTo>
                      <a:pt x="90" y="432"/>
                    </a:lnTo>
                    <a:lnTo>
                      <a:pt x="90" y="432"/>
                    </a:lnTo>
                    <a:cubicBezTo>
                      <a:pt x="52" y="440"/>
                      <a:pt x="26" y="440"/>
                      <a:pt x="15" y="432"/>
                    </a:cubicBezTo>
                    <a:lnTo>
                      <a:pt x="15" y="432"/>
                    </a:lnTo>
                    <a:cubicBezTo>
                      <a:pt x="11" y="429"/>
                      <a:pt x="8" y="424"/>
                      <a:pt x="7" y="418"/>
                    </a:cubicBezTo>
                    <a:lnTo>
                      <a:pt x="7" y="418"/>
                    </a:lnTo>
                    <a:cubicBezTo>
                      <a:pt x="6" y="400"/>
                      <a:pt x="28" y="382"/>
                      <a:pt x="70" y="365"/>
                    </a:cubicBezTo>
                    <a:lnTo>
                      <a:pt x="1" y="260"/>
                    </a:lnTo>
                    <a:lnTo>
                      <a:pt x="1" y="260"/>
                    </a:lnTo>
                    <a:cubicBezTo>
                      <a:pt x="0" y="257"/>
                      <a:pt x="0" y="255"/>
                      <a:pt x="0" y="252"/>
                    </a:cubicBezTo>
                    <a:lnTo>
                      <a:pt x="0" y="252"/>
                    </a:lnTo>
                    <a:cubicBezTo>
                      <a:pt x="0" y="250"/>
                      <a:pt x="2" y="248"/>
                      <a:pt x="4" y="247"/>
                    </a:cubicBezTo>
                    <a:lnTo>
                      <a:pt x="57" y="222"/>
                    </a:lnTo>
                    <a:lnTo>
                      <a:pt x="57" y="222"/>
                    </a:lnTo>
                    <a:cubicBezTo>
                      <a:pt x="59" y="220"/>
                      <a:pt x="63" y="220"/>
                      <a:pt x="66" y="222"/>
                    </a:cubicBezTo>
                    <a:lnTo>
                      <a:pt x="191" y="299"/>
                    </a:lnTo>
                    <a:lnTo>
                      <a:pt x="191" y="299"/>
                    </a:lnTo>
                    <a:cubicBezTo>
                      <a:pt x="211" y="291"/>
                      <a:pt x="302" y="256"/>
                      <a:pt x="405" y="219"/>
                    </a:cubicBezTo>
                    <a:lnTo>
                      <a:pt x="405" y="219"/>
                    </a:lnTo>
                    <a:cubicBezTo>
                      <a:pt x="379" y="197"/>
                      <a:pt x="329" y="166"/>
                      <a:pt x="281" y="135"/>
                    </a:cubicBezTo>
                    <a:lnTo>
                      <a:pt x="281" y="135"/>
                    </a:lnTo>
                    <a:cubicBezTo>
                      <a:pt x="180" y="72"/>
                      <a:pt x="139" y="44"/>
                      <a:pt x="139" y="26"/>
                    </a:cubicBezTo>
                    <a:lnTo>
                      <a:pt x="139" y="26"/>
                    </a:lnTo>
                    <a:cubicBezTo>
                      <a:pt x="139" y="21"/>
                      <a:pt x="142" y="17"/>
                      <a:pt x="146" y="14"/>
                    </a:cubicBezTo>
                    <a:lnTo>
                      <a:pt x="146" y="14"/>
                    </a:lnTo>
                    <a:cubicBezTo>
                      <a:pt x="168" y="0"/>
                      <a:pt x="313" y="50"/>
                      <a:pt x="576" y="161"/>
                    </a:cubicBezTo>
                    <a:lnTo>
                      <a:pt x="576" y="161"/>
                    </a:lnTo>
                    <a:cubicBezTo>
                      <a:pt x="728" y="115"/>
                      <a:pt x="763" y="119"/>
                      <a:pt x="775" y="127"/>
                    </a:cubicBezTo>
                    <a:lnTo>
                      <a:pt x="775" y="127"/>
                    </a:lnTo>
                    <a:cubicBezTo>
                      <a:pt x="789" y="135"/>
                      <a:pt x="792" y="145"/>
                      <a:pt x="791" y="151"/>
                    </a:cubicBezTo>
                    <a:lnTo>
                      <a:pt x="791" y="151"/>
                    </a:lnTo>
                    <a:cubicBezTo>
                      <a:pt x="789" y="171"/>
                      <a:pt x="767" y="197"/>
                      <a:pt x="613" y="258"/>
                    </a:cubicBezTo>
                    <a:lnTo>
                      <a:pt x="613" y="258"/>
                    </a:lnTo>
                    <a:cubicBezTo>
                      <a:pt x="517" y="434"/>
                      <a:pt x="398" y="642"/>
                      <a:pt x="368" y="647"/>
                    </a:cubicBezTo>
                    <a:lnTo>
                      <a:pt x="368" y="647"/>
                    </a:lnTo>
                    <a:cubicBezTo>
                      <a:pt x="367" y="647"/>
                      <a:pt x="366" y="647"/>
                      <a:pt x="365" y="6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132">
                <a:extLst>
                  <a:ext uri="{FF2B5EF4-FFF2-40B4-BE49-F238E27FC236}">
                    <a16:creationId xmlns:a16="http://schemas.microsoft.com/office/drawing/2014/main" id="{9622E621-C670-4EC0-AA75-9D9ED5E39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5872" y="6047598"/>
                <a:ext cx="153053" cy="62791"/>
              </a:xfrm>
              <a:custGeom>
                <a:avLst/>
                <a:gdLst>
                  <a:gd name="T0" fmla="*/ 10 w 174"/>
                  <a:gd name="T1" fmla="*/ 71 h 72"/>
                  <a:gd name="T2" fmla="*/ 10 w 174"/>
                  <a:gd name="T3" fmla="*/ 71 h 72"/>
                  <a:gd name="T4" fmla="*/ 2 w 174"/>
                  <a:gd name="T5" fmla="*/ 64 h 72"/>
                  <a:gd name="T6" fmla="*/ 2 w 174"/>
                  <a:gd name="T7" fmla="*/ 64 h 72"/>
                  <a:gd name="T8" fmla="*/ 7 w 174"/>
                  <a:gd name="T9" fmla="*/ 53 h 72"/>
                  <a:gd name="T10" fmla="*/ 160 w 174"/>
                  <a:gd name="T11" fmla="*/ 2 h 72"/>
                  <a:gd name="T12" fmla="*/ 160 w 174"/>
                  <a:gd name="T13" fmla="*/ 2 h 72"/>
                  <a:gd name="T14" fmla="*/ 171 w 174"/>
                  <a:gd name="T15" fmla="*/ 7 h 72"/>
                  <a:gd name="T16" fmla="*/ 171 w 174"/>
                  <a:gd name="T17" fmla="*/ 7 h 72"/>
                  <a:gd name="T18" fmla="*/ 166 w 174"/>
                  <a:gd name="T19" fmla="*/ 19 h 72"/>
                  <a:gd name="T20" fmla="*/ 13 w 174"/>
                  <a:gd name="T21" fmla="*/ 70 h 72"/>
                  <a:gd name="T22" fmla="*/ 13 w 174"/>
                  <a:gd name="T23" fmla="*/ 70 h 72"/>
                  <a:gd name="T24" fmla="*/ 10 w 174"/>
                  <a:gd name="T25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72">
                    <a:moveTo>
                      <a:pt x="10" y="71"/>
                    </a:moveTo>
                    <a:lnTo>
                      <a:pt x="10" y="71"/>
                    </a:lnTo>
                    <a:cubicBezTo>
                      <a:pt x="6" y="71"/>
                      <a:pt x="2" y="68"/>
                      <a:pt x="2" y="64"/>
                    </a:cubicBezTo>
                    <a:lnTo>
                      <a:pt x="2" y="64"/>
                    </a:lnTo>
                    <a:cubicBezTo>
                      <a:pt x="0" y="59"/>
                      <a:pt x="2" y="54"/>
                      <a:pt x="7" y="53"/>
                    </a:cubicBezTo>
                    <a:lnTo>
                      <a:pt x="160" y="2"/>
                    </a:lnTo>
                    <a:lnTo>
                      <a:pt x="160" y="2"/>
                    </a:lnTo>
                    <a:cubicBezTo>
                      <a:pt x="164" y="0"/>
                      <a:pt x="170" y="3"/>
                      <a:pt x="171" y="7"/>
                    </a:cubicBezTo>
                    <a:lnTo>
                      <a:pt x="171" y="7"/>
                    </a:lnTo>
                    <a:cubicBezTo>
                      <a:pt x="173" y="13"/>
                      <a:pt x="170" y="17"/>
                      <a:pt x="166" y="19"/>
                    </a:cubicBezTo>
                    <a:lnTo>
                      <a:pt x="13" y="70"/>
                    </a:lnTo>
                    <a:lnTo>
                      <a:pt x="13" y="70"/>
                    </a:lnTo>
                    <a:cubicBezTo>
                      <a:pt x="12" y="70"/>
                      <a:pt x="11" y="71"/>
                      <a:pt x="10" y="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33">
                <a:extLst>
                  <a:ext uri="{FF2B5EF4-FFF2-40B4-BE49-F238E27FC236}">
                    <a16:creationId xmlns:a16="http://schemas.microsoft.com/office/drawing/2014/main" id="{4BD032BC-6197-4E05-9594-AA6A6566B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13342" y="6118238"/>
                <a:ext cx="153055" cy="66717"/>
              </a:xfrm>
              <a:custGeom>
                <a:avLst/>
                <a:gdLst>
                  <a:gd name="T0" fmla="*/ 10 w 174"/>
                  <a:gd name="T1" fmla="*/ 76 h 77"/>
                  <a:gd name="T2" fmla="*/ 10 w 174"/>
                  <a:gd name="T3" fmla="*/ 76 h 77"/>
                  <a:gd name="T4" fmla="*/ 2 w 174"/>
                  <a:gd name="T5" fmla="*/ 70 h 77"/>
                  <a:gd name="T6" fmla="*/ 2 w 174"/>
                  <a:gd name="T7" fmla="*/ 70 h 77"/>
                  <a:gd name="T8" fmla="*/ 7 w 174"/>
                  <a:gd name="T9" fmla="*/ 59 h 77"/>
                  <a:gd name="T10" fmla="*/ 160 w 174"/>
                  <a:gd name="T11" fmla="*/ 2 h 77"/>
                  <a:gd name="T12" fmla="*/ 160 w 174"/>
                  <a:gd name="T13" fmla="*/ 2 h 77"/>
                  <a:gd name="T14" fmla="*/ 171 w 174"/>
                  <a:gd name="T15" fmla="*/ 7 h 77"/>
                  <a:gd name="T16" fmla="*/ 171 w 174"/>
                  <a:gd name="T17" fmla="*/ 7 h 77"/>
                  <a:gd name="T18" fmla="*/ 166 w 174"/>
                  <a:gd name="T19" fmla="*/ 19 h 77"/>
                  <a:gd name="T20" fmla="*/ 13 w 174"/>
                  <a:gd name="T21" fmla="*/ 76 h 77"/>
                  <a:gd name="T22" fmla="*/ 13 w 174"/>
                  <a:gd name="T23" fmla="*/ 76 h 77"/>
                  <a:gd name="T24" fmla="*/ 10 w 174"/>
                  <a:gd name="T25" fmla="*/ 76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4" h="77">
                    <a:moveTo>
                      <a:pt x="10" y="76"/>
                    </a:moveTo>
                    <a:lnTo>
                      <a:pt x="10" y="76"/>
                    </a:lnTo>
                    <a:cubicBezTo>
                      <a:pt x="7" y="76"/>
                      <a:pt x="3" y="75"/>
                      <a:pt x="2" y="70"/>
                    </a:cubicBezTo>
                    <a:lnTo>
                      <a:pt x="2" y="70"/>
                    </a:lnTo>
                    <a:cubicBezTo>
                      <a:pt x="0" y="66"/>
                      <a:pt x="3" y="61"/>
                      <a:pt x="7" y="59"/>
                    </a:cubicBezTo>
                    <a:lnTo>
                      <a:pt x="160" y="2"/>
                    </a:lnTo>
                    <a:lnTo>
                      <a:pt x="160" y="2"/>
                    </a:lnTo>
                    <a:cubicBezTo>
                      <a:pt x="164" y="0"/>
                      <a:pt x="169" y="3"/>
                      <a:pt x="171" y="7"/>
                    </a:cubicBezTo>
                    <a:lnTo>
                      <a:pt x="171" y="7"/>
                    </a:lnTo>
                    <a:cubicBezTo>
                      <a:pt x="173" y="12"/>
                      <a:pt x="170" y="17"/>
                      <a:pt x="166" y="19"/>
                    </a:cubicBezTo>
                    <a:lnTo>
                      <a:pt x="13" y="76"/>
                    </a:lnTo>
                    <a:lnTo>
                      <a:pt x="13" y="76"/>
                    </a:lnTo>
                    <a:cubicBezTo>
                      <a:pt x="12" y="76"/>
                      <a:pt x="11" y="76"/>
                      <a:pt x="10" y="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34">
                <a:extLst>
                  <a:ext uri="{FF2B5EF4-FFF2-40B4-BE49-F238E27FC236}">
                    <a16:creationId xmlns:a16="http://schemas.microsoft.com/office/drawing/2014/main" id="{A45376F2-5539-43BA-8515-3089902CC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83687" y="6228123"/>
                <a:ext cx="31396" cy="62791"/>
              </a:xfrm>
              <a:custGeom>
                <a:avLst/>
                <a:gdLst>
                  <a:gd name="T0" fmla="*/ 24 w 35"/>
                  <a:gd name="T1" fmla="*/ 70 h 71"/>
                  <a:gd name="T2" fmla="*/ 24 w 35"/>
                  <a:gd name="T3" fmla="*/ 70 h 71"/>
                  <a:gd name="T4" fmla="*/ 15 w 35"/>
                  <a:gd name="T5" fmla="*/ 64 h 71"/>
                  <a:gd name="T6" fmla="*/ 1 w 35"/>
                  <a:gd name="T7" fmla="*/ 12 h 71"/>
                  <a:gd name="T8" fmla="*/ 1 w 35"/>
                  <a:gd name="T9" fmla="*/ 12 h 71"/>
                  <a:gd name="T10" fmla="*/ 7 w 35"/>
                  <a:gd name="T11" fmla="*/ 1 h 71"/>
                  <a:gd name="T12" fmla="*/ 7 w 35"/>
                  <a:gd name="T13" fmla="*/ 1 h 71"/>
                  <a:gd name="T14" fmla="*/ 18 w 35"/>
                  <a:gd name="T15" fmla="*/ 7 h 71"/>
                  <a:gd name="T16" fmla="*/ 32 w 35"/>
                  <a:gd name="T17" fmla="*/ 58 h 71"/>
                  <a:gd name="T18" fmla="*/ 32 w 35"/>
                  <a:gd name="T19" fmla="*/ 58 h 71"/>
                  <a:gd name="T20" fmla="*/ 27 w 35"/>
                  <a:gd name="T21" fmla="*/ 70 h 71"/>
                  <a:gd name="T22" fmla="*/ 27 w 35"/>
                  <a:gd name="T23" fmla="*/ 70 h 71"/>
                  <a:gd name="T24" fmla="*/ 24 w 35"/>
                  <a:gd name="T25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" h="71">
                    <a:moveTo>
                      <a:pt x="24" y="70"/>
                    </a:moveTo>
                    <a:lnTo>
                      <a:pt x="24" y="70"/>
                    </a:lnTo>
                    <a:cubicBezTo>
                      <a:pt x="20" y="70"/>
                      <a:pt x="16" y="68"/>
                      <a:pt x="15" y="64"/>
                    </a:cubicBezTo>
                    <a:lnTo>
                      <a:pt x="1" y="12"/>
                    </a:lnTo>
                    <a:lnTo>
                      <a:pt x="1" y="12"/>
                    </a:lnTo>
                    <a:cubicBezTo>
                      <a:pt x="0" y="8"/>
                      <a:pt x="2" y="3"/>
                      <a:pt x="7" y="1"/>
                    </a:cubicBezTo>
                    <a:lnTo>
                      <a:pt x="7" y="1"/>
                    </a:lnTo>
                    <a:cubicBezTo>
                      <a:pt x="12" y="0"/>
                      <a:pt x="17" y="3"/>
                      <a:pt x="18" y="7"/>
                    </a:cubicBezTo>
                    <a:lnTo>
                      <a:pt x="32" y="58"/>
                    </a:lnTo>
                    <a:lnTo>
                      <a:pt x="32" y="58"/>
                    </a:lnTo>
                    <a:cubicBezTo>
                      <a:pt x="34" y="64"/>
                      <a:pt x="31" y="69"/>
                      <a:pt x="27" y="70"/>
                    </a:cubicBezTo>
                    <a:lnTo>
                      <a:pt x="27" y="70"/>
                    </a:lnTo>
                    <a:cubicBezTo>
                      <a:pt x="26" y="70"/>
                      <a:pt x="25" y="70"/>
                      <a:pt x="24" y="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55" name="Freeform 135">
            <a:extLst>
              <a:ext uri="{FF2B5EF4-FFF2-40B4-BE49-F238E27FC236}">
                <a16:creationId xmlns:a16="http://schemas.microsoft.com/office/drawing/2014/main" id="{EB6DA2AD-247D-42DF-A664-6BBF931CB8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994" y="3355415"/>
            <a:ext cx="1020361" cy="2052496"/>
          </a:xfrm>
          <a:custGeom>
            <a:avLst/>
            <a:gdLst>
              <a:gd name="T0" fmla="*/ 799 w 1146"/>
              <a:gd name="T1" fmla="*/ 2306 h 2307"/>
              <a:gd name="T2" fmla="*/ 0 w 1146"/>
              <a:gd name="T3" fmla="*/ 2306 h 2307"/>
              <a:gd name="T4" fmla="*/ 0 w 1146"/>
              <a:gd name="T5" fmla="*/ 346 h 2307"/>
              <a:gd name="T6" fmla="*/ 0 w 1146"/>
              <a:gd name="T7" fmla="*/ 346 h 2307"/>
              <a:gd name="T8" fmla="*/ 345 w 1146"/>
              <a:gd name="T9" fmla="*/ 0 h 2307"/>
              <a:gd name="T10" fmla="*/ 1145 w 1146"/>
              <a:gd name="T11" fmla="*/ 0 h 2307"/>
              <a:gd name="T12" fmla="*/ 1145 w 1146"/>
              <a:gd name="T13" fmla="*/ 1960 h 2307"/>
              <a:gd name="T14" fmla="*/ 1145 w 1146"/>
              <a:gd name="T15" fmla="*/ 1960 h 2307"/>
              <a:gd name="T16" fmla="*/ 799 w 1146"/>
              <a:gd name="T17" fmla="*/ 2306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6" h="2307">
                <a:moveTo>
                  <a:pt x="799" y="2306"/>
                </a:moveTo>
                <a:lnTo>
                  <a:pt x="0" y="2306"/>
                </a:lnTo>
                <a:lnTo>
                  <a:pt x="0" y="346"/>
                </a:lnTo>
                <a:lnTo>
                  <a:pt x="0" y="346"/>
                </a:lnTo>
                <a:cubicBezTo>
                  <a:pt x="0" y="155"/>
                  <a:pt x="154" y="0"/>
                  <a:pt x="345" y="0"/>
                </a:cubicBezTo>
                <a:lnTo>
                  <a:pt x="1145" y="0"/>
                </a:lnTo>
                <a:lnTo>
                  <a:pt x="1145" y="1960"/>
                </a:lnTo>
                <a:lnTo>
                  <a:pt x="1145" y="1960"/>
                </a:lnTo>
                <a:cubicBezTo>
                  <a:pt x="1145" y="2151"/>
                  <a:pt x="990" y="2306"/>
                  <a:pt x="799" y="23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7" name="Freeform 140">
            <a:extLst>
              <a:ext uri="{FF2B5EF4-FFF2-40B4-BE49-F238E27FC236}">
                <a16:creationId xmlns:a16="http://schemas.microsoft.com/office/drawing/2014/main" id="{718D559E-306C-4DC5-BB1A-EBD7CC95B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5338" y="3355415"/>
            <a:ext cx="1020361" cy="2052496"/>
          </a:xfrm>
          <a:custGeom>
            <a:avLst/>
            <a:gdLst>
              <a:gd name="T0" fmla="*/ 801 w 1147"/>
              <a:gd name="T1" fmla="*/ 2306 h 2307"/>
              <a:gd name="T2" fmla="*/ 0 w 1147"/>
              <a:gd name="T3" fmla="*/ 2306 h 2307"/>
              <a:gd name="T4" fmla="*/ 0 w 1147"/>
              <a:gd name="T5" fmla="*/ 346 h 2307"/>
              <a:gd name="T6" fmla="*/ 0 w 1147"/>
              <a:gd name="T7" fmla="*/ 346 h 2307"/>
              <a:gd name="T8" fmla="*/ 346 w 1147"/>
              <a:gd name="T9" fmla="*/ 0 h 2307"/>
              <a:gd name="T10" fmla="*/ 1146 w 1147"/>
              <a:gd name="T11" fmla="*/ 0 h 2307"/>
              <a:gd name="T12" fmla="*/ 1146 w 1147"/>
              <a:gd name="T13" fmla="*/ 1960 h 2307"/>
              <a:gd name="T14" fmla="*/ 1146 w 1147"/>
              <a:gd name="T15" fmla="*/ 1960 h 2307"/>
              <a:gd name="T16" fmla="*/ 801 w 1147"/>
              <a:gd name="T17" fmla="*/ 2306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7" h="2307">
                <a:moveTo>
                  <a:pt x="801" y="2306"/>
                </a:moveTo>
                <a:lnTo>
                  <a:pt x="0" y="2306"/>
                </a:lnTo>
                <a:lnTo>
                  <a:pt x="0" y="346"/>
                </a:lnTo>
                <a:lnTo>
                  <a:pt x="0" y="346"/>
                </a:lnTo>
                <a:cubicBezTo>
                  <a:pt x="0" y="155"/>
                  <a:pt x="155" y="0"/>
                  <a:pt x="346" y="0"/>
                </a:cubicBezTo>
                <a:lnTo>
                  <a:pt x="1146" y="0"/>
                </a:lnTo>
                <a:lnTo>
                  <a:pt x="1146" y="1960"/>
                </a:lnTo>
                <a:lnTo>
                  <a:pt x="1146" y="1960"/>
                </a:lnTo>
                <a:cubicBezTo>
                  <a:pt x="1146" y="2151"/>
                  <a:pt x="991" y="2306"/>
                  <a:pt x="801" y="23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8" name="Freeform 141">
            <a:extLst>
              <a:ext uri="{FF2B5EF4-FFF2-40B4-BE49-F238E27FC236}">
                <a16:creationId xmlns:a16="http://schemas.microsoft.com/office/drawing/2014/main" id="{07772DD4-8AA4-4FFE-92C0-6B7B0BD1DB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994" y="10858990"/>
            <a:ext cx="1020361" cy="2052496"/>
          </a:xfrm>
          <a:custGeom>
            <a:avLst/>
            <a:gdLst>
              <a:gd name="T0" fmla="*/ 799 w 1146"/>
              <a:gd name="T1" fmla="*/ 2306 h 2307"/>
              <a:gd name="T2" fmla="*/ 0 w 1146"/>
              <a:gd name="T3" fmla="*/ 2306 h 2307"/>
              <a:gd name="T4" fmla="*/ 0 w 1146"/>
              <a:gd name="T5" fmla="*/ 346 h 2307"/>
              <a:gd name="T6" fmla="*/ 0 w 1146"/>
              <a:gd name="T7" fmla="*/ 346 h 2307"/>
              <a:gd name="T8" fmla="*/ 345 w 1146"/>
              <a:gd name="T9" fmla="*/ 0 h 2307"/>
              <a:gd name="T10" fmla="*/ 1145 w 1146"/>
              <a:gd name="T11" fmla="*/ 0 h 2307"/>
              <a:gd name="T12" fmla="*/ 1145 w 1146"/>
              <a:gd name="T13" fmla="*/ 1960 h 2307"/>
              <a:gd name="T14" fmla="*/ 1145 w 1146"/>
              <a:gd name="T15" fmla="*/ 1960 h 2307"/>
              <a:gd name="T16" fmla="*/ 799 w 1146"/>
              <a:gd name="T17" fmla="*/ 2306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6" h="2307">
                <a:moveTo>
                  <a:pt x="799" y="2306"/>
                </a:moveTo>
                <a:lnTo>
                  <a:pt x="0" y="2306"/>
                </a:lnTo>
                <a:lnTo>
                  <a:pt x="0" y="346"/>
                </a:lnTo>
                <a:lnTo>
                  <a:pt x="0" y="346"/>
                </a:lnTo>
                <a:cubicBezTo>
                  <a:pt x="0" y="155"/>
                  <a:pt x="154" y="0"/>
                  <a:pt x="345" y="0"/>
                </a:cubicBezTo>
                <a:lnTo>
                  <a:pt x="1145" y="0"/>
                </a:lnTo>
                <a:lnTo>
                  <a:pt x="1145" y="1960"/>
                </a:lnTo>
                <a:lnTo>
                  <a:pt x="1145" y="1960"/>
                </a:lnTo>
                <a:cubicBezTo>
                  <a:pt x="1145" y="2151"/>
                  <a:pt x="990" y="2306"/>
                  <a:pt x="799" y="23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546DD7A5-ABB7-4CC1-9080-8B7B2604DC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0296" y="11490830"/>
            <a:ext cx="849830" cy="795774"/>
          </a:xfrm>
          <a:custGeom>
            <a:avLst/>
            <a:gdLst>
              <a:gd name="connsiteX0" fmla="*/ 476973 w 849830"/>
              <a:gd name="connsiteY0" fmla="*/ 675472 h 795774"/>
              <a:gd name="connsiteX1" fmla="*/ 476973 w 849830"/>
              <a:gd name="connsiteY1" fmla="*/ 774387 h 795774"/>
              <a:gd name="connsiteX2" fmla="*/ 654058 w 849830"/>
              <a:gd name="connsiteY2" fmla="*/ 774387 h 795774"/>
              <a:gd name="connsiteX3" fmla="*/ 654058 w 849830"/>
              <a:gd name="connsiteY3" fmla="*/ 675472 h 795774"/>
              <a:gd name="connsiteX4" fmla="*/ 97886 w 849830"/>
              <a:gd name="connsiteY4" fmla="*/ 675472 h 795774"/>
              <a:gd name="connsiteX5" fmla="*/ 96996 w 849830"/>
              <a:gd name="connsiteY5" fmla="*/ 774387 h 795774"/>
              <a:gd name="connsiteX6" fmla="*/ 276751 w 849830"/>
              <a:gd name="connsiteY6" fmla="*/ 774387 h 795774"/>
              <a:gd name="connsiteX7" fmla="*/ 276751 w 849830"/>
              <a:gd name="connsiteY7" fmla="*/ 675472 h 795774"/>
              <a:gd name="connsiteX8" fmla="*/ 536594 w 849830"/>
              <a:gd name="connsiteY8" fmla="*/ 457147 h 795774"/>
              <a:gd name="connsiteX9" fmla="*/ 536594 w 849830"/>
              <a:gd name="connsiteY9" fmla="*/ 594380 h 795774"/>
              <a:gd name="connsiteX10" fmla="*/ 593546 w 849830"/>
              <a:gd name="connsiteY10" fmla="*/ 594380 h 795774"/>
              <a:gd name="connsiteX11" fmla="*/ 593546 w 849830"/>
              <a:gd name="connsiteY11" fmla="*/ 457147 h 795774"/>
              <a:gd name="connsiteX12" fmla="*/ 160976 w 849830"/>
              <a:gd name="connsiteY12" fmla="*/ 456852 h 795774"/>
              <a:gd name="connsiteX13" fmla="*/ 160976 w 849830"/>
              <a:gd name="connsiteY13" fmla="*/ 593131 h 795774"/>
              <a:gd name="connsiteX14" fmla="*/ 220050 w 849830"/>
              <a:gd name="connsiteY14" fmla="*/ 593131 h 795774"/>
              <a:gd name="connsiteX15" fmla="*/ 220050 w 849830"/>
              <a:gd name="connsiteY15" fmla="*/ 456852 h 795774"/>
              <a:gd name="connsiteX16" fmla="*/ 150236 w 849830"/>
              <a:gd name="connsiteY16" fmla="*/ 435614 h 795774"/>
              <a:gd name="connsiteX17" fmla="*/ 229895 w 849830"/>
              <a:gd name="connsiteY17" fmla="*/ 435614 h 795774"/>
              <a:gd name="connsiteX18" fmla="*/ 241531 w 849830"/>
              <a:gd name="connsiteY18" fmla="*/ 446233 h 795774"/>
              <a:gd name="connsiteX19" fmla="*/ 241531 w 849830"/>
              <a:gd name="connsiteY19" fmla="*/ 603750 h 795774"/>
              <a:gd name="connsiteX20" fmla="*/ 229895 w 849830"/>
              <a:gd name="connsiteY20" fmla="*/ 615254 h 795774"/>
              <a:gd name="connsiteX21" fmla="*/ 150236 w 849830"/>
              <a:gd name="connsiteY21" fmla="*/ 615254 h 795774"/>
              <a:gd name="connsiteX22" fmla="*/ 140390 w 849830"/>
              <a:gd name="connsiteY22" fmla="*/ 603750 h 795774"/>
              <a:gd name="connsiteX23" fmla="*/ 140390 w 849830"/>
              <a:gd name="connsiteY23" fmla="*/ 446233 h 795774"/>
              <a:gd name="connsiteX24" fmla="*/ 150236 w 849830"/>
              <a:gd name="connsiteY24" fmla="*/ 435614 h 795774"/>
              <a:gd name="connsiteX25" fmla="*/ 298108 w 849830"/>
              <a:gd name="connsiteY25" fmla="*/ 417937 h 795774"/>
              <a:gd name="connsiteX26" fmla="*/ 298108 w 849830"/>
              <a:gd name="connsiteY26" fmla="*/ 774387 h 795774"/>
              <a:gd name="connsiteX27" fmla="*/ 455616 w 849830"/>
              <a:gd name="connsiteY27" fmla="*/ 774387 h 795774"/>
              <a:gd name="connsiteX28" fmla="*/ 455616 w 849830"/>
              <a:gd name="connsiteY28" fmla="*/ 417937 h 795774"/>
              <a:gd name="connsiteX29" fmla="*/ 378888 w 849830"/>
              <a:gd name="connsiteY29" fmla="*/ 217704 h 795774"/>
              <a:gd name="connsiteX30" fmla="*/ 350246 w 849830"/>
              <a:gd name="connsiteY30" fmla="*/ 247241 h 795774"/>
              <a:gd name="connsiteX31" fmla="*/ 378888 w 849830"/>
              <a:gd name="connsiteY31" fmla="*/ 275883 h 795774"/>
              <a:gd name="connsiteX32" fmla="*/ 408425 w 849830"/>
              <a:gd name="connsiteY32" fmla="*/ 247241 h 795774"/>
              <a:gd name="connsiteX33" fmla="*/ 378888 w 849830"/>
              <a:gd name="connsiteY33" fmla="*/ 217704 h 795774"/>
              <a:gd name="connsiteX34" fmla="*/ 378888 w 849830"/>
              <a:gd name="connsiteY34" fmla="*/ 196223 h 795774"/>
              <a:gd name="connsiteX35" fmla="*/ 429906 w 849830"/>
              <a:gd name="connsiteY35" fmla="*/ 247241 h 795774"/>
              <a:gd name="connsiteX36" fmla="*/ 378888 w 849830"/>
              <a:gd name="connsiteY36" fmla="*/ 297364 h 795774"/>
              <a:gd name="connsiteX37" fmla="*/ 328765 w 849830"/>
              <a:gd name="connsiteY37" fmla="*/ 247241 h 795774"/>
              <a:gd name="connsiteX38" fmla="*/ 378888 w 849830"/>
              <a:gd name="connsiteY38" fmla="*/ 196223 h 795774"/>
              <a:gd name="connsiteX39" fmla="*/ 676081 w 849830"/>
              <a:gd name="connsiteY39" fmla="*/ 119719 h 795774"/>
              <a:gd name="connsiteX40" fmla="*/ 621161 w 849830"/>
              <a:gd name="connsiteY40" fmla="*/ 173738 h 795774"/>
              <a:gd name="connsiteX41" fmla="*/ 676081 w 849830"/>
              <a:gd name="connsiteY41" fmla="*/ 229558 h 795774"/>
              <a:gd name="connsiteX42" fmla="*/ 730099 w 849830"/>
              <a:gd name="connsiteY42" fmla="*/ 173738 h 795774"/>
              <a:gd name="connsiteX43" fmla="*/ 676081 w 849830"/>
              <a:gd name="connsiteY43" fmla="*/ 119719 h 795774"/>
              <a:gd name="connsiteX44" fmla="*/ 156618 w 849830"/>
              <a:gd name="connsiteY44" fmla="*/ 100697 h 795774"/>
              <a:gd name="connsiteX45" fmla="*/ 156618 w 849830"/>
              <a:gd name="connsiteY45" fmla="*/ 208523 h 795774"/>
              <a:gd name="connsiteX46" fmla="*/ 239376 w 849830"/>
              <a:gd name="connsiteY46" fmla="*/ 127431 h 795774"/>
              <a:gd name="connsiteX47" fmla="*/ 239376 w 849830"/>
              <a:gd name="connsiteY47" fmla="*/ 100697 h 795774"/>
              <a:gd name="connsiteX48" fmla="*/ 676081 w 849830"/>
              <a:gd name="connsiteY48" fmla="*/ 98111 h 795774"/>
              <a:gd name="connsiteX49" fmla="*/ 751707 w 849830"/>
              <a:gd name="connsiteY49" fmla="*/ 173738 h 795774"/>
              <a:gd name="connsiteX50" fmla="*/ 676081 w 849830"/>
              <a:gd name="connsiteY50" fmla="*/ 250266 h 795774"/>
              <a:gd name="connsiteX51" fmla="*/ 599554 w 849830"/>
              <a:gd name="connsiteY51" fmla="*/ 173738 h 795774"/>
              <a:gd name="connsiteX52" fmla="*/ 676081 w 849830"/>
              <a:gd name="connsiteY52" fmla="*/ 98111 h 795774"/>
              <a:gd name="connsiteX53" fmla="*/ 625750 w 849830"/>
              <a:gd name="connsiteY53" fmla="*/ 57399 h 795774"/>
              <a:gd name="connsiteX54" fmla="*/ 632203 w 849830"/>
              <a:gd name="connsiteY54" fmla="*/ 62981 h 795774"/>
              <a:gd name="connsiteX55" fmla="*/ 627752 w 849830"/>
              <a:gd name="connsiteY55" fmla="*/ 76378 h 795774"/>
              <a:gd name="connsiteX56" fmla="*/ 569007 w 849830"/>
              <a:gd name="connsiteY56" fmla="*/ 171945 h 795774"/>
              <a:gd name="connsiteX57" fmla="*/ 559216 w 849830"/>
              <a:gd name="connsiteY57" fmla="*/ 183556 h 795774"/>
              <a:gd name="connsiteX58" fmla="*/ 548535 w 849830"/>
              <a:gd name="connsiteY58" fmla="*/ 171945 h 795774"/>
              <a:gd name="connsiteX59" fmla="*/ 617961 w 849830"/>
              <a:gd name="connsiteY59" fmla="*/ 58516 h 795774"/>
              <a:gd name="connsiteX60" fmla="*/ 625750 w 849830"/>
              <a:gd name="connsiteY60" fmla="*/ 57399 h 795774"/>
              <a:gd name="connsiteX61" fmla="*/ 678883 w 849830"/>
              <a:gd name="connsiteY61" fmla="*/ 43168 h 795774"/>
              <a:gd name="connsiteX62" fmla="*/ 688904 w 849830"/>
              <a:gd name="connsiteY62" fmla="*/ 55483 h 795774"/>
              <a:gd name="connsiteX63" fmla="*/ 678883 w 849830"/>
              <a:gd name="connsiteY63" fmla="*/ 66851 h 795774"/>
              <a:gd name="connsiteX64" fmla="*/ 652463 w 849830"/>
              <a:gd name="connsiteY64" fmla="*/ 68745 h 795774"/>
              <a:gd name="connsiteX65" fmla="*/ 649730 w 849830"/>
              <a:gd name="connsiteY65" fmla="*/ 69693 h 795774"/>
              <a:gd name="connsiteX66" fmla="*/ 640620 w 849830"/>
              <a:gd name="connsiteY66" fmla="*/ 61167 h 795774"/>
              <a:gd name="connsiteX67" fmla="*/ 647908 w 849830"/>
              <a:gd name="connsiteY67" fmla="*/ 46957 h 795774"/>
              <a:gd name="connsiteX68" fmla="*/ 678883 w 849830"/>
              <a:gd name="connsiteY68" fmla="*/ 43168 h 795774"/>
              <a:gd name="connsiteX69" fmla="*/ 376862 w 849830"/>
              <a:gd name="connsiteY69" fmla="*/ 40546 h 795774"/>
              <a:gd name="connsiteX70" fmla="*/ 346161 w 849830"/>
              <a:gd name="connsiteY70" fmla="*/ 52576 h 795774"/>
              <a:gd name="connsiteX71" fmla="*/ 101446 w 849830"/>
              <a:gd name="connsiteY71" fmla="*/ 293180 h 795774"/>
              <a:gd name="connsiteX72" fmla="*/ 98776 w 849830"/>
              <a:gd name="connsiteY72" fmla="*/ 654976 h 795774"/>
              <a:gd name="connsiteX73" fmla="*/ 276751 w 849830"/>
              <a:gd name="connsiteY73" fmla="*/ 654976 h 795774"/>
              <a:gd name="connsiteX74" fmla="*/ 276751 w 849830"/>
              <a:gd name="connsiteY74" fmla="*/ 417937 h 795774"/>
              <a:gd name="connsiteX75" fmla="*/ 271412 w 849830"/>
              <a:gd name="connsiteY75" fmla="*/ 417937 h 795774"/>
              <a:gd name="connsiteX76" fmla="*/ 259843 w 849830"/>
              <a:gd name="connsiteY76" fmla="*/ 407244 h 795774"/>
              <a:gd name="connsiteX77" fmla="*/ 271412 w 849830"/>
              <a:gd name="connsiteY77" fmla="*/ 396550 h 795774"/>
              <a:gd name="connsiteX78" fmla="*/ 288319 w 849830"/>
              <a:gd name="connsiteY78" fmla="*/ 396550 h 795774"/>
              <a:gd name="connsiteX79" fmla="*/ 466294 w 849830"/>
              <a:gd name="connsiteY79" fmla="*/ 396550 h 795774"/>
              <a:gd name="connsiteX80" fmla="*/ 485871 w 849830"/>
              <a:gd name="connsiteY80" fmla="*/ 396550 h 795774"/>
              <a:gd name="connsiteX81" fmla="*/ 496550 w 849830"/>
              <a:gd name="connsiteY81" fmla="*/ 407244 h 795774"/>
              <a:gd name="connsiteX82" fmla="*/ 485871 w 849830"/>
              <a:gd name="connsiteY82" fmla="*/ 417937 h 795774"/>
              <a:gd name="connsiteX83" fmla="*/ 476973 w 849830"/>
              <a:gd name="connsiteY83" fmla="*/ 417937 h 795774"/>
              <a:gd name="connsiteX84" fmla="*/ 476973 w 849830"/>
              <a:gd name="connsiteY84" fmla="*/ 654976 h 795774"/>
              <a:gd name="connsiteX85" fmla="*/ 654058 w 849830"/>
              <a:gd name="connsiteY85" fmla="*/ 654976 h 795774"/>
              <a:gd name="connsiteX86" fmla="*/ 654058 w 849830"/>
              <a:gd name="connsiteY86" fmla="*/ 482989 h 795774"/>
              <a:gd name="connsiteX87" fmla="*/ 612233 w 849830"/>
              <a:gd name="connsiteY87" fmla="*/ 440215 h 795774"/>
              <a:gd name="connsiteX88" fmla="*/ 615793 w 849830"/>
              <a:gd name="connsiteY88" fmla="*/ 446453 h 795774"/>
              <a:gd name="connsiteX89" fmla="*/ 615793 w 849830"/>
              <a:gd name="connsiteY89" fmla="*/ 605073 h 795774"/>
              <a:gd name="connsiteX90" fmla="*/ 605114 w 849830"/>
              <a:gd name="connsiteY90" fmla="*/ 616658 h 795774"/>
              <a:gd name="connsiteX91" fmla="*/ 525916 w 849830"/>
              <a:gd name="connsiteY91" fmla="*/ 616658 h 795774"/>
              <a:gd name="connsiteX92" fmla="*/ 514347 w 849830"/>
              <a:gd name="connsiteY92" fmla="*/ 605073 h 795774"/>
              <a:gd name="connsiteX93" fmla="*/ 514347 w 849830"/>
              <a:gd name="connsiteY93" fmla="*/ 446453 h 795774"/>
              <a:gd name="connsiteX94" fmla="*/ 525916 w 849830"/>
              <a:gd name="connsiteY94" fmla="*/ 435760 h 795774"/>
              <a:gd name="connsiteX95" fmla="*/ 605114 w 849830"/>
              <a:gd name="connsiteY95" fmla="*/ 435760 h 795774"/>
              <a:gd name="connsiteX96" fmla="*/ 612233 w 849830"/>
              <a:gd name="connsiteY96" fmla="*/ 439324 h 795774"/>
              <a:gd name="connsiteX97" fmla="*/ 499219 w 849830"/>
              <a:gd name="connsiteY97" fmla="*/ 175551 h 795774"/>
              <a:gd name="connsiteX98" fmla="*/ 501889 w 849830"/>
              <a:gd name="connsiteY98" fmla="*/ 146144 h 795774"/>
              <a:gd name="connsiteX99" fmla="*/ 407562 w 849830"/>
              <a:gd name="connsiteY99" fmla="*/ 52576 h 795774"/>
              <a:gd name="connsiteX100" fmla="*/ 376862 w 849830"/>
              <a:gd name="connsiteY100" fmla="*/ 40546 h 795774"/>
              <a:gd name="connsiteX101" fmla="*/ 239376 w 849830"/>
              <a:gd name="connsiteY101" fmla="*/ 39209 h 795774"/>
              <a:gd name="connsiteX102" fmla="*/ 155728 w 849830"/>
              <a:gd name="connsiteY102" fmla="*/ 40992 h 795774"/>
              <a:gd name="connsiteX103" fmla="*/ 155728 w 849830"/>
              <a:gd name="connsiteY103" fmla="*/ 78419 h 795774"/>
              <a:gd name="connsiteX104" fmla="*/ 239376 w 849830"/>
              <a:gd name="connsiteY104" fmla="*/ 78419 h 795774"/>
              <a:gd name="connsiteX105" fmla="*/ 674525 w 849830"/>
              <a:gd name="connsiteY105" fmla="*/ 22278 h 795774"/>
              <a:gd name="connsiteX106" fmla="*/ 519687 w 849830"/>
              <a:gd name="connsiteY106" fmla="*/ 175551 h 795774"/>
              <a:gd name="connsiteX107" fmla="*/ 674525 w 849830"/>
              <a:gd name="connsiteY107" fmla="*/ 473187 h 795774"/>
              <a:gd name="connsiteX108" fmla="*/ 827583 w 849830"/>
              <a:gd name="connsiteY108" fmla="*/ 175551 h 795774"/>
              <a:gd name="connsiteX109" fmla="*/ 674525 w 849830"/>
              <a:gd name="connsiteY109" fmla="*/ 22278 h 795774"/>
              <a:gd name="connsiteX110" fmla="*/ 674525 w 849830"/>
              <a:gd name="connsiteY110" fmla="*/ 0 h 795774"/>
              <a:gd name="connsiteX111" fmla="*/ 849830 w 849830"/>
              <a:gd name="connsiteY111" fmla="*/ 175551 h 795774"/>
              <a:gd name="connsiteX112" fmla="*/ 680754 w 849830"/>
              <a:gd name="connsiteY112" fmla="*/ 495465 h 795774"/>
              <a:gd name="connsiteX113" fmla="*/ 674525 w 849830"/>
              <a:gd name="connsiteY113" fmla="*/ 497247 h 795774"/>
              <a:gd name="connsiteX114" fmla="*/ 674525 w 849830"/>
              <a:gd name="connsiteY114" fmla="*/ 784189 h 795774"/>
              <a:gd name="connsiteX115" fmla="*/ 663846 w 849830"/>
              <a:gd name="connsiteY115" fmla="*/ 795774 h 795774"/>
              <a:gd name="connsiteX116" fmla="*/ 466294 w 849830"/>
              <a:gd name="connsiteY116" fmla="*/ 795774 h 795774"/>
              <a:gd name="connsiteX117" fmla="*/ 288319 w 849830"/>
              <a:gd name="connsiteY117" fmla="*/ 795774 h 795774"/>
              <a:gd name="connsiteX118" fmla="*/ 86318 w 849830"/>
              <a:gd name="connsiteY118" fmla="*/ 795774 h 795774"/>
              <a:gd name="connsiteX119" fmla="*/ 80089 w 849830"/>
              <a:gd name="connsiteY119" fmla="*/ 791318 h 795774"/>
              <a:gd name="connsiteX120" fmla="*/ 75639 w 849830"/>
              <a:gd name="connsiteY120" fmla="*/ 784189 h 795774"/>
              <a:gd name="connsiteX121" fmla="*/ 80089 w 849830"/>
              <a:gd name="connsiteY121" fmla="*/ 314567 h 795774"/>
              <a:gd name="connsiteX122" fmla="*/ 17797 w 849830"/>
              <a:gd name="connsiteY122" fmla="*/ 375163 h 795774"/>
              <a:gd name="connsiteX123" fmla="*/ 10678 w 849830"/>
              <a:gd name="connsiteY123" fmla="*/ 377837 h 795774"/>
              <a:gd name="connsiteX124" fmla="*/ 2669 w 849830"/>
              <a:gd name="connsiteY124" fmla="*/ 375163 h 795774"/>
              <a:gd name="connsiteX125" fmla="*/ 2669 w 849830"/>
              <a:gd name="connsiteY125" fmla="*/ 360014 h 795774"/>
              <a:gd name="connsiteX126" fmla="*/ 82758 w 849830"/>
              <a:gd name="connsiteY126" fmla="*/ 281595 h 795774"/>
              <a:gd name="connsiteX127" fmla="*/ 136151 w 849830"/>
              <a:gd name="connsiteY127" fmla="*/ 229019 h 795774"/>
              <a:gd name="connsiteX128" fmla="*/ 136151 w 849830"/>
              <a:gd name="connsiteY128" fmla="*/ 39209 h 795774"/>
              <a:gd name="connsiteX129" fmla="*/ 155728 w 849830"/>
              <a:gd name="connsiteY129" fmla="*/ 19605 h 795774"/>
              <a:gd name="connsiteX130" fmla="*/ 240266 w 849830"/>
              <a:gd name="connsiteY130" fmla="*/ 19605 h 795774"/>
              <a:gd name="connsiteX131" fmla="*/ 259843 w 849830"/>
              <a:gd name="connsiteY131" fmla="*/ 39209 h 795774"/>
              <a:gd name="connsiteX132" fmla="*/ 259843 w 849830"/>
              <a:gd name="connsiteY132" fmla="*/ 106935 h 795774"/>
              <a:gd name="connsiteX133" fmla="*/ 331033 w 849830"/>
              <a:gd name="connsiteY133" fmla="*/ 37427 h 795774"/>
              <a:gd name="connsiteX134" fmla="*/ 421800 w 849830"/>
              <a:gd name="connsiteY134" fmla="*/ 37427 h 795774"/>
              <a:gd name="connsiteX135" fmla="*/ 508118 w 849830"/>
              <a:gd name="connsiteY135" fmla="*/ 122084 h 795774"/>
              <a:gd name="connsiteX136" fmla="*/ 674525 w 849830"/>
              <a:gd name="connsiteY136" fmla="*/ 0 h 79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</a:cxnLst>
            <a:rect l="l" t="t" r="r" b="b"/>
            <a:pathLst>
              <a:path w="849830" h="795774">
                <a:moveTo>
                  <a:pt x="476973" y="675472"/>
                </a:moveTo>
                <a:lnTo>
                  <a:pt x="476973" y="774387"/>
                </a:lnTo>
                <a:lnTo>
                  <a:pt x="654058" y="774387"/>
                </a:lnTo>
                <a:lnTo>
                  <a:pt x="654058" y="675472"/>
                </a:lnTo>
                <a:close/>
                <a:moveTo>
                  <a:pt x="97886" y="675472"/>
                </a:moveTo>
                <a:lnTo>
                  <a:pt x="96996" y="774387"/>
                </a:lnTo>
                <a:lnTo>
                  <a:pt x="276751" y="774387"/>
                </a:lnTo>
                <a:lnTo>
                  <a:pt x="276751" y="675472"/>
                </a:lnTo>
                <a:close/>
                <a:moveTo>
                  <a:pt x="536594" y="457147"/>
                </a:moveTo>
                <a:lnTo>
                  <a:pt x="536594" y="594380"/>
                </a:lnTo>
                <a:lnTo>
                  <a:pt x="593546" y="594380"/>
                </a:lnTo>
                <a:lnTo>
                  <a:pt x="593546" y="457147"/>
                </a:lnTo>
                <a:close/>
                <a:moveTo>
                  <a:pt x="160976" y="456852"/>
                </a:moveTo>
                <a:lnTo>
                  <a:pt x="160976" y="593131"/>
                </a:lnTo>
                <a:lnTo>
                  <a:pt x="220050" y="593131"/>
                </a:lnTo>
                <a:lnTo>
                  <a:pt x="220050" y="456852"/>
                </a:lnTo>
                <a:close/>
                <a:moveTo>
                  <a:pt x="150236" y="435614"/>
                </a:moveTo>
                <a:lnTo>
                  <a:pt x="229895" y="435614"/>
                </a:lnTo>
                <a:cubicBezTo>
                  <a:pt x="235266" y="435614"/>
                  <a:pt x="241531" y="440924"/>
                  <a:pt x="241531" y="446233"/>
                </a:cubicBezTo>
                <a:lnTo>
                  <a:pt x="241531" y="603750"/>
                </a:lnTo>
                <a:cubicBezTo>
                  <a:pt x="241531" y="609945"/>
                  <a:pt x="235266" y="615254"/>
                  <a:pt x="229895" y="615254"/>
                </a:cubicBezTo>
                <a:lnTo>
                  <a:pt x="150236" y="615254"/>
                </a:lnTo>
                <a:cubicBezTo>
                  <a:pt x="144865" y="615254"/>
                  <a:pt x="140390" y="609945"/>
                  <a:pt x="140390" y="603750"/>
                </a:cubicBezTo>
                <a:lnTo>
                  <a:pt x="140390" y="446233"/>
                </a:lnTo>
                <a:cubicBezTo>
                  <a:pt x="140390" y="440924"/>
                  <a:pt x="144865" y="435614"/>
                  <a:pt x="150236" y="435614"/>
                </a:cubicBezTo>
                <a:close/>
                <a:moveTo>
                  <a:pt x="298108" y="417937"/>
                </a:moveTo>
                <a:lnTo>
                  <a:pt x="298108" y="774387"/>
                </a:lnTo>
                <a:lnTo>
                  <a:pt x="455616" y="774387"/>
                </a:lnTo>
                <a:lnTo>
                  <a:pt x="455616" y="417937"/>
                </a:lnTo>
                <a:close/>
                <a:moveTo>
                  <a:pt x="378888" y="217704"/>
                </a:moveTo>
                <a:cubicBezTo>
                  <a:pt x="363672" y="217704"/>
                  <a:pt x="350246" y="231130"/>
                  <a:pt x="350246" y="247241"/>
                </a:cubicBezTo>
                <a:cubicBezTo>
                  <a:pt x="350246" y="263352"/>
                  <a:pt x="363672" y="275883"/>
                  <a:pt x="378888" y="275883"/>
                </a:cubicBezTo>
                <a:cubicBezTo>
                  <a:pt x="395894" y="275883"/>
                  <a:pt x="408425" y="263352"/>
                  <a:pt x="408425" y="247241"/>
                </a:cubicBezTo>
                <a:cubicBezTo>
                  <a:pt x="408425" y="231130"/>
                  <a:pt x="395894" y="217704"/>
                  <a:pt x="378888" y="217704"/>
                </a:cubicBezTo>
                <a:close/>
                <a:moveTo>
                  <a:pt x="378888" y="196223"/>
                </a:moveTo>
                <a:cubicBezTo>
                  <a:pt x="406635" y="196223"/>
                  <a:pt x="429906" y="219494"/>
                  <a:pt x="429906" y="247241"/>
                </a:cubicBezTo>
                <a:cubicBezTo>
                  <a:pt x="429906" y="274093"/>
                  <a:pt x="406635" y="297364"/>
                  <a:pt x="378888" y="297364"/>
                </a:cubicBezTo>
                <a:cubicBezTo>
                  <a:pt x="351141" y="297364"/>
                  <a:pt x="328765" y="274093"/>
                  <a:pt x="328765" y="247241"/>
                </a:cubicBezTo>
                <a:cubicBezTo>
                  <a:pt x="328765" y="219494"/>
                  <a:pt x="351141" y="196223"/>
                  <a:pt x="378888" y="196223"/>
                </a:cubicBezTo>
                <a:close/>
                <a:moveTo>
                  <a:pt x="676081" y="119719"/>
                </a:moveTo>
                <a:cubicBezTo>
                  <a:pt x="645470" y="119719"/>
                  <a:pt x="621161" y="144028"/>
                  <a:pt x="621161" y="173738"/>
                </a:cubicBezTo>
                <a:cubicBezTo>
                  <a:pt x="621161" y="205250"/>
                  <a:pt x="645470" y="229558"/>
                  <a:pt x="676081" y="229558"/>
                </a:cubicBezTo>
                <a:cubicBezTo>
                  <a:pt x="705791" y="229558"/>
                  <a:pt x="730099" y="205250"/>
                  <a:pt x="730099" y="173738"/>
                </a:cubicBezTo>
                <a:cubicBezTo>
                  <a:pt x="730099" y="144028"/>
                  <a:pt x="705791" y="119719"/>
                  <a:pt x="676081" y="119719"/>
                </a:cubicBezTo>
                <a:close/>
                <a:moveTo>
                  <a:pt x="156618" y="100697"/>
                </a:moveTo>
                <a:lnTo>
                  <a:pt x="156618" y="208523"/>
                </a:lnTo>
                <a:lnTo>
                  <a:pt x="239376" y="127431"/>
                </a:lnTo>
                <a:lnTo>
                  <a:pt x="239376" y="100697"/>
                </a:lnTo>
                <a:close/>
                <a:moveTo>
                  <a:pt x="676081" y="98111"/>
                </a:moveTo>
                <a:cubicBezTo>
                  <a:pt x="718395" y="98111"/>
                  <a:pt x="751707" y="132323"/>
                  <a:pt x="751707" y="173738"/>
                </a:cubicBezTo>
                <a:cubicBezTo>
                  <a:pt x="751707" y="216053"/>
                  <a:pt x="718395" y="250266"/>
                  <a:pt x="676081" y="250266"/>
                </a:cubicBezTo>
                <a:cubicBezTo>
                  <a:pt x="632865" y="250266"/>
                  <a:pt x="599554" y="216053"/>
                  <a:pt x="599554" y="173738"/>
                </a:cubicBezTo>
                <a:cubicBezTo>
                  <a:pt x="599554" y="132323"/>
                  <a:pt x="632865" y="98111"/>
                  <a:pt x="676081" y="98111"/>
                </a:cubicBezTo>
                <a:close/>
                <a:moveTo>
                  <a:pt x="625750" y="57399"/>
                </a:moveTo>
                <a:cubicBezTo>
                  <a:pt x="628197" y="58292"/>
                  <a:pt x="630422" y="60302"/>
                  <a:pt x="632203" y="62981"/>
                </a:cubicBezTo>
                <a:cubicBezTo>
                  <a:pt x="633983" y="67447"/>
                  <a:pt x="632203" y="74592"/>
                  <a:pt x="627752" y="76378"/>
                </a:cubicBezTo>
                <a:cubicBezTo>
                  <a:pt x="592149" y="96028"/>
                  <a:pt x="569007" y="131753"/>
                  <a:pt x="569007" y="171945"/>
                </a:cubicBezTo>
                <a:cubicBezTo>
                  <a:pt x="569007" y="178197"/>
                  <a:pt x="564556" y="183556"/>
                  <a:pt x="559216" y="183556"/>
                </a:cubicBezTo>
                <a:cubicBezTo>
                  <a:pt x="552985" y="183556"/>
                  <a:pt x="548535" y="178197"/>
                  <a:pt x="548535" y="171945"/>
                </a:cubicBezTo>
                <a:cubicBezTo>
                  <a:pt x="548535" y="124608"/>
                  <a:pt x="575237" y="80844"/>
                  <a:pt x="617961" y="58516"/>
                </a:cubicBezTo>
                <a:cubicBezTo>
                  <a:pt x="620632" y="56730"/>
                  <a:pt x="623302" y="56506"/>
                  <a:pt x="625750" y="57399"/>
                </a:cubicBezTo>
                <a:close/>
                <a:moveTo>
                  <a:pt x="678883" y="43168"/>
                </a:moveTo>
                <a:cubicBezTo>
                  <a:pt x="684349" y="43168"/>
                  <a:pt x="688904" y="48852"/>
                  <a:pt x="688904" y="55483"/>
                </a:cubicBezTo>
                <a:cubicBezTo>
                  <a:pt x="688904" y="61167"/>
                  <a:pt x="684349" y="66851"/>
                  <a:pt x="678883" y="66851"/>
                </a:cubicBezTo>
                <a:cubicBezTo>
                  <a:pt x="669773" y="66851"/>
                  <a:pt x="661574" y="66851"/>
                  <a:pt x="652463" y="68745"/>
                </a:cubicBezTo>
                <a:cubicBezTo>
                  <a:pt x="651552" y="69693"/>
                  <a:pt x="651552" y="69693"/>
                  <a:pt x="649730" y="69693"/>
                </a:cubicBezTo>
                <a:cubicBezTo>
                  <a:pt x="646086" y="69693"/>
                  <a:pt x="640620" y="65903"/>
                  <a:pt x="640620" y="61167"/>
                </a:cubicBezTo>
                <a:cubicBezTo>
                  <a:pt x="638798" y="55483"/>
                  <a:pt x="642442" y="48852"/>
                  <a:pt x="647908" y="46957"/>
                </a:cubicBezTo>
                <a:cubicBezTo>
                  <a:pt x="657930" y="45063"/>
                  <a:pt x="667951" y="43168"/>
                  <a:pt x="678883" y="43168"/>
                </a:cubicBezTo>
                <a:close/>
                <a:moveTo>
                  <a:pt x="376862" y="40546"/>
                </a:moveTo>
                <a:cubicBezTo>
                  <a:pt x="365738" y="40546"/>
                  <a:pt x="354615" y="44556"/>
                  <a:pt x="346161" y="52576"/>
                </a:cubicBezTo>
                <a:lnTo>
                  <a:pt x="101446" y="293180"/>
                </a:lnTo>
                <a:lnTo>
                  <a:pt x="98776" y="654976"/>
                </a:lnTo>
                <a:lnTo>
                  <a:pt x="276751" y="654976"/>
                </a:lnTo>
                <a:lnTo>
                  <a:pt x="276751" y="417937"/>
                </a:lnTo>
                <a:lnTo>
                  <a:pt x="271412" y="417937"/>
                </a:lnTo>
                <a:cubicBezTo>
                  <a:pt x="265182" y="417937"/>
                  <a:pt x="259843" y="412590"/>
                  <a:pt x="259843" y="407244"/>
                </a:cubicBezTo>
                <a:cubicBezTo>
                  <a:pt x="259843" y="401897"/>
                  <a:pt x="265182" y="396550"/>
                  <a:pt x="271412" y="396550"/>
                </a:cubicBezTo>
                <a:lnTo>
                  <a:pt x="288319" y="396550"/>
                </a:lnTo>
                <a:lnTo>
                  <a:pt x="466294" y="396550"/>
                </a:lnTo>
                <a:lnTo>
                  <a:pt x="485871" y="396550"/>
                </a:lnTo>
                <a:cubicBezTo>
                  <a:pt x="492100" y="396550"/>
                  <a:pt x="496550" y="401897"/>
                  <a:pt x="496550" y="407244"/>
                </a:cubicBezTo>
                <a:cubicBezTo>
                  <a:pt x="496550" y="412590"/>
                  <a:pt x="492100" y="417937"/>
                  <a:pt x="485871" y="417937"/>
                </a:cubicBezTo>
                <a:lnTo>
                  <a:pt x="476973" y="417937"/>
                </a:lnTo>
                <a:lnTo>
                  <a:pt x="476973" y="654976"/>
                </a:lnTo>
                <a:lnTo>
                  <a:pt x="654058" y="654976"/>
                </a:lnTo>
                <a:lnTo>
                  <a:pt x="654058" y="482989"/>
                </a:lnTo>
                <a:cubicBezTo>
                  <a:pt x="643379" y="473187"/>
                  <a:pt x="629141" y="458929"/>
                  <a:pt x="612233" y="440215"/>
                </a:cubicBezTo>
                <a:cubicBezTo>
                  <a:pt x="614013" y="441106"/>
                  <a:pt x="615793" y="444671"/>
                  <a:pt x="615793" y="446453"/>
                </a:cubicBezTo>
                <a:lnTo>
                  <a:pt x="615793" y="605073"/>
                </a:lnTo>
                <a:cubicBezTo>
                  <a:pt x="615793" y="611311"/>
                  <a:pt x="610454" y="616658"/>
                  <a:pt x="605114" y="616658"/>
                </a:cubicBezTo>
                <a:lnTo>
                  <a:pt x="525916" y="616658"/>
                </a:lnTo>
                <a:cubicBezTo>
                  <a:pt x="519687" y="616658"/>
                  <a:pt x="514347" y="611311"/>
                  <a:pt x="514347" y="605073"/>
                </a:cubicBezTo>
                <a:lnTo>
                  <a:pt x="514347" y="446453"/>
                </a:lnTo>
                <a:cubicBezTo>
                  <a:pt x="514347" y="441106"/>
                  <a:pt x="519687" y="435760"/>
                  <a:pt x="525916" y="435760"/>
                </a:cubicBezTo>
                <a:lnTo>
                  <a:pt x="605114" y="435760"/>
                </a:lnTo>
                <a:cubicBezTo>
                  <a:pt x="607784" y="435760"/>
                  <a:pt x="610454" y="437542"/>
                  <a:pt x="612233" y="439324"/>
                </a:cubicBezTo>
                <a:cubicBezTo>
                  <a:pt x="563290" y="382292"/>
                  <a:pt x="499219" y="286051"/>
                  <a:pt x="499219" y="175551"/>
                </a:cubicBezTo>
                <a:cubicBezTo>
                  <a:pt x="499219" y="165749"/>
                  <a:pt x="500109" y="155056"/>
                  <a:pt x="501889" y="146144"/>
                </a:cubicBezTo>
                <a:lnTo>
                  <a:pt x="407562" y="52576"/>
                </a:lnTo>
                <a:cubicBezTo>
                  <a:pt x="399109" y="44556"/>
                  <a:pt x="387985" y="40546"/>
                  <a:pt x="376862" y="40546"/>
                </a:cubicBezTo>
                <a:close/>
                <a:moveTo>
                  <a:pt x="239376" y="39209"/>
                </a:moveTo>
                <a:lnTo>
                  <a:pt x="155728" y="40992"/>
                </a:lnTo>
                <a:lnTo>
                  <a:pt x="155728" y="78419"/>
                </a:lnTo>
                <a:lnTo>
                  <a:pt x="239376" y="78419"/>
                </a:lnTo>
                <a:close/>
                <a:moveTo>
                  <a:pt x="674525" y="22278"/>
                </a:moveTo>
                <a:cubicBezTo>
                  <a:pt x="589097" y="22278"/>
                  <a:pt x="519687" y="90895"/>
                  <a:pt x="519687" y="175551"/>
                </a:cubicBezTo>
                <a:cubicBezTo>
                  <a:pt x="519687" y="321696"/>
                  <a:pt x="642489" y="444671"/>
                  <a:pt x="674525" y="473187"/>
                </a:cubicBezTo>
                <a:cubicBezTo>
                  <a:pt x="704781" y="443780"/>
                  <a:pt x="827583" y="318131"/>
                  <a:pt x="827583" y="175551"/>
                </a:cubicBezTo>
                <a:cubicBezTo>
                  <a:pt x="827583" y="90895"/>
                  <a:pt x="759063" y="22278"/>
                  <a:pt x="674525" y="22278"/>
                </a:cubicBezTo>
                <a:close/>
                <a:moveTo>
                  <a:pt x="674525" y="0"/>
                </a:moveTo>
                <a:cubicBezTo>
                  <a:pt x="770631" y="0"/>
                  <a:pt x="849830" y="78419"/>
                  <a:pt x="849830" y="175551"/>
                </a:cubicBezTo>
                <a:cubicBezTo>
                  <a:pt x="849830" y="347538"/>
                  <a:pt x="687873" y="489227"/>
                  <a:pt x="680754" y="495465"/>
                </a:cubicBezTo>
                <a:cubicBezTo>
                  <a:pt x="678974" y="497247"/>
                  <a:pt x="677195" y="497247"/>
                  <a:pt x="674525" y="497247"/>
                </a:cubicBezTo>
                <a:lnTo>
                  <a:pt x="674525" y="784189"/>
                </a:lnTo>
                <a:cubicBezTo>
                  <a:pt x="674525" y="789536"/>
                  <a:pt x="670076" y="795774"/>
                  <a:pt x="663846" y="795774"/>
                </a:cubicBezTo>
                <a:lnTo>
                  <a:pt x="466294" y="795774"/>
                </a:lnTo>
                <a:lnTo>
                  <a:pt x="288319" y="795774"/>
                </a:lnTo>
                <a:lnTo>
                  <a:pt x="86318" y="795774"/>
                </a:lnTo>
                <a:cubicBezTo>
                  <a:pt x="84538" y="795774"/>
                  <a:pt x="80978" y="793992"/>
                  <a:pt x="80089" y="791318"/>
                </a:cubicBezTo>
                <a:cubicBezTo>
                  <a:pt x="77419" y="789536"/>
                  <a:pt x="75639" y="786863"/>
                  <a:pt x="75639" y="784189"/>
                </a:cubicBezTo>
                <a:lnTo>
                  <a:pt x="80089" y="314567"/>
                </a:lnTo>
                <a:lnTo>
                  <a:pt x="17797" y="375163"/>
                </a:lnTo>
                <a:cubicBezTo>
                  <a:pt x="16018" y="376946"/>
                  <a:pt x="13348" y="377837"/>
                  <a:pt x="10678" y="377837"/>
                </a:cubicBezTo>
                <a:cubicBezTo>
                  <a:pt x="7119" y="377837"/>
                  <a:pt x="5339" y="376946"/>
                  <a:pt x="2669" y="375163"/>
                </a:cubicBezTo>
                <a:cubicBezTo>
                  <a:pt x="-890" y="370708"/>
                  <a:pt x="-890" y="364470"/>
                  <a:pt x="2669" y="360014"/>
                </a:cubicBezTo>
                <a:lnTo>
                  <a:pt x="82758" y="281595"/>
                </a:lnTo>
                <a:lnTo>
                  <a:pt x="136151" y="229019"/>
                </a:lnTo>
                <a:lnTo>
                  <a:pt x="136151" y="39209"/>
                </a:lnTo>
                <a:cubicBezTo>
                  <a:pt x="136151" y="28516"/>
                  <a:pt x="145049" y="19605"/>
                  <a:pt x="155728" y="19605"/>
                </a:cubicBezTo>
                <a:lnTo>
                  <a:pt x="240266" y="19605"/>
                </a:lnTo>
                <a:cubicBezTo>
                  <a:pt x="251834" y="19605"/>
                  <a:pt x="259843" y="28516"/>
                  <a:pt x="259843" y="39209"/>
                </a:cubicBezTo>
                <a:lnTo>
                  <a:pt x="259843" y="106935"/>
                </a:lnTo>
                <a:lnTo>
                  <a:pt x="331033" y="37427"/>
                </a:lnTo>
                <a:cubicBezTo>
                  <a:pt x="355950" y="13367"/>
                  <a:pt x="396884" y="13367"/>
                  <a:pt x="421800" y="37427"/>
                </a:cubicBezTo>
                <a:lnTo>
                  <a:pt x="508118" y="122084"/>
                </a:lnTo>
                <a:cubicBezTo>
                  <a:pt x="531255" y="51685"/>
                  <a:pt x="596216" y="0"/>
                  <a:pt x="67452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E63DA277-D460-4AE1-82D8-7E37F467B0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1676" y="3959782"/>
            <a:ext cx="850718" cy="842862"/>
          </a:xfrm>
          <a:custGeom>
            <a:avLst/>
            <a:gdLst>
              <a:gd name="connsiteX0" fmla="*/ 548956 w 850718"/>
              <a:gd name="connsiteY0" fmla="*/ 729950 h 842862"/>
              <a:gd name="connsiteX1" fmla="*/ 560258 w 850718"/>
              <a:gd name="connsiteY1" fmla="*/ 740671 h 842862"/>
              <a:gd name="connsiteX2" fmla="*/ 560258 w 850718"/>
              <a:gd name="connsiteY2" fmla="*/ 828221 h 842862"/>
              <a:gd name="connsiteX3" fmla="*/ 548956 w 850718"/>
              <a:gd name="connsiteY3" fmla="*/ 838942 h 842862"/>
              <a:gd name="connsiteX4" fmla="*/ 537652 w 850718"/>
              <a:gd name="connsiteY4" fmla="*/ 828221 h 842862"/>
              <a:gd name="connsiteX5" fmla="*/ 537652 w 850718"/>
              <a:gd name="connsiteY5" fmla="*/ 740671 h 842862"/>
              <a:gd name="connsiteX6" fmla="*/ 548956 w 850718"/>
              <a:gd name="connsiteY6" fmla="*/ 729950 h 842862"/>
              <a:gd name="connsiteX7" fmla="*/ 304696 w 850718"/>
              <a:gd name="connsiteY7" fmla="*/ 729950 h 842862"/>
              <a:gd name="connsiteX8" fmla="*/ 316942 w 850718"/>
              <a:gd name="connsiteY8" fmla="*/ 740671 h 842862"/>
              <a:gd name="connsiteX9" fmla="*/ 316942 w 850718"/>
              <a:gd name="connsiteY9" fmla="*/ 828221 h 842862"/>
              <a:gd name="connsiteX10" fmla="*/ 304696 w 850718"/>
              <a:gd name="connsiteY10" fmla="*/ 838942 h 842862"/>
              <a:gd name="connsiteX11" fmla="*/ 294336 w 850718"/>
              <a:gd name="connsiteY11" fmla="*/ 828221 h 842862"/>
              <a:gd name="connsiteX12" fmla="*/ 294336 w 850718"/>
              <a:gd name="connsiteY12" fmla="*/ 740671 h 842862"/>
              <a:gd name="connsiteX13" fmla="*/ 304696 w 850718"/>
              <a:gd name="connsiteY13" fmla="*/ 729950 h 842862"/>
              <a:gd name="connsiteX14" fmla="*/ 347572 w 850718"/>
              <a:gd name="connsiteY14" fmla="*/ 663235 h 842862"/>
              <a:gd name="connsiteX15" fmla="*/ 501370 w 850718"/>
              <a:gd name="connsiteY15" fmla="*/ 663235 h 842862"/>
              <a:gd name="connsiteX16" fmla="*/ 642724 w 850718"/>
              <a:gd name="connsiteY16" fmla="*/ 832084 h 842862"/>
              <a:gd name="connsiteX17" fmla="*/ 632054 w 850718"/>
              <a:gd name="connsiteY17" fmla="*/ 842862 h 842862"/>
              <a:gd name="connsiteX18" fmla="*/ 621386 w 850718"/>
              <a:gd name="connsiteY18" fmla="*/ 832084 h 842862"/>
              <a:gd name="connsiteX19" fmla="*/ 501370 w 850718"/>
              <a:gd name="connsiteY19" fmla="*/ 683892 h 842862"/>
              <a:gd name="connsiteX20" fmla="*/ 347572 w 850718"/>
              <a:gd name="connsiteY20" fmla="*/ 683892 h 842862"/>
              <a:gd name="connsiteX21" fmla="*/ 229334 w 850718"/>
              <a:gd name="connsiteY21" fmla="*/ 832084 h 842862"/>
              <a:gd name="connsiteX22" fmla="*/ 218666 w 850718"/>
              <a:gd name="connsiteY22" fmla="*/ 842862 h 842862"/>
              <a:gd name="connsiteX23" fmla="*/ 207998 w 850718"/>
              <a:gd name="connsiteY23" fmla="*/ 832084 h 842862"/>
              <a:gd name="connsiteX24" fmla="*/ 347572 w 850718"/>
              <a:gd name="connsiteY24" fmla="*/ 663235 h 842862"/>
              <a:gd name="connsiteX25" fmla="*/ 148370 w 850718"/>
              <a:gd name="connsiteY25" fmla="*/ 559901 h 842862"/>
              <a:gd name="connsiteX26" fmla="*/ 162550 w 850718"/>
              <a:gd name="connsiteY26" fmla="*/ 563403 h 842862"/>
              <a:gd name="connsiteX27" fmla="*/ 244962 w 850718"/>
              <a:gd name="connsiteY27" fmla="*/ 651825 h 842862"/>
              <a:gd name="connsiteX28" fmla="*/ 247622 w 850718"/>
              <a:gd name="connsiteY28" fmla="*/ 665832 h 842862"/>
              <a:gd name="connsiteX29" fmla="*/ 238760 w 850718"/>
              <a:gd name="connsiteY29" fmla="*/ 670210 h 842862"/>
              <a:gd name="connsiteX30" fmla="*/ 232556 w 850718"/>
              <a:gd name="connsiteY30" fmla="*/ 667583 h 842862"/>
              <a:gd name="connsiteX31" fmla="*/ 144826 w 850718"/>
              <a:gd name="connsiteY31" fmla="*/ 574784 h 842862"/>
              <a:gd name="connsiteX32" fmla="*/ 148370 w 850718"/>
              <a:gd name="connsiteY32" fmla="*/ 559901 h 842862"/>
              <a:gd name="connsiteX33" fmla="*/ 702354 w 850718"/>
              <a:gd name="connsiteY33" fmla="*/ 556026 h 842862"/>
              <a:gd name="connsiteX34" fmla="*/ 706786 w 850718"/>
              <a:gd name="connsiteY34" fmla="*/ 571189 h 842862"/>
              <a:gd name="connsiteX35" fmla="*/ 618168 w 850718"/>
              <a:gd name="connsiteY35" fmla="*/ 667517 h 842862"/>
              <a:gd name="connsiteX36" fmla="*/ 612852 w 850718"/>
              <a:gd name="connsiteY36" fmla="*/ 670192 h 842862"/>
              <a:gd name="connsiteX37" fmla="*/ 603104 w 850718"/>
              <a:gd name="connsiteY37" fmla="*/ 665733 h 842862"/>
              <a:gd name="connsiteX38" fmla="*/ 605762 w 850718"/>
              <a:gd name="connsiteY38" fmla="*/ 651462 h 842862"/>
              <a:gd name="connsiteX39" fmla="*/ 688176 w 850718"/>
              <a:gd name="connsiteY39" fmla="*/ 560486 h 842862"/>
              <a:gd name="connsiteX40" fmla="*/ 702354 w 850718"/>
              <a:gd name="connsiteY40" fmla="*/ 556026 h 842862"/>
              <a:gd name="connsiteX41" fmla="*/ 762478 w 850718"/>
              <a:gd name="connsiteY41" fmla="*/ 467230 h 842862"/>
              <a:gd name="connsiteX42" fmla="*/ 762478 w 850718"/>
              <a:gd name="connsiteY42" fmla="*/ 511561 h 842862"/>
              <a:gd name="connsiteX43" fmla="*/ 819522 w 850718"/>
              <a:gd name="connsiteY43" fmla="*/ 511561 h 842862"/>
              <a:gd name="connsiteX44" fmla="*/ 829326 w 850718"/>
              <a:gd name="connsiteY44" fmla="*/ 502695 h 842862"/>
              <a:gd name="connsiteX45" fmla="*/ 829326 w 850718"/>
              <a:gd name="connsiteY45" fmla="*/ 467230 h 842862"/>
              <a:gd name="connsiteX46" fmla="*/ 610062 w 850718"/>
              <a:gd name="connsiteY46" fmla="*/ 467230 h 842862"/>
              <a:gd name="connsiteX47" fmla="*/ 610062 w 850718"/>
              <a:gd name="connsiteY47" fmla="*/ 502695 h 842862"/>
              <a:gd name="connsiteX48" fmla="*/ 618974 w 850718"/>
              <a:gd name="connsiteY48" fmla="*/ 511561 h 842862"/>
              <a:gd name="connsiteX49" fmla="*/ 676020 w 850718"/>
              <a:gd name="connsiteY49" fmla="*/ 511561 h 842862"/>
              <a:gd name="connsiteX50" fmla="*/ 676020 w 850718"/>
              <a:gd name="connsiteY50" fmla="*/ 467230 h 842862"/>
              <a:gd name="connsiteX51" fmla="*/ 697412 w 850718"/>
              <a:gd name="connsiteY51" fmla="*/ 446837 h 842862"/>
              <a:gd name="connsiteX52" fmla="*/ 697412 w 850718"/>
              <a:gd name="connsiteY52" fmla="*/ 511561 h 842862"/>
              <a:gd name="connsiteX53" fmla="*/ 741978 w 850718"/>
              <a:gd name="connsiteY53" fmla="*/ 511561 h 842862"/>
              <a:gd name="connsiteX54" fmla="*/ 741978 w 850718"/>
              <a:gd name="connsiteY54" fmla="*/ 446837 h 842862"/>
              <a:gd name="connsiteX55" fmla="*/ 424912 w 850718"/>
              <a:gd name="connsiteY55" fmla="*/ 441102 h 842862"/>
              <a:gd name="connsiteX56" fmla="*/ 334538 w 850718"/>
              <a:gd name="connsiteY56" fmla="*/ 529363 h 842862"/>
              <a:gd name="connsiteX57" fmla="*/ 424912 w 850718"/>
              <a:gd name="connsiteY57" fmla="*/ 617624 h 842862"/>
              <a:gd name="connsiteX58" fmla="*/ 515284 w 850718"/>
              <a:gd name="connsiteY58" fmla="*/ 529363 h 842862"/>
              <a:gd name="connsiteX59" fmla="*/ 424912 w 850718"/>
              <a:gd name="connsiteY59" fmla="*/ 441102 h 842862"/>
              <a:gd name="connsiteX60" fmla="*/ 424912 w 850718"/>
              <a:gd name="connsiteY60" fmla="*/ 419919 h 842862"/>
              <a:gd name="connsiteX61" fmla="*/ 536760 w 850718"/>
              <a:gd name="connsiteY61" fmla="*/ 529363 h 842862"/>
              <a:gd name="connsiteX62" fmla="*/ 424912 w 850718"/>
              <a:gd name="connsiteY62" fmla="*/ 638807 h 842862"/>
              <a:gd name="connsiteX63" fmla="*/ 313958 w 850718"/>
              <a:gd name="connsiteY63" fmla="*/ 529363 h 842862"/>
              <a:gd name="connsiteX64" fmla="*/ 424912 w 850718"/>
              <a:gd name="connsiteY64" fmla="*/ 419919 h 842862"/>
              <a:gd name="connsiteX65" fmla="*/ 21464 w 850718"/>
              <a:gd name="connsiteY65" fmla="*/ 413143 h 842862"/>
              <a:gd name="connsiteX66" fmla="*/ 21464 w 850718"/>
              <a:gd name="connsiteY66" fmla="*/ 450452 h 842862"/>
              <a:gd name="connsiteX67" fmla="*/ 27724 w 850718"/>
              <a:gd name="connsiteY67" fmla="*/ 456670 h 842862"/>
              <a:gd name="connsiteX68" fmla="*/ 235216 w 850718"/>
              <a:gd name="connsiteY68" fmla="*/ 456670 h 842862"/>
              <a:gd name="connsiteX69" fmla="*/ 241476 w 850718"/>
              <a:gd name="connsiteY69" fmla="*/ 450452 h 842862"/>
              <a:gd name="connsiteX70" fmla="*/ 241476 w 850718"/>
              <a:gd name="connsiteY70" fmla="*/ 413143 h 842862"/>
              <a:gd name="connsiteX71" fmla="*/ 659976 w 850718"/>
              <a:gd name="connsiteY71" fmla="*/ 393639 h 842862"/>
              <a:gd name="connsiteX72" fmla="*/ 629670 w 850718"/>
              <a:gd name="connsiteY72" fmla="*/ 408712 h 842862"/>
              <a:gd name="connsiteX73" fmla="*/ 610062 w 850718"/>
              <a:gd name="connsiteY73" fmla="*/ 402506 h 842862"/>
              <a:gd name="connsiteX74" fmla="*/ 610062 w 850718"/>
              <a:gd name="connsiteY74" fmla="*/ 446837 h 842862"/>
              <a:gd name="connsiteX75" fmla="*/ 676020 w 850718"/>
              <a:gd name="connsiteY75" fmla="*/ 446837 h 842862"/>
              <a:gd name="connsiteX76" fmla="*/ 676020 w 850718"/>
              <a:gd name="connsiteY76" fmla="*/ 435311 h 842862"/>
              <a:gd name="connsiteX77" fmla="*/ 686716 w 850718"/>
              <a:gd name="connsiteY77" fmla="*/ 424671 h 842862"/>
              <a:gd name="connsiteX78" fmla="*/ 752674 w 850718"/>
              <a:gd name="connsiteY78" fmla="*/ 424671 h 842862"/>
              <a:gd name="connsiteX79" fmla="*/ 762478 w 850718"/>
              <a:gd name="connsiteY79" fmla="*/ 435311 h 842862"/>
              <a:gd name="connsiteX80" fmla="*/ 762478 w 850718"/>
              <a:gd name="connsiteY80" fmla="*/ 446837 h 842862"/>
              <a:gd name="connsiteX81" fmla="*/ 829326 w 850718"/>
              <a:gd name="connsiteY81" fmla="*/ 446837 h 842862"/>
              <a:gd name="connsiteX82" fmla="*/ 829326 w 850718"/>
              <a:gd name="connsiteY82" fmla="*/ 402506 h 842862"/>
              <a:gd name="connsiteX83" fmla="*/ 809718 w 850718"/>
              <a:gd name="connsiteY83" fmla="*/ 408712 h 842862"/>
              <a:gd name="connsiteX84" fmla="*/ 779412 w 850718"/>
              <a:gd name="connsiteY84" fmla="*/ 393639 h 842862"/>
              <a:gd name="connsiteX85" fmla="*/ 750000 w 850718"/>
              <a:gd name="connsiteY85" fmla="*/ 408712 h 842862"/>
              <a:gd name="connsiteX86" fmla="*/ 719694 w 850718"/>
              <a:gd name="connsiteY86" fmla="*/ 393639 h 842862"/>
              <a:gd name="connsiteX87" fmla="*/ 689390 w 850718"/>
              <a:gd name="connsiteY87" fmla="*/ 408712 h 842862"/>
              <a:gd name="connsiteX88" fmla="*/ 659976 w 850718"/>
              <a:gd name="connsiteY88" fmla="*/ 393639 h 842862"/>
              <a:gd name="connsiteX89" fmla="*/ 790108 w 850718"/>
              <a:gd name="connsiteY89" fmla="*/ 359060 h 842862"/>
              <a:gd name="connsiteX90" fmla="*/ 790108 w 850718"/>
              <a:gd name="connsiteY90" fmla="*/ 367927 h 842862"/>
              <a:gd name="connsiteX91" fmla="*/ 809718 w 850718"/>
              <a:gd name="connsiteY91" fmla="*/ 387433 h 842862"/>
              <a:gd name="connsiteX92" fmla="*/ 829326 w 850718"/>
              <a:gd name="connsiteY92" fmla="*/ 367927 h 842862"/>
              <a:gd name="connsiteX93" fmla="*/ 829326 w 850718"/>
              <a:gd name="connsiteY93" fmla="*/ 359060 h 842862"/>
              <a:gd name="connsiteX94" fmla="*/ 730390 w 850718"/>
              <a:gd name="connsiteY94" fmla="*/ 359060 h 842862"/>
              <a:gd name="connsiteX95" fmla="*/ 730390 w 850718"/>
              <a:gd name="connsiteY95" fmla="*/ 367927 h 842862"/>
              <a:gd name="connsiteX96" fmla="*/ 750000 w 850718"/>
              <a:gd name="connsiteY96" fmla="*/ 387433 h 842862"/>
              <a:gd name="connsiteX97" fmla="*/ 768718 w 850718"/>
              <a:gd name="connsiteY97" fmla="*/ 367927 h 842862"/>
              <a:gd name="connsiteX98" fmla="*/ 768718 w 850718"/>
              <a:gd name="connsiteY98" fmla="*/ 359060 h 842862"/>
              <a:gd name="connsiteX99" fmla="*/ 670672 w 850718"/>
              <a:gd name="connsiteY99" fmla="*/ 359060 h 842862"/>
              <a:gd name="connsiteX100" fmla="*/ 670672 w 850718"/>
              <a:gd name="connsiteY100" fmla="*/ 367927 h 842862"/>
              <a:gd name="connsiteX101" fmla="*/ 689390 w 850718"/>
              <a:gd name="connsiteY101" fmla="*/ 387433 h 842862"/>
              <a:gd name="connsiteX102" fmla="*/ 708998 w 850718"/>
              <a:gd name="connsiteY102" fmla="*/ 367927 h 842862"/>
              <a:gd name="connsiteX103" fmla="*/ 708998 w 850718"/>
              <a:gd name="connsiteY103" fmla="*/ 359060 h 842862"/>
              <a:gd name="connsiteX104" fmla="*/ 610062 w 850718"/>
              <a:gd name="connsiteY104" fmla="*/ 359060 h 842862"/>
              <a:gd name="connsiteX105" fmla="*/ 610062 w 850718"/>
              <a:gd name="connsiteY105" fmla="*/ 367927 h 842862"/>
              <a:gd name="connsiteX106" fmla="*/ 629670 w 850718"/>
              <a:gd name="connsiteY106" fmla="*/ 387433 h 842862"/>
              <a:gd name="connsiteX107" fmla="*/ 648388 w 850718"/>
              <a:gd name="connsiteY107" fmla="*/ 367927 h 842862"/>
              <a:gd name="connsiteX108" fmla="*/ 648388 w 850718"/>
              <a:gd name="connsiteY108" fmla="*/ 359060 h 842862"/>
              <a:gd name="connsiteX109" fmla="*/ 618974 w 850718"/>
              <a:gd name="connsiteY109" fmla="*/ 315615 h 842862"/>
              <a:gd name="connsiteX110" fmla="*/ 610062 w 850718"/>
              <a:gd name="connsiteY110" fmla="*/ 324482 h 842862"/>
              <a:gd name="connsiteX111" fmla="*/ 610062 w 850718"/>
              <a:gd name="connsiteY111" fmla="*/ 337781 h 842862"/>
              <a:gd name="connsiteX112" fmla="*/ 659976 w 850718"/>
              <a:gd name="connsiteY112" fmla="*/ 337781 h 842862"/>
              <a:gd name="connsiteX113" fmla="*/ 719694 w 850718"/>
              <a:gd name="connsiteY113" fmla="*/ 337781 h 842862"/>
              <a:gd name="connsiteX114" fmla="*/ 779412 w 850718"/>
              <a:gd name="connsiteY114" fmla="*/ 337781 h 842862"/>
              <a:gd name="connsiteX115" fmla="*/ 829326 w 850718"/>
              <a:gd name="connsiteY115" fmla="*/ 337781 h 842862"/>
              <a:gd name="connsiteX116" fmla="*/ 829326 w 850718"/>
              <a:gd name="connsiteY116" fmla="*/ 324482 h 842862"/>
              <a:gd name="connsiteX117" fmla="*/ 819522 w 850718"/>
              <a:gd name="connsiteY117" fmla="*/ 315615 h 842862"/>
              <a:gd name="connsiteX118" fmla="*/ 27724 w 850718"/>
              <a:gd name="connsiteY118" fmla="*/ 303881 h 842862"/>
              <a:gd name="connsiteX119" fmla="*/ 21464 w 850718"/>
              <a:gd name="connsiteY119" fmla="*/ 310099 h 842862"/>
              <a:gd name="connsiteX120" fmla="*/ 21464 w 850718"/>
              <a:gd name="connsiteY120" fmla="*/ 390935 h 842862"/>
              <a:gd name="connsiteX121" fmla="*/ 241476 w 850718"/>
              <a:gd name="connsiteY121" fmla="*/ 390935 h 842862"/>
              <a:gd name="connsiteX122" fmla="*/ 241476 w 850718"/>
              <a:gd name="connsiteY122" fmla="*/ 310099 h 842862"/>
              <a:gd name="connsiteX123" fmla="*/ 235216 w 850718"/>
              <a:gd name="connsiteY123" fmla="*/ 303881 h 842862"/>
              <a:gd name="connsiteX124" fmla="*/ 618974 w 850718"/>
              <a:gd name="connsiteY124" fmla="*/ 294336 h 842862"/>
              <a:gd name="connsiteX125" fmla="*/ 819522 w 850718"/>
              <a:gd name="connsiteY125" fmla="*/ 294336 h 842862"/>
              <a:gd name="connsiteX126" fmla="*/ 850718 w 850718"/>
              <a:gd name="connsiteY126" fmla="*/ 324482 h 842862"/>
              <a:gd name="connsiteX127" fmla="*/ 850718 w 850718"/>
              <a:gd name="connsiteY127" fmla="*/ 348421 h 842862"/>
              <a:gd name="connsiteX128" fmla="*/ 850718 w 850718"/>
              <a:gd name="connsiteY128" fmla="*/ 367927 h 842862"/>
              <a:gd name="connsiteX129" fmla="*/ 850718 w 850718"/>
              <a:gd name="connsiteY129" fmla="*/ 502695 h 842862"/>
              <a:gd name="connsiteX130" fmla="*/ 819522 w 850718"/>
              <a:gd name="connsiteY130" fmla="*/ 532841 h 842862"/>
              <a:gd name="connsiteX131" fmla="*/ 618974 w 850718"/>
              <a:gd name="connsiteY131" fmla="*/ 532841 h 842862"/>
              <a:gd name="connsiteX132" fmla="*/ 588670 w 850718"/>
              <a:gd name="connsiteY132" fmla="*/ 502695 h 842862"/>
              <a:gd name="connsiteX133" fmla="*/ 588670 w 850718"/>
              <a:gd name="connsiteY133" fmla="*/ 367927 h 842862"/>
              <a:gd name="connsiteX134" fmla="*/ 588670 w 850718"/>
              <a:gd name="connsiteY134" fmla="*/ 348421 h 842862"/>
              <a:gd name="connsiteX135" fmla="*/ 588670 w 850718"/>
              <a:gd name="connsiteY135" fmla="*/ 324482 h 842862"/>
              <a:gd name="connsiteX136" fmla="*/ 618974 w 850718"/>
              <a:gd name="connsiteY136" fmla="*/ 294336 h 842862"/>
              <a:gd name="connsiteX137" fmla="*/ 27724 w 850718"/>
              <a:gd name="connsiteY137" fmla="*/ 282561 h 842862"/>
              <a:gd name="connsiteX138" fmla="*/ 235216 w 850718"/>
              <a:gd name="connsiteY138" fmla="*/ 282561 h 842862"/>
              <a:gd name="connsiteX139" fmla="*/ 262046 w 850718"/>
              <a:gd name="connsiteY139" fmla="*/ 310099 h 842862"/>
              <a:gd name="connsiteX140" fmla="*/ 262046 w 850718"/>
              <a:gd name="connsiteY140" fmla="*/ 450452 h 842862"/>
              <a:gd name="connsiteX141" fmla="*/ 235216 w 850718"/>
              <a:gd name="connsiteY141" fmla="*/ 477990 h 842862"/>
              <a:gd name="connsiteX142" fmla="*/ 141308 w 850718"/>
              <a:gd name="connsiteY142" fmla="*/ 477990 h 842862"/>
              <a:gd name="connsiteX143" fmla="*/ 141308 w 850718"/>
              <a:gd name="connsiteY143" fmla="*/ 500197 h 842862"/>
              <a:gd name="connsiteX144" fmla="*/ 163666 w 850718"/>
              <a:gd name="connsiteY144" fmla="*/ 500197 h 842862"/>
              <a:gd name="connsiteX145" fmla="*/ 171716 w 850718"/>
              <a:gd name="connsiteY145" fmla="*/ 503751 h 842862"/>
              <a:gd name="connsiteX146" fmla="*/ 194074 w 850718"/>
              <a:gd name="connsiteY146" fmla="*/ 525070 h 842862"/>
              <a:gd name="connsiteX147" fmla="*/ 194074 w 850718"/>
              <a:gd name="connsiteY147" fmla="*/ 540171 h 842862"/>
              <a:gd name="connsiteX148" fmla="*/ 186026 w 850718"/>
              <a:gd name="connsiteY148" fmla="*/ 542836 h 842862"/>
              <a:gd name="connsiteX149" fmla="*/ 177976 w 850718"/>
              <a:gd name="connsiteY149" fmla="*/ 540171 h 842862"/>
              <a:gd name="connsiteX150" fmla="*/ 159194 w 850718"/>
              <a:gd name="connsiteY150" fmla="*/ 521517 h 842862"/>
              <a:gd name="connsiteX151" fmla="*/ 102850 w 850718"/>
              <a:gd name="connsiteY151" fmla="*/ 521517 h 842862"/>
              <a:gd name="connsiteX152" fmla="*/ 84070 w 850718"/>
              <a:gd name="connsiteY152" fmla="*/ 540171 h 842862"/>
              <a:gd name="connsiteX153" fmla="*/ 68866 w 850718"/>
              <a:gd name="connsiteY153" fmla="*/ 540171 h 842862"/>
              <a:gd name="connsiteX154" fmla="*/ 68866 w 850718"/>
              <a:gd name="connsiteY154" fmla="*/ 525070 h 842862"/>
              <a:gd name="connsiteX155" fmla="*/ 90330 w 850718"/>
              <a:gd name="connsiteY155" fmla="*/ 503751 h 842862"/>
              <a:gd name="connsiteX156" fmla="*/ 98378 w 850718"/>
              <a:gd name="connsiteY156" fmla="*/ 500197 h 842862"/>
              <a:gd name="connsiteX157" fmla="*/ 119844 w 850718"/>
              <a:gd name="connsiteY157" fmla="*/ 500197 h 842862"/>
              <a:gd name="connsiteX158" fmla="*/ 119844 w 850718"/>
              <a:gd name="connsiteY158" fmla="*/ 477990 h 842862"/>
              <a:gd name="connsiteX159" fmla="*/ 27724 w 850718"/>
              <a:gd name="connsiteY159" fmla="*/ 477990 h 842862"/>
              <a:gd name="connsiteX160" fmla="*/ 0 w 850718"/>
              <a:gd name="connsiteY160" fmla="*/ 450452 h 842862"/>
              <a:gd name="connsiteX161" fmla="*/ 0 w 850718"/>
              <a:gd name="connsiteY161" fmla="*/ 310099 h 842862"/>
              <a:gd name="connsiteX162" fmla="*/ 27724 w 850718"/>
              <a:gd name="connsiteY162" fmla="*/ 282561 h 842862"/>
              <a:gd name="connsiteX163" fmla="*/ 522286 w 850718"/>
              <a:gd name="connsiteY163" fmla="*/ 142550 h 842862"/>
              <a:gd name="connsiteX164" fmla="*/ 501042 w 850718"/>
              <a:gd name="connsiteY164" fmla="*/ 164067 h 842862"/>
              <a:gd name="connsiteX165" fmla="*/ 522286 w 850718"/>
              <a:gd name="connsiteY165" fmla="*/ 186481 h 842862"/>
              <a:gd name="connsiteX166" fmla="*/ 544414 w 850718"/>
              <a:gd name="connsiteY166" fmla="*/ 164067 h 842862"/>
              <a:gd name="connsiteX167" fmla="*/ 522286 w 850718"/>
              <a:gd name="connsiteY167" fmla="*/ 142550 h 842862"/>
              <a:gd name="connsiteX168" fmla="*/ 338178 w 850718"/>
              <a:gd name="connsiteY168" fmla="*/ 142550 h 842862"/>
              <a:gd name="connsiteX169" fmla="*/ 316934 w 850718"/>
              <a:gd name="connsiteY169" fmla="*/ 164067 h 842862"/>
              <a:gd name="connsiteX170" fmla="*/ 338178 w 850718"/>
              <a:gd name="connsiteY170" fmla="*/ 186481 h 842862"/>
              <a:gd name="connsiteX171" fmla="*/ 359420 w 850718"/>
              <a:gd name="connsiteY171" fmla="*/ 164067 h 842862"/>
              <a:gd name="connsiteX172" fmla="*/ 338178 w 850718"/>
              <a:gd name="connsiteY172" fmla="*/ 142550 h 842862"/>
              <a:gd name="connsiteX173" fmla="*/ 618206 w 850718"/>
              <a:gd name="connsiteY173" fmla="*/ 140015 h 842862"/>
              <a:gd name="connsiteX174" fmla="*/ 719438 w 850718"/>
              <a:gd name="connsiteY174" fmla="*/ 258761 h 842862"/>
              <a:gd name="connsiteX175" fmla="*/ 714110 w 850718"/>
              <a:gd name="connsiteY175" fmla="*/ 272939 h 842862"/>
              <a:gd name="connsiteX176" fmla="*/ 708782 w 850718"/>
              <a:gd name="connsiteY176" fmla="*/ 273826 h 842862"/>
              <a:gd name="connsiteX177" fmla="*/ 699902 w 850718"/>
              <a:gd name="connsiteY177" fmla="*/ 267622 h 842862"/>
              <a:gd name="connsiteX178" fmla="*/ 605774 w 850718"/>
              <a:gd name="connsiteY178" fmla="*/ 157739 h 842862"/>
              <a:gd name="connsiteX179" fmla="*/ 603110 w 850718"/>
              <a:gd name="connsiteY179" fmla="*/ 143560 h 842862"/>
              <a:gd name="connsiteX180" fmla="*/ 618206 w 850718"/>
              <a:gd name="connsiteY180" fmla="*/ 140015 h 842862"/>
              <a:gd name="connsiteX181" fmla="*/ 232518 w 850718"/>
              <a:gd name="connsiteY181" fmla="*/ 140015 h 842862"/>
              <a:gd name="connsiteX182" fmla="*/ 247614 w 850718"/>
              <a:gd name="connsiteY182" fmla="*/ 143560 h 842862"/>
              <a:gd name="connsiteX183" fmla="*/ 244950 w 850718"/>
              <a:gd name="connsiteY183" fmla="*/ 157739 h 842862"/>
              <a:gd name="connsiteX184" fmla="*/ 150822 w 850718"/>
              <a:gd name="connsiteY184" fmla="*/ 267622 h 842862"/>
              <a:gd name="connsiteX185" fmla="*/ 141942 w 850718"/>
              <a:gd name="connsiteY185" fmla="*/ 273826 h 842862"/>
              <a:gd name="connsiteX186" fmla="*/ 136614 w 850718"/>
              <a:gd name="connsiteY186" fmla="*/ 272939 h 842862"/>
              <a:gd name="connsiteX187" fmla="*/ 132174 w 850718"/>
              <a:gd name="connsiteY187" fmla="*/ 258761 h 842862"/>
              <a:gd name="connsiteX188" fmla="*/ 232518 w 850718"/>
              <a:gd name="connsiteY188" fmla="*/ 140015 h 842862"/>
              <a:gd name="connsiteX189" fmla="*/ 478914 w 850718"/>
              <a:gd name="connsiteY189" fmla="*/ 54689 h 842862"/>
              <a:gd name="connsiteX190" fmla="*/ 478914 w 850718"/>
              <a:gd name="connsiteY190" fmla="*/ 153309 h 842862"/>
              <a:gd name="connsiteX191" fmla="*/ 482454 w 850718"/>
              <a:gd name="connsiteY191" fmla="*/ 153309 h 842862"/>
              <a:gd name="connsiteX192" fmla="*/ 522286 w 850718"/>
              <a:gd name="connsiteY192" fmla="*/ 121033 h 842862"/>
              <a:gd name="connsiteX193" fmla="*/ 563002 w 850718"/>
              <a:gd name="connsiteY193" fmla="*/ 153309 h 842862"/>
              <a:gd name="connsiteX194" fmla="*/ 566542 w 850718"/>
              <a:gd name="connsiteY194" fmla="*/ 153309 h 842862"/>
              <a:gd name="connsiteX195" fmla="*/ 566542 w 850718"/>
              <a:gd name="connsiteY195" fmla="*/ 105792 h 842862"/>
              <a:gd name="connsiteX196" fmla="*/ 563002 w 850718"/>
              <a:gd name="connsiteY196" fmla="*/ 98620 h 842862"/>
              <a:gd name="connsiteX197" fmla="*/ 529366 w 850718"/>
              <a:gd name="connsiteY197" fmla="*/ 55586 h 842862"/>
              <a:gd name="connsiteX198" fmla="*/ 526710 w 850718"/>
              <a:gd name="connsiteY198" fmla="*/ 54689 h 842862"/>
              <a:gd name="connsiteX199" fmla="*/ 283300 w 850718"/>
              <a:gd name="connsiteY199" fmla="*/ 21517 h 842862"/>
              <a:gd name="connsiteX200" fmla="*/ 283300 w 850718"/>
              <a:gd name="connsiteY200" fmla="*/ 153309 h 842862"/>
              <a:gd name="connsiteX201" fmla="*/ 298346 w 850718"/>
              <a:gd name="connsiteY201" fmla="*/ 153309 h 842862"/>
              <a:gd name="connsiteX202" fmla="*/ 338178 w 850718"/>
              <a:gd name="connsiteY202" fmla="*/ 121033 h 842862"/>
              <a:gd name="connsiteX203" fmla="*/ 378894 w 850718"/>
              <a:gd name="connsiteY203" fmla="*/ 153309 h 842862"/>
              <a:gd name="connsiteX204" fmla="*/ 457670 w 850718"/>
              <a:gd name="connsiteY204" fmla="*/ 153309 h 842862"/>
              <a:gd name="connsiteX205" fmla="*/ 457670 w 850718"/>
              <a:gd name="connsiteY205" fmla="*/ 43930 h 842862"/>
              <a:gd name="connsiteX206" fmla="*/ 457670 w 850718"/>
              <a:gd name="connsiteY206" fmla="*/ 21517 h 842862"/>
              <a:gd name="connsiteX207" fmla="*/ 273562 w 850718"/>
              <a:gd name="connsiteY207" fmla="*/ 0 h 842862"/>
              <a:gd name="connsiteX208" fmla="*/ 469178 w 850718"/>
              <a:gd name="connsiteY208" fmla="*/ 0 h 842862"/>
              <a:gd name="connsiteX209" fmla="*/ 478914 w 850718"/>
              <a:gd name="connsiteY209" fmla="*/ 10758 h 842862"/>
              <a:gd name="connsiteX210" fmla="*/ 478914 w 850718"/>
              <a:gd name="connsiteY210" fmla="*/ 32275 h 842862"/>
              <a:gd name="connsiteX211" fmla="*/ 526710 w 850718"/>
              <a:gd name="connsiteY211" fmla="*/ 32275 h 842862"/>
              <a:gd name="connsiteX212" fmla="*/ 546184 w 850718"/>
              <a:gd name="connsiteY212" fmla="*/ 42137 h 842862"/>
              <a:gd name="connsiteX213" fmla="*/ 579818 w 850718"/>
              <a:gd name="connsiteY213" fmla="*/ 85171 h 842862"/>
              <a:gd name="connsiteX214" fmla="*/ 587784 w 850718"/>
              <a:gd name="connsiteY214" fmla="*/ 105792 h 842862"/>
              <a:gd name="connsiteX215" fmla="*/ 587784 w 850718"/>
              <a:gd name="connsiteY215" fmla="*/ 164067 h 842862"/>
              <a:gd name="connsiteX216" fmla="*/ 577164 w 850718"/>
              <a:gd name="connsiteY216" fmla="*/ 174826 h 842862"/>
              <a:gd name="connsiteX217" fmla="*/ 563002 w 850718"/>
              <a:gd name="connsiteY217" fmla="*/ 174826 h 842862"/>
              <a:gd name="connsiteX218" fmla="*/ 522286 w 850718"/>
              <a:gd name="connsiteY218" fmla="*/ 207101 h 842862"/>
              <a:gd name="connsiteX219" fmla="*/ 482454 w 850718"/>
              <a:gd name="connsiteY219" fmla="*/ 174826 h 842862"/>
              <a:gd name="connsiteX220" fmla="*/ 469178 w 850718"/>
              <a:gd name="connsiteY220" fmla="*/ 174826 h 842862"/>
              <a:gd name="connsiteX221" fmla="*/ 378894 w 850718"/>
              <a:gd name="connsiteY221" fmla="*/ 174826 h 842862"/>
              <a:gd name="connsiteX222" fmla="*/ 338178 w 850718"/>
              <a:gd name="connsiteY222" fmla="*/ 207101 h 842862"/>
              <a:gd name="connsiteX223" fmla="*/ 298346 w 850718"/>
              <a:gd name="connsiteY223" fmla="*/ 174826 h 842862"/>
              <a:gd name="connsiteX224" fmla="*/ 273562 w 850718"/>
              <a:gd name="connsiteY224" fmla="*/ 174826 h 842862"/>
              <a:gd name="connsiteX225" fmla="*/ 262940 w 850718"/>
              <a:gd name="connsiteY225" fmla="*/ 164067 h 842862"/>
              <a:gd name="connsiteX226" fmla="*/ 262940 w 850718"/>
              <a:gd name="connsiteY226" fmla="*/ 10758 h 842862"/>
              <a:gd name="connsiteX227" fmla="*/ 273562 w 850718"/>
              <a:gd name="connsiteY227" fmla="*/ 0 h 842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</a:cxnLst>
            <a:rect l="l" t="t" r="r" b="b"/>
            <a:pathLst>
              <a:path w="850718" h="842862">
                <a:moveTo>
                  <a:pt x="548956" y="729950"/>
                </a:moveTo>
                <a:cubicBezTo>
                  <a:pt x="554606" y="729950"/>
                  <a:pt x="560258" y="735310"/>
                  <a:pt x="560258" y="740671"/>
                </a:cubicBezTo>
                <a:lnTo>
                  <a:pt x="560258" y="828221"/>
                </a:lnTo>
                <a:cubicBezTo>
                  <a:pt x="560258" y="833582"/>
                  <a:pt x="554606" y="838942"/>
                  <a:pt x="548956" y="838942"/>
                </a:cubicBezTo>
                <a:cubicBezTo>
                  <a:pt x="542362" y="838942"/>
                  <a:pt x="537652" y="833582"/>
                  <a:pt x="537652" y="828221"/>
                </a:cubicBezTo>
                <a:lnTo>
                  <a:pt x="537652" y="740671"/>
                </a:lnTo>
                <a:cubicBezTo>
                  <a:pt x="537652" y="735310"/>
                  <a:pt x="542362" y="729950"/>
                  <a:pt x="548956" y="729950"/>
                </a:cubicBezTo>
                <a:close/>
                <a:moveTo>
                  <a:pt x="304696" y="729950"/>
                </a:moveTo>
                <a:cubicBezTo>
                  <a:pt x="311290" y="729950"/>
                  <a:pt x="316942" y="735310"/>
                  <a:pt x="316942" y="740671"/>
                </a:cubicBezTo>
                <a:lnTo>
                  <a:pt x="316942" y="828221"/>
                </a:lnTo>
                <a:cubicBezTo>
                  <a:pt x="316942" y="833582"/>
                  <a:pt x="311290" y="838942"/>
                  <a:pt x="304696" y="838942"/>
                </a:cubicBezTo>
                <a:cubicBezTo>
                  <a:pt x="299046" y="838942"/>
                  <a:pt x="294336" y="833582"/>
                  <a:pt x="294336" y="828221"/>
                </a:cubicBezTo>
                <a:lnTo>
                  <a:pt x="294336" y="740671"/>
                </a:lnTo>
                <a:cubicBezTo>
                  <a:pt x="294336" y="735310"/>
                  <a:pt x="299046" y="729950"/>
                  <a:pt x="304696" y="729950"/>
                </a:cubicBezTo>
                <a:close/>
                <a:moveTo>
                  <a:pt x="347572" y="663235"/>
                </a:moveTo>
                <a:lnTo>
                  <a:pt x="501370" y="663235"/>
                </a:lnTo>
                <a:cubicBezTo>
                  <a:pt x="579604" y="663235"/>
                  <a:pt x="642724" y="738679"/>
                  <a:pt x="642724" y="832084"/>
                </a:cubicBezTo>
                <a:cubicBezTo>
                  <a:pt x="642724" y="837473"/>
                  <a:pt x="638278" y="842862"/>
                  <a:pt x="632054" y="842862"/>
                </a:cubicBezTo>
                <a:cubicBezTo>
                  <a:pt x="626720" y="842862"/>
                  <a:pt x="621386" y="837473"/>
                  <a:pt x="621386" y="832084"/>
                </a:cubicBezTo>
                <a:cubicBezTo>
                  <a:pt x="621386" y="751252"/>
                  <a:pt x="568046" y="683892"/>
                  <a:pt x="501370" y="683892"/>
                </a:cubicBezTo>
                <a:lnTo>
                  <a:pt x="347572" y="683892"/>
                </a:lnTo>
                <a:cubicBezTo>
                  <a:pt x="282674" y="683892"/>
                  <a:pt x="229334" y="751252"/>
                  <a:pt x="229334" y="832084"/>
                </a:cubicBezTo>
                <a:cubicBezTo>
                  <a:pt x="229334" y="837473"/>
                  <a:pt x="224000" y="842862"/>
                  <a:pt x="218666" y="842862"/>
                </a:cubicBezTo>
                <a:cubicBezTo>
                  <a:pt x="212444" y="842862"/>
                  <a:pt x="207998" y="837473"/>
                  <a:pt x="207998" y="832084"/>
                </a:cubicBezTo>
                <a:cubicBezTo>
                  <a:pt x="207998" y="738679"/>
                  <a:pt x="271118" y="663235"/>
                  <a:pt x="347572" y="663235"/>
                </a:cubicBezTo>
                <a:close/>
                <a:moveTo>
                  <a:pt x="148370" y="559901"/>
                </a:moveTo>
                <a:cubicBezTo>
                  <a:pt x="153688" y="557274"/>
                  <a:pt x="159004" y="558150"/>
                  <a:pt x="162550" y="563403"/>
                </a:cubicBezTo>
                <a:cubicBezTo>
                  <a:pt x="183818" y="597546"/>
                  <a:pt x="212174" y="627312"/>
                  <a:pt x="244962" y="651825"/>
                </a:cubicBezTo>
                <a:cubicBezTo>
                  <a:pt x="249394" y="654451"/>
                  <a:pt x="250280" y="661455"/>
                  <a:pt x="247622" y="665832"/>
                </a:cubicBezTo>
                <a:cubicBezTo>
                  <a:pt x="245848" y="669334"/>
                  <a:pt x="242304" y="670210"/>
                  <a:pt x="238760" y="670210"/>
                </a:cubicBezTo>
                <a:cubicBezTo>
                  <a:pt x="236102" y="670210"/>
                  <a:pt x="234328" y="670210"/>
                  <a:pt x="232556" y="667583"/>
                </a:cubicBezTo>
                <a:cubicBezTo>
                  <a:pt x="197110" y="643070"/>
                  <a:pt x="166980" y="611553"/>
                  <a:pt x="144826" y="574784"/>
                </a:cubicBezTo>
                <a:cubicBezTo>
                  <a:pt x="141280" y="569531"/>
                  <a:pt x="143940" y="562527"/>
                  <a:pt x="148370" y="559901"/>
                </a:cubicBezTo>
                <a:close/>
                <a:moveTo>
                  <a:pt x="702354" y="556026"/>
                </a:moveTo>
                <a:cubicBezTo>
                  <a:pt x="708558" y="559594"/>
                  <a:pt x="709444" y="566729"/>
                  <a:pt x="706786" y="571189"/>
                </a:cubicBezTo>
                <a:cubicBezTo>
                  <a:pt x="683744" y="609541"/>
                  <a:pt x="654502" y="642543"/>
                  <a:pt x="618168" y="667517"/>
                </a:cubicBezTo>
                <a:cubicBezTo>
                  <a:pt x="616396" y="670192"/>
                  <a:pt x="614624" y="670192"/>
                  <a:pt x="612852" y="670192"/>
                </a:cubicBezTo>
                <a:cubicBezTo>
                  <a:pt x="608420" y="670192"/>
                  <a:pt x="605762" y="669300"/>
                  <a:pt x="603104" y="665733"/>
                </a:cubicBezTo>
                <a:cubicBezTo>
                  <a:pt x="600444" y="661273"/>
                  <a:pt x="601332" y="654138"/>
                  <a:pt x="605762" y="651462"/>
                </a:cubicBezTo>
                <a:cubicBezTo>
                  <a:pt x="638550" y="626488"/>
                  <a:pt x="666908" y="596163"/>
                  <a:pt x="688176" y="560486"/>
                </a:cubicBezTo>
                <a:cubicBezTo>
                  <a:pt x="691720" y="555134"/>
                  <a:pt x="698810" y="553350"/>
                  <a:pt x="702354" y="556026"/>
                </a:cubicBezTo>
                <a:close/>
                <a:moveTo>
                  <a:pt x="762478" y="467230"/>
                </a:moveTo>
                <a:lnTo>
                  <a:pt x="762478" y="511561"/>
                </a:lnTo>
                <a:lnTo>
                  <a:pt x="819522" y="511561"/>
                </a:lnTo>
                <a:cubicBezTo>
                  <a:pt x="824870" y="511561"/>
                  <a:pt x="829326" y="508015"/>
                  <a:pt x="829326" y="502695"/>
                </a:cubicBezTo>
                <a:lnTo>
                  <a:pt x="829326" y="467230"/>
                </a:lnTo>
                <a:close/>
                <a:moveTo>
                  <a:pt x="610062" y="467230"/>
                </a:moveTo>
                <a:lnTo>
                  <a:pt x="610062" y="502695"/>
                </a:lnTo>
                <a:cubicBezTo>
                  <a:pt x="610062" y="508015"/>
                  <a:pt x="613628" y="511561"/>
                  <a:pt x="618974" y="511561"/>
                </a:cubicBezTo>
                <a:lnTo>
                  <a:pt x="676020" y="511561"/>
                </a:lnTo>
                <a:lnTo>
                  <a:pt x="676020" y="467230"/>
                </a:lnTo>
                <a:close/>
                <a:moveTo>
                  <a:pt x="697412" y="446837"/>
                </a:moveTo>
                <a:lnTo>
                  <a:pt x="697412" y="511561"/>
                </a:lnTo>
                <a:lnTo>
                  <a:pt x="741978" y="511561"/>
                </a:lnTo>
                <a:lnTo>
                  <a:pt x="741978" y="446837"/>
                </a:lnTo>
                <a:close/>
                <a:moveTo>
                  <a:pt x="424912" y="441102"/>
                </a:moveTo>
                <a:cubicBezTo>
                  <a:pt x="375698" y="441102"/>
                  <a:pt x="334538" y="480819"/>
                  <a:pt x="334538" y="529363"/>
                </a:cubicBezTo>
                <a:cubicBezTo>
                  <a:pt x="334538" y="578789"/>
                  <a:pt x="375698" y="617624"/>
                  <a:pt x="424912" y="617624"/>
                </a:cubicBezTo>
                <a:cubicBezTo>
                  <a:pt x="475020" y="617624"/>
                  <a:pt x="515284" y="578789"/>
                  <a:pt x="515284" y="529363"/>
                </a:cubicBezTo>
                <a:cubicBezTo>
                  <a:pt x="515284" y="480819"/>
                  <a:pt x="475020" y="441102"/>
                  <a:pt x="424912" y="441102"/>
                </a:cubicBezTo>
                <a:close/>
                <a:moveTo>
                  <a:pt x="424912" y="419919"/>
                </a:moveTo>
                <a:cubicBezTo>
                  <a:pt x="485756" y="419919"/>
                  <a:pt x="536760" y="469345"/>
                  <a:pt x="536760" y="529363"/>
                </a:cubicBezTo>
                <a:cubicBezTo>
                  <a:pt x="536760" y="589380"/>
                  <a:pt x="485756" y="638807"/>
                  <a:pt x="424912" y="638807"/>
                </a:cubicBezTo>
                <a:cubicBezTo>
                  <a:pt x="363172" y="638807"/>
                  <a:pt x="313958" y="589380"/>
                  <a:pt x="313958" y="529363"/>
                </a:cubicBezTo>
                <a:cubicBezTo>
                  <a:pt x="313958" y="469345"/>
                  <a:pt x="363172" y="419919"/>
                  <a:pt x="424912" y="419919"/>
                </a:cubicBezTo>
                <a:close/>
                <a:moveTo>
                  <a:pt x="21464" y="413143"/>
                </a:moveTo>
                <a:lnTo>
                  <a:pt x="21464" y="450452"/>
                </a:lnTo>
                <a:cubicBezTo>
                  <a:pt x="21464" y="454005"/>
                  <a:pt x="24148" y="456670"/>
                  <a:pt x="27724" y="456670"/>
                </a:cubicBezTo>
                <a:lnTo>
                  <a:pt x="235216" y="456670"/>
                </a:lnTo>
                <a:cubicBezTo>
                  <a:pt x="237898" y="456670"/>
                  <a:pt x="241476" y="454005"/>
                  <a:pt x="241476" y="450452"/>
                </a:cubicBezTo>
                <a:lnTo>
                  <a:pt x="241476" y="413143"/>
                </a:lnTo>
                <a:close/>
                <a:moveTo>
                  <a:pt x="659976" y="393639"/>
                </a:moveTo>
                <a:cubicBezTo>
                  <a:pt x="651954" y="402506"/>
                  <a:pt x="641258" y="408712"/>
                  <a:pt x="629670" y="408712"/>
                </a:cubicBezTo>
                <a:cubicBezTo>
                  <a:pt x="621648" y="408712"/>
                  <a:pt x="616300" y="405165"/>
                  <a:pt x="610062" y="402506"/>
                </a:cubicBezTo>
                <a:lnTo>
                  <a:pt x="610062" y="446837"/>
                </a:lnTo>
                <a:lnTo>
                  <a:pt x="676020" y="446837"/>
                </a:lnTo>
                <a:lnTo>
                  <a:pt x="676020" y="435311"/>
                </a:lnTo>
                <a:cubicBezTo>
                  <a:pt x="676020" y="429991"/>
                  <a:pt x="680476" y="424671"/>
                  <a:pt x="686716" y="424671"/>
                </a:cubicBezTo>
                <a:lnTo>
                  <a:pt x="752674" y="424671"/>
                </a:lnTo>
                <a:cubicBezTo>
                  <a:pt x="758022" y="424671"/>
                  <a:pt x="762478" y="429991"/>
                  <a:pt x="762478" y="435311"/>
                </a:cubicBezTo>
                <a:lnTo>
                  <a:pt x="762478" y="446837"/>
                </a:lnTo>
                <a:lnTo>
                  <a:pt x="829326" y="446837"/>
                </a:lnTo>
                <a:lnTo>
                  <a:pt x="829326" y="402506"/>
                </a:lnTo>
                <a:cubicBezTo>
                  <a:pt x="823088" y="405165"/>
                  <a:pt x="816848" y="408712"/>
                  <a:pt x="809718" y="408712"/>
                </a:cubicBezTo>
                <a:cubicBezTo>
                  <a:pt x="797240" y="408712"/>
                  <a:pt x="786544" y="402506"/>
                  <a:pt x="779412" y="393639"/>
                </a:cubicBezTo>
                <a:cubicBezTo>
                  <a:pt x="772282" y="402506"/>
                  <a:pt x="761586" y="408712"/>
                  <a:pt x="750000" y="408712"/>
                </a:cubicBezTo>
                <a:cubicBezTo>
                  <a:pt x="737520" y="408712"/>
                  <a:pt x="726824" y="402506"/>
                  <a:pt x="719694" y="393639"/>
                </a:cubicBezTo>
                <a:cubicBezTo>
                  <a:pt x="712564" y="402506"/>
                  <a:pt x="700976" y="408712"/>
                  <a:pt x="689390" y="408712"/>
                </a:cubicBezTo>
                <a:cubicBezTo>
                  <a:pt x="677802" y="408712"/>
                  <a:pt x="667106" y="402506"/>
                  <a:pt x="659976" y="393639"/>
                </a:cubicBezTo>
                <a:close/>
                <a:moveTo>
                  <a:pt x="790108" y="359060"/>
                </a:moveTo>
                <a:lnTo>
                  <a:pt x="790108" y="367927"/>
                </a:lnTo>
                <a:cubicBezTo>
                  <a:pt x="790108" y="377680"/>
                  <a:pt x="799022" y="387433"/>
                  <a:pt x="809718" y="387433"/>
                </a:cubicBezTo>
                <a:cubicBezTo>
                  <a:pt x="820414" y="387433"/>
                  <a:pt x="829326" y="377680"/>
                  <a:pt x="829326" y="367927"/>
                </a:cubicBezTo>
                <a:lnTo>
                  <a:pt x="829326" y="359060"/>
                </a:lnTo>
                <a:close/>
                <a:moveTo>
                  <a:pt x="730390" y="359060"/>
                </a:moveTo>
                <a:lnTo>
                  <a:pt x="730390" y="367927"/>
                </a:lnTo>
                <a:cubicBezTo>
                  <a:pt x="730390" y="377680"/>
                  <a:pt x="739304" y="387433"/>
                  <a:pt x="750000" y="387433"/>
                </a:cubicBezTo>
                <a:cubicBezTo>
                  <a:pt x="759804" y="387433"/>
                  <a:pt x="768718" y="377680"/>
                  <a:pt x="768718" y="367927"/>
                </a:cubicBezTo>
                <a:lnTo>
                  <a:pt x="768718" y="359060"/>
                </a:lnTo>
                <a:close/>
                <a:moveTo>
                  <a:pt x="670672" y="359060"/>
                </a:moveTo>
                <a:lnTo>
                  <a:pt x="670672" y="367927"/>
                </a:lnTo>
                <a:cubicBezTo>
                  <a:pt x="670672" y="377680"/>
                  <a:pt x="678694" y="387433"/>
                  <a:pt x="689390" y="387433"/>
                </a:cubicBezTo>
                <a:cubicBezTo>
                  <a:pt x="700086" y="387433"/>
                  <a:pt x="708998" y="377680"/>
                  <a:pt x="708998" y="367927"/>
                </a:cubicBezTo>
                <a:lnTo>
                  <a:pt x="708998" y="359060"/>
                </a:lnTo>
                <a:close/>
                <a:moveTo>
                  <a:pt x="610062" y="359060"/>
                </a:moveTo>
                <a:lnTo>
                  <a:pt x="610062" y="367927"/>
                </a:lnTo>
                <a:cubicBezTo>
                  <a:pt x="610062" y="377680"/>
                  <a:pt x="618974" y="387433"/>
                  <a:pt x="629670" y="387433"/>
                </a:cubicBezTo>
                <a:cubicBezTo>
                  <a:pt x="640366" y="387433"/>
                  <a:pt x="648388" y="377680"/>
                  <a:pt x="648388" y="367927"/>
                </a:cubicBezTo>
                <a:lnTo>
                  <a:pt x="648388" y="359060"/>
                </a:lnTo>
                <a:close/>
                <a:moveTo>
                  <a:pt x="618974" y="315615"/>
                </a:moveTo>
                <a:cubicBezTo>
                  <a:pt x="613628" y="315615"/>
                  <a:pt x="610062" y="319162"/>
                  <a:pt x="610062" y="324482"/>
                </a:cubicBezTo>
                <a:lnTo>
                  <a:pt x="610062" y="337781"/>
                </a:lnTo>
                <a:lnTo>
                  <a:pt x="659976" y="337781"/>
                </a:lnTo>
                <a:lnTo>
                  <a:pt x="719694" y="337781"/>
                </a:lnTo>
                <a:lnTo>
                  <a:pt x="779412" y="337781"/>
                </a:lnTo>
                <a:lnTo>
                  <a:pt x="829326" y="337781"/>
                </a:lnTo>
                <a:lnTo>
                  <a:pt x="829326" y="324482"/>
                </a:lnTo>
                <a:cubicBezTo>
                  <a:pt x="829326" y="319162"/>
                  <a:pt x="824870" y="315615"/>
                  <a:pt x="819522" y="315615"/>
                </a:cubicBezTo>
                <a:close/>
                <a:moveTo>
                  <a:pt x="27724" y="303881"/>
                </a:moveTo>
                <a:cubicBezTo>
                  <a:pt x="24148" y="303881"/>
                  <a:pt x="21464" y="306546"/>
                  <a:pt x="21464" y="310099"/>
                </a:cubicBezTo>
                <a:lnTo>
                  <a:pt x="21464" y="390935"/>
                </a:lnTo>
                <a:lnTo>
                  <a:pt x="241476" y="390935"/>
                </a:lnTo>
                <a:lnTo>
                  <a:pt x="241476" y="310099"/>
                </a:lnTo>
                <a:cubicBezTo>
                  <a:pt x="241476" y="306546"/>
                  <a:pt x="237898" y="303881"/>
                  <a:pt x="235216" y="303881"/>
                </a:cubicBezTo>
                <a:close/>
                <a:moveTo>
                  <a:pt x="618974" y="294336"/>
                </a:moveTo>
                <a:lnTo>
                  <a:pt x="819522" y="294336"/>
                </a:lnTo>
                <a:cubicBezTo>
                  <a:pt x="836458" y="294336"/>
                  <a:pt x="850718" y="307636"/>
                  <a:pt x="850718" y="324482"/>
                </a:cubicBezTo>
                <a:lnTo>
                  <a:pt x="850718" y="348421"/>
                </a:lnTo>
                <a:lnTo>
                  <a:pt x="850718" y="367927"/>
                </a:lnTo>
                <a:lnTo>
                  <a:pt x="850718" y="502695"/>
                </a:lnTo>
                <a:cubicBezTo>
                  <a:pt x="850718" y="519541"/>
                  <a:pt x="836458" y="532841"/>
                  <a:pt x="819522" y="532841"/>
                </a:cubicBezTo>
                <a:lnTo>
                  <a:pt x="618974" y="532841"/>
                </a:lnTo>
                <a:cubicBezTo>
                  <a:pt x="602040" y="532841"/>
                  <a:pt x="588670" y="519541"/>
                  <a:pt x="588670" y="502695"/>
                </a:cubicBezTo>
                <a:lnTo>
                  <a:pt x="588670" y="367927"/>
                </a:lnTo>
                <a:lnTo>
                  <a:pt x="588670" y="348421"/>
                </a:lnTo>
                <a:lnTo>
                  <a:pt x="588670" y="324482"/>
                </a:lnTo>
                <a:cubicBezTo>
                  <a:pt x="588670" y="307636"/>
                  <a:pt x="602040" y="294336"/>
                  <a:pt x="618974" y="294336"/>
                </a:cubicBezTo>
                <a:close/>
                <a:moveTo>
                  <a:pt x="27724" y="282561"/>
                </a:moveTo>
                <a:lnTo>
                  <a:pt x="235216" y="282561"/>
                </a:lnTo>
                <a:cubicBezTo>
                  <a:pt x="249524" y="282561"/>
                  <a:pt x="262046" y="294998"/>
                  <a:pt x="262046" y="310099"/>
                </a:cubicBezTo>
                <a:lnTo>
                  <a:pt x="262046" y="450452"/>
                </a:lnTo>
                <a:cubicBezTo>
                  <a:pt x="262046" y="466442"/>
                  <a:pt x="249524" y="477990"/>
                  <a:pt x="235216" y="477990"/>
                </a:cubicBezTo>
                <a:lnTo>
                  <a:pt x="141308" y="477990"/>
                </a:lnTo>
                <a:lnTo>
                  <a:pt x="141308" y="500197"/>
                </a:lnTo>
                <a:lnTo>
                  <a:pt x="163666" y="500197"/>
                </a:lnTo>
                <a:cubicBezTo>
                  <a:pt x="166350" y="500197"/>
                  <a:pt x="169032" y="501086"/>
                  <a:pt x="171716" y="503751"/>
                </a:cubicBezTo>
                <a:lnTo>
                  <a:pt x="194074" y="525070"/>
                </a:lnTo>
                <a:cubicBezTo>
                  <a:pt x="197652" y="528623"/>
                  <a:pt x="197652" y="535730"/>
                  <a:pt x="194074" y="540171"/>
                </a:cubicBezTo>
                <a:cubicBezTo>
                  <a:pt x="191392" y="541948"/>
                  <a:pt x="188708" y="542836"/>
                  <a:pt x="186026" y="542836"/>
                </a:cubicBezTo>
                <a:cubicBezTo>
                  <a:pt x="183342" y="542836"/>
                  <a:pt x="180660" y="541948"/>
                  <a:pt x="177976" y="540171"/>
                </a:cubicBezTo>
                <a:lnTo>
                  <a:pt x="159194" y="521517"/>
                </a:lnTo>
                <a:lnTo>
                  <a:pt x="102850" y="521517"/>
                </a:lnTo>
                <a:lnTo>
                  <a:pt x="84070" y="540171"/>
                </a:lnTo>
                <a:cubicBezTo>
                  <a:pt x="79598" y="544613"/>
                  <a:pt x="72442" y="544613"/>
                  <a:pt x="68866" y="540171"/>
                </a:cubicBezTo>
                <a:cubicBezTo>
                  <a:pt x="64394" y="535730"/>
                  <a:pt x="64394" y="528623"/>
                  <a:pt x="68866" y="525070"/>
                </a:cubicBezTo>
                <a:lnTo>
                  <a:pt x="90330" y="503751"/>
                </a:lnTo>
                <a:cubicBezTo>
                  <a:pt x="92118" y="501086"/>
                  <a:pt x="95696" y="500197"/>
                  <a:pt x="98378" y="500197"/>
                </a:cubicBezTo>
                <a:lnTo>
                  <a:pt x="119844" y="500197"/>
                </a:lnTo>
                <a:lnTo>
                  <a:pt x="119844" y="477990"/>
                </a:lnTo>
                <a:lnTo>
                  <a:pt x="27724" y="477990"/>
                </a:lnTo>
                <a:cubicBezTo>
                  <a:pt x="12520" y="477990"/>
                  <a:pt x="0" y="466442"/>
                  <a:pt x="0" y="450452"/>
                </a:cubicBezTo>
                <a:lnTo>
                  <a:pt x="0" y="310099"/>
                </a:lnTo>
                <a:cubicBezTo>
                  <a:pt x="0" y="294998"/>
                  <a:pt x="12520" y="282561"/>
                  <a:pt x="27724" y="282561"/>
                </a:cubicBezTo>
                <a:close/>
                <a:moveTo>
                  <a:pt x="522286" y="142550"/>
                </a:moveTo>
                <a:cubicBezTo>
                  <a:pt x="510778" y="142550"/>
                  <a:pt x="501042" y="151516"/>
                  <a:pt x="501042" y="164067"/>
                </a:cubicBezTo>
                <a:cubicBezTo>
                  <a:pt x="501042" y="176619"/>
                  <a:pt x="510778" y="186481"/>
                  <a:pt x="522286" y="186481"/>
                </a:cubicBezTo>
                <a:cubicBezTo>
                  <a:pt x="534676" y="186481"/>
                  <a:pt x="544414" y="176619"/>
                  <a:pt x="544414" y="164067"/>
                </a:cubicBezTo>
                <a:cubicBezTo>
                  <a:pt x="544414" y="151516"/>
                  <a:pt x="534676" y="142550"/>
                  <a:pt x="522286" y="142550"/>
                </a:cubicBezTo>
                <a:close/>
                <a:moveTo>
                  <a:pt x="338178" y="142550"/>
                </a:moveTo>
                <a:cubicBezTo>
                  <a:pt x="326670" y="142550"/>
                  <a:pt x="316934" y="151516"/>
                  <a:pt x="316934" y="164067"/>
                </a:cubicBezTo>
                <a:cubicBezTo>
                  <a:pt x="316934" y="176619"/>
                  <a:pt x="326670" y="186481"/>
                  <a:pt x="338178" y="186481"/>
                </a:cubicBezTo>
                <a:cubicBezTo>
                  <a:pt x="350570" y="186481"/>
                  <a:pt x="359420" y="176619"/>
                  <a:pt x="359420" y="164067"/>
                </a:cubicBezTo>
                <a:cubicBezTo>
                  <a:pt x="359420" y="151516"/>
                  <a:pt x="350570" y="142550"/>
                  <a:pt x="338178" y="142550"/>
                </a:cubicBezTo>
                <a:close/>
                <a:moveTo>
                  <a:pt x="618206" y="140015"/>
                </a:moveTo>
                <a:cubicBezTo>
                  <a:pt x="660830" y="171917"/>
                  <a:pt x="695462" y="211794"/>
                  <a:pt x="719438" y="258761"/>
                </a:cubicBezTo>
                <a:cubicBezTo>
                  <a:pt x="721214" y="264078"/>
                  <a:pt x="719438" y="270281"/>
                  <a:pt x="714110" y="272939"/>
                </a:cubicBezTo>
                <a:cubicBezTo>
                  <a:pt x="713222" y="273826"/>
                  <a:pt x="710558" y="273826"/>
                  <a:pt x="708782" y="273826"/>
                </a:cubicBezTo>
                <a:cubicBezTo>
                  <a:pt x="705230" y="273826"/>
                  <a:pt x="701678" y="272053"/>
                  <a:pt x="699902" y="267622"/>
                </a:cubicBezTo>
                <a:cubicBezTo>
                  <a:pt x="677702" y="225087"/>
                  <a:pt x="644846" y="186982"/>
                  <a:pt x="605774" y="157739"/>
                </a:cubicBezTo>
                <a:cubicBezTo>
                  <a:pt x="601334" y="154194"/>
                  <a:pt x="600444" y="147991"/>
                  <a:pt x="603110" y="143560"/>
                </a:cubicBezTo>
                <a:cubicBezTo>
                  <a:pt x="607550" y="138243"/>
                  <a:pt x="614654" y="137357"/>
                  <a:pt x="618206" y="140015"/>
                </a:cubicBezTo>
                <a:close/>
                <a:moveTo>
                  <a:pt x="232518" y="140015"/>
                </a:moveTo>
                <a:cubicBezTo>
                  <a:pt x="236958" y="137357"/>
                  <a:pt x="244062" y="138243"/>
                  <a:pt x="247614" y="143560"/>
                </a:cubicBezTo>
                <a:cubicBezTo>
                  <a:pt x="250278" y="147991"/>
                  <a:pt x="249390" y="155080"/>
                  <a:pt x="244950" y="157739"/>
                </a:cubicBezTo>
                <a:cubicBezTo>
                  <a:pt x="204990" y="186982"/>
                  <a:pt x="173022" y="225087"/>
                  <a:pt x="150822" y="267622"/>
                </a:cubicBezTo>
                <a:cubicBezTo>
                  <a:pt x="149934" y="272053"/>
                  <a:pt x="145494" y="273826"/>
                  <a:pt x="141942" y="273826"/>
                </a:cubicBezTo>
                <a:cubicBezTo>
                  <a:pt x="139278" y="273826"/>
                  <a:pt x="138390" y="273826"/>
                  <a:pt x="136614" y="272939"/>
                </a:cubicBezTo>
                <a:cubicBezTo>
                  <a:pt x="131286" y="270281"/>
                  <a:pt x="129508" y="263192"/>
                  <a:pt x="132174" y="258761"/>
                </a:cubicBezTo>
                <a:cubicBezTo>
                  <a:pt x="155262" y="211794"/>
                  <a:pt x="189894" y="171917"/>
                  <a:pt x="232518" y="140015"/>
                </a:cubicBezTo>
                <a:close/>
                <a:moveTo>
                  <a:pt x="478914" y="54689"/>
                </a:moveTo>
                <a:lnTo>
                  <a:pt x="478914" y="153309"/>
                </a:lnTo>
                <a:lnTo>
                  <a:pt x="482454" y="153309"/>
                </a:lnTo>
                <a:cubicBezTo>
                  <a:pt x="486880" y="134481"/>
                  <a:pt x="502812" y="121033"/>
                  <a:pt x="522286" y="121033"/>
                </a:cubicBezTo>
                <a:cubicBezTo>
                  <a:pt x="541758" y="121033"/>
                  <a:pt x="557690" y="134481"/>
                  <a:pt x="563002" y="153309"/>
                </a:cubicBezTo>
                <a:lnTo>
                  <a:pt x="566542" y="153309"/>
                </a:lnTo>
                <a:lnTo>
                  <a:pt x="566542" y="105792"/>
                </a:lnTo>
                <a:cubicBezTo>
                  <a:pt x="566542" y="103102"/>
                  <a:pt x="565656" y="101309"/>
                  <a:pt x="563002" y="98620"/>
                </a:cubicBezTo>
                <a:lnTo>
                  <a:pt x="529366" y="55586"/>
                </a:lnTo>
                <a:cubicBezTo>
                  <a:pt x="528480" y="54689"/>
                  <a:pt x="527596" y="54689"/>
                  <a:pt x="526710" y="54689"/>
                </a:cubicBezTo>
                <a:close/>
                <a:moveTo>
                  <a:pt x="283300" y="21517"/>
                </a:moveTo>
                <a:lnTo>
                  <a:pt x="283300" y="153309"/>
                </a:lnTo>
                <a:lnTo>
                  <a:pt x="298346" y="153309"/>
                </a:lnTo>
                <a:cubicBezTo>
                  <a:pt x="302772" y="134481"/>
                  <a:pt x="318704" y="121033"/>
                  <a:pt x="338178" y="121033"/>
                </a:cubicBezTo>
                <a:cubicBezTo>
                  <a:pt x="358536" y="121033"/>
                  <a:pt x="373582" y="134481"/>
                  <a:pt x="378894" y="153309"/>
                </a:cubicBezTo>
                <a:lnTo>
                  <a:pt x="457670" y="153309"/>
                </a:lnTo>
                <a:lnTo>
                  <a:pt x="457670" y="43930"/>
                </a:lnTo>
                <a:lnTo>
                  <a:pt x="457670" y="21517"/>
                </a:lnTo>
                <a:close/>
                <a:moveTo>
                  <a:pt x="273562" y="0"/>
                </a:moveTo>
                <a:lnTo>
                  <a:pt x="469178" y="0"/>
                </a:lnTo>
                <a:cubicBezTo>
                  <a:pt x="474488" y="0"/>
                  <a:pt x="478914" y="4483"/>
                  <a:pt x="478914" y="10758"/>
                </a:cubicBezTo>
                <a:lnTo>
                  <a:pt x="478914" y="32275"/>
                </a:lnTo>
                <a:lnTo>
                  <a:pt x="526710" y="32275"/>
                </a:lnTo>
                <a:cubicBezTo>
                  <a:pt x="533792" y="32275"/>
                  <a:pt x="541758" y="35862"/>
                  <a:pt x="546184" y="42137"/>
                </a:cubicBezTo>
                <a:lnTo>
                  <a:pt x="579818" y="85171"/>
                </a:lnTo>
                <a:cubicBezTo>
                  <a:pt x="585130" y="90551"/>
                  <a:pt x="587784" y="98620"/>
                  <a:pt x="587784" y="105792"/>
                </a:cubicBezTo>
                <a:lnTo>
                  <a:pt x="587784" y="164067"/>
                </a:lnTo>
                <a:cubicBezTo>
                  <a:pt x="587784" y="170343"/>
                  <a:pt x="582474" y="174826"/>
                  <a:pt x="577164" y="174826"/>
                </a:cubicBezTo>
                <a:lnTo>
                  <a:pt x="563002" y="174826"/>
                </a:lnTo>
                <a:cubicBezTo>
                  <a:pt x="557690" y="193653"/>
                  <a:pt x="541758" y="207101"/>
                  <a:pt x="522286" y="207101"/>
                </a:cubicBezTo>
                <a:cubicBezTo>
                  <a:pt x="502812" y="207101"/>
                  <a:pt x="486880" y="193653"/>
                  <a:pt x="482454" y="174826"/>
                </a:cubicBezTo>
                <a:lnTo>
                  <a:pt x="469178" y="174826"/>
                </a:lnTo>
                <a:lnTo>
                  <a:pt x="378894" y="174826"/>
                </a:lnTo>
                <a:cubicBezTo>
                  <a:pt x="373582" y="193653"/>
                  <a:pt x="358536" y="207101"/>
                  <a:pt x="338178" y="207101"/>
                </a:cubicBezTo>
                <a:cubicBezTo>
                  <a:pt x="318704" y="207101"/>
                  <a:pt x="302772" y="193653"/>
                  <a:pt x="298346" y="174826"/>
                </a:cubicBezTo>
                <a:lnTo>
                  <a:pt x="273562" y="174826"/>
                </a:lnTo>
                <a:cubicBezTo>
                  <a:pt x="267366" y="174826"/>
                  <a:pt x="262940" y="170343"/>
                  <a:pt x="262940" y="164067"/>
                </a:cubicBezTo>
                <a:lnTo>
                  <a:pt x="262940" y="10758"/>
                </a:lnTo>
                <a:cubicBezTo>
                  <a:pt x="262940" y="4483"/>
                  <a:pt x="267366" y="0"/>
                  <a:pt x="27356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1" name="Freeform 159">
            <a:extLst>
              <a:ext uri="{FF2B5EF4-FFF2-40B4-BE49-F238E27FC236}">
                <a16:creationId xmlns:a16="http://schemas.microsoft.com/office/drawing/2014/main" id="{1EE9097B-E838-47DD-B626-3D01645635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855338" y="10858990"/>
            <a:ext cx="1020361" cy="2052496"/>
          </a:xfrm>
          <a:custGeom>
            <a:avLst/>
            <a:gdLst>
              <a:gd name="T0" fmla="*/ 801 w 1147"/>
              <a:gd name="T1" fmla="*/ 2306 h 2307"/>
              <a:gd name="T2" fmla="*/ 0 w 1147"/>
              <a:gd name="T3" fmla="*/ 2306 h 2307"/>
              <a:gd name="T4" fmla="*/ 0 w 1147"/>
              <a:gd name="T5" fmla="*/ 346 h 2307"/>
              <a:gd name="T6" fmla="*/ 0 w 1147"/>
              <a:gd name="T7" fmla="*/ 346 h 2307"/>
              <a:gd name="T8" fmla="*/ 346 w 1147"/>
              <a:gd name="T9" fmla="*/ 0 h 2307"/>
              <a:gd name="T10" fmla="*/ 1146 w 1147"/>
              <a:gd name="T11" fmla="*/ 0 h 2307"/>
              <a:gd name="T12" fmla="*/ 1146 w 1147"/>
              <a:gd name="T13" fmla="*/ 1960 h 2307"/>
              <a:gd name="T14" fmla="*/ 1146 w 1147"/>
              <a:gd name="T15" fmla="*/ 1960 h 2307"/>
              <a:gd name="T16" fmla="*/ 801 w 1147"/>
              <a:gd name="T17" fmla="*/ 2306 h 23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47" h="2307">
                <a:moveTo>
                  <a:pt x="801" y="2306"/>
                </a:moveTo>
                <a:lnTo>
                  <a:pt x="0" y="2306"/>
                </a:lnTo>
                <a:lnTo>
                  <a:pt x="0" y="346"/>
                </a:lnTo>
                <a:lnTo>
                  <a:pt x="0" y="346"/>
                </a:lnTo>
                <a:cubicBezTo>
                  <a:pt x="0" y="155"/>
                  <a:pt x="155" y="0"/>
                  <a:pt x="346" y="0"/>
                </a:cubicBezTo>
                <a:lnTo>
                  <a:pt x="1146" y="0"/>
                </a:lnTo>
                <a:lnTo>
                  <a:pt x="1146" y="1960"/>
                </a:lnTo>
                <a:lnTo>
                  <a:pt x="1146" y="1960"/>
                </a:lnTo>
                <a:cubicBezTo>
                  <a:pt x="1146" y="2151"/>
                  <a:pt x="991" y="2306"/>
                  <a:pt x="801" y="23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03DC5763-D01D-4141-A35B-BCC7CF6466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1676" y="11514376"/>
            <a:ext cx="850720" cy="744756"/>
          </a:xfrm>
          <a:custGeom>
            <a:avLst/>
            <a:gdLst>
              <a:gd name="connsiteX0" fmla="*/ 460144 w 850720"/>
              <a:gd name="connsiteY0" fmla="*/ 667159 h 744756"/>
              <a:gd name="connsiteX1" fmla="*/ 469138 w 850720"/>
              <a:gd name="connsiteY1" fmla="*/ 667159 h 744756"/>
              <a:gd name="connsiteX2" fmla="*/ 474044 w 850720"/>
              <a:gd name="connsiteY2" fmla="*/ 671424 h 744756"/>
              <a:gd name="connsiteX3" fmla="*/ 474044 w 850720"/>
              <a:gd name="connsiteY3" fmla="*/ 680808 h 744756"/>
              <a:gd name="connsiteX4" fmla="*/ 469138 w 850720"/>
              <a:gd name="connsiteY4" fmla="*/ 685927 h 744756"/>
              <a:gd name="connsiteX5" fmla="*/ 460144 w 850720"/>
              <a:gd name="connsiteY5" fmla="*/ 685927 h 744756"/>
              <a:gd name="connsiteX6" fmla="*/ 455238 w 850720"/>
              <a:gd name="connsiteY6" fmla="*/ 680808 h 744756"/>
              <a:gd name="connsiteX7" fmla="*/ 455238 w 850720"/>
              <a:gd name="connsiteY7" fmla="*/ 671424 h 744756"/>
              <a:gd name="connsiteX8" fmla="*/ 460144 w 850720"/>
              <a:gd name="connsiteY8" fmla="*/ 667159 h 744756"/>
              <a:gd name="connsiteX9" fmla="*/ 421718 w 850720"/>
              <a:gd name="connsiteY9" fmla="*/ 667159 h 744756"/>
              <a:gd name="connsiteX10" fmla="*/ 430712 w 850720"/>
              <a:gd name="connsiteY10" fmla="*/ 667159 h 744756"/>
              <a:gd name="connsiteX11" fmla="*/ 434800 w 850720"/>
              <a:gd name="connsiteY11" fmla="*/ 671424 h 744756"/>
              <a:gd name="connsiteX12" fmla="*/ 434800 w 850720"/>
              <a:gd name="connsiteY12" fmla="*/ 680808 h 744756"/>
              <a:gd name="connsiteX13" fmla="*/ 430712 w 850720"/>
              <a:gd name="connsiteY13" fmla="*/ 685927 h 744756"/>
              <a:gd name="connsiteX14" fmla="*/ 421718 w 850720"/>
              <a:gd name="connsiteY14" fmla="*/ 685927 h 744756"/>
              <a:gd name="connsiteX15" fmla="*/ 415994 w 850720"/>
              <a:gd name="connsiteY15" fmla="*/ 680808 h 744756"/>
              <a:gd name="connsiteX16" fmla="*/ 415994 w 850720"/>
              <a:gd name="connsiteY16" fmla="*/ 671424 h 744756"/>
              <a:gd name="connsiteX17" fmla="*/ 421718 w 850720"/>
              <a:gd name="connsiteY17" fmla="*/ 667159 h 744756"/>
              <a:gd name="connsiteX18" fmla="*/ 381016 w 850720"/>
              <a:gd name="connsiteY18" fmla="*/ 667159 h 744756"/>
              <a:gd name="connsiteX19" fmla="*/ 390400 w 850720"/>
              <a:gd name="connsiteY19" fmla="*/ 667159 h 744756"/>
              <a:gd name="connsiteX20" fmla="*/ 395520 w 850720"/>
              <a:gd name="connsiteY20" fmla="*/ 671424 h 744756"/>
              <a:gd name="connsiteX21" fmla="*/ 395520 w 850720"/>
              <a:gd name="connsiteY21" fmla="*/ 680808 h 744756"/>
              <a:gd name="connsiteX22" fmla="*/ 390400 w 850720"/>
              <a:gd name="connsiteY22" fmla="*/ 685927 h 744756"/>
              <a:gd name="connsiteX23" fmla="*/ 381016 w 850720"/>
              <a:gd name="connsiteY23" fmla="*/ 685927 h 744756"/>
              <a:gd name="connsiteX24" fmla="*/ 376748 w 850720"/>
              <a:gd name="connsiteY24" fmla="*/ 680808 h 744756"/>
              <a:gd name="connsiteX25" fmla="*/ 376748 w 850720"/>
              <a:gd name="connsiteY25" fmla="*/ 671424 h 744756"/>
              <a:gd name="connsiteX26" fmla="*/ 381016 w 850720"/>
              <a:gd name="connsiteY26" fmla="*/ 667159 h 744756"/>
              <a:gd name="connsiteX27" fmla="*/ 701954 w 850720"/>
              <a:gd name="connsiteY27" fmla="*/ 371040 h 744756"/>
              <a:gd name="connsiteX28" fmla="*/ 701954 w 850720"/>
              <a:gd name="connsiteY28" fmla="*/ 451313 h 744756"/>
              <a:gd name="connsiteX29" fmla="*/ 684138 w 850720"/>
              <a:gd name="connsiteY29" fmla="*/ 470044 h 744756"/>
              <a:gd name="connsiteX30" fmla="*/ 672558 w 850720"/>
              <a:gd name="connsiteY30" fmla="*/ 470044 h 744756"/>
              <a:gd name="connsiteX31" fmla="*/ 672558 w 850720"/>
              <a:gd name="connsiteY31" fmla="*/ 705511 h 744756"/>
              <a:gd name="connsiteX32" fmla="*/ 744714 w 850720"/>
              <a:gd name="connsiteY32" fmla="*/ 705511 h 744756"/>
              <a:gd name="connsiteX33" fmla="*/ 759858 w 850720"/>
              <a:gd name="connsiteY33" fmla="*/ 691241 h 744756"/>
              <a:gd name="connsiteX34" fmla="*/ 759858 w 850720"/>
              <a:gd name="connsiteY34" fmla="*/ 386203 h 744756"/>
              <a:gd name="connsiteX35" fmla="*/ 744714 w 850720"/>
              <a:gd name="connsiteY35" fmla="*/ 371040 h 744756"/>
              <a:gd name="connsiteX36" fmla="*/ 326926 w 850720"/>
              <a:gd name="connsiteY36" fmla="*/ 371040 h 744756"/>
              <a:gd name="connsiteX37" fmla="*/ 326926 w 850720"/>
              <a:gd name="connsiteY37" fmla="*/ 448637 h 744756"/>
              <a:gd name="connsiteX38" fmla="*/ 346524 w 850720"/>
              <a:gd name="connsiteY38" fmla="*/ 468260 h 744756"/>
              <a:gd name="connsiteX39" fmla="*/ 503306 w 850720"/>
              <a:gd name="connsiteY39" fmla="*/ 468260 h 744756"/>
              <a:gd name="connsiteX40" fmla="*/ 522902 w 850720"/>
              <a:gd name="connsiteY40" fmla="*/ 448637 h 744756"/>
              <a:gd name="connsiteX41" fmla="*/ 522902 w 850720"/>
              <a:gd name="connsiteY41" fmla="*/ 371040 h 744756"/>
              <a:gd name="connsiteX42" fmla="*/ 228936 w 850720"/>
              <a:gd name="connsiteY42" fmla="*/ 371040 h 744756"/>
              <a:gd name="connsiteX43" fmla="*/ 228936 w 850720"/>
              <a:gd name="connsiteY43" fmla="*/ 451313 h 744756"/>
              <a:gd name="connsiteX44" fmla="*/ 210230 w 850720"/>
              <a:gd name="connsiteY44" fmla="*/ 470044 h 744756"/>
              <a:gd name="connsiteX45" fmla="*/ 198650 w 850720"/>
              <a:gd name="connsiteY45" fmla="*/ 470044 h 744756"/>
              <a:gd name="connsiteX46" fmla="*/ 198650 w 850720"/>
              <a:gd name="connsiteY46" fmla="*/ 705511 h 744756"/>
              <a:gd name="connsiteX47" fmla="*/ 651178 w 850720"/>
              <a:gd name="connsiteY47" fmla="*/ 705511 h 744756"/>
              <a:gd name="connsiteX48" fmla="*/ 651178 w 850720"/>
              <a:gd name="connsiteY48" fmla="*/ 470044 h 744756"/>
              <a:gd name="connsiteX49" fmla="*/ 639598 w 850720"/>
              <a:gd name="connsiteY49" fmla="*/ 470044 h 744756"/>
              <a:gd name="connsiteX50" fmla="*/ 621782 w 850720"/>
              <a:gd name="connsiteY50" fmla="*/ 451313 h 744756"/>
              <a:gd name="connsiteX51" fmla="*/ 621782 w 850720"/>
              <a:gd name="connsiteY51" fmla="*/ 371040 h 744756"/>
              <a:gd name="connsiteX52" fmla="*/ 544282 w 850720"/>
              <a:gd name="connsiteY52" fmla="*/ 371040 h 744756"/>
              <a:gd name="connsiteX53" fmla="*/ 544282 w 850720"/>
              <a:gd name="connsiteY53" fmla="*/ 448637 h 744756"/>
              <a:gd name="connsiteX54" fmla="*/ 503306 w 850720"/>
              <a:gd name="connsiteY54" fmla="*/ 489666 h 744756"/>
              <a:gd name="connsiteX55" fmla="*/ 346524 w 850720"/>
              <a:gd name="connsiteY55" fmla="*/ 489666 h 744756"/>
              <a:gd name="connsiteX56" fmla="*/ 305546 w 850720"/>
              <a:gd name="connsiteY56" fmla="*/ 448637 h 744756"/>
              <a:gd name="connsiteX57" fmla="*/ 305546 w 850720"/>
              <a:gd name="connsiteY57" fmla="*/ 371040 h 744756"/>
              <a:gd name="connsiteX58" fmla="*/ 104224 w 850720"/>
              <a:gd name="connsiteY58" fmla="*/ 371040 h 744756"/>
              <a:gd name="connsiteX59" fmla="*/ 89972 w 850720"/>
              <a:gd name="connsiteY59" fmla="*/ 386203 h 744756"/>
              <a:gd name="connsiteX60" fmla="*/ 89972 w 850720"/>
              <a:gd name="connsiteY60" fmla="*/ 691241 h 744756"/>
              <a:gd name="connsiteX61" fmla="*/ 104224 w 850720"/>
              <a:gd name="connsiteY61" fmla="*/ 705511 h 744756"/>
              <a:gd name="connsiteX62" fmla="*/ 177270 w 850720"/>
              <a:gd name="connsiteY62" fmla="*/ 705511 h 744756"/>
              <a:gd name="connsiteX63" fmla="*/ 177270 w 850720"/>
              <a:gd name="connsiteY63" fmla="*/ 470044 h 744756"/>
              <a:gd name="connsiteX64" fmla="*/ 165690 w 850720"/>
              <a:gd name="connsiteY64" fmla="*/ 470044 h 744756"/>
              <a:gd name="connsiteX65" fmla="*/ 147874 w 850720"/>
              <a:gd name="connsiteY65" fmla="*/ 451313 h 744756"/>
              <a:gd name="connsiteX66" fmla="*/ 147874 w 850720"/>
              <a:gd name="connsiteY66" fmla="*/ 371040 h 744756"/>
              <a:gd name="connsiteX67" fmla="*/ 228936 w 850720"/>
              <a:gd name="connsiteY67" fmla="*/ 275604 h 744756"/>
              <a:gd name="connsiteX68" fmla="*/ 228936 w 850720"/>
              <a:gd name="connsiteY68" fmla="*/ 350526 h 744756"/>
              <a:gd name="connsiteX69" fmla="*/ 316236 w 850720"/>
              <a:gd name="connsiteY69" fmla="*/ 350526 h 744756"/>
              <a:gd name="connsiteX70" fmla="*/ 533592 w 850720"/>
              <a:gd name="connsiteY70" fmla="*/ 350526 h 744756"/>
              <a:gd name="connsiteX71" fmla="*/ 621782 w 850720"/>
              <a:gd name="connsiteY71" fmla="*/ 350526 h 744756"/>
              <a:gd name="connsiteX72" fmla="*/ 621782 w 850720"/>
              <a:gd name="connsiteY72" fmla="*/ 277388 h 744756"/>
              <a:gd name="connsiteX73" fmla="*/ 533592 w 850720"/>
              <a:gd name="connsiteY73" fmla="*/ 312173 h 744756"/>
              <a:gd name="connsiteX74" fmla="*/ 316236 w 850720"/>
              <a:gd name="connsiteY74" fmla="*/ 312173 h 744756"/>
              <a:gd name="connsiteX75" fmla="*/ 228936 w 850720"/>
              <a:gd name="connsiteY75" fmla="*/ 275604 h 744756"/>
              <a:gd name="connsiteX76" fmla="*/ 643162 w 850720"/>
              <a:gd name="connsiteY76" fmla="*/ 252414 h 744756"/>
              <a:gd name="connsiteX77" fmla="*/ 643162 w 850720"/>
              <a:gd name="connsiteY77" fmla="*/ 448637 h 744756"/>
              <a:gd name="connsiteX78" fmla="*/ 680576 w 850720"/>
              <a:gd name="connsiteY78" fmla="*/ 448637 h 744756"/>
              <a:gd name="connsiteX79" fmla="*/ 680576 w 850720"/>
              <a:gd name="connsiteY79" fmla="*/ 252414 h 744756"/>
              <a:gd name="connsiteX80" fmla="*/ 661868 w 850720"/>
              <a:gd name="connsiteY80" fmla="*/ 252414 h 744756"/>
              <a:gd name="connsiteX81" fmla="*/ 481034 w 850720"/>
              <a:gd name="connsiteY81" fmla="*/ 252414 h 744756"/>
              <a:gd name="connsiteX82" fmla="*/ 481034 w 850720"/>
              <a:gd name="connsiteY82" fmla="*/ 290767 h 744756"/>
              <a:gd name="connsiteX83" fmla="*/ 533592 w 850720"/>
              <a:gd name="connsiteY83" fmla="*/ 290767 h 744756"/>
              <a:gd name="connsiteX84" fmla="*/ 613764 w 850720"/>
              <a:gd name="connsiteY84" fmla="*/ 252414 h 744756"/>
              <a:gd name="connsiteX85" fmla="*/ 391954 w 850720"/>
              <a:gd name="connsiteY85" fmla="*/ 252414 h 744756"/>
              <a:gd name="connsiteX86" fmla="*/ 393736 w 850720"/>
              <a:gd name="connsiteY86" fmla="*/ 290767 h 744756"/>
              <a:gd name="connsiteX87" fmla="*/ 457874 w 850720"/>
              <a:gd name="connsiteY87" fmla="*/ 290767 h 744756"/>
              <a:gd name="connsiteX88" fmla="*/ 457874 w 850720"/>
              <a:gd name="connsiteY88" fmla="*/ 252414 h 744756"/>
              <a:gd name="connsiteX89" fmla="*/ 236954 w 850720"/>
              <a:gd name="connsiteY89" fmla="*/ 252414 h 744756"/>
              <a:gd name="connsiteX90" fmla="*/ 316236 w 850720"/>
              <a:gd name="connsiteY90" fmla="*/ 290767 h 744756"/>
              <a:gd name="connsiteX91" fmla="*/ 369684 w 850720"/>
              <a:gd name="connsiteY91" fmla="*/ 290767 h 744756"/>
              <a:gd name="connsiteX92" fmla="*/ 368794 w 850720"/>
              <a:gd name="connsiteY92" fmla="*/ 252414 h 744756"/>
              <a:gd name="connsiteX93" fmla="*/ 169254 w 850720"/>
              <a:gd name="connsiteY93" fmla="*/ 252414 h 744756"/>
              <a:gd name="connsiteX94" fmla="*/ 169254 w 850720"/>
              <a:gd name="connsiteY94" fmla="*/ 448637 h 744756"/>
              <a:gd name="connsiteX95" fmla="*/ 207558 w 850720"/>
              <a:gd name="connsiteY95" fmla="*/ 448637 h 744756"/>
              <a:gd name="connsiteX96" fmla="*/ 207558 w 850720"/>
              <a:gd name="connsiteY96" fmla="*/ 252414 h 744756"/>
              <a:gd name="connsiteX97" fmla="*/ 187960 w 850720"/>
              <a:gd name="connsiteY97" fmla="*/ 252414 h 744756"/>
              <a:gd name="connsiteX98" fmla="*/ 693938 w 850720"/>
              <a:gd name="connsiteY98" fmla="*/ 173925 h 744756"/>
              <a:gd name="connsiteX99" fmla="*/ 701064 w 850720"/>
              <a:gd name="connsiteY99" fmla="*/ 231008 h 744756"/>
              <a:gd name="connsiteX100" fmla="*/ 745604 w 850720"/>
              <a:gd name="connsiteY100" fmla="*/ 231008 h 744756"/>
              <a:gd name="connsiteX101" fmla="*/ 786582 w 850720"/>
              <a:gd name="connsiteY101" fmla="*/ 220305 h 744756"/>
              <a:gd name="connsiteX102" fmla="*/ 818650 w 850720"/>
              <a:gd name="connsiteY102" fmla="*/ 199791 h 744756"/>
              <a:gd name="connsiteX103" fmla="*/ 818650 w 850720"/>
              <a:gd name="connsiteY103" fmla="*/ 173925 h 744756"/>
              <a:gd name="connsiteX104" fmla="*/ 31178 w 850720"/>
              <a:gd name="connsiteY104" fmla="*/ 173925 h 744756"/>
              <a:gd name="connsiteX105" fmla="*/ 31178 w 850720"/>
              <a:gd name="connsiteY105" fmla="*/ 199791 h 744756"/>
              <a:gd name="connsiteX106" fmla="*/ 64138 w 850720"/>
              <a:gd name="connsiteY106" fmla="*/ 220305 h 744756"/>
              <a:gd name="connsiteX107" fmla="*/ 104224 w 850720"/>
              <a:gd name="connsiteY107" fmla="*/ 231008 h 744756"/>
              <a:gd name="connsiteX108" fmla="*/ 147874 w 850720"/>
              <a:gd name="connsiteY108" fmla="*/ 231008 h 744756"/>
              <a:gd name="connsiteX109" fmla="*/ 155890 w 850720"/>
              <a:gd name="connsiteY109" fmla="*/ 173925 h 744756"/>
              <a:gd name="connsiteX110" fmla="*/ 367858 w 850720"/>
              <a:gd name="connsiteY110" fmla="*/ 113808 h 744756"/>
              <a:gd name="connsiteX111" fmla="*/ 486784 w 850720"/>
              <a:gd name="connsiteY111" fmla="*/ 113808 h 744756"/>
              <a:gd name="connsiteX112" fmla="*/ 497514 w 850720"/>
              <a:gd name="connsiteY112" fmla="*/ 124273 h 744756"/>
              <a:gd name="connsiteX113" fmla="*/ 486784 w 850720"/>
              <a:gd name="connsiteY113" fmla="*/ 134738 h 744756"/>
              <a:gd name="connsiteX114" fmla="*/ 437604 w 850720"/>
              <a:gd name="connsiteY114" fmla="*/ 134738 h 744756"/>
              <a:gd name="connsiteX115" fmla="*/ 437604 w 850720"/>
              <a:gd name="connsiteY115" fmla="*/ 164390 h 744756"/>
              <a:gd name="connsiteX116" fmla="*/ 426874 w 850720"/>
              <a:gd name="connsiteY116" fmla="*/ 175727 h 744756"/>
              <a:gd name="connsiteX117" fmla="*/ 416144 w 850720"/>
              <a:gd name="connsiteY117" fmla="*/ 164390 h 744756"/>
              <a:gd name="connsiteX118" fmla="*/ 416144 w 850720"/>
              <a:gd name="connsiteY118" fmla="*/ 134738 h 744756"/>
              <a:gd name="connsiteX119" fmla="*/ 367858 w 850720"/>
              <a:gd name="connsiteY119" fmla="*/ 134738 h 744756"/>
              <a:gd name="connsiteX120" fmla="*/ 357128 w 850720"/>
              <a:gd name="connsiteY120" fmla="*/ 124273 h 744756"/>
              <a:gd name="connsiteX121" fmla="*/ 367858 w 850720"/>
              <a:gd name="connsiteY121" fmla="*/ 113808 h 744756"/>
              <a:gd name="connsiteX122" fmla="*/ 424914 w 850720"/>
              <a:gd name="connsiteY122" fmla="*/ 20514 h 744756"/>
              <a:gd name="connsiteX123" fmla="*/ 170144 w 850720"/>
              <a:gd name="connsiteY123" fmla="*/ 231008 h 744756"/>
              <a:gd name="connsiteX124" fmla="*/ 187960 w 850720"/>
              <a:gd name="connsiteY124" fmla="*/ 231008 h 744756"/>
              <a:gd name="connsiteX125" fmla="*/ 218248 w 850720"/>
              <a:gd name="connsiteY125" fmla="*/ 231008 h 744756"/>
              <a:gd name="connsiteX126" fmla="*/ 632472 w 850720"/>
              <a:gd name="connsiteY126" fmla="*/ 231008 h 744756"/>
              <a:gd name="connsiteX127" fmla="*/ 661868 w 850720"/>
              <a:gd name="connsiteY127" fmla="*/ 231008 h 744756"/>
              <a:gd name="connsiteX128" fmla="*/ 680576 w 850720"/>
              <a:gd name="connsiteY128" fmla="*/ 231008 h 744756"/>
              <a:gd name="connsiteX129" fmla="*/ 424914 w 850720"/>
              <a:gd name="connsiteY129" fmla="*/ 20514 h 744756"/>
              <a:gd name="connsiteX130" fmla="*/ 424914 w 850720"/>
              <a:gd name="connsiteY130" fmla="*/ 0 h 744756"/>
              <a:gd name="connsiteX131" fmla="*/ 686812 w 850720"/>
              <a:gd name="connsiteY131" fmla="*/ 152519 h 744756"/>
              <a:gd name="connsiteX132" fmla="*/ 799052 w 850720"/>
              <a:gd name="connsiteY132" fmla="*/ 152519 h 744756"/>
              <a:gd name="connsiteX133" fmla="*/ 799052 w 850720"/>
              <a:gd name="connsiteY133" fmla="*/ 133789 h 744756"/>
              <a:gd name="connsiteX134" fmla="*/ 780346 w 850720"/>
              <a:gd name="connsiteY134" fmla="*/ 133789 h 744756"/>
              <a:gd name="connsiteX135" fmla="*/ 769656 w 850720"/>
              <a:gd name="connsiteY135" fmla="*/ 123085 h 744756"/>
              <a:gd name="connsiteX136" fmla="*/ 780346 w 850720"/>
              <a:gd name="connsiteY136" fmla="*/ 112382 h 744756"/>
              <a:gd name="connsiteX137" fmla="*/ 839138 w 850720"/>
              <a:gd name="connsiteY137" fmla="*/ 112382 h 744756"/>
              <a:gd name="connsiteX138" fmla="*/ 850720 w 850720"/>
              <a:gd name="connsiteY138" fmla="*/ 123085 h 744756"/>
              <a:gd name="connsiteX139" fmla="*/ 839138 w 850720"/>
              <a:gd name="connsiteY139" fmla="*/ 133789 h 744756"/>
              <a:gd name="connsiteX140" fmla="*/ 820432 w 850720"/>
              <a:gd name="connsiteY140" fmla="*/ 133789 h 744756"/>
              <a:gd name="connsiteX141" fmla="*/ 820432 w 850720"/>
              <a:gd name="connsiteY141" fmla="*/ 152519 h 744756"/>
              <a:gd name="connsiteX142" fmla="*/ 829340 w 850720"/>
              <a:gd name="connsiteY142" fmla="*/ 152519 h 744756"/>
              <a:gd name="connsiteX143" fmla="*/ 840920 w 850720"/>
              <a:gd name="connsiteY143" fmla="*/ 163222 h 744756"/>
              <a:gd name="connsiteX144" fmla="*/ 840920 w 850720"/>
              <a:gd name="connsiteY144" fmla="*/ 206034 h 744756"/>
              <a:gd name="connsiteX145" fmla="*/ 835576 w 850720"/>
              <a:gd name="connsiteY145" fmla="*/ 214954 h 744756"/>
              <a:gd name="connsiteX146" fmla="*/ 797270 w 850720"/>
              <a:gd name="connsiteY146" fmla="*/ 239035 h 744756"/>
              <a:gd name="connsiteX147" fmla="*/ 745604 w 850720"/>
              <a:gd name="connsiteY147" fmla="*/ 252414 h 744756"/>
              <a:gd name="connsiteX148" fmla="*/ 701954 w 850720"/>
              <a:gd name="connsiteY148" fmla="*/ 252414 h 744756"/>
              <a:gd name="connsiteX149" fmla="*/ 701954 w 850720"/>
              <a:gd name="connsiteY149" fmla="*/ 350526 h 744756"/>
              <a:gd name="connsiteX150" fmla="*/ 744714 w 850720"/>
              <a:gd name="connsiteY150" fmla="*/ 350526 h 744756"/>
              <a:gd name="connsiteX151" fmla="*/ 780346 w 850720"/>
              <a:gd name="connsiteY151" fmla="*/ 386203 h 744756"/>
              <a:gd name="connsiteX152" fmla="*/ 780346 w 850720"/>
              <a:gd name="connsiteY152" fmla="*/ 691241 h 744756"/>
              <a:gd name="connsiteX153" fmla="*/ 744714 w 850720"/>
              <a:gd name="connsiteY153" fmla="*/ 726918 h 744756"/>
              <a:gd name="connsiteX154" fmla="*/ 672558 w 850720"/>
              <a:gd name="connsiteY154" fmla="*/ 726918 h 744756"/>
              <a:gd name="connsiteX155" fmla="*/ 672558 w 850720"/>
              <a:gd name="connsiteY155" fmla="*/ 734053 h 744756"/>
              <a:gd name="connsiteX156" fmla="*/ 661868 w 850720"/>
              <a:gd name="connsiteY156" fmla="*/ 744756 h 744756"/>
              <a:gd name="connsiteX157" fmla="*/ 651178 w 850720"/>
              <a:gd name="connsiteY157" fmla="*/ 734053 h 744756"/>
              <a:gd name="connsiteX158" fmla="*/ 651178 w 850720"/>
              <a:gd name="connsiteY158" fmla="*/ 726918 h 744756"/>
              <a:gd name="connsiteX159" fmla="*/ 198650 w 850720"/>
              <a:gd name="connsiteY159" fmla="*/ 726918 h 744756"/>
              <a:gd name="connsiteX160" fmla="*/ 198650 w 850720"/>
              <a:gd name="connsiteY160" fmla="*/ 734053 h 744756"/>
              <a:gd name="connsiteX161" fmla="*/ 187960 w 850720"/>
              <a:gd name="connsiteY161" fmla="*/ 744756 h 744756"/>
              <a:gd name="connsiteX162" fmla="*/ 177270 w 850720"/>
              <a:gd name="connsiteY162" fmla="*/ 734053 h 744756"/>
              <a:gd name="connsiteX163" fmla="*/ 177270 w 850720"/>
              <a:gd name="connsiteY163" fmla="*/ 726918 h 744756"/>
              <a:gd name="connsiteX164" fmla="*/ 104224 w 850720"/>
              <a:gd name="connsiteY164" fmla="*/ 726918 h 744756"/>
              <a:gd name="connsiteX165" fmla="*/ 69482 w 850720"/>
              <a:gd name="connsiteY165" fmla="*/ 691241 h 744756"/>
              <a:gd name="connsiteX166" fmla="*/ 69482 w 850720"/>
              <a:gd name="connsiteY166" fmla="*/ 386203 h 744756"/>
              <a:gd name="connsiteX167" fmla="*/ 104224 w 850720"/>
              <a:gd name="connsiteY167" fmla="*/ 350526 h 744756"/>
              <a:gd name="connsiteX168" fmla="*/ 147874 w 850720"/>
              <a:gd name="connsiteY168" fmla="*/ 350526 h 744756"/>
              <a:gd name="connsiteX169" fmla="*/ 147874 w 850720"/>
              <a:gd name="connsiteY169" fmla="*/ 252414 h 744756"/>
              <a:gd name="connsiteX170" fmla="*/ 104224 w 850720"/>
              <a:gd name="connsiteY170" fmla="*/ 252414 h 744756"/>
              <a:gd name="connsiteX171" fmla="*/ 53448 w 850720"/>
              <a:gd name="connsiteY171" fmla="*/ 239035 h 744756"/>
              <a:gd name="connsiteX172" fmla="*/ 15144 w 850720"/>
              <a:gd name="connsiteY172" fmla="*/ 214954 h 744756"/>
              <a:gd name="connsiteX173" fmla="*/ 9798 w 850720"/>
              <a:gd name="connsiteY173" fmla="*/ 206034 h 744756"/>
              <a:gd name="connsiteX174" fmla="*/ 9798 w 850720"/>
              <a:gd name="connsiteY174" fmla="*/ 163222 h 744756"/>
              <a:gd name="connsiteX175" fmla="*/ 20488 w 850720"/>
              <a:gd name="connsiteY175" fmla="*/ 152519 h 744756"/>
              <a:gd name="connsiteX176" fmla="*/ 29396 w 850720"/>
              <a:gd name="connsiteY176" fmla="*/ 152519 h 744756"/>
              <a:gd name="connsiteX177" fmla="*/ 29396 w 850720"/>
              <a:gd name="connsiteY177" fmla="*/ 133789 h 744756"/>
              <a:gd name="connsiteX178" fmla="*/ 10690 w 850720"/>
              <a:gd name="connsiteY178" fmla="*/ 133789 h 744756"/>
              <a:gd name="connsiteX179" fmla="*/ 0 w 850720"/>
              <a:gd name="connsiteY179" fmla="*/ 123085 h 744756"/>
              <a:gd name="connsiteX180" fmla="*/ 10690 w 850720"/>
              <a:gd name="connsiteY180" fmla="*/ 112382 h 744756"/>
              <a:gd name="connsiteX181" fmla="*/ 69482 w 850720"/>
              <a:gd name="connsiteY181" fmla="*/ 112382 h 744756"/>
              <a:gd name="connsiteX182" fmla="*/ 80172 w 850720"/>
              <a:gd name="connsiteY182" fmla="*/ 123085 h 744756"/>
              <a:gd name="connsiteX183" fmla="*/ 69482 w 850720"/>
              <a:gd name="connsiteY183" fmla="*/ 133789 h 744756"/>
              <a:gd name="connsiteX184" fmla="*/ 50776 w 850720"/>
              <a:gd name="connsiteY184" fmla="*/ 133789 h 744756"/>
              <a:gd name="connsiteX185" fmla="*/ 50776 w 850720"/>
              <a:gd name="connsiteY185" fmla="*/ 152519 h 744756"/>
              <a:gd name="connsiteX186" fmla="*/ 163018 w 850720"/>
              <a:gd name="connsiteY186" fmla="*/ 152519 h 744756"/>
              <a:gd name="connsiteX187" fmla="*/ 424914 w 850720"/>
              <a:gd name="connsiteY187" fmla="*/ 0 h 7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850720" h="744756">
                <a:moveTo>
                  <a:pt x="460144" y="667159"/>
                </a:moveTo>
                <a:lnTo>
                  <a:pt x="469138" y="667159"/>
                </a:lnTo>
                <a:cubicBezTo>
                  <a:pt x="471592" y="667159"/>
                  <a:pt x="474044" y="669718"/>
                  <a:pt x="474044" y="671424"/>
                </a:cubicBezTo>
                <a:lnTo>
                  <a:pt x="474044" y="680808"/>
                </a:lnTo>
                <a:cubicBezTo>
                  <a:pt x="474044" y="684221"/>
                  <a:pt x="471592" y="685927"/>
                  <a:pt x="469138" y="685927"/>
                </a:cubicBezTo>
                <a:lnTo>
                  <a:pt x="460144" y="685927"/>
                </a:lnTo>
                <a:cubicBezTo>
                  <a:pt x="457692" y="685927"/>
                  <a:pt x="455238" y="684221"/>
                  <a:pt x="455238" y="680808"/>
                </a:cubicBezTo>
                <a:lnTo>
                  <a:pt x="455238" y="671424"/>
                </a:lnTo>
                <a:cubicBezTo>
                  <a:pt x="455238" y="669718"/>
                  <a:pt x="457692" y="667159"/>
                  <a:pt x="460144" y="667159"/>
                </a:cubicBezTo>
                <a:close/>
                <a:moveTo>
                  <a:pt x="421718" y="667159"/>
                </a:moveTo>
                <a:lnTo>
                  <a:pt x="430712" y="667159"/>
                </a:lnTo>
                <a:cubicBezTo>
                  <a:pt x="432348" y="667159"/>
                  <a:pt x="434800" y="669718"/>
                  <a:pt x="434800" y="671424"/>
                </a:cubicBezTo>
                <a:lnTo>
                  <a:pt x="434800" y="680808"/>
                </a:lnTo>
                <a:cubicBezTo>
                  <a:pt x="434800" y="684221"/>
                  <a:pt x="432348" y="685927"/>
                  <a:pt x="430712" y="685927"/>
                </a:cubicBezTo>
                <a:lnTo>
                  <a:pt x="421718" y="685927"/>
                </a:lnTo>
                <a:cubicBezTo>
                  <a:pt x="418448" y="685927"/>
                  <a:pt x="415994" y="684221"/>
                  <a:pt x="415994" y="680808"/>
                </a:cubicBezTo>
                <a:lnTo>
                  <a:pt x="415994" y="671424"/>
                </a:lnTo>
                <a:cubicBezTo>
                  <a:pt x="415994" y="669718"/>
                  <a:pt x="418448" y="667159"/>
                  <a:pt x="421718" y="667159"/>
                </a:cubicBezTo>
                <a:close/>
                <a:moveTo>
                  <a:pt x="381016" y="667159"/>
                </a:moveTo>
                <a:lnTo>
                  <a:pt x="390400" y="667159"/>
                </a:lnTo>
                <a:cubicBezTo>
                  <a:pt x="393814" y="667159"/>
                  <a:pt x="395520" y="669718"/>
                  <a:pt x="395520" y="671424"/>
                </a:cubicBezTo>
                <a:lnTo>
                  <a:pt x="395520" y="680808"/>
                </a:lnTo>
                <a:cubicBezTo>
                  <a:pt x="395520" y="684221"/>
                  <a:pt x="393814" y="685927"/>
                  <a:pt x="390400" y="685927"/>
                </a:cubicBezTo>
                <a:lnTo>
                  <a:pt x="381016" y="685927"/>
                </a:lnTo>
                <a:cubicBezTo>
                  <a:pt x="379308" y="685927"/>
                  <a:pt x="376748" y="684221"/>
                  <a:pt x="376748" y="680808"/>
                </a:cubicBezTo>
                <a:lnTo>
                  <a:pt x="376748" y="671424"/>
                </a:lnTo>
                <a:cubicBezTo>
                  <a:pt x="376748" y="669718"/>
                  <a:pt x="379308" y="667159"/>
                  <a:pt x="381016" y="667159"/>
                </a:cubicBezTo>
                <a:close/>
                <a:moveTo>
                  <a:pt x="701954" y="371040"/>
                </a:moveTo>
                <a:lnTo>
                  <a:pt x="701954" y="451313"/>
                </a:lnTo>
                <a:cubicBezTo>
                  <a:pt x="701954" y="462016"/>
                  <a:pt x="693938" y="470044"/>
                  <a:pt x="684138" y="470044"/>
                </a:cubicBezTo>
                <a:lnTo>
                  <a:pt x="672558" y="470044"/>
                </a:lnTo>
                <a:lnTo>
                  <a:pt x="672558" y="705511"/>
                </a:lnTo>
                <a:lnTo>
                  <a:pt x="744714" y="705511"/>
                </a:lnTo>
                <a:cubicBezTo>
                  <a:pt x="753622" y="705511"/>
                  <a:pt x="759858" y="699268"/>
                  <a:pt x="759858" y="691241"/>
                </a:cubicBezTo>
                <a:lnTo>
                  <a:pt x="759858" y="386203"/>
                </a:lnTo>
                <a:cubicBezTo>
                  <a:pt x="759858" y="377284"/>
                  <a:pt x="753622" y="371040"/>
                  <a:pt x="744714" y="371040"/>
                </a:cubicBezTo>
                <a:close/>
                <a:moveTo>
                  <a:pt x="326926" y="371040"/>
                </a:moveTo>
                <a:lnTo>
                  <a:pt x="326926" y="448637"/>
                </a:lnTo>
                <a:cubicBezTo>
                  <a:pt x="326926" y="459341"/>
                  <a:pt x="335834" y="468260"/>
                  <a:pt x="346524" y="468260"/>
                </a:cubicBezTo>
                <a:lnTo>
                  <a:pt x="503306" y="468260"/>
                </a:lnTo>
                <a:cubicBezTo>
                  <a:pt x="513994" y="468260"/>
                  <a:pt x="522902" y="459341"/>
                  <a:pt x="522902" y="448637"/>
                </a:cubicBezTo>
                <a:lnTo>
                  <a:pt x="522902" y="371040"/>
                </a:lnTo>
                <a:close/>
                <a:moveTo>
                  <a:pt x="228936" y="371040"/>
                </a:moveTo>
                <a:lnTo>
                  <a:pt x="228936" y="451313"/>
                </a:lnTo>
                <a:cubicBezTo>
                  <a:pt x="228936" y="462016"/>
                  <a:pt x="220028" y="470044"/>
                  <a:pt x="210230" y="470044"/>
                </a:cubicBezTo>
                <a:lnTo>
                  <a:pt x="198650" y="470044"/>
                </a:lnTo>
                <a:lnTo>
                  <a:pt x="198650" y="705511"/>
                </a:lnTo>
                <a:lnTo>
                  <a:pt x="651178" y="705511"/>
                </a:lnTo>
                <a:lnTo>
                  <a:pt x="651178" y="470044"/>
                </a:lnTo>
                <a:lnTo>
                  <a:pt x="639598" y="470044"/>
                </a:lnTo>
                <a:cubicBezTo>
                  <a:pt x="629800" y="470044"/>
                  <a:pt x="621782" y="462016"/>
                  <a:pt x="621782" y="451313"/>
                </a:cubicBezTo>
                <a:lnTo>
                  <a:pt x="621782" y="371040"/>
                </a:lnTo>
                <a:lnTo>
                  <a:pt x="544282" y="371040"/>
                </a:lnTo>
                <a:lnTo>
                  <a:pt x="544282" y="448637"/>
                </a:lnTo>
                <a:cubicBezTo>
                  <a:pt x="544282" y="471827"/>
                  <a:pt x="525576" y="489666"/>
                  <a:pt x="503306" y="489666"/>
                </a:cubicBezTo>
                <a:lnTo>
                  <a:pt x="346524" y="489666"/>
                </a:lnTo>
                <a:cubicBezTo>
                  <a:pt x="324254" y="489666"/>
                  <a:pt x="305546" y="471827"/>
                  <a:pt x="305546" y="448637"/>
                </a:cubicBezTo>
                <a:lnTo>
                  <a:pt x="305546" y="371040"/>
                </a:lnTo>
                <a:close/>
                <a:moveTo>
                  <a:pt x="104224" y="371040"/>
                </a:moveTo>
                <a:cubicBezTo>
                  <a:pt x="97098" y="371040"/>
                  <a:pt x="89972" y="377284"/>
                  <a:pt x="89972" y="386203"/>
                </a:cubicBezTo>
                <a:lnTo>
                  <a:pt x="89972" y="691241"/>
                </a:lnTo>
                <a:cubicBezTo>
                  <a:pt x="89972" y="699268"/>
                  <a:pt x="97098" y="705511"/>
                  <a:pt x="104224" y="705511"/>
                </a:cubicBezTo>
                <a:lnTo>
                  <a:pt x="177270" y="705511"/>
                </a:lnTo>
                <a:lnTo>
                  <a:pt x="177270" y="470044"/>
                </a:lnTo>
                <a:lnTo>
                  <a:pt x="165690" y="470044"/>
                </a:lnTo>
                <a:cubicBezTo>
                  <a:pt x="155890" y="470044"/>
                  <a:pt x="147874" y="462016"/>
                  <a:pt x="147874" y="451313"/>
                </a:cubicBezTo>
                <a:lnTo>
                  <a:pt x="147874" y="371040"/>
                </a:lnTo>
                <a:close/>
                <a:moveTo>
                  <a:pt x="228936" y="275604"/>
                </a:moveTo>
                <a:lnTo>
                  <a:pt x="228936" y="350526"/>
                </a:lnTo>
                <a:lnTo>
                  <a:pt x="316236" y="350526"/>
                </a:lnTo>
                <a:lnTo>
                  <a:pt x="533592" y="350526"/>
                </a:lnTo>
                <a:lnTo>
                  <a:pt x="621782" y="350526"/>
                </a:lnTo>
                <a:lnTo>
                  <a:pt x="621782" y="277388"/>
                </a:lnTo>
                <a:cubicBezTo>
                  <a:pt x="601294" y="297902"/>
                  <a:pt x="569224" y="312173"/>
                  <a:pt x="533592" y="312173"/>
                </a:cubicBezTo>
                <a:lnTo>
                  <a:pt x="316236" y="312173"/>
                </a:lnTo>
                <a:cubicBezTo>
                  <a:pt x="282386" y="312173"/>
                  <a:pt x="250316" y="297902"/>
                  <a:pt x="228936" y="275604"/>
                </a:cubicBezTo>
                <a:close/>
                <a:moveTo>
                  <a:pt x="643162" y="252414"/>
                </a:moveTo>
                <a:lnTo>
                  <a:pt x="643162" y="448637"/>
                </a:lnTo>
                <a:lnTo>
                  <a:pt x="680576" y="448637"/>
                </a:lnTo>
                <a:lnTo>
                  <a:pt x="680576" y="252414"/>
                </a:lnTo>
                <a:lnTo>
                  <a:pt x="661868" y="252414"/>
                </a:lnTo>
                <a:close/>
                <a:moveTo>
                  <a:pt x="481034" y="252414"/>
                </a:moveTo>
                <a:cubicBezTo>
                  <a:pt x="473018" y="265793"/>
                  <a:pt x="473018" y="277388"/>
                  <a:pt x="481034" y="290767"/>
                </a:cubicBezTo>
                <a:lnTo>
                  <a:pt x="533592" y="290767"/>
                </a:lnTo>
                <a:cubicBezTo>
                  <a:pt x="567444" y="290767"/>
                  <a:pt x="596840" y="275604"/>
                  <a:pt x="613764" y="252414"/>
                </a:cubicBezTo>
                <a:close/>
                <a:moveTo>
                  <a:pt x="391954" y="252414"/>
                </a:moveTo>
                <a:cubicBezTo>
                  <a:pt x="397300" y="267577"/>
                  <a:pt x="396408" y="280956"/>
                  <a:pt x="393736" y="290767"/>
                </a:cubicBezTo>
                <a:lnTo>
                  <a:pt x="457874" y="290767"/>
                </a:lnTo>
                <a:cubicBezTo>
                  <a:pt x="452530" y="277388"/>
                  <a:pt x="452530" y="265793"/>
                  <a:pt x="457874" y="252414"/>
                </a:cubicBezTo>
                <a:close/>
                <a:moveTo>
                  <a:pt x="236954" y="252414"/>
                </a:moveTo>
                <a:cubicBezTo>
                  <a:pt x="253880" y="275604"/>
                  <a:pt x="284166" y="290767"/>
                  <a:pt x="316236" y="290767"/>
                </a:cubicBezTo>
                <a:lnTo>
                  <a:pt x="369684" y="290767"/>
                </a:lnTo>
                <a:cubicBezTo>
                  <a:pt x="375030" y="282740"/>
                  <a:pt x="377702" y="271145"/>
                  <a:pt x="368794" y="252414"/>
                </a:cubicBezTo>
                <a:close/>
                <a:moveTo>
                  <a:pt x="169254" y="252414"/>
                </a:moveTo>
                <a:lnTo>
                  <a:pt x="169254" y="448637"/>
                </a:lnTo>
                <a:lnTo>
                  <a:pt x="207558" y="448637"/>
                </a:lnTo>
                <a:lnTo>
                  <a:pt x="207558" y="252414"/>
                </a:lnTo>
                <a:lnTo>
                  <a:pt x="187960" y="252414"/>
                </a:lnTo>
                <a:close/>
                <a:moveTo>
                  <a:pt x="693938" y="173925"/>
                </a:moveTo>
                <a:cubicBezTo>
                  <a:pt x="698392" y="190872"/>
                  <a:pt x="701064" y="211386"/>
                  <a:pt x="701064" y="231008"/>
                </a:cubicBezTo>
                <a:lnTo>
                  <a:pt x="745604" y="231008"/>
                </a:lnTo>
                <a:cubicBezTo>
                  <a:pt x="759858" y="231008"/>
                  <a:pt x="774110" y="227440"/>
                  <a:pt x="786582" y="220305"/>
                </a:cubicBezTo>
                <a:lnTo>
                  <a:pt x="818650" y="199791"/>
                </a:lnTo>
                <a:lnTo>
                  <a:pt x="818650" y="173925"/>
                </a:lnTo>
                <a:close/>
                <a:moveTo>
                  <a:pt x="31178" y="173925"/>
                </a:moveTo>
                <a:lnTo>
                  <a:pt x="31178" y="199791"/>
                </a:lnTo>
                <a:lnTo>
                  <a:pt x="64138" y="220305"/>
                </a:lnTo>
                <a:cubicBezTo>
                  <a:pt x="76610" y="227440"/>
                  <a:pt x="89972" y="231008"/>
                  <a:pt x="104224" y="231008"/>
                </a:cubicBezTo>
                <a:lnTo>
                  <a:pt x="147874" y="231008"/>
                </a:lnTo>
                <a:cubicBezTo>
                  <a:pt x="148764" y="211386"/>
                  <a:pt x="151436" y="190872"/>
                  <a:pt x="155890" y="173925"/>
                </a:cubicBezTo>
                <a:close/>
                <a:moveTo>
                  <a:pt x="367858" y="113808"/>
                </a:moveTo>
                <a:lnTo>
                  <a:pt x="486784" y="113808"/>
                </a:lnTo>
                <a:cubicBezTo>
                  <a:pt x="492150" y="113808"/>
                  <a:pt x="497514" y="118168"/>
                  <a:pt x="497514" y="124273"/>
                </a:cubicBezTo>
                <a:cubicBezTo>
                  <a:pt x="497514" y="130378"/>
                  <a:pt x="492150" y="134738"/>
                  <a:pt x="486784" y="134738"/>
                </a:cubicBezTo>
                <a:lnTo>
                  <a:pt x="437604" y="134738"/>
                </a:lnTo>
                <a:lnTo>
                  <a:pt x="437604" y="164390"/>
                </a:lnTo>
                <a:cubicBezTo>
                  <a:pt x="437604" y="170494"/>
                  <a:pt x="433134" y="175727"/>
                  <a:pt x="426874" y="175727"/>
                </a:cubicBezTo>
                <a:cubicBezTo>
                  <a:pt x="421510" y="175727"/>
                  <a:pt x="416144" y="170494"/>
                  <a:pt x="416144" y="164390"/>
                </a:cubicBezTo>
                <a:lnTo>
                  <a:pt x="416144" y="134738"/>
                </a:lnTo>
                <a:lnTo>
                  <a:pt x="367858" y="134738"/>
                </a:lnTo>
                <a:cubicBezTo>
                  <a:pt x="361598" y="134738"/>
                  <a:pt x="357128" y="130378"/>
                  <a:pt x="357128" y="124273"/>
                </a:cubicBezTo>
                <a:cubicBezTo>
                  <a:pt x="357128" y="118168"/>
                  <a:pt x="361598" y="113808"/>
                  <a:pt x="367858" y="113808"/>
                </a:cubicBezTo>
                <a:close/>
                <a:moveTo>
                  <a:pt x="424914" y="20514"/>
                </a:moveTo>
                <a:cubicBezTo>
                  <a:pt x="272586" y="20514"/>
                  <a:pt x="172816" y="103463"/>
                  <a:pt x="170144" y="231008"/>
                </a:cubicBezTo>
                <a:lnTo>
                  <a:pt x="187960" y="231008"/>
                </a:lnTo>
                <a:lnTo>
                  <a:pt x="218248" y="231008"/>
                </a:lnTo>
                <a:lnTo>
                  <a:pt x="632472" y="231008"/>
                </a:lnTo>
                <a:lnTo>
                  <a:pt x="661868" y="231008"/>
                </a:lnTo>
                <a:lnTo>
                  <a:pt x="680576" y="231008"/>
                </a:lnTo>
                <a:cubicBezTo>
                  <a:pt x="677012" y="103463"/>
                  <a:pt x="578132" y="20514"/>
                  <a:pt x="424914" y="20514"/>
                </a:cubicBezTo>
                <a:close/>
                <a:moveTo>
                  <a:pt x="424914" y="0"/>
                </a:moveTo>
                <a:cubicBezTo>
                  <a:pt x="554972" y="0"/>
                  <a:pt x="651178" y="57975"/>
                  <a:pt x="686812" y="152519"/>
                </a:cubicBezTo>
                <a:lnTo>
                  <a:pt x="799052" y="152519"/>
                </a:lnTo>
                <a:lnTo>
                  <a:pt x="799052" y="133789"/>
                </a:lnTo>
                <a:lnTo>
                  <a:pt x="780346" y="133789"/>
                </a:lnTo>
                <a:cubicBezTo>
                  <a:pt x="775000" y="133789"/>
                  <a:pt x="769656" y="129329"/>
                  <a:pt x="769656" y="123085"/>
                </a:cubicBezTo>
                <a:cubicBezTo>
                  <a:pt x="769656" y="116842"/>
                  <a:pt x="775000" y="112382"/>
                  <a:pt x="780346" y="112382"/>
                </a:cubicBezTo>
                <a:lnTo>
                  <a:pt x="839138" y="112382"/>
                </a:lnTo>
                <a:cubicBezTo>
                  <a:pt x="845374" y="112382"/>
                  <a:pt x="850720" y="116842"/>
                  <a:pt x="850720" y="123085"/>
                </a:cubicBezTo>
                <a:cubicBezTo>
                  <a:pt x="850720" y="129329"/>
                  <a:pt x="845374" y="133789"/>
                  <a:pt x="839138" y="133789"/>
                </a:cubicBezTo>
                <a:lnTo>
                  <a:pt x="820432" y="133789"/>
                </a:lnTo>
                <a:lnTo>
                  <a:pt x="820432" y="152519"/>
                </a:lnTo>
                <a:lnTo>
                  <a:pt x="829340" y="152519"/>
                </a:lnTo>
                <a:cubicBezTo>
                  <a:pt x="835576" y="152519"/>
                  <a:pt x="840920" y="156979"/>
                  <a:pt x="840920" y="163222"/>
                </a:cubicBezTo>
                <a:lnTo>
                  <a:pt x="840920" y="206034"/>
                </a:lnTo>
                <a:cubicBezTo>
                  <a:pt x="840920" y="209602"/>
                  <a:pt x="838248" y="213170"/>
                  <a:pt x="835576" y="214954"/>
                </a:cubicBezTo>
                <a:lnTo>
                  <a:pt x="797270" y="239035"/>
                </a:lnTo>
                <a:cubicBezTo>
                  <a:pt x="782128" y="247955"/>
                  <a:pt x="764312" y="252414"/>
                  <a:pt x="745604" y="252414"/>
                </a:cubicBezTo>
                <a:lnTo>
                  <a:pt x="701954" y="252414"/>
                </a:lnTo>
                <a:lnTo>
                  <a:pt x="701954" y="350526"/>
                </a:lnTo>
                <a:lnTo>
                  <a:pt x="744714" y="350526"/>
                </a:lnTo>
                <a:cubicBezTo>
                  <a:pt x="765202" y="350526"/>
                  <a:pt x="780346" y="366581"/>
                  <a:pt x="780346" y="386203"/>
                </a:cubicBezTo>
                <a:lnTo>
                  <a:pt x="780346" y="691241"/>
                </a:lnTo>
                <a:cubicBezTo>
                  <a:pt x="780346" y="710863"/>
                  <a:pt x="765202" y="726918"/>
                  <a:pt x="744714" y="726918"/>
                </a:cubicBezTo>
                <a:lnTo>
                  <a:pt x="672558" y="726918"/>
                </a:lnTo>
                <a:lnTo>
                  <a:pt x="672558" y="734053"/>
                </a:lnTo>
                <a:cubicBezTo>
                  <a:pt x="672558" y="739405"/>
                  <a:pt x="668104" y="744756"/>
                  <a:pt x="661868" y="744756"/>
                </a:cubicBezTo>
                <a:cubicBezTo>
                  <a:pt x="655632" y="744756"/>
                  <a:pt x="651178" y="739405"/>
                  <a:pt x="651178" y="734053"/>
                </a:cubicBezTo>
                <a:lnTo>
                  <a:pt x="651178" y="726918"/>
                </a:lnTo>
                <a:lnTo>
                  <a:pt x="198650" y="726918"/>
                </a:lnTo>
                <a:lnTo>
                  <a:pt x="198650" y="734053"/>
                </a:lnTo>
                <a:cubicBezTo>
                  <a:pt x="198650" y="739405"/>
                  <a:pt x="194196" y="744756"/>
                  <a:pt x="187960" y="744756"/>
                </a:cubicBezTo>
                <a:cubicBezTo>
                  <a:pt x="182616" y="744756"/>
                  <a:pt x="177270" y="739405"/>
                  <a:pt x="177270" y="734053"/>
                </a:cubicBezTo>
                <a:lnTo>
                  <a:pt x="177270" y="726918"/>
                </a:lnTo>
                <a:lnTo>
                  <a:pt x="104224" y="726918"/>
                </a:lnTo>
                <a:cubicBezTo>
                  <a:pt x="85518" y="726918"/>
                  <a:pt x="69482" y="710863"/>
                  <a:pt x="69482" y="691241"/>
                </a:cubicBezTo>
                <a:lnTo>
                  <a:pt x="69482" y="386203"/>
                </a:lnTo>
                <a:cubicBezTo>
                  <a:pt x="69482" y="366581"/>
                  <a:pt x="85518" y="350526"/>
                  <a:pt x="104224" y="350526"/>
                </a:cubicBezTo>
                <a:lnTo>
                  <a:pt x="147874" y="350526"/>
                </a:lnTo>
                <a:lnTo>
                  <a:pt x="147874" y="252414"/>
                </a:lnTo>
                <a:lnTo>
                  <a:pt x="104224" y="252414"/>
                </a:lnTo>
                <a:cubicBezTo>
                  <a:pt x="86408" y="252414"/>
                  <a:pt x="68592" y="247955"/>
                  <a:pt x="53448" y="239035"/>
                </a:cubicBezTo>
                <a:lnTo>
                  <a:pt x="15144" y="214954"/>
                </a:lnTo>
                <a:cubicBezTo>
                  <a:pt x="11580" y="213170"/>
                  <a:pt x="9798" y="209602"/>
                  <a:pt x="9798" y="206034"/>
                </a:cubicBezTo>
                <a:lnTo>
                  <a:pt x="9798" y="163222"/>
                </a:lnTo>
                <a:cubicBezTo>
                  <a:pt x="9798" y="156979"/>
                  <a:pt x="14252" y="152519"/>
                  <a:pt x="20488" y="152519"/>
                </a:cubicBezTo>
                <a:lnTo>
                  <a:pt x="29396" y="152519"/>
                </a:lnTo>
                <a:lnTo>
                  <a:pt x="29396" y="133789"/>
                </a:lnTo>
                <a:lnTo>
                  <a:pt x="10690" y="133789"/>
                </a:lnTo>
                <a:cubicBezTo>
                  <a:pt x="4454" y="133789"/>
                  <a:pt x="0" y="129329"/>
                  <a:pt x="0" y="123085"/>
                </a:cubicBezTo>
                <a:cubicBezTo>
                  <a:pt x="0" y="116842"/>
                  <a:pt x="4454" y="112382"/>
                  <a:pt x="10690" y="112382"/>
                </a:cubicBezTo>
                <a:lnTo>
                  <a:pt x="69482" y="112382"/>
                </a:lnTo>
                <a:cubicBezTo>
                  <a:pt x="75718" y="112382"/>
                  <a:pt x="80172" y="116842"/>
                  <a:pt x="80172" y="123085"/>
                </a:cubicBezTo>
                <a:cubicBezTo>
                  <a:pt x="80172" y="129329"/>
                  <a:pt x="75718" y="133789"/>
                  <a:pt x="69482" y="133789"/>
                </a:cubicBezTo>
                <a:lnTo>
                  <a:pt x="50776" y="133789"/>
                </a:lnTo>
                <a:lnTo>
                  <a:pt x="50776" y="152519"/>
                </a:lnTo>
                <a:lnTo>
                  <a:pt x="163018" y="152519"/>
                </a:lnTo>
                <a:cubicBezTo>
                  <a:pt x="198650" y="57975"/>
                  <a:pt x="294856" y="0"/>
                  <a:pt x="42491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4D5E3E5D-9E5D-4AB6-80C1-882B8CCCD6C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93332" y="3963708"/>
            <a:ext cx="846794" cy="831981"/>
          </a:xfrm>
          <a:custGeom>
            <a:avLst/>
            <a:gdLst>
              <a:gd name="connsiteX0" fmla="*/ 715766 w 897816"/>
              <a:gd name="connsiteY0" fmla="*/ 693024 h 882111"/>
              <a:gd name="connsiteX1" fmla="*/ 657156 w 897816"/>
              <a:gd name="connsiteY1" fmla="*/ 766161 h 882111"/>
              <a:gd name="connsiteX2" fmla="*/ 714878 w 897816"/>
              <a:gd name="connsiteY2" fmla="*/ 838407 h 882111"/>
              <a:gd name="connsiteX3" fmla="*/ 714878 w 897816"/>
              <a:gd name="connsiteY3" fmla="*/ 808082 h 882111"/>
              <a:gd name="connsiteX4" fmla="*/ 726424 w 897816"/>
              <a:gd name="connsiteY4" fmla="*/ 796487 h 882111"/>
              <a:gd name="connsiteX5" fmla="*/ 813452 w 897816"/>
              <a:gd name="connsiteY5" fmla="*/ 796487 h 882111"/>
              <a:gd name="connsiteX6" fmla="*/ 875614 w 897816"/>
              <a:gd name="connsiteY6" fmla="*/ 777756 h 882111"/>
              <a:gd name="connsiteX7" fmla="*/ 875614 w 897816"/>
              <a:gd name="connsiteY7" fmla="*/ 717106 h 882111"/>
              <a:gd name="connsiteX8" fmla="*/ 796578 w 897816"/>
              <a:gd name="connsiteY8" fmla="*/ 735836 h 882111"/>
              <a:gd name="connsiteX9" fmla="*/ 726424 w 897816"/>
              <a:gd name="connsiteY9" fmla="*/ 735836 h 882111"/>
              <a:gd name="connsiteX10" fmla="*/ 715766 w 897816"/>
              <a:gd name="connsiteY10" fmla="*/ 724241 h 882111"/>
              <a:gd name="connsiteX11" fmla="*/ 517872 w 897816"/>
              <a:gd name="connsiteY11" fmla="*/ 690706 h 882111"/>
              <a:gd name="connsiteX12" fmla="*/ 603636 w 897816"/>
              <a:gd name="connsiteY12" fmla="*/ 690706 h 882111"/>
              <a:gd name="connsiteX13" fmla="*/ 615250 w 897816"/>
              <a:gd name="connsiteY13" fmla="*/ 701574 h 882111"/>
              <a:gd name="connsiteX14" fmla="*/ 603636 w 897816"/>
              <a:gd name="connsiteY14" fmla="*/ 713348 h 882111"/>
              <a:gd name="connsiteX15" fmla="*/ 517872 w 897816"/>
              <a:gd name="connsiteY15" fmla="*/ 713348 h 882111"/>
              <a:gd name="connsiteX16" fmla="*/ 506258 w 897816"/>
              <a:gd name="connsiteY16" fmla="*/ 701574 h 882111"/>
              <a:gd name="connsiteX17" fmla="*/ 517872 w 897816"/>
              <a:gd name="connsiteY17" fmla="*/ 690706 h 882111"/>
              <a:gd name="connsiteX18" fmla="*/ 517736 w 897816"/>
              <a:gd name="connsiteY18" fmla="*/ 651461 h 882111"/>
              <a:gd name="connsiteX19" fmla="*/ 564536 w 897816"/>
              <a:gd name="connsiteY19" fmla="*/ 651461 h 882111"/>
              <a:gd name="connsiteX20" fmla="*/ 576016 w 897816"/>
              <a:gd name="connsiteY20" fmla="*/ 662799 h 882111"/>
              <a:gd name="connsiteX21" fmla="*/ 564536 w 897816"/>
              <a:gd name="connsiteY21" fmla="*/ 674136 h 882111"/>
              <a:gd name="connsiteX22" fmla="*/ 517736 w 897816"/>
              <a:gd name="connsiteY22" fmla="*/ 674136 h 882111"/>
              <a:gd name="connsiteX23" fmla="*/ 506258 w 897816"/>
              <a:gd name="connsiteY23" fmla="*/ 662799 h 882111"/>
              <a:gd name="connsiteX24" fmla="*/ 517736 w 897816"/>
              <a:gd name="connsiteY24" fmla="*/ 651461 h 882111"/>
              <a:gd name="connsiteX25" fmla="*/ 835652 w 897816"/>
              <a:gd name="connsiteY25" fmla="*/ 643076 h 882111"/>
              <a:gd name="connsiteX26" fmla="*/ 835652 w 897816"/>
              <a:gd name="connsiteY26" fmla="*/ 709970 h 882111"/>
              <a:gd name="connsiteX27" fmla="*/ 865846 w 897816"/>
              <a:gd name="connsiteY27" fmla="*/ 695700 h 882111"/>
              <a:gd name="connsiteX28" fmla="*/ 874726 w 897816"/>
              <a:gd name="connsiteY28" fmla="*/ 668942 h 882111"/>
              <a:gd name="connsiteX29" fmla="*/ 835652 w 897816"/>
              <a:gd name="connsiteY29" fmla="*/ 643076 h 882111"/>
              <a:gd name="connsiteX30" fmla="*/ 301048 w 897816"/>
              <a:gd name="connsiteY30" fmla="*/ 528018 h 882111"/>
              <a:gd name="connsiteX31" fmla="*/ 301048 w 897816"/>
              <a:gd name="connsiteY31" fmla="*/ 635941 h 882111"/>
              <a:gd name="connsiteX32" fmla="*/ 447576 w 897816"/>
              <a:gd name="connsiteY32" fmla="*/ 635941 h 882111"/>
              <a:gd name="connsiteX33" fmla="*/ 447576 w 897816"/>
              <a:gd name="connsiteY33" fmla="*/ 528018 h 882111"/>
              <a:gd name="connsiteX34" fmla="*/ 254656 w 897816"/>
              <a:gd name="connsiteY34" fmla="*/ 427765 h 882111"/>
              <a:gd name="connsiteX35" fmla="*/ 265992 w 897816"/>
              <a:gd name="connsiteY35" fmla="*/ 439426 h 882111"/>
              <a:gd name="connsiteX36" fmla="*/ 265992 w 897816"/>
              <a:gd name="connsiteY36" fmla="*/ 477998 h 882111"/>
              <a:gd name="connsiteX37" fmla="*/ 254656 w 897816"/>
              <a:gd name="connsiteY37" fmla="*/ 489659 h 882111"/>
              <a:gd name="connsiteX38" fmla="*/ 243318 w 897816"/>
              <a:gd name="connsiteY38" fmla="*/ 477998 h 882111"/>
              <a:gd name="connsiteX39" fmla="*/ 243318 w 897816"/>
              <a:gd name="connsiteY39" fmla="*/ 439426 h 882111"/>
              <a:gd name="connsiteX40" fmla="*/ 254656 w 897816"/>
              <a:gd name="connsiteY40" fmla="*/ 427765 h 882111"/>
              <a:gd name="connsiteX41" fmla="*/ 588776 w 897816"/>
              <a:gd name="connsiteY41" fmla="*/ 402257 h 882111"/>
              <a:gd name="connsiteX42" fmla="*/ 588776 w 897816"/>
              <a:gd name="connsiteY42" fmla="*/ 499477 h 882111"/>
              <a:gd name="connsiteX43" fmla="*/ 633178 w 897816"/>
              <a:gd name="connsiteY43" fmla="*/ 472719 h 882111"/>
              <a:gd name="connsiteX44" fmla="*/ 639394 w 897816"/>
              <a:gd name="connsiteY44" fmla="*/ 471827 h 882111"/>
              <a:gd name="connsiteX45" fmla="*/ 644722 w 897816"/>
              <a:gd name="connsiteY45" fmla="*/ 472719 h 882111"/>
              <a:gd name="connsiteX46" fmla="*/ 688236 w 897816"/>
              <a:gd name="connsiteY46" fmla="*/ 499477 h 882111"/>
              <a:gd name="connsiteX47" fmla="*/ 688236 w 897816"/>
              <a:gd name="connsiteY47" fmla="*/ 402257 h 882111"/>
              <a:gd name="connsiteX48" fmla="*/ 482210 w 897816"/>
              <a:gd name="connsiteY48" fmla="*/ 402257 h 882111"/>
              <a:gd name="connsiteX49" fmla="*/ 469778 w 897816"/>
              <a:gd name="connsiteY49" fmla="*/ 413852 h 882111"/>
              <a:gd name="connsiteX50" fmla="*/ 469778 w 897816"/>
              <a:gd name="connsiteY50" fmla="*/ 734944 h 882111"/>
              <a:gd name="connsiteX51" fmla="*/ 482210 w 897816"/>
              <a:gd name="connsiteY51" fmla="*/ 747431 h 882111"/>
              <a:gd name="connsiteX52" fmla="*/ 643834 w 897816"/>
              <a:gd name="connsiteY52" fmla="*/ 747431 h 882111"/>
              <a:gd name="connsiteX53" fmla="*/ 718430 w 897816"/>
              <a:gd name="connsiteY53" fmla="*/ 653779 h 882111"/>
              <a:gd name="connsiteX54" fmla="*/ 730864 w 897816"/>
              <a:gd name="connsiteY54" fmla="*/ 651103 h 882111"/>
              <a:gd name="connsiteX55" fmla="*/ 737968 w 897816"/>
              <a:gd name="connsiteY55" fmla="*/ 661807 h 882111"/>
              <a:gd name="connsiteX56" fmla="*/ 737968 w 897816"/>
              <a:gd name="connsiteY56" fmla="*/ 712646 h 882111"/>
              <a:gd name="connsiteX57" fmla="*/ 795690 w 897816"/>
              <a:gd name="connsiteY57" fmla="*/ 712646 h 882111"/>
              <a:gd name="connsiteX58" fmla="*/ 812564 w 897816"/>
              <a:gd name="connsiteY58" fmla="*/ 712646 h 882111"/>
              <a:gd name="connsiteX59" fmla="*/ 812564 w 897816"/>
              <a:gd name="connsiteY59" fmla="*/ 413852 h 882111"/>
              <a:gd name="connsiteX60" fmla="*/ 801018 w 897816"/>
              <a:gd name="connsiteY60" fmla="*/ 402257 h 882111"/>
              <a:gd name="connsiteX61" fmla="*/ 711326 w 897816"/>
              <a:gd name="connsiteY61" fmla="*/ 402257 h 882111"/>
              <a:gd name="connsiteX62" fmla="*/ 711326 w 897816"/>
              <a:gd name="connsiteY62" fmla="*/ 519099 h 882111"/>
              <a:gd name="connsiteX63" fmla="*/ 705110 w 897816"/>
              <a:gd name="connsiteY63" fmla="*/ 528910 h 882111"/>
              <a:gd name="connsiteX64" fmla="*/ 699782 w 897816"/>
              <a:gd name="connsiteY64" fmla="*/ 530694 h 882111"/>
              <a:gd name="connsiteX65" fmla="*/ 694454 w 897816"/>
              <a:gd name="connsiteY65" fmla="*/ 528910 h 882111"/>
              <a:gd name="connsiteX66" fmla="*/ 639394 w 897816"/>
              <a:gd name="connsiteY66" fmla="*/ 495909 h 882111"/>
              <a:gd name="connsiteX67" fmla="*/ 583448 w 897816"/>
              <a:gd name="connsiteY67" fmla="*/ 528910 h 882111"/>
              <a:gd name="connsiteX68" fmla="*/ 572790 w 897816"/>
              <a:gd name="connsiteY68" fmla="*/ 528910 h 882111"/>
              <a:gd name="connsiteX69" fmla="*/ 567462 w 897816"/>
              <a:gd name="connsiteY69" fmla="*/ 519099 h 882111"/>
              <a:gd name="connsiteX70" fmla="*/ 567462 w 897816"/>
              <a:gd name="connsiteY70" fmla="*/ 402257 h 882111"/>
              <a:gd name="connsiteX71" fmla="*/ 422712 w 897816"/>
              <a:gd name="connsiteY71" fmla="*/ 265793 h 882111"/>
              <a:gd name="connsiteX72" fmla="*/ 354332 w 897816"/>
              <a:gd name="connsiteY72" fmla="*/ 305930 h 882111"/>
              <a:gd name="connsiteX73" fmla="*/ 301048 w 897816"/>
              <a:gd name="connsiteY73" fmla="*/ 284523 h 882111"/>
              <a:gd name="connsiteX74" fmla="*/ 301048 w 897816"/>
              <a:gd name="connsiteY74" fmla="*/ 504828 h 882111"/>
              <a:gd name="connsiteX75" fmla="*/ 447576 w 897816"/>
              <a:gd name="connsiteY75" fmla="*/ 504828 h 882111"/>
              <a:gd name="connsiteX76" fmla="*/ 447576 w 897816"/>
              <a:gd name="connsiteY76" fmla="*/ 413852 h 882111"/>
              <a:gd name="connsiteX77" fmla="*/ 482210 w 897816"/>
              <a:gd name="connsiteY77" fmla="*/ 379067 h 882111"/>
              <a:gd name="connsiteX78" fmla="*/ 579008 w 897816"/>
              <a:gd name="connsiteY78" fmla="*/ 379067 h 882111"/>
              <a:gd name="connsiteX79" fmla="*/ 630514 w 897816"/>
              <a:gd name="connsiteY79" fmla="*/ 379067 h 882111"/>
              <a:gd name="connsiteX80" fmla="*/ 630514 w 897816"/>
              <a:gd name="connsiteY80" fmla="*/ 305930 h 882111"/>
              <a:gd name="connsiteX81" fmla="*/ 628738 w 897816"/>
              <a:gd name="connsiteY81" fmla="*/ 305930 h 882111"/>
              <a:gd name="connsiteX82" fmla="*/ 560358 w 897816"/>
              <a:gd name="connsiteY82" fmla="*/ 265793 h 882111"/>
              <a:gd name="connsiteX83" fmla="*/ 491090 w 897816"/>
              <a:gd name="connsiteY83" fmla="*/ 305930 h 882111"/>
              <a:gd name="connsiteX84" fmla="*/ 422712 w 897816"/>
              <a:gd name="connsiteY84" fmla="*/ 265793 h 882111"/>
              <a:gd name="connsiteX85" fmla="*/ 149192 w 897816"/>
              <a:gd name="connsiteY85" fmla="*/ 265793 h 882111"/>
              <a:gd name="connsiteX86" fmla="*/ 79926 w 897816"/>
              <a:gd name="connsiteY86" fmla="*/ 305930 h 882111"/>
              <a:gd name="connsiteX87" fmla="*/ 78150 w 897816"/>
              <a:gd name="connsiteY87" fmla="*/ 305930 h 882111"/>
              <a:gd name="connsiteX88" fmla="*/ 78150 w 897816"/>
              <a:gd name="connsiteY88" fmla="*/ 609183 h 882111"/>
              <a:gd name="connsiteX89" fmla="*/ 104790 w 897816"/>
              <a:gd name="connsiteY89" fmla="*/ 635941 h 882111"/>
              <a:gd name="connsiteX90" fmla="*/ 277960 w 897816"/>
              <a:gd name="connsiteY90" fmla="*/ 635941 h 882111"/>
              <a:gd name="connsiteX91" fmla="*/ 277960 w 897816"/>
              <a:gd name="connsiteY91" fmla="*/ 276496 h 882111"/>
              <a:gd name="connsiteX92" fmla="*/ 217572 w 897816"/>
              <a:gd name="connsiteY92" fmla="*/ 305930 h 882111"/>
              <a:gd name="connsiteX93" fmla="*/ 149192 w 897816"/>
              <a:gd name="connsiteY93" fmla="*/ 265793 h 882111"/>
              <a:gd name="connsiteX94" fmla="*/ 571014 w 897816"/>
              <a:gd name="connsiteY94" fmla="*/ 155195 h 882111"/>
              <a:gd name="connsiteX95" fmla="*/ 571014 w 897816"/>
              <a:gd name="connsiteY95" fmla="*/ 225657 h 882111"/>
              <a:gd name="connsiteX96" fmla="*/ 628738 w 897816"/>
              <a:gd name="connsiteY96" fmla="*/ 282740 h 882111"/>
              <a:gd name="connsiteX97" fmla="*/ 685572 w 897816"/>
              <a:gd name="connsiteY97" fmla="*/ 225657 h 882111"/>
              <a:gd name="connsiteX98" fmla="*/ 685572 w 897816"/>
              <a:gd name="connsiteY98" fmla="*/ 155195 h 882111"/>
              <a:gd name="connsiteX99" fmla="*/ 434256 w 897816"/>
              <a:gd name="connsiteY99" fmla="*/ 155195 h 882111"/>
              <a:gd name="connsiteX100" fmla="*/ 434256 w 897816"/>
              <a:gd name="connsiteY100" fmla="*/ 225657 h 882111"/>
              <a:gd name="connsiteX101" fmla="*/ 491090 w 897816"/>
              <a:gd name="connsiteY101" fmla="*/ 282740 h 882111"/>
              <a:gd name="connsiteX102" fmla="*/ 548814 w 897816"/>
              <a:gd name="connsiteY102" fmla="*/ 225657 h 882111"/>
              <a:gd name="connsiteX103" fmla="*/ 548814 w 897816"/>
              <a:gd name="connsiteY103" fmla="*/ 155195 h 882111"/>
              <a:gd name="connsiteX104" fmla="*/ 297496 w 897816"/>
              <a:gd name="connsiteY104" fmla="*/ 155195 h 882111"/>
              <a:gd name="connsiteX105" fmla="*/ 297496 w 897816"/>
              <a:gd name="connsiteY105" fmla="*/ 225657 h 882111"/>
              <a:gd name="connsiteX106" fmla="*/ 354332 w 897816"/>
              <a:gd name="connsiteY106" fmla="*/ 282740 h 882111"/>
              <a:gd name="connsiteX107" fmla="*/ 411166 w 897816"/>
              <a:gd name="connsiteY107" fmla="*/ 225657 h 882111"/>
              <a:gd name="connsiteX108" fmla="*/ 411166 w 897816"/>
              <a:gd name="connsiteY108" fmla="*/ 155195 h 882111"/>
              <a:gd name="connsiteX109" fmla="*/ 159850 w 897816"/>
              <a:gd name="connsiteY109" fmla="*/ 155195 h 882111"/>
              <a:gd name="connsiteX110" fmla="*/ 159850 w 897816"/>
              <a:gd name="connsiteY110" fmla="*/ 225657 h 882111"/>
              <a:gd name="connsiteX111" fmla="*/ 217572 w 897816"/>
              <a:gd name="connsiteY111" fmla="*/ 282740 h 882111"/>
              <a:gd name="connsiteX112" fmla="*/ 274408 w 897816"/>
              <a:gd name="connsiteY112" fmla="*/ 225657 h 882111"/>
              <a:gd name="connsiteX113" fmla="*/ 274408 w 897816"/>
              <a:gd name="connsiteY113" fmla="*/ 155195 h 882111"/>
              <a:gd name="connsiteX114" fmla="*/ 23090 w 897816"/>
              <a:gd name="connsiteY114" fmla="*/ 155195 h 882111"/>
              <a:gd name="connsiteX115" fmla="*/ 23090 w 897816"/>
              <a:gd name="connsiteY115" fmla="*/ 225657 h 882111"/>
              <a:gd name="connsiteX116" fmla="*/ 79926 w 897816"/>
              <a:gd name="connsiteY116" fmla="*/ 282740 h 882111"/>
              <a:gd name="connsiteX117" fmla="*/ 137648 w 897816"/>
              <a:gd name="connsiteY117" fmla="*/ 225657 h 882111"/>
              <a:gd name="connsiteX118" fmla="*/ 137648 w 897816"/>
              <a:gd name="connsiteY118" fmla="*/ 155195 h 882111"/>
              <a:gd name="connsiteX119" fmla="*/ 511516 w 897816"/>
              <a:gd name="connsiteY119" fmla="*/ 22298 h 882111"/>
              <a:gd name="connsiteX120" fmla="*/ 567462 w 897816"/>
              <a:gd name="connsiteY120" fmla="*/ 132897 h 882111"/>
              <a:gd name="connsiteX121" fmla="*/ 673140 w 897816"/>
              <a:gd name="connsiteY121" fmla="*/ 132897 h 882111"/>
              <a:gd name="connsiteX122" fmla="*/ 594992 w 897816"/>
              <a:gd name="connsiteY122" fmla="*/ 37461 h 882111"/>
              <a:gd name="connsiteX123" fmla="*/ 562134 w 897816"/>
              <a:gd name="connsiteY123" fmla="*/ 22298 h 882111"/>
              <a:gd name="connsiteX124" fmla="*/ 419158 w 897816"/>
              <a:gd name="connsiteY124" fmla="*/ 22298 h 882111"/>
              <a:gd name="connsiteX125" fmla="*/ 431592 w 897816"/>
              <a:gd name="connsiteY125" fmla="*/ 132897 h 882111"/>
              <a:gd name="connsiteX126" fmla="*/ 541710 w 897816"/>
              <a:gd name="connsiteY126" fmla="*/ 132897 h 882111"/>
              <a:gd name="connsiteX127" fmla="*/ 486650 w 897816"/>
              <a:gd name="connsiteY127" fmla="*/ 22298 h 882111"/>
              <a:gd name="connsiteX128" fmla="*/ 309042 w 897816"/>
              <a:gd name="connsiteY128" fmla="*/ 22298 h 882111"/>
              <a:gd name="connsiteX129" fmla="*/ 296608 w 897816"/>
              <a:gd name="connsiteY129" fmla="*/ 132897 h 882111"/>
              <a:gd name="connsiteX130" fmla="*/ 409390 w 897816"/>
              <a:gd name="connsiteY130" fmla="*/ 132897 h 882111"/>
              <a:gd name="connsiteX131" fmla="*/ 396958 w 897816"/>
              <a:gd name="connsiteY131" fmla="*/ 22298 h 882111"/>
              <a:gd name="connsiteX132" fmla="*/ 223788 w 897816"/>
              <a:gd name="connsiteY132" fmla="*/ 22298 h 882111"/>
              <a:gd name="connsiteX133" fmla="*/ 166954 w 897816"/>
              <a:gd name="connsiteY133" fmla="*/ 132897 h 882111"/>
              <a:gd name="connsiteX134" fmla="*/ 273520 w 897816"/>
              <a:gd name="connsiteY134" fmla="*/ 132897 h 882111"/>
              <a:gd name="connsiteX135" fmla="*/ 285952 w 897816"/>
              <a:gd name="connsiteY135" fmla="*/ 22298 h 882111"/>
              <a:gd name="connsiteX136" fmla="*/ 146528 w 897816"/>
              <a:gd name="connsiteY136" fmla="*/ 22298 h 882111"/>
              <a:gd name="connsiteX137" fmla="*/ 113670 w 897816"/>
              <a:gd name="connsiteY137" fmla="*/ 37461 h 882111"/>
              <a:gd name="connsiteX138" fmla="*/ 35522 w 897816"/>
              <a:gd name="connsiteY138" fmla="*/ 132897 h 882111"/>
              <a:gd name="connsiteX139" fmla="*/ 142088 w 897816"/>
              <a:gd name="connsiteY139" fmla="*/ 132897 h 882111"/>
              <a:gd name="connsiteX140" fmla="*/ 198036 w 897816"/>
              <a:gd name="connsiteY140" fmla="*/ 22298 h 882111"/>
              <a:gd name="connsiteX141" fmla="*/ 146528 w 897816"/>
              <a:gd name="connsiteY141" fmla="*/ 0 h 882111"/>
              <a:gd name="connsiteX142" fmla="*/ 562134 w 897816"/>
              <a:gd name="connsiteY142" fmla="*/ 0 h 882111"/>
              <a:gd name="connsiteX143" fmla="*/ 611864 w 897816"/>
              <a:gd name="connsiteY143" fmla="*/ 23190 h 882111"/>
              <a:gd name="connsiteX144" fmla="*/ 705110 w 897816"/>
              <a:gd name="connsiteY144" fmla="*/ 136464 h 882111"/>
              <a:gd name="connsiteX145" fmla="*/ 707774 w 897816"/>
              <a:gd name="connsiteY145" fmla="*/ 143600 h 882111"/>
              <a:gd name="connsiteX146" fmla="*/ 708662 w 897816"/>
              <a:gd name="connsiteY146" fmla="*/ 143600 h 882111"/>
              <a:gd name="connsiteX147" fmla="*/ 708662 w 897816"/>
              <a:gd name="connsiteY147" fmla="*/ 225657 h 882111"/>
              <a:gd name="connsiteX148" fmla="*/ 652716 w 897816"/>
              <a:gd name="connsiteY148" fmla="*/ 302362 h 882111"/>
              <a:gd name="connsiteX149" fmla="*/ 652716 w 897816"/>
              <a:gd name="connsiteY149" fmla="*/ 379067 h 882111"/>
              <a:gd name="connsiteX150" fmla="*/ 699782 w 897816"/>
              <a:gd name="connsiteY150" fmla="*/ 379067 h 882111"/>
              <a:gd name="connsiteX151" fmla="*/ 801018 w 897816"/>
              <a:gd name="connsiteY151" fmla="*/ 379067 h 882111"/>
              <a:gd name="connsiteX152" fmla="*/ 835652 w 897816"/>
              <a:gd name="connsiteY152" fmla="*/ 413852 h 882111"/>
              <a:gd name="connsiteX153" fmla="*/ 835652 w 897816"/>
              <a:gd name="connsiteY153" fmla="*/ 620778 h 882111"/>
              <a:gd name="connsiteX154" fmla="*/ 897816 w 897816"/>
              <a:gd name="connsiteY154" fmla="*/ 668050 h 882111"/>
              <a:gd name="connsiteX155" fmla="*/ 897816 w 897816"/>
              <a:gd name="connsiteY155" fmla="*/ 780432 h 882111"/>
              <a:gd name="connsiteX156" fmla="*/ 896928 w 897816"/>
              <a:gd name="connsiteY156" fmla="*/ 784892 h 882111"/>
              <a:gd name="connsiteX157" fmla="*/ 813452 w 897816"/>
              <a:gd name="connsiteY157" fmla="*/ 818785 h 882111"/>
              <a:gd name="connsiteX158" fmla="*/ 737080 w 897816"/>
              <a:gd name="connsiteY158" fmla="*/ 818785 h 882111"/>
              <a:gd name="connsiteX159" fmla="*/ 737080 w 897816"/>
              <a:gd name="connsiteY159" fmla="*/ 870516 h 882111"/>
              <a:gd name="connsiteX160" fmla="*/ 729976 w 897816"/>
              <a:gd name="connsiteY160" fmla="*/ 881219 h 882111"/>
              <a:gd name="connsiteX161" fmla="*/ 726424 w 897816"/>
              <a:gd name="connsiteY161" fmla="*/ 882111 h 882111"/>
              <a:gd name="connsiteX162" fmla="*/ 717542 w 897816"/>
              <a:gd name="connsiteY162" fmla="*/ 877652 h 882111"/>
              <a:gd name="connsiteX163" fmla="*/ 634066 w 897816"/>
              <a:gd name="connsiteY163" fmla="*/ 773297 h 882111"/>
              <a:gd name="connsiteX164" fmla="*/ 632290 w 897816"/>
              <a:gd name="connsiteY164" fmla="*/ 768837 h 882111"/>
              <a:gd name="connsiteX165" fmla="*/ 482210 w 897816"/>
              <a:gd name="connsiteY165" fmla="*/ 768837 h 882111"/>
              <a:gd name="connsiteX166" fmla="*/ 447576 w 897816"/>
              <a:gd name="connsiteY166" fmla="*/ 734944 h 882111"/>
              <a:gd name="connsiteX167" fmla="*/ 447576 w 897816"/>
              <a:gd name="connsiteY167" fmla="*/ 657347 h 882111"/>
              <a:gd name="connsiteX168" fmla="*/ 104790 w 897816"/>
              <a:gd name="connsiteY168" fmla="*/ 657347 h 882111"/>
              <a:gd name="connsiteX169" fmla="*/ 55948 w 897816"/>
              <a:gd name="connsiteY169" fmla="*/ 609183 h 882111"/>
              <a:gd name="connsiteX170" fmla="*/ 55948 w 897816"/>
              <a:gd name="connsiteY170" fmla="*/ 302362 h 882111"/>
              <a:gd name="connsiteX171" fmla="*/ 0 w 897816"/>
              <a:gd name="connsiteY171" fmla="*/ 225657 h 882111"/>
              <a:gd name="connsiteX172" fmla="*/ 0 w 897816"/>
              <a:gd name="connsiteY172" fmla="*/ 143600 h 882111"/>
              <a:gd name="connsiteX173" fmla="*/ 890 w 897816"/>
              <a:gd name="connsiteY173" fmla="*/ 143600 h 882111"/>
              <a:gd name="connsiteX174" fmla="*/ 2666 w 897816"/>
              <a:gd name="connsiteY174" fmla="*/ 136464 h 882111"/>
              <a:gd name="connsiteX175" fmla="*/ 97686 w 897816"/>
              <a:gd name="connsiteY175" fmla="*/ 23190 h 882111"/>
              <a:gd name="connsiteX176" fmla="*/ 146528 w 897816"/>
              <a:gd name="connsiteY176" fmla="*/ 0 h 88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897816" h="882111">
                <a:moveTo>
                  <a:pt x="715766" y="693024"/>
                </a:moveTo>
                <a:lnTo>
                  <a:pt x="657156" y="766161"/>
                </a:lnTo>
                <a:lnTo>
                  <a:pt x="714878" y="838407"/>
                </a:lnTo>
                <a:lnTo>
                  <a:pt x="714878" y="808082"/>
                </a:lnTo>
                <a:cubicBezTo>
                  <a:pt x="714878" y="800946"/>
                  <a:pt x="720206" y="796487"/>
                  <a:pt x="726424" y="796487"/>
                </a:cubicBezTo>
                <a:lnTo>
                  <a:pt x="813452" y="796487"/>
                </a:lnTo>
                <a:cubicBezTo>
                  <a:pt x="857854" y="796487"/>
                  <a:pt x="872062" y="782216"/>
                  <a:pt x="875614" y="777756"/>
                </a:cubicBezTo>
                <a:lnTo>
                  <a:pt x="875614" y="717106"/>
                </a:lnTo>
                <a:cubicBezTo>
                  <a:pt x="851638" y="735836"/>
                  <a:pt x="813452" y="735836"/>
                  <a:pt x="796578" y="735836"/>
                </a:cubicBezTo>
                <a:lnTo>
                  <a:pt x="726424" y="735836"/>
                </a:lnTo>
                <a:cubicBezTo>
                  <a:pt x="720206" y="735836"/>
                  <a:pt x="715766" y="730485"/>
                  <a:pt x="715766" y="724241"/>
                </a:cubicBezTo>
                <a:close/>
                <a:moveTo>
                  <a:pt x="517872" y="690706"/>
                </a:moveTo>
                <a:lnTo>
                  <a:pt x="603636" y="690706"/>
                </a:lnTo>
                <a:cubicBezTo>
                  <a:pt x="608996" y="690706"/>
                  <a:pt x="615250" y="695235"/>
                  <a:pt x="615250" y="701574"/>
                </a:cubicBezTo>
                <a:cubicBezTo>
                  <a:pt x="615250" y="708819"/>
                  <a:pt x="608996" y="713348"/>
                  <a:pt x="603636" y="713348"/>
                </a:cubicBezTo>
                <a:lnTo>
                  <a:pt x="517872" y="713348"/>
                </a:lnTo>
                <a:cubicBezTo>
                  <a:pt x="510724" y="713348"/>
                  <a:pt x="506258" y="708819"/>
                  <a:pt x="506258" y="701574"/>
                </a:cubicBezTo>
                <a:cubicBezTo>
                  <a:pt x="506258" y="695235"/>
                  <a:pt x="510724" y="690706"/>
                  <a:pt x="517872" y="690706"/>
                </a:cubicBezTo>
                <a:close/>
                <a:moveTo>
                  <a:pt x="517736" y="651461"/>
                </a:moveTo>
                <a:lnTo>
                  <a:pt x="564536" y="651461"/>
                </a:lnTo>
                <a:cubicBezTo>
                  <a:pt x="571600" y="651461"/>
                  <a:pt x="576016" y="656694"/>
                  <a:pt x="576016" y="662799"/>
                </a:cubicBezTo>
                <a:cubicBezTo>
                  <a:pt x="576016" y="668903"/>
                  <a:pt x="571600" y="674136"/>
                  <a:pt x="564536" y="674136"/>
                </a:cubicBezTo>
                <a:lnTo>
                  <a:pt x="517736" y="674136"/>
                </a:lnTo>
                <a:cubicBezTo>
                  <a:pt x="510672" y="674136"/>
                  <a:pt x="506258" y="668903"/>
                  <a:pt x="506258" y="662799"/>
                </a:cubicBezTo>
                <a:cubicBezTo>
                  <a:pt x="506258" y="656694"/>
                  <a:pt x="510672" y="651461"/>
                  <a:pt x="517736" y="651461"/>
                </a:cubicBezTo>
                <a:close/>
                <a:moveTo>
                  <a:pt x="835652" y="643076"/>
                </a:moveTo>
                <a:lnTo>
                  <a:pt x="835652" y="709970"/>
                </a:lnTo>
                <a:cubicBezTo>
                  <a:pt x="847198" y="707295"/>
                  <a:pt x="857854" y="703727"/>
                  <a:pt x="865846" y="695700"/>
                </a:cubicBezTo>
                <a:cubicBezTo>
                  <a:pt x="872062" y="689456"/>
                  <a:pt x="874726" y="680537"/>
                  <a:pt x="874726" y="668942"/>
                </a:cubicBezTo>
                <a:cubicBezTo>
                  <a:pt x="874726" y="666266"/>
                  <a:pt x="872062" y="645752"/>
                  <a:pt x="835652" y="643076"/>
                </a:cubicBezTo>
                <a:close/>
                <a:moveTo>
                  <a:pt x="301048" y="528018"/>
                </a:moveTo>
                <a:lnTo>
                  <a:pt x="301048" y="635941"/>
                </a:lnTo>
                <a:lnTo>
                  <a:pt x="447576" y="635941"/>
                </a:lnTo>
                <a:lnTo>
                  <a:pt x="447576" y="528018"/>
                </a:lnTo>
                <a:close/>
                <a:moveTo>
                  <a:pt x="254656" y="427765"/>
                </a:moveTo>
                <a:cubicBezTo>
                  <a:pt x="260760" y="427765"/>
                  <a:pt x="265992" y="433147"/>
                  <a:pt x="265992" y="439426"/>
                </a:cubicBezTo>
                <a:lnTo>
                  <a:pt x="265992" y="477998"/>
                </a:lnTo>
                <a:cubicBezTo>
                  <a:pt x="265992" y="484277"/>
                  <a:pt x="260760" y="489659"/>
                  <a:pt x="254656" y="489659"/>
                </a:cubicBezTo>
                <a:cubicBezTo>
                  <a:pt x="249422" y="489659"/>
                  <a:pt x="243318" y="484277"/>
                  <a:pt x="243318" y="477998"/>
                </a:cubicBezTo>
                <a:lnTo>
                  <a:pt x="243318" y="439426"/>
                </a:lnTo>
                <a:cubicBezTo>
                  <a:pt x="243318" y="433147"/>
                  <a:pt x="249422" y="427765"/>
                  <a:pt x="254656" y="427765"/>
                </a:cubicBezTo>
                <a:close/>
                <a:moveTo>
                  <a:pt x="588776" y="402257"/>
                </a:moveTo>
                <a:lnTo>
                  <a:pt x="588776" y="499477"/>
                </a:lnTo>
                <a:lnTo>
                  <a:pt x="633178" y="472719"/>
                </a:lnTo>
                <a:cubicBezTo>
                  <a:pt x="634954" y="471827"/>
                  <a:pt x="637618" y="471827"/>
                  <a:pt x="639394" y="471827"/>
                </a:cubicBezTo>
                <a:cubicBezTo>
                  <a:pt x="641170" y="471827"/>
                  <a:pt x="642946" y="471827"/>
                  <a:pt x="644722" y="472719"/>
                </a:cubicBezTo>
                <a:lnTo>
                  <a:pt x="688236" y="499477"/>
                </a:lnTo>
                <a:lnTo>
                  <a:pt x="688236" y="402257"/>
                </a:lnTo>
                <a:close/>
                <a:moveTo>
                  <a:pt x="482210" y="402257"/>
                </a:moveTo>
                <a:cubicBezTo>
                  <a:pt x="475106" y="402257"/>
                  <a:pt x="469778" y="407609"/>
                  <a:pt x="469778" y="413852"/>
                </a:cubicBezTo>
                <a:lnTo>
                  <a:pt x="469778" y="734944"/>
                </a:lnTo>
                <a:cubicBezTo>
                  <a:pt x="469778" y="742080"/>
                  <a:pt x="475106" y="747431"/>
                  <a:pt x="482210" y="747431"/>
                </a:cubicBezTo>
                <a:lnTo>
                  <a:pt x="643834" y="747431"/>
                </a:lnTo>
                <a:lnTo>
                  <a:pt x="718430" y="653779"/>
                </a:lnTo>
                <a:cubicBezTo>
                  <a:pt x="721094" y="651103"/>
                  <a:pt x="726424" y="649320"/>
                  <a:pt x="730864" y="651103"/>
                </a:cubicBezTo>
                <a:cubicBezTo>
                  <a:pt x="735304" y="651995"/>
                  <a:pt x="737968" y="656455"/>
                  <a:pt x="737968" y="661807"/>
                </a:cubicBezTo>
                <a:lnTo>
                  <a:pt x="737968" y="712646"/>
                </a:lnTo>
                <a:lnTo>
                  <a:pt x="795690" y="712646"/>
                </a:lnTo>
                <a:cubicBezTo>
                  <a:pt x="799242" y="712646"/>
                  <a:pt x="807236" y="712646"/>
                  <a:pt x="812564" y="712646"/>
                </a:cubicBezTo>
                <a:lnTo>
                  <a:pt x="812564" y="413852"/>
                </a:lnTo>
                <a:cubicBezTo>
                  <a:pt x="812564" y="407609"/>
                  <a:pt x="807236" y="402257"/>
                  <a:pt x="801018" y="402257"/>
                </a:cubicBezTo>
                <a:lnTo>
                  <a:pt x="711326" y="402257"/>
                </a:lnTo>
                <a:lnTo>
                  <a:pt x="711326" y="519099"/>
                </a:lnTo>
                <a:cubicBezTo>
                  <a:pt x="711326" y="522667"/>
                  <a:pt x="709550" y="527126"/>
                  <a:pt x="705110" y="528910"/>
                </a:cubicBezTo>
                <a:cubicBezTo>
                  <a:pt x="704222" y="529802"/>
                  <a:pt x="701558" y="530694"/>
                  <a:pt x="699782" y="530694"/>
                </a:cubicBezTo>
                <a:cubicBezTo>
                  <a:pt x="698006" y="530694"/>
                  <a:pt x="696230" y="529802"/>
                  <a:pt x="694454" y="528910"/>
                </a:cubicBezTo>
                <a:lnTo>
                  <a:pt x="639394" y="495909"/>
                </a:lnTo>
                <a:lnTo>
                  <a:pt x="583448" y="528910"/>
                </a:lnTo>
                <a:cubicBezTo>
                  <a:pt x="580784" y="531586"/>
                  <a:pt x="576344" y="531586"/>
                  <a:pt x="572790" y="528910"/>
                </a:cubicBezTo>
                <a:cubicBezTo>
                  <a:pt x="569238" y="527126"/>
                  <a:pt x="567462" y="522667"/>
                  <a:pt x="567462" y="519099"/>
                </a:cubicBezTo>
                <a:lnTo>
                  <a:pt x="567462" y="402257"/>
                </a:lnTo>
                <a:close/>
                <a:moveTo>
                  <a:pt x="422712" y="265793"/>
                </a:moveTo>
                <a:cubicBezTo>
                  <a:pt x="409390" y="289875"/>
                  <a:pt x="383638" y="305930"/>
                  <a:pt x="354332" y="305930"/>
                </a:cubicBezTo>
                <a:cubicBezTo>
                  <a:pt x="333906" y="305930"/>
                  <a:pt x="314370" y="297010"/>
                  <a:pt x="301048" y="284523"/>
                </a:cubicBezTo>
                <a:lnTo>
                  <a:pt x="301048" y="504828"/>
                </a:lnTo>
                <a:lnTo>
                  <a:pt x="447576" y="504828"/>
                </a:lnTo>
                <a:lnTo>
                  <a:pt x="447576" y="413852"/>
                </a:lnTo>
                <a:cubicBezTo>
                  <a:pt x="447576" y="395122"/>
                  <a:pt x="462674" y="379067"/>
                  <a:pt x="482210" y="379067"/>
                </a:cubicBezTo>
                <a:lnTo>
                  <a:pt x="579008" y="379067"/>
                </a:lnTo>
                <a:lnTo>
                  <a:pt x="630514" y="379067"/>
                </a:lnTo>
                <a:lnTo>
                  <a:pt x="630514" y="305930"/>
                </a:lnTo>
                <a:cubicBezTo>
                  <a:pt x="629626" y="305930"/>
                  <a:pt x="628738" y="305930"/>
                  <a:pt x="628738" y="305930"/>
                </a:cubicBezTo>
                <a:cubicBezTo>
                  <a:pt x="599432" y="305930"/>
                  <a:pt x="573680" y="289875"/>
                  <a:pt x="560358" y="265793"/>
                </a:cubicBezTo>
                <a:cubicBezTo>
                  <a:pt x="546150" y="289875"/>
                  <a:pt x="521284" y="305930"/>
                  <a:pt x="491090" y="305930"/>
                </a:cubicBezTo>
                <a:cubicBezTo>
                  <a:pt x="462674" y="305930"/>
                  <a:pt x="436920" y="289875"/>
                  <a:pt x="422712" y="265793"/>
                </a:cubicBezTo>
                <a:close/>
                <a:moveTo>
                  <a:pt x="149192" y="265793"/>
                </a:moveTo>
                <a:cubicBezTo>
                  <a:pt x="134096" y="289875"/>
                  <a:pt x="109230" y="305930"/>
                  <a:pt x="79926" y="305930"/>
                </a:cubicBezTo>
                <a:cubicBezTo>
                  <a:pt x="79926" y="305930"/>
                  <a:pt x="79038" y="305930"/>
                  <a:pt x="78150" y="305930"/>
                </a:cubicBezTo>
                <a:lnTo>
                  <a:pt x="78150" y="609183"/>
                </a:lnTo>
                <a:cubicBezTo>
                  <a:pt x="78150" y="623454"/>
                  <a:pt x="90582" y="635941"/>
                  <a:pt x="104790" y="635941"/>
                </a:cubicBezTo>
                <a:lnTo>
                  <a:pt x="277960" y="635941"/>
                </a:lnTo>
                <a:lnTo>
                  <a:pt x="277960" y="276496"/>
                </a:lnTo>
                <a:cubicBezTo>
                  <a:pt x="263750" y="294335"/>
                  <a:pt x="241550" y="305930"/>
                  <a:pt x="217572" y="305930"/>
                </a:cubicBezTo>
                <a:cubicBezTo>
                  <a:pt x="188266" y="305930"/>
                  <a:pt x="162514" y="289875"/>
                  <a:pt x="149192" y="265793"/>
                </a:cubicBezTo>
                <a:close/>
                <a:moveTo>
                  <a:pt x="571014" y="155195"/>
                </a:moveTo>
                <a:lnTo>
                  <a:pt x="571014" y="225657"/>
                </a:lnTo>
                <a:cubicBezTo>
                  <a:pt x="571014" y="257766"/>
                  <a:pt x="596768" y="282740"/>
                  <a:pt x="628738" y="282740"/>
                </a:cubicBezTo>
                <a:cubicBezTo>
                  <a:pt x="659820" y="282740"/>
                  <a:pt x="685572" y="257766"/>
                  <a:pt x="685572" y="225657"/>
                </a:cubicBezTo>
                <a:lnTo>
                  <a:pt x="685572" y="155195"/>
                </a:lnTo>
                <a:close/>
                <a:moveTo>
                  <a:pt x="434256" y="155195"/>
                </a:moveTo>
                <a:lnTo>
                  <a:pt x="434256" y="225657"/>
                </a:lnTo>
                <a:cubicBezTo>
                  <a:pt x="434256" y="257766"/>
                  <a:pt x="460010" y="282740"/>
                  <a:pt x="491090" y="282740"/>
                </a:cubicBezTo>
                <a:cubicBezTo>
                  <a:pt x="523060" y="282740"/>
                  <a:pt x="548814" y="257766"/>
                  <a:pt x="548814" y="225657"/>
                </a:cubicBezTo>
                <a:lnTo>
                  <a:pt x="548814" y="155195"/>
                </a:lnTo>
                <a:close/>
                <a:moveTo>
                  <a:pt x="297496" y="155195"/>
                </a:moveTo>
                <a:lnTo>
                  <a:pt x="297496" y="225657"/>
                </a:lnTo>
                <a:cubicBezTo>
                  <a:pt x="297496" y="257766"/>
                  <a:pt x="322362" y="282740"/>
                  <a:pt x="354332" y="282740"/>
                </a:cubicBezTo>
                <a:cubicBezTo>
                  <a:pt x="386302" y="282740"/>
                  <a:pt x="411166" y="257766"/>
                  <a:pt x="411166" y="225657"/>
                </a:cubicBezTo>
                <a:lnTo>
                  <a:pt x="411166" y="155195"/>
                </a:lnTo>
                <a:close/>
                <a:moveTo>
                  <a:pt x="159850" y="155195"/>
                </a:moveTo>
                <a:lnTo>
                  <a:pt x="159850" y="225657"/>
                </a:lnTo>
                <a:cubicBezTo>
                  <a:pt x="159850" y="257766"/>
                  <a:pt x="185602" y="282740"/>
                  <a:pt x="217572" y="282740"/>
                </a:cubicBezTo>
                <a:cubicBezTo>
                  <a:pt x="248654" y="282740"/>
                  <a:pt x="274408" y="257766"/>
                  <a:pt x="274408" y="225657"/>
                </a:cubicBezTo>
                <a:lnTo>
                  <a:pt x="274408" y="155195"/>
                </a:lnTo>
                <a:close/>
                <a:moveTo>
                  <a:pt x="23090" y="155195"/>
                </a:moveTo>
                <a:lnTo>
                  <a:pt x="23090" y="225657"/>
                </a:lnTo>
                <a:cubicBezTo>
                  <a:pt x="23090" y="257766"/>
                  <a:pt x="48844" y="282740"/>
                  <a:pt x="79926" y="282740"/>
                </a:cubicBezTo>
                <a:cubicBezTo>
                  <a:pt x="111894" y="282740"/>
                  <a:pt x="137648" y="257766"/>
                  <a:pt x="137648" y="225657"/>
                </a:cubicBezTo>
                <a:lnTo>
                  <a:pt x="137648" y="155195"/>
                </a:lnTo>
                <a:close/>
                <a:moveTo>
                  <a:pt x="511516" y="22298"/>
                </a:moveTo>
                <a:lnTo>
                  <a:pt x="567462" y="132897"/>
                </a:lnTo>
                <a:lnTo>
                  <a:pt x="673140" y="132897"/>
                </a:lnTo>
                <a:lnTo>
                  <a:pt x="594992" y="37461"/>
                </a:lnTo>
                <a:cubicBezTo>
                  <a:pt x="586112" y="28542"/>
                  <a:pt x="574568" y="22298"/>
                  <a:pt x="562134" y="22298"/>
                </a:cubicBezTo>
                <a:close/>
                <a:moveTo>
                  <a:pt x="419158" y="22298"/>
                </a:moveTo>
                <a:lnTo>
                  <a:pt x="431592" y="132897"/>
                </a:lnTo>
                <a:lnTo>
                  <a:pt x="541710" y="132897"/>
                </a:lnTo>
                <a:lnTo>
                  <a:pt x="486650" y="22298"/>
                </a:lnTo>
                <a:close/>
                <a:moveTo>
                  <a:pt x="309042" y="22298"/>
                </a:moveTo>
                <a:lnTo>
                  <a:pt x="296608" y="132897"/>
                </a:lnTo>
                <a:lnTo>
                  <a:pt x="409390" y="132897"/>
                </a:lnTo>
                <a:lnTo>
                  <a:pt x="396958" y="22298"/>
                </a:lnTo>
                <a:close/>
                <a:moveTo>
                  <a:pt x="223788" y="22298"/>
                </a:moveTo>
                <a:lnTo>
                  <a:pt x="166954" y="132897"/>
                </a:lnTo>
                <a:lnTo>
                  <a:pt x="273520" y="132897"/>
                </a:lnTo>
                <a:lnTo>
                  <a:pt x="285952" y="22298"/>
                </a:lnTo>
                <a:close/>
                <a:moveTo>
                  <a:pt x="146528" y="22298"/>
                </a:moveTo>
                <a:cubicBezTo>
                  <a:pt x="134096" y="22298"/>
                  <a:pt x="122552" y="28542"/>
                  <a:pt x="113670" y="37461"/>
                </a:cubicBezTo>
                <a:lnTo>
                  <a:pt x="35522" y="132897"/>
                </a:lnTo>
                <a:lnTo>
                  <a:pt x="142088" y="132897"/>
                </a:lnTo>
                <a:lnTo>
                  <a:pt x="198036" y="22298"/>
                </a:lnTo>
                <a:close/>
                <a:moveTo>
                  <a:pt x="146528" y="0"/>
                </a:moveTo>
                <a:lnTo>
                  <a:pt x="562134" y="0"/>
                </a:lnTo>
                <a:cubicBezTo>
                  <a:pt x="580784" y="0"/>
                  <a:pt x="599432" y="8919"/>
                  <a:pt x="611864" y="23190"/>
                </a:cubicBezTo>
                <a:lnTo>
                  <a:pt x="705110" y="136464"/>
                </a:lnTo>
                <a:cubicBezTo>
                  <a:pt x="706886" y="138248"/>
                  <a:pt x="707774" y="141816"/>
                  <a:pt x="707774" y="143600"/>
                </a:cubicBezTo>
                <a:lnTo>
                  <a:pt x="708662" y="143600"/>
                </a:lnTo>
                <a:lnTo>
                  <a:pt x="708662" y="225657"/>
                </a:lnTo>
                <a:cubicBezTo>
                  <a:pt x="708662" y="261333"/>
                  <a:pt x="684684" y="290767"/>
                  <a:pt x="652716" y="302362"/>
                </a:cubicBezTo>
                <a:lnTo>
                  <a:pt x="652716" y="379067"/>
                </a:lnTo>
                <a:lnTo>
                  <a:pt x="699782" y="379067"/>
                </a:lnTo>
                <a:lnTo>
                  <a:pt x="801018" y="379067"/>
                </a:lnTo>
                <a:cubicBezTo>
                  <a:pt x="820556" y="379067"/>
                  <a:pt x="835652" y="395122"/>
                  <a:pt x="835652" y="413852"/>
                </a:cubicBezTo>
                <a:lnTo>
                  <a:pt x="835652" y="620778"/>
                </a:lnTo>
                <a:cubicBezTo>
                  <a:pt x="896040" y="625238"/>
                  <a:pt x="897816" y="668050"/>
                  <a:pt x="897816" y="668050"/>
                </a:cubicBezTo>
                <a:lnTo>
                  <a:pt x="897816" y="780432"/>
                </a:lnTo>
                <a:cubicBezTo>
                  <a:pt x="897816" y="782216"/>
                  <a:pt x="897816" y="784000"/>
                  <a:pt x="896928" y="784892"/>
                </a:cubicBezTo>
                <a:cubicBezTo>
                  <a:pt x="895152" y="788459"/>
                  <a:pt x="881832" y="818785"/>
                  <a:pt x="813452" y="818785"/>
                </a:cubicBezTo>
                <a:lnTo>
                  <a:pt x="737080" y="818785"/>
                </a:lnTo>
                <a:lnTo>
                  <a:pt x="737080" y="870516"/>
                </a:lnTo>
                <a:cubicBezTo>
                  <a:pt x="737080" y="874976"/>
                  <a:pt x="734416" y="880327"/>
                  <a:pt x="729976" y="881219"/>
                </a:cubicBezTo>
                <a:cubicBezTo>
                  <a:pt x="728200" y="881219"/>
                  <a:pt x="727312" y="882111"/>
                  <a:pt x="726424" y="882111"/>
                </a:cubicBezTo>
                <a:cubicBezTo>
                  <a:pt x="722870" y="882111"/>
                  <a:pt x="719318" y="880327"/>
                  <a:pt x="717542" y="877652"/>
                </a:cubicBezTo>
                <a:lnTo>
                  <a:pt x="634066" y="773297"/>
                </a:lnTo>
                <a:cubicBezTo>
                  <a:pt x="633178" y="772405"/>
                  <a:pt x="633178" y="770621"/>
                  <a:pt x="632290" y="768837"/>
                </a:cubicBezTo>
                <a:lnTo>
                  <a:pt x="482210" y="768837"/>
                </a:lnTo>
                <a:cubicBezTo>
                  <a:pt x="462674" y="768837"/>
                  <a:pt x="447576" y="753674"/>
                  <a:pt x="447576" y="734944"/>
                </a:cubicBezTo>
                <a:lnTo>
                  <a:pt x="447576" y="657347"/>
                </a:lnTo>
                <a:lnTo>
                  <a:pt x="104790" y="657347"/>
                </a:lnTo>
                <a:cubicBezTo>
                  <a:pt x="77262" y="657347"/>
                  <a:pt x="55948" y="635941"/>
                  <a:pt x="55948" y="609183"/>
                </a:cubicBezTo>
                <a:lnTo>
                  <a:pt x="55948" y="302362"/>
                </a:lnTo>
                <a:cubicBezTo>
                  <a:pt x="24866" y="290767"/>
                  <a:pt x="0" y="261333"/>
                  <a:pt x="0" y="225657"/>
                </a:cubicBezTo>
                <a:lnTo>
                  <a:pt x="0" y="143600"/>
                </a:lnTo>
                <a:lnTo>
                  <a:pt x="890" y="143600"/>
                </a:lnTo>
                <a:cubicBezTo>
                  <a:pt x="890" y="141816"/>
                  <a:pt x="1778" y="138248"/>
                  <a:pt x="2666" y="136464"/>
                </a:cubicBezTo>
                <a:lnTo>
                  <a:pt x="97686" y="23190"/>
                </a:lnTo>
                <a:cubicBezTo>
                  <a:pt x="109230" y="8919"/>
                  <a:pt x="127880" y="0"/>
                  <a:pt x="14652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14" name="TextBox 213">
            <a:extLst>
              <a:ext uri="{FF2B5EF4-FFF2-40B4-BE49-F238E27FC236}">
                <a16:creationId xmlns:a16="http://schemas.microsoft.com/office/drawing/2014/main" id="{8C87A62A-FE7E-4A8A-B193-09440DD4168F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15" name="TextBox 214">
            <a:extLst>
              <a:ext uri="{FF2B5EF4-FFF2-40B4-BE49-F238E27FC236}">
                <a16:creationId xmlns:a16="http://schemas.microsoft.com/office/drawing/2014/main" id="{6402D785-2B14-49DA-91CF-6DBC4C54056E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16" name="TextBox 215">
            <a:extLst>
              <a:ext uri="{FF2B5EF4-FFF2-40B4-BE49-F238E27FC236}">
                <a16:creationId xmlns:a16="http://schemas.microsoft.com/office/drawing/2014/main" id="{EBBC49F1-5DCC-435A-9C54-372111B6BD33}"/>
              </a:ext>
            </a:extLst>
          </p:cNvPr>
          <p:cNvSpPr txBox="1"/>
          <p:nvPr/>
        </p:nvSpPr>
        <p:spPr>
          <a:xfrm>
            <a:off x="3003850" y="3502343"/>
            <a:ext cx="548990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0CB825EE-2F56-44D1-A887-EBA2F7A67BCA}"/>
              </a:ext>
            </a:extLst>
          </p:cNvPr>
          <p:cNvSpPr txBox="1"/>
          <p:nvPr/>
        </p:nvSpPr>
        <p:spPr>
          <a:xfrm>
            <a:off x="3003849" y="4177589"/>
            <a:ext cx="5489911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8" name="TextBox 217">
            <a:extLst>
              <a:ext uri="{FF2B5EF4-FFF2-40B4-BE49-F238E27FC236}">
                <a16:creationId xmlns:a16="http://schemas.microsoft.com/office/drawing/2014/main" id="{04087FEE-15CD-4268-8535-764FBC17027E}"/>
              </a:ext>
            </a:extLst>
          </p:cNvPr>
          <p:cNvSpPr txBox="1"/>
          <p:nvPr/>
        </p:nvSpPr>
        <p:spPr>
          <a:xfrm>
            <a:off x="3003850" y="11022816"/>
            <a:ext cx="548990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19" name="TextBox 218">
            <a:extLst>
              <a:ext uri="{FF2B5EF4-FFF2-40B4-BE49-F238E27FC236}">
                <a16:creationId xmlns:a16="http://schemas.microsoft.com/office/drawing/2014/main" id="{D5418932-26C1-45C1-B2E9-38CCA9C8AE15}"/>
              </a:ext>
            </a:extLst>
          </p:cNvPr>
          <p:cNvSpPr txBox="1"/>
          <p:nvPr/>
        </p:nvSpPr>
        <p:spPr>
          <a:xfrm>
            <a:off x="3003849" y="11698062"/>
            <a:ext cx="5489911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20" name="TextBox 219">
            <a:extLst>
              <a:ext uri="{FF2B5EF4-FFF2-40B4-BE49-F238E27FC236}">
                <a16:creationId xmlns:a16="http://schemas.microsoft.com/office/drawing/2014/main" id="{D92D4E1E-E7F7-45D0-959A-1C95FB7A9EFE}"/>
              </a:ext>
            </a:extLst>
          </p:cNvPr>
          <p:cNvSpPr txBox="1"/>
          <p:nvPr/>
        </p:nvSpPr>
        <p:spPr>
          <a:xfrm>
            <a:off x="15883893" y="3502343"/>
            <a:ext cx="548990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21" name="TextBox 220">
            <a:extLst>
              <a:ext uri="{FF2B5EF4-FFF2-40B4-BE49-F238E27FC236}">
                <a16:creationId xmlns:a16="http://schemas.microsoft.com/office/drawing/2014/main" id="{3C6C65BD-22FC-4496-B13A-47D5F51A676A}"/>
              </a:ext>
            </a:extLst>
          </p:cNvPr>
          <p:cNvSpPr txBox="1"/>
          <p:nvPr/>
        </p:nvSpPr>
        <p:spPr>
          <a:xfrm>
            <a:off x="15883892" y="4177589"/>
            <a:ext cx="5489911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DFC073C0-75C3-4A74-A710-084BD1F9B37D}"/>
              </a:ext>
            </a:extLst>
          </p:cNvPr>
          <p:cNvSpPr txBox="1"/>
          <p:nvPr/>
        </p:nvSpPr>
        <p:spPr>
          <a:xfrm>
            <a:off x="15883893" y="11022816"/>
            <a:ext cx="548990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223" name="TextBox 222">
            <a:extLst>
              <a:ext uri="{FF2B5EF4-FFF2-40B4-BE49-F238E27FC236}">
                <a16:creationId xmlns:a16="http://schemas.microsoft.com/office/drawing/2014/main" id="{F9957904-D9A4-45E1-A0D9-AD50E78A09D3}"/>
              </a:ext>
            </a:extLst>
          </p:cNvPr>
          <p:cNvSpPr txBox="1"/>
          <p:nvPr/>
        </p:nvSpPr>
        <p:spPr>
          <a:xfrm>
            <a:off x="15883892" y="11698062"/>
            <a:ext cx="5489911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68433670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" name="Group 187">
            <a:extLst>
              <a:ext uri="{FF2B5EF4-FFF2-40B4-BE49-F238E27FC236}">
                <a16:creationId xmlns:a16="http://schemas.microsoft.com/office/drawing/2014/main" id="{E183B8A2-BA92-4C10-AB83-F4D898B8B858}"/>
              </a:ext>
            </a:extLst>
          </p:cNvPr>
          <p:cNvGrpSpPr/>
          <p:nvPr/>
        </p:nvGrpSpPr>
        <p:grpSpPr>
          <a:xfrm>
            <a:off x="8064770" y="4277665"/>
            <a:ext cx="14936507" cy="7707645"/>
            <a:chOff x="8064770" y="4277665"/>
            <a:chExt cx="14936507" cy="7707645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746C4429-B63B-4BC6-AD61-017C8992DEC3}"/>
                </a:ext>
              </a:extLst>
            </p:cNvPr>
            <p:cNvGrpSpPr/>
            <p:nvPr/>
          </p:nvGrpSpPr>
          <p:grpSpPr>
            <a:xfrm>
              <a:off x="8064770" y="9846479"/>
              <a:ext cx="14936507" cy="2138831"/>
              <a:chOff x="8064770" y="9846479"/>
              <a:chExt cx="14936507" cy="2138831"/>
            </a:xfrm>
          </p:grpSpPr>
          <p:sp>
            <p:nvSpPr>
              <p:cNvPr id="317" name="Freeform 2">
                <a:extLst>
                  <a:ext uri="{FF2B5EF4-FFF2-40B4-BE49-F238E27FC236}">
                    <a16:creationId xmlns:a16="http://schemas.microsoft.com/office/drawing/2014/main" id="{C063BAA0-3BF8-4462-A214-22A3688BB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4770" y="9846479"/>
                <a:ext cx="14936507" cy="19621"/>
              </a:xfrm>
              <a:custGeom>
                <a:avLst/>
                <a:gdLst>
                  <a:gd name="T0" fmla="*/ 16773 w 16784"/>
                  <a:gd name="T1" fmla="*/ 19 h 20"/>
                  <a:gd name="T2" fmla="*/ 9 w 16784"/>
                  <a:gd name="T3" fmla="*/ 19 h 20"/>
                  <a:gd name="T4" fmla="*/ 9 w 16784"/>
                  <a:gd name="T5" fmla="*/ 19 h 20"/>
                  <a:gd name="T6" fmla="*/ 0 w 16784"/>
                  <a:gd name="T7" fmla="*/ 10 h 20"/>
                  <a:gd name="T8" fmla="*/ 0 w 16784"/>
                  <a:gd name="T9" fmla="*/ 10 h 20"/>
                  <a:gd name="T10" fmla="*/ 9 w 16784"/>
                  <a:gd name="T11" fmla="*/ 0 h 20"/>
                  <a:gd name="T12" fmla="*/ 16773 w 16784"/>
                  <a:gd name="T13" fmla="*/ 0 h 20"/>
                  <a:gd name="T14" fmla="*/ 16773 w 16784"/>
                  <a:gd name="T15" fmla="*/ 0 h 20"/>
                  <a:gd name="T16" fmla="*/ 16783 w 16784"/>
                  <a:gd name="T17" fmla="*/ 10 h 20"/>
                  <a:gd name="T18" fmla="*/ 16783 w 16784"/>
                  <a:gd name="T19" fmla="*/ 10 h 20"/>
                  <a:gd name="T20" fmla="*/ 16773 w 16784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84" h="20">
                    <a:moveTo>
                      <a:pt x="16773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4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6773" y="0"/>
                    </a:lnTo>
                    <a:lnTo>
                      <a:pt x="16773" y="0"/>
                    </a:lnTo>
                    <a:cubicBezTo>
                      <a:pt x="16779" y="0"/>
                      <a:pt x="16783" y="4"/>
                      <a:pt x="16783" y="10"/>
                    </a:cubicBezTo>
                    <a:lnTo>
                      <a:pt x="16783" y="10"/>
                    </a:lnTo>
                    <a:cubicBezTo>
                      <a:pt x="16783" y="14"/>
                      <a:pt x="16779" y="19"/>
                      <a:pt x="16773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3">
                <a:extLst>
                  <a:ext uri="{FF2B5EF4-FFF2-40B4-BE49-F238E27FC236}">
                    <a16:creationId xmlns:a16="http://schemas.microsoft.com/office/drawing/2014/main" id="{C6AA7DDE-8DFC-4433-9F5E-6F8F012B7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6231" y="9846479"/>
                <a:ext cx="2707880" cy="2138831"/>
              </a:xfrm>
              <a:custGeom>
                <a:avLst/>
                <a:gdLst>
                  <a:gd name="T0" fmla="*/ 11 w 3043"/>
                  <a:gd name="T1" fmla="*/ 2402 h 2403"/>
                  <a:gd name="T2" fmla="*/ 11 w 3043"/>
                  <a:gd name="T3" fmla="*/ 2402 h 2403"/>
                  <a:gd name="T4" fmla="*/ 3 w 3043"/>
                  <a:gd name="T5" fmla="*/ 2399 h 2403"/>
                  <a:gd name="T6" fmla="*/ 3 w 3043"/>
                  <a:gd name="T7" fmla="*/ 2399 h 2403"/>
                  <a:gd name="T8" fmla="*/ 5 w 3043"/>
                  <a:gd name="T9" fmla="*/ 2385 h 2403"/>
                  <a:gd name="T10" fmla="*/ 3025 w 3043"/>
                  <a:gd name="T11" fmla="*/ 3 h 2403"/>
                  <a:gd name="T12" fmla="*/ 3025 w 3043"/>
                  <a:gd name="T13" fmla="*/ 3 h 2403"/>
                  <a:gd name="T14" fmla="*/ 3039 w 3043"/>
                  <a:gd name="T15" fmla="*/ 5 h 2403"/>
                  <a:gd name="T16" fmla="*/ 3039 w 3043"/>
                  <a:gd name="T17" fmla="*/ 5 h 2403"/>
                  <a:gd name="T18" fmla="*/ 3037 w 3043"/>
                  <a:gd name="T19" fmla="*/ 19 h 2403"/>
                  <a:gd name="T20" fmla="*/ 17 w 3043"/>
                  <a:gd name="T21" fmla="*/ 2400 h 2403"/>
                  <a:gd name="T22" fmla="*/ 17 w 3043"/>
                  <a:gd name="T23" fmla="*/ 2400 h 2403"/>
                  <a:gd name="T24" fmla="*/ 11 w 3043"/>
                  <a:gd name="T25" fmla="*/ 2402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3" h="2403">
                    <a:moveTo>
                      <a:pt x="11" y="2402"/>
                    </a:moveTo>
                    <a:lnTo>
                      <a:pt x="11" y="2402"/>
                    </a:lnTo>
                    <a:cubicBezTo>
                      <a:pt x="8" y="2402"/>
                      <a:pt x="5" y="2401"/>
                      <a:pt x="3" y="2399"/>
                    </a:cubicBezTo>
                    <a:lnTo>
                      <a:pt x="3" y="2399"/>
                    </a:lnTo>
                    <a:cubicBezTo>
                      <a:pt x="0" y="2395"/>
                      <a:pt x="0" y="2389"/>
                      <a:pt x="5" y="2385"/>
                    </a:cubicBezTo>
                    <a:lnTo>
                      <a:pt x="3025" y="3"/>
                    </a:lnTo>
                    <a:lnTo>
                      <a:pt x="3025" y="3"/>
                    </a:lnTo>
                    <a:cubicBezTo>
                      <a:pt x="3029" y="0"/>
                      <a:pt x="3036" y="1"/>
                      <a:pt x="3039" y="5"/>
                    </a:cubicBezTo>
                    <a:lnTo>
                      <a:pt x="3039" y="5"/>
                    </a:lnTo>
                    <a:cubicBezTo>
                      <a:pt x="3042" y="9"/>
                      <a:pt x="3042" y="16"/>
                      <a:pt x="3037" y="19"/>
                    </a:cubicBezTo>
                    <a:lnTo>
                      <a:pt x="17" y="2400"/>
                    </a:lnTo>
                    <a:lnTo>
                      <a:pt x="17" y="2400"/>
                    </a:lnTo>
                    <a:cubicBezTo>
                      <a:pt x="15" y="2402"/>
                      <a:pt x="12" y="2402"/>
                      <a:pt x="11" y="24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4">
                <a:extLst>
                  <a:ext uri="{FF2B5EF4-FFF2-40B4-BE49-F238E27FC236}">
                    <a16:creationId xmlns:a16="http://schemas.microsoft.com/office/drawing/2014/main" id="{F4666750-06FE-43EF-81C9-94490FD86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5862" y="9846479"/>
                <a:ext cx="2707880" cy="2138831"/>
              </a:xfrm>
              <a:custGeom>
                <a:avLst/>
                <a:gdLst>
                  <a:gd name="T0" fmla="*/ 3031 w 3042"/>
                  <a:gd name="T1" fmla="*/ 2402 h 2403"/>
                  <a:gd name="T2" fmla="*/ 3031 w 3042"/>
                  <a:gd name="T3" fmla="*/ 2402 h 2403"/>
                  <a:gd name="T4" fmla="*/ 3025 w 3042"/>
                  <a:gd name="T5" fmla="*/ 2400 h 2403"/>
                  <a:gd name="T6" fmla="*/ 4 w 3042"/>
                  <a:gd name="T7" fmla="*/ 19 h 2403"/>
                  <a:gd name="T8" fmla="*/ 4 w 3042"/>
                  <a:gd name="T9" fmla="*/ 19 h 2403"/>
                  <a:gd name="T10" fmla="*/ 2 w 3042"/>
                  <a:gd name="T11" fmla="*/ 5 h 2403"/>
                  <a:gd name="T12" fmla="*/ 2 w 3042"/>
                  <a:gd name="T13" fmla="*/ 5 h 2403"/>
                  <a:gd name="T14" fmla="*/ 16 w 3042"/>
                  <a:gd name="T15" fmla="*/ 3 h 2403"/>
                  <a:gd name="T16" fmla="*/ 3037 w 3042"/>
                  <a:gd name="T17" fmla="*/ 2385 h 2403"/>
                  <a:gd name="T18" fmla="*/ 3037 w 3042"/>
                  <a:gd name="T19" fmla="*/ 2385 h 2403"/>
                  <a:gd name="T20" fmla="*/ 3038 w 3042"/>
                  <a:gd name="T21" fmla="*/ 2399 h 2403"/>
                  <a:gd name="T22" fmla="*/ 3038 w 3042"/>
                  <a:gd name="T23" fmla="*/ 2399 h 2403"/>
                  <a:gd name="T24" fmla="*/ 3031 w 3042"/>
                  <a:gd name="T25" fmla="*/ 2402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42" h="2403">
                    <a:moveTo>
                      <a:pt x="3031" y="2402"/>
                    </a:moveTo>
                    <a:lnTo>
                      <a:pt x="3031" y="2402"/>
                    </a:lnTo>
                    <a:cubicBezTo>
                      <a:pt x="3028" y="2402"/>
                      <a:pt x="3027" y="2402"/>
                      <a:pt x="3025" y="2400"/>
                    </a:cubicBezTo>
                    <a:lnTo>
                      <a:pt x="4" y="19"/>
                    </a:lnTo>
                    <a:lnTo>
                      <a:pt x="4" y="19"/>
                    </a:lnTo>
                    <a:cubicBezTo>
                      <a:pt x="0" y="16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5" y="1"/>
                      <a:pt x="11" y="0"/>
                      <a:pt x="16" y="3"/>
                    </a:cubicBezTo>
                    <a:lnTo>
                      <a:pt x="3037" y="2385"/>
                    </a:lnTo>
                    <a:lnTo>
                      <a:pt x="3037" y="2385"/>
                    </a:lnTo>
                    <a:cubicBezTo>
                      <a:pt x="3041" y="2389"/>
                      <a:pt x="3041" y="2395"/>
                      <a:pt x="3038" y="2399"/>
                    </a:cubicBezTo>
                    <a:lnTo>
                      <a:pt x="3038" y="2399"/>
                    </a:lnTo>
                    <a:cubicBezTo>
                      <a:pt x="3036" y="2401"/>
                      <a:pt x="3034" y="2402"/>
                      <a:pt x="3031" y="24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5">
                <a:extLst>
                  <a:ext uri="{FF2B5EF4-FFF2-40B4-BE49-F238E27FC236}">
                    <a16:creationId xmlns:a16="http://schemas.microsoft.com/office/drawing/2014/main" id="{3F556171-6127-45BD-803B-C1383755C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02128" y="10490091"/>
                <a:ext cx="1067454" cy="867305"/>
              </a:xfrm>
              <a:custGeom>
                <a:avLst/>
                <a:gdLst>
                  <a:gd name="T0" fmla="*/ 1004 w 1201"/>
                  <a:gd name="T1" fmla="*/ 969 h 973"/>
                  <a:gd name="T2" fmla="*/ 1004 w 1201"/>
                  <a:gd name="T3" fmla="*/ 969 h 973"/>
                  <a:gd name="T4" fmla="*/ 754 w 1201"/>
                  <a:gd name="T5" fmla="*/ 844 h 973"/>
                  <a:gd name="T6" fmla="*/ 754 w 1201"/>
                  <a:gd name="T7" fmla="*/ 844 h 973"/>
                  <a:gd name="T8" fmla="*/ 695 w 1201"/>
                  <a:gd name="T9" fmla="*/ 772 h 973"/>
                  <a:gd name="T10" fmla="*/ 695 w 1201"/>
                  <a:gd name="T11" fmla="*/ 772 h 973"/>
                  <a:gd name="T12" fmla="*/ 561 w 1201"/>
                  <a:gd name="T13" fmla="*/ 648 h 973"/>
                  <a:gd name="T14" fmla="*/ 561 w 1201"/>
                  <a:gd name="T15" fmla="*/ 648 h 973"/>
                  <a:gd name="T16" fmla="*/ 503 w 1201"/>
                  <a:gd name="T17" fmla="*/ 580 h 973"/>
                  <a:gd name="T18" fmla="*/ 503 w 1201"/>
                  <a:gd name="T19" fmla="*/ 580 h 973"/>
                  <a:gd name="T20" fmla="*/ 321 w 1201"/>
                  <a:gd name="T21" fmla="*/ 423 h 973"/>
                  <a:gd name="T22" fmla="*/ 321 w 1201"/>
                  <a:gd name="T23" fmla="*/ 423 h 973"/>
                  <a:gd name="T24" fmla="*/ 299 w 1201"/>
                  <a:gd name="T25" fmla="*/ 351 h 973"/>
                  <a:gd name="T26" fmla="*/ 299 w 1201"/>
                  <a:gd name="T27" fmla="*/ 351 h 973"/>
                  <a:gd name="T28" fmla="*/ 135 w 1201"/>
                  <a:gd name="T29" fmla="*/ 8 h 973"/>
                  <a:gd name="T30" fmla="*/ 135 w 1201"/>
                  <a:gd name="T31" fmla="*/ 8 h 973"/>
                  <a:gd name="T32" fmla="*/ 502 w 1201"/>
                  <a:gd name="T33" fmla="*/ 151 h 973"/>
                  <a:gd name="T34" fmla="*/ 502 w 1201"/>
                  <a:gd name="T35" fmla="*/ 151 h 973"/>
                  <a:gd name="T36" fmla="*/ 566 w 1201"/>
                  <a:gd name="T37" fmla="*/ 161 h 973"/>
                  <a:gd name="T38" fmla="*/ 566 w 1201"/>
                  <a:gd name="T39" fmla="*/ 161 h 973"/>
                  <a:gd name="T40" fmla="*/ 750 w 1201"/>
                  <a:gd name="T41" fmla="*/ 258 h 973"/>
                  <a:gd name="T42" fmla="*/ 750 w 1201"/>
                  <a:gd name="T43" fmla="*/ 258 h 973"/>
                  <a:gd name="T44" fmla="*/ 814 w 1201"/>
                  <a:gd name="T45" fmla="*/ 293 h 973"/>
                  <a:gd name="T46" fmla="*/ 814 w 1201"/>
                  <a:gd name="T47" fmla="*/ 293 h 973"/>
                  <a:gd name="T48" fmla="*/ 990 w 1201"/>
                  <a:gd name="T49" fmla="*/ 526 h 973"/>
                  <a:gd name="T50" fmla="*/ 990 w 1201"/>
                  <a:gd name="T51" fmla="*/ 526 h 973"/>
                  <a:gd name="T52" fmla="*/ 1040 w 1201"/>
                  <a:gd name="T53" fmla="*/ 589 h 973"/>
                  <a:gd name="T54" fmla="*/ 1040 w 1201"/>
                  <a:gd name="T55" fmla="*/ 589 h 973"/>
                  <a:gd name="T56" fmla="*/ 1093 w 1201"/>
                  <a:gd name="T57" fmla="*/ 920 h 973"/>
                  <a:gd name="T58" fmla="*/ 1093 w 1201"/>
                  <a:gd name="T59" fmla="*/ 920 h 973"/>
                  <a:gd name="T60" fmla="*/ 1004 w 1201"/>
                  <a:gd name="T61" fmla="*/ 969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01" h="973">
                    <a:moveTo>
                      <a:pt x="1004" y="969"/>
                    </a:moveTo>
                    <a:lnTo>
                      <a:pt x="1004" y="969"/>
                    </a:lnTo>
                    <a:cubicBezTo>
                      <a:pt x="917" y="962"/>
                      <a:pt x="765" y="935"/>
                      <a:pt x="754" y="844"/>
                    </a:cubicBezTo>
                    <a:lnTo>
                      <a:pt x="754" y="844"/>
                    </a:lnTo>
                    <a:cubicBezTo>
                      <a:pt x="750" y="811"/>
                      <a:pt x="726" y="784"/>
                      <a:pt x="695" y="772"/>
                    </a:cubicBezTo>
                    <a:lnTo>
                      <a:pt x="695" y="772"/>
                    </a:lnTo>
                    <a:cubicBezTo>
                      <a:pt x="641" y="752"/>
                      <a:pt x="573" y="713"/>
                      <a:pt x="561" y="648"/>
                    </a:cubicBezTo>
                    <a:lnTo>
                      <a:pt x="561" y="648"/>
                    </a:lnTo>
                    <a:cubicBezTo>
                      <a:pt x="555" y="617"/>
                      <a:pt x="534" y="590"/>
                      <a:pt x="503" y="580"/>
                    </a:cubicBezTo>
                    <a:lnTo>
                      <a:pt x="503" y="580"/>
                    </a:lnTo>
                    <a:cubicBezTo>
                      <a:pt x="428" y="556"/>
                      <a:pt x="312" y="505"/>
                      <a:pt x="321" y="423"/>
                    </a:cubicBezTo>
                    <a:lnTo>
                      <a:pt x="321" y="423"/>
                    </a:lnTo>
                    <a:cubicBezTo>
                      <a:pt x="324" y="397"/>
                      <a:pt x="317" y="371"/>
                      <a:pt x="299" y="351"/>
                    </a:cubicBezTo>
                    <a:lnTo>
                      <a:pt x="299" y="351"/>
                    </a:lnTo>
                    <a:cubicBezTo>
                      <a:pt x="213" y="253"/>
                      <a:pt x="0" y="0"/>
                      <a:pt x="135" y="8"/>
                    </a:cubicBezTo>
                    <a:lnTo>
                      <a:pt x="135" y="8"/>
                    </a:lnTo>
                    <a:cubicBezTo>
                      <a:pt x="262" y="16"/>
                      <a:pt x="430" y="107"/>
                      <a:pt x="502" y="151"/>
                    </a:cubicBezTo>
                    <a:lnTo>
                      <a:pt x="502" y="151"/>
                    </a:lnTo>
                    <a:cubicBezTo>
                      <a:pt x="522" y="162"/>
                      <a:pt x="545" y="166"/>
                      <a:pt x="566" y="161"/>
                    </a:cubicBezTo>
                    <a:lnTo>
                      <a:pt x="566" y="161"/>
                    </a:lnTo>
                    <a:cubicBezTo>
                      <a:pt x="604" y="153"/>
                      <a:pt x="673" y="157"/>
                      <a:pt x="750" y="258"/>
                    </a:cubicBezTo>
                    <a:lnTo>
                      <a:pt x="750" y="258"/>
                    </a:lnTo>
                    <a:cubicBezTo>
                      <a:pt x="766" y="279"/>
                      <a:pt x="789" y="291"/>
                      <a:pt x="814" y="293"/>
                    </a:cubicBezTo>
                    <a:lnTo>
                      <a:pt x="814" y="293"/>
                    </a:lnTo>
                    <a:cubicBezTo>
                      <a:pt x="865" y="297"/>
                      <a:pt x="952" y="335"/>
                      <a:pt x="990" y="526"/>
                    </a:cubicBezTo>
                    <a:lnTo>
                      <a:pt x="990" y="526"/>
                    </a:lnTo>
                    <a:cubicBezTo>
                      <a:pt x="996" y="553"/>
                      <a:pt x="1014" y="577"/>
                      <a:pt x="1040" y="589"/>
                    </a:cubicBezTo>
                    <a:lnTo>
                      <a:pt x="1040" y="589"/>
                    </a:lnTo>
                    <a:cubicBezTo>
                      <a:pt x="1101" y="618"/>
                      <a:pt x="1200" y="702"/>
                      <a:pt x="1093" y="920"/>
                    </a:cubicBezTo>
                    <a:lnTo>
                      <a:pt x="1093" y="920"/>
                    </a:lnTo>
                    <a:cubicBezTo>
                      <a:pt x="1076" y="952"/>
                      <a:pt x="1041" y="972"/>
                      <a:pt x="1004" y="9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6">
                <a:extLst>
                  <a:ext uri="{FF2B5EF4-FFF2-40B4-BE49-F238E27FC236}">
                    <a16:creationId xmlns:a16="http://schemas.microsoft.com/office/drawing/2014/main" id="{731FFB5F-CACE-460A-9572-8AE7117B0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3145" y="10486166"/>
                <a:ext cx="981116" cy="875157"/>
              </a:xfrm>
              <a:custGeom>
                <a:avLst/>
                <a:gdLst>
                  <a:gd name="T0" fmla="*/ 947 w 1104"/>
                  <a:gd name="T1" fmla="*/ 962 h 983"/>
                  <a:gd name="T2" fmla="*/ 1026 w 1104"/>
                  <a:gd name="T3" fmla="*/ 919 h 983"/>
                  <a:gd name="T4" fmla="*/ 1063 w 1104"/>
                  <a:gd name="T5" fmla="*/ 693 h 983"/>
                  <a:gd name="T6" fmla="*/ 977 w 1104"/>
                  <a:gd name="T7" fmla="*/ 601 h 983"/>
                  <a:gd name="T8" fmla="*/ 923 w 1104"/>
                  <a:gd name="T9" fmla="*/ 531 h 983"/>
                  <a:gd name="T10" fmla="*/ 755 w 1104"/>
                  <a:gd name="T11" fmla="*/ 305 h 983"/>
                  <a:gd name="T12" fmla="*/ 684 w 1104"/>
                  <a:gd name="T13" fmla="*/ 267 h 983"/>
                  <a:gd name="T14" fmla="*/ 511 w 1104"/>
                  <a:gd name="T15" fmla="*/ 174 h 983"/>
                  <a:gd name="T16" fmla="*/ 440 w 1104"/>
                  <a:gd name="T17" fmla="*/ 162 h 983"/>
                  <a:gd name="T18" fmla="*/ 77 w 1104"/>
                  <a:gd name="T19" fmla="*/ 20 h 983"/>
                  <a:gd name="T20" fmla="*/ 45 w 1104"/>
                  <a:gd name="T21" fmla="*/ 31 h 983"/>
                  <a:gd name="T22" fmla="*/ 249 w 1104"/>
                  <a:gd name="T23" fmla="*/ 347 h 983"/>
                  <a:gd name="T24" fmla="*/ 273 w 1104"/>
                  <a:gd name="T25" fmla="*/ 427 h 983"/>
                  <a:gd name="T26" fmla="*/ 448 w 1104"/>
                  <a:gd name="T27" fmla="*/ 574 h 983"/>
                  <a:gd name="T28" fmla="*/ 513 w 1104"/>
                  <a:gd name="T29" fmla="*/ 650 h 983"/>
                  <a:gd name="T30" fmla="*/ 640 w 1104"/>
                  <a:gd name="T31" fmla="*/ 766 h 983"/>
                  <a:gd name="T32" fmla="*/ 705 w 1104"/>
                  <a:gd name="T33" fmla="*/ 847 h 983"/>
                  <a:gd name="T34" fmla="*/ 954 w 1104"/>
                  <a:gd name="T35" fmla="*/ 982 h 983"/>
                  <a:gd name="T36" fmla="*/ 945 w 1104"/>
                  <a:gd name="T37" fmla="*/ 981 h 983"/>
                  <a:gd name="T38" fmla="*/ 686 w 1104"/>
                  <a:gd name="T39" fmla="*/ 848 h 983"/>
                  <a:gd name="T40" fmla="*/ 634 w 1104"/>
                  <a:gd name="T41" fmla="*/ 784 h 983"/>
                  <a:gd name="T42" fmla="*/ 494 w 1104"/>
                  <a:gd name="T43" fmla="*/ 653 h 983"/>
                  <a:gd name="T44" fmla="*/ 442 w 1104"/>
                  <a:gd name="T45" fmla="*/ 592 h 983"/>
                  <a:gd name="T46" fmla="*/ 254 w 1104"/>
                  <a:gd name="T47" fmla="*/ 425 h 983"/>
                  <a:gd name="T48" fmla="*/ 234 w 1104"/>
                  <a:gd name="T49" fmla="*/ 360 h 983"/>
                  <a:gd name="T50" fmla="*/ 28 w 1104"/>
                  <a:gd name="T51" fmla="*/ 23 h 983"/>
                  <a:gd name="T52" fmla="*/ 77 w 1104"/>
                  <a:gd name="T53" fmla="*/ 2 h 983"/>
                  <a:gd name="T54" fmla="*/ 449 w 1104"/>
                  <a:gd name="T55" fmla="*/ 145 h 983"/>
                  <a:gd name="T56" fmla="*/ 507 w 1104"/>
                  <a:gd name="T57" fmla="*/ 155 h 983"/>
                  <a:gd name="T58" fmla="*/ 700 w 1104"/>
                  <a:gd name="T59" fmla="*/ 255 h 983"/>
                  <a:gd name="T60" fmla="*/ 757 w 1104"/>
                  <a:gd name="T61" fmla="*/ 287 h 983"/>
                  <a:gd name="T62" fmla="*/ 941 w 1104"/>
                  <a:gd name="T63" fmla="*/ 527 h 983"/>
                  <a:gd name="T64" fmla="*/ 985 w 1104"/>
                  <a:gd name="T65" fmla="*/ 584 h 983"/>
                  <a:gd name="T66" fmla="*/ 1081 w 1104"/>
                  <a:gd name="T67" fmla="*/ 686 h 983"/>
                  <a:gd name="T68" fmla="*/ 1043 w 1104"/>
                  <a:gd name="T69" fmla="*/ 927 h 983"/>
                  <a:gd name="T70" fmla="*/ 954 w 1104"/>
                  <a:gd name="T71" fmla="*/ 982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4" h="983">
                    <a:moveTo>
                      <a:pt x="947" y="962"/>
                    </a:moveTo>
                    <a:lnTo>
                      <a:pt x="947" y="962"/>
                    </a:lnTo>
                    <a:cubicBezTo>
                      <a:pt x="980" y="965"/>
                      <a:pt x="1011" y="948"/>
                      <a:pt x="1026" y="919"/>
                    </a:cubicBezTo>
                    <a:lnTo>
                      <a:pt x="1026" y="919"/>
                    </a:lnTo>
                    <a:cubicBezTo>
                      <a:pt x="1071" y="827"/>
                      <a:pt x="1084" y="752"/>
                      <a:pt x="1063" y="693"/>
                    </a:cubicBezTo>
                    <a:lnTo>
                      <a:pt x="1063" y="693"/>
                    </a:lnTo>
                    <a:cubicBezTo>
                      <a:pt x="1046" y="643"/>
                      <a:pt x="1006" y="615"/>
                      <a:pt x="977" y="601"/>
                    </a:cubicBezTo>
                    <a:lnTo>
                      <a:pt x="977" y="601"/>
                    </a:lnTo>
                    <a:cubicBezTo>
                      <a:pt x="949" y="588"/>
                      <a:pt x="930" y="561"/>
                      <a:pt x="923" y="531"/>
                    </a:cubicBezTo>
                    <a:lnTo>
                      <a:pt x="923" y="531"/>
                    </a:lnTo>
                    <a:cubicBezTo>
                      <a:pt x="887" y="345"/>
                      <a:pt x="802" y="310"/>
                      <a:pt x="755" y="305"/>
                    </a:cubicBezTo>
                    <a:lnTo>
                      <a:pt x="755" y="305"/>
                    </a:lnTo>
                    <a:cubicBezTo>
                      <a:pt x="727" y="303"/>
                      <a:pt x="702" y="288"/>
                      <a:pt x="684" y="267"/>
                    </a:cubicBezTo>
                    <a:lnTo>
                      <a:pt x="684" y="267"/>
                    </a:lnTo>
                    <a:cubicBezTo>
                      <a:pt x="609" y="168"/>
                      <a:pt x="543" y="166"/>
                      <a:pt x="511" y="174"/>
                    </a:cubicBezTo>
                    <a:lnTo>
                      <a:pt x="511" y="174"/>
                    </a:lnTo>
                    <a:cubicBezTo>
                      <a:pt x="487" y="179"/>
                      <a:pt x="462" y="174"/>
                      <a:pt x="440" y="162"/>
                    </a:cubicBezTo>
                    <a:lnTo>
                      <a:pt x="440" y="162"/>
                    </a:lnTo>
                    <a:cubicBezTo>
                      <a:pt x="373" y="121"/>
                      <a:pt x="204" y="28"/>
                      <a:pt x="77" y="20"/>
                    </a:cubicBezTo>
                    <a:lnTo>
                      <a:pt x="77" y="20"/>
                    </a:lnTo>
                    <a:cubicBezTo>
                      <a:pt x="60" y="19"/>
                      <a:pt x="49" y="23"/>
                      <a:pt x="45" y="31"/>
                    </a:cubicBezTo>
                    <a:lnTo>
                      <a:pt x="45" y="31"/>
                    </a:lnTo>
                    <a:cubicBezTo>
                      <a:pt x="29" y="66"/>
                      <a:pt x="106" y="187"/>
                      <a:pt x="249" y="347"/>
                    </a:cubicBezTo>
                    <a:lnTo>
                      <a:pt x="249" y="347"/>
                    </a:lnTo>
                    <a:cubicBezTo>
                      <a:pt x="267" y="369"/>
                      <a:pt x="276" y="397"/>
                      <a:pt x="273" y="427"/>
                    </a:cubicBezTo>
                    <a:lnTo>
                      <a:pt x="273" y="427"/>
                    </a:lnTo>
                    <a:cubicBezTo>
                      <a:pt x="264" y="502"/>
                      <a:pt x="379" y="551"/>
                      <a:pt x="448" y="574"/>
                    </a:cubicBezTo>
                    <a:lnTo>
                      <a:pt x="448" y="574"/>
                    </a:lnTo>
                    <a:cubicBezTo>
                      <a:pt x="482" y="584"/>
                      <a:pt x="507" y="614"/>
                      <a:pt x="513" y="650"/>
                    </a:cubicBezTo>
                    <a:lnTo>
                      <a:pt x="513" y="650"/>
                    </a:lnTo>
                    <a:cubicBezTo>
                      <a:pt x="524" y="710"/>
                      <a:pt x="588" y="746"/>
                      <a:pt x="640" y="766"/>
                    </a:cubicBezTo>
                    <a:lnTo>
                      <a:pt x="640" y="766"/>
                    </a:lnTo>
                    <a:cubicBezTo>
                      <a:pt x="676" y="779"/>
                      <a:pt x="702" y="811"/>
                      <a:pt x="705" y="847"/>
                    </a:cubicBezTo>
                    <a:lnTo>
                      <a:pt x="705" y="847"/>
                    </a:lnTo>
                    <a:cubicBezTo>
                      <a:pt x="708" y="876"/>
                      <a:pt x="740" y="944"/>
                      <a:pt x="947" y="962"/>
                    </a:cubicBezTo>
                    <a:close/>
                    <a:moveTo>
                      <a:pt x="954" y="982"/>
                    </a:moveTo>
                    <a:lnTo>
                      <a:pt x="954" y="982"/>
                    </a:lnTo>
                    <a:cubicBezTo>
                      <a:pt x="951" y="982"/>
                      <a:pt x="948" y="982"/>
                      <a:pt x="945" y="981"/>
                    </a:cubicBezTo>
                    <a:lnTo>
                      <a:pt x="945" y="981"/>
                    </a:lnTo>
                    <a:cubicBezTo>
                      <a:pt x="853" y="973"/>
                      <a:pt x="697" y="946"/>
                      <a:pt x="686" y="848"/>
                    </a:cubicBezTo>
                    <a:lnTo>
                      <a:pt x="686" y="848"/>
                    </a:lnTo>
                    <a:cubicBezTo>
                      <a:pt x="683" y="820"/>
                      <a:pt x="662" y="794"/>
                      <a:pt x="634" y="784"/>
                    </a:cubicBezTo>
                    <a:lnTo>
                      <a:pt x="634" y="784"/>
                    </a:lnTo>
                    <a:cubicBezTo>
                      <a:pt x="576" y="762"/>
                      <a:pt x="506" y="722"/>
                      <a:pt x="494" y="653"/>
                    </a:cubicBezTo>
                    <a:lnTo>
                      <a:pt x="494" y="653"/>
                    </a:lnTo>
                    <a:cubicBezTo>
                      <a:pt x="488" y="624"/>
                      <a:pt x="469" y="601"/>
                      <a:pt x="442" y="592"/>
                    </a:cubicBezTo>
                    <a:lnTo>
                      <a:pt x="442" y="592"/>
                    </a:lnTo>
                    <a:cubicBezTo>
                      <a:pt x="268" y="536"/>
                      <a:pt x="250" y="463"/>
                      <a:pt x="254" y="425"/>
                    </a:cubicBezTo>
                    <a:lnTo>
                      <a:pt x="254" y="425"/>
                    </a:lnTo>
                    <a:cubicBezTo>
                      <a:pt x="257" y="400"/>
                      <a:pt x="250" y="377"/>
                      <a:pt x="234" y="360"/>
                    </a:cubicBezTo>
                    <a:lnTo>
                      <a:pt x="234" y="360"/>
                    </a:lnTo>
                    <a:cubicBezTo>
                      <a:pt x="125" y="237"/>
                      <a:pt x="0" y="78"/>
                      <a:pt x="28" y="23"/>
                    </a:cubicBezTo>
                    <a:lnTo>
                      <a:pt x="28" y="23"/>
                    </a:lnTo>
                    <a:cubicBezTo>
                      <a:pt x="36" y="8"/>
                      <a:pt x="53" y="0"/>
                      <a:pt x="77" y="2"/>
                    </a:cubicBezTo>
                    <a:lnTo>
                      <a:pt x="77" y="2"/>
                    </a:lnTo>
                    <a:cubicBezTo>
                      <a:pt x="208" y="9"/>
                      <a:pt x="382" y="104"/>
                      <a:pt x="449" y="145"/>
                    </a:cubicBezTo>
                    <a:lnTo>
                      <a:pt x="449" y="145"/>
                    </a:lnTo>
                    <a:cubicBezTo>
                      <a:pt x="467" y="156"/>
                      <a:pt x="488" y="159"/>
                      <a:pt x="507" y="155"/>
                    </a:cubicBezTo>
                    <a:lnTo>
                      <a:pt x="507" y="155"/>
                    </a:lnTo>
                    <a:cubicBezTo>
                      <a:pt x="543" y="146"/>
                      <a:pt x="618" y="148"/>
                      <a:pt x="700" y="255"/>
                    </a:cubicBezTo>
                    <a:lnTo>
                      <a:pt x="700" y="255"/>
                    </a:lnTo>
                    <a:cubicBezTo>
                      <a:pt x="714" y="273"/>
                      <a:pt x="734" y="284"/>
                      <a:pt x="757" y="287"/>
                    </a:cubicBezTo>
                    <a:lnTo>
                      <a:pt x="757" y="287"/>
                    </a:lnTo>
                    <a:cubicBezTo>
                      <a:pt x="809" y="291"/>
                      <a:pt x="903" y="328"/>
                      <a:pt x="941" y="527"/>
                    </a:cubicBezTo>
                    <a:lnTo>
                      <a:pt x="941" y="527"/>
                    </a:lnTo>
                    <a:cubicBezTo>
                      <a:pt x="947" y="552"/>
                      <a:pt x="963" y="573"/>
                      <a:pt x="985" y="584"/>
                    </a:cubicBezTo>
                    <a:lnTo>
                      <a:pt x="985" y="584"/>
                    </a:lnTo>
                    <a:cubicBezTo>
                      <a:pt x="1019" y="599"/>
                      <a:pt x="1062" y="630"/>
                      <a:pt x="1081" y="686"/>
                    </a:cubicBezTo>
                    <a:lnTo>
                      <a:pt x="1081" y="686"/>
                    </a:lnTo>
                    <a:cubicBezTo>
                      <a:pt x="1103" y="750"/>
                      <a:pt x="1090" y="831"/>
                      <a:pt x="1043" y="927"/>
                    </a:cubicBezTo>
                    <a:lnTo>
                      <a:pt x="1043" y="927"/>
                    </a:lnTo>
                    <a:cubicBezTo>
                      <a:pt x="1026" y="960"/>
                      <a:pt x="992" y="982"/>
                      <a:pt x="954" y="9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7">
                <a:extLst>
                  <a:ext uri="{FF2B5EF4-FFF2-40B4-BE49-F238E27FC236}">
                    <a16:creationId xmlns:a16="http://schemas.microsoft.com/office/drawing/2014/main" id="{DC1D8256-5C0F-4554-B62C-B395A6F99F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4836" y="10764804"/>
                <a:ext cx="553351" cy="816288"/>
              </a:xfrm>
              <a:custGeom>
                <a:avLst/>
                <a:gdLst>
                  <a:gd name="T0" fmla="*/ 612 w 623"/>
                  <a:gd name="T1" fmla="*/ 916 h 917"/>
                  <a:gd name="T2" fmla="*/ 612 w 623"/>
                  <a:gd name="T3" fmla="*/ 916 h 917"/>
                  <a:gd name="T4" fmla="*/ 602 w 623"/>
                  <a:gd name="T5" fmla="*/ 909 h 917"/>
                  <a:gd name="T6" fmla="*/ 602 w 623"/>
                  <a:gd name="T7" fmla="*/ 909 h 917"/>
                  <a:gd name="T8" fmla="*/ 5 w 623"/>
                  <a:gd name="T9" fmla="*/ 19 h 917"/>
                  <a:gd name="T10" fmla="*/ 5 w 623"/>
                  <a:gd name="T11" fmla="*/ 19 h 917"/>
                  <a:gd name="T12" fmla="*/ 4 w 623"/>
                  <a:gd name="T13" fmla="*/ 5 h 917"/>
                  <a:gd name="T14" fmla="*/ 4 w 623"/>
                  <a:gd name="T15" fmla="*/ 5 h 917"/>
                  <a:gd name="T16" fmla="*/ 17 w 623"/>
                  <a:gd name="T17" fmla="*/ 3 h 917"/>
                  <a:gd name="T18" fmla="*/ 17 w 623"/>
                  <a:gd name="T19" fmla="*/ 3 h 917"/>
                  <a:gd name="T20" fmla="*/ 621 w 623"/>
                  <a:gd name="T21" fmla="*/ 904 h 917"/>
                  <a:gd name="T22" fmla="*/ 621 w 623"/>
                  <a:gd name="T23" fmla="*/ 904 h 917"/>
                  <a:gd name="T24" fmla="*/ 613 w 623"/>
                  <a:gd name="T25" fmla="*/ 916 h 917"/>
                  <a:gd name="T26" fmla="*/ 613 w 623"/>
                  <a:gd name="T27" fmla="*/ 916 h 917"/>
                  <a:gd name="T28" fmla="*/ 612 w 623"/>
                  <a:gd name="T29" fmla="*/ 916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3" h="917">
                    <a:moveTo>
                      <a:pt x="612" y="916"/>
                    </a:moveTo>
                    <a:lnTo>
                      <a:pt x="612" y="916"/>
                    </a:lnTo>
                    <a:cubicBezTo>
                      <a:pt x="607" y="916"/>
                      <a:pt x="603" y="913"/>
                      <a:pt x="602" y="909"/>
                    </a:cubicBezTo>
                    <a:lnTo>
                      <a:pt x="602" y="909"/>
                    </a:lnTo>
                    <a:cubicBezTo>
                      <a:pt x="602" y="903"/>
                      <a:pt x="470" y="371"/>
                      <a:pt x="5" y="19"/>
                    </a:cubicBezTo>
                    <a:lnTo>
                      <a:pt x="5" y="19"/>
                    </a:lnTo>
                    <a:cubicBezTo>
                      <a:pt x="1" y="15"/>
                      <a:pt x="0" y="9"/>
                      <a:pt x="4" y="5"/>
                    </a:cubicBezTo>
                    <a:lnTo>
                      <a:pt x="4" y="5"/>
                    </a:lnTo>
                    <a:cubicBezTo>
                      <a:pt x="7" y="1"/>
                      <a:pt x="12" y="0"/>
                      <a:pt x="17" y="3"/>
                    </a:cubicBezTo>
                    <a:lnTo>
                      <a:pt x="17" y="3"/>
                    </a:lnTo>
                    <a:cubicBezTo>
                      <a:pt x="487" y="360"/>
                      <a:pt x="619" y="899"/>
                      <a:pt x="621" y="904"/>
                    </a:cubicBezTo>
                    <a:lnTo>
                      <a:pt x="621" y="904"/>
                    </a:lnTo>
                    <a:cubicBezTo>
                      <a:pt x="622" y="909"/>
                      <a:pt x="619" y="914"/>
                      <a:pt x="613" y="916"/>
                    </a:cubicBezTo>
                    <a:lnTo>
                      <a:pt x="613" y="916"/>
                    </a:lnTo>
                    <a:lnTo>
                      <a:pt x="612" y="916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8">
                <a:extLst>
                  <a:ext uri="{FF2B5EF4-FFF2-40B4-BE49-F238E27FC236}">
                    <a16:creationId xmlns:a16="http://schemas.microsoft.com/office/drawing/2014/main" id="{3A5692F1-66D1-49C4-AFF9-A0283A52D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6955" y="11176871"/>
                <a:ext cx="769195" cy="408144"/>
              </a:xfrm>
              <a:custGeom>
                <a:avLst/>
                <a:gdLst>
                  <a:gd name="T0" fmla="*/ 864 w 865"/>
                  <a:gd name="T1" fmla="*/ 338 h 460"/>
                  <a:gd name="T2" fmla="*/ 864 w 865"/>
                  <a:gd name="T3" fmla="*/ 338 h 460"/>
                  <a:gd name="T4" fmla="*/ 596 w 865"/>
                  <a:gd name="T5" fmla="*/ 375 h 460"/>
                  <a:gd name="T6" fmla="*/ 596 w 865"/>
                  <a:gd name="T7" fmla="*/ 375 h 460"/>
                  <a:gd name="T8" fmla="*/ 558 w 865"/>
                  <a:gd name="T9" fmla="*/ 347 h 460"/>
                  <a:gd name="T10" fmla="*/ 558 w 865"/>
                  <a:gd name="T11" fmla="*/ 347 h 460"/>
                  <a:gd name="T12" fmla="*/ 404 w 865"/>
                  <a:gd name="T13" fmla="*/ 341 h 460"/>
                  <a:gd name="T14" fmla="*/ 404 w 865"/>
                  <a:gd name="T15" fmla="*/ 341 h 460"/>
                  <a:gd name="T16" fmla="*/ 369 w 865"/>
                  <a:gd name="T17" fmla="*/ 322 h 460"/>
                  <a:gd name="T18" fmla="*/ 369 w 865"/>
                  <a:gd name="T19" fmla="*/ 322 h 460"/>
                  <a:gd name="T20" fmla="*/ 262 w 865"/>
                  <a:gd name="T21" fmla="*/ 302 h 460"/>
                  <a:gd name="T22" fmla="*/ 262 w 865"/>
                  <a:gd name="T23" fmla="*/ 302 h 460"/>
                  <a:gd name="T24" fmla="*/ 239 w 865"/>
                  <a:gd name="T25" fmla="*/ 273 h 460"/>
                  <a:gd name="T26" fmla="*/ 239 w 865"/>
                  <a:gd name="T27" fmla="*/ 273 h 460"/>
                  <a:gd name="T28" fmla="*/ 8 w 865"/>
                  <a:gd name="T29" fmla="*/ 125 h 460"/>
                  <a:gd name="T30" fmla="*/ 8 w 865"/>
                  <a:gd name="T31" fmla="*/ 125 h 460"/>
                  <a:gd name="T32" fmla="*/ 205 w 865"/>
                  <a:gd name="T33" fmla="*/ 77 h 460"/>
                  <a:gd name="T34" fmla="*/ 205 w 865"/>
                  <a:gd name="T35" fmla="*/ 77 h 460"/>
                  <a:gd name="T36" fmla="*/ 239 w 865"/>
                  <a:gd name="T37" fmla="*/ 53 h 460"/>
                  <a:gd name="T38" fmla="*/ 239 w 865"/>
                  <a:gd name="T39" fmla="*/ 53 h 460"/>
                  <a:gd name="T40" fmla="*/ 287 w 865"/>
                  <a:gd name="T41" fmla="*/ 5 h 460"/>
                  <a:gd name="T42" fmla="*/ 287 w 865"/>
                  <a:gd name="T43" fmla="*/ 5 h 460"/>
                  <a:gd name="T44" fmla="*/ 397 w 865"/>
                  <a:gd name="T45" fmla="*/ 64 h 460"/>
                  <a:gd name="T46" fmla="*/ 397 w 865"/>
                  <a:gd name="T47" fmla="*/ 64 h 460"/>
                  <a:gd name="T48" fmla="*/ 437 w 865"/>
                  <a:gd name="T49" fmla="*/ 62 h 460"/>
                  <a:gd name="T50" fmla="*/ 437 w 865"/>
                  <a:gd name="T51" fmla="*/ 62 h 460"/>
                  <a:gd name="T52" fmla="*/ 508 w 865"/>
                  <a:gd name="T53" fmla="*/ 43 h 460"/>
                  <a:gd name="T54" fmla="*/ 508 w 865"/>
                  <a:gd name="T55" fmla="*/ 43 h 460"/>
                  <a:gd name="T56" fmla="*/ 657 w 865"/>
                  <a:gd name="T57" fmla="*/ 161 h 460"/>
                  <a:gd name="T58" fmla="*/ 657 w 865"/>
                  <a:gd name="T59" fmla="*/ 161 h 460"/>
                  <a:gd name="T60" fmla="*/ 864 w 865"/>
                  <a:gd name="T61" fmla="*/ 338 h 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65" h="460">
                    <a:moveTo>
                      <a:pt x="864" y="338"/>
                    </a:moveTo>
                    <a:lnTo>
                      <a:pt x="864" y="338"/>
                    </a:lnTo>
                    <a:cubicBezTo>
                      <a:pt x="864" y="338"/>
                      <a:pt x="602" y="459"/>
                      <a:pt x="596" y="375"/>
                    </a:cubicBezTo>
                    <a:lnTo>
                      <a:pt x="596" y="375"/>
                    </a:lnTo>
                    <a:cubicBezTo>
                      <a:pt x="595" y="355"/>
                      <a:pt x="579" y="342"/>
                      <a:pt x="558" y="347"/>
                    </a:cubicBezTo>
                    <a:lnTo>
                      <a:pt x="558" y="347"/>
                    </a:lnTo>
                    <a:cubicBezTo>
                      <a:pt x="503" y="360"/>
                      <a:pt x="417" y="374"/>
                      <a:pt x="404" y="341"/>
                    </a:cubicBezTo>
                    <a:lnTo>
                      <a:pt x="404" y="341"/>
                    </a:lnTo>
                    <a:cubicBezTo>
                      <a:pt x="398" y="328"/>
                      <a:pt x="384" y="320"/>
                      <a:pt x="369" y="322"/>
                    </a:cubicBezTo>
                    <a:lnTo>
                      <a:pt x="369" y="322"/>
                    </a:lnTo>
                    <a:cubicBezTo>
                      <a:pt x="328" y="329"/>
                      <a:pt x="265" y="335"/>
                      <a:pt x="262" y="302"/>
                    </a:cubicBezTo>
                    <a:lnTo>
                      <a:pt x="262" y="302"/>
                    </a:lnTo>
                    <a:cubicBezTo>
                      <a:pt x="260" y="289"/>
                      <a:pt x="252" y="277"/>
                      <a:pt x="239" y="273"/>
                    </a:cubicBezTo>
                    <a:lnTo>
                      <a:pt x="239" y="273"/>
                    </a:lnTo>
                    <a:cubicBezTo>
                      <a:pt x="177" y="253"/>
                      <a:pt x="16" y="196"/>
                      <a:pt x="8" y="125"/>
                    </a:cubicBezTo>
                    <a:lnTo>
                      <a:pt x="8" y="125"/>
                    </a:lnTo>
                    <a:cubicBezTo>
                      <a:pt x="0" y="56"/>
                      <a:pt x="141" y="68"/>
                      <a:pt x="205" y="77"/>
                    </a:cubicBezTo>
                    <a:lnTo>
                      <a:pt x="205" y="77"/>
                    </a:lnTo>
                    <a:cubicBezTo>
                      <a:pt x="221" y="78"/>
                      <a:pt x="236" y="68"/>
                      <a:pt x="239" y="53"/>
                    </a:cubicBezTo>
                    <a:lnTo>
                      <a:pt x="239" y="53"/>
                    </a:lnTo>
                    <a:cubicBezTo>
                      <a:pt x="245" y="29"/>
                      <a:pt x="258" y="0"/>
                      <a:pt x="287" y="5"/>
                    </a:cubicBezTo>
                    <a:lnTo>
                      <a:pt x="287" y="5"/>
                    </a:lnTo>
                    <a:cubicBezTo>
                      <a:pt x="319" y="9"/>
                      <a:pt x="368" y="42"/>
                      <a:pt x="397" y="64"/>
                    </a:cubicBezTo>
                    <a:lnTo>
                      <a:pt x="397" y="64"/>
                    </a:lnTo>
                    <a:cubicBezTo>
                      <a:pt x="409" y="73"/>
                      <a:pt x="426" y="73"/>
                      <a:pt x="437" y="62"/>
                    </a:cubicBezTo>
                    <a:lnTo>
                      <a:pt x="437" y="62"/>
                    </a:lnTo>
                    <a:cubicBezTo>
                      <a:pt x="453" y="47"/>
                      <a:pt x="479" y="30"/>
                      <a:pt x="508" y="43"/>
                    </a:cubicBezTo>
                    <a:lnTo>
                      <a:pt x="508" y="43"/>
                    </a:lnTo>
                    <a:cubicBezTo>
                      <a:pt x="556" y="66"/>
                      <a:pt x="654" y="161"/>
                      <a:pt x="657" y="161"/>
                    </a:cubicBezTo>
                    <a:lnTo>
                      <a:pt x="657" y="161"/>
                    </a:lnTo>
                    <a:cubicBezTo>
                      <a:pt x="660" y="159"/>
                      <a:pt x="707" y="21"/>
                      <a:pt x="864" y="3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9">
                <a:extLst>
                  <a:ext uri="{FF2B5EF4-FFF2-40B4-BE49-F238E27FC236}">
                    <a16:creationId xmlns:a16="http://schemas.microsoft.com/office/drawing/2014/main" id="{85D3DA9B-4F5F-4657-B55A-3433FB418F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63030" y="11172948"/>
                <a:ext cx="780969" cy="376748"/>
              </a:xfrm>
              <a:custGeom>
                <a:avLst/>
                <a:gdLst>
                  <a:gd name="T0" fmla="*/ 570 w 877"/>
                  <a:gd name="T1" fmla="*/ 343 h 423"/>
                  <a:gd name="T2" fmla="*/ 592 w 877"/>
                  <a:gd name="T3" fmla="*/ 351 h 423"/>
                  <a:gd name="T4" fmla="*/ 609 w 877"/>
                  <a:gd name="T5" fmla="*/ 382 h 423"/>
                  <a:gd name="T6" fmla="*/ 618 w 877"/>
                  <a:gd name="T7" fmla="*/ 397 h 423"/>
                  <a:gd name="T8" fmla="*/ 853 w 877"/>
                  <a:gd name="T9" fmla="*/ 339 h 423"/>
                  <a:gd name="T10" fmla="*/ 700 w 877"/>
                  <a:gd name="T11" fmla="*/ 146 h 423"/>
                  <a:gd name="T12" fmla="*/ 670 w 877"/>
                  <a:gd name="T13" fmla="*/ 169 h 423"/>
                  <a:gd name="T14" fmla="*/ 663 w 877"/>
                  <a:gd name="T15" fmla="*/ 176 h 423"/>
                  <a:gd name="T16" fmla="*/ 627 w 877"/>
                  <a:gd name="T17" fmla="*/ 153 h 423"/>
                  <a:gd name="T18" fmla="*/ 507 w 877"/>
                  <a:gd name="T19" fmla="*/ 59 h 423"/>
                  <a:gd name="T20" fmla="*/ 447 w 877"/>
                  <a:gd name="T21" fmla="*/ 76 h 423"/>
                  <a:gd name="T22" fmla="*/ 394 w 877"/>
                  <a:gd name="T23" fmla="*/ 79 h 423"/>
                  <a:gd name="T24" fmla="*/ 288 w 877"/>
                  <a:gd name="T25" fmla="*/ 21 h 423"/>
                  <a:gd name="T26" fmla="*/ 252 w 877"/>
                  <a:gd name="T27" fmla="*/ 62 h 423"/>
                  <a:gd name="T28" fmla="*/ 206 w 877"/>
                  <a:gd name="T29" fmla="*/ 93 h 423"/>
                  <a:gd name="T30" fmla="*/ 29 w 877"/>
                  <a:gd name="T31" fmla="*/ 108 h 423"/>
                  <a:gd name="T32" fmla="*/ 21 w 877"/>
                  <a:gd name="T33" fmla="*/ 131 h 423"/>
                  <a:gd name="T34" fmla="*/ 246 w 877"/>
                  <a:gd name="T35" fmla="*/ 271 h 423"/>
                  <a:gd name="T36" fmla="*/ 274 w 877"/>
                  <a:gd name="T37" fmla="*/ 308 h 423"/>
                  <a:gd name="T38" fmla="*/ 279 w 877"/>
                  <a:gd name="T39" fmla="*/ 316 h 423"/>
                  <a:gd name="T40" fmla="*/ 371 w 877"/>
                  <a:gd name="T41" fmla="*/ 320 h 423"/>
                  <a:gd name="T42" fmla="*/ 415 w 877"/>
                  <a:gd name="T43" fmla="*/ 344 h 423"/>
                  <a:gd name="T44" fmla="*/ 560 w 877"/>
                  <a:gd name="T45" fmla="*/ 345 h 423"/>
                  <a:gd name="T46" fmla="*/ 570 w 877"/>
                  <a:gd name="T47" fmla="*/ 343 h 423"/>
                  <a:gd name="T48" fmla="*/ 646 w 877"/>
                  <a:gd name="T49" fmla="*/ 422 h 423"/>
                  <a:gd name="T50" fmla="*/ 608 w 877"/>
                  <a:gd name="T51" fmla="*/ 414 h 423"/>
                  <a:gd name="T52" fmla="*/ 590 w 877"/>
                  <a:gd name="T53" fmla="*/ 383 h 423"/>
                  <a:gd name="T54" fmla="*/ 581 w 877"/>
                  <a:gd name="T55" fmla="*/ 366 h 423"/>
                  <a:gd name="T56" fmla="*/ 564 w 877"/>
                  <a:gd name="T57" fmla="*/ 363 h 423"/>
                  <a:gd name="T58" fmla="*/ 397 w 877"/>
                  <a:gd name="T59" fmla="*/ 352 h 423"/>
                  <a:gd name="T60" fmla="*/ 374 w 877"/>
                  <a:gd name="T61" fmla="*/ 339 h 423"/>
                  <a:gd name="T62" fmla="*/ 267 w 877"/>
                  <a:gd name="T63" fmla="*/ 332 h 423"/>
                  <a:gd name="T64" fmla="*/ 254 w 877"/>
                  <a:gd name="T65" fmla="*/ 310 h 423"/>
                  <a:gd name="T66" fmla="*/ 240 w 877"/>
                  <a:gd name="T67" fmla="*/ 289 h 423"/>
                  <a:gd name="T68" fmla="*/ 2 w 877"/>
                  <a:gd name="T69" fmla="*/ 133 h 423"/>
                  <a:gd name="T70" fmla="*/ 15 w 877"/>
                  <a:gd name="T71" fmla="*/ 94 h 423"/>
                  <a:gd name="T72" fmla="*/ 209 w 877"/>
                  <a:gd name="T73" fmla="*/ 74 h 423"/>
                  <a:gd name="T74" fmla="*/ 234 w 877"/>
                  <a:gd name="T75" fmla="*/ 57 h 423"/>
                  <a:gd name="T76" fmla="*/ 291 w 877"/>
                  <a:gd name="T77" fmla="*/ 3 h 423"/>
                  <a:gd name="T78" fmla="*/ 406 w 877"/>
                  <a:gd name="T79" fmla="*/ 64 h 423"/>
                  <a:gd name="T80" fmla="*/ 433 w 877"/>
                  <a:gd name="T81" fmla="*/ 62 h 423"/>
                  <a:gd name="T82" fmla="*/ 515 w 877"/>
                  <a:gd name="T83" fmla="*/ 42 h 423"/>
                  <a:gd name="T84" fmla="*/ 640 w 877"/>
                  <a:gd name="T85" fmla="*/ 138 h 423"/>
                  <a:gd name="T86" fmla="*/ 657 w 877"/>
                  <a:gd name="T87" fmla="*/ 153 h 423"/>
                  <a:gd name="T88" fmla="*/ 701 w 877"/>
                  <a:gd name="T89" fmla="*/ 126 h 423"/>
                  <a:gd name="T90" fmla="*/ 875 w 877"/>
                  <a:gd name="T91" fmla="*/ 341 h 423"/>
                  <a:gd name="T92" fmla="*/ 875 w 877"/>
                  <a:gd name="T93" fmla="*/ 348 h 423"/>
                  <a:gd name="T94" fmla="*/ 870 w 877"/>
                  <a:gd name="T95" fmla="*/ 353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77" h="423">
                    <a:moveTo>
                      <a:pt x="570" y="343"/>
                    </a:moveTo>
                    <a:lnTo>
                      <a:pt x="570" y="343"/>
                    </a:lnTo>
                    <a:cubicBezTo>
                      <a:pt x="578" y="343"/>
                      <a:pt x="585" y="346"/>
                      <a:pt x="592" y="351"/>
                    </a:cubicBezTo>
                    <a:lnTo>
                      <a:pt x="592" y="351"/>
                    </a:lnTo>
                    <a:cubicBezTo>
                      <a:pt x="602" y="358"/>
                      <a:pt x="608" y="369"/>
                      <a:pt x="609" y="382"/>
                    </a:cubicBezTo>
                    <a:lnTo>
                      <a:pt x="609" y="382"/>
                    </a:lnTo>
                    <a:cubicBezTo>
                      <a:pt x="610" y="389"/>
                      <a:pt x="612" y="394"/>
                      <a:pt x="618" y="397"/>
                    </a:cubicBezTo>
                    <a:lnTo>
                      <a:pt x="618" y="397"/>
                    </a:lnTo>
                    <a:cubicBezTo>
                      <a:pt x="657" y="420"/>
                      <a:pt x="794" y="367"/>
                      <a:pt x="853" y="339"/>
                    </a:cubicBezTo>
                    <a:lnTo>
                      <a:pt x="853" y="339"/>
                    </a:lnTo>
                    <a:cubicBezTo>
                      <a:pt x="770" y="173"/>
                      <a:pt x="722" y="146"/>
                      <a:pt x="700" y="146"/>
                    </a:cubicBezTo>
                    <a:lnTo>
                      <a:pt x="700" y="146"/>
                    </a:lnTo>
                    <a:lnTo>
                      <a:pt x="700" y="146"/>
                    </a:lnTo>
                    <a:cubicBezTo>
                      <a:pt x="685" y="146"/>
                      <a:pt x="676" y="158"/>
                      <a:pt x="670" y="169"/>
                    </a:cubicBezTo>
                    <a:lnTo>
                      <a:pt x="670" y="169"/>
                    </a:lnTo>
                    <a:cubicBezTo>
                      <a:pt x="669" y="173"/>
                      <a:pt x="667" y="175"/>
                      <a:pt x="663" y="176"/>
                    </a:cubicBezTo>
                    <a:lnTo>
                      <a:pt x="663" y="176"/>
                    </a:lnTo>
                    <a:cubicBezTo>
                      <a:pt x="657" y="179"/>
                      <a:pt x="657" y="179"/>
                      <a:pt x="627" y="153"/>
                    </a:cubicBezTo>
                    <a:lnTo>
                      <a:pt x="627" y="153"/>
                    </a:lnTo>
                    <a:cubicBezTo>
                      <a:pt x="597" y="125"/>
                      <a:pt x="539" y="73"/>
                      <a:pt x="507" y="59"/>
                    </a:cubicBezTo>
                    <a:lnTo>
                      <a:pt x="507" y="59"/>
                    </a:lnTo>
                    <a:cubicBezTo>
                      <a:pt x="484" y="49"/>
                      <a:pt x="462" y="62"/>
                      <a:pt x="447" y="76"/>
                    </a:cubicBezTo>
                    <a:lnTo>
                      <a:pt x="447" y="76"/>
                    </a:lnTo>
                    <a:cubicBezTo>
                      <a:pt x="432" y="90"/>
                      <a:pt x="410" y="92"/>
                      <a:pt x="394" y="79"/>
                    </a:cubicBezTo>
                    <a:lnTo>
                      <a:pt x="394" y="79"/>
                    </a:lnTo>
                    <a:cubicBezTo>
                      <a:pt x="348" y="45"/>
                      <a:pt x="312" y="25"/>
                      <a:pt x="288" y="21"/>
                    </a:cubicBezTo>
                    <a:lnTo>
                      <a:pt x="288" y="21"/>
                    </a:lnTo>
                    <a:cubicBezTo>
                      <a:pt x="271" y="19"/>
                      <a:pt x="259" y="32"/>
                      <a:pt x="252" y="62"/>
                    </a:cubicBezTo>
                    <a:lnTo>
                      <a:pt x="252" y="62"/>
                    </a:lnTo>
                    <a:cubicBezTo>
                      <a:pt x="246" y="82"/>
                      <a:pt x="228" y="96"/>
                      <a:pt x="206" y="93"/>
                    </a:cubicBezTo>
                    <a:lnTo>
                      <a:pt x="206" y="93"/>
                    </a:lnTo>
                    <a:cubicBezTo>
                      <a:pt x="117" y="81"/>
                      <a:pt x="51" y="86"/>
                      <a:pt x="29" y="108"/>
                    </a:cubicBezTo>
                    <a:lnTo>
                      <a:pt x="29" y="108"/>
                    </a:lnTo>
                    <a:cubicBezTo>
                      <a:pt x="22" y="114"/>
                      <a:pt x="19" y="121"/>
                      <a:pt x="21" y="131"/>
                    </a:cubicBezTo>
                    <a:lnTo>
                      <a:pt x="21" y="131"/>
                    </a:lnTo>
                    <a:cubicBezTo>
                      <a:pt x="29" y="198"/>
                      <a:pt x="195" y="255"/>
                      <a:pt x="246" y="271"/>
                    </a:cubicBezTo>
                    <a:lnTo>
                      <a:pt x="246" y="271"/>
                    </a:lnTo>
                    <a:cubicBezTo>
                      <a:pt x="261" y="276"/>
                      <a:pt x="271" y="290"/>
                      <a:pt x="274" y="308"/>
                    </a:cubicBezTo>
                    <a:lnTo>
                      <a:pt x="274" y="308"/>
                    </a:lnTo>
                    <a:cubicBezTo>
                      <a:pt x="274" y="312"/>
                      <a:pt x="276" y="314"/>
                      <a:pt x="279" y="316"/>
                    </a:cubicBezTo>
                    <a:lnTo>
                      <a:pt x="279" y="316"/>
                    </a:lnTo>
                    <a:cubicBezTo>
                      <a:pt x="292" y="326"/>
                      <a:pt x="325" y="328"/>
                      <a:pt x="371" y="320"/>
                    </a:cubicBezTo>
                    <a:lnTo>
                      <a:pt x="371" y="320"/>
                    </a:lnTo>
                    <a:cubicBezTo>
                      <a:pt x="390" y="316"/>
                      <a:pt x="407" y="327"/>
                      <a:pt x="415" y="344"/>
                    </a:cubicBezTo>
                    <a:lnTo>
                      <a:pt x="415" y="344"/>
                    </a:lnTo>
                    <a:cubicBezTo>
                      <a:pt x="424" y="364"/>
                      <a:pt x="479" y="364"/>
                      <a:pt x="560" y="345"/>
                    </a:cubicBezTo>
                    <a:lnTo>
                      <a:pt x="560" y="345"/>
                    </a:lnTo>
                    <a:cubicBezTo>
                      <a:pt x="563" y="344"/>
                      <a:pt x="567" y="343"/>
                      <a:pt x="570" y="343"/>
                    </a:cubicBezTo>
                    <a:close/>
                    <a:moveTo>
                      <a:pt x="646" y="422"/>
                    </a:moveTo>
                    <a:lnTo>
                      <a:pt x="646" y="422"/>
                    </a:lnTo>
                    <a:cubicBezTo>
                      <a:pt x="630" y="422"/>
                      <a:pt x="617" y="419"/>
                      <a:pt x="608" y="414"/>
                    </a:cubicBezTo>
                    <a:lnTo>
                      <a:pt x="608" y="414"/>
                    </a:lnTo>
                    <a:cubicBezTo>
                      <a:pt x="597" y="407"/>
                      <a:pt x="591" y="397"/>
                      <a:pt x="590" y="383"/>
                    </a:cubicBezTo>
                    <a:lnTo>
                      <a:pt x="590" y="383"/>
                    </a:lnTo>
                    <a:cubicBezTo>
                      <a:pt x="589" y="375"/>
                      <a:pt x="585" y="370"/>
                      <a:pt x="581" y="366"/>
                    </a:cubicBezTo>
                    <a:lnTo>
                      <a:pt x="581" y="366"/>
                    </a:lnTo>
                    <a:cubicBezTo>
                      <a:pt x="576" y="363"/>
                      <a:pt x="570" y="362"/>
                      <a:pt x="564" y="363"/>
                    </a:cubicBezTo>
                    <a:lnTo>
                      <a:pt x="564" y="363"/>
                    </a:lnTo>
                    <a:cubicBezTo>
                      <a:pt x="466" y="386"/>
                      <a:pt x="411" y="382"/>
                      <a:pt x="397" y="352"/>
                    </a:cubicBezTo>
                    <a:lnTo>
                      <a:pt x="397" y="352"/>
                    </a:lnTo>
                    <a:cubicBezTo>
                      <a:pt x="394" y="342"/>
                      <a:pt x="384" y="337"/>
                      <a:pt x="374" y="339"/>
                    </a:cubicBezTo>
                    <a:lnTo>
                      <a:pt x="374" y="339"/>
                    </a:lnTo>
                    <a:cubicBezTo>
                      <a:pt x="321" y="348"/>
                      <a:pt x="285" y="346"/>
                      <a:pt x="267" y="332"/>
                    </a:cubicBezTo>
                    <a:lnTo>
                      <a:pt x="267" y="332"/>
                    </a:lnTo>
                    <a:cubicBezTo>
                      <a:pt x="260" y="326"/>
                      <a:pt x="256" y="318"/>
                      <a:pt x="254" y="310"/>
                    </a:cubicBezTo>
                    <a:lnTo>
                      <a:pt x="254" y="310"/>
                    </a:lnTo>
                    <a:cubicBezTo>
                      <a:pt x="253" y="300"/>
                      <a:pt x="248" y="293"/>
                      <a:pt x="240" y="289"/>
                    </a:cubicBezTo>
                    <a:lnTo>
                      <a:pt x="240" y="289"/>
                    </a:lnTo>
                    <a:cubicBezTo>
                      <a:pt x="155" y="263"/>
                      <a:pt x="10" y="206"/>
                      <a:pt x="2" y="133"/>
                    </a:cubicBezTo>
                    <a:lnTo>
                      <a:pt x="2" y="133"/>
                    </a:lnTo>
                    <a:cubicBezTo>
                      <a:pt x="0" y="117"/>
                      <a:pt x="5" y="104"/>
                      <a:pt x="15" y="94"/>
                    </a:cubicBezTo>
                    <a:lnTo>
                      <a:pt x="15" y="94"/>
                    </a:lnTo>
                    <a:cubicBezTo>
                      <a:pt x="49" y="60"/>
                      <a:pt x="140" y="65"/>
                      <a:pt x="209" y="74"/>
                    </a:cubicBezTo>
                    <a:lnTo>
                      <a:pt x="209" y="74"/>
                    </a:lnTo>
                    <a:cubicBezTo>
                      <a:pt x="220" y="76"/>
                      <a:pt x="230" y="68"/>
                      <a:pt x="234" y="57"/>
                    </a:cubicBezTo>
                    <a:lnTo>
                      <a:pt x="234" y="57"/>
                    </a:lnTo>
                    <a:cubicBezTo>
                      <a:pt x="246" y="4"/>
                      <a:pt x="275" y="0"/>
                      <a:pt x="291" y="3"/>
                    </a:cubicBezTo>
                    <a:lnTo>
                      <a:pt x="291" y="3"/>
                    </a:lnTo>
                    <a:cubicBezTo>
                      <a:pt x="324" y="7"/>
                      <a:pt x="371" y="38"/>
                      <a:pt x="406" y="64"/>
                    </a:cubicBezTo>
                    <a:lnTo>
                      <a:pt x="406" y="64"/>
                    </a:lnTo>
                    <a:cubicBezTo>
                      <a:pt x="414" y="70"/>
                      <a:pt x="426" y="70"/>
                      <a:pt x="433" y="62"/>
                    </a:cubicBezTo>
                    <a:lnTo>
                      <a:pt x="433" y="62"/>
                    </a:lnTo>
                    <a:cubicBezTo>
                      <a:pt x="460" y="37"/>
                      <a:pt x="489" y="30"/>
                      <a:pt x="515" y="42"/>
                    </a:cubicBezTo>
                    <a:lnTo>
                      <a:pt x="515" y="42"/>
                    </a:lnTo>
                    <a:cubicBezTo>
                      <a:pt x="550" y="57"/>
                      <a:pt x="606" y="109"/>
                      <a:pt x="640" y="138"/>
                    </a:cubicBezTo>
                    <a:lnTo>
                      <a:pt x="640" y="138"/>
                    </a:lnTo>
                    <a:cubicBezTo>
                      <a:pt x="646" y="144"/>
                      <a:pt x="653" y="150"/>
                      <a:pt x="657" y="153"/>
                    </a:cubicBezTo>
                    <a:lnTo>
                      <a:pt x="657" y="153"/>
                    </a:lnTo>
                    <a:cubicBezTo>
                      <a:pt x="664" y="143"/>
                      <a:pt x="678" y="126"/>
                      <a:pt x="701" y="126"/>
                    </a:cubicBezTo>
                    <a:lnTo>
                      <a:pt x="701" y="126"/>
                    </a:lnTo>
                    <a:cubicBezTo>
                      <a:pt x="747" y="128"/>
                      <a:pt x="805" y="198"/>
                      <a:pt x="875" y="341"/>
                    </a:cubicBezTo>
                    <a:lnTo>
                      <a:pt x="875" y="341"/>
                    </a:lnTo>
                    <a:cubicBezTo>
                      <a:pt x="876" y="342"/>
                      <a:pt x="876" y="345"/>
                      <a:pt x="875" y="348"/>
                    </a:cubicBezTo>
                    <a:lnTo>
                      <a:pt x="875" y="348"/>
                    </a:lnTo>
                    <a:cubicBezTo>
                      <a:pt x="874" y="350"/>
                      <a:pt x="872" y="352"/>
                      <a:pt x="870" y="353"/>
                    </a:cubicBezTo>
                    <a:lnTo>
                      <a:pt x="870" y="353"/>
                    </a:lnTo>
                    <a:cubicBezTo>
                      <a:pt x="853" y="361"/>
                      <a:pt x="722" y="422"/>
                      <a:pt x="646" y="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0">
                <a:extLst>
                  <a:ext uri="{FF2B5EF4-FFF2-40B4-BE49-F238E27FC236}">
                    <a16:creationId xmlns:a16="http://schemas.microsoft.com/office/drawing/2014/main" id="{7365F1E8-A9ED-48BE-94EF-8DB23CAD77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7857" y="11306380"/>
                <a:ext cx="714252" cy="278636"/>
              </a:xfrm>
              <a:custGeom>
                <a:avLst/>
                <a:gdLst>
                  <a:gd name="T0" fmla="*/ 789 w 801"/>
                  <a:gd name="T1" fmla="*/ 313 h 314"/>
                  <a:gd name="T2" fmla="*/ 789 w 801"/>
                  <a:gd name="T3" fmla="*/ 313 h 314"/>
                  <a:gd name="T4" fmla="*/ 780 w 801"/>
                  <a:gd name="T5" fmla="*/ 308 h 314"/>
                  <a:gd name="T6" fmla="*/ 780 w 801"/>
                  <a:gd name="T7" fmla="*/ 308 h 314"/>
                  <a:gd name="T8" fmla="*/ 9 w 801"/>
                  <a:gd name="T9" fmla="*/ 18 h 314"/>
                  <a:gd name="T10" fmla="*/ 9 w 801"/>
                  <a:gd name="T11" fmla="*/ 18 h 314"/>
                  <a:gd name="T12" fmla="*/ 1 w 801"/>
                  <a:gd name="T13" fmla="*/ 9 h 314"/>
                  <a:gd name="T14" fmla="*/ 1 w 801"/>
                  <a:gd name="T15" fmla="*/ 9 h 314"/>
                  <a:gd name="T16" fmla="*/ 11 w 801"/>
                  <a:gd name="T17" fmla="*/ 0 h 314"/>
                  <a:gd name="T18" fmla="*/ 11 w 801"/>
                  <a:gd name="T19" fmla="*/ 0 h 314"/>
                  <a:gd name="T20" fmla="*/ 798 w 801"/>
                  <a:gd name="T21" fmla="*/ 299 h 314"/>
                  <a:gd name="T22" fmla="*/ 798 w 801"/>
                  <a:gd name="T23" fmla="*/ 299 h 314"/>
                  <a:gd name="T24" fmla="*/ 793 w 801"/>
                  <a:gd name="T25" fmla="*/ 312 h 314"/>
                  <a:gd name="T26" fmla="*/ 793 w 801"/>
                  <a:gd name="T27" fmla="*/ 312 h 314"/>
                  <a:gd name="T28" fmla="*/ 789 w 801"/>
                  <a:gd name="T29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1" h="314">
                    <a:moveTo>
                      <a:pt x="789" y="313"/>
                    </a:moveTo>
                    <a:lnTo>
                      <a:pt x="789" y="313"/>
                    </a:lnTo>
                    <a:cubicBezTo>
                      <a:pt x="786" y="313"/>
                      <a:pt x="782" y="311"/>
                      <a:pt x="780" y="308"/>
                    </a:cubicBezTo>
                    <a:lnTo>
                      <a:pt x="780" y="308"/>
                    </a:lnTo>
                    <a:cubicBezTo>
                      <a:pt x="779" y="305"/>
                      <a:pt x="657" y="64"/>
                      <a:pt x="9" y="18"/>
                    </a:cubicBezTo>
                    <a:lnTo>
                      <a:pt x="9" y="18"/>
                    </a:lnTo>
                    <a:cubicBezTo>
                      <a:pt x="4" y="18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1" y="3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672" y="46"/>
                      <a:pt x="793" y="289"/>
                      <a:pt x="798" y="299"/>
                    </a:cubicBezTo>
                    <a:lnTo>
                      <a:pt x="798" y="299"/>
                    </a:lnTo>
                    <a:cubicBezTo>
                      <a:pt x="800" y="304"/>
                      <a:pt x="798" y="310"/>
                      <a:pt x="793" y="312"/>
                    </a:cubicBezTo>
                    <a:lnTo>
                      <a:pt x="793" y="312"/>
                    </a:lnTo>
                    <a:cubicBezTo>
                      <a:pt x="792" y="313"/>
                      <a:pt x="790" y="313"/>
                      <a:pt x="789" y="3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1">
                <a:extLst>
                  <a:ext uri="{FF2B5EF4-FFF2-40B4-BE49-F238E27FC236}">
                    <a16:creationId xmlns:a16="http://schemas.microsoft.com/office/drawing/2014/main" id="{0AAEFD42-FA87-4401-A37F-64A323F687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4179" y="10615674"/>
                <a:ext cx="474859" cy="608291"/>
              </a:xfrm>
              <a:custGeom>
                <a:avLst/>
                <a:gdLst>
                  <a:gd name="T0" fmla="*/ 23 w 532"/>
                  <a:gd name="T1" fmla="*/ 684 h 685"/>
                  <a:gd name="T2" fmla="*/ 23 w 532"/>
                  <a:gd name="T3" fmla="*/ 684 h 685"/>
                  <a:gd name="T4" fmla="*/ 266 w 532"/>
                  <a:gd name="T5" fmla="*/ 6 h 685"/>
                  <a:gd name="T6" fmla="*/ 266 w 532"/>
                  <a:gd name="T7" fmla="*/ 6 h 685"/>
                  <a:gd name="T8" fmla="*/ 23 w 532"/>
                  <a:gd name="T9" fmla="*/ 684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2" h="685">
                    <a:moveTo>
                      <a:pt x="23" y="684"/>
                    </a:moveTo>
                    <a:lnTo>
                      <a:pt x="23" y="684"/>
                    </a:lnTo>
                    <a:cubicBezTo>
                      <a:pt x="23" y="684"/>
                      <a:pt x="0" y="0"/>
                      <a:pt x="266" y="6"/>
                    </a:cubicBezTo>
                    <a:lnTo>
                      <a:pt x="266" y="6"/>
                    </a:lnTo>
                    <a:cubicBezTo>
                      <a:pt x="531" y="13"/>
                      <a:pt x="23" y="684"/>
                      <a:pt x="23" y="6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2">
                <a:extLst>
                  <a:ext uri="{FF2B5EF4-FFF2-40B4-BE49-F238E27FC236}">
                    <a16:creationId xmlns:a16="http://schemas.microsoft.com/office/drawing/2014/main" id="{C0963B93-79C0-4555-AEEF-96584E88D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4179" y="10611748"/>
                <a:ext cx="368900" cy="623991"/>
              </a:xfrm>
              <a:custGeom>
                <a:avLst/>
                <a:gdLst>
                  <a:gd name="T0" fmla="*/ 263 w 413"/>
                  <a:gd name="T1" fmla="*/ 20 h 699"/>
                  <a:gd name="T2" fmla="*/ 263 w 413"/>
                  <a:gd name="T3" fmla="*/ 20 h 699"/>
                  <a:gd name="T4" fmla="*/ 165 w 413"/>
                  <a:gd name="T5" fmla="*/ 62 h 699"/>
                  <a:gd name="T6" fmla="*/ 165 w 413"/>
                  <a:gd name="T7" fmla="*/ 62 h 699"/>
                  <a:gd name="T8" fmla="*/ 33 w 413"/>
                  <a:gd name="T9" fmla="*/ 660 h 699"/>
                  <a:gd name="T10" fmla="*/ 33 w 413"/>
                  <a:gd name="T11" fmla="*/ 660 h 699"/>
                  <a:gd name="T12" fmla="*/ 197 w 413"/>
                  <a:gd name="T13" fmla="*/ 415 h 699"/>
                  <a:gd name="T14" fmla="*/ 197 w 413"/>
                  <a:gd name="T15" fmla="*/ 415 h 699"/>
                  <a:gd name="T16" fmla="*/ 326 w 413"/>
                  <a:gd name="T17" fmla="*/ 51 h 699"/>
                  <a:gd name="T18" fmla="*/ 326 w 413"/>
                  <a:gd name="T19" fmla="*/ 51 h 699"/>
                  <a:gd name="T20" fmla="*/ 266 w 413"/>
                  <a:gd name="T21" fmla="*/ 20 h 699"/>
                  <a:gd name="T22" fmla="*/ 266 w 413"/>
                  <a:gd name="T23" fmla="*/ 20 h 699"/>
                  <a:gd name="T24" fmla="*/ 263 w 413"/>
                  <a:gd name="T25" fmla="*/ 20 h 699"/>
                  <a:gd name="T26" fmla="*/ 23 w 413"/>
                  <a:gd name="T27" fmla="*/ 698 h 699"/>
                  <a:gd name="T28" fmla="*/ 23 w 413"/>
                  <a:gd name="T29" fmla="*/ 698 h 699"/>
                  <a:gd name="T30" fmla="*/ 21 w 413"/>
                  <a:gd name="T31" fmla="*/ 697 h 699"/>
                  <a:gd name="T32" fmla="*/ 21 w 413"/>
                  <a:gd name="T33" fmla="*/ 697 h 699"/>
                  <a:gd name="T34" fmla="*/ 14 w 413"/>
                  <a:gd name="T35" fmla="*/ 688 h 699"/>
                  <a:gd name="T36" fmla="*/ 14 w 413"/>
                  <a:gd name="T37" fmla="*/ 688 h 699"/>
                  <a:gd name="T38" fmla="*/ 152 w 413"/>
                  <a:gd name="T39" fmla="*/ 49 h 699"/>
                  <a:gd name="T40" fmla="*/ 152 w 413"/>
                  <a:gd name="T41" fmla="*/ 49 h 699"/>
                  <a:gd name="T42" fmla="*/ 266 w 413"/>
                  <a:gd name="T43" fmla="*/ 0 h 699"/>
                  <a:gd name="T44" fmla="*/ 266 w 413"/>
                  <a:gd name="T45" fmla="*/ 0 h 699"/>
                  <a:gd name="T46" fmla="*/ 343 w 413"/>
                  <a:gd name="T47" fmla="*/ 42 h 699"/>
                  <a:gd name="T48" fmla="*/ 343 w 413"/>
                  <a:gd name="T49" fmla="*/ 42 h 699"/>
                  <a:gd name="T50" fmla="*/ 31 w 413"/>
                  <a:gd name="T51" fmla="*/ 694 h 699"/>
                  <a:gd name="T52" fmla="*/ 31 w 413"/>
                  <a:gd name="T53" fmla="*/ 694 h 699"/>
                  <a:gd name="T54" fmla="*/ 23 w 413"/>
                  <a:gd name="T55" fmla="*/ 698 h 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13" h="699">
                    <a:moveTo>
                      <a:pt x="263" y="20"/>
                    </a:moveTo>
                    <a:lnTo>
                      <a:pt x="263" y="20"/>
                    </a:lnTo>
                    <a:cubicBezTo>
                      <a:pt x="226" y="20"/>
                      <a:pt x="193" y="34"/>
                      <a:pt x="165" y="62"/>
                    </a:cubicBezTo>
                    <a:lnTo>
                      <a:pt x="165" y="62"/>
                    </a:lnTo>
                    <a:cubicBezTo>
                      <a:pt x="40" y="188"/>
                      <a:pt x="32" y="555"/>
                      <a:pt x="33" y="660"/>
                    </a:cubicBezTo>
                    <a:lnTo>
                      <a:pt x="33" y="660"/>
                    </a:lnTo>
                    <a:cubicBezTo>
                      <a:pt x="64" y="618"/>
                      <a:pt x="133" y="521"/>
                      <a:pt x="197" y="415"/>
                    </a:cubicBezTo>
                    <a:lnTo>
                      <a:pt x="197" y="415"/>
                    </a:lnTo>
                    <a:cubicBezTo>
                      <a:pt x="308" y="231"/>
                      <a:pt x="352" y="105"/>
                      <a:pt x="326" y="51"/>
                    </a:cubicBezTo>
                    <a:lnTo>
                      <a:pt x="326" y="51"/>
                    </a:lnTo>
                    <a:cubicBezTo>
                      <a:pt x="316" y="30"/>
                      <a:pt x="297" y="21"/>
                      <a:pt x="266" y="20"/>
                    </a:cubicBezTo>
                    <a:lnTo>
                      <a:pt x="266" y="20"/>
                    </a:lnTo>
                    <a:cubicBezTo>
                      <a:pt x="264" y="20"/>
                      <a:pt x="263" y="20"/>
                      <a:pt x="263" y="20"/>
                    </a:cubicBezTo>
                    <a:close/>
                    <a:moveTo>
                      <a:pt x="23" y="698"/>
                    </a:moveTo>
                    <a:lnTo>
                      <a:pt x="23" y="698"/>
                    </a:lnTo>
                    <a:cubicBezTo>
                      <a:pt x="23" y="698"/>
                      <a:pt x="22" y="698"/>
                      <a:pt x="21" y="697"/>
                    </a:cubicBezTo>
                    <a:lnTo>
                      <a:pt x="21" y="697"/>
                    </a:lnTo>
                    <a:cubicBezTo>
                      <a:pt x="17" y="696"/>
                      <a:pt x="15" y="693"/>
                      <a:pt x="14" y="688"/>
                    </a:cubicBezTo>
                    <a:lnTo>
                      <a:pt x="14" y="688"/>
                    </a:lnTo>
                    <a:cubicBezTo>
                      <a:pt x="14" y="669"/>
                      <a:pt x="0" y="201"/>
                      <a:pt x="152" y="49"/>
                    </a:cubicBezTo>
                    <a:lnTo>
                      <a:pt x="152" y="49"/>
                    </a:lnTo>
                    <a:cubicBezTo>
                      <a:pt x="184" y="16"/>
                      <a:pt x="223" y="0"/>
                      <a:pt x="266" y="0"/>
                    </a:cubicBezTo>
                    <a:lnTo>
                      <a:pt x="266" y="0"/>
                    </a:lnTo>
                    <a:cubicBezTo>
                      <a:pt x="304" y="1"/>
                      <a:pt x="330" y="16"/>
                      <a:pt x="343" y="42"/>
                    </a:cubicBezTo>
                    <a:lnTo>
                      <a:pt x="343" y="42"/>
                    </a:lnTo>
                    <a:cubicBezTo>
                      <a:pt x="412" y="187"/>
                      <a:pt x="48" y="673"/>
                      <a:pt x="31" y="694"/>
                    </a:cubicBezTo>
                    <a:lnTo>
                      <a:pt x="31" y="694"/>
                    </a:lnTo>
                    <a:cubicBezTo>
                      <a:pt x="30" y="696"/>
                      <a:pt x="27" y="698"/>
                      <a:pt x="23" y="6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3">
                <a:extLst>
                  <a:ext uri="{FF2B5EF4-FFF2-40B4-BE49-F238E27FC236}">
                    <a16:creationId xmlns:a16="http://schemas.microsoft.com/office/drawing/2014/main" id="{3D1929E9-977F-4500-AE3B-A52208421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2488" y="10639221"/>
                <a:ext cx="451312" cy="584744"/>
              </a:xfrm>
              <a:custGeom>
                <a:avLst/>
                <a:gdLst>
                  <a:gd name="T0" fmla="*/ 507 w 508"/>
                  <a:gd name="T1" fmla="*/ 656 h 657"/>
                  <a:gd name="T2" fmla="*/ 507 w 508"/>
                  <a:gd name="T3" fmla="*/ 656 h 657"/>
                  <a:gd name="T4" fmla="*/ 206 w 508"/>
                  <a:gd name="T5" fmla="*/ 82 h 657"/>
                  <a:gd name="T6" fmla="*/ 206 w 508"/>
                  <a:gd name="T7" fmla="*/ 82 h 657"/>
                  <a:gd name="T8" fmla="*/ 507 w 508"/>
                  <a:gd name="T9" fmla="*/ 656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8" h="657">
                    <a:moveTo>
                      <a:pt x="507" y="656"/>
                    </a:moveTo>
                    <a:lnTo>
                      <a:pt x="507" y="656"/>
                    </a:lnTo>
                    <a:cubicBezTo>
                      <a:pt x="507" y="656"/>
                      <a:pt x="0" y="197"/>
                      <a:pt x="206" y="82"/>
                    </a:cubicBezTo>
                    <a:lnTo>
                      <a:pt x="206" y="82"/>
                    </a:lnTo>
                    <a:cubicBezTo>
                      <a:pt x="353" y="0"/>
                      <a:pt x="493" y="335"/>
                      <a:pt x="507" y="6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4">
                <a:extLst>
                  <a:ext uri="{FF2B5EF4-FFF2-40B4-BE49-F238E27FC236}">
                    <a16:creationId xmlns:a16="http://schemas.microsoft.com/office/drawing/2014/main" id="{0607A9E7-2E7B-4166-A837-61F6E5D5D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6296" y="10690238"/>
                <a:ext cx="349278" cy="545502"/>
              </a:xfrm>
              <a:custGeom>
                <a:avLst/>
                <a:gdLst>
                  <a:gd name="T0" fmla="*/ 123 w 391"/>
                  <a:gd name="T1" fmla="*/ 24 h 612"/>
                  <a:gd name="T2" fmla="*/ 123 w 391"/>
                  <a:gd name="T3" fmla="*/ 24 h 612"/>
                  <a:gd name="T4" fmla="*/ 83 w 391"/>
                  <a:gd name="T5" fmla="*/ 35 h 612"/>
                  <a:gd name="T6" fmla="*/ 83 w 391"/>
                  <a:gd name="T7" fmla="*/ 35 h 612"/>
                  <a:gd name="T8" fmla="*/ 39 w 391"/>
                  <a:gd name="T9" fmla="*/ 98 h 612"/>
                  <a:gd name="T10" fmla="*/ 39 w 391"/>
                  <a:gd name="T11" fmla="*/ 98 h 612"/>
                  <a:gd name="T12" fmla="*/ 369 w 391"/>
                  <a:gd name="T13" fmla="*/ 578 h 612"/>
                  <a:gd name="T14" fmla="*/ 369 w 391"/>
                  <a:gd name="T15" fmla="*/ 578 h 612"/>
                  <a:gd name="T16" fmla="*/ 165 w 391"/>
                  <a:gd name="T17" fmla="*/ 36 h 612"/>
                  <a:gd name="T18" fmla="*/ 165 w 391"/>
                  <a:gd name="T19" fmla="*/ 36 h 612"/>
                  <a:gd name="T20" fmla="*/ 123 w 391"/>
                  <a:gd name="T21" fmla="*/ 24 h 612"/>
                  <a:gd name="T22" fmla="*/ 379 w 391"/>
                  <a:gd name="T23" fmla="*/ 611 h 612"/>
                  <a:gd name="T24" fmla="*/ 379 w 391"/>
                  <a:gd name="T25" fmla="*/ 611 h 612"/>
                  <a:gd name="T26" fmla="*/ 373 w 391"/>
                  <a:gd name="T27" fmla="*/ 608 h 612"/>
                  <a:gd name="T28" fmla="*/ 373 w 391"/>
                  <a:gd name="T29" fmla="*/ 608 h 612"/>
                  <a:gd name="T30" fmla="*/ 20 w 391"/>
                  <a:gd name="T31" fmla="*/ 97 h 612"/>
                  <a:gd name="T32" fmla="*/ 20 w 391"/>
                  <a:gd name="T33" fmla="*/ 97 h 612"/>
                  <a:gd name="T34" fmla="*/ 73 w 391"/>
                  <a:gd name="T35" fmla="*/ 19 h 612"/>
                  <a:gd name="T36" fmla="*/ 73 w 391"/>
                  <a:gd name="T37" fmla="*/ 19 h 612"/>
                  <a:gd name="T38" fmla="*/ 175 w 391"/>
                  <a:gd name="T39" fmla="*/ 19 h 612"/>
                  <a:gd name="T40" fmla="*/ 175 w 391"/>
                  <a:gd name="T41" fmla="*/ 19 h 612"/>
                  <a:gd name="T42" fmla="*/ 390 w 391"/>
                  <a:gd name="T43" fmla="*/ 601 h 612"/>
                  <a:gd name="T44" fmla="*/ 390 w 391"/>
                  <a:gd name="T45" fmla="*/ 601 h 612"/>
                  <a:gd name="T46" fmla="*/ 384 w 391"/>
                  <a:gd name="T47" fmla="*/ 610 h 612"/>
                  <a:gd name="T48" fmla="*/ 384 w 391"/>
                  <a:gd name="T49" fmla="*/ 610 h 612"/>
                  <a:gd name="T50" fmla="*/ 379 w 391"/>
                  <a:gd name="T51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1" h="612">
                    <a:moveTo>
                      <a:pt x="123" y="24"/>
                    </a:moveTo>
                    <a:lnTo>
                      <a:pt x="123" y="24"/>
                    </a:lnTo>
                    <a:cubicBezTo>
                      <a:pt x="110" y="24"/>
                      <a:pt x="96" y="28"/>
                      <a:pt x="83" y="35"/>
                    </a:cubicBezTo>
                    <a:lnTo>
                      <a:pt x="83" y="35"/>
                    </a:lnTo>
                    <a:cubicBezTo>
                      <a:pt x="57" y="49"/>
                      <a:pt x="42" y="71"/>
                      <a:pt x="39" y="98"/>
                    </a:cubicBezTo>
                    <a:lnTo>
                      <a:pt x="39" y="98"/>
                    </a:lnTo>
                    <a:cubicBezTo>
                      <a:pt x="23" y="240"/>
                      <a:pt x="297" y="510"/>
                      <a:pt x="369" y="578"/>
                    </a:cubicBezTo>
                    <a:lnTo>
                      <a:pt x="369" y="578"/>
                    </a:lnTo>
                    <a:cubicBezTo>
                      <a:pt x="353" y="330"/>
                      <a:pt x="263" y="91"/>
                      <a:pt x="165" y="36"/>
                    </a:cubicBezTo>
                    <a:lnTo>
                      <a:pt x="165" y="36"/>
                    </a:lnTo>
                    <a:cubicBezTo>
                      <a:pt x="151" y="28"/>
                      <a:pt x="137" y="24"/>
                      <a:pt x="123" y="24"/>
                    </a:cubicBezTo>
                    <a:close/>
                    <a:moveTo>
                      <a:pt x="379" y="611"/>
                    </a:moveTo>
                    <a:lnTo>
                      <a:pt x="379" y="611"/>
                    </a:lnTo>
                    <a:cubicBezTo>
                      <a:pt x="378" y="611"/>
                      <a:pt x="375" y="610"/>
                      <a:pt x="373" y="608"/>
                    </a:cubicBezTo>
                    <a:lnTo>
                      <a:pt x="373" y="608"/>
                    </a:lnTo>
                    <a:cubicBezTo>
                      <a:pt x="358" y="595"/>
                      <a:pt x="0" y="268"/>
                      <a:pt x="20" y="97"/>
                    </a:cubicBezTo>
                    <a:lnTo>
                      <a:pt x="20" y="97"/>
                    </a:lnTo>
                    <a:cubicBezTo>
                      <a:pt x="24" y="62"/>
                      <a:pt x="42" y="36"/>
                      <a:pt x="73" y="19"/>
                    </a:cubicBezTo>
                    <a:lnTo>
                      <a:pt x="73" y="19"/>
                    </a:lnTo>
                    <a:cubicBezTo>
                      <a:pt x="106" y="0"/>
                      <a:pt x="141" y="0"/>
                      <a:pt x="175" y="19"/>
                    </a:cubicBezTo>
                    <a:lnTo>
                      <a:pt x="175" y="19"/>
                    </a:lnTo>
                    <a:cubicBezTo>
                      <a:pt x="296" y="86"/>
                      <a:pt x="379" y="368"/>
                      <a:pt x="390" y="601"/>
                    </a:cubicBezTo>
                    <a:lnTo>
                      <a:pt x="390" y="601"/>
                    </a:lnTo>
                    <a:cubicBezTo>
                      <a:pt x="390" y="605"/>
                      <a:pt x="387" y="608"/>
                      <a:pt x="384" y="610"/>
                    </a:cubicBezTo>
                    <a:lnTo>
                      <a:pt x="384" y="610"/>
                    </a:lnTo>
                    <a:cubicBezTo>
                      <a:pt x="383" y="611"/>
                      <a:pt x="381" y="611"/>
                      <a:pt x="379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5">
                <a:extLst>
                  <a:ext uri="{FF2B5EF4-FFF2-40B4-BE49-F238E27FC236}">
                    <a16:creationId xmlns:a16="http://schemas.microsoft.com/office/drawing/2014/main" id="{C58F81D4-0E19-4F71-AAF4-6066246AC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7956" y="10811897"/>
                <a:ext cx="145204" cy="251166"/>
              </a:xfrm>
              <a:custGeom>
                <a:avLst/>
                <a:gdLst>
                  <a:gd name="T0" fmla="*/ 152 w 164"/>
                  <a:gd name="T1" fmla="*/ 283 h 284"/>
                  <a:gd name="T2" fmla="*/ 152 w 164"/>
                  <a:gd name="T3" fmla="*/ 283 h 284"/>
                  <a:gd name="T4" fmla="*/ 143 w 164"/>
                  <a:gd name="T5" fmla="*/ 278 h 284"/>
                  <a:gd name="T6" fmla="*/ 2 w 164"/>
                  <a:gd name="T7" fmla="*/ 15 h 284"/>
                  <a:gd name="T8" fmla="*/ 2 w 164"/>
                  <a:gd name="T9" fmla="*/ 15 h 284"/>
                  <a:gd name="T10" fmla="*/ 6 w 164"/>
                  <a:gd name="T11" fmla="*/ 2 h 284"/>
                  <a:gd name="T12" fmla="*/ 6 w 164"/>
                  <a:gd name="T13" fmla="*/ 2 h 284"/>
                  <a:gd name="T14" fmla="*/ 19 w 164"/>
                  <a:gd name="T15" fmla="*/ 6 h 284"/>
                  <a:gd name="T16" fmla="*/ 160 w 164"/>
                  <a:gd name="T17" fmla="*/ 269 h 284"/>
                  <a:gd name="T18" fmla="*/ 160 w 164"/>
                  <a:gd name="T19" fmla="*/ 269 h 284"/>
                  <a:gd name="T20" fmla="*/ 156 w 164"/>
                  <a:gd name="T21" fmla="*/ 282 h 284"/>
                  <a:gd name="T22" fmla="*/ 156 w 164"/>
                  <a:gd name="T23" fmla="*/ 282 h 284"/>
                  <a:gd name="T24" fmla="*/ 152 w 164"/>
                  <a:gd name="T25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4" h="284">
                    <a:moveTo>
                      <a:pt x="152" y="283"/>
                    </a:moveTo>
                    <a:lnTo>
                      <a:pt x="152" y="283"/>
                    </a:lnTo>
                    <a:cubicBezTo>
                      <a:pt x="148" y="283"/>
                      <a:pt x="145" y="281"/>
                      <a:pt x="143" y="278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2" y="5"/>
                      <a:pt x="6" y="2"/>
                    </a:cubicBezTo>
                    <a:lnTo>
                      <a:pt x="6" y="2"/>
                    </a:lnTo>
                    <a:cubicBezTo>
                      <a:pt x="11" y="0"/>
                      <a:pt x="16" y="1"/>
                      <a:pt x="19" y="6"/>
                    </a:cubicBezTo>
                    <a:lnTo>
                      <a:pt x="160" y="269"/>
                    </a:lnTo>
                    <a:lnTo>
                      <a:pt x="160" y="269"/>
                    </a:lnTo>
                    <a:cubicBezTo>
                      <a:pt x="163" y="273"/>
                      <a:pt x="161" y="280"/>
                      <a:pt x="156" y="282"/>
                    </a:cubicBezTo>
                    <a:lnTo>
                      <a:pt x="156" y="282"/>
                    </a:lnTo>
                    <a:cubicBezTo>
                      <a:pt x="155" y="283"/>
                      <a:pt x="153" y="283"/>
                      <a:pt x="152" y="2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6">
                <a:extLst>
                  <a:ext uri="{FF2B5EF4-FFF2-40B4-BE49-F238E27FC236}">
                    <a16:creationId xmlns:a16="http://schemas.microsoft.com/office/drawing/2014/main" id="{790B46E1-EE81-4715-904C-1EE3A629E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0894" y="10753029"/>
                <a:ext cx="113811" cy="294336"/>
              </a:xfrm>
              <a:custGeom>
                <a:avLst/>
                <a:gdLst>
                  <a:gd name="T0" fmla="*/ 11 w 129"/>
                  <a:gd name="T1" fmla="*/ 328 h 329"/>
                  <a:gd name="T2" fmla="*/ 11 w 129"/>
                  <a:gd name="T3" fmla="*/ 328 h 329"/>
                  <a:gd name="T4" fmla="*/ 8 w 129"/>
                  <a:gd name="T5" fmla="*/ 327 h 329"/>
                  <a:gd name="T6" fmla="*/ 8 w 129"/>
                  <a:gd name="T7" fmla="*/ 327 h 329"/>
                  <a:gd name="T8" fmla="*/ 2 w 129"/>
                  <a:gd name="T9" fmla="*/ 315 h 329"/>
                  <a:gd name="T10" fmla="*/ 108 w 129"/>
                  <a:gd name="T11" fmla="*/ 7 h 329"/>
                  <a:gd name="T12" fmla="*/ 108 w 129"/>
                  <a:gd name="T13" fmla="*/ 7 h 329"/>
                  <a:gd name="T14" fmla="*/ 120 w 129"/>
                  <a:gd name="T15" fmla="*/ 1 h 329"/>
                  <a:gd name="T16" fmla="*/ 120 w 129"/>
                  <a:gd name="T17" fmla="*/ 1 h 329"/>
                  <a:gd name="T18" fmla="*/ 126 w 129"/>
                  <a:gd name="T19" fmla="*/ 13 h 329"/>
                  <a:gd name="T20" fmla="*/ 20 w 129"/>
                  <a:gd name="T21" fmla="*/ 321 h 329"/>
                  <a:gd name="T22" fmla="*/ 20 w 129"/>
                  <a:gd name="T23" fmla="*/ 321 h 329"/>
                  <a:gd name="T24" fmla="*/ 11 w 129"/>
                  <a:gd name="T25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9" h="329">
                    <a:moveTo>
                      <a:pt x="11" y="328"/>
                    </a:moveTo>
                    <a:lnTo>
                      <a:pt x="11" y="328"/>
                    </a:lnTo>
                    <a:cubicBezTo>
                      <a:pt x="10" y="328"/>
                      <a:pt x="9" y="327"/>
                      <a:pt x="8" y="327"/>
                    </a:cubicBezTo>
                    <a:lnTo>
                      <a:pt x="8" y="327"/>
                    </a:lnTo>
                    <a:cubicBezTo>
                      <a:pt x="3" y="325"/>
                      <a:pt x="0" y="320"/>
                      <a:pt x="2" y="315"/>
                    </a:cubicBezTo>
                    <a:lnTo>
                      <a:pt x="108" y="7"/>
                    </a:lnTo>
                    <a:lnTo>
                      <a:pt x="108" y="7"/>
                    </a:lnTo>
                    <a:cubicBezTo>
                      <a:pt x="110" y="2"/>
                      <a:pt x="116" y="0"/>
                      <a:pt x="120" y="1"/>
                    </a:cubicBezTo>
                    <a:lnTo>
                      <a:pt x="120" y="1"/>
                    </a:lnTo>
                    <a:cubicBezTo>
                      <a:pt x="125" y="3"/>
                      <a:pt x="128" y="8"/>
                      <a:pt x="126" y="13"/>
                    </a:cubicBezTo>
                    <a:lnTo>
                      <a:pt x="20" y="321"/>
                    </a:lnTo>
                    <a:lnTo>
                      <a:pt x="20" y="321"/>
                    </a:lnTo>
                    <a:cubicBezTo>
                      <a:pt x="19" y="325"/>
                      <a:pt x="15" y="328"/>
                      <a:pt x="11" y="3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7">
                <a:extLst>
                  <a:ext uri="{FF2B5EF4-FFF2-40B4-BE49-F238E27FC236}">
                    <a16:creationId xmlns:a16="http://schemas.microsoft.com/office/drawing/2014/main" id="{49CCA5EA-4E7D-4D5E-BE9A-1E0EA6D86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2691" y="11015969"/>
                <a:ext cx="953643" cy="521952"/>
              </a:xfrm>
              <a:custGeom>
                <a:avLst/>
                <a:gdLst>
                  <a:gd name="T0" fmla="*/ 89 w 1070"/>
                  <a:gd name="T1" fmla="*/ 556 h 586"/>
                  <a:gd name="T2" fmla="*/ 89 w 1070"/>
                  <a:gd name="T3" fmla="*/ 556 h 586"/>
                  <a:gd name="T4" fmla="*/ 307 w 1070"/>
                  <a:gd name="T5" fmla="*/ 518 h 586"/>
                  <a:gd name="T6" fmla="*/ 307 w 1070"/>
                  <a:gd name="T7" fmla="*/ 518 h 586"/>
                  <a:gd name="T8" fmla="*/ 368 w 1070"/>
                  <a:gd name="T9" fmla="*/ 476 h 586"/>
                  <a:gd name="T10" fmla="*/ 368 w 1070"/>
                  <a:gd name="T11" fmla="*/ 476 h 586"/>
                  <a:gd name="T12" fmla="*/ 497 w 1070"/>
                  <a:gd name="T13" fmla="*/ 413 h 586"/>
                  <a:gd name="T14" fmla="*/ 497 w 1070"/>
                  <a:gd name="T15" fmla="*/ 413 h 586"/>
                  <a:gd name="T16" fmla="*/ 557 w 1070"/>
                  <a:gd name="T17" fmla="*/ 374 h 586"/>
                  <a:gd name="T18" fmla="*/ 557 w 1070"/>
                  <a:gd name="T19" fmla="*/ 374 h 586"/>
                  <a:gd name="T20" fmla="*/ 730 w 1070"/>
                  <a:gd name="T21" fmla="*/ 297 h 586"/>
                  <a:gd name="T22" fmla="*/ 730 w 1070"/>
                  <a:gd name="T23" fmla="*/ 297 h 586"/>
                  <a:gd name="T24" fmla="*/ 763 w 1070"/>
                  <a:gd name="T25" fmla="*/ 247 h 586"/>
                  <a:gd name="T26" fmla="*/ 763 w 1070"/>
                  <a:gd name="T27" fmla="*/ 247 h 586"/>
                  <a:gd name="T28" fmla="*/ 965 w 1070"/>
                  <a:gd name="T29" fmla="*/ 23 h 586"/>
                  <a:gd name="T30" fmla="*/ 965 w 1070"/>
                  <a:gd name="T31" fmla="*/ 23 h 586"/>
                  <a:gd name="T32" fmla="*/ 654 w 1070"/>
                  <a:gd name="T33" fmla="*/ 48 h 586"/>
                  <a:gd name="T34" fmla="*/ 654 w 1070"/>
                  <a:gd name="T35" fmla="*/ 48 h 586"/>
                  <a:gd name="T36" fmla="*/ 603 w 1070"/>
                  <a:gd name="T37" fmla="*/ 42 h 586"/>
                  <a:gd name="T38" fmla="*/ 603 w 1070"/>
                  <a:gd name="T39" fmla="*/ 42 h 586"/>
                  <a:gd name="T40" fmla="*/ 442 w 1070"/>
                  <a:gd name="T41" fmla="*/ 74 h 586"/>
                  <a:gd name="T42" fmla="*/ 442 w 1070"/>
                  <a:gd name="T43" fmla="*/ 74 h 586"/>
                  <a:gd name="T44" fmla="*/ 385 w 1070"/>
                  <a:gd name="T45" fmla="*/ 86 h 586"/>
                  <a:gd name="T46" fmla="*/ 385 w 1070"/>
                  <a:gd name="T47" fmla="*/ 86 h 586"/>
                  <a:gd name="T48" fmla="*/ 199 w 1070"/>
                  <a:gd name="T49" fmla="*/ 223 h 586"/>
                  <a:gd name="T50" fmla="*/ 199 w 1070"/>
                  <a:gd name="T51" fmla="*/ 223 h 586"/>
                  <a:gd name="T52" fmla="*/ 148 w 1070"/>
                  <a:gd name="T53" fmla="*/ 261 h 586"/>
                  <a:gd name="T54" fmla="*/ 148 w 1070"/>
                  <a:gd name="T55" fmla="*/ 261 h 586"/>
                  <a:gd name="T56" fmla="*/ 33 w 1070"/>
                  <a:gd name="T57" fmla="*/ 498 h 586"/>
                  <a:gd name="T58" fmla="*/ 33 w 1070"/>
                  <a:gd name="T59" fmla="*/ 498 h 586"/>
                  <a:gd name="T60" fmla="*/ 89 w 1070"/>
                  <a:gd name="T61" fmla="*/ 556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070" h="586">
                    <a:moveTo>
                      <a:pt x="89" y="556"/>
                    </a:moveTo>
                    <a:lnTo>
                      <a:pt x="89" y="556"/>
                    </a:lnTo>
                    <a:cubicBezTo>
                      <a:pt x="156" y="570"/>
                      <a:pt x="278" y="585"/>
                      <a:pt x="307" y="518"/>
                    </a:cubicBezTo>
                    <a:lnTo>
                      <a:pt x="307" y="518"/>
                    </a:lnTo>
                    <a:cubicBezTo>
                      <a:pt x="317" y="494"/>
                      <a:pt x="341" y="479"/>
                      <a:pt x="368" y="476"/>
                    </a:cubicBezTo>
                    <a:lnTo>
                      <a:pt x="368" y="476"/>
                    </a:lnTo>
                    <a:cubicBezTo>
                      <a:pt x="413" y="474"/>
                      <a:pt x="474" y="460"/>
                      <a:pt x="497" y="413"/>
                    </a:cubicBezTo>
                    <a:lnTo>
                      <a:pt x="497" y="413"/>
                    </a:lnTo>
                    <a:cubicBezTo>
                      <a:pt x="509" y="391"/>
                      <a:pt x="531" y="374"/>
                      <a:pt x="557" y="374"/>
                    </a:cubicBezTo>
                    <a:lnTo>
                      <a:pt x="557" y="374"/>
                    </a:lnTo>
                    <a:cubicBezTo>
                      <a:pt x="618" y="373"/>
                      <a:pt x="719" y="360"/>
                      <a:pt x="730" y="297"/>
                    </a:cubicBezTo>
                    <a:lnTo>
                      <a:pt x="730" y="297"/>
                    </a:lnTo>
                    <a:cubicBezTo>
                      <a:pt x="734" y="276"/>
                      <a:pt x="745" y="258"/>
                      <a:pt x="763" y="247"/>
                    </a:cubicBezTo>
                    <a:lnTo>
                      <a:pt x="763" y="247"/>
                    </a:lnTo>
                    <a:cubicBezTo>
                      <a:pt x="851" y="193"/>
                      <a:pt x="1069" y="48"/>
                      <a:pt x="965" y="23"/>
                    </a:cubicBezTo>
                    <a:lnTo>
                      <a:pt x="965" y="23"/>
                    </a:lnTo>
                    <a:cubicBezTo>
                      <a:pt x="867" y="0"/>
                      <a:pt x="719" y="32"/>
                      <a:pt x="654" y="48"/>
                    </a:cubicBezTo>
                    <a:lnTo>
                      <a:pt x="654" y="48"/>
                    </a:lnTo>
                    <a:cubicBezTo>
                      <a:pt x="637" y="53"/>
                      <a:pt x="618" y="51"/>
                      <a:pt x="603" y="42"/>
                    </a:cubicBezTo>
                    <a:lnTo>
                      <a:pt x="603" y="42"/>
                    </a:lnTo>
                    <a:cubicBezTo>
                      <a:pt x="576" y="28"/>
                      <a:pt x="523" y="15"/>
                      <a:pt x="442" y="74"/>
                    </a:cubicBezTo>
                    <a:lnTo>
                      <a:pt x="442" y="74"/>
                    </a:lnTo>
                    <a:cubicBezTo>
                      <a:pt x="426" y="86"/>
                      <a:pt x="405" y="90"/>
                      <a:pt x="385" y="86"/>
                    </a:cubicBezTo>
                    <a:lnTo>
                      <a:pt x="385" y="86"/>
                    </a:lnTo>
                    <a:cubicBezTo>
                      <a:pt x="346" y="78"/>
                      <a:pt x="271" y="87"/>
                      <a:pt x="199" y="223"/>
                    </a:cubicBezTo>
                    <a:lnTo>
                      <a:pt x="199" y="223"/>
                    </a:lnTo>
                    <a:cubicBezTo>
                      <a:pt x="188" y="242"/>
                      <a:pt x="170" y="257"/>
                      <a:pt x="148" y="261"/>
                    </a:cubicBezTo>
                    <a:lnTo>
                      <a:pt x="148" y="261"/>
                    </a:lnTo>
                    <a:cubicBezTo>
                      <a:pt x="95" y="268"/>
                      <a:pt x="0" y="309"/>
                      <a:pt x="33" y="498"/>
                    </a:cubicBezTo>
                    <a:lnTo>
                      <a:pt x="33" y="498"/>
                    </a:lnTo>
                    <a:cubicBezTo>
                      <a:pt x="38" y="528"/>
                      <a:pt x="60" y="550"/>
                      <a:pt x="89" y="5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8">
                <a:extLst>
                  <a:ext uri="{FF2B5EF4-FFF2-40B4-BE49-F238E27FC236}">
                    <a16:creationId xmlns:a16="http://schemas.microsoft.com/office/drawing/2014/main" id="{B7FE3C7C-0598-407F-9571-99EC5B464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0540" y="11004195"/>
                <a:ext cx="886929" cy="521955"/>
              </a:xfrm>
              <a:custGeom>
                <a:avLst/>
                <a:gdLst>
                  <a:gd name="T0" fmla="*/ 356 w 998"/>
                  <a:gd name="T1" fmla="*/ 104 h 588"/>
                  <a:gd name="T2" fmla="*/ 198 w 998"/>
                  <a:gd name="T3" fmla="*/ 237 h 588"/>
                  <a:gd name="T4" fmla="*/ 140 w 998"/>
                  <a:gd name="T5" fmla="*/ 280 h 588"/>
                  <a:gd name="T6" fmla="*/ 56 w 998"/>
                  <a:gd name="T7" fmla="*/ 329 h 588"/>
                  <a:gd name="T8" fmla="*/ 33 w 998"/>
                  <a:gd name="T9" fmla="*/ 507 h 588"/>
                  <a:gd name="T10" fmla="*/ 81 w 998"/>
                  <a:gd name="T11" fmla="*/ 557 h 588"/>
                  <a:gd name="T12" fmla="*/ 288 w 998"/>
                  <a:gd name="T13" fmla="*/ 525 h 588"/>
                  <a:gd name="T14" fmla="*/ 358 w 998"/>
                  <a:gd name="T15" fmla="*/ 477 h 588"/>
                  <a:gd name="T16" fmla="*/ 479 w 998"/>
                  <a:gd name="T17" fmla="*/ 419 h 588"/>
                  <a:gd name="T18" fmla="*/ 547 w 998"/>
                  <a:gd name="T19" fmla="*/ 375 h 588"/>
                  <a:gd name="T20" fmla="*/ 711 w 998"/>
                  <a:gd name="T21" fmla="*/ 305 h 588"/>
                  <a:gd name="T22" fmla="*/ 749 w 998"/>
                  <a:gd name="T23" fmla="*/ 248 h 588"/>
                  <a:gd name="T24" fmla="*/ 974 w 998"/>
                  <a:gd name="T25" fmla="*/ 57 h 588"/>
                  <a:gd name="T26" fmla="*/ 954 w 998"/>
                  <a:gd name="T27" fmla="*/ 43 h 588"/>
                  <a:gd name="T28" fmla="*/ 648 w 998"/>
                  <a:gd name="T29" fmla="*/ 68 h 588"/>
                  <a:gd name="T30" fmla="*/ 590 w 998"/>
                  <a:gd name="T31" fmla="*/ 61 h 588"/>
                  <a:gd name="T32" fmla="*/ 438 w 998"/>
                  <a:gd name="T33" fmla="*/ 91 h 588"/>
                  <a:gd name="T34" fmla="*/ 375 w 998"/>
                  <a:gd name="T35" fmla="*/ 105 h 588"/>
                  <a:gd name="T36" fmla="*/ 356 w 998"/>
                  <a:gd name="T37" fmla="*/ 104 h 588"/>
                  <a:gd name="T38" fmla="*/ 183 w 998"/>
                  <a:gd name="T39" fmla="*/ 587 h 588"/>
                  <a:gd name="T40" fmla="*/ 78 w 998"/>
                  <a:gd name="T41" fmla="*/ 575 h 588"/>
                  <a:gd name="T42" fmla="*/ 14 w 998"/>
                  <a:gd name="T43" fmla="*/ 510 h 588"/>
                  <a:gd name="T44" fmla="*/ 40 w 998"/>
                  <a:gd name="T45" fmla="*/ 318 h 588"/>
                  <a:gd name="T46" fmla="*/ 137 w 998"/>
                  <a:gd name="T47" fmla="*/ 261 h 588"/>
                  <a:gd name="T48" fmla="*/ 181 w 998"/>
                  <a:gd name="T49" fmla="*/ 229 h 588"/>
                  <a:gd name="T50" fmla="*/ 378 w 998"/>
                  <a:gd name="T51" fmla="*/ 87 h 588"/>
                  <a:gd name="T52" fmla="*/ 427 w 998"/>
                  <a:gd name="T53" fmla="*/ 76 h 588"/>
                  <a:gd name="T54" fmla="*/ 599 w 998"/>
                  <a:gd name="T55" fmla="*/ 44 h 588"/>
                  <a:gd name="T56" fmla="*/ 643 w 998"/>
                  <a:gd name="T57" fmla="*/ 50 h 588"/>
                  <a:gd name="T58" fmla="*/ 958 w 998"/>
                  <a:gd name="T59" fmla="*/ 24 h 588"/>
                  <a:gd name="T60" fmla="*/ 993 w 998"/>
                  <a:gd name="T61" fmla="*/ 53 h 588"/>
                  <a:gd name="T62" fmla="*/ 759 w 998"/>
                  <a:gd name="T63" fmla="*/ 265 h 588"/>
                  <a:gd name="T64" fmla="*/ 730 w 998"/>
                  <a:gd name="T65" fmla="*/ 308 h 588"/>
                  <a:gd name="T66" fmla="*/ 548 w 998"/>
                  <a:gd name="T67" fmla="*/ 394 h 588"/>
                  <a:gd name="T68" fmla="*/ 497 w 998"/>
                  <a:gd name="T69" fmla="*/ 427 h 588"/>
                  <a:gd name="T70" fmla="*/ 359 w 998"/>
                  <a:gd name="T71" fmla="*/ 497 h 588"/>
                  <a:gd name="T72" fmla="*/ 306 w 998"/>
                  <a:gd name="T73" fmla="*/ 532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98" h="588">
                    <a:moveTo>
                      <a:pt x="356" y="104"/>
                    </a:moveTo>
                    <a:lnTo>
                      <a:pt x="356" y="104"/>
                    </a:lnTo>
                    <a:cubicBezTo>
                      <a:pt x="317" y="104"/>
                      <a:pt x="257" y="126"/>
                      <a:pt x="198" y="237"/>
                    </a:cubicBezTo>
                    <a:lnTo>
                      <a:pt x="198" y="237"/>
                    </a:lnTo>
                    <a:cubicBezTo>
                      <a:pt x="186" y="260"/>
                      <a:pt x="165" y="276"/>
                      <a:pt x="140" y="280"/>
                    </a:cubicBezTo>
                    <a:lnTo>
                      <a:pt x="140" y="280"/>
                    </a:lnTo>
                    <a:cubicBezTo>
                      <a:pt x="115" y="283"/>
                      <a:pt x="80" y="295"/>
                      <a:pt x="56" y="329"/>
                    </a:cubicBezTo>
                    <a:lnTo>
                      <a:pt x="56" y="329"/>
                    </a:lnTo>
                    <a:cubicBezTo>
                      <a:pt x="27" y="368"/>
                      <a:pt x="20" y="428"/>
                      <a:pt x="33" y="507"/>
                    </a:cubicBezTo>
                    <a:lnTo>
                      <a:pt x="33" y="507"/>
                    </a:lnTo>
                    <a:cubicBezTo>
                      <a:pt x="37" y="532"/>
                      <a:pt x="56" y="551"/>
                      <a:pt x="81" y="557"/>
                    </a:cubicBezTo>
                    <a:lnTo>
                      <a:pt x="81" y="557"/>
                    </a:lnTo>
                    <a:lnTo>
                      <a:pt x="81" y="557"/>
                    </a:lnTo>
                    <a:cubicBezTo>
                      <a:pt x="135" y="568"/>
                      <a:pt x="262" y="587"/>
                      <a:pt x="288" y="525"/>
                    </a:cubicBezTo>
                    <a:lnTo>
                      <a:pt x="288" y="525"/>
                    </a:lnTo>
                    <a:cubicBezTo>
                      <a:pt x="300" y="498"/>
                      <a:pt x="328" y="479"/>
                      <a:pt x="358" y="477"/>
                    </a:cubicBezTo>
                    <a:lnTo>
                      <a:pt x="358" y="477"/>
                    </a:lnTo>
                    <a:cubicBezTo>
                      <a:pt x="402" y="474"/>
                      <a:pt x="458" y="462"/>
                      <a:pt x="479" y="419"/>
                    </a:cubicBezTo>
                    <a:lnTo>
                      <a:pt x="479" y="419"/>
                    </a:lnTo>
                    <a:cubicBezTo>
                      <a:pt x="493" y="392"/>
                      <a:pt x="519" y="375"/>
                      <a:pt x="547" y="375"/>
                    </a:cubicBezTo>
                    <a:lnTo>
                      <a:pt x="547" y="375"/>
                    </a:lnTo>
                    <a:cubicBezTo>
                      <a:pt x="604" y="373"/>
                      <a:pt x="701" y="362"/>
                      <a:pt x="711" y="305"/>
                    </a:cubicBezTo>
                    <a:lnTo>
                      <a:pt x="711" y="305"/>
                    </a:lnTo>
                    <a:cubicBezTo>
                      <a:pt x="717" y="281"/>
                      <a:pt x="729" y="260"/>
                      <a:pt x="749" y="248"/>
                    </a:cubicBezTo>
                    <a:lnTo>
                      <a:pt x="749" y="248"/>
                    </a:lnTo>
                    <a:cubicBezTo>
                      <a:pt x="890" y="161"/>
                      <a:pt x="978" y="86"/>
                      <a:pt x="974" y="57"/>
                    </a:cubicBezTo>
                    <a:lnTo>
                      <a:pt x="974" y="57"/>
                    </a:lnTo>
                    <a:cubicBezTo>
                      <a:pt x="973" y="51"/>
                      <a:pt x="967" y="45"/>
                      <a:pt x="954" y="43"/>
                    </a:cubicBezTo>
                    <a:lnTo>
                      <a:pt x="954" y="43"/>
                    </a:lnTo>
                    <a:cubicBezTo>
                      <a:pt x="857" y="20"/>
                      <a:pt x="707" y="53"/>
                      <a:pt x="648" y="68"/>
                    </a:cubicBezTo>
                    <a:lnTo>
                      <a:pt x="648" y="68"/>
                    </a:lnTo>
                    <a:cubicBezTo>
                      <a:pt x="627" y="73"/>
                      <a:pt x="607" y="70"/>
                      <a:pt x="590" y="61"/>
                    </a:cubicBezTo>
                    <a:lnTo>
                      <a:pt x="590" y="61"/>
                    </a:lnTo>
                    <a:cubicBezTo>
                      <a:pt x="567" y="48"/>
                      <a:pt x="517" y="35"/>
                      <a:pt x="438" y="91"/>
                    </a:cubicBezTo>
                    <a:lnTo>
                      <a:pt x="438" y="91"/>
                    </a:lnTo>
                    <a:cubicBezTo>
                      <a:pt x="420" y="105"/>
                      <a:pt x="397" y="110"/>
                      <a:pt x="375" y="105"/>
                    </a:cubicBezTo>
                    <a:lnTo>
                      <a:pt x="375" y="105"/>
                    </a:lnTo>
                    <a:cubicBezTo>
                      <a:pt x="369" y="104"/>
                      <a:pt x="363" y="104"/>
                      <a:pt x="356" y="104"/>
                    </a:cubicBezTo>
                    <a:close/>
                    <a:moveTo>
                      <a:pt x="183" y="587"/>
                    </a:moveTo>
                    <a:lnTo>
                      <a:pt x="183" y="587"/>
                    </a:lnTo>
                    <a:cubicBezTo>
                      <a:pt x="145" y="587"/>
                      <a:pt x="107" y="581"/>
                      <a:pt x="78" y="575"/>
                    </a:cubicBezTo>
                    <a:lnTo>
                      <a:pt x="78" y="575"/>
                    </a:lnTo>
                    <a:cubicBezTo>
                      <a:pt x="45" y="568"/>
                      <a:pt x="20" y="543"/>
                      <a:pt x="14" y="510"/>
                    </a:cubicBezTo>
                    <a:lnTo>
                      <a:pt x="14" y="510"/>
                    </a:lnTo>
                    <a:cubicBezTo>
                      <a:pt x="0" y="426"/>
                      <a:pt x="8" y="361"/>
                      <a:pt x="40" y="318"/>
                    </a:cubicBezTo>
                    <a:lnTo>
                      <a:pt x="40" y="318"/>
                    </a:lnTo>
                    <a:cubicBezTo>
                      <a:pt x="67" y="279"/>
                      <a:pt x="109" y="265"/>
                      <a:pt x="137" y="261"/>
                    </a:cubicBezTo>
                    <a:lnTo>
                      <a:pt x="137" y="261"/>
                    </a:lnTo>
                    <a:cubicBezTo>
                      <a:pt x="156" y="258"/>
                      <a:pt x="173" y="246"/>
                      <a:pt x="181" y="229"/>
                    </a:cubicBezTo>
                    <a:lnTo>
                      <a:pt x="181" y="229"/>
                    </a:lnTo>
                    <a:cubicBezTo>
                      <a:pt x="257" y="87"/>
                      <a:pt x="337" y="79"/>
                      <a:pt x="378" y="87"/>
                    </a:cubicBezTo>
                    <a:lnTo>
                      <a:pt x="378" y="87"/>
                    </a:lnTo>
                    <a:cubicBezTo>
                      <a:pt x="395" y="90"/>
                      <a:pt x="413" y="87"/>
                      <a:pt x="427" y="76"/>
                    </a:cubicBezTo>
                    <a:lnTo>
                      <a:pt x="427" y="76"/>
                    </a:lnTo>
                    <a:cubicBezTo>
                      <a:pt x="514" y="13"/>
                      <a:pt x="572" y="29"/>
                      <a:pt x="599" y="44"/>
                    </a:cubicBezTo>
                    <a:lnTo>
                      <a:pt x="599" y="44"/>
                    </a:lnTo>
                    <a:cubicBezTo>
                      <a:pt x="612" y="51"/>
                      <a:pt x="627" y="53"/>
                      <a:pt x="643" y="50"/>
                    </a:cubicBezTo>
                    <a:lnTo>
                      <a:pt x="643" y="50"/>
                    </a:lnTo>
                    <a:cubicBezTo>
                      <a:pt x="704" y="34"/>
                      <a:pt x="857" y="0"/>
                      <a:pt x="958" y="24"/>
                    </a:cubicBezTo>
                    <a:lnTo>
                      <a:pt x="958" y="24"/>
                    </a:lnTo>
                    <a:cubicBezTo>
                      <a:pt x="978" y="29"/>
                      <a:pt x="990" y="38"/>
                      <a:pt x="993" y="53"/>
                    </a:cubicBezTo>
                    <a:lnTo>
                      <a:pt x="993" y="53"/>
                    </a:lnTo>
                    <a:cubicBezTo>
                      <a:pt x="997" y="81"/>
                      <a:pt x="961" y="140"/>
                      <a:pt x="759" y="265"/>
                    </a:cubicBezTo>
                    <a:lnTo>
                      <a:pt x="759" y="265"/>
                    </a:lnTo>
                    <a:cubicBezTo>
                      <a:pt x="744" y="274"/>
                      <a:pt x="734" y="289"/>
                      <a:pt x="730" y="308"/>
                    </a:cubicBezTo>
                    <a:lnTo>
                      <a:pt x="730" y="308"/>
                    </a:lnTo>
                    <a:cubicBezTo>
                      <a:pt x="718" y="376"/>
                      <a:pt x="624" y="392"/>
                      <a:pt x="548" y="394"/>
                    </a:cubicBezTo>
                    <a:lnTo>
                      <a:pt x="548" y="394"/>
                    </a:lnTo>
                    <a:cubicBezTo>
                      <a:pt x="527" y="394"/>
                      <a:pt x="507" y="407"/>
                      <a:pt x="497" y="427"/>
                    </a:cubicBezTo>
                    <a:lnTo>
                      <a:pt x="497" y="427"/>
                    </a:lnTo>
                    <a:cubicBezTo>
                      <a:pt x="471" y="479"/>
                      <a:pt x="408" y="493"/>
                      <a:pt x="359" y="497"/>
                    </a:cubicBezTo>
                    <a:lnTo>
                      <a:pt x="359" y="497"/>
                    </a:lnTo>
                    <a:cubicBezTo>
                      <a:pt x="336" y="498"/>
                      <a:pt x="315" y="512"/>
                      <a:pt x="306" y="532"/>
                    </a:cubicBezTo>
                    <a:lnTo>
                      <a:pt x="306" y="532"/>
                    </a:lnTo>
                    <a:cubicBezTo>
                      <a:pt x="287" y="575"/>
                      <a:pt x="236" y="587"/>
                      <a:pt x="183" y="5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9">
                <a:extLst>
                  <a:ext uri="{FF2B5EF4-FFF2-40B4-BE49-F238E27FC236}">
                    <a16:creationId xmlns:a16="http://schemas.microsoft.com/office/drawing/2014/main" id="{F25DE5BC-611C-48F2-B4A8-F802F4AE0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14202" y="11149401"/>
                <a:ext cx="608291" cy="498406"/>
              </a:xfrm>
              <a:custGeom>
                <a:avLst/>
                <a:gdLst>
                  <a:gd name="T0" fmla="*/ 11 w 682"/>
                  <a:gd name="T1" fmla="*/ 559 h 560"/>
                  <a:gd name="T2" fmla="*/ 11 w 682"/>
                  <a:gd name="T3" fmla="*/ 559 h 560"/>
                  <a:gd name="T4" fmla="*/ 6 w 682"/>
                  <a:gd name="T5" fmla="*/ 558 h 560"/>
                  <a:gd name="T6" fmla="*/ 6 w 682"/>
                  <a:gd name="T7" fmla="*/ 558 h 560"/>
                  <a:gd name="T8" fmla="*/ 2 w 682"/>
                  <a:gd name="T9" fmla="*/ 545 h 560"/>
                  <a:gd name="T10" fmla="*/ 2 w 682"/>
                  <a:gd name="T11" fmla="*/ 545 h 560"/>
                  <a:gd name="T12" fmla="*/ 667 w 682"/>
                  <a:gd name="T13" fmla="*/ 1 h 560"/>
                  <a:gd name="T14" fmla="*/ 667 w 682"/>
                  <a:gd name="T15" fmla="*/ 1 h 560"/>
                  <a:gd name="T16" fmla="*/ 679 w 682"/>
                  <a:gd name="T17" fmla="*/ 7 h 560"/>
                  <a:gd name="T18" fmla="*/ 679 w 682"/>
                  <a:gd name="T19" fmla="*/ 7 h 560"/>
                  <a:gd name="T20" fmla="*/ 673 w 682"/>
                  <a:gd name="T21" fmla="*/ 19 h 560"/>
                  <a:gd name="T22" fmla="*/ 673 w 682"/>
                  <a:gd name="T23" fmla="*/ 19 h 560"/>
                  <a:gd name="T24" fmla="*/ 19 w 682"/>
                  <a:gd name="T25" fmla="*/ 555 h 560"/>
                  <a:gd name="T26" fmla="*/ 19 w 682"/>
                  <a:gd name="T27" fmla="*/ 555 h 560"/>
                  <a:gd name="T28" fmla="*/ 11 w 682"/>
                  <a:gd name="T29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82" h="560">
                    <a:moveTo>
                      <a:pt x="11" y="559"/>
                    </a:moveTo>
                    <a:lnTo>
                      <a:pt x="11" y="559"/>
                    </a:lnTo>
                    <a:cubicBezTo>
                      <a:pt x="9" y="559"/>
                      <a:pt x="7" y="559"/>
                      <a:pt x="6" y="558"/>
                    </a:cubicBezTo>
                    <a:lnTo>
                      <a:pt x="6" y="558"/>
                    </a:lnTo>
                    <a:cubicBezTo>
                      <a:pt x="2" y="555"/>
                      <a:pt x="0" y="549"/>
                      <a:pt x="2" y="545"/>
                    </a:cubicBezTo>
                    <a:lnTo>
                      <a:pt x="2" y="545"/>
                    </a:lnTo>
                    <a:cubicBezTo>
                      <a:pt x="5" y="542"/>
                      <a:pt x="229" y="167"/>
                      <a:pt x="667" y="1"/>
                    </a:cubicBezTo>
                    <a:lnTo>
                      <a:pt x="667" y="1"/>
                    </a:lnTo>
                    <a:cubicBezTo>
                      <a:pt x="672" y="0"/>
                      <a:pt x="677" y="2"/>
                      <a:pt x="679" y="7"/>
                    </a:cubicBezTo>
                    <a:lnTo>
                      <a:pt x="679" y="7"/>
                    </a:lnTo>
                    <a:cubicBezTo>
                      <a:pt x="681" y="13"/>
                      <a:pt x="679" y="17"/>
                      <a:pt x="673" y="19"/>
                    </a:cubicBezTo>
                    <a:lnTo>
                      <a:pt x="673" y="19"/>
                    </a:lnTo>
                    <a:cubicBezTo>
                      <a:pt x="242" y="182"/>
                      <a:pt x="21" y="551"/>
                      <a:pt x="19" y="555"/>
                    </a:cubicBezTo>
                    <a:lnTo>
                      <a:pt x="19" y="555"/>
                    </a:lnTo>
                    <a:cubicBezTo>
                      <a:pt x="17" y="558"/>
                      <a:pt x="14" y="559"/>
                      <a:pt x="11" y="5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0">
                <a:extLst>
                  <a:ext uri="{FF2B5EF4-FFF2-40B4-BE49-F238E27FC236}">
                    <a16:creationId xmlns:a16="http://schemas.microsoft.com/office/drawing/2014/main" id="{79F7699A-C833-45CD-83FE-BAD6E443F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8094" y="10776576"/>
                <a:ext cx="447389" cy="714252"/>
              </a:xfrm>
              <a:custGeom>
                <a:avLst/>
                <a:gdLst>
                  <a:gd name="T0" fmla="*/ 362 w 501"/>
                  <a:gd name="T1" fmla="*/ 803 h 804"/>
                  <a:gd name="T2" fmla="*/ 362 w 501"/>
                  <a:gd name="T3" fmla="*/ 803 h 804"/>
                  <a:gd name="T4" fmla="*/ 179 w 501"/>
                  <a:gd name="T5" fmla="*/ 588 h 804"/>
                  <a:gd name="T6" fmla="*/ 179 w 501"/>
                  <a:gd name="T7" fmla="*/ 588 h 804"/>
                  <a:gd name="T8" fmla="*/ 179 w 501"/>
                  <a:gd name="T9" fmla="*/ 547 h 804"/>
                  <a:gd name="T10" fmla="*/ 179 w 501"/>
                  <a:gd name="T11" fmla="*/ 547 h 804"/>
                  <a:gd name="T12" fmla="*/ 102 w 501"/>
                  <a:gd name="T13" fmla="*/ 433 h 804"/>
                  <a:gd name="T14" fmla="*/ 102 w 501"/>
                  <a:gd name="T15" fmla="*/ 433 h 804"/>
                  <a:gd name="T16" fmla="*/ 97 w 501"/>
                  <a:gd name="T17" fmla="*/ 400 h 804"/>
                  <a:gd name="T18" fmla="*/ 97 w 501"/>
                  <a:gd name="T19" fmla="*/ 400 h 804"/>
                  <a:gd name="T20" fmla="*/ 55 w 501"/>
                  <a:gd name="T21" fmla="*/ 311 h 804"/>
                  <a:gd name="T22" fmla="*/ 55 w 501"/>
                  <a:gd name="T23" fmla="*/ 311 h 804"/>
                  <a:gd name="T24" fmla="*/ 63 w 501"/>
                  <a:gd name="T25" fmla="*/ 281 h 804"/>
                  <a:gd name="T26" fmla="*/ 63 w 501"/>
                  <a:gd name="T27" fmla="*/ 281 h 804"/>
                  <a:gd name="T28" fmla="*/ 45 w 501"/>
                  <a:gd name="T29" fmla="*/ 41 h 804"/>
                  <a:gd name="T30" fmla="*/ 45 w 501"/>
                  <a:gd name="T31" fmla="*/ 41 h 804"/>
                  <a:gd name="T32" fmla="*/ 182 w 501"/>
                  <a:gd name="T33" fmla="*/ 157 h 804"/>
                  <a:gd name="T34" fmla="*/ 182 w 501"/>
                  <a:gd name="T35" fmla="*/ 157 h 804"/>
                  <a:gd name="T36" fmla="*/ 216 w 501"/>
                  <a:gd name="T37" fmla="*/ 169 h 804"/>
                  <a:gd name="T38" fmla="*/ 216 w 501"/>
                  <a:gd name="T39" fmla="*/ 169 h 804"/>
                  <a:gd name="T40" fmla="*/ 274 w 501"/>
                  <a:gd name="T41" fmla="*/ 179 h 804"/>
                  <a:gd name="T42" fmla="*/ 274 w 501"/>
                  <a:gd name="T43" fmla="*/ 179 h 804"/>
                  <a:gd name="T44" fmla="*/ 291 w 501"/>
                  <a:gd name="T45" fmla="*/ 288 h 804"/>
                  <a:gd name="T46" fmla="*/ 291 w 501"/>
                  <a:gd name="T47" fmla="*/ 288 h 804"/>
                  <a:gd name="T48" fmla="*/ 313 w 501"/>
                  <a:gd name="T49" fmla="*/ 315 h 804"/>
                  <a:gd name="T50" fmla="*/ 313 w 501"/>
                  <a:gd name="T51" fmla="*/ 315 h 804"/>
                  <a:gd name="T52" fmla="*/ 363 w 501"/>
                  <a:gd name="T53" fmla="*/ 356 h 804"/>
                  <a:gd name="T54" fmla="*/ 363 w 501"/>
                  <a:gd name="T55" fmla="*/ 356 h 804"/>
                  <a:gd name="T56" fmla="*/ 361 w 501"/>
                  <a:gd name="T57" fmla="*/ 522 h 804"/>
                  <a:gd name="T58" fmla="*/ 361 w 501"/>
                  <a:gd name="T59" fmla="*/ 522 h 804"/>
                  <a:gd name="T60" fmla="*/ 362 w 501"/>
                  <a:gd name="T61" fmla="*/ 803 h 8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1" h="804">
                    <a:moveTo>
                      <a:pt x="362" y="803"/>
                    </a:moveTo>
                    <a:lnTo>
                      <a:pt x="362" y="803"/>
                    </a:lnTo>
                    <a:cubicBezTo>
                      <a:pt x="362" y="803"/>
                      <a:pt x="124" y="636"/>
                      <a:pt x="179" y="588"/>
                    </a:cubicBezTo>
                    <a:lnTo>
                      <a:pt x="179" y="588"/>
                    </a:lnTo>
                    <a:cubicBezTo>
                      <a:pt x="193" y="577"/>
                      <a:pt x="194" y="559"/>
                      <a:pt x="179" y="547"/>
                    </a:cubicBezTo>
                    <a:lnTo>
                      <a:pt x="179" y="547"/>
                    </a:lnTo>
                    <a:cubicBezTo>
                      <a:pt x="142" y="513"/>
                      <a:pt x="87" y="460"/>
                      <a:pt x="102" y="433"/>
                    </a:cubicBezTo>
                    <a:lnTo>
                      <a:pt x="102" y="433"/>
                    </a:lnTo>
                    <a:cubicBezTo>
                      <a:pt x="109" y="422"/>
                      <a:pt x="106" y="408"/>
                      <a:pt x="97" y="400"/>
                    </a:cubicBezTo>
                    <a:lnTo>
                      <a:pt x="97" y="400"/>
                    </a:lnTo>
                    <a:cubicBezTo>
                      <a:pt x="71" y="374"/>
                      <a:pt x="34" y="330"/>
                      <a:pt x="55" y="311"/>
                    </a:cubicBezTo>
                    <a:lnTo>
                      <a:pt x="55" y="311"/>
                    </a:lnTo>
                    <a:cubicBezTo>
                      <a:pt x="63" y="304"/>
                      <a:pt x="67" y="292"/>
                      <a:pt x="63" y="281"/>
                    </a:cubicBezTo>
                    <a:lnTo>
                      <a:pt x="63" y="281"/>
                    </a:lnTo>
                    <a:cubicBezTo>
                      <a:pt x="44" y="226"/>
                      <a:pt x="0" y="83"/>
                      <a:pt x="45" y="41"/>
                    </a:cubicBezTo>
                    <a:lnTo>
                      <a:pt x="45" y="41"/>
                    </a:lnTo>
                    <a:cubicBezTo>
                      <a:pt x="89" y="0"/>
                      <a:pt x="155" y="107"/>
                      <a:pt x="182" y="157"/>
                    </a:cubicBezTo>
                    <a:lnTo>
                      <a:pt x="182" y="157"/>
                    </a:lnTo>
                    <a:cubicBezTo>
                      <a:pt x="189" y="169"/>
                      <a:pt x="203" y="174"/>
                      <a:pt x="216" y="169"/>
                    </a:cubicBezTo>
                    <a:lnTo>
                      <a:pt x="216" y="169"/>
                    </a:lnTo>
                    <a:cubicBezTo>
                      <a:pt x="236" y="161"/>
                      <a:pt x="262" y="156"/>
                      <a:pt x="274" y="179"/>
                    </a:cubicBezTo>
                    <a:lnTo>
                      <a:pt x="274" y="179"/>
                    </a:lnTo>
                    <a:cubicBezTo>
                      <a:pt x="288" y="203"/>
                      <a:pt x="291" y="256"/>
                      <a:pt x="291" y="288"/>
                    </a:cubicBezTo>
                    <a:lnTo>
                      <a:pt x="291" y="288"/>
                    </a:lnTo>
                    <a:cubicBezTo>
                      <a:pt x="291" y="300"/>
                      <a:pt x="300" y="312"/>
                      <a:pt x="313" y="315"/>
                    </a:cubicBezTo>
                    <a:lnTo>
                      <a:pt x="313" y="315"/>
                    </a:lnTo>
                    <a:cubicBezTo>
                      <a:pt x="333" y="318"/>
                      <a:pt x="357" y="328"/>
                      <a:pt x="363" y="356"/>
                    </a:cubicBezTo>
                    <a:lnTo>
                      <a:pt x="363" y="356"/>
                    </a:lnTo>
                    <a:cubicBezTo>
                      <a:pt x="373" y="401"/>
                      <a:pt x="358" y="519"/>
                      <a:pt x="361" y="522"/>
                    </a:cubicBezTo>
                    <a:lnTo>
                      <a:pt x="361" y="522"/>
                    </a:lnTo>
                    <a:cubicBezTo>
                      <a:pt x="363" y="524"/>
                      <a:pt x="500" y="530"/>
                      <a:pt x="362" y="8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1">
                <a:extLst>
                  <a:ext uri="{FF2B5EF4-FFF2-40B4-BE49-F238E27FC236}">
                    <a16:creationId xmlns:a16="http://schemas.microsoft.com/office/drawing/2014/main" id="{1A890248-A113-4C30-8BDA-D836AF6AC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0245" y="10792274"/>
                <a:ext cx="404218" cy="706403"/>
              </a:xfrm>
              <a:custGeom>
                <a:avLst/>
                <a:gdLst>
                  <a:gd name="T0" fmla="*/ 74 w 455"/>
                  <a:gd name="T1" fmla="*/ 21 h 792"/>
                  <a:gd name="T2" fmla="*/ 60 w 455"/>
                  <a:gd name="T3" fmla="*/ 28 h 792"/>
                  <a:gd name="T4" fmla="*/ 80 w 455"/>
                  <a:gd name="T5" fmla="*/ 258 h 792"/>
                  <a:gd name="T6" fmla="*/ 69 w 455"/>
                  <a:gd name="T7" fmla="*/ 297 h 792"/>
                  <a:gd name="T8" fmla="*/ 67 w 455"/>
                  <a:gd name="T9" fmla="*/ 305 h 792"/>
                  <a:gd name="T10" fmla="*/ 112 w 455"/>
                  <a:gd name="T11" fmla="*/ 372 h 792"/>
                  <a:gd name="T12" fmla="*/ 119 w 455"/>
                  <a:gd name="T13" fmla="*/ 416 h 792"/>
                  <a:gd name="T14" fmla="*/ 194 w 455"/>
                  <a:gd name="T15" fmla="*/ 518 h 792"/>
                  <a:gd name="T16" fmla="*/ 207 w 455"/>
                  <a:gd name="T17" fmla="*/ 546 h 792"/>
                  <a:gd name="T18" fmla="*/ 193 w 455"/>
                  <a:gd name="T19" fmla="*/ 575 h 792"/>
                  <a:gd name="T20" fmla="*/ 189 w 455"/>
                  <a:gd name="T21" fmla="*/ 587 h 792"/>
                  <a:gd name="T22" fmla="*/ 366 w 455"/>
                  <a:gd name="T23" fmla="*/ 767 h 792"/>
                  <a:gd name="T24" fmla="*/ 413 w 455"/>
                  <a:gd name="T25" fmla="*/ 543 h 792"/>
                  <a:gd name="T26" fmla="*/ 369 w 455"/>
                  <a:gd name="T27" fmla="*/ 510 h 792"/>
                  <a:gd name="T28" fmla="*/ 363 w 455"/>
                  <a:gd name="T29" fmla="*/ 509 h 792"/>
                  <a:gd name="T30" fmla="*/ 360 w 455"/>
                  <a:gd name="T31" fmla="*/ 470 h 792"/>
                  <a:gd name="T32" fmla="*/ 362 w 455"/>
                  <a:gd name="T33" fmla="*/ 337 h 792"/>
                  <a:gd name="T34" fmla="*/ 319 w 455"/>
                  <a:gd name="T35" fmla="*/ 303 h 792"/>
                  <a:gd name="T36" fmla="*/ 289 w 455"/>
                  <a:gd name="T37" fmla="*/ 267 h 792"/>
                  <a:gd name="T38" fmla="*/ 274 w 455"/>
                  <a:gd name="T39" fmla="*/ 162 h 792"/>
                  <a:gd name="T40" fmla="*/ 229 w 455"/>
                  <a:gd name="T41" fmla="*/ 157 h 792"/>
                  <a:gd name="T42" fmla="*/ 181 w 455"/>
                  <a:gd name="T43" fmla="*/ 140 h 792"/>
                  <a:gd name="T44" fmla="*/ 78 w 455"/>
                  <a:gd name="T45" fmla="*/ 21 h 792"/>
                  <a:gd name="T46" fmla="*/ 370 w 455"/>
                  <a:gd name="T47" fmla="*/ 791 h 792"/>
                  <a:gd name="T48" fmla="*/ 364 w 455"/>
                  <a:gd name="T49" fmla="*/ 790 h 792"/>
                  <a:gd name="T50" fmla="*/ 169 w 455"/>
                  <a:gd name="T51" fmla="*/ 587 h 792"/>
                  <a:gd name="T52" fmla="*/ 181 w 455"/>
                  <a:gd name="T53" fmla="*/ 560 h 792"/>
                  <a:gd name="T54" fmla="*/ 188 w 455"/>
                  <a:gd name="T55" fmla="*/ 546 h 792"/>
                  <a:gd name="T56" fmla="*/ 181 w 455"/>
                  <a:gd name="T57" fmla="*/ 533 h 792"/>
                  <a:gd name="T58" fmla="*/ 102 w 455"/>
                  <a:gd name="T59" fmla="*/ 407 h 792"/>
                  <a:gd name="T60" fmla="*/ 99 w 455"/>
                  <a:gd name="T61" fmla="*/ 385 h 792"/>
                  <a:gd name="T62" fmla="*/ 48 w 455"/>
                  <a:gd name="T63" fmla="*/ 304 h 792"/>
                  <a:gd name="T64" fmla="*/ 56 w 455"/>
                  <a:gd name="T65" fmla="*/ 284 h 792"/>
                  <a:gd name="T66" fmla="*/ 62 w 455"/>
                  <a:gd name="T67" fmla="*/ 264 h 792"/>
                  <a:gd name="T68" fmla="*/ 47 w 455"/>
                  <a:gd name="T69" fmla="*/ 13 h 792"/>
                  <a:gd name="T70" fmla="*/ 81 w 455"/>
                  <a:gd name="T71" fmla="*/ 2 h 792"/>
                  <a:gd name="T72" fmla="*/ 197 w 455"/>
                  <a:gd name="T73" fmla="*/ 131 h 792"/>
                  <a:gd name="T74" fmla="*/ 220 w 455"/>
                  <a:gd name="T75" fmla="*/ 139 h 792"/>
                  <a:gd name="T76" fmla="*/ 291 w 455"/>
                  <a:gd name="T77" fmla="*/ 152 h 792"/>
                  <a:gd name="T78" fmla="*/ 308 w 455"/>
                  <a:gd name="T79" fmla="*/ 267 h 792"/>
                  <a:gd name="T80" fmla="*/ 322 w 455"/>
                  <a:gd name="T81" fmla="*/ 284 h 792"/>
                  <a:gd name="T82" fmla="*/ 381 w 455"/>
                  <a:gd name="T83" fmla="*/ 333 h 792"/>
                  <a:gd name="T84" fmla="*/ 380 w 455"/>
                  <a:gd name="T85" fmla="*/ 472 h 792"/>
                  <a:gd name="T86" fmla="*/ 378 w 455"/>
                  <a:gd name="T87" fmla="*/ 493 h 792"/>
                  <a:gd name="T88" fmla="*/ 430 w 455"/>
                  <a:gd name="T89" fmla="*/ 534 h 792"/>
                  <a:gd name="T90" fmla="*/ 378 w 455"/>
                  <a:gd name="T91" fmla="*/ 786 h 792"/>
                  <a:gd name="T92" fmla="*/ 371 w 455"/>
                  <a:gd name="T93" fmla="*/ 791 h 792"/>
                  <a:gd name="T94" fmla="*/ 370 w 455"/>
                  <a:gd name="T95" fmla="*/ 791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55" h="792">
                    <a:moveTo>
                      <a:pt x="74" y="21"/>
                    </a:moveTo>
                    <a:lnTo>
                      <a:pt x="74" y="21"/>
                    </a:lnTo>
                    <a:cubicBezTo>
                      <a:pt x="69" y="21"/>
                      <a:pt x="64" y="22"/>
                      <a:pt x="60" y="28"/>
                    </a:cubicBezTo>
                    <a:lnTo>
                      <a:pt x="60" y="28"/>
                    </a:lnTo>
                    <a:cubicBezTo>
                      <a:pt x="27" y="58"/>
                      <a:pt x="49" y="166"/>
                      <a:pt x="80" y="258"/>
                    </a:cubicBezTo>
                    <a:lnTo>
                      <a:pt x="80" y="258"/>
                    </a:lnTo>
                    <a:cubicBezTo>
                      <a:pt x="85" y="271"/>
                      <a:pt x="81" y="287"/>
                      <a:pt x="69" y="297"/>
                    </a:cubicBezTo>
                    <a:lnTo>
                      <a:pt x="69" y="297"/>
                    </a:lnTo>
                    <a:cubicBezTo>
                      <a:pt x="68" y="299"/>
                      <a:pt x="67" y="301"/>
                      <a:pt x="67" y="305"/>
                    </a:cubicBezTo>
                    <a:lnTo>
                      <a:pt x="67" y="305"/>
                    </a:lnTo>
                    <a:cubicBezTo>
                      <a:pt x="67" y="319"/>
                      <a:pt x="83" y="343"/>
                      <a:pt x="112" y="372"/>
                    </a:cubicBezTo>
                    <a:lnTo>
                      <a:pt x="112" y="372"/>
                    </a:lnTo>
                    <a:cubicBezTo>
                      <a:pt x="125" y="384"/>
                      <a:pt x="127" y="402"/>
                      <a:pt x="119" y="416"/>
                    </a:cubicBezTo>
                    <a:lnTo>
                      <a:pt x="119" y="416"/>
                    </a:lnTo>
                    <a:cubicBezTo>
                      <a:pt x="112" y="428"/>
                      <a:pt x="128" y="462"/>
                      <a:pt x="194" y="518"/>
                    </a:cubicBezTo>
                    <a:lnTo>
                      <a:pt x="194" y="518"/>
                    </a:lnTo>
                    <a:cubicBezTo>
                      <a:pt x="203" y="526"/>
                      <a:pt x="207" y="535"/>
                      <a:pt x="207" y="546"/>
                    </a:cubicBezTo>
                    <a:lnTo>
                      <a:pt x="207" y="546"/>
                    </a:lnTo>
                    <a:cubicBezTo>
                      <a:pt x="207" y="557"/>
                      <a:pt x="203" y="567"/>
                      <a:pt x="193" y="575"/>
                    </a:cubicBezTo>
                    <a:lnTo>
                      <a:pt x="193" y="575"/>
                    </a:lnTo>
                    <a:cubicBezTo>
                      <a:pt x="190" y="577"/>
                      <a:pt x="188" y="582"/>
                      <a:pt x="189" y="587"/>
                    </a:cubicBezTo>
                    <a:lnTo>
                      <a:pt x="189" y="587"/>
                    </a:lnTo>
                    <a:cubicBezTo>
                      <a:pt x="191" y="631"/>
                      <a:pt x="310" y="727"/>
                      <a:pt x="366" y="767"/>
                    </a:cubicBezTo>
                    <a:lnTo>
                      <a:pt x="366" y="767"/>
                    </a:lnTo>
                    <a:cubicBezTo>
                      <a:pt x="430" y="636"/>
                      <a:pt x="427" y="573"/>
                      <a:pt x="413" y="543"/>
                    </a:cubicBezTo>
                    <a:lnTo>
                      <a:pt x="413" y="543"/>
                    </a:lnTo>
                    <a:cubicBezTo>
                      <a:pt x="404" y="526"/>
                      <a:pt x="389" y="515"/>
                      <a:pt x="369" y="510"/>
                    </a:cubicBezTo>
                    <a:lnTo>
                      <a:pt x="369" y="510"/>
                    </a:lnTo>
                    <a:cubicBezTo>
                      <a:pt x="366" y="510"/>
                      <a:pt x="364" y="510"/>
                      <a:pt x="363" y="509"/>
                    </a:cubicBezTo>
                    <a:lnTo>
                      <a:pt x="363" y="509"/>
                    </a:lnTo>
                    <a:cubicBezTo>
                      <a:pt x="358" y="504"/>
                      <a:pt x="358" y="504"/>
                      <a:pt x="360" y="470"/>
                    </a:cubicBezTo>
                    <a:lnTo>
                      <a:pt x="360" y="470"/>
                    </a:lnTo>
                    <a:cubicBezTo>
                      <a:pt x="364" y="434"/>
                      <a:pt x="369" y="366"/>
                      <a:pt x="362" y="337"/>
                    </a:cubicBezTo>
                    <a:lnTo>
                      <a:pt x="362" y="337"/>
                    </a:lnTo>
                    <a:cubicBezTo>
                      <a:pt x="357" y="315"/>
                      <a:pt x="336" y="307"/>
                      <a:pt x="319" y="303"/>
                    </a:cubicBezTo>
                    <a:lnTo>
                      <a:pt x="319" y="303"/>
                    </a:lnTo>
                    <a:cubicBezTo>
                      <a:pt x="302" y="300"/>
                      <a:pt x="289" y="284"/>
                      <a:pt x="289" y="267"/>
                    </a:cubicBezTo>
                    <a:lnTo>
                      <a:pt x="289" y="267"/>
                    </a:lnTo>
                    <a:cubicBezTo>
                      <a:pt x="289" y="217"/>
                      <a:pt x="284" y="180"/>
                      <a:pt x="274" y="162"/>
                    </a:cubicBezTo>
                    <a:lnTo>
                      <a:pt x="274" y="162"/>
                    </a:lnTo>
                    <a:cubicBezTo>
                      <a:pt x="267" y="149"/>
                      <a:pt x="252" y="147"/>
                      <a:pt x="229" y="157"/>
                    </a:cubicBezTo>
                    <a:lnTo>
                      <a:pt x="229" y="157"/>
                    </a:lnTo>
                    <a:cubicBezTo>
                      <a:pt x="210" y="165"/>
                      <a:pt x="191" y="157"/>
                      <a:pt x="181" y="140"/>
                    </a:cubicBezTo>
                    <a:lnTo>
                      <a:pt x="181" y="140"/>
                    </a:lnTo>
                    <a:cubicBezTo>
                      <a:pt x="142" y="70"/>
                      <a:pt x="104" y="25"/>
                      <a:pt x="78" y="21"/>
                    </a:cubicBezTo>
                    <a:lnTo>
                      <a:pt x="78" y="21"/>
                    </a:lnTo>
                    <a:cubicBezTo>
                      <a:pt x="77" y="21"/>
                      <a:pt x="76" y="21"/>
                      <a:pt x="74" y="21"/>
                    </a:cubicBezTo>
                    <a:close/>
                    <a:moveTo>
                      <a:pt x="370" y="791"/>
                    </a:moveTo>
                    <a:lnTo>
                      <a:pt x="370" y="791"/>
                    </a:lnTo>
                    <a:cubicBezTo>
                      <a:pt x="367" y="791"/>
                      <a:pt x="365" y="790"/>
                      <a:pt x="364" y="790"/>
                    </a:cubicBezTo>
                    <a:lnTo>
                      <a:pt x="364" y="790"/>
                    </a:lnTo>
                    <a:cubicBezTo>
                      <a:pt x="344" y="776"/>
                      <a:pt x="173" y="652"/>
                      <a:pt x="169" y="587"/>
                    </a:cubicBezTo>
                    <a:lnTo>
                      <a:pt x="169" y="587"/>
                    </a:lnTo>
                    <a:cubicBezTo>
                      <a:pt x="169" y="576"/>
                      <a:pt x="173" y="567"/>
                      <a:pt x="181" y="560"/>
                    </a:cubicBezTo>
                    <a:lnTo>
                      <a:pt x="181" y="560"/>
                    </a:lnTo>
                    <a:cubicBezTo>
                      <a:pt x="186" y="556"/>
                      <a:pt x="188" y="551"/>
                      <a:pt x="188" y="546"/>
                    </a:cubicBezTo>
                    <a:lnTo>
                      <a:pt x="188" y="546"/>
                    </a:lnTo>
                    <a:cubicBezTo>
                      <a:pt x="188" y="541"/>
                      <a:pt x="186" y="537"/>
                      <a:pt x="181" y="533"/>
                    </a:cubicBezTo>
                    <a:lnTo>
                      <a:pt x="181" y="533"/>
                    </a:lnTo>
                    <a:cubicBezTo>
                      <a:pt x="114" y="475"/>
                      <a:pt x="88" y="432"/>
                      <a:pt x="102" y="407"/>
                    </a:cubicBezTo>
                    <a:lnTo>
                      <a:pt x="102" y="407"/>
                    </a:lnTo>
                    <a:cubicBezTo>
                      <a:pt x="106" y="400"/>
                      <a:pt x="105" y="390"/>
                      <a:pt x="99" y="385"/>
                    </a:cubicBezTo>
                    <a:lnTo>
                      <a:pt x="99" y="385"/>
                    </a:lnTo>
                    <a:cubicBezTo>
                      <a:pt x="64" y="351"/>
                      <a:pt x="47" y="324"/>
                      <a:pt x="48" y="304"/>
                    </a:cubicBezTo>
                    <a:lnTo>
                      <a:pt x="48" y="304"/>
                    </a:lnTo>
                    <a:cubicBezTo>
                      <a:pt x="48" y="296"/>
                      <a:pt x="50" y="289"/>
                      <a:pt x="56" y="284"/>
                    </a:cubicBezTo>
                    <a:lnTo>
                      <a:pt x="56" y="284"/>
                    </a:lnTo>
                    <a:cubicBezTo>
                      <a:pt x="62" y="278"/>
                      <a:pt x="65" y="271"/>
                      <a:pt x="62" y="264"/>
                    </a:cubicBezTo>
                    <a:lnTo>
                      <a:pt x="62" y="264"/>
                    </a:lnTo>
                    <a:cubicBezTo>
                      <a:pt x="36" y="189"/>
                      <a:pt x="0" y="57"/>
                      <a:pt x="47" y="13"/>
                    </a:cubicBezTo>
                    <a:lnTo>
                      <a:pt x="47" y="13"/>
                    </a:lnTo>
                    <a:cubicBezTo>
                      <a:pt x="56" y="4"/>
                      <a:pt x="68" y="0"/>
                      <a:pt x="81" y="2"/>
                    </a:cubicBezTo>
                    <a:lnTo>
                      <a:pt x="81" y="2"/>
                    </a:lnTo>
                    <a:cubicBezTo>
                      <a:pt x="122" y="8"/>
                      <a:pt x="167" y="76"/>
                      <a:pt x="197" y="131"/>
                    </a:cubicBezTo>
                    <a:lnTo>
                      <a:pt x="197" y="131"/>
                    </a:lnTo>
                    <a:cubicBezTo>
                      <a:pt x="203" y="139"/>
                      <a:pt x="212" y="143"/>
                      <a:pt x="220" y="139"/>
                    </a:cubicBezTo>
                    <a:lnTo>
                      <a:pt x="220" y="139"/>
                    </a:lnTo>
                    <a:cubicBezTo>
                      <a:pt x="265" y="121"/>
                      <a:pt x="284" y="140"/>
                      <a:pt x="291" y="152"/>
                    </a:cubicBezTo>
                    <a:lnTo>
                      <a:pt x="291" y="152"/>
                    </a:lnTo>
                    <a:cubicBezTo>
                      <a:pt x="305" y="179"/>
                      <a:pt x="308" y="229"/>
                      <a:pt x="308" y="267"/>
                    </a:cubicBezTo>
                    <a:lnTo>
                      <a:pt x="308" y="267"/>
                    </a:lnTo>
                    <a:cubicBezTo>
                      <a:pt x="308" y="275"/>
                      <a:pt x="315" y="283"/>
                      <a:pt x="322" y="284"/>
                    </a:cubicBezTo>
                    <a:lnTo>
                      <a:pt x="322" y="284"/>
                    </a:lnTo>
                    <a:cubicBezTo>
                      <a:pt x="354" y="290"/>
                      <a:pt x="375" y="307"/>
                      <a:pt x="381" y="333"/>
                    </a:cubicBezTo>
                    <a:lnTo>
                      <a:pt x="381" y="333"/>
                    </a:lnTo>
                    <a:cubicBezTo>
                      <a:pt x="388" y="366"/>
                      <a:pt x="383" y="432"/>
                      <a:pt x="380" y="472"/>
                    </a:cubicBezTo>
                    <a:lnTo>
                      <a:pt x="380" y="472"/>
                    </a:lnTo>
                    <a:cubicBezTo>
                      <a:pt x="379" y="480"/>
                      <a:pt x="378" y="487"/>
                      <a:pt x="378" y="493"/>
                    </a:cubicBezTo>
                    <a:lnTo>
                      <a:pt x="378" y="493"/>
                    </a:lnTo>
                    <a:cubicBezTo>
                      <a:pt x="407" y="501"/>
                      <a:pt x="423" y="520"/>
                      <a:pt x="430" y="534"/>
                    </a:cubicBezTo>
                    <a:lnTo>
                      <a:pt x="430" y="534"/>
                    </a:lnTo>
                    <a:cubicBezTo>
                      <a:pt x="454" y="585"/>
                      <a:pt x="436" y="670"/>
                      <a:pt x="378" y="786"/>
                    </a:cubicBezTo>
                    <a:lnTo>
                      <a:pt x="378" y="786"/>
                    </a:lnTo>
                    <a:cubicBezTo>
                      <a:pt x="377" y="789"/>
                      <a:pt x="375" y="790"/>
                      <a:pt x="371" y="791"/>
                    </a:cubicBezTo>
                    <a:lnTo>
                      <a:pt x="371" y="791"/>
                    </a:lnTo>
                    <a:cubicBezTo>
                      <a:pt x="371" y="791"/>
                      <a:pt x="371" y="791"/>
                      <a:pt x="370" y="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2">
                <a:extLst>
                  <a:ext uri="{FF2B5EF4-FFF2-40B4-BE49-F238E27FC236}">
                    <a16:creationId xmlns:a16="http://schemas.microsoft.com/office/drawing/2014/main" id="{EF5E5249-B056-4D53-9047-2022536A0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6204" y="10929631"/>
                <a:ext cx="298259" cy="718176"/>
              </a:xfrm>
              <a:custGeom>
                <a:avLst/>
                <a:gdLst>
                  <a:gd name="T0" fmla="*/ 243 w 334"/>
                  <a:gd name="T1" fmla="*/ 806 h 807"/>
                  <a:gd name="T2" fmla="*/ 243 w 334"/>
                  <a:gd name="T3" fmla="*/ 806 h 807"/>
                  <a:gd name="T4" fmla="*/ 240 w 334"/>
                  <a:gd name="T5" fmla="*/ 806 h 807"/>
                  <a:gd name="T6" fmla="*/ 240 w 334"/>
                  <a:gd name="T7" fmla="*/ 806 h 807"/>
                  <a:gd name="T8" fmla="*/ 234 w 334"/>
                  <a:gd name="T9" fmla="*/ 795 h 807"/>
                  <a:gd name="T10" fmla="*/ 234 w 334"/>
                  <a:gd name="T11" fmla="*/ 795 h 807"/>
                  <a:gd name="T12" fmla="*/ 3 w 334"/>
                  <a:gd name="T13" fmla="*/ 16 h 807"/>
                  <a:gd name="T14" fmla="*/ 3 w 334"/>
                  <a:gd name="T15" fmla="*/ 16 h 807"/>
                  <a:gd name="T16" fmla="*/ 6 w 334"/>
                  <a:gd name="T17" fmla="*/ 3 h 807"/>
                  <a:gd name="T18" fmla="*/ 6 w 334"/>
                  <a:gd name="T19" fmla="*/ 3 h 807"/>
                  <a:gd name="T20" fmla="*/ 18 w 334"/>
                  <a:gd name="T21" fmla="*/ 5 h 807"/>
                  <a:gd name="T22" fmla="*/ 18 w 334"/>
                  <a:gd name="T23" fmla="*/ 5 h 807"/>
                  <a:gd name="T24" fmla="*/ 252 w 334"/>
                  <a:gd name="T25" fmla="*/ 800 h 807"/>
                  <a:gd name="T26" fmla="*/ 252 w 334"/>
                  <a:gd name="T27" fmla="*/ 800 h 807"/>
                  <a:gd name="T28" fmla="*/ 243 w 334"/>
                  <a:gd name="T29" fmla="*/ 806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4" h="807">
                    <a:moveTo>
                      <a:pt x="243" y="806"/>
                    </a:moveTo>
                    <a:lnTo>
                      <a:pt x="243" y="806"/>
                    </a:lnTo>
                    <a:cubicBezTo>
                      <a:pt x="242" y="806"/>
                      <a:pt x="241" y="806"/>
                      <a:pt x="240" y="806"/>
                    </a:cubicBezTo>
                    <a:lnTo>
                      <a:pt x="240" y="806"/>
                    </a:lnTo>
                    <a:cubicBezTo>
                      <a:pt x="235" y="805"/>
                      <a:pt x="232" y="799"/>
                      <a:pt x="234" y="795"/>
                    </a:cubicBezTo>
                    <a:lnTo>
                      <a:pt x="234" y="795"/>
                    </a:lnTo>
                    <a:cubicBezTo>
                      <a:pt x="234" y="791"/>
                      <a:pt x="312" y="502"/>
                      <a:pt x="3" y="16"/>
                    </a:cubicBezTo>
                    <a:lnTo>
                      <a:pt x="3" y="16"/>
                    </a:lnTo>
                    <a:cubicBezTo>
                      <a:pt x="0" y="11"/>
                      <a:pt x="1" y="5"/>
                      <a:pt x="6" y="3"/>
                    </a:cubicBezTo>
                    <a:lnTo>
                      <a:pt x="6" y="3"/>
                    </a:lnTo>
                    <a:cubicBezTo>
                      <a:pt x="10" y="0"/>
                      <a:pt x="16" y="1"/>
                      <a:pt x="18" y="5"/>
                    </a:cubicBezTo>
                    <a:lnTo>
                      <a:pt x="18" y="5"/>
                    </a:lnTo>
                    <a:cubicBezTo>
                      <a:pt x="333" y="500"/>
                      <a:pt x="256" y="788"/>
                      <a:pt x="252" y="800"/>
                    </a:cubicBezTo>
                    <a:lnTo>
                      <a:pt x="252" y="800"/>
                    </a:lnTo>
                    <a:cubicBezTo>
                      <a:pt x="251" y="804"/>
                      <a:pt x="247" y="806"/>
                      <a:pt x="243" y="8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3">
                <a:extLst>
                  <a:ext uri="{FF2B5EF4-FFF2-40B4-BE49-F238E27FC236}">
                    <a16:creationId xmlns:a16="http://schemas.microsoft.com/office/drawing/2014/main" id="{2FB32D19-BBA9-4633-86D5-CC6F809E3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1837" y="10501863"/>
                <a:ext cx="631840" cy="494482"/>
              </a:xfrm>
              <a:custGeom>
                <a:avLst/>
                <a:gdLst>
                  <a:gd name="T0" fmla="*/ 0 w 712"/>
                  <a:gd name="T1" fmla="*/ 553 h 554"/>
                  <a:gd name="T2" fmla="*/ 0 w 712"/>
                  <a:gd name="T3" fmla="*/ 553 h 554"/>
                  <a:gd name="T4" fmla="*/ 505 w 712"/>
                  <a:gd name="T5" fmla="*/ 129 h 554"/>
                  <a:gd name="T6" fmla="*/ 505 w 712"/>
                  <a:gd name="T7" fmla="*/ 129 h 554"/>
                  <a:gd name="T8" fmla="*/ 0 w 712"/>
                  <a:gd name="T9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2" h="554">
                    <a:moveTo>
                      <a:pt x="0" y="553"/>
                    </a:moveTo>
                    <a:lnTo>
                      <a:pt x="0" y="553"/>
                    </a:lnTo>
                    <a:cubicBezTo>
                      <a:pt x="0" y="553"/>
                      <a:pt x="299" y="0"/>
                      <a:pt x="505" y="129"/>
                    </a:cubicBezTo>
                    <a:lnTo>
                      <a:pt x="505" y="129"/>
                    </a:lnTo>
                    <a:cubicBezTo>
                      <a:pt x="711" y="257"/>
                      <a:pt x="0" y="553"/>
                      <a:pt x="0" y="5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24">
                <a:extLst>
                  <a:ext uri="{FF2B5EF4-FFF2-40B4-BE49-F238E27FC236}">
                    <a16:creationId xmlns:a16="http://schemas.microsoft.com/office/drawing/2014/main" id="{4D63852F-92E0-43E5-8882-B8ADC8A4E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90065" y="10584278"/>
                <a:ext cx="506255" cy="415993"/>
              </a:xfrm>
              <a:custGeom>
                <a:avLst/>
                <a:gdLst>
                  <a:gd name="T0" fmla="*/ 449 w 567"/>
                  <a:gd name="T1" fmla="*/ 25 h 469"/>
                  <a:gd name="T2" fmla="*/ 449 w 567"/>
                  <a:gd name="T3" fmla="*/ 25 h 469"/>
                  <a:gd name="T4" fmla="*/ 413 w 567"/>
                  <a:gd name="T5" fmla="*/ 30 h 469"/>
                  <a:gd name="T6" fmla="*/ 413 w 567"/>
                  <a:gd name="T7" fmla="*/ 30 h 469"/>
                  <a:gd name="T8" fmla="*/ 33 w 567"/>
                  <a:gd name="T9" fmla="*/ 439 h 469"/>
                  <a:gd name="T10" fmla="*/ 33 w 567"/>
                  <a:gd name="T11" fmla="*/ 439 h 469"/>
                  <a:gd name="T12" fmla="*/ 544 w 567"/>
                  <a:gd name="T13" fmla="*/ 95 h 469"/>
                  <a:gd name="T14" fmla="*/ 544 w 567"/>
                  <a:gd name="T15" fmla="*/ 95 h 469"/>
                  <a:gd name="T16" fmla="*/ 511 w 567"/>
                  <a:gd name="T17" fmla="*/ 43 h 469"/>
                  <a:gd name="T18" fmla="*/ 511 w 567"/>
                  <a:gd name="T19" fmla="*/ 43 h 469"/>
                  <a:gd name="T20" fmla="*/ 449 w 567"/>
                  <a:gd name="T21" fmla="*/ 25 h 469"/>
                  <a:gd name="T22" fmla="*/ 11 w 567"/>
                  <a:gd name="T23" fmla="*/ 468 h 469"/>
                  <a:gd name="T24" fmla="*/ 11 w 567"/>
                  <a:gd name="T25" fmla="*/ 468 h 469"/>
                  <a:gd name="T26" fmla="*/ 3 w 567"/>
                  <a:gd name="T27" fmla="*/ 466 h 469"/>
                  <a:gd name="T28" fmla="*/ 3 w 567"/>
                  <a:gd name="T29" fmla="*/ 466 h 469"/>
                  <a:gd name="T30" fmla="*/ 2 w 567"/>
                  <a:gd name="T31" fmla="*/ 454 h 469"/>
                  <a:gd name="T32" fmla="*/ 2 w 567"/>
                  <a:gd name="T33" fmla="*/ 454 h 469"/>
                  <a:gd name="T34" fmla="*/ 131 w 567"/>
                  <a:gd name="T35" fmla="*/ 253 h 469"/>
                  <a:gd name="T36" fmla="*/ 131 w 567"/>
                  <a:gd name="T37" fmla="*/ 253 h 469"/>
                  <a:gd name="T38" fmla="*/ 408 w 567"/>
                  <a:gd name="T39" fmla="*/ 12 h 469"/>
                  <a:gd name="T40" fmla="*/ 408 w 567"/>
                  <a:gd name="T41" fmla="*/ 12 h 469"/>
                  <a:gd name="T42" fmla="*/ 521 w 567"/>
                  <a:gd name="T43" fmla="*/ 27 h 469"/>
                  <a:gd name="T44" fmla="*/ 521 w 567"/>
                  <a:gd name="T45" fmla="*/ 27 h 469"/>
                  <a:gd name="T46" fmla="*/ 563 w 567"/>
                  <a:gd name="T47" fmla="*/ 96 h 469"/>
                  <a:gd name="T48" fmla="*/ 563 w 567"/>
                  <a:gd name="T49" fmla="*/ 96 h 469"/>
                  <a:gd name="T50" fmla="*/ 14 w 567"/>
                  <a:gd name="T51" fmla="*/ 467 h 469"/>
                  <a:gd name="T52" fmla="*/ 14 w 567"/>
                  <a:gd name="T53" fmla="*/ 467 h 469"/>
                  <a:gd name="T54" fmla="*/ 11 w 567"/>
                  <a:gd name="T55" fmla="*/ 4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67" h="469">
                    <a:moveTo>
                      <a:pt x="449" y="25"/>
                    </a:moveTo>
                    <a:lnTo>
                      <a:pt x="449" y="25"/>
                    </a:lnTo>
                    <a:cubicBezTo>
                      <a:pt x="437" y="25"/>
                      <a:pt x="425" y="27"/>
                      <a:pt x="413" y="30"/>
                    </a:cubicBezTo>
                    <a:lnTo>
                      <a:pt x="413" y="30"/>
                    </a:lnTo>
                    <a:cubicBezTo>
                      <a:pt x="256" y="72"/>
                      <a:pt x="83" y="353"/>
                      <a:pt x="33" y="439"/>
                    </a:cubicBezTo>
                    <a:lnTo>
                      <a:pt x="33" y="439"/>
                    </a:lnTo>
                    <a:cubicBezTo>
                      <a:pt x="194" y="370"/>
                      <a:pt x="536" y="201"/>
                      <a:pt x="544" y="95"/>
                    </a:cubicBezTo>
                    <a:lnTo>
                      <a:pt x="544" y="95"/>
                    </a:lnTo>
                    <a:cubicBezTo>
                      <a:pt x="546" y="75"/>
                      <a:pt x="535" y="58"/>
                      <a:pt x="511" y="43"/>
                    </a:cubicBezTo>
                    <a:lnTo>
                      <a:pt x="511" y="43"/>
                    </a:lnTo>
                    <a:cubicBezTo>
                      <a:pt x="492" y="32"/>
                      <a:pt x="471" y="25"/>
                      <a:pt x="449" y="25"/>
                    </a:cubicBezTo>
                    <a:close/>
                    <a:moveTo>
                      <a:pt x="11" y="468"/>
                    </a:moveTo>
                    <a:lnTo>
                      <a:pt x="11" y="468"/>
                    </a:lnTo>
                    <a:cubicBezTo>
                      <a:pt x="8" y="468"/>
                      <a:pt x="6" y="467"/>
                      <a:pt x="3" y="466"/>
                    </a:cubicBezTo>
                    <a:lnTo>
                      <a:pt x="3" y="466"/>
                    </a:lnTo>
                    <a:cubicBezTo>
                      <a:pt x="0" y="462"/>
                      <a:pt x="0" y="458"/>
                      <a:pt x="2" y="454"/>
                    </a:cubicBezTo>
                    <a:lnTo>
                      <a:pt x="2" y="454"/>
                    </a:lnTo>
                    <a:cubicBezTo>
                      <a:pt x="3" y="453"/>
                      <a:pt x="56" y="356"/>
                      <a:pt x="131" y="253"/>
                    </a:cubicBezTo>
                    <a:lnTo>
                      <a:pt x="131" y="253"/>
                    </a:lnTo>
                    <a:cubicBezTo>
                      <a:pt x="234" y="114"/>
                      <a:pt x="327" y="33"/>
                      <a:pt x="408" y="12"/>
                    </a:cubicBezTo>
                    <a:lnTo>
                      <a:pt x="408" y="12"/>
                    </a:lnTo>
                    <a:cubicBezTo>
                      <a:pt x="449" y="0"/>
                      <a:pt x="487" y="6"/>
                      <a:pt x="521" y="27"/>
                    </a:cubicBezTo>
                    <a:lnTo>
                      <a:pt x="521" y="27"/>
                    </a:lnTo>
                    <a:cubicBezTo>
                      <a:pt x="551" y="46"/>
                      <a:pt x="566" y="69"/>
                      <a:pt x="563" y="96"/>
                    </a:cubicBezTo>
                    <a:lnTo>
                      <a:pt x="563" y="96"/>
                    </a:lnTo>
                    <a:cubicBezTo>
                      <a:pt x="551" y="243"/>
                      <a:pt x="36" y="459"/>
                      <a:pt x="14" y="467"/>
                    </a:cubicBezTo>
                    <a:lnTo>
                      <a:pt x="14" y="467"/>
                    </a:lnTo>
                    <a:cubicBezTo>
                      <a:pt x="13" y="468"/>
                      <a:pt x="11" y="468"/>
                      <a:pt x="11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5">
                <a:extLst>
                  <a:ext uri="{FF2B5EF4-FFF2-40B4-BE49-F238E27FC236}">
                    <a16:creationId xmlns:a16="http://schemas.microsoft.com/office/drawing/2014/main" id="{CE42D42A-B549-4C75-BC76-86E9FA348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3086" y="10458696"/>
                <a:ext cx="329655" cy="533727"/>
              </a:xfrm>
              <a:custGeom>
                <a:avLst/>
                <a:gdLst>
                  <a:gd name="T0" fmla="*/ 189 w 371"/>
                  <a:gd name="T1" fmla="*/ 599 h 600"/>
                  <a:gd name="T2" fmla="*/ 189 w 371"/>
                  <a:gd name="T3" fmla="*/ 599 h 600"/>
                  <a:gd name="T4" fmla="*/ 217 w 371"/>
                  <a:gd name="T5" fmla="*/ 4 h 600"/>
                  <a:gd name="T6" fmla="*/ 217 w 371"/>
                  <a:gd name="T7" fmla="*/ 4 h 600"/>
                  <a:gd name="T8" fmla="*/ 189 w 371"/>
                  <a:gd name="T9" fmla="*/ 599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1" h="600">
                    <a:moveTo>
                      <a:pt x="189" y="599"/>
                    </a:moveTo>
                    <a:lnTo>
                      <a:pt x="189" y="599"/>
                    </a:lnTo>
                    <a:cubicBezTo>
                      <a:pt x="189" y="599"/>
                      <a:pt x="0" y="0"/>
                      <a:pt x="217" y="4"/>
                    </a:cubicBezTo>
                    <a:lnTo>
                      <a:pt x="217" y="4"/>
                    </a:lnTo>
                    <a:cubicBezTo>
                      <a:pt x="370" y="8"/>
                      <a:pt x="326" y="337"/>
                      <a:pt x="189" y="5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6">
                <a:extLst>
                  <a:ext uri="{FF2B5EF4-FFF2-40B4-BE49-F238E27FC236}">
                    <a16:creationId xmlns:a16="http://schemas.microsoft.com/office/drawing/2014/main" id="{C5D249BA-4446-410C-9A05-8F9C4E410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72331" y="10454770"/>
                <a:ext cx="278636" cy="545502"/>
              </a:xfrm>
              <a:custGeom>
                <a:avLst/>
                <a:gdLst>
                  <a:gd name="T0" fmla="*/ 172 w 314"/>
                  <a:gd name="T1" fmla="*/ 19 h 614"/>
                  <a:gd name="T2" fmla="*/ 172 w 314"/>
                  <a:gd name="T3" fmla="*/ 19 h 614"/>
                  <a:gd name="T4" fmla="*/ 111 w 314"/>
                  <a:gd name="T5" fmla="*/ 49 h 614"/>
                  <a:gd name="T6" fmla="*/ 111 w 314"/>
                  <a:gd name="T7" fmla="*/ 49 h 614"/>
                  <a:gd name="T8" fmla="*/ 149 w 314"/>
                  <a:gd name="T9" fmla="*/ 578 h 614"/>
                  <a:gd name="T10" fmla="*/ 149 w 314"/>
                  <a:gd name="T11" fmla="*/ 578 h 614"/>
                  <a:gd name="T12" fmla="*/ 238 w 314"/>
                  <a:gd name="T13" fmla="*/ 57 h 614"/>
                  <a:gd name="T14" fmla="*/ 238 w 314"/>
                  <a:gd name="T15" fmla="*/ 57 h 614"/>
                  <a:gd name="T16" fmla="*/ 174 w 314"/>
                  <a:gd name="T17" fmla="*/ 19 h 614"/>
                  <a:gd name="T18" fmla="*/ 174 w 314"/>
                  <a:gd name="T19" fmla="*/ 19 h 614"/>
                  <a:gd name="T20" fmla="*/ 172 w 314"/>
                  <a:gd name="T21" fmla="*/ 19 h 614"/>
                  <a:gd name="T22" fmla="*/ 147 w 314"/>
                  <a:gd name="T23" fmla="*/ 613 h 614"/>
                  <a:gd name="T24" fmla="*/ 147 w 314"/>
                  <a:gd name="T25" fmla="*/ 613 h 614"/>
                  <a:gd name="T26" fmla="*/ 146 w 314"/>
                  <a:gd name="T27" fmla="*/ 613 h 614"/>
                  <a:gd name="T28" fmla="*/ 146 w 314"/>
                  <a:gd name="T29" fmla="*/ 613 h 614"/>
                  <a:gd name="T30" fmla="*/ 137 w 314"/>
                  <a:gd name="T31" fmla="*/ 606 h 614"/>
                  <a:gd name="T32" fmla="*/ 137 w 314"/>
                  <a:gd name="T33" fmla="*/ 606 h 614"/>
                  <a:gd name="T34" fmla="*/ 96 w 314"/>
                  <a:gd name="T35" fmla="*/ 37 h 614"/>
                  <a:gd name="T36" fmla="*/ 96 w 314"/>
                  <a:gd name="T37" fmla="*/ 37 h 614"/>
                  <a:gd name="T38" fmla="*/ 175 w 314"/>
                  <a:gd name="T39" fmla="*/ 0 h 614"/>
                  <a:gd name="T40" fmla="*/ 175 w 314"/>
                  <a:gd name="T41" fmla="*/ 0 h 614"/>
                  <a:gd name="T42" fmla="*/ 255 w 314"/>
                  <a:gd name="T43" fmla="*/ 48 h 614"/>
                  <a:gd name="T44" fmla="*/ 255 w 314"/>
                  <a:gd name="T45" fmla="*/ 48 h 614"/>
                  <a:gd name="T46" fmla="*/ 155 w 314"/>
                  <a:gd name="T47" fmla="*/ 608 h 614"/>
                  <a:gd name="T48" fmla="*/ 155 w 314"/>
                  <a:gd name="T49" fmla="*/ 608 h 614"/>
                  <a:gd name="T50" fmla="*/ 147 w 314"/>
                  <a:gd name="T51" fmla="*/ 613 h 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14" h="614">
                    <a:moveTo>
                      <a:pt x="172" y="19"/>
                    </a:moveTo>
                    <a:lnTo>
                      <a:pt x="172" y="19"/>
                    </a:lnTo>
                    <a:cubicBezTo>
                      <a:pt x="146" y="19"/>
                      <a:pt x="126" y="29"/>
                      <a:pt x="111" y="49"/>
                    </a:cubicBezTo>
                    <a:lnTo>
                      <a:pt x="111" y="49"/>
                    </a:lnTo>
                    <a:cubicBezTo>
                      <a:pt x="33" y="152"/>
                      <a:pt x="123" y="488"/>
                      <a:pt x="149" y="578"/>
                    </a:cubicBezTo>
                    <a:lnTo>
                      <a:pt x="149" y="578"/>
                    </a:lnTo>
                    <a:cubicBezTo>
                      <a:pt x="250" y="376"/>
                      <a:pt x="291" y="145"/>
                      <a:pt x="238" y="57"/>
                    </a:cubicBezTo>
                    <a:lnTo>
                      <a:pt x="238" y="57"/>
                    </a:lnTo>
                    <a:cubicBezTo>
                      <a:pt x="224" y="33"/>
                      <a:pt x="202" y="20"/>
                      <a:pt x="174" y="19"/>
                    </a:cubicBezTo>
                    <a:lnTo>
                      <a:pt x="174" y="19"/>
                    </a:lnTo>
                    <a:cubicBezTo>
                      <a:pt x="173" y="19"/>
                      <a:pt x="172" y="19"/>
                      <a:pt x="172" y="19"/>
                    </a:cubicBezTo>
                    <a:close/>
                    <a:moveTo>
                      <a:pt x="147" y="613"/>
                    </a:moveTo>
                    <a:lnTo>
                      <a:pt x="147" y="613"/>
                    </a:lnTo>
                    <a:cubicBezTo>
                      <a:pt x="146" y="613"/>
                      <a:pt x="146" y="613"/>
                      <a:pt x="146" y="613"/>
                    </a:cubicBezTo>
                    <a:lnTo>
                      <a:pt x="146" y="613"/>
                    </a:lnTo>
                    <a:cubicBezTo>
                      <a:pt x="142" y="613"/>
                      <a:pt x="138" y="611"/>
                      <a:pt x="137" y="606"/>
                    </a:cubicBezTo>
                    <a:lnTo>
                      <a:pt x="137" y="606"/>
                    </a:lnTo>
                    <a:cubicBezTo>
                      <a:pt x="132" y="588"/>
                      <a:pt x="0" y="164"/>
                      <a:pt x="96" y="37"/>
                    </a:cubicBezTo>
                    <a:lnTo>
                      <a:pt x="96" y="37"/>
                    </a:lnTo>
                    <a:cubicBezTo>
                      <a:pt x="115" y="12"/>
                      <a:pt x="142" y="0"/>
                      <a:pt x="175" y="0"/>
                    </a:cubicBezTo>
                    <a:lnTo>
                      <a:pt x="175" y="0"/>
                    </a:lnTo>
                    <a:cubicBezTo>
                      <a:pt x="210" y="1"/>
                      <a:pt x="237" y="17"/>
                      <a:pt x="255" y="48"/>
                    </a:cubicBezTo>
                    <a:lnTo>
                      <a:pt x="255" y="48"/>
                    </a:lnTo>
                    <a:cubicBezTo>
                      <a:pt x="313" y="145"/>
                      <a:pt x="269" y="392"/>
                      <a:pt x="155" y="608"/>
                    </a:cubicBezTo>
                    <a:lnTo>
                      <a:pt x="155" y="608"/>
                    </a:lnTo>
                    <a:cubicBezTo>
                      <a:pt x="153" y="611"/>
                      <a:pt x="150" y="613"/>
                      <a:pt x="147" y="6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7">
                <a:extLst>
                  <a:ext uri="{FF2B5EF4-FFF2-40B4-BE49-F238E27FC236}">
                    <a16:creationId xmlns:a16="http://schemas.microsoft.com/office/drawing/2014/main" id="{170C14ED-4BF2-4A20-B1AC-7D7680592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5763" y="10568581"/>
                <a:ext cx="27470" cy="259015"/>
              </a:xfrm>
              <a:custGeom>
                <a:avLst/>
                <a:gdLst>
                  <a:gd name="T0" fmla="*/ 10 w 31"/>
                  <a:gd name="T1" fmla="*/ 292 h 293"/>
                  <a:gd name="T2" fmla="*/ 10 w 31"/>
                  <a:gd name="T3" fmla="*/ 292 h 293"/>
                  <a:gd name="T4" fmla="*/ 9 w 31"/>
                  <a:gd name="T5" fmla="*/ 292 h 293"/>
                  <a:gd name="T6" fmla="*/ 9 w 31"/>
                  <a:gd name="T7" fmla="*/ 292 h 293"/>
                  <a:gd name="T8" fmla="*/ 0 w 31"/>
                  <a:gd name="T9" fmla="*/ 282 h 293"/>
                  <a:gd name="T10" fmla="*/ 11 w 31"/>
                  <a:gd name="T11" fmla="*/ 9 h 293"/>
                  <a:gd name="T12" fmla="*/ 11 w 31"/>
                  <a:gd name="T13" fmla="*/ 9 h 293"/>
                  <a:gd name="T14" fmla="*/ 21 w 31"/>
                  <a:gd name="T15" fmla="*/ 0 h 293"/>
                  <a:gd name="T16" fmla="*/ 21 w 31"/>
                  <a:gd name="T17" fmla="*/ 0 h 293"/>
                  <a:gd name="T18" fmla="*/ 30 w 31"/>
                  <a:gd name="T19" fmla="*/ 10 h 293"/>
                  <a:gd name="T20" fmla="*/ 19 w 31"/>
                  <a:gd name="T21" fmla="*/ 283 h 293"/>
                  <a:gd name="T22" fmla="*/ 19 w 31"/>
                  <a:gd name="T23" fmla="*/ 283 h 293"/>
                  <a:gd name="T24" fmla="*/ 10 w 31"/>
                  <a:gd name="T25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" h="293">
                    <a:moveTo>
                      <a:pt x="10" y="292"/>
                    </a:moveTo>
                    <a:lnTo>
                      <a:pt x="10" y="292"/>
                    </a:lnTo>
                    <a:cubicBezTo>
                      <a:pt x="10" y="292"/>
                      <a:pt x="10" y="292"/>
                      <a:pt x="9" y="292"/>
                    </a:cubicBezTo>
                    <a:lnTo>
                      <a:pt x="9" y="292"/>
                    </a:lnTo>
                    <a:cubicBezTo>
                      <a:pt x="4" y="292"/>
                      <a:pt x="0" y="288"/>
                      <a:pt x="0" y="282"/>
                    </a:cubicBezTo>
                    <a:lnTo>
                      <a:pt x="11" y="9"/>
                    </a:lnTo>
                    <a:lnTo>
                      <a:pt x="11" y="9"/>
                    </a:lnTo>
                    <a:cubicBezTo>
                      <a:pt x="12" y="4"/>
                      <a:pt x="16" y="0"/>
                      <a:pt x="21" y="0"/>
                    </a:cubicBezTo>
                    <a:lnTo>
                      <a:pt x="21" y="0"/>
                    </a:lnTo>
                    <a:cubicBezTo>
                      <a:pt x="26" y="0"/>
                      <a:pt x="30" y="5"/>
                      <a:pt x="30" y="10"/>
                    </a:cubicBezTo>
                    <a:lnTo>
                      <a:pt x="19" y="283"/>
                    </a:lnTo>
                    <a:lnTo>
                      <a:pt x="19" y="283"/>
                    </a:lnTo>
                    <a:cubicBezTo>
                      <a:pt x="19" y="288"/>
                      <a:pt x="15" y="292"/>
                      <a:pt x="10" y="2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8">
                <a:extLst>
                  <a:ext uri="{FF2B5EF4-FFF2-40B4-BE49-F238E27FC236}">
                    <a16:creationId xmlns:a16="http://schemas.microsoft.com/office/drawing/2014/main" id="{F4F70D0C-BA9F-46B3-96D2-0B7387D7F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3496" y="10690238"/>
                <a:ext cx="219770" cy="192300"/>
              </a:xfrm>
              <a:custGeom>
                <a:avLst/>
                <a:gdLst>
                  <a:gd name="T0" fmla="*/ 11 w 249"/>
                  <a:gd name="T1" fmla="*/ 214 h 215"/>
                  <a:gd name="T2" fmla="*/ 11 w 249"/>
                  <a:gd name="T3" fmla="*/ 214 h 215"/>
                  <a:gd name="T4" fmla="*/ 4 w 249"/>
                  <a:gd name="T5" fmla="*/ 210 h 215"/>
                  <a:gd name="T6" fmla="*/ 4 w 249"/>
                  <a:gd name="T7" fmla="*/ 210 h 215"/>
                  <a:gd name="T8" fmla="*/ 5 w 249"/>
                  <a:gd name="T9" fmla="*/ 197 h 215"/>
                  <a:gd name="T10" fmla="*/ 231 w 249"/>
                  <a:gd name="T11" fmla="*/ 3 h 215"/>
                  <a:gd name="T12" fmla="*/ 231 w 249"/>
                  <a:gd name="T13" fmla="*/ 3 h 215"/>
                  <a:gd name="T14" fmla="*/ 245 w 249"/>
                  <a:gd name="T15" fmla="*/ 4 h 215"/>
                  <a:gd name="T16" fmla="*/ 245 w 249"/>
                  <a:gd name="T17" fmla="*/ 4 h 215"/>
                  <a:gd name="T18" fmla="*/ 243 w 249"/>
                  <a:gd name="T19" fmla="*/ 18 h 215"/>
                  <a:gd name="T20" fmla="*/ 17 w 249"/>
                  <a:gd name="T21" fmla="*/ 211 h 215"/>
                  <a:gd name="T22" fmla="*/ 17 w 249"/>
                  <a:gd name="T23" fmla="*/ 211 h 215"/>
                  <a:gd name="T24" fmla="*/ 11 w 249"/>
                  <a:gd name="T25" fmla="*/ 214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9" h="215">
                    <a:moveTo>
                      <a:pt x="11" y="214"/>
                    </a:moveTo>
                    <a:lnTo>
                      <a:pt x="11" y="214"/>
                    </a:lnTo>
                    <a:cubicBezTo>
                      <a:pt x="8" y="214"/>
                      <a:pt x="5" y="212"/>
                      <a:pt x="4" y="210"/>
                    </a:cubicBezTo>
                    <a:lnTo>
                      <a:pt x="4" y="210"/>
                    </a:lnTo>
                    <a:cubicBezTo>
                      <a:pt x="0" y="206"/>
                      <a:pt x="1" y="200"/>
                      <a:pt x="5" y="197"/>
                    </a:cubicBezTo>
                    <a:lnTo>
                      <a:pt x="231" y="3"/>
                    </a:lnTo>
                    <a:lnTo>
                      <a:pt x="231" y="3"/>
                    </a:lnTo>
                    <a:cubicBezTo>
                      <a:pt x="235" y="0"/>
                      <a:pt x="242" y="0"/>
                      <a:pt x="245" y="4"/>
                    </a:cubicBezTo>
                    <a:lnTo>
                      <a:pt x="245" y="4"/>
                    </a:lnTo>
                    <a:cubicBezTo>
                      <a:pt x="248" y="8"/>
                      <a:pt x="248" y="14"/>
                      <a:pt x="243" y="18"/>
                    </a:cubicBezTo>
                    <a:lnTo>
                      <a:pt x="17" y="211"/>
                    </a:lnTo>
                    <a:lnTo>
                      <a:pt x="17" y="211"/>
                    </a:lnTo>
                    <a:cubicBezTo>
                      <a:pt x="15" y="213"/>
                      <a:pt x="13" y="214"/>
                      <a:pt x="11" y="2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0" name="Group 189">
              <a:extLst>
                <a:ext uri="{FF2B5EF4-FFF2-40B4-BE49-F238E27FC236}">
                  <a16:creationId xmlns:a16="http://schemas.microsoft.com/office/drawing/2014/main" id="{D4EAE562-F454-4851-B3FD-85954A7B794B}"/>
                </a:ext>
              </a:extLst>
            </p:cNvPr>
            <p:cNvGrpSpPr/>
            <p:nvPr/>
          </p:nvGrpSpPr>
          <p:grpSpPr>
            <a:xfrm>
              <a:off x="8386576" y="4375778"/>
              <a:ext cx="14296821" cy="1875893"/>
              <a:chOff x="8386576" y="4375778"/>
              <a:chExt cx="14296821" cy="1875893"/>
            </a:xfrm>
          </p:grpSpPr>
          <p:sp>
            <p:nvSpPr>
              <p:cNvPr id="309" name="Freeform 29">
                <a:extLst>
                  <a:ext uri="{FF2B5EF4-FFF2-40B4-BE49-F238E27FC236}">
                    <a16:creationId xmlns:a16="http://schemas.microsoft.com/office/drawing/2014/main" id="{E34F3E76-16EE-41F7-BE0A-F651F09509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8351" y="5619831"/>
                <a:ext cx="1483447" cy="435617"/>
              </a:xfrm>
              <a:custGeom>
                <a:avLst/>
                <a:gdLst>
                  <a:gd name="T0" fmla="*/ 0 w 1668"/>
                  <a:gd name="T1" fmla="*/ 487 h 488"/>
                  <a:gd name="T2" fmla="*/ 1667 w 1668"/>
                  <a:gd name="T3" fmla="*/ 487 h 488"/>
                  <a:gd name="T4" fmla="*/ 1667 w 1668"/>
                  <a:gd name="T5" fmla="*/ 487 h 488"/>
                  <a:gd name="T6" fmla="*/ 1523 w 1668"/>
                  <a:gd name="T7" fmla="*/ 411 h 488"/>
                  <a:gd name="T8" fmla="*/ 1523 w 1668"/>
                  <a:gd name="T9" fmla="*/ 411 h 488"/>
                  <a:gd name="T10" fmla="*/ 1301 w 1668"/>
                  <a:gd name="T11" fmla="*/ 363 h 488"/>
                  <a:gd name="T12" fmla="*/ 1301 w 1668"/>
                  <a:gd name="T13" fmla="*/ 363 h 488"/>
                  <a:gd name="T14" fmla="*/ 1079 w 1668"/>
                  <a:gd name="T15" fmla="*/ 321 h 488"/>
                  <a:gd name="T16" fmla="*/ 1079 w 1668"/>
                  <a:gd name="T17" fmla="*/ 321 h 488"/>
                  <a:gd name="T18" fmla="*/ 629 w 1668"/>
                  <a:gd name="T19" fmla="*/ 22 h 488"/>
                  <a:gd name="T20" fmla="*/ 629 w 1668"/>
                  <a:gd name="T21" fmla="*/ 22 h 488"/>
                  <a:gd name="T22" fmla="*/ 162 w 1668"/>
                  <a:gd name="T23" fmla="*/ 406 h 488"/>
                  <a:gd name="T24" fmla="*/ 162 w 1668"/>
                  <a:gd name="T25" fmla="*/ 406 h 488"/>
                  <a:gd name="T26" fmla="*/ 0 w 1668"/>
                  <a:gd name="T27" fmla="*/ 487 h 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8" h="488">
                    <a:moveTo>
                      <a:pt x="0" y="487"/>
                    </a:moveTo>
                    <a:lnTo>
                      <a:pt x="1667" y="487"/>
                    </a:lnTo>
                    <a:lnTo>
                      <a:pt x="1667" y="487"/>
                    </a:lnTo>
                    <a:cubicBezTo>
                      <a:pt x="1667" y="487"/>
                      <a:pt x="1644" y="336"/>
                      <a:pt x="1523" y="411"/>
                    </a:cubicBezTo>
                    <a:lnTo>
                      <a:pt x="1523" y="411"/>
                    </a:lnTo>
                    <a:cubicBezTo>
                      <a:pt x="1523" y="411"/>
                      <a:pt x="1433" y="276"/>
                      <a:pt x="1301" y="363"/>
                    </a:cubicBezTo>
                    <a:lnTo>
                      <a:pt x="1301" y="363"/>
                    </a:lnTo>
                    <a:cubicBezTo>
                      <a:pt x="1301" y="363"/>
                      <a:pt x="1225" y="209"/>
                      <a:pt x="1079" y="321"/>
                    </a:cubicBezTo>
                    <a:lnTo>
                      <a:pt x="1079" y="321"/>
                    </a:lnTo>
                    <a:cubicBezTo>
                      <a:pt x="1079" y="321"/>
                      <a:pt x="927" y="0"/>
                      <a:pt x="629" y="22"/>
                    </a:cubicBezTo>
                    <a:lnTo>
                      <a:pt x="629" y="22"/>
                    </a:lnTo>
                    <a:cubicBezTo>
                      <a:pt x="331" y="45"/>
                      <a:pt x="162" y="406"/>
                      <a:pt x="162" y="406"/>
                    </a:cubicBezTo>
                    <a:lnTo>
                      <a:pt x="162" y="406"/>
                    </a:lnTo>
                    <a:cubicBezTo>
                      <a:pt x="162" y="406"/>
                      <a:pt x="17" y="358"/>
                      <a:pt x="0" y="4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30">
                <a:extLst>
                  <a:ext uri="{FF2B5EF4-FFF2-40B4-BE49-F238E27FC236}">
                    <a16:creationId xmlns:a16="http://schemas.microsoft.com/office/drawing/2014/main" id="{CEDD1D2D-8A4E-431F-BD63-FD6EAFA3A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86576" y="5623757"/>
                <a:ext cx="1503071" cy="439540"/>
              </a:xfrm>
              <a:custGeom>
                <a:avLst/>
                <a:gdLst>
                  <a:gd name="T0" fmla="*/ 22 w 1688"/>
                  <a:gd name="T1" fmla="*/ 475 h 494"/>
                  <a:gd name="T2" fmla="*/ 1666 w 1688"/>
                  <a:gd name="T3" fmla="*/ 475 h 494"/>
                  <a:gd name="T4" fmla="*/ 1666 w 1688"/>
                  <a:gd name="T5" fmla="*/ 475 h 494"/>
                  <a:gd name="T6" fmla="*/ 1618 w 1688"/>
                  <a:gd name="T7" fmla="*/ 401 h 494"/>
                  <a:gd name="T8" fmla="*/ 1618 w 1688"/>
                  <a:gd name="T9" fmla="*/ 401 h 494"/>
                  <a:gd name="T10" fmla="*/ 1539 w 1688"/>
                  <a:gd name="T11" fmla="*/ 417 h 494"/>
                  <a:gd name="T12" fmla="*/ 1539 w 1688"/>
                  <a:gd name="T13" fmla="*/ 417 h 494"/>
                  <a:gd name="T14" fmla="*/ 1526 w 1688"/>
                  <a:gd name="T15" fmla="*/ 413 h 494"/>
                  <a:gd name="T16" fmla="*/ 1526 w 1688"/>
                  <a:gd name="T17" fmla="*/ 413 h 494"/>
                  <a:gd name="T18" fmla="*/ 1317 w 1688"/>
                  <a:gd name="T19" fmla="*/ 368 h 494"/>
                  <a:gd name="T20" fmla="*/ 1317 w 1688"/>
                  <a:gd name="T21" fmla="*/ 368 h 494"/>
                  <a:gd name="T22" fmla="*/ 1310 w 1688"/>
                  <a:gd name="T23" fmla="*/ 370 h 494"/>
                  <a:gd name="T24" fmla="*/ 1310 w 1688"/>
                  <a:gd name="T25" fmla="*/ 370 h 494"/>
                  <a:gd name="T26" fmla="*/ 1303 w 1688"/>
                  <a:gd name="T27" fmla="*/ 364 h 494"/>
                  <a:gd name="T28" fmla="*/ 1303 w 1688"/>
                  <a:gd name="T29" fmla="*/ 364 h 494"/>
                  <a:gd name="T30" fmla="*/ 1214 w 1688"/>
                  <a:gd name="T31" fmla="*/ 289 h 494"/>
                  <a:gd name="T32" fmla="*/ 1214 w 1688"/>
                  <a:gd name="T33" fmla="*/ 289 h 494"/>
                  <a:gd name="T34" fmla="*/ 1096 w 1688"/>
                  <a:gd name="T35" fmla="*/ 326 h 494"/>
                  <a:gd name="T36" fmla="*/ 1096 w 1688"/>
                  <a:gd name="T37" fmla="*/ 326 h 494"/>
                  <a:gd name="T38" fmla="*/ 1087 w 1688"/>
                  <a:gd name="T39" fmla="*/ 328 h 494"/>
                  <a:gd name="T40" fmla="*/ 1087 w 1688"/>
                  <a:gd name="T41" fmla="*/ 328 h 494"/>
                  <a:gd name="T42" fmla="*/ 1082 w 1688"/>
                  <a:gd name="T43" fmla="*/ 322 h 494"/>
                  <a:gd name="T44" fmla="*/ 1082 w 1688"/>
                  <a:gd name="T45" fmla="*/ 322 h 494"/>
                  <a:gd name="T46" fmla="*/ 641 w 1688"/>
                  <a:gd name="T47" fmla="*/ 29 h 494"/>
                  <a:gd name="T48" fmla="*/ 641 w 1688"/>
                  <a:gd name="T49" fmla="*/ 29 h 494"/>
                  <a:gd name="T50" fmla="*/ 182 w 1688"/>
                  <a:gd name="T51" fmla="*/ 406 h 494"/>
                  <a:gd name="T52" fmla="*/ 182 w 1688"/>
                  <a:gd name="T53" fmla="*/ 406 h 494"/>
                  <a:gd name="T54" fmla="*/ 171 w 1688"/>
                  <a:gd name="T55" fmla="*/ 411 h 494"/>
                  <a:gd name="T56" fmla="*/ 171 w 1688"/>
                  <a:gd name="T57" fmla="*/ 411 h 494"/>
                  <a:gd name="T58" fmla="*/ 58 w 1688"/>
                  <a:gd name="T59" fmla="*/ 418 h 494"/>
                  <a:gd name="T60" fmla="*/ 58 w 1688"/>
                  <a:gd name="T61" fmla="*/ 418 h 494"/>
                  <a:gd name="T62" fmla="*/ 22 w 1688"/>
                  <a:gd name="T63" fmla="*/ 475 h 494"/>
                  <a:gd name="T64" fmla="*/ 1678 w 1688"/>
                  <a:gd name="T65" fmla="*/ 493 h 494"/>
                  <a:gd name="T66" fmla="*/ 11 w 1688"/>
                  <a:gd name="T67" fmla="*/ 493 h 494"/>
                  <a:gd name="T68" fmla="*/ 11 w 1688"/>
                  <a:gd name="T69" fmla="*/ 493 h 494"/>
                  <a:gd name="T70" fmla="*/ 3 w 1688"/>
                  <a:gd name="T71" fmla="*/ 490 h 494"/>
                  <a:gd name="T72" fmla="*/ 3 w 1688"/>
                  <a:gd name="T73" fmla="*/ 490 h 494"/>
                  <a:gd name="T74" fmla="*/ 1 w 1688"/>
                  <a:gd name="T75" fmla="*/ 482 h 494"/>
                  <a:gd name="T76" fmla="*/ 1 w 1688"/>
                  <a:gd name="T77" fmla="*/ 482 h 494"/>
                  <a:gd name="T78" fmla="*/ 47 w 1688"/>
                  <a:gd name="T79" fmla="*/ 402 h 494"/>
                  <a:gd name="T80" fmla="*/ 47 w 1688"/>
                  <a:gd name="T81" fmla="*/ 402 h 494"/>
                  <a:gd name="T82" fmla="*/ 168 w 1688"/>
                  <a:gd name="T83" fmla="*/ 391 h 494"/>
                  <a:gd name="T84" fmla="*/ 168 w 1688"/>
                  <a:gd name="T85" fmla="*/ 391 h 494"/>
                  <a:gd name="T86" fmla="*/ 639 w 1688"/>
                  <a:gd name="T87" fmla="*/ 10 h 494"/>
                  <a:gd name="T88" fmla="*/ 639 w 1688"/>
                  <a:gd name="T89" fmla="*/ 10 h 494"/>
                  <a:gd name="T90" fmla="*/ 983 w 1688"/>
                  <a:gd name="T91" fmla="*/ 154 h 494"/>
                  <a:gd name="T92" fmla="*/ 983 w 1688"/>
                  <a:gd name="T93" fmla="*/ 154 h 494"/>
                  <a:gd name="T94" fmla="*/ 1094 w 1688"/>
                  <a:gd name="T95" fmla="*/ 304 h 494"/>
                  <a:gd name="T96" fmla="*/ 1094 w 1688"/>
                  <a:gd name="T97" fmla="*/ 304 h 494"/>
                  <a:gd name="T98" fmla="*/ 1219 w 1688"/>
                  <a:gd name="T99" fmla="*/ 271 h 494"/>
                  <a:gd name="T100" fmla="*/ 1219 w 1688"/>
                  <a:gd name="T101" fmla="*/ 271 h 494"/>
                  <a:gd name="T102" fmla="*/ 1316 w 1688"/>
                  <a:gd name="T103" fmla="*/ 347 h 494"/>
                  <a:gd name="T104" fmla="*/ 1316 w 1688"/>
                  <a:gd name="T105" fmla="*/ 347 h 494"/>
                  <a:gd name="T106" fmla="*/ 1536 w 1688"/>
                  <a:gd name="T107" fmla="*/ 395 h 494"/>
                  <a:gd name="T108" fmla="*/ 1536 w 1688"/>
                  <a:gd name="T109" fmla="*/ 395 h 494"/>
                  <a:gd name="T110" fmla="*/ 1626 w 1688"/>
                  <a:gd name="T111" fmla="*/ 384 h 494"/>
                  <a:gd name="T112" fmla="*/ 1626 w 1688"/>
                  <a:gd name="T113" fmla="*/ 384 h 494"/>
                  <a:gd name="T114" fmla="*/ 1687 w 1688"/>
                  <a:gd name="T115" fmla="*/ 482 h 494"/>
                  <a:gd name="T116" fmla="*/ 1687 w 1688"/>
                  <a:gd name="T117" fmla="*/ 482 h 494"/>
                  <a:gd name="T118" fmla="*/ 1685 w 1688"/>
                  <a:gd name="T119" fmla="*/ 490 h 494"/>
                  <a:gd name="T120" fmla="*/ 1685 w 1688"/>
                  <a:gd name="T121" fmla="*/ 490 h 494"/>
                  <a:gd name="T122" fmla="*/ 1678 w 1688"/>
                  <a:gd name="T123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88" h="494">
                    <a:moveTo>
                      <a:pt x="22" y="475"/>
                    </a:moveTo>
                    <a:lnTo>
                      <a:pt x="1666" y="475"/>
                    </a:lnTo>
                    <a:lnTo>
                      <a:pt x="1666" y="475"/>
                    </a:lnTo>
                    <a:cubicBezTo>
                      <a:pt x="1661" y="455"/>
                      <a:pt x="1648" y="415"/>
                      <a:pt x="1618" y="401"/>
                    </a:cubicBezTo>
                    <a:lnTo>
                      <a:pt x="1618" y="401"/>
                    </a:lnTo>
                    <a:cubicBezTo>
                      <a:pt x="1597" y="392"/>
                      <a:pt x="1570" y="397"/>
                      <a:pt x="1539" y="417"/>
                    </a:cubicBezTo>
                    <a:lnTo>
                      <a:pt x="1539" y="417"/>
                    </a:lnTo>
                    <a:cubicBezTo>
                      <a:pt x="1534" y="419"/>
                      <a:pt x="1529" y="417"/>
                      <a:pt x="1526" y="413"/>
                    </a:cubicBezTo>
                    <a:lnTo>
                      <a:pt x="1526" y="413"/>
                    </a:lnTo>
                    <a:cubicBezTo>
                      <a:pt x="1523" y="408"/>
                      <a:pt x="1439" y="287"/>
                      <a:pt x="1317" y="368"/>
                    </a:cubicBezTo>
                    <a:lnTo>
                      <a:pt x="1317" y="368"/>
                    </a:lnTo>
                    <a:cubicBezTo>
                      <a:pt x="1314" y="370"/>
                      <a:pt x="1312" y="370"/>
                      <a:pt x="1310" y="370"/>
                    </a:cubicBezTo>
                    <a:lnTo>
                      <a:pt x="1310" y="370"/>
                    </a:lnTo>
                    <a:cubicBezTo>
                      <a:pt x="1307" y="368"/>
                      <a:pt x="1304" y="367"/>
                      <a:pt x="1303" y="364"/>
                    </a:cubicBezTo>
                    <a:lnTo>
                      <a:pt x="1303" y="364"/>
                    </a:lnTo>
                    <a:cubicBezTo>
                      <a:pt x="1303" y="364"/>
                      <a:pt x="1273" y="302"/>
                      <a:pt x="1214" y="289"/>
                    </a:cubicBezTo>
                    <a:lnTo>
                      <a:pt x="1214" y="289"/>
                    </a:lnTo>
                    <a:cubicBezTo>
                      <a:pt x="1178" y="281"/>
                      <a:pt x="1138" y="293"/>
                      <a:pt x="1096" y="326"/>
                    </a:cubicBezTo>
                    <a:lnTo>
                      <a:pt x="1096" y="326"/>
                    </a:lnTo>
                    <a:cubicBezTo>
                      <a:pt x="1094" y="328"/>
                      <a:pt x="1090" y="328"/>
                      <a:pt x="1087" y="328"/>
                    </a:cubicBezTo>
                    <a:lnTo>
                      <a:pt x="1087" y="328"/>
                    </a:lnTo>
                    <a:cubicBezTo>
                      <a:pt x="1085" y="327"/>
                      <a:pt x="1083" y="325"/>
                      <a:pt x="1082" y="322"/>
                    </a:cubicBezTo>
                    <a:lnTo>
                      <a:pt x="1082" y="322"/>
                    </a:lnTo>
                    <a:cubicBezTo>
                      <a:pt x="1080" y="319"/>
                      <a:pt x="928" y="6"/>
                      <a:pt x="641" y="29"/>
                    </a:cubicBezTo>
                    <a:lnTo>
                      <a:pt x="641" y="29"/>
                    </a:lnTo>
                    <a:cubicBezTo>
                      <a:pt x="351" y="50"/>
                      <a:pt x="183" y="403"/>
                      <a:pt x="182" y="406"/>
                    </a:cubicBezTo>
                    <a:lnTo>
                      <a:pt x="182" y="406"/>
                    </a:lnTo>
                    <a:cubicBezTo>
                      <a:pt x="180" y="410"/>
                      <a:pt x="175" y="413"/>
                      <a:pt x="171" y="411"/>
                    </a:cubicBezTo>
                    <a:lnTo>
                      <a:pt x="171" y="411"/>
                    </a:lnTo>
                    <a:cubicBezTo>
                      <a:pt x="170" y="411"/>
                      <a:pt x="102" y="390"/>
                      <a:pt x="58" y="418"/>
                    </a:cubicBezTo>
                    <a:lnTo>
                      <a:pt x="58" y="418"/>
                    </a:lnTo>
                    <a:cubicBezTo>
                      <a:pt x="39" y="429"/>
                      <a:pt x="27" y="448"/>
                      <a:pt x="22" y="475"/>
                    </a:cubicBezTo>
                    <a:close/>
                    <a:moveTo>
                      <a:pt x="1678" y="493"/>
                    </a:moveTo>
                    <a:lnTo>
                      <a:pt x="11" y="493"/>
                    </a:lnTo>
                    <a:lnTo>
                      <a:pt x="11" y="493"/>
                    </a:lnTo>
                    <a:cubicBezTo>
                      <a:pt x="8" y="493"/>
                      <a:pt x="5" y="493"/>
                      <a:pt x="3" y="490"/>
                    </a:cubicBezTo>
                    <a:lnTo>
                      <a:pt x="3" y="490"/>
                    </a:lnTo>
                    <a:cubicBezTo>
                      <a:pt x="1" y="489"/>
                      <a:pt x="0" y="486"/>
                      <a:pt x="1" y="482"/>
                    </a:cubicBezTo>
                    <a:lnTo>
                      <a:pt x="1" y="482"/>
                    </a:lnTo>
                    <a:cubicBezTo>
                      <a:pt x="6" y="446"/>
                      <a:pt x="22" y="418"/>
                      <a:pt x="47" y="402"/>
                    </a:cubicBezTo>
                    <a:lnTo>
                      <a:pt x="47" y="402"/>
                    </a:lnTo>
                    <a:cubicBezTo>
                      <a:pt x="90" y="374"/>
                      <a:pt x="147" y="386"/>
                      <a:pt x="168" y="391"/>
                    </a:cubicBezTo>
                    <a:lnTo>
                      <a:pt x="168" y="391"/>
                    </a:lnTo>
                    <a:cubicBezTo>
                      <a:pt x="195" y="339"/>
                      <a:pt x="363" y="30"/>
                      <a:pt x="639" y="10"/>
                    </a:cubicBezTo>
                    <a:lnTo>
                      <a:pt x="639" y="10"/>
                    </a:lnTo>
                    <a:cubicBezTo>
                      <a:pt x="764" y="0"/>
                      <a:pt x="883" y="50"/>
                      <a:pt x="983" y="154"/>
                    </a:cubicBezTo>
                    <a:lnTo>
                      <a:pt x="983" y="154"/>
                    </a:lnTo>
                    <a:cubicBezTo>
                      <a:pt x="1044" y="216"/>
                      <a:pt x="1081" y="279"/>
                      <a:pt x="1094" y="304"/>
                    </a:cubicBezTo>
                    <a:lnTo>
                      <a:pt x="1094" y="304"/>
                    </a:lnTo>
                    <a:cubicBezTo>
                      <a:pt x="1137" y="273"/>
                      <a:pt x="1179" y="262"/>
                      <a:pt x="1219" y="271"/>
                    </a:cubicBezTo>
                    <a:lnTo>
                      <a:pt x="1219" y="271"/>
                    </a:lnTo>
                    <a:cubicBezTo>
                      <a:pt x="1272" y="283"/>
                      <a:pt x="1303" y="328"/>
                      <a:pt x="1316" y="347"/>
                    </a:cubicBezTo>
                    <a:lnTo>
                      <a:pt x="1316" y="347"/>
                    </a:lnTo>
                    <a:cubicBezTo>
                      <a:pt x="1431" y="278"/>
                      <a:pt x="1515" y="368"/>
                      <a:pt x="1536" y="395"/>
                    </a:cubicBezTo>
                    <a:lnTo>
                      <a:pt x="1536" y="395"/>
                    </a:lnTo>
                    <a:cubicBezTo>
                      <a:pt x="1570" y="376"/>
                      <a:pt x="1600" y="372"/>
                      <a:pt x="1626" y="384"/>
                    </a:cubicBezTo>
                    <a:lnTo>
                      <a:pt x="1626" y="384"/>
                    </a:lnTo>
                    <a:cubicBezTo>
                      <a:pt x="1675" y="406"/>
                      <a:pt x="1686" y="480"/>
                      <a:pt x="1687" y="482"/>
                    </a:cubicBezTo>
                    <a:lnTo>
                      <a:pt x="1687" y="482"/>
                    </a:lnTo>
                    <a:cubicBezTo>
                      <a:pt x="1687" y="485"/>
                      <a:pt x="1686" y="489"/>
                      <a:pt x="1685" y="490"/>
                    </a:cubicBezTo>
                    <a:lnTo>
                      <a:pt x="1685" y="490"/>
                    </a:lnTo>
                    <a:cubicBezTo>
                      <a:pt x="1683" y="493"/>
                      <a:pt x="1680" y="493"/>
                      <a:pt x="1678" y="4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31">
                <a:extLst>
                  <a:ext uri="{FF2B5EF4-FFF2-40B4-BE49-F238E27FC236}">
                    <a16:creationId xmlns:a16="http://schemas.microsoft.com/office/drawing/2014/main" id="{7276D511-9492-4F1B-BD01-932AB919B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7446" y="4418946"/>
                <a:ext cx="1554087" cy="392446"/>
              </a:xfrm>
              <a:custGeom>
                <a:avLst/>
                <a:gdLst>
                  <a:gd name="T0" fmla="*/ 0 w 1746"/>
                  <a:gd name="T1" fmla="*/ 442 h 443"/>
                  <a:gd name="T2" fmla="*/ 1745 w 1746"/>
                  <a:gd name="T3" fmla="*/ 442 h 443"/>
                  <a:gd name="T4" fmla="*/ 1745 w 1746"/>
                  <a:gd name="T5" fmla="*/ 442 h 443"/>
                  <a:gd name="T6" fmla="*/ 1638 w 1746"/>
                  <a:gd name="T7" fmla="*/ 393 h 443"/>
                  <a:gd name="T8" fmla="*/ 1638 w 1746"/>
                  <a:gd name="T9" fmla="*/ 393 h 443"/>
                  <a:gd name="T10" fmla="*/ 1460 w 1746"/>
                  <a:gd name="T11" fmla="*/ 335 h 443"/>
                  <a:gd name="T12" fmla="*/ 1460 w 1746"/>
                  <a:gd name="T13" fmla="*/ 335 h 443"/>
                  <a:gd name="T14" fmla="*/ 1263 w 1746"/>
                  <a:gd name="T15" fmla="*/ 272 h 443"/>
                  <a:gd name="T16" fmla="*/ 1263 w 1746"/>
                  <a:gd name="T17" fmla="*/ 272 h 443"/>
                  <a:gd name="T18" fmla="*/ 984 w 1746"/>
                  <a:gd name="T19" fmla="*/ 8 h 443"/>
                  <a:gd name="T20" fmla="*/ 984 w 1746"/>
                  <a:gd name="T21" fmla="*/ 8 h 443"/>
                  <a:gd name="T22" fmla="*/ 583 w 1746"/>
                  <a:gd name="T23" fmla="*/ 268 h 443"/>
                  <a:gd name="T24" fmla="*/ 583 w 1746"/>
                  <a:gd name="T25" fmla="*/ 268 h 443"/>
                  <a:gd name="T26" fmla="*/ 383 w 1746"/>
                  <a:gd name="T27" fmla="*/ 231 h 443"/>
                  <a:gd name="T28" fmla="*/ 383 w 1746"/>
                  <a:gd name="T29" fmla="*/ 231 h 443"/>
                  <a:gd name="T30" fmla="*/ 245 w 1746"/>
                  <a:gd name="T31" fmla="*/ 361 h 443"/>
                  <a:gd name="T32" fmla="*/ 245 w 1746"/>
                  <a:gd name="T33" fmla="*/ 361 h 443"/>
                  <a:gd name="T34" fmla="*/ 95 w 1746"/>
                  <a:gd name="T35" fmla="*/ 333 h 443"/>
                  <a:gd name="T36" fmla="*/ 95 w 1746"/>
                  <a:gd name="T37" fmla="*/ 333 h 443"/>
                  <a:gd name="T38" fmla="*/ 0 w 1746"/>
                  <a:gd name="T39" fmla="*/ 442 h 4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46" h="443">
                    <a:moveTo>
                      <a:pt x="0" y="442"/>
                    </a:moveTo>
                    <a:lnTo>
                      <a:pt x="1745" y="442"/>
                    </a:lnTo>
                    <a:lnTo>
                      <a:pt x="1745" y="442"/>
                    </a:lnTo>
                    <a:cubicBezTo>
                      <a:pt x="1745" y="442"/>
                      <a:pt x="1710" y="344"/>
                      <a:pt x="1638" y="393"/>
                    </a:cubicBezTo>
                    <a:lnTo>
                      <a:pt x="1638" y="393"/>
                    </a:lnTo>
                    <a:cubicBezTo>
                      <a:pt x="1638" y="393"/>
                      <a:pt x="1586" y="257"/>
                      <a:pt x="1460" y="335"/>
                    </a:cubicBezTo>
                    <a:lnTo>
                      <a:pt x="1460" y="335"/>
                    </a:lnTo>
                    <a:cubicBezTo>
                      <a:pt x="1460" y="335"/>
                      <a:pt x="1408" y="169"/>
                      <a:pt x="1263" y="272"/>
                    </a:cubicBezTo>
                    <a:lnTo>
                      <a:pt x="1263" y="272"/>
                    </a:lnTo>
                    <a:cubicBezTo>
                      <a:pt x="1263" y="272"/>
                      <a:pt x="1253" y="16"/>
                      <a:pt x="984" y="8"/>
                    </a:cubicBezTo>
                    <a:lnTo>
                      <a:pt x="984" y="8"/>
                    </a:lnTo>
                    <a:cubicBezTo>
                      <a:pt x="713" y="0"/>
                      <a:pt x="583" y="268"/>
                      <a:pt x="583" y="268"/>
                    </a:cubicBezTo>
                    <a:lnTo>
                      <a:pt x="583" y="268"/>
                    </a:lnTo>
                    <a:cubicBezTo>
                      <a:pt x="583" y="268"/>
                      <a:pt x="497" y="201"/>
                      <a:pt x="383" y="231"/>
                    </a:cubicBezTo>
                    <a:lnTo>
                      <a:pt x="383" y="231"/>
                    </a:lnTo>
                    <a:cubicBezTo>
                      <a:pt x="281" y="257"/>
                      <a:pt x="245" y="361"/>
                      <a:pt x="245" y="361"/>
                    </a:cubicBezTo>
                    <a:lnTo>
                      <a:pt x="245" y="361"/>
                    </a:lnTo>
                    <a:cubicBezTo>
                      <a:pt x="245" y="361"/>
                      <a:pt x="165" y="320"/>
                      <a:pt x="95" y="333"/>
                    </a:cubicBezTo>
                    <a:lnTo>
                      <a:pt x="95" y="333"/>
                    </a:lnTo>
                    <a:cubicBezTo>
                      <a:pt x="26" y="348"/>
                      <a:pt x="0" y="442"/>
                      <a:pt x="0" y="4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32">
                <a:extLst>
                  <a:ext uri="{FF2B5EF4-FFF2-40B4-BE49-F238E27FC236}">
                    <a16:creationId xmlns:a16="http://schemas.microsoft.com/office/drawing/2014/main" id="{36854E77-6047-4519-A3EF-6F1891ACE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9597" y="4415022"/>
                <a:ext cx="1569785" cy="412067"/>
              </a:xfrm>
              <a:custGeom>
                <a:avLst/>
                <a:gdLst>
                  <a:gd name="T0" fmla="*/ 1739 w 1765"/>
                  <a:gd name="T1" fmla="*/ 441 h 461"/>
                  <a:gd name="T2" fmla="*/ 1699 w 1765"/>
                  <a:gd name="T3" fmla="*/ 400 h 461"/>
                  <a:gd name="T4" fmla="*/ 1652 w 1765"/>
                  <a:gd name="T5" fmla="*/ 409 h 461"/>
                  <a:gd name="T6" fmla="*/ 1643 w 1765"/>
                  <a:gd name="T7" fmla="*/ 411 h 461"/>
                  <a:gd name="T8" fmla="*/ 1637 w 1765"/>
                  <a:gd name="T9" fmla="*/ 405 h 461"/>
                  <a:gd name="T10" fmla="*/ 1570 w 1765"/>
                  <a:gd name="T11" fmla="*/ 333 h 461"/>
                  <a:gd name="T12" fmla="*/ 1474 w 1765"/>
                  <a:gd name="T13" fmla="*/ 352 h 461"/>
                  <a:gd name="T14" fmla="*/ 1465 w 1765"/>
                  <a:gd name="T15" fmla="*/ 352 h 461"/>
                  <a:gd name="T16" fmla="*/ 1460 w 1765"/>
                  <a:gd name="T17" fmla="*/ 346 h 461"/>
                  <a:gd name="T18" fmla="*/ 1386 w 1765"/>
                  <a:gd name="T19" fmla="*/ 260 h 461"/>
                  <a:gd name="T20" fmla="*/ 1277 w 1765"/>
                  <a:gd name="T21" fmla="*/ 288 h 461"/>
                  <a:gd name="T22" fmla="*/ 1267 w 1765"/>
                  <a:gd name="T23" fmla="*/ 289 h 461"/>
                  <a:gd name="T24" fmla="*/ 1262 w 1765"/>
                  <a:gd name="T25" fmla="*/ 280 h 461"/>
                  <a:gd name="T26" fmla="*/ 992 w 1765"/>
                  <a:gd name="T27" fmla="*/ 26 h 461"/>
                  <a:gd name="T28" fmla="*/ 601 w 1765"/>
                  <a:gd name="T29" fmla="*/ 280 h 461"/>
                  <a:gd name="T30" fmla="*/ 595 w 1765"/>
                  <a:gd name="T31" fmla="*/ 285 h 461"/>
                  <a:gd name="T32" fmla="*/ 587 w 1765"/>
                  <a:gd name="T33" fmla="*/ 283 h 461"/>
                  <a:gd name="T34" fmla="*/ 395 w 1765"/>
                  <a:gd name="T35" fmla="*/ 247 h 461"/>
                  <a:gd name="T36" fmla="*/ 263 w 1765"/>
                  <a:gd name="T37" fmla="*/ 373 h 461"/>
                  <a:gd name="T38" fmla="*/ 258 w 1765"/>
                  <a:gd name="T39" fmla="*/ 379 h 461"/>
                  <a:gd name="T40" fmla="*/ 250 w 1765"/>
                  <a:gd name="T41" fmla="*/ 378 h 461"/>
                  <a:gd name="T42" fmla="*/ 106 w 1765"/>
                  <a:gd name="T43" fmla="*/ 351 h 461"/>
                  <a:gd name="T44" fmla="*/ 23 w 1765"/>
                  <a:gd name="T45" fmla="*/ 441 h 461"/>
                  <a:gd name="T46" fmla="*/ 9 w 1765"/>
                  <a:gd name="T47" fmla="*/ 460 h 461"/>
                  <a:gd name="T48" fmla="*/ 1 w 1765"/>
                  <a:gd name="T49" fmla="*/ 456 h 461"/>
                  <a:gd name="T50" fmla="*/ 0 w 1765"/>
                  <a:gd name="T51" fmla="*/ 447 h 461"/>
                  <a:gd name="T52" fmla="*/ 102 w 1765"/>
                  <a:gd name="T53" fmla="*/ 333 h 461"/>
                  <a:gd name="T54" fmla="*/ 249 w 1765"/>
                  <a:gd name="T55" fmla="*/ 357 h 461"/>
                  <a:gd name="T56" fmla="*/ 390 w 1765"/>
                  <a:gd name="T57" fmla="*/ 229 h 461"/>
                  <a:gd name="T58" fmla="*/ 589 w 1765"/>
                  <a:gd name="T59" fmla="*/ 262 h 461"/>
                  <a:gd name="T60" fmla="*/ 993 w 1765"/>
                  <a:gd name="T61" fmla="*/ 7 h 461"/>
                  <a:gd name="T62" fmla="*/ 1279 w 1765"/>
                  <a:gd name="T63" fmla="*/ 263 h 461"/>
                  <a:gd name="T64" fmla="*/ 1391 w 1765"/>
                  <a:gd name="T65" fmla="*/ 242 h 461"/>
                  <a:gd name="T66" fmla="*/ 1474 w 1765"/>
                  <a:gd name="T67" fmla="*/ 329 h 461"/>
                  <a:gd name="T68" fmla="*/ 1575 w 1765"/>
                  <a:gd name="T69" fmla="*/ 315 h 461"/>
                  <a:gd name="T70" fmla="*/ 1651 w 1765"/>
                  <a:gd name="T71" fmla="*/ 388 h 461"/>
                  <a:gd name="T72" fmla="*/ 1705 w 1765"/>
                  <a:gd name="T73" fmla="*/ 381 h 461"/>
                  <a:gd name="T74" fmla="*/ 1763 w 1765"/>
                  <a:gd name="T75" fmla="*/ 447 h 461"/>
                  <a:gd name="T76" fmla="*/ 1762 w 1765"/>
                  <a:gd name="T77" fmla="*/ 456 h 461"/>
                  <a:gd name="T78" fmla="*/ 1754 w 1765"/>
                  <a:gd name="T79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65" h="461">
                    <a:moveTo>
                      <a:pt x="23" y="441"/>
                    </a:moveTo>
                    <a:lnTo>
                      <a:pt x="1739" y="441"/>
                    </a:lnTo>
                    <a:lnTo>
                      <a:pt x="1739" y="441"/>
                    </a:lnTo>
                    <a:cubicBezTo>
                      <a:pt x="1732" y="427"/>
                      <a:pt x="1719" y="405"/>
                      <a:pt x="1699" y="400"/>
                    </a:cubicBezTo>
                    <a:lnTo>
                      <a:pt x="1699" y="400"/>
                    </a:lnTo>
                    <a:cubicBezTo>
                      <a:pt x="1684" y="394"/>
                      <a:pt x="1669" y="398"/>
                      <a:pt x="1652" y="409"/>
                    </a:cubicBezTo>
                    <a:lnTo>
                      <a:pt x="1652" y="409"/>
                    </a:lnTo>
                    <a:cubicBezTo>
                      <a:pt x="1649" y="411"/>
                      <a:pt x="1647" y="411"/>
                      <a:pt x="1643" y="411"/>
                    </a:cubicBezTo>
                    <a:lnTo>
                      <a:pt x="1643" y="411"/>
                    </a:lnTo>
                    <a:cubicBezTo>
                      <a:pt x="1641" y="410"/>
                      <a:pt x="1639" y="407"/>
                      <a:pt x="1637" y="405"/>
                    </a:cubicBezTo>
                    <a:lnTo>
                      <a:pt x="1637" y="405"/>
                    </a:lnTo>
                    <a:cubicBezTo>
                      <a:pt x="1637" y="404"/>
                      <a:pt x="1616" y="349"/>
                      <a:pt x="1570" y="333"/>
                    </a:cubicBezTo>
                    <a:lnTo>
                      <a:pt x="1570" y="333"/>
                    </a:lnTo>
                    <a:cubicBezTo>
                      <a:pt x="1542" y="323"/>
                      <a:pt x="1509" y="329"/>
                      <a:pt x="1474" y="352"/>
                    </a:cubicBezTo>
                    <a:lnTo>
                      <a:pt x="1474" y="352"/>
                    </a:lnTo>
                    <a:cubicBezTo>
                      <a:pt x="1471" y="353"/>
                      <a:pt x="1469" y="353"/>
                      <a:pt x="1465" y="352"/>
                    </a:cubicBezTo>
                    <a:lnTo>
                      <a:pt x="1465" y="352"/>
                    </a:lnTo>
                    <a:cubicBezTo>
                      <a:pt x="1463" y="352"/>
                      <a:pt x="1461" y="349"/>
                      <a:pt x="1460" y="346"/>
                    </a:cubicBezTo>
                    <a:lnTo>
                      <a:pt x="1460" y="346"/>
                    </a:lnTo>
                    <a:cubicBezTo>
                      <a:pt x="1459" y="345"/>
                      <a:pt x="1437" y="277"/>
                      <a:pt x="1386" y="260"/>
                    </a:cubicBezTo>
                    <a:lnTo>
                      <a:pt x="1386" y="260"/>
                    </a:lnTo>
                    <a:cubicBezTo>
                      <a:pt x="1354" y="250"/>
                      <a:pt x="1318" y="259"/>
                      <a:pt x="1277" y="288"/>
                    </a:cubicBezTo>
                    <a:lnTo>
                      <a:pt x="1277" y="288"/>
                    </a:lnTo>
                    <a:cubicBezTo>
                      <a:pt x="1274" y="290"/>
                      <a:pt x="1271" y="291"/>
                      <a:pt x="1267" y="289"/>
                    </a:cubicBezTo>
                    <a:lnTo>
                      <a:pt x="1267" y="289"/>
                    </a:lnTo>
                    <a:cubicBezTo>
                      <a:pt x="1264" y="287"/>
                      <a:pt x="1262" y="285"/>
                      <a:pt x="1262" y="280"/>
                    </a:cubicBezTo>
                    <a:lnTo>
                      <a:pt x="1262" y="280"/>
                    </a:lnTo>
                    <a:cubicBezTo>
                      <a:pt x="1262" y="271"/>
                      <a:pt x="1249" y="33"/>
                      <a:pt x="992" y="26"/>
                    </a:cubicBezTo>
                    <a:lnTo>
                      <a:pt x="992" y="26"/>
                    </a:lnTo>
                    <a:cubicBezTo>
                      <a:pt x="731" y="19"/>
                      <a:pt x="602" y="277"/>
                      <a:pt x="601" y="280"/>
                    </a:cubicBezTo>
                    <a:lnTo>
                      <a:pt x="601" y="280"/>
                    </a:lnTo>
                    <a:cubicBezTo>
                      <a:pt x="599" y="282"/>
                      <a:pt x="597" y="285"/>
                      <a:pt x="595" y="285"/>
                    </a:cubicBezTo>
                    <a:lnTo>
                      <a:pt x="595" y="285"/>
                    </a:lnTo>
                    <a:cubicBezTo>
                      <a:pt x="592" y="286"/>
                      <a:pt x="588" y="285"/>
                      <a:pt x="587" y="283"/>
                    </a:cubicBezTo>
                    <a:lnTo>
                      <a:pt x="587" y="283"/>
                    </a:lnTo>
                    <a:cubicBezTo>
                      <a:pt x="586" y="283"/>
                      <a:pt x="502" y="220"/>
                      <a:pt x="395" y="247"/>
                    </a:cubicBezTo>
                    <a:lnTo>
                      <a:pt x="395" y="247"/>
                    </a:lnTo>
                    <a:cubicBezTo>
                      <a:pt x="298" y="273"/>
                      <a:pt x="264" y="372"/>
                      <a:pt x="263" y="373"/>
                    </a:cubicBezTo>
                    <a:lnTo>
                      <a:pt x="263" y="373"/>
                    </a:lnTo>
                    <a:cubicBezTo>
                      <a:pt x="262" y="375"/>
                      <a:pt x="260" y="377"/>
                      <a:pt x="258" y="379"/>
                    </a:cubicBezTo>
                    <a:lnTo>
                      <a:pt x="258" y="379"/>
                    </a:lnTo>
                    <a:cubicBezTo>
                      <a:pt x="256" y="380"/>
                      <a:pt x="253" y="380"/>
                      <a:pt x="250" y="378"/>
                    </a:cubicBezTo>
                    <a:lnTo>
                      <a:pt x="250" y="378"/>
                    </a:lnTo>
                    <a:cubicBezTo>
                      <a:pt x="249" y="378"/>
                      <a:pt x="171" y="337"/>
                      <a:pt x="106" y="351"/>
                    </a:cubicBezTo>
                    <a:lnTo>
                      <a:pt x="106" y="351"/>
                    </a:lnTo>
                    <a:cubicBezTo>
                      <a:pt x="58" y="361"/>
                      <a:pt x="32" y="416"/>
                      <a:pt x="23" y="441"/>
                    </a:cubicBezTo>
                    <a:close/>
                    <a:moveTo>
                      <a:pt x="1754" y="460"/>
                    </a:moveTo>
                    <a:lnTo>
                      <a:pt x="9" y="460"/>
                    </a:lnTo>
                    <a:lnTo>
                      <a:pt x="9" y="460"/>
                    </a:lnTo>
                    <a:cubicBezTo>
                      <a:pt x="6" y="460"/>
                      <a:pt x="4" y="459"/>
                      <a:pt x="1" y="456"/>
                    </a:cubicBezTo>
                    <a:lnTo>
                      <a:pt x="1" y="456"/>
                    </a:lnTo>
                    <a:cubicBezTo>
                      <a:pt x="0" y="453"/>
                      <a:pt x="0" y="451"/>
                      <a:pt x="0" y="447"/>
                    </a:cubicBezTo>
                    <a:lnTo>
                      <a:pt x="0" y="447"/>
                    </a:lnTo>
                    <a:cubicBezTo>
                      <a:pt x="1" y="444"/>
                      <a:pt x="28" y="348"/>
                      <a:pt x="102" y="333"/>
                    </a:cubicBezTo>
                    <a:lnTo>
                      <a:pt x="102" y="333"/>
                    </a:lnTo>
                    <a:cubicBezTo>
                      <a:pt x="161" y="320"/>
                      <a:pt x="226" y="345"/>
                      <a:pt x="249" y="357"/>
                    </a:cubicBezTo>
                    <a:lnTo>
                      <a:pt x="249" y="357"/>
                    </a:lnTo>
                    <a:cubicBezTo>
                      <a:pt x="261" y="328"/>
                      <a:pt x="302" y="252"/>
                      <a:pt x="390" y="229"/>
                    </a:cubicBezTo>
                    <a:lnTo>
                      <a:pt x="390" y="229"/>
                    </a:lnTo>
                    <a:cubicBezTo>
                      <a:pt x="486" y="204"/>
                      <a:pt x="563" y="246"/>
                      <a:pt x="589" y="262"/>
                    </a:cubicBezTo>
                    <a:lnTo>
                      <a:pt x="589" y="262"/>
                    </a:lnTo>
                    <a:cubicBezTo>
                      <a:pt x="616" y="213"/>
                      <a:pt x="749" y="0"/>
                      <a:pt x="993" y="7"/>
                    </a:cubicBezTo>
                    <a:lnTo>
                      <a:pt x="993" y="7"/>
                    </a:lnTo>
                    <a:cubicBezTo>
                      <a:pt x="1228" y="13"/>
                      <a:pt x="1272" y="205"/>
                      <a:pt x="1279" y="263"/>
                    </a:cubicBezTo>
                    <a:lnTo>
                      <a:pt x="1279" y="263"/>
                    </a:lnTo>
                    <a:cubicBezTo>
                      <a:pt x="1321" y="237"/>
                      <a:pt x="1357" y="231"/>
                      <a:pt x="1391" y="242"/>
                    </a:cubicBezTo>
                    <a:lnTo>
                      <a:pt x="1391" y="242"/>
                    </a:lnTo>
                    <a:cubicBezTo>
                      <a:pt x="1440" y="258"/>
                      <a:pt x="1464" y="307"/>
                      <a:pt x="1474" y="329"/>
                    </a:cubicBezTo>
                    <a:lnTo>
                      <a:pt x="1474" y="329"/>
                    </a:lnTo>
                    <a:cubicBezTo>
                      <a:pt x="1511" y="309"/>
                      <a:pt x="1545" y="305"/>
                      <a:pt x="1575" y="315"/>
                    </a:cubicBezTo>
                    <a:lnTo>
                      <a:pt x="1575" y="315"/>
                    </a:lnTo>
                    <a:cubicBezTo>
                      <a:pt x="1618" y="329"/>
                      <a:pt x="1641" y="369"/>
                      <a:pt x="1651" y="388"/>
                    </a:cubicBezTo>
                    <a:lnTo>
                      <a:pt x="1651" y="388"/>
                    </a:lnTo>
                    <a:cubicBezTo>
                      <a:pt x="1670" y="377"/>
                      <a:pt x="1688" y="375"/>
                      <a:pt x="1705" y="381"/>
                    </a:cubicBezTo>
                    <a:lnTo>
                      <a:pt x="1705" y="381"/>
                    </a:lnTo>
                    <a:cubicBezTo>
                      <a:pt x="1744" y="394"/>
                      <a:pt x="1762" y="445"/>
                      <a:pt x="1763" y="447"/>
                    </a:cubicBezTo>
                    <a:lnTo>
                      <a:pt x="1763" y="447"/>
                    </a:lnTo>
                    <a:cubicBezTo>
                      <a:pt x="1764" y="450"/>
                      <a:pt x="1764" y="453"/>
                      <a:pt x="1762" y="456"/>
                    </a:cubicBezTo>
                    <a:lnTo>
                      <a:pt x="1762" y="456"/>
                    </a:lnTo>
                    <a:cubicBezTo>
                      <a:pt x="1760" y="459"/>
                      <a:pt x="1757" y="460"/>
                      <a:pt x="1754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33">
                <a:extLst>
                  <a:ext uri="{FF2B5EF4-FFF2-40B4-BE49-F238E27FC236}">
                    <a16:creationId xmlns:a16="http://schemas.microsoft.com/office/drawing/2014/main" id="{95008D74-79B1-4F76-8527-CFCE68101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8620" y="4383627"/>
                <a:ext cx="1577634" cy="463087"/>
              </a:xfrm>
              <a:custGeom>
                <a:avLst/>
                <a:gdLst>
                  <a:gd name="T0" fmla="*/ 0 w 1771"/>
                  <a:gd name="T1" fmla="*/ 519 h 520"/>
                  <a:gd name="T2" fmla="*/ 1770 w 1771"/>
                  <a:gd name="T3" fmla="*/ 519 h 520"/>
                  <a:gd name="T4" fmla="*/ 1770 w 1771"/>
                  <a:gd name="T5" fmla="*/ 519 h 520"/>
                  <a:gd name="T6" fmla="*/ 1582 w 1771"/>
                  <a:gd name="T7" fmla="*/ 458 h 520"/>
                  <a:gd name="T8" fmla="*/ 1582 w 1771"/>
                  <a:gd name="T9" fmla="*/ 458 h 520"/>
                  <a:gd name="T10" fmla="*/ 1368 w 1771"/>
                  <a:gd name="T11" fmla="*/ 399 h 520"/>
                  <a:gd name="T12" fmla="*/ 1368 w 1771"/>
                  <a:gd name="T13" fmla="*/ 399 h 520"/>
                  <a:gd name="T14" fmla="*/ 1108 w 1771"/>
                  <a:gd name="T15" fmla="*/ 360 h 520"/>
                  <a:gd name="T16" fmla="*/ 1108 w 1771"/>
                  <a:gd name="T17" fmla="*/ 360 h 520"/>
                  <a:gd name="T18" fmla="*/ 787 w 1771"/>
                  <a:gd name="T19" fmla="*/ 18 h 520"/>
                  <a:gd name="T20" fmla="*/ 787 w 1771"/>
                  <a:gd name="T21" fmla="*/ 18 h 520"/>
                  <a:gd name="T22" fmla="*/ 315 w 1771"/>
                  <a:gd name="T23" fmla="*/ 366 h 520"/>
                  <a:gd name="T24" fmla="*/ 315 w 1771"/>
                  <a:gd name="T25" fmla="*/ 366 h 520"/>
                  <a:gd name="T26" fmla="*/ 0 w 1771"/>
                  <a:gd name="T27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71" h="520">
                    <a:moveTo>
                      <a:pt x="0" y="519"/>
                    </a:moveTo>
                    <a:lnTo>
                      <a:pt x="1770" y="519"/>
                    </a:lnTo>
                    <a:lnTo>
                      <a:pt x="1770" y="519"/>
                    </a:lnTo>
                    <a:cubicBezTo>
                      <a:pt x="1770" y="519"/>
                      <a:pt x="1721" y="396"/>
                      <a:pt x="1582" y="458"/>
                    </a:cubicBezTo>
                    <a:lnTo>
                      <a:pt x="1582" y="458"/>
                    </a:lnTo>
                    <a:cubicBezTo>
                      <a:pt x="1582" y="458"/>
                      <a:pt x="1527" y="295"/>
                      <a:pt x="1368" y="399"/>
                    </a:cubicBezTo>
                    <a:lnTo>
                      <a:pt x="1368" y="399"/>
                    </a:lnTo>
                    <a:cubicBezTo>
                      <a:pt x="1368" y="399"/>
                      <a:pt x="1301" y="237"/>
                      <a:pt x="1108" y="360"/>
                    </a:cubicBezTo>
                    <a:lnTo>
                      <a:pt x="1108" y="360"/>
                    </a:lnTo>
                    <a:cubicBezTo>
                      <a:pt x="1108" y="360"/>
                      <a:pt x="1090" y="34"/>
                      <a:pt x="787" y="18"/>
                    </a:cubicBezTo>
                    <a:lnTo>
                      <a:pt x="787" y="18"/>
                    </a:lnTo>
                    <a:cubicBezTo>
                      <a:pt x="445" y="0"/>
                      <a:pt x="315" y="366"/>
                      <a:pt x="315" y="366"/>
                    </a:cubicBezTo>
                    <a:lnTo>
                      <a:pt x="315" y="366"/>
                    </a:lnTo>
                    <a:cubicBezTo>
                      <a:pt x="315" y="366"/>
                      <a:pt x="89" y="257"/>
                      <a:pt x="0" y="5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34">
                <a:extLst>
                  <a:ext uri="{FF2B5EF4-FFF2-40B4-BE49-F238E27FC236}">
                    <a16:creationId xmlns:a16="http://schemas.microsoft.com/office/drawing/2014/main" id="{AAE479E4-A42E-482D-BFC6-EEFF403FA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6848" y="4375778"/>
                <a:ext cx="1593332" cy="478785"/>
              </a:xfrm>
              <a:custGeom>
                <a:avLst/>
                <a:gdLst>
                  <a:gd name="T0" fmla="*/ 1764 w 1791"/>
                  <a:gd name="T1" fmla="*/ 517 h 537"/>
                  <a:gd name="T2" fmla="*/ 1707 w 1791"/>
                  <a:gd name="T3" fmla="*/ 466 h 537"/>
                  <a:gd name="T4" fmla="*/ 1597 w 1791"/>
                  <a:gd name="T5" fmla="*/ 474 h 537"/>
                  <a:gd name="T6" fmla="*/ 1589 w 1791"/>
                  <a:gd name="T7" fmla="*/ 474 h 537"/>
                  <a:gd name="T8" fmla="*/ 1584 w 1791"/>
                  <a:gd name="T9" fmla="*/ 469 h 537"/>
                  <a:gd name="T10" fmla="*/ 1507 w 1791"/>
                  <a:gd name="T11" fmla="*/ 387 h 537"/>
                  <a:gd name="T12" fmla="*/ 1382 w 1791"/>
                  <a:gd name="T13" fmla="*/ 415 h 537"/>
                  <a:gd name="T14" fmla="*/ 1375 w 1791"/>
                  <a:gd name="T15" fmla="*/ 416 h 537"/>
                  <a:gd name="T16" fmla="*/ 1369 w 1791"/>
                  <a:gd name="T17" fmla="*/ 411 h 537"/>
                  <a:gd name="T18" fmla="*/ 1288 w 1791"/>
                  <a:gd name="T19" fmla="*/ 338 h 537"/>
                  <a:gd name="T20" fmla="*/ 1123 w 1791"/>
                  <a:gd name="T21" fmla="*/ 376 h 537"/>
                  <a:gd name="T22" fmla="*/ 1114 w 1791"/>
                  <a:gd name="T23" fmla="*/ 377 h 537"/>
                  <a:gd name="T24" fmla="*/ 1109 w 1791"/>
                  <a:gd name="T25" fmla="*/ 368 h 537"/>
                  <a:gd name="T26" fmla="*/ 1063 w 1791"/>
                  <a:gd name="T27" fmla="*/ 208 h 537"/>
                  <a:gd name="T28" fmla="*/ 796 w 1791"/>
                  <a:gd name="T29" fmla="*/ 35 h 537"/>
                  <a:gd name="T30" fmla="*/ 772 w 1791"/>
                  <a:gd name="T31" fmla="*/ 35 h 537"/>
                  <a:gd name="T32" fmla="*/ 334 w 1791"/>
                  <a:gd name="T33" fmla="*/ 377 h 537"/>
                  <a:gd name="T34" fmla="*/ 329 w 1791"/>
                  <a:gd name="T35" fmla="*/ 382 h 537"/>
                  <a:gd name="T36" fmla="*/ 321 w 1791"/>
                  <a:gd name="T37" fmla="*/ 382 h 537"/>
                  <a:gd name="T38" fmla="*/ 145 w 1791"/>
                  <a:gd name="T39" fmla="*/ 375 h 537"/>
                  <a:gd name="T40" fmla="*/ 24 w 1791"/>
                  <a:gd name="T41" fmla="*/ 517 h 537"/>
                  <a:gd name="T42" fmla="*/ 10 w 1791"/>
                  <a:gd name="T43" fmla="*/ 536 h 537"/>
                  <a:gd name="T44" fmla="*/ 2 w 1791"/>
                  <a:gd name="T45" fmla="*/ 533 h 537"/>
                  <a:gd name="T46" fmla="*/ 1 w 1791"/>
                  <a:gd name="T47" fmla="*/ 524 h 537"/>
                  <a:gd name="T48" fmla="*/ 137 w 1791"/>
                  <a:gd name="T49" fmla="*/ 357 h 537"/>
                  <a:gd name="T50" fmla="*/ 319 w 1791"/>
                  <a:gd name="T51" fmla="*/ 361 h 537"/>
                  <a:gd name="T52" fmla="*/ 797 w 1791"/>
                  <a:gd name="T53" fmla="*/ 17 h 537"/>
                  <a:gd name="T54" fmla="*/ 1127 w 1791"/>
                  <a:gd name="T55" fmla="*/ 352 h 537"/>
                  <a:gd name="T56" fmla="*/ 1294 w 1791"/>
                  <a:gd name="T57" fmla="*/ 320 h 537"/>
                  <a:gd name="T58" fmla="*/ 1381 w 1791"/>
                  <a:gd name="T59" fmla="*/ 393 h 537"/>
                  <a:gd name="T60" fmla="*/ 1514 w 1791"/>
                  <a:gd name="T61" fmla="*/ 369 h 537"/>
                  <a:gd name="T62" fmla="*/ 1598 w 1791"/>
                  <a:gd name="T63" fmla="*/ 453 h 537"/>
                  <a:gd name="T64" fmla="*/ 1713 w 1791"/>
                  <a:gd name="T65" fmla="*/ 448 h 537"/>
                  <a:gd name="T66" fmla="*/ 1789 w 1791"/>
                  <a:gd name="T67" fmla="*/ 523 h 537"/>
                  <a:gd name="T68" fmla="*/ 1788 w 1791"/>
                  <a:gd name="T69" fmla="*/ 533 h 537"/>
                  <a:gd name="T70" fmla="*/ 1780 w 1791"/>
                  <a:gd name="T71" fmla="*/ 53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91" h="537">
                    <a:moveTo>
                      <a:pt x="24" y="517"/>
                    </a:moveTo>
                    <a:lnTo>
                      <a:pt x="1764" y="517"/>
                    </a:lnTo>
                    <a:lnTo>
                      <a:pt x="1764" y="517"/>
                    </a:lnTo>
                    <a:cubicBezTo>
                      <a:pt x="1755" y="502"/>
                      <a:pt x="1736" y="478"/>
                      <a:pt x="1707" y="466"/>
                    </a:cubicBezTo>
                    <a:lnTo>
                      <a:pt x="1707" y="466"/>
                    </a:lnTo>
                    <a:cubicBezTo>
                      <a:pt x="1675" y="453"/>
                      <a:pt x="1638" y="456"/>
                      <a:pt x="1597" y="474"/>
                    </a:cubicBezTo>
                    <a:lnTo>
                      <a:pt x="1597" y="474"/>
                    </a:lnTo>
                    <a:cubicBezTo>
                      <a:pt x="1594" y="475"/>
                      <a:pt x="1592" y="475"/>
                      <a:pt x="1589" y="474"/>
                    </a:cubicBezTo>
                    <a:lnTo>
                      <a:pt x="1589" y="474"/>
                    </a:lnTo>
                    <a:cubicBezTo>
                      <a:pt x="1586" y="473"/>
                      <a:pt x="1585" y="471"/>
                      <a:pt x="1584" y="469"/>
                    </a:cubicBezTo>
                    <a:lnTo>
                      <a:pt x="1584" y="469"/>
                    </a:lnTo>
                    <a:cubicBezTo>
                      <a:pt x="1583" y="468"/>
                      <a:pt x="1562" y="405"/>
                      <a:pt x="1507" y="387"/>
                    </a:cubicBezTo>
                    <a:lnTo>
                      <a:pt x="1507" y="387"/>
                    </a:lnTo>
                    <a:cubicBezTo>
                      <a:pt x="1472" y="375"/>
                      <a:pt x="1430" y="384"/>
                      <a:pt x="1382" y="415"/>
                    </a:cubicBezTo>
                    <a:lnTo>
                      <a:pt x="1382" y="415"/>
                    </a:lnTo>
                    <a:cubicBezTo>
                      <a:pt x="1380" y="416"/>
                      <a:pt x="1378" y="417"/>
                      <a:pt x="1375" y="416"/>
                    </a:cubicBezTo>
                    <a:lnTo>
                      <a:pt x="1375" y="416"/>
                    </a:lnTo>
                    <a:cubicBezTo>
                      <a:pt x="1372" y="415"/>
                      <a:pt x="1370" y="414"/>
                      <a:pt x="1369" y="411"/>
                    </a:cubicBezTo>
                    <a:lnTo>
                      <a:pt x="1369" y="411"/>
                    </a:lnTo>
                    <a:cubicBezTo>
                      <a:pt x="1368" y="411"/>
                      <a:pt x="1345" y="356"/>
                      <a:pt x="1288" y="338"/>
                    </a:cubicBezTo>
                    <a:lnTo>
                      <a:pt x="1288" y="338"/>
                    </a:lnTo>
                    <a:cubicBezTo>
                      <a:pt x="1242" y="323"/>
                      <a:pt x="1187" y="336"/>
                      <a:pt x="1123" y="376"/>
                    </a:cubicBezTo>
                    <a:lnTo>
                      <a:pt x="1123" y="376"/>
                    </a:lnTo>
                    <a:cubicBezTo>
                      <a:pt x="1121" y="378"/>
                      <a:pt x="1117" y="379"/>
                      <a:pt x="1114" y="377"/>
                    </a:cubicBezTo>
                    <a:lnTo>
                      <a:pt x="1114" y="377"/>
                    </a:lnTo>
                    <a:cubicBezTo>
                      <a:pt x="1111" y="375"/>
                      <a:pt x="1109" y="372"/>
                      <a:pt x="1109" y="368"/>
                    </a:cubicBezTo>
                    <a:lnTo>
                      <a:pt x="1109" y="368"/>
                    </a:lnTo>
                    <a:cubicBezTo>
                      <a:pt x="1109" y="368"/>
                      <a:pt x="1103" y="288"/>
                      <a:pt x="1063" y="208"/>
                    </a:cubicBezTo>
                    <a:lnTo>
                      <a:pt x="1063" y="208"/>
                    </a:lnTo>
                    <a:cubicBezTo>
                      <a:pt x="1008" y="100"/>
                      <a:pt x="918" y="42"/>
                      <a:pt x="796" y="35"/>
                    </a:cubicBezTo>
                    <a:lnTo>
                      <a:pt x="796" y="35"/>
                    </a:lnTo>
                    <a:cubicBezTo>
                      <a:pt x="787" y="35"/>
                      <a:pt x="780" y="35"/>
                      <a:pt x="772" y="35"/>
                    </a:cubicBezTo>
                    <a:lnTo>
                      <a:pt x="772" y="35"/>
                    </a:lnTo>
                    <a:cubicBezTo>
                      <a:pt x="460" y="35"/>
                      <a:pt x="336" y="373"/>
                      <a:pt x="334" y="377"/>
                    </a:cubicBezTo>
                    <a:lnTo>
                      <a:pt x="334" y="377"/>
                    </a:lnTo>
                    <a:cubicBezTo>
                      <a:pt x="333" y="379"/>
                      <a:pt x="331" y="381"/>
                      <a:pt x="329" y="382"/>
                    </a:cubicBezTo>
                    <a:lnTo>
                      <a:pt x="329" y="382"/>
                    </a:lnTo>
                    <a:cubicBezTo>
                      <a:pt x="326" y="383"/>
                      <a:pt x="323" y="383"/>
                      <a:pt x="321" y="382"/>
                    </a:cubicBezTo>
                    <a:lnTo>
                      <a:pt x="321" y="382"/>
                    </a:lnTo>
                    <a:cubicBezTo>
                      <a:pt x="320" y="381"/>
                      <a:pt x="229" y="339"/>
                      <a:pt x="145" y="375"/>
                    </a:cubicBezTo>
                    <a:lnTo>
                      <a:pt x="145" y="375"/>
                    </a:lnTo>
                    <a:cubicBezTo>
                      <a:pt x="92" y="398"/>
                      <a:pt x="50" y="445"/>
                      <a:pt x="24" y="517"/>
                    </a:cubicBezTo>
                    <a:close/>
                    <a:moveTo>
                      <a:pt x="1780" y="536"/>
                    </a:moveTo>
                    <a:lnTo>
                      <a:pt x="10" y="536"/>
                    </a:lnTo>
                    <a:lnTo>
                      <a:pt x="10" y="536"/>
                    </a:lnTo>
                    <a:cubicBezTo>
                      <a:pt x="7" y="536"/>
                      <a:pt x="4" y="536"/>
                      <a:pt x="2" y="533"/>
                    </a:cubicBezTo>
                    <a:lnTo>
                      <a:pt x="2" y="533"/>
                    </a:lnTo>
                    <a:cubicBezTo>
                      <a:pt x="1" y="530"/>
                      <a:pt x="0" y="527"/>
                      <a:pt x="1" y="524"/>
                    </a:cubicBezTo>
                    <a:lnTo>
                      <a:pt x="1" y="524"/>
                    </a:lnTo>
                    <a:cubicBezTo>
                      <a:pt x="30" y="440"/>
                      <a:pt x="75" y="383"/>
                      <a:pt x="137" y="357"/>
                    </a:cubicBezTo>
                    <a:lnTo>
                      <a:pt x="137" y="357"/>
                    </a:lnTo>
                    <a:cubicBezTo>
                      <a:pt x="215" y="325"/>
                      <a:pt x="293" y="350"/>
                      <a:pt x="319" y="361"/>
                    </a:cubicBezTo>
                    <a:lnTo>
                      <a:pt x="319" y="361"/>
                    </a:lnTo>
                    <a:cubicBezTo>
                      <a:pt x="343" y="303"/>
                      <a:pt x="484" y="0"/>
                      <a:pt x="797" y="17"/>
                    </a:cubicBezTo>
                    <a:lnTo>
                      <a:pt x="797" y="17"/>
                    </a:lnTo>
                    <a:cubicBezTo>
                      <a:pt x="1067" y="31"/>
                      <a:pt x="1117" y="286"/>
                      <a:pt x="1127" y="352"/>
                    </a:cubicBezTo>
                    <a:lnTo>
                      <a:pt x="1127" y="352"/>
                    </a:lnTo>
                    <a:cubicBezTo>
                      <a:pt x="1189" y="316"/>
                      <a:pt x="1246" y="304"/>
                      <a:pt x="1294" y="320"/>
                    </a:cubicBezTo>
                    <a:lnTo>
                      <a:pt x="1294" y="320"/>
                    </a:lnTo>
                    <a:cubicBezTo>
                      <a:pt x="1344" y="335"/>
                      <a:pt x="1371" y="375"/>
                      <a:pt x="1381" y="393"/>
                    </a:cubicBezTo>
                    <a:lnTo>
                      <a:pt x="1381" y="393"/>
                    </a:lnTo>
                    <a:cubicBezTo>
                      <a:pt x="1431" y="364"/>
                      <a:pt x="1475" y="356"/>
                      <a:pt x="1514" y="369"/>
                    </a:cubicBezTo>
                    <a:lnTo>
                      <a:pt x="1514" y="369"/>
                    </a:lnTo>
                    <a:cubicBezTo>
                      <a:pt x="1563" y="386"/>
                      <a:pt x="1589" y="433"/>
                      <a:pt x="1598" y="453"/>
                    </a:cubicBezTo>
                    <a:lnTo>
                      <a:pt x="1598" y="453"/>
                    </a:lnTo>
                    <a:cubicBezTo>
                      <a:pt x="1641" y="436"/>
                      <a:pt x="1680" y="434"/>
                      <a:pt x="1713" y="448"/>
                    </a:cubicBezTo>
                    <a:lnTo>
                      <a:pt x="1713" y="448"/>
                    </a:lnTo>
                    <a:cubicBezTo>
                      <a:pt x="1767" y="470"/>
                      <a:pt x="1788" y="522"/>
                      <a:pt x="1789" y="523"/>
                    </a:cubicBezTo>
                    <a:lnTo>
                      <a:pt x="1789" y="523"/>
                    </a:lnTo>
                    <a:cubicBezTo>
                      <a:pt x="1790" y="527"/>
                      <a:pt x="1789" y="529"/>
                      <a:pt x="1788" y="533"/>
                    </a:cubicBezTo>
                    <a:lnTo>
                      <a:pt x="1788" y="533"/>
                    </a:lnTo>
                    <a:cubicBezTo>
                      <a:pt x="1786" y="536"/>
                      <a:pt x="1783" y="536"/>
                      <a:pt x="1780" y="5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35">
                <a:extLst>
                  <a:ext uri="{FF2B5EF4-FFF2-40B4-BE49-F238E27FC236}">
                    <a16:creationId xmlns:a16="http://schemas.microsoft.com/office/drawing/2014/main" id="{FD45F133-3910-49F2-B038-427186F4E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2101" y="5859225"/>
                <a:ext cx="1483447" cy="384597"/>
              </a:xfrm>
              <a:custGeom>
                <a:avLst/>
                <a:gdLst>
                  <a:gd name="T0" fmla="*/ 0 w 1666"/>
                  <a:gd name="T1" fmla="*/ 430 h 431"/>
                  <a:gd name="T2" fmla="*/ 1665 w 1666"/>
                  <a:gd name="T3" fmla="*/ 426 h 431"/>
                  <a:gd name="T4" fmla="*/ 1665 w 1666"/>
                  <a:gd name="T5" fmla="*/ 426 h 431"/>
                  <a:gd name="T6" fmla="*/ 1437 w 1666"/>
                  <a:gd name="T7" fmla="*/ 348 h 431"/>
                  <a:gd name="T8" fmla="*/ 1437 w 1666"/>
                  <a:gd name="T9" fmla="*/ 348 h 431"/>
                  <a:gd name="T10" fmla="*/ 1232 w 1666"/>
                  <a:gd name="T11" fmla="*/ 307 h 431"/>
                  <a:gd name="T12" fmla="*/ 1232 w 1666"/>
                  <a:gd name="T13" fmla="*/ 307 h 431"/>
                  <a:gd name="T14" fmla="*/ 967 w 1666"/>
                  <a:gd name="T15" fmla="*/ 265 h 431"/>
                  <a:gd name="T16" fmla="*/ 967 w 1666"/>
                  <a:gd name="T17" fmla="*/ 265 h 431"/>
                  <a:gd name="T18" fmla="*/ 643 w 1666"/>
                  <a:gd name="T19" fmla="*/ 21 h 431"/>
                  <a:gd name="T20" fmla="*/ 643 w 1666"/>
                  <a:gd name="T21" fmla="*/ 21 h 431"/>
                  <a:gd name="T22" fmla="*/ 275 w 1666"/>
                  <a:gd name="T23" fmla="*/ 323 h 431"/>
                  <a:gd name="T24" fmla="*/ 275 w 1666"/>
                  <a:gd name="T25" fmla="*/ 323 h 431"/>
                  <a:gd name="T26" fmla="*/ 0 w 1666"/>
                  <a:gd name="T27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66" h="431">
                    <a:moveTo>
                      <a:pt x="0" y="430"/>
                    </a:moveTo>
                    <a:lnTo>
                      <a:pt x="1665" y="426"/>
                    </a:lnTo>
                    <a:lnTo>
                      <a:pt x="1665" y="426"/>
                    </a:lnTo>
                    <a:cubicBezTo>
                      <a:pt x="1665" y="426"/>
                      <a:pt x="1625" y="258"/>
                      <a:pt x="1437" y="348"/>
                    </a:cubicBezTo>
                    <a:lnTo>
                      <a:pt x="1437" y="348"/>
                    </a:lnTo>
                    <a:cubicBezTo>
                      <a:pt x="1437" y="348"/>
                      <a:pt x="1389" y="234"/>
                      <a:pt x="1232" y="307"/>
                    </a:cubicBezTo>
                    <a:lnTo>
                      <a:pt x="1232" y="307"/>
                    </a:lnTo>
                    <a:cubicBezTo>
                      <a:pt x="1232" y="307"/>
                      <a:pt x="1140" y="133"/>
                      <a:pt x="967" y="265"/>
                    </a:cubicBezTo>
                    <a:lnTo>
                      <a:pt x="967" y="265"/>
                    </a:lnTo>
                    <a:cubicBezTo>
                      <a:pt x="967" y="265"/>
                      <a:pt x="924" y="0"/>
                      <a:pt x="643" y="21"/>
                    </a:cubicBezTo>
                    <a:lnTo>
                      <a:pt x="643" y="21"/>
                    </a:lnTo>
                    <a:cubicBezTo>
                      <a:pt x="363" y="43"/>
                      <a:pt x="275" y="323"/>
                      <a:pt x="275" y="323"/>
                    </a:cubicBezTo>
                    <a:lnTo>
                      <a:pt x="275" y="323"/>
                    </a:lnTo>
                    <a:cubicBezTo>
                      <a:pt x="275" y="323"/>
                      <a:pt x="79" y="254"/>
                      <a:pt x="0" y="4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36">
                <a:extLst>
                  <a:ext uri="{FF2B5EF4-FFF2-40B4-BE49-F238E27FC236}">
                    <a16:creationId xmlns:a16="http://schemas.microsoft.com/office/drawing/2014/main" id="{58840B91-DB81-40DC-9545-7AEF21A96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4252" y="5851376"/>
                <a:ext cx="1499145" cy="400295"/>
              </a:xfrm>
              <a:custGeom>
                <a:avLst/>
                <a:gdLst>
                  <a:gd name="T0" fmla="*/ 196 w 1685"/>
                  <a:gd name="T1" fmla="*/ 326 h 448"/>
                  <a:gd name="T2" fmla="*/ 176 w 1685"/>
                  <a:gd name="T3" fmla="*/ 327 h 448"/>
                  <a:gd name="T4" fmla="*/ 1660 w 1685"/>
                  <a:gd name="T5" fmla="*/ 423 h 448"/>
                  <a:gd name="T6" fmla="*/ 1597 w 1685"/>
                  <a:gd name="T7" fmla="*/ 349 h 448"/>
                  <a:gd name="T8" fmla="*/ 1450 w 1685"/>
                  <a:gd name="T9" fmla="*/ 364 h 448"/>
                  <a:gd name="T10" fmla="*/ 1443 w 1685"/>
                  <a:gd name="T11" fmla="*/ 364 h 448"/>
                  <a:gd name="T12" fmla="*/ 1437 w 1685"/>
                  <a:gd name="T13" fmla="*/ 358 h 448"/>
                  <a:gd name="T14" fmla="*/ 1381 w 1685"/>
                  <a:gd name="T15" fmla="*/ 307 h 448"/>
                  <a:gd name="T16" fmla="*/ 1245 w 1685"/>
                  <a:gd name="T17" fmla="*/ 323 h 448"/>
                  <a:gd name="T18" fmla="*/ 1233 w 1685"/>
                  <a:gd name="T19" fmla="*/ 318 h 448"/>
                  <a:gd name="T20" fmla="*/ 1127 w 1685"/>
                  <a:gd name="T21" fmla="*/ 235 h 448"/>
                  <a:gd name="T22" fmla="*/ 981 w 1685"/>
                  <a:gd name="T23" fmla="*/ 280 h 448"/>
                  <a:gd name="T24" fmla="*/ 972 w 1685"/>
                  <a:gd name="T25" fmla="*/ 281 h 448"/>
                  <a:gd name="T26" fmla="*/ 966 w 1685"/>
                  <a:gd name="T27" fmla="*/ 274 h 448"/>
                  <a:gd name="T28" fmla="*/ 653 w 1685"/>
                  <a:gd name="T29" fmla="*/ 38 h 448"/>
                  <a:gd name="T30" fmla="*/ 292 w 1685"/>
                  <a:gd name="T31" fmla="*/ 333 h 448"/>
                  <a:gd name="T32" fmla="*/ 288 w 1685"/>
                  <a:gd name="T33" fmla="*/ 338 h 448"/>
                  <a:gd name="T34" fmla="*/ 280 w 1685"/>
                  <a:gd name="T35" fmla="*/ 339 h 448"/>
                  <a:gd name="T36" fmla="*/ 196 w 1685"/>
                  <a:gd name="T37" fmla="*/ 326 h 448"/>
                  <a:gd name="T38" fmla="*/ 9 w 1685"/>
                  <a:gd name="T39" fmla="*/ 447 h 448"/>
                  <a:gd name="T40" fmla="*/ 1 w 1685"/>
                  <a:gd name="T41" fmla="*/ 443 h 448"/>
                  <a:gd name="T42" fmla="*/ 0 w 1685"/>
                  <a:gd name="T43" fmla="*/ 433 h 448"/>
                  <a:gd name="T44" fmla="*/ 175 w 1685"/>
                  <a:gd name="T45" fmla="*/ 308 h 448"/>
                  <a:gd name="T46" fmla="*/ 278 w 1685"/>
                  <a:gd name="T47" fmla="*/ 318 h 448"/>
                  <a:gd name="T48" fmla="*/ 651 w 1685"/>
                  <a:gd name="T49" fmla="*/ 19 h 448"/>
                  <a:gd name="T50" fmla="*/ 981 w 1685"/>
                  <a:gd name="T51" fmla="*/ 256 h 448"/>
                  <a:gd name="T52" fmla="*/ 1131 w 1685"/>
                  <a:gd name="T53" fmla="*/ 216 h 448"/>
                  <a:gd name="T54" fmla="*/ 1245 w 1685"/>
                  <a:gd name="T55" fmla="*/ 302 h 448"/>
                  <a:gd name="T56" fmla="*/ 1388 w 1685"/>
                  <a:gd name="T57" fmla="*/ 289 h 448"/>
                  <a:gd name="T58" fmla="*/ 1450 w 1685"/>
                  <a:gd name="T59" fmla="*/ 342 h 448"/>
                  <a:gd name="T60" fmla="*/ 1605 w 1685"/>
                  <a:gd name="T61" fmla="*/ 331 h 448"/>
                  <a:gd name="T62" fmla="*/ 1683 w 1685"/>
                  <a:gd name="T63" fmla="*/ 430 h 448"/>
                  <a:gd name="T64" fmla="*/ 1681 w 1685"/>
                  <a:gd name="T65" fmla="*/ 439 h 448"/>
                  <a:gd name="T66" fmla="*/ 10 w 1685"/>
                  <a:gd name="T67" fmla="*/ 447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85" h="448">
                    <a:moveTo>
                      <a:pt x="196" y="326"/>
                    </a:moveTo>
                    <a:lnTo>
                      <a:pt x="196" y="326"/>
                    </a:lnTo>
                    <a:cubicBezTo>
                      <a:pt x="190" y="326"/>
                      <a:pt x="183" y="326"/>
                      <a:pt x="176" y="327"/>
                    </a:cubicBezTo>
                    <a:lnTo>
                      <a:pt x="176" y="327"/>
                    </a:lnTo>
                    <a:cubicBezTo>
                      <a:pt x="107" y="333"/>
                      <a:pt x="56" y="366"/>
                      <a:pt x="24" y="427"/>
                    </a:cubicBezTo>
                    <a:lnTo>
                      <a:pt x="1660" y="423"/>
                    </a:lnTo>
                    <a:lnTo>
                      <a:pt x="1660" y="423"/>
                    </a:lnTo>
                    <a:cubicBezTo>
                      <a:pt x="1654" y="404"/>
                      <a:pt x="1635" y="367"/>
                      <a:pt x="1597" y="349"/>
                    </a:cubicBezTo>
                    <a:lnTo>
                      <a:pt x="1597" y="349"/>
                    </a:lnTo>
                    <a:cubicBezTo>
                      <a:pt x="1559" y="330"/>
                      <a:pt x="1509" y="335"/>
                      <a:pt x="1450" y="364"/>
                    </a:cubicBezTo>
                    <a:lnTo>
                      <a:pt x="1450" y="364"/>
                    </a:lnTo>
                    <a:cubicBezTo>
                      <a:pt x="1448" y="364"/>
                      <a:pt x="1444" y="364"/>
                      <a:pt x="1443" y="364"/>
                    </a:cubicBezTo>
                    <a:lnTo>
                      <a:pt x="1443" y="364"/>
                    </a:lnTo>
                    <a:cubicBezTo>
                      <a:pt x="1440" y="363"/>
                      <a:pt x="1438" y="361"/>
                      <a:pt x="1437" y="358"/>
                    </a:cubicBezTo>
                    <a:lnTo>
                      <a:pt x="1437" y="358"/>
                    </a:lnTo>
                    <a:cubicBezTo>
                      <a:pt x="1437" y="358"/>
                      <a:pt x="1421" y="323"/>
                      <a:pt x="1381" y="307"/>
                    </a:cubicBezTo>
                    <a:lnTo>
                      <a:pt x="1381" y="307"/>
                    </a:lnTo>
                    <a:cubicBezTo>
                      <a:pt x="1344" y="292"/>
                      <a:pt x="1298" y="299"/>
                      <a:pt x="1245" y="323"/>
                    </a:cubicBezTo>
                    <a:lnTo>
                      <a:pt x="1245" y="323"/>
                    </a:lnTo>
                    <a:cubicBezTo>
                      <a:pt x="1241" y="325"/>
                      <a:pt x="1235" y="324"/>
                      <a:pt x="1233" y="318"/>
                    </a:cubicBezTo>
                    <a:lnTo>
                      <a:pt x="1233" y="318"/>
                    </a:lnTo>
                    <a:cubicBezTo>
                      <a:pt x="1233" y="318"/>
                      <a:pt x="1196" y="250"/>
                      <a:pt x="1127" y="235"/>
                    </a:cubicBezTo>
                    <a:lnTo>
                      <a:pt x="1127" y="235"/>
                    </a:lnTo>
                    <a:cubicBezTo>
                      <a:pt x="1082" y="225"/>
                      <a:pt x="1033" y="240"/>
                      <a:pt x="981" y="280"/>
                    </a:cubicBezTo>
                    <a:lnTo>
                      <a:pt x="981" y="280"/>
                    </a:lnTo>
                    <a:cubicBezTo>
                      <a:pt x="979" y="282"/>
                      <a:pt x="976" y="282"/>
                      <a:pt x="972" y="281"/>
                    </a:cubicBezTo>
                    <a:lnTo>
                      <a:pt x="972" y="281"/>
                    </a:lnTo>
                    <a:cubicBezTo>
                      <a:pt x="969" y="280"/>
                      <a:pt x="967" y="276"/>
                      <a:pt x="966" y="274"/>
                    </a:cubicBezTo>
                    <a:lnTo>
                      <a:pt x="966" y="274"/>
                    </a:lnTo>
                    <a:cubicBezTo>
                      <a:pt x="964" y="263"/>
                      <a:pt x="921" y="17"/>
                      <a:pt x="653" y="38"/>
                    </a:cubicBezTo>
                    <a:lnTo>
                      <a:pt x="653" y="38"/>
                    </a:lnTo>
                    <a:cubicBezTo>
                      <a:pt x="382" y="59"/>
                      <a:pt x="293" y="330"/>
                      <a:pt x="292" y="333"/>
                    </a:cubicBezTo>
                    <a:lnTo>
                      <a:pt x="292" y="333"/>
                    </a:lnTo>
                    <a:cubicBezTo>
                      <a:pt x="291" y="335"/>
                      <a:pt x="290" y="337"/>
                      <a:pt x="288" y="338"/>
                    </a:cubicBezTo>
                    <a:lnTo>
                      <a:pt x="288" y="338"/>
                    </a:lnTo>
                    <a:cubicBezTo>
                      <a:pt x="286" y="340"/>
                      <a:pt x="283" y="340"/>
                      <a:pt x="280" y="339"/>
                    </a:cubicBezTo>
                    <a:lnTo>
                      <a:pt x="280" y="339"/>
                    </a:lnTo>
                    <a:cubicBezTo>
                      <a:pt x="279" y="339"/>
                      <a:pt x="243" y="326"/>
                      <a:pt x="196" y="326"/>
                    </a:cubicBezTo>
                    <a:close/>
                    <a:moveTo>
                      <a:pt x="9" y="447"/>
                    </a:moveTo>
                    <a:lnTo>
                      <a:pt x="9" y="447"/>
                    </a:lnTo>
                    <a:cubicBezTo>
                      <a:pt x="6" y="447"/>
                      <a:pt x="3" y="445"/>
                      <a:pt x="1" y="443"/>
                    </a:cubicBezTo>
                    <a:lnTo>
                      <a:pt x="1" y="443"/>
                    </a:lnTo>
                    <a:cubicBezTo>
                      <a:pt x="0" y="440"/>
                      <a:pt x="0" y="436"/>
                      <a:pt x="0" y="433"/>
                    </a:cubicBezTo>
                    <a:lnTo>
                      <a:pt x="0" y="433"/>
                    </a:lnTo>
                    <a:cubicBezTo>
                      <a:pt x="43" y="338"/>
                      <a:pt x="119" y="312"/>
                      <a:pt x="175" y="308"/>
                    </a:cubicBezTo>
                    <a:lnTo>
                      <a:pt x="175" y="308"/>
                    </a:lnTo>
                    <a:cubicBezTo>
                      <a:pt x="221" y="304"/>
                      <a:pt x="260" y="313"/>
                      <a:pt x="278" y="318"/>
                    </a:cubicBezTo>
                    <a:lnTo>
                      <a:pt x="278" y="318"/>
                    </a:lnTo>
                    <a:cubicBezTo>
                      <a:pt x="296" y="269"/>
                      <a:pt x="397" y="39"/>
                      <a:pt x="651" y="19"/>
                    </a:cubicBezTo>
                    <a:lnTo>
                      <a:pt x="651" y="19"/>
                    </a:lnTo>
                    <a:cubicBezTo>
                      <a:pt x="898" y="0"/>
                      <a:pt x="967" y="199"/>
                      <a:pt x="981" y="256"/>
                    </a:cubicBezTo>
                    <a:lnTo>
                      <a:pt x="981" y="256"/>
                    </a:lnTo>
                    <a:cubicBezTo>
                      <a:pt x="1033" y="219"/>
                      <a:pt x="1084" y="206"/>
                      <a:pt x="1131" y="216"/>
                    </a:cubicBezTo>
                    <a:lnTo>
                      <a:pt x="1131" y="216"/>
                    </a:lnTo>
                    <a:cubicBezTo>
                      <a:pt x="1194" y="230"/>
                      <a:pt x="1233" y="282"/>
                      <a:pt x="1245" y="302"/>
                    </a:cubicBezTo>
                    <a:lnTo>
                      <a:pt x="1245" y="302"/>
                    </a:lnTo>
                    <a:cubicBezTo>
                      <a:pt x="1300" y="278"/>
                      <a:pt x="1348" y="274"/>
                      <a:pt x="1388" y="289"/>
                    </a:cubicBezTo>
                    <a:lnTo>
                      <a:pt x="1388" y="289"/>
                    </a:lnTo>
                    <a:cubicBezTo>
                      <a:pt x="1423" y="304"/>
                      <a:pt x="1442" y="330"/>
                      <a:pt x="1450" y="342"/>
                    </a:cubicBezTo>
                    <a:lnTo>
                      <a:pt x="1450" y="342"/>
                    </a:lnTo>
                    <a:cubicBezTo>
                      <a:pt x="1510" y="315"/>
                      <a:pt x="1563" y="311"/>
                      <a:pt x="1605" y="331"/>
                    </a:cubicBezTo>
                    <a:lnTo>
                      <a:pt x="1605" y="331"/>
                    </a:lnTo>
                    <a:cubicBezTo>
                      <a:pt x="1666" y="360"/>
                      <a:pt x="1683" y="428"/>
                      <a:pt x="1683" y="430"/>
                    </a:cubicBezTo>
                    <a:lnTo>
                      <a:pt x="1683" y="430"/>
                    </a:lnTo>
                    <a:cubicBezTo>
                      <a:pt x="1684" y="433"/>
                      <a:pt x="1684" y="436"/>
                      <a:pt x="1681" y="439"/>
                    </a:cubicBezTo>
                    <a:lnTo>
                      <a:pt x="1681" y="439"/>
                    </a:lnTo>
                    <a:cubicBezTo>
                      <a:pt x="1679" y="441"/>
                      <a:pt x="1677" y="443"/>
                      <a:pt x="1674" y="443"/>
                    </a:cubicBezTo>
                    <a:lnTo>
                      <a:pt x="10" y="447"/>
                    </a:lnTo>
                    <a:lnTo>
                      <a:pt x="9" y="44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37786E8F-45FE-4C3F-BDE7-60A8D28B0AA0}"/>
                </a:ext>
              </a:extLst>
            </p:cNvPr>
            <p:cNvGrpSpPr/>
            <p:nvPr/>
          </p:nvGrpSpPr>
          <p:grpSpPr>
            <a:xfrm>
              <a:off x="11384866" y="6012278"/>
              <a:ext cx="1891592" cy="5129274"/>
              <a:chOff x="11384866" y="6012278"/>
              <a:chExt cx="1891592" cy="5129274"/>
            </a:xfrm>
          </p:grpSpPr>
          <p:sp>
            <p:nvSpPr>
              <p:cNvPr id="292" name="Freeform 37">
                <a:extLst>
                  <a:ext uri="{FF2B5EF4-FFF2-40B4-BE49-F238E27FC236}">
                    <a16:creationId xmlns:a16="http://schemas.microsoft.com/office/drawing/2014/main" id="{3BAF6D85-E31D-4948-A10D-5474DC959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795" y="7695874"/>
                <a:ext cx="659310" cy="333578"/>
              </a:xfrm>
              <a:custGeom>
                <a:avLst/>
                <a:gdLst>
                  <a:gd name="T0" fmla="*/ 715 w 740"/>
                  <a:gd name="T1" fmla="*/ 0 h 376"/>
                  <a:gd name="T2" fmla="*/ 715 w 740"/>
                  <a:gd name="T3" fmla="*/ 0 h 376"/>
                  <a:gd name="T4" fmla="*/ 380 w 740"/>
                  <a:gd name="T5" fmla="*/ 53 h 376"/>
                  <a:gd name="T6" fmla="*/ 380 w 740"/>
                  <a:gd name="T7" fmla="*/ 53 h 376"/>
                  <a:gd name="T8" fmla="*/ 28 w 740"/>
                  <a:gd name="T9" fmla="*/ 66 h 376"/>
                  <a:gd name="T10" fmla="*/ 28 w 740"/>
                  <a:gd name="T11" fmla="*/ 66 h 376"/>
                  <a:gd name="T12" fmla="*/ 0 w 740"/>
                  <a:gd name="T13" fmla="*/ 375 h 376"/>
                  <a:gd name="T14" fmla="*/ 739 w 740"/>
                  <a:gd name="T15" fmla="*/ 131 h 376"/>
                  <a:gd name="T16" fmla="*/ 715 w 740"/>
                  <a:gd name="T17" fmla="*/ 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0" h="376">
                    <a:moveTo>
                      <a:pt x="715" y="0"/>
                    </a:moveTo>
                    <a:lnTo>
                      <a:pt x="715" y="0"/>
                    </a:lnTo>
                    <a:cubicBezTo>
                      <a:pt x="617" y="23"/>
                      <a:pt x="505" y="42"/>
                      <a:pt x="380" y="53"/>
                    </a:cubicBezTo>
                    <a:lnTo>
                      <a:pt x="380" y="53"/>
                    </a:lnTo>
                    <a:cubicBezTo>
                      <a:pt x="250" y="66"/>
                      <a:pt x="132" y="68"/>
                      <a:pt x="28" y="66"/>
                    </a:cubicBezTo>
                    <a:lnTo>
                      <a:pt x="28" y="66"/>
                    </a:lnTo>
                    <a:cubicBezTo>
                      <a:pt x="18" y="168"/>
                      <a:pt x="10" y="272"/>
                      <a:pt x="0" y="375"/>
                    </a:cubicBezTo>
                    <a:lnTo>
                      <a:pt x="739" y="131"/>
                    </a:lnTo>
                    <a:lnTo>
                      <a:pt x="71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38">
                <a:extLst>
                  <a:ext uri="{FF2B5EF4-FFF2-40B4-BE49-F238E27FC236}">
                    <a16:creationId xmlns:a16="http://schemas.microsoft.com/office/drawing/2014/main" id="{E4558FA8-0448-423E-8464-8452443EB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3946" y="7688025"/>
                <a:ext cx="675008" cy="353202"/>
              </a:xfrm>
              <a:custGeom>
                <a:avLst/>
                <a:gdLst>
                  <a:gd name="T0" fmla="*/ 45 w 759"/>
                  <a:gd name="T1" fmla="*/ 84 h 395"/>
                  <a:gd name="T2" fmla="*/ 20 w 759"/>
                  <a:gd name="T3" fmla="*/ 371 h 395"/>
                  <a:gd name="T4" fmla="*/ 737 w 759"/>
                  <a:gd name="T5" fmla="*/ 134 h 395"/>
                  <a:gd name="T6" fmla="*/ 716 w 759"/>
                  <a:gd name="T7" fmla="*/ 22 h 395"/>
                  <a:gd name="T8" fmla="*/ 716 w 759"/>
                  <a:gd name="T9" fmla="*/ 22 h 395"/>
                  <a:gd name="T10" fmla="*/ 390 w 759"/>
                  <a:gd name="T11" fmla="*/ 72 h 395"/>
                  <a:gd name="T12" fmla="*/ 390 w 759"/>
                  <a:gd name="T13" fmla="*/ 72 h 395"/>
                  <a:gd name="T14" fmla="*/ 45 w 759"/>
                  <a:gd name="T15" fmla="*/ 84 h 395"/>
                  <a:gd name="T16" fmla="*/ 9 w 759"/>
                  <a:gd name="T17" fmla="*/ 394 h 395"/>
                  <a:gd name="T18" fmla="*/ 9 w 759"/>
                  <a:gd name="T19" fmla="*/ 394 h 395"/>
                  <a:gd name="T20" fmla="*/ 3 w 759"/>
                  <a:gd name="T21" fmla="*/ 392 h 395"/>
                  <a:gd name="T22" fmla="*/ 3 w 759"/>
                  <a:gd name="T23" fmla="*/ 392 h 395"/>
                  <a:gd name="T24" fmla="*/ 0 w 759"/>
                  <a:gd name="T25" fmla="*/ 384 h 395"/>
                  <a:gd name="T26" fmla="*/ 27 w 759"/>
                  <a:gd name="T27" fmla="*/ 74 h 395"/>
                  <a:gd name="T28" fmla="*/ 27 w 759"/>
                  <a:gd name="T29" fmla="*/ 74 h 395"/>
                  <a:gd name="T30" fmla="*/ 37 w 759"/>
                  <a:gd name="T31" fmla="*/ 64 h 395"/>
                  <a:gd name="T32" fmla="*/ 37 w 759"/>
                  <a:gd name="T33" fmla="*/ 64 h 395"/>
                  <a:gd name="T34" fmla="*/ 389 w 759"/>
                  <a:gd name="T35" fmla="*/ 53 h 395"/>
                  <a:gd name="T36" fmla="*/ 389 w 759"/>
                  <a:gd name="T37" fmla="*/ 53 h 395"/>
                  <a:gd name="T38" fmla="*/ 722 w 759"/>
                  <a:gd name="T39" fmla="*/ 1 h 395"/>
                  <a:gd name="T40" fmla="*/ 722 w 759"/>
                  <a:gd name="T41" fmla="*/ 1 h 395"/>
                  <a:gd name="T42" fmla="*/ 729 w 759"/>
                  <a:gd name="T43" fmla="*/ 2 h 395"/>
                  <a:gd name="T44" fmla="*/ 729 w 759"/>
                  <a:gd name="T45" fmla="*/ 2 h 395"/>
                  <a:gd name="T46" fmla="*/ 734 w 759"/>
                  <a:gd name="T47" fmla="*/ 8 h 395"/>
                  <a:gd name="T48" fmla="*/ 758 w 759"/>
                  <a:gd name="T49" fmla="*/ 139 h 395"/>
                  <a:gd name="T50" fmla="*/ 758 w 759"/>
                  <a:gd name="T51" fmla="*/ 139 h 395"/>
                  <a:gd name="T52" fmla="*/ 751 w 759"/>
                  <a:gd name="T53" fmla="*/ 149 h 395"/>
                  <a:gd name="T54" fmla="*/ 12 w 759"/>
                  <a:gd name="T55" fmla="*/ 393 h 395"/>
                  <a:gd name="T56" fmla="*/ 12 w 759"/>
                  <a:gd name="T57" fmla="*/ 393 h 395"/>
                  <a:gd name="T58" fmla="*/ 9 w 759"/>
                  <a:gd name="T59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59" h="395">
                    <a:moveTo>
                      <a:pt x="45" y="84"/>
                    </a:moveTo>
                    <a:lnTo>
                      <a:pt x="20" y="371"/>
                    </a:lnTo>
                    <a:lnTo>
                      <a:pt x="737" y="134"/>
                    </a:lnTo>
                    <a:lnTo>
                      <a:pt x="716" y="22"/>
                    </a:lnTo>
                    <a:lnTo>
                      <a:pt x="716" y="22"/>
                    </a:lnTo>
                    <a:cubicBezTo>
                      <a:pt x="610" y="45"/>
                      <a:pt x="500" y="62"/>
                      <a:pt x="390" y="72"/>
                    </a:cubicBezTo>
                    <a:lnTo>
                      <a:pt x="390" y="72"/>
                    </a:lnTo>
                    <a:cubicBezTo>
                      <a:pt x="275" y="83"/>
                      <a:pt x="160" y="87"/>
                      <a:pt x="45" y="84"/>
                    </a:cubicBezTo>
                    <a:close/>
                    <a:moveTo>
                      <a:pt x="9" y="394"/>
                    </a:moveTo>
                    <a:lnTo>
                      <a:pt x="9" y="394"/>
                    </a:lnTo>
                    <a:cubicBezTo>
                      <a:pt x="8" y="394"/>
                      <a:pt x="5" y="393"/>
                      <a:pt x="3" y="392"/>
                    </a:cubicBezTo>
                    <a:lnTo>
                      <a:pt x="3" y="392"/>
                    </a:lnTo>
                    <a:cubicBezTo>
                      <a:pt x="1" y="390"/>
                      <a:pt x="0" y="387"/>
                      <a:pt x="0" y="384"/>
                    </a:cubicBezTo>
                    <a:lnTo>
                      <a:pt x="27" y="74"/>
                    </a:lnTo>
                    <a:lnTo>
                      <a:pt x="27" y="74"/>
                    </a:lnTo>
                    <a:cubicBezTo>
                      <a:pt x="27" y="68"/>
                      <a:pt x="31" y="64"/>
                      <a:pt x="37" y="64"/>
                    </a:cubicBezTo>
                    <a:lnTo>
                      <a:pt x="37" y="64"/>
                    </a:lnTo>
                    <a:cubicBezTo>
                      <a:pt x="154" y="68"/>
                      <a:pt x="272" y="64"/>
                      <a:pt x="389" y="53"/>
                    </a:cubicBezTo>
                    <a:lnTo>
                      <a:pt x="389" y="53"/>
                    </a:lnTo>
                    <a:cubicBezTo>
                      <a:pt x="500" y="42"/>
                      <a:pt x="612" y="25"/>
                      <a:pt x="722" y="1"/>
                    </a:cubicBezTo>
                    <a:lnTo>
                      <a:pt x="722" y="1"/>
                    </a:lnTo>
                    <a:cubicBezTo>
                      <a:pt x="724" y="0"/>
                      <a:pt x="728" y="0"/>
                      <a:pt x="729" y="2"/>
                    </a:cubicBezTo>
                    <a:lnTo>
                      <a:pt x="729" y="2"/>
                    </a:lnTo>
                    <a:cubicBezTo>
                      <a:pt x="732" y="3"/>
                      <a:pt x="733" y="5"/>
                      <a:pt x="734" y="8"/>
                    </a:cubicBezTo>
                    <a:lnTo>
                      <a:pt x="758" y="139"/>
                    </a:lnTo>
                    <a:lnTo>
                      <a:pt x="758" y="139"/>
                    </a:lnTo>
                    <a:cubicBezTo>
                      <a:pt x="758" y="143"/>
                      <a:pt x="756" y="148"/>
                      <a:pt x="751" y="149"/>
                    </a:cubicBezTo>
                    <a:lnTo>
                      <a:pt x="12" y="393"/>
                    </a:lnTo>
                    <a:lnTo>
                      <a:pt x="12" y="393"/>
                    </a:lnTo>
                    <a:cubicBezTo>
                      <a:pt x="12" y="394"/>
                      <a:pt x="11" y="394"/>
                      <a:pt x="9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39">
                <a:extLst>
                  <a:ext uri="{FF2B5EF4-FFF2-40B4-BE49-F238E27FC236}">
                    <a16:creationId xmlns:a16="http://schemas.microsoft.com/office/drawing/2014/main" id="{84CABF5C-E233-47F1-971A-CEDC745F2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6852" y="10862914"/>
                <a:ext cx="529804" cy="278638"/>
              </a:xfrm>
              <a:custGeom>
                <a:avLst/>
                <a:gdLst>
                  <a:gd name="T0" fmla="*/ 8 w 594"/>
                  <a:gd name="T1" fmla="*/ 42 h 313"/>
                  <a:gd name="T2" fmla="*/ 312 w 594"/>
                  <a:gd name="T3" fmla="*/ 0 h 313"/>
                  <a:gd name="T4" fmla="*/ 312 w 594"/>
                  <a:gd name="T5" fmla="*/ 0 h 313"/>
                  <a:gd name="T6" fmla="*/ 396 w 594"/>
                  <a:gd name="T7" fmla="*/ 77 h 313"/>
                  <a:gd name="T8" fmla="*/ 396 w 594"/>
                  <a:gd name="T9" fmla="*/ 77 h 313"/>
                  <a:gd name="T10" fmla="*/ 556 w 594"/>
                  <a:gd name="T11" fmla="*/ 169 h 313"/>
                  <a:gd name="T12" fmla="*/ 556 w 594"/>
                  <a:gd name="T13" fmla="*/ 169 h 313"/>
                  <a:gd name="T14" fmla="*/ 576 w 594"/>
                  <a:gd name="T15" fmla="*/ 285 h 313"/>
                  <a:gd name="T16" fmla="*/ 576 w 594"/>
                  <a:gd name="T17" fmla="*/ 285 h 313"/>
                  <a:gd name="T18" fmla="*/ 497 w 594"/>
                  <a:gd name="T19" fmla="*/ 312 h 313"/>
                  <a:gd name="T20" fmla="*/ 41 w 594"/>
                  <a:gd name="T21" fmla="*/ 312 h 313"/>
                  <a:gd name="T22" fmla="*/ 41 w 594"/>
                  <a:gd name="T23" fmla="*/ 312 h 313"/>
                  <a:gd name="T24" fmla="*/ 1 w 594"/>
                  <a:gd name="T25" fmla="*/ 209 h 313"/>
                  <a:gd name="T26" fmla="*/ 0 w 594"/>
                  <a:gd name="T27" fmla="*/ 52 h 313"/>
                  <a:gd name="T28" fmla="*/ 0 w 594"/>
                  <a:gd name="T29" fmla="*/ 52 h 313"/>
                  <a:gd name="T30" fmla="*/ 8 w 594"/>
                  <a:gd name="T31" fmla="*/ 4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94" h="313">
                    <a:moveTo>
                      <a:pt x="8" y="42"/>
                    </a:moveTo>
                    <a:lnTo>
                      <a:pt x="312" y="0"/>
                    </a:lnTo>
                    <a:lnTo>
                      <a:pt x="312" y="0"/>
                    </a:lnTo>
                    <a:cubicBezTo>
                      <a:pt x="315" y="0"/>
                      <a:pt x="343" y="34"/>
                      <a:pt x="396" y="77"/>
                    </a:cubicBezTo>
                    <a:lnTo>
                      <a:pt x="396" y="77"/>
                    </a:lnTo>
                    <a:cubicBezTo>
                      <a:pt x="460" y="129"/>
                      <a:pt x="504" y="135"/>
                      <a:pt x="556" y="169"/>
                    </a:cubicBezTo>
                    <a:lnTo>
                      <a:pt x="556" y="169"/>
                    </a:lnTo>
                    <a:cubicBezTo>
                      <a:pt x="593" y="193"/>
                      <a:pt x="591" y="256"/>
                      <a:pt x="576" y="285"/>
                    </a:cubicBezTo>
                    <a:lnTo>
                      <a:pt x="576" y="285"/>
                    </a:lnTo>
                    <a:cubicBezTo>
                      <a:pt x="567" y="302"/>
                      <a:pt x="544" y="312"/>
                      <a:pt x="497" y="312"/>
                    </a:cubicBezTo>
                    <a:lnTo>
                      <a:pt x="41" y="312"/>
                    </a:lnTo>
                    <a:lnTo>
                      <a:pt x="41" y="312"/>
                    </a:lnTo>
                    <a:cubicBezTo>
                      <a:pt x="2" y="312"/>
                      <a:pt x="2" y="264"/>
                      <a:pt x="1" y="209"/>
                    </a:cubicBezTo>
                    <a:lnTo>
                      <a:pt x="0" y="52"/>
                    </a:lnTo>
                    <a:lnTo>
                      <a:pt x="0" y="52"/>
                    </a:lnTo>
                    <a:cubicBezTo>
                      <a:pt x="0" y="46"/>
                      <a:pt x="3" y="42"/>
                      <a:pt x="8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40">
                <a:extLst>
                  <a:ext uri="{FF2B5EF4-FFF2-40B4-BE49-F238E27FC236}">
                    <a16:creationId xmlns:a16="http://schemas.microsoft.com/office/drawing/2014/main" id="{56A1CB5F-50C8-4461-BF92-A6A59237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4866" y="10709861"/>
                <a:ext cx="580821" cy="384597"/>
              </a:xfrm>
              <a:custGeom>
                <a:avLst/>
                <a:gdLst>
                  <a:gd name="T0" fmla="*/ 601 w 654"/>
                  <a:gd name="T1" fmla="*/ 261 h 434"/>
                  <a:gd name="T2" fmla="*/ 601 w 654"/>
                  <a:gd name="T3" fmla="*/ 261 h 434"/>
                  <a:gd name="T4" fmla="*/ 477 w 654"/>
                  <a:gd name="T5" fmla="*/ 172 h 434"/>
                  <a:gd name="T6" fmla="*/ 477 w 654"/>
                  <a:gd name="T7" fmla="*/ 172 h 434"/>
                  <a:gd name="T8" fmla="*/ 407 w 654"/>
                  <a:gd name="T9" fmla="*/ 73 h 434"/>
                  <a:gd name="T10" fmla="*/ 407 w 654"/>
                  <a:gd name="T11" fmla="*/ 73 h 434"/>
                  <a:gd name="T12" fmla="*/ 398 w 654"/>
                  <a:gd name="T13" fmla="*/ 66 h 434"/>
                  <a:gd name="T14" fmla="*/ 97 w 654"/>
                  <a:gd name="T15" fmla="*/ 2 h 434"/>
                  <a:gd name="T16" fmla="*/ 97 w 654"/>
                  <a:gd name="T17" fmla="*/ 2 h 434"/>
                  <a:gd name="T18" fmla="*/ 86 w 654"/>
                  <a:gd name="T19" fmla="*/ 8 h 434"/>
                  <a:gd name="T20" fmla="*/ 35 w 654"/>
                  <a:gd name="T21" fmla="*/ 156 h 434"/>
                  <a:gd name="T22" fmla="*/ 35 w 654"/>
                  <a:gd name="T23" fmla="*/ 156 h 434"/>
                  <a:gd name="T24" fmla="*/ 37 w 654"/>
                  <a:gd name="T25" fmla="*/ 268 h 434"/>
                  <a:gd name="T26" fmla="*/ 37 w 654"/>
                  <a:gd name="T27" fmla="*/ 268 h 434"/>
                  <a:gd name="T28" fmla="*/ 349 w 654"/>
                  <a:gd name="T29" fmla="*/ 403 h 434"/>
                  <a:gd name="T30" fmla="*/ 349 w 654"/>
                  <a:gd name="T31" fmla="*/ 403 h 434"/>
                  <a:gd name="T32" fmla="*/ 610 w 654"/>
                  <a:gd name="T33" fmla="*/ 403 h 434"/>
                  <a:gd name="T34" fmla="*/ 610 w 654"/>
                  <a:gd name="T35" fmla="*/ 403 h 434"/>
                  <a:gd name="T36" fmla="*/ 601 w 654"/>
                  <a:gd name="T37" fmla="*/ 261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54" h="434">
                    <a:moveTo>
                      <a:pt x="601" y="261"/>
                    </a:moveTo>
                    <a:lnTo>
                      <a:pt x="601" y="261"/>
                    </a:lnTo>
                    <a:cubicBezTo>
                      <a:pt x="583" y="246"/>
                      <a:pt x="511" y="210"/>
                      <a:pt x="477" y="172"/>
                    </a:cubicBezTo>
                    <a:lnTo>
                      <a:pt x="477" y="172"/>
                    </a:lnTo>
                    <a:cubicBezTo>
                      <a:pt x="451" y="140"/>
                      <a:pt x="407" y="73"/>
                      <a:pt x="407" y="73"/>
                    </a:cubicBezTo>
                    <a:lnTo>
                      <a:pt x="407" y="73"/>
                    </a:lnTo>
                    <a:cubicBezTo>
                      <a:pt x="406" y="71"/>
                      <a:pt x="401" y="67"/>
                      <a:pt x="398" y="66"/>
                    </a:cubicBezTo>
                    <a:lnTo>
                      <a:pt x="97" y="2"/>
                    </a:lnTo>
                    <a:lnTo>
                      <a:pt x="97" y="2"/>
                    </a:lnTo>
                    <a:cubicBezTo>
                      <a:pt x="92" y="0"/>
                      <a:pt x="88" y="3"/>
                      <a:pt x="86" y="8"/>
                    </a:cubicBezTo>
                    <a:lnTo>
                      <a:pt x="35" y="156"/>
                    </a:lnTo>
                    <a:lnTo>
                      <a:pt x="35" y="156"/>
                    </a:lnTo>
                    <a:cubicBezTo>
                      <a:pt x="16" y="208"/>
                      <a:pt x="0" y="254"/>
                      <a:pt x="37" y="268"/>
                    </a:cubicBezTo>
                    <a:lnTo>
                      <a:pt x="37" y="268"/>
                    </a:lnTo>
                    <a:cubicBezTo>
                      <a:pt x="37" y="268"/>
                      <a:pt x="217" y="365"/>
                      <a:pt x="349" y="403"/>
                    </a:cubicBezTo>
                    <a:lnTo>
                      <a:pt x="349" y="403"/>
                    </a:lnTo>
                    <a:cubicBezTo>
                      <a:pt x="450" y="433"/>
                      <a:pt x="610" y="403"/>
                      <a:pt x="610" y="403"/>
                    </a:cubicBezTo>
                    <a:lnTo>
                      <a:pt x="610" y="403"/>
                    </a:lnTo>
                    <a:cubicBezTo>
                      <a:pt x="610" y="403"/>
                      <a:pt x="653" y="305"/>
                      <a:pt x="601" y="2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41">
                <a:extLst>
                  <a:ext uri="{FF2B5EF4-FFF2-40B4-BE49-F238E27FC236}">
                    <a16:creationId xmlns:a16="http://schemas.microsoft.com/office/drawing/2014/main" id="{F02C3A46-9416-4CF1-9E61-39B459506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1204" y="8315939"/>
                <a:ext cx="1138094" cy="2656860"/>
              </a:xfrm>
              <a:custGeom>
                <a:avLst/>
                <a:gdLst>
                  <a:gd name="T0" fmla="*/ 1196 w 1281"/>
                  <a:gd name="T1" fmla="*/ 231 h 2986"/>
                  <a:gd name="T2" fmla="*/ 280 w 1281"/>
                  <a:gd name="T3" fmla="*/ 0 h 2986"/>
                  <a:gd name="T4" fmla="*/ 280 w 1281"/>
                  <a:gd name="T5" fmla="*/ 0 h 2986"/>
                  <a:gd name="T6" fmla="*/ 186 w 1281"/>
                  <a:gd name="T7" fmla="*/ 989 h 2986"/>
                  <a:gd name="T8" fmla="*/ 186 w 1281"/>
                  <a:gd name="T9" fmla="*/ 989 h 2986"/>
                  <a:gd name="T10" fmla="*/ 280 w 1281"/>
                  <a:gd name="T11" fmla="*/ 1436 h 2986"/>
                  <a:gd name="T12" fmla="*/ 0 w 1281"/>
                  <a:gd name="T13" fmla="*/ 2695 h 2986"/>
                  <a:gd name="T14" fmla="*/ 0 w 1281"/>
                  <a:gd name="T15" fmla="*/ 2695 h 2986"/>
                  <a:gd name="T16" fmla="*/ 298 w 1281"/>
                  <a:gd name="T17" fmla="*/ 2768 h 2986"/>
                  <a:gd name="T18" fmla="*/ 298 w 1281"/>
                  <a:gd name="T19" fmla="*/ 2768 h 2986"/>
                  <a:gd name="T20" fmla="*/ 742 w 1281"/>
                  <a:gd name="T21" fmla="*/ 1800 h 2986"/>
                  <a:gd name="T22" fmla="*/ 742 w 1281"/>
                  <a:gd name="T23" fmla="*/ 1800 h 2986"/>
                  <a:gd name="T24" fmla="*/ 849 w 1281"/>
                  <a:gd name="T25" fmla="*/ 2918 h 2986"/>
                  <a:gd name="T26" fmla="*/ 849 w 1281"/>
                  <a:gd name="T27" fmla="*/ 2918 h 2986"/>
                  <a:gd name="T28" fmla="*/ 1156 w 1281"/>
                  <a:gd name="T29" fmla="*/ 2868 h 2986"/>
                  <a:gd name="T30" fmla="*/ 1156 w 1281"/>
                  <a:gd name="T31" fmla="*/ 2868 h 2986"/>
                  <a:gd name="T32" fmla="*/ 1272 w 1281"/>
                  <a:gd name="T33" fmla="*/ 1551 h 2986"/>
                  <a:gd name="T34" fmla="*/ 1272 w 1281"/>
                  <a:gd name="T35" fmla="*/ 1551 h 2986"/>
                  <a:gd name="T36" fmla="*/ 1196 w 1281"/>
                  <a:gd name="T37" fmla="*/ 231 h 2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81" h="2986">
                    <a:moveTo>
                      <a:pt x="1196" y="231"/>
                    </a:moveTo>
                    <a:lnTo>
                      <a:pt x="280" y="0"/>
                    </a:lnTo>
                    <a:lnTo>
                      <a:pt x="280" y="0"/>
                    </a:lnTo>
                    <a:cubicBezTo>
                      <a:pt x="209" y="226"/>
                      <a:pt x="82" y="463"/>
                      <a:pt x="186" y="989"/>
                    </a:cubicBezTo>
                    <a:lnTo>
                      <a:pt x="186" y="989"/>
                    </a:lnTo>
                    <a:cubicBezTo>
                      <a:pt x="216" y="1142"/>
                      <a:pt x="280" y="1436"/>
                      <a:pt x="280" y="1436"/>
                    </a:cubicBezTo>
                    <a:lnTo>
                      <a:pt x="0" y="2695"/>
                    </a:lnTo>
                    <a:lnTo>
                      <a:pt x="0" y="2695"/>
                    </a:lnTo>
                    <a:cubicBezTo>
                      <a:pt x="0" y="2695"/>
                      <a:pt x="95" y="2834"/>
                      <a:pt x="298" y="2768"/>
                    </a:cubicBezTo>
                    <a:lnTo>
                      <a:pt x="298" y="2768"/>
                    </a:lnTo>
                    <a:cubicBezTo>
                      <a:pt x="298" y="2768"/>
                      <a:pt x="559" y="2291"/>
                      <a:pt x="742" y="1800"/>
                    </a:cubicBezTo>
                    <a:lnTo>
                      <a:pt x="742" y="1800"/>
                    </a:lnTo>
                    <a:cubicBezTo>
                      <a:pt x="794" y="2324"/>
                      <a:pt x="849" y="2918"/>
                      <a:pt x="849" y="2918"/>
                    </a:cubicBezTo>
                    <a:lnTo>
                      <a:pt x="849" y="2918"/>
                    </a:lnTo>
                    <a:cubicBezTo>
                      <a:pt x="849" y="2918"/>
                      <a:pt x="968" y="2985"/>
                      <a:pt x="1156" y="2868"/>
                    </a:cubicBezTo>
                    <a:lnTo>
                      <a:pt x="1156" y="2868"/>
                    </a:lnTo>
                    <a:cubicBezTo>
                      <a:pt x="1156" y="2868"/>
                      <a:pt x="1264" y="2035"/>
                      <a:pt x="1272" y="1551"/>
                    </a:cubicBezTo>
                    <a:lnTo>
                      <a:pt x="1272" y="1551"/>
                    </a:lnTo>
                    <a:cubicBezTo>
                      <a:pt x="1280" y="1054"/>
                      <a:pt x="1196" y="241"/>
                      <a:pt x="1196" y="2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42">
                <a:extLst>
                  <a:ext uri="{FF2B5EF4-FFF2-40B4-BE49-F238E27FC236}">
                    <a16:creationId xmlns:a16="http://schemas.microsoft.com/office/drawing/2014/main" id="{560508C1-7232-4720-AF10-0C6BAEE92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9432" y="8308090"/>
                <a:ext cx="1157715" cy="2645088"/>
              </a:xfrm>
              <a:custGeom>
                <a:avLst/>
                <a:gdLst>
                  <a:gd name="T0" fmla="*/ 869 w 1299"/>
                  <a:gd name="T1" fmla="*/ 2921 h 2970"/>
                  <a:gd name="T2" fmla="*/ 1158 w 1299"/>
                  <a:gd name="T3" fmla="*/ 2872 h 2970"/>
                  <a:gd name="T4" fmla="*/ 1273 w 1299"/>
                  <a:gd name="T5" fmla="*/ 1561 h 2970"/>
                  <a:gd name="T6" fmla="*/ 1200 w 1299"/>
                  <a:gd name="T7" fmla="*/ 265 h 2970"/>
                  <a:gd name="T8" fmla="*/ 297 w 1299"/>
                  <a:gd name="T9" fmla="*/ 22 h 2970"/>
                  <a:gd name="T10" fmla="*/ 269 w 1299"/>
                  <a:gd name="T11" fmla="*/ 105 h 2970"/>
                  <a:gd name="T12" fmla="*/ 207 w 1299"/>
                  <a:gd name="T13" fmla="*/ 997 h 2970"/>
                  <a:gd name="T14" fmla="*/ 301 w 1299"/>
                  <a:gd name="T15" fmla="*/ 1445 h 2970"/>
                  <a:gd name="T16" fmla="*/ 301 w 1299"/>
                  <a:gd name="T17" fmla="*/ 1449 h 2970"/>
                  <a:gd name="T18" fmla="*/ 21 w 1299"/>
                  <a:gd name="T19" fmla="*/ 2702 h 2970"/>
                  <a:gd name="T20" fmla="*/ 89 w 1299"/>
                  <a:gd name="T21" fmla="*/ 2758 h 2970"/>
                  <a:gd name="T22" fmla="*/ 302 w 1299"/>
                  <a:gd name="T23" fmla="*/ 2770 h 2970"/>
                  <a:gd name="T24" fmla="*/ 744 w 1299"/>
                  <a:gd name="T25" fmla="*/ 1807 h 2970"/>
                  <a:gd name="T26" fmla="*/ 754 w 1299"/>
                  <a:gd name="T27" fmla="*/ 1801 h 2970"/>
                  <a:gd name="T28" fmla="*/ 762 w 1299"/>
                  <a:gd name="T29" fmla="*/ 1809 h 2970"/>
                  <a:gd name="T30" fmla="*/ 953 w 1299"/>
                  <a:gd name="T31" fmla="*/ 2957 h 2970"/>
                  <a:gd name="T32" fmla="*/ 855 w 1299"/>
                  <a:gd name="T33" fmla="*/ 2937 h 2970"/>
                  <a:gd name="T34" fmla="*/ 851 w 1299"/>
                  <a:gd name="T35" fmla="*/ 2929 h 2970"/>
                  <a:gd name="T36" fmla="*/ 748 w 1299"/>
                  <a:gd name="T37" fmla="*/ 1852 h 2970"/>
                  <a:gd name="T38" fmla="*/ 317 w 1299"/>
                  <a:gd name="T39" fmla="*/ 2783 h 2970"/>
                  <a:gd name="T40" fmla="*/ 312 w 1299"/>
                  <a:gd name="T41" fmla="*/ 2787 h 2970"/>
                  <a:gd name="T42" fmla="*/ 2 w 1299"/>
                  <a:gd name="T43" fmla="*/ 2710 h 2970"/>
                  <a:gd name="T44" fmla="*/ 1 w 1299"/>
                  <a:gd name="T45" fmla="*/ 2702 h 2970"/>
                  <a:gd name="T46" fmla="*/ 282 w 1299"/>
                  <a:gd name="T47" fmla="*/ 1446 h 2970"/>
                  <a:gd name="T48" fmla="*/ 188 w 1299"/>
                  <a:gd name="T49" fmla="*/ 1001 h 2970"/>
                  <a:gd name="T50" fmla="*/ 251 w 1299"/>
                  <a:gd name="T51" fmla="*/ 99 h 2970"/>
                  <a:gd name="T52" fmla="*/ 282 w 1299"/>
                  <a:gd name="T53" fmla="*/ 8 h 2970"/>
                  <a:gd name="T54" fmla="*/ 1209 w 1299"/>
                  <a:gd name="T55" fmla="*/ 232 h 2970"/>
                  <a:gd name="T56" fmla="*/ 1217 w 1299"/>
                  <a:gd name="T57" fmla="*/ 241 h 2970"/>
                  <a:gd name="T58" fmla="*/ 1219 w 1299"/>
                  <a:gd name="T59" fmla="*/ 263 h 2970"/>
                  <a:gd name="T60" fmla="*/ 1292 w 1299"/>
                  <a:gd name="T61" fmla="*/ 1561 h 2970"/>
                  <a:gd name="T62" fmla="*/ 1177 w 1299"/>
                  <a:gd name="T63" fmla="*/ 2879 h 2970"/>
                  <a:gd name="T64" fmla="*/ 1171 w 1299"/>
                  <a:gd name="T65" fmla="*/ 2885 h 2970"/>
                  <a:gd name="T66" fmla="*/ 953 w 1299"/>
                  <a:gd name="T67" fmla="*/ 2957 h 2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99" h="2970">
                    <a:moveTo>
                      <a:pt x="869" y="2921"/>
                    </a:moveTo>
                    <a:lnTo>
                      <a:pt x="869" y="2921"/>
                    </a:lnTo>
                    <a:cubicBezTo>
                      <a:pt x="891" y="2932"/>
                      <a:pt x="999" y="2969"/>
                      <a:pt x="1158" y="2872"/>
                    </a:cubicBezTo>
                    <a:lnTo>
                      <a:pt x="1158" y="2872"/>
                    </a:lnTo>
                    <a:cubicBezTo>
                      <a:pt x="1166" y="2805"/>
                      <a:pt x="1266" y="2021"/>
                      <a:pt x="1273" y="1561"/>
                    </a:cubicBezTo>
                    <a:lnTo>
                      <a:pt x="1273" y="1561"/>
                    </a:lnTo>
                    <a:cubicBezTo>
                      <a:pt x="1279" y="1169"/>
                      <a:pt x="1230" y="581"/>
                      <a:pt x="1200" y="265"/>
                    </a:cubicBezTo>
                    <a:lnTo>
                      <a:pt x="1200" y="265"/>
                    </a:lnTo>
                    <a:cubicBezTo>
                      <a:pt x="1199" y="257"/>
                      <a:pt x="1198" y="252"/>
                      <a:pt x="1198" y="249"/>
                    </a:cubicBezTo>
                    <a:lnTo>
                      <a:pt x="297" y="22"/>
                    </a:lnTo>
                    <a:lnTo>
                      <a:pt x="297" y="22"/>
                    </a:lnTo>
                    <a:cubicBezTo>
                      <a:pt x="289" y="49"/>
                      <a:pt x="280" y="76"/>
                      <a:pt x="269" y="105"/>
                    </a:cubicBezTo>
                    <a:lnTo>
                      <a:pt x="269" y="105"/>
                    </a:lnTo>
                    <a:cubicBezTo>
                      <a:pt x="198" y="310"/>
                      <a:pt x="117" y="543"/>
                      <a:pt x="207" y="997"/>
                    </a:cubicBezTo>
                    <a:lnTo>
                      <a:pt x="207" y="997"/>
                    </a:lnTo>
                    <a:cubicBezTo>
                      <a:pt x="237" y="1148"/>
                      <a:pt x="301" y="1441"/>
                      <a:pt x="301" y="1445"/>
                    </a:cubicBezTo>
                    <a:lnTo>
                      <a:pt x="301" y="1445"/>
                    </a:lnTo>
                    <a:cubicBezTo>
                      <a:pt x="302" y="1445"/>
                      <a:pt x="302" y="1447"/>
                      <a:pt x="301" y="1449"/>
                    </a:cubicBezTo>
                    <a:lnTo>
                      <a:pt x="21" y="2702"/>
                    </a:lnTo>
                    <a:lnTo>
                      <a:pt x="21" y="2702"/>
                    </a:lnTo>
                    <a:cubicBezTo>
                      <a:pt x="28" y="2712"/>
                      <a:pt x="51" y="2737"/>
                      <a:pt x="89" y="2758"/>
                    </a:cubicBezTo>
                    <a:lnTo>
                      <a:pt x="89" y="2758"/>
                    </a:lnTo>
                    <a:cubicBezTo>
                      <a:pt x="151" y="2791"/>
                      <a:pt x="223" y="2796"/>
                      <a:pt x="302" y="2770"/>
                    </a:cubicBezTo>
                    <a:lnTo>
                      <a:pt x="302" y="2770"/>
                    </a:lnTo>
                    <a:cubicBezTo>
                      <a:pt x="326" y="2727"/>
                      <a:pt x="571" y="2270"/>
                      <a:pt x="744" y="1807"/>
                    </a:cubicBezTo>
                    <a:lnTo>
                      <a:pt x="744" y="1807"/>
                    </a:lnTo>
                    <a:cubicBezTo>
                      <a:pt x="745" y="1803"/>
                      <a:pt x="750" y="1801"/>
                      <a:pt x="754" y="1801"/>
                    </a:cubicBezTo>
                    <a:lnTo>
                      <a:pt x="754" y="1801"/>
                    </a:lnTo>
                    <a:cubicBezTo>
                      <a:pt x="759" y="1801"/>
                      <a:pt x="762" y="1805"/>
                      <a:pt x="762" y="1809"/>
                    </a:cubicBezTo>
                    <a:lnTo>
                      <a:pt x="762" y="1809"/>
                    </a:lnTo>
                    <a:cubicBezTo>
                      <a:pt x="811" y="2301"/>
                      <a:pt x="863" y="2861"/>
                      <a:pt x="869" y="2921"/>
                    </a:cubicBezTo>
                    <a:close/>
                    <a:moveTo>
                      <a:pt x="953" y="2957"/>
                    </a:moveTo>
                    <a:lnTo>
                      <a:pt x="953" y="2957"/>
                    </a:lnTo>
                    <a:cubicBezTo>
                      <a:pt x="893" y="2957"/>
                      <a:pt x="858" y="2938"/>
                      <a:pt x="855" y="2937"/>
                    </a:cubicBezTo>
                    <a:lnTo>
                      <a:pt x="855" y="2937"/>
                    </a:lnTo>
                    <a:cubicBezTo>
                      <a:pt x="852" y="2935"/>
                      <a:pt x="851" y="2932"/>
                      <a:pt x="851" y="2929"/>
                    </a:cubicBezTo>
                    <a:lnTo>
                      <a:pt x="851" y="2929"/>
                    </a:lnTo>
                    <a:cubicBezTo>
                      <a:pt x="849" y="2923"/>
                      <a:pt x="797" y="2360"/>
                      <a:pt x="748" y="1852"/>
                    </a:cubicBezTo>
                    <a:lnTo>
                      <a:pt x="748" y="1852"/>
                    </a:lnTo>
                    <a:cubicBezTo>
                      <a:pt x="567" y="2324"/>
                      <a:pt x="320" y="2777"/>
                      <a:pt x="317" y="2783"/>
                    </a:cubicBezTo>
                    <a:lnTo>
                      <a:pt x="317" y="2783"/>
                    </a:lnTo>
                    <a:cubicBezTo>
                      <a:pt x="316" y="2784"/>
                      <a:pt x="314" y="2786"/>
                      <a:pt x="312" y="2787"/>
                    </a:cubicBezTo>
                    <a:lnTo>
                      <a:pt x="312" y="2787"/>
                    </a:lnTo>
                    <a:cubicBezTo>
                      <a:pt x="106" y="2855"/>
                      <a:pt x="4" y="2712"/>
                      <a:pt x="2" y="2710"/>
                    </a:cubicBezTo>
                    <a:lnTo>
                      <a:pt x="2" y="2710"/>
                    </a:lnTo>
                    <a:cubicBezTo>
                      <a:pt x="1" y="2708"/>
                      <a:pt x="0" y="2705"/>
                      <a:pt x="1" y="2702"/>
                    </a:cubicBezTo>
                    <a:lnTo>
                      <a:pt x="282" y="1446"/>
                    </a:lnTo>
                    <a:lnTo>
                      <a:pt x="282" y="1446"/>
                    </a:lnTo>
                    <a:cubicBezTo>
                      <a:pt x="276" y="1420"/>
                      <a:pt x="217" y="1146"/>
                      <a:pt x="188" y="1001"/>
                    </a:cubicBezTo>
                    <a:lnTo>
                      <a:pt x="188" y="1001"/>
                    </a:lnTo>
                    <a:cubicBezTo>
                      <a:pt x="97" y="542"/>
                      <a:pt x="183" y="296"/>
                      <a:pt x="251" y="99"/>
                    </a:cubicBezTo>
                    <a:lnTo>
                      <a:pt x="251" y="99"/>
                    </a:lnTo>
                    <a:cubicBezTo>
                      <a:pt x="262" y="67"/>
                      <a:pt x="273" y="38"/>
                      <a:pt x="282" y="8"/>
                    </a:cubicBezTo>
                    <a:lnTo>
                      <a:pt x="282" y="8"/>
                    </a:lnTo>
                    <a:cubicBezTo>
                      <a:pt x="284" y="3"/>
                      <a:pt x="288" y="0"/>
                      <a:pt x="293" y="1"/>
                    </a:cubicBezTo>
                    <a:lnTo>
                      <a:pt x="1209" y="232"/>
                    </a:lnTo>
                    <a:lnTo>
                      <a:pt x="1209" y="232"/>
                    </a:lnTo>
                    <a:cubicBezTo>
                      <a:pt x="1213" y="233"/>
                      <a:pt x="1216" y="236"/>
                      <a:pt x="1217" y="241"/>
                    </a:cubicBezTo>
                    <a:lnTo>
                      <a:pt x="1217" y="241"/>
                    </a:lnTo>
                    <a:cubicBezTo>
                      <a:pt x="1217" y="243"/>
                      <a:pt x="1218" y="250"/>
                      <a:pt x="1219" y="263"/>
                    </a:cubicBezTo>
                    <a:lnTo>
                      <a:pt x="1219" y="263"/>
                    </a:lnTo>
                    <a:cubicBezTo>
                      <a:pt x="1249" y="580"/>
                      <a:pt x="1298" y="1169"/>
                      <a:pt x="1292" y="1561"/>
                    </a:cubicBezTo>
                    <a:lnTo>
                      <a:pt x="1292" y="1561"/>
                    </a:lnTo>
                    <a:cubicBezTo>
                      <a:pt x="1285" y="2040"/>
                      <a:pt x="1177" y="2870"/>
                      <a:pt x="1177" y="2879"/>
                    </a:cubicBezTo>
                    <a:lnTo>
                      <a:pt x="1177" y="2879"/>
                    </a:lnTo>
                    <a:cubicBezTo>
                      <a:pt x="1176" y="2881"/>
                      <a:pt x="1174" y="2884"/>
                      <a:pt x="1171" y="2885"/>
                    </a:cubicBezTo>
                    <a:lnTo>
                      <a:pt x="1171" y="2885"/>
                    </a:lnTo>
                    <a:cubicBezTo>
                      <a:pt x="1082" y="2942"/>
                      <a:pt x="1007" y="2957"/>
                      <a:pt x="953" y="29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43">
                <a:extLst>
                  <a:ext uri="{FF2B5EF4-FFF2-40B4-BE49-F238E27FC236}">
                    <a16:creationId xmlns:a16="http://schemas.microsoft.com/office/drawing/2014/main" id="{B96601C6-E4C9-4E10-9B50-6ED35BD4EE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3274" y="9324524"/>
                <a:ext cx="259015" cy="612216"/>
              </a:xfrm>
              <a:custGeom>
                <a:avLst/>
                <a:gdLst>
                  <a:gd name="T0" fmla="*/ 278 w 290"/>
                  <a:gd name="T1" fmla="*/ 687 h 688"/>
                  <a:gd name="T2" fmla="*/ 278 w 290"/>
                  <a:gd name="T3" fmla="*/ 687 h 688"/>
                  <a:gd name="T4" fmla="*/ 269 w 290"/>
                  <a:gd name="T5" fmla="*/ 681 h 688"/>
                  <a:gd name="T6" fmla="*/ 2 w 290"/>
                  <a:gd name="T7" fmla="*/ 15 h 688"/>
                  <a:gd name="T8" fmla="*/ 2 w 290"/>
                  <a:gd name="T9" fmla="*/ 15 h 688"/>
                  <a:gd name="T10" fmla="*/ 7 w 290"/>
                  <a:gd name="T11" fmla="*/ 2 h 688"/>
                  <a:gd name="T12" fmla="*/ 7 w 290"/>
                  <a:gd name="T13" fmla="*/ 2 h 688"/>
                  <a:gd name="T14" fmla="*/ 20 w 290"/>
                  <a:gd name="T15" fmla="*/ 8 h 688"/>
                  <a:gd name="T16" fmla="*/ 286 w 290"/>
                  <a:gd name="T17" fmla="*/ 674 h 688"/>
                  <a:gd name="T18" fmla="*/ 286 w 290"/>
                  <a:gd name="T19" fmla="*/ 674 h 688"/>
                  <a:gd name="T20" fmla="*/ 282 w 290"/>
                  <a:gd name="T21" fmla="*/ 686 h 688"/>
                  <a:gd name="T22" fmla="*/ 282 w 290"/>
                  <a:gd name="T23" fmla="*/ 686 h 688"/>
                  <a:gd name="T24" fmla="*/ 278 w 290"/>
                  <a:gd name="T25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0" h="688">
                    <a:moveTo>
                      <a:pt x="278" y="687"/>
                    </a:moveTo>
                    <a:lnTo>
                      <a:pt x="278" y="687"/>
                    </a:lnTo>
                    <a:cubicBezTo>
                      <a:pt x="275" y="687"/>
                      <a:pt x="270" y="684"/>
                      <a:pt x="269" y="681"/>
                    </a:cubicBezTo>
                    <a:lnTo>
                      <a:pt x="2" y="15"/>
                    </a:lnTo>
                    <a:lnTo>
                      <a:pt x="2" y="15"/>
                    </a:lnTo>
                    <a:cubicBezTo>
                      <a:pt x="0" y="10"/>
                      <a:pt x="2" y="5"/>
                      <a:pt x="7" y="2"/>
                    </a:cubicBezTo>
                    <a:lnTo>
                      <a:pt x="7" y="2"/>
                    </a:lnTo>
                    <a:cubicBezTo>
                      <a:pt x="13" y="0"/>
                      <a:pt x="18" y="3"/>
                      <a:pt x="20" y="8"/>
                    </a:cubicBezTo>
                    <a:lnTo>
                      <a:pt x="286" y="674"/>
                    </a:lnTo>
                    <a:lnTo>
                      <a:pt x="286" y="674"/>
                    </a:lnTo>
                    <a:cubicBezTo>
                      <a:pt x="289" y="679"/>
                      <a:pt x="286" y="684"/>
                      <a:pt x="282" y="686"/>
                    </a:cubicBezTo>
                    <a:lnTo>
                      <a:pt x="282" y="686"/>
                    </a:lnTo>
                    <a:cubicBezTo>
                      <a:pt x="281" y="686"/>
                      <a:pt x="279" y="687"/>
                      <a:pt x="278" y="6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44">
                <a:extLst>
                  <a:ext uri="{FF2B5EF4-FFF2-40B4-BE49-F238E27FC236}">
                    <a16:creationId xmlns:a16="http://schemas.microsoft.com/office/drawing/2014/main" id="{843B75B8-C685-43D8-85F0-4FD2770A2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3996" y="6848189"/>
                <a:ext cx="1020360" cy="1844498"/>
              </a:xfrm>
              <a:custGeom>
                <a:avLst/>
                <a:gdLst>
                  <a:gd name="T0" fmla="*/ 1028 w 1148"/>
                  <a:gd name="T1" fmla="*/ 792 h 2071"/>
                  <a:gd name="T2" fmla="*/ 1028 w 1148"/>
                  <a:gd name="T3" fmla="*/ 792 h 2071"/>
                  <a:gd name="T4" fmla="*/ 725 w 1148"/>
                  <a:gd name="T5" fmla="*/ 73 h 2071"/>
                  <a:gd name="T6" fmla="*/ 399 w 1148"/>
                  <a:gd name="T7" fmla="*/ 0 h 2071"/>
                  <a:gd name="T8" fmla="*/ 399 w 1148"/>
                  <a:gd name="T9" fmla="*/ 0 h 2071"/>
                  <a:gd name="T10" fmla="*/ 142 w 1148"/>
                  <a:gd name="T11" fmla="*/ 142 h 2071"/>
                  <a:gd name="T12" fmla="*/ 142 w 1148"/>
                  <a:gd name="T13" fmla="*/ 142 h 2071"/>
                  <a:gd name="T14" fmla="*/ 25 w 1148"/>
                  <a:gd name="T15" fmla="*/ 585 h 2071"/>
                  <a:gd name="T16" fmla="*/ 25 w 1148"/>
                  <a:gd name="T17" fmla="*/ 585 h 2071"/>
                  <a:gd name="T18" fmla="*/ 167 w 1148"/>
                  <a:gd name="T19" fmla="*/ 1103 h 2071"/>
                  <a:gd name="T20" fmla="*/ 227 w 1148"/>
                  <a:gd name="T21" fmla="*/ 1071 h 2071"/>
                  <a:gd name="T22" fmla="*/ 227 w 1148"/>
                  <a:gd name="T23" fmla="*/ 1071 h 2071"/>
                  <a:gd name="T24" fmla="*/ 250 w 1148"/>
                  <a:gd name="T25" fmla="*/ 1304 h 2071"/>
                  <a:gd name="T26" fmla="*/ 250 w 1148"/>
                  <a:gd name="T27" fmla="*/ 1304 h 2071"/>
                  <a:gd name="T28" fmla="*/ 145 w 1148"/>
                  <a:gd name="T29" fmla="*/ 1775 h 2071"/>
                  <a:gd name="T30" fmla="*/ 145 w 1148"/>
                  <a:gd name="T31" fmla="*/ 1775 h 2071"/>
                  <a:gd name="T32" fmla="*/ 1124 w 1148"/>
                  <a:gd name="T33" fmla="*/ 1881 h 2071"/>
                  <a:gd name="T34" fmla="*/ 1124 w 1148"/>
                  <a:gd name="T35" fmla="*/ 1881 h 2071"/>
                  <a:gd name="T36" fmla="*/ 1028 w 1148"/>
                  <a:gd name="T37" fmla="*/ 792 h 2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8" h="2071">
                    <a:moveTo>
                      <a:pt x="1028" y="792"/>
                    </a:moveTo>
                    <a:lnTo>
                      <a:pt x="1028" y="792"/>
                    </a:lnTo>
                    <a:cubicBezTo>
                      <a:pt x="909" y="270"/>
                      <a:pt x="725" y="73"/>
                      <a:pt x="725" y="73"/>
                    </a:cubicBezTo>
                    <a:lnTo>
                      <a:pt x="399" y="0"/>
                    </a:lnTo>
                    <a:lnTo>
                      <a:pt x="399" y="0"/>
                    </a:lnTo>
                    <a:cubicBezTo>
                      <a:pt x="374" y="13"/>
                      <a:pt x="171" y="117"/>
                      <a:pt x="142" y="142"/>
                    </a:cubicBezTo>
                    <a:lnTo>
                      <a:pt x="142" y="142"/>
                    </a:lnTo>
                    <a:cubicBezTo>
                      <a:pt x="13" y="252"/>
                      <a:pt x="0" y="419"/>
                      <a:pt x="25" y="585"/>
                    </a:cubicBezTo>
                    <a:lnTo>
                      <a:pt x="25" y="585"/>
                    </a:lnTo>
                    <a:cubicBezTo>
                      <a:pt x="59" y="815"/>
                      <a:pt x="167" y="1103"/>
                      <a:pt x="167" y="1103"/>
                    </a:cubicBezTo>
                    <a:lnTo>
                      <a:pt x="227" y="1071"/>
                    </a:lnTo>
                    <a:lnTo>
                      <a:pt x="227" y="1071"/>
                    </a:lnTo>
                    <a:cubicBezTo>
                      <a:pt x="238" y="1170"/>
                      <a:pt x="255" y="1284"/>
                      <a:pt x="250" y="1304"/>
                    </a:cubicBezTo>
                    <a:lnTo>
                      <a:pt x="250" y="1304"/>
                    </a:lnTo>
                    <a:cubicBezTo>
                      <a:pt x="242" y="1442"/>
                      <a:pt x="145" y="1775"/>
                      <a:pt x="145" y="1775"/>
                    </a:cubicBezTo>
                    <a:lnTo>
                      <a:pt x="145" y="1775"/>
                    </a:lnTo>
                    <a:cubicBezTo>
                      <a:pt x="145" y="1775"/>
                      <a:pt x="557" y="2070"/>
                      <a:pt x="1124" y="1881"/>
                    </a:cubicBezTo>
                    <a:lnTo>
                      <a:pt x="1124" y="1881"/>
                    </a:lnTo>
                    <a:cubicBezTo>
                      <a:pt x="1124" y="1881"/>
                      <a:pt x="1147" y="1315"/>
                      <a:pt x="1028" y="79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45">
                <a:extLst>
                  <a:ext uri="{FF2B5EF4-FFF2-40B4-BE49-F238E27FC236}">
                    <a16:creationId xmlns:a16="http://schemas.microsoft.com/office/drawing/2014/main" id="{2F1E138A-A59D-4328-8644-991ACDB09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8298" y="6840341"/>
                <a:ext cx="1043907" cy="1828800"/>
              </a:xfrm>
              <a:custGeom>
                <a:avLst/>
                <a:gdLst>
                  <a:gd name="T0" fmla="*/ 1140 w 1172"/>
                  <a:gd name="T1" fmla="*/ 1890 h 2054"/>
                  <a:gd name="T2" fmla="*/ 172 w 1172"/>
                  <a:gd name="T3" fmla="*/ 1780 h 2054"/>
                  <a:gd name="T4" fmla="*/ 1131 w 1172"/>
                  <a:gd name="T5" fmla="*/ 1883 h 2054"/>
                  <a:gd name="T6" fmla="*/ 1034 w 1172"/>
                  <a:gd name="T7" fmla="*/ 804 h 2054"/>
                  <a:gd name="T8" fmla="*/ 417 w 1172"/>
                  <a:gd name="T9" fmla="*/ 18 h 2054"/>
                  <a:gd name="T10" fmla="*/ 380 w 1172"/>
                  <a:gd name="T11" fmla="*/ 38 h 2054"/>
                  <a:gd name="T12" fmla="*/ 164 w 1172"/>
                  <a:gd name="T13" fmla="*/ 158 h 2054"/>
                  <a:gd name="T14" fmla="*/ 51 w 1172"/>
                  <a:gd name="T15" fmla="*/ 592 h 2054"/>
                  <a:gd name="T16" fmla="*/ 188 w 1172"/>
                  <a:gd name="T17" fmla="*/ 1098 h 2054"/>
                  <a:gd name="T18" fmla="*/ 238 w 1172"/>
                  <a:gd name="T19" fmla="*/ 1071 h 2054"/>
                  <a:gd name="T20" fmla="*/ 247 w 1172"/>
                  <a:gd name="T21" fmla="*/ 1071 h 2054"/>
                  <a:gd name="T22" fmla="*/ 252 w 1172"/>
                  <a:gd name="T23" fmla="*/ 1079 h 2054"/>
                  <a:gd name="T24" fmla="*/ 258 w 1172"/>
                  <a:gd name="T25" fmla="*/ 1126 h 2054"/>
                  <a:gd name="T26" fmla="*/ 276 w 1172"/>
                  <a:gd name="T27" fmla="*/ 1314 h 2054"/>
                  <a:gd name="T28" fmla="*/ 760 w 1172"/>
                  <a:gd name="T29" fmla="*/ 1962 h 2054"/>
                  <a:gd name="T30" fmla="*/ 156 w 1172"/>
                  <a:gd name="T31" fmla="*/ 1792 h 2054"/>
                  <a:gd name="T32" fmla="*/ 153 w 1172"/>
                  <a:gd name="T33" fmla="*/ 1782 h 2054"/>
                  <a:gd name="T34" fmla="*/ 257 w 1172"/>
                  <a:gd name="T35" fmla="*/ 1313 h 2054"/>
                  <a:gd name="T36" fmla="*/ 257 w 1172"/>
                  <a:gd name="T37" fmla="*/ 1311 h 2054"/>
                  <a:gd name="T38" fmla="*/ 239 w 1172"/>
                  <a:gd name="T39" fmla="*/ 1129 h 2054"/>
                  <a:gd name="T40" fmla="*/ 235 w 1172"/>
                  <a:gd name="T41" fmla="*/ 1094 h 2054"/>
                  <a:gd name="T42" fmla="*/ 188 w 1172"/>
                  <a:gd name="T43" fmla="*/ 1119 h 2054"/>
                  <a:gd name="T44" fmla="*/ 180 w 1172"/>
                  <a:gd name="T45" fmla="*/ 1120 h 2054"/>
                  <a:gd name="T46" fmla="*/ 174 w 1172"/>
                  <a:gd name="T47" fmla="*/ 1115 h 2054"/>
                  <a:gd name="T48" fmla="*/ 32 w 1172"/>
                  <a:gd name="T49" fmla="*/ 594 h 2054"/>
                  <a:gd name="T50" fmla="*/ 151 w 1172"/>
                  <a:gd name="T51" fmla="*/ 143 h 2054"/>
                  <a:gd name="T52" fmla="*/ 372 w 1172"/>
                  <a:gd name="T53" fmla="*/ 21 h 2054"/>
                  <a:gd name="T54" fmla="*/ 411 w 1172"/>
                  <a:gd name="T55" fmla="*/ 0 h 2054"/>
                  <a:gd name="T56" fmla="*/ 743 w 1172"/>
                  <a:gd name="T57" fmla="*/ 73 h 2054"/>
                  <a:gd name="T58" fmla="*/ 749 w 1172"/>
                  <a:gd name="T59" fmla="*/ 75 h 2054"/>
                  <a:gd name="T60" fmla="*/ 1053 w 1172"/>
                  <a:gd name="T61" fmla="*/ 800 h 2054"/>
                  <a:gd name="T62" fmla="*/ 1150 w 1172"/>
                  <a:gd name="T63" fmla="*/ 1891 h 2054"/>
                  <a:gd name="T64" fmla="*/ 1143 w 1172"/>
                  <a:gd name="T65" fmla="*/ 1899 h 2054"/>
                  <a:gd name="T66" fmla="*/ 760 w 1172"/>
                  <a:gd name="T67" fmla="*/ 1962 h 2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72" h="2054">
                    <a:moveTo>
                      <a:pt x="1140" y="1890"/>
                    </a:moveTo>
                    <a:lnTo>
                      <a:pt x="1140" y="1890"/>
                    </a:lnTo>
                    <a:close/>
                    <a:moveTo>
                      <a:pt x="172" y="1780"/>
                    </a:moveTo>
                    <a:lnTo>
                      <a:pt x="172" y="1780"/>
                    </a:lnTo>
                    <a:cubicBezTo>
                      <a:pt x="223" y="1813"/>
                      <a:pt x="613" y="2053"/>
                      <a:pt x="1131" y="1883"/>
                    </a:cubicBezTo>
                    <a:lnTo>
                      <a:pt x="1131" y="1883"/>
                    </a:lnTo>
                    <a:cubicBezTo>
                      <a:pt x="1133" y="1818"/>
                      <a:pt x="1145" y="1289"/>
                      <a:pt x="1034" y="804"/>
                    </a:cubicBezTo>
                    <a:lnTo>
                      <a:pt x="1034" y="804"/>
                    </a:lnTo>
                    <a:cubicBezTo>
                      <a:pt x="924" y="318"/>
                      <a:pt x="755" y="114"/>
                      <a:pt x="736" y="91"/>
                    </a:cubicBezTo>
                    <a:lnTo>
                      <a:pt x="417" y="18"/>
                    </a:lnTo>
                    <a:lnTo>
                      <a:pt x="417" y="18"/>
                    </a:lnTo>
                    <a:cubicBezTo>
                      <a:pt x="410" y="22"/>
                      <a:pt x="397" y="28"/>
                      <a:pt x="380" y="38"/>
                    </a:cubicBezTo>
                    <a:lnTo>
                      <a:pt x="380" y="38"/>
                    </a:lnTo>
                    <a:cubicBezTo>
                      <a:pt x="317" y="71"/>
                      <a:pt x="186" y="140"/>
                      <a:pt x="164" y="158"/>
                    </a:cubicBezTo>
                    <a:lnTo>
                      <a:pt x="164" y="158"/>
                    </a:lnTo>
                    <a:cubicBezTo>
                      <a:pt x="58" y="248"/>
                      <a:pt x="20" y="390"/>
                      <a:pt x="51" y="592"/>
                    </a:cubicBezTo>
                    <a:lnTo>
                      <a:pt x="51" y="592"/>
                    </a:lnTo>
                    <a:cubicBezTo>
                      <a:pt x="82" y="794"/>
                      <a:pt x="169" y="1045"/>
                      <a:pt x="188" y="1098"/>
                    </a:cubicBezTo>
                    <a:lnTo>
                      <a:pt x="238" y="1071"/>
                    </a:lnTo>
                    <a:lnTo>
                      <a:pt x="238" y="1071"/>
                    </a:lnTo>
                    <a:cubicBezTo>
                      <a:pt x="241" y="1070"/>
                      <a:pt x="244" y="1070"/>
                      <a:pt x="247" y="1071"/>
                    </a:cubicBezTo>
                    <a:lnTo>
                      <a:pt x="247" y="1071"/>
                    </a:lnTo>
                    <a:cubicBezTo>
                      <a:pt x="249" y="1073"/>
                      <a:pt x="252" y="1076"/>
                      <a:pt x="252" y="1079"/>
                    </a:cubicBezTo>
                    <a:lnTo>
                      <a:pt x="252" y="1079"/>
                    </a:lnTo>
                    <a:cubicBezTo>
                      <a:pt x="253" y="1094"/>
                      <a:pt x="256" y="1110"/>
                      <a:pt x="258" y="1126"/>
                    </a:cubicBezTo>
                    <a:lnTo>
                      <a:pt x="258" y="1126"/>
                    </a:lnTo>
                    <a:cubicBezTo>
                      <a:pt x="272" y="1231"/>
                      <a:pt x="279" y="1297"/>
                      <a:pt x="276" y="1314"/>
                    </a:cubicBezTo>
                    <a:lnTo>
                      <a:pt x="276" y="1314"/>
                    </a:lnTo>
                    <a:cubicBezTo>
                      <a:pt x="267" y="1444"/>
                      <a:pt x="187" y="1731"/>
                      <a:pt x="172" y="1780"/>
                    </a:cubicBezTo>
                    <a:close/>
                    <a:moveTo>
                      <a:pt x="760" y="1962"/>
                    </a:moveTo>
                    <a:lnTo>
                      <a:pt x="760" y="1962"/>
                    </a:lnTo>
                    <a:cubicBezTo>
                      <a:pt x="399" y="1962"/>
                      <a:pt x="159" y="1795"/>
                      <a:pt x="156" y="1792"/>
                    </a:cubicBezTo>
                    <a:lnTo>
                      <a:pt x="156" y="1792"/>
                    </a:lnTo>
                    <a:cubicBezTo>
                      <a:pt x="153" y="1790"/>
                      <a:pt x="151" y="1786"/>
                      <a:pt x="153" y="1782"/>
                    </a:cubicBezTo>
                    <a:lnTo>
                      <a:pt x="153" y="1782"/>
                    </a:lnTo>
                    <a:cubicBezTo>
                      <a:pt x="154" y="1778"/>
                      <a:pt x="249" y="1448"/>
                      <a:pt x="257" y="1313"/>
                    </a:cubicBezTo>
                    <a:lnTo>
                      <a:pt x="257" y="1313"/>
                    </a:lnTo>
                    <a:cubicBezTo>
                      <a:pt x="257" y="1312"/>
                      <a:pt x="257" y="1311"/>
                      <a:pt x="257" y="1311"/>
                    </a:cubicBezTo>
                    <a:lnTo>
                      <a:pt x="257" y="1311"/>
                    </a:lnTo>
                    <a:cubicBezTo>
                      <a:pt x="260" y="1296"/>
                      <a:pt x="249" y="1208"/>
                      <a:pt x="239" y="1129"/>
                    </a:cubicBezTo>
                    <a:lnTo>
                      <a:pt x="239" y="1129"/>
                    </a:lnTo>
                    <a:cubicBezTo>
                      <a:pt x="237" y="1117"/>
                      <a:pt x="236" y="1106"/>
                      <a:pt x="235" y="1094"/>
                    </a:cubicBezTo>
                    <a:lnTo>
                      <a:pt x="188" y="1119"/>
                    </a:lnTo>
                    <a:lnTo>
                      <a:pt x="188" y="1119"/>
                    </a:lnTo>
                    <a:cubicBezTo>
                      <a:pt x="185" y="1121"/>
                      <a:pt x="183" y="1121"/>
                      <a:pt x="180" y="1120"/>
                    </a:cubicBezTo>
                    <a:lnTo>
                      <a:pt x="180" y="1120"/>
                    </a:lnTo>
                    <a:cubicBezTo>
                      <a:pt x="177" y="1119"/>
                      <a:pt x="176" y="1117"/>
                      <a:pt x="174" y="1115"/>
                    </a:cubicBezTo>
                    <a:lnTo>
                      <a:pt x="174" y="1115"/>
                    </a:lnTo>
                    <a:cubicBezTo>
                      <a:pt x="173" y="1112"/>
                      <a:pt x="66" y="823"/>
                      <a:pt x="32" y="594"/>
                    </a:cubicBezTo>
                    <a:lnTo>
                      <a:pt x="32" y="594"/>
                    </a:lnTo>
                    <a:cubicBezTo>
                      <a:pt x="0" y="386"/>
                      <a:pt x="39" y="239"/>
                      <a:pt x="151" y="143"/>
                    </a:cubicBezTo>
                    <a:lnTo>
                      <a:pt x="151" y="143"/>
                    </a:lnTo>
                    <a:cubicBezTo>
                      <a:pt x="173" y="125"/>
                      <a:pt x="276" y="71"/>
                      <a:pt x="372" y="21"/>
                    </a:cubicBezTo>
                    <a:lnTo>
                      <a:pt x="372" y="21"/>
                    </a:lnTo>
                    <a:cubicBezTo>
                      <a:pt x="391" y="11"/>
                      <a:pt x="405" y="4"/>
                      <a:pt x="411" y="0"/>
                    </a:cubicBezTo>
                    <a:lnTo>
                      <a:pt x="411" y="0"/>
                    </a:lnTo>
                    <a:cubicBezTo>
                      <a:pt x="413" y="0"/>
                      <a:pt x="415" y="0"/>
                      <a:pt x="418" y="0"/>
                    </a:cubicBezTo>
                    <a:lnTo>
                      <a:pt x="743" y="73"/>
                    </a:lnTo>
                    <a:lnTo>
                      <a:pt x="743" y="73"/>
                    </a:lnTo>
                    <a:cubicBezTo>
                      <a:pt x="745" y="74"/>
                      <a:pt x="747" y="75"/>
                      <a:pt x="749" y="75"/>
                    </a:cubicBezTo>
                    <a:lnTo>
                      <a:pt x="749" y="75"/>
                    </a:lnTo>
                    <a:cubicBezTo>
                      <a:pt x="750" y="78"/>
                      <a:pt x="935" y="281"/>
                      <a:pt x="1053" y="800"/>
                    </a:cubicBezTo>
                    <a:lnTo>
                      <a:pt x="1053" y="800"/>
                    </a:lnTo>
                    <a:cubicBezTo>
                      <a:pt x="1171" y="1317"/>
                      <a:pt x="1150" y="1885"/>
                      <a:pt x="1150" y="1891"/>
                    </a:cubicBezTo>
                    <a:lnTo>
                      <a:pt x="1150" y="1891"/>
                    </a:lnTo>
                    <a:cubicBezTo>
                      <a:pt x="1149" y="1895"/>
                      <a:pt x="1146" y="1898"/>
                      <a:pt x="1143" y="1899"/>
                    </a:cubicBezTo>
                    <a:lnTo>
                      <a:pt x="1143" y="1899"/>
                    </a:lnTo>
                    <a:cubicBezTo>
                      <a:pt x="1005" y="1945"/>
                      <a:pt x="876" y="1962"/>
                      <a:pt x="760" y="19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46">
                <a:extLst>
                  <a:ext uri="{FF2B5EF4-FFF2-40B4-BE49-F238E27FC236}">
                    <a16:creationId xmlns:a16="http://schemas.microsoft.com/office/drawing/2014/main" id="{55B90C39-AA5C-4A40-8FDF-2854B25E9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1615" y="6071146"/>
                <a:ext cx="671084" cy="937945"/>
              </a:xfrm>
              <a:custGeom>
                <a:avLst/>
                <a:gdLst>
                  <a:gd name="T0" fmla="*/ 226 w 752"/>
                  <a:gd name="T1" fmla="*/ 54 h 1055"/>
                  <a:gd name="T2" fmla="*/ 226 w 752"/>
                  <a:gd name="T3" fmla="*/ 54 h 1055"/>
                  <a:gd name="T4" fmla="*/ 75 w 752"/>
                  <a:gd name="T5" fmla="*/ 434 h 1055"/>
                  <a:gd name="T6" fmla="*/ 75 w 752"/>
                  <a:gd name="T7" fmla="*/ 434 h 1055"/>
                  <a:gd name="T8" fmla="*/ 210 w 752"/>
                  <a:gd name="T9" fmla="*/ 665 h 1055"/>
                  <a:gd name="T10" fmla="*/ 142 w 752"/>
                  <a:gd name="T11" fmla="*/ 872 h 1055"/>
                  <a:gd name="T12" fmla="*/ 142 w 752"/>
                  <a:gd name="T13" fmla="*/ 872 h 1055"/>
                  <a:gd name="T14" fmla="*/ 302 w 752"/>
                  <a:gd name="T15" fmla="*/ 998 h 1055"/>
                  <a:gd name="T16" fmla="*/ 302 w 752"/>
                  <a:gd name="T17" fmla="*/ 998 h 1055"/>
                  <a:gd name="T18" fmla="*/ 528 w 752"/>
                  <a:gd name="T19" fmla="*/ 1044 h 1055"/>
                  <a:gd name="T20" fmla="*/ 528 w 752"/>
                  <a:gd name="T21" fmla="*/ 1044 h 1055"/>
                  <a:gd name="T22" fmla="*/ 472 w 752"/>
                  <a:gd name="T23" fmla="*/ 937 h 1055"/>
                  <a:gd name="T24" fmla="*/ 504 w 752"/>
                  <a:gd name="T25" fmla="*/ 720 h 1055"/>
                  <a:gd name="T26" fmla="*/ 504 w 752"/>
                  <a:gd name="T27" fmla="*/ 720 h 1055"/>
                  <a:gd name="T28" fmla="*/ 571 w 752"/>
                  <a:gd name="T29" fmla="*/ 710 h 1055"/>
                  <a:gd name="T30" fmla="*/ 571 w 752"/>
                  <a:gd name="T31" fmla="*/ 710 h 1055"/>
                  <a:gd name="T32" fmla="*/ 580 w 752"/>
                  <a:gd name="T33" fmla="*/ 188 h 1055"/>
                  <a:gd name="T34" fmla="*/ 580 w 752"/>
                  <a:gd name="T35" fmla="*/ 188 h 1055"/>
                  <a:gd name="T36" fmla="*/ 226 w 752"/>
                  <a:gd name="T37" fmla="*/ 5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2" h="1055">
                    <a:moveTo>
                      <a:pt x="226" y="54"/>
                    </a:moveTo>
                    <a:lnTo>
                      <a:pt x="226" y="54"/>
                    </a:lnTo>
                    <a:cubicBezTo>
                      <a:pt x="0" y="131"/>
                      <a:pt x="28" y="258"/>
                      <a:pt x="75" y="434"/>
                    </a:cubicBezTo>
                    <a:lnTo>
                      <a:pt x="75" y="434"/>
                    </a:lnTo>
                    <a:cubicBezTo>
                      <a:pt x="111" y="562"/>
                      <a:pt x="127" y="595"/>
                      <a:pt x="210" y="665"/>
                    </a:cubicBezTo>
                    <a:lnTo>
                      <a:pt x="142" y="872"/>
                    </a:lnTo>
                    <a:lnTo>
                      <a:pt x="142" y="872"/>
                    </a:lnTo>
                    <a:cubicBezTo>
                      <a:pt x="177" y="910"/>
                      <a:pt x="216" y="954"/>
                      <a:pt x="302" y="998"/>
                    </a:cubicBezTo>
                    <a:lnTo>
                      <a:pt x="302" y="998"/>
                    </a:lnTo>
                    <a:cubicBezTo>
                      <a:pt x="351" y="1023"/>
                      <a:pt x="491" y="1054"/>
                      <a:pt x="528" y="1044"/>
                    </a:cubicBezTo>
                    <a:lnTo>
                      <a:pt x="528" y="1044"/>
                    </a:lnTo>
                    <a:cubicBezTo>
                      <a:pt x="549" y="1037"/>
                      <a:pt x="472" y="937"/>
                      <a:pt x="472" y="937"/>
                    </a:cubicBezTo>
                    <a:lnTo>
                      <a:pt x="504" y="720"/>
                    </a:lnTo>
                    <a:lnTo>
                      <a:pt x="504" y="720"/>
                    </a:lnTo>
                    <a:cubicBezTo>
                      <a:pt x="523" y="718"/>
                      <a:pt x="558" y="714"/>
                      <a:pt x="571" y="710"/>
                    </a:cubicBezTo>
                    <a:lnTo>
                      <a:pt x="571" y="710"/>
                    </a:lnTo>
                    <a:cubicBezTo>
                      <a:pt x="751" y="648"/>
                      <a:pt x="633" y="341"/>
                      <a:pt x="580" y="188"/>
                    </a:cubicBezTo>
                    <a:lnTo>
                      <a:pt x="580" y="188"/>
                    </a:lnTo>
                    <a:cubicBezTo>
                      <a:pt x="527" y="35"/>
                      <a:pt x="379" y="0"/>
                      <a:pt x="226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47">
                <a:extLst>
                  <a:ext uri="{FF2B5EF4-FFF2-40B4-BE49-F238E27FC236}">
                    <a16:creationId xmlns:a16="http://schemas.microsoft.com/office/drawing/2014/main" id="{B4391A78-C597-4360-8E05-08784EC9EB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5917" y="6082918"/>
                <a:ext cx="651461" cy="930099"/>
              </a:xfrm>
              <a:custGeom>
                <a:avLst/>
                <a:gdLst>
                  <a:gd name="T0" fmla="*/ 172 w 730"/>
                  <a:gd name="T1" fmla="*/ 857 h 1044"/>
                  <a:gd name="T2" fmla="*/ 325 w 730"/>
                  <a:gd name="T3" fmla="*/ 978 h 1044"/>
                  <a:gd name="T4" fmla="*/ 539 w 730"/>
                  <a:gd name="T5" fmla="*/ 1023 h 1044"/>
                  <a:gd name="T6" fmla="*/ 483 w 730"/>
                  <a:gd name="T7" fmla="*/ 931 h 1044"/>
                  <a:gd name="T8" fmla="*/ 513 w 730"/>
                  <a:gd name="T9" fmla="*/ 707 h 1044"/>
                  <a:gd name="T10" fmla="*/ 521 w 730"/>
                  <a:gd name="T11" fmla="*/ 699 h 1044"/>
                  <a:gd name="T12" fmla="*/ 542 w 730"/>
                  <a:gd name="T13" fmla="*/ 696 h 1044"/>
                  <a:gd name="T14" fmla="*/ 586 w 730"/>
                  <a:gd name="T15" fmla="*/ 689 h 1044"/>
                  <a:gd name="T16" fmla="*/ 658 w 730"/>
                  <a:gd name="T17" fmla="*/ 626 h 1044"/>
                  <a:gd name="T18" fmla="*/ 597 w 730"/>
                  <a:gd name="T19" fmla="*/ 204 h 1044"/>
                  <a:gd name="T20" fmla="*/ 588 w 730"/>
                  <a:gd name="T21" fmla="*/ 179 h 1044"/>
                  <a:gd name="T22" fmla="*/ 481 w 730"/>
                  <a:gd name="T23" fmla="*/ 51 h 1044"/>
                  <a:gd name="T24" fmla="*/ 247 w 730"/>
                  <a:gd name="T25" fmla="*/ 50 h 1044"/>
                  <a:gd name="T26" fmla="*/ 103 w 730"/>
                  <a:gd name="T27" fmla="*/ 420 h 1044"/>
                  <a:gd name="T28" fmla="*/ 235 w 730"/>
                  <a:gd name="T29" fmla="*/ 645 h 1044"/>
                  <a:gd name="T30" fmla="*/ 238 w 730"/>
                  <a:gd name="T31" fmla="*/ 655 h 1044"/>
                  <a:gd name="T32" fmla="*/ 524 w 730"/>
                  <a:gd name="T33" fmla="*/ 1043 h 1044"/>
                  <a:gd name="T34" fmla="*/ 316 w 730"/>
                  <a:gd name="T35" fmla="*/ 995 h 1044"/>
                  <a:gd name="T36" fmla="*/ 157 w 730"/>
                  <a:gd name="T37" fmla="*/ 869 h 1044"/>
                  <a:gd name="T38" fmla="*/ 153 w 730"/>
                  <a:gd name="T39" fmla="*/ 867 h 1044"/>
                  <a:gd name="T40" fmla="*/ 217 w 730"/>
                  <a:gd name="T41" fmla="*/ 656 h 1044"/>
                  <a:gd name="T42" fmla="*/ 85 w 730"/>
                  <a:gd name="T43" fmla="*/ 425 h 1044"/>
                  <a:gd name="T44" fmla="*/ 241 w 730"/>
                  <a:gd name="T45" fmla="*/ 32 h 1044"/>
                  <a:gd name="T46" fmla="*/ 241 w 730"/>
                  <a:gd name="T47" fmla="*/ 32 h 1044"/>
                  <a:gd name="T48" fmla="*/ 489 w 730"/>
                  <a:gd name="T49" fmla="*/ 33 h 1044"/>
                  <a:gd name="T50" fmla="*/ 606 w 730"/>
                  <a:gd name="T51" fmla="*/ 173 h 1044"/>
                  <a:gd name="T52" fmla="*/ 616 w 730"/>
                  <a:gd name="T53" fmla="*/ 198 h 1044"/>
                  <a:gd name="T54" fmla="*/ 675 w 730"/>
                  <a:gd name="T55" fmla="*/ 635 h 1044"/>
                  <a:gd name="T56" fmla="*/ 592 w 730"/>
                  <a:gd name="T57" fmla="*/ 707 h 1044"/>
                  <a:gd name="T58" fmla="*/ 545 w 730"/>
                  <a:gd name="T59" fmla="*/ 715 h 1044"/>
                  <a:gd name="T60" fmla="*/ 530 w 730"/>
                  <a:gd name="T61" fmla="*/ 717 h 1044"/>
                  <a:gd name="T62" fmla="*/ 500 w 730"/>
                  <a:gd name="T63" fmla="*/ 922 h 1044"/>
                  <a:gd name="T64" fmla="*/ 558 w 730"/>
                  <a:gd name="T65" fmla="*/ 1031 h 1044"/>
                  <a:gd name="T66" fmla="*/ 549 w 730"/>
                  <a:gd name="T67" fmla="*/ 1040 h 10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0" h="1044">
                    <a:moveTo>
                      <a:pt x="172" y="857"/>
                    </a:moveTo>
                    <a:lnTo>
                      <a:pt x="172" y="857"/>
                    </a:lnTo>
                    <a:cubicBezTo>
                      <a:pt x="205" y="894"/>
                      <a:pt x="244" y="936"/>
                      <a:pt x="325" y="978"/>
                    </a:cubicBezTo>
                    <a:lnTo>
                      <a:pt x="325" y="978"/>
                    </a:lnTo>
                    <a:cubicBezTo>
                      <a:pt x="371" y="1002"/>
                      <a:pt x="501" y="1031"/>
                      <a:pt x="539" y="1023"/>
                    </a:cubicBezTo>
                    <a:lnTo>
                      <a:pt x="539" y="1023"/>
                    </a:lnTo>
                    <a:cubicBezTo>
                      <a:pt x="537" y="1009"/>
                      <a:pt x="510" y="966"/>
                      <a:pt x="483" y="931"/>
                    </a:cubicBezTo>
                    <a:lnTo>
                      <a:pt x="483" y="931"/>
                    </a:lnTo>
                    <a:cubicBezTo>
                      <a:pt x="481" y="928"/>
                      <a:pt x="481" y="926"/>
                      <a:pt x="481" y="923"/>
                    </a:cubicBezTo>
                    <a:lnTo>
                      <a:pt x="513" y="707"/>
                    </a:lnTo>
                    <a:lnTo>
                      <a:pt x="513" y="707"/>
                    </a:lnTo>
                    <a:cubicBezTo>
                      <a:pt x="514" y="703"/>
                      <a:pt x="516" y="700"/>
                      <a:pt x="521" y="699"/>
                    </a:cubicBezTo>
                    <a:lnTo>
                      <a:pt x="521" y="699"/>
                    </a:lnTo>
                    <a:cubicBezTo>
                      <a:pt x="527" y="698"/>
                      <a:pt x="534" y="697"/>
                      <a:pt x="542" y="696"/>
                    </a:cubicBezTo>
                    <a:lnTo>
                      <a:pt x="542" y="696"/>
                    </a:lnTo>
                    <a:cubicBezTo>
                      <a:pt x="559" y="694"/>
                      <a:pt x="578" y="692"/>
                      <a:pt x="586" y="689"/>
                    </a:cubicBezTo>
                    <a:lnTo>
                      <a:pt x="586" y="689"/>
                    </a:lnTo>
                    <a:cubicBezTo>
                      <a:pt x="619" y="677"/>
                      <a:pt x="642" y="657"/>
                      <a:pt x="658" y="626"/>
                    </a:cubicBezTo>
                    <a:lnTo>
                      <a:pt x="658" y="626"/>
                    </a:lnTo>
                    <a:cubicBezTo>
                      <a:pt x="708" y="522"/>
                      <a:pt x="639" y="323"/>
                      <a:pt x="597" y="204"/>
                    </a:cubicBezTo>
                    <a:lnTo>
                      <a:pt x="597" y="204"/>
                    </a:lnTo>
                    <a:cubicBezTo>
                      <a:pt x="594" y="196"/>
                      <a:pt x="591" y="187"/>
                      <a:pt x="588" y="179"/>
                    </a:cubicBezTo>
                    <a:lnTo>
                      <a:pt x="588" y="179"/>
                    </a:lnTo>
                    <a:cubicBezTo>
                      <a:pt x="568" y="118"/>
                      <a:pt x="531" y="76"/>
                      <a:pt x="481" y="51"/>
                    </a:cubicBezTo>
                    <a:lnTo>
                      <a:pt x="481" y="51"/>
                    </a:lnTo>
                    <a:cubicBezTo>
                      <a:pt x="417" y="20"/>
                      <a:pt x="334" y="20"/>
                      <a:pt x="247" y="50"/>
                    </a:cubicBezTo>
                    <a:lnTo>
                      <a:pt x="247" y="50"/>
                    </a:lnTo>
                    <a:cubicBezTo>
                      <a:pt x="34" y="124"/>
                      <a:pt x="53" y="238"/>
                      <a:pt x="103" y="420"/>
                    </a:cubicBezTo>
                    <a:lnTo>
                      <a:pt x="103" y="420"/>
                    </a:lnTo>
                    <a:cubicBezTo>
                      <a:pt x="137" y="544"/>
                      <a:pt x="152" y="576"/>
                      <a:pt x="235" y="645"/>
                    </a:cubicBezTo>
                    <a:lnTo>
                      <a:pt x="235" y="645"/>
                    </a:lnTo>
                    <a:cubicBezTo>
                      <a:pt x="238" y="647"/>
                      <a:pt x="238" y="652"/>
                      <a:pt x="238" y="655"/>
                    </a:cubicBezTo>
                    <a:lnTo>
                      <a:pt x="172" y="857"/>
                    </a:lnTo>
                    <a:close/>
                    <a:moveTo>
                      <a:pt x="524" y="1043"/>
                    </a:moveTo>
                    <a:lnTo>
                      <a:pt x="524" y="1043"/>
                    </a:lnTo>
                    <a:cubicBezTo>
                      <a:pt x="467" y="1043"/>
                      <a:pt x="357" y="1015"/>
                      <a:pt x="316" y="995"/>
                    </a:cubicBezTo>
                    <a:lnTo>
                      <a:pt x="316" y="995"/>
                    </a:lnTo>
                    <a:cubicBezTo>
                      <a:pt x="231" y="951"/>
                      <a:pt x="191" y="908"/>
                      <a:pt x="157" y="869"/>
                    </a:cubicBezTo>
                    <a:lnTo>
                      <a:pt x="153" y="867"/>
                    </a:lnTo>
                    <a:lnTo>
                      <a:pt x="153" y="867"/>
                    </a:lnTo>
                    <a:cubicBezTo>
                      <a:pt x="152" y="864"/>
                      <a:pt x="151" y="860"/>
                      <a:pt x="152" y="857"/>
                    </a:cubicBezTo>
                    <a:lnTo>
                      <a:pt x="217" y="656"/>
                    </a:lnTo>
                    <a:lnTo>
                      <a:pt x="217" y="656"/>
                    </a:lnTo>
                    <a:cubicBezTo>
                      <a:pt x="136" y="587"/>
                      <a:pt x="119" y="549"/>
                      <a:pt x="85" y="425"/>
                    </a:cubicBezTo>
                    <a:lnTo>
                      <a:pt x="85" y="425"/>
                    </a:lnTo>
                    <a:cubicBezTo>
                      <a:pt x="40" y="259"/>
                      <a:pt x="0" y="116"/>
                      <a:pt x="241" y="32"/>
                    </a:cubicBezTo>
                    <a:lnTo>
                      <a:pt x="244" y="42"/>
                    </a:lnTo>
                    <a:lnTo>
                      <a:pt x="241" y="32"/>
                    </a:lnTo>
                    <a:lnTo>
                      <a:pt x="241" y="32"/>
                    </a:lnTo>
                    <a:cubicBezTo>
                      <a:pt x="333" y="0"/>
                      <a:pt x="422" y="0"/>
                      <a:pt x="489" y="33"/>
                    </a:cubicBezTo>
                    <a:lnTo>
                      <a:pt x="489" y="33"/>
                    </a:lnTo>
                    <a:cubicBezTo>
                      <a:pt x="544" y="60"/>
                      <a:pt x="584" y="107"/>
                      <a:pt x="606" y="173"/>
                    </a:cubicBezTo>
                    <a:lnTo>
                      <a:pt x="606" y="173"/>
                    </a:lnTo>
                    <a:cubicBezTo>
                      <a:pt x="610" y="181"/>
                      <a:pt x="612" y="190"/>
                      <a:pt x="616" y="198"/>
                    </a:cubicBezTo>
                    <a:lnTo>
                      <a:pt x="616" y="198"/>
                    </a:lnTo>
                    <a:cubicBezTo>
                      <a:pt x="660" y="328"/>
                      <a:pt x="729" y="522"/>
                      <a:pt x="675" y="635"/>
                    </a:cubicBezTo>
                    <a:lnTo>
                      <a:pt x="675" y="635"/>
                    </a:lnTo>
                    <a:cubicBezTo>
                      <a:pt x="658" y="670"/>
                      <a:pt x="630" y="694"/>
                      <a:pt x="592" y="707"/>
                    </a:cubicBezTo>
                    <a:lnTo>
                      <a:pt x="592" y="707"/>
                    </a:lnTo>
                    <a:cubicBezTo>
                      <a:pt x="582" y="710"/>
                      <a:pt x="563" y="713"/>
                      <a:pt x="545" y="715"/>
                    </a:cubicBezTo>
                    <a:lnTo>
                      <a:pt x="545" y="715"/>
                    </a:lnTo>
                    <a:cubicBezTo>
                      <a:pt x="539" y="716"/>
                      <a:pt x="534" y="717"/>
                      <a:pt x="530" y="717"/>
                    </a:cubicBezTo>
                    <a:lnTo>
                      <a:pt x="500" y="922"/>
                    </a:lnTo>
                    <a:lnTo>
                      <a:pt x="500" y="922"/>
                    </a:lnTo>
                    <a:cubicBezTo>
                      <a:pt x="525" y="955"/>
                      <a:pt x="564" y="1011"/>
                      <a:pt x="558" y="1031"/>
                    </a:cubicBezTo>
                    <a:lnTo>
                      <a:pt x="558" y="1031"/>
                    </a:lnTo>
                    <a:cubicBezTo>
                      <a:pt x="556" y="1036"/>
                      <a:pt x="553" y="1040"/>
                      <a:pt x="549" y="1040"/>
                    </a:cubicBezTo>
                    <a:lnTo>
                      <a:pt x="549" y="1040"/>
                    </a:lnTo>
                    <a:cubicBezTo>
                      <a:pt x="542" y="1042"/>
                      <a:pt x="533" y="1043"/>
                      <a:pt x="524" y="10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48">
                <a:extLst>
                  <a:ext uri="{FF2B5EF4-FFF2-40B4-BE49-F238E27FC236}">
                    <a16:creationId xmlns:a16="http://schemas.microsoft.com/office/drawing/2014/main" id="{2C7B59EF-DDDD-46A2-AB07-117B064E1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2370" y="6012278"/>
                <a:ext cx="553351" cy="667159"/>
              </a:xfrm>
              <a:custGeom>
                <a:avLst/>
                <a:gdLst>
                  <a:gd name="T0" fmla="*/ 608 w 620"/>
                  <a:gd name="T1" fmla="*/ 109 h 748"/>
                  <a:gd name="T2" fmla="*/ 608 w 620"/>
                  <a:gd name="T3" fmla="*/ 109 h 748"/>
                  <a:gd name="T4" fmla="*/ 398 w 620"/>
                  <a:gd name="T5" fmla="*/ 23 h 748"/>
                  <a:gd name="T6" fmla="*/ 398 w 620"/>
                  <a:gd name="T7" fmla="*/ 23 h 748"/>
                  <a:gd name="T8" fmla="*/ 53 w 620"/>
                  <a:gd name="T9" fmla="*/ 203 h 748"/>
                  <a:gd name="T10" fmla="*/ 53 w 620"/>
                  <a:gd name="T11" fmla="*/ 203 h 748"/>
                  <a:gd name="T12" fmla="*/ 31 w 620"/>
                  <a:gd name="T13" fmla="*/ 480 h 748"/>
                  <a:gd name="T14" fmla="*/ 31 w 620"/>
                  <a:gd name="T15" fmla="*/ 480 h 748"/>
                  <a:gd name="T16" fmla="*/ 252 w 620"/>
                  <a:gd name="T17" fmla="*/ 742 h 748"/>
                  <a:gd name="T18" fmla="*/ 252 w 620"/>
                  <a:gd name="T19" fmla="*/ 742 h 748"/>
                  <a:gd name="T20" fmla="*/ 289 w 620"/>
                  <a:gd name="T21" fmla="*/ 747 h 748"/>
                  <a:gd name="T22" fmla="*/ 289 w 620"/>
                  <a:gd name="T23" fmla="*/ 747 h 748"/>
                  <a:gd name="T24" fmla="*/ 341 w 620"/>
                  <a:gd name="T25" fmla="*/ 732 h 748"/>
                  <a:gd name="T26" fmla="*/ 341 w 620"/>
                  <a:gd name="T27" fmla="*/ 732 h 748"/>
                  <a:gd name="T28" fmla="*/ 395 w 620"/>
                  <a:gd name="T29" fmla="*/ 632 h 748"/>
                  <a:gd name="T30" fmla="*/ 395 w 620"/>
                  <a:gd name="T31" fmla="*/ 632 h 748"/>
                  <a:gd name="T32" fmla="*/ 388 w 620"/>
                  <a:gd name="T33" fmla="*/ 614 h 748"/>
                  <a:gd name="T34" fmla="*/ 388 w 620"/>
                  <a:gd name="T35" fmla="*/ 614 h 748"/>
                  <a:gd name="T36" fmla="*/ 368 w 620"/>
                  <a:gd name="T37" fmla="*/ 609 h 748"/>
                  <a:gd name="T38" fmla="*/ 368 w 620"/>
                  <a:gd name="T39" fmla="*/ 609 h 748"/>
                  <a:gd name="T40" fmla="*/ 286 w 620"/>
                  <a:gd name="T41" fmla="*/ 584 h 748"/>
                  <a:gd name="T42" fmla="*/ 286 w 620"/>
                  <a:gd name="T43" fmla="*/ 584 h 748"/>
                  <a:gd name="T44" fmla="*/ 299 w 620"/>
                  <a:gd name="T45" fmla="*/ 523 h 748"/>
                  <a:gd name="T46" fmla="*/ 299 w 620"/>
                  <a:gd name="T47" fmla="*/ 523 h 748"/>
                  <a:gd name="T48" fmla="*/ 378 w 620"/>
                  <a:gd name="T49" fmla="*/ 541 h 748"/>
                  <a:gd name="T50" fmla="*/ 378 w 620"/>
                  <a:gd name="T51" fmla="*/ 541 h 748"/>
                  <a:gd name="T52" fmla="*/ 390 w 620"/>
                  <a:gd name="T53" fmla="*/ 543 h 748"/>
                  <a:gd name="T54" fmla="*/ 390 w 620"/>
                  <a:gd name="T55" fmla="*/ 543 h 748"/>
                  <a:gd name="T56" fmla="*/ 394 w 620"/>
                  <a:gd name="T57" fmla="*/ 532 h 748"/>
                  <a:gd name="T58" fmla="*/ 394 w 620"/>
                  <a:gd name="T59" fmla="*/ 532 h 748"/>
                  <a:gd name="T60" fmla="*/ 552 w 620"/>
                  <a:gd name="T61" fmla="*/ 215 h 748"/>
                  <a:gd name="T62" fmla="*/ 552 w 620"/>
                  <a:gd name="T63" fmla="*/ 215 h 748"/>
                  <a:gd name="T64" fmla="*/ 608 w 620"/>
                  <a:gd name="T65" fmla="*/ 109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20" h="748">
                    <a:moveTo>
                      <a:pt x="608" y="109"/>
                    </a:moveTo>
                    <a:lnTo>
                      <a:pt x="608" y="109"/>
                    </a:lnTo>
                    <a:cubicBezTo>
                      <a:pt x="594" y="54"/>
                      <a:pt x="533" y="0"/>
                      <a:pt x="398" y="23"/>
                    </a:cubicBezTo>
                    <a:lnTo>
                      <a:pt x="398" y="23"/>
                    </a:lnTo>
                    <a:cubicBezTo>
                      <a:pt x="222" y="53"/>
                      <a:pt x="109" y="112"/>
                      <a:pt x="53" y="203"/>
                    </a:cubicBezTo>
                    <a:lnTo>
                      <a:pt x="53" y="203"/>
                    </a:lnTo>
                    <a:cubicBezTo>
                      <a:pt x="6" y="276"/>
                      <a:pt x="0" y="369"/>
                      <a:pt x="31" y="480"/>
                    </a:cubicBezTo>
                    <a:lnTo>
                      <a:pt x="31" y="480"/>
                    </a:lnTo>
                    <a:cubicBezTo>
                      <a:pt x="102" y="727"/>
                      <a:pt x="237" y="741"/>
                      <a:pt x="252" y="742"/>
                    </a:cubicBezTo>
                    <a:lnTo>
                      <a:pt x="252" y="742"/>
                    </a:lnTo>
                    <a:cubicBezTo>
                      <a:pt x="265" y="746"/>
                      <a:pt x="277" y="747"/>
                      <a:pt x="289" y="747"/>
                    </a:cubicBezTo>
                    <a:lnTo>
                      <a:pt x="289" y="747"/>
                    </a:lnTo>
                    <a:cubicBezTo>
                      <a:pt x="309" y="747"/>
                      <a:pt x="326" y="742"/>
                      <a:pt x="341" y="732"/>
                    </a:cubicBezTo>
                    <a:lnTo>
                      <a:pt x="341" y="732"/>
                    </a:lnTo>
                    <a:cubicBezTo>
                      <a:pt x="379" y="708"/>
                      <a:pt x="391" y="659"/>
                      <a:pt x="395" y="632"/>
                    </a:cubicBezTo>
                    <a:lnTo>
                      <a:pt x="395" y="632"/>
                    </a:lnTo>
                    <a:cubicBezTo>
                      <a:pt x="396" y="625"/>
                      <a:pt x="394" y="618"/>
                      <a:pt x="388" y="614"/>
                    </a:cubicBezTo>
                    <a:lnTo>
                      <a:pt x="388" y="614"/>
                    </a:lnTo>
                    <a:cubicBezTo>
                      <a:pt x="382" y="609"/>
                      <a:pt x="375" y="607"/>
                      <a:pt x="368" y="609"/>
                    </a:cubicBezTo>
                    <a:lnTo>
                      <a:pt x="368" y="609"/>
                    </a:lnTo>
                    <a:cubicBezTo>
                      <a:pt x="329" y="621"/>
                      <a:pt x="298" y="611"/>
                      <a:pt x="286" y="584"/>
                    </a:cubicBezTo>
                    <a:lnTo>
                      <a:pt x="286" y="584"/>
                    </a:lnTo>
                    <a:cubicBezTo>
                      <a:pt x="275" y="560"/>
                      <a:pt x="281" y="534"/>
                      <a:pt x="299" y="523"/>
                    </a:cubicBezTo>
                    <a:lnTo>
                      <a:pt x="299" y="523"/>
                    </a:lnTo>
                    <a:cubicBezTo>
                      <a:pt x="339" y="498"/>
                      <a:pt x="376" y="539"/>
                      <a:pt x="378" y="541"/>
                    </a:cubicBezTo>
                    <a:lnTo>
                      <a:pt x="378" y="541"/>
                    </a:lnTo>
                    <a:cubicBezTo>
                      <a:pt x="381" y="544"/>
                      <a:pt x="386" y="545"/>
                      <a:pt x="390" y="543"/>
                    </a:cubicBezTo>
                    <a:lnTo>
                      <a:pt x="390" y="543"/>
                    </a:lnTo>
                    <a:cubicBezTo>
                      <a:pt x="394" y="541"/>
                      <a:pt x="396" y="537"/>
                      <a:pt x="394" y="532"/>
                    </a:cubicBezTo>
                    <a:lnTo>
                      <a:pt x="394" y="532"/>
                    </a:lnTo>
                    <a:cubicBezTo>
                      <a:pt x="344" y="352"/>
                      <a:pt x="461" y="244"/>
                      <a:pt x="552" y="215"/>
                    </a:cubicBezTo>
                    <a:lnTo>
                      <a:pt x="552" y="215"/>
                    </a:lnTo>
                    <a:cubicBezTo>
                      <a:pt x="595" y="202"/>
                      <a:pt x="619" y="156"/>
                      <a:pt x="608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49">
                <a:extLst>
                  <a:ext uri="{FF2B5EF4-FFF2-40B4-BE49-F238E27FC236}">
                    <a16:creationId xmlns:a16="http://schemas.microsoft.com/office/drawing/2014/main" id="{7169C260-3452-4CB0-9753-74FC9A2AB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80088" y="7354444"/>
                <a:ext cx="396370" cy="455238"/>
              </a:xfrm>
              <a:custGeom>
                <a:avLst/>
                <a:gdLst>
                  <a:gd name="T0" fmla="*/ 439 w 444"/>
                  <a:gd name="T1" fmla="*/ 31 h 511"/>
                  <a:gd name="T2" fmla="*/ 405 w 444"/>
                  <a:gd name="T3" fmla="*/ 3 h 511"/>
                  <a:gd name="T4" fmla="*/ 405 w 444"/>
                  <a:gd name="T5" fmla="*/ 3 h 511"/>
                  <a:gd name="T6" fmla="*/ 399 w 444"/>
                  <a:gd name="T7" fmla="*/ 2 h 511"/>
                  <a:gd name="T8" fmla="*/ 399 w 444"/>
                  <a:gd name="T9" fmla="*/ 2 h 511"/>
                  <a:gd name="T10" fmla="*/ 392 w 444"/>
                  <a:gd name="T11" fmla="*/ 4 h 511"/>
                  <a:gd name="T12" fmla="*/ 3 w 444"/>
                  <a:gd name="T13" fmla="*/ 466 h 511"/>
                  <a:gd name="T14" fmla="*/ 3 w 444"/>
                  <a:gd name="T15" fmla="*/ 466 h 511"/>
                  <a:gd name="T16" fmla="*/ 4 w 444"/>
                  <a:gd name="T17" fmla="*/ 480 h 511"/>
                  <a:gd name="T18" fmla="*/ 37 w 444"/>
                  <a:gd name="T19" fmla="*/ 508 h 511"/>
                  <a:gd name="T20" fmla="*/ 37 w 444"/>
                  <a:gd name="T21" fmla="*/ 508 h 511"/>
                  <a:gd name="T22" fmla="*/ 43 w 444"/>
                  <a:gd name="T23" fmla="*/ 510 h 511"/>
                  <a:gd name="T24" fmla="*/ 43 w 444"/>
                  <a:gd name="T25" fmla="*/ 510 h 511"/>
                  <a:gd name="T26" fmla="*/ 44 w 444"/>
                  <a:gd name="T27" fmla="*/ 510 h 511"/>
                  <a:gd name="T28" fmla="*/ 44 w 444"/>
                  <a:gd name="T29" fmla="*/ 510 h 511"/>
                  <a:gd name="T30" fmla="*/ 50 w 444"/>
                  <a:gd name="T31" fmla="*/ 506 h 511"/>
                  <a:gd name="T32" fmla="*/ 440 w 444"/>
                  <a:gd name="T33" fmla="*/ 44 h 511"/>
                  <a:gd name="T34" fmla="*/ 440 w 444"/>
                  <a:gd name="T35" fmla="*/ 44 h 511"/>
                  <a:gd name="T36" fmla="*/ 439 w 444"/>
                  <a:gd name="T37" fmla="*/ 31 h 5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4" h="511">
                    <a:moveTo>
                      <a:pt x="439" y="31"/>
                    </a:moveTo>
                    <a:lnTo>
                      <a:pt x="405" y="3"/>
                    </a:lnTo>
                    <a:lnTo>
                      <a:pt x="405" y="3"/>
                    </a:lnTo>
                    <a:cubicBezTo>
                      <a:pt x="404" y="2"/>
                      <a:pt x="401" y="0"/>
                      <a:pt x="399" y="2"/>
                    </a:cubicBezTo>
                    <a:lnTo>
                      <a:pt x="399" y="2"/>
                    </a:lnTo>
                    <a:cubicBezTo>
                      <a:pt x="396" y="2"/>
                      <a:pt x="394" y="2"/>
                      <a:pt x="392" y="4"/>
                    </a:cubicBezTo>
                    <a:lnTo>
                      <a:pt x="3" y="466"/>
                    </a:lnTo>
                    <a:lnTo>
                      <a:pt x="3" y="466"/>
                    </a:lnTo>
                    <a:cubicBezTo>
                      <a:pt x="0" y="471"/>
                      <a:pt x="0" y="476"/>
                      <a:pt x="4" y="480"/>
                    </a:cubicBezTo>
                    <a:lnTo>
                      <a:pt x="37" y="508"/>
                    </a:lnTo>
                    <a:lnTo>
                      <a:pt x="37" y="508"/>
                    </a:lnTo>
                    <a:cubicBezTo>
                      <a:pt x="39" y="509"/>
                      <a:pt x="41" y="510"/>
                      <a:pt x="43" y="510"/>
                    </a:cubicBezTo>
                    <a:lnTo>
                      <a:pt x="43" y="510"/>
                    </a:lnTo>
                    <a:cubicBezTo>
                      <a:pt x="43" y="510"/>
                      <a:pt x="43" y="510"/>
                      <a:pt x="44" y="510"/>
                    </a:cubicBezTo>
                    <a:lnTo>
                      <a:pt x="44" y="510"/>
                    </a:lnTo>
                    <a:cubicBezTo>
                      <a:pt x="47" y="510"/>
                      <a:pt x="48" y="508"/>
                      <a:pt x="50" y="506"/>
                    </a:cubicBezTo>
                    <a:lnTo>
                      <a:pt x="440" y="44"/>
                    </a:lnTo>
                    <a:lnTo>
                      <a:pt x="440" y="44"/>
                    </a:lnTo>
                    <a:cubicBezTo>
                      <a:pt x="443" y="41"/>
                      <a:pt x="443" y="35"/>
                      <a:pt x="439" y="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50">
                <a:extLst>
                  <a:ext uri="{FF2B5EF4-FFF2-40B4-BE49-F238E27FC236}">
                    <a16:creationId xmlns:a16="http://schemas.microsoft.com/office/drawing/2014/main" id="{0599C1F8-F0FC-42B9-A4FC-9BFBA68EC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4145" y="7605610"/>
                <a:ext cx="1361787" cy="667159"/>
              </a:xfrm>
              <a:custGeom>
                <a:avLst/>
                <a:gdLst>
                  <a:gd name="T0" fmla="*/ 1506 w 1532"/>
                  <a:gd name="T1" fmla="*/ 36 h 750"/>
                  <a:gd name="T2" fmla="*/ 1506 w 1532"/>
                  <a:gd name="T3" fmla="*/ 36 h 750"/>
                  <a:gd name="T4" fmla="*/ 1430 w 1532"/>
                  <a:gd name="T5" fmla="*/ 90 h 750"/>
                  <a:gd name="T6" fmla="*/ 1430 w 1532"/>
                  <a:gd name="T7" fmla="*/ 90 h 750"/>
                  <a:gd name="T8" fmla="*/ 1368 w 1532"/>
                  <a:gd name="T9" fmla="*/ 93 h 750"/>
                  <a:gd name="T10" fmla="*/ 1445 w 1532"/>
                  <a:gd name="T11" fmla="*/ 16 h 750"/>
                  <a:gd name="T12" fmla="*/ 1445 w 1532"/>
                  <a:gd name="T13" fmla="*/ 16 h 750"/>
                  <a:gd name="T14" fmla="*/ 1317 w 1532"/>
                  <a:gd name="T15" fmla="*/ 44 h 750"/>
                  <a:gd name="T16" fmla="*/ 1317 w 1532"/>
                  <a:gd name="T17" fmla="*/ 44 h 750"/>
                  <a:gd name="T18" fmla="*/ 1231 w 1532"/>
                  <a:gd name="T19" fmla="*/ 138 h 750"/>
                  <a:gd name="T20" fmla="*/ 1231 w 1532"/>
                  <a:gd name="T21" fmla="*/ 138 h 750"/>
                  <a:gd name="T22" fmla="*/ 1211 w 1532"/>
                  <a:gd name="T23" fmla="*/ 159 h 750"/>
                  <a:gd name="T24" fmla="*/ 1211 w 1532"/>
                  <a:gd name="T25" fmla="*/ 159 h 750"/>
                  <a:gd name="T26" fmla="*/ 561 w 1532"/>
                  <a:gd name="T27" fmla="*/ 362 h 750"/>
                  <a:gd name="T28" fmla="*/ 338 w 1532"/>
                  <a:gd name="T29" fmla="*/ 36 h 750"/>
                  <a:gd name="T30" fmla="*/ 338 w 1532"/>
                  <a:gd name="T31" fmla="*/ 36 h 750"/>
                  <a:gd name="T32" fmla="*/ 0 w 1532"/>
                  <a:gd name="T33" fmla="*/ 222 h 750"/>
                  <a:gd name="T34" fmla="*/ 0 w 1532"/>
                  <a:gd name="T35" fmla="*/ 222 h 750"/>
                  <a:gd name="T36" fmla="*/ 463 w 1532"/>
                  <a:gd name="T37" fmla="*/ 718 h 750"/>
                  <a:gd name="T38" fmla="*/ 463 w 1532"/>
                  <a:gd name="T39" fmla="*/ 718 h 750"/>
                  <a:gd name="T40" fmla="*/ 1342 w 1532"/>
                  <a:gd name="T41" fmla="*/ 303 h 750"/>
                  <a:gd name="T42" fmla="*/ 1342 w 1532"/>
                  <a:gd name="T43" fmla="*/ 303 h 750"/>
                  <a:gd name="T44" fmla="*/ 1504 w 1532"/>
                  <a:gd name="T45" fmla="*/ 249 h 750"/>
                  <a:gd name="T46" fmla="*/ 1504 w 1532"/>
                  <a:gd name="T47" fmla="*/ 249 h 750"/>
                  <a:gd name="T48" fmla="*/ 1504 w 1532"/>
                  <a:gd name="T49" fmla="*/ 216 h 750"/>
                  <a:gd name="T50" fmla="*/ 1504 w 1532"/>
                  <a:gd name="T51" fmla="*/ 216 h 750"/>
                  <a:gd name="T52" fmla="*/ 1528 w 1532"/>
                  <a:gd name="T53" fmla="*/ 183 h 750"/>
                  <a:gd name="T54" fmla="*/ 1528 w 1532"/>
                  <a:gd name="T55" fmla="*/ 183 h 750"/>
                  <a:gd name="T56" fmla="*/ 1509 w 1532"/>
                  <a:gd name="T57" fmla="*/ 153 h 750"/>
                  <a:gd name="T58" fmla="*/ 1509 w 1532"/>
                  <a:gd name="T59" fmla="*/ 153 h 750"/>
                  <a:gd name="T60" fmla="*/ 1528 w 1532"/>
                  <a:gd name="T61" fmla="*/ 113 h 750"/>
                  <a:gd name="T62" fmla="*/ 1528 w 1532"/>
                  <a:gd name="T63" fmla="*/ 113 h 750"/>
                  <a:gd name="T64" fmla="*/ 1509 w 1532"/>
                  <a:gd name="T65" fmla="*/ 91 h 750"/>
                  <a:gd name="T66" fmla="*/ 1509 w 1532"/>
                  <a:gd name="T67" fmla="*/ 91 h 750"/>
                  <a:gd name="T68" fmla="*/ 1506 w 1532"/>
                  <a:gd name="T69" fmla="*/ 36 h 7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2" h="750">
                    <a:moveTo>
                      <a:pt x="1506" y="36"/>
                    </a:moveTo>
                    <a:lnTo>
                      <a:pt x="1506" y="36"/>
                    </a:lnTo>
                    <a:cubicBezTo>
                      <a:pt x="1494" y="12"/>
                      <a:pt x="1498" y="51"/>
                      <a:pt x="1430" y="90"/>
                    </a:cubicBezTo>
                    <a:lnTo>
                      <a:pt x="1430" y="90"/>
                    </a:lnTo>
                    <a:cubicBezTo>
                      <a:pt x="1363" y="127"/>
                      <a:pt x="1368" y="93"/>
                      <a:pt x="1368" y="93"/>
                    </a:cubicBezTo>
                    <a:lnTo>
                      <a:pt x="1445" y="16"/>
                    </a:lnTo>
                    <a:lnTo>
                      <a:pt x="1445" y="16"/>
                    </a:lnTo>
                    <a:cubicBezTo>
                      <a:pt x="1445" y="16"/>
                      <a:pt x="1393" y="0"/>
                      <a:pt x="1317" y="44"/>
                    </a:cubicBezTo>
                    <a:lnTo>
                      <a:pt x="1317" y="44"/>
                    </a:lnTo>
                    <a:cubicBezTo>
                      <a:pt x="1276" y="68"/>
                      <a:pt x="1246" y="112"/>
                      <a:pt x="1231" y="138"/>
                    </a:cubicBezTo>
                    <a:lnTo>
                      <a:pt x="1231" y="138"/>
                    </a:lnTo>
                    <a:cubicBezTo>
                      <a:pt x="1225" y="146"/>
                      <a:pt x="1219" y="154"/>
                      <a:pt x="1211" y="159"/>
                    </a:cubicBezTo>
                    <a:lnTo>
                      <a:pt x="1211" y="159"/>
                    </a:lnTo>
                    <a:cubicBezTo>
                      <a:pt x="877" y="292"/>
                      <a:pt x="561" y="362"/>
                      <a:pt x="561" y="362"/>
                    </a:cubicBezTo>
                    <a:lnTo>
                      <a:pt x="338" y="36"/>
                    </a:lnTo>
                    <a:lnTo>
                      <a:pt x="338" y="36"/>
                    </a:lnTo>
                    <a:cubicBezTo>
                      <a:pt x="171" y="140"/>
                      <a:pt x="0" y="222"/>
                      <a:pt x="0" y="222"/>
                    </a:cubicBezTo>
                    <a:lnTo>
                      <a:pt x="0" y="222"/>
                    </a:lnTo>
                    <a:cubicBezTo>
                      <a:pt x="0" y="222"/>
                      <a:pt x="274" y="676"/>
                      <a:pt x="463" y="718"/>
                    </a:cubicBezTo>
                    <a:lnTo>
                      <a:pt x="463" y="718"/>
                    </a:lnTo>
                    <a:cubicBezTo>
                      <a:pt x="613" y="749"/>
                      <a:pt x="999" y="558"/>
                      <a:pt x="1342" y="303"/>
                    </a:cubicBezTo>
                    <a:lnTo>
                      <a:pt x="1342" y="303"/>
                    </a:lnTo>
                    <a:cubicBezTo>
                      <a:pt x="1348" y="299"/>
                      <a:pt x="1496" y="277"/>
                      <a:pt x="1504" y="249"/>
                    </a:cubicBezTo>
                    <a:lnTo>
                      <a:pt x="1504" y="249"/>
                    </a:lnTo>
                    <a:cubicBezTo>
                      <a:pt x="1508" y="235"/>
                      <a:pt x="1504" y="216"/>
                      <a:pt x="1504" y="216"/>
                    </a:cubicBezTo>
                    <a:lnTo>
                      <a:pt x="1504" y="216"/>
                    </a:lnTo>
                    <a:cubicBezTo>
                      <a:pt x="1504" y="216"/>
                      <a:pt x="1528" y="199"/>
                      <a:pt x="1528" y="183"/>
                    </a:cubicBezTo>
                    <a:lnTo>
                      <a:pt x="1528" y="183"/>
                    </a:lnTo>
                    <a:cubicBezTo>
                      <a:pt x="1528" y="163"/>
                      <a:pt x="1509" y="153"/>
                      <a:pt x="1509" y="153"/>
                    </a:cubicBezTo>
                    <a:lnTo>
                      <a:pt x="1509" y="153"/>
                    </a:lnTo>
                    <a:cubicBezTo>
                      <a:pt x="1509" y="153"/>
                      <a:pt x="1531" y="131"/>
                      <a:pt x="1528" y="113"/>
                    </a:cubicBezTo>
                    <a:lnTo>
                      <a:pt x="1528" y="113"/>
                    </a:lnTo>
                    <a:cubicBezTo>
                      <a:pt x="1527" y="105"/>
                      <a:pt x="1509" y="91"/>
                      <a:pt x="1509" y="91"/>
                    </a:cubicBezTo>
                    <a:lnTo>
                      <a:pt x="1509" y="91"/>
                    </a:lnTo>
                    <a:cubicBezTo>
                      <a:pt x="1509" y="91"/>
                      <a:pt x="1519" y="59"/>
                      <a:pt x="1506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51">
                <a:extLst>
                  <a:ext uri="{FF2B5EF4-FFF2-40B4-BE49-F238E27FC236}">
                    <a16:creationId xmlns:a16="http://schemas.microsoft.com/office/drawing/2014/main" id="{972D1D27-C0B5-4E84-9EFF-629E8C436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6296" y="7593837"/>
                <a:ext cx="1381411" cy="667159"/>
              </a:xfrm>
              <a:custGeom>
                <a:avLst/>
                <a:gdLst>
                  <a:gd name="T0" fmla="*/ 24 w 1553"/>
                  <a:gd name="T1" fmla="*/ 236 h 749"/>
                  <a:gd name="T2" fmla="*/ 476 w 1553"/>
                  <a:gd name="T3" fmla="*/ 718 h 749"/>
                  <a:gd name="T4" fmla="*/ 1348 w 1553"/>
                  <a:gd name="T5" fmla="*/ 305 h 749"/>
                  <a:gd name="T6" fmla="*/ 1378 w 1553"/>
                  <a:gd name="T7" fmla="*/ 298 h 749"/>
                  <a:gd name="T8" fmla="*/ 1506 w 1553"/>
                  <a:gd name="T9" fmla="*/ 256 h 749"/>
                  <a:gd name="T10" fmla="*/ 1506 w 1553"/>
                  <a:gd name="T11" fmla="*/ 228 h 749"/>
                  <a:gd name="T12" fmla="*/ 1505 w 1553"/>
                  <a:gd name="T13" fmla="*/ 226 h 749"/>
                  <a:gd name="T14" fmla="*/ 1509 w 1553"/>
                  <a:gd name="T15" fmla="*/ 217 h 749"/>
                  <a:gd name="T16" fmla="*/ 1530 w 1553"/>
                  <a:gd name="T17" fmla="*/ 193 h 749"/>
                  <a:gd name="T18" fmla="*/ 1516 w 1553"/>
                  <a:gd name="T19" fmla="*/ 171 h 749"/>
                  <a:gd name="T20" fmla="*/ 1510 w 1553"/>
                  <a:gd name="T21" fmla="*/ 164 h 749"/>
                  <a:gd name="T22" fmla="*/ 1513 w 1553"/>
                  <a:gd name="T23" fmla="*/ 156 h 749"/>
                  <a:gd name="T24" fmla="*/ 1530 w 1553"/>
                  <a:gd name="T25" fmla="*/ 125 h 749"/>
                  <a:gd name="T26" fmla="*/ 1514 w 1553"/>
                  <a:gd name="T27" fmla="*/ 108 h 749"/>
                  <a:gd name="T28" fmla="*/ 1510 w 1553"/>
                  <a:gd name="T29" fmla="*/ 97 h 749"/>
                  <a:gd name="T30" fmla="*/ 1509 w 1553"/>
                  <a:gd name="T31" fmla="*/ 52 h 749"/>
                  <a:gd name="T32" fmla="*/ 1509 w 1553"/>
                  <a:gd name="T33" fmla="*/ 54 h 749"/>
                  <a:gd name="T34" fmla="*/ 1446 w 1553"/>
                  <a:gd name="T35" fmla="*/ 108 h 749"/>
                  <a:gd name="T36" fmla="*/ 1379 w 1553"/>
                  <a:gd name="T37" fmla="*/ 123 h 749"/>
                  <a:gd name="T38" fmla="*/ 1370 w 1553"/>
                  <a:gd name="T39" fmla="*/ 101 h 749"/>
                  <a:gd name="T40" fmla="*/ 1436 w 1553"/>
                  <a:gd name="T41" fmla="*/ 33 h 749"/>
                  <a:gd name="T42" fmla="*/ 1333 w 1553"/>
                  <a:gd name="T43" fmla="*/ 62 h 749"/>
                  <a:gd name="T44" fmla="*/ 1249 w 1553"/>
                  <a:gd name="T45" fmla="*/ 153 h 749"/>
                  <a:gd name="T46" fmla="*/ 1228 w 1553"/>
                  <a:gd name="T47" fmla="*/ 177 h 749"/>
                  <a:gd name="T48" fmla="*/ 1226 w 1553"/>
                  <a:gd name="T49" fmla="*/ 179 h 749"/>
                  <a:gd name="T50" fmla="*/ 575 w 1553"/>
                  <a:gd name="T51" fmla="*/ 382 h 749"/>
                  <a:gd name="T52" fmla="*/ 564 w 1553"/>
                  <a:gd name="T53" fmla="*/ 377 h 749"/>
                  <a:gd name="T54" fmla="*/ 346 w 1553"/>
                  <a:gd name="T55" fmla="*/ 59 h 749"/>
                  <a:gd name="T56" fmla="*/ 509 w 1553"/>
                  <a:gd name="T57" fmla="*/ 740 h 749"/>
                  <a:gd name="T58" fmla="*/ 473 w 1553"/>
                  <a:gd name="T59" fmla="*/ 736 h 749"/>
                  <a:gd name="T60" fmla="*/ 2 w 1553"/>
                  <a:gd name="T61" fmla="*/ 237 h 749"/>
                  <a:gd name="T62" fmla="*/ 1 w 1553"/>
                  <a:gd name="T63" fmla="*/ 229 h 749"/>
                  <a:gd name="T64" fmla="*/ 6 w 1553"/>
                  <a:gd name="T65" fmla="*/ 223 h 749"/>
                  <a:gd name="T66" fmla="*/ 343 w 1553"/>
                  <a:gd name="T67" fmla="*/ 38 h 749"/>
                  <a:gd name="T68" fmla="*/ 356 w 1553"/>
                  <a:gd name="T69" fmla="*/ 41 h 749"/>
                  <a:gd name="T70" fmla="*/ 576 w 1553"/>
                  <a:gd name="T71" fmla="*/ 361 h 749"/>
                  <a:gd name="T72" fmla="*/ 1217 w 1553"/>
                  <a:gd name="T73" fmla="*/ 162 h 749"/>
                  <a:gd name="T74" fmla="*/ 1233 w 1553"/>
                  <a:gd name="T75" fmla="*/ 144 h 749"/>
                  <a:gd name="T76" fmla="*/ 1323 w 1553"/>
                  <a:gd name="T77" fmla="*/ 46 h 749"/>
                  <a:gd name="T78" fmla="*/ 1459 w 1553"/>
                  <a:gd name="T79" fmla="*/ 17 h 749"/>
                  <a:gd name="T80" fmla="*/ 1465 w 1553"/>
                  <a:gd name="T81" fmla="*/ 24 h 749"/>
                  <a:gd name="T82" fmla="*/ 1389 w 1553"/>
                  <a:gd name="T83" fmla="*/ 106 h 749"/>
                  <a:gd name="T84" fmla="*/ 1390 w 1553"/>
                  <a:gd name="T85" fmla="*/ 107 h 749"/>
                  <a:gd name="T86" fmla="*/ 1437 w 1553"/>
                  <a:gd name="T87" fmla="*/ 91 h 749"/>
                  <a:gd name="T88" fmla="*/ 1493 w 1553"/>
                  <a:gd name="T89" fmla="*/ 42 h 749"/>
                  <a:gd name="T90" fmla="*/ 1512 w 1553"/>
                  <a:gd name="T91" fmla="*/ 29 h 749"/>
                  <a:gd name="T92" fmla="*/ 1526 w 1553"/>
                  <a:gd name="T93" fmla="*/ 42 h 749"/>
                  <a:gd name="T94" fmla="*/ 1530 w 1553"/>
                  <a:gd name="T95" fmla="*/ 97 h 749"/>
                  <a:gd name="T96" fmla="*/ 1549 w 1553"/>
                  <a:gd name="T97" fmla="*/ 122 h 749"/>
                  <a:gd name="T98" fmla="*/ 1534 w 1553"/>
                  <a:gd name="T99" fmla="*/ 162 h 749"/>
                  <a:gd name="T100" fmla="*/ 1549 w 1553"/>
                  <a:gd name="T101" fmla="*/ 194 h 749"/>
                  <a:gd name="T102" fmla="*/ 1526 w 1553"/>
                  <a:gd name="T103" fmla="*/ 230 h 749"/>
                  <a:gd name="T104" fmla="*/ 1524 w 1553"/>
                  <a:gd name="T105" fmla="*/ 262 h 749"/>
                  <a:gd name="T106" fmla="*/ 1382 w 1553"/>
                  <a:gd name="T107" fmla="*/ 317 h 749"/>
                  <a:gd name="T108" fmla="*/ 1358 w 1553"/>
                  <a:gd name="T109" fmla="*/ 322 h 749"/>
                  <a:gd name="T110" fmla="*/ 509 w 1553"/>
                  <a:gd name="T111" fmla="*/ 740 h 7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53" h="749">
                    <a:moveTo>
                      <a:pt x="24" y="236"/>
                    </a:moveTo>
                    <a:lnTo>
                      <a:pt x="24" y="236"/>
                    </a:lnTo>
                    <a:cubicBezTo>
                      <a:pt x="64" y="299"/>
                      <a:pt x="307" y="681"/>
                      <a:pt x="476" y="718"/>
                    </a:cubicBezTo>
                    <a:lnTo>
                      <a:pt x="476" y="718"/>
                    </a:lnTo>
                    <a:cubicBezTo>
                      <a:pt x="616" y="748"/>
                      <a:pt x="992" y="571"/>
                      <a:pt x="1348" y="305"/>
                    </a:cubicBezTo>
                    <a:lnTo>
                      <a:pt x="1348" y="305"/>
                    </a:lnTo>
                    <a:cubicBezTo>
                      <a:pt x="1350" y="304"/>
                      <a:pt x="1354" y="303"/>
                      <a:pt x="1378" y="298"/>
                    </a:cubicBezTo>
                    <a:lnTo>
                      <a:pt x="1378" y="298"/>
                    </a:lnTo>
                    <a:cubicBezTo>
                      <a:pt x="1485" y="275"/>
                      <a:pt x="1504" y="262"/>
                      <a:pt x="1506" y="256"/>
                    </a:cubicBezTo>
                    <a:lnTo>
                      <a:pt x="1506" y="256"/>
                    </a:lnTo>
                    <a:cubicBezTo>
                      <a:pt x="1509" y="246"/>
                      <a:pt x="1507" y="233"/>
                      <a:pt x="1506" y="228"/>
                    </a:cubicBezTo>
                    <a:lnTo>
                      <a:pt x="1506" y="228"/>
                    </a:lnTo>
                    <a:cubicBezTo>
                      <a:pt x="1505" y="228"/>
                      <a:pt x="1505" y="226"/>
                      <a:pt x="1505" y="226"/>
                    </a:cubicBezTo>
                    <a:lnTo>
                      <a:pt x="1505" y="226"/>
                    </a:lnTo>
                    <a:cubicBezTo>
                      <a:pt x="1505" y="222"/>
                      <a:pt x="1507" y="219"/>
                      <a:pt x="1509" y="217"/>
                    </a:cubicBezTo>
                    <a:lnTo>
                      <a:pt x="1509" y="217"/>
                    </a:lnTo>
                    <a:cubicBezTo>
                      <a:pt x="1518" y="212"/>
                      <a:pt x="1529" y="201"/>
                      <a:pt x="1530" y="193"/>
                    </a:cubicBezTo>
                    <a:lnTo>
                      <a:pt x="1530" y="193"/>
                    </a:lnTo>
                    <a:cubicBezTo>
                      <a:pt x="1530" y="180"/>
                      <a:pt x="1516" y="171"/>
                      <a:pt x="1516" y="171"/>
                    </a:cubicBezTo>
                    <a:lnTo>
                      <a:pt x="1516" y="171"/>
                    </a:lnTo>
                    <a:cubicBezTo>
                      <a:pt x="1513" y="170"/>
                      <a:pt x="1511" y="167"/>
                      <a:pt x="1510" y="164"/>
                    </a:cubicBezTo>
                    <a:lnTo>
                      <a:pt x="1510" y="164"/>
                    </a:lnTo>
                    <a:cubicBezTo>
                      <a:pt x="1510" y="161"/>
                      <a:pt x="1511" y="158"/>
                      <a:pt x="1513" y="156"/>
                    </a:cubicBezTo>
                    <a:lnTo>
                      <a:pt x="1513" y="156"/>
                    </a:lnTo>
                    <a:cubicBezTo>
                      <a:pt x="1519" y="150"/>
                      <a:pt x="1532" y="134"/>
                      <a:pt x="1530" y="125"/>
                    </a:cubicBezTo>
                    <a:lnTo>
                      <a:pt x="1530" y="125"/>
                    </a:lnTo>
                    <a:cubicBezTo>
                      <a:pt x="1529" y="122"/>
                      <a:pt x="1522" y="114"/>
                      <a:pt x="1514" y="108"/>
                    </a:cubicBezTo>
                    <a:lnTo>
                      <a:pt x="1514" y="108"/>
                    </a:lnTo>
                    <a:cubicBezTo>
                      <a:pt x="1510" y="105"/>
                      <a:pt x="1509" y="101"/>
                      <a:pt x="1510" y="97"/>
                    </a:cubicBezTo>
                    <a:lnTo>
                      <a:pt x="1510" y="97"/>
                    </a:lnTo>
                    <a:cubicBezTo>
                      <a:pt x="1510" y="97"/>
                      <a:pt x="1519" y="72"/>
                      <a:pt x="1509" y="52"/>
                    </a:cubicBezTo>
                    <a:lnTo>
                      <a:pt x="1509" y="52"/>
                    </a:lnTo>
                    <a:cubicBezTo>
                      <a:pt x="1509" y="53"/>
                      <a:pt x="1509" y="53"/>
                      <a:pt x="1509" y="54"/>
                    </a:cubicBezTo>
                    <a:lnTo>
                      <a:pt x="1509" y="54"/>
                    </a:lnTo>
                    <a:cubicBezTo>
                      <a:pt x="1499" y="66"/>
                      <a:pt x="1483" y="87"/>
                      <a:pt x="1446" y="108"/>
                    </a:cubicBezTo>
                    <a:lnTo>
                      <a:pt x="1446" y="108"/>
                    </a:lnTo>
                    <a:cubicBezTo>
                      <a:pt x="1413" y="127"/>
                      <a:pt x="1391" y="132"/>
                      <a:pt x="1379" y="123"/>
                    </a:cubicBezTo>
                    <a:lnTo>
                      <a:pt x="1379" y="123"/>
                    </a:lnTo>
                    <a:cubicBezTo>
                      <a:pt x="1370" y="117"/>
                      <a:pt x="1369" y="107"/>
                      <a:pt x="1370" y="101"/>
                    </a:cubicBezTo>
                    <a:lnTo>
                      <a:pt x="1370" y="101"/>
                    </a:lnTo>
                    <a:cubicBezTo>
                      <a:pt x="1370" y="99"/>
                      <a:pt x="1371" y="97"/>
                      <a:pt x="1372" y="96"/>
                    </a:cubicBezTo>
                    <a:lnTo>
                      <a:pt x="1436" y="33"/>
                    </a:lnTo>
                    <a:lnTo>
                      <a:pt x="1436" y="33"/>
                    </a:lnTo>
                    <a:cubicBezTo>
                      <a:pt x="1415" y="32"/>
                      <a:pt x="1378" y="36"/>
                      <a:pt x="1333" y="62"/>
                    </a:cubicBezTo>
                    <a:lnTo>
                      <a:pt x="1333" y="62"/>
                    </a:lnTo>
                    <a:cubicBezTo>
                      <a:pt x="1293" y="85"/>
                      <a:pt x="1264" y="129"/>
                      <a:pt x="1249" y="153"/>
                    </a:cubicBezTo>
                    <a:lnTo>
                      <a:pt x="1249" y="153"/>
                    </a:lnTo>
                    <a:cubicBezTo>
                      <a:pt x="1244" y="163"/>
                      <a:pt x="1237" y="170"/>
                      <a:pt x="1228" y="177"/>
                    </a:cubicBezTo>
                    <a:lnTo>
                      <a:pt x="1228" y="177"/>
                    </a:lnTo>
                    <a:cubicBezTo>
                      <a:pt x="1227" y="178"/>
                      <a:pt x="1227" y="178"/>
                      <a:pt x="1226" y="179"/>
                    </a:cubicBezTo>
                    <a:lnTo>
                      <a:pt x="1226" y="179"/>
                    </a:lnTo>
                    <a:cubicBezTo>
                      <a:pt x="895" y="310"/>
                      <a:pt x="577" y="381"/>
                      <a:pt x="575" y="382"/>
                    </a:cubicBezTo>
                    <a:lnTo>
                      <a:pt x="575" y="382"/>
                    </a:lnTo>
                    <a:cubicBezTo>
                      <a:pt x="570" y="383"/>
                      <a:pt x="567" y="381"/>
                      <a:pt x="564" y="377"/>
                    </a:cubicBezTo>
                    <a:lnTo>
                      <a:pt x="346" y="59"/>
                    </a:lnTo>
                    <a:lnTo>
                      <a:pt x="346" y="59"/>
                    </a:lnTo>
                    <a:cubicBezTo>
                      <a:pt x="205" y="145"/>
                      <a:pt x="62" y="217"/>
                      <a:pt x="24" y="236"/>
                    </a:cubicBezTo>
                    <a:close/>
                    <a:moveTo>
                      <a:pt x="509" y="740"/>
                    </a:moveTo>
                    <a:lnTo>
                      <a:pt x="509" y="740"/>
                    </a:lnTo>
                    <a:cubicBezTo>
                      <a:pt x="495" y="740"/>
                      <a:pt x="483" y="739"/>
                      <a:pt x="473" y="736"/>
                    </a:cubicBezTo>
                    <a:lnTo>
                      <a:pt x="473" y="736"/>
                    </a:lnTo>
                    <a:cubicBezTo>
                      <a:pt x="281" y="695"/>
                      <a:pt x="14" y="256"/>
                      <a:pt x="2" y="237"/>
                    </a:cubicBezTo>
                    <a:lnTo>
                      <a:pt x="2" y="237"/>
                    </a:lnTo>
                    <a:cubicBezTo>
                      <a:pt x="1" y="235"/>
                      <a:pt x="0" y="232"/>
                      <a:pt x="1" y="229"/>
                    </a:cubicBezTo>
                    <a:lnTo>
                      <a:pt x="1" y="229"/>
                    </a:lnTo>
                    <a:cubicBezTo>
                      <a:pt x="2" y="226"/>
                      <a:pt x="4" y="224"/>
                      <a:pt x="6" y="223"/>
                    </a:cubicBezTo>
                    <a:lnTo>
                      <a:pt x="6" y="223"/>
                    </a:lnTo>
                    <a:cubicBezTo>
                      <a:pt x="8" y="222"/>
                      <a:pt x="178" y="140"/>
                      <a:pt x="343" y="38"/>
                    </a:cubicBezTo>
                    <a:lnTo>
                      <a:pt x="343" y="38"/>
                    </a:lnTo>
                    <a:cubicBezTo>
                      <a:pt x="348" y="35"/>
                      <a:pt x="354" y="37"/>
                      <a:pt x="356" y="41"/>
                    </a:cubicBezTo>
                    <a:lnTo>
                      <a:pt x="576" y="361"/>
                    </a:lnTo>
                    <a:lnTo>
                      <a:pt x="576" y="361"/>
                    </a:lnTo>
                    <a:cubicBezTo>
                      <a:pt x="622" y="351"/>
                      <a:pt x="914" y="281"/>
                      <a:pt x="1217" y="162"/>
                    </a:cubicBezTo>
                    <a:lnTo>
                      <a:pt x="1217" y="162"/>
                    </a:lnTo>
                    <a:cubicBezTo>
                      <a:pt x="1223" y="156"/>
                      <a:pt x="1230" y="150"/>
                      <a:pt x="1233" y="144"/>
                    </a:cubicBezTo>
                    <a:lnTo>
                      <a:pt x="1233" y="144"/>
                    </a:lnTo>
                    <a:cubicBezTo>
                      <a:pt x="1249" y="118"/>
                      <a:pt x="1280" y="71"/>
                      <a:pt x="1323" y="46"/>
                    </a:cubicBezTo>
                    <a:lnTo>
                      <a:pt x="1323" y="46"/>
                    </a:lnTo>
                    <a:cubicBezTo>
                      <a:pt x="1401" y="0"/>
                      <a:pt x="1456" y="17"/>
                      <a:pt x="1459" y="17"/>
                    </a:cubicBezTo>
                    <a:lnTo>
                      <a:pt x="1459" y="17"/>
                    </a:lnTo>
                    <a:cubicBezTo>
                      <a:pt x="1463" y="19"/>
                      <a:pt x="1465" y="21"/>
                      <a:pt x="1465" y="24"/>
                    </a:cubicBezTo>
                    <a:lnTo>
                      <a:pt x="1465" y="24"/>
                    </a:lnTo>
                    <a:cubicBezTo>
                      <a:pt x="1466" y="27"/>
                      <a:pt x="1465" y="31"/>
                      <a:pt x="1463" y="33"/>
                    </a:cubicBezTo>
                    <a:lnTo>
                      <a:pt x="1389" y="106"/>
                    </a:lnTo>
                    <a:lnTo>
                      <a:pt x="1389" y="106"/>
                    </a:lnTo>
                    <a:cubicBezTo>
                      <a:pt x="1390" y="107"/>
                      <a:pt x="1390" y="107"/>
                      <a:pt x="1390" y="107"/>
                    </a:cubicBezTo>
                    <a:lnTo>
                      <a:pt x="1390" y="107"/>
                    </a:lnTo>
                    <a:cubicBezTo>
                      <a:pt x="1391" y="108"/>
                      <a:pt x="1399" y="113"/>
                      <a:pt x="1437" y="91"/>
                    </a:cubicBezTo>
                    <a:lnTo>
                      <a:pt x="1437" y="91"/>
                    </a:lnTo>
                    <a:cubicBezTo>
                      <a:pt x="1470" y="72"/>
                      <a:pt x="1485" y="54"/>
                      <a:pt x="1493" y="42"/>
                    </a:cubicBezTo>
                    <a:lnTo>
                      <a:pt x="1493" y="42"/>
                    </a:lnTo>
                    <a:cubicBezTo>
                      <a:pt x="1499" y="34"/>
                      <a:pt x="1504" y="28"/>
                      <a:pt x="1512" y="29"/>
                    </a:cubicBezTo>
                    <a:lnTo>
                      <a:pt x="1512" y="29"/>
                    </a:lnTo>
                    <a:cubicBezTo>
                      <a:pt x="1520" y="30"/>
                      <a:pt x="1524" y="38"/>
                      <a:pt x="1526" y="42"/>
                    </a:cubicBezTo>
                    <a:lnTo>
                      <a:pt x="1526" y="42"/>
                    </a:lnTo>
                    <a:cubicBezTo>
                      <a:pt x="1537" y="61"/>
                      <a:pt x="1533" y="85"/>
                      <a:pt x="1530" y="97"/>
                    </a:cubicBezTo>
                    <a:lnTo>
                      <a:pt x="1530" y="97"/>
                    </a:lnTo>
                    <a:cubicBezTo>
                      <a:pt x="1538" y="104"/>
                      <a:pt x="1547" y="114"/>
                      <a:pt x="1549" y="122"/>
                    </a:cubicBezTo>
                    <a:lnTo>
                      <a:pt x="1549" y="122"/>
                    </a:lnTo>
                    <a:cubicBezTo>
                      <a:pt x="1552" y="137"/>
                      <a:pt x="1541" y="152"/>
                      <a:pt x="1534" y="162"/>
                    </a:cubicBezTo>
                    <a:lnTo>
                      <a:pt x="1534" y="162"/>
                    </a:lnTo>
                    <a:cubicBezTo>
                      <a:pt x="1541" y="167"/>
                      <a:pt x="1549" y="179"/>
                      <a:pt x="1549" y="194"/>
                    </a:cubicBezTo>
                    <a:lnTo>
                      <a:pt x="1549" y="194"/>
                    </a:lnTo>
                    <a:cubicBezTo>
                      <a:pt x="1549" y="207"/>
                      <a:pt x="1536" y="222"/>
                      <a:pt x="1526" y="230"/>
                    </a:cubicBezTo>
                    <a:lnTo>
                      <a:pt x="1526" y="230"/>
                    </a:lnTo>
                    <a:cubicBezTo>
                      <a:pt x="1526" y="239"/>
                      <a:pt x="1526" y="252"/>
                      <a:pt x="1524" y="262"/>
                    </a:cubicBezTo>
                    <a:lnTo>
                      <a:pt x="1524" y="262"/>
                    </a:lnTo>
                    <a:cubicBezTo>
                      <a:pt x="1518" y="283"/>
                      <a:pt x="1467" y="298"/>
                      <a:pt x="1382" y="317"/>
                    </a:cubicBezTo>
                    <a:lnTo>
                      <a:pt x="1382" y="317"/>
                    </a:lnTo>
                    <a:cubicBezTo>
                      <a:pt x="1372" y="318"/>
                      <a:pt x="1361" y="321"/>
                      <a:pt x="1358" y="322"/>
                    </a:cubicBezTo>
                    <a:lnTo>
                      <a:pt x="1358" y="322"/>
                    </a:lnTo>
                    <a:cubicBezTo>
                      <a:pt x="979" y="604"/>
                      <a:pt x="658" y="739"/>
                      <a:pt x="509" y="7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52">
                <a:extLst>
                  <a:ext uri="{FF2B5EF4-FFF2-40B4-BE49-F238E27FC236}">
                    <a16:creationId xmlns:a16="http://schemas.microsoft.com/office/drawing/2014/main" id="{C4C18C76-BB2F-4F92-A785-184819CDF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0514" y="6706909"/>
                <a:ext cx="90264" cy="78489"/>
              </a:xfrm>
              <a:custGeom>
                <a:avLst/>
                <a:gdLst>
                  <a:gd name="T0" fmla="*/ 97 w 101"/>
                  <a:gd name="T1" fmla="*/ 3 h 86"/>
                  <a:gd name="T2" fmla="*/ 97 w 101"/>
                  <a:gd name="T3" fmla="*/ 3 h 86"/>
                  <a:gd name="T4" fmla="*/ 89 w 101"/>
                  <a:gd name="T5" fmla="*/ 0 h 86"/>
                  <a:gd name="T6" fmla="*/ 9 w 101"/>
                  <a:gd name="T7" fmla="*/ 8 h 86"/>
                  <a:gd name="T8" fmla="*/ 9 w 101"/>
                  <a:gd name="T9" fmla="*/ 8 h 86"/>
                  <a:gd name="T10" fmla="*/ 3 w 101"/>
                  <a:gd name="T11" fmla="*/ 13 h 86"/>
                  <a:gd name="T12" fmla="*/ 3 w 101"/>
                  <a:gd name="T13" fmla="*/ 13 h 86"/>
                  <a:gd name="T14" fmla="*/ 2 w 101"/>
                  <a:gd name="T15" fmla="*/ 20 h 86"/>
                  <a:gd name="T16" fmla="*/ 2 w 101"/>
                  <a:gd name="T17" fmla="*/ 20 h 86"/>
                  <a:gd name="T18" fmla="*/ 80 w 101"/>
                  <a:gd name="T19" fmla="*/ 85 h 86"/>
                  <a:gd name="T20" fmla="*/ 81 w 101"/>
                  <a:gd name="T21" fmla="*/ 85 h 86"/>
                  <a:gd name="T22" fmla="*/ 81 w 101"/>
                  <a:gd name="T23" fmla="*/ 85 h 86"/>
                  <a:gd name="T24" fmla="*/ 90 w 101"/>
                  <a:gd name="T25" fmla="*/ 77 h 86"/>
                  <a:gd name="T26" fmla="*/ 99 w 101"/>
                  <a:gd name="T27" fmla="*/ 11 h 86"/>
                  <a:gd name="T28" fmla="*/ 99 w 101"/>
                  <a:gd name="T29" fmla="*/ 11 h 86"/>
                  <a:gd name="T30" fmla="*/ 97 w 101"/>
                  <a:gd name="T31" fmla="*/ 3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86">
                    <a:moveTo>
                      <a:pt x="97" y="3"/>
                    </a:moveTo>
                    <a:lnTo>
                      <a:pt x="97" y="3"/>
                    </a:lnTo>
                    <a:cubicBezTo>
                      <a:pt x="95" y="1"/>
                      <a:pt x="92" y="0"/>
                      <a:pt x="89" y="0"/>
                    </a:cubicBezTo>
                    <a:lnTo>
                      <a:pt x="9" y="8"/>
                    </a:lnTo>
                    <a:lnTo>
                      <a:pt x="9" y="8"/>
                    </a:lnTo>
                    <a:cubicBezTo>
                      <a:pt x="7" y="8"/>
                      <a:pt x="4" y="10"/>
                      <a:pt x="3" y="13"/>
                    </a:cubicBezTo>
                    <a:lnTo>
                      <a:pt x="3" y="13"/>
                    </a:lnTo>
                    <a:cubicBezTo>
                      <a:pt x="0" y="14"/>
                      <a:pt x="0" y="18"/>
                      <a:pt x="2" y="20"/>
                    </a:cubicBezTo>
                    <a:lnTo>
                      <a:pt x="2" y="20"/>
                    </a:lnTo>
                    <a:cubicBezTo>
                      <a:pt x="3" y="23"/>
                      <a:pt x="24" y="83"/>
                      <a:pt x="80" y="85"/>
                    </a:cubicBezTo>
                    <a:lnTo>
                      <a:pt x="81" y="85"/>
                    </a:lnTo>
                    <a:lnTo>
                      <a:pt x="81" y="85"/>
                    </a:lnTo>
                    <a:cubicBezTo>
                      <a:pt x="84" y="85"/>
                      <a:pt x="89" y="81"/>
                      <a:pt x="90" y="77"/>
                    </a:cubicBezTo>
                    <a:lnTo>
                      <a:pt x="99" y="11"/>
                    </a:lnTo>
                    <a:lnTo>
                      <a:pt x="99" y="11"/>
                    </a:lnTo>
                    <a:cubicBezTo>
                      <a:pt x="100" y="8"/>
                      <a:pt x="99" y="5"/>
                      <a:pt x="97" y="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53">
                <a:extLst>
                  <a:ext uri="{FF2B5EF4-FFF2-40B4-BE49-F238E27FC236}">
                    <a16:creationId xmlns:a16="http://schemas.microsoft.com/office/drawing/2014/main" id="{8A06553F-E48A-4763-B8F5-3744B7CE4D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8478" y="7495725"/>
                <a:ext cx="58868" cy="153055"/>
              </a:xfrm>
              <a:custGeom>
                <a:avLst/>
                <a:gdLst>
                  <a:gd name="T0" fmla="*/ 11 w 67"/>
                  <a:gd name="T1" fmla="*/ 169 h 170"/>
                  <a:gd name="T2" fmla="*/ 11 w 67"/>
                  <a:gd name="T3" fmla="*/ 169 h 170"/>
                  <a:gd name="T4" fmla="*/ 3 w 67"/>
                  <a:gd name="T5" fmla="*/ 165 h 170"/>
                  <a:gd name="T6" fmla="*/ 3 w 67"/>
                  <a:gd name="T7" fmla="*/ 165 h 170"/>
                  <a:gd name="T8" fmla="*/ 5 w 67"/>
                  <a:gd name="T9" fmla="*/ 152 h 170"/>
                  <a:gd name="T10" fmla="*/ 44 w 67"/>
                  <a:gd name="T11" fmla="*/ 126 h 170"/>
                  <a:gd name="T12" fmla="*/ 5 w 67"/>
                  <a:gd name="T13" fmla="*/ 14 h 170"/>
                  <a:gd name="T14" fmla="*/ 5 w 67"/>
                  <a:gd name="T15" fmla="*/ 14 h 170"/>
                  <a:gd name="T16" fmla="*/ 11 w 67"/>
                  <a:gd name="T17" fmla="*/ 1 h 170"/>
                  <a:gd name="T18" fmla="*/ 11 w 67"/>
                  <a:gd name="T19" fmla="*/ 1 h 170"/>
                  <a:gd name="T20" fmla="*/ 22 w 67"/>
                  <a:gd name="T21" fmla="*/ 8 h 170"/>
                  <a:gd name="T22" fmla="*/ 64 w 67"/>
                  <a:gd name="T23" fmla="*/ 126 h 170"/>
                  <a:gd name="T24" fmla="*/ 64 w 67"/>
                  <a:gd name="T25" fmla="*/ 126 h 170"/>
                  <a:gd name="T26" fmla="*/ 61 w 67"/>
                  <a:gd name="T27" fmla="*/ 138 h 170"/>
                  <a:gd name="T28" fmla="*/ 16 w 67"/>
                  <a:gd name="T29" fmla="*/ 168 h 170"/>
                  <a:gd name="T30" fmla="*/ 16 w 67"/>
                  <a:gd name="T31" fmla="*/ 168 h 170"/>
                  <a:gd name="T32" fmla="*/ 11 w 67"/>
                  <a:gd name="T33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7" h="170">
                    <a:moveTo>
                      <a:pt x="11" y="169"/>
                    </a:moveTo>
                    <a:lnTo>
                      <a:pt x="11" y="169"/>
                    </a:lnTo>
                    <a:cubicBezTo>
                      <a:pt x="8" y="169"/>
                      <a:pt x="5" y="168"/>
                      <a:pt x="3" y="165"/>
                    </a:cubicBezTo>
                    <a:lnTo>
                      <a:pt x="3" y="165"/>
                    </a:lnTo>
                    <a:cubicBezTo>
                      <a:pt x="0" y="161"/>
                      <a:pt x="1" y="155"/>
                      <a:pt x="5" y="152"/>
                    </a:cubicBezTo>
                    <a:lnTo>
                      <a:pt x="44" y="126"/>
                    </a:lnTo>
                    <a:lnTo>
                      <a:pt x="5" y="14"/>
                    </a:lnTo>
                    <a:lnTo>
                      <a:pt x="5" y="14"/>
                    </a:lnTo>
                    <a:cubicBezTo>
                      <a:pt x="3" y="9"/>
                      <a:pt x="5" y="4"/>
                      <a:pt x="11" y="1"/>
                    </a:cubicBezTo>
                    <a:lnTo>
                      <a:pt x="11" y="1"/>
                    </a:lnTo>
                    <a:cubicBezTo>
                      <a:pt x="15" y="0"/>
                      <a:pt x="21" y="2"/>
                      <a:pt x="22" y="8"/>
                    </a:cubicBezTo>
                    <a:lnTo>
                      <a:pt x="64" y="126"/>
                    </a:lnTo>
                    <a:lnTo>
                      <a:pt x="64" y="126"/>
                    </a:lnTo>
                    <a:cubicBezTo>
                      <a:pt x="66" y="131"/>
                      <a:pt x="64" y="135"/>
                      <a:pt x="61" y="138"/>
                    </a:cubicBezTo>
                    <a:lnTo>
                      <a:pt x="16" y="168"/>
                    </a:lnTo>
                    <a:lnTo>
                      <a:pt x="16" y="168"/>
                    </a:lnTo>
                    <a:cubicBezTo>
                      <a:pt x="15" y="169"/>
                      <a:pt x="12" y="169"/>
                      <a:pt x="11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2" name="Group 191">
              <a:extLst>
                <a:ext uri="{FF2B5EF4-FFF2-40B4-BE49-F238E27FC236}">
                  <a16:creationId xmlns:a16="http://schemas.microsoft.com/office/drawing/2014/main" id="{CEFD4FEA-CA2E-468A-B024-1E49B0DEF207}"/>
                </a:ext>
              </a:extLst>
            </p:cNvPr>
            <p:cNvGrpSpPr/>
            <p:nvPr/>
          </p:nvGrpSpPr>
          <p:grpSpPr>
            <a:xfrm>
              <a:off x="12864390" y="4277665"/>
              <a:ext cx="5337270" cy="6302688"/>
              <a:chOff x="12864390" y="4277665"/>
              <a:chExt cx="5337270" cy="6302688"/>
            </a:xfrm>
          </p:grpSpPr>
          <p:sp>
            <p:nvSpPr>
              <p:cNvPr id="220" name="Freeform 54">
                <a:extLst>
                  <a:ext uri="{FF2B5EF4-FFF2-40B4-BE49-F238E27FC236}">
                    <a16:creationId xmlns:a16="http://schemas.microsoft.com/office/drawing/2014/main" id="{82BA3EAA-8E7C-4B38-8B3A-419CB5F59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5472" y="9285280"/>
                <a:ext cx="572972" cy="973267"/>
              </a:xfrm>
              <a:custGeom>
                <a:avLst/>
                <a:gdLst>
                  <a:gd name="T0" fmla="*/ 632 w 642"/>
                  <a:gd name="T1" fmla="*/ 0 h 1093"/>
                  <a:gd name="T2" fmla="*/ 10 w 642"/>
                  <a:gd name="T3" fmla="*/ 0 h 1093"/>
                  <a:gd name="T4" fmla="*/ 10 w 642"/>
                  <a:gd name="T5" fmla="*/ 0 h 1093"/>
                  <a:gd name="T6" fmla="*/ 0 w 642"/>
                  <a:gd name="T7" fmla="*/ 9 h 1093"/>
                  <a:gd name="T8" fmla="*/ 0 w 642"/>
                  <a:gd name="T9" fmla="*/ 869 h 1093"/>
                  <a:gd name="T10" fmla="*/ 0 w 642"/>
                  <a:gd name="T11" fmla="*/ 869 h 1093"/>
                  <a:gd name="T12" fmla="*/ 65 w 642"/>
                  <a:gd name="T13" fmla="*/ 1027 h 1093"/>
                  <a:gd name="T14" fmla="*/ 65 w 642"/>
                  <a:gd name="T15" fmla="*/ 1027 h 1093"/>
                  <a:gd name="T16" fmla="*/ 224 w 642"/>
                  <a:gd name="T17" fmla="*/ 1092 h 1093"/>
                  <a:gd name="T18" fmla="*/ 418 w 642"/>
                  <a:gd name="T19" fmla="*/ 1092 h 1093"/>
                  <a:gd name="T20" fmla="*/ 418 w 642"/>
                  <a:gd name="T21" fmla="*/ 1092 h 1093"/>
                  <a:gd name="T22" fmla="*/ 576 w 642"/>
                  <a:gd name="T23" fmla="*/ 1027 h 1093"/>
                  <a:gd name="T24" fmla="*/ 576 w 642"/>
                  <a:gd name="T25" fmla="*/ 1027 h 1093"/>
                  <a:gd name="T26" fmla="*/ 641 w 642"/>
                  <a:gd name="T27" fmla="*/ 869 h 1093"/>
                  <a:gd name="T28" fmla="*/ 641 w 642"/>
                  <a:gd name="T29" fmla="*/ 9 h 1093"/>
                  <a:gd name="T30" fmla="*/ 641 w 642"/>
                  <a:gd name="T31" fmla="*/ 9 h 1093"/>
                  <a:gd name="T32" fmla="*/ 632 w 642"/>
                  <a:gd name="T33" fmla="*/ 0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2" h="1093">
                    <a:moveTo>
                      <a:pt x="632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869"/>
                    </a:lnTo>
                    <a:lnTo>
                      <a:pt x="0" y="869"/>
                    </a:lnTo>
                    <a:cubicBezTo>
                      <a:pt x="0" y="929"/>
                      <a:pt x="23" y="985"/>
                      <a:pt x="65" y="1027"/>
                    </a:cubicBezTo>
                    <a:lnTo>
                      <a:pt x="65" y="1027"/>
                    </a:lnTo>
                    <a:cubicBezTo>
                      <a:pt x="108" y="1069"/>
                      <a:pt x="164" y="1092"/>
                      <a:pt x="224" y="1092"/>
                    </a:cubicBezTo>
                    <a:lnTo>
                      <a:pt x="418" y="1092"/>
                    </a:lnTo>
                    <a:lnTo>
                      <a:pt x="418" y="1092"/>
                    </a:lnTo>
                    <a:cubicBezTo>
                      <a:pt x="478" y="1092"/>
                      <a:pt x="533" y="1069"/>
                      <a:pt x="576" y="1027"/>
                    </a:cubicBezTo>
                    <a:lnTo>
                      <a:pt x="576" y="1027"/>
                    </a:lnTo>
                    <a:cubicBezTo>
                      <a:pt x="618" y="985"/>
                      <a:pt x="641" y="929"/>
                      <a:pt x="641" y="869"/>
                    </a:cubicBezTo>
                    <a:lnTo>
                      <a:pt x="641" y="9"/>
                    </a:lnTo>
                    <a:lnTo>
                      <a:pt x="641" y="9"/>
                    </a:lnTo>
                    <a:cubicBezTo>
                      <a:pt x="641" y="4"/>
                      <a:pt x="637" y="0"/>
                      <a:pt x="63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55">
                <a:extLst>
                  <a:ext uri="{FF2B5EF4-FFF2-40B4-BE49-F238E27FC236}">
                    <a16:creationId xmlns:a16="http://schemas.microsoft.com/office/drawing/2014/main" id="{861BF38C-9A45-465B-9CFC-D37627BD3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1530" y="9285280"/>
                <a:ext cx="572972" cy="973267"/>
              </a:xfrm>
              <a:custGeom>
                <a:avLst/>
                <a:gdLst>
                  <a:gd name="T0" fmla="*/ 631 w 643"/>
                  <a:gd name="T1" fmla="*/ 0 h 1093"/>
                  <a:gd name="T2" fmla="*/ 10 w 643"/>
                  <a:gd name="T3" fmla="*/ 0 h 1093"/>
                  <a:gd name="T4" fmla="*/ 10 w 643"/>
                  <a:gd name="T5" fmla="*/ 0 h 1093"/>
                  <a:gd name="T6" fmla="*/ 0 w 643"/>
                  <a:gd name="T7" fmla="*/ 9 h 1093"/>
                  <a:gd name="T8" fmla="*/ 0 w 643"/>
                  <a:gd name="T9" fmla="*/ 869 h 1093"/>
                  <a:gd name="T10" fmla="*/ 0 w 643"/>
                  <a:gd name="T11" fmla="*/ 869 h 1093"/>
                  <a:gd name="T12" fmla="*/ 65 w 643"/>
                  <a:gd name="T13" fmla="*/ 1027 h 1093"/>
                  <a:gd name="T14" fmla="*/ 65 w 643"/>
                  <a:gd name="T15" fmla="*/ 1027 h 1093"/>
                  <a:gd name="T16" fmla="*/ 223 w 643"/>
                  <a:gd name="T17" fmla="*/ 1092 h 1093"/>
                  <a:gd name="T18" fmla="*/ 418 w 643"/>
                  <a:gd name="T19" fmla="*/ 1092 h 1093"/>
                  <a:gd name="T20" fmla="*/ 418 w 643"/>
                  <a:gd name="T21" fmla="*/ 1092 h 1093"/>
                  <a:gd name="T22" fmla="*/ 576 w 643"/>
                  <a:gd name="T23" fmla="*/ 1027 h 1093"/>
                  <a:gd name="T24" fmla="*/ 576 w 643"/>
                  <a:gd name="T25" fmla="*/ 1027 h 1093"/>
                  <a:gd name="T26" fmla="*/ 642 w 643"/>
                  <a:gd name="T27" fmla="*/ 869 h 1093"/>
                  <a:gd name="T28" fmla="*/ 642 w 643"/>
                  <a:gd name="T29" fmla="*/ 9 h 1093"/>
                  <a:gd name="T30" fmla="*/ 642 w 643"/>
                  <a:gd name="T31" fmla="*/ 9 h 1093"/>
                  <a:gd name="T32" fmla="*/ 631 w 643"/>
                  <a:gd name="T33" fmla="*/ 0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43" h="1093">
                    <a:moveTo>
                      <a:pt x="631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4"/>
                      <a:pt x="0" y="9"/>
                    </a:cubicBezTo>
                    <a:lnTo>
                      <a:pt x="0" y="869"/>
                    </a:lnTo>
                    <a:lnTo>
                      <a:pt x="0" y="869"/>
                    </a:lnTo>
                    <a:cubicBezTo>
                      <a:pt x="0" y="929"/>
                      <a:pt x="23" y="985"/>
                      <a:pt x="65" y="1027"/>
                    </a:cubicBezTo>
                    <a:lnTo>
                      <a:pt x="65" y="1027"/>
                    </a:lnTo>
                    <a:cubicBezTo>
                      <a:pt x="107" y="1069"/>
                      <a:pt x="164" y="1092"/>
                      <a:pt x="223" y="1092"/>
                    </a:cubicBezTo>
                    <a:lnTo>
                      <a:pt x="418" y="1092"/>
                    </a:lnTo>
                    <a:lnTo>
                      <a:pt x="418" y="1092"/>
                    </a:lnTo>
                    <a:cubicBezTo>
                      <a:pt x="477" y="1092"/>
                      <a:pt x="534" y="1069"/>
                      <a:pt x="576" y="1027"/>
                    </a:cubicBezTo>
                    <a:lnTo>
                      <a:pt x="576" y="1027"/>
                    </a:lnTo>
                    <a:cubicBezTo>
                      <a:pt x="618" y="985"/>
                      <a:pt x="642" y="929"/>
                      <a:pt x="642" y="869"/>
                    </a:cubicBezTo>
                    <a:lnTo>
                      <a:pt x="642" y="9"/>
                    </a:lnTo>
                    <a:lnTo>
                      <a:pt x="642" y="9"/>
                    </a:lnTo>
                    <a:cubicBezTo>
                      <a:pt x="642" y="4"/>
                      <a:pt x="637" y="0"/>
                      <a:pt x="631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56">
                <a:extLst>
                  <a:ext uri="{FF2B5EF4-FFF2-40B4-BE49-F238E27FC236}">
                    <a16:creationId xmlns:a16="http://schemas.microsoft.com/office/drawing/2014/main" id="{2A6293FC-0943-46D6-922A-5ACDD85AA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7362" y="5007615"/>
                <a:ext cx="4191327" cy="4442492"/>
              </a:xfrm>
              <a:custGeom>
                <a:avLst/>
                <a:gdLst>
                  <a:gd name="T0" fmla="*/ 4663 w 4708"/>
                  <a:gd name="T1" fmla="*/ 4991 h 4992"/>
                  <a:gd name="T2" fmla="*/ 2353 w 4708"/>
                  <a:gd name="T3" fmla="*/ 4991 h 4992"/>
                  <a:gd name="T4" fmla="*/ 44 w 4708"/>
                  <a:gd name="T5" fmla="*/ 4991 h 4992"/>
                  <a:gd name="T6" fmla="*/ 44 w 4708"/>
                  <a:gd name="T7" fmla="*/ 4991 h 4992"/>
                  <a:gd name="T8" fmla="*/ 12 w 4708"/>
                  <a:gd name="T9" fmla="*/ 4978 h 4992"/>
                  <a:gd name="T10" fmla="*/ 12 w 4708"/>
                  <a:gd name="T11" fmla="*/ 4978 h 4992"/>
                  <a:gd name="T12" fmla="*/ 0 w 4708"/>
                  <a:gd name="T13" fmla="*/ 4946 h 4992"/>
                  <a:gd name="T14" fmla="*/ 0 w 4708"/>
                  <a:gd name="T15" fmla="*/ 2495 h 4992"/>
                  <a:gd name="T16" fmla="*/ 0 w 4708"/>
                  <a:gd name="T17" fmla="*/ 45 h 4992"/>
                  <a:gd name="T18" fmla="*/ 0 w 4708"/>
                  <a:gd name="T19" fmla="*/ 45 h 4992"/>
                  <a:gd name="T20" fmla="*/ 12 w 4708"/>
                  <a:gd name="T21" fmla="*/ 13 h 4992"/>
                  <a:gd name="T22" fmla="*/ 12 w 4708"/>
                  <a:gd name="T23" fmla="*/ 13 h 4992"/>
                  <a:gd name="T24" fmla="*/ 44 w 4708"/>
                  <a:gd name="T25" fmla="*/ 0 h 4992"/>
                  <a:gd name="T26" fmla="*/ 2353 w 4708"/>
                  <a:gd name="T27" fmla="*/ 0 h 4992"/>
                  <a:gd name="T28" fmla="*/ 4663 w 4708"/>
                  <a:gd name="T29" fmla="*/ 0 h 4992"/>
                  <a:gd name="T30" fmla="*/ 4663 w 4708"/>
                  <a:gd name="T31" fmla="*/ 0 h 4992"/>
                  <a:gd name="T32" fmla="*/ 4694 w 4708"/>
                  <a:gd name="T33" fmla="*/ 13 h 4992"/>
                  <a:gd name="T34" fmla="*/ 4694 w 4708"/>
                  <a:gd name="T35" fmla="*/ 13 h 4992"/>
                  <a:gd name="T36" fmla="*/ 4707 w 4708"/>
                  <a:gd name="T37" fmla="*/ 45 h 4992"/>
                  <a:gd name="T38" fmla="*/ 4707 w 4708"/>
                  <a:gd name="T39" fmla="*/ 2495 h 4992"/>
                  <a:gd name="T40" fmla="*/ 4707 w 4708"/>
                  <a:gd name="T41" fmla="*/ 4946 h 4992"/>
                  <a:gd name="T42" fmla="*/ 4707 w 4708"/>
                  <a:gd name="T43" fmla="*/ 4946 h 4992"/>
                  <a:gd name="T44" fmla="*/ 4694 w 4708"/>
                  <a:gd name="T45" fmla="*/ 4978 h 4992"/>
                  <a:gd name="T46" fmla="*/ 4694 w 4708"/>
                  <a:gd name="T47" fmla="*/ 4978 h 4992"/>
                  <a:gd name="T48" fmla="*/ 4663 w 4708"/>
                  <a:gd name="T49" fmla="*/ 4991 h 4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08" h="4992">
                    <a:moveTo>
                      <a:pt x="4663" y="4991"/>
                    </a:moveTo>
                    <a:lnTo>
                      <a:pt x="2353" y="4991"/>
                    </a:lnTo>
                    <a:lnTo>
                      <a:pt x="44" y="4991"/>
                    </a:lnTo>
                    <a:lnTo>
                      <a:pt x="44" y="4991"/>
                    </a:lnTo>
                    <a:cubicBezTo>
                      <a:pt x="32" y="4991"/>
                      <a:pt x="21" y="4986"/>
                      <a:pt x="12" y="4978"/>
                    </a:cubicBezTo>
                    <a:lnTo>
                      <a:pt x="12" y="4978"/>
                    </a:lnTo>
                    <a:cubicBezTo>
                      <a:pt x="5" y="4970"/>
                      <a:pt x="0" y="4958"/>
                      <a:pt x="0" y="4946"/>
                    </a:cubicBezTo>
                    <a:lnTo>
                      <a:pt x="0" y="2495"/>
                    </a:ln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32"/>
                      <a:pt x="5" y="21"/>
                      <a:pt x="12" y="13"/>
                    </a:cubicBezTo>
                    <a:lnTo>
                      <a:pt x="12" y="13"/>
                    </a:lnTo>
                    <a:cubicBezTo>
                      <a:pt x="21" y="5"/>
                      <a:pt x="32" y="0"/>
                      <a:pt x="44" y="0"/>
                    </a:cubicBezTo>
                    <a:lnTo>
                      <a:pt x="2353" y="0"/>
                    </a:lnTo>
                    <a:lnTo>
                      <a:pt x="4663" y="0"/>
                    </a:lnTo>
                    <a:lnTo>
                      <a:pt x="4663" y="0"/>
                    </a:lnTo>
                    <a:cubicBezTo>
                      <a:pt x="4675" y="0"/>
                      <a:pt x="4687" y="5"/>
                      <a:pt x="4694" y="13"/>
                    </a:cubicBezTo>
                    <a:lnTo>
                      <a:pt x="4694" y="13"/>
                    </a:lnTo>
                    <a:cubicBezTo>
                      <a:pt x="4703" y="21"/>
                      <a:pt x="4707" y="32"/>
                      <a:pt x="4707" y="45"/>
                    </a:cubicBezTo>
                    <a:lnTo>
                      <a:pt x="4707" y="2495"/>
                    </a:lnTo>
                    <a:lnTo>
                      <a:pt x="4707" y="4946"/>
                    </a:lnTo>
                    <a:lnTo>
                      <a:pt x="4707" y="4946"/>
                    </a:lnTo>
                    <a:cubicBezTo>
                      <a:pt x="4707" y="4958"/>
                      <a:pt x="4703" y="4970"/>
                      <a:pt x="4694" y="4978"/>
                    </a:cubicBezTo>
                    <a:lnTo>
                      <a:pt x="4694" y="4978"/>
                    </a:lnTo>
                    <a:cubicBezTo>
                      <a:pt x="4687" y="4986"/>
                      <a:pt x="4675" y="4991"/>
                      <a:pt x="4663" y="49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57">
                <a:extLst>
                  <a:ext uri="{FF2B5EF4-FFF2-40B4-BE49-F238E27FC236}">
                    <a16:creationId xmlns:a16="http://schemas.microsoft.com/office/drawing/2014/main" id="{828E79B8-74B3-415A-8ECB-91CC56822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9513" y="4999766"/>
                <a:ext cx="4207024" cy="4458190"/>
              </a:xfrm>
              <a:custGeom>
                <a:avLst/>
                <a:gdLst>
                  <a:gd name="T0" fmla="*/ 54 w 4728"/>
                  <a:gd name="T1" fmla="*/ 20 h 5011"/>
                  <a:gd name="T2" fmla="*/ 54 w 4728"/>
                  <a:gd name="T3" fmla="*/ 20 h 5011"/>
                  <a:gd name="T4" fmla="*/ 29 w 4728"/>
                  <a:gd name="T5" fmla="*/ 30 h 5011"/>
                  <a:gd name="T6" fmla="*/ 29 w 4728"/>
                  <a:gd name="T7" fmla="*/ 30 h 5011"/>
                  <a:gd name="T8" fmla="*/ 19 w 4728"/>
                  <a:gd name="T9" fmla="*/ 55 h 5011"/>
                  <a:gd name="T10" fmla="*/ 19 w 4728"/>
                  <a:gd name="T11" fmla="*/ 4956 h 5011"/>
                  <a:gd name="T12" fmla="*/ 19 w 4728"/>
                  <a:gd name="T13" fmla="*/ 4956 h 5011"/>
                  <a:gd name="T14" fmla="*/ 29 w 4728"/>
                  <a:gd name="T15" fmla="*/ 4981 h 5011"/>
                  <a:gd name="T16" fmla="*/ 29 w 4728"/>
                  <a:gd name="T17" fmla="*/ 4981 h 5011"/>
                  <a:gd name="T18" fmla="*/ 54 w 4728"/>
                  <a:gd name="T19" fmla="*/ 4991 h 5011"/>
                  <a:gd name="T20" fmla="*/ 4673 w 4728"/>
                  <a:gd name="T21" fmla="*/ 4991 h 5011"/>
                  <a:gd name="T22" fmla="*/ 4673 w 4728"/>
                  <a:gd name="T23" fmla="*/ 4991 h 5011"/>
                  <a:gd name="T24" fmla="*/ 4697 w 4728"/>
                  <a:gd name="T25" fmla="*/ 4981 h 5011"/>
                  <a:gd name="T26" fmla="*/ 4697 w 4728"/>
                  <a:gd name="T27" fmla="*/ 4981 h 5011"/>
                  <a:gd name="T28" fmla="*/ 4707 w 4728"/>
                  <a:gd name="T29" fmla="*/ 4956 h 5011"/>
                  <a:gd name="T30" fmla="*/ 4707 w 4728"/>
                  <a:gd name="T31" fmla="*/ 55 h 5011"/>
                  <a:gd name="T32" fmla="*/ 4707 w 4728"/>
                  <a:gd name="T33" fmla="*/ 55 h 5011"/>
                  <a:gd name="T34" fmla="*/ 4697 w 4728"/>
                  <a:gd name="T35" fmla="*/ 30 h 5011"/>
                  <a:gd name="T36" fmla="*/ 4697 w 4728"/>
                  <a:gd name="T37" fmla="*/ 30 h 5011"/>
                  <a:gd name="T38" fmla="*/ 4673 w 4728"/>
                  <a:gd name="T39" fmla="*/ 20 h 5011"/>
                  <a:gd name="T40" fmla="*/ 54 w 4728"/>
                  <a:gd name="T41" fmla="*/ 20 h 5011"/>
                  <a:gd name="T42" fmla="*/ 4673 w 4728"/>
                  <a:gd name="T43" fmla="*/ 5010 h 5011"/>
                  <a:gd name="T44" fmla="*/ 54 w 4728"/>
                  <a:gd name="T45" fmla="*/ 5010 h 5011"/>
                  <a:gd name="T46" fmla="*/ 54 w 4728"/>
                  <a:gd name="T47" fmla="*/ 5010 h 5011"/>
                  <a:gd name="T48" fmla="*/ 16 w 4728"/>
                  <a:gd name="T49" fmla="*/ 4995 h 5011"/>
                  <a:gd name="T50" fmla="*/ 16 w 4728"/>
                  <a:gd name="T51" fmla="*/ 4995 h 5011"/>
                  <a:gd name="T52" fmla="*/ 0 w 4728"/>
                  <a:gd name="T53" fmla="*/ 4956 h 5011"/>
                  <a:gd name="T54" fmla="*/ 0 w 4728"/>
                  <a:gd name="T55" fmla="*/ 55 h 5011"/>
                  <a:gd name="T56" fmla="*/ 0 w 4728"/>
                  <a:gd name="T57" fmla="*/ 55 h 5011"/>
                  <a:gd name="T58" fmla="*/ 16 w 4728"/>
                  <a:gd name="T59" fmla="*/ 16 h 5011"/>
                  <a:gd name="T60" fmla="*/ 16 w 4728"/>
                  <a:gd name="T61" fmla="*/ 16 h 5011"/>
                  <a:gd name="T62" fmla="*/ 54 w 4728"/>
                  <a:gd name="T63" fmla="*/ 0 h 5011"/>
                  <a:gd name="T64" fmla="*/ 4673 w 4728"/>
                  <a:gd name="T65" fmla="*/ 0 h 5011"/>
                  <a:gd name="T66" fmla="*/ 4673 w 4728"/>
                  <a:gd name="T67" fmla="*/ 0 h 5011"/>
                  <a:gd name="T68" fmla="*/ 4711 w 4728"/>
                  <a:gd name="T69" fmla="*/ 16 h 5011"/>
                  <a:gd name="T70" fmla="*/ 4711 w 4728"/>
                  <a:gd name="T71" fmla="*/ 16 h 5011"/>
                  <a:gd name="T72" fmla="*/ 4727 w 4728"/>
                  <a:gd name="T73" fmla="*/ 55 h 5011"/>
                  <a:gd name="T74" fmla="*/ 4727 w 4728"/>
                  <a:gd name="T75" fmla="*/ 4956 h 5011"/>
                  <a:gd name="T76" fmla="*/ 4727 w 4728"/>
                  <a:gd name="T77" fmla="*/ 4956 h 5011"/>
                  <a:gd name="T78" fmla="*/ 4711 w 4728"/>
                  <a:gd name="T79" fmla="*/ 4995 h 5011"/>
                  <a:gd name="T80" fmla="*/ 4711 w 4728"/>
                  <a:gd name="T81" fmla="*/ 4995 h 5011"/>
                  <a:gd name="T82" fmla="*/ 4673 w 4728"/>
                  <a:gd name="T83" fmla="*/ 5010 h 5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728" h="5011">
                    <a:moveTo>
                      <a:pt x="54" y="20"/>
                    </a:moveTo>
                    <a:lnTo>
                      <a:pt x="54" y="20"/>
                    </a:lnTo>
                    <a:cubicBezTo>
                      <a:pt x="45" y="20"/>
                      <a:pt x="36" y="23"/>
                      <a:pt x="29" y="30"/>
                    </a:cubicBezTo>
                    <a:lnTo>
                      <a:pt x="29" y="30"/>
                    </a:lnTo>
                    <a:cubicBezTo>
                      <a:pt x="22" y="37"/>
                      <a:pt x="19" y="45"/>
                      <a:pt x="19" y="55"/>
                    </a:cubicBezTo>
                    <a:lnTo>
                      <a:pt x="19" y="4956"/>
                    </a:lnTo>
                    <a:lnTo>
                      <a:pt x="19" y="4956"/>
                    </a:lnTo>
                    <a:cubicBezTo>
                      <a:pt x="19" y="4966"/>
                      <a:pt x="22" y="4974"/>
                      <a:pt x="29" y="4981"/>
                    </a:cubicBezTo>
                    <a:lnTo>
                      <a:pt x="29" y="4981"/>
                    </a:lnTo>
                    <a:cubicBezTo>
                      <a:pt x="36" y="4988"/>
                      <a:pt x="45" y="4991"/>
                      <a:pt x="54" y="4991"/>
                    </a:cubicBezTo>
                    <a:lnTo>
                      <a:pt x="4673" y="4991"/>
                    </a:lnTo>
                    <a:lnTo>
                      <a:pt x="4673" y="4991"/>
                    </a:lnTo>
                    <a:cubicBezTo>
                      <a:pt x="4682" y="4991"/>
                      <a:pt x="4691" y="4988"/>
                      <a:pt x="4697" y="4981"/>
                    </a:cubicBezTo>
                    <a:lnTo>
                      <a:pt x="4697" y="4981"/>
                    </a:lnTo>
                    <a:cubicBezTo>
                      <a:pt x="4704" y="4974"/>
                      <a:pt x="4707" y="4966"/>
                      <a:pt x="4707" y="4956"/>
                    </a:cubicBezTo>
                    <a:lnTo>
                      <a:pt x="4707" y="55"/>
                    </a:lnTo>
                    <a:lnTo>
                      <a:pt x="4707" y="55"/>
                    </a:lnTo>
                    <a:cubicBezTo>
                      <a:pt x="4707" y="45"/>
                      <a:pt x="4704" y="37"/>
                      <a:pt x="4697" y="30"/>
                    </a:cubicBezTo>
                    <a:lnTo>
                      <a:pt x="4697" y="30"/>
                    </a:lnTo>
                    <a:cubicBezTo>
                      <a:pt x="4691" y="23"/>
                      <a:pt x="4682" y="20"/>
                      <a:pt x="4673" y="20"/>
                    </a:cubicBezTo>
                    <a:lnTo>
                      <a:pt x="54" y="20"/>
                    </a:lnTo>
                    <a:close/>
                    <a:moveTo>
                      <a:pt x="4673" y="5010"/>
                    </a:moveTo>
                    <a:lnTo>
                      <a:pt x="54" y="5010"/>
                    </a:lnTo>
                    <a:lnTo>
                      <a:pt x="54" y="5010"/>
                    </a:lnTo>
                    <a:cubicBezTo>
                      <a:pt x="40" y="5010"/>
                      <a:pt x="26" y="5005"/>
                      <a:pt x="16" y="4995"/>
                    </a:cubicBezTo>
                    <a:lnTo>
                      <a:pt x="16" y="4995"/>
                    </a:lnTo>
                    <a:cubicBezTo>
                      <a:pt x="5" y="4984"/>
                      <a:pt x="0" y="4971"/>
                      <a:pt x="0" y="4956"/>
                    </a:cubicBezTo>
                    <a:lnTo>
                      <a:pt x="0" y="55"/>
                    </a:lnTo>
                    <a:lnTo>
                      <a:pt x="0" y="55"/>
                    </a:lnTo>
                    <a:cubicBezTo>
                      <a:pt x="0" y="40"/>
                      <a:pt x="5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40" y="0"/>
                      <a:pt x="54" y="0"/>
                    </a:cubicBezTo>
                    <a:lnTo>
                      <a:pt x="4673" y="0"/>
                    </a:lnTo>
                    <a:lnTo>
                      <a:pt x="4673" y="0"/>
                    </a:lnTo>
                    <a:cubicBezTo>
                      <a:pt x="4687" y="0"/>
                      <a:pt x="4701" y="6"/>
                      <a:pt x="4711" y="16"/>
                    </a:cubicBezTo>
                    <a:lnTo>
                      <a:pt x="4711" y="16"/>
                    </a:lnTo>
                    <a:cubicBezTo>
                      <a:pt x="4721" y="26"/>
                      <a:pt x="4727" y="40"/>
                      <a:pt x="4727" y="55"/>
                    </a:cubicBezTo>
                    <a:lnTo>
                      <a:pt x="4727" y="4956"/>
                    </a:lnTo>
                    <a:lnTo>
                      <a:pt x="4727" y="4956"/>
                    </a:lnTo>
                    <a:cubicBezTo>
                      <a:pt x="4727" y="4971"/>
                      <a:pt x="4721" y="4984"/>
                      <a:pt x="4711" y="4995"/>
                    </a:cubicBezTo>
                    <a:lnTo>
                      <a:pt x="4711" y="4995"/>
                    </a:lnTo>
                    <a:cubicBezTo>
                      <a:pt x="4701" y="5005"/>
                      <a:pt x="4687" y="5010"/>
                      <a:pt x="4673" y="50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58">
                <a:extLst>
                  <a:ext uri="{FF2B5EF4-FFF2-40B4-BE49-F238E27FC236}">
                    <a16:creationId xmlns:a16="http://schemas.microsoft.com/office/drawing/2014/main" id="{6D4EBDDB-333E-48C8-B77A-0025D318B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0038" y="5184217"/>
                <a:ext cx="3849897" cy="3700768"/>
              </a:xfrm>
              <a:custGeom>
                <a:avLst/>
                <a:gdLst>
                  <a:gd name="T0" fmla="*/ 4292 w 4324"/>
                  <a:gd name="T1" fmla="*/ 4157 h 4158"/>
                  <a:gd name="T2" fmla="*/ 2161 w 4324"/>
                  <a:gd name="T3" fmla="*/ 4157 h 4158"/>
                  <a:gd name="T4" fmla="*/ 31 w 4324"/>
                  <a:gd name="T5" fmla="*/ 4157 h 4158"/>
                  <a:gd name="T6" fmla="*/ 31 w 4324"/>
                  <a:gd name="T7" fmla="*/ 4157 h 4158"/>
                  <a:gd name="T8" fmla="*/ 9 w 4324"/>
                  <a:gd name="T9" fmla="*/ 4147 h 4158"/>
                  <a:gd name="T10" fmla="*/ 9 w 4324"/>
                  <a:gd name="T11" fmla="*/ 4147 h 4158"/>
                  <a:gd name="T12" fmla="*/ 0 w 4324"/>
                  <a:gd name="T13" fmla="*/ 4126 h 4158"/>
                  <a:gd name="T14" fmla="*/ 0 w 4324"/>
                  <a:gd name="T15" fmla="*/ 2078 h 4158"/>
                  <a:gd name="T16" fmla="*/ 0 w 4324"/>
                  <a:gd name="T17" fmla="*/ 32 h 4158"/>
                  <a:gd name="T18" fmla="*/ 0 w 4324"/>
                  <a:gd name="T19" fmla="*/ 32 h 4158"/>
                  <a:gd name="T20" fmla="*/ 9 w 4324"/>
                  <a:gd name="T21" fmla="*/ 10 h 4158"/>
                  <a:gd name="T22" fmla="*/ 9 w 4324"/>
                  <a:gd name="T23" fmla="*/ 10 h 4158"/>
                  <a:gd name="T24" fmla="*/ 31 w 4324"/>
                  <a:gd name="T25" fmla="*/ 0 h 4158"/>
                  <a:gd name="T26" fmla="*/ 2161 w 4324"/>
                  <a:gd name="T27" fmla="*/ 0 h 4158"/>
                  <a:gd name="T28" fmla="*/ 4292 w 4324"/>
                  <a:gd name="T29" fmla="*/ 0 h 4158"/>
                  <a:gd name="T30" fmla="*/ 4292 w 4324"/>
                  <a:gd name="T31" fmla="*/ 0 h 4158"/>
                  <a:gd name="T32" fmla="*/ 4314 w 4324"/>
                  <a:gd name="T33" fmla="*/ 10 h 4158"/>
                  <a:gd name="T34" fmla="*/ 4314 w 4324"/>
                  <a:gd name="T35" fmla="*/ 10 h 4158"/>
                  <a:gd name="T36" fmla="*/ 4323 w 4324"/>
                  <a:gd name="T37" fmla="*/ 32 h 4158"/>
                  <a:gd name="T38" fmla="*/ 4323 w 4324"/>
                  <a:gd name="T39" fmla="*/ 2078 h 4158"/>
                  <a:gd name="T40" fmla="*/ 4323 w 4324"/>
                  <a:gd name="T41" fmla="*/ 4126 h 4158"/>
                  <a:gd name="T42" fmla="*/ 4323 w 4324"/>
                  <a:gd name="T43" fmla="*/ 4126 h 4158"/>
                  <a:gd name="T44" fmla="*/ 4314 w 4324"/>
                  <a:gd name="T45" fmla="*/ 4147 h 4158"/>
                  <a:gd name="T46" fmla="*/ 4314 w 4324"/>
                  <a:gd name="T47" fmla="*/ 4147 h 4158"/>
                  <a:gd name="T48" fmla="*/ 4292 w 4324"/>
                  <a:gd name="T49" fmla="*/ 4157 h 4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24" h="4158">
                    <a:moveTo>
                      <a:pt x="4292" y="4157"/>
                    </a:moveTo>
                    <a:lnTo>
                      <a:pt x="2161" y="4157"/>
                    </a:lnTo>
                    <a:lnTo>
                      <a:pt x="31" y="4157"/>
                    </a:lnTo>
                    <a:lnTo>
                      <a:pt x="31" y="4157"/>
                    </a:lnTo>
                    <a:cubicBezTo>
                      <a:pt x="23" y="4157"/>
                      <a:pt x="15" y="4153"/>
                      <a:pt x="9" y="4147"/>
                    </a:cubicBezTo>
                    <a:lnTo>
                      <a:pt x="9" y="4147"/>
                    </a:lnTo>
                    <a:cubicBezTo>
                      <a:pt x="3" y="4142"/>
                      <a:pt x="0" y="4134"/>
                      <a:pt x="0" y="4126"/>
                    </a:cubicBezTo>
                    <a:lnTo>
                      <a:pt x="0" y="2078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3"/>
                      <a:pt x="3" y="15"/>
                      <a:pt x="9" y="10"/>
                    </a:cubicBezTo>
                    <a:lnTo>
                      <a:pt x="9" y="10"/>
                    </a:lnTo>
                    <a:cubicBezTo>
                      <a:pt x="15" y="4"/>
                      <a:pt x="23" y="0"/>
                      <a:pt x="31" y="0"/>
                    </a:cubicBezTo>
                    <a:lnTo>
                      <a:pt x="2161" y="0"/>
                    </a:lnTo>
                    <a:lnTo>
                      <a:pt x="4292" y="0"/>
                    </a:lnTo>
                    <a:lnTo>
                      <a:pt x="4292" y="0"/>
                    </a:lnTo>
                    <a:cubicBezTo>
                      <a:pt x="4301" y="0"/>
                      <a:pt x="4309" y="4"/>
                      <a:pt x="4314" y="10"/>
                    </a:cubicBezTo>
                    <a:lnTo>
                      <a:pt x="4314" y="10"/>
                    </a:lnTo>
                    <a:cubicBezTo>
                      <a:pt x="4320" y="15"/>
                      <a:pt x="4323" y="23"/>
                      <a:pt x="4323" y="32"/>
                    </a:cubicBezTo>
                    <a:lnTo>
                      <a:pt x="4323" y="2078"/>
                    </a:lnTo>
                    <a:lnTo>
                      <a:pt x="4323" y="4126"/>
                    </a:lnTo>
                    <a:lnTo>
                      <a:pt x="4323" y="4126"/>
                    </a:lnTo>
                    <a:cubicBezTo>
                      <a:pt x="4323" y="4134"/>
                      <a:pt x="4320" y="4142"/>
                      <a:pt x="4314" y="4147"/>
                    </a:cubicBezTo>
                    <a:lnTo>
                      <a:pt x="4314" y="4147"/>
                    </a:lnTo>
                    <a:cubicBezTo>
                      <a:pt x="4309" y="4153"/>
                      <a:pt x="4301" y="4157"/>
                      <a:pt x="4292" y="41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59">
                <a:extLst>
                  <a:ext uri="{FF2B5EF4-FFF2-40B4-BE49-F238E27FC236}">
                    <a16:creationId xmlns:a16="http://schemas.microsoft.com/office/drawing/2014/main" id="{51876A50-5C5B-4CC0-A293-01C53B96E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0038" y="5184217"/>
                <a:ext cx="3849897" cy="3700768"/>
              </a:xfrm>
              <a:custGeom>
                <a:avLst/>
                <a:gdLst>
                  <a:gd name="T0" fmla="*/ 4292 w 4324"/>
                  <a:gd name="T1" fmla="*/ 4157 h 4158"/>
                  <a:gd name="T2" fmla="*/ 2161 w 4324"/>
                  <a:gd name="T3" fmla="*/ 4157 h 4158"/>
                  <a:gd name="T4" fmla="*/ 31 w 4324"/>
                  <a:gd name="T5" fmla="*/ 4157 h 4158"/>
                  <a:gd name="T6" fmla="*/ 31 w 4324"/>
                  <a:gd name="T7" fmla="*/ 4157 h 4158"/>
                  <a:gd name="T8" fmla="*/ 9 w 4324"/>
                  <a:gd name="T9" fmla="*/ 4147 h 4158"/>
                  <a:gd name="T10" fmla="*/ 9 w 4324"/>
                  <a:gd name="T11" fmla="*/ 4147 h 4158"/>
                  <a:gd name="T12" fmla="*/ 0 w 4324"/>
                  <a:gd name="T13" fmla="*/ 4126 h 4158"/>
                  <a:gd name="T14" fmla="*/ 0 w 4324"/>
                  <a:gd name="T15" fmla="*/ 2078 h 4158"/>
                  <a:gd name="T16" fmla="*/ 0 w 4324"/>
                  <a:gd name="T17" fmla="*/ 32 h 4158"/>
                  <a:gd name="T18" fmla="*/ 0 w 4324"/>
                  <a:gd name="T19" fmla="*/ 32 h 4158"/>
                  <a:gd name="T20" fmla="*/ 9 w 4324"/>
                  <a:gd name="T21" fmla="*/ 10 h 4158"/>
                  <a:gd name="T22" fmla="*/ 9 w 4324"/>
                  <a:gd name="T23" fmla="*/ 10 h 4158"/>
                  <a:gd name="T24" fmla="*/ 31 w 4324"/>
                  <a:gd name="T25" fmla="*/ 0 h 4158"/>
                  <a:gd name="T26" fmla="*/ 2161 w 4324"/>
                  <a:gd name="T27" fmla="*/ 0 h 4158"/>
                  <a:gd name="T28" fmla="*/ 4292 w 4324"/>
                  <a:gd name="T29" fmla="*/ 0 h 4158"/>
                  <a:gd name="T30" fmla="*/ 4292 w 4324"/>
                  <a:gd name="T31" fmla="*/ 0 h 4158"/>
                  <a:gd name="T32" fmla="*/ 4314 w 4324"/>
                  <a:gd name="T33" fmla="*/ 10 h 4158"/>
                  <a:gd name="T34" fmla="*/ 4314 w 4324"/>
                  <a:gd name="T35" fmla="*/ 10 h 4158"/>
                  <a:gd name="T36" fmla="*/ 4323 w 4324"/>
                  <a:gd name="T37" fmla="*/ 32 h 4158"/>
                  <a:gd name="T38" fmla="*/ 4323 w 4324"/>
                  <a:gd name="T39" fmla="*/ 2078 h 4158"/>
                  <a:gd name="T40" fmla="*/ 4323 w 4324"/>
                  <a:gd name="T41" fmla="*/ 4126 h 4158"/>
                  <a:gd name="T42" fmla="*/ 4323 w 4324"/>
                  <a:gd name="T43" fmla="*/ 4126 h 4158"/>
                  <a:gd name="T44" fmla="*/ 4314 w 4324"/>
                  <a:gd name="T45" fmla="*/ 4147 h 4158"/>
                  <a:gd name="T46" fmla="*/ 4314 w 4324"/>
                  <a:gd name="T47" fmla="*/ 4147 h 4158"/>
                  <a:gd name="T48" fmla="*/ 4292 w 4324"/>
                  <a:gd name="T49" fmla="*/ 4157 h 4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24" h="4158">
                    <a:moveTo>
                      <a:pt x="4292" y="4157"/>
                    </a:moveTo>
                    <a:lnTo>
                      <a:pt x="2161" y="4157"/>
                    </a:lnTo>
                    <a:lnTo>
                      <a:pt x="31" y="4157"/>
                    </a:lnTo>
                    <a:lnTo>
                      <a:pt x="31" y="4157"/>
                    </a:lnTo>
                    <a:cubicBezTo>
                      <a:pt x="23" y="4157"/>
                      <a:pt x="15" y="4153"/>
                      <a:pt x="9" y="4147"/>
                    </a:cubicBezTo>
                    <a:lnTo>
                      <a:pt x="9" y="4147"/>
                    </a:lnTo>
                    <a:cubicBezTo>
                      <a:pt x="3" y="4142"/>
                      <a:pt x="0" y="4134"/>
                      <a:pt x="0" y="4126"/>
                    </a:cubicBezTo>
                    <a:lnTo>
                      <a:pt x="0" y="2078"/>
                    </a:ln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3"/>
                      <a:pt x="3" y="15"/>
                      <a:pt x="9" y="10"/>
                    </a:cubicBezTo>
                    <a:lnTo>
                      <a:pt x="9" y="10"/>
                    </a:lnTo>
                    <a:cubicBezTo>
                      <a:pt x="15" y="4"/>
                      <a:pt x="23" y="0"/>
                      <a:pt x="31" y="0"/>
                    </a:cubicBezTo>
                    <a:lnTo>
                      <a:pt x="2161" y="0"/>
                    </a:lnTo>
                    <a:lnTo>
                      <a:pt x="4292" y="0"/>
                    </a:lnTo>
                    <a:lnTo>
                      <a:pt x="4292" y="0"/>
                    </a:lnTo>
                    <a:cubicBezTo>
                      <a:pt x="4301" y="0"/>
                      <a:pt x="4309" y="4"/>
                      <a:pt x="4314" y="10"/>
                    </a:cubicBezTo>
                    <a:lnTo>
                      <a:pt x="4314" y="10"/>
                    </a:lnTo>
                    <a:cubicBezTo>
                      <a:pt x="4320" y="15"/>
                      <a:pt x="4323" y="23"/>
                      <a:pt x="4323" y="32"/>
                    </a:cubicBezTo>
                    <a:lnTo>
                      <a:pt x="4323" y="2078"/>
                    </a:lnTo>
                    <a:lnTo>
                      <a:pt x="4323" y="4126"/>
                    </a:lnTo>
                    <a:lnTo>
                      <a:pt x="4323" y="4126"/>
                    </a:lnTo>
                    <a:cubicBezTo>
                      <a:pt x="4323" y="4134"/>
                      <a:pt x="4320" y="4142"/>
                      <a:pt x="4314" y="4147"/>
                    </a:cubicBezTo>
                    <a:lnTo>
                      <a:pt x="4314" y="4147"/>
                    </a:lnTo>
                    <a:cubicBezTo>
                      <a:pt x="4309" y="4153"/>
                      <a:pt x="4301" y="4157"/>
                      <a:pt x="4292" y="415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60">
                <a:extLst>
                  <a:ext uri="{FF2B5EF4-FFF2-40B4-BE49-F238E27FC236}">
                    <a16:creationId xmlns:a16="http://schemas.microsoft.com/office/drawing/2014/main" id="{00714645-4A6B-471D-BE4D-C549A86F0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2189" y="5176368"/>
                <a:ext cx="3865595" cy="3716465"/>
              </a:xfrm>
              <a:custGeom>
                <a:avLst/>
                <a:gdLst>
                  <a:gd name="T0" fmla="*/ 41 w 4344"/>
                  <a:gd name="T1" fmla="*/ 19 h 4176"/>
                  <a:gd name="T2" fmla="*/ 41 w 4344"/>
                  <a:gd name="T3" fmla="*/ 19 h 4176"/>
                  <a:gd name="T4" fmla="*/ 26 w 4344"/>
                  <a:gd name="T5" fmla="*/ 25 h 4176"/>
                  <a:gd name="T6" fmla="*/ 26 w 4344"/>
                  <a:gd name="T7" fmla="*/ 25 h 4176"/>
                  <a:gd name="T8" fmla="*/ 20 w 4344"/>
                  <a:gd name="T9" fmla="*/ 41 h 4176"/>
                  <a:gd name="T10" fmla="*/ 20 w 4344"/>
                  <a:gd name="T11" fmla="*/ 4135 h 4176"/>
                  <a:gd name="T12" fmla="*/ 20 w 4344"/>
                  <a:gd name="T13" fmla="*/ 4135 h 4176"/>
                  <a:gd name="T14" fmla="*/ 26 w 4344"/>
                  <a:gd name="T15" fmla="*/ 4150 h 4176"/>
                  <a:gd name="T16" fmla="*/ 26 w 4344"/>
                  <a:gd name="T17" fmla="*/ 4150 h 4176"/>
                  <a:gd name="T18" fmla="*/ 41 w 4344"/>
                  <a:gd name="T19" fmla="*/ 4156 h 4176"/>
                  <a:gd name="T20" fmla="*/ 4302 w 4344"/>
                  <a:gd name="T21" fmla="*/ 4156 h 4176"/>
                  <a:gd name="T22" fmla="*/ 4302 w 4344"/>
                  <a:gd name="T23" fmla="*/ 4156 h 4176"/>
                  <a:gd name="T24" fmla="*/ 4318 w 4344"/>
                  <a:gd name="T25" fmla="*/ 4150 h 4176"/>
                  <a:gd name="T26" fmla="*/ 4318 w 4344"/>
                  <a:gd name="T27" fmla="*/ 4150 h 4176"/>
                  <a:gd name="T28" fmla="*/ 4324 w 4344"/>
                  <a:gd name="T29" fmla="*/ 4135 h 4176"/>
                  <a:gd name="T30" fmla="*/ 4324 w 4344"/>
                  <a:gd name="T31" fmla="*/ 41 h 4176"/>
                  <a:gd name="T32" fmla="*/ 4324 w 4344"/>
                  <a:gd name="T33" fmla="*/ 41 h 4176"/>
                  <a:gd name="T34" fmla="*/ 4318 w 4344"/>
                  <a:gd name="T35" fmla="*/ 25 h 4176"/>
                  <a:gd name="T36" fmla="*/ 4318 w 4344"/>
                  <a:gd name="T37" fmla="*/ 25 h 4176"/>
                  <a:gd name="T38" fmla="*/ 4302 w 4344"/>
                  <a:gd name="T39" fmla="*/ 19 h 4176"/>
                  <a:gd name="T40" fmla="*/ 41 w 4344"/>
                  <a:gd name="T41" fmla="*/ 19 h 4176"/>
                  <a:gd name="T42" fmla="*/ 4302 w 4344"/>
                  <a:gd name="T43" fmla="*/ 4175 h 4176"/>
                  <a:gd name="T44" fmla="*/ 41 w 4344"/>
                  <a:gd name="T45" fmla="*/ 4175 h 4176"/>
                  <a:gd name="T46" fmla="*/ 41 w 4344"/>
                  <a:gd name="T47" fmla="*/ 4175 h 4176"/>
                  <a:gd name="T48" fmla="*/ 12 w 4344"/>
                  <a:gd name="T49" fmla="*/ 4163 h 4176"/>
                  <a:gd name="T50" fmla="*/ 12 w 4344"/>
                  <a:gd name="T51" fmla="*/ 4163 h 4176"/>
                  <a:gd name="T52" fmla="*/ 0 w 4344"/>
                  <a:gd name="T53" fmla="*/ 4135 h 4176"/>
                  <a:gd name="T54" fmla="*/ 0 w 4344"/>
                  <a:gd name="T55" fmla="*/ 41 h 4176"/>
                  <a:gd name="T56" fmla="*/ 0 w 4344"/>
                  <a:gd name="T57" fmla="*/ 41 h 4176"/>
                  <a:gd name="T58" fmla="*/ 12 w 4344"/>
                  <a:gd name="T59" fmla="*/ 12 h 4176"/>
                  <a:gd name="T60" fmla="*/ 12 w 4344"/>
                  <a:gd name="T61" fmla="*/ 12 h 4176"/>
                  <a:gd name="T62" fmla="*/ 41 w 4344"/>
                  <a:gd name="T63" fmla="*/ 0 h 4176"/>
                  <a:gd name="T64" fmla="*/ 4302 w 4344"/>
                  <a:gd name="T65" fmla="*/ 0 h 4176"/>
                  <a:gd name="T66" fmla="*/ 4302 w 4344"/>
                  <a:gd name="T67" fmla="*/ 0 h 4176"/>
                  <a:gd name="T68" fmla="*/ 4331 w 4344"/>
                  <a:gd name="T69" fmla="*/ 12 h 4176"/>
                  <a:gd name="T70" fmla="*/ 4331 w 4344"/>
                  <a:gd name="T71" fmla="*/ 12 h 4176"/>
                  <a:gd name="T72" fmla="*/ 4343 w 4344"/>
                  <a:gd name="T73" fmla="*/ 41 h 4176"/>
                  <a:gd name="T74" fmla="*/ 4343 w 4344"/>
                  <a:gd name="T75" fmla="*/ 4135 h 4176"/>
                  <a:gd name="T76" fmla="*/ 4343 w 4344"/>
                  <a:gd name="T77" fmla="*/ 4135 h 4176"/>
                  <a:gd name="T78" fmla="*/ 4331 w 4344"/>
                  <a:gd name="T79" fmla="*/ 4163 h 4176"/>
                  <a:gd name="T80" fmla="*/ 4331 w 4344"/>
                  <a:gd name="T81" fmla="*/ 4163 h 4176"/>
                  <a:gd name="T82" fmla="*/ 4302 w 4344"/>
                  <a:gd name="T83" fmla="*/ 4175 h 4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344" h="4176">
                    <a:moveTo>
                      <a:pt x="41" y="19"/>
                    </a:moveTo>
                    <a:lnTo>
                      <a:pt x="41" y="19"/>
                    </a:lnTo>
                    <a:cubicBezTo>
                      <a:pt x="35" y="19"/>
                      <a:pt x="30" y="21"/>
                      <a:pt x="26" y="25"/>
                    </a:cubicBezTo>
                    <a:lnTo>
                      <a:pt x="26" y="25"/>
                    </a:lnTo>
                    <a:cubicBezTo>
                      <a:pt x="21" y="29"/>
                      <a:pt x="20" y="35"/>
                      <a:pt x="20" y="41"/>
                    </a:cubicBezTo>
                    <a:lnTo>
                      <a:pt x="20" y="4135"/>
                    </a:lnTo>
                    <a:lnTo>
                      <a:pt x="20" y="4135"/>
                    </a:lnTo>
                    <a:cubicBezTo>
                      <a:pt x="20" y="4140"/>
                      <a:pt x="21" y="4146"/>
                      <a:pt x="26" y="4150"/>
                    </a:cubicBezTo>
                    <a:lnTo>
                      <a:pt x="26" y="4150"/>
                    </a:lnTo>
                    <a:cubicBezTo>
                      <a:pt x="30" y="4153"/>
                      <a:pt x="35" y="4156"/>
                      <a:pt x="41" y="4156"/>
                    </a:cubicBezTo>
                    <a:lnTo>
                      <a:pt x="4302" y="4156"/>
                    </a:lnTo>
                    <a:lnTo>
                      <a:pt x="4302" y="4156"/>
                    </a:lnTo>
                    <a:cubicBezTo>
                      <a:pt x="4308" y="4156"/>
                      <a:pt x="4314" y="4153"/>
                      <a:pt x="4318" y="4150"/>
                    </a:cubicBezTo>
                    <a:lnTo>
                      <a:pt x="4318" y="4150"/>
                    </a:lnTo>
                    <a:cubicBezTo>
                      <a:pt x="4321" y="4146"/>
                      <a:pt x="4324" y="4140"/>
                      <a:pt x="4324" y="4135"/>
                    </a:cubicBezTo>
                    <a:lnTo>
                      <a:pt x="4324" y="41"/>
                    </a:lnTo>
                    <a:lnTo>
                      <a:pt x="4324" y="41"/>
                    </a:lnTo>
                    <a:cubicBezTo>
                      <a:pt x="4324" y="35"/>
                      <a:pt x="4321" y="29"/>
                      <a:pt x="4318" y="25"/>
                    </a:cubicBezTo>
                    <a:lnTo>
                      <a:pt x="4318" y="25"/>
                    </a:lnTo>
                    <a:cubicBezTo>
                      <a:pt x="4314" y="21"/>
                      <a:pt x="4308" y="19"/>
                      <a:pt x="4302" y="19"/>
                    </a:cubicBezTo>
                    <a:lnTo>
                      <a:pt x="41" y="19"/>
                    </a:lnTo>
                    <a:close/>
                    <a:moveTo>
                      <a:pt x="4302" y="4175"/>
                    </a:moveTo>
                    <a:lnTo>
                      <a:pt x="41" y="4175"/>
                    </a:lnTo>
                    <a:lnTo>
                      <a:pt x="41" y="4175"/>
                    </a:lnTo>
                    <a:cubicBezTo>
                      <a:pt x="30" y="4175"/>
                      <a:pt x="20" y="4171"/>
                      <a:pt x="12" y="4163"/>
                    </a:cubicBezTo>
                    <a:lnTo>
                      <a:pt x="12" y="4163"/>
                    </a:lnTo>
                    <a:cubicBezTo>
                      <a:pt x="4" y="4155"/>
                      <a:pt x="0" y="4145"/>
                      <a:pt x="0" y="4135"/>
                    </a:cubicBez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29"/>
                      <a:pt x="4" y="19"/>
                      <a:pt x="12" y="12"/>
                    </a:cubicBezTo>
                    <a:lnTo>
                      <a:pt x="12" y="12"/>
                    </a:lnTo>
                    <a:cubicBezTo>
                      <a:pt x="20" y="4"/>
                      <a:pt x="30" y="0"/>
                      <a:pt x="41" y="0"/>
                    </a:cubicBezTo>
                    <a:lnTo>
                      <a:pt x="4302" y="0"/>
                    </a:lnTo>
                    <a:lnTo>
                      <a:pt x="4302" y="0"/>
                    </a:lnTo>
                    <a:cubicBezTo>
                      <a:pt x="4313" y="0"/>
                      <a:pt x="4323" y="4"/>
                      <a:pt x="4331" y="12"/>
                    </a:cubicBezTo>
                    <a:lnTo>
                      <a:pt x="4331" y="12"/>
                    </a:lnTo>
                    <a:cubicBezTo>
                      <a:pt x="4338" y="19"/>
                      <a:pt x="4343" y="29"/>
                      <a:pt x="4343" y="41"/>
                    </a:cubicBezTo>
                    <a:lnTo>
                      <a:pt x="4343" y="4135"/>
                    </a:lnTo>
                    <a:lnTo>
                      <a:pt x="4343" y="4135"/>
                    </a:lnTo>
                    <a:cubicBezTo>
                      <a:pt x="4343" y="4145"/>
                      <a:pt x="4338" y="4155"/>
                      <a:pt x="4331" y="4163"/>
                    </a:cubicBezTo>
                    <a:lnTo>
                      <a:pt x="4331" y="4163"/>
                    </a:lnTo>
                    <a:cubicBezTo>
                      <a:pt x="4323" y="4171"/>
                      <a:pt x="4313" y="4175"/>
                      <a:pt x="4302" y="4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61">
                <a:extLst>
                  <a:ext uri="{FF2B5EF4-FFF2-40B4-BE49-F238E27FC236}">
                    <a16:creationId xmlns:a16="http://schemas.microsoft.com/office/drawing/2014/main" id="{1D0841A7-037F-4216-8AE1-06DF158EB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63091" y="7695874"/>
                <a:ext cx="1624728" cy="1189111"/>
              </a:xfrm>
              <a:custGeom>
                <a:avLst/>
                <a:gdLst>
                  <a:gd name="T0" fmla="*/ 1788 w 1826"/>
                  <a:gd name="T1" fmla="*/ 1336 h 1337"/>
                  <a:gd name="T2" fmla="*/ 913 w 1826"/>
                  <a:gd name="T3" fmla="*/ 1336 h 1337"/>
                  <a:gd name="T4" fmla="*/ 36 w 1826"/>
                  <a:gd name="T5" fmla="*/ 1336 h 1337"/>
                  <a:gd name="T6" fmla="*/ 36 w 1826"/>
                  <a:gd name="T7" fmla="*/ 1336 h 1337"/>
                  <a:gd name="T8" fmla="*/ 11 w 1826"/>
                  <a:gd name="T9" fmla="*/ 1325 h 1337"/>
                  <a:gd name="T10" fmla="*/ 11 w 1826"/>
                  <a:gd name="T11" fmla="*/ 1325 h 1337"/>
                  <a:gd name="T12" fmla="*/ 0 w 1826"/>
                  <a:gd name="T13" fmla="*/ 1299 h 1337"/>
                  <a:gd name="T14" fmla="*/ 0 w 1826"/>
                  <a:gd name="T15" fmla="*/ 668 h 1337"/>
                  <a:gd name="T16" fmla="*/ 0 w 1826"/>
                  <a:gd name="T17" fmla="*/ 37 h 1337"/>
                  <a:gd name="T18" fmla="*/ 0 w 1826"/>
                  <a:gd name="T19" fmla="*/ 37 h 1337"/>
                  <a:gd name="T20" fmla="*/ 11 w 1826"/>
                  <a:gd name="T21" fmla="*/ 11 h 1337"/>
                  <a:gd name="T22" fmla="*/ 11 w 1826"/>
                  <a:gd name="T23" fmla="*/ 11 h 1337"/>
                  <a:gd name="T24" fmla="*/ 36 w 1826"/>
                  <a:gd name="T25" fmla="*/ 0 h 1337"/>
                  <a:gd name="T26" fmla="*/ 913 w 1826"/>
                  <a:gd name="T27" fmla="*/ 0 h 1337"/>
                  <a:gd name="T28" fmla="*/ 1788 w 1826"/>
                  <a:gd name="T29" fmla="*/ 0 h 1337"/>
                  <a:gd name="T30" fmla="*/ 1788 w 1826"/>
                  <a:gd name="T31" fmla="*/ 0 h 1337"/>
                  <a:gd name="T32" fmla="*/ 1814 w 1826"/>
                  <a:gd name="T33" fmla="*/ 11 h 1337"/>
                  <a:gd name="T34" fmla="*/ 1814 w 1826"/>
                  <a:gd name="T35" fmla="*/ 11 h 1337"/>
                  <a:gd name="T36" fmla="*/ 1825 w 1826"/>
                  <a:gd name="T37" fmla="*/ 37 h 1337"/>
                  <a:gd name="T38" fmla="*/ 1825 w 1826"/>
                  <a:gd name="T39" fmla="*/ 668 h 1337"/>
                  <a:gd name="T40" fmla="*/ 1825 w 1826"/>
                  <a:gd name="T41" fmla="*/ 1299 h 1337"/>
                  <a:gd name="T42" fmla="*/ 1825 w 1826"/>
                  <a:gd name="T43" fmla="*/ 1299 h 1337"/>
                  <a:gd name="T44" fmla="*/ 1814 w 1826"/>
                  <a:gd name="T45" fmla="*/ 1325 h 1337"/>
                  <a:gd name="T46" fmla="*/ 1814 w 1826"/>
                  <a:gd name="T47" fmla="*/ 1325 h 1337"/>
                  <a:gd name="T48" fmla="*/ 1788 w 1826"/>
                  <a:gd name="T49" fmla="*/ 1336 h 1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26" h="1337">
                    <a:moveTo>
                      <a:pt x="1788" y="1336"/>
                    </a:moveTo>
                    <a:lnTo>
                      <a:pt x="913" y="1336"/>
                    </a:lnTo>
                    <a:lnTo>
                      <a:pt x="36" y="1336"/>
                    </a:lnTo>
                    <a:lnTo>
                      <a:pt x="36" y="1336"/>
                    </a:lnTo>
                    <a:cubicBezTo>
                      <a:pt x="27" y="1336"/>
                      <a:pt x="18" y="1331"/>
                      <a:pt x="11" y="1325"/>
                    </a:cubicBezTo>
                    <a:lnTo>
                      <a:pt x="11" y="1325"/>
                    </a:lnTo>
                    <a:cubicBezTo>
                      <a:pt x="4" y="1319"/>
                      <a:pt x="0" y="1309"/>
                      <a:pt x="0" y="1299"/>
                    </a:cubicBezTo>
                    <a:lnTo>
                      <a:pt x="0" y="668"/>
                    </a:ln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27"/>
                      <a:pt x="4" y="18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7" y="0"/>
                      <a:pt x="36" y="0"/>
                    </a:cubicBezTo>
                    <a:lnTo>
                      <a:pt x="913" y="0"/>
                    </a:lnTo>
                    <a:lnTo>
                      <a:pt x="1788" y="0"/>
                    </a:lnTo>
                    <a:lnTo>
                      <a:pt x="1788" y="0"/>
                    </a:lnTo>
                    <a:cubicBezTo>
                      <a:pt x="1798" y="0"/>
                      <a:pt x="1808" y="4"/>
                      <a:pt x="1814" y="11"/>
                    </a:cubicBezTo>
                    <a:lnTo>
                      <a:pt x="1814" y="11"/>
                    </a:lnTo>
                    <a:cubicBezTo>
                      <a:pt x="1821" y="18"/>
                      <a:pt x="1825" y="27"/>
                      <a:pt x="1825" y="37"/>
                    </a:cubicBezTo>
                    <a:lnTo>
                      <a:pt x="1825" y="668"/>
                    </a:lnTo>
                    <a:lnTo>
                      <a:pt x="1825" y="1299"/>
                    </a:lnTo>
                    <a:lnTo>
                      <a:pt x="1825" y="1299"/>
                    </a:lnTo>
                    <a:cubicBezTo>
                      <a:pt x="1825" y="1309"/>
                      <a:pt x="1821" y="1319"/>
                      <a:pt x="1814" y="1325"/>
                    </a:cubicBezTo>
                    <a:lnTo>
                      <a:pt x="1814" y="1325"/>
                    </a:lnTo>
                    <a:cubicBezTo>
                      <a:pt x="1808" y="1331"/>
                      <a:pt x="1798" y="1336"/>
                      <a:pt x="1788" y="1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62">
                <a:extLst>
                  <a:ext uri="{FF2B5EF4-FFF2-40B4-BE49-F238E27FC236}">
                    <a16:creationId xmlns:a16="http://schemas.microsoft.com/office/drawing/2014/main" id="{2BDADF9F-210D-4D5A-8E23-F850D7FFA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55242" y="7688025"/>
                <a:ext cx="1640426" cy="1204809"/>
              </a:xfrm>
              <a:custGeom>
                <a:avLst/>
                <a:gdLst>
                  <a:gd name="T0" fmla="*/ 46 w 1845"/>
                  <a:gd name="T1" fmla="*/ 19 h 1355"/>
                  <a:gd name="T2" fmla="*/ 46 w 1845"/>
                  <a:gd name="T3" fmla="*/ 19 h 1355"/>
                  <a:gd name="T4" fmla="*/ 28 w 1845"/>
                  <a:gd name="T5" fmla="*/ 27 h 1355"/>
                  <a:gd name="T6" fmla="*/ 28 w 1845"/>
                  <a:gd name="T7" fmla="*/ 27 h 1355"/>
                  <a:gd name="T8" fmla="*/ 20 w 1845"/>
                  <a:gd name="T9" fmla="*/ 46 h 1355"/>
                  <a:gd name="T10" fmla="*/ 20 w 1845"/>
                  <a:gd name="T11" fmla="*/ 1308 h 1355"/>
                  <a:gd name="T12" fmla="*/ 20 w 1845"/>
                  <a:gd name="T13" fmla="*/ 1308 h 1355"/>
                  <a:gd name="T14" fmla="*/ 28 w 1845"/>
                  <a:gd name="T15" fmla="*/ 1328 h 1355"/>
                  <a:gd name="T16" fmla="*/ 28 w 1845"/>
                  <a:gd name="T17" fmla="*/ 1328 h 1355"/>
                  <a:gd name="T18" fmla="*/ 46 w 1845"/>
                  <a:gd name="T19" fmla="*/ 1335 h 1355"/>
                  <a:gd name="T20" fmla="*/ 1798 w 1845"/>
                  <a:gd name="T21" fmla="*/ 1335 h 1355"/>
                  <a:gd name="T22" fmla="*/ 1798 w 1845"/>
                  <a:gd name="T23" fmla="*/ 1335 h 1355"/>
                  <a:gd name="T24" fmla="*/ 1818 w 1845"/>
                  <a:gd name="T25" fmla="*/ 1328 h 1355"/>
                  <a:gd name="T26" fmla="*/ 1818 w 1845"/>
                  <a:gd name="T27" fmla="*/ 1328 h 1355"/>
                  <a:gd name="T28" fmla="*/ 1826 w 1845"/>
                  <a:gd name="T29" fmla="*/ 1308 h 1355"/>
                  <a:gd name="T30" fmla="*/ 1826 w 1845"/>
                  <a:gd name="T31" fmla="*/ 46 h 1355"/>
                  <a:gd name="T32" fmla="*/ 1826 w 1845"/>
                  <a:gd name="T33" fmla="*/ 46 h 1355"/>
                  <a:gd name="T34" fmla="*/ 1818 w 1845"/>
                  <a:gd name="T35" fmla="*/ 27 h 1355"/>
                  <a:gd name="T36" fmla="*/ 1818 w 1845"/>
                  <a:gd name="T37" fmla="*/ 27 h 1355"/>
                  <a:gd name="T38" fmla="*/ 1798 w 1845"/>
                  <a:gd name="T39" fmla="*/ 19 h 1355"/>
                  <a:gd name="T40" fmla="*/ 46 w 1845"/>
                  <a:gd name="T41" fmla="*/ 19 h 1355"/>
                  <a:gd name="T42" fmla="*/ 1798 w 1845"/>
                  <a:gd name="T43" fmla="*/ 1354 h 1355"/>
                  <a:gd name="T44" fmla="*/ 46 w 1845"/>
                  <a:gd name="T45" fmla="*/ 1354 h 1355"/>
                  <a:gd name="T46" fmla="*/ 46 w 1845"/>
                  <a:gd name="T47" fmla="*/ 1354 h 1355"/>
                  <a:gd name="T48" fmla="*/ 14 w 1845"/>
                  <a:gd name="T49" fmla="*/ 1340 h 1355"/>
                  <a:gd name="T50" fmla="*/ 14 w 1845"/>
                  <a:gd name="T51" fmla="*/ 1340 h 1355"/>
                  <a:gd name="T52" fmla="*/ 0 w 1845"/>
                  <a:gd name="T53" fmla="*/ 1308 h 1355"/>
                  <a:gd name="T54" fmla="*/ 0 w 1845"/>
                  <a:gd name="T55" fmla="*/ 46 h 1355"/>
                  <a:gd name="T56" fmla="*/ 0 w 1845"/>
                  <a:gd name="T57" fmla="*/ 46 h 1355"/>
                  <a:gd name="T58" fmla="*/ 14 w 1845"/>
                  <a:gd name="T59" fmla="*/ 13 h 1355"/>
                  <a:gd name="T60" fmla="*/ 14 w 1845"/>
                  <a:gd name="T61" fmla="*/ 13 h 1355"/>
                  <a:gd name="T62" fmla="*/ 46 w 1845"/>
                  <a:gd name="T63" fmla="*/ 0 h 1355"/>
                  <a:gd name="T64" fmla="*/ 1798 w 1845"/>
                  <a:gd name="T65" fmla="*/ 0 h 1355"/>
                  <a:gd name="T66" fmla="*/ 1798 w 1845"/>
                  <a:gd name="T67" fmla="*/ 0 h 1355"/>
                  <a:gd name="T68" fmla="*/ 1831 w 1845"/>
                  <a:gd name="T69" fmla="*/ 13 h 1355"/>
                  <a:gd name="T70" fmla="*/ 1831 w 1845"/>
                  <a:gd name="T71" fmla="*/ 13 h 1355"/>
                  <a:gd name="T72" fmla="*/ 1844 w 1845"/>
                  <a:gd name="T73" fmla="*/ 46 h 1355"/>
                  <a:gd name="T74" fmla="*/ 1844 w 1845"/>
                  <a:gd name="T75" fmla="*/ 1308 h 1355"/>
                  <a:gd name="T76" fmla="*/ 1844 w 1845"/>
                  <a:gd name="T77" fmla="*/ 1308 h 1355"/>
                  <a:gd name="T78" fmla="*/ 1831 w 1845"/>
                  <a:gd name="T79" fmla="*/ 1340 h 1355"/>
                  <a:gd name="T80" fmla="*/ 1831 w 1845"/>
                  <a:gd name="T81" fmla="*/ 1340 h 1355"/>
                  <a:gd name="T82" fmla="*/ 1798 w 1845"/>
                  <a:gd name="T83" fmla="*/ 1354 h 1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845" h="1355">
                    <a:moveTo>
                      <a:pt x="46" y="19"/>
                    </a:moveTo>
                    <a:lnTo>
                      <a:pt x="46" y="19"/>
                    </a:lnTo>
                    <a:cubicBezTo>
                      <a:pt x="39" y="19"/>
                      <a:pt x="33" y="22"/>
                      <a:pt x="28" y="27"/>
                    </a:cubicBezTo>
                    <a:lnTo>
                      <a:pt x="28" y="27"/>
                    </a:lnTo>
                    <a:cubicBezTo>
                      <a:pt x="22" y="32"/>
                      <a:pt x="20" y="39"/>
                      <a:pt x="20" y="46"/>
                    </a:cubicBezTo>
                    <a:lnTo>
                      <a:pt x="20" y="1308"/>
                    </a:lnTo>
                    <a:lnTo>
                      <a:pt x="20" y="1308"/>
                    </a:lnTo>
                    <a:cubicBezTo>
                      <a:pt x="20" y="1315"/>
                      <a:pt x="22" y="1322"/>
                      <a:pt x="28" y="1328"/>
                    </a:cubicBezTo>
                    <a:lnTo>
                      <a:pt x="28" y="1328"/>
                    </a:lnTo>
                    <a:cubicBezTo>
                      <a:pt x="33" y="1332"/>
                      <a:pt x="39" y="1335"/>
                      <a:pt x="46" y="1335"/>
                    </a:cubicBezTo>
                    <a:lnTo>
                      <a:pt x="1798" y="1335"/>
                    </a:lnTo>
                    <a:lnTo>
                      <a:pt x="1798" y="1335"/>
                    </a:lnTo>
                    <a:cubicBezTo>
                      <a:pt x="1806" y="1335"/>
                      <a:pt x="1813" y="1332"/>
                      <a:pt x="1818" y="1328"/>
                    </a:cubicBezTo>
                    <a:lnTo>
                      <a:pt x="1818" y="1328"/>
                    </a:lnTo>
                    <a:cubicBezTo>
                      <a:pt x="1823" y="1322"/>
                      <a:pt x="1826" y="1315"/>
                      <a:pt x="1826" y="1308"/>
                    </a:cubicBezTo>
                    <a:lnTo>
                      <a:pt x="1826" y="46"/>
                    </a:lnTo>
                    <a:lnTo>
                      <a:pt x="1826" y="46"/>
                    </a:lnTo>
                    <a:cubicBezTo>
                      <a:pt x="1826" y="39"/>
                      <a:pt x="1823" y="32"/>
                      <a:pt x="1818" y="27"/>
                    </a:cubicBezTo>
                    <a:lnTo>
                      <a:pt x="1818" y="27"/>
                    </a:lnTo>
                    <a:cubicBezTo>
                      <a:pt x="1813" y="22"/>
                      <a:pt x="1806" y="19"/>
                      <a:pt x="1798" y="19"/>
                    </a:cubicBezTo>
                    <a:lnTo>
                      <a:pt x="46" y="19"/>
                    </a:lnTo>
                    <a:close/>
                    <a:moveTo>
                      <a:pt x="1798" y="1354"/>
                    </a:moveTo>
                    <a:lnTo>
                      <a:pt x="46" y="1354"/>
                    </a:lnTo>
                    <a:lnTo>
                      <a:pt x="46" y="1354"/>
                    </a:lnTo>
                    <a:cubicBezTo>
                      <a:pt x="35" y="1354"/>
                      <a:pt x="22" y="1350"/>
                      <a:pt x="14" y="1340"/>
                    </a:cubicBezTo>
                    <a:lnTo>
                      <a:pt x="14" y="1340"/>
                    </a:lnTo>
                    <a:cubicBezTo>
                      <a:pt x="5" y="1332"/>
                      <a:pt x="0" y="1321"/>
                      <a:pt x="0" y="1308"/>
                    </a:cubicBezTo>
                    <a:lnTo>
                      <a:pt x="0" y="46"/>
                    </a:lnTo>
                    <a:lnTo>
                      <a:pt x="0" y="46"/>
                    </a:lnTo>
                    <a:cubicBezTo>
                      <a:pt x="0" y="34"/>
                      <a:pt x="5" y="22"/>
                      <a:pt x="14" y="13"/>
                    </a:cubicBezTo>
                    <a:lnTo>
                      <a:pt x="14" y="13"/>
                    </a:lnTo>
                    <a:cubicBezTo>
                      <a:pt x="22" y="5"/>
                      <a:pt x="35" y="0"/>
                      <a:pt x="46" y="0"/>
                    </a:cubicBezTo>
                    <a:lnTo>
                      <a:pt x="1798" y="0"/>
                    </a:lnTo>
                    <a:lnTo>
                      <a:pt x="1798" y="0"/>
                    </a:lnTo>
                    <a:cubicBezTo>
                      <a:pt x="1811" y="0"/>
                      <a:pt x="1822" y="5"/>
                      <a:pt x="1831" y="13"/>
                    </a:cubicBezTo>
                    <a:lnTo>
                      <a:pt x="1831" y="13"/>
                    </a:lnTo>
                    <a:cubicBezTo>
                      <a:pt x="1840" y="22"/>
                      <a:pt x="1844" y="34"/>
                      <a:pt x="1844" y="46"/>
                    </a:cubicBezTo>
                    <a:lnTo>
                      <a:pt x="1844" y="1308"/>
                    </a:lnTo>
                    <a:lnTo>
                      <a:pt x="1844" y="1308"/>
                    </a:lnTo>
                    <a:cubicBezTo>
                      <a:pt x="1844" y="1321"/>
                      <a:pt x="1840" y="1332"/>
                      <a:pt x="1831" y="1340"/>
                    </a:cubicBezTo>
                    <a:lnTo>
                      <a:pt x="1831" y="1340"/>
                    </a:lnTo>
                    <a:cubicBezTo>
                      <a:pt x="1822" y="1350"/>
                      <a:pt x="1811" y="1354"/>
                      <a:pt x="1798" y="1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63">
                <a:extLst>
                  <a:ext uri="{FF2B5EF4-FFF2-40B4-BE49-F238E27FC236}">
                    <a16:creationId xmlns:a16="http://schemas.microsoft.com/office/drawing/2014/main" id="{CFF6B353-CFEA-4B76-A0B2-72CA8C7DE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5391" y="8633819"/>
                <a:ext cx="364974" cy="74566"/>
              </a:xfrm>
              <a:custGeom>
                <a:avLst/>
                <a:gdLst>
                  <a:gd name="T0" fmla="*/ 370 w 412"/>
                  <a:gd name="T1" fmla="*/ 84 h 85"/>
                  <a:gd name="T2" fmla="*/ 205 w 412"/>
                  <a:gd name="T3" fmla="*/ 84 h 85"/>
                  <a:gd name="T4" fmla="*/ 42 w 412"/>
                  <a:gd name="T5" fmla="*/ 84 h 85"/>
                  <a:gd name="T6" fmla="*/ 42 w 412"/>
                  <a:gd name="T7" fmla="*/ 84 h 85"/>
                  <a:gd name="T8" fmla="*/ 12 w 412"/>
                  <a:gd name="T9" fmla="*/ 73 h 85"/>
                  <a:gd name="T10" fmla="*/ 12 w 412"/>
                  <a:gd name="T11" fmla="*/ 73 h 85"/>
                  <a:gd name="T12" fmla="*/ 0 w 412"/>
                  <a:gd name="T13" fmla="*/ 42 h 85"/>
                  <a:gd name="T14" fmla="*/ 0 w 412"/>
                  <a:gd name="T15" fmla="*/ 42 h 85"/>
                  <a:gd name="T16" fmla="*/ 12 w 412"/>
                  <a:gd name="T17" fmla="*/ 12 h 85"/>
                  <a:gd name="T18" fmla="*/ 12 w 412"/>
                  <a:gd name="T19" fmla="*/ 12 h 85"/>
                  <a:gd name="T20" fmla="*/ 42 w 412"/>
                  <a:gd name="T21" fmla="*/ 0 h 85"/>
                  <a:gd name="T22" fmla="*/ 205 w 412"/>
                  <a:gd name="T23" fmla="*/ 0 h 85"/>
                  <a:gd name="T24" fmla="*/ 370 w 412"/>
                  <a:gd name="T25" fmla="*/ 0 h 85"/>
                  <a:gd name="T26" fmla="*/ 370 w 412"/>
                  <a:gd name="T27" fmla="*/ 0 h 85"/>
                  <a:gd name="T28" fmla="*/ 400 w 412"/>
                  <a:gd name="T29" fmla="*/ 12 h 85"/>
                  <a:gd name="T30" fmla="*/ 400 w 412"/>
                  <a:gd name="T31" fmla="*/ 12 h 85"/>
                  <a:gd name="T32" fmla="*/ 411 w 412"/>
                  <a:gd name="T33" fmla="*/ 42 h 85"/>
                  <a:gd name="T34" fmla="*/ 411 w 412"/>
                  <a:gd name="T35" fmla="*/ 42 h 85"/>
                  <a:gd name="T36" fmla="*/ 400 w 412"/>
                  <a:gd name="T37" fmla="*/ 73 h 85"/>
                  <a:gd name="T38" fmla="*/ 400 w 412"/>
                  <a:gd name="T39" fmla="*/ 73 h 85"/>
                  <a:gd name="T40" fmla="*/ 370 w 412"/>
                  <a:gd name="T41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12" h="85">
                    <a:moveTo>
                      <a:pt x="370" y="84"/>
                    </a:moveTo>
                    <a:lnTo>
                      <a:pt x="205" y="84"/>
                    </a:lnTo>
                    <a:lnTo>
                      <a:pt x="42" y="84"/>
                    </a:lnTo>
                    <a:lnTo>
                      <a:pt x="42" y="84"/>
                    </a:lnTo>
                    <a:cubicBezTo>
                      <a:pt x="29" y="84"/>
                      <a:pt x="19" y="80"/>
                      <a:pt x="12" y="73"/>
                    </a:cubicBezTo>
                    <a:lnTo>
                      <a:pt x="12" y="73"/>
                    </a:lnTo>
                    <a:cubicBezTo>
                      <a:pt x="4" y="65"/>
                      <a:pt x="0" y="54"/>
                      <a:pt x="0" y="42"/>
                    </a:cubicBezTo>
                    <a:lnTo>
                      <a:pt x="0" y="42"/>
                    </a:lnTo>
                    <a:cubicBezTo>
                      <a:pt x="0" y="31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19" y="5"/>
                      <a:pt x="29" y="0"/>
                      <a:pt x="42" y="0"/>
                    </a:cubicBezTo>
                    <a:lnTo>
                      <a:pt x="205" y="0"/>
                    </a:lnTo>
                    <a:lnTo>
                      <a:pt x="370" y="0"/>
                    </a:lnTo>
                    <a:lnTo>
                      <a:pt x="370" y="0"/>
                    </a:lnTo>
                    <a:cubicBezTo>
                      <a:pt x="381" y="0"/>
                      <a:pt x="392" y="5"/>
                      <a:pt x="400" y="12"/>
                    </a:cubicBezTo>
                    <a:lnTo>
                      <a:pt x="400" y="12"/>
                    </a:lnTo>
                    <a:cubicBezTo>
                      <a:pt x="407" y="20"/>
                      <a:pt x="411" y="31"/>
                      <a:pt x="411" y="42"/>
                    </a:cubicBezTo>
                    <a:lnTo>
                      <a:pt x="411" y="42"/>
                    </a:lnTo>
                    <a:cubicBezTo>
                      <a:pt x="411" y="54"/>
                      <a:pt x="407" y="65"/>
                      <a:pt x="400" y="73"/>
                    </a:cubicBezTo>
                    <a:lnTo>
                      <a:pt x="400" y="73"/>
                    </a:lnTo>
                    <a:cubicBezTo>
                      <a:pt x="392" y="80"/>
                      <a:pt x="381" y="84"/>
                      <a:pt x="370" y="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64">
                <a:extLst>
                  <a:ext uri="{FF2B5EF4-FFF2-40B4-BE49-F238E27FC236}">
                    <a16:creationId xmlns:a16="http://schemas.microsoft.com/office/drawing/2014/main" id="{895718BE-4DC6-4BEB-ABFA-D4B2B102E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3616" y="8625970"/>
                <a:ext cx="384597" cy="94187"/>
              </a:xfrm>
              <a:custGeom>
                <a:avLst/>
                <a:gdLst>
                  <a:gd name="T0" fmla="*/ 53 w 433"/>
                  <a:gd name="T1" fmla="*/ 19 h 105"/>
                  <a:gd name="T2" fmla="*/ 53 w 433"/>
                  <a:gd name="T3" fmla="*/ 19 h 105"/>
                  <a:gd name="T4" fmla="*/ 30 w 433"/>
                  <a:gd name="T5" fmla="*/ 29 h 105"/>
                  <a:gd name="T6" fmla="*/ 30 w 433"/>
                  <a:gd name="T7" fmla="*/ 29 h 105"/>
                  <a:gd name="T8" fmla="*/ 20 w 433"/>
                  <a:gd name="T9" fmla="*/ 52 h 105"/>
                  <a:gd name="T10" fmla="*/ 20 w 433"/>
                  <a:gd name="T11" fmla="*/ 52 h 105"/>
                  <a:gd name="T12" fmla="*/ 30 w 433"/>
                  <a:gd name="T13" fmla="*/ 76 h 105"/>
                  <a:gd name="T14" fmla="*/ 30 w 433"/>
                  <a:gd name="T15" fmla="*/ 76 h 105"/>
                  <a:gd name="T16" fmla="*/ 53 w 433"/>
                  <a:gd name="T17" fmla="*/ 85 h 105"/>
                  <a:gd name="T18" fmla="*/ 381 w 433"/>
                  <a:gd name="T19" fmla="*/ 85 h 105"/>
                  <a:gd name="T20" fmla="*/ 381 w 433"/>
                  <a:gd name="T21" fmla="*/ 85 h 105"/>
                  <a:gd name="T22" fmla="*/ 404 w 433"/>
                  <a:gd name="T23" fmla="*/ 76 h 105"/>
                  <a:gd name="T24" fmla="*/ 404 w 433"/>
                  <a:gd name="T25" fmla="*/ 76 h 105"/>
                  <a:gd name="T26" fmla="*/ 413 w 433"/>
                  <a:gd name="T27" fmla="*/ 52 h 105"/>
                  <a:gd name="T28" fmla="*/ 413 w 433"/>
                  <a:gd name="T29" fmla="*/ 52 h 105"/>
                  <a:gd name="T30" fmla="*/ 404 w 433"/>
                  <a:gd name="T31" fmla="*/ 29 h 105"/>
                  <a:gd name="T32" fmla="*/ 404 w 433"/>
                  <a:gd name="T33" fmla="*/ 29 h 105"/>
                  <a:gd name="T34" fmla="*/ 381 w 433"/>
                  <a:gd name="T35" fmla="*/ 19 h 105"/>
                  <a:gd name="T36" fmla="*/ 53 w 433"/>
                  <a:gd name="T37" fmla="*/ 19 h 105"/>
                  <a:gd name="T38" fmla="*/ 381 w 433"/>
                  <a:gd name="T39" fmla="*/ 104 h 105"/>
                  <a:gd name="T40" fmla="*/ 53 w 433"/>
                  <a:gd name="T41" fmla="*/ 104 h 105"/>
                  <a:gd name="T42" fmla="*/ 53 w 433"/>
                  <a:gd name="T43" fmla="*/ 104 h 105"/>
                  <a:gd name="T44" fmla="*/ 16 w 433"/>
                  <a:gd name="T45" fmla="*/ 89 h 105"/>
                  <a:gd name="T46" fmla="*/ 16 w 433"/>
                  <a:gd name="T47" fmla="*/ 89 h 105"/>
                  <a:gd name="T48" fmla="*/ 0 w 433"/>
                  <a:gd name="T49" fmla="*/ 52 h 105"/>
                  <a:gd name="T50" fmla="*/ 0 w 433"/>
                  <a:gd name="T51" fmla="*/ 52 h 105"/>
                  <a:gd name="T52" fmla="*/ 16 w 433"/>
                  <a:gd name="T53" fmla="*/ 16 h 105"/>
                  <a:gd name="T54" fmla="*/ 16 w 433"/>
                  <a:gd name="T55" fmla="*/ 16 h 105"/>
                  <a:gd name="T56" fmla="*/ 53 w 433"/>
                  <a:gd name="T57" fmla="*/ 0 h 105"/>
                  <a:gd name="T58" fmla="*/ 381 w 433"/>
                  <a:gd name="T59" fmla="*/ 0 h 105"/>
                  <a:gd name="T60" fmla="*/ 381 w 433"/>
                  <a:gd name="T61" fmla="*/ 0 h 105"/>
                  <a:gd name="T62" fmla="*/ 417 w 433"/>
                  <a:gd name="T63" fmla="*/ 16 h 105"/>
                  <a:gd name="T64" fmla="*/ 417 w 433"/>
                  <a:gd name="T65" fmla="*/ 16 h 105"/>
                  <a:gd name="T66" fmla="*/ 432 w 433"/>
                  <a:gd name="T67" fmla="*/ 52 h 105"/>
                  <a:gd name="T68" fmla="*/ 432 w 433"/>
                  <a:gd name="T69" fmla="*/ 52 h 105"/>
                  <a:gd name="T70" fmla="*/ 417 w 433"/>
                  <a:gd name="T71" fmla="*/ 89 h 105"/>
                  <a:gd name="T72" fmla="*/ 417 w 433"/>
                  <a:gd name="T73" fmla="*/ 89 h 105"/>
                  <a:gd name="T74" fmla="*/ 381 w 433"/>
                  <a:gd name="T75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33" h="105">
                    <a:moveTo>
                      <a:pt x="53" y="19"/>
                    </a:moveTo>
                    <a:lnTo>
                      <a:pt x="53" y="19"/>
                    </a:lnTo>
                    <a:cubicBezTo>
                      <a:pt x="44" y="19"/>
                      <a:pt x="36" y="22"/>
                      <a:pt x="30" y="29"/>
                    </a:cubicBezTo>
                    <a:lnTo>
                      <a:pt x="30" y="29"/>
                    </a:lnTo>
                    <a:cubicBezTo>
                      <a:pt x="23" y="35"/>
                      <a:pt x="20" y="44"/>
                      <a:pt x="20" y="52"/>
                    </a:cubicBezTo>
                    <a:lnTo>
                      <a:pt x="20" y="52"/>
                    </a:lnTo>
                    <a:cubicBezTo>
                      <a:pt x="20" y="61"/>
                      <a:pt x="23" y="70"/>
                      <a:pt x="30" y="76"/>
                    </a:cubicBezTo>
                    <a:lnTo>
                      <a:pt x="30" y="76"/>
                    </a:lnTo>
                    <a:cubicBezTo>
                      <a:pt x="36" y="81"/>
                      <a:pt x="44" y="85"/>
                      <a:pt x="53" y="85"/>
                    </a:cubicBezTo>
                    <a:lnTo>
                      <a:pt x="381" y="85"/>
                    </a:lnTo>
                    <a:lnTo>
                      <a:pt x="381" y="85"/>
                    </a:lnTo>
                    <a:cubicBezTo>
                      <a:pt x="389" y="85"/>
                      <a:pt x="398" y="81"/>
                      <a:pt x="404" y="76"/>
                    </a:cubicBezTo>
                    <a:lnTo>
                      <a:pt x="404" y="76"/>
                    </a:lnTo>
                    <a:cubicBezTo>
                      <a:pt x="410" y="70"/>
                      <a:pt x="413" y="61"/>
                      <a:pt x="413" y="52"/>
                    </a:cubicBezTo>
                    <a:lnTo>
                      <a:pt x="413" y="52"/>
                    </a:lnTo>
                    <a:cubicBezTo>
                      <a:pt x="413" y="44"/>
                      <a:pt x="410" y="35"/>
                      <a:pt x="404" y="29"/>
                    </a:cubicBezTo>
                    <a:lnTo>
                      <a:pt x="404" y="29"/>
                    </a:lnTo>
                    <a:cubicBezTo>
                      <a:pt x="398" y="22"/>
                      <a:pt x="389" y="19"/>
                      <a:pt x="381" y="19"/>
                    </a:cubicBezTo>
                    <a:lnTo>
                      <a:pt x="53" y="19"/>
                    </a:lnTo>
                    <a:close/>
                    <a:moveTo>
                      <a:pt x="381" y="104"/>
                    </a:moveTo>
                    <a:lnTo>
                      <a:pt x="53" y="104"/>
                    </a:lnTo>
                    <a:lnTo>
                      <a:pt x="53" y="104"/>
                    </a:lnTo>
                    <a:cubicBezTo>
                      <a:pt x="39" y="104"/>
                      <a:pt x="26" y="99"/>
                      <a:pt x="16" y="89"/>
                    </a:cubicBezTo>
                    <a:lnTo>
                      <a:pt x="16" y="89"/>
                    </a:lnTo>
                    <a:cubicBezTo>
                      <a:pt x="6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9"/>
                      <a:pt x="6" y="25"/>
                      <a:pt x="16" y="16"/>
                    </a:cubicBezTo>
                    <a:lnTo>
                      <a:pt x="16" y="16"/>
                    </a:lnTo>
                    <a:cubicBezTo>
                      <a:pt x="26" y="5"/>
                      <a:pt x="39" y="0"/>
                      <a:pt x="53" y="0"/>
                    </a:cubicBezTo>
                    <a:lnTo>
                      <a:pt x="381" y="0"/>
                    </a:lnTo>
                    <a:lnTo>
                      <a:pt x="381" y="0"/>
                    </a:lnTo>
                    <a:cubicBezTo>
                      <a:pt x="394" y="0"/>
                      <a:pt x="407" y="5"/>
                      <a:pt x="417" y="16"/>
                    </a:cubicBezTo>
                    <a:lnTo>
                      <a:pt x="417" y="16"/>
                    </a:lnTo>
                    <a:cubicBezTo>
                      <a:pt x="427" y="25"/>
                      <a:pt x="432" y="39"/>
                      <a:pt x="432" y="52"/>
                    </a:cubicBezTo>
                    <a:lnTo>
                      <a:pt x="432" y="52"/>
                    </a:lnTo>
                    <a:cubicBezTo>
                      <a:pt x="432" y="66"/>
                      <a:pt x="427" y="79"/>
                      <a:pt x="417" y="89"/>
                    </a:cubicBezTo>
                    <a:lnTo>
                      <a:pt x="417" y="89"/>
                    </a:lnTo>
                    <a:cubicBezTo>
                      <a:pt x="407" y="99"/>
                      <a:pt x="394" y="104"/>
                      <a:pt x="381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65">
                <a:extLst>
                  <a:ext uri="{FF2B5EF4-FFF2-40B4-BE49-F238E27FC236}">
                    <a16:creationId xmlns:a16="http://schemas.microsoft.com/office/drawing/2014/main" id="{671087DB-4A28-4312-8744-027063152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3156" y="7695874"/>
                <a:ext cx="372825" cy="828060"/>
              </a:xfrm>
              <a:custGeom>
                <a:avLst/>
                <a:gdLst>
                  <a:gd name="T0" fmla="*/ 419 w 420"/>
                  <a:gd name="T1" fmla="*/ 930 h 931"/>
                  <a:gd name="T2" fmla="*/ 209 w 420"/>
                  <a:gd name="T3" fmla="*/ 930 h 931"/>
                  <a:gd name="T4" fmla="*/ 0 w 420"/>
                  <a:gd name="T5" fmla="*/ 930 h 931"/>
                  <a:gd name="T6" fmla="*/ 0 w 420"/>
                  <a:gd name="T7" fmla="*/ 465 h 931"/>
                  <a:gd name="T8" fmla="*/ 0 w 420"/>
                  <a:gd name="T9" fmla="*/ 0 h 931"/>
                  <a:gd name="T10" fmla="*/ 209 w 420"/>
                  <a:gd name="T11" fmla="*/ 0 h 931"/>
                  <a:gd name="T12" fmla="*/ 419 w 420"/>
                  <a:gd name="T13" fmla="*/ 0 h 931"/>
                  <a:gd name="T14" fmla="*/ 419 w 420"/>
                  <a:gd name="T15" fmla="*/ 465 h 931"/>
                  <a:gd name="T16" fmla="*/ 419 w 420"/>
                  <a:gd name="T17" fmla="*/ 930 h 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0" h="931">
                    <a:moveTo>
                      <a:pt x="419" y="930"/>
                    </a:moveTo>
                    <a:lnTo>
                      <a:pt x="209" y="930"/>
                    </a:lnTo>
                    <a:lnTo>
                      <a:pt x="0" y="930"/>
                    </a:lnTo>
                    <a:lnTo>
                      <a:pt x="0" y="465"/>
                    </a:lnTo>
                    <a:lnTo>
                      <a:pt x="0" y="0"/>
                    </a:lnTo>
                    <a:lnTo>
                      <a:pt x="209" y="0"/>
                    </a:lnTo>
                    <a:lnTo>
                      <a:pt x="419" y="0"/>
                    </a:lnTo>
                    <a:lnTo>
                      <a:pt x="419" y="465"/>
                    </a:lnTo>
                    <a:lnTo>
                      <a:pt x="419" y="9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66">
                <a:extLst>
                  <a:ext uri="{FF2B5EF4-FFF2-40B4-BE49-F238E27FC236}">
                    <a16:creationId xmlns:a16="http://schemas.microsoft.com/office/drawing/2014/main" id="{BA0136A6-116E-4852-AAFB-9C87B4733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5307" y="7688025"/>
                <a:ext cx="392446" cy="843758"/>
              </a:xfrm>
              <a:custGeom>
                <a:avLst/>
                <a:gdLst>
                  <a:gd name="T0" fmla="*/ 18 w 439"/>
                  <a:gd name="T1" fmla="*/ 929 h 950"/>
                  <a:gd name="T2" fmla="*/ 419 w 439"/>
                  <a:gd name="T3" fmla="*/ 929 h 950"/>
                  <a:gd name="T4" fmla="*/ 419 w 439"/>
                  <a:gd name="T5" fmla="*/ 19 h 950"/>
                  <a:gd name="T6" fmla="*/ 18 w 439"/>
                  <a:gd name="T7" fmla="*/ 19 h 950"/>
                  <a:gd name="T8" fmla="*/ 18 w 439"/>
                  <a:gd name="T9" fmla="*/ 929 h 950"/>
                  <a:gd name="T10" fmla="*/ 428 w 439"/>
                  <a:gd name="T11" fmla="*/ 949 h 950"/>
                  <a:gd name="T12" fmla="*/ 9 w 439"/>
                  <a:gd name="T13" fmla="*/ 949 h 950"/>
                  <a:gd name="T14" fmla="*/ 9 w 439"/>
                  <a:gd name="T15" fmla="*/ 949 h 950"/>
                  <a:gd name="T16" fmla="*/ 0 w 439"/>
                  <a:gd name="T17" fmla="*/ 939 h 950"/>
                  <a:gd name="T18" fmla="*/ 0 w 439"/>
                  <a:gd name="T19" fmla="*/ 9 h 950"/>
                  <a:gd name="T20" fmla="*/ 0 w 439"/>
                  <a:gd name="T21" fmla="*/ 9 h 950"/>
                  <a:gd name="T22" fmla="*/ 9 w 439"/>
                  <a:gd name="T23" fmla="*/ 0 h 950"/>
                  <a:gd name="T24" fmla="*/ 428 w 439"/>
                  <a:gd name="T25" fmla="*/ 0 h 950"/>
                  <a:gd name="T26" fmla="*/ 428 w 439"/>
                  <a:gd name="T27" fmla="*/ 0 h 950"/>
                  <a:gd name="T28" fmla="*/ 438 w 439"/>
                  <a:gd name="T29" fmla="*/ 9 h 950"/>
                  <a:gd name="T30" fmla="*/ 438 w 439"/>
                  <a:gd name="T31" fmla="*/ 939 h 950"/>
                  <a:gd name="T32" fmla="*/ 438 w 439"/>
                  <a:gd name="T33" fmla="*/ 939 h 950"/>
                  <a:gd name="T34" fmla="*/ 428 w 439"/>
                  <a:gd name="T35" fmla="*/ 949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9" h="950">
                    <a:moveTo>
                      <a:pt x="18" y="929"/>
                    </a:moveTo>
                    <a:lnTo>
                      <a:pt x="419" y="929"/>
                    </a:lnTo>
                    <a:lnTo>
                      <a:pt x="419" y="19"/>
                    </a:lnTo>
                    <a:lnTo>
                      <a:pt x="18" y="19"/>
                    </a:lnTo>
                    <a:lnTo>
                      <a:pt x="18" y="929"/>
                    </a:lnTo>
                    <a:close/>
                    <a:moveTo>
                      <a:pt x="428" y="949"/>
                    </a:moveTo>
                    <a:lnTo>
                      <a:pt x="9" y="949"/>
                    </a:lnTo>
                    <a:lnTo>
                      <a:pt x="9" y="949"/>
                    </a:lnTo>
                    <a:cubicBezTo>
                      <a:pt x="4" y="949"/>
                      <a:pt x="0" y="945"/>
                      <a:pt x="0" y="93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434" y="0"/>
                      <a:pt x="438" y="4"/>
                      <a:pt x="438" y="9"/>
                    </a:cubicBezTo>
                    <a:lnTo>
                      <a:pt x="438" y="939"/>
                    </a:lnTo>
                    <a:lnTo>
                      <a:pt x="438" y="939"/>
                    </a:lnTo>
                    <a:cubicBezTo>
                      <a:pt x="438" y="945"/>
                      <a:pt x="434" y="949"/>
                      <a:pt x="428" y="9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67">
                <a:extLst>
                  <a:ext uri="{FF2B5EF4-FFF2-40B4-BE49-F238E27FC236}">
                    <a16:creationId xmlns:a16="http://schemas.microsoft.com/office/drawing/2014/main" id="{46F64E6D-F637-4DBC-9885-D3CE3028B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22254" y="6718681"/>
                <a:ext cx="1173413" cy="985041"/>
              </a:xfrm>
              <a:custGeom>
                <a:avLst/>
                <a:gdLst>
                  <a:gd name="T0" fmla="*/ 1304 w 1318"/>
                  <a:gd name="T1" fmla="*/ 13 h 1109"/>
                  <a:gd name="T2" fmla="*/ 1304 w 1318"/>
                  <a:gd name="T3" fmla="*/ 13 h 1109"/>
                  <a:gd name="T4" fmla="*/ 1274 w 1318"/>
                  <a:gd name="T5" fmla="*/ 0 h 1109"/>
                  <a:gd name="T6" fmla="*/ 44 w 1318"/>
                  <a:gd name="T7" fmla="*/ 0 h 1109"/>
                  <a:gd name="T8" fmla="*/ 44 w 1318"/>
                  <a:gd name="T9" fmla="*/ 0 h 1109"/>
                  <a:gd name="T10" fmla="*/ 12 w 1318"/>
                  <a:gd name="T11" fmla="*/ 13 h 1109"/>
                  <a:gd name="T12" fmla="*/ 12 w 1318"/>
                  <a:gd name="T13" fmla="*/ 13 h 1109"/>
                  <a:gd name="T14" fmla="*/ 0 w 1318"/>
                  <a:gd name="T15" fmla="*/ 43 h 1109"/>
                  <a:gd name="T16" fmla="*/ 0 w 1318"/>
                  <a:gd name="T17" fmla="*/ 1064 h 1109"/>
                  <a:gd name="T18" fmla="*/ 0 w 1318"/>
                  <a:gd name="T19" fmla="*/ 1064 h 1109"/>
                  <a:gd name="T20" fmla="*/ 12 w 1318"/>
                  <a:gd name="T21" fmla="*/ 1094 h 1109"/>
                  <a:gd name="T22" fmla="*/ 12 w 1318"/>
                  <a:gd name="T23" fmla="*/ 1094 h 1109"/>
                  <a:gd name="T24" fmla="*/ 44 w 1318"/>
                  <a:gd name="T25" fmla="*/ 1108 h 1109"/>
                  <a:gd name="T26" fmla="*/ 1274 w 1318"/>
                  <a:gd name="T27" fmla="*/ 1108 h 1109"/>
                  <a:gd name="T28" fmla="*/ 1274 w 1318"/>
                  <a:gd name="T29" fmla="*/ 1108 h 1109"/>
                  <a:gd name="T30" fmla="*/ 1304 w 1318"/>
                  <a:gd name="T31" fmla="*/ 1094 h 1109"/>
                  <a:gd name="T32" fmla="*/ 1304 w 1318"/>
                  <a:gd name="T33" fmla="*/ 1094 h 1109"/>
                  <a:gd name="T34" fmla="*/ 1317 w 1318"/>
                  <a:gd name="T35" fmla="*/ 1064 h 1109"/>
                  <a:gd name="T36" fmla="*/ 1317 w 1318"/>
                  <a:gd name="T37" fmla="*/ 43 h 1109"/>
                  <a:gd name="T38" fmla="*/ 1317 w 1318"/>
                  <a:gd name="T39" fmla="*/ 43 h 1109"/>
                  <a:gd name="T40" fmla="*/ 1304 w 1318"/>
                  <a:gd name="T41" fmla="*/ 13 h 1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18" h="1109">
                    <a:moveTo>
                      <a:pt x="1304" y="13"/>
                    </a:moveTo>
                    <a:lnTo>
                      <a:pt x="1304" y="13"/>
                    </a:lnTo>
                    <a:cubicBezTo>
                      <a:pt x="1296" y="4"/>
                      <a:pt x="1285" y="0"/>
                      <a:pt x="1274" y="0"/>
                    </a:cubicBezTo>
                    <a:lnTo>
                      <a:pt x="44" y="0"/>
                    </a:lnTo>
                    <a:lnTo>
                      <a:pt x="44" y="0"/>
                    </a:lnTo>
                    <a:cubicBezTo>
                      <a:pt x="31" y="0"/>
                      <a:pt x="20" y="4"/>
                      <a:pt x="12" y="13"/>
                    </a:cubicBezTo>
                    <a:lnTo>
                      <a:pt x="12" y="13"/>
                    </a:lnTo>
                    <a:cubicBezTo>
                      <a:pt x="4" y="21"/>
                      <a:pt x="0" y="32"/>
                      <a:pt x="0" y="43"/>
                    </a:cubicBezTo>
                    <a:lnTo>
                      <a:pt x="0" y="1064"/>
                    </a:lnTo>
                    <a:lnTo>
                      <a:pt x="0" y="1064"/>
                    </a:lnTo>
                    <a:cubicBezTo>
                      <a:pt x="0" y="1076"/>
                      <a:pt x="4" y="1087"/>
                      <a:pt x="12" y="1094"/>
                    </a:cubicBezTo>
                    <a:lnTo>
                      <a:pt x="12" y="1094"/>
                    </a:lnTo>
                    <a:cubicBezTo>
                      <a:pt x="20" y="1103"/>
                      <a:pt x="31" y="1108"/>
                      <a:pt x="44" y="1108"/>
                    </a:cubicBezTo>
                    <a:lnTo>
                      <a:pt x="1274" y="1108"/>
                    </a:lnTo>
                    <a:lnTo>
                      <a:pt x="1274" y="1108"/>
                    </a:lnTo>
                    <a:cubicBezTo>
                      <a:pt x="1285" y="1108"/>
                      <a:pt x="1296" y="1103"/>
                      <a:pt x="1304" y="1094"/>
                    </a:cubicBezTo>
                    <a:lnTo>
                      <a:pt x="1304" y="1094"/>
                    </a:lnTo>
                    <a:cubicBezTo>
                      <a:pt x="1313" y="1087"/>
                      <a:pt x="1317" y="1076"/>
                      <a:pt x="1317" y="1064"/>
                    </a:cubicBezTo>
                    <a:lnTo>
                      <a:pt x="1317" y="43"/>
                    </a:lnTo>
                    <a:lnTo>
                      <a:pt x="1317" y="43"/>
                    </a:lnTo>
                    <a:cubicBezTo>
                      <a:pt x="1317" y="32"/>
                      <a:pt x="1313" y="21"/>
                      <a:pt x="1304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68">
                <a:extLst>
                  <a:ext uri="{FF2B5EF4-FFF2-40B4-BE49-F238E27FC236}">
                    <a16:creationId xmlns:a16="http://schemas.microsoft.com/office/drawing/2014/main" id="{8559BADA-6BA4-41A8-B5E6-3566C72AB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7458" y="7425084"/>
                <a:ext cx="443466" cy="82415"/>
              </a:xfrm>
              <a:custGeom>
                <a:avLst/>
                <a:gdLst>
                  <a:gd name="T0" fmla="*/ 454 w 499"/>
                  <a:gd name="T1" fmla="*/ 90 h 91"/>
                  <a:gd name="T2" fmla="*/ 249 w 499"/>
                  <a:gd name="T3" fmla="*/ 90 h 91"/>
                  <a:gd name="T4" fmla="*/ 45 w 499"/>
                  <a:gd name="T5" fmla="*/ 90 h 91"/>
                  <a:gd name="T6" fmla="*/ 45 w 499"/>
                  <a:gd name="T7" fmla="*/ 90 h 91"/>
                  <a:gd name="T8" fmla="*/ 13 w 499"/>
                  <a:gd name="T9" fmla="*/ 77 h 91"/>
                  <a:gd name="T10" fmla="*/ 13 w 499"/>
                  <a:gd name="T11" fmla="*/ 77 h 91"/>
                  <a:gd name="T12" fmla="*/ 0 w 499"/>
                  <a:gd name="T13" fmla="*/ 45 h 91"/>
                  <a:gd name="T14" fmla="*/ 0 w 499"/>
                  <a:gd name="T15" fmla="*/ 45 h 91"/>
                  <a:gd name="T16" fmla="*/ 13 w 499"/>
                  <a:gd name="T17" fmla="*/ 14 h 91"/>
                  <a:gd name="T18" fmla="*/ 13 w 499"/>
                  <a:gd name="T19" fmla="*/ 14 h 91"/>
                  <a:gd name="T20" fmla="*/ 45 w 499"/>
                  <a:gd name="T21" fmla="*/ 0 h 91"/>
                  <a:gd name="T22" fmla="*/ 249 w 499"/>
                  <a:gd name="T23" fmla="*/ 0 h 91"/>
                  <a:gd name="T24" fmla="*/ 454 w 499"/>
                  <a:gd name="T25" fmla="*/ 0 h 91"/>
                  <a:gd name="T26" fmla="*/ 454 w 499"/>
                  <a:gd name="T27" fmla="*/ 0 h 91"/>
                  <a:gd name="T28" fmla="*/ 486 w 499"/>
                  <a:gd name="T29" fmla="*/ 14 h 91"/>
                  <a:gd name="T30" fmla="*/ 486 w 499"/>
                  <a:gd name="T31" fmla="*/ 14 h 91"/>
                  <a:gd name="T32" fmla="*/ 498 w 499"/>
                  <a:gd name="T33" fmla="*/ 45 h 91"/>
                  <a:gd name="T34" fmla="*/ 498 w 499"/>
                  <a:gd name="T35" fmla="*/ 45 h 91"/>
                  <a:gd name="T36" fmla="*/ 486 w 499"/>
                  <a:gd name="T37" fmla="*/ 77 h 91"/>
                  <a:gd name="T38" fmla="*/ 486 w 499"/>
                  <a:gd name="T39" fmla="*/ 77 h 91"/>
                  <a:gd name="T40" fmla="*/ 454 w 499"/>
                  <a:gd name="T41" fmla="*/ 9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99" h="91">
                    <a:moveTo>
                      <a:pt x="454" y="90"/>
                    </a:moveTo>
                    <a:lnTo>
                      <a:pt x="249" y="90"/>
                    </a:lnTo>
                    <a:lnTo>
                      <a:pt x="45" y="90"/>
                    </a:lnTo>
                    <a:lnTo>
                      <a:pt x="45" y="90"/>
                    </a:lnTo>
                    <a:cubicBezTo>
                      <a:pt x="32" y="90"/>
                      <a:pt x="21" y="85"/>
                      <a:pt x="13" y="77"/>
                    </a:cubicBezTo>
                    <a:lnTo>
                      <a:pt x="13" y="77"/>
                    </a:lnTo>
                    <a:cubicBezTo>
                      <a:pt x="5" y="69"/>
                      <a:pt x="0" y="57"/>
                      <a:pt x="0" y="45"/>
                    </a:cubicBezTo>
                    <a:lnTo>
                      <a:pt x="0" y="45"/>
                    </a:lnTo>
                    <a:cubicBezTo>
                      <a:pt x="0" y="33"/>
                      <a:pt x="5" y="21"/>
                      <a:pt x="13" y="14"/>
                    </a:cubicBezTo>
                    <a:lnTo>
                      <a:pt x="13" y="14"/>
                    </a:lnTo>
                    <a:cubicBezTo>
                      <a:pt x="21" y="5"/>
                      <a:pt x="32" y="0"/>
                      <a:pt x="45" y="0"/>
                    </a:cubicBezTo>
                    <a:lnTo>
                      <a:pt x="249" y="0"/>
                    </a:lnTo>
                    <a:lnTo>
                      <a:pt x="454" y="0"/>
                    </a:lnTo>
                    <a:lnTo>
                      <a:pt x="454" y="0"/>
                    </a:lnTo>
                    <a:cubicBezTo>
                      <a:pt x="467" y="0"/>
                      <a:pt x="478" y="5"/>
                      <a:pt x="486" y="14"/>
                    </a:cubicBezTo>
                    <a:lnTo>
                      <a:pt x="486" y="14"/>
                    </a:lnTo>
                    <a:cubicBezTo>
                      <a:pt x="494" y="21"/>
                      <a:pt x="498" y="33"/>
                      <a:pt x="498" y="45"/>
                    </a:cubicBezTo>
                    <a:lnTo>
                      <a:pt x="498" y="45"/>
                    </a:lnTo>
                    <a:cubicBezTo>
                      <a:pt x="498" y="57"/>
                      <a:pt x="494" y="69"/>
                      <a:pt x="486" y="77"/>
                    </a:cubicBezTo>
                    <a:lnTo>
                      <a:pt x="486" y="77"/>
                    </a:lnTo>
                    <a:cubicBezTo>
                      <a:pt x="478" y="85"/>
                      <a:pt x="467" y="90"/>
                      <a:pt x="454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69">
                <a:extLst>
                  <a:ext uri="{FF2B5EF4-FFF2-40B4-BE49-F238E27FC236}">
                    <a16:creationId xmlns:a16="http://schemas.microsoft.com/office/drawing/2014/main" id="{BA039796-AB5B-4D4E-864E-D5DBBC15F3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3796" y="6188880"/>
                <a:ext cx="937948" cy="537650"/>
              </a:xfrm>
              <a:custGeom>
                <a:avLst/>
                <a:gdLst>
                  <a:gd name="T0" fmla="*/ 1028 w 1052"/>
                  <a:gd name="T1" fmla="*/ 604 h 605"/>
                  <a:gd name="T2" fmla="*/ 525 w 1052"/>
                  <a:gd name="T3" fmla="*/ 604 h 605"/>
                  <a:gd name="T4" fmla="*/ 23 w 1052"/>
                  <a:gd name="T5" fmla="*/ 604 h 605"/>
                  <a:gd name="T6" fmla="*/ 23 w 1052"/>
                  <a:gd name="T7" fmla="*/ 604 h 605"/>
                  <a:gd name="T8" fmla="*/ 7 w 1052"/>
                  <a:gd name="T9" fmla="*/ 597 h 605"/>
                  <a:gd name="T10" fmla="*/ 7 w 1052"/>
                  <a:gd name="T11" fmla="*/ 597 h 605"/>
                  <a:gd name="T12" fmla="*/ 0 w 1052"/>
                  <a:gd name="T13" fmla="*/ 581 h 605"/>
                  <a:gd name="T14" fmla="*/ 0 w 1052"/>
                  <a:gd name="T15" fmla="*/ 303 h 605"/>
                  <a:gd name="T16" fmla="*/ 0 w 1052"/>
                  <a:gd name="T17" fmla="*/ 23 h 605"/>
                  <a:gd name="T18" fmla="*/ 0 w 1052"/>
                  <a:gd name="T19" fmla="*/ 23 h 605"/>
                  <a:gd name="T20" fmla="*/ 7 w 1052"/>
                  <a:gd name="T21" fmla="*/ 7 h 605"/>
                  <a:gd name="T22" fmla="*/ 7 w 1052"/>
                  <a:gd name="T23" fmla="*/ 7 h 605"/>
                  <a:gd name="T24" fmla="*/ 23 w 1052"/>
                  <a:gd name="T25" fmla="*/ 0 h 605"/>
                  <a:gd name="T26" fmla="*/ 525 w 1052"/>
                  <a:gd name="T27" fmla="*/ 0 h 605"/>
                  <a:gd name="T28" fmla="*/ 1028 w 1052"/>
                  <a:gd name="T29" fmla="*/ 0 h 605"/>
                  <a:gd name="T30" fmla="*/ 1028 w 1052"/>
                  <a:gd name="T31" fmla="*/ 0 h 605"/>
                  <a:gd name="T32" fmla="*/ 1044 w 1052"/>
                  <a:gd name="T33" fmla="*/ 7 h 605"/>
                  <a:gd name="T34" fmla="*/ 1044 w 1052"/>
                  <a:gd name="T35" fmla="*/ 7 h 605"/>
                  <a:gd name="T36" fmla="*/ 1051 w 1052"/>
                  <a:gd name="T37" fmla="*/ 23 h 605"/>
                  <a:gd name="T38" fmla="*/ 1051 w 1052"/>
                  <a:gd name="T39" fmla="*/ 303 h 605"/>
                  <a:gd name="T40" fmla="*/ 1051 w 1052"/>
                  <a:gd name="T41" fmla="*/ 581 h 605"/>
                  <a:gd name="T42" fmla="*/ 1051 w 1052"/>
                  <a:gd name="T43" fmla="*/ 581 h 605"/>
                  <a:gd name="T44" fmla="*/ 1044 w 1052"/>
                  <a:gd name="T45" fmla="*/ 597 h 605"/>
                  <a:gd name="T46" fmla="*/ 1044 w 1052"/>
                  <a:gd name="T47" fmla="*/ 597 h 605"/>
                  <a:gd name="T48" fmla="*/ 1028 w 1052"/>
                  <a:gd name="T49" fmla="*/ 604 h 6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52" h="605">
                    <a:moveTo>
                      <a:pt x="1028" y="604"/>
                    </a:moveTo>
                    <a:lnTo>
                      <a:pt x="525" y="604"/>
                    </a:lnTo>
                    <a:lnTo>
                      <a:pt x="23" y="604"/>
                    </a:lnTo>
                    <a:lnTo>
                      <a:pt x="23" y="604"/>
                    </a:lnTo>
                    <a:cubicBezTo>
                      <a:pt x="17" y="604"/>
                      <a:pt x="11" y="601"/>
                      <a:pt x="7" y="597"/>
                    </a:cubicBezTo>
                    <a:lnTo>
                      <a:pt x="7" y="597"/>
                    </a:lnTo>
                    <a:cubicBezTo>
                      <a:pt x="3" y="593"/>
                      <a:pt x="0" y="587"/>
                      <a:pt x="0" y="581"/>
                    </a:cubicBezTo>
                    <a:lnTo>
                      <a:pt x="0" y="303"/>
                    </a:lnTo>
                    <a:lnTo>
                      <a:pt x="0" y="23"/>
                    </a:lnTo>
                    <a:lnTo>
                      <a:pt x="0" y="23"/>
                    </a:lnTo>
                    <a:cubicBezTo>
                      <a:pt x="0" y="17"/>
                      <a:pt x="3" y="12"/>
                      <a:pt x="7" y="7"/>
                    </a:cubicBezTo>
                    <a:lnTo>
                      <a:pt x="7" y="7"/>
                    </a:lnTo>
                    <a:cubicBezTo>
                      <a:pt x="11" y="3"/>
                      <a:pt x="17" y="0"/>
                      <a:pt x="23" y="0"/>
                    </a:cubicBezTo>
                    <a:lnTo>
                      <a:pt x="525" y="0"/>
                    </a:lnTo>
                    <a:lnTo>
                      <a:pt x="1028" y="0"/>
                    </a:lnTo>
                    <a:lnTo>
                      <a:pt x="1028" y="0"/>
                    </a:lnTo>
                    <a:cubicBezTo>
                      <a:pt x="1035" y="0"/>
                      <a:pt x="1040" y="3"/>
                      <a:pt x="1044" y="7"/>
                    </a:cubicBezTo>
                    <a:lnTo>
                      <a:pt x="1044" y="7"/>
                    </a:lnTo>
                    <a:cubicBezTo>
                      <a:pt x="1048" y="12"/>
                      <a:pt x="1051" y="17"/>
                      <a:pt x="1051" y="23"/>
                    </a:cubicBezTo>
                    <a:lnTo>
                      <a:pt x="1051" y="303"/>
                    </a:lnTo>
                    <a:lnTo>
                      <a:pt x="1051" y="581"/>
                    </a:lnTo>
                    <a:lnTo>
                      <a:pt x="1051" y="581"/>
                    </a:lnTo>
                    <a:cubicBezTo>
                      <a:pt x="1051" y="587"/>
                      <a:pt x="1048" y="593"/>
                      <a:pt x="1044" y="597"/>
                    </a:cubicBezTo>
                    <a:lnTo>
                      <a:pt x="1044" y="597"/>
                    </a:lnTo>
                    <a:cubicBezTo>
                      <a:pt x="1040" y="601"/>
                      <a:pt x="1035" y="604"/>
                      <a:pt x="1028" y="6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70">
                <a:extLst>
                  <a:ext uri="{FF2B5EF4-FFF2-40B4-BE49-F238E27FC236}">
                    <a16:creationId xmlns:a16="http://schemas.microsoft.com/office/drawing/2014/main" id="{F4BAEAA4-E7B9-46FA-971D-1D721E1AF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2024" y="6181031"/>
                <a:ext cx="953643" cy="557274"/>
              </a:xfrm>
              <a:custGeom>
                <a:avLst/>
                <a:gdLst>
                  <a:gd name="T0" fmla="*/ 33 w 1071"/>
                  <a:gd name="T1" fmla="*/ 20 h 624"/>
                  <a:gd name="T2" fmla="*/ 33 w 1071"/>
                  <a:gd name="T3" fmla="*/ 20 h 624"/>
                  <a:gd name="T4" fmla="*/ 23 w 1071"/>
                  <a:gd name="T5" fmla="*/ 23 h 624"/>
                  <a:gd name="T6" fmla="*/ 23 w 1071"/>
                  <a:gd name="T7" fmla="*/ 23 h 624"/>
                  <a:gd name="T8" fmla="*/ 20 w 1071"/>
                  <a:gd name="T9" fmla="*/ 32 h 624"/>
                  <a:gd name="T10" fmla="*/ 20 w 1071"/>
                  <a:gd name="T11" fmla="*/ 590 h 624"/>
                  <a:gd name="T12" fmla="*/ 20 w 1071"/>
                  <a:gd name="T13" fmla="*/ 590 h 624"/>
                  <a:gd name="T14" fmla="*/ 23 w 1071"/>
                  <a:gd name="T15" fmla="*/ 599 h 624"/>
                  <a:gd name="T16" fmla="*/ 23 w 1071"/>
                  <a:gd name="T17" fmla="*/ 599 h 624"/>
                  <a:gd name="T18" fmla="*/ 33 w 1071"/>
                  <a:gd name="T19" fmla="*/ 604 h 624"/>
                  <a:gd name="T20" fmla="*/ 1038 w 1071"/>
                  <a:gd name="T21" fmla="*/ 604 h 624"/>
                  <a:gd name="T22" fmla="*/ 1038 w 1071"/>
                  <a:gd name="T23" fmla="*/ 604 h 624"/>
                  <a:gd name="T24" fmla="*/ 1047 w 1071"/>
                  <a:gd name="T25" fmla="*/ 599 h 624"/>
                  <a:gd name="T26" fmla="*/ 1047 w 1071"/>
                  <a:gd name="T27" fmla="*/ 599 h 624"/>
                  <a:gd name="T28" fmla="*/ 1052 w 1071"/>
                  <a:gd name="T29" fmla="*/ 590 h 624"/>
                  <a:gd name="T30" fmla="*/ 1052 w 1071"/>
                  <a:gd name="T31" fmla="*/ 32 h 624"/>
                  <a:gd name="T32" fmla="*/ 1052 w 1071"/>
                  <a:gd name="T33" fmla="*/ 32 h 624"/>
                  <a:gd name="T34" fmla="*/ 1047 w 1071"/>
                  <a:gd name="T35" fmla="*/ 23 h 624"/>
                  <a:gd name="T36" fmla="*/ 1047 w 1071"/>
                  <a:gd name="T37" fmla="*/ 23 h 624"/>
                  <a:gd name="T38" fmla="*/ 1038 w 1071"/>
                  <a:gd name="T39" fmla="*/ 20 h 624"/>
                  <a:gd name="T40" fmla="*/ 33 w 1071"/>
                  <a:gd name="T41" fmla="*/ 20 h 624"/>
                  <a:gd name="T42" fmla="*/ 1038 w 1071"/>
                  <a:gd name="T43" fmla="*/ 623 h 624"/>
                  <a:gd name="T44" fmla="*/ 33 w 1071"/>
                  <a:gd name="T45" fmla="*/ 623 h 624"/>
                  <a:gd name="T46" fmla="*/ 33 w 1071"/>
                  <a:gd name="T47" fmla="*/ 623 h 624"/>
                  <a:gd name="T48" fmla="*/ 11 w 1071"/>
                  <a:gd name="T49" fmla="*/ 613 h 624"/>
                  <a:gd name="T50" fmla="*/ 11 w 1071"/>
                  <a:gd name="T51" fmla="*/ 613 h 624"/>
                  <a:gd name="T52" fmla="*/ 0 w 1071"/>
                  <a:gd name="T53" fmla="*/ 590 h 624"/>
                  <a:gd name="T54" fmla="*/ 0 w 1071"/>
                  <a:gd name="T55" fmla="*/ 32 h 624"/>
                  <a:gd name="T56" fmla="*/ 0 w 1071"/>
                  <a:gd name="T57" fmla="*/ 32 h 624"/>
                  <a:gd name="T58" fmla="*/ 11 w 1071"/>
                  <a:gd name="T59" fmla="*/ 9 h 624"/>
                  <a:gd name="T60" fmla="*/ 11 w 1071"/>
                  <a:gd name="T61" fmla="*/ 9 h 624"/>
                  <a:gd name="T62" fmla="*/ 33 w 1071"/>
                  <a:gd name="T63" fmla="*/ 0 h 624"/>
                  <a:gd name="T64" fmla="*/ 1038 w 1071"/>
                  <a:gd name="T65" fmla="*/ 0 h 624"/>
                  <a:gd name="T66" fmla="*/ 1038 w 1071"/>
                  <a:gd name="T67" fmla="*/ 0 h 624"/>
                  <a:gd name="T68" fmla="*/ 1061 w 1071"/>
                  <a:gd name="T69" fmla="*/ 9 h 624"/>
                  <a:gd name="T70" fmla="*/ 1061 w 1071"/>
                  <a:gd name="T71" fmla="*/ 9 h 624"/>
                  <a:gd name="T72" fmla="*/ 1070 w 1071"/>
                  <a:gd name="T73" fmla="*/ 32 h 624"/>
                  <a:gd name="T74" fmla="*/ 1070 w 1071"/>
                  <a:gd name="T75" fmla="*/ 590 h 624"/>
                  <a:gd name="T76" fmla="*/ 1070 w 1071"/>
                  <a:gd name="T77" fmla="*/ 590 h 624"/>
                  <a:gd name="T78" fmla="*/ 1061 w 1071"/>
                  <a:gd name="T79" fmla="*/ 613 h 624"/>
                  <a:gd name="T80" fmla="*/ 1061 w 1071"/>
                  <a:gd name="T81" fmla="*/ 613 h 624"/>
                  <a:gd name="T82" fmla="*/ 1038 w 1071"/>
                  <a:gd name="T83" fmla="*/ 623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71" h="624">
                    <a:moveTo>
                      <a:pt x="33" y="20"/>
                    </a:moveTo>
                    <a:lnTo>
                      <a:pt x="33" y="20"/>
                    </a:lnTo>
                    <a:cubicBezTo>
                      <a:pt x="29" y="20"/>
                      <a:pt x="26" y="21"/>
                      <a:pt x="23" y="23"/>
                    </a:cubicBezTo>
                    <a:lnTo>
                      <a:pt x="23" y="23"/>
                    </a:lnTo>
                    <a:cubicBezTo>
                      <a:pt x="21" y="26"/>
                      <a:pt x="20" y="29"/>
                      <a:pt x="20" y="32"/>
                    </a:cubicBezTo>
                    <a:lnTo>
                      <a:pt x="20" y="590"/>
                    </a:lnTo>
                    <a:lnTo>
                      <a:pt x="20" y="590"/>
                    </a:lnTo>
                    <a:cubicBezTo>
                      <a:pt x="20" y="593"/>
                      <a:pt x="21" y="597"/>
                      <a:pt x="23" y="599"/>
                    </a:cubicBezTo>
                    <a:lnTo>
                      <a:pt x="23" y="599"/>
                    </a:lnTo>
                    <a:cubicBezTo>
                      <a:pt x="26" y="602"/>
                      <a:pt x="29" y="604"/>
                      <a:pt x="33" y="604"/>
                    </a:cubicBezTo>
                    <a:lnTo>
                      <a:pt x="1038" y="604"/>
                    </a:lnTo>
                    <a:lnTo>
                      <a:pt x="1038" y="604"/>
                    </a:lnTo>
                    <a:cubicBezTo>
                      <a:pt x="1041" y="604"/>
                      <a:pt x="1045" y="602"/>
                      <a:pt x="1047" y="599"/>
                    </a:cubicBezTo>
                    <a:lnTo>
                      <a:pt x="1047" y="599"/>
                    </a:lnTo>
                    <a:cubicBezTo>
                      <a:pt x="1050" y="597"/>
                      <a:pt x="1052" y="593"/>
                      <a:pt x="1052" y="590"/>
                    </a:cubicBezTo>
                    <a:lnTo>
                      <a:pt x="1052" y="32"/>
                    </a:lnTo>
                    <a:lnTo>
                      <a:pt x="1052" y="32"/>
                    </a:lnTo>
                    <a:cubicBezTo>
                      <a:pt x="1052" y="29"/>
                      <a:pt x="1050" y="26"/>
                      <a:pt x="1047" y="23"/>
                    </a:cubicBezTo>
                    <a:lnTo>
                      <a:pt x="1047" y="23"/>
                    </a:lnTo>
                    <a:cubicBezTo>
                      <a:pt x="1045" y="21"/>
                      <a:pt x="1041" y="20"/>
                      <a:pt x="1038" y="20"/>
                    </a:cubicBezTo>
                    <a:lnTo>
                      <a:pt x="33" y="20"/>
                    </a:lnTo>
                    <a:close/>
                    <a:moveTo>
                      <a:pt x="1038" y="623"/>
                    </a:moveTo>
                    <a:lnTo>
                      <a:pt x="33" y="623"/>
                    </a:lnTo>
                    <a:lnTo>
                      <a:pt x="33" y="623"/>
                    </a:lnTo>
                    <a:cubicBezTo>
                      <a:pt x="24" y="623"/>
                      <a:pt x="17" y="619"/>
                      <a:pt x="11" y="613"/>
                    </a:cubicBezTo>
                    <a:lnTo>
                      <a:pt x="11" y="613"/>
                    </a:lnTo>
                    <a:cubicBezTo>
                      <a:pt x="4" y="607"/>
                      <a:pt x="0" y="598"/>
                      <a:pt x="0" y="590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4"/>
                      <a:pt x="4" y="16"/>
                      <a:pt x="11" y="9"/>
                    </a:cubicBezTo>
                    <a:lnTo>
                      <a:pt x="11" y="9"/>
                    </a:lnTo>
                    <a:cubicBezTo>
                      <a:pt x="17" y="3"/>
                      <a:pt x="24" y="0"/>
                      <a:pt x="33" y="0"/>
                    </a:cubicBezTo>
                    <a:lnTo>
                      <a:pt x="1038" y="0"/>
                    </a:lnTo>
                    <a:lnTo>
                      <a:pt x="1038" y="0"/>
                    </a:lnTo>
                    <a:cubicBezTo>
                      <a:pt x="1047" y="0"/>
                      <a:pt x="1055" y="3"/>
                      <a:pt x="1061" y="9"/>
                    </a:cubicBezTo>
                    <a:lnTo>
                      <a:pt x="1061" y="9"/>
                    </a:lnTo>
                    <a:cubicBezTo>
                      <a:pt x="1067" y="16"/>
                      <a:pt x="1070" y="24"/>
                      <a:pt x="1070" y="32"/>
                    </a:cubicBezTo>
                    <a:lnTo>
                      <a:pt x="1070" y="590"/>
                    </a:lnTo>
                    <a:lnTo>
                      <a:pt x="1070" y="590"/>
                    </a:lnTo>
                    <a:cubicBezTo>
                      <a:pt x="1070" y="598"/>
                      <a:pt x="1067" y="607"/>
                      <a:pt x="1061" y="613"/>
                    </a:cubicBezTo>
                    <a:lnTo>
                      <a:pt x="1061" y="613"/>
                    </a:lnTo>
                    <a:cubicBezTo>
                      <a:pt x="1055" y="619"/>
                      <a:pt x="1047" y="623"/>
                      <a:pt x="1038" y="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71">
                <a:extLst>
                  <a:ext uri="{FF2B5EF4-FFF2-40B4-BE49-F238E27FC236}">
                    <a16:creationId xmlns:a16="http://schemas.microsoft.com/office/drawing/2014/main" id="{EB0E68ED-5D2E-44BA-BBF0-50F0E3BF4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9413" y="6494988"/>
                <a:ext cx="392446" cy="19621"/>
              </a:xfrm>
              <a:custGeom>
                <a:avLst/>
                <a:gdLst>
                  <a:gd name="T0" fmla="*/ 432 w 443"/>
                  <a:gd name="T1" fmla="*/ 19 h 20"/>
                  <a:gd name="T2" fmla="*/ 10 w 443"/>
                  <a:gd name="T3" fmla="*/ 19 h 20"/>
                  <a:gd name="T4" fmla="*/ 10 w 443"/>
                  <a:gd name="T5" fmla="*/ 19 h 20"/>
                  <a:gd name="T6" fmla="*/ 0 w 443"/>
                  <a:gd name="T7" fmla="*/ 9 h 20"/>
                  <a:gd name="T8" fmla="*/ 0 w 443"/>
                  <a:gd name="T9" fmla="*/ 9 h 20"/>
                  <a:gd name="T10" fmla="*/ 10 w 443"/>
                  <a:gd name="T11" fmla="*/ 0 h 20"/>
                  <a:gd name="T12" fmla="*/ 432 w 443"/>
                  <a:gd name="T13" fmla="*/ 0 h 20"/>
                  <a:gd name="T14" fmla="*/ 432 w 443"/>
                  <a:gd name="T15" fmla="*/ 0 h 20"/>
                  <a:gd name="T16" fmla="*/ 442 w 443"/>
                  <a:gd name="T17" fmla="*/ 9 h 20"/>
                  <a:gd name="T18" fmla="*/ 442 w 443"/>
                  <a:gd name="T19" fmla="*/ 9 h 20"/>
                  <a:gd name="T20" fmla="*/ 432 w 44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3" h="20">
                    <a:moveTo>
                      <a:pt x="432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432" y="0"/>
                    </a:lnTo>
                    <a:lnTo>
                      <a:pt x="432" y="0"/>
                    </a:lnTo>
                    <a:cubicBezTo>
                      <a:pt x="437" y="0"/>
                      <a:pt x="442" y="4"/>
                      <a:pt x="442" y="9"/>
                    </a:cubicBezTo>
                    <a:lnTo>
                      <a:pt x="442" y="9"/>
                    </a:lnTo>
                    <a:cubicBezTo>
                      <a:pt x="442" y="15"/>
                      <a:pt x="437" y="19"/>
                      <a:pt x="43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72">
                <a:extLst>
                  <a:ext uri="{FF2B5EF4-FFF2-40B4-BE49-F238E27FC236}">
                    <a16:creationId xmlns:a16="http://schemas.microsoft.com/office/drawing/2014/main" id="{615FF4C9-82A8-4BDC-8AF7-19982CA7E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66013" y="6565628"/>
                <a:ext cx="207998" cy="51017"/>
              </a:xfrm>
              <a:custGeom>
                <a:avLst/>
                <a:gdLst>
                  <a:gd name="T0" fmla="*/ 206 w 234"/>
                  <a:gd name="T1" fmla="*/ 55 h 56"/>
                  <a:gd name="T2" fmla="*/ 117 w 234"/>
                  <a:gd name="T3" fmla="*/ 55 h 56"/>
                  <a:gd name="T4" fmla="*/ 27 w 234"/>
                  <a:gd name="T5" fmla="*/ 55 h 56"/>
                  <a:gd name="T6" fmla="*/ 27 w 234"/>
                  <a:gd name="T7" fmla="*/ 55 h 56"/>
                  <a:gd name="T8" fmla="*/ 8 w 234"/>
                  <a:gd name="T9" fmla="*/ 47 h 56"/>
                  <a:gd name="T10" fmla="*/ 8 w 234"/>
                  <a:gd name="T11" fmla="*/ 47 h 56"/>
                  <a:gd name="T12" fmla="*/ 0 w 234"/>
                  <a:gd name="T13" fmla="*/ 28 h 56"/>
                  <a:gd name="T14" fmla="*/ 0 w 234"/>
                  <a:gd name="T15" fmla="*/ 28 h 56"/>
                  <a:gd name="T16" fmla="*/ 8 w 234"/>
                  <a:gd name="T17" fmla="*/ 8 h 56"/>
                  <a:gd name="T18" fmla="*/ 8 w 234"/>
                  <a:gd name="T19" fmla="*/ 8 h 56"/>
                  <a:gd name="T20" fmla="*/ 27 w 234"/>
                  <a:gd name="T21" fmla="*/ 0 h 56"/>
                  <a:gd name="T22" fmla="*/ 117 w 234"/>
                  <a:gd name="T23" fmla="*/ 0 h 56"/>
                  <a:gd name="T24" fmla="*/ 206 w 234"/>
                  <a:gd name="T25" fmla="*/ 0 h 56"/>
                  <a:gd name="T26" fmla="*/ 206 w 234"/>
                  <a:gd name="T27" fmla="*/ 0 h 56"/>
                  <a:gd name="T28" fmla="*/ 226 w 234"/>
                  <a:gd name="T29" fmla="*/ 8 h 56"/>
                  <a:gd name="T30" fmla="*/ 226 w 234"/>
                  <a:gd name="T31" fmla="*/ 8 h 56"/>
                  <a:gd name="T32" fmla="*/ 233 w 234"/>
                  <a:gd name="T33" fmla="*/ 28 h 56"/>
                  <a:gd name="T34" fmla="*/ 233 w 234"/>
                  <a:gd name="T35" fmla="*/ 28 h 56"/>
                  <a:gd name="T36" fmla="*/ 226 w 234"/>
                  <a:gd name="T37" fmla="*/ 47 h 56"/>
                  <a:gd name="T38" fmla="*/ 226 w 234"/>
                  <a:gd name="T39" fmla="*/ 47 h 56"/>
                  <a:gd name="T40" fmla="*/ 206 w 234"/>
                  <a:gd name="T41" fmla="*/ 5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4" h="56">
                    <a:moveTo>
                      <a:pt x="206" y="55"/>
                    </a:moveTo>
                    <a:lnTo>
                      <a:pt x="117" y="55"/>
                    </a:lnTo>
                    <a:lnTo>
                      <a:pt x="27" y="55"/>
                    </a:lnTo>
                    <a:lnTo>
                      <a:pt x="27" y="55"/>
                    </a:lnTo>
                    <a:cubicBezTo>
                      <a:pt x="20" y="55"/>
                      <a:pt x="13" y="52"/>
                      <a:pt x="8" y="47"/>
                    </a:cubicBezTo>
                    <a:lnTo>
                      <a:pt x="8" y="47"/>
                    </a:lnTo>
                    <a:cubicBezTo>
                      <a:pt x="3" y="41"/>
                      <a:pt x="0" y="34"/>
                      <a:pt x="0" y="28"/>
                    </a:cubicBezTo>
                    <a:lnTo>
                      <a:pt x="0" y="28"/>
                    </a:lnTo>
                    <a:cubicBezTo>
                      <a:pt x="0" y="20"/>
                      <a:pt x="3" y="13"/>
                      <a:pt x="8" y="8"/>
                    </a:cubicBezTo>
                    <a:lnTo>
                      <a:pt x="8" y="8"/>
                    </a:lnTo>
                    <a:cubicBezTo>
                      <a:pt x="13" y="3"/>
                      <a:pt x="20" y="0"/>
                      <a:pt x="27" y="0"/>
                    </a:cubicBezTo>
                    <a:lnTo>
                      <a:pt x="117" y="0"/>
                    </a:lnTo>
                    <a:lnTo>
                      <a:pt x="206" y="0"/>
                    </a:lnTo>
                    <a:lnTo>
                      <a:pt x="206" y="0"/>
                    </a:lnTo>
                    <a:cubicBezTo>
                      <a:pt x="214" y="0"/>
                      <a:pt x="221" y="3"/>
                      <a:pt x="226" y="8"/>
                    </a:cubicBezTo>
                    <a:lnTo>
                      <a:pt x="226" y="8"/>
                    </a:lnTo>
                    <a:cubicBezTo>
                      <a:pt x="231" y="13"/>
                      <a:pt x="233" y="20"/>
                      <a:pt x="233" y="28"/>
                    </a:cubicBezTo>
                    <a:lnTo>
                      <a:pt x="233" y="28"/>
                    </a:lnTo>
                    <a:cubicBezTo>
                      <a:pt x="233" y="34"/>
                      <a:pt x="231" y="41"/>
                      <a:pt x="226" y="47"/>
                    </a:cubicBezTo>
                    <a:lnTo>
                      <a:pt x="226" y="47"/>
                    </a:lnTo>
                    <a:cubicBezTo>
                      <a:pt x="221" y="52"/>
                      <a:pt x="214" y="55"/>
                      <a:pt x="206" y="5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73">
                <a:extLst>
                  <a:ext uri="{FF2B5EF4-FFF2-40B4-BE49-F238E27FC236}">
                    <a16:creationId xmlns:a16="http://schemas.microsoft.com/office/drawing/2014/main" id="{EBBE884D-69DF-4F78-B337-6981CA573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8164" y="6557779"/>
                <a:ext cx="227619" cy="66715"/>
              </a:xfrm>
              <a:custGeom>
                <a:avLst/>
                <a:gdLst>
                  <a:gd name="T0" fmla="*/ 37 w 254"/>
                  <a:gd name="T1" fmla="*/ 20 h 75"/>
                  <a:gd name="T2" fmla="*/ 37 w 254"/>
                  <a:gd name="T3" fmla="*/ 20 h 75"/>
                  <a:gd name="T4" fmla="*/ 25 w 254"/>
                  <a:gd name="T5" fmla="*/ 25 h 75"/>
                  <a:gd name="T6" fmla="*/ 25 w 254"/>
                  <a:gd name="T7" fmla="*/ 25 h 75"/>
                  <a:gd name="T8" fmla="*/ 19 w 254"/>
                  <a:gd name="T9" fmla="*/ 38 h 75"/>
                  <a:gd name="T10" fmla="*/ 19 w 254"/>
                  <a:gd name="T11" fmla="*/ 38 h 75"/>
                  <a:gd name="T12" fmla="*/ 25 w 254"/>
                  <a:gd name="T13" fmla="*/ 50 h 75"/>
                  <a:gd name="T14" fmla="*/ 25 w 254"/>
                  <a:gd name="T15" fmla="*/ 50 h 75"/>
                  <a:gd name="T16" fmla="*/ 37 w 254"/>
                  <a:gd name="T17" fmla="*/ 56 h 75"/>
                  <a:gd name="T18" fmla="*/ 216 w 254"/>
                  <a:gd name="T19" fmla="*/ 56 h 75"/>
                  <a:gd name="T20" fmla="*/ 216 w 254"/>
                  <a:gd name="T21" fmla="*/ 56 h 75"/>
                  <a:gd name="T22" fmla="*/ 229 w 254"/>
                  <a:gd name="T23" fmla="*/ 50 h 75"/>
                  <a:gd name="T24" fmla="*/ 229 w 254"/>
                  <a:gd name="T25" fmla="*/ 50 h 75"/>
                  <a:gd name="T26" fmla="*/ 234 w 254"/>
                  <a:gd name="T27" fmla="*/ 38 h 75"/>
                  <a:gd name="T28" fmla="*/ 234 w 254"/>
                  <a:gd name="T29" fmla="*/ 38 h 75"/>
                  <a:gd name="T30" fmla="*/ 229 w 254"/>
                  <a:gd name="T31" fmla="*/ 25 h 75"/>
                  <a:gd name="T32" fmla="*/ 229 w 254"/>
                  <a:gd name="T33" fmla="*/ 25 h 75"/>
                  <a:gd name="T34" fmla="*/ 216 w 254"/>
                  <a:gd name="T35" fmla="*/ 20 h 75"/>
                  <a:gd name="T36" fmla="*/ 37 w 254"/>
                  <a:gd name="T37" fmla="*/ 20 h 75"/>
                  <a:gd name="T38" fmla="*/ 216 w 254"/>
                  <a:gd name="T39" fmla="*/ 74 h 75"/>
                  <a:gd name="T40" fmla="*/ 37 w 254"/>
                  <a:gd name="T41" fmla="*/ 74 h 75"/>
                  <a:gd name="T42" fmla="*/ 37 w 254"/>
                  <a:gd name="T43" fmla="*/ 74 h 75"/>
                  <a:gd name="T44" fmla="*/ 11 w 254"/>
                  <a:gd name="T45" fmla="*/ 63 h 75"/>
                  <a:gd name="T46" fmla="*/ 11 w 254"/>
                  <a:gd name="T47" fmla="*/ 63 h 75"/>
                  <a:gd name="T48" fmla="*/ 0 w 254"/>
                  <a:gd name="T49" fmla="*/ 38 h 75"/>
                  <a:gd name="T50" fmla="*/ 0 w 254"/>
                  <a:gd name="T51" fmla="*/ 38 h 75"/>
                  <a:gd name="T52" fmla="*/ 11 w 254"/>
                  <a:gd name="T53" fmla="*/ 11 h 75"/>
                  <a:gd name="T54" fmla="*/ 11 w 254"/>
                  <a:gd name="T55" fmla="*/ 11 h 75"/>
                  <a:gd name="T56" fmla="*/ 37 w 254"/>
                  <a:gd name="T57" fmla="*/ 0 h 75"/>
                  <a:gd name="T58" fmla="*/ 216 w 254"/>
                  <a:gd name="T59" fmla="*/ 0 h 75"/>
                  <a:gd name="T60" fmla="*/ 216 w 254"/>
                  <a:gd name="T61" fmla="*/ 0 h 75"/>
                  <a:gd name="T62" fmla="*/ 242 w 254"/>
                  <a:gd name="T63" fmla="*/ 11 h 75"/>
                  <a:gd name="T64" fmla="*/ 242 w 254"/>
                  <a:gd name="T65" fmla="*/ 11 h 75"/>
                  <a:gd name="T66" fmla="*/ 253 w 254"/>
                  <a:gd name="T67" fmla="*/ 38 h 75"/>
                  <a:gd name="T68" fmla="*/ 253 w 254"/>
                  <a:gd name="T69" fmla="*/ 38 h 75"/>
                  <a:gd name="T70" fmla="*/ 242 w 254"/>
                  <a:gd name="T71" fmla="*/ 63 h 75"/>
                  <a:gd name="T72" fmla="*/ 242 w 254"/>
                  <a:gd name="T73" fmla="*/ 63 h 75"/>
                  <a:gd name="T74" fmla="*/ 216 w 254"/>
                  <a:gd name="T7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" h="75">
                    <a:moveTo>
                      <a:pt x="37" y="20"/>
                    </a:moveTo>
                    <a:lnTo>
                      <a:pt x="37" y="20"/>
                    </a:lnTo>
                    <a:cubicBezTo>
                      <a:pt x="33" y="20"/>
                      <a:pt x="28" y="21"/>
                      <a:pt x="25" y="25"/>
                    </a:cubicBezTo>
                    <a:lnTo>
                      <a:pt x="25" y="25"/>
                    </a:lnTo>
                    <a:cubicBezTo>
                      <a:pt x="21" y="28"/>
                      <a:pt x="19" y="33"/>
                      <a:pt x="19" y="38"/>
                    </a:cubicBezTo>
                    <a:lnTo>
                      <a:pt x="19" y="38"/>
                    </a:lnTo>
                    <a:cubicBezTo>
                      <a:pt x="19" y="42"/>
                      <a:pt x="21" y="46"/>
                      <a:pt x="25" y="50"/>
                    </a:cubicBezTo>
                    <a:lnTo>
                      <a:pt x="25" y="50"/>
                    </a:lnTo>
                    <a:cubicBezTo>
                      <a:pt x="28" y="53"/>
                      <a:pt x="33" y="56"/>
                      <a:pt x="37" y="56"/>
                    </a:cubicBezTo>
                    <a:lnTo>
                      <a:pt x="216" y="56"/>
                    </a:lnTo>
                    <a:lnTo>
                      <a:pt x="216" y="56"/>
                    </a:lnTo>
                    <a:cubicBezTo>
                      <a:pt x="221" y="56"/>
                      <a:pt x="225" y="53"/>
                      <a:pt x="229" y="50"/>
                    </a:cubicBezTo>
                    <a:lnTo>
                      <a:pt x="229" y="50"/>
                    </a:lnTo>
                    <a:cubicBezTo>
                      <a:pt x="232" y="46"/>
                      <a:pt x="234" y="42"/>
                      <a:pt x="234" y="38"/>
                    </a:cubicBezTo>
                    <a:lnTo>
                      <a:pt x="234" y="38"/>
                    </a:lnTo>
                    <a:cubicBezTo>
                      <a:pt x="234" y="33"/>
                      <a:pt x="232" y="28"/>
                      <a:pt x="229" y="25"/>
                    </a:cubicBezTo>
                    <a:lnTo>
                      <a:pt x="229" y="25"/>
                    </a:lnTo>
                    <a:cubicBezTo>
                      <a:pt x="225" y="21"/>
                      <a:pt x="221" y="20"/>
                      <a:pt x="216" y="20"/>
                    </a:cubicBezTo>
                    <a:lnTo>
                      <a:pt x="37" y="20"/>
                    </a:lnTo>
                    <a:close/>
                    <a:moveTo>
                      <a:pt x="216" y="74"/>
                    </a:moveTo>
                    <a:lnTo>
                      <a:pt x="37" y="74"/>
                    </a:lnTo>
                    <a:lnTo>
                      <a:pt x="37" y="74"/>
                    </a:lnTo>
                    <a:cubicBezTo>
                      <a:pt x="27" y="74"/>
                      <a:pt x="18" y="70"/>
                      <a:pt x="11" y="63"/>
                    </a:cubicBezTo>
                    <a:lnTo>
                      <a:pt x="11" y="63"/>
                    </a:lnTo>
                    <a:cubicBezTo>
                      <a:pt x="4" y="57"/>
                      <a:pt x="0" y="47"/>
                      <a:pt x="0" y="38"/>
                    </a:cubicBezTo>
                    <a:lnTo>
                      <a:pt x="0" y="38"/>
                    </a:lnTo>
                    <a:cubicBezTo>
                      <a:pt x="0" y="27"/>
                      <a:pt x="4" y="18"/>
                      <a:pt x="11" y="11"/>
                    </a:cubicBezTo>
                    <a:lnTo>
                      <a:pt x="11" y="11"/>
                    </a:lnTo>
                    <a:cubicBezTo>
                      <a:pt x="18" y="4"/>
                      <a:pt x="27" y="0"/>
                      <a:pt x="37" y="0"/>
                    </a:cubicBezTo>
                    <a:lnTo>
                      <a:pt x="216" y="0"/>
                    </a:lnTo>
                    <a:lnTo>
                      <a:pt x="216" y="0"/>
                    </a:lnTo>
                    <a:cubicBezTo>
                      <a:pt x="226" y="0"/>
                      <a:pt x="236" y="4"/>
                      <a:pt x="242" y="11"/>
                    </a:cubicBezTo>
                    <a:lnTo>
                      <a:pt x="242" y="11"/>
                    </a:lnTo>
                    <a:cubicBezTo>
                      <a:pt x="249" y="18"/>
                      <a:pt x="253" y="27"/>
                      <a:pt x="253" y="38"/>
                    </a:cubicBezTo>
                    <a:lnTo>
                      <a:pt x="253" y="38"/>
                    </a:lnTo>
                    <a:cubicBezTo>
                      <a:pt x="253" y="47"/>
                      <a:pt x="249" y="57"/>
                      <a:pt x="242" y="63"/>
                    </a:cubicBezTo>
                    <a:lnTo>
                      <a:pt x="242" y="63"/>
                    </a:lnTo>
                    <a:cubicBezTo>
                      <a:pt x="236" y="70"/>
                      <a:pt x="226" y="74"/>
                      <a:pt x="216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74">
                <a:extLst>
                  <a:ext uri="{FF2B5EF4-FFF2-40B4-BE49-F238E27FC236}">
                    <a16:creationId xmlns:a16="http://schemas.microsoft.com/office/drawing/2014/main" id="{BC9F4C29-136C-4755-BB4D-0F857CF10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6342" y="7754739"/>
                <a:ext cx="1503068" cy="1130245"/>
              </a:xfrm>
              <a:custGeom>
                <a:avLst/>
                <a:gdLst>
                  <a:gd name="T0" fmla="*/ 1650 w 1688"/>
                  <a:gd name="T1" fmla="*/ 1271 h 1272"/>
                  <a:gd name="T2" fmla="*/ 843 w 1688"/>
                  <a:gd name="T3" fmla="*/ 1271 h 1272"/>
                  <a:gd name="T4" fmla="*/ 37 w 1688"/>
                  <a:gd name="T5" fmla="*/ 1271 h 1272"/>
                  <a:gd name="T6" fmla="*/ 37 w 1688"/>
                  <a:gd name="T7" fmla="*/ 1271 h 1272"/>
                  <a:gd name="T8" fmla="*/ 11 w 1688"/>
                  <a:gd name="T9" fmla="*/ 1259 h 1272"/>
                  <a:gd name="T10" fmla="*/ 11 w 1688"/>
                  <a:gd name="T11" fmla="*/ 1259 h 1272"/>
                  <a:gd name="T12" fmla="*/ 0 w 1688"/>
                  <a:gd name="T13" fmla="*/ 1234 h 1272"/>
                  <a:gd name="T14" fmla="*/ 0 w 1688"/>
                  <a:gd name="T15" fmla="*/ 635 h 1272"/>
                  <a:gd name="T16" fmla="*/ 0 w 1688"/>
                  <a:gd name="T17" fmla="*/ 37 h 1272"/>
                  <a:gd name="T18" fmla="*/ 0 w 1688"/>
                  <a:gd name="T19" fmla="*/ 37 h 1272"/>
                  <a:gd name="T20" fmla="*/ 11 w 1688"/>
                  <a:gd name="T21" fmla="*/ 11 h 1272"/>
                  <a:gd name="T22" fmla="*/ 11 w 1688"/>
                  <a:gd name="T23" fmla="*/ 11 h 1272"/>
                  <a:gd name="T24" fmla="*/ 37 w 1688"/>
                  <a:gd name="T25" fmla="*/ 0 h 1272"/>
                  <a:gd name="T26" fmla="*/ 843 w 1688"/>
                  <a:gd name="T27" fmla="*/ 0 h 1272"/>
                  <a:gd name="T28" fmla="*/ 1650 w 1688"/>
                  <a:gd name="T29" fmla="*/ 0 h 1272"/>
                  <a:gd name="T30" fmla="*/ 1650 w 1688"/>
                  <a:gd name="T31" fmla="*/ 0 h 1272"/>
                  <a:gd name="T32" fmla="*/ 1677 w 1688"/>
                  <a:gd name="T33" fmla="*/ 11 h 1272"/>
                  <a:gd name="T34" fmla="*/ 1677 w 1688"/>
                  <a:gd name="T35" fmla="*/ 11 h 1272"/>
                  <a:gd name="T36" fmla="*/ 1687 w 1688"/>
                  <a:gd name="T37" fmla="*/ 37 h 1272"/>
                  <a:gd name="T38" fmla="*/ 1687 w 1688"/>
                  <a:gd name="T39" fmla="*/ 635 h 1272"/>
                  <a:gd name="T40" fmla="*/ 1687 w 1688"/>
                  <a:gd name="T41" fmla="*/ 1234 h 1272"/>
                  <a:gd name="T42" fmla="*/ 1687 w 1688"/>
                  <a:gd name="T43" fmla="*/ 1234 h 1272"/>
                  <a:gd name="T44" fmla="*/ 1677 w 1688"/>
                  <a:gd name="T45" fmla="*/ 1259 h 1272"/>
                  <a:gd name="T46" fmla="*/ 1677 w 1688"/>
                  <a:gd name="T47" fmla="*/ 1259 h 1272"/>
                  <a:gd name="T48" fmla="*/ 1650 w 1688"/>
                  <a:gd name="T49" fmla="*/ 1271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88" h="1272">
                    <a:moveTo>
                      <a:pt x="1650" y="1271"/>
                    </a:moveTo>
                    <a:lnTo>
                      <a:pt x="843" y="1271"/>
                    </a:lnTo>
                    <a:lnTo>
                      <a:pt x="37" y="1271"/>
                    </a:lnTo>
                    <a:lnTo>
                      <a:pt x="37" y="1271"/>
                    </a:lnTo>
                    <a:cubicBezTo>
                      <a:pt x="27" y="1271"/>
                      <a:pt x="17" y="1266"/>
                      <a:pt x="11" y="1259"/>
                    </a:cubicBezTo>
                    <a:lnTo>
                      <a:pt x="11" y="1259"/>
                    </a:lnTo>
                    <a:cubicBezTo>
                      <a:pt x="4" y="1254"/>
                      <a:pt x="0" y="1244"/>
                      <a:pt x="0" y="1234"/>
                    </a:cubicBezTo>
                    <a:lnTo>
                      <a:pt x="0" y="635"/>
                    </a:ln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26"/>
                      <a:pt x="4" y="17"/>
                      <a:pt x="11" y="11"/>
                    </a:cubicBezTo>
                    <a:lnTo>
                      <a:pt x="11" y="11"/>
                    </a:lnTo>
                    <a:cubicBezTo>
                      <a:pt x="17" y="4"/>
                      <a:pt x="27" y="0"/>
                      <a:pt x="37" y="0"/>
                    </a:cubicBezTo>
                    <a:lnTo>
                      <a:pt x="843" y="0"/>
                    </a:lnTo>
                    <a:lnTo>
                      <a:pt x="1650" y="0"/>
                    </a:lnTo>
                    <a:lnTo>
                      <a:pt x="1650" y="0"/>
                    </a:lnTo>
                    <a:cubicBezTo>
                      <a:pt x="1661" y="0"/>
                      <a:pt x="1670" y="4"/>
                      <a:pt x="1677" y="11"/>
                    </a:cubicBezTo>
                    <a:lnTo>
                      <a:pt x="1677" y="11"/>
                    </a:lnTo>
                    <a:cubicBezTo>
                      <a:pt x="1683" y="17"/>
                      <a:pt x="1687" y="26"/>
                      <a:pt x="1687" y="37"/>
                    </a:cubicBezTo>
                    <a:lnTo>
                      <a:pt x="1687" y="635"/>
                    </a:lnTo>
                    <a:lnTo>
                      <a:pt x="1687" y="1234"/>
                    </a:lnTo>
                    <a:lnTo>
                      <a:pt x="1687" y="1234"/>
                    </a:lnTo>
                    <a:cubicBezTo>
                      <a:pt x="1687" y="1244"/>
                      <a:pt x="1683" y="1254"/>
                      <a:pt x="1677" y="1259"/>
                    </a:cubicBezTo>
                    <a:lnTo>
                      <a:pt x="1677" y="1259"/>
                    </a:lnTo>
                    <a:cubicBezTo>
                      <a:pt x="1670" y="1266"/>
                      <a:pt x="1661" y="1271"/>
                      <a:pt x="1650" y="12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75">
                <a:extLst>
                  <a:ext uri="{FF2B5EF4-FFF2-40B4-BE49-F238E27FC236}">
                    <a16:creationId xmlns:a16="http://schemas.microsoft.com/office/drawing/2014/main" id="{75B65E73-99F2-4BBF-A769-35FE73665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8493" y="7742967"/>
                <a:ext cx="1518766" cy="1149866"/>
              </a:xfrm>
              <a:custGeom>
                <a:avLst/>
                <a:gdLst>
                  <a:gd name="T0" fmla="*/ 46 w 1707"/>
                  <a:gd name="T1" fmla="*/ 19 h 1291"/>
                  <a:gd name="T2" fmla="*/ 46 w 1707"/>
                  <a:gd name="T3" fmla="*/ 19 h 1291"/>
                  <a:gd name="T4" fmla="*/ 27 w 1707"/>
                  <a:gd name="T5" fmla="*/ 27 h 1291"/>
                  <a:gd name="T6" fmla="*/ 27 w 1707"/>
                  <a:gd name="T7" fmla="*/ 27 h 1291"/>
                  <a:gd name="T8" fmla="*/ 19 w 1707"/>
                  <a:gd name="T9" fmla="*/ 47 h 1291"/>
                  <a:gd name="T10" fmla="*/ 19 w 1707"/>
                  <a:gd name="T11" fmla="*/ 1244 h 1291"/>
                  <a:gd name="T12" fmla="*/ 19 w 1707"/>
                  <a:gd name="T13" fmla="*/ 1244 h 1291"/>
                  <a:gd name="T14" fmla="*/ 27 w 1707"/>
                  <a:gd name="T15" fmla="*/ 1264 h 1291"/>
                  <a:gd name="T16" fmla="*/ 27 w 1707"/>
                  <a:gd name="T17" fmla="*/ 1264 h 1291"/>
                  <a:gd name="T18" fmla="*/ 46 w 1707"/>
                  <a:gd name="T19" fmla="*/ 1271 h 1291"/>
                  <a:gd name="T20" fmla="*/ 1659 w 1707"/>
                  <a:gd name="T21" fmla="*/ 1271 h 1291"/>
                  <a:gd name="T22" fmla="*/ 1659 w 1707"/>
                  <a:gd name="T23" fmla="*/ 1271 h 1291"/>
                  <a:gd name="T24" fmla="*/ 1679 w 1707"/>
                  <a:gd name="T25" fmla="*/ 1264 h 1291"/>
                  <a:gd name="T26" fmla="*/ 1679 w 1707"/>
                  <a:gd name="T27" fmla="*/ 1264 h 1291"/>
                  <a:gd name="T28" fmla="*/ 1687 w 1707"/>
                  <a:gd name="T29" fmla="*/ 1244 h 1291"/>
                  <a:gd name="T30" fmla="*/ 1687 w 1707"/>
                  <a:gd name="T31" fmla="*/ 47 h 1291"/>
                  <a:gd name="T32" fmla="*/ 1687 w 1707"/>
                  <a:gd name="T33" fmla="*/ 47 h 1291"/>
                  <a:gd name="T34" fmla="*/ 1679 w 1707"/>
                  <a:gd name="T35" fmla="*/ 27 h 1291"/>
                  <a:gd name="T36" fmla="*/ 1679 w 1707"/>
                  <a:gd name="T37" fmla="*/ 27 h 1291"/>
                  <a:gd name="T38" fmla="*/ 1659 w 1707"/>
                  <a:gd name="T39" fmla="*/ 19 h 1291"/>
                  <a:gd name="T40" fmla="*/ 46 w 1707"/>
                  <a:gd name="T41" fmla="*/ 19 h 1291"/>
                  <a:gd name="T42" fmla="*/ 1659 w 1707"/>
                  <a:gd name="T43" fmla="*/ 1290 h 1291"/>
                  <a:gd name="T44" fmla="*/ 46 w 1707"/>
                  <a:gd name="T45" fmla="*/ 1290 h 1291"/>
                  <a:gd name="T46" fmla="*/ 46 w 1707"/>
                  <a:gd name="T47" fmla="*/ 1290 h 1291"/>
                  <a:gd name="T48" fmla="*/ 13 w 1707"/>
                  <a:gd name="T49" fmla="*/ 1276 h 1291"/>
                  <a:gd name="T50" fmla="*/ 13 w 1707"/>
                  <a:gd name="T51" fmla="*/ 1276 h 1291"/>
                  <a:gd name="T52" fmla="*/ 0 w 1707"/>
                  <a:gd name="T53" fmla="*/ 1244 h 1291"/>
                  <a:gd name="T54" fmla="*/ 0 w 1707"/>
                  <a:gd name="T55" fmla="*/ 47 h 1291"/>
                  <a:gd name="T56" fmla="*/ 0 w 1707"/>
                  <a:gd name="T57" fmla="*/ 47 h 1291"/>
                  <a:gd name="T58" fmla="*/ 13 w 1707"/>
                  <a:gd name="T59" fmla="*/ 14 h 1291"/>
                  <a:gd name="T60" fmla="*/ 13 w 1707"/>
                  <a:gd name="T61" fmla="*/ 14 h 1291"/>
                  <a:gd name="T62" fmla="*/ 46 w 1707"/>
                  <a:gd name="T63" fmla="*/ 0 h 1291"/>
                  <a:gd name="T64" fmla="*/ 1659 w 1707"/>
                  <a:gd name="T65" fmla="*/ 0 h 1291"/>
                  <a:gd name="T66" fmla="*/ 1659 w 1707"/>
                  <a:gd name="T67" fmla="*/ 0 h 1291"/>
                  <a:gd name="T68" fmla="*/ 1692 w 1707"/>
                  <a:gd name="T69" fmla="*/ 14 h 1291"/>
                  <a:gd name="T70" fmla="*/ 1692 w 1707"/>
                  <a:gd name="T71" fmla="*/ 14 h 1291"/>
                  <a:gd name="T72" fmla="*/ 1706 w 1707"/>
                  <a:gd name="T73" fmla="*/ 47 h 1291"/>
                  <a:gd name="T74" fmla="*/ 1706 w 1707"/>
                  <a:gd name="T75" fmla="*/ 1244 h 1291"/>
                  <a:gd name="T76" fmla="*/ 1706 w 1707"/>
                  <a:gd name="T77" fmla="*/ 1244 h 1291"/>
                  <a:gd name="T78" fmla="*/ 1692 w 1707"/>
                  <a:gd name="T79" fmla="*/ 1276 h 1291"/>
                  <a:gd name="T80" fmla="*/ 1692 w 1707"/>
                  <a:gd name="T81" fmla="*/ 1276 h 1291"/>
                  <a:gd name="T82" fmla="*/ 1659 w 1707"/>
                  <a:gd name="T83" fmla="*/ 1290 h 1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07" h="1291">
                    <a:moveTo>
                      <a:pt x="46" y="19"/>
                    </a:moveTo>
                    <a:lnTo>
                      <a:pt x="46" y="19"/>
                    </a:lnTo>
                    <a:cubicBezTo>
                      <a:pt x="39" y="19"/>
                      <a:pt x="32" y="22"/>
                      <a:pt x="27" y="27"/>
                    </a:cubicBezTo>
                    <a:lnTo>
                      <a:pt x="27" y="27"/>
                    </a:lnTo>
                    <a:cubicBezTo>
                      <a:pt x="21" y="33"/>
                      <a:pt x="19" y="40"/>
                      <a:pt x="19" y="47"/>
                    </a:cubicBezTo>
                    <a:lnTo>
                      <a:pt x="19" y="1244"/>
                    </a:lnTo>
                    <a:lnTo>
                      <a:pt x="19" y="1244"/>
                    </a:lnTo>
                    <a:cubicBezTo>
                      <a:pt x="19" y="1251"/>
                      <a:pt x="21" y="1258"/>
                      <a:pt x="27" y="1264"/>
                    </a:cubicBezTo>
                    <a:lnTo>
                      <a:pt x="27" y="1264"/>
                    </a:lnTo>
                    <a:cubicBezTo>
                      <a:pt x="32" y="1268"/>
                      <a:pt x="39" y="1271"/>
                      <a:pt x="46" y="1271"/>
                    </a:cubicBezTo>
                    <a:lnTo>
                      <a:pt x="1659" y="1271"/>
                    </a:lnTo>
                    <a:lnTo>
                      <a:pt x="1659" y="1271"/>
                    </a:lnTo>
                    <a:cubicBezTo>
                      <a:pt x="1666" y="1271"/>
                      <a:pt x="1674" y="1268"/>
                      <a:pt x="1679" y="1264"/>
                    </a:cubicBezTo>
                    <a:lnTo>
                      <a:pt x="1679" y="1264"/>
                    </a:lnTo>
                    <a:cubicBezTo>
                      <a:pt x="1684" y="1258"/>
                      <a:pt x="1687" y="1251"/>
                      <a:pt x="1687" y="1244"/>
                    </a:cubicBezTo>
                    <a:lnTo>
                      <a:pt x="1687" y="47"/>
                    </a:lnTo>
                    <a:lnTo>
                      <a:pt x="1687" y="47"/>
                    </a:lnTo>
                    <a:cubicBezTo>
                      <a:pt x="1687" y="40"/>
                      <a:pt x="1684" y="33"/>
                      <a:pt x="1679" y="27"/>
                    </a:cubicBezTo>
                    <a:lnTo>
                      <a:pt x="1679" y="27"/>
                    </a:lnTo>
                    <a:cubicBezTo>
                      <a:pt x="1674" y="22"/>
                      <a:pt x="1666" y="19"/>
                      <a:pt x="1659" y="19"/>
                    </a:cubicBezTo>
                    <a:lnTo>
                      <a:pt x="46" y="19"/>
                    </a:lnTo>
                    <a:close/>
                    <a:moveTo>
                      <a:pt x="1659" y="1290"/>
                    </a:moveTo>
                    <a:lnTo>
                      <a:pt x="46" y="1290"/>
                    </a:lnTo>
                    <a:lnTo>
                      <a:pt x="46" y="1290"/>
                    </a:lnTo>
                    <a:cubicBezTo>
                      <a:pt x="34" y="1290"/>
                      <a:pt x="22" y="1286"/>
                      <a:pt x="13" y="1276"/>
                    </a:cubicBezTo>
                    <a:lnTo>
                      <a:pt x="13" y="1276"/>
                    </a:lnTo>
                    <a:cubicBezTo>
                      <a:pt x="4" y="1268"/>
                      <a:pt x="0" y="1256"/>
                      <a:pt x="0" y="1244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35"/>
                      <a:pt x="4" y="23"/>
                      <a:pt x="13" y="14"/>
                    </a:cubicBezTo>
                    <a:lnTo>
                      <a:pt x="13" y="14"/>
                    </a:lnTo>
                    <a:cubicBezTo>
                      <a:pt x="22" y="5"/>
                      <a:pt x="34" y="0"/>
                      <a:pt x="46" y="0"/>
                    </a:cubicBezTo>
                    <a:lnTo>
                      <a:pt x="1659" y="0"/>
                    </a:lnTo>
                    <a:lnTo>
                      <a:pt x="1659" y="0"/>
                    </a:lnTo>
                    <a:cubicBezTo>
                      <a:pt x="1671" y="0"/>
                      <a:pt x="1683" y="5"/>
                      <a:pt x="1692" y="14"/>
                    </a:cubicBezTo>
                    <a:lnTo>
                      <a:pt x="1692" y="14"/>
                    </a:lnTo>
                    <a:cubicBezTo>
                      <a:pt x="1701" y="23"/>
                      <a:pt x="1706" y="35"/>
                      <a:pt x="1706" y="47"/>
                    </a:cubicBezTo>
                    <a:lnTo>
                      <a:pt x="1706" y="1244"/>
                    </a:lnTo>
                    <a:lnTo>
                      <a:pt x="1706" y="1244"/>
                    </a:lnTo>
                    <a:cubicBezTo>
                      <a:pt x="1706" y="1256"/>
                      <a:pt x="1701" y="1268"/>
                      <a:pt x="1692" y="1276"/>
                    </a:cubicBezTo>
                    <a:lnTo>
                      <a:pt x="1692" y="1276"/>
                    </a:lnTo>
                    <a:cubicBezTo>
                      <a:pt x="1683" y="1286"/>
                      <a:pt x="1671" y="1290"/>
                      <a:pt x="1659" y="12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76">
                <a:extLst>
                  <a:ext uri="{FF2B5EF4-FFF2-40B4-BE49-F238E27FC236}">
                    <a16:creationId xmlns:a16="http://schemas.microsoft.com/office/drawing/2014/main" id="{C151E58C-8CBC-4A32-BB62-CC48E64C9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5158" y="8480766"/>
                <a:ext cx="584746" cy="78489"/>
              </a:xfrm>
              <a:custGeom>
                <a:avLst/>
                <a:gdLst>
                  <a:gd name="T0" fmla="*/ 611 w 655"/>
                  <a:gd name="T1" fmla="*/ 85 h 86"/>
                  <a:gd name="T2" fmla="*/ 327 w 655"/>
                  <a:gd name="T3" fmla="*/ 85 h 86"/>
                  <a:gd name="T4" fmla="*/ 43 w 655"/>
                  <a:gd name="T5" fmla="*/ 85 h 86"/>
                  <a:gd name="T6" fmla="*/ 43 w 655"/>
                  <a:gd name="T7" fmla="*/ 85 h 86"/>
                  <a:gd name="T8" fmla="*/ 13 w 655"/>
                  <a:gd name="T9" fmla="*/ 73 h 86"/>
                  <a:gd name="T10" fmla="*/ 13 w 655"/>
                  <a:gd name="T11" fmla="*/ 73 h 86"/>
                  <a:gd name="T12" fmla="*/ 0 w 655"/>
                  <a:gd name="T13" fmla="*/ 43 h 86"/>
                  <a:gd name="T14" fmla="*/ 0 w 655"/>
                  <a:gd name="T15" fmla="*/ 43 h 86"/>
                  <a:gd name="T16" fmla="*/ 13 w 655"/>
                  <a:gd name="T17" fmla="*/ 13 h 86"/>
                  <a:gd name="T18" fmla="*/ 13 w 655"/>
                  <a:gd name="T19" fmla="*/ 13 h 86"/>
                  <a:gd name="T20" fmla="*/ 43 w 655"/>
                  <a:gd name="T21" fmla="*/ 0 h 86"/>
                  <a:gd name="T22" fmla="*/ 327 w 655"/>
                  <a:gd name="T23" fmla="*/ 0 h 86"/>
                  <a:gd name="T24" fmla="*/ 611 w 655"/>
                  <a:gd name="T25" fmla="*/ 0 h 86"/>
                  <a:gd name="T26" fmla="*/ 611 w 655"/>
                  <a:gd name="T27" fmla="*/ 0 h 86"/>
                  <a:gd name="T28" fmla="*/ 642 w 655"/>
                  <a:gd name="T29" fmla="*/ 13 h 86"/>
                  <a:gd name="T30" fmla="*/ 642 w 655"/>
                  <a:gd name="T31" fmla="*/ 13 h 86"/>
                  <a:gd name="T32" fmla="*/ 654 w 655"/>
                  <a:gd name="T33" fmla="*/ 43 h 86"/>
                  <a:gd name="T34" fmla="*/ 654 w 655"/>
                  <a:gd name="T35" fmla="*/ 43 h 86"/>
                  <a:gd name="T36" fmla="*/ 642 w 655"/>
                  <a:gd name="T37" fmla="*/ 73 h 86"/>
                  <a:gd name="T38" fmla="*/ 642 w 655"/>
                  <a:gd name="T39" fmla="*/ 73 h 86"/>
                  <a:gd name="T40" fmla="*/ 611 w 655"/>
                  <a:gd name="T41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55" h="86">
                    <a:moveTo>
                      <a:pt x="611" y="85"/>
                    </a:moveTo>
                    <a:lnTo>
                      <a:pt x="327" y="85"/>
                    </a:lnTo>
                    <a:lnTo>
                      <a:pt x="43" y="85"/>
                    </a:lnTo>
                    <a:lnTo>
                      <a:pt x="43" y="85"/>
                    </a:lnTo>
                    <a:cubicBezTo>
                      <a:pt x="31" y="85"/>
                      <a:pt x="20" y="81"/>
                      <a:pt x="13" y="73"/>
                    </a:cubicBezTo>
                    <a:lnTo>
                      <a:pt x="13" y="73"/>
                    </a:lnTo>
                    <a:cubicBezTo>
                      <a:pt x="5" y="65"/>
                      <a:pt x="0" y="54"/>
                      <a:pt x="0" y="43"/>
                    </a:cubicBezTo>
                    <a:lnTo>
                      <a:pt x="0" y="43"/>
                    </a:lnTo>
                    <a:cubicBezTo>
                      <a:pt x="0" y="31"/>
                      <a:pt x="5" y="20"/>
                      <a:pt x="13" y="13"/>
                    </a:cubicBezTo>
                    <a:lnTo>
                      <a:pt x="13" y="13"/>
                    </a:lnTo>
                    <a:cubicBezTo>
                      <a:pt x="20" y="5"/>
                      <a:pt x="31" y="0"/>
                      <a:pt x="43" y="0"/>
                    </a:cubicBezTo>
                    <a:lnTo>
                      <a:pt x="327" y="0"/>
                    </a:lnTo>
                    <a:lnTo>
                      <a:pt x="611" y="0"/>
                    </a:lnTo>
                    <a:lnTo>
                      <a:pt x="611" y="0"/>
                    </a:lnTo>
                    <a:cubicBezTo>
                      <a:pt x="623" y="0"/>
                      <a:pt x="634" y="5"/>
                      <a:pt x="642" y="13"/>
                    </a:cubicBezTo>
                    <a:lnTo>
                      <a:pt x="642" y="13"/>
                    </a:lnTo>
                    <a:cubicBezTo>
                      <a:pt x="650" y="20"/>
                      <a:pt x="654" y="31"/>
                      <a:pt x="654" y="43"/>
                    </a:cubicBezTo>
                    <a:lnTo>
                      <a:pt x="654" y="43"/>
                    </a:lnTo>
                    <a:cubicBezTo>
                      <a:pt x="654" y="54"/>
                      <a:pt x="650" y="65"/>
                      <a:pt x="642" y="73"/>
                    </a:cubicBezTo>
                    <a:lnTo>
                      <a:pt x="642" y="73"/>
                    </a:lnTo>
                    <a:cubicBezTo>
                      <a:pt x="634" y="81"/>
                      <a:pt x="623" y="85"/>
                      <a:pt x="611" y="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77">
                <a:extLst>
                  <a:ext uri="{FF2B5EF4-FFF2-40B4-BE49-F238E27FC236}">
                    <a16:creationId xmlns:a16="http://schemas.microsoft.com/office/drawing/2014/main" id="{E77B5CE7-A40B-4410-85E0-68CBB9E16E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7309" y="8472917"/>
                <a:ext cx="600444" cy="94187"/>
              </a:xfrm>
              <a:custGeom>
                <a:avLst/>
                <a:gdLst>
                  <a:gd name="T0" fmla="*/ 52 w 673"/>
                  <a:gd name="T1" fmla="*/ 19 h 104"/>
                  <a:gd name="T2" fmla="*/ 52 w 673"/>
                  <a:gd name="T3" fmla="*/ 19 h 104"/>
                  <a:gd name="T4" fmla="*/ 29 w 673"/>
                  <a:gd name="T5" fmla="*/ 28 h 104"/>
                  <a:gd name="T6" fmla="*/ 29 w 673"/>
                  <a:gd name="T7" fmla="*/ 28 h 104"/>
                  <a:gd name="T8" fmla="*/ 18 w 673"/>
                  <a:gd name="T9" fmla="*/ 52 h 104"/>
                  <a:gd name="T10" fmla="*/ 18 w 673"/>
                  <a:gd name="T11" fmla="*/ 52 h 104"/>
                  <a:gd name="T12" fmla="*/ 29 w 673"/>
                  <a:gd name="T13" fmla="*/ 75 h 104"/>
                  <a:gd name="T14" fmla="*/ 29 w 673"/>
                  <a:gd name="T15" fmla="*/ 75 h 104"/>
                  <a:gd name="T16" fmla="*/ 52 w 673"/>
                  <a:gd name="T17" fmla="*/ 85 h 104"/>
                  <a:gd name="T18" fmla="*/ 620 w 673"/>
                  <a:gd name="T19" fmla="*/ 85 h 104"/>
                  <a:gd name="T20" fmla="*/ 620 w 673"/>
                  <a:gd name="T21" fmla="*/ 85 h 104"/>
                  <a:gd name="T22" fmla="*/ 644 w 673"/>
                  <a:gd name="T23" fmla="*/ 75 h 104"/>
                  <a:gd name="T24" fmla="*/ 644 w 673"/>
                  <a:gd name="T25" fmla="*/ 75 h 104"/>
                  <a:gd name="T26" fmla="*/ 654 w 673"/>
                  <a:gd name="T27" fmla="*/ 52 h 104"/>
                  <a:gd name="T28" fmla="*/ 654 w 673"/>
                  <a:gd name="T29" fmla="*/ 52 h 104"/>
                  <a:gd name="T30" fmla="*/ 644 w 673"/>
                  <a:gd name="T31" fmla="*/ 28 h 104"/>
                  <a:gd name="T32" fmla="*/ 644 w 673"/>
                  <a:gd name="T33" fmla="*/ 28 h 104"/>
                  <a:gd name="T34" fmla="*/ 620 w 673"/>
                  <a:gd name="T35" fmla="*/ 19 h 104"/>
                  <a:gd name="T36" fmla="*/ 52 w 673"/>
                  <a:gd name="T37" fmla="*/ 19 h 104"/>
                  <a:gd name="T38" fmla="*/ 620 w 673"/>
                  <a:gd name="T39" fmla="*/ 103 h 104"/>
                  <a:gd name="T40" fmla="*/ 52 w 673"/>
                  <a:gd name="T41" fmla="*/ 103 h 104"/>
                  <a:gd name="T42" fmla="*/ 52 w 673"/>
                  <a:gd name="T43" fmla="*/ 103 h 104"/>
                  <a:gd name="T44" fmla="*/ 15 w 673"/>
                  <a:gd name="T45" fmla="*/ 89 h 104"/>
                  <a:gd name="T46" fmla="*/ 15 w 673"/>
                  <a:gd name="T47" fmla="*/ 89 h 104"/>
                  <a:gd name="T48" fmla="*/ 0 w 673"/>
                  <a:gd name="T49" fmla="*/ 52 h 104"/>
                  <a:gd name="T50" fmla="*/ 0 w 673"/>
                  <a:gd name="T51" fmla="*/ 52 h 104"/>
                  <a:gd name="T52" fmla="*/ 15 w 673"/>
                  <a:gd name="T53" fmla="*/ 15 h 104"/>
                  <a:gd name="T54" fmla="*/ 15 w 673"/>
                  <a:gd name="T55" fmla="*/ 15 h 104"/>
                  <a:gd name="T56" fmla="*/ 52 w 673"/>
                  <a:gd name="T57" fmla="*/ 0 h 104"/>
                  <a:gd name="T58" fmla="*/ 620 w 673"/>
                  <a:gd name="T59" fmla="*/ 0 h 104"/>
                  <a:gd name="T60" fmla="*/ 620 w 673"/>
                  <a:gd name="T61" fmla="*/ 0 h 104"/>
                  <a:gd name="T62" fmla="*/ 657 w 673"/>
                  <a:gd name="T63" fmla="*/ 15 h 104"/>
                  <a:gd name="T64" fmla="*/ 657 w 673"/>
                  <a:gd name="T65" fmla="*/ 15 h 104"/>
                  <a:gd name="T66" fmla="*/ 672 w 673"/>
                  <a:gd name="T67" fmla="*/ 52 h 104"/>
                  <a:gd name="T68" fmla="*/ 672 w 673"/>
                  <a:gd name="T69" fmla="*/ 52 h 104"/>
                  <a:gd name="T70" fmla="*/ 657 w 673"/>
                  <a:gd name="T71" fmla="*/ 89 h 104"/>
                  <a:gd name="T72" fmla="*/ 657 w 673"/>
                  <a:gd name="T73" fmla="*/ 89 h 104"/>
                  <a:gd name="T74" fmla="*/ 620 w 673"/>
                  <a:gd name="T7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73" h="104">
                    <a:moveTo>
                      <a:pt x="52" y="19"/>
                    </a:moveTo>
                    <a:lnTo>
                      <a:pt x="52" y="19"/>
                    </a:lnTo>
                    <a:cubicBezTo>
                      <a:pt x="42" y="19"/>
                      <a:pt x="34" y="22"/>
                      <a:pt x="29" y="28"/>
                    </a:cubicBezTo>
                    <a:lnTo>
                      <a:pt x="29" y="28"/>
                    </a:lnTo>
                    <a:cubicBezTo>
                      <a:pt x="22" y="35"/>
                      <a:pt x="18" y="43"/>
                      <a:pt x="18" y="52"/>
                    </a:cubicBezTo>
                    <a:lnTo>
                      <a:pt x="18" y="52"/>
                    </a:lnTo>
                    <a:cubicBezTo>
                      <a:pt x="18" y="61"/>
                      <a:pt x="22" y="69"/>
                      <a:pt x="29" y="75"/>
                    </a:cubicBezTo>
                    <a:lnTo>
                      <a:pt x="29" y="75"/>
                    </a:lnTo>
                    <a:cubicBezTo>
                      <a:pt x="34" y="81"/>
                      <a:pt x="42" y="85"/>
                      <a:pt x="52" y="85"/>
                    </a:cubicBezTo>
                    <a:lnTo>
                      <a:pt x="620" y="85"/>
                    </a:lnTo>
                    <a:lnTo>
                      <a:pt x="620" y="85"/>
                    </a:lnTo>
                    <a:cubicBezTo>
                      <a:pt x="630" y="85"/>
                      <a:pt x="637" y="81"/>
                      <a:pt x="644" y="75"/>
                    </a:cubicBezTo>
                    <a:lnTo>
                      <a:pt x="644" y="75"/>
                    </a:lnTo>
                    <a:cubicBezTo>
                      <a:pt x="650" y="69"/>
                      <a:pt x="654" y="61"/>
                      <a:pt x="654" y="52"/>
                    </a:cubicBezTo>
                    <a:lnTo>
                      <a:pt x="654" y="52"/>
                    </a:lnTo>
                    <a:cubicBezTo>
                      <a:pt x="654" y="43"/>
                      <a:pt x="650" y="35"/>
                      <a:pt x="644" y="28"/>
                    </a:cubicBezTo>
                    <a:lnTo>
                      <a:pt x="644" y="28"/>
                    </a:lnTo>
                    <a:cubicBezTo>
                      <a:pt x="637" y="22"/>
                      <a:pt x="630" y="19"/>
                      <a:pt x="620" y="19"/>
                    </a:cubicBezTo>
                    <a:lnTo>
                      <a:pt x="52" y="19"/>
                    </a:lnTo>
                    <a:close/>
                    <a:moveTo>
                      <a:pt x="620" y="103"/>
                    </a:moveTo>
                    <a:lnTo>
                      <a:pt x="52" y="103"/>
                    </a:lnTo>
                    <a:lnTo>
                      <a:pt x="52" y="103"/>
                    </a:lnTo>
                    <a:cubicBezTo>
                      <a:pt x="38" y="103"/>
                      <a:pt x="24" y="99"/>
                      <a:pt x="15" y="89"/>
                    </a:cubicBezTo>
                    <a:lnTo>
                      <a:pt x="15" y="89"/>
                    </a:lnTo>
                    <a:cubicBezTo>
                      <a:pt x="4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8"/>
                      <a:pt x="4" y="25"/>
                      <a:pt x="15" y="15"/>
                    </a:cubicBezTo>
                    <a:lnTo>
                      <a:pt x="15" y="15"/>
                    </a:lnTo>
                    <a:cubicBezTo>
                      <a:pt x="24" y="5"/>
                      <a:pt x="38" y="0"/>
                      <a:pt x="52" y="0"/>
                    </a:cubicBezTo>
                    <a:lnTo>
                      <a:pt x="620" y="0"/>
                    </a:lnTo>
                    <a:lnTo>
                      <a:pt x="620" y="0"/>
                    </a:lnTo>
                    <a:cubicBezTo>
                      <a:pt x="635" y="0"/>
                      <a:pt x="648" y="5"/>
                      <a:pt x="657" y="15"/>
                    </a:cubicBezTo>
                    <a:lnTo>
                      <a:pt x="657" y="15"/>
                    </a:lnTo>
                    <a:cubicBezTo>
                      <a:pt x="667" y="25"/>
                      <a:pt x="672" y="38"/>
                      <a:pt x="672" y="52"/>
                    </a:cubicBezTo>
                    <a:lnTo>
                      <a:pt x="672" y="52"/>
                    </a:lnTo>
                    <a:cubicBezTo>
                      <a:pt x="672" y="66"/>
                      <a:pt x="667" y="79"/>
                      <a:pt x="657" y="89"/>
                    </a:cubicBezTo>
                    <a:lnTo>
                      <a:pt x="657" y="89"/>
                    </a:lnTo>
                    <a:cubicBezTo>
                      <a:pt x="648" y="99"/>
                      <a:pt x="635" y="103"/>
                      <a:pt x="620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33DA6EC-1702-4D29-AA4F-83207528A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3532" y="8633819"/>
                <a:ext cx="403326" cy="89283"/>
              </a:xfrm>
              <a:custGeom>
                <a:avLst/>
                <a:gdLst>
                  <a:gd name="connsiteX0" fmla="*/ 86542 w 403326"/>
                  <a:gd name="connsiteY0" fmla="*/ 70640 h 89283"/>
                  <a:gd name="connsiteX1" fmla="*/ 395272 w 403326"/>
                  <a:gd name="connsiteY1" fmla="*/ 70640 h 89283"/>
                  <a:gd name="connsiteX2" fmla="*/ 403326 w 403326"/>
                  <a:gd name="connsiteY2" fmla="*/ 80452 h 89283"/>
                  <a:gd name="connsiteX3" fmla="*/ 395272 w 403326"/>
                  <a:gd name="connsiteY3" fmla="*/ 89283 h 89283"/>
                  <a:gd name="connsiteX4" fmla="*/ 86542 w 403326"/>
                  <a:gd name="connsiteY4" fmla="*/ 89283 h 89283"/>
                  <a:gd name="connsiteX5" fmla="*/ 78488 w 403326"/>
                  <a:gd name="connsiteY5" fmla="*/ 80452 h 89283"/>
                  <a:gd name="connsiteX6" fmla="*/ 86542 w 403326"/>
                  <a:gd name="connsiteY6" fmla="*/ 70640 h 89283"/>
                  <a:gd name="connsiteX7" fmla="*/ 7988 w 403326"/>
                  <a:gd name="connsiteY7" fmla="*/ 0 h 89283"/>
                  <a:gd name="connsiteX8" fmla="*/ 391420 w 403326"/>
                  <a:gd name="connsiteY8" fmla="*/ 0 h 89283"/>
                  <a:gd name="connsiteX9" fmla="*/ 399408 w 403326"/>
                  <a:gd name="connsiteY9" fmla="*/ 7436 h 89283"/>
                  <a:gd name="connsiteX10" fmla="*/ 391420 w 403326"/>
                  <a:gd name="connsiteY10" fmla="*/ 14872 h 89283"/>
                  <a:gd name="connsiteX11" fmla="*/ 7988 w 403326"/>
                  <a:gd name="connsiteY11" fmla="*/ 14872 h 89283"/>
                  <a:gd name="connsiteX12" fmla="*/ 0 w 403326"/>
                  <a:gd name="connsiteY12" fmla="*/ 7436 h 89283"/>
                  <a:gd name="connsiteX13" fmla="*/ 7988 w 403326"/>
                  <a:gd name="connsiteY13" fmla="*/ 0 h 89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03326" h="89283">
                    <a:moveTo>
                      <a:pt x="86542" y="70640"/>
                    </a:moveTo>
                    <a:lnTo>
                      <a:pt x="395272" y="70640"/>
                    </a:lnTo>
                    <a:cubicBezTo>
                      <a:pt x="399746" y="70640"/>
                      <a:pt x="403326" y="75546"/>
                      <a:pt x="403326" y="80452"/>
                    </a:cubicBezTo>
                    <a:cubicBezTo>
                      <a:pt x="403326" y="85358"/>
                      <a:pt x="399746" y="89283"/>
                      <a:pt x="395272" y="89283"/>
                    </a:cubicBezTo>
                    <a:lnTo>
                      <a:pt x="86542" y="89283"/>
                    </a:lnTo>
                    <a:cubicBezTo>
                      <a:pt x="82068" y="89283"/>
                      <a:pt x="78488" y="85358"/>
                      <a:pt x="78488" y="80452"/>
                    </a:cubicBezTo>
                    <a:cubicBezTo>
                      <a:pt x="78488" y="75546"/>
                      <a:pt x="82068" y="70640"/>
                      <a:pt x="86542" y="70640"/>
                    </a:cubicBezTo>
                    <a:close/>
                    <a:moveTo>
                      <a:pt x="7988" y="0"/>
                    </a:moveTo>
                    <a:lnTo>
                      <a:pt x="391420" y="0"/>
                    </a:lnTo>
                    <a:cubicBezTo>
                      <a:pt x="395858" y="0"/>
                      <a:pt x="399408" y="3305"/>
                      <a:pt x="399408" y="7436"/>
                    </a:cubicBezTo>
                    <a:cubicBezTo>
                      <a:pt x="399408" y="11567"/>
                      <a:pt x="395858" y="14872"/>
                      <a:pt x="391420" y="14872"/>
                    </a:cubicBezTo>
                    <a:lnTo>
                      <a:pt x="7988" y="14872"/>
                    </a:lnTo>
                    <a:cubicBezTo>
                      <a:pt x="3550" y="14872"/>
                      <a:pt x="0" y="11567"/>
                      <a:pt x="0" y="7436"/>
                    </a:cubicBezTo>
                    <a:cubicBezTo>
                      <a:pt x="0" y="3305"/>
                      <a:pt x="3550" y="0"/>
                      <a:pt x="79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82">
                <a:extLst>
                  <a:ext uri="{FF2B5EF4-FFF2-40B4-BE49-F238E27FC236}">
                    <a16:creationId xmlns:a16="http://schemas.microsoft.com/office/drawing/2014/main" id="{747EE2CC-C394-404A-989F-16C3A3750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7622" y="7181768"/>
                <a:ext cx="1224432" cy="572972"/>
              </a:xfrm>
              <a:custGeom>
                <a:avLst/>
                <a:gdLst>
                  <a:gd name="T0" fmla="*/ 1349 w 1374"/>
                  <a:gd name="T1" fmla="*/ 641 h 642"/>
                  <a:gd name="T2" fmla="*/ 686 w 1374"/>
                  <a:gd name="T3" fmla="*/ 641 h 642"/>
                  <a:gd name="T4" fmla="*/ 24 w 1374"/>
                  <a:gd name="T5" fmla="*/ 641 h 642"/>
                  <a:gd name="T6" fmla="*/ 24 w 1374"/>
                  <a:gd name="T7" fmla="*/ 641 h 642"/>
                  <a:gd name="T8" fmla="*/ 7 w 1374"/>
                  <a:gd name="T9" fmla="*/ 634 h 642"/>
                  <a:gd name="T10" fmla="*/ 7 w 1374"/>
                  <a:gd name="T11" fmla="*/ 634 h 642"/>
                  <a:gd name="T12" fmla="*/ 0 w 1374"/>
                  <a:gd name="T13" fmla="*/ 617 h 642"/>
                  <a:gd name="T14" fmla="*/ 0 w 1374"/>
                  <a:gd name="T15" fmla="*/ 321 h 642"/>
                  <a:gd name="T16" fmla="*/ 0 w 1374"/>
                  <a:gd name="T17" fmla="*/ 25 h 642"/>
                  <a:gd name="T18" fmla="*/ 0 w 1374"/>
                  <a:gd name="T19" fmla="*/ 25 h 642"/>
                  <a:gd name="T20" fmla="*/ 7 w 1374"/>
                  <a:gd name="T21" fmla="*/ 7 h 642"/>
                  <a:gd name="T22" fmla="*/ 7 w 1374"/>
                  <a:gd name="T23" fmla="*/ 7 h 642"/>
                  <a:gd name="T24" fmla="*/ 24 w 1374"/>
                  <a:gd name="T25" fmla="*/ 0 h 642"/>
                  <a:gd name="T26" fmla="*/ 686 w 1374"/>
                  <a:gd name="T27" fmla="*/ 0 h 642"/>
                  <a:gd name="T28" fmla="*/ 1349 w 1374"/>
                  <a:gd name="T29" fmla="*/ 0 h 642"/>
                  <a:gd name="T30" fmla="*/ 1349 w 1374"/>
                  <a:gd name="T31" fmla="*/ 0 h 642"/>
                  <a:gd name="T32" fmla="*/ 1366 w 1374"/>
                  <a:gd name="T33" fmla="*/ 7 h 642"/>
                  <a:gd name="T34" fmla="*/ 1366 w 1374"/>
                  <a:gd name="T35" fmla="*/ 7 h 642"/>
                  <a:gd name="T36" fmla="*/ 1373 w 1374"/>
                  <a:gd name="T37" fmla="*/ 25 h 642"/>
                  <a:gd name="T38" fmla="*/ 1373 w 1374"/>
                  <a:gd name="T39" fmla="*/ 321 h 642"/>
                  <a:gd name="T40" fmla="*/ 1373 w 1374"/>
                  <a:gd name="T41" fmla="*/ 617 h 642"/>
                  <a:gd name="T42" fmla="*/ 1373 w 1374"/>
                  <a:gd name="T43" fmla="*/ 617 h 642"/>
                  <a:gd name="T44" fmla="*/ 1366 w 1374"/>
                  <a:gd name="T45" fmla="*/ 634 h 642"/>
                  <a:gd name="T46" fmla="*/ 1366 w 1374"/>
                  <a:gd name="T47" fmla="*/ 634 h 642"/>
                  <a:gd name="T48" fmla="*/ 1349 w 1374"/>
                  <a:gd name="T49" fmla="*/ 64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74" h="642">
                    <a:moveTo>
                      <a:pt x="1349" y="641"/>
                    </a:moveTo>
                    <a:lnTo>
                      <a:pt x="686" y="641"/>
                    </a:lnTo>
                    <a:lnTo>
                      <a:pt x="24" y="641"/>
                    </a:lnTo>
                    <a:lnTo>
                      <a:pt x="24" y="641"/>
                    </a:lnTo>
                    <a:cubicBezTo>
                      <a:pt x="17" y="641"/>
                      <a:pt x="11" y="638"/>
                      <a:pt x="7" y="634"/>
                    </a:cubicBezTo>
                    <a:lnTo>
                      <a:pt x="7" y="634"/>
                    </a:lnTo>
                    <a:cubicBezTo>
                      <a:pt x="2" y="630"/>
                      <a:pt x="0" y="624"/>
                      <a:pt x="0" y="617"/>
                    </a:cubicBezTo>
                    <a:lnTo>
                      <a:pt x="0" y="321"/>
                    </a:ln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8"/>
                      <a:pt x="2" y="12"/>
                      <a:pt x="7" y="7"/>
                    </a:cubicBezTo>
                    <a:lnTo>
                      <a:pt x="7" y="7"/>
                    </a:lnTo>
                    <a:cubicBezTo>
                      <a:pt x="11" y="3"/>
                      <a:pt x="17" y="0"/>
                      <a:pt x="24" y="0"/>
                    </a:cubicBezTo>
                    <a:lnTo>
                      <a:pt x="686" y="0"/>
                    </a:lnTo>
                    <a:lnTo>
                      <a:pt x="1349" y="0"/>
                    </a:lnTo>
                    <a:lnTo>
                      <a:pt x="1349" y="0"/>
                    </a:lnTo>
                    <a:cubicBezTo>
                      <a:pt x="1356" y="0"/>
                      <a:pt x="1362" y="3"/>
                      <a:pt x="1366" y="7"/>
                    </a:cubicBezTo>
                    <a:lnTo>
                      <a:pt x="1366" y="7"/>
                    </a:lnTo>
                    <a:cubicBezTo>
                      <a:pt x="1371" y="12"/>
                      <a:pt x="1373" y="18"/>
                      <a:pt x="1373" y="25"/>
                    </a:cubicBezTo>
                    <a:lnTo>
                      <a:pt x="1373" y="321"/>
                    </a:lnTo>
                    <a:lnTo>
                      <a:pt x="1373" y="617"/>
                    </a:lnTo>
                    <a:lnTo>
                      <a:pt x="1373" y="617"/>
                    </a:lnTo>
                    <a:cubicBezTo>
                      <a:pt x="1373" y="624"/>
                      <a:pt x="1371" y="630"/>
                      <a:pt x="1366" y="634"/>
                    </a:cubicBezTo>
                    <a:lnTo>
                      <a:pt x="1366" y="634"/>
                    </a:lnTo>
                    <a:cubicBezTo>
                      <a:pt x="1362" y="638"/>
                      <a:pt x="1356" y="641"/>
                      <a:pt x="1349" y="6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83">
                <a:extLst>
                  <a:ext uri="{FF2B5EF4-FFF2-40B4-BE49-F238E27FC236}">
                    <a16:creationId xmlns:a16="http://schemas.microsoft.com/office/drawing/2014/main" id="{997E5B25-2D4F-47CC-8690-A670AC0D1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9773" y="7173919"/>
                <a:ext cx="1240130" cy="588669"/>
              </a:xfrm>
              <a:custGeom>
                <a:avLst/>
                <a:gdLst>
                  <a:gd name="T0" fmla="*/ 33 w 1393"/>
                  <a:gd name="T1" fmla="*/ 19 h 660"/>
                  <a:gd name="T2" fmla="*/ 33 w 1393"/>
                  <a:gd name="T3" fmla="*/ 19 h 660"/>
                  <a:gd name="T4" fmla="*/ 23 w 1393"/>
                  <a:gd name="T5" fmla="*/ 23 h 660"/>
                  <a:gd name="T6" fmla="*/ 23 w 1393"/>
                  <a:gd name="T7" fmla="*/ 23 h 660"/>
                  <a:gd name="T8" fmla="*/ 18 w 1393"/>
                  <a:gd name="T9" fmla="*/ 34 h 660"/>
                  <a:gd name="T10" fmla="*/ 18 w 1393"/>
                  <a:gd name="T11" fmla="*/ 626 h 660"/>
                  <a:gd name="T12" fmla="*/ 18 w 1393"/>
                  <a:gd name="T13" fmla="*/ 626 h 660"/>
                  <a:gd name="T14" fmla="*/ 23 w 1393"/>
                  <a:gd name="T15" fmla="*/ 636 h 660"/>
                  <a:gd name="T16" fmla="*/ 23 w 1393"/>
                  <a:gd name="T17" fmla="*/ 636 h 660"/>
                  <a:gd name="T18" fmla="*/ 33 w 1393"/>
                  <a:gd name="T19" fmla="*/ 640 h 660"/>
                  <a:gd name="T20" fmla="*/ 1358 w 1393"/>
                  <a:gd name="T21" fmla="*/ 640 h 660"/>
                  <a:gd name="T22" fmla="*/ 1358 w 1393"/>
                  <a:gd name="T23" fmla="*/ 640 h 660"/>
                  <a:gd name="T24" fmla="*/ 1369 w 1393"/>
                  <a:gd name="T25" fmla="*/ 636 h 660"/>
                  <a:gd name="T26" fmla="*/ 1369 w 1393"/>
                  <a:gd name="T27" fmla="*/ 636 h 660"/>
                  <a:gd name="T28" fmla="*/ 1373 w 1393"/>
                  <a:gd name="T29" fmla="*/ 626 h 660"/>
                  <a:gd name="T30" fmla="*/ 1373 w 1393"/>
                  <a:gd name="T31" fmla="*/ 34 h 660"/>
                  <a:gd name="T32" fmla="*/ 1373 w 1393"/>
                  <a:gd name="T33" fmla="*/ 34 h 660"/>
                  <a:gd name="T34" fmla="*/ 1369 w 1393"/>
                  <a:gd name="T35" fmla="*/ 23 h 660"/>
                  <a:gd name="T36" fmla="*/ 1369 w 1393"/>
                  <a:gd name="T37" fmla="*/ 23 h 660"/>
                  <a:gd name="T38" fmla="*/ 1358 w 1393"/>
                  <a:gd name="T39" fmla="*/ 19 h 660"/>
                  <a:gd name="T40" fmla="*/ 33 w 1393"/>
                  <a:gd name="T41" fmla="*/ 19 h 660"/>
                  <a:gd name="T42" fmla="*/ 1358 w 1393"/>
                  <a:gd name="T43" fmla="*/ 659 h 660"/>
                  <a:gd name="T44" fmla="*/ 33 w 1393"/>
                  <a:gd name="T45" fmla="*/ 659 h 660"/>
                  <a:gd name="T46" fmla="*/ 33 w 1393"/>
                  <a:gd name="T47" fmla="*/ 659 h 660"/>
                  <a:gd name="T48" fmla="*/ 10 w 1393"/>
                  <a:gd name="T49" fmla="*/ 650 h 660"/>
                  <a:gd name="T50" fmla="*/ 10 w 1393"/>
                  <a:gd name="T51" fmla="*/ 650 h 660"/>
                  <a:gd name="T52" fmla="*/ 0 w 1393"/>
                  <a:gd name="T53" fmla="*/ 626 h 660"/>
                  <a:gd name="T54" fmla="*/ 0 w 1393"/>
                  <a:gd name="T55" fmla="*/ 34 h 660"/>
                  <a:gd name="T56" fmla="*/ 0 w 1393"/>
                  <a:gd name="T57" fmla="*/ 34 h 660"/>
                  <a:gd name="T58" fmla="*/ 10 w 1393"/>
                  <a:gd name="T59" fmla="*/ 9 h 660"/>
                  <a:gd name="T60" fmla="*/ 10 w 1393"/>
                  <a:gd name="T61" fmla="*/ 9 h 660"/>
                  <a:gd name="T62" fmla="*/ 33 w 1393"/>
                  <a:gd name="T63" fmla="*/ 0 h 660"/>
                  <a:gd name="T64" fmla="*/ 1358 w 1393"/>
                  <a:gd name="T65" fmla="*/ 0 h 660"/>
                  <a:gd name="T66" fmla="*/ 1358 w 1393"/>
                  <a:gd name="T67" fmla="*/ 0 h 660"/>
                  <a:gd name="T68" fmla="*/ 1382 w 1393"/>
                  <a:gd name="T69" fmla="*/ 9 h 660"/>
                  <a:gd name="T70" fmla="*/ 1382 w 1393"/>
                  <a:gd name="T71" fmla="*/ 9 h 660"/>
                  <a:gd name="T72" fmla="*/ 1392 w 1393"/>
                  <a:gd name="T73" fmla="*/ 34 h 660"/>
                  <a:gd name="T74" fmla="*/ 1392 w 1393"/>
                  <a:gd name="T75" fmla="*/ 626 h 660"/>
                  <a:gd name="T76" fmla="*/ 1392 w 1393"/>
                  <a:gd name="T77" fmla="*/ 626 h 660"/>
                  <a:gd name="T78" fmla="*/ 1382 w 1393"/>
                  <a:gd name="T79" fmla="*/ 650 h 660"/>
                  <a:gd name="T80" fmla="*/ 1382 w 1393"/>
                  <a:gd name="T81" fmla="*/ 650 h 660"/>
                  <a:gd name="T82" fmla="*/ 1358 w 1393"/>
                  <a:gd name="T83" fmla="*/ 659 h 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93" h="660">
                    <a:moveTo>
                      <a:pt x="33" y="19"/>
                    </a:moveTo>
                    <a:lnTo>
                      <a:pt x="33" y="19"/>
                    </a:lnTo>
                    <a:cubicBezTo>
                      <a:pt x="30" y="19"/>
                      <a:pt x="25" y="21"/>
                      <a:pt x="23" y="23"/>
                    </a:cubicBezTo>
                    <a:lnTo>
                      <a:pt x="23" y="23"/>
                    </a:lnTo>
                    <a:cubicBezTo>
                      <a:pt x="20" y="26"/>
                      <a:pt x="18" y="29"/>
                      <a:pt x="18" y="34"/>
                    </a:cubicBezTo>
                    <a:lnTo>
                      <a:pt x="18" y="626"/>
                    </a:lnTo>
                    <a:lnTo>
                      <a:pt x="18" y="626"/>
                    </a:lnTo>
                    <a:cubicBezTo>
                      <a:pt x="18" y="629"/>
                      <a:pt x="20" y="634"/>
                      <a:pt x="23" y="636"/>
                    </a:cubicBezTo>
                    <a:lnTo>
                      <a:pt x="23" y="636"/>
                    </a:lnTo>
                    <a:cubicBezTo>
                      <a:pt x="25" y="639"/>
                      <a:pt x="30" y="640"/>
                      <a:pt x="33" y="640"/>
                    </a:cubicBezTo>
                    <a:lnTo>
                      <a:pt x="1358" y="640"/>
                    </a:lnTo>
                    <a:lnTo>
                      <a:pt x="1358" y="640"/>
                    </a:lnTo>
                    <a:cubicBezTo>
                      <a:pt x="1362" y="640"/>
                      <a:pt x="1366" y="639"/>
                      <a:pt x="1369" y="636"/>
                    </a:cubicBezTo>
                    <a:lnTo>
                      <a:pt x="1369" y="636"/>
                    </a:lnTo>
                    <a:cubicBezTo>
                      <a:pt x="1371" y="634"/>
                      <a:pt x="1373" y="629"/>
                      <a:pt x="1373" y="626"/>
                    </a:cubicBezTo>
                    <a:lnTo>
                      <a:pt x="1373" y="34"/>
                    </a:lnTo>
                    <a:lnTo>
                      <a:pt x="1373" y="34"/>
                    </a:lnTo>
                    <a:cubicBezTo>
                      <a:pt x="1373" y="29"/>
                      <a:pt x="1371" y="26"/>
                      <a:pt x="1369" y="23"/>
                    </a:cubicBezTo>
                    <a:lnTo>
                      <a:pt x="1369" y="23"/>
                    </a:lnTo>
                    <a:cubicBezTo>
                      <a:pt x="1366" y="21"/>
                      <a:pt x="1362" y="19"/>
                      <a:pt x="1358" y="19"/>
                    </a:cubicBezTo>
                    <a:lnTo>
                      <a:pt x="33" y="19"/>
                    </a:lnTo>
                    <a:close/>
                    <a:moveTo>
                      <a:pt x="1358" y="659"/>
                    </a:moveTo>
                    <a:lnTo>
                      <a:pt x="33" y="659"/>
                    </a:lnTo>
                    <a:lnTo>
                      <a:pt x="33" y="659"/>
                    </a:lnTo>
                    <a:cubicBezTo>
                      <a:pt x="24" y="659"/>
                      <a:pt x="16" y="656"/>
                      <a:pt x="10" y="650"/>
                    </a:cubicBezTo>
                    <a:lnTo>
                      <a:pt x="10" y="650"/>
                    </a:lnTo>
                    <a:cubicBezTo>
                      <a:pt x="3" y="643"/>
                      <a:pt x="0" y="635"/>
                      <a:pt x="0" y="626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24"/>
                      <a:pt x="3" y="15"/>
                      <a:pt x="10" y="9"/>
                    </a:cubicBezTo>
                    <a:lnTo>
                      <a:pt x="10" y="9"/>
                    </a:lnTo>
                    <a:cubicBezTo>
                      <a:pt x="16" y="4"/>
                      <a:pt x="24" y="0"/>
                      <a:pt x="33" y="0"/>
                    </a:cubicBezTo>
                    <a:lnTo>
                      <a:pt x="1358" y="0"/>
                    </a:lnTo>
                    <a:lnTo>
                      <a:pt x="1358" y="0"/>
                    </a:lnTo>
                    <a:cubicBezTo>
                      <a:pt x="1367" y="0"/>
                      <a:pt x="1375" y="4"/>
                      <a:pt x="1382" y="9"/>
                    </a:cubicBezTo>
                    <a:lnTo>
                      <a:pt x="1382" y="9"/>
                    </a:lnTo>
                    <a:cubicBezTo>
                      <a:pt x="1388" y="15"/>
                      <a:pt x="1392" y="24"/>
                      <a:pt x="1392" y="34"/>
                    </a:cubicBezTo>
                    <a:lnTo>
                      <a:pt x="1392" y="626"/>
                    </a:lnTo>
                    <a:lnTo>
                      <a:pt x="1392" y="626"/>
                    </a:lnTo>
                    <a:cubicBezTo>
                      <a:pt x="1392" y="635"/>
                      <a:pt x="1388" y="643"/>
                      <a:pt x="1382" y="650"/>
                    </a:cubicBezTo>
                    <a:lnTo>
                      <a:pt x="1382" y="650"/>
                    </a:lnTo>
                    <a:cubicBezTo>
                      <a:pt x="1375" y="656"/>
                      <a:pt x="1367" y="659"/>
                      <a:pt x="1358" y="6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84">
                <a:extLst>
                  <a:ext uri="{FF2B5EF4-FFF2-40B4-BE49-F238E27FC236}">
                    <a16:creationId xmlns:a16="http://schemas.microsoft.com/office/drawing/2014/main" id="{C9F5E32F-4DC7-4AF3-A0C7-C556187DA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7128" y="7338746"/>
                <a:ext cx="282561" cy="313957"/>
              </a:xfrm>
              <a:custGeom>
                <a:avLst/>
                <a:gdLst>
                  <a:gd name="T0" fmla="*/ 304 w 319"/>
                  <a:gd name="T1" fmla="*/ 353 h 354"/>
                  <a:gd name="T2" fmla="*/ 159 w 319"/>
                  <a:gd name="T3" fmla="*/ 353 h 354"/>
                  <a:gd name="T4" fmla="*/ 14 w 319"/>
                  <a:gd name="T5" fmla="*/ 353 h 354"/>
                  <a:gd name="T6" fmla="*/ 14 w 319"/>
                  <a:gd name="T7" fmla="*/ 353 h 354"/>
                  <a:gd name="T8" fmla="*/ 4 w 319"/>
                  <a:gd name="T9" fmla="*/ 349 h 354"/>
                  <a:gd name="T10" fmla="*/ 4 w 319"/>
                  <a:gd name="T11" fmla="*/ 349 h 354"/>
                  <a:gd name="T12" fmla="*/ 0 w 319"/>
                  <a:gd name="T13" fmla="*/ 339 h 354"/>
                  <a:gd name="T14" fmla="*/ 0 w 319"/>
                  <a:gd name="T15" fmla="*/ 177 h 354"/>
                  <a:gd name="T16" fmla="*/ 0 w 319"/>
                  <a:gd name="T17" fmla="*/ 15 h 354"/>
                  <a:gd name="T18" fmla="*/ 0 w 319"/>
                  <a:gd name="T19" fmla="*/ 15 h 354"/>
                  <a:gd name="T20" fmla="*/ 4 w 319"/>
                  <a:gd name="T21" fmla="*/ 5 h 354"/>
                  <a:gd name="T22" fmla="*/ 4 w 319"/>
                  <a:gd name="T23" fmla="*/ 5 h 354"/>
                  <a:gd name="T24" fmla="*/ 14 w 319"/>
                  <a:gd name="T25" fmla="*/ 0 h 354"/>
                  <a:gd name="T26" fmla="*/ 159 w 319"/>
                  <a:gd name="T27" fmla="*/ 0 h 354"/>
                  <a:gd name="T28" fmla="*/ 304 w 319"/>
                  <a:gd name="T29" fmla="*/ 0 h 354"/>
                  <a:gd name="T30" fmla="*/ 304 w 319"/>
                  <a:gd name="T31" fmla="*/ 0 h 354"/>
                  <a:gd name="T32" fmla="*/ 314 w 319"/>
                  <a:gd name="T33" fmla="*/ 5 h 354"/>
                  <a:gd name="T34" fmla="*/ 314 w 319"/>
                  <a:gd name="T35" fmla="*/ 5 h 354"/>
                  <a:gd name="T36" fmla="*/ 318 w 319"/>
                  <a:gd name="T37" fmla="*/ 15 h 354"/>
                  <a:gd name="T38" fmla="*/ 318 w 319"/>
                  <a:gd name="T39" fmla="*/ 177 h 354"/>
                  <a:gd name="T40" fmla="*/ 318 w 319"/>
                  <a:gd name="T41" fmla="*/ 339 h 354"/>
                  <a:gd name="T42" fmla="*/ 318 w 319"/>
                  <a:gd name="T43" fmla="*/ 339 h 354"/>
                  <a:gd name="T44" fmla="*/ 314 w 319"/>
                  <a:gd name="T45" fmla="*/ 349 h 354"/>
                  <a:gd name="T46" fmla="*/ 314 w 319"/>
                  <a:gd name="T47" fmla="*/ 349 h 354"/>
                  <a:gd name="T48" fmla="*/ 304 w 319"/>
                  <a:gd name="T49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19" h="354">
                    <a:moveTo>
                      <a:pt x="304" y="353"/>
                    </a:moveTo>
                    <a:lnTo>
                      <a:pt x="159" y="353"/>
                    </a:lnTo>
                    <a:lnTo>
                      <a:pt x="14" y="353"/>
                    </a:lnTo>
                    <a:lnTo>
                      <a:pt x="14" y="353"/>
                    </a:lnTo>
                    <a:cubicBezTo>
                      <a:pt x="10" y="353"/>
                      <a:pt x="6" y="351"/>
                      <a:pt x="4" y="349"/>
                    </a:cubicBezTo>
                    <a:lnTo>
                      <a:pt x="4" y="349"/>
                    </a:lnTo>
                    <a:cubicBezTo>
                      <a:pt x="1" y="346"/>
                      <a:pt x="0" y="343"/>
                      <a:pt x="0" y="339"/>
                    </a:cubicBezTo>
                    <a:lnTo>
                      <a:pt x="0" y="177"/>
                    </a:lnTo>
                    <a:lnTo>
                      <a:pt x="0" y="15"/>
                    </a:lnTo>
                    <a:lnTo>
                      <a:pt x="0" y="15"/>
                    </a:lnTo>
                    <a:cubicBezTo>
                      <a:pt x="0" y="11"/>
                      <a:pt x="1" y="7"/>
                      <a:pt x="4" y="5"/>
                    </a:cubicBezTo>
                    <a:lnTo>
                      <a:pt x="4" y="5"/>
                    </a:lnTo>
                    <a:cubicBezTo>
                      <a:pt x="6" y="2"/>
                      <a:pt x="10" y="0"/>
                      <a:pt x="14" y="0"/>
                    </a:cubicBezTo>
                    <a:lnTo>
                      <a:pt x="159" y="0"/>
                    </a:lnTo>
                    <a:lnTo>
                      <a:pt x="304" y="0"/>
                    </a:lnTo>
                    <a:lnTo>
                      <a:pt x="304" y="0"/>
                    </a:lnTo>
                    <a:cubicBezTo>
                      <a:pt x="309" y="0"/>
                      <a:pt x="312" y="2"/>
                      <a:pt x="314" y="5"/>
                    </a:cubicBezTo>
                    <a:lnTo>
                      <a:pt x="314" y="5"/>
                    </a:lnTo>
                    <a:cubicBezTo>
                      <a:pt x="316" y="7"/>
                      <a:pt x="318" y="11"/>
                      <a:pt x="318" y="15"/>
                    </a:cubicBezTo>
                    <a:lnTo>
                      <a:pt x="318" y="177"/>
                    </a:lnTo>
                    <a:lnTo>
                      <a:pt x="318" y="339"/>
                    </a:lnTo>
                    <a:lnTo>
                      <a:pt x="318" y="339"/>
                    </a:lnTo>
                    <a:cubicBezTo>
                      <a:pt x="318" y="343"/>
                      <a:pt x="316" y="346"/>
                      <a:pt x="314" y="349"/>
                    </a:cubicBezTo>
                    <a:lnTo>
                      <a:pt x="314" y="349"/>
                    </a:lnTo>
                    <a:cubicBezTo>
                      <a:pt x="312" y="351"/>
                      <a:pt x="309" y="353"/>
                      <a:pt x="304" y="3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85">
                <a:extLst>
                  <a:ext uri="{FF2B5EF4-FFF2-40B4-BE49-F238E27FC236}">
                    <a16:creationId xmlns:a16="http://schemas.microsoft.com/office/drawing/2014/main" id="{C4916744-C220-46C0-B7E2-184B74C53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9279" y="7330897"/>
                <a:ext cx="302185" cy="329655"/>
              </a:xfrm>
              <a:custGeom>
                <a:avLst/>
                <a:gdLst>
                  <a:gd name="T0" fmla="*/ 24 w 338"/>
                  <a:gd name="T1" fmla="*/ 20 h 372"/>
                  <a:gd name="T2" fmla="*/ 24 w 338"/>
                  <a:gd name="T3" fmla="*/ 20 h 372"/>
                  <a:gd name="T4" fmla="*/ 21 w 338"/>
                  <a:gd name="T5" fmla="*/ 21 h 372"/>
                  <a:gd name="T6" fmla="*/ 21 w 338"/>
                  <a:gd name="T7" fmla="*/ 21 h 372"/>
                  <a:gd name="T8" fmla="*/ 20 w 338"/>
                  <a:gd name="T9" fmla="*/ 24 h 372"/>
                  <a:gd name="T10" fmla="*/ 20 w 338"/>
                  <a:gd name="T11" fmla="*/ 348 h 372"/>
                  <a:gd name="T12" fmla="*/ 20 w 338"/>
                  <a:gd name="T13" fmla="*/ 348 h 372"/>
                  <a:gd name="T14" fmla="*/ 21 w 338"/>
                  <a:gd name="T15" fmla="*/ 351 h 372"/>
                  <a:gd name="T16" fmla="*/ 21 w 338"/>
                  <a:gd name="T17" fmla="*/ 351 h 372"/>
                  <a:gd name="T18" fmla="*/ 24 w 338"/>
                  <a:gd name="T19" fmla="*/ 353 h 372"/>
                  <a:gd name="T20" fmla="*/ 314 w 338"/>
                  <a:gd name="T21" fmla="*/ 353 h 372"/>
                  <a:gd name="T22" fmla="*/ 314 w 338"/>
                  <a:gd name="T23" fmla="*/ 353 h 372"/>
                  <a:gd name="T24" fmla="*/ 318 w 338"/>
                  <a:gd name="T25" fmla="*/ 351 h 372"/>
                  <a:gd name="T26" fmla="*/ 318 w 338"/>
                  <a:gd name="T27" fmla="*/ 351 h 372"/>
                  <a:gd name="T28" fmla="*/ 319 w 338"/>
                  <a:gd name="T29" fmla="*/ 348 h 372"/>
                  <a:gd name="T30" fmla="*/ 319 w 338"/>
                  <a:gd name="T31" fmla="*/ 24 h 372"/>
                  <a:gd name="T32" fmla="*/ 319 w 338"/>
                  <a:gd name="T33" fmla="*/ 24 h 372"/>
                  <a:gd name="T34" fmla="*/ 318 w 338"/>
                  <a:gd name="T35" fmla="*/ 21 h 372"/>
                  <a:gd name="T36" fmla="*/ 318 w 338"/>
                  <a:gd name="T37" fmla="*/ 21 h 372"/>
                  <a:gd name="T38" fmla="*/ 314 w 338"/>
                  <a:gd name="T39" fmla="*/ 20 h 372"/>
                  <a:gd name="T40" fmla="*/ 24 w 338"/>
                  <a:gd name="T41" fmla="*/ 20 h 372"/>
                  <a:gd name="T42" fmla="*/ 314 w 338"/>
                  <a:gd name="T43" fmla="*/ 371 h 372"/>
                  <a:gd name="T44" fmla="*/ 24 w 338"/>
                  <a:gd name="T45" fmla="*/ 371 h 372"/>
                  <a:gd name="T46" fmla="*/ 24 w 338"/>
                  <a:gd name="T47" fmla="*/ 371 h 372"/>
                  <a:gd name="T48" fmla="*/ 7 w 338"/>
                  <a:gd name="T49" fmla="*/ 365 h 372"/>
                  <a:gd name="T50" fmla="*/ 7 w 338"/>
                  <a:gd name="T51" fmla="*/ 365 h 372"/>
                  <a:gd name="T52" fmla="*/ 0 w 338"/>
                  <a:gd name="T53" fmla="*/ 348 h 372"/>
                  <a:gd name="T54" fmla="*/ 0 w 338"/>
                  <a:gd name="T55" fmla="*/ 24 h 372"/>
                  <a:gd name="T56" fmla="*/ 0 w 338"/>
                  <a:gd name="T57" fmla="*/ 24 h 372"/>
                  <a:gd name="T58" fmla="*/ 7 w 338"/>
                  <a:gd name="T59" fmla="*/ 7 h 372"/>
                  <a:gd name="T60" fmla="*/ 7 w 338"/>
                  <a:gd name="T61" fmla="*/ 7 h 372"/>
                  <a:gd name="T62" fmla="*/ 24 w 338"/>
                  <a:gd name="T63" fmla="*/ 0 h 372"/>
                  <a:gd name="T64" fmla="*/ 314 w 338"/>
                  <a:gd name="T65" fmla="*/ 0 h 372"/>
                  <a:gd name="T66" fmla="*/ 314 w 338"/>
                  <a:gd name="T67" fmla="*/ 0 h 372"/>
                  <a:gd name="T68" fmla="*/ 331 w 338"/>
                  <a:gd name="T69" fmla="*/ 7 h 372"/>
                  <a:gd name="T70" fmla="*/ 331 w 338"/>
                  <a:gd name="T71" fmla="*/ 7 h 372"/>
                  <a:gd name="T72" fmla="*/ 337 w 338"/>
                  <a:gd name="T73" fmla="*/ 24 h 372"/>
                  <a:gd name="T74" fmla="*/ 337 w 338"/>
                  <a:gd name="T75" fmla="*/ 348 h 372"/>
                  <a:gd name="T76" fmla="*/ 337 w 338"/>
                  <a:gd name="T77" fmla="*/ 348 h 372"/>
                  <a:gd name="T78" fmla="*/ 331 w 338"/>
                  <a:gd name="T79" fmla="*/ 365 h 372"/>
                  <a:gd name="T80" fmla="*/ 331 w 338"/>
                  <a:gd name="T81" fmla="*/ 365 h 372"/>
                  <a:gd name="T82" fmla="*/ 314 w 338"/>
                  <a:gd name="T83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38" h="372">
                    <a:moveTo>
                      <a:pt x="24" y="20"/>
                    </a:moveTo>
                    <a:lnTo>
                      <a:pt x="24" y="20"/>
                    </a:lnTo>
                    <a:cubicBezTo>
                      <a:pt x="23" y="20"/>
                      <a:pt x="21" y="20"/>
                      <a:pt x="21" y="21"/>
                    </a:cubicBezTo>
                    <a:lnTo>
                      <a:pt x="21" y="21"/>
                    </a:lnTo>
                    <a:cubicBezTo>
                      <a:pt x="21" y="21"/>
                      <a:pt x="20" y="22"/>
                      <a:pt x="20" y="24"/>
                    </a:cubicBezTo>
                    <a:lnTo>
                      <a:pt x="20" y="348"/>
                    </a:lnTo>
                    <a:lnTo>
                      <a:pt x="20" y="348"/>
                    </a:lnTo>
                    <a:cubicBezTo>
                      <a:pt x="20" y="349"/>
                      <a:pt x="21" y="351"/>
                      <a:pt x="21" y="351"/>
                    </a:cubicBezTo>
                    <a:lnTo>
                      <a:pt x="21" y="351"/>
                    </a:lnTo>
                    <a:cubicBezTo>
                      <a:pt x="21" y="352"/>
                      <a:pt x="23" y="353"/>
                      <a:pt x="24" y="353"/>
                    </a:cubicBezTo>
                    <a:lnTo>
                      <a:pt x="314" y="353"/>
                    </a:lnTo>
                    <a:lnTo>
                      <a:pt x="314" y="353"/>
                    </a:lnTo>
                    <a:cubicBezTo>
                      <a:pt x="315" y="353"/>
                      <a:pt x="317" y="352"/>
                      <a:pt x="318" y="351"/>
                    </a:cubicBezTo>
                    <a:lnTo>
                      <a:pt x="318" y="351"/>
                    </a:lnTo>
                    <a:cubicBezTo>
                      <a:pt x="319" y="350"/>
                      <a:pt x="319" y="349"/>
                      <a:pt x="319" y="348"/>
                    </a:cubicBezTo>
                    <a:lnTo>
                      <a:pt x="319" y="24"/>
                    </a:lnTo>
                    <a:lnTo>
                      <a:pt x="319" y="24"/>
                    </a:lnTo>
                    <a:cubicBezTo>
                      <a:pt x="319" y="22"/>
                      <a:pt x="318" y="21"/>
                      <a:pt x="318" y="21"/>
                    </a:cubicBezTo>
                    <a:lnTo>
                      <a:pt x="318" y="21"/>
                    </a:lnTo>
                    <a:cubicBezTo>
                      <a:pt x="317" y="20"/>
                      <a:pt x="316" y="20"/>
                      <a:pt x="314" y="20"/>
                    </a:cubicBezTo>
                    <a:lnTo>
                      <a:pt x="24" y="20"/>
                    </a:lnTo>
                    <a:close/>
                    <a:moveTo>
                      <a:pt x="314" y="371"/>
                    </a:moveTo>
                    <a:lnTo>
                      <a:pt x="24" y="371"/>
                    </a:lnTo>
                    <a:lnTo>
                      <a:pt x="24" y="371"/>
                    </a:lnTo>
                    <a:cubicBezTo>
                      <a:pt x="17" y="371"/>
                      <a:pt x="11" y="369"/>
                      <a:pt x="7" y="365"/>
                    </a:cubicBezTo>
                    <a:lnTo>
                      <a:pt x="7" y="365"/>
                    </a:lnTo>
                    <a:cubicBezTo>
                      <a:pt x="3" y="360"/>
                      <a:pt x="0" y="354"/>
                      <a:pt x="0" y="348"/>
                    </a:cubicBezTo>
                    <a:lnTo>
                      <a:pt x="0" y="24"/>
                    </a:lnTo>
                    <a:lnTo>
                      <a:pt x="0" y="24"/>
                    </a:lnTo>
                    <a:cubicBezTo>
                      <a:pt x="0" y="17"/>
                      <a:pt x="3" y="11"/>
                      <a:pt x="7" y="7"/>
                    </a:cubicBezTo>
                    <a:lnTo>
                      <a:pt x="7" y="7"/>
                    </a:lnTo>
                    <a:cubicBezTo>
                      <a:pt x="11" y="2"/>
                      <a:pt x="17" y="0"/>
                      <a:pt x="24" y="0"/>
                    </a:cubicBezTo>
                    <a:lnTo>
                      <a:pt x="314" y="0"/>
                    </a:lnTo>
                    <a:lnTo>
                      <a:pt x="314" y="0"/>
                    </a:lnTo>
                    <a:cubicBezTo>
                      <a:pt x="320" y="0"/>
                      <a:pt x="326" y="2"/>
                      <a:pt x="331" y="7"/>
                    </a:cubicBezTo>
                    <a:lnTo>
                      <a:pt x="331" y="7"/>
                    </a:lnTo>
                    <a:cubicBezTo>
                      <a:pt x="336" y="11"/>
                      <a:pt x="337" y="17"/>
                      <a:pt x="337" y="24"/>
                    </a:cubicBezTo>
                    <a:lnTo>
                      <a:pt x="337" y="348"/>
                    </a:lnTo>
                    <a:lnTo>
                      <a:pt x="337" y="348"/>
                    </a:lnTo>
                    <a:cubicBezTo>
                      <a:pt x="337" y="354"/>
                      <a:pt x="336" y="360"/>
                      <a:pt x="331" y="365"/>
                    </a:cubicBezTo>
                    <a:lnTo>
                      <a:pt x="331" y="365"/>
                    </a:lnTo>
                    <a:cubicBezTo>
                      <a:pt x="326" y="369"/>
                      <a:pt x="320" y="371"/>
                      <a:pt x="314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86">
                <a:extLst>
                  <a:ext uri="{FF2B5EF4-FFF2-40B4-BE49-F238E27FC236}">
                    <a16:creationId xmlns:a16="http://schemas.microsoft.com/office/drawing/2014/main" id="{457B867A-7F1B-439D-933A-24EFEEDAEC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0445" y="6655890"/>
                <a:ext cx="792742" cy="525878"/>
              </a:xfrm>
              <a:custGeom>
                <a:avLst/>
                <a:gdLst>
                  <a:gd name="T0" fmla="*/ 868 w 891"/>
                  <a:gd name="T1" fmla="*/ 592 h 593"/>
                  <a:gd name="T2" fmla="*/ 445 w 891"/>
                  <a:gd name="T3" fmla="*/ 592 h 593"/>
                  <a:gd name="T4" fmla="*/ 22 w 891"/>
                  <a:gd name="T5" fmla="*/ 592 h 593"/>
                  <a:gd name="T6" fmla="*/ 22 w 891"/>
                  <a:gd name="T7" fmla="*/ 592 h 593"/>
                  <a:gd name="T8" fmla="*/ 7 w 891"/>
                  <a:gd name="T9" fmla="*/ 586 h 593"/>
                  <a:gd name="T10" fmla="*/ 7 w 891"/>
                  <a:gd name="T11" fmla="*/ 586 h 593"/>
                  <a:gd name="T12" fmla="*/ 0 w 891"/>
                  <a:gd name="T13" fmla="*/ 570 h 593"/>
                  <a:gd name="T14" fmla="*/ 0 w 891"/>
                  <a:gd name="T15" fmla="*/ 295 h 593"/>
                  <a:gd name="T16" fmla="*/ 0 w 891"/>
                  <a:gd name="T17" fmla="*/ 23 h 593"/>
                  <a:gd name="T18" fmla="*/ 0 w 891"/>
                  <a:gd name="T19" fmla="*/ 23 h 593"/>
                  <a:gd name="T20" fmla="*/ 7 w 891"/>
                  <a:gd name="T21" fmla="*/ 7 h 593"/>
                  <a:gd name="T22" fmla="*/ 7 w 891"/>
                  <a:gd name="T23" fmla="*/ 7 h 593"/>
                  <a:gd name="T24" fmla="*/ 22 w 891"/>
                  <a:gd name="T25" fmla="*/ 0 h 593"/>
                  <a:gd name="T26" fmla="*/ 445 w 891"/>
                  <a:gd name="T27" fmla="*/ 0 h 593"/>
                  <a:gd name="T28" fmla="*/ 868 w 891"/>
                  <a:gd name="T29" fmla="*/ 0 h 593"/>
                  <a:gd name="T30" fmla="*/ 868 w 891"/>
                  <a:gd name="T31" fmla="*/ 0 h 593"/>
                  <a:gd name="T32" fmla="*/ 883 w 891"/>
                  <a:gd name="T33" fmla="*/ 7 h 593"/>
                  <a:gd name="T34" fmla="*/ 883 w 891"/>
                  <a:gd name="T35" fmla="*/ 7 h 593"/>
                  <a:gd name="T36" fmla="*/ 890 w 891"/>
                  <a:gd name="T37" fmla="*/ 23 h 593"/>
                  <a:gd name="T38" fmla="*/ 890 w 891"/>
                  <a:gd name="T39" fmla="*/ 295 h 593"/>
                  <a:gd name="T40" fmla="*/ 890 w 891"/>
                  <a:gd name="T41" fmla="*/ 570 h 593"/>
                  <a:gd name="T42" fmla="*/ 890 w 891"/>
                  <a:gd name="T43" fmla="*/ 570 h 593"/>
                  <a:gd name="T44" fmla="*/ 883 w 891"/>
                  <a:gd name="T45" fmla="*/ 586 h 593"/>
                  <a:gd name="T46" fmla="*/ 883 w 891"/>
                  <a:gd name="T47" fmla="*/ 586 h 593"/>
                  <a:gd name="T48" fmla="*/ 868 w 891"/>
                  <a:gd name="T49" fmla="*/ 592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1" h="593">
                    <a:moveTo>
                      <a:pt x="868" y="592"/>
                    </a:moveTo>
                    <a:lnTo>
                      <a:pt x="445" y="592"/>
                    </a:lnTo>
                    <a:lnTo>
                      <a:pt x="22" y="592"/>
                    </a:lnTo>
                    <a:lnTo>
                      <a:pt x="22" y="592"/>
                    </a:lnTo>
                    <a:cubicBezTo>
                      <a:pt x="16" y="592"/>
                      <a:pt x="10" y="590"/>
                      <a:pt x="7" y="586"/>
                    </a:cubicBezTo>
                    <a:lnTo>
                      <a:pt x="7" y="586"/>
                    </a:lnTo>
                    <a:cubicBezTo>
                      <a:pt x="2" y="582"/>
                      <a:pt x="0" y="576"/>
                      <a:pt x="0" y="570"/>
                    </a:cubicBezTo>
                    <a:lnTo>
                      <a:pt x="0" y="295"/>
                    </a:lnTo>
                    <a:lnTo>
                      <a:pt x="0" y="23"/>
                    </a:lnTo>
                    <a:lnTo>
                      <a:pt x="0" y="23"/>
                    </a:lnTo>
                    <a:cubicBezTo>
                      <a:pt x="0" y="17"/>
                      <a:pt x="2" y="11"/>
                      <a:pt x="7" y="7"/>
                    </a:cubicBezTo>
                    <a:lnTo>
                      <a:pt x="7" y="7"/>
                    </a:lnTo>
                    <a:cubicBezTo>
                      <a:pt x="10" y="3"/>
                      <a:pt x="16" y="0"/>
                      <a:pt x="22" y="0"/>
                    </a:cubicBezTo>
                    <a:lnTo>
                      <a:pt x="445" y="0"/>
                    </a:lnTo>
                    <a:lnTo>
                      <a:pt x="868" y="0"/>
                    </a:lnTo>
                    <a:lnTo>
                      <a:pt x="868" y="0"/>
                    </a:lnTo>
                    <a:cubicBezTo>
                      <a:pt x="874" y="0"/>
                      <a:pt x="880" y="3"/>
                      <a:pt x="883" y="7"/>
                    </a:cubicBezTo>
                    <a:lnTo>
                      <a:pt x="883" y="7"/>
                    </a:lnTo>
                    <a:cubicBezTo>
                      <a:pt x="888" y="11"/>
                      <a:pt x="890" y="17"/>
                      <a:pt x="890" y="23"/>
                    </a:cubicBezTo>
                    <a:lnTo>
                      <a:pt x="890" y="295"/>
                    </a:lnTo>
                    <a:lnTo>
                      <a:pt x="890" y="570"/>
                    </a:lnTo>
                    <a:lnTo>
                      <a:pt x="890" y="570"/>
                    </a:lnTo>
                    <a:cubicBezTo>
                      <a:pt x="890" y="576"/>
                      <a:pt x="888" y="582"/>
                      <a:pt x="883" y="586"/>
                    </a:cubicBezTo>
                    <a:lnTo>
                      <a:pt x="883" y="586"/>
                    </a:lnTo>
                    <a:cubicBezTo>
                      <a:pt x="880" y="590"/>
                      <a:pt x="874" y="592"/>
                      <a:pt x="868" y="5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87">
                <a:extLst>
                  <a:ext uri="{FF2B5EF4-FFF2-40B4-BE49-F238E27FC236}">
                    <a16:creationId xmlns:a16="http://schemas.microsoft.com/office/drawing/2014/main" id="{D91A0B44-20F3-4C50-AD45-B475B45CC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2596" y="6648041"/>
                <a:ext cx="808439" cy="545502"/>
              </a:xfrm>
              <a:custGeom>
                <a:avLst/>
                <a:gdLst>
                  <a:gd name="T0" fmla="*/ 31 w 909"/>
                  <a:gd name="T1" fmla="*/ 19 h 612"/>
                  <a:gd name="T2" fmla="*/ 31 w 909"/>
                  <a:gd name="T3" fmla="*/ 19 h 612"/>
                  <a:gd name="T4" fmla="*/ 22 w 909"/>
                  <a:gd name="T5" fmla="*/ 23 h 612"/>
                  <a:gd name="T6" fmla="*/ 22 w 909"/>
                  <a:gd name="T7" fmla="*/ 23 h 612"/>
                  <a:gd name="T8" fmla="*/ 18 w 909"/>
                  <a:gd name="T9" fmla="*/ 32 h 612"/>
                  <a:gd name="T10" fmla="*/ 18 w 909"/>
                  <a:gd name="T11" fmla="*/ 579 h 612"/>
                  <a:gd name="T12" fmla="*/ 18 w 909"/>
                  <a:gd name="T13" fmla="*/ 579 h 612"/>
                  <a:gd name="T14" fmla="*/ 22 w 909"/>
                  <a:gd name="T15" fmla="*/ 588 h 612"/>
                  <a:gd name="T16" fmla="*/ 22 w 909"/>
                  <a:gd name="T17" fmla="*/ 588 h 612"/>
                  <a:gd name="T18" fmla="*/ 31 w 909"/>
                  <a:gd name="T19" fmla="*/ 592 h 612"/>
                  <a:gd name="T20" fmla="*/ 877 w 909"/>
                  <a:gd name="T21" fmla="*/ 592 h 612"/>
                  <a:gd name="T22" fmla="*/ 877 w 909"/>
                  <a:gd name="T23" fmla="*/ 592 h 612"/>
                  <a:gd name="T24" fmla="*/ 885 w 909"/>
                  <a:gd name="T25" fmla="*/ 588 h 612"/>
                  <a:gd name="T26" fmla="*/ 885 w 909"/>
                  <a:gd name="T27" fmla="*/ 588 h 612"/>
                  <a:gd name="T28" fmla="*/ 890 w 909"/>
                  <a:gd name="T29" fmla="*/ 579 h 612"/>
                  <a:gd name="T30" fmla="*/ 890 w 909"/>
                  <a:gd name="T31" fmla="*/ 32 h 612"/>
                  <a:gd name="T32" fmla="*/ 890 w 909"/>
                  <a:gd name="T33" fmla="*/ 32 h 612"/>
                  <a:gd name="T34" fmla="*/ 885 w 909"/>
                  <a:gd name="T35" fmla="*/ 23 h 612"/>
                  <a:gd name="T36" fmla="*/ 885 w 909"/>
                  <a:gd name="T37" fmla="*/ 23 h 612"/>
                  <a:gd name="T38" fmla="*/ 877 w 909"/>
                  <a:gd name="T39" fmla="*/ 19 h 612"/>
                  <a:gd name="T40" fmla="*/ 31 w 909"/>
                  <a:gd name="T41" fmla="*/ 19 h 612"/>
                  <a:gd name="T42" fmla="*/ 877 w 909"/>
                  <a:gd name="T43" fmla="*/ 611 h 612"/>
                  <a:gd name="T44" fmla="*/ 31 w 909"/>
                  <a:gd name="T45" fmla="*/ 611 h 612"/>
                  <a:gd name="T46" fmla="*/ 31 w 909"/>
                  <a:gd name="T47" fmla="*/ 611 h 612"/>
                  <a:gd name="T48" fmla="*/ 9 w 909"/>
                  <a:gd name="T49" fmla="*/ 601 h 612"/>
                  <a:gd name="T50" fmla="*/ 9 w 909"/>
                  <a:gd name="T51" fmla="*/ 601 h 612"/>
                  <a:gd name="T52" fmla="*/ 0 w 909"/>
                  <a:gd name="T53" fmla="*/ 579 h 612"/>
                  <a:gd name="T54" fmla="*/ 0 w 909"/>
                  <a:gd name="T55" fmla="*/ 32 h 612"/>
                  <a:gd name="T56" fmla="*/ 0 w 909"/>
                  <a:gd name="T57" fmla="*/ 32 h 612"/>
                  <a:gd name="T58" fmla="*/ 9 w 909"/>
                  <a:gd name="T59" fmla="*/ 9 h 612"/>
                  <a:gd name="T60" fmla="*/ 9 w 909"/>
                  <a:gd name="T61" fmla="*/ 9 h 612"/>
                  <a:gd name="T62" fmla="*/ 31 w 909"/>
                  <a:gd name="T63" fmla="*/ 0 h 612"/>
                  <a:gd name="T64" fmla="*/ 877 w 909"/>
                  <a:gd name="T65" fmla="*/ 0 h 612"/>
                  <a:gd name="T66" fmla="*/ 877 w 909"/>
                  <a:gd name="T67" fmla="*/ 0 h 612"/>
                  <a:gd name="T68" fmla="*/ 899 w 909"/>
                  <a:gd name="T69" fmla="*/ 9 h 612"/>
                  <a:gd name="T70" fmla="*/ 899 w 909"/>
                  <a:gd name="T71" fmla="*/ 9 h 612"/>
                  <a:gd name="T72" fmla="*/ 908 w 909"/>
                  <a:gd name="T73" fmla="*/ 32 h 612"/>
                  <a:gd name="T74" fmla="*/ 908 w 909"/>
                  <a:gd name="T75" fmla="*/ 579 h 612"/>
                  <a:gd name="T76" fmla="*/ 908 w 909"/>
                  <a:gd name="T77" fmla="*/ 579 h 612"/>
                  <a:gd name="T78" fmla="*/ 899 w 909"/>
                  <a:gd name="T79" fmla="*/ 601 h 612"/>
                  <a:gd name="T80" fmla="*/ 899 w 909"/>
                  <a:gd name="T81" fmla="*/ 601 h 612"/>
                  <a:gd name="T82" fmla="*/ 877 w 909"/>
                  <a:gd name="T83" fmla="*/ 611 h 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09" h="612">
                    <a:moveTo>
                      <a:pt x="31" y="19"/>
                    </a:moveTo>
                    <a:lnTo>
                      <a:pt x="31" y="19"/>
                    </a:lnTo>
                    <a:cubicBezTo>
                      <a:pt x="27" y="19"/>
                      <a:pt x="24" y="20"/>
                      <a:pt x="22" y="23"/>
                    </a:cubicBezTo>
                    <a:lnTo>
                      <a:pt x="22" y="23"/>
                    </a:lnTo>
                    <a:cubicBezTo>
                      <a:pt x="20" y="25"/>
                      <a:pt x="18" y="28"/>
                      <a:pt x="18" y="32"/>
                    </a:cubicBezTo>
                    <a:lnTo>
                      <a:pt x="18" y="579"/>
                    </a:lnTo>
                    <a:lnTo>
                      <a:pt x="18" y="579"/>
                    </a:lnTo>
                    <a:cubicBezTo>
                      <a:pt x="18" y="583"/>
                      <a:pt x="20" y="586"/>
                      <a:pt x="22" y="588"/>
                    </a:cubicBezTo>
                    <a:lnTo>
                      <a:pt x="22" y="588"/>
                    </a:lnTo>
                    <a:cubicBezTo>
                      <a:pt x="24" y="590"/>
                      <a:pt x="27" y="592"/>
                      <a:pt x="31" y="592"/>
                    </a:cubicBezTo>
                    <a:lnTo>
                      <a:pt x="877" y="592"/>
                    </a:lnTo>
                    <a:lnTo>
                      <a:pt x="877" y="592"/>
                    </a:lnTo>
                    <a:cubicBezTo>
                      <a:pt x="881" y="592"/>
                      <a:pt x="884" y="590"/>
                      <a:pt x="885" y="588"/>
                    </a:cubicBezTo>
                    <a:lnTo>
                      <a:pt x="885" y="588"/>
                    </a:lnTo>
                    <a:cubicBezTo>
                      <a:pt x="888" y="586"/>
                      <a:pt x="890" y="583"/>
                      <a:pt x="890" y="579"/>
                    </a:cubicBezTo>
                    <a:lnTo>
                      <a:pt x="890" y="32"/>
                    </a:lnTo>
                    <a:lnTo>
                      <a:pt x="890" y="32"/>
                    </a:lnTo>
                    <a:cubicBezTo>
                      <a:pt x="890" y="28"/>
                      <a:pt x="888" y="25"/>
                      <a:pt x="885" y="23"/>
                    </a:cubicBezTo>
                    <a:lnTo>
                      <a:pt x="885" y="23"/>
                    </a:lnTo>
                    <a:cubicBezTo>
                      <a:pt x="884" y="20"/>
                      <a:pt x="881" y="19"/>
                      <a:pt x="877" y="19"/>
                    </a:cubicBezTo>
                    <a:lnTo>
                      <a:pt x="31" y="19"/>
                    </a:lnTo>
                    <a:close/>
                    <a:moveTo>
                      <a:pt x="877" y="611"/>
                    </a:moveTo>
                    <a:lnTo>
                      <a:pt x="31" y="611"/>
                    </a:lnTo>
                    <a:lnTo>
                      <a:pt x="31" y="611"/>
                    </a:lnTo>
                    <a:cubicBezTo>
                      <a:pt x="23" y="611"/>
                      <a:pt x="15" y="607"/>
                      <a:pt x="9" y="601"/>
                    </a:cubicBezTo>
                    <a:lnTo>
                      <a:pt x="9" y="601"/>
                    </a:lnTo>
                    <a:cubicBezTo>
                      <a:pt x="3" y="596"/>
                      <a:pt x="0" y="588"/>
                      <a:pt x="0" y="579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23"/>
                      <a:pt x="3" y="15"/>
                      <a:pt x="9" y="9"/>
                    </a:cubicBezTo>
                    <a:lnTo>
                      <a:pt x="9" y="9"/>
                    </a:lnTo>
                    <a:cubicBezTo>
                      <a:pt x="15" y="3"/>
                      <a:pt x="23" y="0"/>
                      <a:pt x="31" y="0"/>
                    </a:cubicBezTo>
                    <a:lnTo>
                      <a:pt x="877" y="0"/>
                    </a:lnTo>
                    <a:lnTo>
                      <a:pt x="877" y="0"/>
                    </a:lnTo>
                    <a:cubicBezTo>
                      <a:pt x="885" y="0"/>
                      <a:pt x="893" y="3"/>
                      <a:pt x="899" y="9"/>
                    </a:cubicBezTo>
                    <a:lnTo>
                      <a:pt x="899" y="9"/>
                    </a:lnTo>
                    <a:cubicBezTo>
                      <a:pt x="905" y="15"/>
                      <a:pt x="908" y="23"/>
                      <a:pt x="908" y="32"/>
                    </a:cubicBezTo>
                    <a:lnTo>
                      <a:pt x="908" y="579"/>
                    </a:lnTo>
                    <a:lnTo>
                      <a:pt x="908" y="579"/>
                    </a:lnTo>
                    <a:cubicBezTo>
                      <a:pt x="908" y="588"/>
                      <a:pt x="905" y="596"/>
                      <a:pt x="899" y="601"/>
                    </a:cubicBezTo>
                    <a:lnTo>
                      <a:pt x="899" y="601"/>
                    </a:lnTo>
                    <a:cubicBezTo>
                      <a:pt x="893" y="607"/>
                      <a:pt x="885" y="611"/>
                      <a:pt x="877" y="6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88">
                <a:extLst>
                  <a:ext uri="{FF2B5EF4-FFF2-40B4-BE49-F238E27FC236}">
                    <a16:creationId xmlns:a16="http://schemas.microsoft.com/office/drawing/2014/main" id="{AC03DDCA-177A-47CC-9FA1-45A0D786C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0330" y="6958074"/>
                <a:ext cx="467012" cy="102036"/>
              </a:xfrm>
              <a:custGeom>
                <a:avLst/>
                <a:gdLst>
                  <a:gd name="T0" fmla="*/ 500 w 525"/>
                  <a:gd name="T1" fmla="*/ 113 h 114"/>
                  <a:gd name="T2" fmla="*/ 263 w 525"/>
                  <a:gd name="T3" fmla="*/ 113 h 114"/>
                  <a:gd name="T4" fmla="*/ 25 w 525"/>
                  <a:gd name="T5" fmla="*/ 113 h 114"/>
                  <a:gd name="T6" fmla="*/ 25 w 525"/>
                  <a:gd name="T7" fmla="*/ 113 h 114"/>
                  <a:gd name="T8" fmla="*/ 8 w 525"/>
                  <a:gd name="T9" fmla="*/ 106 h 114"/>
                  <a:gd name="T10" fmla="*/ 8 w 525"/>
                  <a:gd name="T11" fmla="*/ 106 h 114"/>
                  <a:gd name="T12" fmla="*/ 0 w 525"/>
                  <a:gd name="T13" fmla="*/ 88 h 114"/>
                  <a:gd name="T14" fmla="*/ 0 w 525"/>
                  <a:gd name="T15" fmla="*/ 56 h 114"/>
                  <a:gd name="T16" fmla="*/ 0 w 525"/>
                  <a:gd name="T17" fmla="*/ 26 h 114"/>
                  <a:gd name="T18" fmla="*/ 0 w 525"/>
                  <a:gd name="T19" fmla="*/ 26 h 114"/>
                  <a:gd name="T20" fmla="*/ 8 w 525"/>
                  <a:gd name="T21" fmla="*/ 7 h 114"/>
                  <a:gd name="T22" fmla="*/ 8 w 525"/>
                  <a:gd name="T23" fmla="*/ 7 h 114"/>
                  <a:gd name="T24" fmla="*/ 25 w 525"/>
                  <a:gd name="T25" fmla="*/ 0 h 114"/>
                  <a:gd name="T26" fmla="*/ 263 w 525"/>
                  <a:gd name="T27" fmla="*/ 0 h 114"/>
                  <a:gd name="T28" fmla="*/ 500 w 525"/>
                  <a:gd name="T29" fmla="*/ 0 h 114"/>
                  <a:gd name="T30" fmla="*/ 500 w 525"/>
                  <a:gd name="T31" fmla="*/ 0 h 114"/>
                  <a:gd name="T32" fmla="*/ 518 w 525"/>
                  <a:gd name="T33" fmla="*/ 7 h 114"/>
                  <a:gd name="T34" fmla="*/ 518 w 525"/>
                  <a:gd name="T35" fmla="*/ 7 h 114"/>
                  <a:gd name="T36" fmla="*/ 524 w 525"/>
                  <a:gd name="T37" fmla="*/ 26 h 114"/>
                  <a:gd name="T38" fmla="*/ 524 w 525"/>
                  <a:gd name="T39" fmla="*/ 56 h 114"/>
                  <a:gd name="T40" fmla="*/ 524 w 525"/>
                  <a:gd name="T41" fmla="*/ 88 h 114"/>
                  <a:gd name="T42" fmla="*/ 524 w 525"/>
                  <a:gd name="T43" fmla="*/ 88 h 114"/>
                  <a:gd name="T44" fmla="*/ 518 w 525"/>
                  <a:gd name="T45" fmla="*/ 106 h 114"/>
                  <a:gd name="T46" fmla="*/ 518 w 525"/>
                  <a:gd name="T47" fmla="*/ 106 h 114"/>
                  <a:gd name="T48" fmla="*/ 500 w 525"/>
                  <a:gd name="T49" fmla="*/ 11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25" h="114">
                    <a:moveTo>
                      <a:pt x="500" y="113"/>
                    </a:moveTo>
                    <a:lnTo>
                      <a:pt x="263" y="113"/>
                    </a:lnTo>
                    <a:lnTo>
                      <a:pt x="25" y="113"/>
                    </a:lnTo>
                    <a:lnTo>
                      <a:pt x="25" y="113"/>
                    </a:lnTo>
                    <a:cubicBezTo>
                      <a:pt x="18" y="113"/>
                      <a:pt x="12" y="110"/>
                      <a:pt x="8" y="106"/>
                    </a:cubicBezTo>
                    <a:lnTo>
                      <a:pt x="8" y="106"/>
                    </a:lnTo>
                    <a:cubicBezTo>
                      <a:pt x="2" y="102"/>
                      <a:pt x="0" y="95"/>
                      <a:pt x="0" y="88"/>
                    </a:cubicBezTo>
                    <a:lnTo>
                      <a:pt x="0" y="56"/>
                    </a:lnTo>
                    <a:lnTo>
                      <a:pt x="0" y="26"/>
                    </a:lnTo>
                    <a:lnTo>
                      <a:pt x="0" y="26"/>
                    </a:lnTo>
                    <a:cubicBezTo>
                      <a:pt x="0" y="19"/>
                      <a:pt x="2" y="12"/>
                      <a:pt x="8" y="7"/>
                    </a:cubicBezTo>
                    <a:lnTo>
                      <a:pt x="8" y="7"/>
                    </a:lnTo>
                    <a:cubicBezTo>
                      <a:pt x="12" y="3"/>
                      <a:pt x="18" y="0"/>
                      <a:pt x="25" y="0"/>
                    </a:cubicBezTo>
                    <a:lnTo>
                      <a:pt x="263" y="0"/>
                    </a:lnTo>
                    <a:lnTo>
                      <a:pt x="500" y="0"/>
                    </a:lnTo>
                    <a:lnTo>
                      <a:pt x="500" y="0"/>
                    </a:lnTo>
                    <a:cubicBezTo>
                      <a:pt x="507" y="0"/>
                      <a:pt x="513" y="3"/>
                      <a:pt x="518" y="7"/>
                    </a:cubicBezTo>
                    <a:lnTo>
                      <a:pt x="518" y="7"/>
                    </a:lnTo>
                    <a:cubicBezTo>
                      <a:pt x="522" y="12"/>
                      <a:pt x="524" y="19"/>
                      <a:pt x="524" y="26"/>
                    </a:cubicBezTo>
                    <a:lnTo>
                      <a:pt x="524" y="56"/>
                    </a:lnTo>
                    <a:lnTo>
                      <a:pt x="524" y="88"/>
                    </a:lnTo>
                    <a:lnTo>
                      <a:pt x="524" y="88"/>
                    </a:lnTo>
                    <a:cubicBezTo>
                      <a:pt x="524" y="95"/>
                      <a:pt x="522" y="102"/>
                      <a:pt x="518" y="106"/>
                    </a:cubicBezTo>
                    <a:lnTo>
                      <a:pt x="518" y="106"/>
                    </a:lnTo>
                    <a:cubicBezTo>
                      <a:pt x="513" y="110"/>
                      <a:pt x="507" y="113"/>
                      <a:pt x="500" y="1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89">
                <a:extLst>
                  <a:ext uri="{FF2B5EF4-FFF2-40B4-BE49-F238E27FC236}">
                    <a16:creationId xmlns:a16="http://schemas.microsoft.com/office/drawing/2014/main" id="{00BA13B4-A9A8-41B5-90EC-0D4FEFFE8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2481" y="6950226"/>
                <a:ext cx="482710" cy="117734"/>
              </a:xfrm>
              <a:custGeom>
                <a:avLst/>
                <a:gdLst>
                  <a:gd name="T0" fmla="*/ 34 w 544"/>
                  <a:gd name="T1" fmla="*/ 20 h 134"/>
                  <a:gd name="T2" fmla="*/ 34 w 544"/>
                  <a:gd name="T3" fmla="*/ 20 h 134"/>
                  <a:gd name="T4" fmla="*/ 23 w 544"/>
                  <a:gd name="T5" fmla="*/ 24 h 134"/>
                  <a:gd name="T6" fmla="*/ 23 w 544"/>
                  <a:gd name="T7" fmla="*/ 24 h 134"/>
                  <a:gd name="T8" fmla="*/ 18 w 544"/>
                  <a:gd name="T9" fmla="*/ 36 h 134"/>
                  <a:gd name="T10" fmla="*/ 18 w 544"/>
                  <a:gd name="T11" fmla="*/ 98 h 134"/>
                  <a:gd name="T12" fmla="*/ 18 w 544"/>
                  <a:gd name="T13" fmla="*/ 98 h 134"/>
                  <a:gd name="T14" fmla="*/ 23 w 544"/>
                  <a:gd name="T15" fmla="*/ 109 h 134"/>
                  <a:gd name="T16" fmla="*/ 23 w 544"/>
                  <a:gd name="T17" fmla="*/ 109 h 134"/>
                  <a:gd name="T18" fmla="*/ 34 w 544"/>
                  <a:gd name="T19" fmla="*/ 113 h 134"/>
                  <a:gd name="T20" fmla="*/ 509 w 544"/>
                  <a:gd name="T21" fmla="*/ 113 h 134"/>
                  <a:gd name="T22" fmla="*/ 509 w 544"/>
                  <a:gd name="T23" fmla="*/ 113 h 134"/>
                  <a:gd name="T24" fmla="*/ 520 w 544"/>
                  <a:gd name="T25" fmla="*/ 109 h 134"/>
                  <a:gd name="T26" fmla="*/ 520 w 544"/>
                  <a:gd name="T27" fmla="*/ 109 h 134"/>
                  <a:gd name="T28" fmla="*/ 524 w 544"/>
                  <a:gd name="T29" fmla="*/ 98 h 134"/>
                  <a:gd name="T30" fmla="*/ 524 w 544"/>
                  <a:gd name="T31" fmla="*/ 36 h 134"/>
                  <a:gd name="T32" fmla="*/ 524 w 544"/>
                  <a:gd name="T33" fmla="*/ 36 h 134"/>
                  <a:gd name="T34" fmla="*/ 520 w 544"/>
                  <a:gd name="T35" fmla="*/ 24 h 134"/>
                  <a:gd name="T36" fmla="*/ 520 w 544"/>
                  <a:gd name="T37" fmla="*/ 24 h 134"/>
                  <a:gd name="T38" fmla="*/ 509 w 544"/>
                  <a:gd name="T39" fmla="*/ 20 h 134"/>
                  <a:gd name="T40" fmla="*/ 34 w 544"/>
                  <a:gd name="T41" fmla="*/ 20 h 134"/>
                  <a:gd name="T42" fmla="*/ 509 w 544"/>
                  <a:gd name="T43" fmla="*/ 133 h 134"/>
                  <a:gd name="T44" fmla="*/ 34 w 544"/>
                  <a:gd name="T45" fmla="*/ 133 h 134"/>
                  <a:gd name="T46" fmla="*/ 34 w 544"/>
                  <a:gd name="T47" fmla="*/ 133 h 134"/>
                  <a:gd name="T48" fmla="*/ 10 w 544"/>
                  <a:gd name="T49" fmla="*/ 123 h 134"/>
                  <a:gd name="T50" fmla="*/ 10 w 544"/>
                  <a:gd name="T51" fmla="*/ 123 h 134"/>
                  <a:gd name="T52" fmla="*/ 0 w 544"/>
                  <a:gd name="T53" fmla="*/ 98 h 134"/>
                  <a:gd name="T54" fmla="*/ 0 w 544"/>
                  <a:gd name="T55" fmla="*/ 36 h 134"/>
                  <a:gd name="T56" fmla="*/ 0 w 544"/>
                  <a:gd name="T57" fmla="*/ 36 h 134"/>
                  <a:gd name="T58" fmla="*/ 10 w 544"/>
                  <a:gd name="T59" fmla="*/ 11 h 134"/>
                  <a:gd name="T60" fmla="*/ 10 w 544"/>
                  <a:gd name="T61" fmla="*/ 11 h 134"/>
                  <a:gd name="T62" fmla="*/ 34 w 544"/>
                  <a:gd name="T63" fmla="*/ 0 h 134"/>
                  <a:gd name="T64" fmla="*/ 509 w 544"/>
                  <a:gd name="T65" fmla="*/ 0 h 134"/>
                  <a:gd name="T66" fmla="*/ 509 w 544"/>
                  <a:gd name="T67" fmla="*/ 0 h 134"/>
                  <a:gd name="T68" fmla="*/ 533 w 544"/>
                  <a:gd name="T69" fmla="*/ 11 h 134"/>
                  <a:gd name="T70" fmla="*/ 533 w 544"/>
                  <a:gd name="T71" fmla="*/ 11 h 134"/>
                  <a:gd name="T72" fmla="*/ 543 w 544"/>
                  <a:gd name="T73" fmla="*/ 36 h 134"/>
                  <a:gd name="T74" fmla="*/ 543 w 544"/>
                  <a:gd name="T75" fmla="*/ 98 h 134"/>
                  <a:gd name="T76" fmla="*/ 543 w 544"/>
                  <a:gd name="T77" fmla="*/ 98 h 134"/>
                  <a:gd name="T78" fmla="*/ 533 w 544"/>
                  <a:gd name="T79" fmla="*/ 123 h 134"/>
                  <a:gd name="T80" fmla="*/ 533 w 544"/>
                  <a:gd name="T81" fmla="*/ 123 h 134"/>
                  <a:gd name="T82" fmla="*/ 509 w 544"/>
                  <a:gd name="T83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544" h="134">
                    <a:moveTo>
                      <a:pt x="34" y="20"/>
                    </a:moveTo>
                    <a:lnTo>
                      <a:pt x="34" y="20"/>
                    </a:lnTo>
                    <a:cubicBezTo>
                      <a:pt x="30" y="20"/>
                      <a:pt x="26" y="21"/>
                      <a:pt x="23" y="24"/>
                    </a:cubicBezTo>
                    <a:lnTo>
                      <a:pt x="23" y="24"/>
                    </a:lnTo>
                    <a:cubicBezTo>
                      <a:pt x="20" y="27"/>
                      <a:pt x="18" y="31"/>
                      <a:pt x="18" y="36"/>
                    </a:cubicBezTo>
                    <a:lnTo>
                      <a:pt x="18" y="98"/>
                    </a:lnTo>
                    <a:lnTo>
                      <a:pt x="18" y="98"/>
                    </a:lnTo>
                    <a:cubicBezTo>
                      <a:pt x="18" y="102"/>
                      <a:pt x="20" y="106"/>
                      <a:pt x="23" y="109"/>
                    </a:cubicBezTo>
                    <a:lnTo>
                      <a:pt x="23" y="109"/>
                    </a:lnTo>
                    <a:cubicBezTo>
                      <a:pt x="26" y="112"/>
                      <a:pt x="30" y="113"/>
                      <a:pt x="34" y="113"/>
                    </a:cubicBezTo>
                    <a:lnTo>
                      <a:pt x="509" y="113"/>
                    </a:lnTo>
                    <a:lnTo>
                      <a:pt x="509" y="113"/>
                    </a:lnTo>
                    <a:cubicBezTo>
                      <a:pt x="513" y="113"/>
                      <a:pt x="516" y="112"/>
                      <a:pt x="520" y="109"/>
                    </a:cubicBezTo>
                    <a:lnTo>
                      <a:pt x="520" y="109"/>
                    </a:lnTo>
                    <a:cubicBezTo>
                      <a:pt x="523" y="106"/>
                      <a:pt x="524" y="102"/>
                      <a:pt x="524" y="98"/>
                    </a:cubicBezTo>
                    <a:lnTo>
                      <a:pt x="524" y="36"/>
                    </a:lnTo>
                    <a:lnTo>
                      <a:pt x="524" y="36"/>
                    </a:lnTo>
                    <a:cubicBezTo>
                      <a:pt x="524" y="31"/>
                      <a:pt x="523" y="27"/>
                      <a:pt x="520" y="24"/>
                    </a:cubicBezTo>
                    <a:lnTo>
                      <a:pt x="520" y="24"/>
                    </a:lnTo>
                    <a:cubicBezTo>
                      <a:pt x="516" y="21"/>
                      <a:pt x="513" y="20"/>
                      <a:pt x="509" y="20"/>
                    </a:cubicBezTo>
                    <a:lnTo>
                      <a:pt x="34" y="20"/>
                    </a:lnTo>
                    <a:close/>
                    <a:moveTo>
                      <a:pt x="509" y="133"/>
                    </a:moveTo>
                    <a:lnTo>
                      <a:pt x="34" y="133"/>
                    </a:lnTo>
                    <a:lnTo>
                      <a:pt x="34" y="133"/>
                    </a:lnTo>
                    <a:cubicBezTo>
                      <a:pt x="25" y="133"/>
                      <a:pt x="17" y="129"/>
                      <a:pt x="10" y="123"/>
                    </a:cubicBezTo>
                    <a:lnTo>
                      <a:pt x="10" y="123"/>
                    </a:lnTo>
                    <a:cubicBezTo>
                      <a:pt x="3" y="116"/>
                      <a:pt x="0" y="107"/>
                      <a:pt x="0" y="98"/>
                    </a:cubicBezTo>
                    <a:lnTo>
                      <a:pt x="0" y="36"/>
                    </a:lnTo>
                    <a:lnTo>
                      <a:pt x="0" y="36"/>
                    </a:lnTo>
                    <a:cubicBezTo>
                      <a:pt x="0" y="26"/>
                      <a:pt x="3" y="17"/>
                      <a:pt x="10" y="11"/>
                    </a:cubicBezTo>
                    <a:lnTo>
                      <a:pt x="10" y="11"/>
                    </a:lnTo>
                    <a:cubicBezTo>
                      <a:pt x="17" y="5"/>
                      <a:pt x="25" y="0"/>
                      <a:pt x="34" y="0"/>
                    </a:cubicBezTo>
                    <a:lnTo>
                      <a:pt x="509" y="0"/>
                    </a:lnTo>
                    <a:lnTo>
                      <a:pt x="509" y="0"/>
                    </a:lnTo>
                    <a:cubicBezTo>
                      <a:pt x="518" y="0"/>
                      <a:pt x="527" y="5"/>
                      <a:pt x="533" y="11"/>
                    </a:cubicBezTo>
                    <a:lnTo>
                      <a:pt x="533" y="11"/>
                    </a:lnTo>
                    <a:cubicBezTo>
                      <a:pt x="540" y="17"/>
                      <a:pt x="543" y="26"/>
                      <a:pt x="543" y="36"/>
                    </a:cubicBezTo>
                    <a:lnTo>
                      <a:pt x="543" y="98"/>
                    </a:lnTo>
                    <a:lnTo>
                      <a:pt x="543" y="98"/>
                    </a:lnTo>
                    <a:cubicBezTo>
                      <a:pt x="543" y="107"/>
                      <a:pt x="540" y="116"/>
                      <a:pt x="533" y="123"/>
                    </a:cubicBezTo>
                    <a:lnTo>
                      <a:pt x="533" y="123"/>
                    </a:lnTo>
                    <a:cubicBezTo>
                      <a:pt x="527" y="129"/>
                      <a:pt x="518" y="133"/>
                      <a:pt x="509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90">
                <a:extLst>
                  <a:ext uri="{FF2B5EF4-FFF2-40B4-BE49-F238E27FC236}">
                    <a16:creationId xmlns:a16="http://schemas.microsoft.com/office/drawing/2014/main" id="{90E9DD43-F5C4-4AF4-8DC5-2BA7604A8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0038" y="9022342"/>
                <a:ext cx="184449" cy="188374"/>
              </a:xfrm>
              <a:custGeom>
                <a:avLst/>
                <a:gdLst>
                  <a:gd name="T0" fmla="*/ 208 w 209"/>
                  <a:gd name="T1" fmla="*/ 104 h 210"/>
                  <a:gd name="T2" fmla="*/ 208 w 209"/>
                  <a:gd name="T3" fmla="*/ 104 h 210"/>
                  <a:gd name="T4" fmla="*/ 178 w 209"/>
                  <a:gd name="T5" fmla="*/ 178 h 210"/>
                  <a:gd name="T6" fmla="*/ 178 w 209"/>
                  <a:gd name="T7" fmla="*/ 178 h 210"/>
                  <a:gd name="T8" fmla="*/ 104 w 209"/>
                  <a:gd name="T9" fmla="*/ 209 h 210"/>
                  <a:gd name="T10" fmla="*/ 104 w 209"/>
                  <a:gd name="T11" fmla="*/ 209 h 210"/>
                  <a:gd name="T12" fmla="*/ 30 w 209"/>
                  <a:gd name="T13" fmla="*/ 178 h 210"/>
                  <a:gd name="T14" fmla="*/ 30 w 209"/>
                  <a:gd name="T15" fmla="*/ 178 h 210"/>
                  <a:gd name="T16" fmla="*/ 0 w 209"/>
                  <a:gd name="T17" fmla="*/ 104 h 210"/>
                  <a:gd name="T18" fmla="*/ 0 w 209"/>
                  <a:gd name="T19" fmla="*/ 104 h 210"/>
                  <a:gd name="T20" fmla="*/ 30 w 209"/>
                  <a:gd name="T21" fmla="*/ 31 h 210"/>
                  <a:gd name="T22" fmla="*/ 30 w 209"/>
                  <a:gd name="T23" fmla="*/ 31 h 210"/>
                  <a:gd name="T24" fmla="*/ 104 w 209"/>
                  <a:gd name="T25" fmla="*/ 0 h 210"/>
                  <a:gd name="T26" fmla="*/ 104 w 209"/>
                  <a:gd name="T27" fmla="*/ 0 h 210"/>
                  <a:gd name="T28" fmla="*/ 178 w 209"/>
                  <a:gd name="T29" fmla="*/ 31 h 210"/>
                  <a:gd name="T30" fmla="*/ 178 w 209"/>
                  <a:gd name="T31" fmla="*/ 31 h 210"/>
                  <a:gd name="T32" fmla="*/ 208 w 209"/>
                  <a:gd name="T33" fmla="*/ 10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9" h="210">
                    <a:moveTo>
                      <a:pt x="208" y="104"/>
                    </a:moveTo>
                    <a:lnTo>
                      <a:pt x="208" y="104"/>
                    </a:lnTo>
                    <a:cubicBezTo>
                      <a:pt x="208" y="134"/>
                      <a:pt x="197" y="160"/>
                      <a:pt x="178" y="178"/>
                    </a:cubicBezTo>
                    <a:lnTo>
                      <a:pt x="178" y="178"/>
                    </a:lnTo>
                    <a:cubicBezTo>
                      <a:pt x="159" y="197"/>
                      <a:pt x="133" y="209"/>
                      <a:pt x="104" y="209"/>
                    </a:cubicBezTo>
                    <a:lnTo>
                      <a:pt x="104" y="209"/>
                    </a:lnTo>
                    <a:cubicBezTo>
                      <a:pt x="76" y="209"/>
                      <a:pt x="49" y="197"/>
                      <a:pt x="30" y="178"/>
                    </a:cubicBezTo>
                    <a:lnTo>
                      <a:pt x="30" y="178"/>
                    </a:lnTo>
                    <a:cubicBezTo>
                      <a:pt x="11" y="160"/>
                      <a:pt x="0" y="134"/>
                      <a:pt x="0" y="104"/>
                    </a:cubicBezTo>
                    <a:lnTo>
                      <a:pt x="0" y="104"/>
                    </a:lnTo>
                    <a:cubicBezTo>
                      <a:pt x="0" y="75"/>
                      <a:pt x="11" y="50"/>
                      <a:pt x="30" y="31"/>
                    </a:cubicBezTo>
                    <a:lnTo>
                      <a:pt x="30" y="31"/>
                    </a:lnTo>
                    <a:cubicBezTo>
                      <a:pt x="49" y="12"/>
                      <a:pt x="76" y="0"/>
                      <a:pt x="104" y="0"/>
                    </a:cubicBezTo>
                    <a:lnTo>
                      <a:pt x="104" y="0"/>
                    </a:lnTo>
                    <a:cubicBezTo>
                      <a:pt x="133" y="0"/>
                      <a:pt x="159" y="12"/>
                      <a:pt x="178" y="31"/>
                    </a:cubicBezTo>
                    <a:lnTo>
                      <a:pt x="178" y="31"/>
                    </a:lnTo>
                    <a:cubicBezTo>
                      <a:pt x="197" y="50"/>
                      <a:pt x="208" y="75"/>
                      <a:pt x="208" y="1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91">
                <a:extLst>
                  <a:ext uri="{FF2B5EF4-FFF2-40B4-BE49-F238E27FC236}">
                    <a16:creationId xmlns:a16="http://schemas.microsoft.com/office/drawing/2014/main" id="{AF865006-54EA-48B3-8F10-1DDF252D5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2189" y="9014493"/>
                <a:ext cx="204072" cy="204072"/>
              </a:xfrm>
              <a:custGeom>
                <a:avLst/>
                <a:gdLst>
                  <a:gd name="T0" fmla="*/ 114 w 229"/>
                  <a:gd name="T1" fmla="*/ 19 h 229"/>
                  <a:gd name="T2" fmla="*/ 114 w 229"/>
                  <a:gd name="T3" fmla="*/ 19 h 229"/>
                  <a:gd name="T4" fmla="*/ 47 w 229"/>
                  <a:gd name="T5" fmla="*/ 47 h 229"/>
                  <a:gd name="T6" fmla="*/ 47 w 229"/>
                  <a:gd name="T7" fmla="*/ 47 h 229"/>
                  <a:gd name="T8" fmla="*/ 20 w 229"/>
                  <a:gd name="T9" fmla="*/ 113 h 229"/>
                  <a:gd name="T10" fmla="*/ 20 w 229"/>
                  <a:gd name="T11" fmla="*/ 113 h 229"/>
                  <a:gd name="T12" fmla="*/ 47 w 229"/>
                  <a:gd name="T13" fmla="*/ 181 h 229"/>
                  <a:gd name="T14" fmla="*/ 47 w 229"/>
                  <a:gd name="T15" fmla="*/ 181 h 229"/>
                  <a:gd name="T16" fmla="*/ 114 w 229"/>
                  <a:gd name="T17" fmla="*/ 209 h 229"/>
                  <a:gd name="T18" fmla="*/ 114 w 229"/>
                  <a:gd name="T19" fmla="*/ 209 h 229"/>
                  <a:gd name="T20" fmla="*/ 181 w 229"/>
                  <a:gd name="T21" fmla="*/ 181 h 229"/>
                  <a:gd name="T22" fmla="*/ 181 w 229"/>
                  <a:gd name="T23" fmla="*/ 181 h 229"/>
                  <a:gd name="T24" fmla="*/ 209 w 229"/>
                  <a:gd name="T25" fmla="*/ 113 h 229"/>
                  <a:gd name="T26" fmla="*/ 209 w 229"/>
                  <a:gd name="T27" fmla="*/ 113 h 229"/>
                  <a:gd name="T28" fmla="*/ 181 w 229"/>
                  <a:gd name="T29" fmla="*/ 47 h 229"/>
                  <a:gd name="T30" fmla="*/ 181 w 229"/>
                  <a:gd name="T31" fmla="*/ 47 h 229"/>
                  <a:gd name="T32" fmla="*/ 114 w 229"/>
                  <a:gd name="T33" fmla="*/ 19 h 229"/>
                  <a:gd name="T34" fmla="*/ 114 w 229"/>
                  <a:gd name="T35" fmla="*/ 228 h 229"/>
                  <a:gd name="T36" fmla="*/ 114 w 229"/>
                  <a:gd name="T37" fmla="*/ 228 h 229"/>
                  <a:gd name="T38" fmla="*/ 33 w 229"/>
                  <a:gd name="T39" fmla="*/ 194 h 229"/>
                  <a:gd name="T40" fmla="*/ 33 w 229"/>
                  <a:gd name="T41" fmla="*/ 194 h 229"/>
                  <a:gd name="T42" fmla="*/ 0 w 229"/>
                  <a:gd name="T43" fmla="*/ 113 h 229"/>
                  <a:gd name="T44" fmla="*/ 0 w 229"/>
                  <a:gd name="T45" fmla="*/ 113 h 229"/>
                  <a:gd name="T46" fmla="*/ 33 w 229"/>
                  <a:gd name="T47" fmla="*/ 33 h 229"/>
                  <a:gd name="T48" fmla="*/ 33 w 229"/>
                  <a:gd name="T49" fmla="*/ 33 h 229"/>
                  <a:gd name="T50" fmla="*/ 114 w 229"/>
                  <a:gd name="T51" fmla="*/ 0 h 229"/>
                  <a:gd name="T52" fmla="*/ 114 w 229"/>
                  <a:gd name="T53" fmla="*/ 0 h 229"/>
                  <a:gd name="T54" fmla="*/ 194 w 229"/>
                  <a:gd name="T55" fmla="*/ 33 h 229"/>
                  <a:gd name="T56" fmla="*/ 194 w 229"/>
                  <a:gd name="T57" fmla="*/ 33 h 229"/>
                  <a:gd name="T58" fmla="*/ 228 w 229"/>
                  <a:gd name="T59" fmla="*/ 113 h 229"/>
                  <a:gd name="T60" fmla="*/ 228 w 229"/>
                  <a:gd name="T61" fmla="*/ 113 h 229"/>
                  <a:gd name="T62" fmla="*/ 194 w 229"/>
                  <a:gd name="T63" fmla="*/ 194 h 229"/>
                  <a:gd name="T64" fmla="*/ 194 w 229"/>
                  <a:gd name="T65" fmla="*/ 194 h 229"/>
                  <a:gd name="T66" fmla="*/ 114 w 229"/>
                  <a:gd name="T67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9" h="22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89" y="19"/>
                      <a:pt x="65" y="29"/>
                      <a:pt x="47" y="47"/>
                    </a:cubicBezTo>
                    <a:lnTo>
                      <a:pt x="47" y="47"/>
                    </a:lnTo>
                    <a:cubicBezTo>
                      <a:pt x="29" y="65"/>
                      <a:pt x="20" y="88"/>
                      <a:pt x="20" y="113"/>
                    </a:cubicBezTo>
                    <a:lnTo>
                      <a:pt x="20" y="113"/>
                    </a:lnTo>
                    <a:cubicBezTo>
                      <a:pt x="20" y="139"/>
                      <a:pt x="29" y="162"/>
                      <a:pt x="47" y="181"/>
                    </a:cubicBezTo>
                    <a:lnTo>
                      <a:pt x="47" y="181"/>
                    </a:lnTo>
                    <a:cubicBezTo>
                      <a:pt x="65" y="198"/>
                      <a:pt x="89" y="209"/>
                      <a:pt x="114" y="209"/>
                    </a:cubicBezTo>
                    <a:lnTo>
                      <a:pt x="114" y="209"/>
                    </a:lnTo>
                    <a:cubicBezTo>
                      <a:pt x="139" y="209"/>
                      <a:pt x="163" y="198"/>
                      <a:pt x="181" y="181"/>
                    </a:cubicBezTo>
                    <a:lnTo>
                      <a:pt x="181" y="181"/>
                    </a:lnTo>
                    <a:cubicBezTo>
                      <a:pt x="199" y="162"/>
                      <a:pt x="209" y="139"/>
                      <a:pt x="209" y="113"/>
                    </a:cubicBezTo>
                    <a:lnTo>
                      <a:pt x="209" y="113"/>
                    </a:lnTo>
                    <a:cubicBezTo>
                      <a:pt x="209" y="88"/>
                      <a:pt x="199" y="65"/>
                      <a:pt x="181" y="47"/>
                    </a:cubicBezTo>
                    <a:lnTo>
                      <a:pt x="181" y="47"/>
                    </a:lnTo>
                    <a:cubicBezTo>
                      <a:pt x="163" y="29"/>
                      <a:pt x="139" y="19"/>
                      <a:pt x="114" y="19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84" y="228"/>
                      <a:pt x="55" y="215"/>
                      <a:pt x="33" y="194"/>
                    </a:cubicBezTo>
                    <a:lnTo>
                      <a:pt x="33" y="194"/>
                    </a:lnTo>
                    <a:cubicBezTo>
                      <a:pt x="12" y="173"/>
                      <a:pt x="0" y="145"/>
                      <a:pt x="0" y="113"/>
                    </a:cubicBezTo>
                    <a:lnTo>
                      <a:pt x="0" y="113"/>
                    </a:lnTo>
                    <a:cubicBezTo>
                      <a:pt x="0" y="84"/>
                      <a:pt x="12" y="54"/>
                      <a:pt x="33" y="33"/>
                    </a:cubicBezTo>
                    <a:lnTo>
                      <a:pt x="33" y="33"/>
                    </a:lnTo>
                    <a:cubicBezTo>
                      <a:pt x="55" y="12"/>
                      <a:pt x="84" y="0"/>
                      <a:pt x="114" y="0"/>
                    </a:cubicBezTo>
                    <a:lnTo>
                      <a:pt x="114" y="0"/>
                    </a:lnTo>
                    <a:cubicBezTo>
                      <a:pt x="145" y="0"/>
                      <a:pt x="173" y="12"/>
                      <a:pt x="194" y="33"/>
                    </a:cubicBezTo>
                    <a:lnTo>
                      <a:pt x="194" y="33"/>
                    </a:lnTo>
                    <a:cubicBezTo>
                      <a:pt x="216" y="54"/>
                      <a:pt x="228" y="84"/>
                      <a:pt x="228" y="113"/>
                    </a:cubicBezTo>
                    <a:lnTo>
                      <a:pt x="228" y="113"/>
                    </a:lnTo>
                    <a:cubicBezTo>
                      <a:pt x="228" y="145"/>
                      <a:pt x="216" y="173"/>
                      <a:pt x="194" y="194"/>
                    </a:cubicBezTo>
                    <a:lnTo>
                      <a:pt x="194" y="194"/>
                    </a:lnTo>
                    <a:cubicBezTo>
                      <a:pt x="173" y="215"/>
                      <a:pt x="145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92">
                <a:extLst>
                  <a:ext uri="{FF2B5EF4-FFF2-40B4-BE49-F238E27FC236}">
                    <a16:creationId xmlns:a16="http://schemas.microsoft.com/office/drawing/2014/main" id="{89615A4F-F50E-4789-8345-14D5EF673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5767" y="9022342"/>
                <a:ext cx="184451" cy="188374"/>
              </a:xfrm>
              <a:custGeom>
                <a:avLst/>
                <a:gdLst>
                  <a:gd name="T0" fmla="*/ 208 w 209"/>
                  <a:gd name="T1" fmla="*/ 104 h 210"/>
                  <a:gd name="T2" fmla="*/ 208 w 209"/>
                  <a:gd name="T3" fmla="*/ 104 h 210"/>
                  <a:gd name="T4" fmla="*/ 177 w 209"/>
                  <a:gd name="T5" fmla="*/ 178 h 210"/>
                  <a:gd name="T6" fmla="*/ 177 w 209"/>
                  <a:gd name="T7" fmla="*/ 178 h 210"/>
                  <a:gd name="T8" fmla="*/ 103 w 209"/>
                  <a:gd name="T9" fmla="*/ 209 h 210"/>
                  <a:gd name="T10" fmla="*/ 103 w 209"/>
                  <a:gd name="T11" fmla="*/ 209 h 210"/>
                  <a:gd name="T12" fmla="*/ 30 w 209"/>
                  <a:gd name="T13" fmla="*/ 178 h 210"/>
                  <a:gd name="T14" fmla="*/ 30 w 209"/>
                  <a:gd name="T15" fmla="*/ 178 h 210"/>
                  <a:gd name="T16" fmla="*/ 0 w 209"/>
                  <a:gd name="T17" fmla="*/ 104 h 210"/>
                  <a:gd name="T18" fmla="*/ 0 w 209"/>
                  <a:gd name="T19" fmla="*/ 104 h 210"/>
                  <a:gd name="T20" fmla="*/ 30 w 209"/>
                  <a:gd name="T21" fmla="*/ 31 h 210"/>
                  <a:gd name="T22" fmla="*/ 30 w 209"/>
                  <a:gd name="T23" fmla="*/ 31 h 210"/>
                  <a:gd name="T24" fmla="*/ 103 w 209"/>
                  <a:gd name="T25" fmla="*/ 0 h 210"/>
                  <a:gd name="T26" fmla="*/ 103 w 209"/>
                  <a:gd name="T27" fmla="*/ 0 h 210"/>
                  <a:gd name="T28" fmla="*/ 177 w 209"/>
                  <a:gd name="T29" fmla="*/ 31 h 210"/>
                  <a:gd name="T30" fmla="*/ 177 w 209"/>
                  <a:gd name="T31" fmla="*/ 31 h 210"/>
                  <a:gd name="T32" fmla="*/ 208 w 209"/>
                  <a:gd name="T33" fmla="*/ 10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9" h="210">
                    <a:moveTo>
                      <a:pt x="208" y="104"/>
                    </a:moveTo>
                    <a:lnTo>
                      <a:pt x="208" y="104"/>
                    </a:lnTo>
                    <a:cubicBezTo>
                      <a:pt x="208" y="134"/>
                      <a:pt x="196" y="160"/>
                      <a:pt x="177" y="178"/>
                    </a:cubicBezTo>
                    <a:lnTo>
                      <a:pt x="177" y="178"/>
                    </a:lnTo>
                    <a:cubicBezTo>
                      <a:pt x="158" y="197"/>
                      <a:pt x="133" y="209"/>
                      <a:pt x="103" y="209"/>
                    </a:cubicBezTo>
                    <a:lnTo>
                      <a:pt x="103" y="209"/>
                    </a:lnTo>
                    <a:cubicBezTo>
                      <a:pt x="75" y="209"/>
                      <a:pt x="48" y="197"/>
                      <a:pt x="30" y="178"/>
                    </a:cubicBezTo>
                    <a:lnTo>
                      <a:pt x="30" y="178"/>
                    </a:lnTo>
                    <a:cubicBezTo>
                      <a:pt x="11" y="160"/>
                      <a:pt x="0" y="134"/>
                      <a:pt x="0" y="104"/>
                    </a:cubicBezTo>
                    <a:lnTo>
                      <a:pt x="0" y="104"/>
                    </a:lnTo>
                    <a:cubicBezTo>
                      <a:pt x="0" y="75"/>
                      <a:pt x="11" y="50"/>
                      <a:pt x="30" y="31"/>
                    </a:cubicBezTo>
                    <a:lnTo>
                      <a:pt x="30" y="31"/>
                    </a:lnTo>
                    <a:cubicBezTo>
                      <a:pt x="48" y="12"/>
                      <a:pt x="75" y="0"/>
                      <a:pt x="103" y="0"/>
                    </a:cubicBezTo>
                    <a:lnTo>
                      <a:pt x="103" y="0"/>
                    </a:lnTo>
                    <a:cubicBezTo>
                      <a:pt x="133" y="0"/>
                      <a:pt x="158" y="12"/>
                      <a:pt x="177" y="31"/>
                    </a:cubicBezTo>
                    <a:lnTo>
                      <a:pt x="177" y="31"/>
                    </a:lnTo>
                    <a:cubicBezTo>
                      <a:pt x="196" y="50"/>
                      <a:pt x="208" y="75"/>
                      <a:pt x="208" y="1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93">
                <a:extLst>
                  <a:ext uri="{FF2B5EF4-FFF2-40B4-BE49-F238E27FC236}">
                    <a16:creationId xmlns:a16="http://schemas.microsoft.com/office/drawing/2014/main" id="{D5852B28-14DC-4628-A9CF-B13A384A8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7918" y="9014493"/>
                <a:ext cx="204072" cy="204072"/>
              </a:xfrm>
              <a:custGeom>
                <a:avLst/>
                <a:gdLst>
                  <a:gd name="T0" fmla="*/ 114 w 229"/>
                  <a:gd name="T1" fmla="*/ 19 h 229"/>
                  <a:gd name="T2" fmla="*/ 114 w 229"/>
                  <a:gd name="T3" fmla="*/ 19 h 229"/>
                  <a:gd name="T4" fmla="*/ 48 w 229"/>
                  <a:gd name="T5" fmla="*/ 47 h 229"/>
                  <a:gd name="T6" fmla="*/ 48 w 229"/>
                  <a:gd name="T7" fmla="*/ 47 h 229"/>
                  <a:gd name="T8" fmla="*/ 20 w 229"/>
                  <a:gd name="T9" fmla="*/ 113 h 229"/>
                  <a:gd name="T10" fmla="*/ 20 w 229"/>
                  <a:gd name="T11" fmla="*/ 113 h 229"/>
                  <a:gd name="T12" fmla="*/ 48 w 229"/>
                  <a:gd name="T13" fmla="*/ 181 h 229"/>
                  <a:gd name="T14" fmla="*/ 48 w 229"/>
                  <a:gd name="T15" fmla="*/ 181 h 229"/>
                  <a:gd name="T16" fmla="*/ 114 w 229"/>
                  <a:gd name="T17" fmla="*/ 209 h 229"/>
                  <a:gd name="T18" fmla="*/ 114 w 229"/>
                  <a:gd name="T19" fmla="*/ 209 h 229"/>
                  <a:gd name="T20" fmla="*/ 182 w 229"/>
                  <a:gd name="T21" fmla="*/ 181 h 229"/>
                  <a:gd name="T22" fmla="*/ 182 w 229"/>
                  <a:gd name="T23" fmla="*/ 181 h 229"/>
                  <a:gd name="T24" fmla="*/ 210 w 229"/>
                  <a:gd name="T25" fmla="*/ 113 h 229"/>
                  <a:gd name="T26" fmla="*/ 210 w 229"/>
                  <a:gd name="T27" fmla="*/ 113 h 229"/>
                  <a:gd name="T28" fmla="*/ 182 w 229"/>
                  <a:gd name="T29" fmla="*/ 47 h 229"/>
                  <a:gd name="T30" fmla="*/ 182 w 229"/>
                  <a:gd name="T31" fmla="*/ 47 h 229"/>
                  <a:gd name="T32" fmla="*/ 114 w 229"/>
                  <a:gd name="T33" fmla="*/ 19 h 229"/>
                  <a:gd name="T34" fmla="*/ 114 w 229"/>
                  <a:gd name="T35" fmla="*/ 228 h 229"/>
                  <a:gd name="T36" fmla="*/ 114 w 229"/>
                  <a:gd name="T37" fmla="*/ 228 h 229"/>
                  <a:gd name="T38" fmla="*/ 34 w 229"/>
                  <a:gd name="T39" fmla="*/ 194 h 229"/>
                  <a:gd name="T40" fmla="*/ 34 w 229"/>
                  <a:gd name="T41" fmla="*/ 194 h 229"/>
                  <a:gd name="T42" fmla="*/ 0 w 229"/>
                  <a:gd name="T43" fmla="*/ 113 h 229"/>
                  <a:gd name="T44" fmla="*/ 0 w 229"/>
                  <a:gd name="T45" fmla="*/ 113 h 229"/>
                  <a:gd name="T46" fmla="*/ 34 w 229"/>
                  <a:gd name="T47" fmla="*/ 33 h 229"/>
                  <a:gd name="T48" fmla="*/ 34 w 229"/>
                  <a:gd name="T49" fmla="*/ 33 h 229"/>
                  <a:gd name="T50" fmla="*/ 114 w 229"/>
                  <a:gd name="T51" fmla="*/ 0 h 229"/>
                  <a:gd name="T52" fmla="*/ 114 w 229"/>
                  <a:gd name="T53" fmla="*/ 0 h 229"/>
                  <a:gd name="T54" fmla="*/ 195 w 229"/>
                  <a:gd name="T55" fmla="*/ 33 h 229"/>
                  <a:gd name="T56" fmla="*/ 195 w 229"/>
                  <a:gd name="T57" fmla="*/ 33 h 229"/>
                  <a:gd name="T58" fmla="*/ 228 w 229"/>
                  <a:gd name="T59" fmla="*/ 113 h 229"/>
                  <a:gd name="T60" fmla="*/ 228 w 229"/>
                  <a:gd name="T61" fmla="*/ 113 h 229"/>
                  <a:gd name="T62" fmla="*/ 195 w 229"/>
                  <a:gd name="T63" fmla="*/ 194 h 229"/>
                  <a:gd name="T64" fmla="*/ 195 w 229"/>
                  <a:gd name="T65" fmla="*/ 194 h 229"/>
                  <a:gd name="T66" fmla="*/ 114 w 229"/>
                  <a:gd name="T67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9" h="22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90" y="19"/>
                      <a:pt x="66" y="29"/>
                      <a:pt x="48" y="47"/>
                    </a:cubicBezTo>
                    <a:lnTo>
                      <a:pt x="48" y="47"/>
                    </a:lnTo>
                    <a:cubicBezTo>
                      <a:pt x="30" y="65"/>
                      <a:pt x="20" y="88"/>
                      <a:pt x="20" y="113"/>
                    </a:cubicBezTo>
                    <a:lnTo>
                      <a:pt x="20" y="113"/>
                    </a:lnTo>
                    <a:cubicBezTo>
                      <a:pt x="20" y="139"/>
                      <a:pt x="30" y="162"/>
                      <a:pt x="48" y="181"/>
                    </a:cubicBezTo>
                    <a:lnTo>
                      <a:pt x="48" y="181"/>
                    </a:lnTo>
                    <a:cubicBezTo>
                      <a:pt x="66" y="198"/>
                      <a:pt x="90" y="209"/>
                      <a:pt x="114" y="209"/>
                    </a:cubicBezTo>
                    <a:lnTo>
                      <a:pt x="114" y="209"/>
                    </a:lnTo>
                    <a:cubicBezTo>
                      <a:pt x="140" y="209"/>
                      <a:pt x="164" y="198"/>
                      <a:pt x="182" y="181"/>
                    </a:cubicBezTo>
                    <a:lnTo>
                      <a:pt x="182" y="181"/>
                    </a:lnTo>
                    <a:cubicBezTo>
                      <a:pt x="199" y="162"/>
                      <a:pt x="210" y="139"/>
                      <a:pt x="210" y="113"/>
                    </a:cubicBezTo>
                    <a:lnTo>
                      <a:pt x="210" y="113"/>
                    </a:lnTo>
                    <a:cubicBezTo>
                      <a:pt x="210" y="88"/>
                      <a:pt x="199" y="65"/>
                      <a:pt x="182" y="47"/>
                    </a:cubicBezTo>
                    <a:lnTo>
                      <a:pt x="182" y="47"/>
                    </a:lnTo>
                    <a:cubicBezTo>
                      <a:pt x="164" y="29"/>
                      <a:pt x="140" y="19"/>
                      <a:pt x="114" y="19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85" y="228"/>
                      <a:pt x="55" y="215"/>
                      <a:pt x="34" y="194"/>
                    </a:cubicBezTo>
                    <a:lnTo>
                      <a:pt x="34" y="194"/>
                    </a:lnTo>
                    <a:cubicBezTo>
                      <a:pt x="13" y="173"/>
                      <a:pt x="0" y="145"/>
                      <a:pt x="0" y="113"/>
                    </a:cubicBezTo>
                    <a:lnTo>
                      <a:pt x="0" y="113"/>
                    </a:lnTo>
                    <a:cubicBezTo>
                      <a:pt x="0" y="84"/>
                      <a:pt x="13" y="54"/>
                      <a:pt x="34" y="33"/>
                    </a:cubicBezTo>
                    <a:lnTo>
                      <a:pt x="34" y="33"/>
                    </a:lnTo>
                    <a:cubicBezTo>
                      <a:pt x="55" y="12"/>
                      <a:pt x="85" y="0"/>
                      <a:pt x="114" y="0"/>
                    </a:cubicBezTo>
                    <a:lnTo>
                      <a:pt x="114" y="0"/>
                    </a:lnTo>
                    <a:cubicBezTo>
                      <a:pt x="145" y="0"/>
                      <a:pt x="174" y="12"/>
                      <a:pt x="195" y="33"/>
                    </a:cubicBezTo>
                    <a:lnTo>
                      <a:pt x="195" y="33"/>
                    </a:lnTo>
                    <a:cubicBezTo>
                      <a:pt x="216" y="54"/>
                      <a:pt x="228" y="84"/>
                      <a:pt x="228" y="113"/>
                    </a:cubicBezTo>
                    <a:lnTo>
                      <a:pt x="228" y="113"/>
                    </a:lnTo>
                    <a:cubicBezTo>
                      <a:pt x="228" y="145"/>
                      <a:pt x="216" y="173"/>
                      <a:pt x="195" y="194"/>
                    </a:cubicBezTo>
                    <a:lnTo>
                      <a:pt x="195" y="194"/>
                    </a:lnTo>
                    <a:cubicBezTo>
                      <a:pt x="174" y="215"/>
                      <a:pt x="145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94">
                <a:extLst>
                  <a:ext uri="{FF2B5EF4-FFF2-40B4-BE49-F238E27FC236}">
                    <a16:creationId xmlns:a16="http://schemas.microsoft.com/office/drawing/2014/main" id="{10A5695B-3068-4B0D-9796-7F33F6242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561" y="9022342"/>
                <a:ext cx="184451" cy="188374"/>
              </a:xfrm>
              <a:custGeom>
                <a:avLst/>
                <a:gdLst>
                  <a:gd name="T0" fmla="*/ 0 w 209"/>
                  <a:gd name="T1" fmla="*/ 104 h 210"/>
                  <a:gd name="T2" fmla="*/ 0 w 209"/>
                  <a:gd name="T3" fmla="*/ 104 h 210"/>
                  <a:gd name="T4" fmla="*/ 30 w 209"/>
                  <a:gd name="T5" fmla="*/ 178 h 210"/>
                  <a:gd name="T6" fmla="*/ 30 w 209"/>
                  <a:gd name="T7" fmla="*/ 178 h 210"/>
                  <a:gd name="T8" fmla="*/ 104 w 209"/>
                  <a:gd name="T9" fmla="*/ 209 h 210"/>
                  <a:gd name="T10" fmla="*/ 104 w 209"/>
                  <a:gd name="T11" fmla="*/ 209 h 210"/>
                  <a:gd name="T12" fmla="*/ 177 w 209"/>
                  <a:gd name="T13" fmla="*/ 178 h 210"/>
                  <a:gd name="T14" fmla="*/ 177 w 209"/>
                  <a:gd name="T15" fmla="*/ 178 h 210"/>
                  <a:gd name="T16" fmla="*/ 208 w 209"/>
                  <a:gd name="T17" fmla="*/ 104 h 210"/>
                  <a:gd name="T18" fmla="*/ 208 w 209"/>
                  <a:gd name="T19" fmla="*/ 104 h 210"/>
                  <a:gd name="T20" fmla="*/ 177 w 209"/>
                  <a:gd name="T21" fmla="*/ 31 h 210"/>
                  <a:gd name="T22" fmla="*/ 177 w 209"/>
                  <a:gd name="T23" fmla="*/ 31 h 210"/>
                  <a:gd name="T24" fmla="*/ 104 w 209"/>
                  <a:gd name="T25" fmla="*/ 0 h 210"/>
                  <a:gd name="T26" fmla="*/ 104 w 209"/>
                  <a:gd name="T27" fmla="*/ 0 h 210"/>
                  <a:gd name="T28" fmla="*/ 30 w 209"/>
                  <a:gd name="T29" fmla="*/ 31 h 210"/>
                  <a:gd name="T30" fmla="*/ 30 w 209"/>
                  <a:gd name="T31" fmla="*/ 31 h 210"/>
                  <a:gd name="T32" fmla="*/ 0 w 209"/>
                  <a:gd name="T33" fmla="*/ 10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9" h="210">
                    <a:moveTo>
                      <a:pt x="0" y="104"/>
                    </a:moveTo>
                    <a:lnTo>
                      <a:pt x="0" y="104"/>
                    </a:lnTo>
                    <a:cubicBezTo>
                      <a:pt x="0" y="134"/>
                      <a:pt x="11" y="160"/>
                      <a:pt x="30" y="178"/>
                    </a:cubicBezTo>
                    <a:lnTo>
                      <a:pt x="30" y="178"/>
                    </a:lnTo>
                    <a:cubicBezTo>
                      <a:pt x="49" y="197"/>
                      <a:pt x="76" y="209"/>
                      <a:pt x="104" y="209"/>
                    </a:cubicBezTo>
                    <a:lnTo>
                      <a:pt x="104" y="209"/>
                    </a:lnTo>
                    <a:cubicBezTo>
                      <a:pt x="133" y="209"/>
                      <a:pt x="159" y="197"/>
                      <a:pt x="177" y="178"/>
                    </a:cubicBezTo>
                    <a:lnTo>
                      <a:pt x="177" y="178"/>
                    </a:lnTo>
                    <a:cubicBezTo>
                      <a:pt x="197" y="160"/>
                      <a:pt x="208" y="134"/>
                      <a:pt x="208" y="104"/>
                    </a:cubicBezTo>
                    <a:lnTo>
                      <a:pt x="208" y="104"/>
                    </a:lnTo>
                    <a:cubicBezTo>
                      <a:pt x="208" y="75"/>
                      <a:pt x="197" y="50"/>
                      <a:pt x="177" y="31"/>
                    </a:cubicBezTo>
                    <a:lnTo>
                      <a:pt x="177" y="31"/>
                    </a:lnTo>
                    <a:cubicBezTo>
                      <a:pt x="159" y="12"/>
                      <a:pt x="133" y="0"/>
                      <a:pt x="104" y="0"/>
                    </a:cubicBezTo>
                    <a:lnTo>
                      <a:pt x="104" y="0"/>
                    </a:lnTo>
                    <a:cubicBezTo>
                      <a:pt x="76" y="0"/>
                      <a:pt x="49" y="12"/>
                      <a:pt x="30" y="31"/>
                    </a:cubicBezTo>
                    <a:lnTo>
                      <a:pt x="30" y="31"/>
                    </a:lnTo>
                    <a:cubicBezTo>
                      <a:pt x="11" y="50"/>
                      <a:pt x="0" y="75"/>
                      <a:pt x="0" y="10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95">
                <a:extLst>
                  <a:ext uri="{FF2B5EF4-FFF2-40B4-BE49-F238E27FC236}">
                    <a16:creationId xmlns:a16="http://schemas.microsoft.com/office/drawing/2014/main" id="{CC0FE248-6F01-427F-9245-03A6CE699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3712" y="9014493"/>
                <a:ext cx="204072" cy="204072"/>
              </a:xfrm>
              <a:custGeom>
                <a:avLst/>
                <a:gdLst>
                  <a:gd name="T0" fmla="*/ 114 w 229"/>
                  <a:gd name="T1" fmla="*/ 19 h 229"/>
                  <a:gd name="T2" fmla="*/ 114 w 229"/>
                  <a:gd name="T3" fmla="*/ 19 h 229"/>
                  <a:gd name="T4" fmla="*/ 47 w 229"/>
                  <a:gd name="T5" fmla="*/ 47 h 229"/>
                  <a:gd name="T6" fmla="*/ 47 w 229"/>
                  <a:gd name="T7" fmla="*/ 47 h 229"/>
                  <a:gd name="T8" fmla="*/ 20 w 229"/>
                  <a:gd name="T9" fmla="*/ 113 h 229"/>
                  <a:gd name="T10" fmla="*/ 20 w 229"/>
                  <a:gd name="T11" fmla="*/ 113 h 229"/>
                  <a:gd name="T12" fmla="*/ 47 w 229"/>
                  <a:gd name="T13" fmla="*/ 181 h 229"/>
                  <a:gd name="T14" fmla="*/ 47 w 229"/>
                  <a:gd name="T15" fmla="*/ 181 h 229"/>
                  <a:gd name="T16" fmla="*/ 114 w 229"/>
                  <a:gd name="T17" fmla="*/ 209 h 229"/>
                  <a:gd name="T18" fmla="*/ 114 w 229"/>
                  <a:gd name="T19" fmla="*/ 209 h 229"/>
                  <a:gd name="T20" fmla="*/ 182 w 229"/>
                  <a:gd name="T21" fmla="*/ 181 h 229"/>
                  <a:gd name="T22" fmla="*/ 182 w 229"/>
                  <a:gd name="T23" fmla="*/ 181 h 229"/>
                  <a:gd name="T24" fmla="*/ 209 w 229"/>
                  <a:gd name="T25" fmla="*/ 113 h 229"/>
                  <a:gd name="T26" fmla="*/ 209 w 229"/>
                  <a:gd name="T27" fmla="*/ 113 h 229"/>
                  <a:gd name="T28" fmla="*/ 182 w 229"/>
                  <a:gd name="T29" fmla="*/ 47 h 229"/>
                  <a:gd name="T30" fmla="*/ 182 w 229"/>
                  <a:gd name="T31" fmla="*/ 47 h 229"/>
                  <a:gd name="T32" fmla="*/ 114 w 229"/>
                  <a:gd name="T33" fmla="*/ 19 h 229"/>
                  <a:gd name="T34" fmla="*/ 114 w 229"/>
                  <a:gd name="T35" fmla="*/ 228 h 229"/>
                  <a:gd name="T36" fmla="*/ 114 w 229"/>
                  <a:gd name="T37" fmla="*/ 228 h 229"/>
                  <a:gd name="T38" fmla="*/ 33 w 229"/>
                  <a:gd name="T39" fmla="*/ 194 h 229"/>
                  <a:gd name="T40" fmla="*/ 33 w 229"/>
                  <a:gd name="T41" fmla="*/ 194 h 229"/>
                  <a:gd name="T42" fmla="*/ 0 w 229"/>
                  <a:gd name="T43" fmla="*/ 113 h 229"/>
                  <a:gd name="T44" fmla="*/ 0 w 229"/>
                  <a:gd name="T45" fmla="*/ 113 h 229"/>
                  <a:gd name="T46" fmla="*/ 33 w 229"/>
                  <a:gd name="T47" fmla="*/ 33 h 229"/>
                  <a:gd name="T48" fmla="*/ 33 w 229"/>
                  <a:gd name="T49" fmla="*/ 33 h 229"/>
                  <a:gd name="T50" fmla="*/ 114 w 229"/>
                  <a:gd name="T51" fmla="*/ 0 h 229"/>
                  <a:gd name="T52" fmla="*/ 114 w 229"/>
                  <a:gd name="T53" fmla="*/ 0 h 229"/>
                  <a:gd name="T54" fmla="*/ 194 w 229"/>
                  <a:gd name="T55" fmla="*/ 33 h 229"/>
                  <a:gd name="T56" fmla="*/ 194 w 229"/>
                  <a:gd name="T57" fmla="*/ 33 h 229"/>
                  <a:gd name="T58" fmla="*/ 228 w 229"/>
                  <a:gd name="T59" fmla="*/ 113 h 229"/>
                  <a:gd name="T60" fmla="*/ 228 w 229"/>
                  <a:gd name="T61" fmla="*/ 113 h 229"/>
                  <a:gd name="T62" fmla="*/ 194 w 229"/>
                  <a:gd name="T63" fmla="*/ 194 h 229"/>
                  <a:gd name="T64" fmla="*/ 194 w 229"/>
                  <a:gd name="T65" fmla="*/ 194 h 229"/>
                  <a:gd name="T66" fmla="*/ 114 w 229"/>
                  <a:gd name="T67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9" h="22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89" y="19"/>
                      <a:pt x="65" y="29"/>
                      <a:pt x="47" y="47"/>
                    </a:cubicBezTo>
                    <a:lnTo>
                      <a:pt x="47" y="47"/>
                    </a:lnTo>
                    <a:cubicBezTo>
                      <a:pt x="29" y="65"/>
                      <a:pt x="20" y="88"/>
                      <a:pt x="20" y="113"/>
                    </a:cubicBezTo>
                    <a:lnTo>
                      <a:pt x="20" y="113"/>
                    </a:lnTo>
                    <a:cubicBezTo>
                      <a:pt x="20" y="139"/>
                      <a:pt x="29" y="162"/>
                      <a:pt x="47" y="181"/>
                    </a:cubicBezTo>
                    <a:lnTo>
                      <a:pt x="47" y="181"/>
                    </a:lnTo>
                    <a:cubicBezTo>
                      <a:pt x="65" y="198"/>
                      <a:pt x="89" y="209"/>
                      <a:pt x="114" y="209"/>
                    </a:cubicBezTo>
                    <a:lnTo>
                      <a:pt x="114" y="209"/>
                    </a:lnTo>
                    <a:cubicBezTo>
                      <a:pt x="140" y="209"/>
                      <a:pt x="163" y="198"/>
                      <a:pt x="182" y="181"/>
                    </a:cubicBezTo>
                    <a:lnTo>
                      <a:pt x="182" y="181"/>
                    </a:lnTo>
                    <a:cubicBezTo>
                      <a:pt x="199" y="162"/>
                      <a:pt x="209" y="139"/>
                      <a:pt x="209" y="113"/>
                    </a:cubicBezTo>
                    <a:lnTo>
                      <a:pt x="209" y="113"/>
                    </a:lnTo>
                    <a:cubicBezTo>
                      <a:pt x="209" y="88"/>
                      <a:pt x="199" y="65"/>
                      <a:pt x="182" y="47"/>
                    </a:cubicBezTo>
                    <a:lnTo>
                      <a:pt x="182" y="47"/>
                    </a:lnTo>
                    <a:cubicBezTo>
                      <a:pt x="163" y="29"/>
                      <a:pt x="140" y="19"/>
                      <a:pt x="114" y="19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84" y="228"/>
                      <a:pt x="55" y="215"/>
                      <a:pt x="33" y="194"/>
                    </a:cubicBezTo>
                    <a:lnTo>
                      <a:pt x="33" y="194"/>
                    </a:lnTo>
                    <a:cubicBezTo>
                      <a:pt x="12" y="173"/>
                      <a:pt x="0" y="145"/>
                      <a:pt x="0" y="113"/>
                    </a:cubicBezTo>
                    <a:lnTo>
                      <a:pt x="0" y="113"/>
                    </a:lnTo>
                    <a:cubicBezTo>
                      <a:pt x="0" y="84"/>
                      <a:pt x="12" y="54"/>
                      <a:pt x="33" y="33"/>
                    </a:cubicBezTo>
                    <a:lnTo>
                      <a:pt x="33" y="33"/>
                    </a:lnTo>
                    <a:cubicBezTo>
                      <a:pt x="55" y="12"/>
                      <a:pt x="84" y="0"/>
                      <a:pt x="114" y="0"/>
                    </a:cubicBezTo>
                    <a:lnTo>
                      <a:pt x="114" y="0"/>
                    </a:lnTo>
                    <a:cubicBezTo>
                      <a:pt x="145" y="0"/>
                      <a:pt x="173" y="12"/>
                      <a:pt x="194" y="33"/>
                    </a:cubicBezTo>
                    <a:lnTo>
                      <a:pt x="194" y="33"/>
                    </a:lnTo>
                    <a:cubicBezTo>
                      <a:pt x="216" y="54"/>
                      <a:pt x="228" y="84"/>
                      <a:pt x="228" y="113"/>
                    </a:cubicBezTo>
                    <a:lnTo>
                      <a:pt x="228" y="113"/>
                    </a:lnTo>
                    <a:cubicBezTo>
                      <a:pt x="228" y="145"/>
                      <a:pt x="216" y="173"/>
                      <a:pt x="194" y="194"/>
                    </a:cubicBezTo>
                    <a:lnTo>
                      <a:pt x="194" y="194"/>
                    </a:lnTo>
                    <a:cubicBezTo>
                      <a:pt x="173" y="215"/>
                      <a:pt x="145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96">
                <a:extLst>
                  <a:ext uri="{FF2B5EF4-FFF2-40B4-BE49-F238E27FC236}">
                    <a16:creationId xmlns:a16="http://schemas.microsoft.com/office/drawing/2014/main" id="{6AF32110-8C7D-440F-8DEF-0809E1E8E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5832" y="9022342"/>
                <a:ext cx="188374" cy="188374"/>
              </a:xfrm>
              <a:custGeom>
                <a:avLst/>
                <a:gdLst>
                  <a:gd name="T0" fmla="*/ 0 w 210"/>
                  <a:gd name="T1" fmla="*/ 104 h 210"/>
                  <a:gd name="T2" fmla="*/ 0 w 210"/>
                  <a:gd name="T3" fmla="*/ 104 h 210"/>
                  <a:gd name="T4" fmla="*/ 31 w 210"/>
                  <a:gd name="T5" fmla="*/ 178 h 210"/>
                  <a:gd name="T6" fmla="*/ 31 w 210"/>
                  <a:gd name="T7" fmla="*/ 178 h 210"/>
                  <a:gd name="T8" fmla="*/ 105 w 210"/>
                  <a:gd name="T9" fmla="*/ 209 h 210"/>
                  <a:gd name="T10" fmla="*/ 105 w 210"/>
                  <a:gd name="T11" fmla="*/ 209 h 210"/>
                  <a:gd name="T12" fmla="*/ 178 w 210"/>
                  <a:gd name="T13" fmla="*/ 178 h 210"/>
                  <a:gd name="T14" fmla="*/ 178 w 210"/>
                  <a:gd name="T15" fmla="*/ 178 h 210"/>
                  <a:gd name="T16" fmla="*/ 209 w 210"/>
                  <a:gd name="T17" fmla="*/ 104 h 210"/>
                  <a:gd name="T18" fmla="*/ 209 w 210"/>
                  <a:gd name="T19" fmla="*/ 104 h 210"/>
                  <a:gd name="T20" fmla="*/ 178 w 210"/>
                  <a:gd name="T21" fmla="*/ 31 h 210"/>
                  <a:gd name="T22" fmla="*/ 178 w 210"/>
                  <a:gd name="T23" fmla="*/ 31 h 210"/>
                  <a:gd name="T24" fmla="*/ 105 w 210"/>
                  <a:gd name="T25" fmla="*/ 0 h 210"/>
                  <a:gd name="T26" fmla="*/ 105 w 210"/>
                  <a:gd name="T27" fmla="*/ 0 h 210"/>
                  <a:gd name="T28" fmla="*/ 31 w 210"/>
                  <a:gd name="T29" fmla="*/ 31 h 210"/>
                  <a:gd name="T30" fmla="*/ 31 w 210"/>
                  <a:gd name="T31" fmla="*/ 31 h 210"/>
                  <a:gd name="T32" fmla="*/ 0 w 210"/>
                  <a:gd name="T33" fmla="*/ 104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0" h="210">
                    <a:moveTo>
                      <a:pt x="0" y="104"/>
                    </a:moveTo>
                    <a:lnTo>
                      <a:pt x="0" y="104"/>
                    </a:lnTo>
                    <a:cubicBezTo>
                      <a:pt x="0" y="134"/>
                      <a:pt x="12" y="160"/>
                      <a:pt x="31" y="178"/>
                    </a:cubicBezTo>
                    <a:lnTo>
                      <a:pt x="31" y="178"/>
                    </a:lnTo>
                    <a:cubicBezTo>
                      <a:pt x="50" y="197"/>
                      <a:pt x="76" y="209"/>
                      <a:pt x="105" y="209"/>
                    </a:cubicBezTo>
                    <a:lnTo>
                      <a:pt x="105" y="209"/>
                    </a:lnTo>
                    <a:cubicBezTo>
                      <a:pt x="133" y="209"/>
                      <a:pt x="159" y="197"/>
                      <a:pt x="178" y="178"/>
                    </a:cubicBezTo>
                    <a:lnTo>
                      <a:pt x="178" y="178"/>
                    </a:lnTo>
                    <a:cubicBezTo>
                      <a:pt x="197" y="160"/>
                      <a:pt x="209" y="134"/>
                      <a:pt x="209" y="104"/>
                    </a:cubicBezTo>
                    <a:lnTo>
                      <a:pt x="209" y="104"/>
                    </a:lnTo>
                    <a:cubicBezTo>
                      <a:pt x="209" y="75"/>
                      <a:pt x="197" y="50"/>
                      <a:pt x="178" y="31"/>
                    </a:cubicBezTo>
                    <a:lnTo>
                      <a:pt x="178" y="31"/>
                    </a:lnTo>
                    <a:cubicBezTo>
                      <a:pt x="159" y="12"/>
                      <a:pt x="133" y="0"/>
                      <a:pt x="105" y="0"/>
                    </a:cubicBezTo>
                    <a:lnTo>
                      <a:pt x="105" y="0"/>
                    </a:lnTo>
                    <a:cubicBezTo>
                      <a:pt x="76" y="0"/>
                      <a:pt x="50" y="12"/>
                      <a:pt x="31" y="31"/>
                    </a:cubicBezTo>
                    <a:lnTo>
                      <a:pt x="31" y="31"/>
                    </a:lnTo>
                    <a:cubicBezTo>
                      <a:pt x="12" y="50"/>
                      <a:pt x="0" y="75"/>
                      <a:pt x="0" y="1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97">
                <a:extLst>
                  <a:ext uri="{FF2B5EF4-FFF2-40B4-BE49-F238E27FC236}">
                    <a16:creationId xmlns:a16="http://schemas.microsoft.com/office/drawing/2014/main" id="{B8DBE140-10D5-4C3E-9D06-C0D3CDBEE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7983" y="9014493"/>
                <a:ext cx="204072" cy="204072"/>
              </a:xfrm>
              <a:custGeom>
                <a:avLst/>
                <a:gdLst>
                  <a:gd name="T0" fmla="*/ 114 w 228"/>
                  <a:gd name="T1" fmla="*/ 19 h 229"/>
                  <a:gd name="T2" fmla="*/ 114 w 228"/>
                  <a:gd name="T3" fmla="*/ 19 h 229"/>
                  <a:gd name="T4" fmla="*/ 46 w 228"/>
                  <a:gd name="T5" fmla="*/ 47 h 229"/>
                  <a:gd name="T6" fmla="*/ 46 w 228"/>
                  <a:gd name="T7" fmla="*/ 47 h 229"/>
                  <a:gd name="T8" fmla="*/ 19 w 228"/>
                  <a:gd name="T9" fmla="*/ 113 h 229"/>
                  <a:gd name="T10" fmla="*/ 19 w 228"/>
                  <a:gd name="T11" fmla="*/ 113 h 229"/>
                  <a:gd name="T12" fmla="*/ 46 w 228"/>
                  <a:gd name="T13" fmla="*/ 181 h 229"/>
                  <a:gd name="T14" fmla="*/ 46 w 228"/>
                  <a:gd name="T15" fmla="*/ 181 h 229"/>
                  <a:gd name="T16" fmla="*/ 114 w 228"/>
                  <a:gd name="T17" fmla="*/ 209 h 229"/>
                  <a:gd name="T18" fmla="*/ 114 w 228"/>
                  <a:gd name="T19" fmla="*/ 209 h 229"/>
                  <a:gd name="T20" fmla="*/ 180 w 228"/>
                  <a:gd name="T21" fmla="*/ 181 h 229"/>
                  <a:gd name="T22" fmla="*/ 180 w 228"/>
                  <a:gd name="T23" fmla="*/ 181 h 229"/>
                  <a:gd name="T24" fmla="*/ 208 w 228"/>
                  <a:gd name="T25" fmla="*/ 113 h 229"/>
                  <a:gd name="T26" fmla="*/ 208 w 228"/>
                  <a:gd name="T27" fmla="*/ 113 h 229"/>
                  <a:gd name="T28" fmla="*/ 180 w 228"/>
                  <a:gd name="T29" fmla="*/ 47 h 229"/>
                  <a:gd name="T30" fmla="*/ 180 w 228"/>
                  <a:gd name="T31" fmla="*/ 47 h 229"/>
                  <a:gd name="T32" fmla="*/ 114 w 228"/>
                  <a:gd name="T33" fmla="*/ 19 h 229"/>
                  <a:gd name="T34" fmla="*/ 114 w 228"/>
                  <a:gd name="T35" fmla="*/ 228 h 229"/>
                  <a:gd name="T36" fmla="*/ 114 w 228"/>
                  <a:gd name="T37" fmla="*/ 228 h 229"/>
                  <a:gd name="T38" fmla="*/ 33 w 228"/>
                  <a:gd name="T39" fmla="*/ 194 h 229"/>
                  <a:gd name="T40" fmla="*/ 33 w 228"/>
                  <a:gd name="T41" fmla="*/ 194 h 229"/>
                  <a:gd name="T42" fmla="*/ 0 w 228"/>
                  <a:gd name="T43" fmla="*/ 113 h 229"/>
                  <a:gd name="T44" fmla="*/ 0 w 228"/>
                  <a:gd name="T45" fmla="*/ 113 h 229"/>
                  <a:gd name="T46" fmla="*/ 33 w 228"/>
                  <a:gd name="T47" fmla="*/ 33 h 229"/>
                  <a:gd name="T48" fmla="*/ 33 w 228"/>
                  <a:gd name="T49" fmla="*/ 33 h 229"/>
                  <a:gd name="T50" fmla="*/ 114 w 228"/>
                  <a:gd name="T51" fmla="*/ 0 h 229"/>
                  <a:gd name="T52" fmla="*/ 114 w 228"/>
                  <a:gd name="T53" fmla="*/ 0 h 229"/>
                  <a:gd name="T54" fmla="*/ 194 w 228"/>
                  <a:gd name="T55" fmla="*/ 33 h 229"/>
                  <a:gd name="T56" fmla="*/ 194 w 228"/>
                  <a:gd name="T57" fmla="*/ 33 h 229"/>
                  <a:gd name="T58" fmla="*/ 227 w 228"/>
                  <a:gd name="T59" fmla="*/ 113 h 229"/>
                  <a:gd name="T60" fmla="*/ 227 w 228"/>
                  <a:gd name="T61" fmla="*/ 113 h 229"/>
                  <a:gd name="T62" fmla="*/ 194 w 228"/>
                  <a:gd name="T63" fmla="*/ 194 h 229"/>
                  <a:gd name="T64" fmla="*/ 194 w 228"/>
                  <a:gd name="T65" fmla="*/ 194 h 229"/>
                  <a:gd name="T66" fmla="*/ 114 w 228"/>
                  <a:gd name="T67" fmla="*/ 228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8" h="229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89" y="19"/>
                      <a:pt x="65" y="29"/>
                      <a:pt x="46" y="47"/>
                    </a:cubicBezTo>
                    <a:lnTo>
                      <a:pt x="46" y="47"/>
                    </a:lnTo>
                    <a:cubicBezTo>
                      <a:pt x="29" y="65"/>
                      <a:pt x="19" y="88"/>
                      <a:pt x="19" y="113"/>
                    </a:cubicBezTo>
                    <a:lnTo>
                      <a:pt x="19" y="113"/>
                    </a:lnTo>
                    <a:cubicBezTo>
                      <a:pt x="19" y="139"/>
                      <a:pt x="29" y="162"/>
                      <a:pt x="46" y="181"/>
                    </a:cubicBezTo>
                    <a:lnTo>
                      <a:pt x="46" y="181"/>
                    </a:lnTo>
                    <a:cubicBezTo>
                      <a:pt x="65" y="198"/>
                      <a:pt x="89" y="209"/>
                      <a:pt x="114" y="209"/>
                    </a:cubicBezTo>
                    <a:lnTo>
                      <a:pt x="114" y="209"/>
                    </a:lnTo>
                    <a:cubicBezTo>
                      <a:pt x="139" y="209"/>
                      <a:pt x="163" y="198"/>
                      <a:pt x="180" y="181"/>
                    </a:cubicBezTo>
                    <a:lnTo>
                      <a:pt x="180" y="181"/>
                    </a:lnTo>
                    <a:cubicBezTo>
                      <a:pt x="198" y="162"/>
                      <a:pt x="208" y="139"/>
                      <a:pt x="208" y="113"/>
                    </a:cubicBezTo>
                    <a:lnTo>
                      <a:pt x="208" y="113"/>
                    </a:lnTo>
                    <a:cubicBezTo>
                      <a:pt x="208" y="88"/>
                      <a:pt x="198" y="65"/>
                      <a:pt x="180" y="47"/>
                    </a:cubicBezTo>
                    <a:lnTo>
                      <a:pt x="180" y="47"/>
                    </a:lnTo>
                    <a:cubicBezTo>
                      <a:pt x="163" y="29"/>
                      <a:pt x="139" y="19"/>
                      <a:pt x="114" y="19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83" y="228"/>
                      <a:pt x="54" y="215"/>
                      <a:pt x="33" y="194"/>
                    </a:cubicBezTo>
                    <a:lnTo>
                      <a:pt x="33" y="194"/>
                    </a:lnTo>
                    <a:cubicBezTo>
                      <a:pt x="12" y="173"/>
                      <a:pt x="0" y="145"/>
                      <a:pt x="0" y="113"/>
                    </a:cubicBezTo>
                    <a:lnTo>
                      <a:pt x="0" y="113"/>
                    </a:lnTo>
                    <a:cubicBezTo>
                      <a:pt x="0" y="83"/>
                      <a:pt x="12" y="54"/>
                      <a:pt x="33" y="33"/>
                    </a:cubicBezTo>
                    <a:lnTo>
                      <a:pt x="33" y="33"/>
                    </a:lnTo>
                    <a:cubicBezTo>
                      <a:pt x="54" y="12"/>
                      <a:pt x="83" y="0"/>
                      <a:pt x="114" y="0"/>
                    </a:cubicBezTo>
                    <a:lnTo>
                      <a:pt x="114" y="0"/>
                    </a:lnTo>
                    <a:cubicBezTo>
                      <a:pt x="144" y="0"/>
                      <a:pt x="173" y="12"/>
                      <a:pt x="194" y="33"/>
                    </a:cubicBezTo>
                    <a:lnTo>
                      <a:pt x="194" y="33"/>
                    </a:lnTo>
                    <a:cubicBezTo>
                      <a:pt x="215" y="54"/>
                      <a:pt x="227" y="84"/>
                      <a:pt x="227" y="113"/>
                    </a:cubicBezTo>
                    <a:lnTo>
                      <a:pt x="227" y="113"/>
                    </a:lnTo>
                    <a:cubicBezTo>
                      <a:pt x="227" y="145"/>
                      <a:pt x="215" y="173"/>
                      <a:pt x="194" y="194"/>
                    </a:cubicBezTo>
                    <a:lnTo>
                      <a:pt x="194" y="194"/>
                    </a:lnTo>
                    <a:cubicBezTo>
                      <a:pt x="173" y="215"/>
                      <a:pt x="144" y="228"/>
                      <a:pt x="114" y="2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98">
                <a:extLst>
                  <a:ext uri="{FF2B5EF4-FFF2-40B4-BE49-F238E27FC236}">
                    <a16:creationId xmlns:a16="http://schemas.microsoft.com/office/drawing/2014/main" id="{32A59C02-5FA6-4A0A-B2EC-C2C6961E2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1760" y="8884985"/>
                <a:ext cx="2362527" cy="1687519"/>
              </a:xfrm>
              <a:custGeom>
                <a:avLst/>
                <a:gdLst>
                  <a:gd name="T0" fmla="*/ 2318 w 2656"/>
                  <a:gd name="T1" fmla="*/ 0 h 1895"/>
                  <a:gd name="T2" fmla="*/ 1327 w 2656"/>
                  <a:gd name="T3" fmla="*/ 0 h 1895"/>
                  <a:gd name="T4" fmla="*/ 337 w 2656"/>
                  <a:gd name="T5" fmla="*/ 0 h 1895"/>
                  <a:gd name="T6" fmla="*/ 171 w 2656"/>
                  <a:gd name="T7" fmla="*/ 915 h 1895"/>
                  <a:gd name="T8" fmla="*/ 4 w 2656"/>
                  <a:gd name="T9" fmla="*/ 1830 h 1895"/>
                  <a:gd name="T10" fmla="*/ 4 w 2656"/>
                  <a:gd name="T11" fmla="*/ 1830 h 1895"/>
                  <a:gd name="T12" fmla="*/ 15 w 2656"/>
                  <a:gd name="T13" fmla="*/ 1874 h 1895"/>
                  <a:gd name="T14" fmla="*/ 15 w 2656"/>
                  <a:gd name="T15" fmla="*/ 1874 h 1895"/>
                  <a:gd name="T16" fmla="*/ 57 w 2656"/>
                  <a:gd name="T17" fmla="*/ 1894 h 1895"/>
                  <a:gd name="T18" fmla="*/ 1327 w 2656"/>
                  <a:gd name="T19" fmla="*/ 1894 h 1895"/>
                  <a:gd name="T20" fmla="*/ 2598 w 2656"/>
                  <a:gd name="T21" fmla="*/ 1894 h 1895"/>
                  <a:gd name="T22" fmla="*/ 2598 w 2656"/>
                  <a:gd name="T23" fmla="*/ 1894 h 1895"/>
                  <a:gd name="T24" fmla="*/ 2640 w 2656"/>
                  <a:gd name="T25" fmla="*/ 1874 h 1895"/>
                  <a:gd name="T26" fmla="*/ 2640 w 2656"/>
                  <a:gd name="T27" fmla="*/ 1874 h 1895"/>
                  <a:gd name="T28" fmla="*/ 2652 w 2656"/>
                  <a:gd name="T29" fmla="*/ 1830 h 1895"/>
                  <a:gd name="T30" fmla="*/ 2485 w 2656"/>
                  <a:gd name="T31" fmla="*/ 915 h 1895"/>
                  <a:gd name="T32" fmla="*/ 2318 w 2656"/>
                  <a:gd name="T33" fmla="*/ 0 h 1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656" h="1895">
                    <a:moveTo>
                      <a:pt x="2318" y="0"/>
                    </a:moveTo>
                    <a:lnTo>
                      <a:pt x="1327" y="0"/>
                    </a:lnTo>
                    <a:lnTo>
                      <a:pt x="337" y="0"/>
                    </a:lnTo>
                    <a:lnTo>
                      <a:pt x="171" y="915"/>
                    </a:lnTo>
                    <a:lnTo>
                      <a:pt x="4" y="1830"/>
                    </a:lnTo>
                    <a:lnTo>
                      <a:pt x="4" y="1830"/>
                    </a:lnTo>
                    <a:cubicBezTo>
                      <a:pt x="0" y="1847"/>
                      <a:pt x="5" y="1863"/>
                      <a:pt x="15" y="1874"/>
                    </a:cubicBezTo>
                    <a:lnTo>
                      <a:pt x="15" y="1874"/>
                    </a:lnTo>
                    <a:cubicBezTo>
                      <a:pt x="25" y="1887"/>
                      <a:pt x="40" y="1894"/>
                      <a:pt x="57" y="1894"/>
                    </a:cubicBezTo>
                    <a:lnTo>
                      <a:pt x="1327" y="1894"/>
                    </a:lnTo>
                    <a:lnTo>
                      <a:pt x="2598" y="1894"/>
                    </a:lnTo>
                    <a:lnTo>
                      <a:pt x="2598" y="1894"/>
                    </a:lnTo>
                    <a:cubicBezTo>
                      <a:pt x="2615" y="1894"/>
                      <a:pt x="2631" y="1887"/>
                      <a:pt x="2640" y="1874"/>
                    </a:cubicBezTo>
                    <a:lnTo>
                      <a:pt x="2640" y="1874"/>
                    </a:lnTo>
                    <a:cubicBezTo>
                      <a:pt x="2650" y="1863"/>
                      <a:pt x="2655" y="1847"/>
                      <a:pt x="2652" y="1830"/>
                    </a:cubicBezTo>
                    <a:lnTo>
                      <a:pt x="2485" y="915"/>
                    </a:lnTo>
                    <a:lnTo>
                      <a:pt x="231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99">
                <a:extLst>
                  <a:ext uri="{FF2B5EF4-FFF2-40B4-BE49-F238E27FC236}">
                    <a16:creationId xmlns:a16="http://schemas.microsoft.com/office/drawing/2014/main" id="{61205453-4B53-45C5-9512-754A1D09C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3911" y="8877136"/>
                <a:ext cx="2382150" cy="1703217"/>
              </a:xfrm>
              <a:custGeom>
                <a:avLst/>
                <a:gdLst>
                  <a:gd name="T0" fmla="*/ 354 w 2675"/>
                  <a:gd name="T1" fmla="*/ 19 h 1915"/>
                  <a:gd name="T2" fmla="*/ 22 w 2675"/>
                  <a:gd name="T3" fmla="*/ 1842 h 1915"/>
                  <a:gd name="T4" fmla="*/ 22 w 2675"/>
                  <a:gd name="T5" fmla="*/ 1842 h 1915"/>
                  <a:gd name="T6" fmla="*/ 31 w 2675"/>
                  <a:gd name="T7" fmla="*/ 1879 h 1915"/>
                  <a:gd name="T8" fmla="*/ 31 w 2675"/>
                  <a:gd name="T9" fmla="*/ 1879 h 1915"/>
                  <a:gd name="T10" fmla="*/ 66 w 2675"/>
                  <a:gd name="T11" fmla="*/ 1895 h 1915"/>
                  <a:gd name="T12" fmla="*/ 2607 w 2675"/>
                  <a:gd name="T13" fmla="*/ 1895 h 1915"/>
                  <a:gd name="T14" fmla="*/ 2607 w 2675"/>
                  <a:gd name="T15" fmla="*/ 1895 h 1915"/>
                  <a:gd name="T16" fmla="*/ 2642 w 2675"/>
                  <a:gd name="T17" fmla="*/ 1879 h 1915"/>
                  <a:gd name="T18" fmla="*/ 2642 w 2675"/>
                  <a:gd name="T19" fmla="*/ 1879 h 1915"/>
                  <a:gd name="T20" fmla="*/ 2651 w 2675"/>
                  <a:gd name="T21" fmla="*/ 1842 h 1915"/>
                  <a:gd name="T22" fmla="*/ 2319 w 2675"/>
                  <a:gd name="T23" fmla="*/ 19 h 1915"/>
                  <a:gd name="T24" fmla="*/ 354 w 2675"/>
                  <a:gd name="T25" fmla="*/ 19 h 1915"/>
                  <a:gd name="T26" fmla="*/ 2607 w 2675"/>
                  <a:gd name="T27" fmla="*/ 1914 h 1915"/>
                  <a:gd name="T28" fmla="*/ 66 w 2675"/>
                  <a:gd name="T29" fmla="*/ 1914 h 1915"/>
                  <a:gd name="T30" fmla="*/ 66 w 2675"/>
                  <a:gd name="T31" fmla="*/ 1914 h 1915"/>
                  <a:gd name="T32" fmla="*/ 17 w 2675"/>
                  <a:gd name="T33" fmla="*/ 1890 h 1915"/>
                  <a:gd name="T34" fmla="*/ 17 w 2675"/>
                  <a:gd name="T35" fmla="*/ 1890 h 1915"/>
                  <a:gd name="T36" fmla="*/ 3 w 2675"/>
                  <a:gd name="T37" fmla="*/ 1838 h 1915"/>
                  <a:gd name="T38" fmla="*/ 338 w 2675"/>
                  <a:gd name="T39" fmla="*/ 0 h 1915"/>
                  <a:gd name="T40" fmla="*/ 2335 w 2675"/>
                  <a:gd name="T41" fmla="*/ 0 h 1915"/>
                  <a:gd name="T42" fmla="*/ 2670 w 2675"/>
                  <a:gd name="T43" fmla="*/ 1838 h 1915"/>
                  <a:gd name="T44" fmla="*/ 2670 w 2675"/>
                  <a:gd name="T45" fmla="*/ 1838 h 1915"/>
                  <a:gd name="T46" fmla="*/ 2657 w 2675"/>
                  <a:gd name="T47" fmla="*/ 1890 h 1915"/>
                  <a:gd name="T48" fmla="*/ 2657 w 2675"/>
                  <a:gd name="T49" fmla="*/ 1890 h 1915"/>
                  <a:gd name="T50" fmla="*/ 2607 w 2675"/>
                  <a:gd name="T51" fmla="*/ 1914 h 1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75" h="1915">
                    <a:moveTo>
                      <a:pt x="354" y="19"/>
                    </a:moveTo>
                    <a:lnTo>
                      <a:pt x="22" y="1842"/>
                    </a:lnTo>
                    <a:lnTo>
                      <a:pt x="22" y="1842"/>
                    </a:lnTo>
                    <a:cubicBezTo>
                      <a:pt x="20" y="1854"/>
                      <a:pt x="23" y="1868"/>
                      <a:pt x="31" y="1879"/>
                    </a:cubicBezTo>
                    <a:lnTo>
                      <a:pt x="31" y="1879"/>
                    </a:lnTo>
                    <a:cubicBezTo>
                      <a:pt x="40" y="1889"/>
                      <a:pt x="53" y="1895"/>
                      <a:pt x="66" y="1895"/>
                    </a:cubicBezTo>
                    <a:lnTo>
                      <a:pt x="2607" y="1895"/>
                    </a:lnTo>
                    <a:lnTo>
                      <a:pt x="2607" y="1895"/>
                    </a:lnTo>
                    <a:cubicBezTo>
                      <a:pt x="2621" y="1895"/>
                      <a:pt x="2634" y="1889"/>
                      <a:pt x="2642" y="1879"/>
                    </a:cubicBezTo>
                    <a:lnTo>
                      <a:pt x="2642" y="1879"/>
                    </a:lnTo>
                    <a:cubicBezTo>
                      <a:pt x="2651" y="1868"/>
                      <a:pt x="2654" y="1854"/>
                      <a:pt x="2651" y="1842"/>
                    </a:cubicBezTo>
                    <a:lnTo>
                      <a:pt x="2319" y="19"/>
                    </a:lnTo>
                    <a:lnTo>
                      <a:pt x="354" y="19"/>
                    </a:lnTo>
                    <a:close/>
                    <a:moveTo>
                      <a:pt x="2607" y="1914"/>
                    </a:moveTo>
                    <a:lnTo>
                      <a:pt x="66" y="1914"/>
                    </a:lnTo>
                    <a:lnTo>
                      <a:pt x="66" y="1914"/>
                    </a:lnTo>
                    <a:cubicBezTo>
                      <a:pt x="47" y="1914"/>
                      <a:pt x="29" y="1906"/>
                      <a:pt x="17" y="1890"/>
                    </a:cubicBezTo>
                    <a:lnTo>
                      <a:pt x="17" y="1890"/>
                    </a:lnTo>
                    <a:cubicBezTo>
                      <a:pt x="4" y="1876"/>
                      <a:pt x="0" y="1857"/>
                      <a:pt x="3" y="1838"/>
                    </a:cubicBezTo>
                    <a:lnTo>
                      <a:pt x="338" y="0"/>
                    </a:lnTo>
                    <a:lnTo>
                      <a:pt x="2335" y="0"/>
                    </a:lnTo>
                    <a:lnTo>
                      <a:pt x="2670" y="1838"/>
                    </a:lnTo>
                    <a:lnTo>
                      <a:pt x="2670" y="1838"/>
                    </a:lnTo>
                    <a:cubicBezTo>
                      <a:pt x="2674" y="1857"/>
                      <a:pt x="2669" y="1876"/>
                      <a:pt x="2657" y="1890"/>
                    </a:cubicBezTo>
                    <a:lnTo>
                      <a:pt x="2657" y="1890"/>
                    </a:lnTo>
                    <a:cubicBezTo>
                      <a:pt x="2644" y="1906"/>
                      <a:pt x="2626" y="1914"/>
                      <a:pt x="2607" y="19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100">
                <a:extLst>
                  <a:ext uri="{FF2B5EF4-FFF2-40B4-BE49-F238E27FC236}">
                    <a16:creationId xmlns:a16="http://schemas.microsoft.com/office/drawing/2014/main" id="{2D16EC02-575A-4B12-AAFD-98BE7C533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8624" y="9041963"/>
                <a:ext cx="1824877" cy="3926"/>
              </a:xfrm>
              <a:custGeom>
                <a:avLst/>
                <a:gdLst>
                  <a:gd name="T0" fmla="*/ 0 w 2051"/>
                  <a:gd name="T1" fmla="*/ 0 h 1"/>
                  <a:gd name="T2" fmla="*/ 1025 w 2051"/>
                  <a:gd name="T3" fmla="*/ 0 h 1"/>
                  <a:gd name="T4" fmla="*/ 2050 w 2051"/>
                  <a:gd name="T5" fmla="*/ 0 h 1"/>
                  <a:gd name="T6" fmla="*/ 0 w 205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51" h="1">
                    <a:moveTo>
                      <a:pt x="0" y="0"/>
                    </a:moveTo>
                    <a:lnTo>
                      <a:pt x="1025" y="0"/>
                    </a:lnTo>
                    <a:lnTo>
                      <a:pt x="205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102">
                <a:extLst>
                  <a:ext uri="{FF2B5EF4-FFF2-40B4-BE49-F238E27FC236}">
                    <a16:creationId xmlns:a16="http://schemas.microsoft.com/office/drawing/2014/main" id="{E8427E43-0F32-4824-B7DB-B369A9B1D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379" y="9257810"/>
                <a:ext cx="1911215" cy="3923"/>
              </a:xfrm>
              <a:custGeom>
                <a:avLst/>
                <a:gdLst>
                  <a:gd name="T0" fmla="*/ 0 w 2147"/>
                  <a:gd name="T1" fmla="*/ 0 h 1"/>
                  <a:gd name="T2" fmla="*/ 1073 w 2147"/>
                  <a:gd name="T3" fmla="*/ 0 h 1"/>
                  <a:gd name="T4" fmla="*/ 2146 w 2147"/>
                  <a:gd name="T5" fmla="*/ 0 h 1"/>
                  <a:gd name="T6" fmla="*/ 0 w 2147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147" h="1">
                    <a:moveTo>
                      <a:pt x="0" y="0"/>
                    </a:moveTo>
                    <a:lnTo>
                      <a:pt x="1073" y="0"/>
                    </a:lnTo>
                    <a:lnTo>
                      <a:pt x="2146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104">
                <a:extLst>
                  <a:ext uri="{FF2B5EF4-FFF2-40B4-BE49-F238E27FC236}">
                    <a16:creationId xmlns:a16="http://schemas.microsoft.com/office/drawing/2014/main" id="{349578D8-716F-436A-A9DE-1D8C6C976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4060" y="9469731"/>
                <a:ext cx="1977929" cy="3923"/>
              </a:xfrm>
              <a:custGeom>
                <a:avLst/>
                <a:gdLst>
                  <a:gd name="T0" fmla="*/ 0 w 2222"/>
                  <a:gd name="T1" fmla="*/ 0 h 1"/>
                  <a:gd name="T2" fmla="*/ 1110 w 2222"/>
                  <a:gd name="T3" fmla="*/ 0 h 1"/>
                  <a:gd name="T4" fmla="*/ 2221 w 2222"/>
                  <a:gd name="T5" fmla="*/ 0 h 1"/>
                  <a:gd name="T6" fmla="*/ 0 w 222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22" h="1">
                    <a:moveTo>
                      <a:pt x="0" y="0"/>
                    </a:moveTo>
                    <a:lnTo>
                      <a:pt x="1110" y="0"/>
                    </a:lnTo>
                    <a:lnTo>
                      <a:pt x="2221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106">
                <a:extLst>
                  <a:ext uri="{FF2B5EF4-FFF2-40B4-BE49-F238E27FC236}">
                    <a16:creationId xmlns:a16="http://schemas.microsoft.com/office/drawing/2014/main" id="{856196F0-9E4F-4443-B390-166CF95CF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2665" y="9681652"/>
                <a:ext cx="2052493" cy="3923"/>
              </a:xfrm>
              <a:custGeom>
                <a:avLst/>
                <a:gdLst>
                  <a:gd name="T0" fmla="*/ 0 w 2308"/>
                  <a:gd name="T1" fmla="*/ 0 h 1"/>
                  <a:gd name="T2" fmla="*/ 1153 w 2308"/>
                  <a:gd name="T3" fmla="*/ 0 h 1"/>
                  <a:gd name="T4" fmla="*/ 2307 w 2308"/>
                  <a:gd name="T5" fmla="*/ 0 h 1"/>
                  <a:gd name="T6" fmla="*/ 0 w 230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08" h="1">
                    <a:moveTo>
                      <a:pt x="0" y="0"/>
                    </a:moveTo>
                    <a:lnTo>
                      <a:pt x="1153" y="0"/>
                    </a:lnTo>
                    <a:lnTo>
                      <a:pt x="230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108">
                <a:extLst>
                  <a:ext uri="{FF2B5EF4-FFF2-40B4-BE49-F238E27FC236}">
                    <a16:creationId xmlns:a16="http://schemas.microsoft.com/office/drawing/2014/main" id="{A941D51C-9FEB-43D8-A4D0-6A1110A348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9494" y="9897496"/>
                <a:ext cx="2127059" cy="3926"/>
              </a:xfrm>
              <a:custGeom>
                <a:avLst/>
                <a:gdLst>
                  <a:gd name="T0" fmla="*/ 0 w 2388"/>
                  <a:gd name="T1" fmla="*/ 0 h 1"/>
                  <a:gd name="T2" fmla="*/ 1193 w 2388"/>
                  <a:gd name="T3" fmla="*/ 0 h 1"/>
                  <a:gd name="T4" fmla="*/ 2387 w 2388"/>
                  <a:gd name="T5" fmla="*/ 0 h 1"/>
                  <a:gd name="T6" fmla="*/ 0 w 2388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88" h="1">
                    <a:moveTo>
                      <a:pt x="0" y="0"/>
                    </a:moveTo>
                    <a:lnTo>
                      <a:pt x="1193" y="0"/>
                    </a:lnTo>
                    <a:lnTo>
                      <a:pt x="238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10">
                <a:extLst>
                  <a:ext uri="{FF2B5EF4-FFF2-40B4-BE49-F238E27FC236}">
                    <a16:creationId xmlns:a16="http://schemas.microsoft.com/office/drawing/2014/main" id="{0A1031B4-3330-43B5-898F-92A5F4244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0250" y="10109417"/>
                <a:ext cx="2201625" cy="3926"/>
              </a:xfrm>
              <a:custGeom>
                <a:avLst/>
                <a:gdLst>
                  <a:gd name="T0" fmla="*/ 0 w 2474"/>
                  <a:gd name="T1" fmla="*/ 0 h 1"/>
                  <a:gd name="T2" fmla="*/ 1236 w 2474"/>
                  <a:gd name="T3" fmla="*/ 0 h 1"/>
                  <a:gd name="T4" fmla="*/ 2473 w 2474"/>
                  <a:gd name="T5" fmla="*/ 0 h 1"/>
                  <a:gd name="T6" fmla="*/ 0 w 2474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74" h="1">
                    <a:moveTo>
                      <a:pt x="0" y="0"/>
                    </a:moveTo>
                    <a:lnTo>
                      <a:pt x="1236" y="0"/>
                    </a:lnTo>
                    <a:lnTo>
                      <a:pt x="247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12">
                <a:extLst>
                  <a:ext uri="{FF2B5EF4-FFF2-40B4-BE49-F238E27FC236}">
                    <a16:creationId xmlns:a16="http://schemas.microsoft.com/office/drawing/2014/main" id="{A74C6409-963D-4A38-8ADB-0A332F2F72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3156" y="10325264"/>
                <a:ext cx="2291886" cy="3923"/>
              </a:xfrm>
              <a:custGeom>
                <a:avLst/>
                <a:gdLst>
                  <a:gd name="T0" fmla="*/ 0 w 2576"/>
                  <a:gd name="T1" fmla="*/ 0 h 1"/>
                  <a:gd name="T2" fmla="*/ 1287 w 2576"/>
                  <a:gd name="T3" fmla="*/ 0 h 1"/>
                  <a:gd name="T4" fmla="*/ 2575 w 2576"/>
                  <a:gd name="T5" fmla="*/ 0 h 1"/>
                  <a:gd name="T6" fmla="*/ 0 w 2576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76" h="1">
                    <a:moveTo>
                      <a:pt x="0" y="0"/>
                    </a:moveTo>
                    <a:lnTo>
                      <a:pt x="1287" y="0"/>
                    </a:lnTo>
                    <a:lnTo>
                      <a:pt x="2575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477AC210-02AE-440F-AF6C-83DA74C62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3156" y="9034114"/>
                <a:ext cx="2290996" cy="1298018"/>
              </a:xfrm>
              <a:custGeom>
                <a:avLst/>
                <a:gdLst>
                  <a:gd name="connsiteX0" fmla="*/ 0 w 2290996"/>
                  <a:gd name="connsiteY0" fmla="*/ 1279375 h 1298018"/>
                  <a:gd name="connsiteX1" fmla="*/ 2290996 w 2290996"/>
                  <a:gd name="connsiteY1" fmla="*/ 1279375 h 1298018"/>
                  <a:gd name="connsiteX2" fmla="*/ 2290996 w 2290996"/>
                  <a:gd name="connsiteY2" fmla="*/ 1298018 h 1298018"/>
                  <a:gd name="connsiteX3" fmla="*/ 0 w 2290996"/>
                  <a:gd name="connsiteY3" fmla="*/ 1298018 h 1298018"/>
                  <a:gd name="connsiteX4" fmla="*/ 47094 w 2290996"/>
                  <a:gd name="connsiteY4" fmla="*/ 1067454 h 1298018"/>
                  <a:gd name="connsiteX5" fmla="*/ 2247829 w 2290996"/>
                  <a:gd name="connsiteY5" fmla="*/ 1067454 h 1298018"/>
                  <a:gd name="connsiteX6" fmla="*/ 2247829 w 2290996"/>
                  <a:gd name="connsiteY6" fmla="*/ 1086097 h 1298018"/>
                  <a:gd name="connsiteX7" fmla="*/ 47094 w 2290996"/>
                  <a:gd name="connsiteY7" fmla="*/ 1086097 h 1298018"/>
                  <a:gd name="connsiteX8" fmla="*/ 86338 w 2290996"/>
                  <a:gd name="connsiteY8" fmla="*/ 855533 h 1298018"/>
                  <a:gd name="connsiteX9" fmla="*/ 2212506 w 2290996"/>
                  <a:gd name="connsiteY9" fmla="*/ 855533 h 1298018"/>
                  <a:gd name="connsiteX10" fmla="*/ 2212506 w 2290996"/>
                  <a:gd name="connsiteY10" fmla="*/ 874223 h 1298018"/>
                  <a:gd name="connsiteX11" fmla="*/ 86338 w 2290996"/>
                  <a:gd name="connsiteY11" fmla="*/ 874223 h 1298018"/>
                  <a:gd name="connsiteX12" fmla="*/ 129509 w 2290996"/>
                  <a:gd name="connsiteY12" fmla="*/ 639689 h 1298018"/>
                  <a:gd name="connsiteX13" fmla="*/ 2181113 w 2290996"/>
                  <a:gd name="connsiteY13" fmla="*/ 639689 h 1298018"/>
                  <a:gd name="connsiteX14" fmla="*/ 2181113 w 2290996"/>
                  <a:gd name="connsiteY14" fmla="*/ 658376 h 1298018"/>
                  <a:gd name="connsiteX15" fmla="*/ 129509 w 2290996"/>
                  <a:gd name="connsiteY15" fmla="*/ 658376 h 1298018"/>
                  <a:gd name="connsiteX16" fmla="*/ 160904 w 2290996"/>
                  <a:gd name="connsiteY16" fmla="*/ 427768 h 1298018"/>
                  <a:gd name="connsiteX17" fmla="*/ 2137943 w 2290996"/>
                  <a:gd name="connsiteY17" fmla="*/ 427768 h 1298018"/>
                  <a:gd name="connsiteX18" fmla="*/ 2137943 w 2290996"/>
                  <a:gd name="connsiteY18" fmla="*/ 446408 h 1298018"/>
                  <a:gd name="connsiteX19" fmla="*/ 160904 w 2290996"/>
                  <a:gd name="connsiteY19" fmla="*/ 446408 h 1298018"/>
                  <a:gd name="connsiteX20" fmla="*/ 196223 w 2290996"/>
                  <a:gd name="connsiteY20" fmla="*/ 215847 h 1298018"/>
                  <a:gd name="connsiteX21" fmla="*/ 2106548 w 2290996"/>
                  <a:gd name="connsiteY21" fmla="*/ 215847 h 1298018"/>
                  <a:gd name="connsiteX22" fmla="*/ 2106548 w 2290996"/>
                  <a:gd name="connsiteY22" fmla="*/ 230719 h 1298018"/>
                  <a:gd name="connsiteX23" fmla="*/ 196223 w 2290996"/>
                  <a:gd name="connsiteY23" fmla="*/ 230719 h 1298018"/>
                  <a:gd name="connsiteX24" fmla="*/ 235468 w 2290996"/>
                  <a:gd name="connsiteY24" fmla="*/ 0 h 1298018"/>
                  <a:gd name="connsiteX25" fmla="*/ 2059455 w 2290996"/>
                  <a:gd name="connsiteY25" fmla="*/ 0 h 1298018"/>
                  <a:gd name="connsiteX26" fmla="*/ 2059455 w 2290996"/>
                  <a:gd name="connsiteY26" fmla="*/ 18643 h 1298018"/>
                  <a:gd name="connsiteX27" fmla="*/ 235468 w 2290996"/>
                  <a:gd name="connsiteY27" fmla="*/ 18643 h 1298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2290996" h="1298018">
                    <a:moveTo>
                      <a:pt x="0" y="1279375"/>
                    </a:moveTo>
                    <a:lnTo>
                      <a:pt x="2290996" y="1279375"/>
                    </a:lnTo>
                    <a:lnTo>
                      <a:pt x="2290996" y="1298018"/>
                    </a:lnTo>
                    <a:lnTo>
                      <a:pt x="0" y="1298018"/>
                    </a:lnTo>
                    <a:close/>
                    <a:moveTo>
                      <a:pt x="47094" y="1067454"/>
                    </a:moveTo>
                    <a:lnTo>
                      <a:pt x="2247829" y="1067454"/>
                    </a:lnTo>
                    <a:lnTo>
                      <a:pt x="2247829" y="1086097"/>
                    </a:lnTo>
                    <a:lnTo>
                      <a:pt x="47094" y="1086097"/>
                    </a:lnTo>
                    <a:close/>
                    <a:moveTo>
                      <a:pt x="86338" y="855533"/>
                    </a:moveTo>
                    <a:lnTo>
                      <a:pt x="2212506" y="855533"/>
                    </a:lnTo>
                    <a:lnTo>
                      <a:pt x="2212506" y="874223"/>
                    </a:lnTo>
                    <a:lnTo>
                      <a:pt x="86338" y="874223"/>
                    </a:lnTo>
                    <a:close/>
                    <a:moveTo>
                      <a:pt x="129509" y="639689"/>
                    </a:moveTo>
                    <a:lnTo>
                      <a:pt x="2181113" y="639689"/>
                    </a:lnTo>
                    <a:lnTo>
                      <a:pt x="2181113" y="658376"/>
                    </a:lnTo>
                    <a:lnTo>
                      <a:pt x="129509" y="658376"/>
                    </a:lnTo>
                    <a:close/>
                    <a:moveTo>
                      <a:pt x="160904" y="427768"/>
                    </a:moveTo>
                    <a:lnTo>
                      <a:pt x="2137943" y="427768"/>
                    </a:lnTo>
                    <a:lnTo>
                      <a:pt x="2137943" y="446408"/>
                    </a:lnTo>
                    <a:lnTo>
                      <a:pt x="160904" y="446408"/>
                    </a:lnTo>
                    <a:close/>
                    <a:moveTo>
                      <a:pt x="196223" y="215847"/>
                    </a:moveTo>
                    <a:lnTo>
                      <a:pt x="2106548" y="215847"/>
                    </a:lnTo>
                    <a:lnTo>
                      <a:pt x="2106548" y="230719"/>
                    </a:lnTo>
                    <a:lnTo>
                      <a:pt x="196223" y="230719"/>
                    </a:lnTo>
                    <a:close/>
                    <a:moveTo>
                      <a:pt x="235468" y="0"/>
                    </a:moveTo>
                    <a:lnTo>
                      <a:pt x="2059455" y="0"/>
                    </a:lnTo>
                    <a:lnTo>
                      <a:pt x="2059455" y="18643"/>
                    </a:lnTo>
                    <a:lnTo>
                      <a:pt x="235468" y="186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14">
                <a:extLst>
                  <a:ext uri="{FF2B5EF4-FFF2-40B4-BE49-F238E27FC236}">
                    <a16:creationId xmlns:a16="http://schemas.microsoft.com/office/drawing/2014/main" id="{0555D2C6-CF91-489F-A060-44092BD3B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4110" y="4281591"/>
                <a:ext cx="341427" cy="321806"/>
              </a:xfrm>
              <a:custGeom>
                <a:avLst/>
                <a:gdLst>
                  <a:gd name="T0" fmla="*/ 207 w 382"/>
                  <a:gd name="T1" fmla="*/ 14 h 363"/>
                  <a:gd name="T2" fmla="*/ 250 w 382"/>
                  <a:gd name="T3" fmla="*/ 102 h 363"/>
                  <a:gd name="T4" fmla="*/ 250 w 382"/>
                  <a:gd name="T5" fmla="*/ 102 h 363"/>
                  <a:gd name="T6" fmla="*/ 263 w 382"/>
                  <a:gd name="T7" fmla="*/ 112 h 363"/>
                  <a:gd name="T8" fmla="*/ 360 w 382"/>
                  <a:gd name="T9" fmla="*/ 125 h 363"/>
                  <a:gd name="T10" fmla="*/ 360 w 382"/>
                  <a:gd name="T11" fmla="*/ 125 h 363"/>
                  <a:gd name="T12" fmla="*/ 371 w 382"/>
                  <a:gd name="T13" fmla="*/ 156 h 363"/>
                  <a:gd name="T14" fmla="*/ 300 w 382"/>
                  <a:gd name="T15" fmla="*/ 225 h 363"/>
                  <a:gd name="T16" fmla="*/ 300 w 382"/>
                  <a:gd name="T17" fmla="*/ 225 h 363"/>
                  <a:gd name="T18" fmla="*/ 295 w 382"/>
                  <a:gd name="T19" fmla="*/ 241 h 363"/>
                  <a:gd name="T20" fmla="*/ 311 w 382"/>
                  <a:gd name="T21" fmla="*/ 337 h 363"/>
                  <a:gd name="T22" fmla="*/ 311 w 382"/>
                  <a:gd name="T23" fmla="*/ 337 h 363"/>
                  <a:gd name="T24" fmla="*/ 286 w 382"/>
                  <a:gd name="T25" fmla="*/ 356 h 363"/>
                  <a:gd name="T26" fmla="*/ 199 w 382"/>
                  <a:gd name="T27" fmla="*/ 310 h 363"/>
                  <a:gd name="T28" fmla="*/ 199 w 382"/>
                  <a:gd name="T29" fmla="*/ 310 h 363"/>
                  <a:gd name="T30" fmla="*/ 182 w 382"/>
                  <a:gd name="T31" fmla="*/ 310 h 363"/>
                  <a:gd name="T32" fmla="*/ 95 w 382"/>
                  <a:gd name="T33" fmla="*/ 356 h 363"/>
                  <a:gd name="T34" fmla="*/ 95 w 382"/>
                  <a:gd name="T35" fmla="*/ 356 h 363"/>
                  <a:gd name="T36" fmla="*/ 70 w 382"/>
                  <a:gd name="T37" fmla="*/ 337 h 363"/>
                  <a:gd name="T38" fmla="*/ 86 w 382"/>
                  <a:gd name="T39" fmla="*/ 241 h 363"/>
                  <a:gd name="T40" fmla="*/ 86 w 382"/>
                  <a:gd name="T41" fmla="*/ 241 h 363"/>
                  <a:gd name="T42" fmla="*/ 81 w 382"/>
                  <a:gd name="T43" fmla="*/ 225 h 363"/>
                  <a:gd name="T44" fmla="*/ 11 w 382"/>
                  <a:gd name="T45" fmla="*/ 156 h 363"/>
                  <a:gd name="T46" fmla="*/ 11 w 382"/>
                  <a:gd name="T47" fmla="*/ 156 h 363"/>
                  <a:gd name="T48" fmla="*/ 21 w 382"/>
                  <a:gd name="T49" fmla="*/ 125 h 363"/>
                  <a:gd name="T50" fmla="*/ 118 w 382"/>
                  <a:gd name="T51" fmla="*/ 112 h 363"/>
                  <a:gd name="T52" fmla="*/ 118 w 382"/>
                  <a:gd name="T53" fmla="*/ 112 h 363"/>
                  <a:gd name="T54" fmla="*/ 131 w 382"/>
                  <a:gd name="T55" fmla="*/ 102 h 363"/>
                  <a:gd name="T56" fmla="*/ 174 w 382"/>
                  <a:gd name="T57" fmla="*/ 14 h 363"/>
                  <a:gd name="T58" fmla="*/ 174 w 382"/>
                  <a:gd name="T59" fmla="*/ 14 h 363"/>
                  <a:gd name="T60" fmla="*/ 207 w 382"/>
                  <a:gd name="T61" fmla="*/ 1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2" h="363">
                    <a:moveTo>
                      <a:pt x="207" y="14"/>
                    </a:moveTo>
                    <a:lnTo>
                      <a:pt x="250" y="102"/>
                    </a:lnTo>
                    <a:lnTo>
                      <a:pt x="250" y="102"/>
                    </a:lnTo>
                    <a:cubicBezTo>
                      <a:pt x="252" y="108"/>
                      <a:pt x="257" y="111"/>
                      <a:pt x="263" y="112"/>
                    </a:cubicBezTo>
                    <a:lnTo>
                      <a:pt x="360" y="125"/>
                    </a:lnTo>
                    <a:lnTo>
                      <a:pt x="360" y="125"/>
                    </a:lnTo>
                    <a:cubicBezTo>
                      <a:pt x="375" y="128"/>
                      <a:pt x="381" y="146"/>
                      <a:pt x="371" y="156"/>
                    </a:cubicBezTo>
                    <a:lnTo>
                      <a:pt x="300" y="225"/>
                    </a:lnTo>
                    <a:lnTo>
                      <a:pt x="300" y="225"/>
                    </a:lnTo>
                    <a:cubicBezTo>
                      <a:pt x="296" y="229"/>
                      <a:pt x="294" y="235"/>
                      <a:pt x="295" y="241"/>
                    </a:cubicBezTo>
                    <a:lnTo>
                      <a:pt x="311" y="337"/>
                    </a:lnTo>
                    <a:lnTo>
                      <a:pt x="311" y="337"/>
                    </a:lnTo>
                    <a:cubicBezTo>
                      <a:pt x="314" y="352"/>
                      <a:pt x="299" y="362"/>
                      <a:pt x="286" y="356"/>
                    </a:cubicBezTo>
                    <a:lnTo>
                      <a:pt x="199" y="310"/>
                    </a:lnTo>
                    <a:lnTo>
                      <a:pt x="199" y="310"/>
                    </a:lnTo>
                    <a:cubicBezTo>
                      <a:pt x="194" y="308"/>
                      <a:pt x="187" y="308"/>
                      <a:pt x="182" y="310"/>
                    </a:cubicBezTo>
                    <a:lnTo>
                      <a:pt x="95" y="356"/>
                    </a:lnTo>
                    <a:lnTo>
                      <a:pt x="95" y="356"/>
                    </a:lnTo>
                    <a:cubicBezTo>
                      <a:pt x="83" y="362"/>
                      <a:pt x="67" y="352"/>
                      <a:pt x="70" y="337"/>
                    </a:cubicBezTo>
                    <a:lnTo>
                      <a:pt x="86" y="241"/>
                    </a:lnTo>
                    <a:lnTo>
                      <a:pt x="86" y="241"/>
                    </a:lnTo>
                    <a:cubicBezTo>
                      <a:pt x="87" y="235"/>
                      <a:pt x="85" y="229"/>
                      <a:pt x="81" y="225"/>
                    </a:cubicBezTo>
                    <a:lnTo>
                      <a:pt x="11" y="156"/>
                    </a:lnTo>
                    <a:lnTo>
                      <a:pt x="11" y="156"/>
                    </a:lnTo>
                    <a:cubicBezTo>
                      <a:pt x="0" y="146"/>
                      <a:pt x="6" y="128"/>
                      <a:pt x="21" y="125"/>
                    </a:cubicBezTo>
                    <a:lnTo>
                      <a:pt x="118" y="112"/>
                    </a:lnTo>
                    <a:lnTo>
                      <a:pt x="118" y="112"/>
                    </a:lnTo>
                    <a:cubicBezTo>
                      <a:pt x="123" y="111"/>
                      <a:pt x="128" y="108"/>
                      <a:pt x="131" y="102"/>
                    </a:cubicBezTo>
                    <a:lnTo>
                      <a:pt x="174" y="14"/>
                    </a:lnTo>
                    <a:lnTo>
                      <a:pt x="174" y="14"/>
                    </a:lnTo>
                    <a:cubicBezTo>
                      <a:pt x="181" y="0"/>
                      <a:pt x="200" y="0"/>
                      <a:pt x="207" y="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15">
                <a:extLst>
                  <a:ext uri="{FF2B5EF4-FFF2-40B4-BE49-F238E27FC236}">
                    <a16:creationId xmlns:a16="http://schemas.microsoft.com/office/drawing/2014/main" id="{EC7B5BD0-858B-4F05-9538-896CFD74E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0184" y="4277665"/>
                <a:ext cx="349278" cy="333581"/>
              </a:xfrm>
              <a:custGeom>
                <a:avLst/>
                <a:gdLst>
                  <a:gd name="T0" fmla="*/ 197 w 394"/>
                  <a:gd name="T1" fmla="*/ 19 h 376"/>
                  <a:gd name="T2" fmla="*/ 145 w 394"/>
                  <a:gd name="T3" fmla="*/ 112 h 376"/>
                  <a:gd name="T4" fmla="*/ 125 w 394"/>
                  <a:gd name="T5" fmla="*/ 127 h 376"/>
                  <a:gd name="T6" fmla="*/ 28 w 394"/>
                  <a:gd name="T7" fmla="*/ 141 h 376"/>
                  <a:gd name="T8" fmla="*/ 21 w 394"/>
                  <a:gd name="T9" fmla="*/ 147 h 376"/>
                  <a:gd name="T10" fmla="*/ 94 w 394"/>
                  <a:gd name="T11" fmla="*/ 224 h 376"/>
                  <a:gd name="T12" fmla="*/ 101 w 394"/>
                  <a:gd name="T13" fmla="*/ 248 h 376"/>
                  <a:gd name="T14" fmla="*/ 85 w 394"/>
                  <a:gd name="T15" fmla="*/ 345 h 376"/>
                  <a:gd name="T16" fmla="*/ 88 w 394"/>
                  <a:gd name="T17" fmla="*/ 353 h 376"/>
                  <a:gd name="T18" fmla="*/ 184 w 394"/>
                  <a:gd name="T19" fmla="*/ 308 h 376"/>
                  <a:gd name="T20" fmla="*/ 209 w 394"/>
                  <a:gd name="T21" fmla="*/ 308 h 376"/>
                  <a:gd name="T22" fmla="*/ 296 w 394"/>
                  <a:gd name="T23" fmla="*/ 353 h 376"/>
                  <a:gd name="T24" fmla="*/ 305 w 394"/>
                  <a:gd name="T25" fmla="*/ 353 h 376"/>
                  <a:gd name="T26" fmla="*/ 292 w 394"/>
                  <a:gd name="T27" fmla="*/ 248 h 376"/>
                  <a:gd name="T28" fmla="*/ 299 w 394"/>
                  <a:gd name="T29" fmla="*/ 224 h 376"/>
                  <a:gd name="T30" fmla="*/ 370 w 394"/>
                  <a:gd name="T31" fmla="*/ 155 h 376"/>
                  <a:gd name="T32" fmla="*/ 371 w 394"/>
                  <a:gd name="T33" fmla="*/ 147 h 376"/>
                  <a:gd name="T34" fmla="*/ 268 w 394"/>
                  <a:gd name="T35" fmla="*/ 127 h 376"/>
                  <a:gd name="T36" fmla="*/ 247 w 394"/>
                  <a:gd name="T37" fmla="*/ 112 h 376"/>
                  <a:gd name="T38" fmla="*/ 204 w 394"/>
                  <a:gd name="T39" fmla="*/ 24 h 376"/>
                  <a:gd name="T40" fmla="*/ 300 w 394"/>
                  <a:gd name="T41" fmla="*/ 374 h 376"/>
                  <a:gd name="T42" fmla="*/ 288 w 394"/>
                  <a:gd name="T43" fmla="*/ 370 h 376"/>
                  <a:gd name="T44" fmla="*/ 200 w 394"/>
                  <a:gd name="T45" fmla="*/ 325 h 376"/>
                  <a:gd name="T46" fmla="*/ 106 w 394"/>
                  <a:gd name="T47" fmla="*/ 370 h 376"/>
                  <a:gd name="T48" fmla="*/ 77 w 394"/>
                  <a:gd name="T49" fmla="*/ 368 h 376"/>
                  <a:gd name="T50" fmla="*/ 67 w 394"/>
                  <a:gd name="T51" fmla="*/ 341 h 376"/>
                  <a:gd name="T52" fmla="*/ 83 w 394"/>
                  <a:gd name="T53" fmla="*/ 245 h 376"/>
                  <a:gd name="T54" fmla="*/ 10 w 394"/>
                  <a:gd name="T55" fmla="*/ 169 h 376"/>
                  <a:gd name="T56" fmla="*/ 3 w 394"/>
                  <a:gd name="T57" fmla="*/ 141 h 376"/>
                  <a:gd name="T58" fmla="*/ 25 w 394"/>
                  <a:gd name="T59" fmla="*/ 122 h 376"/>
                  <a:gd name="T60" fmla="*/ 122 w 394"/>
                  <a:gd name="T61" fmla="*/ 108 h 376"/>
                  <a:gd name="T62" fmla="*/ 172 w 394"/>
                  <a:gd name="T63" fmla="*/ 16 h 376"/>
                  <a:gd name="T64" fmla="*/ 197 w 394"/>
                  <a:gd name="T65" fmla="*/ 0 h 376"/>
                  <a:gd name="T66" fmla="*/ 197 w 394"/>
                  <a:gd name="T67" fmla="*/ 0 h 376"/>
                  <a:gd name="T68" fmla="*/ 264 w 394"/>
                  <a:gd name="T69" fmla="*/ 104 h 376"/>
                  <a:gd name="T70" fmla="*/ 271 w 394"/>
                  <a:gd name="T71" fmla="*/ 108 h 376"/>
                  <a:gd name="T72" fmla="*/ 368 w 394"/>
                  <a:gd name="T73" fmla="*/ 122 h 376"/>
                  <a:gd name="T74" fmla="*/ 390 w 394"/>
                  <a:gd name="T75" fmla="*/ 141 h 376"/>
                  <a:gd name="T76" fmla="*/ 313 w 394"/>
                  <a:gd name="T77" fmla="*/ 237 h 376"/>
                  <a:gd name="T78" fmla="*/ 311 w 394"/>
                  <a:gd name="T79" fmla="*/ 245 h 376"/>
                  <a:gd name="T80" fmla="*/ 327 w 394"/>
                  <a:gd name="T81" fmla="*/ 341 h 376"/>
                  <a:gd name="T82" fmla="*/ 315 w 394"/>
                  <a:gd name="T83" fmla="*/ 36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4" h="376">
                    <a:moveTo>
                      <a:pt x="197" y="19"/>
                    </a:moveTo>
                    <a:lnTo>
                      <a:pt x="197" y="19"/>
                    </a:lnTo>
                    <a:cubicBezTo>
                      <a:pt x="195" y="19"/>
                      <a:pt x="190" y="20"/>
                      <a:pt x="189" y="24"/>
                    </a:cubicBezTo>
                    <a:lnTo>
                      <a:pt x="145" y="112"/>
                    </a:lnTo>
                    <a:lnTo>
                      <a:pt x="145" y="112"/>
                    </a:lnTo>
                    <a:cubicBezTo>
                      <a:pt x="142" y="120"/>
                      <a:pt x="134" y="125"/>
                      <a:pt x="125" y="127"/>
                    </a:cubicBezTo>
                    <a:lnTo>
                      <a:pt x="28" y="141"/>
                    </a:lnTo>
                    <a:lnTo>
                      <a:pt x="28" y="141"/>
                    </a:lnTo>
                    <a:cubicBezTo>
                      <a:pt x="24" y="142"/>
                      <a:pt x="22" y="145"/>
                      <a:pt x="21" y="147"/>
                    </a:cubicBezTo>
                    <a:lnTo>
                      <a:pt x="21" y="147"/>
                    </a:lnTo>
                    <a:cubicBezTo>
                      <a:pt x="21" y="148"/>
                      <a:pt x="20" y="152"/>
                      <a:pt x="24" y="155"/>
                    </a:cubicBezTo>
                    <a:lnTo>
                      <a:pt x="94" y="224"/>
                    </a:lnTo>
                    <a:lnTo>
                      <a:pt x="94" y="224"/>
                    </a:lnTo>
                    <a:cubicBezTo>
                      <a:pt x="100" y="230"/>
                      <a:pt x="103" y="239"/>
                      <a:pt x="101" y="248"/>
                    </a:cubicBezTo>
                    <a:lnTo>
                      <a:pt x="85" y="345"/>
                    </a:lnTo>
                    <a:lnTo>
                      <a:pt x="85" y="345"/>
                    </a:lnTo>
                    <a:cubicBezTo>
                      <a:pt x="84" y="349"/>
                      <a:pt x="87" y="352"/>
                      <a:pt x="88" y="353"/>
                    </a:cubicBezTo>
                    <a:lnTo>
                      <a:pt x="88" y="353"/>
                    </a:lnTo>
                    <a:cubicBezTo>
                      <a:pt x="90" y="354"/>
                      <a:pt x="93" y="356"/>
                      <a:pt x="97" y="353"/>
                    </a:cubicBezTo>
                    <a:lnTo>
                      <a:pt x="184" y="308"/>
                    </a:lnTo>
                    <a:lnTo>
                      <a:pt x="184" y="308"/>
                    </a:lnTo>
                    <a:cubicBezTo>
                      <a:pt x="192" y="303"/>
                      <a:pt x="201" y="303"/>
                      <a:pt x="209" y="308"/>
                    </a:cubicBezTo>
                    <a:lnTo>
                      <a:pt x="296" y="353"/>
                    </a:lnTo>
                    <a:lnTo>
                      <a:pt x="296" y="353"/>
                    </a:lnTo>
                    <a:cubicBezTo>
                      <a:pt x="300" y="356"/>
                      <a:pt x="304" y="354"/>
                      <a:pt x="305" y="353"/>
                    </a:cubicBezTo>
                    <a:lnTo>
                      <a:pt x="305" y="353"/>
                    </a:lnTo>
                    <a:cubicBezTo>
                      <a:pt x="306" y="352"/>
                      <a:pt x="309" y="349"/>
                      <a:pt x="308" y="345"/>
                    </a:cubicBezTo>
                    <a:lnTo>
                      <a:pt x="292" y="248"/>
                    </a:lnTo>
                    <a:lnTo>
                      <a:pt x="292" y="248"/>
                    </a:lnTo>
                    <a:cubicBezTo>
                      <a:pt x="290" y="239"/>
                      <a:pt x="293" y="230"/>
                      <a:pt x="299" y="224"/>
                    </a:cubicBezTo>
                    <a:lnTo>
                      <a:pt x="370" y="155"/>
                    </a:lnTo>
                    <a:lnTo>
                      <a:pt x="370" y="155"/>
                    </a:lnTo>
                    <a:cubicBezTo>
                      <a:pt x="373" y="152"/>
                      <a:pt x="372" y="148"/>
                      <a:pt x="371" y="147"/>
                    </a:cubicBezTo>
                    <a:lnTo>
                      <a:pt x="371" y="147"/>
                    </a:lnTo>
                    <a:cubicBezTo>
                      <a:pt x="371" y="145"/>
                      <a:pt x="370" y="142"/>
                      <a:pt x="364" y="141"/>
                    </a:cubicBezTo>
                    <a:lnTo>
                      <a:pt x="268" y="127"/>
                    </a:lnTo>
                    <a:lnTo>
                      <a:pt x="268" y="127"/>
                    </a:lnTo>
                    <a:cubicBezTo>
                      <a:pt x="259" y="125"/>
                      <a:pt x="252" y="120"/>
                      <a:pt x="247" y="112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02" y="20"/>
                      <a:pt x="198" y="19"/>
                      <a:pt x="197" y="19"/>
                    </a:cubicBezTo>
                    <a:close/>
                    <a:moveTo>
                      <a:pt x="300" y="374"/>
                    </a:moveTo>
                    <a:lnTo>
                      <a:pt x="300" y="374"/>
                    </a:lnTo>
                    <a:cubicBezTo>
                      <a:pt x="295" y="374"/>
                      <a:pt x="291" y="373"/>
                      <a:pt x="288" y="370"/>
                    </a:cubicBezTo>
                    <a:lnTo>
                      <a:pt x="200" y="325"/>
                    </a:lnTo>
                    <a:lnTo>
                      <a:pt x="200" y="325"/>
                    </a:lnTo>
                    <a:cubicBezTo>
                      <a:pt x="198" y="323"/>
                      <a:pt x="195" y="323"/>
                      <a:pt x="192" y="325"/>
                    </a:cubicBezTo>
                    <a:lnTo>
                      <a:pt x="106" y="370"/>
                    </a:lnTo>
                    <a:lnTo>
                      <a:pt x="106" y="370"/>
                    </a:lnTo>
                    <a:cubicBezTo>
                      <a:pt x="97" y="375"/>
                      <a:pt x="85" y="374"/>
                      <a:pt x="77" y="368"/>
                    </a:cubicBezTo>
                    <a:lnTo>
                      <a:pt x="77" y="368"/>
                    </a:lnTo>
                    <a:cubicBezTo>
                      <a:pt x="68" y="362"/>
                      <a:pt x="64" y="351"/>
                      <a:pt x="67" y="341"/>
                    </a:cubicBezTo>
                    <a:lnTo>
                      <a:pt x="83" y="245"/>
                    </a:lnTo>
                    <a:lnTo>
                      <a:pt x="83" y="245"/>
                    </a:lnTo>
                    <a:cubicBezTo>
                      <a:pt x="83" y="242"/>
                      <a:pt x="82" y="239"/>
                      <a:pt x="80" y="237"/>
                    </a:cubicBezTo>
                    <a:lnTo>
                      <a:pt x="10" y="169"/>
                    </a:lnTo>
                    <a:lnTo>
                      <a:pt x="10" y="169"/>
                    </a:lnTo>
                    <a:cubicBezTo>
                      <a:pt x="2" y="162"/>
                      <a:pt x="0" y="151"/>
                      <a:pt x="3" y="141"/>
                    </a:cubicBezTo>
                    <a:lnTo>
                      <a:pt x="3" y="141"/>
                    </a:lnTo>
                    <a:cubicBezTo>
                      <a:pt x="6" y="131"/>
                      <a:pt x="15" y="124"/>
                      <a:pt x="25" y="122"/>
                    </a:cubicBezTo>
                    <a:lnTo>
                      <a:pt x="122" y="108"/>
                    </a:lnTo>
                    <a:lnTo>
                      <a:pt x="122" y="108"/>
                    </a:lnTo>
                    <a:cubicBezTo>
                      <a:pt x="125" y="108"/>
                      <a:pt x="127" y="106"/>
                      <a:pt x="128" y="104"/>
                    </a:cubicBezTo>
                    <a:lnTo>
                      <a:pt x="172" y="16"/>
                    </a:lnTo>
                    <a:lnTo>
                      <a:pt x="172" y="16"/>
                    </a:lnTo>
                    <a:cubicBezTo>
                      <a:pt x="176" y="6"/>
                      <a:pt x="186" y="0"/>
                      <a:pt x="197" y="0"/>
                    </a:cubicBezTo>
                    <a:lnTo>
                      <a:pt x="197" y="0"/>
                    </a:lnTo>
                    <a:lnTo>
                      <a:pt x="197" y="0"/>
                    </a:lnTo>
                    <a:cubicBezTo>
                      <a:pt x="207" y="0"/>
                      <a:pt x="216" y="6"/>
                      <a:pt x="222" y="16"/>
                    </a:cubicBezTo>
                    <a:lnTo>
                      <a:pt x="264" y="104"/>
                    </a:lnTo>
                    <a:lnTo>
                      <a:pt x="264" y="104"/>
                    </a:lnTo>
                    <a:cubicBezTo>
                      <a:pt x="266" y="106"/>
                      <a:pt x="268" y="108"/>
                      <a:pt x="271" y="108"/>
                    </a:cubicBezTo>
                    <a:lnTo>
                      <a:pt x="368" y="122"/>
                    </a:lnTo>
                    <a:lnTo>
                      <a:pt x="368" y="122"/>
                    </a:lnTo>
                    <a:cubicBezTo>
                      <a:pt x="378" y="124"/>
                      <a:pt x="387" y="131"/>
                      <a:pt x="390" y="141"/>
                    </a:cubicBezTo>
                    <a:lnTo>
                      <a:pt x="390" y="141"/>
                    </a:lnTo>
                    <a:cubicBezTo>
                      <a:pt x="393" y="151"/>
                      <a:pt x="390" y="162"/>
                      <a:pt x="383" y="169"/>
                    </a:cubicBezTo>
                    <a:lnTo>
                      <a:pt x="313" y="237"/>
                    </a:lnTo>
                    <a:lnTo>
                      <a:pt x="313" y="237"/>
                    </a:lnTo>
                    <a:cubicBezTo>
                      <a:pt x="311" y="239"/>
                      <a:pt x="310" y="242"/>
                      <a:pt x="311" y="245"/>
                    </a:cubicBezTo>
                    <a:lnTo>
                      <a:pt x="327" y="341"/>
                    </a:lnTo>
                    <a:lnTo>
                      <a:pt x="327" y="341"/>
                    </a:lnTo>
                    <a:cubicBezTo>
                      <a:pt x="328" y="351"/>
                      <a:pt x="324" y="362"/>
                      <a:pt x="315" y="368"/>
                    </a:cubicBezTo>
                    <a:lnTo>
                      <a:pt x="315" y="368"/>
                    </a:lnTo>
                    <a:cubicBezTo>
                      <a:pt x="311" y="372"/>
                      <a:pt x="305" y="374"/>
                      <a:pt x="300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16">
                <a:extLst>
                  <a:ext uri="{FF2B5EF4-FFF2-40B4-BE49-F238E27FC236}">
                    <a16:creationId xmlns:a16="http://schemas.microsoft.com/office/drawing/2014/main" id="{F0BD2900-AF94-4D74-8237-1E66A032D1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1154" y="4281591"/>
                <a:ext cx="337504" cy="321806"/>
              </a:xfrm>
              <a:custGeom>
                <a:avLst/>
                <a:gdLst>
                  <a:gd name="T0" fmla="*/ 206 w 381"/>
                  <a:gd name="T1" fmla="*/ 14 h 363"/>
                  <a:gd name="T2" fmla="*/ 249 w 381"/>
                  <a:gd name="T3" fmla="*/ 102 h 363"/>
                  <a:gd name="T4" fmla="*/ 249 w 381"/>
                  <a:gd name="T5" fmla="*/ 102 h 363"/>
                  <a:gd name="T6" fmla="*/ 262 w 381"/>
                  <a:gd name="T7" fmla="*/ 112 h 363"/>
                  <a:gd name="T8" fmla="*/ 359 w 381"/>
                  <a:gd name="T9" fmla="*/ 125 h 363"/>
                  <a:gd name="T10" fmla="*/ 359 w 381"/>
                  <a:gd name="T11" fmla="*/ 125 h 363"/>
                  <a:gd name="T12" fmla="*/ 369 w 381"/>
                  <a:gd name="T13" fmla="*/ 156 h 363"/>
                  <a:gd name="T14" fmla="*/ 299 w 381"/>
                  <a:gd name="T15" fmla="*/ 225 h 363"/>
                  <a:gd name="T16" fmla="*/ 299 w 381"/>
                  <a:gd name="T17" fmla="*/ 225 h 363"/>
                  <a:gd name="T18" fmla="*/ 294 w 381"/>
                  <a:gd name="T19" fmla="*/ 241 h 363"/>
                  <a:gd name="T20" fmla="*/ 310 w 381"/>
                  <a:gd name="T21" fmla="*/ 337 h 363"/>
                  <a:gd name="T22" fmla="*/ 310 w 381"/>
                  <a:gd name="T23" fmla="*/ 337 h 363"/>
                  <a:gd name="T24" fmla="*/ 285 w 381"/>
                  <a:gd name="T25" fmla="*/ 356 h 363"/>
                  <a:gd name="T26" fmla="*/ 198 w 381"/>
                  <a:gd name="T27" fmla="*/ 310 h 363"/>
                  <a:gd name="T28" fmla="*/ 198 w 381"/>
                  <a:gd name="T29" fmla="*/ 310 h 363"/>
                  <a:gd name="T30" fmla="*/ 181 w 381"/>
                  <a:gd name="T31" fmla="*/ 310 h 363"/>
                  <a:gd name="T32" fmla="*/ 95 w 381"/>
                  <a:gd name="T33" fmla="*/ 356 h 363"/>
                  <a:gd name="T34" fmla="*/ 95 w 381"/>
                  <a:gd name="T35" fmla="*/ 356 h 363"/>
                  <a:gd name="T36" fmla="*/ 69 w 381"/>
                  <a:gd name="T37" fmla="*/ 337 h 363"/>
                  <a:gd name="T38" fmla="*/ 85 w 381"/>
                  <a:gd name="T39" fmla="*/ 241 h 363"/>
                  <a:gd name="T40" fmla="*/ 85 w 381"/>
                  <a:gd name="T41" fmla="*/ 241 h 363"/>
                  <a:gd name="T42" fmla="*/ 80 w 381"/>
                  <a:gd name="T43" fmla="*/ 225 h 363"/>
                  <a:gd name="T44" fmla="*/ 10 w 381"/>
                  <a:gd name="T45" fmla="*/ 156 h 363"/>
                  <a:gd name="T46" fmla="*/ 10 w 381"/>
                  <a:gd name="T47" fmla="*/ 156 h 363"/>
                  <a:gd name="T48" fmla="*/ 20 w 381"/>
                  <a:gd name="T49" fmla="*/ 125 h 363"/>
                  <a:gd name="T50" fmla="*/ 117 w 381"/>
                  <a:gd name="T51" fmla="*/ 112 h 363"/>
                  <a:gd name="T52" fmla="*/ 117 w 381"/>
                  <a:gd name="T53" fmla="*/ 112 h 363"/>
                  <a:gd name="T54" fmla="*/ 131 w 381"/>
                  <a:gd name="T55" fmla="*/ 102 h 363"/>
                  <a:gd name="T56" fmla="*/ 173 w 381"/>
                  <a:gd name="T57" fmla="*/ 14 h 363"/>
                  <a:gd name="T58" fmla="*/ 173 w 381"/>
                  <a:gd name="T59" fmla="*/ 14 h 363"/>
                  <a:gd name="T60" fmla="*/ 206 w 381"/>
                  <a:gd name="T61" fmla="*/ 1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1" h="363">
                    <a:moveTo>
                      <a:pt x="206" y="14"/>
                    </a:moveTo>
                    <a:lnTo>
                      <a:pt x="249" y="102"/>
                    </a:lnTo>
                    <a:lnTo>
                      <a:pt x="249" y="102"/>
                    </a:lnTo>
                    <a:cubicBezTo>
                      <a:pt x="251" y="108"/>
                      <a:pt x="256" y="111"/>
                      <a:pt x="262" y="112"/>
                    </a:cubicBezTo>
                    <a:lnTo>
                      <a:pt x="359" y="125"/>
                    </a:lnTo>
                    <a:lnTo>
                      <a:pt x="359" y="125"/>
                    </a:lnTo>
                    <a:cubicBezTo>
                      <a:pt x="375" y="128"/>
                      <a:pt x="380" y="146"/>
                      <a:pt x="369" y="156"/>
                    </a:cubicBezTo>
                    <a:lnTo>
                      <a:pt x="299" y="225"/>
                    </a:lnTo>
                    <a:lnTo>
                      <a:pt x="299" y="225"/>
                    </a:lnTo>
                    <a:cubicBezTo>
                      <a:pt x="295" y="229"/>
                      <a:pt x="293" y="235"/>
                      <a:pt x="294" y="241"/>
                    </a:cubicBezTo>
                    <a:lnTo>
                      <a:pt x="310" y="337"/>
                    </a:lnTo>
                    <a:lnTo>
                      <a:pt x="310" y="337"/>
                    </a:lnTo>
                    <a:cubicBezTo>
                      <a:pt x="313" y="352"/>
                      <a:pt x="297" y="362"/>
                      <a:pt x="285" y="356"/>
                    </a:cubicBezTo>
                    <a:lnTo>
                      <a:pt x="198" y="310"/>
                    </a:lnTo>
                    <a:lnTo>
                      <a:pt x="198" y="310"/>
                    </a:lnTo>
                    <a:cubicBezTo>
                      <a:pt x="193" y="308"/>
                      <a:pt x="186" y="308"/>
                      <a:pt x="181" y="310"/>
                    </a:cubicBezTo>
                    <a:lnTo>
                      <a:pt x="95" y="356"/>
                    </a:lnTo>
                    <a:lnTo>
                      <a:pt x="95" y="356"/>
                    </a:lnTo>
                    <a:cubicBezTo>
                      <a:pt x="82" y="362"/>
                      <a:pt x="66" y="352"/>
                      <a:pt x="69" y="337"/>
                    </a:cubicBezTo>
                    <a:lnTo>
                      <a:pt x="85" y="241"/>
                    </a:lnTo>
                    <a:lnTo>
                      <a:pt x="85" y="241"/>
                    </a:lnTo>
                    <a:cubicBezTo>
                      <a:pt x="86" y="235"/>
                      <a:pt x="84" y="229"/>
                      <a:pt x="80" y="225"/>
                    </a:cubicBezTo>
                    <a:lnTo>
                      <a:pt x="10" y="156"/>
                    </a:lnTo>
                    <a:lnTo>
                      <a:pt x="10" y="156"/>
                    </a:lnTo>
                    <a:cubicBezTo>
                      <a:pt x="0" y="146"/>
                      <a:pt x="6" y="128"/>
                      <a:pt x="20" y="125"/>
                    </a:cubicBezTo>
                    <a:lnTo>
                      <a:pt x="117" y="112"/>
                    </a:lnTo>
                    <a:lnTo>
                      <a:pt x="117" y="112"/>
                    </a:lnTo>
                    <a:cubicBezTo>
                      <a:pt x="123" y="111"/>
                      <a:pt x="128" y="108"/>
                      <a:pt x="131" y="102"/>
                    </a:cubicBezTo>
                    <a:lnTo>
                      <a:pt x="173" y="14"/>
                    </a:lnTo>
                    <a:lnTo>
                      <a:pt x="173" y="14"/>
                    </a:lnTo>
                    <a:cubicBezTo>
                      <a:pt x="180" y="0"/>
                      <a:pt x="199" y="0"/>
                      <a:pt x="206" y="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17">
                <a:extLst>
                  <a:ext uri="{FF2B5EF4-FFF2-40B4-BE49-F238E27FC236}">
                    <a16:creationId xmlns:a16="http://schemas.microsoft.com/office/drawing/2014/main" id="{B885E949-6074-4FE1-A821-CC2C6104E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3305" y="4277665"/>
                <a:ext cx="353202" cy="333581"/>
              </a:xfrm>
              <a:custGeom>
                <a:avLst/>
                <a:gdLst>
                  <a:gd name="T0" fmla="*/ 197 w 395"/>
                  <a:gd name="T1" fmla="*/ 305 h 376"/>
                  <a:gd name="T2" fmla="*/ 296 w 395"/>
                  <a:gd name="T3" fmla="*/ 353 h 376"/>
                  <a:gd name="T4" fmla="*/ 305 w 395"/>
                  <a:gd name="T5" fmla="*/ 353 h 376"/>
                  <a:gd name="T6" fmla="*/ 308 w 395"/>
                  <a:gd name="T7" fmla="*/ 345 h 376"/>
                  <a:gd name="T8" fmla="*/ 292 w 395"/>
                  <a:gd name="T9" fmla="*/ 248 h 376"/>
                  <a:gd name="T10" fmla="*/ 369 w 395"/>
                  <a:gd name="T11" fmla="*/ 155 h 376"/>
                  <a:gd name="T12" fmla="*/ 372 w 395"/>
                  <a:gd name="T13" fmla="*/ 147 h 376"/>
                  <a:gd name="T14" fmla="*/ 365 w 395"/>
                  <a:gd name="T15" fmla="*/ 141 h 376"/>
                  <a:gd name="T16" fmla="*/ 269 w 395"/>
                  <a:gd name="T17" fmla="*/ 127 h 376"/>
                  <a:gd name="T18" fmla="*/ 204 w 395"/>
                  <a:gd name="T19" fmla="*/ 24 h 376"/>
                  <a:gd name="T20" fmla="*/ 197 w 395"/>
                  <a:gd name="T21" fmla="*/ 19 h 376"/>
                  <a:gd name="T22" fmla="*/ 197 w 395"/>
                  <a:gd name="T23" fmla="*/ 19 h 376"/>
                  <a:gd name="T24" fmla="*/ 146 w 395"/>
                  <a:gd name="T25" fmla="*/ 112 h 376"/>
                  <a:gd name="T26" fmla="*/ 125 w 395"/>
                  <a:gd name="T27" fmla="*/ 127 h 376"/>
                  <a:gd name="T28" fmla="*/ 28 w 395"/>
                  <a:gd name="T29" fmla="*/ 141 h 376"/>
                  <a:gd name="T30" fmla="*/ 21 w 395"/>
                  <a:gd name="T31" fmla="*/ 147 h 376"/>
                  <a:gd name="T32" fmla="*/ 94 w 395"/>
                  <a:gd name="T33" fmla="*/ 224 h 376"/>
                  <a:gd name="T34" fmla="*/ 102 w 395"/>
                  <a:gd name="T35" fmla="*/ 248 h 376"/>
                  <a:gd name="T36" fmla="*/ 85 w 395"/>
                  <a:gd name="T37" fmla="*/ 345 h 376"/>
                  <a:gd name="T38" fmla="*/ 89 w 395"/>
                  <a:gd name="T39" fmla="*/ 353 h 376"/>
                  <a:gd name="T40" fmla="*/ 184 w 395"/>
                  <a:gd name="T41" fmla="*/ 308 h 376"/>
                  <a:gd name="T42" fmla="*/ 197 w 395"/>
                  <a:gd name="T43" fmla="*/ 305 h 376"/>
                  <a:gd name="T44" fmla="*/ 300 w 395"/>
                  <a:gd name="T45" fmla="*/ 374 h 376"/>
                  <a:gd name="T46" fmla="*/ 201 w 395"/>
                  <a:gd name="T47" fmla="*/ 325 h 376"/>
                  <a:gd name="T48" fmla="*/ 192 w 395"/>
                  <a:gd name="T49" fmla="*/ 325 h 376"/>
                  <a:gd name="T50" fmla="*/ 106 w 395"/>
                  <a:gd name="T51" fmla="*/ 370 h 376"/>
                  <a:gd name="T52" fmla="*/ 78 w 395"/>
                  <a:gd name="T53" fmla="*/ 368 h 376"/>
                  <a:gd name="T54" fmla="*/ 83 w 395"/>
                  <a:gd name="T55" fmla="*/ 245 h 376"/>
                  <a:gd name="T56" fmla="*/ 80 w 395"/>
                  <a:gd name="T57" fmla="*/ 237 h 376"/>
                  <a:gd name="T58" fmla="*/ 10 w 395"/>
                  <a:gd name="T59" fmla="*/ 169 h 376"/>
                  <a:gd name="T60" fmla="*/ 3 w 395"/>
                  <a:gd name="T61" fmla="*/ 141 h 376"/>
                  <a:gd name="T62" fmla="*/ 122 w 395"/>
                  <a:gd name="T63" fmla="*/ 108 h 376"/>
                  <a:gd name="T64" fmla="*/ 129 w 395"/>
                  <a:gd name="T65" fmla="*/ 104 h 376"/>
                  <a:gd name="T66" fmla="*/ 172 w 395"/>
                  <a:gd name="T67" fmla="*/ 16 h 376"/>
                  <a:gd name="T68" fmla="*/ 197 w 395"/>
                  <a:gd name="T69" fmla="*/ 0 h 376"/>
                  <a:gd name="T70" fmla="*/ 221 w 395"/>
                  <a:gd name="T71" fmla="*/ 16 h 376"/>
                  <a:gd name="T72" fmla="*/ 264 w 395"/>
                  <a:gd name="T73" fmla="*/ 104 h 376"/>
                  <a:gd name="T74" fmla="*/ 368 w 395"/>
                  <a:gd name="T75" fmla="*/ 122 h 376"/>
                  <a:gd name="T76" fmla="*/ 390 w 395"/>
                  <a:gd name="T77" fmla="*/ 141 h 376"/>
                  <a:gd name="T78" fmla="*/ 383 w 395"/>
                  <a:gd name="T79" fmla="*/ 169 h 376"/>
                  <a:gd name="T80" fmla="*/ 313 w 395"/>
                  <a:gd name="T81" fmla="*/ 237 h 376"/>
                  <a:gd name="T82" fmla="*/ 326 w 395"/>
                  <a:gd name="T83" fmla="*/ 341 h 376"/>
                  <a:gd name="T84" fmla="*/ 316 w 395"/>
                  <a:gd name="T85" fmla="*/ 368 h 376"/>
                  <a:gd name="T86" fmla="*/ 300 w 395"/>
                  <a:gd name="T87" fmla="*/ 374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95" h="376">
                    <a:moveTo>
                      <a:pt x="197" y="305"/>
                    </a:moveTo>
                    <a:lnTo>
                      <a:pt x="197" y="305"/>
                    </a:lnTo>
                    <a:cubicBezTo>
                      <a:pt x="201" y="305"/>
                      <a:pt x="205" y="306"/>
                      <a:pt x="209" y="308"/>
                    </a:cubicBezTo>
                    <a:lnTo>
                      <a:pt x="296" y="353"/>
                    </a:lnTo>
                    <a:lnTo>
                      <a:pt x="296" y="353"/>
                    </a:lnTo>
                    <a:cubicBezTo>
                      <a:pt x="300" y="356"/>
                      <a:pt x="303" y="354"/>
                      <a:pt x="305" y="353"/>
                    </a:cubicBezTo>
                    <a:lnTo>
                      <a:pt x="305" y="353"/>
                    </a:lnTo>
                    <a:cubicBezTo>
                      <a:pt x="306" y="352"/>
                      <a:pt x="309" y="349"/>
                      <a:pt x="308" y="345"/>
                    </a:cubicBezTo>
                    <a:lnTo>
                      <a:pt x="292" y="248"/>
                    </a:lnTo>
                    <a:lnTo>
                      <a:pt x="292" y="248"/>
                    </a:lnTo>
                    <a:cubicBezTo>
                      <a:pt x="290" y="239"/>
                      <a:pt x="293" y="230"/>
                      <a:pt x="299" y="224"/>
                    </a:cubicBezTo>
                    <a:lnTo>
                      <a:pt x="369" y="155"/>
                    </a:lnTo>
                    <a:lnTo>
                      <a:pt x="369" y="155"/>
                    </a:lnTo>
                    <a:cubicBezTo>
                      <a:pt x="373" y="152"/>
                      <a:pt x="372" y="148"/>
                      <a:pt x="372" y="147"/>
                    </a:cubicBezTo>
                    <a:lnTo>
                      <a:pt x="372" y="147"/>
                    </a:lnTo>
                    <a:cubicBezTo>
                      <a:pt x="371" y="145"/>
                      <a:pt x="369" y="142"/>
                      <a:pt x="365" y="141"/>
                    </a:cubicBezTo>
                    <a:lnTo>
                      <a:pt x="269" y="127"/>
                    </a:lnTo>
                    <a:lnTo>
                      <a:pt x="269" y="127"/>
                    </a:lnTo>
                    <a:cubicBezTo>
                      <a:pt x="259" y="125"/>
                      <a:pt x="251" y="120"/>
                      <a:pt x="247" y="112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01" y="20"/>
                      <a:pt x="198" y="19"/>
                      <a:pt x="197" y="19"/>
                    </a:cubicBezTo>
                    <a:lnTo>
                      <a:pt x="197" y="19"/>
                    </a:lnTo>
                    <a:lnTo>
                      <a:pt x="197" y="19"/>
                    </a:lnTo>
                    <a:cubicBezTo>
                      <a:pt x="195" y="19"/>
                      <a:pt x="191" y="20"/>
                      <a:pt x="189" y="24"/>
                    </a:cubicBezTo>
                    <a:lnTo>
                      <a:pt x="146" y="112"/>
                    </a:lnTo>
                    <a:lnTo>
                      <a:pt x="146" y="112"/>
                    </a:lnTo>
                    <a:cubicBezTo>
                      <a:pt x="142" y="120"/>
                      <a:pt x="134" y="125"/>
                      <a:pt x="125" y="127"/>
                    </a:cubicBezTo>
                    <a:lnTo>
                      <a:pt x="28" y="141"/>
                    </a:lnTo>
                    <a:lnTo>
                      <a:pt x="28" y="141"/>
                    </a:lnTo>
                    <a:cubicBezTo>
                      <a:pt x="24" y="142"/>
                      <a:pt x="22" y="145"/>
                      <a:pt x="21" y="147"/>
                    </a:cubicBezTo>
                    <a:lnTo>
                      <a:pt x="21" y="147"/>
                    </a:lnTo>
                    <a:cubicBezTo>
                      <a:pt x="21" y="148"/>
                      <a:pt x="20" y="152"/>
                      <a:pt x="24" y="155"/>
                    </a:cubicBezTo>
                    <a:lnTo>
                      <a:pt x="94" y="224"/>
                    </a:lnTo>
                    <a:lnTo>
                      <a:pt x="94" y="224"/>
                    </a:lnTo>
                    <a:cubicBezTo>
                      <a:pt x="100" y="230"/>
                      <a:pt x="103" y="239"/>
                      <a:pt x="102" y="248"/>
                    </a:cubicBezTo>
                    <a:lnTo>
                      <a:pt x="85" y="345"/>
                    </a:lnTo>
                    <a:lnTo>
                      <a:pt x="85" y="345"/>
                    </a:lnTo>
                    <a:cubicBezTo>
                      <a:pt x="84" y="349"/>
                      <a:pt x="87" y="352"/>
                      <a:pt x="89" y="353"/>
                    </a:cubicBezTo>
                    <a:lnTo>
                      <a:pt x="89" y="353"/>
                    </a:lnTo>
                    <a:cubicBezTo>
                      <a:pt x="89" y="354"/>
                      <a:pt x="93" y="356"/>
                      <a:pt x="97" y="353"/>
                    </a:cubicBezTo>
                    <a:lnTo>
                      <a:pt x="184" y="308"/>
                    </a:lnTo>
                    <a:lnTo>
                      <a:pt x="184" y="308"/>
                    </a:lnTo>
                    <a:cubicBezTo>
                      <a:pt x="188" y="306"/>
                      <a:pt x="192" y="305"/>
                      <a:pt x="197" y="305"/>
                    </a:cubicBezTo>
                    <a:close/>
                    <a:moveTo>
                      <a:pt x="300" y="374"/>
                    </a:moveTo>
                    <a:lnTo>
                      <a:pt x="300" y="374"/>
                    </a:lnTo>
                    <a:cubicBezTo>
                      <a:pt x="296" y="374"/>
                      <a:pt x="291" y="373"/>
                      <a:pt x="287" y="370"/>
                    </a:cubicBezTo>
                    <a:lnTo>
                      <a:pt x="201" y="325"/>
                    </a:lnTo>
                    <a:lnTo>
                      <a:pt x="201" y="325"/>
                    </a:lnTo>
                    <a:cubicBezTo>
                      <a:pt x="198" y="323"/>
                      <a:pt x="195" y="323"/>
                      <a:pt x="192" y="325"/>
                    </a:cubicBezTo>
                    <a:lnTo>
                      <a:pt x="106" y="370"/>
                    </a:lnTo>
                    <a:lnTo>
                      <a:pt x="106" y="370"/>
                    </a:lnTo>
                    <a:cubicBezTo>
                      <a:pt x="96" y="375"/>
                      <a:pt x="85" y="374"/>
                      <a:pt x="78" y="368"/>
                    </a:cubicBezTo>
                    <a:lnTo>
                      <a:pt x="78" y="368"/>
                    </a:lnTo>
                    <a:cubicBezTo>
                      <a:pt x="69" y="362"/>
                      <a:pt x="65" y="351"/>
                      <a:pt x="66" y="341"/>
                    </a:cubicBezTo>
                    <a:lnTo>
                      <a:pt x="83" y="245"/>
                    </a:lnTo>
                    <a:lnTo>
                      <a:pt x="83" y="245"/>
                    </a:lnTo>
                    <a:cubicBezTo>
                      <a:pt x="83" y="242"/>
                      <a:pt x="83" y="239"/>
                      <a:pt x="80" y="237"/>
                    </a:cubicBezTo>
                    <a:lnTo>
                      <a:pt x="10" y="169"/>
                    </a:lnTo>
                    <a:lnTo>
                      <a:pt x="10" y="169"/>
                    </a:lnTo>
                    <a:cubicBezTo>
                      <a:pt x="3" y="162"/>
                      <a:pt x="0" y="151"/>
                      <a:pt x="3" y="141"/>
                    </a:cubicBezTo>
                    <a:lnTo>
                      <a:pt x="3" y="141"/>
                    </a:lnTo>
                    <a:cubicBezTo>
                      <a:pt x="7" y="131"/>
                      <a:pt x="15" y="124"/>
                      <a:pt x="25" y="122"/>
                    </a:cubicBezTo>
                    <a:lnTo>
                      <a:pt x="122" y="108"/>
                    </a:lnTo>
                    <a:lnTo>
                      <a:pt x="122" y="108"/>
                    </a:lnTo>
                    <a:cubicBezTo>
                      <a:pt x="125" y="108"/>
                      <a:pt x="127" y="106"/>
                      <a:pt x="129" y="104"/>
                    </a:cubicBezTo>
                    <a:lnTo>
                      <a:pt x="172" y="16"/>
                    </a:lnTo>
                    <a:lnTo>
                      <a:pt x="172" y="16"/>
                    </a:lnTo>
                    <a:cubicBezTo>
                      <a:pt x="177" y="6"/>
                      <a:pt x="186" y="0"/>
                      <a:pt x="197" y="0"/>
                    </a:cubicBezTo>
                    <a:lnTo>
                      <a:pt x="197" y="0"/>
                    </a:lnTo>
                    <a:lnTo>
                      <a:pt x="197" y="0"/>
                    </a:lnTo>
                    <a:cubicBezTo>
                      <a:pt x="207" y="0"/>
                      <a:pt x="216" y="6"/>
                      <a:pt x="221" y="16"/>
                    </a:cubicBezTo>
                    <a:lnTo>
                      <a:pt x="264" y="104"/>
                    </a:lnTo>
                    <a:lnTo>
                      <a:pt x="264" y="104"/>
                    </a:lnTo>
                    <a:cubicBezTo>
                      <a:pt x="266" y="106"/>
                      <a:pt x="269" y="108"/>
                      <a:pt x="271" y="108"/>
                    </a:cubicBezTo>
                    <a:lnTo>
                      <a:pt x="368" y="122"/>
                    </a:lnTo>
                    <a:lnTo>
                      <a:pt x="368" y="122"/>
                    </a:lnTo>
                    <a:cubicBezTo>
                      <a:pt x="378" y="124"/>
                      <a:pt x="387" y="131"/>
                      <a:pt x="390" y="141"/>
                    </a:cubicBezTo>
                    <a:lnTo>
                      <a:pt x="390" y="141"/>
                    </a:lnTo>
                    <a:cubicBezTo>
                      <a:pt x="394" y="151"/>
                      <a:pt x="391" y="162"/>
                      <a:pt x="383" y="169"/>
                    </a:cubicBezTo>
                    <a:lnTo>
                      <a:pt x="313" y="237"/>
                    </a:lnTo>
                    <a:lnTo>
                      <a:pt x="313" y="237"/>
                    </a:lnTo>
                    <a:cubicBezTo>
                      <a:pt x="311" y="239"/>
                      <a:pt x="310" y="242"/>
                      <a:pt x="310" y="245"/>
                    </a:cubicBezTo>
                    <a:lnTo>
                      <a:pt x="326" y="341"/>
                    </a:lnTo>
                    <a:lnTo>
                      <a:pt x="326" y="341"/>
                    </a:lnTo>
                    <a:cubicBezTo>
                      <a:pt x="329" y="351"/>
                      <a:pt x="325" y="362"/>
                      <a:pt x="316" y="368"/>
                    </a:cubicBezTo>
                    <a:lnTo>
                      <a:pt x="316" y="368"/>
                    </a:lnTo>
                    <a:cubicBezTo>
                      <a:pt x="311" y="372"/>
                      <a:pt x="305" y="374"/>
                      <a:pt x="300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18">
                <a:extLst>
                  <a:ext uri="{FF2B5EF4-FFF2-40B4-BE49-F238E27FC236}">
                    <a16:creationId xmlns:a16="http://schemas.microsoft.com/office/drawing/2014/main" id="{B0342CD6-B6D2-4324-9F5C-CCEFECB0FE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4272" y="4281591"/>
                <a:ext cx="341430" cy="321806"/>
              </a:xfrm>
              <a:custGeom>
                <a:avLst/>
                <a:gdLst>
                  <a:gd name="T0" fmla="*/ 207 w 382"/>
                  <a:gd name="T1" fmla="*/ 14 h 363"/>
                  <a:gd name="T2" fmla="*/ 250 w 382"/>
                  <a:gd name="T3" fmla="*/ 102 h 363"/>
                  <a:gd name="T4" fmla="*/ 250 w 382"/>
                  <a:gd name="T5" fmla="*/ 102 h 363"/>
                  <a:gd name="T6" fmla="*/ 263 w 382"/>
                  <a:gd name="T7" fmla="*/ 112 h 363"/>
                  <a:gd name="T8" fmla="*/ 360 w 382"/>
                  <a:gd name="T9" fmla="*/ 125 h 363"/>
                  <a:gd name="T10" fmla="*/ 360 w 382"/>
                  <a:gd name="T11" fmla="*/ 125 h 363"/>
                  <a:gd name="T12" fmla="*/ 370 w 382"/>
                  <a:gd name="T13" fmla="*/ 156 h 363"/>
                  <a:gd name="T14" fmla="*/ 300 w 382"/>
                  <a:gd name="T15" fmla="*/ 225 h 363"/>
                  <a:gd name="T16" fmla="*/ 300 w 382"/>
                  <a:gd name="T17" fmla="*/ 225 h 363"/>
                  <a:gd name="T18" fmla="*/ 295 w 382"/>
                  <a:gd name="T19" fmla="*/ 241 h 363"/>
                  <a:gd name="T20" fmla="*/ 312 w 382"/>
                  <a:gd name="T21" fmla="*/ 337 h 363"/>
                  <a:gd name="T22" fmla="*/ 312 w 382"/>
                  <a:gd name="T23" fmla="*/ 337 h 363"/>
                  <a:gd name="T24" fmla="*/ 285 w 382"/>
                  <a:gd name="T25" fmla="*/ 356 h 363"/>
                  <a:gd name="T26" fmla="*/ 199 w 382"/>
                  <a:gd name="T27" fmla="*/ 310 h 363"/>
                  <a:gd name="T28" fmla="*/ 199 w 382"/>
                  <a:gd name="T29" fmla="*/ 310 h 363"/>
                  <a:gd name="T30" fmla="*/ 182 w 382"/>
                  <a:gd name="T31" fmla="*/ 310 h 363"/>
                  <a:gd name="T32" fmla="*/ 95 w 382"/>
                  <a:gd name="T33" fmla="*/ 356 h 363"/>
                  <a:gd name="T34" fmla="*/ 95 w 382"/>
                  <a:gd name="T35" fmla="*/ 356 h 363"/>
                  <a:gd name="T36" fmla="*/ 70 w 382"/>
                  <a:gd name="T37" fmla="*/ 337 h 363"/>
                  <a:gd name="T38" fmla="*/ 86 w 382"/>
                  <a:gd name="T39" fmla="*/ 241 h 363"/>
                  <a:gd name="T40" fmla="*/ 86 w 382"/>
                  <a:gd name="T41" fmla="*/ 241 h 363"/>
                  <a:gd name="T42" fmla="*/ 81 w 382"/>
                  <a:gd name="T43" fmla="*/ 225 h 363"/>
                  <a:gd name="T44" fmla="*/ 11 w 382"/>
                  <a:gd name="T45" fmla="*/ 156 h 363"/>
                  <a:gd name="T46" fmla="*/ 11 w 382"/>
                  <a:gd name="T47" fmla="*/ 156 h 363"/>
                  <a:gd name="T48" fmla="*/ 21 w 382"/>
                  <a:gd name="T49" fmla="*/ 125 h 363"/>
                  <a:gd name="T50" fmla="*/ 118 w 382"/>
                  <a:gd name="T51" fmla="*/ 112 h 363"/>
                  <a:gd name="T52" fmla="*/ 118 w 382"/>
                  <a:gd name="T53" fmla="*/ 112 h 363"/>
                  <a:gd name="T54" fmla="*/ 131 w 382"/>
                  <a:gd name="T55" fmla="*/ 102 h 363"/>
                  <a:gd name="T56" fmla="*/ 174 w 382"/>
                  <a:gd name="T57" fmla="*/ 14 h 363"/>
                  <a:gd name="T58" fmla="*/ 174 w 382"/>
                  <a:gd name="T59" fmla="*/ 14 h 363"/>
                  <a:gd name="T60" fmla="*/ 207 w 382"/>
                  <a:gd name="T61" fmla="*/ 1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2" h="363">
                    <a:moveTo>
                      <a:pt x="207" y="14"/>
                    </a:moveTo>
                    <a:lnTo>
                      <a:pt x="250" y="102"/>
                    </a:lnTo>
                    <a:lnTo>
                      <a:pt x="250" y="102"/>
                    </a:lnTo>
                    <a:cubicBezTo>
                      <a:pt x="253" y="108"/>
                      <a:pt x="258" y="111"/>
                      <a:pt x="263" y="112"/>
                    </a:cubicBezTo>
                    <a:lnTo>
                      <a:pt x="360" y="125"/>
                    </a:lnTo>
                    <a:lnTo>
                      <a:pt x="360" y="125"/>
                    </a:lnTo>
                    <a:cubicBezTo>
                      <a:pt x="375" y="128"/>
                      <a:pt x="381" y="146"/>
                      <a:pt x="370" y="156"/>
                    </a:cubicBezTo>
                    <a:lnTo>
                      <a:pt x="300" y="225"/>
                    </a:lnTo>
                    <a:lnTo>
                      <a:pt x="300" y="225"/>
                    </a:lnTo>
                    <a:cubicBezTo>
                      <a:pt x="296" y="229"/>
                      <a:pt x="294" y="235"/>
                      <a:pt x="295" y="241"/>
                    </a:cubicBezTo>
                    <a:lnTo>
                      <a:pt x="312" y="337"/>
                    </a:lnTo>
                    <a:lnTo>
                      <a:pt x="312" y="337"/>
                    </a:lnTo>
                    <a:cubicBezTo>
                      <a:pt x="315" y="352"/>
                      <a:pt x="299" y="362"/>
                      <a:pt x="285" y="356"/>
                    </a:cubicBezTo>
                    <a:lnTo>
                      <a:pt x="199" y="310"/>
                    </a:lnTo>
                    <a:lnTo>
                      <a:pt x="199" y="310"/>
                    </a:lnTo>
                    <a:cubicBezTo>
                      <a:pt x="194" y="308"/>
                      <a:pt x="188" y="308"/>
                      <a:pt x="182" y="310"/>
                    </a:cubicBezTo>
                    <a:lnTo>
                      <a:pt x="95" y="356"/>
                    </a:lnTo>
                    <a:lnTo>
                      <a:pt x="95" y="356"/>
                    </a:lnTo>
                    <a:cubicBezTo>
                      <a:pt x="83" y="362"/>
                      <a:pt x="67" y="352"/>
                      <a:pt x="70" y="337"/>
                    </a:cubicBezTo>
                    <a:lnTo>
                      <a:pt x="86" y="241"/>
                    </a:lnTo>
                    <a:lnTo>
                      <a:pt x="86" y="241"/>
                    </a:lnTo>
                    <a:cubicBezTo>
                      <a:pt x="87" y="235"/>
                      <a:pt x="85" y="229"/>
                      <a:pt x="81" y="225"/>
                    </a:cubicBezTo>
                    <a:lnTo>
                      <a:pt x="11" y="156"/>
                    </a:lnTo>
                    <a:lnTo>
                      <a:pt x="11" y="156"/>
                    </a:lnTo>
                    <a:cubicBezTo>
                      <a:pt x="0" y="146"/>
                      <a:pt x="6" y="128"/>
                      <a:pt x="21" y="125"/>
                    </a:cubicBezTo>
                    <a:lnTo>
                      <a:pt x="118" y="112"/>
                    </a:lnTo>
                    <a:lnTo>
                      <a:pt x="118" y="112"/>
                    </a:lnTo>
                    <a:cubicBezTo>
                      <a:pt x="124" y="111"/>
                      <a:pt x="129" y="108"/>
                      <a:pt x="131" y="102"/>
                    </a:cubicBezTo>
                    <a:lnTo>
                      <a:pt x="174" y="14"/>
                    </a:lnTo>
                    <a:lnTo>
                      <a:pt x="174" y="14"/>
                    </a:lnTo>
                    <a:cubicBezTo>
                      <a:pt x="181" y="0"/>
                      <a:pt x="200" y="0"/>
                      <a:pt x="207" y="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19">
                <a:extLst>
                  <a:ext uri="{FF2B5EF4-FFF2-40B4-BE49-F238E27FC236}">
                    <a16:creationId xmlns:a16="http://schemas.microsoft.com/office/drawing/2014/main" id="{838A9EA5-6393-4DE4-8D46-D6859545B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0349" y="4277665"/>
                <a:ext cx="349276" cy="333581"/>
              </a:xfrm>
              <a:custGeom>
                <a:avLst/>
                <a:gdLst>
                  <a:gd name="T0" fmla="*/ 196 w 394"/>
                  <a:gd name="T1" fmla="*/ 19 h 376"/>
                  <a:gd name="T2" fmla="*/ 146 w 394"/>
                  <a:gd name="T3" fmla="*/ 112 h 376"/>
                  <a:gd name="T4" fmla="*/ 126 w 394"/>
                  <a:gd name="T5" fmla="*/ 127 h 376"/>
                  <a:gd name="T6" fmla="*/ 28 w 394"/>
                  <a:gd name="T7" fmla="*/ 141 h 376"/>
                  <a:gd name="T8" fmla="*/ 22 w 394"/>
                  <a:gd name="T9" fmla="*/ 147 h 376"/>
                  <a:gd name="T10" fmla="*/ 94 w 394"/>
                  <a:gd name="T11" fmla="*/ 224 h 376"/>
                  <a:gd name="T12" fmla="*/ 101 w 394"/>
                  <a:gd name="T13" fmla="*/ 248 h 376"/>
                  <a:gd name="T14" fmla="*/ 85 w 394"/>
                  <a:gd name="T15" fmla="*/ 345 h 376"/>
                  <a:gd name="T16" fmla="*/ 89 w 394"/>
                  <a:gd name="T17" fmla="*/ 353 h 376"/>
                  <a:gd name="T18" fmla="*/ 183 w 394"/>
                  <a:gd name="T19" fmla="*/ 308 h 376"/>
                  <a:gd name="T20" fmla="*/ 209 w 394"/>
                  <a:gd name="T21" fmla="*/ 308 h 376"/>
                  <a:gd name="T22" fmla="*/ 296 w 394"/>
                  <a:gd name="T23" fmla="*/ 353 h 376"/>
                  <a:gd name="T24" fmla="*/ 305 w 394"/>
                  <a:gd name="T25" fmla="*/ 353 h 376"/>
                  <a:gd name="T26" fmla="*/ 291 w 394"/>
                  <a:gd name="T27" fmla="*/ 248 h 376"/>
                  <a:gd name="T28" fmla="*/ 300 w 394"/>
                  <a:gd name="T29" fmla="*/ 224 h 376"/>
                  <a:gd name="T30" fmla="*/ 369 w 394"/>
                  <a:gd name="T31" fmla="*/ 155 h 376"/>
                  <a:gd name="T32" fmla="*/ 372 w 394"/>
                  <a:gd name="T33" fmla="*/ 147 h 376"/>
                  <a:gd name="T34" fmla="*/ 268 w 394"/>
                  <a:gd name="T35" fmla="*/ 127 h 376"/>
                  <a:gd name="T36" fmla="*/ 248 w 394"/>
                  <a:gd name="T37" fmla="*/ 112 h 376"/>
                  <a:gd name="T38" fmla="*/ 204 w 394"/>
                  <a:gd name="T39" fmla="*/ 24 h 376"/>
                  <a:gd name="T40" fmla="*/ 94 w 394"/>
                  <a:gd name="T41" fmla="*/ 374 h 376"/>
                  <a:gd name="T42" fmla="*/ 77 w 394"/>
                  <a:gd name="T43" fmla="*/ 368 h 376"/>
                  <a:gd name="T44" fmla="*/ 66 w 394"/>
                  <a:gd name="T45" fmla="*/ 341 h 376"/>
                  <a:gd name="T46" fmla="*/ 83 w 394"/>
                  <a:gd name="T47" fmla="*/ 245 h 376"/>
                  <a:gd name="T48" fmla="*/ 11 w 394"/>
                  <a:gd name="T49" fmla="*/ 169 h 376"/>
                  <a:gd name="T50" fmla="*/ 3 w 394"/>
                  <a:gd name="T51" fmla="*/ 141 h 376"/>
                  <a:gd name="T52" fmla="*/ 25 w 394"/>
                  <a:gd name="T53" fmla="*/ 122 h 376"/>
                  <a:gd name="T54" fmla="*/ 122 w 394"/>
                  <a:gd name="T55" fmla="*/ 108 h 376"/>
                  <a:gd name="T56" fmla="*/ 172 w 394"/>
                  <a:gd name="T57" fmla="*/ 16 h 376"/>
                  <a:gd name="T58" fmla="*/ 196 w 394"/>
                  <a:gd name="T59" fmla="*/ 0 h 376"/>
                  <a:gd name="T60" fmla="*/ 221 w 394"/>
                  <a:gd name="T61" fmla="*/ 16 h 376"/>
                  <a:gd name="T62" fmla="*/ 265 w 394"/>
                  <a:gd name="T63" fmla="*/ 104 h 376"/>
                  <a:gd name="T64" fmla="*/ 368 w 394"/>
                  <a:gd name="T65" fmla="*/ 122 h 376"/>
                  <a:gd name="T66" fmla="*/ 390 w 394"/>
                  <a:gd name="T67" fmla="*/ 141 h 376"/>
                  <a:gd name="T68" fmla="*/ 383 w 394"/>
                  <a:gd name="T69" fmla="*/ 169 h 376"/>
                  <a:gd name="T70" fmla="*/ 313 w 394"/>
                  <a:gd name="T71" fmla="*/ 237 h 376"/>
                  <a:gd name="T72" fmla="*/ 327 w 394"/>
                  <a:gd name="T73" fmla="*/ 341 h 376"/>
                  <a:gd name="T74" fmla="*/ 316 w 394"/>
                  <a:gd name="T75" fmla="*/ 368 h 376"/>
                  <a:gd name="T76" fmla="*/ 287 w 394"/>
                  <a:gd name="T77" fmla="*/ 370 h 376"/>
                  <a:gd name="T78" fmla="*/ 201 w 394"/>
                  <a:gd name="T79" fmla="*/ 325 h 376"/>
                  <a:gd name="T80" fmla="*/ 107 w 394"/>
                  <a:gd name="T81" fmla="*/ 370 h 376"/>
                  <a:gd name="T82" fmla="*/ 94 w 394"/>
                  <a:gd name="T83" fmla="*/ 374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4" h="376">
                    <a:moveTo>
                      <a:pt x="196" y="19"/>
                    </a:moveTo>
                    <a:lnTo>
                      <a:pt x="196" y="19"/>
                    </a:lnTo>
                    <a:cubicBezTo>
                      <a:pt x="195" y="19"/>
                      <a:pt x="191" y="20"/>
                      <a:pt x="189" y="24"/>
                    </a:cubicBezTo>
                    <a:lnTo>
                      <a:pt x="146" y="112"/>
                    </a:lnTo>
                    <a:lnTo>
                      <a:pt x="146" y="112"/>
                    </a:lnTo>
                    <a:cubicBezTo>
                      <a:pt x="142" y="120"/>
                      <a:pt x="134" y="125"/>
                      <a:pt x="126" y="127"/>
                    </a:cubicBezTo>
                    <a:lnTo>
                      <a:pt x="28" y="141"/>
                    </a:lnTo>
                    <a:lnTo>
                      <a:pt x="28" y="141"/>
                    </a:lnTo>
                    <a:cubicBezTo>
                      <a:pt x="24" y="142"/>
                      <a:pt x="22" y="145"/>
                      <a:pt x="22" y="147"/>
                    </a:cubicBezTo>
                    <a:lnTo>
                      <a:pt x="22" y="147"/>
                    </a:lnTo>
                    <a:cubicBezTo>
                      <a:pt x="21" y="148"/>
                      <a:pt x="20" y="152"/>
                      <a:pt x="24" y="155"/>
                    </a:cubicBezTo>
                    <a:lnTo>
                      <a:pt x="94" y="224"/>
                    </a:lnTo>
                    <a:lnTo>
                      <a:pt x="94" y="224"/>
                    </a:lnTo>
                    <a:cubicBezTo>
                      <a:pt x="100" y="230"/>
                      <a:pt x="103" y="239"/>
                      <a:pt x="101" y="248"/>
                    </a:cubicBezTo>
                    <a:lnTo>
                      <a:pt x="85" y="345"/>
                    </a:lnTo>
                    <a:lnTo>
                      <a:pt x="85" y="345"/>
                    </a:lnTo>
                    <a:cubicBezTo>
                      <a:pt x="84" y="349"/>
                      <a:pt x="87" y="352"/>
                      <a:pt x="89" y="353"/>
                    </a:cubicBezTo>
                    <a:lnTo>
                      <a:pt x="89" y="353"/>
                    </a:lnTo>
                    <a:cubicBezTo>
                      <a:pt x="90" y="354"/>
                      <a:pt x="93" y="356"/>
                      <a:pt x="97" y="353"/>
                    </a:cubicBezTo>
                    <a:lnTo>
                      <a:pt x="183" y="308"/>
                    </a:lnTo>
                    <a:lnTo>
                      <a:pt x="183" y="308"/>
                    </a:lnTo>
                    <a:cubicBezTo>
                      <a:pt x="192" y="303"/>
                      <a:pt x="202" y="303"/>
                      <a:pt x="209" y="308"/>
                    </a:cubicBezTo>
                    <a:lnTo>
                      <a:pt x="296" y="353"/>
                    </a:lnTo>
                    <a:lnTo>
                      <a:pt x="296" y="353"/>
                    </a:lnTo>
                    <a:cubicBezTo>
                      <a:pt x="300" y="356"/>
                      <a:pt x="304" y="354"/>
                      <a:pt x="305" y="353"/>
                    </a:cubicBezTo>
                    <a:lnTo>
                      <a:pt x="305" y="353"/>
                    </a:lnTo>
                    <a:cubicBezTo>
                      <a:pt x="306" y="352"/>
                      <a:pt x="310" y="349"/>
                      <a:pt x="308" y="345"/>
                    </a:cubicBezTo>
                    <a:lnTo>
                      <a:pt x="291" y="248"/>
                    </a:lnTo>
                    <a:lnTo>
                      <a:pt x="291" y="248"/>
                    </a:lnTo>
                    <a:cubicBezTo>
                      <a:pt x="291" y="239"/>
                      <a:pt x="293" y="230"/>
                      <a:pt x="300" y="224"/>
                    </a:cubicBezTo>
                    <a:lnTo>
                      <a:pt x="369" y="155"/>
                    </a:lnTo>
                    <a:lnTo>
                      <a:pt x="369" y="155"/>
                    </a:lnTo>
                    <a:cubicBezTo>
                      <a:pt x="373" y="152"/>
                      <a:pt x="372" y="148"/>
                      <a:pt x="372" y="147"/>
                    </a:cubicBezTo>
                    <a:lnTo>
                      <a:pt x="372" y="147"/>
                    </a:lnTo>
                    <a:cubicBezTo>
                      <a:pt x="371" y="145"/>
                      <a:pt x="369" y="142"/>
                      <a:pt x="365" y="141"/>
                    </a:cubicBezTo>
                    <a:lnTo>
                      <a:pt x="268" y="127"/>
                    </a:lnTo>
                    <a:lnTo>
                      <a:pt x="268" y="127"/>
                    </a:lnTo>
                    <a:cubicBezTo>
                      <a:pt x="259" y="125"/>
                      <a:pt x="251" y="120"/>
                      <a:pt x="248" y="112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02" y="20"/>
                      <a:pt x="198" y="19"/>
                      <a:pt x="196" y="19"/>
                    </a:cubicBezTo>
                    <a:close/>
                    <a:moveTo>
                      <a:pt x="94" y="374"/>
                    </a:moveTo>
                    <a:lnTo>
                      <a:pt x="94" y="374"/>
                    </a:lnTo>
                    <a:cubicBezTo>
                      <a:pt x="88" y="374"/>
                      <a:pt x="82" y="372"/>
                      <a:pt x="77" y="368"/>
                    </a:cubicBezTo>
                    <a:lnTo>
                      <a:pt x="77" y="368"/>
                    </a:lnTo>
                    <a:cubicBezTo>
                      <a:pt x="69" y="362"/>
                      <a:pt x="64" y="351"/>
                      <a:pt x="66" y="341"/>
                    </a:cubicBezTo>
                    <a:lnTo>
                      <a:pt x="83" y="245"/>
                    </a:lnTo>
                    <a:lnTo>
                      <a:pt x="83" y="245"/>
                    </a:lnTo>
                    <a:cubicBezTo>
                      <a:pt x="83" y="242"/>
                      <a:pt x="83" y="239"/>
                      <a:pt x="80" y="237"/>
                    </a:cubicBezTo>
                    <a:lnTo>
                      <a:pt x="11" y="169"/>
                    </a:lnTo>
                    <a:lnTo>
                      <a:pt x="11" y="169"/>
                    </a:lnTo>
                    <a:cubicBezTo>
                      <a:pt x="3" y="162"/>
                      <a:pt x="0" y="151"/>
                      <a:pt x="3" y="141"/>
                    </a:cubicBezTo>
                    <a:lnTo>
                      <a:pt x="3" y="141"/>
                    </a:lnTo>
                    <a:cubicBezTo>
                      <a:pt x="6" y="131"/>
                      <a:pt x="15" y="124"/>
                      <a:pt x="25" y="122"/>
                    </a:cubicBezTo>
                    <a:lnTo>
                      <a:pt x="122" y="108"/>
                    </a:lnTo>
                    <a:lnTo>
                      <a:pt x="122" y="108"/>
                    </a:lnTo>
                    <a:cubicBezTo>
                      <a:pt x="126" y="108"/>
                      <a:pt x="127" y="106"/>
                      <a:pt x="129" y="104"/>
                    </a:cubicBezTo>
                    <a:lnTo>
                      <a:pt x="172" y="16"/>
                    </a:lnTo>
                    <a:lnTo>
                      <a:pt x="172" y="16"/>
                    </a:lnTo>
                    <a:cubicBezTo>
                      <a:pt x="177" y="6"/>
                      <a:pt x="186" y="0"/>
                      <a:pt x="196" y="0"/>
                    </a:cubicBezTo>
                    <a:lnTo>
                      <a:pt x="196" y="0"/>
                    </a:lnTo>
                    <a:cubicBezTo>
                      <a:pt x="208" y="0"/>
                      <a:pt x="217" y="6"/>
                      <a:pt x="221" y="16"/>
                    </a:cubicBezTo>
                    <a:lnTo>
                      <a:pt x="265" y="104"/>
                    </a:lnTo>
                    <a:lnTo>
                      <a:pt x="265" y="104"/>
                    </a:lnTo>
                    <a:cubicBezTo>
                      <a:pt x="266" y="106"/>
                      <a:pt x="268" y="108"/>
                      <a:pt x="271" y="108"/>
                    </a:cubicBezTo>
                    <a:lnTo>
                      <a:pt x="368" y="122"/>
                    </a:lnTo>
                    <a:lnTo>
                      <a:pt x="368" y="122"/>
                    </a:lnTo>
                    <a:cubicBezTo>
                      <a:pt x="378" y="124"/>
                      <a:pt x="386" y="131"/>
                      <a:pt x="390" y="141"/>
                    </a:cubicBezTo>
                    <a:lnTo>
                      <a:pt x="390" y="141"/>
                    </a:lnTo>
                    <a:cubicBezTo>
                      <a:pt x="393" y="151"/>
                      <a:pt x="391" y="162"/>
                      <a:pt x="383" y="169"/>
                    </a:cubicBezTo>
                    <a:lnTo>
                      <a:pt x="313" y="237"/>
                    </a:lnTo>
                    <a:lnTo>
                      <a:pt x="313" y="237"/>
                    </a:lnTo>
                    <a:cubicBezTo>
                      <a:pt x="311" y="239"/>
                      <a:pt x="310" y="242"/>
                      <a:pt x="310" y="245"/>
                    </a:cubicBezTo>
                    <a:lnTo>
                      <a:pt x="327" y="341"/>
                    </a:lnTo>
                    <a:lnTo>
                      <a:pt x="327" y="341"/>
                    </a:lnTo>
                    <a:cubicBezTo>
                      <a:pt x="329" y="351"/>
                      <a:pt x="325" y="362"/>
                      <a:pt x="316" y="368"/>
                    </a:cubicBezTo>
                    <a:lnTo>
                      <a:pt x="316" y="368"/>
                    </a:lnTo>
                    <a:cubicBezTo>
                      <a:pt x="308" y="374"/>
                      <a:pt x="297" y="375"/>
                      <a:pt x="287" y="370"/>
                    </a:cubicBezTo>
                    <a:lnTo>
                      <a:pt x="201" y="325"/>
                    </a:lnTo>
                    <a:lnTo>
                      <a:pt x="201" y="325"/>
                    </a:lnTo>
                    <a:cubicBezTo>
                      <a:pt x="198" y="323"/>
                      <a:pt x="196" y="323"/>
                      <a:pt x="193" y="325"/>
                    </a:cubicBezTo>
                    <a:lnTo>
                      <a:pt x="107" y="370"/>
                    </a:lnTo>
                    <a:lnTo>
                      <a:pt x="107" y="370"/>
                    </a:lnTo>
                    <a:cubicBezTo>
                      <a:pt x="102" y="373"/>
                      <a:pt x="98" y="374"/>
                      <a:pt x="94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20">
                <a:extLst>
                  <a:ext uri="{FF2B5EF4-FFF2-40B4-BE49-F238E27FC236}">
                    <a16:creationId xmlns:a16="http://schemas.microsoft.com/office/drawing/2014/main" id="{BCC8136C-1A90-42D1-BEB0-A46C69305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392" y="4281591"/>
                <a:ext cx="341427" cy="321806"/>
              </a:xfrm>
              <a:custGeom>
                <a:avLst/>
                <a:gdLst>
                  <a:gd name="T0" fmla="*/ 207 w 382"/>
                  <a:gd name="T1" fmla="*/ 14 h 363"/>
                  <a:gd name="T2" fmla="*/ 250 w 382"/>
                  <a:gd name="T3" fmla="*/ 102 h 363"/>
                  <a:gd name="T4" fmla="*/ 250 w 382"/>
                  <a:gd name="T5" fmla="*/ 102 h 363"/>
                  <a:gd name="T6" fmla="*/ 264 w 382"/>
                  <a:gd name="T7" fmla="*/ 112 h 363"/>
                  <a:gd name="T8" fmla="*/ 361 w 382"/>
                  <a:gd name="T9" fmla="*/ 125 h 363"/>
                  <a:gd name="T10" fmla="*/ 361 w 382"/>
                  <a:gd name="T11" fmla="*/ 125 h 363"/>
                  <a:gd name="T12" fmla="*/ 370 w 382"/>
                  <a:gd name="T13" fmla="*/ 156 h 363"/>
                  <a:gd name="T14" fmla="*/ 301 w 382"/>
                  <a:gd name="T15" fmla="*/ 225 h 363"/>
                  <a:gd name="T16" fmla="*/ 301 w 382"/>
                  <a:gd name="T17" fmla="*/ 225 h 363"/>
                  <a:gd name="T18" fmla="*/ 295 w 382"/>
                  <a:gd name="T19" fmla="*/ 241 h 363"/>
                  <a:gd name="T20" fmla="*/ 312 w 382"/>
                  <a:gd name="T21" fmla="*/ 337 h 363"/>
                  <a:gd name="T22" fmla="*/ 312 w 382"/>
                  <a:gd name="T23" fmla="*/ 337 h 363"/>
                  <a:gd name="T24" fmla="*/ 286 w 382"/>
                  <a:gd name="T25" fmla="*/ 356 h 363"/>
                  <a:gd name="T26" fmla="*/ 199 w 382"/>
                  <a:gd name="T27" fmla="*/ 310 h 363"/>
                  <a:gd name="T28" fmla="*/ 199 w 382"/>
                  <a:gd name="T29" fmla="*/ 310 h 363"/>
                  <a:gd name="T30" fmla="*/ 183 w 382"/>
                  <a:gd name="T31" fmla="*/ 310 h 363"/>
                  <a:gd name="T32" fmla="*/ 96 w 382"/>
                  <a:gd name="T33" fmla="*/ 356 h 363"/>
                  <a:gd name="T34" fmla="*/ 96 w 382"/>
                  <a:gd name="T35" fmla="*/ 356 h 363"/>
                  <a:gd name="T36" fmla="*/ 70 w 382"/>
                  <a:gd name="T37" fmla="*/ 337 h 363"/>
                  <a:gd name="T38" fmla="*/ 86 w 382"/>
                  <a:gd name="T39" fmla="*/ 241 h 363"/>
                  <a:gd name="T40" fmla="*/ 86 w 382"/>
                  <a:gd name="T41" fmla="*/ 241 h 363"/>
                  <a:gd name="T42" fmla="*/ 81 w 382"/>
                  <a:gd name="T43" fmla="*/ 225 h 363"/>
                  <a:gd name="T44" fmla="*/ 11 w 382"/>
                  <a:gd name="T45" fmla="*/ 156 h 363"/>
                  <a:gd name="T46" fmla="*/ 11 w 382"/>
                  <a:gd name="T47" fmla="*/ 156 h 363"/>
                  <a:gd name="T48" fmla="*/ 21 w 382"/>
                  <a:gd name="T49" fmla="*/ 125 h 363"/>
                  <a:gd name="T50" fmla="*/ 118 w 382"/>
                  <a:gd name="T51" fmla="*/ 112 h 363"/>
                  <a:gd name="T52" fmla="*/ 118 w 382"/>
                  <a:gd name="T53" fmla="*/ 112 h 363"/>
                  <a:gd name="T54" fmla="*/ 131 w 382"/>
                  <a:gd name="T55" fmla="*/ 102 h 363"/>
                  <a:gd name="T56" fmla="*/ 175 w 382"/>
                  <a:gd name="T57" fmla="*/ 14 h 363"/>
                  <a:gd name="T58" fmla="*/ 175 w 382"/>
                  <a:gd name="T59" fmla="*/ 14 h 363"/>
                  <a:gd name="T60" fmla="*/ 207 w 382"/>
                  <a:gd name="T61" fmla="*/ 1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2" h="363">
                    <a:moveTo>
                      <a:pt x="207" y="14"/>
                    </a:moveTo>
                    <a:lnTo>
                      <a:pt x="250" y="102"/>
                    </a:lnTo>
                    <a:lnTo>
                      <a:pt x="250" y="102"/>
                    </a:lnTo>
                    <a:cubicBezTo>
                      <a:pt x="253" y="108"/>
                      <a:pt x="258" y="111"/>
                      <a:pt x="264" y="112"/>
                    </a:cubicBezTo>
                    <a:lnTo>
                      <a:pt x="361" y="125"/>
                    </a:lnTo>
                    <a:lnTo>
                      <a:pt x="361" y="125"/>
                    </a:lnTo>
                    <a:cubicBezTo>
                      <a:pt x="375" y="128"/>
                      <a:pt x="381" y="146"/>
                      <a:pt x="370" y="156"/>
                    </a:cubicBezTo>
                    <a:lnTo>
                      <a:pt x="301" y="225"/>
                    </a:lnTo>
                    <a:lnTo>
                      <a:pt x="301" y="225"/>
                    </a:lnTo>
                    <a:cubicBezTo>
                      <a:pt x="296" y="229"/>
                      <a:pt x="294" y="235"/>
                      <a:pt x="295" y="241"/>
                    </a:cubicBezTo>
                    <a:lnTo>
                      <a:pt x="312" y="337"/>
                    </a:lnTo>
                    <a:lnTo>
                      <a:pt x="312" y="337"/>
                    </a:lnTo>
                    <a:cubicBezTo>
                      <a:pt x="315" y="352"/>
                      <a:pt x="299" y="362"/>
                      <a:pt x="286" y="356"/>
                    </a:cubicBezTo>
                    <a:lnTo>
                      <a:pt x="199" y="310"/>
                    </a:lnTo>
                    <a:lnTo>
                      <a:pt x="199" y="310"/>
                    </a:lnTo>
                    <a:cubicBezTo>
                      <a:pt x="194" y="308"/>
                      <a:pt x="188" y="308"/>
                      <a:pt x="183" y="310"/>
                    </a:cubicBezTo>
                    <a:lnTo>
                      <a:pt x="96" y="356"/>
                    </a:lnTo>
                    <a:lnTo>
                      <a:pt x="96" y="356"/>
                    </a:lnTo>
                    <a:cubicBezTo>
                      <a:pt x="82" y="362"/>
                      <a:pt x="67" y="352"/>
                      <a:pt x="70" y="337"/>
                    </a:cubicBezTo>
                    <a:lnTo>
                      <a:pt x="86" y="241"/>
                    </a:lnTo>
                    <a:lnTo>
                      <a:pt x="86" y="241"/>
                    </a:lnTo>
                    <a:cubicBezTo>
                      <a:pt x="88" y="235"/>
                      <a:pt x="85" y="229"/>
                      <a:pt x="81" y="225"/>
                    </a:cubicBezTo>
                    <a:lnTo>
                      <a:pt x="11" y="156"/>
                    </a:lnTo>
                    <a:lnTo>
                      <a:pt x="11" y="156"/>
                    </a:lnTo>
                    <a:cubicBezTo>
                      <a:pt x="0" y="146"/>
                      <a:pt x="6" y="128"/>
                      <a:pt x="21" y="125"/>
                    </a:cubicBezTo>
                    <a:lnTo>
                      <a:pt x="118" y="112"/>
                    </a:lnTo>
                    <a:lnTo>
                      <a:pt x="118" y="112"/>
                    </a:lnTo>
                    <a:cubicBezTo>
                      <a:pt x="124" y="111"/>
                      <a:pt x="129" y="108"/>
                      <a:pt x="131" y="102"/>
                    </a:cubicBezTo>
                    <a:lnTo>
                      <a:pt x="175" y="14"/>
                    </a:lnTo>
                    <a:lnTo>
                      <a:pt x="175" y="14"/>
                    </a:lnTo>
                    <a:cubicBezTo>
                      <a:pt x="181" y="0"/>
                      <a:pt x="201" y="0"/>
                      <a:pt x="207" y="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21">
                <a:extLst>
                  <a:ext uri="{FF2B5EF4-FFF2-40B4-BE49-F238E27FC236}">
                    <a16:creationId xmlns:a16="http://schemas.microsoft.com/office/drawing/2014/main" id="{F932E950-B704-44C5-998B-D9FC2D879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3467" y="4277665"/>
                <a:ext cx="349278" cy="333581"/>
              </a:xfrm>
              <a:custGeom>
                <a:avLst/>
                <a:gdLst>
                  <a:gd name="T0" fmla="*/ 196 w 394"/>
                  <a:gd name="T1" fmla="*/ 305 h 376"/>
                  <a:gd name="T2" fmla="*/ 296 w 394"/>
                  <a:gd name="T3" fmla="*/ 353 h 376"/>
                  <a:gd name="T4" fmla="*/ 305 w 394"/>
                  <a:gd name="T5" fmla="*/ 353 h 376"/>
                  <a:gd name="T6" fmla="*/ 309 w 394"/>
                  <a:gd name="T7" fmla="*/ 345 h 376"/>
                  <a:gd name="T8" fmla="*/ 292 w 394"/>
                  <a:gd name="T9" fmla="*/ 248 h 376"/>
                  <a:gd name="T10" fmla="*/ 370 w 394"/>
                  <a:gd name="T11" fmla="*/ 155 h 376"/>
                  <a:gd name="T12" fmla="*/ 372 w 394"/>
                  <a:gd name="T13" fmla="*/ 147 h 376"/>
                  <a:gd name="T14" fmla="*/ 365 w 394"/>
                  <a:gd name="T15" fmla="*/ 141 h 376"/>
                  <a:gd name="T16" fmla="*/ 268 w 394"/>
                  <a:gd name="T17" fmla="*/ 127 h 376"/>
                  <a:gd name="T18" fmla="*/ 204 w 394"/>
                  <a:gd name="T19" fmla="*/ 24 h 376"/>
                  <a:gd name="T20" fmla="*/ 196 w 394"/>
                  <a:gd name="T21" fmla="*/ 19 h 376"/>
                  <a:gd name="T22" fmla="*/ 190 w 394"/>
                  <a:gd name="T23" fmla="*/ 24 h 376"/>
                  <a:gd name="T24" fmla="*/ 146 w 394"/>
                  <a:gd name="T25" fmla="*/ 112 h 376"/>
                  <a:gd name="T26" fmla="*/ 29 w 394"/>
                  <a:gd name="T27" fmla="*/ 141 h 376"/>
                  <a:gd name="T28" fmla="*/ 22 w 394"/>
                  <a:gd name="T29" fmla="*/ 147 h 376"/>
                  <a:gd name="T30" fmla="*/ 23 w 394"/>
                  <a:gd name="T31" fmla="*/ 155 h 376"/>
                  <a:gd name="T32" fmla="*/ 94 w 394"/>
                  <a:gd name="T33" fmla="*/ 224 h 376"/>
                  <a:gd name="T34" fmla="*/ 85 w 394"/>
                  <a:gd name="T35" fmla="*/ 345 h 376"/>
                  <a:gd name="T36" fmla="*/ 88 w 394"/>
                  <a:gd name="T37" fmla="*/ 353 h 376"/>
                  <a:gd name="T38" fmla="*/ 97 w 394"/>
                  <a:gd name="T39" fmla="*/ 353 h 376"/>
                  <a:gd name="T40" fmla="*/ 184 w 394"/>
                  <a:gd name="T41" fmla="*/ 308 h 376"/>
                  <a:gd name="T42" fmla="*/ 300 w 394"/>
                  <a:gd name="T43" fmla="*/ 374 h 376"/>
                  <a:gd name="T44" fmla="*/ 287 w 394"/>
                  <a:gd name="T45" fmla="*/ 370 h 376"/>
                  <a:gd name="T46" fmla="*/ 200 w 394"/>
                  <a:gd name="T47" fmla="*/ 325 h 376"/>
                  <a:gd name="T48" fmla="*/ 106 w 394"/>
                  <a:gd name="T49" fmla="*/ 370 h 376"/>
                  <a:gd name="T50" fmla="*/ 77 w 394"/>
                  <a:gd name="T51" fmla="*/ 368 h 376"/>
                  <a:gd name="T52" fmla="*/ 66 w 394"/>
                  <a:gd name="T53" fmla="*/ 341 h 376"/>
                  <a:gd name="T54" fmla="*/ 82 w 394"/>
                  <a:gd name="T55" fmla="*/ 245 h 376"/>
                  <a:gd name="T56" fmla="*/ 10 w 394"/>
                  <a:gd name="T57" fmla="*/ 169 h 376"/>
                  <a:gd name="T58" fmla="*/ 3 w 394"/>
                  <a:gd name="T59" fmla="*/ 141 h 376"/>
                  <a:gd name="T60" fmla="*/ 26 w 394"/>
                  <a:gd name="T61" fmla="*/ 122 h 376"/>
                  <a:gd name="T62" fmla="*/ 123 w 394"/>
                  <a:gd name="T63" fmla="*/ 108 h 376"/>
                  <a:gd name="T64" fmla="*/ 172 w 394"/>
                  <a:gd name="T65" fmla="*/ 16 h 376"/>
                  <a:gd name="T66" fmla="*/ 196 w 394"/>
                  <a:gd name="T67" fmla="*/ 0 h 376"/>
                  <a:gd name="T68" fmla="*/ 221 w 394"/>
                  <a:gd name="T69" fmla="*/ 16 h 376"/>
                  <a:gd name="T70" fmla="*/ 265 w 394"/>
                  <a:gd name="T71" fmla="*/ 104 h 376"/>
                  <a:gd name="T72" fmla="*/ 271 w 394"/>
                  <a:gd name="T73" fmla="*/ 108 h 376"/>
                  <a:gd name="T74" fmla="*/ 368 w 394"/>
                  <a:gd name="T75" fmla="*/ 122 h 376"/>
                  <a:gd name="T76" fmla="*/ 390 w 394"/>
                  <a:gd name="T77" fmla="*/ 141 h 376"/>
                  <a:gd name="T78" fmla="*/ 313 w 394"/>
                  <a:gd name="T79" fmla="*/ 237 h 376"/>
                  <a:gd name="T80" fmla="*/ 310 w 394"/>
                  <a:gd name="T81" fmla="*/ 245 h 376"/>
                  <a:gd name="T82" fmla="*/ 328 w 394"/>
                  <a:gd name="T83" fmla="*/ 341 h 376"/>
                  <a:gd name="T84" fmla="*/ 316 w 394"/>
                  <a:gd name="T85" fmla="*/ 368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94" h="376">
                    <a:moveTo>
                      <a:pt x="196" y="305"/>
                    </a:moveTo>
                    <a:lnTo>
                      <a:pt x="196" y="305"/>
                    </a:lnTo>
                    <a:cubicBezTo>
                      <a:pt x="201" y="305"/>
                      <a:pt x="206" y="306"/>
                      <a:pt x="209" y="308"/>
                    </a:cubicBezTo>
                    <a:lnTo>
                      <a:pt x="296" y="353"/>
                    </a:lnTo>
                    <a:lnTo>
                      <a:pt x="296" y="353"/>
                    </a:lnTo>
                    <a:cubicBezTo>
                      <a:pt x="300" y="356"/>
                      <a:pt x="303" y="354"/>
                      <a:pt x="305" y="353"/>
                    </a:cubicBezTo>
                    <a:lnTo>
                      <a:pt x="305" y="353"/>
                    </a:lnTo>
                    <a:cubicBezTo>
                      <a:pt x="306" y="352"/>
                      <a:pt x="309" y="349"/>
                      <a:pt x="309" y="345"/>
                    </a:cubicBezTo>
                    <a:lnTo>
                      <a:pt x="292" y="248"/>
                    </a:lnTo>
                    <a:lnTo>
                      <a:pt x="292" y="248"/>
                    </a:lnTo>
                    <a:cubicBezTo>
                      <a:pt x="291" y="239"/>
                      <a:pt x="293" y="230"/>
                      <a:pt x="300" y="224"/>
                    </a:cubicBezTo>
                    <a:lnTo>
                      <a:pt x="370" y="155"/>
                    </a:lnTo>
                    <a:lnTo>
                      <a:pt x="370" y="155"/>
                    </a:lnTo>
                    <a:cubicBezTo>
                      <a:pt x="373" y="152"/>
                      <a:pt x="373" y="148"/>
                      <a:pt x="372" y="147"/>
                    </a:cubicBezTo>
                    <a:lnTo>
                      <a:pt x="372" y="147"/>
                    </a:lnTo>
                    <a:cubicBezTo>
                      <a:pt x="371" y="145"/>
                      <a:pt x="370" y="142"/>
                      <a:pt x="365" y="141"/>
                    </a:cubicBezTo>
                    <a:lnTo>
                      <a:pt x="268" y="127"/>
                    </a:lnTo>
                    <a:lnTo>
                      <a:pt x="268" y="127"/>
                    </a:lnTo>
                    <a:cubicBezTo>
                      <a:pt x="260" y="125"/>
                      <a:pt x="252" y="120"/>
                      <a:pt x="248" y="112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02" y="20"/>
                      <a:pt x="198" y="19"/>
                      <a:pt x="196" y="19"/>
                    </a:cubicBezTo>
                    <a:lnTo>
                      <a:pt x="196" y="19"/>
                    </a:lnTo>
                    <a:cubicBezTo>
                      <a:pt x="196" y="19"/>
                      <a:pt x="191" y="20"/>
                      <a:pt x="190" y="24"/>
                    </a:cubicBezTo>
                    <a:lnTo>
                      <a:pt x="146" y="112"/>
                    </a:lnTo>
                    <a:lnTo>
                      <a:pt x="146" y="112"/>
                    </a:lnTo>
                    <a:cubicBezTo>
                      <a:pt x="141" y="120"/>
                      <a:pt x="134" y="125"/>
                      <a:pt x="125" y="127"/>
                    </a:cubicBezTo>
                    <a:lnTo>
                      <a:pt x="29" y="141"/>
                    </a:lnTo>
                    <a:lnTo>
                      <a:pt x="29" y="141"/>
                    </a:lnTo>
                    <a:cubicBezTo>
                      <a:pt x="23" y="142"/>
                      <a:pt x="22" y="145"/>
                      <a:pt x="22" y="147"/>
                    </a:cubicBezTo>
                    <a:lnTo>
                      <a:pt x="22" y="147"/>
                    </a:lnTo>
                    <a:cubicBezTo>
                      <a:pt x="21" y="148"/>
                      <a:pt x="20" y="152"/>
                      <a:pt x="23" y="155"/>
                    </a:cubicBezTo>
                    <a:lnTo>
                      <a:pt x="94" y="224"/>
                    </a:lnTo>
                    <a:lnTo>
                      <a:pt x="94" y="224"/>
                    </a:lnTo>
                    <a:cubicBezTo>
                      <a:pt x="101" y="230"/>
                      <a:pt x="103" y="239"/>
                      <a:pt x="101" y="248"/>
                    </a:cubicBezTo>
                    <a:lnTo>
                      <a:pt x="85" y="345"/>
                    </a:lnTo>
                    <a:lnTo>
                      <a:pt x="85" y="345"/>
                    </a:lnTo>
                    <a:cubicBezTo>
                      <a:pt x="84" y="349"/>
                      <a:pt x="88" y="352"/>
                      <a:pt x="88" y="353"/>
                    </a:cubicBezTo>
                    <a:lnTo>
                      <a:pt x="88" y="353"/>
                    </a:lnTo>
                    <a:cubicBezTo>
                      <a:pt x="89" y="354"/>
                      <a:pt x="93" y="356"/>
                      <a:pt x="97" y="353"/>
                    </a:cubicBezTo>
                    <a:lnTo>
                      <a:pt x="184" y="308"/>
                    </a:lnTo>
                    <a:lnTo>
                      <a:pt x="184" y="308"/>
                    </a:lnTo>
                    <a:cubicBezTo>
                      <a:pt x="188" y="306"/>
                      <a:pt x="192" y="305"/>
                      <a:pt x="196" y="305"/>
                    </a:cubicBezTo>
                    <a:close/>
                    <a:moveTo>
                      <a:pt x="300" y="374"/>
                    </a:moveTo>
                    <a:lnTo>
                      <a:pt x="300" y="374"/>
                    </a:lnTo>
                    <a:cubicBezTo>
                      <a:pt x="296" y="374"/>
                      <a:pt x="292" y="373"/>
                      <a:pt x="287" y="370"/>
                    </a:cubicBezTo>
                    <a:lnTo>
                      <a:pt x="200" y="325"/>
                    </a:lnTo>
                    <a:lnTo>
                      <a:pt x="200" y="325"/>
                    </a:lnTo>
                    <a:cubicBezTo>
                      <a:pt x="198" y="323"/>
                      <a:pt x="196" y="323"/>
                      <a:pt x="193" y="325"/>
                    </a:cubicBezTo>
                    <a:lnTo>
                      <a:pt x="106" y="370"/>
                    </a:lnTo>
                    <a:lnTo>
                      <a:pt x="106" y="370"/>
                    </a:lnTo>
                    <a:cubicBezTo>
                      <a:pt x="97" y="375"/>
                      <a:pt x="86" y="374"/>
                      <a:pt x="77" y="368"/>
                    </a:cubicBezTo>
                    <a:lnTo>
                      <a:pt x="77" y="368"/>
                    </a:lnTo>
                    <a:cubicBezTo>
                      <a:pt x="69" y="362"/>
                      <a:pt x="65" y="351"/>
                      <a:pt x="66" y="341"/>
                    </a:cubicBezTo>
                    <a:lnTo>
                      <a:pt x="82" y="245"/>
                    </a:lnTo>
                    <a:lnTo>
                      <a:pt x="82" y="245"/>
                    </a:lnTo>
                    <a:cubicBezTo>
                      <a:pt x="83" y="242"/>
                      <a:pt x="82" y="239"/>
                      <a:pt x="81" y="237"/>
                    </a:cubicBezTo>
                    <a:lnTo>
                      <a:pt x="10" y="169"/>
                    </a:lnTo>
                    <a:lnTo>
                      <a:pt x="10" y="169"/>
                    </a:lnTo>
                    <a:cubicBezTo>
                      <a:pt x="3" y="162"/>
                      <a:pt x="0" y="151"/>
                      <a:pt x="3" y="141"/>
                    </a:cubicBezTo>
                    <a:lnTo>
                      <a:pt x="3" y="141"/>
                    </a:lnTo>
                    <a:cubicBezTo>
                      <a:pt x="6" y="131"/>
                      <a:pt x="15" y="124"/>
                      <a:pt x="26" y="122"/>
                    </a:cubicBezTo>
                    <a:lnTo>
                      <a:pt x="123" y="108"/>
                    </a:lnTo>
                    <a:lnTo>
                      <a:pt x="123" y="108"/>
                    </a:lnTo>
                    <a:cubicBezTo>
                      <a:pt x="125" y="108"/>
                      <a:pt x="128" y="106"/>
                      <a:pt x="128" y="104"/>
                    </a:cubicBezTo>
                    <a:lnTo>
                      <a:pt x="172" y="16"/>
                    </a:lnTo>
                    <a:lnTo>
                      <a:pt x="172" y="16"/>
                    </a:lnTo>
                    <a:cubicBezTo>
                      <a:pt x="177" y="6"/>
                      <a:pt x="186" y="0"/>
                      <a:pt x="196" y="0"/>
                    </a:cubicBezTo>
                    <a:lnTo>
                      <a:pt x="196" y="0"/>
                    </a:lnTo>
                    <a:cubicBezTo>
                      <a:pt x="207" y="0"/>
                      <a:pt x="217" y="6"/>
                      <a:pt x="221" y="16"/>
                    </a:cubicBezTo>
                    <a:lnTo>
                      <a:pt x="221" y="16"/>
                    </a:lnTo>
                    <a:lnTo>
                      <a:pt x="265" y="104"/>
                    </a:lnTo>
                    <a:lnTo>
                      <a:pt x="265" y="104"/>
                    </a:lnTo>
                    <a:cubicBezTo>
                      <a:pt x="266" y="106"/>
                      <a:pt x="268" y="108"/>
                      <a:pt x="271" y="108"/>
                    </a:cubicBezTo>
                    <a:lnTo>
                      <a:pt x="368" y="122"/>
                    </a:lnTo>
                    <a:lnTo>
                      <a:pt x="368" y="122"/>
                    </a:lnTo>
                    <a:cubicBezTo>
                      <a:pt x="378" y="124"/>
                      <a:pt x="387" y="131"/>
                      <a:pt x="390" y="141"/>
                    </a:cubicBezTo>
                    <a:lnTo>
                      <a:pt x="390" y="141"/>
                    </a:lnTo>
                    <a:cubicBezTo>
                      <a:pt x="393" y="151"/>
                      <a:pt x="391" y="162"/>
                      <a:pt x="383" y="169"/>
                    </a:cubicBezTo>
                    <a:lnTo>
                      <a:pt x="313" y="237"/>
                    </a:lnTo>
                    <a:lnTo>
                      <a:pt x="313" y="237"/>
                    </a:lnTo>
                    <a:cubicBezTo>
                      <a:pt x="311" y="239"/>
                      <a:pt x="310" y="242"/>
                      <a:pt x="310" y="245"/>
                    </a:cubicBezTo>
                    <a:lnTo>
                      <a:pt x="328" y="341"/>
                    </a:lnTo>
                    <a:lnTo>
                      <a:pt x="328" y="341"/>
                    </a:lnTo>
                    <a:cubicBezTo>
                      <a:pt x="329" y="351"/>
                      <a:pt x="325" y="362"/>
                      <a:pt x="316" y="368"/>
                    </a:cubicBezTo>
                    <a:lnTo>
                      <a:pt x="316" y="368"/>
                    </a:lnTo>
                    <a:cubicBezTo>
                      <a:pt x="311" y="372"/>
                      <a:pt x="306" y="374"/>
                      <a:pt x="300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22">
                <a:extLst>
                  <a:ext uri="{FF2B5EF4-FFF2-40B4-BE49-F238E27FC236}">
                    <a16:creationId xmlns:a16="http://schemas.microsoft.com/office/drawing/2014/main" id="{6A2B061D-9FE7-42BE-95F7-4A0C8B102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4436" y="4281591"/>
                <a:ext cx="341427" cy="321806"/>
              </a:xfrm>
              <a:custGeom>
                <a:avLst/>
                <a:gdLst>
                  <a:gd name="T0" fmla="*/ 206 w 382"/>
                  <a:gd name="T1" fmla="*/ 14 h 363"/>
                  <a:gd name="T2" fmla="*/ 250 w 382"/>
                  <a:gd name="T3" fmla="*/ 102 h 363"/>
                  <a:gd name="T4" fmla="*/ 250 w 382"/>
                  <a:gd name="T5" fmla="*/ 102 h 363"/>
                  <a:gd name="T6" fmla="*/ 264 w 382"/>
                  <a:gd name="T7" fmla="*/ 112 h 363"/>
                  <a:gd name="T8" fmla="*/ 360 w 382"/>
                  <a:gd name="T9" fmla="*/ 125 h 363"/>
                  <a:gd name="T10" fmla="*/ 360 w 382"/>
                  <a:gd name="T11" fmla="*/ 125 h 363"/>
                  <a:gd name="T12" fmla="*/ 371 w 382"/>
                  <a:gd name="T13" fmla="*/ 156 h 363"/>
                  <a:gd name="T14" fmla="*/ 301 w 382"/>
                  <a:gd name="T15" fmla="*/ 225 h 363"/>
                  <a:gd name="T16" fmla="*/ 301 w 382"/>
                  <a:gd name="T17" fmla="*/ 225 h 363"/>
                  <a:gd name="T18" fmla="*/ 295 w 382"/>
                  <a:gd name="T19" fmla="*/ 241 h 363"/>
                  <a:gd name="T20" fmla="*/ 312 w 382"/>
                  <a:gd name="T21" fmla="*/ 337 h 363"/>
                  <a:gd name="T22" fmla="*/ 312 w 382"/>
                  <a:gd name="T23" fmla="*/ 337 h 363"/>
                  <a:gd name="T24" fmla="*/ 286 w 382"/>
                  <a:gd name="T25" fmla="*/ 356 h 363"/>
                  <a:gd name="T26" fmla="*/ 199 w 382"/>
                  <a:gd name="T27" fmla="*/ 310 h 363"/>
                  <a:gd name="T28" fmla="*/ 199 w 382"/>
                  <a:gd name="T29" fmla="*/ 310 h 363"/>
                  <a:gd name="T30" fmla="*/ 182 w 382"/>
                  <a:gd name="T31" fmla="*/ 310 h 363"/>
                  <a:gd name="T32" fmla="*/ 96 w 382"/>
                  <a:gd name="T33" fmla="*/ 356 h 363"/>
                  <a:gd name="T34" fmla="*/ 96 w 382"/>
                  <a:gd name="T35" fmla="*/ 356 h 363"/>
                  <a:gd name="T36" fmla="*/ 70 w 382"/>
                  <a:gd name="T37" fmla="*/ 337 h 363"/>
                  <a:gd name="T38" fmla="*/ 87 w 382"/>
                  <a:gd name="T39" fmla="*/ 241 h 363"/>
                  <a:gd name="T40" fmla="*/ 87 w 382"/>
                  <a:gd name="T41" fmla="*/ 241 h 363"/>
                  <a:gd name="T42" fmla="*/ 81 w 382"/>
                  <a:gd name="T43" fmla="*/ 225 h 363"/>
                  <a:gd name="T44" fmla="*/ 11 w 382"/>
                  <a:gd name="T45" fmla="*/ 156 h 363"/>
                  <a:gd name="T46" fmla="*/ 11 w 382"/>
                  <a:gd name="T47" fmla="*/ 156 h 363"/>
                  <a:gd name="T48" fmla="*/ 21 w 382"/>
                  <a:gd name="T49" fmla="*/ 125 h 363"/>
                  <a:gd name="T50" fmla="*/ 117 w 382"/>
                  <a:gd name="T51" fmla="*/ 112 h 363"/>
                  <a:gd name="T52" fmla="*/ 117 w 382"/>
                  <a:gd name="T53" fmla="*/ 112 h 363"/>
                  <a:gd name="T54" fmla="*/ 131 w 382"/>
                  <a:gd name="T55" fmla="*/ 102 h 363"/>
                  <a:gd name="T56" fmla="*/ 175 w 382"/>
                  <a:gd name="T57" fmla="*/ 14 h 363"/>
                  <a:gd name="T58" fmla="*/ 175 w 382"/>
                  <a:gd name="T59" fmla="*/ 14 h 363"/>
                  <a:gd name="T60" fmla="*/ 206 w 382"/>
                  <a:gd name="T61" fmla="*/ 14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82" h="363">
                    <a:moveTo>
                      <a:pt x="206" y="14"/>
                    </a:moveTo>
                    <a:lnTo>
                      <a:pt x="250" y="102"/>
                    </a:lnTo>
                    <a:lnTo>
                      <a:pt x="250" y="102"/>
                    </a:lnTo>
                    <a:cubicBezTo>
                      <a:pt x="253" y="108"/>
                      <a:pt x="258" y="111"/>
                      <a:pt x="264" y="112"/>
                    </a:cubicBezTo>
                    <a:lnTo>
                      <a:pt x="360" y="125"/>
                    </a:lnTo>
                    <a:lnTo>
                      <a:pt x="360" y="125"/>
                    </a:lnTo>
                    <a:cubicBezTo>
                      <a:pt x="375" y="128"/>
                      <a:pt x="381" y="146"/>
                      <a:pt x="371" y="156"/>
                    </a:cubicBezTo>
                    <a:lnTo>
                      <a:pt x="301" y="225"/>
                    </a:lnTo>
                    <a:lnTo>
                      <a:pt x="301" y="225"/>
                    </a:lnTo>
                    <a:cubicBezTo>
                      <a:pt x="297" y="229"/>
                      <a:pt x="295" y="235"/>
                      <a:pt x="295" y="241"/>
                    </a:cubicBezTo>
                    <a:lnTo>
                      <a:pt x="312" y="337"/>
                    </a:lnTo>
                    <a:lnTo>
                      <a:pt x="312" y="337"/>
                    </a:lnTo>
                    <a:cubicBezTo>
                      <a:pt x="314" y="352"/>
                      <a:pt x="299" y="362"/>
                      <a:pt x="286" y="356"/>
                    </a:cubicBezTo>
                    <a:lnTo>
                      <a:pt x="199" y="310"/>
                    </a:lnTo>
                    <a:lnTo>
                      <a:pt x="199" y="310"/>
                    </a:lnTo>
                    <a:cubicBezTo>
                      <a:pt x="194" y="308"/>
                      <a:pt x="188" y="308"/>
                      <a:pt x="182" y="310"/>
                    </a:cubicBezTo>
                    <a:lnTo>
                      <a:pt x="96" y="356"/>
                    </a:lnTo>
                    <a:lnTo>
                      <a:pt x="96" y="356"/>
                    </a:lnTo>
                    <a:cubicBezTo>
                      <a:pt x="82" y="362"/>
                      <a:pt x="67" y="352"/>
                      <a:pt x="70" y="337"/>
                    </a:cubicBezTo>
                    <a:lnTo>
                      <a:pt x="87" y="241"/>
                    </a:lnTo>
                    <a:lnTo>
                      <a:pt x="87" y="241"/>
                    </a:lnTo>
                    <a:cubicBezTo>
                      <a:pt x="87" y="235"/>
                      <a:pt x="86" y="229"/>
                      <a:pt x="81" y="225"/>
                    </a:cubicBezTo>
                    <a:lnTo>
                      <a:pt x="11" y="156"/>
                    </a:lnTo>
                    <a:lnTo>
                      <a:pt x="11" y="156"/>
                    </a:lnTo>
                    <a:cubicBezTo>
                      <a:pt x="0" y="146"/>
                      <a:pt x="6" y="128"/>
                      <a:pt x="21" y="125"/>
                    </a:cubicBezTo>
                    <a:lnTo>
                      <a:pt x="117" y="112"/>
                    </a:lnTo>
                    <a:lnTo>
                      <a:pt x="117" y="112"/>
                    </a:lnTo>
                    <a:cubicBezTo>
                      <a:pt x="123" y="111"/>
                      <a:pt x="129" y="108"/>
                      <a:pt x="131" y="102"/>
                    </a:cubicBezTo>
                    <a:lnTo>
                      <a:pt x="175" y="14"/>
                    </a:lnTo>
                    <a:lnTo>
                      <a:pt x="175" y="14"/>
                    </a:lnTo>
                    <a:cubicBezTo>
                      <a:pt x="182" y="0"/>
                      <a:pt x="201" y="0"/>
                      <a:pt x="206" y="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23">
                <a:extLst>
                  <a:ext uri="{FF2B5EF4-FFF2-40B4-BE49-F238E27FC236}">
                    <a16:creationId xmlns:a16="http://schemas.microsoft.com/office/drawing/2014/main" id="{B5DBD4DA-C98A-45E4-8F04-0BFF95FF4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6587" y="4277665"/>
                <a:ext cx="349276" cy="333581"/>
              </a:xfrm>
              <a:custGeom>
                <a:avLst/>
                <a:gdLst>
                  <a:gd name="T0" fmla="*/ 197 w 394"/>
                  <a:gd name="T1" fmla="*/ 19 h 376"/>
                  <a:gd name="T2" fmla="*/ 146 w 394"/>
                  <a:gd name="T3" fmla="*/ 112 h 376"/>
                  <a:gd name="T4" fmla="*/ 125 w 394"/>
                  <a:gd name="T5" fmla="*/ 127 h 376"/>
                  <a:gd name="T6" fmla="*/ 28 w 394"/>
                  <a:gd name="T7" fmla="*/ 141 h 376"/>
                  <a:gd name="T8" fmla="*/ 21 w 394"/>
                  <a:gd name="T9" fmla="*/ 147 h 376"/>
                  <a:gd name="T10" fmla="*/ 93 w 394"/>
                  <a:gd name="T11" fmla="*/ 224 h 376"/>
                  <a:gd name="T12" fmla="*/ 102 w 394"/>
                  <a:gd name="T13" fmla="*/ 248 h 376"/>
                  <a:gd name="T14" fmla="*/ 85 w 394"/>
                  <a:gd name="T15" fmla="*/ 345 h 376"/>
                  <a:gd name="T16" fmla="*/ 88 w 394"/>
                  <a:gd name="T17" fmla="*/ 353 h 376"/>
                  <a:gd name="T18" fmla="*/ 184 w 394"/>
                  <a:gd name="T19" fmla="*/ 308 h 376"/>
                  <a:gd name="T20" fmla="*/ 210 w 394"/>
                  <a:gd name="T21" fmla="*/ 308 h 376"/>
                  <a:gd name="T22" fmla="*/ 296 w 394"/>
                  <a:gd name="T23" fmla="*/ 353 h 376"/>
                  <a:gd name="T24" fmla="*/ 305 w 394"/>
                  <a:gd name="T25" fmla="*/ 353 h 376"/>
                  <a:gd name="T26" fmla="*/ 292 w 394"/>
                  <a:gd name="T27" fmla="*/ 248 h 376"/>
                  <a:gd name="T28" fmla="*/ 300 w 394"/>
                  <a:gd name="T29" fmla="*/ 224 h 376"/>
                  <a:gd name="T30" fmla="*/ 370 w 394"/>
                  <a:gd name="T31" fmla="*/ 155 h 376"/>
                  <a:gd name="T32" fmla="*/ 372 w 394"/>
                  <a:gd name="T33" fmla="*/ 147 h 376"/>
                  <a:gd name="T34" fmla="*/ 268 w 394"/>
                  <a:gd name="T35" fmla="*/ 127 h 376"/>
                  <a:gd name="T36" fmla="*/ 248 w 394"/>
                  <a:gd name="T37" fmla="*/ 112 h 376"/>
                  <a:gd name="T38" fmla="*/ 204 w 394"/>
                  <a:gd name="T39" fmla="*/ 24 h 376"/>
                  <a:gd name="T40" fmla="*/ 93 w 394"/>
                  <a:gd name="T41" fmla="*/ 374 h 376"/>
                  <a:gd name="T42" fmla="*/ 77 w 394"/>
                  <a:gd name="T43" fmla="*/ 368 h 376"/>
                  <a:gd name="T44" fmla="*/ 66 w 394"/>
                  <a:gd name="T45" fmla="*/ 341 h 376"/>
                  <a:gd name="T46" fmla="*/ 83 w 394"/>
                  <a:gd name="T47" fmla="*/ 245 h 376"/>
                  <a:gd name="T48" fmla="*/ 10 w 394"/>
                  <a:gd name="T49" fmla="*/ 169 h 376"/>
                  <a:gd name="T50" fmla="*/ 4 w 394"/>
                  <a:gd name="T51" fmla="*/ 141 h 376"/>
                  <a:gd name="T52" fmla="*/ 26 w 394"/>
                  <a:gd name="T53" fmla="*/ 122 h 376"/>
                  <a:gd name="T54" fmla="*/ 123 w 394"/>
                  <a:gd name="T55" fmla="*/ 108 h 376"/>
                  <a:gd name="T56" fmla="*/ 172 w 394"/>
                  <a:gd name="T57" fmla="*/ 16 h 376"/>
                  <a:gd name="T58" fmla="*/ 197 w 394"/>
                  <a:gd name="T59" fmla="*/ 0 h 376"/>
                  <a:gd name="T60" fmla="*/ 221 w 394"/>
                  <a:gd name="T61" fmla="*/ 16 h 376"/>
                  <a:gd name="T62" fmla="*/ 265 w 394"/>
                  <a:gd name="T63" fmla="*/ 104 h 376"/>
                  <a:gd name="T64" fmla="*/ 271 w 394"/>
                  <a:gd name="T65" fmla="*/ 108 h 376"/>
                  <a:gd name="T66" fmla="*/ 367 w 394"/>
                  <a:gd name="T67" fmla="*/ 122 h 376"/>
                  <a:gd name="T68" fmla="*/ 390 w 394"/>
                  <a:gd name="T69" fmla="*/ 141 h 376"/>
                  <a:gd name="T70" fmla="*/ 313 w 394"/>
                  <a:gd name="T71" fmla="*/ 237 h 376"/>
                  <a:gd name="T72" fmla="*/ 311 w 394"/>
                  <a:gd name="T73" fmla="*/ 245 h 376"/>
                  <a:gd name="T74" fmla="*/ 327 w 394"/>
                  <a:gd name="T75" fmla="*/ 341 h 376"/>
                  <a:gd name="T76" fmla="*/ 316 w 394"/>
                  <a:gd name="T77" fmla="*/ 368 h 376"/>
                  <a:gd name="T78" fmla="*/ 201 w 394"/>
                  <a:gd name="T79" fmla="*/ 325 h 376"/>
                  <a:gd name="T80" fmla="*/ 193 w 394"/>
                  <a:gd name="T81" fmla="*/ 325 h 376"/>
                  <a:gd name="T82" fmla="*/ 106 w 394"/>
                  <a:gd name="T83" fmla="*/ 370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94" h="376">
                    <a:moveTo>
                      <a:pt x="197" y="19"/>
                    </a:moveTo>
                    <a:lnTo>
                      <a:pt x="197" y="19"/>
                    </a:lnTo>
                    <a:cubicBezTo>
                      <a:pt x="195" y="19"/>
                      <a:pt x="191" y="20"/>
                      <a:pt x="189" y="24"/>
                    </a:cubicBezTo>
                    <a:lnTo>
                      <a:pt x="146" y="112"/>
                    </a:lnTo>
                    <a:lnTo>
                      <a:pt x="146" y="112"/>
                    </a:lnTo>
                    <a:cubicBezTo>
                      <a:pt x="142" y="120"/>
                      <a:pt x="135" y="125"/>
                      <a:pt x="125" y="127"/>
                    </a:cubicBezTo>
                    <a:lnTo>
                      <a:pt x="28" y="141"/>
                    </a:lnTo>
                    <a:lnTo>
                      <a:pt x="28" y="141"/>
                    </a:lnTo>
                    <a:cubicBezTo>
                      <a:pt x="24" y="142"/>
                      <a:pt x="22" y="145"/>
                      <a:pt x="21" y="147"/>
                    </a:cubicBezTo>
                    <a:lnTo>
                      <a:pt x="21" y="147"/>
                    </a:lnTo>
                    <a:cubicBezTo>
                      <a:pt x="21" y="148"/>
                      <a:pt x="21" y="152"/>
                      <a:pt x="24" y="155"/>
                    </a:cubicBezTo>
                    <a:lnTo>
                      <a:pt x="93" y="224"/>
                    </a:lnTo>
                    <a:lnTo>
                      <a:pt x="93" y="224"/>
                    </a:lnTo>
                    <a:cubicBezTo>
                      <a:pt x="100" y="230"/>
                      <a:pt x="103" y="239"/>
                      <a:pt x="102" y="248"/>
                    </a:cubicBezTo>
                    <a:lnTo>
                      <a:pt x="85" y="345"/>
                    </a:lnTo>
                    <a:lnTo>
                      <a:pt x="85" y="345"/>
                    </a:lnTo>
                    <a:cubicBezTo>
                      <a:pt x="84" y="349"/>
                      <a:pt x="87" y="352"/>
                      <a:pt x="88" y="353"/>
                    </a:cubicBezTo>
                    <a:lnTo>
                      <a:pt x="88" y="353"/>
                    </a:lnTo>
                    <a:cubicBezTo>
                      <a:pt x="90" y="354"/>
                      <a:pt x="93" y="356"/>
                      <a:pt x="98" y="353"/>
                    </a:cubicBezTo>
                    <a:lnTo>
                      <a:pt x="184" y="308"/>
                    </a:lnTo>
                    <a:lnTo>
                      <a:pt x="184" y="308"/>
                    </a:lnTo>
                    <a:cubicBezTo>
                      <a:pt x="192" y="303"/>
                      <a:pt x="201" y="303"/>
                      <a:pt x="210" y="308"/>
                    </a:cubicBezTo>
                    <a:lnTo>
                      <a:pt x="296" y="353"/>
                    </a:lnTo>
                    <a:lnTo>
                      <a:pt x="296" y="353"/>
                    </a:lnTo>
                    <a:cubicBezTo>
                      <a:pt x="301" y="356"/>
                      <a:pt x="304" y="354"/>
                      <a:pt x="305" y="353"/>
                    </a:cubicBezTo>
                    <a:lnTo>
                      <a:pt x="305" y="353"/>
                    </a:lnTo>
                    <a:cubicBezTo>
                      <a:pt x="307" y="352"/>
                      <a:pt x="309" y="349"/>
                      <a:pt x="308" y="345"/>
                    </a:cubicBezTo>
                    <a:lnTo>
                      <a:pt x="292" y="248"/>
                    </a:lnTo>
                    <a:lnTo>
                      <a:pt x="292" y="248"/>
                    </a:lnTo>
                    <a:cubicBezTo>
                      <a:pt x="290" y="239"/>
                      <a:pt x="293" y="230"/>
                      <a:pt x="300" y="224"/>
                    </a:cubicBezTo>
                    <a:lnTo>
                      <a:pt x="370" y="155"/>
                    </a:lnTo>
                    <a:lnTo>
                      <a:pt x="370" y="155"/>
                    </a:lnTo>
                    <a:cubicBezTo>
                      <a:pt x="373" y="152"/>
                      <a:pt x="373" y="148"/>
                      <a:pt x="372" y="147"/>
                    </a:cubicBezTo>
                    <a:lnTo>
                      <a:pt x="372" y="147"/>
                    </a:lnTo>
                    <a:cubicBezTo>
                      <a:pt x="372" y="145"/>
                      <a:pt x="370" y="142"/>
                      <a:pt x="365" y="141"/>
                    </a:cubicBezTo>
                    <a:lnTo>
                      <a:pt x="268" y="127"/>
                    </a:lnTo>
                    <a:lnTo>
                      <a:pt x="268" y="127"/>
                    </a:lnTo>
                    <a:cubicBezTo>
                      <a:pt x="260" y="125"/>
                      <a:pt x="252" y="120"/>
                      <a:pt x="248" y="112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02" y="20"/>
                      <a:pt x="198" y="19"/>
                      <a:pt x="197" y="19"/>
                    </a:cubicBezTo>
                    <a:close/>
                    <a:moveTo>
                      <a:pt x="93" y="374"/>
                    </a:moveTo>
                    <a:lnTo>
                      <a:pt x="93" y="374"/>
                    </a:lnTo>
                    <a:cubicBezTo>
                      <a:pt x="87" y="374"/>
                      <a:pt x="82" y="372"/>
                      <a:pt x="77" y="368"/>
                    </a:cubicBezTo>
                    <a:lnTo>
                      <a:pt x="77" y="368"/>
                    </a:lnTo>
                    <a:cubicBezTo>
                      <a:pt x="69" y="362"/>
                      <a:pt x="64" y="351"/>
                      <a:pt x="66" y="341"/>
                    </a:cubicBezTo>
                    <a:lnTo>
                      <a:pt x="83" y="245"/>
                    </a:lnTo>
                    <a:lnTo>
                      <a:pt x="83" y="245"/>
                    </a:lnTo>
                    <a:cubicBezTo>
                      <a:pt x="83" y="242"/>
                      <a:pt x="82" y="239"/>
                      <a:pt x="80" y="237"/>
                    </a:cubicBezTo>
                    <a:lnTo>
                      <a:pt x="10" y="169"/>
                    </a:lnTo>
                    <a:lnTo>
                      <a:pt x="10" y="169"/>
                    </a:lnTo>
                    <a:cubicBezTo>
                      <a:pt x="3" y="162"/>
                      <a:pt x="0" y="151"/>
                      <a:pt x="4" y="141"/>
                    </a:cubicBezTo>
                    <a:lnTo>
                      <a:pt x="4" y="141"/>
                    </a:lnTo>
                    <a:cubicBezTo>
                      <a:pt x="7" y="131"/>
                      <a:pt x="16" y="124"/>
                      <a:pt x="26" y="122"/>
                    </a:cubicBezTo>
                    <a:lnTo>
                      <a:pt x="123" y="108"/>
                    </a:lnTo>
                    <a:lnTo>
                      <a:pt x="123" y="108"/>
                    </a:lnTo>
                    <a:cubicBezTo>
                      <a:pt x="125" y="108"/>
                      <a:pt x="128" y="106"/>
                      <a:pt x="129" y="104"/>
                    </a:cubicBezTo>
                    <a:lnTo>
                      <a:pt x="172" y="16"/>
                    </a:lnTo>
                    <a:lnTo>
                      <a:pt x="172" y="16"/>
                    </a:lnTo>
                    <a:cubicBezTo>
                      <a:pt x="176" y="6"/>
                      <a:pt x="186" y="0"/>
                      <a:pt x="197" y="0"/>
                    </a:cubicBezTo>
                    <a:lnTo>
                      <a:pt x="197" y="0"/>
                    </a:lnTo>
                    <a:cubicBezTo>
                      <a:pt x="207" y="0"/>
                      <a:pt x="217" y="6"/>
                      <a:pt x="221" y="16"/>
                    </a:cubicBezTo>
                    <a:lnTo>
                      <a:pt x="221" y="16"/>
                    </a:lnTo>
                    <a:lnTo>
                      <a:pt x="265" y="104"/>
                    </a:lnTo>
                    <a:lnTo>
                      <a:pt x="265" y="104"/>
                    </a:lnTo>
                    <a:cubicBezTo>
                      <a:pt x="266" y="106"/>
                      <a:pt x="268" y="108"/>
                      <a:pt x="271" y="108"/>
                    </a:cubicBezTo>
                    <a:lnTo>
                      <a:pt x="367" y="122"/>
                    </a:lnTo>
                    <a:lnTo>
                      <a:pt x="367" y="122"/>
                    </a:lnTo>
                    <a:cubicBezTo>
                      <a:pt x="379" y="124"/>
                      <a:pt x="387" y="131"/>
                      <a:pt x="390" y="141"/>
                    </a:cubicBezTo>
                    <a:lnTo>
                      <a:pt x="390" y="141"/>
                    </a:lnTo>
                    <a:cubicBezTo>
                      <a:pt x="393" y="151"/>
                      <a:pt x="391" y="162"/>
                      <a:pt x="383" y="169"/>
                    </a:cubicBezTo>
                    <a:lnTo>
                      <a:pt x="313" y="237"/>
                    </a:lnTo>
                    <a:lnTo>
                      <a:pt x="313" y="237"/>
                    </a:lnTo>
                    <a:cubicBezTo>
                      <a:pt x="311" y="239"/>
                      <a:pt x="310" y="242"/>
                      <a:pt x="311" y="245"/>
                    </a:cubicBezTo>
                    <a:lnTo>
                      <a:pt x="327" y="341"/>
                    </a:lnTo>
                    <a:lnTo>
                      <a:pt x="327" y="341"/>
                    </a:lnTo>
                    <a:cubicBezTo>
                      <a:pt x="329" y="351"/>
                      <a:pt x="325" y="362"/>
                      <a:pt x="316" y="368"/>
                    </a:cubicBezTo>
                    <a:lnTo>
                      <a:pt x="316" y="368"/>
                    </a:lnTo>
                    <a:cubicBezTo>
                      <a:pt x="307" y="374"/>
                      <a:pt x="296" y="375"/>
                      <a:pt x="287" y="370"/>
                    </a:cubicBezTo>
                    <a:lnTo>
                      <a:pt x="201" y="325"/>
                    </a:lnTo>
                    <a:lnTo>
                      <a:pt x="201" y="325"/>
                    </a:lnTo>
                    <a:cubicBezTo>
                      <a:pt x="198" y="323"/>
                      <a:pt x="195" y="323"/>
                      <a:pt x="193" y="325"/>
                    </a:cubicBezTo>
                    <a:lnTo>
                      <a:pt x="106" y="370"/>
                    </a:lnTo>
                    <a:lnTo>
                      <a:pt x="106" y="370"/>
                    </a:lnTo>
                    <a:cubicBezTo>
                      <a:pt x="102" y="373"/>
                      <a:pt x="98" y="374"/>
                      <a:pt x="93" y="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24">
                <a:extLst>
                  <a:ext uri="{FF2B5EF4-FFF2-40B4-BE49-F238E27FC236}">
                    <a16:creationId xmlns:a16="http://schemas.microsoft.com/office/drawing/2014/main" id="{FBD00123-1B4F-4C2C-9F2E-7950FC831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3777" y="5663002"/>
                <a:ext cx="310034" cy="506255"/>
              </a:xfrm>
              <a:custGeom>
                <a:avLst/>
                <a:gdLst>
                  <a:gd name="T0" fmla="*/ 184 w 348"/>
                  <a:gd name="T1" fmla="*/ 262 h 568"/>
                  <a:gd name="T2" fmla="*/ 184 w 348"/>
                  <a:gd name="T3" fmla="*/ 262 h 568"/>
                  <a:gd name="T4" fmla="*/ 93 w 348"/>
                  <a:gd name="T5" fmla="*/ 171 h 568"/>
                  <a:gd name="T6" fmla="*/ 93 w 348"/>
                  <a:gd name="T7" fmla="*/ 171 h 568"/>
                  <a:gd name="T8" fmla="*/ 163 w 348"/>
                  <a:gd name="T9" fmla="*/ 101 h 568"/>
                  <a:gd name="T10" fmla="*/ 163 w 348"/>
                  <a:gd name="T11" fmla="*/ 101 h 568"/>
                  <a:gd name="T12" fmla="*/ 254 w 348"/>
                  <a:gd name="T13" fmla="*/ 192 h 568"/>
                  <a:gd name="T14" fmla="*/ 254 w 348"/>
                  <a:gd name="T15" fmla="*/ 192 h 568"/>
                  <a:gd name="T16" fmla="*/ 184 w 348"/>
                  <a:gd name="T17" fmla="*/ 262 h 568"/>
                  <a:gd name="T18" fmla="*/ 174 w 348"/>
                  <a:gd name="T19" fmla="*/ 0 h 568"/>
                  <a:gd name="T20" fmla="*/ 174 w 348"/>
                  <a:gd name="T21" fmla="*/ 0 h 568"/>
                  <a:gd name="T22" fmla="*/ 0 w 348"/>
                  <a:gd name="T23" fmla="*/ 173 h 568"/>
                  <a:gd name="T24" fmla="*/ 0 w 348"/>
                  <a:gd name="T25" fmla="*/ 173 h 568"/>
                  <a:gd name="T26" fmla="*/ 156 w 348"/>
                  <a:gd name="T27" fmla="*/ 554 h 568"/>
                  <a:gd name="T28" fmla="*/ 156 w 348"/>
                  <a:gd name="T29" fmla="*/ 554 h 568"/>
                  <a:gd name="T30" fmla="*/ 191 w 348"/>
                  <a:gd name="T31" fmla="*/ 554 h 568"/>
                  <a:gd name="T32" fmla="*/ 191 w 348"/>
                  <a:gd name="T33" fmla="*/ 554 h 568"/>
                  <a:gd name="T34" fmla="*/ 347 w 348"/>
                  <a:gd name="T35" fmla="*/ 173 h 568"/>
                  <a:gd name="T36" fmla="*/ 347 w 348"/>
                  <a:gd name="T37" fmla="*/ 173 h 568"/>
                  <a:gd name="T38" fmla="*/ 174 w 348"/>
                  <a:gd name="T39" fmla="*/ 0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48" h="568">
                    <a:moveTo>
                      <a:pt x="184" y="262"/>
                    </a:moveTo>
                    <a:lnTo>
                      <a:pt x="184" y="262"/>
                    </a:lnTo>
                    <a:cubicBezTo>
                      <a:pt x="131" y="268"/>
                      <a:pt x="87" y="224"/>
                      <a:pt x="93" y="171"/>
                    </a:cubicBezTo>
                    <a:lnTo>
                      <a:pt x="93" y="171"/>
                    </a:lnTo>
                    <a:cubicBezTo>
                      <a:pt x="98" y="135"/>
                      <a:pt x="127" y="106"/>
                      <a:pt x="163" y="101"/>
                    </a:cubicBezTo>
                    <a:lnTo>
                      <a:pt x="163" y="101"/>
                    </a:lnTo>
                    <a:cubicBezTo>
                      <a:pt x="216" y="94"/>
                      <a:pt x="261" y="139"/>
                      <a:pt x="254" y="192"/>
                    </a:cubicBezTo>
                    <a:lnTo>
                      <a:pt x="254" y="192"/>
                    </a:lnTo>
                    <a:cubicBezTo>
                      <a:pt x="249" y="228"/>
                      <a:pt x="220" y="257"/>
                      <a:pt x="184" y="262"/>
                    </a:cubicBezTo>
                    <a:close/>
                    <a:moveTo>
                      <a:pt x="174" y="0"/>
                    </a:moveTo>
                    <a:lnTo>
                      <a:pt x="174" y="0"/>
                    </a:lnTo>
                    <a:cubicBezTo>
                      <a:pt x="78" y="0"/>
                      <a:pt x="0" y="77"/>
                      <a:pt x="0" y="173"/>
                    </a:cubicBezTo>
                    <a:lnTo>
                      <a:pt x="0" y="173"/>
                    </a:lnTo>
                    <a:cubicBezTo>
                      <a:pt x="0" y="251"/>
                      <a:pt x="112" y="471"/>
                      <a:pt x="156" y="554"/>
                    </a:cubicBezTo>
                    <a:lnTo>
                      <a:pt x="156" y="554"/>
                    </a:lnTo>
                    <a:cubicBezTo>
                      <a:pt x="164" y="567"/>
                      <a:pt x="184" y="567"/>
                      <a:pt x="191" y="554"/>
                    </a:cubicBezTo>
                    <a:lnTo>
                      <a:pt x="191" y="554"/>
                    </a:lnTo>
                    <a:cubicBezTo>
                      <a:pt x="234" y="471"/>
                      <a:pt x="347" y="251"/>
                      <a:pt x="347" y="173"/>
                    </a:cubicBezTo>
                    <a:lnTo>
                      <a:pt x="347" y="173"/>
                    </a:lnTo>
                    <a:cubicBezTo>
                      <a:pt x="347" y="77"/>
                      <a:pt x="269" y="0"/>
                      <a:pt x="174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25">
                <a:extLst>
                  <a:ext uri="{FF2B5EF4-FFF2-40B4-BE49-F238E27FC236}">
                    <a16:creationId xmlns:a16="http://schemas.microsoft.com/office/drawing/2014/main" id="{5944DE49-7083-420A-BF03-B3844D1C8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5928" y="5655153"/>
                <a:ext cx="325732" cy="521952"/>
              </a:xfrm>
              <a:custGeom>
                <a:avLst/>
                <a:gdLst>
                  <a:gd name="T0" fmla="*/ 184 w 368"/>
                  <a:gd name="T1" fmla="*/ 121 h 585"/>
                  <a:gd name="T2" fmla="*/ 184 w 368"/>
                  <a:gd name="T3" fmla="*/ 121 h 585"/>
                  <a:gd name="T4" fmla="*/ 174 w 368"/>
                  <a:gd name="T5" fmla="*/ 122 h 585"/>
                  <a:gd name="T6" fmla="*/ 174 w 368"/>
                  <a:gd name="T7" fmla="*/ 122 h 585"/>
                  <a:gd name="T8" fmla="*/ 112 w 368"/>
                  <a:gd name="T9" fmla="*/ 184 h 585"/>
                  <a:gd name="T10" fmla="*/ 112 w 368"/>
                  <a:gd name="T11" fmla="*/ 184 h 585"/>
                  <a:gd name="T12" fmla="*/ 133 w 368"/>
                  <a:gd name="T13" fmla="*/ 243 h 585"/>
                  <a:gd name="T14" fmla="*/ 133 w 368"/>
                  <a:gd name="T15" fmla="*/ 243 h 585"/>
                  <a:gd name="T16" fmla="*/ 193 w 368"/>
                  <a:gd name="T17" fmla="*/ 263 h 585"/>
                  <a:gd name="T18" fmla="*/ 193 w 368"/>
                  <a:gd name="T19" fmla="*/ 263 h 585"/>
                  <a:gd name="T20" fmla="*/ 254 w 368"/>
                  <a:gd name="T21" fmla="*/ 203 h 585"/>
                  <a:gd name="T22" fmla="*/ 254 w 368"/>
                  <a:gd name="T23" fmla="*/ 203 h 585"/>
                  <a:gd name="T24" fmla="*/ 234 w 368"/>
                  <a:gd name="T25" fmla="*/ 143 h 585"/>
                  <a:gd name="T26" fmla="*/ 234 w 368"/>
                  <a:gd name="T27" fmla="*/ 143 h 585"/>
                  <a:gd name="T28" fmla="*/ 184 w 368"/>
                  <a:gd name="T29" fmla="*/ 121 h 585"/>
                  <a:gd name="T30" fmla="*/ 194 w 368"/>
                  <a:gd name="T31" fmla="*/ 273 h 585"/>
                  <a:gd name="T32" fmla="*/ 194 w 368"/>
                  <a:gd name="T33" fmla="*/ 273 h 585"/>
                  <a:gd name="T34" fmla="*/ 184 w 368"/>
                  <a:gd name="T35" fmla="*/ 283 h 585"/>
                  <a:gd name="T36" fmla="*/ 184 w 368"/>
                  <a:gd name="T37" fmla="*/ 283 h 585"/>
                  <a:gd name="T38" fmla="*/ 119 w 368"/>
                  <a:gd name="T39" fmla="*/ 256 h 585"/>
                  <a:gd name="T40" fmla="*/ 119 w 368"/>
                  <a:gd name="T41" fmla="*/ 256 h 585"/>
                  <a:gd name="T42" fmla="*/ 93 w 368"/>
                  <a:gd name="T43" fmla="*/ 181 h 585"/>
                  <a:gd name="T44" fmla="*/ 93 w 368"/>
                  <a:gd name="T45" fmla="*/ 181 h 585"/>
                  <a:gd name="T46" fmla="*/ 171 w 368"/>
                  <a:gd name="T47" fmla="*/ 103 h 585"/>
                  <a:gd name="T48" fmla="*/ 171 w 368"/>
                  <a:gd name="T49" fmla="*/ 103 h 585"/>
                  <a:gd name="T50" fmla="*/ 247 w 368"/>
                  <a:gd name="T51" fmla="*/ 129 h 585"/>
                  <a:gd name="T52" fmla="*/ 247 w 368"/>
                  <a:gd name="T53" fmla="*/ 129 h 585"/>
                  <a:gd name="T54" fmla="*/ 273 w 368"/>
                  <a:gd name="T55" fmla="*/ 204 h 585"/>
                  <a:gd name="T56" fmla="*/ 273 w 368"/>
                  <a:gd name="T57" fmla="*/ 204 h 585"/>
                  <a:gd name="T58" fmla="*/ 195 w 368"/>
                  <a:gd name="T59" fmla="*/ 282 h 585"/>
                  <a:gd name="T60" fmla="*/ 195 w 368"/>
                  <a:gd name="T61" fmla="*/ 282 h 585"/>
                  <a:gd name="T62" fmla="*/ 184 w 368"/>
                  <a:gd name="T63" fmla="*/ 283 h 585"/>
                  <a:gd name="T64" fmla="*/ 184 w 368"/>
                  <a:gd name="T65" fmla="*/ 20 h 585"/>
                  <a:gd name="T66" fmla="*/ 184 w 368"/>
                  <a:gd name="T67" fmla="*/ 20 h 585"/>
                  <a:gd name="T68" fmla="*/ 19 w 368"/>
                  <a:gd name="T69" fmla="*/ 184 h 585"/>
                  <a:gd name="T70" fmla="*/ 19 w 368"/>
                  <a:gd name="T71" fmla="*/ 184 h 585"/>
                  <a:gd name="T72" fmla="*/ 175 w 368"/>
                  <a:gd name="T73" fmla="*/ 560 h 585"/>
                  <a:gd name="T74" fmla="*/ 175 w 368"/>
                  <a:gd name="T75" fmla="*/ 560 h 585"/>
                  <a:gd name="T76" fmla="*/ 184 w 368"/>
                  <a:gd name="T77" fmla="*/ 565 h 585"/>
                  <a:gd name="T78" fmla="*/ 184 w 368"/>
                  <a:gd name="T79" fmla="*/ 565 h 585"/>
                  <a:gd name="T80" fmla="*/ 184 w 368"/>
                  <a:gd name="T81" fmla="*/ 565 h 585"/>
                  <a:gd name="T82" fmla="*/ 192 w 368"/>
                  <a:gd name="T83" fmla="*/ 560 h 585"/>
                  <a:gd name="T84" fmla="*/ 192 w 368"/>
                  <a:gd name="T85" fmla="*/ 560 h 585"/>
                  <a:gd name="T86" fmla="*/ 348 w 368"/>
                  <a:gd name="T87" fmla="*/ 184 h 585"/>
                  <a:gd name="T88" fmla="*/ 348 w 368"/>
                  <a:gd name="T89" fmla="*/ 184 h 585"/>
                  <a:gd name="T90" fmla="*/ 184 w 368"/>
                  <a:gd name="T91" fmla="*/ 20 h 585"/>
                  <a:gd name="T92" fmla="*/ 184 w 368"/>
                  <a:gd name="T93" fmla="*/ 584 h 585"/>
                  <a:gd name="T94" fmla="*/ 184 w 368"/>
                  <a:gd name="T95" fmla="*/ 584 h 585"/>
                  <a:gd name="T96" fmla="*/ 158 w 368"/>
                  <a:gd name="T97" fmla="*/ 569 h 585"/>
                  <a:gd name="T98" fmla="*/ 158 w 368"/>
                  <a:gd name="T99" fmla="*/ 569 h 585"/>
                  <a:gd name="T100" fmla="*/ 0 w 368"/>
                  <a:gd name="T101" fmla="*/ 184 h 585"/>
                  <a:gd name="T102" fmla="*/ 0 w 368"/>
                  <a:gd name="T103" fmla="*/ 184 h 585"/>
                  <a:gd name="T104" fmla="*/ 184 w 368"/>
                  <a:gd name="T105" fmla="*/ 0 h 585"/>
                  <a:gd name="T106" fmla="*/ 184 w 368"/>
                  <a:gd name="T107" fmla="*/ 0 h 585"/>
                  <a:gd name="T108" fmla="*/ 367 w 368"/>
                  <a:gd name="T109" fmla="*/ 184 h 585"/>
                  <a:gd name="T110" fmla="*/ 367 w 368"/>
                  <a:gd name="T111" fmla="*/ 184 h 585"/>
                  <a:gd name="T112" fmla="*/ 209 w 368"/>
                  <a:gd name="T113" fmla="*/ 569 h 585"/>
                  <a:gd name="T114" fmla="*/ 209 w 368"/>
                  <a:gd name="T115" fmla="*/ 569 h 585"/>
                  <a:gd name="T116" fmla="*/ 184 w 368"/>
                  <a:gd name="T117" fmla="*/ 584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68" h="585">
                    <a:moveTo>
                      <a:pt x="184" y="121"/>
                    </a:moveTo>
                    <a:lnTo>
                      <a:pt x="184" y="121"/>
                    </a:lnTo>
                    <a:cubicBezTo>
                      <a:pt x="180" y="121"/>
                      <a:pt x="177" y="122"/>
                      <a:pt x="174" y="122"/>
                    </a:cubicBezTo>
                    <a:lnTo>
                      <a:pt x="174" y="122"/>
                    </a:lnTo>
                    <a:cubicBezTo>
                      <a:pt x="142" y="126"/>
                      <a:pt x="117" y="152"/>
                      <a:pt x="112" y="184"/>
                    </a:cubicBezTo>
                    <a:lnTo>
                      <a:pt x="112" y="184"/>
                    </a:lnTo>
                    <a:cubicBezTo>
                      <a:pt x="110" y="206"/>
                      <a:pt x="118" y="227"/>
                      <a:pt x="133" y="243"/>
                    </a:cubicBezTo>
                    <a:lnTo>
                      <a:pt x="133" y="243"/>
                    </a:lnTo>
                    <a:cubicBezTo>
                      <a:pt x="148" y="259"/>
                      <a:pt x="171" y="266"/>
                      <a:pt x="193" y="263"/>
                    </a:cubicBezTo>
                    <a:lnTo>
                      <a:pt x="193" y="263"/>
                    </a:lnTo>
                    <a:cubicBezTo>
                      <a:pt x="224" y="260"/>
                      <a:pt x="250" y="233"/>
                      <a:pt x="254" y="203"/>
                    </a:cubicBezTo>
                    <a:lnTo>
                      <a:pt x="254" y="203"/>
                    </a:lnTo>
                    <a:cubicBezTo>
                      <a:pt x="257" y="180"/>
                      <a:pt x="250" y="158"/>
                      <a:pt x="234" y="143"/>
                    </a:cubicBezTo>
                    <a:lnTo>
                      <a:pt x="234" y="143"/>
                    </a:lnTo>
                    <a:cubicBezTo>
                      <a:pt x="220" y="129"/>
                      <a:pt x="202" y="121"/>
                      <a:pt x="184" y="121"/>
                    </a:cubicBezTo>
                    <a:close/>
                    <a:moveTo>
                      <a:pt x="194" y="273"/>
                    </a:moveTo>
                    <a:lnTo>
                      <a:pt x="194" y="273"/>
                    </a:lnTo>
                    <a:close/>
                    <a:moveTo>
                      <a:pt x="184" y="283"/>
                    </a:moveTo>
                    <a:lnTo>
                      <a:pt x="184" y="283"/>
                    </a:lnTo>
                    <a:cubicBezTo>
                      <a:pt x="159" y="283"/>
                      <a:pt x="136" y="273"/>
                      <a:pt x="119" y="256"/>
                    </a:cubicBezTo>
                    <a:lnTo>
                      <a:pt x="119" y="256"/>
                    </a:lnTo>
                    <a:cubicBezTo>
                      <a:pt x="99" y="237"/>
                      <a:pt x="90" y="209"/>
                      <a:pt x="93" y="181"/>
                    </a:cubicBezTo>
                    <a:lnTo>
                      <a:pt x="93" y="181"/>
                    </a:lnTo>
                    <a:cubicBezTo>
                      <a:pt x="99" y="141"/>
                      <a:pt x="131" y="108"/>
                      <a:pt x="171" y="103"/>
                    </a:cubicBezTo>
                    <a:lnTo>
                      <a:pt x="171" y="103"/>
                    </a:lnTo>
                    <a:cubicBezTo>
                      <a:pt x="200" y="100"/>
                      <a:pt x="227" y="109"/>
                      <a:pt x="247" y="129"/>
                    </a:cubicBezTo>
                    <a:lnTo>
                      <a:pt x="247" y="129"/>
                    </a:lnTo>
                    <a:cubicBezTo>
                      <a:pt x="267" y="148"/>
                      <a:pt x="277" y="176"/>
                      <a:pt x="273" y="204"/>
                    </a:cubicBezTo>
                    <a:lnTo>
                      <a:pt x="273" y="204"/>
                    </a:lnTo>
                    <a:cubicBezTo>
                      <a:pt x="268" y="244"/>
                      <a:pt x="236" y="277"/>
                      <a:pt x="195" y="282"/>
                    </a:cubicBezTo>
                    <a:lnTo>
                      <a:pt x="195" y="282"/>
                    </a:lnTo>
                    <a:cubicBezTo>
                      <a:pt x="191" y="283"/>
                      <a:pt x="188" y="283"/>
                      <a:pt x="184" y="283"/>
                    </a:cubicBezTo>
                    <a:close/>
                    <a:moveTo>
                      <a:pt x="184" y="20"/>
                    </a:moveTo>
                    <a:lnTo>
                      <a:pt x="184" y="20"/>
                    </a:lnTo>
                    <a:cubicBezTo>
                      <a:pt x="93" y="20"/>
                      <a:pt x="19" y="94"/>
                      <a:pt x="19" y="184"/>
                    </a:cubicBezTo>
                    <a:lnTo>
                      <a:pt x="19" y="184"/>
                    </a:lnTo>
                    <a:cubicBezTo>
                      <a:pt x="19" y="261"/>
                      <a:pt x="138" y="491"/>
                      <a:pt x="175" y="560"/>
                    </a:cubicBezTo>
                    <a:lnTo>
                      <a:pt x="175" y="560"/>
                    </a:lnTo>
                    <a:cubicBezTo>
                      <a:pt x="177" y="563"/>
                      <a:pt x="180" y="565"/>
                      <a:pt x="184" y="565"/>
                    </a:cubicBezTo>
                    <a:lnTo>
                      <a:pt x="184" y="565"/>
                    </a:lnTo>
                    <a:lnTo>
                      <a:pt x="184" y="565"/>
                    </a:lnTo>
                    <a:cubicBezTo>
                      <a:pt x="185" y="565"/>
                      <a:pt x="190" y="565"/>
                      <a:pt x="192" y="560"/>
                    </a:cubicBezTo>
                    <a:lnTo>
                      <a:pt x="192" y="560"/>
                    </a:lnTo>
                    <a:cubicBezTo>
                      <a:pt x="229" y="491"/>
                      <a:pt x="348" y="261"/>
                      <a:pt x="348" y="184"/>
                    </a:cubicBezTo>
                    <a:lnTo>
                      <a:pt x="348" y="184"/>
                    </a:lnTo>
                    <a:cubicBezTo>
                      <a:pt x="348" y="94"/>
                      <a:pt x="274" y="20"/>
                      <a:pt x="184" y="20"/>
                    </a:cubicBezTo>
                    <a:close/>
                    <a:moveTo>
                      <a:pt x="184" y="584"/>
                    </a:moveTo>
                    <a:lnTo>
                      <a:pt x="184" y="584"/>
                    </a:lnTo>
                    <a:cubicBezTo>
                      <a:pt x="172" y="584"/>
                      <a:pt x="163" y="578"/>
                      <a:pt x="158" y="569"/>
                    </a:cubicBezTo>
                    <a:lnTo>
                      <a:pt x="158" y="569"/>
                    </a:lnTo>
                    <a:cubicBezTo>
                      <a:pt x="111" y="479"/>
                      <a:pt x="0" y="262"/>
                      <a:pt x="0" y="184"/>
                    </a:cubicBezTo>
                    <a:lnTo>
                      <a:pt x="0" y="184"/>
                    </a:lnTo>
                    <a:cubicBezTo>
                      <a:pt x="0" y="82"/>
                      <a:pt x="82" y="0"/>
                      <a:pt x="184" y="0"/>
                    </a:cubicBezTo>
                    <a:lnTo>
                      <a:pt x="184" y="0"/>
                    </a:lnTo>
                    <a:cubicBezTo>
                      <a:pt x="284" y="0"/>
                      <a:pt x="367" y="82"/>
                      <a:pt x="367" y="184"/>
                    </a:cubicBezTo>
                    <a:lnTo>
                      <a:pt x="367" y="184"/>
                    </a:lnTo>
                    <a:cubicBezTo>
                      <a:pt x="367" y="262"/>
                      <a:pt x="256" y="480"/>
                      <a:pt x="209" y="569"/>
                    </a:cubicBezTo>
                    <a:lnTo>
                      <a:pt x="209" y="569"/>
                    </a:lnTo>
                    <a:cubicBezTo>
                      <a:pt x="204" y="578"/>
                      <a:pt x="194" y="584"/>
                      <a:pt x="184" y="5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26">
                <a:extLst>
                  <a:ext uri="{FF2B5EF4-FFF2-40B4-BE49-F238E27FC236}">
                    <a16:creationId xmlns:a16="http://schemas.microsoft.com/office/drawing/2014/main" id="{2391F1EE-5806-4262-904E-35BA89305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5552" y="5133198"/>
                <a:ext cx="290410" cy="294336"/>
              </a:xfrm>
              <a:custGeom>
                <a:avLst/>
                <a:gdLst>
                  <a:gd name="T0" fmla="*/ 327 w 328"/>
                  <a:gd name="T1" fmla="*/ 164 h 329"/>
                  <a:gd name="T2" fmla="*/ 327 w 328"/>
                  <a:gd name="T3" fmla="*/ 164 h 329"/>
                  <a:gd name="T4" fmla="*/ 164 w 328"/>
                  <a:gd name="T5" fmla="*/ 328 h 329"/>
                  <a:gd name="T6" fmla="*/ 164 w 328"/>
                  <a:gd name="T7" fmla="*/ 328 h 329"/>
                  <a:gd name="T8" fmla="*/ 0 w 328"/>
                  <a:gd name="T9" fmla="*/ 164 h 329"/>
                  <a:gd name="T10" fmla="*/ 0 w 328"/>
                  <a:gd name="T11" fmla="*/ 164 h 329"/>
                  <a:gd name="T12" fmla="*/ 164 w 328"/>
                  <a:gd name="T13" fmla="*/ 0 h 329"/>
                  <a:gd name="T14" fmla="*/ 164 w 328"/>
                  <a:gd name="T15" fmla="*/ 0 h 329"/>
                  <a:gd name="T16" fmla="*/ 327 w 328"/>
                  <a:gd name="T17" fmla="*/ 164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8" h="329">
                    <a:moveTo>
                      <a:pt x="327" y="164"/>
                    </a:moveTo>
                    <a:lnTo>
                      <a:pt x="327" y="164"/>
                    </a:lnTo>
                    <a:cubicBezTo>
                      <a:pt x="327" y="254"/>
                      <a:pt x="254" y="328"/>
                      <a:pt x="164" y="328"/>
                    </a:cubicBezTo>
                    <a:lnTo>
                      <a:pt x="164" y="328"/>
                    </a:lnTo>
                    <a:cubicBezTo>
                      <a:pt x="73" y="328"/>
                      <a:pt x="0" y="254"/>
                      <a:pt x="0" y="164"/>
                    </a:cubicBezTo>
                    <a:lnTo>
                      <a:pt x="0" y="164"/>
                    </a:lnTo>
                    <a:cubicBezTo>
                      <a:pt x="0" y="74"/>
                      <a:pt x="73" y="0"/>
                      <a:pt x="164" y="0"/>
                    </a:cubicBezTo>
                    <a:lnTo>
                      <a:pt x="164" y="0"/>
                    </a:lnTo>
                    <a:cubicBezTo>
                      <a:pt x="254" y="0"/>
                      <a:pt x="327" y="74"/>
                      <a:pt x="327" y="1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27">
                <a:extLst>
                  <a:ext uri="{FF2B5EF4-FFF2-40B4-BE49-F238E27FC236}">
                    <a16:creationId xmlns:a16="http://schemas.microsoft.com/office/drawing/2014/main" id="{F909B246-60CD-4E43-9859-60ED5B5DD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3777" y="5125349"/>
                <a:ext cx="310034" cy="310034"/>
              </a:xfrm>
              <a:custGeom>
                <a:avLst/>
                <a:gdLst>
                  <a:gd name="T0" fmla="*/ 174 w 348"/>
                  <a:gd name="T1" fmla="*/ 19 h 348"/>
                  <a:gd name="T2" fmla="*/ 174 w 348"/>
                  <a:gd name="T3" fmla="*/ 19 h 348"/>
                  <a:gd name="T4" fmla="*/ 19 w 348"/>
                  <a:gd name="T5" fmla="*/ 173 h 348"/>
                  <a:gd name="T6" fmla="*/ 19 w 348"/>
                  <a:gd name="T7" fmla="*/ 173 h 348"/>
                  <a:gd name="T8" fmla="*/ 174 w 348"/>
                  <a:gd name="T9" fmla="*/ 327 h 348"/>
                  <a:gd name="T10" fmla="*/ 174 w 348"/>
                  <a:gd name="T11" fmla="*/ 327 h 348"/>
                  <a:gd name="T12" fmla="*/ 328 w 348"/>
                  <a:gd name="T13" fmla="*/ 173 h 348"/>
                  <a:gd name="T14" fmla="*/ 328 w 348"/>
                  <a:gd name="T15" fmla="*/ 173 h 348"/>
                  <a:gd name="T16" fmla="*/ 174 w 348"/>
                  <a:gd name="T17" fmla="*/ 19 h 348"/>
                  <a:gd name="T18" fmla="*/ 174 w 348"/>
                  <a:gd name="T19" fmla="*/ 347 h 348"/>
                  <a:gd name="T20" fmla="*/ 174 w 348"/>
                  <a:gd name="T21" fmla="*/ 347 h 348"/>
                  <a:gd name="T22" fmla="*/ 0 w 348"/>
                  <a:gd name="T23" fmla="*/ 173 h 348"/>
                  <a:gd name="T24" fmla="*/ 0 w 348"/>
                  <a:gd name="T25" fmla="*/ 173 h 348"/>
                  <a:gd name="T26" fmla="*/ 174 w 348"/>
                  <a:gd name="T27" fmla="*/ 0 h 348"/>
                  <a:gd name="T28" fmla="*/ 174 w 348"/>
                  <a:gd name="T29" fmla="*/ 0 h 348"/>
                  <a:gd name="T30" fmla="*/ 347 w 348"/>
                  <a:gd name="T31" fmla="*/ 173 h 348"/>
                  <a:gd name="T32" fmla="*/ 347 w 348"/>
                  <a:gd name="T33" fmla="*/ 173 h 348"/>
                  <a:gd name="T34" fmla="*/ 174 w 348"/>
                  <a:gd name="T35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8" h="348">
                    <a:moveTo>
                      <a:pt x="174" y="19"/>
                    </a:moveTo>
                    <a:lnTo>
                      <a:pt x="174" y="19"/>
                    </a:lnTo>
                    <a:cubicBezTo>
                      <a:pt x="89" y="19"/>
                      <a:pt x="19" y="88"/>
                      <a:pt x="19" y="173"/>
                    </a:cubicBezTo>
                    <a:lnTo>
                      <a:pt x="19" y="173"/>
                    </a:lnTo>
                    <a:cubicBezTo>
                      <a:pt x="19" y="259"/>
                      <a:pt x="89" y="327"/>
                      <a:pt x="174" y="327"/>
                    </a:cubicBezTo>
                    <a:lnTo>
                      <a:pt x="174" y="327"/>
                    </a:lnTo>
                    <a:cubicBezTo>
                      <a:pt x="258" y="327"/>
                      <a:pt x="328" y="259"/>
                      <a:pt x="328" y="173"/>
                    </a:cubicBezTo>
                    <a:lnTo>
                      <a:pt x="328" y="173"/>
                    </a:lnTo>
                    <a:cubicBezTo>
                      <a:pt x="328" y="88"/>
                      <a:pt x="258" y="19"/>
                      <a:pt x="174" y="19"/>
                    </a:cubicBezTo>
                    <a:close/>
                    <a:moveTo>
                      <a:pt x="174" y="347"/>
                    </a:moveTo>
                    <a:lnTo>
                      <a:pt x="174" y="347"/>
                    </a:lnTo>
                    <a:cubicBezTo>
                      <a:pt x="78" y="347"/>
                      <a:pt x="0" y="269"/>
                      <a:pt x="0" y="173"/>
                    </a:cubicBezTo>
                    <a:lnTo>
                      <a:pt x="0" y="173"/>
                    </a:lnTo>
                    <a:cubicBezTo>
                      <a:pt x="0" y="78"/>
                      <a:pt x="78" y="0"/>
                      <a:pt x="174" y="0"/>
                    </a:cubicBezTo>
                    <a:lnTo>
                      <a:pt x="174" y="0"/>
                    </a:lnTo>
                    <a:cubicBezTo>
                      <a:pt x="269" y="0"/>
                      <a:pt x="347" y="78"/>
                      <a:pt x="347" y="173"/>
                    </a:cubicBezTo>
                    <a:lnTo>
                      <a:pt x="347" y="173"/>
                    </a:lnTo>
                    <a:cubicBezTo>
                      <a:pt x="347" y="269"/>
                      <a:pt x="269" y="347"/>
                      <a:pt x="174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28">
                <a:extLst>
                  <a:ext uri="{FF2B5EF4-FFF2-40B4-BE49-F238E27FC236}">
                    <a16:creationId xmlns:a16="http://schemas.microsoft.com/office/drawing/2014/main" id="{E3D67B30-3397-400D-A34A-B2A474D8C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6192" y="5223462"/>
                <a:ext cx="145204" cy="113808"/>
              </a:xfrm>
              <a:custGeom>
                <a:avLst/>
                <a:gdLst>
                  <a:gd name="T0" fmla="*/ 48 w 162"/>
                  <a:gd name="T1" fmla="*/ 127 h 128"/>
                  <a:gd name="T2" fmla="*/ 48 w 162"/>
                  <a:gd name="T3" fmla="*/ 127 h 128"/>
                  <a:gd name="T4" fmla="*/ 48 w 162"/>
                  <a:gd name="T5" fmla="*/ 127 h 128"/>
                  <a:gd name="T6" fmla="*/ 40 w 162"/>
                  <a:gd name="T7" fmla="*/ 125 h 128"/>
                  <a:gd name="T8" fmla="*/ 3 w 162"/>
                  <a:gd name="T9" fmla="*/ 81 h 128"/>
                  <a:gd name="T10" fmla="*/ 3 w 162"/>
                  <a:gd name="T11" fmla="*/ 81 h 128"/>
                  <a:gd name="T12" fmla="*/ 4 w 162"/>
                  <a:gd name="T13" fmla="*/ 68 h 128"/>
                  <a:gd name="T14" fmla="*/ 4 w 162"/>
                  <a:gd name="T15" fmla="*/ 68 h 128"/>
                  <a:gd name="T16" fmla="*/ 18 w 162"/>
                  <a:gd name="T17" fmla="*/ 69 h 128"/>
                  <a:gd name="T18" fmla="*/ 48 w 162"/>
                  <a:gd name="T19" fmla="*/ 104 h 128"/>
                  <a:gd name="T20" fmla="*/ 143 w 162"/>
                  <a:gd name="T21" fmla="*/ 3 h 128"/>
                  <a:gd name="T22" fmla="*/ 143 w 162"/>
                  <a:gd name="T23" fmla="*/ 3 h 128"/>
                  <a:gd name="T24" fmla="*/ 157 w 162"/>
                  <a:gd name="T25" fmla="*/ 3 h 128"/>
                  <a:gd name="T26" fmla="*/ 157 w 162"/>
                  <a:gd name="T27" fmla="*/ 3 h 128"/>
                  <a:gd name="T28" fmla="*/ 157 w 162"/>
                  <a:gd name="T29" fmla="*/ 17 h 128"/>
                  <a:gd name="T30" fmla="*/ 55 w 162"/>
                  <a:gd name="T31" fmla="*/ 125 h 128"/>
                  <a:gd name="T32" fmla="*/ 55 w 162"/>
                  <a:gd name="T33" fmla="*/ 125 h 128"/>
                  <a:gd name="T34" fmla="*/ 48 w 162"/>
                  <a:gd name="T35" fmla="*/ 12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28">
                    <a:moveTo>
                      <a:pt x="48" y="127"/>
                    </a:moveTo>
                    <a:lnTo>
                      <a:pt x="48" y="127"/>
                    </a:lnTo>
                    <a:lnTo>
                      <a:pt x="48" y="127"/>
                    </a:lnTo>
                    <a:cubicBezTo>
                      <a:pt x="45" y="127"/>
                      <a:pt x="42" y="126"/>
                      <a:pt x="40" y="125"/>
                    </a:cubicBezTo>
                    <a:lnTo>
                      <a:pt x="3" y="81"/>
                    </a:lnTo>
                    <a:lnTo>
                      <a:pt x="3" y="81"/>
                    </a:lnTo>
                    <a:cubicBezTo>
                      <a:pt x="0" y="78"/>
                      <a:pt x="1" y="72"/>
                      <a:pt x="4" y="68"/>
                    </a:cubicBezTo>
                    <a:lnTo>
                      <a:pt x="4" y="68"/>
                    </a:lnTo>
                    <a:cubicBezTo>
                      <a:pt x="9" y="65"/>
                      <a:pt x="15" y="65"/>
                      <a:pt x="18" y="69"/>
                    </a:cubicBezTo>
                    <a:lnTo>
                      <a:pt x="48" y="104"/>
                    </a:lnTo>
                    <a:lnTo>
                      <a:pt x="143" y="3"/>
                    </a:lnTo>
                    <a:lnTo>
                      <a:pt x="143" y="3"/>
                    </a:lnTo>
                    <a:cubicBezTo>
                      <a:pt x="147" y="0"/>
                      <a:pt x="153" y="0"/>
                      <a:pt x="157" y="3"/>
                    </a:cubicBezTo>
                    <a:lnTo>
                      <a:pt x="157" y="3"/>
                    </a:lnTo>
                    <a:cubicBezTo>
                      <a:pt x="161" y="6"/>
                      <a:pt x="161" y="12"/>
                      <a:pt x="157" y="17"/>
                    </a:cubicBezTo>
                    <a:lnTo>
                      <a:pt x="55" y="125"/>
                    </a:lnTo>
                    <a:lnTo>
                      <a:pt x="55" y="125"/>
                    </a:lnTo>
                    <a:cubicBezTo>
                      <a:pt x="53" y="126"/>
                      <a:pt x="51" y="127"/>
                      <a:pt x="48" y="1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29">
                <a:extLst>
                  <a:ext uri="{FF2B5EF4-FFF2-40B4-BE49-F238E27FC236}">
                    <a16:creationId xmlns:a16="http://schemas.microsoft.com/office/drawing/2014/main" id="{8BB9782E-A7D3-427C-9ADD-64398F6E4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2239" y="5168519"/>
                <a:ext cx="235468" cy="231542"/>
              </a:xfrm>
              <a:custGeom>
                <a:avLst/>
                <a:gdLst>
                  <a:gd name="T0" fmla="*/ 205 w 263"/>
                  <a:gd name="T1" fmla="*/ 261 h 262"/>
                  <a:gd name="T2" fmla="*/ 57 w 263"/>
                  <a:gd name="T3" fmla="*/ 261 h 262"/>
                  <a:gd name="T4" fmla="*/ 57 w 263"/>
                  <a:gd name="T5" fmla="*/ 261 h 262"/>
                  <a:gd name="T6" fmla="*/ 0 w 263"/>
                  <a:gd name="T7" fmla="*/ 205 h 262"/>
                  <a:gd name="T8" fmla="*/ 0 w 263"/>
                  <a:gd name="T9" fmla="*/ 57 h 262"/>
                  <a:gd name="T10" fmla="*/ 0 w 263"/>
                  <a:gd name="T11" fmla="*/ 57 h 262"/>
                  <a:gd name="T12" fmla="*/ 57 w 263"/>
                  <a:gd name="T13" fmla="*/ 0 h 262"/>
                  <a:gd name="T14" fmla="*/ 205 w 263"/>
                  <a:gd name="T15" fmla="*/ 0 h 262"/>
                  <a:gd name="T16" fmla="*/ 205 w 263"/>
                  <a:gd name="T17" fmla="*/ 0 h 262"/>
                  <a:gd name="T18" fmla="*/ 262 w 263"/>
                  <a:gd name="T19" fmla="*/ 57 h 262"/>
                  <a:gd name="T20" fmla="*/ 262 w 263"/>
                  <a:gd name="T21" fmla="*/ 205 h 262"/>
                  <a:gd name="T22" fmla="*/ 262 w 263"/>
                  <a:gd name="T23" fmla="*/ 205 h 262"/>
                  <a:gd name="T24" fmla="*/ 205 w 263"/>
                  <a:gd name="T2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3" h="262">
                    <a:moveTo>
                      <a:pt x="205" y="261"/>
                    </a:moveTo>
                    <a:lnTo>
                      <a:pt x="57" y="261"/>
                    </a:lnTo>
                    <a:lnTo>
                      <a:pt x="57" y="261"/>
                    </a:lnTo>
                    <a:cubicBezTo>
                      <a:pt x="25" y="261"/>
                      <a:pt x="0" y="236"/>
                      <a:pt x="0" y="205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26"/>
                      <a:pt x="25" y="0"/>
                      <a:pt x="57" y="0"/>
                    </a:cubicBezTo>
                    <a:lnTo>
                      <a:pt x="205" y="0"/>
                    </a:lnTo>
                    <a:lnTo>
                      <a:pt x="205" y="0"/>
                    </a:lnTo>
                    <a:cubicBezTo>
                      <a:pt x="236" y="0"/>
                      <a:pt x="262" y="26"/>
                      <a:pt x="262" y="57"/>
                    </a:cubicBezTo>
                    <a:lnTo>
                      <a:pt x="262" y="205"/>
                    </a:lnTo>
                    <a:lnTo>
                      <a:pt x="262" y="205"/>
                    </a:lnTo>
                    <a:cubicBezTo>
                      <a:pt x="262" y="236"/>
                      <a:pt x="236" y="261"/>
                      <a:pt x="205" y="2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30">
                <a:extLst>
                  <a:ext uri="{FF2B5EF4-FFF2-40B4-BE49-F238E27FC236}">
                    <a16:creationId xmlns:a16="http://schemas.microsoft.com/office/drawing/2014/main" id="{ED4A39D6-6ED6-4591-BF23-40BC6BABF3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4390" y="5160670"/>
                <a:ext cx="251166" cy="251166"/>
              </a:xfrm>
              <a:custGeom>
                <a:avLst/>
                <a:gdLst>
                  <a:gd name="T0" fmla="*/ 48 w 282"/>
                  <a:gd name="T1" fmla="*/ 18 h 281"/>
                  <a:gd name="T2" fmla="*/ 48 w 282"/>
                  <a:gd name="T3" fmla="*/ 18 h 281"/>
                  <a:gd name="T4" fmla="*/ 20 w 282"/>
                  <a:gd name="T5" fmla="*/ 47 h 281"/>
                  <a:gd name="T6" fmla="*/ 20 w 282"/>
                  <a:gd name="T7" fmla="*/ 232 h 281"/>
                  <a:gd name="T8" fmla="*/ 20 w 282"/>
                  <a:gd name="T9" fmla="*/ 232 h 281"/>
                  <a:gd name="T10" fmla="*/ 48 w 282"/>
                  <a:gd name="T11" fmla="*/ 261 h 281"/>
                  <a:gd name="T12" fmla="*/ 234 w 282"/>
                  <a:gd name="T13" fmla="*/ 261 h 281"/>
                  <a:gd name="T14" fmla="*/ 234 w 282"/>
                  <a:gd name="T15" fmla="*/ 261 h 281"/>
                  <a:gd name="T16" fmla="*/ 262 w 282"/>
                  <a:gd name="T17" fmla="*/ 232 h 281"/>
                  <a:gd name="T18" fmla="*/ 262 w 282"/>
                  <a:gd name="T19" fmla="*/ 47 h 281"/>
                  <a:gd name="T20" fmla="*/ 262 w 282"/>
                  <a:gd name="T21" fmla="*/ 47 h 281"/>
                  <a:gd name="T22" fmla="*/ 234 w 282"/>
                  <a:gd name="T23" fmla="*/ 18 h 281"/>
                  <a:gd name="T24" fmla="*/ 48 w 282"/>
                  <a:gd name="T25" fmla="*/ 18 h 281"/>
                  <a:gd name="T26" fmla="*/ 234 w 282"/>
                  <a:gd name="T27" fmla="*/ 280 h 281"/>
                  <a:gd name="T28" fmla="*/ 48 w 282"/>
                  <a:gd name="T29" fmla="*/ 280 h 281"/>
                  <a:gd name="T30" fmla="*/ 48 w 282"/>
                  <a:gd name="T31" fmla="*/ 280 h 281"/>
                  <a:gd name="T32" fmla="*/ 0 w 282"/>
                  <a:gd name="T33" fmla="*/ 232 h 281"/>
                  <a:gd name="T34" fmla="*/ 0 w 282"/>
                  <a:gd name="T35" fmla="*/ 47 h 281"/>
                  <a:gd name="T36" fmla="*/ 0 w 282"/>
                  <a:gd name="T37" fmla="*/ 47 h 281"/>
                  <a:gd name="T38" fmla="*/ 48 w 282"/>
                  <a:gd name="T39" fmla="*/ 0 h 281"/>
                  <a:gd name="T40" fmla="*/ 234 w 282"/>
                  <a:gd name="T41" fmla="*/ 0 h 281"/>
                  <a:gd name="T42" fmla="*/ 234 w 282"/>
                  <a:gd name="T43" fmla="*/ 0 h 281"/>
                  <a:gd name="T44" fmla="*/ 281 w 282"/>
                  <a:gd name="T45" fmla="*/ 47 h 281"/>
                  <a:gd name="T46" fmla="*/ 281 w 282"/>
                  <a:gd name="T47" fmla="*/ 232 h 281"/>
                  <a:gd name="T48" fmla="*/ 281 w 282"/>
                  <a:gd name="T49" fmla="*/ 232 h 281"/>
                  <a:gd name="T50" fmla="*/ 234 w 282"/>
                  <a:gd name="T51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2" h="281">
                    <a:moveTo>
                      <a:pt x="48" y="18"/>
                    </a:moveTo>
                    <a:lnTo>
                      <a:pt x="48" y="18"/>
                    </a:lnTo>
                    <a:cubicBezTo>
                      <a:pt x="33" y="18"/>
                      <a:pt x="20" y="31"/>
                      <a:pt x="20" y="47"/>
                    </a:cubicBezTo>
                    <a:lnTo>
                      <a:pt x="20" y="232"/>
                    </a:lnTo>
                    <a:lnTo>
                      <a:pt x="20" y="232"/>
                    </a:lnTo>
                    <a:cubicBezTo>
                      <a:pt x="20" y="248"/>
                      <a:pt x="33" y="261"/>
                      <a:pt x="48" y="261"/>
                    </a:cubicBezTo>
                    <a:lnTo>
                      <a:pt x="234" y="261"/>
                    </a:lnTo>
                    <a:lnTo>
                      <a:pt x="234" y="261"/>
                    </a:lnTo>
                    <a:cubicBezTo>
                      <a:pt x="249" y="261"/>
                      <a:pt x="262" y="248"/>
                      <a:pt x="262" y="232"/>
                    </a:cubicBezTo>
                    <a:lnTo>
                      <a:pt x="262" y="47"/>
                    </a:lnTo>
                    <a:lnTo>
                      <a:pt x="262" y="47"/>
                    </a:lnTo>
                    <a:cubicBezTo>
                      <a:pt x="262" y="31"/>
                      <a:pt x="249" y="18"/>
                      <a:pt x="234" y="18"/>
                    </a:cubicBezTo>
                    <a:lnTo>
                      <a:pt x="48" y="18"/>
                    </a:lnTo>
                    <a:close/>
                    <a:moveTo>
                      <a:pt x="234" y="280"/>
                    </a:moveTo>
                    <a:lnTo>
                      <a:pt x="48" y="280"/>
                    </a:lnTo>
                    <a:lnTo>
                      <a:pt x="48" y="280"/>
                    </a:lnTo>
                    <a:cubicBezTo>
                      <a:pt x="22" y="280"/>
                      <a:pt x="0" y="258"/>
                      <a:pt x="0" y="232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21"/>
                      <a:pt x="22" y="0"/>
                      <a:pt x="48" y="0"/>
                    </a:cubicBezTo>
                    <a:lnTo>
                      <a:pt x="234" y="0"/>
                    </a:lnTo>
                    <a:lnTo>
                      <a:pt x="234" y="0"/>
                    </a:lnTo>
                    <a:cubicBezTo>
                      <a:pt x="260" y="0"/>
                      <a:pt x="281" y="21"/>
                      <a:pt x="281" y="47"/>
                    </a:cubicBezTo>
                    <a:lnTo>
                      <a:pt x="281" y="232"/>
                    </a:lnTo>
                    <a:lnTo>
                      <a:pt x="281" y="232"/>
                    </a:lnTo>
                    <a:cubicBezTo>
                      <a:pt x="281" y="258"/>
                      <a:pt x="260" y="280"/>
                      <a:pt x="234" y="2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31">
                <a:extLst>
                  <a:ext uri="{FF2B5EF4-FFF2-40B4-BE49-F238E27FC236}">
                    <a16:creationId xmlns:a16="http://schemas.microsoft.com/office/drawing/2014/main" id="{7E5A3466-C1A4-44CC-A25B-F06D9A47F4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5407" y="5227385"/>
                <a:ext cx="149130" cy="109885"/>
              </a:xfrm>
              <a:custGeom>
                <a:avLst/>
                <a:gdLst>
                  <a:gd name="T0" fmla="*/ 44 w 169"/>
                  <a:gd name="T1" fmla="*/ 124 h 125"/>
                  <a:gd name="T2" fmla="*/ 44 w 169"/>
                  <a:gd name="T3" fmla="*/ 124 h 125"/>
                  <a:gd name="T4" fmla="*/ 43 w 169"/>
                  <a:gd name="T5" fmla="*/ 124 h 125"/>
                  <a:gd name="T6" fmla="*/ 43 w 169"/>
                  <a:gd name="T7" fmla="*/ 124 h 125"/>
                  <a:gd name="T8" fmla="*/ 37 w 169"/>
                  <a:gd name="T9" fmla="*/ 120 h 125"/>
                  <a:gd name="T10" fmla="*/ 2 w 169"/>
                  <a:gd name="T11" fmla="*/ 70 h 125"/>
                  <a:gd name="T12" fmla="*/ 2 w 169"/>
                  <a:gd name="T13" fmla="*/ 70 h 125"/>
                  <a:gd name="T14" fmla="*/ 5 w 169"/>
                  <a:gd name="T15" fmla="*/ 57 h 125"/>
                  <a:gd name="T16" fmla="*/ 5 w 169"/>
                  <a:gd name="T17" fmla="*/ 57 h 125"/>
                  <a:gd name="T18" fmla="*/ 18 w 169"/>
                  <a:gd name="T19" fmla="*/ 60 h 125"/>
                  <a:gd name="T20" fmla="*/ 46 w 169"/>
                  <a:gd name="T21" fmla="*/ 100 h 125"/>
                  <a:gd name="T22" fmla="*/ 151 w 169"/>
                  <a:gd name="T23" fmla="*/ 3 h 125"/>
                  <a:gd name="T24" fmla="*/ 151 w 169"/>
                  <a:gd name="T25" fmla="*/ 3 h 125"/>
                  <a:gd name="T26" fmla="*/ 165 w 169"/>
                  <a:gd name="T27" fmla="*/ 3 h 125"/>
                  <a:gd name="T28" fmla="*/ 165 w 169"/>
                  <a:gd name="T29" fmla="*/ 3 h 125"/>
                  <a:gd name="T30" fmla="*/ 164 w 169"/>
                  <a:gd name="T31" fmla="*/ 17 h 125"/>
                  <a:gd name="T32" fmla="*/ 51 w 169"/>
                  <a:gd name="T33" fmla="*/ 122 h 125"/>
                  <a:gd name="T34" fmla="*/ 51 w 169"/>
                  <a:gd name="T35" fmla="*/ 122 h 125"/>
                  <a:gd name="T36" fmla="*/ 44 w 169"/>
                  <a:gd name="T37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25">
                    <a:moveTo>
                      <a:pt x="44" y="124"/>
                    </a:moveTo>
                    <a:lnTo>
                      <a:pt x="44" y="124"/>
                    </a:lnTo>
                    <a:cubicBezTo>
                      <a:pt x="44" y="124"/>
                      <a:pt x="44" y="124"/>
                      <a:pt x="43" y="124"/>
                    </a:cubicBezTo>
                    <a:lnTo>
                      <a:pt x="43" y="124"/>
                    </a:lnTo>
                    <a:cubicBezTo>
                      <a:pt x="41" y="123"/>
                      <a:pt x="38" y="122"/>
                      <a:pt x="37" y="120"/>
                    </a:cubicBezTo>
                    <a:lnTo>
                      <a:pt x="2" y="70"/>
                    </a:lnTo>
                    <a:lnTo>
                      <a:pt x="2" y="70"/>
                    </a:lnTo>
                    <a:cubicBezTo>
                      <a:pt x="0" y="66"/>
                      <a:pt x="1" y="60"/>
                      <a:pt x="5" y="57"/>
                    </a:cubicBezTo>
                    <a:lnTo>
                      <a:pt x="5" y="57"/>
                    </a:lnTo>
                    <a:cubicBezTo>
                      <a:pt x="9" y="54"/>
                      <a:pt x="15" y="56"/>
                      <a:pt x="18" y="60"/>
                    </a:cubicBezTo>
                    <a:lnTo>
                      <a:pt x="46" y="100"/>
                    </a:lnTo>
                    <a:lnTo>
                      <a:pt x="151" y="3"/>
                    </a:lnTo>
                    <a:lnTo>
                      <a:pt x="151" y="3"/>
                    </a:lnTo>
                    <a:cubicBezTo>
                      <a:pt x="155" y="0"/>
                      <a:pt x="162" y="0"/>
                      <a:pt x="165" y="3"/>
                    </a:cubicBezTo>
                    <a:lnTo>
                      <a:pt x="165" y="3"/>
                    </a:lnTo>
                    <a:cubicBezTo>
                      <a:pt x="168" y="8"/>
                      <a:pt x="168" y="14"/>
                      <a:pt x="164" y="17"/>
                    </a:cubicBezTo>
                    <a:lnTo>
                      <a:pt x="51" y="122"/>
                    </a:lnTo>
                    <a:lnTo>
                      <a:pt x="51" y="122"/>
                    </a:lnTo>
                    <a:cubicBezTo>
                      <a:pt x="49" y="123"/>
                      <a:pt x="47" y="124"/>
                      <a:pt x="44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32">
                <a:extLst>
                  <a:ext uri="{FF2B5EF4-FFF2-40B4-BE49-F238E27FC236}">
                    <a16:creationId xmlns:a16="http://schemas.microsoft.com/office/drawing/2014/main" id="{FA75C426-D69B-4966-80CE-45AF02E2C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2239" y="5576663"/>
                <a:ext cx="235468" cy="231542"/>
              </a:xfrm>
              <a:custGeom>
                <a:avLst/>
                <a:gdLst>
                  <a:gd name="T0" fmla="*/ 205 w 263"/>
                  <a:gd name="T1" fmla="*/ 261 h 262"/>
                  <a:gd name="T2" fmla="*/ 57 w 263"/>
                  <a:gd name="T3" fmla="*/ 261 h 262"/>
                  <a:gd name="T4" fmla="*/ 57 w 263"/>
                  <a:gd name="T5" fmla="*/ 261 h 262"/>
                  <a:gd name="T6" fmla="*/ 0 w 263"/>
                  <a:gd name="T7" fmla="*/ 205 h 262"/>
                  <a:gd name="T8" fmla="*/ 0 w 263"/>
                  <a:gd name="T9" fmla="*/ 57 h 262"/>
                  <a:gd name="T10" fmla="*/ 0 w 263"/>
                  <a:gd name="T11" fmla="*/ 57 h 262"/>
                  <a:gd name="T12" fmla="*/ 57 w 263"/>
                  <a:gd name="T13" fmla="*/ 0 h 262"/>
                  <a:gd name="T14" fmla="*/ 205 w 263"/>
                  <a:gd name="T15" fmla="*/ 0 h 262"/>
                  <a:gd name="T16" fmla="*/ 205 w 263"/>
                  <a:gd name="T17" fmla="*/ 0 h 262"/>
                  <a:gd name="T18" fmla="*/ 262 w 263"/>
                  <a:gd name="T19" fmla="*/ 57 h 262"/>
                  <a:gd name="T20" fmla="*/ 262 w 263"/>
                  <a:gd name="T21" fmla="*/ 205 h 262"/>
                  <a:gd name="T22" fmla="*/ 262 w 263"/>
                  <a:gd name="T23" fmla="*/ 205 h 262"/>
                  <a:gd name="T24" fmla="*/ 205 w 263"/>
                  <a:gd name="T25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3" h="262">
                    <a:moveTo>
                      <a:pt x="205" y="261"/>
                    </a:moveTo>
                    <a:lnTo>
                      <a:pt x="57" y="261"/>
                    </a:lnTo>
                    <a:lnTo>
                      <a:pt x="57" y="261"/>
                    </a:lnTo>
                    <a:cubicBezTo>
                      <a:pt x="25" y="261"/>
                      <a:pt x="0" y="236"/>
                      <a:pt x="0" y="205"/>
                    </a:cubicBezTo>
                    <a:lnTo>
                      <a:pt x="0" y="57"/>
                    </a:lnTo>
                    <a:lnTo>
                      <a:pt x="0" y="57"/>
                    </a:lnTo>
                    <a:cubicBezTo>
                      <a:pt x="0" y="26"/>
                      <a:pt x="25" y="0"/>
                      <a:pt x="57" y="0"/>
                    </a:cubicBezTo>
                    <a:lnTo>
                      <a:pt x="205" y="0"/>
                    </a:lnTo>
                    <a:lnTo>
                      <a:pt x="205" y="0"/>
                    </a:lnTo>
                    <a:cubicBezTo>
                      <a:pt x="236" y="0"/>
                      <a:pt x="262" y="26"/>
                      <a:pt x="262" y="57"/>
                    </a:cubicBezTo>
                    <a:lnTo>
                      <a:pt x="262" y="205"/>
                    </a:lnTo>
                    <a:lnTo>
                      <a:pt x="262" y="205"/>
                    </a:lnTo>
                    <a:cubicBezTo>
                      <a:pt x="262" y="236"/>
                      <a:pt x="236" y="261"/>
                      <a:pt x="205" y="2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33">
                <a:extLst>
                  <a:ext uri="{FF2B5EF4-FFF2-40B4-BE49-F238E27FC236}">
                    <a16:creationId xmlns:a16="http://schemas.microsoft.com/office/drawing/2014/main" id="{8111654C-7B49-43C8-BD6F-9B29DC12B6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4390" y="5568814"/>
                <a:ext cx="251166" cy="251166"/>
              </a:xfrm>
              <a:custGeom>
                <a:avLst/>
                <a:gdLst>
                  <a:gd name="T0" fmla="*/ 48 w 282"/>
                  <a:gd name="T1" fmla="*/ 19 h 281"/>
                  <a:gd name="T2" fmla="*/ 48 w 282"/>
                  <a:gd name="T3" fmla="*/ 19 h 281"/>
                  <a:gd name="T4" fmla="*/ 20 w 282"/>
                  <a:gd name="T5" fmla="*/ 47 h 281"/>
                  <a:gd name="T6" fmla="*/ 20 w 282"/>
                  <a:gd name="T7" fmla="*/ 233 h 281"/>
                  <a:gd name="T8" fmla="*/ 20 w 282"/>
                  <a:gd name="T9" fmla="*/ 233 h 281"/>
                  <a:gd name="T10" fmla="*/ 48 w 282"/>
                  <a:gd name="T11" fmla="*/ 261 h 281"/>
                  <a:gd name="T12" fmla="*/ 234 w 282"/>
                  <a:gd name="T13" fmla="*/ 261 h 281"/>
                  <a:gd name="T14" fmla="*/ 234 w 282"/>
                  <a:gd name="T15" fmla="*/ 261 h 281"/>
                  <a:gd name="T16" fmla="*/ 262 w 282"/>
                  <a:gd name="T17" fmla="*/ 233 h 281"/>
                  <a:gd name="T18" fmla="*/ 262 w 282"/>
                  <a:gd name="T19" fmla="*/ 47 h 281"/>
                  <a:gd name="T20" fmla="*/ 262 w 282"/>
                  <a:gd name="T21" fmla="*/ 47 h 281"/>
                  <a:gd name="T22" fmla="*/ 234 w 282"/>
                  <a:gd name="T23" fmla="*/ 19 h 281"/>
                  <a:gd name="T24" fmla="*/ 48 w 282"/>
                  <a:gd name="T25" fmla="*/ 19 h 281"/>
                  <a:gd name="T26" fmla="*/ 234 w 282"/>
                  <a:gd name="T27" fmla="*/ 280 h 281"/>
                  <a:gd name="T28" fmla="*/ 48 w 282"/>
                  <a:gd name="T29" fmla="*/ 280 h 281"/>
                  <a:gd name="T30" fmla="*/ 48 w 282"/>
                  <a:gd name="T31" fmla="*/ 280 h 281"/>
                  <a:gd name="T32" fmla="*/ 0 w 282"/>
                  <a:gd name="T33" fmla="*/ 233 h 281"/>
                  <a:gd name="T34" fmla="*/ 0 w 282"/>
                  <a:gd name="T35" fmla="*/ 47 h 281"/>
                  <a:gd name="T36" fmla="*/ 0 w 282"/>
                  <a:gd name="T37" fmla="*/ 47 h 281"/>
                  <a:gd name="T38" fmla="*/ 48 w 282"/>
                  <a:gd name="T39" fmla="*/ 0 h 281"/>
                  <a:gd name="T40" fmla="*/ 234 w 282"/>
                  <a:gd name="T41" fmla="*/ 0 h 281"/>
                  <a:gd name="T42" fmla="*/ 234 w 282"/>
                  <a:gd name="T43" fmla="*/ 0 h 281"/>
                  <a:gd name="T44" fmla="*/ 281 w 282"/>
                  <a:gd name="T45" fmla="*/ 47 h 281"/>
                  <a:gd name="T46" fmla="*/ 281 w 282"/>
                  <a:gd name="T47" fmla="*/ 233 h 281"/>
                  <a:gd name="T48" fmla="*/ 281 w 282"/>
                  <a:gd name="T49" fmla="*/ 233 h 281"/>
                  <a:gd name="T50" fmla="*/ 234 w 282"/>
                  <a:gd name="T51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82" h="281">
                    <a:moveTo>
                      <a:pt x="48" y="19"/>
                    </a:moveTo>
                    <a:lnTo>
                      <a:pt x="48" y="19"/>
                    </a:lnTo>
                    <a:cubicBezTo>
                      <a:pt x="33" y="19"/>
                      <a:pt x="20" y="31"/>
                      <a:pt x="20" y="47"/>
                    </a:cubicBezTo>
                    <a:lnTo>
                      <a:pt x="20" y="233"/>
                    </a:lnTo>
                    <a:lnTo>
                      <a:pt x="20" y="233"/>
                    </a:lnTo>
                    <a:cubicBezTo>
                      <a:pt x="20" y="248"/>
                      <a:pt x="33" y="261"/>
                      <a:pt x="48" y="261"/>
                    </a:cubicBezTo>
                    <a:lnTo>
                      <a:pt x="234" y="261"/>
                    </a:lnTo>
                    <a:lnTo>
                      <a:pt x="234" y="261"/>
                    </a:lnTo>
                    <a:cubicBezTo>
                      <a:pt x="249" y="261"/>
                      <a:pt x="262" y="248"/>
                      <a:pt x="262" y="233"/>
                    </a:cubicBezTo>
                    <a:lnTo>
                      <a:pt x="262" y="47"/>
                    </a:lnTo>
                    <a:lnTo>
                      <a:pt x="262" y="47"/>
                    </a:lnTo>
                    <a:cubicBezTo>
                      <a:pt x="262" y="31"/>
                      <a:pt x="249" y="19"/>
                      <a:pt x="234" y="19"/>
                    </a:cubicBezTo>
                    <a:lnTo>
                      <a:pt x="48" y="19"/>
                    </a:lnTo>
                    <a:close/>
                    <a:moveTo>
                      <a:pt x="234" y="280"/>
                    </a:moveTo>
                    <a:lnTo>
                      <a:pt x="48" y="280"/>
                    </a:lnTo>
                    <a:lnTo>
                      <a:pt x="48" y="280"/>
                    </a:lnTo>
                    <a:cubicBezTo>
                      <a:pt x="22" y="280"/>
                      <a:pt x="0" y="259"/>
                      <a:pt x="0" y="233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21"/>
                      <a:pt x="22" y="0"/>
                      <a:pt x="48" y="0"/>
                    </a:cubicBezTo>
                    <a:lnTo>
                      <a:pt x="234" y="0"/>
                    </a:lnTo>
                    <a:lnTo>
                      <a:pt x="234" y="0"/>
                    </a:lnTo>
                    <a:cubicBezTo>
                      <a:pt x="260" y="0"/>
                      <a:pt x="281" y="21"/>
                      <a:pt x="281" y="47"/>
                    </a:cubicBezTo>
                    <a:lnTo>
                      <a:pt x="281" y="233"/>
                    </a:lnTo>
                    <a:lnTo>
                      <a:pt x="281" y="233"/>
                    </a:lnTo>
                    <a:cubicBezTo>
                      <a:pt x="281" y="259"/>
                      <a:pt x="260" y="280"/>
                      <a:pt x="234" y="2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34">
                <a:extLst>
                  <a:ext uri="{FF2B5EF4-FFF2-40B4-BE49-F238E27FC236}">
                    <a16:creationId xmlns:a16="http://schemas.microsoft.com/office/drawing/2014/main" id="{B6CA5616-953F-4116-B65C-DA5D10143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5407" y="5635529"/>
                <a:ext cx="149130" cy="109885"/>
              </a:xfrm>
              <a:custGeom>
                <a:avLst/>
                <a:gdLst>
                  <a:gd name="T0" fmla="*/ 44 w 169"/>
                  <a:gd name="T1" fmla="*/ 124 h 125"/>
                  <a:gd name="T2" fmla="*/ 44 w 169"/>
                  <a:gd name="T3" fmla="*/ 124 h 125"/>
                  <a:gd name="T4" fmla="*/ 43 w 169"/>
                  <a:gd name="T5" fmla="*/ 124 h 125"/>
                  <a:gd name="T6" fmla="*/ 43 w 169"/>
                  <a:gd name="T7" fmla="*/ 124 h 125"/>
                  <a:gd name="T8" fmla="*/ 37 w 169"/>
                  <a:gd name="T9" fmla="*/ 120 h 125"/>
                  <a:gd name="T10" fmla="*/ 2 w 169"/>
                  <a:gd name="T11" fmla="*/ 71 h 125"/>
                  <a:gd name="T12" fmla="*/ 2 w 169"/>
                  <a:gd name="T13" fmla="*/ 71 h 125"/>
                  <a:gd name="T14" fmla="*/ 5 w 169"/>
                  <a:gd name="T15" fmla="*/ 58 h 125"/>
                  <a:gd name="T16" fmla="*/ 5 w 169"/>
                  <a:gd name="T17" fmla="*/ 58 h 125"/>
                  <a:gd name="T18" fmla="*/ 18 w 169"/>
                  <a:gd name="T19" fmla="*/ 60 h 125"/>
                  <a:gd name="T20" fmla="*/ 46 w 169"/>
                  <a:gd name="T21" fmla="*/ 100 h 125"/>
                  <a:gd name="T22" fmla="*/ 151 w 169"/>
                  <a:gd name="T23" fmla="*/ 4 h 125"/>
                  <a:gd name="T24" fmla="*/ 151 w 169"/>
                  <a:gd name="T25" fmla="*/ 4 h 125"/>
                  <a:gd name="T26" fmla="*/ 165 w 169"/>
                  <a:gd name="T27" fmla="*/ 5 h 125"/>
                  <a:gd name="T28" fmla="*/ 165 w 169"/>
                  <a:gd name="T29" fmla="*/ 5 h 125"/>
                  <a:gd name="T30" fmla="*/ 164 w 169"/>
                  <a:gd name="T31" fmla="*/ 17 h 125"/>
                  <a:gd name="T32" fmla="*/ 51 w 169"/>
                  <a:gd name="T33" fmla="*/ 122 h 125"/>
                  <a:gd name="T34" fmla="*/ 51 w 169"/>
                  <a:gd name="T35" fmla="*/ 122 h 125"/>
                  <a:gd name="T36" fmla="*/ 44 w 169"/>
                  <a:gd name="T37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9" h="125">
                    <a:moveTo>
                      <a:pt x="44" y="124"/>
                    </a:moveTo>
                    <a:lnTo>
                      <a:pt x="44" y="124"/>
                    </a:lnTo>
                    <a:cubicBezTo>
                      <a:pt x="44" y="124"/>
                      <a:pt x="44" y="124"/>
                      <a:pt x="43" y="124"/>
                    </a:cubicBezTo>
                    <a:lnTo>
                      <a:pt x="43" y="124"/>
                    </a:lnTo>
                    <a:cubicBezTo>
                      <a:pt x="41" y="124"/>
                      <a:pt x="38" y="123"/>
                      <a:pt x="37" y="120"/>
                    </a:cubicBezTo>
                    <a:lnTo>
                      <a:pt x="2" y="71"/>
                    </a:lnTo>
                    <a:lnTo>
                      <a:pt x="2" y="71"/>
                    </a:lnTo>
                    <a:cubicBezTo>
                      <a:pt x="0" y="67"/>
                      <a:pt x="1" y="61"/>
                      <a:pt x="5" y="58"/>
                    </a:cubicBezTo>
                    <a:lnTo>
                      <a:pt x="5" y="58"/>
                    </a:lnTo>
                    <a:cubicBezTo>
                      <a:pt x="9" y="55"/>
                      <a:pt x="15" y="56"/>
                      <a:pt x="18" y="60"/>
                    </a:cubicBezTo>
                    <a:lnTo>
                      <a:pt x="46" y="100"/>
                    </a:lnTo>
                    <a:lnTo>
                      <a:pt x="151" y="4"/>
                    </a:lnTo>
                    <a:lnTo>
                      <a:pt x="151" y="4"/>
                    </a:lnTo>
                    <a:cubicBezTo>
                      <a:pt x="155" y="0"/>
                      <a:pt x="162" y="0"/>
                      <a:pt x="165" y="5"/>
                    </a:cubicBezTo>
                    <a:lnTo>
                      <a:pt x="165" y="5"/>
                    </a:lnTo>
                    <a:cubicBezTo>
                      <a:pt x="168" y="8"/>
                      <a:pt x="168" y="14"/>
                      <a:pt x="164" y="17"/>
                    </a:cubicBezTo>
                    <a:lnTo>
                      <a:pt x="51" y="122"/>
                    </a:lnTo>
                    <a:lnTo>
                      <a:pt x="51" y="122"/>
                    </a:lnTo>
                    <a:cubicBezTo>
                      <a:pt x="49" y="123"/>
                      <a:pt x="47" y="124"/>
                      <a:pt x="44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39CD8FA6-060C-463B-8AD5-9CD6EABB1D0A}"/>
                </a:ext>
              </a:extLst>
            </p:cNvPr>
            <p:cNvGrpSpPr/>
            <p:nvPr/>
          </p:nvGrpSpPr>
          <p:grpSpPr>
            <a:xfrm>
              <a:off x="17695403" y="6239896"/>
              <a:ext cx="2386073" cy="4917354"/>
              <a:chOff x="17695403" y="6239896"/>
              <a:chExt cx="2386073" cy="4917354"/>
            </a:xfrm>
          </p:grpSpPr>
          <p:sp>
            <p:nvSpPr>
              <p:cNvPr id="194" name="Freeform 135">
                <a:extLst>
                  <a:ext uri="{FF2B5EF4-FFF2-40B4-BE49-F238E27FC236}">
                    <a16:creationId xmlns:a16="http://schemas.microsoft.com/office/drawing/2014/main" id="{FD8B1C32-A5A2-46CC-9531-2691604BA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6994" y="10674540"/>
                <a:ext cx="494482" cy="255091"/>
              </a:xfrm>
              <a:custGeom>
                <a:avLst/>
                <a:gdLst>
                  <a:gd name="T0" fmla="*/ 212 w 555"/>
                  <a:gd name="T1" fmla="*/ 56 h 285"/>
                  <a:gd name="T2" fmla="*/ 212 w 555"/>
                  <a:gd name="T3" fmla="*/ 56 h 285"/>
                  <a:gd name="T4" fmla="*/ 78 w 555"/>
                  <a:gd name="T5" fmla="*/ 96 h 285"/>
                  <a:gd name="T6" fmla="*/ 78 w 555"/>
                  <a:gd name="T7" fmla="*/ 96 h 285"/>
                  <a:gd name="T8" fmla="*/ 0 w 555"/>
                  <a:gd name="T9" fmla="*/ 164 h 285"/>
                  <a:gd name="T10" fmla="*/ 0 w 555"/>
                  <a:gd name="T11" fmla="*/ 164 h 285"/>
                  <a:gd name="T12" fmla="*/ 230 w 555"/>
                  <a:gd name="T13" fmla="*/ 280 h 285"/>
                  <a:gd name="T14" fmla="*/ 230 w 555"/>
                  <a:gd name="T15" fmla="*/ 280 h 285"/>
                  <a:gd name="T16" fmla="*/ 489 w 555"/>
                  <a:gd name="T17" fmla="*/ 256 h 285"/>
                  <a:gd name="T18" fmla="*/ 489 w 555"/>
                  <a:gd name="T19" fmla="*/ 256 h 285"/>
                  <a:gd name="T20" fmla="*/ 524 w 555"/>
                  <a:gd name="T21" fmla="*/ 113 h 285"/>
                  <a:gd name="T22" fmla="*/ 524 w 555"/>
                  <a:gd name="T23" fmla="*/ 113 h 285"/>
                  <a:gd name="T24" fmla="*/ 470 w 555"/>
                  <a:gd name="T25" fmla="*/ 0 h 285"/>
                  <a:gd name="T26" fmla="*/ 470 w 555"/>
                  <a:gd name="T27" fmla="*/ 0 h 285"/>
                  <a:gd name="T28" fmla="*/ 212 w 555"/>
                  <a:gd name="T29" fmla="*/ 5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5" h="285">
                    <a:moveTo>
                      <a:pt x="212" y="56"/>
                    </a:moveTo>
                    <a:lnTo>
                      <a:pt x="212" y="56"/>
                    </a:lnTo>
                    <a:cubicBezTo>
                      <a:pt x="212" y="56"/>
                      <a:pt x="136" y="81"/>
                      <a:pt x="78" y="96"/>
                    </a:cubicBezTo>
                    <a:lnTo>
                      <a:pt x="78" y="96"/>
                    </a:lnTo>
                    <a:cubicBezTo>
                      <a:pt x="34" y="108"/>
                      <a:pt x="0" y="127"/>
                      <a:pt x="0" y="164"/>
                    </a:cubicBezTo>
                    <a:lnTo>
                      <a:pt x="0" y="164"/>
                    </a:lnTo>
                    <a:cubicBezTo>
                      <a:pt x="1" y="228"/>
                      <a:pt x="84" y="276"/>
                      <a:pt x="230" y="280"/>
                    </a:cubicBezTo>
                    <a:lnTo>
                      <a:pt x="230" y="280"/>
                    </a:lnTo>
                    <a:cubicBezTo>
                      <a:pt x="395" y="284"/>
                      <a:pt x="452" y="283"/>
                      <a:pt x="489" y="256"/>
                    </a:cubicBezTo>
                    <a:lnTo>
                      <a:pt x="489" y="256"/>
                    </a:lnTo>
                    <a:cubicBezTo>
                      <a:pt x="504" y="244"/>
                      <a:pt x="554" y="191"/>
                      <a:pt x="524" y="113"/>
                    </a:cubicBezTo>
                    <a:lnTo>
                      <a:pt x="524" y="113"/>
                    </a:lnTo>
                    <a:cubicBezTo>
                      <a:pt x="515" y="89"/>
                      <a:pt x="470" y="0"/>
                      <a:pt x="470" y="0"/>
                    </a:cubicBezTo>
                    <a:lnTo>
                      <a:pt x="470" y="0"/>
                    </a:lnTo>
                    <a:cubicBezTo>
                      <a:pt x="470" y="0"/>
                      <a:pt x="296" y="38"/>
                      <a:pt x="212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36">
                <a:extLst>
                  <a:ext uri="{FF2B5EF4-FFF2-40B4-BE49-F238E27FC236}">
                    <a16:creationId xmlns:a16="http://schemas.microsoft.com/office/drawing/2014/main" id="{1FD015D8-9C08-49C0-B117-86D212FA66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7193" y="10858991"/>
                <a:ext cx="486633" cy="298259"/>
              </a:xfrm>
              <a:custGeom>
                <a:avLst/>
                <a:gdLst>
                  <a:gd name="T0" fmla="*/ 236 w 547"/>
                  <a:gd name="T1" fmla="*/ 5 h 336"/>
                  <a:gd name="T2" fmla="*/ 236 w 547"/>
                  <a:gd name="T3" fmla="*/ 5 h 336"/>
                  <a:gd name="T4" fmla="*/ 130 w 547"/>
                  <a:gd name="T5" fmla="*/ 90 h 336"/>
                  <a:gd name="T6" fmla="*/ 130 w 547"/>
                  <a:gd name="T7" fmla="*/ 90 h 336"/>
                  <a:gd name="T8" fmla="*/ 16 w 547"/>
                  <a:gd name="T9" fmla="*/ 216 h 336"/>
                  <a:gd name="T10" fmla="*/ 16 w 547"/>
                  <a:gd name="T11" fmla="*/ 216 h 336"/>
                  <a:gd name="T12" fmla="*/ 232 w 547"/>
                  <a:gd name="T13" fmla="*/ 308 h 336"/>
                  <a:gd name="T14" fmla="*/ 479 w 547"/>
                  <a:gd name="T15" fmla="*/ 247 h 336"/>
                  <a:gd name="T16" fmla="*/ 479 w 547"/>
                  <a:gd name="T17" fmla="*/ 247 h 336"/>
                  <a:gd name="T18" fmla="*/ 540 w 547"/>
                  <a:gd name="T19" fmla="*/ 157 h 336"/>
                  <a:gd name="T20" fmla="*/ 518 w 547"/>
                  <a:gd name="T21" fmla="*/ 0 h 336"/>
                  <a:gd name="T22" fmla="*/ 236 w 547"/>
                  <a:gd name="T23" fmla="*/ 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7" h="336">
                    <a:moveTo>
                      <a:pt x="236" y="5"/>
                    </a:moveTo>
                    <a:lnTo>
                      <a:pt x="236" y="5"/>
                    </a:lnTo>
                    <a:cubicBezTo>
                      <a:pt x="196" y="41"/>
                      <a:pt x="172" y="56"/>
                      <a:pt x="130" y="90"/>
                    </a:cubicBezTo>
                    <a:lnTo>
                      <a:pt x="130" y="90"/>
                    </a:lnTo>
                    <a:cubicBezTo>
                      <a:pt x="94" y="119"/>
                      <a:pt x="18" y="155"/>
                      <a:pt x="16" y="216"/>
                    </a:cubicBezTo>
                    <a:lnTo>
                      <a:pt x="16" y="216"/>
                    </a:lnTo>
                    <a:cubicBezTo>
                      <a:pt x="16" y="216"/>
                      <a:pt x="0" y="335"/>
                      <a:pt x="232" y="308"/>
                    </a:cubicBezTo>
                    <a:lnTo>
                      <a:pt x="479" y="247"/>
                    </a:lnTo>
                    <a:lnTo>
                      <a:pt x="479" y="247"/>
                    </a:lnTo>
                    <a:cubicBezTo>
                      <a:pt x="519" y="237"/>
                      <a:pt x="546" y="197"/>
                      <a:pt x="540" y="157"/>
                    </a:cubicBezTo>
                    <a:lnTo>
                      <a:pt x="518" y="0"/>
                    </a:lnTo>
                    <a:lnTo>
                      <a:pt x="236" y="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37">
                <a:extLst>
                  <a:ext uri="{FF2B5EF4-FFF2-40B4-BE49-F238E27FC236}">
                    <a16:creationId xmlns:a16="http://schemas.microsoft.com/office/drawing/2014/main" id="{9184D036-1988-4AAD-8B4A-CC56B109F4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41346" y="8661291"/>
                <a:ext cx="1153792" cy="2095663"/>
              </a:xfrm>
              <a:custGeom>
                <a:avLst/>
                <a:gdLst>
                  <a:gd name="T0" fmla="*/ 280 w 1298"/>
                  <a:gd name="T1" fmla="*/ 7 h 2354"/>
                  <a:gd name="T2" fmla="*/ 280 w 1298"/>
                  <a:gd name="T3" fmla="*/ 7 h 2354"/>
                  <a:gd name="T4" fmla="*/ 41 w 1298"/>
                  <a:gd name="T5" fmla="*/ 1117 h 2354"/>
                  <a:gd name="T6" fmla="*/ 41 w 1298"/>
                  <a:gd name="T7" fmla="*/ 1117 h 2354"/>
                  <a:gd name="T8" fmla="*/ 1016 w 1298"/>
                  <a:gd name="T9" fmla="*/ 2327 h 2354"/>
                  <a:gd name="T10" fmla="*/ 1016 w 1298"/>
                  <a:gd name="T11" fmla="*/ 2327 h 2354"/>
                  <a:gd name="T12" fmla="*/ 1184 w 1298"/>
                  <a:gd name="T13" fmla="*/ 2334 h 2354"/>
                  <a:gd name="T14" fmla="*/ 1184 w 1298"/>
                  <a:gd name="T15" fmla="*/ 2334 h 2354"/>
                  <a:gd name="T16" fmla="*/ 1297 w 1298"/>
                  <a:gd name="T17" fmla="*/ 2265 h 2354"/>
                  <a:gd name="T18" fmla="*/ 1297 w 1298"/>
                  <a:gd name="T19" fmla="*/ 2265 h 2354"/>
                  <a:gd name="T20" fmla="*/ 923 w 1298"/>
                  <a:gd name="T21" fmla="*/ 1691 h 2354"/>
                  <a:gd name="T22" fmla="*/ 923 w 1298"/>
                  <a:gd name="T23" fmla="*/ 1691 h 2354"/>
                  <a:gd name="T24" fmla="*/ 615 w 1298"/>
                  <a:gd name="T25" fmla="*/ 1237 h 2354"/>
                  <a:gd name="T26" fmla="*/ 615 w 1298"/>
                  <a:gd name="T27" fmla="*/ 1237 h 2354"/>
                  <a:gd name="T28" fmla="*/ 980 w 1298"/>
                  <a:gd name="T29" fmla="*/ 0 h 2354"/>
                  <a:gd name="T30" fmla="*/ 280 w 1298"/>
                  <a:gd name="T31" fmla="*/ 7 h 2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98" h="2354">
                    <a:moveTo>
                      <a:pt x="280" y="7"/>
                    </a:moveTo>
                    <a:lnTo>
                      <a:pt x="280" y="7"/>
                    </a:lnTo>
                    <a:cubicBezTo>
                      <a:pt x="280" y="7"/>
                      <a:pt x="0" y="750"/>
                      <a:pt x="41" y="1117"/>
                    </a:cubicBezTo>
                    <a:lnTo>
                      <a:pt x="41" y="1117"/>
                    </a:lnTo>
                    <a:cubicBezTo>
                      <a:pt x="93" y="1582"/>
                      <a:pt x="1016" y="2327"/>
                      <a:pt x="1016" y="2327"/>
                    </a:cubicBezTo>
                    <a:lnTo>
                      <a:pt x="1016" y="2327"/>
                    </a:lnTo>
                    <a:cubicBezTo>
                      <a:pt x="1016" y="2327"/>
                      <a:pt x="1051" y="2353"/>
                      <a:pt x="1184" y="2334"/>
                    </a:cubicBezTo>
                    <a:lnTo>
                      <a:pt x="1184" y="2334"/>
                    </a:lnTo>
                    <a:cubicBezTo>
                      <a:pt x="1281" y="2319"/>
                      <a:pt x="1297" y="2265"/>
                      <a:pt x="1297" y="2265"/>
                    </a:cubicBezTo>
                    <a:lnTo>
                      <a:pt x="1297" y="2265"/>
                    </a:lnTo>
                    <a:cubicBezTo>
                      <a:pt x="1297" y="2265"/>
                      <a:pt x="1116" y="1991"/>
                      <a:pt x="923" y="1691"/>
                    </a:cubicBezTo>
                    <a:lnTo>
                      <a:pt x="923" y="1691"/>
                    </a:lnTo>
                    <a:cubicBezTo>
                      <a:pt x="830" y="1547"/>
                      <a:pt x="615" y="1237"/>
                      <a:pt x="615" y="1237"/>
                    </a:cubicBezTo>
                    <a:lnTo>
                      <a:pt x="615" y="1237"/>
                    </a:lnTo>
                    <a:cubicBezTo>
                      <a:pt x="615" y="1237"/>
                      <a:pt x="1065" y="495"/>
                      <a:pt x="980" y="0"/>
                    </a:cubicBezTo>
                    <a:lnTo>
                      <a:pt x="280" y="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38">
                <a:extLst>
                  <a:ext uri="{FF2B5EF4-FFF2-40B4-BE49-F238E27FC236}">
                    <a16:creationId xmlns:a16="http://schemas.microsoft.com/office/drawing/2014/main" id="{B2710DF0-6F81-4B9B-B88E-494F06319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3497" y="8653443"/>
                <a:ext cx="1173416" cy="2099587"/>
              </a:xfrm>
              <a:custGeom>
                <a:avLst/>
                <a:gdLst>
                  <a:gd name="T0" fmla="*/ 296 w 1318"/>
                  <a:gd name="T1" fmla="*/ 25 h 2361"/>
                  <a:gd name="T2" fmla="*/ 296 w 1318"/>
                  <a:gd name="T3" fmla="*/ 25 h 2361"/>
                  <a:gd name="T4" fmla="*/ 61 w 1318"/>
                  <a:gd name="T5" fmla="*/ 1125 h 2361"/>
                  <a:gd name="T6" fmla="*/ 61 w 1318"/>
                  <a:gd name="T7" fmla="*/ 1125 h 2361"/>
                  <a:gd name="T8" fmla="*/ 1032 w 1318"/>
                  <a:gd name="T9" fmla="*/ 2328 h 2361"/>
                  <a:gd name="T10" fmla="*/ 1032 w 1318"/>
                  <a:gd name="T11" fmla="*/ 2328 h 2361"/>
                  <a:gd name="T12" fmla="*/ 1192 w 1318"/>
                  <a:gd name="T13" fmla="*/ 2333 h 2361"/>
                  <a:gd name="T14" fmla="*/ 1192 w 1318"/>
                  <a:gd name="T15" fmla="*/ 2333 h 2361"/>
                  <a:gd name="T16" fmla="*/ 1297 w 1318"/>
                  <a:gd name="T17" fmla="*/ 2275 h 2361"/>
                  <a:gd name="T18" fmla="*/ 1297 w 1318"/>
                  <a:gd name="T19" fmla="*/ 2275 h 2361"/>
                  <a:gd name="T20" fmla="*/ 925 w 1318"/>
                  <a:gd name="T21" fmla="*/ 1705 h 2361"/>
                  <a:gd name="T22" fmla="*/ 925 w 1318"/>
                  <a:gd name="T23" fmla="*/ 1705 h 2361"/>
                  <a:gd name="T24" fmla="*/ 618 w 1318"/>
                  <a:gd name="T25" fmla="*/ 1251 h 2361"/>
                  <a:gd name="T26" fmla="*/ 618 w 1318"/>
                  <a:gd name="T27" fmla="*/ 1251 h 2361"/>
                  <a:gd name="T28" fmla="*/ 618 w 1318"/>
                  <a:gd name="T29" fmla="*/ 1241 h 2361"/>
                  <a:gd name="T30" fmla="*/ 618 w 1318"/>
                  <a:gd name="T31" fmla="*/ 1241 h 2361"/>
                  <a:gd name="T32" fmla="*/ 982 w 1318"/>
                  <a:gd name="T33" fmla="*/ 20 h 2361"/>
                  <a:gd name="T34" fmla="*/ 296 w 1318"/>
                  <a:gd name="T35" fmla="*/ 25 h 2361"/>
                  <a:gd name="T36" fmla="*/ 1106 w 1318"/>
                  <a:gd name="T37" fmla="*/ 2360 h 2361"/>
                  <a:gd name="T38" fmla="*/ 1106 w 1318"/>
                  <a:gd name="T39" fmla="*/ 2360 h 2361"/>
                  <a:gd name="T40" fmla="*/ 1020 w 1318"/>
                  <a:gd name="T41" fmla="*/ 2343 h 2361"/>
                  <a:gd name="T42" fmla="*/ 1020 w 1318"/>
                  <a:gd name="T43" fmla="*/ 2343 h 2361"/>
                  <a:gd name="T44" fmla="*/ 551 w 1318"/>
                  <a:gd name="T45" fmla="*/ 1912 h 2361"/>
                  <a:gd name="T46" fmla="*/ 551 w 1318"/>
                  <a:gd name="T47" fmla="*/ 1912 h 2361"/>
                  <a:gd name="T48" fmla="*/ 42 w 1318"/>
                  <a:gd name="T49" fmla="*/ 1127 h 2361"/>
                  <a:gd name="T50" fmla="*/ 42 w 1318"/>
                  <a:gd name="T51" fmla="*/ 1127 h 2361"/>
                  <a:gd name="T52" fmla="*/ 280 w 1318"/>
                  <a:gd name="T53" fmla="*/ 12 h 2361"/>
                  <a:gd name="T54" fmla="*/ 280 w 1318"/>
                  <a:gd name="T55" fmla="*/ 12 h 2361"/>
                  <a:gd name="T56" fmla="*/ 290 w 1318"/>
                  <a:gd name="T57" fmla="*/ 6 h 2361"/>
                  <a:gd name="T58" fmla="*/ 990 w 1318"/>
                  <a:gd name="T59" fmla="*/ 0 h 2361"/>
                  <a:gd name="T60" fmla="*/ 990 w 1318"/>
                  <a:gd name="T61" fmla="*/ 0 h 2361"/>
                  <a:gd name="T62" fmla="*/ 990 w 1318"/>
                  <a:gd name="T63" fmla="*/ 0 h 2361"/>
                  <a:gd name="T64" fmla="*/ 999 w 1318"/>
                  <a:gd name="T65" fmla="*/ 8 h 2361"/>
                  <a:gd name="T66" fmla="*/ 999 w 1318"/>
                  <a:gd name="T67" fmla="*/ 8 h 2361"/>
                  <a:gd name="T68" fmla="*/ 637 w 1318"/>
                  <a:gd name="T69" fmla="*/ 1245 h 2361"/>
                  <a:gd name="T70" fmla="*/ 637 w 1318"/>
                  <a:gd name="T71" fmla="*/ 1245 h 2361"/>
                  <a:gd name="T72" fmla="*/ 940 w 1318"/>
                  <a:gd name="T73" fmla="*/ 1695 h 2361"/>
                  <a:gd name="T74" fmla="*/ 940 w 1318"/>
                  <a:gd name="T75" fmla="*/ 1695 h 2361"/>
                  <a:gd name="T76" fmla="*/ 1315 w 1318"/>
                  <a:gd name="T77" fmla="*/ 2269 h 2361"/>
                  <a:gd name="T78" fmla="*/ 1315 w 1318"/>
                  <a:gd name="T79" fmla="*/ 2269 h 2361"/>
                  <a:gd name="T80" fmla="*/ 1317 w 1318"/>
                  <a:gd name="T81" fmla="*/ 2277 h 2361"/>
                  <a:gd name="T82" fmla="*/ 1317 w 1318"/>
                  <a:gd name="T83" fmla="*/ 2277 h 2361"/>
                  <a:gd name="T84" fmla="*/ 1195 w 1318"/>
                  <a:gd name="T85" fmla="*/ 2352 h 2361"/>
                  <a:gd name="T86" fmla="*/ 1195 w 1318"/>
                  <a:gd name="T87" fmla="*/ 2352 h 2361"/>
                  <a:gd name="T88" fmla="*/ 1106 w 1318"/>
                  <a:gd name="T89" fmla="*/ 2360 h 2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18" h="2361">
                    <a:moveTo>
                      <a:pt x="296" y="25"/>
                    </a:moveTo>
                    <a:lnTo>
                      <a:pt x="296" y="25"/>
                    </a:lnTo>
                    <a:cubicBezTo>
                      <a:pt x="269" y="98"/>
                      <a:pt x="22" y="782"/>
                      <a:pt x="61" y="1125"/>
                    </a:cubicBezTo>
                    <a:lnTo>
                      <a:pt x="61" y="1125"/>
                    </a:lnTo>
                    <a:cubicBezTo>
                      <a:pt x="112" y="1580"/>
                      <a:pt x="1023" y="2320"/>
                      <a:pt x="1032" y="2328"/>
                    </a:cubicBezTo>
                    <a:lnTo>
                      <a:pt x="1032" y="2328"/>
                    </a:lnTo>
                    <a:cubicBezTo>
                      <a:pt x="1032" y="2328"/>
                      <a:pt x="1067" y="2352"/>
                      <a:pt x="1192" y="2333"/>
                    </a:cubicBezTo>
                    <a:lnTo>
                      <a:pt x="1192" y="2333"/>
                    </a:lnTo>
                    <a:cubicBezTo>
                      <a:pt x="1268" y="2321"/>
                      <a:pt x="1291" y="2287"/>
                      <a:pt x="1297" y="2275"/>
                    </a:cubicBezTo>
                    <a:lnTo>
                      <a:pt x="1297" y="2275"/>
                    </a:lnTo>
                    <a:cubicBezTo>
                      <a:pt x="1273" y="2239"/>
                      <a:pt x="1102" y="1981"/>
                      <a:pt x="925" y="1705"/>
                    </a:cubicBezTo>
                    <a:lnTo>
                      <a:pt x="925" y="1705"/>
                    </a:lnTo>
                    <a:cubicBezTo>
                      <a:pt x="833" y="1563"/>
                      <a:pt x="620" y="1254"/>
                      <a:pt x="618" y="1251"/>
                    </a:cubicBezTo>
                    <a:lnTo>
                      <a:pt x="618" y="1251"/>
                    </a:lnTo>
                    <a:cubicBezTo>
                      <a:pt x="616" y="1248"/>
                      <a:pt x="616" y="1244"/>
                      <a:pt x="618" y="1241"/>
                    </a:cubicBezTo>
                    <a:lnTo>
                      <a:pt x="618" y="1241"/>
                    </a:lnTo>
                    <a:cubicBezTo>
                      <a:pt x="622" y="1233"/>
                      <a:pt x="1059" y="505"/>
                      <a:pt x="982" y="20"/>
                    </a:cubicBezTo>
                    <a:lnTo>
                      <a:pt x="296" y="25"/>
                    </a:lnTo>
                    <a:close/>
                    <a:moveTo>
                      <a:pt x="1106" y="2360"/>
                    </a:moveTo>
                    <a:lnTo>
                      <a:pt x="1106" y="2360"/>
                    </a:lnTo>
                    <a:cubicBezTo>
                      <a:pt x="1044" y="2360"/>
                      <a:pt x="1023" y="2345"/>
                      <a:pt x="1020" y="2343"/>
                    </a:cubicBezTo>
                    <a:lnTo>
                      <a:pt x="1020" y="2343"/>
                    </a:lnTo>
                    <a:cubicBezTo>
                      <a:pt x="1018" y="2341"/>
                      <a:pt x="786" y="2153"/>
                      <a:pt x="551" y="1912"/>
                    </a:cubicBezTo>
                    <a:lnTo>
                      <a:pt x="551" y="1912"/>
                    </a:lnTo>
                    <a:cubicBezTo>
                      <a:pt x="235" y="1586"/>
                      <a:pt x="64" y="1322"/>
                      <a:pt x="42" y="1127"/>
                    </a:cubicBezTo>
                    <a:lnTo>
                      <a:pt x="42" y="1127"/>
                    </a:lnTo>
                    <a:cubicBezTo>
                      <a:pt x="0" y="762"/>
                      <a:pt x="278" y="20"/>
                      <a:pt x="280" y="12"/>
                    </a:cubicBezTo>
                    <a:lnTo>
                      <a:pt x="280" y="12"/>
                    </a:lnTo>
                    <a:cubicBezTo>
                      <a:pt x="282" y="9"/>
                      <a:pt x="286" y="6"/>
                      <a:pt x="290" y="6"/>
                    </a:cubicBezTo>
                    <a:lnTo>
                      <a:pt x="990" y="0"/>
                    </a:lnTo>
                    <a:lnTo>
                      <a:pt x="990" y="0"/>
                    </a:lnTo>
                    <a:lnTo>
                      <a:pt x="990" y="0"/>
                    </a:lnTo>
                    <a:cubicBezTo>
                      <a:pt x="995" y="0"/>
                      <a:pt x="999" y="3"/>
                      <a:pt x="999" y="8"/>
                    </a:cubicBezTo>
                    <a:lnTo>
                      <a:pt x="999" y="8"/>
                    </a:lnTo>
                    <a:cubicBezTo>
                      <a:pt x="1080" y="479"/>
                      <a:pt x="678" y="1177"/>
                      <a:pt x="637" y="1245"/>
                    </a:cubicBezTo>
                    <a:lnTo>
                      <a:pt x="637" y="1245"/>
                    </a:lnTo>
                    <a:cubicBezTo>
                      <a:pt x="665" y="1286"/>
                      <a:pt x="855" y="1561"/>
                      <a:pt x="940" y="1695"/>
                    </a:cubicBezTo>
                    <a:lnTo>
                      <a:pt x="940" y="1695"/>
                    </a:lnTo>
                    <a:cubicBezTo>
                      <a:pt x="1131" y="1991"/>
                      <a:pt x="1313" y="2265"/>
                      <a:pt x="1315" y="2269"/>
                    </a:cubicBezTo>
                    <a:lnTo>
                      <a:pt x="1315" y="2269"/>
                    </a:lnTo>
                    <a:cubicBezTo>
                      <a:pt x="1317" y="2271"/>
                      <a:pt x="1317" y="2274"/>
                      <a:pt x="1317" y="2277"/>
                    </a:cubicBezTo>
                    <a:lnTo>
                      <a:pt x="1317" y="2277"/>
                    </a:lnTo>
                    <a:cubicBezTo>
                      <a:pt x="1315" y="2279"/>
                      <a:pt x="1297" y="2336"/>
                      <a:pt x="1195" y="2352"/>
                    </a:cubicBezTo>
                    <a:lnTo>
                      <a:pt x="1195" y="2352"/>
                    </a:lnTo>
                    <a:cubicBezTo>
                      <a:pt x="1159" y="2357"/>
                      <a:pt x="1129" y="2360"/>
                      <a:pt x="1106" y="23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39">
                <a:extLst>
                  <a:ext uri="{FF2B5EF4-FFF2-40B4-BE49-F238E27FC236}">
                    <a16:creationId xmlns:a16="http://schemas.microsoft.com/office/drawing/2014/main" id="{6F21D917-578A-4830-B6BD-0B7053FB1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0559" y="8661291"/>
                <a:ext cx="1220507" cy="2260491"/>
              </a:xfrm>
              <a:custGeom>
                <a:avLst/>
                <a:gdLst>
                  <a:gd name="T0" fmla="*/ 603 w 1370"/>
                  <a:gd name="T1" fmla="*/ 1161 h 2538"/>
                  <a:gd name="T2" fmla="*/ 603 w 1370"/>
                  <a:gd name="T3" fmla="*/ 1161 h 2538"/>
                  <a:gd name="T4" fmla="*/ 1304 w 1370"/>
                  <a:gd name="T5" fmla="*/ 0 h 2538"/>
                  <a:gd name="T6" fmla="*/ 424 w 1370"/>
                  <a:gd name="T7" fmla="*/ 7 h 2538"/>
                  <a:gd name="T8" fmla="*/ 424 w 1370"/>
                  <a:gd name="T9" fmla="*/ 7 h 2538"/>
                  <a:gd name="T10" fmla="*/ 56 w 1370"/>
                  <a:gd name="T11" fmla="*/ 1091 h 2538"/>
                  <a:gd name="T12" fmla="*/ 56 w 1370"/>
                  <a:gd name="T13" fmla="*/ 1091 h 2538"/>
                  <a:gd name="T14" fmla="*/ 782 w 1370"/>
                  <a:gd name="T15" fmla="*/ 2488 h 2538"/>
                  <a:gd name="T16" fmla="*/ 782 w 1370"/>
                  <a:gd name="T17" fmla="*/ 2488 h 2538"/>
                  <a:gd name="T18" fmla="*/ 857 w 1370"/>
                  <a:gd name="T19" fmla="*/ 2518 h 2538"/>
                  <a:gd name="T20" fmla="*/ 857 w 1370"/>
                  <a:gd name="T21" fmla="*/ 2518 h 2538"/>
                  <a:gd name="T22" fmla="*/ 1057 w 1370"/>
                  <a:gd name="T23" fmla="*/ 2474 h 2538"/>
                  <a:gd name="T24" fmla="*/ 1057 w 1370"/>
                  <a:gd name="T25" fmla="*/ 2474 h 2538"/>
                  <a:gd name="T26" fmla="*/ 761 w 1370"/>
                  <a:gd name="T27" fmla="*/ 1669 h 2538"/>
                  <a:gd name="T28" fmla="*/ 761 w 1370"/>
                  <a:gd name="T29" fmla="*/ 1669 h 2538"/>
                  <a:gd name="T30" fmla="*/ 603 w 1370"/>
                  <a:gd name="T31" fmla="*/ 1161 h 2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0" h="2538">
                    <a:moveTo>
                      <a:pt x="603" y="1161"/>
                    </a:moveTo>
                    <a:lnTo>
                      <a:pt x="603" y="1161"/>
                    </a:lnTo>
                    <a:cubicBezTo>
                      <a:pt x="603" y="1161"/>
                      <a:pt x="1369" y="690"/>
                      <a:pt x="1304" y="0"/>
                    </a:cubicBezTo>
                    <a:lnTo>
                      <a:pt x="424" y="7"/>
                    </a:lnTo>
                    <a:lnTo>
                      <a:pt x="424" y="7"/>
                    </a:lnTo>
                    <a:cubicBezTo>
                      <a:pt x="424" y="7"/>
                      <a:pt x="113" y="726"/>
                      <a:pt x="56" y="1091"/>
                    </a:cubicBezTo>
                    <a:lnTo>
                      <a:pt x="56" y="1091"/>
                    </a:lnTo>
                    <a:cubicBezTo>
                      <a:pt x="0" y="1456"/>
                      <a:pt x="782" y="2488"/>
                      <a:pt x="782" y="2488"/>
                    </a:cubicBezTo>
                    <a:lnTo>
                      <a:pt x="782" y="2488"/>
                    </a:lnTo>
                    <a:cubicBezTo>
                      <a:pt x="782" y="2488"/>
                      <a:pt x="815" y="2511"/>
                      <a:pt x="857" y="2518"/>
                    </a:cubicBezTo>
                    <a:lnTo>
                      <a:pt x="857" y="2518"/>
                    </a:lnTo>
                    <a:cubicBezTo>
                      <a:pt x="945" y="2537"/>
                      <a:pt x="1040" y="2530"/>
                      <a:pt x="1057" y="2474"/>
                    </a:cubicBezTo>
                    <a:lnTo>
                      <a:pt x="1057" y="2474"/>
                    </a:lnTo>
                    <a:cubicBezTo>
                      <a:pt x="1057" y="2474"/>
                      <a:pt x="817" y="1833"/>
                      <a:pt x="761" y="1669"/>
                    </a:cubicBezTo>
                    <a:lnTo>
                      <a:pt x="761" y="1669"/>
                    </a:lnTo>
                    <a:cubicBezTo>
                      <a:pt x="704" y="1506"/>
                      <a:pt x="603" y="1161"/>
                      <a:pt x="603" y="11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40">
                <a:extLst>
                  <a:ext uri="{FF2B5EF4-FFF2-40B4-BE49-F238E27FC236}">
                    <a16:creationId xmlns:a16="http://schemas.microsoft.com/office/drawing/2014/main" id="{52E2F373-77B9-42F1-90F5-C82C40027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8408" y="8653443"/>
                <a:ext cx="1177339" cy="2268340"/>
              </a:xfrm>
              <a:custGeom>
                <a:avLst/>
                <a:gdLst>
                  <a:gd name="T0" fmla="*/ 777 w 1321"/>
                  <a:gd name="T1" fmla="*/ 2492 h 2549"/>
                  <a:gd name="T2" fmla="*/ 777 w 1321"/>
                  <a:gd name="T3" fmla="*/ 2492 h 2549"/>
                  <a:gd name="T4" fmla="*/ 847 w 1321"/>
                  <a:gd name="T5" fmla="*/ 2521 h 2549"/>
                  <a:gd name="T6" fmla="*/ 847 w 1321"/>
                  <a:gd name="T7" fmla="*/ 2521 h 2549"/>
                  <a:gd name="T8" fmla="*/ 1035 w 1321"/>
                  <a:gd name="T9" fmla="*/ 2485 h 2549"/>
                  <a:gd name="T10" fmla="*/ 1035 w 1321"/>
                  <a:gd name="T11" fmla="*/ 2485 h 2549"/>
                  <a:gd name="T12" fmla="*/ 739 w 1321"/>
                  <a:gd name="T13" fmla="*/ 1684 h 2549"/>
                  <a:gd name="T14" fmla="*/ 739 w 1321"/>
                  <a:gd name="T15" fmla="*/ 1684 h 2549"/>
                  <a:gd name="T16" fmla="*/ 583 w 1321"/>
                  <a:gd name="T17" fmla="*/ 1175 h 2549"/>
                  <a:gd name="T18" fmla="*/ 583 w 1321"/>
                  <a:gd name="T19" fmla="*/ 1175 h 2549"/>
                  <a:gd name="T20" fmla="*/ 586 w 1321"/>
                  <a:gd name="T21" fmla="*/ 1164 h 2549"/>
                  <a:gd name="T22" fmla="*/ 586 w 1321"/>
                  <a:gd name="T23" fmla="*/ 1164 h 2549"/>
                  <a:gd name="T24" fmla="*/ 959 w 1321"/>
                  <a:gd name="T25" fmla="*/ 843 h 2549"/>
                  <a:gd name="T26" fmla="*/ 959 w 1321"/>
                  <a:gd name="T27" fmla="*/ 843 h 2549"/>
                  <a:gd name="T28" fmla="*/ 1283 w 1321"/>
                  <a:gd name="T29" fmla="*/ 20 h 2549"/>
                  <a:gd name="T30" fmla="*/ 418 w 1321"/>
                  <a:gd name="T31" fmla="*/ 27 h 2549"/>
                  <a:gd name="T32" fmla="*/ 418 w 1321"/>
                  <a:gd name="T33" fmla="*/ 27 h 2549"/>
                  <a:gd name="T34" fmla="*/ 54 w 1321"/>
                  <a:gd name="T35" fmla="*/ 1104 h 2549"/>
                  <a:gd name="T36" fmla="*/ 54 w 1321"/>
                  <a:gd name="T37" fmla="*/ 1104 h 2549"/>
                  <a:gd name="T38" fmla="*/ 777 w 1321"/>
                  <a:gd name="T39" fmla="*/ 2492 h 2549"/>
                  <a:gd name="T40" fmla="*/ 926 w 1321"/>
                  <a:gd name="T41" fmla="*/ 2548 h 2549"/>
                  <a:gd name="T42" fmla="*/ 926 w 1321"/>
                  <a:gd name="T43" fmla="*/ 2548 h 2549"/>
                  <a:gd name="T44" fmla="*/ 843 w 1321"/>
                  <a:gd name="T45" fmla="*/ 2539 h 2549"/>
                  <a:gd name="T46" fmla="*/ 843 w 1321"/>
                  <a:gd name="T47" fmla="*/ 2539 h 2549"/>
                  <a:gd name="T48" fmla="*/ 765 w 1321"/>
                  <a:gd name="T49" fmla="*/ 2507 h 2549"/>
                  <a:gd name="T50" fmla="*/ 765 w 1321"/>
                  <a:gd name="T51" fmla="*/ 2507 h 2549"/>
                  <a:gd name="T52" fmla="*/ 762 w 1321"/>
                  <a:gd name="T53" fmla="*/ 2505 h 2549"/>
                  <a:gd name="T54" fmla="*/ 762 w 1321"/>
                  <a:gd name="T55" fmla="*/ 2505 h 2549"/>
                  <a:gd name="T56" fmla="*/ 378 w 1321"/>
                  <a:gd name="T57" fmla="*/ 1942 h 2549"/>
                  <a:gd name="T58" fmla="*/ 378 w 1321"/>
                  <a:gd name="T59" fmla="*/ 1942 h 2549"/>
                  <a:gd name="T60" fmla="*/ 35 w 1321"/>
                  <a:gd name="T61" fmla="*/ 1100 h 2549"/>
                  <a:gd name="T62" fmla="*/ 35 w 1321"/>
                  <a:gd name="T63" fmla="*/ 1100 h 2549"/>
                  <a:gd name="T64" fmla="*/ 404 w 1321"/>
                  <a:gd name="T65" fmla="*/ 14 h 2549"/>
                  <a:gd name="T66" fmla="*/ 404 w 1321"/>
                  <a:gd name="T67" fmla="*/ 14 h 2549"/>
                  <a:gd name="T68" fmla="*/ 412 w 1321"/>
                  <a:gd name="T69" fmla="*/ 8 h 2549"/>
                  <a:gd name="T70" fmla="*/ 1292 w 1321"/>
                  <a:gd name="T71" fmla="*/ 0 h 2549"/>
                  <a:gd name="T72" fmla="*/ 1292 w 1321"/>
                  <a:gd name="T73" fmla="*/ 0 h 2549"/>
                  <a:gd name="T74" fmla="*/ 1292 w 1321"/>
                  <a:gd name="T75" fmla="*/ 0 h 2549"/>
                  <a:gd name="T76" fmla="*/ 1301 w 1321"/>
                  <a:gd name="T77" fmla="*/ 10 h 2549"/>
                  <a:gd name="T78" fmla="*/ 1301 w 1321"/>
                  <a:gd name="T79" fmla="*/ 10 h 2549"/>
                  <a:gd name="T80" fmla="*/ 973 w 1321"/>
                  <a:gd name="T81" fmla="*/ 856 h 2549"/>
                  <a:gd name="T82" fmla="*/ 973 w 1321"/>
                  <a:gd name="T83" fmla="*/ 856 h 2549"/>
                  <a:gd name="T84" fmla="*/ 602 w 1321"/>
                  <a:gd name="T85" fmla="*/ 1177 h 2549"/>
                  <a:gd name="T86" fmla="*/ 602 w 1321"/>
                  <a:gd name="T87" fmla="*/ 1177 h 2549"/>
                  <a:gd name="T88" fmla="*/ 757 w 1321"/>
                  <a:gd name="T89" fmla="*/ 1678 h 2549"/>
                  <a:gd name="T90" fmla="*/ 757 w 1321"/>
                  <a:gd name="T91" fmla="*/ 1678 h 2549"/>
                  <a:gd name="T92" fmla="*/ 1054 w 1321"/>
                  <a:gd name="T93" fmla="*/ 2482 h 2549"/>
                  <a:gd name="T94" fmla="*/ 1054 w 1321"/>
                  <a:gd name="T95" fmla="*/ 2482 h 2549"/>
                  <a:gd name="T96" fmla="*/ 1054 w 1321"/>
                  <a:gd name="T97" fmla="*/ 2487 h 2549"/>
                  <a:gd name="T98" fmla="*/ 1054 w 1321"/>
                  <a:gd name="T99" fmla="*/ 2487 h 2549"/>
                  <a:gd name="T100" fmla="*/ 926 w 1321"/>
                  <a:gd name="T101" fmla="*/ 2548 h 2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321" h="2549">
                    <a:moveTo>
                      <a:pt x="777" y="2492"/>
                    </a:moveTo>
                    <a:lnTo>
                      <a:pt x="777" y="2492"/>
                    </a:lnTo>
                    <a:cubicBezTo>
                      <a:pt x="783" y="2496"/>
                      <a:pt x="812" y="2513"/>
                      <a:pt x="847" y="2521"/>
                    </a:cubicBezTo>
                    <a:lnTo>
                      <a:pt x="847" y="2521"/>
                    </a:lnTo>
                    <a:cubicBezTo>
                      <a:pt x="928" y="2536"/>
                      <a:pt x="1017" y="2532"/>
                      <a:pt x="1035" y="2485"/>
                    </a:cubicBezTo>
                    <a:lnTo>
                      <a:pt x="1035" y="2485"/>
                    </a:lnTo>
                    <a:cubicBezTo>
                      <a:pt x="1017" y="2435"/>
                      <a:pt x="793" y="1839"/>
                      <a:pt x="739" y="1684"/>
                    </a:cubicBezTo>
                    <a:lnTo>
                      <a:pt x="739" y="1684"/>
                    </a:lnTo>
                    <a:cubicBezTo>
                      <a:pt x="684" y="1522"/>
                      <a:pt x="584" y="1178"/>
                      <a:pt x="583" y="1175"/>
                    </a:cubicBezTo>
                    <a:lnTo>
                      <a:pt x="583" y="1175"/>
                    </a:lnTo>
                    <a:cubicBezTo>
                      <a:pt x="581" y="1171"/>
                      <a:pt x="583" y="1166"/>
                      <a:pt x="586" y="1164"/>
                    </a:cubicBezTo>
                    <a:lnTo>
                      <a:pt x="586" y="1164"/>
                    </a:lnTo>
                    <a:cubicBezTo>
                      <a:pt x="589" y="1163"/>
                      <a:pt x="779" y="1045"/>
                      <a:pt x="959" y="843"/>
                    </a:cubicBezTo>
                    <a:lnTo>
                      <a:pt x="959" y="843"/>
                    </a:lnTo>
                    <a:cubicBezTo>
                      <a:pt x="1124" y="660"/>
                      <a:pt x="1312" y="369"/>
                      <a:pt x="1283" y="20"/>
                    </a:cubicBezTo>
                    <a:lnTo>
                      <a:pt x="418" y="27"/>
                    </a:lnTo>
                    <a:lnTo>
                      <a:pt x="418" y="27"/>
                    </a:lnTo>
                    <a:cubicBezTo>
                      <a:pt x="389" y="95"/>
                      <a:pt x="107" y="761"/>
                      <a:pt x="54" y="1104"/>
                    </a:cubicBezTo>
                    <a:lnTo>
                      <a:pt x="54" y="1104"/>
                    </a:lnTo>
                    <a:cubicBezTo>
                      <a:pt x="0" y="1454"/>
                      <a:pt x="745" y="2450"/>
                      <a:pt x="777" y="2492"/>
                    </a:cubicBezTo>
                    <a:close/>
                    <a:moveTo>
                      <a:pt x="926" y="2548"/>
                    </a:moveTo>
                    <a:lnTo>
                      <a:pt x="926" y="2548"/>
                    </a:lnTo>
                    <a:cubicBezTo>
                      <a:pt x="899" y="2548"/>
                      <a:pt x="870" y="2545"/>
                      <a:pt x="843" y="2539"/>
                    </a:cubicBezTo>
                    <a:lnTo>
                      <a:pt x="843" y="2539"/>
                    </a:lnTo>
                    <a:cubicBezTo>
                      <a:pt x="799" y="2530"/>
                      <a:pt x="766" y="2508"/>
                      <a:pt x="765" y="2507"/>
                    </a:cubicBezTo>
                    <a:lnTo>
                      <a:pt x="765" y="2507"/>
                    </a:lnTo>
                    <a:cubicBezTo>
                      <a:pt x="764" y="2506"/>
                      <a:pt x="763" y="2506"/>
                      <a:pt x="762" y="2505"/>
                    </a:cubicBezTo>
                    <a:lnTo>
                      <a:pt x="762" y="2505"/>
                    </a:lnTo>
                    <a:cubicBezTo>
                      <a:pt x="761" y="2502"/>
                      <a:pt x="565" y="2243"/>
                      <a:pt x="378" y="1942"/>
                    </a:cubicBezTo>
                    <a:lnTo>
                      <a:pt x="378" y="1942"/>
                    </a:lnTo>
                    <a:cubicBezTo>
                      <a:pt x="127" y="1537"/>
                      <a:pt x="12" y="1254"/>
                      <a:pt x="35" y="1100"/>
                    </a:cubicBezTo>
                    <a:lnTo>
                      <a:pt x="35" y="1100"/>
                    </a:lnTo>
                    <a:cubicBezTo>
                      <a:pt x="91" y="739"/>
                      <a:pt x="400" y="21"/>
                      <a:pt x="404" y="14"/>
                    </a:cubicBezTo>
                    <a:lnTo>
                      <a:pt x="404" y="14"/>
                    </a:lnTo>
                    <a:cubicBezTo>
                      <a:pt x="406" y="11"/>
                      <a:pt x="409" y="8"/>
                      <a:pt x="412" y="8"/>
                    </a:cubicBezTo>
                    <a:lnTo>
                      <a:pt x="1292" y="0"/>
                    </a:lnTo>
                    <a:lnTo>
                      <a:pt x="1292" y="0"/>
                    </a:lnTo>
                    <a:lnTo>
                      <a:pt x="1292" y="0"/>
                    </a:lnTo>
                    <a:cubicBezTo>
                      <a:pt x="1297" y="0"/>
                      <a:pt x="1300" y="5"/>
                      <a:pt x="1301" y="10"/>
                    </a:cubicBezTo>
                    <a:lnTo>
                      <a:pt x="1301" y="10"/>
                    </a:lnTo>
                    <a:cubicBezTo>
                      <a:pt x="1320" y="208"/>
                      <a:pt x="1278" y="517"/>
                      <a:pt x="973" y="856"/>
                    </a:cubicBezTo>
                    <a:lnTo>
                      <a:pt x="973" y="856"/>
                    </a:lnTo>
                    <a:cubicBezTo>
                      <a:pt x="810" y="1039"/>
                      <a:pt x="637" y="1155"/>
                      <a:pt x="602" y="1177"/>
                    </a:cubicBezTo>
                    <a:lnTo>
                      <a:pt x="602" y="1177"/>
                    </a:lnTo>
                    <a:cubicBezTo>
                      <a:pt x="617" y="1225"/>
                      <a:pt x="706" y="1529"/>
                      <a:pt x="757" y="1678"/>
                    </a:cubicBezTo>
                    <a:lnTo>
                      <a:pt x="757" y="1678"/>
                    </a:lnTo>
                    <a:cubicBezTo>
                      <a:pt x="814" y="1839"/>
                      <a:pt x="1052" y="2476"/>
                      <a:pt x="1054" y="2482"/>
                    </a:cubicBezTo>
                    <a:lnTo>
                      <a:pt x="1054" y="2482"/>
                    </a:lnTo>
                    <a:cubicBezTo>
                      <a:pt x="1054" y="2483"/>
                      <a:pt x="1055" y="2486"/>
                      <a:pt x="1054" y="2487"/>
                    </a:cubicBezTo>
                    <a:lnTo>
                      <a:pt x="1054" y="2487"/>
                    </a:lnTo>
                    <a:cubicBezTo>
                      <a:pt x="1040" y="2532"/>
                      <a:pt x="986" y="2548"/>
                      <a:pt x="926" y="2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41">
                <a:extLst>
                  <a:ext uri="{FF2B5EF4-FFF2-40B4-BE49-F238E27FC236}">
                    <a16:creationId xmlns:a16="http://schemas.microsoft.com/office/drawing/2014/main" id="{8D877A21-ACF3-430B-83E8-495B93888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43382" y="7060110"/>
                <a:ext cx="784893" cy="1730687"/>
              </a:xfrm>
              <a:custGeom>
                <a:avLst/>
                <a:gdLst>
                  <a:gd name="T0" fmla="*/ 535 w 880"/>
                  <a:gd name="T1" fmla="*/ 0 h 1943"/>
                  <a:gd name="T2" fmla="*/ 535 w 880"/>
                  <a:gd name="T3" fmla="*/ 0 h 1943"/>
                  <a:gd name="T4" fmla="*/ 863 w 880"/>
                  <a:gd name="T5" fmla="*/ 316 h 1943"/>
                  <a:gd name="T6" fmla="*/ 863 w 880"/>
                  <a:gd name="T7" fmla="*/ 316 h 1943"/>
                  <a:gd name="T8" fmla="*/ 818 w 880"/>
                  <a:gd name="T9" fmla="*/ 1157 h 1943"/>
                  <a:gd name="T10" fmla="*/ 818 w 880"/>
                  <a:gd name="T11" fmla="*/ 1157 h 1943"/>
                  <a:gd name="T12" fmla="*/ 879 w 880"/>
                  <a:gd name="T13" fmla="*/ 1815 h 1943"/>
                  <a:gd name="T14" fmla="*/ 879 w 880"/>
                  <a:gd name="T15" fmla="*/ 1815 h 1943"/>
                  <a:gd name="T16" fmla="*/ 0 w 880"/>
                  <a:gd name="T17" fmla="*/ 1822 h 1943"/>
                  <a:gd name="T18" fmla="*/ 0 w 880"/>
                  <a:gd name="T19" fmla="*/ 1822 h 1943"/>
                  <a:gd name="T20" fmla="*/ 129 w 880"/>
                  <a:gd name="T21" fmla="*/ 409 h 1943"/>
                  <a:gd name="T22" fmla="*/ 129 w 880"/>
                  <a:gd name="T23" fmla="*/ 409 h 1943"/>
                  <a:gd name="T24" fmla="*/ 308 w 880"/>
                  <a:gd name="T25" fmla="*/ 0 h 1943"/>
                  <a:gd name="T26" fmla="*/ 535 w 880"/>
                  <a:gd name="T27" fmla="*/ 0 h 1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0" h="1943">
                    <a:moveTo>
                      <a:pt x="535" y="0"/>
                    </a:moveTo>
                    <a:lnTo>
                      <a:pt x="535" y="0"/>
                    </a:lnTo>
                    <a:cubicBezTo>
                      <a:pt x="535" y="0"/>
                      <a:pt x="831" y="57"/>
                      <a:pt x="863" y="316"/>
                    </a:cubicBezTo>
                    <a:lnTo>
                      <a:pt x="863" y="316"/>
                    </a:lnTo>
                    <a:cubicBezTo>
                      <a:pt x="877" y="436"/>
                      <a:pt x="819" y="1140"/>
                      <a:pt x="818" y="1157"/>
                    </a:cubicBezTo>
                    <a:lnTo>
                      <a:pt x="818" y="1157"/>
                    </a:lnTo>
                    <a:cubicBezTo>
                      <a:pt x="818" y="1169"/>
                      <a:pt x="874" y="1618"/>
                      <a:pt x="879" y="1815"/>
                    </a:cubicBezTo>
                    <a:lnTo>
                      <a:pt x="879" y="1815"/>
                    </a:lnTo>
                    <a:cubicBezTo>
                      <a:pt x="879" y="1815"/>
                      <a:pt x="373" y="1942"/>
                      <a:pt x="0" y="1822"/>
                    </a:cubicBezTo>
                    <a:lnTo>
                      <a:pt x="0" y="1822"/>
                    </a:lnTo>
                    <a:cubicBezTo>
                      <a:pt x="0" y="1822"/>
                      <a:pt x="113" y="590"/>
                      <a:pt x="129" y="409"/>
                    </a:cubicBezTo>
                    <a:lnTo>
                      <a:pt x="129" y="409"/>
                    </a:lnTo>
                    <a:cubicBezTo>
                      <a:pt x="146" y="227"/>
                      <a:pt x="198" y="89"/>
                      <a:pt x="308" y="0"/>
                    </a:cubicBezTo>
                    <a:lnTo>
                      <a:pt x="53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42">
                <a:extLst>
                  <a:ext uri="{FF2B5EF4-FFF2-40B4-BE49-F238E27FC236}">
                    <a16:creationId xmlns:a16="http://schemas.microsoft.com/office/drawing/2014/main" id="{688AC1AA-C181-4C6C-819E-EA7E96FC0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5533" y="7052262"/>
                <a:ext cx="800590" cy="1687519"/>
              </a:xfrm>
              <a:custGeom>
                <a:avLst/>
                <a:gdLst>
                  <a:gd name="T0" fmla="*/ 21 w 900"/>
                  <a:gd name="T1" fmla="*/ 1826 h 1895"/>
                  <a:gd name="T2" fmla="*/ 21 w 900"/>
                  <a:gd name="T3" fmla="*/ 1826 h 1895"/>
                  <a:gd name="T4" fmla="*/ 588 w 900"/>
                  <a:gd name="T5" fmla="*/ 1865 h 1895"/>
                  <a:gd name="T6" fmla="*/ 588 w 900"/>
                  <a:gd name="T7" fmla="*/ 1865 h 1895"/>
                  <a:gd name="T8" fmla="*/ 880 w 900"/>
                  <a:gd name="T9" fmla="*/ 1819 h 1895"/>
                  <a:gd name="T10" fmla="*/ 880 w 900"/>
                  <a:gd name="T11" fmla="*/ 1819 h 1895"/>
                  <a:gd name="T12" fmla="*/ 827 w 900"/>
                  <a:gd name="T13" fmla="*/ 1243 h 1895"/>
                  <a:gd name="T14" fmla="*/ 827 w 900"/>
                  <a:gd name="T15" fmla="*/ 1243 h 1895"/>
                  <a:gd name="T16" fmla="*/ 819 w 900"/>
                  <a:gd name="T17" fmla="*/ 1167 h 1895"/>
                  <a:gd name="T18" fmla="*/ 819 w 900"/>
                  <a:gd name="T19" fmla="*/ 1167 h 1895"/>
                  <a:gd name="T20" fmla="*/ 823 w 900"/>
                  <a:gd name="T21" fmla="*/ 1113 h 1895"/>
                  <a:gd name="T22" fmla="*/ 823 w 900"/>
                  <a:gd name="T23" fmla="*/ 1113 h 1895"/>
                  <a:gd name="T24" fmla="*/ 863 w 900"/>
                  <a:gd name="T25" fmla="*/ 329 h 1895"/>
                  <a:gd name="T26" fmla="*/ 863 w 900"/>
                  <a:gd name="T27" fmla="*/ 329 h 1895"/>
                  <a:gd name="T28" fmla="*/ 693 w 900"/>
                  <a:gd name="T29" fmla="*/ 80 h 1895"/>
                  <a:gd name="T30" fmla="*/ 693 w 900"/>
                  <a:gd name="T31" fmla="*/ 80 h 1895"/>
                  <a:gd name="T32" fmla="*/ 544 w 900"/>
                  <a:gd name="T33" fmla="*/ 20 h 1895"/>
                  <a:gd name="T34" fmla="*/ 321 w 900"/>
                  <a:gd name="T35" fmla="*/ 20 h 1895"/>
                  <a:gd name="T36" fmla="*/ 321 w 900"/>
                  <a:gd name="T37" fmla="*/ 20 h 1895"/>
                  <a:gd name="T38" fmla="*/ 148 w 900"/>
                  <a:gd name="T39" fmla="*/ 421 h 1895"/>
                  <a:gd name="T40" fmla="*/ 148 w 900"/>
                  <a:gd name="T41" fmla="*/ 421 h 1895"/>
                  <a:gd name="T42" fmla="*/ 21 w 900"/>
                  <a:gd name="T43" fmla="*/ 1826 h 1895"/>
                  <a:gd name="T44" fmla="*/ 387 w 900"/>
                  <a:gd name="T45" fmla="*/ 1894 h 1895"/>
                  <a:gd name="T46" fmla="*/ 387 w 900"/>
                  <a:gd name="T47" fmla="*/ 1894 h 1895"/>
                  <a:gd name="T48" fmla="*/ 7 w 900"/>
                  <a:gd name="T49" fmla="*/ 1843 h 1895"/>
                  <a:gd name="T50" fmla="*/ 7 w 900"/>
                  <a:gd name="T51" fmla="*/ 1843 h 1895"/>
                  <a:gd name="T52" fmla="*/ 1 w 900"/>
                  <a:gd name="T53" fmla="*/ 1832 h 1895"/>
                  <a:gd name="T54" fmla="*/ 1 w 900"/>
                  <a:gd name="T55" fmla="*/ 1832 h 1895"/>
                  <a:gd name="T56" fmla="*/ 130 w 900"/>
                  <a:gd name="T57" fmla="*/ 419 h 1895"/>
                  <a:gd name="T58" fmla="*/ 130 w 900"/>
                  <a:gd name="T59" fmla="*/ 419 h 1895"/>
                  <a:gd name="T60" fmla="*/ 312 w 900"/>
                  <a:gd name="T61" fmla="*/ 3 h 1895"/>
                  <a:gd name="T62" fmla="*/ 312 w 900"/>
                  <a:gd name="T63" fmla="*/ 3 h 1895"/>
                  <a:gd name="T64" fmla="*/ 318 w 900"/>
                  <a:gd name="T65" fmla="*/ 0 h 1895"/>
                  <a:gd name="T66" fmla="*/ 545 w 900"/>
                  <a:gd name="T67" fmla="*/ 1 h 1895"/>
                  <a:gd name="T68" fmla="*/ 545 w 900"/>
                  <a:gd name="T69" fmla="*/ 1 h 1895"/>
                  <a:gd name="T70" fmla="*/ 547 w 900"/>
                  <a:gd name="T71" fmla="*/ 1 h 1895"/>
                  <a:gd name="T72" fmla="*/ 547 w 900"/>
                  <a:gd name="T73" fmla="*/ 1 h 1895"/>
                  <a:gd name="T74" fmla="*/ 702 w 900"/>
                  <a:gd name="T75" fmla="*/ 64 h 1895"/>
                  <a:gd name="T76" fmla="*/ 702 w 900"/>
                  <a:gd name="T77" fmla="*/ 64 h 1895"/>
                  <a:gd name="T78" fmla="*/ 882 w 900"/>
                  <a:gd name="T79" fmla="*/ 327 h 1895"/>
                  <a:gd name="T80" fmla="*/ 882 w 900"/>
                  <a:gd name="T81" fmla="*/ 327 h 1895"/>
                  <a:gd name="T82" fmla="*/ 842 w 900"/>
                  <a:gd name="T83" fmla="*/ 1114 h 1895"/>
                  <a:gd name="T84" fmla="*/ 842 w 900"/>
                  <a:gd name="T85" fmla="*/ 1114 h 1895"/>
                  <a:gd name="T86" fmla="*/ 838 w 900"/>
                  <a:gd name="T87" fmla="*/ 1168 h 1895"/>
                  <a:gd name="T88" fmla="*/ 838 w 900"/>
                  <a:gd name="T89" fmla="*/ 1168 h 1895"/>
                  <a:gd name="T90" fmla="*/ 845 w 900"/>
                  <a:gd name="T91" fmla="*/ 1240 h 1895"/>
                  <a:gd name="T92" fmla="*/ 845 w 900"/>
                  <a:gd name="T93" fmla="*/ 1240 h 1895"/>
                  <a:gd name="T94" fmla="*/ 899 w 900"/>
                  <a:gd name="T95" fmla="*/ 1826 h 1895"/>
                  <a:gd name="T96" fmla="*/ 899 w 900"/>
                  <a:gd name="T97" fmla="*/ 1826 h 1895"/>
                  <a:gd name="T98" fmla="*/ 891 w 900"/>
                  <a:gd name="T99" fmla="*/ 1835 h 1895"/>
                  <a:gd name="T100" fmla="*/ 891 w 900"/>
                  <a:gd name="T101" fmla="*/ 1835 h 1895"/>
                  <a:gd name="T102" fmla="*/ 387 w 900"/>
                  <a:gd name="T103" fmla="*/ 1894 h 1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00" h="1895">
                    <a:moveTo>
                      <a:pt x="21" y="1826"/>
                    </a:moveTo>
                    <a:lnTo>
                      <a:pt x="21" y="1826"/>
                    </a:lnTo>
                    <a:cubicBezTo>
                      <a:pt x="210" y="1885"/>
                      <a:pt x="433" y="1881"/>
                      <a:pt x="588" y="1865"/>
                    </a:cubicBezTo>
                    <a:lnTo>
                      <a:pt x="588" y="1865"/>
                    </a:lnTo>
                    <a:cubicBezTo>
                      <a:pt x="736" y="1851"/>
                      <a:pt x="850" y="1826"/>
                      <a:pt x="880" y="1819"/>
                    </a:cubicBezTo>
                    <a:lnTo>
                      <a:pt x="880" y="1819"/>
                    </a:lnTo>
                    <a:cubicBezTo>
                      <a:pt x="874" y="1666"/>
                      <a:pt x="843" y="1380"/>
                      <a:pt x="827" y="1243"/>
                    </a:cubicBezTo>
                    <a:lnTo>
                      <a:pt x="827" y="1243"/>
                    </a:lnTo>
                    <a:cubicBezTo>
                      <a:pt x="821" y="1185"/>
                      <a:pt x="819" y="1171"/>
                      <a:pt x="819" y="1167"/>
                    </a:cubicBezTo>
                    <a:lnTo>
                      <a:pt x="819" y="1167"/>
                    </a:lnTo>
                    <a:cubicBezTo>
                      <a:pt x="819" y="1165"/>
                      <a:pt x="820" y="1149"/>
                      <a:pt x="823" y="1113"/>
                    </a:cubicBezTo>
                    <a:lnTo>
                      <a:pt x="823" y="1113"/>
                    </a:lnTo>
                    <a:cubicBezTo>
                      <a:pt x="836" y="944"/>
                      <a:pt x="875" y="429"/>
                      <a:pt x="863" y="329"/>
                    </a:cubicBezTo>
                    <a:lnTo>
                      <a:pt x="863" y="329"/>
                    </a:lnTo>
                    <a:cubicBezTo>
                      <a:pt x="850" y="225"/>
                      <a:pt x="793" y="141"/>
                      <a:pt x="693" y="80"/>
                    </a:cubicBezTo>
                    <a:lnTo>
                      <a:pt x="693" y="80"/>
                    </a:lnTo>
                    <a:cubicBezTo>
                      <a:pt x="622" y="37"/>
                      <a:pt x="552" y="22"/>
                      <a:pt x="544" y="20"/>
                    </a:cubicBezTo>
                    <a:lnTo>
                      <a:pt x="321" y="20"/>
                    </a:lnTo>
                    <a:lnTo>
                      <a:pt x="321" y="20"/>
                    </a:lnTo>
                    <a:cubicBezTo>
                      <a:pt x="221" y="103"/>
                      <a:pt x="166" y="231"/>
                      <a:pt x="148" y="421"/>
                    </a:cubicBezTo>
                    <a:lnTo>
                      <a:pt x="148" y="421"/>
                    </a:lnTo>
                    <a:cubicBezTo>
                      <a:pt x="133" y="593"/>
                      <a:pt x="30" y="1722"/>
                      <a:pt x="21" y="1826"/>
                    </a:cubicBezTo>
                    <a:close/>
                    <a:moveTo>
                      <a:pt x="387" y="1894"/>
                    </a:moveTo>
                    <a:lnTo>
                      <a:pt x="387" y="1894"/>
                    </a:lnTo>
                    <a:cubicBezTo>
                      <a:pt x="260" y="1894"/>
                      <a:pt x="127" y="1881"/>
                      <a:pt x="7" y="1843"/>
                    </a:cubicBezTo>
                    <a:lnTo>
                      <a:pt x="7" y="1843"/>
                    </a:lnTo>
                    <a:cubicBezTo>
                      <a:pt x="3" y="1841"/>
                      <a:pt x="0" y="1837"/>
                      <a:pt x="1" y="1832"/>
                    </a:cubicBezTo>
                    <a:lnTo>
                      <a:pt x="1" y="1832"/>
                    </a:lnTo>
                    <a:cubicBezTo>
                      <a:pt x="2" y="1820"/>
                      <a:pt x="113" y="599"/>
                      <a:pt x="130" y="419"/>
                    </a:cubicBezTo>
                    <a:lnTo>
                      <a:pt x="130" y="419"/>
                    </a:lnTo>
                    <a:cubicBezTo>
                      <a:pt x="147" y="222"/>
                      <a:pt x="206" y="90"/>
                      <a:pt x="312" y="3"/>
                    </a:cubicBezTo>
                    <a:lnTo>
                      <a:pt x="312" y="3"/>
                    </a:lnTo>
                    <a:cubicBezTo>
                      <a:pt x="314" y="1"/>
                      <a:pt x="316" y="0"/>
                      <a:pt x="318" y="0"/>
                    </a:cubicBezTo>
                    <a:lnTo>
                      <a:pt x="545" y="1"/>
                    </a:lnTo>
                    <a:lnTo>
                      <a:pt x="545" y="1"/>
                    </a:lnTo>
                    <a:cubicBezTo>
                      <a:pt x="545" y="1"/>
                      <a:pt x="546" y="1"/>
                      <a:pt x="547" y="1"/>
                    </a:cubicBezTo>
                    <a:lnTo>
                      <a:pt x="547" y="1"/>
                    </a:lnTo>
                    <a:cubicBezTo>
                      <a:pt x="550" y="2"/>
                      <a:pt x="624" y="17"/>
                      <a:pt x="702" y="64"/>
                    </a:cubicBezTo>
                    <a:lnTo>
                      <a:pt x="702" y="64"/>
                    </a:lnTo>
                    <a:cubicBezTo>
                      <a:pt x="807" y="126"/>
                      <a:pt x="868" y="217"/>
                      <a:pt x="882" y="327"/>
                    </a:cubicBezTo>
                    <a:lnTo>
                      <a:pt x="882" y="327"/>
                    </a:lnTo>
                    <a:cubicBezTo>
                      <a:pt x="894" y="429"/>
                      <a:pt x="855" y="945"/>
                      <a:pt x="842" y="1114"/>
                    </a:cubicBezTo>
                    <a:lnTo>
                      <a:pt x="842" y="1114"/>
                    </a:lnTo>
                    <a:cubicBezTo>
                      <a:pt x="839" y="1144"/>
                      <a:pt x="838" y="1165"/>
                      <a:pt x="838" y="1168"/>
                    </a:cubicBezTo>
                    <a:lnTo>
                      <a:pt x="838" y="1168"/>
                    </a:lnTo>
                    <a:cubicBezTo>
                      <a:pt x="838" y="1172"/>
                      <a:pt x="841" y="1201"/>
                      <a:pt x="845" y="1240"/>
                    </a:cubicBezTo>
                    <a:lnTo>
                      <a:pt x="845" y="1240"/>
                    </a:lnTo>
                    <a:cubicBezTo>
                      <a:pt x="861" y="1381"/>
                      <a:pt x="895" y="1675"/>
                      <a:pt x="899" y="1826"/>
                    </a:cubicBezTo>
                    <a:lnTo>
                      <a:pt x="899" y="1826"/>
                    </a:lnTo>
                    <a:cubicBezTo>
                      <a:pt x="899" y="1830"/>
                      <a:pt x="896" y="1834"/>
                      <a:pt x="891" y="1835"/>
                    </a:cubicBezTo>
                    <a:lnTo>
                      <a:pt x="891" y="1835"/>
                    </a:lnTo>
                    <a:cubicBezTo>
                      <a:pt x="888" y="1836"/>
                      <a:pt x="653" y="1894"/>
                      <a:pt x="387" y="18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143">
                <a:extLst>
                  <a:ext uri="{FF2B5EF4-FFF2-40B4-BE49-F238E27FC236}">
                    <a16:creationId xmlns:a16="http://schemas.microsoft.com/office/drawing/2014/main" id="{763BFE9D-8774-4885-B545-6C3AB3A8E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3252" y="7735118"/>
                <a:ext cx="1373562" cy="1094924"/>
              </a:xfrm>
              <a:custGeom>
                <a:avLst/>
                <a:gdLst>
                  <a:gd name="T0" fmla="*/ 1431 w 1545"/>
                  <a:gd name="T1" fmla="*/ 1229 h 1230"/>
                  <a:gd name="T2" fmla="*/ 0 w 1545"/>
                  <a:gd name="T3" fmla="*/ 1078 h 1230"/>
                  <a:gd name="T4" fmla="*/ 113 w 1545"/>
                  <a:gd name="T5" fmla="*/ 0 h 1230"/>
                  <a:gd name="T6" fmla="*/ 1544 w 1545"/>
                  <a:gd name="T7" fmla="*/ 151 h 1230"/>
                  <a:gd name="T8" fmla="*/ 1431 w 1545"/>
                  <a:gd name="T9" fmla="*/ 1229 h 1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5" h="1230">
                    <a:moveTo>
                      <a:pt x="1431" y="1229"/>
                    </a:moveTo>
                    <a:lnTo>
                      <a:pt x="0" y="1078"/>
                    </a:lnTo>
                    <a:lnTo>
                      <a:pt x="113" y="0"/>
                    </a:lnTo>
                    <a:lnTo>
                      <a:pt x="1544" y="151"/>
                    </a:lnTo>
                    <a:lnTo>
                      <a:pt x="1431" y="122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144">
                <a:extLst>
                  <a:ext uri="{FF2B5EF4-FFF2-40B4-BE49-F238E27FC236}">
                    <a16:creationId xmlns:a16="http://schemas.microsoft.com/office/drawing/2014/main" id="{363B0BDB-95CA-479F-91E7-3869AD816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5403" y="7727269"/>
                <a:ext cx="1393186" cy="1110622"/>
              </a:xfrm>
              <a:custGeom>
                <a:avLst/>
                <a:gdLst>
                  <a:gd name="T0" fmla="*/ 20 w 1565"/>
                  <a:gd name="T1" fmla="*/ 1079 h 1249"/>
                  <a:gd name="T2" fmla="*/ 1432 w 1565"/>
                  <a:gd name="T3" fmla="*/ 1228 h 1249"/>
                  <a:gd name="T4" fmla="*/ 1543 w 1565"/>
                  <a:gd name="T5" fmla="*/ 169 h 1249"/>
                  <a:gd name="T6" fmla="*/ 132 w 1565"/>
                  <a:gd name="T7" fmla="*/ 20 h 1249"/>
                  <a:gd name="T8" fmla="*/ 20 w 1565"/>
                  <a:gd name="T9" fmla="*/ 1079 h 1249"/>
                  <a:gd name="T10" fmla="*/ 1441 w 1565"/>
                  <a:gd name="T11" fmla="*/ 1248 h 1249"/>
                  <a:gd name="T12" fmla="*/ 1441 w 1565"/>
                  <a:gd name="T13" fmla="*/ 1248 h 1249"/>
                  <a:gd name="T14" fmla="*/ 1440 w 1565"/>
                  <a:gd name="T15" fmla="*/ 1248 h 1249"/>
                  <a:gd name="T16" fmla="*/ 9 w 1565"/>
                  <a:gd name="T17" fmla="*/ 1097 h 1249"/>
                  <a:gd name="T18" fmla="*/ 9 w 1565"/>
                  <a:gd name="T19" fmla="*/ 1097 h 1249"/>
                  <a:gd name="T20" fmla="*/ 1 w 1565"/>
                  <a:gd name="T21" fmla="*/ 1087 h 1249"/>
                  <a:gd name="T22" fmla="*/ 113 w 1565"/>
                  <a:gd name="T23" fmla="*/ 9 h 1249"/>
                  <a:gd name="T24" fmla="*/ 113 w 1565"/>
                  <a:gd name="T25" fmla="*/ 9 h 1249"/>
                  <a:gd name="T26" fmla="*/ 124 w 1565"/>
                  <a:gd name="T27" fmla="*/ 0 h 1249"/>
                  <a:gd name="T28" fmla="*/ 1555 w 1565"/>
                  <a:gd name="T29" fmla="*/ 151 h 1249"/>
                  <a:gd name="T30" fmla="*/ 1555 w 1565"/>
                  <a:gd name="T31" fmla="*/ 151 h 1249"/>
                  <a:gd name="T32" fmla="*/ 1561 w 1565"/>
                  <a:gd name="T33" fmla="*/ 154 h 1249"/>
                  <a:gd name="T34" fmla="*/ 1561 w 1565"/>
                  <a:gd name="T35" fmla="*/ 154 h 1249"/>
                  <a:gd name="T36" fmla="*/ 1563 w 1565"/>
                  <a:gd name="T37" fmla="*/ 161 h 1249"/>
                  <a:gd name="T38" fmla="*/ 1450 w 1565"/>
                  <a:gd name="T39" fmla="*/ 1239 h 1249"/>
                  <a:gd name="T40" fmla="*/ 1450 w 1565"/>
                  <a:gd name="T41" fmla="*/ 1239 h 1249"/>
                  <a:gd name="T42" fmla="*/ 1447 w 1565"/>
                  <a:gd name="T43" fmla="*/ 1245 h 1249"/>
                  <a:gd name="T44" fmla="*/ 1447 w 1565"/>
                  <a:gd name="T45" fmla="*/ 1245 h 1249"/>
                  <a:gd name="T46" fmla="*/ 1441 w 1565"/>
                  <a:gd name="T47" fmla="*/ 1248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65" h="1249">
                    <a:moveTo>
                      <a:pt x="20" y="1079"/>
                    </a:moveTo>
                    <a:lnTo>
                      <a:pt x="1432" y="1228"/>
                    </a:lnTo>
                    <a:lnTo>
                      <a:pt x="1543" y="169"/>
                    </a:lnTo>
                    <a:lnTo>
                      <a:pt x="132" y="20"/>
                    </a:lnTo>
                    <a:lnTo>
                      <a:pt x="20" y="1079"/>
                    </a:lnTo>
                    <a:close/>
                    <a:moveTo>
                      <a:pt x="1441" y="1248"/>
                    </a:moveTo>
                    <a:lnTo>
                      <a:pt x="1441" y="1248"/>
                    </a:lnTo>
                    <a:cubicBezTo>
                      <a:pt x="1440" y="1248"/>
                      <a:pt x="1440" y="1248"/>
                      <a:pt x="1440" y="1248"/>
                    </a:cubicBezTo>
                    <a:lnTo>
                      <a:pt x="9" y="1097"/>
                    </a:lnTo>
                    <a:lnTo>
                      <a:pt x="9" y="1097"/>
                    </a:lnTo>
                    <a:cubicBezTo>
                      <a:pt x="4" y="1097"/>
                      <a:pt x="0" y="1091"/>
                      <a:pt x="1" y="1087"/>
                    </a:cubicBezTo>
                    <a:lnTo>
                      <a:pt x="113" y="9"/>
                    </a:lnTo>
                    <a:lnTo>
                      <a:pt x="113" y="9"/>
                    </a:lnTo>
                    <a:cubicBezTo>
                      <a:pt x="114" y="3"/>
                      <a:pt x="119" y="0"/>
                      <a:pt x="124" y="0"/>
                    </a:cubicBezTo>
                    <a:lnTo>
                      <a:pt x="1555" y="151"/>
                    </a:lnTo>
                    <a:lnTo>
                      <a:pt x="1555" y="151"/>
                    </a:lnTo>
                    <a:cubicBezTo>
                      <a:pt x="1557" y="151"/>
                      <a:pt x="1560" y="152"/>
                      <a:pt x="1561" y="154"/>
                    </a:cubicBezTo>
                    <a:lnTo>
                      <a:pt x="1561" y="154"/>
                    </a:lnTo>
                    <a:cubicBezTo>
                      <a:pt x="1563" y="156"/>
                      <a:pt x="1564" y="158"/>
                      <a:pt x="1563" y="161"/>
                    </a:cubicBezTo>
                    <a:lnTo>
                      <a:pt x="1450" y="1239"/>
                    </a:lnTo>
                    <a:lnTo>
                      <a:pt x="1450" y="1239"/>
                    </a:lnTo>
                    <a:cubicBezTo>
                      <a:pt x="1450" y="1242"/>
                      <a:pt x="1448" y="1244"/>
                      <a:pt x="1447" y="1245"/>
                    </a:cubicBezTo>
                    <a:lnTo>
                      <a:pt x="1447" y="1245"/>
                    </a:lnTo>
                    <a:cubicBezTo>
                      <a:pt x="1445" y="1247"/>
                      <a:pt x="1442" y="1248"/>
                      <a:pt x="1441" y="1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4E6A3464-07CC-4A70-9523-AFFE4117A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5667" y="8489394"/>
                <a:ext cx="386875" cy="108250"/>
              </a:xfrm>
              <a:custGeom>
                <a:avLst/>
                <a:gdLst>
                  <a:gd name="connsiteX0" fmla="*/ 9073 w 386875"/>
                  <a:gd name="connsiteY0" fmla="*/ 62868 h 108250"/>
                  <a:gd name="connsiteX1" fmla="*/ 300341 w 386875"/>
                  <a:gd name="connsiteY1" fmla="*/ 91981 h 108250"/>
                  <a:gd name="connsiteX2" fmla="*/ 307489 w 386875"/>
                  <a:gd name="connsiteY2" fmla="*/ 100543 h 108250"/>
                  <a:gd name="connsiteX3" fmla="*/ 299447 w 386875"/>
                  <a:gd name="connsiteY3" fmla="*/ 108250 h 108250"/>
                  <a:gd name="connsiteX4" fmla="*/ 298553 w 386875"/>
                  <a:gd name="connsiteY4" fmla="*/ 108250 h 108250"/>
                  <a:gd name="connsiteX5" fmla="*/ 7285 w 386875"/>
                  <a:gd name="connsiteY5" fmla="*/ 79137 h 108250"/>
                  <a:gd name="connsiteX6" fmla="*/ 137 w 386875"/>
                  <a:gd name="connsiteY6" fmla="*/ 70575 h 108250"/>
                  <a:gd name="connsiteX7" fmla="*/ 9073 w 386875"/>
                  <a:gd name="connsiteY7" fmla="*/ 62868 h 108250"/>
                  <a:gd name="connsiteX8" fmla="*/ 16877 w 386875"/>
                  <a:gd name="connsiteY8" fmla="*/ 141 h 108250"/>
                  <a:gd name="connsiteX9" fmla="*/ 378871 w 386875"/>
                  <a:gd name="connsiteY9" fmla="*/ 39691 h 108250"/>
                  <a:gd name="connsiteX10" fmla="*/ 386875 w 386875"/>
                  <a:gd name="connsiteY10" fmla="*/ 48889 h 108250"/>
                  <a:gd name="connsiteX11" fmla="*/ 378871 w 386875"/>
                  <a:gd name="connsiteY11" fmla="*/ 57167 h 108250"/>
                  <a:gd name="connsiteX12" fmla="*/ 377091 w 386875"/>
                  <a:gd name="connsiteY12" fmla="*/ 57167 h 108250"/>
                  <a:gd name="connsiteX13" fmla="*/ 15097 w 386875"/>
                  <a:gd name="connsiteY13" fmla="*/ 17617 h 108250"/>
                  <a:gd name="connsiteX14" fmla="*/ 7983 w 386875"/>
                  <a:gd name="connsiteY14" fmla="*/ 8419 h 108250"/>
                  <a:gd name="connsiteX15" fmla="*/ 16877 w 386875"/>
                  <a:gd name="connsiteY15" fmla="*/ 141 h 10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6875" h="108250">
                    <a:moveTo>
                      <a:pt x="9073" y="62868"/>
                    </a:moveTo>
                    <a:lnTo>
                      <a:pt x="300341" y="91981"/>
                    </a:lnTo>
                    <a:cubicBezTo>
                      <a:pt x="303915" y="92837"/>
                      <a:pt x="308381" y="96262"/>
                      <a:pt x="307489" y="100543"/>
                    </a:cubicBezTo>
                    <a:cubicBezTo>
                      <a:pt x="307489" y="104825"/>
                      <a:pt x="303915" y="108250"/>
                      <a:pt x="299447" y="108250"/>
                    </a:cubicBezTo>
                    <a:lnTo>
                      <a:pt x="298553" y="108250"/>
                    </a:lnTo>
                    <a:lnTo>
                      <a:pt x="7285" y="79137"/>
                    </a:lnTo>
                    <a:cubicBezTo>
                      <a:pt x="2817" y="79137"/>
                      <a:pt x="-755" y="74000"/>
                      <a:pt x="137" y="70575"/>
                    </a:cubicBezTo>
                    <a:cubicBezTo>
                      <a:pt x="1031" y="65437"/>
                      <a:pt x="4605" y="62012"/>
                      <a:pt x="9073" y="62868"/>
                    </a:cubicBezTo>
                    <a:close/>
                    <a:moveTo>
                      <a:pt x="16877" y="141"/>
                    </a:moveTo>
                    <a:lnTo>
                      <a:pt x="378871" y="39691"/>
                    </a:lnTo>
                    <a:cubicBezTo>
                      <a:pt x="384207" y="39691"/>
                      <a:pt x="386875" y="44290"/>
                      <a:pt x="386875" y="48889"/>
                    </a:cubicBezTo>
                    <a:cubicBezTo>
                      <a:pt x="385987" y="53488"/>
                      <a:pt x="382429" y="57167"/>
                      <a:pt x="378871" y="57167"/>
                    </a:cubicBezTo>
                    <a:cubicBezTo>
                      <a:pt x="377981" y="57167"/>
                      <a:pt x="377981" y="57167"/>
                      <a:pt x="377091" y="57167"/>
                    </a:cubicBezTo>
                    <a:lnTo>
                      <a:pt x="15097" y="17617"/>
                    </a:lnTo>
                    <a:cubicBezTo>
                      <a:pt x="10651" y="16697"/>
                      <a:pt x="7093" y="13018"/>
                      <a:pt x="7983" y="8419"/>
                    </a:cubicBezTo>
                    <a:cubicBezTo>
                      <a:pt x="7983" y="2900"/>
                      <a:pt x="12429" y="-779"/>
                      <a:pt x="16877" y="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149">
                <a:extLst>
                  <a:ext uri="{FF2B5EF4-FFF2-40B4-BE49-F238E27FC236}">
                    <a16:creationId xmlns:a16="http://schemas.microsoft.com/office/drawing/2014/main" id="{9D73CB33-162E-4932-A584-9B4996654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7964" y="7244559"/>
                <a:ext cx="1145943" cy="623991"/>
              </a:xfrm>
              <a:custGeom>
                <a:avLst/>
                <a:gdLst>
                  <a:gd name="T0" fmla="*/ 1224 w 1286"/>
                  <a:gd name="T1" fmla="*/ 701 h 702"/>
                  <a:gd name="T2" fmla="*/ 0 w 1286"/>
                  <a:gd name="T3" fmla="*/ 572 h 702"/>
                  <a:gd name="T4" fmla="*/ 60 w 1286"/>
                  <a:gd name="T5" fmla="*/ 0 h 702"/>
                  <a:gd name="T6" fmla="*/ 1285 w 1286"/>
                  <a:gd name="T7" fmla="*/ 129 h 702"/>
                  <a:gd name="T8" fmla="*/ 1224 w 1286"/>
                  <a:gd name="T9" fmla="*/ 7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6" h="702">
                    <a:moveTo>
                      <a:pt x="1224" y="701"/>
                    </a:moveTo>
                    <a:lnTo>
                      <a:pt x="0" y="572"/>
                    </a:lnTo>
                    <a:lnTo>
                      <a:pt x="60" y="0"/>
                    </a:lnTo>
                    <a:lnTo>
                      <a:pt x="1285" y="129"/>
                    </a:lnTo>
                    <a:lnTo>
                      <a:pt x="1224" y="70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150">
                <a:extLst>
                  <a:ext uri="{FF2B5EF4-FFF2-40B4-BE49-F238E27FC236}">
                    <a16:creationId xmlns:a16="http://schemas.microsoft.com/office/drawing/2014/main" id="{DF0C6AE5-EE56-4B62-8994-081DDFB5E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115" y="7236710"/>
                <a:ext cx="1161641" cy="639689"/>
              </a:xfrm>
              <a:custGeom>
                <a:avLst/>
                <a:gdLst>
                  <a:gd name="T0" fmla="*/ 21 w 1306"/>
                  <a:gd name="T1" fmla="*/ 572 h 720"/>
                  <a:gd name="T2" fmla="*/ 1226 w 1306"/>
                  <a:gd name="T3" fmla="*/ 699 h 720"/>
                  <a:gd name="T4" fmla="*/ 1284 w 1306"/>
                  <a:gd name="T5" fmla="*/ 147 h 720"/>
                  <a:gd name="T6" fmla="*/ 79 w 1306"/>
                  <a:gd name="T7" fmla="*/ 20 h 720"/>
                  <a:gd name="T8" fmla="*/ 21 w 1306"/>
                  <a:gd name="T9" fmla="*/ 572 h 720"/>
                  <a:gd name="T10" fmla="*/ 1234 w 1306"/>
                  <a:gd name="T11" fmla="*/ 719 h 720"/>
                  <a:gd name="T12" fmla="*/ 1234 w 1306"/>
                  <a:gd name="T13" fmla="*/ 719 h 720"/>
                  <a:gd name="T14" fmla="*/ 1234 w 1306"/>
                  <a:gd name="T15" fmla="*/ 719 h 720"/>
                  <a:gd name="T16" fmla="*/ 8 w 1306"/>
                  <a:gd name="T17" fmla="*/ 591 h 720"/>
                  <a:gd name="T18" fmla="*/ 8 w 1306"/>
                  <a:gd name="T19" fmla="*/ 591 h 720"/>
                  <a:gd name="T20" fmla="*/ 2 w 1306"/>
                  <a:gd name="T21" fmla="*/ 587 h 720"/>
                  <a:gd name="T22" fmla="*/ 2 w 1306"/>
                  <a:gd name="T23" fmla="*/ 587 h 720"/>
                  <a:gd name="T24" fmla="*/ 1 w 1306"/>
                  <a:gd name="T25" fmla="*/ 580 h 720"/>
                  <a:gd name="T26" fmla="*/ 61 w 1306"/>
                  <a:gd name="T27" fmla="*/ 9 h 720"/>
                  <a:gd name="T28" fmla="*/ 61 w 1306"/>
                  <a:gd name="T29" fmla="*/ 9 h 720"/>
                  <a:gd name="T30" fmla="*/ 71 w 1306"/>
                  <a:gd name="T31" fmla="*/ 0 h 720"/>
                  <a:gd name="T32" fmla="*/ 1296 w 1306"/>
                  <a:gd name="T33" fmla="*/ 129 h 720"/>
                  <a:gd name="T34" fmla="*/ 1296 w 1306"/>
                  <a:gd name="T35" fmla="*/ 129 h 720"/>
                  <a:gd name="T36" fmla="*/ 1305 w 1306"/>
                  <a:gd name="T37" fmla="*/ 139 h 720"/>
                  <a:gd name="T38" fmla="*/ 1244 w 1306"/>
                  <a:gd name="T39" fmla="*/ 710 h 720"/>
                  <a:gd name="T40" fmla="*/ 1244 w 1306"/>
                  <a:gd name="T41" fmla="*/ 710 h 720"/>
                  <a:gd name="T42" fmla="*/ 1241 w 1306"/>
                  <a:gd name="T43" fmla="*/ 717 h 720"/>
                  <a:gd name="T44" fmla="*/ 1241 w 1306"/>
                  <a:gd name="T45" fmla="*/ 717 h 720"/>
                  <a:gd name="T46" fmla="*/ 1234 w 1306"/>
                  <a:gd name="T47" fmla="*/ 719 h 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6" h="720">
                    <a:moveTo>
                      <a:pt x="21" y="572"/>
                    </a:moveTo>
                    <a:lnTo>
                      <a:pt x="1226" y="699"/>
                    </a:lnTo>
                    <a:lnTo>
                      <a:pt x="1284" y="147"/>
                    </a:lnTo>
                    <a:lnTo>
                      <a:pt x="79" y="20"/>
                    </a:lnTo>
                    <a:lnTo>
                      <a:pt x="21" y="572"/>
                    </a:lnTo>
                    <a:close/>
                    <a:moveTo>
                      <a:pt x="1234" y="719"/>
                    </a:moveTo>
                    <a:lnTo>
                      <a:pt x="1234" y="719"/>
                    </a:lnTo>
                    <a:lnTo>
                      <a:pt x="1234" y="719"/>
                    </a:lnTo>
                    <a:lnTo>
                      <a:pt x="8" y="591"/>
                    </a:lnTo>
                    <a:lnTo>
                      <a:pt x="8" y="591"/>
                    </a:lnTo>
                    <a:cubicBezTo>
                      <a:pt x="7" y="591"/>
                      <a:pt x="4" y="589"/>
                      <a:pt x="2" y="587"/>
                    </a:cubicBezTo>
                    <a:lnTo>
                      <a:pt x="2" y="587"/>
                    </a:lnTo>
                    <a:cubicBezTo>
                      <a:pt x="1" y="585"/>
                      <a:pt x="0" y="583"/>
                      <a:pt x="1" y="580"/>
                    </a:cubicBezTo>
                    <a:lnTo>
                      <a:pt x="61" y="9"/>
                    </a:lnTo>
                    <a:lnTo>
                      <a:pt x="61" y="9"/>
                    </a:lnTo>
                    <a:cubicBezTo>
                      <a:pt x="61" y="3"/>
                      <a:pt x="66" y="0"/>
                      <a:pt x="71" y="0"/>
                    </a:cubicBezTo>
                    <a:lnTo>
                      <a:pt x="1296" y="129"/>
                    </a:lnTo>
                    <a:lnTo>
                      <a:pt x="1296" y="129"/>
                    </a:lnTo>
                    <a:cubicBezTo>
                      <a:pt x="1301" y="129"/>
                      <a:pt x="1305" y="134"/>
                      <a:pt x="1305" y="139"/>
                    </a:cubicBezTo>
                    <a:lnTo>
                      <a:pt x="1244" y="710"/>
                    </a:lnTo>
                    <a:lnTo>
                      <a:pt x="1244" y="710"/>
                    </a:lnTo>
                    <a:cubicBezTo>
                      <a:pt x="1244" y="713"/>
                      <a:pt x="1243" y="716"/>
                      <a:pt x="1241" y="717"/>
                    </a:cubicBezTo>
                    <a:lnTo>
                      <a:pt x="1241" y="717"/>
                    </a:lnTo>
                    <a:cubicBezTo>
                      <a:pt x="1239" y="719"/>
                      <a:pt x="1237" y="719"/>
                      <a:pt x="1234" y="7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151">
                <a:extLst>
                  <a:ext uri="{FF2B5EF4-FFF2-40B4-BE49-F238E27FC236}">
                    <a16:creationId xmlns:a16="http://schemas.microsoft.com/office/drawing/2014/main" id="{85ACC2E6-E6CE-442D-875F-7F51C90AB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547" y="7605610"/>
                <a:ext cx="357127" cy="105962"/>
              </a:xfrm>
              <a:custGeom>
                <a:avLst/>
                <a:gdLst>
                  <a:gd name="T0" fmla="*/ 373 w 401"/>
                  <a:gd name="T1" fmla="*/ 116 h 119"/>
                  <a:gd name="T2" fmla="*/ 19 w 401"/>
                  <a:gd name="T3" fmla="*/ 80 h 119"/>
                  <a:gd name="T4" fmla="*/ 19 w 401"/>
                  <a:gd name="T5" fmla="*/ 80 h 119"/>
                  <a:gd name="T6" fmla="*/ 0 w 401"/>
                  <a:gd name="T7" fmla="*/ 56 h 119"/>
                  <a:gd name="T8" fmla="*/ 4 w 401"/>
                  <a:gd name="T9" fmla="*/ 20 h 119"/>
                  <a:gd name="T10" fmla="*/ 4 w 401"/>
                  <a:gd name="T11" fmla="*/ 20 h 119"/>
                  <a:gd name="T12" fmla="*/ 27 w 401"/>
                  <a:gd name="T13" fmla="*/ 1 h 119"/>
                  <a:gd name="T14" fmla="*/ 380 w 401"/>
                  <a:gd name="T15" fmla="*/ 38 h 119"/>
                  <a:gd name="T16" fmla="*/ 380 w 401"/>
                  <a:gd name="T17" fmla="*/ 38 h 119"/>
                  <a:gd name="T18" fmla="*/ 399 w 401"/>
                  <a:gd name="T19" fmla="*/ 61 h 119"/>
                  <a:gd name="T20" fmla="*/ 395 w 401"/>
                  <a:gd name="T21" fmla="*/ 98 h 119"/>
                  <a:gd name="T22" fmla="*/ 395 w 401"/>
                  <a:gd name="T23" fmla="*/ 98 h 119"/>
                  <a:gd name="T24" fmla="*/ 373 w 401"/>
                  <a:gd name="T25" fmla="*/ 116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1" h="119">
                    <a:moveTo>
                      <a:pt x="373" y="116"/>
                    </a:moveTo>
                    <a:lnTo>
                      <a:pt x="19" y="80"/>
                    </a:lnTo>
                    <a:lnTo>
                      <a:pt x="19" y="80"/>
                    </a:lnTo>
                    <a:cubicBezTo>
                      <a:pt x="8" y="78"/>
                      <a:pt x="0" y="67"/>
                      <a:pt x="0" y="56"/>
                    </a:cubicBezTo>
                    <a:lnTo>
                      <a:pt x="4" y="20"/>
                    </a:lnTo>
                    <a:lnTo>
                      <a:pt x="4" y="20"/>
                    </a:lnTo>
                    <a:cubicBezTo>
                      <a:pt x="5" y="8"/>
                      <a:pt x="16" y="0"/>
                      <a:pt x="27" y="1"/>
                    </a:cubicBezTo>
                    <a:lnTo>
                      <a:pt x="380" y="38"/>
                    </a:lnTo>
                    <a:lnTo>
                      <a:pt x="380" y="38"/>
                    </a:lnTo>
                    <a:cubicBezTo>
                      <a:pt x="392" y="39"/>
                      <a:pt x="400" y="50"/>
                      <a:pt x="399" y="61"/>
                    </a:cubicBezTo>
                    <a:lnTo>
                      <a:pt x="395" y="98"/>
                    </a:lnTo>
                    <a:lnTo>
                      <a:pt x="395" y="98"/>
                    </a:lnTo>
                    <a:cubicBezTo>
                      <a:pt x="394" y="109"/>
                      <a:pt x="384" y="118"/>
                      <a:pt x="373" y="1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152">
                <a:extLst>
                  <a:ext uri="{FF2B5EF4-FFF2-40B4-BE49-F238E27FC236}">
                    <a16:creationId xmlns:a16="http://schemas.microsoft.com/office/drawing/2014/main" id="{70B84EDD-77FD-4048-B15A-5F15B85B2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5698" y="7597761"/>
                <a:ext cx="372825" cy="121660"/>
              </a:xfrm>
              <a:custGeom>
                <a:avLst/>
                <a:gdLst>
                  <a:gd name="T0" fmla="*/ 390 w 421"/>
                  <a:gd name="T1" fmla="*/ 118 h 137"/>
                  <a:gd name="T2" fmla="*/ 390 w 421"/>
                  <a:gd name="T3" fmla="*/ 118 h 137"/>
                  <a:gd name="T4" fmla="*/ 394 w 421"/>
                  <a:gd name="T5" fmla="*/ 117 h 137"/>
                  <a:gd name="T6" fmla="*/ 394 w 421"/>
                  <a:gd name="T7" fmla="*/ 117 h 137"/>
                  <a:gd name="T8" fmla="*/ 395 w 421"/>
                  <a:gd name="T9" fmla="*/ 113 h 137"/>
                  <a:gd name="T10" fmla="*/ 401 w 421"/>
                  <a:gd name="T11" fmla="*/ 63 h 137"/>
                  <a:gd name="T12" fmla="*/ 401 w 421"/>
                  <a:gd name="T13" fmla="*/ 63 h 137"/>
                  <a:gd name="T14" fmla="*/ 400 w 421"/>
                  <a:gd name="T15" fmla="*/ 60 h 137"/>
                  <a:gd name="T16" fmla="*/ 400 w 421"/>
                  <a:gd name="T17" fmla="*/ 60 h 137"/>
                  <a:gd name="T18" fmla="*/ 396 w 421"/>
                  <a:gd name="T19" fmla="*/ 58 h 137"/>
                  <a:gd name="T20" fmla="*/ 30 w 421"/>
                  <a:gd name="T21" fmla="*/ 19 h 137"/>
                  <a:gd name="T22" fmla="*/ 30 w 421"/>
                  <a:gd name="T23" fmla="*/ 19 h 137"/>
                  <a:gd name="T24" fmla="*/ 27 w 421"/>
                  <a:gd name="T25" fmla="*/ 20 h 137"/>
                  <a:gd name="T26" fmla="*/ 27 w 421"/>
                  <a:gd name="T27" fmla="*/ 20 h 137"/>
                  <a:gd name="T28" fmla="*/ 25 w 421"/>
                  <a:gd name="T29" fmla="*/ 24 h 137"/>
                  <a:gd name="T30" fmla="*/ 20 w 421"/>
                  <a:gd name="T31" fmla="*/ 74 h 137"/>
                  <a:gd name="T32" fmla="*/ 20 w 421"/>
                  <a:gd name="T33" fmla="*/ 74 h 137"/>
                  <a:gd name="T34" fmla="*/ 20 w 421"/>
                  <a:gd name="T35" fmla="*/ 77 h 137"/>
                  <a:gd name="T36" fmla="*/ 20 w 421"/>
                  <a:gd name="T37" fmla="*/ 77 h 137"/>
                  <a:gd name="T38" fmla="*/ 23 w 421"/>
                  <a:gd name="T39" fmla="*/ 79 h 137"/>
                  <a:gd name="T40" fmla="*/ 390 w 421"/>
                  <a:gd name="T41" fmla="*/ 118 h 137"/>
                  <a:gd name="T42" fmla="*/ 390 w 421"/>
                  <a:gd name="T43" fmla="*/ 136 h 137"/>
                  <a:gd name="T44" fmla="*/ 390 w 421"/>
                  <a:gd name="T45" fmla="*/ 136 h 137"/>
                  <a:gd name="T46" fmla="*/ 389 w 421"/>
                  <a:gd name="T47" fmla="*/ 136 h 137"/>
                  <a:gd name="T48" fmla="*/ 21 w 421"/>
                  <a:gd name="T49" fmla="*/ 98 h 137"/>
                  <a:gd name="T50" fmla="*/ 21 w 421"/>
                  <a:gd name="T51" fmla="*/ 98 h 137"/>
                  <a:gd name="T52" fmla="*/ 6 w 421"/>
                  <a:gd name="T53" fmla="*/ 90 h 137"/>
                  <a:gd name="T54" fmla="*/ 6 w 421"/>
                  <a:gd name="T55" fmla="*/ 90 h 137"/>
                  <a:gd name="T56" fmla="*/ 1 w 421"/>
                  <a:gd name="T57" fmla="*/ 73 h 137"/>
                  <a:gd name="T58" fmla="*/ 6 w 421"/>
                  <a:gd name="T59" fmla="*/ 22 h 137"/>
                  <a:gd name="T60" fmla="*/ 6 w 421"/>
                  <a:gd name="T61" fmla="*/ 22 h 137"/>
                  <a:gd name="T62" fmla="*/ 14 w 421"/>
                  <a:gd name="T63" fmla="*/ 5 h 137"/>
                  <a:gd name="T64" fmla="*/ 14 w 421"/>
                  <a:gd name="T65" fmla="*/ 5 h 137"/>
                  <a:gd name="T66" fmla="*/ 32 w 421"/>
                  <a:gd name="T67" fmla="*/ 1 h 137"/>
                  <a:gd name="T68" fmla="*/ 399 w 421"/>
                  <a:gd name="T69" fmla="*/ 39 h 137"/>
                  <a:gd name="T70" fmla="*/ 399 w 421"/>
                  <a:gd name="T71" fmla="*/ 39 h 137"/>
                  <a:gd name="T72" fmla="*/ 419 w 421"/>
                  <a:gd name="T73" fmla="*/ 65 h 137"/>
                  <a:gd name="T74" fmla="*/ 414 w 421"/>
                  <a:gd name="T75" fmla="*/ 116 h 137"/>
                  <a:gd name="T76" fmla="*/ 414 w 421"/>
                  <a:gd name="T77" fmla="*/ 116 h 137"/>
                  <a:gd name="T78" fmla="*/ 406 w 421"/>
                  <a:gd name="T79" fmla="*/ 132 h 137"/>
                  <a:gd name="T80" fmla="*/ 406 w 421"/>
                  <a:gd name="T81" fmla="*/ 132 h 137"/>
                  <a:gd name="T82" fmla="*/ 390 w 421"/>
                  <a:gd name="T83" fmla="*/ 136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1" h="137">
                    <a:moveTo>
                      <a:pt x="390" y="118"/>
                    </a:moveTo>
                    <a:lnTo>
                      <a:pt x="390" y="118"/>
                    </a:lnTo>
                    <a:cubicBezTo>
                      <a:pt x="392" y="118"/>
                      <a:pt x="393" y="117"/>
                      <a:pt x="394" y="117"/>
                    </a:cubicBezTo>
                    <a:lnTo>
                      <a:pt x="394" y="117"/>
                    </a:lnTo>
                    <a:cubicBezTo>
                      <a:pt x="394" y="116"/>
                      <a:pt x="395" y="115"/>
                      <a:pt x="395" y="113"/>
                    </a:cubicBezTo>
                    <a:lnTo>
                      <a:pt x="401" y="63"/>
                    </a:lnTo>
                    <a:lnTo>
                      <a:pt x="401" y="63"/>
                    </a:lnTo>
                    <a:cubicBezTo>
                      <a:pt x="401" y="61"/>
                      <a:pt x="400" y="60"/>
                      <a:pt x="400" y="60"/>
                    </a:cubicBezTo>
                    <a:lnTo>
                      <a:pt x="400" y="60"/>
                    </a:lnTo>
                    <a:cubicBezTo>
                      <a:pt x="399" y="60"/>
                      <a:pt x="398" y="59"/>
                      <a:pt x="396" y="58"/>
                    </a:cubicBezTo>
                    <a:lnTo>
                      <a:pt x="30" y="19"/>
                    </a:lnTo>
                    <a:lnTo>
                      <a:pt x="30" y="19"/>
                    </a:lnTo>
                    <a:cubicBezTo>
                      <a:pt x="28" y="19"/>
                      <a:pt x="27" y="20"/>
                      <a:pt x="27" y="20"/>
                    </a:cubicBezTo>
                    <a:lnTo>
                      <a:pt x="27" y="20"/>
                    </a:lnTo>
                    <a:cubicBezTo>
                      <a:pt x="26" y="21"/>
                      <a:pt x="25" y="22"/>
                      <a:pt x="25" y="24"/>
                    </a:cubicBezTo>
                    <a:lnTo>
                      <a:pt x="20" y="74"/>
                    </a:lnTo>
                    <a:lnTo>
                      <a:pt x="20" y="74"/>
                    </a:lnTo>
                    <a:cubicBezTo>
                      <a:pt x="20" y="76"/>
                      <a:pt x="20" y="77"/>
                      <a:pt x="20" y="77"/>
                    </a:cubicBezTo>
                    <a:lnTo>
                      <a:pt x="20" y="77"/>
                    </a:lnTo>
                    <a:cubicBezTo>
                      <a:pt x="20" y="78"/>
                      <a:pt x="21" y="79"/>
                      <a:pt x="23" y="79"/>
                    </a:cubicBezTo>
                    <a:lnTo>
                      <a:pt x="390" y="118"/>
                    </a:lnTo>
                    <a:close/>
                    <a:moveTo>
                      <a:pt x="390" y="136"/>
                    </a:moveTo>
                    <a:lnTo>
                      <a:pt x="390" y="136"/>
                    </a:lnTo>
                    <a:lnTo>
                      <a:pt x="389" y="136"/>
                    </a:lnTo>
                    <a:lnTo>
                      <a:pt x="21" y="98"/>
                    </a:lnTo>
                    <a:lnTo>
                      <a:pt x="21" y="98"/>
                    </a:lnTo>
                    <a:cubicBezTo>
                      <a:pt x="15" y="97"/>
                      <a:pt x="10" y="95"/>
                      <a:pt x="6" y="90"/>
                    </a:cubicBezTo>
                    <a:lnTo>
                      <a:pt x="6" y="90"/>
                    </a:lnTo>
                    <a:cubicBezTo>
                      <a:pt x="1" y="84"/>
                      <a:pt x="0" y="78"/>
                      <a:pt x="1" y="73"/>
                    </a:cubicBezTo>
                    <a:lnTo>
                      <a:pt x="6" y="22"/>
                    </a:lnTo>
                    <a:lnTo>
                      <a:pt x="6" y="22"/>
                    </a:lnTo>
                    <a:cubicBezTo>
                      <a:pt x="7" y="15"/>
                      <a:pt x="10" y="10"/>
                      <a:pt x="14" y="5"/>
                    </a:cubicBezTo>
                    <a:lnTo>
                      <a:pt x="14" y="5"/>
                    </a:lnTo>
                    <a:cubicBezTo>
                      <a:pt x="19" y="2"/>
                      <a:pt x="26" y="0"/>
                      <a:pt x="32" y="1"/>
                    </a:cubicBezTo>
                    <a:lnTo>
                      <a:pt x="399" y="39"/>
                    </a:lnTo>
                    <a:lnTo>
                      <a:pt x="399" y="39"/>
                    </a:lnTo>
                    <a:cubicBezTo>
                      <a:pt x="412" y="41"/>
                      <a:pt x="420" y="52"/>
                      <a:pt x="419" y="65"/>
                    </a:cubicBezTo>
                    <a:lnTo>
                      <a:pt x="414" y="116"/>
                    </a:lnTo>
                    <a:lnTo>
                      <a:pt x="414" y="116"/>
                    </a:lnTo>
                    <a:cubicBezTo>
                      <a:pt x="414" y="122"/>
                      <a:pt x="410" y="128"/>
                      <a:pt x="406" y="132"/>
                    </a:cubicBezTo>
                    <a:lnTo>
                      <a:pt x="406" y="132"/>
                    </a:lnTo>
                    <a:cubicBezTo>
                      <a:pt x="402" y="135"/>
                      <a:pt x="396" y="136"/>
                      <a:pt x="390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53">
                <a:extLst>
                  <a:ext uri="{FF2B5EF4-FFF2-40B4-BE49-F238E27FC236}">
                    <a16:creationId xmlns:a16="http://schemas.microsoft.com/office/drawing/2014/main" id="{DDD0795B-E243-42F5-B71B-F6B0E6ED7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0526" y="6754002"/>
                <a:ext cx="835912" cy="608291"/>
              </a:xfrm>
              <a:custGeom>
                <a:avLst/>
                <a:gdLst>
                  <a:gd name="T0" fmla="*/ 935 w 939"/>
                  <a:gd name="T1" fmla="*/ 94 h 682"/>
                  <a:gd name="T2" fmla="*/ 935 w 939"/>
                  <a:gd name="T3" fmla="*/ 94 h 682"/>
                  <a:gd name="T4" fmla="*/ 929 w 939"/>
                  <a:gd name="T5" fmla="*/ 91 h 682"/>
                  <a:gd name="T6" fmla="*/ 71 w 939"/>
                  <a:gd name="T7" fmla="*/ 1 h 682"/>
                  <a:gd name="T8" fmla="*/ 71 w 939"/>
                  <a:gd name="T9" fmla="*/ 1 h 682"/>
                  <a:gd name="T10" fmla="*/ 61 w 939"/>
                  <a:gd name="T11" fmla="*/ 10 h 682"/>
                  <a:gd name="T12" fmla="*/ 1 w 939"/>
                  <a:gd name="T13" fmla="*/ 579 h 682"/>
                  <a:gd name="T14" fmla="*/ 1 w 939"/>
                  <a:gd name="T15" fmla="*/ 579 h 682"/>
                  <a:gd name="T16" fmla="*/ 3 w 939"/>
                  <a:gd name="T17" fmla="*/ 586 h 682"/>
                  <a:gd name="T18" fmla="*/ 3 w 939"/>
                  <a:gd name="T19" fmla="*/ 586 h 682"/>
                  <a:gd name="T20" fmla="*/ 10 w 939"/>
                  <a:gd name="T21" fmla="*/ 590 h 682"/>
                  <a:gd name="T22" fmla="*/ 866 w 939"/>
                  <a:gd name="T23" fmla="*/ 681 h 682"/>
                  <a:gd name="T24" fmla="*/ 866 w 939"/>
                  <a:gd name="T25" fmla="*/ 681 h 682"/>
                  <a:gd name="T26" fmla="*/ 868 w 939"/>
                  <a:gd name="T27" fmla="*/ 681 h 682"/>
                  <a:gd name="T28" fmla="*/ 868 w 939"/>
                  <a:gd name="T29" fmla="*/ 681 h 682"/>
                  <a:gd name="T30" fmla="*/ 878 w 939"/>
                  <a:gd name="T31" fmla="*/ 672 h 682"/>
                  <a:gd name="T32" fmla="*/ 938 w 939"/>
                  <a:gd name="T33" fmla="*/ 101 h 682"/>
                  <a:gd name="T34" fmla="*/ 938 w 939"/>
                  <a:gd name="T35" fmla="*/ 101 h 682"/>
                  <a:gd name="T36" fmla="*/ 935 w 939"/>
                  <a:gd name="T37" fmla="*/ 94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9" h="682">
                    <a:moveTo>
                      <a:pt x="935" y="94"/>
                    </a:moveTo>
                    <a:lnTo>
                      <a:pt x="935" y="94"/>
                    </a:lnTo>
                    <a:cubicBezTo>
                      <a:pt x="934" y="93"/>
                      <a:pt x="932" y="91"/>
                      <a:pt x="929" y="91"/>
                    </a:cubicBezTo>
                    <a:lnTo>
                      <a:pt x="71" y="1"/>
                    </a:lnTo>
                    <a:lnTo>
                      <a:pt x="71" y="1"/>
                    </a:lnTo>
                    <a:cubicBezTo>
                      <a:pt x="66" y="0"/>
                      <a:pt x="61" y="4"/>
                      <a:pt x="61" y="10"/>
                    </a:cubicBezTo>
                    <a:lnTo>
                      <a:pt x="1" y="579"/>
                    </a:lnTo>
                    <a:lnTo>
                      <a:pt x="1" y="579"/>
                    </a:lnTo>
                    <a:cubicBezTo>
                      <a:pt x="0" y="582"/>
                      <a:pt x="1" y="585"/>
                      <a:pt x="3" y="586"/>
                    </a:cubicBezTo>
                    <a:lnTo>
                      <a:pt x="3" y="586"/>
                    </a:lnTo>
                    <a:cubicBezTo>
                      <a:pt x="4" y="588"/>
                      <a:pt x="7" y="590"/>
                      <a:pt x="10" y="590"/>
                    </a:cubicBezTo>
                    <a:lnTo>
                      <a:pt x="866" y="681"/>
                    </a:lnTo>
                    <a:lnTo>
                      <a:pt x="866" y="681"/>
                    </a:lnTo>
                    <a:cubicBezTo>
                      <a:pt x="867" y="681"/>
                      <a:pt x="867" y="681"/>
                      <a:pt x="868" y="681"/>
                    </a:cubicBezTo>
                    <a:lnTo>
                      <a:pt x="868" y="681"/>
                    </a:lnTo>
                    <a:cubicBezTo>
                      <a:pt x="872" y="681"/>
                      <a:pt x="877" y="677"/>
                      <a:pt x="878" y="672"/>
                    </a:cubicBezTo>
                    <a:lnTo>
                      <a:pt x="938" y="101"/>
                    </a:lnTo>
                    <a:lnTo>
                      <a:pt x="938" y="101"/>
                    </a:lnTo>
                    <a:cubicBezTo>
                      <a:pt x="938" y="99"/>
                      <a:pt x="937" y="96"/>
                      <a:pt x="935" y="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54">
                <a:extLst>
                  <a:ext uri="{FF2B5EF4-FFF2-40B4-BE49-F238E27FC236}">
                    <a16:creationId xmlns:a16="http://schemas.microsoft.com/office/drawing/2014/main" id="{92D2DDFF-41CE-46ED-8F00-39ADBDB65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0034" y="6946300"/>
                <a:ext cx="188374" cy="235468"/>
              </a:xfrm>
              <a:custGeom>
                <a:avLst/>
                <a:gdLst>
                  <a:gd name="T0" fmla="*/ 163 w 210"/>
                  <a:gd name="T1" fmla="*/ 261 h 263"/>
                  <a:gd name="T2" fmla="*/ 19 w 210"/>
                  <a:gd name="T3" fmla="*/ 245 h 263"/>
                  <a:gd name="T4" fmla="*/ 19 w 210"/>
                  <a:gd name="T5" fmla="*/ 245 h 263"/>
                  <a:gd name="T6" fmla="*/ 0 w 210"/>
                  <a:gd name="T7" fmla="*/ 223 h 263"/>
                  <a:gd name="T8" fmla="*/ 22 w 210"/>
                  <a:gd name="T9" fmla="*/ 18 h 263"/>
                  <a:gd name="T10" fmla="*/ 22 w 210"/>
                  <a:gd name="T11" fmla="*/ 18 h 263"/>
                  <a:gd name="T12" fmla="*/ 45 w 210"/>
                  <a:gd name="T13" fmla="*/ 0 h 263"/>
                  <a:gd name="T14" fmla="*/ 189 w 210"/>
                  <a:gd name="T15" fmla="*/ 16 h 263"/>
                  <a:gd name="T16" fmla="*/ 189 w 210"/>
                  <a:gd name="T17" fmla="*/ 16 h 263"/>
                  <a:gd name="T18" fmla="*/ 207 w 210"/>
                  <a:gd name="T19" fmla="*/ 38 h 263"/>
                  <a:gd name="T20" fmla="*/ 186 w 210"/>
                  <a:gd name="T21" fmla="*/ 243 h 263"/>
                  <a:gd name="T22" fmla="*/ 186 w 210"/>
                  <a:gd name="T23" fmla="*/ 243 h 263"/>
                  <a:gd name="T24" fmla="*/ 163 w 210"/>
                  <a:gd name="T25" fmla="*/ 26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" h="263">
                    <a:moveTo>
                      <a:pt x="163" y="261"/>
                    </a:moveTo>
                    <a:lnTo>
                      <a:pt x="19" y="245"/>
                    </a:lnTo>
                    <a:lnTo>
                      <a:pt x="19" y="245"/>
                    </a:lnTo>
                    <a:cubicBezTo>
                      <a:pt x="7" y="244"/>
                      <a:pt x="0" y="234"/>
                      <a:pt x="0" y="223"/>
                    </a:cubicBezTo>
                    <a:lnTo>
                      <a:pt x="22" y="18"/>
                    </a:lnTo>
                    <a:lnTo>
                      <a:pt x="22" y="18"/>
                    </a:lnTo>
                    <a:cubicBezTo>
                      <a:pt x="23" y="7"/>
                      <a:pt x="34" y="0"/>
                      <a:pt x="45" y="0"/>
                    </a:cubicBezTo>
                    <a:lnTo>
                      <a:pt x="189" y="16"/>
                    </a:lnTo>
                    <a:lnTo>
                      <a:pt x="189" y="16"/>
                    </a:lnTo>
                    <a:cubicBezTo>
                      <a:pt x="201" y="17"/>
                      <a:pt x="209" y="27"/>
                      <a:pt x="207" y="38"/>
                    </a:cubicBezTo>
                    <a:lnTo>
                      <a:pt x="186" y="243"/>
                    </a:lnTo>
                    <a:lnTo>
                      <a:pt x="186" y="243"/>
                    </a:lnTo>
                    <a:cubicBezTo>
                      <a:pt x="184" y="254"/>
                      <a:pt x="174" y="262"/>
                      <a:pt x="163" y="2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55">
                <a:extLst>
                  <a:ext uri="{FF2B5EF4-FFF2-40B4-BE49-F238E27FC236}">
                    <a16:creationId xmlns:a16="http://schemas.microsoft.com/office/drawing/2014/main" id="{797989A6-FCF1-4380-8CA0-0A9774BD0C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8259" y="6934528"/>
                <a:ext cx="204072" cy="251166"/>
              </a:xfrm>
              <a:custGeom>
                <a:avLst/>
                <a:gdLst>
                  <a:gd name="T0" fmla="*/ 181 w 229"/>
                  <a:gd name="T1" fmla="*/ 262 h 282"/>
                  <a:gd name="T2" fmla="*/ 181 w 229"/>
                  <a:gd name="T3" fmla="*/ 262 h 282"/>
                  <a:gd name="T4" fmla="*/ 186 w 229"/>
                  <a:gd name="T5" fmla="*/ 258 h 282"/>
                  <a:gd name="T6" fmla="*/ 208 w 229"/>
                  <a:gd name="T7" fmla="*/ 40 h 282"/>
                  <a:gd name="T8" fmla="*/ 208 w 229"/>
                  <a:gd name="T9" fmla="*/ 40 h 282"/>
                  <a:gd name="T10" fmla="*/ 207 w 229"/>
                  <a:gd name="T11" fmla="*/ 37 h 282"/>
                  <a:gd name="T12" fmla="*/ 207 w 229"/>
                  <a:gd name="T13" fmla="*/ 37 h 282"/>
                  <a:gd name="T14" fmla="*/ 205 w 229"/>
                  <a:gd name="T15" fmla="*/ 36 h 282"/>
                  <a:gd name="T16" fmla="*/ 47 w 229"/>
                  <a:gd name="T17" fmla="*/ 19 h 282"/>
                  <a:gd name="T18" fmla="*/ 47 w 229"/>
                  <a:gd name="T19" fmla="*/ 19 h 282"/>
                  <a:gd name="T20" fmla="*/ 42 w 229"/>
                  <a:gd name="T21" fmla="*/ 23 h 282"/>
                  <a:gd name="T22" fmla="*/ 20 w 229"/>
                  <a:gd name="T23" fmla="*/ 241 h 282"/>
                  <a:gd name="T24" fmla="*/ 20 w 229"/>
                  <a:gd name="T25" fmla="*/ 241 h 282"/>
                  <a:gd name="T26" fmla="*/ 21 w 229"/>
                  <a:gd name="T27" fmla="*/ 243 h 282"/>
                  <a:gd name="T28" fmla="*/ 21 w 229"/>
                  <a:gd name="T29" fmla="*/ 243 h 282"/>
                  <a:gd name="T30" fmla="*/ 23 w 229"/>
                  <a:gd name="T31" fmla="*/ 245 h 282"/>
                  <a:gd name="T32" fmla="*/ 181 w 229"/>
                  <a:gd name="T33" fmla="*/ 262 h 282"/>
                  <a:gd name="T34" fmla="*/ 182 w 229"/>
                  <a:gd name="T35" fmla="*/ 281 h 282"/>
                  <a:gd name="T36" fmla="*/ 182 w 229"/>
                  <a:gd name="T37" fmla="*/ 281 h 282"/>
                  <a:gd name="T38" fmla="*/ 179 w 229"/>
                  <a:gd name="T39" fmla="*/ 281 h 282"/>
                  <a:gd name="T40" fmla="*/ 22 w 229"/>
                  <a:gd name="T41" fmla="*/ 264 h 282"/>
                  <a:gd name="T42" fmla="*/ 22 w 229"/>
                  <a:gd name="T43" fmla="*/ 264 h 282"/>
                  <a:gd name="T44" fmla="*/ 5 w 229"/>
                  <a:gd name="T45" fmla="*/ 255 h 282"/>
                  <a:gd name="T46" fmla="*/ 5 w 229"/>
                  <a:gd name="T47" fmla="*/ 255 h 282"/>
                  <a:gd name="T48" fmla="*/ 0 w 229"/>
                  <a:gd name="T49" fmla="*/ 239 h 282"/>
                  <a:gd name="T50" fmla="*/ 23 w 229"/>
                  <a:gd name="T51" fmla="*/ 21 h 282"/>
                  <a:gd name="T52" fmla="*/ 23 w 229"/>
                  <a:gd name="T53" fmla="*/ 21 h 282"/>
                  <a:gd name="T54" fmla="*/ 49 w 229"/>
                  <a:gd name="T55" fmla="*/ 0 h 282"/>
                  <a:gd name="T56" fmla="*/ 207 w 229"/>
                  <a:gd name="T57" fmla="*/ 17 h 282"/>
                  <a:gd name="T58" fmla="*/ 207 w 229"/>
                  <a:gd name="T59" fmla="*/ 17 h 282"/>
                  <a:gd name="T60" fmla="*/ 223 w 229"/>
                  <a:gd name="T61" fmla="*/ 25 h 282"/>
                  <a:gd name="T62" fmla="*/ 223 w 229"/>
                  <a:gd name="T63" fmla="*/ 25 h 282"/>
                  <a:gd name="T64" fmla="*/ 228 w 229"/>
                  <a:gd name="T65" fmla="*/ 42 h 282"/>
                  <a:gd name="T66" fmla="*/ 205 w 229"/>
                  <a:gd name="T67" fmla="*/ 260 h 282"/>
                  <a:gd name="T68" fmla="*/ 205 w 229"/>
                  <a:gd name="T69" fmla="*/ 260 h 282"/>
                  <a:gd name="T70" fmla="*/ 196 w 229"/>
                  <a:gd name="T71" fmla="*/ 276 h 282"/>
                  <a:gd name="T72" fmla="*/ 196 w 229"/>
                  <a:gd name="T73" fmla="*/ 276 h 282"/>
                  <a:gd name="T74" fmla="*/ 182 w 229"/>
                  <a:gd name="T75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9" h="282">
                    <a:moveTo>
                      <a:pt x="181" y="262"/>
                    </a:moveTo>
                    <a:lnTo>
                      <a:pt x="181" y="262"/>
                    </a:lnTo>
                    <a:cubicBezTo>
                      <a:pt x="183" y="262"/>
                      <a:pt x="185" y="260"/>
                      <a:pt x="186" y="258"/>
                    </a:cubicBezTo>
                    <a:lnTo>
                      <a:pt x="208" y="40"/>
                    </a:lnTo>
                    <a:lnTo>
                      <a:pt x="208" y="40"/>
                    </a:lnTo>
                    <a:cubicBezTo>
                      <a:pt x="209" y="39"/>
                      <a:pt x="208" y="38"/>
                      <a:pt x="207" y="37"/>
                    </a:cubicBezTo>
                    <a:lnTo>
                      <a:pt x="207" y="37"/>
                    </a:lnTo>
                    <a:cubicBezTo>
                      <a:pt x="207" y="37"/>
                      <a:pt x="207" y="36"/>
                      <a:pt x="205" y="36"/>
                    </a:cubicBezTo>
                    <a:lnTo>
                      <a:pt x="47" y="19"/>
                    </a:lnTo>
                    <a:lnTo>
                      <a:pt x="47" y="19"/>
                    </a:lnTo>
                    <a:cubicBezTo>
                      <a:pt x="45" y="19"/>
                      <a:pt x="43" y="21"/>
                      <a:pt x="42" y="23"/>
                    </a:cubicBezTo>
                    <a:lnTo>
                      <a:pt x="20" y="241"/>
                    </a:lnTo>
                    <a:lnTo>
                      <a:pt x="20" y="241"/>
                    </a:lnTo>
                    <a:cubicBezTo>
                      <a:pt x="19" y="243"/>
                      <a:pt x="20" y="243"/>
                      <a:pt x="21" y="243"/>
                    </a:cubicBezTo>
                    <a:lnTo>
                      <a:pt x="21" y="243"/>
                    </a:lnTo>
                    <a:cubicBezTo>
                      <a:pt x="21" y="244"/>
                      <a:pt x="22" y="245"/>
                      <a:pt x="23" y="245"/>
                    </a:cubicBezTo>
                    <a:lnTo>
                      <a:pt x="181" y="262"/>
                    </a:lnTo>
                    <a:close/>
                    <a:moveTo>
                      <a:pt x="182" y="281"/>
                    </a:moveTo>
                    <a:lnTo>
                      <a:pt x="182" y="281"/>
                    </a:lnTo>
                    <a:cubicBezTo>
                      <a:pt x="181" y="281"/>
                      <a:pt x="180" y="281"/>
                      <a:pt x="179" y="281"/>
                    </a:cubicBezTo>
                    <a:lnTo>
                      <a:pt x="22" y="264"/>
                    </a:lnTo>
                    <a:lnTo>
                      <a:pt x="22" y="264"/>
                    </a:lnTo>
                    <a:cubicBezTo>
                      <a:pt x="15" y="264"/>
                      <a:pt x="10" y="260"/>
                      <a:pt x="5" y="255"/>
                    </a:cubicBezTo>
                    <a:lnTo>
                      <a:pt x="5" y="255"/>
                    </a:lnTo>
                    <a:cubicBezTo>
                      <a:pt x="2" y="251"/>
                      <a:pt x="0" y="245"/>
                      <a:pt x="0" y="239"/>
                    </a:cubicBezTo>
                    <a:lnTo>
                      <a:pt x="23" y="21"/>
                    </a:lnTo>
                    <a:lnTo>
                      <a:pt x="23" y="21"/>
                    </a:lnTo>
                    <a:cubicBezTo>
                      <a:pt x="25" y="8"/>
                      <a:pt x="36" y="0"/>
                      <a:pt x="49" y="0"/>
                    </a:cubicBezTo>
                    <a:lnTo>
                      <a:pt x="207" y="17"/>
                    </a:lnTo>
                    <a:lnTo>
                      <a:pt x="207" y="17"/>
                    </a:lnTo>
                    <a:cubicBezTo>
                      <a:pt x="213" y="17"/>
                      <a:pt x="219" y="21"/>
                      <a:pt x="223" y="25"/>
                    </a:cubicBezTo>
                    <a:lnTo>
                      <a:pt x="223" y="25"/>
                    </a:lnTo>
                    <a:cubicBezTo>
                      <a:pt x="226" y="30"/>
                      <a:pt x="228" y="36"/>
                      <a:pt x="228" y="42"/>
                    </a:cubicBezTo>
                    <a:lnTo>
                      <a:pt x="205" y="260"/>
                    </a:lnTo>
                    <a:lnTo>
                      <a:pt x="205" y="260"/>
                    </a:lnTo>
                    <a:cubicBezTo>
                      <a:pt x="204" y="266"/>
                      <a:pt x="201" y="272"/>
                      <a:pt x="196" y="276"/>
                    </a:cubicBezTo>
                    <a:lnTo>
                      <a:pt x="196" y="276"/>
                    </a:lnTo>
                    <a:cubicBezTo>
                      <a:pt x="192" y="279"/>
                      <a:pt x="187" y="281"/>
                      <a:pt x="182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56">
                <a:extLst>
                  <a:ext uri="{FF2B5EF4-FFF2-40B4-BE49-F238E27FC236}">
                    <a16:creationId xmlns:a16="http://schemas.microsoft.com/office/drawing/2014/main" id="{0D5DF5CF-6AFB-429E-8891-4AD00B6B7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8589" y="6428271"/>
                <a:ext cx="494482" cy="729950"/>
              </a:xfrm>
              <a:custGeom>
                <a:avLst/>
                <a:gdLst>
                  <a:gd name="T0" fmla="*/ 392 w 556"/>
                  <a:gd name="T1" fmla="*/ 39 h 821"/>
                  <a:gd name="T2" fmla="*/ 392 w 556"/>
                  <a:gd name="T3" fmla="*/ 39 h 821"/>
                  <a:gd name="T4" fmla="*/ 131 w 556"/>
                  <a:gd name="T5" fmla="*/ 145 h 821"/>
                  <a:gd name="T6" fmla="*/ 131 w 556"/>
                  <a:gd name="T7" fmla="*/ 145 h 821"/>
                  <a:gd name="T8" fmla="*/ 131 w 556"/>
                  <a:gd name="T9" fmla="*/ 541 h 821"/>
                  <a:gd name="T10" fmla="*/ 131 w 556"/>
                  <a:gd name="T11" fmla="*/ 541 h 821"/>
                  <a:gd name="T12" fmla="*/ 161 w 556"/>
                  <a:gd name="T13" fmla="*/ 546 h 821"/>
                  <a:gd name="T14" fmla="*/ 142 w 556"/>
                  <a:gd name="T15" fmla="*/ 713 h 821"/>
                  <a:gd name="T16" fmla="*/ 142 w 556"/>
                  <a:gd name="T17" fmla="*/ 713 h 821"/>
                  <a:gd name="T18" fmla="*/ 75 w 556"/>
                  <a:gd name="T19" fmla="*/ 791 h 821"/>
                  <a:gd name="T20" fmla="*/ 75 w 556"/>
                  <a:gd name="T21" fmla="*/ 791 h 821"/>
                  <a:gd name="T22" fmla="*/ 120 w 556"/>
                  <a:gd name="T23" fmla="*/ 818 h 821"/>
                  <a:gd name="T24" fmla="*/ 120 w 556"/>
                  <a:gd name="T25" fmla="*/ 818 h 821"/>
                  <a:gd name="T26" fmla="*/ 390 w 556"/>
                  <a:gd name="T27" fmla="*/ 714 h 821"/>
                  <a:gd name="T28" fmla="*/ 400 w 556"/>
                  <a:gd name="T29" fmla="*/ 498 h 821"/>
                  <a:gd name="T30" fmla="*/ 400 w 556"/>
                  <a:gd name="T31" fmla="*/ 498 h 821"/>
                  <a:gd name="T32" fmla="*/ 497 w 556"/>
                  <a:gd name="T33" fmla="*/ 326 h 821"/>
                  <a:gd name="T34" fmla="*/ 497 w 556"/>
                  <a:gd name="T35" fmla="*/ 326 h 821"/>
                  <a:gd name="T36" fmla="*/ 392 w 556"/>
                  <a:gd name="T37" fmla="*/ 39 h 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6" h="821">
                    <a:moveTo>
                      <a:pt x="392" y="39"/>
                    </a:moveTo>
                    <a:lnTo>
                      <a:pt x="392" y="39"/>
                    </a:lnTo>
                    <a:cubicBezTo>
                      <a:pt x="280" y="0"/>
                      <a:pt x="172" y="28"/>
                      <a:pt x="131" y="145"/>
                    </a:cubicBezTo>
                    <a:lnTo>
                      <a:pt x="131" y="145"/>
                    </a:lnTo>
                    <a:cubicBezTo>
                      <a:pt x="91" y="262"/>
                      <a:pt x="0" y="495"/>
                      <a:pt x="131" y="541"/>
                    </a:cubicBezTo>
                    <a:lnTo>
                      <a:pt x="131" y="541"/>
                    </a:lnTo>
                    <a:cubicBezTo>
                      <a:pt x="137" y="542"/>
                      <a:pt x="148" y="544"/>
                      <a:pt x="161" y="546"/>
                    </a:cubicBezTo>
                    <a:lnTo>
                      <a:pt x="142" y="713"/>
                    </a:lnTo>
                    <a:lnTo>
                      <a:pt x="142" y="713"/>
                    </a:lnTo>
                    <a:cubicBezTo>
                      <a:pt x="131" y="731"/>
                      <a:pt x="86" y="773"/>
                      <a:pt x="75" y="791"/>
                    </a:cubicBezTo>
                    <a:lnTo>
                      <a:pt x="75" y="791"/>
                    </a:lnTo>
                    <a:cubicBezTo>
                      <a:pt x="65" y="805"/>
                      <a:pt x="104" y="820"/>
                      <a:pt x="120" y="818"/>
                    </a:cubicBezTo>
                    <a:lnTo>
                      <a:pt x="120" y="818"/>
                    </a:lnTo>
                    <a:cubicBezTo>
                      <a:pt x="180" y="812"/>
                      <a:pt x="317" y="760"/>
                      <a:pt x="390" y="714"/>
                    </a:cubicBezTo>
                    <a:lnTo>
                      <a:pt x="400" y="498"/>
                    </a:lnTo>
                    <a:lnTo>
                      <a:pt x="400" y="498"/>
                    </a:lnTo>
                    <a:cubicBezTo>
                      <a:pt x="458" y="448"/>
                      <a:pt x="470" y="422"/>
                      <a:pt x="497" y="326"/>
                    </a:cubicBezTo>
                    <a:lnTo>
                      <a:pt x="497" y="326"/>
                    </a:lnTo>
                    <a:cubicBezTo>
                      <a:pt x="534" y="191"/>
                      <a:pt x="555" y="95"/>
                      <a:pt x="392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57">
                <a:extLst>
                  <a:ext uri="{FF2B5EF4-FFF2-40B4-BE49-F238E27FC236}">
                    <a16:creationId xmlns:a16="http://schemas.microsoft.com/office/drawing/2014/main" id="{4DCCC6EA-BB71-4F6A-A4F9-C371BBB23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2135" y="6432196"/>
                <a:ext cx="486633" cy="729950"/>
              </a:xfrm>
              <a:custGeom>
                <a:avLst/>
                <a:gdLst>
                  <a:gd name="T0" fmla="*/ 274 w 545"/>
                  <a:gd name="T1" fmla="*/ 26 h 822"/>
                  <a:gd name="T2" fmla="*/ 196 w 545"/>
                  <a:gd name="T3" fmla="*/ 42 h 822"/>
                  <a:gd name="T4" fmla="*/ 106 w 545"/>
                  <a:gd name="T5" fmla="*/ 161 h 822"/>
                  <a:gd name="T6" fmla="*/ 58 w 545"/>
                  <a:gd name="T7" fmla="*/ 482 h 822"/>
                  <a:gd name="T8" fmla="*/ 107 w 545"/>
                  <a:gd name="T9" fmla="*/ 525 h 822"/>
                  <a:gd name="T10" fmla="*/ 134 w 545"/>
                  <a:gd name="T11" fmla="*/ 529 h 822"/>
                  <a:gd name="T12" fmla="*/ 143 w 545"/>
                  <a:gd name="T13" fmla="*/ 541 h 822"/>
                  <a:gd name="T14" fmla="*/ 124 w 545"/>
                  <a:gd name="T15" fmla="*/ 708 h 822"/>
                  <a:gd name="T16" fmla="*/ 123 w 545"/>
                  <a:gd name="T17" fmla="*/ 712 h 822"/>
                  <a:gd name="T18" fmla="*/ 88 w 545"/>
                  <a:gd name="T19" fmla="*/ 752 h 822"/>
                  <a:gd name="T20" fmla="*/ 55 w 545"/>
                  <a:gd name="T21" fmla="*/ 790 h 822"/>
                  <a:gd name="T22" fmla="*/ 93 w 545"/>
                  <a:gd name="T23" fmla="*/ 803 h 822"/>
                  <a:gd name="T24" fmla="*/ 363 w 545"/>
                  <a:gd name="T25" fmla="*/ 492 h 822"/>
                  <a:gd name="T26" fmla="*/ 367 w 545"/>
                  <a:gd name="T27" fmla="*/ 485 h 822"/>
                  <a:gd name="T28" fmla="*/ 461 w 545"/>
                  <a:gd name="T29" fmla="*/ 318 h 822"/>
                  <a:gd name="T30" fmla="*/ 361 w 545"/>
                  <a:gd name="T31" fmla="*/ 42 h 822"/>
                  <a:gd name="T32" fmla="*/ 274 w 545"/>
                  <a:gd name="T33" fmla="*/ 26 h 822"/>
                  <a:gd name="T34" fmla="*/ 91 w 545"/>
                  <a:gd name="T35" fmla="*/ 821 h 822"/>
                  <a:gd name="T36" fmla="*/ 39 w 545"/>
                  <a:gd name="T37" fmla="*/ 799 h 822"/>
                  <a:gd name="T38" fmla="*/ 39 w 545"/>
                  <a:gd name="T39" fmla="*/ 780 h 822"/>
                  <a:gd name="T40" fmla="*/ 74 w 545"/>
                  <a:gd name="T41" fmla="*/ 739 h 822"/>
                  <a:gd name="T42" fmla="*/ 123 w 545"/>
                  <a:gd name="T43" fmla="*/ 547 h 822"/>
                  <a:gd name="T44" fmla="*/ 101 w 545"/>
                  <a:gd name="T45" fmla="*/ 543 h 822"/>
                  <a:gd name="T46" fmla="*/ 41 w 545"/>
                  <a:gd name="T47" fmla="*/ 491 h 822"/>
                  <a:gd name="T48" fmla="*/ 88 w 545"/>
                  <a:gd name="T49" fmla="*/ 155 h 822"/>
                  <a:gd name="T50" fmla="*/ 95 w 545"/>
                  <a:gd name="T51" fmla="*/ 136 h 822"/>
                  <a:gd name="T52" fmla="*/ 187 w 545"/>
                  <a:gd name="T53" fmla="*/ 25 h 822"/>
                  <a:gd name="T54" fmla="*/ 367 w 545"/>
                  <a:gd name="T55" fmla="*/ 23 h 822"/>
                  <a:gd name="T56" fmla="*/ 479 w 545"/>
                  <a:gd name="T57" fmla="*/ 322 h 822"/>
                  <a:gd name="T58" fmla="*/ 373 w 545"/>
                  <a:gd name="T59" fmla="*/ 708 h 822"/>
                  <a:gd name="T60" fmla="*/ 368 w 545"/>
                  <a:gd name="T61" fmla="*/ 715 h 822"/>
                  <a:gd name="T62" fmla="*/ 95 w 545"/>
                  <a:gd name="T63" fmla="*/ 821 h 822"/>
                  <a:gd name="T64" fmla="*/ 91 w 545"/>
                  <a:gd name="T65" fmla="*/ 821 h 8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45" h="822">
                    <a:moveTo>
                      <a:pt x="274" y="26"/>
                    </a:moveTo>
                    <a:lnTo>
                      <a:pt x="274" y="26"/>
                    </a:lnTo>
                    <a:cubicBezTo>
                      <a:pt x="246" y="26"/>
                      <a:pt x="219" y="31"/>
                      <a:pt x="196" y="42"/>
                    </a:cubicBezTo>
                    <a:lnTo>
                      <a:pt x="196" y="42"/>
                    </a:lnTo>
                    <a:cubicBezTo>
                      <a:pt x="157" y="62"/>
                      <a:pt x="129" y="95"/>
                      <a:pt x="113" y="143"/>
                    </a:cubicBezTo>
                    <a:lnTo>
                      <a:pt x="106" y="161"/>
                    </a:lnTo>
                    <a:lnTo>
                      <a:pt x="106" y="161"/>
                    </a:lnTo>
                    <a:cubicBezTo>
                      <a:pt x="74" y="253"/>
                      <a:pt x="21" y="405"/>
                      <a:pt x="58" y="482"/>
                    </a:cubicBezTo>
                    <a:lnTo>
                      <a:pt x="58" y="482"/>
                    </a:lnTo>
                    <a:cubicBezTo>
                      <a:pt x="68" y="504"/>
                      <a:pt x="85" y="518"/>
                      <a:pt x="107" y="525"/>
                    </a:cubicBezTo>
                    <a:lnTo>
                      <a:pt x="107" y="525"/>
                    </a:lnTo>
                    <a:cubicBezTo>
                      <a:pt x="113" y="527"/>
                      <a:pt x="127" y="528"/>
                      <a:pt x="134" y="529"/>
                    </a:cubicBezTo>
                    <a:lnTo>
                      <a:pt x="134" y="529"/>
                    </a:lnTo>
                    <a:cubicBezTo>
                      <a:pt x="140" y="531"/>
                      <a:pt x="144" y="535"/>
                      <a:pt x="143" y="541"/>
                    </a:cubicBezTo>
                    <a:lnTo>
                      <a:pt x="124" y="708"/>
                    </a:lnTo>
                    <a:lnTo>
                      <a:pt x="124" y="708"/>
                    </a:lnTo>
                    <a:cubicBezTo>
                      <a:pt x="124" y="709"/>
                      <a:pt x="123" y="711"/>
                      <a:pt x="123" y="712"/>
                    </a:cubicBezTo>
                    <a:lnTo>
                      <a:pt x="123" y="712"/>
                    </a:lnTo>
                    <a:cubicBezTo>
                      <a:pt x="117" y="722"/>
                      <a:pt x="103" y="737"/>
                      <a:pt x="88" y="752"/>
                    </a:cubicBezTo>
                    <a:lnTo>
                      <a:pt x="88" y="752"/>
                    </a:lnTo>
                    <a:cubicBezTo>
                      <a:pt x="74" y="767"/>
                      <a:pt x="61" y="781"/>
                      <a:pt x="55" y="790"/>
                    </a:cubicBezTo>
                    <a:lnTo>
                      <a:pt x="55" y="790"/>
                    </a:lnTo>
                    <a:cubicBezTo>
                      <a:pt x="57" y="794"/>
                      <a:pt x="80" y="804"/>
                      <a:pt x="93" y="803"/>
                    </a:cubicBezTo>
                    <a:lnTo>
                      <a:pt x="93" y="803"/>
                    </a:lnTo>
                    <a:cubicBezTo>
                      <a:pt x="146" y="797"/>
                      <a:pt x="278" y="749"/>
                      <a:pt x="354" y="702"/>
                    </a:cubicBezTo>
                    <a:lnTo>
                      <a:pt x="363" y="492"/>
                    </a:lnTo>
                    <a:lnTo>
                      <a:pt x="363" y="492"/>
                    </a:lnTo>
                    <a:cubicBezTo>
                      <a:pt x="363" y="489"/>
                      <a:pt x="365" y="487"/>
                      <a:pt x="367" y="485"/>
                    </a:cubicBezTo>
                    <a:lnTo>
                      <a:pt x="367" y="485"/>
                    </a:lnTo>
                    <a:cubicBezTo>
                      <a:pt x="424" y="436"/>
                      <a:pt x="435" y="411"/>
                      <a:pt x="461" y="318"/>
                    </a:cubicBezTo>
                    <a:lnTo>
                      <a:pt x="461" y="318"/>
                    </a:lnTo>
                    <a:cubicBezTo>
                      <a:pt x="499" y="177"/>
                      <a:pt x="514" y="95"/>
                      <a:pt x="361" y="42"/>
                    </a:cubicBezTo>
                    <a:lnTo>
                      <a:pt x="361" y="42"/>
                    </a:lnTo>
                    <a:cubicBezTo>
                      <a:pt x="331" y="31"/>
                      <a:pt x="302" y="26"/>
                      <a:pt x="274" y="26"/>
                    </a:cubicBezTo>
                    <a:close/>
                    <a:moveTo>
                      <a:pt x="91" y="821"/>
                    </a:moveTo>
                    <a:lnTo>
                      <a:pt x="91" y="821"/>
                    </a:lnTo>
                    <a:cubicBezTo>
                      <a:pt x="75" y="821"/>
                      <a:pt x="48" y="813"/>
                      <a:pt x="39" y="799"/>
                    </a:cubicBezTo>
                    <a:lnTo>
                      <a:pt x="39" y="799"/>
                    </a:lnTo>
                    <a:cubicBezTo>
                      <a:pt x="36" y="793"/>
                      <a:pt x="36" y="785"/>
                      <a:pt x="39" y="780"/>
                    </a:cubicBezTo>
                    <a:lnTo>
                      <a:pt x="39" y="780"/>
                    </a:lnTo>
                    <a:cubicBezTo>
                      <a:pt x="45" y="770"/>
                      <a:pt x="60" y="755"/>
                      <a:pt x="74" y="739"/>
                    </a:cubicBezTo>
                    <a:lnTo>
                      <a:pt x="74" y="739"/>
                    </a:lnTo>
                    <a:cubicBezTo>
                      <a:pt x="87" y="725"/>
                      <a:pt x="99" y="712"/>
                      <a:pt x="105" y="703"/>
                    </a:cubicBezTo>
                    <a:lnTo>
                      <a:pt x="123" y="547"/>
                    </a:lnTo>
                    <a:lnTo>
                      <a:pt x="123" y="547"/>
                    </a:lnTo>
                    <a:cubicBezTo>
                      <a:pt x="114" y="547"/>
                      <a:pt x="106" y="545"/>
                      <a:pt x="101" y="543"/>
                    </a:cubicBezTo>
                    <a:lnTo>
                      <a:pt x="101" y="543"/>
                    </a:lnTo>
                    <a:cubicBezTo>
                      <a:pt x="74" y="534"/>
                      <a:pt x="54" y="517"/>
                      <a:pt x="41" y="491"/>
                    </a:cubicBezTo>
                    <a:lnTo>
                      <a:pt x="41" y="491"/>
                    </a:lnTo>
                    <a:cubicBezTo>
                      <a:pt x="0" y="407"/>
                      <a:pt x="53" y="256"/>
                      <a:pt x="88" y="155"/>
                    </a:cubicBezTo>
                    <a:lnTo>
                      <a:pt x="95" y="136"/>
                    </a:lnTo>
                    <a:lnTo>
                      <a:pt x="95" y="136"/>
                    </a:lnTo>
                    <a:cubicBezTo>
                      <a:pt x="113" y="85"/>
                      <a:pt x="145" y="47"/>
                      <a:pt x="187" y="25"/>
                    </a:cubicBezTo>
                    <a:lnTo>
                      <a:pt x="187" y="25"/>
                    </a:lnTo>
                    <a:cubicBezTo>
                      <a:pt x="238" y="1"/>
                      <a:pt x="301" y="0"/>
                      <a:pt x="367" y="23"/>
                    </a:cubicBezTo>
                    <a:lnTo>
                      <a:pt x="367" y="23"/>
                    </a:lnTo>
                    <a:cubicBezTo>
                      <a:pt x="544" y="85"/>
                      <a:pt x="514" y="195"/>
                      <a:pt x="479" y="322"/>
                    </a:cubicBezTo>
                    <a:lnTo>
                      <a:pt x="479" y="322"/>
                    </a:lnTo>
                    <a:cubicBezTo>
                      <a:pt x="453" y="416"/>
                      <a:pt x="440" y="447"/>
                      <a:pt x="382" y="497"/>
                    </a:cubicBezTo>
                    <a:lnTo>
                      <a:pt x="373" y="708"/>
                    </a:lnTo>
                    <a:lnTo>
                      <a:pt x="373" y="708"/>
                    </a:lnTo>
                    <a:cubicBezTo>
                      <a:pt x="373" y="711"/>
                      <a:pt x="371" y="714"/>
                      <a:pt x="368" y="715"/>
                    </a:cubicBezTo>
                    <a:lnTo>
                      <a:pt x="368" y="715"/>
                    </a:lnTo>
                    <a:cubicBezTo>
                      <a:pt x="298" y="761"/>
                      <a:pt x="157" y="815"/>
                      <a:pt x="95" y="821"/>
                    </a:cubicBezTo>
                    <a:lnTo>
                      <a:pt x="95" y="821"/>
                    </a:lnTo>
                    <a:cubicBezTo>
                      <a:pt x="93" y="821"/>
                      <a:pt x="93" y="821"/>
                      <a:pt x="91" y="8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58">
                <a:extLst>
                  <a:ext uri="{FF2B5EF4-FFF2-40B4-BE49-F238E27FC236}">
                    <a16:creationId xmlns:a16="http://schemas.microsoft.com/office/drawing/2014/main" id="{299AA59C-AFB3-418B-941D-1565AB5DE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1380" y="6239896"/>
                <a:ext cx="671082" cy="843761"/>
              </a:xfrm>
              <a:custGeom>
                <a:avLst/>
                <a:gdLst>
                  <a:gd name="T0" fmla="*/ 752 w 754"/>
                  <a:gd name="T1" fmla="*/ 779 h 950"/>
                  <a:gd name="T2" fmla="*/ 601 w 754"/>
                  <a:gd name="T3" fmla="*/ 655 h 950"/>
                  <a:gd name="T4" fmla="*/ 651 w 754"/>
                  <a:gd name="T5" fmla="*/ 596 h 950"/>
                  <a:gd name="T6" fmla="*/ 644 w 754"/>
                  <a:gd name="T7" fmla="*/ 492 h 950"/>
                  <a:gd name="T8" fmla="*/ 693 w 754"/>
                  <a:gd name="T9" fmla="*/ 407 h 950"/>
                  <a:gd name="T10" fmla="*/ 631 w 754"/>
                  <a:gd name="T11" fmla="*/ 299 h 950"/>
                  <a:gd name="T12" fmla="*/ 612 w 754"/>
                  <a:gd name="T13" fmla="*/ 213 h 950"/>
                  <a:gd name="T14" fmla="*/ 525 w 754"/>
                  <a:gd name="T15" fmla="*/ 174 h 950"/>
                  <a:gd name="T16" fmla="*/ 480 w 754"/>
                  <a:gd name="T17" fmla="*/ 93 h 950"/>
                  <a:gd name="T18" fmla="*/ 380 w 754"/>
                  <a:gd name="T19" fmla="*/ 76 h 950"/>
                  <a:gd name="T20" fmla="*/ 310 w 754"/>
                  <a:gd name="T21" fmla="*/ 15 h 950"/>
                  <a:gd name="T22" fmla="*/ 169 w 754"/>
                  <a:gd name="T23" fmla="*/ 59 h 950"/>
                  <a:gd name="T24" fmla="*/ 28 w 754"/>
                  <a:gd name="T25" fmla="*/ 130 h 950"/>
                  <a:gd name="T26" fmla="*/ 56 w 754"/>
                  <a:gd name="T27" fmla="*/ 299 h 950"/>
                  <a:gd name="T28" fmla="*/ 176 w 754"/>
                  <a:gd name="T29" fmla="*/ 309 h 950"/>
                  <a:gd name="T30" fmla="*/ 190 w 754"/>
                  <a:gd name="T31" fmla="*/ 362 h 950"/>
                  <a:gd name="T32" fmla="*/ 242 w 754"/>
                  <a:gd name="T33" fmla="*/ 398 h 950"/>
                  <a:gd name="T34" fmla="*/ 262 w 754"/>
                  <a:gd name="T35" fmla="*/ 500 h 950"/>
                  <a:gd name="T36" fmla="*/ 308 w 754"/>
                  <a:gd name="T37" fmla="*/ 520 h 950"/>
                  <a:gd name="T38" fmla="*/ 313 w 754"/>
                  <a:gd name="T39" fmla="*/ 518 h 950"/>
                  <a:gd name="T40" fmla="*/ 372 w 754"/>
                  <a:gd name="T41" fmla="*/ 503 h 950"/>
                  <a:gd name="T42" fmla="*/ 392 w 754"/>
                  <a:gd name="T43" fmla="*/ 545 h 950"/>
                  <a:gd name="T44" fmla="*/ 307 w 754"/>
                  <a:gd name="T45" fmla="*/ 646 h 950"/>
                  <a:gd name="T46" fmla="*/ 301 w 754"/>
                  <a:gd name="T47" fmla="*/ 658 h 950"/>
                  <a:gd name="T48" fmla="*/ 375 w 754"/>
                  <a:gd name="T49" fmla="*/ 892 h 950"/>
                  <a:gd name="T50" fmla="*/ 403 w 754"/>
                  <a:gd name="T51" fmla="*/ 923 h 950"/>
                  <a:gd name="T52" fmla="*/ 460 w 754"/>
                  <a:gd name="T53" fmla="*/ 921 h 950"/>
                  <a:gd name="T54" fmla="*/ 490 w 754"/>
                  <a:gd name="T55" fmla="*/ 891 h 950"/>
                  <a:gd name="T56" fmla="*/ 492 w 754"/>
                  <a:gd name="T57" fmla="*/ 849 h 950"/>
                  <a:gd name="T58" fmla="*/ 549 w 754"/>
                  <a:gd name="T59" fmla="*/ 930 h 950"/>
                  <a:gd name="T60" fmla="*/ 580 w 754"/>
                  <a:gd name="T61" fmla="*/ 948 h 950"/>
                  <a:gd name="T62" fmla="*/ 587 w 754"/>
                  <a:gd name="T63" fmla="*/ 949 h 950"/>
                  <a:gd name="T64" fmla="*/ 634 w 754"/>
                  <a:gd name="T65" fmla="*/ 924 h 950"/>
                  <a:gd name="T66" fmla="*/ 646 w 754"/>
                  <a:gd name="T67" fmla="*/ 863 h 950"/>
                  <a:gd name="T68" fmla="*/ 651 w 754"/>
                  <a:gd name="T69" fmla="*/ 842 h 950"/>
                  <a:gd name="T70" fmla="*/ 714 w 754"/>
                  <a:gd name="T71" fmla="*/ 840 h 950"/>
                  <a:gd name="T72" fmla="*/ 739 w 754"/>
                  <a:gd name="T73" fmla="*/ 816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4" h="950">
                    <a:moveTo>
                      <a:pt x="752" y="779"/>
                    </a:moveTo>
                    <a:lnTo>
                      <a:pt x="752" y="779"/>
                    </a:lnTo>
                    <a:cubicBezTo>
                      <a:pt x="752" y="766"/>
                      <a:pt x="744" y="753"/>
                      <a:pt x="733" y="745"/>
                    </a:cubicBezTo>
                    <a:lnTo>
                      <a:pt x="601" y="655"/>
                    </a:lnTo>
                    <a:lnTo>
                      <a:pt x="601" y="655"/>
                    </a:lnTo>
                    <a:cubicBezTo>
                      <a:pt x="626" y="641"/>
                      <a:pt x="643" y="621"/>
                      <a:pt x="651" y="596"/>
                    </a:cubicBezTo>
                    <a:lnTo>
                      <a:pt x="651" y="596"/>
                    </a:lnTo>
                    <a:cubicBezTo>
                      <a:pt x="667" y="553"/>
                      <a:pt x="651" y="510"/>
                      <a:pt x="644" y="492"/>
                    </a:cubicBezTo>
                    <a:lnTo>
                      <a:pt x="644" y="492"/>
                    </a:lnTo>
                    <a:cubicBezTo>
                      <a:pt x="676" y="467"/>
                      <a:pt x="693" y="439"/>
                      <a:pt x="693" y="407"/>
                    </a:cubicBezTo>
                    <a:lnTo>
                      <a:pt x="693" y="407"/>
                    </a:lnTo>
                    <a:cubicBezTo>
                      <a:pt x="693" y="355"/>
                      <a:pt x="646" y="312"/>
                      <a:pt x="631" y="299"/>
                    </a:cubicBezTo>
                    <a:lnTo>
                      <a:pt x="631" y="299"/>
                    </a:lnTo>
                    <a:cubicBezTo>
                      <a:pt x="636" y="264"/>
                      <a:pt x="630" y="235"/>
                      <a:pt x="612" y="213"/>
                    </a:cubicBezTo>
                    <a:lnTo>
                      <a:pt x="612" y="213"/>
                    </a:lnTo>
                    <a:cubicBezTo>
                      <a:pt x="585" y="182"/>
                      <a:pt x="544" y="176"/>
                      <a:pt x="525" y="174"/>
                    </a:cubicBezTo>
                    <a:lnTo>
                      <a:pt x="525" y="174"/>
                    </a:lnTo>
                    <a:cubicBezTo>
                      <a:pt x="519" y="138"/>
                      <a:pt x="505" y="110"/>
                      <a:pt x="480" y="93"/>
                    </a:cubicBezTo>
                    <a:lnTo>
                      <a:pt x="480" y="93"/>
                    </a:lnTo>
                    <a:cubicBezTo>
                      <a:pt x="444" y="68"/>
                      <a:pt x="398" y="73"/>
                      <a:pt x="380" y="76"/>
                    </a:cubicBezTo>
                    <a:lnTo>
                      <a:pt x="380" y="76"/>
                    </a:lnTo>
                    <a:cubicBezTo>
                      <a:pt x="363" y="43"/>
                      <a:pt x="340" y="22"/>
                      <a:pt x="310" y="15"/>
                    </a:cubicBezTo>
                    <a:lnTo>
                      <a:pt x="310" y="15"/>
                    </a:lnTo>
                    <a:cubicBezTo>
                      <a:pt x="249" y="0"/>
                      <a:pt x="185" y="47"/>
                      <a:pt x="169" y="59"/>
                    </a:cubicBezTo>
                    <a:lnTo>
                      <a:pt x="169" y="59"/>
                    </a:lnTo>
                    <a:cubicBezTo>
                      <a:pt x="106" y="48"/>
                      <a:pt x="53" y="73"/>
                      <a:pt x="28" y="130"/>
                    </a:cubicBezTo>
                    <a:lnTo>
                      <a:pt x="28" y="130"/>
                    </a:lnTo>
                    <a:cubicBezTo>
                      <a:pt x="0" y="191"/>
                      <a:pt x="13" y="267"/>
                      <a:pt x="56" y="299"/>
                    </a:cubicBezTo>
                    <a:lnTo>
                      <a:pt x="56" y="299"/>
                    </a:lnTo>
                    <a:cubicBezTo>
                      <a:pt x="111" y="339"/>
                      <a:pt x="153" y="324"/>
                      <a:pt x="176" y="309"/>
                    </a:cubicBezTo>
                    <a:lnTo>
                      <a:pt x="176" y="309"/>
                    </a:lnTo>
                    <a:cubicBezTo>
                      <a:pt x="176" y="325"/>
                      <a:pt x="179" y="344"/>
                      <a:pt x="190" y="362"/>
                    </a:cubicBezTo>
                    <a:lnTo>
                      <a:pt x="190" y="362"/>
                    </a:lnTo>
                    <a:cubicBezTo>
                      <a:pt x="201" y="379"/>
                      <a:pt x="219" y="392"/>
                      <a:pt x="242" y="398"/>
                    </a:cubicBezTo>
                    <a:lnTo>
                      <a:pt x="242" y="398"/>
                    </a:lnTo>
                    <a:cubicBezTo>
                      <a:pt x="240" y="418"/>
                      <a:pt x="237" y="471"/>
                      <a:pt x="262" y="500"/>
                    </a:cubicBezTo>
                    <a:lnTo>
                      <a:pt x="262" y="500"/>
                    </a:lnTo>
                    <a:cubicBezTo>
                      <a:pt x="273" y="513"/>
                      <a:pt x="289" y="520"/>
                      <a:pt x="308" y="520"/>
                    </a:cubicBezTo>
                    <a:lnTo>
                      <a:pt x="308" y="520"/>
                    </a:lnTo>
                    <a:cubicBezTo>
                      <a:pt x="310" y="519"/>
                      <a:pt x="312" y="519"/>
                      <a:pt x="313" y="518"/>
                    </a:cubicBezTo>
                    <a:lnTo>
                      <a:pt x="313" y="518"/>
                    </a:lnTo>
                    <a:cubicBezTo>
                      <a:pt x="324" y="511"/>
                      <a:pt x="354" y="494"/>
                      <a:pt x="372" y="503"/>
                    </a:cubicBezTo>
                    <a:lnTo>
                      <a:pt x="372" y="503"/>
                    </a:lnTo>
                    <a:cubicBezTo>
                      <a:pt x="384" y="508"/>
                      <a:pt x="390" y="522"/>
                      <a:pt x="392" y="545"/>
                    </a:cubicBezTo>
                    <a:lnTo>
                      <a:pt x="392" y="545"/>
                    </a:lnTo>
                    <a:cubicBezTo>
                      <a:pt x="397" y="616"/>
                      <a:pt x="308" y="646"/>
                      <a:pt x="307" y="646"/>
                    </a:cubicBezTo>
                    <a:lnTo>
                      <a:pt x="307" y="646"/>
                    </a:lnTo>
                    <a:cubicBezTo>
                      <a:pt x="302" y="648"/>
                      <a:pt x="299" y="654"/>
                      <a:pt x="301" y="658"/>
                    </a:cubicBezTo>
                    <a:lnTo>
                      <a:pt x="375" y="892"/>
                    </a:lnTo>
                    <a:lnTo>
                      <a:pt x="375" y="892"/>
                    </a:lnTo>
                    <a:cubicBezTo>
                      <a:pt x="380" y="905"/>
                      <a:pt x="390" y="917"/>
                      <a:pt x="403" y="923"/>
                    </a:cubicBezTo>
                    <a:lnTo>
                      <a:pt x="403" y="923"/>
                    </a:lnTo>
                    <a:cubicBezTo>
                      <a:pt x="417" y="930"/>
                      <a:pt x="433" y="931"/>
                      <a:pt x="446" y="926"/>
                    </a:cubicBezTo>
                    <a:lnTo>
                      <a:pt x="460" y="921"/>
                    </a:lnTo>
                    <a:lnTo>
                      <a:pt x="460" y="921"/>
                    </a:lnTo>
                    <a:cubicBezTo>
                      <a:pt x="473" y="915"/>
                      <a:pt x="485" y="904"/>
                      <a:pt x="490" y="891"/>
                    </a:cubicBezTo>
                    <a:lnTo>
                      <a:pt x="490" y="891"/>
                    </a:lnTo>
                    <a:cubicBezTo>
                      <a:pt x="496" y="878"/>
                      <a:pt x="496" y="863"/>
                      <a:pt x="492" y="849"/>
                    </a:cubicBezTo>
                    <a:lnTo>
                      <a:pt x="549" y="930"/>
                    </a:lnTo>
                    <a:lnTo>
                      <a:pt x="549" y="930"/>
                    </a:lnTo>
                    <a:cubicBezTo>
                      <a:pt x="556" y="939"/>
                      <a:pt x="568" y="946"/>
                      <a:pt x="580" y="948"/>
                    </a:cubicBezTo>
                    <a:lnTo>
                      <a:pt x="580" y="948"/>
                    </a:lnTo>
                    <a:cubicBezTo>
                      <a:pt x="581" y="948"/>
                      <a:pt x="584" y="949"/>
                      <a:pt x="587" y="949"/>
                    </a:cubicBezTo>
                    <a:lnTo>
                      <a:pt x="587" y="949"/>
                    </a:lnTo>
                    <a:cubicBezTo>
                      <a:pt x="596" y="949"/>
                      <a:pt x="605" y="946"/>
                      <a:pt x="613" y="939"/>
                    </a:cubicBezTo>
                    <a:lnTo>
                      <a:pt x="634" y="924"/>
                    </a:lnTo>
                    <a:lnTo>
                      <a:pt x="634" y="924"/>
                    </a:lnTo>
                    <a:cubicBezTo>
                      <a:pt x="653" y="910"/>
                      <a:pt x="658" y="883"/>
                      <a:pt x="646" y="863"/>
                    </a:cubicBezTo>
                    <a:lnTo>
                      <a:pt x="605" y="802"/>
                    </a:lnTo>
                    <a:lnTo>
                      <a:pt x="651" y="842"/>
                    </a:lnTo>
                    <a:lnTo>
                      <a:pt x="651" y="842"/>
                    </a:lnTo>
                    <a:cubicBezTo>
                      <a:pt x="670" y="858"/>
                      <a:pt x="697" y="857"/>
                      <a:pt x="714" y="840"/>
                    </a:cubicBezTo>
                    <a:lnTo>
                      <a:pt x="739" y="816"/>
                    </a:lnTo>
                    <a:lnTo>
                      <a:pt x="739" y="816"/>
                    </a:lnTo>
                    <a:cubicBezTo>
                      <a:pt x="749" y="806"/>
                      <a:pt x="753" y="793"/>
                      <a:pt x="752" y="7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59">
                <a:extLst>
                  <a:ext uri="{FF2B5EF4-FFF2-40B4-BE49-F238E27FC236}">
                    <a16:creationId xmlns:a16="http://schemas.microsoft.com/office/drawing/2014/main" id="{BE319F26-890D-415E-81B1-60AF353B7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8095" y="6903132"/>
                <a:ext cx="86338" cy="70640"/>
              </a:xfrm>
              <a:custGeom>
                <a:avLst/>
                <a:gdLst>
                  <a:gd name="T0" fmla="*/ 98 w 99"/>
                  <a:gd name="T1" fmla="*/ 14 h 79"/>
                  <a:gd name="T2" fmla="*/ 98 w 99"/>
                  <a:gd name="T3" fmla="*/ 14 h 79"/>
                  <a:gd name="T4" fmla="*/ 95 w 99"/>
                  <a:gd name="T5" fmla="*/ 7 h 79"/>
                  <a:gd name="T6" fmla="*/ 95 w 99"/>
                  <a:gd name="T7" fmla="*/ 7 h 79"/>
                  <a:gd name="T8" fmla="*/ 88 w 99"/>
                  <a:gd name="T9" fmla="*/ 5 h 79"/>
                  <a:gd name="T10" fmla="*/ 88 w 99"/>
                  <a:gd name="T11" fmla="*/ 5 h 79"/>
                  <a:gd name="T12" fmla="*/ 18 w 99"/>
                  <a:gd name="T13" fmla="*/ 2 h 79"/>
                  <a:gd name="T14" fmla="*/ 18 w 99"/>
                  <a:gd name="T15" fmla="*/ 2 h 79"/>
                  <a:gd name="T16" fmla="*/ 10 w 99"/>
                  <a:gd name="T17" fmla="*/ 3 h 79"/>
                  <a:gd name="T18" fmla="*/ 10 w 99"/>
                  <a:gd name="T19" fmla="*/ 3 h 79"/>
                  <a:gd name="T20" fmla="*/ 7 w 99"/>
                  <a:gd name="T21" fmla="*/ 9 h 79"/>
                  <a:gd name="T22" fmla="*/ 0 w 99"/>
                  <a:gd name="T23" fmla="*/ 67 h 79"/>
                  <a:gd name="T24" fmla="*/ 0 w 99"/>
                  <a:gd name="T25" fmla="*/ 67 h 79"/>
                  <a:gd name="T26" fmla="*/ 3 w 99"/>
                  <a:gd name="T27" fmla="*/ 74 h 79"/>
                  <a:gd name="T28" fmla="*/ 3 w 99"/>
                  <a:gd name="T29" fmla="*/ 74 h 79"/>
                  <a:gd name="T30" fmla="*/ 10 w 99"/>
                  <a:gd name="T31" fmla="*/ 78 h 79"/>
                  <a:gd name="T32" fmla="*/ 10 w 99"/>
                  <a:gd name="T33" fmla="*/ 78 h 79"/>
                  <a:gd name="T34" fmla="*/ 21 w 99"/>
                  <a:gd name="T35" fmla="*/ 78 h 79"/>
                  <a:gd name="T36" fmla="*/ 21 w 99"/>
                  <a:gd name="T37" fmla="*/ 78 h 79"/>
                  <a:gd name="T38" fmla="*/ 78 w 99"/>
                  <a:gd name="T39" fmla="*/ 59 h 79"/>
                  <a:gd name="T40" fmla="*/ 78 w 99"/>
                  <a:gd name="T41" fmla="*/ 59 h 79"/>
                  <a:gd name="T42" fmla="*/ 98 w 99"/>
                  <a:gd name="T43" fmla="*/ 14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9" h="79">
                    <a:moveTo>
                      <a:pt x="98" y="14"/>
                    </a:moveTo>
                    <a:lnTo>
                      <a:pt x="98" y="14"/>
                    </a:lnTo>
                    <a:cubicBezTo>
                      <a:pt x="98" y="12"/>
                      <a:pt x="96" y="9"/>
                      <a:pt x="95" y="7"/>
                    </a:cubicBezTo>
                    <a:lnTo>
                      <a:pt x="95" y="7"/>
                    </a:lnTo>
                    <a:cubicBezTo>
                      <a:pt x="93" y="6"/>
                      <a:pt x="90" y="5"/>
                      <a:pt x="88" y="5"/>
                    </a:cubicBezTo>
                    <a:lnTo>
                      <a:pt x="88" y="5"/>
                    </a:lnTo>
                    <a:cubicBezTo>
                      <a:pt x="53" y="6"/>
                      <a:pt x="18" y="2"/>
                      <a:pt x="18" y="2"/>
                    </a:cubicBezTo>
                    <a:lnTo>
                      <a:pt x="18" y="2"/>
                    </a:lnTo>
                    <a:cubicBezTo>
                      <a:pt x="16" y="0"/>
                      <a:pt x="13" y="2"/>
                      <a:pt x="10" y="3"/>
                    </a:cubicBezTo>
                    <a:lnTo>
                      <a:pt x="10" y="3"/>
                    </a:lnTo>
                    <a:cubicBezTo>
                      <a:pt x="9" y="5"/>
                      <a:pt x="7" y="6"/>
                      <a:pt x="7" y="9"/>
                    </a:cubicBezTo>
                    <a:lnTo>
                      <a:pt x="0" y="67"/>
                    </a:lnTo>
                    <a:lnTo>
                      <a:pt x="0" y="67"/>
                    </a:lnTo>
                    <a:cubicBezTo>
                      <a:pt x="0" y="70"/>
                      <a:pt x="1" y="72"/>
                      <a:pt x="3" y="74"/>
                    </a:cubicBezTo>
                    <a:lnTo>
                      <a:pt x="3" y="74"/>
                    </a:lnTo>
                    <a:cubicBezTo>
                      <a:pt x="4" y="77"/>
                      <a:pt x="7" y="78"/>
                      <a:pt x="10" y="78"/>
                    </a:cubicBezTo>
                    <a:lnTo>
                      <a:pt x="10" y="78"/>
                    </a:lnTo>
                    <a:cubicBezTo>
                      <a:pt x="13" y="78"/>
                      <a:pt x="17" y="78"/>
                      <a:pt x="21" y="78"/>
                    </a:cubicBezTo>
                    <a:lnTo>
                      <a:pt x="21" y="78"/>
                    </a:lnTo>
                    <a:cubicBezTo>
                      <a:pt x="46" y="78"/>
                      <a:pt x="65" y="71"/>
                      <a:pt x="78" y="59"/>
                    </a:cubicBezTo>
                    <a:lnTo>
                      <a:pt x="78" y="59"/>
                    </a:lnTo>
                    <a:cubicBezTo>
                      <a:pt x="98" y="40"/>
                      <a:pt x="98" y="15"/>
                      <a:pt x="98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60">
                <a:extLst>
                  <a:ext uri="{FF2B5EF4-FFF2-40B4-BE49-F238E27FC236}">
                    <a16:creationId xmlns:a16="http://schemas.microsoft.com/office/drawing/2014/main" id="{8EAC9C70-1C22-4AA5-8C15-4B7368547B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300" y="8563179"/>
                <a:ext cx="376748" cy="329655"/>
              </a:xfrm>
              <a:custGeom>
                <a:avLst/>
                <a:gdLst>
                  <a:gd name="T0" fmla="*/ 286 w 423"/>
                  <a:gd name="T1" fmla="*/ 0 h 369"/>
                  <a:gd name="T2" fmla="*/ 286 w 423"/>
                  <a:gd name="T3" fmla="*/ 0 h 369"/>
                  <a:gd name="T4" fmla="*/ 124 w 423"/>
                  <a:gd name="T5" fmla="*/ 30 h 369"/>
                  <a:gd name="T6" fmla="*/ 124 w 423"/>
                  <a:gd name="T7" fmla="*/ 30 h 369"/>
                  <a:gd name="T8" fmla="*/ 34 w 423"/>
                  <a:gd name="T9" fmla="*/ 57 h 369"/>
                  <a:gd name="T10" fmla="*/ 34 w 423"/>
                  <a:gd name="T11" fmla="*/ 57 h 369"/>
                  <a:gd name="T12" fmla="*/ 135 w 423"/>
                  <a:gd name="T13" fmla="*/ 93 h 369"/>
                  <a:gd name="T14" fmla="*/ 135 w 423"/>
                  <a:gd name="T15" fmla="*/ 93 h 369"/>
                  <a:gd name="T16" fmla="*/ 27 w 423"/>
                  <a:gd name="T17" fmla="*/ 223 h 369"/>
                  <a:gd name="T18" fmla="*/ 27 w 423"/>
                  <a:gd name="T19" fmla="*/ 223 h 369"/>
                  <a:gd name="T20" fmla="*/ 72 w 423"/>
                  <a:gd name="T21" fmla="*/ 281 h 369"/>
                  <a:gd name="T22" fmla="*/ 72 w 423"/>
                  <a:gd name="T23" fmla="*/ 281 h 369"/>
                  <a:gd name="T24" fmla="*/ 141 w 423"/>
                  <a:gd name="T25" fmla="*/ 304 h 369"/>
                  <a:gd name="T26" fmla="*/ 141 w 423"/>
                  <a:gd name="T27" fmla="*/ 304 h 369"/>
                  <a:gd name="T28" fmla="*/ 199 w 423"/>
                  <a:gd name="T29" fmla="*/ 318 h 369"/>
                  <a:gd name="T30" fmla="*/ 199 w 423"/>
                  <a:gd name="T31" fmla="*/ 318 h 369"/>
                  <a:gd name="T32" fmla="*/ 249 w 423"/>
                  <a:gd name="T33" fmla="*/ 339 h 369"/>
                  <a:gd name="T34" fmla="*/ 249 w 423"/>
                  <a:gd name="T35" fmla="*/ 339 h 369"/>
                  <a:gd name="T36" fmla="*/ 338 w 423"/>
                  <a:gd name="T37" fmla="*/ 222 h 369"/>
                  <a:gd name="T38" fmla="*/ 338 w 423"/>
                  <a:gd name="T39" fmla="*/ 222 h 369"/>
                  <a:gd name="T40" fmla="*/ 422 w 423"/>
                  <a:gd name="T41" fmla="*/ 139 h 369"/>
                  <a:gd name="T42" fmla="*/ 286 w 423"/>
                  <a:gd name="T43" fmla="*/ 0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3" h="369">
                    <a:moveTo>
                      <a:pt x="286" y="0"/>
                    </a:moveTo>
                    <a:lnTo>
                      <a:pt x="286" y="0"/>
                    </a:lnTo>
                    <a:cubicBezTo>
                      <a:pt x="286" y="0"/>
                      <a:pt x="182" y="30"/>
                      <a:pt x="124" y="30"/>
                    </a:cubicBezTo>
                    <a:lnTo>
                      <a:pt x="124" y="30"/>
                    </a:lnTo>
                    <a:cubicBezTo>
                      <a:pt x="67" y="30"/>
                      <a:pt x="40" y="30"/>
                      <a:pt x="34" y="57"/>
                    </a:cubicBezTo>
                    <a:lnTo>
                      <a:pt x="34" y="57"/>
                    </a:lnTo>
                    <a:cubicBezTo>
                      <a:pt x="29" y="83"/>
                      <a:pt x="74" y="100"/>
                      <a:pt x="135" y="93"/>
                    </a:cubicBezTo>
                    <a:lnTo>
                      <a:pt x="135" y="93"/>
                    </a:lnTo>
                    <a:cubicBezTo>
                      <a:pt x="135" y="93"/>
                      <a:pt x="54" y="194"/>
                      <a:pt x="27" y="223"/>
                    </a:cubicBezTo>
                    <a:lnTo>
                      <a:pt x="27" y="223"/>
                    </a:lnTo>
                    <a:cubicBezTo>
                      <a:pt x="0" y="251"/>
                      <a:pt x="10" y="302"/>
                      <a:pt x="72" y="281"/>
                    </a:cubicBezTo>
                    <a:lnTo>
                      <a:pt x="72" y="281"/>
                    </a:lnTo>
                    <a:cubicBezTo>
                      <a:pt x="72" y="281"/>
                      <a:pt x="78" y="345"/>
                      <a:pt x="141" y="304"/>
                    </a:cubicBezTo>
                    <a:lnTo>
                      <a:pt x="141" y="304"/>
                    </a:lnTo>
                    <a:cubicBezTo>
                      <a:pt x="141" y="304"/>
                      <a:pt x="146" y="354"/>
                      <a:pt x="199" y="318"/>
                    </a:cubicBezTo>
                    <a:lnTo>
                      <a:pt x="199" y="318"/>
                    </a:lnTo>
                    <a:cubicBezTo>
                      <a:pt x="199" y="318"/>
                      <a:pt x="201" y="368"/>
                      <a:pt x="249" y="339"/>
                    </a:cubicBezTo>
                    <a:lnTo>
                      <a:pt x="249" y="339"/>
                    </a:lnTo>
                    <a:cubicBezTo>
                      <a:pt x="297" y="311"/>
                      <a:pt x="302" y="272"/>
                      <a:pt x="338" y="222"/>
                    </a:cubicBezTo>
                    <a:lnTo>
                      <a:pt x="338" y="222"/>
                    </a:lnTo>
                    <a:cubicBezTo>
                      <a:pt x="382" y="165"/>
                      <a:pt x="422" y="139"/>
                      <a:pt x="422" y="139"/>
                    </a:cubicBezTo>
                    <a:lnTo>
                      <a:pt x="28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61">
                <a:extLst>
                  <a:ext uri="{FF2B5EF4-FFF2-40B4-BE49-F238E27FC236}">
                    <a16:creationId xmlns:a16="http://schemas.microsoft.com/office/drawing/2014/main" id="{0E48885E-D172-48D9-92F9-737D952A9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2300" y="8551406"/>
                <a:ext cx="388521" cy="329655"/>
              </a:xfrm>
              <a:custGeom>
                <a:avLst/>
                <a:gdLst>
                  <a:gd name="T0" fmla="*/ 201 w 436"/>
                  <a:gd name="T1" fmla="*/ 320 h 370"/>
                  <a:gd name="T2" fmla="*/ 205 w 436"/>
                  <a:gd name="T3" fmla="*/ 320 h 370"/>
                  <a:gd name="T4" fmla="*/ 210 w 436"/>
                  <a:gd name="T5" fmla="*/ 329 h 370"/>
                  <a:gd name="T6" fmla="*/ 220 w 436"/>
                  <a:gd name="T7" fmla="*/ 349 h 370"/>
                  <a:gd name="T8" fmla="*/ 246 w 436"/>
                  <a:gd name="T9" fmla="*/ 343 h 370"/>
                  <a:gd name="T10" fmla="*/ 302 w 436"/>
                  <a:gd name="T11" fmla="*/ 278 h 370"/>
                  <a:gd name="T12" fmla="*/ 333 w 436"/>
                  <a:gd name="T13" fmla="*/ 227 h 370"/>
                  <a:gd name="T14" fmla="*/ 285 w 436"/>
                  <a:gd name="T15" fmla="*/ 22 h 370"/>
                  <a:gd name="T16" fmla="*/ 126 w 436"/>
                  <a:gd name="T17" fmla="*/ 51 h 370"/>
                  <a:gd name="T18" fmla="*/ 126 w 436"/>
                  <a:gd name="T19" fmla="*/ 51 h 370"/>
                  <a:gd name="T20" fmla="*/ 46 w 436"/>
                  <a:gd name="T21" fmla="*/ 70 h 370"/>
                  <a:gd name="T22" fmla="*/ 49 w 436"/>
                  <a:gd name="T23" fmla="*/ 80 h 370"/>
                  <a:gd name="T24" fmla="*/ 135 w 436"/>
                  <a:gd name="T25" fmla="*/ 95 h 370"/>
                  <a:gd name="T26" fmla="*/ 144 w 436"/>
                  <a:gd name="T27" fmla="*/ 100 h 370"/>
                  <a:gd name="T28" fmla="*/ 143 w 436"/>
                  <a:gd name="T29" fmla="*/ 110 h 370"/>
                  <a:gd name="T30" fmla="*/ 36 w 436"/>
                  <a:gd name="T31" fmla="*/ 240 h 370"/>
                  <a:gd name="T32" fmla="*/ 28 w 436"/>
                  <a:gd name="T33" fmla="*/ 278 h 370"/>
                  <a:gd name="T34" fmla="*/ 71 w 436"/>
                  <a:gd name="T35" fmla="*/ 283 h 370"/>
                  <a:gd name="T36" fmla="*/ 79 w 436"/>
                  <a:gd name="T37" fmla="*/ 284 h 370"/>
                  <a:gd name="T38" fmla="*/ 84 w 436"/>
                  <a:gd name="T39" fmla="*/ 291 h 370"/>
                  <a:gd name="T40" fmla="*/ 98 w 436"/>
                  <a:gd name="T41" fmla="*/ 318 h 370"/>
                  <a:gd name="T42" fmla="*/ 137 w 436"/>
                  <a:gd name="T43" fmla="*/ 307 h 370"/>
                  <a:gd name="T44" fmla="*/ 147 w 436"/>
                  <a:gd name="T45" fmla="*/ 307 h 370"/>
                  <a:gd name="T46" fmla="*/ 152 w 436"/>
                  <a:gd name="T47" fmla="*/ 314 h 370"/>
                  <a:gd name="T48" fmla="*/ 162 w 436"/>
                  <a:gd name="T49" fmla="*/ 331 h 370"/>
                  <a:gd name="T50" fmla="*/ 196 w 436"/>
                  <a:gd name="T51" fmla="*/ 321 h 370"/>
                  <a:gd name="T52" fmla="*/ 225 w 436"/>
                  <a:gd name="T53" fmla="*/ 369 h 370"/>
                  <a:gd name="T54" fmla="*/ 210 w 436"/>
                  <a:gd name="T55" fmla="*/ 365 h 370"/>
                  <a:gd name="T56" fmla="*/ 194 w 436"/>
                  <a:gd name="T57" fmla="*/ 344 h 370"/>
                  <a:gd name="T58" fmla="*/ 154 w 436"/>
                  <a:gd name="T59" fmla="*/ 349 h 370"/>
                  <a:gd name="T60" fmla="*/ 137 w 436"/>
                  <a:gd name="T61" fmla="*/ 330 h 370"/>
                  <a:gd name="T62" fmla="*/ 90 w 436"/>
                  <a:gd name="T63" fmla="*/ 335 h 370"/>
                  <a:gd name="T64" fmla="*/ 66 w 436"/>
                  <a:gd name="T65" fmla="*/ 304 h 370"/>
                  <a:gd name="T66" fmla="*/ 12 w 436"/>
                  <a:gd name="T67" fmla="*/ 288 h 370"/>
                  <a:gd name="T68" fmla="*/ 22 w 436"/>
                  <a:gd name="T69" fmla="*/ 227 h 370"/>
                  <a:gd name="T70" fmla="*/ 115 w 436"/>
                  <a:gd name="T71" fmla="*/ 116 h 370"/>
                  <a:gd name="T72" fmla="*/ 35 w 436"/>
                  <a:gd name="T73" fmla="*/ 93 h 370"/>
                  <a:gd name="T74" fmla="*/ 27 w 436"/>
                  <a:gd name="T75" fmla="*/ 66 h 370"/>
                  <a:gd name="T76" fmla="*/ 124 w 436"/>
                  <a:gd name="T77" fmla="*/ 32 h 370"/>
                  <a:gd name="T78" fmla="*/ 125 w 436"/>
                  <a:gd name="T79" fmla="*/ 32 h 370"/>
                  <a:gd name="T80" fmla="*/ 285 w 436"/>
                  <a:gd name="T81" fmla="*/ 2 h 370"/>
                  <a:gd name="T82" fmla="*/ 431 w 436"/>
                  <a:gd name="T83" fmla="*/ 143 h 370"/>
                  <a:gd name="T84" fmla="*/ 434 w 436"/>
                  <a:gd name="T85" fmla="*/ 151 h 370"/>
                  <a:gd name="T86" fmla="*/ 429 w 436"/>
                  <a:gd name="T87" fmla="*/ 158 h 370"/>
                  <a:gd name="T88" fmla="*/ 348 w 436"/>
                  <a:gd name="T89" fmla="*/ 238 h 370"/>
                  <a:gd name="T90" fmla="*/ 318 w 436"/>
                  <a:gd name="T91" fmla="*/ 286 h 370"/>
                  <a:gd name="T92" fmla="*/ 256 w 436"/>
                  <a:gd name="T93" fmla="*/ 359 h 370"/>
                  <a:gd name="T94" fmla="*/ 225 w 436"/>
                  <a:gd name="T95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6" h="370">
                    <a:moveTo>
                      <a:pt x="201" y="320"/>
                    </a:moveTo>
                    <a:lnTo>
                      <a:pt x="201" y="320"/>
                    </a:lnTo>
                    <a:cubicBezTo>
                      <a:pt x="203" y="320"/>
                      <a:pt x="204" y="320"/>
                      <a:pt x="205" y="320"/>
                    </a:cubicBezTo>
                    <a:lnTo>
                      <a:pt x="205" y="320"/>
                    </a:lnTo>
                    <a:cubicBezTo>
                      <a:pt x="209" y="322"/>
                      <a:pt x="210" y="324"/>
                      <a:pt x="210" y="329"/>
                    </a:cubicBezTo>
                    <a:lnTo>
                      <a:pt x="210" y="329"/>
                    </a:lnTo>
                    <a:cubicBezTo>
                      <a:pt x="210" y="332"/>
                      <a:pt x="213" y="345"/>
                      <a:pt x="220" y="349"/>
                    </a:cubicBezTo>
                    <a:lnTo>
                      <a:pt x="220" y="349"/>
                    </a:lnTo>
                    <a:cubicBezTo>
                      <a:pt x="225" y="351"/>
                      <a:pt x="234" y="350"/>
                      <a:pt x="246" y="343"/>
                    </a:cubicBezTo>
                    <a:lnTo>
                      <a:pt x="246" y="343"/>
                    </a:lnTo>
                    <a:cubicBezTo>
                      <a:pt x="275" y="324"/>
                      <a:pt x="286" y="304"/>
                      <a:pt x="302" y="278"/>
                    </a:cubicBezTo>
                    <a:lnTo>
                      <a:pt x="302" y="278"/>
                    </a:lnTo>
                    <a:cubicBezTo>
                      <a:pt x="310" y="262"/>
                      <a:pt x="319" y="245"/>
                      <a:pt x="333" y="227"/>
                    </a:cubicBezTo>
                    <a:lnTo>
                      <a:pt x="333" y="227"/>
                    </a:lnTo>
                    <a:cubicBezTo>
                      <a:pt x="364" y="185"/>
                      <a:pt x="395" y="159"/>
                      <a:pt x="410" y="148"/>
                    </a:cubicBezTo>
                    <a:lnTo>
                      <a:pt x="285" y="22"/>
                    </a:lnTo>
                    <a:lnTo>
                      <a:pt x="285" y="22"/>
                    </a:lnTo>
                    <a:cubicBezTo>
                      <a:pt x="262" y="28"/>
                      <a:pt x="178" y="51"/>
                      <a:pt x="126" y="51"/>
                    </a:cubicBezTo>
                    <a:lnTo>
                      <a:pt x="126" y="51"/>
                    </a:lnTo>
                    <a:lnTo>
                      <a:pt x="126" y="51"/>
                    </a:lnTo>
                    <a:cubicBezTo>
                      <a:pt x="69" y="51"/>
                      <a:pt x="49" y="51"/>
                      <a:pt x="46" y="70"/>
                    </a:cubicBezTo>
                    <a:lnTo>
                      <a:pt x="46" y="70"/>
                    </a:lnTo>
                    <a:cubicBezTo>
                      <a:pt x="46" y="72"/>
                      <a:pt x="45" y="75"/>
                      <a:pt x="49" y="80"/>
                    </a:cubicBezTo>
                    <a:lnTo>
                      <a:pt x="49" y="80"/>
                    </a:lnTo>
                    <a:cubicBezTo>
                      <a:pt x="59" y="91"/>
                      <a:pt x="90" y="100"/>
                      <a:pt x="135" y="95"/>
                    </a:cubicBezTo>
                    <a:lnTo>
                      <a:pt x="135" y="95"/>
                    </a:lnTo>
                    <a:cubicBezTo>
                      <a:pt x="139" y="94"/>
                      <a:pt x="143" y="97"/>
                      <a:pt x="144" y="100"/>
                    </a:cubicBezTo>
                    <a:lnTo>
                      <a:pt x="144" y="100"/>
                    </a:lnTo>
                    <a:cubicBezTo>
                      <a:pt x="147" y="103"/>
                      <a:pt x="146" y="107"/>
                      <a:pt x="143" y="110"/>
                    </a:cubicBezTo>
                    <a:lnTo>
                      <a:pt x="143" y="110"/>
                    </a:lnTo>
                    <a:cubicBezTo>
                      <a:pt x="141" y="115"/>
                      <a:pt x="63" y="212"/>
                      <a:pt x="36" y="240"/>
                    </a:cubicBezTo>
                    <a:lnTo>
                      <a:pt x="36" y="240"/>
                    </a:lnTo>
                    <a:cubicBezTo>
                      <a:pt x="25" y="252"/>
                      <a:pt x="21" y="269"/>
                      <a:pt x="28" y="278"/>
                    </a:cubicBezTo>
                    <a:lnTo>
                      <a:pt x="28" y="278"/>
                    </a:lnTo>
                    <a:cubicBezTo>
                      <a:pt x="34" y="288"/>
                      <a:pt x="49" y="290"/>
                      <a:pt x="71" y="283"/>
                    </a:cubicBezTo>
                    <a:lnTo>
                      <a:pt x="71" y="283"/>
                    </a:lnTo>
                    <a:cubicBezTo>
                      <a:pt x="74" y="282"/>
                      <a:pt x="77" y="283"/>
                      <a:pt x="79" y="284"/>
                    </a:cubicBezTo>
                    <a:lnTo>
                      <a:pt x="79" y="284"/>
                    </a:lnTo>
                    <a:cubicBezTo>
                      <a:pt x="82" y="285"/>
                      <a:pt x="84" y="288"/>
                      <a:pt x="84" y="291"/>
                    </a:cubicBezTo>
                    <a:lnTo>
                      <a:pt x="84" y="291"/>
                    </a:lnTo>
                    <a:cubicBezTo>
                      <a:pt x="84" y="297"/>
                      <a:pt x="88" y="313"/>
                      <a:pt x="98" y="318"/>
                    </a:cubicBezTo>
                    <a:lnTo>
                      <a:pt x="98" y="318"/>
                    </a:lnTo>
                    <a:cubicBezTo>
                      <a:pt x="109" y="323"/>
                      <a:pt x="125" y="315"/>
                      <a:pt x="137" y="307"/>
                    </a:cubicBezTo>
                    <a:lnTo>
                      <a:pt x="137" y="307"/>
                    </a:lnTo>
                    <a:cubicBezTo>
                      <a:pt x="140" y="306"/>
                      <a:pt x="143" y="305"/>
                      <a:pt x="147" y="307"/>
                    </a:cubicBezTo>
                    <a:lnTo>
                      <a:pt x="147" y="307"/>
                    </a:lnTo>
                    <a:cubicBezTo>
                      <a:pt x="150" y="308"/>
                      <a:pt x="152" y="311"/>
                      <a:pt x="152" y="314"/>
                    </a:cubicBezTo>
                    <a:lnTo>
                      <a:pt x="152" y="314"/>
                    </a:lnTo>
                    <a:cubicBezTo>
                      <a:pt x="152" y="314"/>
                      <a:pt x="154" y="327"/>
                      <a:pt x="162" y="331"/>
                    </a:cubicBezTo>
                    <a:lnTo>
                      <a:pt x="162" y="331"/>
                    </a:lnTo>
                    <a:cubicBezTo>
                      <a:pt x="169" y="334"/>
                      <a:pt x="181" y="331"/>
                      <a:pt x="196" y="321"/>
                    </a:cubicBezTo>
                    <a:lnTo>
                      <a:pt x="196" y="321"/>
                    </a:lnTo>
                    <a:cubicBezTo>
                      <a:pt x="197" y="320"/>
                      <a:pt x="199" y="320"/>
                      <a:pt x="201" y="320"/>
                    </a:cubicBezTo>
                    <a:close/>
                    <a:moveTo>
                      <a:pt x="225" y="369"/>
                    </a:moveTo>
                    <a:lnTo>
                      <a:pt x="225" y="369"/>
                    </a:lnTo>
                    <a:cubicBezTo>
                      <a:pt x="220" y="369"/>
                      <a:pt x="215" y="367"/>
                      <a:pt x="210" y="365"/>
                    </a:cubicBezTo>
                    <a:lnTo>
                      <a:pt x="210" y="365"/>
                    </a:lnTo>
                    <a:cubicBezTo>
                      <a:pt x="202" y="360"/>
                      <a:pt x="196" y="352"/>
                      <a:pt x="194" y="344"/>
                    </a:cubicBezTo>
                    <a:lnTo>
                      <a:pt x="194" y="344"/>
                    </a:lnTo>
                    <a:cubicBezTo>
                      <a:pt x="179" y="352"/>
                      <a:pt x="165" y="354"/>
                      <a:pt x="154" y="349"/>
                    </a:cubicBezTo>
                    <a:lnTo>
                      <a:pt x="154" y="349"/>
                    </a:lnTo>
                    <a:cubicBezTo>
                      <a:pt x="145" y="344"/>
                      <a:pt x="140" y="337"/>
                      <a:pt x="137" y="330"/>
                    </a:cubicBezTo>
                    <a:lnTo>
                      <a:pt x="137" y="330"/>
                    </a:lnTo>
                    <a:cubicBezTo>
                      <a:pt x="119" y="339"/>
                      <a:pt x="103" y="341"/>
                      <a:pt x="90" y="335"/>
                    </a:cubicBezTo>
                    <a:lnTo>
                      <a:pt x="90" y="335"/>
                    </a:lnTo>
                    <a:cubicBezTo>
                      <a:pt x="76" y="328"/>
                      <a:pt x="70" y="314"/>
                      <a:pt x="66" y="304"/>
                    </a:cubicBezTo>
                    <a:lnTo>
                      <a:pt x="66" y="304"/>
                    </a:lnTo>
                    <a:cubicBezTo>
                      <a:pt x="31" y="313"/>
                      <a:pt x="17" y="296"/>
                      <a:pt x="12" y="288"/>
                    </a:cubicBezTo>
                    <a:lnTo>
                      <a:pt x="12" y="288"/>
                    </a:lnTo>
                    <a:cubicBezTo>
                      <a:pt x="0" y="271"/>
                      <a:pt x="5" y="246"/>
                      <a:pt x="22" y="227"/>
                    </a:cubicBezTo>
                    <a:lnTo>
                      <a:pt x="22" y="227"/>
                    </a:lnTo>
                    <a:cubicBezTo>
                      <a:pt x="42" y="206"/>
                      <a:pt x="91" y="145"/>
                      <a:pt x="115" y="116"/>
                    </a:cubicBezTo>
                    <a:lnTo>
                      <a:pt x="115" y="116"/>
                    </a:lnTo>
                    <a:cubicBezTo>
                      <a:pt x="79" y="117"/>
                      <a:pt x="49" y="108"/>
                      <a:pt x="35" y="93"/>
                    </a:cubicBezTo>
                    <a:lnTo>
                      <a:pt x="35" y="93"/>
                    </a:lnTo>
                    <a:cubicBezTo>
                      <a:pt x="28" y="85"/>
                      <a:pt x="25" y="75"/>
                      <a:pt x="27" y="66"/>
                    </a:cubicBezTo>
                    <a:lnTo>
                      <a:pt x="27" y="66"/>
                    </a:lnTo>
                    <a:cubicBezTo>
                      <a:pt x="34" y="32"/>
                      <a:pt x="65" y="32"/>
                      <a:pt x="124" y="32"/>
                    </a:cubicBezTo>
                    <a:lnTo>
                      <a:pt x="125" y="32"/>
                    </a:lnTo>
                    <a:lnTo>
                      <a:pt x="125" y="32"/>
                    </a:lnTo>
                    <a:cubicBezTo>
                      <a:pt x="182" y="32"/>
                      <a:pt x="285" y="2"/>
                      <a:pt x="285" y="2"/>
                    </a:cubicBezTo>
                    <a:lnTo>
                      <a:pt x="285" y="2"/>
                    </a:lnTo>
                    <a:cubicBezTo>
                      <a:pt x="289" y="0"/>
                      <a:pt x="292" y="2"/>
                      <a:pt x="295" y="5"/>
                    </a:cubicBezTo>
                    <a:lnTo>
                      <a:pt x="431" y="143"/>
                    </a:lnTo>
                    <a:lnTo>
                      <a:pt x="431" y="143"/>
                    </a:lnTo>
                    <a:cubicBezTo>
                      <a:pt x="433" y="146"/>
                      <a:pt x="435" y="148"/>
                      <a:pt x="434" y="151"/>
                    </a:cubicBezTo>
                    <a:lnTo>
                      <a:pt x="434" y="151"/>
                    </a:lnTo>
                    <a:cubicBezTo>
                      <a:pt x="434" y="154"/>
                      <a:pt x="432" y="157"/>
                      <a:pt x="429" y="158"/>
                    </a:cubicBezTo>
                    <a:lnTo>
                      <a:pt x="429" y="158"/>
                    </a:lnTo>
                    <a:cubicBezTo>
                      <a:pt x="429" y="159"/>
                      <a:pt x="390" y="183"/>
                      <a:pt x="348" y="238"/>
                    </a:cubicBezTo>
                    <a:lnTo>
                      <a:pt x="348" y="238"/>
                    </a:lnTo>
                    <a:cubicBezTo>
                      <a:pt x="335" y="255"/>
                      <a:pt x="327" y="271"/>
                      <a:pt x="318" y="286"/>
                    </a:cubicBezTo>
                    <a:lnTo>
                      <a:pt x="318" y="286"/>
                    </a:lnTo>
                    <a:cubicBezTo>
                      <a:pt x="303" y="314"/>
                      <a:pt x="289" y="339"/>
                      <a:pt x="256" y="359"/>
                    </a:cubicBezTo>
                    <a:lnTo>
                      <a:pt x="256" y="359"/>
                    </a:lnTo>
                    <a:cubicBezTo>
                      <a:pt x="245" y="366"/>
                      <a:pt x="234" y="369"/>
                      <a:pt x="225" y="3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62">
                <a:extLst>
                  <a:ext uri="{FF2B5EF4-FFF2-40B4-BE49-F238E27FC236}">
                    <a16:creationId xmlns:a16="http://schemas.microsoft.com/office/drawing/2014/main" id="{1130F5E2-D239-43FE-9163-3DD7A987CA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7389" y="7735118"/>
                <a:ext cx="1059605" cy="973267"/>
              </a:xfrm>
              <a:custGeom>
                <a:avLst/>
                <a:gdLst>
                  <a:gd name="T0" fmla="*/ 740 w 1189"/>
                  <a:gd name="T1" fmla="*/ 0 h 1093"/>
                  <a:gd name="T2" fmla="*/ 713 w 1189"/>
                  <a:gd name="T3" fmla="*/ 430 h 1093"/>
                  <a:gd name="T4" fmla="*/ 0 w 1189"/>
                  <a:gd name="T5" fmla="*/ 930 h 1093"/>
                  <a:gd name="T6" fmla="*/ 0 w 1189"/>
                  <a:gd name="T7" fmla="*/ 931 h 1093"/>
                  <a:gd name="T8" fmla="*/ 0 w 1189"/>
                  <a:gd name="T9" fmla="*/ 931 h 1093"/>
                  <a:gd name="T10" fmla="*/ 106 w 1189"/>
                  <a:gd name="T11" fmla="*/ 1092 h 1093"/>
                  <a:gd name="T12" fmla="*/ 106 w 1189"/>
                  <a:gd name="T13" fmla="*/ 1092 h 1093"/>
                  <a:gd name="T14" fmla="*/ 1021 w 1189"/>
                  <a:gd name="T15" fmla="*/ 652 h 1093"/>
                  <a:gd name="T16" fmla="*/ 1021 w 1189"/>
                  <a:gd name="T17" fmla="*/ 652 h 1093"/>
                  <a:gd name="T18" fmla="*/ 1188 w 1189"/>
                  <a:gd name="T19" fmla="*/ 17 h 1093"/>
                  <a:gd name="T20" fmla="*/ 740 w 1189"/>
                  <a:gd name="T21" fmla="*/ 0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9" h="1093">
                    <a:moveTo>
                      <a:pt x="740" y="0"/>
                    </a:moveTo>
                    <a:lnTo>
                      <a:pt x="713" y="430"/>
                    </a:lnTo>
                    <a:lnTo>
                      <a:pt x="0" y="930"/>
                    </a:lnTo>
                    <a:lnTo>
                      <a:pt x="0" y="931"/>
                    </a:lnTo>
                    <a:lnTo>
                      <a:pt x="0" y="931"/>
                    </a:lnTo>
                    <a:cubicBezTo>
                      <a:pt x="6" y="1000"/>
                      <a:pt x="46" y="1060"/>
                      <a:pt x="106" y="1092"/>
                    </a:cubicBezTo>
                    <a:lnTo>
                      <a:pt x="106" y="1092"/>
                    </a:lnTo>
                    <a:cubicBezTo>
                      <a:pt x="106" y="1092"/>
                      <a:pt x="876" y="849"/>
                      <a:pt x="1021" y="652"/>
                    </a:cubicBezTo>
                    <a:lnTo>
                      <a:pt x="1021" y="652"/>
                    </a:lnTo>
                    <a:cubicBezTo>
                      <a:pt x="1131" y="505"/>
                      <a:pt x="1188" y="17"/>
                      <a:pt x="1188" y="17"/>
                    </a:cubicBezTo>
                    <a:lnTo>
                      <a:pt x="74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63">
                <a:extLst>
                  <a:ext uri="{FF2B5EF4-FFF2-40B4-BE49-F238E27FC236}">
                    <a16:creationId xmlns:a16="http://schemas.microsoft.com/office/drawing/2014/main" id="{0D56FC4E-A0DE-46FF-A4C4-76AB05336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9540" y="7727269"/>
                <a:ext cx="1075303" cy="988965"/>
              </a:xfrm>
              <a:custGeom>
                <a:avLst/>
                <a:gdLst>
                  <a:gd name="T0" fmla="*/ 115 w 1207"/>
                  <a:gd name="T1" fmla="*/ 1112 h 1113"/>
                  <a:gd name="T2" fmla="*/ 115 w 1207"/>
                  <a:gd name="T3" fmla="*/ 1112 h 1113"/>
                  <a:gd name="T4" fmla="*/ 111 w 1207"/>
                  <a:gd name="T5" fmla="*/ 1111 h 1113"/>
                  <a:gd name="T6" fmla="*/ 111 w 1207"/>
                  <a:gd name="T7" fmla="*/ 1111 h 1113"/>
                  <a:gd name="T8" fmla="*/ 0 w 1207"/>
                  <a:gd name="T9" fmla="*/ 942 h 1113"/>
                  <a:gd name="T10" fmla="*/ 0 w 1207"/>
                  <a:gd name="T11" fmla="*/ 940 h 1113"/>
                  <a:gd name="T12" fmla="*/ 0 w 1207"/>
                  <a:gd name="T13" fmla="*/ 940 h 1113"/>
                  <a:gd name="T14" fmla="*/ 4 w 1207"/>
                  <a:gd name="T15" fmla="*/ 931 h 1113"/>
                  <a:gd name="T16" fmla="*/ 712 w 1207"/>
                  <a:gd name="T17" fmla="*/ 435 h 1113"/>
                  <a:gd name="T18" fmla="*/ 739 w 1207"/>
                  <a:gd name="T19" fmla="*/ 10 h 1113"/>
                  <a:gd name="T20" fmla="*/ 739 w 1207"/>
                  <a:gd name="T21" fmla="*/ 10 h 1113"/>
                  <a:gd name="T22" fmla="*/ 750 w 1207"/>
                  <a:gd name="T23" fmla="*/ 1 h 1113"/>
                  <a:gd name="T24" fmla="*/ 750 w 1207"/>
                  <a:gd name="T25" fmla="*/ 1 h 1113"/>
                  <a:gd name="T26" fmla="*/ 758 w 1207"/>
                  <a:gd name="T27" fmla="*/ 10 h 1113"/>
                  <a:gd name="T28" fmla="*/ 731 w 1207"/>
                  <a:gd name="T29" fmla="*/ 441 h 1113"/>
                  <a:gd name="T30" fmla="*/ 731 w 1207"/>
                  <a:gd name="T31" fmla="*/ 441 h 1113"/>
                  <a:gd name="T32" fmla="*/ 727 w 1207"/>
                  <a:gd name="T33" fmla="*/ 448 h 1113"/>
                  <a:gd name="T34" fmla="*/ 19 w 1207"/>
                  <a:gd name="T35" fmla="*/ 944 h 1113"/>
                  <a:gd name="T36" fmla="*/ 19 w 1207"/>
                  <a:gd name="T37" fmla="*/ 944 h 1113"/>
                  <a:gd name="T38" fmla="*/ 117 w 1207"/>
                  <a:gd name="T39" fmla="*/ 1092 h 1113"/>
                  <a:gd name="T40" fmla="*/ 117 w 1207"/>
                  <a:gd name="T41" fmla="*/ 1092 h 1113"/>
                  <a:gd name="T42" fmla="*/ 1022 w 1207"/>
                  <a:gd name="T43" fmla="*/ 657 h 1113"/>
                  <a:gd name="T44" fmla="*/ 1022 w 1207"/>
                  <a:gd name="T45" fmla="*/ 657 h 1113"/>
                  <a:gd name="T46" fmla="*/ 1187 w 1207"/>
                  <a:gd name="T47" fmla="*/ 27 h 1113"/>
                  <a:gd name="T48" fmla="*/ 1187 w 1207"/>
                  <a:gd name="T49" fmla="*/ 27 h 1113"/>
                  <a:gd name="T50" fmla="*/ 1197 w 1207"/>
                  <a:gd name="T51" fmla="*/ 18 h 1113"/>
                  <a:gd name="T52" fmla="*/ 1197 w 1207"/>
                  <a:gd name="T53" fmla="*/ 18 h 1113"/>
                  <a:gd name="T54" fmla="*/ 1206 w 1207"/>
                  <a:gd name="T55" fmla="*/ 28 h 1113"/>
                  <a:gd name="T56" fmla="*/ 1206 w 1207"/>
                  <a:gd name="T57" fmla="*/ 28 h 1113"/>
                  <a:gd name="T58" fmla="*/ 1038 w 1207"/>
                  <a:gd name="T59" fmla="*/ 668 h 1113"/>
                  <a:gd name="T60" fmla="*/ 1038 w 1207"/>
                  <a:gd name="T61" fmla="*/ 668 h 1113"/>
                  <a:gd name="T62" fmla="*/ 522 w 1207"/>
                  <a:gd name="T63" fmla="*/ 965 h 1113"/>
                  <a:gd name="T64" fmla="*/ 522 w 1207"/>
                  <a:gd name="T65" fmla="*/ 965 h 1113"/>
                  <a:gd name="T66" fmla="*/ 119 w 1207"/>
                  <a:gd name="T67" fmla="*/ 1111 h 1113"/>
                  <a:gd name="T68" fmla="*/ 119 w 1207"/>
                  <a:gd name="T69" fmla="*/ 1111 h 1113"/>
                  <a:gd name="T70" fmla="*/ 115 w 1207"/>
                  <a:gd name="T71" fmla="*/ 1112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07" h="1113">
                    <a:moveTo>
                      <a:pt x="115" y="1112"/>
                    </a:moveTo>
                    <a:lnTo>
                      <a:pt x="115" y="1112"/>
                    </a:lnTo>
                    <a:cubicBezTo>
                      <a:pt x="114" y="1112"/>
                      <a:pt x="113" y="1111"/>
                      <a:pt x="111" y="1111"/>
                    </a:cubicBezTo>
                    <a:lnTo>
                      <a:pt x="111" y="1111"/>
                    </a:lnTo>
                    <a:cubicBezTo>
                      <a:pt x="48" y="1077"/>
                      <a:pt x="6" y="1014"/>
                      <a:pt x="0" y="942"/>
                    </a:cubicBezTo>
                    <a:lnTo>
                      <a:pt x="0" y="940"/>
                    </a:lnTo>
                    <a:lnTo>
                      <a:pt x="0" y="940"/>
                    </a:lnTo>
                    <a:cubicBezTo>
                      <a:pt x="0" y="937"/>
                      <a:pt x="0" y="934"/>
                      <a:pt x="4" y="931"/>
                    </a:cubicBezTo>
                    <a:lnTo>
                      <a:pt x="712" y="435"/>
                    </a:lnTo>
                    <a:lnTo>
                      <a:pt x="739" y="10"/>
                    </a:lnTo>
                    <a:lnTo>
                      <a:pt x="739" y="10"/>
                    </a:lnTo>
                    <a:cubicBezTo>
                      <a:pt x="739" y="4"/>
                      <a:pt x="744" y="0"/>
                      <a:pt x="750" y="1"/>
                    </a:cubicBezTo>
                    <a:lnTo>
                      <a:pt x="750" y="1"/>
                    </a:lnTo>
                    <a:cubicBezTo>
                      <a:pt x="755" y="1"/>
                      <a:pt x="759" y="5"/>
                      <a:pt x="758" y="10"/>
                    </a:cubicBezTo>
                    <a:lnTo>
                      <a:pt x="731" y="441"/>
                    </a:lnTo>
                    <a:lnTo>
                      <a:pt x="731" y="441"/>
                    </a:lnTo>
                    <a:cubicBezTo>
                      <a:pt x="731" y="444"/>
                      <a:pt x="729" y="446"/>
                      <a:pt x="727" y="448"/>
                    </a:cubicBezTo>
                    <a:lnTo>
                      <a:pt x="19" y="944"/>
                    </a:lnTo>
                    <a:lnTo>
                      <a:pt x="19" y="944"/>
                    </a:lnTo>
                    <a:cubicBezTo>
                      <a:pt x="25" y="1007"/>
                      <a:pt x="61" y="1062"/>
                      <a:pt x="117" y="1092"/>
                    </a:cubicBezTo>
                    <a:lnTo>
                      <a:pt x="117" y="1092"/>
                    </a:lnTo>
                    <a:cubicBezTo>
                      <a:pt x="175" y="1073"/>
                      <a:pt x="886" y="841"/>
                      <a:pt x="1022" y="657"/>
                    </a:cubicBezTo>
                    <a:lnTo>
                      <a:pt x="1022" y="657"/>
                    </a:lnTo>
                    <a:cubicBezTo>
                      <a:pt x="1128" y="512"/>
                      <a:pt x="1186" y="31"/>
                      <a:pt x="1187" y="27"/>
                    </a:cubicBezTo>
                    <a:lnTo>
                      <a:pt x="1187" y="27"/>
                    </a:lnTo>
                    <a:cubicBezTo>
                      <a:pt x="1187" y="21"/>
                      <a:pt x="1192" y="17"/>
                      <a:pt x="1197" y="18"/>
                    </a:cubicBezTo>
                    <a:lnTo>
                      <a:pt x="1197" y="18"/>
                    </a:lnTo>
                    <a:cubicBezTo>
                      <a:pt x="1203" y="19"/>
                      <a:pt x="1206" y="23"/>
                      <a:pt x="1206" y="28"/>
                    </a:cubicBezTo>
                    <a:lnTo>
                      <a:pt x="1206" y="28"/>
                    </a:lnTo>
                    <a:cubicBezTo>
                      <a:pt x="1203" y="49"/>
                      <a:pt x="1147" y="520"/>
                      <a:pt x="1038" y="668"/>
                    </a:cubicBezTo>
                    <a:lnTo>
                      <a:pt x="1038" y="668"/>
                    </a:lnTo>
                    <a:cubicBezTo>
                      <a:pt x="976" y="751"/>
                      <a:pt x="803" y="850"/>
                      <a:pt x="522" y="965"/>
                    </a:cubicBezTo>
                    <a:lnTo>
                      <a:pt x="522" y="965"/>
                    </a:lnTo>
                    <a:cubicBezTo>
                      <a:pt x="314" y="1050"/>
                      <a:pt x="121" y="1111"/>
                      <a:pt x="119" y="1111"/>
                    </a:cubicBezTo>
                    <a:lnTo>
                      <a:pt x="119" y="1111"/>
                    </a:lnTo>
                    <a:cubicBezTo>
                      <a:pt x="118" y="1111"/>
                      <a:pt x="117" y="1112"/>
                      <a:pt x="115" y="11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44" name="Freeform 164">
            <a:extLst>
              <a:ext uri="{FF2B5EF4-FFF2-40B4-BE49-F238E27FC236}">
                <a16:creationId xmlns:a16="http://schemas.microsoft.com/office/drawing/2014/main" id="{721CF6A1-4045-49F6-A583-5534F29869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3504547"/>
            <a:ext cx="3755712" cy="894778"/>
          </a:xfrm>
          <a:custGeom>
            <a:avLst/>
            <a:gdLst>
              <a:gd name="T0" fmla="*/ 4053 w 4218"/>
              <a:gd name="T1" fmla="*/ 827 h 1004"/>
              <a:gd name="T2" fmla="*/ 4053 w 4218"/>
              <a:gd name="T3" fmla="*/ 827 h 1004"/>
              <a:gd name="T4" fmla="*/ 4121 w 4218"/>
              <a:gd name="T5" fmla="*/ 87 h 1004"/>
              <a:gd name="T6" fmla="*/ 4121 w 4218"/>
              <a:gd name="T7" fmla="*/ 87 h 1004"/>
              <a:gd name="T8" fmla="*/ 4214 w 4218"/>
              <a:gd name="T9" fmla="*/ 0 h 1004"/>
              <a:gd name="T10" fmla="*/ 533 w 4218"/>
              <a:gd name="T11" fmla="*/ 0 h 1004"/>
              <a:gd name="T12" fmla="*/ 533 w 4218"/>
              <a:gd name="T13" fmla="*/ 0 h 1004"/>
              <a:gd name="T14" fmla="*/ 0 w 4218"/>
              <a:gd name="T15" fmla="*/ 502 h 1004"/>
              <a:gd name="T16" fmla="*/ 0 w 4218"/>
              <a:gd name="T17" fmla="*/ 502 h 1004"/>
              <a:gd name="T18" fmla="*/ 157 w 4218"/>
              <a:gd name="T19" fmla="*/ 857 h 1004"/>
              <a:gd name="T20" fmla="*/ 157 w 4218"/>
              <a:gd name="T21" fmla="*/ 857 h 1004"/>
              <a:gd name="T22" fmla="*/ 533 w 4218"/>
              <a:gd name="T23" fmla="*/ 1003 h 1004"/>
              <a:gd name="T24" fmla="*/ 4217 w 4218"/>
              <a:gd name="T25" fmla="*/ 1003 h 1004"/>
              <a:gd name="T26" fmla="*/ 4217 w 4218"/>
              <a:gd name="T27" fmla="*/ 1003 h 1004"/>
              <a:gd name="T28" fmla="*/ 4053 w 4218"/>
              <a:gd name="T29" fmla="*/ 827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18" h="1004">
                <a:moveTo>
                  <a:pt x="4053" y="827"/>
                </a:moveTo>
                <a:lnTo>
                  <a:pt x="4053" y="827"/>
                </a:lnTo>
                <a:cubicBezTo>
                  <a:pt x="3907" y="592"/>
                  <a:pt x="3940" y="296"/>
                  <a:pt x="4121" y="87"/>
                </a:cubicBezTo>
                <a:lnTo>
                  <a:pt x="4121" y="87"/>
                </a:lnTo>
                <a:cubicBezTo>
                  <a:pt x="4149" y="55"/>
                  <a:pt x="4181" y="26"/>
                  <a:pt x="4214" y="0"/>
                </a:cubicBezTo>
                <a:lnTo>
                  <a:pt x="533" y="0"/>
                </a:lnTo>
                <a:lnTo>
                  <a:pt x="533" y="0"/>
                </a:lnTo>
                <a:cubicBezTo>
                  <a:pt x="239" y="0"/>
                  <a:pt x="0" y="225"/>
                  <a:pt x="0" y="502"/>
                </a:cubicBezTo>
                <a:lnTo>
                  <a:pt x="0" y="502"/>
                </a:lnTo>
                <a:cubicBezTo>
                  <a:pt x="0" y="640"/>
                  <a:pt x="60" y="766"/>
                  <a:pt x="157" y="857"/>
                </a:cubicBezTo>
                <a:lnTo>
                  <a:pt x="157" y="857"/>
                </a:lnTo>
                <a:cubicBezTo>
                  <a:pt x="253" y="947"/>
                  <a:pt x="386" y="1003"/>
                  <a:pt x="533" y="1003"/>
                </a:cubicBezTo>
                <a:lnTo>
                  <a:pt x="4217" y="1003"/>
                </a:lnTo>
                <a:lnTo>
                  <a:pt x="4217" y="1003"/>
                </a:lnTo>
                <a:cubicBezTo>
                  <a:pt x="4153" y="955"/>
                  <a:pt x="4097" y="896"/>
                  <a:pt x="4053" y="8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5" name="Freeform 165">
            <a:extLst>
              <a:ext uri="{FF2B5EF4-FFF2-40B4-BE49-F238E27FC236}">
                <a16:creationId xmlns:a16="http://schemas.microsoft.com/office/drawing/2014/main" id="{25177A82-5942-4834-99B3-E16A27277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8517" y="3504547"/>
            <a:ext cx="894778" cy="894778"/>
          </a:xfrm>
          <a:custGeom>
            <a:avLst/>
            <a:gdLst>
              <a:gd name="T0" fmla="*/ 1003 w 1004"/>
              <a:gd name="T1" fmla="*/ 502 h 1004"/>
              <a:gd name="T2" fmla="*/ 1003 w 1004"/>
              <a:gd name="T3" fmla="*/ 502 h 1004"/>
              <a:gd name="T4" fmla="*/ 501 w 1004"/>
              <a:gd name="T5" fmla="*/ 1003 h 1004"/>
              <a:gd name="T6" fmla="*/ 501 w 1004"/>
              <a:gd name="T7" fmla="*/ 1003 h 1004"/>
              <a:gd name="T8" fmla="*/ 0 w 1004"/>
              <a:gd name="T9" fmla="*/ 502 h 1004"/>
              <a:gd name="T10" fmla="*/ 0 w 1004"/>
              <a:gd name="T11" fmla="*/ 502 h 1004"/>
              <a:gd name="T12" fmla="*/ 501 w 1004"/>
              <a:gd name="T13" fmla="*/ 0 h 1004"/>
              <a:gd name="T14" fmla="*/ 501 w 1004"/>
              <a:gd name="T15" fmla="*/ 0 h 1004"/>
              <a:gd name="T16" fmla="*/ 1003 w 1004"/>
              <a:gd name="T17" fmla="*/ 502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4" h="1004">
                <a:moveTo>
                  <a:pt x="1003" y="502"/>
                </a:moveTo>
                <a:lnTo>
                  <a:pt x="1003" y="502"/>
                </a:lnTo>
                <a:cubicBezTo>
                  <a:pt x="1003" y="779"/>
                  <a:pt x="779" y="1003"/>
                  <a:pt x="501" y="1003"/>
                </a:cubicBezTo>
                <a:lnTo>
                  <a:pt x="501" y="1003"/>
                </a:lnTo>
                <a:cubicBezTo>
                  <a:pt x="224" y="1003"/>
                  <a:pt x="0" y="779"/>
                  <a:pt x="0" y="502"/>
                </a:cubicBezTo>
                <a:lnTo>
                  <a:pt x="0" y="502"/>
                </a:lnTo>
                <a:cubicBezTo>
                  <a:pt x="0" y="225"/>
                  <a:pt x="224" y="0"/>
                  <a:pt x="501" y="0"/>
                </a:cubicBezTo>
                <a:lnTo>
                  <a:pt x="501" y="0"/>
                </a:lnTo>
                <a:cubicBezTo>
                  <a:pt x="779" y="0"/>
                  <a:pt x="1003" y="225"/>
                  <a:pt x="1003" y="502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5F824A13-50B9-4F21-873C-0D6D3103E9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52968" y="3688995"/>
            <a:ext cx="528912" cy="528904"/>
          </a:xfrm>
          <a:custGeom>
            <a:avLst/>
            <a:gdLst>
              <a:gd name="connsiteX0" fmla="*/ 409547 w 528912"/>
              <a:gd name="connsiteY0" fmla="*/ 421663 h 528904"/>
              <a:gd name="connsiteX1" fmla="*/ 409547 w 528912"/>
              <a:gd name="connsiteY1" fmla="*/ 462216 h 528904"/>
              <a:gd name="connsiteX2" fmla="*/ 402478 w 528912"/>
              <a:gd name="connsiteY2" fmla="*/ 468525 h 528904"/>
              <a:gd name="connsiteX3" fmla="*/ 391874 w 528912"/>
              <a:gd name="connsiteY3" fmla="*/ 468525 h 528904"/>
              <a:gd name="connsiteX4" fmla="*/ 436057 w 528912"/>
              <a:gd name="connsiteY4" fmla="*/ 513584 h 528904"/>
              <a:gd name="connsiteX5" fmla="*/ 478473 w 528912"/>
              <a:gd name="connsiteY5" fmla="*/ 468525 h 528904"/>
              <a:gd name="connsiteX6" fmla="*/ 468752 w 528912"/>
              <a:gd name="connsiteY6" fmla="*/ 468525 h 528904"/>
              <a:gd name="connsiteX7" fmla="*/ 461683 w 528912"/>
              <a:gd name="connsiteY7" fmla="*/ 462216 h 528904"/>
              <a:gd name="connsiteX8" fmla="*/ 461683 w 528912"/>
              <a:gd name="connsiteY8" fmla="*/ 421663 h 528904"/>
              <a:gd name="connsiteX9" fmla="*/ 235363 w 528912"/>
              <a:gd name="connsiteY9" fmla="*/ 421663 h 528904"/>
              <a:gd name="connsiteX10" fmla="*/ 235363 w 528912"/>
              <a:gd name="connsiteY10" fmla="*/ 462216 h 528904"/>
              <a:gd name="connsiteX11" fmla="*/ 229136 w 528912"/>
              <a:gd name="connsiteY11" fmla="*/ 468525 h 528904"/>
              <a:gd name="connsiteX12" fmla="*/ 219351 w 528912"/>
              <a:gd name="connsiteY12" fmla="*/ 468525 h 528904"/>
              <a:gd name="connsiteX13" fmla="*/ 262049 w 528912"/>
              <a:gd name="connsiteY13" fmla="*/ 513584 h 528904"/>
              <a:gd name="connsiteX14" fmla="*/ 305637 w 528912"/>
              <a:gd name="connsiteY14" fmla="*/ 468525 h 528904"/>
              <a:gd name="connsiteX15" fmla="*/ 294962 w 528912"/>
              <a:gd name="connsiteY15" fmla="*/ 468525 h 528904"/>
              <a:gd name="connsiteX16" fmla="*/ 288736 w 528912"/>
              <a:gd name="connsiteY16" fmla="*/ 462216 h 528904"/>
              <a:gd name="connsiteX17" fmla="*/ 288736 w 528912"/>
              <a:gd name="connsiteY17" fmla="*/ 421663 h 528904"/>
              <a:gd name="connsiteX18" fmla="*/ 64194 w 528912"/>
              <a:gd name="connsiteY18" fmla="*/ 421663 h 528904"/>
              <a:gd name="connsiteX19" fmla="*/ 64194 w 528912"/>
              <a:gd name="connsiteY19" fmla="*/ 462216 h 528904"/>
              <a:gd name="connsiteX20" fmla="*/ 57125 w 528912"/>
              <a:gd name="connsiteY20" fmla="*/ 468525 h 528904"/>
              <a:gd name="connsiteX21" fmla="*/ 46521 w 528912"/>
              <a:gd name="connsiteY21" fmla="*/ 468525 h 528904"/>
              <a:gd name="connsiteX22" fmla="*/ 89820 w 528912"/>
              <a:gd name="connsiteY22" fmla="*/ 513584 h 528904"/>
              <a:gd name="connsiteX23" fmla="*/ 134003 w 528912"/>
              <a:gd name="connsiteY23" fmla="*/ 468525 h 528904"/>
              <a:gd name="connsiteX24" fmla="*/ 122515 w 528912"/>
              <a:gd name="connsiteY24" fmla="*/ 468525 h 528904"/>
              <a:gd name="connsiteX25" fmla="*/ 116330 w 528912"/>
              <a:gd name="connsiteY25" fmla="*/ 462216 h 528904"/>
              <a:gd name="connsiteX26" fmla="*/ 116330 w 528912"/>
              <a:gd name="connsiteY26" fmla="*/ 421663 h 528904"/>
              <a:gd name="connsiteX27" fmla="*/ 402478 w 528912"/>
              <a:gd name="connsiteY27" fmla="*/ 408145 h 528904"/>
              <a:gd name="connsiteX28" fmla="*/ 468752 w 528912"/>
              <a:gd name="connsiteY28" fmla="*/ 408145 h 528904"/>
              <a:gd name="connsiteX29" fmla="*/ 474938 w 528912"/>
              <a:gd name="connsiteY29" fmla="*/ 415355 h 528904"/>
              <a:gd name="connsiteX30" fmla="*/ 474938 w 528912"/>
              <a:gd name="connsiteY30" fmla="*/ 455007 h 528904"/>
              <a:gd name="connsiteX31" fmla="*/ 495262 w 528912"/>
              <a:gd name="connsiteY31" fmla="*/ 455007 h 528904"/>
              <a:gd name="connsiteX32" fmla="*/ 501448 w 528912"/>
              <a:gd name="connsiteY32" fmla="*/ 459513 h 528904"/>
              <a:gd name="connsiteX33" fmla="*/ 499680 w 528912"/>
              <a:gd name="connsiteY33" fmla="*/ 466722 h 528904"/>
              <a:gd name="connsiteX34" fmla="*/ 440475 w 528912"/>
              <a:gd name="connsiteY34" fmla="*/ 527102 h 528904"/>
              <a:gd name="connsiteX35" fmla="*/ 436057 w 528912"/>
              <a:gd name="connsiteY35" fmla="*/ 528904 h 528904"/>
              <a:gd name="connsiteX36" fmla="*/ 431639 w 528912"/>
              <a:gd name="connsiteY36" fmla="*/ 527102 h 528904"/>
              <a:gd name="connsiteX37" fmla="*/ 371550 w 528912"/>
              <a:gd name="connsiteY37" fmla="*/ 466722 h 528904"/>
              <a:gd name="connsiteX38" fmla="*/ 370667 w 528912"/>
              <a:gd name="connsiteY38" fmla="*/ 459513 h 528904"/>
              <a:gd name="connsiteX39" fmla="*/ 376852 w 528912"/>
              <a:gd name="connsiteY39" fmla="*/ 455007 h 528904"/>
              <a:gd name="connsiteX40" fmla="*/ 396293 w 528912"/>
              <a:gd name="connsiteY40" fmla="*/ 455007 h 528904"/>
              <a:gd name="connsiteX41" fmla="*/ 396293 w 528912"/>
              <a:gd name="connsiteY41" fmla="*/ 415355 h 528904"/>
              <a:gd name="connsiteX42" fmla="*/ 402478 w 528912"/>
              <a:gd name="connsiteY42" fmla="*/ 408145 h 528904"/>
              <a:gd name="connsiteX43" fmla="*/ 229136 w 528912"/>
              <a:gd name="connsiteY43" fmla="*/ 408145 h 528904"/>
              <a:gd name="connsiteX44" fmla="*/ 294962 w 528912"/>
              <a:gd name="connsiteY44" fmla="*/ 408145 h 528904"/>
              <a:gd name="connsiteX45" fmla="*/ 302079 w 528912"/>
              <a:gd name="connsiteY45" fmla="*/ 415355 h 528904"/>
              <a:gd name="connsiteX46" fmla="*/ 302079 w 528912"/>
              <a:gd name="connsiteY46" fmla="*/ 455007 h 528904"/>
              <a:gd name="connsiteX47" fmla="*/ 321649 w 528912"/>
              <a:gd name="connsiteY47" fmla="*/ 455007 h 528904"/>
              <a:gd name="connsiteX48" fmla="*/ 327876 w 528912"/>
              <a:gd name="connsiteY48" fmla="*/ 459513 h 528904"/>
              <a:gd name="connsiteX49" fmla="*/ 326097 w 528912"/>
              <a:gd name="connsiteY49" fmla="*/ 466722 h 528904"/>
              <a:gd name="connsiteX50" fmla="*/ 266497 w 528912"/>
              <a:gd name="connsiteY50" fmla="*/ 527102 h 528904"/>
              <a:gd name="connsiteX51" fmla="*/ 262049 w 528912"/>
              <a:gd name="connsiteY51" fmla="*/ 528904 h 528904"/>
              <a:gd name="connsiteX52" fmla="*/ 257601 w 528912"/>
              <a:gd name="connsiteY52" fmla="*/ 527102 h 528904"/>
              <a:gd name="connsiteX53" fmla="*/ 198891 w 528912"/>
              <a:gd name="connsiteY53" fmla="*/ 466722 h 528904"/>
              <a:gd name="connsiteX54" fmla="*/ 197112 w 528912"/>
              <a:gd name="connsiteY54" fmla="*/ 459513 h 528904"/>
              <a:gd name="connsiteX55" fmla="*/ 202450 w 528912"/>
              <a:gd name="connsiteY55" fmla="*/ 455007 h 528904"/>
              <a:gd name="connsiteX56" fmla="*/ 222909 w 528912"/>
              <a:gd name="connsiteY56" fmla="*/ 455007 h 528904"/>
              <a:gd name="connsiteX57" fmla="*/ 222909 w 528912"/>
              <a:gd name="connsiteY57" fmla="*/ 415355 h 528904"/>
              <a:gd name="connsiteX58" fmla="*/ 229136 w 528912"/>
              <a:gd name="connsiteY58" fmla="*/ 408145 h 528904"/>
              <a:gd name="connsiteX59" fmla="*/ 57125 w 528912"/>
              <a:gd name="connsiteY59" fmla="*/ 408145 h 528904"/>
              <a:gd name="connsiteX60" fmla="*/ 122515 w 528912"/>
              <a:gd name="connsiteY60" fmla="*/ 408145 h 528904"/>
              <a:gd name="connsiteX61" fmla="*/ 128701 w 528912"/>
              <a:gd name="connsiteY61" fmla="*/ 415355 h 528904"/>
              <a:gd name="connsiteX62" fmla="*/ 128701 w 528912"/>
              <a:gd name="connsiteY62" fmla="*/ 455007 h 528904"/>
              <a:gd name="connsiteX63" fmla="*/ 149025 w 528912"/>
              <a:gd name="connsiteY63" fmla="*/ 455007 h 528904"/>
              <a:gd name="connsiteX64" fmla="*/ 154327 w 528912"/>
              <a:gd name="connsiteY64" fmla="*/ 459513 h 528904"/>
              <a:gd name="connsiteX65" fmla="*/ 154327 w 528912"/>
              <a:gd name="connsiteY65" fmla="*/ 466722 h 528904"/>
              <a:gd name="connsiteX66" fmla="*/ 94238 w 528912"/>
              <a:gd name="connsiteY66" fmla="*/ 527102 h 528904"/>
              <a:gd name="connsiteX67" fmla="*/ 89820 w 528912"/>
              <a:gd name="connsiteY67" fmla="*/ 528904 h 528904"/>
              <a:gd name="connsiteX68" fmla="*/ 85402 w 528912"/>
              <a:gd name="connsiteY68" fmla="*/ 527102 h 528904"/>
              <a:gd name="connsiteX69" fmla="*/ 26197 w 528912"/>
              <a:gd name="connsiteY69" fmla="*/ 466722 h 528904"/>
              <a:gd name="connsiteX70" fmla="*/ 24429 w 528912"/>
              <a:gd name="connsiteY70" fmla="*/ 459513 h 528904"/>
              <a:gd name="connsiteX71" fmla="*/ 30615 w 528912"/>
              <a:gd name="connsiteY71" fmla="*/ 455007 h 528904"/>
              <a:gd name="connsiteX72" fmla="*/ 50055 w 528912"/>
              <a:gd name="connsiteY72" fmla="*/ 455007 h 528904"/>
              <a:gd name="connsiteX73" fmla="*/ 50055 w 528912"/>
              <a:gd name="connsiteY73" fmla="*/ 415355 h 528904"/>
              <a:gd name="connsiteX74" fmla="*/ 57125 w 528912"/>
              <a:gd name="connsiteY74" fmla="*/ 408145 h 528904"/>
              <a:gd name="connsiteX75" fmla="*/ 339073 w 528912"/>
              <a:gd name="connsiteY75" fmla="*/ 353202 h 528904"/>
              <a:gd name="connsiteX76" fmla="*/ 344568 w 528912"/>
              <a:gd name="connsiteY76" fmla="*/ 360070 h 528904"/>
              <a:gd name="connsiteX77" fmla="*/ 339073 w 528912"/>
              <a:gd name="connsiteY77" fmla="*/ 367919 h 528904"/>
              <a:gd name="connsiteX78" fmla="*/ 333578 w 528912"/>
              <a:gd name="connsiteY78" fmla="*/ 360070 h 528904"/>
              <a:gd name="connsiteX79" fmla="*/ 339073 w 528912"/>
              <a:gd name="connsiteY79" fmla="*/ 353202 h 528904"/>
              <a:gd name="connsiteX80" fmla="*/ 313957 w 528912"/>
              <a:gd name="connsiteY80" fmla="*/ 353202 h 528904"/>
              <a:gd name="connsiteX81" fmla="*/ 320825 w 528912"/>
              <a:gd name="connsiteY81" fmla="*/ 360070 h 528904"/>
              <a:gd name="connsiteX82" fmla="*/ 313957 w 528912"/>
              <a:gd name="connsiteY82" fmla="*/ 367919 h 528904"/>
              <a:gd name="connsiteX83" fmla="*/ 306108 w 528912"/>
              <a:gd name="connsiteY83" fmla="*/ 360070 h 528904"/>
              <a:gd name="connsiteX84" fmla="*/ 313957 w 528912"/>
              <a:gd name="connsiteY84" fmla="*/ 353202 h 528904"/>
              <a:gd name="connsiteX85" fmla="*/ 288054 w 528912"/>
              <a:gd name="connsiteY85" fmla="*/ 353202 h 528904"/>
              <a:gd name="connsiteX86" fmla="*/ 293548 w 528912"/>
              <a:gd name="connsiteY86" fmla="*/ 360070 h 528904"/>
              <a:gd name="connsiteX87" fmla="*/ 288054 w 528912"/>
              <a:gd name="connsiteY87" fmla="*/ 367919 h 528904"/>
              <a:gd name="connsiteX88" fmla="*/ 282561 w 528912"/>
              <a:gd name="connsiteY88" fmla="*/ 360070 h 528904"/>
              <a:gd name="connsiteX89" fmla="*/ 288054 w 528912"/>
              <a:gd name="connsiteY89" fmla="*/ 353202 h 528904"/>
              <a:gd name="connsiteX90" fmla="*/ 95756 w 528912"/>
              <a:gd name="connsiteY90" fmla="*/ 353202 h 528904"/>
              <a:gd name="connsiteX91" fmla="*/ 101251 w 528912"/>
              <a:gd name="connsiteY91" fmla="*/ 360070 h 528904"/>
              <a:gd name="connsiteX92" fmla="*/ 95756 w 528912"/>
              <a:gd name="connsiteY92" fmla="*/ 367919 h 528904"/>
              <a:gd name="connsiteX93" fmla="*/ 90261 w 528912"/>
              <a:gd name="connsiteY93" fmla="*/ 360070 h 528904"/>
              <a:gd name="connsiteX94" fmla="*/ 95756 w 528912"/>
              <a:gd name="connsiteY94" fmla="*/ 353202 h 528904"/>
              <a:gd name="connsiteX95" fmla="*/ 72209 w 528912"/>
              <a:gd name="connsiteY95" fmla="*/ 353202 h 528904"/>
              <a:gd name="connsiteX96" fmla="*/ 77704 w 528912"/>
              <a:gd name="connsiteY96" fmla="*/ 360070 h 528904"/>
              <a:gd name="connsiteX97" fmla="*/ 72209 w 528912"/>
              <a:gd name="connsiteY97" fmla="*/ 367919 h 528904"/>
              <a:gd name="connsiteX98" fmla="*/ 66714 w 528912"/>
              <a:gd name="connsiteY98" fmla="*/ 360070 h 528904"/>
              <a:gd name="connsiteX99" fmla="*/ 72209 w 528912"/>
              <a:gd name="connsiteY99" fmla="*/ 353202 h 528904"/>
              <a:gd name="connsiteX100" fmla="*/ 47093 w 528912"/>
              <a:gd name="connsiteY100" fmla="*/ 353202 h 528904"/>
              <a:gd name="connsiteX101" fmla="*/ 53961 w 528912"/>
              <a:gd name="connsiteY101" fmla="*/ 360070 h 528904"/>
              <a:gd name="connsiteX102" fmla="*/ 47093 w 528912"/>
              <a:gd name="connsiteY102" fmla="*/ 367919 h 528904"/>
              <a:gd name="connsiteX103" fmla="*/ 39244 w 528912"/>
              <a:gd name="connsiteY103" fmla="*/ 360070 h 528904"/>
              <a:gd name="connsiteX104" fmla="*/ 47093 w 528912"/>
              <a:gd name="connsiteY104" fmla="*/ 353202 h 528904"/>
              <a:gd name="connsiteX105" fmla="*/ 347571 w 528912"/>
              <a:gd name="connsiteY105" fmla="*/ 204435 h 528904"/>
              <a:gd name="connsiteX106" fmla="*/ 347571 w 528912"/>
              <a:gd name="connsiteY106" fmla="*/ 242822 h 528904"/>
              <a:gd name="connsiteX107" fmla="*/ 423130 w 528912"/>
              <a:gd name="connsiteY107" fmla="*/ 242822 h 528904"/>
              <a:gd name="connsiteX108" fmla="*/ 423130 w 528912"/>
              <a:gd name="connsiteY108" fmla="*/ 204435 h 528904"/>
              <a:gd name="connsiteX109" fmla="*/ 384906 w 528912"/>
              <a:gd name="connsiteY109" fmla="*/ 204435 h 528904"/>
              <a:gd name="connsiteX110" fmla="*/ 271123 w 528912"/>
              <a:gd name="connsiteY110" fmla="*/ 204435 h 528904"/>
              <a:gd name="connsiteX111" fmla="*/ 271123 w 528912"/>
              <a:gd name="connsiteY111" fmla="*/ 382088 h 528904"/>
              <a:gd name="connsiteX112" fmla="*/ 498689 w 528912"/>
              <a:gd name="connsiteY112" fmla="*/ 382088 h 528904"/>
              <a:gd name="connsiteX113" fmla="*/ 498689 w 528912"/>
              <a:gd name="connsiteY113" fmla="*/ 204435 h 528904"/>
              <a:gd name="connsiteX114" fmla="*/ 435575 w 528912"/>
              <a:gd name="connsiteY114" fmla="*/ 204435 h 528904"/>
              <a:gd name="connsiteX115" fmla="*/ 435575 w 528912"/>
              <a:gd name="connsiteY115" fmla="*/ 249071 h 528904"/>
              <a:gd name="connsiteX116" fmla="*/ 429352 w 528912"/>
              <a:gd name="connsiteY116" fmla="*/ 255321 h 528904"/>
              <a:gd name="connsiteX117" fmla="*/ 340459 w 528912"/>
              <a:gd name="connsiteY117" fmla="*/ 255321 h 528904"/>
              <a:gd name="connsiteX118" fmla="*/ 333348 w 528912"/>
              <a:gd name="connsiteY118" fmla="*/ 249071 h 528904"/>
              <a:gd name="connsiteX119" fmla="*/ 333348 w 528912"/>
              <a:gd name="connsiteY119" fmla="*/ 204435 h 528904"/>
              <a:gd name="connsiteX120" fmla="*/ 105782 w 528912"/>
              <a:gd name="connsiteY120" fmla="*/ 204435 h 528904"/>
              <a:gd name="connsiteX121" fmla="*/ 105782 w 528912"/>
              <a:gd name="connsiteY121" fmla="*/ 242822 h 528904"/>
              <a:gd name="connsiteX122" fmla="*/ 181341 w 528912"/>
              <a:gd name="connsiteY122" fmla="*/ 242822 h 528904"/>
              <a:gd name="connsiteX123" fmla="*/ 181341 w 528912"/>
              <a:gd name="connsiteY123" fmla="*/ 204435 h 528904"/>
              <a:gd name="connsiteX124" fmla="*/ 144006 w 528912"/>
              <a:gd name="connsiteY124" fmla="*/ 204435 h 528904"/>
              <a:gd name="connsiteX125" fmla="*/ 29334 w 528912"/>
              <a:gd name="connsiteY125" fmla="*/ 204435 h 528904"/>
              <a:gd name="connsiteX126" fmla="*/ 29334 w 528912"/>
              <a:gd name="connsiteY126" fmla="*/ 382088 h 528904"/>
              <a:gd name="connsiteX127" fmla="*/ 257789 w 528912"/>
              <a:gd name="connsiteY127" fmla="*/ 382088 h 528904"/>
              <a:gd name="connsiteX128" fmla="*/ 257789 w 528912"/>
              <a:gd name="connsiteY128" fmla="*/ 204435 h 528904"/>
              <a:gd name="connsiteX129" fmla="*/ 195564 w 528912"/>
              <a:gd name="connsiteY129" fmla="*/ 204435 h 528904"/>
              <a:gd name="connsiteX130" fmla="*/ 195564 w 528912"/>
              <a:gd name="connsiteY130" fmla="*/ 249071 h 528904"/>
              <a:gd name="connsiteX131" fmla="*/ 188452 w 528912"/>
              <a:gd name="connsiteY131" fmla="*/ 255321 h 528904"/>
              <a:gd name="connsiteX132" fmla="*/ 99560 w 528912"/>
              <a:gd name="connsiteY132" fmla="*/ 255321 h 528904"/>
              <a:gd name="connsiteX133" fmla="*/ 93337 w 528912"/>
              <a:gd name="connsiteY133" fmla="*/ 249071 h 528904"/>
              <a:gd name="connsiteX134" fmla="*/ 93337 w 528912"/>
              <a:gd name="connsiteY134" fmla="*/ 204435 h 528904"/>
              <a:gd name="connsiteX135" fmla="*/ 218199 w 528912"/>
              <a:gd name="connsiteY135" fmla="*/ 164828 h 528904"/>
              <a:gd name="connsiteX136" fmla="*/ 222908 w 528912"/>
              <a:gd name="connsiteY136" fmla="*/ 171696 h 528904"/>
              <a:gd name="connsiteX137" fmla="*/ 218199 w 528912"/>
              <a:gd name="connsiteY137" fmla="*/ 179545 h 528904"/>
              <a:gd name="connsiteX138" fmla="*/ 211921 w 528912"/>
              <a:gd name="connsiteY138" fmla="*/ 171696 h 528904"/>
              <a:gd name="connsiteX139" fmla="*/ 218199 w 528912"/>
              <a:gd name="connsiteY139" fmla="*/ 164828 h 528904"/>
              <a:gd name="connsiteX140" fmla="*/ 193867 w 528912"/>
              <a:gd name="connsiteY140" fmla="*/ 164828 h 528904"/>
              <a:gd name="connsiteX141" fmla="*/ 199361 w 528912"/>
              <a:gd name="connsiteY141" fmla="*/ 171696 h 528904"/>
              <a:gd name="connsiteX142" fmla="*/ 193867 w 528912"/>
              <a:gd name="connsiteY142" fmla="*/ 179545 h 528904"/>
              <a:gd name="connsiteX143" fmla="*/ 188374 w 528912"/>
              <a:gd name="connsiteY143" fmla="*/ 171696 h 528904"/>
              <a:gd name="connsiteX144" fmla="*/ 193867 w 528912"/>
              <a:gd name="connsiteY144" fmla="*/ 164828 h 528904"/>
              <a:gd name="connsiteX145" fmla="*/ 165947 w 528912"/>
              <a:gd name="connsiteY145" fmla="*/ 164828 h 528904"/>
              <a:gd name="connsiteX146" fmla="*/ 171835 w 528912"/>
              <a:gd name="connsiteY146" fmla="*/ 171696 h 528904"/>
              <a:gd name="connsiteX147" fmla="*/ 165947 w 528912"/>
              <a:gd name="connsiteY147" fmla="*/ 179545 h 528904"/>
              <a:gd name="connsiteX148" fmla="*/ 160901 w 528912"/>
              <a:gd name="connsiteY148" fmla="*/ 171696 h 528904"/>
              <a:gd name="connsiteX149" fmla="*/ 165947 w 528912"/>
              <a:gd name="connsiteY149" fmla="*/ 164828 h 528904"/>
              <a:gd name="connsiteX150" fmla="*/ 225787 w 528912"/>
              <a:gd name="connsiteY150" fmla="*/ 13391 h 528904"/>
              <a:gd name="connsiteX151" fmla="*/ 225787 w 528912"/>
              <a:gd name="connsiteY151" fmla="*/ 50885 h 528904"/>
              <a:gd name="connsiteX152" fmla="*/ 302235 w 528912"/>
              <a:gd name="connsiteY152" fmla="*/ 50885 h 528904"/>
              <a:gd name="connsiteX153" fmla="*/ 302235 w 528912"/>
              <a:gd name="connsiteY153" fmla="*/ 13391 h 528904"/>
              <a:gd name="connsiteX154" fmla="*/ 150229 w 528912"/>
              <a:gd name="connsiteY154" fmla="*/ 13391 h 528904"/>
              <a:gd name="connsiteX155" fmla="*/ 150229 w 528912"/>
              <a:gd name="connsiteY155" fmla="*/ 191044 h 528904"/>
              <a:gd name="connsiteX156" fmla="*/ 188452 w 528912"/>
              <a:gd name="connsiteY156" fmla="*/ 191044 h 528904"/>
              <a:gd name="connsiteX157" fmla="*/ 264011 w 528912"/>
              <a:gd name="connsiteY157" fmla="*/ 191044 h 528904"/>
              <a:gd name="connsiteX158" fmla="*/ 340459 w 528912"/>
              <a:gd name="connsiteY158" fmla="*/ 191044 h 528904"/>
              <a:gd name="connsiteX159" fmla="*/ 378683 w 528912"/>
              <a:gd name="connsiteY159" fmla="*/ 191044 h 528904"/>
              <a:gd name="connsiteX160" fmla="*/ 378683 w 528912"/>
              <a:gd name="connsiteY160" fmla="*/ 13391 h 528904"/>
              <a:gd name="connsiteX161" fmla="*/ 315569 w 528912"/>
              <a:gd name="connsiteY161" fmla="*/ 13391 h 528904"/>
              <a:gd name="connsiteX162" fmla="*/ 315569 w 528912"/>
              <a:gd name="connsiteY162" fmla="*/ 58027 h 528904"/>
              <a:gd name="connsiteX163" fmla="*/ 308458 w 528912"/>
              <a:gd name="connsiteY163" fmla="*/ 64276 h 528904"/>
              <a:gd name="connsiteX164" fmla="*/ 220454 w 528912"/>
              <a:gd name="connsiteY164" fmla="*/ 64276 h 528904"/>
              <a:gd name="connsiteX165" fmla="*/ 213342 w 528912"/>
              <a:gd name="connsiteY165" fmla="*/ 58027 h 528904"/>
              <a:gd name="connsiteX166" fmla="*/ 213342 w 528912"/>
              <a:gd name="connsiteY166" fmla="*/ 13391 h 528904"/>
              <a:gd name="connsiteX167" fmla="*/ 144006 w 528912"/>
              <a:gd name="connsiteY167" fmla="*/ 0 h 528904"/>
              <a:gd name="connsiteX168" fmla="*/ 220454 w 528912"/>
              <a:gd name="connsiteY168" fmla="*/ 0 h 528904"/>
              <a:gd name="connsiteX169" fmla="*/ 308458 w 528912"/>
              <a:gd name="connsiteY169" fmla="*/ 0 h 528904"/>
              <a:gd name="connsiteX170" fmla="*/ 384906 w 528912"/>
              <a:gd name="connsiteY170" fmla="*/ 0 h 528904"/>
              <a:gd name="connsiteX171" fmla="*/ 391128 w 528912"/>
              <a:gd name="connsiteY171" fmla="*/ 6249 h 528904"/>
              <a:gd name="connsiteX172" fmla="*/ 391128 w 528912"/>
              <a:gd name="connsiteY172" fmla="*/ 191044 h 528904"/>
              <a:gd name="connsiteX173" fmla="*/ 429352 w 528912"/>
              <a:gd name="connsiteY173" fmla="*/ 191044 h 528904"/>
              <a:gd name="connsiteX174" fmla="*/ 505800 w 528912"/>
              <a:gd name="connsiteY174" fmla="*/ 191044 h 528904"/>
              <a:gd name="connsiteX175" fmla="*/ 512023 w 528912"/>
              <a:gd name="connsiteY175" fmla="*/ 198186 h 528904"/>
              <a:gd name="connsiteX176" fmla="*/ 512023 w 528912"/>
              <a:gd name="connsiteY176" fmla="*/ 382088 h 528904"/>
              <a:gd name="connsiteX177" fmla="*/ 522690 w 528912"/>
              <a:gd name="connsiteY177" fmla="*/ 382088 h 528904"/>
              <a:gd name="connsiteX178" fmla="*/ 528912 w 528912"/>
              <a:gd name="connsiteY178" fmla="*/ 389230 h 528904"/>
              <a:gd name="connsiteX179" fmla="*/ 522690 w 528912"/>
              <a:gd name="connsiteY179" fmla="*/ 395479 h 528904"/>
              <a:gd name="connsiteX180" fmla="*/ 505800 w 528912"/>
              <a:gd name="connsiteY180" fmla="*/ 395479 h 528904"/>
              <a:gd name="connsiteX181" fmla="*/ 264011 w 528912"/>
              <a:gd name="connsiteY181" fmla="*/ 395479 h 528904"/>
              <a:gd name="connsiteX182" fmla="*/ 23112 w 528912"/>
              <a:gd name="connsiteY182" fmla="*/ 395479 h 528904"/>
              <a:gd name="connsiteX183" fmla="*/ 6222 w 528912"/>
              <a:gd name="connsiteY183" fmla="*/ 395479 h 528904"/>
              <a:gd name="connsiteX184" fmla="*/ 0 w 528912"/>
              <a:gd name="connsiteY184" fmla="*/ 389230 h 528904"/>
              <a:gd name="connsiteX185" fmla="*/ 6222 w 528912"/>
              <a:gd name="connsiteY185" fmla="*/ 382088 h 528904"/>
              <a:gd name="connsiteX186" fmla="*/ 16000 w 528912"/>
              <a:gd name="connsiteY186" fmla="*/ 382088 h 528904"/>
              <a:gd name="connsiteX187" fmla="*/ 16000 w 528912"/>
              <a:gd name="connsiteY187" fmla="*/ 198186 h 528904"/>
              <a:gd name="connsiteX188" fmla="*/ 23112 w 528912"/>
              <a:gd name="connsiteY188" fmla="*/ 191044 h 528904"/>
              <a:gd name="connsiteX189" fmla="*/ 99560 w 528912"/>
              <a:gd name="connsiteY189" fmla="*/ 191044 h 528904"/>
              <a:gd name="connsiteX190" fmla="*/ 136895 w 528912"/>
              <a:gd name="connsiteY190" fmla="*/ 191044 h 528904"/>
              <a:gd name="connsiteX191" fmla="*/ 136895 w 528912"/>
              <a:gd name="connsiteY191" fmla="*/ 6249 h 528904"/>
              <a:gd name="connsiteX192" fmla="*/ 144006 w 528912"/>
              <a:gd name="connsiteY192" fmla="*/ 0 h 52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528912" h="528904">
                <a:moveTo>
                  <a:pt x="409547" y="421663"/>
                </a:moveTo>
                <a:lnTo>
                  <a:pt x="409547" y="462216"/>
                </a:lnTo>
                <a:cubicBezTo>
                  <a:pt x="409547" y="465821"/>
                  <a:pt x="406013" y="468525"/>
                  <a:pt x="402478" y="468525"/>
                </a:cubicBezTo>
                <a:lnTo>
                  <a:pt x="391874" y="468525"/>
                </a:lnTo>
                <a:lnTo>
                  <a:pt x="436057" y="513584"/>
                </a:lnTo>
                <a:lnTo>
                  <a:pt x="478473" y="468525"/>
                </a:lnTo>
                <a:lnTo>
                  <a:pt x="468752" y="468525"/>
                </a:lnTo>
                <a:cubicBezTo>
                  <a:pt x="464334" y="468525"/>
                  <a:pt x="461683" y="465821"/>
                  <a:pt x="461683" y="462216"/>
                </a:cubicBezTo>
                <a:lnTo>
                  <a:pt x="461683" y="421663"/>
                </a:lnTo>
                <a:close/>
                <a:moveTo>
                  <a:pt x="235363" y="421663"/>
                </a:moveTo>
                <a:lnTo>
                  <a:pt x="235363" y="462216"/>
                </a:lnTo>
                <a:cubicBezTo>
                  <a:pt x="235363" y="465821"/>
                  <a:pt x="232694" y="468525"/>
                  <a:pt x="229136" y="468525"/>
                </a:cubicBezTo>
                <a:lnTo>
                  <a:pt x="219351" y="468525"/>
                </a:lnTo>
                <a:lnTo>
                  <a:pt x="262049" y="513584"/>
                </a:lnTo>
                <a:lnTo>
                  <a:pt x="305637" y="468525"/>
                </a:lnTo>
                <a:lnTo>
                  <a:pt x="294962" y="468525"/>
                </a:lnTo>
                <a:cubicBezTo>
                  <a:pt x="292294" y="468525"/>
                  <a:pt x="288736" y="465821"/>
                  <a:pt x="288736" y="462216"/>
                </a:cubicBezTo>
                <a:lnTo>
                  <a:pt x="288736" y="421663"/>
                </a:lnTo>
                <a:close/>
                <a:moveTo>
                  <a:pt x="64194" y="421663"/>
                </a:moveTo>
                <a:lnTo>
                  <a:pt x="64194" y="462216"/>
                </a:lnTo>
                <a:cubicBezTo>
                  <a:pt x="64194" y="465821"/>
                  <a:pt x="60659" y="468525"/>
                  <a:pt x="57125" y="468525"/>
                </a:cubicBezTo>
                <a:lnTo>
                  <a:pt x="46521" y="468525"/>
                </a:lnTo>
                <a:lnTo>
                  <a:pt x="89820" y="513584"/>
                </a:lnTo>
                <a:lnTo>
                  <a:pt x="134003" y="468525"/>
                </a:lnTo>
                <a:lnTo>
                  <a:pt x="122515" y="468525"/>
                </a:lnTo>
                <a:cubicBezTo>
                  <a:pt x="118981" y="468525"/>
                  <a:pt x="116330" y="465821"/>
                  <a:pt x="116330" y="462216"/>
                </a:cubicBezTo>
                <a:lnTo>
                  <a:pt x="116330" y="421663"/>
                </a:lnTo>
                <a:close/>
                <a:moveTo>
                  <a:pt x="402478" y="408145"/>
                </a:moveTo>
                <a:lnTo>
                  <a:pt x="468752" y="408145"/>
                </a:lnTo>
                <a:cubicBezTo>
                  <a:pt x="472287" y="408145"/>
                  <a:pt x="474938" y="410849"/>
                  <a:pt x="474938" y="415355"/>
                </a:cubicBezTo>
                <a:lnTo>
                  <a:pt x="474938" y="455007"/>
                </a:lnTo>
                <a:lnTo>
                  <a:pt x="495262" y="455007"/>
                </a:lnTo>
                <a:cubicBezTo>
                  <a:pt x="497029" y="455007"/>
                  <a:pt x="499680" y="456809"/>
                  <a:pt x="501448" y="459513"/>
                </a:cubicBezTo>
                <a:cubicBezTo>
                  <a:pt x="501448" y="462216"/>
                  <a:pt x="501448" y="464019"/>
                  <a:pt x="499680" y="466722"/>
                </a:cubicBezTo>
                <a:lnTo>
                  <a:pt x="440475" y="527102"/>
                </a:lnTo>
                <a:cubicBezTo>
                  <a:pt x="438708" y="528904"/>
                  <a:pt x="437824" y="528904"/>
                  <a:pt x="436057" y="528904"/>
                </a:cubicBezTo>
                <a:cubicBezTo>
                  <a:pt x="433406" y="528904"/>
                  <a:pt x="432522" y="528904"/>
                  <a:pt x="431639" y="527102"/>
                </a:cubicBezTo>
                <a:lnTo>
                  <a:pt x="371550" y="466722"/>
                </a:lnTo>
                <a:cubicBezTo>
                  <a:pt x="370667" y="464019"/>
                  <a:pt x="368899" y="462216"/>
                  <a:pt x="370667" y="459513"/>
                </a:cubicBezTo>
                <a:cubicBezTo>
                  <a:pt x="371550" y="456809"/>
                  <a:pt x="374201" y="455007"/>
                  <a:pt x="376852" y="455007"/>
                </a:cubicBezTo>
                <a:lnTo>
                  <a:pt x="396293" y="455007"/>
                </a:lnTo>
                <a:lnTo>
                  <a:pt x="396293" y="415355"/>
                </a:lnTo>
                <a:cubicBezTo>
                  <a:pt x="396293" y="410849"/>
                  <a:pt x="399827" y="408145"/>
                  <a:pt x="402478" y="408145"/>
                </a:cubicBezTo>
                <a:close/>
                <a:moveTo>
                  <a:pt x="229136" y="408145"/>
                </a:moveTo>
                <a:lnTo>
                  <a:pt x="294962" y="408145"/>
                </a:lnTo>
                <a:cubicBezTo>
                  <a:pt x="298521" y="408145"/>
                  <a:pt x="302079" y="410849"/>
                  <a:pt x="302079" y="415355"/>
                </a:cubicBezTo>
                <a:lnTo>
                  <a:pt x="302079" y="455007"/>
                </a:lnTo>
                <a:lnTo>
                  <a:pt x="321649" y="455007"/>
                </a:lnTo>
                <a:cubicBezTo>
                  <a:pt x="325207" y="455007"/>
                  <a:pt x="326986" y="456809"/>
                  <a:pt x="327876" y="459513"/>
                </a:cubicBezTo>
                <a:cubicBezTo>
                  <a:pt x="328765" y="462216"/>
                  <a:pt x="328765" y="464019"/>
                  <a:pt x="326097" y="466722"/>
                </a:cubicBezTo>
                <a:lnTo>
                  <a:pt x="266497" y="527102"/>
                </a:lnTo>
                <a:cubicBezTo>
                  <a:pt x="266497" y="528904"/>
                  <a:pt x="263828" y="528904"/>
                  <a:pt x="262049" y="528904"/>
                </a:cubicBezTo>
                <a:cubicBezTo>
                  <a:pt x="261160" y="528904"/>
                  <a:pt x="258491" y="528904"/>
                  <a:pt x="257601" y="527102"/>
                </a:cubicBezTo>
                <a:lnTo>
                  <a:pt x="198891" y="466722"/>
                </a:lnTo>
                <a:cubicBezTo>
                  <a:pt x="196223" y="464019"/>
                  <a:pt x="196223" y="462216"/>
                  <a:pt x="197112" y="459513"/>
                </a:cubicBezTo>
                <a:cubicBezTo>
                  <a:pt x="197112" y="456809"/>
                  <a:pt x="199781" y="455007"/>
                  <a:pt x="202450" y="455007"/>
                </a:cubicBezTo>
                <a:lnTo>
                  <a:pt x="222909" y="455007"/>
                </a:lnTo>
                <a:lnTo>
                  <a:pt x="222909" y="415355"/>
                </a:lnTo>
                <a:cubicBezTo>
                  <a:pt x="222909" y="410849"/>
                  <a:pt x="225578" y="408145"/>
                  <a:pt x="229136" y="408145"/>
                </a:cubicBezTo>
                <a:close/>
                <a:moveTo>
                  <a:pt x="57125" y="408145"/>
                </a:moveTo>
                <a:lnTo>
                  <a:pt x="122515" y="408145"/>
                </a:lnTo>
                <a:cubicBezTo>
                  <a:pt x="126050" y="408145"/>
                  <a:pt x="128701" y="410849"/>
                  <a:pt x="128701" y="415355"/>
                </a:cubicBezTo>
                <a:lnTo>
                  <a:pt x="128701" y="455007"/>
                </a:lnTo>
                <a:lnTo>
                  <a:pt x="149025" y="455007"/>
                </a:lnTo>
                <a:cubicBezTo>
                  <a:pt x="151676" y="455007"/>
                  <a:pt x="154327" y="456809"/>
                  <a:pt x="154327" y="459513"/>
                </a:cubicBezTo>
                <a:cubicBezTo>
                  <a:pt x="156094" y="462216"/>
                  <a:pt x="155210" y="464019"/>
                  <a:pt x="154327" y="466722"/>
                </a:cubicBezTo>
                <a:lnTo>
                  <a:pt x="94238" y="527102"/>
                </a:lnTo>
                <a:cubicBezTo>
                  <a:pt x="93355" y="528904"/>
                  <a:pt x="91587" y="528904"/>
                  <a:pt x="89820" y="528904"/>
                </a:cubicBezTo>
                <a:cubicBezTo>
                  <a:pt x="88053" y="528904"/>
                  <a:pt x="86285" y="528904"/>
                  <a:pt x="85402" y="527102"/>
                </a:cubicBezTo>
                <a:lnTo>
                  <a:pt x="26197" y="466722"/>
                </a:lnTo>
                <a:cubicBezTo>
                  <a:pt x="24429" y="464019"/>
                  <a:pt x="23546" y="462216"/>
                  <a:pt x="24429" y="459513"/>
                </a:cubicBezTo>
                <a:cubicBezTo>
                  <a:pt x="25313" y="456809"/>
                  <a:pt x="27964" y="455007"/>
                  <a:pt x="30615" y="455007"/>
                </a:cubicBezTo>
                <a:lnTo>
                  <a:pt x="50055" y="455007"/>
                </a:lnTo>
                <a:lnTo>
                  <a:pt x="50055" y="415355"/>
                </a:lnTo>
                <a:cubicBezTo>
                  <a:pt x="50055" y="410849"/>
                  <a:pt x="53590" y="408145"/>
                  <a:pt x="57125" y="408145"/>
                </a:cubicBezTo>
                <a:close/>
                <a:moveTo>
                  <a:pt x="339073" y="353202"/>
                </a:moveTo>
                <a:cubicBezTo>
                  <a:pt x="342213" y="353202"/>
                  <a:pt x="344568" y="357126"/>
                  <a:pt x="344568" y="360070"/>
                </a:cubicBezTo>
                <a:cubicBezTo>
                  <a:pt x="344568" y="363994"/>
                  <a:pt x="342213" y="367919"/>
                  <a:pt x="339073" y="367919"/>
                </a:cubicBezTo>
                <a:cubicBezTo>
                  <a:pt x="335933" y="367919"/>
                  <a:pt x="333578" y="363994"/>
                  <a:pt x="333578" y="360070"/>
                </a:cubicBezTo>
                <a:cubicBezTo>
                  <a:pt x="333578" y="357126"/>
                  <a:pt x="335933" y="353202"/>
                  <a:pt x="339073" y="353202"/>
                </a:cubicBezTo>
                <a:close/>
                <a:moveTo>
                  <a:pt x="313957" y="353202"/>
                </a:moveTo>
                <a:cubicBezTo>
                  <a:pt x="316900" y="353202"/>
                  <a:pt x="320825" y="357126"/>
                  <a:pt x="320825" y="360070"/>
                </a:cubicBezTo>
                <a:cubicBezTo>
                  <a:pt x="320825" y="363994"/>
                  <a:pt x="316900" y="367919"/>
                  <a:pt x="313957" y="367919"/>
                </a:cubicBezTo>
                <a:cubicBezTo>
                  <a:pt x="310032" y="367919"/>
                  <a:pt x="306108" y="363994"/>
                  <a:pt x="306108" y="360070"/>
                </a:cubicBezTo>
                <a:cubicBezTo>
                  <a:pt x="306108" y="357126"/>
                  <a:pt x="310032" y="353202"/>
                  <a:pt x="313957" y="353202"/>
                </a:cubicBezTo>
                <a:close/>
                <a:moveTo>
                  <a:pt x="288054" y="353202"/>
                </a:moveTo>
                <a:cubicBezTo>
                  <a:pt x="291194" y="353202"/>
                  <a:pt x="293548" y="357126"/>
                  <a:pt x="293548" y="360070"/>
                </a:cubicBezTo>
                <a:cubicBezTo>
                  <a:pt x="293548" y="363994"/>
                  <a:pt x="291194" y="367919"/>
                  <a:pt x="288054" y="367919"/>
                </a:cubicBezTo>
                <a:cubicBezTo>
                  <a:pt x="284915" y="367919"/>
                  <a:pt x="282561" y="363994"/>
                  <a:pt x="282561" y="360070"/>
                </a:cubicBezTo>
                <a:cubicBezTo>
                  <a:pt x="282561" y="357126"/>
                  <a:pt x="284915" y="353202"/>
                  <a:pt x="288054" y="353202"/>
                </a:cubicBezTo>
                <a:close/>
                <a:moveTo>
                  <a:pt x="95756" y="353202"/>
                </a:moveTo>
                <a:cubicBezTo>
                  <a:pt x="98896" y="353202"/>
                  <a:pt x="101251" y="357126"/>
                  <a:pt x="101251" y="360070"/>
                </a:cubicBezTo>
                <a:cubicBezTo>
                  <a:pt x="101251" y="363994"/>
                  <a:pt x="98896" y="367919"/>
                  <a:pt x="95756" y="367919"/>
                </a:cubicBezTo>
                <a:cubicBezTo>
                  <a:pt x="92616" y="367919"/>
                  <a:pt x="90261" y="363994"/>
                  <a:pt x="90261" y="360070"/>
                </a:cubicBezTo>
                <a:cubicBezTo>
                  <a:pt x="90261" y="357126"/>
                  <a:pt x="92616" y="353202"/>
                  <a:pt x="95756" y="353202"/>
                </a:cubicBezTo>
                <a:close/>
                <a:moveTo>
                  <a:pt x="72209" y="353202"/>
                </a:moveTo>
                <a:cubicBezTo>
                  <a:pt x="75349" y="353202"/>
                  <a:pt x="77704" y="357126"/>
                  <a:pt x="77704" y="360070"/>
                </a:cubicBezTo>
                <a:cubicBezTo>
                  <a:pt x="77704" y="363994"/>
                  <a:pt x="75349" y="367919"/>
                  <a:pt x="72209" y="367919"/>
                </a:cubicBezTo>
                <a:cubicBezTo>
                  <a:pt x="69069" y="367919"/>
                  <a:pt x="66714" y="363994"/>
                  <a:pt x="66714" y="360070"/>
                </a:cubicBezTo>
                <a:cubicBezTo>
                  <a:pt x="66714" y="357126"/>
                  <a:pt x="69069" y="353202"/>
                  <a:pt x="72209" y="353202"/>
                </a:cubicBezTo>
                <a:close/>
                <a:moveTo>
                  <a:pt x="47093" y="353202"/>
                </a:moveTo>
                <a:cubicBezTo>
                  <a:pt x="51017" y="353202"/>
                  <a:pt x="53961" y="357126"/>
                  <a:pt x="53961" y="360070"/>
                </a:cubicBezTo>
                <a:cubicBezTo>
                  <a:pt x="53961" y="363994"/>
                  <a:pt x="51017" y="367919"/>
                  <a:pt x="47093" y="367919"/>
                </a:cubicBezTo>
                <a:cubicBezTo>
                  <a:pt x="43168" y="367919"/>
                  <a:pt x="39244" y="363994"/>
                  <a:pt x="39244" y="360070"/>
                </a:cubicBezTo>
                <a:cubicBezTo>
                  <a:pt x="39244" y="357126"/>
                  <a:pt x="43168" y="353202"/>
                  <a:pt x="47093" y="353202"/>
                </a:cubicBezTo>
                <a:close/>
                <a:moveTo>
                  <a:pt x="347571" y="204435"/>
                </a:moveTo>
                <a:lnTo>
                  <a:pt x="347571" y="242822"/>
                </a:lnTo>
                <a:lnTo>
                  <a:pt x="423130" y="242822"/>
                </a:lnTo>
                <a:lnTo>
                  <a:pt x="423130" y="204435"/>
                </a:lnTo>
                <a:lnTo>
                  <a:pt x="384906" y="204435"/>
                </a:lnTo>
                <a:close/>
                <a:moveTo>
                  <a:pt x="271123" y="204435"/>
                </a:moveTo>
                <a:lnTo>
                  <a:pt x="271123" y="382088"/>
                </a:lnTo>
                <a:lnTo>
                  <a:pt x="498689" y="382088"/>
                </a:lnTo>
                <a:lnTo>
                  <a:pt x="498689" y="204435"/>
                </a:lnTo>
                <a:lnTo>
                  <a:pt x="435575" y="204435"/>
                </a:lnTo>
                <a:lnTo>
                  <a:pt x="435575" y="249071"/>
                </a:lnTo>
                <a:cubicBezTo>
                  <a:pt x="435575" y="252642"/>
                  <a:pt x="432908" y="255321"/>
                  <a:pt x="429352" y="255321"/>
                </a:cubicBezTo>
                <a:lnTo>
                  <a:pt x="340459" y="255321"/>
                </a:lnTo>
                <a:cubicBezTo>
                  <a:pt x="336903" y="255321"/>
                  <a:pt x="333348" y="252642"/>
                  <a:pt x="333348" y="249071"/>
                </a:cubicBezTo>
                <a:lnTo>
                  <a:pt x="333348" y="204435"/>
                </a:lnTo>
                <a:close/>
                <a:moveTo>
                  <a:pt x="105782" y="204435"/>
                </a:moveTo>
                <a:lnTo>
                  <a:pt x="105782" y="242822"/>
                </a:lnTo>
                <a:lnTo>
                  <a:pt x="181341" y="242822"/>
                </a:lnTo>
                <a:lnTo>
                  <a:pt x="181341" y="204435"/>
                </a:lnTo>
                <a:lnTo>
                  <a:pt x="144006" y="204435"/>
                </a:lnTo>
                <a:close/>
                <a:moveTo>
                  <a:pt x="29334" y="204435"/>
                </a:moveTo>
                <a:lnTo>
                  <a:pt x="29334" y="382088"/>
                </a:lnTo>
                <a:lnTo>
                  <a:pt x="257789" y="382088"/>
                </a:lnTo>
                <a:lnTo>
                  <a:pt x="257789" y="204435"/>
                </a:lnTo>
                <a:lnTo>
                  <a:pt x="195564" y="204435"/>
                </a:lnTo>
                <a:lnTo>
                  <a:pt x="195564" y="249071"/>
                </a:lnTo>
                <a:cubicBezTo>
                  <a:pt x="195564" y="252642"/>
                  <a:pt x="192008" y="255321"/>
                  <a:pt x="188452" y="255321"/>
                </a:cubicBezTo>
                <a:lnTo>
                  <a:pt x="99560" y="255321"/>
                </a:lnTo>
                <a:cubicBezTo>
                  <a:pt x="95115" y="255321"/>
                  <a:pt x="93337" y="252642"/>
                  <a:pt x="93337" y="249071"/>
                </a:cubicBezTo>
                <a:lnTo>
                  <a:pt x="93337" y="204435"/>
                </a:lnTo>
                <a:close/>
                <a:moveTo>
                  <a:pt x="218199" y="164828"/>
                </a:moveTo>
                <a:cubicBezTo>
                  <a:pt x="220554" y="164828"/>
                  <a:pt x="222908" y="168752"/>
                  <a:pt x="222908" y="171696"/>
                </a:cubicBezTo>
                <a:cubicBezTo>
                  <a:pt x="222908" y="175620"/>
                  <a:pt x="220554" y="179545"/>
                  <a:pt x="218199" y="179545"/>
                </a:cubicBezTo>
                <a:cubicBezTo>
                  <a:pt x="214275" y="179545"/>
                  <a:pt x="211921" y="175620"/>
                  <a:pt x="211921" y="171696"/>
                </a:cubicBezTo>
                <a:cubicBezTo>
                  <a:pt x="211921" y="168752"/>
                  <a:pt x="214275" y="164828"/>
                  <a:pt x="218199" y="164828"/>
                </a:cubicBezTo>
                <a:close/>
                <a:moveTo>
                  <a:pt x="193867" y="164828"/>
                </a:moveTo>
                <a:cubicBezTo>
                  <a:pt x="197007" y="164828"/>
                  <a:pt x="199361" y="168752"/>
                  <a:pt x="199361" y="171696"/>
                </a:cubicBezTo>
                <a:cubicBezTo>
                  <a:pt x="199361" y="175620"/>
                  <a:pt x="197007" y="179545"/>
                  <a:pt x="193867" y="179545"/>
                </a:cubicBezTo>
                <a:cubicBezTo>
                  <a:pt x="190728" y="179545"/>
                  <a:pt x="188374" y="175620"/>
                  <a:pt x="188374" y="171696"/>
                </a:cubicBezTo>
                <a:cubicBezTo>
                  <a:pt x="188374" y="168752"/>
                  <a:pt x="190728" y="164828"/>
                  <a:pt x="193867" y="164828"/>
                </a:cubicBezTo>
                <a:close/>
                <a:moveTo>
                  <a:pt x="165947" y="164828"/>
                </a:moveTo>
                <a:cubicBezTo>
                  <a:pt x="169311" y="164828"/>
                  <a:pt x="171835" y="168752"/>
                  <a:pt x="171835" y="171696"/>
                </a:cubicBezTo>
                <a:cubicBezTo>
                  <a:pt x="171835" y="175620"/>
                  <a:pt x="169311" y="179545"/>
                  <a:pt x="165947" y="179545"/>
                </a:cubicBezTo>
                <a:cubicBezTo>
                  <a:pt x="162583" y="179545"/>
                  <a:pt x="160901" y="175620"/>
                  <a:pt x="160901" y="171696"/>
                </a:cubicBezTo>
                <a:cubicBezTo>
                  <a:pt x="160901" y="168752"/>
                  <a:pt x="162583" y="164828"/>
                  <a:pt x="165947" y="164828"/>
                </a:cubicBezTo>
                <a:close/>
                <a:moveTo>
                  <a:pt x="225787" y="13391"/>
                </a:moveTo>
                <a:lnTo>
                  <a:pt x="225787" y="50885"/>
                </a:lnTo>
                <a:lnTo>
                  <a:pt x="302235" y="50885"/>
                </a:lnTo>
                <a:lnTo>
                  <a:pt x="302235" y="13391"/>
                </a:lnTo>
                <a:close/>
                <a:moveTo>
                  <a:pt x="150229" y="13391"/>
                </a:moveTo>
                <a:lnTo>
                  <a:pt x="150229" y="191044"/>
                </a:lnTo>
                <a:lnTo>
                  <a:pt x="188452" y="191044"/>
                </a:lnTo>
                <a:lnTo>
                  <a:pt x="264011" y="191044"/>
                </a:lnTo>
                <a:lnTo>
                  <a:pt x="340459" y="191044"/>
                </a:lnTo>
                <a:lnTo>
                  <a:pt x="378683" y="191044"/>
                </a:lnTo>
                <a:lnTo>
                  <a:pt x="378683" y="13391"/>
                </a:lnTo>
                <a:lnTo>
                  <a:pt x="315569" y="13391"/>
                </a:lnTo>
                <a:lnTo>
                  <a:pt x="315569" y="58027"/>
                </a:lnTo>
                <a:cubicBezTo>
                  <a:pt x="315569" y="61598"/>
                  <a:pt x="312013" y="64276"/>
                  <a:pt x="308458" y="64276"/>
                </a:cubicBezTo>
                <a:lnTo>
                  <a:pt x="220454" y="64276"/>
                </a:lnTo>
                <a:cubicBezTo>
                  <a:pt x="216009" y="64276"/>
                  <a:pt x="213342" y="61598"/>
                  <a:pt x="213342" y="58027"/>
                </a:cubicBezTo>
                <a:lnTo>
                  <a:pt x="213342" y="13391"/>
                </a:lnTo>
                <a:close/>
                <a:moveTo>
                  <a:pt x="144006" y="0"/>
                </a:moveTo>
                <a:lnTo>
                  <a:pt x="220454" y="0"/>
                </a:lnTo>
                <a:lnTo>
                  <a:pt x="308458" y="0"/>
                </a:lnTo>
                <a:lnTo>
                  <a:pt x="384906" y="0"/>
                </a:lnTo>
                <a:cubicBezTo>
                  <a:pt x="388462" y="0"/>
                  <a:pt x="391128" y="3571"/>
                  <a:pt x="391128" y="6249"/>
                </a:cubicBezTo>
                <a:lnTo>
                  <a:pt x="391128" y="191044"/>
                </a:lnTo>
                <a:lnTo>
                  <a:pt x="429352" y="191044"/>
                </a:lnTo>
                <a:lnTo>
                  <a:pt x="505800" y="191044"/>
                </a:lnTo>
                <a:cubicBezTo>
                  <a:pt x="509356" y="191044"/>
                  <a:pt x="512023" y="194615"/>
                  <a:pt x="512023" y="198186"/>
                </a:cubicBezTo>
                <a:lnTo>
                  <a:pt x="512023" y="382088"/>
                </a:lnTo>
                <a:lnTo>
                  <a:pt x="522690" y="382088"/>
                </a:lnTo>
                <a:cubicBezTo>
                  <a:pt x="525357" y="382088"/>
                  <a:pt x="528912" y="385659"/>
                  <a:pt x="528912" y="389230"/>
                </a:cubicBezTo>
                <a:cubicBezTo>
                  <a:pt x="528912" y="392801"/>
                  <a:pt x="525357" y="395479"/>
                  <a:pt x="522690" y="395479"/>
                </a:cubicBezTo>
                <a:lnTo>
                  <a:pt x="505800" y="395479"/>
                </a:lnTo>
                <a:lnTo>
                  <a:pt x="264011" y="395479"/>
                </a:lnTo>
                <a:lnTo>
                  <a:pt x="23112" y="395479"/>
                </a:lnTo>
                <a:lnTo>
                  <a:pt x="6222" y="395479"/>
                </a:lnTo>
                <a:cubicBezTo>
                  <a:pt x="3555" y="395479"/>
                  <a:pt x="0" y="392801"/>
                  <a:pt x="0" y="389230"/>
                </a:cubicBezTo>
                <a:cubicBezTo>
                  <a:pt x="0" y="385659"/>
                  <a:pt x="3555" y="382088"/>
                  <a:pt x="6222" y="382088"/>
                </a:cubicBezTo>
                <a:lnTo>
                  <a:pt x="16000" y="382088"/>
                </a:lnTo>
                <a:lnTo>
                  <a:pt x="16000" y="198186"/>
                </a:lnTo>
                <a:cubicBezTo>
                  <a:pt x="16000" y="194615"/>
                  <a:pt x="19556" y="191044"/>
                  <a:pt x="23112" y="191044"/>
                </a:cubicBezTo>
                <a:lnTo>
                  <a:pt x="99560" y="191044"/>
                </a:lnTo>
                <a:lnTo>
                  <a:pt x="136895" y="191044"/>
                </a:lnTo>
                <a:lnTo>
                  <a:pt x="136895" y="6249"/>
                </a:lnTo>
                <a:cubicBezTo>
                  <a:pt x="136895" y="3571"/>
                  <a:pt x="140450" y="0"/>
                  <a:pt x="1440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7" name="Freeform 179">
            <a:extLst>
              <a:ext uri="{FF2B5EF4-FFF2-40B4-BE49-F238E27FC236}">
                <a16:creationId xmlns:a16="http://schemas.microsoft.com/office/drawing/2014/main" id="{C6E6082D-58C4-4E14-803F-39B342A28A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3418209"/>
            <a:ext cx="4674037" cy="2841311"/>
          </a:xfrm>
          <a:custGeom>
            <a:avLst/>
            <a:gdLst>
              <a:gd name="T0" fmla="*/ 2626 w 5253"/>
              <a:gd name="T1" fmla="*/ 0 h 3193"/>
              <a:gd name="T2" fmla="*/ 4643 w 5253"/>
              <a:gd name="T3" fmla="*/ 0 h 3193"/>
              <a:gd name="T4" fmla="*/ 4643 w 5253"/>
              <a:gd name="T5" fmla="*/ 0 h 3193"/>
              <a:gd name="T6" fmla="*/ 5252 w 5253"/>
              <a:gd name="T7" fmla="*/ 609 h 3193"/>
              <a:gd name="T8" fmla="*/ 5252 w 5253"/>
              <a:gd name="T9" fmla="*/ 609 h 3193"/>
              <a:gd name="T10" fmla="*/ 5252 w 5253"/>
              <a:gd name="T11" fmla="*/ 609 h 3193"/>
              <a:gd name="T12" fmla="*/ 4643 w 5253"/>
              <a:gd name="T13" fmla="*/ 1219 h 3193"/>
              <a:gd name="T14" fmla="*/ 610 w 5253"/>
              <a:gd name="T15" fmla="*/ 1219 h 3193"/>
              <a:gd name="T16" fmla="*/ 610 w 5253"/>
              <a:gd name="T17" fmla="*/ 1219 h 3193"/>
              <a:gd name="T18" fmla="*/ 0 w 5253"/>
              <a:gd name="T19" fmla="*/ 1828 h 3193"/>
              <a:gd name="T20" fmla="*/ 0 w 5253"/>
              <a:gd name="T21" fmla="*/ 2584 h 3193"/>
              <a:gd name="T22" fmla="*/ 0 w 5253"/>
              <a:gd name="T23" fmla="*/ 2584 h 3193"/>
              <a:gd name="T24" fmla="*/ 610 w 5253"/>
              <a:gd name="T25" fmla="*/ 3192 h 3193"/>
              <a:gd name="T26" fmla="*/ 2852 w 5253"/>
              <a:gd name="T27" fmla="*/ 3192 h 3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3" h="3193">
                <a:moveTo>
                  <a:pt x="2626" y="0"/>
                </a:moveTo>
                <a:lnTo>
                  <a:pt x="4643" y="0"/>
                </a:lnTo>
                <a:lnTo>
                  <a:pt x="4643" y="0"/>
                </a:lnTo>
                <a:cubicBezTo>
                  <a:pt x="4980" y="0"/>
                  <a:pt x="5252" y="273"/>
                  <a:pt x="5252" y="609"/>
                </a:cubicBezTo>
                <a:lnTo>
                  <a:pt x="5252" y="609"/>
                </a:lnTo>
                <a:lnTo>
                  <a:pt x="5252" y="609"/>
                </a:lnTo>
                <a:cubicBezTo>
                  <a:pt x="5252" y="946"/>
                  <a:pt x="4980" y="1219"/>
                  <a:pt x="4643" y="1219"/>
                </a:cubicBezTo>
                <a:lnTo>
                  <a:pt x="610" y="1219"/>
                </a:lnTo>
                <a:lnTo>
                  <a:pt x="610" y="1219"/>
                </a:lnTo>
                <a:cubicBezTo>
                  <a:pt x="273" y="1219"/>
                  <a:pt x="0" y="1491"/>
                  <a:pt x="0" y="1828"/>
                </a:cubicBezTo>
                <a:lnTo>
                  <a:pt x="0" y="2584"/>
                </a:lnTo>
                <a:lnTo>
                  <a:pt x="0" y="2584"/>
                </a:lnTo>
                <a:cubicBezTo>
                  <a:pt x="0" y="2920"/>
                  <a:pt x="273" y="3192"/>
                  <a:pt x="610" y="3192"/>
                </a:cubicBezTo>
                <a:lnTo>
                  <a:pt x="2852" y="319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8" name="Freeform 180">
            <a:extLst>
              <a:ext uri="{FF2B5EF4-FFF2-40B4-BE49-F238E27FC236}">
                <a16:creationId xmlns:a16="http://schemas.microsoft.com/office/drawing/2014/main" id="{1FBDA221-95E0-4A5F-B0E2-9A311B66E2E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0093719"/>
            <a:ext cx="3755712" cy="894778"/>
          </a:xfrm>
          <a:custGeom>
            <a:avLst/>
            <a:gdLst>
              <a:gd name="T0" fmla="*/ 4053 w 4218"/>
              <a:gd name="T1" fmla="*/ 827 h 1004"/>
              <a:gd name="T2" fmla="*/ 4053 w 4218"/>
              <a:gd name="T3" fmla="*/ 827 h 1004"/>
              <a:gd name="T4" fmla="*/ 4121 w 4218"/>
              <a:gd name="T5" fmla="*/ 87 h 1004"/>
              <a:gd name="T6" fmla="*/ 4121 w 4218"/>
              <a:gd name="T7" fmla="*/ 87 h 1004"/>
              <a:gd name="T8" fmla="*/ 4214 w 4218"/>
              <a:gd name="T9" fmla="*/ 0 h 1004"/>
              <a:gd name="T10" fmla="*/ 533 w 4218"/>
              <a:gd name="T11" fmla="*/ 0 h 1004"/>
              <a:gd name="T12" fmla="*/ 533 w 4218"/>
              <a:gd name="T13" fmla="*/ 0 h 1004"/>
              <a:gd name="T14" fmla="*/ 0 w 4218"/>
              <a:gd name="T15" fmla="*/ 501 h 1004"/>
              <a:gd name="T16" fmla="*/ 0 w 4218"/>
              <a:gd name="T17" fmla="*/ 501 h 1004"/>
              <a:gd name="T18" fmla="*/ 157 w 4218"/>
              <a:gd name="T19" fmla="*/ 857 h 1004"/>
              <a:gd name="T20" fmla="*/ 157 w 4218"/>
              <a:gd name="T21" fmla="*/ 857 h 1004"/>
              <a:gd name="T22" fmla="*/ 533 w 4218"/>
              <a:gd name="T23" fmla="*/ 1003 h 1004"/>
              <a:gd name="T24" fmla="*/ 4217 w 4218"/>
              <a:gd name="T25" fmla="*/ 1003 h 1004"/>
              <a:gd name="T26" fmla="*/ 4217 w 4218"/>
              <a:gd name="T27" fmla="*/ 1003 h 1004"/>
              <a:gd name="T28" fmla="*/ 4053 w 4218"/>
              <a:gd name="T29" fmla="*/ 827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18" h="1004">
                <a:moveTo>
                  <a:pt x="4053" y="827"/>
                </a:moveTo>
                <a:lnTo>
                  <a:pt x="4053" y="827"/>
                </a:lnTo>
                <a:cubicBezTo>
                  <a:pt x="3907" y="591"/>
                  <a:pt x="3940" y="296"/>
                  <a:pt x="4121" y="87"/>
                </a:cubicBezTo>
                <a:lnTo>
                  <a:pt x="4121" y="87"/>
                </a:lnTo>
                <a:cubicBezTo>
                  <a:pt x="4149" y="54"/>
                  <a:pt x="4181" y="26"/>
                  <a:pt x="4214" y="0"/>
                </a:cubicBezTo>
                <a:lnTo>
                  <a:pt x="533" y="0"/>
                </a:lnTo>
                <a:lnTo>
                  <a:pt x="533" y="0"/>
                </a:lnTo>
                <a:cubicBezTo>
                  <a:pt x="239" y="0"/>
                  <a:pt x="0" y="225"/>
                  <a:pt x="0" y="501"/>
                </a:cubicBezTo>
                <a:lnTo>
                  <a:pt x="0" y="501"/>
                </a:lnTo>
                <a:cubicBezTo>
                  <a:pt x="0" y="640"/>
                  <a:pt x="60" y="766"/>
                  <a:pt x="157" y="857"/>
                </a:cubicBezTo>
                <a:lnTo>
                  <a:pt x="157" y="857"/>
                </a:lnTo>
                <a:cubicBezTo>
                  <a:pt x="253" y="947"/>
                  <a:pt x="386" y="1003"/>
                  <a:pt x="533" y="1003"/>
                </a:cubicBezTo>
                <a:lnTo>
                  <a:pt x="4217" y="1003"/>
                </a:lnTo>
                <a:lnTo>
                  <a:pt x="4217" y="1003"/>
                </a:lnTo>
                <a:cubicBezTo>
                  <a:pt x="4153" y="955"/>
                  <a:pt x="4097" y="896"/>
                  <a:pt x="4053" y="827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9" name="Freeform 181">
            <a:extLst>
              <a:ext uri="{FF2B5EF4-FFF2-40B4-BE49-F238E27FC236}">
                <a16:creationId xmlns:a16="http://schemas.microsoft.com/office/drawing/2014/main" id="{C489195F-BB98-4E00-8B4A-D722C3B6FA1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68517" y="10093719"/>
            <a:ext cx="894778" cy="894778"/>
          </a:xfrm>
          <a:custGeom>
            <a:avLst/>
            <a:gdLst>
              <a:gd name="T0" fmla="*/ 1003 w 1004"/>
              <a:gd name="T1" fmla="*/ 501 h 1004"/>
              <a:gd name="T2" fmla="*/ 1003 w 1004"/>
              <a:gd name="T3" fmla="*/ 501 h 1004"/>
              <a:gd name="T4" fmla="*/ 501 w 1004"/>
              <a:gd name="T5" fmla="*/ 1003 h 1004"/>
              <a:gd name="T6" fmla="*/ 501 w 1004"/>
              <a:gd name="T7" fmla="*/ 1003 h 1004"/>
              <a:gd name="T8" fmla="*/ 0 w 1004"/>
              <a:gd name="T9" fmla="*/ 501 h 1004"/>
              <a:gd name="T10" fmla="*/ 0 w 1004"/>
              <a:gd name="T11" fmla="*/ 501 h 1004"/>
              <a:gd name="T12" fmla="*/ 501 w 1004"/>
              <a:gd name="T13" fmla="*/ 0 h 1004"/>
              <a:gd name="T14" fmla="*/ 501 w 1004"/>
              <a:gd name="T15" fmla="*/ 0 h 1004"/>
              <a:gd name="T16" fmla="*/ 1003 w 1004"/>
              <a:gd name="T17" fmla="*/ 501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4" h="1004">
                <a:moveTo>
                  <a:pt x="1003" y="501"/>
                </a:moveTo>
                <a:lnTo>
                  <a:pt x="1003" y="501"/>
                </a:lnTo>
                <a:cubicBezTo>
                  <a:pt x="1003" y="779"/>
                  <a:pt x="779" y="1003"/>
                  <a:pt x="501" y="1003"/>
                </a:cubicBezTo>
                <a:lnTo>
                  <a:pt x="501" y="1003"/>
                </a:lnTo>
                <a:cubicBezTo>
                  <a:pt x="224" y="1003"/>
                  <a:pt x="0" y="779"/>
                  <a:pt x="0" y="501"/>
                </a:cubicBezTo>
                <a:lnTo>
                  <a:pt x="0" y="501"/>
                </a:lnTo>
                <a:cubicBezTo>
                  <a:pt x="0" y="225"/>
                  <a:pt x="224" y="0"/>
                  <a:pt x="501" y="0"/>
                </a:cubicBezTo>
                <a:lnTo>
                  <a:pt x="501" y="0"/>
                </a:lnTo>
                <a:cubicBezTo>
                  <a:pt x="779" y="0"/>
                  <a:pt x="1003" y="225"/>
                  <a:pt x="1003" y="50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0" name="Freeform 182">
            <a:extLst>
              <a:ext uri="{FF2B5EF4-FFF2-40B4-BE49-F238E27FC236}">
                <a16:creationId xmlns:a16="http://schemas.microsoft.com/office/drawing/2014/main" id="{E1408567-328C-4E5C-8F5A-74B1417623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78697" y="12004934"/>
            <a:ext cx="39245" cy="70640"/>
          </a:xfrm>
          <a:custGeom>
            <a:avLst/>
            <a:gdLst>
              <a:gd name="T0" fmla="*/ 24 w 46"/>
              <a:gd name="T1" fmla="*/ 0 h 80"/>
              <a:gd name="T2" fmla="*/ 24 w 46"/>
              <a:gd name="T3" fmla="*/ 0 h 80"/>
              <a:gd name="T4" fmla="*/ 39 w 46"/>
              <a:gd name="T5" fmla="*/ 6 h 80"/>
              <a:gd name="T6" fmla="*/ 39 w 46"/>
              <a:gd name="T7" fmla="*/ 6 h 80"/>
              <a:gd name="T8" fmla="*/ 45 w 46"/>
              <a:gd name="T9" fmla="*/ 21 h 80"/>
              <a:gd name="T10" fmla="*/ 45 w 46"/>
              <a:gd name="T11" fmla="*/ 21 h 80"/>
              <a:gd name="T12" fmla="*/ 43 w 46"/>
              <a:gd name="T13" fmla="*/ 30 h 80"/>
              <a:gd name="T14" fmla="*/ 43 w 46"/>
              <a:gd name="T15" fmla="*/ 30 h 80"/>
              <a:gd name="T16" fmla="*/ 39 w 46"/>
              <a:gd name="T17" fmla="*/ 39 h 80"/>
              <a:gd name="T18" fmla="*/ 19 w 46"/>
              <a:gd name="T19" fmla="*/ 79 h 80"/>
              <a:gd name="T20" fmla="*/ 0 w 46"/>
              <a:gd name="T21" fmla="*/ 79 h 80"/>
              <a:gd name="T22" fmla="*/ 13 w 46"/>
              <a:gd name="T23" fmla="*/ 40 h 80"/>
              <a:gd name="T24" fmla="*/ 13 w 46"/>
              <a:gd name="T25" fmla="*/ 40 h 80"/>
              <a:gd name="T26" fmla="*/ 3 w 46"/>
              <a:gd name="T27" fmla="*/ 21 h 80"/>
              <a:gd name="T28" fmla="*/ 3 w 46"/>
              <a:gd name="T29" fmla="*/ 21 h 80"/>
              <a:gd name="T30" fmla="*/ 9 w 46"/>
              <a:gd name="T31" fmla="*/ 6 h 80"/>
              <a:gd name="T32" fmla="*/ 9 w 46"/>
              <a:gd name="T33" fmla="*/ 6 h 80"/>
              <a:gd name="T34" fmla="*/ 24 w 46"/>
              <a:gd name="T35" fmla="*/ 0 h 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6" h="80">
                <a:moveTo>
                  <a:pt x="24" y="0"/>
                </a:moveTo>
                <a:lnTo>
                  <a:pt x="24" y="0"/>
                </a:lnTo>
                <a:cubicBezTo>
                  <a:pt x="30" y="0"/>
                  <a:pt x="35" y="1"/>
                  <a:pt x="39" y="6"/>
                </a:cubicBezTo>
                <a:lnTo>
                  <a:pt x="39" y="6"/>
                </a:lnTo>
                <a:cubicBezTo>
                  <a:pt x="43" y="10"/>
                  <a:pt x="45" y="15"/>
                  <a:pt x="45" y="21"/>
                </a:cubicBezTo>
                <a:lnTo>
                  <a:pt x="45" y="21"/>
                </a:lnTo>
                <a:cubicBezTo>
                  <a:pt x="45" y="24"/>
                  <a:pt x="44" y="27"/>
                  <a:pt x="43" y="30"/>
                </a:cubicBezTo>
                <a:lnTo>
                  <a:pt x="43" y="30"/>
                </a:lnTo>
                <a:cubicBezTo>
                  <a:pt x="42" y="32"/>
                  <a:pt x="42" y="34"/>
                  <a:pt x="39" y="39"/>
                </a:cubicBezTo>
                <a:lnTo>
                  <a:pt x="19" y="79"/>
                </a:lnTo>
                <a:lnTo>
                  <a:pt x="0" y="79"/>
                </a:lnTo>
                <a:lnTo>
                  <a:pt x="13" y="40"/>
                </a:lnTo>
                <a:lnTo>
                  <a:pt x="13" y="40"/>
                </a:lnTo>
                <a:cubicBezTo>
                  <a:pt x="6" y="37"/>
                  <a:pt x="3" y="30"/>
                  <a:pt x="3" y="21"/>
                </a:cubicBezTo>
                <a:lnTo>
                  <a:pt x="3" y="21"/>
                </a:lnTo>
                <a:cubicBezTo>
                  <a:pt x="3" y="15"/>
                  <a:pt x="5" y="10"/>
                  <a:pt x="9" y="6"/>
                </a:cubicBezTo>
                <a:lnTo>
                  <a:pt x="9" y="6"/>
                </a:lnTo>
                <a:cubicBezTo>
                  <a:pt x="13" y="1"/>
                  <a:pt x="17" y="0"/>
                  <a:pt x="24" y="0"/>
                </a:cubicBezTo>
              </a:path>
            </a:pathLst>
          </a:custGeom>
          <a:solidFill>
            <a:srgbClr val="77777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83F63052-F840-4063-9561-D8B050742C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7269" y="10270320"/>
            <a:ext cx="528922" cy="509290"/>
          </a:xfrm>
          <a:custGeom>
            <a:avLst/>
            <a:gdLst>
              <a:gd name="connsiteX0" fmla="*/ 455959 w 528922"/>
              <a:gd name="connsiteY0" fmla="*/ 367600 h 509290"/>
              <a:gd name="connsiteX1" fmla="*/ 450684 w 528922"/>
              <a:gd name="connsiteY1" fmla="*/ 368500 h 509290"/>
              <a:gd name="connsiteX2" fmla="*/ 448047 w 528922"/>
              <a:gd name="connsiteY2" fmla="*/ 372999 h 509290"/>
              <a:gd name="connsiteX3" fmla="*/ 433102 w 528922"/>
              <a:gd name="connsiteY3" fmla="*/ 439590 h 509290"/>
              <a:gd name="connsiteX4" fmla="*/ 436619 w 528922"/>
              <a:gd name="connsiteY4" fmla="*/ 444990 h 509290"/>
              <a:gd name="connsiteX5" fmla="*/ 441014 w 528922"/>
              <a:gd name="connsiteY5" fmla="*/ 448589 h 509290"/>
              <a:gd name="connsiteX6" fmla="*/ 499913 w 528922"/>
              <a:gd name="connsiteY6" fmla="*/ 448589 h 509290"/>
              <a:gd name="connsiteX7" fmla="*/ 499913 w 528922"/>
              <a:gd name="connsiteY7" fmla="*/ 471986 h 509290"/>
              <a:gd name="connsiteX8" fmla="*/ 503429 w 528922"/>
              <a:gd name="connsiteY8" fmla="*/ 478285 h 509290"/>
              <a:gd name="connsiteX9" fmla="*/ 508703 w 528922"/>
              <a:gd name="connsiteY9" fmla="*/ 480085 h 509290"/>
              <a:gd name="connsiteX10" fmla="*/ 513099 w 528922"/>
              <a:gd name="connsiteY10" fmla="*/ 477385 h 509290"/>
              <a:gd name="connsiteX11" fmla="*/ 514857 w 528922"/>
              <a:gd name="connsiteY11" fmla="*/ 471086 h 509290"/>
              <a:gd name="connsiteX12" fmla="*/ 514857 w 528922"/>
              <a:gd name="connsiteY12" fmla="*/ 374799 h 509290"/>
              <a:gd name="connsiteX13" fmla="*/ 507824 w 528922"/>
              <a:gd name="connsiteY13" fmla="*/ 367600 h 509290"/>
              <a:gd name="connsiteX14" fmla="*/ 502550 w 528922"/>
              <a:gd name="connsiteY14" fmla="*/ 369400 h 509290"/>
              <a:gd name="connsiteX15" fmla="*/ 499913 w 528922"/>
              <a:gd name="connsiteY15" fmla="*/ 374799 h 509290"/>
              <a:gd name="connsiteX16" fmla="*/ 499913 w 528922"/>
              <a:gd name="connsiteY16" fmla="*/ 427892 h 509290"/>
              <a:gd name="connsiteX17" fmla="*/ 450684 w 528922"/>
              <a:gd name="connsiteY17" fmla="*/ 427892 h 509290"/>
              <a:gd name="connsiteX18" fmla="*/ 462991 w 528922"/>
              <a:gd name="connsiteY18" fmla="*/ 381998 h 509290"/>
              <a:gd name="connsiteX19" fmla="*/ 462112 w 528922"/>
              <a:gd name="connsiteY19" fmla="*/ 370300 h 509290"/>
              <a:gd name="connsiteX20" fmla="*/ 458596 w 528922"/>
              <a:gd name="connsiteY20" fmla="*/ 367600 h 509290"/>
              <a:gd name="connsiteX21" fmla="*/ 455959 w 528922"/>
              <a:gd name="connsiteY21" fmla="*/ 367600 h 509290"/>
              <a:gd name="connsiteX22" fmla="*/ 360822 w 528922"/>
              <a:gd name="connsiteY22" fmla="*/ 366581 h 509290"/>
              <a:gd name="connsiteX23" fmla="*/ 351190 w 528922"/>
              <a:gd name="connsiteY23" fmla="*/ 367473 h 509290"/>
              <a:gd name="connsiteX24" fmla="*/ 338054 w 528922"/>
              <a:gd name="connsiteY24" fmla="*/ 374608 h 509290"/>
              <a:gd name="connsiteX25" fmla="*/ 326669 w 528922"/>
              <a:gd name="connsiteY25" fmla="*/ 387095 h 509290"/>
              <a:gd name="connsiteX26" fmla="*/ 323167 w 528922"/>
              <a:gd name="connsiteY26" fmla="*/ 398690 h 509290"/>
              <a:gd name="connsiteX27" fmla="*/ 324918 w 528922"/>
              <a:gd name="connsiteY27" fmla="*/ 405825 h 509290"/>
              <a:gd name="connsiteX28" fmla="*/ 334551 w 528922"/>
              <a:gd name="connsiteY28" fmla="*/ 407609 h 509290"/>
              <a:gd name="connsiteX29" fmla="*/ 338929 w 528922"/>
              <a:gd name="connsiteY29" fmla="*/ 402257 h 509290"/>
              <a:gd name="connsiteX30" fmla="*/ 347687 w 528922"/>
              <a:gd name="connsiteY30" fmla="*/ 390662 h 509290"/>
              <a:gd name="connsiteX31" fmla="*/ 363450 w 528922"/>
              <a:gd name="connsiteY31" fmla="*/ 385311 h 509290"/>
              <a:gd name="connsiteX32" fmla="*/ 376585 w 528922"/>
              <a:gd name="connsiteY32" fmla="*/ 389771 h 509290"/>
              <a:gd name="connsiteX33" fmla="*/ 382715 w 528922"/>
              <a:gd name="connsiteY33" fmla="*/ 403149 h 509290"/>
              <a:gd name="connsiteX34" fmla="*/ 375710 w 528922"/>
              <a:gd name="connsiteY34" fmla="*/ 415636 h 509290"/>
              <a:gd name="connsiteX35" fmla="*/ 327545 w 528922"/>
              <a:gd name="connsiteY35" fmla="*/ 456664 h 509290"/>
              <a:gd name="connsiteX36" fmla="*/ 322291 w 528922"/>
              <a:gd name="connsiteY36" fmla="*/ 462908 h 509290"/>
              <a:gd name="connsiteX37" fmla="*/ 324042 w 528922"/>
              <a:gd name="connsiteY37" fmla="*/ 470043 h 509290"/>
              <a:gd name="connsiteX38" fmla="*/ 327545 w 528922"/>
              <a:gd name="connsiteY38" fmla="*/ 474503 h 509290"/>
              <a:gd name="connsiteX39" fmla="*/ 331048 w 528922"/>
              <a:gd name="connsiteY39" fmla="*/ 475394 h 509290"/>
              <a:gd name="connsiteX40" fmla="*/ 394100 w 528922"/>
              <a:gd name="connsiteY40" fmla="*/ 475394 h 509290"/>
              <a:gd name="connsiteX41" fmla="*/ 399354 w 528922"/>
              <a:gd name="connsiteY41" fmla="*/ 473611 h 509290"/>
              <a:gd name="connsiteX42" fmla="*/ 402857 w 528922"/>
              <a:gd name="connsiteY42" fmla="*/ 465583 h 509290"/>
              <a:gd name="connsiteX43" fmla="*/ 399354 w 528922"/>
              <a:gd name="connsiteY43" fmla="*/ 457556 h 509290"/>
              <a:gd name="connsiteX44" fmla="*/ 394100 w 528922"/>
              <a:gd name="connsiteY44" fmla="*/ 455772 h 509290"/>
              <a:gd name="connsiteX45" fmla="*/ 353817 w 528922"/>
              <a:gd name="connsiteY45" fmla="*/ 455772 h 509290"/>
              <a:gd name="connsiteX46" fmla="*/ 391473 w 528922"/>
              <a:gd name="connsiteY46" fmla="*/ 424555 h 509290"/>
              <a:gd name="connsiteX47" fmla="*/ 400230 w 528922"/>
              <a:gd name="connsiteY47" fmla="*/ 404041 h 509290"/>
              <a:gd name="connsiteX48" fmla="*/ 397603 w 528922"/>
              <a:gd name="connsiteY48" fmla="*/ 388879 h 509290"/>
              <a:gd name="connsiteX49" fmla="*/ 388845 w 528922"/>
              <a:gd name="connsiteY49" fmla="*/ 376392 h 509290"/>
              <a:gd name="connsiteX50" fmla="*/ 376585 w 528922"/>
              <a:gd name="connsiteY50" fmla="*/ 369256 h 509290"/>
              <a:gd name="connsiteX51" fmla="*/ 360822 w 528922"/>
              <a:gd name="connsiteY51" fmla="*/ 366581 h 509290"/>
              <a:gd name="connsiteX52" fmla="*/ 460354 w 528922"/>
              <a:gd name="connsiteY52" fmla="*/ 354102 h 509290"/>
              <a:gd name="connsiteX53" fmla="*/ 472661 w 528922"/>
              <a:gd name="connsiteY53" fmla="*/ 363101 h 509290"/>
              <a:gd name="connsiteX54" fmla="*/ 475298 w 528922"/>
              <a:gd name="connsiteY54" fmla="*/ 385598 h 509290"/>
              <a:gd name="connsiteX55" fmla="*/ 467387 w 528922"/>
              <a:gd name="connsiteY55" fmla="*/ 414394 h 509290"/>
              <a:gd name="connsiteX56" fmla="*/ 486726 w 528922"/>
              <a:gd name="connsiteY56" fmla="*/ 414394 h 509290"/>
              <a:gd name="connsiteX57" fmla="*/ 486726 w 528922"/>
              <a:gd name="connsiteY57" fmla="*/ 374799 h 509290"/>
              <a:gd name="connsiteX58" fmla="*/ 492880 w 528922"/>
              <a:gd name="connsiteY58" fmla="*/ 360401 h 509290"/>
              <a:gd name="connsiteX59" fmla="*/ 507824 w 528922"/>
              <a:gd name="connsiteY59" fmla="*/ 354102 h 509290"/>
              <a:gd name="connsiteX60" fmla="*/ 528922 w 528922"/>
              <a:gd name="connsiteY60" fmla="*/ 374799 h 509290"/>
              <a:gd name="connsiteX61" fmla="*/ 528922 w 528922"/>
              <a:gd name="connsiteY61" fmla="*/ 471086 h 509290"/>
              <a:gd name="connsiteX62" fmla="*/ 523648 w 528922"/>
              <a:gd name="connsiteY62" fmla="*/ 486384 h 509290"/>
              <a:gd name="connsiteX63" fmla="*/ 508703 w 528922"/>
              <a:gd name="connsiteY63" fmla="*/ 493583 h 509290"/>
              <a:gd name="connsiteX64" fmla="*/ 494638 w 528922"/>
              <a:gd name="connsiteY64" fmla="*/ 487284 h 509290"/>
              <a:gd name="connsiteX65" fmla="*/ 486726 w 528922"/>
              <a:gd name="connsiteY65" fmla="*/ 471986 h 509290"/>
              <a:gd name="connsiteX66" fmla="*/ 486726 w 528922"/>
              <a:gd name="connsiteY66" fmla="*/ 461187 h 509290"/>
              <a:gd name="connsiteX67" fmla="*/ 441014 w 528922"/>
              <a:gd name="connsiteY67" fmla="*/ 461187 h 509290"/>
              <a:gd name="connsiteX68" fmla="*/ 426070 w 528922"/>
              <a:gd name="connsiteY68" fmla="*/ 454888 h 509290"/>
              <a:gd name="connsiteX69" fmla="*/ 419916 w 528922"/>
              <a:gd name="connsiteY69" fmla="*/ 435991 h 509290"/>
              <a:gd name="connsiteX70" fmla="*/ 434861 w 528922"/>
              <a:gd name="connsiteY70" fmla="*/ 370300 h 509290"/>
              <a:gd name="connsiteX71" fmla="*/ 443651 w 528922"/>
              <a:gd name="connsiteY71" fmla="*/ 357701 h 509290"/>
              <a:gd name="connsiteX72" fmla="*/ 460354 w 528922"/>
              <a:gd name="connsiteY72" fmla="*/ 354102 h 509290"/>
              <a:gd name="connsiteX73" fmla="*/ 360822 w 528922"/>
              <a:gd name="connsiteY73" fmla="*/ 353202 h 509290"/>
              <a:gd name="connsiteX74" fmla="*/ 381840 w 528922"/>
              <a:gd name="connsiteY74" fmla="*/ 356770 h 509290"/>
              <a:gd name="connsiteX75" fmla="*/ 398478 w 528922"/>
              <a:gd name="connsiteY75" fmla="*/ 366581 h 509290"/>
              <a:gd name="connsiteX76" fmla="*/ 408987 w 528922"/>
              <a:gd name="connsiteY76" fmla="*/ 382635 h 509290"/>
              <a:gd name="connsiteX77" fmla="*/ 414241 w 528922"/>
              <a:gd name="connsiteY77" fmla="*/ 404041 h 509290"/>
              <a:gd name="connsiteX78" fmla="*/ 399354 w 528922"/>
              <a:gd name="connsiteY78" fmla="*/ 434366 h 509290"/>
              <a:gd name="connsiteX79" fmla="*/ 390597 w 528922"/>
              <a:gd name="connsiteY79" fmla="*/ 442394 h 509290"/>
              <a:gd name="connsiteX80" fmla="*/ 394100 w 528922"/>
              <a:gd name="connsiteY80" fmla="*/ 442394 h 509290"/>
              <a:gd name="connsiteX81" fmla="*/ 408987 w 528922"/>
              <a:gd name="connsiteY81" fmla="*/ 448637 h 509290"/>
              <a:gd name="connsiteX82" fmla="*/ 415117 w 528922"/>
              <a:gd name="connsiteY82" fmla="*/ 465583 h 509290"/>
              <a:gd name="connsiteX83" fmla="*/ 408987 w 528922"/>
              <a:gd name="connsiteY83" fmla="*/ 481638 h 509290"/>
              <a:gd name="connsiteX84" fmla="*/ 394100 w 528922"/>
              <a:gd name="connsiteY84" fmla="*/ 489665 h 509290"/>
              <a:gd name="connsiteX85" fmla="*/ 330172 w 528922"/>
              <a:gd name="connsiteY85" fmla="*/ 489665 h 509290"/>
              <a:gd name="connsiteX86" fmla="*/ 318788 w 528922"/>
              <a:gd name="connsiteY86" fmla="*/ 484314 h 509290"/>
              <a:gd name="connsiteX87" fmla="*/ 312658 w 528922"/>
              <a:gd name="connsiteY87" fmla="*/ 477178 h 509290"/>
              <a:gd name="connsiteX88" fmla="*/ 310031 w 528922"/>
              <a:gd name="connsiteY88" fmla="*/ 462908 h 509290"/>
              <a:gd name="connsiteX89" fmla="*/ 318788 w 528922"/>
              <a:gd name="connsiteY89" fmla="*/ 445961 h 509290"/>
              <a:gd name="connsiteX90" fmla="*/ 367828 w 528922"/>
              <a:gd name="connsiteY90" fmla="*/ 404933 h 509290"/>
              <a:gd name="connsiteX91" fmla="*/ 368704 w 528922"/>
              <a:gd name="connsiteY91" fmla="*/ 403149 h 509290"/>
              <a:gd name="connsiteX92" fmla="*/ 367828 w 528922"/>
              <a:gd name="connsiteY92" fmla="*/ 399582 h 509290"/>
              <a:gd name="connsiteX93" fmla="*/ 361698 w 528922"/>
              <a:gd name="connsiteY93" fmla="*/ 398690 h 509290"/>
              <a:gd name="connsiteX94" fmla="*/ 356444 w 528922"/>
              <a:gd name="connsiteY94" fmla="*/ 401365 h 509290"/>
              <a:gd name="connsiteX95" fmla="*/ 350314 w 528922"/>
              <a:gd name="connsiteY95" fmla="*/ 408501 h 509290"/>
              <a:gd name="connsiteX96" fmla="*/ 343308 w 528922"/>
              <a:gd name="connsiteY96" fmla="*/ 417420 h 509290"/>
              <a:gd name="connsiteX97" fmla="*/ 315285 w 528922"/>
              <a:gd name="connsiteY97" fmla="*/ 414744 h 509290"/>
              <a:gd name="connsiteX98" fmla="*/ 310031 w 528922"/>
              <a:gd name="connsiteY98" fmla="*/ 398690 h 509290"/>
              <a:gd name="connsiteX99" fmla="*/ 315285 w 528922"/>
              <a:gd name="connsiteY99" fmla="*/ 379959 h 509290"/>
              <a:gd name="connsiteX100" fmla="*/ 331048 w 528922"/>
              <a:gd name="connsiteY100" fmla="*/ 363013 h 509290"/>
              <a:gd name="connsiteX101" fmla="*/ 348562 w 528922"/>
              <a:gd name="connsiteY101" fmla="*/ 354986 h 509290"/>
              <a:gd name="connsiteX102" fmla="*/ 360822 w 528922"/>
              <a:gd name="connsiteY102" fmla="*/ 353202 h 509290"/>
              <a:gd name="connsiteX103" fmla="*/ 81540 w 528922"/>
              <a:gd name="connsiteY103" fmla="*/ 247240 h 509290"/>
              <a:gd name="connsiteX104" fmla="*/ 121656 w 528922"/>
              <a:gd name="connsiteY104" fmla="*/ 247240 h 509290"/>
              <a:gd name="connsiteX105" fmla="*/ 128633 w 528922"/>
              <a:gd name="connsiteY105" fmla="*/ 252735 h 509290"/>
              <a:gd name="connsiteX106" fmla="*/ 121656 w 528922"/>
              <a:gd name="connsiteY106" fmla="*/ 258230 h 509290"/>
              <a:gd name="connsiteX107" fmla="*/ 81540 w 528922"/>
              <a:gd name="connsiteY107" fmla="*/ 258230 h 509290"/>
              <a:gd name="connsiteX108" fmla="*/ 74563 w 528922"/>
              <a:gd name="connsiteY108" fmla="*/ 252735 h 509290"/>
              <a:gd name="connsiteX109" fmla="*/ 81540 w 528922"/>
              <a:gd name="connsiteY109" fmla="*/ 247240 h 509290"/>
              <a:gd name="connsiteX110" fmla="*/ 340751 w 528922"/>
              <a:gd name="connsiteY110" fmla="*/ 159696 h 509290"/>
              <a:gd name="connsiteX111" fmla="*/ 349644 w 528922"/>
              <a:gd name="connsiteY111" fmla="*/ 159696 h 509290"/>
              <a:gd name="connsiteX112" fmla="*/ 349644 w 528922"/>
              <a:gd name="connsiteY112" fmla="*/ 168752 h 509290"/>
              <a:gd name="connsiteX113" fmla="*/ 259826 w 528922"/>
              <a:gd name="connsiteY113" fmla="*/ 261127 h 509290"/>
              <a:gd name="connsiteX114" fmla="*/ 255379 w 528922"/>
              <a:gd name="connsiteY114" fmla="*/ 262032 h 509290"/>
              <a:gd name="connsiteX115" fmla="*/ 179790 w 528922"/>
              <a:gd name="connsiteY115" fmla="*/ 262032 h 509290"/>
              <a:gd name="connsiteX116" fmla="*/ 172676 w 528922"/>
              <a:gd name="connsiteY116" fmla="*/ 255693 h 509290"/>
              <a:gd name="connsiteX117" fmla="*/ 179790 w 528922"/>
              <a:gd name="connsiteY117" fmla="*/ 249354 h 509290"/>
              <a:gd name="connsiteX118" fmla="*/ 251822 w 528922"/>
              <a:gd name="connsiteY118" fmla="*/ 249354 h 509290"/>
              <a:gd name="connsiteX119" fmla="*/ 255089 w 528922"/>
              <a:gd name="connsiteY119" fmla="*/ 74564 h 509290"/>
              <a:gd name="connsiteX120" fmla="*/ 261957 w 528922"/>
              <a:gd name="connsiteY120" fmla="*/ 81541 h 509290"/>
              <a:gd name="connsiteX121" fmla="*/ 261957 w 528922"/>
              <a:gd name="connsiteY121" fmla="*/ 121657 h 509290"/>
              <a:gd name="connsiteX122" fmla="*/ 255089 w 528922"/>
              <a:gd name="connsiteY122" fmla="*/ 128634 h 509290"/>
              <a:gd name="connsiteX123" fmla="*/ 247240 w 528922"/>
              <a:gd name="connsiteY123" fmla="*/ 121657 h 509290"/>
              <a:gd name="connsiteX124" fmla="*/ 247240 w 528922"/>
              <a:gd name="connsiteY124" fmla="*/ 81541 h 509290"/>
              <a:gd name="connsiteX125" fmla="*/ 255089 w 528922"/>
              <a:gd name="connsiteY125" fmla="*/ 74564 h 509290"/>
              <a:gd name="connsiteX126" fmla="*/ 254233 w 528922"/>
              <a:gd name="connsiteY126" fmla="*/ 13355 h 509290"/>
              <a:gd name="connsiteX127" fmla="*/ 12445 w 528922"/>
              <a:gd name="connsiteY127" fmla="*/ 254645 h 509290"/>
              <a:gd name="connsiteX128" fmla="*/ 254233 w 528922"/>
              <a:gd name="connsiteY128" fmla="*/ 495934 h 509290"/>
              <a:gd name="connsiteX129" fmla="*/ 267567 w 528922"/>
              <a:gd name="connsiteY129" fmla="*/ 482579 h 509290"/>
              <a:gd name="connsiteX130" fmla="*/ 254233 w 528922"/>
              <a:gd name="connsiteY130" fmla="*/ 468333 h 509290"/>
              <a:gd name="connsiteX131" fmla="*/ 40890 w 528922"/>
              <a:gd name="connsiteY131" fmla="*/ 254645 h 509290"/>
              <a:gd name="connsiteX132" fmla="*/ 254233 w 528922"/>
              <a:gd name="connsiteY132" fmla="*/ 41847 h 509290"/>
              <a:gd name="connsiteX133" fmla="*/ 465798 w 528922"/>
              <a:gd name="connsiteY133" fmla="*/ 232386 h 509290"/>
              <a:gd name="connsiteX134" fmla="*/ 464021 w 528922"/>
              <a:gd name="connsiteY134" fmla="*/ 237728 h 509290"/>
              <a:gd name="connsiteX135" fmla="*/ 458687 w 528922"/>
              <a:gd name="connsiteY135" fmla="*/ 239509 h 509290"/>
              <a:gd name="connsiteX136" fmla="*/ 448020 w 528922"/>
              <a:gd name="connsiteY136" fmla="*/ 239509 h 509290"/>
              <a:gd name="connsiteX137" fmla="*/ 445353 w 528922"/>
              <a:gd name="connsiteY137" fmla="*/ 240399 h 509290"/>
              <a:gd name="connsiteX138" fmla="*/ 445353 w 528922"/>
              <a:gd name="connsiteY138" fmla="*/ 243070 h 509290"/>
              <a:gd name="connsiteX139" fmla="*/ 478243 w 528922"/>
              <a:gd name="connsiteY139" fmla="*/ 309848 h 509290"/>
              <a:gd name="connsiteX140" fmla="*/ 480021 w 528922"/>
              <a:gd name="connsiteY140" fmla="*/ 309848 h 509290"/>
              <a:gd name="connsiteX141" fmla="*/ 482688 w 528922"/>
              <a:gd name="connsiteY141" fmla="*/ 309848 h 509290"/>
              <a:gd name="connsiteX142" fmla="*/ 514689 w 528922"/>
              <a:gd name="connsiteY142" fmla="*/ 243960 h 509290"/>
              <a:gd name="connsiteX143" fmla="*/ 514689 w 528922"/>
              <a:gd name="connsiteY143" fmla="*/ 240399 h 509290"/>
              <a:gd name="connsiteX144" fmla="*/ 512912 w 528922"/>
              <a:gd name="connsiteY144" fmla="*/ 239509 h 509290"/>
              <a:gd name="connsiteX145" fmla="*/ 499578 w 528922"/>
              <a:gd name="connsiteY145" fmla="*/ 239509 h 509290"/>
              <a:gd name="connsiteX146" fmla="*/ 494244 w 528922"/>
              <a:gd name="connsiteY146" fmla="*/ 234166 h 509290"/>
              <a:gd name="connsiteX147" fmla="*/ 254233 w 528922"/>
              <a:gd name="connsiteY147" fmla="*/ 13355 h 509290"/>
              <a:gd name="connsiteX148" fmla="*/ 254233 w 528922"/>
              <a:gd name="connsiteY148" fmla="*/ 0 h 509290"/>
              <a:gd name="connsiteX149" fmla="*/ 505800 w 528922"/>
              <a:gd name="connsiteY149" fmla="*/ 226153 h 509290"/>
              <a:gd name="connsiteX150" fmla="*/ 512912 w 528922"/>
              <a:gd name="connsiteY150" fmla="*/ 226153 h 509290"/>
              <a:gd name="connsiteX151" fmla="*/ 526246 w 528922"/>
              <a:gd name="connsiteY151" fmla="*/ 234166 h 509290"/>
              <a:gd name="connsiteX152" fmla="*/ 526246 w 528922"/>
              <a:gd name="connsiteY152" fmla="*/ 250193 h 509290"/>
              <a:gd name="connsiteX153" fmla="*/ 494244 w 528922"/>
              <a:gd name="connsiteY153" fmla="*/ 315190 h 509290"/>
              <a:gd name="connsiteX154" fmla="*/ 480021 w 528922"/>
              <a:gd name="connsiteY154" fmla="*/ 324093 h 509290"/>
              <a:gd name="connsiteX155" fmla="*/ 466687 w 528922"/>
              <a:gd name="connsiteY155" fmla="*/ 315190 h 509290"/>
              <a:gd name="connsiteX156" fmla="*/ 433797 w 528922"/>
              <a:gd name="connsiteY156" fmla="*/ 250193 h 509290"/>
              <a:gd name="connsiteX157" fmla="*/ 433797 w 528922"/>
              <a:gd name="connsiteY157" fmla="*/ 234166 h 509290"/>
              <a:gd name="connsiteX158" fmla="*/ 448020 w 528922"/>
              <a:gd name="connsiteY158" fmla="*/ 226153 h 509290"/>
              <a:gd name="connsiteX159" fmla="*/ 450687 w 528922"/>
              <a:gd name="connsiteY159" fmla="*/ 226153 h 509290"/>
              <a:gd name="connsiteX160" fmla="*/ 254233 w 528922"/>
              <a:gd name="connsiteY160" fmla="*/ 55203 h 509290"/>
              <a:gd name="connsiteX161" fmla="*/ 54224 w 528922"/>
              <a:gd name="connsiteY161" fmla="*/ 254645 h 509290"/>
              <a:gd name="connsiteX162" fmla="*/ 254233 w 528922"/>
              <a:gd name="connsiteY162" fmla="*/ 454977 h 509290"/>
              <a:gd name="connsiteX163" fmla="*/ 280901 w 528922"/>
              <a:gd name="connsiteY163" fmla="*/ 482579 h 509290"/>
              <a:gd name="connsiteX164" fmla="*/ 254233 w 528922"/>
              <a:gd name="connsiteY164" fmla="*/ 509290 h 509290"/>
              <a:gd name="connsiteX165" fmla="*/ 0 w 528922"/>
              <a:gd name="connsiteY165" fmla="*/ 254645 h 509290"/>
              <a:gd name="connsiteX166" fmla="*/ 254233 w 528922"/>
              <a:gd name="connsiteY166" fmla="*/ 0 h 509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</a:cxnLst>
            <a:rect l="l" t="t" r="r" b="b"/>
            <a:pathLst>
              <a:path w="528922" h="509290">
                <a:moveTo>
                  <a:pt x="455959" y="367600"/>
                </a:moveTo>
                <a:cubicBezTo>
                  <a:pt x="453321" y="367600"/>
                  <a:pt x="451563" y="367600"/>
                  <a:pt x="450684" y="368500"/>
                </a:cubicBezTo>
                <a:cubicBezTo>
                  <a:pt x="448926" y="370300"/>
                  <a:pt x="448047" y="372999"/>
                  <a:pt x="448047" y="372999"/>
                </a:cubicBezTo>
                <a:cubicBezTo>
                  <a:pt x="448047" y="373899"/>
                  <a:pt x="433982" y="435091"/>
                  <a:pt x="433102" y="439590"/>
                </a:cubicBezTo>
                <a:cubicBezTo>
                  <a:pt x="433102" y="440490"/>
                  <a:pt x="433102" y="442290"/>
                  <a:pt x="436619" y="444990"/>
                </a:cubicBezTo>
                <a:cubicBezTo>
                  <a:pt x="438377" y="447689"/>
                  <a:pt x="440135" y="448589"/>
                  <a:pt x="441014" y="448589"/>
                </a:cubicBezTo>
                <a:lnTo>
                  <a:pt x="499913" y="448589"/>
                </a:lnTo>
                <a:lnTo>
                  <a:pt x="499913" y="471986"/>
                </a:lnTo>
                <a:cubicBezTo>
                  <a:pt x="500792" y="473786"/>
                  <a:pt x="501671" y="477385"/>
                  <a:pt x="503429" y="478285"/>
                </a:cubicBezTo>
                <a:cubicBezTo>
                  <a:pt x="504308" y="480085"/>
                  <a:pt x="506066" y="480085"/>
                  <a:pt x="508703" y="480085"/>
                </a:cubicBezTo>
                <a:cubicBezTo>
                  <a:pt x="509582" y="480085"/>
                  <a:pt x="511341" y="479185"/>
                  <a:pt x="513099" y="477385"/>
                </a:cubicBezTo>
                <a:cubicBezTo>
                  <a:pt x="514857" y="476485"/>
                  <a:pt x="514857" y="473786"/>
                  <a:pt x="514857" y="471086"/>
                </a:cubicBezTo>
                <a:lnTo>
                  <a:pt x="514857" y="374799"/>
                </a:lnTo>
                <a:cubicBezTo>
                  <a:pt x="514857" y="370300"/>
                  <a:pt x="512220" y="367600"/>
                  <a:pt x="507824" y="367600"/>
                </a:cubicBezTo>
                <a:cubicBezTo>
                  <a:pt x="506066" y="367600"/>
                  <a:pt x="503429" y="368500"/>
                  <a:pt x="502550" y="369400"/>
                </a:cubicBezTo>
                <a:cubicBezTo>
                  <a:pt x="500792" y="371200"/>
                  <a:pt x="499913" y="372999"/>
                  <a:pt x="499913" y="374799"/>
                </a:cubicBezTo>
                <a:lnTo>
                  <a:pt x="499913" y="427892"/>
                </a:lnTo>
                <a:lnTo>
                  <a:pt x="450684" y="427892"/>
                </a:lnTo>
                <a:lnTo>
                  <a:pt x="462991" y="381998"/>
                </a:lnTo>
                <a:cubicBezTo>
                  <a:pt x="463870" y="376599"/>
                  <a:pt x="462991" y="372999"/>
                  <a:pt x="462112" y="370300"/>
                </a:cubicBezTo>
                <a:cubicBezTo>
                  <a:pt x="460354" y="368500"/>
                  <a:pt x="458596" y="367600"/>
                  <a:pt x="458596" y="367600"/>
                </a:cubicBezTo>
                <a:cubicBezTo>
                  <a:pt x="457717" y="367600"/>
                  <a:pt x="456838" y="367600"/>
                  <a:pt x="455959" y="367600"/>
                </a:cubicBezTo>
                <a:close/>
                <a:moveTo>
                  <a:pt x="360822" y="366581"/>
                </a:moveTo>
                <a:cubicBezTo>
                  <a:pt x="357320" y="366581"/>
                  <a:pt x="354692" y="366581"/>
                  <a:pt x="351190" y="367473"/>
                </a:cubicBezTo>
                <a:cubicBezTo>
                  <a:pt x="347687" y="368365"/>
                  <a:pt x="343308" y="371040"/>
                  <a:pt x="338054" y="374608"/>
                </a:cubicBezTo>
                <a:cubicBezTo>
                  <a:pt x="332799" y="378176"/>
                  <a:pt x="329297" y="382635"/>
                  <a:pt x="326669" y="387095"/>
                </a:cubicBezTo>
                <a:cubicBezTo>
                  <a:pt x="324042" y="390662"/>
                  <a:pt x="323167" y="395122"/>
                  <a:pt x="323167" y="398690"/>
                </a:cubicBezTo>
                <a:cubicBezTo>
                  <a:pt x="323167" y="401365"/>
                  <a:pt x="324042" y="404041"/>
                  <a:pt x="324918" y="405825"/>
                </a:cubicBezTo>
                <a:cubicBezTo>
                  <a:pt x="329297" y="409393"/>
                  <a:pt x="333675" y="408501"/>
                  <a:pt x="334551" y="407609"/>
                </a:cubicBezTo>
                <a:cubicBezTo>
                  <a:pt x="336302" y="405825"/>
                  <a:pt x="337178" y="404933"/>
                  <a:pt x="338929" y="402257"/>
                </a:cubicBezTo>
                <a:cubicBezTo>
                  <a:pt x="341557" y="397798"/>
                  <a:pt x="344184" y="393338"/>
                  <a:pt x="347687" y="390662"/>
                </a:cubicBezTo>
                <a:cubicBezTo>
                  <a:pt x="352941" y="387095"/>
                  <a:pt x="357320" y="385311"/>
                  <a:pt x="363450" y="385311"/>
                </a:cubicBezTo>
                <a:cubicBezTo>
                  <a:pt x="368704" y="385311"/>
                  <a:pt x="373083" y="387095"/>
                  <a:pt x="376585" y="389771"/>
                </a:cubicBezTo>
                <a:cubicBezTo>
                  <a:pt x="378337" y="391554"/>
                  <a:pt x="381840" y="395122"/>
                  <a:pt x="382715" y="403149"/>
                </a:cubicBezTo>
                <a:cubicBezTo>
                  <a:pt x="381840" y="408501"/>
                  <a:pt x="379213" y="412068"/>
                  <a:pt x="375710" y="415636"/>
                </a:cubicBezTo>
                <a:lnTo>
                  <a:pt x="327545" y="456664"/>
                </a:lnTo>
                <a:cubicBezTo>
                  <a:pt x="324918" y="458448"/>
                  <a:pt x="322291" y="461124"/>
                  <a:pt x="322291" y="462908"/>
                </a:cubicBezTo>
                <a:cubicBezTo>
                  <a:pt x="322291" y="467367"/>
                  <a:pt x="323167" y="469151"/>
                  <a:pt x="324042" y="470043"/>
                </a:cubicBezTo>
                <a:cubicBezTo>
                  <a:pt x="324918" y="471827"/>
                  <a:pt x="326669" y="473611"/>
                  <a:pt x="327545" y="474503"/>
                </a:cubicBezTo>
                <a:cubicBezTo>
                  <a:pt x="328421" y="475394"/>
                  <a:pt x="330172" y="475394"/>
                  <a:pt x="331048" y="475394"/>
                </a:cubicBezTo>
                <a:lnTo>
                  <a:pt x="394100" y="475394"/>
                </a:lnTo>
                <a:cubicBezTo>
                  <a:pt x="395851" y="475394"/>
                  <a:pt x="397603" y="475394"/>
                  <a:pt x="399354" y="473611"/>
                </a:cubicBezTo>
                <a:cubicBezTo>
                  <a:pt x="401981" y="470935"/>
                  <a:pt x="402857" y="469151"/>
                  <a:pt x="402857" y="465583"/>
                </a:cubicBezTo>
                <a:cubicBezTo>
                  <a:pt x="402857" y="462908"/>
                  <a:pt x="401981" y="459340"/>
                  <a:pt x="399354" y="457556"/>
                </a:cubicBezTo>
                <a:cubicBezTo>
                  <a:pt x="398478" y="456664"/>
                  <a:pt x="396727" y="455772"/>
                  <a:pt x="394100" y="455772"/>
                </a:cubicBezTo>
                <a:lnTo>
                  <a:pt x="353817" y="455772"/>
                </a:lnTo>
                <a:lnTo>
                  <a:pt x="391473" y="424555"/>
                </a:lnTo>
                <a:cubicBezTo>
                  <a:pt x="397603" y="419204"/>
                  <a:pt x="400230" y="412068"/>
                  <a:pt x="400230" y="404041"/>
                </a:cubicBezTo>
                <a:cubicBezTo>
                  <a:pt x="400230" y="398690"/>
                  <a:pt x="399354" y="393338"/>
                  <a:pt x="397603" y="388879"/>
                </a:cubicBezTo>
                <a:cubicBezTo>
                  <a:pt x="394975" y="383527"/>
                  <a:pt x="392348" y="379959"/>
                  <a:pt x="388845" y="376392"/>
                </a:cubicBezTo>
                <a:cubicBezTo>
                  <a:pt x="385343" y="372824"/>
                  <a:pt x="381840" y="371040"/>
                  <a:pt x="376585" y="369256"/>
                </a:cubicBezTo>
                <a:cubicBezTo>
                  <a:pt x="373083" y="367473"/>
                  <a:pt x="367828" y="366581"/>
                  <a:pt x="360822" y="366581"/>
                </a:cubicBezTo>
                <a:close/>
                <a:moveTo>
                  <a:pt x="460354" y="354102"/>
                </a:moveTo>
                <a:cubicBezTo>
                  <a:pt x="462112" y="354102"/>
                  <a:pt x="468266" y="355902"/>
                  <a:pt x="472661" y="363101"/>
                </a:cubicBezTo>
                <a:cubicBezTo>
                  <a:pt x="477056" y="368500"/>
                  <a:pt x="477936" y="375699"/>
                  <a:pt x="475298" y="385598"/>
                </a:cubicBezTo>
                <a:lnTo>
                  <a:pt x="467387" y="414394"/>
                </a:lnTo>
                <a:lnTo>
                  <a:pt x="486726" y="414394"/>
                </a:lnTo>
                <a:lnTo>
                  <a:pt x="486726" y="374799"/>
                </a:lnTo>
                <a:cubicBezTo>
                  <a:pt x="486726" y="369400"/>
                  <a:pt x="489364" y="364900"/>
                  <a:pt x="492880" y="360401"/>
                </a:cubicBezTo>
                <a:cubicBezTo>
                  <a:pt x="497275" y="355902"/>
                  <a:pt x="502550" y="354102"/>
                  <a:pt x="507824" y="354102"/>
                </a:cubicBezTo>
                <a:cubicBezTo>
                  <a:pt x="518373" y="354102"/>
                  <a:pt x="528922" y="364001"/>
                  <a:pt x="528922" y="374799"/>
                </a:cubicBezTo>
                <a:lnTo>
                  <a:pt x="528922" y="471086"/>
                </a:lnTo>
                <a:cubicBezTo>
                  <a:pt x="528922" y="477385"/>
                  <a:pt x="526285" y="482785"/>
                  <a:pt x="523648" y="486384"/>
                </a:cubicBezTo>
                <a:cubicBezTo>
                  <a:pt x="519252" y="490883"/>
                  <a:pt x="514857" y="492683"/>
                  <a:pt x="508703" y="493583"/>
                </a:cubicBezTo>
                <a:cubicBezTo>
                  <a:pt x="502550" y="493583"/>
                  <a:pt x="498154" y="491783"/>
                  <a:pt x="494638" y="487284"/>
                </a:cubicBezTo>
                <a:cubicBezTo>
                  <a:pt x="490243" y="483684"/>
                  <a:pt x="488484" y="478285"/>
                  <a:pt x="486726" y="471986"/>
                </a:cubicBezTo>
                <a:lnTo>
                  <a:pt x="486726" y="461187"/>
                </a:lnTo>
                <a:lnTo>
                  <a:pt x="441014" y="461187"/>
                </a:lnTo>
                <a:cubicBezTo>
                  <a:pt x="436619" y="461187"/>
                  <a:pt x="431344" y="459388"/>
                  <a:pt x="426070" y="454888"/>
                </a:cubicBezTo>
                <a:cubicBezTo>
                  <a:pt x="419916" y="447689"/>
                  <a:pt x="419916" y="440490"/>
                  <a:pt x="419916" y="435991"/>
                </a:cubicBezTo>
                <a:cubicBezTo>
                  <a:pt x="420795" y="433291"/>
                  <a:pt x="434861" y="370300"/>
                  <a:pt x="434861" y="370300"/>
                </a:cubicBezTo>
                <a:cubicBezTo>
                  <a:pt x="434861" y="369400"/>
                  <a:pt x="436619" y="362201"/>
                  <a:pt x="443651" y="357701"/>
                </a:cubicBezTo>
                <a:cubicBezTo>
                  <a:pt x="448047" y="354102"/>
                  <a:pt x="454200" y="353202"/>
                  <a:pt x="460354" y="354102"/>
                </a:cubicBezTo>
                <a:close/>
                <a:moveTo>
                  <a:pt x="360822" y="353202"/>
                </a:moveTo>
                <a:cubicBezTo>
                  <a:pt x="368704" y="353202"/>
                  <a:pt x="375710" y="354986"/>
                  <a:pt x="381840" y="356770"/>
                </a:cubicBezTo>
                <a:cubicBezTo>
                  <a:pt x="387970" y="358553"/>
                  <a:pt x="393224" y="363013"/>
                  <a:pt x="398478" y="366581"/>
                </a:cubicBezTo>
                <a:cubicBezTo>
                  <a:pt x="402857" y="371040"/>
                  <a:pt x="406360" y="376392"/>
                  <a:pt x="408987" y="382635"/>
                </a:cubicBezTo>
                <a:cubicBezTo>
                  <a:pt x="412490" y="388879"/>
                  <a:pt x="414241" y="396014"/>
                  <a:pt x="414241" y="404041"/>
                </a:cubicBezTo>
                <a:cubicBezTo>
                  <a:pt x="414241" y="415636"/>
                  <a:pt x="408111" y="426339"/>
                  <a:pt x="399354" y="434366"/>
                </a:cubicBezTo>
                <a:lnTo>
                  <a:pt x="390597" y="442394"/>
                </a:lnTo>
                <a:lnTo>
                  <a:pt x="394100" y="442394"/>
                </a:lnTo>
                <a:cubicBezTo>
                  <a:pt x="400230" y="442394"/>
                  <a:pt x="405484" y="444177"/>
                  <a:pt x="408987" y="448637"/>
                </a:cubicBezTo>
                <a:cubicBezTo>
                  <a:pt x="413366" y="453988"/>
                  <a:pt x="415117" y="458448"/>
                  <a:pt x="415117" y="465583"/>
                </a:cubicBezTo>
                <a:cubicBezTo>
                  <a:pt x="415117" y="471827"/>
                  <a:pt x="413366" y="477178"/>
                  <a:pt x="408987" y="481638"/>
                </a:cubicBezTo>
                <a:cubicBezTo>
                  <a:pt x="405484" y="486097"/>
                  <a:pt x="400230" y="489665"/>
                  <a:pt x="394100" y="489665"/>
                </a:cubicBezTo>
                <a:lnTo>
                  <a:pt x="330172" y="489665"/>
                </a:lnTo>
                <a:cubicBezTo>
                  <a:pt x="326669" y="488773"/>
                  <a:pt x="323167" y="487881"/>
                  <a:pt x="318788" y="484314"/>
                </a:cubicBezTo>
                <a:cubicBezTo>
                  <a:pt x="316161" y="482530"/>
                  <a:pt x="314409" y="479854"/>
                  <a:pt x="312658" y="477178"/>
                </a:cubicBezTo>
                <a:cubicBezTo>
                  <a:pt x="310031" y="473611"/>
                  <a:pt x="310031" y="469151"/>
                  <a:pt x="310031" y="462908"/>
                </a:cubicBezTo>
                <a:cubicBezTo>
                  <a:pt x="310031" y="456664"/>
                  <a:pt x="313534" y="451313"/>
                  <a:pt x="318788" y="445961"/>
                </a:cubicBezTo>
                <a:lnTo>
                  <a:pt x="367828" y="404933"/>
                </a:lnTo>
                <a:cubicBezTo>
                  <a:pt x="368704" y="404041"/>
                  <a:pt x="368704" y="403149"/>
                  <a:pt x="368704" y="403149"/>
                </a:cubicBezTo>
                <a:cubicBezTo>
                  <a:pt x="368704" y="400474"/>
                  <a:pt x="367828" y="399582"/>
                  <a:pt x="367828" y="399582"/>
                </a:cubicBezTo>
                <a:cubicBezTo>
                  <a:pt x="367828" y="399582"/>
                  <a:pt x="366077" y="398690"/>
                  <a:pt x="361698" y="398690"/>
                </a:cubicBezTo>
                <a:cubicBezTo>
                  <a:pt x="359947" y="398690"/>
                  <a:pt x="357320" y="399582"/>
                  <a:pt x="356444" y="401365"/>
                </a:cubicBezTo>
                <a:cubicBezTo>
                  <a:pt x="352941" y="403149"/>
                  <a:pt x="351190" y="404933"/>
                  <a:pt x="350314" y="408501"/>
                </a:cubicBezTo>
                <a:cubicBezTo>
                  <a:pt x="347687" y="412068"/>
                  <a:pt x="345935" y="415636"/>
                  <a:pt x="343308" y="417420"/>
                </a:cubicBezTo>
                <a:cubicBezTo>
                  <a:pt x="336302" y="424555"/>
                  <a:pt x="323167" y="423663"/>
                  <a:pt x="315285" y="414744"/>
                </a:cubicBezTo>
                <a:cubicBezTo>
                  <a:pt x="311782" y="410285"/>
                  <a:pt x="310031" y="404933"/>
                  <a:pt x="310031" y="398690"/>
                </a:cubicBezTo>
                <a:cubicBezTo>
                  <a:pt x="310031" y="392446"/>
                  <a:pt x="311782" y="386203"/>
                  <a:pt x="315285" y="379959"/>
                </a:cubicBezTo>
                <a:cubicBezTo>
                  <a:pt x="318788" y="373716"/>
                  <a:pt x="324918" y="368365"/>
                  <a:pt x="331048" y="363013"/>
                </a:cubicBezTo>
                <a:cubicBezTo>
                  <a:pt x="338054" y="358553"/>
                  <a:pt x="343308" y="356770"/>
                  <a:pt x="348562" y="354986"/>
                </a:cubicBezTo>
                <a:cubicBezTo>
                  <a:pt x="352941" y="354094"/>
                  <a:pt x="356444" y="353202"/>
                  <a:pt x="360822" y="353202"/>
                </a:cubicBezTo>
                <a:close/>
                <a:moveTo>
                  <a:pt x="81540" y="247240"/>
                </a:moveTo>
                <a:lnTo>
                  <a:pt x="121656" y="247240"/>
                </a:lnTo>
                <a:cubicBezTo>
                  <a:pt x="126016" y="247240"/>
                  <a:pt x="128633" y="249595"/>
                  <a:pt x="128633" y="252735"/>
                </a:cubicBezTo>
                <a:cubicBezTo>
                  <a:pt x="128633" y="255875"/>
                  <a:pt x="126016" y="258230"/>
                  <a:pt x="121656" y="258230"/>
                </a:cubicBezTo>
                <a:lnTo>
                  <a:pt x="81540" y="258230"/>
                </a:lnTo>
                <a:cubicBezTo>
                  <a:pt x="78051" y="258230"/>
                  <a:pt x="74563" y="255875"/>
                  <a:pt x="74563" y="252735"/>
                </a:cubicBezTo>
                <a:cubicBezTo>
                  <a:pt x="74563" y="249595"/>
                  <a:pt x="78051" y="247240"/>
                  <a:pt x="81540" y="247240"/>
                </a:cubicBezTo>
                <a:close/>
                <a:moveTo>
                  <a:pt x="340751" y="159696"/>
                </a:moveTo>
                <a:cubicBezTo>
                  <a:pt x="342529" y="156979"/>
                  <a:pt x="346976" y="156979"/>
                  <a:pt x="349644" y="159696"/>
                </a:cubicBezTo>
                <a:cubicBezTo>
                  <a:pt x="352311" y="162413"/>
                  <a:pt x="352311" y="166035"/>
                  <a:pt x="349644" y="168752"/>
                </a:cubicBezTo>
                <a:lnTo>
                  <a:pt x="259826" y="261127"/>
                </a:lnTo>
                <a:cubicBezTo>
                  <a:pt x="258047" y="262032"/>
                  <a:pt x="256269" y="262032"/>
                  <a:pt x="255379" y="262032"/>
                </a:cubicBezTo>
                <a:lnTo>
                  <a:pt x="179790" y="262032"/>
                </a:lnTo>
                <a:cubicBezTo>
                  <a:pt x="176233" y="262032"/>
                  <a:pt x="172676" y="259315"/>
                  <a:pt x="172676" y="255693"/>
                </a:cubicBezTo>
                <a:cubicBezTo>
                  <a:pt x="172676" y="252070"/>
                  <a:pt x="176233" y="249354"/>
                  <a:pt x="179790" y="249354"/>
                </a:cubicBezTo>
                <a:lnTo>
                  <a:pt x="251822" y="249354"/>
                </a:lnTo>
                <a:close/>
                <a:moveTo>
                  <a:pt x="255089" y="74564"/>
                </a:moveTo>
                <a:cubicBezTo>
                  <a:pt x="259013" y="74564"/>
                  <a:pt x="261957" y="78052"/>
                  <a:pt x="261957" y="81541"/>
                </a:cubicBezTo>
                <a:lnTo>
                  <a:pt x="261957" y="121657"/>
                </a:lnTo>
                <a:cubicBezTo>
                  <a:pt x="261957" y="126018"/>
                  <a:pt x="259013" y="128634"/>
                  <a:pt x="255089" y="128634"/>
                </a:cubicBezTo>
                <a:cubicBezTo>
                  <a:pt x="250183" y="128634"/>
                  <a:pt x="247240" y="126018"/>
                  <a:pt x="247240" y="121657"/>
                </a:cubicBezTo>
                <a:lnTo>
                  <a:pt x="247240" y="81541"/>
                </a:lnTo>
                <a:cubicBezTo>
                  <a:pt x="247240" y="78052"/>
                  <a:pt x="250183" y="74564"/>
                  <a:pt x="255089" y="74564"/>
                </a:cubicBezTo>
                <a:close/>
                <a:moveTo>
                  <a:pt x="254233" y="13355"/>
                </a:moveTo>
                <a:cubicBezTo>
                  <a:pt x="120894" y="13355"/>
                  <a:pt x="12445" y="121980"/>
                  <a:pt x="12445" y="254645"/>
                </a:cubicBezTo>
                <a:cubicBezTo>
                  <a:pt x="12445" y="388200"/>
                  <a:pt x="120894" y="495934"/>
                  <a:pt x="254233" y="495934"/>
                </a:cubicBezTo>
                <a:cubicBezTo>
                  <a:pt x="261345" y="495934"/>
                  <a:pt x="267567" y="489702"/>
                  <a:pt x="267567" y="482579"/>
                </a:cubicBezTo>
                <a:cubicBezTo>
                  <a:pt x="267567" y="473675"/>
                  <a:pt x="261345" y="468333"/>
                  <a:pt x="254233" y="468333"/>
                </a:cubicBezTo>
                <a:cubicBezTo>
                  <a:pt x="136895" y="468333"/>
                  <a:pt x="40890" y="372173"/>
                  <a:pt x="40890" y="254645"/>
                </a:cubicBezTo>
                <a:cubicBezTo>
                  <a:pt x="40890" y="137116"/>
                  <a:pt x="136895" y="41847"/>
                  <a:pt x="254233" y="41847"/>
                </a:cubicBezTo>
                <a:cubicBezTo>
                  <a:pt x="362682" y="41847"/>
                  <a:pt x="454242" y="123761"/>
                  <a:pt x="465798" y="232386"/>
                </a:cubicBezTo>
                <a:cubicBezTo>
                  <a:pt x="465798" y="234166"/>
                  <a:pt x="464910" y="235947"/>
                  <a:pt x="464021" y="237728"/>
                </a:cubicBezTo>
                <a:cubicBezTo>
                  <a:pt x="462243" y="238618"/>
                  <a:pt x="461354" y="239509"/>
                  <a:pt x="458687" y="239509"/>
                </a:cubicBezTo>
                <a:lnTo>
                  <a:pt x="448020" y="239509"/>
                </a:lnTo>
                <a:cubicBezTo>
                  <a:pt x="446242" y="239509"/>
                  <a:pt x="445353" y="240399"/>
                  <a:pt x="445353" y="240399"/>
                </a:cubicBezTo>
                <a:cubicBezTo>
                  <a:pt x="445353" y="241289"/>
                  <a:pt x="445353" y="242180"/>
                  <a:pt x="445353" y="243070"/>
                </a:cubicBezTo>
                <a:lnTo>
                  <a:pt x="478243" y="309848"/>
                </a:lnTo>
                <a:lnTo>
                  <a:pt x="480021" y="309848"/>
                </a:lnTo>
                <a:cubicBezTo>
                  <a:pt x="480910" y="309848"/>
                  <a:pt x="481799" y="309848"/>
                  <a:pt x="482688" y="309848"/>
                </a:cubicBezTo>
                <a:lnTo>
                  <a:pt x="514689" y="243960"/>
                </a:lnTo>
                <a:cubicBezTo>
                  <a:pt x="515578" y="242180"/>
                  <a:pt x="514689" y="241289"/>
                  <a:pt x="514689" y="240399"/>
                </a:cubicBezTo>
                <a:cubicBezTo>
                  <a:pt x="514689" y="240399"/>
                  <a:pt x="514689" y="239509"/>
                  <a:pt x="512912" y="239509"/>
                </a:cubicBezTo>
                <a:lnTo>
                  <a:pt x="499578" y="239509"/>
                </a:lnTo>
                <a:cubicBezTo>
                  <a:pt x="496911" y="239509"/>
                  <a:pt x="494244" y="236837"/>
                  <a:pt x="494244" y="234166"/>
                </a:cubicBezTo>
                <a:cubicBezTo>
                  <a:pt x="482688" y="110405"/>
                  <a:pt x="376905" y="13355"/>
                  <a:pt x="254233" y="13355"/>
                </a:cubicBezTo>
                <a:close/>
                <a:moveTo>
                  <a:pt x="254233" y="0"/>
                </a:moveTo>
                <a:cubicBezTo>
                  <a:pt x="381350" y="0"/>
                  <a:pt x="491577" y="98831"/>
                  <a:pt x="505800" y="226153"/>
                </a:cubicBezTo>
                <a:lnTo>
                  <a:pt x="512912" y="226153"/>
                </a:lnTo>
                <a:cubicBezTo>
                  <a:pt x="518245" y="226153"/>
                  <a:pt x="523579" y="228824"/>
                  <a:pt x="526246" y="234166"/>
                </a:cubicBezTo>
                <a:cubicBezTo>
                  <a:pt x="528912" y="239509"/>
                  <a:pt x="528912" y="245741"/>
                  <a:pt x="526246" y="250193"/>
                </a:cubicBezTo>
                <a:lnTo>
                  <a:pt x="494244" y="315190"/>
                </a:lnTo>
                <a:cubicBezTo>
                  <a:pt x="490688" y="320532"/>
                  <a:pt x="486244" y="324093"/>
                  <a:pt x="480021" y="324093"/>
                </a:cubicBezTo>
                <a:cubicBezTo>
                  <a:pt x="474688" y="324093"/>
                  <a:pt x="469354" y="320532"/>
                  <a:pt x="466687" y="315190"/>
                </a:cubicBezTo>
                <a:lnTo>
                  <a:pt x="433797" y="250193"/>
                </a:lnTo>
                <a:cubicBezTo>
                  <a:pt x="431130" y="245741"/>
                  <a:pt x="431130" y="239509"/>
                  <a:pt x="433797" y="234166"/>
                </a:cubicBezTo>
                <a:cubicBezTo>
                  <a:pt x="437353" y="228824"/>
                  <a:pt x="441797" y="226153"/>
                  <a:pt x="448020" y="226153"/>
                </a:cubicBezTo>
                <a:lnTo>
                  <a:pt x="450687" y="226153"/>
                </a:lnTo>
                <a:cubicBezTo>
                  <a:pt x="437353" y="128213"/>
                  <a:pt x="353793" y="55203"/>
                  <a:pt x="254233" y="55203"/>
                </a:cubicBezTo>
                <a:cubicBezTo>
                  <a:pt x="144006" y="55203"/>
                  <a:pt x="54224" y="144239"/>
                  <a:pt x="54224" y="254645"/>
                </a:cubicBezTo>
                <a:cubicBezTo>
                  <a:pt x="54224" y="365050"/>
                  <a:pt x="144006" y="454977"/>
                  <a:pt x="254233" y="454977"/>
                </a:cubicBezTo>
                <a:cubicBezTo>
                  <a:pt x="269345" y="454977"/>
                  <a:pt x="280901" y="467442"/>
                  <a:pt x="280901" y="482579"/>
                </a:cubicBezTo>
                <a:cubicBezTo>
                  <a:pt x="280901" y="496825"/>
                  <a:pt x="269345" y="509290"/>
                  <a:pt x="254233" y="509290"/>
                </a:cubicBezTo>
                <a:cubicBezTo>
                  <a:pt x="113783" y="509290"/>
                  <a:pt x="0" y="395323"/>
                  <a:pt x="0" y="254645"/>
                </a:cubicBezTo>
                <a:cubicBezTo>
                  <a:pt x="0" y="114857"/>
                  <a:pt x="113783" y="0"/>
                  <a:pt x="25423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2" name="Freeform 189">
            <a:extLst>
              <a:ext uri="{FF2B5EF4-FFF2-40B4-BE49-F238E27FC236}">
                <a16:creationId xmlns:a16="http://schemas.microsoft.com/office/drawing/2014/main" id="{6FA86101-9A56-4FC5-9DB7-1499C4196BE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9999532"/>
            <a:ext cx="4674037" cy="2841311"/>
          </a:xfrm>
          <a:custGeom>
            <a:avLst/>
            <a:gdLst>
              <a:gd name="T0" fmla="*/ 2626 w 5253"/>
              <a:gd name="T1" fmla="*/ 0 h 3193"/>
              <a:gd name="T2" fmla="*/ 4643 w 5253"/>
              <a:gd name="T3" fmla="*/ 0 h 3193"/>
              <a:gd name="T4" fmla="*/ 4643 w 5253"/>
              <a:gd name="T5" fmla="*/ 0 h 3193"/>
              <a:gd name="T6" fmla="*/ 5252 w 5253"/>
              <a:gd name="T7" fmla="*/ 609 h 3193"/>
              <a:gd name="T8" fmla="*/ 5252 w 5253"/>
              <a:gd name="T9" fmla="*/ 609 h 3193"/>
              <a:gd name="T10" fmla="*/ 5252 w 5253"/>
              <a:gd name="T11" fmla="*/ 609 h 3193"/>
              <a:gd name="T12" fmla="*/ 4643 w 5253"/>
              <a:gd name="T13" fmla="*/ 1219 h 3193"/>
              <a:gd name="T14" fmla="*/ 610 w 5253"/>
              <a:gd name="T15" fmla="*/ 1219 h 3193"/>
              <a:gd name="T16" fmla="*/ 610 w 5253"/>
              <a:gd name="T17" fmla="*/ 1219 h 3193"/>
              <a:gd name="T18" fmla="*/ 0 w 5253"/>
              <a:gd name="T19" fmla="*/ 1827 h 3193"/>
              <a:gd name="T20" fmla="*/ 0 w 5253"/>
              <a:gd name="T21" fmla="*/ 2583 h 3193"/>
              <a:gd name="T22" fmla="*/ 0 w 5253"/>
              <a:gd name="T23" fmla="*/ 2583 h 3193"/>
              <a:gd name="T24" fmla="*/ 610 w 5253"/>
              <a:gd name="T25" fmla="*/ 3192 h 3193"/>
              <a:gd name="T26" fmla="*/ 2852 w 5253"/>
              <a:gd name="T27" fmla="*/ 3192 h 3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3" h="3193">
                <a:moveTo>
                  <a:pt x="2626" y="0"/>
                </a:moveTo>
                <a:lnTo>
                  <a:pt x="4643" y="0"/>
                </a:lnTo>
                <a:lnTo>
                  <a:pt x="4643" y="0"/>
                </a:lnTo>
                <a:cubicBezTo>
                  <a:pt x="4980" y="0"/>
                  <a:pt x="5252" y="274"/>
                  <a:pt x="5252" y="609"/>
                </a:cubicBezTo>
                <a:lnTo>
                  <a:pt x="5252" y="609"/>
                </a:lnTo>
                <a:lnTo>
                  <a:pt x="5252" y="609"/>
                </a:lnTo>
                <a:cubicBezTo>
                  <a:pt x="5252" y="945"/>
                  <a:pt x="4980" y="1219"/>
                  <a:pt x="4643" y="1219"/>
                </a:cubicBezTo>
                <a:lnTo>
                  <a:pt x="610" y="1219"/>
                </a:lnTo>
                <a:lnTo>
                  <a:pt x="610" y="1219"/>
                </a:lnTo>
                <a:cubicBezTo>
                  <a:pt x="273" y="1219"/>
                  <a:pt x="0" y="1491"/>
                  <a:pt x="0" y="1827"/>
                </a:cubicBezTo>
                <a:lnTo>
                  <a:pt x="0" y="2583"/>
                </a:lnTo>
                <a:lnTo>
                  <a:pt x="0" y="2583"/>
                </a:lnTo>
                <a:cubicBezTo>
                  <a:pt x="0" y="2920"/>
                  <a:pt x="273" y="3192"/>
                  <a:pt x="610" y="3192"/>
                </a:cubicBezTo>
                <a:lnTo>
                  <a:pt x="2852" y="319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3" name="Freeform 190">
            <a:extLst>
              <a:ext uri="{FF2B5EF4-FFF2-40B4-BE49-F238E27FC236}">
                <a16:creationId xmlns:a16="http://schemas.microsoft.com/office/drawing/2014/main" id="{E1BF0EF0-35DC-43F4-8313-DC3D4AD054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5318" y="6793247"/>
            <a:ext cx="3751787" cy="894778"/>
          </a:xfrm>
          <a:custGeom>
            <a:avLst/>
            <a:gdLst>
              <a:gd name="T0" fmla="*/ 164 w 4217"/>
              <a:gd name="T1" fmla="*/ 826 h 1004"/>
              <a:gd name="T2" fmla="*/ 164 w 4217"/>
              <a:gd name="T3" fmla="*/ 826 h 1004"/>
              <a:gd name="T4" fmla="*/ 95 w 4217"/>
              <a:gd name="T5" fmla="*/ 87 h 1004"/>
              <a:gd name="T6" fmla="*/ 95 w 4217"/>
              <a:gd name="T7" fmla="*/ 87 h 1004"/>
              <a:gd name="T8" fmla="*/ 2 w 4217"/>
              <a:gd name="T9" fmla="*/ 0 h 1004"/>
              <a:gd name="T10" fmla="*/ 3684 w 4217"/>
              <a:gd name="T11" fmla="*/ 0 h 1004"/>
              <a:gd name="T12" fmla="*/ 3684 w 4217"/>
              <a:gd name="T13" fmla="*/ 0 h 1004"/>
              <a:gd name="T14" fmla="*/ 4216 w 4217"/>
              <a:gd name="T15" fmla="*/ 501 h 1004"/>
              <a:gd name="T16" fmla="*/ 4216 w 4217"/>
              <a:gd name="T17" fmla="*/ 501 h 1004"/>
              <a:gd name="T18" fmla="*/ 4060 w 4217"/>
              <a:gd name="T19" fmla="*/ 856 h 1004"/>
              <a:gd name="T20" fmla="*/ 4060 w 4217"/>
              <a:gd name="T21" fmla="*/ 856 h 1004"/>
              <a:gd name="T22" fmla="*/ 3684 w 4217"/>
              <a:gd name="T23" fmla="*/ 1003 h 1004"/>
              <a:gd name="T24" fmla="*/ 0 w 4217"/>
              <a:gd name="T25" fmla="*/ 1003 h 1004"/>
              <a:gd name="T26" fmla="*/ 0 w 4217"/>
              <a:gd name="T27" fmla="*/ 1003 h 1004"/>
              <a:gd name="T28" fmla="*/ 164 w 4217"/>
              <a:gd name="T29" fmla="*/ 826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217" h="1004">
                <a:moveTo>
                  <a:pt x="164" y="826"/>
                </a:moveTo>
                <a:lnTo>
                  <a:pt x="164" y="826"/>
                </a:lnTo>
                <a:cubicBezTo>
                  <a:pt x="309" y="591"/>
                  <a:pt x="277" y="296"/>
                  <a:pt x="95" y="87"/>
                </a:cubicBezTo>
                <a:lnTo>
                  <a:pt x="95" y="87"/>
                </a:lnTo>
                <a:cubicBezTo>
                  <a:pt x="68" y="55"/>
                  <a:pt x="36" y="26"/>
                  <a:pt x="2" y="0"/>
                </a:cubicBezTo>
                <a:lnTo>
                  <a:pt x="3684" y="0"/>
                </a:lnTo>
                <a:lnTo>
                  <a:pt x="3684" y="0"/>
                </a:lnTo>
                <a:cubicBezTo>
                  <a:pt x="3978" y="0"/>
                  <a:pt x="4216" y="225"/>
                  <a:pt x="4216" y="501"/>
                </a:cubicBezTo>
                <a:lnTo>
                  <a:pt x="4216" y="501"/>
                </a:lnTo>
                <a:cubicBezTo>
                  <a:pt x="4216" y="640"/>
                  <a:pt x="4157" y="765"/>
                  <a:pt x="4060" y="856"/>
                </a:cubicBezTo>
                <a:lnTo>
                  <a:pt x="4060" y="856"/>
                </a:lnTo>
                <a:cubicBezTo>
                  <a:pt x="3964" y="947"/>
                  <a:pt x="3831" y="1003"/>
                  <a:pt x="3684" y="1003"/>
                </a:cubicBezTo>
                <a:lnTo>
                  <a:pt x="0" y="1003"/>
                </a:lnTo>
                <a:lnTo>
                  <a:pt x="0" y="1003"/>
                </a:lnTo>
                <a:cubicBezTo>
                  <a:pt x="64" y="955"/>
                  <a:pt x="120" y="896"/>
                  <a:pt x="164" y="82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4" name="Freeform 191">
            <a:extLst>
              <a:ext uri="{FF2B5EF4-FFF2-40B4-BE49-F238E27FC236}">
                <a16:creationId xmlns:a16="http://schemas.microsoft.com/office/drawing/2014/main" id="{4F133B73-85B3-4B34-89DC-2438803B65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0802" y="6793247"/>
            <a:ext cx="894778" cy="894778"/>
          </a:xfrm>
          <a:custGeom>
            <a:avLst/>
            <a:gdLst>
              <a:gd name="T0" fmla="*/ 0 w 1005"/>
              <a:gd name="T1" fmla="*/ 501 h 1004"/>
              <a:gd name="T2" fmla="*/ 0 w 1005"/>
              <a:gd name="T3" fmla="*/ 501 h 1004"/>
              <a:gd name="T4" fmla="*/ 502 w 1005"/>
              <a:gd name="T5" fmla="*/ 1003 h 1004"/>
              <a:gd name="T6" fmla="*/ 502 w 1005"/>
              <a:gd name="T7" fmla="*/ 1003 h 1004"/>
              <a:gd name="T8" fmla="*/ 1004 w 1005"/>
              <a:gd name="T9" fmla="*/ 501 h 1004"/>
              <a:gd name="T10" fmla="*/ 1004 w 1005"/>
              <a:gd name="T11" fmla="*/ 501 h 1004"/>
              <a:gd name="T12" fmla="*/ 502 w 1005"/>
              <a:gd name="T13" fmla="*/ 0 h 1004"/>
              <a:gd name="T14" fmla="*/ 502 w 1005"/>
              <a:gd name="T15" fmla="*/ 0 h 1004"/>
              <a:gd name="T16" fmla="*/ 0 w 1005"/>
              <a:gd name="T17" fmla="*/ 501 h 10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05" h="1004">
                <a:moveTo>
                  <a:pt x="0" y="501"/>
                </a:moveTo>
                <a:lnTo>
                  <a:pt x="0" y="501"/>
                </a:lnTo>
                <a:cubicBezTo>
                  <a:pt x="0" y="779"/>
                  <a:pt x="224" y="1003"/>
                  <a:pt x="502" y="1003"/>
                </a:cubicBezTo>
                <a:lnTo>
                  <a:pt x="502" y="1003"/>
                </a:lnTo>
                <a:cubicBezTo>
                  <a:pt x="778" y="1003"/>
                  <a:pt x="1004" y="779"/>
                  <a:pt x="1004" y="501"/>
                </a:cubicBezTo>
                <a:lnTo>
                  <a:pt x="1004" y="501"/>
                </a:lnTo>
                <a:cubicBezTo>
                  <a:pt x="1004" y="225"/>
                  <a:pt x="778" y="0"/>
                  <a:pt x="502" y="0"/>
                </a:cubicBezTo>
                <a:lnTo>
                  <a:pt x="502" y="0"/>
                </a:lnTo>
                <a:cubicBezTo>
                  <a:pt x="224" y="0"/>
                  <a:pt x="0" y="225"/>
                  <a:pt x="0" y="501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559F9084-B26C-4971-8CD1-0C0FF03C42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252" y="6993393"/>
            <a:ext cx="528912" cy="489579"/>
          </a:xfrm>
          <a:custGeom>
            <a:avLst/>
            <a:gdLst>
              <a:gd name="connsiteX0" fmla="*/ 258189 w 528912"/>
              <a:gd name="connsiteY0" fmla="*/ 474862 h 489579"/>
              <a:gd name="connsiteX1" fmla="*/ 309980 w 528912"/>
              <a:gd name="connsiteY1" fmla="*/ 474862 h 489579"/>
              <a:gd name="connsiteX2" fmla="*/ 317003 w 528912"/>
              <a:gd name="connsiteY2" fmla="*/ 482711 h 489579"/>
              <a:gd name="connsiteX3" fmla="*/ 309980 w 528912"/>
              <a:gd name="connsiteY3" fmla="*/ 489579 h 489579"/>
              <a:gd name="connsiteX4" fmla="*/ 258189 w 528912"/>
              <a:gd name="connsiteY4" fmla="*/ 489579 h 489579"/>
              <a:gd name="connsiteX5" fmla="*/ 251166 w 528912"/>
              <a:gd name="connsiteY5" fmla="*/ 482711 h 489579"/>
              <a:gd name="connsiteX6" fmla="*/ 258189 w 528912"/>
              <a:gd name="connsiteY6" fmla="*/ 474862 h 489579"/>
              <a:gd name="connsiteX7" fmla="*/ 135845 w 528912"/>
              <a:gd name="connsiteY7" fmla="*/ 474862 h 489579"/>
              <a:gd name="connsiteX8" fmla="*/ 216448 w 528912"/>
              <a:gd name="connsiteY8" fmla="*/ 474862 h 489579"/>
              <a:gd name="connsiteX9" fmla="*/ 222787 w 528912"/>
              <a:gd name="connsiteY9" fmla="*/ 482711 h 489579"/>
              <a:gd name="connsiteX10" fmla="*/ 216448 w 528912"/>
              <a:gd name="connsiteY10" fmla="*/ 489579 h 489579"/>
              <a:gd name="connsiteX11" fmla="*/ 135845 w 528912"/>
              <a:gd name="connsiteY11" fmla="*/ 489579 h 489579"/>
              <a:gd name="connsiteX12" fmla="*/ 129506 w 528912"/>
              <a:gd name="connsiteY12" fmla="*/ 482711 h 489579"/>
              <a:gd name="connsiteX13" fmla="*/ 135845 w 528912"/>
              <a:gd name="connsiteY13" fmla="*/ 474862 h 489579"/>
              <a:gd name="connsiteX14" fmla="*/ 395596 w 528912"/>
              <a:gd name="connsiteY14" fmla="*/ 435617 h 489579"/>
              <a:gd name="connsiteX15" fmla="*/ 507913 w 528912"/>
              <a:gd name="connsiteY15" fmla="*/ 435617 h 489579"/>
              <a:gd name="connsiteX16" fmla="*/ 513220 w 528912"/>
              <a:gd name="connsiteY16" fmla="*/ 441896 h 489579"/>
              <a:gd name="connsiteX17" fmla="*/ 507913 w 528912"/>
              <a:gd name="connsiteY17" fmla="*/ 446604 h 489579"/>
              <a:gd name="connsiteX18" fmla="*/ 395596 w 528912"/>
              <a:gd name="connsiteY18" fmla="*/ 446604 h 489579"/>
              <a:gd name="connsiteX19" fmla="*/ 388521 w 528912"/>
              <a:gd name="connsiteY19" fmla="*/ 441896 h 489579"/>
              <a:gd name="connsiteX20" fmla="*/ 395596 w 528912"/>
              <a:gd name="connsiteY20" fmla="*/ 435617 h 489579"/>
              <a:gd name="connsiteX21" fmla="*/ 111931 w 528912"/>
              <a:gd name="connsiteY21" fmla="*/ 435617 h 489579"/>
              <a:gd name="connsiteX22" fmla="*/ 137526 w 528912"/>
              <a:gd name="connsiteY22" fmla="*/ 435617 h 489579"/>
              <a:gd name="connsiteX23" fmla="*/ 144351 w 528912"/>
              <a:gd name="connsiteY23" fmla="*/ 441896 h 489579"/>
              <a:gd name="connsiteX24" fmla="*/ 137526 w 528912"/>
              <a:gd name="connsiteY24" fmla="*/ 446604 h 489579"/>
              <a:gd name="connsiteX25" fmla="*/ 111931 w 528912"/>
              <a:gd name="connsiteY25" fmla="*/ 446604 h 489579"/>
              <a:gd name="connsiteX26" fmla="*/ 105959 w 528912"/>
              <a:gd name="connsiteY26" fmla="*/ 441896 h 489579"/>
              <a:gd name="connsiteX27" fmla="*/ 111931 w 528912"/>
              <a:gd name="connsiteY27" fmla="*/ 435617 h 489579"/>
              <a:gd name="connsiteX28" fmla="*/ 29774 w 528912"/>
              <a:gd name="connsiteY28" fmla="*/ 435617 h 489579"/>
              <a:gd name="connsiteX29" fmla="*/ 82256 w 528912"/>
              <a:gd name="connsiteY29" fmla="*/ 435617 h 489579"/>
              <a:gd name="connsiteX30" fmla="*/ 89372 w 528912"/>
              <a:gd name="connsiteY30" fmla="*/ 441896 h 489579"/>
              <a:gd name="connsiteX31" fmla="*/ 82256 w 528912"/>
              <a:gd name="connsiteY31" fmla="*/ 446604 h 489579"/>
              <a:gd name="connsiteX32" fmla="*/ 29774 w 528912"/>
              <a:gd name="connsiteY32" fmla="*/ 446604 h 489579"/>
              <a:gd name="connsiteX33" fmla="*/ 23547 w 528912"/>
              <a:gd name="connsiteY33" fmla="*/ 441896 h 489579"/>
              <a:gd name="connsiteX34" fmla="*/ 29774 w 528912"/>
              <a:gd name="connsiteY34" fmla="*/ 435617 h 489579"/>
              <a:gd name="connsiteX35" fmla="*/ 442820 w 528912"/>
              <a:gd name="connsiteY35" fmla="*/ 325732 h 489579"/>
              <a:gd name="connsiteX36" fmla="*/ 483351 w 528912"/>
              <a:gd name="connsiteY36" fmla="*/ 325732 h 489579"/>
              <a:gd name="connsiteX37" fmla="*/ 489655 w 528912"/>
              <a:gd name="connsiteY37" fmla="*/ 333120 h 489579"/>
              <a:gd name="connsiteX38" fmla="*/ 483351 w 528912"/>
              <a:gd name="connsiteY38" fmla="*/ 340507 h 489579"/>
              <a:gd name="connsiteX39" fmla="*/ 442820 w 528912"/>
              <a:gd name="connsiteY39" fmla="*/ 340507 h 489579"/>
              <a:gd name="connsiteX40" fmla="*/ 435614 w 528912"/>
              <a:gd name="connsiteY40" fmla="*/ 333120 h 489579"/>
              <a:gd name="connsiteX41" fmla="*/ 442820 w 528912"/>
              <a:gd name="connsiteY41" fmla="*/ 325732 h 489579"/>
              <a:gd name="connsiteX42" fmla="*/ 401276 w 528912"/>
              <a:gd name="connsiteY42" fmla="*/ 321806 h 489579"/>
              <a:gd name="connsiteX43" fmla="*/ 410270 w 528912"/>
              <a:gd name="connsiteY43" fmla="*/ 321806 h 489579"/>
              <a:gd name="connsiteX44" fmla="*/ 415176 w 528912"/>
              <a:gd name="connsiteY44" fmla="*/ 328399 h 489579"/>
              <a:gd name="connsiteX45" fmla="*/ 415176 w 528912"/>
              <a:gd name="connsiteY45" fmla="*/ 337818 h 489579"/>
              <a:gd name="connsiteX46" fmla="*/ 410270 w 528912"/>
              <a:gd name="connsiteY46" fmla="*/ 344411 h 489579"/>
              <a:gd name="connsiteX47" fmla="*/ 401276 w 528912"/>
              <a:gd name="connsiteY47" fmla="*/ 344411 h 489579"/>
              <a:gd name="connsiteX48" fmla="*/ 396370 w 528912"/>
              <a:gd name="connsiteY48" fmla="*/ 337818 h 489579"/>
              <a:gd name="connsiteX49" fmla="*/ 396370 w 528912"/>
              <a:gd name="connsiteY49" fmla="*/ 328399 h 489579"/>
              <a:gd name="connsiteX50" fmla="*/ 401276 w 528912"/>
              <a:gd name="connsiteY50" fmla="*/ 321806 h 489579"/>
              <a:gd name="connsiteX51" fmla="*/ 362031 w 528912"/>
              <a:gd name="connsiteY51" fmla="*/ 321806 h 489579"/>
              <a:gd name="connsiteX52" fmla="*/ 370208 w 528912"/>
              <a:gd name="connsiteY52" fmla="*/ 321806 h 489579"/>
              <a:gd name="connsiteX53" fmla="*/ 375931 w 528912"/>
              <a:gd name="connsiteY53" fmla="*/ 328399 h 489579"/>
              <a:gd name="connsiteX54" fmla="*/ 375931 w 528912"/>
              <a:gd name="connsiteY54" fmla="*/ 337818 h 489579"/>
              <a:gd name="connsiteX55" fmla="*/ 370208 w 528912"/>
              <a:gd name="connsiteY55" fmla="*/ 344411 h 489579"/>
              <a:gd name="connsiteX56" fmla="*/ 362031 w 528912"/>
              <a:gd name="connsiteY56" fmla="*/ 344411 h 489579"/>
              <a:gd name="connsiteX57" fmla="*/ 357125 w 528912"/>
              <a:gd name="connsiteY57" fmla="*/ 337818 h 489579"/>
              <a:gd name="connsiteX58" fmla="*/ 357125 w 528912"/>
              <a:gd name="connsiteY58" fmla="*/ 328399 h 489579"/>
              <a:gd name="connsiteX59" fmla="*/ 362031 w 528912"/>
              <a:gd name="connsiteY59" fmla="*/ 321806 h 489579"/>
              <a:gd name="connsiteX60" fmla="*/ 324473 w 528912"/>
              <a:gd name="connsiteY60" fmla="*/ 321806 h 489579"/>
              <a:gd name="connsiteX61" fmla="*/ 333892 w 528912"/>
              <a:gd name="connsiteY61" fmla="*/ 321806 h 489579"/>
              <a:gd name="connsiteX62" fmla="*/ 340485 w 528912"/>
              <a:gd name="connsiteY62" fmla="*/ 328399 h 489579"/>
              <a:gd name="connsiteX63" fmla="*/ 340485 w 528912"/>
              <a:gd name="connsiteY63" fmla="*/ 337818 h 489579"/>
              <a:gd name="connsiteX64" fmla="*/ 333892 w 528912"/>
              <a:gd name="connsiteY64" fmla="*/ 344411 h 489579"/>
              <a:gd name="connsiteX65" fmla="*/ 324473 w 528912"/>
              <a:gd name="connsiteY65" fmla="*/ 344411 h 489579"/>
              <a:gd name="connsiteX66" fmla="*/ 317880 w 528912"/>
              <a:gd name="connsiteY66" fmla="*/ 337818 h 489579"/>
              <a:gd name="connsiteX67" fmla="*/ 317880 w 528912"/>
              <a:gd name="connsiteY67" fmla="*/ 328399 h 489579"/>
              <a:gd name="connsiteX68" fmla="*/ 324473 w 528912"/>
              <a:gd name="connsiteY68" fmla="*/ 321806 h 489579"/>
              <a:gd name="connsiteX69" fmla="*/ 13334 w 528912"/>
              <a:gd name="connsiteY69" fmla="*/ 304147 h 489579"/>
              <a:gd name="connsiteX70" fmla="*/ 13334 w 528912"/>
              <a:gd name="connsiteY70" fmla="*/ 328229 h 489579"/>
              <a:gd name="connsiteX71" fmla="*/ 17778 w 528912"/>
              <a:gd name="connsiteY71" fmla="*/ 345176 h 489579"/>
              <a:gd name="connsiteX72" fmla="*/ 40891 w 528912"/>
              <a:gd name="connsiteY72" fmla="*/ 397799 h 489579"/>
              <a:gd name="connsiteX73" fmla="*/ 477354 w 528912"/>
              <a:gd name="connsiteY73" fmla="*/ 397799 h 489579"/>
              <a:gd name="connsiteX74" fmla="*/ 510245 w 528912"/>
              <a:gd name="connsiteY74" fmla="*/ 343392 h 489579"/>
              <a:gd name="connsiteX75" fmla="*/ 515578 w 528912"/>
              <a:gd name="connsiteY75" fmla="*/ 327337 h 489579"/>
              <a:gd name="connsiteX76" fmla="*/ 515578 w 528912"/>
              <a:gd name="connsiteY76" fmla="*/ 304147 h 489579"/>
              <a:gd name="connsiteX77" fmla="*/ 495133 w 528912"/>
              <a:gd name="connsiteY77" fmla="*/ 304147 h 489579"/>
              <a:gd name="connsiteX78" fmla="*/ 430241 w 528912"/>
              <a:gd name="connsiteY78" fmla="*/ 304147 h 489579"/>
              <a:gd name="connsiteX79" fmla="*/ 403573 w 528912"/>
              <a:gd name="connsiteY79" fmla="*/ 304147 h 489579"/>
              <a:gd name="connsiteX80" fmla="*/ 178674 w 528912"/>
              <a:gd name="connsiteY80" fmla="*/ 304147 h 489579"/>
              <a:gd name="connsiteX81" fmla="*/ 138673 w 528912"/>
              <a:gd name="connsiteY81" fmla="*/ 304147 h 489579"/>
              <a:gd name="connsiteX82" fmla="*/ 32890 w 528912"/>
              <a:gd name="connsiteY82" fmla="*/ 304147 h 489579"/>
              <a:gd name="connsiteX83" fmla="*/ 436464 w 528912"/>
              <a:gd name="connsiteY83" fmla="*/ 265794 h 489579"/>
              <a:gd name="connsiteX84" fmla="*/ 436464 w 528912"/>
              <a:gd name="connsiteY84" fmla="*/ 290768 h 489579"/>
              <a:gd name="connsiteX85" fmla="*/ 488910 w 528912"/>
              <a:gd name="connsiteY85" fmla="*/ 290768 h 489579"/>
              <a:gd name="connsiteX86" fmla="*/ 488910 w 528912"/>
              <a:gd name="connsiteY86" fmla="*/ 265794 h 489579"/>
              <a:gd name="connsiteX87" fmla="*/ 296902 w 528912"/>
              <a:gd name="connsiteY87" fmla="*/ 223873 h 489579"/>
              <a:gd name="connsiteX88" fmla="*/ 296902 w 528912"/>
              <a:gd name="connsiteY88" fmla="*/ 290768 h 489579"/>
              <a:gd name="connsiteX89" fmla="*/ 396462 w 528912"/>
              <a:gd name="connsiteY89" fmla="*/ 290768 h 489579"/>
              <a:gd name="connsiteX90" fmla="*/ 396462 w 528912"/>
              <a:gd name="connsiteY90" fmla="*/ 223873 h 489579"/>
              <a:gd name="connsiteX91" fmla="*/ 184897 w 528912"/>
              <a:gd name="connsiteY91" fmla="*/ 223873 h 489579"/>
              <a:gd name="connsiteX92" fmla="*/ 184897 w 528912"/>
              <a:gd name="connsiteY92" fmla="*/ 290768 h 489579"/>
              <a:gd name="connsiteX93" fmla="*/ 284457 w 528912"/>
              <a:gd name="connsiteY93" fmla="*/ 290768 h 489579"/>
              <a:gd name="connsiteX94" fmla="*/ 284457 w 528912"/>
              <a:gd name="connsiteY94" fmla="*/ 223873 h 489579"/>
              <a:gd name="connsiteX95" fmla="*/ 57244 w 528912"/>
              <a:gd name="connsiteY95" fmla="*/ 223696 h 489579"/>
              <a:gd name="connsiteX96" fmla="*/ 109728 w 528912"/>
              <a:gd name="connsiteY96" fmla="*/ 223696 h 489579"/>
              <a:gd name="connsiteX97" fmla="*/ 116844 w 528912"/>
              <a:gd name="connsiteY97" fmla="*/ 231545 h 489579"/>
              <a:gd name="connsiteX98" fmla="*/ 109728 w 528912"/>
              <a:gd name="connsiteY98" fmla="*/ 238413 h 489579"/>
              <a:gd name="connsiteX99" fmla="*/ 57244 w 528912"/>
              <a:gd name="connsiteY99" fmla="*/ 238413 h 489579"/>
              <a:gd name="connsiteX100" fmla="*/ 51017 w 528912"/>
              <a:gd name="connsiteY100" fmla="*/ 231545 h 489579"/>
              <a:gd name="connsiteX101" fmla="*/ 57244 w 528912"/>
              <a:gd name="connsiteY101" fmla="*/ 223696 h 489579"/>
              <a:gd name="connsiteX102" fmla="*/ 57244 w 528912"/>
              <a:gd name="connsiteY102" fmla="*/ 184451 h 489579"/>
              <a:gd name="connsiteX103" fmla="*/ 109728 w 528912"/>
              <a:gd name="connsiteY103" fmla="*/ 184451 h 489579"/>
              <a:gd name="connsiteX104" fmla="*/ 116844 w 528912"/>
              <a:gd name="connsiteY104" fmla="*/ 189944 h 489579"/>
              <a:gd name="connsiteX105" fmla="*/ 109728 w 528912"/>
              <a:gd name="connsiteY105" fmla="*/ 195438 h 489579"/>
              <a:gd name="connsiteX106" fmla="*/ 57244 w 528912"/>
              <a:gd name="connsiteY106" fmla="*/ 195438 h 489579"/>
              <a:gd name="connsiteX107" fmla="*/ 51017 w 528912"/>
              <a:gd name="connsiteY107" fmla="*/ 189944 h 489579"/>
              <a:gd name="connsiteX108" fmla="*/ 57244 w 528912"/>
              <a:gd name="connsiteY108" fmla="*/ 184451 h 489579"/>
              <a:gd name="connsiteX109" fmla="*/ 296902 w 528912"/>
              <a:gd name="connsiteY109" fmla="*/ 144492 h 489579"/>
              <a:gd name="connsiteX110" fmla="*/ 296902 w 528912"/>
              <a:gd name="connsiteY110" fmla="*/ 210494 h 489579"/>
              <a:gd name="connsiteX111" fmla="*/ 396462 w 528912"/>
              <a:gd name="connsiteY111" fmla="*/ 210494 h 489579"/>
              <a:gd name="connsiteX112" fmla="*/ 396462 w 528912"/>
              <a:gd name="connsiteY112" fmla="*/ 144492 h 489579"/>
              <a:gd name="connsiteX113" fmla="*/ 112827 w 528912"/>
              <a:gd name="connsiteY113" fmla="*/ 117734 h 489579"/>
              <a:gd name="connsiteX114" fmla="*/ 120676 w 528912"/>
              <a:gd name="connsiteY114" fmla="*/ 124394 h 489579"/>
              <a:gd name="connsiteX115" fmla="*/ 120676 w 528912"/>
              <a:gd name="connsiteY115" fmla="*/ 137713 h 489579"/>
              <a:gd name="connsiteX116" fmla="*/ 112827 w 528912"/>
              <a:gd name="connsiteY116" fmla="*/ 144373 h 489579"/>
              <a:gd name="connsiteX117" fmla="*/ 105959 w 528912"/>
              <a:gd name="connsiteY117" fmla="*/ 137713 h 489579"/>
              <a:gd name="connsiteX118" fmla="*/ 105959 w 528912"/>
              <a:gd name="connsiteY118" fmla="*/ 124394 h 489579"/>
              <a:gd name="connsiteX119" fmla="*/ 112827 w 528912"/>
              <a:gd name="connsiteY119" fmla="*/ 117734 h 489579"/>
              <a:gd name="connsiteX120" fmla="*/ 85357 w 528912"/>
              <a:gd name="connsiteY120" fmla="*/ 117734 h 489579"/>
              <a:gd name="connsiteX121" fmla="*/ 93206 w 528912"/>
              <a:gd name="connsiteY121" fmla="*/ 124394 h 489579"/>
              <a:gd name="connsiteX122" fmla="*/ 93206 w 528912"/>
              <a:gd name="connsiteY122" fmla="*/ 137713 h 489579"/>
              <a:gd name="connsiteX123" fmla="*/ 85357 w 528912"/>
              <a:gd name="connsiteY123" fmla="*/ 144373 h 489579"/>
              <a:gd name="connsiteX124" fmla="*/ 78489 w 528912"/>
              <a:gd name="connsiteY124" fmla="*/ 137713 h 489579"/>
              <a:gd name="connsiteX125" fmla="*/ 78489 w 528912"/>
              <a:gd name="connsiteY125" fmla="*/ 124394 h 489579"/>
              <a:gd name="connsiteX126" fmla="*/ 85357 w 528912"/>
              <a:gd name="connsiteY126" fmla="*/ 117734 h 489579"/>
              <a:gd name="connsiteX127" fmla="*/ 56512 w 528912"/>
              <a:gd name="connsiteY127" fmla="*/ 117734 h 489579"/>
              <a:gd name="connsiteX128" fmla="*/ 62007 w 528912"/>
              <a:gd name="connsiteY128" fmla="*/ 124394 h 489579"/>
              <a:gd name="connsiteX129" fmla="*/ 62007 w 528912"/>
              <a:gd name="connsiteY129" fmla="*/ 137713 h 489579"/>
              <a:gd name="connsiteX130" fmla="*/ 56512 w 528912"/>
              <a:gd name="connsiteY130" fmla="*/ 144373 h 489579"/>
              <a:gd name="connsiteX131" fmla="*/ 51017 w 528912"/>
              <a:gd name="connsiteY131" fmla="*/ 137713 h 489579"/>
              <a:gd name="connsiteX132" fmla="*/ 51017 w 528912"/>
              <a:gd name="connsiteY132" fmla="*/ 124394 h 489579"/>
              <a:gd name="connsiteX133" fmla="*/ 56512 w 528912"/>
              <a:gd name="connsiteY133" fmla="*/ 117734 h 489579"/>
              <a:gd name="connsiteX134" fmla="*/ 40002 w 528912"/>
              <a:gd name="connsiteY134" fmla="*/ 107031 h 489579"/>
              <a:gd name="connsiteX135" fmla="*/ 40002 w 528912"/>
              <a:gd name="connsiteY135" fmla="*/ 290768 h 489579"/>
              <a:gd name="connsiteX136" fmla="*/ 132450 w 528912"/>
              <a:gd name="connsiteY136" fmla="*/ 290768 h 489579"/>
              <a:gd name="connsiteX137" fmla="*/ 132450 w 528912"/>
              <a:gd name="connsiteY137" fmla="*/ 107031 h 489579"/>
              <a:gd name="connsiteX138" fmla="*/ 224010 w 528912"/>
              <a:gd name="connsiteY138" fmla="*/ 19622 h 489579"/>
              <a:gd name="connsiteX139" fmla="*/ 120005 w 528912"/>
              <a:gd name="connsiteY139" fmla="*/ 93652 h 489579"/>
              <a:gd name="connsiteX140" fmla="*/ 138673 w 528912"/>
              <a:gd name="connsiteY140" fmla="*/ 93652 h 489579"/>
              <a:gd name="connsiteX141" fmla="*/ 145784 w 528912"/>
              <a:gd name="connsiteY141" fmla="*/ 99896 h 489579"/>
              <a:gd name="connsiteX142" fmla="*/ 145784 w 528912"/>
              <a:gd name="connsiteY142" fmla="*/ 148060 h 489579"/>
              <a:gd name="connsiteX143" fmla="*/ 224010 w 528912"/>
              <a:gd name="connsiteY143" fmla="*/ 44596 h 489579"/>
              <a:gd name="connsiteX144" fmla="*/ 231121 w 528912"/>
              <a:gd name="connsiteY144" fmla="*/ 0 h 489579"/>
              <a:gd name="connsiteX145" fmla="*/ 232010 w 528912"/>
              <a:gd name="connsiteY145" fmla="*/ 0 h 489579"/>
              <a:gd name="connsiteX146" fmla="*/ 234677 w 528912"/>
              <a:gd name="connsiteY146" fmla="*/ 892 h 489579"/>
              <a:gd name="connsiteX147" fmla="*/ 234677 w 528912"/>
              <a:gd name="connsiteY147" fmla="*/ 1784 h 489579"/>
              <a:gd name="connsiteX148" fmla="*/ 236455 w 528912"/>
              <a:gd name="connsiteY148" fmla="*/ 2676 h 489579"/>
              <a:gd name="connsiteX149" fmla="*/ 238233 w 528912"/>
              <a:gd name="connsiteY149" fmla="*/ 7135 h 489579"/>
              <a:gd name="connsiteX150" fmla="*/ 238233 w 528912"/>
              <a:gd name="connsiteY150" fmla="*/ 47272 h 489579"/>
              <a:gd name="connsiteX151" fmla="*/ 238233 w 528912"/>
              <a:gd name="connsiteY151" fmla="*/ 107031 h 489579"/>
              <a:gd name="connsiteX152" fmla="*/ 231121 w 528912"/>
              <a:gd name="connsiteY152" fmla="*/ 113274 h 489579"/>
              <a:gd name="connsiteX153" fmla="*/ 226677 w 528912"/>
              <a:gd name="connsiteY153" fmla="*/ 113274 h 489579"/>
              <a:gd name="connsiteX154" fmla="*/ 217787 w 528912"/>
              <a:gd name="connsiteY154" fmla="*/ 122194 h 489579"/>
              <a:gd name="connsiteX155" fmla="*/ 226677 w 528912"/>
              <a:gd name="connsiteY155" fmla="*/ 130221 h 489579"/>
              <a:gd name="connsiteX156" fmla="*/ 238233 w 528912"/>
              <a:gd name="connsiteY156" fmla="*/ 130221 h 489579"/>
              <a:gd name="connsiteX157" fmla="*/ 243566 w 528912"/>
              <a:gd name="connsiteY157" fmla="*/ 137356 h 489579"/>
              <a:gd name="connsiteX158" fmla="*/ 238233 w 528912"/>
              <a:gd name="connsiteY158" fmla="*/ 143600 h 489579"/>
              <a:gd name="connsiteX159" fmla="*/ 226677 w 528912"/>
              <a:gd name="connsiteY159" fmla="*/ 143600 h 489579"/>
              <a:gd name="connsiteX160" fmla="*/ 204453 w 528912"/>
              <a:gd name="connsiteY160" fmla="*/ 122194 h 489579"/>
              <a:gd name="connsiteX161" fmla="*/ 224010 w 528912"/>
              <a:gd name="connsiteY161" fmla="*/ 100787 h 489579"/>
              <a:gd name="connsiteX162" fmla="*/ 224010 w 528912"/>
              <a:gd name="connsiteY162" fmla="*/ 66002 h 489579"/>
              <a:gd name="connsiteX163" fmla="*/ 145784 w 528912"/>
              <a:gd name="connsiteY163" fmla="*/ 169466 h 489579"/>
              <a:gd name="connsiteX164" fmla="*/ 145784 w 528912"/>
              <a:gd name="connsiteY164" fmla="*/ 170358 h 489579"/>
              <a:gd name="connsiteX165" fmla="*/ 145784 w 528912"/>
              <a:gd name="connsiteY165" fmla="*/ 290768 h 489579"/>
              <a:gd name="connsiteX166" fmla="*/ 171563 w 528912"/>
              <a:gd name="connsiteY166" fmla="*/ 290768 h 489579"/>
              <a:gd name="connsiteX167" fmla="*/ 171563 w 528912"/>
              <a:gd name="connsiteY167" fmla="*/ 217630 h 489579"/>
              <a:gd name="connsiteX168" fmla="*/ 178674 w 528912"/>
              <a:gd name="connsiteY168" fmla="*/ 210494 h 489579"/>
              <a:gd name="connsiteX169" fmla="*/ 284457 w 528912"/>
              <a:gd name="connsiteY169" fmla="*/ 210494 h 489579"/>
              <a:gd name="connsiteX170" fmla="*/ 284457 w 528912"/>
              <a:gd name="connsiteY170" fmla="*/ 139140 h 489579"/>
              <a:gd name="connsiteX171" fmla="*/ 291568 w 528912"/>
              <a:gd name="connsiteY171" fmla="*/ 131113 h 489579"/>
              <a:gd name="connsiteX172" fmla="*/ 403573 w 528912"/>
              <a:gd name="connsiteY172" fmla="*/ 131113 h 489579"/>
              <a:gd name="connsiteX173" fmla="*/ 409796 w 528912"/>
              <a:gd name="connsiteY173" fmla="*/ 139140 h 489579"/>
              <a:gd name="connsiteX174" fmla="*/ 409796 w 528912"/>
              <a:gd name="connsiteY174" fmla="*/ 217630 h 489579"/>
              <a:gd name="connsiteX175" fmla="*/ 409796 w 528912"/>
              <a:gd name="connsiteY175" fmla="*/ 218522 h 489579"/>
              <a:gd name="connsiteX176" fmla="*/ 409796 w 528912"/>
              <a:gd name="connsiteY176" fmla="*/ 290768 h 489579"/>
              <a:gd name="connsiteX177" fmla="*/ 423130 w 528912"/>
              <a:gd name="connsiteY177" fmla="*/ 290768 h 489579"/>
              <a:gd name="connsiteX178" fmla="*/ 423130 w 528912"/>
              <a:gd name="connsiteY178" fmla="*/ 258658 h 489579"/>
              <a:gd name="connsiteX179" fmla="*/ 430241 w 528912"/>
              <a:gd name="connsiteY179" fmla="*/ 252415 h 489579"/>
              <a:gd name="connsiteX180" fmla="*/ 456020 w 528912"/>
              <a:gd name="connsiteY180" fmla="*/ 252415 h 489579"/>
              <a:gd name="connsiteX181" fmla="*/ 456020 w 528912"/>
              <a:gd name="connsiteY181" fmla="*/ 126653 h 489579"/>
              <a:gd name="connsiteX182" fmla="*/ 456020 w 528912"/>
              <a:gd name="connsiteY182" fmla="*/ 125761 h 489579"/>
              <a:gd name="connsiteX183" fmla="*/ 456020 w 528912"/>
              <a:gd name="connsiteY183" fmla="*/ 92760 h 489579"/>
              <a:gd name="connsiteX184" fmla="*/ 442686 w 528912"/>
              <a:gd name="connsiteY184" fmla="*/ 92760 h 489579"/>
              <a:gd name="connsiteX185" fmla="*/ 435575 w 528912"/>
              <a:gd name="connsiteY185" fmla="*/ 86517 h 489579"/>
              <a:gd name="connsiteX186" fmla="*/ 442686 w 528912"/>
              <a:gd name="connsiteY186" fmla="*/ 80273 h 489579"/>
              <a:gd name="connsiteX187" fmla="*/ 456020 w 528912"/>
              <a:gd name="connsiteY187" fmla="*/ 80273 h 489579"/>
              <a:gd name="connsiteX188" fmla="*/ 456020 w 528912"/>
              <a:gd name="connsiteY188" fmla="*/ 59759 h 489579"/>
              <a:gd name="connsiteX189" fmla="*/ 462243 w 528912"/>
              <a:gd name="connsiteY189" fmla="*/ 52623 h 489579"/>
              <a:gd name="connsiteX190" fmla="*/ 469354 w 528912"/>
              <a:gd name="connsiteY190" fmla="*/ 59759 h 489579"/>
              <a:gd name="connsiteX191" fmla="*/ 469354 w 528912"/>
              <a:gd name="connsiteY191" fmla="*/ 119518 h 489579"/>
              <a:gd name="connsiteX192" fmla="*/ 482688 w 528912"/>
              <a:gd name="connsiteY192" fmla="*/ 119518 h 489579"/>
              <a:gd name="connsiteX193" fmla="*/ 488910 w 528912"/>
              <a:gd name="connsiteY193" fmla="*/ 126653 h 489579"/>
              <a:gd name="connsiteX194" fmla="*/ 482688 w 528912"/>
              <a:gd name="connsiteY194" fmla="*/ 132897 h 489579"/>
              <a:gd name="connsiteX195" fmla="*/ 469354 w 528912"/>
              <a:gd name="connsiteY195" fmla="*/ 132897 h 489579"/>
              <a:gd name="connsiteX196" fmla="*/ 469354 w 528912"/>
              <a:gd name="connsiteY196" fmla="*/ 252415 h 489579"/>
              <a:gd name="connsiteX197" fmla="*/ 495133 w 528912"/>
              <a:gd name="connsiteY197" fmla="*/ 252415 h 489579"/>
              <a:gd name="connsiteX198" fmla="*/ 502244 w 528912"/>
              <a:gd name="connsiteY198" fmla="*/ 258658 h 489579"/>
              <a:gd name="connsiteX199" fmla="*/ 502244 w 528912"/>
              <a:gd name="connsiteY199" fmla="*/ 290768 h 489579"/>
              <a:gd name="connsiteX200" fmla="*/ 521801 w 528912"/>
              <a:gd name="connsiteY200" fmla="*/ 290768 h 489579"/>
              <a:gd name="connsiteX201" fmla="*/ 528912 w 528912"/>
              <a:gd name="connsiteY201" fmla="*/ 297903 h 489579"/>
              <a:gd name="connsiteX202" fmla="*/ 528912 w 528912"/>
              <a:gd name="connsiteY202" fmla="*/ 327337 h 489579"/>
              <a:gd name="connsiteX203" fmla="*/ 520912 w 528912"/>
              <a:gd name="connsiteY203" fmla="*/ 350527 h 489579"/>
              <a:gd name="connsiteX204" fmla="*/ 492466 w 528912"/>
              <a:gd name="connsiteY204" fmla="*/ 397799 h 489579"/>
              <a:gd name="connsiteX205" fmla="*/ 521801 w 528912"/>
              <a:gd name="connsiteY205" fmla="*/ 397799 h 489579"/>
              <a:gd name="connsiteX206" fmla="*/ 528912 w 528912"/>
              <a:gd name="connsiteY206" fmla="*/ 404043 h 489579"/>
              <a:gd name="connsiteX207" fmla="*/ 521801 w 528912"/>
              <a:gd name="connsiteY207" fmla="*/ 411178 h 489579"/>
              <a:gd name="connsiteX208" fmla="*/ 480910 w 528912"/>
              <a:gd name="connsiteY208" fmla="*/ 411178 h 489579"/>
              <a:gd name="connsiteX209" fmla="*/ 480021 w 528912"/>
              <a:gd name="connsiteY209" fmla="*/ 411178 h 489579"/>
              <a:gd name="connsiteX210" fmla="*/ 37335 w 528912"/>
              <a:gd name="connsiteY210" fmla="*/ 411178 h 489579"/>
              <a:gd name="connsiteX211" fmla="*/ 6222 w 528912"/>
              <a:gd name="connsiteY211" fmla="*/ 411178 h 489579"/>
              <a:gd name="connsiteX212" fmla="*/ 0 w 528912"/>
              <a:gd name="connsiteY212" fmla="*/ 404043 h 489579"/>
              <a:gd name="connsiteX213" fmla="*/ 6222 w 528912"/>
              <a:gd name="connsiteY213" fmla="*/ 397799 h 489579"/>
              <a:gd name="connsiteX214" fmla="*/ 26668 w 528912"/>
              <a:gd name="connsiteY214" fmla="*/ 397799 h 489579"/>
              <a:gd name="connsiteX215" fmla="*/ 5334 w 528912"/>
              <a:gd name="connsiteY215" fmla="*/ 350527 h 489579"/>
              <a:gd name="connsiteX216" fmla="*/ 889 w 528912"/>
              <a:gd name="connsiteY216" fmla="*/ 328229 h 489579"/>
              <a:gd name="connsiteX217" fmla="*/ 889 w 528912"/>
              <a:gd name="connsiteY217" fmla="*/ 297903 h 489579"/>
              <a:gd name="connsiteX218" fmla="*/ 6222 w 528912"/>
              <a:gd name="connsiteY218" fmla="*/ 290768 h 489579"/>
              <a:gd name="connsiteX219" fmla="*/ 26668 w 528912"/>
              <a:gd name="connsiteY219" fmla="*/ 290768 h 489579"/>
              <a:gd name="connsiteX220" fmla="*/ 26668 w 528912"/>
              <a:gd name="connsiteY220" fmla="*/ 99896 h 489579"/>
              <a:gd name="connsiteX221" fmla="*/ 32890 w 528912"/>
              <a:gd name="connsiteY221" fmla="*/ 93652 h 489579"/>
              <a:gd name="connsiteX222" fmla="*/ 96893 w 528912"/>
              <a:gd name="connsiteY222" fmla="*/ 93652 h 489579"/>
              <a:gd name="connsiteX223" fmla="*/ 227565 w 528912"/>
              <a:gd name="connsiteY223" fmla="*/ 892 h 489579"/>
              <a:gd name="connsiteX224" fmla="*/ 231121 w 528912"/>
              <a:gd name="connsiteY224" fmla="*/ 0 h 489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</a:cxnLst>
            <a:rect l="l" t="t" r="r" b="b"/>
            <a:pathLst>
              <a:path w="528912" h="489579">
                <a:moveTo>
                  <a:pt x="258189" y="474862"/>
                </a:moveTo>
                <a:lnTo>
                  <a:pt x="309980" y="474862"/>
                </a:lnTo>
                <a:cubicBezTo>
                  <a:pt x="313492" y="474862"/>
                  <a:pt x="317003" y="478787"/>
                  <a:pt x="317003" y="482711"/>
                </a:cubicBezTo>
                <a:cubicBezTo>
                  <a:pt x="317003" y="486636"/>
                  <a:pt x="313492" y="489579"/>
                  <a:pt x="309980" y="489579"/>
                </a:cubicBezTo>
                <a:lnTo>
                  <a:pt x="258189" y="489579"/>
                </a:lnTo>
                <a:cubicBezTo>
                  <a:pt x="254677" y="489579"/>
                  <a:pt x="251166" y="486636"/>
                  <a:pt x="251166" y="482711"/>
                </a:cubicBezTo>
                <a:cubicBezTo>
                  <a:pt x="251166" y="478787"/>
                  <a:pt x="254677" y="474862"/>
                  <a:pt x="258189" y="474862"/>
                </a:cubicBezTo>
                <a:close/>
                <a:moveTo>
                  <a:pt x="135845" y="474862"/>
                </a:moveTo>
                <a:lnTo>
                  <a:pt x="216448" y="474862"/>
                </a:lnTo>
                <a:cubicBezTo>
                  <a:pt x="220976" y="474862"/>
                  <a:pt x="222787" y="478787"/>
                  <a:pt x="222787" y="482711"/>
                </a:cubicBezTo>
                <a:cubicBezTo>
                  <a:pt x="222787" y="486636"/>
                  <a:pt x="220976" y="489579"/>
                  <a:pt x="216448" y="489579"/>
                </a:cubicBezTo>
                <a:lnTo>
                  <a:pt x="135845" y="489579"/>
                </a:lnTo>
                <a:cubicBezTo>
                  <a:pt x="132223" y="489579"/>
                  <a:pt x="129506" y="486636"/>
                  <a:pt x="129506" y="482711"/>
                </a:cubicBezTo>
                <a:cubicBezTo>
                  <a:pt x="129506" y="478787"/>
                  <a:pt x="132223" y="474862"/>
                  <a:pt x="135845" y="474862"/>
                </a:cubicBezTo>
                <a:close/>
                <a:moveTo>
                  <a:pt x="395596" y="435617"/>
                </a:moveTo>
                <a:lnTo>
                  <a:pt x="507913" y="435617"/>
                </a:lnTo>
                <a:cubicBezTo>
                  <a:pt x="510567" y="435617"/>
                  <a:pt x="513220" y="438756"/>
                  <a:pt x="513220" y="441896"/>
                </a:cubicBezTo>
                <a:cubicBezTo>
                  <a:pt x="513220" y="444250"/>
                  <a:pt x="510567" y="446604"/>
                  <a:pt x="507913" y="446604"/>
                </a:cubicBezTo>
                <a:lnTo>
                  <a:pt x="395596" y="446604"/>
                </a:lnTo>
                <a:cubicBezTo>
                  <a:pt x="392059" y="446604"/>
                  <a:pt x="388521" y="444250"/>
                  <a:pt x="388521" y="441896"/>
                </a:cubicBezTo>
                <a:cubicBezTo>
                  <a:pt x="388521" y="438756"/>
                  <a:pt x="392059" y="435617"/>
                  <a:pt x="395596" y="435617"/>
                </a:cubicBezTo>
                <a:close/>
                <a:moveTo>
                  <a:pt x="111931" y="435617"/>
                </a:moveTo>
                <a:lnTo>
                  <a:pt x="137526" y="435617"/>
                </a:lnTo>
                <a:cubicBezTo>
                  <a:pt x="141791" y="435617"/>
                  <a:pt x="144351" y="438756"/>
                  <a:pt x="144351" y="441896"/>
                </a:cubicBezTo>
                <a:cubicBezTo>
                  <a:pt x="144351" y="444250"/>
                  <a:pt x="141791" y="446604"/>
                  <a:pt x="137526" y="446604"/>
                </a:cubicBezTo>
                <a:lnTo>
                  <a:pt x="111931" y="446604"/>
                </a:lnTo>
                <a:cubicBezTo>
                  <a:pt x="108518" y="446604"/>
                  <a:pt x="105959" y="444250"/>
                  <a:pt x="105959" y="441896"/>
                </a:cubicBezTo>
                <a:cubicBezTo>
                  <a:pt x="105959" y="438756"/>
                  <a:pt x="108518" y="435617"/>
                  <a:pt x="111931" y="435617"/>
                </a:cubicBezTo>
                <a:close/>
                <a:moveTo>
                  <a:pt x="29774" y="435617"/>
                </a:moveTo>
                <a:lnTo>
                  <a:pt x="82256" y="435617"/>
                </a:lnTo>
                <a:cubicBezTo>
                  <a:pt x="86704" y="435617"/>
                  <a:pt x="89372" y="438756"/>
                  <a:pt x="89372" y="441896"/>
                </a:cubicBezTo>
                <a:cubicBezTo>
                  <a:pt x="89372" y="444250"/>
                  <a:pt x="86704" y="446604"/>
                  <a:pt x="82256" y="446604"/>
                </a:cubicBezTo>
                <a:lnTo>
                  <a:pt x="29774" y="446604"/>
                </a:lnTo>
                <a:cubicBezTo>
                  <a:pt x="26216" y="446604"/>
                  <a:pt x="23547" y="444250"/>
                  <a:pt x="23547" y="441896"/>
                </a:cubicBezTo>
                <a:cubicBezTo>
                  <a:pt x="23547" y="438756"/>
                  <a:pt x="26216" y="435617"/>
                  <a:pt x="29774" y="435617"/>
                </a:cubicBezTo>
                <a:close/>
                <a:moveTo>
                  <a:pt x="442820" y="325732"/>
                </a:moveTo>
                <a:lnTo>
                  <a:pt x="483351" y="325732"/>
                </a:lnTo>
                <a:cubicBezTo>
                  <a:pt x="486953" y="325732"/>
                  <a:pt x="489655" y="329426"/>
                  <a:pt x="489655" y="333120"/>
                </a:cubicBezTo>
                <a:cubicBezTo>
                  <a:pt x="489655" y="336813"/>
                  <a:pt x="486953" y="340507"/>
                  <a:pt x="483351" y="340507"/>
                </a:cubicBezTo>
                <a:lnTo>
                  <a:pt x="442820" y="340507"/>
                </a:lnTo>
                <a:cubicBezTo>
                  <a:pt x="439217" y="340507"/>
                  <a:pt x="435614" y="336813"/>
                  <a:pt x="435614" y="333120"/>
                </a:cubicBezTo>
                <a:cubicBezTo>
                  <a:pt x="435614" y="329426"/>
                  <a:pt x="439217" y="325732"/>
                  <a:pt x="442820" y="325732"/>
                </a:cubicBezTo>
                <a:close/>
                <a:moveTo>
                  <a:pt x="401276" y="321806"/>
                </a:moveTo>
                <a:lnTo>
                  <a:pt x="410270" y="321806"/>
                </a:lnTo>
                <a:cubicBezTo>
                  <a:pt x="413541" y="321806"/>
                  <a:pt x="415176" y="324632"/>
                  <a:pt x="415176" y="328399"/>
                </a:cubicBezTo>
                <a:lnTo>
                  <a:pt x="415176" y="337818"/>
                </a:lnTo>
                <a:cubicBezTo>
                  <a:pt x="415176" y="340644"/>
                  <a:pt x="413541" y="344411"/>
                  <a:pt x="410270" y="344411"/>
                </a:cubicBezTo>
                <a:lnTo>
                  <a:pt x="401276" y="344411"/>
                </a:lnTo>
                <a:cubicBezTo>
                  <a:pt x="398823" y="344411"/>
                  <a:pt x="396370" y="340644"/>
                  <a:pt x="396370" y="337818"/>
                </a:cubicBezTo>
                <a:lnTo>
                  <a:pt x="396370" y="328399"/>
                </a:lnTo>
                <a:cubicBezTo>
                  <a:pt x="396370" y="324632"/>
                  <a:pt x="398823" y="321806"/>
                  <a:pt x="401276" y="321806"/>
                </a:cubicBezTo>
                <a:close/>
                <a:moveTo>
                  <a:pt x="362031" y="321806"/>
                </a:moveTo>
                <a:lnTo>
                  <a:pt x="370208" y="321806"/>
                </a:lnTo>
                <a:cubicBezTo>
                  <a:pt x="373478" y="321806"/>
                  <a:pt x="375931" y="324632"/>
                  <a:pt x="375931" y="328399"/>
                </a:cubicBezTo>
                <a:lnTo>
                  <a:pt x="375931" y="337818"/>
                </a:lnTo>
                <a:cubicBezTo>
                  <a:pt x="375931" y="340644"/>
                  <a:pt x="373478" y="344411"/>
                  <a:pt x="370208" y="344411"/>
                </a:cubicBezTo>
                <a:lnTo>
                  <a:pt x="362031" y="344411"/>
                </a:lnTo>
                <a:cubicBezTo>
                  <a:pt x="358760" y="344411"/>
                  <a:pt x="357125" y="340644"/>
                  <a:pt x="357125" y="337818"/>
                </a:cubicBezTo>
                <a:lnTo>
                  <a:pt x="357125" y="328399"/>
                </a:lnTo>
                <a:cubicBezTo>
                  <a:pt x="357125" y="324632"/>
                  <a:pt x="358760" y="321806"/>
                  <a:pt x="362031" y="321806"/>
                </a:cubicBezTo>
                <a:close/>
                <a:moveTo>
                  <a:pt x="324473" y="321806"/>
                </a:moveTo>
                <a:lnTo>
                  <a:pt x="333892" y="321806"/>
                </a:lnTo>
                <a:cubicBezTo>
                  <a:pt x="338601" y="321806"/>
                  <a:pt x="340485" y="324632"/>
                  <a:pt x="340485" y="328399"/>
                </a:cubicBezTo>
                <a:lnTo>
                  <a:pt x="340485" y="337818"/>
                </a:lnTo>
                <a:cubicBezTo>
                  <a:pt x="340485" y="340644"/>
                  <a:pt x="338601" y="344411"/>
                  <a:pt x="333892" y="344411"/>
                </a:cubicBezTo>
                <a:lnTo>
                  <a:pt x="324473" y="344411"/>
                </a:lnTo>
                <a:cubicBezTo>
                  <a:pt x="321648" y="344411"/>
                  <a:pt x="317880" y="340644"/>
                  <a:pt x="317880" y="337818"/>
                </a:cubicBezTo>
                <a:lnTo>
                  <a:pt x="317880" y="328399"/>
                </a:lnTo>
                <a:cubicBezTo>
                  <a:pt x="317880" y="324632"/>
                  <a:pt x="321648" y="321806"/>
                  <a:pt x="324473" y="321806"/>
                </a:cubicBezTo>
                <a:close/>
                <a:moveTo>
                  <a:pt x="13334" y="304147"/>
                </a:moveTo>
                <a:lnTo>
                  <a:pt x="13334" y="328229"/>
                </a:lnTo>
                <a:cubicBezTo>
                  <a:pt x="13334" y="333581"/>
                  <a:pt x="15112" y="339824"/>
                  <a:pt x="17778" y="345176"/>
                </a:cubicBezTo>
                <a:lnTo>
                  <a:pt x="40891" y="397799"/>
                </a:lnTo>
                <a:lnTo>
                  <a:pt x="477354" y="397799"/>
                </a:lnTo>
                <a:lnTo>
                  <a:pt x="510245" y="343392"/>
                </a:lnTo>
                <a:cubicBezTo>
                  <a:pt x="513800" y="338932"/>
                  <a:pt x="515578" y="332689"/>
                  <a:pt x="515578" y="327337"/>
                </a:cubicBezTo>
                <a:lnTo>
                  <a:pt x="515578" y="304147"/>
                </a:lnTo>
                <a:lnTo>
                  <a:pt x="495133" y="304147"/>
                </a:lnTo>
                <a:lnTo>
                  <a:pt x="430241" y="304147"/>
                </a:lnTo>
                <a:lnTo>
                  <a:pt x="403573" y="304147"/>
                </a:lnTo>
                <a:lnTo>
                  <a:pt x="178674" y="304147"/>
                </a:lnTo>
                <a:lnTo>
                  <a:pt x="138673" y="304147"/>
                </a:lnTo>
                <a:lnTo>
                  <a:pt x="32890" y="304147"/>
                </a:lnTo>
                <a:close/>
                <a:moveTo>
                  <a:pt x="436464" y="265794"/>
                </a:moveTo>
                <a:lnTo>
                  <a:pt x="436464" y="290768"/>
                </a:lnTo>
                <a:lnTo>
                  <a:pt x="488910" y="290768"/>
                </a:lnTo>
                <a:lnTo>
                  <a:pt x="488910" y="265794"/>
                </a:lnTo>
                <a:close/>
                <a:moveTo>
                  <a:pt x="296902" y="223873"/>
                </a:moveTo>
                <a:lnTo>
                  <a:pt x="296902" y="290768"/>
                </a:lnTo>
                <a:lnTo>
                  <a:pt x="396462" y="290768"/>
                </a:lnTo>
                <a:lnTo>
                  <a:pt x="396462" y="223873"/>
                </a:lnTo>
                <a:close/>
                <a:moveTo>
                  <a:pt x="184897" y="223873"/>
                </a:moveTo>
                <a:lnTo>
                  <a:pt x="184897" y="290768"/>
                </a:lnTo>
                <a:lnTo>
                  <a:pt x="284457" y="290768"/>
                </a:lnTo>
                <a:lnTo>
                  <a:pt x="284457" y="223873"/>
                </a:lnTo>
                <a:close/>
                <a:moveTo>
                  <a:pt x="57244" y="223696"/>
                </a:moveTo>
                <a:lnTo>
                  <a:pt x="109728" y="223696"/>
                </a:lnTo>
                <a:cubicBezTo>
                  <a:pt x="114176" y="223696"/>
                  <a:pt x="116844" y="226639"/>
                  <a:pt x="116844" y="231545"/>
                </a:cubicBezTo>
                <a:cubicBezTo>
                  <a:pt x="116844" y="235469"/>
                  <a:pt x="114176" y="238413"/>
                  <a:pt x="109728" y="238413"/>
                </a:cubicBezTo>
                <a:lnTo>
                  <a:pt x="57244" y="238413"/>
                </a:lnTo>
                <a:cubicBezTo>
                  <a:pt x="53686" y="238413"/>
                  <a:pt x="51017" y="235469"/>
                  <a:pt x="51017" y="231545"/>
                </a:cubicBezTo>
                <a:cubicBezTo>
                  <a:pt x="51017" y="226639"/>
                  <a:pt x="53686" y="223696"/>
                  <a:pt x="57244" y="223696"/>
                </a:cubicBezTo>
                <a:close/>
                <a:moveTo>
                  <a:pt x="57244" y="184451"/>
                </a:moveTo>
                <a:lnTo>
                  <a:pt x="109728" y="184451"/>
                </a:lnTo>
                <a:cubicBezTo>
                  <a:pt x="114176" y="184451"/>
                  <a:pt x="116844" y="186805"/>
                  <a:pt x="116844" y="189944"/>
                </a:cubicBezTo>
                <a:cubicBezTo>
                  <a:pt x="116844" y="192299"/>
                  <a:pt x="114176" y="195438"/>
                  <a:pt x="109728" y="195438"/>
                </a:cubicBezTo>
                <a:lnTo>
                  <a:pt x="57244" y="195438"/>
                </a:lnTo>
                <a:cubicBezTo>
                  <a:pt x="53686" y="195438"/>
                  <a:pt x="51017" y="192299"/>
                  <a:pt x="51017" y="189944"/>
                </a:cubicBezTo>
                <a:cubicBezTo>
                  <a:pt x="51017" y="186805"/>
                  <a:pt x="53686" y="184451"/>
                  <a:pt x="57244" y="184451"/>
                </a:cubicBezTo>
                <a:close/>
                <a:moveTo>
                  <a:pt x="296902" y="144492"/>
                </a:moveTo>
                <a:lnTo>
                  <a:pt x="296902" y="210494"/>
                </a:lnTo>
                <a:lnTo>
                  <a:pt x="396462" y="210494"/>
                </a:lnTo>
                <a:lnTo>
                  <a:pt x="396462" y="144492"/>
                </a:lnTo>
                <a:close/>
                <a:moveTo>
                  <a:pt x="112827" y="117734"/>
                </a:moveTo>
                <a:cubicBezTo>
                  <a:pt x="117732" y="117734"/>
                  <a:pt x="120676" y="121064"/>
                  <a:pt x="120676" y="124394"/>
                </a:cubicBezTo>
                <a:lnTo>
                  <a:pt x="120676" y="137713"/>
                </a:lnTo>
                <a:cubicBezTo>
                  <a:pt x="120676" y="141043"/>
                  <a:pt x="117732" y="144373"/>
                  <a:pt x="112827" y="144373"/>
                </a:cubicBezTo>
                <a:cubicBezTo>
                  <a:pt x="108902" y="144373"/>
                  <a:pt x="105959" y="141043"/>
                  <a:pt x="105959" y="137713"/>
                </a:cubicBezTo>
                <a:lnTo>
                  <a:pt x="105959" y="124394"/>
                </a:lnTo>
                <a:cubicBezTo>
                  <a:pt x="105959" y="121064"/>
                  <a:pt x="108902" y="117734"/>
                  <a:pt x="112827" y="117734"/>
                </a:cubicBezTo>
                <a:close/>
                <a:moveTo>
                  <a:pt x="85357" y="117734"/>
                </a:moveTo>
                <a:cubicBezTo>
                  <a:pt x="90262" y="117734"/>
                  <a:pt x="93206" y="121064"/>
                  <a:pt x="93206" y="124394"/>
                </a:cubicBezTo>
                <a:lnTo>
                  <a:pt x="93206" y="137713"/>
                </a:lnTo>
                <a:cubicBezTo>
                  <a:pt x="93206" y="141043"/>
                  <a:pt x="90262" y="144373"/>
                  <a:pt x="85357" y="144373"/>
                </a:cubicBezTo>
                <a:cubicBezTo>
                  <a:pt x="81432" y="144373"/>
                  <a:pt x="78489" y="141043"/>
                  <a:pt x="78489" y="137713"/>
                </a:cubicBezTo>
                <a:lnTo>
                  <a:pt x="78489" y="124394"/>
                </a:lnTo>
                <a:cubicBezTo>
                  <a:pt x="78489" y="121064"/>
                  <a:pt x="81432" y="117734"/>
                  <a:pt x="85357" y="117734"/>
                </a:cubicBezTo>
                <a:close/>
                <a:moveTo>
                  <a:pt x="56512" y="117734"/>
                </a:moveTo>
                <a:cubicBezTo>
                  <a:pt x="59652" y="117734"/>
                  <a:pt x="62007" y="121064"/>
                  <a:pt x="62007" y="124394"/>
                </a:cubicBezTo>
                <a:lnTo>
                  <a:pt x="62007" y="137713"/>
                </a:lnTo>
                <a:cubicBezTo>
                  <a:pt x="62007" y="141043"/>
                  <a:pt x="59652" y="144373"/>
                  <a:pt x="56512" y="144373"/>
                </a:cubicBezTo>
                <a:cubicBezTo>
                  <a:pt x="53372" y="144373"/>
                  <a:pt x="51017" y="141043"/>
                  <a:pt x="51017" y="137713"/>
                </a:cubicBezTo>
                <a:lnTo>
                  <a:pt x="51017" y="124394"/>
                </a:lnTo>
                <a:cubicBezTo>
                  <a:pt x="51017" y="121064"/>
                  <a:pt x="53372" y="117734"/>
                  <a:pt x="56512" y="117734"/>
                </a:cubicBezTo>
                <a:close/>
                <a:moveTo>
                  <a:pt x="40002" y="107031"/>
                </a:moveTo>
                <a:lnTo>
                  <a:pt x="40002" y="290768"/>
                </a:lnTo>
                <a:lnTo>
                  <a:pt x="132450" y="290768"/>
                </a:lnTo>
                <a:lnTo>
                  <a:pt x="132450" y="107031"/>
                </a:lnTo>
                <a:close/>
                <a:moveTo>
                  <a:pt x="224010" y="19622"/>
                </a:moveTo>
                <a:lnTo>
                  <a:pt x="120005" y="93652"/>
                </a:lnTo>
                <a:lnTo>
                  <a:pt x="138673" y="93652"/>
                </a:lnTo>
                <a:cubicBezTo>
                  <a:pt x="143117" y="93652"/>
                  <a:pt x="145784" y="95436"/>
                  <a:pt x="145784" y="99896"/>
                </a:cubicBezTo>
                <a:lnTo>
                  <a:pt x="145784" y="148060"/>
                </a:lnTo>
                <a:lnTo>
                  <a:pt x="224010" y="44596"/>
                </a:lnTo>
                <a:close/>
                <a:moveTo>
                  <a:pt x="231121" y="0"/>
                </a:moveTo>
                <a:lnTo>
                  <a:pt x="232010" y="0"/>
                </a:lnTo>
                <a:cubicBezTo>
                  <a:pt x="232899" y="0"/>
                  <a:pt x="233788" y="0"/>
                  <a:pt x="234677" y="892"/>
                </a:cubicBezTo>
                <a:lnTo>
                  <a:pt x="234677" y="1784"/>
                </a:lnTo>
                <a:cubicBezTo>
                  <a:pt x="235566" y="1784"/>
                  <a:pt x="235566" y="2676"/>
                  <a:pt x="236455" y="2676"/>
                </a:cubicBezTo>
                <a:cubicBezTo>
                  <a:pt x="237344" y="4459"/>
                  <a:pt x="238233" y="5351"/>
                  <a:pt x="238233" y="7135"/>
                </a:cubicBezTo>
                <a:lnTo>
                  <a:pt x="238233" y="47272"/>
                </a:lnTo>
                <a:lnTo>
                  <a:pt x="238233" y="107031"/>
                </a:lnTo>
                <a:cubicBezTo>
                  <a:pt x="238233" y="110599"/>
                  <a:pt x="234677" y="113274"/>
                  <a:pt x="231121" y="113274"/>
                </a:cubicBezTo>
                <a:lnTo>
                  <a:pt x="226677" y="113274"/>
                </a:lnTo>
                <a:cubicBezTo>
                  <a:pt x="222232" y="113274"/>
                  <a:pt x="217787" y="116842"/>
                  <a:pt x="217787" y="122194"/>
                </a:cubicBezTo>
                <a:cubicBezTo>
                  <a:pt x="217787" y="126653"/>
                  <a:pt x="222232" y="130221"/>
                  <a:pt x="226677" y="130221"/>
                </a:cubicBezTo>
                <a:lnTo>
                  <a:pt x="238233" y="130221"/>
                </a:lnTo>
                <a:cubicBezTo>
                  <a:pt x="241788" y="130221"/>
                  <a:pt x="243566" y="132897"/>
                  <a:pt x="243566" y="137356"/>
                </a:cubicBezTo>
                <a:cubicBezTo>
                  <a:pt x="243566" y="140924"/>
                  <a:pt x="241788" y="143600"/>
                  <a:pt x="238233" y="143600"/>
                </a:cubicBezTo>
                <a:lnTo>
                  <a:pt x="226677" y="143600"/>
                </a:lnTo>
                <a:cubicBezTo>
                  <a:pt x="214232" y="143600"/>
                  <a:pt x="204453" y="133789"/>
                  <a:pt x="204453" y="122194"/>
                </a:cubicBezTo>
                <a:cubicBezTo>
                  <a:pt x="204453" y="110599"/>
                  <a:pt x="213343" y="100787"/>
                  <a:pt x="224010" y="100787"/>
                </a:cubicBezTo>
                <a:lnTo>
                  <a:pt x="224010" y="66002"/>
                </a:lnTo>
                <a:lnTo>
                  <a:pt x="145784" y="169466"/>
                </a:lnTo>
                <a:cubicBezTo>
                  <a:pt x="145784" y="169466"/>
                  <a:pt x="145784" y="169466"/>
                  <a:pt x="145784" y="170358"/>
                </a:cubicBezTo>
                <a:lnTo>
                  <a:pt x="145784" y="290768"/>
                </a:lnTo>
                <a:lnTo>
                  <a:pt x="171563" y="290768"/>
                </a:lnTo>
                <a:lnTo>
                  <a:pt x="171563" y="217630"/>
                </a:lnTo>
                <a:cubicBezTo>
                  <a:pt x="171563" y="213170"/>
                  <a:pt x="175119" y="210494"/>
                  <a:pt x="178674" y="210494"/>
                </a:cubicBezTo>
                <a:lnTo>
                  <a:pt x="284457" y="210494"/>
                </a:lnTo>
                <a:lnTo>
                  <a:pt x="284457" y="139140"/>
                </a:lnTo>
                <a:cubicBezTo>
                  <a:pt x="284457" y="134681"/>
                  <a:pt x="287124" y="131113"/>
                  <a:pt x="291568" y="131113"/>
                </a:cubicBezTo>
                <a:lnTo>
                  <a:pt x="403573" y="131113"/>
                </a:lnTo>
                <a:cubicBezTo>
                  <a:pt x="407129" y="131113"/>
                  <a:pt x="409796" y="134681"/>
                  <a:pt x="409796" y="139140"/>
                </a:cubicBezTo>
                <a:lnTo>
                  <a:pt x="409796" y="217630"/>
                </a:lnTo>
                <a:lnTo>
                  <a:pt x="409796" y="218522"/>
                </a:lnTo>
                <a:lnTo>
                  <a:pt x="409796" y="290768"/>
                </a:lnTo>
                <a:lnTo>
                  <a:pt x="423130" y="290768"/>
                </a:lnTo>
                <a:lnTo>
                  <a:pt x="423130" y="258658"/>
                </a:lnTo>
                <a:cubicBezTo>
                  <a:pt x="423130" y="255091"/>
                  <a:pt x="425797" y="252415"/>
                  <a:pt x="430241" y="252415"/>
                </a:cubicBezTo>
                <a:lnTo>
                  <a:pt x="456020" y="252415"/>
                </a:lnTo>
                <a:lnTo>
                  <a:pt x="456020" y="126653"/>
                </a:lnTo>
                <a:cubicBezTo>
                  <a:pt x="456020" y="126653"/>
                  <a:pt x="456020" y="126653"/>
                  <a:pt x="456020" y="125761"/>
                </a:cubicBezTo>
                <a:lnTo>
                  <a:pt x="456020" y="92760"/>
                </a:lnTo>
                <a:lnTo>
                  <a:pt x="442686" y="92760"/>
                </a:lnTo>
                <a:cubicBezTo>
                  <a:pt x="439130" y="92760"/>
                  <a:pt x="435575" y="90084"/>
                  <a:pt x="435575" y="86517"/>
                </a:cubicBezTo>
                <a:cubicBezTo>
                  <a:pt x="435575" y="82949"/>
                  <a:pt x="439130" y="80273"/>
                  <a:pt x="442686" y="80273"/>
                </a:cubicBezTo>
                <a:lnTo>
                  <a:pt x="456020" y="80273"/>
                </a:lnTo>
                <a:lnTo>
                  <a:pt x="456020" y="59759"/>
                </a:lnTo>
                <a:cubicBezTo>
                  <a:pt x="456020" y="56191"/>
                  <a:pt x="458687" y="52623"/>
                  <a:pt x="462243" y="52623"/>
                </a:cubicBezTo>
                <a:cubicBezTo>
                  <a:pt x="465798" y="52623"/>
                  <a:pt x="469354" y="56191"/>
                  <a:pt x="469354" y="59759"/>
                </a:cubicBezTo>
                <a:lnTo>
                  <a:pt x="469354" y="119518"/>
                </a:lnTo>
                <a:lnTo>
                  <a:pt x="482688" y="119518"/>
                </a:lnTo>
                <a:cubicBezTo>
                  <a:pt x="486244" y="119518"/>
                  <a:pt x="488910" y="122194"/>
                  <a:pt x="488910" y="126653"/>
                </a:cubicBezTo>
                <a:cubicBezTo>
                  <a:pt x="488910" y="130221"/>
                  <a:pt x="486244" y="132897"/>
                  <a:pt x="482688" y="132897"/>
                </a:cubicBezTo>
                <a:lnTo>
                  <a:pt x="469354" y="132897"/>
                </a:lnTo>
                <a:lnTo>
                  <a:pt x="469354" y="252415"/>
                </a:lnTo>
                <a:lnTo>
                  <a:pt x="495133" y="252415"/>
                </a:lnTo>
                <a:cubicBezTo>
                  <a:pt x="498689" y="252415"/>
                  <a:pt x="502244" y="255091"/>
                  <a:pt x="502244" y="258658"/>
                </a:cubicBezTo>
                <a:lnTo>
                  <a:pt x="502244" y="290768"/>
                </a:lnTo>
                <a:lnTo>
                  <a:pt x="521801" y="290768"/>
                </a:lnTo>
                <a:cubicBezTo>
                  <a:pt x="525357" y="290768"/>
                  <a:pt x="528912" y="293444"/>
                  <a:pt x="528912" y="297903"/>
                </a:cubicBezTo>
                <a:lnTo>
                  <a:pt x="528912" y="327337"/>
                </a:lnTo>
                <a:cubicBezTo>
                  <a:pt x="528912" y="335365"/>
                  <a:pt x="526245" y="344284"/>
                  <a:pt x="520912" y="350527"/>
                </a:cubicBezTo>
                <a:lnTo>
                  <a:pt x="492466" y="397799"/>
                </a:lnTo>
                <a:lnTo>
                  <a:pt x="521801" y="397799"/>
                </a:lnTo>
                <a:cubicBezTo>
                  <a:pt x="525357" y="397799"/>
                  <a:pt x="528912" y="401367"/>
                  <a:pt x="528912" y="404043"/>
                </a:cubicBezTo>
                <a:cubicBezTo>
                  <a:pt x="528912" y="408503"/>
                  <a:pt x="525357" y="411178"/>
                  <a:pt x="521801" y="411178"/>
                </a:cubicBezTo>
                <a:lnTo>
                  <a:pt x="480910" y="411178"/>
                </a:lnTo>
                <a:lnTo>
                  <a:pt x="480021" y="411178"/>
                </a:lnTo>
                <a:lnTo>
                  <a:pt x="37335" y="411178"/>
                </a:lnTo>
                <a:lnTo>
                  <a:pt x="6222" y="411178"/>
                </a:lnTo>
                <a:cubicBezTo>
                  <a:pt x="2667" y="411178"/>
                  <a:pt x="0" y="408503"/>
                  <a:pt x="0" y="404043"/>
                </a:cubicBezTo>
                <a:cubicBezTo>
                  <a:pt x="0" y="401367"/>
                  <a:pt x="2667" y="397799"/>
                  <a:pt x="6222" y="397799"/>
                </a:cubicBezTo>
                <a:lnTo>
                  <a:pt x="26668" y="397799"/>
                </a:lnTo>
                <a:lnTo>
                  <a:pt x="5334" y="350527"/>
                </a:lnTo>
                <a:cubicBezTo>
                  <a:pt x="1778" y="343392"/>
                  <a:pt x="889" y="335365"/>
                  <a:pt x="889" y="328229"/>
                </a:cubicBezTo>
                <a:lnTo>
                  <a:pt x="889" y="297903"/>
                </a:lnTo>
                <a:cubicBezTo>
                  <a:pt x="889" y="293444"/>
                  <a:pt x="3556" y="290768"/>
                  <a:pt x="6222" y="290768"/>
                </a:cubicBezTo>
                <a:lnTo>
                  <a:pt x="26668" y="290768"/>
                </a:lnTo>
                <a:lnTo>
                  <a:pt x="26668" y="99896"/>
                </a:lnTo>
                <a:cubicBezTo>
                  <a:pt x="26668" y="95436"/>
                  <a:pt x="29335" y="93652"/>
                  <a:pt x="32890" y="93652"/>
                </a:cubicBezTo>
                <a:lnTo>
                  <a:pt x="96893" y="93652"/>
                </a:lnTo>
                <a:lnTo>
                  <a:pt x="227565" y="892"/>
                </a:lnTo>
                <a:cubicBezTo>
                  <a:pt x="228454" y="892"/>
                  <a:pt x="229343" y="0"/>
                  <a:pt x="23112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56" name="Freeform 214">
            <a:extLst>
              <a:ext uri="{FF2B5EF4-FFF2-40B4-BE49-F238E27FC236}">
                <a16:creationId xmlns:a16="http://schemas.microsoft.com/office/drawing/2014/main" id="{E3CF179C-3BD8-4647-AC14-1018B4DBD79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6706909"/>
            <a:ext cx="4674037" cy="2841311"/>
          </a:xfrm>
          <a:custGeom>
            <a:avLst/>
            <a:gdLst>
              <a:gd name="T0" fmla="*/ 2626 w 5253"/>
              <a:gd name="T1" fmla="*/ 0 h 3192"/>
              <a:gd name="T2" fmla="*/ 610 w 5253"/>
              <a:gd name="T3" fmla="*/ 0 h 3192"/>
              <a:gd name="T4" fmla="*/ 610 w 5253"/>
              <a:gd name="T5" fmla="*/ 0 h 3192"/>
              <a:gd name="T6" fmla="*/ 0 w 5253"/>
              <a:gd name="T7" fmla="*/ 608 h 3192"/>
              <a:gd name="T8" fmla="*/ 0 w 5253"/>
              <a:gd name="T9" fmla="*/ 608 h 3192"/>
              <a:gd name="T10" fmla="*/ 0 w 5253"/>
              <a:gd name="T11" fmla="*/ 608 h 3192"/>
              <a:gd name="T12" fmla="*/ 610 w 5253"/>
              <a:gd name="T13" fmla="*/ 1218 h 3192"/>
              <a:gd name="T14" fmla="*/ 4643 w 5253"/>
              <a:gd name="T15" fmla="*/ 1218 h 3192"/>
              <a:gd name="T16" fmla="*/ 4643 w 5253"/>
              <a:gd name="T17" fmla="*/ 1218 h 3192"/>
              <a:gd name="T18" fmla="*/ 5252 w 5253"/>
              <a:gd name="T19" fmla="*/ 1827 h 3192"/>
              <a:gd name="T20" fmla="*/ 5252 w 5253"/>
              <a:gd name="T21" fmla="*/ 2583 h 3192"/>
              <a:gd name="T22" fmla="*/ 5252 w 5253"/>
              <a:gd name="T23" fmla="*/ 2583 h 3192"/>
              <a:gd name="T24" fmla="*/ 4643 w 5253"/>
              <a:gd name="T25" fmla="*/ 3191 h 3192"/>
              <a:gd name="T26" fmla="*/ 2400 w 5253"/>
              <a:gd name="T27" fmla="*/ 3191 h 3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253" h="3192">
                <a:moveTo>
                  <a:pt x="2626" y="0"/>
                </a:moveTo>
                <a:lnTo>
                  <a:pt x="610" y="0"/>
                </a:lnTo>
                <a:lnTo>
                  <a:pt x="610" y="0"/>
                </a:lnTo>
                <a:cubicBezTo>
                  <a:pt x="273" y="0"/>
                  <a:pt x="0" y="272"/>
                  <a:pt x="0" y="608"/>
                </a:cubicBezTo>
                <a:lnTo>
                  <a:pt x="0" y="608"/>
                </a:lnTo>
                <a:lnTo>
                  <a:pt x="0" y="608"/>
                </a:lnTo>
                <a:cubicBezTo>
                  <a:pt x="0" y="944"/>
                  <a:pt x="273" y="1218"/>
                  <a:pt x="610" y="1218"/>
                </a:cubicBezTo>
                <a:lnTo>
                  <a:pt x="4643" y="1218"/>
                </a:lnTo>
                <a:lnTo>
                  <a:pt x="4643" y="1218"/>
                </a:lnTo>
                <a:cubicBezTo>
                  <a:pt x="4980" y="1218"/>
                  <a:pt x="5252" y="1490"/>
                  <a:pt x="5252" y="1827"/>
                </a:cubicBezTo>
                <a:lnTo>
                  <a:pt x="5252" y="2583"/>
                </a:lnTo>
                <a:lnTo>
                  <a:pt x="5252" y="2583"/>
                </a:lnTo>
                <a:cubicBezTo>
                  <a:pt x="5252" y="2919"/>
                  <a:pt x="4980" y="3191"/>
                  <a:pt x="4643" y="3191"/>
                </a:cubicBezTo>
                <a:lnTo>
                  <a:pt x="2400" y="3191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80" name="TextBox 179">
            <a:extLst>
              <a:ext uri="{FF2B5EF4-FFF2-40B4-BE49-F238E27FC236}">
                <a16:creationId xmlns:a16="http://schemas.microsoft.com/office/drawing/2014/main" id="{DF74BC00-4520-42B0-AAA2-E499692187CB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81" name="TextBox 180">
            <a:extLst>
              <a:ext uri="{FF2B5EF4-FFF2-40B4-BE49-F238E27FC236}">
                <a16:creationId xmlns:a16="http://schemas.microsoft.com/office/drawing/2014/main" id="{99B184D7-CE03-4078-8845-D0260958BFA9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E6CC9876-C05C-4C7E-90FD-862C13207CB5}"/>
              </a:ext>
            </a:extLst>
          </p:cNvPr>
          <p:cNvSpPr txBox="1"/>
          <p:nvPr/>
        </p:nvSpPr>
        <p:spPr>
          <a:xfrm>
            <a:off x="1784979" y="3652474"/>
            <a:ext cx="318935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83" name="TextBox 182">
            <a:extLst>
              <a:ext uri="{FF2B5EF4-FFF2-40B4-BE49-F238E27FC236}">
                <a16:creationId xmlns:a16="http://schemas.microsoft.com/office/drawing/2014/main" id="{FA2741E6-D36A-4BAA-AB12-4E1C0F911CDD}"/>
              </a:ext>
            </a:extLst>
          </p:cNvPr>
          <p:cNvSpPr txBox="1"/>
          <p:nvPr/>
        </p:nvSpPr>
        <p:spPr>
          <a:xfrm>
            <a:off x="1784979" y="4620328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84" name="TextBox 183">
            <a:extLst>
              <a:ext uri="{FF2B5EF4-FFF2-40B4-BE49-F238E27FC236}">
                <a16:creationId xmlns:a16="http://schemas.microsoft.com/office/drawing/2014/main" id="{2C53B071-4B58-4B93-9E46-AD3B8A95CC59}"/>
              </a:ext>
            </a:extLst>
          </p:cNvPr>
          <p:cNvSpPr txBox="1"/>
          <p:nvPr/>
        </p:nvSpPr>
        <p:spPr>
          <a:xfrm>
            <a:off x="2702366" y="6934283"/>
            <a:ext cx="318935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CA1087B8-55FF-46AD-98C8-33AAE6746537}"/>
              </a:ext>
            </a:extLst>
          </p:cNvPr>
          <p:cNvSpPr txBox="1"/>
          <p:nvPr/>
        </p:nvSpPr>
        <p:spPr>
          <a:xfrm>
            <a:off x="1467987" y="7902137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86" name="TextBox 185">
            <a:extLst>
              <a:ext uri="{FF2B5EF4-FFF2-40B4-BE49-F238E27FC236}">
                <a16:creationId xmlns:a16="http://schemas.microsoft.com/office/drawing/2014/main" id="{E5B6CDAE-92CF-4FFA-B94F-E1915D7A6F1C}"/>
              </a:ext>
            </a:extLst>
          </p:cNvPr>
          <p:cNvSpPr txBox="1"/>
          <p:nvPr/>
        </p:nvSpPr>
        <p:spPr>
          <a:xfrm>
            <a:off x="1784979" y="10219135"/>
            <a:ext cx="318935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87" name="TextBox 186">
            <a:extLst>
              <a:ext uri="{FF2B5EF4-FFF2-40B4-BE49-F238E27FC236}">
                <a16:creationId xmlns:a16="http://schemas.microsoft.com/office/drawing/2014/main" id="{99A85A8F-0BBD-4061-8360-8106606E5319}"/>
              </a:ext>
            </a:extLst>
          </p:cNvPr>
          <p:cNvSpPr txBox="1"/>
          <p:nvPr/>
        </p:nvSpPr>
        <p:spPr>
          <a:xfrm>
            <a:off x="1784979" y="11186989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275818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Freeform 2">
            <a:extLst>
              <a:ext uri="{FF2B5EF4-FFF2-40B4-BE49-F238E27FC236}">
                <a16:creationId xmlns:a16="http://schemas.microsoft.com/office/drawing/2014/main" id="{F4EE3C45-69E5-44B3-BBA7-267A3C2C88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9030" y="3284777"/>
            <a:ext cx="4497435" cy="2774594"/>
          </a:xfrm>
          <a:custGeom>
            <a:avLst/>
            <a:gdLst>
              <a:gd name="T0" fmla="*/ 5052 w 5053"/>
              <a:gd name="T1" fmla="*/ 3118 h 3119"/>
              <a:gd name="T2" fmla="*/ 825 w 5053"/>
              <a:gd name="T3" fmla="*/ 3118 h 3119"/>
              <a:gd name="T4" fmla="*/ 825 w 5053"/>
              <a:gd name="T5" fmla="*/ 3118 h 3119"/>
              <a:gd name="T6" fmla="*/ 0 w 5053"/>
              <a:gd name="T7" fmla="*/ 2292 h 3119"/>
              <a:gd name="T8" fmla="*/ 0 w 5053"/>
              <a:gd name="T9" fmla="*/ 825 h 3119"/>
              <a:gd name="T10" fmla="*/ 0 w 5053"/>
              <a:gd name="T11" fmla="*/ 825 h 3119"/>
              <a:gd name="T12" fmla="*/ 825 w 5053"/>
              <a:gd name="T13" fmla="*/ 0 h 3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53" h="3119">
                <a:moveTo>
                  <a:pt x="5052" y="3118"/>
                </a:moveTo>
                <a:lnTo>
                  <a:pt x="825" y="3118"/>
                </a:lnTo>
                <a:lnTo>
                  <a:pt x="825" y="3118"/>
                </a:lnTo>
                <a:cubicBezTo>
                  <a:pt x="369" y="3118"/>
                  <a:pt x="0" y="2748"/>
                  <a:pt x="0" y="2292"/>
                </a:cubicBezTo>
                <a:lnTo>
                  <a:pt x="0" y="825"/>
                </a:lnTo>
                <a:lnTo>
                  <a:pt x="0" y="825"/>
                </a:lnTo>
                <a:cubicBezTo>
                  <a:pt x="0" y="370"/>
                  <a:pt x="369" y="0"/>
                  <a:pt x="825" y="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3" name="Freeform 3">
            <a:extLst>
              <a:ext uri="{FF2B5EF4-FFF2-40B4-BE49-F238E27FC236}">
                <a16:creationId xmlns:a16="http://schemas.microsoft.com/office/drawing/2014/main" id="{0F0EC378-9C76-4E27-8BBC-E1C2FAD566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81411" y="3630130"/>
            <a:ext cx="5678697" cy="60436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4" name="Freeform 4">
            <a:extLst>
              <a:ext uri="{FF2B5EF4-FFF2-40B4-BE49-F238E27FC236}">
                <a16:creationId xmlns:a16="http://schemas.microsoft.com/office/drawing/2014/main" id="{807E9648-F74C-4708-8719-5300B76999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23018" y="3630130"/>
            <a:ext cx="2437090" cy="604367"/>
          </a:xfrm>
          <a:custGeom>
            <a:avLst/>
            <a:gdLst>
              <a:gd name="T0" fmla="*/ 2398 w 2739"/>
              <a:gd name="T1" fmla="*/ 680 h 681"/>
              <a:gd name="T2" fmla="*/ 2398 w 2739"/>
              <a:gd name="T3" fmla="*/ 680 h 681"/>
              <a:gd name="T4" fmla="*/ 2738 w 2739"/>
              <a:gd name="T5" fmla="*/ 340 h 681"/>
              <a:gd name="T6" fmla="*/ 2738 w 2739"/>
              <a:gd name="T7" fmla="*/ 340 h 681"/>
              <a:gd name="T8" fmla="*/ 2398 w 2739"/>
              <a:gd name="T9" fmla="*/ 0 h 681"/>
              <a:gd name="T10" fmla="*/ 0 w 2739"/>
              <a:gd name="T11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39" h="681">
                <a:moveTo>
                  <a:pt x="2398" y="680"/>
                </a:moveTo>
                <a:lnTo>
                  <a:pt x="2398" y="680"/>
                </a:lnTo>
                <a:cubicBezTo>
                  <a:pt x="2585" y="680"/>
                  <a:pt x="2738" y="527"/>
                  <a:pt x="2738" y="340"/>
                </a:cubicBezTo>
                <a:lnTo>
                  <a:pt x="2738" y="340"/>
                </a:lnTo>
                <a:cubicBezTo>
                  <a:pt x="2738" y="152"/>
                  <a:pt x="2585" y="0"/>
                  <a:pt x="2398" y="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5" name="Freeform 5">
            <a:extLst>
              <a:ext uri="{FF2B5EF4-FFF2-40B4-BE49-F238E27FC236}">
                <a16:creationId xmlns:a16="http://schemas.microsoft.com/office/drawing/2014/main" id="{3DB916D8-9502-4225-B40F-C2FE7D14F7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95311" y="3284777"/>
            <a:ext cx="4497435" cy="2774594"/>
          </a:xfrm>
          <a:custGeom>
            <a:avLst/>
            <a:gdLst>
              <a:gd name="T0" fmla="*/ 5052 w 5053"/>
              <a:gd name="T1" fmla="*/ 3118 h 3119"/>
              <a:gd name="T2" fmla="*/ 827 w 5053"/>
              <a:gd name="T3" fmla="*/ 3118 h 3119"/>
              <a:gd name="T4" fmla="*/ 827 w 5053"/>
              <a:gd name="T5" fmla="*/ 3118 h 3119"/>
              <a:gd name="T6" fmla="*/ 0 w 5053"/>
              <a:gd name="T7" fmla="*/ 2292 h 3119"/>
              <a:gd name="T8" fmla="*/ 0 w 5053"/>
              <a:gd name="T9" fmla="*/ 825 h 3119"/>
              <a:gd name="T10" fmla="*/ 0 w 5053"/>
              <a:gd name="T11" fmla="*/ 825 h 3119"/>
              <a:gd name="T12" fmla="*/ 827 w 5053"/>
              <a:gd name="T13" fmla="*/ 0 h 3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53" h="3119">
                <a:moveTo>
                  <a:pt x="5052" y="3118"/>
                </a:moveTo>
                <a:lnTo>
                  <a:pt x="827" y="3118"/>
                </a:lnTo>
                <a:lnTo>
                  <a:pt x="827" y="3118"/>
                </a:lnTo>
                <a:cubicBezTo>
                  <a:pt x="370" y="3118"/>
                  <a:pt x="0" y="2748"/>
                  <a:pt x="0" y="2292"/>
                </a:cubicBezTo>
                <a:lnTo>
                  <a:pt x="0" y="825"/>
                </a:lnTo>
                <a:lnTo>
                  <a:pt x="0" y="825"/>
                </a:lnTo>
                <a:cubicBezTo>
                  <a:pt x="0" y="370"/>
                  <a:pt x="370" y="0"/>
                  <a:pt x="827" y="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6" name="Freeform 6">
            <a:extLst>
              <a:ext uri="{FF2B5EF4-FFF2-40B4-BE49-F238E27FC236}">
                <a16:creationId xmlns:a16="http://schemas.microsoft.com/office/drawing/2014/main" id="{83C6B823-E7C3-4537-AAA6-F592CF99A1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71618" y="3630130"/>
            <a:ext cx="5678697" cy="60436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7" name="Freeform 7">
            <a:extLst>
              <a:ext uri="{FF2B5EF4-FFF2-40B4-BE49-F238E27FC236}">
                <a16:creationId xmlns:a16="http://schemas.microsoft.com/office/drawing/2014/main" id="{EAFDD0EF-83F6-4F06-8DD9-BB658D5194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613224" y="3630130"/>
            <a:ext cx="2437090" cy="604367"/>
          </a:xfrm>
          <a:custGeom>
            <a:avLst/>
            <a:gdLst>
              <a:gd name="T0" fmla="*/ 2398 w 2739"/>
              <a:gd name="T1" fmla="*/ 680 h 681"/>
              <a:gd name="T2" fmla="*/ 2398 w 2739"/>
              <a:gd name="T3" fmla="*/ 680 h 681"/>
              <a:gd name="T4" fmla="*/ 2738 w 2739"/>
              <a:gd name="T5" fmla="*/ 340 h 681"/>
              <a:gd name="T6" fmla="*/ 2738 w 2739"/>
              <a:gd name="T7" fmla="*/ 340 h 681"/>
              <a:gd name="T8" fmla="*/ 2398 w 2739"/>
              <a:gd name="T9" fmla="*/ 0 h 681"/>
              <a:gd name="T10" fmla="*/ 0 w 2739"/>
              <a:gd name="T11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39" h="681">
                <a:moveTo>
                  <a:pt x="2398" y="680"/>
                </a:moveTo>
                <a:lnTo>
                  <a:pt x="2398" y="680"/>
                </a:lnTo>
                <a:cubicBezTo>
                  <a:pt x="2586" y="680"/>
                  <a:pt x="2738" y="527"/>
                  <a:pt x="2738" y="340"/>
                </a:cubicBezTo>
                <a:lnTo>
                  <a:pt x="2738" y="340"/>
                </a:lnTo>
                <a:cubicBezTo>
                  <a:pt x="2738" y="152"/>
                  <a:pt x="2586" y="0"/>
                  <a:pt x="2398" y="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8" name="Freeform 8">
            <a:extLst>
              <a:ext uri="{FF2B5EF4-FFF2-40B4-BE49-F238E27FC236}">
                <a16:creationId xmlns:a16="http://schemas.microsoft.com/office/drawing/2014/main" id="{057EDB70-A474-4E65-A9D6-887BF3207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8918" y="3284777"/>
            <a:ext cx="4497435" cy="2774594"/>
          </a:xfrm>
          <a:custGeom>
            <a:avLst/>
            <a:gdLst>
              <a:gd name="T0" fmla="*/ 5053 w 5054"/>
              <a:gd name="T1" fmla="*/ 3118 h 3119"/>
              <a:gd name="T2" fmla="*/ 827 w 5054"/>
              <a:gd name="T3" fmla="*/ 3118 h 3119"/>
              <a:gd name="T4" fmla="*/ 827 w 5054"/>
              <a:gd name="T5" fmla="*/ 3118 h 3119"/>
              <a:gd name="T6" fmla="*/ 0 w 5054"/>
              <a:gd name="T7" fmla="*/ 2292 h 3119"/>
              <a:gd name="T8" fmla="*/ 0 w 5054"/>
              <a:gd name="T9" fmla="*/ 825 h 3119"/>
              <a:gd name="T10" fmla="*/ 0 w 5054"/>
              <a:gd name="T11" fmla="*/ 825 h 3119"/>
              <a:gd name="T12" fmla="*/ 827 w 5054"/>
              <a:gd name="T13" fmla="*/ 0 h 3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054" h="3119">
                <a:moveTo>
                  <a:pt x="5053" y="3118"/>
                </a:moveTo>
                <a:lnTo>
                  <a:pt x="827" y="3118"/>
                </a:lnTo>
                <a:lnTo>
                  <a:pt x="827" y="3118"/>
                </a:lnTo>
                <a:cubicBezTo>
                  <a:pt x="370" y="3118"/>
                  <a:pt x="0" y="2748"/>
                  <a:pt x="0" y="2292"/>
                </a:cubicBezTo>
                <a:lnTo>
                  <a:pt x="0" y="825"/>
                </a:lnTo>
                <a:lnTo>
                  <a:pt x="0" y="825"/>
                </a:lnTo>
                <a:cubicBezTo>
                  <a:pt x="0" y="370"/>
                  <a:pt x="370" y="0"/>
                  <a:pt x="827" y="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49" name="Freeform 9">
            <a:extLst>
              <a:ext uri="{FF2B5EF4-FFF2-40B4-BE49-F238E27FC236}">
                <a16:creationId xmlns:a16="http://schemas.microsoft.com/office/drawing/2014/main" id="{5C08966E-DB95-447D-8011-23A8F29544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85223" y="3630130"/>
            <a:ext cx="5678699" cy="60436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50" name="Freeform 10">
            <a:extLst>
              <a:ext uri="{FF2B5EF4-FFF2-40B4-BE49-F238E27FC236}">
                <a16:creationId xmlns:a16="http://schemas.microsoft.com/office/drawing/2014/main" id="{3C3461C0-7F1D-48A7-94CE-60CC34F821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6829" y="3630130"/>
            <a:ext cx="2437093" cy="604367"/>
          </a:xfrm>
          <a:custGeom>
            <a:avLst/>
            <a:gdLst>
              <a:gd name="T0" fmla="*/ 2397 w 2739"/>
              <a:gd name="T1" fmla="*/ 680 h 681"/>
              <a:gd name="T2" fmla="*/ 2397 w 2739"/>
              <a:gd name="T3" fmla="*/ 680 h 681"/>
              <a:gd name="T4" fmla="*/ 2738 w 2739"/>
              <a:gd name="T5" fmla="*/ 340 h 681"/>
              <a:gd name="T6" fmla="*/ 2738 w 2739"/>
              <a:gd name="T7" fmla="*/ 340 h 681"/>
              <a:gd name="T8" fmla="*/ 2397 w 2739"/>
              <a:gd name="T9" fmla="*/ 0 h 681"/>
              <a:gd name="T10" fmla="*/ 0 w 2739"/>
              <a:gd name="T11" fmla="*/ 0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39" h="681">
                <a:moveTo>
                  <a:pt x="2397" y="680"/>
                </a:moveTo>
                <a:lnTo>
                  <a:pt x="2397" y="680"/>
                </a:lnTo>
                <a:cubicBezTo>
                  <a:pt x="2585" y="680"/>
                  <a:pt x="2738" y="527"/>
                  <a:pt x="2738" y="340"/>
                </a:cubicBezTo>
                <a:lnTo>
                  <a:pt x="2738" y="340"/>
                </a:lnTo>
                <a:cubicBezTo>
                  <a:pt x="2738" y="152"/>
                  <a:pt x="2585" y="0"/>
                  <a:pt x="2397" y="0"/>
                </a:cubicBezTo>
                <a:lnTo>
                  <a:pt x="0" y="0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1E8159DC-9029-491F-B175-6A8BAA6A0CF2}"/>
              </a:ext>
            </a:extLst>
          </p:cNvPr>
          <p:cNvGrpSpPr/>
          <p:nvPr/>
        </p:nvGrpSpPr>
        <p:grpSpPr>
          <a:xfrm>
            <a:off x="5184215" y="6655890"/>
            <a:ext cx="14018182" cy="6306613"/>
            <a:chOff x="5184215" y="6655890"/>
            <a:chExt cx="14018182" cy="6306613"/>
          </a:xfrm>
        </p:grpSpPr>
        <p:grpSp>
          <p:nvGrpSpPr>
            <p:cNvPr id="252" name="Group 251">
              <a:extLst>
                <a:ext uri="{FF2B5EF4-FFF2-40B4-BE49-F238E27FC236}">
                  <a16:creationId xmlns:a16="http://schemas.microsoft.com/office/drawing/2014/main" id="{BDA1D5C9-7D9D-4970-86B4-6949B1F5EBC2}"/>
                </a:ext>
              </a:extLst>
            </p:cNvPr>
            <p:cNvGrpSpPr/>
            <p:nvPr/>
          </p:nvGrpSpPr>
          <p:grpSpPr>
            <a:xfrm>
              <a:off x="5184215" y="10219302"/>
              <a:ext cx="14018182" cy="2743201"/>
              <a:chOff x="5184215" y="10219302"/>
              <a:chExt cx="14018182" cy="2743201"/>
            </a:xfrm>
          </p:grpSpPr>
          <p:sp>
            <p:nvSpPr>
              <p:cNvPr id="326" name="Freeform 11">
                <a:extLst>
                  <a:ext uri="{FF2B5EF4-FFF2-40B4-BE49-F238E27FC236}">
                    <a16:creationId xmlns:a16="http://schemas.microsoft.com/office/drawing/2014/main" id="{DA21DD1D-D9AB-4202-A72B-10F17F414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2063" y="12558282"/>
                <a:ext cx="14002484" cy="392446"/>
              </a:xfrm>
              <a:custGeom>
                <a:avLst/>
                <a:gdLst>
                  <a:gd name="T0" fmla="*/ 15513 w 15734"/>
                  <a:gd name="T1" fmla="*/ 440 h 441"/>
                  <a:gd name="T2" fmla="*/ 7867 w 15734"/>
                  <a:gd name="T3" fmla="*/ 440 h 441"/>
                  <a:gd name="T4" fmla="*/ 220 w 15734"/>
                  <a:gd name="T5" fmla="*/ 440 h 441"/>
                  <a:gd name="T6" fmla="*/ 220 w 15734"/>
                  <a:gd name="T7" fmla="*/ 440 h 441"/>
                  <a:gd name="T8" fmla="*/ 65 w 15734"/>
                  <a:gd name="T9" fmla="*/ 376 h 441"/>
                  <a:gd name="T10" fmla="*/ 65 w 15734"/>
                  <a:gd name="T11" fmla="*/ 376 h 441"/>
                  <a:gd name="T12" fmla="*/ 0 w 15734"/>
                  <a:gd name="T13" fmla="*/ 220 h 441"/>
                  <a:gd name="T14" fmla="*/ 0 w 15734"/>
                  <a:gd name="T15" fmla="*/ 220 h 441"/>
                  <a:gd name="T16" fmla="*/ 0 w 15734"/>
                  <a:gd name="T17" fmla="*/ 220 h 441"/>
                  <a:gd name="T18" fmla="*/ 0 w 15734"/>
                  <a:gd name="T19" fmla="*/ 220 h 441"/>
                  <a:gd name="T20" fmla="*/ 65 w 15734"/>
                  <a:gd name="T21" fmla="*/ 64 h 441"/>
                  <a:gd name="T22" fmla="*/ 65 w 15734"/>
                  <a:gd name="T23" fmla="*/ 64 h 441"/>
                  <a:gd name="T24" fmla="*/ 220 w 15734"/>
                  <a:gd name="T25" fmla="*/ 0 h 441"/>
                  <a:gd name="T26" fmla="*/ 7867 w 15734"/>
                  <a:gd name="T27" fmla="*/ 0 h 441"/>
                  <a:gd name="T28" fmla="*/ 15513 w 15734"/>
                  <a:gd name="T29" fmla="*/ 0 h 441"/>
                  <a:gd name="T30" fmla="*/ 15513 w 15734"/>
                  <a:gd name="T31" fmla="*/ 0 h 441"/>
                  <a:gd name="T32" fmla="*/ 15668 w 15734"/>
                  <a:gd name="T33" fmla="*/ 64 h 441"/>
                  <a:gd name="T34" fmla="*/ 15668 w 15734"/>
                  <a:gd name="T35" fmla="*/ 64 h 441"/>
                  <a:gd name="T36" fmla="*/ 15733 w 15734"/>
                  <a:gd name="T37" fmla="*/ 220 h 441"/>
                  <a:gd name="T38" fmla="*/ 15733 w 15734"/>
                  <a:gd name="T39" fmla="*/ 220 h 441"/>
                  <a:gd name="T40" fmla="*/ 15733 w 15734"/>
                  <a:gd name="T41" fmla="*/ 220 h 441"/>
                  <a:gd name="T42" fmla="*/ 15733 w 15734"/>
                  <a:gd name="T43" fmla="*/ 220 h 441"/>
                  <a:gd name="T44" fmla="*/ 15668 w 15734"/>
                  <a:gd name="T45" fmla="*/ 376 h 441"/>
                  <a:gd name="T46" fmla="*/ 15668 w 15734"/>
                  <a:gd name="T47" fmla="*/ 376 h 441"/>
                  <a:gd name="T48" fmla="*/ 15513 w 15734"/>
                  <a:gd name="T49" fmla="*/ 440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734" h="441">
                    <a:moveTo>
                      <a:pt x="15513" y="440"/>
                    </a:moveTo>
                    <a:lnTo>
                      <a:pt x="7867" y="440"/>
                    </a:lnTo>
                    <a:lnTo>
                      <a:pt x="220" y="440"/>
                    </a:lnTo>
                    <a:lnTo>
                      <a:pt x="220" y="440"/>
                    </a:lnTo>
                    <a:cubicBezTo>
                      <a:pt x="160" y="440"/>
                      <a:pt x="105" y="415"/>
                      <a:pt x="65" y="376"/>
                    </a:cubicBezTo>
                    <a:lnTo>
                      <a:pt x="65" y="376"/>
                    </a:lnTo>
                    <a:cubicBezTo>
                      <a:pt x="25" y="335"/>
                      <a:pt x="0" y="281"/>
                      <a:pt x="0" y="220"/>
                    </a:cubicBezTo>
                    <a:lnTo>
                      <a:pt x="0" y="220"/>
                    </a:lnTo>
                    <a:lnTo>
                      <a:pt x="0" y="220"/>
                    </a:lnTo>
                    <a:lnTo>
                      <a:pt x="0" y="220"/>
                    </a:lnTo>
                    <a:cubicBezTo>
                      <a:pt x="0" y="159"/>
                      <a:pt x="25" y="104"/>
                      <a:pt x="65" y="64"/>
                    </a:cubicBezTo>
                    <a:lnTo>
                      <a:pt x="65" y="64"/>
                    </a:lnTo>
                    <a:cubicBezTo>
                      <a:pt x="105" y="24"/>
                      <a:pt x="160" y="0"/>
                      <a:pt x="220" y="0"/>
                    </a:cubicBezTo>
                    <a:lnTo>
                      <a:pt x="7867" y="0"/>
                    </a:lnTo>
                    <a:lnTo>
                      <a:pt x="15513" y="0"/>
                    </a:lnTo>
                    <a:lnTo>
                      <a:pt x="15513" y="0"/>
                    </a:lnTo>
                    <a:cubicBezTo>
                      <a:pt x="15573" y="0"/>
                      <a:pt x="15628" y="24"/>
                      <a:pt x="15668" y="64"/>
                    </a:cubicBezTo>
                    <a:lnTo>
                      <a:pt x="15668" y="64"/>
                    </a:lnTo>
                    <a:cubicBezTo>
                      <a:pt x="15708" y="104"/>
                      <a:pt x="15733" y="159"/>
                      <a:pt x="15733" y="220"/>
                    </a:cubicBezTo>
                    <a:lnTo>
                      <a:pt x="15733" y="220"/>
                    </a:lnTo>
                    <a:lnTo>
                      <a:pt x="15733" y="220"/>
                    </a:lnTo>
                    <a:lnTo>
                      <a:pt x="15733" y="220"/>
                    </a:lnTo>
                    <a:cubicBezTo>
                      <a:pt x="15733" y="281"/>
                      <a:pt x="15708" y="335"/>
                      <a:pt x="15668" y="376"/>
                    </a:cubicBezTo>
                    <a:lnTo>
                      <a:pt x="15668" y="376"/>
                    </a:lnTo>
                    <a:cubicBezTo>
                      <a:pt x="15628" y="415"/>
                      <a:pt x="15573" y="440"/>
                      <a:pt x="15513" y="4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2">
                <a:extLst>
                  <a:ext uri="{FF2B5EF4-FFF2-40B4-BE49-F238E27FC236}">
                    <a16:creationId xmlns:a16="http://schemas.microsoft.com/office/drawing/2014/main" id="{7E8E4DA9-9C36-47B2-8E7F-462CF19D8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4215" y="12550433"/>
                <a:ext cx="14018182" cy="412070"/>
              </a:xfrm>
              <a:custGeom>
                <a:avLst/>
                <a:gdLst>
                  <a:gd name="T0" fmla="*/ 229 w 15752"/>
                  <a:gd name="T1" fmla="*/ 19 h 461"/>
                  <a:gd name="T2" fmla="*/ 229 w 15752"/>
                  <a:gd name="T3" fmla="*/ 19 h 461"/>
                  <a:gd name="T4" fmla="*/ 80 w 15752"/>
                  <a:gd name="T5" fmla="*/ 81 h 461"/>
                  <a:gd name="T6" fmla="*/ 80 w 15752"/>
                  <a:gd name="T7" fmla="*/ 81 h 461"/>
                  <a:gd name="T8" fmla="*/ 19 w 15752"/>
                  <a:gd name="T9" fmla="*/ 230 h 461"/>
                  <a:gd name="T10" fmla="*/ 19 w 15752"/>
                  <a:gd name="T11" fmla="*/ 230 h 461"/>
                  <a:gd name="T12" fmla="*/ 80 w 15752"/>
                  <a:gd name="T13" fmla="*/ 379 h 461"/>
                  <a:gd name="T14" fmla="*/ 80 w 15752"/>
                  <a:gd name="T15" fmla="*/ 379 h 461"/>
                  <a:gd name="T16" fmla="*/ 229 w 15752"/>
                  <a:gd name="T17" fmla="*/ 440 h 461"/>
                  <a:gd name="T18" fmla="*/ 15522 w 15752"/>
                  <a:gd name="T19" fmla="*/ 440 h 461"/>
                  <a:gd name="T20" fmla="*/ 15522 w 15752"/>
                  <a:gd name="T21" fmla="*/ 440 h 461"/>
                  <a:gd name="T22" fmla="*/ 15671 w 15752"/>
                  <a:gd name="T23" fmla="*/ 379 h 461"/>
                  <a:gd name="T24" fmla="*/ 15671 w 15752"/>
                  <a:gd name="T25" fmla="*/ 379 h 461"/>
                  <a:gd name="T26" fmla="*/ 15733 w 15752"/>
                  <a:gd name="T27" fmla="*/ 230 h 461"/>
                  <a:gd name="T28" fmla="*/ 15733 w 15752"/>
                  <a:gd name="T29" fmla="*/ 230 h 461"/>
                  <a:gd name="T30" fmla="*/ 15671 w 15752"/>
                  <a:gd name="T31" fmla="*/ 81 h 461"/>
                  <a:gd name="T32" fmla="*/ 15671 w 15752"/>
                  <a:gd name="T33" fmla="*/ 81 h 461"/>
                  <a:gd name="T34" fmla="*/ 15522 w 15752"/>
                  <a:gd name="T35" fmla="*/ 19 h 461"/>
                  <a:gd name="T36" fmla="*/ 229 w 15752"/>
                  <a:gd name="T37" fmla="*/ 19 h 461"/>
                  <a:gd name="T38" fmla="*/ 15522 w 15752"/>
                  <a:gd name="T39" fmla="*/ 460 h 461"/>
                  <a:gd name="T40" fmla="*/ 229 w 15752"/>
                  <a:gd name="T41" fmla="*/ 460 h 461"/>
                  <a:gd name="T42" fmla="*/ 229 w 15752"/>
                  <a:gd name="T43" fmla="*/ 460 h 461"/>
                  <a:gd name="T44" fmla="*/ 67 w 15752"/>
                  <a:gd name="T45" fmla="*/ 393 h 461"/>
                  <a:gd name="T46" fmla="*/ 67 w 15752"/>
                  <a:gd name="T47" fmla="*/ 393 h 461"/>
                  <a:gd name="T48" fmla="*/ 0 w 15752"/>
                  <a:gd name="T49" fmla="*/ 230 h 461"/>
                  <a:gd name="T50" fmla="*/ 0 w 15752"/>
                  <a:gd name="T51" fmla="*/ 230 h 461"/>
                  <a:gd name="T52" fmla="*/ 67 w 15752"/>
                  <a:gd name="T53" fmla="*/ 67 h 461"/>
                  <a:gd name="T54" fmla="*/ 67 w 15752"/>
                  <a:gd name="T55" fmla="*/ 67 h 461"/>
                  <a:gd name="T56" fmla="*/ 229 w 15752"/>
                  <a:gd name="T57" fmla="*/ 0 h 461"/>
                  <a:gd name="T58" fmla="*/ 15522 w 15752"/>
                  <a:gd name="T59" fmla="*/ 0 h 461"/>
                  <a:gd name="T60" fmla="*/ 15522 w 15752"/>
                  <a:gd name="T61" fmla="*/ 0 h 461"/>
                  <a:gd name="T62" fmla="*/ 15684 w 15752"/>
                  <a:gd name="T63" fmla="*/ 67 h 461"/>
                  <a:gd name="T64" fmla="*/ 15684 w 15752"/>
                  <a:gd name="T65" fmla="*/ 67 h 461"/>
                  <a:gd name="T66" fmla="*/ 15751 w 15752"/>
                  <a:gd name="T67" fmla="*/ 230 h 461"/>
                  <a:gd name="T68" fmla="*/ 15751 w 15752"/>
                  <a:gd name="T69" fmla="*/ 230 h 461"/>
                  <a:gd name="T70" fmla="*/ 15684 w 15752"/>
                  <a:gd name="T71" fmla="*/ 393 h 461"/>
                  <a:gd name="T72" fmla="*/ 15684 w 15752"/>
                  <a:gd name="T73" fmla="*/ 393 h 461"/>
                  <a:gd name="T74" fmla="*/ 15522 w 15752"/>
                  <a:gd name="T75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752" h="461">
                    <a:moveTo>
                      <a:pt x="229" y="19"/>
                    </a:moveTo>
                    <a:lnTo>
                      <a:pt x="229" y="19"/>
                    </a:lnTo>
                    <a:cubicBezTo>
                      <a:pt x="174" y="19"/>
                      <a:pt x="121" y="41"/>
                      <a:pt x="80" y="81"/>
                    </a:cubicBezTo>
                    <a:lnTo>
                      <a:pt x="80" y="81"/>
                    </a:lnTo>
                    <a:cubicBezTo>
                      <a:pt x="41" y="120"/>
                      <a:pt x="19" y="173"/>
                      <a:pt x="19" y="230"/>
                    </a:cubicBezTo>
                    <a:lnTo>
                      <a:pt x="19" y="230"/>
                    </a:lnTo>
                    <a:cubicBezTo>
                      <a:pt x="19" y="286"/>
                      <a:pt x="41" y="338"/>
                      <a:pt x="80" y="379"/>
                    </a:cubicBezTo>
                    <a:lnTo>
                      <a:pt x="80" y="379"/>
                    </a:lnTo>
                    <a:cubicBezTo>
                      <a:pt x="121" y="418"/>
                      <a:pt x="174" y="440"/>
                      <a:pt x="229" y="440"/>
                    </a:cubicBezTo>
                    <a:lnTo>
                      <a:pt x="15522" y="440"/>
                    </a:lnTo>
                    <a:lnTo>
                      <a:pt x="15522" y="440"/>
                    </a:lnTo>
                    <a:cubicBezTo>
                      <a:pt x="15578" y="440"/>
                      <a:pt x="15631" y="418"/>
                      <a:pt x="15671" y="379"/>
                    </a:cubicBezTo>
                    <a:lnTo>
                      <a:pt x="15671" y="379"/>
                    </a:lnTo>
                    <a:cubicBezTo>
                      <a:pt x="15710" y="338"/>
                      <a:pt x="15733" y="286"/>
                      <a:pt x="15733" y="230"/>
                    </a:cubicBezTo>
                    <a:lnTo>
                      <a:pt x="15733" y="230"/>
                    </a:lnTo>
                    <a:cubicBezTo>
                      <a:pt x="15733" y="173"/>
                      <a:pt x="15710" y="120"/>
                      <a:pt x="15671" y="81"/>
                    </a:cubicBezTo>
                    <a:lnTo>
                      <a:pt x="15671" y="81"/>
                    </a:lnTo>
                    <a:cubicBezTo>
                      <a:pt x="15631" y="41"/>
                      <a:pt x="15578" y="19"/>
                      <a:pt x="15522" y="19"/>
                    </a:cubicBezTo>
                    <a:lnTo>
                      <a:pt x="229" y="19"/>
                    </a:lnTo>
                    <a:close/>
                    <a:moveTo>
                      <a:pt x="15522" y="460"/>
                    </a:moveTo>
                    <a:lnTo>
                      <a:pt x="229" y="460"/>
                    </a:lnTo>
                    <a:lnTo>
                      <a:pt x="229" y="460"/>
                    </a:lnTo>
                    <a:cubicBezTo>
                      <a:pt x="169" y="460"/>
                      <a:pt x="110" y="436"/>
                      <a:pt x="67" y="393"/>
                    </a:cubicBezTo>
                    <a:lnTo>
                      <a:pt x="67" y="393"/>
                    </a:lnTo>
                    <a:cubicBezTo>
                      <a:pt x="24" y="349"/>
                      <a:pt x="0" y="292"/>
                      <a:pt x="0" y="230"/>
                    </a:cubicBezTo>
                    <a:lnTo>
                      <a:pt x="0" y="230"/>
                    </a:lnTo>
                    <a:cubicBezTo>
                      <a:pt x="0" y="168"/>
                      <a:pt x="24" y="111"/>
                      <a:pt x="67" y="67"/>
                    </a:cubicBezTo>
                    <a:lnTo>
                      <a:pt x="67" y="67"/>
                    </a:lnTo>
                    <a:cubicBezTo>
                      <a:pt x="110" y="24"/>
                      <a:pt x="169" y="0"/>
                      <a:pt x="229" y="0"/>
                    </a:cubicBezTo>
                    <a:lnTo>
                      <a:pt x="15522" y="0"/>
                    </a:lnTo>
                    <a:lnTo>
                      <a:pt x="15522" y="0"/>
                    </a:lnTo>
                    <a:cubicBezTo>
                      <a:pt x="15582" y="0"/>
                      <a:pt x="15641" y="24"/>
                      <a:pt x="15684" y="67"/>
                    </a:cubicBezTo>
                    <a:lnTo>
                      <a:pt x="15684" y="67"/>
                    </a:lnTo>
                    <a:cubicBezTo>
                      <a:pt x="15727" y="111"/>
                      <a:pt x="15751" y="168"/>
                      <a:pt x="15751" y="230"/>
                    </a:cubicBezTo>
                    <a:lnTo>
                      <a:pt x="15751" y="230"/>
                    </a:lnTo>
                    <a:cubicBezTo>
                      <a:pt x="15751" y="292"/>
                      <a:pt x="15727" y="349"/>
                      <a:pt x="15684" y="393"/>
                    </a:cubicBezTo>
                    <a:lnTo>
                      <a:pt x="15684" y="393"/>
                    </a:lnTo>
                    <a:cubicBezTo>
                      <a:pt x="15641" y="436"/>
                      <a:pt x="15582" y="460"/>
                      <a:pt x="15522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3">
                <a:extLst>
                  <a:ext uri="{FF2B5EF4-FFF2-40B4-BE49-F238E27FC236}">
                    <a16:creationId xmlns:a16="http://schemas.microsoft.com/office/drawing/2014/main" id="{F84602D8-B1FA-40D3-9A8F-F48A696AA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5651" y="10219302"/>
                <a:ext cx="1051756" cy="1389260"/>
              </a:xfrm>
              <a:custGeom>
                <a:avLst/>
                <a:gdLst>
                  <a:gd name="T0" fmla="*/ 878 w 1181"/>
                  <a:gd name="T1" fmla="*/ 1558 h 1559"/>
                  <a:gd name="T2" fmla="*/ 878 w 1181"/>
                  <a:gd name="T3" fmla="*/ 1558 h 1559"/>
                  <a:gd name="T4" fmla="*/ 498 w 1181"/>
                  <a:gd name="T5" fmla="*/ 1238 h 1559"/>
                  <a:gd name="T6" fmla="*/ 498 w 1181"/>
                  <a:gd name="T7" fmla="*/ 1238 h 1559"/>
                  <a:gd name="T8" fmla="*/ 343 w 1181"/>
                  <a:gd name="T9" fmla="*/ 679 h 1559"/>
                  <a:gd name="T10" fmla="*/ 343 w 1181"/>
                  <a:gd name="T11" fmla="*/ 679 h 1559"/>
                  <a:gd name="T12" fmla="*/ 353 w 1181"/>
                  <a:gd name="T13" fmla="*/ 84 h 1559"/>
                  <a:gd name="T14" fmla="*/ 353 w 1181"/>
                  <a:gd name="T15" fmla="*/ 84 h 1559"/>
                  <a:gd name="T16" fmla="*/ 733 w 1181"/>
                  <a:gd name="T17" fmla="*/ 546 h 1559"/>
                  <a:gd name="T18" fmla="*/ 733 w 1181"/>
                  <a:gd name="T19" fmla="*/ 546 h 1559"/>
                  <a:gd name="T20" fmla="*/ 938 w 1181"/>
                  <a:gd name="T21" fmla="*/ 1152 h 1559"/>
                  <a:gd name="T22" fmla="*/ 938 w 1181"/>
                  <a:gd name="T23" fmla="*/ 1152 h 1559"/>
                  <a:gd name="T24" fmla="*/ 878 w 1181"/>
                  <a:gd name="T25" fmla="*/ 1558 h 15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81" h="1559">
                    <a:moveTo>
                      <a:pt x="878" y="1558"/>
                    </a:moveTo>
                    <a:lnTo>
                      <a:pt x="878" y="1558"/>
                    </a:lnTo>
                    <a:cubicBezTo>
                      <a:pt x="878" y="1558"/>
                      <a:pt x="296" y="1358"/>
                      <a:pt x="498" y="1238"/>
                    </a:cubicBezTo>
                    <a:lnTo>
                      <a:pt x="498" y="1238"/>
                    </a:lnTo>
                    <a:cubicBezTo>
                      <a:pt x="498" y="1238"/>
                      <a:pt x="0" y="719"/>
                      <a:pt x="343" y="679"/>
                    </a:cubicBezTo>
                    <a:lnTo>
                      <a:pt x="343" y="679"/>
                    </a:lnTo>
                    <a:cubicBezTo>
                      <a:pt x="343" y="679"/>
                      <a:pt x="176" y="156"/>
                      <a:pt x="353" y="84"/>
                    </a:cubicBezTo>
                    <a:lnTo>
                      <a:pt x="353" y="84"/>
                    </a:lnTo>
                    <a:cubicBezTo>
                      <a:pt x="555" y="0"/>
                      <a:pt x="733" y="546"/>
                      <a:pt x="733" y="546"/>
                    </a:cubicBezTo>
                    <a:lnTo>
                      <a:pt x="733" y="546"/>
                    </a:lnTo>
                    <a:cubicBezTo>
                      <a:pt x="733" y="546"/>
                      <a:pt x="1069" y="422"/>
                      <a:pt x="938" y="1152"/>
                    </a:cubicBezTo>
                    <a:lnTo>
                      <a:pt x="938" y="1152"/>
                    </a:lnTo>
                    <a:cubicBezTo>
                      <a:pt x="938" y="1152"/>
                      <a:pt x="1180" y="1128"/>
                      <a:pt x="878" y="15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4">
                <a:extLst>
                  <a:ext uri="{FF2B5EF4-FFF2-40B4-BE49-F238E27FC236}">
                    <a16:creationId xmlns:a16="http://schemas.microsoft.com/office/drawing/2014/main" id="{95F01AFC-0274-4FAD-A714-3A1D28CA0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4781" y="10274245"/>
                <a:ext cx="796665" cy="1342166"/>
              </a:xfrm>
              <a:custGeom>
                <a:avLst/>
                <a:gdLst>
                  <a:gd name="T0" fmla="*/ 227 w 897"/>
                  <a:gd name="T1" fmla="*/ 23 h 1507"/>
                  <a:gd name="T2" fmla="*/ 188 w 897"/>
                  <a:gd name="T3" fmla="*/ 31 h 1507"/>
                  <a:gd name="T4" fmla="*/ 185 w 897"/>
                  <a:gd name="T5" fmla="*/ 614 h 1507"/>
                  <a:gd name="T6" fmla="*/ 184 w 897"/>
                  <a:gd name="T7" fmla="*/ 623 h 1507"/>
                  <a:gd name="T8" fmla="*/ 176 w 897"/>
                  <a:gd name="T9" fmla="*/ 627 h 1507"/>
                  <a:gd name="T10" fmla="*/ 70 w 897"/>
                  <a:gd name="T11" fmla="*/ 690 h 1507"/>
                  <a:gd name="T12" fmla="*/ 337 w 897"/>
                  <a:gd name="T13" fmla="*/ 1171 h 1507"/>
                  <a:gd name="T14" fmla="*/ 340 w 897"/>
                  <a:gd name="T15" fmla="*/ 1178 h 1507"/>
                  <a:gd name="T16" fmla="*/ 335 w 897"/>
                  <a:gd name="T17" fmla="*/ 1185 h 1507"/>
                  <a:gd name="T18" fmla="*/ 298 w 897"/>
                  <a:gd name="T19" fmla="*/ 1238 h 1507"/>
                  <a:gd name="T20" fmla="*/ 707 w 897"/>
                  <a:gd name="T21" fmla="*/ 1486 h 1507"/>
                  <a:gd name="T22" fmla="*/ 842 w 897"/>
                  <a:gd name="T23" fmla="*/ 1133 h 1507"/>
                  <a:gd name="T24" fmla="*/ 770 w 897"/>
                  <a:gd name="T25" fmla="*/ 1101 h 1507"/>
                  <a:gd name="T26" fmla="*/ 762 w 897"/>
                  <a:gd name="T27" fmla="*/ 1098 h 1507"/>
                  <a:gd name="T28" fmla="*/ 759 w 897"/>
                  <a:gd name="T29" fmla="*/ 1089 h 1507"/>
                  <a:gd name="T30" fmla="*/ 706 w 897"/>
                  <a:gd name="T31" fmla="*/ 518 h 1507"/>
                  <a:gd name="T32" fmla="*/ 568 w 897"/>
                  <a:gd name="T33" fmla="*/ 494 h 1507"/>
                  <a:gd name="T34" fmla="*/ 561 w 897"/>
                  <a:gd name="T35" fmla="*/ 493 h 1507"/>
                  <a:gd name="T36" fmla="*/ 556 w 897"/>
                  <a:gd name="T37" fmla="*/ 488 h 1507"/>
                  <a:gd name="T38" fmla="*/ 276 w 897"/>
                  <a:gd name="T39" fmla="*/ 34 h 1507"/>
                  <a:gd name="T40" fmla="*/ 710 w 897"/>
                  <a:gd name="T41" fmla="*/ 1506 h 1507"/>
                  <a:gd name="T42" fmla="*/ 708 w 897"/>
                  <a:gd name="T43" fmla="*/ 1506 h 1507"/>
                  <a:gd name="T44" fmla="*/ 278 w 897"/>
                  <a:gd name="T45" fmla="*/ 1241 h 1507"/>
                  <a:gd name="T46" fmla="*/ 315 w 897"/>
                  <a:gd name="T47" fmla="*/ 1175 h 1507"/>
                  <a:gd name="T48" fmla="*/ 52 w 897"/>
                  <a:gd name="T49" fmla="*/ 684 h 1507"/>
                  <a:gd name="T50" fmla="*/ 162 w 897"/>
                  <a:gd name="T51" fmla="*/ 609 h 1507"/>
                  <a:gd name="T52" fmla="*/ 181 w 897"/>
                  <a:gd name="T53" fmla="*/ 13 h 1507"/>
                  <a:gd name="T54" fmla="*/ 283 w 897"/>
                  <a:gd name="T55" fmla="*/ 17 h 1507"/>
                  <a:gd name="T56" fmla="*/ 572 w 897"/>
                  <a:gd name="T57" fmla="*/ 473 h 1507"/>
                  <a:gd name="T58" fmla="*/ 719 w 897"/>
                  <a:gd name="T59" fmla="*/ 504 h 1507"/>
                  <a:gd name="T60" fmla="*/ 781 w 897"/>
                  <a:gd name="T61" fmla="*/ 1082 h 1507"/>
                  <a:gd name="T62" fmla="*/ 859 w 897"/>
                  <a:gd name="T63" fmla="*/ 1123 h 1507"/>
                  <a:gd name="T64" fmla="*/ 719 w 897"/>
                  <a:gd name="T65" fmla="*/ 1502 h 1507"/>
                  <a:gd name="T66" fmla="*/ 710 w 897"/>
                  <a:gd name="T67" fmla="*/ 1506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97" h="1507">
                    <a:moveTo>
                      <a:pt x="227" y="23"/>
                    </a:moveTo>
                    <a:lnTo>
                      <a:pt x="227" y="23"/>
                    </a:lnTo>
                    <a:cubicBezTo>
                      <a:pt x="214" y="23"/>
                      <a:pt x="201" y="26"/>
                      <a:pt x="188" y="31"/>
                    </a:cubicBezTo>
                    <a:lnTo>
                      <a:pt x="188" y="31"/>
                    </a:lnTo>
                    <a:cubicBezTo>
                      <a:pt x="22" y="99"/>
                      <a:pt x="183" y="609"/>
                      <a:pt x="185" y="614"/>
                    </a:cubicBezTo>
                    <a:lnTo>
                      <a:pt x="185" y="614"/>
                    </a:lnTo>
                    <a:cubicBezTo>
                      <a:pt x="186" y="617"/>
                      <a:pt x="185" y="620"/>
                      <a:pt x="184" y="623"/>
                    </a:cubicBezTo>
                    <a:lnTo>
                      <a:pt x="184" y="623"/>
                    </a:lnTo>
                    <a:cubicBezTo>
                      <a:pt x="182" y="624"/>
                      <a:pt x="180" y="626"/>
                      <a:pt x="176" y="627"/>
                    </a:cubicBezTo>
                    <a:lnTo>
                      <a:pt x="176" y="627"/>
                    </a:lnTo>
                    <a:cubicBezTo>
                      <a:pt x="119" y="634"/>
                      <a:pt x="83" y="655"/>
                      <a:pt x="70" y="690"/>
                    </a:cubicBezTo>
                    <a:lnTo>
                      <a:pt x="70" y="690"/>
                    </a:lnTo>
                    <a:cubicBezTo>
                      <a:pt x="18" y="835"/>
                      <a:pt x="334" y="1167"/>
                      <a:pt x="337" y="1171"/>
                    </a:cubicBezTo>
                    <a:lnTo>
                      <a:pt x="337" y="1171"/>
                    </a:lnTo>
                    <a:cubicBezTo>
                      <a:pt x="339" y="1172"/>
                      <a:pt x="340" y="1176"/>
                      <a:pt x="340" y="1178"/>
                    </a:cubicBezTo>
                    <a:lnTo>
                      <a:pt x="340" y="1178"/>
                    </a:lnTo>
                    <a:cubicBezTo>
                      <a:pt x="339" y="1182"/>
                      <a:pt x="337" y="1184"/>
                      <a:pt x="335" y="1185"/>
                    </a:cubicBezTo>
                    <a:lnTo>
                      <a:pt x="335" y="1185"/>
                    </a:lnTo>
                    <a:cubicBezTo>
                      <a:pt x="308" y="1201"/>
                      <a:pt x="295" y="1219"/>
                      <a:pt x="298" y="1238"/>
                    </a:cubicBezTo>
                    <a:lnTo>
                      <a:pt x="298" y="1238"/>
                    </a:lnTo>
                    <a:cubicBezTo>
                      <a:pt x="306" y="1327"/>
                      <a:pt x="590" y="1445"/>
                      <a:pt x="707" y="1486"/>
                    </a:cubicBezTo>
                    <a:lnTo>
                      <a:pt x="707" y="1486"/>
                    </a:lnTo>
                    <a:cubicBezTo>
                      <a:pt x="860" y="1266"/>
                      <a:pt x="865" y="1172"/>
                      <a:pt x="842" y="1133"/>
                    </a:cubicBezTo>
                    <a:lnTo>
                      <a:pt x="842" y="1133"/>
                    </a:lnTo>
                    <a:cubicBezTo>
                      <a:pt x="821" y="1096"/>
                      <a:pt x="770" y="1101"/>
                      <a:pt x="770" y="1101"/>
                    </a:cubicBezTo>
                    <a:lnTo>
                      <a:pt x="770" y="1101"/>
                    </a:lnTo>
                    <a:cubicBezTo>
                      <a:pt x="767" y="1101"/>
                      <a:pt x="764" y="1101"/>
                      <a:pt x="762" y="1098"/>
                    </a:cubicBezTo>
                    <a:lnTo>
                      <a:pt x="762" y="1098"/>
                    </a:lnTo>
                    <a:cubicBezTo>
                      <a:pt x="760" y="1095"/>
                      <a:pt x="759" y="1093"/>
                      <a:pt x="759" y="1089"/>
                    </a:cubicBezTo>
                    <a:lnTo>
                      <a:pt x="759" y="1089"/>
                    </a:lnTo>
                    <a:cubicBezTo>
                      <a:pt x="828" y="711"/>
                      <a:pt x="768" y="570"/>
                      <a:pt x="706" y="518"/>
                    </a:cubicBezTo>
                    <a:lnTo>
                      <a:pt x="706" y="518"/>
                    </a:lnTo>
                    <a:cubicBezTo>
                      <a:pt x="645" y="467"/>
                      <a:pt x="569" y="493"/>
                      <a:pt x="568" y="494"/>
                    </a:cubicBezTo>
                    <a:lnTo>
                      <a:pt x="568" y="494"/>
                    </a:lnTo>
                    <a:cubicBezTo>
                      <a:pt x="566" y="495"/>
                      <a:pt x="563" y="495"/>
                      <a:pt x="561" y="493"/>
                    </a:cubicBezTo>
                    <a:lnTo>
                      <a:pt x="561" y="493"/>
                    </a:lnTo>
                    <a:cubicBezTo>
                      <a:pt x="559" y="493"/>
                      <a:pt x="557" y="490"/>
                      <a:pt x="556" y="488"/>
                    </a:cubicBezTo>
                    <a:lnTo>
                      <a:pt x="556" y="488"/>
                    </a:lnTo>
                    <a:cubicBezTo>
                      <a:pt x="555" y="484"/>
                      <a:pt x="430" y="106"/>
                      <a:pt x="276" y="34"/>
                    </a:cubicBezTo>
                    <a:lnTo>
                      <a:pt x="276" y="34"/>
                    </a:lnTo>
                    <a:cubicBezTo>
                      <a:pt x="259" y="27"/>
                      <a:pt x="243" y="23"/>
                      <a:pt x="227" y="23"/>
                    </a:cubicBezTo>
                    <a:close/>
                    <a:moveTo>
                      <a:pt x="710" y="1506"/>
                    </a:moveTo>
                    <a:lnTo>
                      <a:pt x="710" y="1506"/>
                    </a:lnTo>
                    <a:cubicBezTo>
                      <a:pt x="710" y="1506"/>
                      <a:pt x="709" y="1506"/>
                      <a:pt x="708" y="1506"/>
                    </a:cubicBezTo>
                    <a:lnTo>
                      <a:pt x="708" y="1506"/>
                    </a:lnTo>
                    <a:cubicBezTo>
                      <a:pt x="691" y="1500"/>
                      <a:pt x="291" y="1361"/>
                      <a:pt x="278" y="1241"/>
                    </a:cubicBezTo>
                    <a:lnTo>
                      <a:pt x="278" y="1241"/>
                    </a:lnTo>
                    <a:cubicBezTo>
                      <a:pt x="276" y="1216"/>
                      <a:pt x="289" y="1194"/>
                      <a:pt x="315" y="1175"/>
                    </a:cubicBezTo>
                    <a:lnTo>
                      <a:pt x="315" y="1175"/>
                    </a:lnTo>
                    <a:cubicBezTo>
                      <a:pt x="264" y="1121"/>
                      <a:pt x="0" y="828"/>
                      <a:pt x="52" y="684"/>
                    </a:cubicBezTo>
                    <a:lnTo>
                      <a:pt x="52" y="684"/>
                    </a:lnTo>
                    <a:cubicBezTo>
                      <a:pt x="66" y="644"/>
                      <a:pt x="103" y="618"/>
                      <a:pt x="162" y="609"/>
                    </a:cubicBezTo>
                    <a:lnTo>
                      <a:pt x="162" y="609"/>
                    </a:lnTo>
                    <a:cubicBezTo>
                      <a:pt x="139" y="531"/>
                      <a:pt x="11" y="83"/>
                      <a:pt x="181" y="13"/>
                    </a:cubicBezTo>
                    <a:lnTo>
                      <a:pt x="181" y="13"/>
                    </a:lnTo>
                    <a:cubicBezTo>
                      <a:pt x="214" y="0"/>
                      <a:pt x="249" y="1"/>
                      <a:pt x="283" y="17"/>
                    </a:cubicBezTo>
                    <a:lnTo>
                      <a:pt x="283" y="17"/>
                    </a:lnTo>
                    <a:cubicBezTo>
                      <a:pt x="434" y="86"/>
                      <a:pt x="551" y="413"/>
                      <a:pt x="572" y="473"/>
                    </a:cubicBezTo>
                    <a:lnTo>
                      <a:pt x="572" y="473"/>
                    </a:lnTo>
                    <a:cubicBezTo>
                      <a:pt x="596" y="467"/>
                      <a:pt x="662" y="456"/>
                      <a:pt x="719" y="504"/>
                    </a:cubicBezTo>
                    <a:lnTo>
                      <a:pt x="719" y="504"/>
                    </a:lnTo>
                    <a:cubicBezTo>
                      <a:pt x="813" y="582"/>
                      <a:pt x="834" y="777"/>
                      <a:pt x="781" y="1082"/>
                    </a:cubicBezTo>
                    <a:lnTo>
                      <a:pt x="781" y="1082"/>
                    </a:lnTo>
                    <a:cubicBezTo>
                      <a:pt x="800" y="1082"/>
                      <a:pt x="838" y="1088"/>
                      <a:pt x="859" y="1123"/>
                    </a:cubicBezTo>
                    <a:lnTo>
                      <a:pt x="859" y="1123"/>
                    </a:lnTo>
                    <a:cubicBezTo>
                      <a:pt x="896" y="1188"/>
                      <a:pt x="849" y="1315"/>
                      <a:pt x="719" y="1502"/>
                    </a:cubicBezTo>
                    <a:lnTo>
                      <a:pt x="719" y="1502"/>
                    </a:lnTo>
                    <a:cubicBezTo>
                      <a:pt x="717" y="1505"/>
                      <a:pt x="714" y="1506"/>
                      <a:pt x="710" y="1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5">
                <a:extLst>
                  <a:ext uri="{FF2B5EF4-FFF2-40B4-BE49-F238E27FC236}">
                    <a16:creationId xmlns:a16="http://schemas.microsoft.com/office/drawing/2014/main" id="{321947B6-CCCD-44D2-BB15-8ADDF9B775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59" y="10764804"/>
                <a:ext cx="357127" cy="1067454"/>
              </a:xfrm>
              <a:custGeom>
                <a:avLst/>
                <a:gdLst>
                  <a:gd name="T0" fmla="*/ 391 w 403"/>
                  <a:gd name="T1" fmla="*/ 1200 h 1201"/>
                  <a:gd name="T2" fmla="*/ 391 w 403"/>
                  <a:gd name="T3" fmla="*/ 1200 h 1201"/>
                  <a:gd name="T4" fmla="*/ 382 w 403"/>
                  <a:gd name="T5" fmla="*/ 1192 h 1201"/>
                  <a:gd name="T6" fmla="*/ 382 w 403"/>
                  <a:gd name="T7" fmla="*/ 1192 h 1201"/>
                  <a:gd name="T8" fmla="*/ 3 w 403"/>
                  <a:gd name="T9" fmla="*/ 15 h 1201"/>
                  <a:gd name="T10" fmla="*/ 3 w 403"/>
                  <a:gd name="T11" fmla="*/ 15 h 1201"/>
                  <a:gd name="T12" fmla="*/ 7 w 403"/>
                  <a:gd name="T13" fmla="*/ 2 h 1201"/>
                  <a:gd name="T14" fmla="*/ 7 w 403"/>
                  <a:gd name="T15" fmla="*/ 2 h 1201"/>
                  <a:gd name="T16" fmla="*/ 20 w 403"/>
                  <a:gd name="T17" fmla="*/ 7 h 1201"/>
                  <a:gd name="T18" fmla="*/ 20 w 403"/>
                  <a:gd name="T19" fmla="*/ 7 h 1201"/>
                  <a:gd name="T20" fmla="*/ 401 w 403"/>
                  <a:gd name="T21" fmla="*/ 1189 h 1201"/>
                  <a:gd name="T22" fmla="*/ 401 w 403"/>
                  <a:gd name="T23" fmla="*/ 1189 h 1201"/>
                  <a:gd name="T24" fmla="*/ 393 w 403"/>
                  <a:gd name="T25" fmla="*/ 1200 h 1201"/>
                  <a:gd name="T26" fmla="*/ 393 w 403"/>
                  <a:gd name="T27" fmla="*/ 1200 h 1201"/>
                  <a:gd name="T28" fmla="*/ 391 w 403"/>
                  <a:gd name="T29" fmla="*/ 1200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3" h="1201">
                    <a:moveTo>
                      <a:pt x="391" y="1200"/>
                    </a:moveTo>
                    <a:lnTo>
                      <a:pt x="391" y="1200"/>
                    </a:lnTo>
                    <a:cubicBezTo>
                      <a:pt x="387" y="1200"/>
                      <a:pt x="383" y="1197"/>
                      <a:pt x="382" y="1192"/>
                    </a:cubicBezTo>
                    <a:lnTo>
                      <a:pt x="382" y="1192"/>
                    </a:lnTo>
                    <a:cubicBezTo>
                      <a:pt x="381" y="1187"/>
                      <a:pt x="289" y="637"/>
                      <a:pt x="3" y="15"/>
                    </a:cubicBezTo>
                    <a:lnTo>
                      <a:pt x="3" y="15"/>
                    </a:lnTo>
                    <a:cubicBezTo>
                      <a:pt x="0" y="10"/>
                      <a:pt x="3" y="5"/>
                      <a:pt x="7" y="2"/>
                    </a:cubicBezTo>
                    <a:lnTo>
                      <a:pt x="7" y="2"/>
                    </a:lnTo>
                    <a:cubicBezTo>
                      <a:pt x="12" y="0"/>
                      <a:pt x="18" y="2"/>
                      <a:pt x="20" y="7"/>
                    </a:cubicBezTo>
                    <a:lnTo>
                      <a:pt x="20" y="7"/>
                    </a:lnTo>
                    <a:cubicBezTo>
                      <a:pt x="308" y="632"/>
                      <a:pt x="400" y="1183"/>
                      <a:pt x="401" y="1189"/>
                    </a:cubicBezTo>
                    <a:lnTo>
                      <a:pt x="401" y="1189"/>
                    </a:lnTo>
                    <a:cubicBezTo>
                      <a:pt x="402" y="1195"/>
                      <a:pt x="398" y="1199"/>
                      <a:pt x="393" y="1200"/>
                    </a:cubicBezTo>
                    <a:lnTo>
                      <a:pt x="393" y="1200"/>
                    </a:lnTo>
                    <a:cubicBezTo>
                      <a:pt x="392" y="1200"/>
                      <a:pt x="392" y="1200"/>
                      <a:pt x="391" y="12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16">
                <a:extLst>
                  <a:ext uri="{FF2B5EF4-FFF2-40B4-BE49-F238E27FC236}">
                    <a16:creationId xmlns:a16="http://schemas.microsoft.com/office/drawing/2014/main" id="{89FB513F-F49A-461E-A25A-AF912CC05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6603" y="10807972"/>
                <a:ext cx="1114548" cy="863382"/>
              </a:xfrm>
              <a:custGeom>
                <a:avLst/>
                <a:gdLst>
                  <a:gd name="T0" fmla="*/ 1250 w 1251"/>
                  <a:gd name="T1" fmla="*/ 886 h 970"/>
                  <a:gd name="T2" fmla="*/ 1250 w 1251"/>
                  <a:gd name="T3" fmla="*/ 886 h 970"/>
                  <a:gd name="T4" fmla="*/ 773 w 1251"/>
                  <a:gd name="T5" fmla="*/ 780 h 970"/>
                  <a:gd name="T6" fmla="*/ 773 w 1251"/>
                  <a:gd name="T7" fmla="*/ 780 h 970"/>
                  <a:gd name="T8" fmla="*/ 401 w 1251"/>
                  <a:gd name="T9" fmla="*/ 562 h 970"/>
                  <a:gd name="T10" fmla="*/ 401 w 1251"/>
                  <a:gd name="T11" fmla="*/ 562 h 970"/>
                  <a:gd name="T12" fmla="*/ 60 w 1251"/>
                  <a:gd name="T13" fmla="*/ 180 h 970"/>
                  <a:gd name="T14" fmla="*/ 60 w 1251"/>
                  <a:gd name="T15" fmla="*/ 180 h 970"/>
                  <a:gd name="T16" fmla="*/ 592 w 1251"/>
                  <a:gd name="T17" fmla="*/ 261 h 970"/>
                  <a:gd name="T18" fmla="*/ 592 w 1251"/>
                  <a:gd name="T19" fmla="*/ 261 h 970"/>
                  <a:gd name="T20" fmla="*/ 935 w 1251"/>
                  <a:gd name="T21" fmla="*/ 418 h 970"/>
                  <a:gd name="T22" fmla="*/ 935 w 1251"/>
                  <a:gd name="T23" fmla="*/ 418 h 970"/>
                  <a:gd name="T24" fmla="*/ 1250 w 1251"/>
                  <a:gd name="T25" fmla="*/ 886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51" h="970">
                    <a:moveTo>
                      <a:pt x="1250" y="886"/>
                    </a:moveTo>
                    <a:lnTo>
                      <a:pt x="1250" y="886"/>
                    </a:lnTo>
                    <a:cubicBezTo>
                      <a:pt x="1250" y="886"/>
                      <a:pt x="710" y="969"/>
                      <a:pt x="773" y="780"/>
                    </a:cubicBezTo>
                    <a:lnTo>
                      <a:pt x="773" y="780"/>
                    </a:lnTo>
                    <a:cubicBezTo>
                      <a:pt x="773" y="780"/>
                      <a:pt x="100" y="708"/>
                      <a:pt x="401" y="562"/>
                    </a:cubicBezTo>
                    <a:lnTo>
                      <a:pt x="401" y="562"/>
                    </a:lnTo>
                    <a:cubicBezTo>
                      <a:pt x="401" y="562"/>
                      <a:pt x="0" y="361"/>
                      <a:pt x="60" y="180"/>
                    </a:cubicBezTo>
                    <a:lnTo>
                      <a:pt x="60" y="180"/>
                    </a:lnTo>
                    <a:cubicBezTo>
                      <a:pt x="120" y="0"/>
                      <a:pt x="592" y="261"/>
                      <a:pt x="592" y="261"/>
                    </a:cubicBezTo>
                    <a:lnTo>
                      <a:pt x="592" y="261"/>
                    </a:lnTo>
                    <a:cubicBezTo>
                      <a:pt x="592" y="261"/>
                      <a:pt x="726" y="5"/>
                      <a:pt x="935" y="418"/>
                    </a:cubicBezTo>
                    <a:lnTo>
                      <a:pt x="935" y="418"/>
                    </a:lnTo>
                    <a:cubicBezTo>
                      <a:pt x="935" y="418"/>
                      <a:pt x="1186" y="277"/>
                      <a:pt x="1250" y="8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17">
                <a:extLst>
                  <a:ext uri="{FF2B5EF4-FFF2-40B4-BE49-F238E27FC236}">
                    <a16:creationId xmlns:a16="http://schemas.microsoft.com/office/drawing/2014/main" id="{8E690EBA-71EA-4167-BD8D-13BD8AE00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62680" y="10866840"/>
                <a:ext cx="1126320" cy="765269"/>
              </a:xfrm>
              <a:custGeom>
                <a:avLst/>
                <a:gdLst>
                  <a:gd name="T0" fmla="*/ 179 w 1266"/>
                  <a:gd name="T1" fmla="*/ 60 h 861"/>
                  <a:gd name="T2" fmla="*/ 120 w 1266"/>
                  <a:gd name="T3" fmla="*/ 70 h 861"/>
                  <a:gd name="T4" fmla="*/ 74 w 1266"/>
                  <a:gd name="T5" fmla="*/ 117 h 861"/>
                  <a:gd name="T6" fmla="*/ 410 w 1266"/>
                  <a:gd name="T7" fmla="*/ 488 h 861"/>
                  <a:gd name="T8" fmla="*/ 415 w 1266"/>
                  <a:gd name="T9" fmla="*/ 496 h 861"/>
                  <a:gd name="T10" fmla="*/ 410 w 1266"/>
                  <a:gd name="T11" fmla="*/ 505 h 861"/>
                  <a:gd name="T12" fmla="*/ 338 w 1266"/>
                  <a:gd name="T13" fmla="*/ 572 h 861"/>
                  <a:gd name="T14" fmla="*/ 561 w 1266"/>
                  <a:gd name="T15" fmla="*/ 669 h 861"/>
                  <a:gd name="T16" fmla="*/ 779 w 1266"/>
                  <a:gd name="T17" fmla="*/ 704 h 861"/>
                  <a:gd name="T18" fmla="*/ 787 w 1266"/>
                  <a:gd name="T19" fmla="*/ 708 h 861"/>
                  <a:gd name="T20" fmla="*/ 787 w 1266"/>
                  <a:gd name="T21" fmla="*/ 716 h 861"/>
                  <a:gd name="T22" fmla="*/ 795 w 1266"/>
                  <a:gd name="T23" fmla="*/ 777 h 861"/>
                  <a:gd name="T24" fmla="*/ 1245 w 1266"/>
                  <a:gd name="T25" fmla="*/ 811 h 861"/>
                  <a:gd name="T26" fmla="*/ 1063 w 1266"/>
                  <a:gd name="T27" fmla="*/ 363 h 861"/>
                  <a:gd name="T28" fmla="*/ 945 w 1266"/>
                  <a:gd name="T29" fmla="*/ 360 h 861"/>
                  <a:gd name="T30" fmla="*/ 937 w 1266"/>
                  <a:gd name="T31" fmla="*/ 361 h 861"/>
                  <a:gd name="T32" fmla="*/ 932 w 1266"/>
                  <a:gd name="T33" fmla="*/ 356 h 861"/>
                  <a:gd name="T34" fmla="*/ 710 w 1266"/>
                  <a:gd name="T35" fmla="*/ 126 h 861"/>
                  <a:gd name="T36" fmla="*/ 606 w 1266"/>
                  <a:gd name="T37" fmla="*/ 199 h 861"/>
                  <a:gd name="T38" fmla="*/ 600 w 1266"/>
                  <a:gd name="T39" fmla="*/ 203 h 861"/>
                  <a:gd name="T40" fmla="*/ 593 w 1266"/>
                  <a:gd name="T41" fmla="*/ 202 h 861"/>
                  <a:gd name="T42" fmla="*/ 179 w 1266"/>
                  <a:gd name="T43" fmla="*/ 60 h 861"/>
                  <a:gd name="T44" fmla="*/ 1018 w 1266"/>
                  <a:gd name="T45" fmla="*/ 847 h 861"/>
                  <a:gd name="T46" fmla="*/ 781 w 1266"/>
                  <a:gd name="T47" fmla="*/ 789 h 861"/>
                  <a:gd name="T48" fmla="*/ 766 w 1266"/>
                  <a:gd name="T49" fmla="*/ 721 h 861"/>
                  <a:gd name="T50" fmla="*/ 558 w 1266"/>
                  <a:gd name="T51" fmla="*/ 688 h 861"/>
                  <a:gd name="T52" fmla="*/ 319 w 1266"/>
                  <a:gd name="T53" fmla="*/ 576 h 861"/>
                  <a:gd name="T54" fmla="*/ 385 w 1266"/>
                  <a:gd name="T55" fmla="*/ 496 h 861"/>
                  <a:gd name="T56" fmla="*/ 56 w 1266"/>
                  <a:gd name="T57" fmla="*/ 112 h 861"/>
                  <a:gd name="T58" fmla="*/ 114 w 1266"/>
                  <a:gd name="T59" fmla="*/ 51 h 861"/>
                  <a:gd name="T60" fmla="*/ 594 w 1266"/>
                  <a:gd name="T61" fmla="*/ 182 h 861"/>
                  <a:gd name="T62" fmla="*/ 710 w 1266"/>
                  <a:gd name="T63" fmla="*/ 107 h 861"/>
                  <a:gd name="T64" fmla="*/ 945 w 1266"/>
                  <a:gd name="T65" fmla="*/ 339 h 861"/>
                  <a:gd name="T66" fmla="*/ 1071 w 1266"/>
                  <a:gd name="T67" fmla="*/ 346 h 861"/>
                  <a:gd name="T68" fmla="*/ 1265 w 1266"/>
                  <a:gd name="T69" fmla="*/ 818 h 861"/>
                  <a:gd name="T70" fmla="*/ 1257 w 1266"/>
                  <a:gd name="T71" fmla="*/ 829 h 861"/>
                  <a:gd name="T72" fmla="*/ 1018 w 1266"/>
                  <a:gd name="T73" fmla="*/ 847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266" h="861">
                    <a:moveTo>
                      <a:pt x="179" y="60"/>
                    </a:moveTo>
                    <a:lnTo>
                      <a:pt x="179" y="60"/>
                    </a:lnTo>
                    <a:cubicBezTo>
                      <a:pt x="157" y="60"/>
                      <a:pt x="137" y="63"/>
                      <a:pt x="120" y="70"/>
                    </a:cubicBezTo>
                    <a:lnTo>
                      <a:pt x="120" y="70"/>
                    </a:lnTo>
                    <a:cubicBezTo>
                      <a:pt x="97" y="79"/>
                      <a:pt x="82" y="94"/>
                      <a:pt x="74" y="117"/>
                    </a:cubicBezTo>
                    <a:lnTo>
                      <a:pt x="74" y="117"/>
                    </a:lnTo>
                    <a:cubicBezTo>
                      <a:pt x="18" y="288"/>
                      <a:pt x="406" y="486"/>
                      <a:pt x="410" y="488"/>
                    </a:cubicBezTo>
                    <a:lnTo>
                      <a:pt x="410" y="488"/>
                    </a:lnTo>
                    <a:cubicBezTo>
                      <a:pt x="413" y="489"/>
                      <a:pt x="415" y="493"/>
                      <a:pt x="415" y="496"/>
                    </a:cubicBezTo>
                    <a:lnTo>
                      <a:pt x="415" y="496"/>
                    </a:lnTo>
                    <a:cubicBezTo>
                      <a:pt x="415" y="500"/>
                      <a:pt x="413" y="504"/>
                      <a:pt x="410" y="505"/>
                    </a:cubicBezTo>
                    <a:lnTo>
                      <a:pt x="410" y="505"/>
                    </a:lnTo>
                    <a:cubicBezTo>
                      <a:pt x="359" y="530"/>
                      <a:pt x="334" y="553"/>
                      <a:pt x="338" y="572"/>
                    </a:cubicBezTo>
                    <a:lnTo>
                      <a:pt x="338" y="572"/>
                    </a:lnTo>
                    <a:cubicBezTo>
                      <a:pt x="341" y="592"/>
                      <a:pt x="374" y="630"/>
                      <a:pt x="561" y="669"/>
                    </a:cubicBezTo>
                    <a:lnTo>
                      <a:pt x="561" y="669"/>
                    </a:lnTo>
                    <a:cubicBezTo>
                      <a:pt x="670" y="692"/>
                      <a:pt x="778" y="704"/>
                      <a:pt x="779" y="704"/>
                    </a:cubicBezTo>
                    <a:lnTo>
                      <a:pt x="779" y="704"/>
                    </a:lnTo>
                    <a:cubicBezTo>
                      <a:pt x="782" y="704"/>
                      <a:pt x="785" y="706"/>
                      <a:pt x="787" y="708"/>
                    </a:cubicBezTo>
                    <a:lnTo>
                      <a:pt x="787" y="708"/>
                    </a:lnTo>
                    <a:cubicBezTo>
                      <a:pt x="788" y="711"/>
                      <a:pt x="788" y="714"/>
                      <a:pt x="787" y="716"/>
                    </a:cubicBezTo>
                    <a:lnTo>
                      <a:pt x="787" y="716"/>
                    </a:lnTo>
                    <a:cubicBezTo>
                      <a:pt x="779" y="741"/>
                      <a:pt x="781" y="761"/>
                      <a:pt x="795" y="777"/>
                    </a:cubicBezTo>
                    <a:lnTo>
                      <a:pt x="795" y="777"/>
                    </a:lnTo>
                    <a:cubicBezTo>
                      <a:pt x="864" y="860"/>
                      <a:pt x="1186" y="820"/>
                      <a:pt x="1245" y="811"/>
                    </a:cubicBezTo>
                    <a:lnTo>
                      <a:pt x="1245" y="811"/>
                    </a:lnTo>
                    <a:cubicBezTo>
                      <a:pt x="1210" y="501"/>
                      <a:pt x="1127" y="396"/>
                      <a:pt x="1063" y="363"/>
                    </a:cubicBezTo>
                    <a:lnTo>
                      <a:pt x="1063" y="363"/>
                    </a:lnTo>
                    <a:cubicBezTo>
                      <a:pt x="1001" y="330"/>
                      <a:pt x="947" y="359"/>
                      <a:pt x="945" y="360"/>
                    </a:cubicBezTo>
                    <a:lnTo>
                      <a:pt x="945" y="360"/>
                    </a:lnTo>
                    <a:cubicBezTo>
                      <a:pt x="943" y="362"/>
                      <a:pt x="940" y="362"/>
                      <a:pt x="937" y="361"/>
                    </a:cubicBezTo>
                    <a:lnTo>
                      <a:pt x="937" y="361"/>
                    </a:lnTo>
                    <a:cubicBezTo>
                      <a:pt x="935" y="360"/>
                      <a:pt x="933" y="358"/>
                      <a:pt x="932" y="356"/>
                    </a:cubicBezTo>
                    <a:lnTo>
                      <a:pt x="932" y="356"/>
                    </a:lnTo>
                    <a:cubicBezTo>
                      <a:pt x="856" y="207"/>
                      <a:pt x="779" y="127"/>
                      <a:pt x="710" y="126"/>
                    </a:cubicBezTo>
                    <a:lnTo>
                      <a:pt x="710" y="126"/>
                    </a:lnTo>
                    <a:lnTo>
                      <a:pt x="710" y="126"/>
                    </a:lnTo>
                    <a:cubicBezTo>
                      <a:pt x="645" y="126"/>
                      <a:pt x="606" y="198"/>
                      <a:pt x="606" y="199"/>
                    </a:cubicBezTo>
                    <a:lnTo>
                      <a:pt x="606" y="199"/>
                    </a:lnTo>
                    <a:cubicBezTo>
                      <a:pt x="605" y="201"/>
                      <a:pt x="602" y="202"/>
                      <a:pt x="600" y="203"/>
                    </a:cubicBezTo>
                    <a:lnTo>
                      <a:pt x="600" y="203"/>
                    </a:lnTo>
                    <a:cubicBezTo>
                      <a:pt x="597" y="204"/>
                      <a:pt x="594" y="204"/>
                      <a:pt x="593" y="202"/>
                    </a:cubicBezTo>
                    <a:lnTo>
                      <a:pt x="593" y="202"/>
                    </a:lnTo>
                    <a:cubicBezTo>
                      <a:pt x="590" y="201"/>
                      <a:pt x="332" y="60"/>
                      <a:pt x="179" y="60"/>
                    </a:cubicBezTo>
                    <a:close/>
                    <a:moveTo>
                      <a:pt x="1018" y="847"/>
                    </a:moveTo>
                    <a:lnTo>
                      <a:pt x="1018" y="847"/>
                    </a:lnTo>
                    <a:cubicBezTo>
                      <a:pt x="919" y="847"/>
                      <a:pt x="819" y="835"/>
                      <a:pt x="781" y="789"/>
                    </a:cubicBezTo>
                    <a:lnTo>
                      <a:pt x="781" y="789"/>
                    </a:lnTo>
                    <a:cubicBezTo>
                      <a:pt x="764" y="771"/>
                      <a:pt x="760" y="748"/>
                      <a:pt x="766" y="721"/>
                    </a:cubicBezTo>
                    <a:lnTo>
                      <a:pt x="766" y="721"/>
                    </a:lnTo>
                    <a:cubicBezTo>
                      <a:pt x="735" y="718"/>
                      <a:pt x="647" y="707"/>
                      <a:pt x="558" y="688"/>
                    </a:cubicBezTo>
                    <a:lnTo>
                      <a:pt x="558" y="688"/>
                    </a:lnTo>
                    <a:cubicBezTo>
                      <a:pt x="404" y="656"/>
                      <a:pt x="327" y="619"/>
                      <a:pt x="319" y="576"/>
                    </a:cubicBezTo>
                    <a:lnTo>
                      <a:pt x="319" y="576"/>
                    </a:lnTo>
                    <a:cubicBezTo>
                      <a:pt x="315" y="549"/>
                      <a:pt x="336" y="523"/>
                      <a:pt x="385" y="496"/>
                    </a:cubicBezTo>
                    <a:lnTo>
                      <a:pt x="385" y="496"/>
                    </a:lnTo>
                    <a:cubicBezTo>
                      <a:pt x="308" y="455"/>
                      <a:pt x="0" y="278"/>
                      <a:pt x="56" y="112"/>
                    </a:cubicBezTo>
                    <a:lnTo>
                      <a:pt x="56" y="112"/>
                    </a:lnTo>
                    <a:cubicBezTo>
                      <a:pt x="65" y="83"/>
                      <a:pt x="84" y="63"/>
                      <a:pt x="114" y="51"/>
                    </a:cubicBezTo>
                    <a:lnTo>
                      <a:pt x="114" y="51"/>
                    </a:lnTo>
                    <a:cubicBezTo>
                      <a:pt x="245" y="0"/>
                      <a:pt x="539" y="153"/>
                      <a:pt x="594" y="182"/>
                    </a:cubicBezTo>
                    <a:lnTo>
                      <a:pt x="594" y="182"/>
                    </a:lnTo>
                    <a:cubicBezTo>
                      <a:pt x="607" y="160"/>
                      <a:pt x="647" y="107"/>
                      <a:pt x="710" y="107"/>
                    </a:cubicBezTo>
                    <a:lnTo>
                      <a:pt x="710" y="107"/>
                    </a:lnTo>
                    <a:lnTo>
                      <a:pt x="710" y="107"/>
                    </a:lnTo>
                    <a:cubicBezTo>
                      <a:pt x="787" y="107"/>
                      <a:pt x="865" y="185"/>
                      <a:pt x="945" y="339"/>
                    </a:cubicBezTo>
                    <a:lnTo>
                      <a:pt x="945" y="339"/>
                    </a:lnTo>
                    <a:cubicBezTo>
                      <a:pt x="965" y="331"/>
                      <a:pt x="1015" y="316"/>
                      <a:pt x="1071" y="346"/>
                    </a:cubicBezTo>
                    <a:lnTo>
                      <a:pt x="1071" y="346"/>
                    </a:lnTo>
                    <a:cubicBezTo>
                      <a:pt x="1172" y="397"/>
                      <a:pt x="1237" y="556"/>
                      <a:pt x="1265" y="818"/>
                    </a:cubicBezTo>
                    <a:lnTo>
                      <a:pt x="1265" y="818"/>
                    </a:lnTo>
                    <a:cubicBezTo>
                      <a:pt x="1265" y="823"/>
                      <a:pt x="1262" y="828"/>
                      <a:pt x="1257" y="829"/>
                    </a:cubicBezTo>
                    <a:lnTo>
                      <a:pt x="1257" y="829"/>
                    </a:lnTo>
                    <a:cubicBezTo>
                      <a:pt x="1248" y="830"/>
                      <a:pt x="1135" y="847"/>
                      <a:pt x="1018" y="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18">
                <a:extLst>
                  <a:ext uri="{FF2B5EF4-FFF2-40B4-BE49-F238E27FC236}">
                    <a16:creationId xmlns:a16="http://schemas.microsoft.com/office/drawing/2014/main" id="{09F062FA-D3F8-4C76-B79E-E142E591D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7162" y="11169022"/>
                <a:ext cx="835909" cy="627914"/>
              </a:xfrm>
              <a:custGeom>
                <a:avLst/>
                <a:gdLst>
                  <a:gd name="T0" fmla="*/ 927 w 939"/>
                  <a:gd name="T1" fmla="*/ 703 h 704"/>
                  <a:gd name="T2" fmla="*/ 927 w 939"/>
                  <a:gd name="T3" fmla="*/ 703 h 704"/>
                  <a:gd name="T4" fmla="*/ 919 w 939"/>
                  <a:gd name="T5" fmla="*/ 700 h 704"/>
                  <a:gd name="T6" fmla="*/ 919 w 939"/>
                  <a:gd name="T7" fmla="*/ 700 h 704"/>
                  <a:gd name="T8" fmla="*/ 6 w 939"/>
                  <a:gd name="T9" fmla="*/ 20 h 704"/>
                  <a:gd name="T10" fmla="*/ 6 w 939"/>
                  <a:gd name="T11" fmla="*/ 20 h 704"/>
                  <a:gd name="T12" fmla="*/ 3 w 939"/>
                  <a:gd name="T13" fmla="*/ 7 h 704"/>
                  <a:gd name="T14" fmla="*/ 3 w 939"/>
                  <a:gd name="T15" fmla="*/ 7 h 704"/>
                  <a:gd name="T16" fmla="*/ 15 w 939"/>
                  <a:gd name="T17" fmla="*/ 3 h 704"/>
                  <a:gd name="T18" fmla="*/ 15 w 939"/>
                  <a:gd name="T19" fmla="*/ 3 h 704"/>
                  <a:gd name="T20" fmla="*/ 934 w 939"/>
                  <a:gd name="T21" fmla="*/ 687 h 704"/>
                  <a:gd name="T22" fmla="*/ 934 w 939"/>
                  <a:gd name="T23" fmla="*/ 687 h 704"/>
                  <a:gd name="T24" fmla="*/ 933 w 939"/>
                  <a:gd name="T25" fmla="*/ 701 h 704"/>
                  <a:gd name="T26" fmla="*/ 933 w 939"/>
                  <a:gd name="T27" fmla="*/ 701 h 704"/>
                  <a:gd name="T28" fmla="*/ 927 w 939"/>
                  <a:gd name="T29" fmla="*/ 70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9" h="704">
                    <a:moveTo>
                      <a:pt x="927" y="703"/>
                    </a:moveTo>
                    <a:lnTo>
                      <a:pt x="927" y="703"/>
                    </a:lnTo>
                    <a:cubicBezTo>
                      <a:pt x="925" y="703"/>
                      <a:pt x="922" y="701"/>
                      <a:pt x="919" y="700"/>
                    </a:cubicBezTo>
                    <a:lnTo>
                      <a:pt x="919" y="700"/>
                    </a:lnTo>
                    <a:cubicBezTo>
                      <a:pt x="541" y="305"/>
                      <a:pt x="12" y="23"/>
                      <a:pt x="6" y="20"/>
                    </a:cubicBezTo>
                    <a:lnTo>
                      <a:pt x="6" y="20"/>
                    </a:lnTo>
                    <a:cubicBezTo>
                      <a:pt x="1" y="17"/>
                      <a:pt x="0" y="11"/>
                      <a:pt x="3" y="7"/>
                    </a:cubicBezTo>
                    <a:lnTo>
                      <a:pt x="3" y="7"/>
                    </a:lnTo>
                    <a:cubicBezTo>
                      <a:pt x="5" y="2"/>
                      <a:pt x="10" y="0"/>
                      <a:pt x="15" y="3"/>
                    </a:cubicBezTo>
                    <a:lnTo>
                      <a:pt x="15" y="3"/>
                    </a:lnTo>
                    <a:cubicBezTo>
                      <a:pt x="20" y="5"/>
                      <a:pt x="553" y="289"/>
                      <a:pt x="934" y="687"/>
                    </a:cubicBezTo>
                    <a:lnTo>
                      <a:pt x="934" y="687"/>
                    </a:lnTo>
                    <a:cubicBezTo>
                      <a:pt x="938" y="691"/>
                      <a:pt x="938" y="697"/>
                      <a:pt x="933" y="701"/>
                    </a:cubicBezTo>
                    <a:lnTo>
                      <a:pt x="933" y="701"/>
                    </a:lnTo>
                    <a:cubicBezTo>
                      <a:pt x="931" y="702"/>
                      <a:pt x="929" y="703"/>
                      <a:pt x="927" y="7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19">
                <a:extLst>
                  <a:ext uri="{FF2B5EF4-FFF2-40B4-BE49-F238E27FC236}">
                    <a16:creationId xmlns:a16="http://schemas.microsoft.com/office/drawing/2014/main" id="{EAAD86A0-0633-4496-AE13-AA4274D7E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0659" y="10384130"/>
                <a:ext cx="1028209" cy="1196963"/>
              </a:xfrm>
              <a:custGeom>
                <a:avLst/>
                <a:gdLst>
                  <a:gd name="T0" fmla="*/ 386 w 1156"/>
                  <a:gd name="T1" fmla="*/ 1346 h 1347"/>
                  <a:gd name="T2" fmla="*/ 386 w 1156"/>
                  <a:gd name="T3" fmla="*/ 1346 h 1347"/>
                  <a:gd name="T4" fmla="*/ 242 w 1156"/>
                  <a:gd name="T5" fmla="*/ 887 h 1347"/>
                  <a:gd name="T6" fmla="*/ 242 w 1156"/>
                  <a:gd name="T7" fmla="*/ 887 h 1347"/>
                  <a:gd name="T8" fmla="*/ 440 w 1156"/>
                  <a:gd name="T9" fmla="*/ 405 h 1347"/>
                  <a:gd name="T10" fmla="*/ 440 w 1156"/>
                  <a:gd name="T11" fmla="*/ 405 h 1347"/>
                  <a:gd name="T12" fmla="*/ 794 w 1156"/>
                  <a:gd name="T13" fmla="*/ 39 h 1347"/>
                  <a:gd name="T14" fmla="*/ 794 w 1156"/>
                  <a:gd name="T15" fmla="*/ 39 h 1347"/>
                  <a:gd name="T16" fmla="*/ 793 w 1156"/>
                  <a:gd name="T17" fmla="*/ 502 h 1347"/>
                  <a:gd name="T18" fmla="*/ 793 w 1156"/>
                  <a:gd name="T19" fmla="*/ 502 h 1347"/>
                  <a:gd name="T20" fmla="*/ 735 w 1156"/>
                  <a:gd name="T21" fmla="*/ 908 h 1347"/>
                  <a:gd name="T22" fmla="*/ 735 w 1156"/>
                  <a:gd name="T23" fmla="*/ 908 h 1347"/>
                  <a:gd name="T24" fmla="*/ 386 w 1156"/>
                  <a:gd name="T25" fmla="*/ 1346 h 1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6" h="1347">
                    <a:moveTo>
                      <a:pt x="386" y="1346"/>
                    </a:moveTo>
                    <a:lnTo>
                      <a:pt x="386" y="1346"/>
                    </a:lnTo>
                    <a:cubicBezTo>
                      <a:pt x="386" y="1346"/>
                      <a:pt x="0" y="897"/>
                      <a:pt x="242" y="887"/>
                    </a:cubicBezTo>
                    <a:lnTo>
                      <a:pt x="242" y="887"/>
                    </a:lnTo>
                    <a:cubicBezTo>
                      <a:pt x="242" y="887"/>
                      <a:pt x="205" y="259"/>
                      <a:pt x="440" y="405"/>
                    </a:cubicBezTo>
                    <a:lnTo>
                      <a:pt x="440" y="405"/>
                    </a:lnTo>
                    <a:cubicBezTo>
                      <a:pt x="440" y="405"/>
                      <a:pt x="560" y="0"/>
                      <a:pt x="794" y="39"/>
                    </a:cubicBezTo>
                    <a:lnTo>
                      <a:pt x="794" y="39"/>
                    </a:lnTo>
                    <a:cubicBezTo>
                      <a:pt x="984" y="69"/>
                      <a:pt x="793" y="502"/>
                      <a:pt x="793" y="502"/>
                    </a:cubicBezTo>
                    <a:lnTo>
                      <a:pt x="793" y="502"/>
                    </a:lnTo>
                    <a:cubicBezTo>
                      <a:pt x="793" y="502"/>
                      <a:pt x="1155" y="558"/>
                      <a:pt x="735" y="908"/>
                    </a:cubicBezTo>
                    <a:lnTo>
                      <a:pt x="735" y="908"/>
                    </a:lnTo>
                    <a:cubicBezTo>
                      <a:pt x="735" y="908"/>
                      <a:pt x="1066" y="992"/>
                      <a:pt x="386" y="13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0">
                <a:extLst>
                  <a:ext uri="{FF2B5EF4-FFF2-40B4-BE49-F238E27FC236}">
                    <a16:creationId xmlns:a16="http://schemas.microsoft.com/office/drawing/2014/main" id="{99F86048-34F0-48C3-9A8E-D2DF69DED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2316" y="10395904"/>
                <a:ext cx="737799" cy="1196960"/>
              </a:xfrm>
              <a:custGeom>
                <a:avLst/>
                <a:gdLst>
                  <a:gd name="T0" fmla="*/ 239 w 828"/>
                  <a:gd name="T1" fmla="*/ 381 h 1346"/>
                  <a:gd name="T2" fmla="*/ 205 w 828"/>
                  <a:gd name="T3" fmla="*/ 391 h 1346"/>
                  <a:gd name="T4" fmla="*/ 114 w 828"/>
                  <a:gd name="T5" fmla="*/ 876 h 1346"/>
                  <a:gd name="T6" fmla="*/ 112 w 828"/>
                  <a:gd name="T7" fmla="*/ 883 h 1346"/>
                  <a:gd name="T8" fmla="*/ 105 w 828"/>
                  <a:gd name="T9" fmla="*/ 886 h 1346"/>
                  <a:gd name="T10" fmla="*/ 40 w 828"/>
                  <a:gd name="T11" fmla="*/ 919 h 1346"/>
                  <a:gd name="T12" fmla="*/ 251 w 828"/>
                  <a:gd name="T13" fmla="*/ 1323 h 1346"/>
                  <a:gd name="T14" fmla="*/ 668 w 828"/>
                  <a:gd name="T15" fmla="*/ 974 h 1346"/>
                  <a:gd name="T16" fmla="*/ 596 w 828"/>
                  <a:gd name="T17" fmla="*/ 906 h 1346"/>
                  <a:gd name="T18" fmla="*/ 589 w 828"/>
                  <a:gd name="T19" fmla="*/ 899 h 1346"/>
                  <a:gd name="T20" fmla="*/ 592 w 828"/>
                  <a:gd name="T21" fmla="*/ 890 h 1346"/>
                  <a:gd name="T22" fmla="*/ 788 w 828"/>
                  <a:gd name="T23" fmla="*/ 594 h 1346"/>
                  <a:gd name="T24" fmla="*/ 654 w 828"/>
                  <a:gd name="T25" fmla="*/ 501 h 1346"/>
                  <a:gd name="T26" fmla="*/ 647 w 828"/>
                  <a:gd name="T27" fmla="*/ 496 h 1346"/>
                  <a:gd name="T28" fmla="*/ 647 w 828"/>
                  <a:gd name="T29" fmla="*/ 487 h 1346"/>
                  <a:gd name="T30" fmla="*/ 715 w 828"/>
                  <a:gd name="T31" fmla="*/ 78 h 1346"/>
                  <a:gd name="T32" fmla="*/ 656 w 828"/>
                  <a:gd name="T33" fmla="*/ 37 h 1346"/>
                  <a:gd name="T34" fmla="*/ 312 w 828"/>
                  <a:gd name="T35" fmla="*/ 396 h 1346"/>
                  <a:gd name="T36" fmla="*/ 306 w 828"/>
                  <a:gd name="T37" fmla="*/ 403 h 1346"/>
                  <a:gd name="T38" fmla="*/ 298 w 828"/>
                  <a:gd name="T39" fmla="*/ 402 h 1346"/>
                  <a:gd name="T40" fmla="*/ 249 w 828"/>
                  <a:gd name="T41" fmla="*/ 1345 h 1346"/>
                  <a:gd name="T42" fmla="*/ 242 w 828"/>
                  <a:gd name="T43" fmla="*/ 1342 h 1346"/>
                  <a:gd name="T44" fmla="*/ 114 w 828"/>
                  <a:gd name="T45" fmla="*/ 1172 h 1346"/>
                  <a:gd name="T46" fmla="*/ 22 w 828"/>
                  <a:gd name="T47" fmla="*/ 911 h 1346"/>
                  <a:gd name="T48" fmla="*/ 95 w 828"/>
                  <a:gd name="T49" fmla="*/ 868 h 1346"/>
                  <a:gd name="T50" fmla="*/ 196 w 828"/>
                  <a:gd name="T51" fmla="*/ 373 h 1346"/>
                  <a:gd name="T52" fmla="*/ 298 w 828"/>
                  <a:gd name="T53" fmla="*/ 379 h 1346"/>
                  <a:gd name="T54" fmla="*/ 384 w 828"/>
                  <a:gd name="T55" fmla="*/ 191 h 1346"/>
                  <a:gd name="T56" fmla="*/ 658 w 828"/>
                  <a:gd name="T57" fmla="*/ 18 h 1346"/>
                  <a:gd name="T58" fmla="*/ 732 w 828"/>
                  <a:gd name="T59" fmla="*/ 70 h 1346"/>
                  <a:gd name="T60" fmla="*/ 669 w 828"/>
                  <a:gd name="T61" fmla="*/ 484 h 1346"/>
                  <a:gd name="T62" fmla="*/ 806 w 828"/>
                  <a:gd name="T63" fmla="*/ 589 h 1346"/>
                  <a:gd name="T64" fmla="*/ 617 w 828"/>
                  <a:gd name="T65" fmla="*/ 893 h 1346"/>
                  <a:gd name="T66" fmla="*/ 688 w 828"/>
                  <a:gd name="T67" fmla="*/ 971 h 1346"/>
                  <a:gd name="T68" fmla="*/ 254 w 828"/>
                  <a:gd name="T69" fmla="*/ 1343 h 1346"/>
                  <a:gd name="T70" fmla="*/ 249 w 828"/>
                  <a:gd name="T71" fmla="*/ 1345 h 1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28" h="1346">
                    <a:moveTo>
                      <a:pt x="239" y="381"/>
                    </a:moveTo>
                    <a:lnTo>
                      <a:pt x="239" y="381"/>
                    </a:lnTo>
                    <a:cubicBezTo>
                      <a:pt x="226" y="381"/>
                      <a:pt x="215" y="385"/>
                      <a:pt x="205" y="391"/>
                    </a:cubicBezTo>
                    <a:lnTo>
                      <a:pt x="205" y="391"/>
                    </a:lnTo>
                    <a:cubicBezTo>
                      <a:pt x="91" y="458"/>
                      <a:pt x="114" y="872"/>
                      <a:pt x="114" y="876"/>
                    </a:cubicBezTo>
                    <a:lnTo>
                      <a:pt x="114" y="876"/>
                    </a:lnTo>
                    <a:cubicBezTo>
                      <a:pt x="114" y="879"/>
                      <a:pt x="114" y="881"/>
                      <a:pt x="112" y="883"/>
                    </a:cubicBezTo>
                    <a:lnTo>
                      <a:pt x="112" y="883"/>
                    </a:lnTo>
                    <a:cubicBezTo>
                      <a:pt x="110" y="885"/>
                      <a:pt x="107" y="885"/>
                      <a:pt x="105" y="886"/>
                    </a:cubicBezTo>
                    <a:lnTo>
                      <a:pt x="105" y="886"/>
                    </a:lnTo>
                    <a:cubicBezTo>
                      <a:pt x="70" y="887"/>
                      <a:pt x="48" y="898"/>
                      <a:pt x="40" y="919"/>
                    </a:cubicBezTo>
                    <a:lnTo>
                      <a:pt x="40" y="919"/>
                    </a:lnTo>
                    <a:cubicBezTo>
                      <a:pt x="3" y="1004"/>
                      <a:pt x="175" y="1234"/>
                      <a:pt x="251" y="1323"/>
                    </a:cubicBezTo>
                    <a:lnTo>
                      <a:pt x="251" y="1323"/>
                    </a:lnTo>
                    <a:cubicBezTo>
                      <a:pt x="607" y="1137"/>
                      <a:pt x="675" y="1030"/>
                      <a:pt x="668" y="974"/>
                    </a:cubicBezTo>
                    <a:lnTo>
                      <a:pt x="668" y="974"/>
                    </a:lnTo>
                    <a:cubicBezTo>
                      <a:pt x="663" y="924"/>
                      <a:pt x="597" y="906"/>
                      <a:pt x="596" y="906"/>
                    </a:cubicBezTo>
                    <a:lnTo>
                      <a:pt x="596" y="906"/>
                    </a:lnTo>
                    <a:cubicBezTo>
                      <a:pt x="592" y="905"/>
                      <a:pt x="590" y="902"/>
                      <a:pt x="589" y="899"/>
                    </a:cubicBezTo>
                    <a:lnTo>
                      <a:pt x="589" y="899"/>
                    </a:lnTo>
                    <a:cubicBezTo>
                      <a:pt x="588" y="896"/>
                      <a:pt x="590" y="892"/>
                      <a:pt x="592" y="890"/>
                    </a:cubicBezTo>
                    <a:lnTo>
                      <a:pt x="592" y="890"/>
                    </a:lnTo>
                    <a:cubicBezTo>
                      <a:pt x="739" y="767"/>
                      <a:pt x="807" y="665"/>
                      <a:pt x="788" y="594"/>
                    </a:cubicBezTo>
                    <a:lnTo>
                      <a:pt x="788" y="594"/>
                    </a:lnTo>
                    <a:cubicBezTo>
                      <a:pt x="768" y="520"/>
                      <a:pt x="655" y="501"/>
                      <a:pt x="654" y="501"/>
                    </a:cubicBezTo>
                    <a:lnTo>
                      <a:pt x="654" y="501"/>
                    </a:lnTo>
                    <a:cubicBezTo>
                      <a:pt x="651" y="500"/>
                      <a:pt x="649" y="498"/>
                      <a:pt x="647" y="496"/>
                    </a:cubicBezTo>
                    <a:lnTo>
                      <a:pt x="647" y="496"/>
                    </a:lnTo>
                    <a:cubicBezTo>
                      <a:pt x="645" y="494"/>
                      <a:pt x="645" y="490"/>
                      <a:pt x="647" y="487"/>
                    </a:cubicBezTo>
                    <a:lnTo>
                      <a:pt x="647" y="487"/>
                    </a:lnTo>
                    <a:cubicBezTo>
                      <a:pt x="648" y="485"/>
                      <a:pt x="776" y="192"/>
                      <a:pt x="715" y="78"/>
                    </a:cubicBezTo>
                    <a:lnTo>
                      <a:pt x="715" y="78"/>
                    </a:lnTo>
                    <a:cubicBezTo>
                      <a:pt x="702" y="55"/>
                      <a:pt x="683" y="41"/>
                      <a:pt x="656" y="37"/>
                    </a:cubicBezTo>
                    <a:lnTo>
                      <a:pt x="656" y="37"/>
                    </a:lnTo>
                    <a:cubicBezTo>
                      <a:pt x="432" y="0"/>
                      <a:pt x="313" y="392"/>
                      <a:pt x="312" y="396"/>
                    </a:cubicBezTo>
                    <a:lnTo>
                      <a:pt x="312" y="396"/>
                    </a:lnTo>
                    <a:cubicBezTo>
                      <a:pt x="311" y="399"/>
                      <a:pt x="309" y="402"/>
                      <a:pt x="306" y="403"/>
                    </a:cubicBezTo>
                    <a:lnTo>
                      <a:pt x="306" y="403"/>
                    </a:lnTo>
                    <a:cubicBezTo>
                      <a:pt x="304" y="403"/>
                      <a:pt x="300" y="403"/>
                      <a:pt x="298" y="402"/>
                    </a:cubicBezTo>
                    <a:lnTo>
                      <a:pt x="298" y="402"/>
                    </a:lnTo>
                    <a:cubicBezTo>
                      <a:pt x="275" y="388"/>
                      <a:pt x="256" y="381"/>
                      <a:pt x="239" y="381"/>
                    </a:cubicBezTo>
                    <a:close/>
                    <a:moveTo>
                      <a:pt x="249" y="1345"/>
                    </a:moveTo>
                    <a:lnTo>
                      <a:pt x="249" y="1345"/>
                    </a:lnTo>
                    <a:cubicBezTo>
                      <a:pt x="246" y="1345"/>
                      <a:pt x="244" y="1343"/>
                      <a:pt x="242" y="1342"/>
                    </a:cubicBezTo>
                    <a:lnTo>
                      <a:pt x="242" y="1342"/>
                    </a:lnTo>
                    <a:cubicBezTo>
                      <a:pt x="241" y="1341"/>
                      <a:pt x="174" y="1263"/>
                      <a:pt x="114" y="1172"/>
                    </a:cubicBezTo>
                    <a:lnTo>
                      <a:pt x="114" y="1172"/>
                    </a:lnTo>
                    <a:cubicBezTo>
                      <a:pt x="31" y="1048"/>
                      <a:pt x="0" y="961"/>
                      <a:pt x="22" y="911"/>
                    </a:cubicBezTo>
                    <a:lnTo>
                      <a:pt x="22" y="911"/>
                    </a:lnTo>
                    <a:cubicBezTo>
                      <a:pt x="33" y="885"/>
                      <a:pt x="58" y="871"/>
                      <a:pt x="95" y="868"/>
                    </a:cubicBezTo>
                    <a:lnTo>
                      <a:pt x="95" y="868"/>
                    </a:lnTo>
                    <a:cubicBezTo>
                      <a:pt x="92" y="803"/>
                      <a:pt x="80" y="443"/>
                      <a:pt x="196" y="373"/>
                    </a:cubicBezTo>
                    <a:lnTo>
                      <a:pt x="196" y="373"/>
                    </a:lnTo>
                    <a:cubicBezTo>
                      <a:pt x="225" y="356"/>
                      <a:pt x="259" y="358"/>
                      <a:pt x="298" y="379"/>
                    </a:cubicBezTo>
                    <a:lnTo>
                      <a:pt x="298" y="379"/>
                    </a:lnTo>
                    <a:cubicBezTo>
                      <a:pt x="307" y="350"/>
                      <a:pt x="336" y="268"/>
                      <a:pt x="384" y="191"/>
                    </a:cubicBezTo>
                    <a:lnTo>
                      <a:pt x="384" y="191"/>
                    </a:lnTo>
                    <a:cubicBezTo>
                      <a:pt x="464" y="62"/>
                      <a:pt x="559" y="2"/>
                      <a:pt x="658" y="18"/>
                    </a:cubicBezTo>
                    <a:lnTo>
                      <a:pt x="658" y="18"/>
                    </a:lnTo>
                    <a:cubicBezTo>
                      <a:pt x="692" y="24"/>
                      <a:pt x="716" y="40"/>
                      <a:pt x="732" y="70"/>
                    </a:cubicBezTo>
                    <a:lnTo>
                      <a:pt x="732" y="70"/>
                    </a:lnTo>
                    <a:cubicBezTo>
                      <a:pt x="791" y="179"/>
                      <a:pt x="692" y="428"/>
                      <a:pt x="669" y="484"/>
                    </a:cubicBezTo>
                    <a:lnTo>
                      <a:pt x="669" y="484"/>
                    </a:lnTo>
                    <a:cubicBezTo>
                      <a:pt x="701" y="491"/>
                      <a:pt x="787" y="517"/>
                      <a:pt x="806" y="589"/>
                    </a:cubicBezTo>
                    <a:lnTo>
                      <a:pt x="806" y="589"/>
                    </a:lnTo>
                    <a:cubicBezTo>
                      <a:pt x="827" y="666"/>
                      <a:pt x="764" y="768"/>
                      <a:pt x="617" y="893"/>
                    </a:cubicBezTo>
                    <a:lnTo>
                      <a:pt x="617" y="893"/>
                    </a:lnTo>
                    <a:cubicBezTo>
                      <a:pt x="641" y="902"/>
                      <a:pt x="683" y="927"/>
                      <a:pt x="688" y="971"/>
                    </a:cubicBezTo>
                    <a:lnTo>
                      <a:pt x="688" y="971"/>
                    </a:lnTo>
                    <a:cubicBezTo>
                      <a:pt x="698" y="1063"/>
                      <a:pt x="552" y="1188"/>
                      <a:pt x="254" y="1343"/>
                    </a:cubicBezTo>
                    <a:lnTo>
                      <a:pt x="254" y="1343"/>
                    </a:lnTo>
                    <a:cubicBezTo>
                      <a:pt x="252" y="1345"/>
                      <a:pt x="251" y="1345"/>
                      <a:pt x="249" y="1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1">
                <a:extLst>
                  <a:ext uri="{FF2B5EF4-FFF2-40B4-BE49-F238E27FC236}">
                    <a16:creationId xmlns:a16="http://schemas.microsoft.com/office/drawing/2014/main" id="{7CE3F257-D71F-4487-98FF-02593CB2A2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0690" y="10776576"/>
                <a:ext cx="259015" cy="1020360"/>
              </a:xfrm>
              <a:custGeom>
                <a:avLst/>
                <a:gdLst>
                  <a:gd name="T0" fmla="*/ 10 w 289"/>
                  <a:gd name="T1" fmla="*/ 1145 h 1146"/>
                  <a:gd name="T2" fmla="*/ 10 w 289"/>
                  <a:gd name="T3" fmla="*/ 1145 h 1146"/>
                  <a:gd name="T4" fmla="*/ 8 w 289"/>
                  <a:gd name="T5" fmla="*/ 1145 h 1146"/>
                  <a:gd name="T6" fmla="*/ 8 w 289"/>
                  <a:gd name="T7" fmla="*/ 1145 h 1146"/>
                  <a:gd name="T8" fmla="*/ 1 w 289"/>
                  <a:gd name="T9" fmla="*/ 1134 h 1146"/>
                  <a:gd name="T10" fmla="*/ 1 w 289"/>
                  <a:gd name="T11" fmla="*/ 1134 h 1146"/>
                  <a:gd name="T12" fmla="*/ 268 w 289"/>
                  <a:gd name="T13" fmla="*/ 6 h 1146"/>
                  <a:gd name="T14" fmla="*/ 268 w 289"/>
                  <a:gd name="T15" fmla="*/ 6 h 1146"/>
                  <a:gd name="T16" fmla="*/ 281 w 289"/>
                  <a:gd name="T17" fmla="*/ 2 h 1146"/>
                  <a:gd name="T18" fmla="*/ 281 w 289"/>
                  <a:gd name="T19" fmla="*/ 2 h 1146"/>
                  <a:gd name="T20" fmla="*/ 286 w 289"/>
                  <a:gd name="T21" fmla="*/ 15 h 1146"/>
                  <a:gd name="T22" fmla="*/ 286 w 289"/>
                  <a:gd name="T23" fmla="*/ 15 h 1146"/>
                  <a:gd name="T24" fmla="*/ 19 w 289"/>
                  <a:gd name="T25" fmla="*/ 1137 h 1146"/>
                  <a:gd name="T26" fmla="*/ 19 w 289"/>
                  <a:gd name="T27" fmla="*/ 1137 h 1146"/>
                  <a:gd name="T28" fmla="*/ 10 w 289"/>
                  <a:gd name="T29" fmla="*/ 1145 h 1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9" h="1146">
                    <a:moveTo>
                      <a:pt x="10" y="1145"/>
                    </a:moveTo>
                    <a:lnTo>
                      <a:pt x="10" y="1145"/>
                    </a:lnTo>
                    <a:cubicBezTo>
                      <a:pt x="9" y="1145"/>
                      <a:pt x="9" y="1145"/>
                      <a:pt x="8" y="1145"/>
                    </a:cubicBezTo>
                    <a:lnTo>
                      <a:pt x="8" y="1145"/>
                    </a:lnTo>
                    <a:cubicBezTo>
                      <a:pt x="3" y="1144"/>
                      <a:pt x="0" y="1139"/>
                      <a:pt x="1" y="1134"/>
                    </a:cubicBezTo>
                    <a:lnTo>
                      <a:pt x="1" y="1134"/>
                    </a:lnTo>
                    <a:cubicBezTo>
                      <a:pt x="1" y="1126"/>
                      <a:pt x="92" y="362"/>
                      <a:pt x="268" y="6"/>
                    </a:cubicBezTo>
                    <a:lnTo>
                      <a:pt x="268" y="6"/>
                    </a:lnTo>
                    <a:cubicBezTo>
                      <a:pt x="271" y="2"/>
                      <a:pt x="276" y="0"/>
                      <a:pt x="281" y="2"/>
                    </a:cubicBezTo>
                    <a:lnTo>
                      <a:pt x="281" y="2"/>
                    </a:lnTo>
                    <a:cubicBezTo>
                      <a:pt x="287" y="5"/>
                      <a:pt x="288" y="10"/>
                      <a:pt x="286" y="15"/>
                    </a:cubicBezTo>
                    <a:lnTo>
                      <a:pt x="286" y="15"/>
                    </a:lnTo>
                    <a:cubicBezTo>
                      <a:pt x="110" y="367"/>
                      <a:pt x="20" y="1129"/>
                      <a:pt x="19" y="1137"/>
                    </a:cubicBezTo>
                    <a:lnTo>
                      <a:pt x="19" y="1137"/>
                    </a:lnTo>
                    <a:cubicBezTo>
                      <a:pt x="18" y="1141"/>
                      <a:pt x="14" y="1145"/>
                      <a:pt x="10" y="11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22">
                <a:extLst>
                  <a:ext uri="{FF2B5EF4-FFF2-40B4-BE49-F238E27FC236}">
                    <a16:creationId xmlns:a16="http://schemas.microsoft.com/office/drawing/2014/main" id="{D46CDF9A-D635-401F-B713-C98FF21AA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6537" y="10733408"/>
                <a:ext cx="1326469" cy="941871"/>
              </a:xfrm>
              <a:custGeom>
                <a:avLst/>
                <a:gdLst>
                  <a:gd name="T0" fmla="*/ 0 w 1492"/>
                  <a:gd name="T1" fmla="*/ 916 h 1059"/>
                  <a:gd name="T2" fmla="*/ 0 w 1492"/>
                  <a:gd name="T3" fmla="*/ 916 h 1059"/>
                  <a:gd name="T4" fmla="*/ 307 w 1492"/>
                  <a:gd name="T5" fmla="*/ 470 h 1059"/>
                  <a:gd name="T6" fmla="*/ 307 w 1492"/>
                  <a:gd name="T7" fmla="*/ 470 h 1059"/>
                  <a:gd name="T8" fmla="*/ 806 w 1492"/>
                  <a:gd name="T9" fmla="*/ 244 h 1059"/>
                  <a:gd name="T10" fmla="*/ 806 w 1492"/>
                  <a:gd name="T11" fmla="*/ 244 h 1059"/>
                  <a:gd name="T12" fmla="*/ 1336 w 1492"/>
                  <a:gd name="T13" fmla="*/ 142 h 1059"/>
                  <a:gd name="T14" fmla="*/ 1336 w 1492"/>
                  <a:gd name="T15" fmla="*/ 142 h 1059"/>
                  <a:gd name="T16" fmla="*/ 965 w 1492"/>
                  <a:gd name="T17" fmla="*/ 579 h 1059"/>
                  <a:gd name="T18" fmla="*/ 965 w 1492"/>
                  <a:gd name="T19" fmla="*/ 579 h 1059"/>
                  <a:gd name="T20" fmla="*/ 541 w 1492"/>
                  <a:gd name="T21" fmla="*/ 841 h 1059"/>
                  <a:gd name="T22" fmla="*/ 541 w 1492"/>
                  <a:gd name="T23" fmla="*/ 841 h 1059"/>
                  <a:gd name="T24" fmla="*/ 0 w 1492"/>
                  <a:gd name="T25" fmla="*/ 916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2" h="1059">
                    <a:moveTo>
                      <a:pt x="0" y="916"/>
                    </a:moveTo>
                    <a:lnTo>
                      <a:pt x="0" y="916"/>
                    </a:lnTo>
                    <a:cubicBezTo>
                      <a:pt x="0" y="916"/>
                      <a:pt x="95" y="322"/>
                      <a:pt x="307" y="470"/>
                    </a:cubicBezTo>
                    <a:lnTo>
                      <a:pt x="307" y="470"/>
                    </a:lnTo>
                    <a:cubicBezTo>
                      <a:pt x="307" y="470"/>
                      <a:pt x="690" y="3"/>
                      <a:pt x="806" y="244"/>
                    </a:cubicBezTo>
                    <a:lnTo>
                      <a:pt x="806" y="244"/>
                    </a:lnTo>
                    <a:cubicBezTo>
                      <a:pt x="806" y="244"/>
                      <a:pt x="1180" y="0"/>
                      <a:pt x="1336" y="142"/>
                    </a:cubicBezTo>
                    <a:lnTo>
                      <a:pt x="1336" y="142"/>
                    </a:lnTo>
                    <a:cubicBezTo>
                      <a:pt x="1491" y="286"/>
                      <a:pt x="965" y="579"/>
                      <a:pt x="965" y="579"/>
                    </a:cubicBezTo>
                    <a:lnTo>
                      <a:pt x="965" y="579"/>
                    </a:lnTo>
                    <a:cubicBezTo>
                      <a:pt x="965" y="579"/>
                      <a:pt x="1181" y="841"/>
                      <a:pt x="541" y="841"/>
                    </a:cubicBezTo>
                    <a:lnTo>
                      <a:pt x="541" y="841"/>
                    </a:lnTo>
                    <a:cubicBezTo>
                      <a:pt x="541" y="841"/>
                      <a:pt x="677" y="1058"/>
                      <a:pt x="0" y="9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23">
                <a:extLst>
                  <a:ext uri="{FF2B5EF4-FFF2-40B4-BE49-F238E27FC236}">
                    <a16:creationId xmlns:a16="http://schemas.microsoft.com/office/drawing/2014/main" id="{D86F8DA8-933B-4B9C-A431-B563688A1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8688" y="10745180"/>
                <a:ext cx="1236205" cy="871231"/>
              </a:xfrm>
              <a:custGeom>
                <a:avLst/>
                <a:gdLst>
                  <a:gd name="T0" fmla="*/ 22 w 1388"/>
                  <a:gd name="T1" fmla="*/ 895 h 978"/>
                  <a:gd name="T2" fmla="*/ 544 w 1388"/>
                  <a:gd name="T3" fmla="*/ 896 h 978"/>
                  <a:gd name="T4" fmla="*/ 543 w 1388"/>
                  <a:gd name="T5" fmla="*/ 833 h 978"/>
                  <a:gd name="T6" fmla="*/ 542 w 1388"/>
                  <a:gd name="T7" fmla="*/ 824 h 978"/>
                  <a:gd name="T8" fmla="*/ 551 w 1388"/>
                  <a:gd name="T9" fmla="*/ 819 h 978"/>
                  <a:gd name="T10" fmla="*/ 992 w 1388"/>
                  <a:gd name="T11" fmla="*/ 699 h 978"/>
                  <a:gd name="T12" fmla="*/ 968 w 1388"/>
                  <a:gd name="T13" fmla="*/ 573 h 978"/>
                  <a:gd name="T14" fmla="*/ 966 w 1388"/>
                  <a:gd name="T15" fmla="*/ 565 h 978"/>
                  <a:gd name="T16" fmla="*/ 971 w 1388"/>
                  <a:gd name="T17" fmla="*/ 559 h 978"/>
                  <a:gd name="T18" fmla="*/ 1364 w 1388"/>
                  <a:gd name="T19" fmla="*/ 201 h 978"/>
                  <a:gd name="T20" fmla="*/ 1339 w 1388"/>
                  <a:gd name="T21" fmla="*/ 137 h 978"/>
                  <a:gd name="T22" fmla="*/ 821 w 1388"/>
                  <a:gd name="T23" fmla="*/ 238 h 978"/>
                  <a:gd name="T24" fmla="*/ 814 w 1388"/>
                  <a:gd name="T25" fmla="*/ 240 h 978"/>
                  <a:gd name="T26" fmla="*/ 808 w 1388"/>
                  <a:gd name="T27" fmla="*/ 235 h 978"/>
                  <a:gd name="T28" fmla="*/ 730 w 1388"/>
                  <a:gd name="T29" fmla="*/ 171 h 978"/>
                  <a:gd name="T30" fmla="*/ 325 w 1388"/>
                  <a:gd name="T31" fmla="*/ 463 h 978"/>
                  <a:gd name="T32" fmla="*/ 312 w 1388"/>
                  <a:gd name="T33" fmla="*/ 464 h 978"/>
                  <a:gd name="T34" fmla="*/ 219 w 1388"/>
                  <a:gd name="T35" fmla="*/ 449 h 978"/>
                  <a:gd name="T36" fmla="*/ 378 w 1388"/>
                  <a:gd name="T37" fmla="*/ 961 h 978"/>
                  <a:gd name="T38" fmla="*/ 8 w 1388"/>
                  <a:gd name="T39" fmla="*/ 912 h 978"/>
                  <a:gd name="T40" fmla="*/ 1 w 1388"/>
                  <a:gd name="T41" fmla="*/ 901 h 978"/>
                  <a:gd name="T42" fmla="*/ 212 w 1388"/>
                  <a:gd name="T43" fmla="*/ 432 h 978"/>
                  <a:gd name="T44" fmla="*/ 315 w 1388"/>
                  <a:gd name="T45" fmla="*/ 444 h 978"/>
                  <a:gd name="T46" fmla="*/ 731 w 1388"/>
                  <a:gd name="T47" fmla="*/ 153 h 978"/>
                  <a:gd name="T48" fmla="*/ 819 w 1388"/>
                  <a:gd name="T49" fmla="*/ 217 h 978"/>
                  <a:gd name="T50" fmla="*/ 1019 w 1388"/>
                  <a:gd name="T51" fmla="*/ 118 h 978"/>
                  <a:gd name="T52" fmla="*/ 1352 w 1388"/>
                  <a:gd name="T53" fmla="*/ 123 h 978"/>
                  <a:gd name="T54" fmla="*/ 1384 w 1388"/>
                  <a:gd name="T55" fmla="*/ 204 h 978"/>
                  <a:gd name="T56" fmla="*/ 990 w 1388"/>
                  <a:gd name="T57" fmla="*/ 570 h 978"/>
                  <a:gd name="T58" fmla="*/ 1009 w 1388"/>
                  <a:gd name="T59" fmla="*/ 707 h 978"/>
                  <a:gd name="T60" fmla="*/ 566 w 1388"/>
                  <a:gd name="T61" fmla="*/ 838 h 978"/>
                  <a:gd name="T62" fmla="*/ 559 w 1388"/>
                  <a:gd name="T63" fmla="*/ 907 h 978"/>
                  <a:gd name="T64" fmla="*/ 378 w 1388"/>
                  <a:gd name="T65" fmla="*/ 961 h 9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88" h="978">
                    <a:moveTo>
                      <a:pt x="22" y="895"/>
                    </a:moveTo>
                    <a:lnTo>
                      <a:pt x="22" y="895"/>
                    </a:lnTo>
                    <a:cubicBezTo>
                      <a:pt x="419" y="977"/>
                      <a:pt x="519" y="931"/>
                      <a:pt x="544" y="896"/>
                    </a:cubicBezTo>
                    <a:lnTo>
                      <a:pt x="544" y="896"/>
                    </a:lnTo>
                    <a:cubicBezTo>
                      <a:pt x="563" y="868"/>
                      <a:pt x="543" y="834"/>
                      <a:pt x="543" y="833"/>
                    </a:cubicBezTo>
                    <a:lnTo>
                      <a:pt x="543" y="833"/>
                    </a:lnTo>
                    <a:cubicBezTo>
                      <a:pt x="540" y="831"/>
                      <a:pt x="540" y="826"/>
                      <a:pt x="542" y="824"/>
                    </a:cubicBezTo>
                    <a:lnTo>
                      <a:pt x="542" y="824"/>
                    </a:lnTo>
                    <a:cubicBezTo>
                      <a:pt x="544" y="821"/>
                      <a:pt x="547" y="819"/>
                      <a:pt x="551" y="819"/>
                    </a:cubicBezTo>
                    <a:lnTo>
                      <a:pt x="551" y="819"/>
                    </a:lnTo>
                    <a:cubicBezTo>
                      <a:pt x="868" y="819"/>
                      <a:pt x="966" y="754"/>
                      <a:pt x="992" y="699"/>
                    </a:cubicBezTo>
                    <a:lnTo>
                      <a:pt x="992" y="699"/>
                    </a:lnTo>
                    <a:cubicBezTo>
                      <a:pt x="1021" y="638"/>
                      <a:pt x="969" y="573"/>
                      <a:pt x="968" y="573"/>
                    </a:cubicBezTo>
                    <a:lnTo>
                      <a:pt x="968" y="573"/>
                    </a:lnTo>
                    <a:cubicBezTo>
                      <a:pt x="966" y="571"/>
                      <a:pt x="965" y="568"/>
                      <a:pt x="966" y="565"/>
                    </a:cubicBezTo>
                    <a:lnTo>
                      <a:pt x="966" y="565"/>
                    </a:lnTo>
                    <a:cubicBezTo>
                      <a:pt x="967" y="562"/>
                      <a:pt x="969" y="559"/>
                      <a:pt x="971" y="559"/>
                    </a:cubicBezTo>
                    <a:lnTo>
                      <a:pt x="971" y="559"/>
                    </a:lnTo>
                    <a:cubicBezTo>
                      <a:pt x="974" y="556"/>
                      <a:pt x="1347" y="346"/>
                      <a:pt x="1364" y="201"/>
                    </a:cubicBezTo>
                    <a:lnTo>
                      <a:pt x="1364" y="201"/>
                    </a:lnTo>
                    <a:cubicBezTo>
                      <a:pt x="1367" y="177"/>
                      <a:pt x="1359" y="155"/>
                      <a:pt x="1339" y="137"/>
                    </a:cubicBezTo>
                    <a:lnTo>
                      <a:pt x="1339" y="137"/>
                    </a:lnTo>
                    <a:cubicBezTo>
                      <a:pt x="1190" y="0"/>
                      <a:pt x="825" y="236"/>
                      <a:pt x="821" y="238"/>
                    </a:cubicBezTo>
                    <a:lnTo>
                      <a:pt x="821" y="238"/>
                    </a:lnTo>
                    <a:cubicBezTo>
                      <a:pt x="819" y="240"/>
                      <a:pt x="816" y="240"/>
                      <a:pt x="814" y="240"/>
                    </a:cubicBezTo>
                    <a:lnTo>
                      <a:pt x="814" y="240"/>
                    </a:lnTo>
                    <a:cubicBezTo>
                      <a:pt x="811" y="239"/>
                      <a:pt x="808" y="237"/>
                      <a:pt x="808" y="235"/>
                    </a:cubicBezTo>
                    <a:lnTo>
                      <a:pt x="808" y="235"/>
                    </a:lnTo>
                    <a:cubicBezTo>
                      <a:pt x="789" y="197"/>
                      <a:pt x="763" y="176"/>
                      <a:pt x="730" y="171"/>
                    </a:cubicBezTo>
                    <a:lnTo>
                      <a:pt x="730" y="171"/>
                    </a:lnTo>
                    <a:cubicBezTo>
                      <a:pt x="579" y="155"/>
                      <a:pt x="327" y="460"/>
                      <a:pt x="325" y="463"/>
                    </a:cubicBezTo>
                    <a:lnTo>
                      <a:pt x="325" y="463"/>
                    </a:lnTo>
                    <a:cubicBezTo>
                      <a:pt x="321" y="467"/>
                      <a:pt x="316" y="468"/>
                      <a:pt x="312" y="464"/>
                    </a:cubicBezTo>
                    <a:lnTo>
                      <a:pt x="312" y="464"/>
                    </a:lnTo>
                    <a:cubicBezTo>
                      <a:pt x="279" y="442"/>
                      <a:pt x="249" y="437"/>
                      <a:pt x="219" y="449"/>
                    </a:cubicBezTo>
                    <a:lnTo>
                      <a:pt x="219" y="449"/>
                    </a:lnTo>
                    <a:cubicBezTo>
                      <a:pt x="96" y="501"/>
                      <a:pt x="32" y="836"/>
                      <a:pt x="22" y="895"/>
                    </a:cubicBezTo>
                    <a:close/>
                    <a:moveTo>
                      <a:pt x="378" y="961"/>
                    </a:moveTo>
                    <a:lnTo>
                      <a:pt x="378" y="961"/>
                    </a:lnTo>
                    <a:cubicBezTo>
                      <a:pt x="286" y="961"/>
                      <a:pt x="163" y="945"/>
                      <a:pt x="8" y="912"/>
                    </a:cubicBezTo>
                    <a:lnTo>
                      <a:pt x="8" y="912"/>
                    </a:lnTo>
                    <a:cubicBezTo>
                      <a:pt x="3" y="911"/>
                      <a:pt x="0" y="906"/>
                      <a:pt x="1" y="901"/>
                    </a:cubicBezTo>
                    <a:lnTo>
                      <a:pt x="1" y="901"/>
                    </a:lnTo>
                    <a:cubicBezTo>
                      <a:pt x="3" y="885"/>
                      <a:pt x="67" y="493"/>
                      <a:pt x="212" y="432"/>
                    </a:cubicBezTo>
                    <a:lnTo>
                      <a:pt x="212" y="432"/>
                    </a:lnTo>
                    <a:cubicBezTo>
                      <a:pt x="245" y="417"/>
                      <a:pt x="280" y="421"/>
                      <a:pt x="315" y="444"/>
                    </a:cubicBezTo>
                    <a:lnTo>
                      <a:pt x="315" y="444"/>
                    </a:lnTo>
                    <a:cubicBezTo>
                      <a:pt x="355" y="398"/>
                      <a:pt x="582" y="135"/>
                      <a:pt x="731" y="153"/>
                    </a:cubicBezTo>
                    <a:lnTo>
                      <a:pt x="731" y="153"/>
                    </a:lnTo>
                    <a:cubicBezTo>
                      <a:pt x="769" y="157"/>
                      <a:pt x="799" y="178"/>
                      <a:pt x="819" y="217"/>
                    </a:cubicBezTo>
                    <a:lnTo>
                      <a:pt x="819" y="217"/>
                    </a:lnTo>
                    <a:cubicBezTo>
                      <a:pt x="846" y="201"/>
                      <a:pt x="927" y="153"/>
                      <a:pt x="1019" y="118"/>
                    </a:cubicBezTo>
                    <a:lnTo>
                      <a:pt x="1019" y="118"/>
                    </a:lnTo>
                    <a:cubicBezTo>
                      <a:pt x="1172" y="59"/>
                      <a:pt x="1285" y="61"/>
                      <a:pt x="1352" y="123"/>
                    </a:cubicBezTo>
                    <a:lnTo>
                      <a:pt x="1352" y="123"/>
                    </a:lnTo>
                    <a:cubicBezTo>
                      <a:pt x="1377" y="145"/>
                      <a:pt x="1387" y="172"/>
                      <a:pt x="1384" y="204"/>
                    </a:cubicBezTo>
                    <a:lnTo>
                      <a:pt x="1384" y="204"/>
                    </a:lnTo>
                    <a:cubicBezTo>
                      <a:pt x="1367" y="347"/>
                      <a:pt x="1050" y="535"/>
                      <a:pt x="990" y="570"/>
                    </a:cubicBezTo>
                    <a:lnTo>
                      <a:pt x="990" y="570"/>
                    </a:lnTo>
                    <a:cubicBezTo>
                      <a:pt x="1005" y="592"/>
                      <a:pt x="1037" y="649"/>
                      <a:pt x="1009" y="707"/>
                    </a:cubicBezTo>
                    <a:lnTo>
                      <a:pt x="1009" y="707"/>
                    </a:lnTo>
                    <a:cubicBezTo>
                      <a:pt x="969" y="792"/>
                      <a:pt x="820" y="836"/>
                      <a:pt x="566" y="838"/>
                    </a:cubicBezTo>
                    <a:lnTo>
                      <a:pt x="566" y="838"/>
                    </a:lnTo>
                    <a:cubicBezTo>
                      <a:pt x="572" y="854"/>
                      <a:pt x="577" y="881"/>
                      <a:pt x="559" y="907"/>
                    </a:cubicBezTo>
                    <a:lnTo>
                      <a:pt x="559" y="907"/>
                    </a:lnTo>
                    <a:cubicBezTo>
                      <a:pt x="535" y="943"/>
                      <a:pt x="473" y="961"/>
                      <a:pt x="378" y="9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24">
                <a:extLst>
                  <a:ext uri="{FF2B5EF4-FFF2-40B4-BE49-F238E27FC236}">
                    <a16:creationId xmlns:a16="http://schemas.microsoft.com/office/drawing/2014/main" id="{C7E5636E-C2AD-45D5-A26B-ED53BB196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2201" y="11004195"/>
                <a:ext cx="1208735" cy="788818"/>
              </a:xfrm>
              <a:custGeom>
                <a:avLst/>
                <a:gdLst>
                  <a:gd name="T0" fmla="*/ 11 w 1357"/>
                  <a:gd name="T1" fmla="*/ 884 h 885"/>
                  <a:gd name="T2" fmla="*/ 11 w 1357"/>
                  <a:gd name="T3" fmla="*/ 884 h 885"/>
                  <a:gd name="T4" fmla="*/ 3 w 1357"/>
                  <a:gd name="T5" fmla="*/ 881 h 885"/>
                  <a:gd name="T6" fmla="*/ 3 w 1357"/>
                  <a:gd name="T7" fmla="*/ 881 h 885"/>
                  <a:gd name="T8" fmla="*/ 4 w 1357"/>
                  <a:gd name="T9" fmla="*/ 868 h 885"/>
                  <a:gd name="T10" fmla="*/ 4 w 1357"/>
                  <a:gd name="T11" fmla="*/ 868 h 885"/>
                  <a:gd name="T12" fmla="*/ 1342 w 1357"/>
                  <a:gd name="T13" fmla="*/ 2 h 885"/>
                  <a:gd name="T14" fmla="*/ 1342 w 1357"/>
                  <a:gd name="T15" fmla="*/ 2 h 885"/>
                  <a:gd name="T16" fmla="*/ 1354 w 1357"/>
                  <a:gd name="T17" fmla="*/ 7 h 885"/>
                  <a:gd name="T18" fmla="*/ 1354 w 1357"/>
                  <a:gd name="T19" fmla="*/ 7 h 885"/>
                  <a:gd name="T20" fmla="*/ 1348 w 1357"/>
                  <a:gd name="T21" fmla="*/ 20 h 885"/>
                  <a:gd name="T22" fmla="*/ 1348 w 1357"/>
                  <a:gd name="T23" fmla="*/ 20 h 885"/>
                  <a:gd name="T24" fmla="*/ 17 w 1357"/>
                  <a:gd name="T25" fmla="*/ 881 h 885"/>
                  <a:gd name="T26" fmla="*/ 17 w 1357"/>
                  <a:gd name="T27" fmla="*/ 881 h 885"/>
                  <a:gd name="T28" fmla="*/ 11 w 1357"/>
                  <a:gd name="T29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7" h="885">
                    <a:moveTo>
                      <a:pt x="11" y="884"/>
                    </a:moveTo>
                    <a:lnTo>
                      <a:pt x="11" y="884"/>
                    </a:lnTo>
                    <a:cubicBezTo>
                      <a:pt x="8" y="884"/>
                      <a:pt x="6" y="883"/>
                      <a:pt x="3" y="881"/>
                    </a:cubicBezTo>
                    <a:lnTo>
                      <a:pt x="3" y="881"/>
                    </a:lnTo>
                    <a:cubicBezTo>
                      <a:pt x="0" y="877"/>
                      <a:pt x="1" y="871"/>
                      <a:pt x="4" y="868"/>
                    </a:cubicBezTo>
                    <a:lnTo>
                      <a:pt x="4" y="868"/>
                    </a:lnTo>
                    <a:cubicBezTo>
                      <a:pt x="11" y="862"/>
                      <a:pt x="681" y="258"/>
                      <a:pt x="1342" y="2"/>
                    </a:cubicBezTo>
                    <a:lnTo>
                      <a:pt x="1342" y="2"/>
                    </a:lnTo>
                    <a:cubicBezTo>
                      <a:pt x="1347" y="0"/>
                      <a:pt x="1352" y="3"/>
                      <a:pt x="1354" y="7"/>
                    </a:cubicBezTo>
                    <a:lnTo>
                      <a:pt x="1354" y="7"/>
                    </a:lnTo>
                    <a:cubicBezTo>
                      <a:pt x="1356" y="13"/>
                      <a:pt x="1354" y="19"/>
                      <a:pt x="1348" y="20"/>
                    </a:cubicBezTo>
                    <a:lnTo>
                      <a:pt x="1348" y="20"/>
                    </a:lnTo>
                    <a:cubicBezTo>
                      <a:pt x="691" y="275"/>
                      <a:pt x="24" y="876"/>
                      <a:pt x="17" y="881"/>
                    </a:cubicBezTo>
                    <a:lnTo>
                      <a:pt x="17" y="881"/>
                    </a:lnTo>
                    <a:cubicBezTo>
                      <a:pt x="15" y="883"/>
                      <a:pt x="13" y="884"/>
                      <a:pt x="11" y="8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25">
                <a:extLst>
                  <a:ext uri="{FF2B5EF4-FFF2-40B4-BE49-F238E27FC236}">
                    <a16:creationId xmlns:a16="http://schemas.microsoft.com/office/drawing/2014/main" id="{E51DF20F-3933-4439-891B-4C487BECB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0100" y="11702749"/>
                <a:ext cx="1467749" cy="859459"/>
              </a:xfrm>
              <a:custGeom>
                <a:avLst/>
                <a:gdLst>
                  <a:gd name="T0" fmla="*/ 824 w 1649"/>
                  <a:gd name="T1" fmla="*/ 0 h 964"/>
                  <a:gd name="T2" fmla="*/ 138 w 1649"/>
                  <a:gd name="T3" fmla="*/ 0 h 964"/>
                  <a:gd name="T4" fmla="*/ 138 w 1649"/>
                  <a:gd name="T5" fmla="*/ 0 h 964"/>
                  <a:gd name="T6" fmla="*/ 13 w 1649"/>
                  <a:gd name="T7" fmla="*/ 148 h 964"/>
                  <a:gd name="T8" fmla="*/ 131 w 1649"/>
                  <a:gd name="T9" fmla="*/ 857 h 964"/>
                  <a:gd name="T10" fmla="*/ 131 w 1649"/>
                  <a:gd name="T11" fmla="*/ 857 h 964"/>
                  <a:gd name="T12" fmla="*/ 256 w 1649"/>
                  <a:gd name="T13" fmla="*/ 963 h 964"/>
                  <a:gd name="T14" fmla="*/ 824 w 1649"/>
                  <a:gd name="T15" fmla="*/ 963 h 964"/>
                  <a:gd name="T16" fmla="*/ 1391 w 1649"/>
                  <a:gd name="T17" fmla="*/ 963 h 964"/>
                  <a:gd name="T18" fmla="*/ 1391 w 1649"/>
                  <a:gd name="T19" fmla="*/ 963 h 964"/>
                  <a:gd name="T20" fmla="*/ 1516 w 1649"/>
                  <a:gd name="T21" fmla="*/ 857 h 964"/>
                  <a:gd name="T22" fmla="*/ 1635 w 1649"/>
                  <a:gd name="T23" fmla="*/ 148 h 964"/>
                  <a:gd name="T24" fmla="*/ 1635 w 1649"/>
                  <a:gd name="T25" fmla="*/ 148 h 964"/>
                  <a:gd name="T26" fmla="*/ 1510 w 1649"/>
                  <a:gd name="T27" fmla="*/ 0 h 964"/>
                  <a:gd name="T28" fmla="*/ 824 w 1649"/>
                  <a:gd name="T29" fmla="*/ 0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9" h="964">
                    <a:moveTo>
                      <a:pt x="824" y="0"/>
                    </a:moveTo>
                    <a:lnTo>
                      <a:pt x="138" y="0"/>
                    </a:lnTo>
                    <a:lnTo>
                      <a:pt x="138" y="0"/>
                    </a:lnTo>
                    <a:cubicBezTo>
                      <a:pt x="60" y="0"/>
                      <a:pt x="0" y="70"/>
                      <a:pt x="13" y="148"/>
                    </a:cubicBezTo>
                    <a:lnTo>
                      <a:pt x="131" y="857"/>
                    </a:lnTo>
                    <a:lnTo>
                      <a:pt x="131" y="857"/>
                    </a:lnTo>
                    <a:cubicBezTo>
                      <a:pt x="142" y="917"/>
                      <a:pt x="195" y="963"/>
                      <a:pt x="256" y="963"/>
                    </a:cubicBezTo>
                    <a:lnTo>
                      <a:pt x="824" y="963"/>
                    </a:lnTo>
                    <a:lnTo>
                      <a:pt x="1391" y="963"/>
                    </a:lnTo>
                    <a:lnTo>
                      <a:pt x="1391" y="963"/>
                    </a:lnTo>
                    <a:cubicBezTo>
                      <a:pt x="1453" y="963"/>
                      <a:pt x="1507" y="917"/>
                      <a:pt x="1516" y="857"/>
                    </a:cubicBezTo>
                    <a:lnTo>
                      <a:pt x="1635" y="148"/>
                    </a:lnTo>
                    <a:lnTo>
                      <a:pt x="1635" y="148"/>
                    </a:lnTo>
                    <a:cubicBezTo>
                      <a:pt x="1648" y="70"/>
                      <a:pt x="1588" y="0"/>
                      <a:pt x="1510" y="0"/>
                    </a:cubicBezTo>
                    <a:lnTo>
                      <a:pt x="82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26">
                <a:extLst>
                  <a:ext uri="{FF2B5EF4-FFF2-40B4-BE49-F238E27FC236}">
                    <a16:creationId xmlns:a16="http://schemas.microsoft.com/office/drawing/2014/main" id="{DEB78E8F-F3A9-4D1E-AF31-54C010CC0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6177" y="11694900"/>
                <a:ext cx="1471672" cy="875157"/>
              </a:xfrm>
              <a:custGeom>
                <a:avLst/>
                <a:gdLst>
                  <a:gd name="T0" fmla="*/ 141 w 1655"/>
                  <a:gd name="T1" fmla="*/ 19 h 983"/>
                  <a:gd name="T2" fmla="*/ 141 w 1655"/>
                  <a:gd name="T3" fmla="*/ 19 h 983"/>
                  <a:gd name="T4" fmla="*/ 51 w 1655"/>
                  <a:gd name="T5" fmla="*/ 61 h 983"/>
                  <a:gd name="T6" fmla="*/ 51 w 1655"/>
                  <a:gd name="T7" fmla="*/ 61 h 983"/>
                  <a:gd name="T8" fmla="*/ 26 w 1655"/>
                  <a:gd name="T9" fmla="*/ 156 h 983"/>
                  <a:gd name="T10" fmla="*/ 144 w 1655"/>
                  <a:gd name="T11" fmla="*/ 865 h 983"/>
                  <a:gd name="T12" fmla="*/ 144 w 1655"/>
                  <a:gd name="T13" fmla="*/ 865 h 983"/>
                  <a:gd name="T14" fmla="*/ 259 w 1655"/>
                  <a:gd name="T15" fmla="*/ 963 h 983"/>
                  <a:gd name="T16" fmla="*/ 1394 w 1655"/>
                  <a:gd name="T17" fmla="*/ 963 h 983"/>
                  <a:gd name="T18" fmla="*/ 1394 w 1655"/>
                  <a:gd name="T19" fmla="*/ 963 h 983"/>
                  <a:gd name="T20" fmla="*/ 1510 w 1655"/>
                  <a:gd name="T21" fmla="*/ 865 h 983"/>
                  <a:gd name="T22" fmla="*/ 1628 w 1655"/>
                  <a:gd name="T23" fmla="*/ 156 h 983"/>
                  <a:gd name="T24" fmla="*/ 1628 w 1655"/>
                  <a:gd name="T25" fmla="*/ 156 h 983"/>
                  <a:gd name="T26" fmla="*/ 1602 w 1655"/>
                  <a:gd name="T27" fmla="*/ 61 h 983"/>
                  <a:gd name="T28" fmla="*/ 1602 w 1655"/>
                  <a:gd name="T29" fmla="*/ 61 h 983"/>
                  <a:gd name="T30" fmla="*/ 1513 w 1655"/>
                  <a:gd name="T31" fmla="*/ 19 h 983"/>
                  <a:gd name="T32" fmla="*/ 141 w 1655"/>
                  <a:gd name="T33" fmla="*/ 19 h 983"/>
                  <a:gd name="T34" fmla="*/ 1394 w 1655"/>
                  <a:gd name="T35" fmla="*/ 982 h 983"/>
                  <a:gd name="T36" fmla="*/ 259 w 1655"/>
                  <a:gd name="T37" fmla="*/ 982 h 983"/>
                  <a:gd name="T38" fmla="*/ 259 w 1655"/>
                  <a:gd name="T39" fmla="*/ 982 h 983"/>
                  <a:gd name="T40" fmla="*/ 125 w 1655"/>
                  <a:gd name="T41" fmla="*/ 868 h 983"/>
                  <a:gd name="T42" fmla="*/ 7 w 1655"/>
                  <a:gd name="T43" fmla="*/ 160 h 983"/>
                  <a:gd name="T44" fmla="*/ 7 w 1655"/>
                  <a:gd name="T45" fmla="*/ 160 h 983"/>
                  <a:gd name="T46" fmla="*/ 37 w 1655"/>
                  <a:gd name="T47" fmla="*/ 48 h 983"/>
                  <a:gd name="T48" fmla="*/ 37 w 1655"/>
                  <a:gd name="T49" fmla="*/ 48 h 983"/>
                  <a:gd name="T50" fmla="*/ 141 w 1655"/>
                  <a:gd name="T51" fmla="*/ 0 h 983"/>
                  <a:gd name="T52" fmla="*/ 1513 w 1655"/>
                  <a:gd name="T53" fmla="*/ 0 h 983"/>
                  <a:gd name="T54" fmla="*/ 1513 w 1655"/>
                  <a:gd name="T55" fmla="*/ 0 h 983"/>
                  <a:gd name="T56" fmla="*/ 1616 w 1655"/>
                  <a:gd name="T57" fmla="*/ 48 h 983"/>
                  <a:gd name="T58" fmla="*/ 1616 w 1655"/>
                  <a:gd name="T59" fmla="*/ 48 h 983"/>
                  <a:gd name="T60" fmla="*/ 1647 w 1655"/>
                  <a:gd name="T61" fmla="*/ 160 h 983"/>
                  <a:gd name="T62" fmla="*/ 1529 w 1655"/>
                  <a:gd name="T63" fmla="*/ 868 h 983"/>
                  <a:gd name="T64" fmla="*/ 1529 w 1655"/>
                  <a:gd name="T65" fmla="*/ 868 h 983"/>
                  <a:gd name="T66" fmla="*/ 1394 w 1655"/>
                  <a:gd name="T67" fmla="*/ 982 h 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5" h="983">
                    <a:moveTo>
                      <a:pt x="141" y="19"/>
                    </a:moveTo>
                    <a:lnTo>
                      <a:pt x="141" y="19"/>
                    </a:lnTo>
                    <a:cubicBezTo>
                      <a:pt x="106" y="19"/>
                      <a:pt x="74" y="35"/>
                      <a:pt x="51" y="61"/>
                    </a:cubicBezTo>
                    <a:lnTo>
                      <a:pt x="51" y="61"/>
                    </a:lnTo>
                    <a:cubicBezTo>
                      <a:pt x="29" y="88"/>
                      <a:pt x="20" y="122"/>
                      <a:pt x="26" y="156"/>
                    </a:cubicBezTo>
                    <a:lnTo>
                      <a:pt x="144" y="865"/>
                    </a:lnTo>
                    <a:lnTo>
                      <a:pt x="144" y="865"/>
                    </a:lnTo>
                    <a:cubicBezTo>
                      <a:pt x="153" y="922"/>
                      <a:pt x="202" y="963"/>
                      <a:pt x="259" y="963"/>
                    </a:cubicBezTo>
                    <a:lnTo>
                      <a:pt x="1394" y="963"/>
                    </a:lnTo>
                    <a:lnTo>
                      <a:pt x="1394" y="963"/>
                    </a:lnTo>
                    <a:cubicBezTo>
                      <a:pt x="1452" y="963"/>
                      <a:pt x="1500" y="922"/>
                      <a:pt x="1510" y="865"/>
                    </a:cubicBezTo>
                    <a:lnTo>
                      <a:pt x="1628" y="156"/>
                    </a:lnTo>
                    <a:lnTo>
                      <a:pt x="1628" y="156"/>
                    </a:lnTo>
                    <a:cubicBezTo>
                      <a:pt x="1634" y="122"/>
                      <a:pt x="1624" y="88"/>
                      <a:pt x="1602" y="61"/>
                    </a:cubicBezTo>
                    <a:lnTo>
                      <a:pt x="1602" y="61"/>
                    </a:lnTo>
                    <a:cubicBezTo>
                      <a:pt x="1580" y="35"/>
                      <a:pt x="1547" y="19"/>
                      <a:pt x="1513" y="19"/>
                    </a:cubicBezTo>
                    <a:lnTo>
                      <a:pt x="141" y="19"/>
                    </a:lnTo>
                    <a:close/>
                    <a:moveTo>
                      <a:pt x="1394" y="982"/>
                    </a:moveTo>
                    <a:lnTo>
                      <a:pt x="259" y="982"/>
                    </a:lnTo>
                    <a:lnTo>
                      <a:pt x="259" y="982"/>
                    </a:lnTo>
                    <a:cubicBezTo>
                      <a:pt x="192" y="982"/>
                      <a:pt x="136" y="934"/>
                      <a:pt x="125" y="868"/>
                    </a:cubicBezTo>
                    <a:lnTo>
                      <a:pt x="7" y="160"/>
                    </a:lnTo>
                    <a:lnTo>
                      <a:pt x="7" y="160"/>
                    </a:lnTo>
                    <a:cubicBezTo>
                      <a:pt x="0" y="119"/>
                      <a:pt x="11" y="79"/>
                      <a:pt x="37" y="48"/>
                    </a:cubicBezTo>
                    <a:lnTo>
                      <a:pt x="37" y="48"/>
                    </a:lnTo>
                    <a:cubicBezTo>
                      <a:pt x="63" y="18"/>
                      <a:pt x="101" y="0"/>
                      <a:pt x="141" y="0"/>
                    </a:cubicBezTo>
                    <a:lnTo>
                      <a:pt x="1513" y="0"/>
                    </a:lnTo>
                    <a:lnTo>
                      <a:pt x="1513" y="0"/>
                    </a:lnTo>
                    <a:cubicBezTo>
                      <a:pt x="1553" y="0"/>
                      <a:pt x="1591" y="18"/>
                      <a:pt x="1616" y="48"/>
                    </a:cubicBezTo>
                    <a:lnTo>
                      <a:pt x="1616" y="48"/>
                    </a:lnTo>
                    <a:cubicBezTo>
                      <a:pt x="1643" y="79"/>
                      <a:pt x="1654" y="119"/>
                      <a:pt x="1647" y="160"/>
                    </a:cubicBezTo>
                    <a:lnTo>
                      <a:pt x="1529" y="868"/>
                    </a:lnTo>
                    <a:lnTo>
                      <a:pt x="1529" y="868"/>
                    </a:lnTo>
                    <a:cubicBezTo>
                      <a:pt x="1518" y="934"/>
                      <a:pt x="1461" y="982"/>
                      <a:pt x="1394" y="9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27">
                <a:extLst>
                  <a:ext uri="{FF2B5EF4-FFF2-40B4-BE49-F238E27FC236}">
                    <a16:creationId xmlns:a16="http://schemas.microsoft.com/office/drawing/2014/main" id="{7CA4082E-678C-4E42-BFA6-BF272D954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0100" y="11702749"/>
                <a:ext cx="1467749" cy="200149"/>
              </a:xfrm>
              <a:custGeom>
                <a:avLst/>
                <a:gdLst>
                  <a:gd name="T0" fmla="*/ 1510 w 1649"/>
                  <a:gd name="T1" fmla="*/ 0 h 223"/>
                  <a:gd name="T2" fmla="*/ 824 w 1649"/>
                  <a:gd name="T3" fmla="*/ 0 h 223"/>
                  <a:gd name="T4" fmla="*/ 138 w 1649"/>
                  <a:gd name="T5" fmla="*/ 0 h 223"/>
                  <a:gd name="T6" fmla="*/ 138 w 1649"/>
                  <a:gd name="T7" fmla="*/ 0 h 223"/>
                  <a:gd name="T8" fmla="*/ 13 w 1649"/>
                  <a:gd name="T9" fmla="*/ 148 h 223"/>
                  <a:gd name="T10" fmla="*/ 25 w 1649"/>
                  <a:gd name="T11" fmla="*/ 222 h 223"/>
                  <a:gd name="T12" fmla="*/ 1622 w 1649"/>
                  <a:gd name="T13" fmla="*/ 222 h 223"/>
                  <a:gd name="T14" fmla="*/ 1635 w 1649"/>
                  <a:gd name="T15" fmla="*/ 148 h 223"/>
                  <a:gd name="T16" fmla="*/ 1635 w 1649"/>
                  <a:gd name="T17" fmla="*/ 148 h 223"/>
                  <a:gd name="T18" fmla="*/ 1510 w 1649"/>
                  <a:gd name="T19" fmla="*/ 0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49" h="223">
                    <a:moveTo>
                      <a:pt x="1510" y="0"/>
                    </a:moveTo>
                    <a:lnTo>
                      <a:pt x="824" y="0"/>
                    </a:lnTo>
                    <a:lnTo>
                      <a:pt x="138" y="0"/>
                    </a:lnTo>
                    <a:lnTo>
                      <a:pt x="138" y="0"/>
                    </a:lnTo>
                    <a:cubicBezTo>
                      <a:pt x="60" y="0"/>
                      <a:pt x="0" y="70"/>
                      <a:pt x="13" y="148"/>
                    </a:cubicBezTo>
                    <a:lnTo>
                      <a:pt x="25" y="222"/>
                    </a:lnTo>
                    <a:lnTo>
                      <a:pt x="1622" y="222"/>
                    </a:lnTo>
                    <a:lnTo>
                      <a:pt x="1635" y="148"/>
                    </a:lnTo>
                    <a:lnTo>
                      <a:pt x="1635" y="148"/>
                    </a:lnTo>
                    <a:cubicBezTo>
                      <a:pt x="1648" y="70"/>
                      <a:pt x="1588" y="0"/>
                      <a:pt x="151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28">
                <a:extLst>
                  <a:ext uri="{FF2B5EF4-FFF2-40B4-BE49-F238E27FC236}">
                    <a16:creationId xmlns:a16="http://schemas.microsoft.com/office/drawing/2014/main" id="{4A7A739F-2588-4F98-A167-C88CEB8FC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6177" y="11694900"/>
                <a:ext cx="1471672" cy="215847"/>
              </a:xfrm>
              <a:custGeom>
                <a:avLst/>
                <a:gdLst>
                  <a:gd name="T0" fmla="*/ 37 w 1655"/>
                  <a:gd name="T1" fmla="*/ 223 h 243"/>
                  <a:gd name="T2" fmla="*/ 1617 w 1655"/>
                  <a:gd name="T3" fmla="*/ 223 h 243"/>
                  <a:gd name="T4" fmla="*/ 1628 w 1655"/>
                  <a:gd name="T5" fmla="*/ 156 h 243"/>
                  <a:gd name="T6" fmla="*/ 1628 w 1655"/>
                  <a:gd name="T7" fmla="*/ 156 h 243"/>
                  <a:gd name="T8" fmla="*/ 1602 w 1655"/>
                  <a:gd name="T9" fmla="*/ 61 h 243"/>
                  <a:gd name="T10" fmla="*/ 1602 w 1655"/>
                  <a:gd name="T11" fmla="*/ 61 h 243"/>
                  <a:gd name="T12" fmla="*/ 1513 w 1655"/>
                  <a:gd name="T13" fmla="*/ 19 h 243"/>
                  <a:gd name="T14" fmla="*/ 141 w 1655"/>
                  <a:gd name="T15" fmla="*/ 19 h 243"/>
                  <a:gd name="T16" fmla="*/ 141 w 1655"/>
                  <a:gd name="T17" fmla="*/ 19 h 243"/>
                  <a:gd name="T18" fmla="*/ 51 w 1655"/>
                  <a:gd name="T19" fmla="*/ 61 h 243"/>
                  <a:gd name="T20" fmla="*/ 51 w 1655"/>
                  <a:gd name="T21" fmla="*/ 61 h 243"/>
                  <a:gd name="T22" fmla="*/ 26 w 1655"/>
                  <a:gd name="T23" fmla="*/ 156 h 243"/>
                  <a:gd name="T24" fmla="*/ 37 w 1655"/>
                  <a:gd name="T25" fmla="*/ 223 h 243"/>
                  <a:gd name="T26" fmla="*/ 1625 w 1655"/>
                  <a:gd name="T27" fmla="*/ 242 h 243"/>
                  <a:gd name="T28" fmla="*/ 28 w 1655"/>
                  <a:gd name="T29" fmla="*/ 242 h 243"/>
                  <a:gd name="T30" fmla="*/ 28 w 1655"/>
                  <a:gd name="T31" fmla="*/ 242 h 243"/>
                  <a:gd name="T32" fmla="*/ 19 w 1655"/>
                  <a:gd name="T33" fmla="*/ 234 h 243"/>
                  <a:gd name="T34" fmla="*/ 7 w 1655"/>
                  <a:gd name="T35" fmla="*/ 160 h 243"/>
                  <a:gd name="T36" fmla="*/ 7 w 1655"/>
                  <a:gd name="T37" fmla="*/ 160 h 243"/>
                  <a:gd name="T38" fmla="*/ 37 w 1655"/>
                  <a:gd name="T39" fmla="*/ 48 h 243"/>
                  <a:gd name="T40" fmla="*/ 37 w 1655"/>
                  <a:gd name="T41" fmla="*/ 48 h 243"/>
                  <a:gd name="T42" fmla="*/ 141 w 1655"/>
                  <a:gd name="T43" fmla="*/ 0 h 243"/>
                  <a:gd name="T44" fmla="*/ 1513 w 1655"/>
                  <a:gd name="T45" fmla="*/ 0 h 243"/>
                  <a:gd name="T46" fmla="*/ 1513 w 1655"/>
                  <a:gd name="T47" fmla="*/ 0 h 243"/>
                  <a:gd name="T48" fmla="*/ 1616 w 1655"/>
                  <a:gd name="T49" fmla="*/ 48 h 243"/>
                  <a:gd name="T50" fmla="*/ 1616 w 1655"/>
                  <a:gd name="T51" fmla="*/ 48 h 243"/>
                  <a:gd name="T52" fmla="*/ 1647 w 1655"/>
                  <a:gd name="T53" fmla="*/ 160 h 243"/>
                  <a:gd name="T54" fmla="*/ 1635 w 1655"/>
                  <a:gd name="T55" fmla="*/ 234 h 243"/>
                  <a:gd name="T56" fmla="*/ 1635 w 1655"/>
                  <a:gd name="T57" fmla="*/ 234 h 243"/>
                  <a:gd name="T58" fmla="*/ 1625 w 1655"/>
                  <a:gd name="T59" fmla="*/ 24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55" h="243">
                    <a:moveTo>
                      <a:pt x="37" y="223"/>
                    </a:moveTo>
                    <a:lnTo>
                      <a:pt x="1617" y="223"/>
                    </a:lnTo>
                    <a:lnTo>
                      <a:pt x="1628" y="156"/>
                    </a:lnTo>
                    <a:lnTo>
                      <a:pt x="1628" y="156"/>
                    </a:lnTo>
                    <a:cubicBezTo>
                      <a:pt x="1634" y="122"/>
                      <a:pt x="1624" y="88"/>
                      <a:pt x="1602" y="61"/>
                    </a:cubicBezTo>
                    <a:lnTo>
                      <a:pt x="1602" y="61"/>
                    </a:lnTo>
                    <a:cubicBezTo>
                      <a:pt x="1580" y="35"/>
                      <a:pt x="1547" y="19"/>
                      <a:pt x="1513" y="19"/>
                    </a:cubicBezTo>
                    <a:lnTo>
                      <a:pt x="141" y="19"/>
                    </a:lnTo>
                    <a:lnTo>
                      <a:pt x="141" y="19"/>
                    </a:lnTo>
                    <a:cubicBezTo>
                      <a:pt x="106" y="19"/>
                      <a:pt x="74" y="35"/>
                      <a:pt x="51" y="61"/>
                    </a:cubicBezTo>
                    <a:lnTo>
                      <a:pt x="51" y="61"/>
                    </a:lnTo>
                    <a:cubicBezTo>
                      <a:pt x="29" y="88"/>
                      <a:pt x="20" y="122"/>
                      <a:pt x="26" y="156"/>
                    </a:cubicBezTo>
                    <a:lnTo>
                      <a:pt x="37" y="223"/>
                    </a:lnTo>
                    <a:close/>
                    <a:moveTo>
                      <a:pt x="1625" y="242"/>
                    </a:moveTo>
                    <a:lnTo>
                      <a:pt x="28" y="242"/>
                    </a:lnTo>
                    <a:lnTo>
                      <a:pt x="28" y="242"/>
                    </a:lnTo>
                    <a:cubicBezTo>
                      <a:pt x="24" y="242"/>
                      <a:pt x="20" y="238"/>
                      <a:pt x="19" y="234"/>
                    </a:cubicBezTo>
                    <a:lnTo>
                      <a:pt x="7" y="160"/>
                    </a:lnTo>
                    <a:lnTo>
                      <a:pt x="7" y="160"/>
                    </a:lnTo>
                    <a:cubicBezTo>
                      <a:pt x="0" y="119"/>
                      <a:pt x="11" y="79"/>
                      <a:pt x="37" y="48"/>
                    </a:cubicBezTo>
                    <a:lnTo>
                      <a:pt x="37" y="48"/>
                    </a:lnTo>
                    <a:cubicBezTo>
                      <a:pt x="63" y="18"/>
                      <a:pt x="101" y="0"/>
                      <a:pt x="141" y="0"/>
                    </a:cubicBezTo>
                    <a:lnTo>
                      <a:pt x="1513" y="0"/>
                    </a:lnTo>
                    <a:lnTo>
                      <a:pt x="1513" y="0"/>
                    </a:lnTo>
                    <a:cubicBezTo>
                      <a:pt x="1553" y="0"/>
                      <a:pt x="1591" y="18"/>
                      <a:pt x="1616" y="48"/>
                    </a:cubicBezTo>
                    <a:lnTo>
                      <a:pt x="1616" y="48"/>
                    </a:lnTo>
                    <a:cubicBezTo>
                      <a:pt x="1643" y="79"/>
                      <a:pt x="1654" y="119"/>
                      <a:pt x="1647" y="160"/>
                    </a:cubicBezTo>
                    <a:lnTo>
                      <a:pt x="1635" y="234"/>
                    </a:lnTo>
                    <a:lnTo>
                      <a:pt x="1635" y="234"/>
                    </a:lnTo>
                    <a:cubicBezTo>
                      <a:pt x="1634" y="238"/>
                      <a:pt x="1630" y="242"/>
                      <a:pt x="1625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29">
                <a:extLst>
                  <a:ext uri="{FF2B5EF4-FFF2-40B4-BE49-F238E27FC236}">
                    <a16:creationId xmlns:a16="http://schemas.microsoft.com/office/drawing/2014/main" id="{0D345704-EDD6-4CB3-881B-A14DD85D9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00652" y="11361322"/>
                <a:ext cx="1699291" cy="1196960"/>
              </a:xfrm>
              <a:custGeom>
                <a:avLst/>
                <a:gdLst>
                  <a:gd name="T0" fmla="*/ 1837 w 1908"/>
                  <a:gd name="T1" fmla="*/ 1344 h 1345"/>
                  <a:gd name="T2" fmla="*/ 954 w 1908"/>
                  <a:gd name="T3" fmla="*/ 1344 h 1345"/>
                  <a:gd name="T4" fmla="*/ 69 w 1908"/>
                  <a:gd name="T5" fmla="*/ 1344 h 1345"/>
                  <a:gd name="T6" fmla="*/ 69 w 1908"/>
                  <a:gd name="T7" fmla="*/ 1344 h 1345"/>
                  <a:gd name="T8" fmla="*/ 20 w 1908"/>
                  <a:gd name="T9" fmla="*/ 1323 h 1345"/>
                  <a:gd name="T10" fmla="*/ 20 w 1908"/>
                  <a:gd name="T11" fmla="*/ 1323 h 1345"/>
                  <a:gd name="T12" fmla="*/ 0 w 1908"/>
                  <a:gd name="T13" fmla="*/ 1274 h 1345"/>
                  <a:gd name="T14" fmla="*/ 0 w 1908"/>
                  <a:gd name="T15" fmla="*/ 672 h 1345"/>
                  <a:gd name="T16" fmla="*/ 0 w 1908"/>
                  <a:gd name="T17" fmla="*/ 69 h 1345"/>
                  <a:gd name="T18" fmla="*/ 0 w 1908"/>
                  <a:gd name="T19" fmla="*/ 69 h 1345"/>
                  <a:gd name="T20" fmla="*/ 20 w 1908"/>
                  <a:gd name="T21" fmla="*/ 20 h 1345"/>
                  <a:gd name="T22" fmla="*/ 20 w 1908"/>
                  <a:gd name="T23" fmla="*/ 20 h 1345"/>
                  <a:gd name="T24" fmla="*/ 69 w 1908"/>
                  <a:gd name="T25" fmla="*/ 0 h 1345"/>
                  <a:gd name="T26" fmla="*/ 954 w 1908"/>
                  <a:gd name="T27" fmla="*/ 0 h 1345"/>
                  <a:gd name="T28" fmla="*/ 1837 w 1908"/>
                  <a:gd name="T29" fmla="*/ 0 h 1345"/>
                  <a:gd name="T30" fmla="*/ 1837 w 1908"/>
                  <a:gd name="T31" fmla="*/ 0 h 1345"/>
                  <a:gd name="T32" fmla="*/ 1887 w 1908"/>
                  <a:gd name="T33" fmla="*/ 20 h 1345"/>
                  <a:gd name="T34" fmla="*/ 1887 w 1908"/>
                  <a:gd name="T35" fmla="*/ 20 h 1345"/>
                  <a:gd name="T36" fmla="*/ 1907 w 1908"/>
                  <a:gd name="T37" fmla="*/ 69 h 1345"/>
                  <a:gd name="T38" fmla="*/ 1907 w 1908"/>
                  <a:gd name="T39" fmla="*/ 672 h 1345"/>
                  <a:gd name="T40" fmla="*/ 1907 w 1908"/>
                  <a:gd name="T41" fmla="*/ 1274 h 1345"/>
                  <a:gd name="T42" fmla="*/ 1907 w 1908"/>
                  <a:gd name="T43" fmla="*/ 1274 h 1345"/>
                  <a:gd name="T44" fmla="*/ 1887 w 1908"/>
                  <a:gd name="T45" fmla="*/ 1323 h 1345"/>
                  <a:gd name="T46" fmla="*/ 1887 w 1908"/>
                  <a:gd name="T47" fmla="*/ 1323 h 1345"/>
                  <a:gd name="T48" fmla="*/ 1837 w 1908"/>
                  <a:gd name="T49" fmla="*/ 1344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08" h="1345">
                    <a:moveTo>
                      <a:pt x="1837" y="1344"/>
                    </a:moveTo>
                    <a:lnTo>
                      <a:pt x="954" y="1344"/>
                    </a:lnTo>
                    <a:lnTo>
                      <a:pt x="69" y="1344"/>
                    </a:lnTo>
                    <a:lnTo>
                      <a:pt x="69" y="1344"/>
                    </a:lnTo>
                    <a:cubicBezTo>
                      <a:pt x="50" y="1344"/>
                      <a:pt x="32" y="1336"/>
                      <a:pt x="20" y="1323"/>
                    </a:cubicBezTo>
                    <a:lnTo>
                      <a:pt x="20" y="1323"/>
                    </a:lnTo>
                    <a:cubicBezTo>
                      <a:pt x="8" y="1310"/>
                      <a:pt x="0" y="1293"/>
                      <a:pt x="0" y="1274"/>
                    </a:cubicBezTo>
                    <a:lnTo>
                      <a:pt x="0" y="672"/>
                    </a:lnTo>
                    <a:lnTo>
                      <a:pt x="0" y="69"/>
                    </a:lnTo>
                    <a:lnTo>
                      <a:pt x="0" y="69"/>
                    </a:lnTo>
                    <a:cubicBezTo>
                      <a:pt x="0" y="50"/>
                      <a:pt x="8" y="33"/>
                      <a:pt x="20" y="20"/>
                    </a:cubicBezTo>
                    <a:lnTo>
                      <a:pt x="20" y="20"/>
                    </a:lnTo>
                    <a:cubicBezTo>
                      <a:pt x="32" y="7"/>
                      <a:pt x="50" y="0"/>
                      <a:pt x="69" y="0"/>
                    </a:cubicBezTo>
                    <a:lnTo>
                      <a:pt x="954" y="0"/>
                    </a:lnTo>
                    <a:lnTo>
                      <a:pt x="1837" y="0"/>
                    </a:lnTo>
                    <a:lnTo>
                      <a:pt x="1837" y="0"/>
                    </a:lnTo>
                    <a:cubicBezTo>
                      <a:pt x="1857" y="0"/>
                      <a:pt x="1874" y="7"/>
                      <a:pt x="1887" y="20"/>
                    </a:cubicBezTo>
                    <a:lnTo>
                      <a:pt x="1887" y="20"/>
                    </a:lnTo>
                    <a:cubicBezTo>
                      <a:pt x="1899" y="33"/>
                      <a:pt x="1907" y="50"/>
                      <a:pt x="1907" y="69"/>
                    </a:cubicBezTo>
                    <a:lnTo>
                      <a:pt x="1907" y="672"/>
                    </a:lnTo>
                    <a:lnTo>
                      <a:pt x="1907" y="1274"/>
                    </a:lnTo>
                    <a:lnTo>
                      <a:pt x="1907" y="1274"/>
                    </a:lnTo>
                    <a:cubicBezTo>
                      <a:pt x="1907" y="1293"/>
                      <a:pt x="1899" y="1310"/>
                      <a:pt x="1887" y="1323"/>
                    </a:cubicBezTo>
                    <a:lnTo>
                      <a:pt x="1887" y="1323"/>
                    </a:lnTo>
                    <a:cubicBezTo>
                      <a:pt x="1874" y="1336"/>
                      <a:pt x="1857" y="1344"/>
                      <a:pt x="1837" y="13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30">
                <a:extLst>
                  <a:ext uri="{FF2B5EF4-FFF2-40B4-BE49-F238E27FC236}">
                    <a16:creationId xmlns:a16="http://schemas.microsoft.com/office/drawing/2014/main" id="{08A6B81C-F283-47EB-8448-65043F2BF0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2803" y="11353473"/>
                <a:ext cx="1714989" cy="1212658"/>
              </a:xfrm>
              <a:custGeom>
                <a:avLst/>
                <a:gdLst>
                  <a:gd name="T0" fmla="*/ 78 w 1926"/>
                  <a:gd name="T1" fmla="*/ 20 h 1364"/>
                  <a:gd name="T2" fmla="*/ 78 w 1926"/>
                  <a:gd name="T3" fmla="*/ 20 h 1364"/>
                  <a:gd name="T4" fmla="*/ 35 w 1926"/>
                  <a:gd name="T5" fmla="*/ 37 h 1364"/>
                  <a:gd name="T6" fmla="*/ 35 w 1926"/>
                  <a:gd name="T7" fmla="*/ 37 h 1364"/>
                  <a:gd name="T8" fmla="*/ 18 w 1926"/>
                  <a:gd name="T9" fmla="*/ 79 h 1364"/>
                  <a:gd name="T10" fmla="*/ 18 w 1926"/>
                  <a:gd name="T11" fmla="*/ 1284 h 1364"/>
                  <a:gd name="T12" fmla="*/ 18 w 1926"/>
                  <a:gd name="T13" fmla="*/ 1284 h 1364"/>
                  <a:gd name="T14" fmla="*/ 35 w 1926"/>
                  <a:gd name="T15" fmla="*/ 1327 h 1364"/>
                  <a:gd name="T16" fmla="*/ 35 w 1926"/>
                  <a:gd name="T17" fmla="*/ 1327 h 1364"/>
                  <a:gd name="T18" fmla="*/ 78 w 1926"/>
                  <a:gd name="T19" fmla="*/ 1344 h 1364"/>
                  <a:gd name="T20" fmla="*/ 1846 w 1926"/>
                  <a:gd name="T21" fmla="*/ 1344 h 1364"/>
                  <a:gd name="T22" fmla="*/ 1846 w 1926"/>
                  <a:gd name="T23" fmla="*/ 1344 h 1364"/>
                  <a:gd name="T24" fmla="*/ 1889 w 1926"/>
                  <a:gd name="T25" fmla="*/ 1327 h 1364"/>
                  <a:gd name="T26" fmla="*/ 1889 w 1926"/>
                  <a:gd name="T27" fmla="*/ 1327 h 1364"/>
                  <a:gd name="T28" fmla="*/ 1906 w 1926"/>
                  <a:gd name="T29" fmla="*/ 1284 h 1364"/>
                  <a:gd name="T30" fmla="*/ 1906 w 1926"/>
                  <a:gd name="T31" fmla="*/ 79 h 1364"/>
                  <a:gd name="T32" fmla="*/ 1906 w 1926"/>
                  <a:gd name="T33" fmla="*/ 79 h 1364"/>
                  <a:gd name="T34" fmla="*/ 1889 w 1926"/>
                  <a:gd name="T35" fmla="*/ 37 h 1364"/>
                  <a:gd name="T36" fmla="*/ 1889 w 1926"/>
                  <a:gd name="T37" fmla="*/ 37 h 1364"/>
                  <a:gd name="T38" fmla="*/ 1846 w 1926"/>
                  <a:gd name="T39" fmla="*/ 20 h 1364"/>
                  <a:gd name="T40" fmla="*/ 78 w 1926"/>
                  <a:gd name="T41" fmla="*/ 20 h 1364"/>
                  <a:gd name="T42" fmla="*/ 1846 w 1926"/>
                  <a:gd name="T43" fmla="*/ 1363 h 1364"/>
                  <a:gd name="T44" fmla="*/ 78 w 1926"/>
                  <a:gd name="T45" fmla="*/ 1363 h 1364"/>
                  <a:gd name="T46" fmla="*/ 78 w 1926"/>
                  <a:gd name="T47" fmla="*/ 1363 h 1364"/>
                  <a:gd name="T48" fmla="*/ 23 w 1926"/>
                  <a:gd name="T49" fmla="*/ 1340 h 1364"/>
                  <a:gd name="T50" fmla="*/ 23 w 1926"/>
                  <a:gd name="T51" fmla="*/ 1340 h 1364"/>
                  <a:gd name="T52" fmla="*/ 0 w 1926"/>
                  <a:gd name="T53" fmla="*/ 1284 h 1364"/>
                  <a:gd name="T54" fmla="*/ 0 w 1926"/>
                  <a:gd name="T55" fmla="*/ 79 h 1364"/>
                  <a:gd name="T56" fmla="*/ 0 w 1926"/>
                  <a:gd name="T57" fmla="*/ 79 h 1364"/>
                  <a:gd name="T58" fmla="*/ 23 w 1926"/>
                  <a:gd name="T59" fmla="*/ 23 h 1364"/>
                  <a:gd name="T60" fmla="*/ 23 w 1926"/>
                  <a:gd name="T61" fmla="*/ 23 h 1364"/>
                  <a:gd name="T62" fmla="*/ 78 w 1926"/>
                  <a:gd name="T63" fmla="*/ 0 h 1364"/>
                  <a:gd name="T64" fmla="*/ 1846 w 1926"/>
                  <a:gd name="T65" fmla="*/ 0 h 1364"/>
                  <a:gd name="T66" fmla="*/ 1846 w 1926"/>
                  <a:gd name="T67" fmla="*/ 0 h 1364"/>
                  <a:gd name="T68" fmla="*/ 1902 w 1926"/>
                  <a:gd name="T69" fmla="*/ 23 h 1364"/>
                  <a:gd name="T70" fmla="*/ 1902 w 1926"/>
                  <a:gd name="T71" fmla="*/ 23 h 1364"/>
                  <a:gd name="T72" fmla="*/ 1925 w 1926"/>
                  <a:gd name="T73" fmla="*/ 79 h 1364"/>
                  <a:gd name="T74" fmla="*/ 1925 w 1926"/>
                  <a:gd name="T75" fmla="*/ 1284 h 1364"/>
                  <a:gd name="T76" fmla="*/ 1925 w 1926"/>
                  <a:gd name="T77" fmla="*/ 1284 h 1364"/>
                  <a:gd name="T78" fmla="*/ 1902 w 1926"/>
                  <a:gd name="T79" fmla="*/ 1340 h 1364"/>
                  <a:gd name="T80" fmla="*/ 1902 w 1926"/>
                  <a:gd name="T81" fmla="*/ 1340 h 1364"/>
                  <a:gd name="T82" fmla="*/ 1846 w 1926"/>
                  <a:gd name="T83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6" h="1364">
                    <a:moveTo>
                      <a:pt x="78" y="20"/>
                    </a:moveTo>
                    <a:lnTo>
                      <a:pt x="78" y="20"/>
                    </a:lnTo>
                    <a:cubicBezTo>
                      <a:pt x="62" y="20"/>
                      <a:pt x="47" y="26"/>
                      <a:pt x="35" y="37"/>
                    </a:cubicBezTo>
                    <a:lnTo>
                      <a:pt x="35" y="37"/>
                    </a:lnTo>
                    <a:cubicBezTo>
                      <a:pt x="24" y="48"/>
                      <a:pt x="18" y="64"/>
                      <a:pt x="18" y="79"/>
                    </a:cubicBezTo>
                    <a:lnTo>
                      <a:pt x="18" y="1284"/>
                    </a:lnTo>
                    <a:lnTo>
                      <a:pt x="18" y="1284"/>
                    </a:lnTo>
                    <a:cubicBezTo>
                      <a:pt x="18" y="1300"/>
                      <a:pt x="24" y="1315"/>
                      <a:pt x="35" y="1327"/>
                    </a:cubicBezTo>
                    <a:lnTo>
                      <a:pt x="35" y="1327"/>
                    </a:lnTo>
                    <a:cubicBezTo>
                      <a:pt x="47" y="1337"/>
                      <a:pt x="62" y="1344"/>
                      <a:pt x="78" y="1344"/>
                    </a:cubicBezTo>
                    <a:lnTo>
                      <a:pt x="1846" y="1344"/>
                    </a:lnTo>
                    <a:lnTo>
                      <a:pt x="1846" y="1344"/>
                    </a:lnTo>
                    <a:cubicBezTo>
                      <a:pt x="1862" y="1344"/>
                      <a:pt x="1877" y="1337"/>
                      <a:pt x="1889" y="1327"/>
                    </a:cubicBezTo>
                    <a:lnTo>
                      <a:pt x="1889" y="1327"/>
                    </a:lnTo>
                    <a:cubicBezTo>
                      <a:pt x="1900" y="1315"/>
                      <a:pt x="1906" y="1300"/>
                      <a:pt x="1906" y="1284"/>
                    </a:cubicBezTo>
                    <a:lnTo>
                      <a:pt x="1906" y="79"/>
                    </a:lnTo>
                    <a:lnTo>
                      <a:pt x="1906" y="79"/>
                    </a:lnTo>
                    <a:cubicBezTo>
                      <a:pt x="1906" y="64"/>
                      <a:pt x="1900" y="48"/>
                      <a:pt x="1889" y="37"/>
                    </a:cubicBezTo>
                    <a:lnTo>
                      <a:pt x="1889" y="37"/>
                    </a:lnTo>
                    <a:cubicBezTo>
                      <a:pt x="1877" y="26"/>
                      <a:pt x="1862" y="20"/>
                      <a:pt x="1846" y="20"/>
                    </a:cubicBezTo>
                    <a:lnTo>
                      <a:pt x="78" y="20"/>
                    </a:lnTo>
                    <a:close/>
                    <a:moveTo>
                      <a:pt x="1846" y="1363"/>
                    </a:moveTo>
                    <a:lnTo>
                      <a:pt x="78" y="1363"/>
                    </a:lnTo>
                    <a:lnTo>
                      <a:pt x="78" y="1363"/>
                    </a:lnTo>
                    <a:cubicBezTo>
                      <a:pt x="57" y="1363"/>
                      <a:pt x="37" y="1355"/>
                      <a:pt x="23" y="1340"/>
                    </a:cubicBezTo>
                    <a:lnTo>
                      <a:pt x="23" y="1340"/>
                    </a:lnTo>
                    <a:cubicBezTo>
                      <a:pt x="7" y="1325"/>
                      <a:pt x="0" y="1305"/>
                      <a:pt x="0" y="1284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58"/>
                      <a:pt x="7" y="39"/>
                      <a:pt x="23" y="23"/>
                    </a:cubicBezTo>
                    <a:lnTo>
                      <a:pt x="23" y="23"/>
                    </a:lnTo>
                    <a:cubicBezTo>
                      <a:pt x="37" y="9"/>
                      <a:pt x="57" y="0"/>
                      <a:pt x="78" y="0"/>
                    </a:cubicBezTo>
                    <a:lnTo>
                      <a:pt x="1846" y="0"/>
                    </a:lnTo>
                    <a:lnTo>
                      <a:pt x="1846" y="0"/>
                    </a:lnTo>
                    <a:cubicBezTo>
                      <a:pt x="1868" y="0"/>
                      <a:pt x="1887" y="9"/>
                      <a:pt x="1902" y="23"/>
                    </a:cubicBezTo>
                    <a:lnTo>
                      <a:pt x="1902" y="23"/>
                    </a:lnTo>
                    <a:cubicBezTo>
                      <a:pt x="1917" y="39"/>
                      <a:pt x="1925" y="58"/>
                      <a:pt x="1925" y="79"/>
                    </a:cubicBezTo>
                    <a:lnTo>
                      <a:pt x="1925" y="1284"/>
                    </a:lnTo>
                    <a:lnTo>
                      <a:pt x="1925" y="1284"/>
                    </a:lnTo>
                    <a:cubicBezTo>
                      <a:pt x="1925" y="1305"/>
                      <a:pt x="1917" y="1325"/>
                      <a:pt x="1902" y="1340"/>
                    </a:cubicBezTo>
                    <a:lnTo>
                      <a:pt x="1902" y="1340"/>
                    </a:lnTo>
                    <a:cubicBezTo>
                      <a:pt x="1887" y="1355"/>
                      <a:pt x="1868" y="1363"/>
                      <a:pt x="1846" y="1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31">
                <a:extLst>
                  <a:ext uri="{FF2B5EF4-FFF2-40B4-BE49-F238E27FC236}">
                    <a16:creationId xmlns:a16="http://schemas.microsoft.com/office/drawing/2014/main" id="{AE9BAE52-91EB-4A44-B2D5-785A71F16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3228" y="11361322"/>
                <a:ext cx="561197" cy="1196960"/>
              </a:xfrm>
              <a:custGeom>
                <a:avLst/>
                <a:gdLst>
                  <a:gd name="T0" fmla="*/ 556 w 631"/>
                  <a:gd name="T1" fmla="*/ 0 h 1345"/>
                  <a:gd name="T2" fmla="*/ 278 w 631"/>
                  <a:gd name="T3" fmla="*/ 0 h 1345"/>
                  <a:gd name="T4" fmla="*/ 0 w 631"/>
                  <a:gd name="T5" fmla="*/ 0 h 1345"/>
                  <a:gd name="T6" fmla="*/ 0 w 631"/>
                  <a:gd name="T7" fmla="*/ 0 h 1345"/>
                  <a:gd name="T8" fmla="*/ 52 w 631"/>
                  <a:gd name="T9" fmla="*/ 22 h 1345"/>
                  <a:gd name="T10" fmla="*/ 52 w 631"/>
                  <a:gd name="T11" fmla="*/ 22 h 1345"/>
                  <a:gd name="T12" fmla="*/ 74 w 631"/>
                  <a:gd name="T13" fmla="*/ 74 h 1345"/>
                  <a:gd name="T14" fmla="*/ 74 w 631"/>
                  <a:gd name="T15" fmla="*/ 672 h 1345"/>
                  <a:gd name="T16" fmla="*/ 74 w 631"/>
                  <a:gd name="T17" fmla="*/ 1269 h 1345"/>
                  <a:gd name="T18" fmla="*/ 74 w 631"/>
                  <a:gd name="T19" fmla="*/ 1269 h 1345"/>
                  <a:gd name="T20" fmla="*/ 52 w 631"/>
                  <a:gd name="T21" fmla="*/ 1322 h 1345"/>
                  <a:gd name="T22" fmla="*/ 52 w 631"/>
                  <a:gd name="T23" fmla="*/ 1322 h 1345"/>
                  <a:gd name="T24" fmla="*/ 0 w 631"/>
                  <a:gd name="T25" fmla="*/ 1344 h 1345"/>
                  <a:gd name="T26" fmla="*/ 278 w 631"/>
                  <a:gd name="T27" fmla="*/ 1344 h 1345"/>
                  <a:gd name="T28" fmla="*/ 556 w 631"/>
                  <a:gd name="T29" fmla="*/ 1344 h 1345"/>
                  <a:gd name="T30" fmla="*/ 556 w 631"/>
                  <a:gd name="T31" fmla="*/ 1344 h 1345"/>
                  <a:gd name="T32" fmla="*/ 608 w 631"/>
                  <a:gd name="T33" fmla="*/ 1322 h 1345"/>
                  <a:gd name="T34" fmla="*/ 608 w 631"/>
                  <a:gd name="T35" fmla="*/ 1322 h 1345"/>
                  <a:gd name="T36" fmla="*/ 630 w 631"/>
                  <a:gd name="T37" fmla="*/ 1269 h 1345"/>
                  <a:gd name="T38" fmla="*/ 630 w 631"/>
                  <a:gd name="T39" fmla="*/ 672 h 1345"/>
                  <a:gd name="T40" fmla="*/ 630 w 631"/>
                  <a:gd name="T41" fmla="*/ 74 h 1345"/>
                  <a:gd name="T42" fmla="*/ 630 w 631"/>
                  <a:gd name="T43" fmla="*/ 74 h 1345"/>
                  <a:gd name="T44" fmla="*/ 608 w 631"/>
                  <a:gd name="T45" fmla="*/ 22 h 1345"/>
                  <a:gd name="T46" fmla="*/ 608 w 631"/>
                  <a:gd name="T47" fmla="*/ 22 h 1345"/>
                  <a:gd name="T48" fmla="*/ 556 w 631"/>
                  <a:gd name="T49" fmla="*/ 0 h 1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31" h="1345">
                    <a:moveTo>
                      <a:pt x="556" y="0"/>
                    </a:moveTo>
                    <a:lnTo>
                      <a:pt x="278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20" y="0"/>
                      <a:pt x="39" y="8"/>
                      <a:pt x="52" y="22"/>
                    </a:cubicBezTo>
                    <a:lnTo>
                      <a:pt x="52" y="22"/>
                    </a:lnTo>
                    <a:cubicBezTo>
                      <a:pt x="66" y="35"/>
                      <a:pt x="74" y="54"/>
                      <a:pt x="74" y="74"/>
                    </a:cubicBezTo>
                    <a:lnTo>
                      <a:pt x="74" y="672"/>
                    </a:lnTo>
                    <a:lnTo>
                      <a:pt x="74" y="1269"/>
                    </a:lnTo>
                    <a:lnTo>
                      <a:pt x="74" y="1269"/>
                    </a:lnTo>
                    <a:cubicBezTo>
                      <a:pt x="74" y="1290"/>
                      <a:pt x="66" y="1309"/>
                      <a:pt x="52" y="1322"/>
                    </a:cubicBezTo>
                    <a:lnTo>
                      <a:pt x="52" y="1322"/>
                    </a:lnTo>
                    <a:cubicBezTo>
                      <a:pt x="39" y="1335"/>
                      <a:pt x="20" y="1344"/>
                      <a:pt x="0" y="1344"/>
                    </a:cubicBezTo>
                    <a:lnTo>
                      <a:pt x="278" y="1344"/>
                    </a:lnTo>
                    <a:lnTo>
                      <a:pt x="556" y="1344"/>
                    </a:lnTo>
                    <a:lnTo>
                      <a:pt x="556" y="1344"/>
                    </a:lnTo>
                    <a:cubicBezTo>
                      <a:pt x="576" y="1344"/>
                      <a:pt x="595" y="1335"/>
                      <a:pt x="608" y="1322"/>
                    </a:cubicBezTo>
                    <a:lnTo>
                      <a:pt x="608" y="1322"/>
                    </a:lnTo>
                    <a:cubicBezTo>
                      <a:pt x="622" y="1309"/>
                      <a:pt x="630" y="1290"/>
                      <a:pt x="630" y="1269"/>
                    </a:cubicBezTo>
                    <a:lnTo>
                      <a:pt x="630" y="672"/>
                    </a:lnTo>
                    <a:lnTo>
                      <a:pt x="630" y="74"/>
                    </a:lnTo>
                    <a:lnTo>
                      <a:pt x="630" y="74"/>
                    </a:lnTo>
                    <a:cubicBezTo>
                      <a:pt x="630" y="54"/>
                      <a:pt x="622" y="35"/>
                      <a:pt x="608" y="22"/>
                    </a:cubicBezTo>
                    <a:lnTo>
                      <a:pt x="608" y="22"/>
                    </a:lnTo>
                    <a:cubicBezTo>
                      <a:pt x="595" y="8"/>
                      <a:pt x="576" y="0"/>
                      <a:pt x="55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32">
                <a:extLst>
                  <a:ext uri="{FF2B5EF4-FFF2-40B4-BE49-F238E27FC236}">
                    <a16:creationId xmlns:a16="http://schemas.microsoft.com/office/drawing/2014/main" id="{304C05EE-6E6B-4A00-AAD7-2A5677989A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25379" y="11353473"/>
                <a:ext cx="580821" cy="1212658"/>
              </a:xfrm>
              <a:custGeom>
                <a:avLst/>
                <a:gdLst>
                  <a:gd name="T0" fmla="*/ 63 w 651"/>
                  <a:gd name="T1" fmla="*/ 1344 h 1364"/>
                  <a:gd name="T2" fmla="*/ 566 w 651"/>
                  <a:gd name="T3" fmla="*/ 1344 h 1364"/>
                  <a:gd name="T4" fmla="*/ 566 w 651"/>
                  <a:gd name="T5" fmla="*/ 1344 h 1364"/>
                  <a:gd name="T6" fmla="*/ 611 w 651"/>
                  <a:gd name="T7" fmla="*/ 1325 h 1364"/>
                  <a:gd name="T8" fmla="*/ 611 w 651"/>
                  <a:gd name="T9" fmla="*/ 1325 h 1364"/>
                  <a:gd name="T10" fmla="*/ 630 w 651"/>
                  <a:gd name="T11" fmla="*/ 1279 h 1364"/>
                  <a:gd name="T12" fmla="*/ 630 w 651"/>
                  <a:gd name="T13" fmla="*/ 84 h 1364"/>
                  <a:gd name="T14" fmla="*/ 630 w 651"/>
                  <a:gd name="T15" fmla="*/ 84 h 1364"/>
                  <a:gd name="T16" fmla="*/ 611 w 651"/>
                  <a:gd name="T17" fmla="*/ 39 h 1364"/>
                  <a:gd name="T18" fmla="*/ 611 w 651"/>
                  <a:gd name="T19" fmla="*/ 39 h 1364"/>
                  <a:gd name="T20" fmla="*/ 566 w 651"/>
                  <a:gd name="T21" fmla="*/ 20 h 1364"/>
                  <a:gd name="T22" fmla="*/ 63 w 651"/>
                  <a:gd name="T23" fmla="*/ 20 h 1364"/>
                  <a:gd name="T24" fmla="*/ 63 w 651"/>
                  <a:gd name="T25" fmla="*/ 20 h 1364"/>
                  <a:gd name="T26" fmla="*/ 69 w 651"/>
                  <a:gd name="T27" fmla="*/ 25 h 1364"/>
                  <a:gd name="T28" fmla="*/ 69 w 651"/>
                  <a:gd name="T29" fmla="*/ 25 h 1364"/>
                  <a:gd name="T30" fmla="*/ 93 w 651"/>
                  <a:gd name="T31" fmla="*/ 84 h 1364"/>
                  <a:gd name="T32" fmla="*/ 93 w 651"/>
                  <a:gd name="T33" fmla="*/ 1279 h 1364"/>
                  <a:gd name="T34" fmla="*/ 93 w 651"/>
                  <a:gd name="T35" fmla="*/ 1279 h 1364"/>
                  <a:gd name="T36" fmla="*/ 69 w 651"/>
                  <a:gd name="T37" fmla="*/ 1339 h 1364"/>
                  <a:gd name="T38" fmla="*/ 69 w 651"/>
                  <a:gd name="T39" fmla="*/ 1339 h 1364"/>
                  <a:gd name="T40" fmla="*/ 63 w 651"/>
                  <a:gd name="T41" fmla="*/ 1344 h 1364"/>
                  <a:gd name="T42" fmla="*/ 566 w 651"/>
                  <a:gd name="T43" fmla="*/ 1363 h 1364"/>
                  <a:gd name="T44" fmla="*/ 10 w 651"/>
                  <a:gd name="T45" fmla="*/ 1363 h 1364"/>
                  <a:gd name="T46" fmla="*/ 10 w 651"/>
                  <a:gd name="T47" fmla="*/ 1363 h 1364"/>
                  <a:gd name="T48" fmla="*/ 0 w 651"/>
                  <a:gd name="T49" fmla="*/ 1354 h 1364"/>
                  <a:gd name="T50" fmla="*/ 0 w 651"/>
                  <a:gd name="T51" fmla="*/ 1354 h 1364"/>
                  <a:gd name="T52" fmla="*/ 10 w 651"/>
                  <a:gd name="T53" fmla="*/ 1344 h 1364"/>
                  <a:gd name="T54" fmla="*/ 10 w 651"/>
                  <a:gd name="T55" fmla="*/ 1344 h 1364"/>
                  <a:gd name="T56" fmla="*/ 55 w 651"/>
                  <a:gd name="T57" fmla="*/ 1325 h 1364"/>
                  <a:gd name="T58" fmla="*/ 55 w 651"/>
                  <a:gd name="T59" fmla="*/ 1325 h 1364"/>
                  <a:gd name="T60" fmla="*/ 74 w 651"/>
                  <a:gd name="T61" fmla="*/ 1279 h 1364"/>
                  <a:gd name="T62" fmla="*/ 74 w 651"/>
                  <a:gd name="T63" fmla="*/ 84 h 1364"/>
                  <a:gd name="T64" fmla="*/ 74 w 651"/>
                  <a:gd name="T65" fmla="*/ 84 h 1364"/>
                  <a:gd name="T66" fmla="*/ 55 w 651"/>
                  <a:gd name="T67" fmla="*/ 39 h 1364"/>
                  <a:gd name="T68" fmla="*/ 55 w 651"/>
                  <a:gd name="T69" fmla="*/ 39 h 1364"/>
                  <a:gd name="T70" fmla="*/ 10 w 651"/>
                  <a:gd name="T71" fmla="*/ 20 h 1364"/>
                  <a:gd name="T72" fmla="*/ 10 w 651"/>
                  <a:gd name="T73" fmla="*/ 20 h 1364"/>
                  <a:gd name="T74" fmla="*/ 0 w 651"/>
                  <a:gd name="T75" fmla="*/ 10 h 1364"/>
                  <a:gd name="T76" fmla="*/ 0 w 651"/>
                  <a:gd name="T77" fmla="*/ 10 h 1364"/>
                  <a:gd name="T78" fmla="*/ 10 w 651"/>
                  <a:gd name="T79" fmla="*/ 0 h 1364"/>
                  <a:gd name="T80" fmla="*/ 566 w 651"/>
                  <a:gd name="T81" fmla="*/ 0 h 1364"/>
                  <a:gd name="T82" fmla="*/ 566 w 651"/>
                  <a:gd name="T83" fmla="*/ 0 h 1364"/>
                  <a:gd name="T84" fmla="*/ 625 w 651"/>
                  <a:gd name="T85" fmla="*/ 25 h 1364"/>
                  <a:gd name="T86" fmla="*/ 625 w 651"/>
                  <a:gd name="T87" fmla="*/ 25 h 1364"/>
                  <a:gd name="T88" fmla="*/ 650 w 651"/>
                  <a:gd name="T89" fmla="*/ 84 h 1364"/>
                  <a:gd name="T90" fmla="*/ 650 w 651"/>
                  <a:gd name="T91" fmla="*/ 1279 h 1364"/>
                  <a:gd name="T92" fmla="*/ 650 w 651"/>
                  <a:gd name="T93" fmla="*/ 1279 h 1364"/>
                  <a:gd name="T94" fmla="*/ 625 w 651"/>
                  <a:gd name="T95" fmla="*/ 1339 h 1364"/>
                  <a:gd name="T96" fmla="*/ 625 w 651"/>
                  <a:gd name="T97" fmla="*/ 1339 h 1364"/>
                  <a:gd name="T98" fmla="*/ 566 w 651"/>
                  <a:gd name="T99" fmla="*/ 1363 h 1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51" h="1364">
                    <a:moveTo>
                      <a:pt x="63" y="1344"/>
                    </a:moveTo>
                    <a:lnTo>
                      <a:pt x="566" y="1344"/>
                    </a:lnTo>
                    <a:lnTo>
                      <a:pt x="566" y="1344"/>
                    </a:lnTo>
                    <a:cubicBezTo>
                      <a:pt x="583" y="1344"/>
                      <a:pt x="599" y="1337"/>
                      <a:pt x="611" y="1325"/>
                    </a:cubicBezTo>
                    <a:lnTo>
                      <a:pt x="611" y="1325"/>
                    </a:lnTo>
                    <a:cubicBezTo>
                      <a:pt x="624" y="1313"/>
                      <a:pt x="630" y="1297"/>
                      <a:pt x="630" y="1279"/>
                    </a:cubicBezTo>
                    <a:lnTo>
                      <a:pt x="630" y="84"/>
                    </a:lnTo>
                    <a:lnTo>
                      <a:pt x="630" y="84"/>
                    </a:lnTo>
                    <a:cubicBezTo>
                      <a:pt x="630" y="67"/>
                      <a:pt x="624" y="51"/>
                      <a:pt x="611" y="39"/>
                    </a:cubicBezTo>
                    <a:lnTo>
                      <a:pt x="611" y="39"/>
                    </a:lnTo>
                    <a:cubicBezTo>
                      <a:pt x="599" y="26"/>
                      <a:pt x="583" y="20"/>
                      <a:pt x="566" y="20"/>
                    </a:cubicBezTo>
                    <a:lnTo>
                      <a:pt x="63" y="20"/>
                    </a:lnTo>
                    <a:lnTo>
                      <a:pt x="63" y="20"/>
                    </a:lnTo>
                    <a:cubicBezTo>
                      <a:pt x="65" y="22"/>
                      <a:pt x="67" y="23"/>
                      <a:pt x="69" y="25"/>
                    </a:cubicBezTo>
                    <a:lnTo>
                      <a:pt x="69" y="25"/>
                    </a:lnTo>
                    <a:cubicBezTo>
                      <a:pt x="85" y="41"/>
                      <a:pt x="93" y="62"/>
                      <a:pt x="93" y="84"/>
                    </a:cubicBezTo>
                    <a:lnTo>
                      <a:pt x="93" y="1279"/>
                    </a:lnTo>
                    <a:lnTo>
                      <a:pt x="93" y="1279"/>
                    </a:lnTo>
                    <a:cubicBezTo>
                      <a:pt x="93" y="1302"/>
                      <a:pt x="85" y="1323"/>
                      <a:pt x="69" y="1339"/>
                    </a:cubicBezTo>
                    <a:lnTo>
                      <a:pt x="69" y="1339"/>
                    </a:lnTo>
                    <a:cubicBezTo>
                      <a:pt x="67" y="1340"/>
                      <a:pt x="65" y="1342"/>
                      <a:pt x="63" y="1344"/>
                    </a:cubicBezTo>
                    <a:close/>
                    <a:moveTo>
                      <a:pt x="566" y="1363"/>
                    </a:moveTo>
                    <a:lnTo>
                      <a:pt x="10" y="1363"/>
                    </a:lnTo>
                    <a:lnTo>
                      <a:pt x="10" y="1363"/>
                    </a:lnTo>
                    <a:cubicBezTo>
                      <a:pt x="5" y="1363"/>
                      <a:pt x="0" y="1359"/>
                      <a:pt x="0" y="1354"/>
                    </a:cubicBezTo>
                    <a:lnTo>
                      <a:pt x="0" y="1354"/>
                    </a:lnTo>
                    <a:cubicBezTo>
                      <a:pt x="0" y="1348"/>
                      <a:pt x="5" y="1344"/>
                      <a:pt x="10" y="1344"/>
                    </a:cubicBezTo>
                    <a:lnTo>
                      <a:pt x="10" y="1344"/>
                    </a:lnTo>
                    <a:cubicBezTo>
                      <a:pt x="27" y="1344"/>
                      <a:pt x="43" y="1337"/>
                      <a:pt x="55" y="1325"/>
                    </a:cubicBezTo>
                    <a:lnTo>
                      <a:pt x="55" y="1325"/>
                    </a:lnTo>
                    <a:cubicBezTo>
                      <a:pt x="67" y="1313"/>
                      <a:pt x="74" y="1297"/>
                      <a:pt x="74" y="1279"/>
                    </a:cubicBezTo>
                    <a:lnTo>
                      <a:pt x="74" y="84"/>
                    </a:lnTo>
                    <a:lnTo>
                      <a:pt x="74" y="84"/>
                    </a:lnTo>
                    <a:cubicBezTo>
                      <a:pt x="74" y="67"/>
                      <a:pt x="67" y="51"/>
                      <a:pt x="55" y="39"/>
                    </a:cubicBezTo>
                    <a:lnTo>
                      <a:pt x="55" y="39"/>
                    </a:lnTo>
                    <a:cubicBezTo>
                      <a:pt x="43" y="26"/>
                      <a:pt x="27" y="20"/>
                      <a:pt x="10" y="20"/>
                    </a:cubicBez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566" y="0"/>
                    </a:lnTo>
                    <a:lnTo>
                      <a:pt x="566" y="0"/>
                    </a:lnTo>
                    <a:cubicBezTo>
                      <a:pt x="588" y="0"/>
                      <a:pt x="609" y="9"/>
                      <a:pt x="625" y="25"/>
                    </a:cubicBezTo>
                    <a:lnTo>
                      <a:pt x="625" y="25"/>
                    </a:lnTo>
                    <a:cubicBezTo>
                      <a:pt x="641" y="41"/>
                      <a:pt x="650" y="62"/>
                      <a:pt x="650" y="84"/>
                    </a:cubicBezTo>
                    <a:lnTo>
                      <a:pt x="650" y="1279"/>
                    </a:lnTo>
                    <a:lnTo>
                      <a:pt x="650" y="1279"/>
                    </a:lnTo>
                    <a:cubicBezTo>
                      <a:pt x="650" y="1302"/>
                      <a:pt x="641" y="1323"/>
                      <a:pt x="625" y="1339"/>
                    </a:cubicBezTo>
                    <a:lnTo>
                      <a:pt x="625" y="1339"/>
                    </a:lnTo>
                    <a:cubicBezTo>
                      <a:pt x="609" y="1355"/>
                      <a:pt x="588" y="1363"/>
                      <a:pt x="566" y="13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3">
                <a:extLst>
                  <a:ext uri="{FF2B5EF4-FFF2-40B4-BE49-F238E27FC236}">
                    <a16:creationId xmlns:a16="http://schemas.microsoft.com/office/drawing/2014/main" id="{3F966D34-7214-4AEB-A90D-F9AECD3FF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1932" y="12220778"/>
                <a:ext cx="985039" cy="78489"/>
              </a:xfrm>
              <a:custGeom>
                <a:avLst/>
                <a:gdLst>
                  <a:gd name="T0" fmla="*/ 1062 w 1106"/>
                  <a:gd name="T1" fmla="*/ 85 h 86"/>
                  <a:gd name="T2" fmla="*/ 552 w 1106"/>
                  <a:gd name="T3" fmla="*/ 85 h 86"/>
                  <a:gd name="T4" fmla="*/ 42 w 1106"/>
                  <a:gd name="T5" fmla="*/ 85 h 86"/>
                  <a:gd name="T6" fmla="*/ 42 w 1106"/>
                  <a:gd name="T7" fmla="*/ 85 h 86"/>
                  <a:gd name="T8" fmla="*/ 12 w 1106"/>
                  <a:gd name="T9" fmla="*/ 72 h 86"/>
                  <a:gd name="T10" fmla="*/ 12 w 1106"/>
                  <a:gd name="T11" fmla="*/ 72 h 86"/>
                  <a:gd name="T12" fmla="*/ 0 w 1106"/>
                  <a:gd name="T13" fmla="*/ 42 h 86"/>
                  <a:gd name="T14" fmla="*/ 0 w 1106"/>
                  <a:gd name="T15" fmla="*/ 42 h 86"/>
                  <a:gd name="T16" fmla="*/ 0 w 1106"/>
                  <a:gd name="T17" fmla="*/ 42 h 86"/>
                  <a:gd name="T18" fmla="*/ 12 w 1106"/>
                  <a:gd name="T19" fmla="*/ 12 h 86"/>
                  <a:gd name="T20" fmla="*/ 12 w 1106"/>
                  <a:gd name="T21" fmla="*/ 12 h 86"/>
                  <a:gd name="T22" fmla="*/ 42 w 1106"/>
                  <a:gd name="T23" fmla="*/ 0 h 86"/>
                  <a:gd name="T24" fmla="*/ 552 w 1106"/>
                  <a:gd name="T25" fmla="*/ 0 h 86"/>
                  <a:gd name="T26" fmla="*/ 1062 w 1106"/>
                  <a:gd name="T27" fmla="*/ 0 h 86"/>
                  <a:gd name="T28" fmla="*/ 1062 w 1106"/>
                  <a:gd name="T29" fmla="*/ 0 h 86"/>
                  <a:gd name="T30" fmla="*/ 1092 w 1106"/>
                  <a:gd name="T31" fmla="*/ 12 h 86"/>
                  <a:gd name="T32" fmla="*/ 1092 w 1106"/>
                  <a:gd name="T33" fmla="*/ 12 h 86"/>
                  <a:gd name="T34" fmla="*/ 1105 w 1106"/>
                  <a:gd name="T35" fmla="*/ 42 h 86"/>
                  <a:gd name="T36" fmla="*/ 1105 w 1106"/>
                  <a:gd name="T37" fmla="*/ 42 h 86"/>
                  <a:gd name="T38" fmla="*/ 1105 w 1106"/>
                  <a:gd name="T39" fmla="*/ 42 h 86"/>
                  <a:gd name="T40" fmla="*/ 1092 w 1106"/>
                  <a:gd name="T41" fmla="*/ 72 h 86"/>
                  <a:gd name="T42" fmla="*/ 1092 w 1106"/>
                  <a:gd name="T43" fmla="*/ 72 h 86"/>
                  <a:gd name="T44" fmla="*/ 1062 w 1106"/>
                  <a:gd name="T4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06" h="86">
                    <a:moveTo>
                      <a:pt x="1062" y="85"/>
                    </a:moveTo>
                    <a:lnTo>
                      <a:pt x="552" y="85"/>
                    </a:lnTo>
                    <a:lnTo>
                      <a:pt x="42" y="85"/>
                    </a:lnTo>
                    <a:lnTo>
                      <a:pt x="42" y="85"/>
                    </a:lnTo>
                    <a:cubicBezTo>
                      <a:pt x="31" y="85"/>
                      <a:pt x="20" y="80"/>
                      <a:pt x="12" y="72"/>
                    </a:cubicBezTo>
                    <a:lnTo>
                      <a:pt x="12" y="72"/>
                    </a:lnTo>
                    <a:cubicBezTo>
                      <a:pt x="4" y="65"/>
                      <a:pt x="0" y="54"/>
                      <a:pt x="0" y="42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0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20" y="5"/>
                      <a:pt x="31" y="0"/>
                      <a:pt x="42" y="0"/>
                    </a:cubicBezTo>
                    <a:lnTo>
                      <a:pt x="552" y="0"/>
                    </a:lnTo>
                    <a:lnTo>
                      <a:pt x="1062" y="0"/>
                    </a:lnTo>
                    <a:lnTo>
                      <a:pt x="1062" y="0"/>
                    </a:lnTo>
                    <a:cubicBezTo>
                      <a:pt x="1074" y="0"/>
                      <a:pt x="1084" y="5"/>
                      <a:pt x="1092" y="12"/>
                    </a:cubicBezTo>
                    <a:lnTo>
                      <a:pt x="1092" y="12"/>
                    </a:lnTo>
                    <a:cubicBezTo>
                      <a:pt x="1099" y="20"/>
                      <a:pt x="1105" y="30"/>
                      <a:pt x="1105" y="42"/>
                    </a:cubicBezTo>
                    <a:lnTo>
                      <a:pt x="1105" y="42"/>
                    </a:lnTo>
                    <a:lnTo>
                      <a:pt x="1105" y="42"/>
                    </a:lnTo>
                    <a:cubicBezTo>
                      <a:pt x="1105" y="54"/>
                      <a:pt x="1099" y="65"/>
                      <a:pt x="1092" y="72"/>
                    </a:cubicBezTo>
                    <a:lnTo>
                      <a:pt x="1092" y="72"/>
                    </a:lnTo>
                    <a:cubicBezTo>
                      <a:pt x="1084" y="80"/>
                      <a:pt x="1074" y="85"/>
                      <a:pt x="1062" y="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4">
                <a:extLst>
                  <a:ext uri="{FF2B5EF4-FFF2-40B4-BE49-F238E27FC236}">
                    <a16:creationId xmlns:a16="http://schemas.microsoft.com/office/drawing/2014/main" id="{228ACCC1-5A51-40BF-9E2B-920084D15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4083" y="12212929"/>
                <a:ext cx="1000737" cy="94187"/>
              </a:xfrm>
              <a:custGeom>
                <a:avLst/>
                <a:gdLst>
                  <a:gd name="T0" fmla="*/ 52 w 1125"/>
                  <a:gd name="T1" fmla="*/ 20 h 105"/>
                  <a:gd name="T2" fmla="*/ 52 w 1125"/>
                  <a:gd name="T3" fmla="*/ 20 h 105"/>
                  <a:gd name="T4" fmla="*/ 29 w 1125"/>
                  <a:gd name="T5" fmla="*/ 29 h 105"/>
                  <a:gd name="T6" fmla="*/ 29 w 1125"/>
                  <a:gd name="T7" fmla="*/ 29 h 105"/>
                  <a:gd name="T8" fmla="*/ 20 w 1125"/>
                  <a:gd name="T9" fmla="*/ 52 h 105"/>
                  <a:gd name="T10" fmla="*/ 20 w 1125"/>
                  <a:gd name="T11" fmla="*/ 52 h 105"/>
                  <a:gd name="T12" fmla="*/ 29 w 1125"/>
                  <a:gd name="T13" fmla="*/ 75 h 105"/>
                  <a:gd name="T14" fmla="*/ 29 w 1125"/>
                  <a:gd name="T15" fmla="*/ 75 h 105"/>
                  <a:gd name="T16" fmla="*/ 52 w 1125"/>
                  <a:gd name="T17" fmla="*/ 85 h 105"/>
                  <a:gd name="T18" fmla="*/ 1072 w 1125"/>
                  <a:gd name="T19" fmla="*/ 85 h 105"/>
                  <a:gd name="T20" fmla="*/ 1072 w 1125"/>
                  <a:gd name="T21" fmla="*/ 85 h 105"/>
                  <a:gd name="T22" fmla="*/ 1095 w 1125"/>
                  <a:gd name="T23" fmla="*/ 75 h 105"/>
                  <a:gd name="T24" fmla="*/ 1095 w 1125"/>
                  <a:gd name="T25" fmla="*/ 75 h 105"/>
                  <a:gd name="T26" fmla="*/ 1105 w 1125"/>
                  <a:gd name="T27" fmla="*/ 52 h 105"/>
                  <a:gd name="T28" fmla="*/ 1105 w 1125"/>
                  <a:gd name="T29" fmla="*/ 52 h 105"/>
                  <a:gd name="T30" fmla="*/ 1095 w 1125"/>
                  <a:gd name="T31" fmla="*/ 29 h 105"/>
                  <a:gd name="T32" fmla="*/ 1095 w 1125"/>
                  <a:gd name="T33" fmla="*/ 29 h 105"/>
                  <a:gd name="T34" fmla="*/ 1072 w 1125"/>
                  <a:gd name="T35" fmla="*/ 20 h 105"/>
                  <a:gd name="T36" fmla="*/ 52 w 1125"/>
                  <a:gd name="T37" fmla="*/ 20 h 105"/>
                  <a:gd name="T38" fmla="*/ 1072 w 1125"/>
                  <a:gd name="T39" fmla="*/ 104 h 105"/>
                  <a:gd name="T40" fmla="*/ 52 w 1125"/>
                  <a:gd name="T41" fmla="*/ 104 h 105"/>
                  <a:gd name="T42" fmla="*/ 52 w 1125"/>
                  <a:gd name="T43" fmla="*/ 104 h 105"/>
                  <a:gd name="T44" fmla="*/ 15 w 1125"/>
                  <a:gd name="T45" fmla="*/ 89 h 105"/>
                  <a:gd name="T46" fmla="*/ 15 w 1125"/>
                  <a:gd name="T47" fmla="*/ 89 h 105"/>
                  <a:gd name="T48" fmla="*/ 0 w 1125"/>
                  <a:gd name="T49" fmla="*/ 52 h 105"/>
                  <a:gd name="T50" fmla="*/ 0 w 1125"/>
                  <a:gd name="T51" fmla="*/ 52 h 105"/>
                  <a:gd name="T52" fmla="*/ 15 w 1125"/>
                  <a:gd name="T53" fmla="*/ 15 h 105"/>
                  <a:gd name="T54" fmla="*/ 15 w 1125"/>
                  <a:gd name="T55" fmla="*/ 15 h 105"/>
                  <a:gd name="T56" fmla="*/ 52 w 1125"/>
                  <a:gd name="T57" fmla="*/ 0 h 105"/>
                  <a:gd name="T58" fmla="*/ 1072 w 1125"/>
                  <a:gd name="T59" fmla="*/ 0 h 105"/>
                  <a:gd name="T60" fmla="*/ 1072 w 1125"/>
                  <a:gd name="T61" fmla="*/ 0 h 105"/>
                  <a:gd name="T62" fmla="*/ 1109 w 1125"/>
                  <a:gd name="T63" fmla="*/ 15 h 105"/>
                  <a:gd name="T64" fmla="*/ 1109 w 1125"/>
                  <a:gd name="T65" fmla="*/ 15 h 105"/>
                  <a:gd name="T66" fmla="*/ 1124 w 1125"/>
                  <a:gd name="T67" fmla="*/ 52 h 105"/>
                  <a:gd name="T68" fmla="*/ 1124 w 1125"/>
                  <a:gd name="T69" fmla="*/ 52 h 105"/>
                  <a:gd name="T70" fmla="*/ 1109 w 1125"/>
                  <a:gd name="T71" fmla="*/ 89 h 105"/>
                  <a:gd name="T72" fmla="*/ 1109 w 1125"/>
                  <a:gd name="T73" fmla="*/ 89 h 105"/>
                  <a:gd name="T74" fmla="*/ 1072 w 1125"/>
                  <a:gd name="T75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25" h="105">
                    <a:moveTo>
                      <a:pt x="52" y="20"/>
                    </a:moveTo>
                    <a:lnTo>
                      <a:pt x="52" y="20"/>
                    </a:lnTo>
                    <a:cubicBezTo>
                      <a:pt x="43" y="20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3" y="35"/>
                      <a:pt x="20" y="44"/>
                      <a:pt x="20" y="52"/>
                    </a:cubicBezTo>
                    <a:lnTo>
                      <a:pt x="20" y="52"/>
                    </a:lnTo>
                    <a:cubicBezTo>
                      <a:pt x="20" y="61"/>
                      <a:pt x="23" y="69"/>
                      <a:pt x="29" y="75"/>
                    </a:cubicBezTo>
                    <a:lnTo>
                      <a:pt x="29" y="75"/>
                    </a:lnTo>
                    <a:cubicBezTo>
                      <a:pt x="35" y="81"/>
                      <a:pt x="43" y="85"/>
                      <a:pt x="52" y="85"/>
                    </a:cubicBezTo>
                    <a:lnTo>
                      <a:pt x="1072" y="85"/>
                    </a:lnTo>
                    <a:lnTo>
                      <a:pt x="1072" y="85"/>
                    </a:lnTo>
                    <a:cubicBezTo>
                      <a:pt x="1081" y="85"/>
                      <a:pt x="1089" y="81"/>
                      <a:pt x="1095" y="75"/>
                    </a:cubicBezTo>
                    <a:lnTo>
                      <a:pt x="1095" y="75"/>
                    </a:lnTo>
                    <a:cubicBezTo>
                      <a:pt x="1102" y="69"/>
                      <a:pt x="1105" y="61"/>
                      <a:pt x="1105" y="52"/>
                    </a:cubicBezTo>
                    <a:lnTo>
                      <a:pt x="1105" y="52"/>
                    </a:lnTo>
                    <a:cubicBezTo>
                      <a:pt x="1105" y="44"/>
                      <a:pt x="1102" y="35"/>
                      <a:pt x="1095" y="29"/>
                    </a:cubicBezTo>
                    <a:lnTo>
                      <a:pt x="1095" y="29"/>
                    </a:lnTo>
                    <a:cubicBezTo>
                      <a:pt x="1089" y="23"/>
                      <a:pt x="1081" y="20"/>
                      <a:pt x="1072" y="20"/>
                    </a:cubicBezTo>
                    <a:lnTo>
                      <a:pt x="52" y="20"/>
                    </a:lnTo>
                    <a:close/>
                    <a:moveTo>
                      <a:pt x="1072" y="104"/>
                    </a:moveTo>
                    <a:lnTo>
                      <a:pt x="52" y="104"/>
                    </a:lnTo>
                    <a:lnTo>
                      <a:pt x="52" y="104"/>
                    </a:lnTo>
                    <a:cubicBezTo>
                      <a:pt x="38" y="104"/>
                      <a:pt x="26" y="99"/>
                      <a:pt x="15" y="89"/>
                    </a:cubicBezTo>
                    <a:lnTo>
                      <a:pt x="15" y="89"/>
                    </a:lnTo>
                    <a:cubicBezTo>
                      <a:pt x="6" y="80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9"/>
                      <a:pt x="6" y="26"/>
                      <a:pt x="15" y="15"/>
                    </a:cubicBezTo>
                    <a:lnTo>
                      <a:pt x="15" y="15"/>
                    </a:lnTo>
                    <a:cubicBezTo>
                      <a:pt x="26" y="6"/>
                      <a:pt x="38" y="0"/>
                      <a:pt x="52" y="0"/>
                    </a:cubicBezTo>
                    <a:lnTo>
                      <a:pt x="1072" y="0"/>
                    </a:lnTo>
                    <a:lnTo>
                      <a:pt x="1072" y="0"/>
                    </a:lnTo>
                    <a:cubicBezTo>
                      <a:pt x="1086" y="0"/>
                      <a:pt x="1099" y="6"/>
                      <a:pt x="1109" y="15"/>
                    </a:cubicBezTo>
                    <a:lnTo>
                      <a:pt x="1109" y="15"/>
                    </a:lnTo>
                    <a:cubicBezTo>
                      <a:pt x="1119" y="26"/>
                      <a:pt x="1124" y="39"/>
                      <a:pt x="1124" y="52"/>
                    </a:cubicBezTo>
                    <a:lnTo>
                      <a:pt x="1124" y="52"/>
                    </a:lnTo>
                    <a:cubicBezTo>
                      <a:pt x="1124" y="66"/>
                      <a:pt x="1119" y="80"/>
                      <a:pt x="1109" y="89"/>
                    </a:cubicBezTo>
                    <a:lnTo>
                      <a:pt x="1109" y="89"/>
                    </a:lnTo>
                    <a:cubicBezTo>
                      <a:pt x="1099" y="99"/>
                      <a:pt x="1086" y="104"/>
                      <a:pt x="1072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65ECD24F-C573-4804-9D6A-4806BA425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4083" y="12381683"/>
                <a:ext cx="999849" cy="18640"/>
              </a:xfrm>
              <a:custGeom>
                <a:avLst/>
                <a:gdLst>
                  <a:gd name="connsiteX0" fmla="*/ 727062 w 999849"/>
                  <a:gd name="connsiteY0" fmla="*/ 0 h 18640"/>
                  <a:gd name="connsiteX1" fmla="*/ 991852 w 999849"/>
                  <a:gd name="connsiteY1" fmla="*/ 0 h 18640"/>
                  <a:gd name="connsiteX2" fmla="*/ 999849 w 999849"/>
                  <a:gd name="connsiteY2" fmla="*/ 9811 h 18640"/>
                  <a:gd name="connsiteX3" fmla="*/ 991852 w 999849"/>
                  <a:gd name="connsiteY3" fmla="*/ 18640 h 18640"/>
                  <a:gd name="connsiteX4" fmla="*/ 727062 w 999849"/>
                  <a:gd name="connsiteY4" fmla="*/ 18640 h 18640"/>
                  <a:gd name="connsiteX5" fmla="*/ 718176 w 999849"/>
                  <a:gd name="connsiteY5" fmla="*/ 9811 h 18640"/>
                  <a:gd name="connsiteX6" fmla="*/ 727062 w 999849"/>
                  <a:gd name="connsiteY6" fmla="*/ 0 h 18640"/>
                  <a:gd name="connsiteX7" fmla="*/ 8872 w 999849"/>
                  <a:gd name="connsiteY7" fmla="*/ 0 h 18640"/>
                  <a:gd name="connsiteX8" fmla="*/ 555364 w 999849"/>
                  <a:gd name="connsiteY8" fmla="*/ 0 h 18640"/>
                  <a:gd name="connsiteX9" fmla="*/ 564236 w 999849"/>
                  <a:gd name="connsiteY9" fmla="*/ 9811 h 18640"/>
                  <a:gd name="connsiteX10" fmla="*/ 555364 w 999849"/>
                  <a:gd name="connsiteY10" fmla="*/ 18640 h 18640"/>
                  <a:gd name="connsiteX11" fmla="*/ 8872 w 999849"/>
                  <a:gd name="connsiteY11" fmla="*/ 18640 h 18640"/>
                  <a:gd name="connsiteX12" fmla="*/ 0 w 999849"/>
                  <a:gd name="connsiteY12" fmla="*/ 9811 h 18640"/>
                  <a:gd name="connsiteX13" fmla="*/ 8872 w 999849"/>
                  <a:gd name="connsiteY13" fmla="*/ 0 h 18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99849" h="18640">
                    <a:moveTo>
                      <a:pt x="727062" y="0"/>
                    </a:moveTo>
                    <a:lnTo>
                      <a:pt x="991852" y="0"/>
                    </a:lnTo>
                    <a:cubicBezTo>
                      <a:pt x="996294" y="0"/>
                      <a:pt x="999849" y="3924"/>
                      <a:pt x="999849" y="9811"/>
                    </a:cubicBezTo>
                    <a:cubicBezTo>
                      <a:pt x="999849" y="14716"/>
                      <a:pt x="996294" y="18640"/>
                      <a:pt x="991852" y="18640"/>
                    </a:cubicBezTo>
                    <a:lnTo>
                      <a:pt x="727062" y="18640"/>
                    </a:lnTo>
                    <a:cubicBezTo>
                      <a:pt x="722619" y="18640"/>
                      <a:pt x="718176" y="14716"/>
                      <a:pt x="718176" y="9811"/>
                    </a:cubicBezTo>
                    <a:cubicBezTo>
                      <a:pt x="718176" y="3924"/>
                      <a:pt x="722619" y="0"/>
                      <a:pt x="727062" y="0"/>
                    </a:cubicBezTo>
                    <a:close/>
                    <a:moveTo>
                      <a:pt x="8872" y="0"/>
                    </a:moveTo>
                    <a:lnTo>
                      <a:pt x="555364" y="0"/>
                    </a:lnTo>
                    <a:cubicBezTo>
                      <a:pt x="560687" y="0"/>
                      <a:pt x="564236" y="3924"/>
                      <a:pt x="564236" y="9811"/>
                    </a:cubicBezTo>
                    <a:cubicBezTo>
                      <a:pt x="564236" y="14716"/>
                      <a:pt x="560687" y="18640"/>
                      <a:pt x="555364" y="18640"/>
                    </a:cubicBezTo>
                    <a:lnTo>
                      <a:pt x="8872" y="18640"/>
                    </a:lnTo>
                    <a:cubicBezTo>
                      <a:pt x="4436" y="18640"/>
                      <a:pt x="0" y="14716"/>
                      <a:pt x="0" y="9811"/>
                    </a:cubicBezTo>
                    <a:cubicBezTo>
                      <a:pt x="0" y="3924"/>
                      <a:pt x="4436" y="0"/>
                      <a:pt x="88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7">
                <a:extLst>
                  <a:ext uri="{FF2B5EF4-FFF2-40B4-BE49-F238E27FC236}">
                    <a16:creationId xmlns:a16="http://schemas.microsoft.com/office/drawing/2014/main" id="{2AE0AC8B-9FA1-42B2-9502-CEDF87377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3375" y="11361322"/>
                <a:ext cx="223696" cy="777044"/>
              </a:xfrm>
              <a:custGeom>
                <a:avLst/>
                <a:gdLst>
                  <a:gd name="T0" fmla="*/ 231 w 250"/>
                  <a:gd name="T1" fmla="*/ 871 h 872"/>
                  <a:gd name="T2" fmla="*/ 124 w 250"/>
                  <a:gd name="T3" fmla="*/ 871 h 872"/>
                  <a:gd name="T4" fmla="*/ 19 w 250"/>
                  <a:gd name="T5" fmla="*/ 871 h 872"/>
                  <a:gd name="T6" fmla="*/ 19 w 250"/>
                  <a:gd name="T7" fmla="*/ 871 h 872"/>
                  <a:gd name="T8" fmla="*/ 5 w 250"/>
                  <a:gd name="T9" fmla="*/ 865 h 872"/>
                  <a:gd name="T10" fmla="*/ 5 w 250"/>
                  <a:gd name="T11" fmla="*/ 865 h 872"/>
                  <a:gd name="T12" fmla="*/ 0 w 250"/>
                  <a:gd name="T13" fmla="*/ 853 h 872"/>
                  <a:gd name="T14" fmla="*/ 0 w 250"/>
                  <a:gd name="T15" fmla="*/ 426 h 872"/>
                  <a:gd name="T16" fmla="*/ 0 w 250"/>
                  <a:gd name="T17" fmla="*/ 0 h 872"/>
                  <a:gd name="T18" fmla="*/ 124 w 250"/>
                  <a:gd name="T19" fmla="*/ 0 h 872"/>
                  <a:gd name="T20" fmla="*/ 249 w 250"/>
                  <a:gd name="T21" fmla="*/ 0 h 872"/>
                  <a:gd name="T22" fmla="*/ 249 w 250"/>
                  <a:gd name="T23" fmla="*/ 426 h 872"/>
                  <a:gd name="T24" fmla="*/ 249 w 250"/>
                  <a:gd name="T25" fmla="*/ 853 h 872"/>
                  <a:gd name="T26" fmla="*/ 249 w 250"/>
                  <a:gd name="T27" fmla="*/ 853 h 872"/>
                  <a:gd name="T28" fmla="*/ 244 w 250"/>
                  <a:gd name="T29" fmla="*/ 865 h 872"/>
                  <a:gd name="T30" fmla="*/ 244 w 250"/>
                  <a:gd name="T31" fmla="*/ 865 h 872"/>
                  <a:gd name="T32" fmla="*/ 231 w 250"/>
                  <a:gd name="T33" fmla="*/ 871 h 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50" h="872">
                    <a:moveTo>
                      <a:pt x="231" y="871"/>
                    </a:moveTo>
                    <a:lnTo>
                      <a:pt x="124" y="871"/>
                    </a:lnTo>
                    <a:lnTo>
                      <a:pt x="19" y="871"/>
                    </a:lnTo>
                    <a:lnTo>
                      <a:pt x="19" y="871"/>
                    </a:lnTo>
                    <a:cubicBezTo>
                      <a:pt x="14" y="871"/>
                      <a:pt x="9" y="869"/>
                      <a:pt x="5" y="865"/>
                    </a:cubicBezTo>
                    <a:lnTo>
                      <a:pt x="5" y="865"/>
                    </a:lnTo>
                    <a:cubicBezTo>
                      <a:pt x="2" y="862"/>
                      <a:pt x="0" y="857"/>
                      <a:pt x="0" y="853"/>
                    </a:cubicBezTo>
                    <a:lnTo>
                      <a:pt x="0" y="426"/>
                    </a:lnTo>
                    <a:lnTo>
                      <a:pt x="0" y="0"/>
                    </a:lnTo>
                    <a:lnTo>
                      <a:pt x="124" y="0"/>
                    </a:lnTo>
                    <a:lnTo>
                      <a:pt x="249" y="0"/>
                    </a:lnTo>
                    <a:lnTo>
                      <a:pt x="249" y="426"/>
                    </a:lnTo>
                    <a:lnTo>
                      <a:pt x="249" y="853"/>
                    </a:lnTo>
                    <a:lnTo>
                      <a:pt x="249" y="853"/>
                    </a:lnTo>
                    <a:cubicBezTo>
                      <a:pt x="249" y="857"/>
                      <a:pt x="248" y="862"/>
                      <a:pt x="244" y="865"/>
                    </a:cubicBezTo>
                    <a:lnTo>
                      <a:pt x="244" y="865"/>
                    </a:lnTo>
                    <a:cubicBezTo>
                      <a:pt x="241" y="869"/>
                      <a:pt x="236" y="871"/>
                      <a:pt x="231" y="8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8">
                <a:extLst>
                  <a:ext uri="{FF2B5EF4-FFF2-40B4-BE49-F238E27FC236}">
                    <a16:creationId xmlns:a16="http://schemas.microsoft.com/office/drawing/2014/main" id="{44E18EBB-49C4-4618-975B-58F49B4EC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5526" y="11353473"/>
                <a:ext cx="239393" cy="792742"/>
              </a:xfrm>
              <a:custGeom>
                <a:avLst/>
                <a:gdLst>
                  <a:gd name="T0" fmla="*/ 18 w 269"/>
                  <a:gd name="T1" fmla="*/ 20 h 892"/>
                  <a:gd name="T2" fmla="*/ 18 w 269"/>
                  <a:gd name="T3" fmla="*/ 863 h 892"/>
                  <a:gd name="T4" fmla="*/ 18 w 269"/>
                  <a:gd name="T5" fmla="*/ 863 h 892"/>
                  <a:gd name="T6" fmla="*/ 21 w 269"/>
                  <a:gd name="T7" fmla="*/ 868 h 892"/>
                  <a:gd name="T8" fmla="*/ 21 w 269"/>
                  <a:gd name="T9" fmla="*/ 868 h 892"/>
                  <a:gd name="T10" fmla="*/ 28 w 269"/>
                  <a:gd name="T11" fmla="*/ 871 h 892"/>
                  <a:gd name="T12" fmla="*/ 240 w 269"/>
                  <a:gd name="T13" fmla="*/ 871 h 892"/>
                  <a:gd name="T14" fmla="*/ 240 w 269"/>
                  <a:gd name="T15" fmla="*/ 871 h 892"/>
                  <a:gd name="T16" fmla="*/ 246 w 269"/>
                  <a:gd name="T17" fmla="*/ 868 h 892"/>
                  <a:gd name="T18" fmla="*/ 246 w 269"/>
                  <a:gd name="T19" fmla="*/ 868 h 892"/>
                  <a:gd name="T20" fmla="*/ 249 w 269"/>
                  <a:gd name="T21" fmla="*/ 863 h 892"/>
                  <a:gd name="T22" fmla="*/ 249 w 269"/>
                  <a:gd name="T23" fmla="*/ 20 h 892"/>
                  <a:gd name="T24" fmla="*/ 18 w 269"/>
                  <a:gd name="T25" fmla="*/ 20 h 892"/>
                  <a:gd name="T26" fmla="*/ 240 w 269"/>
                  <a:gd name="T27" fmla="*/ 891 h 892"/>
                  <a:gd name="T28" fmla="*/ 28 w 269"/>
                  <a:gd name="T29" fmla="*/ 891 h 892"/>
                  <a:gd name="T30" fmla="*/ 28 w 269"/>
                  <a:gd name="T31" fmla="*/ 891 h 892"/>
                  <a:gd name="T32" fmla="*/ 7 w 269"/>
                  <a:gd name="T33" fmla="*/ 882 h 892"/>
                  <a:gd name="T34" fmla="*/ 7 w 269"/>
                  <a:gd name="T35" fmla="*/ 882 h 892"/>
                  <a:gd name="T36" fmla="*/ 0 w 269"/>
                  <a:gd name="T37" fmla="*/ 863 h 892"/>
                  <a:gd name="T38" fmla="*/ 0 w 269"/>
                  <a:gd name="T39" fmla="*/ 10 h 892"/>
                  <a:gd name="T40" fmla="*/ 0 w 269"/>
                  <a:gd name="T41" fmla="*/ 10 h 892"/>
                  <a:gd name="T42" fmla="*/ 9 w 269"/>
                  <a:gd name="T43" fmla="*/ 0 h 892"/>
                  <a:gd name="T44" fmla="*/ 258 w 269"/>
                  <a:gd name="T45" fmla="*/ 0 h 892"/>
                  <a:gd name="T46" fmla="*/ 258 w 269"/>
                  <a:gd name="T47" fmla="*/ 0 h 892"/>
                  <a:gd name="T48" fmla="*/ 268 w 269"/>
                  <a:gd name="T49" fmla="*/ 10 h 892"/>
                  <a:gd name="T50" fmla="*/ 268 w 269"/>
                  <a:gd name="T51" fmla="*/ 863 h 892"/>
                  <a:gd name="T52" fmla="*/ 268 w 269"/>
                  <a:gd name="T53" fmla="*/ 863 h 892"/>
                  <a:gd name="T54" fmla="*/ 260 w 269"/>
                  <a:gd name="T55" fmla="*/ 882 h 892"/>
                  <a:gd name="T56" fmla="*/ 260 w 269"/>
                  <a:gd name="T57" fmla="*/ 882 h 892"/>
                  <a:gd name="T58" fmla="*/ 240 w 269"/>
                  <a:gd name="T59" fmla="*/ 891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9" h="892">
                    <a:moveTo>
                      <a:pt x="18" y="20"/>
                    </a:moveTo>
                    <a:lnTo>
                      <a:pt x="18" y="863"/>
                    </a:lnTo>
                    <a:lnTo>
                      <a:pt x="18" y="863"/>
                    </a:lnTo>
                    <a:cubicBezTo>
                      <a:pt x="18" y="865"/>
                      <a:pt x="20" y="867"/>
                      <a:pt x="21" y="868"/>
                    </a:cubicBezTo>
                    <a:lnTo>
                      <a:pt x="21" y="868"/>
                    </a:lnTo>
                    <a:cubicBezTo>
                      <a:pt x="23" y="870"/>
                      <a:pt x="25" y="871"/>
                      <a:pt x="28" y="871"/>
                    </a:cubicBezTo>
                    <a:lnTo>
                      <a:pt x="240" y="871"/>
                    </a:lnTo>
                    <a:lnTo>
                      <a:pt x="240" y="871"/>
                    </a:lnTo>
                    <a:cubicBezTo>
                      <a:pt x="242" y="871"/>
                      <a:pt x="245" y="870"/>
                      <a:pt x="246" y="868"/>
                    </a:cubicBezTo>
                    <a:lnTo>
                      <a:pt x="246" y="868"/>
                    </a:lnTo>
                    <a:cubicBezTo>
                      <a:pt x="248" y="867"/>
                      <a:pt x="249" y="865"/>
                      <a:pt x="249" y="863"/>
                    </a:cubicBezTo>
                    <a:lnTo>
                      <a:pt x="249" y="20"/>
                    </a:lnTo>
                    <a:lnTo>
                      <a:pt x="18" y="20"/>
                    </a:lnTo>
                    <a:close/>
                    <a:moveTo>
                      <a:pt x="240" y="891"/>
                    </a:moveTo>
                    <a:lnTo>
                      <a:pt x="28" y="891"/>
                    </a:lnTo>
                    <a:lnTo>
                      <a:pt x="28" y="891"/>
                    </a:lnTo>
                    <a:cubicBezTo>
                      <a:pt x="20" y="891"/>
                      <a:pt x="14" y="887"/>
                      <a:pt x="7" y="882"/>
                    </a:cubicBezTo>
                    <a:lnTo>
                      <a:pt x="7" y="882"/>
                    </a:lnTo>
                    <a:cubicBezTo>
                      <a:pt x="2" y="877"/>
                      <a:pt x="0" y="870"/>
                      <a:pt x="0" y="86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58" y="0"/>
                    </a:lnTo>
                    <a:lnTo>
                      <a:pt x="258" y="0"/>
                    </a:lnTo>
                    <a:cubicBezTo>
                      <a:pt x="264" y="0"/>
                      <a:pt x="268" y="5"/>
                      <a:pt x="268" y="10"/>
                    </a:cubicBezTo>
                    <a:lnTo>
                      <a:pt x="268" y="863"/>
                    </a:lnTo>
                    <a:lnTo>
                      <a:pt x="268" y="863"/>
                    </a:lnTo>
                    <a:cubicBezTo>
                      <a:pt x="268" y="870"/>
                      <a:pt x="265" y="877"/>
                      <a:pt x="260" y="882"/>
                    </a:cubicBezTo>
                    <a:lnTo>
                      <a:pt x="260" y="882"/>
                    </a:lnTo>
                    <a:cubicBezTo>
                      <a:pt x="254" y="887"/>
                      <a:pt x="247" y="891"/>
                      <a:pt x="240" y="8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9">
                <a:extLst>
                  <a:ext uri="{FF2B5EF4-FFF2-40B4-BE49-F238E27FC236}">
                    <a16:creationId xmlns:a16="http://schemas.microsoft.com/office/drawing/2014/main" id="{3E64AAF4-685B-49F8-BF5F-6F5780683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56626" y="10505789"/>
                <a:ext cx="337504" cy="859456"/>
              </a:xfrm>
              <a:custGeom>
                <a:avLst/>
                <a:gdLst>
                  <a:gd name="T0" fmla="*/ 336 w 379"/>
                  <a:gd name="T1" fmla="*/ 0 h 966"/>
                  <a:gd name="T2" fmla="*/ 168 w 379"/>
                  <a:gd name="T3" fmla="*/ 0 h 966"/>
                  <a:gd name="T4" fmla="*/ 0 w 379"/>
                  <a:gd name="T5" fmla="*/ 0 h 966"/>
                  <a:gd name="T6" fmla="*/ 0 w 379"/>
                  <a:gd name="T7" fmla="*/ 0 h 966"/>
                  <a:gd name="T8" fmla="*/ 30 w 379"/>
                  <a:gd name="T9" fmla="*/ 13 h 966"/>
                  <a:gd name="T10" fmla="*/ 30 w 379"/>
                  <a:gd name="T11" fmla="*/ 13 h 966"/>
                  <a:gd name="T12" fmla="*/ 43 w 379"/>
                  <a:gd name="T13" fmla="*/ 43 h 966"/>
                  <a:gd name="T14" fmla="*/ 43 w 379"/>
                  <a:gd name="T15" fmla="*/ 483 h 966"/>
                  <a:gd name="T16" fmla="*/ 43 w 379"/>
                  <a:gd name="T17" fmla="*/ 923 h 966"/>
                  <a:gd name="T18" fmla="*/ 43 w 379"/>
                  <a:gd name="T19" fmla="*/ 923 h 966"/>
                  <a:gd name="T20" fmla="*/ 30 w 379"/>
                  <a:gd name="T21" fmla="*/ 953 h 966"/>
                  <a:gd name="T22" fmla="*/ 30 w 379"/>
                  <a:gd name="T23" fmla="*/ 953 h 966"/>
                  <a:gd name="T24" fmla="*/ 0 w 379"/>
                  <a:gd name="T25" fmla="*/ 965 h 966"/>
                  <a:gd name="T26" fmla="*/ 168 w 379"/>
                  <a:gd name="T27" fmla="*/ 965 h 966"/>
                  <a:gd name="T28" fmla="*/ 336 w 379"/>
                  <a:gd name="T29" fmla="*/ 965 h 966"/>
                  <a:gd name="T30" fmla="*/ 336 w 379"/>
                  <a:gd name="T31" fmla="*/ 965 h 966"/>
                  <a:gd name="T32" fmla="*/ 365 w 379"/>
                  <a:gd name="T33" fmla="*/ 953 h 966"/>
                  <a:gd name="T34" fmla="*/ 365 w 379"/>
                  <a:gd name="T35" fmla="*/ 953 h 966"/>
                  <a:gd name="T36" fmla="*/ 378 w 379"/>
                  <a:gd name="T37" fmla="*/ 923 h 966"/>
                  <a:gd name="T38" fmla="*/ 378 w 379"/>
                  <a:gd name="T39" fmla="*/ 483 h 966"/>
                  <a:gd name="T40" fmla="*/ 378 w 379"/>
                  <a:gd name="T41" fmla="*/ 43 h 966"/>
                  <a:gd name="T42" fmla="*/ 378 w 379"/>
                  <a:gd name="T43" fmla="*/ 43 h 966"/>
                  <a:gd name="T44" fmla="*/ 365 w 379"/>
                  <a:gd name="T45" fmla="*/ 13 h 966"/>
                  <a:gd name="T46" fmla="*/ 365 w 379"/>
                  <a:gd name="T47" fmla="*/ 13 h 966"/>
                  <a:gd name="T48" fmla="*/ 336 w 379"/>
                  <a:gd name="T49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79" h="966">
                    <a:moveTo>
                      <a:pt x="336" y="0"/>
                    </a:moveTo>
                    <a:lnTo>
                      <a:pt x="168" y="0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2" y="0"/>
                      <a:pt x="22" y="5"/>
                      <a:pt x="30" y="13"/>
                    </a:cubicBezTo>
                    <a:lnTo>
                      <a:pt x="30" y="13"/>
                    </a:lnTo>
                    <a:cubicBezTo>
                      <a:pt x="38" y="20"/>
                      <a:pt x="43" y="31"/>
                      <a:pt x="43" y="43"/>
                    </a:cubicBezTo>
                    <a:lnTo>
                      <a:pt x="43" y="483"/>
                    </a:lnTo>
                    <a:lnTo>
                      <a:pt x="43" y="923"/>
                    </a:lnTo>
                    <a:lnTo>
                      <a:pt x="43" y="923"/>
                    </a:lnTo>
                    <a:cubicBezTo>
                      <a:pt x="43" y="934"/>
                      <a:pt x="38" y="945"/>
                      <a:pt x="30" y="953"/>
                    </a:cubicBezTo>
                    <a:lnTo>
                      <a:pt x="30" y="953"/>
                    </a:lnTo>
                    <a:cubicBezTo>
                      <a:pt x="22" y="960"/>
                      <a:pt x="12" y="965"/>
                      <a:pt x="0" y="965"/>
                    </a:cubicBezTo>
                    <a:lnTo>
                      <a:pt x="168" y="965"/>
                    </a:lnTo>
                    <a:lnTo>
                      <a:pt x="336" y="965"/>
                    </a:lnTo>
                    <a:lnTo>
                      <a:pt x="336" y="965"/>
                    </a:lnTo>
                    <a:cubicBezTo>
                      <a:pt x="348" y="965"/>
                      <a:pt x="358" y="960"/>
                      <a:pt x="365" y="953"/>
                    </a:cubicBezTo>
                    <a:lnTo>
                      <a:pt x="365" y="953"/>
                    </a:lnTo>
                    <a:cubicBezTo>
                      <a:pt x="374" y="945"/>
                      <a:pt x="378" y="934"/>
                      <a:pt x="378" y="923"/>
                    </a:cubicBezTo>
                    <a:lnTo>
                      <a:pt x="378" y="483"/>
                    </a:lnTo>
                    <a:lnTo>
                      <a:pt x="378" y="43"/>
                    </a:lnTo>
                    <a:lnTo>
                      <a:pt x="378" y="43"/>
                    </a:lnTo>
                    <a:cubicBezTo>
                      <a:pt x="378" y="31"/>
                      <a:pt x="374" y="20"/>
                      <a:pt x="365" y="13"/>
                    </a:cubicBezTo>
                    <a:lnTo>
                      <a:pt x="365" y="13"/>
                    </a:lnTo>
                    <a:cubicBezTo>
                      <a:pt x="358" y="5"/>
                      <a:pt x="348" y="0"/>
                      <a:pt x="33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40">
                <a:extLst>
                  <a:ext uri="{FF2B5EF4-FFF2-40B4-BE49-F238E27FC236}">
                    <a16:creationId xmlns:a16="http://schemas.microsoft.com/office/drawing/2014/main" id="{5D1CE80A-64FD-43CA-862C-B25E703E8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8777" y="10494015"/>
                <a:ext cx="353202" cy="879080"/>
              </a:xfrm>
              <a:custGeom>
                <a:avLst/>
                <a:gdLst>
                  <a:gd name="T0" fmla="*/ 50 w 399"/>
                  <a:gd name="T1" fmla="*/ 965 h 986"/>
                  <a:gd name="T2" fmla="*/ 346 w 399"/>
                  <a:gd name="T3" fmla="*/ 965 h 986"/>
                  <a:gd name="T4" fmla="*/ 346 w 399"/>
                  <a:gd name="T5" fmla="*/ 965 h 986"/>
                  <a:gd name="T6" fmla="*/ 369 w 399"/>
                  <a:gd name="T7" fmla="*/ 956 h 986"/>
                  <a:gd name="T8" fmla="*/ 369 w 399"/>
                  <a:gd name="T9" fmla="*/ 956 h 986"/>
                  <a:gd name="T10" fmla="*/ 378 w 399"/>
                  <a:gd name="T11" fmla="*/ 933 h 986"/>
                  <a:gd name="T12" fmla="*/ 378 w 399"/>
                  <a:gd name="T13" fmla="*/ 53 h 986"/>
                  <a:gd name="T14" fmla="*/ 378 w 399"/>
                  <a:gd name="T15" fmla="*/ 53 h 986"/>
                  <a:gd name="T16" fmla="*/ 369 w 399"/>
                  <a:gd name="T17" fmla="*/ 30 h 986"/>
                  <a:gd name="T18" fmla="*/ 369 w 399"/>
                  <a:gd name="T19" fmla="*/ 30 h 986"/>
                  <a:gd name="T20" fmla="*/ 346 w 399"/>
                  <a:gd name="T21" fmla="*/ 20 h 986"/>
                  <a:gd name="T22" fmla="*/ 50 w 399"/>
                  <a:gd name="T23" fmla="*/ 20 h 986"/>
                  <a:gd name="T24" fmla="*/ 50 w 399"/>
                  <a:gd name="T25" fmla="*/ 20 h 986"/>
                  <a:gd name="T26" fmla="*/ 62 w 399"/>
                  <a:gd name="T27" fmla="*/ 53 h 986"/>
                  <a:gd name="T28" fmla="*/ 62 w 399"/>
                  <a:gd name="T29" fmla="*/ 933 h 986"/>
                  <a:gd name="T30" fmla="*/ 62 w 399"/>
                  <a:gd name="T31" fmla="*/ 933 h 986"/>
                  <a:gd name="T32" fmla="*/ 50 w 399"/>
                  <a:gd name="T33" fmla="*/ 965 h 986"/>
                  <a:gd name="T34" fmla="*/ 346 w 399"/>
                  <a:gd name="T35" fmla="*/ 985 h 986"/>
                  <a:gd name="T36" fmla="*/ 10 w 399"/>
                  <a:gd name="T37" fmla="*/ 985 h 986"/>
                  <a:gd name="T38" fmla="*/ 10 w 399"/>
                  <a:gd name="T39" fmla="*/ 985 h 986"/>
                  <a:gd name="T40" fmla="*/ 0 w 399"/>
                  <a:gd name="T41" fmla="*/ 975 h 986"/>
                  <a:gd name="T42" fmla="*/ 0 w 399"/>
                  <a:gd name="T43" fmla="*/ 975 h 986"/>
                  <a:gd name="T44" fmla="*/ 10 w 399"/>
                  <a:gd name="T45" fmla="*/ 965 h 986"/>
                  <a:gd name="T46" fmla="*/ 10 w 399"/>
                  <a:gd name="T47" fmla="*/ 965 h 986"/>
                  <a:gd name="T48" fmla="*/ 33 w 399"/>
                  <a:gd name="T49" fmla="*/ 956 h 986"/>
                  <a:gd name="T50" fmla="*/ 33 w 399"/>
                  <a:gd name="T51" fmla="*/ 956 h 986"/>
                  <a:gd name="T52" fmla="*/ 43 w 399"/>
                  <a:gd name="T53" fmla="*/ 933 h 986"/>
                  <a:gd name="T54" fmla="*/ 43 w 399"/>
                  <a:gd name="T55" fmla="*/ 53 h 986"/>
                  <a:gd name="T56" fmla="*/ 43 w 399"/>
                  <a:gd name="T57" fmla="*/ 53 h 986"/>
                  <a:gd name="T58" fmla="*/ 33 w 399"/>
                  <a:gd name="T59" fmla="*/ 30 h 986"/>
                  <a:gd name="T60" fmla="*/ 33 w 399"/>
                  <a:gd name="T61" fmla="*/ 30 h 986"/>
                  <a:gd name="T62" fmla="*/ 10 w 399"/>
                  <a:gd name="T63" fmla="*/ 20 h 986"/>
                  <a:gd name="T64" fmla="*/ 10 w 399"/>
                  <a:gd name="T65" fmla="*/ 20 h 986"/>
                  <a:gd name="T66" fmla="*/ 0 w 399"/>
                  <a:gd name="T67" fmla="*/ 10 h 986"/>
                  <a:gd name="T68" fmla="*/ 0 w 399"/>
                  <a:gd name="T69" fmla="*/ 10 h 986"/>
                  <a:gd name="T70" fmla="*/ 10 w 399"/>
                  <a:gd name="T71" fmla="*/ 0 h 986"/>
                  <a:gd name="T72" fmla="*/ 346 w 399"/>
                  <a:gd name="T73" fmla="*/ 0 h 986"/>
                  <a:gd name="T74" fmla="*/ 346 w 399"/>
                  <a:gd name="T75" fmla="*/ 0 h 986"/>
                  <a:gd name="T76" fmla="*/ 382 w 399"/>
                  <a:gd name="T77" fmla="*/ 16 h 986"/>
                  <a:gd name="T78" fmla="*/ 382 w 399"/>
                  <a:gd name="T79" fmla="*/ 16 h 986"/>
                  <a:gd name="T80" fmla="*/ 398 w 399"/>
                  <a:gd name="T81" fmla="*/ 53 h 986"/>
                  <a:gd name="T82" fmla="*/ 398 w 399"/>
                  <a:gd name="T83" fmla="*/ 933 h 986"/>
                  <a:gd name="T84" fmla="*/ 398 w 399"/>
                  <a:gd name="T85" fmla="*/ 933 h 986"/>
                  <a:gd name="T86" fmla="*/ 382 w 399"/>
                  <a:gd name="T87" fmla="*/ 970 h 986"/>
                  <a:gd name="T88" fmla="*/ 382 w 399"/>
                  <a:gd name="T89" fmla="*/ 970 h 986"/>
                  <a:gd name="T90" fmla="*/ 346 w 399"/>
                  <a:gd name="T91" fmla="*/ 985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99" h="986">
                    <a:moveTo>
                      <a:pt x="50" y="965"/>
                    </a:moveTo>
                    <a:lnTo>
                      <a:pt x="346" y="965"/>
                    </a:lnTo>
                    <a:lnTo>
                      <a:pt x="346" y="965"/>
                    </a:lnTo>
                    <a:cubicBezTo>
                      <a:pt x="354" y="965"/>
                      <a:pt x="363" y="962"/>
                      <a:pt x="369" y="956"/>
                    </a:cubicBezTo>
                    <a:lnTo>
                      <a:pt x="369" y="956"/>
                    </a:lnTo>
                    <a:cubicBezTo>
                      <a:pt x="375" y="950"/>
                      <a:pt x="378" y="941"/>
                      <a:pt x="378" y="933"/>
                    </a:cubicBezTo>
                    <a:lnTo>
                      <a:pt x="378" y="53"/>
                    </a:lnTo>
                    <a:lnTo>
                      <a:pt x="378" y="53"/>
                    </a:lnTo>
                    <a:cubicBezTo>
                      <a:pt x="378" y="44"/>
                      <a:pt x="375" y="35"/>
                      <a:pt x="369" y="30"/>
                    </a:cubicBezTo>
                    <a:lnTo>
                      <a:pt x="369" y="30"/>
                    </a:lnTo>
                    <a:cubicBezTo>
                      <a:pt x="363" y="24"/>
                      <a:pt x="354" y="20"/>
                      <a:pt x="346" y="20"/>
                    </a:cubicBezTo>
                    <a:lnTo>
                      <a:pt x="50" y="20"/>
                    </a:lnTo>
                    <a:lnTo>
                      <a:pt x="50" y="20"/>
                    </a:lnTo>
                    <a:cubicBezTo>
                      <a:pt x="58" y="30"/>
                      <a:pt x="62" y="41"/>
                      <a:pt x="62" y="53"/>
                    </a:cubicBezTo>
                    <a:lnTo>
                      <a:pt x="62" y="933"/>
                    </a:lnTo>
                    <a:lnTo>
                      <a:pt x="62" y="933"/>
                    </a:lnTo>
                    <a:cubicBezTo>
                      <a:pt x="62" y="945"/>
                      <a:pt x="58" y="956"/>
                      <a:pt x="50" y="965"/>
                    </a:cubicBezTo>
                    <a:close/>
                    <a:moveTo>
                      <a:pt x="346" y="985"/>
                    </a:moveTo>
                    <a:lnTo>
                      <a:pt x="10" y="985"/>
                    </a:lnTo>
                    <a:lnTo>
                      <a:pt x="10" y="985"/>
                    </a:lnTo>
                    <a:cubicBezTo>
                      <a:pt x="5" y="985"/>
                      <a:pt x="0" y="981"/>
                      <a:pt x="0" y="975"/>
                    </a:cubicBezTo>
                    <a:lnTo>
                      <a:pt x="0" y="975"/>
                    </a:lnTo>
                    <a:cubicBezTo>
                      <a:pt x="0" y="970"/>
                      <a:pt x="5" y="965"/>
                      <a:pt x="10" y="965"/>
                    </a:cubicBezTo>
                    <a:lnTo>
                      <a:pt x="10" y="965"/>
                    </a:lnTo>
                    <a:cubicBezTo>
                      <a:pt x="19" y="965"/>
                      <a:pt x="27" y="962"/>
                      <a:pt x="33" y="956"/>
                    </a:cubicBezTo>
                    <a:lnTo>
                      <a:pt x="33" y="956"/>
                    </a:lnTo>
                    <a:cubicBezTo>
                      <a:pt x="40" y="950"/>
                      <a:pt x="43" y="941"/>
                      <a:pt x="43" y="933"/>
                    </a:cubicBezTo>
                    <a:lnTo>
                      <a:pt x="43" y="53"/>
                    </a:lnTo>
                    <a:lnTo>
                      <a:pt x="43" y="53"/>
                    </a:lnTo>
                    <a:cubicBezTo>
                      <a:pt x="43" y="44"/>
                      <a:pt x="40" y="35"/>
                      <a:pt x="33" y="30"/>
                    </a:cubicBezTo>
                    <a:lnTo>
                      <a:pt x="33" y="30"/>
                    </a:lnTo>
                    <a:cubicBezTo>
                      <a:pt x="27" y="24"/>
                      <a:pt x="19" y="20"/>
                      <a:pt x="10" y="20"/>
                    </a:cubicBezTo>
                    <a:lnTo>
                      <a:pt x="10" y="20"/>
                    </a:lnTo>
                    <a:cubicBezTo>
                      <a:pt x="5" y="20"/>
                      <a:pt x="0" y="16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346" y="0"/>
                    </a:lnTo>
                    <a:lnTo>
                      <a:pt x="346" y="0"/>
                    </a:lnTo>
                    <a:cubicBezTo>
                      <a:pt x="359" y="0"/>
                      <a:pt x="373" y="6"/>
                      <a:pt x="382" y="16"/>
                    </a:cubicBezTo>
                    <a:lnTo>
                      <a:pt x="382" y="16"/>
                    </a:lnTo>
                    <a:cubicBezTo>
                      <a:pt x="393" y="26"/>
                      <a:pt x="398" y="39"/>
                      <a:pt x="398" y="53"/>
                    </a:cubicBezTo>
                    <a:lnTo>
                      <a:pt x="398" y="933"/>
                    </a:lnTo>
                    <a:lnTo>
                      <a:pt x="398" y="933"/>
                    </a:lnTo>
                    <a:cubicBezTo>
                      <a:pt x="398" y="947"/>
                      <a:pt x="393" y="959"/>
                      <a:pt x="382" y="970"/>
                    </a:cubicBezTo>
                    <a:lnTo>
                      <a:pt x="382" y="970"/>
                    </a:lnTo>
                    <a:cubicBezTo>
                      <a:pt x="373" y="979"/>
                      <a:pt x="359" y="985"/>
                      <a:pt x="346" y="9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41">
                <a:extLst>
                  <a:ext uri="{FF2B5EF4-FFF2-40B4-BE49-F238E27FC236}">
                    <a16:creationId xmlns:a16="http://schemas.microsoft.com/office/drawing/2014/main" id="{A505FE43-C5E0-4DB4-8338-85AA4DB1A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2343" y="10505789"/>
                <a:ext cx="1063528" cy="859456"/>
              </a:xfrm>
              <a:custGeom>
                <a:avLst/>
                <a:gdLst>
                  <a:gd name="T0" fmla="*/ 1152 w 1196"/>
                  <a:gd name="T1" fmla="*/ 0 h 966"/>
                  <a:gd name="T2" fmla="*/ 597 w 1196"/>
                  <a:gd name="T3" fmla="*/ 0 h 966"/>
                  <a:gd name="T4" fmla="*/ 43 w 1196"/>
                  <a:gd name="T5" fmla="*/ 0 h 966"/>
                  <a:gd name="T6" fmla="*/ 43 w 1196"/>
                  <a:gd name="T7" fmla="*/ 0 h 966"/>
                  <a:gd name="T8" fmla="*/ 12 w 1196"/>
                  <a:gd name="T9" fmla="*/ 13 h 966"/>
                  <a:gd name="T10" fmla="*/ 12 w 1196"/>
                  <a:gd name="T11" fmla="*/ 13 h 966"/>
                  <a:gd name="T12" fmla="*/ 0 w 1196"/>
                  <a:gd name="T13" fmla="*/ 43 h 966"/>
                  <a:gd name="T14" fmla="*/ 0 w 1196"/>
                  <a:gd name="T15" fmla="*/ 483 h 966"/>
                  <a:gd name="T16" fmla="*/ 0 w 1196"/>
                  <a:gd name="T17" fmla="*/ 923 h 966"/>
                  <a:gd name="T18" fmla="*/ 0 w 1196"/>
                  <a:gd name="T19" fmla="*/ 923 h 966"/>
                  <a:gd name="T20" fmla="*/ 12 w 1196"/>
                  <a:gd name="T21" fmla="*/ 953 h 966"/>
                  <a:gd name="T22" fmla="*/ 12 w 1196"/>
                  <a:gd name="T23" fmla="*/ 953 h 966"/>
                  <a:gd name="T24" fmla="*/ 43 w 1196"/>
                  <a:gd name="T25" fmla="*/ 965 h 966"/>
                  <a:gd name="T26" fmla="*/ 597 w 1196"/>
                  <a:gd name="T27" fmla="*/ 965 h 966"/>
                  <a:gd name="T28" fmla="*/ 1152 w 1196"/>
                  <a:gd name="T29" fmla="*/ 965 h 966"/>
                  <a:gd name="T30" fmla="*/ 1152 w 1196"/>
                  <a:gd name="T31" fmla="*/ 965 h 966"/>
                  <a:gd name="T32" fmla="*/ 1182 w 1196"/>
                  <a:gd name="T33" fmla="*/ 953 h 966"/>
                  <a:gd name="T34" fmla="*/ 1182 w 1196"/>
                  <a:gd name="T35" fmla="*/ 953 h 966"/>
                  <a:gd name="T36" fmla="*/ 1195 w 1196"/>
                  <a:gd name="T37" fmla="*/ 923 h 966"/>
                  <a:gd name="T38" fmla="*/ 1195 w 1196"/>
                  <a:gd name="T39" fmla="*/ 483 h 966"/>
                  <a:gd name="T40" fmla="*/ 1195 w 1196"/>
                  <a:gd name="T41" fmla="*/ 43 h 966"/>
                  <a:gd name="T42" fmla="*/ 1195 w 1196"/>
                  <a:gd name="T43" fmla="*/ 43 h 966"/>
                  <a:gd name="T44" fmla="*/ 1182 w 1196"/>
                  <a:gd name="T45" fmla="*/ 13 h 966"/>
                  <a:gd name="T46" fmla="*/ 1182 w 1196"/>
                  <a:gd name="T47" fmla="*/ 13 h 966"/>
                  <a:gd name="T48" fmla="*/ 1152 w 1196"/>
                  <a:gd name="T49" fmla="*/ 0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196" h="966">
                    <a:moveTo>
                      <a:pt x="1152" y="0"/>
                    </a:moveTo>
                    <a:lnTo>
                      <a:pt x="597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5" y="20"/>
                      <a:pt x="0" y="31"/>
                      <a:pt x="0" y="43"/>
                    </a:cubicBezTo>
                    <a:lnTo>
                      <a:pt x="0" y="483"/>
                    </a:lnTo>
                    <a:lnTo>
                      <a:pt x="0" y="923"/>
                    </a:lnTo>
                    <a:lnTo>
                      <a:pt x="0" y="923"/>
                    </a:lnTo>
                    <a:cubicBezTo>
                      <a:pt x="0" y="934"/>
                      <a:pt x="5" y="945"/>
                      <a:pt x="12" y="953"/>
                    </a:cubicBezTo>
                    <a:lnTo>
                      <a:pt x="12" y="953"/>
                    </a:lnTo>
                    <a:cubicBezTo>
                      <a:pt x="20" y="960"/>
                      <a:pt x="31" y="965"/>
                      <a:pt x="43" y="965"/>
                    </a:cubicBezTo>
                    <a:lnTo>
                      <a:pt x="597" y="965"/>
                    </a:lnTo>
                    <a:lnTo>
                      <a:pt x="1152" y="965"/>
                    </a:lnTo>
                    <a:lnTo>
                      <a:pt x="1152" y="965"/>
                    </a:lnTo>
                    <a:cubicBezTo>
                      <a:pt x="1164" y="965"/>
                      <a:pt x="1174" y="960"/>
                      <a:pt x="1182" y="953"/>
                    </a:cubicBezTo>
                    <a:lnTo>
                      <a:pt x="1182" y="953"/>
                    </a:lnTo>
                    <a:cubicBezTo>
                      <a:pt x="1190" y="945"/>
                      <a:pt x="1195" y="934"/>
                      <a:pt x="1195" y="923"/>
                    </a:cubicBezTo>
                    <a:lnTo>
                      <a:pt x="1195" y="483"/>
                    </a:lnTo>
                    <a:lnTo>
                      <a:pt x="1195" y="43"/>
                    </a:lnTo>
                    <a:lnTo>
                      <a:pt x="1195" y="43"/>
                    </a:lnTo>
                    <a:cubicBezTo>
                      <a:pt x="1195" y="31"/>
                      <a:pt x="1190" y="20"/>
                      <a:pt x="1182" y="13"/>
                    </a:cubicBezTo>
                    <a:lnTo>
                      <a:pt x="1182" y="13"/>
                    </a:lnTo>
                    <a:cubicBezTo>
                      <a:pt x="1174" y="5"/>
                      <a:pt x="1164" y="0"/>
                      <a:pt x="115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42">
                <a:extLst>
                  <a:ext uri="{FF2B5EF4-FFF2-40B4-BE49-F238E27FC236}">
                    <a16:creationId xmlns:a16="http://schemas.microsoft.com/office/drawing/2014/main" id="{B40C069D-8294-430C-8309-47D6DBF0A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4494" y="10494015"/>
                <a:ext cx="1083152" cy="879080"/>
              </a:xfrm>
              <a:custGeom>
                <a:avLst/>
                <a:gdLst>
                  <a:gd name="T0" fmla="*/ 53 w 1215"/>
                  <a:gd name="T1" fmla="*/ 20 h 986"/>
                  <a:gd name="T2" fmla="*/ 53 w 1215"/>
                  <a:gd name="T3" fmla="*/ 20 h 986"/>
                  <a:gd name="T4" fmla="*/ 29 w 1215"/>
                  <a:gd name="T5" fmla="*/ 30 h 986"/>
                  <a:gd name="T6" fmla="*/ 29 w 1215"/>
                  <a:gd name="T7" fmla="*/ 30 h 986"/>
                  <a:gd name="T8" fmla="*/ 20 w 1215"/>
                  <a:gd name="T9" fmla="*/ 53 h 986"/>
                  <a:gd name="T10" fmla="*/ 20 w 1215"/>
                  <a:gd name="T11" fmla="*/ 933 h 986"/>
                  <a:gd name="T12" fmla="*/ 20 w 1215"/>
                  <a:gd name="T13" fmla="*/ 933 h 986"/>
                  <a:gd name="T14" fmla="*/ 29 w 1215"/>
                  <a:gd name="T15" fmla="*/ 956 h 986"/>
                  <a:gd name="T16" fmla="*/ 29 w 1215"/>
                  <a:gd name="T17" fmla="*/ 956 h 986"/>
                  <a:gd name="T18" fmla="*/ 53 w 1215"/>
                  <a:gd name="T19" fmla="*/ 965 h 986"/>
                  <a:gd name="T20" fmla="*/ 1162 w 1215"/>
                  <a:gd name="T21" fmla="*/ 965 h 986"/>
                  <a:gd name="T22" fmla="*/ 1162 w 1215"/>
                  <a:gd name="T23" fmla="*/ 965 h 986"/>
                  <a:gd name="T24" fmla="*/ 1185 w 1215"/>
                  <a:gd name="T25" fmla="*/ 956 h 986"/>
                  <a:gd name="T26" fmla="*/ 1185 w 1215"/>
                  <a:gd name="T27" fmla="*/ 956 h 986"/>
                  <a:gd name="T28" fmla="*/ 1195 w 1215"/>
                  <a:gd name="T29" fmla="*/ 933 h 986"/>
                  <a:gd name="T30" fmla="*/ 1195 w 1215"/>
                  <a:gd name="T31" fmla="*/ 53 h 986"/>
                  <a:gd name="T32" fmla="*/ 1195 w 1215"/>
                  <a:gd name="T33" fmla="*/ 53 h 986"/>
                  <a:gd name="T34" fmla="*/ 1185 w 1215"/>
                  <a:gd name="T35" fmla="*/ 30 h 986"/>
                  <a:gd name="T36" fmla="*/ 1185 w 1215"/>
                  <a:gd name="T37" fmla="*/ 30 h 986"/>
                  <a:gd name="T38" fmla="*/ 1162 w 1215"/>
                  <a:gd name="T39" fmla="*/ 20 h 986"/>
                  <a:gd name="T40" fmla="*/ 53 w 1215"/>
                  <a:gd name="T41" fmla="*/ 20 h 986"/>
                  <a:gd name="T42" fmla="*/ 1162 w 1215"/>
                  <a:gd name="T43" fmla="*/ 985 h 986"/>
                  <a:gd name="T44" fmla="*/ 53 w 1215"/>
                  <a:gd name="T45" fmla="*/ 985 h 986"/>
                  <a:gd name="T46" fmla="*/ 53 w 1215"/>
                  <a:gd name="T47" fmla="*/ 985 h 986"/>
                  <a:gd name="T48" fmla="*/ 16 w 1215"/>
                  <a:gd name="T49" fmla="*/ 970 h 986"/>
                  <a:gd name="T50" fmla="*/ 16 w 1215"/>
                  <a:gd name="T51" fmla="*/ 970 h 986"/>
                  <a:gd name="T52" fmla="*/ 0 w 1215"/>
                  <a:gd name="T53" fmla="*/ 933 h 986"/>
                  <a:gd name="T54" fmla="*/ 0 w 1215"/>
                  <a:gd name="T55" fmla="*/ 53 h 986"/>
                  <a:gd name="T56" fmla="*/ 0 w 1215"/>
                  <a:gd name="T57" fmla="*/ 53 h 986"/>
                  <a:gd name="T58" fmla="*/ 16 w 1215"/>
                  <a:gd name="T59" fmla="*/ 16 h 986"/>
                  <a:gd name="T60" fmla="*/ 16 w 1215"/>
                  <a:gd name="T61" fmla="*/ 16 h 986"/>
                  <a:gd name="T62" fmla="*/ 53 w 1215"/>
                  <a:gd name="T63" fmla="*/ 0 h 986"/>
                  <a:gd name="T64" fmla="*/ 1162 w 1215"/>
                  <a:gd name="T65" fmla="*/ 0 h 986"/>
                  <a:gd name="T66" fmla="*/ 1162 w 1215"/>
                  <a:gd name="T67" fmla="*/ 0 h 986"/>
                  <a:gd name="T68" fmla="*/ 1199 w 1215"/>
                  <a:gd name="T69" fmla="*/ 16 h 986"/>
                  <a:gd name="T70" fmla="*/ 1199 w 1215"/>
                  <a:gd name="T71" fmla="*/ 16 h 986"/>
                  <a:gd name="T72" fmla="*/ 1214 w 1215"/>
                  <a:gd name="T73" fmla="*/ 53 h 986"/>
                  <a:gd name="T74" fmla="*/ 1214 w 1215"/>
                  <a:gd name="T75" fmla="*/ 933 h 986"/>
                  <a:gd name="T76" fmla="*/ 1214 w 1215"/>
                  <a:gd name="T77" fmla="*/ 933 h 986"/>
                  <a:gd name="T78" fmla="*/ 1199 w 1215"/>
                  <a:gd name="T79" fmla="*/ 970 h 986"/>
                  <a:gd name="T80" fmla="*/ 1199 w 1215"/>
                  <a:gd name="T81" fmla="*/ 970 h 986"/>
                  <a:gd name="T82" fmla="*/ 1162 w 1215"/>
                  <a:gd name="T83" fmla="*/ 985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5" h="986">
                    <a:moveTo>
                      <a:pt x="53" y="20"/>
                    </a:moveTo>
                    <a:lnTo>
                      <a:pt x="53" y="20"/>
                    </a:lnTo>
                    <a:cubicBezTo>
                      <a:pt x="44" y="20"/>
                      <a:pt x="35" y="24"/>
                      <a:pt x="29" y="30"/>
                    </a:cubicBezTo>
                    <a:lnTo>
                      <a:pt x="29" y="30"/>
                    </a:lnTo>
                    <a:cubicBezTo>
                      <a:pt x="23" y="35"/>
                      <a:pt x="20" y="44"/>
                      <a:pt x="20" y="53"/>
                    </a:cubicBezTo>
                    <a:lnTo>
                      <a:pt x="20" y="933"/>
                    </a:lnTo>
                    <a:lnTo>
                      <a:pt x="20" y="933"/>
                    </a:lnTo>
                    <a:cubicBezTo>
                      <a:pt x="20" y="941"/>
                      <a:pt x="23" y="950"/>
                      <a:pt x="29" y="956"/>
                    </a:cubicBezTo>
                    <a:lnTo>
                      <a:pt x="29" y="956"/>
                    </a:lnTo>
                    <a:cubicBezTo>
                      <a:pt x="35" y="962"/>
                      <a:pt x="44" y="965"/>
                      <a:pt x="53" y="965"/>
                    </a:cubicBezTo>
                    <a:lnTo>
                      <a:pt x="1162" y="965"/>
                    </a:lnTo>
                    <a:lnTo>
                      <a:pt x="1162" y="965"/>
                    </a:lnTo>
                    <a:cubicBezTo>
                      <a:pt x="1171" y="965"/>
                      <a:pt x="1179" y="962"/>
                      <a:pt x="1185" y="956"/>
                    </a:cubicBezTo>
                    <a:lnTo>
                      <a:pt x="1185" y="956"/>
                    </a:lnTo>
                    <a:cubicBezTo>
                      <a:pt x="1192" y="950"/>
                      <a:pt x="1195" y="941"/>
                      <a:pt x="1195" y="933"/>
                    </a:cubicBezTo>
                    <a:lnTo>
                      <a:pt x="1195" y="53"/>
                    </a:lnTo>
                    <a:lnTo>
                      <a:pt x="1195" y="53"/>
                    </a:lnTo>
                    <a:cubicBezTo>
                      <a:pt x="1195" y="44"/>
                      <a:pt x="1192" y="35"/>
                      <a:pt x="1185" y="30"/>
                    </a:cubicBezTo>
                    <a:lnTo>
                      <a:pt x="1185" y="30"/>
                    </a:lnTo>
                    <a:cubicBezTo>
                      <a:pt x="1179" y="24"/>
                      <a:pt x="1171" y="20"/>
                      <a:pt x="1162" y="20"/>
                    </a:cubicBezTo>
                    <a:lnTo>
                      <a:pt x="53" y="20"/>
                    </a:lnTo>
                    <a:close/>
                    <a:moveTo>
                      <a:pt x="1162" y="985"/>
                    </a:moveTo>
                    <a:lnTo>
                      <a:pt x="53" y="985"/>
                    </a:lnTo>
                    <a:lnTo>
                      <a:pt x="53" y="985"/>
                    </a:lnTo>
                    <a:cubicBezTo>
                      <a:pt x="39" y="985"/>
                      <a:pt x="26" y="979"/>
                      <a:pt x="16" y="970"/>
                    </a:cubicBezTo>
                    <a:lnTo>
                      <a:pt x="16" y="970"/>
                    </a:lnTo>
                    <a:cubicBezTo>
                      <a:pt x="6" y="959"/>
                      <a:pt x="0" y="947"/>
                      <a:pt x="0" y="933"/>
                    </a:cubicBezTo>
                    <a:lnTo>
                      <a:pt x="0" y="53"/>
                    </a:lnTo>
                    <a:lnTo>
                      <a:pt x="0" y="53"/>
                    </a:lnTo>
                    <a:cubicBezTo>
                      <a:pt x="0" y="39"/>
                      <a:pt x="6" y="26"/>
                      <a:pt x="16" y="16"/>
                    </a:cubicBezTo>
                    <a:lnTo>
                      <a:pt x="16" y="16"/>
                    </a:lnTo>
                    <a:cubicBezTo>
                      <a:pt x="26" y="6"/>
                      <a:pt x="39" y="0"/>
                      <a:pt x="53" y="0"/>
                    </a:cubicBezTo>
                    <a:lnTo>
                      <a:pt x="1162" y="0"/>
                    </a:lnTo>
                    <a:lnTo>
                      <a:pt x="1162" y="0"/>
                    </a:lnTo>
                    <a:cubicBezTo>
                      <a:pt x="1176" y="0"/>
                      <a:pt x="1189" y="6"/>
                      <a:pt x="1199" y="16"/>
                    </a:cubicBezTo>
                    <a:lnTo>
                      <a:pt x="1199" y="16"/>
                    </a:lnTo>
                    <a:cubicBezTo>
                      <a:pt x="1209" y="26"/>
                      <a:pt x="1214" y="39"/>
                      <a:pt x="1214" y="53"/>
                    </a:cubicBezTo>
                    <a:lnTo>
                      <a:pt x="1214" y="933"/>
                    </a:lnTo>
                    <a:lnTo>
                      <a:pt x="1214" y="933"/>
                    </a:lnTo>
                    <a:cubicBezTo>
                      <a:pt x="1214" y="947"/>
                      <a:pt x="1209" y="959"/>
                      <a:pt x="1199" y="970"/>
                    </a:cubicBezTo>
                    <a:lnTo>
                      <a:pt x="1199" y="970"/>
                    </a:lnTo>
                    <a:cubicBezTo>
                      <a:pt x="1189" y="979"/>
                      <a:pt x="1176" y="985"/>
                      <a:pt x="1162" y="9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43">
                <a:extLst>
                  <a:ext uri="{FF2B5EF4-FFF2-40B4-BE49-F238E27FC236}">
                    <a16:creationId xmlns:a16="http://schemas.microsoft.com/office/drawing/2014/main" id="{6739A6D5-4BE5-49FD-ADF6-6A6E798E9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1849" y="10827595"/>
                <a:ext cx="294336" cy="467010"/>
              </a:xfrm>
              <a:custGeom>
                <a:avLst/>
                <a:gdLst>
                  <a:gd name="T0" fmla="*/ 312 w 331"/>
                  <a:gd name="T1" fmla="*/ 522 h 523"/>
                  <a:gd name="T2" fmla="*/ 165 w 331"/>
                  <a:gd name="T3" fmla="*/ 522 h 523"/>
                  <a:gd name="T4" fmla="*/ 18 w 331"/>
                  <a:gd name="T5" fmla="*/ 522 h 523"/>
                  <a:gd name="T6" fmla="*/ 18 w 331"/>
                  <a:gd name="T7" fmla="*/ 522 h 523"/>
                  <a:gd name="T8" fmla="*/ 5 w 331"/>
                  <a:gd name="T9" fmla="*/ 517 h 523"/>
                  <a:gd name="T10" fmla="*/ 5 w 331"/>
                  <a:gd name="T11" fmla="*/ 517 h 523"/>
                  <a:gd name="T12" fmla="*/ 0 w 331"/>
                  <a:gd name="T13" fmla="*/ 505 h 523"/>
                  <a:gd name="T14" fmla="*/ 0 w 331"/>
                  <a:gd name="T15" fmla="*/ 261 h 523"/>
                  <a:gd name="T16" fmla="*/ 0 w 331"/>
                  <a:gd name="T17" fmla="*/ 18 h 523"/>
                  <a:gd name="T18" fmla="*/ 0 w 331"/>
                  <a:gd name="T19" fmla="*/ 18 h 523"/>
                  <a:gd name="T20" fmla="*/ 5 w 331"/>
                  <a:gd name="T21" fmla="*/ 5 h 523"/>
                  <a:gd name="T22" fmla="*/ 5 w 331"/>
                  <a:gd name="T23" fmla="*/ 5 h 523"/>
                  <a:gd name="T24" fmla="*/ 18 w 331"/>
                  <a:gd name="T25" fmla="*/ 0 h 523"/>
                  <a:gd name="T26" fmla="*/ 165 w 331"/>
                  <a:gd name="T27" fmla="*/ 0 h 523"/>
                  <a:gd name="T28" fmla="*/ 312 w 331"/>
                  <a:gd name="T29" fmla="*/ 0 h 523"/>
                  <a:gd name="T30" fmla="*/ 312 w 331"/>
                  <a:gd name="T31" fmla="*/ 0 h 523"/>
                  <a:gd name="T32" fmla="*/ 325 w 331"/>
                  <a:gd name="T33" fmla="*/ 5 h 523"/>
                  <a:gd name="T34" fmla="*/ 325 w 331"/>
                  <a:gd name="T35" fmla="*/ 5 h 523"/>
                  <a:gd name="T36" fmla="*/ 330 w 331"/>
                  <a:gd name="T37" fmla="*/ 18 h 523"/>
                  <a:gd name="T38" fmla="*/ 330 w 331"/>
                  <a:gd name="T39" fmla="*/ 261 h 523"/>
                  <a:gd name="T40" fmla="*/ 330 w 331"/>
                  <a:gd name="T41" fmla="*/ 505 h 523"/>
                  <a:gd name="T42" fmla="*/ 330 w 331"/>
                  <a:gd name="T43" fmla="*/ 505 h 523"/>
                  <a:gd name="T44" fmla="*/ 325 w 331"/>
                  <a:gd name="T45" fmla="*/ 517 h 523"/>
                  <a:gd name="T46" fmla="*/ 325 w 331"/>
                  <a:gd name="T47" fmla="*/ 517 h 523"/>
                  <a:gd name="T48" fmla="*/ 312 w 331"/>
                  <a:gd name="T49" fmla="*/ 522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31" h="523">
                    <a:moveTo>
                      <a:pt x="312" y="522"/>
                    </a:moveTo>
                    <a:lnTo>
                      <a:pt x="165" y="522"/>
                    </a:lnTo>
                    <a:lnTo>
                      <a:pt x="18" y="522"/>
                    </a:lnTo>
                    <a:lnTo>
                      <a:pt x="18" y="522"/>
                    </a:lnTo>
                    <a:cubicBezTo>
                      <a:pt x="13" y="522"/>
                      <a:pt x="9" y="520"/>
                      <a:pt x="5" y="517"/>
                    </a:cubicBezTo>
                    <a:lnTo>
                      <a:pt x="5" y="517"/>
                    </a:lnTo>
                    <a:cubicBezTo>
                      <a:pt x="2" y="514"/>
                      <a:pt x="0" y="509"/>
                      <a:pt x="0" y="505"/>
                    </a:cubicBezTo>
                    <a:lnTo>
                      <a:pt x="0" y="261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0" y="13"/>
                      <a:pt x="2" y="8"/>
                      <a:pt x="5" y="5"/>
                    </a:cubicBezTo>
                    <a:lnTo>
                      <a:pt x="5" y="5"/>
                    </a:lnTo>
                    <a:cubicBezTo>
                      <a:pt x="9" y="3"/>
                      <a:pt x="13" y="0"/>
                      <a:pt x="18" y="0"/>
                    </a:cubicBezTo>
                    <a:lnTo>
                      <a:pt x="165" y="0"/>
                    </a:lnTo>
                    <a:lnTo>
                      <a:pt x="312" y="0"/>
                    </a:lnTo>
                    <a:lnTo>
                      <a:pt x="312" y="0"/>
                    </a:lnTo>
                    <a:cubicBezTo>
                      <a:pt x="317" y="0"/>
                      <a:pt x="321" y="3"/>
                      <a:pt x="325" y="5"/>
                    </a:cubicBezTo>
                    <a:lnTo>
                      <a:pt x="325" y="5"/>
                    </a:lnTo>
                    <a:cubicBezTo>
                      <a:pt x="328" y="8"/>
                      <a:pt x="330" y="13"/>
                      <a:pt x="330" y="18"/>
                    </a:cubicBezTo>
                    <a:lnTo>
                      <a:pt x="330" y="261"/>
                    </a:lnTo>
                    <a:lnTo>
                      <a:pt x="330" y="505"/>
                    </a:lnTo>
                    <a:lnTo>
                      <a:pt x="330" y="505"/>
                    </a:lnTo>
                    <a:cubicBezTo>
                      <a:pt x="330" y="509"/>
                      <a:pt x="328" y="514"/>
                      <a:pt x="325" y="517"/>
                    </a:cubicBezTo>
                    <a:lnTo>
                      <a:pt x="325" y="517"/>
                    </a:lnTo>
                    <a:cubicBezTo>
                      <a:pt x="321" y="520"/>
                      <a:pt x="317" y="522"/>
                      <a:pt x="312" y="5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44">
                <a:extLst>
                  <a:ext uri="{FF2B5EF4-FFF2-40B4-BE49-F238E27FC236}">
                    <a16:creationId xmlns:a16="http://schemas.microsoft.com/office/drawing/2014/main" id="{4EC93BFC-40A1-4F88-B696-ED4667E2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54000" y="10819746"/>
                <a:ext cx="310034" cy="482708"/>
              </a:xfrm>
              <a:custGeom>
                <a:avLst/>
                <a:gdLst>
                  <a:gd name="T0" fmla="*/ 27 w 350"/>
                  <a:gd name="T1" fmla="*/ 19 h 543"/>
                  <a:gd name="T2" fmla="*/ 27 w 350"/>
                  <a:gd name="T3" fmla="*/ 19 h 543"/>
                  <a:gd name="T4" fmla="*/ 21 w 350"/>
                  <a:gd name="T5" fmla="*/ 21 h 543"/>
                  <a:gd name="T6" fmla="*/ 21 w 350"/>
                  <a:gd name="T7" fmla="*/ 21 h 543"/>
                  <a:gd name="T8" fmla="*/ 19 w 350"/>
                  <a:gd name="T9" fmla="*/ 27 h 543"/>
                  <a:gd name="T10" fmla="*/ 19 w 350"/>
                  <a:gd name="T11" fmla="*/ 514 h 543"/>
                  <a:gd name="T12" fmla="*/ 19 w 350"/>
                  <a:gd name="T13" fmla="*/ 514 h 543"/>
                  <a:gd name="T14" fmla="*/ 21 w 350"/>
                  <a:gd name="T15" fmla="*/ 519 h 543"/>
                  <a:gd name="T16" fmla="*/ 21 w 350"/>
                  <a:gd name="T17" fmla="*/ 519 h 543"/>
                  <a:gd name="T18" fmla="*/ 27 w 350"/>
                  <a:gd name="T19" fmla="*/ 522 h 543"/>
                  <a:gd name="T20" fmla="*/ 321 w 350"/>
                  <a:gd name="T21" fmla="*/ 522 h 543"/>
                  <a:gd name="T22" fmla="*/ 321 w 350"/>
                  <a:gd name="T23" fmla="*/ 522 h 543"/>
                  <a:gd name="T24" fmla="*/ 327 w 350"/>
                  <a:gd name="T25" fmla="*/ 519 h 543"/>
                  <a:gd name="T26" fmla="*/ 327 w 350"/>
                  <a:gd name="T27" fmla="*/ 519 h 543"/>
                  <a:gd name="T28" fmla="*/ 329 w 350"/>
                  <a:gd name="T29" fmla="*/ 514 h 543"/>
                  <a:gd name="T30" fmla="*/ 329 w 350"/>
                  <a:gd name="T31" fmla="*/ 27 h 543"/>
                  <a:gd name="T32" fmla="*/ 329 w 350"/>
                  <a:gd name="T33" fmla="*/ 27 h 543"/>
                  <a:gd name="T34" fmla="*/ 327 w 350"/>
                  <a:gd name="T35" fmla="*/ 21 h 543"/>
                  <a:gd name="T36" fmla="*/ 327 w 350"/>
                  <a:gd name="T37" fmla="*/ 21 h 543"/>
                  <a:gd name="T38" fmla="*/ 321 w 350"/>
                  <a:gd name="T39" fmla="*/ 19 h 543"/>
                  <a:gd name="T40" fmla="*/ 27 w 350"/>
                  <a:gd name="T41" fmla="*/ 19 h 543"/>
                  <a:gd name="T42" fmla="*/ 321 w 350"/>
                  <a:gd name="T43" fmla="*/ 542 h 543"/>
                  <a:gd name="T44" fmla="*/ 27 w 350"/>
                  <a:gd name="T45" fmla="*/ 542 h 543"/>
                  <a:gd name="T46" fmla="*/ 27 w 350"/>
                  <a:gd name="T47" fmla="*/ 542 h 543"/>
                  <a:gd name="T48" fmla="*/ 7 w 350"/>
                  <a:gd name="T49" fmla="*/ 533 h 543"/>
                  <a:gd name="T50" fmla="*/ 7 w 350"/>
                  <a:gd name="T51" fmla="*/ 533 h 543"/>
                  <a:gd name="T52" fmla="*/ 0 w 350"/>
                  <a:gd name="T53" fmla="*/ 514 h 543"/>
                  <a:gd name="T54" fmla="*/ 0 w 350"/>
                  <a:gd name="T55" fmla="*/ 27 h 543"/>
                  <a:gd name="T56" fmla="*/ 0 w 350"/>
                  <a:gd name="T57" fmla="*/ 27 h 543"/>
                  <a:gd name="T58" fmla="*/ 7 w 350"/>
                  <a:gd name="T59" fmla="*/ 8 h 543"/>
                  <a:gd name="T60" fmla="*/ 7 w 350"/>
                  <a:gd name="T61" fmla="*/ 8 h 543"/>
                  <a:gd name="T62" fmla="*/ 27 w 350"/>
                  <a:gd name="T63" fmla="*/ 0 h 543"/>
                  <a:gd name="T64" fmla="*/ 321 w 350"/>
                  <a:gd name="T65" fmla="*/ 0 h 543"/>
                  <a:gd name="T66" fmla="*/ 321 w 350"/>
                  <a:gd name="T67" fmla="*/ 0 h 543"/>
                  <a:gd name="T68" fmla="*/ 341 w 350"/>
                  <a:gd name="T69" fmla="*/ 8 h 543"/>
                  <a:gd name="T70" fmla="*/ 341 w 350"/>
                  <a:gd name="T71" fmla="*/ 8 h 543"/>
                  <a:gd name="T72" fmla="*/ 349 w 350"/>
                  <a:gd name="T73" fmla="*/ 27 h 543"/>
                  <a:gd name="T74" fmla="*/ 349 w 350"/>
                  <a:gd name="T75" fmla="*/ 514 h 543"/>
                  <a:gd name="T76" fmla="*/ 349 w 350"/>
                  <a:gd name="T77" fmla="*/ 514 h 543"/>
                  <a:gd name="T78" fmla="*/ 341 w 350"/>
                  <a:gd name="T79" fmla="*/ 533 h 543"/>
                  <a:gd name="T80" fmla="*/ 341 w 350"/>
                  <a:gd name="T81" fmla="*/ 533 h 543"/>
                  <a:gd name="T82" fmla="*/ 321 w 350"/>
                  <a:gd name="T83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50" h="543">
                    <a:moveTo>
                      <a:pt x="27" y="19"/>
                    </a:moveTo>
                    <a:lnTo>
                      <a:pt x="27" y="19"/>
                    </a:lnTo>
                    <a:cubicBezTo>
                      <a:pt x="25" y="19"/>
                      <a:pt x="23" y="20"/>
                      <a:pt x="21" y="21"/>
                    </a:cubicBezTo>
                    <a:lnTo>
                      <a:pt x="21" y="21"/>
                    </a:lnTo>
                    <a:cubicBezTo>
                      <a:pt x="19" y="23"/>
                      <a:pt x="19" y="25"/>
                      <a:pt x="19" y="27"/>
                    </a:cubicBezTo>
                    <a:lnTo>
                      <a:pt x="19" y="514"/>
                    </a:lnTo>
                    <a:lnTo>
                      <a:pt x="19" y="514"/>
                    </a:lnTo>
                    <a:cubicBezTo>
                      <a:pt x="19" y="516"/>
                      <a:pt x="19" y="518"/>
                      <a:pt x="21" y="519"/>
                    </a:cubicBezTo>
                    <a:lnTo>
                      <a:pt x="21" y="519"/>
                    </a:lnTo>
                    <a:cubicBezTo>
                      <a:pt x="23" y="521"/>
                      <a:pt x="25" y="522"/>
                      <a:pt x="27" y="522"/>
                    </a:cubicBezTo>
                    <a:lnTo>
                      <a:pt x="321" y="522"/>
                    </a:lnTo>
                    <a:lnTo>
                      <a:pt x="321" y="522"/>
                    </a:lnTo>
                    <a:cubicBezTo>
                      <a:pt x="323" y="522"/>
                      <a:pt x="325" y="521"/>
                      <a:pt x="327" y="519"/>
                    </a:cubicBezTo>
                    <a:lnTo>
                      <a:pt x="327" y="519"/>
                    </a:lnTo>
                    <a:cubicBezTo>
                      <a:pt x="329" y="518"/>
                      <a:pt x="329" y="516"/>
                      <a:pt x="329" y="514"/>
                    </a:cubicBezTo>
                    <a:lnTo>
                      <a:pt x="329" y="27"/>
                    </a:lnTo>
                    <a:lnTo>
                      <a:pt x="329" y="27"/>
                    </a:lnTo>
                    <a:cubicBezTo>
                      <a:pt x="329" y="25"/>
                      <a:pt x="329" y="23"/>
                      <a:pt x="327" y="21"/>
                    </a:cubicBezTo>
                    <a:lnTo>
                      <a:pt x="327" y="21"/>
                    </a:lnTo>
                    <a:cubicBezTo>
                      <a:pt x="325" y="20"/>
                      <a:pt x="323" y="19"/>
                      <a:pt x="321" y="19"/>
                    </a:cubicBezTo>
                    <a:lnTo>
                      <a:pt x="27" y="19"/>
                    </a:lnTo>
                    <a:close/>
                    <a:moveTo>
                      <a:pt x="321" y="542"/>
                    </a:moveTo>
                    <a:lnTo>
                      <a:pt x="27" y="542"/>
                    </a:lnTo>
                    <a:lnTo>
                      <a:pt x="27" y="542"/>
                    </a:lnTo>
                    <a:cubicBezTo>
                      <a:pt x="19" y="542"/>
                      <a:pt x="13" y="538"/>
                      <a:pt x="7" y="533"/>
                    </a:cubicBezTo>
                    <a:lnTo>
                      <a:pt x="7" y="533"/>
                    </a:lnTo>
                    <a:cubicBezTo>
                      <a:pt x="2" y="528"/>
                      <a:pt x="0" y="521"/>
                      <a:pt x="0" y="514"/>
                    </a:cubicBez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2" y="13"/>
                      <a:pt x="7" y="8"/>
                    </a:cubicBezTo>
                    <a:lnTo>
                      <a:pt x="7" y="8"/>
                    </a:lnTo>
                    <a:cubicBezTo>
                      <a:pt x="13" y="2"/>
                      <a:pt x="19" y="0"/>
                      <a:pt x="27" y="0"/>
                    </a:cubicBezTo>
                    <a:lnTo>
                      <a:pt x="321" y="0"/>
                    </a:lnTo>
                    <a:lnTo>
                      <a:pt x="321" y="0"/>
                    </a:lnTo>
                    <a:cubicBezTo>
                      <a:pt x="329" y="0"/>
                      <a:pt x="335" y="2"/>
                      <a:pt x="341" y="8"/>
                    </a:cubicBezTo>
                    <a:lnTo>
                      <a:pt x="341" y="8"/>
                    </a:lnTo>
                    <a:cubicBezTo>
                      <a:pt x="346" y="13"/>
                      <a:pt x="349" y="20"/>
                      <a:pt x="349" y="27"/>
                    </a:cubicBezTo>
                    <a:lnTo>
                      <a:pt x="349" y="514"/>
                    </a:lnTo>
                    <a:lnTo>
                      <a:pt x="349" y="514"/>
                    </a:lnTo>
                    <a:cubicBezTo>
                      <a:pt x="349" y="521"/>
                      <a:pt x="346" y="528"/>
                      <a:pt x="341" y="533"/>
                    </a:cubicBezTo>
                    <a:lnTo>
                      <a:pt x="341" y="533"/>
                    </a:lnTo>
                    <a:cubicBezTo>
                      <a:pt x="335" y="538"/>
                      <a:pt x="329" y="542"/>
                      <a:pt x="321" y="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45">
                <a:extLst>
                  <a:ext uri="{FF2B5EF4-FFF2-40B4-BE49-F238E27FC236}">
                    <a16:creationId xmlns:a16="http://schemas.microsoft.com/office/drawing/2014/main" id="{C093D2C0-3637-489B-A0B5-3F784B497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0717" y="10890387"/>
                <a:ext cx="172676" cy="192297"/>
              </a:xfrm>
              <a:custGeom>
                <a:avLst/>
                <a:gdLst>
                  <a:gd name="T0" fmla="*/ 175 w 194"/>
                  <a:gd name="T1" fmla="*/ 215 h 216"/>
                  <a:gd name="T2" fmla="*/ 96 w 194"/>
                  <a:gd name="T3" fmla="*/ 215 h 216"/>
                  <a:gd name="T4" fmla="*/ 17 w 194"/>
                  <a:gd name="T5" fmla="*/ 215 h 216"/>
                  <a:gd name="T6" fmla="*/ 17 w 194"/>
                  <a:gd name="T7" fmla="*/ 215 h 216"/>
                  <a:gd name="T8" fmla="*/ 5 w 194"/>
                  <a:gd name="T9" fmla="*/ 209 h 216"/>
                  <a:gd name="T10" fmla="*/ 5 w 194"/>
                  <a:gd name="T11" fmla="*/ 209 h 216"/>
                  <a:gd name="T12" fmla="*/ 0 w 194"/>
                  <a:gd name="T13" fmla="*/ 196 h 216"/>
                  <a:gd name="T14" fmla="*/ 0 w 194"/>
                  <a:gd name="T15" fmla="*/ 107 h 216"/>
                  <a:gd name="T16" fmla="*/ 0 w 194"/>
                  <a:gd name="T17" fmla="*/ 18 h 216"/>
                  <a:gd name="T18" fmla="*/ 0 w 194"/>
                  <a:gd name="T19" fmla="*/ 18 h 216"/>
                  <a:gd name="T20" fmla="*/ 5 w 194"/>
                  <a:gd name="T21" fmla="*/ 5 h 216"/>
                  <a:gd name="T22" fmla="*/ 5 w 194"/>
                  <a:gd name="T23" fmla="*/ 5 h 216"/>
                  <a:gd name="T24" fmla="*/ 17 w 194"/>
                  <a:gd name="T25" fmla="*/ 0 h 216"/>
                  <a:gd name="T26" fmla="*/ 96 w 194"/>
                  <a:gd name="T27" fmla="*/ 0 h 216"/>
                  <a:gd name="T28" fmla="*/ 175 w 194"/>
                  <a:gd name="T29" fmla="*/ 0 h 216"/>
                  <a:gd name="T30" fmla="*/ 175 w 194"/>
                  <a:gd name="T31" fmla="*/ 0 h 216"/>
                  <a:gd name="T32" fmla="*/ 188 w 194"/>
                  <a:gd name="T33" fmla="*/ 5 h 216"/>
                  <a:gd name="T34" fmla="*/ 188 w 194"/>
                  <a:gd name="T35" fmla="*/ 5 h 216"/>
                  <a:gd name="T36" fmla="*/ 193 w 194"/>
                  <a:gd name="T37" fmla="*/ 18 h 216"/>
                  <a:gd name="T38" fmla="*/ 193 w 194"/>
                  <a:gd name="T39" fmla="*/ 107 h 216"/>
                  <a:gd name="T40" fmla="*/ 193 w 194"/>
                  <a:gd name="T41" fmla="*/ 196 h 216"/>
                  <a:gd name="T42" fmla="*/ 193 w 194"/>
                  <a:gd name="T43" fmla="*/ 196 h 216"/>
                  <a:gd name="T44" fmla="*/ 188 w 194"/>
                  <a:gd name="T45" fmla="*/ 209 h 216"/>
                  <a:gd name="T46" fmla="*/ 188 w 194"/>
                  <a:gd name="T47" fmla="*/ 209 h 216"/>
                  <a:gd name="T48" fmla="*/ 175 w 194"/>
                  <a:gd name="T49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4" h="216">
                    <a:moveTo>
                      <a:pt x="175" y="215"/>
                    </a:moveTo>
                    <a:lnTo>
                      <a:pt x="96" y="215"/>
                    </a:lnTo>
                    <a:lnTo>
                      <a:pt x="17" y="215"/>
                    </a:lnTo>
                    <a:lnTo>
                      <a:pt x="17" y="215"/>
                    </a:lnTo>
                    <a:cubicBezTo>
                      <a:pt x="13" y="215"/>
                      <a:pt x="7" y="213"/>
                      <a:pt x="5" y="209"/>
                    </a:cubicBezTo>
                    <a:lnTo>
                      <a:pt x="5" y="209"/>
                    </a:lnTo>
                    <a:cubicBezTo>
                      <a:pt x="1" y="206"/>
                      <a:pt x="0" y="202"/>
                      <a:pt x="0" y="196"/>
                    </a:cubicBezTo>
                    <a:lnTo>
                      <a:pt x="0" y="107"/>
                    </a:lnTo>
                    <a:lnTo>
                      <a:pt x="0" y="18"/>
                    </a:lnTo>
                    <a:lnTo>
                      <a:pt x="0" y="18"/>
                    </a:lnTo>
                    <a:cubicBezTo>
                      <a:pt x="0" y="13"/>
                      <a:pt x="1" y="9"/>
                      <a:pt x="5" y="5"/>
                    </a:cubicBezTo>
                    <a:lnTo>
                      <a:pt x="5" y="5"/>
                    </a:lnTo>
                    <a:cubicBezTo>
                      <a:pt x="7" y="2"/>
                      <a:pt x="13" y="0"/>
                      <a:pt x="17" y="0"/>
                    </a:cubicBezTo>
                    <a:lnTo>
                      <a:pt x="96" y="0"/>
                    </a:lnTo>
                    <a:lnTo>
                      <a:pt x="175" y="0"/>
                    </a:lnTo>
                    <a:lnTo>
                      <a:pt x="175" y="0"/>
                    </a:lnTo>
                    <a:cubicBezTo>
                      <a:pt x="180" y="0"/>
                      <a:pt x="185" y="2"/>
                      <a:pt x="188" y="5"/>
                    </a:cubicBezTo>
                    <a:lnTo>
                      <a:pt x="188" y="5"/>
                    </a:lnTo>
                    <a:cubicBezTo>
                      <a:pt x="191" y="9"/>
                      <a:pt x="193" y="13"/>
                      <a:pt x="193" y="18"/>
                    </a:cubicBezTo>
                    <a:lnTo>
                      <a:pt x="193" y="107"/>
                    </a:lnTo>
                    <a:lnTo>
                      <a:pt x="193" y="196"/>
                    </a:lnTo>
                    <a:lnTo>
                      <a:pt x="193" y="196"/>
                    </a:lnTo>
                    <a:cubicBezTo>
                      <a:pt x="193" y="202"/>
                      <a:pt x="191" y="206"/>
                      <a:pt x="188" y="209"/>
                    </a:cubicBezTo>
                    <a:lnTo>
                      <a:pt x="188" y="209"/>
                    </a:lnTo>
                    <a:cubicBezTo>
                      <a:pt x="185" y="213"/>
                      <a:pt x="180" y="215"/>
                      <a:pt x="175" y="2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46">
                <a:extLst>
                  <a:ext uri="{FF2B5EF4-FFF2-40B4-BE49-F238E27FC236}">
                    <a16:creationId xmlns:a16="http://schemas.microsoft.com/office/drawing/2014/main" id="{ACAE5B4C-1663-4D1F-A791-4B5FF2763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12868" y="10882538"/>
                <a:ext cx="192297" cy="207995"/>
              </a:xfrm>
              <a:custGeom>
                <a:avLst/>
                <a:gdLst>
                  <a:gd name="T0" fmla="*/ 28 w 215"/>
                  <a:gd name="T1" fmla="*/ 19 h 234"/>
                  <a:gd name="T2" fmla="*/ 28 w 215"/>
                  <a:gd name="T3" fmla="*/ 19 h 234"/>
                  <a:gd name="T4" fmla="*/ 23 w 215"/>
                  <a:gd name="T5" fmla="*/ 21 h 234"/>
                  <a:gd name="T6" fmla="*/ 23 w 215"/>
                  <a:gd name="T7" fmla="*/ 21 h 234"/>
                  <a:gd name="T8" fmla="*/ 20 w 215"/>
                  <a:gd name="T9" fmla="*/ 27 h 234"/>
                  <a:gd name="T10" fmla="*/ 20 w 215"/>
                  <a:gd name="T11" fmla="*/ 205 h 234"/>
                  <a:gd name="T12" fmla="*/ 20 w 215"/>
                  <a:gd name="T13" fmla="*/ 205 h 234"/>
                  <a:gd name="T14" fmla="*/ 23 w 215"/>
                  <a:gd name="T15" fmla="*/ 211 h 234"/>
                  <a:gd name="T16" fmla="*/ 23 w 215"/>
                  <a:gd name="T17" fmla="*/ 211 h 234"/>
                  <a:gd name="T18" fmla="*/ 28 w 215"/>
                  <a:gd name="T19" fmla="*/ 214 h 234"/>
                  <a:gd name="T20" fmla="*/ 186 w 215"/>
                  <a:gd name="T21" fmla="*/ 214 h 234"/>
                  <a:gd name="T22" fmla="*/ 186 w 215"/>
                  <a:gd name="T23" fmla="*/ 214 h 234"/>
                  <a:gd name="T24" fmla="*/ 192 w 215"/>
                  <a:gd name="T25" fmla="*/ 211 h 234"/>
                  <a:gd name="T26" fmla="*/ 192 w 215"/>
                  <a:gd name="T27" fmla="*/ 211 h 234"/>
                  <a:gd name="T28" fmla="*/ 195 w 215"/>
                  <a:gd name="T29" fmla="*/ 205 h 234"/>
                  <a:gd name="T30" fmla="*/ 195 w 215"/>
                  <a:gd name="T31" fmla="*/ 27 h 234"/>
                  <a:gd name="T32" fmla="*/ 195 w 215"/>
                  <a:gd name="T33" fmla="*/ 27 h 234"/>
                  <a:gd name="T34" fmla="*/ 192 w 215"/>
                  <a:gd name="T35" fmla="*/ 21 h 234"/>
                  <a:gd name="T36" fmla="*/ 192 w 215"/>
                  <a:gd name="T37" fmla="*/ 21 h 234"/>
                  <a:gd name="T38" fmla="*/ 186 w 215"/>
                  <a:gd name="T39" fmla="*/ 19 h 234"/>
                  <a:gd name="T40" fmla="*/ 28 w 215"/>
                  <a:gd name="T41" fmla="*/ 19 h 234"/>
                  <a:gd name="T42" fmla="*/ 186 w 215"/>
                  <a:gd name="T43" fmla="*/ 233 h 234"/>
                  <a:gd name="T44" fmla="*/ 28 w 215"/>
                  <a:gd name="T45" fmla="*/ 233 h 234"/>
                  <a:gd name="T46" fmla="*/ 28 w 215"/>
                  <a:gd name="T47" fmla="*/ 233 h 234"/>
                  <a:gd name="T48" fmla="*/ 9 w 215"/>
                  <a:gd name="T49" fmla="*/ 225 h 234"/>
                  <a:gd name="T50" fmla="*/ 9 w 215"/>
                  <a:gd name="T51" fmla="*/ 225 h 234"/>
                  <a:gd name="T52" fmla="*/ 0 w 215"/>
                  <a:gd name="T53" fmla="*/ 205 h 234"/>
                  <a:gd name="T54" fmla="*/ 0 w 215"/>
                  <a:gd name="T55" fmla="*/ 27 h 234"/>
                  <a:gd name="T56" fmla="*/ 0 w 215"/>
                  <a:gd name="T57" fmla="*/ 27 h 234"/>
                  <a:gd name="T58" fmla="*/ 9 w 215"/>
                  <a:gd name="T59" fmla="*/ 8 h 234"/>
                  <a:gd name="T60" fmla="*/ 9 w 215"/>
                  <a:gd name="T61" fmla="*/ 8 h 234"/>
                  <a:gd name="T62" fmla="*/ 28 w 215"/>
                  <a:gd name="T63" fmla="*/ 0 h 234"/>
                  <a:gd name="T64" fmla="*/ 186 w 215"/>
                  <a:gd name="T65" fmla="*/ 0 h 234"/>
                  <a:gd name="T66" fmla="*/ 186 w 215"/>
                  <a:gd name="T67" fmla="*/ 0 h 234"/>
                  <a:gd name="T68" fmla="*/ 206 w 215"/>
                  <a:gd name="T69" fmla="*/ 8 h 234"/>
                  <a:gd name="T70" fmla="*/ 206 w 215"/>
                  <a:gd name="T71" fmla="*/ 8 h 234"/>
                  <a:gd name="T72" fmla="*/ 214 w 215"/>
                  <a:gd name="T73" fmla="*/ 27 h 234"/>
                  <a:gd name="T74" fmla="*/ 214 w 215"/>
                  <a:gd name="T75" fmla="*/ 205 h 234"/>
                  <a:gd name="T76" fmla="*/ 214 w 215"/>
                  <a:gd name="T77" fmla="*/ 205 h 234"/>
                  <a:gd name="T78" fmla="*/ 206 w 215"/>
                  <a:gd name="T79" fmla="*/ 225 h 234"/>
                  <a:gd name="T80" fmla="*/ 206 w 215"/>
                  <a:gd name="T81" fmla="*/ 225 h 234"/>
                  <a:gd name="T82" fmla="*/ 186 w 215"/>
                  <a:gd name="T83" fmla="*/ 233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5" h="234">
                    <a:moveTo>
                      <a:pt x="28" y="19"/>
                    </a:moveTo>
                    <a:lnTo>
                      <a:pt x="28" y="19"/>
                    </a:lnTo>
                    <a:cubicBezTo>
                      <a:pt x="26" y="19"/>
                      <a:pt x="24" y="20"/>
                      <a:pt x="23" y="21"/>
                    </a:cubicBezTo>
                    <a:lnTo>
                      <a:pt x="23" y="21"/>
                    </a:lnTo>
                    <a:cubicBezTo>
                      <a:pt x="21" y="23"/>
                      <a:pt x="20" y="25"/>
                      <a:pt x="20" y="27"/>
                    </a:cubicBezTo>
                    <a:lnTo>
                      <a:pt x="20" y="205"/>
                    </a:lnTo>
                    <a:lnTo>
                      <a:pt x="20" y="205"/>
                    </a:lnTo>
                    <a:cubicBezTo>
                      <a:pt x="20" y="208"/>
                      <a:pt x="21" y="210"/>
                      <a:pt x="23" y="211"/>
                    </a:cubicBezTo>
                    <a:lnTo>
                      <a:pt x="23" y="211"/>
                    </a:lnTo>
                    <a:cubicBezTo>
                      <a:pt x="24" y="213"/>
                      <a:pt x="26" y="214"/>
                      <a:pt x="28" y="214"/>
                    </a:cubicBezTo>
                    <a:lnTo>
                      <a:pt x="186" y="214"/>
                    </a:lnTo>
                    <a:lnTo>
                      <a:pt x="186" y="214"/>
                    </a:lnTo>
                    <a:cubicBezTo>
                      <a:pt x="189" y="214"/>
                      <a:pt x="190" y="213"/>
                      <a:pt x="192" y="211"/>
                    </a:cubicBezTo>
                    <a:lnTo>
                      <a:pt x="192" y="211"/>
                    </a:lnTo>
                    <a:cubicBezTo>
                      <a:pt x="194" y="210"/>
                      <a:pt x="195" y="208"/>
                      <a:pt x="195" y="205"/>
                    </a:cubicBezTo>
                    <a:lnTo>
                      <a:pt x="195" y="27"/>
                    </a:lnTo>
                    <a:lnTo>
                      <a:pt x="195" y="27"/>
                    </a:lnTo>
                    <a:cubicBezTo>
                      <a:pt x="195" y="25"/>
                      <a:pt x="194" y="23"/>
                      <a:pt x="192" y="21"/>
                    </a:cubicBezTo>
                    <a:lnTo>
                      <a:pt x="192" y="21"/>
                    </a:lnTo>
                    <a:cubicBezTo>
                      <a:pt x="190" y="20"/>
                      <a:pt x="189" y="19"/>
                      <a:pt x="186" y="19"/>
                    </a:cubicBezTo>
                    <a:lnTo>
                      <a:pt x="28" y="19"/>
                    </a:lnTo>
                    <a:close/>
                    <a:moveTo>
                      <a:pt x="186" y="233"/>
                    </a:moveTo>
                    <a:lnTo>
                      <a:pt x="28" y="233"/>
                    </a:lnTo>
                    <a:lnTo>
                      <a:pt x="28" y="233"/>
                    </a:lnTo>
                    <a:cubicBezTo>
                      <a:pt x="21" y="233"/>
                      <a:pt x="14" y="230"/>
                      <a:pt x="9" y="225"/>
                    </a:cubicBezTo>
                    <a:lnTo>
                      <a:pt x="9" y="225"/>
                    </a:lnTo>
                    <a:cubicBezTo>
                      <a:pt x="4" y="220"/>
                      <a:pt x="0" y="213"/>
                      <a:pt x="0" y="205"/>
                    </a:cubicBez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0"/>
                      <a:pt x="4" y="13"/>
                      <a:pt x="9" y="8"/>
                    </a:cubicBezTo>
                    <a:lnTo>
                      <a:pt x="9" y="8"/>
                    </a:lnTo>
                    <a:cubicBezTo>
                      <a:pt x="14" y="3"/>
                      <a:pt x="21" y="0"/>
                      <a:pt x="28" y="0"/>
                    </a:cubicBezTo>
                    <a:lnTo>
                      <a:pt x="186" y="0"/>
                    </a:lnTo>
                    <a:lnTo>
                      <a:pt x="186" y="0"/>
                    </a:lnTo>
                    <a:cubicBezTo>
                      <a:pt x="194" y="0"/>
                      <a:pt x="201" y="3"/>
                      <a:pt x="206" y="8"/>
                    </a:cubicBezTo>
                    <a:lnTo>
                      <a:pt x="206" y="8"/>
                    </a:lnTo>
                    <a:cubicBezTo>
                      <a:pt x="211" y="13"/>
                      <a:pt x="214" y="20"/>
                      <a:pt x="214" y="27"/>
                    </a:cubicBezTo>
                    <a:lnTo>
                      <a:pt x="214" y="205"/>
                    </a:lnTo>
                    <a:lnTo>
                      <a:pt x="214" y="205"/>
                    </a:lnTo>
                    <a:cubicBezTo>
                      <a:pt x="214" y="213"/>
                      <a:pt x="211" y="220"/>
                      <a:pt x="206" y="225"/>
                    </a:cubicBezTo>
                    <a:lnTo>
                      <a:pt x="206" y="225"/>
                    </a:lnTo>
                    <a:cubicBezTo>
                      <a:pt x="201" y="230"/>
                      <a:pt x="194" y="233"/>
                      <a:pt x="186" y="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3" name="Group 252">
              <a:extLst>
                <a:ext uri="{FF2B5EF4-FFF2-40B4-BE49-F238E27FC236}">
                  <a16:creationId xmlns:a16="http://schemas.microsoft.com/office/drawing/2014/main" id="{752BA706-70F3-4F0E-BFA8-569A47C2F69C}"/>
                </a:ext>
              </a:extLst>
            </p:cNvPr>
            <p:cNvGrpSpPr/>
            <p:nvPr/>
          </p:nvGrpSpPr>
          <p:grpSpPr>
            <a:xfrm>
              <a:off x="9285280" y="7468255"/>
              <a:ext cx="5808205" cy="5325495"/>
              <a:chOff x="9285280" y="7468255"/>
              <a:chExt cx="5808205" cy="5325495"/>
            </a:xfrm>
          </p:grpSpPr>
          <p:sp>
            <p:nvSpPr>
              <p:cNvPr id="296" name="Freeform 47">
                <a:extLst>
                  <a:ext uri="{FF2B5EF4-FFF2-40B4-BE49-F238E27FC236}">
                    <a16:creationId xmlns:a16="http://schemas.microsoft.com/office/drawing/2014/main" id="{F752A8BD-0D0E-4C3F-BA00-B541999CE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2090" y="9359846"/>
                <a:ext cx="2413546" cy="3198436"/>
              </a:xfrm>
              <a:custGeom>
                <a:avLst/>
                <a:gdLst>
                  <a:gd name="T0" fmla="*/ 2712 w 2713"/>
                  <a:gd name="T1" fmla="*/ 2114 h 3595"/>
                  <a:gd name="T2" fmla="*/ 2712 w 2713"/>
                  <a:gd name="T3" fmla="*/ 2114 h 3595"/>
                  <a:gd name="T4" fmla="*/ 2505 w 2713"/>
                  <a:gd name="T5" fmla="*/ 558 h 3595"/>
                  <a:gd name="T6" fmla="*/ 2505 w 2713"/>
                  <a:gd name="T7" fmla="*/ 558 h 3595"/>
                  <a:gd name="T8" fmla="*/ 1509 w 2713"/>
                  <a:gd name="T9" fmla="*/ 0 h 3595"/>
                  <a:gd name="T10" fmla="*/ 855 w 2713"/>
                  <a:gd name="T11" fmla="*/ 136 h 3595"/>
                  <a:gd name="T12" fmla="*/ 855 w 2713"/>
                  <a:gd name="T13" fmla="*/ 136 h 3595"/>
                  <a:gd name="T14" fmla="*/ 173 w 2713"/>
                  <a:gd name="T15" fmla="*/ 478 h 3595"/>
                  <a:gd name="T16" fmla="*/ 173 w 2713"/>
                  <a:gd name="T17" fmla="*/ 478 h 3595"/>
                  <a:gd name="T18" fmla="*/ 0 w 2713"/>
                  <a:gd name="T19" fmla="*/ 1530 h 3595"/>
                  <a:gd name="T20" fmla="*/ 161 w 2713"/>
                  <a:gd name="T21" fmla="*/ 1553 h 3595"/>
                  <a:gd name="T22" fmla="*/ 125 w 2713"/>
                  <a:gd name="T23" fmla="*/ 3594 h 3595"/>
                  <a:gd name="T24" fmla="*/ 2492 w 2713"/>
                  <a:gd name="T25" fmla="*/ 3594 h 3595"/>
                  <a:gd name="T26" fmla="*/ 2492 w 2713"/>
                  <a:gd name="T27" fmla="*/ 3594 h 3595"/>
                  <a:gd name="T28" fmla="*/ 2451 w 2713"/>
                  <a:gd name="T29" fmla="*/ 2144 h 3595"/>
                  <a:gd name="T30" fmla="*/ 2451 w 2713"/>
                  <a:gd name="T31" fmla="*/ 2144 h 3595"/>
                  <a:gd name="T32" fmla="*/ 2712 w 2713"/>
                  <a:gd name="T33" fmla="*/ 2114 h 3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13" h="3595">
                    <a:moveTo>
                      <a:pt x="2712" y="2114"/>
                    </a:moveTo>
                    <a:lnTo>
                      <a:pt x="2712" y="2114"/>
                    </a:lnTo>
                    <a:cubicBezTo>
                      <a:pt x="2712" y="2114"/>
                      <a:pt x="2671" y="1097"/>
                      <a:pt x="2505" y="558"/>
                    </a:cubicBezTo>
                    <a:lnTo>
                      <a:pt x="2505" y="558"/>
                    </a:lnTo>
                    <a:cubicBezTo>
                      <a:pt x="2339" y="18"/>
                      <a:pt x="1509" y="0"/>
                      <a:pt x="1509" y="0"/>
                    </a:cubicBezTo>
                    <a:lnTo>
                      <a:pt x="855" y="136"/>
                    </a:lnTo>
                    <a:lnTo>
                      <a:pt x="855" y="136"/>
                    </a:lnTo>
                    <a:cubicBezTo>
                      <a:pt x="855" y="136"/>
                      <a:pt x="298" y="156"/>
                      <a:pt x="173" y="478"/>
                    </a:cubicBezTo>
                    <a:lnTo>
                      <a:pt x="173" y="478"/>
                    </a:lnTo>
                    <a:cubicBezTo>
                      <a:pt x="49" y="800"/>
                      <a:pt x="0" y="1530"/>
                      <a:pt x="0" y="1530"/>
                    </a:cubicBezTo>
                    <a:lnTo>
                      <a:pt x="161" y="1553"/>
                    </a:lnTo>
                    <a:lnTo>
                      <a:pt x="125" y="3594"/>
                    </a:lnTo>
                    <a:lnTo>
                      <a:pt x="2492" y="3594"/>
                    </a:lnTo>
                    <a:lnTo>
                      <a:pt x="2492" y="3594"/>
                    </a:lnTo>
                    <a:cubicBezTo>
                      <a:pt x="2492" y="3594"/>
                      <a:pt x="2489" y="2901"/>
                      <a:pt x="2451" y="2144"/>
                    </a:cubicBezTo>
                    <a:lnTo>
                      <a:pt x="2451" y="2144"/>
                    </a:lnTo>
                    <a:cubicBezTo>
                      <a:pt x="2623" y="2131"/>
                      <a:pt x="2712" y="2114"/>
                      <a:pt x="2712" y="211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48">
                <a:extLst>
                  <a:ext uri="{FF2B5EF4-FFF2-40B4-BE49-F238E27FC236}">
                    <a16:creationId xmlns:a16="http://schemas.microsoft.com/office/drawing/2014/main" id="{AAE40F76-286D-4409-8742-D07945458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4241" y="9351997"/>
                <a:ext cx="2429244" cy="3218060"/>
              </a:xfrm>
              <a:custGeom>
                <a:avLst/>
                <a:gdLst>
                  <a:gd name="T0" fmla="*/ 144 w 2731"/>
                  <a:gd name="T1" fmla="*/ 3594 h 3614"/>
                  <a:gd name="T2" fmla="*/ 2491 w 2731"/>
                  <a:gd name="T3" fmla="*/ 3594 h 3614"/>
                  <a:gd name="T4" fmla="*/ 2491 w 2731"/>
                  <a:gd name="T5" fmla="*/ 3594 h 3614"/>
                  <a:gd name="T6" fmla="*/ 2451 w 2731"/>
                  <a:gd name="T7" fmla="*/ 2154 h 3614"/>
                  <a:gd name="T8" fmla="*/ 2451 w 2731"/>
                  <a:gd name="T9" fmla="*/ 2154 h 3614"/>
                  <a:gd name="T10" fmla="*/ 2459 w 2731"/>
                  <a:gd name="T11" fmla="*/ 2144 h 3614"/>
                  <a:gd name="T12" fmla="*/ 2459 w 2731"/>
                  <a:gd name="T13" fmla="*/ 2144 h 3614"/>
                  <a:gd name="T14" fmla="*/ 2710 w 2731"/>
                  <a:gd name="T15" fmla="*/ 2116 h 3614"/>
                  <a:gd name="T16" fmla="*/ 2710 w 2731"/>
                  <a:gd name="T17" fmla="*/ 2116 h 3614"/>
                  <a:gd name="T18" fmla="*/ 2506 w 2731"/>
                  <a:gd name="T19" fmla="*/ 570 h 3614"/>
                  <a:gd name="T20" fmla="*/ 2506 w 2731"/>
                  <a:gd name="T21" fmla="*/ 570 h 3614"/>
                  <a:gd name="T22" fmla="*/ 1952 w 2731"/>
                  <a:gd name="T23" fmla="*/ 95 h 3614"/>
                  <a:gd name="T24" fmla="*/ 1952 w 2731"/>
                  <a:gd name="T25" fmla="*/ 95 h 3614"/>
                  <a:gd name="T26" fmla="*/ 1519 w 2731"/>
                  <a:gd name="T27" fmla="*/ 19 h 3614"/>
                  <a:gd name="T28" fmla="*/ 866 w 2731"/>
                  <a:gd name="T29" fmla="*/ 155 h 3614"/>
                  <a:gd name="T30" fmla="*/ 866 w 2731"/>
                  <a:gd name="T31" fmla="*/ 155 h 3614"/>
                  <a:gd name="T32" fmla="*/ 864 w 2731"/>
                  <a:gd name="T33" fmla="*/ 155 h 3614"/>
                  <a:gd name="T34" fmla="*/ 864 w 2731"/>
                  <a:gd name="T35" fmla="*/ 155 h 3614"/>
                  <a:gd name="T36" fmla="*/ 572 w 2731"/>
                  <a:gd name="T37" fmla="*/ 206 h 3614"/>
                  <a:gd name="T38" fmla="*/ 572 w 2731"/>
                  <a:gd name="T39" fmla="*/ 206 h 3614"/>
                  <a:gd name="T40" fmla="*/ 191 w 2731"/>
                  <a:gd name="T41" fmla="*/ 491 h 3614"/>
                  <a:gd name="T42" fmla="*/ 191 w 2731"/>
                  <a:gd name="T43" fmla="*/ 491 h 3614"/>
                  <a:gd name="T44" fmla="*/ 19 w 2731"/>
                  <a:gd name="T45" fmla="*/ 1531 h 3614"/>
                  <a:gd name="T46" fmla="*/ 172 w 2731"/>
                  <a:gd name="T47" fmla="*/ 1553 h 3614"/>
                  <a:gd name="T48" fmla="*/ 172 w 2731"/>
                  <a:gd name="T49" fmla="*/ 1553 h 3614"/>
                  <a:gd name="T50" fmla="*/ 180 w 2731"/>
                  <a:gd name="T51" fmla="*/ 1563 h 3614"/>
                  <a:gd name="T52" fmla="*/ 144 w 2731"/>
                  <a:gd name="T53" fmla="*/ 3594 h 3614"/>
                  <a:gd name="T54" fmla="*/ 2501 w 2731"/>
                  <a:gd name="T55" fmla="*/ 3613 h 3614"/>
                  <a:gd name="T56" fmla="*/ 135 w 2731"/>
                  <a:gd name="T57" fmla="*/ 3613 h 3614"/>
                  <a:gd name="T58" fmla="*/ 135 w 2731"/>
                  <a:gd name="T59" fmla="*/ 3613 h 3614"/>
                  <a:gd name="T60" fmla="*/ 128 w 2731"/>
                  <a:gd name="T61" fmla="*/ 3610 h 3614"/>
                  <a:gd name="T62" fmla="*/ 128 w 2731"/>
                  <a:gd name="T63" fmla="*/ 3610 h 3614"/>
                  <a:gd name="T64" fmla="*/ 125 w 2731"/>
                  <a:gd name="T65" fmla="*/ 3603 h 3614"/>
                  <a:gd name="T66" fmla="*/ 161 w 2731"/>
                  <a:gd name="T67" fmla="*/ 1571 h 3614"/>
                  <a:gd name="T68" fmla="*/ 8 w 2731"/>
                  <a:gd name="T69" fmla="*/ 1549 h 3614"/>
                  <a:gd name="T70" fmla="*/ 8 w 2731"/>
                  <a:gd name="T71" fmla="*/ 1549 h 3614"/>
                  <a:gd name="T72" fmla="*/ 0 w 2731"/>
                  <a:gd name="T73" fmla="*/ 1539 h 3614"/>
                  <a:gd name="T74" fmla="*/ 0 w 2731"/>
                  <a:gd name="T75" fmla="*/ 1539 h 3614"/>
                  <a:gd name="T76" fmla="*/ 174 w 2731"/>
                  <a:gd name="T77" fmla="*/ 485 h 3614"/>
                  <a:gd name="T78" fmla="*/ 174 w 2731"/>
                  <a:gd name="T79" fmla="*/ 485 h 3614"/>
                  <a:gd name="T80" fmla="*/ 863 w 2731"/>
                  <a:gd name="T81" fmla="*/ 136 h 3614"/>
                  <a:gd name="T82" fmla="*/ 1516 w 2731"/>
                  <a:gd name="T83" fmla="*/ 0 h 3614"/>
                  <a:gd name="T84" fmla="*/ 1516 w 2731"/>
                  <a:gd name="T85" fmla="*/ 0 h 3614"/>
                  <a:gd name="T86" fmla="*/ 1518 w 2731"/>
                  <a:gd name="T87" fmla="*/ 0 h 3614"/>
                  <a:gd name="T88" fmla="*/ 1518 w 2731"/>
                  <a:gd name="T89" fmla="*/ 0 h 3614"/>
                  <a:gd name="T90" fmla="*/ 1957 w 2731"/>
                  <a:gd name="T91" fmla="*/ 77 h 3614"/>
                  <a:gd name="T92" fmla="*/ 1957 w 2731"/>
                  <a:gd name="T93" fmla="*/ 77 h 3614"/>
                  <a:gd name="T94" fmla="*/ 2524 w 2731"/>
                  <a:gd name="T95" fmla="*/ 564 h 3614"/>
                  <a:gd name="T96" fmla="*/ 2524 w 2731"/>
                  <a:gd name="T97" fmla="*/ 564 h 3614"/>
                  <a:gd name="T98" fmla="*/ 2730 w 2731"/>
                  <a:gd name="T99" fmla="*/ 2124 h 3614"/>
                  <a:gd name="T100" fmla="*/ 2730 w 2731"/>
                  <a:gd name="T101" fmla="*/ 2124 h 3614"/>
                  <a:gd name="T102" fmla="*/ 2722 w 2731"/>
                  <a:gd name="T103" fmla="*/ 2134 h 3614"/>
                  <a:gd name="T104" fmla="*/ 2722 w 2731"/>
                  <a:gd name="T105" fmla="*/ 2134 h 3614"/>
                  <a:gd name="T106" fmla="*/ 2471 w 2731"/>
                  <a:gd name="T107" fmla="*/ 2163 h 3614"/>
                  <a:gd name="T108" fmla="*/ 2471 w 2731"/>
                  <a:gd name="T109" fmla="*/ 2163 h 3614"/>
                  <a:gd name="T110" fmla="*/ 2510 w 2731"/>
                  <a:gd name="T111" fmla="*/ 3604 h 3614"/>
                  <a:gd name="T112" fmla="*/ 2510 w 2731"/>
                  <a:gd name="T113" fmla="*/ 3604 h 3614"/>
                  <a:gd name="T114" fmla="*/ 2508 w 2731"/>
                  <a:gd name="T115" fmla="*/ 3611 h 3614"/>
                  <a:gd name="T116" fmla="*/ 2508 w 2731"/>
                  <a:gd name="T117" fmla="*/ 3611 h 3614"/>
                  <a:gd name="T118" fmla="*/ 2501 w 2731"/>
                  <a:gd name="T119" fmla="*/ 3613 h 36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31" h="3614">
                    <a:moveTo>
                      <a:pt x="144" y="3594"/>
                    </a:moveTo>
                    <a:lnTo>
                      <a:pt x="2491" y="3594"/>
                    </a:lnTo>
                    <a:lnTo>
                      <a:pt x="2491" y="3594"/>
                    </a:lnTo>
                    <a:cubicBezTo>
                      <a:pt x="2491" y="3507"/>
                      <a:pt x="2485" y="2855"/>
                      <a:pt x="2451" y="2154"/>
                    </a:cubicBezTo>
                    <a:lnTo>
                      <a:pt x="2451" y="2154"/>
                    </a:lnTo>
                    <a:cubicBezTo>
                      <a:pt x="2451" y="2149"/>
                      <a:pt x="2455" y="2145"/>
                      <a:pt x="2459" y="2144"/>
                    </a:cubicBezTo>
                    <a:lnTo>
                      <a:pt x="2459" y="2144"/>
                    </a:lnTo>
                    <a:cubicBezTo>
                      <a:pt x="2600" y="2134"/>
                      <a:pt x="2685" y="2121"/>
                      <a:pt x="2710" y="2116"/>
                    </a:cubicBezTo>
                    <a:lnTo>
                      <a:pt x="2710" y="2116"/>
                    </a:lnTo>
                    <a:cubicBezTo>
                      <a:pt x="2706" y="2017"/>
                      <a:pt x="2662" y="1076"/>
                      <a:pt x="2506" y="570"/>
                    </a:cubicBezTo>
                    <a:lnTo>
                      <a:pt x="2506" y="570"/>
                    </a:lnTo>
                    <a:cubicBezTo>
                      <a:pt x="2459" y="419"/>
                      <a:pt x="2325" y="214"/>
                      <a:pt x="1952" y="95"/>
                    </a:cubicBezTo>
                    <a:lnTo>
                      <a:pt x="1952" y="95"/>
                    </a:lnTo>
                    <a:cubicBezTo>
                      <a:pt x="1735" y="28"/>
                      <a:pt x="1535" y="20"/>
                      <a:pt x="1519" y="19"/>
                    </a:cubicBezTo>
                    <a:lnTo>
                      <a:pt x="866" y="155"/>
                    </a:lnTo>
                    <a:lnTo>
                      <a:pt x="866" y="155"/>
                    </a:lnTo>
                    <a:cubicBezTo>
                      <a:pt x="865" y="155"/>
                      <a:pt x="865" y="155"/>
                      <a:pt x="864" y="155"/>
                    </a:cubicBezTo>
                    <a:lnTo>
                      <a:pt x="864" y="155"/>
                    </a:lnTo>
                    <a:cubicBezTo>
                      <a:pt x="863" y="155"/>
                      <a:pt x="724" y="161"/>
                      <a:pt x="572" y="206"/>
                    </a:cubicBezTo>
                    <a:lnTo>
                      <a:pt x="572" y="206"/>
                    </a:lnTo>
                    <a:cubicBezTo>
                      <a:pt x="321" y="280"/>
                      <a:pt x="226" y="402"/>
                      <a:pt x="191" y="491"/>
                    </a:cubicBezTo>
                    <a:lnTo>
                      <a:pt x="191" y="491"/>
                    </a:lnTo>
                    <a:cubicBezTo>
                      <a:pt x="76" y="790"/>
                      <a:pt x="25" y="1447"/>
                      <a:pt x="19" y="1531"/>
                    </a:cubicBezTo>
                    <a:lnTo>
                      <a:pt x="172" y="1553"/>
                    </a:lnTo>
                    <a:lnTo>
                      <a:pt x="172" y="1553"/>
                    </a:lnTo>
                    <a:cubicBezTo>
                      <a:pt x="177" y="1554"/>
                      <a:pt x="180" y="1559"/>
                      <a:pt x="180" y="1563"/>
                    </a:cubicBezTo>
                    <a:lnTo>
                      <a:pt x="144" y="3594"/>
                    </a:lnTo>
                    <a:close/>
                    <a:moveTo>
                      <a:pt x="2501" y="3613"/>
                    </a:moveTo>
                    <a:lnTo>
                      <a:pt x="135" y="3613"/>
                    </a:lnTo>
                    <a:lnTo>
                      <a:pt x="135" y="3613"/>
                    </a:lnTo>
                    <a:cubicBezTo>
                      <a:pt x="131" y="3613"/>
                      <a:pt x="130" y="3613"/>
                      <a:pt x="128" y="3610"/>
                    </a:cubicBezTo>
                    <a:lnTo>
                      <a:pt x="128" y="3610"/>
                    </a:lnTo>
                    <a:cubicBezTo>
                      <a:pt x="125" y="3608"/>
                      <a:pt x="125" y="3606"/>
                      <a:pt x="125" y="3603"/>
                    </a:cubicBezTo>
                    <a:lnTo>
                      <a:pt x="161" y="1571"/>
                    </a:lnTo>
                    <a:lnTo>
                      <a:pt x="8" y="1549"/>
                    </a:lnTo>
                    <a:lnTo>
                      <a:pt x="8" y="1549"/>
                    </a:lnTo>
                    <a:cubicBezTo>
                      <a:pt x="3" y="1548"/>
                      <a:pt x="0" y="1544"/>
                      <a:pt x="0" y="1539"/>
                    </a:cubicBezTo>
                    <a:lnTo>
                      <a:pt x="0" y="1539"/>
                    </a:lnTo>
                    <a:cubicBezTo>
                      <a:pt x="0" y="1532"/>
                      <a:pt x="50" y="804"/>
                      <a:pt x="174" y="485"/>
                    </a:cubicBezTo>
                    <a:lnTo>
                      <a:pt x="174" y="485"/>
                    </a:lnTo>
                    <a:cubicBezTo>
                      <a:pt x="298" y="164"/>
                      <a:pt x="830" y="137"/>
                      <a:pt x="863" y="136"/>
                    </a:cubicBezTo>
                    <a:lnTo>
                      <a:pt x="1516" y="0"/>
                    </a:lnTo>
                    <a:lnTo>
                      <a:pt x="1516" y="0"/>
                    </a:lnTo>
                    <a:cubicBezTo>
                      <a:pt x="1517" y="0"/>
                      <a:pt x="1518" y="0"/>
                      <a:pt x="1518" y="0"/>
                    </a:cubicBezTo>
                    <a:lnTo>
                      <a:pt x="1518" y="0"/>
                    </a:lnTo>
                    <a:cubicBezTo>
                      <a:pt x="1520" y="0"/>
                      <a:pt x="1730" y="5"/>
                      <a:pt x="1957" y="77"/>
                    </a:cubicBezTo>
                    <a:lnTo>
                      <a:pt x="1957" y="77"/>
                    </a:lnTo>
                    <a:cubicBezTo>
                      <a:pt x="2259" y="172"/>
                      <a:pt x="2455" y="341"/>
                      <a:pt x="2524" y="564"/>
                    </a:cubicBezTo>
                    <a:lnTo>
                      <a:pt x="2524" y="564"/>
                    </a:lnTo>
                    <a:cubicBezTo>
                      <a:pt x="2688" y="1099"/>
                      <a:pt x="2730" y="2114"/>
                      <a:pt x="2730" y="2124"/>
                    </a:cubicBezTo>
                    <a:lnTo>
                      <a:pt x="2730" y="2124"/>
                    </a:lnTo>
                    <a:cubicBezTo>
                      <a:pt x="2730" y="2129"/>
                      <a:pt x="2727" y="2133"/>
                      <a:pt x="2722" y="2134"/>
                    </a:cubicBezTo>
                    <a:lnTo>
                      <a:pt x="2722" y="2134"/>
                    </a:lnTo>
                    <a:cubicBezTo>
                      <a:pt x="2722" y="2134"/>
                      <a:pt x="2634" y="2150"/>
                      <a:pt x="2471" y="2163"/>
                    </a:cubicBezTo>
                    <a:lnTo>
                      <a:pt x="2471" y="2163"/>
                    </a:lnTo>
                    <a:cubicBezTo>
                      <a:pt x="2508" y="2909"/>
                      <a:pt x="2510" y="3596"/>
                      <a:pt x="2510" y="3604"/>
                    </a:cubicBezTo>
                    <a:lnTo>
                      <a:pt x="2510" y="3604"/>
                    </a:lnTo>
                    <a:cubicBezTo>
                      <a:pt x="2510" y="3606"/>
                      <a:pt x="2509" y="3608"/>
                      <a:pt x="2508" y="3611"/>
                    </a:cubicBezTo>
                    <a:lnTo>
                      <a:pt x="2508" y="3611"/>
                    </a:lnTo>
                    <a:cubicBezTo>
                      <a:pt x="2505" y="3613"/>
                      <a:pt x="2503" y="3613"/>
                      <a:pt x="2501" y="36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49">
                <a:extLst>
                  <a:ext uri="{FF2B5EF4-FFF2-40B4-BE49-F238E27FC236}">
                    <a16:creationId xmlns:a16="http://schemas.microsoft.com/office/drawing/2014/main" id="{F460D918-977F-4D9A-9365-72B2342EA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8807" y="7821456"/>
                <a:ext cx="1279375" cy="2005399"/>
              </a:xfrm>
              <a:custGeom>
                <a:avLst/>
                <a:gdLst>
                  <a:gd name="T0" fmla="*/ 781 w 1436"/>
                  <a:gd name="T1" fmla="*/ 1867 h 2252"/>
                  <a:gd name="T2" fmla="*/ 667 w 1436"/>
                  <a:gd name="T3" fmla="*/ 1441 h 2252"/>
                  <a:gd name="T4" fmla="*/ 667 w 1436"/>
                  <a:gd name="T5" fmla="*/ 1441 h 2252"/>
                  <a:gd name="T6" fmla="*/ 298 w 1436"/>
                  <a:gd name="T7" fmla="*/ 1353 h 2252"/>
                  <a:gd name="T8" fmla="*/ 298 w 1436"/>
                  <a:gd name="T9" fmla="*/ 1353 h 2252"/>
                  <a:gd name="T10" fmla="*/ 42 w 1436"/>
                  <a:gd name="T11" fmla="*/ 582 h 2252"/>
                  <a:gd name="T12" fmla="*/ 42 w 1436"/>
                  <a:gd name="T13" fmla="*/ 582 h 2252"/>
                  <a:gd name="T14" fmla="*/ 581 w 1436"/>
                  <a:gd name="T15" fmla="*/ 55 h 2252"/>
                  <a:gd name="T16" fmla="*/ 581 w 1436"/>
                  <a:gd name="T17" fmla="*/ 55 h 2252"/>
                  <a:gd name="T18" fmla="*/ 1247 w 1436"/>
                  <a:gd name="T19" fmla="*/ 439 h 2252"/>
                  <a:gd name="T20" fmla="*/ 1247 w 1436"/>
                  <a:gd name="T21" fmla="*/ 439 h 2252"/>
                  <a:gd name="T22" fmla="*/ 1223 w 1436"/>
                  <a:gd name="T23" fmla="*/ 1132 h 2252"/>
                  <a:gd name="T24" fmla="*/ 1435 w 1436"/>
                  <a:gd name="T25" fmla="*/ 1731 h 2252"/>
                  <a:gd name="T26" fmla="*/ 1435 w 1436"/>
                  <a:gd name="T27" fmla="*/ 1731 h 2252"/>
                  <a:gd name="T28" fmla="*/ 680 w 1436"/>
                  <a:gd name="T29" fmla="*/ 2206 h 2252"/>
                  <a:gd name="T30" fmla="*/ 680 w 1436"/>
                  <a:gd name="T31" fmla="*/ 2206 h 2252"/>
                  <a:gd name="T32" fmla="*/ 781 w 1436"/>
                  <a:gd name="T33" fmla="*/ 1867 h 2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36" h="2252">
                    <a:moveTo>
                      <a:pt x="781" y="1867"/>
                    </a:moveTo>
                    <a:lnTo>
                      <a:pt x="667" y="1441"/>
                    </a:lnTo>
                    <a:lnTo>
                      <a:pt x="667" y="1441"/>
                    </a:lnTo>
                    <a:cubicBezTo>
                      <a:pt x="488" y="1495"/>
                      <a:pt x="393" y="1538"/>
                      <a:pt x="298" y="1353"/>
                    </a:cubicBezTo>
                    <a:lnTo>
                      <a:pt x="298" y="1353"/>
                    </a:lnTo>
                    <a:cubicBezTo>
                      <a:pt x="222" y="1205"/>
                      <a:pt x="115" y="901"/>
                      <a:pt x="42" y="582"/>
                    </a:cubicBezTo>
                    <a:lnTo>
                      <a:pt x="42" y="582"/>
                    </a:lnTo>
                    <a:cubicBezTo>
                      <a:pt x="0" y="394"/>
                      <a:pt x="300" y="108"/>
                      <a:pt x="581" y="55"/>
                    </a:cubicBezTo>
                    <a:lnTo>
                      <a:pt x="581" y="55"/>
                    </a:lnTo>
                    <a:cubicBezTo>
                      <a:pt x="876" y="0"/>
                      <a:pt x="1122" y="106"/>
                      <a:pt x="1247" y="439"/>
                    </a:cubicBezTo>
                    <a:lnTo>
                      <a:pt x="1247" y="439"/>
                    </a:lnTo>
                    <a:cubicBezTo>
                      <a:pt x="1391" y="821"/>
                      <a:pt x="1325" y="965"/>
                      <a:pt x="1223" y="1132"/>
                    </a:cubicBezTo>
                    <a:lnTo>
                      <a:pt x="1435" y="1731"/>
                    </a:lnTo>
                    <a:lnTo>
                      <a:pt x="1435" y="1731"/>
                    </a:lnTo>
                    <a:cubicBezTo>
                      <a:pt x="1435" y="1731"/>
                      <a:pt x="849" y="2160"/>
                      <a:pt x="680" y="2206"/>
                    </a:cubicBezTo>
                    <a:lnTo>
                      <a:pt x="680" y="2206"/>
                    </a:lnTo>
                    <a:cubicBezTo>
                      <a:pt x="514" y="2251"/>
                      <a:pt x="781" y="1867"/>
                      <a:pt x="781" y="18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50">
                <a:extLst>
                  <a:ext uri="{FF2B5EF4-FFF2-40B4-BE49-F238E27FC236}">
                    <a16:creationId xmlns:a16="http://schemas.microsoft.com/office/drawing/2014/main" id="{D92D339E-1E46-49A0-BFFE-B7A6EBE29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8428" y="7805758"/>
                <a:ext cx="1271526" cy="1989702"/>
              </a:xfrm>
              <a:custGeom>
                <a:avLst/>
                <a:gdLst>
                  <a:gd name="T0" fmla="*/ 648 w 1427"/>
                  <a:gd name="T1" fmla="*/ 1445 h 2234"/>
                  <a:gd name="T2" fmla="*/ 648 w 1427"/>
                  <a:gd name="T3" fmla="*/ 1445 h 2234"/>
                  <a:gd name="T4" fmla="*/ 653 w 1427"/>
                  <a:gd name="T5" fmla="*/ 1447 h 2234"/>
                  <a:gd name="T6" fmla="*/ 653 w 1427"/>
                  <a:gd name="T7" fmla="*/ 1447 h 2234"/>
                  <a:gd name="T8" fmla="*/ 657 w 1427"/>
                  <a:gd name="T9" fmla="*/ 1453 h 2234"/>
                  <a:gd name="T10" fmla="*/ 771 w 1427"/>
                  <a:gd name="T11" fmla="*/ 1878 h 2234"/>
                  <a:gd name="T12" fmla="*/ 771 w 1427"/>
                  <a:gd name="T13" fmla="*/ 1878 h 2234"/>
                  <a:gd name="T14" fmla="*/ 770 w 1427"/>
                  <a:gd name="T15" fmla="*/ 1886 h 2234"/>
                  <a:gd name="T16" fmla="*/ 770 w 1427"/>
                  <a:gd name="T17" fmla="*/ 1886 h 2234"/>
                  <a:gd name="T18" fmla="*/ 620 w 1427"/>
                  <a:gd name="T19" fmla="*/ 2207 h 2234"/>
                  <a:gd name="T20" fmla="*/ 620 w 1427"/>
                  <a:gd name="T21" fmla="*/ 2207 h 2234"/>
                  <a:gd name="T22" fmla="*/ 659 w 1427"/>
                  <a:gd name="T23" fmla="*/ 2210 h 2234"/>
                  <a:gd name="T24" fmla="*/ 659 w 1427"/>
                  <a:gd name="T25" fmla="*/ 2210 h 2234"/>
                  <a:gd name="T26" fmla="*/ 1405 w 1427"/>
                  <a:gd name="T27" fmla="*/ 1741 h 2234"/>
                  <a:gd name="T28" fmla="*/ 1196 w 1427"/>
                  <a:gd name="T29" fmla="*/ 1150 h 2234"/>
                  <a:gd name="T30" fmla="*/ 1196 w 1427"/>
                  <a:gd name="T31" fmla="*/ 1150 h 2234"/>
                  <a:gd name="T32" fmla="*/ 1196 w 1427"/>
                  <a:gd name="T33" fmla="*/ 1141 h 2234"/>
                  <a:gd name="T34" fmla="*/ 1196 w 1427"/>
                  <a:gd name="T35" fmla="*/ 1141 h 2234"/>
                  <a:gd name="T36" fmla="*/ 1219 w 1427"/>
                  <a:gd name="T37" fmla="*/ 456 h 2234"/>
                  <a:gd name="T38" fmla="*/ 1219 w 1427"/>
                  <a:gd name="T39" fmla="*/ 456 h 2234"/>
                  <a:gd name="T40" fmla="*/ 565 w 1427"/>
                  <a:gd name="T41" fmla="*/ 79 h 2234"/>
                  <a:gd name="T42" fmla="*/ 565 w 1427"/>
                  <a:gd name="T43" fmla="*/ 79 h 2234"/>
                  <a:gd name="T44" fmla="*/ 86 w 1427"/>
                  <a:gd name="T45" fmla="*/ 398 h 2234"/>
                  <a:gd name="T46" fmla="*/ 86 w 1427"/>
                  <a:gd name="T47" fmla="*/ 398 h 2234"/>
                  <a:gd name="T48" fmla="*/ 33 w 1427"/>
                  <a:gd name="T49" fmla="*/ 593 h 2234"/>
                  <a:gd name="T50" fmla="*/ 33 w 1427"/>
                  <a:gd name="T51" fmla="*/ 593 h 2234"/>
                  <a:gd name="T52" fmla="*/ 287 w 1427"/>
                  <a:gd name="T53" fmla="*/ 1363 h 2234"/>
                  <a:gd name="T54" fmla="*/ 287 w 1427"/>
                  <a:gd name="T55" fmla="*/ 1363 h 2234"/>
                  <a:gd name="T56" fmla="*/ 614 w 1427"/>
                  <a:gd name="T57" fmla="*/ 1455 h 2234"/>
                  <a:gd name="T58" fmla="*/ 614 w 1427"/>
                  <a:gd name="T59" fmla="*/ 1455 h 2234"/>
                  <a:gd name="T60" fmla="*/ 645 w 1427"/>
                  <a:gd name="T61" fmla="*/ 1446 h 2234"/>
                  <a:gd name="T62" fmla="*/ 645 w 1427"/>
                  <a:gd name="T63" fmla="*/ 1446 h 2234"/>
                  <a:gd name="T64" fmla="*/ 648 w 1427"/>
                  <a:gd name="T65" fmla="*/ 1445 h 2234"/>
                  <a:gd name="T66" fmla="*/ 638 w 1427"/>
                  <a:gd name="T67" fmla="*/ 2233 h 2234"/>
                  <a:gd name="T68" fmla="*/ 638 w 1427"/>
                  <a:gd name="T69" fmla="*/ 2233 h 2234"/>
                  <a:gd name="T70" fmla="*/ 605 w 1427"/>
                  <a:gd name="T71" fmla="*/ 2218 h 2234"/>
                  <a:gd name="T72" fmla="*/ 605 w 1427"/>
                  <a:gd name="T73" fmla="*/ 2218 h 2234"/>
                  <a:gd name="T74" fmla="*/ 752 w 1427"/>
                  <a:gd name="T75" fmla="*/ 1879 h 2234"/>
                  <a:gd name="T76" fmla="*/ 641 w 1427"/>
                  <a:gd name="T77" fmla="*/ 1467 h 2234"/>
                  <a:gd name="T78" fmla="*/ 641 w 1427"/>
                  <a:gd name="T79" fmla="*/ 1467 h 2234"/>
                  <a:gd name="T80" fmla="*/ 620 w 1427"/>
                  <a:gd name="T81" fmla="*/ 1474 h 2234"/>
                  <a:gd name="T82" fmla="*/ 620 w 1427"/>
                  <a:gd name="T83" fmla="*/ 1474 h 2234"/>
                  <a:gd name="T84" fmla="*/ 270 w 1427"/>
                  <a:gd name="T85" fmla="*/ 1371 h 2234"/>
                  <a:gd name="T86" fmla="*/ 270 w 1427"/>
                  <a:gd name="T87" fmla="*/ 1371 h 2234"/>
                  <a:gd name="T88" fmla="*/ 14 w 1427"/>
                  <a:gd name="T89" fmla="*/ 597 h 2234"/>
                  <a:gd name="T90" fmla="*/ 14 w 1427"/>
                  <a:gd name="T91" fmla="*/ 597 h 2234"/>
                  <a:gd name="T92" fmla="*/ 70 w 1427"/>
                  <a:gd name="T93" fmla="*/ 388 h 2234"/>
                  <a:gd name="T94" fmla="*/ 70 w 1427"/>
                  <a:gd name="T95" fmla="*/ 388 h 2234"/>
                  <a:gd name="T96" fmla="*/ 561 w 1427"/>
                  <a:gd name="T97" fmla="*/ 60 h 2234"/>
                  <a:gd name="T98" fmla="*/ 561 w 1427"/>
                  <a:gd name="T99" fmla="*/ 60 h 2234"/>
                  <a:gd name="T100" fmla="*/ 1237 w 1427"/>
                  <a:gd name="T101" fmla="*/ 449 h 2234"/>
                  <a:gd name="T102" fmla="*/ 1237 w 1427"/>
                  <a:gd name="T103" fmla="*/ 449 h 2234"/>
                  <a:gd name="T104" fmla="*/ 1215 w 1427"/>
                  <a:gd name="T105" fmla="*/ 1147 h 2234"/>
                  <a:gd name="T106" fmla="*/ 1425 w 1427"/>
                  <a:gd name="T107" fmla="*/ 1741 h 2234"/>
                  <a:gd name="T108" fmla="*/ 1425 w 1427"/>
                  <a:gd name="T109" fmla="*/ 1741 h 2234"/>
                  <a:gd name="T110" fmla="*/ 1422 w 1427"/>
                  <a:gd name="T111" fmla="*/ 1752 h 2234"/>
                  <a:gd name="T112" fmla="*/ 1422 w 1427"/>
                  <a:gd name="T113" fmla="*/ 1752 h 2234"/>
                  <a:gd name="T114" fmla="*/ 664 w 1427"/>
                  <a:gd name="T115" fmla="*/ 2229 h 2234"/>
                  <a:gd name="T116" fmla="*/ 664 w 1427"/>
                  <a:gd name="T117" fmla="*/ 2229 h 2234"/>
                  <a:gd name="T118" fmla="*/ 638 w 1427"/>
                  <a:gd name="T119" fmla="*/ 2233 h 2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27" h="2234">
                    <a:moveTo>
                      <a:pt x="648" y="1445"/>
                    </a:moveTo>
                    <a:lnTo>
                      <a:pt x="648" y="1445"/>
                    </a:lnTo>
                    <a:cubicBezTo>
                      <a:pt x="650" y="1445"/>
                      <a:pt x="651" y="1446"/>
                      <a:pt x="653" y="1447"/>
                    </a:cubicBezTo>
                    <a:lnTo>
                      <a:pt x="653" y="1447"/>
                    </a:lnTo>
                    <a:cubicBezTo>
                      <a:pt x="654" y="1447"/>
                      <a:pt x="656" y="1450"/>
                      <a:pt x="657" y="1453"/>
                    </a:cubicBezTo>
                    <a:lnTo>
                      <a:pt x="771" y="1878"/>
                    </a:lnTo>
                    <a:lnTo>
                      <a:pt x="771" y="1878"/>
                    </a:lnTo>
                    <a:cubicBezTo>
                      <a:pt x="772" y="1881"/>
                      <a:pt x="772" y="1883"/>
                      <a:pt x="770" y="1886"/>
                    </a:cubicBezTo>
                    <a:lnTo>
                      <a:pt x="770" y="1886"/>
                    </a:lnTo>
                    <a:cubicBezTo>
                      <a:pt x="698" y="1989"/>
                      <a:pt x="594" y="2169"/>
                      <a:pt x="620" y="2207"/>
                    </a:cubicBezTo>
                    <a:lnTo>
                      <a:pt x="620" y="2207"/>
                    </a:lnTo>
                    <a:cubicBezTo>
                      <a:pt x="627" y="2216"/>
                      <a:pt x="645" y="2214"/>
                      <a:pt x="659" y="2210"/>
                    </a:cubicBezTo>
                    <a:lnTo>
                      <a:pt x="659" y="2210"/>
                    </a:lnTo>
                    <a:cubicBezTo>
                      <a:pt x="815" y="2169"/>
                      <a:pt x="1343" y="1786"/>
                      <a:pt x="1405" y="1741"/>
                    </a:cubicBezTo>
                    <a:lnTo>
                      <a:pt x="1196" y="1150"/>
                    </a:lnTo>
                    <a:lnTo>
                      <a:pt x="1196" y="1150"/>
                    </a:lnTo>
                    <a:cubicBezTo>
                      <a:pt x="1195" y="1146"/>
                      <a:pt x="1195" y="1144"/>
                      <a:pt x="1196" y="1141"/>
                    </a:cubicBezTo>
                    <a:lnTo>
                      <a:pt x="1196" y="1141"/>
                    </a:lnTo>
                    <a:cubicBezTo>
                      <a:pt x="1301" y="970"/>
                      <a:pt x="1359" y="829"/>
                      <a:pt x="1219" y="456"/>
                    </a:cubicBezTo>
                    <a:lnTo>
                      <a:pt x="1219" y="456"/>
                    </a:lnTo>
                    <a:cubicBezTo>
                      <a:pt x="1104" y="151"/>
                      <a:pt x="877" y="20"/>
                      <a:pt x="565" y="79"/>
                    </a:cubicBezTo>
                    <a:lnTo>
                      <a:pt x="565" y="79"/>
                    </a:lnTo>
                    <a:cubicBezTo>
                      <a:pt x="387" y="112"/>
                      <a:pt x="185" y="247"/>
                      <a:pt x="86" y="398"/>
                    </a:cubicBezTo>
                    <a:lnTo>
                      <a:pt x="86" y="398"/>
                    </a:lnTo>
                    <a:cubicBezTo>
                      <a:pt x="39" y="471"/>
                      <a:pt x="20" y="538"/>
                      <a:pt x="33" y="593"/>
                    </a:cubicBezTo>
                    <a:lnTo>
                      <a:pt x="33" y="593"/>
                    </a:lnTo>
                    <a:cubicBezTo>
                      <a:pt x="109" y="929"/>
                      <a:pt x="219" y="1227"/>
                      <a:pt x="287" y="1363"/>
                    </a:cubicBezTo>
                    <a:lnTo>
                      <a:pt x="287" y="1363"/>
                    </a:lnTo>
                    <a:cubicBezTo>
                      <a:pt x="373" y="1530"/>
                      <a:pt x="453" y="1505"/>
                      <a:pt x="614" y="1455"/>
                    </a:cubicBezTo>
                    <a:lnTo>
                      <a:pt x="614" y="1455"/>
                    </a:lnTo>
                    <a:cubicBezTo>
                      <a:pt x="624" y="1452"/>
                      <a:pt x="634" y="1449"/>
                      <a:pt x="645" y="1446"/>
                    </a:cubicBezTo>
                    <a:lnTo>
                      <a:pt x="645" y="1446"/>
                    </a:lnTo>
                    <a:cubicBezTo>
                      <a:pt x="646" y="1446"/>
                      <a:pt x="647" y="1445"/>
                      <a:pt x="648" y="1445"/>
                    </a:cubicBezTo>
                    <a:close/>
                    <a:moveTo>
                      <a:pt x="638" y="2233"/>
                    </a:moveTo>
                    <a:lnTo>
                      <a:pt x="638" y="2233"/>
                    </a:lnTo>
                    <a:cubicBezTo>
                      <a:pt x="623" y="2233"/>
                      <a:pt x="612" y="2228"/>
                      <a:pt x="605" y="2218"/>
                    </a:cubicBezTo>
                    <a:lnTo>
                      <a:pt x="605" y="2218"/>
                    </a:lnTo>
                    <a:cubicBezTo>
                      <a:pt x="563" y="2158"/>
                      <a:pt x="723" y="1920"/>
                      <a:pt x="752" y="1879"/>
                    </a:cubicBezTo>
                    <a:lnTo>
                      <a:pt x="641" y="1467"/>
                    </a:lnTo>
                    <a:lnTo>
                      <a:pt x="641" y="1467"/>
                    </a:lnTo>
                    <a:cubicBezTo>
                      <a:pt x="634" y="1469"/>
                      <a:pt x="627" y="1472"/>
                      <a:pt x="620" y="1474"/>
                    </a:cubicBezTo>
                    <a:lnTo>
                      <a:pt x="620" y="1474"/>
                    </a:lnTo>
                    <a:cubicBezTo>
                      <a:pt x="459" y="1523"/>
                      <a:pt x="363" y="1552"/>
                      <a:pt x="270" y="1371"/>
                    </a:cubicBezTo>
                    <a:lnTo>
                      <a:pt x="270" y="1371"/>
                    </a:lnTo>
                    <a:cubicBezTo>
                      <a:pt x="201" y="1234"/>
                      <a:pt x="91" y="934"/>
                      <a:pt x="14" y="597"/>
                    </a:cubicBezTo>
                    <a:lnTo>
                      <a:pt x="14" y="597"/>
                    </a:lnTo>
                    <a:cubicBezTo>
                      <a:pt x="0" y="537"/>
                      <a:pt x="19" y="465"/>
                      <a:pt x="70" y="388"/>
                    </a:cubicBezTo>
                    <a:lnTo>
                      <a:pt x="70" y="388"/>
                    </a:lnTo>
                    <a:cubicBezTo>
                      <a:pt x="173" y="232"/>
                      <a:pt x="379" y="94"/>
                      <a:pt x="561" y="60"/>
                    </a:cubicBezTo>
                    <a:lnTo>
                      <a:pt x="561" y="60"/>
                    </a:lnTo>
                    <a:cubicBezTo>
                      <a:pt x="884" y="0"/>
                      <a:pt x="1119" y="134"/>
                      <a:pt x="1237" y="449"/>
                    </a:cubicBezTo>
                    <a:lnTo>
                      <a:pt x="1237" y="449"/>
                    </a:lnTo>
                    <a:cubicBezTo>
                      <a:pt x="1379" y="827"/>
                      <a:pt x="1318" y="977"/>
                      <a:pt x="1215" y="1147"/>
                    </a:cubicBezTo>
                    <a:lnTo>
                      <a:pt x="1425" y="1741"/>
                    </a:lnTo>
                    <a:lnTo>
                      <a:pt x="1425" y="1741"/>
                    </a:lnTo>
                    <a:cubicBezTo>
                      <a:pt x="1426" y="1746"/>
                      <a:pt x="1425" y="1750"/>
                      <a:pt x="1422" y="1752"/>
                    </a:cubicBezTo>
                    <a:lnTo>
                      <a:pt x="1422" y="1752"/>
                    </a:lnTo>
                    <a:cubicBezTo>
                      <a:pt x="1398" y="1770"/>
                      <a:pt x="833" y="2184"/>
                      <a:pt x="664" y="2229"/>
                    </a:cubicBezTo>
                    <a:lnTo>
                      <a:pt x="664" y="2229"/>
                    </a:lnTo>
                    <a:cubicBezTo>
                      <a:pt x="654" y="2232"/>
                      <a:pt x="646" y="2233"/>
                      <a:pt x="638" y="22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51">
                <a:extLst>
                  <a:ext uri="{FF2B5EF4-FFF2-40B4-BE49-F238E27FC236}">
                    <a16:creationId xmlns:a16="http://schemas.microsoft.com/office/drawing/2014/main" id="{CC10DE07-1C41-4C5E-A0DE-478EE998C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22961" y="7468255"/>
                <a:ext cx="1514843" cy="1369636"/>
              </a:xfrm>
              <a:custGeom>
                <a:avLst/>
                <a:gdLst>
                  <a:gd name="T0" fmla="*/ 1693 w 1700"/>
                  <a:gd name="T1" fmla="*/ 938 h 1539"/>
                  <a:gd name="T2" fmla="*/ 1693 w 1700"/>
                  <a:gd name="T3" fmla="*/ 938 h 1539"/>
                  <a:gd name="T4" fmla="*/ 1605 w 1700"/>
                  <a:gd name="T5" fmla="*/ 352 h 1539"/>
                  <a:gd name="T6" fmla="*/ 1605 w 1700"/>
                  <a:gd name="T7" fmla="*/ 352 h 1539"/>
                  <a:gd name="T8" fmla="*/ 1414 w 1700"/>
                  <a:gd name="T9" fmla="*/ 52 h 1539"/>
                  <a:gd name="T10" fmla="*/ 1414 w 1700"/>
                  <a:gd name="T11" fmla="*/ 52 h 1539"/>
                  <a:gd name="T12" fmla="*/ 1317 w 1700"/>
                  <a:gd name="T13" fmla="*/ 60 h 1539"/>
                  <a:gd name="T14" fmla="*/ 1317 w 1700"/>
                  <a:gd name="T15" fmla="*/ 60 h 1539"/>
                  <a:gd name="T16" fmla="*/ 1182 w 1700"/>
                  <a:gd name="T17" fmla="*/ 1 h 1539"/>
                  <a:gd name="T18" fmla="*/ 1182 w 1700"/>
                  <a:gd name="T19" fmla="*/ 1 h 1539"/>
                  <a:gd name="T20" fmla="*/ 1019 w 1700"/>
                  <a:gd name="T21" fmla="*/ 78 h 1539"/>
                  <a:gd name="T22" fmla="*/ 1019 w 1700"/>
                  <a:gd name="T23" fmla="*/ 78 h 1539"/>
                  <a:gd name="T24" fmla="*/ 884 w 1700"/>
                  <a:gd name="T25" fmla="*/ 34 h 1539"/>
                  <a:gd name="T26" fmla="*/ 884 w 1700"/>
                  <a:gd name="T27" fmla="*/ 34 h 1539"/>
                  <a:gd name="T28" fmla="*/ 759 w 1700"/>
                  <a:gd name="T29" fmla="*/ 120 h 1539"/>
                  <a:gd name="T30" fmla="*/ 759 w 1700"/>
                  <a:gd name="T31" fmla="*/ 120 h 1539"/>
                  <a:gd name="T32" fmla="*/ 571 w 1700"/>
                  <a:gd name="T33" fmla="*/ 98 h 1539"/>
                  <a:gd name="T34" fmla="*/ 571 w 1700"/>
                  <a:gd name="T35" fmla="*/ 98 h 1539"/>
                  <a:gd name="T36" fmla="*/ 470 w 1700"/>
                  <a:gd name="T37" fmla="*/ 207 h 1539"/>
                  <a:gd name="T38" fmla="*/ 470 w 1700"/>
                  <a:gd name="T39" fmla="*/ 207 h 1539"/>
                  <a:gd name="T40" fmla="*/ 324 w 1700"/>
                  <a:gd name="T41" fmla="*/ 215 h 1539"/>
                  <a:gd name="T42" fmla="*/ 324 w 1700"/>
                  <a:gd name="T43" fmla="*/ 215 h 1539"/>
                  <a:gd name="T44" fmla="*/ 200 w 1700"/>
                  <a:gd name="T45" fmla="*/ 374 h 1539"/>
                  <a:gd name="T46" fmla="*/ 200 w 1700"/>
                  <a:gd name="T47" fmla="*/ 374 h 1539"/>
                  <a:gd name="T48" fmla="*/ 16 w 1700"/>
                  <a:gd name="T49" fmla="*/ 587 h 1539"/>
                  <a:gd name="T50" fmla="*/ 16 w 1700"/>
                  <a:gd name="T51" fmla="*/ 587 h 1539"/>
                  <a:gd name="T52" fmla="*/ 180 w 1700"/>
                  <a:gd name="T53" fmla="*/ 933 h 1539"/>
                  <a:gd name="T54" fmla="*/ 180 w 1700"/>
                  <a:gd name="T55" fmla="*/ 933 h 1539"/>
                  <a:gd name="T56" fmla="*/ 478 w 1700"/>
                  <a:gd name="T57" fmla="*/ 827 h 1539"/>
                  <a:gd name="T58" fmla="*/ 478 w 1700"/>
                  <a:gd name="T59" fmla="*/ 827 h 1539"/>
                  <a:gd name="T60" fmla="*/ 891 w 1700"/>
                  <a:gd name="T61" fmla="*/ 790 h 1539"/>
                  <a:gd name="T62" fmla="*/ 891 w 1700"/>
                  <a:gd name="T63" fmla="*/ 790 h 1539"/>
                  <a:gd name="T64" fmla="*/ 1026 w 1700"/>
                  <a:gd name="T65" fmla="*/ 1086 h 1539"/>
                  <a:gd name="T66" fmla="*/ 1026 w 1700"/>
                  <a:gd name="T67" fmla="*/ 1086 h 1539"/>
                  <a:gd name="T68" fmla="*/ 1083 w 1700"/>
                  <a:gd name="T69" fmla="*/ 1078 h 1539"/>
                  <a:gd name="T70" fmla="*/ 1083 w 1700"/>
                  <a:gd name="T71" fmla="*/ 1078 h 1539"/>
                  <a:gd name="T72" fmla="*/ 1136 w 1700"/>
                  <a:gd name="T73" fmla="*/ 1064 h 1539"/>
                  <a:gd name="T74" fmla="*/ 1136 w 1700"/>
                  <a:gd name="T75" fmla="*/ 1064 h 1539"/>
                  <a:gd name="T76" fmla="*/ 1141 w 1700"/>
                  <a:gd name="T77" fmla="*/ 1055 h 1539"/>
                  <a:gd name="T78" fmla="*/ 1141 w 1700"/>
                  <a:gd name="T79" fmla="*/ 1055 h 1539"/>
                  <a:gd name="T80" fmla="*/ 1150 w 1700"/>
                  <a:gd name="T81" fmla="*/ 976 h 1539"/>
                  <a:gd name="T82" fmla="*/ 1150 w 1700"/>
                  <a:gd name="T83" fmla="*/ 976 h 1539"/>
                  <a:gd name="T84" fmla="*/ 1217 w 1700"/>
                  <a:gd name="T85" fmla="*/ 950 h 1539"/>
                  <a:gd name="T86" fmla="*/ 1217 w 1700"/>
                  <a:gd name="T87" fmla="*/ 950 h 1539"/>
                  <a:gd name="T88" fmla="*/ 1341 w 1700"/>
                  <a:gd name="T89" fmla="*/ 1095 h 1539"/>
                  <a:gd name="T90" fmla="*/ 1341 w 1700"/>
                  <a:gd name="T91" fmla="*/ 1095 h 1539"/>
                  <a:gd name="T92" fmla="*/ 1272 w 1700"/>
                  <a:gd name="T93" fmla="*/ 1298 h 1539"/>
                  <a:gd name="T94" fmla="*/ 1272 w 1700"/>
                  <a:gd name="T95" fmla="*/ 1298 h 1539"/>
                  <a:gd name="T96" fmla="*/ 1266 w 1700"/>
                  <a:gd name="T97" fmla="*/ 1303 h 1539"/>
                  <a:gd name="T98" fmla="*/ 1266 w 1700"/>
                  <a:gd name="T99" fmla="*/ 1303 h 1539"/>
                  <a:gd name="T100" fmla="*/ 1266 w 1700"/>
                  <a:gd name="T101" fmla="*/ 1311 h 1539"/>
                  <a:gd name="T102" fmla="*/ 1266 w 1700"/>
                  <a:gd name="T103" fmla="*/ 1311 h 1539"/>
                  <a:gd name="T104" fmla="*/ 1467 w 1700"/>
                  <a:gd name="T105" fmla="*/ 1538 h 1539"/>
                  <a:gd name="T106" fmla="*/ 1467 w 1700"/>
                  <a:gd name="T107" fmla="*/ 1538 h 1539"/>
                  <a:gd name="T108" fmla="*/ 1468 w 1700"/>
                  <a:gd name="T109" fmla="*/ 1538 h 1539"/>
                  <a:gd name="T110" fmla="*/ 1468 w 1700"/>
                  <a:gd name="T111" fmla="*/ 1538 h 1539"/>
                  <a:gd name="T112" fmla="*/ 1470 w 1700"/>
                  <a:gd name="T113" fmla="*/ 1538 h 1539"/>
                  <a:gd name="T114" fmla="*/ 1470 w 1700"/>
                  <a:gd name="T115" fmla="*/ 1538 h 1539"/>
                  <a:gd name="T116" fmla="*/ 1606 w 1700"/>
                  <a:gd name="T117" fmla="*/ 1443 h 1539"/>
                  <a:gd name="T118" fmla="*/ 1606 w 1700"/>
                  <a:gd name="T119" fmla="*/ 1443 h 1539"/>
                  <a:gd name="T120" fmla="*/ 1693 w 1700"/>
                  <a:gd name="T121" fmla="*/ 938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00" h="1539">
                    <a:moveTo>
                      <a:pt x="1693" y="938"/>
                    </a:moveTo>
                    <a:lnTo>
                      <a:pt x="1693" y="938"/>
                    </a:lnTo>
                    <a:cubicBezTo>
                      <a:pt x="1688" y="744"/>
                      <a:pt x="1655" y="525"/>
                      <a:pt x="1605" y="352"/>
                    </a:cubicBezTo>
                    <a:lnTo>
                      <a:pt x="1605" y="352"/>
                    </a:lnTo>
                    <a:cubicBezTo>
                      <a:pt x="1556" y="180"/>
                      <a:pt x="1491" y="80"/>
                      <a:pt x="1414" y="52"/>
                    </a:cubicBezTo>
                    <a:lnTo>
                      <a:pt x="1414" y="52"/>
                    </a:lnTo>
                    <a:cubicBezTo>
                      <a:pt x="1367" y="37"/>
                      <a:pt x="1331" y="52"/>
                      <a:pt x="1317" y="60"/>
                    </a:cubicBezTo>
                    <a:lnTo>
                      <a:pt x="1317" y="60"/>
                    </a:lnTo>
                    <a:cubicBezTo>
                      <a:pt x="1276" y="21"/>
                      <a:pt x="1231" y="0"/>
                      <a:pt x="1182" y="1"/>
                    </a:cubicBezTo>
                    <a:lnTo>
                      <a:pt x="1182" y="1"/>
                    </a:lnTo>
                    <a:cubicBezTo>
                      <a:pt x="1102" y="2"/>
                      <a:pt x="1039" y="58"/>
                      <a:pt x="1019" y="78"/>
                    </a:cubicBezTo>
                    <a:lnTo>
                      <a:pt x="1019" y="78"/>
                    </a:lnTo>
                    <a:cubicBezTo>
                      <a:pt x="974" y="42"/>
                      <a:pt x="929" y="27"/>
                      <a:pt x="884" y="34"/>
                    </a:cubicBezTo>
                    <a:lnTo>
                      <a:pt x="884" y="34"/>
                    </a:lnTo>
                    <a:cubicBezTo>
                      <a:pt x="818" y="44"/>
                      <a:pt x="773" y="100"/>
                      <a:pt x="759" y="120"/>
                    </a:cubicBezTo>
                    <a:lnTo>
                      <a:pt x="759" y="120"/>
                    </a:lnTo>
                    <a:cubicBezTo>
                      <a:pt x="687" y="84"/>
                      <a:pt x="623" y="76"/>
                      <a:pt x="571" y="98"/>
                    </a:cubicBezTo>
                    <a:lnTo>
                      <a:pt x="571" y="98"/>
                    </a:lnTo>
                    <a:cubicBezTo>
                      <a:pt x="507" y="124"/>
                      <a:pt x="478" y="184"/>
                      <a:pt x="470" y="207"/>
                    </a:cubicBezTo>
                    <a:lnTo>
                      <a:pt x="470" y="207"/>
                    </a:lnTo>
                    <a:cubicBezTo>
                      <a:pt x="417" y="190"/>
                      <a:pt x="368" y="192"/>
                      <a:pt x="324" y="215"/>
                    </a:cubicBezTo>
                    <a:lnTo>
                      <a:pt x="324" y="215"/>
                    </a:lnTo>
                    <a:cubicBezTo>
                      <a:pt x="244" y="256"/>
                      <a:pt x="209" y="351"/>
                      <a:pt x="200" y="374"/>
                    </a:cubicBezTo>
                    <a:lnTo>
                      <a:pt x="200" y="374"/>
                    </a:lnTo>
                    <a:cubicBezTo>
                      <a:pt x="95" y="402"/>
                      <a:pt x="29" y="478"/>
                      <a:pt x="16" y="587"/>
                    </a:cubicBezTo>
                    <a:lnTo>
                      <a:pt x="16" y="587"/>
                    </a:lnTo>
                    <a:cubicBezTo>
                      <a:pt x="0" y="724"/>
                      <a:pt x="73" y="879"/>
                      <a:pt x="180" y="933"/>
                    </a:cubicBezTo>
                    <a:lnTo>
                      <a:pt x="180" y="933"/>
                    </a:lnTo>
                    <a:cubicBezTo>
                      <a:pt x="342" y="1016"/>
                      <a:pt x="452" y="868"/>
                      <a:pt x="478" y="827"/>
                    </a:cubicBezTo>
                    <a:lnTo>
                      <a:pt x="478" y="827"/>
                    </a:lnTo>
                    <a:cubicBezTo>
                      <a:pt x="657" y="967"/>
                      <a:pt x="836" y="837"/>
                      <a:pt x="891" y="790"/>
                    </a:cubicBezTo>
                    <a:lnTo>
                      <a:pt x="891" y="790"/>
                    </a:lnTo>
                    <a:cubicBezTo>
                      <a:pt x="892" y="845"/>
                      <a:pt x="907" y="986"/>
                      <a:pt x="1026" y="1086"/>
                    </a:cubicBezTo>
                    <a:lnTo>
                      <a:pt x="1026" y="1086"/>
                    </a:lnTo>
                    <a:cubicBezTo>
                      <a:pt x="1031" y="1089"/>
                      <a:pt x="1031" y="1090"/>
                      <a:pt x="1083" y="1078"/>
                    </a:cubicBezTo>
                    <a:lnTo>
                      <a:pt x="1083" y="1078"/>
                    </a:lnTo>
                    <a:cubicBezTo>
                      <a:pt x="1132" y="1067"/>
                      <a:pt x="1135" y="1065"/>
                      <a:pt x="1136" y="1064"/>
                    </a:cubicBezTo>
                    <a:lnTo>
                      <a:pt x="1136" y="1064"/>
                    </a:lnTo>
                    <a:cubicBezTo>
                      <a:pt x="1139" y="1063"/>
                      <a:pt x="1142" y="1058"/>
                      <a:pt x="1141" y="1055"/>
                    </a:cubicBezTo>
                    <a:lnTo>
                      <a:pt x="1141" y="1055"/>
                    </a:lnTo>
                    <a:cubicBezTo>
                      <a:pt x="1134" y="1018"/>
                      <a:pt x="1138" y="992"/>
                      <a:pt x="1150" y="976"/>
                    </a:cubicBezTo>
                    <a:lnTo>
                      <a:pt x="1150" y="976"/>
                    </a:lnTo>
                    <a:cubicBezTo>
                      <a:pt x="1161" y="961"/>
                      <a:pt x="1182" y="954"/>
                      <a:pt x="1217" y="950"/>
                    </a:cubicBezTo>
                    <a:lnTo>
                      <a:pt x="1217" y="950"/>
                    </a:lnTo>
                    <a:cubicBezTo>
                      <a:pt x="1280" y="945"/>
                      <a:pt x="1325" y="1021"/>
                      <a:pt x="1341" y="1095"/>
                    </a:cubicBezTo>
                    <a:lnTo>
                      <a:pt x="1341" y="1095"/>
                    </a:lnTo>
                    <a:cubicBezTo>
                      <a:pt x="1359" y="1177"/>
                      <a:pt x="1344" y="1271"/>
                      <a:pt x="1272" y="1298"/>
                    </a:cubicBezTo>
                    <a:lnTo>
                      <a:pt x="1272" y="1298"/>
                    </a:lnTo>
                    <a:cubicBezTo>
                      <a:pt x="1270" y="1299"/>
                      <a:pt x="1267" y="1300"/>
                      <a:pt x="1266" y="1303"/>
                    </a:cubicBezTo>
                    <a:lnTo>
                      <a:pt x="1266" y="1303"/>
                    </a:lnTo>
                    <a:cubicBezTo>
                      <a:pt x="1266" y="1306"/>
                      <a:pt x="1266" y="1308"/>
                      <a:pt x="1266" y="1311"/>
                    </a:cubicBezTo>
                    <a:lnTo>
                      <a:pt x="1266" y="1311"/>
                    </a:lnTo>
                    <a:cubicBezTo>
                      <a:pt x="1345" y="1505"/>
                      <a:pt x="1461" y="1536"/>
                      <a:pt x="1467" y="1538"/>
                    </a:cubicBezTo>
                    <a:lnTo>
                      <a:pt x="1467" y="1538"/>
                    </a:lnTo>
                    <a:lnTo>
                      <a:pt x="1468" y="1538"/>
                    </a:lnTo>
                    <a:lnTo>
                      <a:pt x="1468" y="1538"/>
                    </a:lnTo>
                    <a:cubicBezTo>
                      <a:pt x="1469" y="1538"/>
                      <a:pt x="1470" y="1538"/>
                      <a:pt x="1470" y="1538"/>
                    </a:cubicBezTo>
                    <a:lnTo>
                      <a:pt x="1470" y="1538"/>
                    </a:lnTo>
                    <a:cubicBezTo>
                      <a:pt x="1525" y="1530"/>
                      <a:pt x="1570" y="1497"/>
                      <a:pt x="1606" y="1443"/>
                    </a:cubicBezTo>
                    <a:lnTo>
                      <a:pt x="1606" y="1443"/>
                    </a:lnTo>
                    <a:cubicBezTo>
                      <a:pt x="1687" y="1317"/>
                      <a:pt x="1699" y="1099"/>
                      <a:pt x="1693" y="9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52">
                <a:extLst>
                  <a:ext uri="{FF2B5EF4-FFF2-40B4-BE49-F238E27FC236}">
                    <a16:creationId xmlns:a16="http://schemas.microsoft.com/office/drawing/2014/main" id="{B70EAE24-D80B-40B7-83FE-2698E284A5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3551" y="9049812"/>
                <a:ext cx="156979" cy="192300"/>
              </a:xfrm>
              <a:custGeom>
                <a:avLst/>
                <a:gdLst>
                  <a:gd name="T0" fmla="*/ 152 w 175"/>
                  <a:gd name="T1" fmla="*/ 9 h 218"/>
                  <a:gd name="T2" fmla="*/ 152 w 175"/>
                  <a:gd name="T3" fmla="*/ 9 h 218"/>
                  <a:gd name="T4" fmla="*/ 147 w 175"/>
                  <a:gd name="T5" fmla="*/ 2 h 218"/>
                  <a:gd name="T6" fmla="*/ 147 w 175"/>
                  <a:gd name="T7" fmla="*/ 2 h 218"/>
                  <a:gd name="T8" fmla="*/ 139 w 175"/>
                  <a:gd name="T9" fmla="*/ 2 h 218"/>
                  <a:gd name="T10" fmla="*/ 7 w 175"/>
                  <a:gd name="T11" fmla="*/ 51 h 218"/>
                  <a:gd name="T12" fmla="*/ 7 w 175"/>
                  <a:gd name="T13" fmla="*/ 51 h 218"/>
                  <a:gd name="T14" fmla="*/ 1 w 175"/>
                  <a:gd name="T15" fmla="*/ 63 h 218"/>
                  <a:gd name="T16" fmla="*/ 41 w 175"/>
                  <a:gd name="T17" fmla="*/ 210 h 218"/>
                  <a:gd name="T18" fmla="*/ 41 w 175"/>
                  <a:gd name="T19" fmla="*/ 210 h 218"/>
                  <a:gd name="T20" fmla="*/ 47 w 175"/>
                  <a:gd name="T21" fmla="*/ 216 h 218"/>
                  <a:gd name="T22" fmla="*/ 47 w 175"/>
                  <a:gd name="T23" fmla="*/ 216 h 218"/>
                  <a:gd name="T24" fmla="*/ 50 w 175"/>
                  <a:gd name="T25" fmla="*/ 217 h 218"/>
                  <a:gd name="T26" fmla="*/ 50 w 175"/>
                  <a:gd name="T27" fmla="*/ 217 h 218"/>
                  <a:gd name="T28" fmla="*/ 55 w 175"/>
                  <a:gd name="T29" fmla="*/ 215 h 218"/>
                  <a:gd name="T30" fmla="*/ 55 w 175"/>
                  <a:gd name="T31" fmla="*/ 215 h 218"/>
                  <a:gd name="T32" fmla="*/ 152 w 175"/>
                  <a:gd name="T33" fmla="*/ 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5" h="218">
                    <a:moveTo>
                      <a:pt x="152" y="9"/>
                    </a:moveTo>
                    <a:lnTo>
                      <a:pt x="152" y="9"/>
                    </a:lnTo>
                    <a:cubicBezTo>
                      <a:pt x="151" y="6"/>
                      <a:pt x="149" y="4"/>
                      <a:pt x="147" y="2"/>
                    </a:cubicBezTo>
                    <a:lnTo>
                      <a:pt x="147" y="2"/>
                    </a:lnTo>
                    <a:cubicBezTo>
                      <a:pt x="144" y="1"/>
                      <a:pt x="142" y="0"/>
                      <a:pt x="139" y="2"/>
                    </a:cubicBezTo>
                    <a:lnTo>
                      <a:pt x="7" y="51"/>
                    </a:lnTo>
                    <a:lnTo>
                      <a:pt x="7" y="51"/>
                    </a:lnTo>
                    <a:cubicBezTo>
                      <a:pt x="3" y="52"/>
                      <a:pt x="0" y="58"/>
                      <a:pt x="1" y="63"/>
                    </a:cubicBezTo>
                    <a:lnTo>
                      <a:pt x="41" y="210"/>
                    </a:lnTo>
                    <a:lnTo>
                      <a:pt x="41" y="210"/>
                    </a:lnTo>
                    <a:cubicBezTo>
                      <a:pt x="42" y="213"/>
                      <a:pt x="44" y="215"/>
                      <a:pt x="47" y="216"/>
                    </a:cubicBezTo>
                    <a:lnTo>
                      <a:pt x="47" y="216"/>
                    </a:lnTo>
                    <a:cubicBezTo>
                      <a:pt x="47" y="217"/>
                      <a:pt x="49" y="217"/>
                      <a:pt x="50" y="217"/>
                    </a:cubicBezTo>
                    <a:lnTo>
                      <a:pt x="50" y="217"/>
                    </a:lnTo>
                    <a:cubicBezTo>
                      <a:pt x="52" y="217"/>
                      <a:pt x="53" y="216"/>
                      <a:pt x="55" y="215"/>
                    </a:cubicBezTo>
                    <a:lnTo>
                      <a:pt x="55" y="215"/>
                    </a:lnTo>
                    <a:cubicBezTo>
                      <a:pt x="174" y="147"/>
                      <a:pt x="152" y="11"/>
                      <a:pt x="152" y="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53">
                <a:extLst>
                  <a:ext uri="{FF2B5EF4-FFF2-40B4-BE49-F238E27FC236}">
                    <a16:creationId xmlns:a16="http://schemas.microsoft.com/office/drawing/2014/main" id="{C8E28DAA-CEFA-4B82-BFE3-9FA804C51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4141" y="10917857"/>
                <a:ext cx="117734" cy="353202"/>
              </a:xfrm>
              <a:custGeom>
                <a:avLst/>
                <a:gdLst>
                  <a:gd name="T0" fmla="*/ 121 w 133"/>
                  <a:gd name="T1" fmla="*/ 396 h 397"/>
                  <a:gd name="T2" fmla="*/ 121 w 133"/>
                  <a:gd name="T3" fmla="*/ 396 h 397"/>
                  <a:gd name="T4" fmla="*/ 120 w 133"/>
                  <a:gd name="T5" fmla="*/ 396 h 397"/>
                  <a:gd name="T6" fmla="*/ 9 w 133"/>
                  <a:gd name="T7" fmla="*/ 381 h 397"/>
                  <a:gd name="T8" fmla="*/ 9 w 133"/>
                  <a:gd name="T9" fmla="*/ 381 h 397"/>
                  <a:gd name="T10" fmla="*/ 0 w 133"/>
                  <a:gd name="T11" fmla="*/ 371 h 397"/>
                  <a:gd name="T12" fmla="*/ 0 w 133"/>
                  <a:gd name="T13" fmla="*/ 10 h 397"/>
                  <a:gd name="T14" fmla="*/ 0 w 133"/>
                  <a:gd name="T15" fmla="*/ 10 h 397"/>
                  <a:gd name="T16" fmla="*/ 11 w 133"/>
                  <a:gd name="T17" fmla="*/ 0 h 397"/>
                  <a:gd name="T18" fmla="*/ 11 w 133"/>
                  <a:gd name="T19" fmla="*/ 0 h 397"/>
                  <a:gd name="T20" fmla="*/ 20 w 133"/>
                  <a:gd name="T21" fmla="*/ 10 h 397"/>
                  <a:gd name="T22" fmla="*/ 20 w 133"/>
                  <a:gd name="T23" fmla="*/ 363 h 397"/>
                  <a:gd name="T24" fmla="*/ 123 w 133"/>
                  <a:gd name="T25" fmla="*/ 377 h 397"/>
                  <a:gd name="T26" fmla="*/ 123 w 133"/>
                  <a:gd name="T27" fmla="*/ 377 h 397"/>
                  <a:gd name="T28" fmla="*/ 131 w 133"/>
                  <a:gd name="T29" fmla="*/ 388 h 397"/>
                  <a:gd name="T30" fmla="*/ 131 w 133"/>
                  <a:gd name="T31" fmla="*/ 388 h 397"/>
                  <a:gd name="T32" fmla="*/ 121 w 133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3" h="397">
                    <a:moveTo>
                      <a:pt x="121" y="396"/>
                    </a:moveTo>
                    <a:lnTo>
                      <a:pt x="121" y="396"/>
                    </a:lnTo>
                    <a:cubicBezTo>
                      <a:pt x="121" y="396"/>
                      <a:pt x="121" y="396"/>
                      <a:pt x="120" y="396"/>
                    </a:cubicBezTo>
                    <a:lnTo>
                      <a:pt x="9" y="381"/>
                    </a:lnTo>
                    <a:lnTo>
                      <a:pt x="9" y="381"/>
                    </a:lnTo>
                    <a:cubicBezTo>
                      <a:pt x="5" y="380"/>
                      <a:pt x="0" y="376"/>
                      <a:pt x="0" y="3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5"/>
                      <a:pt x="20" y="10"/>
                    </a:cubicBezTo>
                    <a:lnTo>
                      <a:pt x="20" y="363"/>
                    </a:lnTo>
                    <a:lnTo>
                      <a:pt x="123" y="377"/>
                    </a:lnTo>
                    <a:lnTo>
                      <a:pt x="123" y="377"/>
                    </a:lnTo>
                    <a:cubicBezTo>
                      <a:pt x="128" y="378"/>
                      <a:pt x="132" y="383"/>
                      <a:pt x="131" y="388"/>
                    </a:cubicBezTo>
                    <a:lnTo>
                      <a:pt x="131" y="388"/>
                    </a:lnTo>
                    <a:cubicBezTo>
                      <a:pt x="130" y="393"/>
                      <a:pt x="125" y="396"/>
                      <a:pt x="121" y="3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54">
                <a:extLst>
                  <a:ext uri="{FF2B5EF4-FFF2-40B4-BE49-F238E27FC236}">
                    <a16:creationId xmlns:a16="http://schemas.microsoft.com/office/drawing/2014/main" id="{3824005F-A171-4195-A177-83A59B44A5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66721" y="10556806"/>
                <a:ext cx="584744" cy="368900"/>
              </a:xfrm>
              <a:custGeom>
                <a:avLst/>
                <a:gdLst>
                  <a:gd name="T0" fmla="*/ 611 w 656"/>
                  <a:gd name="T1" fmla="*/ 0 h 415"/>
                  <a:gd name="T2" fmla="*/ 45 w 656"/>
                  <a:gd name="T3" fmla="*/ 0 h 415"/>
                  <a:gd name="T4" fmla="*/ 45 w 656"/>
                  <a:gd name="T5" fmla="*/ 0 h 415"/>
                  <a:gd name="T6" fmla="*/ 0 w 656"/>
                  <a:gd name="T7" fmla="*/ 45 h 415"/>
                  <a:gd name="T8" fmla="*/ 0 w 656"/>
                  <a:gd name="T9" fmla="*/ 370 h 415"/>
                  <a:gd name="T10" fmla="*/ 0 w 656"/>
                  <a:gd name="T11" fmla="*/ 370 h 415"/>
                  <a:gd name="T12" fmla="*/ 45 w 656"/>
                  <a:gd name="T13" fmla="*/ 414 h 415"/>
                  <a:gd name="T14" fmla="*/ 611 w 656"/>
                  <a:gd name="T15" fmla="*/ 414 h 415"/>
                  <a:gd name="T16" fmla="*/ 611 w 656"/>
                  <a:gd name="T17" fmla="*/ 414 h 415"/>
                  <a:gd name="T18" fmla="*/ 655 w 656"/>
                  <a:gd name="T19" fmla="*/ 370 h 415"/>
                  <a:gd name="T20" fmla="*/ 655 w 656"/>
                  <a:gd name="T21" fmla="*/ 45 h 415"/>
                  <a:gd name="T22" fmla="*/ 655 w 656"/>
                  <a:gd name="T23" fmla="*/ 45 h 415"/>
                  <a:gd name="T24" fmla="*/ 611 w 656"/>
                  <a:gd name="T25" fmla="*/ 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6" h="415">
                    <a:moveTo>
                      <a:pt x="611" y="0"/>
                    </a:moveTo>
                    <a:lnTo>
                      <a:pt x="45" y="0"/>
                    </a:lnTo>
                    <a:lnTo>
                      <a:pt x="45" y="0"/>
                    </a:lnTo>
                    <a:cubicBezTo>
                      <a:pt x="20" y="0"/>
                      <a:pt x="0" y="20"/>
                      <a:pt x="0" y="45"/>
                    </a:cubicBezTo>
                    <a:lnTo>
                      <a:pt x="0" y="370"/>
                    </a:lnTo>
                    <a:lnTo>
                      <a:pt x="0" y="370"/>
                    </a:lnTo>
                    <a:cubicBezTo>
                      <a:pt x="0" y="394"/>
                      <a:pt x="20" y="414"/>
                      <a:pt x="45" y="414"/>
                    </a:cubicBezTo>
                    <a:lnTo>
                      <a:pt x="611" y="414"/>
                    </a:lnTo>
                    <a:lnTo>
                      <a:pt x="611" y="414"/>
                    </a:lnTo>
                    <a:cubicBezTo>
                      <a:pt x="634" y="414"/>
                      <a:pt x="655" y="394"/>
                      <a:pt x="655" y="370"/>
                    </a:cubicBezTo>
                    <a:lnTo>
                      <a:pt x="655" y="45"/>
                    </a:lnTo>
                    <a:lnTo>
                      <a:pt x="655" y="45"/>
                    </a:lnTo>
                    <a:cubicBezTo>
                      <a:pt x="655" y="20"/>
                      <a:pt x="634" y="0"/>
                      <a:pt x="61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55">
                <a:extLst>
                  <a:ext uri="{FF2B5EF4-FFF2-40B4-BE49-F238E27FC236}">
                    <a16:creationId xmlns:a16="http://schemas.microsoft.com/office/drawing/2014/main" id="{85EFEA86-BFE9-4E93-9682-ABE55E1A9E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8872" y="10548957"/>
                <a:ext cx="600442" cy="384597"/>
              </a:xfrm>
              <a:custGeom>
                <a:avLst/>
                <a:gdLst>
                  <a:gd name="T0" fmla="*/ 54 w 674"/>
                  <a:gd name="T1" fmla="*/ 19 h 434"/>
                  <a:gd name="T2" fmla="*/ 54 w 674"/>
                  <a:gd name="T3" fmla="*/ 19 h 434"/>
                  <a:gd name="T4" fmla="*/ 18 w 674"/>
                  <a:gd name="T5" fmla="*/ 54 h 434"/>
                  <a:gd name="T6" fmla="*/ 18 w 674"/>
                  <a:gd name="T7" fmla="*/ 379 h 434"/>
                  <a:gd name="T8" fmla="*/ 18 w 674"/>
                  <a:gd name="T9" fmla="*/ 379 h 434"/>
                  <a:gd name="T10" fmla="*/ 54 w 674"/>
                  <a:gd name="T11" fmla="*/ 413 h 434"/>
                  <a:gd name="T12" fmla="*/ 620 w 674"/>
                  <a:gd name="T13" fmla="*/ 413 h 434"/>
                  <a:gd name="T14" fmla="*/ 620 w 674"/>
                  <a:gd name="T15" fmla="*/ 413 h 434"/>
                  <a:gd name="T16" fmla="*/ 655 w 674"/>
                  <a:gd name="T17" fmla="*/ 379 h 434"/>
                  <a:gd name="T18" fmla="*/ 655 w 674"/>
                  <a:gd name="T19" fmla="*/ 54 h 434"/>
                  <a:gd name="T20" fmla="*/ 655 w 674"/>
                  <a:gd name="T21" fmla="*/ 54 h 434"/>
                  <a:gd name="T22" fmla="*/ 620 w 674"/>
                  <a:gd name="T23" fmla="*/ 19 h 434"/>
                  <a:gd name="T24" fmla="*/ 54 w 674"/>
                  <a:gd name="T25" fmla="*/ 19 h 434"/>
                  <a:gd name="T26" fmla="*/ 620 w 674"/>
                  <a:gd name="T27" fmla="*/ 433 h 434"/>
                  <a:gd name="T28" fmla="*/ 54 w 674"/>
                  <a:gd name="T29" fmla="*/ 433 h 434"/>
                  <a:gd name="T30" fmla="*/ 54 w 674"/>
                  <a:gd name="T31" fmla="*/ 433 h 434"/>
                  <a:gd name="T32" fmla="*/ 0 w 674"/>
                  <a:gd name="T33" fmla="*/ 379 h 434"/>
                  <a:gd name="T34" fmla="*/ 0 w 674"/>
                  <a:gd name="T35" fmla="*/ 54 h 434"/>
                  <a:gd name="T36" fmla="*/ 0 w 674"/>
                  <a:gd name="T37" fmla="*/ 54 h 434"/>
                  <a:gd name="T38" fmla="*/ 54 w 674"/>
                  <a:gd name="T39" fmla="*/ 0 h 434"/>
                  <a:gd name="T40" fmla="*/ 620 w 674"/>
                  <a:gd name="T41" fmla="*/ 0 h 434"/>
                  <a:gd name="T42" fmla="*/ 620 w 674"/>
                  <a:gd name="T43" fmla="*/ 0 h 434"/>
                  <a:gd name="T44" fmla="*/ 673 w 674"/>
                  <a:gd name="T45" fmla="*/ 54 h 434"/>
                  <a:gd name="T46" fmla="*/ 673 w 674"/>
                  <a:gd name="T47" fmla="*/ 379 h 434"/>
                  <a:gd name="T48" fmla="*/ 673 w 674"/>
                  <a:gd name="T49" fmla="*/ 379 h 434"/>
                  <a:gd name="T50" fmla="*/ 620 w 674"/>
                  <a:gd name="T51" fmla="*/ 43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4" h="434">
                    <a:moveTo>
                      <a:pt x="54" y="19"/>
                    </a:moveTo>
                    <a:lnTo>
                      <a:pt x="54" y="19"/>
                    </a:lnTo>
                    <a:cubicBezTo>
                      <a:pt x="35" y="19"/>
                      <a:pt x="18" y="34"/>
                      <a:pt x="18" y="54"/>
                    </a:cubicBezTo>
                    <a:lnTo>
                      <a:pt x="18" y="379"/>
                    </a:lnTo>
                    <a:lnTo>
                      <a:pt x="18" y="379"/>
                    </a:lnTo>
                    <a:cubicBezTo>
                      <a:pt x="18" y="398"/>
                      <a:pt x="35" y="413"/>
                      <a:pt x="54" y="413"/>
                    </a:cubicBezTo>
                    <a:lnTo>
                      <a:pt x="620" y="413"/>
                    </a:lnTo>
                    <a:lnTo>
                      <a:pt x="620" y="413"/>
                    </a:lnTo>
                    <a:cubicBezTo>
                      <a:pt x="639" y="413"/>
                      <a:pt x="655" y="398"/>
                      <a:pt x="655" y="379"/>
                    </a:cubicBezTo>
                    <a:lnTo>
                      <a:pt x="655" y="54"/>
                    </a:lnTo>
                    <a:lnTo>
                      <a:pt x="655" y="54"/>
                    </a:lnTo>
                    <a:cubicBezTo>
                      <a:pt x="655" y="34"/>
                      <a:pt x="639" y="19"/>
                      <a:pt x="620" y="19"/>
                    </a:cubicBezTo>
                    <a:lnTo>
                      <a:pt x="54" y="19"/>
                    </a:lnTo>
                    <a:close/>
                    <a:moveTo>
                      <a:pt x="620" y="433"/>
                    </a:moveTo>
                    <a:lnTo>
                      <a:pt x="54" y="433"/>
                    </a:lnTo>
                    <a:lnTo>
                      <a:pt x="54" y="433"/>
                    </a:lnTo>
                    <a:cubicBezTo>
                      <a:pt x="24" y="433"/>
                      <a:pt x="0" y="409"/>
                      <a:pt x="0" y="379"/>
                    </a:cubicBezTo>
                    <a:lnTo>
                      <a:pt x="0" y="54"/>
                    </a:lnTo>
                    <a:lnTo>
                      <a:pt x="0" y="54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620" y="0"/>
                    </a:lnTo>
                    <a:lnTo>
                      <a:pt x="620" y="0"/>
                    </a:lnTo>
                    <a:cubicBezTo>
                      <a:pt x="650" y="0"/>
                      <a:pt x="673" y="24"/>
                      <a:pt x="673" y="54"/>
                    </a:cubicBezTo>
                    <a:lnTo>
                      <a:pt x="673" y="379"/>
                    </a:lnTo>
                    <a:lnTo>
                      <a:pt x="673" y="379"/>
                    </a:lnTo>
                    <a:cubicBezTo>
                      <a:pt x="673" y="409"/>
                      <a:pt x="650" y="433"/>
                      <a:pt x="620" y="4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56">
                <a:extLst>
                  <a:ext uri="{FF2B5EF4-FFF2-40B4-BE49-F238E27FC236}">
                    <a16:creationId xmlns:a16="http://schemas.microsoft.com/office/drawing/2014/main" id="{480E11A3-ADBB-468C-9A80-4FA34D075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5587" y="10654919"/>
                <a:ext cx="145206" cy="200146"/>
              </a:xfrm>
              <a:custGeom>
                <a:avLst/>
                <a:gdLst>
                  <a:gd name="T0" fmla="*/ 163 w 164"/>
                  <a:gd name="T1" fmla="*/ 226 h 227"/>
                  <a:gd name="T2" fmla="*/ 0 w 164"/>
                  <a:gd name="T3" fmla="*/ 226 h 227"/>
                  <a:gd name="T4" fmla="*/ 0 w 164"/>
                  <a:gd name="T5" fmla="*/ 0 h 227"/>
                  <a:gd name="T6" fmla="*/ 163 w 164"/>
                  <a:gd name="T7" fmla="*/ 0 h 227"/>
                  <a:gd name="T8" fmla="*/ 163 w 164"/>
                  <a:gd name="T9" fmla="*/ 226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227">
                    <a:moveTo>
                      <a:pt x="163" y="226"/>
                    </a:moveTo>
                    <a:lnTo>
                      <a:pt x="0" y="226"/>
                    </a:lnTo>
                    <a:lnTo>
                      <a:pt x="0" y="0"/>
                    </a:lnTo>
                    <a:lnTo>
                      <a:pt x="163" y="0"/>
                    </a:lnTo>
                    <a:lnTo>
                      <a:pt x="163" y="2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57">
                <a:extLst>
                  <a:ext uri="{FF2B5EF4-FFF2-40B4-BE49-F238E27FC236}">
                    <a16:creationId xmlns:a16="http://schemas.microsoft.com/office/drawing/2014/main" id="{65BF88D2-8BBB-4142-B3E4-1EC142372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17738" y="10647070"/>
                <a:ext cx="160904" cy="219770"/>
              </a:xfrm>
              <a:custGeom>
                <a:avLst/>
                <a:gdLst>
                  <a:gd name="T0" fmla="*/ 18 w 183"/>
                  <a:gd name="T1" fmla="*/ 226 h 246"/>
                  <a:gd name="T2" fmla="*/ 163 w 183"/>
                  <a:gd name="T3" fmla="*/ 226 h 246"/>
                  <a:gd name="T4" fmla="*/ 163 w 183"/>
                  <a:gd name="T5" fmla="*/ 19 h 246"/>
                  <a:gd name="T6" fmla="*/ 18 w 183"/>
                  <a:gd name="T7" fmla="*/ 19 h 246"/>
                  <a:gd name="T8" fmla="*/ 18 w 183"/>
                  <a:gd name="T9" fmla="*/ 226 h 246"/>
                  <a:gd name="T10" fmla="*/ 172 w 183"/>
                  <a:gd name="T11" fmla="*/ 245 h 246"/>
                  <a:gd name="T12" fmla="*/ 9 w 183"/>
                  <a:gd name="T13" fmla="*/ 245 h 246"/>
                  <a:gd name="T14" fmla="*/ 9 w 183"/>
                  <a:gd name="T15" fmla="*/ 245 h 246"/>
                  <a:gd name="T16" fmla="*/ 0 w 183"/>
                  <a:gd name="T17" fmla="*/ 235 h 246"/>
                  <a:gd name="T18" fmla="*/ 0 w 183"/>
                  <a:gd name="T19" fmla="*/ 9 h 246"/>
                  <a:gd name="T20" fmla="*/ 0 w 183"/>
                  <a:gd name="T21" fmla="*/ 9 h 246"/>
                  <a:gd name="T22" fmla="*/ 9 w 183"/>
                  <a:gd name="T23" fmla="*/ 0 h 246"/>
                  <a:gd name="T24" fmla="*/ 172 w 183"/>
                  <a:gd name="T25" fmla="*/ 0 h 246"/>
                  <a:gd name="T26" fmla="*/ 172 w 183"/>
                  <a:gd name="T27" fmla="*/ 0 h 246"/>
                  <a:gd name="T28" fmla="*/ 182 w 183"/>
                  <a:gd name="T29" fmla="*/ 9 h 246"/>
                  <a:gd name="T30" fmla="*/ 182 w 183"/>
                  <a:gd name="T31" fmla="*/ 235 h 246"/>
                  <a:gd name="T32" fmla="*/ 182 w 183"/>
                  <a:gd name="T33" fmla="*/ 235 h 246"/>
                  <a:gd name="T34" fmla="*/ 172 w 183"/>
                  <a:gd name="T35" fmla="*/ 24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3" h="246">
                    <a:moveTo>
                      <a:pt x="18" y="226"/>
                    </a:moveTo>
                    <a:lnTo>
                      <a:pt x="163" y="226"/>
                    </a:lnTo>
                    <a:lnTo>
                      <a:pt x="163" y="19"/>
                    </a:lnTo>
                    <a:lnTo>
                      <a:pt x="18" y="19"/>
                    </a:lnTo>
                    <a:lnTo>
                      <a:pt x="18" y="226"/>
                    </a:lnTo>
                    <a:close/>
                    <a:moveTo>
                      <a:pt x="172" y="245"/>
                    </a:moveTo>
                    <a:lnTo>
                      <a:pt x="9" y="245"/>
                    </a:lnTo>
                    <a:lnTo>
                      <a:pt x="9" y="245"/>
                    </a:lnTo>
                    <a:cubicBezTo>
                      <a:pt x="4" y="245"/>
                      <a:pt x="0" y="241"/>
                      <a:pt x="0" y="23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2" y="0"/>
                    </a:lnTo>
                    <a:lnTo>
                      <a:pt x="172" y="0"/>
                    </a:lnTo>
                    <a:cubicBezTo>
                      <a:pt x="178" y="0"/>
                      <a:pt x="182" y="4"/>
                      <a:pt x="182" y="9"/>
                    </a:cubicBezTo>
                    <a:lnTo>
                      <a:pt x="182" y="235"/>
                    </a:lnTo>
                    <a:lnTo>
                      <a:pt x="182" y="235"/>
                    </a:lnTo>
                    <a:cubicBezTo>
                      <a:pt x="182" y="241"/>
                      <a:pt x="178" y="245"/>
                      <a:pt x="172" y="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58">
                <a:extLst>
                  <a:ext uri="{FF2B5EF4-FFF2-40B4-BE49-F238E27FC236}">
                    <a16:creationId xmlns:a16="http://schemas.microsoft.com/office/drawing/2014/main" id="{A69A7FEC-025B-4B3D-9C27-7BB08C56B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0038" y="10462619"/>
                <a:ext cx="94187" cy="153055"/>
              </a:xfrm>
              <a:custGeom>
                <a:avLst/>
                <a:gdLst>
                  <a:gd name="T0" fmla="*/ 98 w 108"/>
                  <a:gd name="T1" fmla="*/ 0 h 172"/>
                  <a:gd name="T2" fmla="*/ 9 w 108"/>
                  <a:gd name="T3" fmla="*/ 0 h 172"/>
                  <a:gd name="T4" fmla="*/ 9 w 108"/>
                  <a:gd name="T5" fmla="*/ 0 h 172"/>
                  <a:gd name="T6" fmla="*/ 0 w 108"/>
                  <a:gd name="T7" fmla="*/ 10 h 172"/>
                  <a:gd name="T8" fmla="*/ 0 w 108"/>
                  <a:gd name="T9" fmla="*/ 162 h 172"/>
                  <a:gd name="T10" fmla="*/ 0 w 108"/>
                  <a:gd name="T11" fmla="*/ 162 h 172"/>
                  <a:gd name="T12" fmla="*/ 9 w 108"/>
                  <a:gd name="T13" fmla="*/ 171 h 172"/>
                  <a:gd name="T14" fmla="*/ 98 w 108"/>
                  <a:gd name="T15" fmla="*/ 171 h 172"/>
                  <a:gd name="T16" fmla="*/ 98 w 108"/>
                  <a:gd name="T17" fmla="*/ 171 h 172"/>
                  <a:gd name="T18" fmla="*/ 107 w 108"/>
                  <a:gd name="T19" fmla="*/ 162 h 172"/>
                  <a:gd name="T20" fmla="*/ 107 w 108"/>
                  <a:gd name="T21" fmla="*/ 10 h 172"/>
                  <a:gd name="T22" fmla="*/ 107 w 108"/>
                  <a:gd name="T23" fmla="*/ 10 h 172"/>
                  <a:gd name="T24" fmla="*/ 98 w 108"/>
                  <a:gd name="T25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8" h="172">
                    <a:moveTo>
                      <a:pt x="98" y="0"/>
                    </a:moveTo>
                    <a:lnTo>
                      <a:pt x="9" y="0"/>
                    </a:lnTo>
                    <a:lnTo>
                      <a:pt x="9" y="0"/>
                    </a:lnTo>
                    <a:cubicBezTo>
                      <a:pt x="5" y="0"/>
                      <a:pt x="0" y="4"/>
                      <a:pt x="0" y="10"/>
                    </a:cubicBezTo>
                    <a:lnTo>
                      <a:pt x="0" y="162"/>
                    </a:lnTo>
                    <a:lnTo>
                      <a:pt x="0" y="162"/>
                    </a:lnTo>
                    <a:cubicBezTo>
                      <a:pt x="0" y="167"/>
                      <a:pt x="5" y="171"/>
                      <a:pt x="9" y="171"/>
                    </a:cubicBezTo>
                    <a:lnTo>
                      <a:pt x="98" y="171"/>
                    </a:lnTo>
                    <a:lnTo>
                      <a:pt x="98" y="171"/>
                    </a:lnTo>
                    <a:cubicBezTo>
                      <a:pt x="103" y="171"/>
                      <a:pt x="107" y="167"/>
                      <a:pt x="107" y="162"/>
                    </a:cubicBezTo>
                    <a:lnTo>
                      <a:pt x="107" y="10"/>
                    </a:lnTo>
                    <a:lnTo>
                      <a:pt x="107" y="10"/>
                    </a:lnTo>
                    <a:cubicBezTo>
                      <a:pt x="107" y="4"/>
                      <a:pt x="103" y="0"/>
                      <a:pt x="9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C518BCF3-EAB4-48DB-B764-B6C20C864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7887" y="10717710"/>
                <a:ext cx="285595" cy="85358"/>
              </a:xfrm>
              <a:custGeom>
                <a:avLst/>
                <a:gdLst>
                  <a:gd name="connsiteX0" fmla="*/ 44202 w 285595"/>
                  <a:gd name="connsiteY0" fmla="*/ 66715 h 85358"/>
                  <a:gd name="connsiteX1" fmla="*/ 242283 w 285595"/>
                  <a:gd name="connsiteY1" fmla="*/ 66715 h 85358"/>
                  <a:gd name="connsiteX2" fmla="*/ 250278 w 285595"/>
                  <a:gd name="connsiteY2" fmla="*/ 76527 h 85358"/>
                  <a:gd name="connsiteX3" fmla="*/ 242283 w 285595"/>
                  <a:gd name="connsiteY3" fmla="*/ 85358 h 85358"/>
                  <a:gd name="connsiteX4" fmla="*/ 44202 w 285595"/>
                  <a:gd name="connsiteY4" fmla="*/ 85358 h 85358"/>
                  <a:gd name="connsiteX5" fmla="*/ 35319 w 285595"/>
                  <a:gd name="connsiteY5" fmla="*/ 76527 h 85358"/>
                  <a:gd name="connsiteX6" fmla="*/ 44202 w 285595"/>
                  <a:gd name="connsiteY6" fmla="*/ 66715 h 85358"/>
                  <a:gd name="connsiteX7" fmla="*/ 8007 w 285595"/>
                  <a:gd name="connsiteY7" fmla="*/ 0 h 85358"/>
                  <a:gd name="connsiteX8" fmla="*/ 276698 w 285595"/>
                  <a:gd name="connsiteY8" fmla="*/ 0 h 85358"/>
                  <a:gd name="connsiteX9" fmla="*/ 285595 w 285595"/>
                  <a:gd name="connsiteY9" fmla="*/ 8829 h 85358"/>
                  <a:gd name="connsiteX10" fmla="*/ 276698 w 285595"/>
                  <a:gd name="connsiteY10" fmla="*/ 18640 h 85358"/>
                  <a:gd name="connsiteX11" fmla="*/ 8007 w 285595"/>
                  <a:gd name="connsiteY11" fmla="*/ 18640 h 85358"/>
                  <a:gd name="connsiteX12" fmla="*/ 0 w 285595"/>
                  <a:gd name="connsiteY12" fmla="*/ 8829 h 85358"/>
                  <a:gd name="connsiteX13" fmla="*/ 8007 w 285595"/>
                  <a:gd name="connsiteY13" fmla="*/ 0 h 853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5595" h="85358">
                    <a:moveTo>
                      <a:pt x="44202" y="66715"/>
                    </a:moveTo>
                    <a:lnTo>
                      <a:pt x="242283" y="66715"/>
                    </a:lnTo>
                    <a:cubicBezTo>
                      <a:pt x="246725" y="66715"/>
                      <a:pt x="250278" y="70640"/>
                      <a:pt x="250278" y="76527"/>
                    </a:cubicBezTo>
                    <a:cubicBezTo>
                      <a:pt x="250278" y="81433"/>
                      <a:pt x="246725" y="85358"/>
                      <a:pt x="242283" y="85358"/>
                    </a:cubicBezTo>
                    <a:lnTo>
                      <a:pt x="44202" y="85358"/>
                    </a:lnTo>
                    <a:cubicBezTo>
                      <a:pt x="39760" y="85358"/>
                      <a:pt x="35319" y="81433"/>
                      <a:pt x="35319" y="76527"/>
                    </a:cubicBezTo>
                    <a:cubicBezTo>
                      <a:pt x="35319" y="70640"/>
                      <a:pt x="39760" y="66715"/>
                      <a:pt x="44202" y="66715"/>
                    </a:cubicBezTo>
                    <a:close/>
                    <a:moveTo>
                      <a:pt x="8007" y="0"/>
                    </a:moveTo>
                    <a:lnTo>
                      <a:pt x="276698" y="0"/>
                    </a:lnTo>
                    <a:cubicBezTo>
                      <a:pt x="282036" y="0"/>
                      <a:pt x="285595" y="3924"/>
                      <a:pt x="285595" y="8829"/>
                    </a:cubicBezTo>
                    <a:cubicBezTo>
                      <a:pt x="285595" y="14716"/>
                      <a:pt x="282036" y="18640"/>
                      <a:pt x="276698" y="18640"/>
                    </a:cubicBezTo>
                    <a:lnTo>
                      <a:pt x="8007" y="18640"/>
                    </a:lnTo>
                    <a:cubicBezTo>
                      <a:pt x="3559" y="18640"/>
                      <a:pt x="0" y="14716"/>
                      <a:pt x="0" y="8829"/>
                    </a:cubicBezTo>
                    <a:cubicBezTo>
                      <a:pt x="0" y="3924"/>
                      <a:pt x="3559" y="0"/>
                      <a:pt x="8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61">
                <a:extLst>
                  <a:ext uri="{FF2B5EF4-FFF2-40B4-BE49-F238E27FC236}">
                    <a16:creationId xmlns:a16="http://schemas.microsoft.com/office/drawing/2014/main" id="{F04391CF-AC12-41B0-ACB9-B30A2FAE1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1798" y="10109417"/>
                <a:ext cx="3006139" cy="2448865"/>
              </a:xfrm>
              <a:custGeom>
                <a:avLst/>
                <a:gdLst>
                  <a:gd name="T0" fmla="*/ 3376 w 3377"/>
                  <a:gd name="T1" fmla="*/ 2751 h 2752"/>
                  <a:gd name="T2" fmla="*/ 0 w 3377"/>
                  <a:gd name="T3" fmla="*/ 2751 h 2752"/>
                  <a:gd name="T4" fmla="*/ 0 w 3377"/>
                  <a:gd name="T5" fmla="*/ 0 h 2752"/>
                  <a:gd name="T6" fmla="*/ 3376 w 3377"/>
                  <a:gd name="T7" fmla="*/ 0 h 2752"/>
                  <a:gd name="T8" fmla="*/ 3376 w 3377"/>
                  <a:gd name="T9" fmla="*/ 2751 h 2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77" h="2752">
                    <a:moveTo>
                      <a:pt x="3376" y="2751"/>
                    </a:moveTo>
                    <a:lnTo>
                      <a:pt x="0" y="2751"/>
                    </a:lnTo>
                    <a:lnTo>
                      <a:pt x="0" y="0"/>
                    </a:lnTo>
                    <a:lnTo>
                      <a:pt x="3376" y="0"/>
                    </a:lnTo>
                    <a:lnTo>
                      <a:pt x="3376" y="27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62">
                <a:extLst>
                  <a:ext uri="{FF2B5EF4-FFF2-40B4-BE49-F238E27FC236}">
                    <a16:creationId xmlns:a16="http://schemas.microsoft.com/office/drawing/2014/main" id="{27030FAE-5A8B-4740-885F-C617039E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0023" y="10101568"/>
                <a:ext cx="3025762" cy="2464563"/>
              </a:xfrm>
              <a:custGeom>
                <a:avLst/>
                <a:gdLst>
                  <a:gd name="T0" fmla="*/ 20 w 3398"/>
                  <a:gd name="T1" fmla="*/ 2751 h 2771"/>
                  <a:gd name="T2" fmla="*/ 3378 w 3398"/>
                  <a:gd name="T3" fmla="*/ 2751 h 2771"/>
                  <a:gd name="T4" fmla="*/ 3378 w 3398"/>
                  <a:gd name="T5" fmla="*/ 19 h 2771"/>
                  <a:gd name="T6" fmla="*/ 20 w 3398"/>
                  <a:gd name="T7" fmla="*/ 19 h 2771"/>
                  <a:gd name="T8" fmla="*/ 20 w 3398"/>
                  <a:gd name="T9" fmla="*/ 2751 h 2771"/>
                  <a:gd name="T10" fmla="*/ 3387 w 3398"/>
                  <a:gd name="T11" fmla="*/ 2770 h 2771"/>
                  <a:gd name="T12" fmla="*/ 11 w 3398"/>
                  <a:gd name="T13" fmla="*/ 2770 h 2771"/>
                  <a:gd name="T14" fmla="*/ 11 w 3398"/>
                  <a:gd name="T15" fmla="*/ 2770 h 2771"/>
                  <a:gd name="T16" fmla="*/ 0 w 3398"/>
                  <a:gd name="T17" fmla="*/ 2761 h 2771"/>
                  <a:gd name="T18" fmla="*/ 0 w 3398"/>
                  <a:gd name="T19" fmla="*/ 10 h 2771"/>
                  <a:gd name="T20" fmla="*/ 0 w 3398"/>
                  <a:gd name="T21" fmla="*/ 10 h 2771"/>
                  <a:gd name="T22" fmla="*/ 11 w 3398"/>
                  <a:gd name="T23" fmla="*/ 0 h 2771"/>
                  <a:gd name="T24" fmla="*/ 3387 w 3398"/>
                  <a:gd name="T25" fmla="*/ 0 h 2771"/>
                  <a:gd name="T26" fmla="*/ 3387 w 3398"/>
                  <a:gd name="T27" fmla="*/ 0 h 2771"/>
                  <a:gd name="T28" fmla="*/ 3397 w 3398"/>
                  <a:gd name="T29" fmla="*/ 10 h 2771"/>
                  <a:gd name="T30" fmla="*/ 3397 w 3398"/>
                  <a:gd name="T31" fmla="*/ 2761 h 2771"/>
                  <a:gd name="T32" fmla="*/ 3397 w 3398"/>
                  <a:gd name="T33" fmla="*/ 2761 h 2771"/>
                  <a:gd name="T34" fmla="*/ 3387 w 3398"/>
                  <a:gd name="T35" fmla="*/ 2770 h 27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98" h="2771">
                    <a:moveTo>
                      <a:pt x="20" y="2751"/>
                    </a:moveTo>
                    <a:lnTo>
                      <a:pt x="3378" y="2751"/>
                    </a:lnTo>
                    <a:lnTo>
                      <a:pt x="3378" y="19"/>
                    </a:lnTo>
                    <a:lnTo>
                      <a:pt x="20" y="19"/>
                    </a:lnTo>
                    <a:lnTo>
                      <a:pt x="20" y="2751"/>
                    </a:lnTo>
                    <a:close/>
                    <a:moveTo>
                      <a:pt x="3387" y="2770"/>
                    </a:moveTo>
                    <a:lnTo>
                      <a:pt x="11" y="2770"/>
                    </a:lnTo>
                    <a:lnTo>
                      <a:pt x="11" y="2770"/>
                    </a:lnTo>
                    <a:cubicBezTo>
                      <a:pt x="5" y="2770"/>
                      <a:pt x="0" y="2766"/>
                      <a:pt x="0" y="276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1" y="0"/>
                    </a:cubicBezTo>
                    <a:lnTo>
                      <a:pt x="3387" y="0"/>
                    </a:lnTo>
                    <a:lnTo>
                      <a:pt x="3387" y="0"/>
                    </a:lnTo>
                    <a:cubicBezTo>
                      <a:pt x="3393" y="0"/>
                      <a:pt x="3397" y="5"/>
                      <a:pt x="3397" y="10"/>
                    </a:cubicBezTo>
                    <a:lnTo>
                      <a:pt x="3397" y="2761"/>
                    </a:lnTo>
                    <a:lnTo>
                      <a:pt x="3397" y="2761"/>
                    </a:lnTo>
                    <a:cubicBezTo>
                      <a:pt x="3397" y="2766"/>
                      <a:pt x="3393" y="2770"/>
                      <a:pt x="3387" y="27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63">
                <a:extLst>
                  <a:ext uri="{FF2B5EF4-FFF2-40B4-BE49-F238E27FC236}">
                    <a16:creationId xmlns:a16="http://schemas.microsoft.com/office/drawing/2014/main" id="{8B121A10-6D7D-48F5-8D7E-AA207B795E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8366" y="10109417"/>
                <a:ext cx="3261228" cy="800590"/>
              </a:xfrm>
              <a:custGeom>
                <a:avLst/>
                <a:gdLst>
                  <a:gd name="T0" fmla="*/ 147 w 3663"/>
                  <a:gd name="T1" fmla="*/ 0 h 901"/>
                  <a:gd name="T2" fmla="*/ 3 w 3663"/>
                  <a:gd name="T3" fmla="*/ 873 h 901"/>
                  <a:gd name="T4" fmla="*/ 3 w 3663"/>
                  <a:gd name="T5" fmla="*/ 873 h 901"/>
                  <a:gd name="T6" fmla="*/ 26 w 3663"/>
                  <a:gd name="T7" fmla="*/ 900 h 901"/>
                  <a:gd name="T8" fmla="*/ 3636 w 3663"/>
                  <a:gd name="T9" fmla="*/ 900 h 901"/>
                  <a:gd name="T10" fmla="*/ 3636 w 3663"/>
                  <a:gd name="T11" fmla="*/ 900 h 901"/>
                  <a:gd name="T12" fmla="*/ 3660 w 3663"/>
                  <a:gd name="T13" fmla="*/ 873 h 901"/>
                  <a:gd name="T14" fmla="*/ 3523 w 3663"/>
                  <a:gd name="T15" fmla="*/ 0 h 901"/>
                  <a:gd name="T16" fmla="*/ 147 w 3663"/>
                  <a:gd name="T17" fmla="*/ 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3" h="901">
                    <a:moveTo>
                      <a:pt x="147" y="0"/>
                    </a:moveTo>
                    <a:lnTo>
                      <a:pt x="3" y="873"/>
                    </a:lnTo>
                    <a:lnTo>
                      <a:pt x="3" y="873"/>
                    </a:lnTo>
                    <a:cubicBezTo>
                      <a:pt x="0" y="887"/>
                      <a:pt x="11" y="900"/>
                      <a:pt x="26" y="900"/>
                    </a:cubicBezTo>
                    <a:lnTo>
                      <a:pt x="3636" y="900"/>
                    </a:lnTo>
                    <a:lnTo>
                      <a:pt x="3636" y="900"/>
                    </a:lnTo>
                    <a:cubicBezTo>
                      <a:pt x="3651" y="900"/>
                      <a:pt x="3662" y="887"/>
                      <a:pt x="3660" y="873"/>
                    </a:cubicBezTo>
                    <a:lnTo>
                      <a:pt x="3523" y="0"/>
                    </a:lnTo>
                    <a:lnTo>
                      <a:pt x="14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64">
                <a:extLst>
                  <a:ext uri="{FF2B5EF4-FFF2-40B4-BE49-F238E27FC236}">
                    <a16:creationId xmlns:a16="http://schemas.microsoft.com/office/drawing/2014/main" id="{F2631E93-F369-4BBF-A448-5D3591DCE4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9564" y="10109417"/>
                <a:ext cx="3261228" cy="800590"/>
              </a:xfrm>
              <a:custGeom>
                <a:avLst/>
                <a:gdLst>
                  <a:gd name="T0" fmla="*/ 147 w 3663"/>
                  <a:gd name="T1" fmla="*/ 0 h 901"/>
                  <a:gd name="T2" fmla="*/ 3 w 3663"/>
                  <a:gd name="T3" fmla="*/ 873 h 901"/>
                  <a:gd name="T4" fmla="*/ 3 w 3663"/>
                  <a:gd name="T5" fmla="*/ 873 h 901"/>
                  <a:gd name="T6" fmla="*/ 26 w 3663"/>
                  <a:gd name="T7" fmla="*/ 900 h 901"/>
                  <a:gd name="T8" fmla="*/ 3636 w 3663"/>
                  <a:gd name="T9" fmla="*/ 900 h 901"/>
                  <a:gd name="T10" fmla="*/ 3636 w 3663"/>
                  <a:gd name="T11" fmla="*/ 900 h 901"/>
                  <a:gd name="T12" fmla="*/ 3660 w 3663"/>
                  <a:gd name="T13" fmla="*/ 873 h 901"/>
                  <a:gd name="T14" fmla="*/ 3523 w 3663"/>
                  <a:gd name="T15" fmla="*/ 0 h 901"/>
                  <a:gd name="T16" fmla="*/ 147 w 3663"/>
                  <a:gd name="T17" fmla="*/ 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63" h="901">
                    <a:moveTo>
                      <a:pt x="147" y="0"/>
                    </a:moveTo>
                    <a:lnTo>
                      <a:pt x="3" y="873"/>
                    </a:lnTo>
                    <a:lnTo>
                      <a:pt x="3" y="873"/>
                    </a:lnTo>
                    <a:cubicBezTo>
                      <a:pt x="0" y="887"/>
                      <a:pt x="11" y="900"/>
                      <a:pt x="26" y="900"/>
                    </a:cubicBezTo>
                    <a:lnTo>
                      <a:pt x="3636" y="900"/>
                    </a:lnTo>
                    <a:lnTo>
                      <a:pt x="3636" y="900"/>
                    </a:lnTo>
                    <a:cubicBezTo>
                      <a:pt x="3651" y="900"/>
                      <a:pt x="3662" y="887"/>
                      <a:pt x="3660" y="873"/>
                    </a:cubicBezTo>
                    <a:lnTo>
                      <a:pt x="3523" y="0"/>
                    </a:lnTo>
                    <a:lnTo>
                      <a:pt x="147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65">
                <a:extLst>
                  <a:ext uri="{FF2B5EF4-FFF2-40B4-BE49-F238E27FC236}">
                    <a16:creationId xmlns:a16="http://schemas.microsoft.com/office/drawing/2014/main" id="{7515B6CD-61DF-4414-83E9-ED5D134D3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0517" y="10101568"/>
                <a:ext cx="3276925" cy="820214"/>
              </a:xfrm>
              <a:custGeom>
                <a:avLst/>
                <a:gdLst>
                  <a:gd name="T0" fmla="*/ 162 w 3680"/>
                  <a:gd name="T1" fmla="*/ 19 h 920"/>
                  <a:gd name="T2" fmla="*/ 20 w 3680"/>
                  <a:gd name="T3" fmla="*/ 884 h 920"/>
                  <a:gd name="T4" fmla="*/ 20 w 3680"/>
                  <a:gd name="T5" fmla="*/ 884 h 920"/>
                  <a:gd name="T6" fmla="*/ 24 w 3680"/>
                  <a:gd name="T7" fmla="*/ 895 h 920"/>
                  <a:gd name="T8" fmla="*/ 24 w 3680"/>
                  <a:gd name="T9" fmla="*/ 895 h 920"/>
                  <a:gd name="T10" fmla="*/ 34 w 3680"/>
                  <a:gd name="T11" fmla="*/ 900 h 920"/>
                  <a:gd name="T12" fmla="*/ 3644 w 3680"/>
                  <a:gd name="T13" fmla="*/ 900 h 920"/>
                  <a:gd name="T14" fmla="*/ 3644 w 3680"/>
                  <a:gd name="T15" fmla="*/ 900 h 920"/>
                  <a:gd name="T16" fmla="*/ 3656 w 3680"/>
                  <a:gd name="T17" fmla="*/ 895 h 920"/>
                  <a:gd name="T18" fmla="*/ 3656 w 3680"/>
                  <a:gd name="T19" fmla="*/ 895 h 920"/>
                  <a:gd name="T20" fmla="*/ 3659 w 3680"/>
                  <a:gd name="T21" fmla="*/ 884 h 920"/>
                  <a:gd name="T22" fmla="*/ 3524 w 3680"/>
                  <a:gd name="T23" fmla="*/ 19 h 920"/>
                  <a:gd name="T24" fmla="*/ 162 w 3680"/>
                  <a:gd name="T25" fmla="*/ 19 h 920"/>
                  <a:gd name="T26" fmla="*/ 3644 w 3680"/>
                  <a:gd name="T27" fmla="*/ 919 h 920"/>
                  <a:gd name="T28" fmla="*/ 34 w 3680"/>
                  <a:gd name="T29" fmla="*/ 919 h 920"/>
                  <a:gd name="T30" fmla="*/ 34 w 3680"/>
                  <a:gd name="T31" fmla="*/ 919 h 920"/>
                  <a:gd name="T32" fmla="*/ 9 w 3680"/>
                  <a:gd name="T33" fmla="*/ 907 h 920"/>
                  <a:gd name="T34" fmla="*/ 9 w 3680"/>
                  <a:gd name="T35" fmla="*/ 907 h 920"/>
                  <a:gd name="T36" fmla="*/ 1 w 3680"/>
                  <a:gd name="T37" fmla="*/ 881 h 920"/>
                  <a:gd name="T38" fmla="*/ 145 w 3680"/>
                  <a:gd name="T39" fmla="*/ 8 h 920"/>
                  <a:gd name="T40" fmla="*/ 145 w 3680"/>
                  <a:gd name="T41" fmla="*/ 8 h 920"/>
                  <a:gd name="T42" fmla="*/ 155 w 3680"/>
                  <a:gd name="T43" fmla="*/ 0 h 920"/>
                  <a:gd name="T44" fmla="*/ 3531 w 3680"/>
                  <a:gd name="T45" fmla="*/ 0 h 920"/>
                  <a:gd name="T46" fmla="*/ 3531 w 3680"/>
                  <a:gd name="T47" fmla="*/ 0 h 920"/>
                  <a:gd name="T48" fmla="*/ 3541 w 3680"/>
                  <a:gd name="T49" fmla="*/ 8 h 920"/>
                  <a:gd name="T50" fmla="*/ 3678 w 3680"/>
                  <a:gd name="T51" fmla="*/ 881 h 920"/>
                  <a:gd name="T52" fmla="*/ 3678 w 3680"/>
                  <a:gd name="T53" fmla="*/ 881 h 920"/>
                  <a:gd name="T54" fmla="*/ 3670 w 3680"/>
                  <a:gd name="T55" fmla="*/ 908 h 920"/>
                  <a:gd name="T56" fmla="*/ 3670 w 3680"/>
                  <a:gd name="T57" fmla="*/ 908 h 920"/>
                  <a:gd name="T58" fmla="*/ 3644 w 3680"/>
                  <a:gd name="T59" fmla="*/ 919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680" h="920">
                    <a:moveTo>
                      <a:pt x="162" y="19"/>
                    </a:moveTo>
                    <a:lnTo>
                      <a:pt x="20" y="884"/>
                    </a:lnTo>
                    <a:lnTo>
                      <a:pt x="20" y="884"/>
                    </a:lnTo>
                    <a:cubicBezTo>
                      <a:pt x="19" y="887"/>
                      <a:pt x="21" y="892"/>
                      <a:pt x="24" y="895"/>
                    </a:cubicBezTo>
                    <a:lnTo>
                      <a:pt x="24" y="895"/>
                    </a:lnTo>
                    <a:cubicBezTo>
                      <a:pt x="26" y="899"/>
                      <a:pt x="30" y="900"/>
                      <a:pt x="34" y="900"/>
                    </a:cubicBezTo>
                    <a:lnTo>
                      <a:pt x="3644" y="900"/>
                    </a:lnTo>
                    <a:lnTo>
                      <a:pt x="3644" y="900"/>
                    </a:lnTo>
                    <a:cubicBezTo>
                      <a:pt x="3649" y="900"/>
                      <a:pt x="3653" y="899"/>
                      <a:pt x="3656" y="895"/>
                    </a:cubicBezTo>
                    <a:lnTo>
                      <a:pt x="3656" y="895"/>
                    </a:lnTo>
                    <a:cubicBezTo>
                      <a:pt x="3658" y="892"/>
                      <a:pt x="3659" y="888"/>
                      <a:pt x="3659" y="884"/>
                    </a:cubicBezTo>
                    <a:lnTo>
                      <a:pt x="3524" y="19"/>
                    </a:lnTo>
                    <a:lnTo>
                      <a:pt x="162" y="19"/>
                    </a:lnTo>
                    <a:close/>
                    <a:moveTo>
                      <a:pt x="3644" y="919"/>
                    </a:moveTo>
                    <a:lnTo>
                      <a:pt x="34" y="919"/>
                    </a:lnTo>
                    <a:lnTo>
                      <a:pt x="34" y="919"/>
                    </a:lnTo>
                    <a:cubicBezTo>
                      <a:pt x="24" y="919"/>
                      <a:pt x="15" y="915"/>
                      <a:pt x="9" y="907"/>
                    </a:cubicBezTo>
                    <a:lnTo>
                      <a:pt x="9" y="907"/>
                    </a:lnTo>
                    <a:cubicBezTo>
                      <a:pt x="2" y="900"/>
                      <a:pt x="0" y="890"/>
                      <a:pt x="1" y="881"/>
                    </a:cubicBezTo>
                    <a:lnTo>
                      <a:pt x="145" y="8"/>
                    </a:lnTo>
                    <a:lnTo>
                      <a:pt x="145" y="8"/>
                    </a:lnTo>
                    <a:cubicBezTo>
                      <a:pt x="146" y="3"/>
                      <a:pt x="149" y="0"/>
                      <a:pt x="155" y="0"/>
                    </a:cubicBezTo>
                    <a:lnTo>
                      <a:pt x="3531" y="0"/>
                    </a:lnTo>
                    <a:lnTo>
                      <a:pt x="3531" y="0"/>
                    </a:lnTo>
                    <a:cubicBezTo>
                      <a:pt x="3537" y="0"/>
                      <a:pt x="3541" y="4"/>
                      <a:pt x="3541" y="8"/>
                    </a:cubicBezTo>
                    <a:lnTo>
                      <a:pt x="3678" y="881"/>
                    </a:lnTo>
                    <a:lnTo>
                      <a:pt x="3678" y="881"/>
                    </a:lnTo>
                    <a:cubicBezTo>
                      <a:pt x="3679" y="891"/>
                      <a:pt x="3676" y="900"/>
                      <a:pt x="3670" y="908"/>
                    </a:cubicBezTo>
                    <a:lnTo>
                      <a:pt x="3670" y="908"/>
                    </a:lnTo>
                    <a:cubicBezTo>
                      <a:pt x="3664" y="915"/>
                      <a:pt x="3655" y="919"/>
                      <a:pt x="3644" y="9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66">
                <a:extLst>
                  <a:ext uri="{FF2B5EF4-FFF2-40B4-BE49-F238E27FC236}">
                    <a16:creationId xmlns:a16="http://schemas.microsoft.com/office/drawing/2014/main" id="{EF277A53-2CB8-4E4D-AE6E-52589201E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7052" y="10109417"/>
                <a:ext cx="584746" cy="800590"/>
              </a:xfrm>
              <a:custGeom>
                <a:avLst/>
                <a:gdLst>
                  <a:gd name="T0" fmla="*/ 655 w 656"/>
                  <a:gd name="T1" fmla="*/ 0 h 901"/>
                  <a:gd name="T2" fmla="*/ 0 w 656"/>
                  <a:gd name="T3" fmla="*/ 900 h 901"/>
                  <a:gd name="T4" fmla="*/ 655 w 656"/>
                  <a:gd name="T5" fmla="*/ 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56" h="901">
                    <a:moveTo>
                      <a:pt x="655" y="0"/>
                    </a:moveTo>
                    <a:lnTo>
                      <a:pt x="0" y="900"/>
                    </a:lnTo>
                    <a:lnTo>
                      <a:pt x="655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62626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67">
                <a:extLst>
                  <a:ext uri="{FF2B5EF4-FFF2-40B4-BE49-F238E27FC236}">
                    <a16:creationId xmlns:a16="http://schemas.microsoft.com/office/drawing/2014/main" id="{0A4ADA6D-33E1-4A13-AE96-9F4D09870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5280" y="10101568"/>
                <a:ext cx="604367" cy="820214"/>
              </a:xfrm>
              <a:custGeom>
                <a:avLst/>
                <a:gdLst>
                  <a:gd name="T0" fmla="*/ 12 w 678"/>
                  <a:gd name="T1" fmla="*/ 920 h 921"/>
                  <a:gd name="T2" fmla="*/ 12 w 678"/>
                  <a:gd name="T3" fmla="*/ 920 h 921"/>
                  <a:gd name="T4" fmla="*/ 6 w 678"/>
                  <a:gd name="T5" fmla="*/ 918 h 921"/>
                  <a:gd name="T6" fmla="*/ 6 w 678"/>
                  <a:gd name="T7" fmla="*/ 918 h 921"/>
                  <a:gd name="T8" fmla="*/ 4 w 678"/>
                  <a:gd name="T9" fmla="*/ 905 h 921"/>
                  <a:gd name="T10" fmla="*/ 659 w 678"/>
                  <a:gd name="T11" fmla="*/ 5 h 921"/>
                  <a:gd name="T12" fmla="*/ 659 w 678"/>
                  <a:gd name="T13" fmla="*/ 5 h 921"/>
                  <a:gd name="T14" fmla="*/ 672 w 678"/>
                  <a:gd name="T15" fmla="*/ 3 h 921"/>
                  <a:gd name="T16" fmla="*/ 672 w 678"/>
                  <a:gd name="T17" fmla="*/ 3 h 921"/>
                  <a:gd name="T18" fmla="*/ 674 w 678"/>
                  <a:gd name="T19" fmla="*/ 16 h 921"/>
                  <a:gd name="T20" fmla="*/ 19 w 678"/>
                  <a:gd name="T21" fmla="*/ 917 h 921"/>
                  <a:gd name="T22" fmla="*/ 19 w 678"/>
                  <a:gd name="T23" fmla="*/ 917 h 921"/>
                  <a:gd name="T24" fmla="*/ 12 w 678"/>
                  <a:gd name="T25" fmla="*/ 920 h 9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78" h="921">
                    <a:moveTo>
                      <a:pt x="12" y="920"/>
                    </a:moveTo>
                    <a:lnTo>
                      <a:pt x="12" y="920"/>
                    </a:lnTo>
                    <a:cubicBezTo>
                      <a:pt x="10" y="920"/>
                      <a:pt x="8" y="920"/>
                      <a:pt x="6" y="918"/>
                    </a:cubicBezTo>
                    <a:lnTo>
                      <a:pt x="6" y="918"/>
                    </a:lnTo>
                    <a:cubicBezTo>
                      <a:pt x="2" y="915"/>
                      <a:pt x="0" y="909"/>
                      <a:pt x="4" y="905"/>
                    </a:cubicBezTo>
                    <a:lnTo>
                      <a:pt x="659" y="5"/>
                    </a:lnTo>
                    <a:lnTo>
                      <a:pt x="659" y="5"/>
                    </a:lnTo>
                    <a:cubicBezTo>
                      <a:pt x="661" y="1"/>
                      <a:pt x="667" y="0"/>
                      <a:pt x="672" y="3"/>
                    </a:cubicBezTo>
                    <a:lnTo>
                      <a:pt x="672" y="3"/>
                    </a:lnTo>
                    <a:cubicBezTo>
                      <a:pt x="676" y="6"/>
                      <a:pt x="677" y="12"/>
                      <a:pt x="674" y="16"/>
                    </a:cubicBezTo>
                    <a:lnTo>
                      <a:pt x="19" y="917"/>
                    </a:lnTo>
                    <a:lnTo>
                      <a:pt x="19" y="917"/>
                    </a:lnTo>
                    <a:cubicBezTo>
                      <a:pt x="17" y="920"/>
                      <a:pt x="15" y="920"/>
                      <a:pt x="12" y="9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ACF75B8-46A8-46B0-8ABE-92F8029EF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9793" y="12350287"/>
                <a:ext cx="964527" cy="18687"/>
              </a:xfrm>
              <a:custGeom>
                <a:avLst/>
                <a:gdLst>
                  <a:gd name="connsiteX0" fmla="*/ 692662 w 964527"/>
                  <a:gd name="connsiteY0" fmla="*/ 0 h 18687"/>
                  <a:gd name="connsiteX1" fmla="*/ 956504 w 964527"/>
                  <a:gd name="connsiteY1" fmla="*/ 0 h 18687"/>
                  <a:gd name="connsiteX2" fmla="*/ 964527 w 964527"/>
                  <a:gd name="connsiteY2" fmla="*/ 9343 h 18687"/>
                  <a:gd name="connsiteX3" fmla="*/ 956504 w 964527"/>
                  <a:gd name="connsiteY3" fmla="*/ 18687 h 18687"/>
                  <a:gd name="connsiteX4" fmla="*/ 692662 w 964527"/>
                  <a:gd name="connsiteY4" fmla="*/ 18687 h 18687"/>
                  <a:gd name="connsiteX5" fmla="*/ 682857 w 964527"/>
                  <a:gd name="connsiteY5" fmla="*/ 9343 h 18687"/>
                  <a:gd name="connsiteX6" fmla="*/ 692662 w 964527"/>
                  <a:gd name="connsiteY6" fmla="*/ 0 h 18687"/>
                  <a:gd name="connsiteX7" fmla="*/ 7992 w 964527"/>
                  <a:gd name="connsiteY7" fmla="*/ 0 h 18687"/>
                  <a:gd name="connsiteX8" fmla="*/ 476865 w 964527"/>
                  <a:gd name="connsiteY8" fmla="*/ 0 h 18687"/>
                  <a:gd name="connsiteX9" fmla="*/ 485745 w 964527"/>
                  <a:gd name="connsiteY9" fmla="*/ 9343 h 18687"/>
                  <a:gd name="connsiteX10" fmla="*/ 476865 w 964527"/>
                  <a:gd name="connsiteY10" fmla="*/ 18687 h 18687"/>
                  <a:gd name="connsiteX11" fmla="*/ 7992 w 964527"/>
                  <a:gd name="connsiteY11" fmla="*/ 18687 h 18687"/>
                  <a:gd name="connsiteX12" fmla="*/ 0 w 964527"/>
                  <a:gd name="connsiteY12" fmla="*/ 9343 h 18687"/>
                  <a:gd name="connsiteX13" fmla="*/ 7992 w 964527"/>
                  <a:gd name="connsiteY13" fmla="*/ 0 h 1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64527" h="18687">
                    <a:moveTo>
                      <a:pt x="692662" y="0"/>
                    </a:moveTo>
                    <a:lnTo>
                      <a:pt x="956504" y="0"/>
                    </a:lnTo>
                    <a:cubicBezTo>
                      <a:pt x="960961" y="0"/>
                      <a:pt x="964527" y="3737"/>
                      <a:pt x="964527" y="9343"/>
                    </a:cubicBezTo>
                    <a:cubicBezTo>
                      <a:pt x="964527" y="14949"/>
                      <a:pt x="960961" y="18687"/>
                      <a:pt x="956504" y="18687"/>
                    </a:cubicBezTo>
                    <a:lnTo>
                      <a:pt x="692662" y="18687"/>
                    </a:lnTo>
                    <a:cubicBezTo>
                      <a:pt x="687314" y="18687"/>
                      <a:pt x="682857" y="14949"/>
                      <a:pt x="682857" y="9343"/>
                    </a:cubicBezTo>
                    <a:cubicBezTo>
                      <a:pt x="682857" y="3737"/>
                      <a:pt x="687314" y="0"/>
                      <a:pt x="692662" y="0"/>
                    </a:cubicBezTo>
                    <a:close/>
                    <a:moveTo>
                      <a:pt x="7992" y="0"/>
                    </a:moveTo>
                    <a:lnTo>
                      <a:pt x="476865" y="0"/>
                    </a:lnTo>
                    <a:cubicBezTo>
                      <a:pt x="482193" y="0"/>
                      <a:pt x="485745" y="3737"/>
                      <a:pt x="485745" y="9343"/>
                    </a:cubicBezTo>
                    <a:cubicBezTo>
                      <a:pt x="485745" y="14949"/>
                      <a:pt x="482193" y="18687"/>
                      <a:pt x="476865" y="18687"/>
                    </a:cubicBezTo>
                    <a:lnTo>
                      <a:pt x="7992" y="18687"/>
                    </a:lnTo>
                    <a:cubicBezTo>
                      <a:pt x="3552" y="18687"/>
                      <a:pt x="0" y="14949"/>
                      <a:pt x="0" y="9343"/>
                    </a:cubicBezTo>
                    <a:cubicBezTo>
                      <a:pt x="0" y="3737"/>
                      <a:pt x="3552" y="0"/>
                      <a:pt x="79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70">
                <a:extLst>
                  <a:ext uri="{FF2B5EF4-FFF2-40B4-BE49-F238E27FC236}">
                    <a16:creationId xmlns:a16="http://schemas.microsoft.com/office/drawing/2014/main" id="{C8A9E19C-8E92-4B92-9FF9-0DAD55DF3C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8662" y="11435886"/>
                <a:ext cx="726024" cy="565123"/>
              </a:xfrm>
              <a:custGeom>
                <a:avLst/>
                <a:gdLst>
                  <a:gd name="T0" fmla="*/ 769 w 815"/>
                  <a:gd name="T1" fmla="*/ 19 h 634"/>
                  <a:gd name="T2" fmla="*/ 769 w 815"/>
                  <a:gd name="T3" fmla="*/ 19 h 634"/>
                  <a:gd name="T4" fmla="*/ 573 w 815"/>
                  <a:gd name="T5" fmla="*/ 96 h 634"/>
                  <a:gd name="T6" fmla="*/ 573 w 815"/>
                  <a:gd name="T7" fmla="*/ 96 h 634"/>
                  <a:gd name="T8" fmla="*/ 103 w 815"/>
                  <a:gd name="T9" fmla="*/ 23 h 634"/>
                  <a:gd name="T10" fmla="*/ 103 w 815"/>
                  <a:gd name="T11" fmla="*/ 23 h 634"/>
                  <a:gd name="T12" fmla="*/ 424 w 815"/>
                  <a:gd name="T13" fmla="*/ 178 h 634"/>
                  <a:gd name="T14" fmla="*/ 424 w 815"/>
                  <a:gd name="T15" fmla="*/ 178 h 634"/>
                  <a:gd name="T16" fmla="*/ 200 w 815"/>
                  <a:gd name="T17" fmla="*/ 313 h 634"/>
                  <a:gd name="T18" fmla="*/ 50 w 815"/>
                  <a:gd name="T19" fmla="*/ 257 h 634"/>
                  <a:gd name="T20" fmla="*/ 0 w 815"/>
                  <a:gd name="T21" fmla="*/ 293 h 634"/>
                  <a:gd name="T22" fmla="*/ 102 w 815"/>
                  <a:gd name="T23" fmla="*/ 397 h 634"/>
                  <a:gd name="T24" fmla="*/ 102 w 815"/>
                  <a:gd name="T25" fmla="*/ 397 h 634"/>
                  <a:gd name="T26" fmla="*/ 41 w 815"/>
                  <a:gd name="T27" fmla="*/ 460 h 634"/>
                  <a:gd name="T28" fmla="*/ 41 w 815"/>
                  <a:gd name="T29" fmla="*/ 460 h 634"/>
                  <a:gd name="T30" fmla="*/ 126 w 815"/>
                  <a:gd name="T31" fmla="*/ 448 h 634"/>
                  <a:gd name="T32" fmla="*/ 163 w 815"/>
                  <a:gd name="T33" fmla="*/ 584 h 634"/>
                  <a:gd name="T34" fmla="*/ 217 w 815"/>
                  <a:gd name="T35" fmla="*/ 557 h 634"/>
                  <a:gd name="T36" fmla="*/ 248 w 815"/>
                  <a:gd name="T37" fmla="*/ 390 h 634"/>
                  <a:gd name="T38" fmla="*/ 248 w 815"/>
                  <a:gd name="T39" fmla="*/ 390 h 634"/>
                  <a:gd name="T40" fmla="*/ 248 w 815"/>
                  <a:gd name="T41" fmla="*/ 390 h 634"/>
                  <a:gd name="T42" fmla="*/ 473 w 815"/>
                  <a:gd name="T43" fmla="*/ 261 h 634"/>
                  <a:gd name="T44" fmla="*/ 473 w 815"/>
                  <a:gd name="T45" fmla="*/ 261 h 634"/>
                  <a:gd name="T46" fmla="*/ 447 w 815"/>
                  <a:gd name="T47" fmla="*/ 621 h 634"/>
                  <a:gd name="T48" fmla="*/ 447 w 815"/>
                  <a:gd name="T49" fmla="*/ 621 h 634"/>
                  <a:gd name="T50" fmla="*/ 621 w 815"/>
                  <a:gd name="T51" fmla="*/ 172 h 634"/>
                  <a:gd name="T52" fmla="*/ 621 w 815"/>
                  <a:gd name="T53" fmla="*/ 172 h 634"/>
                  <a:gd name="T54" fmla="*/ 769 w 815"/>
                  <a:gd name="T55" fmla="*/ 19 h 6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5" h="634">
                    <a:moveTo>
                      <a:pt x="769" y="19"/>
                    </a:moveTo>
                    <a:lnTo>
                      <a:pt x="769" y="19"/>
                    </a:lnTo>
                    <a:cubicBezTo>
                      <a:pt x="746" y="12"/>
                      <a:pt x="666" y="47"/>
                      <a:pt x="573" y="96"/>
                    </a:cubicBezTo>
                    <a:lnTo>
                      <a:pt x="573" y="96"/>
                    </a:lnTo>
                    <a:cubicBezTo>
                      <a:pt x="495" y="78"/>
                      <a:pt x="128" y="0"/>
                      <a:pt x="103" y="23"/>
                    </a:cubicBezTo>
                    <a:lnTo>
                      <a:pt x="103" y="23"/>
                    </a:lnTo>
                    <a:cubicBezTo>
                      <a:pt x="77" y="47"/>
                      <a:pt x="358" y="133"/>
                      <a:pt x="424" y="178"/>
                    </a:cubicBezTo>
                    <a:lnTo>
                      <a:pt x="424" y="178"/>
                    </a:lnTo>
                    <a:cubicBezTo>
                      <a:pt x="305" y="247"/>
                      <a:pt x="200" y="313"/>
                      <a:pt x="200" y="313"/>
                    </a:cubicBezTo>
                    <a:lnTo>
                      <a:pt x="50" y="257"/>
                    </a:lnTo>
                    <a:lnTo>
                      <a:pt x="0" y="293"/>
                    </a:lnTo>
                    <a:lnTo>
                      <a:pt x="102" y="397"/>
                    </a:lnTo>
                    <a:lnTo>
                      <a:pt x="102" y="397"/>
                    </a:lnTo>
                    <a:cubicBezTo>
                      <a:pt x="82" y="409"/>
                      <a:pt x="36" y="439"/>
                      <a:pt x="41" y="460"/>
                    </a:cubicBezTo>
                    <a:lnTo>
                      <a:pt x="41" y="460"/>
                    </a:lnTo>
                    <a:cubicBezTo>
                      <a:pt x="46" y="481"/>
                      <a:pt x="103" y="458"/>
                      <a:pt x="126" y="448"/>
                    </a:cubicBezTo>
                    <a:lnTo>
                      <a:pt x="163" y="584"/>
                    </a:lnTo>
                    <a:lnTo>
                      <a:pt x="217" y="557"/>
                    </a:lnTo>
                    <a:lnTo>
                      <a:pt x="248" y="390"/>
                    </a:lnTo>
                    <a:lnTo>
                      <a:pt x="248" y="390"/>
                    </a:lnTo>
                    <a:lnTo>
                      <a:pt x="248" y="390"/>
                    </a:lnTo>
                    <a:cubicBezTo>
                      <a:pt x="330" y="343"/>
                      <a:pt x="407" y="299"/>
                      <a:pt x="473" y="261"/>
                    </a:cubicBezTo>
                    <a:lnTo>
                      <a:pt x="473" y="261"/>
                    </a:lnTo>
                    <a:cubicBezTo>
                      <a:pt x="477" y="349"/>
                      <a:pt x="413" y="633"/>
                      <a:pt x="447" y="621"/>
                    </a:cubicBezTo>
                    <a:lnTo>
                      <a:pt x="447" y="621"/>
                    </a:lnTo>
                    <a:cubicBezTo>
                      <a:pt x="478" y="610"/>
                      <a:pt x="595" y="254"/>
                      <a:pt x="621" y="172"/>
                    </a:cubicBezTo>
                    <a:lnTo>
                      <a:pt x="621" y="172"/>
                    </a:lnTo>
                    <a:cubicBezTo>
                      <a:pt x="752" y="90"/>
                      <a:pt x="814" y="36"/>
                      <a:pt x="769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71">
                <a:extLst>
                  <a:ext uri="{FF2B5EF4-FFF2-40B4-BE49-F238E27FC236}">
                    <a16:creationId xmlns:a16="http://schemas.microsoft.com/office/drawing/2014/main" id="{041CF845-9A98-48A9-903E-391CADBF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0813" y="11431962"/>
                <a:ext cx="718176" cy="565123"/>
              </a:xfrm>
              <a:custGeom>
                <a:avLst/>
                <a:gdLst>
                  <a:gd name="T0" fmla="*/ 482 w 805"/>
                  <a:gd name="T1" fmla="*/ 254 h 635"/>
                  <a:gd name="T2" fmla="*/ 487 w 805"/>
                  <a:gd name="T3" fmla="*/ 255 h 635"/>
                  <a:gd name="T4" fmla="*/ 492 w 805"/>
                  <a:gd name="T5" fmla="*/ 263 h 635"/>
                  <a:gd name="T6" fmla="*/ 473 w 805"/>
                  <a:gd name="T7" fmla="*/ 439 h 635"/>
                  <a:gd name="T8" fmla="*/ 456 w 805"/>
                  <a:gd name="T9" fmla="*/ 611 h 635"/>
                  <a:gd name="T10" fmla="*/ 621 w 805"/>
                  <a:gd name="T11" fmla="*/ 172 h 635"/>
                  <a:gd name="T12" fmla="*/ 625 w 805"/>
                  <a:gd name="T13" fmla="*/ 166 h 635"/>
                  <a:gd name="T14" fmla="*/ 783 w 805"/>
                  <a:gd name="T15" fmla="*/ 38 h 635"/>
                  <a:gd name="T16" fmla="*/ 775 w 805"/>
                  <a:gd name="T17" fmla="*/ 32 h 635"/>
                  <a:gd name="T18" fmla="*/ 587 w 805"/>
                  <a:gd name="T19" fmla="*/ 107 h 635"/>
                  <a:gd name="T20" fmla="*/ 581 w 805"/>
                  <a:gd name="T21" fmla="*/ 108 h 635"/>
                  <a:gd name="T22" fmla="*/ 124 w 805"/>
                  <a:gd name="T23" fmla="*/ 32 h 635"/>
                  <a:gd name="T24" fmla="*/ 277 w 805"/>
                  <a:gd name="T25" fmla="*/ 100 h 635"/>
                  <a:gd name="T26" fmla="*/ 439 w 805"/>
                  <a:gd name="T27" fmla="*/ 173 h 635"/>
                  <a:gd name="T28" fmla="*/ 443 w 805"/>
                  <a:gd name="T29" fmla="*/ 182 h 635"/>
                  <a:gd name="T30" fmla="*/ 439 w 805"/>
                  <a:gd name="T31" fmla="*/ 189 h 635"/>
                  <a:gd name="T32" fmla="*/ 214 w 805"/>
                  <a:gd name="T33" fmla="*/ 324 h 635"/>
                  <a:gd name="T34" fmla="*/ 60 w 805"/>
                  <a:gd name="T35" fmla="*/ 270 h 635"/>
                  <a:gd name="T36" fmla="*/ 118 w 805"/>
                  <a:gd name="T37" fmla="*/ 393 h 635"/>
                  <a:gd name="T38" fmla="*/ 121 w 805"/>
                  <a:gd name="T39" fmla="*/ 401 h 635"/>
                  <a:gd name="T40" fmla="*/ 116 w 805"/>
                  <a:gd name="T41" fmla="*/ 408 h 635"/>
                  <a:gd name="T42" fmla="*/ 59 w 805"/>
                  <a:gd name="T43" fmla="*/ 461 h 635"/>
                  <a:gd name="T44" fmla="*/ 132 w 805"/>
                  <a:gd name="T45" fmla="*/ 441 h 635"/>
                  <a:gd name="T46" fmla="*/ 140 w 805"/>
                  <a:gd name="T47" fmla="*/ 442 h 635"/>
                  <a:gd name="T48" fmla="*/ 145 w 805"/>
                  <a:gd name="T49" fmla="*/ 448 h 635"/>
                  <a:gd name="T50" fmla="*/ 218 w 805"/>
                  <a:gd name="T51" fmla="*/ 554 h 635"/>
                  <a:gd name="T52" fmla="*/ 248 w 805"/>
                  <a:gd name="T53" fmla="*/ 391 h 635"/>
                  <a:gd name="T54" fmla="*/ 253 w 805"/>
                  <a:gd name="T55" fmla="*/ 384 h 635"/>
                  <a:gd name="T56" fmla="*/ 478 w 805"/>
                  <a:gd name="T57" fmla="*/ 255 h 635"/>
                  <a:gd name="T58" fmla="*/ 453 w 805"/>
                  <a:gd name="T59" fmla="*/ 634 h 635"/>
                  <a:gd name="T60" fmla="*/ 444 w 805"/>
                  <a:gd name="T61" fmla="*/ 630 h 635"/>
                  <a:gd name="T62" fmla="*/ 454 w 805"/>
                  <a:gd name="T63" fmla="*/ 437 h 635"/>
                  <a:gd name="T64" fmla="*/ 473 w 805"/>
                  <a:gd name="T65" fmla="*/ 280 h 635"/>
                  <a:gd name="T66" fmla="*/ 265 w 805"/>
                  <a:gd name="T67" fmla="*/ 399 h 635"/>
                  <a:gd name="T68" fmla="*/ 236 w 805"/>
                  <a:gd name="T69" fmla="*/ 562 h 635"/>
                  <a:gd name="T70" fmla="*/ 176 w 805"/>
                  <a:gd name="T71" fmla="*/ 595 h 635"/>
                  <a:gd name="T72" fmla="*/ 168 w 805"/>
                  <a:gd name="T73" fmla="*/ 595 h 635"/>
                  <a:gd name="T74" fmla="*/ 163 w 805"/>
                  <a:gd name="T75" fmla="*/ 590 h 635"/>
                  <a:gd name="T76" fmla="*/ 130 w 805"/>
                  <a:gd name="T77" fmla="*/ 463 h 635"/>
                  <a:gd name="T78" fmla="*/ 51 w 805"/>
                  <a:gd name="T79" fmla="*/ 478 h 635"/>
                  <a:gd name="T80" fmla="*/ 40 w 805"/>
                  <a:gd name="T81" fmla="*/ 465 h 635"/>
                  <a:gd name="T82" fmla="*/ 3 w 805"/>
                  <a:gd name="T83" fmla="*/ 302 h 635"/>
                  <a:gd name="T84" fmla="*/ 0 w 805"/>
                  <a:gd name="T85" fmla="*/ 295 h 635"/>
                  <a:gd name="T86" fmla="*/ 5 w 805"/>
                  <a:gd name="T87" fmla="*/ 288 h 635"/>
                  <a:gd name="T88" fmla="*/ 53 w 805"/>
                  <a:gd name="T89" fmla="*/ 252 h 635"/>
                  <a:gd name="T90" fmla="*/ 207 w 805"/>
                  <a:gd name="T91" fmla="*/ 305 h 635"/>
                  <a:gd name="T92" fmla="*/ 414 w 805"/>
                  <a:gd name="T93" fmla="*/ 181 h 635"/>
                  <a:gd name="T94" fmla="*/ 269 w 805"/>
                  <a:gd name="T95" fmla="*/ 118 h 635"/>
                  <a:gd name="T96" fmla="*/ 101 w 805"/>
                  <a:gd name="T97" fmla="*/ 32 h 635"/>
                  <a:gd name="T98" fmla="*/ 105 w 805"/>
                  <a:gd name="T99" fmla="*/ 19 h 635"/>
                  <a:gd name="T100" fmla="*/ 581 w 805"/>
                  <a:gd name="T101" fmla="*/ 88 h 635"/>
                  <a:gd name="T102" fmla="*/ 781 w 805"/>
                  <a:gd name="T103" fmla="*/ 14 h 635"/>
                  <a:gd name="T104" fmla="*/ 801 w 805"/>
                  <a:gd name="T105" fmla="*/ 36 h 635"/>
                  <a:gd name="T106" fmla="*/ 638 w 805"/>
                  <a:gd name="T107" fmla="*/ 181 h 635"/>
                  <a:gd name="T108" fmla="*/ 458 w 805"/>
                  <a:gd name="T109" fmla="*/ 633 h 635"/>
                  <a:gd name="T110" fmla="*/ 453 w 805"/>
                  <a:gd name="T111" fmla="*/ 63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5" h="635">
                    <a:moveTo>
                      <a:pt x="482" y="254"/>
                    </a:moveTo>
                    <a:lnTo>
                      <a:pt x="482" y="254"/>
                    </a:lnTo>
                    <a:cubicBezTo>
                      <a:pt x="484" y="254"/>
                      <a:pt x="486" y="255"/>
                      <a:pt x="487" y="255"/>
                    </a:cubicBezTo>
                    <a:lnTo>
                      <a:pt x="487" y="255"/>
                    </a:lnTo>
                    <a:cubicBezTo>
                      <a:pt x="490" y="257"/>
                      <a:pt x="492" y="260"/>
                      <a:pt x="492" y="263"/>
                    </a:cubicBezTo>
                    <a:lnTo>
                      <a:pt x="492" y="263"/>
                    </a:lnTo>
                    <a:cubicBezTo>
                      <a:pt x="493" y="301"/>
                      <a:pt x="483" y="371"/>
                      <a:pt x="473" y="439"/>
                    </a:cubicBezTo>
                    <a:lnTo>
                      <a:pt x="473" y="439"/>
                    </a:lnTo>
                    <a:cubicBezTo>
                      <a:pt x="464" y="503"/>
                      <a:pt x="452" y="587"/>
                      <a:pt x="456" y="611"/>
                    </a:cubicBezTo>
                    <a:lnTo>
                      <a:pt x="456" y="611"/>
                    </a:lnTo>
                    <a:cubicBezTo>
                      <a:pt x="479" y="583"/>
                      <a:pt x="544" y="410"/>
                      <a:pt x="621" y="172"/>
                    </a:cubicBezTo>
                    <a:lnTo>
                      <a:pt x="621" y="172"/>
                    </a:lnTo>
                    <a:cubicBezTo>
                      <a:pt x="622" y="170"/>
                      <a:pt x="623" y="168"/>
                      <a:pt x="625" y="166"/>
                    </a:cubicBezTo>
                    <a:lnTo>
                      <a:pt x="625" y="166"/>
                    </a:lnTo>
                    <a:cubicBezTo>
                      <a:pt x="765" y="78"/>
                      <a:pt x="784" y="48"/>
                      <a:pt x="783" y="38"/>
                    </a:cubicBezTo>
                    <a:lnTo>
                      <a:pt x="783" y="38"/>
                    </a:lnTo>
                    <a:cubicBezTo>
                      <a:pt x="783" y="35"/>
                      <a:pt x="778" y="33"/>
                      <a:pt x="775" y="32"/>
                    </a:cubicBezTo>
                    <a:lnTo>
                      <a:pt x="775" y="32"/>
                    </a:lnTo>
                    <a:cubicBezTo>
                      <a:pt x="766" y="29"/>
                      <a:pt x="732" y="30"/>
                      <a:pt x="587" y="107"/>
                    </a:cubicBezTo>
                    <a:lnTo>
                      <a:pt x="587" y="107"/>
                    </a:lnTo>
                    <a:cubicBezTo>
                      <a:pt x="585" y="108"/>
                      <a:pt x="583" y="108"/>
                      <a:pt x="581" y="108"/>
                    </a:cubicBezTo>
                    <a:lnTo>
                      <a:pt x="581" y="108"/>
                    </a:lnTo>
                    <a:cubicBezTo>
                      <a:pt x="342" y="56"/>
                      <a:pt x="160" y="25"/>
                      <a:pt x="124" y="32"/>
                    </a:cubicBezTo>
                    <a:lnTo>
                      <a:pt x="124" y="32"/>
                    </a:lnTo>
                    <a:cubicBezTo>
                      <a:pt x="141" y="47"/>
                      <a:pt x="219" y="77"/>
                      <a:pt x="277" y="100"/>
                    </a:cubicBezTo>
                    <a:lnTo>
                      <a:pt x="277" y="100"/>
                    </a:lnTo>
                    <a:cubicBezTo>
                      <a:pt x="342" y="126"/>
                      <a:pt x="410" y="153"/>
                      <a:pt x="439" y="173"/>
                    </a:cubicBezTo>
                    <a:lnTo>
                      <a:pt x="439" y="173"/>
                    </a:lnTo>
                    <a:cubicBezTo>
                      <a:pt x="442" y="175"/>
                      <a:pt x="443" y="179"/>
                      <a:pt x="443" y="182"/>
                    </a:cubicBezTo>
                    <a:lnTo>
                      <a:pt x="443" y="182"/>
                    </a:lnTo>
                    <a:cubicBezTo>
                      <a:pt x="443" y="184"/>
                      <a:pt x="441" y="188"/>
                      <a:pt x="439" y="189"/>
                    </a:cubicBezTo>
                    <a:lnTo>
                      <a:pt x="439" y="189"/>
                    </a:lnTo>
                    <a:cubicBezTo>
                      <a:pt x="325" y="255"/>
                      <a:pt x="225" y="317"/>
                      <a:pt x="214" y="324"/>
                    </a:cubicBezTo>
                    <a:lnTo>
                      <a:pt x="214" y="324"/>
                    </a:lnTo>
                    <a:cubicBezTo>
                      <a:pt x="212" y="326"/>
                      <a:pt x="208" y="327"/>
                      <a:pt x="206" y="325"/>
                    </a:cubicBezTo>
                    <a:lnTo>
                      <a:pt x="60" y="270"/>
                    </a:lnTo>
                    <a:lnTo>
                      <a:pt x="24" y="297"/>
                    </a:lnTo>
                    <a:lnTo>
                      <a:pt x="118" y="393"/>
                    </a:lnTo>
                    <a:lnTo>
                      <a:pt x="118" y="393"/>
                    </a:lnTo>
                    <a:cubicBezTo>
                      <a:pt x="120" y="395"/>
                      <a:pt x="121" y="399"/>
                      <a:pt x="121" y="401"/>
                    </a:cubicBezTo>
                    <a:lnTo>
                      <a:pt x="121" y="401"/>
                    </a:lnTo>
                    <a:cubicBezTo>
                      <a:pt x="120" y="404"/>
                      <a:pt x="118" y="407"/>
                      <a:pt x="116" y="408"/>
                    </a:cubicBezTo>
                    <a:lnTo>
                      <a:pt x="116" y="408"/>
                    </a:lnTo>
                    <a:cubicBezTo>
                      <a:pt x="71" y="435"/>
                      <a:pt x="58" y="454"/>
                      <a:pt x="59" y="461"/>
                    </a:cubicBezTo>
                    <a:lnTo>
                      <a:pt x="59" y="461"/>
                    </a:lnTo>
                    <a:cubicBezTo>
                      <a:pt x="62" y="463"/>
                      <a:pt x="84" y="463"/>
                      <a:pt x="132" y="441"/>
                    </a:cubicBezTo>
                    <a:lnTo>
                      <a:pt x="132" y="441"/>
                    </a:lnTo>
                    <a:cubicBezTo>
                      <a:pt x="134" y="440"/>
                      <a:pt x="137" y="440"/>
                      <a:pt x="140" y="442"/>
                    </a:cubicBezTo>
                    <a:lnTo>
                      <a:pt x="140" y="442"/>
                    </a:lnTo>
                    <a:cubicBezTo>
                      <a:pt x="142" y="443"/>
                      <a:pt x="144" y="446"/>
                      <a:pt x="145" y="448"/>
                    </a:cubicBezTo>
                    <a:lnTo>
                      <a:pt x="178" y="573"/>
                    </a:lnTo>
                    <a:lnTo>
                      <a:pt x="218" y="554"/>
                    </a:lnTo>
                    <a:lnTo>
                      <a:pt x="248" y="391"/>
                    </a:lnTo>
                    <a:lnTo>
                      <a:pt x="248" y="391"/>
                    </a:lnTo>
                    <a:cubicBezTo>
                      <a:pt x="249" y="388"/>
                      <a:pt x="250" y="386"/>
                      <a:pt x="253" y="384"/>
                    </a:cubicBezTo>
                    <a:lnTo>
                      <a:pt x="253" y="384"/>
                    </a:lnTo>
                    <a:cubicBezTo>
                      <a:pt x="342" y="334"/>
                      <a:pt x="414" y="293"/>
                      <a:pt x="478" y="255"/>
                    </a:cubicBezTo>
                    <a:lnTo>
                      <a:pt x="478" y="255"/>
                    </a:lnTo>
                    <a:cubicBezTo>
                      <a:pt x="479" y="255"/>
                      <a:pt x="480" y="254"/>
                      <a:pt x="482" y="254"/>
                    </a:cubicBezTo>
                    <a:close/>
                    <a:moveTo>
                      <a:pt x="453" y="634"/>
                    </a:moveTo>
                    <a:lnTo>
                      <a:pt x="453" y="634"/>
                    </a:lnTo>
                    <a:cubicBezTo>
                      <a:pt x="450" y="634"/>
                      <a:pt x="447" y="632"/>
                      <a:pt x="444" y="630"/>
                    </a:cubicBezTo>
                    <a:lnTo>
                      <a:pt x="444" y="630"/>
                    </a:lnTo>
                    <a:cubicBezTo>
                      <a:pt x="430" y="619"/>
                      <a:pt x="436" y="564"/>
                      <a:pt x="454" y="437"/>
                    </a:cubicBezTo>
                    <a:lnTo>
                      <a:pt x="454" y="437"/>
                    </a:lnTo>
                    <a:cubicBezTo>
                      <a:pt x="462" y="379"/>
                      <a:pt x="471" y="319"/>
                      <a:pt x="473" y="280"/>
                    </a:cubicBezTo>
                    <a:lnTo>
                      <a:pt x="473" y="280"/>
                    </a:lnTo>
                    <a:cubicBezTo>
                      <a:pt x="414" y="315"/>
                      <a:pt x="346" y="353"/>
                      <a:pt x="265" y="399"/>
                    </a:cubicBezTo>
                    <a:lnTo>
                      <a:pt x="236" y="562"/>
                    </a:lnTo>
                    <a:lnTo>
                      <a:pt x="236" y="562"/>
                    </a:lnTo>
                    <a:cubicBezTo>
                      <a:pt x="236" y="565"/>
                      <a:pt x="233" y="568"/>
                      <a:pt x="230" y="569"/>
                    </a:cubicBezTo>
                    <a:lnTo>
                      <a:pt x="176" y="595"/>
                    </a:lnTo>
                    <a:lnTo>
                      <a:pt x="176" y="595"/>
                    </a:lnTo>
                    <a:cubicBezTo>
                      <a:pt x="173" y="597"/>
                      <a:pt x="170" y="597"/>
                      <a:pt x="168" y="595"/>
                    </a:cubicBezTo>
                    <a:lnTo>
                      <a:pt x="168" y="595"/>
                    </a:lnTo>
                    <a:cubicBezTo>
                      <a:pt x="165" y="594"/>
                      <a:pt x="164" y="592"/>
                      <a:pt x="163" y="590"/>
                    </a:cubicBezTo>
                    <a:lnTo>
                      <a:pt x="130" y="463"/>
                    </a:lnTo>
                    <a:lnTo>
                      <a:pt x="130" y="463"/>
                    </a:lnTo>
                    <a:cubicBezTo>
                      <a:pt x="90" y="480"/>
                      <a:pt x="64" y="485"/>
                      <a:pt x="51" y="478"/>
                    </a:cubicBezTo>
                    <a:lnTo>
                      <a:pt x="51" y="478"/>
                    </a:lnTo>
                    <a:cubicBezTo>
                      <a:pt x="45" y="475"/>
                      <a:pt x="42" y="471"/>
                      <a:pt x="40" y="465"/>
                    </a:cubicBezTo>
                    <a:lnTo>
                      <a:pt x="40" y="465"/>
                    </a:lnTo>
                    <a:cubicBezTo>
                      <a:pt x="36" y="446"/>
                      <a:pt x="55" y="424"/>
                      <a:pt x="96" y="399"/>
                    </a:cubicBezTo>
                    <a:lnTo>
                      <a:pt x="3" y="302"/>
                    </a:lnTo>
                    <a:lnTo>
                      <a:pt x="3" y="302"/>
                    </a:lnTo>
                    <a:cubicBezTo>
                      <a:pt x="1" y="300"/>
                      <a:pt x="0" y="297"/>
                      <a:pt x="0" y="295"/>
                    </a:cubicBezTo>
                    <a:lnTo>
                      <a:pt x="0" y="295"/>
                    </a:lnTo>
                    <a:cubicBezTo>
                      <a:pt x="0" y="292"/>
                      <a:pt x="2" y="290"/>
                      <a:pt x="5" y="288"/>
                    </a:cubicBezTo>
                    <a:lnTo>
                      <a:pt x="53" y="252"/>
                    </a:lnTo>
                    <a:lnTo>
                      <a:pt x="53" y="252"/>
                    </a:lnTo>
                    <a:cubicBezTo>
                      <a:pt x="56" y="250"/>
                      <a:pt x="59" y="249"/>
                      <a:pt x="62" y="250"/>
                    </a:cubicBezTo>
                    <a:lnTo>
                      <a:pt x="207" y="305"/>
                    </a:lnTo>
                    <a:lnTo>
                      <a:pt x="207" y="305"/>
                    </a:lnTo>
                    <a:cubicBezTo>
                      <a:pt x="229" y="292"/>
                      <a:pt x="316" y="238"/>
                      <a:pt x="414" y="181"/>
                    </a:cubicBezTo>
                    <a:lnTo>
                      <a:pt x="414" y="181"/>
                    </a:lnTo>
                    <a:cubicBezTo>
                      <a:pt x="383" y="163"/>
                      <a:pt x="325" y="141"/>
                      <a:pt x="269" y="118"/>
                    </a:cubicBezTo>
                    <a:lnTo>
                      <a:pt x="269" y="118"/>
                    </a:lnTo>
                    <a:cubicBezTo>
                      <a:pt x="153" y="72"/>
                      <a:pt x="105" y="52"/>
                      <a:pt x="101" y="32"/>
                    </a:cubicBezTo>
                    <a:lnTo>
                      <a:pt x="101" y="32"/>
                    </a:lnTo>
                    <a:cubicBezTo>
                      <a:pt x="100" y="27"/>
                      <a:pt x="102" y="22"/>
                      <a:pt x="105" y="19"/>
                    </a:cubicBezTo>
                    <a:lnTo>
                      <a:pt x="105" y="19"/>
                    </a:lnTo>
                    <a:cubicBezTo>
                      <a:pt x="126" y="0"/>
                      <a:pt x="286" y="23"/>
                      <a:pt x="581" y="88"/>
                    </a:cubicBezTo>
                    <a:lnTo>
                      <a:pt x="581" y="88"/>
                    </a:lnTo>
                    <a:cubicBezTo>
                      <a:pt x="729" y="11"/>
                      <a:pt x="766" y="9"/>
                      <a:pt x="781" y="14"/>
                    </a:cubicBezTo>
                    <a:lnTo>
                      <a:pt x="781" y="14"/>
                    </a:lnTo>
                    <a:cubicBezTo>
                      <a:pt x="797" y="19"/>
                      <a:pt x="801" y="29"/>
                      <a:pt x="801" y="36"/>
                    </a:cubicBezTo>
                    <a:lnTo>
                      <a:pt x="801" y="36"/>
                    </a:lnTo>
                    <a:cubicBezTo>
                      <a:pt x="804" y="56"/>
                      <a:pt x="785" y="88"/>
                      <a:pt x="638" y="181"/>
                    </a:cubicBezTo>
                    <a:lnTo>
                      <a:pt x="638" y="181"/>
                    </a:lnTo>
                    <a:cubicBezTo>
                      <a:pt x="573" y="382"/>
                      <a:pt x="490" y="622"/>
                      <a:pt x="458" y="633"/>
                    </a:cubicBezTo>
                    <a:lnTo>
                      <a:pt x="458" y="633"/>
                    </a:lnTo>
                    <a:cubicBezTo>
                      <a:pt x="456" y="633"/>
                      <a:pt x="455" y="634"/>
                      <a:pt x="453" y="6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E106C44C-D168-4073-9EF7-D58AE982F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2183" y="11511358"/>
                <a:ext cx="479518" cy="331799"/>
              </a:xfrm>
              <a:custGeom>
                <a:avLst/>
                <a:gdLst>
                  <a:gd name="connsiteX0" fmla="*/ 5186 w 479518"/>
                  <a:gd name="connsiteY0" fmla="*/ 272496 h 331799"/>
                  <a:gd name="connsiteX1" fmla="*/ 16878 w 479518"/>
                  <a:gd name="connsiteY1" fmla="*/ 275985 h 331799"/>
                  <a:gd name="connsiteX2" fmla="*/ 39362 w 479518"/>
                  <a:gd name="connsiteY2" fmla="*/ 319590 h 331799"/>
                  <a:gd name="connsiteX3" fmla="*/ 34865 w 479518"/>
                  <a:gd name="connsiteY3" fmla="*/ 330927 h 331799"/>
                  <a:gd name="connsiteX4" fmla="*/ 30368 w 479518"/>
                  <a:gd name="connsiteY4" fmla="*/ 331799 h 331799"/>
                  <a:gd name="connsiteX5" fmla="*/ 23173 w 479518"/>
                  <a:gd name="connsiteY5" fmla="*/ 327438 h 331799"/>
                  <a:gd name="connsiteX6" fmla="*/ 689 w 479518"/>
                  <a:gd name="connsiteY6" fmla="*/ 282961 h 331799"/>
                  <a:gd name="connsiteX7" fmla="*/ 5186 w 479518"/>
                  <a:gd name="connsiteY7" fmla="*/ 272496 h 331799"/>
                  <a:gd name="connsiteX8" fmla="*/ 466294 w 479518"/>
                  <a:gd name="connsiteY8" fmla="*/ 71502 h 331799"/>
                  <a:gd name="connsiteX9" fmla="*/ 477999 w 479518"/>
                  <a:gd name="connsiteY9" fmla="*/ 75037 h 331799"/>
                  <a:gd name="connsiteX10" fmla="*/ 475298 w 479518"/>
                  <a:gd name="connsiteY10" fmla="*/ 86528 h 331799"/>
                  <a:gd name="connsiteX11" fmla="*/ 342050 w 479518"/>
                  <a:gd name="connsiteY11" fmla="*/ 165192 h 331799"/>
                  <a:gd name="connsiteX12" fmla="*/ 337548 w 479518"/>
                  <a:gd name="connsiteY12" fmla="*/ 166960 h 331799"/>
                  <a:gd name="connsiteX13" fmla="*/ 331246 w 479518"/>
                  <a:gd name="connsiteY13" fmla="*/ 161657 h 331799"/>
                  <a:gd name="connsiteX14" fmla="*/ 333947 w 479518"/>
                  <a:gd name="connsiteY14" fmla="*/ 150167 h 331799"/>
                  <a:gd name="connsiteX15" fmla="*/ 423303 w 479518"/>
                  <a:gd name="connsiteY15" fmla="*/ 847 h 331799"/>
                  <a:gd name="connsiteX16" fmla="*/ 434871 w 479518"/>
                  <a:gd name="connsiteY16" fmla="*/ 4352 h 331799"/>
                  <a:gd name="connsiteX17" fmla="*/ 431311 w 479518"/>
                  <a:gd name="connsiteY17" fmla="*/ 15744 h 331799"/>
                  <a:gd name="connsiteX18" fmla="*/ 299614 w 479518"/>
                  <a:gd name="connsiteY18" fmla="*/ 87602 h 331799"/>
                  <a:gd name="connsiteX19" fmla="*/ 294275 w 479518"/>
                  <a:gd name="connsiteY19" fmla="*/ 88479 h 331799"/>
                  <a:gd name="connsiteX20" fmla="*/ 288047 w 479518"/>
                  <a:gd name="connsiteY20" fmla="*/ 84973 h 331799"/>
                  <a:gd name="connsiteX21" fmla="*/ 290716 w 479518"/>
                  <a:gd name="connsiteY21" fmla="*/ 72705 h 331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479518" h="331799">
                    <a:moveTo>
                      <a:pt x="5186" y="272496"/>
                    </a:moveTo>
                    <a:cubicBezTo>
                      <a:pt x="8783" y="269880"/>
                      <a:pt x="14179" y="271624"/>
                      <a:pt x="16878" y="275985"/>
                    </a:cubicBezTo>
                    <a:lnTo>
                      <a:pt x="39362" y="319590"/>
                    </a:lnTo>
                    <a:cubicBezTo>
                      <a:pt x="41161" y="323950"/>
                      <a:pt x="39362" y="328311"/>
                      <a:pt x="34865" y="330927"/>
                    </a:cubicBezTo>
                    <a:cubicBezTo>
                      <a:pt x="33966" y="331799"/>
                      <a:pt x="32167" y="331799"/>
                      <a:pt x="30368" y="331799"/>
                    </a:cubicBezTo>
                    <a:cubicBezTo>
                      <a:pt x="27670" y="331799"/>
                      <a:pt x="24072" y="330055"/>
                      <a:pt x="23173" y="327438"/>
                    </a:cubicBezTo>
                    <a:lnTo>
                      <a:pt x="689" y="282961"/>
                    </a:lnTo>
                    <a:cubicBezTo>
                      <a:pt x="-1110" y="278601"/>
                      <a:pt x="689" y="273368"/>
                      <a:pt x="5186" y="272496"/>
                    </a:cubicBezTo>
                    <a:close/>
                    <a:moveTo>
                      <a:pt x="466294" y="71502"/>
                    </a:moveTo>
                    <a:cubicBezTo>
                      <a:pt x="470796" y="69734"/>
                      <a:pt x="475298" y="71502"/>
                      <a:pt x="477999" y="75037"/>
                    </a:cubicBezTo>
                    <a:cubicBezTo>
                      <a:pt x="480700" y="78573"/>
                      <a:pt x="479799" y="83876"/>
                      <a:pt x="475298" y="86528"/>
                    </a:cubicBezTo>
                    <a:lnTo>
                      <a:pt x="342050" y="165192"/>
                    </a:lnTo>
                    <a:cubicBezTo>
                      <a:pt x="341150" y="165192"/>
                      <a:pt x="339349" y="166960"/>
                      <a:pt x="337548" y="166960"/>
                    </a:cubicBezTo>
                    <a:cubicBezTo>
                      <a:pt x="334847" y="166960"/>
                      <a:pt x="332146" y="165192"/>
                      <a:pt x="331246" y="161657"/>
                    </a:cubicBezTo>
                    <a:cubicBezTo>
                      <a:pt x="328545" y="158121"/>
                      <a:pt x="329445" y="152818"/>
                      <a:pt x="333947" y="150167"/>
                    </a:cubicBezTo>
                    <a:close/>
                    <a:moveTo>
                      <a:pt x="423303" y="847"/>
                    </a:moveTo>
                    <a:cubicBezTo>
                      <a:pt x="426862" y="-906"/>
                      <a:pt x="432201" y="-30"/>
                      <a:pt x="434871" y="4352"/>
                    </a:cubicBezTo>
                    <a:cubicBezTo>
                      <a:pt x="437540" y="8734"/>
                      <a:pt x="435760" y="13115"/>
                      <a:pt x="431311" y="15744"/>
                    </a:cubicBezTo>
                    <a:lnTo>
                      <a:pt x="299614" y="87602"/>
                    </a:lnTo>
                    <a:cubicBezTo>
                      <a:pt x="297835" y="88479"/>
                      <a:pt x="296055" y="88479"/>
                      <a:pt x="294275" y="88479"/>
                    </a:cubicBezTo>
                    <a:cubicBezTo>
                      <a:pt x="291606" y="88479"/>
                      <a:pt x="288936" y="87602"/>
                      <a:pt x="288047" y="84973"/>
                    </a:cubicBezTo>
                    <a:cubicBezTo>
                      <a:pt x="285377" y="80592"/>
                      <a:pt x="287157" y="75334"/>
                      <a:pt x="290716" y="727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75">
                <a:extLst>
                  <a:ext uri="{FF2B5EF4-FFF2-40B4-BE49-F238E27FC236}">
                    <a16:creationId xmlns:a16="http://schemas.microsoft.com/office/drawing/2014/main" id="{B81AD718-53A0-4D9D-9BAF-901258C8EC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1568" y="12103044"/>
                <a:ext cx="945794" cy="125583"/>
              </a:xfrm>
              <a:custGeom>
                <a:avLst/>
                <a:gdLst>
                  <a:gd name="T0" fmla="*/ 1024 w 1062"/>
                  <a:gd name="T1" fmla="*/ 142 h 143"/>
                  <a:gd name="T2" fmla="*/ 37 w 1062"/>
                  <a:gd name="T3" fmla="*/ 142 h 143"/>
                  <a:gd name="T4" fmla="*/ 37 w 1062"/>
                  <a:gd name="T5" fmla="*/ 142 h 143"/>
                  <a:gd name="T6" fmla="*/ 0 w 1062"/>
                  <a:gd name="T7" fmla="*/ 104 h 143"/>
                  <a:gd name="T8" fmla="*/ 0 w 1062"/>
                  <a:gd name="T9" fmla="*/ 37 h 143"/>
                  <a:gd name="T10" fmla="*/ 0 w 1062"/>
                  <a:gd name="T11" fmla="*/ 37 h 143"/>
                  <a:gd name="T12" fmla="*/ 37 w 1062"/>
                  <a:gd name="T13" fmla="*/ 0 h 143"/>
                  <a:gd name="T14" fmla="*/ 1024 w 1062"/>
                  <a:gd name="T15" fmla="*/ 0 h 143"/>
                  <a:gd name="T16" fmla="*/ 1024 w 1062"/>
                  <a:gd name="T17" fmla="*/ 0 h 143"/>
                  <a:gd name="T18" fmla="*/ 1061 w 1062"/>
                  <a:gd name="T19" fmla="*/ 37 h 143"/>
                  <a:gd name="T20" fmla="*/ 1061 w 1062"/>
                  <a:gd name="T21" fmla="*/ 104 h 143"/>
                  <a:gd name="T22" fmla="*/ 1061 w 1062"/>
                  <a:gd name="T23" fmla="*/ 104 h 143"/>
                  <a:gd name="T24" fmla="*/ 1024 w 1062"/>
                  <a:gd name="T25" fmla="*/ 14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62" h="143">
                    <a:moveTo>
                      <a:pt x="1024" y="142"/>
                    </a:moveTo>
                    <a:lnTo>
                      <a:pt x="37" y="142"/>
                    </a:lnTo>
                    <a:lnTo>
                      <a:pt x="37" y="142"/>
                    </a:lnTo>
                    <a:cubicBezTo>
                      <a:pt x="16" y="142"/>
                      <a:pt x="0" y="125"/>
                      <a:pt x="0" y="104"/>
                    </a:cubicBezTo>
                    <a:lnTo>
                      <a:pt x="0" y="37"/>
                    </a:lnTo>
                    <a:lnTo>
                      <a:pt x="0" y="37"/>
                    </a:lnTo>
                    <a:cubicBezTo>
                      <a:pt x="0" y="17"/>
                      <a:pt x="16" y="0"/>
                      <a:pt x="37" y="0"/>
                    </a:cubicBezTo>
                    <a:lnTo>
                      <a:pt x="1024" y="0"/>
                    </a:lnTo>
                    <a:lnTo>
                      <a:pt x="1024" y="0"/>
                    </a:lnTo>
                    <a:cubicBezTo>
                      <a:pt x="1045" y="0"/>
                      <a:pt x="1061" y="17"/>
                      <a:pt x="1061" y="37"/>
                    </a:cubicBezTo>
                    <a:lnTo>
                      <a:pt x="1061" y="104"/>
                    </a:lnTo>
                    <a:lnTo>
                      <a:pt x="1061" y="104"/>
                    </a:lnTo>
                    <a:cubicBezTo>
                      <a:pt x="1061" y="125"/>
                      <a:pt x="1045" y="142"/>
                      <a:pt x="1024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76">
                <a:extLst>
                  <a:ext uri="{FF2B5EF4-FFF2-40B4-BE49-F238E27FC236}">
                    <a16:creationId xmlns:a16="http://schemas.microsoft.com/office/drawing/2014/main" id="{AE777608-572C-4597-AB50-E83B222AD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93719" y="12095195"/>
                <a:ext cx="965418" cy="145206"/>
              </a:xfrm>
              <a:custGeom>
                <a:avLst/>
                <a:gdLst>
                  <a:gd name="T0" fmla="*/ 36 w 1083"/>
                  <a:gd name="T1" fmla="*/ 19 h 162"/>
                  <a:gd name="T2" fmla="*/ 36 w 1083"/>
                  <a:gd name="T3" fmla="*/ 19 h 162"/>
                  <a:gd name="T4" fmla="*/ 20 w 1083"/>
                  <a:gd name="T5" fmla="*/ 34 h 162"/>
                  <a:gd name="T6" fmla="*/ 20 w 1083"/>
                  <a:gd name="T7" fmla="*/ 127 h 162"/>
                  <a:gd name="T8" fmla="*/ 20 w 1083"/>
                  <a:gd name="T9" fmla="*/ 127 h 162"/>
                  <a:gd name="T10" fmla="*/ 36 w 1083"/>
                  <a:gd name="T11" fmla="*/ 142 h 162"/>
                  <a:gd name="T12" fmla="*/ 1048 w 1083"/>
                  <a:gd name="T13" fmla="*/ 142 h 162"/>
                  <a:gd name="T14" fmla="*/ 1048 w 1083"/>
                  <a:gd name="T15" fmla="*/ 142 h 162"/>
                  <a:gd name="T16" fmla="*/ 1063 w 1083"/>
                  <a:gd name="T17" fmla="*/ 127 h 162"/>
                  <a:gd name="T18" fmla="*/ 1063 w 1083"/>
                  <a:gd name="T19" fmla="*/ 34 h 162"/>
                  <a:gd name="T20" fmla="*/ 1063 w 1083"/>
                  <a:gd name="T21" fmla="*/ 34 h 162"/>
                  <a:gd name="T22" fmla="*/ 1048 w 1083"/>
                  <a:gd name="T23" fmla="*/ 19 h 162"/>
                  <a:gd name="T24" fmla="*/ 36 w 1083"/>
                  <a:gd name="T25" fmla="*/ 19 h 162"/>
                  <a:gd name="T26" fmla="*/ 1048 w 1083"/>
                  <a:gd name="T27" fmla="*/ 161 h 162"/>
                  <a:gd name="T28" fmla="*/ 36 w 1083"/>
                  <a:gd name="T29" fmla="*/ 161 h 162"/>
                  <a:gd name="T30" fmla="*/ 36 w 1083"/>
                  <a:gd name="T31" fmla="*/ 161 h 162"/>
                  <a:gd name="T32" fmla="*/ 0 w 1083"/>
                  <a:gd name="T33" fmla="*/ 127 h 162"/>
                  <a:gd name="T34" fmla="*/ 0 w 1083"/>
                  <a:gd name="T35" fmla="*/ 34 h 162"/>
                  <a:gd name="T36" fmla="*/ 0 w 1083"/>
                  <a:gd name="T37" fmla="*/ 34 h 162"/>
                  <a:gd name="T38" fmla="*/ 36 w 1083"/>
                  <a:gd name="T39" fmla="*/ 0 h 162"/>
                  <a:gd name="T40" fmla="*/ 1048 w 1083"/>
                  <a:gd name="T41" fmla="*/ 0 h 162"/>
                  <a:gd name="T42" fmla="*/ 1048 w 1083"/>
                  <a:gd name="T43" fmla="*/ 0 h 162"/>
                  <a:gd name="T44" fmla="*/ 1082 w 1083"/>
                  <a:gd name="T45" fmla="*/ 34 h 162"/>
                  <a:gd name="T46" fmla="*/ 1082 w 1083"/>
                  <a:gd name="T47" fmla="*/ 127 h 162"/>
                  <a:gd name="T48" fmla="*/ 1082 w 1083"/>
                  <a:gd name="T49" fmla="*/ 127 h 162"/>
                  <a:gd name="T50" fmla="*/ 1048 w 1083"/>
                  <a:gd name="T51" fmla="*/ 161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83" h="162">
                    <a:moveTo>
                      <a:pt x="36" y="19"/>
                    </a:moveTo>
                    <a:lnTo>
                      <a:pt x="36" y="19"/>
                    </a:lnTo>
                    <a:cubicBezTo>
                      <a:pt x="27" y="19"/>
                      <a:pt x="20" y="26"/>
                      <a:pt x="20" y="34"/>
                    </a:cubicBezTo>
                    <a:lnTo>
                      <a:pt x="20" y="127"/>
                    </a:lnTo>
                    <a:lnTo>
                      <a:pt x="20" y="127"/>
                    </a:lnTo>
                    <a:cubicBezTo>
                      <a:pt x="20" y="135"/>
                      <a:pt x="27" y="142"/>
                      <a:pt x="36" y="142"/>
                    </a:cubicBezTo>
                    <a:lnTo>
                      <a:pt x="1048" y="142"/>
                    </a:lnTo>
                    <a:lnTo>
                      <a:pt x="1048" y="142"/>
                    </a:lnTo>
                    <a:cubicBezTo>
                      <a:pt x="1056" y="142"/>
                      <a:pt x="1063" y="135"/>
                      <a:pt x="1063" y="127"/>
                    </a:cubicBezTo>
                    <a:lnTo>
                      <a:pt x="1063" y="34"/>
                    </a:lnTo>
                    <a:lnTo>
                      <a:pt x="1063" y="34"/>
                    </a:lnTo>
                    <a:cubicBezTo>
                      <a:pt x="1063" y="26"/>
                      <a:pt x="1056" y="19"/>
                      <a:pt x="1048" y="19"/>
                    </a:cubicBezTo>
                    <a:lnTo>
                      <a:pt x="36" y="19"/>
                    </a:lnTo>
                    <a:close/>
                    <a:moveTo>
                      <a:pt x="1048" y="161"/>
                    </a:moveTo>
                    <a:lnTo>
                      <a:pt x="36" y="161"/>
                    </a:lnTo>
                    <a:lnTo>
                      <a:pt x="36" y="161"/>
                    </a:lnTo>
                    <a:cubicBezTo>
                      <a:pt x="17" y="161"/>
                      <a:pt x="0" y="146"/>
                      <a:pt x="0" y="127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16"/>
                      <a:pt x="17" y="0"/>
                      <a:pt x="36" y="0"/>
                    </a:cubicBezTo>
                    <a:lnTo>
                      <a:pt x="1048" y="0"/>
                    </a:lnTo>
                    <a:lnTo>
                      <a:pt x="1048" y="0"/>
                    </a:lnTo>
                    <a:cubicBezTo>
                      <a:pt x="1067" y="0"/>
                      <a:pt x="1082" y="16"/>
                      <a:pt x="1082" y="34"/>
                    </a:cubicBezTo>
                    <a:lnTo>
                      <a:pt x="1082" y="127"/>
                    </a:lnTo>
                    <a:lnTo>
                      <a:pt x="1082" y="127"/>
                    </a:lnTo>
                    <a:cubicBezTo>
                      <a:pt x="1082" y="146"/>
                      <a:pt x="1067" y="161"/>
                      <a:pt x="1048" y="1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77">
                <a:extLst>
                  <a:ext uri="{FF2B5EF4-FFF2-40B4-BE49-F238E27FC236}">
                    <a16:creationId xmlns:a16="http://schemas.microsoft.com/office/drawing/2014/main" id="{3BE8B563-06A4-4607-A88A-A9F67AC53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4440" y="11255360"/>
                <a:ext cx="2951196" cy="1538390"/>
              </a:xfrm>
              <a:custGeom>
                <a:avLst/>
                <a:gdLst>
                  <a:gd name="T0" fmla="*/ 2353 w 3318"/>
                  <a:gd name="T1" fmla="*/ 6 h 1729"/>
                  <a:gd name="T2" fmla="*/ 2459 w 3318"/>
                  <a:gd name="T3" fmla="*/ 872 h 1729"/>
                  <a:gd name="T4" fmla="*/ 2459 w 3318"/>
                  <a:gd name="T5" fmla="*/ 872 h 1729"/>
                  <a:gd name="T6" fmla="*/ 826 w 3318"/>
                  <a:gd name="T7" fmla="*/ 1107 h 1729"/>
                  <a:gd name="T8" fmla="*/ 826 w 3318"/>
                  <a:gd name="T9" fmla="*/ 1107 h 1729"/>
                  <a:gd name="T10" fmla="*/ 241 w 3318"/>
                  <a:gd name="T11" fmla="*/ 900 h 1729"/>
                  <a:gd name="T12" fmla="*/ 241 w 3318"/>
                  <a:gd name="T13" fmla="*/ 900 h 1729"/>
                  <a:gd name="T14" fmla="*/ 407 w 3318"/>
                  <a:gd name="T15" fmla="*/ 1267 h 1729"/>
                  <a:gd name="T16" fmla="*/ 407 w 3318"/>
                  <a:gd name="T17" fmla="*/ 1267 h 1729"/>
                  <a:gd name="T18" fmla="*/ 0 w 3318"/>
                  <a:gd name="T19" fmla="*/ 1463 h 1729"/>
                  <a:gd name="T20" fmla="*/ 0 w 3318"/>
                  <a:gd name="T21" fmla="*/ 1463 h 1729"/>
                  <a:gd name="T22" fmla="*/ 144 w 3318"/>
                  <a:gd name="T23" fmla="*/ 1525 h 1729"/>
                  <a:gd name="T24" fmla="*/ 144 w 3318"/>
                  <a:gd name="T25" fmla="*/ 1525 h 1729"/>
                  <a:gd name="T26" fmla="*/ 315 w 3318"/>
                  <a:gd name="T27" fmla="*/ 1552 h 1729"/>
                  <a:gd name="T28" fmla="*/ 315 w 3318"/>
                  <a:gd name="T29" fmla="*/ 1552 h 1729"/>
                  <a:gd name="T30" fmla="*/ 826 w 3318"/>
                  <a:gd name="T31" fmla="*/ 1502 h 1729"/>
                  <a:gd name="T32" fmla="*/ 826 w 3318"/>
                  <a:gd name="T33" fmla="*/ 1502 h 1729"/>
                  <a:gd name="T34" fmla="*/ 3096 w 3318"/>
                  <a:gd name="T35" fmla="*/ 1463 h 1729"/>
                  <a:gd name="T36" fmla="*/ 3096 w 3318"/>
                  <a:gd name="T37" fmla="*/ 1463 h 1729"/>
                  <a:gd name="T38" fmla="*/ 3227 w 3318"/>
                  <a:gd name="T39" fmla="*/ 0 h 1729"/>
                  <a:gd name="T40" fmla="*/ 3227 w 3318"/>
                  <a:gd name="T41" fmla="*/ 0 h 1729"/>
                  <a:gd name="T42" fmla="*/ 2829 w 3318"/>
                  <a:gd name="T43" fmla="*/ 21 h 1729"/>
                  <a:gd name="T44" fmla="*/ 2829 w 3318"/>
                  <a:gd name="T45" fmla="*/ 21 h 1729"/>
                  <a:gd name="T46" fmla="*/ 2353 w 3318"/>
                  <a:gd name="T47" fmla="*/ 6 h 1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18" h="1729">
                    <a:moveTo>
                      <a:pt x="2353" y="6"/>
                    </a:moveTo>
                    <a:lnTo>
                      <a:pt x="2459" y="872"/>
                    </a:lnTo>
                    <a:lnTo>
                      <a:pt x="2459" y="872"/>
                    </a:lnTo>
                    <a:cubicBezTo>
                      <a:pt x="2459" y="872"/>
                      <a:pt x="1272" y="1101"/>
                      <a:pt x="826" y="1107"/>
                    </a:cubicBezTo>
                    <a:lnTo>
                      <a:pt x="826" y="1107"/>
                    </a:lnTo>
                    <a:cubicBezTo>
                      <a:pt x="380" y="1114"/>
                      <a:pt x="380" y="831"/>
                      <a:pt x="241" y="900"/>
                    </a:cubicBezTo>
                    <a:lnTo>
                      <a:pt x="241" y="900"/>
                    </a:lnTo>
                    <a:cubicBezTo>
                      <a:pt x="103" y="969"/>
                      <a:pt x="373" y="1197"/>
                      <a:pt x="407" y="1267"/>
                    </a:cubicBezTo>
                    <a:lnTo>
                      <a:pt x="407" y="1267"/>
                    </a:lnTo>
                    <a:cubicBezTo>
                      <a:pt x="407" y="1267"/>
                      <a:pt x="290" y="1463"/>
                      <a:pt x="0" y="1463"/>
                    </a:cubicBezTo>
                    <a:lnTo>
                      <a:pt x="0" y="1463"/>
                    </a:lnTo>
                    <a:cubicBezTo>
                      <a:pt x="0" y="1463"/>
                      <a:pt x="31" y="1515"/>
                      <a:pt x="144" y="1525"/>
                    </a:cubicBezTo>
                    <a:lnTo>
                      <a:pt x="144" y="1525"/>
                    </a:lnTo>
                    <a:cubicBezTo>
                      <a:pt x="191" y="1529"/>
                      <a:pt x="216" y="1583"/>
                      <a:pt x="315" y="1552"/>
                    </a:cubicBezTo>
                    <a:lnTo>
                      <a:pt x="315" y="1552"/>
                    </a:lnTo>
                    <a:cubicBezTo>
                      <a:pt x="356" y="1540"/>
                      <a:pt x="726" y="1521"/>
                      <a:pt x="826" y="1502"/>
                    </a:cubicBezTo>
                    <a:lnTo>
                      <a:pt x="826" y="1502"/>
                    </a:lnTo>
                    <a:cubicBezTo>
                      <a:pt x="826" y="1502"/>
                      <a:pt x="2772" y="1728"/>
                      <a:pt x="3096" y="1463"/>
                    </a:cubicBezTo>
                    <a:lnTo>
                      <a:pt x="3096" y="1463"/>
                    </a:lnTo>
                    <a:cubicBezTo>
                      <a:pt x="3317" y="1281"/>
                      <a:pt x="3227" y="0"/>
                      <a:pt x="3227" y="0"/>
                    </a:cubicBezTo>
                    <a:lnTo>
                      <a:pt x="3227" y="0"/>
                    </a:lnTo>
                    <a:cubicBezTo>
                      <a:pt x="3103" y="12"/>
                      <a:pt x="2971" y="19"/>
                      <a:pt x="2829" y="21"/>
                    </a:cubicBezTo>
                    <a:lnTo>
                      <a:pt x="2829" y="21"/>
                    </a:lnTo>
                    <a:cubicBezTo>
                      <a:pt x="2658" y="23"/>
                      <a:pt x="2499" y="18"/>
                      <a:pt x="2353" y="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78">
                <a:extLst>
                  <a:ext uri="{FF2B5EF4-FFF2-40B4-BE49-F238E27FC236}">
                    <a16:creationId xmlns:a16="http://schemas.microsoft.com/office/drawing/2014/main" id="{F5539C2A-0F56-497E-A7C1-01A0423E2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6591" y="11247511"/>
                <a:ext cx="2939422" cy="1534466"/>
              </a:xfrm>
              <a:custGeom>
                <a:avLst/>
                <a:gdLst>
                  <a:gd name="T0" fmla="*/ 836 w 3305"/>
                  <a:gd name="T1" fmla="*/ 1502 h 1726"/>
                  <a:gd name="T2" fmla="*/ 837 w 3305"/>
                  <a:gd name="T3" fmla="*/ 1502 h 1726"/>
                  <a:gd name="T4" fmla="*/ 3099 w 3305"/>
                  <a:gd name="T5" fmla="*/ 1465 h 1726"/>
                  <a:gd name="T6" fmla="*/ 3228 w 3305"/>
                  <a:gd name="T7" fmla="*/ 21 h 1726"/>
                  <a:gd name="T8" fmla="*/ 2840 w 3305"/>
                  <a:gd name="T9" fmla="*/ 40 h 1726"/>
                  <a:gd name="T10" fmla="*/ 2478 w 3305"/>
                  <a:gd name="T11" fmla="*/ 881 h 1726"/>
                  <a:gd name="T12" fmla="*/ 2470 w 3305"/>
                  <a:gd name="T13" fmla="*/ 891 h 1726"/>
                  <a:gd name="T14" fmla="*/ 836 w 3305"/>
                  <a:gd name="T15" fmla="*/ 1127 h 1726"/>
                  <a:gd name="T16" fmla="*/ 385 w 3305"/>
                  <a:gd name="T17" fmla="*/ 964 h 1726"/>
                  <a:gd name="T18" fmla="*/ 255 w 3305"/>
                  <a:gd name="T19" fmla="*/ 919 h 1726"/>
                  <a:gd name="T20" fmla="*/ 223 w 3305"/>
                  <a:gd name="T21" fmla="*/ 956 h 1726"/>
                  <a:gd name="T22" fmla="*/ 360 w 3305"/>
                  <a:gd name="T23" fmla="*/ 1188 h 1726"/>
                  <a:gd name="T24" fmla="*/ 426 w 3305"/>
                  <a:gd name="T25" fmla="*/ 1272 h 1726"/>
                  <a:gd name="T26" fmla="*/ 426 w 3305"/>
                  <a:gd name="T27" fmla="*/ 1282 h 1726"/>
                  <a:gd name="T28" fmla="*/ 32 w 3305"/>
                  <a:gd name="T29" fmla="*/ 1482 h 1726"/>
                  <a:gd name="T30" fmla="*/ 155 w 3305"/>
                  <a:gd name="T31" fmla="*/ 1525 h 1726"/>
                  <a:gd name="T32" fmla="*/ 201 w 3305"/>
                  <a:gd name="T33" fmla="*/ 1541 h 1726"/>
                  <a:gd name="T34" fmla="*/ 323 w 3305"/>
                  <a:gd name="T35" fmla="*/ 1552 h 1726"/>
                  <a:gd name="T36" fmla="*/ 538 w 3305"/>
                  <a:gd name="T37" fmla="*/ 1532 h 1726"/>
                  <a:gd name="T38" fmla="*/ 834 w 3305"/>
                  <a:gd name="T39" fmla="*/ 1503 h 1726"/>
                  <a:gd name="T40" fmla="*/ 836 w 3305"/>
                  <a:gd name="T41" fmla="*/ 1502 h 1726"/>
                  <a:gd name="T42" fmla="*/ 2266 w 3305"/>
                  <a:gd name="T43" fmla="*/ 1612 h 1726"/>
                  <a:gd name="T44" fmla="*/ 1849 w 3305"/>
                  <a:gd name="T45" fmla="*/ 1601 h 1726"/>
                  <a:gd name="T46" fmla="*/ 836 w 3305"/>
                  <a:gd name="T47" fmla="*/ 1522 h 1726"/>
                  <a:gd name="T48" fmla="*/ 539 w 3305"/>
                  <a:gd name="T49" fmla="*/ 1551 h 1726"/>
                  <a:gd name="T50" fmla="*/ 328 w 3305"/>
                  <a:gd name="T51" fmla="*/ 1571 h 1726"/>
                  <a:gd name="T52" fmla="*/ 193 w 3305"/>
                  <a:gd name="T53" fmla="*/ 1558 h 1726"/>
                  <a:gd name="T54" fmla="*/ 154 w 3305"/>
                  <a:gd name="T55" fmla="*/ 1544 h 1726"/>
                  <a:gd name="T56" fmla="*/ 2 w 3305"/>
                  <a:gd name="T57" fmla="*/ 1477 h 1726"/>
                  <a:gd name="T58" fmla="*/ 2 w 3305"/>
                  <a:gd name="T59" fmla="*/ 1468 h 1726"/>
                  <a:gd name="T60" fmla="*/ 10 w 3305"/>
                  <a:gd name="T61" fmla="*/ 1463 h 1726"/>
                  <a:gd name="T62" fmla="*/ 406 w 3305"/>
                  <a:gd name="T63" fmla="*/ 1276 h 1726"/>
                  <a:gd name="T64" fmla="*/ 345 w 3305"/>
                  <a:gd name="T65" fmla="*/ 1201 h 1726"/>
                  <a:gd name="T66" fmla="*/ 204 w 3305"/>
                  <a:gd name="T67" fmla="*/ 953 h 1726"/>
                  <a:gd name="T68" fmla="*/ 247 w 3305"/>
                  <a:gd name="T69" fmla="*/ 902 h 1726"/>
                  <a:gd name="T70" fmla="*/ 397 w 3305"/>
                  <a:gd name="T71" fmla="*/ 950 h 1726"/>
                  <a:gd name="T72" fmla="*/ 836 w 3305"/>
                  <a:gd name="T73" fmla="*/ 1108 h 1726"/>
                  <a:gd name="T74" fmla="*/ 2354 w 3305"/>
                  <a:gd name="T75" fmla="*/ 17 h 1726"/>
                  <a:gd name="T76" fmla="*/ 2357 w 3305"/>
                  <a:gd name="T77" fmla="*/ 9 h 1726"/>
                  <a:gd name="T78" fmla="*/ 2364 w 3305"/>
                  <a:gd name="T79" fmla="*/ 6 h 1726"/>
                  <a:gd name="T80" fmla="*/ 2839 w 3305"/>
                  <a:gd name="T81" fmla="*/ 22 h 1726"/>
                  <a:gd name="T82" fmla="*/ 3236 w 3305"/>
                  <a:gd name="T83" fmla="*/ 0 h 1726"/>
                  <a:gd name="T84" fmla="*/ 3243 w 3305"/>
                  <a:gd name="T85" fmla="*/ 3 h 1726"/>
                  <a:gd name="T86" fmla="*/ 3246 w 3305"/>
                  <a:gd name="T87" fmla="*/ 10 h 1726"/>
                  <a:gd name="T88" fmla="*/ 3264 w 3305"/>
                  <a:gd name="T89" fmla="*/ 673 h 1726"/>
                  <a:gd name="T90" fmla="*/ 3112 w 3305"/>
                  <a:gd name="T91" fmla="*/ 1480 h 1726"/>
                  <a:gd name="T92" fmla="*/ 2266 w 3305"/>
                  <a:gd name="T93" fmla="*/ 1612 h 1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05" h="1726">
                    <a:moveTo>
                      <a:pt x="836" y="1502"/>
                    </a:moveTo>
                    <a:lnTo>
                      <a:pt x="836" y="1502"/>
                    </a:lnTo>
                    <a:lnTo>
                      <a:pt x="837" y="1502"/>
                    </a:lnTo>
                    <a:lnTo>
                      <a:pt x="837" y="1502"/>
                    </a:lnTo>
                    <a:cubicBezTo>
                      <a:pt x="857" y="1505"/>
                      <a:pt x="2783" y="1725"/>
                      <a:pt x="3099" y="1465"/>
                    </a:cubicBezTo>
                    <a:lnTo>
                      <a:pt x="3099" y="1465"/>
                    </a:lnTo>
                    <a:cubicBezTo>
                      <a:pt x="3304" y="1297"/>
                      <a:pt x="3236" y="140"/>
                      <a:pt x="3228" y="21"/>
                    </a:cubicBezTo>
                    <a:lnTo>
                      <a:pt x="3228" y="21"/>
                    </a:lnTo>
                    <a:cubicBezTo>
                      <a:pt x="3099" y="32"/>
                      <a:pt x="2969" y="39"/>
                      <a:pt x="2840" y="40"/>
                    </a:cubicBezTo>
                    <a:lnTo>
                      <a:pt x="2840" y="40"/>
                    </a:lnTo>
                    <a:cubicBezTo>
                      <a:pt x="2685" y="43"/>
                      <a:pt x="2528" y="38"/>
                      <a:pt x="2374" y="26"/>
                    </a:cubicBezTo>
                    <a:lnTo>
                      <a:pt x="2478" y="881"/>
                    </a:lnTo>
                    <a:lnTo>
                      <a:pt x="2478" y="881"/>
                    </a:lnTo>
                    <a:cubicBezTo>
                      <a:pt x="2479" y="887"/>
                      <a:pt x="2475" y="891"/>
                      <a:pt x="2470" y="891"/>
                    </a:cubicBezTo>
                    <a:lnTo>
                      <a:pt x="2470" y="891"/>
                    </a:lnTo>
                    <a:cubicBezTo>
                      <a:pt x="2458" y="894"/>
                      <a:pt x="1278" y="1120"/>
                      <a:pt x="836" y="1127"/>
                    </a:cubicBezTo>
                    <a:lnTo>
                      <a:pt x="836" y="1127"/>
                    </a:lnTo>
                    <a:cubicBezTo>
                      <a:pt x="568" y="1131"/>
                      <a:pt x="457" y="1031"/>
                      <a:pt x="385" y="964"/>
                    </a:cubicBezTo>
                    <a:lnTo>
                      <a:pt x="385" y="964"/>
                    </a:lnTo>
                    <a:cubicBezTo>
                      <a:pt x="336" y="920"/>
                      <a:pt x="306" y="893"/>
                      <a:pt x="255" y="919"/>
                    </a:cubicBezTo>
                    <a:lnTo>
                      <a:pt x="255" y="919"/>
                    </a:lnTo>
                    <a:cubicBezTo>
                      <a:pt x="236" y="928"/>
                      <a:pt x="226" y="940"/>
                      <a:pt x="223" y="956"/>
                    </a:cubicBezTo>
                    <a:lnTo>
                      <a:pt x="223" y="956"/>
                    </a:lnTo>
                    <a:cubicBezTo>
                      <a:pt x="211" y="1016"/>
                      <a:pt x="297" y="1116"/>
                      <a:pt x="360" y="1188"/>
                    </a:cubicBezTo>
                    <a:lnTo>
                      <a:pt x="360" y="1188"/>
                    </a:lnTo>
                    <a:cubicBezTo>
                      <a:pt x="391" y="1225"/>
                      <a:pt x="416" y="1253"/>
                      <a:pt x="426" y="1272"/>
                    </a:cubicBezTo>
                    <a:lnTo>
                      <a:pt x="426" y="1272"/>
                    </a:lnTo>
                    <a:cubicBezTo>
                      <a:pt x="427" y="1275"/>
                      <a:pt x="427" y="1278"/>
                      <a:pt x="426" y="1282"/>
                    </a:cubicBezTo>
                    <a:lnTo>
                      <a:pt x="426" y="1282"/>
                    </a:lnTo>
                    <a:cubicBezTo>
                      <a:pt x="424" y="1284"/>
                      <a:pt x="308" y="1472"/>
                      <a:pt x="32" y="1482"/>
                    </a:cubicBezTo>
                    <a:lnTo>
                      <a:pt x="32" y="1482"/>
                    </a:lnTo>
                    <a:cubicBezTo>
                      <a:pt x="49" y="1497"/>
                      <a:pt x="87" y="1519"/>
                      <a:pt x="155" y="1525"/>
                    </a:cubicBezTo>
                    <a:lnTo>
                      <a:pt x="155" y="1525"/>
                    </a:lnTo>
                    <a:cubicBezTo>
                      <a:pt x="172" y="1526"/>
                      <a:pt x="187" y="1534"/>
                      <a:pt x="201" y="1541"/>
                    </a:cubicBezTo>
                    <a:lnTo>
                      <a:pt x="201" y="1541"/>
                    </a:lnTo>
                    <a:cubicBezTo>
                      <a:pt x="229" y="1556"/>
                      <a:pt x="260" y="1572"/>
                      <a:pt x="323" y="1552"/>
                    </a:cubicBezTo>
                    <a:lnTo>
                      <a:pt x="323" y="1552"/>
                    </a:lnTo>
                    <a:cubicBezTo>
                      <a:pt x="343" y="1547"/>
                      <a:pt x="433" y="1540"/>
                      <a:pt x="538" y="1532"/>
                    </a:cubicBezTo>
                    <a:lnTo>
                      <a:pt x="538" y="1532"/>
                    </a:lnTo>
                    <a:cubicBezTo>
                      <a:pt x="652" y="1522"/>
                      <a:pt x="782" y="1512"/>
                      <a:pt x="834" y="1503"/>
                    </a:cubicBezTo>
                    <a:lnTo>
                      <a:pt x="834" y="1503"/>
                    </a:lnTo>
                    <a:cubicBezTo>
                      <a:pt x="835" y="1502"/>
                      <a:pt x="835" y="1502"/>
                      <a:pt x="836" y="1502"/>
                    </a:cubicBezTo>
                    <a:close/>
                    <a:moveTo>
                      <a:pt x="2266" y="1612"/>
                    </a:moveTo>
                    <a:lnTo>
                      <a:pt x="2266" y="1612"/>
                    </a:lnTo>
                    <a:cubicBezTo>
                      <a:pt x="2140" y="1612"/>
                      <a:pt x="2001" y="1608"/>
                      <a:pt x="1849" y="1601"/>
                    </a:cubicBezTo>
                    <a:lnTo>
                      <a:pt x="1849" y="1601"/>
                    </a:lnTo>
                    <a:cubicBezTo>
                      <a:pt x="1342" y="1579"/>
                      <a:pt x="867" y="1525"/>
                      <a:pt x="836" y="1522"/>
                    </a:cubicBezTo>
                    <a:lnTo>
                      <a:pt x="836" y="1522"/>
                    </a:lnTo>
                    <a:cubicBezTo>
                      <a:pt x="782" y="1532"/>
                      <a:pt x="654" y="1542"/>
                      <a:pt x="539" y="1551"/>
                    </a:cubicBezTo>
                    <a:lnTo>
                      <a:pt x="539" y="1551"/>
                    </a:lnTo>
                    <a:cubicBezTo>
                      <a:pt x="440" y="1558"/>
                      <a:pt x="346" y="1566"/>
                      <a:pt x="328" y="1571"/>
                    </a:cubicBezTo>
                    <a:lnTo>
                      <a:pt x="328" y="1571"/>
                    </a:lnTo>
                    <a:cubicBezTo>
                      <a:pt x="257" y="1593"/>
                      <a:pt x="221" y="1574"/>
                      <a:pt x="193" y="1558"/>
                    </a:cubicBezTo>
                    <a:lnTo>
                      <a:pt x="193" y="1558"/>
                    </a:lnTo>
                    <a:cubicBezTo>
                      <a:pt x="179" y="1551"/>
                      <a:pt x="167" y="1545"/>
                      <a:pt x="154" y="1544"/>
                    </a:cubicBezTo>
                    <a:lnTo>
                      <a:pt x="154" y="1544"/>
                    </a:lnTo>
                    <a:cubicBezTo>
                      <a:pt x="37" y="1534"/>
                      <a:pt x="3" y="1480"/>
                      <a:pt x="2" y="1477"/>
                    </a:cubicBezTo>
                    <a:lnTo>
                      <a:pt x="2" y="1477"/>
                    </a:lnTo>
                    <a:cubicBezTo>
                      <a:pt x="0" y="1475"/>
                      <a:pt x="0" y="1471"/>
                      <a:pt x="2" y="1468"/>
                    </a:cubicBezTo>
                    <a:lnTo>
                      <a:pt x="2" y="1468"/>
                    </a:lnTo>
                    <a:cubicBezTo>
                      <a:pt x="4" y="1465"/>
                      <a:pt x="7" y="1463"/>
                      <a:pt x="10" y="1463"/>
                    </a:cubicBezTo>
                    <a:lnTo>
                      <a:pt x="10" y="1463"/>
                    </a:lnTo>
                    <a:cubicBezTo>
                      <a:pt x="266" y="1463"/>
                      <a:pt x="387" y="1305"/>
                      <a:pt x="406" y="1276"/>
                    </a:cubicBezTo>
                    <a:lnTo>
                      <a:pt x="406" y="1276"/>
                    </a:lnTo>
                    <a:cubicBezTo>
                      <a:pt x="396" y="1259"/>
                      <a:pt x="372" y="1232"/>
                      <a:pt x="345" y="1201"/>
                    </a:cubicBezTo>
                    <a:lnTo>
                      <a:pt x="345" y="1201"/>
                    </a:lnTo>
                    <a:cubicBezTo>
                      <a:pt x="276" y="1121"/>
                      <a:pt x="190" y="1022"/>
                      <a:pt x="204" y="953"/>
                    </a:cubicBezTo>
                    <a:lnTo>
                      <a:pt x="204" y="953"/>
                    </a:lnTo>
                    <a:cubicBezTo>
                      <a:pt x="208" y="931"/>
                      <a:pt x="223" y="914"/>
                      <a:pt x="247" y="902"/>
                    </a:cubicBezTo>
                    <a:lnTo>
                      <a:pt x="247" y="902"/>
                    </a:lnTo>
                    <a:cubicBezTo>
                      <a:pt x="309" y="870"/>
                      <a:pt x="346" y="904"/>
                      <a:pt x="397" y="950"/>
                    </a:cubicBezTo>
                    <a:lnTo>
                      <a:pt x="397" y="950"/>
                    </a:lnTo>
                    <a:cubicBezTo>
                      <a:pt x="469" y="1015"/>
                      <a:pt x="575" y="1113"/>
                      <a:pt x="836" y="1108"/>
                    </a:cubicBezTo>
                    <a:lnTo>
                      <a:pt x="836" y="1108"/>
                    </a:lnTo>
                    <a:cubicBezTo>
                      <a:pt x="1256" y="1101"/>
                      <a:pt x="2349" y="896"/>
                      <a:pt x="2458" y="874"/>
                    </a:cubicBezTo>
                    <a:lnTo>
                      <a:pt x="2354" y="17"/>
                    </a:lnTo>
                    <a:lnTo>
                      <a:pt x="2354" y="17"/>
                    </a:lnTo>
                    <a:cubicBezTo>
                      <a:pt x="2353" y="14"/>
                      <a:pt x="2355" y="11"/>
                      <a:pt x="2357" y="9"/>
                    </a:cubicBezTo>
                    <a:lnTo>
                      <a:pt x="2357" y="9"/>
                    </a:lnTo>
                    <a:cubicBezTo>
                      <a:pt x="2358" y="7"/>
                      <a:pt x="2361" y="6"/>
                      <a:pt x="2364" y="6"/>
                    </a:cubicBezTo>
                    <a:lnTo>
                      <a:pt x="2364" y="6"/>
                    </a:lnTo>
                    <a:cubicBezTo>
                      <a:pt x="2522" y="19"/>
                      <a:pt x="2681" y="24"/>
                      <a:pt x="2839" y="22"/>
                    </a:cubicBezTo>
                    <a:lnTo>
                      <a:pt x="2839" y="22"/>
                    </a:lnTo>
                    <a:cubicBezTo>
                      <a:pt x="2970" y="20"/>
                      <a:pt x="3105" y="12"/>
                      <a:pt x="3236" y="0"/>
                    </a:cubicBezTo>
                    <a:lnTo>
                      <a:pt x="3236" y="0"/>
                    </a:lnTo>
                    <a:cubicBezTo>
                      <a:pt x="3238" y="0"/>
                      <a:pt x="3241" y="1"/>
                      <a:pt x="3243" y="3"/>
                    </a:cubicBezTo>
                    <a:lnTo>
                      <a:pt x="3243" y="3"/>
                    </a:lnTo>
                    <a:cubicBezTo>
                      <a:pt x="3245" y="5"/>
                      <a:pt x="3246" y="7"/>
                      <a:pt x="3246" y="10"/>
                    </a:cubicBezTo>
                    <a:lnTo>
                      <a:pt x="3246" y="10"/>
                    </a:lnTo>
                    <a:cubicBezTo>
                      <a:pt x="3247" y="12"/>
                      <a:pt x="3269" y="334"/>
                      <a:pt x="3264" y="673"/>
                    </a:cubicBezTo>
                    <a:lnTo>
                      <a:pt x="3264" y="673"/>
                    </a:lnTo>
                    <a:cubicBezTo>
                      <a:pt x="3257" y="1131"/>
                      <a:pt x="3206" y="1403"/>
                      <a:pt x="3112" y="1480"/>
                    </a:cubicBezTo>
                    <a:lnTo>
                      <a:pt x="3112" y="1480"/>
                    </a:lnTo>
                    <a:cubicBezTo>
                      <a:pt x="3005" y="1567"/>
                      <a:pt x="2721" y="1612"/>
                      <a:pt x="2266" y="1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79">
                <a:extLst>
                  <a:ext uri="{FF2B5EF4-FFF2-40B4-BE49-F238E27FC236}">
                    <a16:creationId xmlns:a16="http://schemas.microsoft.com/office/drawing/2014/main" id="{AAF1BA29-4A9A-4FD5-9CA3-C33ED2F5D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0498" y="9359846"/>
                <a:ext cx="973267" cy="525878"/>
              </a:xfrm>
              <a:custGeom>
                <a:avLst/>
                <a:gdLst>
                  <a:gd name="T0" fmla="*/ 130 w 1093"/>
                  <a:gd name="T1" fmla="*/ 588 h 589"/>
                  <a:gd name="T2" fmla="*/ 130 w 1093"/>
                  <a:gd name="T3" fmla="*/ 588 h 589"/>
                  <a:gd name="T4" fmla="*/ 100 w 1093"/>
                  <a:gd name="T5" fmla="*/ 584 h 589"/>
                  <a:gd name="T6" fmla="*/ 100 w 1093"/>
                  <a:gd name="T7" fmla="*/ 584 h 589"/>
                  <a:gd name="T8" fmla="*/ 41 w 1093"/>
                  <a:gd name="T9" fmla="*/ 531 h 589"/>
                  <a:gd name="T10" fmla="*/ 41 w 1093"/>
                  <a:gd name="T11" fmla="*/ 531 h 589"/>
                  <a:gd name="T12" fmla="*/ 196 w 1093"/>
                  <a:gd name="T13" fmla="*/ 139 h 589"/>
                  <a:gd name="T14" fmla="*/ 196 w 1093"/>
                  <a:gd name="T15" fmla="*/ 139 h 589"/>
                  <a:gd name="T16" fmla="*/ 209 w 1093"/>
                  <a:gd name="T17" fmla="*/ 136 h 589"/>
                  <a:gd name="T18" fmla="*/ 209 w 1093"/>
                  <a:gd name="T19" fmla="*/ 136 h 589"/>
                  <a:gd name="T20" fmla="*/ 212 w 1093"/>
                  <a:gd name="T21" fmla="*/ 150 h 589"/>
                  <a:gd name="T22" fmla="*/ 212 w 1093"/>
                  <a:gd name="T23" fmla="*/ 150 h 589"/>
                  <a:gd name="T24" fmla="*/ 60 w 1093"/>
                  <a:gd name="T25" fmla="*/ 525 h 589"/>
                  <a:gd name="T26" fmla="*/ 60 w 1093"/>
                  <a:gd name="T27" fmla="*/ 525 h 589"/>
                  <a:gd name="T28" fmla="*/ 105 w 1093"/>
                  <a:gd name="T29" fmla="*/ 566 h 589"/>
                  <a:gd name="T30" fmla="*/ 105 w 1093"/>
                  <a:gd name="T31" fmla="*/ 566 h 589"/>
                  <a:gd name="T32" fmla="*/ 131 w 1093"/>
                  <a:gd name="T33" fmla="*/ 569 h 589"/>
                  <a:gd name="T34" fmla="*/ 131 w 1093"/>
                  <a:gd name="T35" fmla="*/ 569 h 589"/>
                  <a:gd name="T36" fmla="*/ 660 w 1093"/>
                  <a:gd name="T37" fmla="*/ 305 h 589"/>
                  <a:gd name="T38" fmla="*/ 660 w 1093"/>
                  <a:gd name="T39" fmla="*/ 305 h 589"/>
                  <a:gd name="T40" fmla="*/ 1076 w 1093"/>
                  <a:gd name="T41" fmla="*/ 3 h 589"/>
                  <a:gd name="T42" fmla="*/ 1076 w 1093"/>
                  <a:gd name="T43" fmla="*/ 3 h 589"/>
                  <a:gd name="T44" fmla="*/ 1089 w 1093"/>
                  <a:gd name="T45" fmla="*/ 5 h 589"/>
                  <a:gd name="T46" fmla="*/ 1089 w 1093"/>
                  <a:gd name="T47" fmla="*/ 5 h 589"/>
                  <a:gd name="T48" fmla="*/ 1088 w 1093"/>
                  <a:gd name="T49" fmla="*/ 18 h 589"/>
                  <a:gd name="T50" fmla="*/ 1088 w 1093"/>
                  <a:gd name="T51" fmla="*/ 18 h 589"/>
                  <a:gd name="T52" fmla="*/ 130 w 1093"/>
                  <a:gd name="T53" fmla="*/ 588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93" h="589">
                    <a:moveTo>
                      <a:pt x="130" y="588"/>
                    </a:moveTo>
                    <a:lnTo>
                      <a:pt x="130" y="588"/>
                    </a:lnTo>
                    <a:cubicBezTo>
                      <a:pt x="119" y="588"/>
                      <a:pt x="108" y="587"/>
                      <a:pt x="100" y="584"/>
                    </a:cubicBezTo>
                    <a:lnTo>
                      <a:pt x="100" y="584"/>
                    </a:lnTo>
                    <a:cubicBezTo>
                      <a:pt x="70" y="576"/>
                      <a:pt x="50" y="558"/>
                      <a:pt x="41" y="531"/>
                    </a:cubicBezTo>
                    <a:lnTo>
                      <a:pt x="41" y="531"/>
                    </a:lnTo>
                    <a:cubicBezTo>
                      <a:pt x="0" y="412"/>
                      <a:pt x="188" y="150"/>
                      <a:pt x="196" y="139"/>
                    </a:cubicBezTo>
                    <a:lnTo>
                      <a:pt x="196" y="139"/>
                    </a:lnTo>
                    <a:cubicBezTo>
                      <a:pt x="199" y="135"/>
                      <a:pt x="205" y="133"/>
                      <a:pt x="209" y="136"/>
                    </a:cubicBezTo>
                    <a:lnTo>
                      <a:pt x="209" y="136"/>
                    </a:lnTo>
                    <a:cubicBezTo>
                      <a:pt x="214" y="140"/>
                      <a:pt x="215" y="146"/>
                      <a:pt x="212" y="150"/>
                    </a:cubicBezTo>
                    <a:lnTo>
                      <a:pt x="212" y="150"/>
                    </a:lnTo>
                    <a:cubicBezTo>
                      <a:pt x="209" y="153"/>
                      <a:pt x="21" y="416"/>
                      <a:pt x="60" y="525"/>
                    </a:cubicBezTo>
                    <a:lnTo>
                      <a:pt x="60" y="525"/>
                    </a:lnTo>
                    <a:cubicBezTo>
                      <a:pt x="66" y="546"/>
                      <a:pt x="82" y="559"/>
                      <a:pt x="105" y="566"/>
                    </a:cubicBezTo>
                    <a:lnTo>
                      <a:pt x="105" y="566"/>
                    </a:lnTo>
                    <a:cubicBezTo>
                      <a:pt x="113" y="568"/>
                      <a:pt x="121" y="569"/>
                      <a:pt x="131" y="569"/>
                    </a:cubicBezTo>
                    <a:lnTo>
                      <a:pt x="131" y="569"/>
                    </a:lnTo>
                    <a:cubicBezTo>
                      <a:pt x="220" y="569"/>
                      <a:pt x="402" y="479"/>
                      <a:pt x="660" y="305"/>
                    </a:cubicBezTo>
                    <a:lnTo>
                      <a:pt x="660" y="305"/>
                    </a:lnTo>
                    <a:cubicBezTo>
                      <a:pt x="877" y="160"/>
                      <a:pt x="1073" y="5"/>
                      <a:pt x="1076" y="3"/>
                    </a:cubicBezTo>
                    <a:lnTo>
                      <a:pt x="1076" y="3"/>
                    </a:lnTo>
                    <a:cubicBezTo>
                      <a:pt x="1080" y="0"/>
                      <a:pt x="1086" y="1"/>
                      <a:pt x="1089" y="5"/>
                    </a:cubicBezTo>
                    <a:lnTo>
                      <a:pt x="1089" y="5"/>
                    </a:lnTo>
                    <a:cubicBezTo>
                      <a:pt x="1092" y="9"/>
                      <a:pt x="1091" y="15"/>
                      <a:pt x="1088" y="18"/>
                    </a:cubicBezTo>
                    <a:lnTo>
                      <a:pt x="1088" y="18"/>
                    </a:lnTo>
                    <a:cubicBezTo>
                      <a:pt x="1057" y="43"/>
                      <a:pt x="364" y="588"/>
                      <a:pt x="130" y="5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80">
                <a:extLst>
                  <a:ext uri="{FF2B5EF4-FFF2-40B4-BE49-F238E27FC236}">
                    <a16:creationId xmlns:a16="http://schemas.microsoft.com/office/drawing/2014/main" id="{883BFE1B-14BC-437C-92DD-9E3CA9C3B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4141" y="11118005"/>
                <a:ext cx="969344" cy="90261"/>
              </a:xfrm>
              <a:custGeom>
                <a:avLst/>
                <a:gdLst>
                  <a:gd name="T0" fmla="*/ 572 w 1089"/>
                  <a:gd name="T1" fmla="*/ 70 h 103"/>
                  <a:gd name="T2" fmla="*/ 572 w 1089"/>
                  <a:gd name="T3" fmla="*/ 70 h 103"/>
                  <a:gd name="T4" fmla="*/ 9 w 1089"/>
                  <a:gd name="T5" fmla="*/ 38 h 103"/>
                  <a:gd name="T6" fmla="*/ 9 w 1089"/>
                  <a:gd name="T7" fmla="*/ 38 h 103"/>
                  <a:gd name="T8" fmla="*/ 0 w 1089"/>
                  <a:gd name="T9" fmla="*/ 28 h 103"/>
                  <a:gd name="T10" fmla="*/ 0 w 1089"/>
                  <a:gd name="T11" fmla="*/ 28 h 103"/>
                  <a:gd name="T12" fmla="*/ 12 w 1089"/>
                  <a:gd name="T13" fmla="*/ 19 h 103"/>
                  <a:gd name="T14" fmla="*/ 12 w 1089"/>
                  <a:gd name="T15" fmla="*/ 19 h 103"/>
                  <a:gd name="T16" fmla="*/ 1074 w 1089"/>
                  <a:gd name="T17" fmla="*/ 1 h 103"/>
                  <a:gd name="T18" fmla="*/ 1074 w 1089"/>
                  <a:gd name="T19" fmla="*/ 1 h 103"/>
                  <a:gd name="T20" fmla="*/ 1086 w 1089"/>
                  <a:gd name="T21" fmla="*/ 7 h 103"/>
                  <a:gd name="T22" fmla="*/ 1086 w 1089"/>
                  <a:gd name="T23" fmla="*/ 7 h 103"/>
                  <a:gd name="T24" fmla="*/ 1079 w 1089"/>
                  <a:gd name="T25" fmla="*/ 19 h 103"/>
                  <a:gd name="T26" fmla="*/ 1079 w 1089"/>
                  <a:gd name="T27" fmla="*/ 19 h 103"/>
                  <a:gd name="T28" fmla="*/ 572 w 1089"/>
                  <a:gd name="T29" fmla="*/ 7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89" h="103">
                    <a:moveTo>
                      <a:pt x="572" y="70"/>
                    </a:moveTo>
                    <a:lnTo>
                      <a:pt x="572" y="70"/>
                    </a:lnTo>
                    <a:cubicBezTo>
                      <a:pt x="282" y="70"/>
                      <a:pt x="13" y="39"/>
                      <a:pt x="9" y="38"/>
                    </a:cubicBezTo>
                    <a:lnTo>
                      <a:pt x="9" y="38"/>
                    </a:lnTo>
                    <a:cubicBezTo>
                      <a:pt x="4" y="37"/>
                      <a:pt x="0" y="33"/>
                      <a:pt x="0" y="28"/>
                    </a:cubicBezTo>
                    <a:lnTo>
                      <a:pt x="0" y="28"/>
                    </a:lnTo>
                    <a:cubicBezTo>
                      <a:pt x="1" y="22"/>
                      <a:pt x="7" y="19"/>
                      <a:pt x="12" y="19"/>
                    </a:cubicBezTo>
                    <a:lnTo>
                      <a:pt x="12" y="19"/>
                    </a:lnTo>
                    <a:cubicBezTo>
                      <a:pt x="19" y="20"/>
                      <a:pt x="711" y="102"/>
                      <a:pt x="1074" y="1"/>
                    </a:cubicBezTo>
                    <a:lnTo>
                      <a:pt x="1074" y="1"/>
                    </a:lnTo>
                    <a:cubicBezTo>
                      <a:pt x="1079" y="0"/>
                      <a:pt x="1085" y="2"/>
                      <a:pt x="1086" y="7"/>
                    </a:cubicBezTo>
                    <a:lnTo>
                      <a:pt x="1086" y="7"/>
                    </a:lnTo>
                    <a:cubicBezTo>
                      <a:pt x="1088" y="13"/>
                      <a:pt x="1085" y="19"/>
                      <a:pt x="1079" y="19"/>
                    </a:cubicBezTo>
                    <a:lnTo>
                      <a:pt x="1079" y="19"/>
                    </a:lnTo>
                    <a:cubicBezTo>
                      <a:pt x="940" y="58"/>
                      <a:pt x="752" y="70"/>
                      <a:pt x="572" y="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4D9E8435-14A1-4340-95BD-B8C96F11F268}"/>
                </a:ext>
              </a:extLst>
            </p:cNvPr>
            <p:cNvGrpSpPr/>
            <p:nvPr/>
          </p:nvGrpSpPr>
          <p:grpSpPr>
            <a:xfrm>
              <a:off x="6914904" y="6655890"/>
              <a:ext cx="11577166" cy="3135647"/>
              <a:chOff x="6914904" y="6655890"/>
              <a:chExt cx="11577166" cy="3135647"/>
            </a:xfrm>
          </p:grpSpPr>
          <p:sp>
            <p:nvSpPr>
              <p:cNvPr id="255" name="Freeform 81">
                <a:extLst>
                  <a:ext uri="{FF2B5EF4-FFF2-40B4-BE49-F238E27FC236}">
                    <a16:creationId xmlns:a16="http://schemas.microsoft.com/office/drawing/2014/main" id="{3AF246C5-B058-4EC6-A9B2-DDCB08583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22753" y="7476104"/>
                <a:ext cx="2939422" cy="1730687"/>
              </a:xfrm>
              <a:custGeom>
                <a:avLst/>
                <a:gdLst>
                  <a:gd name="T0" fmla="*/ 0 w 3301"/>
                  <a:gd name="T1" fmla="*/ 95 h 1945"/>
                  <a:gd name="T2" fmla="*/ 0 w 3301"/>
                  <a:gd name="T3" fmla="*/ 836 h 1945"/>
                  <a:gd name="T4" fmla="*/ 0 w 3301"/>
                  <a:gd name="T5" fmla="*/ 1577 h 1945"/>
                  <a:gd name="T6" fmla="*/ 0 w 3301"/>
                  <a:gd name="T7" fmla="*/ 1577 h 1945"/>
                  <a:gd name="T8" fmla="*/ 28 w 3301"/>
                  <a:gd name="T9" fmla="*/ 1644 h 1945"/>
                  <a:gd name="T10" fmla="*/ 28 w 3301"/>
                  <a:gd name="T11" fmla="*/ 1644 h 1945"/>
                  <a:gd name="T12" fmla="*/ 94 w 3301"/>
                  <a:gd name="T13" fmla="*/ 1671 h 1945"/>
                  <a:gd name="T14" fmla="*/ 1517 w 3301"/>
                  <a:gd name="T15" fmla="*/ 1671 h 1945"/>
                  <a:gd name="T16" fmla="*/ 2940 w 3301"/>
                  <a:gd name="T17" fmla="*/ 1671 h 1945"/>
                  <a:gd name="T18" fmla="*/ 3119 w 3301"/>
                  <a:gd name="T19" fmla="*/ 1809 h 1945"/>
                  <a:gd name="T20" fmla="*/ 3300 w 3301"/>
                  <a:gd name="T21" fmla="*/ 1944 h 1945"/>
                  <a:gd name="T22" fmla="*/ 3300 w 3301"/>
                  <a:gd name="T23" fmla="*/ 1020 h 1945"/>
                  <a:gd name="T24" fmla="*/ 3300 w 3301"/>
                  <a:gd name="T25" fmla="*/ 95 h 1945"/>
                  <a:gd name="T26" fmla="*/ 3300 w 3301"/>
                  <a:gd name="T27" fmla="*/ 95 h 1945"/>
                  <a:gd name="T28" fmla="*/ 3273 w 3301"/>
                  <a:gd name="T29" fmla="*/ 28 h 1945"/>
                  <a:gd name="T30" fmla="*/ 3273 w 3301"/>
                  <a:gd name="T31" fmla="*/ 28 h 1945"/>
                  <a:gd name="T32" fmla="*/ 3205 w 3301"/>
                  <a:gd name="T33" fmla="*/ 0 h 1945"/>
                  <a:gd name="T34" fmla="*/ 1650 w 3301"/>
                  <a:gd name="T35" fmla="*/ 0 h 1945"/>
                  <a:gd name="T36" fmla="*/ 94 w 3301"/>
                  <a:gd name="T37" fmla="*/ 0 h 1945"/>
                  <a:gd name="T38" fmla="*/ 94 w 3301"/>
                  <a:gd name="T39" fmla="*/ 0 h 1945"/>
                  <a:gd name="T40" fmla="*/ 28 w 3301"/>
                  <a:gd name="T41" fmla="*/ 28 h 1945"/>
                  <a:gd name="T42" fmla="*/ 28 w 3301"/>
                  <a:gd name="T43" fmla="*/ 28 h 1945"/>
                  <a:gd name="T44" fmla="*/ 0 w 3301"/>
                  <a:gd name="T45" fmla="*/ 95 h 19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301" h="1945">
                    <a:moveTo>
                      <a:pt x="0" y="95"/>
                    </a:moveTo>
                    <a:lnTo>
                      <a:pt x="0" y="836"/>
                    </a:lnTo>
                    <a:lnTo>
                      <a:pt x="0" y="1577"/>
                    </a:lnTo>
                    <a:lnTo>
                      <a:pt x="0" y="1577"/>
                    </a:lnTo>
                    <a:cubicBezTo>
                      <a:pt x="0" y="1603"/>
                      <a:pt x="11" y="1627"/>
                      <a:pt x="28" y="1644"/>
                    </a:cubicBezTo>
                    <a:lnTo>
                      <a:pt x="28" y="1644"/>
                    </a:lnTo>
                    <a:cubicBezTo>
                      <a:pt x="45" y="1661"/>
                      <a:pt x="68" y="1671"/>
                      <a:pt x="94" y="1671"/>
                    </a:cubicBezTo>
                    <a:lnTo>
                      <a:pt x="1517" y="1671"/>
                    </a:lnTo>
                    <a:lnTo>
                      <a:pt x="2940" y="1671"/>
                    </a:lnTo>
                    <a:lnTo>
                      <a:pt x="3119" y="1809"/>
                    </a:lnTo>
                    <a:lnTo>
                      <a:pt x="3300" y="1944"/>
                    </a:lnTo>
                    <a:lnTo>
                      <a:pt x="3300" y="1020"/>
                    </a:lnTo>
                    <a:lnTo>
                      <a:pt x="3300" y="95"/>
                    </a:lnTo>
                    <a:lnTo>
                      <a:pt x="3300" y="95"/>
                    </a:lnTo>
                    <a:cubicBezTo>
                      <a:pt x="3300" y="69"/>
                      <a:pt x="3290" y="46"/>
                      <a:pt x="3273" y="28"/>
                    </a:cubicBezTo>
                    <a:lnTo>
                      <a:pt x="3273" y="28"/>
                    </a:lnTo>
                    <a:cubicBezTo>
                      <a:pt x="3256" y="11"/>
                      <a:pt x="3232" y="0"/>
                      <a:pt x="3205" y="0"/>
                    </a:cubicBezTo>
                    <a:lnTo>
                      <a:pt x="1650" y="0"/>
                    </a:lnTo>
                    <a:lnTo>
                      <a:pt x="94" y="0"/>
                    </a:lnTo>
                    <a:lnTo>
                      <a:pt x="94" y="0"/>
                    </a:lnTo>
                    <a:cubicBezTo>
                      <a:pt x="68" y="0"/>
                      <a:pt x="45" y="11"/>
                      <a:pt x="28" y="28"/>
                    </a:cubicBezTo>
                    <a:lnTo>
                      <a:pt x="28" y="28"/>
                    </a:lnTo>
                    <a:cubicBezTo>
                      <a:pt x="11" y="46"/>
                      <a:pt x="0" y="69"/>
                      <a:pt x="0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82">
                <a:extLst>
                  <a:ext uri="{FF2B5EF4-FFF2-40B4-BE49-F238E27FC236}">
                    <a16:creationId xmlns:a16="http://schemas.microsoft.com/office/drawing/2014/main" id="{C120DE94-3603-4476-A029-58ED52D88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14904" y="7468255"/>
                <a:ext cx="2955119" cy="1746385"/>
              </a:xfrm>
              <a:custGeom>
                <a:avLst/>
                <a:gdLst>
                  <a:gd name="T0" fmla="*/ 104 w 3320"/>
                  <a:gd name="T1" fmla="*/ 20 h 1964"/>
                  <a:gd name="T2" fmla="*/ 104 w 3320"/>
                  <a:gd name="T3" fmla="*/ 20 h 1964"/>
                  <a:gd name="T4" fmla="*/ 44 w 3320"/>
                  <a:gd name="T5" fmla="*/ 44 h 1964"/>
                  <a:gd name="T6" fmla="*/ 44 w 3320"/>
                  <a:gd name="T7" fmla="*/ 44 h 1964"/>
                  <a:gd name="T8" fmla="*/ 20 w 3320"/>
                  <a:gd name="T9" fmla="*/ 104 h 1964"/>
                  <a:gd name="T10" fmla="*/ 20 w 3320"/>
                  <a:gd name="T11" fmla="*/ 845 h 1964"/>
                  <a:gd name="T12" fmla="*/ 20 w 3320"/>
                  <a:gd name="T13" fmla="*/ 1586 h 1964"/>
                  <a:gd name="T14" fmla="*/ 20 w 3320"/>
                  <a:gd name="T15" fmla="*/ 1586 h 1964"/>
                  <a:gd name="T16" fmla="*/ 44 w 3320"/>
                  <a:gd name="T17" fmla="*/ 1646 h 1964"/>
                  <a:gd name="T18" fmla="*/ 44 w 3320"/>
                  <a:gd name="T19" fmla="*/ 1646 h 1964"/>
                  <a:gd name="T20" fmla="*/ 104 w 3320"/>
                  <a:gd name="T21" fmla="*/ 1671 h 1964"/>
                  <a:gd name="T22" fmla="*/ 1527 w 3320"/>
                  <a:gd name="T23" fmla="*/ 1671 h 1964"/>
                  <a:gd name="T24" fmla="*/ 2950 w 3320"/>
                  <a:gd name="T25" fmla="*/ 1671 h 1964"/>
                  <a:gd name="T26" fmla="*/ 2950 w 3320"/>
                  <a:gd name="T27" fmla="*/ 1671 h 1964"/>
                  <a:gd name="T28" fmla="*/ 2952 w 3320"/>
                  <a:gd name="T29" fmla="*/ 1672 h 1964"/>
                  <a:gd name="T30" fmla="*/ 2952 w 3320"/>
                  <a:gd name="T31" fmla="*/ 1672 h 1964"/>
                  <a:gd name="T32" fmla="*/ 2956 w 3320"/>
                  <a:gd name="T33" fmla="*/ 1673 h 1964"/>
                  <a:gd name="T34" fmla="*/ 3128 w 3320"/>
                  <a:gd name="T35" fmla="*/ 1804 h 1964"/>
                  <a:gd name="T36" fmla="*/ 3301 w 3320"/>
                  <a:gd name="T37" fmla="*/ 1935 h 1964"/>
                  <a:gd name="T38" fmla="*/ 3301 w 3320"/>
                  <a:gd name="T39" fmla="*/ 1019 h 1964"/>
                  <a:gd name="T40" fmla="*/ 3301 w 3320"/>
                  <a:gd name="T41" fmla="*/ 104 h 1964"/>
                  <a:gd name="T42" fmla="*/ 3301 w 3320"/>
                  <a:gd name="T43" fmla="*/ 104 h 1964"/>
                  <a:gd name="T44" fmla="*/ 3276 w 3320"/>
                  <a:gd name="T45" fmla="*/ 44 h 1964"/>
                  <a:gd name="T46" fmla="*/ 3276 w 3320"/>
                  <a:gd name="T47" fmla="*/ 44 h 1964"/>
                  <a:gd name="T48" fmla="*/ 3215 w 3320"/>
                  <a:gd name="T49" fmla="*/ 20 h 1964"/>
                  <a:gd name="T50" fmla="*/ 1660 w 3320"/>
                  <a:gd name="T51" fmla="*/ 20 h 1964"/>
                  <a:gd name="T52" fmla="*/ 104 w 3320"/>
                  <a:gd name="T53" fmla="*/ 20 h 1964"/>
                  <a:gd name="T54" fmla="*/ 3310 w 3320"/>
                  <a:gd name="T55" fmla="*/ 1963 h 1964"/>
                  <a:gd name="T56" fmla="*/ 3310 w 3320"/>
                  <a:gd name="T57" fmla="*/ 1963 h 1964"/>
                  <a:gd name="T58" fmla="*/ 3307 w 3320"/>
                  <a:gd name="T59" fmla="*/ 1963 h 1964"/>
                  <a:gd name="T60" fmla="*/ 3307 w 3320"/>
                  <a:gd name="T61" fmla="*/ 1963 h 1964"/>
                  <a:gd name="T62" fmla="*/ 3304 w 3320"/>
                  <a:gd name="T63" fmla="*/ 1961 h 1964"/>
                  <a:gd name="T64" fmla="*/ 3125 w 3320"/>
                  <a:gd name="T65" fmla="*/ 1826 h 1964"/>
                  <a:gd name="T66" fmla="*/ 2946 w 3320"/>
                  <a:gd name="T67" fmla="*/ 1691 h 1964"/>
                  <a:gd name="T68" fmla="*/ 1525 w 3320"/>
                  <a:gd name="T69" fmla="*/ 1691 h 1964"/>
                  <a:gd name="T70" fmla="*/ 104 w 3320"/>
                  <a:gd name="T71" fmla="*/ 1691 h 1964"/>
                  <a:gd name="T72" fmla="*/ 104 w 3320"/>
                  <a:gd name="T73" fmla="*/ 1691 h 1964"/>
                  <a:gd name="T74" fmla="*/ 31 w 3320"/>
                  <a:gd name="T75" fmla="*/ 1660 h 1964"/>
                  <a:gd name="T76" fmla="*/ 31 w 3320"/>
                  <a:gd name="T77" fmla="*/ 1660 h 1964"/>
                  <a:gd name="T78" fmla="*/ 0 w 3320"/>
                  <a:gd name="T79" fmla="*/ 1586 h 1964"/>
                  <a:gd name="T80" fmla="*/ 0 w 3320"/>
                  <a:gd name="T81" fmla="*/ 845 h 1964"/>
                  <a:gd name="T82" fmla="*/ 0 w 3320"/>
                  <a:gd name="T83" fmla="*/ 104 h 1964"/>
                  <a:gd name="T84" fmla="*/ 0 w 3320"/>
                  <a:gd name="T85" fmla="*/ 104 h 1964"/>
                  <a:gd name="T86" fmla="*/ 31 w 3320"/>
                  <a:gd name="T87" fmla="*/ 30 h 1964"/>
                  <a:gd name="T88" fmla="*/ 31 w 3320"/>
                  <a:gd name="T89" fmla="*/ 30 h 1964"/>
                  <a:gd name="T90" fmla="*/ 104 w 3320"/>
                  <a:gd name="T91" fmla="*/ 0 h 1964"/>
                  <a:gd name="T92" fmla="*/ 1660 w 3320"/>
                  <a:gd name="T93" fmla="*/ 0 h 1964"/>
                  <a:gd name="T94" fmla="*/ 3215 w 3320"/>
                  <a:gd name="T95" fmla="*/ 0 h 1964"/>
                  <a:gd name="T96" fmla="*/ 3215 w 3320"/>
                  <a:gd name="T97" fmla="*/ 0 h 1964"/>
                  <a:gd name="T98" fmla="*/ 3289 w 3320"/>
                  <a:gd name="T99" fmla="*/ 30 h 1964"/>
                  <a:gd name="T100" fmla="*/ 3289 w 3320"/>
                  <a:gd name="T101" fmla="*/ 30 h 1964"/>
                  <a:gd name="T102" fmla="*/ 3319 w 3320"/>
                  <a:gd name="T103" fmla="*/ 104 h 1964"/>
                  <a:gd name="T104" fmla="*/ 3319 w 3320"/>
                  <a:gd name="T105" fmla="*/ 1029 h 1964"/>
                  <a:gd name="T106" fmla="*/ 3319 w 3320"/>
                  <a:gd name="T107" fmla="*/ 1953 h 1964"/>
                  <a:gd name="T108" fmla="*/ 3319 w 3320"/>
                  <a:gd name="T109" fmla="*/ 1953 h 1964"/>
                  <a:gd name="T110" fmla="*/ 3318 w 3320"/>
                  <a:gd name="T111" fmla="*/ 1959 h 1964"/>
                  <a:gd name="T112" fmla="*/ 3318 w 3320"/>
                  <a:gd name="T113" fmla="*/ 1959 h 1964"/>
                  <a:gd name="T114" fmla="*/ 3314 w 3320"/>
                  <a:gd name="T115" fmla="*/ 1962 h 1964"/>
                  <a:gd name="T116" fmla="*/ 3314 w 3320"/>
                  <a:gd name="T117" fmla="*/ 1962 h 1964"/>
                  <a:gd name="T118" fmla="*/ 3312 w 3320"/>
                  <a:gd name="T119" fmla="*/ 1963 h 1964"/>
                  <a:gd name="T120" fmla="*/ 3312 w 3320"/>
                  <a:gd name="T121" fmla="*/ 1963 h 1964"/>
                  <a:gd name="T122" fmla="*/ 3310 w 3320"/>
                  <a:gd name="T123" fmla="*/ 1963 h 1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320" h="1964">
                    <a:moveTo>
                      <a:pt x="104" y="20"/>
                    </a:moveTo>
                    <a:lnTo>
                      <a:pt x="104" y="20"/>
                    </a:lnTo>
                    <a:cubicBezTo>
                      <a:pt x="80" y="20"/>
                      <a:pt x="60" y="29"/>
                      <a:pt x="44" y="44"/>
                    </a:cubicBezTo>
                    <a:lnTo>
                      <a:pt x="44" y="44"/>
                    </a:lnTo>
                    <a:cubicBezTo>
                      <a:pt x="29" y="60"/>
                      <a:pt x="20" y="81"/>
                      <a:pt x="20" y="104"/>
                    </a:cubicBezTo>
                    <a:lnTo>
                      <a:pt x="20" y="845"/>
                    </a:lnTo>
                    <a:lnTo>
                      <a:pt x="20" y="1586"/>
                    </a:lnTo>
                    <a:lnTo>
                      <a:pt x="20" y="1586"/>
                    </a:lnTo>
                    <a:cubicBezTo>
                      <a:pt x="20" y="1609"/>
                      <a:pt x="29" y="1631"/>
                      <a:pt x="44" y="1646"/>
                    </a:cubicBezTo>
                    <a:lnTo>
                      <a:pt x="44" y="1646"/>
                    </a:lnTo>
                    <a:cubicBezTo>
                      <a:pt x="60" y="1662"/>
                      <a:pt x="80" y="1671"/>
                      <a:pt x="104" y="1671"/>
                    </a:cubicBezTo>
                    <a:lnTo>
                      <a:pt x="1527" y="1671"/>
                    </a:lnTo>
                    <a:lnTo>
                      <a:pt x="2950" y="1671"/>
                    </a:lnTo>
                    <a:lnTo>
                      <a:pt x="2950" y="1671"/>
                    </a:lnTo>
                    <a:cubicBezTo>
                      <a:pt x="2950" y="1671"/>
                      <a:pt x="2951" y="1671"/>
                      <a:pt x="2952" y="1672"/>
                    </a:cubicBezTo>
                    <a:lnTo>
                      <a:pt x="2952" y="1672"/>
                    </a:lnTo>
                    <a:cubicBezTo>
                      <a:pt x="2954" y="1672"/>
                      <a:pt x="2955" y="1673"/>
                      <a:pt x="2956" y="1673"/>
                    </a:cubicBezTo>
                    <a:lnTo>
                      <a:pt x="3128" y="1804"/>
                    </a:lnTo>
                    <a:lnTo>
                      <a:pt x="3301" y="1935"/>
                    </a:lnTo>
                    <a:lnTo>
                      <a:pt x="3301" y="1019"/>
                    </a:lnTo>
                    <a:lnTo>
                      <a:pt x="3301" y="104"/>
                    </a:lnTo>
                    <a:lnTo>
                      <a:pt x="3301" y="104"/>
                    </a:lnTo>
                    <a:cubicBezTo>
                      <a:pt x="3301" y="81"/>
                      <a:pt x="3291" y="60"/>
                      <a:pt x="3276" y="44"/>
                    </a:cubicBezTo>
                    <a:lnTo>
                      <a:pt x="3276" y="44"/>
                    </a:lnTo>
                    <a:cubicBezTo>
                      <a:pt x="3260" y="29"/>
                      <a:pt x="3239" y="20"/>
                      <a:pt x="3215" y="20"/>
                    </a:cubicBezTo>
                    <a:lnTo>
                      <a:pt x="1660" y="20"/>
                    </a:lnTo>
                    <a:lnTo>
                      <a:pt x="104" y="20"/>
                    </a:lnTo>
                    <a:close/>
                    <a:moveTo>
                      <a:pt x="3310" y="1963"/>
                    </a:moveTo>
                    <a:lnTo>
                      <a:pt x="3310" y="1963"/>
                    </a:lnTo>
                    <a:cubicBezTo>
                      <a:pt x="3309" y="1963"/>
                      <a:pt x="3308" y="1963"/>
                      <a:pt x="3307" y="1963"/>
                    </a:cubicBezTo>
                    <a:lnTo>
                      <a:pt x="3307" y="1963"/>
                    </a:lnTo>
                    <a:cubicBezTo>
                      <a:pt x="3306" y="1962"/>
                      <a:pt x="3305" y="1962"/>
                      <a:pt x="3304" y="1961"/>
                    </a:cubicBezTo>
                    <a:lnTo>
                      <a:pt x="3125" y="1826"/>
                    </a:lnTo>
                    <a:lnTo>
                      <a:pt x="2946" y="1691"/>
                    </a:lnTo>
                    <a:lnTo>
                      <a:pt x="1525" y="1691"/>
                    </a:lnTo>
                    <a:lnTo>
                      <a:pt x="104" y="1691"/>
                    </a:lnTo>
                    <a:lnTo>
                      <a:pt x="104" y="1691"/>
                    </a:lnTo>
                    <a:cubicBezTo>
                      <a:pt x="75" y="1691"/>
                      <a:pt x="50" y="1679"/>
                      <a:pt x="31" y="1660"/>
                    </a:cubicBezTo>
                    <a:lnTo>
                      <a:pt x="31" y="1660"/>
                    </a:lnTo>
                    <a:cubicBezTo>
                      <a:pt x="12" y="1641"/>
                      <a:pt x="0" y="1614"/>
                      <a:pt x="0" y="1586"/>
                    </a:cubicBezTo>
                    <a:lnTo>
                      <a:pt x="0" y="845"/>
                    </a:ln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75"/>
                      <a:pt x="12" y="49"/>
                      <a:pt x="31" y="30"/>
                    </a:cubicBezTo>
                    <a:lnTo>
                      <a:pt x="31" y="30"/>
                    </a:lnTo>
                    <a:cubicBezTo>
                      <a:pt x="50" y="12"/>
                      <a:pt x="75" y="0"/>
                      <a:pt x="104" y="0"/>
                    </a:cubicBezTo>
                    <a:lnTo>
                      <a:pt x="1660" y="0"/>
                    </a:lnTo>
                    <a:lnTo>
                      <a:pt x="3215" y="0"/>
                    </a:lnTo>
                    <a:lnTo>
                      <a:pt x="3215" y="0"/>
                    </a:lnTo>
                    <a:cubicBezTo>
                      <a:pt x="3244" y="0"/>
                      <a:pt x="3270" y="12"/>
                      <a:pt x="3289" y="30"/>
                    </a:cubicBezTo>
                    <a:lnTo>
                      <a:pt x="3289" y="30"/>
                    </a:lnTo>
                    <a:cubicBezTo>
                      <a:pt x="3308" y="49"/>
                      <a:pt x="3319" y="75"/>
                      <a:pt x="3319" y="104"/>
                    </a:cubicBezTo>
                    <a:lnTo>
                      <a:pt x="3319" y="1029"/>
                    </a:lnTo>
                    <a:lnTo>
                      <a:pt x="3319" y="1953"/>
                    </a:lnTo>
                    <a:lnTo>
                      <a:pt x="3319" y="1953"/>
                    </a:lnTo>
                    <a:cubicBezTo>
                      <a:pt x="3319" y="1955"/>
                      <a:pt x="3319" y="1957"/>
                      <a:pt x="3318" y="1959"/>
                    </a:cubicBezTo>
                    <a:lnTo>
                      <a:pt x="3318" y="1959"/>
                    </a:lnTo>
                    <a:cubicBezTo>
                      <a:pt x="3317" y="1960"/>
                      <a:pt x="3316" y="1961"/>
                      <a:pt x="3314" y="1962"/>
                    </a:cubicBezTo>
                    <a:lnTo>
                      <a:pt x="3314" y="1962"/>
                    </a:lnTo>
                    <a:cubicBezTo>
                      <a:pt x="3314" y="1963"/>
                      <a:pt x="3312" y="1963"/>
                      <a:pt x="3312" y="1963"/>
                    </a:cubicBezTo>
                    <a:lnTo>
                      <a:pt x="3312" y="1963"/>
                    </a:lnTo>
                    <a:cubicBezTo>
                      <a:pt x="3312" y="1963"/>
                      <a:pt x="3311" y="1963"/>
                      <a:pt x="3310" y="19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83">
                <a:extLst>
                  <a:ext uri="{FF2B5EF4-FFF2-40B4-BE49-F238E27FC236}">
                    <a16:creationId xmlns:a16="http://schemas.microsoft.com/office/drawing/2014/main" id="{13043100-D734-41CB-9B5D-FA672C8216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2784" y="7774363"/>
                <a:ext cx="2287963" cy="863382"/>
              </a:xfrm>
              <a:custGeom>
                <a:avLst/>
                <a:gdLst>
                  <a:gd name="T0" fmla="*/ 2546 w 2569"/>
                  <a:gd name="T1" fmla="*/ 0 h 968"/>
                  <a:gd name="T2" fmla="*/ 21 w 2569"/>
                  <a:gd name="T3" fmla="*/ 0 h 968"/>
                  <a:gd name="T4" fmla="*/ 21 w 2569"/>
                  <a:gd name="T5" fmla="*/ 0 h 968"/>
                  <a:gd name="T6" fmla="*/ 0 w 2569"/>
                  <a:gd name="T7" fmla="*/ 21 h 968"/>
                  <a:gd name="T8" fmla="*/ 0 w 2569"/>
                  <a:gd name="T9" fmla="*/ 946 h 968"/>
                  <a:gd name="T10" fmla="*/ 0 w 2569"/>
                  <a:gd name="T11" fmla="*/ 946 h 968"/>
                  <a:gd name="T12" fmla="*/ 21 w 2569"/>
                  <a:gd name="T13" fmla="*/ 967 h 968"/>
                  <a:gd name="T14" fmla="*/ 2546 w 2569"/>
                  <a:gd name="T15" fmla="*/ 967 h 968"/>
                  <a:gd name="T16" fmla="*/ 2546 w 2569"/>
                  <a:gd name="T17" fmla="*/ 967 h 968"/>
                  <a:gd name="T18" fmla="*/ 2568 w 2569"/>
                  <a:gd name="T19" fmla="*/ 946 h 968"/>
                  <a:gd name="T20" fmla="*/ 2568 w 2569"/>
                  <a:gd name="T21" fmla="*/ 21 h 968"/>
                  <a:gd name="T22" fmla="*/ 2568 w 2569"/>
                  <a:gd name="T23" fmla="*/ 21 h 968"/>
                  <a:gd name="T24" fmla="*/ 2546 w 2569"/>
                  <a:gd name="T25" fmla="*/ 0 h 9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69" h="968">
                    <a:moveTo>
                      <a:pt x="2546" y="0"/>
                    </a:moveTo>
                    <a:lnTo>
                      <a:pt x="21" y="0"/>
                    </a:lnTo>
                    <a:lnTo>
                      <a:pt x="21" y="0"/>
                    </a:lnTo>
                    <a:cubicBezTo>
                      <a:pt x="9" y="0"/>
                      <a:pt x="0" y="10"/>
                      <a:pt x="0" y="21"/>
                    </a:cubicBezTo>
                    <a:lnTo>
                      <a:pt x="0" y="946"/>
                    </a:lnTo>
                    <a:lnTo>
                      <a:pt x="0" y="946"/>
                    </a:lnTo>
                    <a:cubicBezTo>
                      <a:pt x="0" y="957"/>
                      <a:pt x="9" y="967"/>
                      <a:pt x="21" y="967"/>
                    </a:cubicBezTo>
                    <a:lnTo>
                      <a:pt x="2546" y="967"/>
                    </a:lnTo>
                    <a:lnTo>
                      <a:pt x="2546" y="967"/>
                    </a:lnTo>
                    <a:cubicBezTo>
                      <a:pt x="2558" y="967"/>
                      <a:pt x="2568" y="957"/>
                      <a:pt x="2568" y="946"/>
                    </a:cubicBezTo>
                    <a:lnTo>
                      <a:pt x="2568" y="21"/>
                    </a:lnTo>
                    <a:lnTo>
                      <a:pt x="2568" y="21"/>
                    </a:lnTo>
                    <a:cubicBezTo>
                      <a:pt x="2568" y="10"/>
                      <a:pt x="2558" y="0"/>
                      <a:pt x="254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84">
                <a:extLst>
                  <a:ext uri="{FF2B5EF4-FFF2-40B4-BE49-F238E27FC236}">
                    <a16:creationId xmlns:a16="http://schemas.microsoft.com/office/drawing/2014/main" id="{06F23BCA-D0D0-48DB-8F8E-F0A7D8652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4935" y="7762588"/>
                <a:ext cx="2303661" cy="879080"/>
              </a:xfrm>
              <a:custGeom>
                <a:avLst/>
                <a:gdLst>
                  <a:gd name="T0" fmla="*/ 31 w 2588"/>
                  <a:gd name="T1" fmla="*/ 20 h 987"/>
                  <a:gd name="T2" fmla="*/ 31 w 2588"/>
                  <a:gd name="T3" fmla="*/ 20 h 987"/>
                  <a:gd name="T4" fmla="*/ 19 w 2588"/>
                  <a:gd name="T5" fmla="*/ 31 h 987"/>
                  <a:gd name="T6" fmla="*/ 19 w 2588"/>
                  <a:gd name="T7" fmla="*/ 956 h 987"/>
                  <a:gd name="T8" fmla="*/ 19 w 2588"/>
                  <a:gd name="T9" fmla="*/ 956 h 987"/>
                  <a:gd name="T10" fmla="*/ 31 w 2588"/>
                  <a:gd name="T11" fmla="*/ 967 h 987"/>
                  <a:gd name="T12" fmla="*/ 2556 w 2588"/>
                  <a:gd name="T13" fmla="*/ 967 h 987"/>
                  <a:gd name="T14" fmla="*/ 2556 w 2588"/>
                  <a:gd name="T15" fmla="*/ 967 h 987"/>
                  <a:gd name="T16" fmla="*/ 2567 w 2588"/>
                  <a:gd name="T17" fmla="*/ 956 h 987"/>
                  <a:gd name="T18" fmla="*/ 2567 w 2588"/>
                  <a:gd name="T19" fmla="*/ 31 h 987"/>
                  <a:gd name="T20" fmla="*/ 2567 w 2588"/>
                  <a:gd name="T21" fmla="*/ 31 h 987"/>
                  <a:gd name="T22" fmla="*/ 2556 w 2588"/>
                  <a:gd name="T23" fmla="*/ 20 h 987"/>
                  <a:gd name="T24" fmla="*/ 31 w 2588"/>
                  <a:gd name="T25" fmla="*/ 20 h 987"/>
                  <a:gd name="T26" fmla="*/ 2556 w 2588"/>
                  <a:gd name="T27" fmla="*/ 986 h 987"/>
                  <a:gd name="T28" fmla="*/ 31 w 2588"/>
                  <a:gd name="T29" fmla="*/ 986 h 987"/>
                  <a:gd name="T30" fmla="*/ 31 w 2588"/>
                  <a:gd name="T31" fmla="*/ 986 h 987"/>
                  <a:gd name="T32" fmla="*/ 0 w 2588"/>
                  <a:gd name="T33" fmla="*/ 956 h 987"/>
                  <a:gd name="T34" fmla="*/ 0 w 2588"/>
                  <a:gd name="T35" fmla="*/ 31 h 987"/>
                  <a:gd name="T36" fmla="*/ 0 w 2588"/>
                  <a:gd name="T37" fmla="*/ 31 h 987"/>
                  <a:gd name="T38" fmla="*/ 31 w 2588"/>
                  <a:gd name="T39" fmla="*/ 0 h 987"/>
                  <a:gd name="T40" fmla="*/ 2556 w 2588"/>
                  <a:gd name="T41" fmla="*/ 0 h 987"/>
                  <a:gd name="T42" fmla="*/ 2556 w 2588"/>
                  <a:gd name="T43" fmla="*/ 0 h 987"/>
                  <a:gd name="T44" fmla="*/ 2587 w 2588"/>
                  <a:gd name="T45" fmla="*/ 31 h 987"/>
                  <a:gd name="T46" fmla="*/ 2587 w 2588"/>
                  <a:gd name="T47" fmla="*/ 956 h 987"/>
                  <a:gd name="T48" fmla="*/ 2587 w 2588"/>
                  <a:gd name="T49" fmla="*/ 956 h 987"/>
                  <a:gd name="T50" fmla="*/ 2556 w 2588"/>
                  <a:gd name="T51" fmla="*/ 986 h 9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88" h="987">
                    <a:moveTo>
                      <a:pt x="31" y="20"/>
                    </a:moveTo>
                    <a:lnTo>
                      <a:pt x="31" y="20"/>
                    </a:lnTo>
                    <a:cubicBezTo>
                      <a:pt x="25" y="20"/>
                      <a:pt x="19" y="25"/>
                      <a:pt x="19" y="31"/>
                    </a:cubicBezTo>
                    <a:lnTo>
                      <a:pt x="19" y="956"/>
                    </a:lnTo>
                    <a:lnTo>
                      <a:pt x="19" y="956"/>
                    </a:lnTo>
                    <a:cubicBezTo>
                      <a:pt x="19" y="963"/>
                      <a:pt x="25" y="967"/>
                      <a:pt x="31" y="967"/>
                    </a:cubicBezTo>
                    <a:lnTo>
                      <a:pt x="2556" y="967"/>
                    </a:lnTo>
                    <a:lnTo>
                      <a:pt x="2556" y="967"/>
                    </a:lnTo>
                    <a:cubicBezTo>
                      <a:pt x="2563" y="967"/>
                      <a:pt x="2567" y="963"/>
                      <a:pt x="2567" y="956"/>
                    </a:cubicBezTo>
                    <a:lnTo>
                      <a:pt x="2567" y="31"/>
                    </a:lnTo>
                    <a:lnTo>
                      <a:pt x="2567" y="31"/>
                    </a:lnTo>
                    <a:cubicBezTo>
                      <a:pt x="2567" y="25"/>
                      <a:pt x="2563" y="20"/>
                      <a:pt x="2556" y="20"/>
                    </a:cubicBezTo>
                    <a:lnTo>
                      <a:pt x="31" y="20"/>
                    </a:lnTo>
                    <a:close/>
                    <a:moveTo>
                      <a:pt x="2556" y="986"/>
                    </a:moveTo>
                    <a:lnTo>
                      <a:pt x="31" y="986"/>
                    </a:lnTo>
                    <a:lnTo>
                      <a:pt x="31" y="986"/>
                    </a:lnTo>
                    <a:cubicBezTo>
                      <a:pt x="13" y="986"/>
                      <a:pt x="0" y="973"/>
                      <a:pt x="0" y="956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14"/>
                      <a:pt x="13" y="0"/>
                      <a:pt x="31" y="0"/>
                    </a:cubicBezTo>
                    <a:lnTo>
                      <a:pt x="2556" y="0"/>
                    </a:lnTo>
                    <a:lnTo>
                      <a:pt x="2556" y="0"/>
                    </a:lnTo>
                    <a:cubicBezTo>
                      <a:pt x="2573" y="0"/>
                      <a:pt x="2587" y="14"/>
                      <a:pt x="2587" y="31"/>
                    </a:cubicBezTo>
                    <a:lnTo>
                      <a:pt x="2587" y="956"/>
                    </a:lnTo>
                    <a:lnTo>
                      <a:pt x="2587" y="956"/>
                    </a:lnTo>
                    <a:cubicBezTo>
                      <a:pt x="2587" y="973"/>
                      <a:pt x="2573" y="986"/>
                      <a:pt x="2556" y="9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85">
                <a:extLst>
                  <a:ext uri="{FF2B5EF4-FFF2-40B4-BE49-F238E27FC236}">
                    <a16:creationId xmlns:a16="http://schemas.microsoft.com/office/drawing/2014/main" id="{5A48D3E8-8E51-44ED-A105-8BD2299E0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24935" y="7762588"/>
                <a:ext cx="2303661" cy="349278"/>
              </a:xfrm>
              <a:custGeom>
                <a:avLst/>
                <a:gdLst>
                  <a:gd name="T0" fmla="*/ 2556 w 2588"/>
                  <a:gd name="T1" fmla="*/ 0 h 393"/>
                  <a:gd name="T2" fmla="*/ 31 w 2588"/>
                  <a:gd name="T3" fmla="*/ 0 h 393"/>
                  <a:gd name="T4" fmla="*/ 31 w 2588"/>
                  <a:gd name="T5" fmla="*/ 0 h 393"/>
                  <a:gd name="T6" fmla="*/ 0 w 2588"/>
                  <a:gd name="T7" fmla="*/ 31 h 393"/>
                  <a:gd name="T8" fmla="*/ 0 w 2588"/>
                  <a:gd name="T9" fmla="*/ 383 h 393"/>
                  <a:gd name="T10" fmla="*/ 0 w 2588"/>
                  <a:gd name="T11" fmla="*/ 383 h 393"/>
                  <a:gd name="T12" fmla="*/ 10 w 2588"/>
                  <a:gd name="T13" fmla="*/ 392 h 393"/>
                  <a:gd name="T14" fmla="*/ 2578 w 2588"/>
                  <a:gd name="T15" fmla="*/ 392 h 393"/>
                  <a:gd name="T16" fmla="*/ 2578 w 2588"/>
                  <a:gd name="T17" fmla="*/ 392 h 393"/>
                  <a:gd name="T18" fmla="*/ 2587 w 2588"/>
                  <a:gd name="T19" fmla="*/ 383 h 393"/>
                  <a:gd name="T20" fmla="*/ 2587 w 2588"/>
                  <a:gd name="T21" fmla="*/ 31 h 393"/>
                  <a:gd name="T22" fmla="*/ 2587 w 2588"/>
                  <a:gd name="T23" fmla="*/ 31 h 393"/>
                  <a:gd name="T24" fmla="*/ 2556 w 2588"/>
                  <a:gd name="T25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88" h="393">
                    <a:moveTo>
                      <a:pt x="2556" y="0"/>
                    </a:moveTo>
                    <a:lnTo>
                      <a:pt x="31" y="0"/>
                    </a:lnTo>
                    <a:lnTo>
                      <a:pt x="31" y="0"/>
                    </a:lnTo>
                    <a:cubicBezTo>
                      <a:pt x="13" y="0"/>
                      <a:pt x="0" y="14"/>
                      <a:pt x="0" y="31"/>
                    </a:cubicBezTo>
                    <a:lnTo>
                      <a:pt x="0" y="383"/>
                    </a:lnTo>
                    <a:lnTo>
                      <a:pt x="0" y="383"/>
                    </a:lnTo>
                    <a:cubicBezTo>
                      <a:pt x="0" y="388"/>
                      <a:pt x="4" y="392"/>
                      <a:pt x="10" y="392"/>
                    </a:cubicBezTo>
                    <a:lnTo>
                      <a:pt x="2578" y="392"/>
                    </a:lnTo>
                    <a:lnTo>
                      <a:pt x="2578" y="392"/>
                    </a:lnTo>
                    <a:cubicBezTo>
                      <a:pt x="2583" y="392"/>
                      <a:pt x="2587" y="388"/>
                      <a:pt x="2587" y="383"/>
                    </a:cubicBezTo>
                    <a:lnTo>
                      <a:pt x="2587" y="31"/>
                    </a:lnTo>
                    <a:lnTo>
                      <a:pt x="2587" y="31"/>
                    </a:lnTo>
                    <a:cubicBezTo>
                      <a:pt x="2587" y="14"/>
                      <a:pt x="2573" y="0"/>
                      <a:pt x="255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86">
                <a:extLst>
                  <a:ext uri="{FF2B5EF4-FFF2-40B4-BE49-F238E27FC236}">
                    <a16:creationId xmlns:a16="http://schemas.microsoft.com/office/drawing/2014/main" id="{EFE906DB-0987-4B9A-8BA3-EAAA8F6657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9763" y="7919567"/>
                <a:ext cx="372825" cy="372825"/>
              </a:xfrm>
              <a:custGeom>
                <a:avLst/>
                <a:gdLst>
                  <a:gd name="T0" fmla="*/ 417 w 418"/>
                  <a:gd name="T1" fmla="*/ 209 h 419"/>
                  <a:gd name="T2" fmla="*/ 417 w 418"/>
                  <a:gd name="T3" fmla="*/ 209 h 419"/>
                  <a:gd name="T4" fmla="*/ 209 w 418"/>
                  <a:gd name="T5" fmla="*/ 418 h 419"/>
                  <a:gd name="T6" fmla="*/ 209 w 418"/>
                  <a:gd name="T7" fmla="*/ 418 h 419"/>
                  <a:gd name="T8" fmla="*/ 0 w 418"/>
                  <a:gd name="T9" fmla="*/ 209 h 419"/>
                  <a:gd name="T10" fmla="*/ 0 w 418"/>
                  <a:gd name="T11" fmla="*/ 209 h 419"/>
                  <a:gd name="T12" fmla="*/ 209 w 418"/>
                  <a:gd name="T13" fmla="*/ 0 h 419"/>
                  <a:gd name="T14" fmla="*/ 209 w 418"/>
                  <a:gd name="T15" fmla="*/ 0 h 419"/>
                  <a:gd name="T16" fmla="*/ 417 w 418"/>
                  <a:gd name="T17" fmla="*/ 209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8" h="419">
                    <a:moveTo>
                      <a:pt x="417" y="209"/>
                    </a:moveTo>
                    <a:lnTo>
                      <a:pt x="417" y="209"/>
                    </a:lnTo>
                    <a:cubicBezTo>
                      <a:pt x="417" y="324"/>
                      <a:pt x="324" y="418"/>
                      <a:pt x="209" y="418"/>
                    </a:cubicBezTo>
                    <a:lnTo>
                      <a:pt x="209" y="418"/>
                    </a:lnTo>
                    <a:cubicBezTo>
                      <a:pt x="93" y="418"/>
                      <a:pt x="0" y="324"/>
                      <a:pt x="0" y="209"/>
                    </a:cubicBezTo>
                    <a:lnTo>
                      <a:pt x="0" y="209"/>
                    </a:lnTo>
                    <a:cubicBezTo>
                      <a:pt x="0" y="93"/>
                      <a:pt x="93" y="0"/>
                      <a:pt x="209" y="0"/>
                    </a:cubicBezTo>
                    <a:lnTo>
                      <a:pt x="209" y="0"/>
                    </a:lnTo>
                    <a:cubicBezTo>
                      <a:pt x="324" y="0"/>
                      <a:pt x="417" y="93"/>
                      <a:pt x="417" y="2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87">
                <a:extLst>
                  <a:ext uri="{FF2B5EF4-FFF2-40B4-BE49-F238E27FC236}">
                    <a16:creationId xmlns:a16="http://schemas.microsoft.com/office/drawing/2014/main" id="{0D01C11D-D3B2-46BA-AA99-83612EAF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7991" y="7911718"/>
                <a:ext cx="388521" cy="388523"/>
              </a:xfrm>
              <a:custGeom>
                <a:avLst/>
                <a:gdLst>
                  <a:gd name="T0" fmla="*/ 219 w 438"/>
                  <a:gd name="T1" fmla="*/ 19 h 438"/>
                  <a:gd name="T2" fmla="*/ 219 w 438"/>
                  <a:gd name="T3" fmla="*/ 19 h 438"/>
                  <a:gd name="T4" fmla="*/ 19 w 438"/>
                  <a:gd name="T5" fmla="*/ 219 h 438"/>
                  <a:gd name="T6" fmla="*/ 19 w 438"/>
                  <a:gd name="T7" fmla="*/ 219 h 438"/>
                  <a:gd name="T8" fmla="*/ 219 w 438"/>
                  <a:gd name="T9" fmla="*/ 418 h 438"/>
                  <a:gd name="T10" fmla="*/ 219 w 438"/>
                  <a:gd name="T11" fmla="*/ 418 h 438"/>
                  <a:gd name="T12" fmla="*/ 418 w 438"/>
                  <a:gd name="T13" fmla="*/ 219 h 438"/>
                  <a:gd name="T14" fmla="*/ 418 w 438"/>
                  <a:gd name="T15" fmla="*/ 219 h 438"/>
                  <a:gd name="T16" fmla="*/ 219 w 438"/>
                  <a:gd name="T17" fmla="*/ 19 h 438"/>
                  <a:gd name="T18" fmla="*/ 219 w 438"/>
                  <a:gd name="T19" fmla="*/ 437 h 438"/>
                  <a:gd name="T20" fmla="*/ 219 w 438"/>
                  <a:gd name="T21" fmla="*/ 437 h 438"/>
                  <a:gd name="T22" fmla="*/ 0 w 438"/>
                  <a:gd name="T23" fmla="*/ 219 h 438"/>
                  <a:gd name="T24" fmla="*/ 0 w 438"/>
                  <a:gd name="T25" fmla="*/ 219 h 438"/>
                  <a:gd name="T26" fmla="*/ 219 w 438"/>
                  <a:gd name="T27" fmla="*/ 0 h 438"/>
                  <a:gd name="T28" fmla="*/ 219 w 438"/>
                  <a:gd name="T29" fmla="*/ 0 h 438"/>
                  <a:gd name="T30" fmla="*/ 437 w 438"/>
                  <a:gd name="T31" fmla="*/ 219 h 438"/>
                  <a:gd name="T32" fmla="*/ 437 w 438"/>
                  <a:gd name="T33" fmla="*/ 219 h 438"/>
                  <a:gd name="T34" fmla="*/ 219 w 438"/>
                  <a:gd name="T35" fmla="*/ 43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8" h="438">
                    <a:moveTo>
                      <a:pt x="219" y="19"/>
                    </a:moveTo>
                    <a:lnTo>
                      <a:pt x="219" y="19"/>
                    </a:lnTo>
                    <a:cubicBezTo>
                      <a:pt x="109" y="19"/>
                      <a:pt x="19" y="108"/>
                      <a:pt x="19" y="219"/>
                    </a:cubicBezTo>
                    <a:lnTo>
                      <a:pt x="19" y="219"/>
                    </a:lnTo>
                    <a:cubicBezTo>
                      <a:pt x="19" y="328"/>
                      <a:pt x="109" y="418"/>
                      <a:pt x="219" y="418"/>
                    </a:cubicBezTo>
                    <a:lnTo>
                      <a:pt x="219" y="418"/>
                    </a:lnTo>
                    <a:cubicBezTo>
                      <a:pt x="328" y="418"/>
                      <a:pt x="418" y="328"/>
                      <a:pt x="418" y="219"/>
                    </a:cubicBezTo>
                    <a:lnTo>
                      <a:pt x="418" y="219"/>
                    </a:lnTo>
                    <a:cubicBezTo>
                      <a:pt x="418" y="108"/>
                      <a:pt x="328" y="19"/>
                      <a:pt x="219" y="19"/>
                    </a:cubicBezTo>
                    <a:close/>
                    <a:moveTo>
                      <a:pt x="219" y="437"/>
                    </a:moveTo>
                    <a:lnTo>
                      <a:pt x="219" y="437"/>
                    </a:lnTo>
                    <a:cubicBezTo>
                      <a:pt x="98" y="437"/>
                      <a:pt x="0" y="339"/>
                      <a:pt x="0" y="219"/>
                    </a:cubicBezTo>
                    <a:lnTo>
                      <a:pt x="0" y="219"/>
                    </a:lnTo>
                    <a:cubicBezTo>
                      <a:pt x="0" y="98"/>
                      <a:pt x="98" y="0"/>
                      <a:pt x="219" y="0"/>
                    </a:cubicBezTo>
                    <a:lnTo>
                      <a:pt x="219" y="0"/>
                    </a:lnTo>
                    <a:cubicBezTo>
                      <a:pt x="339" y="0"/>
                      <a:pt x="437" y="98"/>
                      <a:pt x="437" y="219"/>
                    </a:cubicBezTo>
                    <a:lnTo>
                      <a:pt x="437" y="219"/>
                    </a:lnTo>
                    <a:cubicBezTo>
                      <a:pt x="437" y="339"/>
                      <a:pt x="339" y="437"/>
                      <a:pt x="219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88">
                <a:extLst>
                  <a:ext uri="{FF2B5EF4-FFF2-40B4-BE49-F238E27FC236}">
                    <a16:creationId xmlns:a16="http://schemas.microsoft.com/office/drawing/2014/main" id="{42293828-482B-40B9-8CFF-95F07E5079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8926" y="8202128"/>
                <a:ext cx="623988" cy="78489"/>
              </a:xfrm>
              <a:custGeom>
                <a:avLst/>
                <a:gdLst>
                  <a:gd name="T0" fmla="*/ 658 w 701"/>
                  <a:gd name="T1" fmla="*/ 0 h 86"/>
                  <a:gd name="T2" fmla="*/ 350 w 701"/>
                  <a:gd name="T3" fmla="*/ 0 h 86"/>
                  <a:gd name="T4" fmla="*/ 43 w 701"/>
                  <a:gd name="T5" fmla="*/ 0 h 86"/>
                  <a:gd name="T6" fmla="*/ 43 w 701"/>
                  <a:gd name="T7" fmla="*/ 0 h 86"/>
                  <a:gd name="T8" fmla="*/ 13 w 701"/>
                  <a:gd name="T9" fmla="*/ 13 h 86"/>
                  <a:gd name="T10" fmla="*/ 13 w 701"/>
                  <a:gd name="T11" fmla="*/ 13 h 86"/>
                  <a:gd name="T12" fmla="*/ 0 w 701"/>
                  <a:gd name="T13" fmla="*/ 43 h 86"/>
                  <a:gd name="T14" fmla="*/ 0 w 701"/>
                  <a:gd name="T15" fmla="*/ 43 h 86"/>
                  <a:gd name="T16" fmla="*/ 13 w 701"/>
                  <a:gd name="T17" fmla="*/ 73 h 86"/>
                  <a:gd name="T18" fmla="*/ 13 w 701"/>
                  <a:gd name="T19" fmla="*/ 73 h 86"/>
                  <a:gd name="T20" fmla="*/ 43 w 701"/>
                  <a:gd name="T21" fmla="*/ 85 h 86"/>
                  <a:gd name="T22" fmla="*/ 350 w 701"/>
                  <a:gd name="T23" fmla="*/ 85 h 86"/>
                  <a:gd name="T24" fmla="*/ 658 w 701"/>
                  <a:gd name="T25" fmla="*/ 85 h 86"/>
                  <a:gd name="T26" fmla="*/ 658 w 701"/>
                  <a:gd name="T27" fmla="*/ 85 h 86"/>
                  <a:gd name="T28" fmla="*/ 687 w 701"/>
                  <a:gd name="T29" fmla="*/ 73 h 86"/>
                  <a:gd name="T30" fmla="*/ 687 w 701"/>
                  <a:gd name="T31" fmla="*/ 73 h 86"/>
                  <a:gd name="T32" fmla="*/ 700 w 701"/>
                  <a:gd name="T33" fmla="*/ 43 h 86"/>
                  <a:gd name="T34" fmla="*/ 700 w 701"/>
                  <a:gd name="T35" fmla="*/ 43 h 86"/>
                  <a:gd name="T36" fmla="*/ 687 w 701"/>
                  <a:gd name="T37" fmla="*/ 13 h 86"/>
                  <a:gd name="T38" fmla="*/ 687 w 701"/>
                  <a:gd name="T39" fmla="*/ 13 h 86"/>
                  <a:gd name="T40" fmla="*/ 658 w 70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1" h="86">
                    <a:moveTo>
                      <a:pt x="658" y="0"/>
                    </a:moveTo>
                    <a:lnTo>
                      <a:pt x="350" y="0"/>
                    </a:lnTo>
                    <a:lnTo>
                      <a:pt x="43" y="0"/>
                    </a:lnTo>
                    <a:lnTo>
                      <a:pt x="43" y="0"/>
                    </a:lnTo>
                    <a:cubicBezTo>
                      <a:pt x="31" y="0"/>
                      <a:pt x="21" y="5"/>
                      <a:pt x="13" y="13"/>
                    </a:cubicBezTo>
                    <a:lnTo>
                      <a:pt x="13" y="13"/>
                    </a:lnTo>
                    <a:cubicBezTo>
                      <a:pt x="5" y="21"/>
                      <a:pt x="0" y="31"/>
                      <a:pt x="0" y="43"/>
                    </a:cubicBezTo>
                    <a:lnTo>
                      <a:pt x="0" y="43"/>
                    </a:lnTo>
                    <a:cubicBezTo>
                      <a:pt x="0" y="54"/>
                      <a:pt x="5" y="65"/>
                      <a:pt x="13" y="73"/>
                    </a:cubicBezTo>
                    <a:lnTo>
                      <a:pt x="13" y="73"/>
                    </a:lnTo>
                    <a:cubicBezTo>
                      <a:pt x="21" y="81"/>
                      <a:pt x="31" y="85"/>
                      <a:pt x="43" y="85"/>
                    </a:cubicBezTo>
                    <a:lnTo>
                      <a:pt x="350" y="85"/>
                    </a:lnTo>
                    <a:lnTo>
                      <a:pt x="658" y="85"/>
                    </a:lnTo>
                    <a:lnTo>
                      <a:pt x="658" y="85"/>
                    </a:lnTo>
                    <a:cubicBezTo>
                      <a:pt x="670" y="85"/>
                      <a:pt x="680" y="81"/>
                      <a:pt x="687" y="73"/>
                    </a:cubicBezTo>
                    <a:lnTo>
                      <a:pt x="687" y="73"/>
                    </a:lnTo>
                    <a:cubicBezTo>
                      <a:pt x="696" y="65"/>
                      <a:pt x="700" y="54"/>
                      <a:pt x="700" y="43"/>
                    </a:cubicBezTo>
                    <a:lnTo>
                      <a:pt x="700" y="43"/>
                    </a:lnTo>
                    <a:cubicBezTo>
                      <a:pt x="700" y="31"/>
                      <a:pt x="696" y="21"/>
                      <a:pt x="687" y="13"/>
                    </a:cubicBezTo>
                    <a:lnTo>
                      <a:pt x="687" y="13"/>
                    </a:lnTo>
                    <a:cubicBezTo>
                      <a:pt x="680" y="5"/>
                      <a:pt x="670" y="0"/>
                      <a:pt x="65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89">
                <a:extLst>
                  <a:ext uri="{FF2B5EF4-FFF2-40B4-BE49-F238E27FC236}">
                    <a16:creationId xmlns:a16="http://schemas.microsoft.com/office/drawing/2014/main" id="{20E17358-81E4-415B-8841-E033D1E8B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1077" y="8194279"/>
                <a:ext cx="639686" cy="94187"/>
              </a:xfrm>
              <a:custGeom>
                <a:avLst/>
                <a:gdLst>
                  <a:gd name="T0" fmla="*/ 52 w 720"/>
                  <a:gd name="T1" fmla="*/ 19 h 105"/>
                  <a:gd name="T2" fmla="*/ 52 w 720"/>
                  <a:gd name="T3" fmla="*/ 19 h 105"/>
                  <a:gd name="T4" fmla="*/ 29 w 720"/>
                  <a:gd name="T5" fmla="*/ 29 h 105"/>
                  <a:gd name="T6" fmla="*/ 29 w 720"/>
                  <a:gd name="T7" fmla="*/ 29 h 105"/>
                  <a:gd name="T8" fmla="*/ 18 w 720"/>
                  <a:gd name="T9" fmla="*/ 52 h 105"/>
                  <a:gd name="T10" fmla="*/ 18 w 720"/>
                  <a:gd name="T11" fmla="*/ 52 h 105"/>
                  <a:gd name="T12" fmla="*/ 29 w 720"/>
                  <a:gd name="T13" fmla="*/ 75 h 105"/>
                  <a:gd name="T14" fmla="*/ 29 w 720"/>
                  <a:gd name="T15" fmla="*/ 75 h 105"/>
                  <a:gd name="T16" fmla="*/ 52 w 720"/>
                  <a:gd name="T17" fmla="*/ 85 h 105"/>
                  <a:gd name="T18" fmla="*/ 359 w 720"/>
                  <a:gd name="T19" fmla="*/ 85 h 105"/>
                  <a:gd name="T20" fmla="*/ 667 w 720"/>
                  <a:gd name="T21" fmla="*/ 85 h 105"/>
                  <a:gd name="T22" fmla="*/ 667 w 720"/>
                  <a:gd name="T23" fmla="*/ 85 h 105"/>
                  <a:gd name="T24" fmla="*/ 690 w 720"/>
                  <a:gd name="T25" fmla="*/ 75 h 105"/>
                  <a:gd name="T26" fmla="*/ 690 w 720"/>
                  <a:gd name="T27" fmla="*/ 75 h 105"/>
                  <a:gd name="T28" fmla="*/ 700 w 720"/>
                  <a:gd name="T29" fmla="*/ 52 h 105"/>
                  <a:gd name="T30" fmla="*/ 700 w 720"/>
                  <a:gd name="T31" fmla="*/ 52 h 105"/>
                  <a:gd name="T32" fmla="*/ 690 w 720"/>
                  <a:gd name="T33" fmla="*/ 29 h 105"/>
                  <a:gd name="T34" fmla="*/ 690 w 720"/>
                  <a:gd name="T35" fmla="*/ 29 h 105"/>
                  <a:gd name="T36" fmla="*/ 667 w 720"/>
                  <a:gd name="T37" fmla="*/ 19 h 105"/>
                  <a:gd name="T38" fmla="*/ 359 w 720"/>
                  <a:gd name="T39" fmla="*/ 19 h 105"/>
                  <a:gd name="T40" fmla="*/ 52 w 720"/>
                  <a:gd name="T41" fmla="*/ 19 h 105"/>
                  <a:gd name="T42" fmla="*/ 667 w 720"/>
                  <a:gd name="T43" fmla="*/ 104 h 105"/>
                  <a:gd name="T44" fmla="*/ 359 w 720"/>
                  <a:gd name="T45" fmla="*/ 104 h 105"/>
                  <a:gd name="T46" fmla="*/ 52 w 720"/>
                  <a:gd name="T47" fmla="*/ 104 h 105"/>
                  <a:gd name="T48" fmla="*/ 52 w 720"/>
                  <a:gd name="T49" fmla="*/ 104 h 105"/>
                  <a:gd name="T50" fmla="*/ 15 w 720"/>
                  <a:gd name="T51" fmla="*/ 89 h 105"/>
                  <a:gd name="T52" fmla="*/ 15 w 720"/>
                  <a:gd name="T53" fmla="*/ 89 h 105"/>
                  <a:gd name="T54" fmla="*/ 0 w 720"/>
                  <a:gd name="T55" fmla="*/ 52 h 105"/>
                  <a:gd name="T56" fmla="*/ 0 w 720"/>
                  <a:gd name="T57" fmla="*/ 52 h 105"/>
                  <a:gd name="T58" fmla="*/ 15 w 720"/>
                  <a:gd name="T59" fmla="*/ 15 h 105"/>
                  <a:gd name="T60" fmla="*/ 15 w 720"/>
                  <a:gd name="T61" fmla="*/ 15 h 105"/>
                  <a:gd name="T62" fmla="*/ 52 w 720"/>
                  <a:gd name="T63" fmla="*/ 0 h 105"/>
                  <a:gd name="T64" fmla="*/ 359 w 720"/>
                  <a:gd name="T65" fmla="*/ 0 h 105"/>
                  <a:gd name="T66" fmla="*/ 667 w 720"/>
                  <a:gd name="T67" fmla="*/ 0 h 105"/>
                  <a:gd name="T68" fmla="*/ 667 w 720"/>
                  <a:gd name="T69" fmla="*/ 0 h 105"/>
                  <a:gd name="T70" fmla="*/ 703 w 720"/>
                  <a:gd name="T71" fmla="*/ 15 h 105"/>
                  <a:gd name="T72" fmla="*/ 703 w 720"/>
                  <a:gd name="T73" fmla="*/ 15 h 105"/>
                  <a:gd name="T74" fmla="*/ 719 w 720"/>
                  <a:gd name="T75" fmla="*/ 52 h 105"/>
                  <a:gd name="T76" fmla="*/ 719 w 720"/>
                  <a:gd name="T77" fmla="*/ 52 h 105"/>
                  <a:gd name="T78" fmla="*/ 703 w 720"/>
                  <a:gd name="T79" fmla="*/ 89 h 105"/>
                  <a:gd name="T80" fmla="*/ 703 w 720"/>
                  <a:gd name="T81" fmla="*/ 89 h 105"/>
                  <a:gd name="T82" fmla="*/ 667 w 720"/>
                  <a:gd name="T83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0" h="105">
                    <a:moveTo>
                      <a:pt x="52" y="19"/>
                    </a:moveTo>
                    <a:lnTo>
                      <a:pt x="52" y="19"/>
                    </a:lnTo>
                    <a:cubicBezTo>
                      <a:pt x="42" y="19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3" y="35"/>
                      <a:pt x="18" y="42"/>
                      <a:pt x="18" y="52"/>
                    </a:cubicBezTo>
                    <a:lnTo>
                      <a:pt x="18" y="52"/>
                    </a:lnTo>
                    <a:cubicBezTo>
                      <a:pt x="18" y="61"/>
                      <a:pt x="23" y="69"/>
                      <a:pt x="29" y="75"/>
                    </a:cubicBezTo>
                    <a:lnTo>
                      <a:pt x="29" y="75"/>
                    </a:lnTo>
                    <a:cubicBezTo>
                      <a:pt x="35" y="81"/>
                      <a:pt x="42" y="85"/>
                      <a:pt x="52" y="85"/>
                    </a:cubicBezTo>
                    <a:lnTo>
                      <a:pt x="359" y="85"/>
                    </a:lnTo>
                    <a:lnTo>
                      <a:pt x="667" y="85"/>
                    </a:lnTo>
                    <a:lnTo>
                      <a:pt x="667" y="85"/>
                    </a:lnTo>
                    <a:cubicBezTo>
                      <a:pt x="676" y="85"/>
                      <a:pt x="684" y="81"/>
                      <a:pt x="690" y="75"/>
                    </a:cubicBezTo>
                    <a:lnTo>
                      <a:pt x="690" y="75"/>
                    </a:lnTo>
                    <a:cubicBezTo>
                      <a:pt x="696" y="69"/>
                      <a:pt x="700" y="61"/>
                      <a:pt x="700" y="52"/>
                    </a:cubicBezTo>
                    <a:lnTo>
                      <a:pt x="700" y="52"/>
                    </a:lnTo>
                    <a:cubicBezTo>
                      <a:pt x="700" y="42"/>
                      <a:pt x="696" y="35"/>
                      <a:pt x="690" y="29"/>
                    </a:cubicBezTo>
                    <a:lnTo>
                      <a:pt x="690" y="29"/>
                    </a:lnTo>
                    <a:cubicBezTo>
                      <a:pt x="684" y="23"/>
                      <a:pt x="676" y="19"/>
                      <a:pt x="667" y="19"/>
                    </a:cubicBezTo>
                    <a:lnTo>
                      <a:pt x="359" y="19"/>
                    </a:lnTo>
                    <a:lnTo>
                      <a:pt x="52" y="19"/>
                    </a:lnTo>
                    <a:close/>
                    <a:moveTo>
                      <a:pt x="667" y="104"/>
                    </a:moveTo>
                    <a:lnTo>
                      <a:pt x="359" y="104"/>
                    </a:lnTo>
                    <a:lnTo>
                      <a:pt x="52" y="104"/>
                    </a:lnTo>
                    <a:lnTo>
                      <a:pt x="52" y="104"/>
                    </a:lnTo>
                    <a:cubicBezTo>
                      <a:pt x="37" y="104"/>
                      <a:pt x="25" y="98"/>
                      <a:pt x="15" y="89"/>
                    </a:cubicBezTo>
                    <a:lnTo>
                      <a:pt x="15" y="89"/>
                    </a:lnTo>
                    <a:cubicBezTo>
                      <a:pt x="6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7"/>
                      <a:pt x="6" y="25"/>
                      <a:pt x="15" y="15"/>
                    </a:cubicBezTo>
                    <a:lnTo>
                      <a:pt x="15" y="15"/>
                    </a:lnTo>
                    <a:cubicBezTo>
                      <a:pt x="25" y="6"/>
                      <a:pt x="37" y="0"/>
                      <a:pt x="52" y="0"/>
                    </a:cubicBezTo>
                    <a:lnTo>
                      <a:pt x="359" y="0"/>
                    </a:lnTo>
                    <a:lnTo>
                      <a:pt x="667" y="0"/>
                    </a:lnTo>
                    <a:lnTo>
                      <a:pt x="667" y="0"/>
                    </a:lnTo>
                    <a:cubicBezTo>
                      <a:pt x="681" y="0"/>
                      <a:pt x="694" y="6"/>
                      <a:pt x="703" y="15"/>
                    </a:cubicBezTo>
                    <a:lnTo>
                      <a:pt x="703" y="15"/>
                    </a:lnTo>
                    <a:cubicBezTo>
                      <a:pt x="713" y="25"/>
                      <a:pt x="719" y="37"/>
                      <a:pt x="719" y="52"/>
                    </a:cubicBezTo>
                    <a:lnTo>
                      <a:pt x="719" y="52"/>
                    </a:lnTo>
                    <a:cubicBezTo>
                      <a:pt x="719" y="66"/>
                      <a:pt x="713" y="79"/>
                      <a:pt x="703" y="89"/>
                    </a:cubicBezTo>
                    <a:lnTo>
                      <a:pt x="703" y="89"/>
                    </a:lnTo>
                    <a:cubicBezTo>
                      <a:pt x="694" y="98"/>
                      <a:pt x="681" y="104"/>
                      <a:pt x="667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90">
                <a:extLst>
                  <a:ext uri="{FF2B5EF4-FFF2-40B4-BE49-F238E27FC236}">
                    <a16:creationId xmlns:a16="http://schemas.microsoft.com/office/drawing/2014/main" id="{543F7483-2577-4919-AF0F-90D0AE80F6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0157" y="8202128"/>
                <a:ext cx="623988" cy="78489"/>
              </a:xfrm>
              <a:custGeom>
                <a:avLst/>
                <a:gdLst>
                  <a:gd name="T0" fmla="*/ 657 w 701"/>
                  <a:gd name="T1" fmla="*/ 0 h 86"/>
                  <a:gd name="T2" fmla="*/ 350 w 701"/>
                  <a:gd name="T3" fmla="*/ 0 h 86"/>
                  <a:gd name="T4" fmla="*/ 42 w 701"/>
                  <a:gd name="T5" fmla="*/ 0 h 86"/>
                  <a:gd name="T6" fmla="*/ 42 w 701"/>
                  <a:gd name="T7" fmla="*/ 0 h 86"/>
                  <a:gd name="T8" fmla="*/ 12 w 701"/>
                  <a:gd name="T9" fmla="*/ 13 h 86"/>
                  <a:gd name="T10" fmla="*/ 12 w 701"/>
                  <a:gd name="T11" fmla="*/ 13 h 86"/>
                  <a:gd name="T12" fmla="*/ 0 w 701"/>
                  <a:gd name="T13" fmla="*/ 43 h 86"/>
                  <a:gd name="T14" fmla="*/ 0 w 701"/>
                  <a:gd name="T15" fmla="*/ 43 h 86"/>
                  <a:gd name="T16" fmla="*/ 12 w 701"/>
                  <a:gd name="T17" fmla="*/ 73 h 86"/>
                  <a:gd name="T18" fmla="*/ 12 w 701"/>
                  <a:gd name="T19" fmla="*/ 73 h 86"/>
                  <a:gd name="T20" fmla="*/ 42 w 701"/>
                  <a:gd name="T21" fmla="*/ 85 h 86"/>
                  <a:gd name="T22" fmla="*/ 350 w 701"/>
                  <a:gd name="T23" fmla="*/ 85 h 86"/>
                  <a:gd name="T24" fmla="*/ 657 w 701"/>
                  <a:gd name="T25" fmla="*/ 85 h 86"/>
                  <a:gd name="T26" fmla="*/ 657 w 701"/>
                  <a:gd name="T27" fmla="*/ 85 h 86"/>
                  <a:gd name="T28" fmla="*/ 687 w 701"/>
                  <a:gd name="T29" fmla="*/ 73 h 86"/>
                  <a:gd name="T30" fmla="*/ 687 w 701"/>
                  <a:gd name="T31" fmla="*/ 73 h 86"/>
                  <a:gd name="T32" fmla="*/ 700 w 701"/>
                  <a:gd name="T33" fmla="*/ 43 h 86"/>
                  <a:gd name="T34" fmla="*/ 700 w 701"/>
                  <a:gd name="T35" fmla="*/ 43 h 86"/>
                  <a:gd name="T36" fmla="*/ 687 w 701"/>
                  <a:gd name="T37" fmla="*/ 13 h 86"/>
                  <a:gd name="T38" fmla="*/ 687 w 701"/>
                  <a:gd name="T39" fmla="*/ 13 h 86"/>
                  <a:gd name="T40" fmla="*/ 657 w 701"/>
                  <a:gd name="T41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01" h="86">
                    <a:moveTo>
                      <a:pt x="657" y="0"/>
                    </a:moveTo>
                    <a:lnTo>
                      <a:pt x="350" y="0"/>
                    </a:lnTo>
                    <a:lnTo>
                      <a:pt x="42" y="0"/>
                    </a:lnTo>
                    <a:lnTo>
                      <a:pt x="42" y="0"/>
                    </a:lnTo>
                    <a:cubicBezTo>
                      <a:pt x="30" y="0"/>
                      <a:pt x="20" y="5"/>
                      <a:pt x="12" y="13"/>
                    </a:cubicBezTo>
                    <a:lnTo>
                      <a:pt x="12" y="13"/>
                    </a:lnTo>
                    <a:cubicBezTo>
                      <a:pt x="5" y="21"/>
                      <a:pt x="0" y="31"/>
                      <a:pt x="0" y="43"/>
                    </a:cubicBezTo>
                    <a:lnTo>
                      <a:pt x="0" y="43"/>
                    </a:lnTo>
                    <a:cubicBezTo>
                      <a:pt x="0" y="54"/>
                      <a:pt x="5" y="65"/>
                      <a:pt x="12" y="73"/>
                    </a:cubicBezTo>
                    <a:lnTo>
                      <a:pt x="12" y="73"/>
                    </a:lnTo>
                    <a:cubicBezTo>
                      <a:pt x="20" y="81"/>
                      <a:pt x="30" y="85"/>
                      <a:pt x="42" y="85"/>
                    </a:cubicBezTo>
                    <a:lnTo>
                      <a:pt x="350" y="85"/>
                    </a:lnTo>
                    <a:lnTo>
                      <a:pt x="657" y="85"/>
                    </a:lnTo>
                    <a:lnTo>
                      <a:pt x="657" y="85"/>
                    </a:lnTo>
                    <a:cubicBezTo>
                      <a:pt x="669" y="85"/>
                      <a:pt x="679" y="81"/>
                      <a:pt x="687" y="73"/>
                    </a:cubicBezTo>
                    <a:lnTo>
                      <a:pt x="687" y="73"/>
                    </a:lnTo>
                    <a:cubicBezTo>
                      <a:pt x="695" y="65"/>
                      <a:pt x="700" y="54"/>
                      <a:pt x="700" y="43"/>
                    </a:cubicBezTo>
                    <a:lnTo>
                      <a:pt x="700" y="43"/>
                    </a:lnTo>
                    <a:cubicBezTo>
                      <a:pt x="700" y="31"/>
                      <a:pt x="695" y="21"/>
                      <a:pt x="687" y="13"/>
                    </a:cubicBezTo>
                    <a:lnTo>
                      <a:pt x="687" y="13"/>
                    </a:lnTo>
                    <a:cubicBezTo>
                      <a:pt x="679" y="5"/>
                      <a:pt x="669" y="0"/>
                      <a:pt x="65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91">
                <a:extLst>
                  <a:ext uri="{FF2B5EF4-FFF2-40B4-BE49-F238E27FC236}">
                    <a16:creationId xmlns:a16="http://schemas.microsoft.com/office/drawing/2014/main" id="{EC4ED8C8-51DA-45FB-9B45-D57E15E88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2308" y="8194279"/>
                <a:ext cx="639686" cy="94187"/>
              </a:xfrm>
              <a:custGeom>
                <a:avLst/>
                <a:gdLst>
                  <a:gd name="T0" fmla="*/ 52 w 720"/>
                  <a:gd name="T1" fmla="*/ 19 h 105"/>
                  <a:gd name="T2" fmla="*/ 52 w 720"/>
                  <a:gd name="T3" fmla="*/ 19 h 105"/>
                  <a:gd name="T4" fmla="*/ 29 w 720"/>
                  <a:gd name="T5" fmla="*/ 29 h 105"/>
                  <a:gd name="T6" fmla="*/ 29 w 720"/>
                  <a:gd name="T7" fmla="*/ 29 h 105"/>
                  <a:gd name="T8" fmla="*/ 19 w 720"/>
                  <a:gd name="T9" fmla="*/ 52 h 105"/>
                  <a:gd name="T10" fmla="*/ 19 w 720"/>
                  <a:gd name="T11" fmla="*/ 52 h 105"/>
                  <a:gd name="T12" fmla="*/ 29 w 720"/>
                  <a:gd name="T13" fmla="*/ 75 h 105"/>
                  <a:gd name="T14" fmla="*/ 29 w 720"/>
                  <a:gd name="T15" fmla="*/ 75 h 105"/>
                  <a:gd name="T16" fmla="*/ 52 w 720"/>
                  <a:gd name="T17" fmla="*/ 85 h 105"/>
                  <a:gd name="T18" fmla="*/ 360 w 720"/>
                  <a:gd name="T19" fmla="*/ 85 h 105"/>
                  <a:gd name="T20" fmla="*/ 667 w 720"/>
                  <a:gd name="T21" fmla="*/ 85 h 105"/>
                  <a:gd name="T22" fmla="*/ 667 w 720"/>
                  <a:gd name="T23" fmla="*/ 85 h 105"/>
                  <a:gd name="T24" fmla="*/ 690 w 720"/>
                  <a:gd name="T25" fmla="*/ 75 h 105"/>
                  <a:gd name="T26" fmla="*/ 690 w 720"/>
                  <a:gd name="T27" fmla="*/ 75 h 105"/>
                  <a:gd name="T28" fmla="*/ 700 w 720"/>
                  <a:gd name="T29" fmla="*/ 52 h 105"/>
                  <a:gd name="T30" fmla="*/ 700 w 720"/>
                  <a:gd name="T31" fmla="*/ 52 h 105"/>
                  <a:gd name="T32" fmla="*/ 690 w 720"/>
                  <a:gd name="T33" fmla="*/ 29 h 105"/>
                  <a:gd name="T34" fmla="*/ 690 w 720"/>
                  <a:gd name="T35" fmla="*/ 29 h 105"/>
                  <a:gd name="T36" fmla="*/ 667 w 720"/>
                  <a:gd name="T37" fmla="*/ 19 h 105"/>
                  <a:gd name="T38" fmla="*/ 360 w 720"/>
                  <a:gd name="T39" fmla="*/ 19 h 105"/>
                  <a:gd name="T40" fmla="*/ 52 w 720"/>
                  <a:gd name="T41" fmla="*/ 19 h 105"/>
                  <a:gd name="T42" fmla="*/ 667 w 720"/>
                  <a:gd name="T43" fmla="*/ 104 h 105"/>
                  <a:gd name="T44" fmla="*/ 360 w 720"/>
                  <a:gd name="T45" fmla="*/ 104 h 105"/>
                  <a:gd name="T46" fmla="*/ 52 w 720"/>
                  <a:gd name="T47" fmla="*/ 104 h 105"/>
                  <a:gd name="T48" fmla="*/ 52 w 720"/>
                  <a:gd name="T49" fmla="*/ 104 h 105"/>
                  <a:gd name="T50" fmla="*/ 16 w 720"/>
                  <a:gd name="T51" fmla="*/ 89 h 105"/>
                  <a:gd name="T52" fmla="*/ 16 w 720"/>
                  <a:gd name="T53" fmla="*/ 89 h 105"/>
                  <a:gd name="T54" fmla="*/ 0 w 720"/>
                  <a:gd name="T55" fmla="*/ 52 h 105"/>
                  <a:gd name="T56" fmla="*/ 0 w 720"/>
                  <a:gd name="T57" fmla="*/ 52 h 105"/>
                  <a:gd name="T58" fmla="*/ 16 w 720"/>
                  <a:gd name="T59" fmla="*/ 15 h 105"/>
                  <a:gd name="T60" fmla="*/ 16 w 720"/>
                  <a:gd name="T61" fmla="*/ 15 h 105"/>
                  <a:gd name="T62" fmla="*/ 52 w 720"/>
                  <a:gd name="T63" fmla="*/ 0 h 105"/>
                  <a:gd name="T64" fmla="*/ 360 w 720"/>
                  <a:gd name="T65" fmla="*/ 0 h 105"/>
                  <a:gd name="T66" fmla="*/ 667 w 720"/>
                  <a:gd name="T67" fmla="*/ 0 h 105"/>
                  <a:gd name="T68" fmla="*/ 667 w 720"/>
                  <a:gd name="T69" fmla="*/ 0 h 105"/>
                  <a:gd name="T70" fmla="*/ 704 w 720"/>
                  <a:gd name="T71" fmla="*/ 15 h 105"/>
                  <a:gd name="T72" fmla="*/ 704 w 720"/>
                  <a:gd name="T73" fmla="*/ 15 h 105"/>
                  <a:gd name="T74" fmla="*/ 719 w 720"/>
                  <a:gd name="T75" fmla="*/ 52 h 105"/>
                  <a:gd name="T76" fmla="*/ 719 w 720"/>
                  <a:gd name="T77" fmla="*/ 52 h 105"/>
                  <a:gd name="T78" fmla="*/ 704 w 720"/>
                  <a:gd name="T79" fmla="*/ 89 h 105"/>
                  <a:gd name="T80" fmla="*/ 704 w 720"/>
                  <a:gd name="T81" fmla="*/ 89 h 105"/>
                  <a:gd name="T82" fmla="*/ 667 w 720"/>
                  <a:gd name="T83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0" h="105">
                    <a:moveTo>
                      <a:pt x="52" y="19"/>
                    </a:moveTo>
                    <a:lnTo>
                      <a:pt x="52" y="19"/>
                    </a:lnTo>
                    <a:cubicBezTo>
                      <a:pt x="43" y="19"/>
                      <a:pt x="35" y="23"/>
                      <a:pt x="29" y="29"/>
                    </a:cubicBezTo>
                    <a:lnTo>
                      <a:pt x="29" y="29"/>
                    </a:lnTo>
                    <a:cubicBezTo>
                      <a:pt x="23" y="35"/>
                      <a:pt x="19" y="42"/>
                      <a:pt x="19" y="52"/>
                    </a:cubicBezTo>
                    <a:lnTo>
                      <a:pt x="19" y="52"/>
                    </a:lnTo>
                    <a:cubicBezTo>
                      <a:pt x="19" y="61"/>
                      <a:pt x="23" y="69"/>
                      <a:pt x="29" y="75"/>
                    </a:cubicBezTo>
                    <a:lnTo>
                      <a:pt x="29" y="75"/>
                    </a:lnTo>
                    <a:cubicBezTo>
                      <a:pt x="35" y="81"/>
                      <a:pt x="43" y="85"/>
                      <a:pt x="52" y="85"/>
                    </a:cubicBezTo>
                    <a:lnTo>
                      <a:pt x="360" y="85"/>
                    </a:lnTo>
                    <a:lnTo>
                      <a:pt x="667" y="85"/>
                    </a:lnTo>
                    <a:lnTo>
                      <a:pt x="667" y="85"/>
                    </a:lnTo>
                    <a:cubicBezTo>
                      <a:pt x="677" y="85"/>
                      <a:pt x="684" y="81"/>
                      <a:pt x="690" y="75"/>
                    </a:cubicBezTo>
                    <a:lnTo>
                      <a:pt x="690" y="75"/>
                    </a:lnTo>
                    <a:cubicBezTo>
                      <a:pt x="696" y="69"/>
                      <a:pt x="700" y="61"/>
                      <a:pt x="700" y="52"/>
                    </a:cubicBezTo>
                    <a:lnTo>
                      <a:pt x="700" y="52"/>
                    </a:lnTo>
                    <a:cubicBezTo>
                      <a:pt x="700" y="42"/>
                      <a:pt x="696" y="35"/>
                      <a:pt x="690" y="29"/>
                    </a:cubicBezTo>
                    <a:lnTo>
                      <a:pt x="690" y="29"/>
                    </a:lnTo>
                    <a:cubicBezTo>
                      <a:pt x="684" y="23"/>
                      <a:pt x="677" y="19"/>
                      <a:pt x="667" y="19"/>
                    </a:cubicBezTo>
                    <a:lnTo>
                      <a:pt x="360" y="19"/>
                    </a:lnTo>
                    <a:lnTo>
                      <a:pt x="52" y="19"/>
                    </a:lnTo>
                    <a:close/>
                    <a:moveTo>
                      <a:pt x="667" y="104"/>
                    </a:moveTo>
                    <a:lnTo>
                      <a:pt x="360" y="104"/>
                    </a:lnTo>
                    <a:lnTo>
                      <a:pt x="52" y="104"/>
                    </a:lnTo>
                    <a:lnTo>
                      <a:pt x="52" y="104"/>
                    </a:lnTo>
                    <a:cubicBezTo>
                      <a:pt x="38" y="104"/>
                      <a:pt x="25" y="98"/>
                      <a:pt x="16" y="89"/>
                    </a:cubicBezTo>
                    <a:lnTo>
                      <a:pt x="16" y="89"/>
                    </a:lnTo>
                    <a:cubicBezTo>
                      <a:pt x="6" y="79"/>
                      <a:pt x="0" y="66"/>
                      <a:pt x="0" y="52"/>
                    </a:cubicBezTo>
                    <a:lnTo>
                      <a:pt x="0" y="52"/>
                    </a:lnTo>
                    <a:cubicBezTo>
                      <a:pt x="0" y="37"/>
                      <a:pt x="6" y="25"/>
                      <a:pt x="16" y="15"/>
                    </a:cubicBezTo>
                    <a:lnTo>
                      <a:pt x="16" y="15"/>
                    </a:lnTo>
                    <a:cubicBezTo>
                      <a:pt x="25" y="6"/>
                      <a:pt x="38" y="0"/>
                      <a:pt x="52" y="0"/>
                    </a:cubicBezTo>
                    <a:lnTo>
                      <a:pt x="360" y="0"/>
                    </a:lnTo>
                    <a:lnTo>
                      <a:pt x="667" y="0"/>
                    </a:lnTo>
                    <a:lnTo>
                      <a:pt x="667" y="0"/>
                    </a:lnTo>
                    <a:cubicBezTo>
                      <a:pt x="682" y="0"/>
                      <a:pt x="695" y="6"/>
                      <a:pt x="704" y="15"/>
                    </a:cubicBezTo>
                    <a:lnTo>
                      <a:pt x="704" y="15"/>
                    </a:lnTo>
                    <a:cubicBezTo>
                      <a:pt x="713" y="25"/>
                      <a:pt x="719" y="37"/>
                      <a:pt x="719" y="52"/>
                    </a:cubicBezTo>
                    <a:lnTo>
                      <a:pt x="719" y="52"/>
                    </a:lnTo>
                    <a:cubicBezTo>
                      <a:pt x="719" y="66"/>
                      <a:pt x="713" y="79"/>
                      <a:pt x="704" y="89"/>
                    </a:cubicBezTo>
                    <a:lnTo>
                      <a:pt x="704" y="89"/>
                    </a:lnTo>
                    <a:cubicBezTo>
                      <a:pt x="695" y="98"/>
                      <a:pt x="682" y="104"/>
                      <a:pt x="667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92">
                <a:extLst>
                  <a:ext uri="{FF2B5EF4-FFF2-40B4-BE49-F238E27FC236}">
                    <a16:creationId xmlns:a16="http://schemas.microsoft.com/office/drawing/2014/main" id="{0D69A7DF-C7B4-4698-8920-7CD4ADFDE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34820" y="8414049"/>
                <a:ext cx="2072117" cy="105962"/>
              </a:xfrm>
              <a:custGeom>
                <a:avLst/>
                <a:gdLst>
                  <a:gd name="T0" fmla="*/ 2270 w 2330"/>
                  <a:gd name="T1" fmla="*/ 0 h 117"/>
                  <a:gd name="T2" fmla="*/ 1165 w 2330"/>
                  <a:gd name="T3" fmla="*/ 0 h 117"/>
                  <a:gd name="T4" fmla="*/ 57 w 2330"/>
                  <a:gd name="T5" fmla="*/ 0 h 117"/>
                  <a:gd name="T6" fmla="*/ 57 w 2330"/>
                  <a:gd name="T7" fmla="*/ 0 h 117"/>
                  <a:gd name="T8" fmla="*/ 17 w 2330"/>
                  <a:gd name="T9" fmla="*/ 17 h 117"/>
                  <a:gd name="T10" fmla="*/ 17 w 2330"/>
                  <a:gd name="T11" fmla="*/ 17 h 117"/>
                  <a:gd name="T12" fmla="*/ 0 w 2330"/>
                  <a:gd name="T13" fmla="*/ 58 h 117"/>
                  <a:gd name="T14" fmla="*/ 0 w 2330"/>
                  <a:gd name="T15" fmla="*/ 58 h 117"/>
                  <a:gd name="T16" fmla="*/ 17 w 2330"/>
                  <a:gd name="T17" fmla="*/ 99 h 117"/>
                  <a:gd name="T18" fmla="*/ 17 w 2330"/>
                  <a:gd name="T19" fmla="*/ 99 h 117"/>
                  <a:gd name="T20" fmla="*/ 57 w 2330"/>
                  <a:gd name="T21" fmla="*/ 116 h 117"/>
                  <a:gd name="T22" fmla="*/ 1165 w 2330"/>
                  <a:gd name="T23" fmla="*/ 116 h 117"/>
                  <a:gd name="T24" fmla="*/ 2270 w 2330"/>
                  <a:gd name="T25" fmla="*/ 116 h 117"/>
                  <a:gd name="T26" fmla="*/ 2270 w 2330"/>
                  <a:gd name="T27" fmla="*/ 116 h 117"/>
                  <a:gd name="T28" fmla="*/ 2312 w 2330"/>
                  <a:gd name="T29" fmla="*/ 99 h 117"/>
                  <a:gd name="T30" fmla="*/ 2312 w 2330"/>
                  <a:gd name="T31" fmla="*/ 99 h 117"/>
                  <a:gd name="T32" fmla="*/ 2329 w 2330"/>
                  <a:gd name="T33" fmla="*/ 58 h 117"/>
                  <a:gd name="T34" fmla="*/ 2329 w 2330"/>
                  <a:gd name="T35" fmla="*/ 58 h 117"/>
                  <a:gd name="T36" fmla="*/ 2312 w 2330"/>
                  <a:gd name="T37" fmla="*/ 17 h 117"/>
                  <a:gd name="T38" fmla="*/ 2312 w 2330"/>
                  <a:gd name="T39" fmla="*/ 17 h 117"/>
                  <a:gd name="T40" fmla="*/ 2270 w 2330"/>
                  <a:gd name="T4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30" h="117">
                    <a:moveTo>
                      <a:pt x="2270" y="0"/>
                    </a:moveTo>
                    <a:lnTo>
                      <a:pt x="1165" y="0"/>
                    </a:lnTo>
                    <a:lnTo>
                      <a:pt x="57" y="0"/>
                    </a:lnTo>
                    <a:lnTo>
                      <a:pt x="57" y="0"/>
                    </a:lnTo>
                    <a:cubicBezTo>
                      <a:pt x="42" y="0"/>
                      <a:pt x="27" y="7"/>
                      <a:pt x="17" y="17"/>
                    </a:cubicBezTo>
                    <a:lnTo>
                      <a:pt x="17" y="17"/>
                    </a:lnTo>
                    <a:cubicBezTo>
                      <a:pt x="6" y="27"/>
                      <a:pt x="0" y="42"/>
                      <a:pt x="0" y="58"/>
                    </a:cubicBezTo>
                    <a:lnTo>
                      <a:pt x="0" y="58"/>
                    </a:lnTo>
                    <a:cubicBezTo>
                      <a:pt x="0" y="74"/>
                      <a:pt x="6" y="88"/>
                      <a:pt x="17" y="99"/>
                    </a:cubicBezTo>
                    <a:lnTo>
                      <a:pt x="17" y="99"/>
                    </a:lnTo>
                    <a:cubicBezTo>
                      <a:pt x="27" y="110"/>
                      <a:pt x="42" y="116"/>
                      <a:pt x="57" y="116"/>
                    </a:cubicBezTo>
                    <a:lnTo>
                      <a:pt x="1165" y="116"/>
                    </a:lnTo>
                    <a:lnTo>
                      <a:pt x="2270" y="116"/>
                    </a:lnTo>
                    <a:lnTo>
                      <a:pt x="2270" y="116"/>
                    </a:lnTo>
                    <a:cubicBezTo>
                      <a:pt x="2287" y="116"/>
                      <a:pt x="2302" y="110"/>
                      <a:pt x="2312" y="99"/>
                    </a:cubicBezTo>
                    <a:lnTo>
                      <a:pt x="2312" y="99"/>
                    </a:lnTo>
                    <a:cubicBezTo>
                      <a:pt x="2322" y="88"/>
                      <a:pt x="2329" y="74"/>
                      <a:pt x="2329" y="58"/>
                    </a:cubicBezTo>
                    <a:lnTo>
                      <a:pt x="2329" y="58"/>
                    </a:lnTo>
                    <a:cubicBezTo>
                      <a:pt x="2329" y="42"/>
                      <a:pt x="2322" y="27"/>
                      <a:pt x="2312" y="17"/>
                    </a:cubicBezTo>
                    <a:lnTo>
                      <a:pt x="2312" y="17"/>
                    </a:lnTo>
                    <a:cubicBezTo>
                      <a:pt x="2302" y="7"/>
                      <a:pt x="2287" y="0"/>
                      <a:pt x="227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93">
                <a:extLst>
                  <a:ext uri="{FF2B5EF4-FFF2-40B4-BE49-F238E27FC236}">
                    <a16:creationId xmlns:a16="http://schemas.microsoft.com/office/drawing/2014/main" id="{0CF93A69-F76B-401E-A7A8-7A4562D44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6971" y="8406200"/>
                <a:ext cx="2091740" cy="121660"/>
              </a:xfrm>
              <a:custGeom>
                <a:avLst/>
                <a:gdLst>
                  <a:gd name="T0" fmla="*/ 67 w 2349"/>
                  <a:gd name="T1" fmla="*/ 18 h 136"/>
                  <a:gd name="T2" fmla="*/ 67 w 2349"/>
                  <a:gd name="T3" fmla="*/ 18 h 136"/>
                  <a:gd name="T4" fmla="*/ 33 w 2349"/>
                  <a:gd name="T5" fmla="*/ 33 h 136"/>
                  <a:gd name="T6" fmla="*/ 33 w 2349"/>
                  <a:gd name="T7" fmla="*/ 33 h 136"/>
                  <a:gd name="T8" fmla="*/ 20 w 2349"/>
                  <a:gd name="T9" fmla="*/ 67 h 136"/>
                  <a:gd name="T10" fmla="*/ 20 w 2349"/>
                  <a:gd name="T11" fmla="*/ 67 h 136"/>
                  <a:gd name="T12" fmla="*/ 33 w 2349"/>
                  <a:gd name="T13" fmla="*/ 102 h 136"/>
                  <a:gd name="T14" fmla="*/ 33 w 2349"/>
                  <a:gd name="T15" fmla="*/ 102 h 136"/>
                  <a:gd name="T16" fmla="*/ 67 w 2349"/>
                  <a:gd name="T17" fmla="*/ 115 h 136"/>
                  <a:gd name="T18" fmla="*/ 1175 w 2349"/>
                  <a:gd name="T19" fmla="*/ 115 h 136"/>
                  <a:gd name="T20" fmla="*/ 2280 w 2349"/>
                  <a:gd name="T21" fmla="*/ 115 h 136"/>
                  <a:gd name="T22" fmla="*/ 2280 w 2349"/>
                  <a:gd name="T23" fmla="*/ 115 h 136"/>
                  <a:gd name="T24" fmla="*/ 2315 w 2349"/>
                  <a:gd name="T25" fmla="*/ 102 h 136"/>
                  <a:gd name="T26" fmla="*/ 2315 w 2349"/>
                  <a:gd name="T27" fmla="*/ 102 h 136"/>
                  <a:gd name="T28" fmla="*/ 2329 w 2349"/>
                  <a:gd name="T29" fmla="*/ 67 h 136"/>
                  <a:gd name="T30" fmla="*/ 2329 w 2349"/>
                  <a:gd name="T31" fmla="*/ 67 h 136"/>
                  <a:gd name="T32" fmla="*/ 2315 w 2349"/>
                  <a:gd name="T33" fmla="*/ 33 h 136"/>
                  <a:gd name="T34" fmla="*/ 2315 w 2349"/>
                  <a:gd name="T35" fmla="*/ 33 h 136"/>
                  <a:gd name="T36" fmla="*/ 2280 w 2349"/>
                  <a:gd name="T37" fmla="*/ 18 h 136"/>
                  <a:gd name="T38" fmla="*/ 1175 w 2349"/>
                  <a:gd name="T39" fmla="*/ 18 h 136"/>
                  <a:gd name="T40" fmla="*/ 67 w 2349"/>
                  <a:gd name="T41" fmla="*/ 18 h 136"/>
                  <a:gd name="T42" fmla="*/ 2280 w 2349"/>
                  <a:gd name="T43" fmla="*/ 135 h 136"/>
                  <a:gd name="T44" fmla="*/ 1175 w 2349"/>
                  <a:gd name="T45" fmla="*/ 135 h 136"/>
                  <a:gd name="T46" fmla="*/ 67 w 2349"/>
                  <a:gd name="T47" fmla="*/ 135 h 136"/>
                  <a:gd name="T48" fmla="*/ 67 w 2349"/>
                  <a:gd name="T49" fmla="*/ 135 h 136"/>
                  <a:gd name="T50" fmla="*/ 20 w 2349"/>
                  <a:gd name="T51" fmla="*/ 115 h 136"/>
                  <a:gd name="T52" fmla="*/ 20 w 2349"/>
                  <a:gd name="T53" fmla="*/ 115 h 136"/>
                  <a:gd name="T54" fmla="*/ 0 w 2349"/>
                  <a:gd name="T55" fmla="*/ 67 h 136"/>
                  <a:gd name="T56" fmla="*/ 0 w 2349"/>
                  <a:gd name="T57" fmla="*/ 67 h 136"/>
                  <a:gd name="T58" fmla="*/ 20 w 2349"/>
                  <a:gd name="T59" fmla="*/ 19 h 136"/>
                  <a:gd name="T60" fmla="*/ 20 w 2349"/>
                  <a:gd name="T61" fmla="*/ 19 h 136"/>
                  <a:gd name="T62" fmla="*/ 67 w 2349"/>
                  <a:gd name="T63" fmla="*/ 0 h 136"/>
                  <a:gd name="T64" fmla="*/ 1175 w 2349"/>
                  <a:gd name="T65" fmla="*/ 0 h 136"/>
                  <a:gd name="T66" fmla="*/ 2280 w 2349"/>
                  <a:gd name="T67" fmla="*/ 0 h 136"/>
                  <a:gd name="T68" fmla="*/ 2280 w 2349"/>
                  <a:gd name="T69" fmla="*/ 0 h 136"/>
                  <a:gd name="T70" fmla="*/ 2329 w 2349"/>
                  <a:gd name="T71" fmla="*/ 19 h 136"/>
                  <a:gd name="T72" fmla="*/ 2329 w 2349"/>
                  <a:gd name="T73" fmla="*/ 19 h 136"/>
                  <a:gd name="T74" fmla="*/ 2348 w 2349"/>
                  <a:gd name="T75" fmla="*/ 67 h 136"/>
                  <a:gd name="T76" fmla="*/ 2348 w 2349"/>
                  <a:gd name="T77" fmla="*/ 67 h 136"/>
                  <a:gd name="T78" fmla="*/ 2329 w 2349"/>
                  <a:gd name="T79" fmla="*/ 115 h 136"/>
                  <a:gd name="T80" fmla="*/ 2329 w 2349"/>
                  <a:gd name="T81" fmla="*/ 115 h 136"/>
                  <a:gd name="T82" fmla="*/ 2280 w 2349"/>
                  <a:gd name="T83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49" h="136">
                    <a:moveTo>
                      <a:pt x="67" y="18"/>
                    </a:moveTo>
                    <a:lnTo>
                      <a:pt x="67" y="18"/>
                    </a:lnTo>
                    <a:cubicBezTo>
                      <a:pt x="54" y="18"/>
                      <a:pt x="43" y="24"/>
                      <a:pt x="33" y="33"/>
                    </a:cubicBezTo>
                    <a:lnTo>
                      <a:pt x="33" y="33"/>
                    </a:lnTo>
                    <a:cubicBezTo>
                      <a:pt x="24" y="42"/>
                      <a:pt x="20" y="53"/>
                      <a:pt x="20" y="67"/>
                    </a:cubicBezTo>
                    <a:lnTo>
                      <a:pt x="20" y="67"/>
                    </a:lnTo>
                    <a:cubicBezTo>
                      <a:pt x="20" y="80"/>
                      <a:pt x="24" y="93"/>
                      <a:pt x="33" y="102"/>
                    </a:cubicBezTo>
                    <a:lnTo>
                      <a:pt x="33" y="102"/>
                    </a:lnTo>
                    <a:cubicBezTo>
                      <a:pt x="43" y="110"/>
                      <a:pt x="54" y="115"/>
                      <a:pt x="67" y="115"/>
                    </a:cubicBezTo>
                    <a:lnTo>
                      <a:pt x="1175" y="115"/>
                    </a:lnTo>
                    <a:lnTo>
                      <a:pt x="2280" y="115"/>
                    </a:lnTo>
                    <a:lnTo>
                      <a:pt x="2280" y="115"/>
                    </a:lnTo>
                    <a:cubicBezTo>
                      <a:pt x="2294" y="115"/>
                      <a:pt x="2306" y="110"/>
                      <a:pt x="2315" y="102"/>
                    </a:cubicBezTo>
                    <a:lnTo>
                      <a:pt x="2315" y="102"/>
                    </a:lnTo>
                    <a:cubicBezTo>
                      <a:pt x="2323" y="93"/>
                      <a:pt x="2329" y="80"/>
                      <a:pt x="2329" y="67"/>
                    </a:cubicBezTo>
                    <a:lnTo>
                      <a:pt x="2329" y="67"/>
                    </a:lnTo>
                    <a:cubicBezTo>
                      <a:pt x="2329" y="53"/>
                      <a:pt x="2323" y="42"/>
                      <a:pt x="2315" y="33"/>
                    </a:cubicBezTo>
                    <a:lnTo>
                      <a:pt x="2315" y="33"/>
                    </a:lnTo>
                    <a:cubicBezTo>
                      <a:pt x="2306" y="24"/>
                      <a:pt x="2294" y="18"/>
                      <a:pt x="2280" y="18"/>
                    </a:cubicBezTo>
                    <a:lnTo>
                      <a:pt x="1175" y="18"/>
                    </a:lnTo>
                    <a:lnTo>
                      <a:pt x="67" y="18"/>
                    </a:lnTo>
                    <a:close/>
                    <a:moveTo>
                      <a:pt x="2280" y="135"/>
                    </a:moveTo>
                    <a:lnTo>
                      <a:pt x="1175" y="135"/>
                    </a:lnTo>
                    <a:lnTo>
                      <a:pt x="67" y="135"/>
                    </a:lnTo>
                    <a:lnTo>
                      <a:pt x="67" y="135"/>
                    </a:lnTo>
                    <a:cubicBezTo>
                      <a:pt x="50" y="135"/>
                      <a:pt x="32" y="127"/>
                      <a:pt x="20" y="115"/>
                    </a:cubicBezTo>
                    <a:lnTo>
                      <a:pt x="20" y="115"/>
                    </a:lnTo>
                    <a:cubicBezTo>
                      <a:pt x="8" y="102"/>
                      <a:pt x="0" y="86"/>
                      <a:pt x="0" y="67"/>
                    </a:cubicBezTo>
                    <a:lnTo>
                      <a:pt x="0" y="67"/>
                    </a:lnTo>
                    <a:cubicBezTo>
                      <a:pt x="0" y="48"/>
                      <a:pt x="8" y="31"/>
                      <a:pt x="20" y="19"/>
                    </a:cubicBezTo>
                    <a:lnTo>
                      <a:pt x="20" y="19"/>
                    </a:lnTo>
                    <a:cubicBezTo>
                      <a:pt x="32" y="7"/>
                      <a:pt x="50" y="0"/>
                      <a:pt x="67" y="0"/>
                    </a:cubicBezTo>
                    <a:lnTo>
                      <a:pt x="1175" y="0"/>
                    </a:lnTo>
                    <a:lnTo>
                      <a:pt x="2280" y="0"/>
                    </a:lnTo>
                    <a:lnTo>
                      <a:pt x="2280" y="0"/>
                    </a:lnTo>
                    <a:cubicBezTo>
                      <a:pt x="2299" y="0"/>
                      <a:pt x="2316" y="7"/>
                      <a:pt x="2329" y="19"/>
                    </a:cubicBezTo>
                    <a:lnTo>
                      <a:pt x="2329" y="19"/>
                    </a:lnTo>
                    <a:cubicBezTo>
                      <a:pt x="2341" y="31"/>
                      <a:pt x="2348" y="48"/>
                      <a:pt x="2348" y="67"/>
                    </a:cubicBezTo>
                    <a:lnTo>
                      <a:pt x="2348" y="67"/>
                    </a:lnTo>
                    <a:cubicBezTo>
                      <a:pt x="2348" y="86"/>
                      <a:pt x="2341" y="102"/>
                      <a:pt x="2329" y="115"/>
                    </a:cubicBezTo>
                    <a:lnTo>
                      <a:pt x="2329" y="115"/>
                    </a:lnTo>
                    <a:cubicBezTo>
                      <a:pt x="2316" y="127"/>
                      <a:pt x="2299" y="135"/>
                      <a:pt x="2280" y="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94">
                <a:extLst>
                  <a:ext uri="{FF2B5EF4-FFF2-40B4-BE49-F238E27FC236}">
                    <a16:creationId xmlns:a16="http://schemas.microsoft.com/office/drawing/2014/main" id="{6B506500-89EE-417E-AD8C-2517F3BC1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76101" y="8009831"/>
                <a:ext cx="192300" cy="172676"/>
              </a:xfrm>
              <a:custGeom>
                <a:avLst/>
                <a:gdLst>
                  <a:gd name="T0" fmla="*/ 139 w 218"/>
                  <a:gd name="T1" fmla="*/ 80 h 193"/>
                  <a:gd name="T2" fmla="*/ 139 w 218"/>
                  <a:gd name="T3" fmla="*/ 80 h 193"/>
                  <a:gd name="T4" fmla="*/ 156 w 218"/>
                  <a:gd name="T5" fmla="*/ 45 h 193"/>
                  <a:gd name="T6" fmla="*/ 156 w 218"/>
                  <a:gd name="T7" fmla="*/ 45 h 193"/>
                  <a:gd name="T8" fmla="*/ 110 w 218"/>
                  <a:gd name="T9" fmla="*/ 0 h 193"/>
                  <a:gd name="T10" fmla="*/ 110 w 218"/>
                  <a:gd name="T11" fmla="*/ 0 h 193"/>
                  <a:gd name="T12" fmla="*/ 65 w 218"/>
                  <a:gd name="T13" fmla="*/ 45 h 193"/>
                  <a:gd name="T14" fmla="*/ 65 w 218"/>
                  <a:gd name="T15" fmla="*/ 45 h 193"/>
                  <a:gd name="T16" fmla="*/ 80 w 218"/>
                  <a:gd name="T17" fmla="*/ 79 h 193"/>
                  <a:gd name="T18" fmla="*/ 80 w 218"/>
                  <a:gd name="T19" fmla="*/ 79 h 193"/>
                  <a:gd name="T20" fmla="*/ 0 w 218"/>
                  <a:gd name="T21" fmla="*/ 159 h 193"/>
                  <a:gd name="T22" fmla="*/ 0 w 218"/>
                  <a:gd name="T23" fmla="*/ 159 h 193"/>
                  <a:gd name="T24" fmla="*/ 109 w 218"/>
                  <a:gd name="T25" fmla="*/ 192 h 193"/>
                  <a:gd name="T26" fmla="*/ 109 w 218"/>
                  <a:gd name="T27" fmla="*/ 192 h 193"/>
                  <a:gd name="T28" fmla="*/ 217 w 218"/>
                  <a:gd name="T29" fmla="*/ 159 h 193"/>
                  <a:gd name="T30" fmla="*/ 217 w 218"/>
                  <a:gd name="T31" fmla="*/ 159 h 193"/>
                  <a:gd name="T32" fmla="*/ 139 w 218"/>
                  <a:gd name="T33" fmla="*/ 8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8" h="193">
                    <a:moveTo>
                      <a:pt x="139" y="80"/>
                    </a:moveTo>
                    <a:lnTo>
                      <a:pt x="139" y="80"/>
                    </a:lnTo>
                    <a:cubicBezTo>
                      <a:pt x="150" y="72"/>
                      <a:pt x="156" y="60"/>
                      <a:pt x="156" y="45"/>
                    </a:cubicBezTo>
                    <a:lnTo>
                      <a:pt x="156" y="45"/>
                    </a:lnTo>
                    <a:cubicBezTo>
                      <a:pt x="156" y="20"/>
                      <a:pt x="136" y="0"/>
                      <a:pt x="110" y="0"/>
                    </a:cubicBezTo>
                    <a:lnTo>
                      <a:pt x="110" y="0"/>
                    </a:lnTo>
                    <a:cubicBezTo>
                      <a:pt x="86" y="0"/>
                      <a:pt x="65" y="20"/>
                      <a:pt x="65" y="45"/>
                    </a:cubicBezTo>
                    <a:lnTo>
                      <a:pt x="65" y="45"/>
                    </a:lnTo>
                    <a:cubicBezTo>
                      <a:pt x="65" y="59"/>
                      <a:pt x="71" y="71"/>
                      <a:pt x="80" y="79"/>
                    </a:cubicBezTo>
                    <a:lnTo>
                      <a:pt x="80" y="79"/>
                    </a:lnTo>
                    <a:cubicBezTo>
                      <a:pt x="34" y="92"/>
                      <a:pt x="0" y="135"/>
                      <a:pt x="0" y="159"/>
                    </a:cubicBezTo>
                    <a:lnTo>
                      <a:pt x="0" y="159"/>
                    </a:lnTo>
                    <a:cubicBezTo>
                      <a:pt x="0" y="186"/>
                      <a:pt x="49" y="192"/>
                      <a:pt x="109" y="192"/>
                    </a:cubicBezTo>
                    <a:lnTo>
                      <a:pt x="109" y="192"/>
                    </a:lnTo>
                    <a:cubicBezTo>
                      <a:pt x="169" y="192"/>
                      <a:pt x="217" y="186"/>
                      <a:pt x="217" y="159"/>
                    </a:cubicBezTo>
                    <a:lnTo>
                      <a:pt x="217" y="159"/>
                    </a:lnTo>
                    <a:cubicBezTo>
                      <a:pt x="217" y="136"/>
                      <a:pt x="184" y="95"/>
                      <a:pt x="139" y="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95">
                <a:extLst>
                  <a:ext uri="{FF2B5EF4-FFF2-40B4-BE49-F238E27FC236}">
                    <a16:creationId xmlns:a16="http://schemas.microsoft.com/office/drawing/2014/main" id="{EA5675E5-7B81-4FF8-8734-C76763810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68252" y="8001982"/>
                <a:ext cx="211921" cy="188374"/>
              </a:xfrm>
              <a:custGeom>
                <a:avLst/>
                <a:gdLst>
                  <a:gd name="T0" fmla="*/ 119 w 237"/>
                  <a:gd name="T1" fmla="*/ 19 h 213"/>
                  <a:gd name="T2" fmla="*/ 119 w 237"/>
                  <a:gd name="T3" fmla="*/ 19 h 213"/>
                  <a:gd name="T4" fmla="*/ 84 w 237"/>
                  <a:gd name="T5" fmla="*/ 55 h 213"/>
                  <a:gd name="T6" fmla="*/ 84 w 237"/>
                  <a:gd name="T7" fmla="*/ 55 h 213"/>
                  <a:gd name="T8" fmla="*/ 96 w 237"/>
                  <a:gd name="T9" fmla="*/ 82 h 213"/>
                  <a:gd name="T10" fmla="*/ 96 w 237"/>
                  <a:gd name="T11" fmla="*/ 82 h 213"/>
                  <a:gd name="T12" fmla="*/ 99 w 237"/>
                  <a:gd name="T13" fmla="*/ 91 h 213"/>
                  <a:gd name="T14" fmla="*/ 99 w 237"/>
                  <a:gd name="T15" fmla="*/ 91 h 213"/>
                  <a:gd name="T16" fmla="*/ 92 w 237"/>
                  <a:gd name="T17" fmla="*/ 99 h 213"/>
                  <a:gd name="T18" fmla="*/ 92 w 237"/>
                  <a:gd name="T19" fmla="*/ 99 h 213"/>
                  <a:gd name="T20" fmla="*/ 19 w 237"/>
                  <a:gd name="T21" fmla="*/ 169 h 213"/>
                  <a:gd name="T22" fmla="*/ 19 w 237"/>
                  <a:gd name="T23" fmla="*/ 169 h 213"/>
                  <a:gd name="T24" fmla="*/ 118 w 237"/>
                  <a:gd name="T25" fmla="*/ 193 h 213"/>
                  <a:gd name="T26" fmla="*/ 118 w 237"/>
                  <a:gd name="T27" fmla="*/ 193 h 213"/>
                  <a:gd name="T28" fmla="*/ 216 w 237"/>
                  <a:gd name="T29" fmla="*/ 169 h 213"/>
                  <a:gd name="T30" fmla="*/ 216 w 237"/>
                  <a:gd name="T31" fmla="*/ 169 h 213"/>
                  <a:gd name="T32" fmla="*/ 146 w 237"/>
                  <a:gd name="T33" fmla="*/ 99 h 213"/>
                  <a:gd name="T34" fmla="*/ 146 w 237"/>
                  <a:gd name="T35" fmla="*/ 99 h 213"/>
                  <a:gd name="T36" fmla="*/ 139 w 237"/>
                  <a:gd name="T37" fmla="*/ 92 h 213"/>
                  <a:gd name="T38" fmla="*/ 139 w 237"/>
                  <a:gd name="T39" fmla="*/ 92 h 213"/>
                  <a:gd name="T40" fmla="*/ 142 w 237"/>
                  <a:gd name="T41" fmla="*/ 83 h 213"/>
                  <a:gd name="T42" fmla="*/ 142 w 237"/>
                  <a:gd name="T43" fmla="*/ 83 h 213"/>
                  <a:gd name="T44" fmla="*/ 155 w 237"/>
                  <a:gd name="T45" fmla="*/ 55 h 213"/>
                  <a:gd name="T46" fmla="*/ 155 w 237"/>
                  <a:gd name="T47" fmla="*/ 55 h 213"/>
                  <a:gd name="T48" fmla="*/ 119 w 237"/>
                  <a:gd name="T49" fmla="*/ 19 h 213"/>
                  <a:gd name="T50" fmla="*/ 118 w 237"/>
                  <a:gd name="T51" fmla="*/ 212 h 213"/>
                  <a:gd name="T52" fmla="*/ 118 w 237"/>
                  <a:gd name="T53" fmla="*/ 212 h 213"/>
                  <a:gd name="T54" fmla="*/ 0 w 237"/>
                  <a:gd name="T55" fmla="*/ 169 h 213"/>
                  <a:gd name="T56" fmla="*/ 0 w 237"/>
                  <a:gd name="T57" fmla="*/ 169 h 213"/>
                  <a:gd name="T58" fmla="*/ 73 w 237"/>
                  <a:gd name="T59" fmla="*/ 85 h 213"/>
                  <a:gd name="T60" fmla="*/ 73 w 237"/>
                  <a:gd name="T61" fmla="*/ 85 h 213"/>
                  <a:gd name="T62" fmla="*/ 65 w 237"/>
                  <a:gd name="T63" fmla="*/ 55 h 213"/>
                  <a:gd name="T64" fmla="*/ 65 w 237"/>
                  <a:gd name="T65" fmla="*/ 55 h 213"/>
                  <a:gd name="T66" fmla="*/ 119 w 237"/>
                  <a:gd name="T67" fmla="*/ 0 h 213"/>
                  <a:gd name="T68" fmla="*/ 119 w 237"/>
                  <a:gd name="T69" fmla="*/ 0 h 213"/>
                  <a:gd name="T70" fmla="*/ 174 w 237"/>
                  <a:gd name="T71" fmla="*/ 55 h 213"/>
                  <a:gd name="T72" fmla="*/ 174 w 237"/>
                  <a:gd name="T73" fmla="*/ 55 h 213"/>
                  <a:gd name="T74" fmla="*/ 165 w 237"/>
                  <a:gd name="T75" fmla="*/ 86 h 213"/>
                  <a:gd name="T76" fmla="*/ 165 w 237"/>
                  <a:gd name="T77" fmla="*/ 86 h 213"/>
                  <a:gd name="T78" fmla="*/ 236 w 237"/>
                  <a:gd name="T79" fmla="*/ 169 h 213"/>
                  <a:gd name="T80" fmla="*/ 236 w 237"/>
                  <a:gd name="T81" fmla="*/ 169 h 213"/>
                  <a:gd name="T82" fmla="*/ 118 w 237"/>
                  <a:gd name="T83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37" h="213">
                    <a:moveTo>
                      <a:pt x="119" y="19"/>
                    </a:moveTo>
                    <a:lnTo>
                      <a:pt x="119" y="19"/>
                    </a:lnTo>
                    <a:cubicBezTo>
                      <a:pt x="100" y="19"/>
                      <a:pt x="84" y="35"/>
                      <a:pt x="84" y="55"/>
                    </a:cubicBezTo>
                    <a:lnTo>
                      <a:pt x="84" y="55"/>
                    </a:lnTo>
                    <a:cubicBezTo>
                      <a:pt x="84" y="66"/>
                      <a:pt x="89" y="76"/>
                      <a:pt x="96" y="82"/>
                    </a:cubicBezTo>
                    <a:lnTo>
                      <a:pt x="96" y="82"/>
                    </a:lnTo>
                    <a:cubicBezTo>
                      <a:pt x="99" y="84"/>
                      <a:pt x="100" y="88"/>
                      <a:pt x="99" y="91"/>
                    </a:cubicBezTo>
                    <a:lnTo>
                      <a:pt x="99" y="91"/>
                    </a:lnTo>
                    <a:cubicBezTo>
                      <a:pt x="98" y="94"/>
                      <a:pt x="95" y="98"/>
                      <a:pt x="92" y="99"/>
                    </a:cubicBezTo>
                    <a:lnTo>
                      <a:pt x="92" y="99"/>
                    </a:lnTo>
                    <a:cubicBezTo>
                      <a:pt x="47" y="112"/>
                      <a:pt x="19" y="152"/>
                      <a:pt x="19" y="169"/>
                    </a:cubicBezTo>
                    <a:lnTo>
                      <a:pt x="19" y="169"/>
                    </a:lnTo>
                    <a:cubicBezTo>
                      <a:pt x="19" y="184"/>
                      <a:pt x="52" y="193"/>
                      <a:pt x="118" y="193"/>
                    </a:cubicBezTo>
                    <a:lnTo>
                      <a:pt x="118" y="193"/>
                    </a:lnTo>
                    <a:cubicBezTo>
                      <a:pt x="183" y="193"/>
                      <a:pt x="216" y="184"/>
                      <a:pt x="216" y="169"/>
                    </a:cubicBezTo>
                    <a:lnTo>
                      <a:pt x="216" y="169"/>
                    </a:lnTo>
                    <a:cubicBezTo>
                      <a:pt x="216" y="150"/>
                      <a:pt x="186" y="112"/>
                      <a:pt x="146" y="99"/>
                    </a:cubicBezTo>
                    <a:lnTo>
                      <a:pt x="146" y="99"/>
                    </a:lnTo>
                    <a:cubicBezTo>
                      <a:pt x="142" y="98"/>
                      <a:pt x="140" y="95"/>
                      <a:pt x="139" y="92"/>
                    </a:cubicBezTo>
                    <a:lnTo>
                      <a:pt x="139" y="92"/>
                    </a:lnTo>
                    <a:cubicBezTo>
                      <a:pt x="138" y="89"/>
                      <a:pt x="140" y="85"/>
                      <a:pt x="142" y="83"/>
                    </a:cubicBezTo>
                    <a:lnTo>
                      <a:pt x="142" y="83"/>
                    </a:lnTo>
                    <a:cubicBezTo>
                      <a:pt x="151" y="76"/>
                      <a:pt x="155" y="66"/>
                      <a:pt x="155" y="55"/>
                    </a:cubicBezTo>
                    <a:lnTo>
                      <a:pt x="155" y="55"/>
                    </a:lnTo>
                    <a:cubicBezTo>
                      <a:pt x="155" y="35"/>
                      <a:pt x="139" y="19"/>
                      <a:pt x="119" y="19"/>
                    </a:cubicBezTo>
                    <a:close/>
                    <a:moveTo>
                      <a:pt x="118" y="212"/>
                    </a:moveTo>
                    <a:lnTo>
                      <a:pt x="118" y="212"/>
                    </a:lnTo>
                    <a:cubicBezTo>
                      <a:pt x="59" y="212"/>
                      <a:pt x="0" y="207"/>
                      <a:pt x="0" y="169"/>
                    </a:cubicBezTo>
                    <a:lnTo>
                      <a:pt x="0" y="169"/>
                    </a:lnTo>
                    <a:cubicBezTo>
                      <a:pt x="0" y="142"/>
                      <a:pt x="31" y="102"/>
                      <a:pt x="73" y="85"/>
                    </a:cubicBezTo>
                    <a:lnTo>
                      <a:pt x="73" y="85"/>
                    </a:lnTo>
                    <a:cubicBezTo>
                      <a:pt x="68" y="76"/>
                      <a:pt x="65" y="66"/>
                      <a:pt x="65" y="55"/>
                    </a:cubicBezTo>
                    <a:lnTo>
                      <a:pt x="65" y="55"/>
                    </a:lnTo>
                    <a:cubicBezTo>
                      <a:pt x="65" y="25"/>
                      <a:pt x="89" y="0"/>
                      <a:pt x="119" y="0"/>
                    </a:cubicBezTo>
                    <a:lnTo>
                      <a:pt x="119" y="0"/>
                    </a:lnTo>
                    <a:cubicBezTo>
                      <a:pt x="150" y="0"/>
                      <a:pt x="174" y="25"/>
                      <a:pt x="174" y="55"/>
                    </a:cubicBezTo>
                    <a:lnTo>
                      <a:pt x="174" y="55"/>
                    </a:lnTo>
                    <a:cubicBezTo>
                      <a:pt x="174" y="66"/>
                      <a:pt x="172" y="77"/>
                      <a:pt x="165" y="86"/>
                    </a:cubicBezTo>
                    <a:lnTo>
                      <a:pt x="165" y="86"/>
                    </a:lnTo>
                    <a:cubicBezTo>
                      <a:pt x="206" y="105"/>
                      <a:pt x="236" y="143"/>
                      <a:pt x="236" y="169"/>
                    </a:cubicBezTo>
                    <a:lnTo>
                      <a:pt x="236" y="169"/>
                    </a:lnTo>
                    <a:cubicBezTo>
                      <a:pt x="236" y="207"/>
                      <a:pt x="176" y="212"/>
                      <a:pt x="118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96">
                <a:extLst>
                  <a:ext uri="{FF2B5EF4-FFF2-40B4-BE49-F238E27FC236}">
                    <a16:creationId xmlns:a16="http://schemas.microsoft.com/office/drawing/2014/main" id="{00ECBCDD-EE14-4E4D-8B9B-926CCBF09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3550" y="6667664"/>
                <a:ext cx="2770671" cy="2770671"/>
              </a:xfrm>
              <a:custGeom>
                <a:avLst/>
                <a:gdLst>
                  <a:gd name="T0" fmla="*/ 3113 w 3114"/>
                  <a:gd name="T1" fmla="*/ 1555 h 3112"/>
                  <a:gd name="T2" fmla="*/ 3113 w 3114"/>
                  <a:gd name="T3" fmla="*/ 1555 h 3112"/>
                  <a:gd name="T4" fmla="*/ 1556 w 3114"/>
                  <a:gd name="T5" fmla="*/ 3111 h 3112"/>
                  <a:gd name="T6" fmla="*/ 1556 w 3114"/>
                  <a:gd name="T7" fmla="*/ 3111 h 3112"/>
                  <a:gd name="T8" fmla="*/ 0 w 3114"/>
                  <a:gd name="T9" fmla="*/ 1555 h 3112"/>
                  <a:gd name="T10" fmla="*/ 0 w 3114"/>
                  <a:gd name="T11" fmla="*/ 1555 h 3112"/>
                  <a:gd name="T12" fmla="*/ 1556 w 3114"/>
                  <a:gd name="T13" fmla="*/ 0 h 3112"/>
                  <a:gd name="T14" fmla="*/ 1556 w 3114"/>
                  <a:gd name="T15" fmla="*/ 0 h 3112"/>
                  <a:gd name="T16" fmla="*/ 3113 w 3114"/>
                  <a:gd name="T17" fmla="*/ 1555 h 3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114" h="3112">
                    <a:moveTo>
                      <a:pt x="3113" y="1555"/>
                    </a:moveTo>
                    <a:lnTo>
                      <a:pt x="3113" y="1555"/>
                    </a:lnTo>
                    <a:cubicBezTo>
                      <a:pt x="3113" y="2415"/>
                      <a:pt x="2416" y="3111"/>
                      <a:pt x="1556" y="3111"/>
                    </a:cubicBezTo>
                    <a:lnTo>
                      <a:pt x="1556" y="3111"/>
                    </a:lnTo>
                    <a:cubicBezTo>
                      <a:pt x="697" y="3111"/>
                      <a:pt x="0" y="2415"/>
                      <a:pt x="0" y="1555"/>
                    </a:cubicBezTo>
                    <a:lnTo>
                      <a:pt x="0" y="1555"/>
                    </a:lnTo>
                    <a:cubicBezTo>
                      <a:pt x="0" y="695"/>
                      <a:pt x="697" y="0"/>
                      <a:pt x="1556" y="0"/>
                    </a:cubicBezTo>
                    <a:lnTo>
                      <a:pt x="1556" y="0"/>
                    </a:lnTo>
                    <a:cubicBezTo>
                      <a:pt x="2416" y="0"/>
                      <a:pt x="3113" y="695"/>
                      <a:pt x="3113" y="15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97">
                <a:extLst>
                  <a:ext uri="{FF2B5EF4-FFF2-40B4-BE49-F238E27FC236}">
                    <a16:creationId xmlns:a16="http://schemas.microsoft.com/office/drawing/2014/main" id="{6564F539-0C6D-4C07-A897-0E664C1B1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1776" y="6655890"/>
                <a:ext cx="2786369" cy="2786369"/>
              </a:xfrm>
              <a:custGeom>
                <a:avLst/>
                <a:gdLst>
                  <a:gd name="T0" fmla="*/ 1566 w 3133"/>
                  <a:gd name="T1" fmla="*/ 20 h 3132"/>
                  <a:gd name="T2" fmla="*/ 1566 w 3133"/>
                  <a:gd name="T3" fmla="*/ 20 h 3132"/>
                  <a:gd name="T4" fmla="*/ 20 w 3133"/>
                  <a:gd name="T5" fmla="*/ 1565 h 3132"/>
                  <a:gd name="T6" fmla="*/ 20 w 3133"/>
                  <a:gd name="T7" fmla="*/ 1565 h 3132"/>
                  <a:gd name="T8" fmla="*/ 1566 w 3133"/>
                  <a:gd name="T9" fmla="*/ 3111 h 3132"/>
                  <a:gd name="T10" fmla="*/ 1566 w 3133"/>
                  <a:gd name="T11" fmla="*/ 3111 h 3132"/>
                  <a:gd name="T12" fmla="*/ 3113 w 3133"/>
                  <a:gd name="T13" fmla="*/ 1565 h 3132"/>
                  <a:gd name="T14" fmla="*/ 3113 w 3133"/>
                  <a:gd name="T15" fmla="*/ 1565 h 3132"/>
                  <a:gd name="T16" fmla="*/ 1566 w 3133"/>
                  <a:gd name="T17" fmla="*/ 20 h 3132"/>
                  <a:gd name="T18" fmla="*/ 1566 w 3133"/>
                  <a:gd name="T19" fmla="*/ 3131 h 3132"/>
                  <a:gd name="T20" fmla="*/ 1566 w 3133"/>
                  <a:gd name="T21" fmla="*/ 3131 h 3132"/>
                  <a:gd name="T22" fmla="*/ 0 w 3133"/>
                  <a:gd name="T23" fmla="*/ 1565 h 3132"/>
                  <a:gd name="T24" fmla="*/ 0 w 3133"/>
                  <a:gd name="T25" fmla="*/ 1565 h 3132"/>
                  <a:gd name="T26" fmla="*/ 1566 w 3133"/>
                  <a:gd name="T27" fmla="*/ 0 h 3132"/>
                  <a:gd name="T28" fmla="*/ 1566 w 3133"/>
                  <a:gd name="T29" fmla="*/ 0 h 3132"/>
                  <a:gd name="T30" fmla="*/ 3132 w 3133"/>
                  <a:gd name="T31" fmla="*/ 1565 h 3132"/>
                  <a:gd name="T32" fmla="*/ 3132 w 3133"/>
                  <a:gd name="T33" fmla="*/ 1565 h 3132"/>
                  <a:gd name="T34" fmla="*/ 1566 w 3133"/>
                  <a:gd name="T35" fmla="*/ 3131 h 3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133" h="3132">
                    <a:moveTo>
                      <a:pt x="1566" y="20"/>
                    </a:moveTo>
                    <a:lnTo>
                      <a:pt x="1566" y="20"/>
                    </a:lnTo>
                    <a:cubicBezTo>
                      <a:pt x="713" y="20"/>
                      <a:pt x="20" y="712"/>
                      <a:pt x="20" y="1565"/>
                    </a:cubicBezTo>
                    <a:lnTo>
                      <a:pt x="20" y="1565"/>
                    </a:lnTo>
                    <a:cubicBezTo>
                      <a:pt x="20" y="2418"/>
                      <a:pt x="713" y="3111"/>
                      <a:pt x="1566" y="3111"/>
                    </a:cubicBezTo>
                    <a:lnTo>
                      <a:pt x="1566" y="3111"/>
                    </a:lnTo>
                    <a:cubicBezTo>
                      <a:pt x="2419" y="3111"/>
                      <a:pt x="3113" y="2418"/>
                      <a:pt x="3113" y="1565"/>
                    </a:cubicBezTo>
                    <a:lnTo>
                      <a:pt x="3113" y="1565"/>
                    </a:lnTo>
                    <a:cubicBezTo>
                      <a:pt x="3113" y="712"/>
                      <a:pt x="2419" y="20"/>
                      <a:pt x="1566" y="20"/>
                    </a:cubicBezTo>
                    <a:close/>
                    <a:moveTo>
                      <a:pt x="1566" y="3131"/>
                    </a:moveTo>
                    <a:lnTo>
                      <a:pt x="1566" y="3131"/>
                    </a:lnTo>
                    <a:cubicBezTo>
                      <a:pt x="703" y="3131"/>
                      <a:pt x="0" y="2428"/>
                      <a:pt x="0" y="1565"/>
                    </a:cubicBezTo>
                    <a:lnTo>
                      <a:pt x="0" y="1565"/>
                    </a:lnTo>
                    <a:cubicBezTo>
                      <a:pt x="0" y="701"/>
                      <a:pt x="703" y="0"/>
                      <a:pt x="1566" y="0"/>
                    </a:cubicBezTo>
                    <a:lnTo>
                      <a:pt x="1566" y="0"/>
                    </a:lnTo>
                    <a:cubicBezTo>
                      <a:pt x="2429" y="0"/>
                      <a:pt x="3132" y="701"/>
                      <a:pt x="3132" y="1565"/>
                    </a:cubicBezTo>
                    <a:lnTo>
                      <a:pt x="3132" y="1565"/>
                    </a:lnTo>
                    <a:cubicBezTo>
                      <a:pt x="3132" y="2428"/>
                      <a:pt x="2429" y="3131"/>
                      <a:pt x="1566" y="3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98">
                <a:extLst>
                  <a:ext uri="{FF2B5EF4-FFF2-40B4-BE49-F238E27FC236}">
                    <a16:creationId xmlns:a16="http://schemas.microsoft.com/office/drawing/2014/main" id="{AB3EAF0F-2129-403B-9B88-5E93F7726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7128" y="6667664"/>
                <a:ext cx="1773857" cy="2711803"/>
              </a:xfrm>
              <a:custGeom>
                <a:avLst/>
                <a:gdLst>
                  <a:gd name="T0" fmla="*/ 48 w 1992"/>
                  <a:gd name="T1" fmla="*/ 489 h 3045"/>
                  <a:gd name="T2" fmla="*/ 27 w 1992"/>
                  <a:gd name="T3" fmla="*/ 578 h 3045"/>
                  <a:gd name="T4" fmla="*/ 354 w 1992"/>
                  <a:gd name="T5" fmla="*/ 990 h 3045"/>
                  <a:gd name="T6" fmla="*/ 612 w 1992"/>
                  <a:gd name="T7" fmla="*/ 964 h 3045"/>
                  <a:gd name="T8" fmla="*/ 753 w 1992"/>
                  <a:gd name="T9" fmla="*/ 1148 h 3045"/>
                  <a:gd name="T10" fmla="*/ 870 w 1992"/>
                  <a:gd name="T11" fmla="*/ 1134 h 3045"/>
                  <a:gd name="T12" fmla="*/ 878 w 1992"/>
                  <a:gd name="T13" fmla="*/ 1340 h 3045"/>
                  <a:gd name="T14" fmla="*/ 1065 w 1992"/>
                  <a:gd name="T15" fmla="*/ 1522 h 3045"/>
                  <a:gd name="T16" fmla="*/ 814 w 1992"/>
                  <a:gd name="T17" fmla="*/ 1892 h 3045"/>
                  <a:gd name="T18" fmla="*/ 841 w 1992"/>
                  <a:gd name="T19" fmla="*/ 2143 h 3045"/>
                  <a:gd name="T20" fmla="*/ 1052 w 1992"/>
                  <a:gd name="T21" fmla="*/ 2203 h 3045"/>
                  <a:gd name="T22" fmla="*/ 1064 w 1992"/>
                  <a:gd name="T23" fmla="*/ 2368 h 3045"/>
                  <a:gd name="T24" fmla="*/ 1207 w 1992"/>
                  <a:gd name="T25" fmla="*/ 2414 h 3045"/>
                  <a:gd name="T26" fmla="*/ 1363 w 1992"/>
                  <a:gd name="T27" fmla="*/ 2428 h 3045"/>
                  <a:gd name="T28" fmla="*/ 1382 w 1992"/>
                  <a:gd name="T29" fmla="*/ 2568 h 3045"/>
                  <a:gd name="T30" fmla="*/ 1560 w 1992"/>
                  <a:gd name="T31" fmla="*/ 2835 h 3045"/>
                  <a:gd name="T32" fmla="*/ 1634 w 1992"/>
                  <a:gd name="T33" fmla="*/ 3044 h 3045"/>
                  <a:gd name="T34" fmla="*/ 1714 w 1992"/>
                  <a:gd name="T35" fmla="*/ 3017 h 3045"/>
                  <a:gd name="T36" fmla="*/ 1735 w 1992"/>
                  <a:gd name="T37" fmla="*/ 2742 h 3045"/>
                  <a:gd name="T38" fmla="*/ 1768 w 1992"/>
                  <a:gd name="T39" fmla="*/ 2561 h 3045"/>
                  <a:gd name="T40" fmla="*/ 1752 w 1992"/>
                  <a:gd name="T41" fmla="*/ 2367 h 3045"/>
                  <a:gd name="T42" fmla="*/ 1888 w 1992"/>
                  <a:gd name="T43" fmla="*/ 1752 h 3045"/>
                  <a:gd name="T44" fmla="*/ 1603 w 1992"/>
                  <a:gd name="T45" fmla="*/ 1573 h 3045"/>
                  <a:gd name="T46" fmla="*/ 1472 w 1992"/>
                  <a:gd name="T47" fmla="*/ 1581 h 3045"/>
                  <a:gd name="T48" fmla="*/ 1425 w 1992"/>
                  <a:gd name="T49" fmla="*/ 1543 h 3045"/>
                  <a:gd name="T50" fmla="*/ 1452 w 1992"/>
                  <a:gd name="T51" fmla="*/ 1403 h 3045"/>
                  <a:gd name="T52" fmla="*/ 1427 w 1992"/>
                  <a:gd name="T53" fmla="*/ 1335 h 3045"/>
                  <a:gd name="T54" fmla="*/ 1430 w 1992"/>
                  <a:gd name="T55" fmla="*/ 1273 h 3045"/>
                  <a:gd name="T56" fmla="*/ 1501 w 1992"/>
                  <a:gd name="T57" fmla="*/ 1125 h 3045"/>
                  <a:gd name="T58" fmla="*/ 1429 w 1992"/>
                  <a:gd name="T59" fmla="*/ 951 h 3045"/>
                  <a:gd name="T60" fmla="*/ 1460 w 1992"/>
                  <a:gd name="T61" fmla="*/ 925 h 3045"/>
                  <a:gd name="T62" fmla="*/ 1672 w 1992"/>
                  <a:gd name="T63" fmla="*/ 678 h 3045"/>
                  <a:gd name="T64" fmla="*/ 1677 w 1992"/>
                  <a:gd name="T65" fmla="*/ 556 h 3045"/>
                  <a:gd name="T66" fmla="*/ 1843 w 1992"/>
                  <a:gd name="T67" fmla="*/ 420 h 3045"/>
                  <a:gd name="T68" fmla="*/ 1938 w 1992"/>
                  <a:gd name="T69" fmla="*/ 197 h 3045"/>
                  <a:gd name="T70" fmla="*/ 1181 w 1992"/>
                  <a:gd name="T71" fmla="*/ 0 h 3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92" h="3045">
                    <a:moveTo>
                      <a:pt x="48" y="489"/>
                    </a:moveTo>
                    <a:lnTo>
                      <a:pt x="48" y="489"/>
                    </a:lnTo>
                    <a:cubicBezTo>
                      <a:pt x="40" y="518"/>
                      <a:pt x="32" y="548"/>
                      <a:pt x="27" y="578"/>
                    </a:cubicBezTo>
                    <a:lnTo>
                      <a:pt x="27" y="578"/>
                    </a:lnTo>
                    <a:cubicBezTo>
                      <a:pt x="0" y="783"/>
                      <a:pt x="153" y="1064"/>
                      <a:pt x="354" y="990"/>
                    </a:cubicBezTo>
                    <a:lnTo>
                      <a:pt x="354" y="990"/>
                    </a:lnTo>
                    <a:cubicBezTo>
                      <a:pt x="417" y="967"/>
                      <a:pt x="533" y="925"/>
                      <a:pt x="612" y="964"/>
                    </a:cubicBezTo>
                    <a:lnTo>
                      <a:pt x="612" y="964"/>
                    </a:lnTo>
                    <a:cubicBezTo>
                      <a:pt x="668" y="992"/>
                      <a:pt x="689" y="1125"/>
                      <a:pt x="753" y="1148"/>
                    </a:cubicBezTo>
                    <a:lnTo>
                      <a:pt x="753" y="1148"/>
                    </a:lnTo>
                    <a:cubicBezTo>
                      <a:pt x="796" y="1164"/>
                      <a:pt x="828" y="1117"/>
                      <a:pt x="870" y="1134"/>
                    </a:cubicBezTo>
                    <a:lnTo>
                      <a:pt x="870" y="1134"/>
                    </a:lnTo>
                    <a:cubicBezTo>
                      <a:pt x="961" y="1172"/>
                      <a:pt x="894" y="1275"/>
                      <a:pt x="878" y="1340"/>
                    </a:cubicBezTo>
                    <a:lnTo>
                      <a:pt x="878" y="1340"/>
                    </a:lnTo>
                    <a:cubicBezTo>
                      <a:pt x="835" y="1511"/>
                      <a:pt x="992" y="1431"/>
                      <a:pt x="1065" y="1522"/>
                    </a:cubicBezTo>
                    <a:lnTo>
                      <a:pt x="1065" y="1522"/>
                    </a:lnTo>
                    <a:cubicBezTo>
                      <a:pt x="1183" y="1671"/>
                      <a:pt x="883" y="1795"/>
                      <a:pt x="814" y="1892"/>
                    </a:cubicBezTo>
                    <a:lnTo>
                      <a:pt x="814" y="1892"/>
                    </a:lnTo>
                    <a:cubicBezTo>
                      <a:pt x="762" y="1964"/>
                      <a:pt x="739" y="2099"/>
                      <a:pt x="841" y="2143"/>
                    </a:cubicBezTo>
                    <a:lnTo>
                      <a:pt x="841" y="2143"/>
                    </a:lnTo>
                    <a:cubicBezTo>
                      <a:pt x="911" y="2174"/>
                      <a:pt x="1015" y="2137"/>
                      <a:pt x="1052" y="2203"/>
                    </a:cubicBezTo>
                    <a:lnTo>
                      <a:pt x="1052" y="2203"/>
                    </a:lnTo>
                    <a:cubicBezTo>
                      <a:pt x="1078" y="2252"/>
                      <a:pt x="1040" y="2317"/>
                      <a:pt x="1064" y="2368"/>
                    </a:cubicBezTo>
                    <a:lnTo>
                      <a:pt x="1064" y="2368"/>
                    </a:lnTo>
                    <a:cubicBezTo>
                      <a:pt x="1087" y="2415"/>
                      <a:pt x="1154" y="2421"/>
                      <a:pt x="1207" y="2414"/>
                    </a:cubicBezTo>
                    <a:lnTo>
                      <a:pt x="1207" y="2414"/>
                    </a:lnTo>
                    <a:cubicBezTo>
                      <a:pt x="1260" y="2406"/>
                      <a:pt x="1321" y="2395"/>
                      <a:pt x="1363" y="2428"/>
                    </a:cubicBezTo>
                    <a:lnTo>
                      <a:pt x="1363" y="2428"/>
                    </a:lnTo>
                    <a:cubicBezTo>
                      <a:pt x="1344" y="2477"/>
                      <a:pt x="1334" y="2548"/>
                      <a:pt x="1382" y="2568"/>
                    </a:cubicBezTo>
                    <a:lnTo>
                      <a:pt x="1382" y="2568"/>
                    </a:lnTo>
                    <a:cubicBezTo>
                      <a:pt x="1525" y="2627"/>
                      <a:pt x="1537" y="2692"/>
                      <a:pt x="1560" y="2835"/>
                    </a:cubicBezTo>
                    <a:lnTo>
                      <a:pt x="1560" y="2835"/>
                    </a:lnTo>
                    <a:cubicBezTo>
                      <a:pt x="1572" y="2908"/>
                      <a:pt x="1597" y="2979"/>
                      <a:pt x="1634" y="3044"/>
                    </a:cubicBezTo>
                    <a:lnTo>
                      <a:pt x="1634" y="3044"/>
                    </a:lnTo>
                    <a:cubicBezTo>
                      <a:pt x="1662" y="3036"/>
                      <a:pt x="1688" y="3027"/>
                      <a:pt x="1714" y="3017"/>
                    </a:cubicBezTo>
                    <a:lnTo>
                      <a:pt x="1714" y="3017"/>
                    </a:lnTo>
                    <a:cubicBezTo>
                      <a:pt x="1707" y="2925"/>
                      <a:pt x="1715" y="2832"/>
                      <a:pt x="1735" y="2742"/>
                    </a:cubicBezTo>
                    <a:lnTo>
                      <a:pt x="1735" y="2742"/>
                    </a:lnTo>
                    <a:cubicBezTo>
                      <a:pt x="1748" y="2687"/>
                      <a:pt x="1766" y="2621"/>
                      <a:pt x="1768" y="2561"/>
                    </a:cubicBezTo>
                    <a:lnTo>
                      <a:pt x="1768" y="2561"/>
                    </a:lnTo>
                    <a:cubicBezTo>
                      <a:pt x="1771" y="2495"/>
                      <a:pt x="1748" y="2433"/>
                      <a:pt x="1752" y="2367"/>
                    </a:cubicBezTo>
                    <a:lnTo>
                      <a:pt x="1752" y="2367"/>
                    </a:lnTo>
                    <a:cubicBezTo>
                      <a:pt x="1767" y="2147"/>
                      <a:pt x="1991" y="1985"/>
                      <a:pt x="1888" y="1752"/>
                    </a:cubicBezTo>
                    <a:lnTo>
                      <a:pt x="1888" y="1752"/>
                    </a:lnTo>
                    <a:cubicBezTo>
                      <a:pt x="1841" y="1647"/>
                      <a:pt x="1725" y="1561"/>
                      <a:pt x="1603" y="1573"/>
                    </a:cubicBezTo>
                    <a:lnTo>
                      <a:pt x="1603" y="1573"/>
                    </a:lnTo>
                    <a:cubicBezTo>
                      <a:pt x="1560" y="1577"/>
                      <a:pt x="1517" y="1593"/>
                      <a:pt x="1472" y="1581"/>
                    </a:cubicBezTo>
                    <a:lnTo>
                      <a:pt x="1472" y="1581"/>
                    </a:lnTo>
                    <a:cubicBezTo>
                      <a:pt x="1452" y="1576"/>
                      <a:pt x="1433" y="1563"/>
                      <a:pt x="1425" y="1543"/>
                    </a:cubicBezTo>
                    <a:lnTo>
                      <a:pt x="1425" y="1543"/>
                    </a:lnTo>
                    <a:cubicBezTo>
                      <a:pt x="1402" y="1496"/>
                      <a:pt x="1447" y="1451"/>
                      <a:pt x="1452" y="1403"/>
                    </a:cubicBezTo>
                    <a:lnTo>
                      <a:pt x="1452" y="1403"/>
                    </a:lnTo>
                    <a:cubicBezTo>
                      <a:pt x="1455" y="1378"/>
                      <a:pt x="1444" y="1353"/>
                      <a:pt x="1427" y="1335"/>
                    </a:cubicBezTo>
                    <a:lnTo>
                      <a:pt x="1427" y="1335"/>
                    </a:lnTo>
                    <a:cubicBezTo>
                      <a:pt x="1410" y="1317"/>
                      <a:pt x="1412" y="1289"/>
                      <a:pt x="1430" y="1273"/>
                    </a:cubicBezTo>
                    <a:lnTo>
                      <a:pt x="1430" y="1273"/>
                    </a:lnTo>
                    <a:cubicBezTo>
                      <a:pt x="1480" y="1233"/>
                      <a:pt x="1520" y="1182"/>
                      <a:pt x="1501" y="1125"/>
                    </a:cubicBezTo>
                    <a:lnTo>
                      <a:pt x="1501" y="1125"/>
                    </a:lnTo>
                    <a:cubicBezTo>
                      <a:pt x="1479" y="1062"/>
                      <a:pt x="1389" y="1009"/>
                      <a:pt x="1429" y="951"/>
                    </a:cubicBezTo>
                    <a:lnTo>
                      <a:pt x="1429" y="951"/>
                    </a:lnTo>
                    <a:cubicBezTo>
                      <a:pt x="1436" y="939"/>
                      <a:pt x="1449" y="931"/>
                      <a:pt x="1460" y="925"/>
                    </a:cubicBezTo>
                    <a:lnTo>
                      <a:pt x="1460" y="925"/>
                    </a:lnTo>
                    <a:cubicBezTo>
                      <a:pt x="1563" y="879"/>
                      <a:pt x="1665" y="792"/>
                      <a:pt x="1672" y="678"/>
                    </a:cubicBezTo>
                    <a:lnTo>
                      <a:pt x="1672" y="678"/>
                    </a:lnTo>
                    <a:cubicBezTo>
                      <a:pt x="1675" y="637"/>
                      <a:pt x="1663" y="594"/>
                      <a:pt x="1677" y="556"/>
                    </a:cubicBezTo>
                    <a:lnTo>
                      <a:pt x="1677" y="556"/>
                    </a:lnTo>
                    <a:cubicBezTo>
                      <a:pt x="1701" y="488"/>
                      <a:pt x="1784" y="464"/>
                      <a:pt x="1843" y="420"/>
                    </a:cubicBezTo>
                    <a:lnTo>
                      <a:pt x="1843" y="420"/>
                    </a:lnTo>
                    <a:cubicBezTo>
                      <a:pt x="1910" y="367"/>
                      <a:pt x="1941" y="282"/>
                      <a:pt x="1938" y="197"/>
                    </a:cubicBezTo>
                    <a:lnTo>
                      <a:pt x="1938" y="197"/>
                    </a:lnTo>
                    <a:cubicBezTo>
                      <a:pt x="1714" y="72"/>
                      <a:pt x="1456" y="0"/>
                      <a:pt x="1181" y="0"/>
                    </a:cubicBezTo>
                    <a:lnTo>
                      <a:pt x="1181" y="0"/>
                    </a:lnTo>
                    <a:cubicBezTo>
                      <a:pt x="735" y="0"/>
                      <a:pt x="331" y="189"/>
                      <a:pt x="48" y="4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99">
                <a:extLst>
                  <a:ext uri="{FF2B5EF4-FFF2-40B4-BE49-F238E27FC236}">
                    <a16:creationId xmlns:a16="http://schemas.microsoft.com/office/drawing/2014/main" id="{37EFFA51-A006-47BE-912C-C479ED636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3205" y="6655890"/>
                <a:ext cx="1746385" cy="2727503"/>
              </a:xfrm>
              <a:custGeom>
                <a:avLst/>
                <a:gdLst>
                  <a:gd name="T0" fmla="*/ 1370 w 1963"/>
                  <a:gd name="T1" fmla="*/ 2431 h 3064"/>
                  <a:gd name="T2" fmla="*/ 1386 w 1963"/>
                  <a:gd name="T3" fmla="*/ 2569 h 3064"/>
                  <a:gd name="T4" fmla="*/ 1640 w 1963"/>
                  <a:gd name="T5" fmla="*/ 3043 h 3064"/>
                  <a:gd name="T6" fmla="*/ 1727 w 1963"/>
                  <a:gd name="T7" fmla="*/ 2749 h 3064"/>
                  <a:gd name="T8" fmla="*/ 1760 w 1963"/>
                  <a:gd name="T9" fmla="*/ 2570 h 3064"/>
                  <a:gd name="T10" fmla="*/ 1744 w 1963"/>
                  <a:gd name="T11" fmla="*/ 2376 h 3064"/>
                  <a:gd name="T12" fmla="*/ 1880 w 1963"/>
                  <a:gd name="T13" fmla="*/ 1765 h 3064"/>
                  <a:gd name="T14" fmla="*/ 1568 w 1963"/>
                  <a:gd name="T15" fmla="*/ 1599 h 3064"/>
                  <a:gd name="T16" fmla="*/ 1417 w 1963"/>
                  <a:gd name="T17" fmla="*/ 1557 h 3064"/>
                  <a:gd name="T18" fmla="*/ 1443 w 1963"/>
                  <a:gd name="T19" fmla="*/ 1412 h 3064"/>
                  <a:gd name="T20" fmla="*/ 1407 w 1963"/>
                  <a:gd name="T21" fmla="*/ 1312 h 3064"/>
                  <a:gd name="T22" fmla="*/ 1492 w 1963"/>
                  <a:gd name="T23" fmla="*/ 1139 h 3064"/>
                  <a:gd name="T24" fmla="*/ 1421 w 1963"/>
                  <a:gd name="T25" fmla="*/ 955 h 3064"/>
                  <a:gd name="T26" fmla="*/ 1664 w 1963"/>
                  <a:gd name="T27" fmla="*/ 688 h 3064"/>
                  <a:gd name="T28" fmla="*/ 1670 w 1963"/>
                  <a:gd name="T29" fmla="*/ 562 h 3064"/>
                  <a:gd name="T30" fmla="*/ 1837 w 1963"/>
                  <a:gd name="T31" fmla="*/ 422 h 3064"/>
                  <a:gd name="T32" fmla="*/ 1182 w 1963"/>
                  <a:gd name="T33" fmla="*/ 20 h 3064"/>
                  <a:gd name="T34" fmla="*/ 38 w 1963"/>
                  <a:gd name="T35" fmla="*/ 590 h 3064"/>
                  <a:gd name="T36" fmla="*/ 351 w 1963"/>
                  <a:gd name="T37" fmla="*/ 991 h 3064"/>
                  <a:gd name="T38" fmla="*/ 685 w 1963"/>
                  <a:gd name="T39" fmla="*/ 1057 h 3064"/>
                  <a:gd name="T40" fmla="*/ 809 w 1963"/>
                  <a:gd name="T41" fmla="*/ 1142 h 3064"/>
                  <a:gd name="T42" fmla="*/ 903 w 1963"/>
                  <a:gd name="T43" fmla="*/ 1307 h 3064"/>
                  <a:gd name="T44" fmla="*/ 890 w 1963"/>
                  <a:gd name="T45" fmla="*/ 1436 h 3064"/>
                  <a:gd name="T46" fmla="*/ 1073 w 1963"/>
                  <a:gd name="T47" fmla="*/ 1526 h 3064"/>
                  <a:gd name="T48" fmla="*/ 928 w 1963"/>
                  <a:gd name="T49" fmla="*/ 1814 h 3064"/>
                  <a:gd name="T50" fmla="*/ 786 w 1963"/>
                  <a:gd name="T51" fmla="*/ 2075 h 3064"/>
                  <a:gd name="T52" fmla="*/ 934 w 1963"/>
                  <a:gd name="T53" fmla="*/ 2159 h 3064"/>
                  <a:gd name="T54" fmla="*/ 1069 w 1963"/>
                  <a:gd name="T55" fmla="*/ 2298 h 3064"/>
                  <a:gd name="T56" fmla="*/ 1207 w 1963"/>
                  <a:gd name="T57" fmla="*/ 2414 h 3064"/>
                  <a:gd name="T58" fmla="*/ 1635 w 1963"/>
                  <a:gd name="T59" fmla="*/ 3063 h 3064"/>
                  <a:gd name="T60" fmla="*/ 1551 w 1963"/>
                  <a:gd name="T61" fmla="*/ 2846 h 3064"/>
                  <a:gd name="T62" fmla="*/ 1353 w 1963"/>
                  <a:gd name="T63" fmla="*/ 2442 h 3064"/>
                  <a:gd name="T64" fmla="*/ 1210 w 1963"/>
                  <a:gd name="T65" fmla="*/ 2433 h 3064"/>
                  <a:gd name="T66" fmla="*/ 1051 w 1963"/>
                  <a:gd name="T67" fmla="*/ 2296 h 3064"/>
                  <a:gd name="T68" fmla="*/ 933 w 1963"/>
                  <a:gd name="T69" fmla="*/ 2178 h 3064"/>
                  <a:gd name="T70" fmla="*/ 767 w 1963"/>
                  <a:gd name="T71" fmla="*/ 2080 h 3064"/>
                  <a:gd name="T72" fmla="*/ 917 w 1963"/>
                  <a:gd name="T73" fmla="*/ 1799 h 3064"/>
                  <a:gd name="T74" fmla="*/ 1058 w 1963"/>
                  <a:gd name="T75" fmla="*/ 1537 h 3064"/>
                  <a:gd name="T76" fmla="*/ 873 w 1963"/>
                  <a:gd name="T77" fmla="*/ 1445 h 3064"/>
                  <a:gd name="T78" fmla="*/ 885 w 1963"/>
                  <a:gd name="T79" fmla="*/ 1300 h 3064"/>
                  <a:gd name="T80" fmla="*/ 816 w 1963"/>
                  <a:gd name="T81" fmla="*/ 1160 h 3064"/>
                  <a:gd name="T82" fmla="*/ 668 w 1963"/>
                  <a:gd name="T83" fmla="*/ 1065 h 3064"/>
                  <a:gd name="T84" fmla="*/ 358 w 1963"/>
                  <a:gd name="T85" fmla="*/ 1009 h 3064"/>
                  <a:gd name="T86" fmla="*/ 19 w 1963"/>
                  <a:gd name="T87" fmla="*/ 587 h 3064"/>
                  <a:gd name="T88" fmla="*/ 42 w 1963"/>
                  <a:gd name="T89" fmla="*/ 492 h 3064"/>
                  <a:gd name="T90" fmla="*/ 1944 w 1963"/>
                  <a:gd name="T91" fmla="*/ 198 h 3064"/>
                  <a:gd name="T92" fmla="*/ 1848 w 1963"/>
                  <a:gd name="T93" fmla="*/ 437 h 3064"/>
                  <a:gd name="T94" fmla="*/ 1687 w 1963"/>
                  <a:gd name="T95" fmla="*/ 568 h 3064"/>
                  <a:gd name="T96" fmla="*/ 1683 w 1963"/>
                  <a:gd name="T97" fmla="*/ 689 h 3064"/>
                  <a:gd name="T98" fmla="*/ 1437 w 1963"/>
                  <a:gd name="T99" fmla="*/ 967 h 3064"/>
                  <a:gd name="T100" fmla="*/ 1511 w 1963"/>
                  <a:gd name="T101" fmla="*/ 1133 h 3064"/>
                  <a:gd name="T102" fmla="*/ 1426 w 1963"/>
                  <a:gd name="T103" fmla="*/ 1313 h 3064"/>
                  <a:gd name="T104" fmla="*/ 1462 w 1963"/>
                  <a:gd name="T105" fmla="*/ 1413 h 3064"/>
                  <a:gd name="T106" fmla="*/ 1434 w 1963"/>
                  <a:gd name="T107" fmla="*/ 1549 h 3064"/>
                  <a:gd name="T108" fmla="*/ 1565 w 1963"/>
                  <a:gd name="T109" fmla="*/ 1580 h 3064"/>
                  <a:gd name="T110" fmla="*/ 1897 w 1963"/>
                  <a:gd name="T111" fmla="*/ 1758 h 3064"/>
                  <a:gd name="T112" fmla="*/ 1763 w 1963"/>
                  <a:gd name="T113" fmla="*/ 2378 h 3064"/>
                  <a:gd name="T114" fmla="*/ 1779 w 1963"/>
                  <a:gd name="T115" fmla="*/ 2571 h 3064"/>
                  <a:gd name="T116" fmla="*/ 1746 w 1963"/>
                  <a:gd name="T117" fmla="*/ 2753 h 3064"/>
                  <a:gd name="T118" fmla="*/ 1718 w 1963"/>
                  <a:gd name="T119" fmla="*/ 3037 h 3064"/>
                  <a:gd name="T120" fmla="*/ 1635 w 1963"/>
                  <a:gd name="T121" fmla="*/ 3063 h 30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63" h="3064">
                    <a:moveTo>
                      <a:pt x="1287" y="2406"/>
                    </a:moveTo>
                    <a:lnTo>
                      <a:pt x="1287" y="2406"/>
                    </a:lnTo>
                    <a:cubicBezTo>
                      <a:pt x="1317" y="2406"/>
                      <a:pt x="1346" y="2412"/>
                      <a:pt x="1370" y="2431"/>
                    </a:cubicBezTo>
                    <a:lnTo>
                      <a:pt x="1370" y="2431"/>
                    </a:lnTo>
                    <a:cubicBezTo>
                      <a:pt x="1373" y="2434"/>
                      <a:pt x="1375" y="2438"/>
                      <a:pt x="1373" y="2442"/>
                    </a:cubicBezTo>
                    <a:lnTo>
                      <a:pt x="1373" y="2442"/>
                    </a:lnTo>
                    <a:cubicBezTo>
                      <a:pt x="1354" y="2490"/>
                      <a:pt x="1346" y="2553"/>
                      <a:pt x="1386" y="2569"/>
                    </a:cubicBezTo>
                    <a:lnTo>
                      <a:pt x="1386" y="2569"/>
                    </a:lnTo>
                    <a:cubicBezTo>
                      <a:pt x="1536" y="2630"/>
                      <a:pt x="1547" y="2701"/>
                      <a:pt x="1570" y="2843"/>
                    </a:cubicBezTo>
                    <a:lnTo>
                      <a:pt x="1570" y="2843"/>
                    </a:lnTo>
                    <a:cubicBezTo>
                      <a:pt x="1582" y="2913"/>
                      <a:pt x="1605" y="2979"/>
                      <a:pt x="1640" y="3043"/>
                    </a:cubicBezTo>
                    <a:lnTo>
                      <a:pt x="1640" y="3043"/>
                    </a:lnTo>
                    <a:cubicBezTo>
                      <a:pt x="1663" y="3036"/>
                      <a:pt x="1684" y="3028"/>
                      <a:pt x="1705" y="3020"/>
                    </a:cubicBezTo>
                    <a:lnTo>
                      <a:pt x="1705" y="3020"/>
                    </a:lnTo>
                    <a:cubicBezTo>
                      <a:pt x="1699" y="2929"/>
                      <a:pt x="1706" y="2838"/>
                      <a:pt x="1727" y="2749"/>
                    </a:cubicBezTo>
                    <a:lnTo>
                      <a:pt x="1727" y="2749"/>
                    </a:lnTo>
                    <a:cubicBezTo>
                      <a:pt x="1729" y="2739"/>
                      <a:pt x="1732" y="2729"/>
                      <a:pt x="1735" y="2718"/>
                    </a:cubicBezTo>
                    <a:lnTo>
                      <a:pt x="1735" y="2718"/>
                    </a:lnTo>
                    <a:cubicBezTo>
                      <a:pt x="1746" y="2671"/>
                      <a:pt x="1759" y="2619"/>
                      <a:pt x="1760" y="2570"/>
                    </a:cubicBezTo>
                    <a:lnTo>
                      <a:pt x="1760" y="2570"/>
                    </a:lnTo>
                    <a:cubicBezTo>
                      <a:pt x="1761" y="2540"/>
                      <a:pt x="1756" y="2509"/>
                      <a:pt x="1752" y="2480"/>
                    </a:cubicBezTo>
                    <a:lnTo>
                      <a:pt x="1752" y="2480"/>
                    </a:lnTo>
                    <a:cubicBezTo>
                      <a:pt x="1746" y="2446"/>
                      <a:pt x="1742" y="2411"/>
                      <a:pt x="1744" y="2376"/>
                    </a:cubicBezTo>
                    <a:lnTo>
                      <a:pt x="1744" y="2376"/>
                    </a:lnTo>
                    <a:cubicBezTo>
                      <a:pt x="1750" y="2287"/>
                      <a:pt x="1789" y="2207"/>
                      <a:pt x="1827" y="2130"/>
                    </a:cubicBezTo>
                    <a:lnTo>
                      <a:pt x="1827" y="2130"/>
                    </a:lnTo>
                    <a:cubicBezTo>
                      <a:pt x="1885" y="2013"/>
                      <a:pt x="1940" y="1902"/>
                      <a:pt x="1880" y="1765"/>
                    </a:cubicBezTo>
                    <a:lnTo>
                      <a:pt x="1880" y="1765"/>
                    </a:lnTo>
                    <a:cubicBezTo>
                      <a:pt x="1839" y="1673"/>
                      <a:pt x="1729" y="1580"/>
                      <a:pt x="1605" y="1593"/>
                    </a:cubicBezTo>
                    <a:lnTo>
                      <a:pt x="1605" y="1593"/>
                    </a:lnTo>
                    <a:cubicBezTo>
                      <a:pt x="1593" y="1594"/>
                      <a:pt x="1581" y="1596"/>
                      <a:pt x="1568" y="1599"/>
                    </a:cubicBezTo>
                    <a:lnTo>
                      <a:pt x="1568" y="1599"/>
                    </a:lnTo>
                    <a:cubicBezTo>
                      <a:pt x="1537" y="1603"/>
                      <a:pt x="1504" y="1609"/>
                      <a:pt x="1471" y="1600"/>
                    </a:cubicBezTo>
                    <a:lnTo>
                      <a:pt x="1471" y="1600"/>
                    </a:lnTo>
                    <a:cubicBezTo>
                      <a:pt x="1446" y="1593"/>
                      <a:pt x="1426" y="1578"/>
                      <a:pt x="1417" y="1557"/>
                    </a:cubicBezTo>
                    <a:lnTo>
                      <a:pt x="1417" y="1557"/>
                    </a:lnTo>
                    <a:cubicBezTo>
                      <a:pt x="1401" y="1524"/>
                      <a:pt x="1414" y="1493"/>
                      <a:pt x="1427" y="1463"/>
                    </a:cubicBezTo>
                    <a:lnTo>
                      <a:pt x="1427" y="1463"/>
                    </a:lnTo>
                    <a:cubicBezTo>
                      <a:pt x="1434" y="1447"/>
                      <a:pt x="1442" y="1429"/>
                      <a:pt x="1443" y="1412"/>
                    </a:cubicBezTo>
                    <a:lnTo>
                      <a:pt x="1443" y="1412"/>
                    </a:lnTo>
                    <a:cubicBezTo>
                      <a:pt x="1445" y="1391"/>
                      <a:pt x="1437" y="1368"/>
                      <a:pt x="1421" y="1352"/>
                    </a:cubicBezTo>
                    <a:lnTo>
                      <a:pt x="1421" y="1352"/>
                    </a:lnTo>
                    <a:cubicBezTo>
                      <a:pt x="1411" y="1341"/>
                      <a:pt x="1406" y="1326"/>
                      <a:pt x="1407" y="1312"/>
                    </a:cubicBezTo>
                    <a:lnTo>
                      <a:pt x="1407" y="1312"/>
                    </a:lnTo>
                    <a:cubicBezTo>
                      <a:pt x="1407" y="1297"/>
                      <a:pt x="1414" y="1284"/>
                      <a:pt x="1426" y="1276"/>
                    </a:cubicBezTo>
                    <a:lnTo>
                      <a:pt x="1426" y="1276"/>
                    </a:lnTo>
                    <a:cubicBezTo>
                      <a:pt x="1485" y="1228"/>
                      <a:pt x="1507" y="1182"/>
                      <a:pt x="1492" y="1139"/>
                    </a:cubicBezTo>
                    <a:lnTo>
                      <a:pt x="1492" y="1139"/>
                    </a:lnTo>
                    <a:cubicBezTo>
                      <a:pt x="1486" y="1116"/>
                      <a:pt x="1468" y="1095"/>
                      <a:pt x="1453" y="1074"/>
                    </a:cubicBezTo>
                    <a:lnTo>
                      <a:pt x="1453" y="1074"/>
                    </a:lnTo>
                    <a:cubicBezTo>
                      <a:pt x="1423" y="1037"/>
                      <a:pt x="1392" y="998"/>
                      <a:pt x="1421" y="955"/>
                    </a:cubicBezTo>
                    <a:lnTo>
                      <a:pt x="1421" y="955"/>
                    </a:lnTo>
                    <a:cubicBezTo>
                      <a:pt x="1430" y="943"/>
                      <a:pt x="1442" y="934"/>
                      <a:pt x="1458" y="926"/>
                    </a:cubicBezTo>
                    <a:lnTo>
                      <a:pt x="1458" y="926"/>
                    </a:lnTo>
                    <a:cubicBezTo>
                      <a:pt x="1504" y="905"/>
                      <a:pt x="1656" y="825"/>
                      <a:pt x="1664" y="688"/>
                    </a:cubicBezTo>
                    <a:lnTo>
                      <a:pt x="1664" y="688"/>
                    </a:lnTo>
                    <a:cubicBezTo>
                      <a:pt x="1664" y="675"/>
                      <a:pt x="1664" y="660"/>
                      <a:pt x="1663" y="646"/>
                    </a:cubicBezTo>
                    <a:lnTo>
                      <a:pt x="1663" y="646"/>
                    </a:lnTo>
                    <a:cubicBezTo>
                      <a:pt x="1661" y="618"/>
                      <a:pt x="1659" y="590"/>
                      <a:pt x="1670" y="562"/>
                    </a:cubicBezTo>
                    <a:lnTo>
                      <a:pt x="1670" y="562"/>
                    </a:lnTo>
                    <a:cubicBezTo>
                      <a:pt x="1687" y="512"/>
                      <a:pt x="1734" y="485"/>
                      <a:pt x="1780" y="458"/>
                    </a:cubicBezTo>
                    <a:lnTo>
                      <a:pt x="1780" y="458"/>
                    </a:lnTo>
                    <a:cubicBezTo>
                      <a:pt x="1800" y="447"/>
                      <a:pt x="1819" y="436"/>
                      <a:pt x="1837" y="422"/>
                    </a:cubicBezTo>
                    <a:lnTo>
                      <a:pt x="1837" y="422"/>
                    </a:lnTo>
                    <a:cubicBezTo>
                      <a:pt x="1897" y="376"/>
                      <a:pt x="1930" y="300"/>
                      <a:pt x="1930" y="212"/>
                    </a:cubicBezTo>
                    <a:lnTo>
                      <a:pt x="1930" y="212"/>
                    </a:lnTo>
                    <a:cubicBezTo>
                      <a:pt x="1702" y="86"/>
                      <a:pt x="1443" y="20"/>
                      <a:pt x="1182" y="20"/>
                    </a:cubicBezTo>
                    <a:lnTo>
                      <a:pt x="1182" y="20"/>
                    </a:lnTo>
                    <a:cubicBezTo>
                      <a:pt x="752" y="20"/>
                      <a:pt x="352" y="192"/>
                      <a:pt x="57" y="504"/>
                    </a:cubicBezTo>
                    <a:lnTo>
                      <a:pt x="56" y="510"/>
                    </a:lnTo>
                    <a:lnTo>
                      <a:pt x="56" y="510"/>
                    </a:lnTo>
                    <a:cubicBezTo>
                      <a:pt x="49" y="536"/>
                      <a:pt x="41" y="562"/>
                      <a:pt x="38" y="590"/>
                    </a:cubicBezTo>
                    <a:lnTo>
                      <a:pt x="38" y="590"/>
                    </a:lnTo>
                    <a:cubicBezTo>
                      <a:pt x="20" y="722"/>
                      <a:pt x="80" y="884"/>
                      <a:pt x="174" y="959"/>
                    </a:cubicBezTo>
                    <a:lnTo>
                      <a:pt x="174" y="959"/>
                    </a:lnTo>
                    <a:cubicBezTo>
                      <a:pt x="229" y="1002"/>
                      <a:pt x="289" y="1014"/>
                      <a:pt x="351" y="991"/>
                    </a:cubicBezTo>
                    <a:lnTo>
                      <a:pt x="351" y="991"/>
                    </a:lnTo>
                    <a:cubicBezTo>
                      <a:pt x="410" y="969"/>
                      <a:pt x="533" y="924"/>
                      <a:pt x="617" y="966"/>
                    </a:cubicBezTo>
                    <a:lnTo>
                      <a:pt x="617" y="966"/>
                    </a:lnTo>
                    <a:cubicBezTo>
                      <a:pt x="646" y="980"/>
                      <a:pt x="665" y="1017"/>
                      <a:pt x="685" y="1057"/>
                    </a:cubicBezTo>
                    <a:lnTo>
                      <a:pt x="685" y="1057"/>
                    </a:lnTo>
                    <a:cubicBezTo>
                      <a:pt x="706" y="1097"/>
                      <a:pt x="727" y="1139"/>
                      <a:pt x="758" y="1150"/>
                    </a:cubicBezTo>
                    <a:lnTo>
                      <a:pt x="758" y="1150"/>
                    </a:lnTo>
                    <a:cubicBezTo>
                      <a:pt x="775" y="1156"/>
                      <a:pt x="792" y="1149"/>
                      <a:pt x="809" y="1142"/>
                    </a:cubicBezTo>
                    <a:lnTo>
                      <a:pt x="809" y="1142"/>
                    </a:lnTo>
                    <a:cubicBezTo>
                      <a:pt x="828" y="1134"/>
                      <a:pt x="849" y="1125"/>
                      <a:pt x="874" y="1135"/>
                    </a:cubicBezTo>
                    <a:lnTo>
                      <a:pt x="874" y="1135"/>
                    </a:lnTo>
                    <a:cubicBezTo>
                      <a:pt x="954" y="1169"/>
                      <a:pt x="924" y="1248"/>
                      <a:pt x="903" y="1307"/>
                    </a:cubicBezTo>
                    <a:lnTo>
                      <a:pt x="903" y="1307"/>
                    </a:lnTo>
                    <a:cubicBezTo>
                      <a:pt x="897" y="1324"/>
                      <a:pt x="892" y="1339"/>
                      <a:pt x="888" y="1353"/>
                    </a:cubicBezTo>
                    <a:lnTo>
                      <a:pt x="888" y="1353"/>
                    </a:lnTo>
                    <a:cubicBezTo>
                      <a:pt x="878" y="1391"/>
                      <a:pt x="879" y="1419"/>
                      <a:pt x="890" y="1436"/>
                    </a:cubicBezTo>
                    <a:lnTo>
                      <a:pt x="890" y="1436"/>
                    </a:lnTo>
                    <a:cubicBezTo>
                      <a:pt x="902" y="1455"/>
                      <a:pt x="930" y="1462"/>
                      <a:pt x="961" y="1469"/>
                    </a:cubicBezTo>
                    <a:lnTo>
                      <a:pt x="961" y="1469"/>
                    </a:lnTo>
                    <a:cubicBezTo>
                      <a:pt x="999" y="1478"/>
                      <a:pt x="1043" y="1487"/>
                      <a:pt x="1073" y="1526"/>
                    </a:cubicBezTo>
                    <a:lnTo>
                      <a:pt x="1073" y="1526"/>
                    </a:lnTo>
                    <a:cubicBezTo>
                      <a:pt x="1096" y="1554"/>
                      <a:pt x="1105" y="1585"/>
                      <a:pt x="1102" y="1616"/>
                    </a:cubicBezTo>
                    <a:lnTo>
                      <a:pt x="1102" y="1616"/>
                    </a:lnTo>
                    <a:cubicBezTo>
                      <a:pt x="1092" y="1690"/>
                      <a:pt x="1005" y="1756"/>
                      <a:pt x="928" y="1814"/>
                    </a:cubicBezTo>
                    <a:lnTo>
                      <a:pt x="928" y="1814"/>
                    </a:lnTo>
                    <a:cubicBezTo>
                      <a:pt x="884" y="1848"/>
                      <a:pt x="842" y="1879"/>
                      <a:pt x="823" y="1908"/>
                    </a:cubicBezTo>
                    <a:lnTo>
                      <a:pt x="823" y="1908"/>
                    </a:lnTo>
                    <a:cubicBezTo>
                      <a:pt x="794" y="1948"/>
                      <a:pt x="770" y="2018"/>
                      <a:pt x="786" y="2075"/>
                    </a:cubicBezTo>
                    <a:lnTo>
                      <a:pt x="786" y="2075"/>
                    </a:lnTo>
                    <a:cubicBezTo>
                      <a:pt x="795" y="2108"/>
                      <a:pt x="815" y="2131"/>
                      <a:pt x="846" y="2145"/>
                    </a:cubicBezTo>
                    <a:lnTo>
                      <a:pt x="846" y="2145"/>
                    </a:lnTo>
                    <a:cubicBezTo>
                      <a:pt x="871" y="2156"/>
                      <a:pt x="903" y="2158"/>
                      <a:pt x="934" y="2159"/>
                    </a:cubicBezTo>
                    <a:lnTo>
                      <a:pt x="934" y="2159"/>
                    </a:lnTo>
                    <a:cubicBezTo>
                      <a:pt x="985" y="2161"/>
                      <a:pt x="1037" y="2164"/>
                      <a:pt x="1062" y="2209"/>
                    </a:cubicBezTo>
                    <a:lnTo>
                      <a:pt x="1062" y="2209"/>
                    </a:lnTo>
                    <a:cubicBezTo>
                      <a:pt x="1077" y="2236"/>
                      <a:pt x="1073" y="2268"/>
                      <a:pt x="1069" y="2298"/>
                    </a:cubicBezTo>
                    <a:lnTo>
                      <a:pt x="1069" y="2298"/>
                    </a:lnTo>
                    <a:cubicBezTo>
                      <a:pt x="1066" y="2325"/>
                      <a:pt x="1062" y="2351"/>
                      <a:pt x="1074" y="2373"/>
                    </a:cubicBezTo>
                    <a:lnTo>
                      <a:pt x="1074" y="2373"/>
                    </a:lnTo>
                    <a:cubicBezTo>
                      <a:pt x="1098" y="2424"/>
                      <a:pt x="1174" y="2418"/>
                      <a:pt x="1207" y="2414"/>
                    </a:cubicBezTo>
                    <a:lnTo>
                      <a:pt x="1217" y="2413"/>
                    </a:lnTo>
                    <a:lnTo>
                      <a:pt x="1217" y="2413"/>
                    </a:lnTo>
                    <a:cubicBezTo>
                      <a:pt x="1240" y="2409"/>
                      <a:pt x="1264" y="2406"/>
                      <a:pt x="1287" y="2406"/>
                    </a:cubicBezTo>
                    <a:close/>
                    <a:moveTo>
                      <a:pt x="1635" y="3063"/>
                    </a:moveTo>
                    <a:lnTo>
                      <a:pt x="1635" y="3063"/>
                    </a:lnTo>
                    <a:cubicBezTo>
                      <a:pt x="1632" y="3063"/>
                      <a:pt x="1629" y="3062"/>
                      <a:pt x="1628" y="3059"/>
                    </a:cubicBezTo>
                    <a:lnTo>
                      <a:pt x="1628" y="3059"/>
                    </a:lnTo>
                    <a:cubicBezTo>
                      <a:pt x="1589" y="2992"/>
                      <a:pt x="1564" y="2920"/>
                      <a:pt x="1551" y="2846"/>
                    </a:cubicBezTo>
                    <a:lnTo>
                      <a:pt x="1551" y="2846"/>
                    </a:lnTo>
                    <a:cubicBezTo>
                      <a:pt x="1528" y="2704"/>
                      <a:pt x="1519" y="2644"/>
                      <a:pt x="1379" y="2587"/>
                    </a:cubicBezTo>
                    <a:lnTo>
                      <a:pt x="1379" y="2587"/>
                    </a:lnTo>
                    <a:cubicBezTo>
                      <a:pt x="1328" y="2566"/>
                      <a:pt x="1332" y="2497"/>
                      <a:pt x="1353" y="2442"/>
                    </a:cubicBezTo>
                    <a:lnTo>
                      <a:pt x="1353" y="2442"/>
                    </a:lnTo>
                    <a:cubicBezTo>
                      <a:pt x="1317" y="2418"/>
                      <a:pt x="1268" y="2425"/>
                      <a:pt x="1221" y="2431"/>
                    </a:cubicBezTo>
                    <a:lnTo>
                      <a:pt x="1210" y="2433"/>
                    </a:lnTo>
                    <a:lnTo>
                      <a:pt x="1210" y="2433"/>
                    </a:lnTo>
                    <a:cubicBezTo>
                      <a:pt x="1173" y="2438"/>
                      <a:pt x="1086" y="2444"/>
                      <a:pt x="1056" y="2382"/>
                    </a:cubicBezTo>
                    <a:lnTo>
                      <a:pt x="1056" y="2382"/>
                    </a:lnTo>
                    <a:cubicBezTo>
                      <a:pt x="1043" y="2355"/>
                      <a:pt x="1047" y="2325"/>
                      <a:pt x="1051" y="2296"/>
                    </a:cubicBezTo>
                    <a:lnTo>
                      <a:pt x="1051" y="2296"/>
                    </a:lnTo>
                    <a:cubicBezTo>
                      <a:pt x="1054" y="2267"/>
                      <a:pt x="1056" y="2240"/>
                      <a:pt x="1045" y="2218"/>
                    </a:cubicBezTo>
                    <a:lnTo>
                      <a:pt x="1045" y="2218"/>
                    </a:lnTo>
                    <a:cubicBezTo>
                      <a:pt x="1025" y="2182"/>
                      <a:pt x="983" y="2181"/>
                      <a:pt x="933" y="2178"/>
                    </a:cubicBezTo>
                    <a:lnTo>
                      <a:pt x="933" y="2178"/>
                    </a:lnTo>
                    <a:cubicBezTo>
                      <a:pt x="901" y="2176"/>
                      <a:pt x="867" y="2175"/>
                      <a:pt x="838" y="2162"/>
                    </a:cubicBezTo>
                    <a:lnTo>
                      <a:pt x="838" y="2162"/>
                    </a:lnTo>
                    <a:cubicBezTo>
                      <a:pt x="802" y="2146"/>
                      <a:pt x="777" y="2118"/>
                      <a:pt x="767" y="2080"/>
                    </a:cubicBezTo>
                    <a:lnTo>
                      <a:pt x="767" y="2080"/>
                    </a:lnTo>
                    <a:cubicBezTo>
                      <a:pt x="750" y="2016"/>
                      <a:pt x="776" y="1940"/>
                      <a:pt x="806" y="1896"/>
                    </a:cubicBezTo>
                    <a:lnTo>
                      <a:pt x="806" y="1896"/>
                    </a:lnTo>
                    <a:cubicBezTo>
                      <a:pt x="829" y="1866"/>
                      <a:pt x="871" y="1833"/>
                      <a:pt x="917" y="1799"/>
                    </a:cubicBezTo>
                    <a:lnTo>
                      <a:pt x="917" y="1799"/>
                    </a:lnTo>
                    <a:cubicBezTo>
                      <a:pt x="990" y="1743"/>
                      <a:pt x="1075" y="1680"/>
                      <a:pt x="1083" y="1613"/>
                    </a:cubicBezTo>
                    <a:lnTo>
                      <a:pt x="1083" y="1613"/>
                    </a:lnTo>
                    <a:cubicBezTo>
                      <a:pt x="1085" y="1587"/>
                      <a:pt x="1078" y="1563"/>
                      <a:pt x="1058" y="1537"/>
                    </a:cubicBezTo>
                    <a:lnTo>
                      <a:pt x="1058" y="1537"/>
                    </a:lnTo>
                    <a:cubicBezTo>
                      <a:pt x="1032" y="1504"/>
                      <a:pt x="994" y="1496"/>
                      <a:pt x="957" y="1488"/>
                    </a:cubicBezTo>
                    <a:lnTo>
                      <a:pt x="957" y="1488"/>
                    </a:lnTo>
                    <a:cubicBezTo>
                      <a:pt x="923" y="1480"/>
                      <a:pt x="890" y="1473"/>
                      <a:pt x="873" y="1445"/>
                    </a:cubicBezTo>
                    <a:lnTo>
                      <a:pt x="873" y="1445"/>
                    </a:lnTo>
                    <a:cubicBezTo>
                      <a:pt x="860" y="1424"/>
                      <a:pt x="859" y="1392"/>
                      <a:pt x="870" y="1347"/>
                    </a:cubicBezTo>
                    <a:lnTo>
                      <a:pt x="870" y="1347"/>
                    </a:lnTo>
                    <a:cubicBezTo>
                      <a:pt x="873" y="1333"/>
                      <a:pt x="879" y="1317"/>
                      <a:pt x="885" y="1300"/>
                    </a:cubicBezTo>
                    <a:lnTo>
                      <a:pt x="885" y="1300"/>
                    </a:lnTo>
                    <a:cubicBezTo>
                      <a:pt x="912" y="1229"/>
                      <a:pt x="926" y="1177"/>
                      <a:pt x="866" y="1153"/>
                    </a:cubicBezTo>
                    <a:lnTo>
                      <a:pt x="866" y="1153"/>
                    </a:lnTo>
                    <a:cubicBezTo>
                      <a:pt x="849" y="1146"/>
                      <a:pt x="834" y="1152"/>
                      <a:pt x="816" y="1160"/>
                    </a:cubicBezTo>
                    <a:lnTo>
                      <a:pt x="816" y="1160"/>
                    </a:lnTo>
                    <a:cubicBezTo>
                      <a:pt x="797" y="1168"/>
                      <a:pt x="776" y="1176"/>
                      <a:pt x="751" y="1168"/>
                    </a:cubicBezTo>
                    <a:lnTo>
                      <a:pt x="751" y="1168"/>
                    </a:lnTo>
                    <a:cubicBezTo>
                      <a:pt x="713" y="1154"/>
                      <a:pt x="690" y="1109"/>
                      <a:pt x="668" y="1065"/>
                    </a:cubicBezTo>
                    <a:lnTo>
                      <a:pt x="668" y="1065"/>
                    </a:lnTo>
                    <a:cubicBezTo>
                      <a:pt x="650" y="1030"/>
                      <a:pt x="632" y="994"/>
                      <a:pt x="609" y="983"/>
                    </a:cubicBezTo>
                    <a:lnTo>
                      <a:pt x="609" y="983"/>
                    </a:lnTo>
                    <a:cubicBezTo>
                      <a:pt x="532" y="945"/>
                      <a:pt x="414" y="988"/>
                      <a:pt x="358" y="1009"/>
                    </a:cubicBezTo>
                    <a:lnTo>
                      <a:pt x="358" y="1009"/>
                    </a:lnTo>
                    <a:cubicBezTo>
                      <a:pt x="289" y="1034"/>
                      <a:pt x="222" y="1022"/>
                      <a:pt x="162" y="974"/>
                    </a:cubicBezTo>
                    <a:lnTo>
                      <a:pt x="162" y="974"/>
                    </a:lnTo>
                    <a:cubicBezTo>
                      <a:pt x="63" y="896"/>
                      <a:pt x="0" y="725"/>
                      <a:pt x="19" y="587"/>
                    </a:cubicBezTo>
                    <a:lnTo>
                      <a:pt x="19" y="587"/>
                    </a:lnTo>
                    <a:cubicBezTo>
                      <a:pt x="22" y="559"/>
                      <a:pt x="30" y="532"/>
                      <a:pt x="37" y="505"/>
                    </a:cubicBezTo>
                    <a:lnTo>
                      <a:pt x="39" y="496"/>
                    </a:lnTo>
                    <a:lnTo>
                      <a:pt x="39" y="496"/>
                    </a:lnTo>
                    <a:cubicBezTo>
                      <a:pt x="40" y="495"/>
                      <a:pt x="40" y="494"/>
                      <a:pt x="42" y="492"/>
                    </a:cubicBezTo>
                    <a:lnTo>
                      <a:pt x="42" y="492"/>
                    </a:lnTo>
                    <a:cubicBezTo>
                      <a:pt x="341" y="176"/>
                      <a:pt x="746" y="0"/>
                      <a:pt x="1182" y="0"/>
                    </a:cubicBezTo>
                    <a:lnTo>
                      <a:pt x="1182" y="0"/>
                    </a:lnTo>
                    <a:cubicBezTo>
                      <a:pt x="1449" y="0"/>
                      <a:pt x="1712" y="69"/>
                      <a:pt x="1944" y="198"/>
                    </a:cubicBezTo>
                    <a:lnTo>
                      <a:pt x="1944" y="198"/>
                    </a:lnTo>
                    <a:cubicBezTo>
                      <a:pt x="1947" y="200"/>
                      <a:pt x="1949" y="202"/>
                      <a:pt x="1949" y="206"/>
                    </a:cubicBezTo>
                    <a:lnTo>
                      <a:pt x="1949" y="206"/>
                    </a:lnTo>
                    <a:cubicBezTo>
                      <a:pt x="1951" y="302"/>
                      <a:pt x="1915" y="386"/>
                      <a:pt x="1848" y="437"/>
                    </a:cubicBezTo>
                    <a:lnTo>
                      <a:pt x="1848" y="437"/>
                    </a:lnTo>
                    <a:cubicBezTo>
                      <a:pt x="1831" y="451"/>
                      <a:pt x="1809" y="463"/>
                      <a:pt x="1789" y="475"/>
                    </a:cubicBezTo>
                    <a:lnTo>
                      <a:pt x="1789" y="475"/>
                    </a:lnTo>
                    <a:cubicBezTo>
                      <a:pt x="1745" y="501"/>
                      <a:pt x="1703" y="525"/>
                      <a:pt x="1687" y="568"/>
                    </a:cubicBezTo>
                    <a:lnTo>
                      <a:pt x="1687" y="568"/>
                    </a:lnTo>
                    <a:cubicBezTo>
                      <a:pt x="1679" y="593"/>
                      <a:pt x="1681" y="618"/>
                      <a:pt x="1681" y="645"/>
                    </a:cubicBezTo>
                    <a:lnTo>
                      <a:pt x="1681" y="645"/>
                    </a:lnTo>
                    <a:cubicBezTo>
                      <a:pt x="1683" y="659"/>
                      <a:pt x="1683" y="675"/>
                      <a:pt x="1683" y="689"/>
                    </a:cubicBezTo>
                    <a:lnTo>
                      <a:pt x="1683" y="689"/>
                    </a:lnTo>
                    <a:cubicBezTo>
                      <a:pt x="1677" y="789"/>
                      <a:pt x="1596" y="884"/>
                      <a:pt x="1466" y="943"/>
                    </a:cubicBezTo>
                    <a:lnTo>
                      <a:pt x="1466" y="943"/>
                    </a:lnTo>
                    <a:cubicBezTo>
                      <a:pt x="1453" y="949"/>
                      <a:pt x="1443" y="957"/>
                      <a:pt x="1437" y="967"/>
                    </a:cubicBezTo>
                    <a:lnTo>
                      <a:pt x="1437" y="967"/>
                    </a:lnTo>
                    <a:cubicBezTo>
                      <a:pt x="1418" y="995"/>
                      <a:pt x="1436" y="1022"/>
                      <a:pt x="1467" y="1063"/>
                    </a:cubicBezTo>
                    <a:lnTo>
                      <a:pt x="1467" y="1063"/>
                    </a:lnTo>
                    <a:cubicBezTo>
                      <a:pt x="1485" y="1085"/>
                      <a:pt x="1503" y="1107"/>
                      <a:pt x="1511" y="1133"/>
                    </a:cubicBezTo>
                    <a:lnTo>
                      <a:pt x="1511" y="1133"/>
                    </a:lnTo>
                    <a:cubicBezTo>
                      <a:pt x="1528" y="1184"/>
                      <a:pt x="1503" y="1239"/>
                      <a:pt x="1437" y="1290"/>
                    </a:cubicBezTo>
                    <a:lnTo>
                      <a:pt x="1437" y="1290"/>
                    </a:lnTo>
                    <a:cubicBezTo>
                      <a:pt x="1431" y="1296"/>
                      <a:pt x="1426" y="1304"/>
                      <a:pt x="1426" y="1313"/>
                    </a:cubicBezTo>
                    <a:lnTo>
                      <a:pt x="1426" y="1313"/>
                    </a:lnTo>
                    <a:cubicBezTo>
                      <a:pt x="1426" y="1323"/>
                      <a:pt x="1429" y="1331"/>
                      <a:pt x="1435" y="1338"/>
                    </a:cubicBezTo>
                    <a:lnTo>
                      <a:pt x="1435" y="1338"/>
                    </a:lnTo>
                    <a:cubicBezTo>
                      <a:pt x="1455" y="1360"/>
                      <a:pt x="1465" y="1387"/>
                      <a:pt x="1462" y="1413"/>
                    </a:cubicBezTo>
                    <a:lnTo>
                      <a:pt x="1462" y="1413"/>
                    </a:lnTo>
                    <a:cubicBezTo>
                      <a:pt x="1460" y="1434"/>
                      <a:pt x="1452" y="1453"/>
                      <a:pt x="1444" y="1471"/>
                    </a:cubicBezTo>
                    <a:lnTo>
                      <a:pt x="1444" y="1471"/>
                    </a:lnTo>
                    <a:cubicBezTo>
                      <a:pt x="1433" y="1498"/>
                      <a:pt x="1422" y="1524"/>
                      <a:pt x="1434" y="1549"/>
                    </a:cubicBezTo>
                    <a:lnTo>
                      <a:pt x="1434" y="1549"/>
                    </a:lnTo>
                    <a:cubicBezTo>
                      <a:pt x="1442" y="1564"/>
                      <a:pt x="1456" y="1576"/>
                      <a:pt x="1476" y="1582"/>
                    </a:cubicBezTo>
                    <a:lnTo>
                      <a:pt x="1476" y="1582"/>
                    </a:lnTo>
                    <a:cubicBezTo>
                      <a:pt x="1505" y="1590"/>
                      <a:pt x="1534" y="1585"/>
                      <a:pt x="1565" y="1580"/>
                    </a:cubicBezTo>
                    <a:lnTo>
                      <a:pt x="1565" y="1580"/>
                    </a:lnTo>
                    <a:cubicBezTo>
                      <a:pt x="1577" y="1577"/>
                      <a:pt x="1591" y="1574"/>
                      <a:pt x="1604" y="1573"/>
                    </a:cubicBezTo>
                    <a:lnTo>
                      <a:pt x="1604" y="1573"/>
                    </a:lnTo>
                    <a:cubicBezTo>
                      <a:pt x="1737" y="1560"/>
                      <a:pt x="1853" y="1657"/>
                      <a:pt x="1897" y="1758"/>
                    </a:cubicBezTo>
                    <a:lnTo>
                      <a:pt x="1897" y="1758"/>
                    </a:lnTo>
                    <a:cubicBezTo>
                      <a:pt x="1962" y="1903"/>
                      <a:pt x="1903" y="2023"/>
                      <a:pt x="1845" y="2139"/>
                    </a:cubicBezTo>
                    <a:lnTo>
                      <a:pt x="1845" y="2139"/>
                    </a:lnTo>
                    <a:cubicBezTo>
                      <a:pt x="1808" y="2214"/>
                      <a:pt x="1769" y="2292"/>
                      <a:pt x="1763" y="2378"/>
                    </a:cubicBezTo>
                    <a:lnTo>
                      <a:pt x="1763" y="2378"/>
                    </a:lnTo>
                    <a:cubicBezTo>
                      <a:pt x="1761" y="2410"/>
                      <a:pt x="1765" y="2443"/>
                      <a:pt x="1771" y="2476"/>
                    </a:cubicBezTo>
                    <a:lnTo>
                      <a:pt x="1771" y="2476"/>
                    </a:lnTo>
                    <a:cubicBezTo>
                      <a:pt x="1776" y="2507"/>
                      <a:pt x="1780" y="2539"/>
                      <a:pt x="1779" y="2571"/>
                    </a:cubicBezTo>
                    <a:lnTo>
                      <a:pt x="1779" y="2571"/>
                    </a:lnTo>
                    <a:cubicBezTo>
                      <a:pt x="1778" y="2622"/>
                      <a:pt x="1765" y="2675"/>
                      <a:pt x="1753" y="2723"/>
                    </a:cubicBezTo>
                    <a:lnTo>
                      <a:pt x="1753" y="2723"/>
                    </a:lnTo>
                    <a:cubicBezTo>
                      <a:pt x="1750" y="2733"/>
                      <a:pt x="1747" y="2743"/>
                      <a:pt x="1746" y="2753"/>
                    </a:cubicBezTo>
                    <a:lnTo>
                      <a:pt x="1746" y="2753"/>
                    </a:lnTo>
                    <a:cubicBezTo>
                      <a:pt x="1725" y="2842"/>
                      <a:pt x="1718" y="2935"/>
                      <a:pt x="1724" y="3026"/>
                    </a:cubicBezTo>
                    <a:lnTo>
                      <a:pt x="1724" y="3026"/>
                    </a:lnTo>
                    <a:cubicBezTo>
                      <a:pt x="1725" y="3031"/>
                      <a:pt x="1723" y="3035"/>
                      <a:pt x="1718" y="3037"/>
                    </a:cubicBezTo>
                    <a:lnTo>
                      <a:pt x="1718" y="3037"/>
                    </a:lnTo>
                    <a:cubicBezTo>
                      <a:pt x="1693" y="3045"/>
                      <a:pt x="1666" y="3055"/>
                      <a:pt x="1639" y="3063"/>
                    </a:cubicBezTo>
                    <a:lnTo>
                      <a:pt x="1639" y="3063"/>
                    </a:lnTo>
                    <a:cubicBezTo>
                      <a:pt x="1637" y="3063"/>
                      <a:pt x="1636" y="3063"/>
                      <a:pt x="1635" y="30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00">
                <a:extLst>
                  <a:ext uri="{FF2B5EF4-FFF2-40B4-BE49-F238E27FC236}">
                    <a16:creationId xmlns:a16="http://schemas.microsoft.com/office/drawing/2014/main" id="{367BCD49-04F2-4F9D-9365-46F88DFA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2760" y="7091506"/>
                <a:ext cx="651461" cy="1169490"/>
              </a:xfrm>
              <a:custGeom>
                <a:avLst/>
                <a:gdLst>
                  <a:gd name="T0" fmla="*/ 162 w 732"/>
                  <a:gd name="T1" fmla="*/ 144 h 1312"/>
                  <a:gd name="T2" fmla="*/ 162 w 732"/>
                  <a:gd name="T3" fmla="*/ 144 h 1312"/>
                  <a:gd name="T4" fmla="*/ 33 w 732"/>
                  <a:gd name="T5" fmla="*/ 313 h 1312"/>
                  <a:gd name="T6" fmla="*/ 33 w 732"/>
                  <a:gd name="T7" fmla="*/ 313 h 1312"/>
                  <a:gd name="T8" fmla="*/ 40 w 732"/>
                  <a:gd name="T9" fmla="*/ 517 h 1312"/>
                  <a:gd name="T10" fmla="*/ 40 w 732"/>
                  <a:gd name="T11" fmla="*/ 517 h 1312"/>
                  <a:gd name="T12" fmla="*/ 197 w 732"/>
                  <a:gd name="T13" fmla="*/ 670 h 1312"/>
                  <a:gd name="T14" fmla="*/ 197 w 732"/>
                  <a:gd name="T15" fmla="*/ 670 h 1312"/>
                  <a:gd name="T16" fmla="*/ 253 w 732"/>
                  <a:gd name="T17" fmla="*/ 896 h 1312"/>
                  <a:gd name="T18" fmla="*/ 253 w 732"/>
                  <a:gd name="T19" fmla="*/ 896 h 1312"/>
                  <a:gd name="T20" fmla="*/ 312 w 732"/>
                  <a:gd name="T21" fmla="*/ 958 h 1312"/>
                  <a:gd name="T22" fmla="*/ 312 w 732"/>
                  <a:gd name="T23" fmla="*/ 958 h 1312"/>
                  <a:gd name="T24" fmla="*/ 324 w 732"/>
                  <a:gd name="T25" fmla="*/ 1183 h 1312"/>
                  <a:gd name="T26" fmla="*/ 324 w 732"/>
                  <a:gd name="T27" fmla="*/ 1183 h 1312"/>
                  <a:gd name="T28" fmla="*/ 441 w 732"/>
                  <a:gd name="T29" fmla="*/ 1280 h 1312"/>
                  <a:gd name="T30" fmla="*/ 441 w 732"/>
                  <a:gd name="T31" fmla="*/ 1280 h 1312"/>
                  <a:gd name="T32" fmla="*/ 627 w 732"/>
                  <a:gd name="T33" fmla="*/ 1301 h 1312"/>
                  <a:gd name="T34" fmla="*/ 627 w 732"/>
                  <a:gd name="T35" fmla="*/ 1301 h 1312"/>
                  <a:gd name="T36" fmla="*/ 718 w 732"/>
                  <a:gd name="T37" fmla="*/ 1270 h 1312"/>
                  <a:gd name="T38" fmla="*/ 718 w 732"/>
                  <a:gd name="T39" fmla="*/ 1270 h 1312"/>
                  <a:gd name="T40" fmla="*/ 731 w 732"/>
                  <a:gd name="T41" fmla="*/ 1075 h 1312"/>
                  <a:gd name="T42" fmla="*/ 731 w 732"/>
                  <a:gd name="T43" fmla="*/ 1075 h 1312"/>
                  <a:gd name="T44" fmla="*/ 300 w 732"/>
                  <a:gd name="T45" fmla="*/ 0 h 1312"/>
                  <a:gd name="T46" fmla="*/ 300 w 732"/>
                  <a:gd name="T47" fmla="*/ 0 h 1312"/>
                  <a:gd name="T48" fmla="*/ 162 w 732"/>
                  <a:gd name="T49" fmla="*/ 144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32" h="1312">
                    <a:moveTo>
                      <a:pt x="162" y="144"/>
                    </a:moveTo>
                    <a:lnTo>
                      <a:pt x="162" y="144"/>
                    </a:lnTo>
                    <a:cubicBezTo>
                      <a:pt x="113" y="196"/>
                      <a:pt x="62" y="248"/>
                      <a:pt x="33" y="313"/>
                    </a:cubicBezTo>
                    <a:lnTo>
                      <a:pt x="33" y="313"/>
                    </a:lnTo>
                    <a:cubicBezTo>
                      <a:pt x="4" y="378"/>
                      <a:pt x="0" y="459"/>
                      <a:pt x="40" y="517"/>
                    </a:cubicBezTo>
                    <a:lnTo>
                      <a:pt x="40" y="517"/>
                    </a:lnTo>
                    <a:cubicBezTo>
                      <a:pt x="82" y="577"/>
                      <a:pt x="163" y="604"/>
                      <a:pt x="197" y="670"/>
                    </a:cubicBezTo>
                    <a:lnTo>
                      <a:pt x="197" y="670"/>
                    </a:lnTo>
                    <a:cubicBezTo>
                      <a:pt x="234" y="739"/>
                      <a:pt x="204" y="834"/>
                      <a:pt x="253" y="896"/>
                    </a:cubicBezTo>
                    <a:lnTo>
                      <a:pt x="253" y="896"/>
                    </a:lnTo>
                    <a:cubicBezTo>
                      <a:pt x="270" y="918"/>
                      <a:pt x="297" y="934"/>
                      <a:pt x="312" y="958"/>
                    </a:cubicBezTo>
                    <a:lnTo>
                      <a:pt x="312" y="958"/>
                    </a:lnTo>
                    <a:cubicBezTo>
                      <a:pt x="353" y="1022"/>
                      <a:pt x="300" y="1111"/>
                      <a:pt x="324" y="1183"/>
                    </a:cubicBezTo>
                    <a:lnTo>
                      <a:pt x="324" y="1183"/>
                    </a:lnTo>
                    <a:cubicBezTo>
                      <a:pt x="341" y="1233"/>
                      <a:pt x="392" y="1263"/>
                      <a:pt x="441" y="1280"/>
                    </a:cubicBezTo>
                    <a:lnTo>
                      <a:pt x="441" y="1280"/>
                    </a:lnTo>
                    <a:cubicBezTo>
                      <a:pt x="501" y="1302"/>
                      <a:pt x="566" y="1311"/>
                      <a:pt x="627" y="1301"/>
                    </a:cubicBezTo>
                    <a:lnTo>
                      <a:pt x="627" y="1301"/>
                    </a:lnTo>
                    <a:cubicBezTo>
                      <a:pt x="659" y="1296"/>
                      <a:pt x="690" y="1285"/>
                      <a:pt x="718" y="1270"/>
                    </a:cubicBezTo>
                    <a:lnTo>
                      <a:pt x="718" y="1270"/>
                    </a:lnTo>
                    <a:cubicBezTo>
                      <a:pt x="727" y="1206"/>
                      <a:pt x="731" y="1141"/>
                      <a:pt x="731" y="1075"/>
                    </a:cubicBezTo>
                    <a:lnTo>
                      <a:pt x="731" y="1075"/>
                    </a:lnTo>
                    <a:cubicBezTo>
                      <a:pt x="731" y="658"/>
                      <a:pt x="566" y="280"/>
                      <a:pt x="300" y="0"/>
                    </a:cubicBezTo>
                    <a:lnTo>
                      <a:pt x="300" y="0"/>
                    </a:lnTo>
                    <a:cubicBezTo>
                      <a:pt x="255" y="49"/>
                      <a:pt x="208" y="97"/>
                      <a:pt x="162" y="1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01">
                <a:extLst>
                  <a:ext uri="{FF2B5EF4-FFF2-40B4-BE49-F238E27FC236}">
                    <a16:creationId xmlns:a16="http://schemas.microsoft.com/office/drawing/2014/main" id="{3759C808-8E93-4262-BE43-239805957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0986" y="7083657"/>
                <a:ext cx="671084" cy="1181262"/>
              </a:xfrm>
              <a:custGeom>
                <a:avLst/>
                <a:gdLst>
                  <a:gd name="T0" fmla="*/ 182 w 755"/>
                  <a:gd name="T1" fmla="*/ 161 h 1326"/>
                  <a:gd name="T2" fmla="*/ 56 w 755"/>
                  <a:gd name="T3" fmla="*/ 327 h 1326"/>
                  <a:gd name="T4" fmla="*/ 61 w 755"/>
                  <a:gd name="T5" fmla="*/ 522 h 1326"/>
                  <a:gd name="T6" fmla="*/ 134 w 755"/>
                  <a:gd name="T7" fmla="*/ 588 h 1326"/>
                  <a:gd name="T8" fmla="*/ 219 w 755"/>
                  <a:gd name="T9" fmla="*/ 676 h 1326"/>
                  <a:gd name="T10" fmla="*/ 243 w 755"/>
                  <a:gd name="T11" fmla="*/ 784 h 1326"/>
                  <a:gd name="T12" fmla="*/ 275 w 755"/>
                  <a:gd name="T13" fmla="*/ 900 h 1326"/>
                  <a:gd name="T14" fmla="*/ 301 w 755"/>
                  <a:gd name="T15" fmla="*/ 926 h 1326"/>
                  <a:gd name="T16" fmla="*/ 334 w 755"/>
                  <a:gd name="T17" fmla="*/ 962 h 1326"/>
                  <a:gd name="T18" fmla="*/ 347 w 755"/>
                  <a:gd name="T19" fmla="*/ 1089 h 1326"/>
                  <a:gd name="T20" fmla="*/ 347 w 755"/>
                  <a:gd name="T21" fmla="*/ 1190 h 1326"/>
                  <a:gd name="T22" fmla="*/ 459 w 755"/>
                  <a:gd name="T23" fmla="*/ 1282 h 1326"/>
                  <a:gd name="T24" fmla="*/ 640 w 755"/>
                  <a:gd name="T25" fmla="*/ 1302 h 1326"/>
                  <a:gd name="T26" fmla="*/ 724 w 755"/>
                  <a:gd name="T27" fmla="*/ 1273 h 1326"/>
                  <a:gd name="T28" fmla="*/ 735 w 755"/>
                  <a:gd name="T29" fmla="*/ 1085 h 1326"/>
                  <a:gd name="T30" fmla="*/ 314 w 755"/>
                  <a:gd name="T31" fmla="*/ 24 h 1326"/>
                  <a:gd name="T32" fmla="*/ 229 w 755"/>
                  <a:gd name="T33" fmla="*/ 113 h 1326"/>
                  <a:gd name="T34" fmla="*/ 590 w 755"/>
                  <a:gd name="T35" fmla="*/ 1325 h 1326"/>
                  <a:gd name="T36" fmla="*/ 452 w 755"/>
                  <a:gd name="T37" fmla="*/ 1300 h 1326"/>
                  <a:gd name="T38" fmla="*/ 330 w 755"/>
                  <a:gd name="T39" fmla="*/ 1196 h 1326"/>
                  <a:gd name="T40" fmla="*/ 327 w 755"/>
                  <a:gd name="T41" fmla="*/ 1087 h 1326"/>
                  <a:gd name="T42" fmla="*/ 318 w 755"/>
                  <a:gd name="T43" fmla="*/ 973 h 1326"/>
                  <a:gd name="T44" fmla="*/ 288 w 755"/>
                  <a:gd name="T45" fmla="*/ 940 h 1326"/>
                  <a:gd name="T46" fmla="*/ 259 w 755"/>
                  <a:gd name="T47" fmla="*/ 912 h 1326"/>
                  <a:gd name="T48" fmla="*/ 223 w 755"/>
                  <a:gd name="T49" fmla="*/ 786 h 1326"/>
                  <a:gd name="T50" fmla="*/ 202 w 755"/>
                  <a:gd name="T51" fmla="*/ 684 h 1326"/>
                  <a:gd name="T52" fmla="*/ 123 w 755"/>
                  <a:gd name="T53" fmla="*/ 604 h 1326"/>
                  <a:gd name="T54" fmla="*/ 46 w 755"/>
                  <a:gd name="T55" fmla="*/ 533 h 1326"/>
                  <a:gd name="T56" fmla="*/ 38 w 755"/>
                  <a:gd name="T57" fmla="*/ 320 h 1326"/>
                  <a:gd name="T58" fmla="*/ 169 w 755"/>
                  <a:gd name="T59" fmla="*/ 147 h 1326"/>
                  <a:gd name="T60" fmla="*/ 215 w 755"/>
                  <a:gd name="T61" fmla="*/ 100 h 1326"/>
                  <a:gd name="T62" fmla="*/ 307 w 755"/>
                  <a:gd name="T63" fmla="*/ 4 h 1326"/>
                  <a:gd name="T64" fmla="*/ 314 w 755"/>
                  <a:gd name="T65" fmla="*/ 0 h 1326"/>
                  <a:gd name="T66" fmla="*/ 320 w 755"/>
                  <a:gd name="T67" fmla="*/ 4 h 1326"/>
                  <a:gd name="T68" fmla="*/ 754 w 755"/>
                  <a:gd name="T69" fmla="*/ 1085 h 1326"/>
                  <a:gd name="T70" fmla="*/ 741 w 755"/>
                  <a:gd name="T71" fmla="*/ 1281 h 1326"/>
                  <a:gd name="T72" fmla="*/ 737 w 755"/>
                  <a:gd name="T73" fmla="*/ 1289 h 1326"/>
                  <a:gd name="T74" fmla="*/ 643 w 755"/>
                  <a:gd name="T75" fmla="*/ 1320 h 1326"/>
                  <a:gd name="T76" fmla="*/ 590 w 755"/>
                  <a:gd name="T77" fmla="*/ 1325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55" h="1326">
                    <a:moveTo>
                      <a:pt x="182" y="161"/>
                    </a:moveTo>
                    <a:lnTo>
                      <a:pt x="182" y="161"/>
                    </a:lnTo>
                    <a:cubicBezTo>
                      <a:pt x="134" y="211"/>
                      <a:pt x="85" y="263"/>
                      <a:pt x="56" y="327"/>
                    </a:cubicBezTo>
                    <a:lnTo>
                      <a:pt x="56" y="327"/>
                    </a:lnTo>
                    <a:cubicBezTo>
                      <a:pt x="32" y="381"/>
                      <a:pt x="21" y="461"/>
                      <a:pt x="61" y="522"/>
                    </a:cubicBezTo>
                    <a:lnTo>
                      <a:pt x="61" y="522"/>
                    </a:lnTo>
                    <a:cubicBezTo>
                      <a:pt x="81" y="548"/>
                      <a:pt x="108" y="569"/>
                      <a:pt x="134" y="588"/>
                    </a:cubicBezTo>
                    <a:lnTo>
                      <a:pt x="134" y="588"/>
                    </a:lnTo>
                    <a:cubicBezTo>
                      <a:pt x="167" y="613"/>
                      <a:pt x="200" y="638"/>
                      <a:pt x="219" y="676"/>
                    </a:cubicBezTo>
                    <a:lnTo>
                      <a:pt x="219" y="676"/>
                    </a:lnTo>
                    <a:cubicBezTo>
                      <a:pt x="237" y="709"/>
                      <a:pt x="240" y="747"/>
                      <a:pt x="243" y="784"/>
                    </a:cubicBezTo>
                    <a:lnTo>
                      <a:pt x="243" y="784"/>
                    </a:lnTo>
                    <a:cubicBezTo>
                      <a:pt x="247" y="827"/>
                      <a:pt x="250" y="869"/>
                      <a:pt x="275" y="900"/>
                    </a:cubicBezTo>
                    <a:lnTo>
                      <a:pt x="275" y="900"/>
                    </a:lnTo>
                    <a:cubicBezTo>
                      <a:pt x="282" y="909"/>
                      <a:pt x="291" y="917"/>
                      <a:pt x="301" y="926"/>
                    </a:cubicBezTo>
                    <a:lnTo>
                      <a:pt x="301" y="926"/>
                    </a:lnTo>
                    <a:cubicBezTo>
                      <a:pt x="313" y="937"/>
                      <a:pt x="325" y="948"/>
                      <a:pt x="334" y="962"/>
                    </a:cubicBezTo>
                    <a:lnTo>
                      <a:pt x="334" y="962"/>
                    </a:lnTo>
                    <a:cubicBezTo>
                      <a:pt x="359" y="1000"/>
                      <a:pt x="353" y="1046"/>
                      <a:pt x="347" y="1089"/>
                    </a:cubicBezTo>
                    <a:lnTo>
                      <a:pt x="347" y="1089"/>
                    </a:lnTo>
                    <a:cubicBezTo>
                      <a:pt x="342" y="1123"/>
                      <a:pt x="337" y="1159"/>
                      <a:pt x="347" y="1190"/>
                    </a:cubicBezTo>
                    <a:lnTo>
                      <a:pt x="347" y="1190"/>
                    </a:lnTo>
                    <a:cubicBezTo>
                      <a:pt x="365" y="1238"/>
                      <a:pt x="418" y="1267"/>
                      <a:pt x="459" y="1282"/>
                    </a:cubicBezTo>
                    <a:lnTo>
                      <a:pt x="459" y="1282"/>
                    </a:lnTo>
                    <a:cubicBezTo>
                      <a:pt x="521" y="1304"/>
                      <a:pt x="584" y="1311"/>
                      <a:pt x="640" y="1302"/>
                    </a:cubicBezTo>
                    <a:lnTo>
                      <a:pt x="640" y="1302"/>
                    </a:lnTo>
                    <a:cubicBezTo>
                      <a:pt x="668" y="1297"/>
                      <a:pt x="696" y="1288"/>
                      <a:pt x="724" y="1273"/>
                    </a:cubicBezTo>
                    <a:lnTo>
                      <a:pt x="724" y="1273"/>
                    </a:lnTo>
                    <a:cubicBezTo>
                      <a:pt x="731" y="1212"/>
                      <a:pt x="735" y="1148"/>
                      <a:pt x="735" y="1085"/>
                    </a:cubicBezTo>
                    <a:lnTo>
                      <a:pt x="735" y="1085"/>
                    </a:lnTo>
                    <a:cubicBezTo>
                      <a:pt x="735" y="689"/>
                      <a:pt x="586" y="312"/>
                      <a:pt x="314" y="24"/>
                    </a:cubicBezTo>
                    <a:lnTo>
                      <a:pt x="314" y="24"/>
                    </a:lnTo>
                    <a:cubicBezTo>
                      <a:pt x="286" y="54"/>
                      <a:pt x="257" y="84"/>
                      <a:pt x="229" y="113"/>
                    </a:cubicBezTo>
                    <a:lnTo>
                      <a:pt x="229" y="113"/>
                    </a:lnTo>
                    <a:cubicBezTo>
                      <a:pt x="213" y="129"/>
                      <a:pt x="198" y="145"/>
                      <a:pt x="182" y="161"/>
                    </a:cubicBezTo>
                    <a:close/>
                    <a:moveTo>
                      <a:pt x="590" y="1325"/>
                    </a:moveTo>
                    <a:lnTo>
                      <a:pt x="590" y="1325"/>
                    </a:lnTo>
                    <a:cubicBezTo>
                      <a:pt x="546" y="1325"/>
                      <a:pt x="499" y="1316"/>
                      <a:pt x="452" y="1300"/>
                    </a:cubicBezTo>
                    <a:lnTo>
                      <a:pt x="452" y="1300"/>
                    </a:lnTo>
                    <a:cubicBezTo>
                      <a:pt x="386" y="1276"/>
                      <a:pt x="345" y="1241"/>
                      <a:pt x="330" y="1196"/>
                    </a:cubicBezTo>
                    <a:lnTo>
                      <a:pt x="330" y="1196"/>
                    </a:lnTo>
                    <a:cubicBezTo>
                      <a:pt x="318" y="1161"/>
                      <a:pt x="323" y="1123"/>
                      <a:pt x="327" y="1087"/>
                    </a:cubicBezTo>
                    <a:lnTo>
                      <a:pt x="327" y="1087"/>
                    </a:lnTo>
                    <a:cubicBezTo>
                      <a:pt x="333" y="1045"/>
                      <a:pt x="339" y="1005"/>
                      <a:pt x="318" y="973"/>
                    </a:cubicBezTo>
                    <a:lnTo>
                      <a:pt x="318" y="973"/>
                    </a:lnTo>
                    <a:cubicBezTo>
                      <a:pt x="310" y="961"/>
                      <a:pt x="299" y="951"/>
                      <a:pt x="288" y="940"/>
                    </a:cubicBezTo>
                    <a:lnTo>
                      <a:pt x="288" y="940"/>
                    </a:lnTo>
                    <a:cubicBezTo>
                      <a:pt x="278" y="932"/>
                      <a:pt x="268" y="922"/>
                      <a:pt x="259" y="912"/>
                    </a:cubicBezTo>
                    <a:lnTo>
                      <a:pt x="259" y="912"/>
                    </a:lnTo>
                    <a:cubicBezTo>
                      <a:pt x="231" y="876"/>
                      <a:pt x="228" y="830"/>
                      <a:pt x="223" y="786"/>
                    </a:cubicBezTo>
                    <a:lnTo>
                      <a:pt x="223" y="786"/>
                    </a:lnTo>
                    <a:cubicBezTo>
                      <a:pt x="221" y="751"/>
                      <a:pt x="218" y="714"/>
                      <a:pt x="202" y="684"/>
                    </a:cubicBezTo>
                    <a:lnTo>
                      <a:pt x="202" y="684"/>
                    </a:lnTo>
                    <a:cubicBezTo>
                      <a:pt x="185" y="651"/>
                      <a:pt x="155" y="628"/>
                      <a:pt x="123" y="604"/>
                    </a:cubicBezTo>
                    <a:lnTo>
                      <a:pt x="123" y="604"/>
                    </a:lnTo>
                    <a:cubicBezTo>
                      <a:pt x="95" y="583"/>
                      <a:pt x="66" y="562"/>
                      <a:pt x="46" y="533"/>
                    </a:cubicBezTo>
                    <a:lnTo>
                      <a:pt x="46" y="533"/>
                    </a:lnTo>
                    <a:cubicBezTo>
                      <a:pt x="0" y="466"/>
                      <a:pt x="12" y="379"/>
                      <a:pt x="38" y="320"/>
                    </a:cubicBezTo>
                    <a:lnTo>
                      <a:pt x="38" y="320"/>
                    </a:lnTo>
                    <a:cubicBezTo>
                      <a:pt x="68" y="252"/>
                      <a:pt x="122" y="196"/>
                      <a:pt x="169" y="147"/>
                    </a:cubicBezTo>
                    <a:lnTo>
                      <a:pt x="169" y="147"/>
                    </a:lnTo>
                    <a:cubicBezTo>
                      <a:pt x="184" y="131"/>
                      <a:pt x="199" y="115"/>
                      <a:pt x="215" y="100"/>
                    </a:cubicBezTo>
                    <a:lnTo>
                      <a:pt x="215" y="100"/>
                    </a:lnTo>
                    <a:cubicBezTo>
                      <a:pt x="246" y="68"/>
                      <a:pt x="277" y="36"/>
                      <a:pt x="307" y="4"/>
                    </a:cubicBezTo>
                    <a:lnTo>
                      <a:pt x="307" y="4"/>
                    </a:lnTo>
                    <a:cubicBezTo>
                      <a:pt x="308" y="2"/>
                      <a:pt x="311" y="0"/>
                      <a:pt x="314" y="0"/>
                    </a:cubicBezTo>
                    <a:lnTo>
                      <a:pt x="314" y="0"/>
                    </a:lnTo>
                    <a:cubicBezTo>
                      <a:pt x="316" y="0"/>
                      <a:pt x="318" y="1"/>
                      <a:pt x="320" y="4"/>
                    </a:cubicBezTo>
                    <a:lnTo>
                      <a:pt x="320" y="4"/>
                    </a:lnTo>
                    <a:cubicBezTo>
                      <a:pt x="600" y="296"/>
                      <a:pt x="754" y="680"/>
                      <a:pt x="754" y="1085"/>
                    </a:cubicBezTo>
                    <a:lnTo>
                      <a:pt x="754" y="1085"/>
                    </a:lnTo>
                    <a:cubicBezTo>
                      <a:pt x="754" y="1150"/>
                      <a:pt x="750" y="1216"/>
                      <a:pt x="741" y="1281"/>
                    </a:cubicBezTo>
                    <a:lnTo>
                      <a:pt x="741" y="1281"/>
                    </a:lnTo>
                    <a:cubicBezTo>
                      <a:pt x="741" y="1284"/>
                      <a:pt x="740" y="1287"/>
                      <a:pt x="737" y="1289"/>
                    </a:cubicBezTo>
                    <a:lnTo>
                      <a:pt x="737" y="1289"/>
                    </a:lnTo>
                    <a:cubicBezTo>
                      <a:pt x="706" y="1304"/>
                      <a:pt x="675" y="1315"/>
                      <a:pt x="643" y="1320"/>
                    </a:cubicBezTo>
                    <a:lnTo>
                      <a:pt x="643" y="1320"/>
                    </a:lnTo>
                    <a:cubicBezTo>
                      <a:pt x="626" y="1324"/>
                      <a:pt x="608" y="1325"/>
                      <a:pt x="590" y="1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02">
                <a:extLst>
                  <a:ext uri="{FF2B5EF4-FFF2-40B4-BE49-F238E27FC236}">
                    <a16:creationId xmlns:a16="http://schemas.microsoft.com/office/drawing/2014/main" id="{375D615F-A958-432E-A208-7AA742E6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3550" y="7534969"/>
                <a:ext cx="686780" cy="1353941"/>
              </a:xfrm>
              <a:custGeom>
                <a:avLst/>
                <a:gdLst>
                  <a:gd name="T0" fmla="*/ 663 w 770"/>
                  <a:gd name="T1" fmla="*/ 826 h 1521"/>
                  <a:gd name="T2" fmla="*/ 663 w 770"/>
                  <a:gd name="T3" fmla="*/ 826 h 1521"/>
                  <a:gd name="T4" fmla="*/ 591 w 770"/>
                  <a:gd name="T5" fmla="*/ 643 h 1521"/>
                  <a:gd name="T6" fmla="*/ 591 w 770"/>
                  <a:gd name="T7" fmla="*/ 643 h 1521"/>
                  <a:gd name="T8" fmla="*/ 488 w 770"/>
                  <a:gd name="T9" fmla="*/ 568 h 1521"/>
                  <a:gd name="T10" fmla="*/ 488 w 770"/>
                  <a:gd name="T11" fmla="*/ 568 h 1521"/>
                  <a:gd name="T12" fmla="*/ 519 w 770"/>
                  <a:gd name="T13" fmla="*/ 471 h 1521"/>
                  <a:gd name="T14" fmla="*/ 519 w 770"/>
                  <a:gd name="T15" fmla="*/ 471 h 1521"/>
                  <a:gd name="T16" fmla="*/ 420 w 770"/>
                  <a:gd name="T17" fmla="*/ 390 h 1521"/>
                  <a:gd name="T18" fmla="*/ 420 w 770"/>
                  <a:gd name="T19" fmla="*/ 390 h 1521"/>
                  <a:gd name="T20" fmla="*/ 391 w 770"/>
                  <a:gd name="T21" fmla="*/ 214 h 1521"/>
                  <a:gd name="T22" fmla="*/ 391 w 770"/>
                  <a:gd name="T23" fmla="*/ 214 h 1521"/>
                  <a:gd name="T24" fmla="*/ 292 w 770"/>
                  <a:gd name="T25" fmla="*/ 50 h 1521"/>
                  <a:gd name="T26" fmla="*/ 292 w 770"/>
                  <a:gd name="T27" fmla="*/ 50 h 1521"/>
                  <a:gd name="T28" fmla="*/ 111 w 770"/>
                  <a:gd name="T29" fmla="*/ 0 h 1521"/>
                  <a:gd name="T30" fmla="*/ 111 w 770"/>
                  <a:gd name="T31" fmla="*/ 0 h 1521"/>
                  <a:gd name="T32" fmla="*/ 0 w 770"/>
                  <a:gd name="T33" fmla="*/ 578 h 1521"/>
                  <a:gd name="T34" fmla="*/ 0 w 770"/>
                  <a:gd name="T35" fmla="*/ 578 h 1521"/>
                  <a:gd name="T36" fmla="*/ 318 w 770"/>
                  <a:gd name="T37" fmla="*/ 1520 h 1521"/>
                  <a:gd name="T38" fmla="*/ 318 w 770"/>
                  <a:gd name="T39" fmla="*/ 1520 h 1521"/>
                  <a:gd name="T40" fmla="*/ 486 w 770"/>
                  <a:gd name="T41" fmla="*/ 1433 h 1521"/>
                  <a:gd name="T42" fmla="*/ 486 w 770"/>
                  <a:gd name="T43" fmla="*/ 1433 h 1521"/>
                  <a:gd name="T44" fmla="*/ 695 w 770"/>
                  <a:gd name="T45" fmla="*/ 1233 h 1521"/>
                  <a:gd name="T46" fmla="*/ 695 w 770"/>
                  <a:gd name="T47" fmla="*/ 1233 h 1521"/>
                  <a:gd name="T48" fmla="*/ 731 w 770"/>
                  <a:gd name="T49" fmla="*/ 955 h 1521"/>
                  <a:gd name="T50" fmla="*/ 731 w 770"/>
                  <a:gd name="T51" fmla="*/ 955 h 1521"/>
                  <a:gd name="T52" fmla="*/ 663 w 770"/>
                  <a:gd name="T53" fmla="*/ 826 h 1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70" h="1521">
                    <a:moveTo>
                      <a:pt x="663" y="826"/>
                    </a:moveTo>
                    <a:lnTo>
                      <a:pt x="663" y="826"/>
                    </a:lnTo>
                    <a:cubicBezTo>
                      <a:pt x="641" y="763"/>
                      <a:pt x="646" y="682"/>
                      <a:pt x="591" y="643"/>
                    </a:cubicBezTo>
                    <a:lnTo>
                      <a:pt x="591" y="643"/>
                    </a:lnTo>
                    <a:cubicBezTo>
                      <a:pt x="555" y="618"/>
                      <a:pt x="493" y="612"/>
                      <a:pt x="488" y="568"/>
                    </a:cubicBezTo>
                    <a:lnTo>
                      <a:pt x="488" y="568"/>
                    </a:lnTo>
                    <a:cubicBezTo>
                      <a:pt x="484" y="534"/>
                      <a:pt x="522" y="505"/>
                      <a:pt x="519" y="471"/>
                    </a:cubicBezTo>
                    <a:lnTo>
                      <a:pt x="519" y="471"/>
                    </a:lnTo>
                    <a:cubicBezTo>
                      <a:pt x="513" y="428"/>
                      <a:pt x="453" y="420"/>
                      <a:pt x="420" y="390"/>
                    </a:cubicBezTo>
                    <a:lnTo>
                      <a:pt x="420" y="390"/>
                    </a:lnTo>
                    <a:cubicBezTo>
                      <a:pt x="376" y="349"/>
                      <a:pt x="394" y="276"/>
                      <a:pt x="391" y="214"/>
                    </a:cubicBezTo>
                    <a:lnTo>
                      <a:pt x="391" y="214"/>
                    </a:lnTo>
                    <a:cubicBezTo>
                      <a:pt x="387" y="148"/>
                      <a:pt x="348" y="84"/>
                      <a:pt x="292" y="50"/>
                    </a:cubicBezTo>
                    <a:lnTo>
                      <a:pt x="292" y="50"/>
                    </a:lnTo>
                    <a:cubicBezTo>
                      <a:pt x="238" y="17"/>
                      <a:pt x="174" y="10"/>
                      <a:pt x="111" y="0"/>
                    </a:cubicBezTo>
                    <a:lnTo>
                      <a:pt x="111" y="0"/>
                    </a:lnTo>
                    <a:cubicBezTo>
                      <a:pt x="39" y="179"/>
                      <a:pt x="0" y="374"/>
                      <a:pt x="0" y="578"/>
                    </a:cubicBezTo>
                    <a:lnTo>
                      <a:pt x="0" y="578"/>
                    </a:lnTo>
                    <a:cubicBezTo>
                      <a:pt x="0" y="932"/>
                      <a:pt x="119" y="1259"/>
                      <a:pt x="318" y="1520"/>
                    </a:cubicBezTo>
                    <a:lnTo>
                      <a:pt x="318" y="1520"/>
                    </a:lnTo>
                    <a:cubicBezTo>
                      <a:pt x="377" y="1503"/>
                      <a:pt x="435" y="1468"/>
                      <a:pt x="486" y="1433"/>
                    </a:cubicBezTo>
                    <a:lnTo>
                      <a:pt x="486" y="1433"/>
                    </a:lnTo>
                    <a:cubicBezTo>
                      <a:pt x="566" y="1377"/>
                      <a:pt x="644" y="1315"/>
                      <a:pt x="695" y="1233"/>
                    </a:cubicBezTo>
                    <a:lnTo>
                      <a:pt x="695" y="1233"/>
                    </a:lnTo>
                    <a:cubicBezTo>
                      <a:pt x="747" y="1151"/>
                      <a:pt x="769" y="1045"/>
                      <a:pt x="731" y="955"/>
                    </a:cubicBezTo>
                    <a:lnTo>
                      <a:pt x="731" y="955"/>
                    </a:lnTo>
                    <a:cubicBezTo>
                      <a:pt x="712" y="910"/>
                      <a:pt x="680" y="872"/>
                      <a:pt x="663" y="8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03">
                <a:extLst>
                  <a:ext uri="{FF2B5EF4-FFF2-40B4-BE49-F238E27FC236}">
                    <a16:creationId xmlns:a16="http://schemas.microsoft.com/office/drawing/2014/main" id="{CDC213E4-FD91-4C00-9E76-B5C2C2C3E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1776" y="7527120"/>
                <a:ext cx="698554" cy="1369639"/>
              </a:xfrm>
              <a:custGeom>
                <a:avLst/>
                <a:gdLst>
                  <a:gd name="T0" fmla="*/ 127 w 787"/>
                  <a:gd name="T1" fmla="*/ 20 h 1539"/>
                  <a:gd name="T2" fmla="*/ 20 w 787"/>
                  <a:gd name="T3" fmla="*/ 587 h 1539"/>
                  <a:gd name="T4" fmla="*/ 332 w 787"/>
                  <a:gd name="T5" fmla="*/ 1518 h 1539"/>
                  <a:gd name="T6" fmla="*/ 490 w 787"/>
                  <a:gd name="T7" fmla="*/ 1434 h 1539"/>
                  <a:gd name="T8" fmla="*/ 697 w 787"/>
                  <a:gd name="T9" fmla="*/ 1237 h 1539"/>
                  <a:gd name="T10" fmla="*/ 732 w 787"/>
                  <a:gd name="T11" fmla="*/ 968 h 1539"/>
                  <a:gd name="T12" fmla="*/ 702 w 787"/>
                  <a:gd name="T13" fmla="*/ 911 h 1539"/>
                  <a:gd name="T14" fmla="*/ 665 w 787"/>
                  <a:gd name="T15" fmla="*/ 839 h 1539"/>
                  <a:gd name="T16" fmla="*/ 648 w 787"/>
                  <a:gd name="T17" fmla="*/ 775 h 1539"/>
                  <a:gd name="T18" fmla="*/ 595 w 787"/>
                  <a:gd name="T19" fmla="*/ 661 h 1539"/>
                  <a:gd name="T20" fmla="*/ 556 w 787"/>
                  <a:gd name="T21" fmla="*/ 641 h 1539"/>
                  <a:gd name="T22" fmla="*/ 489 w 787"/>
                  <a:gd name="T23" fmla="*/ 578 h 1539"/>
                  <a:gd name="T24" fmla="*/ 505 w 787"/>
                  <a:gd name="T25" fmla="*/ 523 h 1539"/>
                  <a:gd name="T26" fmla="*/ 518 w 787"/>
                  <a:gd name="T27" fmla="*/ 481 h 1539"/>
                  <a:gd name="T28" fmla="*/ 469 w 787"/>
                  <a:gd name="T29" fmla="*/ 434 h 1539"/>
                  <a:gd name="T30" fmla="*/ 424 w 787"/>
                  <a:gd name="T31" fmla="*/ 405 h 1539"/>
                  <a:gd name="T32" fmla="*/ 391 w 787"/>
                  <a:gd name="T33" fmla="*/ 273 h 1539"/>
                  <a:gd name="T34" fmla="*/ 391 w 787"/>
                  <a:gd name="T35" fmla="*/ 224 h 1539"/>
                  <a:gd name="T36" fmla="*/ 297 w 787"/>
                  <a:gd name="T37" fmla="*/ 66 h 1539"/>
                  <a:gd name="T38" fmla="*/ 127 w 787"/>
                  <a:gd name="T39" fmla="*/ 20 h 1539"/>
                  <a:gd name="T40" fmla="*/ 328 w 787"/>
                  <a:gd name="T41" fmla="*/ 1538 h 1539"/>
                  <a:gd name="T42" fmla="*/ 321 w 787"/>
                  <a:gd name="T43" fmla="*/ 1535 h 1539"/>
                  <a:gd name="T44" fmla="*/ 0 w 787"/>
                  <a:gd name="T45" fmla="*/ 587 h 1539"/>
                  <a:gd name="T46" fmla="*/ 112 w 787"/>
                  <a:gd name="T47" fmla="*/ 6 h 1539"/>
                  <a:gd name="T48" fmla="*/ 137 w 787"/>
                  <a:gd name="T49" fmla="*/ 2 h 1539"/>
                  <a:gd name="T50" fmla="*/ 307 w 787"/>
                  <a:gd name="T51" fmla="*/ 50 h 1539"/>
                  <a:gd name="T52" fmla="*/ 410 w 787"/>
                  <a:gd name="T53" fmla="*/ 223 h 1539"/>
                  <a:gd name="T54" fmla="*/ 410 w 787"/>
                  <a:gd name="T55" fmla="*/ 274 h 1539"/>
                  <a:gd name="T56" fmla="*/ 437 w 787"/>
                  <a:gd name="T57" fmla="*/ 392 h 1539"/>
                  <a:gd name="T58" fmla="*/ 477 w 787"/>
                  <a:gd name="T59" fmla="*/ 417 h 1539"/>
                  <a:gd name="T60" fmla="*/ 538 w 787"/>
                  <a:gd name="T61" fmla="*/ 478 h 1539"/>
                  <a:gd name="T62" fmla="*/ 522 w 787"/>
                  <a:gd name="T63" fmla="*/ 532 h 1539"/>
                  <a:gd name="T64" fmla="*/ 507 w 787"/>
                  <a:gd name="T65" fmla="*/ 575 h 1539"/>
                  <a:gd name="T66" fmla="*/ 564 w 787"/>
                  <a:gd name="T67" fmla="*/ 623 h 1539"/>
                  <a:gd name="T68" fmla="*/ 607 w 787"/>
                  <a:gd name="T69" fmla="*/ 644 h 1539"/>
                  <a:gd name="T70" fmla="*/ 667 w 787"/>
                  <a:gd name="T71" fmla="*/ 771 h 1539"/>
                  <a:gd name="T72" fmla="*/ 683 w 787"/>
                  <a:gd name="T73" fmla="*/ 832 h 1539"/>
                  <a:gd name="T74" fmla="*/ 718 w 787"/>
                  <a:gd name="T75" fmla="*/ 900 h 1539"/>
                  <a:gd name="T76" fmla="*/ 749 w 787"/>
                  <a:gd name="T77" fmla="*/ 960 h 1539"/>
                  <a:gd name="T78" fmla="*/ 713 w 787"/>
                  <a:gd name="T79" fmla="*/ 1247 h 1539"/>
                  <a:gd name="T80" fmla="*/ 501 w 787"/>
                  <a:gd name="T81" fmla="*/ 1449 h 1539"/>
                  <a:gd name="T82" fmla="*/ 331 w 787"/>
                  <a:gd name="T83" fmla="*/ 1538 h 1539"/>
                  <a:gd name="T84" fmla="*/ 328 w 787"/>
                  <a:gd name="T85" fmla="*/ 1538 h 1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7" h="1539">
                    <a:moveTo>
                      <a:pt x="127" y="20"/>
                    </a:moveTo>
                    <a:lnTo>
                      <a:pt x="127" y="20"/>
                    </a:lnTo>
                    <a:cubicBezTo>
                      <a:pt x="56" y="201"/>
                      <a:pt x="20" y="391"/>
                      <a:pt x="20" y="587"/>
                    </a:cubicBezTo>
                    <a:lnTo>
                      <a:pt x="20" y="587"/>
                    </a:lnTo>
                    <a:cubicBezTo>
                      <a:pt x="20" y="926"/>
                      <a:pt x="128" y="1248"/>
                      <a:pt x="332" y="1518"/>
                    </a:cubicBezTo>
                    <a:lnTo>
                      <a:pt x="332" y="1518"/>
                    </a:lnTo>
                    <a:cubicBezTo>
                      <a:pt x="393" y="1499"/>
                      <a:pt x="452" y="1461"/>
                      <a:pt x="490" y="1434"/>
                    </a:cubicBezTo>
                    <a:lnTo>
                      <a:pt x="490" y="1434"/>
                    </a:lnTo>
                    <a:cubicBezTo>
                      <a:pt x="563" y="1383"/>
                      <a:pt x="645" y="1320"/>
                      <a:pt x="697" y="1237"/>
                    </a:cubicBezTo>
                    <a:lnTo>
                      <a:pt x="697" y="1237"/>
                    </a:lnTo>
                    <a:cubicBezTo>
                      <a:pt x="752" y="1150"/>
                      <a:pt x="766" y="1047"/>
                      <a:pt x="732" y="968"/>
                    </a:cubicBezTo>
                    <a:lnTo>
                      <a:pt x="732" y="968"/>
                    </a:lnTo>
                    <a:cubicBezTo>
                      <a:pt x="724" y="948"/>
                      <a:pt x="713" y="929"/>
                      <a:pt x="702" y="911"/>
                    </a:cubicBezTo>
                    <a:lnTo>
                      <a:pt x="702" y="911"/>
                    </a:lnTo>
                    <a:cubicBezTo>
                      <a:pt x="688" y="888"/>
                      <a:pt x="673" y="864"/>
                      <a:pt x="665" y="839"/>
                    </a:cubicBezTo>
                    <a:lnTo>
                      <a:pt x="665" y="839"/>
                    </a:lnTo>
                    <a:cubicBezTo>
                      <a:pt x="657" y="818"/>
                      <a:pt x="653" y="796"/>
                      <a:pt x="648" y="775"/>
                    </a:cubicBezTo>
                    <a:lnTo>
                      <a:pt x="648" y="775"/>
                    </a:lnTo>
                    <a:cubicBezTo>
                      <a:pt x="639" y="728"/>
                      <a:pt x="631" y="684"/>
                      <a:pt x="595" y="661"/>
                    </a:cubicBezTo>
                    <a:lnTo>
                      <a:pt x="595" y="661"/>
                    </a:lnTo>
                    <a:cubicBezTo>
                      <a:pt x="584" y="653"/>
                      <a:pt x="571" y="646"/>
                      <a:pt x="556" y="641"/>
                    </a:cubicBezTo>
                    <a:lnTo>
                      <a:pt x="556" y="641"/>
                    </a:lnTo>
                    <a:cubicBezTo>
                      <a:pt x="525" y="627"/>
                      <a:pt x="492" y="613"/>
                      <a:pt x="489" y="578"/>
                    </a:cubicBezTo>
                    <a:lnTo>
                      <a:pt x="489" y="578"/>
                    </a:lnTo>
                    <a:cubicBezTo>
                      <a:pt x="486" y="557"/>
                      <a:pt x="495" y="540"/>
                      <a:pt x="505" y="523"/>
                    </a:cubicBezTo>
                    <a:lnTo>
                      <a:pt x="505" y="523"/>
                    </a:lnTo>
                    <a:cubicBezTo>
                      <a:pt x="512" y="509"/>
                      <a:pt x="520" y="495"/>
                      <a:pt x="518" y="481"/>
                    </a:cubicBezTo>
                    <a:lnTo>
                      <a:pt x="518" y="481"/>
                    </a:lnTo>
                    <a:cubicBezTo>
                      <a:pt x="517" y="458"/>
                      <a:pt x="494" y="447"/>
                      <a:pt x="469" y="434"/>
                    </a:cubicBezTo>
                    <a:lnTo>
                      <a:pt x="469" y="434"/>
                    </a:lnTo>
                    <a:cubicBezTo>
                      <a:pt x="453" y="425"/>
                      <a:pt x="437" y="418"/>
                      <a:pt x="424" y="405"/>
                    </a:cubicBezTo>
                    <a:lnTo>
                      <a:pt x="424" y="405"/>
                    </a:lnTo>
                    <a:cubicBezTo>
                      <a:pt x="387" y="372"/>
                      <a:pt x="389" y="322"/>
                      <a:pt x="391" y="273"/>
                    </a:cubicBezTo>
                    <a:lnTo>
                      <a:pt x="391" y="273"/>
                    </a:lnTo>
                    <a:cubicBezTo>
                      <a:pt x="391" y="257"/>
                      <a:pt x="393" y="240"/>
                      <a:pt x="391" y="224"/>
                    </a:cubicBezTo>
                    <a:lnTo>
                      <a:pt x="391" y="224"/>
                    </a:lnTo>
                    <a:cubicBezTo>
                      <a:pt x="387" y="161"/>
                      <a:pt x="351" y="100"/>
                      <a:pt x="297" y="66"/>
                    </a:cubicBezTo>
                    <a:lnTo>
                      <a:pt x="297" y="66"/>
                    </a:lnTo>
                    <a:cubicBezTo>
                      <a:pt x="249" y="37"/>
                      <a:pt x="193" y="29"/>
                      <a:pt x="135" y="21"/>
                    </a:cubicBezTo>
                    <a:lnTo>
                      <a:pt x="127" y="20"/>
                    </a:lnTo>
                    <a:close/>
                    <a:moveTo>
                      <a:pt x="328" y="1538"/>
                    </a:moveTo>
                    <a:lnTo>
                      <a:pt x="328" y="1538"/>
                    </a:lnTo>
                    <a:cubicBezTo>
                      <a:pt x="325" y="1538"/>
                      <a:pt x="322" y="1538"/>
                      <a:pt x="321" y="1535"/>
                    </a:cubicBezTo>
                    <a:lnTo>
                      <a:pt x="321" y="1535"/>
                    </a:lnTo>
                    <a:cubicBezTo>
                      <a:pt x="111" y="1261"/>
                      <a:pt x="0" y="933"/>
                      <a:pt x="0" y="587"/>
                    </a:cubicBezTo>
                    <a:lnTo>
                      <a:pt x="0" y="587"/>
                    </a:lnTo>
                    <a:cubicBezTo>
                      <a:pt x="0" y="387"/>
                      <a:pt x="38" y="191"/>
                      <a:pt x="112" y="6"/>
                    </a:cubicBezTo>
                    <a:lnTo>
                      <a:pt x="112" y="6"/>
                    </a:lnTo>
                    <a:cubicBezTo>
                      <a:pt x="114" y="1"/>
                      <a:pt x="118" y="0"/>
                      <a:pt x="122" y="0"/>
                    </a:cubicBezTo>
                    <a:lnTo>
                      <a:pt x="137" y="2"/>
                    </a:lnTo>
                    <a:lnTo>
                      <a:pt x="137" y="2"/>
                    </a:lnTo>
                    <a:cubicBezTo>
                      <a:pt x="196" y="10"/>
                      <a:pt x="256" y="19"/>
                      <a:pt x="307" y="50"/>
                    </a:cubicBezTo>
                    <a:lnTo>
                      <a:pt x="307" y="50"/>
                    </a:lnTo>
                    <a:cubicBezTo>
                      <a:pt x="366" y="87"/>
                      <a:pt x="406" y="153"/>
                      <a:pt x="410" y="223"/>
                    </a:cubicBezTo>
                    <a:lnTo>
                      <a:pt x="410" y="223"/>
                    </a:lnTo>
                    <a:cubicBezTo>
                      <a:pt x="411" y="240"/>
                      <a:pt x="410" y="257"/>
                      <a:pt x="410" y="274"/>
                    </a:cubicBezTo>
                    <a:lnTo>
                      <a:pt x="410" y="274"/>
                    </a:lnTo>
                    <a:cubicBezTo>
                      <a:pt x="409" y="320"/>
                      <a:pt x="407" y="364"/>
                      <a:pt x="437" y="392"/>
                    </a:cubicBezTo>
                    <a:lnTo>
                      <a:pt x="437" y="392"/>
                    </a:lnTo>
                    <a:cubicBezTo>
                      <a:pt x="448" y="401"/>
                      <a:pt x="463" y="409"/>
                      <a:pt x="477" y="417"/>
                    </a:cubicBezTo>
                    <a:lnTo>
                      <a:pt x="477" y="417"/>
                    </a:lnTo>
                    <a:cubicBezTo>
                      <a:pt x="506" y="431"/>
                      <a:pt x="535" y="446"/>
                      <a:pt x="538" y="478"/>
                    </a:cubicBezTo>
                    <a:lnTo>
                      <a:pt x="538" y="478"/>
                    </a:lnTo>
                    <a:cubicBezTo>
                      <a:pt x="540" y="499"/>
                      <a:pt x="530" y="516"/>
                      <a:pt x="522" y="532"/>
                    </a:cubicBezTo>
                    <a:lnTo>
                      <a:pt x="522" y="532"/>
                    </a:lnTo>
                    <a:cubicBezTo>
                      <a:pt x="513" y="548"/>
                      <a:pt x="506" y="562"/>
                      <a:pt x="507" y="575"/>
                    </a:cubicBezTo>
                    <a:lnTo>
                      <a:pt x="507" y="575"/>
                    </a:lnTo>
                    <a:cubicBezTo>
                      <a:pt x="510" y="600"/>
                      <a:pt x="535" y="610"/>
                      <a:pt x="564" y="623"/>
                    </a:cubicBezTo>
                    <a:lnTo>
                      <a:pt x="564" y="623"/>
                    </a:lnTo>
                    <a:cubicBezTo>
                      <a:pt x="578" y="629"/>
                      <a:pt x="594" y="636"/>
                      <a:pt x="607" y="644"/>
                    </a:cubicBezTo>
                    <a:lnTo>
                      <a:pt x="607" y="644"/>
                    </a:lnTo>
                    <a:cubicBezTo>
                      <a:pt x="647" y="673"/>
                      <a:pt x="658" y="723"/>
                      <a:pt x="667" y="771"/>
                    </a:cubicBezTo>
                    <a:lnTo>
                      <a:pt x="667" y="771"/>
                    </a:lnTo>
                    <a:cubicBezTo>
                      <a:pt x="672" y="792"/>
                      <a:pt x="676" y="813"/>
                      <a:pt x="683" y="832"/>
                    </a:cubicBezTo>
                    <a:lnTo>
                      <a:pt x="683" y="832"/>
                    </a:lnTo>
                    <a:cubicBezTo>
                      <a:pt x="691" y="856"/>
                      <a:pt x="704" y="877"/>
                      <a:pt x="718" y="900"/>
                    </a:cubicBezTo>
                    <a:lnTo>
                      <a:pt x="718" y="900"/>
                    </a:lnTo>
                    <a:cubicBezTo>
                      <a:pt x="729" y="919"/>
                      <a:pt x="741" y="939"/>
                      <a:pt x="749" y="960"/>
                    </a:cubicBezTo>
                    <a:lnTo>
                      <a:pt x="749" y="960"/>
                    </a:lnTo>
                    <a:cubicBezTo>
                      <a:pt x="786" y="1046"/>
                      <a:pt x="772" y="1153"/>
                      <a:pt x="713" y="1247"/>
                    </a:cubicBezTo>
                    <a:lnTo>
                      <a:pt x="713" y="1247"/>
                    </a:lnTo>
                    <a:cubicBezTo>
                      <a:pt x="659" y="1333"/>
                      <a:pt x="576" y="1398"/>
                      <a:pt x="501" y="1449"/>
                    </a:cubicBezTo>
                    <a:lnTo>
                      <a:pt x="501" y="1449"/>
                    </a:lnTo>
                    <a:cubicBezTo>
                      <a:pt x="460" y="1478"/>
                      <a:pt x="398" y="1519"/>
                      <a:pt x="331" y="1538"/>
                    </a:cubicBezTo>
                    <a:lnTo>
                      <a:pt x="331" y="1538"/>
                    </a:lnTo>
                    <a:cubicBezTo>
                      <a:pt x="330" y="1538"/>
                      <a:pt x="329" y="1538"/>
                      <a:pt x="328" y="1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04">
                <a:extLst>
                  <a:ext uri="{FF2B5EF4-FFF2-40B4-BE49-F238E27FC236}">
                    <a16:creationId xmlns:a16="http://schemas.microsoft.com/office/drawing/2014/main" id="{6804DB08-E279-406B-8C96-1F9FE68E0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8983" y="7370142"/>
                <a:ext cx="196223" cy="302185"/>
              </a:xfrm>
              <a:custGeom>
                <a:avLst/>
                <a:gdLst>
                  <a:gd name="T0" fmla="*/ 73 w 219"/>
                  <a:gd name="T1" fmla="*/ 109 h 341"/>
                  <a:gd name="T2" fmla="*/ 73 w 219"/>
                  <a:gd name="T3" fmla="*/ 109 h 341"/>
                  <a:gd name="T4" fmla="*/ 105 w 219"/>
                  <a:gd name="T5" fmla="*/ 77 h 341"/>
                  <a:gd name="T6" fmla="*/ 105 w 219"/>
                  <a:gd name="T7" fmla="*/ 77 h 341"/>
                  <a:gd name="T8" fmla="*/ 109 w 219"/>
                  <a:gd name="T9" fmla="*/ 77 h 341"/>
                  <a:gd name="T10" fmla="*/ 109 w 219"/>
                  <a:gd name="T11" fmla="*/ 77 h 341"/>
                  <a:gd name="T12" fmla="*/ 135 w 219"/>
                  <a:gd name="T13" fmla="*/ 87 h 341"/>
                  <a:gd name="T14" fmla="*/ 135 w 219"/>
                  <a:gd name="T15" fmla="*/ 87 h 341"/>
                  <a:gd name="T16" fmla="*/ 145 w 219"/>
                  <a:gd name="T17" fmla="*/ 118 h 341"/>
                  <a:gd name="T18" fmla="*/ 145 w 219"/>
                  <a:gd name="T19" fmla="*/ 118 h 341"/>
                  <a:gd name="T20" fmla="*/ 114 w 219"/>
                  <a:gd name="T21" fmla="*/ 149 h 341"/>
                  <a:gd name="T22" fmla="*/ 114 w 219"/>
                  <a:gd name="T23" fmla="*/ 149 h 341"/>
                  <a:gd name="T24" fmla="*/ 83 w 219"/>
                  <a:gd name="T25" fmla="*/ 139 h 341"/>
                  <a:gd name="T26" fmla="*/ 83 w 219"/>
                  <a:gd name="T27" fmla="*/ 139 h 341"/>
                  <a:gd name="T28" fmla="*/ 73 w 219"/>
                  <a:gd name="T29" fmla="*/ 109 h 341"/>
                  <a:gd name="T30" fmla="*/ 109 w 219"/>
                  <a:gd name="T31" fmla="*/ 0 h 341"/>
                  <a:gd name="T32" fmla="*/ 109 w 219"/>
                  <a:gd name="T33" fmla="*/ 0 h 341"/>
                  <a:gd name="T34" fmla="*/ 0 w 219"/>
                  <a:gd name="T35" fmla="*/ 109 h 341"/>
                  <a:gd name="T36" fmla="*/ 0 w 219"/>
                  <a:gd name="T37" fmla="*/ 109 h 341"/>
                  <a:gd name="T38" fmla="*/ 91 w 219"/>
                  <a:gd name="T39" fmla="*/ 329 h 341"/>
                  <a:gd name="T40" fmla="*/ 91 w 219"/>
                  <a:gd name="T41" fmla="*/ 329 h 341"/>
                  <a:gd name="T42" fmla="*/ 109 w 219"/>
                  <a:gd name="T43" fmla="*/ 340 h 341"/>
                  <a:gd name="T44" fmla="*/ 109 w 219"/>
                  <a:gd name="T45" fmla="*/ 340 h 341"/>
                  <a:gd name="T46" fmla="*/ 128 w 219"/>
                  <a:gd name="T47" fmla="*/ 329 h 341"/>
                  <a:gd name="T48" fmla="*/ 128 w 219"/>
                  <a:gd name="T49" fmla="*/ 329 h 341"/>
                  <a:gd name="T50" fmla="*/ 218 w 219"/>
                  <a:gd name="T51" fmla="*/ 109 h 341"/>
                  <a:gd name="T52" fmla="*/ 218 w 219"/>
                  <a:gd name="T53" fmla="*/ 109 h 341"/>
                  <a:gd name="T54" fmla="*/ 109 w 219"/>
                  <a:gd name="T55" fmla="*/ 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9" h="341">
                    <a:moveTo>
                      <a:pt x="73" y="109"/>
                    </a:moveTo>
                    <a:lnTo>
                      <a:pt x="73" y="109"/>
                    </a:lnTo>
                    <a:cubicBezTo>
                      <a:pt x="74" y="92"/>
                      <a:pt x="88" y="79"/>
                      <a:pt x="105" y="77"/>
                    </a:cubicBezTo>
                    <a:lnTo>
                      <a:pt x="105" y="77"/>
                    </a:lnTo>
                    <a:cubicBezTo>
                      <a:pt x="106" y="77"/>
                      <a:pt x="107" y="77"/>
                      <a:pt x="109" y="77"/>
                    </a:cubicBezTo>
                    <a:lnTo>
                      <a:pt x="109" y="77"/>
                    </a:lnTo>
                    <a:cubicBezTo>
                      <a:pt x="119" y="77"/>
                      <a:pt x="128" y="80"/>
                      <a:pt x="135" y="87"/>
                    </a:cubicBezTo>
                    <a:lnTo>
                      <a:pt x="135" y="87"/>
                    </a:lnTo>
                    <a:cubicBezTo>
                      <a:pt x="143" y="96"/>
                      <a:pt x="146" y="106"/>
                      <a:pt x="145" y="118"/>
                    </a:cubicBezTo>
                    <a:lnTo>
                      <a:pt x="145" y="118"/>
                    </a:lnTo>
                    <a:cubicBezTo>
                      <a:pt x="143" y="134"/>
                      <a:pt x="130" y="147"/>
                      <a:pt x="114" y="149"/>
                    </a:cubicBezTo>
                    <a:lnTo>
                      <a:pt x="114" y="149"/>
                    </a:lnTo>
                    <a:cubicBezTo>
                      <a:pt x="102" y="150"/>
                      <a:pt x="91" y="147"/>
                      <a:pt x="83" y="139"/>
                    </a:cubicBezTo>
                    <a:lnTo>
                      <a:pt x="83" y="139"/>
                    </a:lnTo>
                    <a:cubicBezTo>
                      <a:pt x="76" y="131"/>
                      <a:pt x="71" y="119"/>
                      <a:pt x="73" y="109"/>
                    </a:cubicBezTo>
                    <a:close/>
                    <a:moveTo>
                      <a:pt x="109" y="0"/>
                    </a:moveTo>
                    <a:lnTo>
                      <a:pt x="109" y="0"/>
                    </a:lnTo>
                    <a:cubicBezTo>
                      <a:pt x="49" y="0"/>
                      <a:pt x="0" y="48"/>
                      <a:pt x="0" y="109"/>
                    </a:cubicBezTo>
                    <a:lnTo>
                      <a:pt x="0" y="109"/>
                    </a:lnTo>
                    <a:cubicBezTo>
                      <a:pt x="0" y="152"/>
                      <a:pt x="57" y="266"/>
                      <a:pt x="91" y="329"/>
                    </a:cubicBezTo>
                    <a:lnTo>
                      <a:pt x="91" y="329"/>
                    </a:lnTo>
                    <a:cubicBezTo>
                      <a:pt x="94" y="336"/>
                      <a:pt x="101" y="340"/>
                      <a:pt x="109" y="340"/>
                    </a:cubicBezTo>
                    <a:lnTo>
                      <a:pt x="109" y="340"/>
                    </a:lnTo>
                    <a:cubicBezTo>
                      <a:pt x="117" y="340"/>
                      <a:pt x="123" y="336"/>
                      <a:pt x="128" y="329"/>
                    </a:cubicBezTo>
                    <a:lnTo>
                      <a:pt x="128" y="329"/>
                    </a:lnTo>
                    <a:cubicBezTo>
                      <a:pt x="161" y="266"/>
                      <a:pt x="218" y="152"/>
                      <a:pt x="218" y="109"/>
                    </a:cubicBezTo>
                    <a:lnTo>
                      <a:pt x="218" y="109"/>
                    </a:lnTo>
                    <a:cubicBezTo>
                      <a:pt x="218" y="48"/>
                      <a:pt x="169" y="0"/>
                      <a:pt x="1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05">
                <a:extLst>
                  <a:ext uri="{FF2B5EF4-FFF2-40B4-BE49-F238E27FC236}">
                    <a16:creationId xmlns:a16="http://schemas.microsoft.com/office/drawing/2014/main" id="{99D3DBEE-4ED9-4CAA-9785-34BF7ED75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5651" y="6926679"/>
                <a:ext cx="192297" cy="306108"/>
              </a:xfrm>
              <a:custGeom>
                <a:avLst/>
                <a:gdLst>
                  <a:gd name="T0" fmla="*/ 144 w 218"/>
                  <a:gd name="T1" fmla="*/ 118 h 342"/>
                  <a:gd name="T2" fmla="*/ 144 w 218"/>
                  <a:gd name="T3" fmla="*/ 118 h 342"/>
                  <a:gd name="T4" fmla="*/ 112 w 218"/>
                  <a:gd name="T5" fmla="*/ 150 h 342"/>
                  <a:gd name="T6" fmla="*/ 112 w 218"/>
                  <a:gd name="T7" fmla="*/ 150 h 342"/>
                  <a:gd name="T8" fmla="*/ 83 w 218"/>
                  <a:gd name="T9" fmla="*/ 139 h 342"/>
                  <a:gd name="T10" fmla="*/ 83 w 218"/>
                  <a:gd name="T11" fmla="*/ 139 h 342"/>
                  <a:gd name="T12" fmla="*/ 72 w 218"/>
                  <a:gd name="T13" fmla="*/ 108 h 342"/>
                  <a:gd name="T14" fmla="*/ 72 w 218"/>
                  <a:gd name="T15" fmla="*/ 108 h 342"/>
                  <a:gd name="T16" fmla="*/ 103 w 218"/>
                  <a:gd name="T17" fmla="*/ 78 h 342"/>
                  <a:gd name="T18" fmla="*/ 103 w 218"/>
                  <a:gd name="T19" fmla="*/ 78 h 342"/>
                  <a:gd name="T20" fmla="*/ 108 w 218"/>
                  <a:gd name="T21" fmla="*/ 77 h 342"/>
                  <a:gd name="T22" fmla="*/ 108 w 218"/>
                  <a:gd name="T23" fmla="*/ 77 h 342"/>
                  <a:gd name="T24" fmla="*/ 134 w 218"/>
                  <a:gd name="T25" fmla="*/ 88 h 342"/>
                  <a:gd name="T26" fmla="*/ 134 w 218"/>
                  <a:gd name="T27" fmla="*/ 88 h 342"/>
                  <a:gd name="T28" fmla="*/ 144 w 218"/>
                  <a:gd name="T29" fmla="*/ 118 h 342"/>
                  <a:gd name="T30" fmla="*/ 108 w 218"/>
                  <a:gd name="T31" fmla="*/ 0 h 342"/>
                  <a:gd name="T32" fmla="*/ 108 w 218"/>
                  <a:gd name="T33" fmla="*/ 0 h 342"/>
                  <a:gd name="T34" fmla="*/ 0 w 218"/>
                  <a:gd name="T35" fmla="*/ 108 h 342"/>
                  <a:gd name="T36" fmla="*/ 0 w 218"/>
                  <a:gd name="T37" fmla="*/ 108 h 342"/>
                  <a:gd name="T38" fmla="*/ 89 w 218"/>
                  <a:gd name="T39" fmla="*/ 330 h 342"/>
                  <a:gd name="T40" fmla="*/ 89 w 218"/>
                  <a:gd name="T41" fmla="*/ 330 h 342"/>
                  <a:gd name="T42" fmla="*/ 108 w 218"/>
                  <a:gd name="T43" fmla="*/ 341 h 342"/>
                  <a:gd name="T44" fmla="*/ 108 w 218"/>
                  <a:gd name="T45" fmla="*/ 341 h 342"/>
                  <a:gd name="T46" fmla="*/ 126 w 218"/>
                  <a:gd name="T47" fmla="*/ 330 h 342"/>
                  <a:gd name="T48" fmla="*/ 126 w 218"/>
                  <a:gd name="T49" fmla="*/ 330 h 342"/>
                  <a:gd name="T50" fmla="*/ 217 w 218"/>
                  <a:gd name="T51" fmla="*/ 108 h 342"/>
                  <a:gd name="T52" fmla="*/ 217 w 218"/>
                  <a:gd name="T53" fmla="*/ 108 h 342"/>
                  <a:gd name="T54" fmla="*/ 108 w 218"/>
                  <a:gd name="T55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8" h="342">
                    <a:moveTo>
                      <a:pt x="144" y="118"/>
                    </a:moveTo>
                    <a:lnTo>
                      <a:pt x="144" y="118"/>
                    </a:lnTo>
                    <a:cubicBezTo>
                      <a:pt x="142" y="134"/>
                      <a:pt x="129" y="148"/>
                      <a:pt x="112" y="150"/>
                    </a:cubicBezTo>
                    <a:lnTo>
                      <a:pt x="112" y="150"/>
                    </a:lnTo>
                    <a:cubicBezTo>
                      <a:pt x="102" y="151"/>
                      <a:pt x="90" y="147"/>
                      <a:pt x="83" y="139"/>
                    </a:cubicBezTo>
                    <a:lnTo>
                      <a:pt x="83" y="139"/>
                    </a:lnTo>
                    <a:cubicBezTo>
                      <a:pt x="74" y="131"/>
                      <a:pt x="71" y="121"/>
                      <a:pt x="72" y="108"/>
                    </a:cubicBezTo>
                    <a:lnTo>
                      <a:pt x="72" y="108"/>
                    </a:lnTo>
                    <a:cubicBezTo>
                      <a:pt x="74" y="92"/>
                      <a:pt x="87" y="79"/>
                      <a:pt x="103" y="78"/>
                    </a:cubicBezTo>
                    <a:lnTo>
                      <a:pt x="103" y="78"/>
                    </a:lnTo>
                    <a:cubicBezTo>
                      <a:pt x="105" y="77"/>
                      <a:pt x="106" y="77"/>
                      <a:pt x="108" y="77"/>
                    </a:cubicBezTo>
                    <a:lnTo>
                      <a:pt x="108" y="77"/>
                    </a:lnTo>
                    <a:cubicBezTo>
                      <a:pt x="118" y="77"/>
                      <a:pt x="127" y="81"/>
                      <a:pt x="134" y="88"/>
                    </a:cubicBezTo>
                    <a:lnTo>
                      <a:pt x="134" y="88"/>
                    </a:lnTo>
                    <a:cubicBezTo>
                      <a:pt x="142" y="95"/>
                      <a:pt x="146" y="107"/>
                      <a:pt x="144" y="118"/>
                    </a:cubicBezTo>
                    <a:close/>
                    <a:moveTo>
                      <a:pt x="108" y="0"/>
                    </a:moveTo>
                    <a:lnTo>
                      <a:pt x="108" y="0"/>
                    </a:lnTo>
                    <a:cubicBezTo>
                      <a:pt x="49" y="0"/>
                      <a:pt x="0" y="49"/>
                      <a:pt x="0" y="108"/>
                    </a:cubicBezTo>
                    <a:lnTo>
                      <a:pt x="0" y="108"/>
                    </a:lnTo>
                    <a:cubicBezTo>
                      <a:pt x="0" y="153"/>
                      <a:pt x="56" y="266"/>
                      <a:pt x="89" y="330"/>
                    </a:cubicBezTo>
                    <a:lnTo>
                      <a:pt x="89" y="330"/>
                    </a:lnTo>
                    <a:cubicBezTo>
                      <a:pt x="94" y="337"/>
                      <a:pt x="101" y="341"/>
                      <a:pt x="108" y="341"/>
                    </a:cubicBezTo>
                    <a:lnTo>
                      <a:pt x="108" y="341"/>
                    </a:lnTo>
                    <a:cubicBezTo>
                      <a:pt x="116" y="341"/>
                      <a:pt x="123" y="337"/>
                      <a:pt x="126" y="330"/>
                    </a:cubicBezTo>
                    <a:lnTo>
                      <a:pt x="126" y="330"/>
                    </a:lnTo>
                    <a:cubicBezTo>
                      <a:pt x="160" y="266"/>
                      <a:pt x="217" y="153"/>
                      <a:pt x="217" y="108"/>
                    </a:cubicBezTo>
                    <a:lnTo>
                      <a:pt x="217" y="108"/>
                    </a:lnTo>
                    <a:cubicBezTo>
                      <a:pt x="217" y="49"/>
                      <a:pt x="168" y="0"/>
                      <a:pt x="1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06">
                <a:extLst>
                  <a:ext uri="{FF2B5EF4-FFF2-40B4-BE49-F238E27FC236}">
                    <a16:creationId xmlns:a16="http://schemas.microsoft.com/office/drawing/2014/main" id="{8935AA9A-BDA9-46D0-A319-59B6180166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81446" y="8284543"/>
                <a:ext cx="196223" cy="306108"/>
              </a:xfrm>
              <a:custGeom>
                <a:avLst/>
                <a:gdLst>
                  <a:gd name="T0" fmla="*/ 145 w 219"/>
                  <a:gd name="T1" fmla="*/ 118 h 342"/>
                  <a:gd name="T2" fmla="*/ 145 w 219"/>
                  <a:gd name="T3" fmla="*/ 118 h 342"/>
                  <a:gd name="T4" fmla="*/ 114 w 219"/>
                  <a:gd name="T5" fmla="*/ 150 h 342"/>
                  <a:gd name="T6" fmla="*/ 114 w 219"/>
                  <a:gd name="T7" fmla="*/ 150 h 342"/>
                  <a:gd name="T8" fmla="*/ 84 w 219"/>
                  <a:gd name="T9" fmla="*/ 140 h 342"/>
                  <a:gd name="T10" fmla="*/ 84 w 219"/>
                  <a:gd name="T11" fmla="*/ 140 h 342"/>
                  <a:gd name="T12" fmla="*/ 73 w 219"/>
                  <a:gd name="T13" fmla="*/ 109 h 342"/>
                  <a:gd name="T14" fmla="*/ 73 w 219"/>
                  <a:gd name="T15" fmla="*/ 109 h 342"/>
                  <a:gd name="T16" fmla="*/ 104 w 219"/>
                  <a:gd name="T17" fmla="*/ 78 h 342"/>
                  <a:gd name="T18" fmla="*/ 104 w 219"/>
                  <a:gd name="T19" fmla="*/ 78 h 342"/>
                  <a:gd name="T20" fmla="*/ 109 w 219"/>
                  <a:gd name="T21" fmla="*/ 78 h 342"/>
                  <a:gd name="T22" fmla="*/ 109 w 219"/>
                  <a:gd name="T23" fmla="*/ 78 h 342"/>
                  <a:gd name="T24" fmla="*/ 135 w 219"/>
                  <a:gd name="T25" fmla="*/ 88 h 342"/>
                  <a:gd name="T26" fmla="*/ 135 w 219"/>
                  <a:gd name="T27" fmla="*/ 88 h 342"/>
                  <a:gd name="T28" fmla="*/ 145 w 219"/>
                  <a:gd name="T29" fmla="*/ 118 h 342"/>
                  <a:gd name="T30" fmla="*/ 109 w 219"/>
                  <a:gd name="T31" fmla="*/ 0 h 342"/>
                  <a:gd name="T32" fmla="*/ 109 w 219"/>
                  <a:gd name="T33" fmla="*/ 0 h 342"/>
                  <a:gd name="T34" fmla="*/ 0 w 219"/>
                  <a:gd name="T35" fmla="*/ 109 h 342"/>
                  <a:gd name="T36" fmla="*/ 0 w 219"/>
                  <a:gd name="T37" fmla="*/ 109 h 342"/>
                  <a:gd name="T38" fmla="*/ 90 w 219"/>
                  <a:gd name="T39" fmla="*/ 330 h 342"/>
                  <a:gd name="T40" fmla="*/ 90 w 219"/>
                  <a:gd name="T41" fmla="*/ 330 h 342"/>
                  <a:gd name="T42" fmla="*/ 109 w 219"/>
                  <a:gd name="T43" fmla="*/ 341 h 342"/>
                  <a:gd name="T44" fmla="*/ 109 w 219"/>
                  <a:gd name="T45" fmla="*/ 341 h 342"/>
                  <a:gd name="T46" fmla="*/ 109 w 219"/>
                  <a:gd name="T47" fmla="*/ 341 h 342"/>
                  <a:gd name="T48" fmla="*/ 127 w 219"/>
                  <a:gd name="T49" fmla="*/ 330 h 342"/>
                  <a:gd name="T50" fmla="*/ 127 w 219"/>
                  <a:gd name="T51" fmla="*/ 330 h 342"/>
                  <a:gd name="T52" fmla="*/ 218 w 219"/>
                  <a:gd name="T53" fmla="*/ 109 h 342"/>
                  <a:gd name="T54" fmla="*/ 218 w 219"/>
                  <a:gd name="T55" fmla="*/ 109 h 342"/>
                  <a:gd name="T56" fmla="*/ 109 w 219"/>
                  <a:gd name="T57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9" h="342">
                    <a:moveTo>
                      <a:pt x="145" y="118"/>
                    </a:moveTo>
                    <a:lnTo>
                      <a:pt x="145" y="118"/>
                    </a:lnTo>
                    <a:cubicBezTo>
                      <a:pt x="144" y="135"/>
                      <a:pt x="130" y="148"/>
                      <a:pt x="114" y="150"/>
                    </a:cubicBezTo>
                    <a:lnTo>
                      <a:pt x="114" y="150"/>
                    </a:lnTo>
                    <a:cubicBezTo>
                      <a:pt x="102" y="152"/>
                      <a:pt x="91" y="148"/>
                      <a:pt x="84" y="140"/>
                    </a:cubicBezTo>
                    <a:lnTo>
                      <a:pt x="84" y="140"/>
                    </a:lnTo>
                    <a:cubicBezTo>
                      <a:pt x="75" y="131"/>
                      <a:pt x="72" y="120"/>
                      <a:pt x="73" y="109"/>
                    </a:cubicBezTo>
                    <a:lnTo>
                      <a:pt x="73" y="109"/>
                    </a:lnTo>
                    <a:cubicBezTo>
                      <a:pt x="75" y="93"/>
                      <a:pt x="88" y="80"/>
                      <a:pt x="104" y="78"/>
                    </a:cubicBezTo>
                    <a:lnTo>
                      <a:pt x="104" y="78"/>
                    </a:lnTo>
                    <a:cubicBezTo>
                      <a:pt x="106" y="78"/>
                      <a:pt x="108" y="78"/>
                      <a:pt x="109" y="78"/>
                    </a:cubicBezTo>
                    <a:lnTo>
                      <a:pt x="109" y="78"/>
                    </a:lnTo>
                    <a:cubicBezTo>
                      <a:pt x="118" y="78"/>
                      <a:pt x="128" y="81"/>
                      <a:pt x="135" y="88"/>
                    </a:cubicBezTo>
                    <a:lnTo>
                      <a:pt x="135" y="88"/>
                    </a:lnTo>
                    <a:cubicBezTo>
                      <a:pt x="143" y="96"/>
                      <a:pt x="147" y="108"/>
                      <a:pt x="145" y="118"/>
                    </a:cubicBezTo>
                    <a:close/>
                    <a:moveTo>
                      <a:pt x="109" y="0"/>
                    </a:moveTo>
                    <a:lnTo>
                      <a:pt x="109" y="0"/>
                    </a:lnTo>
                    <a:cubicBezTo>
                      <a:pt x="49" y="0"/>
                      <a:pt x="0" y="49"/>
                      <a:pt x="0" y="109"/>
                    </a:cubicBezTo>
                    <a:lnTo>
                      <a:pt x="0" y="109"/>
                    </a:lnTo>
                    <a:cubicBezTo>
                      <a:pt x="0" y="153"/>
                      <a:pt x="57" y="267"/>
                      <a:pt x="90" y="330"/>
                    </a:cubicBezTo>
                    <a:lnTo>
                      <a:pt x="90" y="330"/>
                    </a:lnTo>
                    <a:cubicBezTo>
                      <a:pt x="95" y="337"/>
                      <a:pt x="101" y="341"/>
                      <a:pt x="109" y="341"/>
                    </a:cubicBezTo>
                    <a:lnTo>
                      <a:pt x="109" y="341"/>
                    </a:lnTo>
                    <a:lnTo>
                      <a:pt x="109" y="341"/>
                    </a:lnTo>
                    <a:cubicBezTo>
                      <a:pt x="117" y="341"/>
                      <a:pt x="124" y="337"/>
                      <a:pt x="127" y="330"/>
                    </a:cubicBezTo>
                    <a:lnTo>
                      <a:pt x="127" y="330"/>
                    </a:lnTo>
                    <a:cubicBezTo>
                      <a:pt x="161" y="267"/>
                      <a:pt x="218" y="153"/>
                      <a:pt x="218" y="109"/>
                    </a:cubicBezTo>
                    <a:lnTo>
                      <a:pt x="218" y="109"/>
                    </a:lnTo>
                    <a:cubicBezTo>
                      <a:pt x="218" y="49"/>
                      <a:pt x="169" y="0"/>
                      <a:pt x="1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1CA8D9E4-72E2-4066-BBC3-09DC973E1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4788" y="7285010"/>
                <a:ext cx="876772" cy="1332239"/>
              </a:xfrm>
              <a:custGeom>
                <a:avLst/>
                <a:gdLst>
                  <a:gd name="connsiteX0" fmla="*/ 818810 w 876772"/>
                  <a:gd name="connsiteY0" fmla="*/ 1310436 h 1332239"/>
                  <a:gd name="connsiteX1" fmla="*/ 868620 w 876772"/>
                  <a:gd name="connsiteY1" fmla="*/ 1316541 h 1332239"/>
                  <a:gd name="connsiteX2" fmla="*/ 876772 w 876772"/>
                  <a:gd name="connsiteY2" fmla="*/ 1324390 h 1332239"/>
                  <a:gd name="connsiteX3" fmla="*/ 868620 w 876772"/>
                  <a:gd name="connsiteY3" fmla="*/ 1332239 h 1332239"/>
                  <a:gd name="connsiteX4" fmla="*/ 867714 w 876772"/>
                  <a:gd name="connsiteY4" fmla="*/ 1332239 h 1332239"/>
                  <a:gd name="connsiteX5" fmla="*/ 815188 w 876772"/>
                  <a:gd name="connsiteY5" fmla="*/ 1327006 h 1332239"/>
                  <a:gd name="connsiteX6" fmla="*/ 807942 w 876772"/>
                  <a:gd name="connsiteY6" fmla="*/ 1317413 h 1332239"/>
                  <a:gd name="connsiteX7" fmla="*/ 818810 w 876772"/>
                  <a:gd name="connsiteY7" fmla="*/ 1310436 h 1332239"/>
                  <a:gd name="connsiteX8" fmla="*/ 640434 w 876772"/>
                  <a:gd name="connsiteY8" fmla="*/ 1201007 h 1332239"/>
                  <a:gd name="connsiteX9" fmla="*/ 651114 w 876772"/>
                  <a:gd name="connsiteY9" fmla="*/ 1204565 h 1332239"/>
                  <a:gd name="connsiteX10" fmla="*/ 722316 w 876772"/>
                  <a:gd name="connsiteY10" fmla="*/ 1273045 h 1332239"/>
                  <a:gd name="connsiteX11" fmla="*/ 725876 w 876772"/>
                  <a:gd name="connsiteY11" fmla="*/ 1285496 h 1332239"/>
                  <a:gd name="connsiteX12" fmla="*/ 717866 w 876772"/>
                  <a:gd name="connsiteY12" fmla="*/ 1289054 h 1332239"/>
                  <a:gd name="connsiteX13" fmla="*/ 713416 w 876772"/>
                  <a:gd name="connsiteY13" fmla="*/ 1287275 h 1332239"/>
                  <a:gd name="connsiteX14" fmla="*/ 637764 w 876772"/>
                  <a:gd name="connsiteY14" fmla="*/ 1213458 h 1332239"/>
                  <a:gd name="connsiteX15" fmla="*/ 640434 w 876772"/>
                  <a:gd name="connsiteY15" fmla="*/ 1201007 h 1332239"/>
                  <a:gd name="connsiteX16" fmla="*/ 567452 w 876772"/>
                  <a:gd name="connsiteY16" fmla="*/ 1009795 h 1332239"/>
                  <a:gd name="connsiteX17" fmla="*/ 577242 w 876772"/>
                  <a:gd name="connsiteY17" fmla="*/ 1016910 h 1332239"/>
                  <a:gd name="connsiteX18" fmla="*/ 603944 w 876772"/>
                  <a:gd name="connsiteY18" fmla="*/ 1114740 h 1332239"/>
                  <a:gd name="connsiteX19" fmla="*/ 599494 w 876772"/>
                  <a:gd name="connsiteY19" fmla="*/ 1126301 h 1332239"/>
                  <a:gd name="connsiteX20" fmla="*/ 595934 w 876772"/>
                  <a:gd name="connsiteY20" fmla="*/ 1126301 h 1332239"/>
                  <a:gd name="connsiteX21" fmla="*/ 588814 w 876772"/>
                  <a:gd name="connsiteY21" fmla="*/ 1120965 h 1332239"/>
                  <a:gd name="connsiteX22" fmla="*/ 560332 w 876772"/>
                  <a:gd name="connsiteY22" fmla="*/ 1019578 h 1332239"/>
                  <a:gd name="connsiteX23" fmla="*/ 567452 w 876772"/>
                  <a:gd name="connsiteY23" fmla="*/ 1009795 h 1332239"/>
                  <a:gd name="connsiteX24" fmla="*/ 588814 w 876772"/>
                  <a:gd name="connsiteY24" fmla="*/ 805243 h 1332239"/>
                  <a:gd name="connsiteX25" fmla="*/ 595044 w 876772"/>
                  <a:gd name="connsiteY25" fmla="*/ 815915 h 1332239"/>
                  <a:gd name="connsiteX26" fmla="*/ 577242 w 876772"/>
                  <a:gd name="connsiteY26" fmla="*/ 916413 h 1332239"/>
                  <a:gd name="connsiteX27" fmla="*/ 568342 w 876772"/>
                  <a:gd name="connsiteY27" fmla="*/ 924417 h 1332239"/>
                  <a:gd name="connsiteX28" fmla="*/ 567452 w 876772"/>
                  <a:gd name="connsiteY28" fmla="*/ 924417 h 1332239"/>
                  <a:gd name="connsiteX29" fmla="*/ 560332 w 876772"/>
                  <a:gd name="connsiteY29" fmla="*/ 913745 h 1332239"/>
                  <a:gd name="connsiteX30" fmla="*/ 579022 w 876772"/>
                  <a:gd name="connsiteY30" fmla="*/ 812358 h 1332239"/>
                  <a:gd name="connsiteX31" fmla="*/ 588814 w 876772"/>
                  <a:gd name="connsiteY31" fmla="*/ 805243 h 1332239"/>
                  <a:gd name="connsiteX32" fmla="*/ 620854 w 876772"/>
                  <a:gd name="connsiteY32" fmla="*/ 601580 h 1332239"/>
                  <a:gd name="connsiteX33" fmla="*/ 629754 w 876772"/>
                  <a:gd name="connsiteY33" fmla="*/ 610474 h 1332239"/>
                  <a:gd name="connsiteX34" fmla="*/ 617294 w 876772"/>
                  <a:gd name="connsiteY34" fmla="*/ 714528 h 1332239"/>
                  <a:gd name="connsiteX35" fmla="*/ 609284 w 876772"/>
                  <a:gd name="connsiteY35" fmla="*/ 721643 h 1332239"/>
                  <a:gd name="connsiteX36" fmla="*/ 607504 w 876772"/>
                  <a:gd name="connsiteY36" fmla="*/ 720754 h 1332239"/>
                  <a:gd name="connsiteX37" fmla="*/ 600384 w 876772"/>
                  <a:gd name="connsiteY37" fmla="*/ 710971 h 1332239"/>
                  <a:gd name="connsiteX38" fmla="*/ 611954 w 876772"/>
                  <a:gd name="connsiteY38" fmla="*/ 609584 h 1332239"/>
                  <a:gd name="connsiteX39" fmla="*/ 620854 w 876772"/>
                  <a:gd name="connsiteY39" fmla="*/ 601580 h 1332239"/>
                  <a:gd name="connsiteX40" fmla="*/ 601274 w 876772"/>
                  <a:gd name="connsiteY40" fmla="*/ 396138 h 1332239"/>
                  <a:gd name="connsiteX41" fmla="*/ 611064 w 876772"/>
                  <a:gd name="connsiteY41" fmla="*/ 403253 h 1332239"/>
                  <a:gd name="connsiteX42" fmla="*/ 621744 w 876772"/>
                  <a:gd name="connsiteY42" fmla="*/ 476181 h 1332239"/>
                  <a:gd name="connsiteX43" fmla="*/ 623524 w 876772"/>
                  <a:gd name="connsiteY43" fmla="*/ 490410 h 1332239"/>
                  <a:gd name="connsiteX44" fmla="*/ 625304 w 876772"/>
                  <a:gd name="connsiteY44" fmla="*/ 506419 h 1332239"/>
                  <a:gd name="connsiteX45" fmla="*/ 618184 w 876772"/>
                  <a:gd name="connsiteY45" fmla="*/ 515312 h 1332239"/>
                  <a:gd name="connsiteX46" fmla="*/ 617294 w 876772"/>
                  <a:gd name="connsiteY46" fmla="*/ 516202 h 1332239"/>
                  <a:gd name="connsiteX47" fmla="*/ 609284 w 876772"/>
                  <a:gd name="connsiteY47" fmla="*/ 508197 h 1332239"/>
                  <a:gd name="connsiteX48" fmla="*/ 606614 w 876772"/>
                  <a:gd name="connsiteY48" fmla="*/ 492189 h 1332239"/>
                  <a:gd name="connsiteX49" fmla="*/ 604834 w 876772"/>
                  <a:gd name="connsiteY49" fmla="*/ 478849 h 1332239"/>
                  <a:gd name="connsiteX50" fmla="*/ 594154 w 876772"/>
                  <a:gd name="connsiteY50" fmla="*/ 405921 h 1332239"/>
                  <a:gd name="connsiteX51" fmla="*/ 601274 w 876772"/>
                  <a:gd name="connsiteY51" fmla="*/ 396138 h 1332239"/>
                  <a:gd name="connsiteX52" fmla="*/ 522062 w 876772"/>
                  <a:gd name="connsiteY52" fmla="*/ 208484 h 1332239"/>
                  <a:gd name="connsiteX53" fmla="*/ 533632 w 876772"/>
                  <a:gd name="connsiteY53" fmla="*/ 209373 h 1332239"/>
                  <a:gd name="connsiteX54" fmla="*/ 585254 w 876772"/>
                  <a:gd name="connsiteY54" fmla="*/ 301867 h 1332239"/>
                  <a:gd name="connsiteX55" fmla="*/ 579912 w 876772"/>
                  <a:gd name="connsiteY55" fmla="*/ 312539 h 1332239"/>
                  <a:gd name="connsiteX56" fmla="*/ 577242 w 876772"/>
                  <a:gd name="connsiteY56" fmla="*/ 313428 h 1332239"/>
                  <a:gd name="connsiteX57" fmla="*/ 569232 w 876772"/>
                  <a:gd name="connsiteY57" fmla="*/ 307203 h 1332239"/>
                  <a:gd name="connsiteX58" fmla="*/ 520282 w 876772"/>
                  <a:gd name="connsiteY58" fmla="*/ 220935 h 1332239"/>
                  <a:gd name="connsiteX59" fmla="*/ 522062 w 876772"/>
                  <a:gd name="connsiteY59" fmla="*/ 208484 h 1332239"/>
                  <a:gd name="connsiteX60" fmla="*/ 357406 w 876772"/>
                  <a:gd name="connsiteY60" fmla="*/ 99093 h 1332239"/>
                  <a:gd name="connsiteX61" fmla="*/ 453530 w 876772"/>
                  <a:gd name="connsiteY61" fmla="*/ 140893 h 1332239"/>
                  <a:gd name="connsiteX62" fmla="*/ 456200 w 876772"/>
                  <a:gd name="connsiteY62" fmla="*/ 153344 h 1332239"/>
                  <a:gd name="connsiteX63" fmla="*/ 449080 w 876772"/>
                  <a:gd name="connsiteY63" fmla="*/ 156901 h 1332239"/>
                  <a:gd name="connsiteX64" fmla="*/ 445520 w 876772"/>
                  <a:gd name="connsiteY64" fmla="*/ 156012 h 1332239"/>
                  <a:gd name="connsiteX65" fmla="*/ 352066 w 876772"/>
                  <a:gd name="connsiteY65" fmla="*/ 115991 h 1332239"/>
                  <a:gd name="connsiteX66" fmla="*/ 346726 w 876772"/>
                  <a:gd name="connsiteY66" fmla="*/ 105318 h 1332239"/>
                  <a:gd name="connsiteX67" fmla="*/ 357406 w 876772"/>
                  <a:gd name="connsiteY67" fmla="*/ 99093 h 1332239"/>
                  <a:gd name="connsiteX68" fmla="*/ 155371 w 876772"/>
                  <a:gd name="connsiteY68" fmla="*/ 54625 h 1332239"/>
                  <a:gd name="connsiteX69" fmla="*/ 255054 w 876772"/>
                  <a:gd name="connsiteY69" fmla="*/ 77748 h 1332239"/>
                  <a:gd name="connsiteX70" fmla="*/ 262174 w 876772"/>
                  <a:gd name="connsiteY70" fmla="*/ 87531 h 1332239"/>
                  <a:gd name="connsiteX71" fmla="*/ 254164 w 876772"/>
                  <a:gd name="connsiteY71" fmla="*/ 94646 h 1332239"/>
                  <a:gd name="connsiteX72" fmla="*/ 252384 w 876772"/>
                  <a:gd name="connsiteY72" fmla="*/ 94646 h 1332239"/>
                  <a:gd name="connsiteX73" fmla="*/ 150921 w 876772"/>
                  <a:gd name="connsiteY73" fmla="*/ 71523 h 1332239"/>
                  <a:gd name="connsiteX74" fmla="*/ 144691 w 876772"/>
                  <a:gd name="connsiteY74" fmla="*/ 60851 h 1332239"/>
                  <a:gd name="connsiteX75" fmla="*/ 155371 w 876772"/>
                  <a:gd name="connsiteY75" fmla="*/ 54625 h 1332239"/>
                  <a:gd name="connsiteX76" fmla="*/ 13022 w 876772"/>
                  <a:gd name="connsiteY76" fmla="*/ 1549 h 1332239"/>
                  <a:gd name="connsiteX77" fmla="*/ 59001 w 876772"/>
                  <a:gd name="connsiteY77" fmla="*/ 23594 h 1332239"/>
                  <a:gd name="connsiteX78" fmla="*/ 63509 w 876772"/>
                  <a:gd name="connsiteY78" fmla="*/ 35534 h 1332239"/>
                  <a:gd name="connsiteX79" fmla="*/ 55395 w 876772"/>
                  <a:gd name="connsiteY79" fmla="*/ 41045 h 1332239"/>
                  <a:gd name="connsiteX80" fmla="*/ 52690 w 876772"/>
                  <a:gd name="connsiteY80" fmla="*/ 40127 h 1332239"/>
                  <a:gd name="connsiteX81" fmla="*/ 4006 w 876772"/>
                  <a:gd name="connsiteY81" fmla="*/ 16245 h 1332239"/>
                  <a:gd name="connsiteX82" fmla="*/ 1302 w 876772"/>
                  <a:gd name="connsiteY82" fmla="*/ 4305 h 1332239"/>
                  <a:gd name="connsiteX83" fmla="*/ 13022 w 876772"/>
                  <a:gd name="connsiteY83" fmla="*/ 1549 h 1332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876772" h="1332239">
                    <a:moveTo>
                      <a:pt x="818810" y="1310436"/>
                    </a:moveTo>
                    <a:cubicBezTo>
                      <a:pt x="847790" y="1316541"/>
                      <a:pt x="868620" y="1316541"/>
                      <a:pt x="868620" y="1316541"/>
                    </a:cubicBezTo>
                    <a:cubicBezTo>
                      <a:pt x="873148" y="1316541"/>
                      <a:pt x="876772" y="1320029"/>
                      <a:pt x="876772" y="1324390"/>
                    </a:cubicBezTo>
                    <a:cubicBezTo>
                      <a:pt x="876772" y="1328750"/>
                      <a:pt x="874054" y="1332239"/>
                      <a:pt x="868620" y="1332239"/>
                    </a:cubicBezTo>
                    <a:lnTo>
                      <a:pt x="867714" y="1332239"/>
                    </a:lnTo>
                    <a:cubicBezTo>
                      <a:pt x="864092" y="1332239"/>
                      <a:pt x="844168" y="1332239"/>
                      <a:pt x="815188" y="1327006"/>
                    </a:cubicBezTo>
                    <a:cubicBezTo>
                      <a:pt x="810660" y="1326134"/>
                      <a:pt x="807036" y="1321774"/>
                      <a:pt x="807942" y="1317413"/>
                    </a:cubicBezTo>
                    <a:cubicBezTo>
                      <a:pt x="809754" y="1312180"/>
                      <a:pt x="814282" y="1309564"/>
                      <a:pt x="818810" y="1310436"/>
                    </a:cubicBezTo>
                    <a:close/>
                    <a:moveTo>
                      <a:pt x="640434" y="1201007"/>
                    </a:moveTo>
                    <a:cubicBezTo>
                      <a:pt x="643994" y="1199228"/>
                      <a:pt x="649334" y="1200118"/>
                      <a:pt x="651114" y="1204565"/>
                    </a:cubicBezTo>
                    <a:cubicBezTo>
                      <a:pt x="669806" y="1232135"/>
                      <a:pt x="693836" y="1255258"/>
                      <a:pt x="722316" y="1273045"/>
                    </a:cubicBezTo>
                    <a:cubicBezTo>
                      <a:pt x="725876" y="1275713"/>
                      <a:pt x="727656" y="1281049"/>
                      <a:pt x="725876" y="1285496"/>
                    </a:cubicBezTo>
                    <a:cubicBezTo>
                      <a:pt x="724096" y="1287275"/>
                      <a:pt x="720536" y="1289054"/>
                      <a:pt x="717866" y="1289054"/>
                    </a:cubicBezTo>
                    <a:cubicBezTo>
                      <a:pt x="716086" y="1289054"/>
                      <a:pt x="715196" y="1288164"/>
                      <a:pt x="713416" y="1287275"/>
                    </a:cubicBezTo>
                    <a:cubicBezTo>
                      <a:pt x="683156" y="1267709"/>
                      <a:pt x="656456" y="1243696"/>
                      <a:pt x="637764" y="1213458"/>
                    </a:cubicBezTo>
                    <a:cubicBezTo>
                      <a:pt x="635094" y="1209901"/>
                      <a:pt x="635984" y="1204565"/>
                      <a:pt x="640434" y="1201007"/>
                    </a:cubicBezTo>
                    <a:close/>
                    <a:moveTo>
                      <a:pt x="567452" y="1009795"/>
                    </a:moveTo>
                    <a:cubicBezTo>
                      <a:pt x="571902" y="1009795"/>
                      <a:pt x="577242" y="1012463"/>
                      <a:pt x="577242" y="1016910"/>
                    </a:cubicBezTo>
                    <a:cubicBezTo>
                      <a:pt x="581692" y="1049816"/>
                      <a:pt x="590594" y="1081833"/>
                      <a:pt x="603944" y="1114740"/>
                    </a:cubicBezTo>
                    <a:cubicBezTo>
                      <a:pt x="605724" y="1119186"/>
                      <a:pt x="603944" y="1123633"/>
                      <a:pt x="599494" y="1126301"/>
                    </a:cubicBezTo>
                    <a:cubicBezTo>
                      <a:pt x="597714" y="1126301"/>
                      <a:pt x="597714" y="1126301"/>
                      <a:pt x="595934" y="1126301"/>
                    </a:cubicBezTo>
                    <a:cubicBezTo>
                      <a:pt x="592374" y="1126301"/>
                      <a:pt x="589704" y="1124522"/>
                      <a:pt x="588814" y="1120965"/>
                    </a:cubicBezTo>
                    <a:cubicBezTo>
                      <a:pt x="573682" y="1087169"/>
                      <a:pt x="565672" y="1053374"/>
                      <a:pt x="560332" y="1019578"/>
                    </a:cubicBezTo>
                    <a:cubicBezTo>
                      <a:pt x="560332" y="1015131"/>
                      <a:pt x="563002" y="1009795"/>
                      <a:pt x="567452" y="1009795"/>
                    </a:cubicBezTo>
                    <a:close/>
                    <a:moveTo>
                      <a:pt x="588814" y="805243"/>
                    </a:moveTo>
                    <a:cubicBezTo>
                      <a:pt x="594154" y="806132"/>
                      <a:pt x="596824" y="810579"/>
                      <a:pt x="595044" y="815915"/>
                    </a:cubicBezTo>
                    <a:cubicBezTo>
                      <a:pt x="588814" y="847043"/>
                      <a:pt x="581692" y="881728"/>
                      <a:pt x="577242" y="916413"/>
                    </a:cubicBezTo>
                    <a:cubicBezTo>
                      <a:pt x="577242" y="919970"/>
                      <a:pt x="572792" y="924417"/>
                      <a:pt x="568342" y="924417"/>
                    </a:cubicBezTo>
                    <a:lnTo>
                      <a:pt x="567452" y="924417"/>
                    </a:lnTo>
                    <a:cubicBezTo>
                      <a:pt x="563002" y="923527"/>
                      <a:pt x="559442" y="919081"/>
                      <a:pt x="560332" y="913745"/>
                    </a:cubicBezTo>
                    <a:cubicBezTo>
                      <a:pt x="563892" y="878170"/>
                      <a:pt x="571902" y="844375"/>
                      <a:pt x="579022" y="812358"/>
                    </a:cubicBezTo>
                    <a:cubicBezTo>
                      <a:pt x="579912" y="807911"/>
                      <a:pt x="584364" y="804354"/>
                      <a:pt x="588814" y="805243"/>
                    </a:cubicBezTo>
                    <a:close/>
                    <a:moveTo>
                      <a:pt x="620854" y="601580"/>
                    </a:moveTo>
                    <a:cubicBezTo>
                      <a:pt x="625304" y="601580"/>
                      <a:pt x="629754" y="606027"/>
                      <a:pt x="629754" y="610474"/>
                    </a:cubicBezTo>
                    <a:cubicBezTo>
                      <a:pt x="627974" y="643380"/>
                      <a:pt x="624414" y="677175"/>
                      <a:pt x="617294" y="714528"/>
                    </a:cubicBezTo>
                    <a:cubicBezTo>
                      <a:pt x="616404" y="718086"/>
                      <a:pt x="612844" y="721643"/>
                      <a:pt x="609284" y="721643"/>
                    </a:cubicBezTo>
                    <a:cubicBezTo>
                      <a:pt x="608394" y="721643"/>
                      <a:pt x="607504" y="721643"/>
                      <a:pt x="607504" y="720754"/>
                    </a:cubicBezTo>
                    <a:cubicBezTo>
                      <a:pt x="603054" y="719865"/>
                      <a:pt x="599494" y="716307"/>
                      <a:pt x="600384" y="710971"/>
                    </a:cubicBezTo>
                    <a:cubicBezTo>
                      <a:pt x="606614" y="675397"/>
                      <a:pt x="610174" y="641601"/>
                      <a:pt x="611954" y="609584"/>
                    </a:cubicBezTo>
                    <a:cubicBezTo>
                      <a:pt x="612844" y="605137"/>
                      <a:pt x="616404" y="601580"/>
                      <a:pt x="620854" y="601580"/>
                    </a:cubicBezTo>
                    <a:close/>
                    <a:moveTo>
                      <a:pt x="601274" y="396138"/>
                    </a:moveTo>
                    <a:cubicBezTo>
                      <a:pt x="605724" y="396138"/>
                      <a:pt x="609284" y="398806"/>
                      <a:pt x="611064" y="403253"/>
                    </a:cubicBezTo>
                    <a:cubicBezTo>
                      <a:pt x="614624" y="428155"/>
                      <a:pt x="618184" y="453057"/>
                      <a:pt x="621744" y="476181"/>
                    </a:cubicBezTo>
                    <a:lnTo>
                      <a:pt x="623524" y="490410"/>
                    </a:lnTo>
                    <a:cubicBezTo>
                      <a:pt x="624414" y="495746"/>
                      <a:pt x="624414" y="501083"/>
                      <a:pt x="625304" y="506419"/>
                    </a:cubicBezTo>
                    <a:cubicBezTo>
                      <a:pt x="626194" y="510866"/>
                      <a:pt x="622634" y="515312"/>
                      <a:pt x="618184" y="515312"/>
                    </a:cubicBezTo>
                    <a:cubicBezTo>
                      <a:pt x="618184" y="516202"/>
                      <a:pt x="617294" y="516202"/>
                      <a:pt x="617294" y="516202"/>
                    </a:cubicBezTo>
                    <a:cubicBezTo>
                      <a:pt x="612844" y="516202"/>
                      <a:pt x="609284" y="512644"/>
                      <a:pt x="609284" y="508197"/>
                    </a:cubicBezTo>
                    <a:cubicBezTo>
                      <a:pt x="608394" y="502861"/>
                      <a:pt x="607504" y="497525"/>
                      <a:pt x="606614" y="492189"/>
                    </a:cubicBezTo>
                    <a:lnTo>
                      <a:pt x="604834" y="478849"/>
                    </a:lnTo>
                    <a:cubicBezTo>
                      <a:pt x="601274" y="454836"/>
                      <a:pt x="597714" y="429934"/>
                      <a:pt x="594154" y="405921"/>
                    </a:cubicBezTo>
                    <a:cubicBezTo>
                      <a:pt x="592374" y="401475"/>
                      <a:pt x="595934" y="397028"/>
                      <a:pt x="601274" y="396138"/>
                    </a:cubicBezTo>
                    <a:close/>
                    <a:moveTo>
                      <a:pt x="522062" y="208484"/>
                    </a:moveTo>
                    <a:cubicBezTo>
                      <a:pt x="525622" y="205816"/>
                      <a:pt x="530962" y="205816"/>
                      <a:pt x="533632" y="209373"/>
                    </a:cubicBezTo>
                    <a:cubicBezTo>
                      <a:pt x="555882" y="236054"/>
                      <a:pt x="571902" y="266292"/>
                      <a:pt x="585254" y="301867"/>
                    </a:cubicBezTo>
                    <a:cubicBezTo>
                      <a:pt x="587034" y="306313"/>
                      <a:pt x="584364" y="311649"/>
                      <a:pt x="579912" y="312539"/>
                    </a:cubicBezTo>
                    <a:cubicBezTo>
                      <a:pt x="579022" y="313428"/>
                      <a:pt x="578132" y="313428"/>
                      <a:pt x="577242" y="313428"/>
                    </a:cubicBezTo>
                    <a:cubicBezTo>
                      <a:pt x="573682" y="313428"/>
                      <a:pt x="570122" y="311649"/>
                      <a:pt x="569232" y="307203"/>
                    </a:cubicBezTo>
                    <a:cubicBezTo>
                      <a:pt x="556772" y="273407"/>
                      <a:pt x="540752" y="244948"/>
                      <a:pt x="520282" y="220935"/>
                    </a:cubicBezTo>
                    <a:cubicBezTo>
                      <a:pt x="518502" y="216488"/>
                      <a:pt x="518502" y="212041"/>
                      <a:pt x="522062" y="208484"/>
                    </a:cubicBezTo>
                    <a:close/>
                    <a:moveTo>
                      <a:pt x="357406" y="99093"/>
                    </a:moveTo>
                    <a:cubicBezTo>
                      <a:pt x="393008" y="109765"/>
                      <a:pt x="425938" y="124884"/>
                      <a:pt x="453530" y="140893"/>
                    </a:cubicBezTo>
                    <a:cubicBezTo>
                      <a:pt x="457980" y="143561"/>
                      <a:pt x="459760" y="148008"/>
                      <a:pt x="456200" y="153344"/>
                    </a:cubicBezTo>
                    <a:cubicBezTo>
                      <a:pt x="454420" y="155123"/>
                      <a:pt x="452640" y="156901"/>
                      <a:pt x="449080" y="156901"/>
                    </a:cubicBezTo>
                    <a:cubicBezTo>
                      <a:pt x="448190" y="156901"/>
                      <a:pt x="446410" y="156901"/>
                      <a:pt x="445520" y="156012"/>
                    </a:cubicBezTo>
                    <a:cubicBezTo>
                      <a:pt x="418818" y="140003"/>
                      <a:pt x="386778" y="125774"/>
                      <a:pt x="352066" y="115991"/>
                    </a:cubicBezTo>
                    <a:cubicBezTo>
                      <a:pt x="347616" y="115101"/>
                      <a:pt x="344946" y="109765"/>
                      <a:pt x="346726" y="105318"/>
                    </a:cubicBezTo>
                    <a:cubicBezTo>
                      <a:pt x="347616" y="100872"/>
                      <a:pt x="352956" y="99093"/>
                      <a:pt x="357406" y="99093"/>
                    </a:cubicBezTo>
                    <a:close/>
                    <a:moveTo>
                      <a:pt x="155371" y="54625"/>
                    </a:moveTo>
                    <a:cubicBezTo>
                      <a:pt x="185632" y="62629"/>
                      <a:pt x="219453" y="70634"/>
                      <a:pt x="255054" y="77748"/>
                    </a:cubicBezTo>
                    <a:cubicBezTo>
                      <a:pt x="259504" y="77748"/>
                      <a:pt x="263064" y="83085"/>
                      <a:pt x="262174" y="87531"/>
                    </a:cubicBezTo>
                    <a:cubicBezTo>
                      <a:pt x="261284" y="91978"/>
                      <a:pt x="257724" y="94646"/>
                      <a:pt x="254164" y="94646"/>
                    </a:cubicBezTo>
                    <a:cubicBezTo>
                      <a:pt x="253274" y="94646"/>
                      <a:pt x="253274" y="94646"/>
                      <a:pt x="252384" y="94646"/>
                    </a:cubicBezTo>
                    <a:cubicBezTo>
                      <a:pt x="215893" y="87531"/>
                      <a:pt x="182072" y="79527"/>
                      <a:pt x="150921" y="71523"/>
                    </a:cubicBezTo>
                    <a:cubicBezTo>
                      <a:pt x="146471" y="70634"/>
                      <a:pt x="143801" y="65297"/>
                      <a:pt x="144691" y="60851"/>
                    </a:cubicBezTo>
                    <a:cubicBezTo>
                      <a:pt x="145581" y="56404"/>
                      <a:pt x="150921" y="53736"/>
                      <a:pt x="155371" y="54625"/>
                    </a:cubicBezTo>
                    <a:close/>
                    <a:moveTo>
                      <a:pt x="13022" y="1549"/>
                    </a:moveTo>
                    <a:cubicBezTo>
                      <a:pt x="13923" y="1549"/>
                      <a:pt x="26545" y="10734"/>
                      <a:pt x="59001" y="23594"/>
                    </a:cubicBezTo>
                    <a:cubicBezTo>
                      <a:pt x="63509" y="25431"/>
                      <a:pt x="64410" y="30942"/>
                      <a:pt x="63509" y="35534"/>
                    </a:cubicBezTo>
                    <a:cubicBezTo>
                      <a:pt x="61706" y="38290"/>
                      <a:pt x="59001" y="41045"/>
                      <a:pt x="55395" y="41045"/>
                    </a:cubicBezTo>
                    <a:cubicBezTo>
                      <a:pt x="53592" y="41045"/>
                      <a:pt x="53592" y="40127"/>
                      <a:pt x="52690" y="40127"/>
                    </a:cubicBezTo>
                    <a:cubicBezTo>
                      <a:pt x="18431" y="25431"/>
                      <a:pt x="4006" y="16245"/>
                      <a:pt x="4006" y="16245"/>
                    </a:cubicBezTo>
                    <a:cubicBezTo>
                      <a:pt x="400" y="13490"/>
                      <a:pt x="-1403" y="7979"/>
                      <a:pt x="1302" y="4305"/>
                    </a:cubicBezTo>
                    <a:cubicBezTo>
                      <a:pt x="4006" y="-288"/>
                      <a:pt x="9416" y="-1206"/>
                      <a:pt x="13022" y="15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110">
                <a:extLst>
                  <a:ext uri="{FF2B5EF4-FFF2-40B4-BE49-F238E27FC236}">
                    <a16:creationId xmlns:a16="http://schemas.microsoft.com/office/drawing/2014/main" id="{AF7ABFAF-A9EF-4EC2-8D4B-32CC3E7C3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27297" y="9293129"/>
                <a:ext cx="1907289" cy="486633"/>
              </a:xfrm>
              <a:custGeom>
                <a:avLst/>
                <a:gdLst>
                  <a:gd name="T0" fmla="*/ 2102 w 2143"/>
                  <a:gd name="T1" fmla="*/ 0 h 549"/>
                  <a:gd name="T2" fmla="*/ 41 w 2143"/>
                  <a:gd name="T3" fmla="*/ 0 h 549"/>
                  <a:gd name="T4" fmla="*/ 41 w 2143"/>
                  <a:gd name="T5" fmla="*/ 0 h 549"/>
                  <a:gd name="T6" fmla="*/ 0 w 2143"/>
                  <a:gd name="T7" fmla="*/ 52 h 549"/>
                  <a:gd name="T8" fmla="*/ 0 w 2143"/>
                  <a:gd name="T9" fmla="*/ 496 h 549"/>
                  <a:gd name="T10" fmla="*/ 0 w 2143"/>
                  <a:gd name="T11" fmla="*/ 496 h 549"/>
                  <a:gd name="T12" fmla="*/ 41 w 2143"/>
                  <a:gd name="T13" fmla="*/ 548 h 549"/>
                  <a:gd name="T14" fmla="*/ 2102 w 2143"/>
                  <a:gd name="T15" fmla="*/ 548 h 549"/>
                  <a:gd name="T16" fmla="*/ 2102 w 2143"/>
                  <a:gd name="T17" fmla="*/ 548 h 549"/>
                  <a:gd name="T18" fmla="*/ 2142 w 2143"/>
                  <a:gd name="T19" fmla="*/ 496 h 549"/>
                  <a:gd name="T20" fmla="*/ 2142 w 2143"/>
                  <a:gd name="T21" fmla="*/ 52 h 549"/>
                  <a:gd name="T22" fmla="*/ 2142 w 2143"/>
                  <a:gd name="T23" fmla="*/ 52 h 549"/>
                  <a:gd name="T24" fmla="*/ 2102 w 2143"/>
                  <a:gd name="T25" fmla="*/ 0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43" h="549">
                    <a:moveTo>
                      <a:pt x="2102" y="0"/>
                    </a:moveTo>
                    <a:lnTo>
                      <a:pt x="41" y="0"/>
                    </a:lnTo>
                    <a:lnTo>
                      <a:pt x="41" y="0"/>
                    </a:lnTo>
                    <a:cubicBezTo>
                      <a:pt x="19" y="0"/>
                      <a:pt x="0" y="23"/>
                      <a:pt x="0" y="52"/>
                    </a:cubicBezTo>
                    <a:lnTo>
                      <a:pt x="0" y="496"/>
                    </a:lnTo>
                    <a:lnTo>
                      <a:pt x="0" y="496"/>
                    </a:lnTo>
                    <a:cubicBezTo>
                      <a:pt x="0" y="524"/>
                      <a:pt x="19" y="548"/>
                      <a:pt x="41" y="548"/>
                    </a:cubicBezTo>
                    <a:lnTo>
                      <a:pt x="2102" y="548"/>
                    </a:lnTo>
                    <a:lnTo>
                      <a:pt x="2102" y="548"/>
                    </a:lnTo>
                    <a:cubicBezTo>
                      <a:pt x="2124" y="548"/>
                      <a:pt x="2142" y="524"/>
                      <a:pt x="2142" y="496"/>
                    </a:cubicBezTo>
                    <a:lnTo>
                      <a:pt x="2142" y="52"/>
                    </a:lnTo>
                    <a:lnTo>
                      <a:pt x="2142" y="52"/>
                    </a:lnTo>
                    <a:cubicBezTo>
                      <a:pt x="2142" y="23"/>
                      <a:pt x="2124" y="0"/>
                      <a:pt x="210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111">
                <a:extLst>
                  <a:ext uri="{FF2B5EF4-FFF2-40B4-BE49-F238E27FC236}">
                    <a16:creationId xmlns:a16="http://schemas.microsoft.com/office/drawing/2014/main" id="{B7F4D619-E2A6-46B5-BE64-734BFE37E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9448" y="9285280"/>
                <a:ext cx="1922987" cy="506257"/>
              </a:xfrm>
              <a:custGeom>
                <a:avLst/>
                <a:gdLst>
                  <a:gd name="T0" fmla="*/ 50 w 2162"/>
                  <a:gd name="T1" fmla="*/ 20 h 569"/>
                  <a:gd name="T2" fmla="*/ 50 w 2162"/>
                  <a:gd name="T3" fmla="*/ 20 h 569"/>
                  <a:gd name="T4" fmla="*/ 19 w 2162"/>
                  <a:gd name="T5" fmla="*/ 62 h 569"/>
                  <a:gd name="T6" fmla="*/ 19 w 2162"/>
                  <a:gd name="T7" fmla="*/ 506 h 569"/>
                  <a:gd name="T8" fmla="*/ 19 w 2162"/>
                  <a:gd name="T9" fmla="*/ 506 h 569"/>
                  <a:gd name="T10" fmla="*/ 50 w 2162"/>
                  <a:gd name="T11" fmla="*/ 548 h 569"/>
                  <a:gd name="T12" fmla="*/ 2111 w 2162"/>
                  <a:gd name="T13" fmla="*/ 548 h 569"/>
                  <a:gd name="T14" fmla="*/ 2111 w 2162"/>
                  <a:gd name="T15" fmla="*/ 548 h 569"/>
                  <a:gd name="T16" fmla="*/ 2141 w 2162"/>
                  <a:gd name="T17" fmla="*/ 506 h 569"/>
                  <a:gd name="T18" fmla="*/ 2141 w 2162"/>
                  <a:gd name="T19" fmla="*/ 62 h 569"/>
                  <a:gd name="T20" fmla="*/ 2141 w 2162"/>
                  <a:gd name="T21" fmla="*/ 62 h 569"/>
                  <a:gd name="T22" fmla="*/ 2111 w 2162"/>
                  <a:gd name="T23" fmla="*/ 20 h 569"/>
                  <a:gd name="T24" fmla="*/ 50 w 2162"/>
                  <a:gd name="T25" fmla="*/ 20 h 569"/>
                  <a:gd name="T26" fmla="*/ 2111 w 2162"/>
                  <a:gd name="T27" fmla="*/ 568 h 569"/>
                  <a:gd name="T28" fmla="*/ 50 w 2162"/>
                  <a:gd name="T29" fmla="*/ 568 h 569"/>
                  <a:gd name="T30" fmla="*/ 50 w 2162"/>
                  <a:gd name="T31" fmla="*/ 568 h 569"/>
                  <a:gd name="T32" fmla="*/ 0 w 2162"/>
                  <a:gd name="T33" fmla="*/ 506 h 569"/>
                  <a:gd name="T34" fmla="*/ 0 w 2162"/>
                  <a:gd name="T35" fmla="*/ 62 h 569"/>
                  <a:gd name="T36" fmla="*/ 0 w 2162"/>
                  <a:gd name="T37" fmla="*/ 62 h 569"/>
                  <a:gd name="T38" fmla="*/ 50 w 2162"/>
                  <a:gd name="T39" fmla="*/ 0 h 569"/>
                  <a:gd name="T40" fmla="*/ 2111 w 2162"/>
                  <a:gd name="T41" fmla="*/ 0 h 569"/>
                  <a:gd name="T42" fmla="*/ 2111 w 2162"/>
                  <a:gd name="T43" fmla="*/ 0 h 569"/>
                  <a:gd name="T44" fmla="*/ 2161 w 2162"/>
                  <a:gd name="T45" fmla="*/ 62 h 569"/>
                  <a:gd name="T46" fmla="*/ 2161 w 2162"/>
                  <a:gd name="T47" fmla="*/ 506 h 569"/>
                  <a:gd name="T48" fmla="*/ 2161 w 2162"/>
                  <a:gd name="T49" fmla="*/ 506 h 569"/>
                  <a:gd name="T50" fmla="*/ 2111 w 2162"/>
                  <a:gd name="T51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62" h="569">
                    <a:moveTo>
                      <a:pt x="50" y="20"/>
                    </a:moveTo>
                    <a:lnTo>
                      <a:pt x="50" y="20"/>
                    </a:lnTo>
                    <a:cubicBezTo>
                      <a:pt x="33" y="20"/>
                      <a:pt x="19" y="39"/>
                      <a:pt x="19" y="62"/>
                    </a:cubicBezTo>
                    <a:lnTo>
                      <a:pt x="19" y="506"/>
                    </a:lnTo>
                    <a:lnTo>
                      <a:pt x="19" y="506"/>
                    </a:lnTo>
                    <a:cubicBezTo>
                      <a:pt x="19" y="529"/>
                      <a:pt x="33" y="548"/>
                      <a:pt x="50" y="548"/>
                    </a:cubicBezTo>
                    <a:lnTo>
                      <a:pt x="2111" y="548"/>
                    </a:lnTo>
                    <a:lnTo>
                      <a:pt x="2111" y="548"/>
                    </a:lnTo>
                    <a:cubicBezTo>
                      <a:pt x="2128" y="548"/>
                      <a:pt x="2141" y="529"/>
                      <a:pt x="2141" y="506"/>
                    </a:cubicBezTo>
                    <a:lnTo>
                      <a:pt x="2141" y="62"/>
                    </a:lnTo>
                    <a:lnTo>
                      <a:pt x="2141" y="62"/>
                    </a:lnTo>
                    <a:cubicBezTo>
                      <a:pt x="2141" y="39"/>
                      <a:pt x="2128" y="20"/>
                      <a:pt x="2111" y="20"/>
                    </a:cubicBezTo>
                    <a:lnTo>
                      <a:pt x="50" y="20"/>
                    </a:lnTo>
                    <a:close/>
                    <a:moveTo>
                      <a:pt x="2111" y="568"/>
                    </a:moveTo>
                    <a:lnTo>
                      <a:pt x="50" y="568"/>
                    </a:lnTo>
                    <a:lnTo>
                      <a:pt x="50" y="568"/>
                    </a:lnTo>
                    <a:cubicBezTo>
                      <a:pt x="22" y="568"/>
                      <a:pt x="0" y="540"/>
                      <a:pt x="0" y="506"/>
                    </a:cubicBezTo>
                    <a:lnTo>
                      <a:pt x="0" y="62"/>
                    </a:lnTo>
                    <a:lnTo>
                      <a:pt x="0" y="62"/>
                    </a:lnTo>
                    <a:cubicBezTo>
                      <a:pt x="0" y="28"/>
                      <a:pt x="22" y="0"/>
                      <a:pt x="50" y="0"/>
                    </a:cubicBezTo>
                    <a:lnTo>
                      <a:pt x="2111" y="0"/>
                    </a:lnTo>
                    <a:lnTo>
                      <a:pt x="2111" y="0"/>
                    </a:lnTo>
                    <a:cubicBezTo>
                      <a:pt x="2138" y="0"/>
                      <a:pt x="2161" y="28"/>
                      <a:pt x="2161" y="62"/>
                    </a:cubicBezTo>
                    <a:lnTo>
                      <a:pt x="2161" y="506"/>
                    </a:lnTo>
                    <a:lnTo>
                      <a:pt x="2161" y="506"/>
                    </a:lnTo>
                    <a:cubicBezTo>
                      <a:pt x="2161" y="540"/>
                      <a:pt x="2138" y="568"/>
                      <a:pt x="2111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12">
                <a:extLst>
                  <a:ext uri="{FF2B5EF4-FFF2-40B4-BE49-F238E27FC236}">
                    <a16:creationId xmlns:a16="http://schemas.microsoft.com/office/drawing/2014/main" id="{195857EC-863F-4DFA-A447-2DD6CF8C3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0353" y="9454033"/>
                <a:ext cx="180525" cy="168751"/>
              </a:xfrm>
              <a:custGeom>
                <a:avLst/>
                <a:gdLst>
                  <a:gd name="T0" fmla="*/ 109 w 202"/>
                  <a:gd name="T1" fmla="*/ 7 h 191"/>
                  <a:gd name="T2" fmla="*/ 131 w 202"/>
                  <a:gd name="T3" fmla="*/ 53 h 191"/>
                  <a:gd name="T4" fmla="*/ 131 w 202"/>
                  <a:gd name="T5" fmla="*/ 53 h 191"/>
                  <a:gd name="T6" fmla="*/ 139 w 202"/>
                  <a:gd name="T7" fmla="*/ 58 h 191"/>
                  <a:gd name="T8" fmla="*/ 189 w 202"/>
                  <a:gd name="T9" fmla="*/ 65 h 191"/>
                  <a:gd name="T10" fmla="*/ 189 w 202"/>
                  <a:gd name="T11" fmla="*/ 65 h 191"/>
                  <a:gd name="T12" fmla="*/ 195 w 202"/>
                  <a:gd name="T13" fmla="*/ 82 h 191"/>
                  <a:gd name="T14" fmla="*/ 158 w 202"/>
                  <a:gd name="T15" fmla="*/ 117 h 191"/>
                  <a:gd name="T16" fmla="*/ 158 w 202"/>
                  <a:gd name="T17" fmla="*/ 117 h 191"/>
                  <a:gd name="T18" fmla="*/ 155 w 202"/>
                  <a:gd name="T19" fmla="*/ 126 h 191"/>
                  <a:gd name="T20" fmla="*/ 164 w 202"/>
                  <a:gd name="T21" fmla="*/ 176 h 191"/>
                  <a:gd name="T22" fmla="*/ 164 w 202"/>
                  <a:gd name="T23" fmla="*/ 176 h 191"/>
                  <a:gd name="T24" fmla="*/ 150 w 202"/>
                  <a:gd name="T25" fmla="*/ 187 h 191"/>
                  <a:gd name="T26" fmla="*/ 104 w 202"/>
                  <a:gd name="T27" fmla="*/ 163 h 191"/>
                  <a:gd name="T28" fmla="*/ 104 w 202"/>
                  <a:gd name="T29" fmla="*/ 163 h 191"/>
                  <a:gd name="T30" fmla="*/ 95 w 202"/>
                  <a:gd name="T31" fmla="*/ 163 h 191"/>
                  <a:gd name="T32" fmla="*/ 51 w 202"/>
                  <a:gd name="T33" fmla="*/ 187 h 191"/>
                  <a:gd name="T34" fmla="*/ 51 w 202"/>
                  <a:gd name="T35" fmla="*/ 187 h 191"/>
                  <a:gd name="T36" fmla="*/ 36 w 202"/>
                  <a:gd name="T37" fmla="*/ 176 h 191"/>
                  <a:gd name="T38" fmla="*/ 45 w 202"/>
                  <a:gd name="T39" fmla="*/ 126 h 191"/>
                  <a:gd name="T40" fmla="*/ 45 w 202"/>
                  <a:gd name="T41" fmla="*/ 126 h 191"/>
                  <a:gd name="T42" fmla="*/ 42 w 202"/>
                  <a:gd name="T43" fmla="*/ 117 h 191"/>
                  <a:gd name="T44" fmla="*/ 5 w 202"/>
                  <a:gd name="T45" fmla="*/ 82 h 191"/>
                  <a:gd name="T46" fmla="*/ 5 w 202"/>
                  <a:gd name="T47" fmla="*/ 82 h 191"/>
                  <a:gd name="T48" fmla="*/ 11 w 202"/>
                  <a:gd name="T49" fmla="*/ 65 h 191"/>
                  <a:gd name="T50" fmla="*/ 61 w 202"/>
                  <a:gd name="T51" fmla="*/ 58 h 191"/>
                  <a:gd name="T52" fmla="*/ 61 w 202"/>
                  <a:gd name="T53" fmla="*/ 58 h 191"/>
                  <a:gd name="T54" fmla="*/ 69 w 202"/>
                  <a:gd name="T55" fmla="*/ 53 h 191"/>
                  <a:gd name="T56" fmla="*/ 91 w 202"/>
                  <a:gd name="T57" fmla="*/ 7 h 191"/>
                  <a:gd name="T58" fmla="*/ 91 w 202"/>
                  <a:gd name="T59" fmla="*/ 7 h 191"/>
                  <a:gd name="T60" fmla="*/ 109 w 202"/>
                  <a:gd name="T61" fmla="*/ 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" h="191">
                    <a:moveTo>
                      <a:pt x="109" y="7"/>
                    </a:moveTo>
                    <a:lnTo>
                      <a:pt x="131" y="53"/>
                    </a:lnTo>
                    <a:lnTo>
                      <a:pt x="131" y="53"/>
                    </a:lnTo>
                    <a:cubicBezTo>
                      <a:pt x="133" y="56"/>
                      <a:pt x="136" y="58"/>
                      <a:pt x="139" y="58"/>
                    </a:cubicBezTo>
                    <a:lnTo>
                      <a:pt x="189" y="65"/>
                    </a:lnTo>
                    <a:lnTo>
                      <a:pt x="189" y="65"/>
                    </a:lnTo>
                    <a:cubicBezTo>
                      <a:pt x="197" y="67"/>
                      <a:pt x="201" y="76"/>
                      <a:pt x="195" y="82"/>
                    </a:cubicBezTo>
                    <a:lnTo>
                      <a:pt x="158" y="117"/>
                    </a:lnTo>
                    <a:lnTo>
                      <a:pt x="158" y="117"/>
                    </a:lnTo>
                    <a:cubicBezTo>
                      <a:pt x="156" y="120"/>
                      <a:pt x="154" y="123"/>
                      <a:pt x="155" y="126"/>
                    </a:cubicBezTo>
                    <a:lnTo>
                      <a:pt x="164" y="176"/>
                    </a:lnTo>
                    <a:lnTo>
                      <a:pt x="164" y="176"/>
                    </a:lnTo>
                    <a:cubicBezTo>
                      <a:pt x="165" y="184"/>
                      <a:pt x="157" y="190"/>
                      <a:pt x="150" y="187"/>
                    </a:cubicBezTo>
                    <a:lnTo>
                      <a:pt x="104" y="163"/>
                    </a:lnTo>
                    <a:lnTo>
                      <a:pt x="104" y="163"/>
                    </a:lnTo>
                    <a:cubicBezTo>
                      <a:pt x="102" y="162"/>
                      <a:pt x="99" y="162"/>
                      <a:pt x="95" y="163"/>
                    </a:cubicBezTo>
                    <a:lnTo>
                      <a:pt x="51" y="187"/>
                    </a:lnTo>
                    <a:lnTo>
                      <a:pt x="51" y="187"/>
                    </a:lnTo>
                    <a:cubicBezTo>
                      <a:pt x="43" y="190"/>
                      <a:pt x="35" y="184"/>
                      <a:pt x="36" y="176"/>
                    </a:cubicBezTo>
                    <a:lnTo>
                      <a:pt x="45" y="126"/>
                    </a:lnTo>
                    <a:lnTo>
                      <a:pt x="45" y="126"/>
                    </a:lnTo>
                    <a:cubicBezTo>
                      <a:pt x="45" y="123"/>
                      <a:pt x="45" y="120"/>
                      <a:pt x="42" y="117"/>
                    </a:cubicBezTo>
                    <a:lnTo>
                      <a:pt x="5" y="82"/>
                    </a:lnTo>
                    <a:lnTo>
                      <a:pt x="5" y="82"/>
                    </a:lnTo>
                    <a:cubicBezTo>
                      <a:pt x="0" y="76"/>
                      <a:pt x="3" y="67"/>
                      <a:pt x="11" y="65"/>
                    </a:cubicBezTo>
                    <a:lnTo>
                      <a:pt x="61" y="58"/>
                    </a:lnTo>
                    <a:lnTo>
                      <a:pt x="61" y="58"/>
                    </a:lnTo>
                    <a:cubicBezTo>
                      <a:pt x="64" y="58"/>
                      <a:pt x="67" y="56"/>
                      <a:pt x="69" y="53"/>
                    </a:cubicBezTo>
                    <a:lnTo>
                      <a:pt x="91" y="7"/>
                    </a:lnTo>
                    <a:lnTo>
                      <a:pt x="91" y="7"/>
                    </a:lnTo>
                    <a:cubicBezTo>
                      <a:pt x="95" y="0"/>
                      <a:pt x="106" y="0"/>
                      <a:pt x="109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13">
                <a:extLst>
                  <a:ext uri="{FF2B5EF4-FFF2-40B4-BE49-F238E27FC236}">
                    <a16:creationId xmlns:a16="http://schemas.microsoft.com/office/drawing/2014/main" id="{AE43DA49-8B9E-442D-A5DF-DF5A7BC68F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72504" y="9446184"/>
                <a:ext cx="192297" cy="184449"/>
              </a:xfrm>
              <a:custGeom>
                <a:avLst/>
                <a:gdLst>
                  <a:gd name="T0" fmla="*/ 108 w 217"/>
                  <a:gd name="T1" fmla="*/ 161 h 208"/>
                  <a:gd name="T2" fmla="*/ 108 w 217"/>
                  <a:gd name="T3" fmla="*/ 161 h 208"/>
                  <a:gd name="T4" fmla="*/ 117 w 217"/>
                  <a:gd name="T5" fmla="*/ 162 h 208"/>
                  <a:gd name="T6" fmla="*/ 162 w 217"/>
                  <a:gd name="T7" fmla="*/ 186 h 208"/>
                  <a:gd name="T8" fmla="*/ 154 w 217"/>
                  <a:gd name="T9" fmla="*/ 136 h 208"/>
                  <a:gd name="T10" fmla="*/ 154 w 217"/>
                  <a:gd name="T11" fmla="*/ 136 h 208"/>
                  <a:gd name="T12" fmla="*/ 160 w 217"/>
                  <a:gd name="T13" fmla="*/ 119 h 208"/>
                  <a:gd name="T14" fmla="*/ 196 w 217"/>
                  <a:gd name="T15" fmla="*/ 83 h 208"/>
                  <a:gd name="T16" fmla="*/ 145 w 217"/>
                  <a:gd name="T17" fmla="*/ 76 h 208"/>
                  <a:gd name="T18" fmla="*/ 145 w 217"/>
                  <a:gd name="T19" fmla="*/ 76 h 208"/>
                  <a:gd name="T20" fmla="*/ 131 w 217"/>
                  <a:gd name="T21" fmla="*/ 65 h 208"/>
                  <a:gd name="T22" fmla="*/ 108 w 217"/>
                  <a:gd name="T23" fmla="*/ 19 h 208"/>
                  <a:gd name="T24" fmla="*/ 108 w 217"/>
                  <a:gd name="T25" fmla="*/ 19 h 208"/>
                  <a:gd name="T26" fmla="*/ 108 w 217"/>
                  <a:gd name="T27" fmla="*/ 19 h 208"/>
                  <a:gd name="T28" fmla="*/ 85 w 217"/>
                  <a:gd name="T29" fmla="*/ 65 h 208"/>
                  <a:gd name="T30" fmla="*/ 85 w 217"/>
                  <a:gd name="T31" fmla="*/ 65 h 208"/>
                  <a:gd name="T32" fmla="*/ 71 w 217"/>
                  <a:gd name="T33" fmla="*/ 76 h 208"/>
                  <a:gd name="T34" fmla="*/ 20 w 217"/>
                  <a:gd name="T35" fmla="*/ 83 h 208"/>
                  <a:gd name="T36" fmla="*/ 57 w 217"/>
                  <a:gd name="T37" fmla="*/ 119 h 208"/>
                  <a:gd name="T38" fmla="*/ 57 w 217"/>
                  <a:gd name="T39" fmla="*/ 119 h 208"/>
                  <a:gd name="T40" fmla="*/ 62 w 217"/>
                  <a:gd name="T41" fmla="*/ 136 h 208"/>
                  <a:gd name="T42" fmla="*/ 53 w 217"/>
                  <a:gd name="T43" fmla="*/ 186 h 208"/>
                  <a:gd name="T44" fmla="*/ 99 w 217"/>
                  <a:gd name="T45" fmla="*/ 162 h 208"/>
                  <a:gd name="T46" fmla="*/ 99 w 217"/>
                  <a:gd name="T47" fmla="*/ 162 h 208"/>
                  <a:gd name="T48" fmla="*/ 108 w 217"/>
                  <a:gd name="T49" fmla="*/ 161 h 208"/>
                  <a:gd name="T50" fmla="*/ 53 w 217"/>
                  <a:gd name="T51" fmla="*/ 206 h 208"/>
                  <a:gd name="T52" fmla="*/ 53 w 217"/>
                  <a:gd name="T53" fmla="*/ 206 h 208"/>
                  <a:gd name="T54" fmla="*/ 42 w 217"/>
                  <a:gd name="T55" fmla="*/ 201 h 208"/>
                  <a:gd name="T56" fmla="*/ 42 w 217"/>
                  <a:gd name="T57" fmla="*/ 201 h 208"/>
                  <a:gd name="T58" fmla="*/ 35 w 217"/>
                  <a:gd name="T59" fmla="*/ 183 h 208"/>
                  <a:gd name="T60" fmla="*/ 43 w 217"/>
                  <a:gd name="T61" fmla="*/ 133 h 208"/>
                  <a:gd name="T62" fmla="*/ 7 w 217"/>
                  <a:gd name="T63" fmla="*/ 97 h 208"/>
                  <a:gd name="T64" fmla="*/ 7 w 217"/>
                  <a:gd name="T65" fmla="*/ 97 h 208"/>
                  <a:gd name="T66" fmla="*/ 2 w 217"/>
                  <a:gd name="T67" fmla="*/ 77 h 208"/>
                  <a:gd name="T68" fmla="*/ 2 w 217"/>
                  <a:gd name="T69" fmla="*/ 77 h 208"/>
                  <a:gd name="T70" fmla="*/ 18 w 217"/>
                  <a:gd name="T71" fmla="*/ 64 h 208"/>
                  <a:gd name="T72" fmla="*/ 68 w 217"/>
                  <a:gd name="T73" fmla="*/ 57 h 208"/>
                  <a:gd name="T74" fmla="*/ 90 w 217"/>
                  <a:gd name="T75" fmla="*/ 11 h 208"/>
                  <a:gd name="T76" fmla="*/ 90 w 217"/>
                  <a:gd name="T77" fmla="*/ 11 h 208"/>
                  <a:gd name="T78" fmla="*/ 108 w 217"/>
                  <a:gd name="T79" fmla="*/ 0 h 208"/>
                  <a:gd name="T80" fmla="*/ 108 w 217"/>
                  <a:gd name="T81" fmla="*/ 0 h 208"/>
                  <a:gd name="T82" fmla="*/ 125 w 217"/>
                  <a:gd name="T83" fmla="*/ 11 h 208"/>
                  <a:gd name="T84" fmla="*/ 148 w 217"/>
                  <a:gd name="T85" fmla="*/ 57 h 208"/>
                  <a:gd name="T86" fmla="*/ 198 w 217"/>
                  <a:gd name="T87" fmla="*/ 64 h 208"/>
                  <a:gd name="T88" fmla="*/ 198 w 217"/>
                  <a:gd name="T89" fmla="*/ 64 h 208"/>
                  <a:gd name="T90" fmla="*/ 214 w 217"/>
                  <a:gd name="T91" fmla="*/ 77 h 208"/>
                  <a:gd name="T92" fmla="*/ 214 w 217"/>
                  <a:gd name="T93" fmla="*/ 77 h 208"/>
                  <a:gd name="T94" fmla="*/ 209 w 217"/>
                  <a:gd name="T95" fmla="*/ 97 h 208"/>
                  <a:gd name="T96" fmla="*/ 173 w 217"/>
                  <a:gd name="T97" fmla="*/ 132 h 208"/>
                  <a:gd name="T98" fmla="*/ 181 w 217"/>
                  <a:gd name="T99" fmla="*/ 183 h 208"/>
                  <a:gd name="T100" fmla="*/ 181 w 217"/>
                  <a:gd name="T101" fmla="*/ 183 h 208"/>
                  <a:gd name="T102" fmla="*/ 173 w 217"/>
                  <a:gd name="T103" fmla="*/ 201 h 208"/>
                  <a:gd name="T104" fmla="*/ 173 w 217"/>
                  <a:gd name="T105" fmla="*/ 201 h 208"/>
                  <a:gd name="T106" fmla="*/ 153 w 217"/>
                  <a:gd name="T107" fmla="*/ 203 h 208"/>
                  <a:gd name="T108" fmla="*/ 108 w 217"/>
                  <a:gd name="T109" fmla="*/ 179 h 208"/>
                  <a:gd name="T110" fmla="*/ 63 w 217"/>
                  <a:gd name="T111" fmla="*/ 203 h 208"/>
                  <a:gd name="T112" fmla="*/ 63 w 217"/>
                  <a:gd name="T113" fmla="*/ 203 h 208"/>
                  <a:gd name="T114" fmla="*/ 53 w 217"/>
                  <a:gd name="T1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7" h="208">
                    <a:moveTo>
                      <a:pt x="108" y="161"/>
                    </a:moveTo>
                    <a:lnTo>
                      <a:pt x="108" y="161"/>
                    </a:lnTo>
                    <a:cubicBezTo>
                      <a:pt x="111" y="161"/>
                      <a:pt x="114" y="161"/>
                      <a:pt x="117" y="162"/>
                    </a:cubicBezTo>
                    <a:lnTo>
                      <a:pt x="162" y="186"/>
                    </a:ln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0"/>
                      <a:pt x="154" y="123"/>
                      <a:pt x="160" y="119"/>
                    </a:cubicBezTo>
                    <a:lnTo>
                      <a:pt x="196" y="83"/>
                    </a:lnTo>
                    <a:lnTo>
                      <a:pt x="145" y="76"/>
                    </a:lnTo>
                    <a:lnTo>
                      <a:pt x="145" y="76"/>
                    </a:lnTo>
                    <a:cubicBezTo>
                      <a:pt x="139" y="75"/>
                      <a:pt x="133" y="71"/>
                      <a:pt x="131" y="65"/>
                    </a:cubicBez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85" y="65"/>
                    </a:lnTo>
                    <a:lnTo>
                      <a:pt x="85" y="65"/>
                    </a:lnTo>
                    <a:cubicBezTo>
                      <a:pt x="82" y="71"/>
                      <a:pt x="78" y="75"/>
                      <a:pt x="71" y="76"/>
                    </a:cubicBezTo>
                    <a:lnTo>
                      <a:pt x="20" y="83"/>
                    </a:lnTo>
                    <a:lnTo>
                      <a:pt x="57" y="119"/>
                    </a:lnTo>
                    <a:lnTo>
                      <a:pt x="57" y="119"/>
                    </a:lnTo>
                    <a:cubicBezTo>
                      <a:pt x="61" y="123"/>
                      <a:pt x="64" y="130"/>
                      <a:pt x="62" y="136"/>
                    </a:cubicBezTo>
                    <a:lnTo>
                      <a:pt x="53" y="186"/>
                    </a:lnTo>
                    <a:lnTo>
                      <a:pt x="99" y="162"/>
                    </a:lnTo>
                    <a:lnTo>
                      <a:pt x="99" y="162"/>
                    </a:lnTo>
                    <a:cubicBezTo>
                      <a:pt x="101" y="161"/>
                      <a:pt x="105" y="161"/>
                      <a:pt x="108" y="161"/>
                    </a:cubicBezTo>
                    <a:close/>
                    <a:moveTo>
                      <a:pt x="53" y="206"/>
                    </a:moveTo>
                    <a:lnTo>
                      <a:pt x="53" y="206"/>
                    </a:lnTo>
                    <a:cubicBezTo>
                      <a:pt x="50" y="206"/>
                      <a:pt x="46" y="204"/>
                      <a:pt x="42" y="201"/>
                    </a:cubicBezTo>
                    <a:lnTo>
                      <a:pt x="42" y="201"/>
                    </a:lnTo>
                    <a:cubicBezTo>
                      <a:pt x="36" y="197"/>
                      <a:pt x="34" y="191"/>
                      <a:pt x="35" y="183"/>
                    </a:cubicBezTo>
                    <a:lnTo>
                      <a:pt x="43" y="133"/>
                    </a:lnTo>
                    <a:lnTo>
                      <a:pt x="7" y="97"/>
                    </a:lnTo>
                    <a:lnTo>
                      <a:pt x="7" y="97"/>
                    </a:lnTo>
                    <a:cubicBezTo>
                      <a:pt x="1" y="92"/>
                      <a:pt x="0" y="84"/>
                      <a:pt x="2" y="77"/>
                    </a:cubicBezTo>
                    <a:lnTo>
                      <a:pt x="2" y="77"/>
                    </a:lnTo>
                    <a:cubicBezTo>
                      <a:pt x="4" y="70"/>
                      <a:pt x="10" y="65"/>
                      <a:pt x="18" y="64"/>
                    </a:cubicBezTo>
                    <a:lnTo>
                      <a:pt x="68" y="57"/>
                    </a:lnTo>
                    <a:lnTo>
                      <a:pt x="90" y="11"/>
                    </a:lnTo>
                    <a:lnTo>
                      <a:pt x="90" y="11"/>
                    </a:lnTo>
                    <a:cubicBezTo>
                      <a:pt x="94" y="4"/>
                      <a:pt x="101" y="0"/>
                      <a:pt x="108" y="0"/>
                    </a:cubicBezTo>
                    <a:lnTo>
                      <a:pt x="108" y="0"/>
                    </a:lnTo>
                    <a:cubicBezTo>
                      <a:pt x="115" y="0"/>
                      <a:pt x="122" y="4"/>
                      <a:pt x="125" y="11"/>
                    </a:cubicBezTo>
                    <a:lnTo>
                      <a:pt x="148" y="57"/>
                    </a:lnTo>
                    <a:lnTo>
                      <a:pt x="198" y="64"/>
                    </a:lnTo>
                    <a:lnTo>
                      <a:pt x="198" y="64"/>
                    </a:lnTo>
                    <a:cubicBezTo>
                      <a:pt x="206" y="65"/>
                      <a:pt x="212" y="70"/>
                      <a:pt x="214" y="77"/>
                    </a:cubicBezTo>
                    <a:lnTo>
                      <a:pt x="214" y="77"/>
                    </a:lnTo>
                    <a:cubicBezTo>
                      <a:pt x="216" y="84"/>
                      <a:pt x="214" y="92"/>
                      <a:pt x="209" y="97"/>
                    </a:cubicBezTo>
                    <a:lnTo>
                      <a:pt x="173" y="132"/>
                    </a:lnTo>
                    <a:lnTo>
                      <a:pt x="181" y="183"/>
                    </a:lnTo>
                    <a:lnTo>
                      <a:pt x="181" y="183"/>
                    </a:lnTo>
                    <a:cubicBezTo>
                      <a:pt x="183" y="191"/>
                      <a:pt x="180" y="197"/>
                      <a:pt x="173" y="201"/>
                    </a:cubicBezTo>
                    <a:lnTo>
                      <a:pt x="173" y="201"/>
                    </a:lnTo>
                    <a:cubicBezTo>
                      <a:pt x="167" y="206"/>
                      <a:pt x="160" y="207"/>
                      <a:pt x="153" y="203"/>
                    </a:cubicBezTo>
                    <a:lnTo>
                      <a:pt x="108" y="179"/>
                    </a:lnTo>
                    <a:lnTo>
                      <a:pt x="63" y="203"/>
                    </a:lnTo>
                    <a:lnTo>
                      <a:pt x="63" y="203"/>
                    </a:lnTo>
                    <a:cubicBezTo>
                      <a:pt x="60" y="205"/>
                      <a:pt x="57" y="206"/>
                      <a:pt x="53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14">
                <a:extLst>
                  <a:ext uri="{FF2B5EF4-FFF2-40B4-BE49-F238E27FC236}">
                    <a16:creationId xmlns:a16="http://schemas.microsoft.com/office/drawing/2014/main" id="{F4B69D07-325B-4F36-954C-E479FCD29D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7477" y="9454033"/>
                <a:ext cx="180525" cy="168751"/>
              </a:xfrm>
              <a:custGeom>
                <a:avLst/>
                <a:gdLst>
                  <a:gd name="T0" fmla="*/ 109 w 202"/>
                  <a:gd name="T1" fmla="*/ 7 h 191"/>
                  <a:gd name="T2" fmla="*/ 132 w 202"/>
                  <a:gd name="T3" fmla="*/ 53 h 191"/>
                  <a:gd name="T4" fmla="*/ 132 w 202"/>
                  <a:gd name="T5" fmla="*/ 53 h 191"/>
                  <a:gd name="T6" fmla="*/ 139 w 202"/>
                  <a:gd name="T7" fmla="*/ 58 h 191"/>
                  <a:gd name="T8" fmla="*/ 189 w 202"/>
                  <a:gd name="T9" fmla="*/ 65 h 191"/>
                  <a:gd name="T10" fmla="*/ 189 w 202"/>
                  <a:gd name="T11" fmla="*/ 65 h 191"/>
                  <a:gd name="T12" fmla="*/ 195 w 202"/>
                  <a:gd name="T13" fmla="*/ 82 h 191"/>
                  <a:gd name="T14" fmla="*/ 159 w 202"/>
                  <a:gd name="T15" fmla="*/ 117 h 191"/>
                  <a:gd name="T16" fmla="*/ 159 w 202"/>
                  <a:gd name="T17" fmla="*/ 117 h 191"/>
                  <a:gd name="T18" fmla="*/ 155 w 202"/>
                  <a:gd name="T19" fmla="*/ 126 h 191"/>
                  <a:gd name="T20" fmla="*/ 164 w 202"/>
                  <a:gd name="T21" fmla="*/ 176 h 191"/>
                  <a:gd name="T22" fmla="*/ 164 w 202"/>
                  <a:gd name="T23" fmla="*/ 176 h 191"/>
                  <a:gd name="T24" fmla="*/ 150 w 202"/>
                  <a:gd name="T25" fmla="*/ 187 h 191"/>
                  <a:gd name="T26" fmla="*/ 105 w 202"/>
                  <a:gd name="T27" fmla="*/ 163 h 191"/>
                  <a:gd name="T28" fmla="*/ 105 w 202"/>
                  <a:gd name="T29" fmla="*/ 163 h 191"/>
                  <a:gd name="T30" fmla="*/ 96 w 202"/>
                  <a:gd name="T31" fmla="*/ 163 h 191"/>
                  <a:gd name="T32" fmla="*/ 51 w 202"/>
                  <a:gd name="T33" fmla="*/ 187 h 191"/>
                  <a:gd name="T34" fmla="*/ 51 w 202"/>
                  <a:gd name="T35" fmla="*/ 187 h 191"/>
                  <a:gd name="T36" fmla="*/ 36 w 202"/>
                  <a:gd name="T37" fmla="*/ 176 h 191"/>
                  <a:gd name="T38" fmla="*/ 46 w 202"/>
                  <a:gd name="T39" fmla="*/ 126 h 191"/>
                  <a:gd name="T40" fmla="*/ 46 w 202"/>
                  <a:gd name="T41" fmla="*/ 126 h 191"/>
                  <a:gd name="T42" fmla="*/ 42 w 202"/>
                  <a:gd name="T43" fmla="*/ 117 h 191"/>
                  <a:gd name="T44" fmla="*/ 6 w 202"/>
                  <a:gd name="T45" fmla="*/ 82 h 191"/>
                  <a:gd name="T46" fmla="*/ 6 w 202"/>
                  <a:gd name="T47" fmla="*/ 82 h 191"/>
                  <a:gd name="T48" fmla="*/ 11 w 202"/>
                  <a:gd name="T49" fmla="*/ 65 h 191"/>
                  <a:gd name="T50" fmla="*/ 62 w 202"/>
                  <a:gd name="T51" fmla="*/ 58 h 191"/>
                  <a:gd name="T52" fmla="*/ 62 w 202"/>
                  <a:gd name="T53" fmla="*/ 58 h 191"/>
                  <a:gd name="T54" fmla="*/ 69 w 202"/>
                  <a:gd name="T55" fmla="*/ 53 h 191"/>
                  <a:gd name="T56" fmla="*/ 92 w 202"/>
                  <a:gd name="T57" fmla="*/ 7 h 191"/>
                  <a:gd name="T58" fmla="*/ 92 w 202"/>
                  <a:gd name="T59" fmla="*/ 7 h 191"/>
                  <a:gd name="T60" fmla="*/ 109 w 202"/>
                  <a:gd name="T61" fmla="*/ 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" h="191">
                    <a:moveTo>
                      <a:pt x="109" y="7"/>
                    </a:moveTo>
                    <a:lnTo>
                      <a:pt x="132" y="53"/>
                    </a:lnTo>
                    <a:lnTo>
                      <a:pt x="132" y="53"/>
                    </a:lnTo>
                    <a:cubicBezTo>
                      <a:pt x="133" y="56"/>
                      <a:pt x="136" y="58"/>
                      <a:pt x="139" y="58"/>
                    </a:cubicBezTo>
                    <a:lnTo>
                      <a:pt x="189" y="65"/>
                    </a:lnTo>
                    <a:lnTo>
                      <a:pt x="189" y="65"/>
                    </a:lnTo>
                    <a:cubicBezTo>
                      <a:pt x="197" y="67"/>
                      <a:pt x="201" y="76"/>
                      <a:pt x="195" y="82"/>
                    </a:cubicBezTo>
                    <a:lnTo>
                      <a:pt x="159" y="117"/>
                    </a:lnTo>
                    <a:lnTo>
                      <a:pt x="159" y="117"/>
                    </a:lnTo>
                    <a:cubicBezTo>
                      <a:pt x="156" y="120"/>
                      <a:pt x="155" y="123"/>
                      <a:pt x="155" y="126"/>
                    </a:cubicBezTo>
                    <a:lnTo>
                      <a:pt x="164" y="176"/>
                    </a:lnTo>
                    <a:lnTo>
                      <a:pt x="164" y="176"/>
                    </a:lnTo>
                    <a:cubicBezTo>
                      <a:pt x="166" y="184"/>
                      <a:pt x="157" y="190"/>
                      <a:pt x="150" y="187"/>
                    </a:cubicBezTo>
                    <a:lnTo>
                      <a:pt x="105" y="163"/>
                    </a:lnTo>
                    <a:lnTo>
                      <a:pt x="105" y="163"/>
                    </a:lnTo>
                    <a:cubicBezTo>
                      <a:pt x="102" y="162"/>
                      <a:pt x="99" y="162"/>
                      <a:pt x="96" y="163"/>
                    </a:cubicBezTo>
                    <a:lnTo>
                      <a:pt x="51" y="187"/>
                    </a:lnTo>
                    <a:lnTo>
                      <a:pt x="51" y="187"/>
                    </a:lnTo>
                    <a:cubicBezTo>
                      <a:pt x="44" y="190"/>
                      <a:pt x="35" y="184"/>
                      <a:pt x="36" y="176"/>
                    </a:cubicBezTo>
                    <a:lnTo>
                      <a:pt x="46" y="126"/>
                    </a:lnTo>
                    <a:lnTo>
                      <a:pt x="46" y="126"/>
                    </a:lnTo>
                    <a:cubicBezTo>
                      <a:pt x="46" y="123"/>
                      <a:pt x="45" y="120"/>
                      <a:pt x="42" y="117"/>
                    </a:cubicBezTo>
                    <a:lnTo>
                      <a:pt x="6" y="82"/>
                    </a:lnTo>
                    <a:lnTo>
                      <a:pt x="6" y="82"/>
                    </a:lnTo>
                    <a:cubicBezTo>
                      <a:pt x="0" y="76"/>
                      <a:pt x="4" y="67"/>
                      <a:pt x="11" y="65"/>
                    </a:cubicBezTo>
                    <a:lnTo>
                      <a:pt x="62" y="58"/>
                    </a:lnTo>
                    <a:lnTo>
                      <a:pt x="62" y="58"/>
                    </a:lnTo>
                    <a:cubicBezTo>
                      <a:pt x="65" y="58"/>
                      <a:pt x="68" y="56"/>
                      <a:pt x="69" y="53"/>
                    </a:cubicBezTo>
                    <a:lnTo>
                      <a:pt x="92" y="7"/>
                    </a:lnTo>
                    <a:lnTo>
                      <a:pt x="92" y="7"/>
                    </a:lnTo>
                    <a:cubicBezTo>
                      <a:pt x="95" y="0"/>
                      <a:pt x="106" y="0"/>
                      <a:pt x="109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15">
                <a:extLst>
                  <a:ext uri="{FF2B5EF4-FFF2-40B4-BE49-F238E27FC236}">
                    <a16:creationId xmlns:a16="http://schemas.microsoft.com/office/drawing/2014/main" id="{A31AF7A8-A918-4B3A-8FB9-3CB7D0B00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9628" y="9446184"/>
                <a:ext cx="192300" cy="184449"/>
              </a:xfrm>
              <a:custGeom>
                <a:avLst/>
                <a:gdLst>
                  <a:gd name="T0" fmla="*/ 108 w 218"/>
                  <a:gd name="T1" fmla="*/ 161 h 208"/>
                  <a:gd name="T2" fmla="*/ 108 w 218"/>
                  <a:gd name="T3" fmla="*/ 161 h 208"/>
                  <a:gd name="T4" fmla="*/ 117 w 218"/>
                  <a:gd name="T5" fmla="*/ 162 h 208"/>
                  <a:gd name="T6" fmla="*/ 162 w 218"/>
                  <a:gd name="T7" fmla="*/ 186 h 208"/>
                  <a:gd name="T8" fmla="*/ 154 w 218"/>
                  <a:gd name="T9" fmla="*/ 136 h 208"/>
                  <a:gd name="T10" fmla="*/ 154 w 218"/>
                  <a:gd name="T11" fmla="*/ 136 h 208"/>
                  <a:gd name="T12" fmla="*/ 160 w 218"/>
                  <a:gd name="T13" fmla="*/ 119 h 208"/>
                  <a:gd name="T14" fmla="*/ 196 w 218"/>
                  <a:gd name="T15" fmla="*/ 83 h 208"/>
                  <a:gd name="T16" fmla="*/ 146 w 218"/>
                  <a:gd name="T17" fmla="*/ 76 h 208"/>
                  <a:gd name="T18" fmla="*/ 146 w 218"/>
                  <a:gd name="T19" fmla="*/ 76 h 208"/>
                  <a:gd name="T20" fmla="*/ 131 w 218"/>
                  <a:gd name="T21" fmla="*/ 65 h 208"/>
                  <a:gd name="T22" fmla="*/ 108 w 218"/>
                  <a:gd name="T23" fmla="*/ 19 h 208"/>
                  <a:gd name="T24" fmla="*/ 108 w 218"/>
                  <a:gd name="T25" fmla="*/ 19 h 208"/>
                  <a:gd name="T26" fmla="*/ 108 w 218"/>
                  <a:gd name="T27" fmla="*/ 19 h 208"/>
                  <a:gd name="T28" fmla="*/ 85 w 218"/>
                  <a:gd name="T29" fmla="*/ 65 h 208"/>
                  <a:gd name="T30" fmla="*/ 85 w 218"/>
                  <a:gd name="T31" fmla="*/ 65 h 208"/>
                  <a:gd name="T32" fmla="*/ 71 w 218"/>
                  <a:gd name="T33" fmla="*/ 76 h 208"/>
                  <a:gd name="T34" fmla="*/ 21 w 218"/>
                  <a:gd name="T35" fmla="*/ 83 h 208"/>
                  <a:gd name="T36" fmla="*/ 57 w 218"/>
                  <a:gd name="T37" fmla="*/ 119 h 208"/>
                  <a:gd name="T38" fmla="*/ 57 w 218"/>
                  <a:gd name="T39" fmla="*/ 119 h 208"/>
                  <a:gd name="T40" fmla="*/ 63 w 218"/>
                  <a:gd name="T41" fmla="*/ 136 h 208"/>
                  <a:gd name="T42" fmla="*/ 55 w 218"/>
                  <a:gd name="T43" fmla="*/ 186 h 208"/>
                  <a:gd name="T44" fmla="*/ 99 w 218"/>
                  <a:gd name="T45" fmla="*/ 162 h 208"/>
                  <a:gd name="T46" fmla="*/ 99 w 218"/>
                  <a:gd name="T47" fmla="*/ 162 h 208"/>
                  <a:gd name="T48" fmla="*/ 108 w 218"/>
                  <a:gd name="T49" fmla="*/ 161 h 208"/>
                  <a:gd name="T50" fmla="*/ 55 w 218"/>
                  <a:gd name="T51" fmla="*/ 206 h 208"/>
                  <a:gd name="T52" fmla="*/ 55 w 218"/>
                  <a:gd name="T53" fmla="*/ 206 h 208"/>
                  <a:gd name="T54" fmla="*/ 42 w 218"/>
                  <a:gd name="T55" fmla="*/ 201 h 208"/>
                  <a:gd name="T56" fmla="*/ 42 w 218"/>
                  <a:gd name="T57" fmla="*/ 201 h 208"/>
                  <a:gd name="T58" fmla="*/ 35 w 218"/>
                  <a:gd name="T59" fmla="*/ 183 h 208"/>
                  <a:gd name="T60" fmla="*/ 43 w 218"/>
                  <a:gd name="T61" fmla="*/ 133 h 208"/>
                  <a:gd name="T62" fmla="*/ 7 w 218"/>
                  <a:gd name="T63" fmla="*/ 97 h 208"/>
                  <a:gd name="T64" fmla="*/ 7 w 218"/>
                  <a:gd name="T65" fmla="*/ 97 h 208"/>
                  <a:gd name="T66" fmla="*/ 2 w 218"/>
                  <a:gd name="T67" fmla="*/ 77 h 208"/>
                  <a:gd name="T68" fmla="*/ 2 w 218"/>
                  <a:gd name="T69" fmla="*/ 77 h 208"/>
                  <a:gd name="T70" fmla="*/ 18 w 218"/>
                  <a:gd name="T71" fmla="*/ 64 h 208"/>
                  <a:gd name="T72" fmla="*/ 68 w 218"/>
                  <a:gd name="T73" fmla="*/ 57 h 208"/>
                  <a:gd name="T74" fmla="*/ 91 w 218"/>
                  <a:gd name="T75" fmla="*/ 11 h 208"/>
                  <a:gd name="T76" fmla="*/ 91 w 218"/>
                  <a:gd name="T77" fmla="*/ 11 h 208"/>
                  <a:gd name="T78" fmla="*/ 108 w 218"/>
                  <a:gd name="T79" fmla="*/ 0 h 208"/>
                  <a:gd name="T80" fmla="*/ 108 w 218"/>
                  <a:gd name="T81" fmla="*/ 0 h 208"/>
                  <a:gd name="T82" fmla="*/ 125 w 218"/>
                  <a:gd name="T83" fmla="*/ 11 h 208"/>
                  <a:gd name="T84" fmla="*/ 149 w 218"/>
                  <a:gd name="T85" fmla="*/ 57 h 208"/>
                  <a:gd name="T86" fmla="*/ 199 w 218"/>
                  <a:gd name="T87" fmla="*/ 64 h 208"/>
                  <a:gd name="T88" fmla="*/ 199 w 218"/>
                  <a:gd name="T89" fmla="*/ 64 h 208"/>
                  <a:gd name="T90" fmla="*/ 215 w 218"/>
                  <a:gd name="T91" fmla="*/ 77 h 208"/>
                  <a:gd name="T92" fmla="*/ 215 w 218"/>
                  <a:gd name="T93" fmla="*/ 77 h 208"/>
                  <a:gd name="T94" fmla="*/ 210 w 218"/>
                  <a:gd name="T95" fmla="*/ 97 h 208"/>
                  <a:gd name="T96" fmla="*/ 174 w 218"/>
                  <a:gd name="T97" fmla="*/ 132 h 208"/>
                  <a:gd name="T98" fmla="*/ 182 w 218"/>
                  <a:gd name="T99" fmla="*/ 183 h 208"/>
                  <a:gd name="T100" fmla="*/ 182 w 218"/>
                  <a:gd name="T101" fmla="*/ 183 h 208"/>
                  <a:gd name="T102" fmla="*/ 174 w 218"/>
                  <a:gd name="T103" fmla="*/ 201 h 208"/>
                  <a:gd name="T104" fmla="*/ 174 w 218"/>
                  <a:gd name="T105" fmla="*/ 201 h 208"/>
                  <a:gd name="T106" fmla="*/ 154 w 218"/>
                  <a:gd name="T107" fmla="*/ 203 h 208"/>
                  <a:gd name="T108" fmla="*/ 108 w 218"/>
                  <a:gd name="T109" fmla="*/ 179 h 208"/>
                  <a:gd name="T110" fmla="*/ 63 w 218"/>
                  <a:gd name="T111" fmla="*/ 203 h 208"/>
                  <a:gd name="T112" fmla="*/ 63 w 218"/>
                  <a:gd name="T113" fmla="*/ 203 h 208"/>
                  <a:gd name="T114" fmla="*/ 55 w 218"/>
                  <a:gd name="T1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8" h="208">
                    <a:moveTo>
                      <a:pt x="108" y="161"/>
                    </a:moveTo>
                    <a:lnTo>
                      <a:pt x="108" y="161"/>
                    </a:lnTo>
                    <a:cubicBezTo>
                      <a:pt x="112" y="161"/>
                      <a:pt x="114" y="161"/>
                      <a:pt x="117" y="162"/>
                    </a:cubicBezTo>
                    <a:lnTo>
                      <a:pt x="162" y="186"/>
                    </a:ln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0"/>
                      <a:pt x="156" y="123"/>
                      <a:pt x="160" y="119"/>
                    </a:cubicBezTo>
                    <a:lnTo>
                      <a:pt x="196" y="83"/>
                    </a:lnTo>
                    <a:lnTo>
                      <a:pt x="146" y="76"/>
                    </a:lnTo>
                    <a:lnTo>
                      <a:pt x="146" y="76"/>
                    </a:lnTo>
                    <a:cubicBezTo>
                      <a:pt x="139" y="75"/>
                      <a:pt x="134" y="71"/>
                      <a:pt x="131" y="65"/>
                    </a:cubicBezTo>
                    <a:lnTo>
                      <a:pt x="108" y="19"/>
                    </a:lnTo>
                    <a:lnTo>
                      <a:pt x="108" y="19"/>
                    </a:lnTo>
                    <a:lnTo>
                      <a:pt x="108" y="19"/>
                    </a:lnTo>
                    <a:lnTo>
                      <a:pt x="85" y="65"/>
                    </a:lnTo>
                    <a:lnTo>
                      <a:pt x="85" y="65"/>
                    </a:lnTo>
                    <a:cubicBezTo>
                      <a:pt x="83" y="71"/>
                      <a:pt x="78" y="75"/>
                      <a:pt x="71" y="76"/>
                    </a:cubicBezTo>
                    <a:lnTo>
                      <a:pt x="21" y="83"/>
                    </a:lnTo>
                    <a:lnTo>
                      <a:pt x="57" y="119"/>
                    </a:lnTo>
                    <a:lnTo>
                      <a:pt x="57" y="119"/>
                    </a:lnTo>
                    <a:cubicBezTo>
                      <a:pt x="61" y="123"/>
                      <a:pt x="64" y="130"/>
                      <a:pt x="63" y="136"/>
                    </a:cubicBezTo>
                    <a:lnTo>
                      <a:pt x="55" y="186"/>
                    </a:lnTo>
                    <a:lnTo>
                      <a:pt x="99" y="162"/>
                    </a:lnTo>
                    <a:lnTo>
                      <a:pt x="99" y="162"/>
                    </a:lnTo>
                    <a:cubicBezTo>
                      <a:pt x="102" y="161"/>
                      <a:pt x="105" y="161"/>
                      <a:pt x="108" y="161"/>
                    </a:cubicBezTo>
                    <a:close/>
                    <a:moveTo>
                      <a:pt x="55" y="206"/>
                    </a:moveTo>
                    <a:lnTo>
                      <a:pt x="55" y="206"/>
                    </a:lnTo>
                    <a:cubicBezTo>
                      <a:pt x="50" y="206"/>
                      <a:pt x="46" y="204"/>
                      <a:pt x="42" y="201"/>
                    </a:cubicBezTo>
                    <a:lnTo>
                      <a:pt x="42" y="201"/>
                    </a:lnTo>
                    <a:cubicBezTo>
                      <a:pt x="36" y="197"/>
                      <a:pt x="34" y="191"/>
                      <a:pt x="35" y="183"/>
                    </a:cubicBezTo>
                    <a:lnTo>
                      <a:pt x="43" y="133"/>
                    </a:lnTo>
                    <a:lnTo>
                      <a:pt x="7" y="97"/>
                    </a:lnTo>
                    <a:lnTo>
                      <a:pt x="7" y="97"/>
                    </a:lnTo>
                    <a:cubicBezTo>
                      <a:pt x="2" y="92"/>
                      <a:pt x="0" y="84"/>
                      <a:pt x="2" y="77"/>
                    </a:cubicBezTo>
                    <a:lnTo>
                      <a:pt x="2" y="77"/>
                    </a:lnTo>
                    <a:cubicBezTo>
                      <a:pt x="5" y="70"/>
                      <a:pt x="11" y="65"/>
                      <a:pt x="18" y="64"/>
                    </a:cubicBezTo>
                    <a:lnTo>
                      <a:pt x="68" y="57"/>
                    </a:lnTo>
                    <a:lnTo>
                      <a:pt x="91" y="11"/>
                    </a:lnTo>
                    <a:lnTo>
                      <a:pt x="91" y="11"/>
                    </a:lnTo>
                    <a:cubicBezTo>
                      <a:pt x="95" y="4"/>
                      <a:pt x="101" y="0"/>
                      <a:pt x="108" y="0"/>
                    </a:cubicBezTo>
                    <a:lnTo>
                      <a:pt x="108" y="0"/>
                    </a:lnTo>
                    <a:cubicBezTo>
                      <a:pt x="116" y="0"/>
                      <a:pt x="122" y="4"/>
                      <a:pt x="125" y="11"/>
                    </a:cubicBezTo>
                    <a:lnTo>
                      <a:pt x="149" y="57"/>
                    </a:lnTo>
                    <a:lnTo>
                      <a:pt x="199" y="64"/>
                    </a:lnTo>
                    <a:lnTo>
                      <a:pt x="199" y="64"/>
                    </a:lnTo>
                    <a:cubicBezTo>
                      <a:pt x="206" y="65"/>
                      <a:pt x="212" y="70"/>
                      <a:pt x="215" y="77"/>
                    </a:cubicBezTo>
                    <a:lnTo>
                      <a:pt x="215" y="77"/>
                    </a:lnTo>
                    <a:cubicBezTo>
                      <a:pt x="217" y="84"/>
                      <a:pt x="215" y="92"/>
                      <a:pt x="210" y="97"/>
                    </a:cubicBezTo>
                    <a:lnTo>
                      <a:pt x="174" y="132"/>
                    </a:lnTo>
                    <a:lnTo>
                      <a:pt x="182" y="183"/>
                    </a:lnTo>
                    <a:lnTo>
                      <a:pt x="182" y="183"/>
                    </a:lnTo>
                    <a:cubicBezTo>
                      <a:pt x="183" y="191"/>
                      <a:pt x="180" y="197"/>
                      <a:pt x="174" y="201"/>
                    </a:cubicBezTo>
                    <a:lnTo>
                      <a:pt x="174" y="201"/>
                    </a:lnTo>
                    <a:cubicBezTo>
                      <a:pt x="167" y="206"/>
                      <a:pt x="160" y="207"/>
                      <a:pt x="154" y="203"/>
                    </a:cubicBezTo>
                    <a:lnTo>
                      <a:pt x="108" y="179"/>
                    </a:lnTo>
                    <a:lnTo>
                      <a:pt x="63" y="203"/>
                    </a:lnTo>
                    <a:lnTo>
                      <a:pt x="63" y="203"/>
                    </a:lnTo>
                    <a:cubicBezTo>
                      <a:pt x="61" y="205"/>
                      <a:pt x="57" y="206"/>
                      <a:pt x="55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16">
                <a:extLst>
                  <a:ext uri="{FF2B5EF4-FFF2-40B4-BE49-F238E27FC236}">
                    <a16:creationId xmlns:a16="http://schemas.microsoft.com/office/drawing/2014/main" id="{D4C76072-8E53-48BC-9E88-4F8BD31B3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0679" y="9454033"/>
                <a:ext cx="180525" cy="168751"/>
              </a:xfrm>
              <a:custGeom>
                <a:avLst/>
                <a:gdLst>
                  <a:gd name="T0" fmla="*/ 109 w 201"/>
                  <a:gd name="T1" fmla="*/ 7 h 191"/>
                  <a:gd name="T2" fmla="*/ 131 w 201"/>
                  <a:gd name="T3" fmla="*/ 53 h 191"/>
                  <a:gd name="T4" fmla="*/ 131 w 201"/>
                  <a:gd name="T5" fmla="*/ 53 h 191"/>
                  <a:gd name="T6" fmla="*/ 138 w 201"/>
                  <a:gd name="T7" fmla="*/ 58 h 191"/>
                  <a:gd name="T8" fmla="*/ 188 w 201"/>
                  <a:gd name="T9" fmla="*/ 65 h 191"/>
                  <a:gd name="T10" fmla="*/ 188 w 201"/>
                  <a:gd name="T11" fmla="*/ 65 h 191"/>
                  <a:gd name="T12" fmla="*/ 195 w 201"/>
                  <a:gd name="T13" fmla="*/ 82 h 191"/>
                  <a:gd name="T14" fmla="*/ 158 w 201"/>
                  <a:gd name="T15" fmla="*/ 117 h 191"/>
                  <a:gd name="T16" fmla="*/ 158 w 201"/>
                  <a:gd name="T17" fmla="*/ 117 h 191"/>
                  <a:gd name="T18" fmla="*/ 155 w 201"/>
                  <a:gd name="T19" fmla="*/ 126 h 191"/>
                  <a:gd name="T20" fmla="*/ 164 w 201"/>
                  <a:gd name="T21" fmla="*/ 176 h 191"/>
                  <a:gd name="T22" fmla="*/ 164 w 201"/>
                  <a:gd name="T23" fmla="*/ 176 h 191"/>
                  <a:gd name="T24" fmla="*/ 149 w 201"/>
                  <a:gd name="T25" fmla="*/ 187 h 191"/>
                  <a:gd name="T26" fmla="*/ 105 w 201"/>
                  <a:gd name="T27" fmla="*/ 163 h 191"/>
                  <a:gd name="T28" fmla="*/ 105 w 201"/>
                  <a:gd name="T29" fmla="*/ 163 h 191"/>
                  <a:gd name="T30" fmla="*/ 95 w 201"/>
                  <a:gd name="T31" fmla="*/ 163 h 191"/>
                  <a:gd name="T32" fmla="*/ 50 w 201"/>
                  <a:gd name="T33" fmla="*/ 187 h 191"/>
                  <a:gd name="T34" fmla="*/ 50 w 201"/>
                  <a:gd name="T35" fmla="*/ 187 h 191"/>
                  <a:gd name="T36" fmla="*/ 36 w 201"/>
                  <a:gd name="T37" fmla="*/ 176 h 191"/>
                  <a:gd name="T38" fmla="*/ 45 w 201"/>
                  <a:gd name="T39" fmla="*/ 126 h 191"/>
                  <a:gd name="T40" fmla="*/ 45 w 201"/>
                  <a:gd name="T41" fmla="*/ 126 h 191"/>
                  <a:gd name="T42" fmla="*/ 42 w 201"/>
                  <a:gd name="T43" fmla="*/ 117 h 191"/>
                  <a:gd name="T44" fmla="*/ 6 w 201"/>
                  <a:gd name="T45" fmla="*/ 82 h 191"/>
                  <a:gd name="T46" fmla="*/ 6 w 201"/>
                  <a:gd name="T47" fmla="*/ 82 h 191"/>
                  <a:gd name="T48" fmla="*/ 10 w 201"/>
                  <a:gd name="T49" fmla="*/ 65 h 191"/>
                  <a:gd name="T50" fmla="*/ 61 w 201"/>
                  <a:gd name="T51" fmla="*/ 58 h 191"/>
                  <a:gd name="T52" fmla="*/ 61 w 201"/>
                  <a:gd name="T53" fmla="*/ 58 h 191"/>
                  <a:gd name="T54" fmla="*/ 69 w 201"/>
                  <a:gd name="T55" fmla="*/ 53 h 191"/>
                  <a:gd name="T56" fmla="*/ 91 w 201"/>
                  <a:gd name="T57" fmla="*/ 7 h 191"/>
                  <a:gd name="T58" fmla="*/ 91 w 201"/>
                  <a:gd name="T59" fmla="*/ 7 h 191"/>
                  <a:gd name="T60" fmla="*/ 109 w 201"/>
                  <a:gd name="T61" fmla="*/ 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1" h="191">
                    <a:moveTo>
                      <a:pt x="109" y="7"/>
                    </a:moveTo>
                    <a:lnTo>
                      <a:pt x="131" y="53"/>
                    </a:lnTo>
                    <a:lnTo>
                      <a:pt x="131" y="53"/>
                    </a:lnTo>
                    <a:cubicBezTo>
                      <a:pt x="133" y="56"/>
                      <a:pt x="135" y="58"/>
                      <a:pt x="138" y="58"/>
                    </a:cubicBezTo>
                    <a:lnTo>
                      <a:pt x="188" y="65"/>
                    </a:lnTo>
                    <a:lnTo>
                      <a:pt x="188" y="65"/>
                    </a:lnTo>
                    <a:cubicBezTo>
                      <a:pt x="197" y="67"/>
                      <a:pt x="200" y="76"/>
                      <a:pt x="195" y="82"/>
                    </a:cubicBezTo>
                    <a:lnTo>
                      <a:pt x="158" y="117"/>
                    </a:lnTo>
                    <a:lnTo>
                      <a:pt x="158" y="117"/>
                    </a:lnTo>
                    <a:cubicBezTo>
                      <a:pt x="155" y="120"/>
                      <a:pt x="154" y="123"/>
                      <a:pt x="155" y="126"/>
                    </a:cubicBezTo>
                    <a:lnTo>
                      <a:pt x="164" y="176"/>
                    </a:lnTo>
                    <a:lnTo>
                      <a:pt x="164" y="176"/>
                    </a:lnTo>
                    <a:cubicBezTo>
                      <a:pt x="165" y="184"/>
                      <a:pt x="157" y="190"/>
                      <a:pt x="149" y="187"/>
                    </a:cubicBezTo>
                    <a:lnTo>
                      <a:pt x="105" y="163"/>
                    </a:lnTo>
                    <a:lnTo>
                      <a:pt x="105" y="163"/>
                    </a:lnTo>
                    <a:cubicBezTo>
                      <a:pt x="101" y="162"/>
                      <a:pt x="98" y="162"/>
                      <a:pt x="95" y="163"/>
                    </a:cubicBezTo>
                    <a:lnTo>
                      <a:pt x="50" y="187"/>
                    </a:lnTo>
                    <a:lnTo>
                      <a:pt x="50" y="187"/>
                    </a:lnTo>
                    <a:cubicBezTo>
                      <a:pt x="43" y="190"/>
                      <a:pt x="34" y="184"/>
                      <a:pt x="36" y="176"/>
                    </a:cubicBezTo>
                    <a:lnTo>
                      <a:pt x="45" y="126"/>
                    </a:lnTo>
                    <a:lnTo>
                      <a:pt x="45" y="126"/>
                    </a:lnTo>
                    <a:cubicBezTo>
                      <a:pt x="45" y="123"/>
                      <a:pt x="44" y="120"/>
                      <a:pt x="42" y="117"/>
                    </a:cubicBezTo>
                    <a:lnTo>
                      <a:pt x="6" y="82"/>
                    </a:lnTo>
                    <a:lnTo>
                      <a:pt x="6" y="82"/>
                    </a:lnTo>
                    <a:cubicBezTo>
                      <a:pt x="0" y="76"/>
                      <a:pt x="3" y="67"/>
                      <a:pt x="10" y="65"/>
                    </a:cubicBezTo>
                    <a:lnTo>
                      <a:pt x="61" y="58"/>
                    </a:lnTo>
                    <a:lnTo>
                      <a:pt x="61" y="58"/>
                    </a:lnTo>
                    <a:cubicBezTo>
                      <a:pt x="65" y="58"/>
                      <a:pt x="67" y="56"/>
                      <a:pt x="69" y="53"/>
                    </a:cubicBezTo>
                    <a:lnTo>
                      <a:pt x="91" y="7"/>
                    </a:lnTo>
                    <a:lnTo>
                      <a:pt x="91" y="7"/>
                    </a:lnTo>
                    <a:cubicBezTo>
                      <a:pt x="95" y="0"/>
                      <a:pt x="105" y="0"/>
                      <a:pt x="109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17">
                <a:extLst>
                  <a:ext uri="{FF2B5EF4-FFF2-40B4-BE49-F238E27FC236}">
                    <a16:creationId xmlns:a16="http://schemas.microsoft.com/office/drawing/2014/main" id="{09BBFE42-5401-453B-8D6C-42A868156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2830" y="9446184"/>
                <a:ext cx="192300" cy="184449"/>
              </a:xfrm>
              <a:custGeom>
                <a:avLst/>
                <a:gdLst>
                  <a:gd name="T0" fmla="*/ 107 w 217"/>
                  <a:gd name="T1" fmla="*/ 161 h 208"/>
                  <a:gd name="T2" fmla="*/ 107 w 217"/>
                  <a:gd name="T3" fmla="*/ 161 h 208"/>
                  <a:gd name="T4" fmla="*/ 117 w 217"/>
                  <a:gd name="T5" fmla="*/ 162 h 208"/>
                  <a:gd name="T6" fmla="*/ 162 w 217"/>
                  <a:gd name="T7" fmla="*/ 186 h 208"/>
                  <a:gd name="T8" fmla="*/ 154 w 217"/>
                  <a:gd name="T9" fmla="*/ 136 h 208"/>
                  <a:gd name="T10" fmla="*/ 154 w 217"/>
                  <a:gd name="T11" fmla="*/ 136 h 208"/>
                  <a:gd name="T12" fmla="*/ 159 w 217"/>
                  <a:gd name="T13" fmla="*/ 119 h 208"/>
                  <a:gd name="T14" fmla="*/ 196 w 217"/>
                  <a:gd name="T15" fmla="*/ 83 h 208"/>
                  <a:gd name="T16" fmla="*/ 145 w 217"/>
                  <a:gd name="T17" fmla="*/ 76 h 208"/>
                  <a:gd name="T18" fmla="*/ 145 w 217"/>
                  <a:gd name="T19" fmla="*/ 76 h 208"/>
                  <a:gd name="T20" fmla="*/ 131 w 217"/>
                  <a:gd name="T21" fmla="*/ 65 h 208"/>
                  <a:gd name="T22" fmla="*/ 107 w 217"/>
                  <a:gd name="T23" fmla="*/ 19 h 208"/>
                  <a:gd name="T24" fmla="*/ 107 w 217"/>
                  <a:gd name="T25" fmla="*/ 19 h 208"/>
                  <a:gd name="T26" fmla="*/ 107 w 217"/>
                  <a:gd name="T27" fmla="*/ 19 h 208"/>
                  <a:gd name="T28" fmla="*/ 85 w 217"/>
                  <a:gd name="T29" fmla="*/ 65 h 208"/>
                  <a:gd name="T30" fmla="*/ 85 w 217"/>
                  <a:gd name="T31" fmla="*/ 65 h 208"/>
                  <a:gd name="T32" fmla="*/ 71 w 217"/>
                  <a:gd name="T33" fmla="*/ 76 h 208"/>
                  <a:gd name="T34" fmla="*/ 20 w 217"/>
                  <a:gd name="T35" fmla="*/ 83 h 208"/>
                  <a:gd name="T36" fmla="*/ 56 w 217"/>
                  <a:gd name="T37" fmla="*/ 119 h 208"/>
                  <a:gd name="T38" fmla="*/ 56 w 217"/>
                  <a:gd name="T39" fmla="*/ 119 h 208"/>
                  <a:gd name="T40" fmla="*/ 62 w 217"/>
                  <a:gd name="T41" fmla="*/ 136 h 208"/>
                  <a:gd name="T42" fmla="*/ 54 w 217"/>
                  <a:gd name="T43" fmla="*/ 186 h 208"/>
                  <a:gd name="T44" fmla="*/ 99 w 217"/>
                  <a:gd name="T45" fmla="*/ 162 h 208"/>
                  <a:gd name="T46" fmla="*/ 99 w 217"/>
                  <a:gd name="T47" fmla="*/ 162 h 208"/>
                  <a:gd name="T48" fmla="*/ 107 w 217"/>
                  <a:gd name="T49" fmla="*/ 161 h 208"/>
                  <a:gd name="T50" fmla="*/ 54 w 217"/>
                  <a:gd name="T51" fmla="*/ 206 h 208"/>
                  <a:gd name="T52" fmla="*/ 54 w 217"/>
                  <a:gd name="T53" fmla="*/ 206 h 208"/>
                  <a:gd name="T54" fmla="*/ 42 w 217"/>
                  <a:gd name="T55" fmla="*/ 201 h 208"/>
                  <a:gd name="T56" fmla="*/ 42 w 217"/>
                  <a:gd name="T57" fmla="*/ 201 h 208"/>
                  <a:gd name="T58" fmla="*/ 35 w 217"/>
                  <a:gd name="T59" fmla="*/ 183 h 208"/>
                  <a:gd name="T60" fmla="*/ 44 w 217"/>
                  <a:gd name="T61" fmla="*/ 133 h 208"/>
                  <a:gd name="T62" fmla="*/ 7 w 217"/>
                  <a:gd name="T63" fmla="*/ 97 h 208"/>
                  <a:gd name="T64" fmla="*/ 7 w 217"/>
                  <a:gd name="T65" fmla="*/ 97 h 208"/>
                  <a:gd name="T66" fmla="*/ 1 w 217"/>
                  <a:gd name="T67" fmla="*/ 77 h 208"/>
                  <a:gd name="T68" fmla="*/ 1 w 217"/>
                  <a:gd name="T69" fmla="*/ 77 h 208"/>
                  <a:gd name="T70" fmla="*/ 18 w 217"/>
                  <a:gd name="T71" fmla="*/ 64 h 208"/>
                  <a:gd name="T72" fmla="*/ 68 w 217"/>
                  <a:gd name="T73" fmla="*/ 57 h 208"/>
                  <a:gd name="T74" fmla="*/ 90 w 217"/>
                  <a:gd name="T75" fmla="*/ 11 h 208"/>
                  <a:gd name="T76" fmla="*/ 90 w 217"/>
                  <a:gd name="T77" fmla="*/ 11 h 208"/>
                  <a:gd name="T78" fmla="*/ 107 w 217"/>
                  <a:gd name="T79" fmla="*/ 0 h 208"/>
                  <a:gd name="T80" fmla="*/ 107 w 217"/>
                  <a:gd name="T81" fmla="*/ 0 h 208"/>
                  <a:gd name="T82" fmla="*/ 126 w 217"/>
                  <a:gd name="T83" fmla="*/ 11 h 208"/>
                  <a:gd name="T84" fmla="*/ 148 w 217"/>
                  <a:gd name="T85" fmla="*/ 57 h 208"/>
                  <a:gd name="T86" fmla="*/ 198 w 217"/>
                  <a:gd name="T87" fmla="*/ 64 h 208"/>
                  <a:gd name="T88" fmla="*/ 198 w 217"/>
                  <a:gd name="T89" fmla="*/ 64 h 208"/>
                  <a:gd name="T90" fmla="*/ 214 w 217"/>
                  <a:gd name="T91" fmla="*/ 77 h 208"/>
                  <a:gd name="T92" fmla="*/ 214 w 217"/>
                  <a:gd name="T93" fmla="*/ 77 h 208"/>
                  <a:gd name="T94" fmla="*/ 209 w 217"/>
                  <a:gd name="T95" fmla="*/ 97 h 208"/>
                  <a:gd name="T96" fmla="*/ 173 w 217"/>
                  <a:gd name="T97" fmla="*/ 132 h 208"/>
                  <a:gd name="T98" fmla="*/ 181 w 217"/>
                  <a:gd name="T99" fmla="*/ 183 h 208"/>
                  <a:gd name="T100" fmla="*/ 181 w 217"/>
                  <a:gd name="T101" fmla="*/ 183 h 208"/>
                  <a:gd name="T102" fmla="*/ 173 w 217"/>
                  <a:gd name="T103" fmla="*/ 201 h 208"/>
                  <a:gd name="T104" fmla="*/ 173 w 217"/>
                  <a:gd name="T105" fmla="*/ 201 h 208"/>
                  <a:gd name="T106" fmla="*/ 153 w 217"/>
                  <a:gd name="T107" fmla="*/ 203 h 208"/>
                  <a:gd name="T108" fmla="*/ 107 w 217"/>
                  <a:gd name="T109" fmla="*/ 179 h 208"/>
                  <a:gd name="T110" fmla="*/ 63 w 217"/>
                  <a:gd name="T111" fmla="*/ 203 h 208"/>
                  <a:gd name="T112" fmla="*/ 63 w 217"/>
                  <a:gd name="T113" fmla="*/ 203 h 208"/>
                  <a:gd name="T114" fmla="*/ 54 w 217"/>
                  <a:gd name="T115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17" h="208">
                    <a:moveTo>
                      <a:pt x="107" y="161"/>
                    </a:moveTo>
                    <a:lnTo>
                      <a:pt x="107" y="161"/>
                    </a:lnTo>
                    <a:cubicBezTo>
                      <a:pt x="111" y="161"/>
                      <a:pt x="114" y="161"/>
                      <a:pt x="117" y="162"/>
                    </a:cubicBezTo>
                    <a:lnTo>
                      <a:pt x="162" y="186"/>
                    </a:ln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2" y="130"/>
                      <a:pt x="155" y="123"/>
                      <a:pt x="159" y="119"/>
                    </a:cubicBezTo>
                    <a:lnTo>
                      <a:pt x="196" y="83"/>
                    </a:lnTo>
                    <a:lnTo>
                      <a:pt x="145" y="76"/>
                    </a:lnTo>
                    <a:lnTo>
                      <a:pt x="145" y="76"/>
                    </a:lnTo>
                    <a:cubicBezTo>
                      <a:pt x="139" y="75"/>
                      <a:pt x="133" y="71"/>
                      <a:pt x="131" y="65"/>
                    </a:cubicBezTo>
                    <a:lnTo>
                      <a:pt x="107" y="19"/>
                    </a:lnTo>
                    <a:lnTo>
                      <a:pt x="107" y="19"/>
                    </a:lnTo>
                    <a:lnTo>
                      <a:pt x="107" y="19"/>
                    </a:lnTo>
                    <a:lnTo>
                      <a:pt x="85" y="65"/>
                    </a:lnTo>
                    <a:lnTo>
                      <a:pt x="85" y="65"/>
                    </a:lnTo>
                    <a:cubicBezTo>
                      <a:pt x="83" y="71"/>
                      <a:pt x="77" y="75"/>
                      <a:pt x="71" y="76"/>
                    </a:cubicBezTo>
                    <a:lnTo>
                      <a:pt x="20" y="83"/>
                    </a:lnTo>
                    <a:lnTo>
                      <a:pt x="56" y="119"/>
                    </a:lnTo>
                    <a:lnTo>
                      <a:pt x="56" y="119"/>
                    </a:lnTo>
                    <a:cubicBezTo>
                      <a:pt x="61" y="123"/>
                      <a:pt x="63" y="130"/>
                      <a:pt x="62" y="136"/>
                    </a:cubicBezTo>
                    <a:lnTo>
                      <a:pt x="54" y="186"/>
                    </a:lnTo>
                    <a:lnTo>
                      <a:pt x="99" y="162"/>
                    </a:lnTo>
                    <a:lnTo>
                      <a:pt x="99" y="162"/>
                    </a:lnTo>
                    <a:cubicBezTo>
                      <a:pt x="102" y="161"/>
                      <a:pt x="105" y="161"/>
                      <a:pt x="107" y="161"/>
                    </a:cubicBezTo>
                    <a:close/>
                    <a:moveTo>
                      <a:pt x="54" y="206"/>
                    </a:moveTo>
                    <a:lnTo>
                      <a:pt x="54" y="206"/>
                    </a:lnTo>
                    <a:cubicBezTo>
                      <a:pt x="49" y="206"/>
                      <a:pt x="46" y="204"/>
                      <a:pt x="42" y="201"/>
                    </a:cubicBezTo>
                    <a:lnTo>
                      <a:pt x="42" y="201"/>
                    </a:lnTo>
                    <a:cubicBezTo>
                      <a:pt x="37" y="197"/>
                      <a:pt x="33" y="191"/>
                      <a:pt x="35" y="183"/>
                    </a:cubicBezTo>
                    <a:lnTo>
                      <a:pt x="44" y="133"/>
                    </a:lnTo>
                    <a:lnTo>
                      <a:pt x="7" y="97"/>
                    </a:lnTo>
                    <a:lnTo>
                      <a:pt x="7" y="97"/>
                    </a:lnTo>
                    <a:cubicBezTo>
                      <a:pt x="1" y="92"/>
                      <a:pt x="0" y="84"/>
                      <a:pt x="1" y="77"/>
                    </a:cubicBezTo>
                    <a:lnTo>
                      <a:pt x="1" y="77"/>
                    </a:lnTo>
                    <a:cubicBezTo>
                      <a:pt x="4" y="70"/>
                      <a:pt x="10" y="65"/>
                      <a:pt x="18" y="64"/>
                    </a:cubicBezTo>
                    <a:lnTo>
                      <a:pt x="68" y="57"/>
                    </a:lnTo>
                    <a:lnTo>
                      <a:pt x="90" y="11"/>
                    </a:lnTo>
                    <a:lnTo>
                      <a:pt x="90" y="11"/>
                    </a:lnTo>
                    <a:cubicBezTo>
                      <a:pt x="94" y="4"/>
                      <a:pt x="101" y="0"/>
                      <a:pt x="107" y="0"/>
                    </a:cubicBezTo>
                    <a:lnTo>
                      <a:pt x="107" y="0"/>
                    </a:lnTo>
                    <a:cubicBezTo>
                      <a:pt x="115" y="0"/>
                      <a:pt x="122" y="4"/>
                      <a:pt x="126" y="11"/>
                    </a:cubicBezTo>
                    <a:lnTo>
                      <a:pt x="148" y="57"/>
                    </a:lnTo>
                    <a:lnTo>
                      <a:pt x="198" y="64"/>
                    </a:lnTo>
                    <a:lnTo>
                      <a:pt x="198" y="64"/>
                    </a:lnTo>
                    <a:cubicBezTo>
                      <a:pt x="205" y="65"/>
                      <a:pt x="211" y="70"/>
                      <a:pt x="214" y="77"/>
                    </a:cubicBezTo>
                    <a:lnTo>
                      <a:pt x="214" y="77"/>
                    </a:lnTo>
                    <a:cubicBezTo>
                      <a:pt x="216" y="84"/>
                      <a:pt x="215" y="92"/>
                      <a:pt x="209" y="97"/>
                    </a:cubicBezTo>
                    <a:lnTo>
                      <a:pt x="173" y="132"/>
                    </a:lnTo>
                    <a:lnTo>
                      <a:pt x="181" y="183"/>
                    </a:lnTo>
                    <a:lnTo>
                      <a:pt x="181" y="183"/>
                    </a:lnTo>
                    <a:cubicBezTo>
                      <a:pt x="182" y="191"/>
                      <a:pt x="179" y="197"/>
                      <a:pt x="173" y="201"/>
                    </a:cubicBezTo>
                    <a:lnTo>
                      <a:pt x="173" y="201"/>
                    </a:lnTo>
                    <a:cubicBezTo>
                      <a:pt x="167" y="206"/>
                      <a:pt x="160" y="207"/>
                      <a:pt x="153" y="203"/>
                    </a:cubicBezTo>
                    <a:lnTo>
                      <a:pt x="107" y="179"/>
                    </a:lnTo>
                    <a:lnTo>
                      <a:pt x="63" y="203"/>
                    </a:lnTo>
                    <a:lnTo>
                      <a:pt x="63" y="203"/>
                    </a:lnTo>
                    <a:cubicBezTo>
                      <a:pt x="60" y="205"/>
                      <a:pt x="57" y="206"/>
                      <a:pt x="54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18">
                <a:extLst>
                  <a:ext uri="{FF2B5EF4-FFF2-40B4-BE49-F238E27FC236}">
                    <a16:creationId xmlns:a16="http://schemas.microsoft.com/office/drawing/2014/main" id="{5D1817E8-6281-4CD8-BCB1-39C0DA5E0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3881" y="9454033"/>
                <a:ext cx="180525" cy="168751"/>
              </a:xfrm>
              <a:custGeom>
                <a:avLst/>
                <a:gdLst>
                  <a:gd name="T0" fmla="*/ 109 w 202"/>
                  <a:gd name="T1" fmla="*/ 7 h 191"/>
                  <a:gd name="T2" fmla="*/ 131 w 202"/>
                  <a:gd name="T3" fmla="*/ 53 h 191"/>
                  <a:gd name="T4" fmla="*/ 131 w 202"/>
                  <a:gd name="T5" fmla="*/ 53 h 191"/>
                  <a:gd name="T6" fmla="*/ 139 w 202"/>
                  <a:gd name="T7" fmla="*/ 58 h 191"/>
                  <a:gd name="T8" fmla="*/ 190 w 202"/>
                  <a:gd name="T9" fmla="*/ 65 h 191"/>
                  <a:gd name="T10" fmla="*/ 190 w 202"/>
                  <a:gd name="T11" fmla="*/ 65 h 191"/>
                  <a:gd name="T12" fmla="*/ 195 w 202"/>
                  <a:gd name="T13" fmla="*/ 82 h 191"/>
                  <a:gd name="T14" fmla="*/ 158 w 202"/>
                  <a:gd name="T15" fmla="*/ 117 h 191"/>
                  <a:gd name="T16" fmla="*/ 158 w 202"/>
                  <a:gd name="T17" fmla="*/ 117 h 191"/>
                  <a:gd name="T18" fmla="*/ 155 w 202"/>
                  <a:gd name="T19" fmla="*/ 126 h 191"/>
                  <a:gd name="T20" fmla="*/ 164 w 202"/>
                  <a:gd name="T21" fmla="*/ 176 h 191"/>
                  <a:gd name="T22" fmla="*/ 164 w 202"/>
                  <a:gd name="T23" fmla="*/ 176 h 191"/>
                  <a:gd name="T24" fmla="*/ 150 w 202"/>
                  <a:gd name="T25" fmla="*/ 187 h 191"/>
                  <a:gd name="T26" fmla="*/ 105 w 202"/>
                  <a:gd name="T27" fmla="*/ 163 h 191"/>
                  <a:gd name="T28" fmla="*/ 105 w 202"/>
                  <a:gd name="T29" fmla="*/ 163 h 191"/>
                  <a:gd name="T30" fmla="*/ 95 w 202"/>
                  <a:gd name="T31" fmla="*/ 163 h 191"/>
                  <a:gd name="T32" fmla="*/ 51 w 202"/>
                  <a:gd name="T33" fmla="*/ 187 h 191"/>
                  <a:gd name="T34" fmla="*/ 51 w 202"/>
                  <a:gd name="T35" fmla="*/ 187 h 191"/>
                  <a:gd name="T36" fmla="*/ 36 w 202"/>
                  <a:gd name="T37" fmla="*/ 176 h 191"/>
                  <a:gd name="T38" fmla="*/ 45 w 202"/>
                  <a:gd name="T39" fmla="*/ 126 h 191"/>
                  <a:gd name="T40" fmla="*/ 45 w 202"/>
                  <a:gd name="T41" fmla="*/ 126 h 191"/>
                  <a:gd name="T42" fmla="*/ 42 w 202"/>
                  <a:gd name="T43" fmla="*/ 117 h 191"/>
                  <a:gd name="T44" fmla="*/ 6 w 202"/>
                  <a:gd name="T45" fmla="*/ 82 h 191"/>
                  <a:gd name="T46" fmla="*/ 6 w 202"/>
                  <a:gd name="T47" fmla="*/ 82 h 191"/>
                  <a:gd name="T48" fmla="*/ 12 w 202"/>
                  <a:gd name="T49" fmla="*/ 65 h 191"/>
                  <a:gd name="T50" fmla="*/ 61 w 202"/>
                  <a:gd name="T51" fmla="*/ 58 h 191"/>
                  <a:gd name="T52" fmla="*/ 61 w 202"/>
                  <a:gd name="T53" fmla="*/ 58 h 191"/>
                  <a:gd name="T54" fmla="*/ 69 w 202"/>
                  <a:gd name="T55" fmla="*/ 53 h 191"/>
                  <a:gd name="T56" fmla="*/ 91 w 202"/>
                  <a:gd name="T57" fmla="*/ 7 h 191"/>
                  <a:gd name="T58" fmla="*/ 91 w 202"/>
                  <a:gd name="T59" fmla="*/ 7 h 191"/>
                  <a:gd name="T60" fmla="*/ 109 w 202"/>
                  <a:gd name="T61" fmla="*/ 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" h="191">
                    <a:moveTo>
                      <a:pt x="109" y="7"/>
                    </a:moveTo>
                    <a:lnTo>
                      <a:pt x="131" y="53"/>
                    </a:lnTo>
                    <a:lnTo>
                      <a:pt x="131" y="53"/>
                    </a:lnTo>
                    <a:cubicBezTo>
                      <a:pt x="133" y="56"/>
                      <a:pt x="135" y="58"/>
                      <a:pt x="139" y="58"/>
                    </a:cubicBezTo>
                    <a:lnTo>
                      <a:pt x="190" y="65"/>
                    </a:lnTo>
                    <a:lnTo>
                      <a:pt x="190" y="65"/>
                    </a:lnTo>
                    <a:cubicBezTo>
                      <a:pt x="197" y="67"/>
                      <a:pt x="201" y="76"/>
                      <a:pt x="195" y="82"/>
                    </a:cubicBezTo>
                    <a:lnTo>
                      <a:pt x="158" y="117"/>
                    </a:lnTo>
                    <a:lnTo>
                      <a:pt x="158" y="117"/>
                    </a:lnTo>
                    <a:cubicBezTo>
                      <a:pt x="156" y="120"/>
                      <a:pt x="155" y="123"/>
                      <a:pt x="155" y="126"/>
                    </a:cubicBezTo>
                    <a:lnTo>
                      <a:pt x="164" y="176"/>
                    </a:lnTo>
                    <a:lnTo>
                      <a:pt x="164" y="176"/>
                    </a:lnTo>
                    <a:cubicBezTo>
                      <a:pt x="166" y="184"/>
                      <a:pt x="157" y="190"/>
                      <a:pt x="150" y="187"/>
                    </a:cubicBezTo>
                    <a:lnTo>
                      <a:pt x="105" y="163"/>
                    </a:lnTo>
                    <a:lnTo>
                      <a:pt x="105" y="163"/>
                    </a:lnTo>
                    <a:cubicBezTo>
                      <a:pt x="102" y="162"/>
                      <a:pt x="99" y="162"/>
                      <a:pt x="95" y="163"/>
                    </a:cubicBezTo>
                    <a:lnTo>
                      <a:pt x="51" y="187"/>
                    </a:lnTo>
                    <a:lnTo>
                      <a:pt x="51" y="187"/>
                    </a:lnTo>
                    <a:cubicBezTo>
                      <a:pt x="43" y="190"/>
                      <a:pt x="36" y="184"/>
                      <a:pt x="36" y="176"/>
                    </a:cubicBezTo>
                    <a:lnTo>
                      <a:pt x="45" y="126"/>
                    </a:lnTo>
                    <a:lnTo>
                      <a:pt x="45" y="126"/>
                    </a:lnTo>
                    <a:cubicBezTo>
                      <a:pt x="46" y="123"/>
                      <a:pt x="45" y="120"/>
                      <a:pt x="42" y="117"/>
                    </a:cubicBezTo>
                    <a:lnTo>
                      <a:pt x="6" y="82"/>
                    </a:lnTo>
                    <a:lnTo>
                      <a:pt x="6" y="82"/>
                    </a:lnTo>
                    <a:cubicBezTo>
                      <a:pt x="0" y="76"/>
                      <a:pt x="3" y="67"/>
                      <a:pt x="12" y="65"/>
                    </a:cubicBezTo>
                    <a:lnTo>
                      <a:pt x="61" y="58"/>
                    </a:lnTo>
                    <a:lnTo>
                      <a:pt x="61" y="58"/>
                    </a:lnTo>
                    <a:cubicBezTo>
                      <a:pt x="65" y="58"/>
                      <a:pt x="67" y="56"/>
                      <a:pt x="69" y="53"/>
                    </a:cubicBezTo>
                    <a:lnTo>
                      <a:pt x="91" y="7"/>
                    </a:lnTo>
                    <a:lnTo>
                      <a:pt x="91" y="7"/>
                    </a:lnTo>
                    <a:cubicBezTo>
                      <a:pt x="95" y="0"/>
                      <a:pt x="106" y="0"/>
                      <a:pt x="109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19">
                <a:extLst>
                  <a:ext uri="{FF2B5EF4-FFF2-40B4-BE49-F238E27FC236}">
                    <a16:creationId xmlns:a16="http://schemas.microsoft.com/office/drawing/2014/main" id="{EDDEA9F5-F47F-4C52-BBB6-5B7F76B82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6032" y="9446184"/>
                <a:ext cx="192300" cy="184449"/>
              </a:xfrm>
              <a:custGeom>
                <a:avLst/>
                <a:gdLst>
                  <a:gd name="T0" fmla="*/ 109 w 217"/>
                  <a:gd name="T1" fmla="*/ 161 h 208"/>
                  <a:gd name="T2" fmla="*/ 109 w 217"/>
                  <a:gd name="T3" fmla="*/ 161 h 208"/>
                  <a:gd name="T4" fmla="*/ 117 w 217"/>
                  <a:gd name="T5" fmla="*/ 162 h 208"/>
                  <a:gd name="T6" fmla="*/ 163 w 217"/>
                  <a:gd name="T7" fmla="*/ 186 h 208"/>
                  <a:gd name="T8" fmla="*/ 154 w 217"/>
                  <a:gd name="T9" fmla="*/ 136 h 208"/>
                  <a:gd name="T10" fmla="*/ 154 w 217"/>
                  <a:gd name="T11" fmla="*/ 136 h 208"/>
                  <a:gd name="T12" fmla="*/ 160 w 217"/>
                  <a:gd name="T13" fmla="*/ 119 h 208"/>
                  <a:gd name="T14" fmla="*/ 196 w 217"/>
                  <a:gd name="T15" fmla="*/ 83 h 208"/>
                  <a:gd name="T16" fmla="*/ 146 w 217"/>
                  <a:gd name="T17" fmla="*/ 76 h 208"/>
                  <a:gd name="T18" fmla="*/ 146 w 217"/>
                  <a:gd name="T19" fmla="*/ 76 h 208"/>
                  <a:gd name="T20" fmla="*/ 131 w 217"/>
                  <a:gd name="T21" fmla="*/ 65 h 208"/>
                  <a:gd name="T22" fmla="*/ 109 w 217"/>
                  <a:gd name="T23" fmla="*/ 19 h 208"/>
                  <a:gd name="T24" fmla="*/ 109 w 217"/>
                  <a:gd name="T25" fmla="*/ 19 h 208"/>
                  <a:gd name="T26" fmla="*/ 109 w 217"/>
                  <a:gd name="T27" fmla="*/ 19 h 208"/>
                  <a:gd name="T28" fmla="*/ 109 w 217"/>
                  <a:gd name="T29" fmla="*/ 19 h 208"/>
                  <a:gd name="T30" fmla="*/ 86 w 217"/>
                  <a:gd name="T31" fmla="*/ 65 h 208"/>
                  <a:gd name="T32" fmla="*/ 86 w 217"/>
                  <a:gd name="T33" fmla="*/ 65 h 208"/>
                  <a:gd name="T34" fmla="*/ 71 w 217"/>
                  <a:gd name="T35" fmla="*/ 76 h 208"/>
                  <a:gd name="T36" fmla="*/ 21 w 217"/>
                  <a:gd name="T37" fmla="*/ 83 h 208"/>
                  <a:gd name="T38" fmla="*/ 57 w 217"/>
                  <a:gd name="T39" fmla="*/ 119 h 208"/>
                  <a:gd name="T40" fmla="*/ 57 w 217"/>
                  <a:gd name="T41" fmla="*/ 119 h 208"/>
                  <a:gd name="T42" fmla="*/ 62 w 217"/>
                  <a:gd name="T43" fmla="*/ 136 h 208"/>
                  <a:gd name="T44" fmla="*/ 54 w 217"/>
                  <a:gd name="T45" fmla="*/ 186 h 208"/>
                  <a:gd name="T46" fmla="*/ 99 w 217"/>
                  <a:gd name="T47" fmla="*/ 162 h 208"/>
                  <a:gd name="T48" fmla="*/ 99 w 217"/>
                  <a:gd name="T49" fmla="*/ 162 h 208"/>
                  <a:gd name="T50" fmla="*/ 109 w 217"/>
                  <a:gd name="T51" fmla="*/ 161 h 208"/>
                  <a:gd name="T52" fmla="*/ 54 w 217"/>
                  <a:gd name="T53" fmla="*/ 206 h 208"/>
                  <a:gd name="T54" fmla="*/ 54 w 217"/>
                  <a:gd name="T55" fmla="*/ 206 h 208"/>
                  <a:gd name="T56" fmla="*/ 43 w 217"/>
                  <a:gd name="T57" fmla="*/ 201 h 208"/>
                  <a:gd name="T58" fmla="*/ 43 w 217"/>
                  <a:gd name="T59" fmla="*/ 201 h 208"/>
                  <a:gd name="T60" fmla="*/ 35 w 217"/>
                  <a:gd name="T61" fmla="*/ 183 h 208"/>
                  <a:gd name="T62" fmla="*/ 44 w 217"/>
                  <a:gd name="T63" fmla="*/ 133 h 208"/>
                  <a:gd name="T64" fmla="*/ 7 w 217"/>
                  <a:gd name="T65" fmla="*/ 97 h 208"/>
                  <a:gd name="T66" fmla="*/ 7 w 217"/>
                  <a:gd name="T67" fmla="*/ 97 h 208"/>
                  <a:gd name="T68" fmla="*/ 2 w 217"/>
                  <a:gd name="T69" fmla="*/ 77 h 208"/>
                  <a:gd name="T70" fmla="*/ 2 w 217"/>
                  <a:gd name="T71" fmla="*/ 77 h 208"/>
                  <a:gd name="T72" fmla="*/ 18 w 217"/>
                  <a:gd name="T73" fmla="*/ 64 h 208"/>
                  <a:gd name="T74" fmla="*/ 68 w 217"/>
                  <a:gd name="T75" fmla="*/ 57 h 208"/>
                  <a:gd name="T76" fmla="*/ 91 w 217"/>
                  <a:gd name="T77" fmla="*/ 11 h 208"/>
                  <a:gd name="T78" fmla="*/ 91 w 217"/>
                  <a:gd name="T79" fmla="*/ 11 h 208"/>
                  <a:gd name="T80" fmla="*/ 109 w 217"/>
                  <a:gd name="T81" fmla="*/ 0 h 208"/>
                  <a:gd name="T82" fmla="*/ 109 w 217"/>
                  <a:gd name="T83" fmla="*/ 0 h 208"/>
                  <a:gd name="T84" fmla="*/ 109 w 217"/>
                  <a:gd name="T85" fmla="*/ 0 h 208"/>
                  <a:gd name="T86" fmla="*/ 126 w 217"/>
                  <a:gd name="T87" fmla="*/ 11 h 208"/>
                  <a:gd name="T88" fmla="*/ 148 w 217"/>
                  <a:gd name="T89" fmla="*/ 57 h 208"/>
                  <a:gd name="T90" fmla="*/ 199 w 217"/>
                  <a:gd name="T91" fmla="*/ 64 h 208"/>
                  <a:gd name="T92" fmla="*/ 199 w 217"/>
                  <a:gd name="T93" fmla="*/ 64 h 208"/>
                  <a:gd name="T94" fmla="*/ 214 w 217"/>
                  <a:gd name="T95" fmla="*/ 77 h 208"/>
                  <a:gd name="T96" fmla="*/ 214 w 217"/>
                  <a:gd name="T97" fmla="*/ 77 h 208"/>
                  <a:gd name="T98" fmla="*/ 209 w 217"/>
                  <a:gd name="T99" fmla="*/ 97 h 208"/>
                  <a:gd name="T100" fmla="*/ 173 w 217"/>
                  <a:gd name="T101" fmla="*/ 132 h 208"/>
                  <a:gd name="T102" fmla="*/ 182 w 217"/>
                  <a:gd name="T103" fmla="*/ 183 h 208"/>
                  <a:gd name="T104" fmla="*/ 182 w 217"/>
                  <a:gd name="T105" fmla="*/ 183 h 208"/>
                  <a:gd name="T106" fmla="*/ 174 w 217"/>
                  <a:gd name="T107" fmla="*/ 201 h 208"/>
                  <a:gd name="T108" fmla="*/ 174 w 217"/>
                  <a:gd name="T109" fmla="*/ 201 h 208"/>
                  <a:gd name="T110" fmla="*/ 153 w 217"/>
                  <a:gd name="T111" fmla="*/ 203 h 208"/>
                  <a:gd name="T112" fmla="*/ 109 w 217"/>
                  <a:gd name="T113" fmla="*/ 179 h 208"/>
                  <a:gd name="T114" fmla="*/ 63 w 217"/>
                  <a:gd name="T115" fmla="*/ 203 h 208"/>
                  <a:gd name="T116" fmla="*/ 63 w 217"/>
                  <a:gd name="T117" fmla="*/ 203 h 208"/>
                  <a:gd name="T118" fmla="*/ 54 w 217"/>
                  <a:gd name="T119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7" h="208">
                    <a:moveTo>
                      <a:pt x="109" y="161"/>
                    </a:moveTo>
                    <a:lnTo>
                      <a:pt x="109" y="161"/>
                    </a:lnTo>
                    <a:cubicBezTo>
                      <a:pt x="111" y="161"/>
                      <a:pt x="114" y="161"/>
                      <a:pt x="117" y="162"/>
                    </a:cubicBezTo>
                    <a:lnTo>
                      <a:pt x="163" y="186"/>
                    </a:ln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0"/>
                      <a:pt x="155" y="123"/>
                      <a:pt x="160" y="119"/>
                    </a:cubicBezTo>
                    <a:lnTo>
                      <a:pt x="196" y="83"/>
                    </a:lnTo>
                    <a:lnTo>
                      <a:pt x="146" y="76"/>
                    </a:lnTo>
                    <a:lnTo>
                      <a:pt x="146" y="76"/>
                    </a:lnTo>
                    <a:cubicBezTo>
                      <a:pt x="139" y="75"/>
                      <a:pt x="133" y="71"/>
                      <a:pt x="131" y="65"/>
                    </a:cubicBez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86" y="65"/>
                    </a:lnTo>
                    <a:lnTo>
                      <a:pt x="86" y="65"/>
                    </a:lnTo>
                    <a:cubicBezTo>
                      <a:pt x="83" y="71"/>
                      <a:pt x="77" y="75"/>
                      <a:pt x="71" y="76"/>
                    </a:cubicBezTo>
                    <a:lnTo>
                      <a:pt x="21" y="83"/>
                    </a:lnTo>
                    <a:lnTo>
                      <a:pt x="57" y="119"/>
                    </a:lnTo>
                    <a:lnTo>
                      <a:pt x="57" y="119"/>
                    </a:lnTo>
                    <a:cubicBezTo>
                      <a:pt x="61" y="123"/>
                      <a:pt x="63" y="130"/>
                      <a:pt x="62" y="136"/>
                    </a:cubicBezTo>
                    <a:lnTo>
                      <a:pt x="54" y="186"/>
                    </a:lnTo>
                    <a:lnTo>
                      <a:pt x="99" y="162"/>
                    </a:lnTo>
                    <a:lnTo>
                      <a:pt x="99" y="162"/>
                    </a:lnTo>
                    <a:cubicBezTo>
                      <a:pt x="102" y="161"/>
                      <a:pt x="105" y="161"/>
                      <a:pt x="109" y="161"/>
                    </a:cubicBezTo>
                    <a:close/>
                    <a:moveTo>
                      <a:pt x="54" y="206"/>
                    </a:moveTo>
                    <a:lnTo>
                      <a:pt x="54" y="206"/>
                    </a:lnTo>
                    <a:cubicBezTo>
                      <a:pt x="50" y="206"/>
                      <a:pt x="46" y="204"/>
                      <a:pt x="43" y="201"/>
                    </a:cubicBezTo>
                    <a:lnTo>
                      <a:pt x="43" y="201"/>
                    </a:lnTo>
                    <a:cubicBezTo>
                      <a:pt x="37" y="197"/>
                      <a:pt x="34" y="191"/>
                      <a:pt x="35" y="183"/>
                    </a:cubicBezTo>
                    <a:lnTo>
                      <a:pt x="44" y="133"/>
                    </a:lnTo>
                    <a:lnTo>
                      <a:pt x="7" y="97"/>
                    </a:lnTo>
                    <a:lnTo>
                      <a:pt x="7" y="97"/>
                    </a:lnTo>
                    <a:cubicBezTo>
                      <a:pt x="2" y="92"/>
                      <a:pt x="0" y="84"/>
                      <a:pt x="2" y="77"/>
                    </a:cubicBezTo>
                    <a:lnTo>
                      <a:pt x="2" y="77"/>
                    </a:lnTo>
                    <a:cubicBezTo>
                      <a:pt x="4" y="70"/>
                      <a:pt x="10" y="65"/>
                      <a:pt x="18" y="64"/>
                    </a:cubicBezTo>
                    <a:lnTo>
                      <a:pt x="68" y="57"/>
                    </a:lnTo>
                    <a:lnTo>
                      <a:pt x="91" y="11"/>
                    </a:lnTo>
                    <a:lnTo>
                      <a:pt x="91" y="11"/>
                    </a:lnTo>
                    <a:cubicBezTo>
                      <a:pt x="94" y="4"/>
                      <a:pt x="101" y="0"/>
                      <a:pt x="109" y="0"/>
                    </a:cubicBezTo>
                    <a:lnTo>
                      <a:pt x="109" y="0"/>
                    </a:lnTo>
                    <a:lnTo>
                      <a:pt x="109" y="0"/>
                    </a:lnTo>
                    <a:cubicBezTo>
                      <a:pt x="116" y="0"/>
                      <a:pt x="122" y="4"/>
                      <a:pt x="126" y="11"/>
                    </a:cubicBezTo>
                    <a:lnTo>
                      <a:pt x="148" y="57"/>
                    </a:lnTo>
                    <a:lnTo>
                      <a:pt x="199" y="64"/>
                    </a:lnTo>
                    <a:lnTo>
                      <a:pt x="199" y="64"/>
                    </a:lnTo>
                    <a:cubicBezTo>
                      <a:pt x="206" y="65"/>
                      <a:pt x="212" y="70"/>
                      <a:pt x="214" y="77"/>
                    </a:cubicBezTo>
                    <a:lnTo>
                      <a:pt x="214" y="77"/>
                    </a:lnTo>
                    <a:cubicBezTo>
                      <a:pt x="216" y="84"/>
                      <a:pt x="215" y="92"/>
                      <a:pt x="209" y="97"/>
                    </a:cubicBezTo>
                    <a:lnTo>
                      <a:pt x="173" y="132"/>
                    </a:lnTo>
                    <a:lnTo>
                      <a:pt x="182" y="183"/>
                    </a:lnTo>
                    <a:lnTo>
                      <a:pt x="182" y="183"/>
                    </a:lnTo>
                    <a:cubicBezTo>
                      <a:pt x="183" y="191"/>
                      <a:pt x="179" y="197"/>
                      <a:pt x="174" y="201"/>
                    </a:cubicBezTo>
                    <a:lnTo>
                      <a:pt x="174" y="201"/>
                    </a:lnTo>
                    <a:cubicBezTo>
                      <a:pt x="168" y="206"/>
                      <a:pt x="160" y="207"/>
                      <a:pt x="153" y="203"/>
                    </a:cubicBezTo>
                    <a:lnTo>
                      <a:pt x="109" y="179"/>
                    </a:lnTo>
                    <a:lnTo>
                      <a:pt x="63" y="203"/>
                    </a:lnTo>
                    <a:lnTo>
                      <a:pt x="63" y="203"/>
                    </a:lnTo>
                    <a:cubicBezTo>
                      <a:pt x="61" y="205"/>
                      <a:pt x="57" y="206"/>
                      <a:pt x="54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20">
                <a:extLst>
                  <a:ext uri="{FF2B5EF4-FFF2-40B4-BE49-F238E27FC236}">
                    <a16:creationId xmlns:a16="http://schemas.microsoft.com/office/drawing/2014/main" id="{5255BECE-788D-487A-9737-76D83FC521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008" y="9454033"/>
                <a:ext cx="180525" cy="168751"/>
              </a:xfrm>
              <a:custGeom>
                <a:avLst/>
                <a:gdLst>
                  <a:gd name="T0" fmla="*/ 109 w 202"/>
                  <a:gd name="T1" fmla="*/ 7 h 191"/>
                  <a:gd name="T2" fmla="*/ 131 w 202"/>
                  <a:gd name="T3" fmla="*/ 53 h 191"/>
                  <a:gd name="T4" fmla="*/ 131 w 202"/>
                  <a:gd name="T5" fmla="*/ 53 h 191"/>
                  <a:gd name="T6" fmla="*/ 139 w 202"/>
                  <a:gd name="T7" fmla="*/ 58 h 191"/>
                  <a:gd name="T8" fmla="*/ 190 w 202"/>
                  <a:gd name="T9" fmla="*/ 65 h 191"/>
                  <a:gd name="T10" fmla="*/ 190 w 202"/>
                  <a:gd name="T11" fmla="*/ 65 h 191"/>
                  <a:gd name="T12" fmla="*/ 195 w 202"/>
                  <a:gd name="T13" fmla="*/ 82 h 191"/>
                  <a:gd name="T14" fmla="*/ 159 w 202"/>
                  <a:gd name="T15" fmla="*/ 117 h 191"/>
                  <a:gd name="T16" fmla="*/ 159 w 202"/>
                  <a:gd name="T17" fmla="*/ 117 h 191"/>
                  <a:gd name="T18" fmla="*/ 155 w 202"/>
                  <a:gd name="T19" fmla="*/ 126 h 191"/>
                  <a:gd name="T20" fmla="*/ 164 w 202"/>
                  <a:gd name="T21" fmla="*/ 176 h 191"/>
                  <a:gd name="T22" fmla="*/ 164 w 202"/>
                  <a:gd name="T23" fmla="*/ 176 h 191"/>
                  <a:gd name="T24" fmla="*/ 151 w 202"/>
                  <a:gd name="T25" fmla="*/ 187 h 191"/>
                  <a:gd name="T26" fmla="*/ 105 w 202"/>
                  <a:gd name="T27" fmla="*/ 163 h 191"/>
                  <a:gd name="T28" fmla="*/ 105 w 202"/>
                  <a:gd name="T29" fmla="*/ 163 h 191"/>
                  <a:gd name="T30" fmla="*/ 96 w 202"/>
                  <a:gd name="T31" fmla="*/ 163 h 191"/>
                  <a:gd name="T32" fmla="*/ 51 w 202"/>
                  <a:gd name="T33" fmla="*/ 187 h 191"/>
                  <a:gd name="T34" fmla="*/ 51 w 202"/>
                  <a:gd name="T35" fmla="*/ 187 h 191"/>
                  <a:gd name="T36" fmla="*/ 36 w 202"/>
                  <a:gd name="T37" fmla="*/ 176 h 191"/>
                  <a:gd name="T38" fmla="*/ 45 w 202"/>
                  <a:gd name="T39" fmla="*/ 126 h 191"/>
                  <a:gd name="T40" fmla="*/ 45 w 202"/>
                  <a:gd name="T41" fmla="*/ 126 h 191"/>
                  <a:gd name="T42" fmla="*/ 42 w 202"/>
                  <a:gd name="T43" fmla="*/ 117 h 191"/>
                  <a:gd name="T44" fmla="*/ 6 w 202"/>
                  <a:gd name="T45" fmla="*/ 82 h 191"/>
                  <a:gd name="T46" fmla="*/ 6 w 202"/>
                  <a:gd name="T47" fmla="*/ 82 h 191"/>
                  <a:gd name="T48" fmla="*/ 12 w 202"/>
                  <a:gd name="T49" fmla="*/ 65 h 191"/>
                  <a:gd name="T50" fmla="*/ 62 w 202"/>
                  <a:gd name="T51" fmla="*/ 58 h 191"/>
                  <a:gd name="T52" fmla="*/ 62 w 202"/>
                  <a:gd name="T53" fmla="*/ 58 h 191"/>
                  <a:gd name="T54" fmla="*/ 69 w 202"/>
                  <a:gd name="T55" fmla="*/ 53 h 191"/>
                  <a:gd name="T56" fmla="*/ 92 w 202"/>
                  <a:gd name="T57" fmla="*/ 7 h 191"/>
                  <a:gd name="T58" fmla="*/ 92 w 202"/>
                  <a:gd name="T59" fmla="*/ 7 h 191"/>
                  <a:gd name="T60" fmla="*/ 109 w 202"/>
                  <a:gd name="T61" fmla="*/ 7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02" h="191">
                    <a:moveTo>
                      <a:pt x="109" y="7"/>
                    </a:moveTo>
                    <a:lnTo>
                      <a:pt x="131" y="53"/>
                    </a:lnTo>
                    <a:lnTo>
                      <a:pt x="131" y="53"/>
                    </a:lnTo>
                    <a:cubicBezTo>
                      <a:pt x="133" y="56"/>
                      <a:pt x="136" y="58"/>
                      <a:pt x="139" y="58"/>
                    </a:cubicBezTo>
                    <a:lnTo>
                      <a:pt x="190" y="65"/>
                    </a:lnTo>
                    <a:lnTo>
                      <a:pt x="190" y="65"/>
                    </a:lnTo>
                    <a:cubicBezTo>
                      <a:pt x="197" y="67"/>
                      <a:pt x="201" y="76"/>
                      <a:pt x="195" y="82"/>
                    </a:cubicBezTo>
                    <a:lnTo>
                      <a:pt x="159" y="117"/>
                    </a:lnTo>
                    <a:lnTo>
                      <a:pt x="159" y="117"/>
                    </a:lnTo>
                    <a:cubicBezTo>
                      <a:pt x="156" y="120"/>
                      <a:pt x="155" y="123"/>
                      <a:pt x="155" y="126"/>
                    </a:cubicBezTo>
                    <a:lnTo>
                      <a:pt x="164" y="176"/>
                    </a:lnTo>
                    <a:lnTo>
                      <a:pt x="164" y="176"/>
                    </a:lnTo>
                    <a:cubicBezTo>
                      <a:pt x="166" y="184"/>
                      <a:pt x="157" y="190"/>
                      <a:pt x="151" y="187"/>
                    </a:cubicBezTo>
                    <a:lnTo>
                      <a:pt x="105" y="163"/>
                    </a:lnTo>
                    <a:lnTo>
                      <a:pt x="105" y="163"/>
                    </a:lnTo>
                    <a:cubicBezTo>
                      <a:pt x="102" y="162"/>
                      <a:pt x="99" y="162"/>
                      <a:pt x="96" y="163"/>
                    </a:cubicBezTo>
                    <a:lnTo>
                      <a:pt x="51" y="187"/>
                    </a:lnTo>
                    <a:lnTo>
                      <a:pt x="51" y="187"/>
                    </a:lnTo>
                    <a:cubicBezTo>
                      <a:pt x="44" y="190"/>
                      <a:pt x="36" y="184"/>
                      <a:pt x="36" y="176"/>
                    </a:cubicBezTo>
                    <a:lnTo>
                      <a:pt x="45" y="126"/>
                    </a:lnTo>
                    <a:lnTo>
                      <a:pt x="45" y="126"/>
                    </a:lnTo>
                    <a:cubicBezTo>
                      <a:pt x="46" y="123"/>
                      <a:pt x="45" y="120"/>
                      <a:pt x="42" y="117"/>
                    </a:cubicBezTo>
                    <a:lnTo>
                      <a:pt x="6" y="82"/>
                    </a:lnTo>
                    <a:lnTo>
                      <a:pt x="6" y="82"/>
                    </a:lnTo>
                    <a:cubicBezTo>
                      <a:pt x="0" y="76"/>
                      <a:pt x="4" y="67"/>
                      <a:pt x="12" y="65"/>
                    </a:cubicBezTo>
                    <a:lnTo>
                      <a:pt x="62" y="58"/>
                    </a:lnTo>
                    <a:lnTo>
                      <a:pt x="62" y="58"/>
                    </a:lnTo>
                    <a:cubicBezTo>
                      <a:pt x="65" y="58"/>
                      <a:pt x="68" y="56"/>
                      <a:pt x="69" y="53"/>
                    </a:cubicBezTo>
                    <a:lnTo>
                      <a:pt x="92" y="7"/>
                    </a:lnTo>
                    <a:lnTo>
                      <a:pt x="92" y="7"/>
                    </a:lnTo>
                    <a:cubicBezTo>
                      <a:pt x="95" y="0"/>
                      <a:pt x="106" y="0"/>
                      <a:pt x="109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21">
                <a:extLst>
                  <a:ext uri="{FF2B5EF4-FFF2-40B4-BE49-F238E27FC236}">
                    <a16:creationId xmlns:a16="http://schemas.microsoft.com/office/drawing/2014/main" id="{EE3C663C-7548-4AFD-B624-2E9649D40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3159" y="9446184"/>
                <a:ext cx="192297" cy="184449"/>
              </a:xfrm>
              <a:custGeom>
                <a:avLst/>
                <a:gdLst>
                  <a:gd name="T0" fmla="*/ 109 w 218"/>
                  <a:gd name="T1" fmla="*/ 161 h 208"/>
                  <a:gd name="T2" fmla="*/ 109 w 218"/>
                  <a:gd name="T3" fmla="*/ 161 h 208"/>
                  <a:gd name="T4" fmla="*/ 117 w 218"/>
                  <a:gd name="T5" fmla="*/ 162 h 208"/>
                  <a:gd name="T6" fmla="*/ 163 w 218"/>
                  <a:gd name="T7" fmla="*/ 186 h 208"/>
                  <a:gd name="T8" fmla="*/ 154 w 218"/>
                  <a:gd name="T9" fmla="*/ 136 h 208"/>
                  <a:gd name="T10" fmla="*/ 154 w 218"/>
                  <a:gd name="T11" fmla="*/ 136 h 208"/>
                  <a:gd name="T12" fmla="*/ 160 w 218"/>
                  <a:gd name="T13" fmla="*/ 119 h 208"/>
                  <a:gd name="T14" fmla="*/ 196 w 218"/>
                  <a:gd name="T15" fmla="*/ 83 h 208"/>
                  <a:gd name="T16" fmla="*/ 146 w 218"/>
                  <a:gd name="T17" fmla="*/ 76 h 208"/>
                  <a:gd name="T18" fmla="*/ 146 w 218"/>
                  <a:gd name="T19" fmla="*/ 76 h 208"/>
                  <a:gd name="T20" fmla="*/ 131 w 218"/>
                  <a:gd name="T21" fmla="*/ 65 h 208"/>
                  <a:gd name="T22" fmla="*/ 109 w 218"/>
                  <a:gd name="T23" fmla="*/ 19 h 208"/>
                  <a:gd name="T24" fmla="*/ 109 w 218"/>
                  <a:gd name="T25" fmla="*/ 19 h 208"/>
                  <a:gd name="T26" fmla="*/ 109 w 218"/>
                  <a:gd name="T27" fmla="*/ 19 h 208"/>
                  <a:gd name="T28" fmla="*/ 109 w 218"/>
                  <a:gd name="T29" fmla="*/ 19 h 208"/>
                  <a:gd name="T30" fmla="*/ 86 w 218"/>
                  <a:gd name="T31" fmla="*/ 65 h 208"/>
                  <a:gd name="T32" fmla="*/ 86 w 218"/>
                  <a:gd name="T33" fmla="*/ 65 h 208"/>
                  <a:gd name="T34" fmla="*/ 71 w 218"/>
                  <a:gd name="T35" fmla="*/ 76 h 208"/>
                  <a:gd name="T36" fmla="*/ 21 w 218"/>
                  <a:gd name="T37" fmla="*/ 83 h 208"/>
                  <a:gd name="T38" fmla="*/ 57 w 218"/>
                  <a:gd name="T39" fmla="*/ 119 h 208"/>
                  <a:gd name="T40" fmla="*/ 57 w 218"/>
                  <a:gd name="T41" fmla="*/ 119 h 208"/>
                  <a:gd name="T42" fmla="*/ 63 w 218"/>
                  <a:gd name="T43" fmla="*/ 136 h 208"/>
                  <a:gd name="T44" fmla="*/ 54 w 218"/>
                  <a:gd name="T45" fmla="*/ 186 h 208"/>
                  <a:gd name="T46" fmla="*/ 99 w 218"/>
                  <a:gd name="T47" fmla="*/ 162 h 208"/>
                  <a:gd name="T48" fmla="*/ 99 w 218"/>
                  <a:gd name="T49" fmla="*/ 162 h 208"/>
                  <a:gd name="T50" fmla="*/ 109 w 218"/>
                  <a:gd name="T51" fmla="*/ 161 h 208"/>
                  <a:gd name="T52" fmla="*/ 55 w 218"/>
                  <a:gd name="T53" fmla="*/ 206 h 208"/>
                  <a:gd name="T54" fmla="*/ 55 w 218"/>
                  <a:gd name="T55" fmla="*/ 206 h 208"/>
                  <a:gd name="T56" fmla="*/ 43 w 218"/>
                  <a:gd name="T57" fmla="*/ 201 h 208"/>
                  <a:gd name="T58" fmla="*/ 43 w 218"/>
                  <a:gd name="T59" fmla="*/ 201 h 208"/>
                  <a:gd name="T60" fmla="*/ 35 w 218"/>
                  <a:gd name="T61" fmla="*/ 183 h 208"/>
                  <a:gd name="T62" fmla="*/ 44 w 218"/>
                  <a:gd name="T63" fmla="*/ 133 h 208"/>
                  <a:gd name="T64" fmla="*/ 8 w 218"/>
                  <a:gd name="T65" fmla="*/ 97 h 208"/>
                  <a:gd name="T66" fmla="*/ 8 w 218"/>
                  <a:gd name="T67" fmla="*/ 97 h 208"/>
                  <a:gd name="T68" fmla="*/ 2 w 218"/>
                  <a:gd name="T69" fmla="*/ 77 h 208"/>
                  <a:gd name="T70" fmla="*/ 2 w 218"/>
                  <a:gd name="T71" fmla="*/ 77 h 208"/>
                  <a:gd name="T72" fmla="*/ 18 w 218"/>
                  <a:gd name="T73" fmla="*/ 64 h 208"/>
                  <a:gd name="T74" fmla="*/ 68 w 218"/>
                  <a:gd name="T75" fmla="*/ 57 h 208"/>
                  <a:gd name="T76" fmla="*/ 92 w 218"/>
                  <a:gd name="T77" fmla="*/ 11 h 208"/>
                  <a:gd name="T78" fmla="*/ 92 w 218"/>
                  <a:gd name="T79" fmla="*/ 11 h 208"/>
                  <a:gd name="T80" fmla="*/ 109 w 218"/>
                  <a:gd name="T81" fmla="*/ 0 h 208"/>
                  <a:gd name="T82" fmla="*/ 109 w 218"/>
                  <a:gd name="T83" fmla="*/ 0 h 208"/>
                  <a:gd name="T84" fmla="*/ 109 w 218"/>
                  <a:gd name="T85" fmla="*/ 0 h 208"/>
                  <a:gd name="T86" fmla="*/ 126 w 218"/>
                  <a:gd name="T87" fmla="*/ 11 h 208"/>
                  <a:gd name="T88" fmla="*/ 149 w 218"/>
                  <a:gd name="T89" fmla="*/ 57 h 208"/>
                  <a:gd name="T90" fmla="*/ 199 w 218"/>
                  <a:gd name="T91" fmla="*/ 64 h 208"/>
                  <a:gd name="T92" fmla="*/ 199 w 218"/>
                  <a:gd name="T93" fmla="*/ 64 h 208"/>
                  <a:gd name="T94" fmla="*/ 215 w 218"/>
                  <a:gd name="T95" fmla="*/ 77 h 208"/>
                  <a:gd name="T96" fmla="*/ 215 w 218"/>
                  <a:gd name="T97" fmla="*/ 77 h 208"/>
                  <a:gd name="T98" fmla="*/ 210 w 218"/>
                  <a:gd name="T99" fmla="*/ 97 h 208"/>
                  <a:gd name="T100" fmla="*/ 174 w 218"/>
                  <a:gd name="T101" fmla="*/ 132 h 208"/>
                  <a:gd name="T102" fmla="*/ 182 w 218"/>
                  <a:gd name="T103" fmla="*/ 183 h 208"/>
                  <a:gd name="T104" fmla="*/ 182 w 218"/>
                  <a:gd name="T105" fmla="*/ 183 h 208"/>
                  <a:gd name="T106" fmla="*/ 174 w 218"/>
                  <a:gd name="T107" fmla="*/ 201 h 208"/>
                  <a:gd name="T108" fmla="*/ 174 w 218"/>
                  <a:gd name="T109" fmla="*/ 201 h 208"/>
                  <a:gd name="T110" fmla="*/ 154 w 218"/>
                  <a:gd name="T111" fmla="*/ 203 h 208"/>
                  <a:gd name="T112" fmla="*/ 109 w 218"/>
                  <a:gd name="T113" fmla="*/ 179 h 208"/>
                  <a:gd name="T114" fmla="*/ 63 w 218"/>
                  <a:gd name="T115" fmla="*/ 203 h 208"/>
                  <a:gd name="T116" fmla="*/ 63 w 218"/>
                  <a:gd name="T117" fmla="*/ 203 h 208"/>
                  <a:gd name="T118" fmla="*/ 55 w 218"/>
                  <a:gd name="T119" fmla="*/ 20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8" h="208">
                    <a:moveTo>
                      <a:pt x="109" y="161"/>
                    </a:moveTo>
                    <a:lnTo>
                      <a:pt x="109" y="161"/>
                    </a:lnTo>
                    <a:cubicBezTo>
                      <a:pt x="112" y="161"/>
                      <a:pt x="115" y="161"/>
                      <a:pt x="117" y="162"/>
                    </a:cubicBezTo>
                    <a:lnTo>
                      <a:pt x="163" y="186"/>
                    </a:lnTo>
                    <a:lnTo>
                      <a:pt x="154" y="136"/>
                    </a:lnTo>
                    <a:lnTo>
                      <a:pt x="154" y="136"/>
                    </a:lnTo>
                    <a:cubicBezTo>
                      <a:pt x="153" y="130"/>
                      <a:pt x="156" y="123"/>
                      <a:pt x="160" y="119"/>
                    </a:cubicBezTo>
                    <a:lnTo>
                      <a:pt x="196" y="83"/>
                    </a:lnTo>
                    <a:lnTo>
                      <a:pt x="146" y="76"/>
                    </a:lnTo>
                    <a:lnTo>
                      <a:pt x="146" y="76"/>
                    </a:lnTo>
                    <a:cubicBezTo>
                      <a:pt x="139" y="75"/>
                      <a:pt x="134" y="71"/>
                      <a:pt x="131" y="65"/>
                    </a:cubicBez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109" y="19"/>
                    </a:lnTo>
                    <a:lnTo>
                      <a:pt x="86" y="65"/>
                    </a:lnTo>
                    <a:lnTo>
                      <a:pt x="86" y="65"/>
                    </a:lnTo>
                    <a:cubicBezTo>
                      <a:pt x="83" y="71"/>
                      <a:pt x="78" y="75"/>
                      <a:pt x="71" y="76"/>
                    </a:cubicBezTo>
                    <a:lnTo>
                      <a:pt x="21" y="83"/>
                    </a:lnTo>
                    <a:lnTo>
                      <a:pt x="57" y="119"/>
                    </a:lnTo>
                    <a:lnTo>
                      <a:pt x="57" y="119"/>
                    </a:lnTo>
                    <a:cubicBezTo>
                      <a:pt x="61" y="123"/>
                      <a:pt x="64" y="130"/>
                      <a:pt x="63" y="136"/>
                    </a:cubicBezTo>
                    <a:lnTo>
                      <a:pt x="54" y="186"/>
                    </a:lnTo>
                    <a:lnTo>
                      <a:pt x="99" y="162"/>
                    </a:lnTo>
                    <a:lnTo>
                      <a:pt x="99" y="162"/>
                    </a:lnTo>
                    <a:cubicBezTo>
                      <a:pt x="103" y="161"/>
                      <a:pt x="105" y="161"/>
                      <a:pt x="109" y="161"/>
                    </a:cubicBezTo>
                    <a:close/>
                    <a:moveTo>
                      <a:pt x="55" y="206"/>
                    </a:moveTo>
                    <a:lnTo>
                      <a:pt x="55" y="206"/>
                    </a:lnTo>
                    <a:cubicBezTo>
                      <a:pt x="50" y="206"/>
                      <a:pt x="46" y="204"/>
                      <a:pt x="43" y="201"/>
                    </a:cubicBezTo>
                    <a:lnTo>
                      <a:pt x="43" y="201"/>
                    </a:lnTo>
                    <a:cubicBezTo>
                      <a:pt x="37" y="197"/>
                      <a:pt x="34" y="191"/>
                      <a:pt x="35" y="183"/>
                    </a:cubicBezTo>
                    <a:lnTo>
                      <a:pt x="44" y="133"/>
                    </a:lnTo>
                    <a:lnTo>
                      <a:pt x="8" y="97"/>
                    </a:lnTo>
                    <a:lnTo>
                      <a:pt x="8" y="97"/>
                    </a:lnTo>
                    <a:cubicBezTo>
                      <a:pt x="2" y="92"/>
                      <a:pt x="0" y="84"/>
                      <a:pt x="2" y="77"/>
                    </a:cubicBezTo>
                    <a:lnTo>
                      <a:pt x="2" y="77"/>
                    </a:lnTo>
                    <a:cubicBezTo>
                      <a:pt x="5" y="70"/>
                      <a:pt x="11" y="65"/>
                      <a:pt x="18" y="64"/>
                    </a:cubicBezTo>
                    <a:lnTo>
                      <a:pt x="68" y="57"/>
                    </a:lnTo>
                    <a:lnTo>
                      <a:pt x="92" y="11"/>
                    </a:lnTo>
                    <a:lnTo>
                      <a:pt x="92" y="11"/>
                    </a:lnTo>
                    <a:cubicBezTo>
                      <a:pt x="94" y="4"/>
                      <a:pt x="101" y="0"/>
                      <a:pt x="109" y="0"/>
                    </a:cubicBezTo>
                    <a:lnTo>
                      <a:pt x="109" y="0"/>
                    </a:lnTo>
                    <a:lnTo>
                      <a:pt x="109" y="0"/>
                    </a:lnTo>
                    <a:cubicBezTo>
                      <a:pt x="116" y="0"/>
                      <a:pt x="123" y="4"/>
                      <a:pt x="126" y="11"/>
                    </a:cubicBezTo>
                    <a:lnTo>
                      <a:pt x="149" y="57"/>
                    </a:lnTo>
                    <a:lnTo>
                      <a:pt x="199" y="64"/>
                    </a:lnTo>
                    <a:lnTo>
                      <a:pt x="199" y="64"/>
                    </a:lnTo>
                    <a:cubicBezTo>
                      <a:pt x="206" y="65"/>
                      <a:pt x="212" y="70"/>
                      <a:pt x="215" y="77"/>
                    </a:cubicBezTo>
                    <a:lnTo>
                      <a:pt x="215" y="77"/>
                    </a:lnTo>
                    <a:cubicBezTo>
                      <a:pt x="217" y="84"/>
                      <a:pt x="215" y="92"/>
                      <a:pt x="210" y="97"/>
                    </a:cubicBezTo>
                    <a:lnTo>
                      <a:pt x="174" y="132"/>
                    </a:lnTo>
                    <a:lnTo>
                      <a:pt x="182" y="183"/>
                    </a:lnTo>
                    <a:lnTo>
                      <a:pt x="182" y="183"/>
                    </a:lnTo>
                    <a:cubicBezTo>
                      <a:pt x="183" y="191"/>
                      <a:pt x="181" y="197"/>
                      <a:pt x="174" y="201"/>
                    </a:cubicBezTo>
                    <a:lnTo>
                      <a:pt x="174" y="201"/>
                    </a:lnTo>
                    <a:cubicBezTo>
                      <a:pt x="168" y="206"/>
                      <a:pt x="160" y="207"/>
                      <a:pt x="154" y="203"/>
                    </a:cubicBezTo>
                    <a:lnTo>
                      <a:pt x="109" y="179"/>
                    </a:lnTo>
                    <a:lnTo>
                      <a:pt x="63" y="203"/>
                    </a:lnTo>
                    <a:lnTo>
                      <a:pt x="63" y="203"/>
                    </a:lnTo>
                    <a:cubicBezTo>
                      <a:pt x="61" y="205"/>
                      <a:pt x="57" y="206"/>
                      <a:pt x="55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22">
                <a:extLst>
                  <a:ext uri="{FF2B5EF4-FFF2-40B4-BE49-F238E27FC236}">
                    <a16:creationId xmlns:a16="http://schemas.microsoft.com/office/drawing/2014/main" id="{31F1B52F-945B-45C2-B0DF-39FDDD3346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9628" y="7758665"/>
                <a:ext cx="922250" cy="1267600"/>
              </a:xfrm>
              <a:custGeom>
                <a:avLst/>
                <a:gdLst>
                  <a:gd name="T0" fmla="*/ 519 w 1038"/>
                  <a:gd name="T1" fmla="*/ 698 h 1426"/>
                  <a:gd name="T2" fmla="*/ 519 w 1038"/>
                  <a:gd name="T3" fmla="*/ 698 h 1426"/>
                  <a:gd name="T4" fmla="*/ 339 w 1038"/>
                  <a:gd name="T5" fmla="*/ 519 h 1426"/>
                  <a:gd name="T6" fmla="*/ 339 w 1038"/>
                  <a:gd name="T7" fmla="*/ 519 h 1426"/>
                  <a:gd name="T8" fmla="*/ 519 w 1038"/>
                  <a:gd name="T9" fmla="*/ 340 h 1426"/>
                  <a:gd name="T10" fmla="*/ 519 w 1038"/>
                  <a:gd name="T11" fmla="*/ 340 h 1426"/>
                  <a:gd name="T12" fmla="*/ 698 w 1038"/>
                  <a:gd name="T13" fmla="*/ 519 h 1426"/>
                  <a:gd name="T14" fmla="*/ 698 w 1038"/>
                  <a:gd name="T15" fmla="*/ 519 h 1426"/>
                  <a:gd name="T16" fmla="*/ 519 w 1038"/>
                  <a:gd name="T17" fmla="*/ 698 h 1426"/>
                  <a:gd name="T18" fmla="*/ 519 w 1038"/>
                  <a:gd name="T19" fmla="*/ 0 h 1426"/>
                  <a:gd name="T20" fmla="*/ 519 w 1038"/>
                  <a:gd name="T21" fmla="*/ 0 h 1426"/>
                  <a:gd name="T22" fmla="*/ 0 w 1038"/>
                  <a:gd name="T23" fmla="*/ 519 h 1426"/>
                  <a:gd name="T24" fmla="*/ 0 w 1038"/>
                  <a:gd name="T25" fmla="*/ 519 h 1426"/>
                  <a:gd name="T26" fmla="*/ 519 w 1038"/>
                  <a:gd name="T27" fmla="*/ 1425 h 1426"/>
                  <a:gd name="T28" fmla="*/ 519 w 1038"/>
                  <a:gd name="T29" fmla="*/ 1425 h 1426"/>
                  <a:gd name="T30" fmla="*/ 1037 w 1038"/>
                  <a:gd name="T31" fmla="*/ 519 h 1426"/>
                  <a:gd name="T32" fmla="*/ 1037 w 1038"/>
                  <a:gd name="T33" fmla="*/ 519 h 1426"/>
                  <a:gd name="T34" fmla="*/ 519 w 1038"/>
                  <a:gd name="T35" fmla="*/ 0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8" h="1426">
                    <a:moveTo>
                      <a:pt x="519" y="698"/>
                    </a:moveTo>
                    <a:lnTo>
                      <a:pt x="519" y="698"/>
                    </a:lnTo>
                    <a:cubicBezTo>
                      <a:pt x="420" y="698"/>
                      <a:pt x="339" y="617"/>
                      <a:pt x="339" y="519"/>
                    </a:cubicBezTo>
                    <a:lnTo>
                      <a:pt x="339" y="519"/>
                    </a:lnTo>
                    <a:cubicBezTo>
                      <a:pt x="339" y="419"/>
                      <a:pt x="420" y="340"/>
                      <a:pt x="519" y="340"/>
                    </a:cubicBezTo>
                    <a:lnTo>
                      <a:pt x="519" y="340"/>
                    </a:lnTo>
                    <a:cubicBezTo>
                      <a:pt x="618" y="340"/>
                      <a:pt x="698" y="419"/>
                      <a:pt x="698" y="519"/>
                    </a:cubicBezTo>
                    <a:lnTo>
                      <a:pt x="698" y="519"/>
                    </a:lnTo>
                    <a:cubicBezTo>
                      <a:pt x="698" y="617"/>
                      <a:pt x="618" y="698"/>
                      <a:pt x="519" y="698"/>
                    </a:cubicBezTo>
                    <a:close/>
                    <a:moveTo>
                      <a:pt x="519" y="0"/>
                    </a:moveTo>
                    <a:lnTo>
                      <a:pt x="519" y="0"/>
                    </a:lnTo>
                    <a:cubicBezTo>
                      <a:pt x="232" y="0"/>
                      <a:pt x="0" y="233"/>
                      <a:pt x="0" y="519"/>
                    </a:cubicBezTo>
                    <a:lnTo>
                      <a:pt x="0" y="519"/>
                    </a:lnTo>
                    <a:cubicBezTo>
                      <a:pt x="0" y="805"/>
                      <a:pt x="481" y="1425"/>
                      <a:pt x="519" y="1425"/>
                    </a:cubicBezTo>
                    <a:lnTo>
                      <a:pt x="519" y="1425"/>
                    </a:lnTo>
                    <a:cubicBezTo>
                      <a:pt x="556" y="1425"/>
                      <a:pt x="1037" y="805"/>
                      <a:pt x="1037" y="519"/>
                    </a:cubicBezTo>
                    <a:lnTo>
                      <a:pt x="1037" y="519"/>
                    </a:lnTo>
                    <a:cubicBezTo>
                      <a:pt x="1037" y="233"/>
                      <a:pt x="805" y="0"/>
                      <a:pt x="5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123">
                <a:extLst>
                  <a:ext uri="{FF2B5EF4-FFF2-40B4-BE49-F238E27FC236}">
                    <a16:creationId xmlns:a16="http://schemas.microsoft.com/office/drawing/2014/main" id="{1DB3811A-FBF7-4952-80EA-D34099B3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21780" y="7750816"/>
                <a:ext cx="937948" cy="1287224"/>
              </a:xfrm>
              <a:custGeom>
                <a:avLst/>
                <a:gdLst>
                  <a:gd name="T0" fmla="*/ 528 w 1056"/>
                  <a:gd name="T1" fmla="*/ 359 h 1445"/>
                  <a:gd name="T2" fmla="*/ 528 w 1056"/>
                  <a:gd name="T3" fmla="*/ 359 h 1445"/>
                  <a:gd name="T4" fmla="*/ 359 w 1056"/>
                  <a:gd name="T5" fmla="*/ 529 h 1445"/>
                  <a:gd name="T6" fmla="*/ 359 w 1056"/>
                  <a:gd name="T7" fmla="*/ 529 h 1445"/>
                  <a:gd name="T8" fmla="*/ 528 w 1056"/>
                  <a:gd name="T9" fmla="*/ 698 h 1445"/>
                  <a:gd name="T10" fmla="*/ 528 w 1056"/>
                  <a:gd name="T11" fmla="*/ 698 h 1445"/>
                  <a:gd name="T12" fmla="*/ 697 w 1056"/>
                  <a:gd name="T13" fmla="*/ 529 h 1445"/>
                  <a:gd name="T14" fmla="*/ 697 w 1056"/>
                  <a:gd name="T15" fmla="*/ 529 h 1445"/>
                  <a:gd name="T16" fmla="*/ 528 w 1056"/>
                  <a:gd name="T17" fmla="*/ 359 h 1445"/>
                  <a:gd name="T18" fmla="*/ 528 w 1056"/>
                  <a:gd name="T19" fmla="*/ 717 h 1445"/>
                  <a:gd name="T20" fmla="*/ 528 w 1056"/>
                  <a:gd name="T21" fmla="*/ 717 h 1445"/>
                  <a:gd name="T22" fmla="*/ 339 w 1056"/>
                  <a:gd name="T23" fmla="*/ 529 h 1445"/>
                  <a:gd name="T24" fmla="*/ 339 w 1056"/>
                  <a:gd name="T25" fmla="*/ 529 h 1445"/>
                  <a:gd name="T26" fmla="*/ 528 w 1056"/>
                  <a:gd name="T27" fmla="*/ 340 h 1445"/>
                  <a:gd name="T28" fmla="*/ 528 w 1056"/>
                  <a:gd name="T29" fmla="*/ 340 h 1445"/>
                  <a:gd name="T30" fmla="*/ 717 w 1056"/>
                  <a:gd name="T31" fmla="*/ 529 h 1445"/>
                  <a:gd name="T32" fmla="*/ 717 w 1056"/>
                  <a:gd name="T33" fmla="*/ 529 h 1445"/>
                  <a:gd name="T34" fmla="*/ 528 w 1056"/>
                  <a:gd name="T35" fmla="*/ 717 h 1445"/>
                  <a:gd name="T36" fmla="*/ 528 w 1056"/>
                  <a:gd name="T37" fmla="*/ 20 h 1445"/>
                  <a:gd name="T38" fmla="*/ 528 w 1056"/>
                  <a:gd name="T39" fmla="*/ 20 h 1445"/>
                  <a:gd name="T40" fmla="*/ 19 w 1056"/>
                  <a:gd name="T41" fmla="*/ 529 h 1445"/>
                  <a:gd name="T42" fmla="*/ 19 w 1056"/>
                  <a:gd name="T43" fmla="*/ 529 h 1445"/>
                  <a:gd name="T44" fmla="*/ 257 w 1056"/>
                  <a:gd name="T45" fmla="*/ 1076 h 1445"/>
                  <a:gd name="T46" fmla="*/ 257 w 1056"/>
                  <a:gd name="T47" fmla="*/ 1076 h 1445"/>
                  <a:gd name="T48" fmla="*/ 528 w 1056"/>
                  <a:gd name="T49" fmla="*/ 1424 h 1445"/>
                  <a:gd name="T50" fmla="*/ 528 w 1056"/>
                  <a:gd name="T51" fmla="*/ 1424 h 1445"/>
                  <a:gd name="T52" fmla="*/ 798 w 1056"/>
                  <a:gd name="T53" fmla="*/ 1076 h 1445"/>
                  <a:gd name="T54" fmla="*/ 798 w 1056"/>
                  <a:gd name="T55" fmla="*/ 1076 h 1445"/>
                  <a:gd name="T56" fmla="*/ 1037 w 1056"/>
                  <a:gd name="T57" fmla="*/ 529 h 1445"/>
                  <a:gd name="T58" fmla="*/ 1037 w 1056"/>
                  <a:gd name="T59" fmla="*/ 529 h 1445"/>
                  <a:gd name="T60" fmla="*/ 528 w 1056"/>
                  <a:gd name="T61" fmla="*/ 20 h 1445"/>
                  <a:gd name="T62" fmla="*/ 529 w 1056"/>
                  <a:gd name="T63" fmla="*/ 1425 h 1445"/>
                  <a:gd name="T64" fmla="*/ 529 w 1056"/>
                  <a:gd name="T65" fmla="*/ 1425 h 1445"/>
                  <a:gd name="T66" fmla="*/ 528 w 1056"/>
                  <a:gd name="T67" fmla="*/ 1444 h 1445"/>
                  <a:gd name="T68" fmla="*/ 528 w 1056"/>
                  <a:gd name="T69" fmla="*/ 1444 h 1445"/>
                  <a:gd name="T70" fmla="*/ 246 w 1056"/>
                  <a:gd name="T71" fmla="*/ 1094 h 1445"/>
                  <a:gd name="T72" fmla="*/ 246 w 1056"/>
                  <a:gd name="T73" fmla="*/ 1094 h 1445"/>
                  <a:gd name="T74" fmla="*/ 0 w 1056"/>
                  <a:gd name="T75" fmla="*/ 529 h 1445"/>
                  <a:gd name="T76" fmla="*/ 0 w 1056"/>
                  <a:gd name="T77" fmla="*/ 529 h 1445"/>
                  <a:gd name="T78" fmla="*/ 528 w 1056"/>
                  <a:gd name="T79" fmla="*/ 0 h 1445"/>
                  <a:gd name="T80" fmla="*/ 528 w 1056"/>
                  <a:gd name="T81" fmla="*/ 0 h 1445"/>
                  <a:gd name="T82" fmla="*/ 1055 w 1056"/>
                  <a:gd name="T83" fmla="*/ 529 h 1445"/>
                  <a:gd name="T84" fmla="*/ 1055 w 1056"/>
                  <a:gd name="T85" fmla="*/ 529 h 1445"/>
                  <a:gd name="T86" fmla="*/ 809 w 1056"/>
                  <a:gd name="T87" fmla="*/ 1094 h 1445"/>
                  <a:gd name="T88" fmla="*/ 809 w 1056"/>
                  <a:gd name="T89" fmla="*/ 1094 h 1445"/>
                  <a:gd name="T90" fmla="*/ 528 w 1056"/>
                  <a:gd name="T91" fmla="*/ 1444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056" h="1445">
                    <a:moveTo>
                      <a:pt x="528" y="359"/>
                    </a:moveTo>
                    <a:lnTo>
                      <a:pt x="528" y="359"/>
                    </a:lnTo>
                    <a:cubicBezTo>
                      <a:pt x="434" y="359"/>
                      <a:pt x="359" y="436"/>
                      <a:pt x="359" y="529"/>
                    </a:cubicBezTo>
                    <a:lnTo>
                      <a:pt x="359" y="529"/>
                    </a:lnTo>
                    <a:cubicBezTo>
                      <a:pt x="359" y="622"/>
                      <a:pt x="434" y="698"/>
                      <a:pt x="528" y="698"/>
                    </a:cubicBezTo>
                    <a:lnTo>
                      <a:pt x="528" y="698"/>
                    </a:lnTo>
                    <a:cubicBezTo>
                      <a:pt x="621" y="698"/>
                      <a:pt x="697" y="622"/>
                      <a:pt x="697" y="529"/>
                    </a:cubicBezTo>
                    <a:lnTo>
                      <a:pt x="697" y="529"/>
                    </a:lnTo>
                    <a:cubicBezTo>
                      <a:pt x="697" y="436"/>
                      <a:pt x="621" y="359"/>
                      <a:pt x="528" y="359"/>
                    </a:cubicBezTo>
                    <a:close/>
                    <a:moveTo>
                      <a:pt x="528" y="717"/>
                    </a:moveTo>
                    <a:lnTo>
                      <a:pt x="528" y="717"/>
                    </a:lnTo>
                    <a:cubicBezTo>
                      <a:pt x="424" y="717"/>
                      <a:pt x="339" y="632"/>
                      <a:pt x="339" y="529"/>
                    </a:cubicBezTo>
                    <a:lnTo>
                      <a:pt x="339" y="529"/>
                    </a:lnTo>
                    <a:cubicBezTo>
                      <a:pt x="339" y="424"/>
                      <a:pt x="424" y="340"/>
                      <a:pt x="528" y="340"/>
                    </a:cubicBezTo>
                    <a:lnTo>
                      <a:pt x="528" y="340"/>
                    </a:lnTo>
                    <a:cubicBezTo>
                      <a:pt x="632" y="340"/>
                      <a:pt x="717" y="424"/>
                      <a:pt x="717" y="529"/>
                    </a:cubicBezTo>
                    <a:lnTo>
                      <a:pt x="717" y="529"/>
                    </a:lnTo>
                    <a:cubicBezTo>
                      <a:pt x="717" y="632"/>
                      <a:pt x="632" y="717"/>
                      <a:pt x="528" y="717"/>
                    </a:cubicBezTo>
                    <a:close/>
                    <a:moveTo>
                      <a:pt x="528" y="20"/>
                    </a:moveTo>
                    <a:lnTo>
                      <a:pt x="528" y="20"/>
                    </a:lnTo>
                    <a:cubicBezTo>
                      <a:pt x="247" y="20"/>
                      <a:pt x="19" y="248"/>
                      <a:pt x="19" y="529"/>
                    </a:cubicBezTo>
                    <a:lnTo>
                      <a:pt x="19" y="529"/>
                    </a:lnTo>
                    <a:cubicBezTo>
                      <a:pt x="19" y="686"/>
                      <a:pt x="168" y="939"/>
                      <a:pt x="257" y="1076"/>
                    </a:cubicBezTo>
                    <a:lnTo>
                      <a:pt x="257" y="1076"/>
                    </a:lnTo>
                    <a:cubicBezTo>
                      <a:pt x="381" y="1266"/>
                      <a:pt x="504" y="1412"/>
                      <a:pt x="528" y="1424"/>
                    </a:cubicBezTo>
                    <a:lnTo>
                      <a:pt x="528" y="1424"/>
                    </a:lnTo>
                    <a:cubicBezTo>
                      <a:pt x="551" y="1412"/>
                      <a:pt x="674" y="1266"/>
                      <a:pt x="798" y="1076"/>
                    </a:cubicBezTo>
                    <a:lnTo>
                      <a:pt x="798" y="1076"/>
                    </a:lnTo>
                    <a:cubicBezTo>
                      <a:pt x="887" y="939"/>
                      <a:pt x="1037" y="686"/>
                      <a:pt x="1037" y="529"/>
                    </a:cubicBezTo>
                    <a:lnTo>
                      <a:pt x="1037" y="529"/>
                    </a:lnTo>
                    <a:cubicBezTo>
                      <a:pt x="1037" y="248"/>
                      <a:pt x="808" y="20"/>
                      <a:pt x="528" y="20"/>
                    </a:cubicBezTo>
                    <a:close/>
                    <a:moveTo>
                      <a:pt x="529" y="1425"/>
                    </a:moveTo>
                    <a:lnTo>
                      <a:pt x="529" y="1425"/>
                    </a:lnTo>
                    <a:close/>
                    <a:moveTo>
                      <a:pt x="528" y="1444"/>
                    </a:moveTo>
                    <a:lnTo>
                      <a:pt x="528" y="1444"/>
                    </a:lnTo>
                    <a:cubicBezTo>
                      <a:pt x="498" y="1444"/>
                      <a:pt x="352" y="1255"/>
                      <a:pt x="246" y="1094"/>
                    </a:cubicBezTo>
                    <a:lnTo>
                      <a:pt x="246" y="1094"/>
                    </a:lnTo>
                    <a:cubicBezTo>
                      <a:pt x="154" y="953"/>
                      <a:pt x="0" y="693"/>
                      <a:pt x="0" y="529"/>
                    </a:cubicBezTo>
                    <a:lnTo>
                      <a:pt x="0" y="529"/>
                    </a:lnTo>
                    <a:cubicBezTo>
                      <a:pt x="0" y="238"/>
                      <a:pt x="236" y="0"/>
                      <a:pt x="528" y="0"/>
                    </a:cubicBezTo>
                    <a:lnTo>
                      <a:pt x="528" y="0"/>
                    </a:lnTo>
                    <a:cubicBezTo>
                      <a:pt x="819" y="0"/>
                      <a:pt x="1055" y="238"/>
                      <a:pt x="1055" y="529"/>
                    </a:cubicBezTo>
                    <a:lnTo>
                      <a:pt x="1055" y="529"/>
                    </a:lnTo>
                    <a:cubicBezTo>
                      <a:pt x="1055" y="693"/>
                      <a:pt x="901" y="953"/>
                      <a:pt x="809" y="1094"/>
                    </a:cubicBezTo>
                    <a:lnTo>
                      <a:pt x="809" y="1094"/>
                    </a:lnTo>
                    <a:cubicBezTo>
                      <a:pt x="703" y="1255"/>
                      <a:pt x="557" y="1444"/>
                      <a:pt x="528" y="1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32" name="TextBox 231">
            <a:extLst>
              <a:ext uri="{FF2B5EF4-FFF2-40B4-BE49-F238E27FC236}">
                <a16:creationId xmlns:a16="http://schemas.microsoft.com/office/drawing/2014/main" id="{F4528B85-8312-4188-8E30-FEC687F3050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2D6C79DF-19FE-4E70-9B3F-68C33142077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6" name="TextBox 235">
            <a:extLst>
              <a:ext uri="{FF2B5EF4-FFF2-40B4-BE49-F238E27FC236}">
                <a16:creationId xmlns:a16="http://schemas.microsoft.com/office/drawing/2014/main" id="{FE15A479-57F6-4CBD-BD5F-36B61B7B2E8F}"/>
              </a:ext>
            </a:extLst>
          </p:cNvPr>
          <p:cNvSpPr txBox="1"/>
          <p:nvPr/>
        </p:nvSpPr>
        <p:spPr>
          <a:xfrm>
            <a:off x="1999368" y="3639977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7" name="TextBox 236">
            <a:extLst>
              <a:ext uri="{FF2B5EF4-FFF2-40B4-BE49-F238E27FC236}">
                <a16:creationId xmlns:a16="http://schemas.microsoft.com/office/drawing/2014/main" id="{37CA90F6-8278-43BD-84CD-C614A12E5283}"/>
              </a:ext>
            </a:extLst>
          </p:cNvPr>
          <p:cNvSpPr txBox="1"/>
          <p:nvPr/>
        </p:nvSpPr>
        <p:spPr>
          <a:xfrm>
            <a:off x="1999368" y="4368853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8" name="TextBox 237">
            <a:extLst>
              <a:ext uri="{FF2B5EF4-FFF2-40B4-BE49-F238E27FC236}">
                <a16:creationId xmlns:a16="http://schemas.microsoft.com/office/drawing/2014/main" id="{89F6F9CD-C561-4583-8BCE-A0D82949E986}"/>
              </a:ext>
            </a:extLst>
          </p:cNvPr>
          <p:cNvSpPr txBox="1"/>
          <p:nvPr/>
        </p:nvSpPr>
        <p:spPr>
          <a:xfrm>
            <a:off x="9997277" y="3639977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0923EA2A-9D4D-4D7D-96F4-F75BEBD3E528}"/>
              </a:ext>
            </a:extLst>
          </p:cNvPr>
          <p:cNvSpPr txBox="1"/>
          <p:nvPr/>
        </p:nvSpPr>
        <p:spPr>
          <a:xfrm>
            <a:off x="9997277" y="4368853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5CDB8967-A298-40F8-8615-7337F64F63C5}"/>
              </a:ext>
            </a:extLst>
          </p:cNvPr>
          <p:cNvSpPr txBox="1"/>
          <p:nvPr/>
        </p:nvSpPr>
        <p:spPr>
          <a:xfrm>
            <a:off x="17804221" y="3639977"/>
            <a:ext cx="4423734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411CC12A-CB90-4D87-801C-9D9359ED44B5}"/>
              </a:ext>
            </a:extLst>
          </p:cNvPr>
          <p:cNvSpPr txBox="1"/>
          <p:nvPr/>
        </p:nvSpPr>
        <p:spPr>
          <a:xfrm>
            <a:off x="17804221" y="4368853"/>
            <a:ext cx="442373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54209145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Line 208">
            <a:extLst>
              <a:ext uri="{FF2B5EF4-FFF2-40B4-BE49-F238E27FC236}">
                <a16:creationId xmlns:a16="http://schemas.microsoft.com/office/drawing/2014/main" id="{C2862AAB-AFA5-4D40-BFB6-D0546DBA1C21}"/>
              </a:ext>
            </a:extLst>
          </p:cNvPr>
          <p:cNvSpPr>
            <a:spLocks noChangeShapeType="1"/>
          </p:cNvSpPr>
          <p:nvPr/>
        </p:nvSpPr>
        <p:spPr bwMode="auto">
          <a:xfrm>
            <a:off x="4618137" y="3417499"/>
            <a:ext cx="3925" cy="1459599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0" name="Freeform 209">
            <a:extLst>
              <a:ext uri="{FF2B5EF4-FFF2-40B4-BE49-F238E27FC236}">
                <a16:creationId xmlns:a16="http://schemas.microsoft.com/office/drawing/2014/main" id="{FD523081-8C3B-4581-8D49-321E6EE8272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1703" y="3931498"/>
            <a:ext cx="3868721" cy="1314422"/>
          </a:xfrm>
          <a:custGeom>
            <a:avLst/>
            <a:gdLst>
              <a:gd name="T0" fmla="*/ 4345 w 4346"/>
              <a:gd name="T1" fmla="*/ 0 h 1477"/>
              <a:gd name="T2" fmla="*/ 4345 w 4346"/>
              <a:gd name="T3" fmla="*/ 766 h 1477"/>
              <a:gd name="T4" fmla="*/ 4345 w 4346"/>
              <a:gd name="T5" fmla="*/ 766 h 1477"/>
              <a:gd name="T6" fmla="*/ 3634 w 4346"/>
              <a:gd name="T7" fmla="*/ 1476 h 1477"/>
              <a:gd name="T8" fmla="*/ 0 w 4346"/>
              <a:gd name="T9" fmla="*/ 1476 h 1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46" h="1477">
                <a:moveTo>
                  <a:pt x="4345" y="0"/>
                </a:moveTo>
                <a:lnTo>
                  <a:pt x="4345" y="766"/>
                </a:lnTo>
                <a:lnTo>
                  <a:pt x="4345" y="766"/>
                </a:lnTo>
                <a:cubicBezTo>
                  <a:pt x="4345" y="1158"/>
                  <a:pt x="4027" y="1476"/>
                  <a:pt x="3634" y="1476"/>
                </a:cubicBezTo>
                <a:lnTo>
                  <a:pt x="0" y="1476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1" name="Line 210">
            <a:extLst>
              <a:ext uri="{FF2B5EF4-FFF2-40B4-BE49-F238E27FC236}">
                <a16:creationId xmlns:a16="http://schemas.microsoft.com/office/drawing/2014/main" id="{8A169D2A-2B7E-4AD0-AC46-70C1CF2B56DF}"/>
              </a:ext>
            </a:extLst>
          </p:cNvPr>
          <p:cNvSpPr>
            <a:spLocks noChangeShapeType="1"/>
          </p:cNvSpPr>
          <p:nvPr/>
        </p:nvSpPr>
        <p:spPr bwMode="auto">
          <a:xfrm>
            <a:off x="15266930" y="3417499"/>
            <a:ext cx="3925" cy="1459599"/>
          </a:xfrm>
          <a:prstGeom prst="line">
            <a:avLst/>
          </a:pr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2" name="Freeform 211">
            <a:extLst>
              <a:ext uri="{FF2B5EF4-FFF2-40B4-BE49-F238E27FC236}">
                <a16:creationId xmlns:a16="http://schemas.microsoft.com/office/drawing/2014/main" id="{DA890964-95C9-429D-B7D4-E09F77D0A3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46573" y="3805942"/>
            <a:ext cx="3868721" cy="1314422"/>
          </a:xfrm>
          <a:custGeom>
            <a:avLst/>
            <a:gdLst>
              <a:gd name="T0" fmla="*/ 4346 w 4347"/>
              <a:gd name="T1" fmla="*/ 0 h 1478"/>
              <a:gd name="T2" fmla="*/ 4346 w 4347"/>
              <a:gd name="T3" fmla="*/ 766 h 1478"/>
              <a:gd name="T4" fmla="*/ 4346 w 4347"/>
              <a:gd name="T5" fmla="*/ 766 h 1478"/>
              <a:gd name="T6" fmla="*/ 3635 w 4347"/>
              <a:gd name="T7" fmla="*/ 1477 h 1478"/>
              <a:gd name="T8" fmla="*/ 0 w 4347"/>
              <a:gd name="T9" fmla="*/ 1477 h 1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347" h="1478">
                <a:moveTo>
                  <a:pt x="4346" y="0"/>
                </a:moveTo>
                <a:lnTo>
                  <a:pt x="4346" y="766"/>
                </a:lnTo>
                <a:lnTo>
                  <a:pt x="4346" y="766"/>
                </a:lnTo>
                <a:cubicBezTo>
                  <a:pt x="4346" y="1158"/>
                  <a:pt x="4028" y="1477"/>
                  <a:pt x="3635" y="1477"/>
                </a:cubicBezTo>
                <a:lnTo>
                  <a:pt x="0" y="1477"/>
                </a:lnTo>
              </a:path>
            </a:pathLst>
          </a:custGeom>
          <a:noFill/>
          <a:ln w="12700" cap="flat">
            <a:solidFill>
              <a:schemeClr val="accent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BC9E7F5-64E0-43D5-A51E-38D0C4AFB523}"/>
              </a:ext>
            </a:extLst>
          </p:cNvPr>
          <p:cNvGrpSpPr/>
          <p:nvPr/>
        </p:nvGrpSpPr>
        <p:grpSpPr>
          <a:xfrm>
            <a:off x="4928107" y="5905094"/>
            <a:ext cx="14521436" cy="7062574"/>
            <a:chOff x="4928107" y="5905094"/>
            <a:chExt cx="14521436" cy="7062574"/>
          </a:xfrm>
        </p:grpSpPr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6EF6FD79-1291-489A-BD4A-FD8C8DE38B7F}"/>
                </a:ext>
              </a:extLst>
            </p:cNvPr>
            <p:cNvGrpSpPr/>
            <p:nvPr/>
          </p:nvGrpSpPr>
          <p:grpSpPr>
            <a:xfrm>
              <a:off x="14360567" y="6089507"/>
              <a:ext cx="4151224" cy="6207218"/>
              <a:chOff x="14360567" y="6089507"/>
              <a:chExt cx="4151224" cy="6207218"/>
            </a:xfrm>
          </p:grpSpPr>
          <p:sp>
            <p:nvSpPr>
              <p:cNvPr id="151" name="Freeform 3">
                <a:extLst>
                  <a:ext uri="{FF2B5EF4-FFF2-40B4-BE49-F238E27FC236}">
                    <a16:creationId xmlns:a16="http://schemas.microsoft.com/office/drawing/2014/main" id="{55BA00D2-94EC-4A4D-8AA7-25BA1E530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8414" y="6732986"/>
                <a:ext cx="4135529" cy="5555891"/>
              </a:xfrm>
              <a:custGeom>
                <a:avLst/>
                <a:gdLst>
                  <a:gd name="T0" fmla="*/ 4469 w 4647"/>
                  <a:gd name="T1" fmla="*/ 6243 h 6244"/>
                  <a:gd name="T2" fmla="*/ 2324 w 4647"/>
                  <a:gd name="T3" fmla="*/ 6243 h 6244"/>
                  <a:gd name="T4" fmla="*/ 177 w 4647"/>
                  <a:gd name="T5" fmla="*/ 6243 h 6244"/>
                  <a:gd name="T6" fmla="*/ 177 w 4647"/>
                  <a:gd name="T7" fmla="*/ 6243 h 6244"/>
                  <a:gd name="T8" fmla="*/ 52 w 4647"/>
                  <a:gd name="T9" fmla="*/ 6192 h 6244"/>
                  <a:gd name="T10" fmla="*/ 52 w 4647"/>
                  <a:gd name="T11" fmla="*/ 6192 h 6244"/>
                  <a:gd name="T12" fmla="*/ 0 w 4647"/>
                  <a:gd name="T13" fmla="*/ 6066 h 6244"/>
                  <a:gd name="T14" fmla="*/ 0 w 4647"/>
                  <a:gd name="T15" fmla="*/ 3122 h 6244"/>
                  <a:gd name="T16" fmla="*/ 0 w 4647"/>
                  <a:gd name="T17" fmla="*/ 177 h 6244"/>
                  <a:gd name="T18" fmla="*/ 0 w 4647"/>
                  <a:gd name="T19" fmla="*/ 177 h 6244"/>
                  <a:gd name="T20" fmla="*/ 52 w 4647"/>
                  <a:gd name="T21" fmla="*/ 53 h 6244"/>
                  <a:gd name="T22" fmla="*/ 52 w 4647"/>
                  <a:gd name="T23" fmla="*/ 53 h 6244"/>
                  <a:gd name="T24" fmla="*/ 177 w 4647"/>
                  <a:gd name="T25" fmla="*/ 0 h 6244"/>
                  <a:gd name="T26" fmla="*/ 2324 w 4647"/>
                  <a:gd name="T27" fmla="*/ 0 h 6244"/>
                  <a:gd name="T28" fmla="*/ 4469 w 4647"/>
                  <a:gd name="T29" fmla="*/ 0 h 6244"/>
                  <a:gd name="T30" fmla="*/ 4469 w 4647"/>
                  <a:gd name="T31" fmla="*/ 0 h 6244"/>
                  <a:gd name="T32" fmla="*/ 4594 w 4647"/>
                  <a:gd name="T33" fmla="*/ 53 h 6244"/>
                  <a:gd name="T34" fmla="*/ 4594 w 4647"/>
                  <a:gd name="T35" fmla="*/ 53 h 6244"/>
                  <a:gd name="T36" fmla="*/ 4646 w 4647"/>
                  <a:gd name="T37" fmla="*/ 177 h 6244"/>
                  <a:gd name="T38" fmla="*/ 4646 w 4647"/>
                  <a:gd name="T39" fmla="*/ 3122 h 6244"/>
                  <a:gd name="T40" fmla="*/ 4646 w 4647"/>
                  <a:gd name="T41" fmla="*/ 6066 h 6244"/>
                  <a:gd name="T42" fmla="*/ 4646 w 4647"/>
                  <a:gd name="T43" fmla="*/ 6066 h 6244"/>
                  <a:gd name="T44" fmla="*/ 4594 w 4647"/>
                  <a:gd name="T45" fmla="*/ 6192 h 6244"/>
                  <a:gd name="T46" fmla="*/ 4594 w 4647"/>
                  <a:gd name="T47" fmla="*/ 6192 h 6244"/>
                  <a:gd name="T48" fmla="*/ 4469 w 4647"/>
                  <a:gd name="T49" fmla="*/ 6243 h 6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47" h="6244">
                    <a:moveTo>
                      <a:pt x="4469" y="6243"/>
                    </a:moveTo>
                    <a:lnTo>
                      <a:pt x="2324" y="6243"/>
                    </a:lnTo>
                    <a:lnTo>
                      <a:pt x="177" y="6243"/>
                    </a:lnTo>
                    <a:lnTo>
                      <a:pt x="177" y="6243"/>
                    </a:lnTo>
                    <a:cubicBezTo>
                      <a:pt x="128" y="6243"/>
                      <a:pt x="85" y="6224"/>
                      <a:pt x="52" y="6192"/>
                    </a:cubicBezTo>
                    <a:lnTo>
                      <a:pt x="52" y="6192"/>
                    </a:lnTo>
                    <a:cubicBezTo>
                      <a:pt x="20" y="6160"/>
                      <a:pt x="0" y="6116"/>
                      <a:pt x="0" y="6066"/>
                    </a:cubicBezTo>
                    <a:lnTo>
                      <a:pt x="0" y="3122"/>
                    </a:lnTo>
                    <a:lnTo>
                      <a:pt x="0" y="177"/>
                    </a:lnTo>
                    <a:lnTo>
                      <a:pt x="0" y="177"/>
                    </a:lnTo>
                    <a:cubicBezTo>
                      <a:pt x="0" y="129"/>
                      <a:pt x="20" y="85"/>
                      <a:pt x="52" y="53"/>
                    </a:cubicBezTo>
                    <a:lnTo>
                      <a:pt x="52" y="53"/>
                    </a:lnTo>
                    <a:cubicBezTo>
                      <a:pt x="85" y="20"/>
                      <a:pt x="128" y="0"/>
                      <a:pt x="177" y="0"/>
                    </a:cubicBezTo>
                    <a:lnTo>
                      <a:pt x="2324" y="0"/>
                    </a:lnTo>
                    <a:lnTo>
                      <a:pt x="4469" y="0"/>
                    </a:lnTo>
                    <a:lnTo>
                      <a:pt x="4469" y="0"/>
                    </a:lnTo>
                    <a:cubicBezTo>
                      <a:pt x="4518" y="0"/>
                      <a:pt x="4563" y="20"/>
                      <a:pt x="4594" y="53"/>
                    </a:cubicBezTo>
                    <a:lnTo>
                      <a:pt x="4594" y="53"/>
                    </a:lnTo>
                    <a:cubicBezTo>
                      <a:pt x="4627" y="85"/>
                      <a:pt x="4646" y="129"/>
                      <a:pt x="4646" y="177"/>
                    </a:cubicBezTo>
                    <a:lnTo>
                      <a:pt x="4646" y="3122"/>
                    </a:lnTo>
                    <a:lnTo>
                      <a:pt x="4646" y="6066"/>
                    </a:lnTo>
                    <a:lnTo>
                      <a:pt x="4646" y="6066"/>
                    </a:lnTo>
                    <a:cubicBezTo>
                      <a:pt x="4646" y="6116"/>
                      <a:pt x="4627" y="6160"/>
                      <a:pt x="4594" y="6192"/>
                    </a:cubicBezTo>
                    <a:lnTo>
                      <a:pt x="4594" y="6192"/>
                    </a:lnTo>
                    <a:cubicBezTo>
                      <a:pt x="4563" y="6224"/>
                      <a:pt x="4518" y="6243"/>
                      <a:pt x="4469" y="624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4">
                <a:extLst>
                  <a:ext uri="{FF2B5EF4-FFF2-40B4-BE49-F238E27FC236}">
                    <a16:creationId xmlns:a16="http://schemas.microsoft.com/office/drawing/2014/main" id="{FD21D46D-AF70-4908-9C9B-DE0A3FC60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0567" y="6725139"/>
                <a:ext cx="4151224" cy="5571586"/>
              </a:xfrm>
              <a:custGeom>
                <a:avLst/>
                <a:gdLst>
                  <a:gd name="T0" fmla="*/ 187 w 4667"/>
                  <a:gd name="T1" fmla="*/ 19 h 6263"/>
                  <a:gd name="T2" fmla="*/ 187 w 4667"/>
                  <a:gd name="T3" fmla="*/ 19 h 6263"/>
                  <a:gd name="T4" fmla="*/ 69 w 4667"/>
                  <a:gd name="T5" fmla="*/ 68 h 6263"/>
                  <a:gd name="T6" fmla="*/ 69 w 4667"/>
                  <a:gd name="T7" fmla="*/ 68 h 6263"/>
                  <a:gd name="T8" fmla="*/ 20 w 4667"/>
                  <a:gd name="T9" fmla="*/ 186 h 6263"/>
                  <a:gd name="T10" fmla="*/ 20 w 4667"/>
                  <a:gd name="T11" fmla="*/ 6075 h 6263"/>
                  <a:gd name="T12" fmla="*/ 20 w 4667"/>
                  <a:gd name="T13" fmla="*/ 6075 h 6263"/>
                  <a:gd name="T14" fmla="*/ 69 w 4667"/>
                  <a:gd name="T15" fmla="*/ 6195 h 6263"/>
                  <a:gd name="T16" fmla="*/ 69 w 4667"/>
                  <a:gd name="T17" fmla="*/ 6195 h 6263"/>
                  <a:gd name="T18" fmla="*/ 187 w 4667"/>
                  <a:gd name="T19" fmla="*/ 6243 h 6263"/>
                  <a:gd name="T20" fmla="*/ 4479 w 4667"/>
                  <a:gd name="T21" fmla="*/ 6243 h 6263"/>
                  <a:gd name="T22" fmla="*/ 4479 w 4667"/>
                  <a:gd name="T23" fmla="*/ 6243 h 6263"/>
                  <a:gd name="T24" fmla="*/ 4598 w 4667"/>
                  <a:gd name="T25" fmla="*/ 6195 h 6263"/>
                  <a:gd name="T26" fmla="*/ 4598 w 4667"/>
                  <a:gd name="T27" fmla="*/ 6195 h 6263"/>
                  <a:gd name="T28" fmla="*/ 4647 w 4667"/>
                  <a:gd name="T29" fmla="*/ 6075 h 6263"/>
                  <a:gd name="T30" fmla="*/ 4647 w 4667"/>
                  <a:gd name="T31" fmla="*/ 186 h 6263"/>
                  <a:gd name="T32" fmla="*/ 4647 w 4667"/>
                  <a:gd name="T33" fmla="*/ 186 h 6263"/>
                  <a:gd name="T34" fmla="*/ 4598 w 4667"/>
                  <a:gd name="T35" fmla="*/ 68 h 6263"/>
                  <a:gd name="T36" fmla="*/ 4598 w 4667"/>
                  <a:gd name="T37" fmla="*/ 68 h 6263"/>
                  <a:gd name="T38" fmla="*/ 4479 w 4667"/>
                  <a:gd name="T39" fmla="*/ 19 h 6263"/>
                  <a:gd name="T40" fmla="*/ 187 w 4667"/>
                  <a:gd name="T41" fmla="*/ 19 h 6263"/>
                  <a:gd name="T42" fmla="*/ 4479 w 4667"/>
                  <a:gd name="T43" fmla="*/ 6262 h 6263"/>
                  <a:gd name="T44" fmla="*/ 187 w 4667"/>
                  <a:gd name="T45" fmla="*/ 6262 h 6263"/>
                  <a:gd name="T46" fmla="*/ 187 w 4667"/>
                  <a:gd name="T47" fmla="*/ 6262 h 6263"/>
                  <a:gd name="T48" fmla="*/ 55 w 4667"/>
                  <a:gd name="T49" fmla="*/ 6208 h 6263"/>
                  <a:gd name="T50" fmla="*/ 55 w 4667"/>
                  <a:gd name="T51" fmla="*/ 6208 h 6263"/>
                  <a:gd name="T52" fmla="*/ 0 w 4667"/>
                  <a:gd name="T53" fmla="*/ 6075 h 6263"/>
                  <a:gd name="T54" fmla="*/ 0 w 4667"/>
                  <a:gd name="T55" fmla="*/ 186 h 6263"/>
                  <a:gd name="T56" fmla="*/ 0 w 4667"/>
                  <a:gd name="T57" fmla="*/ 186 h 6263"/>
                  <a:gd name="T58" fmla="*/ 55 w 4667"/>
                  <a:gd name="T59" fmla="*/ 55 h 6263"/>
                  <a:gd name="T60" fmla="*/ 55 w 4667"/>
                  <a:gd name="T61" fmla="*/ 55 h 6263"/>
                  <a:gd name="T62" fmla="*/ 187 w 4667"/>
                  <a:gd name="T63" fmla="*/ 0 h 6263"/>
                  <a:gd name="T64" fmla="*/ 4479 w 4667"/>
                  <a:gd name="T65" fmla="*/ 0 h 6263"/>
                  <a:gd name="T66" fmla="*/ 4479 w 4667"/>
                  <a:gd name="T67" fmla="*/ 0 h 6263"/>
                  <a:gd name="T68" fmla="*/ 4611 w 4667"/>
                  <a:gd name="T69" fmla="*/ 55 h 6263"/>
                  <a:gd name="T70" fmla="*/ 4611 w 4667"/>
                  <a:gd name="T71" fmla="*/ 55 h 6263"/>
                  <a:gd name="T72" fmla="*/ 4666 w 4667"/>
                  <a:gd name="T73" fmla="*/ 186 h 6263"/>
                  <a:gd name="T74" fmla="*/ 4666 w 4667"/>
                  <a:gd name="T75" fmla="*/ 6075 h 6263"/>
                  <a:gd name="T76" fmla="*/ 4666 w 4667"/>
                  <a:gd name="T77" fmla="*/ 6075 h 6263"/>
                  <a:gd name="T78" fmla="*/ 4611 w 4667"/>
                  <a:gd name="T79" fmla="*/ 6208 h 6263"/>
                  <a:gd name="T80" fmla="*/ 4611 w 4667"/>
                  <a:gd name="T81" fmla="*/ 6208 h 6263"/>
                  <a:gd name="T82" fmla="*/ 4479 w 4667"/>
                  <a:gd name="T83" fmla="*/ 6262 h 6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667" h="6263">
                    <a:moveTo>
                      <a:pt x="187" y="19"/>
                    </a:moveTo>
                    <a:lnTo>
                      <a:pt x="187" y="19"/>
                    </a:lnTo>
                    <a:cubicBezTo>
                      <a:pt x="142" y="19"/>
                      <a:pt x="101" y="36"/>
                      <a:pt x="69" y="68"/>
                    </a:cubicBezTo>
                    <a:lnTo>
                      <a:pt x="69" y="68"/>
                    </a:lnTo>
                    <a:cubicBezTo>
                      <a:pt x="37" y="100"/>
                      <a:pt x="20" y="142"/>
                      <a:pt x="20" y="186"/>
                    </a:cubicBezTo>
                    <a:lnTo>
                      <a:pt x="20" y="6075"/>
                    </a:lnTo>
                    <a:lnTo>
                      <a:pt x="20" y="6075"/>
                    </a:lnTo>
                    <a:cubicBezTo>
                      <a:pt x="20" y="6121"/>
                      <a:pt x="37" y="6163"/>
                      <a:pt x="69" y="6195"/>
                    </a:cubicBezTo>
                    <a:lnTo>
                      <a:pt x="69" y="6195"/>
                    </a:lnTo>
                    <a:cubicBezTo>
                      <a:pt x="101" y="6226"/>
                      <a:pt x="142" y="6243"/>
                      <a:pt x="187" y="6243"/>
                    </a:cubicBezTo>
                    <a:lnTo>
                      <a:pt x="4479" y="6243"/>
                    </a:lnTo>
                    <a:lnTo>
                      <a:pt x="4479" y="6243"/>
                    </a:lnTo>
                    <a:cubicBezTo>
                      <a:pt x="4524" y="6243"/>
                      <a:pt x="4567" y="6226"/>
                      <a:pt x="4598" y="6195"/>
                    </a:cubicBezTo>
                    <a:lnTo>
                      <a:pt x="4598" y="6195"/>
                    </a:lnTo>
                    <a:cubicBezTo>
                      <a:pt x="4630" y="6163"/>
                      <a:pt x="4647" y="6121"/>
                      <a:pt x="4647" y="6075"/>
                    </a:cubicBezTo>
                    <a:lnTo>
                      <a:pt x="4647" y="186"/>
                    </a:lnTo>
                    <a:lnTo>
                      <a:pt x="4647" y="186"/>
                    </a:lnTo>
                    <a:cubicBezTo>
                      <a:pt x="4647" y="142"/>
                      <a:pt x="4630" y="100"/>
                      <a:pt x="4598" y="68"/>
                    </a:cubicBezTo>
                    <a:lnTo>
                      <a:pt x="4598" y="68"/>
                    </a:lnTo>
                    <a:cubicBezTo>
                      <a:pt x="4567" y="36"/>
                      <a:pt x="4524" y="19"/>
                      <a:pt x="4479" y="19"/>
                    </a:cubicBezTo>
                    <a:lnTo>
                      <a:pt x="187" y="19"/>
                    </a:lnTo>
                    <a:close/>
                    <a:moveTo>
                      <a:pt x="4479" y="6262"/>
                    </a:moveTo>
                    <a:lnTo>
                      <a:pt x="187" y="6262"/>
                    </a:lnTo>
                    <a:lnTo>
                      <a:pt x="187" y="6262"/>
                    </a:lnTo>
                    <a:cubicBezTo>
                      <a:pt x="138" y="6262"/>
                      <a:pt x="90" y="6243"/>
                      <a:pt x="55" y="6208"/>
                    </a:cubicBezTo>
                    <a:lnTo>
                      <a:pt x="55" y="6208"/>
                    </a:lnTo>
                    <a:cubicBezTo>
                      <a:pt x="20" y="6172"/>
                      <a:pt x="0" y="6126"/>
                      <a:pt x="0" y="6075"/>
                    </a:cubicBez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7"/>
                      <a:pt x="20" y="90"/>
                      <a:pt x="55" y="55"/>
                    </a:cubicBezTo>
                    <a:lnTo>
                      <a:pt x="55" y="55"/>
                    </a:lnTo>
                    <a:cubicBezTo>
                      <a:pt x="90" y="20"/>
                      <a:pt x="138" y="0"/>
                      <a:pt x="187" y="0"/>
                    </a:cubicBezTo>
                    <a:lnTo>
                      <a:pt x="4479" y="0"/>
                    </a:lnTo>
                    <a:lnTo>
                      <a:pt x="4479" y="0"/>
                    </a:lnTo>
                    <a:cubicBezTo>
                      <a:pt x="4529" y="0"/>
                      <a:pt x="4576" y="20"/>
                      <a:pt x="4611" y="55"/>
                    </a:cubicBezTo>
                    <a:lnTo>
                      <a:pt x="4611" y="55"/>
                    </a:lnTo>
                    <a:cubicBezTo>
                      <a:pt x="4646" y="90"/>
                      <a:pt x="4666" y="137"/>
                      <a:pt x="4666" y="186"/>
                    </a:cubicBezTo>
                    <a:lnTo>
                      <a:pt x="4666" y="6075"/>
                    </a:lnTo>
                    <a:lnTo>
                      <a:pt x="4666" y="6075"/>
                    </a:lnTo>
                    <a:cubicBezTo>
                      <a:pt x="4666" y="6126"/>
                      <a:pt x="4646" y="6172"/>
                      <a:pt x="4611" y="6208"/>
                    </a:cubicBezTo>
                    <a:lnTo>
                      <a:pt x="4611" y="6208"/>
                    </a:lnTo>
                    <a:cubicBezTo>
                      <a:pt x="4576" y="6243"/>
                      <a:pt x="4529" y="6262"/>
                      <a:pt x="4479" y="6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5">
                <a:extLst>
                  <a:ext uri="{FF2B5EF4-FFF2-40B4-BE49-F238E27FC236}">
                    <a16:creationId xmlns:a16="http://schemas.microsoft.com/office/drawing/2014/main" id="{033498F6-1C9F-4C38-A2FB-C0AC45BADB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9909" y="6984100"/>
                <a:ext cx="3668616" cy="5057586"/>
              </a:xfrm>
              <a:custGeom>
                <a:avLst/>
                <a:gdLst>
                  <a:gd name="T0" fmla="*/ 4123 w 4124"/>
                  <a:gd name="T1" fmla="*/ 5684 h 5685"/>
                  <a:gd name="T2" fmla="*/ 0 w 4124"/>
                  <a:gd name="T3" fmla="*/ 5684 h 5685"/>
                  <a:gd name="T4" fmla="*/ 0 w 4124"/>
                  <a:gd name="T5" fmla="*/ 0 h 5685"/>
                  <a:gd name="T6" fmla="*/ 4123 w 4124"/>
                  <a:gd name="T7" fmla="*/ 0 h 5685"/>
                  <a:gd name="T8" fmla="*/ 4123 w 4124"/>
                  <a:gd name="T9" fmla="*/ 5684 h 5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24" h="5685">
                    <a:moveTo>
                      <a:pt x="4123" y="5684"/>
                    </a:moveTo>
                    <a:lnTo>
                      <a:pt x="0" y="5684"/>
                    </a:lnTo>
                    <a:lnTo>
                      <a:pt x="0" y="0"/>
                    </a:lnTo>
                    <a:lnTo>
                      <a:pt x="4123" y="0"/>
                    </a:lnTo>
                    <a:lnTo>
                      <a:pt x="4123" y="56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6">
                <a:extLst>
                  <a:ext uri="{FF2B5EF4-FFF2-40B4-BE49-F238E27FC236}">
                    <a16:creationId xmlns:a16="http://schemas.microsoft.com/office/drawing/2014/main" id="{E1555FC2-1EA1-470B-BC54-898CBFC63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2061" y="6972328"/>
                <a:ext cx="3688233" cy="5077206"/>
              </a:xfrm>
              <a:custGeom>
                <a:avLst/>
                <a:gdLst>
                  <a:gd name="T0" fmla="*/ 18 w 4143"/>
                  <a:gd name="T1" fmla="*/ 5685 h 5705"/>
                  <a:gd name="T2" fmla="*/ 4123 w 4143"/>
                  <a:gd name="T3" fmla="*/ 5685 h 5705"/>
                  <a:gd name="T4" fmla="*/ 4123 w 4143"/>
                  <a:gd name="T5" fmla="*/ 19 h 5705"/>
                  <a:gd name="T6" fmla="*/ 18 w 4143"/>
                  <a:gd name="T7" fmla="*/ 19 h 5705"/>
                  <a:gd name="T8" fmla="*/ 18 w 4143"/>
                  <a:gd name="T9" fmla="*/ 5685 h 5705"/>
                  <a:gd name="T10" fmla="*/ 4132 w 4143"/>
                  <a:gd name="T11" fmla="*/ 5704 h 5705"/>
                  <a:gd name="T12" fmla="*/ 9 w 4143"/>
                  <a:gd name="T13" fmla="*/ 5704 h 5705"/>
                  <a:gd name="T14" fmla="*/ 9 w 4143"/>
                  <a:gd name="T15" fmla="*/ 5704 h 5705"/>
                  <a:gd name="T16" fmla="*/ 0 w 4143"/>
                  <a:gd name="T17" fmla="*/ 5694 h 5705"/>
                  <a:gd name="T18" fmla="*/ 0 w 4143"/>
                  <a:gd name="T19" fmla="*/ 10 h 5705"/>
                  <a:gd name="T20" fmla="*/ 0 w 4143"/>
                  <a:gd name="T21" fmla="*/ 10 h 5705"/>
                  <a:gd name="T22" fmla="*/ 9 w 4143"/>
                  <a:gd name="T23" fmla="*/ 0 h 5705"/>
                  <a:gd name="T24" fmla="*/ 4132 w 4143"/>
                  <a:gd name="T25" fmla="*/ 0 h 5705"/>
                  <a:gd name="T26" fmla="*/ 4132 w 4143"/>
                  <a:gd name="T27" fmla="*/ 0 h 5705"/>
                  <a:gd name="T28" fmla="*/ 4142 w 4143"/>
                  <a:gd name="T29" fmla="*/ 10 h 5705"/>
                  <a:gd name="T30" fmla="*/ 4142 w 4143"/>
                  <a:gd name="T31" fmla="*/ 5694 h 5705"/>
                  <a:gd name="T32" fmla="*/ 4142 w 4143"/>
                  <a:gd name="T33" fmla="*/ 5694 h 5705"/>
                  <a:gd name="T34" fmla="*/ 4132 w 4143"/>
                  <a:gd name="T35" fmla="*/ 5704 h 5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43" h="5705">
                    <a:moveTo>
                      <a:pt x="18" y="5685"/>
                    </a:moveTo>
                    <a:lnTo>
                      <a:pt x="4123" y="5685"/>
                    </a:lnTo>
                    <a:lnTo>
                      <a:pt x="4123" y="19"/>
                    </a:lnTo>
                    <a:lnTo>
                      <a:pt x="18" y="19"/>
                    </a:lnTo>
                    <a:lnTo>
                      <a:pt x="18" y="5685"/>
                    </a:lnTo>
                    <a:close/>
                    <a:moveTo>
                      <a:pt x="4132" y="5704"/>
                    </a:moveTo>
                    <a:lnTo>
                      <a:pt x="9" y="5704"/>
                    </a:lnTo>
                    <a:lnTo>
                      <a:pt x="9" y="5704"/>
                    </a:lnTo>
                    <a:cubicBezTo>
                      <a:pt x="4" y="5704"/>
                      <a:pt x="0" y="5700"/>
                      <a:pt x="0" y="569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132" y="0"/>
                    </a:lnTo>
                    <a:lnTo>
                      <a:pt x="4132" y="0"/>
                    </a:lnTo>
                    <a:cubicBezTo>
                      <a:pt x="4137" y="0"/>
                      <a:pt x="4142" y="4"/>
                      <a:pt x="4142" y="10"/>
                    </a:cubicBezTo>
                    <a:lnTo>
                      <a:pt x="4142" y="5694"/>
                    </a:lnTo>
                    <a:lnTo>
                      <a:pt x="4142" y="5694"/>
                    </a:lnTo>
                    <a:cubicBezTo>
                      <a:pt x="4142" y="5700"/>
                      <a:pt x="4137" y="5704"/>
                      <a:pt x="4132" y="57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7">
                <a:extLst>
                  <a:ext uri="{FF2B5EF4-FFF2-40B4-BE49-F238E27FC236}">
                    <a16:creationId xmlns:a16="http://schemas.microsoft.com/office/drawing/2014/main" id="{4D9D83C4-E772-4BE0-BD99-F034A5351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2669" y="7262678"/>
                <a:ext cx="1855886" cy="980913"/>
              </a:xfrm>
              <a:custGeom>
                <a:avLst/>
                <a:gdLst>
                  <a:gd name="T0" fmla="*/ 47 w 2087"/>
                  <a:gd name="T1" fmla="*/ 20 h 1101"/>
                  <a:gd name="T2" fmla="*/ 47 w 2087"/>
                  <a:gd name="T3" fmla="*/ 20 h 1101"/>
                  <a:gd name="T4" fmla="*/ 19 w 2087"/>
                  <a:gd name="T5" fmla="*/ 48 h 1101"/>
                  <a:gd name="T6" fmla="*/ 19 w 2087"/>
                  <a:gd name="T7" fmla="*/ 1052 h 1101"/>
                  <a:gd name="T8" fmla="*/ 19 w 2087"/>
                  <a:gd name="T9" fmla="*/ 1052 h 1101"/>
                  <a:gd name="T10" fmla="*/ 47 w 2087"/>
                  <a:gd name="T11" fmla="*/ 1081 h 1101"/>
                  <a:gd name="T12" fmla="*/ 2039 w 2087"/>
                  <a:gd name="T13" fmla="*/ 1081 h 1101"/>
                  <a:gd name="T14" fmla="*/ 2039 w 2087"/>
                  <a:gd name="T15" fmla="*/ 1081 h 1101"/>
                  <a:gd name="T16" fmla="*/ 2067 w 2087"/>
                  <a:gd name="T17" fmla="*/ 1052 h 1101"/>
                  <a:gd name="T18" fmla="*/ 2067 w 2087"/>
                  <a:gd name="T19" fmla="*/ 48 h 1101"/>
                  <a:gd name="T20" fmla="*/ 2067 w 2087"/>
                  <a:gd name="T21" fmla="*/ 48 h 1101"/>
                  <a:gd name="T22" fmla="*/ 2039 w 2087"/>
                  <a:gd name="T23" fmla="*/ 20 h 1101"/>
                  <a:gd name="T24" fmla="*/ 47 w 2087"/>
                  <a:gd name="T25" fmla="*/ 20 h 1101"/>
                  <a:gd name="T26" fmla="*/ 2039 w 2087"/>
                  <a:gd name="T27" fmla="*/ 1100 h 1101"/>
                  <a:gd name="T28" fmla="*/ 47 w 2087"/>
                  <a:gd name="T29" fmla="*/ 1100 h 1101"/>
                  <a:gd name="T30" fmla="*/ 47 w 2087"/>
                  <a:gd name="T31" fmla="*/ 1100 h 1101"/>
                  <a:gd name="T32" fmla="*/ 0 w 2087"/>
                  <a:gd name="T33" fmla="*/ 1052 h 1101"/>
                  <a:gd name="T34" fmla="*/ 0 w 2087"/>
                  <a:gd name="T35" fmla="*/ 48 h 1101"/>
                  <a:gd name="T36" fmla="*/ 0 w 2087"/>
                  <a:gd name="T37" fmla="*/ 48 h 1101"/>
                  <a:gd name="T38" fmla="*/ 47 w 2087"/>
                  <a:gd name="T39" fmla="*/ 0 h 1101"/>
                  <a:gd name="T40" fmla="*/ 2039 w 2087"/>
                  <a:gd name="T41" fmla="*/ 0 h 1101"/>
                  <a:gd name="T42" fmla="*/ 2039 w 2087"/>
                  <a:gd name="T43" fmla="*/ 0 h 1101"/>
                  <a:gd name="T44" fmla="*/ 2086 w 2087"/>
                  <a:gd name="T45" fmla="*/ 48 h 1101"/>
                  <a:gd name="T46" fmla="*/ 2086 w 2087"/>
                  <a:gd name="T47" fmla="*/ 1052 h 1101"/>
                  <a:gd name="T48" fmla="*/ 2086 w 2087"/>
                  <a:gd name="T49" fmla="*/ 1052 h 1101"/>
                  <a:gd name="T50" fmla="*/ 2039 w 2087"/>
                  <a:gd name="T51" fmla="*/ 1100 h 1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87" h="1101">
                    <a:moveTo>
                      <a:pt x="47" y="20"/>
                    </a:moveTo>
                    <a:lnTo>
                      <a:pt x="47" y="20"/>
                    </a:lnTo>
                    <a:cubicBezTo>
                      <a:pt x="32" y="20"/>
                      <a:pt x="19" y="33"/>
                      <a:pt x="19" y="48"/>
                    </a:cubicBezTo>
                    <a:lnTo>
                      <a:pt x="19" y="1052"/>
                    </a:lnTo>
                    <a:lnTo>
                      <a:pt x="19" y="1052"/>
                    </a:lnTo>
                    <a:cubicBezTo>
                      <a:pt x="19" y="1069"/>
                      <a:pt x="32" y="1081"/>
                      <a:pt x="47" y="1081"/>
                    </a:cubicBezTo>
                    <a:lnTo>
                      <a:pt x="2039" y="1081"/>
                    </a:lnTo>
                    <a:lnTo>
                      <a:pt x="2039" y="1081"/>
                    </a:lnTo>
                    <a:cubicBezTo>
                      <a:pt x="2054" y="1081"/>
                      <a:pt x="2067" y="1069"/>
                      <a:pt x="2067" y="1052"/>
                    </a:cubicBezTo>
                    <a:lnTo>
                      <a:pt x="2067" y="48"/>
                    </a:lnTo>
                    <a:lnTo>
                      <a:pt x="2067" y="48"/>
                    </a:lnTo>
                    <a:cubicBezTo>
                      <a:pt x="2067" y="33"/>
                      <a:pt x="2054" y="20"/>
                      <a:pt x="2039" y="20"/>
                    </a:cubicBezTo>
                    <a:lnTo>
                      <a:pt x="47" y="20"/>
                    </a:lnTo>
                    <a:close/>
                    <a:moveTo>
                      <a:pt x="2039" y="1100"/>
                    </a:moveTo>
                    <a:lnTo>
                      <a:pt x="47" y="1100"/>
                    </a:lnTo>
                    <a:lnTo>
                      <a:pt x="47" y="1100"/>
                    </a:lnTo>
                    <a:cubicBezTo>
                      <a:pt x="21" y="1100"/>
                      <a:pt x="0" y="1079"/>
                      <a:pt x="0" y="1052"/>
                    </a:cubicBezTo>
                    <a:lnTo>
                      <a:pt x="0" y="48"/>
                    </a:lnTo>
                    <a:lnTo>
                      <a:pt x="0" y="48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2039" y="0"/>
                    </a:lnTo>
                    <a:lnTo>
                      <a:pt x="2039" y="0"/>
                    </a:lnTo>
                    <a:cubicBezTo>
                      <a:pt x="2065" y="0"/>
                      <a:pt x="2086" y="22"/>
                      <a:pt x="2086" y="48"/>
                    </a:cubicBezTo>
                    <a:lnTo>
                      <a:pt x="2086" y="1052"/>
                    </a:lnTo>
                    <a:lnTo>
                      <a:pt x="2086" y="1052"/>
                    </a:lnTo>
                    <a:cubicBezTo>
                      <a:pt x="2086" y="1079"/>
                      <a:pt x="2065" y="1100"/>
                      <a:pt x="2039" y="1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8">
                <a:extLst>
                  <a:ext uri="{FF2B5EF4-FFF2-40B4-BE49-F238E27FC236}">
                    <a16:creationId xmlns:a16="http://schemas.microsoft.com/office/drawing/2014/main" id="{DE38584E-3EAB-4D6A-8263-8F4CEC59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4546" y="7396082"/>
                <a:ext cx="1436057" cy="145176"/>
              </a:xfrm>
              <a:custGeom>
                <a:avLst/>
                <a:gdLst>
                  <a:gd name="T0" fmla="*/ 1532 w 1615"/>
                  <a:gd name="T1" fmla="*/ 164 h 165"/>
                  <a:gd name="T2" fmla="*/ 807 w 1615"/>
                  <a:gd name="T3" fmla="*/ 164 h 165"/>
                  <a:gd name="T4" fmla="*/ 82 w 1615"/>
                  <a:gd name="T5" fmla="*/ 164 h 165"/>
                  <a:gd name="T6" fmla="*/ 82 w 1615"/>
                  <a:gd name="T7" fmla="*/ 164 h 165"/>
                  <a:gd name="T8" fmla="*/ 24 w 1615"/>
                  <a:gd name="T9" fmla="*/ 139 h 165"/>
                  <a:gd name="T10" fmla="*/ 24 w 1615"/>
                  <a:gd name="T11" fmla="*/ 139 h 165"/>
                  <a:gd name="T12" fmla="*/ 0 w 1615"/>
                  <a:gd name="T13" fmla="*/ 82 h 165"/>
                  <a:gd name="T14" fmla="*/ 0 w 1615"/>
                  <a:gd name="T15" fmla="*/ 82 h 165"/>
                  <a:gd name="T16" fmla="*/ 24 w 1615"/>
                  <a:gd name="T17" fmla="*/ 24 h 165"/>
                  <a:gd name="T18" fmla="*/ 24 w 1615"/>
                  <a:gd name="T19" fmla="*/ 24 h 165"/>
                  <a:gd name="T20" fmla="*/ 82 w 1615"/>
                  <a:gd name="T21" fmla="*/ 0 h 165"/>
                  <a:gd name="T22" fmla="*/ 807 w 1615"/>
                  <a:gd name="T23" fmla="*/ 0 h 165"/>
                  <a:gd name="T24" fmla="*/ 1532 w 1615"/>
                  <a:gd name="T25" fmla="*/ 0 h 165"/>
                  <a:gd name="T26" fmla="*/ 1532 w 1615"/>
                  <a:gd name="T27" fmla="*/ 0 h 165"/>
                  <a:gd name="T28" fmla="*/ 1590 w 1615"/>
                  <a:gd name="T29" fmla="*/ 24 h 165"/>
                  <a:gd name="T30" fmla="*/ 1590 w 1615"/>
                  <a:gd name="T31" fmla="*/ 24 h 165"/>
                  <a:gd name="T32" fmla="*/ 1614 w 1615"/>
                  <a:gd name="T33" fmla="*/ 82 h 165"/>
                  <a:gd name="T34" fmla="*/ 1614 w 1615"/>
                  <a:gd name="T35" fmla="*/ 82 h 165"/>
                  <a:gd name="T36" fmla="*/ 1590 w 1615"/>
                  <a:gd name="T37" fmla="*/ 139 h 165"/>
                  <a:gd name="T38" fmla="*/ 1590 w 1615"/>
                  <a:gd name="T39" fmla="*/ 139 h 165"/>
                  <a:gd name="T40" fmla="*/ 1532 w 1615"/>
                  <a:gd name="T41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15" h="165">
                    <a:moveTo>
                      <a:pt x="1532" y="164"/>
                    </a:moveTo>
                    <a:lnTo>
                      <a:pt x="807" y="164"/>
                    </a:lnTo>
                    <a:lnTo>
                      <a:pt x="82" y="164"/>
                    </a:lnTo>
                    <a:lnTo>
                      <a:pt x="82" y="164"/>
                    </a:lnTo>
                    <a:cubicBezTo>
                      <a:pt x="59" y="164"/>
                      <a:pt x="39" y="155"/>
                      <a:pt x="24" y="139"/>
                    </a:cubicBezTo>
                    <a:lnTo>
                      <a:pt x="24" y="139"/>
                    </a:lnTo>
                    <a:cubicBezTo>
                      <a:pt x="9" y="125"/>
                      <a:pt x="0" y="105"/>
                      <a:pt x="0" y="82"/>
                    </a:cubicBezTo>
                    <a:lnTo>
                      <a:pt x="0" y="82"/>
                    </a:lnTo>
                    <a:cubicBezTo>
                      <a:pt x="0" y="59"/>
                      <a:pt x="9" y="39"/>
                      <a:pt x="24" y="24"/>
                    </a:cubicBezTo>
                    <a:lnTo>
                      <a:pt x="24" y="24"/>
                    </a:lnTo>
                    <a:cubicBezTo>
                      <a:pt x="39" y="10"/>
                      <a:pt x="59" y="0"/>
                      <a:pt x="82" y="0"/>
                    </a:cubicBezTo>
                    <a:lnTo>
                      <a:pt x="807" y="0"/>
                    </a:lnTo>
                    <a:lnTo>
                      <a:pt x="1532" y="0"/>
                    </a:lnTo>
                    <a:lnTo>
                      <a:pt x="1532" y="0"/>
                    </a:lnTo>
                    <a:cubicBezTo>
                      <a:pt x="1555" y="0"/>
                      <a:pt x="1575" y="10"/>
                      <a:pt x="1590" y="24"/>
                    </a:cubicBezTo>
                    <a:lnTo>
                      <a:pt x="1590" y="24"/>
                    </a:lnTo>
                    <a:cubicBezTo>
                      <a:pt x="1605" y="39"/>
                      <a:pt x="1614" y="59"/>
                      <a:pt x="1614" y="82"/>
                    </a:cubicBezTo>
                    <a:lnTo>
                      <a:pt x="1614" y="82"/>
                    </a:lnTo>
                    <a:cubicBezTo>
                      <a:pt x="1614" y="105"/>
                      <a:pt x="1605" y="125"/>
                      <a:pt x="1590" y="139"/>
                    </a:cubicBezTo>
                    <a:lnTo>
                      <a:pt x="1590" y="139"/>
                    </a:lnTo>
                    <a:cubicBezTo>
                      <a:pt x="1575" y="155"/>
                      <a:pt x="1555" y="164"/>
                      <a:pt x="1532" y="1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9">
                <a:extLst>
                  <a:ext uri="{FF2B5EF4-FFF2-40B4-BE49-F238E27FC236}">
                    <a16:creationId xmlns:a16="http://schemas.microsoft.com/office/drawing/2014/main" id="{F65D9496-9B08-486F-BC85-11F03AA367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2774" y="7388235"/>
                <a:ext cx="1455676" cy="160871"/>
              </a:xfrm>
              <a:custGeom>
                <a:avLst/>
                <a:gdLst>
                  <a:gd name="T0" fmla="*/ 92 w 1634"/>
                  <a:gd name="T1" fmla="*/ 19 h 183"/>
                  <a:gd name="T2" fmla="*/ 92 w 1634"/>
                  <a:gd name="T3" fmla="*/ 19 h 183"/>
                  <a:gd name="T4" fmla="*/ 40 w 1634"/>
                  <a:gd name="T5" fmla="*/ 40 h 183"/>
                  <a:gd name="T6" fmla="*/ 40 w 1634"/>
                  <a:gd name="T7" fmla="*/ 40 h 183"/>
                  <a:gd name="T8" fmla="*/ 19 w 1634"/>
                  <a:gd name="T9" fmla="*/ 91 h 183"/>
                  <a:gd name="T10" fmla="*/ 19 w 1634"/>
                  <a:gd name="T11" fmla="*/ 91 h 183"/>
                  <a:gd name="T12" fmla="*/ 40 w 1634"/>
                  <a:gd name="T13" fmla="*/ 142 h 183"/>
                  <a:gd name="T14" fmla="*/ 40 w 1634"/>
                  <a:gd name="T15" fmla="*/ 142 h 183"/>
                  <a:gd name="T16" fmla="*/ 92 w 1634"/>
                  <a:gd name="T17" fmla="*/ 163 h 183"/>
                  <a:gd name="T18" fmla="*/ 1542 w 1634"/>
                  <a:gd name="T19" fmla="*/ 163 h 183"/>
                  <a:gd name="T20" fmla="*/ 1542 w 1634"/>
                  <a:gd name="T21" fmla="*/ 163 h 183"/>
                  <a:gd name="T22" fmla="*/ 1593 w 1634"/>
                  <a:gd name="T23" fmla="*/ 142 h 183"/>
                  <a:gd name="T24" fmla="*/ 1593 w 1634"/>
                  <a:gd name="T25" fmla="*/ 142 h 183"/>
                  <a:gd name="T26" fmla="*/ 1614 w 1634"/>
                  <a:gd name="T27" fmla="*/ 91 h 183"/>
                  <a:gd name="T28" fmla="*/ 1614 w 1634"/>
                  <a:gd name="T29" fmla="*/ 91 h 183"/>
                  <a:gd name="T30" fmla="*/ 1593 w 1634"/>
                  <a:gd name="T31" fmla="*/ 40 h 183"/>
                  <a:gd name="T32" fmla="*/ 1593 w 1634"/>
                  <a:gd name="T33" fmla="*/ 40 h 183"/>
                  <a:gd name="T34" fmla="*/ 1542 w 1634"/>
                  <a:gd name="T35" fmla="*/ 19 h 183"/>
                  <a:gd name="T36" fmla="*/ 92 w 1634"/>
                  <a:gd name="T37" fmla="*/ 19 h 183"/>
                  <a:gd name="T38" fmla="*/ 1542 w 1634"/>
                  <a:gd name="T39" fmla="*/ 182 h 183"/>
                  <a:gd name="T40" fmla="*/ 92 w 1634"/>
                  <a:gd name="T41" fmla="*/ 182 h 183"/>
                  <a:gd name="T42" fmla="*/ 92 w 1634"/>
                  <a:gd name="T43" fmla="*/ 182 h 183"/>
                  <a:gd name="T44" fmla="*/ 27 w 1634"/>
                  <a:gd name="T45" fmla="*/ 155 h 183"/>
                  <a:gd name="T46" fmla="*/ 27 w 1634"/>
                  <a:gd name="T47" fmla="*/ 155 h 183"/>
                  <a:gd name="T48" fmla="*/ 0 w 1634"/>
                  <a:gd name="T49" fmla="*/ 91 h 183"/>
                  <a:gd name="T50" fmla="*/ 0 w 1634"/>
                  <a:gd name="T51" fmla="*/ 91 h 183"/>
                  <a:gd name="T52" fmla="*/ 27 w 1634"/>
                  <a:gd name="T53" fmla="*/ 26 h 183"/>
                  <a:gd name="T54" fmla="*/ 27 w 1634"/>
                  <a:gd name="T55" fmla="*/ 26 h 183"/>
                  <a:gd name="T56" fmla="*/ 92 w 1634"/>
                  <a:gd name="T57" fmla="*/ 0 h 183"/>
                  <a:gd name="T58" fmla="*/ 1542 w 1634"/>
                  <a:gd name="T59" fmla="*/ 0 h 183"/>
                  <a:gd name="T60" fmla="*/ 1542 w 1634"/>
                  <a:gd name="T61" fmla="*/ 0 h 183"/>
                  <a:gd name="T62" fmla="*/ 1606 w 1634"/>
                  <a:gd name="T63" fmla="*/ 26 h 183"/>
                  <a:gd name="T64" fmla="*/ 1606 w 1634"/>
                  <a:gd name="T65" fmla="*/ 26 h 183"/>
                  <a:gd name="T66" fmla="*/ 1633 w 1634"/>
                  <a:gd name="T67" fmla="*/ 91 h 183"/>
                  <a:gd name="T68" fmla="*/ 1633 w 1634"/>
                  <a:gd name="T69" fmla="*/ 91 h 183"/>
                  <a:gd name="T70" fmla="*/ 1606 w 1634"/>
                  <a:gd name="T71" fmla="*/ 155 h 183"/>
                  <a:gd name="T72" fmla="*/ 1606 w 1634"/>
                  <a:gd name="T73" fmla="*/ 155 h 183"/>
                  <a:gd name="T74" fmla="*/ 1542 w 1634"/>
                  <a:gd name="T75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4" h="183">
                    <a:moveTo>
                      <a:pt x="92" y="19"/>
                    </a:moveTo>
                    <a:lnTo>
                      <a:pt x="92" y="19"/>
                    </a:lnTo>
                    <a:cubicBezTo>
                      <a:pt x="72" y="19"/>
                      <a:pt x="54" y="26"/>
                      <a:pt x="40" y="40"/>
                    </a:cubicBezTo>
                    <a:lnTo>
                      <a:pt x="40" y="40"/>
                    </a:lnTo>
                    <a:cubicBezTo>
                      <a:pt x="27" y="53"/>
                      <a:pt x="19" y="72"/>
                      <a:pt x="19" y="91"/>
                    </a:cubicBezTo>
                    <a:lnTo>
                      <a:pt x="19" y="91"/>
                    </a:lnTo>
                    <a:cubicBezTo>
                      <a:pt x="19" y="110"/>
                      <a:pt x="27" y="128"/>
                      <a:pt x="40" y="142"/>
                    </a:cubicBezTo>
                    <a:lnTo>
                      <a:pt x="40" y="142"/>
                    </a:lnTo>
                    <a:cubicBezTo>
                      <a:pt x="54" y="155"/>
                      <a:pt x="72" y="163"/>
                      <a:pt x="92" y="163"/>
                    </a:cubicBezTo>
                    <a:lnTo>
                      <a:pt x="1542" y="163"/>
                    </a:lnTo>
                    <a:lnTo>
                      <a:pt x="1542" y="163"/>
                    </a:lnTo>
                    <a:cubicBezTo>
                      <a:pt x="1561" y="163"/>
                      <a:pt x="1579" y="155"/>
                      <a:pt x="1593" y="142"/>
                    </a:cubicBezTo>
                    <a:lnTo>
                      <a:pt x="1593" y="142"/>
                    </a:lnTo>
                    <a:cubicBezTo>
                      <a:pt x="1606" y="128"/>
                      <a:pt x="1614" y="110"/>
                      <a:pt x="1614" y="91"/>
                    </a:cubicBezTo>
                    <a:lnTo>
                      <a:pt x="1614" y="91"/>
                    </a:lnTo>
                    <a:cubicBezTo>
                      <a:pt x="1614" y="72"/>
                      <a:pt x="1606" y="53"/>
                      <a:pt x="1593" y="40"/>
                    </a:cubicBezTo>
                    <a:lnTo>
                      <a:pt x="1593" y="40"/>
                    </a:lnTo>
                    <a:cubicBezTo>
                      <a:pt x="1579" y="26"/>
                      <a:pt x="1561" y="19"/>
                      <a:pt x="1542" y="19"/>
                    </a:cubicBezTo>
                    <a:lnTo>
                      <a:pt x="92" y="19"/>
                    </a:lnTo>
                    <a:close/>
                    <a:moveTo>
                      <a:pt x="1542" y="182"/>
                    </a:moveTo>
                    <a:lnTo>
                      <a:pt x="92" y="182"/>
                    </a:lnTo>
                    <a:lnTo>
                      <a:pt x="92" y="182"/>
                    </a:lnTo>
                    <a:cubicBezTo>
                      <a:pt x="67" y="182"/>
                      <a:pt x="45" y="173"/>
                      <a:pt x="27" y="155"/>
                    </a:cubicBezTo>
                    <a:lnTo>
                      <a:pt x="27" y="155"/>
                    </a:lnTo>
                    <a:cubicBezTo>
                      <a:pt x="10" y="138"/>
                      <a:pt x="0" y="115"/>
                      <a:pt x="0" y="91"/>
                    </a:cubicBezTo>
                    <a:lnTo>
                      <a:pt x="0" y="91"/>
                    </a:lnTo>
                    <a:cubicBezTo>
                      <a:pt x="0" y="66"/>
                      <a:pt x="10" y="43"/>
                      <a:pt x="27" y="26"/>
                    </a:cubicBezTo>
                    <a:lnTo>
                      <a:pt x="27" y="26"/>
                    </a:lnTo>
                    <a:cubicBezTo>
                      <a:pt x="45" y="9"/>
                      <a:pt x="67" y="0"/>
                      <a:pt x="92" y="0"/>
                    </a:cubicBezTo>
                    <a:lnTo>
                      <a:pt x="1542" y="0"/>
                    </a:lnTo>
                    <a:lnTo>
                      <a:pt x="1542" y="0"/>
                    </a:lnTo>
                    <a:cubicBezTo>
                      <a:pt x="1566" y="0"/>
                      <a:pt x="1589" y="9"/>
                      <a:pt x="1606" y="26"/>
                    </a:cubicBezTo>
                    <a:lnTo>
                      <a:pt x="1606" y="26"/>
                    </a:lnTo>
                    <a:cubicBezTo>
                      <a:pt x="1624" y="43"/>
                      <a:pt x="1633" y="66"/>
                      <a:pt x="1633" y="91"/>
                    </a:cubicBezTo>
                    <a:lnTo>
                      <a:pt x="1633" y="91"/>
                    </a:lnTo>
                    <a:cubicBezTo>
                      <a:pt x="1633" y="115"/>
                      <a:pt x="1624" y="138"/>
                      <a:pt x="1606" y="155"/>
                    </a:cubicBezTo>
                    <a:lnTo>
                      <a:pt x="1606" y="155"/>
                    </a:lnTo>
                    <a:cubicBezTo>
                      <a:pt x="1589" y="173"/>
                      <a:pt x="1566" y="182"/>
                      <a:pt x="1542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F6202826-6343-4607-AD3E-652E27231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5277" y="7678584"/>
                <a:ext cx="1168357" cy="104958"/>
              </a:xfrm>
              <a:custGeom>
                <a:avLst/>
                <a:gdLst>
                  <a:gd name="connsiteX0" fmla="*/ 8900 w 1168357"/>
                  <a:gd name="connsiteY0" fmla="*/ 86320 h 104958"/>
                  <a:gd name="connsiteX1" fmla="*/ 825949 w 1168357"/>
                  <a:gd name="connsiteY1" fmla="*/ 86320 h 104958"/>
                  <a:gd name="connsiteX2" fmla="*/ 834849 w 1168357"/>
                  <a:gd name="connsiteY2" fmla="*/ 96130 h 104958"/>
                  <a:gd name="connsiteX3" fmla="*/ 825949 w 1168357"/>
                  <a:gd name="connsiteY3" fmla="*/ 104958 h 104958"/>
                  <a:gd name="connsiteX4" fmla="*/ 8900 w 1168357"/>
                  <a:gd name="connsiteY4" fmla="*/ 104958 h 104958"/>
                  <a:gd name="connsiteX5" fmla="*/ 0 w 1168357"/>
                  <a:gd name="connsiteY5" fmla="*/ 96130 h 104958"/>
                  <a:gd name="connsiteX6" fmla="*/ 8900 w 1168357"/>
                  <a:gd name="connsiteY6" fmla="*/ 86320 h 104958"/>
                  <a:gd name="connsiteX7" fmla="*/ 8905 w 1168357"/>
                  <a:gd name="connsiteY7" fmla="*/ 0 h 104958"/>
                  <a:gd name="connsiteX8" fmla="*/ 1160343 w 1168357"/>
                  <a:gd name="connsiteY8" fmla="*/ 0 h 104958"/>
                  <a:gd name="connsiteX9" fmla="*/ 1168357 w 1168357"/>
                  <a:gd name="connsiteY9" fmla="*/ 9809 h 104958"/>
                  <a:gd name="connsiteX10" fmla="*/ 1160343 w 1168357"/>
                  <a:gd name="connsiteY10" fmla="*/ 18638 h 104958"/>
                  <a:gd name="connsiteX11" fmla="*/ 8905 w 1168357"/>
                  <a:gd name="connsiteY11" fmla="*/ 18638 h 104958"/>
                  <a:gd name="connsiteX12" fmla="*/ 0 w 1168357"/>
                  <a:gd name="connsiteY12" fmla="*/ 9809 h 104958"/>
                  <a:gd name="connsiteX13" fmla="*/ 8905 w 1168357"/>
                  <a:gd name="connsiteY13" fmla="*/ 0 h 104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8357" h="104958">
                    <a:moveTo>
                      <a:pt x="8900" y="86320"/>
                    </a:moveTo>
                    <a:lnTo>
                      <a:pt x="825949" y="86320"/>
                    </a:lnTo>
                    <a:cubicBezTo>
                      <a:pt x="831289" y="86320"/>
                      <a:pt x="834849" y="90244"/>
                      <a:pt x="834849" y="96130"/>
                    </a:cubicBezTo>
                    <a:cubicBezTo>
                      <a:pt x="834849" y="100054"/>
                      <a:pt x="831289" y="104958"/>
                      <a:pt x="825949" y="104958"/>
                    </a:cubicBezTo>
                    <a:lnTo>
                      <a:pt x="8900" y="104958"/>
                    </a:lnTo>
                    <a:cubicBezTo>
                      <a:pt x="3560" y="104958"/>
                      <a:pt x="0" y="100054"/>
                      <a:pt x="0" y="96130"/>
                    </a:cubicBezTo>
                    <a:cubicBezTo>
                      <a:pt x="0" y="90244"/>
                      <a:pt x="3560" y="86320"/>
                      <a:pt x="8900" y="86320"/>
                    </a:cubicBezTo>
                    <a:close/>
                    <a:moveTo>
                      <a:pt x="8905" y="0"/>
                    </a:moveTo>
                    <a:lnTo>
                      <a:pt x="1160343" y="0"/>
                    </a:lnTo>
                    <a:cubicBezTo>
                      <a:pt x="1164795" y="0"/>
                      <a:pt x="1168357" y="3924"/>
                      <a:pt x="1168357" y="9809"/>
                    </a:cubicBezTo>
                    <a:cubicBezTo>
                      <a:pt x="1168357" y="14714"/>
                      <a:pt x="1164795" y="18638"/>
                      <a:pt x="1160343" y="18638"/>
                    </a:cubicBezTo>
                    <a:lnTo>
                      <a:pt x="8905" y="18638"/>
                    </a:lnTo>
                    <a:cubicBezTo>
                      <a:pt x="3562" y="18638"/>
                      <a:pt x="0" y="14714"/>
                      <a:pt x="0" y="9809"/>
                    </a:cubicBezTo>
                    <a:cubicBezTo>
                      <a:pt x="0" y="3924"/>
                      <a:pt x="3562" y="0"/>
                      <a:pt x="89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2">
                <a:extLst>
                  <a:ext uri="{FF2B5EF4-FFF2-40B4-BE49-F238E27FC236}">
                    <a16:creationId xmlns:a16="http://schemas.microsoft.com/office/drawing/2014/main" id="{687E9B70-DA57-4061-A45A-2FBF1AFBE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0621" y="7627579"/>
                <a:ext cx="196183" cy="196183"/>
              </a:xfrm>
              <a:custGeom>
                <a:avLst/>
                <a:gdLst>
                  <a:gd name="T0" fmla="*/ 21 w 220"/>
                  <a:gd name="T1" fmla="*/ 19 h 221"/>
                  <a:gd name="T2" fmla="*/ 21 w 220"/>
                  <a:gd name="T3" fmla="*/ 19 h 221"/>
                  <a:gd name="T4" fmla="*/ 19 w 220"/>
                  <a:gd name="T5" fmla="*/ 21 h 221"/>
                  <a:gd name="T6" fmla="*/ 19 w 220"/>
                  <a:gd name="T7" fmla="*/ 199 h 221"/>
                  <a:gd name="T8" fmla="*/ 19 w 220"/>
                  <a:gd name="T9" fmla="*/ 199 h 221"/>
                  <a:gd name="T10" fmla="*/ 21 w 220"/>
                  <a:gd name="T11" fmla="*/ 201 h 221"/>
                  <a:gd name="T12" fmla="*/ 198 w 220"/>
                  <a:gd name="T13" fmla="*/ 201 h 221"/>
                  <a:gd name="T14" fmla="*/ 198 w 220"/>
                  <a:gd name="T15" fmla="*/ 201 h 221"/>
                  <a:gd name="T16" fmla="*/ 200 w 220"/>
                  <a:gd name="T17" fmla="*/ 199 h 221"/>
                  <a:gd name="T18" fmla="*/ 200 w 220"/>
                  <a:gd name="T19" fmla="*/ 21 h 221"/>
                  <a:gd name="T20" fmla="*/ 200 w 220"/>
                  <a:gd name="T21" fmla="*/ 21 h 221"/>
                  <a:gd name="T22" fmla="*/ 198 w 220"/>
                  <a:gd name="T23" fmla="*/ 19 h 221"/>
                  <a:gd name="T24" fmla="*/ 21 w 220"/>
                  <a:gd name="T25" fmla="*/ 19 h 221"/>
                  <a:gd name="T26" fmla="*/ 198 w 220"/>
                  <a:gd name="T27" fmla="*/ 220 h 221"/>
                  <a:gd name="T28" fmla="*/ 21 w 220"/>
                  <a:gd name="T29" fmla="*/ 220 h 221"/>
                  <a:gd name="T30" fmla="*/ 21 w 220"/>
                  <a:gd name="T31" fmla="*/ 220 h 221"/>
                  <a:gd name="T32" fmla="*/ 0 w 220"/>
                  <a:gd name="T33" fmla="*/ 199 h 221"/>
                  <a:gd name="T34" fmla="*/ 0 w 220"/>
                  <a:gd name="T35" fmla="*/ 21 h 221"/>
                  <a:gd name="T36" fmla="*/ 0 w 220"/>
                  <a:gd name="T37" fmla="*/ 21 h 221"/>
                  <a:gd name="T38" fmla="*/ 21 w 220"/>
                  <a:gd name="T39" fmla="*/ 0 h 221"/>
                  <a:gd name="T40" fmla="*/ 198 w 220"/>
                  <a:gd name="T41" fmla="*/ 0 h 221"/>
                  <a:gd name="T42" fmla="*/ 198 w 220"/>
                  <a:gd name="T43" fmla="*/ 0 h 221"/>
                  <a:gd name="T44" fmla="*/ 219 w 220"/>
                  <a:gd name="T45" fmla="*/ 21 h 221"/>
                  <a:gd name="T46" fmla="*/ 219 w 220"/>
                  <a:gd name="T47" fmla="*/ 199 h 221"/>
                  <a:gd name="T48" fmla="*/ 219 w 220"/>
                  <a:gd name="T49" fmla="*/ 199 h 221"/>
                  <a:gd name="T50" fmla="*/ 198 w 220"/>
                  <a:gd name="T51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0" h="221">
                    <a:moveTo>
                      <a:pt x="21" y="19"/>
                    </a:moveTo>
                    <a:lnTo>
                      <a:pt x="21" y="19"/>
                    </a:lnTo>
                    <a:cubicBezTo>
                      <a:pt x="20" y="19"/>
                      <a:pt x="19" y="20"/>
                      <a:pt x="19" y="21"/>
                    </a:cubicBezTo>
                    <a:lnTo>
                      <a:pt x="19" y="199"/>
                    </a:lnTo>
                    <a:lnTo>
                      <a:pt x="19" y="199"/>
                    </a:lnTo>
                    <a:cubicBezTo>
                      <a:pt x="19" y="200"/>
                      <a:pt x="20" y="201"/>
                      <a:pt x="21" y="201"/>
                    </a:cubicBezTo>
                    <a:lnTo>
                      <a:pt x="198" y="201"/>
                    </a:lnTo>
                    <a:lnTo>
                      <a:pt x="198" y="201"/>
                    </a:lnTo>
                    <a:cubicBezTo>
                      <a:pt x="199" y="201"/>
                      <a:pt x="200" y="200"/>
                      <a:pt x="200" y="199"/>
                    </a:cubicBezTo>
                    <a:lnTo>
                      <a:pt x="200" y="21"/>
                    </a:lnTo>
                    <a:lnTo>
                      <a:pt x="200" y="21"/>
                    </a:lnTo>
                    <a:cubicBezTo>
                      <a:pt x="200" y="20"/>
                      <a:pt x="199" y="19"/>
                      <a:pt x="198" y="19"/>
                    </a:cubicBezTo>
                    <a:lnTo>
                      <a:pt x="21" y="19"/>
                    </a:lnTo>
                    <a:close/>
                    <a:moveTo>
                      <a:pt x="198" y="220"/>
                    </a:moveTo>
                    <a:lnTo>
                      <a:pt x="21" y="220"/>
                    </a:lnTo>
                    <a:lnTo>
                      <a:pt x="21" y="220"/>
                    </a:lnTo>
                    <a:cubicBezTo>
                      <a:pt x="9" y="220"/>
                      <a:pt x="0" y="210"/>
                      <a:pt x="0" y="199"/>
                    </a:cubicBezTo>
                    <a:lnTo>
                      <a:pt x="0" y="21"/>
                    </a:lnTo>
                    <a:lnTo>
                      <a:pt x="0" y="21"/>
                    </a:lnTo>
                    <a:cubicBezTo>
                      <a:pt x="0" y="10"/>
                      <a:pt x="9" y="0"/>
                      <a:pt x="21" y="0"/>
                    </a:cubicBezTo>
                    <a:lnTo>
                      <a:pt x="198" y="0"/>
                    </a:lnTo>
                    <a:lnTo>
                      <a:pt x="198" y="0"/>
                    </a:lnTo>
                    <a:cubicBezTo>
                      <a:pt x="210" y="0"/>
                      <a:pt x="219" y="10"/>
                      <a:pt x="219" y="21"/>
                    </a:cubicBezTo>
                    <a:lnTo>
                      <a:pt x="219" y="199"/>
                    </a:lnTo>
                    <a:lnTo>
                      <a:pt x="219" y="199"/>
                    </a:lnTo>
                    <a:cubicBezTo>
                      <a:pt x="219" y="210"/>
                      <a:pt x="210" y="220"/>
                      <a:pt x="198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3">
                <a:extLst>
                  <a:ext uri="{FF2B5EF4-FFF2-40B4-BE49-F238E27FC236}">
                    <a16:creationId xmlns:a16="http://schemas.microsoft.com/office/drawing/2014/main" id="{AD8D3AE9-3CA9-4D93-90DB-34C76E4EB5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7705" y="7682510"/>
                <a:ext cx="102015" cy="90243"/>
              </a:xfrm>
              <a:custGeom>
                <a:avLst/>
                <a:gdLst>
                  <a:gd name="T0" fmla="*/ 29 w 116"/>
                  <a:gd name="T1" fmla="*/ 101 h 102"/>
                  <a:gd name="T2" fmla="*/ 29 w 116"/>
                  <a:gd name="T3" fmla="*/ 101 h 102"/>
                  <a:gd name="T4" fmla="*/ 29 w 116"/>
                  <a:gd name="T5" fmla="*/ 101 h 102"/>
                  <a:gd name="T6" fmla="*/ 29 w 116"/>
                  <a:gd name="T7" fmla="*/ 101 h 102"/>
                  <a:gd name="T8" fmla="*/ 22 w 116"/>
                  <a:gd name="T9" fmla="*/ 96 h 102"/>
                  <a:gd name="T10" fmla="*/ 3 w 116"/>
                  <a:gd name="T11" fmla="*/ 69 h 102"/>
                  <a:gd name="T12" fmla="*/ 3 w 116"/>
                  <a:gd name="T13" fmla="*/ 69 h 102"/>
                  <a:gd name="T14" fmla="*/ 4 w 116"/>
                  <a:gd name="T15" fmla="*/ 56 h 102"/>
                  <a:gd name="T16" fmla="*/ 4 w 116"/>
                  <a:gd name="T17" fmla="*/ 56 h 102"/>
                  <a:gd name="T18" fmla="*/ 18 w 116"/>
                  <a:gd name="T19" fmla="*/ 58 h 102"/>
                  <a:gd name="T20" fmla="*/ 30 w 116"/>
                  <a:gd name="T21" fmla="*/ 75 h 102"/>
                  <a:gd name="T22" fmla="*/ 98 w 116"/>
                  <a:gd name="T23" fmla="*/ 5 h 102"/>
                  <a:gd name="T24" fmla="*/ 98 w 116"/>
                  <a:gd name="T25" fmla="*/ 5 h 102"/>
                  <a:gd name="T26" fmla="*/ 111 w 116"/>
                  <a:gd name="T27" fmla="*/ 3 h 102"/>
                  <a:gd name="T28" fmla="*/ 111 w 116"/>
                  <a:gd name="T29" fmla="*/ 3 h 102"/>
                  <a:gd name="T30" fmla="*/ 112 w 116"/>
                  <a:gd name="T31" fmla="*/ 17 h 102"/>
                  <a:gd name="T32" fmla="*/ 36 w 116"/>
                  <a:gd name="T33" fmla="*/ 98 h 102"/>
                  <a:gd name="T34" fmla="*/ 36 w 116"/>
                  <a:gd name="T35" fmla="*/ 98 h 102"/>
                  <a:gd name="T36" fmla="*/ 29 w 116"/>
                  <a:gd name="T37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102">
                    <a:moveTo>
                      <a:pt x="29" y="101"/>
                    </a:moveTo>
                    <a:lnTo>
                      <a:pt x="29" y="101"/>
                    </a:lnTo>
                    <a:lnTo>
                      <a:pt x="29" y="101"/>
                    </a:lnTo>
                    <a:lnTo>
                      <a:pt x="29" y="101"/>
                    </a:lnTo>
                    <a:cubicBezTo>
                      <a:pt x="26" y="101"/>
                      <a:pt x="23" y="99"/>
                      <a:pt x="22" y="96"/>
                    </a:cubicBezTo>
                    <a:lnTo>
                      <a:pt x="3" y="69"/>
                    </a:lnTo>
                    <a:lnTo>
                      <a:pt x="3" y="69"/>
                    </a:lnTo>
                    <a:cubicBezTo>
                      <a:pt x="0" y="65"/>
                      <a:pt x="0" y="58"/>
                      <a:pt x="4" y="56"/>
                    </a:cubicBezTo>
                    <a:lnTo>
                      <a:pt x="4" y="56"/>
                    </a:lnTo>
                    <a:cubicBezTo>
                      <a:pt x="9" y="52"/>
                      <a:pt x="15" y="54"/>
                      <a:pt x="18" y="58"/>
                    </a:cubicBezTo>
                    <a:lnTo>
                      <a:pt x="30" y="75"/>
                    </a:lnTo>
                    <a:lnTo>
                      <a:pt x="98" y="5"/>
                    </a:lnTo>
                    <a:lnTo>
                      <a:pt x="98" y="5"/>
                    </a:lnTo>
                    <a:cubicBezTo>
                      <a:pt x="101" y="0"/>
                      <a:pt x="107" y="0"/>
                      <a:pt x="111" y="3"/>
                    </a:cubicBezTo>
                    <a:lnTo>
                      <a:pt x="111" y="3"/>
                    </a:lnTo>
                    <a:cubicBezTo>
                      <a:pt x="115" y="7"/>
                      <a:pt x="115" y="13"/>
                      <a:pt x="112" y="17"/>
                    </a:cubicBezTo>
                    <a:lnTo>
                      <a:pt x="36" y="98"/>
                    </a:lnTo>
                    <a:lnTo>
                      <a:pt x="36" y="98"/>
                    </a:lnTo>
                    <a:cubicBezTo>
                      <a:pt x="35" y="100"/>
                      <a:pt x="32" y="101"/>
                      <a:pt x="29" y="1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5CDADAA-9E2D-4ED5-A603-33F1F021F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5277" y="7945393"/>
                <a:ext cx="1168357" cy="104959"/>
              </a:xfrm>
              <a:custGeom>
                <a:avLst/>
                <a:gdLst>
                  <a:gd name="connsiteX0" fmla="*/ 8900 w 1168357"/>
                  <a:gd name="connsiteY0" fmla="*/ 86321 h 104959"/>
                  <a:gd name="connsiteX1" fmla="*/ 825949 w 1168357"/>
                  <a:gd name="connsiteY1" fmla="*/ 86321 h 104959"/>
                  <a:gd name="connsiteX2" fmla="*/ 834849 w 1168357"/>
                  <a:gd name="connsiteY2" fmla="*/ 96131 h 104959"/>
                  <a:gd name="connsiteX3" fmla="*/ 825949 w 1168357"/>
                  <a:gd name="connsiteY3" fmla="*/ 104959 h 104959"/>
                  <a:gd name="connsiteX4" fmla="*/ 8900 w 1168357"/>
                  <a:gd name="connsiteY4" fmla="*/ 104959 h 104959"/>
                  <a:gd name="connsiteX5" fmla="*/ 0 w 1168357"/>
                  <a:gd name="connsiteY5" fmla="*/ 96131 h 104959"/>
                  <a:gd name="connsiteX6" fmla="*/ 8900 w 1168357"/>
                  <a:gd name="connsiteY6" fmla="*/ 86321 h 104959"/>
                  <a:gd name="connsiteX7" fmla="*/ 8905 w 1168357"/>
                  <a:gd name="connsiteY7" fmla="*/ 0 h 104959"/>
                  <a:gd name="connsiteX8" fmla="*/ 1160343 w 1168357"/>
                  <a:gd name="connsiteY8" fmla="*/ 0 h 104959"/>
                  <a:gd name="connsiteX9" fmla="*/ 1168357 w 1168357"/>
                  <a:gd name="connsiteY9" fmla="*/ 9809 h 104959"/>
                  <a:gd name="connsiteX10" fmla="*/ 1160343 w 1168357"/>
                  <a:gd name="connsiteY10" fmla="*/ 18638 h 104959"/>
                  <a:gd name="connsiteX11" fmla="*/ 8905 w 1168357"/>
                  <a:gd name="connsiteY11" fmla="*/ 18638 h 104959"/>
                  <a:gd name="connsiteX12" fmla="*/ 0 w 1168357"/>
                  <a:gd name="connsiteY12" fmla="*/ 9809 h 104959"/>
                  <a:gd name="connsiteX13" fmla="*/ 8905 w 1168357"/>
                  <a:gd name="connsiteY13" fmla="*/ 0 h 1049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68357" h="104959">
                    <a:moveTo>
                      <a:pt x="8900" y="86321"/>
                    </a:moveTo>
                    <a:lnTo>
                      <a:pt x="825949" y="86321"/>
                    </a:lnTo>
                    <a:cubicBezTo>
                      <a:pt x="831289" y="86321"/>
                      <a:pt x="834849" y="91226"/>
                      <a:pt x="834849" y="96131"/>
                    </a:cubicBezTo>
                    <a:cubicBezTo>
                      <a:pt x="834849" y="101035"/>
                      <a:pt x="831289" y="104959"/>
                      <a:pt x="825949" y="104959"/>
                    </a:cubicBezTo>
                    <a:lnTo>
                      <a:pt x="8900" y="104959"/>
                    </a:lnTo>
                    <a:cubicBezTo>
                      <a:pt x="3560" y="104959"/>
                      <a:pt x="0" y="101035"/>
                      <a:pt x="0" y="96131"/>
                    </a:cubicBezTo>
                    <a:cubicBezTo>
                      <a:pt x="0" y="91226"/>
                      <a:pt x="3560" y="86321"/>
                      <a:pt x="8900" y="86321"/>
                    </a:cubicBezTo>
                    <a:close/>
                    <a:moveTo>
                      <a:pt x="8905" y="0"/>
                    </a:moveTo>
                    <a:lnTo>
                      <a:pt x="1160343" y="0"/>
                    </a:lnTo>
                    <a:cubicBezTo>
                      <a:pt x="1164795" y="0"/>
                      <a:pt x="1168357" y="3924"/>
                      <a:pt x="1168357" y="9809"/>
                    </a:cubicBezTo>
                    <a:cubicBezTo>
                      <a:pt x="1168357" y="14714"/>
                      <a:pt x="1164795" y="18638"/>
                      <a:pt x="1160343" y="18638"/>
                    </a:cubicBezTo>
                    <a:lnTo>
                      <a:pt x="8905" y="18638"/>
                    </a:lnTo>
                    <a:cubicBezTo>
                      <a:pt x="3562" y="18638"/>
                      <a:pt x="0" y="14714"/>
                      <a:pt x="0" y="9809"/>
                    </a:cubicBezTo>
                    <a:cubicBezTo>
                      <a:pt x="0" y="3924"/>
                      <a:pt x="3562" y="0"/>
                      <a:pt x="89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">
                <a:extLst>
                  <a:ext uri="{FF2B5EF4-FFF2-40B4-BE49-F238E27FC236}">
                    <a16:creationId xmlns:a16="http://schemas.microsoft.com/office/drawing/2014/main" id="{1EB1AE43-13BB-49F8-9FBB-2C8991DEA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0621" y="7898310"/>
                <a:ext cx="196183" cy="196183"/>
              </a:xfrm>
              <a:custGeom>
                <a:avLst/>
                <a:gdLst>
                  <a:gd name="T0" fmla="*/ 21 w 220"/>
                  <a:gd name="T1" fmla="*/ 19 h 220"/>
                  <a:gd name="T2" fmla="*/ 21 w 220"/>
                  <a:gd name="T3" fmla="*/ 19 h 220"/>
                  <a:gd name="T4" fmla="*/ 19 w 220"/>
                  <a:gd name="T5" fmla="*/ 21 h 220"/>
                  <a:gd name="T6" fmla="*/ 19 w 220"/>
                  <a:gd name="T7" fmla="*/ 198 h 220"/>
                  <a:gd name="T8" fmla="*/ 19 w 220"/>
                  <a:gd name="T9" fmla="*/ 198 h 220"/>
                  <a:gd name="T10" fmla="*/ 21 w 220"/>
                  <a:gd name="T11" fmla="*/ 200 h 220"/>
                  <a:gd name="T12" fmla="*/ 198 w 220"/>
                  <a:gd name="T13" fmla="*/ 200 h 220"/>
                  <a:gd name="T14" fmla="*/ 198 w 220"/>
                  <a:gd name="T15" fmla="*/ 200 h 220"/>
                  <a:gd name="T16" fmla="*/ 200 w 220"/>
                  <a:gd name="T17" fmla="*/ 198 h 220"/>
                  <a:gd name="T18" fmla="*/ 200 w 220"/>
                  <a:gd name="T19" fmla="*/ 21 h 220"/>
                  <a:gd name="T20" fmla="*/ 200 w 220"/>
                  <a:gd name="T21" fmla="*/ 21 h 220"/>
                  <a:gd name="T22" fmla="*/ 198 w 220"/>
                  <a:gd name="T23" fmla="*/ 19 h 220"/>
                  <a:gd name="T24" fmla="*/ 21 w 220"/>
                  <a:gd name="T25" fmla="*/ 19 h 220"/>
                  <a:gd name="T26" fmla="*/ 198 w 220"/>
                  <a:gd name="T27" fmla="*/ 219 h 220"/>
                  <a:gd name="T28" fmla="*/ 21 w 220"/>
                  <a:gd name="T29" fmla="*/ 219 h 220"/>
                  <a:gd name="T30" fmla="*/ 21 w 220"/>
                  <a:gd name="T31" fmla="*/ 219 h 220"/>
                  <a:gd name="T32" fmla="*/ 0 w 220"/>
                  <a:gd name="T33" fmla="*/ 198 h 220"/>
                  <a:gd name="T34" fmla="*/ 0 w 220"/>
                  <a:gd name="T35" fmla="*/ 21 h 220"/>
                  <a:gd name="T36" fmla="*/ 0 w 220"/>
                  <a:gd name="T37" fmla="*/ 21 h 220"/>
                  <a:gd name="T38" fmla="*/ 21 w 220"/>
                  <a:gd name="T39" fmla="*/ 0 h 220"/>
                  <a:gd name="T40" fmla="*/ 198 w 220"/>
                  <a:gd name="T41" fmla="*/ 0 h 220"/>
                  <a:gd name="T42" fmla="*/ 198 w 220"/>
                  <a:gd name="T43" fmla="*/ 0 h 220"/>
                  <a:gd name="T44" fmla="*/ 219 w 220"/>
                  <a:gd name="T45" fmla="*/ 21 h 220"/>
                  <a:gd name="T46" fmla="*/ 219 w 220"/>
                  <a:gd name="T47" fmla="*/ 198 h 220"/>
                  <a:gd name="T48" fmla="*/ 219 w 220"/>
                  <a:gd name="T49" fmla="*/ 198 h 220"/>
                  <a:gd name="T50" fmla="*/ 198 w 220"/>
                  <a:gd name="T51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0" h="220">
                    <a:moveTo>
                      <a:pt x="21" y="19"/>
                    </a:moveTo>
                    <a:lnTo>
                      <a:pt x="21" y="19"/>
                    </a:lnTo>
                    <a:cubicBezTo>
                      <a:pt x="20" y="19"/>
                      <a:pt x="19" y="20"/>
                      <a:pt x="19" y="21"/>
                    </a:cubicBezTo>
                    <a:lnTo>
                      <a:pt x="19" y="198"/>
                    </a:lnTo>
                    <a:lnTo>
                      <a:pt x="19" y="198"/>
                    </a:lnTo>
                    <a:cubicBezTo>
                      <a:pt x="19" y="199"/>
                      <a:pt x="20" y="200"/>
                      <a:pt x="21" y="200"/>
                    </a:cubicBezTo>
                    <a:lnTo>
                      <a:pt x="198" y="200"/>
                    </a:lnTo>
                    <a:lnTo>
                      <a:pt x="198" y="200"/>
                    </a:lnTo>
                    <a:cubicBezTo>
                      <a:pt x="199" y="200"/>
                      <a:pt x="200" y="199"/>
                      <a:pt x="200" y="198"/>
                    </a:cubicBezTo>
                    <a:lnTo>
                      <a:pt x="200" y="21"/>
                    </a:lnTo>
                    <a:lnTo>
                      <a:pt x="200" y="21"/>
                    </a:lnTo>
                    <a:cubicBezTo>
                      <a:pt x="200" y="20"/>
                      <a:pt x="199" y="19"/>
                      <a:pt x="198" y="19"/>
                    </a:cubicBezTo>
                    <a:lnTo>
                      <a:pt x="21" y="19"/>
                    </a:lnTo>
                    <a:close/>
                    <a:moveTo>
                      <a:pt x="198" y="219"/>
                    </a:moveTo>
                    <a:lnTo>
                      <a:pt x="21" y="219"/>
                    </a:lnTo>
                    <a:lnTo>
                      <a:pt x="21" y="219"/>
                    </a:lnTo>
                    <a:cubicBezTo>
                      <a:pt x="9" y="219"/>
                      <a:pt x="0" y="210"/>
                      <a:pt x="0" y="198"/>
                    </a:cubicBezTo>
                    <a:lnTo>
                      <a:pt x="0" y="21"/>
                    </a:lnTo>
                    <a:lnTo>
                      <a:pt x="0" y="21"/>
                    </a:lnTo>
                    <a:cubicBezTo>
                      <a:pt x="0" y="10"/>
                      <a:pt x="9" y="0"/>
                      <a:pt x="21" y="0"/>
                    </a:cubicBezTo>
                    <a:lnTo>
                      <a:pt x="198" y="0"/>
                    </a:lnTo>
                    <a:lnTo>
                      <a:pt x="198" y="0"/>
                    </a:lnTo>
                    <a:cubicBezTo>
                      <a:pt x="210" y="0"/>
                      <a:pt x="219" y="10"/>
                      <a:pt x="219" y="21"/>
                    </a:cubicBezTo>
                    <a:lnTo>
                      <a:pt x="219" y="198"/>
                    </a:lnTo>
                    <a:lnTo>
                      <a:pt x="219" y="198"/>
                    </a:lnTo>
                    <a:cubicBezTo>
                      <a:pt x="219" y="210"/>
                      <a:pt x="210" y="219"/>
                      <a:pt x="198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7">
                <a:extLst>
                  <a:ext uri="{FF2B5EF4-FFF2-40B4-BE49-F238E27FC236}">
                    <a16:creationId xmlns:a16="http://schemas.microsoft.com/office/drawing/2014/main" id="{D3233EE6-243A-43EC-970C-8EB7C1FA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7705" y="7953241"/>
                <a:ext cx="102015" cy="90245"/>
              </a:xfrm>
              <a:custGeom>
                <a:avLst/>
                <a:gdLst>
                  <a:gd name="T0" fmla="*/ 29 w 116"/>
                  <a:gd name="T1" fmla="*/ 100 h 101"/>
                  <a:gd name="T2" fmla="*/ 29 w 116"/>
                  <a:gd name="T3" fmla="*/ 100 h 101"/>
                  <a:gd name="T4" fmla="*/ 29 w 116"/>
                  <a:gd name="T5" fmla="*/ 100 h 101"/>
                  <a:gd name="T6" fmla="*/ 29 w 116"/>
                  <a:gd name="T7" fmla="*/ 100 h 101"/>
                  <a:gd name="T8" fmla="*/ 22 w 116"/>
                  <a:gd name="T9" fmla="*/ 96 h 101"/>
                  <a:gd name="T10" fmla="*/ 3 w 116"/>
                  <a:gd name="T11" fmla="*/ 69 h 101"/>
                  <a:gd name="T12" fmla="*/ 3 w 116"/>
                  <a:gd name="T13" fmla="*/ 69 h 101"/>
                  <a:gd name="T14" fmla="*/ 4 w 116"/>
                  <a:gd name="T15" fmla="*/ 56 h 101"/>
                  <a:gd name="T16" fmla="*/ 4 w 116"/>
                  <a:gd name="T17" fmla="*/ 56 h 101"/>
                  <a:gd name="T18" fmla="*/ 18 w 116"/>
                  <a:gd name="T19" fmla="*/ 57 h 101"/>
                  <a:gd name="T20" fmla="*/ 30 w 116"/>
                  <a:gd name="T21" fmla="*/ 76 h 101"/>
                  <a:gd name="T22" fmla="*/ 98 w 116"/>
                  <a:gd name="T23" fmla="*/ 4 h 101"/>
                  <a:gd name="T24" fmla="*/ 98 w 116"/>
                  <a:gd name="T25" fmla="*/ 4 h 101"/>
                  <a:gd name="T26" fmla="*/ 111 w 116"/>
                  <a:gd name="T27" fmla="*/ 4 h 101"/>
                  <a:gd name="T28" fmla="*/ 111 w 116"/>
                  <a:gd name="T29" fmla="*/ 4 h 101"/>
                  <a:gd name="T30" fmla="*/ 112 w 116"/>
                  <a:gd name="T31" fmla="*/ 17 h 101"/>
                  <a:gd name="T32" fmla="*/ 36 w 116"/>
                  <a:gd name="T33" fmla="*/ 97 h 101"/>
                  <a:gd name="T34" fmla="*/ 36 w 116"/>
                  <a:gd name="T35" fmla="*/ 97 h 101"/>
                  <a:gd name="T36" fmla="*/ 29 w 116"/>
                  <a:gd name="T37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6" h="101">
                    <a:moveTo>
                      <a:pt x="29" y="100"/>
                    </a:moveTo>
                    <a:lnTo>
                      <a:pt x="29" y="100"/>
                    </a:lnTo>
                    <a:lnTo>
                      <a:pt x="29" y="100"/>
                    </a:lnTo>
                    <a:lnTo>
                      <a:pt x="29" y="100"/>
                    </a:lnTo>
                    <a:cubicBezTo>
                      <a:pt x="26" y="100"/>
                      <a:pt x="23" y="99"/>
                      <a:pt x="22" y="96"/>
                    </a:cubicBezTo>
                    <a:lnTo>
                      <a:pt x="3" y="69"/>
                    </a:lnTo>
                    <a:lnTo>
                      <a:pt x="3" y="69"/>
                    </a:lnTo>
                    <a:cubicBezTo>
                      <a:pt x="0" y="64"/>
                      <a:pt x="0" y="58"/>
                      <a:pt x="4" y="56"/>
                    </a:cubicBezTo>
                    <a:lnTo>
                      <a:pt x="4" y="56"/>
                    </a:lnTo>
                    <a:cubicBezTo>
                      <a:pt x="9" y="53"/>
                      <a:pt x="15" y="53"/>
                      <a:pt x="18" y="57"/>
                    </a:cubicBezTo>
                    <a:lnTo>
                      <a:pt x="30" y="76"/>
                    </a:lnTo>
                    <a:lnTo>
                      <a:pt x="98" y="4"/>
                    </a:lnTo>
                    <a:lnTo>
                      <a:pt x="98" y="4"/>
                    </a:lnTo>
                    <a:cubicBezTo>
                      <a:pt x="101" y="0"/>
                      <a:pt x="107" y="0"/>
                      <a:pt x="111" y="4"/>
                    </a:cubicBezTo>
                    <a:lnTo>
                      <a:pt x="111" y="4"/>
                    </a:lnTo>
                    <a:cubicBezTo>
                      <a:pt x="115" y="7"/>
                      <a:pt x="115" y="13"/>
                      <a:pt x="112" y="17"/>
                    </a:cubicBezTo>
                    <a:lnTo>
                      <a:pt x="36" y="97"/>
                    </a:lnTo>
                    <a:lnTo>
                      <a:pt x="36" y="97"/>
                    </a:lnTo>
                    <a:cubicBezTo>
                      <a:pt x="35" y="100"/>
                      <a:pt x="32" y="100"/>
                      <a:pt x="29" y="1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8">
                <a:extLst>
                  <a:ext uri="{FF2B5EF4-FFF2-40B4-BE49-F238E27FC236}">
                    <a16:creationId xmlns:a16="http://schemas.microsoft.com/office/drawing/2014/main" id="{E2FC352C-D684-4BE3-BA11-D5F1033ED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1747" y="8965543"/>
                <a:ext cx="258961" cy="561083"/>
              </a:xfrm>
              <a:custGeom>
                <a:avLst/>
                <a:gdLst>
                  <a:gd name="T0" fmla="*/ 140 w 290"/>
                  <a:gd name="T1" fmla="*/ 391 h 632"/>
                  <a:gd name="T2" fmla="*/ 140 w 290"/>
                  <a:gd name="T3" fmla="*/ 391 h 632"/>
                  <a:gd name="T4" fmla="*/ 87 w 290"/>
                  <a:gd name="T5" fmla="*/ 571 h 632"/>
                  <a:gd name="T6" fmla="*/ 224 w 290"/>
                  <a:gd name="T7" fmla="*/ 631 h 632"/>
                  <a:gd name="T8" fmla="*/ 224 w 290"/>
                  <a:gd name="T9" fmla="*/ 631 h 632"/>
                  <a:gd name="T10" fmla="*/ 289 w 290"/>
                  <a:gd name="T11" fmla="*/ 391 h 632"/>
                  <a:gd name="T12" fmla="*/ 289 w 290"/>
                  <a:gd name="T13" fmla="*/ 391 h 632"/>
                  <a:gd name="T14" fmla="*/ 87 w 290"/>
                  <a:gd name="T15" fmla="*/ 0 h 632"/>
                  <a:gd name="T16" fmla="*/ 0 w 290"/>
                  <a:gd name="T17" fmla="*/ 119 h 632"/>
                  <a:gd name="T18" fmla="*/ 0 w 290"/>
                  <a:gd name="T19" fmla="*/ 119 h 632"/>
                  <a:gd name="T20" fmla="*/ 140 w 290"/>
                  <a:gd name="T21" fmla="*/ 391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0" h="632">
                    <a:moveTo>
                      <a:pt x="140" y="391"/>
                    </a:moveTo>
                    <a:lnTo>
                      <a:pt x="140" y="391"/>
                    </a:lnTo>
                    <a:cubicBezTo>
                      <a:pt x="140" y="457"/>
                      <a:pt x="121" y="519"/>
                      <a:pt x="87" y="571"/>
                    </a:cubicBezTo>
                    <a:lnTo>
                      <a:pt x="224" y="631"/>
                    </a:lnTo>
                    <a:lnTo>
                      <a:pt x="224" y="631"/>
                    </a:lnTo>
                    <a:cubicBezTo>
                      <a:pt x="265" y="560"/>
                      <a:pt x="289" y="478"/>
                      <a:pt x="289" y="391"/>
                    </a:cubicBezTo>
                    <a:lnTo>
                      <a:pt x="289" y="391"/>
                    </a:lnTo>
                    <a:cubicBezTo>
                      <a:pt x="289" y="230"/>
                      <a:pt x="209" y="87"/>
                      <a:pt x="87" y="0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85" y="179"/>
                      <a:pt x="140" y="278"/>
                      <a:pt x="140" y="3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9">
                <a:extLst>
                  <a:ext uri="{FF2B5EF4-FFF2-40B4-BE49-F238E27FC236}">
                    <a16:creationId xmlns:a16="http://schemas.microsoft.com/office/drawing/2014/main" id="{BFAB6410-AECB-4571-A87A-0FDF07CF2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3899" y="8953773"/>
                <a:ext cx="274656" cy="580701"/>
              </a:xfrm>
              <a:custGeom>
                <a:avLst/>
                <a:gdLst>
                  <a:gd name="T0" fmla="*/ 110 w 308"/>
                  <a:gd name="T1" fmla="*/ 578 h 653"/>
                  <a:gd name="T2" fmla="*/ 229 w 308"/>
                  <a:gd name="T3" fmla="*/ 630 h 653"/>
                  <a:gd name="T4" fmla="*/ 229 w 308"/>
                  <a:gd name="T5" fmla="*/ 630 h 653"/>
                  <a:gd name="T6" fmla="*/ 288 w 308"/>
                  <a:gd name="T7" fmla="*/ 402 h 653"/>
                  <a:gd name="T8" fmla="*/ 288 w 308"/>
                  <a:gd name="T9" fmla="*/ 402 h 653"/>
                  <a:gd name="T10" fmla="*/ 99 w 308"/>
                  <a:gd name="T11" fmla="*/ 24 h 653"/>
                  <a:gd name="T12" fmla="*/ 23 w 308"/>
                  <a:gd name="T13" fmla="*/ 128 h 653"/>
                  <a:gd name="T14" fmla="*/ 23 w 308"/>
                  <a:gd name="T15" fmla="*/ 128 h 653"/>
                  <a:gd name="T16" fmla="*/ 159 w 308"/>
                  <a:gd name="T17" fmla="*/ 402 h 653"/>
                  <a:gd name="T18" fmla="*/ 159 w 308"/>
                  <a:gd name="T19" fmla="*/ 402 h 653"/>
                  <a:gd name="T20" fmla="*/ 110 w 308"/>
                  <a:gd name="T21" fmla="*/ 578 h 653"/>
                  <a:gd name="T22" fmla="*/ 233 w 308"/>
                  <a:gd name="T23" fmla="*/ 652 h 653"/>
                  <a:gd name="T24" fmla="*/ 233 w 308"/>
                  <a:gd name="T25" fmla="*/ 652 h 653"/>
                  <a:gd name="T26" fmla="*/ 229 w 308"/>
                  <a:gd name="T27" fmla="*/ 651 h 653"/>
                  <a:gd name="T28" fmla="*/ 92 w 308"/>
                  <a:gd name="T29" fmla="*/ 591 h 653"/>
                  <a:gd name="T30" fmla="*/ 92 w 308"/>
                  <a:gd name="T31" fmla="*/ 591 h 653"/>
                  <a:gd name="T32" fmla="*/ 87 w 308"/>
                  <a:gd name="T33" fmla="*/ 585 h 653"/>
                  <a:gd name="T34" fmla="*/ 87 w 308"/>
                  <a:gd name="T35" fmla="*/ 585 h 653"/>
                  <a:gd name="T36" fmla="*/ 88 w 308"/>
                  <a:gd name="T37" fmla="*/ 577 h 653"/>
                  <a:gd name="T38" fmla="*/ 88 w 308"/>
                  <a:gd name="T39" fmla="*/ 577 h 653"/>
                  <a:gd name="T40" fmla="*/ 140 w 308"/>
                  <a:gd name="T41" fmla="*/ 402 h 653"/>
                  <a:gd name="T42" fmla="*/ 140 w 308"/>
                  <a:gd name="T43" fmla="*/ 402 h 653"/>
                  <a:gd name="T44" fmla="*/ 4 w 308"/>
                  <a:gd name="T45" fmla="*/ 138 h 653"/>
                  <a:gd name="T46" fmla="*/ 4 w 308"/>
                  <a:gd name="T47" fmla="*/ 138 h 653"/>
                  <a:gd name="T48" fmla="*/ 0 w 308"/>
                  <a:gd name="T49" fmla="*/ 132 h 653"/>
                  <a:gd name="T50" fmla="*/ 0 w 308"/>
                  <a:gd name="T51" fmla="*/ 132 h 653"/>
                  <a:gd name="T52" fmla="*/ 1 w 308"/>
                  <a:gd name="T53" fmla="*/ 124 h 653"/>
                  <a:gd name="T54" fmla="*/ 89 w 308"/>
                  <a:gd name="T55" fmla="*/ 5 h 653"/>
                  <a:gd name="T56" fmla="*/ 89 w 308"/>
                  <a:gd name="T57" fmla="*/ 5 h 653"/>
                  <a:gd name="T58" fmla="*/ 103 w 308"/>
                  <a:gd name="T59" fmla="*/ 3 h 653"/>
                  <a:gd name="T60" fmla="*/ 103 w 308"/>
                  <a:gd name="T61" fmla="*/ 3 h 653"/>
                  <a:gd name="T62" fmla="*/ 307 w 308"/>
                  <a:gd name="T63" fmla="*/ 402 h 653"/>
                  <a:gd name="T64" fmla="*/ 307 w 308"/>
                  <a:gd name="T65" fmla="*/ 402 h 653"/>
                  <a:gd name="T66" fmla="*/ 241 w 308"/>
                  <a:gd name="T67" fmla="*/ 647 h 653"/>
                  <a:gd name="T68" fmla="*/ 241 w 308"/>
                  <a:gd name="T69" fmla="*/ 647 h 653"/>
                  <a:gd name="T70" fmla="*/ 233 w 308"/>
                  <a:gd name="T71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8" h="653">
                    <a:moveTo>
                      <a:pt x="110" y="578"/>
                    </a:moveTo>
                    <a:lnTo>
                      <a:pt x="229" y="630"/>
                    </a:lnTo>
                    <a:lnTo>
                      <a:pt x="229" y="630"/>
                    </a:lnTo>
                    <a:cubicBezTo>
                      <a:pt x="268" y="560"/>
                      <a:pt x="288" y="481"/>
                      <a:pt x="288" y="402"/>
                    </a:cubicBezTo>
                    <a:lnTo>
                      <a:pt x="288" y="402"/>
                    </a:lnTo>
                    <a:cubicBezTo>
                      <a:pt x="288" y="253"/>
                      <a:pt x="217" y="113"/>
                      <a:pt x="99" y="24"/>
                    </a:cubicBezTo>
                    <a:lnTo>
                      <a:pt x="23" y="128"/>
                    </a:lnTo>
                    <a:lnTo>
                      <a:pt x="23" y="128"/>
                    </a:lnTo>
                    <a:cubicBezTo>
                      <a:pt x="109" y="193"/>
                      <a:pt x="159" y="294"/>
                      <a:pt x="159" y="402"/>
                    </a:cubicBezTo>
                    <a:lnTo>
                      <a:pt x="159" y="402"/>
                    </a:lnTo>
                    <a:cubicBezTo>
                      <a:pt x="159" y="464"/>
                      <a:pt x="142" y="525"/>
                      <a:pt x="110" y="578"/>
                    </a:cubicBezTo>
                    <a:close/>
                    <a:moveTo>
                      <a:pt x="233" y="652"/>
                    </a:moveTo>
                    <a:lnTo>
                      <a:pt x="233" y="652"/>
                    </a:lnTo>
                    <a:cubicBezTo>
                      <a:pt x="232" y="652"/>
                      <a:pt x="230" y="652"/>
                      <a:pt x="229" y="651"/>
                    </a:cubicBezTo>
                    <a:lnTo>
                      <a:pt x="92" y="591"/>
                    </a:lnTo>
                    <a:lnTo>
                      <a:pt x="92" y="591"/>
                    </a:lnTo>
                    <a:cubicBezTo>
                      <a:pt x="90" y="590"/>
                      <a:pt x="88" y="588"/>
                      <a:pt x="87" y="585"/>
                    </a:cubicBezTo>
                    <a:lnTo>
                      <a:pt x="87" y="585"/>
                    </a:lnTo>
                    <a:cubicBezTo>
                      <a:pt x="86" y="582"/>
                      <a:pt x="86" y="580"/>
                      <a:pt x="88" y="577"/>
                    </a:cubicBezTo>
                    <a:lnTo>
                      <a:pt x="88" y="577"/>
                    </a:lnTo>
                    <a:cubicBezTo>
                      <a:pt x="122" y="525"/>
                      <a:pt x="140" y="464"/>
                      <a:pt x="140" y="402"/>
                    </a:cubicBezTo>
                    <a:lnTo>
                      <a:pt x="140" y="402"/>
                    </a:lnTo>
                    <a:cubicBezTo>
                      <a:pt x="140" y="297"/>
                      <a:pt x="89" y="199"/>
                      <a:pt x="4" y="138"/>
                    </a:cubicBezTo>
                    <a:lnTo>
                      <a:pt x="4" y="138"/>
                    </a:lnTo>
                    <a:cubicBezTo>
                      <a:pt x="1" y="136"/>
                      <a:pt x="1" y="134"/>
                      <a:pt x="0" y="132"/>
                    </a:cubicBezTo>
                    <a:lnTo>
                      <a:pt x="0" y="132"/>
                    </a:lnTo>
                    <a:cubicBezTo>
                      <a:pt x="0" y="129"/>
                      <a:pt x="0" y="127"/>
                      <a:pt x="1" y="124"/>
                    </a:cubicBezTo>
                    <a:lnTo>
                      <a:pt x="89" y="5"/>
                    </a:lnTo>
                    <a:lnTo>
                      <a:pt x="89" y="5"/>
                    </a:lnTo>
                    <a:cubicBezTo>
                      <a:pt x="92" y="1"/>
                      <a:pt x="98" y="0"/>
                      <a:pt x="103" y="3"/>
                    </a:cubicBezTo>
                    <a:lnTo>
                      <a:pt x="103" y="3"/>
                    </a:lnTo>
                    <a:cubicBezTo>
                      <a:pt x="231" y="95"/>
                      <a:pt x="307" y="244"/>
                      <a:pt x="307" y="402"/>
                    </a:cubicBezTo>
                    <a:lnTo>
                      <a:pt x="307" y="402"/>
                    </a:lnTo>
                    <a:cubicBezTo>
                      <a:pt x="307" y="488"/>
                      <a:pt x="284" y="573"/>
                      <a:pt x="241" y="647"/>
                    </a:cubicBezTo>
                    <a:lnTo>
                      <a:pt x="241" y="647"/>
                    </a:lnTo>
                    <a:cubicBezTo>
                      <a:pt x="240" y="650"/>
                      <a:pt x="236" y="652"/>
                      <a:pt x="233" y="6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20">
                <a:extLst>
                  <a:ext uri="{FF2B5EF4-FFF2-40B4-BE49-F238E27FC236}">
                    <a16:creationId xmlns:a16="http://schemas.microsoft.com/office/drawing/2014/main" id="{66747B3B-EFED-4A2B-B4FB-EA5A1FE5B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7504" y="8875300"/>
                <a:ext cx="816120" cy="871051"/>
              </a:xfrm>
              <a:custGeom>
                <a:avLst/>
                <a:gdLst>
                  <a:gd name="T0" fmla="*/ 490 w 917"/>
                  <a:gd name="T1" fmla="*/ 19 h 980"/>
                  <a:gd name="T2" fmla="*/ 490 w 917"/>
                  <a:gd name="T3" fmla="*/ 19 h 980"/>
                  <a:gd name="T4" fmla="*/ 19 w 917"/>
                  <a:gd name="T5" fmla="*/ 490 h 980"/>
                  <a:gd name="T6" fmla="*/ 19 w 917"/>
                  <a:gd name="T7" fmla="*/ 490 h 980"/>
                  <a:gd name="T8" fmla="*/ 490 w 917"/>
                  <a:gd name="T9" fmla="*/ 961 h 980"/>
                  <a:gd name="T10" fmla="*/ 490 w 917"/>
                  <a:gd name="T11" fmla="*/ 961 h 980"/>
                  <a:gd name="T12" fmla="*/ 892 w 917"/>
                  <a:gd name="T13" fmla="*/ 734 h 980"/>
                  <a:gd name="T14" fmla="*/ 773 w 917"/>
                  <a:gd name="T15" fmla="*/ 682 h 980"/>
                  <a:gd name="T16" fmla="*/ 773 w 917"/>
                  <a:gd name="T17" fmla="*/ 682 h 980"/>
                  <a:gd name="T18" fmla="*/ 490 w 917"/>
                  <a:gd name="T19" fmla="*/ 831 h 980"/>
                  <a:gd name="T20" fmla="*/ 490 w 917"/>
                  <a:gd name="T21" fmla="*/ 831 h 980"/>
                  <a:gd name="T22" fmla="*/ 149 w 917"/>
                  <a:gd name="T23" fmla="*/ 490 h 980"/>
                  <a:gd name="T24" fmla="*/ 149 w 917"/>
                  <a:gd name="T25" fmla="*/ 490 h 980"/>
                  <a:gd name="T26" fmla="*/ 490 w 917"/>
                  <a:gd name="T27" fmla="*/ 147 h 980"/>
                  <a:gd name="T28" fmla="*/ 490 w 917"/>
                  <a:gd name="T29" fmla="*/ 147 h 980"/>
                  <a:gd name="T30" fmla="*/ 680 w 917"/>
                  <a:gd name="T31" fmla="*/ 205 h 980"/>
                  <a:gd name="T32" fmla="*/ 756 w 917"/>
                  <a:gd name="T33" fmla="*/ 101 h 980"/>
                  <a:gd name="T34" fmla="*/ 756 w 917"/>
                  <a:gd name="T35" fmla="*/ 101 h 980"/>
                  <a:gd name="T36" fmla="*/ 490 w 917"/>
                  <a:gd name="T37" fmla="*/ 19 h 980"/>
                  <a:gd name="T38" fmla="*/ 490 w 917"/>
                  <a:gd name="T39" fmla="*/ 979 h 980"/>
                  <a:gd name="T40" fmla="*/ 490 w 917"/>
                  <a:gd name="T41" fmla="*/ 979 h 980"/>
                  <a:gd name="T42" fmla="*/ 0 w 917"/>
                  <a:gd name="T43" fmla="*/ 490 h 980"/>
                  <a:gd name="T44" fmla="*/ 0 w 917"/>
                  <a:gd name="T45" fmla="*/ 490 h 980"/>
                  <a:gd name="T46" fmla="*/ 490 w 917"/>
                  <a:gd name="T47" fmla="*/ 0 h 980"/>
                  <a:gd name="T48" fmla="*/ 490 w 917"/>
                  <a:gd name="T49" fmla="*/ 0 h 980"/>
                  <a:gd name="T50" fmla="*/ 776 w 917"/>
                  <a:gd name="T51" fmla="*/ 91 h 980"/>
                  <a:gd name="T52" fmla="*/ 776 w 917"/>
                  <a:gd name="T53" fmla="*/ 91 h 980"/>
                  <a:gd name="T54" fmla="*/ 779 w 917"/>
                  <a:gd name="T55" fmla="*/ 97 h 980"/>
                  <a:gd name="T56" fmla="*/ 779 w 917"/>
                  <a:gd name="T57" fmla="*/ 97 h 980"/>
                  <a:gd name="T58" fmla="*/ 777 w 917"/>
                  <a:gd name="T59" fmla="*/ 104 h 980"/>
                  <a:gd name="T60" fmla="*/ 690 w 917"/>
                  <a:gd name="T61" fmla="*/ 223 h 980"/>
                  <a:gd name="T62" fmla="*/ 690 w 917"/>
                  <a:gd name="T63" fmla="*/ 223 h 980"/>
                  <a:gd name="T64" fmla="*/ 677 w 917"/>
                  <a:gd name="T65" fmla="*/ 226 h 980"/>
                  <a:gd name="T66" fmla="*/ 677 w 917"/>
                  <a:gd name="T67" fmla="*/ 226 h 980"/>
                  <a:gd name="T68" fmla="*/ 490 w 917"/>
                  <a:gd name="T69" fmla="*/ 167 h 980"/>
                  <a:gd name="T70" fmla="*/ 490 w 917"/>
                  <a:gd name="T71" fmla="*/ 167 h 980"/>
                  <a:gd name="T72" fmla="*/ 168 w 917"/>
                  <a:gd name="T73" fmla="*/ 490 h 980"/>
                  <a:gd name="T74" fmla="*/ 168 w 917"/>
                  <a:gd name="T75" fmla="*/ 490 h 980"/>
                  <a:gd name="T76" fmla="*/ 490 w 917"/>
                  <a:gd name="T77" fmla="*/ 813 h 980"/>
                  <a:gd name="T78" fmla="*/ 490 w 917"/>
                  <a:gd name="T79" fmla="*/ 813 h 980"/>
                  <a:gd name="T80" fmla="*/ 761 w 917"/>
                  <a:gd name="T81" fmla="*/ 665 h 980"/>
                  <a:gd name="T82" fmla="*/ 761 w 917"/>
                  <a:gd name="T83" fmla="*/ 665 h 980"/>
                  <a:gd name="T84" fmla="*/ 773 w 917"/>
                  <a:gd name="T85" fmla="*/ 662 h 980"/>
                  <a:gd name="T86" fmla="*/ 910 w 917"/>
                  <a:gd name="T87" fmla="*/ 722 h 980"/>
                  <a:gd name="T88" fmla="*/ 910 w 917"/>
                  <a:gd name="T89" fmla="*/ 722 h 980"/>
                  <a:gd name="T90" fmla="*/ 915 w 917"/>
                  <a:gd name="T91" fmla="*/ 728 h 980"/>
                  <a:gd name="T92" fmla="*/ 915 w 917"/>
                  <a:gd name="T93" fmla="*/ 728 h 980"/>
                  <a:gd name="T94" fmla="*/ 914 w 917"/>
                  <a:gd name="T95" fmla="*/ 735 h 980"/>
                  <a:gd name="T96" fmla="*/ 914 w 917"/>
                  <a:gd name="T97" fmla="*/ 735 h 980"/>
                  <a:gd name="T98" fmla="*/ 490 w 917"/>
                  <a:gd name="T99" fmla="*/ 979 h 9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17" h="980">
                    <a:moveTo>
                      <a:pt x="490" y="19"/>
                    </a:moveTo>
                    <a:lnTo>
                      <a:pt x="490" y="19"/>
                    </a:lnTo>
                    <a:cubicBezTo>
                      <a:pt x="231" y="19"/>
                      <a:pt x="19" y="230"/>
                      <a:pt x="19" y="490"/>
                    </a:cubicBezTo>
                    <a:lnTo>
                      <a:pt x="19" y="490"/>
                    </a:lnTo>
                    <a:cubicBezTo>
                      <a:pt x="19" y="749"/>
                      <a:pt x="231" y="961"/>
                      <a:pt x="490" y="961"/>
                    </a:cubicBezTo>
                    <a:lnTo>
                      <a:pt x="490" y="961"/>
                    </a:lnTo>
                    <a:cubicBezTo>
                      <a:pt x="654" y="961"/>
                      <a:pt x="807" y="874"/>
                      <a:pt x="892" y="734"/>
                    </a:cubicBezTo>
                    <a:lnTo>
                      <a:pt x="773" y="682"/>
                    </a:lnTo>
                    <a:lnTo>
                      <a:pt x="773" y="682"/>
                    </a:lnTo>
                    <a:cubicBezTo>
                      <a:pt x="709" y="776"/>
                      <a:pt x="604" y="831"/>
                      <a:pt x="490" y="831"/>
                    </a:cubicBezTo>
                    <a:lnTo>
                      <a:pt x="490" y="831"/>
                    </a:lnTo>
                    <a:cubicBezTo>
                      <a:pt x="302" y="831"/>
                      <a:pt x="149" y="678"/>
                      <a:pt x="149" y="490"/>
                    </a:cubicBezTo>
                    <a:lnTo>
                      <a:pt x="149" y="490"/>
                    </a:lnTo>
                    <a:cubicBezTo>
                      <a:pt x="149" y="301"/>
                      <a:pt x="302" y="147"/>
                      <a:pt x="490" y="147"/>
                    </a:cubicBezTo>
                    <a:lnTo>
                      <a:pt x="490" y="147"/>
                    </a:lnTo>
                    <a:cubicBezTo>
                      <a:pt x="558" y="147"/>
                      <a:pt x="624" y="168"/>
                      <a:pt x="680" y="205"/>
                    </a:cubicBezTo>
                    <a:lnTo>
                      <a:pt x="756" y="101"/>
                    </a:lnTo>
                    <a:lnTo>
                      <a:pt x="756" y="101"/>
                    </a:lnTo>
                    <a:cubicBezTo>
                      <a:pt x="678" y="47"/>
                      <a:pt x="586" y="19"/>
                      <a:pt x="490" y="19"/>
                    </a:cubicBezTo>
                    <a:close/>
                    <a:moveTo>
                      <a:pt x="490" y="979"/>
                    </a:moveTo>
                    <a:lnTo>
                      <a:pt x="490" y="979"/>
                    </a:lnTo>
                    <a:cubicBezTo>
                      <a:pt x="221" y="979"/>
                      <a:pt x="0" y="759"/>
                      <a:pt x="0" y="490"/>
                    </a:cubicBezTo>
                    <a:lnTo>
                      <a:pt x="0" y="490"/>
                    </a:lnTo>
                    <a:cubicBezTo>
                      <a:pt x="0" y="219"/>
                      <a:pt x="221" y="0"/>
                      <a:pt x="490" y="0"/>
                    </a:cubicBezTo>
                    <a:lnTo>
                      <a:pt x="490" y="0"/>
                    </a:lnTo>
                    <a:cubicBezTo>
                      <a:pt x="593" y="0"/>
                      <a:pt x="692" y="31"/>
                      <a:pt x="776" y="91"/>
                    </a:cubicBezTo>
                    <a:lnTo>
                      <a:pt x="776" y="91"/>
                    </a:lnTo>
                    <a:cubicBezTo>
                      <a:pt x="777" y="92"/>
                      <a:pt x="779" y="95"/>
                      <a:pt x="779" y="97"/>
                    </a:cubicBezTo>
                    <a:lnTo>
                      <a:pt x="779" y="97"/>
                    </a:lnTo>
                    <a:cubicBezTo>
                      <a:pt x="780" y="100"/>
                      <a:pt x="779" y="103"/>
                      <a:pt x="777" y="104"/>
                    </a:cubicBezTo>
                    <a:lnTo>
                      <a:pt x="690" y="223"/>
                    </a:lnTo>
                    <a:lnTo>
                      <a:pt x="690" y="223"/>
                    </a:lnTo>
                    <a:cubicBezTo>
                      <a:pt x="687" y="228"/>
                      <a:pt x="681" y="228"/>
                      <a:pt x="677" y="226"/>
                    </a:cubicBezTo>
                    <a:lnTo>
                      <a:pt x="677" y="226"/>
                    </a:lnTo>
                    <a:cubicBezTo>
                      <a:pt x="622" y="187"/>
                      <a:pt x="557" y="167"/>
                      <a:pt x="490" y="167"/>
                    </a:cubicBezTo>
                    <a:lnTo>
                      <a:pt x="490" y="167"/>
                    </a:lnTo>
                    <a:cubicBezTo>
                      <a:pt x="312" y="167"/>
                      <a:pt x="168" y="311"/>
                      <a:pt x="168" y="490"/>
                    </a:cubicBezTo>
                    <a:lnTo>
                      <a:pt x="168" y="490"/>
                    </a:lnTo>
                    <a:cubicBezTo>
                      <a:pt x="168" y="668"/>
                      <a:pt x="312" y="813"/>
                      <a:pt x="490" y="813"/>
                    </a:cubicBezTo>
                    <a:lnTo>
                      <a:pt x="490" y="813"/>
                    </a:lnTo>
                    <a:cubicBezTo>
                      <a:pt x="600" y="813"/>
                      <a:pt x="701" y="758"/>
                      <a:pt x="761" y="665"/>
                    </a:cubicBezTo>
                    <a:lnTo>
                      <a:pt x="761" y="665"/>
                    </a:lnTo>
                    <a:cubicBezTo>
                      <a:pt x="763" y="662"/>
                      <a:pt x="769" y="660"/>
                      <a:pt x="773" y="662"/>
                    </a:cubicBezTo>
                    <a:lnTo>
                      <a:pt x="910" y="722"/>
                    </a:lnTo>
                    <a:lnTo>
                      <a:pt x="910" y="722"/>
                    </a:lnTo>
                    <a:cubicBezTo>
                      <a:pt x="913" y="722"/>
                      <a:pt x="914" y="725"/>
                      <a:pt x="915" y="728"/>
                    </a:cubicBezTo>
                    <a:lnTo>
                      <a:pt x="915" y="728"/>
                    </a:lnTo>
                    <a:cubicBezTo>
                      <a:pt x="916" y="730"/>
                      <a:pt x="916" y="733"/>
                      <a:pt x="914" y="735"/>
                    </a:cubicBezTo>
                    <a:lnTo>
                      <a:pt x="914" y="735"/>
                    </a:lnTo>
                    <a:cubicBezTo>
                      <a:pt x="827" y="886"/>
                      <a:pt x="664" y="979"/>
                      <a:pt x="490" y="9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21">
                <a:extLst>
                  <a:ext uri="{FF2B5EF4-FFF2-40B4-BE49-F238E27FC236}">
                    <a16:creationId xmlns:a16="http://schemas.microsoft.com/office/drawing/2014/main" id="{DD24215D-6083-44C6-A503-38F2DEDBB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5447" y="10032776"/>
                <a:ext cx="976988" cy="1765643"/>
              </a:xfrm>
              <a:custGeom>
                <a:avLst/>
                <a:gdLst>
                  <a:gd name="T0" fmla="*/ 1098 w 1099"/>
                  <a:gd name="T1" fmla="*/ 1983 h 1984"/>
                  <a:gd name="T2" fmla="*/ 549 w 1099"/>
                  <a:gd name="T3" fmla="*/ 1983 h 1984"/>
                  <a:gd name="T4" fmla="*/ 0 w 1099"/>
                  <a:gd name="T5" fmla="*/ 1983 h 1984"/>
                  <a:gd name="T6" fmla="*/ 0 w 1099"/>
                  <a:gd name="T7" fmla="*/ 1093 h 1984"/>
                  <a:gd name="T8" fmla="*/ 0 w 1099"/>
                  <a:gd name="T9" fmla="*/ 202 h 1984"/>
                  <a:gd name="T10" fmla="*/ 0 w 1099"/>
                  <a:gd name="T11" fmla="*/ 202 h 1984"/>
                  <a:gd name="T12" fmla="*/ 60 w 1099"/>
                  <a:gd name="T13" fmla="*/ 59 h 1984"/>
                  <a:gd name="T14" fmla="*/ 60 w 1099"/>
                  <a:gd name="T15" fmla="*/ 59 h 1984"/>
                  <a:gd name="T16" fmla="*/ 203 w 1099"/>
                  <a:gd name="T17" fmla="*/ 0 h 1984"/>
                  <a:gd name="T18" fmla="*/ 549 w 1099"/>
                  <a:gd name="T19" fmla="*/ 0 h 1984"/>
                  <a:gd name="T20" fmla="*/ 895 w 1099"/>
                  <a:gd name="T21" fmla="*/ 0 h 1984"/>
                  <a:gd name="T22" fmla="*/ 895 w 1099"/>
                  <a:gd name="T23" fmla="*/ 0 h 1984"/>
                  <a:gd name="T24" fmla="*/ 1038 w 1099"/>
                  <a:gd name="T25" fmla="*/ 59 h 1984"/>
                  <a:gd name="T26" fmla="*/ 1038 w 1099"/>
                  <a:gd name="T27" fmla="*/ 59 h 1984"/>
                  <a:gd name="T28" fmla="*/ 1098 w 1099"/>
                  <a:gd name="T29" fmla="*/ 202 h 1984"/>
                  <a:gd name="T30" fmla="*/ 1098 w 1099"/>
                  <a:gd name="T31" fmla="*/ 1093 h 1984"/>
                  <a:gd name="T32" fmla="*/ 1098 w 1099"/>
                  <a:gd name="T33" fmla="*/ 1983 h 1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99" h="1984">
                    <a:moveTo>
                      <a:pt x="1098" y="1983"/>
                    </a:moveTo>
                    <a:lnTo>
                      <a:pt x="549" y="1983"/>
                    </a:lnTo>
                    <a:lnTo>
                      <a:pt x="0" y="1983"/>
                    </a:lnTo>
                    <a:lnTo>
                      <a:pt x="0" y="1093"/>
                    </a:lnTo>
                    <a:lnTo>
                      <a:pt x="0" y="202"/>
                    </a:lnTo>
                    <a:lnTo>
                      <a:pt x="0" y="202"/>
                    </a:lnTo>
                    <a:cubicBezTo>
                      <a:pt x="0" y="147"/>
                      <a:pt x="23" y="96"/>
                      <a:pt x="60" y="59"/>
                    </a:cubicBezTo>
                    <a:lnTo>
                      <a:pt x="60" y="59"/>
                    </a:lnTo>
                    <a:cubicBezTo>
                      <a:pt x="96" y="22"/>
                      <a:pt x="147" y="0"/>
                      <a:pt x="203" y="0"/>
                    </a:cubicBezTo>
                    <a:lnTo>
                      <a:pt x="549" y="0"/>
                    </a:lnTo>
                    <a:lnTo>
                      <a:pt x="895" y="0"/>
                    </a:lnTo>
                    <a:lnTo>
                      <a:pt x="895" y="0"/>
                    </a:lnTo>
                    <a:cubicBezTo>
                      <a:pt x="951" y="0"/>
                      <a:pt x="1002" y="22"/>
                      <a:pt x="1038" y="59"/>
                    </a:cubicBezTo>
                    <a:lnTo>
                      <a:pt x="1038" y="59"/>
                    </a:lnTo>
                    <a:cubicBezTo>
                      <a:pt x="1075" y="96"/>
                      <a:pt x="1098" y="147"/>
                      <a:pt x="1098" y="202"/>
                    </a:cubicBezTo>
                    <a:lnTo>
                      <a:pt x="1098" y="1093"/>
                    </a:lnTo>
                    <a:lnTo>
                      <a:pt x="1098" y="19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22">
                <a:extLst>
                  <a:ext uri="{FF2B5EF4-FFF2-40B4-BE49-F238E27FC236}">
                    <a16:creationId xmlns:a16="http://schemas.microsoft.com/office/drawing/2014/main" id="{96AD48E3-AE6E-48F2-A61C-54627D341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3675" y="10024929"/>
                <a:ext cx="996608" cy="1781338"/>
              </a:xfrm>
              <a:custGeom>
                <a:avLst/>
                <a:gdLst>
                  <a:gd name="T0" fmla="*/ 20 w 1118"/>
                  <a:gd name="T1" fmla="*/ 1983 h 2003"/>
                  <a:gd name="T2" fmla="*/ 1098 w 1118"/>
                  <a:gd name="T3" fmla="*/ 1983 h 2003"/>
                  <a:gd name="T4" fmla="*/ 1098 w 1118"/>
                  <a:gd name="T5" fmla="*/ 211 h 2003"/>
                  <a:gd name="T6" fmla="*/ 1098 w 1118"/>
                  <a:gd name="T7" fmla="*/ 211 h 2003"/>
                  <a:gd name="T8" fmla="*/ 1042 w 1118"/>
                  <a:gd name="T9" fmla="*/ 75 h 2003"/>
                  <a:gd name="T10" fmla="*/ 1042 w 1118"/>
                  <a:gd name="T11" fmla="*/ 75 h 2003"/>
                  <a:gd name="T12" fmla="*/ 905 w 1118"/>
                  <a:gd name="T13" fmla="*/ 18 h 2003"/>
                  <a:gd name="T14" fmla="*/ 213 w 1118"/>
                  <a:gd name="T15" fmla="*/ 18 h 2003"/>
                  <a:gd name="T16" fmla="*/ 213 w 1118"/>
                  <a:gd name="T17" fmla="*/ 18 h 2003"/>
                  <a:gd name="T18" fmla="*/ 76 w 1118"/>
                  <a:gd name="T19" fmla="*/ 75 h 2003"/>
                  <a:gd name="T20" fmla="*/ 76 w 1118"/>
                  <a:gd name="T21" fmla="*/ 75 h 2003"/>
                  <a:gd name="T22" fmla="*/ 20 w 1118"/>
                  <a:gd name="T23" fmla="*/ 211 h 2003"/>
                  <a:gd name="T24" fmla="*/ 20 w 1118"/>
                  <a:gd name="T25" fmla="*/ 1983 h 2003"/>
                  <a:gd name="T26" fmla="*/ 1108 w 1118"/>
                  <a:gd name="T27" fmla="*/ 2002 h 2003"/>
                  <a:gd name="T28" fmla="*/ 10 w 1118"/>
                  <a:gd name="T29" fmla="*/ 2002 h 2003"/>
                  <a:gd name="T30" fmla="*/ 10 w 1118"/>
                  <a:gd name="T31" fmla="*/ 2002 h 2003"/>
                  <a:gd name="T32" fmla="*/ 0 w 1118"/>
                  <a:gd name="T33" fmla="*/ 1992 h 2003"/>
                  <a:gd name="T34" fmla="*/ 0 w 1118"/>
                  <a:gd name="T35" fmla="*/ 211 h 2003"/>
                  <a:gd name="T36" fmla="*/ 0 w 1118"/>
                  <a:gd name="T37" fmla="*/ 211 h 2003"/>
                  <a:gd name="T38" fmla="*/ 63 w 1118"/>
                  <a:gd name="T39" fmla="*/ 61 h 2003"/>
                  <a:gd name="T40" fmla="*/ 63 w 1118"/>
                  <a:gd name="T41" fmla="*/ 61 h 2003"/>
                  <a:gd name="T42" fmla="*/ 213 w 1118"/>
                  <a:gd name="T43" fmla="*/ 0 h 2003"/>
                  <a:gd name="T44" fmla="*/ 905 w 1118"/>
                  <a:gd name="T45" fmla="*/ 0 h 2003"/>
                  <a:gd name="T46" fmla="*/ 905 w 1118"/>
                  <a:gd name="T47" fmla="*/ 0 h 2003"/>
                  <a:gd name="T48" fmla="*/ 1055 w 1118"/>
                  <a:gd name="T49" fmla="*/ 61 h 2003"/>
                  <a:gd name="T50" fmla="*/ 1055 w 1118"/>
                  <a:gd name="T51" fmla="*/ 61 h 2003"/>
                  <a:gd name="T52" fmla="*/ 1117 w 1118"/>
                  <a:gd name="T53" fmla="*/ 211 h 2003"/>
                  <a:gd name="T54" fmla="*/ 1117 w 1118"/>
                  <a:gd name="T55" fmla="*/ 1992 h 2003"/>
                  <a:gd name="T56" fmla="*/ 1117 w 1118"/>
                  <a:gd name="T57" fmla="*/ 1992 h 2003"/>
                  <a:gd name="T58" fmla="*/ 1108 w 1118"/>
                  <a:gd name="T59" fmla="*/ 2002 h 20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18" h="2003">
                    <a:moveTo>
                      <a:pt x="20" y="1983"/>
                    </a:moveTo>
                    <a:lnTo>
                      <a:pt x="1098" y="1983"/>
                    </a:lnTo>
                    <a:lnTo>
                      <a:pt x="1098" y="211"/>
                    </a:lnTo>
                    <a:lnTo>
                      <a:pt x="1098" y="211"/>
                    </a:lnTo>
                    <a:cubicBezTo>
                      <a:pt x="1098" y="160"/>
                      <a:pt x="1078" y="111"/>
                      <a:pt x="1042" y="75"/>
                    </a:cubicBezTo>
                    <a:lnTo>
                      <a:pt x="1042" y="75"/>
                    </a:lnTo>
                    <a:cubicBezTo>
                      <a:pt x="1005" y="38"/>
                      <a:pt x="957" y="18"/>
                      <a:pt x="905" y="18"/>
                    </a:cubicBezTo>
                    <a:lnTo>
                      <a:pt x="213" y="18"/>
                    </a:lnTo>
                    <a:lnTo>
                      <a:pt x="213" y="18"/>
                    </a:lnTo>
                    <a:cubicBezTo>
                      <a:pt x="161" y="18"/>
                      <a:pt x="112" y="38"/>
                      <a:pt x="76" y="75"/>
                    </a:cubicBezTo>
                    <a:lnTo>
                      <a:pt x="76" y="75"/>
                    </a:lnTo>
                    <a:cubicBezTo>
                      <a:pt x="40" y="111"/>
                      <a:pt x="20" y="160"/>
                      <a:pt x="20" y="211"/>
                    </a:cubicBezTo>
                    <a:lnTo>
                      <a:pt x="20" y="1983"/>
                    </a:lnTo>
                    <a:close/>
                    <a:moveTo>
                      <a:pt x="1108" y="2002"/>
                    </a:moveTo>
                    <a:lnTo>
                      <a:pt x="10" y="2002"/>
                    </a:lnTo>
                    <a:lnTo>
                      <a:pt x="10" y="2002"/>
                    </a:lnTo>
                    <a:cubicBezTo>
                      <a:pt x="5" y="2002"/>
                      <a:pt x="0" y="1998"/>
                      <a:pt x="0" y="1992"/>
                    </a:cubicBezTo>
                    <a:lnTo>
                      <a:pt x="0" y="211"/>
                    </a:lnTo>
                    <a:lnTo>
                      <a:pt x="0" y="211"/>
                    </a:lnTo>
                    <a:cubicBezTo>
                      <a:pt x="0" y="155"/>
                      <a:pt x="23" y="102"/>
                      <a:pt x="63" y="61"/>
                    </a:cubicBezTo>
                    <a:lnTo>
                      <a:pt x="63" y="61"/>
                    </a:lnTo>
                    <a:cubicBezTo>
                      <a:pt x="103" y="21"/>
                      <a:pt x="156" y="0"/>
                      <a:pt x="213" y="0"/>
                    </a:cubicBezTo>
                    <a:lnTo>
                      <a:pt x="905" y="0"/>
                    </a:lnTo>
                    <a:lnTo>
                      <a:pt x="905" y="0"/>
                    </a:lnTo>
                    <a:cubicBezTo>
                      <a:pt x="962" y="0"/>
                      <a:pt x="1015" y="21"/>
                      <a:pt x="1055" y="61"/>
                    </a:cubicBezTo>
                    <a:lnTo>
                      <a:pt x="1055" y="61"/>
                    </a:lnTo>
                    <a:cubicBezTo>
                      <a:pt x="1095" y="102"/>
                      <a:pt x="1117" y="155"/>
                      <a:pt x="1117" y="211"/>
                    </a:cubicBezTo>
                    <a:lnTo>
                      <a:pt x="1117" y="1992"/>
                    </a:lnTo>
                    <a:lnTo>
                      <a:pt x="1117" y="1992"/>
                    </a:lnTo>
                    <a:cubicBezTo>
                      <a:pt x="1117" y="1998"/>
                      <a:pt x="1112" y="2002"/>
                      <a:pt x="1108" y="20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23">
                <a:extLst>
                  <a:ext uri="{FF2B5EF4-FFF2-40B4-BE49-F238E27FC236}">
                    <a16:creationId xmlns:a16="http://schemas.microsoft.com/office/drawing/2014/main" id="{7D832157-7E3F-43DB-B37D-7039A3B73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1648" y="8651651"/>
                <a:ext cx="411985" cy="223649"/>
              </a:xfrm>
              <a:custGeom>
                <a:avLst/>
                <a:gdLst>
                  <a:gd name="T0" fmla="*/ 67 w 464"/>
                  <a:gd name="T1" fmla="*/ 142 h 250"/>
                  <a:gd name="T2" fmla="*/ 76 w 464"/>
                  <a:gd name="T3" fmla="*/ 147 h 250"/>
                  <a:gd name="T4" fmla="*/ 235 w 464"/>
                  <a:gd name="T5" fmla="*/ 147 h 250"/>
                  <a:gd name="T6" fmla="*/ 243 w 464"/>
                  <a:gd name="T7" fmla="*/ 152 h 250"/>
                  <a:gd name="T8" fmla="*/ 243 w 464"/>
                  <a:gd name="T9" fmla="*/ 162 h 250"/>
                  <a:gd name="T10" fmla="*/ 201 w 464"/>
                  <a:gd name="T11" fmla="*/ 229 h 250"/>
                  <a:gd name="T12" fmla="*/ 328 w 464"/>
                  <a:gd name="T13" fmla="*/ 149 h 250"/>
                  <a:gd name="T14" fmla="*/ 427 w 464"/>
                  <a:gd name="T15" fmla="*/ 147 h 250"/>
                  <a:gd name="T16" fmla="*/ 440 w 464"/>
                  <a:gd name="T17" fmla="*/ 142 h 250"/>
                  <a:gd name="T18" fmla="*/ 444 w 464"/>
                  <a:gd name="T19" fmla="*/ 129 h 250"/>
                  <a:gd name="T20" fmla="*/ 426 w 464"/>
                  <a:gd name="T21" fmla="*/ 113 h 250"/>
                  <a:gd name="T22" fmla="*/ 334 w 464"/>
                  <a:gd name="T23" fmla="*/ 113 h 250"/>
                  <a:gd name="T24" fmla="*/ 328 w 464"/>
                  <a:gd name="T25" fmla="*/ 112 h 250"/>
                  <a:gd name="T26" fmla="*/ 201 w 464"/>
                  <a:gd name="T27" fmla="*/ 31 h 250"/>
                  <a:gd name="T28" fmla="*/ 243 w 464"/>
                  <a:gd name="T29" fmla="*/ 98 h 250"/>
                  <a:gd name="T30" fmla="*/ 243 w 464"/>
                  <a:gd name="T31" fmla="*/ 108 h 250"/>
                  <a:gd name="T32" fmla="*/ 102 w 464"/>
                  <a:gd name="T33" fmla="*/ 113 h 250"/>
                  <a:gd name="T34" fmla="*/ 98 w 464"/>
                  <a:gd name="T35" fmla="*/ 113 h 250"/>
                  <a:gd name="T36" fmla="*/ 193 w 464"/>
                  <a:gd name="T37" fmla="*/ 249 h 250"/>
                  <a:gd name="T38" fmla="*/ 186 w 464"/>
                  <a:gd name="T39" fmla="*/ 248 h 250"/>
                  <a:gd name="T40" fmla="*/ 180 w 464"/>
                  <a:gd name="T41" fmla="*/ 238 h 250"/>
                  <a:gd name="T42" fmla="*/ 216 w 464"/>
                  <a:gd name="T43" fmla="*/ 166 h 250"/>
                  <a:gd name="T44" fmla="*/ 76 w 464"/>
                  <a:gd name="T45" fmla="*/ 166 h 250"/>
                  <a:gd name="T46" fmla="*/ 4 w 464"/>
                  <a:gd name="T47" fmla="*/ 83 h 250"/>
                  <a:gd name="T48" fmla="*/ 6 w 464"/>
                  <a:gd name="T49" fmla="*/ 60 h 250"/>
                  <a:gd name="T50" fmla="*/ 28 w 464"/>
                  <a:gd name="T51" fmla="*/ 56 h 250"/>
                  <a:gd name="T52" fmla="*/ 216 w 464"/>
                  <a:gd name="T53" fmla="*/ 94 h 250"/>
                  <a:gd name="T54" fmla="*/ 180 w 464"/>
                  <a:gd name="T55" fmla="*/ 22 h 250"/>
                  <a:gd name="T56" fmla="*/ 186 w 464"/>
                  <a:gd name="T57" fmla="*/ 12 h 250"/>
                  <a:gd name="T58" fmla="*/ 337 w 464"/>
                  <a:gd name="T59" fmla="*/ 94 h 250"/>
                  <a:gd name="T60" fmla="*/ 426 w 464"/>
                  <a:gd name="T61" fmla="*/ 94 h 250"/>
                  <a:gd name="T62" fmla="*/ 463 w 464"/>
                  <a:gd name="T63" fmla="*/ 127 h 250"/>
                  <a:gd name="T64" fmla="*/ 453 w 464"/>
                  <a:gd name="T65" fmla="*/ 154 h 250"/>
                  <a:gd name="T66" fmla="*/ 337 w 464"/>
                  <a:gd name="T67" fmla="*/ 166 h 250"/>
                  <a:gd name="T68" fmla="*/ 193 w 464"/>
                  <a:gd name="T69" fmla="*/ 249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64" h="250">
                    <a:moveTo>
                      <a:pt x="21" y="74"/>
                    </a:moveTo>
                    <a:lnTo>
                      <a:pt x="67" y="142"/>
                    </a:lnTo>
                    <a:lnTo>
                      <a:pt x="67" y="142"/>
                    </a:lnTo>
                    <a:cubicBezTo>
                      <a:pt x="69" y="145"/>
                      <a:pt x="73" y="147"/>
                      <a:pt x="76" y="147"/>
                    </a:cubicBezTo>
                    <a:lnTo>
                      <a:pt x="235" y="147"/>
                    </a:lnTo>
                    <a:lnTo>
                      <a:pt x="235" y="147"/>
                    </a:lnTo>
                    <a:cubicBezTo>
                      <a:pt x="239" y="147"/>
                      <a:pt x="242" y="149"/>
                      <a:pt x="243" y="152"/>
                    </a:cubicBezTo>
                    <a:lnTo>
                      <a:pt x="243" y="152"/>
                    </a:lnTo>
                    <a:cubicBezTo>
                      <a:pt x="245" y="155"/>
                      <a:pt x="245" y="159"/>
                      <a:pt x="243" y="162"/>
                    </a:cubicBezTo>
                    <a:lnTo>
                      <a:pt x="243" y="162"/>
                    </a:lnTo>
                    <a:cubicBezTo>
                      <a:pt x="225" y="186"/>
                      <a:pt x="206" y="215"/>
                      <a:pt x="201" y="229"/>
                    </a:cubicBezTo>
                    <a:lnTo>
                      <a:pt x="201" y="229"/>
                    </a:lnTo>
                    <a:cubicBezTo>
                      <a:pt x="222" y="220"/>
                      <a:pt x="279" y="183"/>
                      <a:pt x="328" y="149"/>
                    </a:cubicBezTo>
                    <a:lnTo>
                      <a:pt x="328" y="149"/>
                    </a:lnTo>
                    <a:cubicBezTo>
                      <a:pt x="330" y="147"/>
                      <a:pt x="332" y="147"/>
                      <a:pt x="334" y="147"/>
                    </a:cubicBezTo>
                    <a:lnTo>
                      <a:pt x="427" y="147"/>
                    </a:lnTo>
                    <a:lnTo>
                      <a:pt x="427" y="147"/>
                    </a:lnTo>
                    <a:cubicBezTo>
                      <a:pt x="432" y="147"/>
                      <a:pt x="436" y="145"/>
                      <a:pt x="440" y="142"/>
                    </a:cubicBezTo>
                    <a:lnTo>
                      <a:pt x="440" y="142"/>
                    </a:lnTo>
                    <a:cubicBezTo>
                      <a:pt x="443" y="137"/>
                      <a:pt x="444" y="133"/>
                      <a:pt x="444" y="129"/>
                    </a:cubicBezTo>
                    <a:lnTo>
                      <a:pt x="444" y="129"/>
                    </a:lnTo>
                    <a:cubicBezTo>
                      <a:pt x="443" y="120"/>
                      <a:pt x="435" y="113"/>
                      <a:pt x="426" y="113"/>
                    </a:cubicBezTo>
                    <a:lnTo>
                      <a:pt x="334" y="113"/>
                    </a:lnTo>
                    <a:lnTo>
                      <a:pt x="334" y="113"/>
                    </a:lnTo>
                    <a:cubicBezTo>
                      <a:pt x="332" y="113"/>
                      <a:pt x="330" y="113"/>
                      <a:pt x="328" y="112"/>
                    </a:cubicBezTo>
                    <a:lnTo>
                      <a:pt x="328" y="112"/>
                    </a:lnTo>
                    <a:cubicBezTo>
                      <a:pt x="279" y="77"/>
                      <a:pt x="222" y="40"/>
                      <a:pt x="201" y="31"/>
                    </a:cubicBezTo>
                    <a:lnTo>
                      <a:pt x="201" y="31"/>
                    </a:lnTo>
                    <a:cubicBezTo>
                      <a:pt x="206" y="45"/>
                      <a:pt x="225" y="75"/>
                      <a:pt x="243" y="98"/>
                    </a:cubicBezTo>
                    <a:lnTo>
                      <a:pt x="243" y="98"/>
                    </a:lnTo>
                    <a:cubicBezTo>
                      <a:pt x="245" y="101"/>
                      <a:pt x="245" y="105"/>
                      <a:pt x="243" y="108"/>
                    </a:cubicBezTo>
                    <a:lnTo>
                      <a:pt x="243" y="108"/>
                    </a:lnTo>
                    <a:cubicBezTo>
                      <a:pt x="242" y="112"/>
                      <a:pt x="239" y="113"/>
                      <a:pt x="235" y="113"/>
                    </a:cubicBezTo>
                    <a:lnTo>
                      <a:pt x="102" y="113"/>
                    </a:lnTo>
                    <a:lnTo>
                      <a:pt x="102" y="113"/>
                    </a:lnTo>
                    <a:cubicBezTo>
                      <a:pt x="101" y="113"/>
                      <a:pt x="100" y="113"/>
                      <a:pt x="98" y="113"/>
                    </a:cubicBezTo>
                    <a:lnTo>
                      <a:pt x="21" y="74"/>
                    </a:lnTo>
                    <a:close/>
                    <a:moveTo>
                      <a:pt x="193" y="249"/>
                    </a:moveTo>
                    <a:lnTo>
                      <a:pt x="193" y="249"/>
                    </a:lnTo>
                    <a:cubicBezTo>
                      <a:pt x="190" y="249"/>
                      <a:pt x="188" y="248"/>
                      <a:pt x="186" y="248"/>
                    </a:cubicBezTo>
                    <a:lnTo>
                      <a:pt x="186" y="248"/>
                    </a:lnTo>
                    <a:cubicBezTo>
                      <a:pt x="184" y="245"/>
                      <a:pt x="181" y="242"/>
                      <a:pt x="180" y="238"/>
                    </a:cubicBezTo>
                    <a:lnTo>
                      <a:pt x="180" y="238"/>
                    </a:lnTo>
                    <a:cubicBezTo>
                      <a:pt x="177" y="223"/>
                      <a:pt x="200" y="189"/>
                      <a:pt x="216" y="166"/>
                    </a:cubicBezTo>
                    <a:lnTo>
                      <a:pt x="76" y="166"/>
                    </a:lnTo>
                    <a:lnTo>
                      <a:pt x="76" y="166"/>
                    </a:lnTo>
                    <a:cubicBezTo>
                      <a:pt x="66" y="166"/>
                      <a:pt x="57" y="160"/>
                      <a:pt x="52" y="152"/>
                    </a:cubicBezTo>
                    <a:lnTo>
                      <a:pt x="4" y="83"/>
                    </a:lnTo>
                    <a:lnTo>
                      <a:pt x="4" y="83"/>
                    </a:lnTo>
                    <a:cubicBezTo>
                      <a:pt x="0" y="76"/>
                      <a:pt x="0" y="66"/>
                      <a:pt x="6" y="60"/>
                    </a:cubicBezTo>
                    <a:lnTo>
                      <a:pt x="6" y="60"/>
                    </a:lnTo>
                    <a:cubicBezTo>
                      <a:pt x="10" y="54"/>
                      <a:pt x="20" y="51"/>
                      <a:pt x="28" y="56"/>
                    </a:cubicBezTo>
                    <a:lnTo>
                      <a:pt x="105" y="94"/>
                    </a:lnTo>
                    <a:lnTo>
                      <a:pt x="216" y="94"/>
                    </a:lnTo>
                    <a:lnTo>
                      <a:pt x="216" y="94"/>
                    </a:lnTo>
                    <a:cubicBezTo>
                      <a:pt x="200" y="71"/>
                      <a:pt x="177" y="37"/>
                      <a:pt x="180" y="22"/>
                    </a:cubicBezTo>
                    <a:lnTo>
                      <a:pt x="180" y="22"/>
                    </a:lnTo>
                    <a:cubicBezTo>
                      <a:pt x="181" y="18"/>
                      <a:pt x="184" y="15"/>
                      <a:pt x="186" y="12"/>
                    </a:cubicBezTo>
                    <a:lnTo>
                      <a:pt x="186" y="12"/>
                    </a:lnTo>
                    <a:cubicBezTo>
                      <a:pt x="192" y="9"/>
                      <a:pt x="205" y="0"/>
                      <a:pt x="337" y="94"/>
                    </a:cubicBezTo>
                    <a:lnTo>
                      <a:pt x="426" y="94"/>
                    </a:lnTo>
                    <a:lnTo>
                      <a:pt x="426" y="94"/>
                    </a:lnTo>
                    <a:cubicBezTo>
                      <a:pt x="445" y="94"/>
                      <a:pt x="461" y="108"/>
                      <a:pt x="463" y="127"/>
                    </a:cubicBezTo>
                    <a:lnTo>
                      <a:pt x="463" y="127"/>
                    </a:lnTo>
                    <a:cubicBezTo>
                      <a:pt x="463" y="136"/>
                      <a:pt x="460" y="147"/>
                      <a:pt x="453" y="154"/>
                    </a:cubicBezTo>
                    <a:lnTo>
                      <a:pt x="453" y="154"/>
                    </a:lnTo>
                    <a:cubicBezTo>
                      <a:pt x="447" y="161"/>
                      <a:pt x="437" y="166"/>
                      <a:pt x="427" y="166"/>
                    </a:cubicBezTo>
                    <a:lnTo>
                      <a:pt x="337" y="166"/>
                    </a:lnTo>
                    <a:lnTo>
                      <a:pt x="337" y="166"/>
                    </a:lnTo>
                    <a:cubicBezTo>
                      <a:pt x="236" y="238"/>
                      <a:pt x="205" y="249"/>
                      <a:pt x="193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24">
                <a:extLst>
                  <a:ext uri="{FF2B5EF4-FFF2-40B4-BE49-F238E27FC236}">
                    <a16:creationId xmlns:a16="http://schemas.microsoft.com/office/drawing/2014/main" id="{DE6B022D-233D-4D5F-8559-42B1DE310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2349" y="8659498"/>
                <a:ext cx="384518" cy="180488"/>
              </a:xfrm>
              <a:custGeom>
                <a:avLst/>
                <a:gdLst>
                  <a:gd name="T0" fmla="*/ 33 w 434"/>
                  <a:gd name="T1" fmla="*/ 18 h 204"/>
                  <a:gd name="T2" fmla="*/ 33 w 434"/>
                  <a:gd name="T3" fmla="*/ 18 h 204"/>
                  <a:gd name="T4" fmla="*/ 20 w 434"/>
                  <a:gd name="T5" fmla="*/ 32 h 204"/>
                  <a:gd name="T6" fmla="*/ 20 w 434"/>
                  <a:gd name="T7" fmla="*/ 171 h 204"/>
                  <a:gd name="T8" fmla="*/ 20 w 434"/>
                  <a:gd name="T9" fmla="*/ 171 h 204"/>
                  <a:gd name="T10" fmla="*/ 33 w 434"/>
                  <a:gd name="T11" fmla="*/ 184 h 204"/>
                  <a:gd name="T12" fmla="*/ 400 w 434"/>
                  <a:gd name="T13" fmla="*/ 184 h 204"/>
                  <a:gd name="T14" fmla="*/ 400 w 434"/>
                  <a:gd name="T15" fmla="*/ 184 h 204"/>
                  <a:gd name="T16" fmla="*/ 414 w 434"/>
                  <a:gd name="T17" fmla="*/ 171 h 204"/>
                  <a:gd name="T18" fmla="*/ 414 w 434"/>
                  <a:gd name="T19" fmla="*/ 32 h 204"/>
                  <a:gd name="T20" fmla="*/ 414 w 434"/>
                  <a:gd name="T21" fmla="*/ 32 h 204"/>
                  <a:gd name="T22" fmla="*/ 400 w 434"/>
                  <a:gd name="T23" fmla="*/ 18 h 204"/>
                  <a:gd name="T24" fmla="*/ 33 w 434"/>
                  <a:gd name="T25" fmla="*/ 18 h 204"/>
                  <a:gd name="T26" fmla="*/ 400 w 434"/>
                  <a:gd name="T27" fmla="*/ 203 h 204"/>
                  <a:gd name="T28" fmla="*/ 33 w 434"/>
                  <a:gd name="T29" fmla="*/ 203 h 204"/>
                  <a:gd name="T30" fmla="*/ 33 w 434"/>
                  <a:gd name="T31" fmla="*/ 203 h 204"/>
                  <a:gd name="T32" fmla="*/ 0 w 434"/>
                  <a:gd name="T33" fmla="*/ 171 h 204"/>
                  <a:gd name="T34" fmla="*/ 0 w 434"/>
                  <a:gd name="T35" fmla="*/ 32 h 204"/>
                  <a:gd name="T36" fmla="*/ 0 w 434"/>
                  <a:gd name="T37" fmla="*/ 32 h 204"/>
                  <a:gd name="T38" fmla="*/ 33 w 434"/>
                  <a:gd name="T39" fmla="*/ 0 h 204"/>
                  <a:gd name="T40" fmla="*/ 400 w 434"/>
                  <a:gd name="T41" fmla="*/ 0 h 204"/>
                  <a:gd name="T42" fmla="*/ 400 w 434"/>
                  <a:gd name="T43" fmla="*/ 0 h 204"/>
                  <a:gd name="T44" fmla="*/ 433 w 434"/>
                  <a:gd name="T45" fmla="*/ 32 h 204"/>
                  <a:gd name="T46" fmla="*/ 433 w 434"/>
                  <a:gd name="T47" fmla="*/ 171 h 204"/>
                  <a:gd name="T48" fmla="*/ 433 w 434"/>
                  <a:gd name="T49" fmla="*/ 171 h 204"/>
                  <a:gd name="T50" fmla="*/ 400 w 434"/>
                  <a:gd name="T51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34" h="204">
                    <a:moveTo>
                      <a:pt x="33" y="18"/>
                    </a:moveTo>
                    <a:lnTo>
                      <a:pt x="33" y="18"/>
                    </a:lnTo>
                    <a:cubicBezTo>
                      <a:pt x="25" y="18"/>
                      <a:pt x="20" y="24"/>
                      <a:pt x="20" y="32"/>
                    </a:cubicBezTo>
                    <a:lnTo>
                      <a:pt x="20" y="171"/>
                    </a:lnTo>
                    <a:lnTo>
                      <a:pt x="20" y="171"/>
                    </a:lnTo>
                    <a:cubicBezTo>
                      <a:pt x="20" y="178"/>
                      <a:pt x="25" y="184"/>
                      <a:pt x="33" y="184"/>
                    </a:cubicBezTo>
                    <a:lnTo>
                      <a:pt x="400" y="184"/>
                    </a:lnTo>
                    <a:lnTo>
                      <a:pt x="400" y="184"/>
                    </a:lnTo>
                    <a:cubicBezTo>
                      <a:pt x="408" y="184"/>
                      <a:pt x="414" y="178"/>
                      <a:pt x="414" y="171"/>
                    </a:cubicBezTo>
                    <a:lnTo>
                      <a:pt x="414" y="32"/>
                    </a:lnTo>
                    <a:lnTo>
                      <a:pt x="414" y="32"/>
                    </a:lnTo>
                    <a:cubicBezTo>
                      <a:pt x="414" y="24"/>
                      <a:pt x="408" y="18"/>
                      <a:pt x="400" y="18"/>
                    </a:cubicBezTo>
                    <a:lnTo>
                      <a:pt x="33" y="18"/>
                    </a:lnTo>
                    <a:close/>
                    <a:moveTo>
                      <a:pt x="400" y="203"/>
                    </a:moveTo>
                    <a:lnTo>
                      <a:pt x="33" y="203"/>
                    </a:lnTo>
                    <a:lnTo>
                      <a:pt x="33" y="203"/>
                    </a:lnTo>
                    <a:cubicBezTo>
                      <a:pt x="15" y="203"/>
                      <a:pt x="0" y="189"/>
                      <a:pt x="0" y="171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14"/>
                      <a:pt x="15" y="0"/>
                      <a:pt x="33" y="0"/>
                    </a:cubicBezTo>
                    <a:lnTo>
                      <a:pt x="400" y="0"/>
                    </a:lnTo>
                    <a:lnTo>
                      <a:pt x="400" y="0"/>
                    </a:lnTo>
                    <a:cubicBezTo>
                      <a:pt x="418" y="0"/>
                      <a:pt x="433" y="14"/>
                      <a:pt x="433" y="32"/>
                    </a:cubicBezTo>
                    <a:lnTo>
                      <a:pt x="433" y="171"/>
                    </a:lnTo>
                    <a:lnTo>
                      <a:pt x="433" y="171"/>
                    </a:lnTo>
                    <a:cubicBezTo>
                      <a:pt x="433" y="189"/>
                      <a:pt x="418" y="203"/>
                      <a:pt x="400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25">
                <a:extLst>
                  <a:ext uri="{FF2B5EF4-FFF2-40B4-BE49-F238E27FC236}">
                    <a16:creationId xmlns:a16="http://schemas.microsoft.com/office/drawing/2014/main" id="{9DE5D0E4-5825-44BB-8244-214AB4CE4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4333" y="8722276"/>
                <a:ext cx="121632" cy="117710"/>
              </a:xfrm>
              <a:custGeom>
                <a:avLst/>
                <a:gdLst>
                  <a:gd name="T0" fmla="*/ 19 w 135"/>
                  <a:gd name="T1" fmla="*/ 114 h 134"/>
                  <a:gd name="T2" fmla="*/ 115 w 135"/>
                  <a:gd name="T3" fmla="*/ 114 h 134"/>
                  <a:gd name="T4" fmla="*/ 115 w 135"/>
                  <a:gd name="T5" fmla="*/ 90 h 134"/>
                  <a:gd name="T6" fmla="*/ 115 w 135"/>
                  <a:gd name="T7" fmla="*/ 90 h 134"/>
                  <a:gd name="T8" fmla="*/ 43 w 135"/>
                  <a:gd name="T9" fmla="*/ 19 h 134"/>
                  <a:gd name="T10" fmla="*/ 19 w 135"/>
                  <a:gd name="T11" fmla="*/ 19 h 134"/>
                  <a:gd name="T12" fmla="*/ 19 w 135"/>
                  <a:gd name="T13" fmla="*/ 114 h 134"/>
                  <a:gd name="T14" fmla="*/ 125 w 135"/>
                  <a:gd name="T15" fmla="*/ 133 h 134"/>
                  <a:gd name="T16" fmla="*/ 9 w 135"/>
                  <a:gd name="T17" fmla="*/ 133 h 134"/>
                  <a:gd name="T18" fmla="*/ 9 w 135"/>
                  <a:gd name="T19" fmla="*/ 133 h 134"/>
                  <a:gd name="T20" fmla="*/ 0 w 135"/>
                  <a:gd name="T21" fmla="*/ 124 h 134"/>
                  <a:gd name="T22" fmla="*/ 0 w 135"/>
                  <a:gd name="T23" fmla="*/ 9 h 134"/>
                  <a:gd name="T24" fmla="*/ 0 w 135"/>
                  <a:gd name="T25" fmla="*/ 9 h 134"/>
                  <a:gd name="T26" fmla="*/ 9 w 135"/>
                  <a:gd name="T27" fmla="*/ 0 h 134"/>
                  <a:gd name="T28" fmla="*/ 43 w 135"/>
                  <a:gd name="T29" fmla="*/ 0 h 134"/>
                  <a:gd name="T30" fmla="*/ 43 w 135"/>
                  <a:gd name="T31" fmla="*/ 0 h 134"/>
                  <a:gd name="T32" fmla="*/ 134 w 135"/>
                  <a:gd name="T33" fmla="*/ 90 h 134"/>
                  <a:gd name="T34" fmla="*/ 134 w 135"/>
                  <a:gd name="T35" fmla="*/ 124 h 134"/>
                  <a:gd name="T36" fmla="*/ 134 w 135"/>
                  <a:gd name="T37" fmla="*/ 124 h 134"/>
                  <a:gd name="T38" fmla="*/ 125 w 135"/>
                  <a:gd name="T39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134">
                    <a:moveTo>
                      <a:pt x="19" y="114"/>
                    </a:moveTo>
                    <a:lnTo>
                      <a:pt x="115" y="114"/>
                    </a:lnTo>
                    <a:lnTo>
                      <a:pt x="115" y="90"/>
                    </a:lnTo>
                    <a:lnTo>
                      <a:pt x="115" y="90"/>
                    </a:lnTo>
                    <a:cubicBezTo>
                      <a:pt x="115" y="50"/>
                      <a:pt x="83" y="19"/>
                      <a:pt x="43" y="19"/>
                    </a:cubicBezTo>
                    <a:lnTo>
                      <a:pt x="19" y="19"/>
                    </a:lnTo>
                    <a:lnTo>
                      <a:pt x="19" y="114"/>
                    </a:lnTo>
                    <a:close/>
                    <a:moveTo>
                      <a:pt x="125" y="133"/>
                    </a:moveTo>
                    <a:lnTo>
                      <a:pt x="9" y="133"/>
                    </a:lnTo>
                    <a:lnTo>
                      <a:pt x="9" y="133"/>
                    </a:lnTo>
                    <a:cubicBezTo>
                      <a:pt x="4" y="133"/>
                      <a:pt x="0" y="129"/>
                      <a:pt x="0" y="124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43" y="0"/>
                    </a:lnTo>
                    <a:lnTo>
                      <a:pt x="43" y="0"/>
                    </a:lnTo>
                    <a:cubicBezTo>
                      <a:pt x="93" y="0"/>
                      <a:pt x="134" y="40"/>
                      <a:pt x="134" y="90"/>
                    </a:cubicBezTo>
                    <a:lnTo>
                      <a:pt x="134" y="124"/>
                    </a:lnTo>
                    <a:lnTo>
                      <a:pt x="134" y="124"/>
                    </a:lnTo>
                    <a:cubicBezTo>
                      <a:pt x="134" y="129"/>
                      <a:pt x="130" y="133"/>
                      <a:pt x="125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89D4C210-0831-40BA-A407-ADCAB2B98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3357" y="8792902"/>
                <a:ext cx="77601" cy="77601"/>
              </a:xfrm>
              <a:custGeom>
                <a:avLst/>
                <a:gdLst>
                  <a:gd name="connsiteX0" fmla="*/ 39237 w 77601"/>
                  <a:gd name="connsiteY0" fmla="*/ 0 h 77601"/>
                  <a:gd name="connsiteX1" fmla="*/ 77601 w 77601"/>
                  <a:gd name="connsiteY1" fmla="*/ 39236 h 77601"/>
                  <a:gd name="connsiteX2" fmla="*/ 39237 w 77601"/>
                  <a:gd name="connsiteY2" fmla="*/ 77601 h 77601"/>
                  <a:gd name="connsiteX3" fmla="*/ 0 w 77601"/>
                  <a:gd name="connsiteY3" fmla="*/ 39236 h 77601"/>
                  <a:gd name="connsiteX4" fmla="*/ 39237 w 77601"/>
                  <a:gd name="connsiteY4" fmla="*/ 0 h 77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1" h="77601">
                    <a:moveTo>
                      <a:pt x="39237" y="0"/>
                    </a:moveTo>
                    <a:cubicBezTo>
                      <a:pt x="60163" y="0"/>
                      <a:pt x="77601" y="17438"/>
                      <a:pt x="77601" y="39236"/>
                    </a:cubicBezTo>
                    <a:cubicBezTo>
                      <a:pt x="77601" y="61035"/>
                      <a:pt x="60163" y="77601"/>
                      <a:pt x="39237" y="77601"/>
                    </a:cubicBezTo>
                    <a:cubicBezTo>
                      <a:pt x="17438" y="77601"/>
                      <a:pt x="0" y="61035"/>
                      <a:pt x="0" y="39236"/>
                    </a:cubicBezTo>
                    <a:cubicBezTo>
                      <a:pt x="0" y="17438"/>
                      <a:pt x="17438" y="0"/>
                      <a:pt x="392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EC4B47F4-A8CE-4D1A-A17C-36B75DE9FD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1693" y="8792902"/>
                <a:ext cx="77601" cy="77601"/>
              </a:xfrm>
              <a:custGeom>
                <a:avLst/>
                <a:gdLst>
                  <a:gd name="connsiteX0" fmla="*/ 38365 w 77601"/>
                  <a:gd name="connsiteY0" fmla="*/ 0 h 77601"/>
                  <a:gd name="connsiteX1" fmla="*/ 77601 w 77601"/>
                  <a:gd name="connsiteY1" fmla="*/ 39236 h 77601"/>
                  <a:gd name="connsiteX2" fmla="*/ 38365 w 77601"/>
                  <a:gd name="connsiteY2" fmla="*/ 77601 h 77601"/>
                  <a:gd name="connsiteX3" fmla="*/ 0 w 77601"/>
                  <a:gd name="connsiteY3" fmla="*/ 39236 h 77601"/>
                  <a:gd name="connsiteX4" fmla="*/ 38365 w 77601"/>
                  <a:gd name="connsiteY4" fmla="*/ 0 h 77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601" h="77601">
                    <a:moveTo>
                      <a:pt x="38365" y="0"/>
                    </a:moveTo>
                    <a:cubicBezTo>
                      <a:pt x="60163" y="0"/>
                      <a:pt x="77601" y="17438"/>
                      <a:pt x="77601" y="39236"/>
                    </a:cubicBezTo>
                    <a:cubicBezTo>
                      <a:pt x="77601" y="61035"/>
                      <a:pt x="60163" y="77601"/>
                      <a:pt x="38365" y="77601"/>
                    </a:cubicBezTo>
                    <a:cubicBezTo>
                      <a:pt x="17438" y="77601"/>
                      <a:pt x="0" y="61035"/>
                      <a:pt x="0" y="39236"/>
                    </a:cubicBezTo>
                    <a:cubicBezTo>
                      <a:pt x="0" y="17438"/>
                      <a:pt x="17438" y="0"/>
                      <a:pt x="383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30">
                <a:extLst>
                  <a:ext uri="{FF2B5EF4-FFF2-40B4-BE49-F238E27FC236}">
                    <a16:creationId xmlns:a16="http://schemas.microsoft.com/office/drawing/2014/main" id="{12AE3D79-27FA-4197-955F-BDBD499E62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5828" y="8706582"/>
                <a:ext cx="411985" cy="141251"/>
              </a:xfrm>
              <a:custGeom>
                <a:avLst/>
                <a:gdLst>
                  <a:gd name="T0" fmla="*/ 109 w 465"/>
                  <a:gd name="T1" fmla="*/ 0 h 158"/>
                  <a:gd name="T2" fmla="*/ 13 w 465"/>
                  <a:gd name="T3" fmla="*/ 0 h 158"/>
                  <a:gd name="T4" fmla="*/ 13 w 465"/>
                  <a:gd name="T5" fmla="*/ 0 h 158"/>
                  <a:gd name="T6" fmla="*/ 3 w 465"/>
                  <a:gd name="T7" fmla="*/ 15 h 158"/>
                  <a:gd name="T8" fmla="*/ 40 w 465"/>
                  <a:gd name="T9" fmla="*/ 128 h 158"/>
                  <a:gd name="T10" fmla="*/ 40 w 465"/>
                  <a:gd name="T11" fmla="*/ 128 h 158"/>
                  <a:gd name="T12" fmla="*/ 80 w 465"/>
                  <a:gd name="T13" fmla="*/ 157 h 158"/>
                  <a:gd name="T14" fmla="*/ 398 w 465"/>
                  <a:gd name="T15" fmla="*/ 157 h 158"/>
                  <a:gd name="T16" fmla="*/ 398 w 465"/>
                  <a:gd name="T17" fmla="*/ 157 h 158"/>
                  <a:gd name="T18" fmla="*/ 428 w 465"/>
                  <a:gd name="T19" fmla="*/ 139 h 158"/>
                  <a:gd name="T20" fmla="*/ 460 w 465"/>
                  <a:gd name="T21" fmla="*/ 88 h 158"/>
                  <a:gd name="T22" fmla="*/ 460 w 465"/>
                  <a:gd name="T23" fmla="*/ 88 h 158"/>
                  <a:gd name="T24" fmla="*/ 450 w 465"/>
                  <a:gd name="T25" fmla="*/ 71 h 158"/>
                  <a:gd name="T26" fmla="*/ 149 w 465"/>
                  <a:gd name="T27" fmla="*/ 71 h 158"/>
                  <a:gd name="T28" fmla="*/ 126 w 465"/>
                  <a:gd name="T29" fmla="*/ 11 h 158"/>
                  <a:gd name="T30" fmla="*/ 126 w 465"/>
                  <a:gd name="T31" fmla="*/ 11 h 158"/>
                  <a:gd name="T32" fmla="*/ 109 w 465"/>
                  <a:gd name="T3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5" h="158">
                    <a:moveTo>
                      <a:pt x="109" y="0"/>
                    </a:moveTo>
                    <a:lnTo>
                      <a:pt x="13" y="0"/>
                    </a:lnTo>
                    <a:lnTo>
                      <a:pt x="13" y="0"/>
                    </a:lnTo>
                    <a:cubicBezTo>
                      <a:pt x="5" y="0"/>
                      <a:pt x="0" y="7"/>
                      <a:pt x="3" y="15"/>
                    </a:cubicBezTo>
                    <a:lnTo>
                      <a:pt x="40" y="128"/>
                    </a:lnTo>
                    <a:lnTo>
                      <a:pt x="40" y="128"/>
                    </a:lnTo>
                    <a:cubicBezTo>
                      <a:pt x="46" y="145"/>
                      <a:pt x="62" y="157"/>
                      <a:pt x="80" y="157"/>
                    </a:cubicBezTo>
                    <a:lnTo>
                      <a:pt x="398" y="157"/>
                    </a:lnTo>
                    <a:lnTo>
                      <a:pt x="398" y="157"/>
                    </a:lnTo>
                    <a:cubicBezTo>
                      <a:pt x="409" y="157"/>
                      <a:pt x="421" y="150"/>
                      <a:pt x="428" y="139"/>
                    </a:cubicBezTo>
                    <a:lnTo>
                      <a:pt x="460" y="88"/>
                    </a:lnTo>
                    <a:lnTo>
                      <a:pt x="460" y="88"/>
                    </a:lnTo>
                    <a:cubicBezTo>
                      <a:pt x="464" y="81"/>
                      <a:pt x="459" y="71"/>
                      <a:pt x="450" y="71"/>
                    </a:cubicBezTo>
                    <a:lnTo>
                      <a:pt x="149" y="71"/>
                    </a:lnTo>
                    <a:lnTo>
                      <a:pt x="126" y="11"/>
                    </a:lnTo>
                    <a:lnTo>
                      <a:pt x="126" y="11"/>
                    </a:lnTo>
                    <a:cubicBezTo>
                      <a:pt x="123" y="4"/>
                      <a:pt x="118" y="0"/>
                      <a:pt x="10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31">
                <a:extLst>
                  <a:ext uri="{FF2B5EF4-FFF2-40B4-BE49-F238E27FC236}">
                    <a16:creationId xmlns:a16="http://schemas.microsoft.com/office/drawing/2014/main" id="{4002753C-941C-4C44-83C4-4CF8EF0194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7980" y="8698735"/>
                <a:ext cx="427679" cy="156946"/>
              </a:xfrm>
              <a:custGeom>
                <a:avLst/>
                <a:gdLst>
                  <a:gd name="T0" fmla="*/ 22 w 482"/>
                  <a:gd name="T1" fmla="*/ 19 h 177"/>
                  <a:gd name="T2" fmla="*/ 22 w 482"/>
                  <a:gd name="T3" fmla="*/ 19 h 177"/>
                  <a:gd name="T4" fmla="*/ 21 w 482"/>
                  <a:gd name="T5" fmla="*/ 19 h 177"/>
                  <a:gd name="T6" fmla="*/ 21 w 482"/>
                  <a:gd name="T7" fmla="*/ 19 h 177"/>
                  <a:gd name="T8" fmla="*/ 20 w 482"/>
                  <a:gd name="T9" fmla="*/ 21 h 177"/>
                  <a:gd name="T10" fmla="*/ 59 w 482"/>
                  <a:gd name="T11" fmla="*/ 135 h 177"/>
                  <a:gd name="T12" fmla="*/ 59 w 482"/>
                  <a:gd name="T13" fmla="*/ 135 h 177"/>
                  <a:gd name="T14" fmla="*/ 89 w 482"/>
                  <a:gd name="T15" fmla="*/ 157 h 177"/>
                  <a:gd name="T16" fmla="*/ 407 w 482"/>
                  <a:gd name="T17" fmla="*/ 157 h 177"/>
                  <a:gd name="T18" fmla="*/ 407 w 482"/>
                  <a:gd name="T19" fmla="*/ 157 h 177"/>
                  <a:gd name="T20" fmla="*/ 429 w 482"/>
                  <a:gd name="T21" fmla="*/ 144 h 177"/>
                  <a:gd name="T22" fmla="*/ 460 w 482"/>
                  <a:gd name="T23" fmla="*/ 93 h 177"/>
                  <a:gd name="T24" fmla="*/ 460 w 482"/>
                  <a:gd name="T25" fmla="*/ 93 h 177"/>
                  <a:gd name="T26" fmla="*/ 460 w 482"/>
                  <a:gd name="T27" fmla="*/ 91 h 177"/>
                  <a:gd name="T28" fmla="*/ 460 w 482"/>
                  <a:gd name="T29" fmla="*/ 91 h 177"/>
                  <a:gd name="T30" fmla="*/ 459 w 482"/>
                  <a:gd name="T31" fmla="*/ 91 h 177"/>
                  <a:gd name="T32" fmla="*/ 158 w 482"/>
                  <a:gd name="T33" fmla="*/ 91 h 177"/>
                  <a:gd name="T34" fmla="*/ 158 w 482"/>
                  <a:gd name="T35" fmla="*/ 91 h 177"/>
                  <a:gd name="T36" fmla="*/ 149 w 482"/>
                  <a:gd name="T37" fmla="*/ 85 h 177"/>
                  <a:gd name="T38" fmla="*/ 127 w 482"/>
                  <a:gd name="T39" fmla="*/ 25 h 177"/>
                  <a:gd name="T40" fmla="*/ 127 w 482"/>
                  <a:gd name="T41" fmla="*/ 25 h 177"/>
                  <a:gd name="T42" fmla="*/ 118 w 482"/>
                  <a:gd name="T43" fmla="*/ 19 h 177"/>
                  <a:gd name="T44" fmla="*/ 22 w 482"/>
                  <a:gd name="T45" fmla="*/ 19 h 177"/>
                  <a:gd name="T46" fmla="*/ 407 w 482"/>
                  <a:gd name="T47" fmla="*/ 176 h 177"/>
                  <a:gd name="T48" fmla="*/ 89 w 482"/>
                  <a:gd name="T49" fmla="*/ 176 h 177"/>
                  <a:gd name="T50" fmla="*/ 89 w 482"/>
                  <a:gd name="T51" fmla="*/ 176 h 177"/>
                  <a:gd name="T52" fmla="*/ 41 w 482"/>
                  <a:gd name="T53" fmla="*/ 141 h 177"/>
                  <a:gd name="T54" fmla="*/ 2 w 482"/>
                  <a:gd name="T55" fmla="*/ 27 h 177"/>
                  <a:gd name="T56" fmla="*/ 2 w 482"/>
                  <a:gd name="T57" fmla="*/ 27 h 177"/>
                  <a:gd name="T58" fmla="*/ 6 w 482"/>
                  <a:gd name="T59" fmla="*/ 8 h 177"/>
                  <a:gd name="T60" fmla="*/ 6 w 482"/>
                  <a:gd name="T61" fmla="*/ 8 h 177"/>
                  <a:gd name="T62" fmla="*/ 22 w 482"/>
                  <a:gd name="T63" fmla="*/ 0 h 177"/>
                  <a:gd name="T64" fmla="*/ 118 w 482"/>
                  <a:gd name="T65" fmla="*/ 0 h 177"/>
                  <a:gd name="T66" fmla="*/ 118 w 482"/>
                  <a:gd name="T67" fmla="*/ 0 h 177"/>
                  <a:gd name="T68" fmla="*/ 144 w 482"/>
                  <a:gd name="T69" fmla="*/ 18 h 177"/>
                  <a:gd name="T70" fmla="*/ 164 w 482"/>
                  <a:gd name="T71" fmla="*/ 72 h 177"/>
                  <a:gd name="T72" fmla="*/ 459 w 482"/>
                  <a:gd name="T73" fmla="*/ 72 h 177"/>
                  <a:gd name="T74" fmla="*/ 459 w 482"/>
                  <a:gd name="T75" fmla="*/ 72 h 177"/>
                  <a:gd name="T76" fmla="*/ 477 w 482"/>
                  <a:gd name="T77" fmla="*/ 83 h 177"/>
                  <a:gd name="T78" fmla="*/ 477 w 482"/>
                  <a:gd name="T79" fmla="*/ 83 h 177"/>
                  <a:gd name="T80" fmla="*/ 476 w 482"/>
                  <a:gd name="T81" fmla="*/ 103 h 177"/>
                  <a:gd name="T82" fmla="*/ 445 w 482"/>
                  <a:gd name="T83" fmla="*/ 154 h 177"/>
                  <a:gd name="T84" fmla="*/ 445 w 482"/>
                  <a:gd name="T85" fmla="*/ 154 h 177"/>
                  <a:gd name="T86" fmla="*/ 407 w 482"/>
                  <a:gd name="T87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82" h="177">
                    <a:moveTo>
                      <a:pt x="22" y="19"/>
                    </a:moveTo>
                    <a:lnTo>
                      <a:pt x="22" y="19"/>
                    </a:lnTo>
                    <a:cubicBezTo>
                      <a:pt x="21" y="19"/>
                      <a:pt x="21" y="19"/>
                      <a:pt x="21" y="19"/>
                    </a:cubicBezTo>
                    <a:lnTo>
                      <a:pt x="21" y="19"/>
                    </a:lnTo>
                    <a:cubicBezTo>
                      <a:pt x="20" y="20"/>
                      <a:pt x="20" y="20"/>
                      <a:pt x="20" y="21"/>
                    </a:cubicBezTo>
                    <a:lnTo>
                      <a:pt x="59" y="135"/>
                    </a:lnTo>
                    <a:lnTo>
                      <a:pt x="59" y="135"/>
                    </a:lnTo>
                    <a:cubicBezTo>
                      <a:pt x="63" y="148"/>
                      <a:pt x="75" y="157"/>
                      <a:pt x="89" y="157"/>
                    </a:cubicBezTo>
                    <a:lnTo>
                      <a:pt x="407" y="157"/>
                    </a:lnTo>
                    <a:lnTo>
                      <a:pt x="407" y="157"/>
                    </a:lnTo>
                    <a:cubicBezTo>
                      <a:pt x="416" y="157"/>
                      <a:pt x="424" y="152"/>
                      <a:pt x="429" y="144"/>
                    </a:cubicBezTo>
                    <a:lnTo>
                      <a:pt x="460" y="93"/>
                    </a:lnTo>
                    <a:lnTo>
                      <a:pt x="460" y="93"/>
                    </a:lnTo>
                    <a:cubicBezTo>
                      <a:pt x="460" y="93"/>
                      <a:pt x="461" y="92"/>
                      <a:pt x="460" y="91"/>
                    </a:cubicBezTo>
                    <a:lnTo>
                      <a:pt x="460" y="91"/>
                    </a:lnTo>
                    <a:lnTo>
                      <a:pt x="459" y="91"/>
                    </a:lnTo>
                    <a:lnTo>
                      <a:pt x="158" y="91"/>
                    </a:lnTo>
                    <a:lnTo>
                      <a:pt x="158" y="91"/>
                    </a:lnTo>
                    <a:cubicBezTo>
                      <a:pt x="154" y="91"/>
                      <a:pt x="150" y="89"/>
                      <a:pt x="149" y="85"/>
                    </a:cubicBezTo>
                    <a:lnTo>
                      <a:pt x="127" y="25"/>
                    </a:lnTo>
                    <a:lnTo>
                      <a:pt x="127" y="25"/>
                    </a:lnTo>
                    <a:cubicBezTo>
                      <a:pt x="125" y="21"/>
                      <a:pt x="122" y="19"/>
                      <a:pt x="118" y="19"/>
                    </a:cubicBezTo>
                    <a:lnTo>
                      <a:pt x="22" y="19"/>
                    </a:lnTo>
                    <a:close/>
                    <a:moveTo>
                      <a:pt x="407" y="176"/>
                    </a:moveTo>
                    <a:lnTo>
                      <a:pt x="89" y="176"/>
                    </a:lnTo>
                    <a:lnTo>
                      <a:pt x="89" y="176"/>
                    </a:lnTo>
                    <a:cubicBezTo>
                      <a:pt x="66" y="176"/>
                      <a:pt x="48" y="161"/>
                      <a:pt x="41" y="141"/>
                    </a:cubicBezTo>
                    <a:lnTo>
                      <a:pt x="2" y="27"/>
                    </a:lnTo>
                    <a:lnTo>
                      <a:pt x="2" y="27"/>
                    </a:lnTo>
                    <a:cubicBezTo>
                      <a:pt x="0" y="21"/>
                      <a:pt x="1" y="14"/>
                      <a:pt x="6" y="8"/>
                    </a:cubicBezTo>
                    <a:lnTo>
                      <a:pt x="6" y="8"/>
                    </a:lnTo>
                    <a:cubicBezTo>
                      <a:pt x="9" y="3"/>
                      <a:pt x="15" y="0"/>
                      <a:pt x="22" y="0"/>
                    </a:cubicBezTo>
                    <a:lnTo>
                      <a:pt x="118" y="0"/>
                    </a:lnTo>
                    <a:lnTo>
                      <a:pt x="118" y="0"/>
                    </a:lnTo>
                    <a:cubicBezTo>
                      <a:pt x="130" y="0"/>
                      <a:pt x="140" y="7"/>
                      <a:pt x="144" y="18"/>
                    </a:cubicBezTo>
                    <a:lnTo>
                      <a:pt x="164" y="72"/>
                    </a:lnTo>
                    <a:lnTo>
                      <a:pt x="459" y="72"/>
                    </a:lnTo>
                    <a:lnTo>
                      <a:pt x="459" y="72"/>
                    </a:lnTo>
                    <a:cubicBezTo>
                      <a:pt x="466" y="72"/>
                      <a:pt x="473" y="76"/>
                      <a:pt x="477" y="83"/>
                    </a:cubicBezTo>
                    <a:lnTo>
                      <a:pt x="477" y="83"/>
                    </a:lnTo>
                    <a:cubicBezTo>
                      <a:pt x="481" y="89"/>
                      <a:pt x="481" y="98"/>
                      <a:pt x="476" y="103"/>
                    </a:cubicBezTo>
                    <a:lnTo>
                      <a:pt x="445" y="154"/>
                    </a:lnTo>
                    <a:lnTo>
                      <a:pt x="445" y="154"/>
                    </a:lnTo>
                    <a:cubicBezTo>
                      <a:pt x="437" y="168"/>
                      <a:pt x="422" y="176"/>
                      <a:pt x="407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32">
                <a:extLst>
                  <a:ext uri="{FF2B5EF4-FFF2-40B4-BE49-F238E27FC236}">
                    <a16:creationId xmlns:a16="http://schemas.microsoft.com/office/drawing/2014/main" id="{4C81A7EF-BB23-4B22-BF89-BC650F9B3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2774" y="8690887"/>
                <a:ext cx="141251" cy="86320"/>
              </a:xfrm>
              <a:custGeom>
                <a:avLst/>
                <a:gdLst>
                  <a:gd name="T0" fmla="*/ 20 w 158"/>
                  <a:gd name="T1" fmla="*/ 77 h 97"/>
                  <a:gd name="T2" fmla="*/ 138 w 158"/>
                  <a:gd name="T3" fmla="*/ 77 h 97"/>
                  <a:gd name="T4" fmla="*/ 138 w 158"/>
                  <a:gd name="T5" fmla="*/ 19 h 97"/>
                  <a:gd name="T6" fmla="*/ 20 w 158"/>
                  <a:gd name="T7" fmla="*/ 19 h 97"/>
                  <a:gd name="T8" fmla="*/ 20 w 158"/>
                  <a:gd name="T9" fmla="*/ 77 h 97"/>
                  <a:gd name="T10" fmla="*/ 148 w 158"/>
                  <a:gd name="T11" fmla="*/ 96 h 97"/>
                  <a:gd name="T12" fmla="*/ 10 w 158"/>
                  <a:gd name="T13" fmla="*/ 96 h 97"/>
                  <a:gd name="T14" fmla="*/ 10 w 158"/>
                  <a:gd name="T15" fmla="*/ 96 h 97"/>
                  <a:gd name="T16" fmla="*/ 0 w 158"/>
                  <a:gd name="T17" fmla="*/ 86 h 97"/>
                  <a:gd name="T18" fmla="*/ 0 w 158"/>
                  <a:gd name="T19" fmla="*/ 9 h 97"/>
                  <a:gd name="T20" fmla="*/ 0 w 158"/>
                  <a:gd name="T21" fmla="*/ 9 h 97"/>
                  <a:gd name="T22" fmla="*/ 10 w 158"/>
                  <a:gd name="T23" fmla="*/ 0 h 97"/>
                  <a:gd name="T24" fmla="*/ 148 w 158"/>
                  <a:gd name="T25" fmla="*/ 0 h 97"/>
                  <a:gd name="T26" fmla="*/ 148 w 158"/>
                  <a:gd name="T27" fmla="*/ 0 h 97"/>
                  <a:gd name="T28" fmla="*/ 157 w 158"/>
                  <a:gd name="T29" fmla="*/ 9 h 97"/>
                  <a:gd name="T30" fmla="*/ 157 w 158"/>
                  <a:gd name="T31" fmla="*/ 86 h 97"/>
                  <a:gd name="T32" fmla="*/ 157 w 158"/>
                  <a:gd name="T33" fmla="*/ 86 h 97"/>
                  <a:gd name="T34" fmla="*/ 148 w 158"/>
                  <a:gd name="T3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8" h="97">
                    <a:moveTo>
                      <a:pt x="20" y="77"/>
                    </a:moveTo>
                    <a:lnTo>
                      <a:pt x="138" y="77"/>
                    </a:lnTo>
                    <a:lnTo>
                      <a:pt x="138" y="19"/>
                    </a:lnTo>
                    <a:lnTo>
                      <a:pt x="20" y="19"/>
                    </a:lnTo>
                    <a:lnTo>
                      <a:pt x="20" y="77"/>
                    </a:lnTo>
                    <a:close/>
                    <a:moveTo>
                      <a:pt x="148" y="96"/>
                    </a:moveTo>
                    <a:lnTo>
                      <a:pt x="10" y="96"/>
                    </a:lnTo>
                    <a:lnTo>
                      <a:pt x="10" y="96"/>
                    </a:lnTo>
                    <a:cubicBezTo>
                      <a:pt x="5" y="96"/>
                      <a:pt x="0" y="92"/>
                      <a:pt x="0" y="8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3" y="0"/>
                      <a:pt x="157" y="4"/>
                      <a:pt x="157" y="9"/>
                    </a:cubicBezTo>
                    <a:lnTo>
                      <a:pt x="157" y="86"/>
                    </a:lnTo>
                    <a:lnTo>
                      <a:pt x="157" y="86"/>
                    </a:lnTo>
                    <a:cubicBezTo>
                      <a:pt x="157" y="92"/>
                      <a:pt x="153" y="96"/>
                      <a:pt x="148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33">
                <a:extLst>
                  <a:ext uri="{FF2B5EF4-FFF2-40B4-BE49-F238E27FC236}">
                    <a16:creationId xmlns:a16="http://schemas.microsoft.com/office/drawing/2014/main" id="{73087B1E-40AB-4F6A-8D2E-2C1990B9F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5552" y="8604567"/>
                <a:ext cx="19619" cy="105940"/>
              </a:xfrm>
              <a:custGeom>
                <a:avLst/>
                <a:gdLst>
                  <a:gd name="T0" fmla="*/ 10 w 21"/>
                  <a:gd name="T1" fmla="*/ 117 h 118"/>
                  <a:gd name="T2" fmla="*/ 10 w 21"/>
                  <a:gd name="T3" fmla="*/ 117 h 118"/>
                  <a:gd name="T4" fmla="*/ 0 w 21"/>
                  <a:gd name="T5" fmla="*/ 107 h 118"/>
                  <a:gd name="T6" fmla="*/ 0 w 21"/>
                  <a:gd name="T7" fmla="*/ 10 h 118"/>
                  <a:gd name="T8" fmla="*/ 0 w 21"/>
                  <a:gd name="T9" fmla="*/ 10 h 118"/>
                  <a:gd name="T10" fmla="*/ 10 w 21"/>
                  <a:gd name="T11" fmla="*/ 0 h 118"/>
                  <a:gd name="T12" fmla="*/ 10 w 21"/>
                  <a:gd name="T13" fmla="*/ 0 h 118"/>
                  <a:gd name="T14" fmla="*/ 20 w 21"/>
                  <a:gd name="T15" fmla="*/ 10 h 118"/>
                  <a:gd name="T16" fmla="*/ 20 w 21"/>
                  <a:gd name="T17" fmla="*/ 107 h 118"/>
                  <a:gd name="T18" fmla="*/ 20 w 21"/>
                  <a:gd name="T19" fmla="*/ 107 h 118"/>
                  <a:gd name="T20" fmla="*/ 10 w 21"/>
                  <a:gd name="T21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118">
                    <a:moveTo>
                      <a:pt x="10" y="117"/>
                    </a:moveTo>
                    <a:lnTo>
                      <a:pt x="10" y="117"/>
                    </a:lnTo>
                    <a:cubicBezTo>
                      <a:pt x="4" y="117"/>
                      <a:pt x="0" y="113"/>
                      <a:pt x="0" y="10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0" y="0"/>
                    </a:lnTo>
                    <a:cubicBezTo>
                      <a:pt x="16" y="0"/>
                      <a:pt x="20" y="4"/>
                      <a:pt x="20" y="10"/>
                    </a:cubicBezTo>
                    <a:lnTo>
                      <a:pt x="20" y="107"/>
                    </a:lnTo>
                    <a:lnTo>
                      <a:pt x="20" y="107"/>
                    </a:lnTo>
                    <a:cubicBezTo>
                      <a:pt x="20" y="113"/>
                      <a:pt x="16" y="117"/>
                      <a:pt x="10" y="117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34">
                <a:extLst>
                  <a:ext uri="{FF2B5EF4-FFF2-40B4-BE49-F238E27FC236}">
                    <a16:creationId xmlns:a16="http://schemas.microsoft.com/office/drawing/2014/main" id="{E3F56619-1504-4746-9507-06148AF243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3399" y="8612414"/>
                <a:ext cx="54931" cy="58856"/>
              </a:xfrm>
              <a:custGeom>
                <a:avLst/>
                <a:gdLst>
                  <a:gd name="T0" fmla="*/ 0 w 63"/>
                  <a:gd name="T1" fmla="*/ 0 h 65"/>
                  <a:gd name="T2" fmla="*/ 62 w 63"/>
                  <a:gd name="T3" fmla="*/ 31 h 65"/>
                  <a:gd name="T4" fmla="*/ 0 w 63"/>
                  <a:gd name="T5" fmla="*/ 64 h 65"/>
                  <a:gd name="T6" fmla="*/ 0 w 63"/>
                  <a:gd name="T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65">
                    <a:moveTo>
                      <a:pt x="0" y="0"/>
                    </a:moveTo>
                    <a:lnTo>
                      <a:pt x="62" y="31"/>
                    </a:lnTo>
                    <a:lnTo>
                      <a:pt x="0" y="6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35">
                <a:extLst>
                  <a:ext uri="{FF2B5EF4-FFF2-40B4-BE49-F238E27FC236}">
                    <a16:creationId xmlns:a16="http://schemas.microsoft.com/office/drawing/2014/main" id="{A8648C41-A24E-4668-806D-A0EA3608B4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5552" y="8604567"/>
                <a:ext cx="74551" cy="74551"/>
              </a:xfrm>
              <a:custGeom>
                <a:avLst/>
                <a:gdLst>
                  <a:gd name="T0" fmla="*/ 20 w 83"/>
                  <a:gd name="T1" fmla="*/ 26 h 85"/>
                  <a:gd name="T2" fmla="*/ 20 w 83"/>
                  <a:gd name="T3" fmla="*/ 59 h 85"/>
                  <a:gd name="T4" fmla="*/ 52 w 83"/>
                  <a:gd name="T5" fmla="*/ 42 h 85"/>
                  <a:gd name="T6" fmla="*/ 20 w 83"/>
                  <a:gd name="T7" fmla="*/ 26 h 85"/>
                  <a:gd name="T8" fmla="*/ 10 w 83"/>
                  <a:gd name="T9" fmla="*/ 84 h 85"/>
                  <a:gd name="T10" fmla="*/ 10 w 83"/>
                  <a:gd name="T11" fmla="*/ 84 h 85"/>
                  <a:gd name="T12" fmla="*/ 5 w 83"/>
                  <a:gd name="T13" fmla="*/ 83 h 85"/>
                  <a:gd name="T14" fmla="*/ 5 w 83"/>
                  <a:gd name="T15" fmla="*/ 83 h 85"/>
                  <a:gd name="T16" fmla="*/ 0 w 83"/>
                  <a:gd name="T17" fmla="*/ 75 h 85"/>
                  <a:gd name="T18" fmla="*/ 0 w 83"/>
                  <a:gd name="T19" fmla="*/ 11 h 85"/>
                  <a:gd name="T20" fmla="*/ 0 w 83"/>
                  <a:gd name="T21" fmla="*/ 11 h 85"/>
                  <a:gd name="T22" fmla="*/ 5 w 83"/>
                  <a:gd name="T23" fmla="*/ 2 h 85"/>
                  <a:gd name="T24" fmla="*/ 5 w 83"/>
                  <a:gd name="T25" fmla="*/ 2 h 85"/>
                  <a:gd name="T26" fmla="*/ 15 w 83"/>
                  <a:gd name="T27" fmla="*/ 2 h 85"/>
                  <a:gd name="T28" fmla="*/ 76 w 83"/>
                  <a:gd name="T29" fmla="*/ 35 h 85"/>
                  <a:gd name="T30" fmla="*/ 76 w 83"/>
                  <a:gd name="T31" fmla="*/ 35 h 85"/>
                  <a:gd name="T32" fmla="*/ 82 w 83"/>
                  <a:gd name="T33" fmla="*/ 42 h 85"/>
                  <a:gd name="T34" fmla="*/ 82 w 83"/>
                  <a:gd name="T35" fmla="*/ 42 h 85"/>
                  <a:gd name="T36" fmla="*/ 76 w 83"/>
                  <a:gd name="T37" fmla="*/ 51 h 85"/>
                  <a:gd name="T38" fmla="*/ 15 w 83"/>
                  <a:gd name="T39" fmla="*/ 83 h 85"/>
                  <a:gd name="T40" fmla="*/ 15 w 83"/>
                  <a:gd name="T41" fmla="*/ 83 h 85"/>
                  <a:gd name="T42" fmla="*/ 10 w 83"/>
                  <a:gd name="T43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3" h="85">
                    <a:moveTo>
                      <a:pt x="20" y="26"/>
                    </a:moveTo>
                    <a:lnTo>
                      <a:pt x="20" y="59"/>
                    </a:lnTo>
                    <a:lnTo>
                      <a:pt x="52" y="42"/>
                    </a:lnTo>
                    <a:lnTo>
                      <a:pt x="20" y="26"/>
                    </a:lnTo>
                    <a:close/>
                    <a:moveTo>
                      <a:pt x="10" y="84"/>
                    </a:moveTo>
                    <a:lnTo>
                      <a:pt x="10" y="84"/>
                    </a:lnTo>
                    <a:cubicBezTo>
                      <a:pt x="9" y="84"/>
                      <a:pt x="7" y="84"/>
                      <a:pt x="5" y="83"/>
                    </a:cubicBezTo>
                    <a:lnTo>
                      <a:pt x="5" y="83"/>
                    </a:lnTo>
                    <a:cubicBezTo>
                      <a:pt x="2" y="81"/>
                      <a:pt x="0" y="78"/>
                      <a:pt x="0" y="75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7"/>
                      <a:pt x="2" y="4"/>
                      <a:pt x="5" y="2"/>
                    </a:cubicBezTo>
                    <a:lnTo>
                      <a:pt x="5" y="2"/>
                    </a:lnTo>
                    <a:cubicBezTo>
                      <a:pt x="8" y="0"/>
                      <a:pt x="11" y="0"/>
                      <a:pt x="15" y="2"/>
                    </a:cubicBezTo>
                    <a:lnTo>
                      <a:pt x="76" y="35"/>
                    </a:lnTo>
                    <a:lnTo>
                      <a:pt x="76" y="35"/>
                    </a:lnTo>
                    <a:cubicBezTo>
                      <a:pt x="80" y="36"/>
                      <a:pt x="82" y="39"/>
                      <a:pt x="82" y="42"/>
                    </a:cubicBezTo>
                    <a:lnTo>
                      <a:pt x="82" y="42"/>
                    </a:lnTo>
                    <a:cubicBezTo>
                      <a:pt x="82" y="46"/>
                      <a:pt x="80" y="49"/>
                      <a:pt x="76" y="51"/>
                    </a:cubicBezTo>
                    <a:lnTo>
                      <a:pt x="15" y="83"/>
                    </a:lnTo>
                    <a:lnTo>
                      <a:pt x="15" y="83"/>
                    </a:lnTo>
                    <a:cubicBezTo>
                      <a:pt x="13" y="84"/>
                      <a:pt x="11" y="84"/>
                      <a:pt x="10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531CFED2-730E-4D60-8728-F08A40A74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6337" y="9098946"/>
                <a:ext cx="1760830" cy="379614"/>
              </a:xfrm>
              <a:custGeom>
                <a:avLst/>
                <a:gdLst>
                  <a:gd name="connsiteX0" fmla="*/ 8893 w 1760830"/>
                  <a:gd name="connsiteY0" fmla="*/ 360976 h 379614"/>
                  <a:gd name="connsiteX1" fmla="*/ 1751937 w 1760830"/>
                  <a:gd name="connsiteY1" fmla="*/ 360976 h 379614"/>
                  <a:gd name="connsiteX2" fmla="*/ 1760830 w 1760830"/>
                  <a:gd name="connsiteY2" fmla="*/ 369805 h 379614"/>
                  <a:gd name="connsiteX3" fmla="*/ 1751937 w 1760830"/>
                  <a:gd name="connsiteY3" fmla="*/ 379614 h 379614"/>
                  <a:gd name="connsiteX4" fmla="*/ 8893 w 1760830"/>
                  <a:gd name="connsiteY4" fmla="*/ 379614 h 379614"/>
                  <a:gd name="connsiteX5" fmla="*/ 0 w 1760830"/>
                  <a:gd name="connsiteY5" fmla="*/ 369805 h 379614"/>
                  <a:gd name="connsiteX6" fmla="*/ 8893 w 1760830"/>
                  <a:gd name="connsiteY6" fmla="*/ 360976 h 379614"/>
                  <a:gd name="connsiteX7" fmla="*/ 8893 w 1760830"/>
                  <a:gd name="connsiteY7" fmla="*/ 180488 h 379614"/>
                  <a:gd name="connsiteX8" fmla="*/ 1751937 w 1760830"/>
                  <a:gd name="connsiteY8" fmla="*/ 180488 h 379614"/>
                  <a:gd name="connsiteX9" fmla="*/ 1760830 w 1760830"/>
                  <a:gd name="connsiteY9" fmla="*/ 190297 h 379614"/>
                  <a:gd name="connsiteX10" fmla="*/ 1751937 w 1760830"/>
                  <a:gd name="connsiteY10" fmla="*/ 199126 h 379614"/>
                  <a:gd name="connsiteX11" fmla="*/ 8893 w 1760830"/>
                  <a:gd name="connsiteY11" fmla="*/ 199126 h 379614"/>
                  <a:gd name="connsiteX12" fmla="*/ 0 w 1760830"/>
                  <a:gd name="connsiteY12" fmla="*/ 190297 h 379614"/>
                  <a:gd name="connsiteX13" fmla="*/ 8893 w 1760830"/>
                  <a:gd name="connsiteY13" fmla="*/ 180488 h 379614"/>
                  <a:gd name="connsiteX14" fmla="*/ 8893 w 1760830"/>
                  <a:gd name="connsiteY14" fmla="*/ 0 h 379614"/>
                  <a:gd name="connsiteX15" fmla="*/ 1751937 w 1760830"/>
                  <a:gd name="connsiteY15" fmla="*/ 0 h 379614"/>
                  <a:gd name="connsiteX16" fmla="*/ 1760830 w 1760830"/>
                  <a:gd name="connsiteY16" fmla="*/ 9809 h 379614"/>
                  <a:gd name="connsiteX17" fmla="*/ 1751937 w 1760830"/>
                  <a:gd name="connsiteY17" fmla="*/ 18638 h 379614"/>
                  <a:gd name="connsiteX18" fmla="*/ 8893 w 1760830"/>
                  <a:gd name="connsiteY18" fmla="*/ 18638 h 379614"/>
                  <a:gd name="connsiteX19" fmla="*/ 0 w 1760830"/>
                  <a:gd name="connsiteY19" fmla="*/ 9809 h 379614"/>
                  <a:gd name="connsiteX20" fmla="*/ 8893 w 1760830"/>
                  <a:gd name="connsiteY20" fmla="*/ 0 h 379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760830" h="379614">
                    <a:moveTo>
                      <a:pt x="8893" y="360976"/>
                    </a:moveTo>
                    <a:lnTo>
                      <a:pt x="1751937" y="360976"/>
                    </a:lnTo>
                    <a:cubicBezTo>
                      <a:pt x="1756383" y="360976"/>
                      <a:pt x="1760830" y="364900"/>
                      <a:pt x="1760830" y="369805"/>
                    </a:cubicBezTo>
                    <a:cubicBezTo>
                      <a:pt x="1760830" y="374709"/>
                      <a:pt x="1756383" y="379614"/>
                      <a:pt x="1751937" y="379614"/>
                    </a:cubicBezTo>
                    <a:lnTo>
                      <a:pt x="8893" y="379614"/>
                    </a:lnTo>
                    <a:cubicBezTo>
                      <a:pt x="4447" y="379614"/>
                      <a:pt x="0" y="374709"/>
                      <a:pt x="0" y="369805"/>
                    </a:cubicBezTo>
                    <a:cubicBezTo>
                      <a:pt x="0" y="364900"/>
                      <a:pt x="4447" y="360976"/>
                      <a:pt x="8893" y="360976"/>
                    </a:cubicBezTo>
                    <a:close/>
                    <a:moveTo>
                      <a:pt x="8893" y="180488"/>
                    </a:moveTo>
                    <a:lnTo>
                      <a:pt x="1751937" y="180488"/>
                    </a:lnTo>
                    <a:cubicBezTo>
                      <a:pt x="1756383" y="180488"/>
                      <a:pt x="1760830" y="184412"/>
                      <a:pt x="1760830" y="190297"/>
                    </a:cubicBezTo>
                    <a:cubicBezTo>
                      <a:pt x="1760830" y="194221"/>
                      <a:pt x="1756383" y="199126"/>
                      <a:pt x="1751937" y="199126"/>
                    </a:cubicBezTo>
                    <a:lnTo>
                      <a:pt x="8893" y="199126"/>
                    </a:lnTo>
                    <a:cubicBezTo>
                      <a:pt x="4447" y="199126"/>
                      <a:pt x="0" y="194221"/>
                      <a:pt x="0" y="190297"/>
                    </a:cubicBezTo>
                    <a:cubicBezTo>
                      <a:pt x="0" y="184412"/>
                      <a:pt x="4447" y="180488"/>
                      <a:pt x="8893" y="180488"/>
                    </a:cubicBezTo>
                    <a:close/>
                    <a:moveTo>
                      <a:pt x="8893" y="0"/>
                    </a:moveTo>
                    <a:lnTo>
                      <a:pt x="1751937" y="0"/>
                    </a:lnTo>
                    <a:cubicBezTo>
                      <a:pt x="1756383" y="0"/>
                      <a:pt x="1760830" y="3924"/>
                      <a:pt x="1760830" y="9809"/>
                    </a:cubicBezTo>
                    <a:cubicBezTo>
                      <a:pt x="1760830" y="14714"/>
                      <a:pt x="1756383" y="18638"/>
                      <a:pt x="1751937" y="18638"/>
                    </a:cubicBezTo>
                    <a:lnTo>
                      <a:pt x="8893" y="18638"/>
                    </a:lnTo>
                    <a:cubicBezTo>
                      <a:pt x="4447" y="18638"/>
                      <a:pt x="0" y="14714"/>
                      <a:pt x="0" y="9809"/>
                    </a:cubicBezTo>
                    <a:cubicBezTo>
                      <a:pt x="0" y="3924"/>
                      <a:pt x="4447" y="0"/>
                      <a:pt x="88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D86D0AC2-532A-405C-8C4E-87CAC12A0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8100" y="10079859"/>
                <a:ext cx="524878" cy="1172192"/>
              </a:xfrm>
              <a:custGeom>
                <a:avLst/>
                <a:gdLst>
                  <a:gd name="connsiteX0" fmla="*/ 8912 w 524878"/>
                  <a:gd name="connsiteY0" fmla="*/ 1153554 h 1172192"/>
                  <a:gd name="connsiteX1" fmla="*/ 516858 w 524878"/>
                  <a:gd name="connsiteY1" fmla="*/ 1153554 h 1172192"/>
                  <a:gd name="connsiteX2" fmla="*/ 524878 w 524878"/>
                  <a:gd name="connsiteY2" fmla="*/ 1162383 h 1172192"/>
                  <a:gd name="connsiteX3" fmla="*/ 516858 w 524878"/>
                  <a:gd name="connsiteY3" fmla="*/ 1172192 h 1172192"/>
                  <a:gd name="connsiteX4" fmla="*/ 8912 w 524878"/>
                  <a:gd name="connsiteY4" fmla="*/ 1172192 h 1172192"/>
                  <a:gd name="connsiteX5" fmla="*/ 0 w 524878"/>
                  <a:gd name="connsiteY5" fmla="*/ 1162383 h 1172192"/>
                  <a:gd name="connsiteX6" fmla="*/ 8912 w 524878"/>
                  <a:gd name="connsiteY6" fmla="*/ 1153554 h 1172192"/>
                  <a:gd name="connsiteX7" fmla="*/ 8912 w 524878"/>
                  <a:gd name="connsiteY7" fmla="*/ 929907 h 1172192"/>
                  <a:gd name="connsiteX8" fmla="*/ 516858 w 524878"/>
                  <a:gd name="connsiteY8" fmla="*/ 929907 h 1172192"/>
                  <a:gd name="connsiteX9" fmla="*/ 524878 w 524878"/>
                  <a:gd name="connsiteY9" fmla="*/ 939716 h 1172192"/>
                  <a:gd name="connsiteX10" fmla="*/ 516858 w 524878"/>
                  <a:gd name="connsiteY10" fmla="*/ 948543 h 1172192"/>
                  <a:gd name="connsiteX11" fmla="*/ 8912 w 524878"/>
                  <a:gd name="connsiteY11" fmla="*/ 948543 h 1172192"/>
                  <a:gd name="connsiteX12" fmla="*/ 0 w 524878"/>
                  <a:gd name="connsiteY12" fmla="*/ 939716 h 1172192"/>
                  <a:gd name="connsiteX13" fmla="*/ 8912 w 524878"/>
                  <a:gd name="connsiteY13" fmla="*/ 929907 h 1172192"/>
                  <a:gd name="connsiteX14" fmla="*/ 8912 w 524878"/>
                  <a:gd name="connsiteY14" fmla="*/ 706258 h 1172192"/>
                  <a:gd name="connsiteX15" fmla="*/ 516858 w 524878"/>
                  <a:gd name="connsiteY15" fmla="*/ 706258 h 1172192"/>
                  <a:gd name="connsiteX16" fmla="*/ 524878 w 524878"/>
                  <a:gd name="connsiteY16" fmla="*/ 716068 h 1172192"/>
                  <a:gd name="connsiteX17" fmla="*/ 516858 w 524878"/>
                  <a:gd name="connsiteY17" fmla="*/ 724896 h 1172192"/>
                  <a:gd name="connsiteX18" fmla="*/ 8912 w 524878"/>
                  <a:gd name="connsiteY18" fmla="*/ 724896 h 1172192"/>
                  <a:gd name="connsiteX19" fmla="*/ 0 w 524878"/>
                  <a:gd name="connsiteY19" fmla="*/ 716068 h 1172192"/>
                  <a:gd name="connsiteX20" fmla="*/ 8912 w 524878"/>
                  <a:gd name="connsiteY20" fmla="*/ 706258 h 1172192"/>
                  <a:gd name="connsiteX21" fmla="*/ 8912 w 524878"/>
                  <a:gd name="connsiteY21" fmla="*/ 447296 h 1172192"/>
                  <a:gd name="connsiteX22" fmla="*/ 516858 w 524878"/>
                  <a:gd name="connsiteY22" fmla="*/ 447296 h 1172192"/>
                  <a:gd name="connsiteX23" fmla="*/ 524878 w 524878"/>
                  <a:gd name="connsiteY23" fmla="*/ 457106 h 1172192"/>
                  <a:gd name="connsiteX24" fmla="*/ 516858 w 524878"/>
                  <a:gd name="connsiteY24" fmla="*/ 465934 h 1172192"/>
                  <a:gd name="connsiteX25" fmla="*/ 8912 w 524878"/>
                  <a:gd name="connsiteY25" fmla="*/ 465934 h 1172192"/>
                  <a:gd name="connsiteX26" fmla="*/ 0 w 524878"/>
                  <a:gd name="connsiteY26" fmla="*/ 457106 h 1172192"/>
                  <a:gd name="connsiteX27" fmla="*/ 8912 w 524878"/>
                  <a:gd name="connsiteY27" fmla="*/ 447296 h 1172192"/>
                  <a:gd name="connsiteX28" fmla="*/ 8912 w 524878"/>
                  <a:gd name="connsiteY28" fmla="*/ 223650 h 1172192"/>
                  <a:gd name="connsiteX29" fmla="*/ 516858 w 524878"/>
                  <a:gd name="connsiteY29" fmla="*/ 223650 h 1172192"/>
                  <a:gd name="connsiteX30" fmla="*/ 524878 w 524878"/>
                  <a:gd name="connsiteY30" fmla="*/ 232991 h 1172192"/>
                  <a:gd name="connsiteX31" fmla="*/ 516858 w 524878"/>
                  <a:gd name="connsiteY31" fmla="*/ 242333 h 1172192"/>
                  <a:gd name="connsiteX32" fmla="*/ 8912 w 524878"/>
                  <a:gd name="connsiteY32" fmla="*/ 242333 h 1172192"/>
                  <a:gd name="connsiteX33" fmla="*/ 0 w 524878"/>
                  <a:gd name="connsiteY33" fmla="*/ 232991 h 1172192"/>
                  <a:gd name="connsiteX34" fmla="*/ 8912 w 524878"/>
                  <a:gd name="connsiteY34" fmla="*/ 223650 h 1172192"/>
                  <a:gd name="connsiteX35" fmla="*/ 8912 w 524878"/>
                  <a:gd name="connsiteY35" fmla="*/ 0 h 1172192"/>
                  <a:gd name="connsiteX36" fmla="*/ 516858 w 524878"/>
                  <a:gd name="connsiteY36" fmla="*/ 0 h 1172192"/>
                  <a:gd name="connsiteX37" fmla="*/ 524878 w 524878"/>
                  <a:gd name="connsiteY37" fmla="*/ 8829 h 1172192"/>
                  <a:gd name="connsiteX38" fmla="*/ 516858 w 524878"/>
                  <a:gd name="connsiteY38" fmla="*/ 18638 h 1172192"/>
                  <a:gd name="connsiteX39" fmla="*/ 8912 w 524878"/>
                  <a:gd name="connsiteY39" fmla="*/ 18638 h 1172192"/>
                  <a:gd name="connsiteX40" fmla="*/ 0 w 524878"/>
                  <a:gd name="connsiteY40" fmla="*/ 8829 h 1172192"/>
                  <a:gd name="connsiteX41" fmla="*/ 8912 w 524878"/>
                  <a:gd name="connsiteY41" fmla="*/ 0 h 11721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524878" h="1172192">
                    <a:moveTo>
                      <a:pt x="8912" y="1153554"/>
                    </a:moveTo>
                    <a:lnTo>
                      <a:pt x="516858" y="1153554"/>
                    </a:lnTo>
                    <a:cubicBezTo>
                      <a:pt x="521314" y="1153554"/>
                      <a:pt x="524878" y="1157478"/>
                      <a:pt x="524878" y="1162383"/>
                    </a:cubicBezTo>
                    <a:cubicBezTo>
                      <a:pt x="524878" y="1167287"/>
                      <a:pt x="521314" y="1172192"/>
                      <a:pt x="516858" y="1172192"/>
                    </a:cubicBezTo>
                    <a:lnTo>
                      <a:pt x="8912" y="1172192"/>
                    </a:lnTo>
                    <a:cubicBezTo>
                      <a:pt x="4456" y="1172192"/>
                      <a:pt x="0" y="1167287"/>
                      <a:pt x="0" y="1162383"/>
                    </a:cubicBezTo>
                    <a:cubicBezTo>
                      <a:pt x="0" y="1157478"/>
                      <a:pt x="4456" y="1153554"/>
                      <a:pt x="8912" y="1153554"/>
                    </a:cubicBezTo>
                    <a:close/>
                    <a:moveTo>
                      <a:pt x="8912" y="929907"/>
                    </a:moveTo>
                    <a:lnTo>
                      <a:pt x="516858" y="929907"/>
                    </a:lnTo>
                    <a:cubicBezTo>
                      <a:pt x="521314" y="929907"/>
                      <a:pt x="524878" y="933830"/>
                      <a:pt x="524878" y="939716"/>
                    </a:cubicBezTo>
                    <a:cubicBezTo>
                      <a:pt x="524878" y="944620"/>
                      <a:pt x="521314" y="948543"/>
                      <a:pt x="516858" y="948543"/>
                    </a:cubicBezTo>
                    <a:lnTo>
                      <a:pt x="8912" y="948543"/>
                    </a:lnTo>
                    <a:cubicBezTo>
                      <a:pt x="4456" y="948543"/>
                      <a:pt x="0" y="944620"/>
                      <a:pt x="0" y="939716"/>
                    </a:cubicBezTo>
                    <a:cubicBezTo>
                      <a:pt x="0" y="933830"/>
                      <a:pt x="4456" y="929907"/>
                      <a:pt x="8912" y="929907"/>
                    </a:cubicBezTo>
                    <a:close/>
                    <a:moveTo>
                      <a:pt x="8912" y="706258"/>
                    </a:moveTo>
                    <a:lnTo>
                      <a:pt x="516858" y="706258"/>
                    </a:lnTo>
                    <a:cubicBezTo>
                      <a:pt x="521314" y="706258"/>
                      <a:pt x="524878" y="711163"/>
                      <a:pt x="524878" y="716068"/>
                    </a:cubicBezTo>
                    <a:cubicBezTo>
                      <a:pt x="524878" y="720972"/>
                      <a:pt x="521314" y="724896"/>
                      <a:pt x="516858" y="724896"/>
                    </a:cubicBezTo>
                    <a:lnTo>
                      <a:pt x="8912" y="724896"/>
                    </a:lnTo>
                    <a:cubicBezTo>
                      <a:pt x="4456" y="724896"/>
                      <a:pt x="0" y="720972"/>
                      <a:pt x="0" y="716068"/>
                    </a:cubicBezTo>
                    <a:cubicBezTo>
                      <a:pt x="0" y="711163"/>
                      <a:pt x="4456" y="706258"/>
                      <a:pt x="8912" y="706258"/>
                    </a:cubicBezTo>
                    <a:close/>
                    <a:moveTo>
                      <a:pt x="8912" y="447296"/>
                    </a:moveTo>
                    <a:lnTo>
                      <a:pt x="516858" y="447296"/>
                    </a:lnTo>
                    <a:cubicBezTo>
                      <a:pt x="521314" y="447296"/>
                      <a:pt x="524878" y="451220"/>
                      <a:pt x="524878" y="457106"/>
                    </a:cubicBezTo>
                    <a:cubicBezTo>
                      <a:pt x="524878" y="462010"/>
                      <a:pt x="521314" y="465934"/>
                      <a:pt x="516858" y="465934"/>
                    </a:cubicBezTo>
                    <a:lnTo>
                      <a:pt x="8912" y="465934"/>
                    </a:lnTo>
                    <a:cubicBezTo>
                      <a:pt x="4456" y="465934"/>
                      <a:pt x="0" y="462010"/>
                      <a:pt x="0" y="457106"/>
                    </a:cubicBezTo>
                    <a:cubicBezTo>
                      <a:pt x="0" y="451220"/>
                      <a:pt x="4456" y="447296"/>
                      <a:pt x="8912" y="447296"/>
                    </a:cubicBezTo>
                    <a:close/>
                    <a:moveTo>
                      <a:pt x="8912" y="223650"/>
                    </a:moveTo>
                    <a:lnTo>
                      <a:pt x="516858" y="223650"/>
                    </a:lnTo>
                    <a:cubicBezTo>
                      <a:pt x="521314" y="223650"/>
                      <a:pt x="524878" y="228321"/>
                      <a:pt x="524878" y="232991"/>
                    </a:cubicBezTo>
                    <a:cubicBezTo>
                      <a:pt x="524878" y="238596"/>
                      <a:pt x="521314" y="242333"/>
                      <a:pt x="516858" y="242333"/>
                    </a:cubicBezTo>
                    <a:lnTo>
                      <a:pt x="8912" y="242333"/>
                    </a:lnTo>
                    <a:cubicBezTo>
                      <a:pt x="4456" y="242333"/>
                      <a:pt x="0" y="238596"/>
                      <a:pt x="0" y="232991"/>
                    </a:cubicBezTo>
                    <a:cubicBezTo>
                      <a:pt x="0" y="228321"/>
                      <a:pt x="4456" y="223650"/>
                      <a:pt x="8912" y="223650"/>
                    </a:cubicBezTo>
                    <a:close/>
                    <a:moveTo>
                      <a:pt x="8912" y="0"/>
                    </a:moveTo>
                    <a:lnTo>
                      <a:pt x="516858" y="0"/>
                    </a:lnTo>
                    <a:cubicBezTo>
                      <a:pt x="521314" y="0"/>
                      <a:pt x="524878" y="3924"/>
                      <a:pt x="524878" y="8829"/>
                    </a:cubicBezTo>
                    <a:cubicBezTo>
                      <a:pt x="524878" y="13733"/>
                      <a:pt x="521314" y="18638"/>
                      <a:pt x="516858" y="18638"/>
                    </a:cubicBezTo>
                    <a:lnTo>
                      <a:pt x="8912" y="18638"/>
                    </a:lnTo>
                    <a:cubicBezTo>
                      <a:pt x="4456" y="18638"/>
                      <a:pt x="0" y="13733"/>
                      <a:pt x="0" y="8829"/>
                    </a:cubicBezTo>
                    <a:cubicBezTo>
                      <a:pt x="0" y="3924"/>
                      <a:pt x="4456" y="0"/>
                      <a:pt x="89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45">
                <a:extLst>
                  <a:ext uri="{FF2B5EF4-FFF2-40B4-BE49-F238E27FC236}">
                    <a16:creationId xmlns:a16="http://schemas.microsoft.com/office/drawing/2014/main" id="{A9B06635-4F9D-4DE1-82A0-2751A8102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4427" y="7384312"/>
                <a:ext cx="737647" cy="737647"/>
              </a:xfrm>
              <a:custGeom>
                <a:avLst/>
                <a:gdLst>
                  <a:gd name="T0" fmla="*/ 828 w 829"/>
                  <a:gd name="T1" fmla="*/ 415 h 829"/>
                  <a:gd name="T2" fmla="*/ 828 w 829"/>
                  <a:gd name="T3" fmla="*/ 415 h 829"/>
                  <a:gd name="T4" fmla="*/ 415 w 829"/>
                  <a:gd name="T5" fmla="*/ 828 h 829"/>
                  <a:gd name="T6" fmla="*/ 415 w 829"/>
                  <a:gd name="T7" fmla="*/ 828 h 829"/>
                  <a:gd name="T8" fmla="*/ 0 w 829"/>
                  <a:gd name="T9" fmla="*/ 415 h 829"/>
                  <a:gd name="T10" fmla="*/ 0 w 829"/>
                  <a:gd name="T11" fmla="*/ 415 h 829"/>
                  <a:gd name="T12" fmla="*/ 415 w 829"/>
                  <a:gd name="T13" fmla="*/ 0 h 829"/>
                  <a:gd name="T14" fmla="*/ 415 w 829"/>
                  <a:gd name="T15" fmla="*/ 0 h 829"/>
                  <a:gd name="T16" fmla="*/ 828 w 829"/>
                  <a:gd name="T17" fmla="*/ 415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9" h="829">
                    <a:moveTo>
                      <a:pt x="828" y="415"/>
                    </a:moveTo>
                    <a:lnTo>
                      <a:pt x="828" y="415"/>
                    </a:lnTo>
                    <a:cubicBezTo>
                      <a:pt x="828" y="643"/>
                      <a:pt x="643" y="828"/>
                      <a:pt x="415" y="828"/>
                    </a:cubicBezTo>
                    <a:lnTo>
                      <a:pt x="415" y="828"/>
                    </a:lnTo>
                    <a:cubicBezTo>
                      <a:pt x="186" y="828"/>
                      <a:pt x="0" y="643"/>
                      <a:pt x="0" y="415"/>
                    </a:cubicBezTo>
                    <a:lnTo>
                      <a:pt x="0" y="415"/>
                    </a:lnTo>
                    <a:cubicBezTo>
                      <a:pt x="0" y="185"/>
                      <a:pt x="186" y="0"/>
                      <a:pt x="415" y="0"/>
                    </a:cubicBezTo>
                    <a:lnTo>
                      <a:pt x="415" y="0"/>
                    </a:lnTo>
                    <a:cubicBezTo>
                      <a:pt x="643" y="0"/>
                      <a:pt x="828" y="185"/>
                      <a:pt x="828" y="4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46">
                <a:extLst>
                  <a:ext uri="{FF2B5EF4-FFF2-40B4-BE49-F238E27FC236}">
                    <a16:creationId xmlns:a16="http://schemas.microsoft.com/office/drawing/2014/main" id="{699F668F-1420-4100-9B57-BD49FEE6D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6579" y="7376465"/>
                <a:ext cx="753341" cy="753341"/>
              </a:xfrm>
              <a:custGeom>
                <a:avLst/>
                <a:gdLst>
                  <a:gd name="T0" fmla="*/ 424 w 848"/>
                  <a:gd name="T1" fmla="*/ 19 h 848"/>
                  <a:gd name="T2" fmla="*/ 424 w 848"/>
                  <a:gd name="T3" fmla="*/ 19 h 848"/>
                  <a:gd name="T4" fmla="*/ 19 w 848"/>
                  <a:gd name="T5" fmla="*/ 424 h 848"/>
                  <a:gd name="T6" fmla="*/ 19 w 848"/>
                  <a:gd name="T7" fmla="*/ 424 h 848"/>
                  <a:gd name="T8" fmla="*/ 424 w 848"/>
                  <a:gd name="T9" fmla="*/ 828 h 848"/>
                  <a:gd name="T10" fmla="*/ 424 w 848"/>
                  <a:gd name="T11" fmla="*/ 828 h 848"/>
                  <a:gd name="T12" fmla="*/ 828 w 848"/>
                  <a:gd name="T13" fmla="*/ 424 h 848"/>
                  <a:gd name="T14" fmla="*/ 828 w 848"/>
                  <a:gd name="T15" fmla="*/ 424 h 848"/>
                  <a:gd name="T16" fmla="*/ 424 w 848"/>
                  <a:gd name="T17" fmla="*/ 19 h 848"/>
                  <a:gd name="T18" fmla="*/ 424 w 848"/>
                  <a:gd name="T19" fmla="*/ 847 h 848"/>
                  <a:gd name="T20" fmla="*/ 424 w 848"/>
                  <a:gd name="T21" fmla="*/ 847 h 848"/>
                  <a:gd name="T22" fmla="*/ 0 w 848"/>
                  <a:gd name="T23" fmla="*/ 424 h 848"/>
                  <a:gd name="T24" fmla="*/ 0 w 848"/>
                  <a:gd name="T25" fmla="*/ 424 h 848"/>
                  <a:gd name="T26" fmla="*/ 424 w 848"/>
                  <a:gd name="T27" fmla="*/ 0 h 848"/>
                  <a:gd name="T28" fmla="*/ 424 w 848"/>
                  <a:gd name="T29" fmla="*/ 0 h 848"/>
                  <a:gd name="T30" fmla="*/ 847 w 848"/>
                  <a:gd name="T31" fmla="*/ 424 h 848"/>
                  <a:gd name="T32" fmla="*/ 847 w 848"/>
                  <a:gd name="T33" fmla="*/ 424 h 848"/>
                  <a:gd name="T34" fmla="*/ 424 w 848"/>
                  <a:gd name="T35" fmla="*/ 847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8" h="848">
                    <a:moveTo>
                      <a:pt x="424" y="19"/>
                    </a:moveTo>
                    <a:lnTo>
                      <a:pt x="424" y="19"/>
                    </a:lnTo>
                    <a:cubicBezTo>
                      <a:pt x="200" y="19"/>
                      <a:pt x="19" y="200"/>
                      <a:pt x="19" y="424"/>
                    </a:cubicBezTo>
                    <a:lnTo>
                      <a:pt x="19" y="424"/>
                    </a:lnTo>
                    <a:cubicBezTo>
                      <a:pt x="19" y="646"/>
                      <a:pt x="200" y="828"/>
                      <a:pt x="424" y="828"/>
                    </a:cubicBezTo>
                    <a:lnTo>
                      <a:pt x="424" y="828"/>
                    </a:lnTo>
                    <a:cubicBezTo>
                      <a:pt x="646" y="828"/>
                      <a:pt x="828" y="646"/>
                      <a:pt x="828" y="424"/>
                    </a:cubicBezTo>
                    <a:lnTo>
                      <a:pt x="828" y="424"/>
                    </a:lnTo>
                    <a:cubicBezTo>
                      <a:pt x="828" y="200"/>
                      <a:pt x="646" y="19"/>
                      <a:pt x="424" y="19"/>
                    </a:cubicBezTo>
                    <a:close/>
                    <a:moveTo>
                      <a:pt x="424" y="847"/>
                    </a:moveTo>
                    <a:lnTo>
                      <a:pt x="424" y="847"/>
                    </a:lnTo>
                    <a:cubicBezTo>
                      <a:pt x="190" y="847"/>
                      <a:pt x="0" y="657"/>
                      <a:pt x="0" y="424"/>
                    </a:cubicBezTo>
                    <a:lnTo>
                      <a:pt x="0" y="424"/>
                    </a:lnTo>
                    <a:cubicBezTo>
                      <a:pt x="0" y="190"/>
                      <a:pt x="190" y="0"/>
                      <a:pt x="424" y="0"/>
                    </a:cubicBezTo>
                    <a:lnTo>
                      <a:pt x="424" y="0"/>
                    </a:lnTo>
                    <a:cubicBezTo>
                      <a:pt x="657" y="0"/>
                      <a:pt x="847" y="190"/>
                      <a:pt x="847" y="424"/>
                    </a:cubicBezTo>
                    <a:lnTo>
                      <a:pt x="847" y="424"/>
                    </a:lnTo>
                    <a:cubicBezTo>
                      <a:pt x="847" y="657"/>
                      <a:pt x="657" y="847"/>
                      <a:pt x="424" y="8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47">
                <a:extLst>
                  <a:ext uri="{FF2B5EF4-FFF2-40B4-BE49-F238E27FC236}">
                    <a16:creationId xmlns:a16="http://schemas.microsoft.com/office/drawing/2014/main" id="{EEF5F403-049F-46F5-B42D-E212F07DB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9358" y="7564800"/>
                <a:ext cx="635632" cy="557159"/>
              </a:xfrm>
              <a:custGeom>
                <a:avLst/>
                <a:gdLst>
                  <a:gd name="T0" fmla="*/ 444 w 715"/>
                  <a:gd name="T1" fmla="*/ 328 h 627"/>
                  <a:gd name="T2" fmla="*/ 444 w 715"/>
                  <a:gd name="T3" fmla="*/ 328 h 627"/>
                  <a:gd name="T4" fmla="*/ 503 w 715"/>
                  <a:gd name="T5" fmla="*/ 181 h 627"/>
                  <a:gd name="T6" fmla="*/ 503 w 715"/>
                  <a:gd name="T7" fmla="*/ 181 h 627"/>
                  <a:gd name="T8" fmla="*/ 360 w 715"/>
                  <a:gd name="T9" fmla="*/ 0 h 627"/>
                  <a:gd name="T10" fmla="*/ 360 w 715"/>
                  <a:gd name="T11" fmla="*/ 0 h 627"/>
                  <a:gd name="T12" fmla="*/ 217 w 715"/>
                  <a:gd name="T13" fmla="*/ 181 h 627"/>
                  <a:gd name="T14" fmla="*/ 217 w 715"/>
                  <a:gd name="T15" fmla="*/ 181 h 627"/>
                  <a:gd name="T16" fmla="*/ 276 w 715"/>
                  <a:gd name="T17" fmla="*/ 328 h 627"/>
                  <a:gd name="T18" fmla="*/ 276 w 715"/>
                  <a:gd name="T19" fmla="*/ 328 h 627"/>
                  <a:gd name="T20" fmla="*/ 0 w 715"/>
                  <a:gd name="T21" fmla="*/ 424 h 627"/>
                  <a:gd name="T22" fmla="*/ 0 w 715"/>
                  <a:gd name="T23" fmla="*/ 424 h 627"/>
                  <a:gd name="T24" fmla="*/ 356 w 715"/>
                  <a:gd name="T25" fmla="*/ 626 h 627"/>
                  <a:gd name="T26" fmla="*/ 356 w 715"/>
                  <a:gd name="T27" fmla="*/ 626 h 627"/>
                  <a:gd name="T28" fmla="*/ 714 w 715"/>
                  <a:gd name="T29" fmla="*/ 420 h 627"/>
                  <a:gd name="T30" fmla="*/ 714 w 715"/>
                  <a:gd name="T31" fmla="*/ 420 h 627"/>
                  <a:gd name="T32" fmla="*/ 444 w 715"/>
                  <a:gd name="T33" fmla="*/ 328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15" h="627">
                    <a:moveTo>
                      <a:pt x="444" y="328"/>
                    </a:moveTo>
                    <a:lnTo>
                      <a:pt x="444" y="328"/>
                    </a:lnTo>
                    <a:cubicBezTo>
                      <a:pt x="479" y="295"/>
                      <a:pt x="503" y="242"/>
                      <a:pt x="503" y="181"/>
                    </a:cubicBezTo>
                    <a:lnTo>
                      <a:pt x="503" y="181"/>
                    </a:lnTo>
                    <a:cubicBezTo>
                      <a:pt x="503" y="81"/>
                      <a:pt x="439" y="0"/>
                      <a:pt x="360" y="0"/>
                    </a:cubicBezTo>
                    <a:lnTo>
                      <a:pt x="360" y="0"/>
                    </a:lnTo>
                    <a:cubicBezTo>
                      <a:pt x="280" y="0"/>
                      <a:pt x="217" y="81"/>
                      <a:pt x="217" y="181"/>
                    </a:cubicBezTo>
                    <a:lnTo>
                      <a:pt x="217" y="181"/>
                    </a:lnTo>
                    <a:cubicBezTo>
                      <a:pt x="217" y="242"/>
                      <a:pt x="240" y="295"/>
                      <a:pt x="276" y="328"/>
                    </a:cubicBezTo>
                    <a:lnTo>
                      <a:pt x="276" y="328"/>
                    </a:lnTo>
                    <a:cubicBezTo>
                      <a:pt x="168" y="340"/>
                      <a:pt x="72" y="375"/>
                      <a:pt x="0" y="424"/>
                    </a:cubicBezTo>
                    <a:lnTo>
                      <a:pt x="0" y="424"/>
                    </a:lnTo>
                    <a:cubicBezTo>
                      <a:pt x="72" y="546"/>
                      <a:pt x="204" y="626"/>
                      <a:pt x="356" y="626"/>
                    </a:cubicBezTo>
                    <a:lnTo>
                      <a:pt x="356" y="626"/>
                    </a:lnTo>
                    <a:cubicBezTo>
                      <a:pt x="508" y="626"/>
                      <a:pt x="642" y="543"/>
                      <a:pt x="714" y="420"/>
                    </a:cubicBezTo>
                    <a:lnTo>
                      <a:pt x="714" y="420"/>
                    </a:lnTo>
                    <a:cubicBezTo>
                      <a:pt x="642" y="373"/>
                      <a:pt x="548" y="339"/>
                      <a:pt x="444" y="3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48">
                <a:extLst>
                  <a:ext uri="{FF2B5EF4-FFF2-40B4-BE49-F238E27FC236}">
                    <a16:creationId xmlns:a16="http://schemas.microsoft.com/office/drawing/2014/main" id="{C88E0604-A137-43E3-BA3D-FE6CC9910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7588" y="7556953"/>
                <a:ext cx="655249" cy="576776"/>
              </a:xfrm>
              <a:custGeom>
                <a:avLst/>
                <a:gdLst>
                  <a:gd name="T0" fmla="*/ 24 w 737"/>
                  <a:gd name="T1" fmla="*/ 438 h 647"/>
                  <a:gd name="T2" fmla="*/ 24 w 737"/>
                  <a:gd name="T3" fmla="*/ 438 h 647"/>
                  <a:gd name="T4" fmla="*/ 367 w 737"/>
                  <a:gd name="T5" fmla="*/ 627 h 647"/>
                  <a:gd name="T6" fmla="*/ 367 w 737"/>
                  <a:gd name="T7" fmla="*/ 627 h 647"/>
                  <a:gd name="T8" fmla="*/ 712 w 737"/>
                  <a:gd name="T9" fmla="*/ 433 h 647"/>
                  <a:gd name="T10" fmla="*/ 712 w 737"/>
                  <a:gd name="T11" fmla="*/ 433 h 647"/>
                  <a:gd name="T12" fmla="*/ 453 w 737"/>
                  <a:gd name="T13" fmla="*/ 348 h 647"/>
                  <a:gd name="T14" fmla="*/ 453 w 737"/>
                  <a:gd name="T15" fmla="*/ 348 h 647"/>
                  <a:gd name="T16" fmla="*/ 445 w 737"/>
                  <a:gd name="T17" fmla="*/ 341 h 647"/>
                  <a:gd name="T18" fmla="*/ 445 w 737"/>
                  <a:gd name="T19" fmla="*/ 341 h 647"/>
                  <a:gd name="T20" fmla="*/ 448 w 737"/>
                  <a:gd name="T21" fmla="*/ 332 h 647"/>
                  <a:gd name="T22" fmla="*/ 448 w 737"/>
                  <a:gd name="T23" fmla="*/ 332 h 647"/>
                  <a:gd name="T24" fmla="*/ 504 w 737"/>
                  <a:gd name="T25" fmla="*/ 191 h 647"/>
                  <a:gd name="T26" fmla="*/ 504 w 737"/>
                  <a:gd name="T27" fmla="*/ 191 h 647"/>
                  <a:gd name="T28" fmla="*/ 371 w 737"/>
                  <a:gd name="T29" fmla="*/ 19 h 647"/>
                  <a:gd name="T30" fmla="*/ 371 w 737"/>
                  <a:gd name="T31" fmla="*/ 19 h 647"/>
                  <a:gd name="T32" fmla="*/ 237 w 737"/>
                  <a:gd name="T33" fmla="*/ 191 h 647"/>
                  <a:gd name="T34" fmla="*/ 237 w 737"/>
                  <a:gd name="T35" fmla="*/ 191 h 647"/>
                  <a:gd name="T36" fmla="*/ 293 w 737"/>
                  <a:gd name="T37" fmla="*/ 332 h 647"/>
                  <a:gd name="T38" fmla="*/ 293 w 737"/>
                  <a:gd name="T39" fmla="*/ 332 h 647"/>
                  <a:gd name="T40" fmla="*/ 296 w 737"/>
                  <a:gd name="T41" fmla="*/ 341 h 647"/>
                  <a:gd name="T42" fmla="*/ 296 w 737"/>
                  <a:gd name="T43" fmla="*/ 341 h 647"/>
                  <a:gd name="T44" fmla="*/ 288 w 737"/>
                  <a:gd name="T45" fmla="*/ 348 h 647"/>
                  <a:gd name="T46" fmla="*/ 288 w 737"/>
                  <a:gd name="T47" fmla="*/ 348 h 647"/>
                  <a:gd name="T48" fmla="*/ 24 w 737"/>
                  <a:gd name="T49" fmla="*/ 438 h 647"/>
                  <a:gd name="T50" fmla="*/ 367 w 737"/>
                  <a:gd name="T51" fmla="*/ 646 h 647"/>
                  <a:gd name="T52" fmla="*/ 367 w 737"/>
                  <a:gd name="T53" fmla="*/ 646 h 647"/>
                  <a:gd name="T54" fmla="*/ 3 w 737"/>
                  <a:gd name="T55" fmla="*/ 439 h 647"/>
                  <a:gd name="T56" fmla="*/ 3 w 737"/>
                  <a:gd name="T57" fmla="*/ 439 h 647"/>
                  <a:gd name="T58" fmla="*/ 5 w 737"/>
                  <a:gd name="T59" fmla="*/ 427 h 647"/>
                  <a:gd name="T60" fmla="*/ 5 w 737"/>
                  <a:gd name="T61" fmla="*/ 427 h 647"/>
                  <a:gd name="T62" fmla="*/ 267 w 737"/>
                  <a:gd name="T63" fmla="*/ 332 h 647"/>
                  <a:gd name="T64" fmla="*/ 267 w 737"/>
                  <a:gd name="T65" fmla="*/ 332 h 647"/>
                  <a:gd name="T66" fmla="*/ 218 w 737"/>
                  <a:gd name="T67" fmla="*/ 191 h 647"/>
                  <a:gd name="T68" fmla="*/ 218 w 737"/>
                  <a:gd name="T69" fmla="*/ 191 h 647"/>
                  <a:gd name="T70" fmla="*/ 371 w 737"/>
                  <a:gd name="T71" fmla="*/ 0 h 647"/>
                  <a:gd name="T72" fmla="*/ 371 w 737"/>
                  <a:gd name="T73" fmla="*/ 0 h 647"/>
                  <a:gd name="T74" fmla="*/ 523 w 737"/>
                  <a:gd name="T75" fmla="*/ 191 h 647"/>
                  <a:gd name="T76" fmla="*/ 523 w 737"/>
                  <a:gd name="T77" fmla="*/ 191 h 647"/>
                  <a:gd name="T78" fmla="*/ 475 w 737"/>
                  <a:gd name="T79" fmla="*/ 332 h 647"/>
                  <a:gd name="T80" fmla="*/ 475 w 737"/>
                  <a:gd name="T81" fmla="*/ 332 h 647"/>
                  <a:gd name="T82" fmla="*/ 730 w 737"/>
                  <a:gd name="T83" fmla="*/ 422 h 647"/>
                  <a:gd name="T84" fmla="*/ 730 w 737"/>
                  <a:gd name="T85" fmla="*/ 422 h 647"/>
                  <a:gd name="T86" fmla="*/ 733 w 737"/>
                  <a:gd name="T87" fmla="*/ 435 h 647"/>
                  <a:gd name="T88" fmla="*/ 733 w 737"/>
                  <a:gd name="T89" fmla="*/ 435 h 647"/>
                  <a:gd name="T90" fmla="*/ 367 w 737"/>
                  <a:gd name="T91" fmla="*/ 646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37" h="647">
                    <a:moveTo>
                      <a:pt x="24" y="438"/>
                    </a:moveTo>
                    <a:lnTo>
                      <a:pt x="24" y="438"/>
                    </a:lnTo>
                    <a:cubicBezTo>
                      <a:pt x="97" y="554"/>
                      <a:pt x="228" y="627"/>
                      <a:pt x="367" y="627"/>
                    </a:cubicBezTo>
                    <a:lnTo>
                      <a:pt x="367" y="627"/>
                    </a:lnTo>
                    <a:cubicBezTo>
                      <a:pt x="507" y="627"/>
                      <a:pt x="638" y="553"/>
                      <a:pt x="712" y="433"/>
                    </a:cubicBezTo>
                    <a:lnTo>
                      <a:pt x="712" y="433"/>
                    </a:lnTo>
                    <a:cubicBezTo>
                      <a:pt x="640" y="388"/>
                      <a:pt x="551" y="359"/>
                      <a:pt x="453" y="348"/>
                    </a:cubicBezTo>
                    <a:lnTo>
                      <a:pt x="453" y="348"/>
                    </a:lnTo>
                    <a:cubicBezTo>
                      <a:pt x="450" y="347"/>
                      <a:pt x="446" y="344"/>
                      <a:pt x="445" y="341"/>
                    </a:cubicBezTo>
                    <a:lnTo>
                      <a:pt x="445" y="341"/>
                    </a:lnTo>
                    <a:cubicBezTo>
                      <a:pt x="445" y="338"/>
                      <a:pt x="445" y="334"/>
                      <a:pt x="448" y="332"/>
                    </a:cubicBezTo>
                    <a:lnTo>
                      <a:pt x="448" y="332"/>
                    </a:lnTo>
                    <a:cubicBezTo>
                      <a:pt x="483" y="299"/>
                      <a:pt x="504" y="247"/>
                      <a:pt x="504" y="191"/>
                    </a:cubicBezTo>
                    <a:lnTo>
                      <a:pt x="504" y="191"/>
                    </a:lnTo>
                    <a:cubicBezTo>
                      <a:pt x="504" y="97"/>
                      <a:pt x="445" y="19"/>
                      <a:pt x="371" y="19"/>
                    </a:cubicBezTo>
                    <a:lnTo>
                      <a:pt x="371" y="19"/>
                    </a:lnTo>
                    <a:cubicBezTo>
                      <a:pt x="297" y="19"/>
                      <a:pt x="237" y="97"/>
                      <a:pt x="237" y="191"/>
                    </a:cubicBezTo>
                    <a:lnTo>
                      <a:pt x="237" y="191"/>
                    </a:lnTo>
                    <a:cubicBezTo>
                      <a:pt x="237" y="247"/>
                      <a:pt x="258" y="299"/>
                      <a:pt x="293" y="332"/>
                    </a:cubicBezTo>
                    <a:lnTo>
                      <a:pt x="293" y="332"/>
                    </a:lnTo>
                    <a:cubicBezTo>
                      <a:pt x="297" y="334"/>
                      <a:pt x="297" y="338"/>
                      <a:pt x="296" y="341"/>
                    </a:cubicBezTo>
                    <a:lnTo>
                      <a:pt x="296" y="341"/>
                    </a:lnTo>
                    <a:cubicBezTo>
                      <a:pt x="295" y="344"/>
                      <a:pt x="291" y="347"/>
                      <a:pt x="288" y="348"/>
                    </a:cubicBezTo>
                    <a:lnTo>
                      <a:pt x="288" y="348"/>
                    </a:lnTo>
                    <a:cubicBezTo>
                      <a:pt x="188" y="359"/>
                      <a:pt x="96" y="390"/>
                      <a:pt x="24" y="438"/>
                    </a:cubicBezTo>
                    <a:close/>
                    <a:moveTo>
                      <a:pt x="367" y="646"/>
                    </a:moveTo>
                    <a:lnTo>
                      <a:pt x="367" y="646"/>
                    </a:lnTo>
                    <a:cubicBezTo>
                      <a:pt x="218" y="646"/>
                      <a:pt x="79" y="567"/>
                      <a:pt x="3" y="439"/>
                    </a:cubicBezTo>
                    <a:lnTo>
                      <a:pt x="3" y="439"/>
                    </a:lnTo>
                    <a:cubicBezTo>
                      <a:pt x="0" y="435"/>
                      <a:pt x="1" y="429"/>
                      <a:pt x="5" y="427"/>
                    </a:cubicBezTo>
                    <a:lnTo>
                      <a:pt x="5" y="427"/>
                    </a:lnTo>
                    <a:cubicBezTo>
                      <a:pt x="77" y="378"/>
                      <a:pt x="167" y="344"/>
                      <a:pt x="267" y="332"/>
                    </a:cubicBezTo>
                    <a:lnTo>
                      <a:pt x="267" y="332"/>
                    </a:lnTo>
                    <a:cubicBezTo>
                      <a:pt x="235" y="296"/>
                      <a:pt x="218" y="244"/>
                      <a:pt x="218" y="191"/>
                    </a:cubicBezTo>
                    <a:lnTo>
                      <a:pt x="218" y="191"/>
                    </a:lnTo>
                    <a:cubicBezTo>
                      <a:pt x="218" y="86"/>
                      <a:pt x="286" y="0"/>
                      <a:pt x="371" y="0"/>
                    </a:cubicBezTo>
                    <a:lnTo>
                      <a:pt x="371" y="0"/>
                    </a:lnTo>
                    <a:cubicBezTo>
                      <a:pt x="455" y="0"/>
                      <a:pt x="523" y="86"/>
                      <a:pt x="523" y="191"/>
                    </a:cubicBezTo>
                    <a:lnTo>
                      <a:pt x="523" y="191"/>
                    </a:lnTo>
                    <a:cubicBezTo>
                      <a:pt x="523" y="244"/>
                      <a:pt x="505" y="296"/>
                      <a:pt x="475" y="332"/>
                    </a:cubicBezTo>
                    <a:lnTo>
                      <a:pt x="475" y="332"/>
                    </a:lnTo>
                    <a:cubicBezTo>
                      <a:pt x="571" y="344"/>
                      <a:pt x="659" y="376"/>
                      <a:pt x="730" y="422"/>
                    </a:cubicBezTo>
                    <a:lnTo>
                      <a:pt x="730" y="422"/>
                    </a:lnTo>
                    <a:cubicBezTo>
                      <a:pt x="734" y="425"/>
                      <a:pt x="736" y="431"/>
                      <a:pt x="733" y="435"/>
                    </a:cubicBezTo>
                    <a:lnTo>
                      <a:pt x="733" y="435"/>
                    </a:lnTo>
                    <a:cubicBezTo>
                      <a:pt x="657" y="565"/>
                      <a:pt x="517" y="646"/>
                      <a:pt x="367" y="6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49">
                <a:extLst>
                  <a:ext uri="{FF2B5EF4-FFF2-40B4-BE49-F238E27FC236}">
                    <a16:creationId xmlns:a16="http://schemas.microsoft.com/office/drawing/2014/main" id="{88C510CE-BE73-49F2-9CBF-2BC025C1F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0334" y="9954303"/>
                <a:ext cx="266808" cy="258961"/>
              </a:xfrm>
              <a:custGeom>
                <a:avLst/>
                <a:gdLst>
                  <a:gd name="T0" fmla="*/ 179 w 302"/>
                  <a:gd name="T1" fmla="*/ 15 h 290"/>
                  <a:gd name="T2" fmla="*/ 193 w 302"/>
                  <a:gd name="T3" fmla="*/ 36 h 290"/>
                  <a:gd name="T4" fmla="*/ 206 w 302"/>
                  <a:gd name="T5" fmla="*/ 57 h 290"/>
                  <a:gd name="T6" fmla="*/ 206 w 302"/>
                  <a:gd name="T7" fmla="*/ 57 h 290"/>
                  <a:gd name="T8" fmla="*/ 215 w 302"/>
                  <a:gd name="T9" fmla="*/ 66 h 290"/>
                  <a:gd name="T10" fmla="*/ 215 w 302"/>
                  <a:gd name="T11" fmla="*/ 66 h 290"/>
                  <a:gd name="T12" fmla="*/ 225 w 302"/>
                  <a:gd name="T13" fmla="*/ 71 h 290"/>
                  <a:gd name="T14" fmla="*/ 250 w 302"/>
                  <a:gd name="T15" fmla="*/ 77 h 290"/>
                  <a:gd name="T16" fmla="*/ 275 w 302"/>
                  <a:gd name="T17" fmla="*/ 84 h 290"/>
                  <a:gd name="T18" fmla="*/ 275 w 302"/>
                  <a:gd name="T19" fmla="*/ 84 h 290"/>
                  <a:gd name="T20" fmla="*/ 298 w 302"/>
                  <a:gd name="T21" fmla="*/ 107 h 290"/>
                  <a:gd name="T22" fmla="*/ 298 w 302"/>
                  <a:gd name="T23" fmla="*/ 107 h 290"/>
                  <a:gd name="T24" fmla="*/ 292 w 302"/>
                  <a:gd name="T25" fmla="*/ 138 h 290"/>
                  <a:gd name="T26" fmla="*/ 276 w 302"/>
                  <a:gd name="T27" fmla="*/ 158 h 290"/>
                  <a:gd name="T28" fmla="*/ 260 w 302"/>
                  <a:gd name="T29" fmla="*/ 177 h 290"/>
                  <a:gd name="T30" fmla="*/ 260 w 302"/>
                  <a:gd name="T31" fmla="*/ 177 h 290"/>
                  <a:gd name="T32" fmla="*/ 254 w 302"/>
                  <a:gd name="T33" fmla="*/ 188 h 290"/>
                  <a:gd name="T34" fmla="*/ 254 w 302"/>
                  <a:gd name="T35" fmla="*/ 188 h 290"/>
                  <a:gd name="T36" fmla="*/ 253 w 302"/>
                  <a:gd name="T37" fmla="*/ 200 h 290"/>
                  <a:gd name="T38" fmla="*/ 254 w 302"/>
                  <a:gd name="T39" fmla="*/ 226 h 290"/>
                  <a:gd name="T40" fmla="*/ 255 w 302"/>
                  <a:gd name="T41" fmla="*/ 251 h 290"/>
                  <a:gd name="T42" fmla="*/ 255 w 302"/>
                  <a:gd name="T43" fmla="*/ 251 h 290"/>
                  <a:gd name="T44" fmla="*/ 241 w 302"/>
                  <a:gd name="T45" fmla="*/ 280 h 290"/>
                  <a:gd name="T46" fmla="*/ 241 w 302"/>
                  <a:gd name="T47" fmla="*/ 280 h 290"/>
                  <a:gd name="T48" fmla="*/ 210 w 302"/>
                  <a:gd name="T49" fmla="*/ 284 h 290"/>
                  <a:gd name="T50" fmla="*/ 186 w 302"/>
                  <a:gd name="T51" fmla="*/ 275 h 290"/>
                  <a:gd name="T52" fmla="*/ 163 w 302"/>
                  <a:gd name="T53" fmla="*/ 266 h 290"/>
                  <a:gd name="T54" fmla="*/ 163 w 302"/>
                  <a:gd name="T55" fmla="*/ 266 h 290"/>
                  <a:gd name="T56" fmla="*/ 151 w 302"/>
                  <a:gd name="T57" fmla="*/ 263 h 290"/>
                  <a:gd name="T58" fmla="*/ 151 w 302"/>
                  <a:gd name="T59" fmla="*/ 263 h 290"/>
                  <a:gd name="T60" fmla="*/ 138 w 302"/>
                  <a:gd name="T61" fmla="*/ 266 h 290"/>
                  <a:gd name="T62" fmla="*/ 115 w 302"/>
                  <a:gd name="T63" fmla="*/ 275 h 290"/>
                  <a:gd name="T64" fmla="*/ 92 w 302"/>
                  <a:gd name="T65" fmla="*/ 284 h 290"/>
                  <a:gd name="T66" fmla="*/ 92 w 302"/>
                  <a:gd name="T67" fmla="*/ 284 h 290"/>
                  <a:gd name="T68" fmla="*/ 59 w 302"/>
                  <a:gd name="T69" fmla="*/ 280 h 290"/>
                  <a:gd name="T70" fmla="*/ 59 w 302"/>
                  <a:gd name="T71" fmla="*/ 280 h 290"/>
                  <a:gd name="T72" fmla="*/ 45 w 302"/>
                  <a:gd name="T73" fmla="*/ 251 h 290"/>
                  <a:gd name="T74" fmla="*/ 47 w 302"/>
                  <a:gd name="T75" fmla="*/ 226 h 290"/>
                  <a:gd name="T76" fmla="*/ 48 w 302"/>
                  <a:gd name="T77" fmla="*/ 200 h 290"/>
                  <a:gd name="T78" fmla="*/ 48 w 302"/>
                  <a:gd name="T79" fmla="*/ 200 h 290"/>
                  <a:gd name="T80" fmla="*/ 46 w 302"/>
                  <a:gd name="T81" fmla="*/ 188 h 290"/>
                  <a:gd name="T82" fmla="*/ 46 w 302"/>
                  <a:gd name="T83" fmla="*/ 188 h 290"/>
                  <a:gd name="T84" fmla="*/ 40 w 302"/>
                  <a:gd name="T85" fmla="*/ 177 h 290"/>
                  <a:gd name="T86" fmla="*/ 25 w 302"/>
                  <a:gd name="T87" fmla="*/ 158 h 290"/>
                  <a:gd name="T88" fmla="*/ 9 w 302"/>
                  <a:gd name="T89" fmla="*/ 138 h 290"/>
                  <a:gd name="T90" fmla="*/ 9 w 302"/>
                  <a:gd name="T91" fmla="*/ 138 h 290"/>
                  <a:gd name="T92" fmla="*/ 3 w 302"/>
                  <a:gd name="T93" fmla="*/ 107 h 290"/>
                  <a:gd name="T94" fmla="*/ 3 w 302"/>
                  <a:gd name="T95" fmla="*/ 107 h 290"/>
                  <a:gd name="T96" fmla="*/ 26 w 302"/>
                  <a:gd name="T97" fmla="*/ 84 h 290"/>
                  <a:gd name="T98" fmla="*/ 50 w 302"/>
                  <a:gd name="T99" fmla="*/ 77 h 290"/>
                  <a:gd name="T100" fmla="*/ 75 w 302"/>
                  <a:gd name="T101" fmla="*/ 71 h 290"/>
                  <a:gd name="T102" fmla="*/ 75 w 302"/>
                  <a:gd name="T103" fmla="*/ 71 h 290"/>
                  <a:gd name="T104" fmla="*/ 86 w 302"/>
                  <a:gd name="T105" fmla="*/ 66 h 290"/>
                  <a:gd name="T106" fmla="*/ 86 w 302"/>
                  <a:gd name="T107" fmla="*/ 66 h 290"/>
                  <a:gd name="T108" fmla="*/ 94 w 302"/>
                  <a:gd name="T109" fmla="*/ 57 h 290"/>
                  <a:gd name="T110" fmla="*/ 109 w 302"/>
                  <a:gd name="T111" fmla="*/ 36 h 290"/>
                  <a:gd name="T112" fmla="*/ 122 w 302"/>
                  <a:gd name="T113" fmla="*/ 15 h 290"/>
                  <a:gd name="T114" fmla="*/ 122 w 302"/>
                  <a:gd name="T115" fmla="*/ 15 h 290"/>
                  <a:gd name="T116" fmla="*/ 151 w 302"/>
                  <a:gd name="T117" fmla="*/ 0 h 290"/>
                  <a:gd name="T118" fmla="*/ 151 w 302"/>
                  <a:gd name="T119" fmla="*/ 0 h 290"/>
                  <a:gd name="T120" fmla="*/ 179 w 302"/>
                  <a:gd name="T121" fmla="*/ 15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90">
                    <a:moveTo>
                      <a:pt x="179" y="15"/>
                    </a:moveTo>
                    <a:lnTo>
                      <a:pt x="193" y="36"/>
                    </a:lnTo>
                    <a:lnTo>
                      <a:pt x="206" y="57"/>
                    </a:lnTo>
                    <a:lnTo>
                      <a:pt x="206" y="57"/>
                    </a:lnTo>
                    <a:cubicBezTo>
                      <a:pt x="209" y="60"/>
                      <a:pt x="211" y="63"/>
                      <a:pt x="215" y="66"/>
                    </a:cubicBezTo>
                    <a:lnTo>
                      <a:pt x="215" y="66"/>
                    </a:lnTo>
                    <a:cubicBezTo>
                      <a:pt x="218" y="68"/>
                      <a:pt x="222" y="70"/>
                      <a:pt x="225" y="71"/>
                    </a:cubicBezTo>
                    <a:lnTo>
                      <a:pt x="250" y="77"/>
                    </a:lnTo>
                    <a:lnTo>
                      <a:pt x="275" y="84"/>
                    </a:lnTo>
                    <a:lnTo>
                      <a:pt x="275" y="84"/>
                    </a:lnTo>
                    <a:cubicBezTo>
                      <a:pt x="287" y="88"/>
                      <a:pt x="294" y="96"/>
                      <a:pt x="298" y="107"/>
                    </a:cubicBezTo>
                    <a:lnTo>
                      <a:pt x="298" y="107"/>
                    </a:lnTo>
                    <a:cubicBezTo>
                      <a:pt x="301" y="117"/>
                      <a:pt x="299" y="129"/>
                      <a:pt x="292" y="138"/>
                    </a:cubicBezTo>
                    <a:lnTo>
                      <a:pt x="276" y="158"/>
                    </a:lnTo>
                    <a:lnTo>
                      <a:pt x="260" y="177"/>
                    </a:lnTo>
                    <a:lnTo>
                      <a:pt x="260" y="177"/>
                    </a:lnTo>
                    <a:cubicBezTo>
                      <a:pt x="257" y="180"/>
                      <a:pt x="256" y="184"/>
                      <a:pt x="254" y="188"/>
                    </a:cubicBezTo>
                    <a:lnTo>
                      <a:pt x="254" y="188"/>
                    </a:lnTo>
                    <a:cubicBezTo>
                      <a:pt x="253" y="191"/>
                      <a:pt x="253" y="196"/>
                      <a:pt x="253" y="200"/>
                    </a:cubicBezTo>
                    <a:lnTo>
                      <a:pt x="254" y="226"/>
                    </a:lnTo>
                    <a:lnTo>
                      <a:pt x="255" y="251"/>
                    </a:lnTo>
                    <a:lnTo>
                      <a:pt x="255" y="251"/>
                    </a:lnTo>
                    <a:cubicBezTo>
                      <a:pt x="256" y="263"/>
                      <a:pt x="250" y="274"/>
                      <a:pt x="241" y="280"/>
                    </a:cubicBezTo>
                    <a:lnTo>
                      <a:pt x="241" y="280"/>
                    </a:lnTo>
                    <a:cubicBezTo>
                      <a:pt x="233" y="287"/>
                      <a:pt x="221" y="289"/>
                      <a:pt x="210" y="284"/>
                    </a:cubicBezTo>
                    <a:lnTo>
                      <a:pt x="186" y="275"/>
                    </a:lnTo>
                    <a:lnTo>
                      <a:pt x="163" y="266"/>
                    </a:lnTo>
                    <a:lnTo>
                      <a:pt x="163" y="266"/>
                    </a:lnTo>
                    <a:cubicBezTo>
                      <a:pt x="159" y="264"/>
                      <a:pt x="155" y="263"/>
                      <a:pt x="151" y="263"/>
                    </a:cubicBezTo>
                    <a:lnTo>
                      <a:pt x="151" y="263"/>
                    </a:lnTo>
                    <a:cubicBezTo>
                      <a:pt x="146" y="263"/>
                      <a:pt x="142" y="264"/>
                      <a:pt x="138" y="266"/>
                    </a:cubicBezTo>
                    <a:lnTo>
                      <a:pt x="115" y="275"/>
                    </a:lnTo>
                    <a:lnTo>
                      <a:pt x="92" y="284"/>
                    </a:lnTo>
                    <a:lnTo>
                      <a:pt x="92" y="284"/>
                    </a:lnTo>
                    <a:cubicBezTo>
                      <a:pt x="80" y="289"/>
                      <a:pt x="68" y="287"/>
                      <a:pt x="59" y="280"/>
                    </a:cubicBezTo>
                    <a:lnTo>
                      <a:pt x="59" y="280"/>
                    </a:lnTo>
                    <a:cubicBezTo>
                      <a:pt x="50" y="274"/>
                      <a:pt x="44" y="263"/>
                      <a:pt x="45" y="251"/>
                    </a:cubicBezTo>
                    <a:lnTo>
                      <a:pt x="47" y="226"/>
                    </a:lnTo>
                    <a:lnTo>
                      <a:pt x="48" y="200"/>
                    </a:lnTo>
                    <a:lnTo>
                      <a:pt x="48" y="200"/>
                    </a:lnTo>
                    <a:cubicBezTo>
                      <a:pt x="48" y="196"/>
                      <a:pt x="48" y="191"/>
                      <a:pt x="46" y="188"/>
                    </a:cubicBezTo>
                    <a:lnTo>
                      <a:pt x="46" y="188"/>
                    </a:lnTo>
                    <a:cubicBezTo>
                      <a:pt x="45" y="184"/>
                      <a:pt x="43" y="180"/>
                      <a:pt x="40" y="177"/>
                    </a:cubicBezTo>
                    <a:lnTo>
                      <a:pt x="25" y="158"/>
                    </a:lnTo>
                    <a:lnTo>
                      <a:pt x="9" y="138"/>
                    </a:lnTo>
                    <a:lnTo>
                      <a:pt x="9" y="138"/>
                    </a:lnTo>
                    <a:cubicBezTo>
                      <a:pt x="1" y="129"/>
                      <a:pt x="0" y="117"/>
                      <a:pt x="3" y="107"/>
                    </a:cubicBezTo>
                    <a:lnTo>
                      <a:pt x="3" y="107"/>
                    </a:lnTo>
                    <a:cubicBezTo>
                      <a:pt x="6" y="96"/>
                      <a:pt x="14" y="88"/>
                      <a:pt x="26" y="84"/>
                    </a:cubicBezTo>
                    <a:lnTo>
                      <a:pt x="50" y="77"/>
                    </a:lnTo>
                    <a:lnTo>
                      <a:pt x="75" y="71"/>
                    </a:lnTo>
                    <a:lnTo>
                      <a:pt x="75" y="71"/>
                    </a:lnTo>
                    <a:cubicBezTo>
                      <a:pt x="79" y="70"/>
                      <a:pt x="83" y="68"/>
                      <a:pt x="86" y="66"/>
                    </a:cubicBezTo>
                    <a:lnTo>
                      <a:pt x="86" y="66"/>
                    </a:lnTo>
                    <a:cubicBezTo>
                      <a:pt x="89" y="63"/>
                      <a:pt x="92" y="60"/>
                      <a:pt x="94" y="57"/>
                    </a:cubicBezTo>
                    <a:lnTo>
                      <a:pt x="109" y="36"/>
                    </a:lnTo>
                    <a:lnTo>
                      <a:pt x="122" y="15"/>
                    </a:lnTo>
                    <a:lnTo>
                      <a:pt x="122" y="15"/>
                    </a:lnTo>
                    <a:cubicBezTo>
                      <a:pt x="129" y="5"/>
                      <a:pt x="139" y="0"/>
                      <a:pt x="151" y="0"/>
                    </a:cubicBezTo>
                    <a:lnTo>
                      <a:pt x="151" y="0"/>
                    </a:lnTo>
                    <a:cubicBezTo>
                      <a:pt x="161" y="0"/>
                      <a:pt x="172" y="5"/>
                      <a:pt x="179" y="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50">
                <a:extLst>
                  <a:ext uri="{FF2B5EF4-FFF2-40B4-BE49-F238E27FC236}">
                    <a16:creationId xmlns:a16="http://schemas.microsoft.com/office/drawing/2014/main" id="{5E72336E-6397-47C7-BA02-671D90511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2486" y="9942534"/>
                <a:ext cx="286428" cy="274656"/>
              </a:xfrm>
              <a:custGeom>
                <a:avLst/>
                <a:gdLst>
                  <a:gd name="T0" fmla="*/ 161 w 323"/>
                  <a:gd name="T1" fmla="*/ 264 h 309"/>
                  <a:gd name="T2" fmla="*/ 223 w 323"/>
                  <a:gd name="T3" fmla="*/ 285 h 309"/>
                  <a:gd name="T4" fmla="*/ 246 w 323"/>
                  <a:gd name="T5" fmla="*/ 283 h 309"/>
                  <a:gd name="T6" fmla="*/ 256 w 323"/>
                  <a:gd name="T7" fmla="*/ 261 h 309"/>
                  <a:gd name="T8" fmla="*/ 253 w 323"/>
                  <a:gd name="T9" fmla="*/ 211 h 309"/>
                  <a:gd name="T10" fmla="*/ 256 w 323"/>
                  <a:gd name="T11" fmla="*/ 195 h 309"/>
                  <a:gd name="T12" fmla="*/ 294 w 323"/>
                  <a:gd name="T13" fmla="*/ 142 h 309"/>
                  <a:gd name="T14" fmla="*/ 299 w 323"/>
                  <a:gd name="T15" fmla="*/ 120 h 309"/>
                  <a:gd name="T16" fmla="*/ 282 w 323"/>
                  <a:gd name="T17" fmla="*/ 104 h 309"/>
                  <a:gd name="T18" fmla="*/ 233 w 323"/>
                  <a:gd name="T19" fmla="*/ 90 h 309"/>
                  <a:gd name="T20" fmla="*/ 219 w 323"/>
                  <a:gd name="T21" fmla="*/ 83 h 309"/>
                  <a:gd name="T22" fmla="*/ 180 w 323"/>
                  <a:gd name="T23" fmla="*/ 30 h 309"/>
                  <a:gd name="T24" fmla="*/ 161 w 323"/>
                  <a:gd name="T25" fmla="*/ 19 h 309"/>
                  <a:gd name="T26" fmla="*/ 140 w 323"/>
                  <a:gd name="T27" fmla="*/ 30 h 309"/>
                  <a:gd name="T28" fmla="*/ 112 w 323"/>
                  <a:gd name="T29" fmla="*/ 72 h 309"/>
                  <a:gd name="T30" fmla="*/ 102 w 323"/>
                  <a:gd name="T31" fmla="*/ 83 h 309"/>
                  <a:gd name="T32" fmla="*/ 38 w 323"/>
                  <a:gd name="T33" fmla="*/ 104 h 309"/>
                  <a:gd name="T34" fmla="*/ 22 w 323"/>
                  <a:gd name="T35" fmla="*/ 120 h 309"/>
                  <a:gd name="T36" fmla="*/ 26 w 323"/>
                  <a:gd name="T37" fmla="*/ 142 h 309"/>
                  <a:gd name="T38" fmla="*/ 58 w 323"/>
                  <a:gd name="T39" fmla="*/ 181 h 309"/>
                  <a:gd name="T40" fmla="*/ 66 w 323"/>
                  <a:gd name="T41" fmla="*/ 195 h 309"/>
                  <a:gd name="T42" fmla="*/ 65 w 323"/>
                  <a:gd name="T43" fmla="*/ 261 h 309"/>
                  <a:gd name="T44" fmla="*/ 75 w 323"/>
                  <a:gd name="T45" fmla="*/ 283 h 309"/>
                  <a:gd name="T46" fmla="*/ 98 w 323"/>
                  <a:gd name="T47" fmla="*/ 285 h 309"/>
                  <a:gd name="T48" fmla="*/ 144 w 323"/>
                  <a:gd name="T49" fmla="*/ 267 h 309"/>
                  <a:gd name="T50" fmla="*/ 232 w 323"/>
                  <a:gd name="T51" fmla="*/ 306 h 309"/>
                  <a:gd name="T52" fmla="*/ 215 w 323"/>
                  <a:gd name="T53" fmla="*/ 303 h 309"/>
                  <a:gd name="T54" fmla="*/ 169 w 323"/>
                  <a:gd name="T55" fmla="*/ 284 h 309"/>
                  <a:gd name="T56" fmla="*/ 105 w 323"/>
                  <a:gd name="T57" fmla="*/ 303 h 309"/>
                  <a:gd name="T58" fmla="*/ 64 w 323"/>
                  <a:gd name="T59" fmla="*/ 298 h 309"/>
                  <a:gd name="T60" fmla="*/ 46 w 323"/>
                  <a:gd name="T61" fmla="*/ 261 h 309"/>
                  <a:gd name="T62" fmla="*/ 49 w 323"/>
                  <a:gd name="T63" fmla="*/ 209 h 309"/>
                  <a:gd name="T64" fmla="*/ 48 w 323"/>
                  <a:gd name="T65" fmla="*/ 201 h 309"/>
                  <a:gd name="T66" fmla="*/ 12 w 323"/>
                  <a:gd name="T67" fmla="*/ 154 h 309"/>
                  <a:gd name="T68" fmla="*/ 4 w 323"/>
                  <a:gd name="T69" fmla="*/ 114 h 309"/>
                  <a:gd name="T70" fmla="*/ 33 w 323"/>
                  <a:gd name="T71" fmla="*/ 86 h 309"/>
                  <a:gd name="T72" fmla="*/ 83 w 323"/>
                  <a:gd name="T73" fmla="*/ 71 h 309"/>
                  <a:gd name="T74" fmla="*/ 90 w 323"/>
                  <a:gd name="T75" fmla="*/ 68 h 309"/>
                  <a:gd name="T76" fmla="*/ 125 w 323"/>
                  <a:gd name="T77" fmla="*/ 19 h 309"/>
                  <a:gd name="T78" fmla="*/ 161 w 323"/>
                  <a:gd name="T79" fmla="*/ 0 h 309"/>
                  <a:gd name="T80" fmla="*/ 197 w 323"/>
                  <a:gd name="T81" fmla="*/ 19 h 309"/>
                  <a:gd name="T82" fmla="*/ 224 w 323"/>
                  <a:gd name="T83" fmla="*/ 62 h 309"/>
                  <a:gd name="T84" fmla="*/ 230 w 323"/>
                  <a:gd name="T85" fmla="*/ 68 h 309"/>
                  <a:gd name="T86" fmla="*/ 237 w 323"/>
                  <a:gd name="T87" fmla="*/ 71 h 309"/>
                  <a:gd name="T88" fmla="*/ 287 w 323"/>
                  <a:gd name="T89" fmla="*/ 86 h 309"/>
                  <a:gd name="T90" fmla="*/ 317 w 323"/>
                  <a:gd name="T91" fmla="*/ 114 h 309"/>
                  <a:gd name="T92" fmla="*/ 278 w 323"/>
                  <a:gd name="T93" fmla="*/ 193 h 309"/>
                  <a:gd name="T94" fmla="*/ 273 w 323"/>
                  <a:gd name="T95" fmla="*/ 201 h 309"/>
                  <a:gd name="T96" fmla="*/ 273 w 323"/>
                  <a:gd name="T97" fmla="*/ 209 h 309"/>
                  <a:gd name="T98" fmla="*/ 275 w 323"/>
                  <a:gd name="T99" fmla="*/ 261 h 309"/>
                  <a:gd name="T100" fmla="*/ 257 w 323"/>
                  <a:gd name="T101" fmla="*/ 29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3" h="309">
                    <a:moveTo>
                      <a:pt x="161" y="264"/>
                    </a:moveTo>
                    <a:lnTo>
                      <a:pt x="161" y="264"/>
                    </a:lnTo>
                    <a:cubicBezTo>
                      <a:pt x="166" y="264"/>
                      <a:pt x="171" y="265"/>
                      <a:pt x="176" y="267"/>
                    </a:cubicBezTo>
                    <a:lnTo>
                      <a:pt x="223" y="285"/>
                    </a:lnTo>
                    <a:lnTo>
                      <a:pt x="223" y="285"/>
                    </a:lnTo>
                    <a:cubicBezTo>
                      <a:pt x="231" y="289"/>
                      <a:pt x="239" y="287"/>
                      <a:pt x="246" y="283"/>
                    </a:cubicBezTo>
                    <a:lnTo>
                      <a:pt x="246" y="283"/>
                    </a:lnTo>
                    <a:cubicBezTo>
                      <a:pt x="253" y="278"/>
                      <a:pt x="256" y="270"/>
                      <a:pt x="256" y="261"/>
                    </a:cubicBezTo>
                    <a:lnTo>
                      <a:pt x="253" y="211"/>
                    </a:lnTo>
                    <a:lnTo>
                      <a:pt x="253" y="211"/>
                    </a:lnTo>
                    <a:cubicBezTo>
                      <a:pt x="253" y="205"/>
                      <a:pt x="254" y="200"/>
                      <a:pt x="256" y="195"/>
                    </a:cubicBezTo>
                    <a:lnTo>
                      <a:pt x="256" y="195"/>
                    </a:lnTo>
                    <a:cubicBezTo>
                      <a:pt x="257" y="189"/>
                      <a:pt x="260" y="185"/>
                      <a:pt x="263" y="181"/>
                    </a:cubicBezTo>
                    <a:lnTo>
                      <a:pt x="294" y="142"/>
                    </a:lnTo>
                    <a:lnTo>
                      <a:pt x="294" y="142"/>
                    </a:lnTo>
                    <a:cubicBezTo>
                      <a:pt x="300" y="136"/>
                      <a:pt x="302" y="128"/>
                      <a:pt x="299" y="120"/>
                    </a:cubicBezTo>
                    <a:lnTo>
                      <a:pt x="299" y="120"/>
                    </a:lnTo>
                    <a:cubicBezTo>
                      <a:pt x="297" y="112"/>
                      <a:pt x="291" y="106"/>
                      <a:pt x="282" y="104"/>
                    </a:cubicBezTo>
                    <a:lnTo>
                      <a:pt x="233" y="90"/>
                    </a:lnTo>
                    <a:lnTo>
                      <a:pt x="233" y="90"/>
                    </a:lnTo>
                    <a:cubicBezTo>
                      <a:pt x="228" y="88"/>
                      <a:pt x="223" y="86"/>
                      <a:pt x="219" y="83"/>
                    </a:cubicBezTo>
                    <a:lnTo>
                      <a:pt x="219" y="83"/>
                    </a:lnTo>
                    <a:cubicBezTo>
                      <a:pt x="214" y="80"/>
                      <a:pt x="211" y="76"/>
                      <a:pt x="208" y="72"/>
                    </a:cubicBezTo>
                    <a:lnTo>
                      <a:pt x="180" y="30"/>
                    </a:lnTo>
                    <a:lnTo>
                      <a:pt x="180" y="30"/>
                    </a:lnTo>
                    <a:cubicBezTo>
                      <a:pt x="176" y="23"/>
                      <a:pt x="168" y="19"/>
                      <a:pt x="161" y="19"/>
                    </a:cubicBezTo>
                    <a:lnTo>
                      <a:pt x="161" y="19"/>
                    </a:lnTo>
                    <a:cubicBezTo>
                      <a:pt x="152" y="19"/>
                      <a:pt x="144" y="23"/>
                      <a:pt x="140" y="30"/>
                    </a:cubicBezTo>
                    <a:lnTo>
                      <a:pt x="112" y="72"/>
                    </a:lnTo>
                    <a:lnTo>
                      <a:pt x="112" y="72"/>
                    </a:lnTo>
                    <a:cubicBezTo>
                      <a:pt x="109" y="76"/>
                      <a:pt x="106" y="80"/>
                      <a:pt x="102" y="83"/>
                    </a:cubicBezTo>
                    <a:lnTo>
                      <a:pt x="102" y="83"/>
                    </a:lnTo>
                    <a:cubicBezTo>
                      <a:pt x="97" y="86"/>
                      <a:pt x="93" y="88"/>
                      <a:pt x="88" y="90"/>
                    </a:cubicBezTo>
                    <a:lnTo>
                      <a:pt x="38" y="104"/>
                    </a:lnTo>
                    <a:lnTo>
                      <a:pt x="38" y="104"/>
                    </a:lnTo>
                    <a:cubicBezTo>
                      <a:pt x="30" y="106"/>
                      <a:pt x="24" y="112"/>
                      <a:pt x="22" y="120"/>
                    </a:cubicBezTo>
                    <a:lnTo>
                      <a:pt x="22" y="120"/>
                    </a:lnTo>
                    <a:cubicBezTo>
                      <a:pt x="19" y="128"/>
                      <a:pt x="21" y="136"/>
                      <a:pt x="26" y="142"/>
                    </a:cubicBezTo>
                    <a:lnTo>
                      <a:pt x="58" y="181"/>
                    </a:lnTo>
                    <a:lnTo>
                      <a:pt x="58" y="181"/>
                    </a:lnTo>
                    <a:cubicBezTo>
                      <a:pt x="61" y="185"/>
                      <a:pt x="64" y="189"/>
                      <a:pt x="66" y="195"/>
                    </a:cubicBezTo>
                    <a:lnTo>
                      <a:pt x="66" y="195"/>
                    </a:lnTo>
                    <a:cubicBezTo>
                      <a:pt x="67" y="200"/>
                      <a:pt x="67" y="205"/>
                      <a:pt x="67" y="211"/>
                    </a:cubicBezTo>
                    <a:lnTo>
                      <a:pt x="65" y="261"/>
                    </a:lnTo>
                    <a:lnTo>
                      <a:pt x="65" y="261"/>
                    </a:lnTo>
                    <a:cubicBezTo>
                      <a:pt x="65" y="270"/>
                      <a:pt x="68" y="278"/>
                      <a:pt x="75" y="283"/>
                    </a:cubicBezTo>
                    <a:lnTo>
                      <a:pt x="75" y="283"/>
                    </a:lnTo>
                    <a:cubicBezTo>
                      <a:pt x="82" y="288"/>
                      <a:pt x="90" y="289"/>
                      <a:pt x="98" y="285"/>
                    </a:cubicBezTo>
                    <a:lnTo>
                      <a:pt x="144" y="267"/>
                    </a:lnTo>
                    <a:lnTo>
                      <a:pt x="144" y="267"/>
                    </a:lnTo>
                    <a:cubicBezTo>
                      <a:pt x="149" y="265"/>
                      <a:pt x="155" y="264"/>
                      <a:pt x="161" y="264"/>
                    </a:cubicBezTo>
                    <a:close/>
                    <a:moveTo>
                      <a:pt x="232" y="306"/>
                    </a:moveTo>
                    <a:lnTo>
                      <a:pt x="232" y="306"/>
                    </a:lnTo>
                    <a:cubicBezTo>
                      <a:pt x="227" y="306"/>
                      <a:pt x="221" y="305"/>
                      <a:pt x="215" y="303"/>
                    </a:cubicBezTo>
                    <a:lnTo>
                      <a:pt x="169" y="284"/>
                    </a:lnTo>
                    <a:lnTo>
                      <a:pt x="169" y="284"/>
                    </a:lnTo>
                    <a:cubicBezTo>
                      <a:pt x="164" y="283"/>
                      <a:pt x="157" y="283"/>
                      <a:pt x="151" y="284"/>
                    </a:cubicBezTo>
                    <a:lnTo>
                      <a:pt x="105" y="303"/>
                    </a:lnTo>
                    <a:lnTo>
                      <a:pt x="105" y="303"/>
                    </a:lnTo>
                    <a:cubicBezTo>
                      <a:pt x="91" y="308"/>
                      <a:pt x="76" y="307"/>
                      <a:pt x="64" y="298"/>
                    </a:cubicBezTo>
                    <a:lnTo>
                      <a:pt x="64" y="298"/>
                    </a:lnTo>
                    <a:cubicBezTo>
                      <a:pt x="52" y="290"/>
                      <a:pt x="45" y="275"/>
                      <a:pt x="46" y="261"/>
                    </a:cubicBezTo>
                    <a:lnTo>
                      <a:pt x="49" y="209"/>
                    </a:lnTo>
                    <a:lnTo>
                      <a:pt x="49" y="209"/>
                    </a:lnTo>
                    <a:cubicBezTo>
                      <a:pt x="49" y="207"/>
                      <a:pt x="49" y="203"/>
                      <a:pt x="48" y="201"/>
                    </a:cubicBezTo>
                    <a:lnTo>
                      <a:pt x="48" y="201"/>
                    </a:lnTo>
                    <a:cubicBezTo>
                      <a:pt x="46" y="198"/>
                      <a:pt x="45" y="195"/>
                      <a:pt x="43" y="193"/>
                    </a:cubicBezTo>
                    <a:lnTo>
                      <a:pt x="12" y="154"/>
                    </a:lnTo>
                    <a:lnTo>
                      <a:pt x="12" y="154"/>
                    </a:lnTo>
                    <a:cubicBezTo>
                      <a:pt x="2" y="143"/>
                      <a:pt x="0" y="128"/>
                      <a:pt x="4" y="114"/>
                    </a:cubicBezTo>
                    <a:lnTo>
                      <a:pt x="4" y="114"/>
                    </a:lnTo>
                    <a:cubicBezTo>
                      <a:pt x="8" y="100"/>
                      <a:pt x="19" y="89"/>
                      <a:pt x="33" y="86"/>
                    </a:cubicBezTo>
                    <a:lnTo>
                      <a:pt x="83" y="71"/>
                    </a:lnTo>
                    <a:lnTo>
                      <a:pt x="83" y="71"/>
                    </a:lnTo>
                    <a:cubicBezTo>
                      <a:pt x="85" y="70"/>
                      <a:pt x="88" y="70"/>
                      <a:pt x="90" y="68"/>
                    </a:cubicBezTo>
                    <a:lnTo>
                      <a:pt x="90" y="68"/>
                    </a:lnTo>
                    <a:cubicBezTo>
                      <a:pt x="93" y="66"/>
                      <a:pt x="95" y="64"/>
                      <a:pt x="96" y="62"/>
                    </a:cubicBezTo>
                    <a:lnTo>
                      <a:pt x="125" y="19"/>
                    </a:lnTo>
                    <a:lnTo>
                      <a:pt x="125" y="19"/>
                    </a:lnTo>
                    <a:cubicBezTo>
                      <a:pt x="132" y="7"/>
                      <a:pt x="146" y="0"/>
                      <a:pt x="161" y="0"/>
                    </a:cubicBezTo>
                    <a:lnTo>
                      <a:pt x="161" y="0"/>
                    </a:lnTo>
                    <a:cubicBezTo>
                      <a:pt x="175" y="0"/>
                      <a:pt x="189" y="7"/>
                      <a:pt x="197" y="19"/>
                    </a:cubicBezTo>
                    <a:lnTo>
                      <a:pt x="197" y="19"/>
                    </a:lnTo>
                    <a:lnTo>
                      <a:pt x="224" y="62"/>
                    </a:lnTo>
                    <a:lnTo>
                      <a:pt x="224" y="62"/>
                    </a:lnTo>
                    <a:cubicBezTo>
                      <a:pt x="226" y="64"/>
                      <a:pt x="228" y="66"/>
                      <a:pt x="230" y="68"/>
                    </a:cubicBezTo>
                    <a:lnTo>
                      <a:pt x="230" y="68"/>
                    </a:lnTo>
                    <a:cubicBezTo>
                      <a:pt x="233" y="70"/>
                      <a:pt x="235" y="70"/>
                      <a:pt x="237" y="71"/>
                    </a:cubicBezTo>
                    <a:lnTo>
                      <a:pt x="287" y="86"/>
                    </a:lnTo>
                    <a:lnTo>
                      <a:pt x="287" y="86"/>
                    </a:lnTo>
                    <a:cubicBezTo>
                      <a:pt x="302" y="89"/>
                      <a:pt x="313" y="100"/>
                      <a:pt x="317" y="114"/>
                    </a:cubicBezTo>
                    <a:lnTo>
                      <a:pt x="317" y="114"/>
                    </a:lnTo>
                    <a:cubicBezTo>
                      <a:pt x="322" y="128"/>
                      <a:pt x="319" y="143"/>
                      <a:pt x="309" y="154"/>
                    </a:cubicBezTo>
                    <a:lnTo>
                      <a:pt x="278" y="193"/>
                    </a:lnTo>
                    <a:lnTo>
                      <a:pt x="278" y="193"/>
                    </a:lnTo>
                    <a:cubicBezTo>
                      <a:pt x="276" y="195"/>
                      <a:pt x="274" y="198"/>
                      <a:pt x="273" y="201"/>
                    </a:cubicBezTo>
                    <a:lnTo>
                      <a:pt x="273" y="201"/>
                    </a:lnTo>
                    <a:cubicBezTo>
                      <a:pt x="273" y="203"/>
                      <a:pt x="272" y="207"/>
                      <a:pt x="273" y="209"/>
                    </a:cubicBezTo>
                    <a:lnTo>
                      <a:pt x="275" y="261"/>
                    </a:lnTo>
                    <a:lnTo>
                      <a:pt x="275" y="261"/>
                    </a:lnTo>
                    <a:cubicBezTo>
                      <a:pt x="275" y="275"/>
                      <a:pt x="269" y="290"/>
                      <a:pt x="257" y="298"/>
                    </a:cubicBezTo>
                    <a:lnTo>
                      <a:pt x="257" y="298"/>
                    </a:lnTo>
                    <a:cubicBezTo>
                      <a:pt x="250" y="303"/>
                      <a:pt x="241" y="306"/>
                      <a:pt x="232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51">
                <a:extLst>
                  <a:ext uri="{FF2B5EF4-FFF2-40B4-BE49-F238E27FC236}">
                    <a16:creationId xmlns:a16="http://schemas.microsoft.com/office/drawing/2014/main" id="{5482E9BB-C238-446D-A188-401DE16DF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0334" y="10330974"/>
                <a:ext cx="266808" cy="258961"/>
              </a:xfrm>
              <a:custGeom>
                <a:avLst/>
                <a:gdLst>
                  <a:gd name="T0" fmla="*/ 179 w 302"/>
                  <a:gd name="T1" fmla="*/ 16 h 291"/>
                  <a:gd name="T2" fmla="*/ 193 w 302"/>
                  <a:gd name="T3" fmla="*/ 36 h 291"/>
                  <a:gd name="T4" fmla="*/ 206 w 302"/>
                  <a:gd name="T5" fmla="*/ 57 h 291"/>
                  <a:gd name="T6" fmla="*/ 206 w 302"/>
                  <a:gd name="T7" fmla="*/ 57 h 291"/>
                  <a:gd name="T8" fmla="*/ 215 w 302"/>
                  <a:gd name="T9" fmla="*/ 66 h 291"/>
                  <a:gd name="T10" fmla="*/ 215 w 302"/>
                  <a:gd name="T11" fmla="*/ 66 h 291"/>
                  <a:gd name="T12" fmla="*/ 225 w 302"/>
                  <a:gd name="T13" fmla="*/ 71 h 291"/>
                  <a:gd name="T14" fmla="*/ 250 w 302"/>
                  <a:gd name="T15" fmla="*/ 78 h 291"/>
                  <a:gd name="T16" fmla="*/ 275 w 302"/>
                  <a:gd name="T17" fmla="*/ 86 h 291"/>
                  <a:gd name="T18" fmla="*/ 275 w 302"/>
                  <a:gd name="T19" fmla="*/ 86 h 291"/>
                  <a:gd name="T20" fmla="*/ 298 w 302"/>
                  <a:gd name="T21" fmla="*/ 108 h 291"/>
                  <a:gd name="T22" fmla="*/ 298 w 302"/>
                  <a:gd name="T23" fmla="*/ 108 h 291"/>
                  <a:gd name="T24" fmla="*/ 292 w 302"/>
                  <a:gd name="T25" fmla="*/ 140 h 291"/>
                  <a:gd name="T26" fmla="*/ 276 w 302"/>
                  <a:gd name="T27" fmla="*/ 159 h 291"/>
                  <a:gd name="T28" fmla="*/ 260 w 302"/>
                  <a:gd name="T29" fmla="*/ 178 h 291"/>
                  <a:gd name="T30" fmla="*/ 260 w 302"/>
                  <a:gd name="T31" fmla="*/ 178 h 291"/>
                  <a:gd name="T32" fmla="*/ 254 w 302"/>
                  <a:gd name="T33" fmla="*/ 189 h 291"/>
                  <a:gd name="T34" fmla="*/ 254 w 302"/>
                  <a:gd name="T35" fmla="*/ 189 h 291"/>
                  <a:gd name="T36" fmla="*/ 253 w 302"/>
                  <a:gd name="T37" fmla="*/ 201 h 291"/>
                  <a:gd name="T38" fmla="*/ 254 w 302"/>
                  <a:gd name="T39" fmla="*/ 226 h 291"/>
                  <a:gd name="T40" fmla="*/ 255 w 302"/>
                  <a:gd name="T41" fmla="*/ 252 h 291"/>
                  <a:gd name="T42" fmla="*/ 255 w 302"/>
                  <a:gd name="T43" fmla="*/ 252 h 291"/>
                  <a:gd name="T44" fmla="*/ 241 w 302"/>
                  <a:gd name="T45" fmla="*/ 281 h 291"/>
                  <a:gd name="T46" fmla="*/ 241 w 302"/>
                  <a:gd name="T47" fmla="*/ 281 h 291"/>
                  <a:gd name="T48" fmla="*/ 210 w 302"/>
                  <a:gd name="T49" fmla="*/ 285 h 291"/>
                  <a:gd name="T50" fmla="*/ 186 w 302"/>
                  <a:gd name="T51" fmla="*/ 276 h 291"/>
                  <a:gd name="T52" fmla="*/ 163 w 302"/>
                  <a:gd name="T53" fmla="*/ 267 h 291"/>
                  <a:gd name="T54" fmla="*/ 163 w 302"/>
                  <a:gd name="T55" fmla="*/ 267 h 291"/>
                  <a:gd name="T56" fmla="*/ 151 w 302"/>
                  <a:gd name="T57" fmla="*/ 265 h 291"/>
                  <a:gd name="T58" fmla="*/ 151 w 302"/>
                  <a:gd name="T59" fmla="*/ 265 h 291"/>
                  <a:gd name="T60" fmla="*/ 138 w 302"/>
                  <a:gd name="T61" fmla="*/ 267 h 291"/>
                  <a:gd name="T62" fmla="*/ 115 w 302"/>
                  <a:gd name="T63" fmla="*/ 276 h 291"/>
                  <a:gd name="T64" fmla="*/ 92 w 302"/>
                  <a:gd name="T65" fmla="*/ 285 h 291"/>
                  <a:gd name="T66" fmla="*/ 92 w 302"/>
                  <a:gd name="T67" fmla="*/ 285 h 291"/>
                  <a:gd name="T68" fmla="*/ 59 w 302"/>
                  <a:gd name="T69" fmla="*/ 281 h 291"/>
                  <a:gd name="T70" fmla="*/ 59 w 302"/>
                  <a:gd name="T71" fmla="*/ 281 h 291"/>
                  <a:gd name="T72" fmla="*/ 45 w 302"/>
                  <a:gd name="T73" fmla="*/ 252 h 291"/>
                  <a:gd name="T74" fmla="*/ 47 w 302"/>
                  <a:gd name="T75" fmla="*/ 226 h 291"/>
                  <a:gd name="T76" fmla="*/ 48 w 302"/>
                  <a:gd name="T77" fmla="*/ 201 h 291"/>
                  <a:gd name="T78" fmla="*/ 48 w 302"/>
                  <a:gd name="T79" fmla="*/ 201 h 291"/>
                  <a:gd name="T80" fmla="*/ 46 w 302"/>
                  <a:gd name="T81" fmla="*/ 189 h 291"/>
                  <a:gd name="T82" fmla="*/ 46 w 302"/>
                  <a:gd name="T83" fmla="*/ 189 h 291"/>
                  <a:gd name="T84" fmla="*/ 40 w 302"/>
                  <a:gd name="T85" fmla="*/ 178 h 291"/>
                  <a:gd name="T86" fmla="*/ 25 w 302"/>
                  <a:gd name="T87" fmla="*/ 159 h 291"/>
                  <a:gd name="T88" fmla="*/ 9 w 302"/>
                  <a:gd name="T89" fmla="*/ 140 h 291"/>
                  <a:gd name="T90" fmla="*/ 9 w 302"/>
                  <a:gd name="T91" fmla="*/ 140 h 291"/>
                  <a:gd name="T92" fmla="*/ 3 w 302"/>
                  <a:gd name="T93" fmla="*/ 108 h 291"/>
                  <a:gd name="T94" fmla="*/ 3 w 302"/>
                  <a:gd name="T95" fmla="*/ 108 h 291"/>
                  <a:gd name="T96" fmla="*/ 26 w 302"/>
                  <a:gd name="T97" fmla="*/ 86 h 291"/>
                  <a:gd name="T98" fmla="*/ 50 w 302"/>
                  <a:gd name="T99" fmla="*/ 78 h 291"/>
                  <a:gd name="T100" fmla="*/ 75 w 302"/>
                  <a:gd name="T101" fmla="*/ 71 h 291"/>
                  <a:gd name="T102" fmla="*/ 75 w 302"/>
                  <a:gd name="T103" fmla="*/ 71 h 291"/>
                  <a:gd name="T104" fmla="*/ 86 w 302"/>
                  <a:gd name="T105" fmla="*/ 66 h 291"/>
                  <a:gd name="T106" fmla="*/ 86 w 302"/>
                  <a:gd name="T107" fmla="*/ 66 h 291"/>
                  <a:gd name="T108" fmla="*/ 94 w 302"/>
                  <a:gd name="T109" fmla="*/ 57 h 291"/>
                  <a:gd name="T110" fmla="*/ 109 w 302"/>
                  <a:gd name="T111" fmla="*/ 36 h 291"/>
                  <a:gd name="T112" fmla="*/ 122 w 302"/>
                  <a:gd name="T113" fmla="*/ 16 h 291"/>
                  <a:gd name="T114" fmla="*/ 122 w 302"/>
                  <a:gd name="T115" fmla="*/ 16 h 291"/>
                  <a:gd name="T116" fmla="*/ 151 w 302"/>
                  <a:gd name="T117" fmla="*/ 0 h 291"/>
                  <a:gd name="T118" fmla="*/ 151 w 302"/>
                  <a:gd name="T119" fmla="*/ 0 h 291"/>
                  <a:gd name="T120" fmla="*/ 179 w 302"/>
                  <a:gd name="T121" fmla="*/ 1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91">
                    <a:moveTo>
                      <a:pt x="179" y="16"/>
                    </a:moveTo>
                    <a:lnTo>
                      <a:pt x="193" y="36"/>
                    </a:lnTo>
                    <a:lnTo>
                      <a:pt x="206" y="57"/>
                    </a:lnTo>
                    <a:lnTo>
                      <a:pt x="206" y="57"/>
                    </a:lnTo>
                    <a:cubicBezTo>
                      <a:pt x="209" y="61"/>
                      <a:pt x="211" y="64"/>
                      <a:pt x="215" y="66"/>
                    </a:cubicBezTo>
                    <a:lnTo>
                      <a:pt x="215" y="66"/>
                    </a:lnTo>
                    <a:cubicBezTo>
                      <a:pt x="218" y="69"/>
                      <a:pt x="222" y="70"/>
                      <a:pt x="225" y="71"/>
                    </a:cubicBezTo>
                    <a:lnTo>
                      <a:pt x="250" y="78"/>
                    </a:lnTo>
                    <a:lnTo>
                      <a:pt x="275" y="86"/>
                    </a:lnTo>
                    <a:lnTo>
                      <a:pt x="275" y="86"/>
                    </a:lnTo>
                    <a:cubicBezTo>
                      <a:pt x="287" y="89"/>
                      <a:pt x="294" y="98"/>
                      <a:pt x="298" y="108"/>
                    </a:cubicBezTo>
                    <a:lnTo>
                      <a:pt x="298" y="108"/>
                    </a:lnTo>
                    <a:cubicBezTo>
                      <a:pt x="301" y="119"/>
                      <a:pt x="299" y="130"/>
                      <a:pt x="292" y="140"/>
                    </a:cubicBezTo>
                    <a:lnTo>
                      <a:pt x="276" y="159"/>
                    </a:lnTo>
                    <a:lnTo>
                      <a:pt x="260" y="178"/>
                    </a:lnTo>
                    <a:lnTo>
                      <a:pt x="260" y="178"/>
                    </a:lnTo>
                    <a:cubicBezTo>
                      <a:pt x="257" y="181"/>
                      <a:pt x="256" y="184"/>
                      <a:pt x="254" y="189"/>
                    </a:cubicBezTo>
                    <a:lnTo>
                      <a:pt x="254" y="189"/>
                    </a:lnTo>
                    <a:cubicBezTo>
                      <a:pt x="253" y="193"/>
                      <a:pt x="253" y="196"/>
                      <a:pt x="253" y="201"/>
                    </a:cubicBezTo>
                    <a:lnTo>
                      <a:pt x="254" y="226"/>
                    </a:lnTo>
                    <a:lnTo>
                      <a:pt x="255" y="252"/>
                    </a:lnTo>
                    <a:lnTo>
                      <a:pt x="255" y="252"/>
                    </a:lnTo>
                    <a:cubicBezTo>
                      <a:pt x="256" y="264"/>
                      <a:pt x="250" y="275"/>
                      <a:pt x="241" y="281"/>
                    </a:cubicBezTo>
                    <a:lnTo>
                      <a:pt x="241" y="281"/>
                    </a:lnTo>
                    <a:cubicBezTo>
                      <a:pt x="233" y="288"/>
                      <a:pt x="221" y="290"/>
                      <a:pt x="210" y="285"/>
                    </a:cubicBezTo>
                    <a:lnTo>
                      <a:pt x="186" y="276"/>
                    </a:lnTo>
                    <a:lnTo>
                      <a:pt x="163" y="267"/>
                    </a:lnTo>
                    <a:lnTo>
                      <a:pt x="163" y="267"/>
                    </a:lnTo>
                    <a:cubicBezTo>
                      <a:pt x="159" y="265"/>
                      <a:pt x="155" y="265"/>
                      <a:pt x="151" y="265"/>
                    </a:cubicBezTo>
                    <a:lnTo>
                      <a:pt x="151" y="265"/>
                    </a:lnTo>
                    <a:cubicBezTo>
                      <a:pt x="146" y="265"/>
                      <a:pt x="142" y="265"/>
                      <a:pt x="138" y="267"/>
                    </a:cubicBezTo>
                    <a:lnTo>
                      <a:pt x="115" y="276"/>
                    </a:lnTo>
                    <a:lnTo>
                      <a:pt x="92" y="285"/>
                    </a:lnTo>
                    <a:lnTo>
                      <a:pt x="92" y="285"/>
                    </a:lnTo>
                    <a:cubicBezTo>
                      <a:pt x="80" y="290"/>
                      <a:pt x="68" y="288"/>
                      <a:pt x="59" y="281"/>
                    </a:cubicBezTo>
                    <a:lnTo>
                      <a:pt x="59" y="281"/>
                    </a:lnTo>
                    <a:cubicBezTo>
                      <a:pt x="50" y="275"/>
                      <a:pt x="44" y="264"/>
                      <a:pt x="45" y="252"/>
                    </a:cubicBezTo>
                    <a:lnTo>
                      <a:pt x="47" y="226"/>
                    </a:lnTo>
                    <a:lnTo>
                      <a:pt x="48" y="201"/>
                    </a:lnTo>
                    <a:lnTo>
                      <a:pt x="48" y="201"/>
                    </a:lnTo>
                    <a:cubicBezTo>
                      <a:pt x="48" y="196"/>
                      <a:pt x="48" y="193"/>
                      <a:pt x="46" y="189"/>
                    </a:cubicBezTo>
                    <a:lnTo>
                      <a:pt x="46" y="189"/>
                    </a:lnTo>
                    <a:cubicBezTo>
                      <a:pt x="45" y="184"/>
                      <a:pt x="43" y="181"/>
                      <a:pt x="40" y="178"/>
                    </a:cubicBezTo>
                    <a:lnTo>
                      <a:pt x="25" y="159"/>
                    </a:lnTo>
                    <a:lnTo>
                      <a:pt x="9" y="140"/>
                    </a:lnTo>
                    <a:lnTo>
                      <a:pt x="9" y="140"/>
                    </a:lnTo>
                    <a:cubicBezTo>
                      <a:pt x="1" y="130"/>
                      <a:pt x="0" y="119"/>
                      <a:pt x="3" y="108"/>
                    </a:cubicBezTo>
                    <a:lnTo>
                      <a:pt x="3" y="108"/>
                    </a:lnTo>
                    <a:cubicBezTo>
                      <a:pt x="6" y="98"/>
                      <a:pt x="14" y="89"/>
                      <a:pt x="26" y="86"/>
                    </a:cubicBezTo>
                    <a:lnTo>
                      <a:pt x="50" y="78"/>
                    </a:lnTo>
                    <a:lnTo>
                      <a:pt x="75" y="71"/>
                    </a:lnTo>
                    <a:lnTo>
                      <a:pt x="75" y="71"/>
                    </a:lnTo>
                    <a:cubicBezTo>
                      <a:pt x="79" y="70"/>
                      <a:pt x="83" y="69"/>
                      <a:pt x="86" y="66"/>
                    </a:cubicBezTo>
                    <a:lnTo>
                      <a:pt x="86" y="66"/>
                    </a:lnTo>
                    <a:cubicBezTo>
                      <a:pt x="89" y="64"/>
                      <a:pt x="92" y="61"/>
                      <a:pt x="94" y="57"/>
                    </a:cubicBezTo>
                    <a:lnTo>
                      <a:pt x="109" y="36"/>
                    </a:lnTo>
                    <a:lnTo>
                      <a:pt x="122" y="16"/>
                    </a:lnTo>
                    <a:lnTo>
                      <a:pt x="122" y="16"/>
                    </a:lnTo>
                    <a:cubicBezTo>
                      <a:pt x="129" y="5"/>
                      <a:pt x="139" y="0"/>
                      <a:pt x="151" y="0"/>
                    </a:cubicBezTo>
                    <a:lnTo>
                      <a:pt x="151" y="0"/>
                    </a:lnTo>
                    <a:cubicBezTo>
                      <a:pt x="161" y="0"/>
                      <a:pt x="172" y="5"/>
                      <a:pt x="179" y="1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52">
                <a:extLst>
                  <a:ext uri="{FF2B5EF4-FFF2-40B4-BE49-F238E27FC236}">
                    <a16:creationId xmlns:a16="http://schemas.microsoft.com/office/drawing/2014/main" id="{A52EDC14-2973-4F94-9043-3C1BA6D5D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2486" y="10323127"/>
                <a:ext cx="286428" cy="274656"/>
              </a:xfrm>
              <a:custGeom>
                <a:avLst/>
                <a:gdLst>
                  <a:gd name="T0" fmla="*/ 161 w 323"/>
                  <a:gd name="T1" fmla="*/ 263 h 309"/>
                  <a:gd name="T2" fmla="*/ 223 w 323"/>
                  <a:gd name="T3" fmla="*/ 285 h 309"/>
                  <a:gd name="T4" fmla="*/ 246 w 323"/>
                  <a:gd name="T5" fmla="*/ 282 h 309"/>
                  <a:gd name="T6" fmla="*/ 256 w 323"/>
                  <a:gd name="T7" fmla="*/ 262 h 309"/>
                  <a:gd name="T8" fmla="*/ 253 w 323"/>
                  <a:gd name="T9" fmla="*/ 210 h 309"/>
                  <a:gd name="T10" fmla="*/ 256 w 323"/>
                  <a:gd name="T11" fmla="*/ 195 h 309"/>
                  <a:gd name="T12" fmla="*/ 294 w 323"/>
                  <a:gd name="T13" fmla="*/ 143 h 309"/>
                  <a:gd name="T14" fmla="*/ 299 w 323"/>
                  <a:gd name="T15" fmla="*/ 120 h 309"/>
                  <a:gd name="T16" fmla="*/ 282 w 323"/>
                  <a:gd name="T17" fmla="*/ 103 h 309"/>
                  <a:gd name="T18" fmla="*/ 233 w 323"/>
                  <a:gd name="T19" fmla="*/ 90 h 309"/>
                  <a:gd name="T20" fmla="*/ 219 w 323"/>
                  <a:gd name="T21" fmla="*/ 83 h 309"/>
                  <a:gd name="T22" fmla="*/ 180 w 323"/>
                  <a:gd name="T23" fmla="*/ 30 h 309"/>
                  <a:gd name="T24" fmla="*/ 161 w 323"/>
                  <a:gd name="T25" fmla="*/ 19 h 309"/>
                  <a:gd name="T26" fmla="*/ 140 w 323"/>
                  <a:gd name="T27" fmla="*/ 30 h 309"/>
                  <a:gd name="T28" fmla="*/ 112 w 323"/>
                  <a:gd name="T29" fmla="*/ 72 h 309"/>
                  <a:gd name="T30" fmla="*/ 102 w 323"/>
                  <a:gd name="T31" fmla="*/ 83 h 309"/>
                  <a:gd name="T32" fmla="*/ 38 w 323"/>
                  <a:gd name="T33" fmla="*/ 103 h 309"/>
                  <a:gd name="T34" fmla="*/ 22 w 323"/>
                  <a:gd name="T35" fmla="*/ 120 h 309"/>
                  <a:gd name="T36" fmla="*/ 26 w 323"/>
                  <a:gd name="T37" fmla="*/ 143 h 309"/>
                  <a:gd name="T38" fmla="*/ 58 w 323"/>
                  <a:gd name="T39" fmla="*/ 181 h 309"/>
                  <a:gd name="T40" fmla="*/ 66 w 323"/>
                  <a:gd name="T41" fmla="*/ 195 h 309"/>
                  <a:gd name="T42" fmla="*/ 65 w 323"/>
                  <a:gd name="T43" fmla="*/ 262 h 309"/>
                  <a:gd name="T44" fmla="*/ 75 w 323"/>
                  <a:gd name="T45" fmla="*/ 282 h 309"/>
                  <a:gd name="T46" fmla="*/ 98 w 323"/>
                  <a:gd name="T47" fmla="*/ 285 h 309"/>
                  <a:gd name="T48" fmla="*/ 144 w 323"/>
                  <a:gd name="T49" fmla="*/ 267 h 309"/>
                  <a:gd name="T50" fmla="*/ 232 w 323"/>
                  <a:gd name="T51" fmla="*/ 306 h 309"/>
                  <a:gd name="T52" fmla="*/ 215 w 323"/>
                  <a:gd name="T53" fmla="*/ 303 h 309"/>
                  <a:gd name="T54" fmla="*/ 169 w 323"/>
                  <a:gd name="T55" fmla="*/ 285 h 309"/>
                  <a:gd name="T56" fmla="*/ 105 w 323"/>
                  <a:gd name="T57" fmla="*/ 303 h 309"/>
                  <a:gd name="T58" fmla="*/ 64 w 323"/>
                  <a:gd name="T59" fmla="*/ 298 h 309"/>
                  <a:gd name="T60" fmla="*/ 46 w 323"/>
                  <a:gd name="T61" fmla="*/ 261 h 309"/>
                  <a:gd name="T62" fmla="*/ 49 w 323"/>
                  <a:gd name="T63" fmla="*/ 210 h 309"/>
                  <a:gd name="T64" fmla="*/ 48 w 323"/>
                  <a:gd name="T65" fmla="*/ 200 h 309"/>
                  <a:gd name="T66" fmla="*/ 12 w 323"/>
                  <a:gd name="T67" fmla="*/ 155 h 309"/>
                  <a:gd name="T68" fmla="*/ 4 w 323"/>
                  <a:gd name="T69" fmla="*/ 114 h 309"/>
                  <a:gd name="T70" fmla="*/ 33 w 323"/>
                  <a:gd name="T71" fmla="*/ 85 h 309"/>
                  <a:gd name="T72" fmla="*/ 83 w 323"/>
                  <a:gd name="T73" fmla="*/ 72 h 309"/>
                  <a:gd name="T74" fmla="*/ 90 w 323"/>
                  <a:gd name="T75" fmla="*/ 68 h 309"/>
                  <a:gd name="T76" fmla="*/ 125 w 323"/>
                  <a:gd name="T77" fmla="*/ 20 h 309"/>
                  <a:gd name="T78" fmla="*/ 161 w 323"/>
                  <a:gd name="T79" fmla="*/ 0 h 309"/>
                  <a:gd name="T80" fmla="*/ 197 w 323"/>
                  <a:gd name="T81" fmla="*/ 20 h 309"/>
                  <a:gd name="T82" fmla="*/ 224 w 323"/>
                  <a:gd name="T83" fmla="*/ 62 h 309"/>
                  <a:gd name="T84" fmla="*/ 230 w 323"/>
                  <a:gd name="T85" fmla="*/ 68 h 309"/>
                  <a:gd name="T86" fmla="*/ 237 w 323"/>
                  <a:gd name="T87" fmla="*/ 72 h 309"/>
                  <a:gd name="T88" fmla="*/ 287 w 323"/>
                  <a:gd name="T89" fmla="*/ 85 h 309"/>
                  <a:gd name="T90" fmla="*/ 317 w 323"/>
                  <a:gd name="T91" fmla="*/ 114 h 309"/>
                  <a:gd name="T92" fmla="*/ 278 w 323"/>
                  <a:gd name="T93" fmla="*/ 193 h 309"/>
                  <a:gd name="T94" fmla="*/ 273 w 323"/>
                  <a:gd name="T95" fmla="*/ 200 h 309"/>
                  <a:gd name="T96" fmla="*/ 273 w 323"/>
                  <a:gd name="T97" fmla="*/ 210 h 309"/>
                  <a:gd name="T98" fmla="*/ 275 w 323"/>
                  <a:gd name="T99" fmla="*/ 261 h 309"/>
                  <a:gd name="T100" fmla="*/ 257 w 323"/>
                  <a:gd name="T101" fmla="*/ 29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3" h="309">
                    <a:moveTo>
                      <a:pt x="161" y="263"/>
                    </a:moveTo>
                    <a:lnTo>
                      <a:pt x="161" y="263"/>
                    </a:lnTo>
                    <a:cubicBezTo>
                      <a:pt x="166" y="263"/>
                      <a:pt x="171" y="265"/>
                      <a:pt x="176" y="267"/>
                    </a:cubicBezTo>
                    <a:lnTo>
                      <a:pt x="223" y="285"/>
                    </a:lnTo>
                    <a:lnTo>
                      <a:pt x="223" y="285"/>
                    </a:lnTo>
                    <a:cubicBezTo>
                      <a:pt x="231" y="289"/>
                      <a:pt x="239" y="287"/>
                      <a:pt x="246" y="282"/>
                    </a:cubicBezTo>
                    <a:lnTo>
                      <a:pt x="246" y="282"/>
                    </a:lnTo>
                    <a:cubicBezTo>
                      <a:pt x="253" y="277"/>
                      <a:pt x="256" y="270"/>
                      <a:pt x="256" y="262"/>
                    </a:cubicBezTo>
                    <a:lnTo>
                      <a:pt x="253" y="210"/>
                    </a:lnTo>
                    <a:lnTo>
                      <a:pt x="253" y="210"/>
                    </a:lnTo>
                    <a:cubicBezTo>
                      <a:pt x="253" y="205"/>
                      <a:pt x="254" y="199"/>
                      <a:pt x="256" y="195"/>
                    </a:cubicBezTo>
                    <a:lnTo>
                      <a:pt x="256" y="195"/>
                    </a:lnTo>
                    <a:cubicBezTo>
                      <a:pt x="257" y="190"/>
                      <a:pt x="260" y="185"/>
                      <a:pt x="263" y="181"/>
                    </a:cubicBezTo>
                    <a:lnTo>
                      <a:pt x="294" y="143"/>
                    </a:lnTo>
                    <a:lnTo>
                      <a:pt x="294" y="143"/>
                    </a:lnTo>
                    <a:cubicBezTo>
                      <a:pt x="300" y="136"/>
                      <a:pt x="302" y="128"/>
                      <a:pt x="299" y="120"/>
                    </a:cubicBezTo>
                    <a:lnTo>
                      <a:pt x="299" y="120"/>
                    </a:lnTo>
                    <a:cubicBezTo>
                      <a:pt x="297" y="112"/>
                      <a:pt x="291" y="106"/>
                      <a:pt x="282" y="103"/>
                    </a:cubicBezTo>
                    <a:lnTo>
                      <a:pt x="233" y="90"/>
                    </a:lnTo>
                    <a:lnTo>
                      <a:pt x="233" y="90"/>
                    </a:lnTo>
                    <a:cubicBezTo>
                      <a:pt x="227" y="88"/>
                      <a:pt x="223" y="86"/>
                      <a:pt x="219" y="83"/>
                    </a:cubicBezTo>
                    <a:lnTo>
                      <a:pt x="219" y="83"/>
                    </a:lnTo>
                    <a:cubicBezTo>
                      <a:pt x="214" y="80"/>
                      <a:pt x="211" y="76"/>
                      <a:pt x="208" y="72"/>
                    </a:cubicBezTo>
                    <a:lnTo>
                      <a:pt x="180" y="30"/>
                    </a:lnTo>
                    <a:lnTo>
                      <a:pt x="180" y="30"/>
                    </a:lnTo>
                    <a:cubicBezTo>
                      <a:pt x="176" y="23"/>
                      <a:pt x="168" y="19"/>
                      <a:pt x="161" y="19"/>
                    </a:cubicBezTo>
                    <a:lnTo>
                      <a:pt x="161" y="19"/>
                    </a:lnTo>
                    <a:cubicBezTo>
                      <a:pt x="152" y="19"/>
                      <a:pt x="144" y="23"/>
                      <a:pt x="140" y="30"/>
                    </a:cubicBezTo>
                    <a:lnTo>
                      <a:pt x="112" y="72"/>
                    </a:lnTo>
                    <a:lnTo>
                      <a:pt x="112" y="72"/>
                    </a:lnTo>
                    <a:cubicBezTo>
                      <a:pt x="109" y="76"/>
                      <a:pt x="106" y="80"/>
                      <a:pt x="102" y="83"/>
                    </a:cubicBezTo>
                    <a:lnTo>
                      <a:pt x="102" y="83"/>
                    </a:lnTo>
                    <a:cubicBezTo>
                      <a:pt x="97" y="86"/>
                      <a:pt x="93" y="88"/>
                      <a:pt x="88" y="90"/>
                    </a:cubicBezTo>
                    <a:lnTo>
                      <a:pt x="38" y="103"/>
                    </a:lnTo>
                    <a:lnTo>
                      <a:pt x="38" y="103"/>
                    </a:lnTo>
                    <a:cubicBezTo>
                      <a:pt x="30" y="106"/>
                      <a:pt x="24" y="112"/>
                      <a:pt x="22" y="120"/>
                    </a:cubicBezTo>
                    <a:lnTo>
                      <a:pt x="22" y="120"/>
                    </a:lnTo>
                    <a:cubicBezTo>
                      <a:pt x="19" y="128"/>
                      <a:pt x="21" y="136"/>
                      <a:pt x="26" y="143"/>
                    </a:cubicBezTo>
                    <a:lnTo>
                      <a:pt x="58" y="181"/>
                    </a:lnTo>
                    <a:lnTo>
                      <a:pt x="58" y="181"/>
                    </a:lnTo>
                    <a:cubicBezTo>
                      <a:pt x="61" y="185"/>
                      <a:pt x="64" y="190"/>
                      <a:pt x="66" y="195"/>
                    </a:cubicBezTo>
                    <a:lnTo>
                      <a:pt x="66" y="195"/>
                    </a:lnTo>
                    <a:cubicBezTo>
                      <a:pt x="67" y="199"/>
                      <a:pt x="67" y="205"/>
                      <a:pt x="67" y="210"/>
                    </a:cubicBezTo>
                    <a:lnTo>
                      <a:pt x="65" y="262"/>
                    </a:lnTo>
                    <a:lnTo>
                      <a:pt x="65" y="262"/>
                    </a:lnTo>
                    <a:cubicBezTo>
                      <a:pt x="65" y="270"/>
                      <a:pt x="68" y="277"/>
                      <a:pt x="75" y="282"/>
                    </a:cubicBezTo>
                    <a:lnTo>
                      <a:pt x="75" y="282"/>
                    </a:lnTo>
                    <a:cubicBezTo>
                      <a:pt x="82" y="287"/>
                      <a:pt x="90" y="289"/>
                      <a:pt x="98" y="285"/>
                    </a:cubicBezTo>
                    <a:lnTo>
                      <a:pt x="144" y="267"/>
                    </a:lnTo>
                    <a:lnTo>
                      <a:pt x="144" y="267"/>
                    </a:lnTo>
                    <a:cubicBezTo>
                      <a:pt x="149" y="265"/>
                      <a:pt x="155" y="263"/>
                      <a:pt x="161" y="263"/>
                    </a:cubicBezTo>
                    <a:close/>
                    <a:moveTo>
                      <a:pt x="232" y="306"/>
                    </a:moveTo>
                    <a:lnTo>
                      <a:pt x="232" y="306"/>
                    </a:lnTo>
                    <a:cubicBezTo>
                      <a:pt x="227" y="306"/>
                      <a:pt x="221" y="306"/>
                      <a:pt x="215" y="303"/>
                    </a:cubicBezTo>
                    <a:lnTo>
                      <a:pt x="169" y="285"/>
                    </a:lnTo>
                    <a:lnTo>
                      <a:pt x="169" y="285"/>
                    </a:lnTo>
                    <a:cubicBezTo>
                      <a:pt x="164" y="282"/>
                      <a:pt x="157" y="282"/>
                      <a:pt x="151" y="285"/>
                    </a:cubicBezTo>
                    <a:lnTo>
                      <a:pt x="105" y="303"/>
                    </a:lnTo>
                    <a:lnTo>
                      <a:pt x="105" y="303"/>
                    </a:lnTo>
                    <a:cubicBezTo>
                      <a:pt x="91" y="308"/>
                      <a:pt x="76" y="306"/>
                      <a:pt x="64" y="298"/>
                    </a:cubicBezTo>
                    <a:lnTo>
                      <a:pt x="64" y="298"/>
                    </a:lnTo>
                    <a:cubicBezTo>
                      <a:pt x="52" y="289"/>
                      <a:pt x="45" y="276"/>
                      <a:pt x="46" y="261"/>
                    </a:cubicBezTo>
                    <a:lnTo>
                      <a:pt x="49" y="210"/>
                    </a:lnTo>
                    <a:lnTo>
                      <a:pt x="49" y="210"/>
                    </a:lnTo>
                    <a:cubicBezTo>
                      <a:pt x="49" y="206"/>
                      <a:pt x="49" y="204"/>
                      <a:pt x="48" y="200"/>
                    </a:cubicBezTo>
                    <a:lnTo>
                      <a:pt x="48" y="200"/>
                    </a:lnTo>
                    <a:cubicBezTo>
                      <a:pt x="46" y="198"/>
                      <a:pt x="45" y="195"/>
                      <a:pt x="43" y="193"/>
                    </a:cubicBezTo>
                    <a:lnTo>
                      <a:pt x="12" y="155"/>
                    </a:lnTo>
                    <a:lnTo>
                      <a:pt x="12" y="155"/>
                    </a:lnTo>
                    <a:cubicBezTo>
                      <a:pt x="2" y="143"/>
                      <a:pt x="0" y="128"/>
                      <a:pt x="4" y="114"/>
                    </a:cubicBezTo>
                    <a:lnTo>
                      <a:pt x="4" y="114"/>
                    </a:lnTo>
                    <a:cubicBezTo>
                      <a:pt x="8" y="100"/>
                      <a:pt x="19" y="90"/>
                      <a:pt x="33" y="85"/>
                    </a:cubicBezTo>
                    <a:lnTo>
                      <a:pt x="83" y="72"/>
                    </a:lnTo>
                    <a:lnTo>
                      <a:pt x="83" y="72"/>
                    </a:lnTo>
                    <a:cubicBezTo>
                      <a:pt x="85" y="71"/>
                      <a:pt x="88" y="69"/>
                      <a:pt x="90" y="68"/>
                    </a:cubicBezTo>
                    <a:lnTo>
                      <a:pt x="90" y="68"/>
                    </a:lnTo>
                    <a:cubicBezTo>
                      <a:pt x="93" y="66"/>
                      <a:pt x="95" y="64"/>
                      <a:pt x="96" y="62"/>
                    </a:cubicBezTo>
                    <a:lnTo>
                      <a:pt x="125" y="20"/>
                    </a:lnTo>
                    <a:lnTo>
                      <a:pt x="125" y="20"/>
                    </a:lnTo>
                    <a:cubicBezTo>
                      <a:pt x="132" y="7"/>
                      <a:pt x="146" y="0"/>
                      <a:pt x="161" y="0"/>
                    </a:cubicBezTo>
                    <a:lnTo>
                      <a:pt x="161" y="0"/>
                    </a:lnTo>
                    <a:cubicBezTo>
                      <a:pt x="175" y="0"/>
                      <a:pt x="189" y="7"/>
                      <a:pt x="197" y="20"/>
                    </a:cubicBezTo>
                    <a:lnTo>
                      <a:pt x="197" y="20"/>
                    </a:lnTo>
                    <a:lnTo>
                      <a:pt x="224" y="62"/>
                    </a:lnTo>
                    <a:lnTo>
                      <a:pt x="224" y="62"/>
                    </a:lnTo>
                    <a:cubicBezTo>
                      <a:pt x="226" y="64"/>
                      <a:pt x="228" y="66"/>
                      <a:pt x="230" y="68"/>
                    </a:cubicBezTo>
                    <a:lnTo>
                      <a:pt x="230" y="68"/>
                    </a:lnTo>
                    <a:cubicBezTo>
                      <a:pt x="233" y="69"/>
                      <a:pt x="235" y="71"/>
                      <a:pt x="237" y="72"/>
                    </a:cubicBezTo>
                    <a:lnTo>
                      <a:pt x="287" y="85"/>
                    </a:lnTo>
                    <a:lnTo>
                      <a:pt x="287" y="85"/>
                    </a:lnTo>
                    <a:cubicBezTo>
                      <a:pt x="302" y="90"/>
                      <a:pt x="313" y="100"/>
                      <a:pt x="317" y="114"/>
                    </a:cubicBezTo>
                    <a:lnTo>
                      <a:pt x="317" y="114"/>
                    </a:lnTo>
                    <a:cubicBezTo>
                      <a:pt x="322" y="128"/>
                      <a:pt x="319" y="143"/>
                      <a:pt x="309" y="155"/>
                    </a:cubicBezTo>
                    <a:lnTo>
                      <a:pt x="278" y="193"/>
                    </a:lnTo>
                    <a:lnTo>
                      <a:pt x="278" y="193"/>
                    </a:lnTo>
                    <a:cubicBezTo>
                      <a:pt x="276" y="195"/>
                      <a:pt x="274" y="198"/>
                      <a:pt x="273" y="200"/>
                    </a:cubicBezTo>
                    <a:lnTo>
                      <a:pt x="273" y="200"/>
                    </a:lnTo>
                    <a:cubicBezTo>
                      <a:pt x="273" y="204"/>
                      <a:pt x="272" y="206"/>
                      <a:pt x="273" y="210"/>
                    </a:cubicBezTo>
                    <a:lnTo>
                      <a:pt x="275" y="261"/>
                    </a:lnTo>
                    <a:lnTo>
                      <a:pt x="275" y="261"/>
                    </a:lnTo>
                    <a:cubicBezTo>
                      <a:pt x="275" y="276"/>
                      <a:pt x="269" y="289"/>
                      <a:pt x="257" y="298"/>
                    </a:cubicBezTo>
                    <a:lnTo>
                      <a:pt x="257" y="298"/>
                    </a:lnTo>
                    <a:cubicBezTo>
                      <a:pt x="250" y="303"/>
                      <a:pt x="241" y="306"/>
                      <a:pt x="232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53">
                <a:extLst>
                  <a:ext uri="{FF2B5EF4-FFF2-40B4-BE49-F238E27FC236}">
                    <a16:creationId xmlns:a16="http://schemas.microsoft.com/office/drawing/2014/main" id="{8739EFB5-AB9B-4F03-91EB-17914F070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0334" y="10707644"/>
                <a:ext cx="266808" cy="258961"/>
              </a:xfrm>
              <a:custGeom>
                <a:avLst/>
                <a:gdLst>
                  <a:gd name="T0" fmla="*/ 179 w 302"/>
                  <a:gd name="T1" fmla="*/ 15 h 289"/>
                  <a:gd name="T2" fmla="*/ 193 w 302"/>
                  <a:gd name="T3" fmla="*/ 36 h 289"/>
                  <a:gd name="T4" fmla="*/ 206 w 302"/>
                  <a:gd name="T5" fmla="*/ 56 h 289"/>
                  <a:gd name="T6" fmla="*/ 206 w 302"/>
                  <a:gd name="T7" fmla="*/ 56 h 289"/>
                  <a:gd name="T8" fmla="*/ 215 w 302"/>
                  <a:gd name="T9" fmla="*/ 65 h 289"/>
                  <a:gd name="T10" fmla="*/ 215 w 302"/>
                  <a:gd name="T11" fmla="*/ 65 h 289"/>
                  <a:gd name="T12" fmla="*/ 225 w 302"/>
                  <a:gd name="T13" fmla="*/ 71 h 289"/>
                  <a:gd name="T14" fmla="*/ 250 w 302"/>
                  <a:gd name="T15" fmla="*/ 78 h 289"/>
                  <a:gd name="T16" fmla="*/ 275 w 302"/>
                  <a:gd name="T17" fmla="*/ 85 h 289"/>
                  <a:gd name="T18" fmla="*/ 275 w 302"/>
                  <a:gd name="T19" fmla="*/ 85 h 289"/>
                  <a:gd name="T20" fmla="*/ 298 w 302"/>
                  <a:gd name="T21" fmla="*/ 107 h 289"/>
                  <a:gd name="T22" fmla="*/ 298 w 302"/>
                  <a:gd name="T23" fmla="*/ 107 h 289"/>
                  <a:gd name="T24" fmla="*/ 292 w 302"/>
                  <a:gd name="T25" fmla="*/ 138 h 289"/>
                  <a:gd name="T26" fmla="*/ 276 w 302"/>
                  <a:gd name="T27" fmla="*/ 157 h 289"/>
                  <a:gd name="T28" fmla="*/ 260 w 302"/>
                  <a:gd name="T29" fmla="*/ 177 h 289"/>
                  <a:gd name="T30" fmla="*/ 260 w 302"/>
                  <a:gd name="T31" fmla="*/ 177 h 289"/>
                  <a:gd name="T32" fmla="*/ 254 w 302"/>
                  <a:gd name="T33" fmla="*/ 187 h 289"/>
                  <a:gd name="T34" fmla="*/ 254 w 302"/>
                  <a:gd name="T35" fmla="*/ 187 h 289"/>
                  <a:gd name="T36" fmla="*/ 253 w 302"/>
                  <a:gd name="T37" fmla="*/ 200 h 289"/>
                  <a:gd name="T38" fmla="*/ 254 w 302"/>
                  <a:gd name="T39" fmla="*/ 226 h 289"/>
                  <a:gd name="T40" fmla="*/ 255 w 302"/>
                  <a:gd name="T41" fmla="*/ 251 h 289"/>
                  <a:gd name="T42" fmla="*/ 255 w 302"/>
                  <a:gd name="T43" fmla="*/ 251 h 289"/>
                  <a:gd name="T44" fmla="*/ 241 w 302"/>
                  <a:gd name="T45" fmla="*/ 280 h 289"/>
                  <a:gd name="T46" fmla="*/ 241 w 302"/>
                  <a:gd name="T47" fmla="*/ 280 h 289"/>
                  <a:gd name="T48" fmla="*/ 210 w 302"/>
                  <a:gd name="T49" fmla="*/ 284 h 289"/>
                  <a:gd name="T50" fmla="*/ 186 w 302"/>
                  <a:gd name="T51" fmla="*/ 275 h 289"/>
                  <a:gd name="T52" fmla="*/ 163 w 302"/>
                  <a:gd name="T53" fmla="*/ 266 h 289"/>
                  <a:gd name="T54" fmla="*/ 163 w 302"/>
                  <a:gd name="T55" fmla="*/ 266 h 289"/>
                  <a:gd name="T56" fmla="*/ 151 w 302"/>
                  <a:gd name="T57" fmla="*/ 264 h 289"/>
                  <a:gd name="T58" fmla="*/ 151 w 302"/>
                  <a:gd name="T59" fmla="*/ 264 h 289"/>
                  <a:gd name="T60" fmla="*/ 138 w 302"/>
                  <a:gd name="T61" fmla="*/ 266 h 289"/>
                  <a:gd name="T62" fmla="*/ 115 w 302"/>
                  <a:gd name="T63" fmla="*/ 275 h 289"/>
                  <a:gd name="T64" fmla="*/ 92 w 302"/>
                  <a:gd name="T65" fmla="*/ 284 h 289"/>
                  <a:gd name="T66" fmla="*/ 92 w 302"/>
                  <a:gd name="T67" fmla="*/ 284 h 289"/>
                  <a:gd name="T68" fmla="*/ 59 w 302"/>
                  <a:gd name="T69" fmla="*/ 280 h 289"/>
                  <a:gd name="T70" fmla="*/ 59 w 302"/>
                  <a:gd name="T71" fmla="*/ 280 h 289"/>
                  <a:gd name="T72" fmla="*/ 45 w 302"/>
                  <a:gd name="T73" fmla="*/ 251 h 289"/>
                  <a:gd name="T74" fmla="*/ 47 w 302"/>
                  <a:gd name="T75" fmla="*/ 226 h 289"/>
                  <a:gd name="T76" fmla="*/ 48 w 302"/>
                  <a:gd name="T77" fmla="*/ 200 h 289"/>
                  <a:gd name="T78" fmla="*/ 48 w 302"/>
                  <a:gd name="T79" fmla="*/ 200 h 289"/>
                  <a:gd name="T80" fmla="*/ 46 w 302"/>
                  <a:gd name="T81" fmla="*/ 187 h 289"/>
                  <a:gd name="T82" fmla="*/ 46 w 302"/>
                  <a:gd name="T83" fmla="*/ 187 h 289"/>
                  <a:gd name="T84" fmla="*/ 40 w 302"/>
                  <a:gd name="T85" fmla="*/ 177 h 289"/>
                  <a:gd name="T86" fmla="*/ 25 w 302"/>
                  <a:gd name="T87" fmla="*/ 157 h 289"/>
                  <a:gd name="T88" fmla="*/ 9 w 302"/>
                  <a:gd name="T89" fmla="*/ 138 h 289"/>
                  <a:gd name="T90" fmla="*/ 9 w 302"/>
                  <a:gd name="T91" fmla="*/ 138 h 289"/>
                  <a:gd name="T92" fmla="*/ 3 w 302"/>
                  <a:gd name="T93" fmla="*/ 107 h 289"/>
                  <a:gd name="T94" fmla="*/ 3 w 302"/>
                  <a:gd name="T95" fmla="*/ 107 h 289"/>
                  <a:gd name="T96" fmla="*/ 26 w 302"/>
                  <a:gd name="T97" fmla="*/ 85 h 289"/>
                  <a:gd name="T98" fmla="*/ 50 w 302"/>
                  <a:gd name="T99" fmla="*/ 78 h 289"/>
                  <a:gd name="T100" fmla="*/ 75 w 302"/>
                  <a:gd name="T101" fmla="*/ 71 h 289"/>
                  <a:gd name="T102" fmla="*/ 75 w 302"/>
                  <a:gd name="T103" fmla="*/ 71 h 289"/>
                  <a:gd name="T104" fmla="*/ 86 w 302"/>
                  <a:gd name="T105" fmla="*/ 65 h 289"/>
                  <a:gd name="T106" fmla="*/ 86 w 302"/>
                  <a:gd name="T107" fmla="*/ 65 h 289"/>
                  <a:gd name="T108" fmla="*/ 94 w 302"/>
                  <a:gd name="T109" fmla="*/ 56 h 289"/>
                  <a:gd name="T110" fmla="*/ 109 w 302"/>
                  <a:gd name="T111" fmla="*/ 36 h 289"/>
                  <a:gd name="T112" fmla="*/ 122 w 302"/>
                  <a:gd name="T113" fmla="*/ 15 h 289"/>
                  <a:gd name="T114" fmla="*/ 122 w 302"/>
                  <a:gd name="T115" fmla="*/ 15 h 289"/>
                  <a:gd name="T116" fmla="*/ 151 w 302"/>
                  <a:gd name="T117" fmla="*/ 0 h 289"/>
                  <a:gd name="T118" fmla="*/ 151 w 302"/>
                  <a:gd name="T119" fmla="*/ 0 h 289"/>
                  <a:gd name="T120" fmla="*/ 179 w 302"/>
                  <a:gd name="T121" fmla="*/ 15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89">
                    <a:moveTo>
                      <a:pt x="179" y="15"/>
                    </a:moveTo>
                    <a:lnTo>
                      <a:pt x="193" y="36"/>
                    </a:lnTo>
                    <a:lnTo>
                      <a:pt x="206" y="56"/>
                    </a:lnTo>
                    <a:lnTo>
                      <a:pt x="206" y="56"/>
                    </a:lnTo>
                    <a:cubicBezTo>
                      <a:pt x="209" y="60"/>
                      <a:pt x="211" y="63"/>
                      <a:pt x="215" y="65"/>
                    </a:cubicBezTo>
                    <a:lnTo>
                      <a:pt x="215" y="65"/>
                    </a:lnTo>
                    <a:cubicBezTo>
                      <a:pt x="218" y="68"/>
                      <a:pt x="222" y="69"/>
                      <a:pt x="225" y="71"/>
                    </a:cubicBezTo>
                    <a:lnTo>
                      <a:pt x="250" y="78"/>
                    </a:lnTo>
                    <a:lnTo>
                      <a:pt x="275" y="85"/>
                    </a:lnTo>
                    <a:lnTo>
                      <a:pt x="275" y="85"/>
                    </a:lnTo>
                    <a:cubicBezTo>
                      <a:pt x="287" y="88"/>
                      <a:pt x="294" y="97"/>
                      <a:pt x="298" y="107"/>
                    </a:cubicBezTo>
                    <a:lnTo>
                      <a:pt x="298" y="107"/>
                    </a:lnTo>
                    <a:cubicBezTo>
                      <a:pt x="301" y="117"/>
                      <a:pt x="299" y="129"/>
                      <a:pt x="292" y="138"/>
                    </a:cubicBezTo>
                    <a:lnTo>
                      <a:pt x="276" y="157"/>
                    </a:lnTo>
                    <a:lnTo>
                      <a:pt x="260" y="177"/>
                    </a:lnTo>
                    <a:lnTo>
                      <a:pt x="260" y="177"/>
                    </a:lnTo>
                    <a:cubicBezTo>
                      <a:pt x="257" y="180"/>
                      <a:pt x="256" y="184"/>
                      <a:pt x="254" y="187"/>
                    </a:cubicBezTo>
                    <a:lnTo>
                      <a:pt x="254" y="187"/>
                    </a:lnTo>
                    <a:cubicBezTo>
                      <a:pt x="253" y="192"/>
                      <a:pt x="253" y="196"/>
                      <a:pt x="253" y="200"/>
                    </a:cubicBezTo>
                    <a:lnTo>
                      <a:pt x="254" y="226"/>
                    </a:lnTo>
                    <a:lnTo>
                      <a:pt x="255" y="251"/>
                    </a:lnTo>
                    <a:lnTo>
                      <a:pt x="255" y="251"/>
                    </a:lnTo>
                    <a:cubicBezTo>
                      <a:pt x="256" y="264"/>
                      <a:pt x="250" y="274"/>
                      <a:pt x="241" y="280"/>
                    </a:cubicBezTo>
                    <a:lnTo>
                      <a:pt x="241" y="280"/>
                    </a:lnTo>
                    <a:cubicBezTo>
                      <a:pt x="233" y="287"/>
                      <a:pt x="221" y="288"/>
                      <a:pt x="210" y="284"/>
                    </a:cubicBezTo>
                    <a:lnTo>
                      <a:pt x="186" y="275"/>
                    </a:lnTo>
                    <a:lnTo>
                      <a:pt x="163" y="266"/>
                    </a:lnTo>
                    <a:lnTo>
                      <a:pt x="163" y="266"/>
                    </a:lnTo>
                    <a:cubicBezTo>
                      <a:pt x="159" y="265"/>
                      <a:pt x="155" y="264"/>
                      <a:pt x="151" y="264"/>
                    </a:cubicBezTo>
                    <a:lnTo>
                      <a:pt x="151" y="264"/>
                    </a:lnTo>
                    <a:cubicBezTo>
                      <a:pt x="146" y="264"/>
                      <a:pt x="142" y="265"/>
                      <a:pt x="138" y="266"/>
                    </a:cubicBezTo>
                    <a:lnTo>
                      <a:pt x="115" y="275"/>
                    </a:lnTo>
                    <a:lnTo>
                      <a:pt x="92" y="284"/>
                    </a:lnTo>
                    <a:lnTo>
                      <a:pt x="92" y="284"/>
                    </a:lnTo>
                    <a:cubicBezTo>
                      <a:pt x="80" y="288"/>
                      <a:pt x="68" y="287"/>
                      <a:pt x="59" y="280"/>
                    </a:cubicBezTo>
                    <a:lnTo>
                      <a:pt x="59" y="280"/>
                    </a:lnTo>
                    <a:cubicBezTo>
                      <a:pt x="50" y="274"/>
                      <a:pt x="44" y="264"/>
                      <a:pt x="45" y="251"/>
                    </a:cubicBezTo>
                    <a:lnTo>
                      <a:pt x="47" y="226"/>
                    </a:lnTo>
                    <a:lnTo>
                      <a:pt x="48" y="200"/>
                    </a:lnTo>
                    <a:lnTo>
                      <a:pt x="48" y="200"/>
                    </a:lnTo>
                    <a:cubicBezTo>
                      <a:pt x="48" y="196"/>
                      <a:pt x="48" y="192"/>
                      <a:pt x="46" y="187"/>
                    </a:cubicBezTo>
                    <a:lnTo>
                      <a:pt x="46" y="187"/>
                    </a:lnTo>
                    <a:cubicBezTo>
                      <a:pt x="45" y="184"/>
                      <a:pt x="43" y="180"/>
                      <a:pt x="40" y="177"/>
                    </a:cubicBezTo>
                    <a:lnTo>
                      <a:pt x="25" y="157"/>
                    </a:lnTo>
                    <a:lnTo>
                      <a:pt x="9" y="138"/>
                    </a:lnTo>
                    <a:lnTo>
                      <a:pt x="9" y="138"/>
                    </a:lnTo>
                    <a:cubicBezTo>
                      <a:pt x="1" y="129"/>
                      <a:pt x="0" y="117"/>
                      <a:pt x="3" y="107"/>
                    </a:cubicBezTo>
                    <a:lnTo>
                      <a:pt x="3" y="107"/>
                    </a:lnTo>
                    <a:cubicBezTo>
                      <a:pt x="6" y="97"/>
                      <a:pt x="14" y="88"/>
                      <a:pt x="26" y="85"/>
                    </a:cubicBezTo>
                    <a:lnTo>
                      <a:pt x="50" y="78"/>
                    </a:lnTo>
                    <a:lnTo>
                      <a:pt x="75" y="71"/>
                    </a:lnTo>
                    <a:lnTo>
                      <a:pt x="75" y="71"/>
                    </a:lnTo>
                    <a:cubicBezTo>
                      <a:pt x="79" y="69"/>
                      <a:pt x="83" y="68"/>
                      <a:pt x="86" y="65"/>
                    </a:cubicBezTo>
                    <a:lnTo>
                      <a:pt x="86" y="65"/>
                    </a:lnTo>
                    <a:cubicBezTo>
                      <a:pt x="89" y="63"/>
                      <a:pt x="92" y="60"/>
                      <a:pt x="94" y="56"/>
                    </a:cubicBezTo>
                    <a:lnTo>
                      <a:pt x="109" y="36"/>
                    </a:lnTo>
                    <a:lnTo>
                      <a:pt x="122" y="15"/>
                    </a:lnTo>
                    <a:lnTo>
                      <a:pt x="122" y="15"/>
                    </a:lnTo>
                    <a:cubicBezTo>
                      <a:pt x="129" y="4"/>
                      <a:pt x="139" y="0"/>
                      <a:pt x="151" y="0"/>
                    </a:cubicBezTo>
                    <a:lnTo>
                      <a:pt x="151" y="0"/>
                    </a:lnTo>
                    <a:cubicBezTo>
                      <a:pt x="161" y="0"/>
                      <a:pt x="172" y="4"/>
                      <a:pt x="179" y="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54">
                <a:extLst>
                  <a:ext uri="{FF2B5EF4-FFF2-40B4-BE49-F238E27FC236}">
                    <a16:creationId xmlns:a16="http://schemas.microsoft.com/office/drawing/2014/main" id="{A291A2EF-B174-4DBA-BD5A-DEF725C063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2486" y="10699797"/>
                <a:ext cx="286428" cy="274656"/>
              </a:xfrm>
              <a:custGeom>
                <a:avLst/>
                <a:gdLst>
                  <a:gd name="T0" fmla="*/ 161 w 323"/>
                  <a:gd name="T1" fmla="*/ 265 h 310"/>
                  <a:gd name="T2" fmla="*/ 223 w 323"/>
                  <a:gd name="T3" fmla="*/ 286 h 310"/>
                  <a:gd name="T4" fmla="*/ 246 w 323"/>
                  <a:gd name="T5" fmla="*/ 283 h 310"/>
                  <a:gd name="T6" fmla="*/ 256 w 323"/>
                  <a:gd name="T7" fmla="*/ 263 h 310"/>
                  <a:gd name="T8" fmla="*/ 253 w 323"/>
                  <a:gd name="T9" fmla="*/ 211 h 310"/>
                  <a:gd name="T10" fmla="*/ 256 w 323"/>
                  <a:gd name="T11" fmla="*/ 196 h 310"/>
                  <a:gd name="T12" fmla="*/ 294 w 323"/>
                  <a:gd name="T13" fmla="*/ 144 h 310"/>
                  <a:gd name="T14" fmla="*/ 299 w 323"/>
                  <a:gd name="T15" fmla="*/ 120 h 310"/>
                  <a:gd name="T16" fmla="*/ 282 w 323"/>
                  <a:gd name="T17" fmla="*/ 105 h 310"/>
                  <a:gd name="T18" fmla="*/ 233 w 323"/>
                  <a:gd name="T19" fmla="*/ 90 h 310"/>
                  <a:gd name="T20" fmla="*/ 219 w 323"/>
                  <a:gd name="T21" fmla="*/ 83 h 310"/>
                  <a:gd name="T22" fmla="*/ 180 w 323"/>
                  <a:gd name="T23" fmla="*/ 30 h 310"/>
                  <a:gd name="T24" fmla="*/ 161 w 323"/>
                  <a:gd name="T25" fmla="*/ 20 h 310"/>
                  <a:gd name="T26" fmla="*/ 140 w 323"/>
                  <a:gd name="T27" fmla="*/ 30 h 310"/>
                  <a:gd name="T28" fmla="*/ 112 w 323"/>
                  <a:gd name="T29" fmla="*/ 73 h 310"/>
                  <a:gd name="T30" fmla="*/ 102 w 323"/>
                  <a:gd name="T31" fmla="*/ 83 h 310"/>
                  <a:gd name="T32" fmla="*/ 38 w 323"/>
                  <a:gd name="T33" fmla="*/ 105 h 310"/>
                  <a:gd name="T34" fmla="*/ 22 w 323"/>
                  <a:gd name="T35" fmla="*/ 120 h 310"/>
                  <a:gd name="T36" fmla="*/ 26 w 323"/>
                  <a:gd name="T37" fmla="*/ 144 h 310"/>
                  <a:gd name="T38" fmla="*/ 58 w 323"/>
                  <a:gd name="T39" fmla="*/ 182 h 310"/>
                  <a:gd name="T40" fmla="*/ 66 w 323"/>
                  <a:gd name="T41" fmla="*/ 196 h 310"/>
                  <a:gd name="T42" fmla="*/ 65 w 323"/>
                  <a:gd name="T43" fmla="*/ 263 h 310"/>
                  <a:gd name="T44" fmla="*/ 75 w 323"/>
                  <a:gd name="T45" fmla="*/ 283 h 310"/>
                  <a:gd name="T46" fmla="*/ 98 w 323"/>
                  <a:gd name="T47" fmla="*/ 286 h 310"/>
                  <a:gd name="T48" fmla="*/ 144 w 323"/>
                  <a:gd name="T49" fmla="*/ 268 h 310"/>
                  <a:gd name="T50" fmla="*/ 89 w 323"/>
                  <a:gd name="T51" fmla="*/ 307 h 310"/>
                  <a:gd name="T52" fmla="*/ 64 w 323"/>
                  <a:gd name="T53" fmla="*/ 299 h 310"/>
                  <a:gd name="T54" fmla="*/ 46 w 323"/>
                  <a:gd name="T55" fmla="*/ 262 h 310"/>
                  <a:gd name="T56" fmla="*/ 49 w 323"/>
                  <a:gd name="T57" fmla="*/ 210 h 310"/>
                  <a:gd name="T58" fmla="*/ 48 w 323"/>
                  <a:gd name="T59" fmla="*/ 202 h 310"/>
                  <a:gd name="T60" fmla="*/ 12 w 323"/>
                  <a:gd name="T61" fmla="*/ 155 h 310"/>
                  <a:gd name="T62" fmla="*/ 4 w 323"/>
                  <a:gd name="T63" fmla="*/ 115 h 310"/>
                  <a:gd name="T64" fmla="*/ 33 w 323"/>
                  <a:gd name="T65" fmla="*/ 86 h 310"/>
                  <a:gd name="T66" fmla="*/ 83 w 323"/>
                  <a:gd name="T67" fmla="*/ 72 h 310"/>
                  <a:gd name="T68" fmla="*/ 90 w 323"/>
                  <a:gd name="T69" fmla="*/ 68 h 310"/>
                  <a:gd name="T70" fmla="*/ 125 w 323"/>
                  <a:gd name="T71" fmla="*/ 20 h 310"/>
                  <a:gd name="T72" fmla="*/ 161 w 323"/>
                  <a:gd name="T73" fmla="*/ 0 h 310"/>
                  <a:gd name="T74" fmla="*/ 197 w 323"/>
                  <a:gd name="T75" fmla="*/ 20 h 310"/>
                  <a:gd name="T76" fmla="*/ 224 w 323"/>
                  <a:gd name="T77" fmla="*/ 62 h 310"/>
                  <a:gd name="T78" fmla="*/ 230 w 323"/>
                  <a:gd name="T79" fmla="*/ 68 h 310"/>
                  <a:gd name="T80" fmla="*/ 237 w 323"/>
                  <a:gd name="T81" fmla="*/ 72 h 310"/>
                  <a:gd name="T82" fmla="*/ 287 w 323"/>
                  <a:gd name="T83" fmla="*/ 86 h 310"/>
                  <a:gd name="T84" fmla="*/ 317 w 323"/>
                  <a:gd name="T85" fmla="*/ 115 h 310"/>
                  <a:gd name="T86" fmla="*/ 278 w 323"/>
                  <a:gd name="T87" fmla="*/ 194 h 310"/>
                  <a:gd name="T88" fmla="*/ 273 w 323"/>
                  <a:gd name="T89" fmla="*/ 202 h 310"/>
                  <a:gd name="T90" fmla="*/ 273 w 323"/>
                  <a:gd name="T91" fmla="*/ 210 h 310"/>
                  <a:gd name="T92" fmla="*/ 275 w 323"/>
                  <a:gd name="T93" fmla="*/ 262 h 310"/>
                  <a:gd name="T94" fmla="*/ 257 w 323"/>
                  <a:gd name="T95" fmla="*/ 299 h 310"/>
                  <a:gd name="T96" fmla="*/ 169 w 323"/>
                  <a:gd name="T97" fmla="*/ 286 h 310"/>
                  <a:gd name="T98" fmla="*/ 151 w 323"/>
                  <a:gd name="T99" fmla="*/ 286 h 310"/>
                  <a:gd name="T100" fmla="*/ 105 w 323"/>
                  <a:gd name="T101" fmla="*/ 30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3" h="310">
                    <a:moveTo>
                      <a:pt x="161" y="265"/>
                    </a:moveTo>
                    <a:lnTo>
                      <a:pt x="161" y="265"/>
                    </a:lnTo>
                    <a:cubicBezTo>
                      <a:pt x="166" y="265"/>
                      <a:pt x="171" y="266"/>
                      <a:pt x="176" y="268"/>
                    </a:cubicBezTo>
                    <a:lnTo>
                      <a:pt x="223" y="286"/>
                    </a:lnTo>
                    <a:lnTo>
                      <a:pt x="223" y="286"/>
                    </a:lnTo>
                    <a:cubicBezTo>
                      <a:pt x="231" y="289"/>
                      <a:pt x="239" y="288"/>
                      <a:pt x="246" y="283"/>
                    </a:cubicBezTo>
                    <a:lnTo>
                      <a:pt x="246" y="283"/>
                    </a:lnTo>
                    <a:cubicBezTo>
                      <a:pt x="253" y="279"/>
                      <a:pt x="256" y="271"/>
                      <a:pt x="256" y="263"/>
                    </a:cubicBezTo>
                    <a:lnTo>
                      <a:pt x="253" y="211"/>
                    </a:lnTo>
                    <a:lnTo>
                      <a:pt x="253" y="211"/>
                    </a:lnTo>
                    <a:cubicBezTo>
                      <a:pt x="253" y="206"/>
                      <a:pt x="254" y="201"/>
                      <a:pt x="256" y="196"/>
                    </a:cubicBezTo>
                    <a:lnTo>
                      <a:pt x="256" y="196"/>
                    </a:lnTo>
                    <a:cubicBezTo>
                      <a:pt x="257" y="191"/>
                      <a:pt x="260" y="185"/>
                      <a:pt x="263" y="182"/>
                    </a:cubicBezTo>
                    <a:lnTo>
                      <a:pt x="294" y="144"/>
                    </a:lnTo>
                    <a:lnTo>
                      <a:pt x="294" y="144"/>
                    </a:lnTo>
                    <a:cubicBezTo>
                      <a:pt x="300" y="137"/>
                      <a:pt x="302" y="129"/>
                      <a:pt x="299" y="120"/>
                    </a:cubicBezTo>
                    <a:lnTo>
                      <a:pt x="299" y="120"/>
                    </a:lnTo>
                    <a:cubicBezTo>
                      <a:pt x="297" y="112"/>
                      <a:pt x="291" y="107"/>
                      <a:pt x="282" y="105"/>
                    </a:cubicBezTo>
                    <a:lnTo>
                      <a:pt x="233" y="90"/>
                    </a:lnTo>
                    <a:lnTo>
                      <a:pt x="233" y="90"/>
                    </a:lnTo>
                    <a:cubicBezTo>
                      <a:pt x="228" y="89"/>
                      <a:pt x="223" y="87"/>
                      <a:pt x="219" y="83"/>
                    </a:cubicBezTo>
                    <a:lnTo>
                      <a:pt x="219" y="83"/>
                    </a:lnTo>
                    <a:cubicBezTo>
                      <a:pt x="214" y="81"/>
                      <a:pt x="211" y="78"/>
                      <a:pt x="208" y="73"/>
                    </a:cubicBezTo>
                    <a:lnTo>
                      <a:pt x="180" y="30"/>
                    </a:lnTo>
                    <a:lnTo>
                      <a:pt x="180" y="30"/>
                    </a:lnTo>
                    <a:cubicBezTo>
                      <a:pt x="176" y="24"/>
                      <a:pt x="168" y="20"/>
                      <a:pt x="161" y="20"/>
                    </a:cubicBezTo>
                    <a:lnTo>
                      <a:pt x="161" y="20"/>
                    </a:lnTo>
                    <a:cubicBezTo>
                      <a:pt x="152" y="20"/>
                      <a:pt x="144" y="24"/>
                      <a:pt x="140" y="30"/>
                    </a:cubicBezTo>
                    <a:lnTo>
                      <a:pt x="112" y="73"/>
                    </a:lnTo>
                    <a:lnTo>
                      <a:pt x="112" y="73"/>
                    </a:lnTo>
                    <a:cubicBezTo>
                      <a:pt x="109" y="78"/>
                      <a:pt x="106" y="81"/>
                      <a:pt x="102" y="83"/>
                    </a:cubicBezTo>
                    <a:lnTo>
                      <a:pt x="102" y="83"/>
                    </a:lnTo>
                    <a:cubicBezTo>
                      <a:pt x="97" y="87"/>
                      <a:pt x="93" y="89"/>
                      <a:pt x="88" y="90"/>
                    </a:cubicBezTo>
                    <a:lnTo>
                      <a:pt x="38" y="105"/>
                    </a:lnTo>
                    <a:lnTo>
                      <a:pt x="38" y="105"/>
                    </a:lnTo>
                    <a:cubicBezTo>
                      <a:pt x="30" y="107"/>
                      <a:pt x="24" y="112"/>
                      <a:pt x="22" y="120"/>
                    </a:cubicBezTo>
                    <a:lnTo>
                      <a:pt x="22" y="120"/>
                    </a:lnTo>
                    <a:cubicBezTo>
                      <a:pt x="19" y="129"/>
                      <a:pt x="21" y="137"/>
                      <a:pt x="26" y="144"/>
                    </a:cubicBezTo>
                    <a:lnTo>
                      <a:pt x="58" y="182"/>
                    </a:lnTo>
                    <a:lnTo>
                      <a:pt x="58" y="182"/>
                    </a:lnTo>
                    <a:cubicBezTo>
                      <a:pt x="61" y="185"/>
                      <a:pt x="64" y="191"/>
                      <a:pt x="66" y="196"/>
                    </a:cubicBezTo>
                    <a:lnTo>
                      <a:pt x="66" y="196"/>
                    </a:lnTo>
                    <a:cubicBezTo>
                      <a:pt x="67" y="201"/>
                      <a:pt x="67" y="206"/>
                      <a:pt x="67" y="211"/>
                    </a:cubicBezTo>
                    <a:lnTo>
                      <a:pt x="65" y="263"/>
                    </a:lnTo>
                    <a:lnTo>
                      <a:pt x="65" y="263"/>
                    </a:lnTo>
                    <a:cubicBezTo>
                      <a:pt x="65" y="271"/>
                      <a:pt x="68" y="279"/>
                      <a:pt x="75" y="283"/>
                    </a:cubicBezTo>
                    <a:lnTo>
                      <a:pt x="75" y="283"/>
                    </a:lnTo>
                    <a:cubicBezTo>
                      <a:pt x="82" y="288"/>
                      <a:pt x="90" y="289"/>
                      <a:pt x="98" y="286"/>
                    </a:cubicBezTo>
                    <a:lnTo>
                      <a:pt x="144" y="268"/>
                    </a:lnTo>
                    <a:lnTo>
                      <a:pt x="144" y="268"/>
                    </a:lnTo>
                    <a:cubicBezTo>
                      <a:pt x="149" y="266"/>
                      <a:pt x="155" y="265"/>
                      <a:pt x="161" y="265"/>
                    </a:cubicBezTo>
                    <a:close/>
                    <a:moveTo>
                      <a:pt x="89" y="307"/>
                    </a:moveTo>
                    <a:lnTo>
                      <a:pt x="89" y="307"/>
                    </a:lnTo>
                    <a:cubicBezTo>
                      <a:pt x="80" y="307"/>
                      <a:pt x="72" y="305"/>
                      <a:pt x="64" y="299"/>
                    </a:cubicBezTo>
                    <a:lnTo>
                      <a:pt x="64" y="299"/>
                    </a:lnTo>
                    <a:cubicBezTo>
                      <a:pt x="52" y="290"/>
                      <a:pt x="45" y="276"/>
                      <a:pt x="46" y="262"/>
                    </a:cubicBezTo>
                    <a:lnTo>
                      <a:pt x="49" y="210"/>
                    </a:lnTo>
                    <a:lnTo>
                      <a:pt x="49" y="210"/>
                    </a:lnTo>
                    <a:cubicBezTo>
                      <a:pt x="49" y="208"/>
                      <a:pt x="49" y="204"/>
                      <a:pt x="48" y="202"/>
                    </a:cubicBezTo>
                    <a:lnTo>
                      <a:pt x="48" y="202"/>
                    </a:lnTo>
                    <a:cubicBezTo>
                      <a:pt x="46" y="198"/>
                      <a:pt x="45" y="196"/>
                      <a:pt x="43" y="194"/>
                    </a:cubicBezTo>
                    <a:lnTo>
                      <a:pt x="12" y="155"/>
                    </a:lnTo>
                    <a:lnTo>
                      <a:pt x="12" y="155"/>
                    </a:lnTo>
                    <a:cubicBezTo>
                      <a:pt x="2" y="144"/>
                      <a:pt x="0" y="129"/>
                      <a:pt x="4" y="115"/>
                    </a:cubicBezTo>
                    <a:lnTo>
                      <a:pt x="4" y="115"/>
                    </a:lnTo>
                    <a:cubicBezTo>
                      <a:pt x="8" y="101"/>
                      <a:pt x="19" y="90"/>
                      <a:pt x="33" y="86"/>
                    </a:cubicBezTo>
                    <a:lnTo>
                      <a:pt x="83" y="72"/>
                    </a:lnTo>
                    <a:lnTo>
                      <a:pt x="83" y="72"/>
                    </a:lnTo>
                    <a:cubicBezTo>
                      <a:pt x="85" y="72"/>
                      <a:pt x="88" y="70"/>
                      <a:pt x="90" y="68"/>
                    </a:cubicBezTo>
                    <a:lnTo>
                      <a:pt x="90" y="68"/>
                    </a:lnTo>
                    <a:cubicBezTo>
                      <a:pt x="93" y="67"/>
                      <a:pt x="95" y="65"/>
                      <a:pt x="96" y="62"/>
                    </a:cubicBezTo>
                    <a:lnTo>
                      <a:pt x="125" y="20"/>
                    </a:lnTo>
                    <a:lnTo>
                      <a:pt x="125" y="20"/>
                    </a:lnTo>
                    <a:cubicBezTo>
                      <a:pt x="132" y="8"/>
                      <a:pt x="146" y="0"/>
                      <a:pt x="161" y="0"/>
                    </a:cubicBezTo>
                    <a:lnTo>
                      <a:pt x="161" y="0"/>
                    </a:lnTo>
                    <a:cubicBezTo>
                      <a:pt x="175" y="0"/>
                      <a:pt x="189" y="8"/>
                      <a:pt x="197" y="20"/>
                    </a:cubicBezTo>
                    <a:lnTo>
                      <a:pt x="197" y="20"/>
                    </a:lnTo>
                    <a:lnTo>
                      <a:pt x="224" y="62"/>
                    </a:lnTo>
                    <a:lnTo>
                      <a:pt x="224" y="62"/>
                    </a:lnTo>
                    <a:cubicBezTo>
                      <a:pt x="226" y="65"/>
                      <a:pt x="228" y="67"/>
                      <a:pt x="230" y="68"/>
                    </a:cubicBezTo>
                    <a:lnTo>
                      <a:pt x="230" y="68"/>
                    </a:lnTo>
                    <a:cubicBezTo>
                      <a:pt x="233" y="70"/>
                      <a:pt x="235" y="72"/>
                      <a:pt x="237" y="72"/>
                    </a:cubicBezTo>
                    <a:lnTo>
                      <a:pt x="287" y="86"/>
                    </a:lnTo>
                    <a:lnTo>
                      <a:pt x="287" y="86"/>
                    </a:lnTo>
                    <a:cubicBezTo>
                      <a:pt x="302" y="90"/>
                      <a:pt x="313" y="101"/>
                      <a:pt x="317" y="115"/>
                    </a:cubicBezTo>
                    <a:lnTo>
                      <a:pt x="317" y="115"/>
                    </a:lnTo>
                    <a:cubicBezTo>
                      <a:pt x="322" y="129"/>
                      <a:pt x="319" y="144"/>
                      <a:pt x="309" y="155"/>
                    </a:cubicBezTo>
                    <a:lnTo>
                      <a:pt x="278" y="194"/>
                    </a:lnTo>
                    <a:lnTo>
                      <a:pt x="278" y="194"/>
                    </a:lnTo>
                    <a:cubicBezTo>
                      <a:pt x="276" y="196"/>
                      <a:pt x="274" y="198"/>
                      <a:pt x="273" y="202"/>
                    </a:cubicBezTo>
                    <a:lnTo>
                      <a:pt x="273" y="202"/>
                    </a:lnTo>
                    <a:cubicBezTo>
                      <a:pt x="273" y="204"/>
                      <a:pt x="272" y="208"/>
                      <a:pt x="273" y="210"/>
                    </a:cubicBezTo>
                    <a:lnTo>
                      <a:pt x="275" y="262"/>
                    </a:lnTo>
                    <a:lnTo>
                      <a:pt x="275" y="262"/>
                    </a:lnTo>
                    <a:cubicBezTo>
                      <a:pt x="275" y="276"/>
                      <a:pt x="269" y="290"/>
                      <a:pt x="257" y="299"/>
                    </a:cubicBezTo>
                    <a:lnTo>
                      <a:pt x="257" y="299"/>
                    </a:lnTo>
                    <a:cubicBezTo>
                      <a:pt x="244" y="308"/>
                      <a:pt x="230" y="309"/>
                      <a:pt x="215" y="303"/>
                    </a:cubicBezTo>
                    <a:lnTo>
                      <a:pt x="169" y="286"/>
                    </a:lnTo>
                    <a:lnTo>
                      <a:pt x="169" y="286"/>
                    </a:lnTo>
                    <a:cubicBezTo>
                      <a:pt x="164" y="283"/>
                      <a:pt x="157" y="283"/>
                      <a:pt x="151" y="286"/>
                    </a:cubicBezTo>
                    <a:lnTo>
                      <a:pt x="105" y="303"/>
                    </a:lnTo>
                    <a:lnTo>
                      <a:pt x="105" y="303"/>
                    </a:lnTo>
                    <a:cubicBezTo>
                      <a:pt x="100" y="306"/>
                      <a:pt x="95" y="307"/>
                      <a:pt x="89" y="3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55">
                <a:extLst>
                  <a:ext uri="{FF2B5EF4-FFF2-40B4-BE49-F238E27FC236}">
                    <a16:creationId xmlns:a16="http://schemas.microsoft.com/office/drawing/2014/main" id="{32269B55-E7DB-431F-AE8A-C62B4EBE1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0334" y="11088240"/>
                <a:ext cx="266808" cy="258961"/>
              </a:xfrm>
              <a:custGeom>
                <a:avLst/>
                <a:gdLst>
                  <a:gd name="T0" fmla="*/ 179 w 302"/>
                  <a:gd name="T1" fmla="*/ 16 h 291"/>
                  <a:gd name="T2" fmla="*/ 193 w 302"/>
                  <a:gd name="T3" fmla="*/ 36 h 291"/>
                  <a:gd name="T4" fmla="*/ 206 w 302"/>
                  <a:gd name="T5" fmla="*/ 58 h 291"/>
                  <a:gd name="T6" fmla="*/ 206 w 302"/>
                  <a:gd name="T7" fmla="*/ 58 h 291"/>
                  <a:gd name="T8" fmla="*/ 215 w 302"/>
                  <a:gd name="T9" fmla="*/ 66 h 291"/>
                  <a:gd name="T10" fmla="*/ 215 w 302"/>
                  <a:gd name="T11" fmla="*/ 66 h 291"/>
                  <a:gd name="T12" fmla="*/ 225 w 302"/>
                  <a:gd name="T13" fmla="*/ 71 h 291"/>
                  <a:gd name="T14" fmla="*/ 250 w 302"/>
                  <a:gd name="T15" fmla="*/ 78 h 291"/>
                  <a:gd name="T16" fmla="*/ 275 w 302"/>
                  <a:gd name="T17" fmla="*/ 85 h 291"/>
                  <a:gd name="T18" fmla="*/ 275 w 302"/>
                  <a:gd name="T19" fmla="*/ 85 h 291"/>
                  <a:gd name="T20" fmla="*/ 298 w 302"/>
                  <a:gd name="T21" fmla="*/ 107 h 291"/>
                  <a:gd name="T22" fmla="*/ 298 w 302"/>
                  <a:gd name="T23" fmla="*/ 107 h 291"/>
                  <a:gd name="T24" fmla="*/ 292 w 302"/>
                  <a:gd name="T25" fmla="*/ 139 h 291"/>
                  <a:gd name="T26" fmla="*/ 276 w 302"/>
                  <a:gd name="T27" fmla="*/ 159 h 291"/>
                  <a:gd name="T28" fmla="*/ 260 w 302"/>
                  <a:gd name="T29" fmla="*/ 178 h 291"/>
                  <a:gd name="T30" fmla="*/ 260 w 302"/>
                  <a:gd name="T31" fmla="*/ 178 h 291"/>
                  <a:gd name="T32" fmla="*/ 254 w 302"/>
                  <a:gd name="T33" fmla="*/ 189 h 291"/>
                  <a:gd name="T34" fmla="*/ 254 w 302"/>
                  <a:gd name="T35" fmla="*/ 189 h 291"/>
                  <a:gd name="T36" fmla="*/ 253 w 302"/>
                  <a:gd name="T37" fmla="*/ 201 h 291"/>
                  <a:gd name="T38" fmla="*/ 254 w 302"/>
                  <a:gd name="T39" fmla="*/ 226 h 291"/>
                  <a:gd name="T40" fmla="*/ 255 w 302"/>
                  <a:gd name="T41" fmla="*/ 252 h 291"/>
                  <a:gd name="T42" fmla="*/ 255 w 302"/>
                  <a:gd name="T43" fmla="*/ 252 h 291"/>
                  <a:gd name="T44" fmla="*/ 241 w 302"/>
                  <a:gd name="T45" fmla="*/ 281 h 291"/>
                  <a:gd name="T46" fmla="*/ 241 w 302"/>
                  <a:gd name="T47" fmla="*/ 281 h 291"/>
                  <a:gd name="T48" fmla="*/ 210 w 302"/>
                  <a:gd name="T49" fmla="*/ 285 h 291"/>
                  <a:gd name="T50" fmla="*/ 186 w 302"/>
                  <a:gd name="T51" fmla="*/ 276 h 291"/>
                  <a:gd name="T52" fmla="*/ 163 w 302"/>
                  <a:gd name="T53" fmla="*/ 267 h 291"/>
                  <a:gd name="T54" fmla="*/ 163 w 302"/>
                  <a:gd name="T55" fmla="*/ 267 h 291"/>
                  <a:gd name="T56" fmla="*/ 151 w 302"/>
                  <a:gd name="T57" fmla="*/ 264 h 291"/>
                  <a:gd name="T58" fmla="*/ 151 w 302"/>
                  <a:gd name="T59" fmla="*/ 264 h 291"/>
                  <a:gd name="T60" fmla="*/ 138 w 302"/>
                  <a:gd name="T61" fmla="*/ 267 h 291"/>
                  <a:gd name="T62" fmla="*/ 115 w 302"/>
                  <a:gd name="T63" fmla="*/ 276 h 291"/>
                  <a:gd name="T64" fmla="*/ 92 w 302"/>
                  <a:gd name="T65" fmla="*/ 285 h 291"/>
                  <a:gd name="T66" fmla="*/ 92 w 302"/>
                  <a:gd name="T67" fmla="*/ 285 h 291"/>
                  <a:gd name="T68" fmla="*/ 59 w 302"/>
                  <a:gd name="T69" fmla="*/ 281 h 291"/>
                  <a:gd name="T70" fmla="*/ 59 w 302"/>
                  <a:gd name="T71" fmla="*/ 281 h 291"/>
                  <a:gd name="T72" fmla="*/ 45 w 302"/>
                  <a:gd name="T73" fmla="*/ 252 h 291"/>
                  <a:gd name="T74" fmla="*/ 47 w 302"/>
                  <a:gd name="T75" fmla="*/ 226 h 291"/>
                  <a:gd name="T76" fmla="*/ 48 w 302"/>
                  <a:gd name="T77" fmla="*/ 201 h 291"/>
                  <a:gd name="T78" fmla="*/ 48 w 302"/>
                  <a:gd name="T79" fmla="*/ 201 h 291"/>
                  <a:gd name="T80" fmla="*/ 46 w 302"/>
                  <a:gd name="T81" fmla="*/ 189 h 291"/>
                  <a:gd name="T82" fmla="*/ 46 w 302"/>
                  <a:gd name="T83" fmla="*/ 189 h 291"/>
                  <a:gd name="T84" fmla="*/ 40 w 302"/>
                  <a:gd name="T85" fmla="*/ 178 h 291"/>
                  <a:gd name="T86" fmla="*/ 25 w 302"/>
                  <a:gd name="T87" fmla="*/ 159 h 291"/>
                  <a:gd name="T88" fmla="*/ 9 w 302"/>
                  <a:gd name="T89" fmla="*/ 139 h 291"/>
                  <a:gd name="T90" fmla="*/ 9 w 302"/>
                  <a:gd name="T91" fmla="*/ 139 h 291"/>
                  <a:gd name="T92" fmla="*/ 3 w 302"/>
                  <a:gd name="T93" fmla="*/ 107 h 291"/>
                  <a:gd name="T94" fmla="*/ 3 w 302"/>
                  <a:gd name="T95" fmla="*/ 107 h 291"/>
                  <a:gd name="T96" fmla="*/ 26 w 302"/>
                  <a:gd name="T97" fmla="*/ 85 h 291"/>
                  <a:gd name="T98" fmla="*/ 50 w 302"/>
                  <a:gd name="T99" fmla="*/ 78 h 291"/>
                  <a:gd name="T100" fmla="*/ 75 w 302"/>
                  <a:gd name="T101" fmla="*/ 71 h 291"/>
                  <a:gd name="T102" fmla="*/ 75 w 302"/>
                  <a:gd name="T103" fmla="*/ 71 h 291"/>
                  <a:gd name="T104" fmla="*/ 86 w 302"/>
                  <a:gd name="T105" fmla="*/ 66 h 291"/>
                  <a:gd name="T106" fmla="*/ 86 w 302"/>
                  <a:gd name="T107" fmla="*/ 66 h 291"/>
                  <a:gd name="T108" fmla="*/ 94 w 302"/>
                  <a:gd name="T109" fmla="*/ 58 h 291"/>
                  <a:gd name="T110" fmla="*/ 109 w 302"/>
                  <a:gd name="T111" fmla="*/ 36 h 291"/>
                  <a:gd name="T112" fmla="*/ 122 w 302"/>
                  <a:gd name="T113" fmla="*/ 16 h 291"/>
                  <a:gd name="T114" fmla="*/ 122 w 302"/>
                  <a:gd name="T115" fmla="*/ 16 h 291"/>
                  <a:gd name="T116" fmla="*/ 151 w 302"/>
                  <a:gd name="T117" fmla="*/ 0 h 291"/>
                  <a:gd name="T118" fmla="*/ 151 w 302"/>
                  <a:gd name="T119" fmla="*/ 0 h 291"/>
                  <a:gd name="T120" fmla="*/ 179 w 302"/>
                  <a:gd name="T121" fmla="*/ 16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91">
                    <a:moveTo>
                      <a:pt x="179" y="16"/>
                    </a:moveTo>
                    <a:lnTo>
                      <a:pt x="193" y="36"/>
                    </a:lnTo>
                    <a:lnTo>
                      <a:pt x="206" y="58"/>
                    </a:lnTo>
                    <a:lnTo>
                      <a:pt x="206" y="58"/>
                    </a:lnTo>
                    <a:cubicBezTo>
                      <a:pt x="209" y="61"/>
                      <a:pt x="211" y="64"/>
                      <a:pt x="215" y="66"/>
                    </a:cubicBezTo>
                    <a:lnTo>
                      <a:pt x="215" y="66"/>
                    </a:lnTo>
                    <a:cubicBezTo>
                      <a:pt x="218" y="69"/>
                      <a:pt x="222" y="71"/>
                      <a:pt x="225" y="71"/>
                    </a:cubicBezTo>
                    <a:lnTo>
                      <a:pt x="250" y="78"/>
                    </a:lnTo>
                    <a:lnTo>
                      <a:pt x="275" y="85"/>
                    </a:lnTo>
                    <a:lnTo>
                      <a:pt x="275" y="85"/>
                    </a:lnTo>
                    <a:cubicBezTo>
                      <a:pt x="287" y="88"/>
                      <a:pt x="294" y="97"/>
                      <a:pt x="298" y="107"/>
                    </a:cubicBezTo>
                    <a:lnTo>
                      <a:pt x="298" y="107"/>
                    </a:lnTo>
                    <a:cubicBezTo>
                      <a:pt x="301" y="119"/>
                      <a:pt x="299" y="130"/>
                      <a:pt x="292" y="139"/>
                    </a:cubicBezTo>
                    <a:lnTo>
                      <a:pt x="276" y="159"/>
                    </a:lnTo>
                    <a:lnTo>
                      <a:pt x="260" y="178"/>
                    </a:lnTo>
                    <a:lnTo>
                      <a:pt x="260" y="178"/>
                    </a:lnTo>
                    <a:cubicBezTo>
                      <a:pt x="257" y="181"/>
                      <a:pt x="256" y="185"/>
                      <a:pt x="254" y="189"/>
                    </a:cubicBezTo>
                    <a:lnTo>
                      <a:pt x="254" y="189"/>
                    </a:lnTo>
                    <a:cubicBezTo>
                      <a:pt x="253" y="192"/>
                      <a:pt x="253" y="196"/>
                      <a:pt x="253" y="201"/>
                    </a:cubicBezTo>
                    <a:lnTo>
                      <a:pt x="254" y="226"/>
                    </a:lnTo>
                    <a:lnTo>
                      <a:pt x="255" y="252"/>
                    </a:lnTo>
                    <a:lnTo>
                      <a:pt x="255" y="252"/>
                    </a:lnTo>
                    <a:cubicBezTo>
                      <a:pt x="256" y="264"/>
                      <a:pt x="250" y="275"/>
                      <a:pt x="241" y="281"/>
                    </a:cubicBezTo>
                    <a:lnTo>
                      <a:pt x="241" y="281"/>
                    </a:lnTo>
                    <a:cubicBezTo>
                      <a:pt x="233" y="287"/>
                      <a:pt x="221" y="290"/>
                      <a:pt x="210" y="285"/>
                    </a:cubicBezTo>
                    <a:lnTo>
                      <a:pt x="186" y="276"/>
                    </a:lnTo>
                    <a:lnTo>
                      <a:pt x="163" y="267"/>
                    </a:lnTo>
                    <a:lnTo>
                      <a:pt x="163" y="267"/>
                    </a:lnTo>
                    <a:cubicBezTo>
                      <a:pt x="159" y="265"/>
                      <a:pt x="155" y="264"/>
                      <a:pt x="151" y="264"/>
                    </a:cubicBezTo>
                    <a:lnTo>
                      <a:pt x="151" y="264"/>
                    </a:lnTo>
                    <a:cubicBezTo>
                      <a:pt x="146" y="264"/>
                      <a:pt x="142" y="265"/>
                      <a:pt x="138" y="267"/>
                    </a:cubicBezTo>
                    <a:lnTo>
                      <a:pt x="115" y="276"/>
                    </a:lnTo>
                    <a:lnTo>
                      <a:pt x="92" y="285"/>
                    </a:lnTo>
                    <a:lnTo>
                      <a:pt x="92" y="285"/>
                    </a:lnTo>
                    <a:cubicBezTo>
                      <a:pt x="80" y="290"/>
                      <a:pt x="68" y="287"/>
                      <a:pt x="59" y="281"/>
                    </a:cubicBezTo>
                    <a:lnTo>
                      <a:pt x="59" y="281"/>
                    </a:lnTo>
                    <a:cubicBezTo>
                      <a:pt x="50" y="275"/>
                      <a:pt x="44" y="264"/>
                      <a:pt x="45" y="252"/>
                    </a:cubicBezTo>
                    <a:lnTo>
                      <a:pt x="47" y="226"/>
                    </a:lnTo>
                    <a:lnTo>
                      <a:pt x="48" y="201"/>
                    </a:lnTo>
                    <a:lnTo>
                      <a:pt x="48" y="201"/>
                    </a:lnTo>
                    <a:cubicBezTo>
                      <a:pt x="48" y="196"/>
                      <a:pt x="48" y="192"/>
                      <a:pt x="46" y="189"/>
                    </a:cubicBezTo>
                    <a:lnTo>
                      <a:pt x="46" y="189"/>
                    </a:lnTo>
                    <a:cubicBezTo>
                      <a:pt x="45" y="185"/>
                      <a:pt x="43" y="181"/>
                      <a:pt x="40" y="178"/>
                    </a:cubicBezTo>
                    <a:lnTo>
                      <a:pt x="25" y="159"/>
                    </a:lnTo>
                    <a:lnTo>
                      <a:pt x="9" y="139"/>
                    </a:lnTo>
                    <a:lnTo>
                      <a:pt x="9" y="139"/>
                    </a:lnTo>
                    <a:cubicBezTo>
                      <a:pt x="1" y="130"/>
                      <a:pt x="0" y="119"/>
                      <a:pt x="3" y="107"/>
                    </a:cubicBezTo>
                    <a:lnTo>
                      <a:pt x="3" y="107"/>
                    </a:lnTo>
                    <a:cubicBezTo>
                      <a:pt x="6" y="97"/>
                      <a:pt x="14" y="88"/>
                      <a:pt x="26" y="85"/>
                    </a:cubicBezTo>
                    <a:lnTo>
                      <a:pt x="50" y="78"/>
                    </a:lnTo>
                    <a:lnTo>
                      <a:pt x="75" y="71"/>
                    </a:lnTo>
                    <a:lnTo>
                      <a:pt x="75" y="71"/>
                    </a:lnTo>
                    <a:cubicBezTo>
                      <a:pt x="79" y="71"/>
                      <a:pt x="83" y="69"/>
                      <a:pt x="86" y="66"/>
                    </a:cubicBezTo>
                    <a:lnTo>
                      <a:pt x="86" y="66"/>
                    </a:lnTo>
                    <a:cubicBezTo>
                      <a:pt x="89" y="64"/>
                      <a:pt x="92" y="61"/>
                      <a:pt x="94" y="58"/>
                    </a:cubicBezTo>
                    <a:lnTo>
                      <a:pt x="109" y="36"/>
                    </a:lnTo>
                    <a:lnTo>
                      <a:pt x="122" y="16"/>
                    </a:lnTo>
                    <a:lnTo>
                      <a:pt x="122" y="16"/>
                    </a:lnTo>
                    <a:cubicBezTo>
                      <a:pt x="129" y="6"/>
                      <a:pt x="139" y="0"/>
                      <a:pt x="151" y="0"/>
                    </a:cubicBezTo>
                    <a:lnTo>
                      <a:pt x="151" y="0"/>
                    </a:lnTo>
                    <a:cubicBezTo>
                      <a:pt x="161" y="0"/>
                      <a:pt x="172" y="6"/>
                      <a:pt x="179" y="1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56">
                <a:extLst>
                  <a:ext uri="{FF2B5EF4-FFF2-40B4-BE49-F238E27FC236}">
                    <a16:creationId xmlns:a16="http://schemas.microsoft.com/office/drawing/2014/main" id="{F3341A1F-EB9C-4476-A30E-72D927E553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2486" y="11080393"/>
                <a:ext cx="286428" cy="274656"/>
              </a:xfrm>
              <a:custGeom>
                <a:avLst/>
                <a:gdLst>
                  <a:gd name="T0" fmla="*/ 161 w 323"/>
                  <a:gd name="T1" fmla="*/ 264 h 309"/>
                  <a:gd name="T2" fmla="*/ 223 w 323"/>
                  <a:gd name="T3" fmla="*/ 285 h 309"/>
                  <a:gd name="T4" fmla="*/ 246 w 323"/>
                  <a:gd name="T5" fmla="*/ 283 h 309"/>
                  <a:gd name="T6" fmla="*/ 256 w 323"/>
                  <a:gd name="T7" fmla="*/ 261 h 309"/>
                  <a:gd name="T8" fmla="*/ 253 w 323"/>
                  <a:gd name="T9" fmla="*/ 211 h 309"/>
                  <a:gd name="T10" fmla="*/ 256 w 323"/>
                  <a:gd name="T11" fmla="*/ 195 h 309"/>
                  <a:gd name="T12" fmla="*/ 294 w 323"/>
                  <a:gd name="T13" fmla="*/ 142 h 309"/>
                  <a:gd name="T14" fmla="*/ 299 w 323"/>
                  <a:gd name="T15" fmla="*/ 120 h 309"/>
                  <a:gd name="T16" fmla="*/ 282 w 323"/>
                  <a:gd name="T17" fmla="*/ 104 h 309"/>
                  <a:gd name="T18" fmla="*/ 233 w 323"/>
                  <a:gd name="T19" fmla="*/ 90 h 309"/>
                  <a:gd name="T20" fmla="*/ 219 w 323"/>
                  <a:gd name="T21" fmla="*/ 83 h 309"/>
                  <a:gd name="T22" fmla="*/ 180 w 323"/>
                  <a:gd name="T23" fmla="*/ 30 h 309"/>
                  <a:gd name="T24" fmla="*/ 161 w 323"/>
                  <a:gd name="T25" fmla="*/ 19 h 309"/>
                  <a:gd name="T26" fmla="*/ 140 w 323"/>
                  <a:gd name="T27" fmla="*/ 30 h 309"/>
                  <a:gd name="T28" fmla="*/ 112 w 323"/>
                  <a:gd name="T29" fmla="*/ 72 h 309"/>
                  <a:gd name="T30" fmla="*/ 102 w 323"/>
                  <a:gd name="T31" fmla="*/ 83 h 309"/>
                  <a:gd name="T32" fmla="*/ 38 w 323"/>
                  <a:gd name="T33" fmla="*/ 104 h 309"/>
                  <a:gd name="T34" fmla="*/ 22 w 323"/>
                  <a:gd name="T35" fmla="*/ 120 h 309"/>
                  <a:gd name="T36" fmla="*/ 26 w 323"/>
                  <a:gd name="T37" fmla="*/ 142 h 309"/>
                  <a:gd name="T38" fmla="*/ 58 w 323"/>
                  <a:gd name="T39" fmla="*/ 181 h 309"/>
                  <a:gd name="T40" fmla="*/ 66 w 323"/>
                  <a:gd name="T41" fmla="*/ 195 h 309"/>
                  <a:gd name="T42" fmla="*/ 65 w 323"/>
                  <a:gd name="T43" fmla="*/ 261 h 309"/>
                  <a:gd name="T44" fmla="*/ 75 w 323"/>
                  <a:gd name="T45" fmla="*/ 283 h 309"/>
                  <a:gd name="T46" fmla="*/ 98 w 323"/>
                  <a:gd name="T47" fmla="*/ 285 h 309"/>
                  <a:gd name="T48" fmla="*/ 144 w 323"/>
                  <a:gd name="T49" fmla="*/ 267 h 309"/>
                  <a:gd name="T50" fmla="*/ 232 w 323"/>
                  <a:gd name="T51" fmla="*/ 306 h 309"/>
                  <a:gd name="T52" fmla="*/ 215 w 323"/>
                  <a:gd name="T53" fmla="*/ 303 h 309"/>
                  <a:gd name="T54" fmla="*/ 169 w 323"/>
                  <a:gd name="T55" fmla="*/ 284 h 309"/>
                  <a:gd name="T56" fmla="*/ 105 w 323"/>
                  <a:gd name="T57" fmla="*/ 303 h 309"/>
                  <a:gd name="T58" fmla="*/ 64 w 323"/>
                  <a:gd name="T59" fmla="*/ 298 h 309"/>
                  <a:gd name="T60" fmla="*/ 46 w 323"/>
                  <a:gd name="T61" fmla="*/ 260 h 309"/>
                  <a:gd name="T62" fmla="*/ 49 w 323"/>
                  <a:gd name="T63" fmla="*/ 209 h 309"/>
                  <a:gd name="T64" fmla="*/ 48 w 323"/>
                  <a:gd name="T65" fmla="*/ 200 h 309"/>
                  <a:gd name="T66" fmla="*/ 12 w 323"/>
                  <a:gd name="T67" fmla="*/ 154 h 309"/>
                  <a:gd name="T68" fmla="*/ 4 w 323"/>
                  <a:gd name="T69" fmla="*/ 114 h 309"/>
                  <a:gd name="T70" fmla="*/ 33 w 323"/>
                  <a:gd name="T71" fmla="*/ 86 h 309"/>
                  <a:gd name="T72" fmla="*/ 83 w 323"/>
                  <a:gd name="T73" fmla="*/ 71 h 309"/>
                  <a:gd name="T74" fmla="*/ 90 w 323"/>
                  <a:gd name="T75" fmla="*/ 68 h 309"/>
                  <a:gd name="T76" fmla="*/ 125 w 323"/>
                  <a:gd name="T77" fmla="*/ 19 h 309"/>
                  <a:gd name="T78" fmla="*/ 161 w 323"/>
                  <a:gd name="T79" fmla="*/ 0 h 309"/>
                  <a:gd name="T80" fmla="*/ 197 w 323"/>
                  <a:gd name="T81" fmla="*/ 19 h 309"/>
                  <a:gd name="T82" fmla="*/ 224 w 323"/>
                  <a:gd name="T83" fmla="*/ 62 h 309"/>
                  <a:gd name="T84" fmla="*/ 230 w 323"/>
                  <a:gd name="T85" fmla="*/ 68 h 309"/>
                  <a:gd name="T86" fmla="*/ 237 w 323"/>
                  <a:gd name="T87" fmla="*/ 71 h 309"/>
                  <a:gd name="T88" fmla="*/ 287 w 323"/>
                  <a:gd name="T89" fmla="*/ 86 h 309"/>
                  <a:gd name="T90" fmla="*/ 317 w 323"/>
                  <a:gd name="T91" fmla="*/ 114 h 309"/>
                  <a:gd name="T92" fmla="*/ 278 w 323"/>
                  <a:gd name="T93" fmla="*/ 193 h 309"/>
                  <a:gd name="T94" fmla="*/ 273 w 323"/>
                  <a:gd name="T95" fmla="*/ 200 h 309"/>
                  <a:gd name="T96" fmla="*/ 273 w 323"/>
                  <a:gd name="T97" fmla="*/ 209 h 309"/>
                  <a:gd name="T98" fmla="*/ 275 w 323"/>
                  <a:gd name="T99" fmla="*/ 260 h 309"/>
                  <a:gd name="T100" fmla="*/ 257 w 323"/>
                  <a:gd name="T101" fmla="*/ 29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3" h="309">
                    <a:moveTo>
                      <a:pt x="161" y="264"/>
                    </a:moveTo>
                    <a:lnTo>
                      <a:pt x="161" y="264"/>
                    </a:lnTo>
                    <a:cubicBezTo>
                      <a:pt x="166" y="264"/>
                      <a:pt x="171" y="265"/>
                      <a:pt x="176" y="267"/>
                    </a:cubicBezTo>
                    <a:lnTo>
                      <a:pt x="223" y="285"/>
                    </a:lnTo>
                    <a:lnTo>
                      <a:pt x="223" y="285"/>
                    </a:lnTo>
                    <a:cubicBezTo>
                      <a:pt x="231" y="288"/>
                      <a:pt x="239" y="288"/>
                      <a:pt x="246" y="283"/>
                    </a:cubicBezTo>
                    <a:lnTo>
                      <a:pt x="246" y="283"/>
                    </a:lnTo>
                    <a:cubicBezTo>
                      <a:pt x="253" y="277"/>
                      <a:pt x="256" y="270"/>
                      <a:pt x="256" y="261"/>
                    </a:cubicBezTo>
                    <a:lnTo>
                      <a:pt x="253" y="211"/>
                    </a:lnTo>
                    <a:lnTo>
                      <a:pt x="253" y="211"/>
                    </a:lnTo>
                    <a:cubicBezTo>
                      <a:pt x="253" y="205"/>
                      <a:pt x="254" y="199"/>
                      <a:pt x="256" y="195"/>
                    </a:cubicBezTo>
                    <a:lnTo>
                      <a:pt x="256" y="195"/>
                    </a:lnTo>
                    <a:cubicBezTo>
                      <a:pt x="257" y="189"/>
                      <a:pt x="260" y="185"/>
                      <a:pt x="263" y="181"/>
                    </a:cubicBezTo>
                    <a:lnTo>
                      <a:pt x="294" y="142"/>
                    </a:lnTo>
                    <a:lnTo>
                      <a:pt x="294" y="142"/>
                    </a:lnTo>
                    <a:cubicBezTo>
                      <a:pt x="300" y="136"/>
                      <a:pt x="302" y="128"/>
                      <a:pt x="299" y="120"/>
                    </a:cubicBezTo>
                    <a:lnTo>
                      <a:pt x="299" y="120"/>
                    </a:lnTo>
                    <a:cubicBezTo>
                      <a:pt x="297" y="112"/>
                      <a:pt x="291" y="106"/>
                      <a:pt x="282" y="104"/>
                    </a:cubicBezTo>
                    <a:lnTo>
                      <a:pt x="233" y="90"/>
                    </a:lnTo>
                    <a:lnTo>
                      <a:pt x="233" y="90"/>
                    </a:lnTo>
                    <a:cubicBezTo>
                      <a:pt x="228" y="88"/>
                      <a:pt x="223" y="86"/>
                      <a:pt x="219" y="83"/>
                    </a:cubicBezTo>
                    <a:lnTo>
                      <a:pt x="219" y="83"/>
                    </a:lnTo>
                    <a:cubicBezTo>
                      <a:pt x="214" y="80"/>
                      <a:pt x="211" y="76"/>
                      <a:pt x="208" y="72"/>
                    </a:cubicBezTo>
                    <a:lnTo>
                      <a:pt x="180" y="30"/>
                    </a:lnTo>
                    <a:lnTo>
                      <a:pt x="180" y="30"/>
                    </a:lnTo>
                    <a:cubicBezTo>
                      <a:pt x="176" y="23"/>
                      <a:pt x="168" y="19"/>
                      <a:pt x="161" y="19"/>
                    </a:cubicBezTo>
                    <a:lnTo>
                      <a:pt x="161" y="19"/>
                    </a:lnTo>
                    <a:cubicBezTo>
                      <a:pt x="152" y="19"/>
                      <a:pt x="144" y="23"/>
                      <a:pt x="140" y="30"/>
                    </a:cubicBezTo>
                    <a:lnTo>
                      <a:pt x="112" y="72"/>
                    </a:lnTo>
                    <a:lnTo>
                      <a:pt x="112" y="72"/>
                    </a:lnTo>
                    <a:cubicBezTo>
                      <a:pt x="109" y="76"/>
                      <a:pt x="106" y="80"/>
                      <a:pt x="102" y="83"/>
                    </a:cubicBezTo>
                    <a:lnTo>
                      <a:pt x="102" y="83"/>
                    </a:lnTo>
                    <a:cubicBezTo>
                      <a:pt x="97" y="86"/>
                      <a:pt x="93" y="88"/>
                      <a:pt x="88" y="90"/>
                    </a:cubicBezTo>
                    <a:lnTo>
                      <a:pt x="38" y="104"/>
                    </a:lnTo>
                    <a:lnTo>
                      <a:pt x="38" y="104"/>
                    </a:lnTo>
                    <a:cubicBezTo>
                      <a:pt x="30" y="106"/>
                      <a:pt x="24" y="112"/>
                      <a:pt x="22" y="120"/>
                    </a:cubicBezTo>
                    <a:lnTo>
                      <a:pt x="22" y="120"/>
                    </a:lnTo>
                    <a:cubicBezTo>
                      <a:pt x="19" y="128"/>
                      <a:pt x="21" y="136"/>
                      <a:pt x="26" y="142"/>
                    </a:cubicBezTo>
                    <a:lnTo>
                      <a:pt x="58" y="181"/>
                    </a:lnTo>
                    <a:lnTo>
                      <a:pt x="58" y="181"/>
                    </a:lnTo>
                    <a:cubicBezTo>
                      <a:pt x="61" y="185"/>
                      <a:pt x="64" y="189"/>
                      <a:pt x="66" y="195"/>
                    </a:cubicBezTo>
                    <a:lnTo>
                      <a:pt x="66" y="195"/>
                    </a:lnTo>
                    <a:cubicBezTo>
                      <a:pt x="67" y="199"/>
                      <a:pt x="67" y="205"/>
                      <a:pt x="67" y="211"/>
                    </a:cubicBezTo>
                    <a:lnTo>
                      <a:pt x="65" y="261"/>
                    </a:lnTo>
                    <a:lnTo>
                      <a:pt x="65" y="261"/>
                    </a:lnTo>
                    <a:cubicBezTo>
                      <a:pt x="65" y="270"/>
                      <a:pt x="68" y="277"/>
                      <a:pt x="75" y="283"/>
                    </a:cubicBezTo>
                    <a:lnTo>
                      <a:pt x="75" y="283"/>
                    </a:lnTo>
                    <a:cubicBezTo>
                      <a:pt x="82" y="288"/>
                      <a:pt x="90" y="288"/>
                      <a:pt x="98" y="285"/>
                    </a:cubicBezTo>
                    <a:lnTo>
                      <a:pt x="144" y="267"/>
                    </a:lnTo>
                    <a:lnTo>
                      <a:pt x="144" y="267"/>
                    </a:lnTo>
                    <a:cubicBezTo>
                      <a:pt x="149" y="265"/>
                      <a:pt x="155" y="264"/>
                      <a:pt x="161" y="264"/>
                    </a:cubicBezTo>
                    <a:close/>
                    <a:moveTo>
                      <a:pt x="232" y="306"/>
                    </a:moveTo>
                    <a:lnTo>
                      <a:pt x="232" y="306"/>
                    </a:lnTo>
                    <a:cubicBezTo>
                      <a:pt x="227" y="306"/>
                      <a:pt x="221" y="305"/>
                      <a:pt x="215" y="303"/>
                    </a:cubicBezTo>
                    <a:lnTo>
                      <a:pt x="169" y="284"/>
                    </a:lnTo>
                    <a:lnTo>
                      <a:pt x="169" y="284"/>
                    </a:lnTo>
                    <a:cubicBezTo>
                      <a:pt x="164" y="283"/>
                      <a:pt x="157" y="283"/>
                      <a:pt x="151" y="284"/>
                    </a:cubicBezTo>
                    <a:lnTo>
                      <a:pt x="105" y="303"/>
                    </a:lnTo>
                    <a:lnTo>
                      <a:pt x="105" y="303"/>
                    </a:lnTo>
                    <a:cubicBezTo>
                      <a:pt x="91" y="308"/>
                      <a:pt x="76" y="307"/>
                      <a:pt x="64" y="298"/>
                    </a:cubicBezTo>
                    <a:lnTo>
                      <a:pt x="64" y="298"/>
                    </a:lnTo>
                    <a:cubicBezTo>
                      <a:pt x="52" y="290"/>
                      <a:pt x="45" y="276"/>
                      <a:pt x="46" y="260"/>
                    </a:cubicBezTo>
                    <a:lnTo>
                      <a:pt x="49" y="209"/>
                    </a:lnTo>
                    <a:lnTo>
                      <a:pt x="49" y="209"/>
                    </a:lnTo>
                    <a:cubicBezTo>
                      <a:pt x="49" y="206"/>
                      <a:pt x="49" y="203"/>
                      <a:pt x="48" y="200"/>
                    </a:cubicBezTo>
                    <a:lnTo>
                      <a:pt x="48" y="200"/>
                    </a:lnTo>
                    <a:cubicBezTo>
                      <a:pt x="46" y="198"/>
                      <a:pt x="45" y="195"/>
                      <a:pt x="43" y="193"/>
                    </a:cubicBezTo>
                    <a:lnTo>
                      <a:pt x="12" y="154"/>
                    </a:lnTo>
                    <a:lnTo>
                      <a:pt x="12" y="154"/>
                    </a:lnTo>
                    <a:cubicBezTo>
                      <a:pt x="2" y="143"/>
                      <a:pt x="0" y="128"/>
                      <a:pt x="4" y="114"/>
                    </a:cubicBezTo>
                    <a:lnTo>
                      <a:pt x="4" y="114"/>
                    </a:lnTo>
                    <a:cubicBezTo>
                      <a:pt x="8" y="100"/>
                      <a:pt x="19" y="89"/>
                      <a:pt x="33" y="86"/>
                    </a:cubicBezTo>
                    <a:lnTo>
                      <a:pt x="83" y="71"/>
                    </a:lnTo>
                    <a:lnTo>
                      <a:pt x="83" y="71"/>
                    </a:lnTo>
                    <a:cubicBezTo>
                      <a:pt x="85" y="70"/>
                      <a:pt x="88" y="70"/>
                      <a:pt x="90" y="68"/>
                    </a:cubicBezTo>
                    <a:lnTo>
                      <a:pt x="90" y="68"/>
                    </a:lnTo>
                    <a:cubicBezTo>
                      <a:pt x="93" y="66"/>
                      <a:pt x="95" y="63"/>
                      <a:pt x="96" y="62"/>
                    </a:cubicBezTo>
                    <a:lnTo>
                      <a:pt x="125" y="19"/>
                    </a:lnTo>
                    <a:lnTo>
                      <a:pt x="125" y="19"/>
                    </a:lnTo>
                    <a:cubicBezTo>
                      <a:pt x="132" y="7"/>
                      <a:pt x="146" y="0"/>
                      <a:pt x="161" y="0"/>
                    </a:cubicBezTo>
                    <a:lnTo>
                      <a:pt x="161" y="0"/>
                    </a:lnTo>
                    <a:cubicBezTo>
                      <a:pt x="175" y="0"/>
                      <a:pt x="189" y="7"/>
                      <a:pt x="197" y="19"/>
                    </a:cubicBezTo>
                    <a:lnTo>
                      <a:pt x="197" y="19"/>
                    </a:lnTo>
                    <a:lnTo>
                      <a:pt x="224" y="62"/>
                    </a:lnTo>
                    <a:lnTo>
                      <a:pt x="224" y="62"/>
                    </a:lnTo>
                    <a:cubicBezTo>
                      <a:pt x="226" y="63"/>
                      <a:pt x="228" y="66"/>
                      <a:pt x="230" y="68"/>
                    </a:cubicBezTo>
                    <a:lnTo>
                      <a:pt x="230" y="68"/>
                    </a:lnTo>
                    <a:cubicBezTo>
                      <a:pt x="233" y="70"/>
                      <a:pt x="235" y="70"/>
                      <a:pt x="237" y="71"/>
                    </a:cubicBezTo>
                    <a:lnTo>
                      <a:pt x="287" y="86"/>
                    </a:lnTo>
                    <a:lnTo>
                      <a:pt x="287" y="86"/>
                    </a:lnTo>
                    <a:cubicBezTo>
                      <a:pt x="302" y="89"/>
                      <a:pt x="313" y="100"/>
                      <a:pt x="317" y="114"/>
                    </a:cubicBezTo>
                    <a:lnTo>
                      <a:pt x="317" y="114"/>
                    </a:lnTo>
                    <a:cubicBezTo>
                      <a:pt x="322" y="128"/>
                      <a:pt x="319" y="143"/>
                      <a:pt x="309" y="154"/>
                    </a:cubicBezTo>
                    <a:lnTo>
                      <a:pt x="278" y="193"/>
                    </a:lnTo>
                    <a:lnTo>
                      <a:pt x="278" y="193"/>
                    </a:lnTo>
                    <a:cubicBezTo>
                      <a:pt x="276" y="195"/>
                      <a:pt x="274" y="198"/>
                      <a:pt x="273" y="200"/>
                    </a:cubicBezTo>
                    <a:lnTo>
                      <a:pt x="273" y="200"/>
                    </a:lnTo>
                    <a:cubicBezTo>
                      <a:pt x="273" y="203"/>
                      <a:pt x="272" y="206"/>
                      <a:pt x="273" y="209"/>
                    </a:cubicBezTo>
                    <a:lnTo>
                      <a:pt x="275" y="260"/>
                    </a:lnTo>
                    <a:lnTo>
                      <a:pt x="275" y="260"/>
                    </a:lnTo>
                    <a:cubicBezTo>
                      <a:pt x="275" y="276"/>
                      <a:pt x="269" y="290"/>
                      <a:pt x="257" y="298"/>
                    </a:cubicBezTo>
                    <a:lnTo>
                      <a:pt x="257" y="298"/>
                    </a:lnTo>
                    <a:cubicBezTo>
                      <a:pt x="250" y="303"/>
                      <a:pt x="241" y="306"/>
                      <a:pt x="232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57">
                <a:extLst>
                  <a:ext uri="{FF2B5EF4-FFF2-40B4-BE49-F238E27FC236}">
                    <a16:creationId xmlns:a16="http://schemas.microsoft.com/office/drawing/2014/main" id="{1856C472-4DF3-45D0-92D3-3070BCA728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0334" y="11464911"/>
                <a:ext cx="266808" cy="258961"/>
              </a:xfrm>
              <a:custGeom>
                <a:avLst/>
                <a:gdLst>
                  <a:gd name="T0" fmla="*/ 179 w 302"/>
                  <a:gd name="T1" fmla="*/ 15 h 291"/>
                  <a:gd name="T2" fmla="*/ 193 w 302"/>
                  <a:gd name="T3" fmla="*/ 36 h 291"/>
                  <a:gd name="T4" fmla="*/ 206 w 302"/>
                  <a:gd name="T5" fmla="*/ 57 h 291"/>
                  <a:gd name="T6" fmla="*/ 206 w 302"/>
                  <a:gd name="T7" fmla="*/ 57 h 291"/>
                  <a:gd name="T8" fmla="*/ 215 w 302"/>
                  <a:gd name="T9" fmla="*/ 66 h 291"/>
                  <a:gd name="T10" fmla="*/ 215 w 302"/>
                  <a:gd name="T11" fmla="*/ 66 h 291"/>
                  <a:gd name="T12" fmla="*/ 225 w 302"/>
                  <a:gd name="T13" fmla="*/ 71 h 291"/>
                  <a:gd name="T14" fmla="*/ 250 w 302"/>
                  <a:gd name="T15" fmla="*/ 78 h 291"/>
                  <a:gd name="T16" fmla="*/ 275 w 302"/>
                  <a:gd name="T17" fmla="*/ 86 h 291"/>
                  <a:gd name="T18" fmla="*/ 275 w 302"/>
                  <a:gd name="T19" fmla="*/ 86 h 291"/>
                  <a:gd name="T20" fmla="*/ 298 w 302"/>
                  <a:gd name="T21" fmla="*/ 108 h 291"/>
                  <a:gd name="T22" fmla="*/ 298 w 302"/>
                  <a:gd name="T23" fmla="*/ 108 h 291"/>
                  <a:gd name="T24" fmla="*/ 292 w 302"/>
                  <a:gd name="T25" fmla="*/ 140 h 291"/>
                  <a:gd name="T26" fmla="*/ 276 w 302"/>
                  <a:gd name="T27" fmla="*/ 159 h 291"/>
                  <a:gd name="T28" fmla="*/ 260 w 302"/>
                  <a:gd name="T29" fmla="*/ 177 h 291"/>
                  <a:gd name="T30" fmla="*/ 260 w 302"/>
                  <a:gd name="T31" fmla="*/ 177 h 291"/>
                  <a:gd name="T32" fmla="*/ 254 w 302"/>
                  <a:gd name="T33" fmla="*/ 188 h 291"/>
                  <a:gd name="T34" fmla="*/ 254 w 302"/>
                  <a:gd name="T35" fmla="*/ 188 h 291"/>
                  <a:gd name="T36" fmla="*/ 253 w 302"/>
                  <a:gd name="T37" fmla="*/ 201 h 291"/>
                  <a:gd name="T38" fmla="*/ 254 w 302"/>
                  <a:gd name="T39" fmla="*/ 226 h 291"/>
                  <a:gd name="T40" fmla="*/ 255 w 302"/>
                  <a:gd name="T41" fmla="*/ 252 h 291"/>
                  <a:gd name="T42" fmla="*/ 255 w 302"/>
                  <a:gd name="T43" fmla="*/ 252 h 291"/>
                  <a:gd name="T44" fmla="*/ 241 w 302"/>
                  <a:gd name="T45" fmla="*/ 281 h 291"/>
                  <a:gd name="T46" fmla="*/ 241 w 302"/>
                  <a:gd name="T47" fmla="*/ 281 h 291"/>
                  <a:gd name="T48" fmla="*/ 210 w 302"/>
                  <a:gd name="T49" fmla="*/ 285 h 291"/>
                  <a:gd name="T50" fmla="*/ 186 w 302"/>
                  <a:gd name="T51" fmla="*/ 276 h 291"/>
                  <a:gd name="T52" fmla="*/ 163 w 302"/>
                  <a:gd name="T53" fmla="*/ 267 h 291"/>
                  <a:gd name="T54" fmla="*/ 163 w 302"/>
                  <a:gd name="T55" fmla="*/ 267 h 291"/>
                  <a:gd name="T56" fmla="*/ 151 w 302"/>
                  <a:gd name="T57" fmla="*/ 265 h 291"/>
                  <a:gd name="T58" fmla="*/ 151 w 302"/>
                  <a:gd name="T59" fmla="*/ 265 h 291"/>
                  <a:gd name="T60" fmla="*/ 138 w 302"/>
                  <a:gd name="T61" fmla="*/ 267 h 291"/>
                  <a:gd name="T62" fmla="*/ 115 w 302"/>
                  <a:gd name="T63" fmla="*/ 276 h 291"/>
                  <a:gd name="T64" fmla="*/ 92 w 302"/>
                  <a:gd name="T65" fmla="*/ 285 h 291"/>
                  <a:gd name="T66" fmla="*/ 92 w 302"/>
                  <a:gd name="T67" fmla="*/ 285 h 291"/>
                  <a:gd name="T68" fmla="*/ 59 w 302"/>
                  <a:gd name="T69" fmla="*/ 281 h 291"/>
                  <a:gd name="T70" fmla="*/ 59 w 302"/>
                  <a:gd name="T71" fmla="*/ 281 h 291"/>
                  <a:gd name="T72" fmla="*/ 45 w 302"/>
                  <a:gd name="T73" fmla="*/ 252 h 291"/>
                  <a:gd name="T74" fmla="*/ 47 w 302"/>
                  <a:gd name="T75" fmla="*/ 226 h 291"/>
                  <a:gd name="T76" fmla="*/ 48 w 302"/>
                  <a:gd name="T77" fmla="*/ 201 h 291"/>
                  <a:gd name="T78" fmla="*/ 48 w 302"/>
                  <a:gd name="T79" fmla="*/ 201 h 291"/>
                  <a:gd name="T80" fmla="*/ 46 w 302"/>
                  <a:gd name="T81" fmla="*/ 188 h 291"/>
                  <a:gd name="T82" fmla="*/ 46 w 302"/>
                  <a:gd name="T83" fmla="*/ 188 h 291"/>
                  <a:gd name="T84" fmla="*/ 40 w 302"/>
                  <a:gd name="T85" fmla="*/ 177 h 291"/>
                  <a:gd name="T86" fmla="*/ 25 w 302"/>
                  <a:gd name="T87" fmla="*/ 159 h 291"/>
                  <a:gd name="T88" fmla="*/ 9 w 302"/>
                  <a:gd name="T89" fmla="*/ 140 h 291"/>
                  <a:gd name="T90" fmla="*/ 9 w 302"/>
                  <a:gd name="T91" fmla="*/ 140 h 291"/>
                  <a:gd name="T92" fmla="*/ 3 w 302"/>
                  <a:gd name="T93" fmla="*/ 108 h 291"/>
                  <a:gd name="T94" fmla="*/ 3 w 302"/>
                  <a:gd name="T95" fmla="*/ 108 h 291"/>
                  <a:gd name="T96" fmla="*/ 26 w 302"/>
                  <a:gd name="T97" fmla="*/ 86 h 291"/>
                  <a:gd name="T98" fmla="*/ 50 w 302"/>
                  <a:gd name="T99" fmla="*/ 78 h 291"/>
                  <a:gd name="T100" fmla="*/ 75 w 302"/>
                  <a:gd name="T101" fmla="*/ 71 h 291"/>
                  <a:gd name="T102" fmla="*/ 75 w 302"/>
                  <a:gd name="T103" fmla="*/ 71 h 291"/>
                  <a:gd name="T104" fmla="*/ 86 w 302"/>
                  <a:gd name="T105" fmla="*/ 66 h 291"/>
                  <a:gd name="T106" fmla="*/ 86 w 302"/>
                  <a:gd name="T107" fmla="*/ 66 h 291"/>
                  <a:gd name="T108" fmla="*/ 94 w 302"/>
                  <a:gd name="T109" fmla="*/ 57 h 291"/>
                  <a:gd name="T110" fmla="*/ 109 w 302"/>
                  <a:gd name="T111" fmla="*/ 36 h 291"/>
                  <a:gd name="T112" fmla="*/ 122 w 302"/>
                  <a:gd name="T113" fmla="*/ 15 h 291"/>
                  <a:gd name="T114" fmla="*/ 122 w 302"/>
                  <a:gd name="T115" fmla="*/ 15 h 291"/>
                  <a:gd name="T116" fmla="*/ 151 w 302"/>
                  <a:gd name="T117" fmla="*/ 0 h 291"/>
                  <a:gd name="T118" fmla="*/ 151 w 302"/>
                  <a:gd name="T119" fmla="*/ 0 h 291"/>
                  <a:gd name="T120" fmla="*/ 179 w 302"/>
                  <a:gd name="T121" fmla="*/ 15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02" h="291">
                    <a:moveTo>
                      <a:pt x="179" y="15"/>
                    </a:moveTo>
                    <a:lnTo>
                      <a:pt x="193" y="36"/>
                    </a:lnTo>
                    <a:lnTo>
                      <a:pt x="206" y="57"/>
                    </a:lnTo>
                    <a:lnTo>
                      <a:pt x="206" y="57"/>
                    </a:lnTo>
                    <a:cubicBezTo>
                      <a:pt x="209" y="61"/>
                      <a:pt x="211" y="63"/>
                      <a:pt x="215" y="66"/>
                    </a:cubicBezTo>
                    <a:lnTo>
                      <a:pt x="215" y="66"/>
                    </a:lnTo>
                    <a:cubicBezTo>
                      <a:pt x="218" y="69"/>
                      <a:pt x="222" y="70"/>
                      <a:pt x="225" y="71"/>
                    </a:cubicBezTo>
                    <a:lnTo>
                      <a:pt x="250" y="78"/>
                    </a:lnTo>
                    <a:lnTo>
                      <a:pt x="275" y="86"/>
                    </a:lnTo>
                    <a:lnTo>
                      <a:pt x="275" y="86"/>
                    </a:lnTo>
                    <a:cubicBezTo>
                      <a:pt x="287" y="89"/>
                      <a:pt x="294" y="98"/>
                      <a:pt x="298" y="108"/>
                    </a:cubicBezTo>
                    <a:lnTo>
                      <a:pt x="298" y="108"/>
                    </a:lnTo>
                    <a:cubicBezTo>
                      <a:pt x="301" y="118"/>
                      <a:pt x="299" y="130"/>
                      <a:pt x="292" y="140"/>
                    </a:cubicBezTo>
                    <a:lnTo>
                      <a:pt x="276" y="159"/>
                    </a:lnTo>
                    <a:lnTo>
                      <a:pt x="260" y="177"/>
                    </a:lnTo>
                    <a:lnTo>
                      <a:pt x="260" y="177"/>
                    </a:lnTo>
                    <a:cubicBezTo>
                      <a:pt x="257" y="181"/>
                      <a:pt x="256" y="184"/>
                      <a:pt x="254" y="188"/>
                    </a:cubicBezTo>
                    <a:lnTo>
                      <a:pt x="254" y="188"/>
                    </a:lnTo>
                    <a:cubicBezTo>
                      <a:pt x="253" y="193"/>
                      <a:pt x="253" y="196"/>
                      <a:pt x="253" y="201"/>
                    </a:cubicBezTo>
                    <a:lnTo>
                      <a:pt x="254" y="226"/>
                    </a:lnTo>
                    <a:lnTo>
                      <a:pt x="255" y="252"/>
                    </a:lnTo>
                    <a:lnTo>
                      <a:pt x="255" y="252"/>
                    </a:lnTo>
                    <a:cubicBezTo>
                      <a:pt x="256" y="264"/>
                      <a:pt x="250" y="275"/>
                      <a:pt x="241" y="281"/>
                    </a:cubicBezTo>
                    <a:lnTo>
                      <a:pt x="241" y="281"/>
                    </a:lnTo>
                    <a:cubicBezTo>
                      <a:pt x="233" y="288"/>
                      <a:pt x="221" y="290"/>
                      <a:pt x="210" y="285"/>
                    </a:cubicBezTo>
                    <a:lnTo>
                      <a:pt x="186" y="276"/>
                    </a:lnTo>
                    <a:lnTo>
                      <a:pt x="163" y="267"/>
                    </a:lnTo>
                    <a:lnTo>
                      <a:pt x="163" y="267"/>
                    </a:lnTo>
                    <a:cubicBezTo>
                      <a:pt x="159" y="265"/>
                      <a:pt x="155" y="265"/>
                      <a:pt x="151" y="265"/>
                    </a:cubicBezTo>
                    <a:lnTo>
                      <a:pt x="151" y="265"/>
                    </a:lnTo>
                    <a:cubicBezTo>
                      <a:pt x="146" y="265"/>
                      <a:pt x="142" y="265"/>
                      <a:pt x="138" y="267"/>
                    </a:cubicBezTo>
                    <a:lnTo>
                      <a:pt x="115" y="276"/>
                    </a:lnTo>
                    <a:lnTo>
                      <a:pt x="92" y="285"/>
                    </a:lnTo>
                    <a:lnTo>
                      <a:pt x="92" y="285"/>
                    </a:lnTo>
                    <a:cubicBezTo>
                      <a:pt x="80" y="290"/>
                      <a:pt x="68" y="288"/>
                      <a:pt x="59" y="281"/>
                    </a:cubicBezTo>
                    <a:lnTo>
                      <a:pt x="59" y="281"/>
                    </a:lnTo>
                    <a:cubicBezTo>
                      <a:pt x="50" y="275"/>
                      <a:pt x="44" y="264"/>
                      <a:pt x="45" y="252"/>
                    </a:cubicBezTo>
                    <a:lnTo>
                      <a:pt x="47" y="226"/>
                    </a:lnTo>
                    <a:lnTo>
                      <a:pt x="48" y="201"/>
                    </a:lnTo>
                    <a:lnTo>
                      <a:pt x="48" y="201"/>
                    </a:lnTo>
                    <a:cubicBezTo>
                      <a:pt x="48" y="196"/>
                      <a:pt x="48" y="193"/>
                      <a:pt x="46" y="188"/>
                    </a:cubicBezTo>
                    <a:lnTo>
                      <a:pt x="46" y="188"/>
                    </a:lnTo>
                    <a:cubicBezTo>
                      <a:pt x="45" y="184"/>
                      <a:pt x="43" y="181"/>
                      <a:pt x="40" y="177"/>
                    </a:cubicBezTo>
                    <a:lnTo>
                      <a:pt x="25" y="159"/>
                    </a:lnTo>
                    <a:lnTo>
                      <a:pt x="9" y="140"/>
                    </a:lnTo>
                    <a:lnTo>
                      <a:pt x="9" y="140"/>
                    </a:lnTo>
                    <a:cubicBezTo>
                      <a:pt x="1" y="130"/>
                      <a:pt x="0" y="118"/>
                      <a:pt x="3" y="108"/>
                    </a:cubicBezTo>
                    <a:lnTo>
                      <a:pt x="3" y="108"/>
                    </a:lnTo>
                    <a:cubicBezTo>
                      <a:pt x="6" y="98"/>
                      <a:pt x="14" y="89"/>
                      <a:pt x="26" y="86"/>
                    </a:cubicBezTo>
                    <a:lnTo>
                      <a:pt x="50" y="78"/>
                    </a:lnTo>
                    <a:lnTo>
                      <a:pt x="75" y="71"/>
                    </a:lnTo>
                    <a:lnTo>
                      <a:pt x="75" y="71"/>
                    </a:lnTo>
                    <a:cubicBezTo>
                      <a:pt x="79" y="70"/>
                      <a:pt x="83" y="69"/>
                      <a:pt x="86" y="66"/>
                    </a:cubicBezTo>
                    <a:lnTo>
                      <a:pt x="86" y="66"/>
                    </a:lnTo>
                    <a:cubicBezTo>
                      <a:pt x="89" y="63"/>
                      <a:pt x="92" y="61"/>
                      <a:pt x="94" y="57"/>
                    </a:cubicBezTo>
                    <a:lnTo>
                      <a:pt x="109" y="36"/>
                    </a:lnTo>
                    <a:lnTo>
                      <a:pt x="122" y="15"/>
                    </a:lnTo>
                    <a:lnTo>
                      <a:pt x="122" y="15"/>
                    </a:lnTo>
                    <a:cubicBezTo>
                      <a:pt x="129" y="5"/>
                      <a:pt x="139" y="0"/>
                      <a:pt x="151" y="0"/>
                    </a:cubicBezTo>
                    <a:lnTo>
                      <a:pt x="151" y="0"/>
                    </a:lnTo>
                    <a:cubicBezTo>
                      <a:pt x="161" y="0"/>
                      <a:pt x="172" y="5"/>
                      <a:pt x="179" y="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58">
                <a:extLst>
                  <a:ext uri="{FF2B5EF4-FFF2-40B4-BE49-F238E27FC236}">
                    <a16:creationId xmlns:a16="http://schemas.microsoft.com/office/drawing/2014/main" id="{E9B6DACB-B209-424D-B1DF-50ACAA5E3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2486" y="11457063"/>
                <a:ext cx="286428" cy="274656"/>
              </a:xfrm>
              <a:custGeom>
                <a:avLst/>
                <a:gdLst>
                  <a:gd name="T0" fmla="*/ 161 w 323"/>
                  <a:gd name="T1" fmla="*/ 263 h 310"/>
                  <a:gd name="T2" fmla="*/ 223 w 323"/>
                  <a:gd name="T3" fmla="*/ 285 h 310"/>
                  <a:gd name="T4" fmla="*/ 246 w 323"/>
                  <a:gd name="T5" fmla="*/ 282 h 310"/>
                  <a:gd name="T6" fmla="*/ 256 w 323"/>
                  <a:gd name="T7" fmla="*/ 262 h 310"/>
                  <a:gd name="T8" fmla="*/ 253 w 323"/>
                  <a:gd name="T9" fmla="*/ 210 h 310"/>
                  <a:gd name="T10" fmla="*/ 256 w 323"/>
                  <a:gd name="T11" fmla="*/ 195 h 310"/>
                  <a:gd name="T12" fmla="*/ 294 w 323"/>
                  <a:gd name="T13" fmla="*/ 143 h 310"/>
                  <a:gd name="T14" fmla="*/ 299 w 323"/>
                  <a:gd name="T15" fmla="*/ 119 h 310"/>
                  <a:gd name="T16" fmla="*/ 282 w 323"/>
                  <a:gd name="T17" fmla="*/ 103 h 310"/>
                  <a:gd name="T18" fmla="*/ 233 w 323"/>
                  <a:gd name="T19" fmla="*/ 89 h 310"/>
                  <a:gd name="T20" fmla="*/ 219 w 323"/>
                  <a:gd name="T21" fmla="*/ 83 h 310"/>
                  <a:gd name="T22" fmla="*/ 180 w 323"/>
                  <a:gd name="T23" fmla="*/ 30 h 310"/>
                  <a:gd name="T24" fmla="*/ 161 w 323"/>
                  <a:gd name="T25" fmla="*/ 19 h 310"/>
                  <a:gd name="T26" fmla="*/ 140 w 323"/>
                  <a:gd name="T27" fmla="*/ 30 h 310"/>
                  <a:gd name="T28" fmla="*/ 112 w 323"/>
                  <a:gd name="T29" fmla="*/ 72 h 310"/>
                  <a:gd name="T30" fmla="*/ 102 w 323"/>
                  <a:gd name="T31" fmla="*/ 83 h 310"/>
                  <a:gd name="T32" fmla="*/ 38 w 323"/>
                  <a:gd name="T33" fmla="*/ 103 h 310"/>
                  <a:gd name="T34" fmla="*/ 22 w 323"/>
                  <a:gd name="T35" fmla="*/ 119 h 310"/>
                  <a:gd name="T36" fmla="*/ 26 w 323"/>
                  <a:gd name="T37" fmla="*/ 143 h 310"/>
                  <a:gd name="T38" fmla="*/ 58 w 323"/>
                  <a:gd name="T39" fmla="*/ 180 h 310"/>
                  <a:gd name="T40" fmla="*/ 66 w 323"/>
                  <a:gd name="T41" fmla="*/ 195 h 310"/>
                  <a:gd name="T42" fmla="*/ 65 w 323"/>
                  <a:gd name="T43" fmla="*/ 262 h 310"/>
                  <a:gd name="T44" fmla="*/ 75 w 323"/>
                  <a:gd name="T45" fmla="*/ 282 h 310"/>
                  <a:gd name="T46" fmla="*/ 98 w 323"/>
                  <a:gd name="T47" fmla="*/ 285 h 310"/>
                  <a:gd name="T48" fmla="*/ 144 w 323"/>
                  <a:gd name="T49" fmla="*/ 267 h 310"/>
                  <a:gd name="T50" fmla="*/ 232 w 323"/>
                  <a:gd name="T51" fmla="*/ 306 h 310"/>
                  <a:gd name="T52" fmla="*/ 215 w 323"/>
                  <a:gd name="T53" fmla="*/ 303 h 310"/>
                  <a:gd name="T54" fmla="*/ 169 w 323"/>
                  <a:gd name="T55" fmla="*/ 285 h 310"/>
                  <a:gd name="T56" fmla="*/ 105 w 323"/>
                  <a:gd name="T57" fmla="*/ 303 h 310"/>
                  <a:gd name="T58" fmla="*/ 64 w 323"/>
                  <a:gd name="T59" fmla="*/ 298 h 310"/>
                  <a:gd name="T60" fmla="*/ 46 w 323"/>
                  <a:gd name="T61" fmla="*/ 261 h 310"/>
                  <a:gd name="T62" fmla="*/ 49 w 323"/>
                  <a:gd name="T63" fmla="*/ 210 h 310"/>
                  <a:gd name="T64" fmla="*/ 48 w 323"/>
                  <a:gd name="T65" fmla="*/ 201 h 310"/>
                  <a:gd name="T66" fmla="*/ 12 w 323"/>
                  <a:gd name="T67" fmla="*/ 155 h 310"/>
                  <a:gd name="T68" fmla="*/ 4 w 323"/>
                  <a:gd name="T69" fmla="*/ 114 h 310"/>
                  <a:gd name="T70" fmla="*/ 33 w 323"/>
                  <a:gd name="T71" fmla="*/ 85 h 310"/>
                  <a:gd name="T72" fmla="*/ 83 w 323"/>
                  <a:gd name="T73" fmla="*/ 72 h 310"/>
                  <a:gd name="T74" fmla="*/ 90 w 323"/>
                  <a:gd name="T75" fmla="*/ 67 h 310"/>
                  <a:gd name="T76" fmla="*/ 125 w 323"/>
                  <a:gd name="T77" fmla="*/ 20 h 310"/>
                  <a:gd name="T78" fmla="*/ 161 w 323"/>
                  <a:gd name="T79" fmla="*/ 0 h 310"/>
                  <a:gd name="T80" fmla="*/ 197 w 323"/>
                  <a:gd name="T81" fmla="*/ 20 h 310"/>
                  <a:gd name="T82" fmla="*/ 224 w 323"/>
                  <a:gd name="T83" fmla="*/ 61 h 310"/>
                  <a:gd name="T84" fmla="*/ 230 w 323"/>
                  <a:gd name="T85" fmla="*/ 67 h 310"/>
                  <a:gd name="T86" fmla="*/ 237 w 323"/>
                  <a:gd name="T87" fmla="*/ 72 h 310"/>
                  <a:gd name="T88" fmla="*/ 287 w 323"/>
                  <a:gd name="T89" fmla="*/ 85 h 310"/>
                  <a:gd name="T90" fmla="*/ 317 w 323"/>
                  <a:gd name="T91" fmla="*/ 115 h 310"/>
                  <a:gd name="T92" fmla="*/ 278 w 323"/>
                  <a:gd name="T93" fmla="*/ 192 h 310"/>
                  <a:gd name="T94" fmla="*/ 273 w 323"/>
                  <a:gd name="T95" fmla="*/ 201 h 310"/>
                  <a:gd name="T96" fmla="*/ 273 w 323"/>
                  <a:gd name="T97" fmla="*/ 210 h 310"/>
                  <a:gd name="T98" fmla="*/ 275 w 323"/>
                  <a:gd name="T99" fmla="*/ 261 h 310"/>
                  <a:gd name="T100" fmla="*/ 257 w 323"/>
                  <a:gd name="T101" fmla="*/ 29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3" h="310">
                    <a:moveTo>
                      <a:pt x="161" y="263"/>
                    </a:moveTo>
                    <a:lnTo>
                      <a:pt x="161" y="263"/>
                    </a:lnTo>
                    <a:cubicBezTo>
                      <a:pt x="166" y="263"/>
                      <a:pt x="171" y="265"/>
                      <a:pt x="176" y="267"/>
                    </a:cubicBezTo>
                    <a:lnTo>
                      <a:pt x="223" y="285"/>
                    </a:lnTo>
                    <a:lnTo>
                      <a:pt x="223" y="285"/>
                    </a:lnTo>
                    <a:cubicBezTo>
                      <a:pt x="231" y="288"/>
                      <a:pt x="239" y="287"/>
                      <a:pt x="246" y="282"/>
                    </a:cubicBezTo>
                    <a:lnTo>
                      <a:pt x="246" y="282"/>
                    </a:lnTo>
                    <a:cubicBezTo>
                      <a:pt x="253" y="277"/>
                      <a:pt x="256" y="270"/>
                      <a:pt x="256" y="262"/>
                    </a:cubicBezTo>
                    <a:lnTo>
                      <a:pt x="253" y="210"/>
                    </a:lnTo>
                    <a:lnTo>
                      <a:pt x="253" y="210"/>
                    </a:lnTo>
                    <a:cubicBezTo>
                      <a:pt x="253" y="205"/>
                      <a:pt x="254" y="200"/>
                      <a:pt x="256" y="195"/>
                    </a:cubicBezTo>
                    <a:lnTo>
                      <a:pt x="256" y="195"/>
                    </a:lnTo>
                    <a:cubicBezTo>
                      <a:pt x="257" y="190"/>
                      <a:pt x="260" y="185"/>
                      <a:pt x="263" y="180"/>
                    </a:cubicBezTo>
                    <a:lnTo>
                      <a:pt x="294" y="143"/>
                    </a:lnTo>
                    <a:lnTo>
                      <a:pt x="294" y="143"/>
                    </a:lnTo>
                    <a:cubicBezTo>
                      <a:pt x="300" y="136"/>
                      <a:pt x="302" y="127"/>
                      <a:pt x="299" y="119"/>
                    </a:cubicBezTo>
                    <a:lnTo>
                      <a:pt x="299" y="119"/>
                    </a:lnTo>
                    <a:cubicBezTo>
                      <a:pt x="297" y="112"/>
                      <a:pt x="291" y="106"/>
                      <a:pt x="282" y="103"/>
                    </a:cubicBezTo>
                    <a:lnTo>
                      <a:pt x="233" y="89"/>
                    </a:lnTo>
                    <a:lnTo>
                      <a:pt x="233" y="89"/>
                    </a:lnTo>
                    <a:cubicBezTo>
                      <a:pt x="228" y="88"/>
                      <a:pt x="223" y="86"/>
                      <a:pt x="219" y="83"/>
                    </a:cubicBezTo>
                    <a:lnTo>
                      <a:pt x="219" y="83"/>
                    </a:lnTo>
                    <a:cubicBezTo>
                      <a:pt x="214" y="80"/>
                      <a:pt x="211" y="76"/>
                      <a:pt x="208" y="72"/>
                    </a:cubicBezTo>
                    <a:lnTo>
                      <a:pt x="180" y="30"/>
                    </a:lnTo>
                    <a:lnTo>
                      <a:pt x="180" y="30"/>
                    </a:lnTo>
                    <a:cubicBezTo>
                      <a:pt x="176" y="23"/>
                      <a:pt x="168" y="19"/>
                      <a:pt x="161" y="19"/>
                    </a:cubicBezTo>
                    <a:lnTo>
                      <a:pt x="161" y="19"/>
                    </a:lnTo>
                    <a:cubicBezTo>
                      <a:pt x="152" y="19"/>
                      <a:pt x="144" y="23"/>
                      <a:pt x="140" y="30"/>
                    </a:cubicBezTo>
                    <a:lnTo>
                      <a:pt x="112" y="72"/>
                    </a:lnTo>
                    <a:lnTo>
                      <a:pt x="112" y="72"/>
                    </a:lnTo>
                    <a:cubicBezTo>
                      <a:pt x="109" y="76"/>
                      <a:pt x="106" y="80"/>
                      <a:pt x="102" y="83"/>
                    </a:cubicBezTo>
                    <a:lnTo>
                      <a:pt x="102" y="83"/>
                    </a:lnTo>
                    <a:cubicBezTo>
                      <a:pt x="97" y="86"/>
                      <a:pt x="93" y="88"/>
                      <a:pt x="88" y="89"/>
                    </a:cubicBezTo>
                    <a:lnTo>
                      <a:pt x="38" y="103"/>
                    </a:lnTo>
                    <a:lnTo>
                      <a:pt x="38" y="103"/>
                    </a:lnTo>
                    <a:cubicBezTo>
                      <a:pt x="30" y="106"/>
                      <a:pt x="24" y="112"/>
                      <a:pt x="22" y="119"/>
                    </a:cubicBezTo>
                    <a:lnTo>
                      <a:pt x="22" y="119"/>
                    </a:lnTo>
                    <a:cubicBezTo>
                      <a:pt x="19" y="127"/>
                      <a:pt x="21" y="136"/>
                      <a:pt x="26" y="143"/>
                    </a:cubicBezTo>
                    <a:lnTo>
                      <a:pt x="58" y="180"/>
                    </a:lnTo>
                    <a:lnTo>
                      <a:pt x="58" y="180"/>
                    </a:lnTo>
                    <a:cubicBezTo>
                      <a:pt x="61" y="185"/>
                      <a:pt x="64" y="190"/>
                      <a:pt x="66" y="195"/>
                    </a:cubicBezTo>
                    <a:lnTo>
                      <a:pt x="66" y="195"/>
                    </a:lnTo>
                    <a:cubicBezTo>
                      <a:pt x="67" y="200"/>
                      <a:pt x="67" y="205"/>
                      <a:pt x="67" y="210"/>
                    </a:cubicBezTo>
                    <a:lnTo>
                      <a:pt x="65" y="262"/>
                    </a:lnTo>
                    <a:lnTo>
                      <a:pt x="65" y="262"/>
                    </a:lnTo>
                    <a:cubicBezTo>
                      <a:pt x="65" y="270"/>
                      <a:pt x="68" y="277"/>
                      <a:pt x="75" y="282"/>
                    </a:cubicBezTo>
                    <a:lnTo>
                      <a:pt x="75" y="282"/>
                    </a:lnTo>
                    <a:cubicBezTo>
                      <a:pt x="82" y="287"/>
                      <a:pt x="90" y="288"/>
                      <a:pt x="98" y="285"/>
                    </a:cubicBezTo>
                    <a:lnTo>
                      <a:pt x="144" y="267"/>
                    </a:lnTo>
                    <a:lnTo>
                      <a:pt x="144" y="267"/>
                    </a:lnTo>
                    <a:cubicBezTo>
                      <a:pt x="149" y="265"/>
                      <a:pt x="155" y="263"/>
                      <a:pt x="161" y="263"/>
                    </a:cubicBezTo>
                    <a:close/>
                    <a:moveTo>
                      <a:pt x="232" y="306"/>
                    </a:moveTo>
                    <a:lnTo>
                      <a:pt x="232" y="306"/>
                    </a:lnTo>
                    <a:cubicBezTo>
                      <a:pt x="227" y="306"/>
                      <a:pt x="221" y="305"/>
                      <a:pt x="215" y="303"/>
                    </a:cubicBezTo>
                    <a:lnTo>
                      <a:pt x="169" y="285"/>
                    </a:lnTo>
                    <a:lnTo>
                      <a:pt x="169" y="285"/>
                    </a:lnTo>
                    <a:cubicBezTo>
                      <a:pt x="164" y="282"/>
                      <a:pt x="157" y="282"/>
                      <a:pt x="151" y="285"/>
                    </a:cubicBezTo>
                    <a:lnTo>
                      <a:pt x="105" y="303"/>
                    </a:lnTo>
                    <a:lnTo>
                      <a:pt x="105" y="303"/>
                    </a:lnTo>
                    <a:cubicBezTo>
                      <a:pt x="91" y="309"/>
                      <a:pt x="76" y="306"/>
                      <a:pt x="64" y="298"/>
                    </a:cubicBezTo>
                    <a:lnTo>
                      <a:pt x="64" y="298"/>
                    </a:lnTo>
                    <a:cubicBezTo>
                      <a:pt x="52" y="289"/>
                      <a:pt x="45" y="276"/>
                      <a:pt x="46" y="261"/>
                    </a:cubicBezTo>
                    <a:lnTo>
                      <a:pt x="49" y="210"/>
                    </a:lnTo>
                    <a:lnTo>
                      <a:pt x="49" y="210"/>
                    </a:lnTo>
                    <a:cubicBezTo>
                      <a:pt x="49" y="206"/>
                      <a:pt x="49" y="204"/>
                      <a:pt x="48" y="201"/>
                    </a:cubicBezTo>
                    <a:lnTo>
                      <a:pt x="48" y="201"/>
                    </a:lnTo>
                    <a:cubicBezTo>
                      <a:pt x="46" y="197"/>
                      <a:pt x="45" y="195"/>
                      <a:pt x="43" y="192"/>
                    </a:cubicBezTo>
                    <a:lnTo>
                      <a:pt x="12" y="155"/>
                    </a:lnTo>
                    <a:lnTo>
                      <a:pt x="12" y="155"/>
                    </a:lnTo>
                    <a:cubicBezTo>
                      <a:pt x="2" y="143"/>
                      <a:pt x="0" y="128"/>
                      <a:pt x="4" y="114"/>
                    </a:cubicBezTo>
                    <a:lnTo>
                      <a:pt x="4" y="114"/>
                    </a:lnTo>
                    <a:cubicBezTo>
                      <a:pt x="8" y="100"/>
                      <a:pt x="19" y="89"/>
                      <a:pt x="33" y="85"/>
                    </a:cubicBezTo>
                    <a:lnTo>
                      <a:pt x="83" y="72"/>
                    </a:lnTo>
                    <a:lnTo>
                      <a:pt x="83" y="72"/>
                    </a:lnTo>
                    <a:cubicBezTo>
                      <a:pt x="85" y="71"/>
                      <a:pt x="88" y="69"/>
                      <a:pt x="90" y="67"/>
                    </a:cubicBezTo>
                    <a:lnTo>
                      <a:pt x="90" y="67"/>
                    </a:lnTo>
                    <a:cubicBezTo>
                      <a:pt x="93" y="66"/>
                      <a:pt x="95" y="64"/>
                      <a:pt x="96" y="61"/>
                    </a:cubicBezTo>
                    <a:lnTo>
                      <a:pt x="125" y="20"/>
                    </a:lnTo>
                    <a:lnTo>
                      <a:pt x="125" y="20"/>
                    </a:lnTo>
                    <a:cubicBezTo>
                      <a:pt x="132" y="7"/>
                      <a:pt x="146" y="0"/>
                      <a:pt x="161" y="0"/>
                    </a:cubicBezTo>
                    <a:lnTo>
                      <a:pt x="161" y="0"/>
                    </a:lnTo>
                    <a:cubicBezTo>
                      <a:pt x="175" y="0"/>
                      <a:pt x="189" y="7"/>
                      <a:pt x="197" y="20"/>
                    </a:cubicBezTo>
                    <a:lnTo>
                      <a:pt x="197" y="20"/>
                    </a:lnTo>
                    <a:lnTo>
                      <a:pt x="224" y="61"/>
                    </a:lnTo>
                    <a:lnTo>
                      <a:pt x="224" y="61"/>
                    </a:lnTo>
                    <a:cubicBezTo>
                      <a:pt x="226" y="64"/>
                      <a:pt x="228" y="66"/>
                      <a:pt x="230" y="67"/>
                    </a:cubicBezTo>
                    <a:lnTo>
                      <a:pt x="230" y="67"/>
                    </a:lnTo>
                    <a:cubicBezTo>
                      <a:pt x="233" y="69"/>
                      <a:pt x="235" y="71"/>
                      <a:pt x="237" y="72"/>
                    </a:cubicBezTo>
                    <a:lnTo>
                      <a:pt x="287" y="85"/>
                    </a:lnTo>
                    <a:lnTo>
                      <a:pt x="287" y="85"/>
                    </a:lnTo>
                    <a:cubicBezTo>
                      <a:pt x="302" y="89"/>
                      <a:pt x="313" y="100"/>
                      <a:pt x="317" y="115"/>
                    </a:cubicBezTo>
                    <a:lnTo>
                      <a:pt x="317" y="115"/>
                    </a:lnTo>
                    <a:cubicBezTo>
                      <a:pt x="322" y="128"/>
                      <a:pt x="319" y="143"/>
                      <a:pt x="309" y="155"/>
                    </a:cubicBezTo>
                    <a:lnTo>
                      <a:pt x="278" y="192"/>
                    </a:lnTo>
                    <a:lnTo>
                      <a:pt x="278" y="192"/>
                    </a:lnTo>
                    <a:cubicBezTo>
                      <a:pt x="276" y="195"/>
                      <a:pt x="274" y="197"/>
                      <a:pt x="273" y="201"/>
                    </a:cubicBezTo>
                    <a:lnTo>
                      <a:pt x="273" y="201"/>
                    </a:lnTo>
                    <a:cubicBezTo>
                      <a:pt x="273" y="204"/>
                      <a:pt x="272" y="206"/>
                      <a:pt x="273" y="210"/>
                    </a:cubicBezTo>
                    <a:lnTo>
                      <a:pt x="275" y="261"/>
                    </a:lnTo>
                    <a:lnTo>
                      <a:pt x="275" y="261"/>
                    </a:lnTo>
                    <a:cubicBezTo>
                      <a:pt x="275" y="276"/>
                      <a:pt x="269" y="289"/>
                      <a:pt x="257" y="298"/>
                    </a:cubicBezTo>
                    <a:lnTo>
                      <a:pt x="257" y="298"/>
                    </a:lnTo>
                    <a:cubicBezTo>
                      <a:pt x="250" y="303"/>
                      <a:pt x="241" y="306"/>
                      <a:pt x="232" y="3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59">
                <a:extLst>
                  <a:ext uri="{FF2B5EF4-FFF2-40B4-BE49-F238E27FC236}">
                    <a16:creationId xmlns:a16="http://schemas.microsoft.com/office/drawing/2014/main" id="{97E59A47-322B-46F6-B55B-41A3A63AD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3145" y="9789510"/>
                <a:ext cx="765111" cy="2095230"/>
              </a:xfrm>
              <a:custGeom>
                <a:avLst/>
                <a:gdLst>
                  <a:gd name="T0" fmla="*/ 266 w 862"/>
                  <a:gd name="T1" fmla="*/ 19 h 2353"/>
                  <a:gd name="T2" fmla="*/ 266 w 862"/>
                  <a:gd name="T3" fmla="*/ 19 h 2353"/>
                  <a:gd name="T4" fmla="*/ 91 w 862"/>
                  <a:gd name="T5" fmla="*/ 91 h 2353"/>
                  <a:gd name="T6" fmla="*/ 91 w 862"/>
                  <a:gd name="T7" fmla="*/ 91 h 2353"/>
                  <a:gd name="T8" fmla="*/ 19 w 862"/>
                  <a:gd name="T9" fmla="*/ 266 h 2353"/>
                  <a:gd name="T10" fmla="*/ 19 w 862"/>
                  <a:gd name="T11" fmla="*/ 2086 h 2353"/>
                  <a:gd name="T12" fmla="*/ 19 w 862"/>
                  <a:gd name="T13" fmla="*/ 2086 h 2353"/>
                  <a:gd name="T14" fmla="*/ 91 w 862"/>
                  <a:gd name="T15" fmla="*/ 2261 h 2353"/>
                  <a:gd name="T16" fmla="*/ 91 w 862"/>
                  <a:gd name="T17" fmla="*/ 2261 h 2353"/>
                  <a:gd name="T18" fmla="*/ 266 w 862"/>
                  <a:gd name="T19" fmla="*/ 2333 h 2353"/>
                  <a:gd name="T20" fmla="*/ 595 w 862"/>
                  <a:gd name="T21" fmla="*/ 2333 h 2353"/>
                  <a:gd name="T22" fmla="*/ 595 w 862"/>
                  <a:gd name="T23" fmla="*/ 2333 h 2353"/>
                  <a:gd name="T24" fmla="*/ 770 w 862"/>
                  <a:gd name="T25" fmla="*/ 2261 h 2353"/>
                  <a:gd name="T26" fmla="*/ 770 w 862"/>
                  <a:gd name="T27" fmla="*/ 2261 h 2353"/>
                  <a:gd name="T28" fmla="*/ 842 w 862"/>
                  <a:gd name="T29" fmla="*/ 2086 h 2353"/>
                  <a:gd name="T30" fmla="*/ 842 w 862"/>
                  <a:gd name="T31" fmla="*/ 266 h 2353"/>
                  <a:gd name="T32" fmla="*/ 842 w 862"/>
                  <a:gd name="T33" fmla="*/ 266 h 2353"/>
                  <a:gd name="T34" fmla="*/ 770 w 862"/>
                  <a:gd name="T35" fmla="*/ 91 h 2353"/>
                  <a:gd name="T36" fmla="*/ 770 w 862"/>
                  <a:gd name="T37" fmla="*/ 91 h 2353"/>
                  <a:gd name="T38" fmla="*/ 595 w 862"/>
                  <a:gd name="T39" fmla="*/ 19 h 2353"/>
                  <a:gd name="T40" fmla="*/ 266 w 862"/>
                  <a:gd name="T41" fmla="*/ 19 h 2353"/>
                  <a:gd name="T42" fmla="*/ 595 w 862"/>
                  <a:gd name="T43" fmla="*/ 2352 h 2353"/>
                  <a:gd name="T44" fmla="*/ 266 w 862"/>
                  <a:gd name="T45" fmla="*/ 2352 h 2353"/>
                  <a:gd name="T46" fmla="*/ 266 w 862"/>
                  <a:gd name="T47" fmla="*/ 2352 h 2353"/>
                  <a:gd name="T48" fmla="*/ 78 w 862"/>
                  <a:gd name="T49" fmla="*/ 2274 h 2353"/>
                  <a:gd name="T50" fmla="*/ 78 w 862"/>
                  <a:gd name="T51" fmla="*/ 2274 h 2353"/>
                  <a:gd name="T52" fmla="*/ 0 w 862"/>
                  <a:gd name="T53" fmla="*/ 2086 h 2353"/>
                  <a:gd name="T54" fmla="*/ 0 w 862"/>
                  <a:gd name="T55" fmla="*/ 266 h 2353"/>
                  <a:gd name="T56" fmla="*/ 0 w 862"/>
                  <a:gd name="T57" fmla="*/ 266 h 2353"/>
                  <a:gd name="T58" fmla="*/ 78 w 862"/>
                  <a:gd name="T59" fmla="*/ 78 h 2353"/>
                  <a:gd name="T60" fmla="*/ 78 w 862"/>
                  <a:gd name="T61" fmla="*/ 78 h 2353"/>
                  <a:gd name="T62" fmla="*/ 266 w 862"/>
                  <a:gd name="T63" fmla="*/ 0 h 2353"/>
                  <a:gd name="T64" fmla="*/ 595 w 862"/>
                  <a:gd name="T65" fmla="*/ 0 h 2353"/>
                  <a:gd name="T66" fmla="*/ 595 w 862"/>
                  <a:gd name="T67" fmla="*/ 0 h 2353"/>
                  <a:gd name="T68" fmla="*/ 783 w 862"/>
                  <a:gd name="T69" fmla="*/ 78 h 2353"/>
                  <a:gd name="T70" fmla="*/ 783 w 862"/>
                  <a:gd name="T71" fmla="*/ 78 h 2353"/>
                  <a:gd name="T72" fmla="*/ 861 w 862"/>
                  <a:gd name="T73" fmla="*/ 266 h 2353"/>
                  <a:gd name="T74" fmla="*/ 861 w 862"/>
                  <a:gd name="T75" fmla="*/ 2086 h 2353"/>
                  <a:gd name="T76" fmla="*/ 861 w 862"/>
                  <a:gd name="T77" fmla="*/ 2086 h 2353"/>
                  <a:gd name="T78" fmla="*/ 783 w 862"/>
                  <a:gd name="T79" fmla="*/ 2274 h 2353"/>
                  <a:gd name="T80" fmla="*/ 783 w 862"/>
                  <a:gd name="T81" fmla="*/ 2274 h 2353"/>
                  <a:gd name="T82" fmla="*/ 595 w 862"/>
                  <a:gd name="T83" fmla="*/ 2352 h 2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2" h="2353">
                    <a:moveTo>
                      <a:pt x="266" y="19"/>
                    </a:moveTo>
                    <a:lnTo>
                      <a:pt x="266" y="19"/>
                    </a:lnTo>
                    <a:cubicBezTo>
                      <a:pt x="199" y="19"/>
                      <a:pt x="138" y="45"/>
                      <a:pt x="91" y="91"/>
                    </a:cubicBezTo>
                    <a:lnTo>
                      <a:pt x="91" y="91"/>
                    </a:lnTo>
                    <a:cubicBezTo>
                      <a:pt x="44" y="138"/>
                      <a:pt x="19" y="200"/>
                      <a:pt x="19" y="266"/>
                    </a:cubicBezTo>
                    <a:lnTo>
                      <a:pt x="19" y="2086"/>
                    </a:lnTo>
                    <a:lnTo>
                      <a:pt x="19" y="2086"/>
                    </a:lnTo>
                    <a:cubicBezTo>
                      <a:pt x="19" y="2152"/>
                      <a:pt x="44" y="2214"/>
                      <a:pt x="91" y="2261"/>
                    </a:cubicBezTo>
                    <a:lnTo>
                      <a:pt x="91" y="2261"/>
                    </a:lnTo>
                    <a:cubicBezTo>
                      <a:pt x="138" y="2308"/>
                      <a:pt x="199" y="2333"/>
                      <a:pt x="266" y="2333"/>
                    </a:cubicBezTo>
                    <a:lnTo>
                      <a:pt x="595" y="2333"/>
                    </a:lnTo>
                    <a:lnTo>
                      <a:pt x="595" y="2333"/>
                    </a:lnTo>
                    <a:cubicBezTo>
                      <a:pt x="661" y="2333"/>
                      <a:pt x="723" y="2308"/>
                      <a:pt x="770" y="2261"/>
                    </a:cubicBezTo>
                    <a:lnTo>
                      <a:pt x="770" y="2261"/>
                    </a:lnTo>
                    <a:cubicBezTo>
                      <a:pt x="817" y="2214"/>
                      <a:pt x="842" y="2152"/>
                      <a:pt x="842" y="2086"/>
                    </a:cubicBezTo>
                    <a:lnTo>
                      <a:pt x="842" y="266"/>
                    </a:lnTo>
                    <a:lnTo>
                      <a:pt x="842" y="266"/>
                    </a:lnTo>
                    <a:cubicBezTo>
                      <a:pt x="842" y="200"/>
                      <a:pt x="817" y="138"/>
                      <a:pt x="770" y="91"/>
                    </a:cubicBezTo>
                    <a:lnTo>
                      <a:pt x="770" y="91"/>
                    </a:lnTo>
                    <a:cubicBezTo>
                      <a:pt x="723" y="45"/>
                      <a:pt x="661" y="19"/>
                      <a:pt x="595" y="19"/>
                    </a:cubicBezTo>
                    <a:lnTo>
                      <a:pt x="266" y="19"/>
                    </a:lnTo>
                    <a:close/>
                    <a:moveTo>
                      <a:pt x="595" y="2352"/>
                    </a:moveTo>
                    <a:lnTo>
                      <a:pt x="266" y="2352"/>
                    </a:lnTo>
                    <a:lnTo>
                      <a:pt x="266" y="2352"/>
                    </a:lnTo>
                    <a:cubicBezTo>
                      <a:pt x="195" y="2352"/>
                      <a:pt x="128" y="2325"/>
                      <a:pt x="78" y="2274"/>
                    </a:cubicBezTo>
                    <a:lnTo>
                      <a:pt x="78" y="2274"/>
                    </a:lnTo>
                    <a:cubicBezTo>
                      <a:pt x="27" y="2224"/>
                      <a:pt x="0" y="2157"/>
                      <a:pt x="0" y="2086"/>
                    </a:cubicBezTo>
                    <a:lnTo>
                      <a:pt x="0" y="266"/>
                    </a:lnTo>
                    <a:lnTo>
                      <a:pt x="0" y="266"/>
                    </a:lnTo>
                    <a:cubicBezTo>
                      <a:pt x="0" y="194"/>
                      <a:pt x="27" y="128"/>
                      <a:pt x="78" y="78"/>
                    </a:cubicBezTo>
                    <a:lnTo>
                      <a:pt x="78" y="78"/>
                    </a:lnTo>
                    <a:cubicBezTo>
                      <a:pt x="128" y="28"/>
                      <a:pt x="195" y="0"/>
                      <a:pt x="266" y="0"/>
                    </a:cubicBezTo>
                    <a:lnTo>
                      <a:pt x="595" y="0"/>
                    </a:lnTo>
                    <a:lnTo>
                      <a:pt x="595" y="0"/>
                    </a:lnTo>
                    <a:cubicBezTo>
                      <a:pt x="666" y="0"/>
                      <a:pt x="733" y="28"/>
                      <a:pt x="783" y="78"/>
                    </a:cubicBezTo>
                    <a:lnTo>
                      <a:pt x="783" y="78"/>
                    </a:lnTo>
                    <a:cubicBezTo>
                      <a:pt x="834" y="128"/>
                      <a:pt x="861" y="194"/>
                      <a:pt x="861" y="266"/>
                    </a:cubicBezTo>
                    <a:lnTo>
                      <a:pt x="861" y="2086"/>
                    </a:lnTo>
                    <a:lnTo>
                      <a:pt x="861" y="2086"/>
                    </a:lnTo>
                    <a:cubicBezTo>
                      <a:pt x="861" y="2157"/>
                      <a:pt x="834" y="2224"/>
                      <a:pt x="783" y="2274"/>
                    </a:cubicBezTo>
                    <a:lnTo>
                      <a:pt x="783" y="2274"/>
                    </a:lnTo>
                    <a:cubicBezTo>
                      <a:pt x="733" y="2325"/>
                      <a:pt x="666" y="2352"/>
                      <a:pt x="595" y="2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60">
                <a:extLst>
                  <a:ext uri="{FF2B5EF4-FFF2-40B4-BE49-F238E27FC236}">
                    <a16:creationId xmlns:a16="http://schemas.microsoft.com/office/drawing/2014/main" id="{80363FCC-48B8-48AC-9516-62B1FBCF1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309" y="11260881"/>
                <a:ext cx="168716" cy="251114"/>
              </a:xfrm>
              <a:custGeom>
                <a:avLst/>
                <a:gdLst>
                  <a:gd name="T0" fmla="*/ 95 w 190"/>
                  <a:gd name="T1" fmla="*/ 0 h 283"/>
                  <a:gd name="T2" fmla="*/ 95 w 190"/>
                  <a:gd name="T3" fmla="*/ 0 h 283"/>
                  <a:gd name="T4" fmla="*/ 95 w 190"/>
                  <a:gd name="T5" fmla="*/ 0 h 283"/>
                  <a:gd name="T6" fmla="*/ 28 w 190"/>
                  <a:gd name="T7" fmla="*/ 27 h 283"/>
                  <a:gd name="T8" fmla="*/ 28 w 190"/>
                  <a:gd name="T9" fmla="*/ 27 h 283"/>
                  <a:gd name="T10" fmla="*/ 0 w 190"/>
                  <a:gd name="T11" fmla="*/ 94 h 283"/>
                  <a:gd name="T12" fmla="*/ 0 w 190"/>
                  <a:gd name="T13" fmla="*/ 188 h 283"/>
                  <a:gd name="T14" fmla="*/ 0 w 190"/>
                  <a:gd name="T15" fmla="*/ 282 h 283"/>
                  <a:gd name="T16" fmla="*/ 95 w 190"/>
                  <a:gd name="T17" fmla="*/ 282 h 283"/>
                  <a:gd name="T18" fmla="*/ 189 w 190"/>
                  <a:gd name="T19" fmla="*/ 282 h 283"/>
                  <a:gd name="T20" fmla="*/ 189 w 190"/>
                  <a:gd name="T21" fmla="*/ 188 h 283"/>
                  <a:gd name="T22" fmla="*/ 189 w 190"/>
                  <a:gd name="T23" fmla="*/ 94 h 283"/>
                  <a:gd name="T24" fmla="*/ 189 w 190"/>
                  <a:gd name="T25" fmla="*/ 94 h 283"/>
                  <a:gd name="T26" fmla="*/ 161 w 190"/>
                  <a:gd name="T27" fmla="*/ 27 h 283"/>
                  <a:gd name="T28" fmla="*/ 161 w 190"/>
                  <a:gd name="T29" fmla="*/ 27 h 283"/>
                  <a:gd name="T30" fmla="*/ 95 w 190"/>
                  <a:gd name="T31" fmla="*/ 0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" h="283">
                    <a:moveTo>
                      <a:pt x="95" y="0"/>
                    </a:moveTo>
                    <a:lnTo>
                      <a:pt x="95" y="0"/>
                    </a:lnTo>
                    <a:lnTo>
                      <a:pt x="95" y="0"/>
                    </a:lnTo>
                    <a:cubicBezTo>
                      <a:pt x="69" y="0"/>
                      <a:pt x="45" y="11"/>
                      <a:pt x="28" y="27"/>
                    </a:cubicBezTo>
                    <a:lnTo>
                      <a:pt x="28" y="27"/>
                    </a:lnTo>
                    <a:cubicBezTo>
                      <a:pt x="12" y="44"/>
                      <a:pt x="0" y="68"/>
                      <a:pt x="0" y="94"/>
                    </a:cubicBezTo>
                    <a:lnTo>
                      <a:pt x="0" y="188"/>
                    </a:lnTo>
                    <a:lnTo>
                      <a:pt x="0" y="282"/>
                    </a:lnTo>
                    <a:lnTo>
                      <a:pt x="95" y="282"/>
                    </a:lnTo>
                    <a:lnTo>
                      <a:pt x="189" y="282"/>
                    </a:lnTo>
                    <a:lnTo>
                      <a:pt x="189" y="188"/>
                    </a:lnTo>
                    <a:lnTo>
                      <a:pt x="189" y="94"/>
                    </a:lnTo>
                    <a:lnTo>
                      <a:pt x="189" y="94"/>
                    </a:lnTo>
                    <a:cubicBezTo>
                      <a:pt x="189" y="68"/>
                      <a:pt x="179" y="44"/>
                      <a:pt x="161" y="27"/>
                    </a:cubicBezTo>
                    <a:lnTo>
                      <a:pt x="161" y="27"/>
                    </a:lnTo>
                    <a:cubicBezTo>
                      <a:pt x="144" y="11"/>
                      <a:pt x="120" y="0"/>
                      <a:pt x="9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61">
                <a:extLst>
                  <a:ext uri="{FF2B5EF4-FFF2-40B4-BE49-F238E27FC236}">
                    <a16:creationId xmlns:a16="http://schemas.microsoft.com/office/drawing/2014/main" id="{1B4B0E21-4DAF-496D-BDF3-6AA56B15A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7462" y="11253033"/>
                <a:ext cx="184410" cy="266808"/>
              </a:xfrm>
              <a:custGeom>
                <a:avLst/>
                <a:gdLst>
                  <a:gd name="T0" fmla="*/ 19 w 208"/>
                  <a:gd name="T1" fmla="*/ 282 h 302"/>
                  <a:gd name="T2" fmla="*/ 189 w 208"/>
                  <a:gd name="T3" fmla="*/ 282 h 302"/>
                  <a:gd name="T4" fmla="*/ 189 w 208"/>
                  <a:gd name="T5" fmla="*/ 103 h 302"/>
                  <a:gd name="T6" fmla="*/ 189 w 208"/>
                  <a:gd name="T7" fmla="*/ 103 h 302"/>
                  <a:gd name="T8" fmla="*/ 163 w 208"/>
                  <a:gd name="T9" fmla="*/ 43 h 302"/>
                  <a:gd name="T10" fmla="*/ 163 w 208"/>
                  <a:gd name="T11" fmla="*/ 43 h 302"/>
                  <a:gd name="T12" fmla="*/ 104 w 208"/>
                  <a:gd name="T13" fmla="*/ 18 h 302"/>
                  <a:gd name="T14" fmla="*/ 104 w 208"/>
                  <a:gd name="T15" fmla="*/ 18 h 302"/>
                  <a:gd name="T16" fmla="*/ 44 w 208"/>
                  <a:gd name="T17" fmla="*/ 43 h 302"/>
                  <a:gd name="T18" fmla="*/ 44 w 208"/>
                  <a:gd name="T19" fmla="*/ 43 h 302"/>
                  <a:gd name="T20" fmla="*/ 19 w 208"/>
                  <a:gd name="T21" fmla="*/ 103 h 302"/>
                  <a:gd name="T22" fmla="*/ 19 w 208"/>
                  <a:gd name="T23" fmla="*/ 282 h 302"/>
                  <a:gd name="T24" fmla="*/ 198 w 208"/>
                  <a:gd name="T25" fmla="*/ 301 h 302"/>
                  <a:gd name="T26" fmla="*/ 9 w 208"/>
                  <a:gd name="T27" fmla="*/ 301 h 302"/>
                  <a:gd name="T28" fmla="*/ 9 w 208"/>
                  <a:gd name="T29" fmla="*/ 301 h 302"/>
                  <a:gd name="T30" fmla="*/ 0 w 208"/>
                  <a:gd name="T31" fmla="*/ 291 h 302"/>
                  <a:gd name="T32" fmla="*/ 0 w 208"/>
                  <a:gd name="T33" fmla="*/ 103 h 302"/>
                  <a:gd name="T34" fmla="*/ 0 w 208"/>
                  <a:gd name="T35" fmla="*/ 103 h 302"/>
                  <a:gd name="T36" fmla="*/ 31 w 208"/>
                  <a:gd name="T37" fmla="*/ 30 h 302"/>
                  <a:gd name="T38" fmla="*/ 31 w 208"/>
                  <a:gd name="T39" fmla="*/ 30 h 302"/>
                  <a:gd name="T40" fmla="*/ 104 w 208"/>
                  <a:gd name="T41" fmla="*/ 0 h 302"/>
                  <a:gd name="T42" fmla="*/ 104 w 208"/>
                  <a:gd name="T43" fmla="*/ 0 h 302"/>
                  <a:gd name="T44" fmla="*/ 177 w 208"/>
                  <a:gd name="T45" fmla="*/ 30 h 302"/>
                  <a:gd name="T46" fmla="*/ 177 w 208"/>
                  <a:gd name="T47" fmla="*/ 30 h 302"/>
                  <a:gd name="T48" fmla="*/ 207 w 208"/>
                  <a:gd name="T49" fmla="*/ 103 h 302"/>
                  <a:gd name="T50" fmla="*/ 207 w 208"/>
                  <a:gd name="T51" fmla="*/ 291 h 302"/>
                  <a:gd name="T52" fmla="*/ 207 w 208"/>
                  <a:gd name="T53" fmla="*/ 291 h 302"/>
                  <a:gd name="T54" fmla="*/ 198 w 208"/>
                  <a:gd name="T55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8" h="302">
                    <a:moveTo>
                      <a:pt x="19" y="282"/>
                    </a:moveTo>
                    <a:lnTo>
                      <a:pt x="189" y="282"/>
                    </a:lnTo>
                    <a:lnTo>
                      <a:pt x="189" y="103"/>
                    </a:lnTo>
                    <a:lnTo>
                      <a:pt x="189" y="103"/>
                    </a:lnTo>
                    <a:cubicBezTo>
                      <a:pt x="189" y="81"/>
                      <a:pt x="180" y="59"/>
                      <a:pt x="163" y="43"/>
                    </a:cubicBezTo>
                    <a:lnTo>
                      <a:pt x="163" y="43"/>
                    </a:lnTo>
                    <a:cubicBezTo>
                      <a:pt x="147" y="27"/>
                      <a:pt x="126" y="18"/>
                      <a:pt x="104" y="18"/>
                    </a:cubicBezTo>
                    <a:lnTo>
                      <a:pt x="104" y="18"/>
                    </a:lnTo>
                    <a:cubicBezTo>
                      <a:pt x="81" y="18"/>
                      <a:pt x="60" y="27"/>
                      <a:pt x="44" y="43"/>
                    </a:cubicBezTo>
                    <a:lnTo>
                      <a:pt x="44" y="43"/>
                    </a:lnTo>
                    <a:cubicBezTo>
                      <a:pt x="28" y="59"/>
                      <a:pt x="19" y="81"/>
                      <a:pt x="19" y="103"/>
                    </a:cubicBezTo>
                    <a:lnTo>
                      <a:pt x="19" y="282"/>
                    </a:lnTo>
                    <a:close/>
                    <a:moveTo>
                      <a:pt x="198" y="301"/>
                    </a:moveTo>
                    <a:lnTo>
                      <a:pt x="9" y="301"/>
                    </a:lnTo>
                    <a:lnTo>
                      <a:pt x="9" y="301"/>
                    </a:lnTo>
                    <a:cubicBezTo>
                      <a:pt x="4" y="301"/>
                      <a:pt x="0" y="296"/>
                      <a:pt x="0" y="291"/>
                    </a:cubicBezTo>
                    <a:lnTo>
                      <a:pt x="0" y="103"/>
                    </a:lnTo>
                    <a:lnTo>
                      <a:pt x="0" y="103"/>
                    </a:lnTo>
                    <a:cubicBezTo>
                      <a:pt x="0" y="76"/>
                      <a:pt x="11" y="49"/>
                      <a:pt x="31" y="30"/>
                    </a:cubicBezTo>
                    <a:lnTo>
                      <a:pt x="31" y="30"/>
                    </a:lnTo>
                    <a:cubicBezTo>
                      <a:pt x="50" y="10"/>
                      <a:pt x="76" y="0"/>
                      <a:pt x="104" y="0"/>
                    </a:cubicBezTo>
                    <a:lnTo>
                      <a:pt x="104" y="0"/>
                    </a:lnTo>
                    <a:cubicBezTo>
                      <a:pt x="131" y="0"/>
                      <a:pt x="158" y="10"/>
                      <a:pt x="177" y="30"/>
                    </a:cubicBezTo>
                    <a:lnTo>
                      <a:pt x="177" y="30"/>
                    </a:lnTo>
                    <a:cubicBezTo>
                      <a:pt x="196" y="49"/>
                      <a:pt x="207" y="76"/>
                      <a:pt x="207" y="103"/>
                    </a:cubicBezTo>
                    <a:lnTo>
                      <a:pt x="207" y="291"/>
                    </a:lnTo>
                    <a:lnTo>
                      <a:pt x="207" y="291"/>
                    </a:lnTo>
                    <a:cubicBezTo>
                      <a:pt x="207" y="296"/>
                      <a:pt x="203" y="301"/>
                      <a:pt x="198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62">
                <a:extLst>
                  <a:ext uri="{FF2B5EF4-FFF2-40B4-BE49-F238E27FC236}">
                    <a16:creationId xmlns:a16="http://schemas.microsoft.com/office/drawing/2014/main" id="{5D908E4B-7D4D-4F9E-A39E-36D897372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309" y="11511994"/>
                <a:ext cx="168716" cy="286425"/>
              </a:xfrm>
              <a:custGeom>
                <a:avLst/>
                <a:gdLst>
                  <a:gd name="T0" fmla="*/ 0 w 190"/>
                  <a:gd name="T1" fmla="*/ 323 h 324"/>
                  <a:gd name="T2" fmla="*/ 189 w 190"/>
                  <a:gd name="T3" fmla="*/ 323 h 324"/>
                  <a:gd name="T4" fmla="*/ 189 w 190"/>
                  <a:gd name="T5" fmla="*/ 0 h 324"/>
                  <a:gd name="T6" fmla="*/ 0 w 190"/>
                  <a:gd name="T7" fmla="*/ 0 h 324"/>
                  <a:gd name="T8" fmla="*/ 0 w 190"/>
                  <a:gd name="T9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324">
                    <a:moveTo>
                      <a:pt x="0" y="323"/>
                    </a:moveTo>
                    <a:lnTo>
                      <a:pt x="189" y="323"/>
                    </a:lnTo>
                    <a:lnTo>
                      <a:pt x="189" y="0"/>
                    </a:lnTo>
                    <a:lnTo>
                      <a:pt x="0" y="0"/>
                    </a:lnTo>
                    <a:lnTo>
                      <a:pt x="0" y="32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63">
                <a:extLst>
                  <a:ext uri="{FF2B5EF4-FFF2-40B4-BE49-F238E27FC236}">
                    <a16:creationId xmlns:a16="http://schemas.microsoft.com/office/drawing/2014/main" id="{E42F2B97-4D44-4D2C-865A-5BA8590560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67462" y="11504147"/>
                <a:ext cx="184410" cy="306045"/>
              </a:xfrm>
              <a:custGeom>
                <a:avLst/>
                <a:gdLst>
                  <a:gd name="T0" fmla="*/ 19 w 208"/>
                  <a:gd name="T1" fmla="*/ 323 h 343"/>
                  <a:gd name="T2" fmla="*/ 189 w 208"/>
                  <a:gd name="T3" fmla="*/ 323 h 343"/>
                  <a:gd name="T4" fmla="*/ 189 w 208"/>
                  <a:gd name="T5" fmla="*/ 19 h 343"/>
                  <a:gd name="T6" fmla="*/ 19 w 208"/>
                  <a:gd name="T7" fmla="*/ 19 h 343"/>
                  <a:gd name="T8" fmla="*/ 19 w 208"/>
                  <a:gd name="T9" fmla="*/ 323 h 343"/>
                  <a:gd name="T10" fmla="*/ 198 w 208"/>
                  <a:gd name="T11" fmla="*/ 342 h 343"/>
                  <a:gd name="T12" fmla="*/ 9 w 208"/>
                  <a:gd name="T13" fmla="*/ 342 h 343"/>
                  <a:gd name="T14" fmla="*/ 9 w 208"/>
                  <a:gd name="T15" fmla="*/ 342 h 343"/>
                  <a:gd name="T16" fmla="*/ 0 w 208"/>
                  <a:gd name="T17" fmla="*/ 332 h 343"/>
                  <a:gd name="T18" fmla="*/ 0 w 208"/>
                  <a:gd name="T19" fmla="*/ 9 h 343"/>
                  <a:gd name="T20" fmla="*/ 0 w 208"/>
                  <a:gd name="T21" fmla="*/ 9 h 343"/>
                  <a:gd name="T22" fmla="*/ 9 w 208"/>
                  <a:gd name="T23" fmla="*/ 0 h 343"/>
                  <a:gd name="T24" fmla="*/ 198 w 208"/>
                  <a:gd name="T25" fmla="*/ 0 h 343"/>
                  <a:gd name="T26" fmla="*/ 198 w 208"/>
                  <a:gd name="T27" fmla="*/ 0 h 343"/>
                  <a:gd name="T28" fmla="*/ 207 w 208"/>
                  <a:gd name="T29" fmla="*/ 9 h 343"/>
                  <a:gd name="T30" fmla="*/ 207 w 208"/>
                  <a:gd name="T31" fmla="*/ 332 h 343"/>
                  <a:gd name="T32" fmla="*/ 207 w 208"/>
                  <a:gd name="T33" fmla="*/ 332 h 343"/>
                  <a:gd name="T34" fmla="*/ 198 w 208"/>
                  <a:gd name="T3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343">
                    <a:moveTo>
                      <a:pt x="19" y="323"/>
                    </a:moveTo>
                    <a:lnTo>
                      <a:pt x="189" y="323"/>
                    </a:lnTo>
                    <a:lnTo>
                      <a:pt x="189" y="19"/>
                    </a:lnTo>
                    <a:lnTo>
                      <a:pt x="19" y="19"/>
                    </a:lnTo>
                    <a:lnTo>
                      <a:pt x="19" y="323"/>
                    </a:lnTo>
                    <a:close/>
                    <a:moveTo>
                      <a:pt x="198" y="342"/>
                    </a:moveTo>
                    <a:lnTo>
                      <a:pt x="9" y="342"/>
                    </a:lnTo>
                    <a:lnTo>
                      <a:pt x="9" y="342"/>
                    </a:lnTo>
                    <a:cubicBezTo>
                      <a:pt x="4" y="342"/>
                      <a:pt x="0" y="338"/>
                      <a:pt x="0" y="332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8" y="0"/>
                    </a:lnTo>
                    <a:lnTo>
                      <a:pt x="198" y="0"/>
                    </a:lnTo>
                    <a:cubicBezTo>
                      <a:pt x="203" y="0"/>
                      <a:pt x="207" y="4"/>
                      <a:pt x="207" y="9"/>
                    </a:cubicBezTo>
                    <a:lnTo>
                      <a:pt x="207" y="332"/>
                    </a:lnTo>
                    <a:lnTo>
                      <a:pt x="207" y="332"/>
                    </a:lnTo>
                    <a:cubicBezTo>
                      <a:pt x="207" y="338"/>
                      <a:pt x="203" y="342"/>
                      <a:pt x="198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64">
                <a:extLst>
                  <a:ext uri="{FF2B5EF4-FFF2-40B4-BE49-F238E27FC236}">
                    <a16:creationId xmlns:a16="http://schemas.microsoft.com/office/drawing/2014/main" id="{CE20A979-FF5B-4253-9793-5886A217F2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9582" y="10833201"/>
                <a:ext cx="168718" cy="156946"/>
              </a:xfrm>
              <a:custGeom>
                <a:avLst/>
                <a:gdLst>
                  <a:gd name="T0" fmla="*/ 94 w 189"/>
                  <a:gd name="T1" fmla="*/ 0 h 175"/>
                  <a:gd name="T2" fmla="*/ 94 w 189"/>
                  <a:gd name="T3" fmla="*/ 0 h 175"/>
                  <a:gd name="T4" fmla="*/ 94 w 189"/>
                  <a:gd name="T5" fmla="*/ 0 h 175"/>
                  <a:gd name="T6" fmla="*/ 28 w 189"/>
                  <a:gd name="T7" fmla="*/ 27 h 175"/>
                  <a:gd name="T8" fmla="*/ 28 w 189"/>
                  <a:gd name="T9" fmla="*/ 27 h 175"/>
                  <a:gd name="T10" fmla="*/ 0 w 189"/>
                  <a:gd name="T11" fmla="*/ 94 h 175"/>
                  <a:gd name="T12" fmla="*/ 0 w 189"/>
                  <a:gd name="T13" fmla="*/ 133 h 175"/>
                  <a:gd name="T14" fmla="*/ 0 w 189"/>
                  <a:gd name="T15" fmla="*/ 174 h 175"/>
                  <a:gd name="T16" fmla="*/ 94 w 189"/>
                  <a:gd name="T17" fmla="*/ 174 h 175"/>
                  <a:gd name="T18" fmla="*/ 188 w 189"/>
                  <a:gd name="T19" fmla="*/ 174 h 175"/>
                  <a:gd name="T20" fmla="*/ 188 w 189"/>
                  <a:gd name="T21" fmla="*/ 133 h 175"/>
                  <a:gd name="T22" fmla="*/ 188 w 189"/>
                  <a:gd name="T23" fmla="*/ 94 h 175"/>
                  <a:gd name="T24" fmla="*/ 188 w 189"/>
                  <a:gd name="T25" fmla="*/ 94 h 175"/>
                  <a:gd name="T26" fmla="*/ 160 w 189"/>
                  <a:gd name="T27" fmla="*/ 27 h 175"/>
                  <a:gd name="T28" fmla="*/ 160 w 189"/>
                  <a:gd name="T29" fmla="*/ 27 h 175"/>
                  <a:gd name="T30" fmla="*/ 94 w 189"/>
                  <a:gd name="T31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9" h="175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cubicBezTo>
                      <a:pt x="68" y="0"/>
                      <a:pt x="45" y="10"/>
                      <a:pt x="28" y="27"/>
                    </a:cubicBezTo>
                    <a:lnTo>
                      <a:pt x="28" y="27"/>
                    </a:lnTo>
                    <a:cubicBezTo>
                      <a:pt x="11" y="44"/>
                      <a:pt x="0" y="67"/>
                      <a:pt x="0" y="94"/>
                    </a:cubicBezTo>
                    <a:lnTo>
                      <a:pt x="0" y="133"/>
                    </a:lnTo>
                    <a:lnTo>
                      <a:pt x="0" y="174"/>
                    </a:lnTo>
                    <a:lnTo>
                      <a:pt x="94" y="174"/>
                    </a:lnTo>
                    <a:lnTo>
                      <a:pt x="188" y="174"/>
                    </a:lnTo>
                    <a:lnTo>
                      <a:pt x="188" y="133"/>
                    </a:lnTo>
                    <a:lnTo>
                      <a:pt x="188" y="94"/>
                    </a:lnTo>
                    <a:lnTo>
                      <a:pt x="188" y="94"/>
                    </a:lnTo>
                    <a:cubicBezTo>
                      <a:pt x="188" y="67"/>
                      <a:pt x="177" y="44"/>
                      <a:pt x="160" y="27"/>
                    </a:cubicBezTo>
                    <a:lnTo>
                      <a:pt x="160" y="27"/>
                    </a:lnTo>
                    <a:cubicBezTo>
                      <a:pt x="143" y="10"/>
                      <a:pt x="120" y="0"/>
                      <a:pt x="9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65">
                <a:extLst>
                  <a:ext uri="{FF2B5EF4-FFF2-40B4-BE49-F238E27FC236}">
                    <a16:creationId xmlns:a16="http://schemas.microsoft.com/office/drawing/2014/main" id="{B48D2464-13CA-43BF-8B94-6BA3870E8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1735" y="10821432"/>
                <a:ext cx="184413" cy="172641"/>
              </a:xfrm>
              <a:custGeom>
                <a:avLst/>
                <a:gdLst>
                  <a:gd name="T0" fmla="*/ 19 w 208"/>
                  <a:gd name="T1" fmla="*/ 174 h 194"/>
                  <a:gd name="T2" fmla="*/ 188 w 208"/>
                  <a:gd name="T3" fmla="*/ 174 h 194"/>
                  <a:gd name="T4" fmla="*/ 188 w 208"/>
                  <a:gd name="T5" fmla="*/ 104 h 194"/>
                  <a:gd name="T6" fmla="*/ 188 w 208"/>
                  <a:gd name="T7" fmla="*/ 104 h 194"/>
                  <a:gd name="T8" fmla="*/ 162 w 208"/>
                  <a:gd name="T9" fmla="*/ 44 h 194"/>
                  <a:gd name="T10" fmla="*/ 162 w 208"/>
                  <a:gd name="T11" fmla="*/ 44 h 194"/>
                  <a:gd name="T12" fmla="*/ 103 w 208"/>
                  <a:gd name="T13" fmla="*/ 19 h 194"/>
                  <a:gd name="T14" fmla="*/ 103 w 208"/>
                  <a:gd name="T15" fmla="*/ 19 h 194"/>
                  <a:gd name="T16" fmla="*/ 44 w 208"/>
                  <a:gd name="T17" fmla="*/ 44 h 194"/>
                  <a:gd name="T18" fmla="*/ 44 w 208"/>
                  <a:gd name="T19" fmla="*/ 44 h 194"/>
                  <a:gd name="T20" fmla="*/ 19 w 208"/>
                  <a:gd name="T21" fmla="*/ 104 h 194"/>
                  <a:gd name="T22" fmla="*/ 19 w 208"/>
                  <a:gd name="T23" fmla="*/ 174 h 194"/>
                  <a:gd name="T24" fmla="*/ 197 w 208"/>
                  <a:gd name="T25" fmla="*/ 193 h 194"/>
                  <a:gd name="T26" fmla="*/ 9 w 208"/>
                  <a:gd name="T27" fmla="*/ 193 h 194"/>
                  <a:gd name="T28" fmla="*/ 9 w 208"/>
                  <a:gd name="T29" fmla="*/ 193 h 194"/>
                  <a:gd name="T30" fmla="*/ 0 w 208"/>
                  <a:gd name="T31" fmla="*/ 184 h 194"/>
                  <a:gd name="T32" fmla="*/ 0 w 208"/>
                  <a:gd name="T33" fmla="*/ 104 h 194"/>
                  <a:gd name="T34" fmla="*/ 0 w 208"/>
                  <a:gd name="T35" fmla="*/ 104 h 194"/>
                  <a:gd name="T36" fmla="*/ 30 w 208"/>
                  <a:gd name="T37" fmla="*/ 30 h 194"/>
                  <a:gd name="T38" fmla="*/ 30 w 208"/>
                  <a:gd name="T39" fmla="*/ 30 h 194"/>
                  <a:gd name="T40" fmla="*/ 103 w 208"/>
                  <a:gd name="T41" fmla="*/ 0 h 194"/>
                  <a:gd name="T42" fmla="*/ 103 w 208"/>
                  <a:gd name="T43" fmla="*/ 0 h 194"/>
                  <a:gd name="T44" fmla="*/ 176 w 208"/>
                  <a:gd name="T45" fmla="*/ 30 h 194"/>
                  <a:gd name="T46" fmla="*/ 176 w 208"/>
                  <a:gd name="T47" fmla="*/ 30 h 194"/>
                  <a:gd name="T48" fmla="*/ 207 w 208"/>
                  <a:gd name="T49" fmla="*/ 104 h 194"/>
                  <a:gd name="T50" fmla="*/ 207 w 208"/>
                  <a:gd name="T51" fmla="*/ 184 h 194"/>
                  <a:gd name="T52" fmla="*/ 207 w 208"/>
                  <a:gd name="T53" fmla="*/ 184 h 194"/>
                  <a:gd name="T54" fmla="*/ 197 w 208"/>
                  <a:gd name="T55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8" h="194">
                    <a:moveTo>
                      <a:pt x="19" y="174"/>
                    </a:moveTo>
                    <a:lnTo>
                      <a:pt x="188" y="174"/>
                    </a:lnTo>
                    <a:lnTo>
                      <a:pt x="188" y="104"/>
                    </a:lnTo>
                    <a:lnTo>
                      <a:pt x="188" y="104"/>
                    </a:lnTo>
                    <a:cubicBezTo>
                      <a:pt x="188" y="81"/>
                      <a:pt x="179" y="60"/>
                      <a:pt x="162" y="44"/>
                    </a:cubicBezTo>
                    <a:lnTo>
                      <a:pt x="162" y="44"/>
                    </a:lnTo>
                    <a:cubicBezTo>
                      <a:pt x="147" y="28"/>
                      <a:pt x="126" y="19"/>
                      <a:pt x="103" y="19"/>
                    </a:cubicBezTo>
                    <a:lnTo>
                      <a:pt x="103" y="19"/>
                    </a:lnTo>
                    <a:cubicBezTo>
                      <a:pt x="80" y="19"/>
                      <a:pt x="60" y="28"/>
                      <a:pt x="44" y="44"/>
                    </a:cubicBezTo>
                    <a:lnTo>
                      <a:pt x="44" y="44"/>
                    </a:lnTo>
                    <a:cubicBezTo>
                      <a:pt x="27" y="60"/>
                      <a:pt x="19" y="81"/>
                      <a:pt x="19" y="104"/>
                    </a:cubicBezTo>
                    <a:lnTo>
                      <a:pt x="19" y="174"/>
                    </a:lnTo>
                    <a:close/>
                    <a:moveTo>
                      <a:pt x="197" y="193"/>
                    </a:moveTo>
                    <a:lnTo>
                      <a:pt x="9" y="193"/>
                    </a:lnTo>
                    <a:lnTo>
                      <a:pt x="9" y="193"/>
                    </a:lnTo>
                    <a:cubicBezTo>
                      <a:pt x="4" y="193"/>
                      <a:pt x="0" y="189"/>
                      <a:pt x="0" y="184"/>
                    </a:cubicBez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76"/>
                      <a:pt x="10" y="50"/>
                      <a:pt x="30" y="30"/>
                    </a:cubicBezTo>
                    <a:lnTo>
                      <a:pt x="30" y="30"/>
                    </a:lnTo>
                    <a:cubicBezTo>
                      <a:pt x="50" y="10"/>
                      <a:pt x="75" y="0"/>
                      <a:pt x="103" y="0"/>
                    </a:cubicBezTo>
                    <a:lnTo>
                      <a:pt x="103" y="0"/>
                    </a:lnTo>
                    <a:cubicBezTo>
                      <a:pt x="131" y="0"/>
                      <a:pt x="156" y="10"/>
                      <a:pt x="176" y="30"/>
                    </a:cubicBezTo>
                    <a:lnTo>
                      <a:pt x="176" y="30"/>
                    </a:lnTo>
                    <a:cubicBezTo>
                      <a:pt x="196" y="50"/>
                      <a:pt x="207" y="76"/>
                      <a:pt x="207" y="104"/>
                    </a:cubicBezTo>
                    <a:lnTo>
                      <a:pt x="207" y="184"/>
                    </a:lnTo>
                    <a:lnTo>
                      <a:pt x="207" y="184"/>
                    </a:lnTo>
                    <a:cubicBezTo>
                      <a:pt x="207" y="189"/>
                      <a:pt x="203" y="193"/>
                      <a:pt x="197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66">
                <a:extLst>
                  <a:ext uri="{FF2B5EF4-FFF2-40B4-BE49-F238E27FC236}">
                    <a16:creationId xmlns:a16="http://schemas.microsoft.com/office/drawing/2014/main" id="{A5B3DD2C-83A5-4E96-9153-4F2965388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9582" y="10986225"/>
                <a:ext cx="168718" cy="812195"/>
              </a:xfrm>
              <a:custGeom>
                <a:avLst/>
                <a:gdLst>
                  <a:gd name="T0" fmla="*/ 0 w 189"/>
                  <a:gd name="T1" fmla="*/ 913 h 914"/>
                  <a:gd name="T2" fmla="*/ 188 w 189"/>
                  <a:gd name="T3" fmla="*/ 913 h 914"/>
                  <a:gd name="T4" fmla="*/ 188 w 189"/>
                  <a:gd name="T5" fmla="*/ 0 h 914"/>
                  <a:gd name="T6" fmla="*/ 0 w 189"/>
                  <a:gd name="T7" fmla="*/ 0 h 914"/>
                  <a:gd name="T8" fmla="*/ 0 w 189"/>
                  <a:gd name="T9" fmla="*/ 913 h 9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914">
                    <a:moveTo>
                      <a:pt x="0" y="913"/>
                    </a:moveTo>
                    <a:lnTo>
                      <a:pt x="188" y="913"/>
                    </a:lnTo>
                    <a:lnTo>
                      <a:pt x="188" y="0"/>
                    </a:lnTo>
                    <a:lnTo>
                      <a:pt x="0" y="0"/>
                    </a:lnTo>
                    <a:lnTo>
                      <a:pt x="0" y="91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67">
                <a:extLst>
                  <a:ext uri="{FF2B5EF4-FFF2-40B4-BE49-F238E27FC236}">
                    <a16:creationId xmlns:a16="http://schemas.microsoft.com/office/drawing/2014/main" id="{548B68F6-ECA4-40E6-A571-204D71C2C5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1735" y="10978378"/>
                <a:ext cx="184413" cy="831814"/>
              </a:xfrm>
              <a:custGeom>
                <a:avLst/>
                <a:gdLst>
                  <a:gd name="T0" fmla="*/ 19 w 208"/>
                  <a:gd name="T1" fmla="*/ 914 h 934"/>
                  <a:gd name="T2" fmla="*/ 188 w 208"/>
                  <a:gd name="T3" fmla="*/ 914 h 934"/>
                  <a:gd name="T4" fmla="*/ 188 w 208"/>
                  <a:gd name="T5" fmla="*/ 19 h 934"/>
                  <a:gd name="T6" fmla="*/ 19 w 208"/>
                  <a:gd name="T7" fmla="*/ 19 h 934"/>
                  <a:gd name="T8" fmla="*/ 19 w 208"/>
                  <a:gd name="T9" fmla="*/ 914 h 934"/>
                  <a:gd name="T10" fmla="*/ 197 w 208"/>
                  <a:gd name="T11" fmla="*/ 933 h 934"/>
                  <a:gd name="T12" fmla="*/ 9 w 208"/>
                  <a:gd name="T13" fmla="*/ 933 h 934"/>
                  <a:gd name="T14" fmla="*/ 9 w 208"/>
                  <a:gd name="T15" fmla="*/ 933 h 934"/>
                  <a:gd name="T16" fmla="*/ 0 w 208"/>
                  <a:gd name="T17" fmla="*/ 923 h 934"/>
                  <a:gd name="T18" fmla="*/ 0 w 208"/>
                  <a:gd name="T19" fmla="*/ 10 h 934"/>
                  <a:gd name="T20" fmla="*/ 0 w 208"/>
                  <a:gd name="T21" fmla="*/ 10 h 934"/>
                  <a:gd name="T22" fmla="*/ 9 w 208"/>
                  <a:gd name="T23" fmla="*/ 0 h 934"/>
                  <a:gd name="T24" fmla="*/ 197 w 208"/>
                  <a:gd name="T25" fmla="*/ 0 h 934"/>
                  <a:gd name="T26" fmla="*/ 197 w 208"/>
                  <a:gd name="T27" fmla="*/ 0 h 934"/>
                  <a:gd name="T28" fmla="*/ 207 w 208"/>
                  <a:gd name="T29" fmla="*/ 10 h 934"/>
                  <a:gd name="T30" fmla="*/ 207 w 208"/>
                  <a:gd name="T31" fmla="*/ 923 h 934"/>
                  <a:gd name="T32" fmla="*/ 207 w 208"/>
                  <a:gd name="T33" fmla="*/ 923 h 934"/>
                  <a:gd name="T34" fmla="*/ 197 w 208"/>
                  <a:gd name="T35" fmla="*/ 933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934">
                    <a:moveTo>
                      <a:pt x="19" y="914"/>
                    </a:moveTo>
                    <a:lnTo>
                      <a:pt x="188" y="914"/>
                    </a:lnTo>
                    <a:lnTo>
                      <a:pt x="188" y="19"/>
                    </a:lnTo>
                    <a:lnTo>
                      <a:pt x="19" y="19"/>
                    </a:lnTo>
                    <a:lnTo>
                      <a:pt x="19" y="914"/>
                    </a:lnTo>
                    <a:close/>
                    <a:moveTo>
                      <a:pt x="197" y="933"/>
                    </a:moveTo>
                    <a:lnTo>
                      <a:pt x="9" y="933"/>
                    </a:lnTo>
                    <a:lnTo>
                      <a:pt x="9" y="933"/>
                    </a:lnTo>
                    <a:cubicBezTo>
                      <a:pt x="4" y="933"/>
                      <a:pt x="0" y="929"/>
                      <a:pt x="0" y="923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97" y="0"/>
                    </a:lnTo>
                    <a:lnTo>
                      <a:pt x="197" y="0"/>
                    </a:lnTo>
                    <a:cubicBezTo>
                      <a:pt x="203" y="0"/>
                      <a:pt x="207" y="4"/>
                      <a:pt x="207" y="10"/>
                    </a:cubicBezTo>
                    <a:lnTo>
                      <a:pt x="207" y="923"/>
                    </a:lnTo>
                    <a:lnTo>
                      <a:pt x="207" y="923"/>
                    </a:lnTo>
                    <a:cubicBezTo>
                      <a:pt x="207" y="929"/>
                      <a:pt x="203" y="933"/>
                      <a:pt x="197" y="9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68">
                <a:extLst>
                  <a:ext uri="{FF2B5EF4-FFF2-40B4-BE49-F238E27FC236}">
                    <a16:creationId xmlns:a16="http://schemas.microsoft.com/office/drawing/2014/main" id="{E188110B-1375-49CC-A653-E4151F45A4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2085" y="10519309"/>
                <a:ext cx="168718" cy="753341"/>
              </a:xfrm>
              <a:custGeom>
                <a:avLst/>
                <a:gdLst>
                  <a:gd name="T0" fmla="*/ 94 w 190"/>
                  <a:gd name="T1" fmla="*/ 0 h 847"/>
                  <a:gd name="T2" fmla="*/ 94 w 190"/>
                  <a:gd name="T3" fmla="*/ 0 h 847"/>
                  <a:gd name="T4" fmla="*/ 94 w 190"/>
                  <a:gd name="T5" fmla="*/ 0 h 847"/>
                  <a:gd name="T6" fmla="*/ 28 w 190"/>
                  <a:gd name="T7" fmla="*/ 27 h 847"/>
                  <a:gd name="T8" fmla="*/ 28 w 190"/>
                  <a:gd name="T9" fmla="*/ 27 h 847"/>
                  <a:gd name="T10" fmla="*/ 0 w 190"/>
                  <a:gd name="T11" fmla="*/ 94 h 847"/>
                  <a:gd name="T12" fmla="*/ 0 w 190"/>
                  <a:gd name="T13" fmla="*/ 470 h 847"/>
                  <a:gd name="T14" fmla="*/ 0 w 190"/>
                  <a:gd name="T15" fmla="*/ 846 h 847"/>
                  <a:gd name="T16" fmla="*/ 94 w 190"/>
                  <a:gd name="T17" fmla="*/ 846 h 847"/>
                  <a:gd name="T18" fmla="*/ 189 w 190"/>
                  <a:gd name="T19" fmla="*/ 846 h 847"/>
                  <a:gd name="T20" fmla="*/ 189 w 190"/>
                  <a:gd name="T21" fmla="*/ 470 h 847"/>
                  <a:gd name="T22" fmla="*/ 189 w 190"/>
                  <a:gd name="T23" fmla="*/ 94 h 847"/>
                  <a:gd name="T24" fmla="*/ 189 w 190"/>
                  <a:gd name="T25" fmla="*/ 94 h 847"/>
                  <a:gd name="T26" fmla="*/ 161 w 190"/>
                  <a:gd name="T27" fmla="*/ 27 h 847"/>
                  <a:gd name="T28" fmla="*/ 161 w 190"/>
                  <a:gd name="T29" fmla="*/ 27 h 847"/>
                  <a:gd name="T30" fmla="*/ 94 w 190"/>
                  <a:gd name="T31" fmla="*/ 0 h 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90" h="847">
                    <a:moveTo>
                      <a:pt x="94" y="0"/>
                    </a:moveTo>
                    <a:lnTo>
                      <a:pt x="94" y="0"/>
                    </a:lnTo>
                    <a:lnTo>
                      <a:pt x="94" y="0"/>
                    </a:lnTo>
                    <a:cubicBezTo>
                      <a:pt x="69" y="0"/>
                      <a:pt x="45" y="10"/>
                      <a:pt x="28" y="27"/>
                    </a:cubicBezTo>
                    <a:lnTo>
                      <a:pt x="28" y="27"/>
                    </a:lnTo>
                    <a:cubicBezTo>
                      <a:pt x="11" y="44"/>
                      <a:pt x="0" y="68"/>
                      <a:pt x="0" y="94"/>
                    </a:cubicBezTo>
                    <a:lnTo>
                      <a:pt x="0" y="470"/>
                    </a:lnTo>
                    <a:lnTo>
                      <a:pt x="0" y="846"/>
                    </a:lnTo>
                    <a:lnTo>
                      <a:pt x="94" y="846"/>
                    </a:lnTo>
                    <a:lnTo>
                      <a:pt x="189" y="846"/>
                    </a:lnTo>
                    <a:lnTo>
                      <a:pt x="189" y="470"/>
                    </a:lnTo>
                    <a:lnTo>
                      <a:pt x="189" y="94"/>
                    </a:lnTo>
                    <a:lnTo>
                      <a:pt x="189" y="94"/>
                    </a:lnTo>
                    <a:cubicBezTo>
                      <a:pt x="189" y="68"/>
                      <a:pt x="178" y="44"/>
                      <a:pt x="161" y="27"/>
                    </a:cubicBezTo>
                    <a:lnTo>
                      <a:pt x="161" y="27"/>
                    </a:lnTo>
                    <a:cubicBezTo>
                      <a:pt x="144" y="10"/>
                      <a:pt x="120" y="0"/>
                      <a:pt x="9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69">
                <a:extLst>
                  <a:ext uri="{FF2B5EF4-FFF2-40B4-BE49-F238E27FC236}">
                    <a16:creationId xmlns:a16="http://schemas.microsoft.com/office/drawing/2014/main" id="{A373124C-D72B-4075-8697-CEA76B2F9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4238" y="10511462"/>
                <a:ext cx="184413" cy="769036"/>
              </a:xfrm>
              <a:custGeom>
                <a:avLst/>
                <a:gdLst>
                  <a:gd name="T0" fmla="*/ 19 w 208"/>
                  <a:gd name="T1" fmla="*/ 846 h 866"/>
                  <a:gd name="T2" fmla="*/ 188 w 208"/>
                  <a:gd name="T3" fmla="*/ 846 h 866"/>
                  <a:gd name="T4" fmla="*/ 188 w 208"/>
                  <a:gd name="T5" fmla="*/ 104 h 866"/>
                  <a:gd name="T6" fmla="*/ 188 w 208"/>
                  <a:gd name="T7" fmla="*/ 104 h 866"/>
                  <a:gd name="T8" fmla="*/ 163 w 208"/>
                  <a:gd name="T9" fmla="*/ 44 h 866"/>
                  <a:gd name="T10" fmla="*/ 163 w 208"/>
                  <a:gd name="T11" fmla="*/ 44 h 866"/>
                  <a:gd name="T12" fmla="*/ 103 w 208"/>
                  <a:gd name="T13" fmla="*/ 19 h 866"/>
                  <a:gd name="T14" fmla="*/ 103 w 208"/>
                  <a:gd name="T15" fmla="*/ 19 h 866"/>
                  <a:gd name="T16" fmla="*/ 43 w 208"/>
                  <a:gd name="T17" fmla="*/ 44 h 866"/>
                  <a:gd name="T18" fmla="*/ 43 w 208"/>
                  <a:gd name="T19" fmla="*/ 44 h 866"/>
                  <a:gd name="T20" fmla="*/ 19 w 208"/>
                  <a:gd name="T21" fmla="*/ 104 h 866"/>
                  <a:gd name="T22" fmla="*/ 19 w 208"/>
                  <a:gd name="T23" fmla="*/ 846 h 866"/>
                  <a:gd name="T24" fmla="*/ 198 w 208"/>
                  <a:gd name="T25" fmla="*/ 865 h 866"/>
                  <a:gd name="T26" fmla="*/ 9 w 208"/>
                  <a:gd name="T27" fmla="*/ 865 h 866"/>
                  <a:gd name="T28" fmla="*/ 9 w 208"/>
                  <a:gd name="T29" fmla="*/ 865 h 866"/>
                  <a:gd name="T30" fmla="*/ 0 w 208"/>
                  <a:gd name="T31" fmla="*/ 856 h 866"/>
                  <a:gd name="T32" fmla="*/ 0 w 208"/>
                  <a:gd name="T33" fmla="*/ 104 h 866"/>
                  <a:gd name="T34" fmla="*/ 0 w 208"/>
                  <a:gd name="T35" fmla="*/ 104 h 866"/>
                  <a:gd name="T36" fmla="*/ 31 w 208"/>
                  <a:gd name="T37" fmla="*/ 30 h 866"/>
                  <a:gd name="T38" fmla="*/ 31 w 208"/>
                  <a:gd name="T39" fmla="*/ 30 h 866"/>
                  <a:gd name="T40" fmla="*/ 103 w 208"/>
                  <a:gd name="T41" fmla="*/ 0 h 866"/>
                  <a:gd name="T42" fmla="*/ 103 w 208"/>
                  <a:gd name="T43" fmla="*/ 0 h 866"/>
                  <a:gd name="T44" fmla="*/ 177 w 208"/>
                  <a:gd name="T45" fmla="*/ 30 h 866"/>
                  <a:gd name="T46" fmla="*/ 177 w 208"/>
                  <a:gd name="T47" fmla="*/ 30 h 866"/>
                  <a:gd name="T48" fmla="*/ 207 w 208"/>
                  <a:gd name="T49" fmla="*/ 104 h 866"/>
                  <a:gd name="T50" fmla="*/ 207 w 208"/>
                  <a:gd name="T51" fmla="*/ 856 h 866"/>
                  <a:gd name="T52" fmla="*/ 207 w 208"/>
                  <a:gd name="T53" fmla="*/ 856 h 866"/>
                  <a:gd name="T54" fmla="*/ 198 w 208"/>
                  <a:gd name="T55" fmla="*/ 865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8" h="866">
                    <a:moveTo>
                      <a:pt x="19" y="846"/>
                    </a:moveTo>
                    <a:lnTo>
                      <a:pt x="188" y="846"/>
                    </a:lnTo>
                    <a:lnTo>
                      <a:pt x="188" y="104"/>
                    </a:lnTo>
                    <a:lnTo>
                      <a:pt x="188" y="104"/>
                    </a:lnTo>
                    <a:cubicBezTo>
                      <a:pt x="188" y="82"/>
                      <a:pt x="179" y="60"/>
                      <a:pt x="163" y="44"/>
                    </a:cubicBezTo>
                    <a:lnTo>
                      <a:pt x="163" y="44"/>
                    </a:lnTo>
                    <a:cubicBezTo>
                      <a:pt x="147" y="29"/>
                      <a:pt x="126" y="19"/>
                      <a:pt x="103" y="19"/>
                    </a:cubicBezTo>
                    <a:lnTo>
                      <a:pt x="103" y="19"/>
                    </a:lnTo>
                    <a:cubicBezTo>
                      <a:pt x="81" y="19"/>
                      <a:pt x="60" y="29"/>
                      <a:pt x="43" y="44"/>
                    </a:cubicBezTo>
                    <a:lnTo>
                      <a:pt x="43" y="44"/>
                    </a:lnTo>
                    <a:cubicBezTo>
                      <a:pt x="28" y="60"/>
                      <a:pt x="19" y="82"/>
                      <a:pt x="19" y="104"/>
                    </a:cubicBezTo>
                    <a:lnTo>
                      <a:pt x="19" y="846"/>
                    </a:lnTo>
                    <a:close/>
                    <a:moveTo>
                      <a:pt x="198" y="865"/>
                    </a:moveTo>
                    <a:lnTo>
                      <a:pt x="9" y="865"/>
                    </a:lnTo>
                    <a:lnTo>
                      <a:pt x="9" y="865"/>
                    </a:lnTo>
                    <a:cubicBezTo>
                      <a:pt x="4" y="865"/>
                      <a:pt x="0" y="861"/>
                      <a:pt x="0" y="856"/>
                    </a:cubicBez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76"/>
                      <a:pt x="11" y="50"/>
                      <a:pt x="31" y="30"/>
                    </a:cubicBezTo>
                    <a:lnTo>
                      <a:pt x="31" y="30"/>
                    </a:lnTo>
                    <a:cubicBezTo>
                      <a:pt x="50" y="12"/>
                      <a:pt x="76" y="0"/>
                      <a:pt x="103" y="0"/>
                    </a:cubicBezTo>
                    <a:lnTo>
                      <a:pt x="103" y="0"/>
                    </a:lnTo>
                    <a:cubicBezTo>
                      <a:pt x="131" y="0"/>
                      <a:pt x="157" y="12"/>
                      <a:pt x="177" y="30"/>
                    </a:cubicBezTo>
                    <a:lnTo>
                      <a:pt x="177" y="30"/>
                    </a:lnTo>
                    <a:cubicBezTo>
                      <a:pt x="196" y="50"/>
                      <a:pt x="207" y="76"/>
                      <a:pt x="207" y="104"/>
                    </a:cubicBezTo>
                    <a:lnTo>
                      <a:pt x="207" y="856"/>
                    </a:lnTo>
                    <a:lnTo>
                      <a:pt x="207" y="856"/>
                    </a:lnTo>
                    <a:cubicBezTo>
                      <a:pt x="207" y="861"/>
                      <a:pt x="203" y="865"/>
                      <a:pt x="198" y="8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70">
                <a:extLst>
                  <a:ext uri="{FF2B5EF4-FFF2-40B4-BE49-F238E27FC236}">
                    <a16:creationId xmlns:a16="http://schemas.microsoft.com/office/drawing/2014/main" id="{FF92ECB2-D23C-40A4-9111-AC4DC2097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2085" y="11272650"/>
                <a:ext cx="168718" cy="525769"/>
              </a:xfrm>
              <a:custGeom>
                <a:avLst/>
                <a:gdLst>
                  <a:gd name="T0" fmla="*/ 0 w 190"/>
                  <a:gd name="T1" fmla="*/ 592 h 593"/>
                  <a:gd name="T2" fmla="*/ 189 w 190"/>
                  <a:gd name="T3" fmla="*/ 592 h 593"/>
                  <a:gd name="T4" fmla="*/ 189 w 190"/>
                  <a:gd name="T5" fmla="*/ 0 h 593"/>
                  <a:gd name="T6" fmla="*/ 0 w 190"/>
                  <a:gd name="T7" fmla="*/ 0 h 593"/>
                  <a:gd name="T8" fmla="*/ 0 w 190"/>
                  <a:gd name="T9" fmla="*/ 592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593">
                    <a:moveTo>
                      <a:pt x="0" y="592"/>
                    </a:moveTo>
                    <a:lnTo>
                      <a:pt x="189" y="592"/>
                    </a:lnTo>
                    <a:lnTo>
                      <a:pt x="189" y="0"/>
                    </a:lnTo>
                    <a:lnTo>
                      <a:pt x="0" y="0"/>
                    </a:lnTo>
                    <a:lnTo>
                      <a:pt x="0" y="59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71">
                <a:extLst>
                  <a:ext uri="{FF2B5EF4-FFF2-40B4-BE49-F238E27FC236}">
                    <a16:creationId xmlns:a16="http://schemas.microsoft.com/office/drawing/2014/main" id="{F738BC68-824A-4CD4-A036-59E17FF3EE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4238" y="11264803"/>
                <a:ext cx="184413" cy="545389"/>
              </a:xfrm>
              <a:custGeom>
                <a:avLst/>
                <a:gdLst>
                  <a:gd name="T0" fmla="*/ 19 w 208"/>
                  <a:gd name="T1" fmla="*/ 593 h 613"/>
                  <a:gd name="T2" fmla="*/ 188 w 208"/>
                  <a:gd name="T3" fmla="*/ 593 h 613"/>
                  <a:gd name="T4" fmla="*/ 188 w 208"/>
                  <a:gd name="T5" fmla="*/ 19 h 613"/>
                  <a:gd name="T6" fmla="*/ 19 w 208"/>
                  <a:gd name="T7" fmla="*/ 19 h 613"/>
                  <a:gd name="T8" fmla="*/ 19 w 208"/>
                  <a:gd name="T9" fmla="*/ 593 h 613"/>
                  <a:gd name="T10" fmla="*/ 198 w 208"/>
                  <a:gd name="T11" fmla="*/ 612 h 613"/>
                  <a:gd name="T12" fmla="*/ 9 w 208"/>
                  <a:gd name="T13" fmla="*/ 612 h 613"/>
                  <a:gd name="T14" fmla="*/ 9 w 208"/>
                  <a:gd name="T15" fmla="*/ 612 h 613"/>
                  <a:gd name="T16" fmla="*/ 0 w 208"/>
                  <a:gd name="T17" fmla="*/ 602 h 613"/>
                  <a:gd name="T18" fmla="*/ 0 w 208"/>
                  <a:gd name="T19" fmla="*/ 10 h 613"/>
                  <a:gd name="T20" fmla="*/ 0 w 208"/>
                  <a:gd name="T21" fmla="*/ 10 h 613"/>
                  <a:gd name="T22" fmla="*/ 9 w 208"/>
                  <a:gd name="T23" fmla="*/ 0 h 613"/>
                  <a:gd name="T24" fmla="*/ 198 w 208"/>
                  <a:gd name="T25" fmla="*/ 0 h 613"/>
                  <a:gd name="T26" fmla="*/ 198 w 208"/>
                  <a:gd name="T27" fmla="*/ 0 h 613"/>
                  <a:gd name="T28" fmla="*/ 207 w 208"/>
                  <a:gd name="T29" fmla="*/ 10 h 613"/>
                  <a:gd name="T30" fmla="*/ 207 w 208"/>
                  <a:gd name="T31" fmla="*/ 602 h 613"/>
                  <a:gd name="T32" fmla="*/ 207 w 208"/>
                  <a:gd name="T33" fmla="*/ 602 h 613"/>
                  <a:gd name="T34" fmla="*/ 198 w 208"/>
                  <a:gd name="T35" fmla="*/ 612 h 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8" h="613">
                    <a:moveTo>
                      <a:pt x="19" y="593"/>
                    </a:moveTo>
                    <a:lnTo>
                      <a:pt x="188" y="593"/>
                    </a:lnTo>
                    <a:lnTo>
                      <a:pt x="188" y="19"/>
                    </a:lnTo>
                    <a:lnTo>
                      <a:pt x="19" y="19"/>
                    </a:lnTo>
                    <a:lnTo>
                      <a:pt x="19" y="593"/>
                    </a:lnTo>
                    <a:close/>
                    <a:moveTo>
                      <a:pt x="198" y="612"/>
                    </a:moveTo>
                    <a:lnTo>
                      <a:pt x="9" y="612"/>
                    </a:lnTo>
                    <a:lnTo>
                      <a:pt x="9" y="612"/>
                    </a:lnTo>
                    <a:cubicBezTo>
                      <a:pt x="4" y="612"/>
                      <a:pt x="0" y="608"/>
                      <a:pt x="0" y="60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98" y="0"/>
                    </a:lnTo>
                    <a:lnTo>
                      <a:pt x="198" y="0"/>
                    </a:lnTo>
                    <a:cubicBezTo>
                      <a:pt x="203" y="0"/>
                      <a:pt x="207" y="5"/>
                      <a:pt x="207" y="10"/>
                    </a:cubicBezTo>
                    <a:lnTo>
                      <a:pt x="207" y="602"/>
                    </a:lnTo>
                    <a:lnTo>
                      <a:pt x="207" y="602"/>
                    </a:lnTo>
                    <a:cubicBezTo>
                      <a:pt x="207" y="608"/>
                      <a:pt x="203" y="612"/>
                      <a:pt x="198" y="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72">
                <a:extLst>
                  <a:ext uri="{FF2B5EF4-FFF2-40B4-BE49-F238E27FC236}">
                    <a16:creationId xmlns:a16="http://schemas.microsoft.com/office/drawing/2014/main" id="{8DFCF6E0-A570-495B-8D64-BBF473DD2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50407" y="11272650"/>
                <a:ext cx="168718" cy="525769"/>
              </a:xfrm>
              <a:custGeom>
                <a:avLst/>
                <a:gdLst>
                  <a:gd name="T0" fmla="*/ 0 w 190"/>
                  <a:gd name="T1" fmla="*/ 592 h 593"/>
                  <a:gd name="T2" fmla="*/ 189 w 190"/>
                  <a:gd name="T3" fmla="*/ 592 h 593"/>
                  <a:gd name="T4" fmla="*/ 189 w 190"/>
                  <a:gd name="T5" fmla="*/ 0 h 593"/>
                  <a:gd name="T6" fmla="*/ 0 w 190"/>
                  <a:gd name="T7" fmla="*/ 0 h 593"/>
                  <a:gd name="T8" fmla="*/ 0 w 190"/>
                  <a:gd name="T9" fmla="*/ 592 h 5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0" h="593">
                    <a:moveTo>
                      <a:pt x="0" y="592"/>
                    </a:moveTo>
                    <a:lnTo>
                      <a:pt x="189" y="592"/>
                    </a:lnTo>
                    <a:lnTo>
                      <a:pt x="189" y="0"/>
                    </a:lnTo>
                    <a:lnTo>
                      <a:pt x="0" y="0"/>
                    </a:lnTo>
                    <a:lnTo>
                      <a:pt x="0" y="59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73">
                <a:extLst>
                  <a:ext uri="{FF2B5EF4-FFF2-40B4-BE49-F238E27FC236}">
                    <a16:creationId xmlns:a16="http://schemas.microsoft.com/office/drawing/2014/main" id="{9892B7B4-B0AA-4A5B-98D5-0611BC3BB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55372" y="6097354"/>
                <a:ext cx="1581231" cy="976988"/>
              </a:xfrm>
              <a:custGeom>
                <a:avLst/>
                <a:gdLst>
                  <a:gd name="T0" fmla="*/ 888 w 1779"/>
                  <a:gd name="T1" fmla="*/ 459 h 1099"/>
                  <a:gd name="T2" fmla="*/ 888 w 1779"/>
                  <a:gd name="T3" fmla="*/ 459 h 1099"/>
                  <a:gd name="T4" fmla="*/ 744 w 1779"/>
                  <a:gd name="T5" fmla="*/ 313 h 1099"/>
                  <a:gd name="T6" fmla="*/ 744 w 1779"/>
                  <a:gd name="T7" fmla="*/ 313 h 1099"/>
                  <a:gd name="T8" fmla="*/ 888 w 1779"/>
                  <a:gd name="T9" fmla="*/ 168 h 1099"/>
                  <a:gd name="T10" fmla="*/ 888 w 1779"/>
                  <a:gd name="T11" fmla="*/ 168 h 1099"/>
                  <a:gd name="T12" fmla="*/ 1034 w 1779"/>
                  <a:gd name="T13" fmla="*/ 313 h 1099"/>
                  <a:gd name="T14" fmla="*/ 1034 w 1779"/>
                  <a:gd name="T15" fmla="*/ 313 h 1099"/>
                  <a:gd name="T16" fmla="*/ 888 w 1779"/>
                  <a:gd name="T17" fmla="*/ 459 h 1099"/>
                  <a:gd name="T18" fmla="*/ 1717 w 1779"/>
                  <a:gd name="T19" fmla="*/ 563 h 1099"/>
                  <a:gd name="T20" fmla="*/ 1717 w 1779"/>
                  <a:gd name="T21" fmla="*/ 563 h 1099"/>
                  <a:gd name="T22" fmla="*/ 1572 w 1779"/>
                  <a:gd name="T23" fmla="*/ 502 h 1099"/>
                  <a:gd name="T24" fmla="*/ 1407 w 1779"/>
                  <a:gd name="T25" fmla="*/ 502 h 1099"/>
                  <a:gd name="T26" fmla="*/ 1243 w 1779"/>
                  <a:gd name="T27" fmla="*/ 502 h 1099"/>
                  <a:gd name="T28" fmla="*/ 1213 w 1779"/>
                  <a:gd name="T29" fmla="*/ 336 h 1099"/>
                  <a:gd name="T30" fmla="*/ 1183 w 1779"/>
                  <a:gd name="T31" fmla="*/ 171 h 1099"/>
                  <a:gd name="T32" fmla="*/ 1183 w 1779"/>
                  <a:gd name="T33" fmla="*/ 171 h 1099"/>
                  <a:gd name="T34" fmla="*/ 1112 w 1779"/>
                  <a:gd name="T35" fmla="*/ 48 h 1099"/>
                  <a:gd name="T36" fmla="*/ 1112 w 1779"/>
                  <a:gd name="T37" fmla="*/ 48 h 1099"/>
                  <a:gd name="T38" fmla="*/ 979 w 1779"/>
                  <a:gd name="T39" fmla="*/ 0 h 1099"/>
                  <a:gd name="T40" fmla="*/ 888 w 1779"/>
                  <a:gd name="T41" fmla="*/ 0 h 1099"/>
                  <a:gd name="T42" fmla="*/ 799 w 1779"/>
                  <a:gd name="T43" fmla="*/ 0 h 1099"/>
                  <a:gd name="T44" fmla="*/ 799 w 1779"/>
                  <a:gd name="T45" fmla="*/ 0 h 1099"/>
                  <a:gd name="T46" fmla="*/ 666 w 1779"/>
                  <a:gd name="T47" fmla="*/ 48 h 1099"/>
                  <a:gd name="T48" fmla="*/ 666 w 1779"/>
                  <a:gd name="T49" fmla="*/ 48 h 1099"/>
                  <a:gd name="T50" fmla="*/ 595 w 1779"/>
                  <a:gd name="T51" fmla="*/ 171 h 1099"/>
                  <a:gd name="T52" fmla="*/ 565 w 1779"/>
                  <a:gd name="T53" fmla="*/ 336 h 1099"/>
                  <a:gd name="T54" fmla="*/ 535 w 1779"/>
                  <a:gd name="T55" fmla="*/ 502 h 1099"/>
                  <a:gd name="T56" fmla="*/ 371 w 1779"/>
                  <a:gd name="T57" fmla="*/ 502 h 1099"/>
                  <a:gd name="T58" fmla="*/ 206 w 1779"/>
                  <a:gd name="T59" fmla="*/ 502 h 1099"/>
                  <a:gd name="T60" fmla="*/ 206 w 1779"/>
                  <a:gd name="T61" fmla="*/ 502 h 1099"/>
                  <a:gd name="T62" fmla="*/ 60 w 1779"/>
                  <a:gd name="T63" fmla="*/ 563 h 1099"/>
                  <a:gd name="T64" fmla="*/ 60 w 1779"/>
                  <a:gd name="T65" fmla="*/ 563 h 1099"/>
                  <a:gd name="T66" fmla="*/ 0 w 1779"/>
                  <a:gd name="T67" fmla="*/ 709 h 1099"/>
                  <a:gd name="T68" fmla="*/ 0 w 1779"/>
                  <a:gd name="T69" fmla="*/ 902 h 1099"/>
                  <a:gd name="T70" fmla="*/ 0 w 1779"/>
                  <a:gd name="T71" fmla="*/ 1098 h 1099"/>
                  <a:gd name="T72" fmla="*/ 888 w 1779"/>
                  <a:gd name="T73" fmla="*/ 1098 h 1099"/>
                  <a:gd name="T74" fmla="*/ 1778 w 1779"/>
                  <a:gd name="T75" fmla="*/ 1098 h 1099"/>
                  <a:gd name="T76" fmla="*/ 1778 w 1779"/>
                  <a:gd name="T77" fmla="*/ 902 h 1099"/>
                  <a:gd name="T78" fmla="*/ 1778 w 1779"/>
                  <a:gd name="T79" fmla="*/ 709 h 1099"/>
                  <a:gd name="T80" fmla="*/ 1778 w 1779"/>
                  <a:gd name="T81" fmla="*/ 709 h 1099"/>
                  <a:gd name="T82" fmla="*/ 1717 w 1779"/>
                  <a:gd name="T83" fmla="*/ 563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9" h="1099">
                    <a:moveTo>
                      <a:pt x="888" y="459"/>
                    </a:moveTo>
                    <a:lnTo>
                      <a:pt x="888" y="459"/>
                    </a:lnTo>
                    <a:cubicBezTo>
                      <a:pt x="809" y="459"/>
                      <a:pt x="744" y="393"/>
                      <a:pt x="744" y="313"/>
                    </a:cubicBezTo>
                    <a:lnTo>
                      <a:pt x="744" y="313"/>
                    </a:lnTo>
                    <a:cubicBezTo>
                      <a:pt x="744" y="233"/>
                      <a:pt x="809" y="168"/>
                      <a:pt x="888" y="168"/>
                    </a:cubicBezTo>
                    <a:lnTo>
                      <a:pt x="888" y="168"/>
                    </a:lnTo>
                    <a:cubicBezTo>
                      <a:pt x="969" y="168"/>
                      <a:pt x="1034" y="233"/>
                      <a:pt x="1034" y="313"/>
                    </a:cubicBezTo>
                    <a:lnTo>
                      <a:pt x="1034" y="313"/>
                    </a:lnTo>
                    <a:cubicBezTo>
                      <a:pt x="1034" y="393"/>
                      <a:pt x="969" y="459"/>
                      <a:pt x="888" y="459"/>
                    </a:cubicBezTo>
                    <a:close/>
                    <a:moveTo>
                      <a:pt x="1717" y="563"/>
                    </a:moveTo>
                    <a:lnTo>
                      <a:pt x="1717" y="563"/>
                    </a:lnTo>
                    <a:cubicBezTo>
                      <a:pt x="1680" y="525"/>
                      <a:pt x="1629" y="502"/>
                      <a:pt x="1572" y="502"/>
                    </a:cubicBezTo>
                    <a:lnTo>
                      <a:pt x="1407" y="502"/>
                    </a:lnTo>
                    <a:lnTo>
                      <a:pt x="1243" y="502"/>
                    </a:lnTo>
                    <a:lnTo>
                      <a:pt x="1213" y="336"/>
                    </a:lnTo>
                    <a:lnTo>
                      <a:pt x="1183" y="171"/>
                    </a:lnTo>
                    <a:lnTo>
                      <a:pt x="1183" y="171"/>
                    </a:lnTo>
                    <a:cubicBezTo>
                      <a:pt x="1174" y="121"/>
                      <a:pt x="1148" y="79"/>
                      <a:pt x="1112" y="48"/>
                    </a:cubicBezTo>
                    <a:lnTo>
                      <a:pt x="1112" y="48"/>
                    </a:lnTo>
                    <a:cubicBezTo>
                      <a:pt x="1076" y="18"/>
                      <a:pt x="1030" y="0"/>
                      <a:pt x="979" y="0"/>
                    </a:cubicBezTo>
                    <a:lnTo>
                      <a:pt x="888" y="0"/>
                    </a:lnTo>
                    <a:lnTo>
                      <a:pt x="799" y="0"/>
                    </a:lnTo>
                    <a:lnTo>
                      <a:pt x="799" y="0"/>
                    </a:lnTo>
                    <a:cubicBezTo>
                      <a:pt x="748" y="0"/>
                      <a:pt x="702" y="18"/>
                      <a:pt x="666" y="48"/>
                    </a:cubicBezTo>
                    <a:lnTo>
                      <a:pt x="666" y="48"/>
                    </a:lnTo>
                    <a:cubicBezTo>
                      <a:pt x="630" y="79"/>
                      <a:pt x="604" y="121"/>
                      <a:pt x="595" y="171"/>
                    </a:cubicBezTo>
                    <a:lnTo>
                      <a:pt x="565" y="336"/>
                    </a:lnTo>
                    <a:lnTo>
                      <a:pt x="535" y="502"/>
                    </a:lnTo>
                    <a:lnTo>
                      <a:pt x="371" y="502"/>
                    </a:lnTo>
                    <a:lnTo>
                      <a:pt x="206" y="502"/>
                    </a:lnTo>
                    <a:lnTo>
                      <a:pt x="206" y="502"/>
                    </a:lnTo>
                    <a:cubicBezTo>
                      <a:pt x="149" y="502"/>
                      <a:pt x="98" y="525"/>
                      <a:pt x="60" y="563"/>
                    </a:cubicBezTo>
                    <a:lnTo>
                      <a:pt x="60" y="563"/>
                    </a:lnTo>
                    <a:cubicBezTo>
                      <a:pt x="23" y="601"/>
                      <a:pt x="0" y="652"/>
                      <a:pt x="0" y="709"/>
                    </a:cubicBezTo>
                    <a:lnTo>
                      <a:pt x="0" y="902"/>
                    </a:lnTo>
                    <a:lnTo>
                      <a:pt x="0" y="1098"/>
                    </a:lnTo>
                    <a:lnTo>
                      <a:pt x="888" y="1098"/>
                    </a:lnTo>
                    <a:lnTo>
                      <a:pt x="1778" y="1098"/>
                    </a:lnTo>
                    <a:lnTo>
                      <a:pt x="1778" y="902"/>
                    </a:lnTo>
                    <a:lnTo>
                      <a:pt x="1778" y="709"/>
                    </a:lnTo>
                    <a:lnTo>
                      <a:pt x="1778" y="709"/>
                    </a:lnTo>
                    <a:cubicBezTo>
                      <a:pt x="1778" y="652"/>
                      <a:pt x="1755" y="601"/>
                      <a:pt x="1717" y="56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74">
                <a:extLst>
                  <a:ext uri="{FF2B5EF4-FFF2-40B4-BE49-F238E27FC236}">
                    <a16:creationId xmlns:a16="http://schemas.microsoft.com/office/drawing/2014/main" id="{6DC2BCB6-3304-4B02-90E6-1A03A54DA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7525" y="6089507"/>
                <a:ext cx="1600850" cy="992683"/>
              </a:xfrm>
              <a:custGeom>
                <a:avLst/>
                <a:gdLst>
                  <a:gd name="T0" fmla="*/ 898 w 1799"/>
                  <a:gd name="T1" fmla="*/ 186 h 1117"/>
                  <a:gd name="T2" fmla="*/ 763 w 1799"/>
                  <a:gd name="T3" fmla="*/ 322 h 1117"/>
                  <a:gd name="T4" fmla="*/ 898 w 1799"/>
                  <a:gd name="T5" fmla="*/ 458 h 1117"/>
                  <a:gd name="T6" fmla="*/ 1035 w 1799"/>
                  <a:gd name="T7" fmla="*/ 322 h 1117"/>
                  <a:gd name="T8" fmla="*/ 898 w 1799"/>
                  <a:gd name="T9" fmla="*/ 477 h 1117"/>
                  <a:gd name="T10" fmla="*/ 744 w 1799"/>
                  <a:gd name="T11" fmla="*/ 322 h 1117"/>
                  <a:gd name="T12" fmla="*/ 898 w 1799"/>
                  <a:gd name="T13" fmla="*/ 168 h 1117"/>
                  <a:gd name="T14" fmla="*/ 1053 w 1799"/>
                  <a:gd name="T15" fmla="*/ 322 h 1117"/>
                  <a:gd name="T16" fmla="*/ 898 w 1799"/>
                  <a:gd name="T17" fmla="*/ 477 h 1117"/>
                  <a:gd name="T18" fmla="*/ 1779 w 1799"/>
                  <a:gd name="T19" fmla="*/ 1098 h 1117"/>
                  <a:gd name="T20" fmla="*/ 1779 w 1799"/>
                  <a:gd name="T21" fmla="*/ 718 h 1117"/>
                  <a:gd name="T22" fmla="*/ 1721 w 1799"/>
                  <a:gd name="T23" fmla="*/ 579 h 1117"/>
                  <a:gd name="T24" fmla="*/ 1253 w 1799"/>
                  <a:gd name="T25" fmla="*/ 521 h 1117"/>
                  <a:gd name="T26" fmla="*/ 1243 w 1799"/>
                  <a:gd name="T27" fmla="*/ 513 h 1117"/>
                  <a:gd name="T28" fmla="*/ 1184 w 1799"/>
                  <a:gd name="T29" fmla="*/ 182 h 1117"/>
                  <a:gd name="T30" fmla="*/ 1116 w 1799"/>
                  <a:gd name="T31" fmla="*/ 65 h 1117"/>
                  <a:gd name="T32" fmla="*/ 809 w 1799"/>
                  <a:gd name="T33" fmla="*/ 19 h 1117"/>
                  <a:gd name="T34" fmla="*/ 682 w 1799"/>
                  <a:gd name="T35" fmla="*/ 65 h 1117"/>
                  <a:gd name="T36" fmla="*/ 614 w 1799"/>
                  <a:gd name="T37" fmla="*/ 182 h 1117"/>
                  <a:gd name="T38" fmla="*/ 554 w 1799"/>
                  <a:gd name="T39" fmla="*/ 513 h 1117"/>
                  <a:gd name="T40" fmla="*/ 216 w 1799"/>
                  <a:gd name="T41" fmla="*/ 521 h 1117"/>
                  <a:gd name="T42" fmla="*/ 76 w 1799"/>
                  <a:gd name="T43" fmla="*/ 579 h 1117"/>
                  <a:gd name="T44" fmla="*/ 19 w 1799"/>
                  <a:gd name="T45" fmla="*/ 718 h 1117"/>
                  <a:gd name="T46" fmla="*/ 1788 w 1799"/>
                  <a:gd name="T47" fmla="*/ 1116 h 1117"/>
                  <a:gd name="T48" fmla="*/ 10 w 1799"/>
                  <a:gd name="T49" fmla="*/ 1116 h 1117"/>
                  <a:gd name="T50" fmla="*/ 0 w 1799"/>
                  <a:gd name="T51" fmla="*/ 718 h 1117"/>
                  <a:gd name="T52" fmla="*/ 64 w 1799"/>
                  <a:gd name="T53" fmla="*/ 565 h 1117"/>
                  <a:gd name="T54" fmla="*/ 216 w 1799"/>
                  <a:gd name="T55" fmla="*/ 502 h 1117"/>
                  <a:gd name="T56" fmla="*/ 595 w 1799"/>
                  <a:gd name="T57" fmla="*/ 178 h 1117"/>
                  <a:gd name="T58" fmla="*/ 670 w 1799"/>
                  <a:gd name="T59" fmla="*/ 51 h 1117"/>
                  <a:gd name="T60" fmla="*/ 809 w 1799"/>
                  <a:gd name="T61" fmla="*/ 0 h 1117"/>
                  <a:gd name="T62" fmla="*/ 989 w 1799"/>
                  <a:gd name="T63" fmla="*/ 0 h 1117"/>
                  <a:gd name="T64" fmla="*/ 1128 w 1799"/>
                  <a:gd name="T65" fmla="*/ 51 h 1117"/>
                  <a:gd name="T66" fmla="*/ 1261 w 1799"/>
                  <a:gd name="T67" fmla="*/ 502 h 1117"/>
                  <a:gd name="T68" fmla="*/ 1582 w 1799"/>
                  <a:gd name="T69" fmla="*/ 502 h 1117"/>
                  <a:gd name="T70" fmla="*/ 1734 w 1799"/>
                  <a:gd name="T71" fmla="*/ 565 h 1117"/>
                  <a:gd name="T72" fmla="*/ 1798 w 1799"/>
                  <a:gd name="T73" fmla="*/ 1107 h 1117"/>
                  <a:gd name="T74" fmla="*/ 1788 w 1799"/>
                  <a:gd name="T75" fmla="*/ 1116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799" h="1117">
                    <a:moveTo>
                      <a:pt x="898" y="186"/>
                    </a:moveTo>
                    <a:lnTo>
                      <a:pt x="898" y="186"/>
                    </a:lnTo>
                    <a:cubicBezTo>
                      <a:pt x="824" y="186"/>
                      <a:pt x="763" y="248"/>
                      <a:pt x="763" y="322"/>
                    </a:cubicBezTo>
                    <a:lnTo>
                      <a:pt x="763" y="322"/>
                    </a:lnTo>
                    <a:cubicBezTo>
                      <a:pt x="763" y="397"/>
                      <a:pt x="824" y="458"/>
                      <a:pt x="898" y="458"/>
                    </a:cubicBezTo>
                    <a:lnTo>
                      <a:pt x="898" y="458"/>
                    </a:lnTo>
                    <a:cubicBezTo>
                      <a:pt x="974" y="458"/>
                      <a:pt x="1035" y="397"/>
                      <a:pt x="1035" y="322"/>
                    </a:cubicBezTo>
                    <a:lnTo>
                      <a:pt x="1035" y="322"/>
                    </a:lnTo>
                    <a:cubicBezTo>
                      <a:pt x="1035" y="248"/>
                      <a:pt x="974" y="186"/>
                      <a:pt x="898" y="186"/>
                    </a:cubicBezTo>
                    <a:close/>
                    <a:moveTo>
                      <a:pt x="898" y="477"/>
                    </a:moveTo>
                    <a:lnTo>
                      <a:pt x="898" y="477"/>
                    </a:lnTo>
                    <a:cubicBezTo>
                      <a:pt x="814" y="477"/>
                      <a:pt x="744" y="408"/>
                      <a:pt x="744" y="322"/>
                    </a:cubicBezTo>
                    <a:lnTo>
                      <a:pt x="744" y="322"/>
                    </a:lnTo>
                    <a:cubicBezTo>
                      <a:pt x="744" y="237"/>
                      <a:pt x="814" y="168"/>
                      <a:pt x="898" y="168"/>
                    </a:cubicBezTo>
                    <a:lnTo>
                      <a:pt x="898" y="168"/>
                    </a:lnTo>
                    <a:cubicBezTo>
                      <a:pt x="984" y="168"/>
                      <a:pt x="1053" y="237"/>
                      <a:pt x="1053" y="322"/>
                    </a:cubicBezTo>
                    <a:lnTo>
                      <a:pt x="1053" y="322"/>
                    </a:lnTo>
                    <a:cubicBezTo>
                      <a:pt x="1053" y="408"/>
                      <a:pt x="984" y="477"/>
                      <a:pt x="898" y="477"/>
                    </a:cubicBezTo>
                    <a:close/>
                    <a:moveTo>
                      <a:pt x="19" y="1098"/>
                    </a:moveTo>
                    <a:lnTo>
                      <a:pt x="1779" y="1098"/>
                    </a:lnTo>
                    <a:lnTo>
                      <a:pt x="1779" y="718"/>
                    </a:lnTo>
                    <a:lnTo>
                      <a:pt x="1779" y="718"/>
                    </a:lnTo>
                    <a:cubicBezTo>
                      <a:pt x="1779" y="665"/>
                      <a:pt x="1758" y="616"/>
                      <a:pt x="1721" y="579"/>
                    </a:cubicBezTo>
                    <a:lnTo>
                      <a:pt x="1721" y="579"/>
                    </a:lnTo>
                    <a:cubicBezTo>
                      <a:pt x="1684" y="541"/>
                      <a:pt x="1634" y="521"/>
                      <a:pt x="1582" y="521"/>
                    </a:cubicBezTo>
                    <a:lnTo>
                      <a:pt x="1253" y="521"/>
                    </a:lnTo>
                    <a:lnTo>
                      <a:pt x="1253" y="521"/>
                    </a:lnTo>
                    <a:cubicBezTo>
                      <a:pt x="1248" y="521"/>
                      <a:pt x="1244" y="518"/>
                      <a:pt x="1243" y="513"/>
                    </a:cubicBezTo>
                    <a:lnTo>
                      <a:pt x="1184" y="182"/>
                    </a:lnTo>
                    <a:lnTo>
                      <a:pt x="1184" y="182"/>
                    </a:lnTo>
                    <a:cubicBezTo>
                      <a:pt x="1175" y="136"/>
                      <a:pt x="1151" y="94"/>
                      <a:pt x="1116" y="65"/>
                    </a:cubicBezTo>
                    <a:lnTo>
                      <a:pt x="1116" y="65"/>
                    </a:lnTo>
                    <a:cubicBezTo>
                      <a:pt x="1080" y="35"/>
                      <a:pt x="1036" y="19"/>
                      <a:pt x="989" y="19"/>
                    </a:cubicBezTo>
                    <a:lnTo>
                      <a:pt x="809" y="19"/>
                    </a:lnTo>
                    <a:lnTo>
                      <a:pt x="809" y="19"/>
                    </a:lnTo>
                    <a:cubicBezTo>
                      <a:pt x="763" y="19"/>
                      <a:pt x="717" y="35"/>
                      <a:pt x="682" y="65"/>
                    </a:cubicBezTo>
                    <a:lnTo>
                      <a:pt x="682" y="65"/>
                    </a:lnTo>
                    <a:cubicBezTo>
                      <a:pt x="647" y="94"/>
                      <a:pt x="623" y="136"/>
                      <a:pt x="614" y="182"/>
                    </a:cubicBezTo>
                    <a:lnTo>
                      <a:pt x="554" y="513"/>
                    </a:lnTo>
                    <a:lnTo>
                      <a:pt x="554" y="513"/>
                    </a:lnTo>
                    <a:cubicBezTo>
                      <a:pt x="553" y="518"/>
                      <a:pt x="550" y="521"/>
                      <a:pt x="545" y="521"/>
                    </a:cubicBezTo>
                    <a:lnTo>
                      <a:pt x="216" y="521"/>
                    </a:lnTo>
                    <a:lnTo>
                      <a:pt x="216" y="521"/>
                    </a:lnTo>
                    <a:cubicBezTo>
                      <a:pt x="163" y="521"/>
                      <a:pt x="114" y="541"/>
                      <a:pt x="76" y="579"/>
                    </a:cubicBezTo>
                    <a:lnTo>
                      <a:pt x="76" y="579"/>
                    </a:lnTo>
                    <a:cubicBezTo>
                      <a:pt x="40" y="616"/>
                      <a:pt x="19" y="665"/>
                      <a:pt x="19" y="718"/>
                    </a:cubicBezTo>
                    <a:lnTo>
                      <a:pt x="19" y="1098"/>
                    </a:lnTo>
                    <a:close/>
                    <a:moveTo>
                      <a:pt x="1788" y="1116"/>
                    </a:moveTo>
                    <a:lnTo>
                      <a:pt x="10" y="1116"/>
                    </a:lnTo>
                    <a:lnTo>
                      <a:pt x="10" y="1116"/>
                    </a:lnTo>
                    <a:cubicBezTo>
                      <a:pt x="5" y="1116"/>
                      <a:pt x="0" y="1112"/>
                      <a:pt x="0" y="1107"/>
                    </a:cubicBezTo>
                    <a:lnTo>
                      <a:pt x="0" y="718"/>
                    </a:lnTo>
                    <a:lnTo>
                      <a:pt x="0" y="718"/>
                    </a:lnTo>
                    <a:cubicBezTo>
                      <a:pt x="0" y="660"/>
                      <a:pt x="23" y="606"/>
                      <a:pt x="64" y="565"/>
                    </a:cubicBezTo>
                    <a:lnTo>
                      <a:pt x="64" y="565"/>
                    </a:lnTo>
                    <a:cubicBezTo>
                      <a:pt x="104" y="524"/>
                      <a:pt x="159" y="502"/>
                      <a:pt x="216" y="502"/>
                    </a:cubicBezTo>
                    <a:lnTo>
                      <a:pt x="537" y="502"/>
                    </a:lnTo>
                    <a:lnTo>
                      <a:pt x="595" y="178"/>
                    </a:lnTo>
                    <a:lnTo>
                      <a:pt x="595" y="178"/>
                    </a:lnTo>
                    <a:cubicBezTo>
                      <a:pt x="605" y="129"/>
                      <a:pt x="631" y="83"/>
                      <a:pt x="670" y="51"/>
                    </a:cubicBezTo>
                    <a:lnTo>
                      <a:pt x="670" y="51"/>
                    </a:lnTo>
                    <a:cubicBezTo>
                      <a:pt x="708" y="18"/>
                      <a:pt x="758" y="0"/>
                      <a:pt x="809" y="0"/>
                    </a:cubicBezTo>
                    <a:lnTo>
                      <a:pt x="989" y="0"/>
                    </a:lnTo>
                    <a:lnTo>
                      <a:pt x="989" y="0"/>
                    </a:lnTo>
                    <a:cubicBezTo>
                      <a:pt x="1040" y="0"/>
                      <a:pt x="1089" y="18"/>
                      <a:pt x="1128" y="51"/>
                    </a:cubicBezTo>
                    <a:lnTo>
                      <a:pt x="1128" y="51"/>
                    </a:lnTo>
                    <a:cubicBezTo>
                      <a:pt x="1167" y="83"/>
                      <a:pt x="1193" y="129"/>
                      <a:pt x="1203" y="178"/>
                    </a:cubicBezTo>
                    <a:lnTo>
                      <a:pt x="1261" y="502"/>
                    </a:lnTo>
                    <a:lnTo>
                      <a:pt x="1582" y="502"/>
                    </a:lnTo>
                    <a:lnTo>
                      <a:pt x="1582" y="502"/>
                    </a:lnTo>
                    <a:cubicBezTo>
                      <a:pt x="1639" y="502"/>
                      <a:pt x="1694" y="524"/>
                      <a:pt x="1734" y="565"/>
                    </a:cubicBezTo>
                    <a:lnTo>
                      <a:pt x="1734" y="565"/>
                    </a:lnTo>
                    <a:cubicBezTo>
                      <a:pt x="1775" y="606"/>
                      <a:pt x="1798" y="660"/>
                      <a:pt x="1798" y="718"/>
                    </a:cubicBezTo>
                    <a:lnTo>
                      <a:pt x="1798" y="1107"/>
                    </a:lnTo>
                    <a:lnTo>
                      <a:pt x="1798" y="1107"/>
                    </a:lnTo>
                    <a:cubicBezTo>
                      <a:pt x="1798" y="1112"/>
                      <a:pt x="1793" y="1116"/>
                      <a:pt x="1788" y="1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A9E5FFF5-23B7-440E-BFC6-40042C1C455F}"/>
                </a:ext>
              </a:extLst>
            </p:cNvPr>
            <p:cNvGrpSpPr/>
            <p:nvPr/>
          </p:nvGrpSpPr>
          <p:grpSpPr>
            <a:xfrm>
              <a:off x="4928107" y="9467770"/>
              <a:ext cx="14521436" cy="3499898"/>
              <a:chOff x="4928107" y="9467770"/>
              <a:chExt cx="14521436" cy="3499898"/>
            </a:xfrm>
          </p:grpSpPr>
          <p:sp>
            <p:nvSpPr>
              <p:cNvPr id="108" name="Freeform 2">
                <a:extLst>
                  <a:ext uri="{FF2B5EF4-FFF2-40B4-BE49-F238E27FC236}">
                    <a16:creationId xmlns:a16="http://schemas.microsoft.com/office/drawing/2014/main" id="{FFB889CE-5977-4C96-8228-34810143F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8107" y="12488983"/>
                <a:ext cx="14521436" cy="19619"/>
              </a:xfrm>
              <a:custGeom>
                <a:avLst/>
                <a:gdLst>
                  <a:gd name="T0" fmla="*/ 16310 w 16320"/>
                  <a:gd name="T1" fmla="*/ 19 h 20"/>
                  <a:gd name="T2" fmla="*/ 9 w 16320"/>
                  <a:gd name="T3" fmla="*/ 19 h 20"/>
                  <a:gd name="T4" fmla="*/ 9 w 16320"/>
                  <a:gd name="T5" fmla="*/ 19 h 20"/>
                  <a:gd name="T6" fmla="*/ 0 w 16320"/>
                  <a:gd name="T7" fmla="*/ 10 h 20"/>
                  <a:gd name="T8" fmla="*/ 0 w 16320"/>
                  <a:gd name="T9" fmla="*/ 10 h 20"/>
                  <a:gd name="T10" fmla="*/ 9 w 16320"/>
                  <a:gd name="T11" fmla="*/ 0 h 20"/>
                  <a:gd name="T12" fmla="*/ 16310 w 16320"/>
                  <a:gd name="T13" fmla="*/ 0 h 20"/>
                  <a:gd name="T14" fmla="*/ 16310 w 16320"/>
                  <a:gd name="T15" fmla="*/ 0 h 20"/>
                  <a:gd name="T16" fmla="*/ 16319 w 16320"/>
                  <a:gd name="T17" fmla="*/ 10 h 20"/>
                  <a:gd name="T18" fmla="*/ 16319 w 16320"/>
                  <a:gd name="T19" fmla="*/ 10 h 20"/>
                  <a:gd name="T20" fmla="*/ 16310 w 1632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320" h="20">
                    <a:moveTo>
                      <a:pt x="1631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6310" y="0"/>
                    </a:lnTo>
                    <a:lnTo>
                      <a:pt x="16310" y="0"/>
                    </a:lnTo>
                    <a:cubicBezTo>
                      <a:pt x="16315" y="0"/>
                      <a:pt x="16319" y="5"/>
                      <a:pt x="16319" y="10"/>
                    </a:cubicBezTo>
                    <a:lnTo>
                      <a:pt x="16319" y="10"/>
                    </a:lnTo>
                    <a:cubicBezTo>
                      <a:pt x="16319" y="15"/>
                      <a:pt x="16315" y="19"/>
                      <a:pt x="1631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17">
                <a:extLst>
                  <a:ext uri="{FF2B5EF4-FFF2-40B4-BE49-F238E27FC236}">
                    <a16:creationId xmlns:a16="http://schemas.microsoft.com/office/drawing/2014/main" id="{C6792640-3879-4B32-B99F-CFF2322FF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0440" y="11621857"/>
                <a:ext cx="1808805" cy="1337964"/>
              </a:xfrm>
              <a:custGeom>
                <a:avLst/>
                <a:gdLst>
                  <a:gd name="T0" fmla="*/ 2033 w 2034"/>
                  <a:gd name="T1" fmla="*/ 1502 h 1503"/>
                  <a:gd name="T2" fmla="*/ 0 w 2034"/>
                  <a:gd name="T3" fmla="*/ 1502 h 1503"/>
                  <a:gd name="T4" fmla="*/ 0 w 2034"/>
                  <a:gd name="T5" fmla="*/ 0 h 1503"/>
                  <a:gd name="T6" fmla="*/ 2033 w 2034"/>
                  <a:gd name="T7" fmla="*/ 0 h 1503"/>
                  <a:gd name="T8" fmla="*/ 2033 w 2034"/>
                  <a:gd name="T9" fmla="*/ 1502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4" h="1503">
                    <a:moveTo>
                      <a:pt x="2033" y="1502"/>
                    </a:moveTo>
                    <a:lnTo>
                      <a:pt x="0" y="1502"/>
                    </a:lnTo>
                    <a:lnTo>
                      <a:pt x="0" y="0"/>
                    </a:lnTo>
                    <a:lnTo>
                      <a:pt x="2033" y="0"/>
                    </a:lnTo>
                    <a:lnTo>
                      <a:pt x="2033" y="150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18">
                <a:extLst>
                  <a:ext uri="{FF2B5EF4-FFF2-40B4-BE49-F238E27FC236}">
                    <a16:creationId xmlns:a16="http://schemas.microsoft.com/office/drawing/2014/main" id="{2839CD3A-F095-4A8F-BA39-A5DA1FC86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2592" y="11614009"/>
                <a:ext cx="1828422" cy="1353659"/>
              </a:xfrm>
              <a:custGeom>
                <a:avLst/>
                <a:gdLst>
                  <a:gd name="T0" fmla="*/ 20 w 2053"/>
                  <a:gd name="T1" fmla="*/ 1503 h 1523"/>
                  <a:gd name="T2" fmla="*/ 2033 w 2053"/>
                  <a:gd name="T3" fmla="*/ 1503 h 1523"/>
                  <a:gd name="T4" fmla="*/ 2033 w 2053"/>
                  <a:gd name="T5" fmla="*/ 19 h 1523"/>
                  <a:gd name="T6" fmla="*/ 20 w 2053"/>
                  <a:gd name="T7" fmla="*/ 19 h 1523"/>
                  <a:gd name="T8" fmla="*/ 20 w 2053"/>
                  <a:gd name="T9" fmla="*/ 1503 h 1523"/>
                  <a:gd name="T10" fmla="*/ 2043 w 2053"/>
                  <a:gd name="T11" fmla="*/ 1522 h 1523"/>
                  <a:gd name="T12" fmla="*/ 10 w 2053"/>
                  <a:gd name="T13" fmla="*/ 1522 h 1523"/>
                  <a:gd name="T14" fmla="*/ 10 w 2053"/>
                  <a:gd name="T15" fmla="*/ 1522 h 1523"/>
                  <a:gd name="T16" fmla="*/ 0 w 2053"/>
                  <a:gd name="T17" fmla="*/ 1512 h 1523"/>
                  <a:gd name="T18" fmla="*/ 0 w 2053"/>
                  <a:gd name="T19" fmla="*/ 10 h 1523"/>
                  <a:gd name="T20" fmla="*/ 0 w 2053"/>
                  <a:gd name="T21" fmla="*/ 10 h 1523"/>
                  <a:gd name="T22" fmla="*/ 10 w 2053"/>
                  <a:gd name="T23" fmla="*/ 0 h 1523"/>
                  <a:gd name="T24" fmla="*/ 2043 w 2053"/>
                  <a:gd name="T25" fmla="*/ 0 h 1523"/>
                  <a:gd name="T26" fmla="*/ 2043 w 2053"/>
                  <a:gd name="T27" fmla="*/ 0 h 1523"/>
                  <a:gd name="T28" fmla="*/ 2052 w 2053"/>
                  <a:gd name="T29" fmla="*/ 10 h 1523"/>
                  <a:gd name="T30" fmla="*/ 2052 w 2053"/>
                  <a:gd name="T31" fmla="*/ 1512 h 1523"/>
                  <a:gd name="T32" fmla="*/ 2052 w 2053"/>
                  <a:gd name="T33" fmla="*/ 1512 h 1523"/>
                  <a:gd name="T34" fmla="*/ 2043 w 2053"/>
                  <a:gd name="T35" fmla="*/ 1522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53" h="1523">
                    <a:moveTo>
                      <a:pt x="20" y="1503"/>
                    </a:moveTo>
                    <a:lnTo>
                      <a:pt x="2033" y="1503"/>
                    </a:lnTo>
                    <a:lnTo>
                      <a:pt x="2033" y="19"/>
                    </a:lnTo>
                    <a:lnTo>
                      <a:pt x="20" y="19"/>
                    </a:lnTo>
                    <a:lnTo>
                      <a:pt x="20" y="1503"/>
                    </a:lnTo>
                    <a:close/>
                    <a:moveTo>
                      <a:pt x="2043" y="1522"/>
                    </a:moveTo>
                    <a:lnTo>
                      <a:pt x="10" y="1522"/>
                    </a:lnTo>
                    <a:lnTo>
                      <a:pt x="10" y="1522"/>
                    </a:lnTo>
                    <a:cubicBezTo>
                      <a:pt x="4" y="1522"/>
                      <a:pt x="0" y="1517"/>
                      <a:pt x="0" y="1512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2043" y="0"/>
                    </a:lnTo>
                    <a:lnTo>
                      <a:pt x="2043" y="0"/>
                    </a:lnTo>
                    <a:cubicBezTo>
                      <a:pt x="2048" y="0"/>
                      <a:pt x="2052" y="5"/>
                      <a:pt x="2052" y="10"/>
                    </a:cubicBezTo>
                    <a:lnTo>
                      <a:pt x="2052" y="1512"/>
                    </a:lnTo>
                    <a:lnTo>
                      <a:pt x="2052" y="1512"/>
                    </a:lnTo>
                    <a:cubicBezTo>
                      <a:pt x="2052" y="1517"/>
                      <a:pt x="2048" y="1522"/>
                      <a:pt x="2043" y="15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19">
                <a:extLst>
                  <a:ext uri="{FF2B5EF4-FFF2-40B4-BE49-F238E27FC236}">
                    <a16:creationId xmlns:a16="http://schemas.microsoft.com/office/drawing/2014/main" id="{62D0C0E1-B0F2-47AF-8FC4-158BE776B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8287" y="11633626"/>
                <a:ext cx="1793110" cy="1318347"/>
              </a:xfrm>
              <a:custGeom>
                <a:avLst/>
                <a:gdLst>
                  <a:gd name="T0" fmla="*/ 0 w 2014"/>
                  <a:gd name="T1" fmla="*/ 0 h 1480"/>
                  <a:gd name="T2" fmla="*/ 2013 w 2014"/>
                  <a:gd name="T3" fmla="*/ 1479 h 1480"/>
                  <a:gd name="T4" fmla="*/ 0 w 2014"/>
                  <a:gd name="T5" fmla="*/ 0 h 1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14" h="1480">
                    <a:moveTo>
                      <a:pt x="0" y="0"/>
                    </a:moveTo>
                    <a:lnTo>
                      <a:pt x="2013" y="147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20">
                <a:extLst>
                  <a:ext uri="{FF2B5EF4-FFF2-40B4-BE49-F238E27FC236}">
                    <a16:creationId xmlns:a16="http://schemas.microsoft.com/office/drawing/2014/main" id="{6F62F7F8-C068-4A8E-8A13-B728C6BB7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6517" y="11625779"/>
                <a:ext cx="1808802" cy="1334042"/>
              </a:xfrm>
              <a:custGeom>
                <a:avLst/>
                <a:gdLst>
                  <a:gd name="T0" fmla="*/ 2023 w 2035"/>
                  <a:gd name="T1" fmla="*/ 1498 h 1499"/>
                  <a:gd name="T2" fmla="*/ 2023 w 2035"/>
                  <a:gd name="T3" fmla="*/ 1498 h 1499"/>
                  <a:gd name="T4" fmla="*/ 2018 w 2035"/>
                  <a:gd name="T5" fmla="*/ 1496 h 1499"/>
                  <a:gd name="T6" fmla="*/ 5 w 2035"/>
                  <a:gd name="T7" fmla="*/ 18 h 1499"/>
                  <a:gd name="T8" fmla="*/ 5 w 2035"/>
                  <a:gd name="T9" fmla="*/ 18 h 1499"/>
                  <a:gd name="T10" fmla="*/ 3 w 2035"/>
                  <a:gd name="T11" fmla="*/ 5 h 1499"/>
                  <a:gd name="T12" fmla="*/ 3 w 2035"/>
                  <a:gd name="T13" fmla="*/ 5 h 1499"/>
                  <a:gd name="T14" fmla="*/ 16 w 2035"/>
                  <a:gd name="T15" fmla="*/ 2 h 1499"/>
                  <a:gd name="T16" fmla="*/ 2029 w 2035"/>
                  <a:gd name="T17" fmla="*/ 1481 h 1499"/>
                  <a:gd name="T18" fmla="*/ 2029 w 2035"/>
                  <a:gd name="T19" fmla="*/ 1481 h 1499"/>
                  <a:gd name="T20" fmla="*/ 2031 w 2035"/>
                  <a:gd name="T21" fmla="*/ 1495 h 1499"/>
                  <a:gd name="T22" fmla="*/ 2031 w 2035"/>
                  <a:gd name="T23" fmla="*/ 1495 h 1499"/>
                  <a:gd name="T24" fmla="*/ 2023 w 2035"/>
                  <a:gd name="T25" fmla="*/ 1498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5" h="1499">
                    <a:moveTo>
                      <a:pt x="2023" y="1498"/>
                    </a:moveTo>
                    <a:lnTo>
                      <a:pt x="2023" y="1498"/>
                    </a:lnTo>
                    <a:cubicBezTo>
                      <a:pt x="2022" y="1498"/>
                      <a:pt x="2019" y="1498"/>
                      <a:pt x="2018" y="1496"/>
                    </a:cubicBezTo>
                    <a:lnTo>
                      <a:pt x="5" y="18"/>
                    </a:lnTo>
                    <a:lnTo>
                      <a:pt x="5" y="18"/>
                    </a:lnTo>
                    <a:cubicBezTo>
                      <a:pt x="1" y="15"/>
                      <a:pt x="0" y="9"/>
                      <a:pt x="3" y="5"/>
                    </a:cubicBezTo>
                    <a:lnTo>
                      <a:pt x="3" y="5"/>
                    </a:lnTo>
                    <a:cubicBezTo>
                      <a:pt x="6" y="1"/>
                      <a:pt x="12" y="0"/>
                      <a:pt x="16" y="2"/>
                    </a:cubicBezTo>
                    <a:lnTo>
                      <a:pt x="2029" y="1481"/>
                    </a:lnTo>
                    <a:lnTo>
                      <a:pt x="2029" y="1481"/>
                    </a:lnTo>
                    <a:cubicBezTo>
                      <a:pt x="2033" y="1484"/>
                      <a:pt x="2034" y="1490"/>
                      <a:pt x="2031" y="1495"/>
                    </a:cubicBezTo>
                    <a:lnTo>
                      <a:pt x="2031" y="1495"/>
                    </a:lnTo>
                    <a:cubicBezTo>
                      <a:pt x="2029" y="1497"/>
                      <a:pt x="2026" y="1498"/>
                      <a:pt x="2023" y="14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21">
                <a:extLst>
                  <a:ext uri="{FF2B5EF4-FFF2-40B4-BE49-F238E27FC236}">
                    <a16:creationId xmlns:a16="http://schemas.microsoft.com/office/drawing/2014/main" id="{C161CD46-0343-40C8-A473-AD386312F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8287" y="11633626"/>
                <a:ext cx="1793110" cy="1318347"/>
              </a:xfrm>
              <a:custGeom>
                <a:avLst/>
                <a:gdLst>
                  <a:gd name="T0" fmla="*/ 2013 w 2014"/>
                  <a:gd name="T1" fmla="*/ 0 h 1480"/>
                  <a:gd name="T2" fmla="*/ 0 w 2014"/>
                  <a:gd name="T3" fmla="*/ 1479 h 1480"/>
                  <a:gd name="T4" fmla="*/ 2013 w 2014"/>
                  <a:gd name="T5" fmla="*/ 0 h 1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14" h="1480">
                    <a:moveTo>
                      <a:pt x="2013" y="0"/>
                    </a:moveTo>
                    <a:lnTo>
                      <a:pt x="0" y="1479"/>
                    </a:lnTo>
                    <a:lnTo>
                      <a:pt x="2013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22">
                <a:extLst>
                  <a:ext uri="{FF2B5EF4-FFF2-40B4-BE49-F238E27FC236}">
                    <a16:creationId xmlns:a16="http://schemas.microsoft.com/office/drawing/2014/main" id="{C5F5D1AB-B915-4549-8993-72FE96EE6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6517" y="11625779"/>
                <a:ext cx="1808802" cy="1334042"/>
              </a:xfrm>
              <a:custGeom>
                <a:avLst/>
                <a:gdLst>
                  <a:gd name="T0" fmla="*/ 10 w 2035"/>
                  <a:gd name="T1" fmla="*/ 1498 h 1499"/>
                  <a:gd name="T2" fmla="*/ 10 w 2035"/>
                  <a:gd name="T3" fmla="*/ 1498 h 1499"/>
                  <a:gd name="T4" fmla="*/ 3 w 2035"/>
                  <a:gd name="T5" fmla="*/ 1495 h 1499"/>
                  <a:gd name="T6" fmla="*/ 3 w 2035"/>
                  <a:gd name="T7" fmla="*/ 1495 h 1499"/>
                  <a:gd name="T8" fmla="*/ 5 w 2035"/>
                  <a:gd name="T9" fmla="*/ 1481 h 1499"/>
                  <a:gd name="T10" fmla="*/ 2018 w 2035"/>
                  <a:gd name="T11" fmla="*/ 2 h 1499"/>
                  <a:gd name="T12" fmla="*/ 2018 w 2035"/>
                  <a:gd name="T13" fmla="*/ 2 h 1499"/>
                  <a:gd name="T14" fmla="*/ 2031 w 2035"/>
                  <a:gd name="T15" fmla="*/ 5 h 1499"/>
                  <a:gd name="T16" fmla="*/ 2031 w 2035"/>
                  <a:gd name="T17" fmla="*/ 5 h 1499"/>
                  <a:gd name="T18" fmla="*/ 2029 w 2035"/>
                  <a:gd name="T19" fmla="*/ 18 h 1499"/>
                  <a:gd name="T20" fmla="*/ 16 w 2035"/>
                  <a:gd name="T21" fmla="*/ 1496 h 1499"/>
                  <a:gd name="T22" fmla="*/ 16 w 2035"/>
                  <a:gd name="T23" fmla="*/ 1496 h 1499"/>
                  <a:gd name="T24" fmla="*/ 10 w 2035"/>
                  <a:gd name="T25" fmla="*/ 1498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5" h="1499">
                    <a:moveTo>
                      <a:pt x="10" y="1498"/>
                    </a:moveTo>
                    <a:lnTo>
                      <a:pt x="10" y="1498"/>
                    </a:lnTo>
                    <a:cubicBezTo>
                      <a:pt x="7" y="1498"/>
                      <a:pt x="4" y="1497"/>
                      <a:pt x="3" y="1495"/>
                    </a:cubicBezTo>
                    <a:lnTo>
                      <a:pt x="3" y="1495"/>
                    </a:lnTo>
                    <a:cubicBezTo>
                      <a:pt x="0" y="1490"/>
                      <a:pt x="1" y="1484"/>
                      <a:pt x="5" y="1481"/>
                    </a:cubicBezTo>
                    <a:lnTo>
                      <a:pt x="2018" y="2"/>
                    </a:lnTo>
                    <a:lnTo>
                      <a:pt x="2018" y="2"/>
                    </a:lnTo>
                    <a:cubicBezTo>
                      <a:pt x="2022" y="0"/>
                      <a:pt x="2028" y="1"/>
                      <a:pt x="2031" y="5"/>
                    </a:cubicBezTo>
                    <a:lnTo>
                      <a:pt x="2031" y="5"/>
                    </a:lnTo>
                    <a:cubicBezTo>
                      <a:pt x="2034" y="9"/>
                      <a:pt x="2033" y="15"/>
                      <a:pt x="2029" y="18"/>
                    </a:cubicBezTo>
                    <a:lnTo>
                      <a:pt x="16" y="1496"/>
                    </a:lnTo>
                    <a:lnTo>
                      <a:pt x="16" y="1496"/>
                    </a:lnTo>
                    <a:cubicBezTo>
                      <a:pt x="14" y="1498"/>
                      <a:pt x="12" y="1498"/>
                      <a:pt x="10" y="14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23">
                <a:extLst>
                  <a:ext uri="{FF2B5EF4-FFF2-40B4-BE49-F238E27FC236}">
                    <a16:creationId xmlns:a16="http://schemas.microsoft.com/office/drawing/2014/main" id="{39752168-9162-4DD0-BEB6-7BAA072B29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5233" y="10833201"/>
                <a:ext cx="1522377" cy="788655"/>
              </a:xfrm>
              <a:custGeom>
                <a:avLst/>
                <a:gdLst>
                  <a:gd name="T0" fmla="*/ 1710 w 1711"/>
                  <a:gd name="T1" fmla="*/ 887 h 888"/>
                  <a:gd name="T2" fmla="*/ 0 w 1711"/>
                  <a:gd name="T3" fmla="*/ 887 h 888"/>
                  <a:gd name="T4" fmla="*/ 0 w 1711"/>
                  <a:gd name="T5" fmla="*/ 0 h 888"/>
                  <a:gd name="T6" fmla="*/ 1710 w 1711"/>
                  <a:gd name="T7" fmla="*/ 0 h 888"/>
                  <a:gd name="T8" fmla="*/ 1710 w 1711"/>
                  <a:gd name="T9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1" h="888">
                    <a:moveTo>
                      <a:pt x="1710" y="887"/>
                    </a:moveTo>
                    <a:lnTo>
                      <a:pt x="0" y="887"/>
                    </a:lnTo>
                    <a:lnTo>
                      <a:pt x="0" y="0"/>
                    </a:lnTo>
                    <a:lnTo>
                      <a:pt x="1710" y="0"/>
                    </a:lnTo>
                    <a:lnTo>
                      <a:pt x="1710" y="8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24">
                <a:extLst>
                  <a:ext uri="{FF2B5EF4-FFF2-40B4-BE49-F238E27FC236}">
                    <a16:creationId xmlns:a16="http://schemas.microsoft.com/office/drawing/2014/main" id="{9B87DE5C-D18D-4AE3-9A7B-097F833F6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4786" y="10833201"/>
                <a:ext cx="1522377" cy="788655"/>
              </a:xfrm>
              <a:custGeom>
                <a:avLst/>
                <a:gdLst>
                  <a:gd name="T0" fmla="*/ 1710 w 1711"/>
                  <a:gd name="T1" fmla="*/ 887 h 888"/>
                  <a:gd name="T2" fmla="*/ 0 w 1711"/>
                  <a:gd name="T3" fmla="*/ 887 h 888"/>
                  <a:gd name="T4" fmla="*/ 0 w 1711"/>
                  <a:gd name="T5" fmla="*/ 0 h 888"/>
                  <a:gd name="T6" fmla="*/ 1710 w 1711"/>
                  <a:gd name="T7" fmla="*/ 0 h 888"/>
                  <a:gd name="T8" fmla="*/ 1710 w 1711"/>
                  <a:gd name="T9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11" h="888">
                    <a:moveTo>
                      <a:pt x="1710" y="887"/>
                    </a:moveTo>
                    <a:lnTo>
                      <a:pt x="0" y="887"/>
                    </a:lnTo>
                    <a:lnTo>
                      <a:pt x="0" y="0"/>
                    </a:lnTo>
                    <a:lnTo>
                      <a:pt x="1710" y="0"/>
                    </a:lnTo>
                    <a:lnTo>
                      <a:pt x="1710" y="88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25">
                <a:extLst>
                  <a:ext uri="{FF2B5EF4-FFF2-40B4-BE49-F238E27FC236}">
                    <a16:creationId xmlns:a16="http://schemas.microsoft.com/office/drawing/2014/main" id="{11AC2D1C-BAC4-41A8-BDF8-87B549E52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87386" y="10825354"/>
                <a:ext cx="1538072" cy="804350"/>
              </a:xfrm>
              <a:custGeom>
                <a:avLst/>
                <a:gdLst>
                  <a:gd name="T0" fmla="*/ 20 w 1729"/>
                  <a:gd name="T1" fmla="*/ 886 h 906"/>
                  <a:gd name="T2" fmla="*/ 1709 w 1729"/>
                  <a:gd name="T3" fmla="*/ 886 h 906"/>
                  <a:gd name="T4" fmla="*/ 1709 w 1729"/>
                  <a:gd name="T5" fmla="*/ 19 h 906"/>
                  <a:gd name="T6" fmla="*/ 20 w 1729"/>
                  <a:gd name="T7" fmla="*/ 19 h 906"/>
                  <a:gd name="T8" fmla="*/ 20 w 1729"/>
                  <a:gd name="T9" fmla="*/ 886 h 906"/>
                  <a:gd name="T10" fmla="*/ 1719 w 1729"/>
                  <a:gd name="T11" fmla="*/ 905 h 906"/>
                  <a:gd name="T12" fmla="*/ 9 w 1729"/>
                  <a:gd name="T13" fmla="*/ 905 h 906"/>
                  <a:gd name="T14" fmla="*/ 9 w 1729"/>
                  <a:gd name="T15" fmla="*/ 905 h 906"/>
                  <a:gd name="T16" fmla="*/ 0 w 1729"/>
                  <a:gd name="T17" fmla="*/ 896 h 906"/>
                  <a:gd name="T18" fmla="*/ 0 w 1729"/>
                  <a:gd name="T19" fmla="*/ 9 h 906"/>
                  <a:gd name="T20" fmla="*/ 0 w 1729"/>
                  <a:gd name="T21" fmla="*/ 9 h 906"/>
                  <a:gd name="T22" fmla="*/ 9 w 1729"/>
                  <a:gd name="T23" fmla="*/ 0 h 906"/>
                  <a:gd name="T24" fmla="*/ 1719 w 1729"/>
                  <a:gd name="T25" fmla="*/ 0 h 906"/>
                  <a:gd name="T26" fmla="*/ 1719 w 1729"/>
                  <a:gd name="T27" fmla="*/ 0 h 906"/>
                  <a:gd name="T28" fmla="*/ 1728 w 1729"/>
                  <a:gd name="T29" fmla="*/ 9 h 906"/>
                  <a:gd name="T30" fmla="*/ 1728 w 1729"/>
                  <a:gd name="T31" fmla="*/ 896 h 906"/>
                  <a:gd name="T32" fmla="*/ 1728 w 1729"/>
                  <a:gd name="T33" fmla="*/ 896 h 906"/>
                  <a:gd name="T34" fmla="*/ 1719 w 1729"/>
                  <a:gd name="T35" fmla="*/ 905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29" h="906">
                    <a:moveTo>
                      <a:pt x="20" y="886"/>
                    </a:moveTo>
                    <a:lnTo>
                      <a:pt x="1709" y="886"/>
                    </a:lnTo>
                    <a:lnTo>
                      <a:pt x="1709" y="19"/>
                    </a:lnTo>
                    <a:lnTo>
                      <a:pt x="20" y="19"/>
                    </a:lnTo>
                    <a:lnTo>
                      <a:pt x="20" y="886"/>
                    </a:lnTo>
                    <a:close/>
                    <a:moveTo>
                      <a:pt x="1719" y="905"/>
                    </a:moveTo>
                    <a:lnTo>
                      <a:pt x="9" y="905"/>
                    </a:lnTo>
                    <a:lnTo>
                      <a:pt x="9" y="905"/>
                    </a:lnTo>
                    <a:cubicBezTo>
                      <a:pt x="4" y="905"/>
                      <a:pt x="0" y="901"/>
                      <a:pt x="0" y="89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19" y="0"/>
                    </a:lnTo>
                    <a:lnTo>
                      <a:pt x="1719" y="0"/>
                    </a:lnTo>
                    <a:cubicBezTo>
                      <a:pt x="1723" y="0"/>
                      <a:pt x="1728" y="4"/>
                      <a:pt x="1728" y="9"/>
                    </a:cubicBezTo>
                    <a:lnTo>
                      <a:pt x="1728" y="896"/>
                    </a:lnTo>
                    <a:lnTo>
                      <a:pt x="1728" y="896"/>
                    </a:lnTo>
                    <a:cubicBezTo>
                      <a:pt x="1728" y="901"/>
                      <a:pt x="1723" y="905"/>
                      <a:pt x="1719" y="9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26">
                <a:extLst>
                  <a:ext uri="{FF2B5EF4-FFF2-40B4-BE49-F238E27FC236}">
                    <a16:creationId xmlns:a16="http://schemas.microsoft.com/office/drawing/2014/main" id="{8D670A85-B9F7-426D-962E-6A1BDAD52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40409" y="11225567"/>
                <a:ext cx="239342" cy="298198"/>
              </a:xfrm>
              <a:custGeom>
                <a:avLst/>
                <a:gdLst>
                  <a:gd name="T0" fmla="*/ 267 w 268"/>
                  <a:gd name="T1" fmla="*/ 332 h 333"/>
                  <a:gd name="T2" fmla="*/ 0 w 268"/>
                  <a:gd name="T3" fmla="*/ 332 h 333"/>
                  <a:gd name="T4" fmla="*/ 0 w 268"/>
                  <a:gd name="T5" fmla="*/ 0 h 333"/>
                  <a:gd name="T6" fmla="*/ 267 w 268"/>
                  <a:gd name="T7" fmla="*/ 0 h 333"/>
                  <a:gd name="T8" fmla="*/ 267 w 268"/>
                  <a:gd name="T9" fmla="*/ 33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333">
                    <a:moveTo>
                      <a:pt x="267" y="332"/>
                    </a:moveTo>
                    <a:lnTo>
                      <a:pt x="0" y="332"/>
                    </a:lnTo>
                    <a:lnTo>
                      <a:pt x="0" y="0"/>
                    </a:lnTo>
                    <a:lnTo>
                      <a:pt x="267" y="0"/>
                    </a:lnTo>
                    <a:lnTo>
                      <a:pt x="267" y="33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27">
                <a:extLst>
                  <a:ext uri="{FF2B5EF4-FFF2-40B4-BE49-F238E27FC236}">
                    <a16:creationId xmlns:a16="http://schemas.microsoft.com/office/drawing/2014/main" id="{54FBA422-DBE0-410B-8EFD-4AA1BFBFA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2562" y="11217719"/>
                <a:ext cx="255036" cy="313892"/>
              </a:xfrm>
              <a:custGeom>
                <a:avLst/>
                <a:gdLst>
                  <a:gd name="T0" fmla="*/ 19 w 286"/>
                  <a:gd name="T1" fmla="*/ 331 h 352"/>
                  <a:gd name="T2" fmla="*/ 266 w 286"/>
                  <a:gd name="T3" fmla="*/ 331 h 352"/>
                  <a:gd name="T4" fmla="*/ 266 w 286"/>
                  <a:gd name="T5" fmla="*/ 19 h 352"/>
                  <a:gd name="T6" fmla="*/ 19 w 286"/>
                  <a:gd name="T7" fmla="*/ 19 h 352"/>
                  <a:gd name="T8" fmla="*/ 19 w 286"/>
                  <a:gd name="T9" fmla="*/ 331 h 352"/>
                  <a:gd name="T10" fmla="*/ 276 w 286"/>
                  <a:gd name="T11" fmla="*/ 351 h 352"/>
                  <a:gd name="T12" fmla="*/ 9 w 286"/>
                  <a:gd name="T13" fmla="*/ 351 h 352"/>
                  <a:gd name="T14" fmla="*/ 9 w 286"/>
                  <a:gd name="T15" fmla="*/ 351 h 352"/>
                  <a:gd name="T16" fmla="*/ 0 w 286"/>
                  <a:gd name="T17" fmla="*/ 341 h 352"/>
                  <a:gd name="T18" fmla="*/ 0 w 286"/>
                  <a:gd name="T19" fmla="*/ 9 h 352"/>
                  <a:gd name="T20" fmla="*/ 0 w 286"/>
                  <a:gd name="T21" fmla="*/ 9 h 352"/>
                  <a:gd name="T22" fmla="*/ 9 w 286"/>
                  <a:gd name="T23" fmla="*/ 0 h 352"/>
                  <a:gd name="T24" fmla="*/ 276 w 286"/>
                  <a:gd name="T25" fmla="*/ 0 h 352"/>
                  <a:gd name="T26" fmla="*/ 276 w 286"/>
                  <a:gd name="T27" fmla="*/ 0 h 352"/>
                  <a:gd name="T28" fmla="*/ 285 w 286"/>
                  <a:gd name="T29" fmla="*/ 9 h 352"/>
                  <a:gd name="T30" fmla="*/ 285 w 286"/>
                  <a:gd name="T31" fmla="*/ 341 h 352"/>
                  <a:gd name="T32" fmla="*/ 285 w 286"/>
                  <a:gd name="T33" fmla="*/ 341 h 352"/>
                  <a:gd name="T34" fmla="*/ 276 w 286"/>
                  <a:gd name="T35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6" h="352">
                    <a:moveTo>
                      <a:pt x="19" y="331"/>
                    </a:moveTo>
                    <a:lnTo>
                      <a:pt x="266" y="331"/>
                    </a:lnTo>
                    <a:lnTo>
                      <a:pt x="266" y="19"/>
                    </a:lnTo>
                    <a:lnTo>
                      <a:pt x="19" y="19"/>
                    </a:lnTo>
                    <a:lnTo>
                      <a:pt x="19" y="331"/>
                    </a:lnTo>
                    <a:close/>
                    <a:moveTo>
                      <a:pt x="276" y="351"/>
                    </a:moveTo>
                    <a:lnTo>
                      <a:pt x="9" y="351"/>
                    </a:lnTo>
                    <a:lnTo>
                      <a:pt x="9" y="351"/>
                    </a:lnTo>
                    <a:cubicBezTo>
                      <a:pt x="4" y="351"/>
                      <a:pt x="0" y="347"/>
                      <a:pt x="0" y="34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76" y="0"/>
                    </a:lnTo>
                    <a:lnTo>
                      <a:pt x="276" y="0"/>
                    </a:lnTo>
                    <a:cubicBezTo>
                      <a:pt x="281" y="0"/>
                      <a:pt x="285" y="4"/>
                      <a:pt x="285" y="9"/>
                    </a:cubicBezTo>
                    <a:lnTo>
                      <a:pt x="285" y="341"/>
                    </a:lnTo>
                    <a:lnTo>
                      <a:pt x="285" y="341"/>
                    </a:lnTo>
                    <a:cubicBezTo>
                      <a:pt x="285" y="347"/>
                      <a:pt x="281" y="351"/>
                      <a:pt x="276" y="3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7E8DDFD7-56C8-4109-A854-498353D1D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32561" y="11111782"/>
                <a:ext cx="226676" cy="69691"/>
              </a:xfrm>
              <a:custGeom>
                <a:avLst/>
                <a:gdLst>
                  <a:gd name="connsiteX0" fmla="*/ 8064 w 226676"/>
                  <a:gd name="connsiteY0" fmla="*/ 51006 h 69691"/>
                  <a:gd name="connsiteX1" fmla="*/ 217717 w 226676"/>
                  <a:gd name="connsiteY1" fmla="*/ 51006 h 69691"/>
                  <a:gd name="connsiteX2" fmla="*/ 226676 w 226676"/>
                  <a:gd name="connsiteY2" fmla="*/ 60348 h 69691"/>
                  <a:gd name="connsiteX3" fmla="*/ 217717 w 226676"/>
                  <a:gd name="connsiteY3" fmla="*/ 69691 h 69691"/>
                  <a:gd name="connsiteX4" fmla="*/ 8064 w 226676"/>
                  <a:gd name="connsiteY4" fmla="*/ 69691 h 69691"/>
                  <a:gd name="connsiteX5" fmla="*/ 0 w 226676"/>
                  <a:gd name="connsiteY5" fmla="*/ 60348 h 69691"/>
                  <a:gd name="connsiteX6" fmla="*/ 8064 w 226676"/>
                  <a:gd name="connsiteY6" fmla="*/ 51006 h 69691"/>
                  <a:gd name="connsiteX7" fmla="*/ 7928 w 226676"/>
                  <a:gd name="connsiteY7" fmla="*/ 0 h 69691"/>
                  <a:gd name="connsiteX8" fmla="*/ 162952 w 226676"/>
                  <a:gd name="connsiteY8" fmla="*/ 0 h 69691"/>
                  <a:gd name="connsiteX9" fmla="*/ 171760 w 226676"/>
                  <a:gd name="connsiteY9" fmla="*/ 9808 h 69691"/>
                  <a:gd name="connsiteX10" fmla="*/ 162952 w 226676"/>
                  <a:gd name="connsiteY10" fmla="*/ 18636 h 69691"/>
                  <a:gd name="connsiteX11" fmla="*/ 7928 w 226676"/>
                  <a:gd name="connsiteY11" fmla="*/ 18636 h 69691"/>
                  <a:gd name="connsiteX12" fmla="*/ 0 w 226676"/>
                  <a:gd name="connsiteY12" fmla="*/ 9808 h 69691"/>
                  <a:gd name="connsiteX13" fmla="*/ 7928 w 226676"/>
                  <a:gd name="connsiteY13" fmla="*/ 0 h 69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26676" h="69691">
                    <a:moveTo>
                      <a:pt x="8064" y="51006"/>
                    </a:moveTo>
                    <a:lnTo>
                      <a:pt x="217717" y="51006"/>
                    </a:lnTo>
                    <a:cubicBezTo>
                      <a:pt x="222197" y="51006"/>
                      <a:pt x="226676" y="54743"/>
                      <a:pt x="226676" y="60348"/>
                    </a:cubicBezTo>
                    <a:cubicBezTo>
                      <a:pt x="226676" y="65954"/>
                      <a:pt x="222197" y="69691"/>
                      <a:pt x="217717" y="69691"/>
                    </a:cubicBezTo>
                    <a:lnTo>
                      <a:pt x="8064" y="69691"/>
                    </a:lnTo>
                    <a:cubicBezTo>
                      <a:pt x="3584" y="69691"/>
                      <a:pt x="0" y="65954"/>
                      <a:pt x="0" y="60348"/>
                    </a:cubicBezTo>
                    <a:cubicBezTo>
                      <a:pt x="0" y="54743"/>
                      <a:pt x="3584" y="51006"/>
                      <a:pt x="8064" y="51006"/>
                    </a:cubicBezTo>
                    <a:close/>
                    <a:moveTo>
                      <a:pt x="7928" y="0"/>
                    </a:moveTo>
                    <a:lnTo>
                      <a:pt x="162952" y="0"/>
                    </a:lnTo>
                    <a:cubicBezTo>
                      <a:pt x="167356" y="0"/>
                      <a:pt x="171760" y="4904"/>
                      <a:pt x="171760" y="9808"/>
                    </a:cubicBezTo>
                    <a:cubicBezTo>
                      <a:pt x="171760" y="14713"/>
                      <a:pt x="167356" y="18636"/>
                      <a:pt x="162952" y="18636"/>
                    </a:cubicBezTo>
                    <a:lnTo>
                      <a:pt x="7928" y="18636"/>
                    </a:lnTo>
                    <a:cubicBezTo>
                      <a:pt x="3524" y="18636"/>
                      <a:pt x="0" y="14713"/>
                      <a:pt x="0" y="9808"/>
                    </a:cubicBezTo>
                    <a:cubicBezTo>
                      <a:pt x="0" y="4904"/>
                      <a:pt x="3524" y="0"/>
                      <a:pt x="79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30">
                <a:extLst>
                  <a:ext uri="{FF2B5EF4-FFF2-40B4-BE49-F238E27FC236}">
                    <a16:creationId xmlns:a16="http://schemas.microsoft.com/office/drawing/2014/main" id="{A5C63C19-5286-4D1B-B1F4-1A07861B7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20790" y="10142639"/>
                <a:ext cx="1110395" cy="690563"/>
              </a:xfrm>
              <a:custGeom>
                <a:avLst/>
                <a:gdLst>
                  <a:gd name="T0" fmla="*/ 1247 w 1248"/>
                  <a:gd name="T1" fmla="*/ 776 h 777"/>
                  <a:gd name="T2" fmla="*/ 0 w 1248"/>
                  <a:gd name="T3" fmla="*/ 776 h 777"/>
                  <a:gd name="T4" fmla="*/ 0 w 1248"/>
                  <a:gd name="T5" fmla="*/ 0 h 777"/>
                  <a:gd name="T6" fmla="*/ 1247 w 1248"/>
                  <a:gd name="T7" fmla="*/ 0 h 777"/>
                  <a:gd name="T8" fmla="*/ 1247 w 1248"/>
                  <a:gd name="T9" fmla="*/ 776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48" h="777">
                    <a:moveTo>
                      <a:pt x="1247" y="776"/>
                    </a:moveTo>
                    <a:lnTo>
                      <a:pt x="0" y="776"/>
                    </a:lnTo>
                    <a:lnTo>
                      <a:pt x="0" y="0"/>
                    </a:lnTo>
                    <a:lnTo>
                      <a:pt x="1247" y="0"/>
                    </a:lnTo>
                    <a:lnTo>
                      <a:pt x="1247" y="77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31">
                <a:extLst>
                  <a:ext uri="{FF2B5EF4-FFF2-40B4-BE49-F238E27FC236}">
                    <a16:creationId xmlns:a16="http://schemas.microsoft.com/office/drawing/2014/main" id="{F6E66496-7966-4C74-84CF-6CF826688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2943" y="10134791"/>
                <a:ext cx="1126089" cy="710182"/>
              </a:xfrm>
              <a:custGeom>
                <a:avLst/>
                <a:gdLst>
                  <a:gd name="T0" fmla="*/ 19 w 1266"/>
                  <a:gd name="T1" fmla="*/ 777 h 797"/>
                  <a:gd name="T2" fmla="*/ 1247 w 1266"/>
                  <a:gd name="T3" fmla="*/ 777 h 797"/>
                  <a:gd name="T4" fmla="*/ 1247 w 1266"/>
                  <a:gd name="T5" fmla="*/ 19 h 797"/>
                  <a:gd name="T6" fmla="*/ 19 w 1266"/>
                  <a:gd name="T7" fmla="*/ 19 h 797"/>
                  <a:gd name="T8" fmla="*/ 19 w 1266"/>
                  <a:gd name="T9" fmla="*/ 777 h 797"/>
                  <a:gd name="T10" fmla="*/ 1256 w 1266"/>
                  <a:gd name="T11" fmla="*/ 796 h 797"/>
                  <a:gd name="T12" fmla="*/ 9 w 1266"/>
                  <a:gd name="T13" fmla="*/ 796 h 797"/>
                  <a:gd name="T14" fmla="*/ 9 w 1266"/>
                  <a:gd name="T15" fmla="*/ 796 h 797"/>
                  <a:gd name="T16" fmla="*/ 0 w 1266"/>
                  <a:gd name="T17" fmla="*/ 786 h 797"/>
                  <a:gd name="T18" fmla="*/ 0 w 1266"/>
                  <a:gd name="T19" fmla="*/ 10 h 797"/>
                  <a:gd name="T20" fmla="*/ 0 w 1266"/>
                  <a:gd name="T21" fmla="*/ 10 h 797"/>
                  <a:gd name="T22" fmla="*/ 9 w 1266"/>
                  <a:gd name="T23" fmla="*/ 0 h 797"/>
                  <a:gd name="T24" fmla="*/ 1256 w 1266"/>
                  <a:gd name="T25" fmla="*/ 0 h 797"/>
                  <a:gd name="T26" fmla="*/ 1256 w 1266"/>
                  <a:gd name="T27" fmla="*/ 0 h 797"/>
                  <a:gd name="T28" fmla="*/ 1265 w 1266"/>
                  <a:gd name="T29" fmla="*/ 10 h 797"/>
                  <a:gd name="T30" fmla="*/ 1265 w 1266"/>
                  <a:gd name="T31" fmla="*/ 786 h 797"/>
                  <a:gd name="T32" fmla="*/ 1265 w 1266"/>
                  <a:gd name="T33" fmla="*/ 786 h 797"/>
                  <a:gd name="T34" fmla="*/ 1256 w 1266"/>
                  <a:gd name="T35" fmla="*/ 796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66" h="797">
                    <a:moveTo>
                      <a:pt x="19" y="777"/>
                    </a:moveTo>
                    <a:lnTo>
                      <a:pt x="1247" y="777"/>
                    </a:lnTo>
                    <a:lnTo>
                      <a:pt x="1247" y="19"/>
                    </a:lnTo>
                    <a:lnTo>
                      <a:pt x="19" y="19"/>
                    </a:lnTo>
                    <a:lnTo>
                      <a:pt x="19" y="777"/>
                    </a:lnTo>
                    <a:close/>
                    <a:moveTo>
                      <a:pt x="1256" y="796"/>
                    </a:moveTo>
                    <a:lnTo>
                      <a:pt x="9" y="796"/>
                    </a:lnTo>
                    <a:lnTo>
                      <a:pt x="9" y="796"/>
                    </a:lnTo>
                    <a:cubicBezTo>
                      <a:pt x="4" y="796"/>
                      <a:pt x="0" y="792"/>
                      <a:pt x="0" y="786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256" y="0"/>
                    </a:lnTo>
                    <a:lnTo>
                      <a:pt x="1256" y="0"/>
                    </a:lnTo>
                    <a:cubicBezTo>
                      <a:pt x="1261" y="0"/>
                      <a:pt x="1265" y="5"/>
                      <a:pt x="1265" y="10"/>
                    </a:cubicBezTo>
                    <a:lnTo>
                      <a:pt x="1265" y="786"/>
                    </a:lnTo>
                    <a:lnTo>
                      <a:pt x="1265" y="786"/>
                    </a:lnTo>
                    <a:cubicBezTo>
                      <a:pt x="1265" y="792"/>
                      <a:pt x="1261" y="796"/>
                      <a:pt x="1256" y="7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32">
                <a:extLst>
                  <a:ext uri="{FF2B5EF4-FFF2-40B4-BE49-F238E27FC236}">
                    <a16:creationId xmlns:a16="http://schemas.microsoft.com/office/drawing/2014/main" id="{CC7451F1-C4FC-497B-9136-718F5D237E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3188" y="10617402"/>
                <a:ext cx="592470" cy="54931"/>
              </a:xfrm>
              <a:custGeom>
                <a:avLst/>
                <a:gdLst>
                  <a:gd name="T0" fmla="*/ 634 w 665"/>
                  <a:gd name="T1" fmla="*/ 60 h 61"/>
                  <a:gd name="T2" fmla="*/ 332 w 665"/>
                  <a:gd name="T3" fmla="*/ 60 h 61"/>
                  <a:gd name="T4" fmla="*/ 30 w 665"/>
                  <a:gd name="T5" fmla="*/ 60 h 61"/>
                  <a:gd name="T6" fmla="*/ 30 w 665"/>
                  <a:gd name="T7" fmla="*/ 60 h 61"/>
                  <a:gd name="T8" fmla="*/ 9 w 665"/>
                  <a:gd name="T9" fmla="*/ 52 h 61"/>
                  <a:gd name="T10" fmla="*/ 9 w 665"/>
                  <a:gd name="T11" fmla="*/ 52 h 61"/>
                  <a:gd name="T12" fmla="*/ 0 w 665"/>
                  <a:gd name="T13" fmla="*/ 30 h 61"/>
                  <a:gd name="T14" fmla="*/ 0 w 665"/>
                  <a:gd name="T15" fmla="*/ 30 h 61"/>
                  <a:gd name="T16" fmla="*/ 9 w 665"/>
                  <a:gd name="T17" fmla="*/ 9 h 61"/>
                  <a:gd name="T18" fmla="*/ 9 w 665"/>
                  <a:gd name="T19" fmla="*/ 9 h 61"/>
                  <a:gd name="T20" fmla="*/ 30 w 665"/>
                  <a:gd name="T21" fmla="*/ 0 h 61"/>
                  <a:gd name="T22" fmla="*/ 332 w 665"/>
                  <a:gd name="T23" fmla="*/ 0 h 61"/>
                  <a:gd name="T24" fmla="*/ 634 w 665"/>
                  <a:gd name="T25" fmla="*/ 0 h 61"/>
                  <a:gd name="T26" fmla="*/ 634 w 665"/>
                  <a:gd name="T27" fmla="*/ 0 h 61"/>
                  <a:gd name="T28" fmla="*/ 656 w 665"/>
                  <a:gd name="T29" fmla="*/ 9 h 61"/>
                  <a:gd name="T30" fmla="*/ 656 w 665"/>
                  <a:gd name="T31" fmla="*/ 9 h 61"/>
                  <a:gd name="T32" fmla="*/ 664 w 665"/>
                  <a:gd name="T33" fmla="*/ 30 h 61"/>
                  <a:gd name="T34" fmla="*/ 664 w 665"/>
                  <a:gd name="T35" fmla="*/ 30 h 61"/>
                  <a:gd name="T36" fmla="*/ 656 w 665"/>
                  <a:gd name="T37" fmla="*/ 52 h 61"/>
                  <a:gd name="T38" fmla="*/ 656 w 665"/>
                  <a:gd name="T39" fmla="*/ 52 h 61"/>
                  <a:gd name="T40" fmla="*/ 634 w 665"/>
                  <a:gd name="T41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65" h="61">
                    <a:moveTo>
                      <a:pt x="634" y="60"/>
                    </a:moveTo>
                    <a:lnTo>
                      <a:pt x="332" y="60"/>
                    </a:lnTo>
                    <a:lnTo>
                      <a:pt x="30" y="60"/>
                    </a:lnTo>
                    <a:lnTo>
                      <a:pt x="30" y="60"/>
                    </a:lnTo>
                    <a:cubicBezTo>
                      <a:pt x="22" y="60"/>
                      <a:pt x="14" y="56"/>
                      <a:pt x="9" y="52"/>
                    </a:cubicBezTo>
                    <a:lnTo>
                      <a:pt x="9" y="52"/>
                    </a:lnTo>
                    <a:cubicBezTo>
                      <a:pt x="3" y="46"/>
                      <a:pt x="0" y="39"/>
                      <a:pt x="0" y="30"/>
                    </a:cubicBezTo>
                    <a:lnTo>
                      <a:pt x="0" y="30"/>
                    </a:lnTo>
                    <a:cubicBezTo>
                      <a:pt x="0" y="21"/>
                      <a:pt x="3" y="14"/>
                      <a:pt x="9" y="9"/>
                    </a:cubicBezTo>
                    <a:lnTo>
                      <a:pt x="9" y="9"/>
                    </a:lnTo>
                    <a:cubicBezTo>
                      <a:pt x="14" y="3"/>
                      <a:pt x="22" y="0"/>
                      <a:pt x="30" y="0"/>
                    </a:cubicBezTo>
                    <a:lnTo>
                      <a:pt x="332" y="0"/>
                    </a:lnTo>
                    <a:lnTo>
                      <a:pt x="634" y="0"/>
                    </a:lnTo>
                    <a:lnTo>
                      <a:pt x="634" y="0"/>
                    </a:lnTo>
                    <a:cubicBezTo>
                      <a:pt x="643" y="0"/>
                      <a:pt x="650" y="3"/>
                      <a:pt x="656" y="9"/>
                    </a:cubicBezTo>
                    <a:lnTo>
                      <a:pt x="656" y="9"/>
                    </a:lnTo>
                    <a:cubicBezTo>
                      <a:pt x="661" y="14"/>
                      <a:pt x="664" y="21"/>
                      <a:pt x="664" y="30"/>
                    </a:cubicBezTo>
                    <a:lnTo>
                      <a:pt x="664" y="30"/>
                    </a:lnTo>
                    <a:cubicBezTo>
                      <a:pt x="664" y="39"/>
                      <a:pt x="661" y="46"/>
                      <a:pt x="656" y="52"/>
                    </a:cubicBezTo>
                    <a:lnTo>
                      <a:pt x="656" y="52"/>
                    </a:lnTo>
                    <a:cubicBezTo>
                      <a:pt x="650" y="56"/>
                      <a:pt x="643" y="60"/>
                      <a:pt x="634" y="6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33">
                <a:extLst>
                  <a:ext uri="{FF2B5EF4-FFF2-40B4-BE49-F238E27FC236}">
                    <a16:creationId xmlns:a16="http://schemas.microsoft.com/office/drawing/2014/main" id="{337593CE-86AA-4C20-8978-461852E3D5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5341" y="10609554"/>
                <a:ext cx="608165" cy="70626"/>
              </a:xfrm>
              <a:custGeom>
                <a:avLst/>
                <a:gdLst>
                  <a:gd name="T0" fmla="*/ 40 w 685"/>
                  <a:gd name="T1" fmla="*/ 19 h 79"/>
                  <a:gd name="T2" fmla="*/ 40 w 685"/>
                  <a:gd name="T3" fmla="*/ 19 h 79"/>
                  <a:gd name="T4" fmla="*/ 25 w 685"/>
                  <a:gd name="T5" fmla="*/ 25 h 79"/>
                  <a:gd name="T6" fmla="*/ 25 w 685"/>
                  <a:gd name="T7" fmla="*/ 25 h 79"/>
                  <a:gd name="T8" fmla="*/ 19 w 685"/>
                  <a:gd name="T9" fmla="*/ 39 h 79"/>
                  <a:gd name="T10" fmla="*/ 19 w 685"/>
                  <a:gd name="T11" fmla="*/ 39 h 79"/>
                  <a:gd name="T12" fmla="*/ 25 w 685"/>
                  <a:gd name="T13" fmla="*/ 54 h 79"/>
                  <a:gd name="T14" fmla="*/ 25 w 685"/>
                  <a:gd name="T15" fmla="*/ 54 h 79"/>
                  <a:gd name="T16" fmla="*/ 40 w 685"/>
                  <a:gd name="T17" fmla="*/ 59 h 79"/>
                  <a:gd name="T18" fmla="*/ 644 w 685"/>
                  <a:gd name="T19" fmla="*/ 59 h 79"/>
                  <a:gd name="T20" fmla="*/ 644 w 685"/>
                  <a:gd name="T21" fmla="*/ 59 h 79"/>
                  <a:gd name="T22" fmla="*/ 659 w 685"/>
                  <a:gd name="T23" fmla="*/ 54 h 79"/>
                  <a:gd name="T24" fmla="*/ 659 w 685"/>
                  <a:gd name="T25" fmla="*/ 54 h 79"/>
                  <a:gd name="T26" fmla="*/ 665 w 685"/>
                  <a:gd name="T27" fmla="*/ 39 h 79"/>
                  <a:gd name="T28" fmla="*/ 665 w 685"/>
                  <a:gd name="T29" fmla="*/ 39 h 79"/>
                  <a:gd name="T30" fmla="*/ 659 w 685"/>
                  <a:gd name="T31" fmla="*/ 25 h 79"/>
                  <a:gd name="T32" fmla="*/ 659 w 685"/>
                  <a:gd name="T33" fmla="*/ 25 h 79"/>
                  <a:gd name="T34" fmla="*/ 644 w 685"/>
                  <a:gd name="T35" fmla="*/ 19 h 79"/>
                  <a:gd name="T36" fmla="*/ 40 w 685"/>
                  <a:gd name="T37" fmla="*/ 19 h 79"/>
                  <a:gd name="T38" fmla="*/ 644 w 685"/>
                  <a:gd name="T39" fmla="*/ 78 h 79"/>
                  <a:gd name="T40" fmla="*/ 40 w 685"/>
                  <a:gd name="T41" fmla="*/ 78 h 79"/>
                  <a:gd name="T42" fmla="*/ 40 w 685"/>
                  <a:gd name="T43" fmla="*/ 78 h 79"/>
                  <a:gd name="T44" fmla="*/ 12 w 685"/>
                  <a:gd name="T45" fmla="*/ 67 h 79"/>
                  <a:gd name="T46" fmla="*/ 12 w 685"/>
                  <a:gd name="T47" fmla="*/ 67 h 79"/>
                  <a:gd name="T48" fmla="*/ 0 w 685"/>
                  <a:gd name="T49" fmla="*/ 39 h 79"/>
                  <a:gd name="T50" fmla="*/ 0 w 685"/>
                  <a:gd name="T51" fmla="*/ 39 h 79"/>
                  <a:gd name="T52" fmla="*/ 12 w 685"/>
                  <a:gd name="T53" fmla="*/ 11 h 79"/>
                  <a:gd name="T54" fmla="*/ 12 w 685"/>
                  <a:gd name="T55" fmla="*/ 11 h 79"/>
                  <a:gd name="T56" fmla="*/ 40 w 685"/>
                  <a:gd name="T57" fmla="*/ 0 h 79"/>
                  <a:gd name="T58" fmla="*/ 644 w 685"/>
                  <a:gd name="T59" fmla="*/ 0 h 79"/>
                  <a:gd name="T60" fmla="*/ 644 w 685"/>
                  <a:gd name="T61" fmla="*/ 0 h 79"/>
                  <a:gd name="T62" fmla="*/ 673 w 685"/>
                  <a:gd name="T63" fmla="*/ 11 h 79"/>
                  <a:gd name="T64" fmla="*/ 673 w 685"/>
                  <a:gd name="T65" fmla="*/ 11 h 79"/>
                  <a:gd name="T66" fmla="*/ 684 w 685"/>
                  <a:gd name="T67" fmla="*/ 39 h 79"/>
                  <a:gd name="T68" fmla="*/ 684 w 685"/>
                  <a:gd name="T69" fmla="*/ 39 h 79"/>
                  <a:gd name="T70" fmla="*/ 673 w 685"/>
                  <a:gd name="T71" fmla="*/ 67 h 79"/>
                  <a:gd name="T72" fmla="*/ 673 w 685"/>
                  <a:gd name="T73" fmla="*/ 67 h 79"/>
                  <a:gd name="T74" fmla="*/ 644 w 685"/>
                  <a:gd name="T75" fmla="*/ 78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85" h="79">
                    <a:moveTo>
                      <a:pt x="40" y="19"/>
                    </a:moveTo>
                    <a:lnTo>
                      <a:pt x="40" y="19"/>
                    </a:lnTo>
                    <a:cubicBezTo>
                      <a:pt x="34" y="19"/>
                      <a:pt x="29" y="20"/>
                      <a:pt x="25" y="25"/>
                    </a:cubicBezTo>
                    <a:lnTo>
                      <a:pt x="25" y="25"/>
                    </a:lnTo>
                    <a:cubicBezTo>
                      <a:pt x="21" y="28"/>
                      <a:pt x="19" y="34"/>
                      <a:pt x="19" y="39"/>
                    </a:cubicBezTo>
                    <a:lnTo>
                      <a:pt x="19" y="39"/>
                    </a:lnTo>
                    <a:cubicBezTo>
                      <a:pt x="19" y="44"/>
                      <a:pt x="21" y="49"/>
                      <a:pt x="25" y="54"/>
                    </a:cubicBezTo>
                    <a:lnTo>
                      <a:pt x="25" y="54"/>
                    </a:lnTo>
                    <a:cubicBezTo>
                      <a:pt x="29" y="57"/>
                      <a:pt x="34" y="59"/>
                      <a:pt x="40" y="59"/>
                    </a:cubicBezTo>
                    <a:lnTo>
                      <a:pt x="644" y="59"/>
                    </a:lnTo>
                    <a:lnTo>
                      <a:pt x="644" y="59"/>
                    </a:lnTo>
                    <a:cubicBezTo>
                      <a:pt x="650" y="59"/>
                      <a:pt x="655" y="57"/>
                      <a:pt x="659" y="54"/>
                    </a:cubicBezTo>
                    <a:lnTo>
                      <a:pt x="659" y="54"/>
                    </a:lnTo>
                    <a:cubicBezTo>
                      <a:pt x="663" y="49"/>
                      <a:pt x="665" y="44"/>
                      <a:pt x="665" y="39"/>
                    </a:cubicBezTo>
                    <a:lnTo>
                      <a:pt x="665" y="39"/>
                    </a:lnTo>
                    <a:cubicBezTo>
                      <a:pt x="665" y="34"/>
                      <a:pt x="663" y="28"/>
                      <a:pt x="659" y="25"/>
                    </a:cubicBezTo>
                    <a:lnTo>
                      <a:pt x="659" y="25"/>
                    </a:lnTo>
                    <a:cubicBezTo>
                      <a:pt x="655" y="20"/>
                      <a:pt x="650" y="19"/>
                      <a:pt x="644" y="19"/>
                    </a:cubicBezTo>
                    <a:lnTo>
                      <a:pt x="40" y="19"/>
                    </a:lnTo>
                    <a:close/>
                    <a:moveTo>
                      <a:pt x="644" y="78"/>
                    </a:moveTo>
                    <a:lnTo>
                      <a:pt x="40" y="78"/>
                    </a:lnTo>
                    <a:lnTo>
                      <a:pt x="40" y="78"/>
                    </a:lnTo>
                    <a:cubicBezTo>
                      <a:pt x="29" y="78"/>
                      <a:pt x="19" y="74"/>
                      <a:pt x="12" y="67"/>
                    </a:cubicBezTo>
                    <a:lnTo>
                      <a:pt x="12" y="67"/>
                    </a:lnTo>
                    <a:cubicBezTo>
                      <a:pt x="4" y="59"/>
                      <a:pt x="0" y="49"/>
                      <a:pt x="0" y="39"/>
                    </a:cubicBezTo>
                    <a:lnTo>
                      <a:pt x="0" y="39"/>
                    </a:lnTo>
                    <a:cubicBezTo>
                      <a:pt x="0" y="29"/>
                      <a:pt x="4" y="19"/>
                      <a:pt x="12" y="11"/>
                    </a:cubicBezTo>
                    <a:lnTo>
                      <a:pt x="12" y="11"/>
                    </a:lnTo>
                    <a:cubicBezTo>
                      <a:pt x="19" y="3"/>
                      <a:pt x="29" y="0"/>
                      <a:pt x="40" y="0"/>
                    </a:cubicBezTo>
                    <a:lnTo>
                      <a:pt x="644" y="0"/>
                    </a:lnTo>
                    <a:lnTo>
                      <a:pt x="644" y="0"/>
                    </a:lnTo>
                    <a:cubicBezTo>
                      <a:pt x="655" y="0"/>
                      <a:pt x="665" y="3"/>
                      <a:pt x="673" y="11"/>
                    </a:cubicBezTo>
                    <a:lnTo>
                      <a:pt x="673" y="11"/>
                    </a:lnTo>
                    <a:cubicBezTo>
                      <a:pt x="680" y="19"/>
                      <a:pt x="684" y="29"/>
                      <a:pt x="684" y="39"/>
                    </a:cubicBezTo>
                    <a:lnTo>
                      <a:pt x="684" y="39"/>
                    </a:lnTo>
                    <a:cubicBezTo>
                      <a:pt x="684" y="49"/>
                      <a:pt x="680" y="59"/>
                      <a:pt x="673" y="67"/>
                    </a:cubicBezTo>
                    <a:lnTo>
                      <a:pt x="673" y="67"/>
                    </a:lnTo>
                    <a:cubicBezTo>
                      <a:pt x="665" y="74"/>
                      <a:pt x="655" y="78"/>
                      <a:pt x="644" y="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34">
                <a:extLst>
                  <a:ext uri="{FF2B5EF4-FFF2-40B4-BE49-F238E27FC236}">
                    <a16:creationId xmlns:a16="http://schemas.microsoft.com/office/drawing/2014/main" id="{2DD0BD5C-E933-48C7-83CB-D8B42EDBE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5341" y="10723339"/>
                <a:ext cx="345281" cy="19619"/>
              </a:xfrm>
              <a:custGeom>
                <a:avLst/>
                <a:gdLst>
                  <a:gd name="T0" fmla="*/ 378 w 388"/>
                  <a:gd name="T1" fmla="*/ 19 h 20"/>
                  <a:gd name="T2" fmla="*/ 10 w 388"/>
                  <a:gd name="T3" fmla="*/ 19 h 20"/>
                  <a:gd name="T4" fmla="*/ 10 w 388"/>
                  <a:gd name="T5" fmla="*/ 19 h 20"/>
                  <a:gd name="T6" fmla="*/ 0 w 388"/>
                  <a:gd name="T7" fmla="*/ 9 h 20"/>
                  <a:gd name="T8" fmla="*/ 0 w 388"/>
                  <a:gd name="T9" fmla="*/ 9 h 20"/>
                  <a:gd name="T10" fmla="*/ 10 w 388"/>
                  <a:gd name="T11" fmla="*/ 0 h 20"/>
                  <a:gd name="T12" fmla="*/ 378 w 388"/>
                  <a:gd name="T13" fmla="*/ 0 h 20"/>
                  <a:gd name="T14" fmla="*/ 378 w 388"/>
                  <a:gd name="T15" fmla="*/ 0 h 20"/>
                  <a:gd name="T16" fmla="*/ 387 w 388"/>
                  <a:gd name="T17" fmla="*/ 9 h 20"/>
                  <a:gd name="T18" fmla="*/ 387 w 388"/>
                  <a:gd name="T19" fmla="*/ 9 h 20"/>
                  <a:gd name="T20" fmla="*/ 378 w 38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8" h="20">
                    <a:moveTo>
                      <a:pt x="378" y="19"/>
                    </a:moveTo>
                    <a:lnTo>
                      <a:pt x="10" y="19"/>
                    </a:lnTo>
                    <a:lnTo>
                      <a:pt x="10" y="19"/>
                    </a:lnTo>
                    <a:cubicBezTo>
                      <a:pt x="5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78" y="0"/>
                    </a:lnTo>
                    <a:lnTo>
                      <a:pt x="378" y="0"/>
                    </a:lnTo>
                    <a:cubicBezTo>
                      <a:pt x="383" y="0"/>
                      <a:pt x="387" y="4"/>
                      <a:pt x="387" y="9"/>
                    </a:cubicBezTo>
                    <a:lnTo>
                      <a:pt x="387" y="9"/>
                    </a:lnTo>
                    <a:cubicBezTo>
                      <a:pt x="387" y="15"/>
                      <a:pt x="383" y="19"/>
                      <a:pt x="37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35">
                <a:extLst>
                  <a:ext uri="{FF2B5EF4-FFF2-40B4-BE49-F238E27FC236}">
                    <a16:creationId xmlns:a16="http://schemas.microsoft.com/office/drawing/2014/main" id="{5B7B4DFE-1426-4A9B-952E-960CBEF8F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7524" y="9467770"/>
                <a:ext cx="1628317" cy="682715"/>
              </a:xfrm>
              <a:custGeom>
                <a:avLst/>
                <a:gdLst>
                  <a:gd name="T0" fmla="*/ 1814 w 1829"/>
                  <a:gd name="T1" fmla="*/ 684 h 768"/>
                  <a:gd name="T2" fmla="*/ 1814 w 1829"/>
                  <a:gd name="T3" fmla="*/ 684 h 768"/>
                  <a:gd name="T4" fmla="*/ 1780 w 1829"/>
                  <a:gd name="T5" fmla="*/ 671 h 768"/>
                  <a:gd name="T6" fmla="*/ 1387 w 1829"/>
                  <a:gd name="T7" fmla="*/ 671 h 768"/>
                  <a:gd name="T8" fmla="*/ 1204 w 1829"/>
                  <a:gd name="T9" fmla="*/ 28 h 768"/>
                  <a:gd name="T10" fmla="*/ 1204 w 1829"/>
                  <a:gd name="T11" fmla="*/ 28 h 768"/>
                  <a:gd name="T12" fmla="*/ 1191 w 1829"/>
                  <a:gd name="T13" fmla="*/ 8 h 768"/>
                  <a:gd name="T14" fmla="*/ 1191 w 1829"/>
                  <a:gd name="T15" fmla="*/ 8 h 768"/>
                  <a:gd name="T16" fmla="*/ 1168 w 1829"/>
                  <a:gd name="T17" fmla="*/ 0 h 768"/>
                  <a:gd name="T18" fmla="*/ 39 w 1829"/>
                  <a:gd name="T19" fmla="*/ 0 h 768"/>
                  <a:gd name="T20" fmla="*/ 39 w 1829"/>
                  <a:gd name="T21" fmla="*/ 0 h 768"/>
                  <a:gd name="T22" fmla="*/ 9 w 1829"/>
                  <a:gd name="T23" fmla="*/ 15 h 768"/>
                  <a:gd name="T24" fmla="*/ 9 w 1829"/>
                  <a:gd name="T25" fmla="*/ 15 h 768"/>
                  <a:gd name="T26" fmla="*/ 3 w 1829"/>
                  <a:gd name="T27" fmla="*/ 48 h 768"/>
                  <a:gd name="T28" fmla="*/ 198 w 1829"/>
                  <a:gd name="T29" fmla="*/ 737 h 768"/>
                  <a:gd name="T30" fmla="*/ 198 w 1829"/>
                  <a:gd name="T31" fmla="*/ 737 h 768"/>
                  <a:gd name="T32" fmla="*/ 213 w 1829"/>
                  <a:gd name="T33" fmla="*/ 759 h 768"/>
                  <a:gd name="T34" fmla="*/ 213 w 1829"/>
                  <a:gd name="T35" fmla="*/ 759 h 768"/>
                  <a:gd name="T36" fmla="*/ 238 w 1829"/>
                  <a:gd name="T37" fmla="*/ 767 h 768"/>
                  <a:gd name="T38" fmla="*/ 1780 w 1829"/>
                  <a:gd name="T39" fmla="*/ 767 h 768"/>
                  <a:gd name="T40" fmla="*/ 1780 w 1829"/>
                  <a:gd name="T41" fmla="*/ 767 h 768"/>
                  <a:gd name="T42" fmla="*/ 1814 w 1829"/>
                  <a:gd name="T43" fmla="*/ 753 h 768"/>
                  <a:gd name="T44" fmla="*/ 1814 w 1829"/>
                  <a:gd name="T45" fmla="*/ 753 h 768"/>
                  <a:gd name="T46" fmla="*/ 1828 w 1829"/>
                  <a:gd name="T47" fmla="*/ 718 h 768"/>
                  <a:gd name="T48" fmla="*/ 1828 w 1829"/>
                  <a:gd name="T49" fmla="*/ 718 h 768"/>
                  <a:gd name="T50" fmla="*/ 1814 w 1829"/>
                  <a:gd name="T51" fmla="*/ 684 h 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29" h="768">
                    <a:moveTo>
                      <a:pt x="1814" y="684"/>
                    </a:moveTo>
                    <a:lnTo>
                      <a:pt x="1814" y="684"/>
                    </a:lnTo>
                    <a:cubicBezTo>
                      <a:pt x="1805" y="676"/>
                      <a:pt x="1793" y="671"/>
                      <a:pt x="1780" y="671"/>
                    </a:cubicBezTo>
                    <a:lnTo>
                      <a:pt x="1387" y="671"/>
                    </a:lnTo>
                    <a:lnTo>
                      <a:pt x="1204" y="28"/>
                    </a:lnTo>
                    <a:lnTo>
                      <a:pt x="1204" y="28"/>
                    </a:lnTo>
                    <a:cubicBezTo>
                      <a:pt x="1203" y="20"/>
                      <a:pt x="1198" y="13"/>
                      <a:pt x="1191" y="8"/>
                    </a:cubicBezTo>
                    <a:lnTo>
                      <a:pt x="1191" y="8"/>
                    </a:lnTo>
                    <a:cubicBezTo>
                      <a:pt x="1185" y="3"/>
                      <a:pt x="1176" y="0"/>
                      <a:pt x="1168" y="0"/>
                    </a:cubicBezTo>
                    <a:lnTo>
                      <a:pt x="39" y="0"/>
                    </a:lnTo>
                    <a:lnTo>
                      <a:pt x="39" y="0"/>
                    </a:lnTo>
                    <a:cubicBezTo>
                      <a:pt x="28" y="0"/>
                      <a:pt x="17" y="5"/>
                      <a:pt x="9" y="15"/>
                    </a:cubicBezTo>
                    <a:lnTo>
                      <a:pt x="9" y="15"/>
                    </a:lnTo>
                    <a:cubicBezTo>
                      <a:pt x="2" y="24"/>
                      <a:pt x="0" y="36"/>
                      <a:pt x="3" y="48"/>
                    </a:cubicBezTo>
                    <a:lnTo>
                      <a:pt x="198" y="737"/>
                    </a:lnTo>
                    <a:lnTo>
                      <a:pt x="198" y="737"/>
                    </a:lnTo>
                    <a:cubicBezTo>
                      <a:pt x="201" y="746"/>
                      <a:pt x="206" y="754"/>
                      <a:pt x="213" y="759"/>
                    </a:cubicBezTo>
                    <a:lnTo>
                      <a:pt x="213" y="759"/>
                    </a:lnTo>
                    <a:cubicBezTo>
                      <a:pt x="220" y="765"/>
                      <a:pt x="228" y="767"/>
                      <a:pt x="238" y="767"/>
                    </a:cubicBezTo>
                    <a:lnTo>
                      <a:pt x="1780" y="767"/>
                    </a:lnTo>
                    <a:lnTo>
                      <a:pt x="1780" y="767"/>
                    </a:lnTo>
                    <a:cubicBezTo>
                      <a:pt x="1793" y="767"/>
                      <a:pt x="1805" y="762"/>
                      <a:pt x="1814" y="753"/>
                    </a:cubicBezTo>
                    <a:lnTo>
                      <a:pt x="1814" y="753"/>
                    </a:lnTo>
                    <a:cubicBezTo>
                      <a:pt x="1823" y="744"/>
                      <a:pt x="1828" y="731"/>
                      <a:pt x="1828" y="718"/>
                    </a:cubicBezTo>
                    <a:lnTo>
                      <a:pt x="1828" y="718"/>
                    </a:lnTo>
                    <a:cubicBezTo>
                      <a:pt x="1828" y="706"/>
                      <a:pt x="1823" y="694"/>
                      <a:pt x="1814" y="6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36">
                <a:extLst>
                  <a:ext uri="{FF2B5EF4-FFF2-40B4-BE49-F238E27FC236}">
                    <a16:creationId xmlns:a16="http://schemas.microsoft.com/office/drawing/2014/main" id="{7ABE4F99-D6F1-47DA-A2C4-DC0AE5A1E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95446" y="9746351"/>
                <a:ext cx="145176" cy="125557"/>
              </a:xfrm>
              <a:custGeom>
                <a:avLst/>
                <a:gdLst>
                  <a:gd name="T0" fmla="*/ 153 w 164"/>
                  <a:gd name="T1" fmla="*/ 71 h 143"/>
                  <a:gd name="T2" fmla="*/ 153 w 164"/>
                  <a:gd name="T3" fmla="*/ 71 h 143"/>
                  <a:gd name="T4" fmla="*/ 102 w 164"/>
                  <a:gd name="T5" fmla="*/ 142 h 143"/>
                  <a:gd name="T6" fmla="*/ 102 w 164"/>
                  <a:gd name="T7" fmla="*/ 142 h 143"/>
                  <a:gd name="T8" fmla="*/ 10 w 164"/>
                  <a:gd name="T9" fmla="*/ 71 h 143"/>
                  <a:gd name="T10" fmla="*/ 10 w 164"/>
                  <a:gd name="T11" fmla="*/ 71 h 143"/>
                  <a:gd name="T12" fmla="*/ 63 w 164"/>
                  <a:gd name="T13" fmla="*/ 0 h 143"/>
                  <a:gd name="T14" fmla="*/ 63 w 164"/>
                  <a:gd name="T15" fmla="*/ 0 h 143"/>
                  <a:gd name="T16" fmla="*/ 153 w 164"/>
                  <a:gd name="T17" fmla="*/ 7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4" h="143">
                    <a:moveTo>
                      <a:pt x="153" y="71"/>
                    </a:moveTo>
                    <a:lnTo>
                      <a:pt x="153" y="71"/>
                    </a:lnTo>
                    <a:cubicBezTo>
                      <a:pt x="163" y="110"/>
                      <a:pt x="141" y="142"/>
                      <a:pt x="102" y="142"/>
                    </a:cubicBezTo>
                    <a:lnTo>
                      <a:pt x="102" y="142"/>
                    </a:lnTo>
                    <a:cubicBezTo>
                      <a:pt x="63" y="142"/>
                      <a:pt x="21" y="110"/>
                      <a:pt x="10" y="71"/>
                    </a:cubicBezTo>
                    <a:lnTo>
                      <a:pt x="10" y="71"/>
                    </a:lnTo>
                    <a:cubicBezTo>
                      <a:pt x="0" y="31"/>
                      <a:pt x="23" y="0"/>
                      <a:pt x="63" y="0"/>
                    </a:cubicBezTo>
                    <a:lnTo>
                      <a:pt x="63" y="0"/>
                    </a:lnTo>
                    <a:cubicBezTo>
                      <a:pt x="101" y="0"/>
                      <a:pt x="142" y="31"/>
                      <a:pt x="153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37">
                <a:extLst>
                  <a:ext uri="{FF2B5EF4-FFF2-40B4-BE49-F238E27FC236}">
                    <a16:creationId xmlns:a16="http://schemas.microsoft.com/office/drawing/2014/main" id="{FC4A15BB-8F8F-40DC-82CC-1D8A630E0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9897" y="9726731"/>
                <a:ext cx="1326194" cy="804350"/>
              </a:xfrm>
              <a:custGeom>
                <a:avLst/>
                <a:gdLst>
                  <a:gd name="T0" fmla="*/ 1490 w 1491"/>
                  <a:gd name="T1" fmla="*/ 904 h 905"/>
                  <a:gd name="T2" fmla="*/ 0 w 1491"/>
                  <a:gd name="T3" fmla="*/ 904 h 905"/>
                  <a:gd name="T4" fmla="*/ 0 w 1491"/>
                  <a:gd name="T5" fmla="*/ 0 h 905"/>
                  <a:gd name="T6" fmla="*/ 1490 w 1491"/>
                  <a:gd name="T7" fmla="*/ 0 h 905"/>
                  <a:gd name="T8" fmla="*/ 1490 w 1491"/>
                  <a:gd name="T9" fmla="*/ 90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91" h="905">
                    <a:moveTo>
                      <a:pt x="1490" y="904"/>
                    </a:moveTo>
                    <a:lnTo>
                      <a:pt x="0" y="904"/>
                    </a:lnTo>
                    <a:lnTo>
                      <a:pt x="0" y="0"/>
                    </a:lnTo>
                    <a:lnTo>
                      <a:pt x="1490" y="0"/>
                    </a:lnTo>
                    <a:lnTo>
                      <a:pt x="1490" y="9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38">
                <a:extLst>
                  <a:ext uri="{FF2B5EF4-FFF2-40B4-BE49-F238E27FC236}">
                    <a16:creationId xmlns:a16="http://schemas.microsoft.com/office/drawing/2014/main" id="{2B1A9AEF-FC4E-4151-B488-BE4106FDF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2050" y="9718884"/>
                <a:ext cx="1341889" cy="823967"/>
              </a:xfrm>
              <a:custGeom>
                <a:avLst/>
                <a:gdLst>
                  <a:gd name="T0" fmla="*/ 19 w 1510"/>
                  <a:gd name="T1" fmla="*/ 904 h 924"/>
                  <a:gd name="T2" fmla="*/ 1491 w 1510"/>
                  <a:gd name="T3" fmla="*/ 904 h 924"/>
                  <a:gd name="T4" fmla="*/ 1491 w 1510"/>
                  <a:gd name="T5" fmla="*/ 19 h 924"/>
                  <a:gd name="T6" fmla="*/ 19 w 1510"/>
                  <a:gd name="T7" fmla="*/ 19 h 924"/>
                  <a:gd name="T8" fmla="*/ 19 w 1510"/>
                  <a:gd name="T9" fmla="*/ 904 h 924"/>
                  <a:gd name="T10" fmla="*/ 1500 w 1510"/>
                  <a:gd name="T11" fmla="*/ 923 h 924"/>
                  <a:gd name="T12" fmla="*/ 10 w 1510"/>
                  <a:gd name="T13" fmla="*/ 923 h 924"/>
                  <a:gd name="T14" fmla="*/ 10 w 1510"/>
                  <a:gd name="T15" fmla="*/ 923 h 924"/>
                  <a:gd name="T16" fmla="*/ 0 w 1510"/>
                  <a:gd name="T17" fmla="*/ 914 h 924"/>
                  <a:gd name="T18" fmla="*/ 0 w 1510"/>
                  <a:gd name="T19" fmla="*/ 10 h 924"/>
                  <a:gd name="T20" fmla="*/ 0 w 1510"/>
                  <a:gd name="T21" fmla="*/ 10 h 924"/>
                  <a:gd name="T22" fmla="*/ 10 w 1510"/>
                  <a:gd name="T23" fmla="*/ 0 h 924"/>
                  <a:gd name="T24" fmla="*/ 1500 w 1510"/>
                  <a:gd name="T25" fmla="*/ 0 h 924"/>
                  <a:gd name="T26" fmla="*/ 1500 w 1510"/>
                  <a:gd name="T27" fmla="*/ 0 h 924"/>
                  <a:gd name="T28" fmla="*/ 1509 w 1510"/>
                  <a:gd name="T29" fmla="*/ 10 h 924"/>
                  <a:gd name="T30" fmla="*/ 1509 w 1510"/>
                  <a:gd name="T31" fmla="*/ 914 h 924"/>
                  <a:gd name="T32" fmla="*/ 1509 w 1510"/>
                  <a:gd name="T33" fmla="*/ 914 h 924"/>
                  <a:gd name="T34" fmla="*/ 1500 w 1510"/>
                  <a:gd name="T35" fmla="*/ 923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0" h="924">
                    <a:moveTo>
                      <a:pt x="19" y="904"/>
                    </a:moveTo>
                    <a:lnTo>
                      <a:pt x="1491" y="904"/>
                    </a:lnTo>
                    <a:lnTo>
                      <a:pt x="1491" y="19"/>
                    </a:lnTo>
                    <a:lnTo>
                      <a:pt x="19" y="19"/>
                    </a:lnTo>
                    <a:lnTo>
                      <a:pt x="19" y="904"/>
                    </a:lnTo>
                    <a:close/>
                    <a:moveTo>
                      <a:pt x="1500" y="923"/>
                    </a:moveTo>
                    <a:lnTo>
                      <a:pt x="10" y="923"/>
                    </a:lnTo>
                    <a:lnTo>
                      <a:pt x="10" y="923"/>
                    </a:lnTo>
                    <a:cubicBezTo>
                      <a:pt x="4" y="923"/>
                      <a:pt x="0" y="919"/>
                      <a:pt x="0" y="91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500" y="0"/>
                    </a:lnTo>
                    <a:lnTo>
                      <a:pt x="1500" y="0"/>
                    </a:lnTo>
                    <a:cubicBezTo>
                      <a:pt x="1505" y="0"/>
                      <a:pt x="1509" y="4"/>
                      <a:pt x="1509" y="10"/>
                    </a:cubicBezTo>
                    <a:lnTo>
                      <a:pt x="1509" y="914"/>
                    </a:lnTo>
                    <a:lnTo>
                      <a:pt x="1509" y="914"/>
                    </a:lnTo>
                    <a:cubicBezTo>
                      <a:pt x="1509" y="919"/>
                      <a:pt x="1505" y="923"/>
                      <a:pt x="1500" y="9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39">
                <a:extLst>
                  <a:ext uri="{FF2B5EF4-FFF2-40B4-BE49-F238E27FC236}">
                    <a16:creationId xmlns:a16="http://schemas.microsoft.com/office/drawing/2014/main" id="{6EB730BD-D81F-4E6F-B8F9-67A3CA6BAF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95454" y="10276043"/>
                <a:ext cx="631709" cy="78473"/>
              </a:xfrm>
              <a:custGeom>
                <a:avLst/>
                <a:gdLst>
                  <a:gd name="T0" fmla="*/ 670 w 711"/>
                  <a:gd name="T1" fmla="*/ 86 h 87"/>
                  <a:gd name="T2" fmla="*/ 355 w 711"/>
                  <a:gd name="T3" fmla="*/ 86 h 87"/>
                  <a:gd name="T4" fmla="*/ 41 w 711"/>
                  <a:gd name="T5" fmla="*/ 86 h 87"/>
                  <a:gd name="T6" fmla="*/ 41 w 711"/>
                  <a:gd name="T7" fmla="*/ 86 h 87"/>
                  <a:gd name="T8" fmla="*/ 12 w 711"/>
                  <a:gd name="T9" fmla="*/ 74 h 87"/>
                  <a:gd name="T10" fmla="*/ 12 w 711"/>
                  <a:gd name="T11" fmla="*/ 74 h 87"/>
                  <a:gd name="T12" fmla="*/ 0 w 711"/>
                  <a:gd name="T13" fmla="*/ 45 h 87"/>
                  <a:gd name="T14" fmla="*/ 0 w 711"/>
                  <a:gd name="T15" fmla="*/ 43 h 87"/>
                  <a:gd name="T16" fmla="*/ 0 w 711"/>
                  <a:gd name="T17" fmla="*/ 39 h 87"/>
                  <a:gd name="T18" fmla="*/ 0 w 711"/>
                  <a:gd name="T19" fmla="*/ 39 h 87"/>
                  <a:gd name="T20" fmla="*/ 12 w 711"/>
                  <a:gd name="T21" fmla="*/ 11 h 87"/>
                  <a:gd name="T22" fmla="*/ 12 w 711"/>
                  <a:gd name="T23" fmla="*/ 11 h 87"/>
                  <a:gd name="T24" fmla="*/ 41 w 711"/>
                  <a:gd name="T25" fmla="*/ 0 h 87"/>
                  <a:gd name="T26" fmla="*/ 355 w 711"/>
                  <a:gd name="T27" fmla="*/ 0 h 87"/>
                  <a:gd name="T28" fmla="*/ 670 w 711"/>
                  <a:gd name="T29" fmla="*/ 0 h 87"/>
                  <a:gd name="T30" fmla="*/ 670 w 711"/>
                  <a:gd name="T31" fmla="*/ 0 h 87"/>
                  <a:gd name="T32" fmla="*/ 698 w 711"/>
                  <a:gd name="T33" fmla="*/ 11 h 87"/>
                  <a:gd name="T34" fmla="*/ 698 w 711"/>
                  <a:gd name="T35" fmla="*/ 11 h 87"/>
                  <a:gd name="T36" fmla="*/ 710 w 711"/>
                  <a:gd name="T37" fmla="*/ 39 h 87"/>
                  <a:gd name="T38" fmla="*/ 710 w 711"/>
                  <a:gd name="T39" fmla="*/ 43 h 87"/>
                  <a:gd name="T40" fmla="*/ 710 w 711"/>
                  <a:gd name="T41" fmla="*/ 45 h 87"/>
                  <a:gd name="T42" fmla="*/ 710 w 711"/>
                  <a:gd name="T43" fmla="*/ 45 h 87"/>
                  <a:gd name="T44" fmla="*/ 698 w 711"/>
                  <a:gd name="T45" fmla="*/ 74 h 87"/>
                  <a:gd name="T46" fmla="*/ 698 w 711"/>
                  <a:gd name="T47" fmla="*/ 74 h 87"/>
                  <a:gd name="T48" fmla="*/ 670 w 711"/>
                  <a:gd name="T49" fmla="*/ 8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1" h="87">
                    <a:moveTo>
                      <a:pt x="670" y="86"/>
                    </a:moveTo>
                    <a:lnTo>
                      <a:pt x="355" y="86"/>
                    </a:lnTo>
                    <a:lnTo>
                      <a:pt x="41" y="86"/>
                    </a:lnTo>
                    <a:lnTo>
                      <a:pt x="41" y="86"/>
                    </a:lnTo>
                    <a:cubicBezTo>
                      <a:pt x="29" y="86"/>
                      <a:pt x="19" y="80"/>
                      <a:pt x="12" y="74"/>
                    </a:cubicBezTo>
                    <a:lnTo>
                      <a:pt x="12" y="74"/>
                    </a:lnTo>
                    <a:cubicBezTo>
                      <a:pt x="5" y="67"/>
                      <a:pt x="0" y="57"/>
                      <a:pt x="0" y="45"/>
                    </a:cubicBezTo>
                    <a:lnTo>
                      <a:pt x="0" y="43"/>
                    </a:lnTo>
                    <a:lnTo>
                      <a:pt x="0" y="39"/>
                    </a:lnTo>
                    <a:lnTo>
                      <a:pt x="0" y="39"/>
                    </a:lnTo>
                    <a:cubicBezTo>
                      <a:pt x="0" y="28"/>
                      <a:pt x="5" y="19"/>
                      <a:pt x="12" y="11"/>
                    </a:cubicBezTo>
                    <a:lnTo>
                      <a:pt x="12" y="11"/>
                    </a:lnTo>
                    <a:cubicBezTo>
                      <a:pt x="19" y="4"/>
                      <a:pt x="29" y="0"/>
                      <a:pt x="41" y="0"/>
                    </a:cubicBezTo>
                    <a:lnTo>
                      <a:pt x="355" y="0"/>
                    </a:lnTo>
                    <a:lnTo>
                      <a:pt x="670" y="0"/>
                    </a:lnTo>
                    <a:lnTo>
                      <a:pt x="670" y="0"/>
                    </a:lnTo>
                    <a:cubicBezTo>
                      <a:pt x="681" y="0"/>
                      <a:pt x="691" y="4"/>
                      <a:pt x="698" y="11"/>
                    </a:cubicBezTo>
                    <a:lnTo>
                      <a:pt x="698" y="11"/>
                    </a:lnTo>
                    <a:cubicBezTo>
                      <a:pt x="705" y="19"/>
                      <a:pt x="710" y="28"/>
                      <a:pt x="710" y="39"/>
                    </a:cubicBezTo>
                    <a:lnTo>
                      <a:pt x="710" y="43"/>
                    </a:lnTo>
                    <a:lnTo>
                      <a:pt x="710" y="45"/>
                    </a:lnTo>
                    <a:lnTo>
                      <a:pt x="710" y="45"/>
                    </a:lnTo>
                    <a:cubicBezTo>
                      <a:pt x="710" y="57"/>
                      <a:pt x="705" y="67"/>
                      <a:pt x="698" y="74"/>
                    </a:cubicBezTo>
                    <a:lnTo>
                      <a:pt x="698" y="74"/>
                    </a:lnTo>
                    <a:cubicBezTo>
                      <a:pt x="691" y="80"/>
                      <a:pt x="681" y="86"/>
                      <a:pt x="670" y="8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40">
                <a:extLst>
                  <a:ext uri="{FF2B5EF4-FFF2-40B4-BE49-F238E27FC236}">
                    <a16:creationId xmlns:a16="http://schemas.microsoft.com/office/drawing/2014/main" id="{AB02F82E-C42B-4EEE-8E3D-DEBF1E6964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7606" y="10264273"/>
                <a:ext cx="647404" cy="94168"/>
              </a:xfrm>
              <a:custGeom>
                <a:avLst/>
                <a:gdLst>
                  <a:gd name="T0" fmla="*/ 50 w 729"/>
                  <a:gd name="T1" fmla="*/ 19 h 106"/>
                  <a:gd name="T2" fmla="*/ 50 w 729"/>
                  <a:gd name="T3" fmla="*/ 19 h 106"/>
                  <a:gd name="T4" fmla="*/ 28 w 729"/>
                  <a:gd name="T5" fmla="*/ 28 h 106"/>
                  <a:gd name="T6" fmla="*/ 28 w 729"/>
                  <a:gd name="T7" fmla="*/ 28 h 106"/>
                  <a:gd name="T8" fmla="*/ 19 w 729"/>
                  <a:gd name="T9" fmla="*/ 49 h 106"/>
                  <a:gd name="T10" fmla="*/ 19 w 729"/>
                  <a:gd name="T11" fmla="*/ 55 h 106"/>
                  <a:gd name="T12" fmla="*/ 19 w 729"/>
                  <a:gd name="T13" fmla="*/ 55 h 106"/>
                  <a:gd name="T14" fmla="*/ 28 w 729"/>
                  <a:gd name="T15" fmla="*/ 77 h 106"/>
                  <a:gd name="T16" fmla="*/ 28 w 729"/>
                  <a:gd name="T17" fmla="*/ 77 h 106"/>
                  <a:gd name="T18" fmla="*/ 50 w 729"/>
                  <a:gd name="T19" fmla="*/ 86 h 106"/>
                  <a:gd name="T20" fmla="*/ 679 w 729"/>
                  <a:gd name="T21" fmla="*/ 86 h 106"/>
                  <a:gd name="T22" fmla="*/ 679 w 729"/>
                  <a:gd name="T23" fmla="*/ 86 h 106"/>
                  <a:gd name="T24" fmla="*/ 700 w 729"/>
                  <a:gd name="T25" fmla="*/ 77 h 106"/>
                  <a:gd name="T26" fmla="*/ 700 w 729"/>
                  <a:gd name="T27" fmla="*/ 77 h 106"/>
                  <a:gd name="T28" fmla="*/ 710 w 729"/>
                  <a:gd name="T29" fmla="*/ 55 h 106"/>
                  <a:gd name="T30" fmla="*/ 710 w 729"/>
                  <a:gd name="T31" fmla="*/ 49 h 106"/>
                  <a:gd name="T32" fmla="*/ 710 w 729"/>
                  <a:gd name="T33" fmla="*/ 49 h 106"/>
                  <a:gd name="T34" fmla="*/ 700 w 729"/>
                  <a:gd name="T35" fmla="*/ 28 h 106"/>
                  <a:gd name="T36" fmla="*/ 700 w 729"/>
                  <a:gd name="T37" fmla="*/ 28 h 106"/>
                  <a:gd name="T38" fmla="*/ 679 w 729"/>
                  <a:gd name="T39" fmla="*/ 19 h 106"/>
                  <a:gd name="T40" fmla="*/ 50 w 729"/>
                  <a:gd name="T41" fmla="*/ 19 h 106"/>
                  <a:gd name="T42" fmla="*/ 679 w 729"/>
                  <a:gd name="T43" fmla="*/ 105 h 106"/>
                  <a:gd name="T44" fmla="*/ 50 w 729"/>
                  <a:gd name="T45" fmla="*/ 105 h 106"/>
                  <a:gd name="T46" fmla="*/ 50 w 729"/>
                  <a:gd name="T47" fmla="*/ 105 h 106"/>
                  <a:gd name="T48" fmla="*/ 14 w 729"/>
                  <a:gd name="T49" fmla="*/ 90 h 106"/>
                  <a:gd name="T50" fmla="*/ 14 w 729"/>
                  <a:gd name="T51" fmla="*/ 90 h 106"/>
                  <a:gd name="T52" fmla="*/ 0 w 729"/>
                  <a:gd name="T53" fmla="*/ 55 h 106"/>
                  <a:gd name="T54" fmla="*/ 0 w 729"/>
                  <a:gd name="T55" fmla="*/ 49 h 106"/>
                  <a:gd name="T56" fmla="*/ 0 w 729"/>
                  <a:gd name="T57" fmla="*/ 49 h 106"/>
                  <a:gd name="T58" fmla="*/ 14 w 729"/>
                  <a:gd name="T59" fmla="*/ 14 h 106"/>
                  <a:gd name="T60" fmla="*/ 14 w 729"/>
                  <a:gd name="T61" fmla="*/ 14 h 106"/>
                  <a:gd name="T62" fmla="*/ 50 w 729"/>
                  <a:gd name="T63" fmla="*/ 0 h 106"/>
                  <a:gd name="T64" fmla="*/ 679 w 729"/>
                  <a:gd name="T65" fmla="*/ 0 h 106"/>
                  <a:gd name="T66" fmla="*/ 679 w 729"/>
                  <a:gd name="T67" fmla="*/ 0 h 106"/>
                  <a:gd name="T68" fmla="*/ 714 w 729"/>
                  <a:gd name="T69" fmla="*/ 14 h 106"/>
                  <a:gd name="T70" fmla="*/ 714 w 729"/>
                  <a:gd name="T71" fmla="*/ 14 h 106"/>
                  <a:gd name="T72" fmla="*/ 728 w 729"/>
                  <a:gd name="T73" fmla="*/ 49 h 106"/>
                  <a:gd name="T74" fmla="*/ 728 w 729"/>
                  <a:gd name="T75" fmla="*/ 55 h 106"/>
                  <a:gd name="T76" fmla="*/ 728 w 729"/>
                  <a:gd name="T77" fmla="*/ 55 h 106"/>
                  <a:gd name="T78" fmla="*/ 714 w 729"/>
                  <a:gd name="T79" fmla="*/ 90 h 106"/>
                  <a:gd name="T80" fmla="*/ 714 w 729"/>
                  <a:gd name="T81" fmla="*/ 90 h 106"/>
                  <a:gd name="T82" fmla="*/ 679 w 729"/>
                  <a:gd name="T83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29" h="106">
                    <a:moveTo>
                      <a:pt x="50" y="19"/>
                    </a:moveTo>
                    <a:lnTo>
                      <a:pt x="50" y="19"/>
                    </a:lnTo>
                    <a:cubicBezTo>
                      <a:pt x="41" y="19"/>
                      <a:pt x="33" y="22"/>
                      <a:pt x="28" y="28"/>
                    </a:cubicBezTo>
                    <a:lnTo>
                      <a:pt x="28" y="28"/>
                    </a:lnTo>
                    <a:cubicBezTo>
                      <a:pt x="22" y="34"/>
                      <a:pt x="19" y="41"/>
                      <a:pt x="19" y="49"/>
                    </a:cubicBezTo>
                    <a:lnTo>
                      <a:pt x="19" y="55"/>
                    </a:lnTo>
                    <a:lnTo>
                      <a:pt x="19" y="55"/>
                    </a:lnTo>
                    <a:cubicBezTo>
                      <a:pt x="19" y="64"/>
                      <a:pt x="22" y="71"/>
                      <a:pt x="28" y="77"/>
                    </a:cubicBezTo>
                    <a:lnTo>
                      <a:pt x="28" y="77"/>
                    </a:lnTo>
                    <a:cubicBezTo>
                      <a:pt x="33" y="83"/>
                      <a:pt x="41" y="86"/>
                      <a:pt x="50" y="86"/>
                    </a:cubicBezTo>
                    <a:lnTo>
                      <a:pt x="679" y="86"/>
                    </a:lnTo>
                    <a:lnTo>
                      <a:pt x="679" y="86"/>
                    </a:lnTo>
                    <a:cubicBezTo>
                      <a:pt x="687" y="86"/>
                      <a:pt x="695" y="83"/>
                      <a:pt x="700" y="77"/>
                    </a:cubicBezTo>
                    <a:lnTo>
                      <a:pt x="700" y="77"/>
                    </a:lnTo>
                    <a:cubicBezTo>
                      <a:pt x="706" y="71"/>
                      <a:pt x="710" y="64"/>
                      <a:pt x="710" y="55"/>
                    </a:cubicBezTo>
                    <a:lnTo>
                      <a:pt x="710" y="49"/>
                    </a:lnTo>
                    <a:lnTo>
                      <a:pt x="710" y="49"/>
                    </a:lnTo>
                    <a:cubicBezTo>
                      <a:pt x="710" y="41"/>
                      <a:pt x="706" y="34"/>
                      <a:pt x="700" y="28"/>
                    </a:cubicBezTo>
                    <a:lnTo>
                      <a:pt x="700" y="28"/>
                    </a:lnTo>
                    <a:cubicBezTo>
                      <a:pt x="695" y="22"/>
                      <a:pt x="687" y="19"/>
                      <a:pt x="679" y="19"/>
                    </a:cubicBezTo>
                    <a:lnTo>
                      <a:pt x="50" y="19"/>
                    </a:lnTo>
                    <a:close/>
                    <a:moveTo>
                      <a:pt x="679" y="105"/>
                    </a:moveTo>
                    <a:lnTo>
                      <a:pt x="50" y="105"/>
                    </a:lnTo>
                    <a:lnTo>
                      <a:pt x="50" y="105"/>
                    </a:lnTo>
                    <a:cubicBezTo>
                      <a:pt x="36" y="105"/>
                      <a:pt x="24" y="100"/>
                      <a:pt x="14" y="90"/>
                    </a:cubicBezTo>
                    <a:lnTo>
                      <a:pt x="14" y="90"/>
                    </a:lnTo>
                    <a:cubicBezTo>
                      <a:pt x="5" y="81"/>
                      <a:pt x="0" y="69"/>
                      <a:pt x="0" y="55"/>
                    </a:cubicBezTo>
                    <a:lnTo>
                      <a:pt x="0" y="49"/>
                    </a:lnTo>
                    <a:lnTo>
                      <a:pt x="0" y="49"/>
                    </a:lnTo>
                    <a:cubicBezTo>
                      <a:pt x="0" y="37"/>
                      <a:pt x="5" y="24"/>
                      <a:pt x="14" y="14"/>
                    </a:cubicBezTo>
                    <a:lnTo>
                      <a:pt x="14" y="14"/>
                    </a:lnTo>
                    <a:cubicBezTo>
                      <a:pt x="24" y="5"/>
                      <a:pt x="36" y="0"/>
                      <a:pt x="50" y="0"/>
                    </a:cubicBezTo>
                    <a:lnTo>
                      <a:pt x="679" y="0"/>
                    </a:lnTo>
                    <a:lnTo>
                      <a:pt x="679" y="0"/>
                    </a:lnTo>
                    <a:cubicBezTo>
                      <a:pt x="692" y="0"/>
                      <a:pt x="704" y="5"/>
                      <a:pt x="714" y="14"/>
                    </a:cubicBezTo>
                    <a:lnTo>
                      <a:pt x="714" y="14"/>
                    </a:lnTo>
                    <a:cubicBezTo>
                      <a:pt x="723" y="24"/>
                      <a:pt x="728" y="37"/>
                      <a:pt x="728" y="49"/>
                    </a:cubicBezTo>
                    <a:lnTo>
                      <a:pt x="728" y="55"/>
                    </a:lnTo>
                    <a:lnTo>
                      <a:pt x="728" y="55"/>
                    </a:lnTo>
                    <a:cubicBezTo>
                      <a:pt x="728" y="69"/>
                      <a:pt x="723" y="81"/>
                      <a:pt x="714" y="90"/>
                    </a:cubicBezTo>
                    <a:lnTo>
                      <a:pt x="714" y="90"/>
                    </a:lnTo>
                    <a:cubicBezTo>
                      <a:pt x="704" y="100"/>
                      <a:pt x="692" y="105"/>
                      <a:pt x="679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41">
                <a:extLst>
                  <a:ext uri="{FF2B5EF4-FFF2-40B4-BE49-F238E27FC236}">
                    <a16:creationId xmlns:a16="http://schemas.microsoft.com/office/drawing/2014/main" id="{480BC692-0C22-4FFF-BF23-248CA205A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7606" y="10421219"/>
                <a:ext cx="498305" cy="19617"/>
              </a:xfrm>
              <a:custGeom>
                <a:avLst/>
                <a:gdLst>
                  <a:gd name="T0" fmla="*/ 548 w 558"/>
                  <a:gd name="T1" fmla="*/ 19 h 20"/>
                  <a:gd name="T2" fmla="*/ 9 w 558"/>
                  <a:gd name="T3" fmla="*/ 19 h 20"/>
                  <a:gd name="T4" fmla="*/ 9 w 558"/>
                  <a:gd name="T5" fmla="*/ 19 h 20"/>
                  <a:gd name="T6" fmla="*/ 0 w 558"/>
                  <a:gd name="T7" fmla="*/ 10 h 20"/>
                  <a:gd name="T8" fmla="*/ 0 w 558"/>
                  <a:gd name="T9" fmla="*/ 10 h 20"/>
                  <a:gd name="T10" fmla="*/ 9 w 558"/>
                  <a:gd name="T11" fmla="*/ 0 h 20"/>
                  <a:gd name="T12" fmla="*/ 548 w 558"/>
                  <a:gd name="T13" fmla="*/ 0 h 20"/>
                  <a:gd name="T14" fmla="*/ 548 w 558"/>
                  <a:gd name="T15" fmla="*/ 0 h 20"/>
                  <a:gd name="T16" fmla="*/ 557 w 558"/>
                  <a:gd name="T17" fmla="*/ 10 h 20"/>
                  <a:gd name="T18" fmla="*/ 557 w 558"/>
                  <a:gd name="T19" fmla="*/ 10 h 20"/>
                  <a:gd name="T20" fmla="*/ 548 w 55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8" h="20">
                    <a:moveTo>
                      <a:pt x="548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548" y="0"/>
                    </a:lnTo>
                    <a:lnTo>
                      <a:pt x="548" y="0"/>
                    </a:lnTo>
                    <a:cubicBezTo>
                      <a:pt x="553" y="0"/>
                      <a:pt x="557" y="5"/>
                      <a:pt x="557" y="10"/>
                    </a:cubicBezTo>
                    <a:lnTo>
                      <a:pt x="557" y="10"/>
                    </a:lnTo>
                    <a:cubicBezTo>
                      <a:pt x="557" y="15"/>
                      <a:pt x="553" y="19"/>
                      <a:pt x="548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42">
                <a:extLst>
                  <a:ext uri="{FF2B5EF4-FFF2-40B4-BE49-F238E27FC236}">
                    <a16:creationId xmlns:a16="http://schemas.microsoft.com/office/drawing/2014/main" id="{939B3523-520E-41BE-B300-5F9FA3C09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4615" y="10531081"/>
                <a:ext cx="1593003" cy="871051"/>
              </a:xfrm>
              <a:custGeom>
                <a:avLst/>
                <a:gdLst>
                  <a:gd name="T0" fmla="*/ 1789 w 1790"/>
                  <a:gd name="T1" fmla="*/ 980 h 981"/>
                  <a:gd name="T2" fmla="*/ 0 w 1790"/>
                  <a:gd name="T3" fmla="*/ 980 h 981"/>
                  <a:gd name="T4" fmla="*/ 0 w 1790"/>
                  <a:gd name="T5" fmla="*/ 0 h 981"/>
                  <a:gd name="T6" fmla="*/ 1789 w 1790"/>
                  <a:gd name="T7" fmla="*/ 0 h 981"/>
                  <a:gd name="T8" fmla="*/ 1789 w 1790"/>
                  <a:gd name="T9" fmla="*/ 98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0" h="981">
                    <a:moveTo>
                      <a:pt x="1789" y="980"/>
                    </a:moveTo>
                    <a:lnTo>
                      <a:pt x="0" y="980"/>
                    </a:lnTo>
                    <a:lnTo>
                      <a:pt x="0" y="0"/>
                    </a:lnTo>
                    <a:lnTo>
                      <a:pt x="1789" y="0"/>
                    </a:lnTo>
                    <a:lnTo>
                      <a:pt x="1789" y="98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43">
                <a:extLst>
                  <a:ext uri="{FF2B5EF4-FFF2-40B4-BE49-F238E27FC236}">
                    <a16:creationId xmlns:a16="http://schemas.microsoft.com/office/drawing/2014/main" id="{8CE9A9FB-575B-4829-B6B8-081DAAA4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6768" y="10523234"/>
                <a:ext cx="1608697" cy="890668"/>
              </a:xfrm>
              <a:custGeom>
                <a:avLst/>
                <a:gdLst>
                  <a:gd name="T0" fmla="*/ 19 w 1808"/>
                  <a:gd name="T1" fmla="*/ 980 h 1000"/>
                  <a:gd name="T2" fmla="*/ 1788 w 1808"/>
                  <a:gd name="T3" fmla="*/ 980 h 1000"/>
                  <a:gd name="T4" fmla="*/ 1788 w 1808"/>
                  <a:gd name="T5" fmla="*/ 19 h 1000"/>
                  <a:gd name="T6" fmla="*/ 19 w 1808"/>
                  <a:gd name="T7" fmla="*/ 19 h 1000"/>
                  <a:gd name="T8" fmla="*/ 19 w 1808"/>
                  <a:gd name="T9" fmla="*/ 980 h 1000"/>
                  <a:gd name="T10" fmla="*/ 1798 w 1808"/>
                  <a:gd name="T11" fmla="*/ 999 h 1000"/>
                  <a:gd name="T12" fmla="*/ 9 w 1808"/>
                  <a:gd name="T13" fmla="*/ 999 h 1000"/>
                  <a:gd name="T14" fmla="*/ 9 w 1808"/>
                  <a:gd name="T15" fmla="*/ 999 h 1000"/>
                  <a:gd name="T16" fmla="*/ 0 w 1808"/>
                  <a:gd name="T17" fmla="*/ 990 h 1000"/>
                  <a:gd name="T18" fmla="*/ 0 w 1808"/>
                  <a:gd name="T19" fmla="*/ 10 h 1000"/>
                  <a:gd name="T20" fmla="*/ 0 w 1808"/>
                  <a:gd name="T21" fmla="*/ 10 h 1000"/>
                  <a:gd name="T22" fmla="*/ 9 w 1808"/>
                  <a:gd name="T23" fmla="*/ 0 h 1000"/>
                  <a:gd name="T24" fmla="*/ 1798 w 1808"/>
                  <a:gd name="T25" fmla="*/ 0 h 1000"/>
                  <a:gd name="T26" fmla="*/ 1798 w 1808"/>
                  <a:gd name="T27" fmla="*/ 0 h 1000"/>
                  <a:gd name="T28" fmla="*/ 1807 w 1808"/>
                  <a:gd name="T29" fmla="*/ 10 h 1000"/>
                  <a:gd name="T30" fmla="*/ 1807 w 1808"/>
                  <a:gd name="T31" fmla="*/ 990 h 1000"/>
                  <a:gd name="T32" fmla="*/ 1807 w 1808"/>
                  <a:gd name="T33" fmla="*/ 990 h 1000"/>
                  <a:gd name="T34" fmla="*/ 1798 w 1808"/>
                  <a:gd name="T35" fmla="*/ 999 h 10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08" h="1000">
                    <a:moveTo>
                      <a:pt x="19" y="980"/>
                    </a:moveTo>
                    <a:lnTo>
                      <a:pt x="1788" y="980"/>
                    </a:lnTo>
                    <a:lnTo>
                      <a:pt x="1788" y="19"/>
                    </a:lnTo>
                    <a:lnTo>
                      <a:pt x="19" y="19"/>
                    </a:lnTo>
                    <a:lnTo>
                      <a:pt x="19" y="980"/>
                    </a:lnTo>
                    <a:close/>
                    <a:moveTo>
                      <a:pt x="1798" y="999"/>
                    </a:moveTo>
                    <a:lnTo>
                      <a:pt x="9" y="999"/>
                    </a:lnTo>
                    <a:lnTo>
                      <a:pt x="9" y="999"/>
                    </a:lnTo>
                    <a:cubicBezTo>
                      <a:pt x="4" y="999"/>
                      <a:pt x="0" y="995"/>
                      <a:pt x="0" y="99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798" y="0"/>
                    </a:lnTo>
                    <a:lnTo>
                      <a:pt x="1798" y="0"/>
                    </a:lnTo>
                    <a:cubicBezTo>
                      <a:pt x="1803" y="0"/>
                      <a:pt x="1807" y="4"/>
                      <a:pt x="1807" y="10"/>
                    </a:cubicBezTo>
                    <a:lnTo>
                      <a:pt x="1807" y="990"/>
                    </a:lnTo>
                    <a:lnTo>
                      <a:pt x="1807" y="990"/>
                    </a:lnTo>
                    <a:cubicBezTo>
                      <a:pt x="1807" y="995"/>
                      <a:pt x="1803" y="999"/>
                      <a:pt x="1798" y="9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44">
                <a:extLst>
                  <a:ext uri="{FF2B5EF4-FFF2-40B4-BE49-F238E27FC236}">
                    <a16:creationId xmlns:a16="http://schemas.microsoft.com/office/drawing/2014/main" id="{6F60A6A2-B9EE-4538-BE2D-256DF6F21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944" y="10872438"/>
                <a:ext cx="337434" cy="411985"/>
              </a:xfrm>
              <a:custGeom>
                <a:avLst/>
                <a:gdLst>
                  <a:gd name="T0" fmla="*/ 377 w 378"/>
                  <a:gd name="T1" fmla="*/ 461 h 462"/>
                  <a:gd name="T2" fmla="*/ 0 w 378"/>
                  <a:gd name="T3" fmla="*/ 461 h 462"/>
                  <a:gd name="T4" fmla="*/ 0 w 378"/>
                  <a:gd name="T5" fmla="*/ 0 h 462"/>
                  <a:gd name="T6" fmla="*/ 377 w 378"/>
                  <a:gd name="T7" fmla="*/ 0 h 462"/>
                  <a:gd name="T8" fmla="*/ 377 w 378"/>
                  <a:gd name="T9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8" h="462">
                    <a:moveTo>
                      <a:pt x="377" y="461"/>
                    </a:moveTo>
                    <a:lnTo>
                      <a:pt x="0" y="461"/>
                    </a:lnTo>
                    <a:lnTo>
                      <a:pt x="0" y="0"/>
                    </a:lnTo>
                    <a:lnTo>
                      <a:pt x="377" y="0"/>
                    </a:lnTo>
                    <a:lnTo>
                      <a:pt x="377" y="4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45">
                <a:extLst>
                  <a:ext uri="{FF2B5EF4-FFF2-40B4-BE49-F238E27FC236}">
                    <a16:creationId xmlns:a16="http://schemas.microsoft.com/office/drawing/2014/main" id="{4B90F6E4-9DCC-474D-9DC5-5A8D31665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0172" y="10860668"/>
                <a:ext cx="353129" cy="427677"/>
              </a:xfrm>
              <a:custGeom>
                <a:avLst/>
                <a:gdLst>
                  <a:gd name="T0" fmla="*/ 19 w 398"/>
                  <a:gd name="T1" fmla="*/ 461 h 481"/>
                  <a:gd name="T2" fmla="*/ 378 w 398"/>
                  <a:gd name="T3" fmla="*/ 461 h 481"/>
                  <a:gd name="T4" fmla="*/ 378 w 398"/>
                  <a:gd name="T5" fmla="*/ 20 h 481"/>
                  <a:gd name="T6" fmla="*/ 19 w 398"/>
                  <a:gd name="T7" fmla="*/ 20 h 481"/>
                  <a:gd name="T8" fmla="*/ 19 w 398"/>
                  <a:gd name="T9" fmla="*/ 461 h 481"/>
                  <a:gd name="T10" fmla="*/ 387 w 398"/>
                  <a:gd name="T11" fmla="*/ 480 h 481"/>
                  <a:gd name="T12" fmla="*/ 10 w 398"/>
                  <a:gd name="T13" fmla="*/ 480 h 481"/>
                  <a:gd name="T14" fmla="*/ 10 w 398"/>
                  <a:gd name="T15" fmla="*/ 480 h 481"/>
                  <a:gd name="T16" fmla="*/ 0 w 398"/>
                  <a:gd name="T17" fmla="*/ 471 h 481"/>
                  <a:gd name="T18" fmla="*/ 0 w 398"/>
                  <a:gd name="T19" fmla="*/ 10 h 481"/>
                  <a:gd name="T20" fmla="*/ 0 w 398"/>
                  <a:gd name="T21" fmla="*/ 10 h 481"/>
                  <a:gd name="T22" fmla="*/ 10 w 398"/>
                  <a:gd name="T23" fmla="*/ 0 h 481"/>
                  <a:gd name="T24" fmla="*/ 387 w 398"/>
                  <a:gd name="T25" fmla="*/ 0 h 481"/>
                  <a:gd name="T26" fmla="*/ 387 w 398"/>
                  <a:gd name="T27" fmla="*/ 0 h 481"/>
                  <a:gd name="T28" fmla="*/ 397 w 398"/>
                  <a:gd name="T29" fmla="*/ 10 h 481"/>
                  <a:gd name="T30" fmla="*/ 397 w 398"/>
                  <a:gd name="T31" fmla="*/ 471 h 481"/>
                  <a:gd name="T32" fmla="*/ 397 w 398"/>
                  <a:gd name="T33" fmla="*/ 471 h 481"/>
                  <a:gd name="T34" fmla="*/ 387 w 398"/>
                  <a:gd name="T35" fmla="*/ 480 h 4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8" h="481">
                    <a:moveTo>
                      <a:pt x="19" y="461"/>
                    </a:moveTo>
                    <a:lnTo>
                      <a:pt x="378" y="461"/>
                    </a:lnTo>
                    <a:lnTo>
                      <a:pt x="378" y="20"/>
                    </a:lnTo>
                    <a:lnTo>
                      <a:pt x="19" y="20"/>
                    </a:lnTo>
                    <a:lnTo>
                      <a:pt x="19" y="461"/>
                    </a:lnTo>
                    <a:close/>
                    <a:moveTo>
                      <a:pt x="387" y="480"/>
                    </a:moveTo>
                    <a:lnTo>
                      <a:pt x="10" y="480"/>
                    </a:lnTo>
                    <a:lnTo>
                      <a:pt x="10" y="480"/>
                    </a:lnTo>
                    <a:cubicBezTo>
                      <a:pt x="5" y="480"/>
                      <a:pt x="0" y="476"/>
                      <a:pt x="0" y="471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4"/>
                      <a:pt x="5" y="0"/>
                      <a:pt x="10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3" y="0"/>
                      <a:pt x="397" y="4"/>
                      <a:pt x="397" y="10"/>
                    </a:cubicBezTo>
                    <a:lnTo>
                      <a:pt x="397" y="471"/>
                    </a:lnTo>
                    <a:lnTo>
                      <a:pt x="397" y="471"/>
                    </a:lnTo>
                    <a:cubicBezTo>
                      <a:pt x="397" y="476"/>
                      <a:pt x="393" y="480"/>
                      <a:pt x="387" y="4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8D8C451-63A1-4058-A683-D5AA4F44A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0171" y="10680179"/>
                <a:ext cx="301228" cy="85386"/>
              </a:xfrm>
              <a:custGeom>
                <a:avLst/>
                <a:gdLst>
                  <a:gd name="connsiteX0" fmla="*/ 8939 w 301228"/>
                  <a:gd name="connsiteY0" fmla="*/ 66701 h 85386"/>
                  <a:gd name="connsiteX1" fmla="*/ 292290 w 301228"/>
                  <a:gd name="connsiteY1" fmla="*/ 66701 h 85386"/>
                  <a:gd name="connsiteX2" fmla="*/ 301228 w 301228"/>
                  <a:gd name="connsiteY2" fmla="*/ 76978 h 85386"/>
                  <a:gd name="connsiteX3" fmla="*/ 292290 w 301228"/>
                  <a:gd name="connsiteY3" fmla="*/ 85386 h 85386"/>
                  <a:gd name="connsiteX4" fmla="*/ 8939 w 301228"/>
                  <a:gd name="connsiteY4" fmla="*/ 85386 h 85386"/>
                  <a:gd name="connsiteX5" fmla="*/ 0 w 301228"/>
                  <a:gd name="connsiteY5" fmla="*/ 76978 h 85386"/>
                  <a:gd name="connsiteX6" fmla="*/ 8939 w 301228"/>
                  <a:gd name="connsiteY6" fmla="*/ 66701 h 85386"/>
                  <a:gd name="connsiteX7" fmla="*/ 8877 w 301228"/>
                  <a:gd name="connsiteY7" fmla="*/ 0 h 85386"/>
                  <a:gd name="connsiteX8" fmla="*/ 186418 w 301228"/>
                  <a:gd name="connsiteY8" fmla="*/ 0 h 85386"/>
                  <a:gd name="connsiteX9" fmla="*/ 195295 w 301228"/>
                  <a:gd name="connsiteY9" fmla="*/ 9808 h 85386"/>
                  <a:gd name="connsiteX10" fmla="*/ 186418 w 301228"/>
                  <a:gd name="connsiteY10" fmla="*/ 18636 h 85386"/>
                  <a:gd name="connsiteX11" fmla="*/ 8877 w 301228"/>
                  <a:gd name="connsiteY11" fmla="*/ 18636 h 85386"/>
                  <a:gd name="connsiteX12" fmla="*/ 0 w 301228"/>
                  <a:gd name="connsiteY12" fmla="*/ 9808 h 85386"/>
                  <a:gd name="connsiteX13" fmla="*/ 8877 w 301228"/>
                  <a:gd name="connsiteY13" fmla="*/ 0 h 85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01228" h="85386">
                    <a:moveTo>
                      <a:pt x="8939" y="66701"/>
                    </a:moveTo>
                    <a:lnTo>
                      <a:pt x="292290" y="66701"/>
                    </a:lnTo>
                    <a:cubicBezTo>
                      <a:pt x="297653" y="66701"/>
                      <a:pt x="301228" y="71372"/>
                      <a:pt x="301228" y="76978"/>
                    </a:cubicBezTo>
                    <a:cubicBezTo>
                      <a:pt x="301228" y="81649"/>
                      <a:pt x="297653" y="85386"/>
                      <a:pt x="292290" y="85386"/>
                    </a:cubicBezTo>
                    <a:lnTo>
                      <a:pt x="8939" y="85386"/>
                    </a:lnTo>
                    <a:cubicBezTo>
                      <a:pt x="4469" y="85386"/>
                      <a:pt x="0" y="81649"/>
                      <a:pt x="0" y="76978"/>
                    </a:cubicBezTo>
                    <a:cubicBezTo>
                      <a:pt x="0" y="71372"/>
                      <a:pt x="4469" y="66701"/>
                      <a:pt x="8939" y="66701"/>
                    </a:cubicBezTo>
                    <a:close/>
                    <a:moveTo>
                      <a:pt x="8877" y="0"/>
                    </a:moveTo>
                    <a:lnTo>
                      <a:pt x="186418" y="0"/>
                    </a:lnTo>
                    <a:cubicBezTo>
                      <a:pt x="191744" y="0"/>
                      <a:pt x="195295" y="4904"/>
                      <a:pt x="195295" y="9808"/>
                    </a:cubicBezTo>
                    <a:cubicBezTo>
                      <a:pt x="195295" y="14713"/>
                      <a:pt x="191744" y="18636"/>
                      <a:pt x="186418" y="18636"/>
                    </a:cubicBezTo>
                    <a:lnTo>
                      <a:pt x="8877" y="18636"/>
                    </a:lnTo>
                    <a:cubicBezTo>
                      <a:pt x="4439" y="18636"/>
                      <a:pt x="0" y="14713"/>
                      <a:pt x="0" y="9808"/>
                    </a:cubicBezTo>
                    <a:cubicBezTo>
                      <a:pt x="0" y="4904"/>
                      <a:pt x="4439" y="0"/>
                      <a:pt x="88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00760EBD-35AB-417A-AC42-CFF9E6A2E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54709" y="10865583"/>
                <a:ext cx="346852" cy="421872"/>
              </a:xfrm>
              <a:custGeom>
                <a:avLst/>
                <a:gdLst>
                  <a:gd name="connsiteX0" fmla="*/ 2960 w 346852"/>
                  <a:gd name="connsiteY0" fmla="*/ 2569 h 421872"/>
                  <a:gd name="connsiteX1" fmla="*/ 15464 w 346852"/>
                  <a:gd name="connsiteY1" fmla="*/ 3459 h 421872"/>
                  <a:gd name="connsiteX2" fmla="*/ 173321 w 346852"/>
                  <a:gd name="connsiteY2" fmla="*/ 197055 h 421872"/>
                  <a:gd name="connsiteX3" fmla="*/ 330775 w 346852"/>
                  <a:gd name="connsiteY3" fmla="*/ 3459 h 421872"/>
                  <a:gd name="connsiteX4" fmla="*/ 343247 w 346852"/>
                  <a:gd name="connsiteY4" fmla="*/ 2569 h 421872"/>
                  <a:gd name="connsiteX5" fmla="*/ 345029 w 346852"/>
                  <a:gd name="connsiteY5" fmla="*/ 14142 h 421872"/>
                  <a:gd name="connsiteX6" fmla="*/ 184983 w 346852"/>
                  <a:gd name="connsiteY6" fmla="*/ 211358 h 421872"/>
                  <a:gd name="connsiteX7" fmla="*/ 345020 w 346852"/>
                  <a:gd name="connsiteY7" fmla="*/ 407628 h 421872"/>
                  <a:gd name="connsiteX8" fmla="*/ 343233 w 346852"/>
                  <a:gd name="connsiteY8" fmla="*/ 420091 h 421872"/>
                  <a:gd name="connsiteX9" fmla="*/ 337875 w 346852"/>
                  <a:gd name="connsiteY9" fmla="*/ 421872 h 421872"/>
                  <a:gd name="connsiteX10" fmla="*/ 330730 w 346852"/>
                  <a:gd name="connsiteY10" fmla="*/ 419201 h 421872"/>
                  <a:gd name="connsiteX11" fmla="*/ 173321 w 346852"/>
                  <a:gd name="connsiteY11" fmla="*/ 225729 h 421872"/>
                  <a:gd name="connsiteX12" fmla="*/ 16314 w 346852"/>
                  <a:gd name="connsiteY12" fmla="*/ 419201 h 421872"/>
                  <a:gd name="connsiteX13" fmla="*/ 9187 w 346852"/>
                  <a:gd name="connsiteY13" fmla="*/ 421872 h 421872"/>
                  <a:gd name="connsiteX14" fmla="*/ 3842 w 346852"/>
                  <a:gd name="connsiteY14" fmla="*/ 420091 h 421872"/>
                  <a:gd name="connsiteX15" fmla="*/ 2060 w 346852"/>
                  <a:gd name="connsiteY15" fmla="*/ 407628 h 421872"/>
                  <a:gd name="connsiteX16" fmla="*/ 161659 w 346852"/>
                  <a:gd name="connsiteY16" fmla="*/ 211395 h 421872"/>
                  <a:gd name="connsiteX17" fmla="*/ 1174 w 346852"/>
                  <a:gd name="connsiteY17" fmla="*/ 14142 h 421872"/>
                  <a:gd name="connsiteX18" fmla="*/ 2960 w 346852"/>
                  <a:gd name="connsiteY18" fmla="*/ 2569 h 421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346852" h="421872">
                    <a:moveTo>
                      <a:pt x="2960" y="2569"/>
                    </a:moveTo>
                    <a:cubicBezTo>
                      <a:pt x="7426" y="-992"/>
                      <a:pt x="12785" y="-992"/>
                      <a:pt x="15464" y="3459"/>
                    </a:cubicBezTo>
                    <a:lnTo>
                      <a:pt x="173321" y="197055"/>
                    </a:lnTo>
                    <a:lnTo>
                      <a:pt x="330775" y="3459"/>
                    </a:lnTo>
                    <a:cubicBezTo>
                      <a:pt x="334339" y="-992"/>
                      <a:pt x="339684" y="-992"/>
                      <a:pt x="343247" y="2569"/>
                    </a:cubicBezTo>
                    <a:cubicBezTo>
                      <a:pt x="347701" y="4349"/>
                      <a:pt x="347701" y="9691"/>
                      <a:pt x="345029" y="14142"/>
                    </a:cubicBezTo>
                    <a:lnTo>
                      <a:pt x="184983" y="211358"/>
                    </a:lnTo>
                    <a:lnTo>
                      <a:pt x="345020" y="407628"/>
                    </a:lnTo>
                    <a:cubicBezTo>
                      <a:pt x="347699" y="411189"/>
                      <a:pt x="347699" y="417421"/>
                      <a:pt x="343233" y="420091"/>
                    </a:cubicBezTo>
                    <a:cubicBezTo>
                      <a:pt x="341447" y="420982"/>
                      <a:pt x="340554" y="421872"/>
                      <a:pt x="337875" y="421872"/>
                    </a:cubicBezTo>
                    <a:cubicBezTo>
                      <a:pt x="336089" y="421872"/>
                      <a:pt x="333409" y="420982"/>
                      <a:pt x="330730" y="419201"/>
                    </a:cubicBezTo>
                    <a:lnTo>
                      <a:pt x="173321" y="225729"/>
                    </a:lnTo>
                    <a:lnTo>
                      <a:pt x="16314" y="419201"/>
                    </a:lnTo>
                    <a:cubicBezTo>
                      <a:pt x="13641" y="420982"/>
                      <a:pt x="11860" y="421872"/>
                      <a:pt x="9187" y="421872"/>
                    </a:cubicBezTo>
                    <a:cubicBezTo>
                      <a:pt x="8296" y="421872"/>
                      <a:pt x="5624" y="420982"/>
                      <a:pt x="3842" y="420091"/>
                    </a:cubicBezTo>
                    <a:cubicBezTo>
                      <a:pt x="279" y="417421"/>
                      <a:pt x="-612" y="411189"/>
                      <a:pt x="2060" y="407628"/>
                    </a:cubicBezTo>
                    <a:lnTo>
                      <a:pt x="161659" y="211395"/>
                    </a:lnTo>
                    <a:lnTo>
                      <a:pt x="1174" y="14142"/>
                    </a:lnTo>
                    <a:cubicBezTo>
                      <a:pt x="-612" y="9691"/>
                      <a:pt x="-612" y="4349"/>
                      <a:pt x="2960" y="25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50">
                <a:extLst>
                  <a:ext uri="{FF2B5EF4-FFF2-40B4-BE49-F238E27FC236}">
                    <a16:creationId xmlns:a16="http://schemas.microsoft.com/office/drawing/2014/main" id="{613F4B63-C534-4FF7-8F2A-1DD347B81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0586" y="11402132"/>
                <a:ext cx="1926514" cy="1545919"/>
              </a:xfrm>
              <a:custGeom>
                <a:avLst/>
                <a:gdLst>
                  <a:gd name="T0" fmla="*/ 2162 w 2163"/>
                  <a:gd name="T1" fmla="*/ 1737 h 1738"/>
                  <a:gd name="T2" fmla="*/ 0 w 2163"/>
                  <a:gd name="T3" fmla="*/ 1737 h 1738"/>
                  <a:gd name="T4" fmla="*/ 0 w 2163"/>
                  <a:gd name="T5" fmla="*/ 0 h 1738"/>
                  <a:gd name="T6" fmla="*/ 2162 w 2163"/>
                  <a:gd name="T7" fmla="*/ 0 h 1738"/>
                  <a:gd name="T8" fmla="*/ 2162 w 2163"/>
                  <a:gd name="T9" fmla="*/ 1737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63" h="1738">
                    <a:moveTo>
                      <a:pt x="2162" y="1737"/>
                    </a:moveTo>
                    <a:lnTo>
                      <a:pt x="0" y="1737"/>
                    </a:lnTo>
                    <a:lnTo>
                      <a:pt x="0" y="0"/>
                    </a:lnTo>
                    <a:lnTo>
                      <a:pt x="2162" y="0"/>
                    </a:lnTo>
                    <a:lnTo>
                      <a:pt x="2162" y="17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51">
                <a:extLst>
                  <a:ext uri="{FF2B5EF4-FFF2-40B4-BE49-F238E27FC236}">
                    <a16:creationId xmlns:a16="http://schemas.microsoft.com/office/drawing/2014/main" id="{0472B651-A2F3-46D9-9B4A-8B9DED26B9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2738" y="11394285"/>
                <a:ext cx="1942209" cy="1565536"/>
              </a:xfrm>
              <a:custGeom>
                <a:avLst/>
                <a:gdLst>
                  <a:gd name="T0" fmla="*/ 18 w 2181"/>
                  <a:gd name="T1" fmla="*/ 1738 h 1758"/>
                  <a:gd name="T2" fmla="*/ 2161 w 2181"/>
                  <a:gd name="T3" fmla="*/ 1738 h 1758"/>
                  <a:gd name="T4" fmla="*/ 2161 w 2181"/>
                  <a:gd name="T5" fmla="*/ 19 h 1758"/>
                  <a:gd name="T6" fmla="*/ 18 w 2181"/>
                  <a:gd name="T7" fmla="*/ 19 h 1758"/>
                  <a:gd name="T8" fmla="*/ 18 w 2181"/>
                  <a:gd name="T9" fmla="*/ 1738 h 1758"/>
                  <a:gd name="T10" fmla="*/ 2171 w 2181"/>
                  <a:gd name="T11" fmla="*/ 1757 h 1758"/>
                  <a:gd name="T12" fmla="*/ 9 w 2181"/>
                  <a:gd name="T13" fmla="*/ 1757 h 1758"/>
                  <a:gd name="T14" fmla="*/ 9 w 2181"/>
                  <a:gd name="T15" fmla="*/ 1757 h 1758"/>
                  <a:gd name="T16" fmla="*/ 0 w 2181"/>
                  <a:gd name="T17" fmla="*/ 1747 h 1758"/>
                  <a:gd name="T18" fmla="*/ 0 w 2181"/>
                  <a:gd name="T19" fmla="*/ 10 h 1758"/>
                  <a:gd name="T20" fmla="*/ 0 w 2181"/>
                  <a:gd name="T21" fmla="*/ 10 h 1758"/>
                  <a:gd name="T22" fmla="*/ 9 w 2181"/>
                  <a:gd name="T23" fmla="*/ 0 h 1758"/>
                  <a:gd name="T24" fmla="*/ 2171 w 2181"/>
                  <a:gd name="T25" fmla="*/ 0 h 1758"/>
                  <a:gd name="T26" fmla="*/ 2171 w 2181"/>
                  <a:gd name="T27" fmla="*/ 0 h 1758"/>
                  <a:gd name="T28" fmla="*/ 2180 w 2181"/>
                  <a:gd name="T29" fmla="*/ 10 h 1758"/>
                  <a:gd name="T30" fmla="*/ 2180 w 2181"/>
                  <a:gd name="T31" fmla="*/ 1747 h 1758"/>
                  <a:gd name="T32" fmla="*/ 2180 w 2181"/>
                  <a:gd name="T33" fmla="*/ 1747 h 1758"/>
                  <a:gd name="T34" fmla="*/ 2171 w 2181"/>
                  <a:gd name="T35" fmla="*/ 1757 h 1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81" h="1758">
                    <a:moveTo>
                      <a:pt x="18" y="1738"/>
                    </a:moveTo>
                    <a:lnTo>
                      <a:pt x="2161" y="1738"/>
                    </a:lnTo>
                    <a:lnTo>
                      <a:pt x="2161" y="19"/>
                    </a:lnTo>
                    <a:lnTo>
                      <a:pt x="18" y="19"/>
                    </a:lnTo>
                    <a:lnTo>
                      <a:pt x="18" y="1738"/>
                    </a:lnTo>
                    <a:close/>
                    <a:moveTo>
                      <a:pt x="2171" y="1757"/>
                    </a:moveTo>
                    <a:lnTo>
                      <a:pt x="9" y="1757"/>
                    </a:lnTo>
                    <a:lnTo>
                      <a:pt x="9" y="1757"/>
                    </a:lnTo>
                    <a:cubicBezTo>
                      <a:pt x="4" y="1757"/>
                      <a:pt x="0" y="1753"/>
                      <a:pt x="0" y="174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2171" y="0"/>
                    </a:lnTo>
                    <a:lnTo>
                      <a:pt x="2171" y="0"/>
                    </a:lnTo>
                    <a:cubicBezTo>
                      <a:pt x="2176" y="0"/>
                      <a:pt x="2180" y="5"/>
                      <a:pt x="2180" y="10"/>
                    </a:cubicBezTo>
                    <a:lnTo>
                      <a:pt x="2180" y="1747"/>
                    </a:lnTo>
                    <a:lnTo>
                      <a:pt x="2180" y="1747"/>
                    </a:lnTo>
                    <a:cubicBezTo>
                      <a:pt x="2180" y="1753"/>
                      <a:pt x="2176" y="1757"/>
                      <a:pt x="2171" y="17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52">
                <a:extLst>
                  <a:ext uri="{FF2B5EF4-FFF2-40B4-BE49-F238E27FC236}">
                    <a16:creationId xmlns:a16="http://schemas.microsoft.com/office/drawing/2014/main" id="{A55590B4-4C08-48C6-9E9E-054E45521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1456" y="12665548"/>
                <a:ext cx="753341" cy="172641"/>
              </a:xfrm>
              <a:custGeom>
                <a:avLst/>
                <a:gdLst>
                  <a:gd name="T0" fmla="*/ 847 w 848"/>
                  <a:gd name="T1" fmla="*/ 194 h 195"/>
                  <a:gd name="T2" fmla="*/ 0 w 848"/>
                  <a:gd name="T3" fmla="*/ 194 h 195"/>
                  <a:gd name="T4" fmla="*/ 0 w 848"/>
                  <a:gd name="T5" fmla="*/ 0 h 195"/>
                  <a:gd name="T6" fmla="*/ 847 w 848"/>
                  <a:gd name="T7" fmla="*/ 0 h 195"/>
                  <a:gd name="T8" fmla="*/ 847 w 848"/>
                  <a:gd name="T9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48" h="195">
                    <a:moveTo>
                      <a:pt x="847" y="194"/>
                    </a:moveTo>
                    <a:lnTo>
                      <a:pt x="0" y="194"/>
                    </a:lnTo>
                    <a:lnTo>
                      <a:pt x="0" y="0"/>
                    </a:lnTo>
                    <a:lnTo>
                      <a:pt x="847" y="0"/>
                    </a:lnTo>
                    <a:lnTo>
                      <a:pt x="847" y="19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53">
                <a:extLst>
                  <a:ext uri="{FF2B5EF4-FFF2-40B4-BE49-F238E27FC236}">
                    <a16:creationId xmlns:a16="http://schemas.microsoft.com/office/drawing/2014/main" id="{BD22A0A8-43B0-4E11-B2EE-D1DC062B4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3609" y="12657701"/>
                <a:ext cx="772958" cy="192258"/>
              </a:xfrm>
              <a:custGeom>
                <a:avLst/>
                <a:gdLst>
                  <a:gd name="T0" fmla="*/ 19 w 867"/>
                  <a:gd name="T1" fmla="*/ 194 h 214"/>
                  <a:gd name="T2" fmla="*/ 848 w 867"/>
                  <a:gd name="T3" fmla="*/ 194 h 214"/>
                  <a:gd name="T4" fmla="*/ 848 w 867"/>
                  <a:gd name="T5" fmla="*/ 20 h 214"/>
                  <a:gd name="T6" fmla="*/ 19 w 867"/>
                  <a:gd name="T7" fmla="*/ 20 h 214"/>
                  <a:gd name="T8" fmla="*/ 19 w 867"/>
                  <a:gd name="T9" fmla="*/ 194 h 214"/>
                  <a:gd name="T10" fmla="*/ 857 w 867"/>
                  <a:gd name="T11" fmla="*/ 213 h 214"/>
                  <a:gd name="T12" fmla="*/ 10 w 867"/>
                  <a:gd name="T13" fmla="*/ 213 h 214"/>
                  <a:gd name="T14" fmla="*/ 10 w 867"/>
                  <a:gd name="T15" fmla="*/ 213 h 214"/>
                  <a:gd name="T16" fmla="*/ 0 w 867"/>
                  <a:gd name="T17" fmla="*/ 204 h 214"/>
                  <a:gd name="T18" fmla="*/ 0 w 867"/>
                  <a:gd name="T19" fmla="*/ 10 h 214"/>
                  <a:gd name="T20" fmla="*/ 0 w 867"/>
                  <a:gd name="T21" fmla="*/ 10 h 214"/>
                  <a:gd name="T22" fmla="*/ 10 w 867"/>
                  <a:gd name="T23" fmla="*/ 0 h 214"/>
                  <a:gd name="T24" fmla="*/ 857 w 867"/>
                  <a:gd name="T25" fmla="*/ 0 h 214"/>
                  <a:gd name="T26" fmla="*/ 857 w 867"/>
                  <a:gd name="T27" fmla="*/ 0 h 214"/>
                  <a:gd name="T28" fmla="*/ 866 w 867"/>
                  <a:gd name="T29" fmla="*/ 10 h 214"/>
                  <a:gd name="T30" fmla="*/ 866 w 867"/>
                  <a:gd name="T31" fmla="*/ 204 h 214"/>
                  <a:gd name="T32" fmla="*/ 866 w 867"/>
                  <a:gd name="T33" fmla="*/ 204 h 214"/>
                  <a:gd name="T34" fmla="*/ 857 w 867"/>
                  <a:gd name="T35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67" h="214">
                    <a:moveTo>
                      <a:pt x="19" y="194"/>
                    </a:moveTo>
                    <a:lnTo>
                      <a:pt x="848" y="194"/>
                    </a:lnTo>
                    <a:lnTo>
                      <a:pt x="848" y="20"/>
                    </a:lnTo>
                    <a:lnTo>
                      <a:pt x="19" y="20"/>
                    </a:lnTo>
                    <a:lnTo>
                      <a:pt x="19" y="194"/>
                    </a:lnTo>
                    <a:close/>
                    <a:moveTo>
                      <a:pt x="857" y="213"/>
                    </a:moveTo>
                    <a:lnTo>
                      <a:pt x="10" y="213"/>
                    </a:lnTo>
                    <a:lnTo>
                      <a:pt x="10" y="213"/>
                    </a:lnTo>
                    <a:cubicBezTo>
                      <a:pt x="4" y="213"/>
                      <a:pt x="0" y="210"/>
                      <a:pt x="0" y="204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4" y="0"/>
                      <a:pt x="10" y="0"/>
                    </a:cubicBezTo>
                    <a:lnTo>
                      <a:pt x="857" y="0"/>
                    </a:lnTo>
                    <a:lnTo>
                      <a:pt x="857" y="0"/>
                    </a:lnTo>
                    <a:cubicBezTo>
                      <a:pt x="862" y="0"/>
                      <a:pt x="866" y="5"/>
                      <a:pt x="866" y="10"/>
                    </a:cubicBezTo>
                    <a:lnTo>
                      <a:pt x="866" y="204"/>
                    </a:lnTo>
                    <a:lnTo>
                      <a:pt x="866" y="204"/>
                    </a:lnTo>
                    <a:cubicBezTo>
                      <a:pt x="866" y="210"/>
                      <a:pt x="862" y="213"/>
                      <a:pt x="857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B197F419-9606-475B-B6AF-90F5F3148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3609" y="12488982"/>
                <a:ext cx="434635" cy="104958"/>
              </a:xfrm>
              <a:custGeom>
                <a:avLst/>
                <a:gdLst>
                  <a:gd name="connsiteX0" fmla="*/ 8888 w 434635"/>
                  <a:gd name="connsiteY0" fmla="*/ 86320 h 104958"/>
                  <a:gd name="connsiteX1" fmla="*/ 426636 w 434635"/>
                  <a:gd name="connsiteY1" fmla="*/ 86320 h 104958"/>
                  <a:gd name="connsiteX2" fmla="*/ 434635 w 434635"/>
                  <a:gd name="connsiteY2" fmla="*/ 96129 h 104958"/>
                  <a:gd name="connsiteX3" fmla="*/ 426636 w 434635"/>
                  <a:gd name="connsiteY3" fmla="*/ 104958 h 104958"/>
                  <a:gd name="connsiteX4" fmla="*/ 8888 w 434635"/>
                  <a:gd name="connsiteY4" fmla="*/ 104958 h 104958"/>
                  <a:gd name="connsiteX5" fmla="*/ 0 w 434635"/>
                  <a:gd name="connsiteY5" fmla="*/ 96129 h 104958"/>
                  <a:gd name="connsiteX6" fmla="*/ 8888 w 434635"/>
                  <a:gd name="connsiteY6" fmla="*/ 86320 h 104958"/>
                  <a:gd name="connsiteX7" fmla="*/ 8924 w 434635"/>
                  <a:gd name="connsiteY7" fmla="*/ 0 h 104958"/>
                  <a:gd name="connsiteX8" fmla="*/ 217755 w 434635"/>
                  <a:gd name="connsiteY8" fmla="*/ 0 h 104958"/>
                  <a:gd name="connsiteX9" fmla="*/ 226680 w 434635"/>
                  <a:gd name="connsiteY9" fmla="*/ 9809 h 104958"/>
                  <a:gd name="connsiteX10" fmla="*/ 217755 w 434635"/>
                  <a:gd name="connsiteY10" fmla="*/ 18638 h 104958"/>
                  <a:gd name="connsiteX11" fmla="*/ 8924 w 434635"/>
                  <a:gd name="connsiteY11" fmla="*/ 18638 h 104958"/>
                  <a:gd name="connsiteX12" fmla="*/ 0 w 434635"/>
                  <a:gd name="connsiteY12" fmla="*/ 9809 h 104958"/>
                  <a:gd name="connsiteX13" fmla="*/ 8924 w 434635"/>
                  <a:gd name="connsiteY13" fmla="*/ 0 h 104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34635" h="104958">
                    <a:moveTo>
                      <a:pt x="8888" y="86320"/>
                    </a:moveTo>
                    <a:lnTo>
                      <a:pt x="426636" y="86320"/>
                    </a:lnTo>
                    <a:cubicBezTo>
                      <a:pt x="431080" y="86320"/>
                      <a:pt x="434635" y="90244"/>
                      <a:pt x="434635" y="96129"/>
                    </a:cubicBezTo>
                    <a:cubicBezTo>
                      <a:pt x="434635" y="101034"/>
                      <a:pt x="431080" y="104958"/>
                      <a:pt x="426636" y="104958"/>
                    </a:cubicBezTo>
                    <a:lnTo>
                      <a:pt x="8888" y="104958"/>
                    </a:lnTo>
                    <a:cubicBezTo>
                      <a:pt x="3555" y="104958"/>
                      <a:pt x="0" y="101034"/>
                      <a:pt x="0" y="96129"/>
                    </a:cubicBezTo>
                    <a:cubicBezTo>
                      <a:pt x="0" y="90244"/>
                      <a:pt x="3555" y="86320"/>
                      <a:pt x="8888" y="86320"/>
                    </a:cubicBezTo>
                    <a:close/>
                    <a:moveTo>
                      <a:pt x="8924" y="0"/>
                    </a:moveTo>
                    <a:lnTo>
                      <a:pt x="217755" y="0"/>
                    </a:lnTo>
                    <a:cubicBezTo>
                      <a:pt x="223110" y="0"/>
                      <a:pt x="226680" y="4905"/>
                      <a:pt x="226680" y="9809"/>
                    </a:cubicBezTo>
                    <a:cubicBezTo>
                      <a:pt x="226680" y="14714"/>
                      <a:pt x="223110" y="18638"/>
                      <a:pt x="217755" y="18638"/>
                    </a:cubicBezTo>
                    <a:lnTo>
                      <a:pt x="8924" y="18638"/>
                    </a:lnTo>
                    <a:cubicBezTo>
                      <a:pt x="3570" y="18638"/>
                      <a:pt x="0" y="14714"/>
                      <a:pt x="0" y="9809"/>
                    </a:cubicBezTo>
                    <a:cubicBezTo>
                      <a:pt x="0" y="4905"/>
                      <a:pt x="3570" y="0"/>
                      <a:pt x="89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F757360D-080D-480D-9201-DB41836DECDF}"/>
                </a:ext>
              </a:extLst>
            </p:cNvPr>
            <p:cNvGrpSpPr/>
            <p:nvPr/>
          </p:nvGrpSpPr>
          <p:grpSpPr>
            <a:xfrm>
              <a:off x="8781134" y="8416232"/>
              <a:ext cx="3527362" cy="4414109"/>
              <a:chOff x="8781134" y="8416232"/>
              <a:chExt cx="3527362" cy="4414109"/>
            </a:xfrm>
          </p:grpSpPr>
          <p:sp>
            <p:nvSpPr>
              <p:cNvPr id="58" name="Freeform 156">
                <a:extLst>
                  <a:ext uri="{FF2B5EF4-FFF2-40B4-BE49-F238E27FC236}">
                    <a16:creationId xmlns:a16="http://schemas.microsoft.com/office/drawing/2014/main" id="{881515B2-F26B-482A-8123-DA0CF5A87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8103" y="10538929"/>
                <a:ext cx="1098623" cy="2087383"/>
              </a:xfrm>
              <a:custGeom>
                <a:avLst/>
                <a:gdLst>
                  <a:gd name="T0" fmla="*/ 107 w 1235"/>
                  <a:gd name="T1" fmla="*/ 96 h 2348"/>
                  <a:gd name="T2" fmla="*/ 107 w 1235"/>
                  <a:gd name="T3" fmla="*/ 96 h 2348"/>
                  <a:gd name="T4" fmla="*/ 17 w 1235"/>
                  <a:gd name="T5" fmla="*/ 1216 h 2348"/>
                  <a:gd name="T6" fmla="*/ 17 w 1235"/>
                  <a:gd name="T7" fmla="*/ 1216 h 2348"/>
                  <a:gd name="T8" fmla="*/ 132 w 1235"/>
                  <a:gd name="T9" fmla="*/ 2347 h 2348"/>
                  <a:gd name="T10" fmla="*/ 428 w 1235"/>
                  <a:gd name="T11" fmla="*/ 2347 h 2348"/>
                  <a:gd name="T12" fmla="*/ 450 w 1235"/>
                  <a:gd name="T13" fmla="*/ 1206 h 2348"/>
                  <a:gd name="T14" fmla="*/ 519 w 1235"/>
                  <a:gd name="T15" fmla="*/ 832 h 2348"/>
                  <a:gd name="T16" fmla="*/ 626 w 1235"/>
                  <a:gd name="T17" fmla="*/ 1258 h 2348"/>
                  <a:gd name="T18" fmla="*/ 934 w 1235"/>
                  <a:gd name="T19" fmla="*/ 2344 h 2348"/>
                  <a:gd name="T20" fmla="*/ 1234 w 1235"/>
                  <a:gd name="T21" fmla="*/ 2344 h 2348"/>
                  <a:gd name="T22" fmla="*/ 1048 w 1235"/>
                  <a:gd name="T23" fmla="*/ 1161 h 2348"/>
                  <a:gd name="T24" fmla="*/ 981 w 1235"/>
                  <a:gd name="T25" fmla="*/ 597 h 2348"/>
                  <a:gd name="T26" fmla="*/ 981 w 1235"/>
                  <a:gd name="T27" fmla="*/ 597 h 2348"/>
                  <a:gd name="T28" fmla="*/ 867 w 1235"/>
                  <a:gd name="T29" fmla="*/ 0 h 2348"/>
                  <a:gd name="T30" fmla="*/ 107 w 1235"/>
                  <a:gd name="T31" fmla="*/ 96 h 2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5" h="2348">
                    <a:moveTo>
                      <a:pt x="107" y="96"/>
                    </a:moveTo>
                    <a:lnTo>
                      <a:pt x="107" y="96"/>
                    </a:lnTo>
                    <a:cubicBezTo>
                      <a:pt x="107" y="96"/>
                      <a:pt x="0" y="902"/>
                      <a:pt x="17" y="1216"/>
                    </a:cubicBezTo>
                    <a:lnTo>
                      <a:pt x="17" y="1216"/>
                    </a:lnTo>
                    <a:cubicBezTo>
                      <a:pt x="35" y="1531"/>
                      <a:pt x="132" y="2347"/>
                      <a:pt x="132" y="2347"/>
                    </a:cubicBezTo>
                    <a:lnTo>
                      <a:pt x="428" y="2347"/>
                    </a:lnTo>
                    <a:lnTo>
                      <a:pt x="450" y="1206"/>
                    </a:lnTo>
                    <a:lnTo>
                      <a:pt x="519" y="832"/>
                    </a:lnTo>
                    <a:lnTo>
                      <a:pt x="626" y="1258"/>
                    </a:lnTo>
                    <a:lnTo>
                      <a:pt x="934" y="2344"/>
                    </a:lnTo>
                    <a:lnTo>
                      <a:pt x="1234" y="2344"/>
                    </a:lnTo>
                    <a:lnTo>
                      <a:pt x="1048" y="1161"/>
                    </a:lnTo>
                    <a:lnTo>
                      <a:pt x="981" y="597"/>
                    </a:lnTo>
                    <a:lnTo>
                      <a:pt x="981" y="597"/>
                    </a:lnTo>
                    <a:cubicBezTo>
                      <a:pt x="981" y="597"/>
                      <a:pt x="1035" y="208"/>
                      <a:pt x="867" y="0"/>
                    </a:cubicBezTo>
                    <a:lnTo>
                      <a:pt x="107" y="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157">
                <a:extLst>
                  <a:ext uri="{FF2B5EF4-FFF2-40B4-BE49-F238E27FC236}">
                    <a16:creationId xmlns:a16="http://schemas.microsoft.com/office/drawing/2014/main" id="{A42D7B50-CBAC-432F-85B1-DF50F7068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0256" y="10531081"/>
                <a:ext cx="1114317" cy="2107000"/>
              </a:xfrm>
              <a:custGeom>
                <a:avLst/>
                <a:gdLst>
                  <a:gd name="T0" fmla="*/ 150 w 1253"/>
                  <a:gd name="T1" fmla="*/ 2347 h 2366"/>
                  <a:gd name="T2" fmla="*/ 428 w 1253"/>
                  <a:gd name="T3" fmla="*/ 2347 h 2366"/>
                  <a:gd name="T4" fmla="*/ 449 w 1253"/>
                  <a:gd name="T5" fmla="*/ 1215 h 2366"/>
                  <a:gd name="T6" fmla="*/ 449 w 1253"/>
                  <a:gd name="T7" fmla="*/ 1215 h 2366"/>
                  <a:gd name="T8" fmla="*/ 449 w 1253"/>
                  <a:gd name="T9" fmla="*/ 1213 h 2366"/>
                  <a:gd name="T10" fmla="*/ 518 w 1253"/>
                  <a:gd name="T11" fmla="*/ 839 h 2366"/>
                  <a:gd name="T12" fmla="*/ 518 w 1253"/>
                  <a:gd name="T13" fmla="*/ 839 h 2366"/>
                  <a:gd name="T14" fmla="*/ 528 w 1253"/>
                  <a:gd name="T15" fmla="*/ 832 h 2366"/>
                  <a:gd name="T16" fmla="*/ 528 w 1253"/>
                  <a:gd name="T17" fmla="*/ 832 h 2366"/>
                  <a:gd name="T18" fmla="*/ 538 w 1253"/>
                  <a:gd name="T19" fmla="*/ 839 h 2366"/>
                  <a:gd name="T20" fmla="*/ 645 w 1253"/>
                  <a:gd name="T21" fmla="*/ 1264 h 2366"/>
                  <a:gd name="T22" fmla="*/ 951 w 1253"/>
                  <a:gd name="T23" fmla="*/ 2343 h 2366"/>
                  <a:gd name="T24" fmla="*/ 1232 w 1253"/>
                  <a:gd name="T25" fmla="*/ 2343 h 2366"/>
                  <a:gd name="T26" fmla="*/ 1048 w 1253"/>
                  <a:gd name="T27" fmla="*/ 1172 h 2366"/>
                  <a:gd name="T28" fmla="*/ 980 w 1253"/>
                  <a:gd name="T29" fmla="*/ 607 h 2366"/>
                  <a:gd name="T30" fmla="*/ 980 w 1253"/>
                  <a:gd name="T31" fmla="*/ 607 h 2366"/>
                  <a:gd name="T32" fmla="*/ 980 w 1253"/>
                  <a:gd name="T33" fmla="*/ 604 h 2366"/>
                  <a:gd name="T34" fmla="*/ 980 w 1253"/>
                  <a:gd name="T35" fmla="*/ 604 h 2366"/>
                  <a:gd name="T36" fmla="*/ 871 w 1253"/>
                  <a:gd name="T37" fmla="*/ 20 h 2366"/>
                  <a:gd name="T38" fmla="*/ 125 w 1253"/>
                  <a:gd name="T39" fmla="*/ 114 h 2366"/>
                  <a:gd name="T40" fmla="*/ 125 w 1253"/>
                  <a:gd name="T41" fmla="*/ 114 h 2366"/>
                  <a:gd name="T42" fmla="*/ 37 w 1253"/>
                  <a:gd name="T43" fmla="*/ 1225 h 2366"/>
                  <a:gd name="T44" fmla="*/ 37 w 1253"/>
                  <a:gd name="T45" fmla="*/ 1225 h 2366"/>
                  <a:gd name="T46" fmla="*/ 150 w 1253"/>
                  <a:gd name="T47" fmla="*/ 2347 h 2366"/>
                  <a:gd name="T48" fmla="*/ 437 w 1253"/>
                  <a:gd name="T49" fmla="*/ 2365 h 2366"/>
                  <a:gd name="T50" fmla="*/ 141 w 1253"/>
                  <a:gd name="T51" fmla="*/ 2365 h 2366"/>
                  <a:gd name="T52" fmla="*/ 141 w 1253"/>
                  <a:gd name="T53" fmla="*/ 2365 h 2366"/>
                  <a:gd name="T54" fmla="*/ 132 w 1253"/>
                  <a:gd name="T55" fmla="*/ 2357 h 2366"/>
                  <a:gd name="T56" fmla="*/ 132 w 1253"/>
                  <a:gd name="T57" fmla="*/ 2357 h 2366"/>
                  <a:gd name="T58" fmla="*/ 17 w 1253"/>
                  <a:gd name="T59" fmla="*/ 1226 h 2366"/>
                  <a:gd name="T60" fmla="*/ 17 w 1253"/>
                  <a:gd name="T61" fmla="*/ 1226 h 2366"/>
                  <a:gd name="T62" fmla="*/ 107 w 1253"/>
                  <a:gd name="T63" fmla="*/ 104 h 2366"/>
                  <a:gd name="T64" fmla="*/ 107 w 1253"/>
                  <a:gd name="T65" fmla="*/ 104 h 2366"/>
                  <a:gd name="T66" fmla="*/ 116 w 1253"/>
                  <a:gd name="T67" fmla="*/ 96 h 2366"/>
                  <a:gd name="T68" fmla="*/ 874 w 1253"/>
                  <a:gd name="T69" fmla="*/ 0 h 2366"/>
                  <a:gd name="T70" fmla="*/ 874 w 1253"/>
                  <a:gd name="T71" fmla="*/ 0 h 2366"/>
                  <a:gd name="T72" fmla="*/ 883 w 1253"/>
                  <a:gd name="T73" fmla="*/ 3 h 2366"/>
                  <a:gd name="T74" fmla="*/ 883 w 1253"/>
                  <a:gd name="T75" fmla="*/ 3 h 2366"/>
                  <a:gd name="T76" fmla="*/ 1005 w 1253"/>
                  <a:gd name="T77" fmla="*/ 385 h 2366"/>
                  <a:gd name="T78" fmla="*/ 1005 w 1253"/>
                  <a:gd name="T79" fmla="*/ 385 h 2366"/>
                  <a:gd name="T80" fmla="*/ 999 w 1253"/>
                  <a:gd name="T81" fmla="*/ 606 h 2366"/>
                  <a:gd name="T82" fmla="*/ 1067 w 1253"/>
                  <a:gd name="T83" fmla="*/ 1168 h 2366"/>
                  <a:gd name="T84" fmla="*/ 1252 w 1253"/>
                  <a:gd name="T85" fmla="*/ 2351 h 2366"/>
                  <a:gd name="T86" fmla="*/ 1252 w 1253"/>
                  <a:gd name="T87" fmla="*/ 2351 h 2366"/>
                  <a:gd name="T88" fmla="*/ 1250 w 1253"/>
                  <a:gd name="T89" fmla="*/ 2358 h 2366"/>
                  <a:gd name="T90" fmla="*/ 1250 w 1253"/>
                  <a:gd name="T91" fmla="*/ 2358 h 2366"/>
                  <a:gd name="T92" fmla="*/ 1243 w 1253"/>
                  <a:gd name="T93" fmla="*/ 2362 h 2366"/>
                  <a:gd name="T94" fmla="*/ 943 w 1253"/>
                  <a:gd name="T95" fmla="*/ 2362 h 2366"/>
                  <a:gd name="T96" fmla="*/ 943 w 1253"/>
                  <a:gd name="T97" fmla="*/ 2362 h 2366"/>
                  <a:gd name="T98" fmla="*/ 935 w 1253"/>
                  <a:gd name="T99" fmla="*/ 2355 h 2366"/>
                  <a:gd name="T100" fmla="*/ 626 w 1253"/>
                  <a:gd name="T101" fmla="*/ 1269 h 2366"/>
                  <a:gd name="T102" fmla="*/ 530 w 1253"/>
                  <a:gd name="T103" fmla="*/ 886 h 2366"/>
                  <a:gd name="T104" fmla="*/ 468 w 1253"/>
                  <a:gd name="T105" fmla="*/ 1216 h 2366"/>
                  <a:gd name="T106" fmla="*/ 447 w 1253"/>
                  <a:gd name="T107" fmla="*/ 2356 h 2366"/>
                  <a:gd name="T108" fmla="*/ 447 w 1253"/>
                  <a:gd name="T109" fmla="*/ 2356 h 2366"/>
                  <a:gd name="T110" fmla="*/ 437 w 1253"/>
                  <a:gd name="T111" fmla="*/ 2365 h 2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3" h="2366">
                    <a:moveTo>
                      <a:pt x="150" y="2347"/>
                    </a:moveTo>
                    <a:lnTo>
                      <a:pt x="428" y="2347"/>
                    </a:lnTo>
                    <a:lnTo>
                      <a:pt x="449" y="1215"/>
                    </a:lnTo>
                    <a:lnTo>
                      <a:pt x="449" y="1215"/>
                    </a:lnTo>
                    <a:cubicBezTo>
                      <a:pt x="449" y="1214"/>
                      <a:pt x="449" y="1214"/>
                      <a:pt x="449" y="1213"/>
                    </a:cubicBezTo>
                    <a:lnTo>
                      <a:pt x="518" y="839"/>
                    </a:lnTo>
                    <a:lnTo>
                      <a:pt x="518" y="839"/>
                    </a:lnTo>
                    <a:cubicBezTo>
                      <a:pt x="520" y="835"/>
                      <a:pt x="523" y="832"/>
                      <a:pt x="528" y="832"/>
                    </a:cubicBezTo>
                    <a:lnTo>
                      <a:pt x="528" y="832"/>
                    </a:lnTo>
                    <a:cubicBezTo>
                      <a:pt x="532" y="831"/>
                      <a:pt x="536" y="835"/>
                      <a:pt x="538" y="839"/>
                    </a:cubicBezTo>
                    <a:lnTo>
                      <a:pt x="645" y="1264"/>
                    </a:lnTo>
                    <a:lnTo>
                      <a:pt x="951" y="2343"/>
                    </a:lnTo>
                    <a:lnTo>
                      <a:pt x="1232" y="2343"/>
                    </a:lnTo>
                    <a:lnTo>
                      <a:pt x="1048" y="1172"/>
                    </a:lnTo>
                    <a:lnTo>
                      <a:pt x="980" y="607"/>
                    </a:lnTo>
                    <a:lnTo>
                      <a:pt x="980" y="607"/>
                    </a:lnTo>
                    <a:cubicBezTo>
                      <a:pt x="980" y="606"/>
                      <a:pt x="980" y="605"/>
                      <a:pt x="980" y="604"/>
                    </a:cubicBezTo>
                    <a:lnTo>
                      <a:pt x="980" y="604"/>
                    </a:lnTo>
                    <a:cubicBezTo>
                      <a:pt x="981" y="601"/>
                      <a:pt x="1031" y="222"/>
                      <a:pt x="871" y="20"/>
                    </a:cubicBezTo>
                    <a:lnTo>
                      <a:pt x="125" y="114"/>
                    </a:lnTo>
                    <a:lnTo>
                      <a:pt x="125" y="114"/>
                    </a:lnTo>
                    <a:cubicBezTo>
                      <a:pt x="114" y="195"/>
                      <a:pt x="21" y="930"/>
                      <a:pt x="37" y="1225"/>
                    </a:cubicBezTo>
                    <a:lnTo>
                      <a:pt x="37" y="1225"/>
                    </a:lnTo>
                    <a:cubicBezTo>
                      <a:pt x="52" y="1519"/>
                      <a:pt x="139" y="2259"/>
                      <a:pt x="150" y="2347"/>
                    </a:cubicBezTo>
                    <a:close/>
                    <a:moveTo>
                      <a:pt x="437" y="2365"/>
                    </a:moveTo>
                    <a:lnTo>
                      <a:pt x="141" y="2365"/>
                    </a:lnTo>
                    <a:lnTo>
                      <a:pt x="141" y="2365"/>
                    </a:lnTo>
                    <a:cubicBezTo>
                      <a:pt x="136" y="2365"/>
                      <a:pt x="132" y="2362"/>
                      <a:pt x="132" y="2357"/>
                    </a:cubicBezTo>
                    <a:lnTo>
                      <a:pt x="132" y="2357"/>
                    </a:lnTo>
                    <a:cubicBezTo>
                      <a:pt x="130" y="2348"/>
                      <a:pt x="34" y="1538"/>
                      <a:pt x="17" y="1226"/>
                    </a:cubicBezTo>
                    <a:lnTo>
                      <a:pt x="17" y="1226"/>
                    </a:lnTo>
                    <a:cubicBezTo>
                      <a:pt x="0" y="914"/>
                      <a:pt x="106" y="112"/>
                      <a:pt x="107" y="104"/>
                    </a:cubicBezTo>
                    <a:lnTo>
                      <a:pt x="107" y="104"/>
                    </a:lnTo>
                    <a:cubicBezTo>
                      <a:pt x="108" y="100"/>
                      <a:pt x="111" y="96"/>
                      <a:pt x="116" y="96"/>
                    </a:cubicBezTo>
                    <a:lnTo>
                      <a:pt x="874" y="0"/>
                    </a:lnTo>
                    <a:lnTo>
                      <a:pt x="874" y="0"/>
                    </a:lnTo>
                    <a:cubicBezTo>
                      <a:pt x="877" y="0"/>
                      <a:pt x="881" y="1"/>
                      <a:pt x="883" y="3"/>
                    </a:cubicBezTo>
                    <a:lnTo>
                      <a:pt x="883" y="3"/>
                    </a:lnTo>
                    <a:cubicBezTo>
                      <a:pt x="972" y="113"/>
                      <a:pt x="998" y="271"/>
                      <a:pt x="1005" y="385"/>
                    </a:cubicBezTo>
                    <a:lnTo>
                      <a:pt x="1005" y="385"/>
                    </a:lnTo>
                    <a:cubicBezTo>
                      <a:pt x="1012" y="500"/>
                      <a:pt x="1001" y="594"/>
                      <a:pt x="999" y="606"/>
                    </a:cubicBezTo>
                    <a:lnTo>
                      <a:pt x="1067" y="1168"/>
                    </a:lnTo>
                    <a:lnTo>
                      <a:pt x="1252" y="2351"/>
                    </a:lnTo>
                    <a:lnTo>
                      <a:pt x="1252" y="2351"/>
                    </a:lnTo>
                    <a:cubicBezTo>
                      <a:pt x="1252" y="2353"/>
                      <a:pt x="1251" y="2356"/>
                      <a:pt x="1250" y="2358"/>
                    </a:cubicBezTo>
                    <a:lnTo>
                      <a:pt x="1250" y="2358"/>
                    </a:lnTo>
                    <a:cubicBezTo>
                      <a:pt x="1248" y="2360"/>
                      <a:pt x="1246" y="2362"/>
                      <a:pt x="1243" y="2362"/>
                    </a:cubicBezTo>
                    <a:lnTo>
                      <a:pt x="943" y="2362"/>
                    </a:lnTo>
                    <a:lnTo>
                      <a:pt x="943" y="2362"/>
                    </a:lnTo>
                    <a:cubicBezTo>
                      <a:pt x="939" y="2362"/>
                      <a:pt x="936" y="2358"/>
                      <a:pt x="935" y="2355"/>
                    </a:cubicBezTo>
                    <a:lnTo>
                      <a:pt x="626" y="1269"/>
                    </a:lnTo>
                    <a:lnTo>
                      <a:pt x="530" y="886"/>
                    </a:lnTo>
                    <a:lnTo>
                      <a:pt x="468" y="1216"/>
                    </a:lnTo>
                    <a:lnTo>
                      <a:pt x="447" y="2356"/>
                    </a:lnTo>
                    <a:lnTo>
                      <a:pt x="447" y="2356"/>
                    </a:lnTo>
                    <a:cubicBezTo>
                      <a:pt x="447" y="2361"/>
                      <a:pt x="442" y="2365"/>
                      <a:pt x="437" y="2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" name="Freeform 158">
                <a:extLst>
                  <a:ext uri="{FF2B5EF4-FFF2-40B4-BE49-F238E27FC236}">
                    <a16:creationId xmlns:a16="http://schemas.microsoft.com/office/drawing/2014/main" id="{631665D2-5957-46EE-BC64-83FCD4269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0212" y="10052396"/>
                <a:ext cx="631709" cy="215800"/>
              </a:xfrm>
              <a:custGeom>
                <a:avLst/>
                <a:gdLst>
                  <a:gd name="T0" fmla="*/ 710 w 711"/>
                  <a:gd name="T1" fmla="*/ 170 h 244"/>
                  <a:gd name="T2" fmla="*/ 569 w 711"/>
                  <a:gd name="T3" fmla="*/ 243 h 244"/>
                  <a:gd name="T4" fmla="*/ 0 w 711"/>
                  <a:gd name="T5" fmla="*/ 69 h 244"/>
                  <a:gd name="T6" fmla="*/ 169 w 711"/>
                  <a:gd name="T7" fmla="*/ 0 h 244"/>
                  <a:gd name="T8" fmla="*/ 710 w 711"/>
                  <a:gd name="T9" fmla="*/ 17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1" h="244">
                    <a:moveTo>
                      <a:pt x="710" y="170"/>
                    </a:moveTo>
                    <a:lnTo>
                      <a:pt x="569" y="243"/>
                    </a:lnTo>
                    <a:lnTo>
                      <a:pt x="0" y="69"/>
                    </a:lnTo>
                    <a:lnTo>
                      <a:pt x="169" y="0"/>
                    </a:lnTo>
                    <a:lnTo>
                      <a:pt x="710" y="17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159">
                <a:extLst>
                  <a:ext uri="{FF2B5EF4-FFF2-40B4-BE49-F238E27FC236}">
                    <a16:creationId xmlns:a16="http://schemas.microsoft.com/office/drawing/2014/main" id="{0B1679AE-5056-49B1-B26D-8034236C0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2364" y="10040624"/>
                <a:ext cx="651326" cy="235419"/>
              </a:xfrm>
              <a:custGeom>
                <a:avLst/>
                <a:gdLst>
                  <a:gd name="T0" fmla="*/ 39 w 730"/>
                  <a:gd name="T1" fmla="*/ 77 h 264"/>
                  <a:gd name="T2" fmla="*/ 577 w 730"/>
                  <a:gd name="T3" fmla="*/ 243 h 264"/>
                  <a:gd name="T4" fmla="*/ 695 w 730"/>
                  <a:gd name="T5" fmla="*/ 181 h 264"/>
                  <a:gd name="T6" fmla="*/ 178 w 730"/>
                  <a:gd name="T7" fmla="*/ 20 h 264"/>
                  <a:gd name="T8" fmla="*/ 39 w 730"/>
                  <a:gd name="T9" fmla="*/ 77 h 264"/>
                  <a:gd name="T10" fmla="*/ 578 w 730"/>
                  <a:gd name="T11" fmla="*/ 263 h 264"/>
                  <a:gd name="T12" fmla="*/ 578 w 730"/>
                  <a:gd name="T13" fmla="*/ 263 h 264"/>
                  <a:gd name="T14" fmla="*/ 575 w 730"/>
                  <a:gd name="T15" fmla="*/ 263 h 264"/>
                  <a:gd name="T16" fmla="*/ 7 w 730"/>
                  <a:gd name="T17" fmla="*/ 87 h 264"/>
                  <a:gd name="T18" fmla="*/ 7 w 730"/>
                  <a:gd name="T19" fmla="*/ 87 h 264"/>
                  <a:gd name="T20" fmla="*/ 0 w 730"/>
                  <a:gd name="T21" fmla="*/ 79 h 264"/>
                  <a:gd name="T22" fmla="*/ 0 w 730"/>
                  <a:gd name="T23" fmla="*/ 79 h 264"/>
                  <a:gd name="T24" fmla="*/ 6 w 730"/>
                  <a:gd name="T25" fmla="*/ 69 h 264"/>
                  <a:gd name="T26" fmla="*/ 175 w 730"/>
                  <a:gd name="T27" fmla="*/ 2 h 264"/>
                  <a:gd name="T28" fmla="*/ 175 w 730"/>
                  <a:gd name="T29" fmla="*/ 2 h 264"/>
                  <a:gd name="T30" fmla="*/ 181 w 730"/>
                  <a:gd name="T31" fmla="*/ 2 h 264"/>
                  <a:gd name="T32" fmla="*/ 722 w 730"/>
                  <a:gd name="T33" fmla="*/ 170 h 264"/>
                  <a:gd name="T34" fmla="*/ 722 w 730"/>
                  <a:gd name="T35" fmla="*/ 170 h 264"/>
                  <a:gd name="T36" fmla="*/ 729 w 730"/>
                  <a:gd name="T37" fmla="*/ 179 h 264"/>
                  <a:gd name="T38" fmla="*/ 729 w 730"/>
                  <a:gd name="T39" fmla="*/ 179 h 264"/>
                  <a:gd name="T40" fmla="*/ 724 w 730"/>
                  <a:gd name="T41" fmla="*/ 188 h 264"/>
                  <a:gd name="T42" fmla="*/ 582 w 730"/>
                  <a:gd name="T43" fmla="*/ 262 h 264"/>
                  <a:gd name="T44" fmla="*/ 582 w 730"/>
                  <a:gd name="T45" fmla="*/ 262 h 264"/>
                  <a:gd name="T46" fmla="*/ 578 w 730"/>
                  <a:gd name="T47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30" h="264">
                    <a:moveTo>
                      <a:pt x="39" y="77"/>
                    </a:moveTo>
                    <a:lnTo>
                      <a:pt x="577" y="243"/>
                    </a:lnTo>
                    <a:lnTo>
                      <a:pt x="695" y="181"/>
                    </a:lnTo>
                    <a:lnTo>
                      <a:pt x="178" y="20"/>
                    </a:lnTo>
                    <a:lnTo>
                      <a:pt x="39" y="77"/>
                    </a:lnTo>
                    <a:close/>
                    <a:moveTo>
                      <a:pt x="578" y="263"/>
                    </a:moveTo>
                    <a:lnTo>
                      <a:pt x="578" y="263"/>
                    </a:lnTo>
                    <a:cubicBezTo>
                      <a:pt x="577" y="263"/>
                      <a:pt x="576" y="263"/>
                      <a:pt x="575" y="263"/>
                    </a:cubicBezTo>
                    <a:lnTo>
                      <a:pt x="7" y="87"/>
                    </a:lnTo>
                    <a:lnTo>
                      <a:pt x="7" y="87"/>
                    </a:lnTo>
                    <a:cubicBezTo>
                      <a:pt x="3" y="86"/>
                      <a:pt x="0" y="83"/>
                      <a:pt x="0" y="79"/>
                    </a:cubicBezTo>
                    <a:lnTo>
                      <a:pt x="0" y="79"/>
                    </a:lnTo>
                    <a:cubicBezTo>
                      <a:pt x="0" y="74"/>
                      <a:pt x="3" y="71"/>
                      <a:pt x="6" y="69"/>
                    </a:cubicBezTo>
                    <a:lnTo>
                      <a:pt x="175" y="2"/>
                    </a:lnTo>
                    <a:lnTo>
                      <a:pt x="175" y="2"/>
                    </a:lnTo>
                    <a:cubicBezTo>
                      <a:pt x="176" y="0"/>
                      <a:pt x="179" y="0"/>
                      <a:pt x="181" y="2"/>
                    </a:cubicBezTo>
                    <a:lnTo>
                      <a:pt x="722" y="170"/>
                    </a:lnTo>
                    <a:lnTo>
                      <a:pt x="722" y="170"/>
                    </a:lnTo>
                    <a:cubicBezTo>
                      <a:pt x="725" y="171"/>
                      <a:pt x="728" y="174"/>
                      <a:pt x="729" y="179"/>
                    </a:cubicBezTo>
                    <a:lnTo>
                      <a:pt x="729" y="179"/>
                    </a:lnTo>
                    <a:cubicBezTo>
                      <a:pt x="729" y="182"/>
                      <a:pt x="727" y="186"/>
                      <a:pt x="724" y="188"/>
                    </a:cubicBezTo>
                    <a:lnTo>
                      <a:pt x="582" y="262"/>
                    </a:lnTo>
                    <a:lnTo>
                      <a:pt x="582" y="262"/>
                    </a:lnTo>
                    <a:cubicBezTo>
                      <a:pt x="581" y="263"/>
                      <a:pt x="580" y="263"/>
                      <a:pt x="578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160">
                <a:extLst>
                  <a:ext uri="{FF2B5EF4-FFF2-40B4-BE49-F238E27FC236}">
                    <a16:creationId xmlns:a16="http://schemas.microsoft.com/office/drawing/2014/main" id="{7C8006C1-3AF4-424F-8A3B-0793983A7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9418" y="9687495"/>
                <a:ext cx="1137859" cy="639557"/>
              </a:xfrm>
              <a:custGeom>
                <a:avLst/>
                <a:gdLst>
                  <a:gd name="T0" fmla="*/ 1160 w 1277"/>
                  <a:gd name="T1" fmla="*/ 72 h 718"/>
                  <a:gd name="T2" fmla="*/ 1160 w 1277"/>
                  <a:gd name="T3" fmla="*/ 72 h 718"/>
                  <a:gd name="T4" fmla="*/ 1003 w 1277"/>
                  <a:gd name="T5" fmla="*/ 0 h 718"/>
                  <a:gd name="T6" fmla="*/ 1003 w 1277"/>
                  <a:gd name="T7" fmla="*/ 0 h 718"/>
                  <a:gd name="T8" fmla="*/ 872 w 1277"/>
                  <a:gd name="T9" fmla="*/ 371 h 718"/>
                  <a:gd name="T10" fmla="*/ 234 w 1277"/>
                  <a:gd name="T11" fmla="*/ 483 h 718"/>
                  <a:gd name="T12" fmla="*/ 234 w 1277"/>
                  <a:gd name="T13" fmla="*/ 483 h 718"/>
                  <a:gd name="T14" fmla="*/ 151 w 1277"/>
                  <a:gd name="T15" fmla="*/ 451 h 718"/>
                  <a:gd name="T16" fmla="*/ 151 w 1277"/>
                  <a:gd name="T17" fmla="*/ 451 h 718"/>
                  <a:gd name="T18" fmla="*/ 49 w 1277"/>
                  <a:gd name="T19" fmla="*/ 483 h 718"/>
                  <a:gd name="T20" fmla="*/ 49 w 1277"/>
                  <a:gd name="T21" fmla="*/ 483 h 718"/>
                  <a:gd name="T22" fmla="*/ 14 w 1277"/>
                  <a:gd name="T23" fmla="*/ 519 h 718"/>
                  <a:gd name="T24" fmla="*/ 14 w 1277"/>
                  <a:gd name="T25" fmla="*/ 519 h 718"/>
                  <a:gd name="T26" fmla="*/ 153 w 1277"/>
                  <a:gd name="T27" fmla="*/ 525 h 718"/>
                  <a:gd name="T28" fmla="*/ 319 w 1277"/>
                  <a:gd name="T29" fmla="*/ 578 h 718"/>
                  <a:gd name="T30" fmla="*/ 256 w 1277"/>
                  <a:gd name="T31" fmla="*/ 639 h 718"/>
                  <a:gd name="T32" fmla="*/ 256 w 1277"/>
                  <a:gd name="T33" fmla="*/ 639 h 718"/>
                  <a:gd name="T34" fmla="*/ 1009 w 1277"/>
                  <a:gd name="T35" fmla="*/ 692 h 718"/>
                  <a:gd name="T36" fmla="*/ 1009 w 1277"/>
                  <a:gd name="T37" fmla="*/ 692 h 718"/>
                  <a:gd name="T38" fmla="*/ 1276 w 1277"/>
                  <a:gd name="T39" fmla="*/ 108 h 718"/>
                  <a:gd name="T40" fmla="*/ 1276 w 1277"/>
                  <a:gd name="T41" fmla="*/ 108 h 718"/>
                  <a:gd name="T42" fmla="*/ 1160 w 1277"/>
                  <a:gd name="T43" fmla="*/ 72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77" h="718">
                    <a:moveTo>
                      <a:pt x="1160" y="72"/>
                    </a:moveTo>
                    <a:lnTo>
                      <a:pt x="1160" y="72"/>
                    </a:lnTo>
                    <a:cubicBezTo>
                      <a:pt x="1099" y="49"/>
                      <a:pt x="1046" y="24"/>
                      <a:pt x="1003" y="0"/>
                    </a:cubicBezTo>
                    <a:lnTo>
                      <a:pt x="1003" y="0"/>
                    </a:lnTo>
                    <a:cubicBezTo>
                      <a:pt x="954" y="139"/>
                      <a:pt x="920" y="232"/>
                      <a:pt x="872" y="371"/>
                    </a:cubicBezTo>
                    <a:lnTo>
                      <a:pt x="234" y="483"/>
                    </a:lnTo>
                    <a:lnTo>
                      <a:pt x="234" y="483"/>
                    </a:lnTo>
                    <a:cubicBezTo>
                      <a:pt x="234" y="483"/>
                      <a:pt x="187" y="441"/>
                      <a:pt x="151" y="451"/>
                    </a:cubicBezTo>
                    <a:lnTo>
                      <a:pt x="151" y="451"/>
                    </a:lnTo>
                    <a:cubicBezTo>
                      <a:pt x="145" y="453"/>
                      <a:pt x="49" y="483"/>
                      <a:pt x="49" y="483"/>
                    </a:cubicBezTo>
                    <a:lnTo>
                      <a:pt x="49" y="483"/>
                    </a:lnTo>
                    <a:cubicBezTo>
                      <a:pt x="49" y="483"/>
                      <a:pt x="0" y="501"/>
                      <a:pt x="14" y="519"/>
                    </a:cubicBezTo>
                    <a:lnTo>
                      <a:pt x="14" y="519"/>
                    </a:lnTo>
                    <a:cubicBezTo>
                      <a:pt x="27" y="536"/>
                      <a:pt x="153" y="525"/>
                      <a:pt x="153" y="525"/>
                    </a:cubicBezTo>
                    <a:lnTo>
                      <a:pt x="319" y="578"/>
                    </a:lnTo>
                    <a:lnTo>
                      <a:pt x="256" y="639"/>
                    </a:lnTo>
                    <a:lnTo>
                      <a:pt x="256" y="639"/>
                    </a:lnTo>
                    <a:cubicBezTo>
                      <a:pt x="256" y="639"/>
                      <a:pt x="859" y="717"/>
                      <a:pt x="1009" y="692"/>
                    </a:cubicBezTo>
                    <a:lnTo>
                      <a:pt x="1009" y="692"/>
                    </a:lnTo>
                    <a:cubicBezTo>
                      <a:pt x="1160" y="667"/>
                      <a:pt x="1276" y="108"/>
                      <a:pt x="1276" y="108"/>
                    </a:cubicBezTo>
                    <a:lnTo>
                      <a:pt x="1276" y="108"/>
                    </a:lnTo>
                    <a:cubicBezTo>
                      <a:pt x="1228" y="97"/>
                      <a:pt x="1220" y="93"/>
                      <a:pt x="1160" y="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" name="Freeform 161">
                <a:extLst>
                  <a:ext uri="{FF2B5EF4-FFF2-40B4-BE49-F238E27FC236}">
                    <a16:creationId xmlns:a16="http://schemas.microsoft.com/office/drawing/2014/main" id="{0DFC810F-2289-426A-A6DD-92B99C15F4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9418" y="9679648"/>
                <a:ext cx="1145706" cy="639557"/>
              </a:xfrm>
              <a:custGeom>
                <a:avLst/>
                <a:gdLst>
                  <a:gd name="T0" fmla="*/ 275 w 1286"/>
                  <a:gd name="T1" fmla="*/ 641 h 717"/>
                  <a:gd name="T2" fmla="*/ 1007 w 1286"/>
                  <a:gd name="T3" fmla="*/ 692 h 717"/>
                  <a:gd name="T4" fmla="*/ 1189 w 1286"/>
                  <a:gd name="T5" fmla="*/ 397 h 717"/>
                  <a:gd name="T6" fmla="*/ 1264 w 1286"/>
                  <a:gd name="T7" fmla="*/ 124 h 717"/>
                  <a:gd name="T8" fmla="*/ 1186 w 1286"/>
                  <a:gd name="T9" fmla="*/ 100 h 717"/>
                  <a:gd name="T10" fmla="*/ 1156 w 1286"/>
                  <a:gd name="T11" fmla="*/ 89 h 717"/>
                  <a:gd name="T12" fmla="*/ 1007 w 1286"/>
                  <a:gd name="T13" fmla="*/ 23 h 717"/>
                  <a:gd name="T14" fmla="*/ 945 w 1286"/>
                  <a:gd name="T15" fmla="*/ 198 h 717"/>
                  <a:gd name="T16" fmla="*/ 881 w 1286"/>
                  <a:gd name="T17" fmla="*/ 382 h 717"/>
                  <a:gd name="T18" fmla="*/ 235 w 1286"/>
                  <a:gd name="T19" fmla="*/ 502 h 717"/>
                  <a:gd name="T20" fmla="*/ 226 w 1286"/>
                  <a:gd name="T21" fmla="*/ 499 h 717"/>
                  <a:gd name="T22" fmla="*/ 152 w 1286"/>
                  <a:gd name="T23" fmla="*/ 469 h 717"/>
                  <a:gd name="T24" fmla="*/ 50 w 1286"/>
                  <a:gd name="T25" fmla="*/ 500 h 717"/>
                  <a:gd name="T26" fmla="*/ 19 w 1286"/>
                  <a:gd name="T27" fmla="*/ 521 h 717"/>
                  <a:gd name="T28" fmla="*/ 151 w 1286"/>
                  <a:gd name="T29" fmla="*/ 525 h 717"/>
                  <a:gd name="T30" fmla="*/ 155 w 1286"/>
                  <a:gd name="T31" fmla="*/ 526 h 717"/>
                  <a:gd name="T32" fmla="*/ 321 w 1286"/>
                  <a:gd name="T33" fmla="*/ 577 h 717"/>
                  <a:gd name="T34" fmla="*/ 327 w 1286"/>
                  <a:gd name="T35" fmla="*/ 584 h 717"/>
                  <a:gd name="T36" fmla="*/ 275 w 1286"/>
                  <a:gd name="T37" fmla="*/ 641 h 717"/>
                  <a:gd name="T38" fmla="*/ 922 w 1286"/>
                  <a:gd name="T39" fmla="*/ 716 h 717"/>
                  <a:gd name="T40" fmla="*/ 254 w 1286"/>
                  <a:gd name="T41" fmla="*/ 658 h 717"/>
                  <a:gd name="T42" fmla="*/ 246 w 1286"/>
                  <a:gd name="T43" fmla="*/ 651 h 717"/>
                  <a:gd name="T44" fmla="*/ 299 w 1286"/>
                  <a:gd name="T45" fmla="*/ 591 h 717"/>
                  <a:gd name="T46" fmla="*/ 151 w 1286"/>
                  <a:gd name="T47" fmla="*/ 544 h 717"/>
                  <a:gd name="T48" fmla="*/ 5 w 1286"/>
                  <a:gd name="T49" fmla="*/ 534 h 717"/>
                  <a:gd name="T50" fmla="*/ 2 w 1286"/>
                  <a:gd name="T51" fmla="*/ 515 h 717"/>
                  <a:gd name="T52" fmla="*/ 44 w 1286"/>
                  <a:gd name="T53" fmla="*/ 482 h 717"/>
                  <a:gd name="T54" fmla="*/ 147 w 1286"/>
                  <a:gd name="T55" fmla="*/ 450 h 717"/>
                  <a:gd name="T56" fmla="*/ 864 w 1286"/>
                  <a:gd name="T57" fmla="*/ 371 h 717"/>
                  <a:gd name="T58" fmla="*/ 927 w 1286"/>
                  <a:gd name="T59" fmla="*/ 191 h 717"/>
                  <a:gd name="T60" fmla="*/ 992 w 1286"/>
                  <a:gd name="T61" fmla="*/ 7 h 717"/>
                  <a:gd name="T62" fmla="*/ 998 w 1286"/>
                  <a:gd name="T63" fmla="*/ 1 h 717"/>
                  <a:gd name="T64" fmla="*/ 1006 w 1286"/>
                  <a:gd name="T65" fmla="*/ 2 h 717"/>
                  <a:gd name="T66" fmla="*/ 1163 w 1286"/>
                  <a:gd name="T67" fmla="*/ 71 h 717"/>
                  <a:gd name="T68" fmla="*/ 1193 w 1286"/>
                  <a:gd name="T69" fmla="*/ 82 h 717"/>
                  <a:gd name="T70" fmla="*/ 1277 w 1286"/>
                  <a:gd name="T71" fmla="*/ 107 h 717"/>
                  <a:gd name="T72" fmla="*/ 1283 w 1286"/>
                  <a:gd name="T73" fmla="*/ 111 h 717"/>
                  <a:gd name="T74" fmla="*/ 1284 w 1286"/>
                  <a:gd name="T75" fmla="*/ 118 h 717"/>
                  <a:gd name="T76" fmla="*/ 1010 w 1286"/>
                  <a:gd name="T77" fmla="*/ 711 h 717"/>
                  <a:gd name="T78" fmla="*/ 922 w 1286"/>
                  <a:gd name="T79" fmla="*/ 716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86" h="717">
                    <a:moveTo>
                      <a:pt x="275" y="641"/>
                    </a:moveTo>
                    <a:lnTo>
                      <a:pt x="275" y="641"/>
                    </a:lnTo>
                    <a:cubicBezTo>
                      <a:pt x="380" y="654"/>
                      <a:pt x="875" y="714"/>
                      <a:pt x="1007" y="692"/>
                    </a:cubicBezTo>
                    <a:lnTo>
                      <a:pt x="1007" y="692"/>
                    </a:lnTo>
                    <a:cubicBezTo>
                      <a:pt x="1065" y="683"/>
                      <a:pt x="1128" y="580"/>
                      <a:pt x="1189" y="397"/>
                    </a:cubicBezTo>
                    <a:lnTo>
                      <a:pt x="1189" y="397"/>
                    </a:lnTo>
                    <a:cubicBezTo>
                      <a:pt x="1229" y="277"/>
                      <a:pt x="1257" y="157"/>
                      <a:pt x="1264" y="124"/>
                    </a:cubicBezTo>
                    <a:lnTo>
                      <a:pt x="1264" y="124"/>
                    </a:lnTo>
                    <a:cubicBezTo>
                      <a:pt x="1231" y="117"/>
                      <a:pt x="1218" y="112"/>
                      <a:pt x="1186" y="100"/>
                    </a:cubicBezTo>
                    <a:lnTo>
                      <a:pt x="1186" y="100"/>
                    </a:lnTo>
                    <a:cubicBezTo>
                      <a:pt x="1178" y="97"/>
                      <a:pt x="1168" y="94"/>
                      <a:pt x="1156" y="89"/>
                    </a:cubicBezTo>
                    <a:lnTo>
                      <a:pt x="1156" y="89"/>
                    </a:lnTo>
                    <a:cubicBezTo>
                      <a:pt x="1105" y="71"/>
                      <a:pt x="1055" y="49"/>
                      <a:pt x="1007" y="23"/>
                    </a:cubicBezTo>
                    <a:lnTo>
                      <a:pt x="1007" y="23"/>
                    </a:lnTo>
                    <a:cubicBezTo>
                      <a:pt x="985" y="88"/>
                      <a:pt x="965" y="144"/>
                      <a:pt x="945" y="198"/>
                    </a:cubicBezTo>
                    <a:lnTo>
                      <a:pt x="945" y="198"/>
                    </a:lnTo>
                    <a:cubicBezTo>
                      <a:pt x="926" y="255"/>
                      <a:pt x="904" y="313"/>
                      <a:pt x="881" y="382"/>
                    </a:cubicBezTo>
                    <a:lnTo>
                      <a:pt x="881" y="382"/>
                    </a:lnTo>
                    <a:cubicBezTo>
                      <a:pt x="879" y="385"/>
                      <a:pt x="877" y="388"/>
                      <a:pt x="873" y="389"/>
                    </a:cubicBezTo>
                    <a:lnTo>
                      <a:pt x="235" y="502"/>
                    </a:lnTo>
                    <a:lnTo>
                      <a:pt x="235" y="502"/>
                    </a:lnTo>
                    <a:cubicBezTo>
                      <a:pt x="231" y="502"/>
                      <a:pt x="229" y="501"/>
                      <a:pt x="226" y="499"/>
                    </a:cubicBezTo>
                    <a:lnTo>
                      <a:pt x="226" y="499"/>
                    </a:lnTo>
                    <a:cubicBezTo>
                      <a:pt x="215" y="489"/>
                      <a:pt x="178" y="462"/>
                      <a:pt x="152" y="469"/>
                    </a:cubicBezTo>
                    <a:lnTo>
                      <a:pt x="152" y="469"/>
                    </a:lnTo>
                    <a:cubicBezTo>
                      <a:pt x="148" y="470"/>
                      <a:pt x="89" y="488"/>
                      <a:pt x="50" y="500"/>
                    </a:cubicBezTo>
                    <a:lnTo>
                      <a:pt x="50" y="500"/>
                    </a:lnTo>
                    <a:cubicBezTo>
                      <a:pt x="34" y="507"/>
                      <a:pt x="20" y="517"/>
                      <a:pt x="19" y="521"/>
                    </a:cubicBezTo>
                    <a:lnTo>
                      <a:pt x="19" y="521"/>
                    </a:lnTo>
                    <a:cubicBezTo>
                      <a:pt x="29" y="529"/>
                      <a:pt x="95" y="529"/>
                      <a:pt x="151" y="525"/>
                    </a:cubicBezTo>
                    <a:lnTo>
                      <a:pt x="151" y="525"/>
                    </a:lnTo>
                    <a:cubicBezTo>
                      <a:pt x="153" y="525"/>
                      <a:pt x="154" y="525"/>
                      <a:pt x="155" y="526"/>
                    </a:cubicBezTo>
                    <a:lnTo>
                      <a:pt x="321" y="577"/>
                    </a:lnTo>
                    <a:lnTo>
                      <a:pt x="321" y="577"/>
                    </a:lnTo>
                    <a:cubicBezTo>
                      <a:pt x="324" y="578"/>
                      <a:pt x="326" y="581"/>
                      <a:pt x="327" y="584"/>
                    </a:cubicBezTo>
                    <a:lnTo>
                      <a:pt x="327" y="584"/>
                    </a:lnTo>
                    <a:cubicBezTo>
                      <a:pt x="328" y="587"/>
                      <a:pt x="327" y="591"/>
                      <a:pt x="324" y="594"/>
                    </a:cubicBezTo>
                    <a:lnTo>
                      <a:pt x="275" y="641"/>
                    </a:lnTo>
                    <a:close/>
                    <a:moveTo>
                      <a:pt x="922" y="716"/>
                    </a:moveTo>
                    <a:lnTo>
                      <a:pt x="922" y="716"/>
                    </a:lnTo>
                    <a:cubicBezTo>
                      <a:pt x="705" y="716"/>
                      <a:pt x="275" y="660"/>
                      <a:pt x="254" y="658"/>
                    </a:cubicBezTo>
                    <a:lnTo>
                      <a:pt x="254" y="658"/>
                    </a:lnTo>
                    <a:cubicBezTo>
                      <a:pt x="250" y="657"/>
                      <a:pt x="247" y="654"/>
                      <a:pt x="246" y="651"/>
                    </a:cubicBezTo>
                    <a:lnTo>
                      <a:pt x="246" y="651"/>
                    </a:lnTo>
                    <a:cubicBezTo>
                      <a:pt x="245" y="647"/>
                      <a:pt x="246" y="644"/>
                      <a:pt x="248" y="641"/>
                    </a:cubicBezTo>
                    <a:lnTo>
                      <a:pt x="299" y="591"/>
                    </a:lnTo>
                    <a:lnTo>
                      <a:pt x="151" y="544"/>
                    </a:lnTo>
                    <a:lnTo>
                      <a:pt x="151" y="544"/>
                    </a:lnTo>
                    <a:cubicBezTo>
                      <a:pt x="102" y="548"/>
                      <a:pt x="19" y="551"/>
                      <a:pt x="5" y="534"/>
                    </a:cubicBezTo>
                    <a:lnTo>
                      <a:pt x="5" y="534"/>
                    </a:lnTo>
                    <a:cubicBezTo>
                      <a:pt x="2" y="528"/>
                      <a:pt x="0" y="522"/>
                      <a:pt x="2" y="515"/>
                    </a:cubicBezTo>
                    <a:lnTo>
                      <a:pt x="2" y="515"/>
                    </a:lnTo>
                    <a:cubicBezTo>
                      <a:pt x="6" y="498"/>
                      <a:pt x="36" y="486"/>
                      <a:pt x="44" y="482"/>
                    </a:cubicBezTo>
                    <a:lnTo>
                      <a:pt x="44" y="482"/>
                    </a:lnTo>
                    <a:cubicBezTo>
                      <a:pt x="55" y="479"/>
                      <a:pt x="141" y="452"/>
                      <a:pt x="147" y="450"/>
                    </a:cubicBezTo>
                    <a:lnTo>
                      <a:pt x="147" y="450"/>
                    </a:lnTo>
                    <a:cubicBezTo>
                      <a:pt x="183" y="442"/>
                      <a:pt x="223" y="472"/>
                      <a:pt x="235" y="482"/>
                    </a:cubicBezTo>
                    <a:lnTo>
                      <a:pt x="864" y="371"/>
                    </a:lnTo>
                    <a:lnTo>
                      <a:pt x="864" y="371"/>
                    </a:lnTo>
                    <a:cubicBezTo>
                      <a:pt x="888" y="304"/>
                      <a:pt x="907" y="247"/>
                      <a:pt x="927" y="191"/>
                    </a:cubicBezTo>
                    <a:lnTo>
                      <a:pt x="927" y="191"/>
                    </a:lnTo>
                    <a:cubicBezTo>
                      <a:pt x="948" y="134"/>
                      <a:pt x="969" y="76"/>
                      <a:pt x="992" y="7"/>
                    </a:cubicBezTo>
                    <a:lnTo>
                      <a:pt x="992" y="7"/>
                    </a:lnTo>
                    <a:cubicBezTo>
                      <a:pt x="993" y="5"/>
                      <a:pt x="996" y="2"/>
                      <a:pt x="998" y="1"/>
                    </a:cubicBezTo>
                    <a:lnTo>
                      <a:pt x="998" y="1"/>
                    </a:lnTo>
                    <a:cubicBezTo>
                      <a:pt x="1001" y="0"/>
                      <a:pt x="1003" y="0"/>
                      <a:pt x="1006" y="2"/>
                    </a:cubicBezTo>
                    <a:lnTo>
                      <a:pt x="1006" y="2"/>
                    </a:lnTo>
                    <a:cubicBezTo>
                      <a:pt x="1056" y="28"/>
                      <a:pt x="1109" y="52"/>
                      <a:pt x="1163" y="71"/>
                    </a:cubicBezTo>
                    <a:lnTo>
                      <a:pt x="1163" y="71"/>
                    </a:lnTo>
                    <a:cubicBezTo>
                      <a:pt x="1175" y="75"/>
                      <a:pt x="1185" y="80"/>
                      <a:pt x="1193" y="82"/>
                    </a:cubicBezTo>
                    <a:lnTo>
                      <a:pt x="1193" y="82"/>
                    </a:lnTo>
                    <a:cubicBezTo>
                      <a:pt x="1228" y="95"/>
                      <a:pt x="1239" y="99"/>
                      <a:pt x="1277" y="107"/>
                    </a:cubicBezTo>
                    <a:lnTo>
                      <a:pt x="1277" y="107"/>
                    </a:lnTo>
                    <a:cubicBezTo>
                      <a:pt x="1280" y="107"/>
                      <a:pt x="1281" y="109"/>
                      <a:pt x="1283" y="111"/>
                    </a:cubicBezTo>
                    <a:lnTo>
                      <a:pt x="1283" y="111"/>
                    </a:lnTo>
                    <a:cubicBezTo>
                      <a:pt x="1284" y="113"/>
                      <a:pt x="1285" y="116"/>
                      <a:pt x="1284" y="118"/>
                    </a:cubicBezTo>
                    <a:lnTo>
                      <a:pt x="1284" y="118"/>
                    </a:lnTo>
                    <a:cubicBezTo>
                      <a:pt x="1280" y="141"/>
                      <a:pt x="1166" y="685"/>
                      <a:pt x="1010" y="711"/>
                    </a:cubicBezTo>
                    <a:lnTo>
                      <a:pt x="1010" y="711"/>
                    </a:lnTo>
                    <a:cubicBezTo>
                      <a:pt x="989" y="714"/>
                      <a:pt x="959" y="716"/>
                      <a:pt x="922" y="7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162">
                <a:extLst>
                  <a:ext uri="{FF2B5EF4-FFF2-40B4-BE49-F238E27FC236}">
                    <a16:creationId xmlns:a16="http://schemas.microsoft.com/office/drawing/2014/main" id="{7727A54A-1D5C-49BD-857B-4F489C586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4562" y="9177420"/>
                <a:ext cx="851431" cy="1573386"/>
              </a:xfrm>
              <a:custGeom>
                <a:avLst/>
                <a:gdLst>
                  <a:gd name="T0" fmla="*/ 503 w 957"/>
                  <a:gd name="T1" fmla="*/ 0 h 1768"/>
                  <a:gd name="T2" fmla="*/ 503 w 957"/>
                  <a:gd name="T3" fmla="*/ 0 h 1768"/>
                  <a:gd name="T4" fmla="*/ 812 w 957"/>
                  <a:gd name="T5" fmla="*/ 338 h 1768"/>
                  <a:gd name="T6" fmla="*/ 812 w 957"/>
                  <a:gd name="T7" fmla="*/ 338 h 1768"/>
                  <a:gd name="T8" fmla="*/ 848 w 957"/>
                  <a:gd name="T9" fmla="*/ 993 h 1768"/>
                  <a:gd name="T10" fmla="*/ 848 w 957"/>
                  <a:gd name="T11" fmla="*/ 993 h 1768"/>
                  <a:gd name="T12" fmla="*/ 956 w 957"/>
                  <a:gd name="T13" fmla="*/ 1545 h 1768"/>
                  <a:gd name="T14" fmla="*/ 956 w 957"/>
                  <a:gd name="T15" fmla="*/ 1545 h 1768"/>
                  <a:gd name="T16" fmla="*/ 78 w 957"/>
                  <a:gd name="T17" fmla="*/ 1649 h 1768"/>
                  <a:gd name="T18" fmla="*/ 78 w 957"/>
                  <a:gd name="T19" fmla="*/ 1649 h 1768"/>
                  <a:gd name="T20" fmla="*/ 8 w 957"/>
                  <a:gd name="T21" fmla="*/ 872 h 1768"/>
                  <a:gd name="T22" fmla="*/ 8 w 957"/>
                  <a:gd name="T23" fmla="*/ 872 h 1768"/>
                  <a:gd name="T24" fmla="*/ 263 w 957"/>
                  <a:gd name="T25" fmla="*/ 52 h 1768"/>
                  <a:gd name="T26" fmla="*/ 503 w 957"/>
                  <a:gd name="T27" fmla="*/ 0 h 17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57" h="1768">
                    <a:moveTo>
                      <a:pt x="503" y="0"/>
                    </a:moveTo>
                    <a:lnTo>
                      <a:pt x="503" y="0"/>
                    </a:lnTo>
                    <a:cubicBezTo>
                      <a:pt x="503" y="0"/>
                      <a:pt x="753" y="5"/>
                      <a:pt x="812" y="338"/>
                    </a:cubicBezTo>
                    <a:lnTo>
                      <a:pt x="812" y="338"/>
                    </a:lnTo>
                    <a:cubicBezTo>
                      <a:pt x="856" y="589"/>
                      <a:pt x="836" y="894"/>
                      <a:pt x="848" y="993"/>
                    </a:cubicBezTo>
                    <a:lnTo>
                      <a:pt x="848" y="993"/>
                    </a:lnTo>
                    <a:cubicBezTo>
                      <a:pt x="870" y="1193"/>
                      <a:pt x="956" y="1545"/>
                      <a:pt x="956" y="1545"/>
                    </a:cubicBezTo>
                    <a:lnTo>
                      <a:pt x="956" y="1545"/>
                    </a:lnTo>
                    <a:cubicBezTo>
                      <a:pt x="956" y="1545"/>
                      <a:pt x="433" y="1767"/>
                      <a:pt x="78" y="1649"/>
                    </a:cubicBezTo>
                    <a:lnTo>
                      <a:pt x="78" y="1649"/>
                    </a:lnTo>
                    <a:cubicBezTo>
                      <a:pt x="78" y="1649"/>
                      <a:pt x="12" y="1147"/>
                      <a:pt x="8" y="872"/>
                    </a:cubicBezTo>
                    <a:lnTo>
                      <a:pt x="8" y="872"/>
                    </a:lnTo>
                    <a:cubicBezTo>
                      <a:pt x="0" y="377"/>
                      <a:pt x="46" y="193"/>
                      <a:pt x="263" y="52"/>
                    </a:cubicBezTo>
                    <a:lnTo>
                      <a:pt x="50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" name="Freeform 163">
                <a:extLst>
                  <a:ext uri="{FF2B5EF4-FFF2-40B4-BE49-F238E27FC236}">
                    <a16:creationId xmlns:a16="http://schemas.microsoft.com/office/drawing/2014/main" id="{52147C3C-6C35-4970-9111-DEC15179D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2789" y="9169573"/>
                <a:ext cx="871051" cy="1522377"/>
              </a:xfrm>
              <a:custGeom>
                <a:avLst/>
                <a:gdLst>
                  <a:gd name="T0" fmla="*/ 96 w 978"/>
                  <a:gd name="T1" fmla="*/ 1651 h 1711"/>
                  <a:gd name="T2" fmla="*/ 96 w 978"/>
                  <a:gd name="T3" fmla="*/ 1651 h 1711"/>
                  <a:gd name="T4" fmla="*/ 658 w 978"/>
                  <a:gd name="T5" fmla="*/ 1642 h 1711"/>
                  <a:gd name="T6" fmla="*/ 658 w 978"/>
                  <a:gd name="T7" fmla="*/ 1642 h 1711"/>
                  <a:gd name="T8" fmla="*/ 955 w 978"/>
                  <a:gd name="T9" fmla="*/ 1550 h 1711"/>
                  <a:gd name="T10" fmla="*/ 955 w 978"/>
                  <a:gd name="T11" fmla="*/ 1550 h 1711"/>
                  <a:gd name="T12" fmla="*/ 848 w 978"/>
                  <a:gd name="T13" fmla="*/ 1004 h 1711"/>
                  <a:gd name="T14" fmla="*/ 848 w 978"/>
                  <a:gd name="T15" fmla="*/ 1004 h 1711"/>
                  <a:gd name="T16" fmla="*/ 844 w 978"/>
                  <a:gd name="T17" fmla="*/ 846 h 1711"/>
                  <a:gd name="T18" fmla="*/ 844 w 978"/>
                  <a:gd name="T19" fmla="*/ 846 h 1711"/>
                  <a:gd name="T20" fmla="*/ 812 w 978"/>
                  <a:gd name="T21" fmla="*/ 348 h 1711"/>
                  <a:gd name="T22" fmla="*/ 812 w 978"/>
                  <a:gd name="T23" fmla="*/ 348 h 1711"/>
                  <a:gd name="T24" fmla="*/ 514 w 978"/>
                  <a:gd name="T25" fmla="*/ 19 h 1711"/>
                  <a:gd name="T26" fmla="*/ 276 w 978"/>
                  <a:gd name="T27" fmla="*/ 70 h 1711"/>
                  <a:gd name="T28" fmla="*/ 276 w 978"/>
                  <a:gd name="T29" fmla="*/ 70 h 1711"/>
                  <a:gd name="T30" fmla="*/ 27 w 978"/>
                  <a:gd name="T31" fmla="*/ 881 h 1711"/>
                  <a:gd name="T32" fmla="*/ 27 w 978"/>
                  <a:gd name="T33" fmla="*/ 881 h 1711"/>
                  <a:gd name="T34" fmla="*/ 96 w 978"/>
                  <a:gd name="T35" fmla="*/ 1651 h 1711"/>
                  <a:gd name="T36" fmla="*/ 326 w 978"/>
                  <a:gd name="T37" fmla="*/ 1703 h 1711"/>
                  <a:gd name="T38" fmla="*/ 326 w 978"/>
                  <a:gd name="T39" fmla="*/ 1703 h 1711"/>
                  <a:gd name="T40" fmla="*/ 84 w 978"/>
                  <a:gd name="T41" fmla="*/ 1668 h 1711"/>
                  <a:gd name="T42" fmla="*/ 84 w 978"/>
                  <a:gd name="T43" fmla="*/ 1668 h 1711"/>
                  <a:gd name="T44" fmla="*/ 79 w 978"/>
                  <a:gd name="T45" fmla="*/ 1660 h 1711"/>
                  <a:gd name="T46" fmla="*/ 79 w 978"/>
                  <a:gd name="T47" fmla="*/ 1660 h 1711"/>
                  <a:gd name="T48" fmla="*/ 8 w 978"/>
                  <a:gd name="T49" fmla="*/ 881 h 1711"/>
                  <a:gd name="T50" fmla="*/ 8 w 978"/>
                  <a:gd name="T51" fmla="*/ 881 h 1711"/>
                  <a:gd name="T52" fmla="*/ 268 w 978"/>
                  <a:gd name="T53" fmla="*/ 53 h 1711"/>
                  <a:gd name="T54" fmla="*/ 268 w 978"/>
                  <a:gd name="T55" fmla="*/ 53 h 1711"/>
                  <a:gd name="T56" fmla="*/ 271 w 978"/>
                  <a:gd name="T57" fmla="*/ 51 h 1711"/>
                  <a:gd name="T58" fmla="*/ 510 w 978"/>
                  <a:gd name="T59" fmla="*/ 0 h 1711"/>
                  <a:gd name="T60" fmla="*/ 510 w 978"/>
                  <a:gd name="T61" fmla="*/ 0 h 1711"/>
                  <a:gd name="T62" fmla="*/ 513 w 978"/>
                  <a:gd name="T63" fmla="*/ 0 h 1711"/>
                  <a:gd name="T64" fmla="*/ 513 w 978"/>
                  <a:gd name="T65" fmla="*/ 0 h 1711"/>
                  <a:gd name="T66" fmla="*/ 831 w 978"/>
                  <a:gd name="T67" fmla="*/ 345 h 1711"/>
                  <a:gd name="T68" fmla="*/ 831 w 978"/>
                  <a:gd name="T69" fmla="*/ 345 h 1711"/>
                  <a:gd name="T70" fmla="*/ 863 w 978"/>
                  <a:gd name="T71" fmla="*/ 846 h 1711"/>
                  <a:gd name="T72" fmla="*/ 863 w 978"/>
                  <a:gd name="T73" fmla="*/ 846 h 1711"/>
                  <a:gd name="T74" fmla="*/ 867 w 978"/>
                  <a:gd name="T75" fmla="*/ 1001 h 1711"/>
                  <a:gd name="T76" fmla="*/ 867 w 978"/>
                  <a:gd name="T77" fmla="*/ 1001 h 1711"/>
                  <a:gd name="T78" fmla="*/ 976 w 978"/>
                  <a:gd name="T79" fmla="*/ 1553 h 1711"/>
                  <a:gd name="T80" fmla="*/ 976 w 978"/>
                  <a:gd name="T81" fmla="*/ 1553 h 1711"/>
                  <a:gd name="T82" fmla="*/ 971 w 978"/>
                  <a:gd name="T83" fmla="*/ 1564 h 1711"/>
                  <a:gd name="T84" fmla="*/ 971 w 978"/>
                  <a:gd name="T85" fmla="*/ 1564 h 1711"/>
                  <a:gd name="T86" fmla="*/ 326 w 978"/>
                  <a:gd name="T87" fmla="*/ 1703 h 1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978" h="1711">
                    <a:moveTo>
                      <a:pt x="96" y="1651"/>
                    </a:moveTo>
                    <a:lnTo>
                      <a:pt x="96" y="1651"/>
                    </a:lnTo>
                    <a:cubicBezTo>
                      <a:pt x="277" y="1710"/>
                      <a:pt x="501" y="1678"/>
                      <a:pt x="658" y="1642"/>
                    </a:cubicBezTo>
                    <a:lnTo>
                      <a:pt x="658" y="1642"/>
                    </a:lnTo>
                    <a:cubicBezTo>
                      <a:pt x="807" y="1607"/>
                      <a:pt x="925" y="1561"/>
                      <a:pt x="955" y="1550"/>
                    </a:cubicBezTo>
                    <a:lnTo>
                      <a:pt x="955" y="1550"/>
                    </a:lnTo>
                    <a:cubicBezTo>
                      <a:pt x="942" y="1495"/>
                      <a:pt x="869" y="1185"/>
                      <a:pt x="848" y="1004"/>
                    </a:cubicBezTo>
                    <a:lnTo>
                      <a:pt x="848" y="1004"/>
                    </a:lnTo>
                    <a:cubicBezTo>
                      <a:pt x="845" y="970"/>
                      <a:pt x="844" y="915"/>
                      <a:pt x="844" y="846"/>
                    </a:cubicBezTo>
                    <a:lnTo>
                      <a:pt x="844" y="846"/>
                    </a:lnTo>
                    <a:cubicBezTo>
                      <a:pt x="843" y="706"/>
                      <a:pt x="841" y="516"/>
                      <a:pt x="812" y="348"/>
                    </a:cubicBezTo>
                    <a:lnTo>
                      <a:pt x="812" y="348"/>
                    </a:lnTo>
                    <a:cubicBezTo>
                      <a:pt x="757" y="38"/>
                      <a:pt x="530" y="19"/>
                      <a:pt x="514" y="19"/>
                    </a:cubicBezTo>
                    <a:lnTo>
                      <a:pt x="276" y="70"/>
                    </a:lnTo>
                    <a:lnTo>
                      <a:pt x="276" y="70"/>
                    </a:lnTo>
                    <a:cubicBezTo>
                      <a:pt x="71" y="204"/>
                      <a:pt x="19" y="371"/>
                      <a:pt x="27" y="881"/>
                    </a:cubicBezTo>
                    <a:lnTo>
                      <a:pt x="27" y="881"/>
                    </a:lnTo>
                    <a:cubicBezTo>
                      <a:pt x="31" y="1136"/>
                      <a:pt x="89" y="1594"/>
                      <a:pt x="96" y="1651"/>
                    </a:cubicBezTo>
                    <a:close/>
                    <a:moveTo>
                      <a:pt x="326" y="1703"/>
                    </a:moveTo>
                    <a:lnTo>
                      <a:pt x="326" y="1703"/>
                    </a:lnTo>
                    <a:cubicBezTo>
                      <a:pt x="242" y="1703"/>
                      <a:pt x="160" y="1692"/>
                      <a:pt x="84" y="1668"/>
                    </a:cubicBezTo>
                    <a:lnTo>
                      <a:pt x="84" y="1668"/>
                    </a:lnTo>
                    <a:cubicBezTo>
                      <a:pt x="81" y="1667"/>
                      <a:pt x="79" y="1663"/>
                      <a:pt x="79" y="1660"/>
                    </a:cubicBezTo>
                    <a:lnTo>
                      <a:pt x="79" y="1660"/>
                    </a:lnTo>
                    <a:cubicBezTo>
                      <a:pt x="77" y="1655"/>
                      <a:pt x="13" y="1154"/>
                      <a:pt x="8" y="881"/>
                    </a:cubicBezTo>
                    <a:lnTo>
                      <a:pt x="8" y="881"/>
                    </a:lnTo>
                    <a:cubicBezTo>
                      <a:pt x="0" y="369"/>
                      <a:pt x="56" y="191"/>
                      <a:pt x="268" y="53"/>
                    </a:cubicBezTo>
                    <a:lnTo>
                      <a:pt x="268" y="53"/>
                    </a:lnTo>
                    <a:cubicBezTo>
                      <a:pt x="268" y="52"/>
                      <a:pt x="270" y="52"/>
                      <a:pt x="271" y="51"/>
                    </a:cubicBezTo>
                    <a:lnTo>
                      <a:pt x="510" y="0"/>
                    </a:lnTo>
                    <a:lnTo>
                      <a:pt x="510" y="0"/>
                    </a:lnTo>
                    <a:cubicBezTo>
                      <a:pt x="511" y="0"/>
                      <a:pt x="512" y="0"/>
                      <a:pt x="513" y="0"/>
                    </a:cubicBezTo>
                    <a:lnTo>
                      <a:pt x="513" y="0"/>
                    </a:lnTo>
                    <a:cubicBezTo>
                      <a:pt x="515" y="0"/>
                      <a:pt x="771" y="8"/>
                      <a:pt x="831" y="345"/>
                    </a:cubicBezTo>
                    <a:lnTo>
                      <a:pt x="831" y="345"/>
                    </a:lnTo>
                    <a:cubicBezTo>
                      <a:pt x="861" y="514"/>
                      <a:pt x="862" y="706"/>
                      <a:pt x="863" y="846"/>
                    </a:cubicBezTo>
                    <a:lnTo>
                      <a:pt x="863" y="846"/>
                    </a:lnTo>
                    <a:cubicBezTo>
                      <a:pt x="863" y="914"/>
                      <a:pt x="863" y="969"/>
                      <a:pt x="867" y="1001"/>
                    </a:cubicBezTo>
                    <a:lnTo>
                      <a:pt x="867" y="1001"/>
                    </a:lnTo>
                    <a:cubicBezTo>
                      <a:pt x="889" y="1198"/>
                      <a:pt x="975" y="1550"/>
                      <a:pt x="976" y="1553"/>
                    </a:cubicBezTo>
                    <a:lnTo>
                      <a:pt x="976" y="1553"/>
                    </a:lnTo>
                    <a:cubicBezTo>
                      <a:pt x="977" y="1557"/>
                      <a:pt x="975" y="1561"/>
                      <a:pt x="971" y="1564"/>
                    </a:cubicBezTo>
                    <a:lnTo>
                      <a:pt x="971" y="1564"/>
                    </a:lnTo>
                    <a:cubicBezTo>
                      <a:pt x="966" y="1566"/>
                      <a:pt x="639" y="1703"/>
                      <a:pt x="326" y="17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6" name="Freeform 164">
                <a:extLst>
                  <a:ext uri="{FF2B5EF4-FFF2-40B4-BE49-F238E27FC236}">
                    <a16:creationId xmlns:a16="http://schemas.microsoft.com/office/drawing/2014/main" id="{292E0CE7-1755-4E7D-9E4C-7F3F912B63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05951" y="8502552"/>
                <a:ext cx="486533" cy="792578"/>
              </a:xfrm>
              <a:custGeom>
                <a:avLst/>
                <a:gdLst>
                  <a:gd name="T0" fmla="*/ 225 w 546"/>
                  <a:gd name="T1" fmla="*/ 811 h 891"/>
                  <a:gd name="T2" fmla="*/ 190 w 546"/>
                  <a:gd name="T3" fmla="*/ 616 h 891"/>
                  <a:gd name="T4" fmla="*/ 190 w 546"/>
                  <a:gd name="T5" fmla="*/ 616 h 891"/>
                  <a:gd name="T6" fmla="*/ 74 w 546"/>
                  <a:gd name="T7" fmla="*/ 608 h 891"/>
                  <a:gd name="T8" fmla="*/ 74 w 546"/>
                  <a:gd name="T9" fmla="*/ 608 h 891"/>
                  <a:gd name="T10" fmla="*/ 7 w 546"/>
                  <a:gd name="T11" fmla="*/ 145 h 891"/>
                  <a:gd name="T12" fmla="*/ 7 w 546"/>
                  <a:gd name="T13" fmla="*/ 145 h 891"/>
                  <a:gd name="T14" fmla="*/ 289 w 546"/>
                  <a:gd name="T15" fmla="*/ 12 h 891"/>
                  <a:gd name="T16" fmla="*/ 289 w 546"/>
                  <a:gd name="T17" fmla="*/ 12 h 891"/>
                  <a:gd name="T18" fmla="*/ 529 w 546"/>
                  <a:gd name="T19" fmla="*/ 257 h 891"/>
                  <a:gd name="T20" fmla="*/ 529 w 546"/>
                  <a:gd name="T21" fmla="*/ 257 h 891"/>
                  <a:gd name="T22" fmla="*/ 430 w 546"/>
                  <a:gd name="T23" fmla="*/ 572 h 891"/>
                  <a:gd name="T24" fmla="*/ 465 w 546"/>
                  <a:gd name="T25" fmla="*/ 759 h 891"/>
                  <a:gd name="T26" fmla="*/ 465 w 546"/>
                  <a:gd name="T27" fmla="*/ 759 h 891"/>
                  <a:gd name="T28" fmla="*/ 190 w 546"/>
                  <a:gd name="T29" fmla="*/ 884 h 891"/>
                  <a:gd name="T30" fmla="*/ 190 w 546"/>
                  <a:gd name="T31" fmla="*/ 884 h 891"/>
                  <a:gd name="T32" fmla="*/ 225 w 546"/>
                  <a:gd name="T33" fmla="*/ 811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6" h="891">
                    <a:moveTo>
                      <a:pt x="225" y="811"/>
                    </a:moveTo>
                    <a:lnTo>
                      <a:pt x="190" y="616"/>
                    </a:lnTo>
                    <a:lnTo>
                      <a:pt x="190" y="616"/>
                    </a:lnTo>
                    <a:cubicBezTo>
                      <a:pt x="147" y="620"/>
                      <a:pt x="101" y="633"/>
                      <a:pt x="74" y="608"/>
                    </a:cubicBezTo>
                    <a:lnTo>
                      <a:pt x="74" y="608"/>
                    </a:lnTo>
                    <a:cubicBezTo>
                      <a:pt x="19" y="559"/>
                      <a:pt x="0" y="292"/>
                      <a:pt x="7" y="145"/>
                    </a:cubicBezTo>
                    <a:lnTo>
                      <a:pt x="7" y="145"/>
                    </a:lnTo>
                    <a:cubicBezTo>
                      <a:pt x="12" y="59"/>
                      <a:pt x="161" y="0"/>
                      <a:pt x="289" y="12"/>
                    </a:cubicBezTo>
                    <a:lnTo>
                      <a:pt x="289" y="12"/>
                    </a:lnTo>
                    <a:cubicBezTo>
                      <a:pt x="423" y="24"/>
                      <a:pt x="515" y="99"/>
                      <a:pt x="529" y="257"/>
                    </a:cubicBezTo>
                    <a:lnTo>
                      <a:pt x="529" y="257"/>
                    </a:lnTo>
                    <a:cubicBezTo>
                      <a:pt x="545" y="440"/>
                      <a:pt x="494" y="513"/>
                      <a:pt x="430" y="572"/>
                    </a:cubicBezTo>
                    <a:lnTo>
                      <a:pt x="465" y="759"/>
                    </a:lnTo>
                    <a:lnTo>
                      <a:pt x="465" y="759"/>
                    </a:lnTo>
                    <a:cubicBezTo>
                      <a:pt x="465" y="759"/>
                      <a:pt x="233" y="890"/>
                      <a:pt x="190" y="884"/>
                    </a:cubicBezTo>
                    <a:lnTo>
                      <a:pt x="190" y="884"/>
                    </a:lnTo>
                    <a:cubicBezTo>
                      <a:pt x="152" y="879"/>
                      <a:pt x="225" y="811"/>
                      <a:pt x="225" y="8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165">
                <a:extLst>
                  <a:ext uri="{FF2B5EF4-FFF2-40B4-BE49-F238E27FC236}">
                    <a16:creationId xmlns:a16="http://schemas.microsoft.com/office/drawing/2014/main" id="{C322B004-2A1F-400D-AD26-6EC7783CB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8103" y="8494705"/>
                <a:ext cx="502227" cy="800425"/>
              </a:xfrm>
              <a:custGeom>
                <a:avLst/>
                <a:gdLst>
                  <a:gd name="T0" fmla="*/ 198 w 565"/>
                  <a:gd name="T1" fmla="*/ 880 h 900"/>
                  <a:gd name="T2" fmla="*/ 198 w 565"/>
                  <a:gd name="T3" fmla="*/ 880 h 900"/>
                  <a:gd name="T4" fmla="*/ 198 w 565"/>
                  <a:gd name="T5" fmla="*/ 879 h 900"/>
                  <a:gd name="T6" fmla="*/ 198 w 565"/>
                  <a:gd name="T7" fmla="*/ 879 h 900"/>
                  <a:gd name="T8" fmla="*/ 200 w 565"/>
                  <a:gd name="T9" fmla="*/ 880 h 900"/>
                  <a:gd name="T10" fmla="*/ 200 w 565"/>
                  <a:gd name="T11" fmla="*/ 880 h 900"/>
                  <a:gd name="T12" fmla="*/ 462 w 565"/>
                  <a:gd name="T13" fmla="*/ 759 h 900"/>
                  <a:gd name="T14" fmla="*/ 429 w 565"/>
                  <a:gd name="T15" fmla="*/ 579 h 900"/>
                  <a:gd name="T16" fmla="*/ 429 w 565"/>
                  <a:gd name="T17" fmla="*/ 579 h 900"/>
                  <a:gd name="T18" fmla="*/ 432 w 565"/>
                  <a:gd name="T19" fmla="*/ 571 h 900"/>
                  <a:gd name="T20" fmla="*/ 432 w 565"/>
                  <a:gd name="T21" fmla="*/ 571 h 900"/>
                  <a:gd name="T22" fmla="*/ 528 w 565"/>
                  <a:gd name="T23" fmla="*/ 264 h 900"/>
                  <a:gd name="T24" fmla="*/ 528 w 565"/>
                  <a:gd name="T25" fmla="*/ 264 h 900"/>
                  <a:gd name="T26" fmla="*/ 297 w 565"/>
                  <a:gd name="T27" fmla="*/ 26 h 900"/>
                  <a:gd name="T28" fmla="*/ 297 w 565"/>
                  <a:gd name="T29" fmla="*/ 26 h 900"/>
                  <a:gd name="T30" fmla="*/ 61 w 565"/>
                  <a:gd name="T31" fmla="*/ 90 h 900"/>
                  <a:gd name="T32" fmla="*/ 61 w 565"/>
                  <a:gd name="T33" fmla="*/ 90 h 900"/>
                  <a:gd name="T34" fmla="*/ 26 w 565"/>
                  <a:gd name="T35" fmla="*/ 151 h 900"/>
                  <a:gd name="T36" fmla="*/ 26 w 565"/>
                  <a:gd name="T37" fmla="*/ 151 h 900"/>
                  <a:gd name="T38" fmla="*/ 89 w 565"/>
                  <a:gd name="T39" fmla="*/ 606 h 900"/>
                  <a:gd name="T40" fmla="*/ 89 w 565"/>
                  <a:gd name="T41" fmla="*/ 606 h 900"/>
                  <a:gd name="T42" fmla="*/ 170 w 565"/>
                  <a:gd name="T43" fmla="*/ 615 h 900"/>
                  <a:gd name="T44" fmla="*/ 170 w 565"/>
                  <a:gd name="T45" fmla="*/ 615 h 900"/>
                  <a:gd name="T46" fmla="*/ 198 w 565"/>
                  <a:gd name="T47" fmla="*/ 612 h 900"/>
                  <a:gd name="T48" fmla="*/ 198 w 565"/>
                  <a:gd name="T49" fmla="*/ 612 h 900"/>
                  <a:gd name="T50" fmla="*/ 208 w 565"/>
                  <a:gd name="T51" fmla="*/ 619 h 900"/>
                  <a:gd name="T52" fmla="*/ 243 w 565"/>
                  <a:gd name="T53" fmla="*/ 814 h 900"/>
                  <a:gd name="T54" fmla="*/ 243 w 565"/>
                  <a:gd name="T55" fmla="*/ 814 h 900"/>
                  <a:gd name="T56" fmla="*/ 241 w 565"/>
                  <a:gd name="T57" fmla="*/ 823 h 900"/>
                  <a:gd name="T58" fmla="*/ 241 w 565"/>
                  <a:gd name="T59" fmla="*/ 823 h 900"/>
                  <a:gd name="T60" fmla="*/ 197 w 565"/>
                  <a:gd name="T61" fmla="*/ 879 h 900"/>
                  <a:gd name="T62" fmla="*/ 198 w 565"/>
                  <a:gd name="T63" fmla="*/ 879 h 900"/>
                  <a:gd name="T64" fmla="*/ 201 w 565"/>
                  <a:gd name="T65" fmla="*/ 899 h 900"/>
                  <a:gd name="T66" fmla="*/ 201 w 565"/>
                  <a:gd name="T67" fmla="*/ 899 h 900"/>
                  <a:gd name="T68" fmla="*/ 198 w 565"/>
                  <a:gd name="T69" fmla="*/ 899 h 900"/>
                  <a:gd name="T70" fmla="*/ 198 w 565"/>
                  <a:gd name="T71" fmla="*/ 899 h 900"/>
                  <a:gd name="T72" fmla="*/ 179 w 565"/>
                  <a:gd name="T73" fmla="*/ 885 h 900"/>
                  <a:gd name="T74" fmla="*/ 179 w 565"/>
                  <a:gd name="T75" fmla="*/ 885 h 900"/>
                  <a:gd name="T76" fmla="*/ 224 w 565"/>
                  <a:gd name="T77" fmla="*/ 812 h 900"/>
                  <a:gd name="T78" fmla="*/ 191 w 565"/>
                  <a:gd name="T79" fmla="*/ 632 h 900"/>
                  <a:gd name="T80" fmla="*/ 191 w 565"/>
                  <a:gd name="T81" fmla="*/ 632 h 900"/>
                  <a:gd name="T82" fmla="*/ 172 w 565"/>
                  <a:gd name="T83" fmla="*/ 634 h 900"/>
                  <a:gd name="T84" fmla="*/ 172 w 565"/>
                  <a:gd name="T85" fmla="*/ 634 h 900"/>
                  <a:gd name="T86" fmla="*/ 76 w 565"/>
                  <a:gd name="T87" fmla="*/ 620 h 900"/>
                  <a:gd name="T88" fmla="*/ 76 w 565"/>
                  <a:gd name="T89" fmla="*/ 620 h 900"/>
                  <a:gd name="T90" fmla="*/ 7 w 565"/>
                  <a:gd name="T91" fmla="*/ 150 h 900"/>
                  <a:gd name="T92" fmla="*/ 7 w 565"/>
                  <a:gd name="T93" fmla="*/ 150 h 900"/>
                  <a:gd name="T94" fmla="*/ 48 w 565"/>
                  <a:gd name="T95" fmla="*/ 75 h 900"/>
                  <a:gd name="T96" fmla="*/ 48 w 565"/>
                  <a:gd name="T97" fmla="*/ 75 h 900"/>
                  <a:gd name="T98" fmla="*/ 299 w 565"/>
                  <a:gd name="T99" fmla="*/ 7 h 900"/>
                  <a:gd name="T100" fmla="*/ 299 w 565"/>
                  <a:gd name="T101" fmla="*/ 7 h 900"/>
                  <a:gd name="T102" fmla="*/ 547 w 565"/>
                  <a:gd name="T103" fmla="*/ 261 h 900"/>
                  <a:gd name="T104" fmla="*/ 547 w 565"/>
                  <a:gd name="T105" fmla="*/ 261 h 900"/>
                  <a:gd name="T106" fmla="*/ 449 w 565"/>
                  <a:gd name="T107" fmla="*/ 581 h 900"/>
                  <a:gd name="T108" fmla="*/ 482 w 565"/>
                  <a:gd name="T109" fmla="*/ 763 h 900"/>
                  <a:gd name="T110" fmla="*/ 482 w 565"/>
                  <a:gd name="T111" fmla="*/ 763 h 900"/>
                  <a:gd name="T112" fmla="*/ 478 w 565"/>
                  <a:gd name="T113" fmla="*/ 773 h 900"/>
                  <a:gd name="T114" fmla="*/ 478 w 565"/>
                  <a:gd name="T115" fmla="*/ 773 h 900"/>
                  <a:gd name="T116" fmla="*/ 201 w 565"/>
                  <a:gd name="T117" fmla="*/ 89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65" h="900">
                    <a:moveTo>
                      <a:pt x="198" y="880"/>
                    </a:moveTo>
                    <a:lnTo>
                      <a:pt x="198" y="880"/>
                    </a:lnTo>
                    <a:close/>
                    <a:moveTo>
                      <a:pt x="198" y="879"/>
                    </a:moveTo>
                    <a:lnTo>
                      <a:pt x="198" y="879"/>
                    </a:lnTo>
                    <a:cubicBezTo>
                      <a:pt x="198" y="879"/>
                      <a:pt x="199" y="880"/>
                      <a:pt x="200" y="880"/>
                    </a:cubicBezTo>
                    <a:lnTo>
                      <a:pt x="200" y="880"/>
                    </a:lnTo>
                    <a:cubicBezTo>
                      <a:pt x="229" y="883"/>
                      <a:pt x="374" y="810"/>
                      <a:pt x="462" y="759"/>
                    </a:cubicBezTo>
                    <a:lnTo>
                      <a:pt x="429" y="579"/>
                    </a:lnTo>
                    <a:lnTo>
                      <a:pt x="429" y="579"/>
                    </a:lnTo>
                    <a:cubicBezTo>
                      <a:pt x="429" y="576"/>
                      <a:pt x="430" y="573"/>
                      <a:pt x="432" y="571"/>
                    </a:cubicBezTo>
                    <a:lnTo>
                      <a:pt x="432" y="571"/>
                    </a:lnTo>
                    <a:cubicBezTo>
                      <a:pt x="490" y="517"/>
                      <a:pt x="545" y="449"/>
                      <a:pt x="528" y="264"/>
                    </a:cubicBezTo>
                    <a:lnTo>
                      <a:pt x="528" y="264"/>
                    </a:lnTo>
                    <a:cubicBezTo>
                      <a:pt x="516" y="120"/>
                      <a:pt x="436" y="39"/>
                      <a:pt x="297" y="26"/>
                    </a:cubicBezTo>
                    <a:lnTo>
                      <a:pt x="297" y="26"/>
                    </a:lnTo>
                    <a:cubicBezTo>
                      <a:pt x="209" y="18"/>
                      <a:pt x="112" y="45"/>
                      <a:pt x="61" y="90"/>
                    </a:cubicBezTo>
                    <a:lnTo>
                      <a:pt x="61" y="90"/>
                    </a:lnTo>
                    <a:cubicBezTo>
                      <a:pt x="38" y="108"/>
                      <a:pt x="27" y="130"/>
                      <a:pt x="26" y="151"/>
                    </a:cubicBezTo>
                    <a:lnTo>
                      <a:pt x="26" y="151"/>
                    </a:lnTo>
                    <a:cubicBezTo>
                      <a:pt x="18" y="307"/>
                      <a:pt x="40" y="561"/>
                      <a:pt x="89" y="606"/>
                    </a:cubicBezTo>
                    <a:lnTo>
                      <a:pt x="89" y="606"/>
                    </a:lnTo>
                    <a:cubicBezTo>
                      <a:pt x="107" y="622"/>
                      <a:pt x="138" y="619"/>
                      <a:pt x="170" y="615"/>
                    </a:cubicBezTo>
                    <a:lnTo>
                      <a:pt x="170" y="615"/>
                    </a:lnTo>
                    <a:cubicBezTo>
                      <a:pt x="179" y="613"/>
                      <a:pt x="189" y="613"/>
                      <a:pt x="198" y="612"/>
                    </a:cubicBezTo>
                    <a:lnTo>
                      <a:pt x="198" y="612"/>
                    </a:lnTo>
                    <a:cubicBezTo>
                      <a:pt x="203" y="612"/>
                      <a:pt x="207" y="615"/>
                      <a:pt x="208" y="619"/>
                    </a:cubicBezTo>
                    <a:lnTo>
                      <a:pt x="243" y="814"/>
                    </a:lnTo>
                    <a:lnTo>
                      <a:pt x="243" y="814"/>
                    </a:lnTo>
                    <a:cubicBezTo>
                      <a:pt x="244" y="817"/>
                      <a:pt x="242" y="820"/>
                      <a:pt x="241" y="823"/>
                    </a:cubicBezTo>
                    <a:lnTo>
                      <a:pt x="241" y="823"/>
                    </a:lnTo>
                    <a:cubicBezTo>
                      <a:pt x="217" y="845"/>
                      <a:pt x="196" y="872"/>
                      <a:pt x="197" y="879"/>
                    </a:cubicBezTo>
                    <a:lnTo>
                      <a:pt x="198" y="879"/>
                    </a:lnTo>
                    <a:close/>
                    <a:moveTo>
                      <a:pt x="201" y="899"/>
                    </a:moveTo>
                    <a:lnTo>
                      <a:pt x="201" y="899"/>
                    </a:lnTo>
                    <a:cubicBezTo>
                      <a:pt x="199" y="899"/>
                      <a:pt x="199" y="899"/>
                      <a:pt x="198" y="899"/>
                    </a:cubicBezTo>
                    <a:lnTo>
                      <a:pt x="198" y="899"/>
                    </a:lnTo>
                    <a:cubicBezTo>
                      <a:pt x="185" y="897"/>
                      <a:pt x="181" y="889"/>
                      <a:pt x="179" y="885"/>
                    </a:cubicBezTo>
                    <a:lnTo>
                      <a:pt x="179" y="885"/>
                    </a:lnTo>
                    <a:cubicBezTo>
                      <a:pt x="173" y="865"/>
                      <a:pt x="206" y="830"/>
                      <a:pt x="224" y="812"/>
                    </a:cubicBezTo>
                    <a:lnTo>
                      <a:pt x="191" y="632"/>
                    </a:lnTo>
                    <a:lnTo>
                      <a:pt x="191" y="632"/>
                    </a:lnTo>
                    <a:cubicBezTo>
                      <a:pt x="185" y="632"/>
                      <a:pt x="178" y="633"/>
                      <a:pt x="172" y="634"/>
                    </a:cubicBezTo>
                    <a:lnTo>
                      <a:pt x="172" y="634"/>
                    </a:lnTo>
                    <a:cubicBezTo>
                      <a:pt x="137" y="638"/>
                      <a:pt x="101" y="642"/>
                      <a:pt x="76" y="620"/>
                    </a:cubicBezTo>
                    <a:lnTo>
                      <a:pt x="76" y="620"/>
                    </a:lnTo>
                    <a:cubicBezTo>
                      <a:pt x="15" y="565"/>
                      <a:pt x="0" y="282"/>
                      <a:pt x="7" y="150"/>
                    </a:cubicBezTo>
                    <a:lnTo>
                      <a:pt x="7" y="150"/>
                    </a:lnTo>
                    <a:cubicBezTo>
                      <a:pt x="8" y="124"/>
                      <a:pt x="22" y="97"/>
                      <a:pt x="48" y="75"/>
                    </a:cubicBezTo>
                    <a:lnTo>
                      <a:pt x="48" y="75"/>
                    </a:lnTo>
                    <a:cubicBezTo>
                      <a:pt x="103" y="27"/>
                      <a:pt x="206" y="0"/>
                      <a:pt x="299" y="7"/>
                    </a:cubicBezTo>
                    <a:lnTo>
                      <a:pt x="299" y="7"/>
                    </a:lnTo>
                    <a:cubicBezTo>
                      <a:pt x="448" y="21"/>
                      <a:pt x="534" y="108"/>
                      <a:pt x="547" y="261"/>
                    </a:cubicBezTo>
                    <a:lnTo>
                      <a:pt x="547" y="261"/>
                    </a:lnTo>
                    <a:cubicBezTo>
                      <a:pt x="564" y="452"/>
                      <a:pt x="506" y="527"/>
                      <a:pt x="449" y="581"/>
                    </a:cubicBezTo>
                    <a:lnTo>
                      <a:pt x="482" y="763"/>
                    </a:lnTo>
                    <a:lnTo>
                      <a:pt x="482" y="763"/>
                    </a:lnTo>
                    <a:cubicBezTo>
                      <a:pt x="483" y="767"/>
                      <a:pt x="481" y="770"/>
                      <a:pt x="478" y="773"/>
                    </a:cubicBezTo>
                    <a:lnTo>
                      <a:pt x="478" y="773"/>
                    </a:lnTo>
                    <a:cubicBezTo>
                      <a:pt x="455" y="786"/>
                      <a:pt x="254" y="899"/>
                      <a:pt x="201" y="8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8" name="Freeform 166">
                <a:extLst>
                  <a:ext uri="{FF2B5EF4-FFF2-40B4-BE49-F238E27FC236}">
                    <a16:creationId xmlns:a16="http://schemas.microsoft.com/office/drawing/2014/main" id="{C72AB9F2-2D0F-419A-9BF1-661012D49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66819" y="9024399"/>
                <a:ext cx="90245" cy="90243"/>
              </a:xfrm>
              <a:custGeom>
                <a:avLst/>
                <a:gdLst>
                  <a:gd name="T0" fmla="*/ 92 w 100"/>
                  <a:gd name="T1" fmla="*/ 11 h 100"/>
                  <a:gd name="T2" fmla="*/ 92 w 100"/>
                  <a:gd name="T3" fmla="*/ 11 h 100"/>
                  <a:gd name="T4" fmla="*/ 72 w 100"/>
                  <a:gd name="T5" fmla="*/ 4 h 100"/>
                  <a:gd name="T6" fmla="*/ 72 w 100"/>
                  <a:gd name="T7" fmla="*/ 4 h 100"/>
                  <a:gd name="T8" fmla="*/ 9 w 100"/>
                  <a:gd name="T9" fmla="*/ 21 h 100"/>
                  <a:gd name="T10" fmla="*/ 9 w 100"/>
                  <a:gd name="T11" fmla="*/ 21 h 100"/>
                  <a:gd name="T12" fmla="*/ 2 w 100"/>
                  <a:gd name="T13" fmla="*/ 25 h 100"/>
                  <a:gd name="T14" fmla="*/ 2 w 100"/>
                  <a:gd name="T15" fmla="*/ 25 h 100"/>
                  <a:gd name="T16" fmla="*/ 0 w 100"/>
                  <a:gd name="T17" fmla="*/ 32 h 100"/>
                  <a:gd name="T18" fmla="*/ 11 w 100"/>
                  <a:gd name="T19" fmla="*/ 91 h 100"/>
                  <a:gd name="T20" fmla="*/ 11 w 100"/>
                  <a:gd name="T21" fmla="*/ 91 h 100"/>
                  <a:gd name="T22" fmla="*/ 16 w 100"/>
                  <a:gd name="T23" fmla="*/ 97 h 100"/>
                  <a:gd name="T24" fmla="*/ 16 w 100"/>
                  <a:gd name="T25" fmla="*/ 97 h 100"/>
                  <a:gd name="T26" fmla="*/ 21 w 100"/>
                  <a:gd name="T27" fmla="*/ 99 h 100"/>
                  <a:gd name="T28" fmla="*/ 21 w 100"/>
                  <a:gd name="T29" fmla="*/ 99 h 100"/>
                  <a:gd name="T30" fmla="*/ 23 w 100"/>
                  <a:gd name="T31" fmla="*/ 98 h 100"/>
                  <a:gd name="T32" fmla="*/ 23 w 100"/>
                  <a:gd name="T33" fmla="*/ 98 h 100"/>
                  <a:gd name="T34" fmla="*/ 92 w 100"/>
                  <a:gd name="T35" fmla="*/ 1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0" h="100">
                    <a:moveTo>
                      <a:pt x="92" y="11"/>
                    </a:moveTo>
                    <a:lnTo>
                      <a:pt x="92" y="11"/>
                    </a:lnTo>
                    <a:cubicBezTo>
                      <a:pt x="89" y="5"/>
                      <a:pt x="82" y="0"/>
                      <a:pt x="72" y="4"/>
                    </a:cubicBezTo>
                    <a:lnTo>
                      <a:pt x="72" y="4"/>
                    </a:lnTo>
                    <a:cubicBezTo>
                      <a:pt x="29" y="19"/>
                      <a:pt x="10" y="21"/>
                      <a:pt x="9" y="21"/>
                    </a:cubicBezTo>
                    <a:lnTo>
                      <a:pt x="9" y="21"/>
                    </a:lnTo>
                    <a:cubicBezTo>
                      <a:pt x="6" y="22"/>
                      <a:pt x="4" y="22"/>
                      <a:pt x="2" y="25"/>
                    </a:cubicBezTo>
                    <a:lnTo>
                      <a:pt x="2" y="25"/>
                    </a:lnTo>
                    <a:cubicBezTo>
                      <a:pt x="1" y="27"/>
                      <a:pt x="0" y="29"/>
                      <a:pt x="0" y="32"/>
                    </a:cubicBezTo>
                    <a:lnTo>
                      <a:pt x="11" y="91"/>
                    </a:lnTo>
                    <a:lnTo>
                      <a:pt x="11" y="91"/>
                    </a:lnTo>
                    <a:cubicBezTo>
                      <a:pt x="11" y="94"/>
                      <a:pt x="13" y="96"/>
                      <a:pt x="16" y="97"/>
                    </a:cubicBezTo>
                    <a:lnTo>
                      <a:pt x="16" y="97"/>
                    </a:lnTo>
                    <a:cubicBezTo>
                      <a:pt x="17" y="98"/>
                      <a:pt x="19" y="99"/>
                      <a:pt x="21" y="99"/>
                    </a:cubicBezTo>
                    <a:lnTo>
                      <a:pt x="21" y="99"/>
                    </a:lnTo>
                    <a:cubicBezTo>
                      <a:pt x="22" y="99"/>
                      <a:pt x="23" y="98"/>
                      <a:pt x="23" y="98"/>
                    </a:cubicBezTo>
                    <a:lnTo>
                      <a:pt x="23" y="98"/>
                    </a:lnTo>
                    <a:cubicBezTo>
                      <a:pt x="66" y="81"/>
                      <a:pt x="99" y="30"/>
                      <a:pt x="92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167">
                <a:extLst>
                  <a:ext uri="{FF2B5EF4-FFF2-40B4-BE49-F238E27FC236}">
                    <a16:creationId xmlns:a16="http://schemas.microsoft.com/office/drawing/2014/main" id="{3CB69F53-2E69-4192-81F1-D385F82433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4942" y="8435851"/>
                <a:ext cx="580701" cy="580701"/>
              </a:xfrm>
              <a:custGeom>
                <a:avLst/>
                <a:gdLst>
                  <a:gd name="T0" fmla="*/ 516 w 651"/>
                  <a:gd name="T1" fmla="*/ 68 h 651"/>
                  <a:gd name="T2" fmla="*/ 516 w 651"/>
                  <a:gd name="T3" fmla="*/ 68 h 651"/>
                  <a:gd name="T4" fmla="*/ 157 w 651"/>
                  <a:gd name="T5" fmla="*/ 28 h 651"/>
                  <a:gd name="T6" fmla="*/ 157 w 651"/>
                  <a:gd name="T7" fmla="*/ 28 h 651"/>
                  <a:gd name="T8" fmla="*/ 23 w 651"/>
                  <a:gd name="T9" fmla="*/ 114 h 651"/>
                  <a:gd name="T10" fmla="*/ 23 w 651"/>
                  <a:gd name="T11" fmla="*/ 114 h 651"/>
                  <a:gd name="T12" fmla="*/ 20 w 651"/>
                  <a:gd name="T13" fmla="*/ 242 h 651"/>
                  <a:gd name="T14" fmla="*/ 20 w 651"/>
                  <a:gd name="T15" fmla="*/ 242 h 651"/>
                  <a:gd name="T16" fmla="*/ 73 w 651"/>
                  <a:gd name="T17" fmla="*/ 275 h 651"/>
                  <a:gd name="T18" fmla="*/ 73 w 651"/>
                  <a:gd name="T19" fmla="*/ 275 h 651"/>
                  <a:gd name="T20" fmla="*/ 358 w 651"/>
                  <a:gd name="T21" fmla="*/ 276 h 651"/>
                  <a:gd name="T22" fmla="*/ 358 w 651"/>
                  <a:gd name="T23" fmla="*/ 276 h 651"/>
                  <a:gd name="T24" fmla="*/ 364 w 651"/>
                  <a:gd name="T25" fmla="*/ 378 h 651"/>
                  <a:gd name="T26" fmla="*/ 364 w 651"/>
                  <a:gd name="T27" fmla="*/ 378 h 651"/>
                  <a:gd name="T28" fmla="*/ 370 w 651"/>
                  <a:gd name="T29" fmla="*/ 386 h 651"/>
                  <a:gd name="T30" fmla="*/ 370 w 651"/>
                  <a:gd name="T31" fmla="*/ 386 h 651"/>
                  <a:gd name="T32" fmla="*/ 380 w 651"/>
                  <a:gd name="T33" fmla="*/ 384 h 651"/>
                  <a:gd name="T34" fmla="*/ 380 w 651"/>
                  <a:gd name="T35" fmla="*/ 384 h 651"/>
                  <a:gd name="T36" fmla="*/ 436 w 651"/>
                  <a:gd name="T37" fmla="*/ 373 h 651"/>
                  <a:gd name="T38" fmla="*/ 436 w 651"/>
                  <a:gd name="T39" fmla="*/ 373 h 651"/>
                  <a:gd name="T40" fmla="*/ 450 w 651"/>
                  <a:gd name="T41" fmla="*/ 490 h 651"/>
                  <a:gd name="T42" fmla="*/ 450 w 651"/>
                  <a:gd name="T43" fmla="*/ 490 h 651"/>
                  <a:gd name="T44" fmla="*/ 391 w 651"/>
                  <a:gd name="T45" fmla="*/ 517 h 651"/>
                  <a:gd name="T46" fmla="*/ 391 w 651"/>
                  <a:gd name="T47" fmla="*/ 517 h 651"/>
                  <a:gd name="T48" fmla="*/ 383 w 651"/>
                  <a:gd name="T49" fmla="*/ 519 h 651"/>
                  <a:gd name="T50" fmla="*/ 383 w 651"/>
                  <a:gd name="T51" fmla="*/ 519 h 651"/>
                  <a:gd name="T52" fmla="*/ 380 w 651"/>
                  <a:gd name="T53" fmla="*/ 527 h 651"/>
                  <a:gd name="T54" fmla="*/ 380 w 651"/>
                  <a:gd name="T55" fmla="*/ 527 h 651"/>
                  <a:gd name="T56" fmla="*/ 484 w 651"/>
                  <a:gd name="T57" fmla="*/ 650 h 651"/>
                  <a:gd name="T58" fmla="*/ 484 w 651"/>
                  <a:gd name="T59" fmla="*/ 650 h 651"/>
                  <a:gd name="T60" fmla="*/ 490 w 651"/>
                  <a:gd name="T61" fmla="*/ 650 h 651"/>
                  <a:gd name="T62" fmla="*/ 490 w 651"/>
                  <a:gd name="T63" fmla="*/ 650 h 651"/>
                  <a:gd name="T64" fmla="*/ 608 w 651"/>
                  <a:gd name="T65" fmla="*/ 501 h 651"/>
                  <a:gd name="T66" fmla="*/ 608 w 651"/>
                  <a:gd name="T67" fmla="*/ 501 h 651"/>
                  <a:gd name="T68" fmla="*/ 516 w 651"/>
                  <a:gd name="T69" fmla="*/ 68 h 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1" h="651">
                    <a:moveTo>
                      <a:pt x="516" y="68"/>
                    </a:moveTo>
                    <a:lnTo>
                      <a:pt x="516" y="68"/>
                    </a:lnTo>
                    <a:cubicBezTo>
                      <a:pt x="417" y="0"/>
                      <a:pt x="261" y="0"/>
                      <a:pt x="157" y="28"/>
                    </a:cubicBezTo>
                    <a:lnTo>
                      <a:pt x="157" y="28"/>
                    </a:lnTo>
                    <a:cubicBezTo>
                      <a:pt x="87" y="48"/>
                      <a:pt x="40" y="78"/>
                      <a:pt x="23" y="114"/>
                    </a:cubicBezTo>
                    <a:lnTo>
                      <a:pt x="23" y="114"/>
                    </a:lnTo>
                    <a:cubicBezTo>
                      <a:pt x="2" y="159"/>
                      <a:pt x="0" y="211"/>
                      <a:pt x="20" y="242"/>
                    </a:cubicBezTo>
                    <a:lnTo>
                      <a:pt x="20" y="242"/>
                    </a:lnTo>
                    <a:cubicBezTo>
                      <a:pt x="32" y="263"/>
                      <a:pt x="50" y="274"/>
                      <a:pt x="73" y="275"/>
                    </a:cubicBezTo>
                    <a:lnTo>
                      <a:pt x="73" y="275"/>
                    </a:lnTo>
                    <a:cubicBezTo>
                      <a:pt x="128" y="279"/>
                      <a:pt x="313" y="276"/>
                      <a:pt x="358" y="276"/>
                    </a:cubicBezTo>
                    <a:lnTo>
                      <a:pt x="358" y="276"/>
                    </a:lnTo>
                    <a:cubicBezTo>
                      <a:pt x="358" y="291"/>
                      <a:pt x="359" y="326"/>
                      <a:pt x="364" y="378"/>
                    </a:cubicBezTo>
                    <a:lnTo>
                      <a:pt x="364" y="378"/>
                    </a:lnTo>
                    <a:cubicBezTo>
                      <a:pt x="364" y="381"/>
                      <a:pt x="366" y="385"/>
                      <a:pt x="370" y="386"/>
                    </a:cubicBezTo>
                    <a:lnTo>
                      <a:pt x="370" y="386"/>
                    </a:lnTo>
                    <a:cubicBezTo>
                      <a:pt x="373" y="387"/>
                      <a:pt x="377" y="386"/>
                      <a:pt x="380" y="384"/>
                    </a:cubicBezTo>
                    <a:lnTo>
                      <a:pt x="380" y="384"/>
                    </a:lnTo>
                    <a:cubicBezTo>
                      <a:pt x="394" y="369"/>
                      <a:pt x="414" y="356"/>
                      <a:pt x="436" y="373"/>
                    </a:cubicBezTo>
                    <a:lnTo>
                      <a:pt x="436" y="373"/>
                    </a:lnTo>
                    <a:cubicBezTo>
                      <a:pt x="457" y="389"/>
                      <a:pt x="469" y="451"/>
                      <a:pt x="450" y="490"/>
                    </a:cubicBezTo>
                    <a:lnTo>
                      <a:pt x="450" y="490"/>
                    </a:lnTo>
                    <a:cubicBezTo>
                      <a:pt x="439" y="514"/>
                      <a:pt x="419" y="523"/>
                      <a:pt x="391" y="517"/>
                    </a:cubicBezTo>
                    <a:lnTo>
                      <a:pt x="391" y="517"/>
                    </a:lnTo>
                    <a:cubicBezTo>
                      <a:pt x="388" y="517"/>
                      <a:pt x="385" y="517"/>
                      <a:pt x="383" y="519"/>
                    </a:cubicBezTo>
                    <a:lnTo>
                      <a:pt x="383" y="519"/>
                    </a:lnTo>
                    <a:cubicBezTo>
                      <a:pt x="381" y="521"/>
                      <a:pt x="380" y="523"/>
                      <a:pt x="380" y="527"/>
                    </a:cubicBezTo>
                    <a:lnTo>
                      <a:pt x="380" y="527"/>
                    </a:lnTo>
                    <a:cubicBezTo>
                      <a:pt x="386" y="613"/>
                      <a:pt x="436" y="650"/>
                      <a:pt x="484" y="650"/>
                    </a:cubicBezTo>
                    <a:lnTo>
                      <a:pt x="484" y="650"/>
                    </a:lnTo>
                    <a:cubicBezTo>
                      <a:pt x="486" y="650"/>
                      <a:pt x="489" y="650"/>
                      <a:pt x="490" y="650"/>
                    </a:cubicBezTo>
                    <a:lnTo>
                      <a:pt x="490" y="650"/>
                    </a:lnTo>
                    <a:cubicBezTo>
                      <a:pt x="540" y="646"/>
                      <a:pt x="582" y="593"/>
                      <a:pt x="608" y="501"/>
                    </a:cubicBezTo>
                    <a:lnTo>
                      <a:pt x="608" y="501"/>
                    </a:lnTo>
                    <a:cubicBezTo>
                      <a:pt x="650" y="348"/>
                      <a:pt x="627" y="143"/>
                      <a:pt x="516" y="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0" name="Freeform 168">
                <a:extLst>
                  <a:ext uri="{FF2B5EF4-FFF2-40B4-BE49-F238E27FC236}">
                    <a16:creationId xmlns:a16="http://schemas.microsoft.com/office/drawing/2014/main" id="{8EC3F40D-CD26-4D03-A277-8DA832935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0975" y="9832671"/>
                <a:ext cx="1290883" cy="682715"/>
              </a:xfrm>
              <a:custGeom>
                <a:avLst/>
                <a:gdLst>
                  <a:gd name="T0" fmla="*/ 358 w 1450"/>
                  <a:gd name="T1" fmla="*/ 482 h 766"/>
                  <a:gd name="T2" fmla="*/ 358 w 1450"/>
                  <a:gd name="T3" fmla="*/ 482 h 766"/>
                  <a:gd name="T4" fmla="*/ 268 w 1450"/>
                  <a:gd name="T5" fmla="*/ 469 h 766"/>
                  <a:gd name="T6" fmla="*/ 268 w 1450"/>
                  <a:gd name="T7" fmla="*/ 469 h 766"/>
                  <a:gd name="T8" fmla="*/ 90 w 1450"/>
                  <a:gd name="T9" fmla="*/ 538 h 766"/>
                  <a:gd name="T10" fmla="*/ 90 w 1450"/>
                  <a:gd name="T11" fmla="*/ 538 h 766"/>
                  <a:gd name="T12" fmla="*/ 6 w 1450"/>
                  <a:gd name="T13" fmla="*/ 622 h 766"/>
                  <a:gd name="T14" fmla="*/ 6 w 1450"/>
                  <a:gd name="T15" fmla="*/ 622 h 766"/>
                  <a:gd name="T16" fmla="*/ 43 w 1450"/>
                  <a:gd name="T17" fmla="*/ 649 h 766"/>
                  <a:gd name="T18" fmla="*/ 43 w 1450"/>
                  <a:gd name="T19" fmla="*/ 649 h 766"/>
                  <a:gd name="T20" fmla="*/ 8 w 1450"/>
                  <a:gd name="T21" fmla="*/ 702 h 766"/>
                  <a:gd name="T22" fmla="*/ 8 w 1450"/>
                  <a:gd name="T23" fmla="*/ 702 h 766"/>
                  <a:gd name="T24" fmla="*/ 50 w 1450"/>
                  <a:gd name="T25" fmla="*/ 718 h 766"/>
                  <a:gd name="T26" fmla="*/ 50 w 1450"/>
                  <a:gd name="T27" fmla="*/ 718 h 766"/>
                  <a:gd name="T28" fmla="*/ 84 w 1450"/>
                  <a:gd name="T29" fmla="*/ 755 h 766"/>
                  <a:gd name="T30" fmla="*/ 84 w 1450"/>
                  <a:gd name="T31" fmla="*/ 755 h 766"/>
                  <a:gd name="T32" fmla="*/ 183 w 1450"/>
                  <a:gd name="T33" fmla="*/ 737 h 766"/>
                  <a:gd name="T34" fmla="*/ 272 w 1450"/>
                  <a:gd name="T35" fmla="*/ 740 h 766"/>
                  <a:gd name="T36" fmla="*/ 272 w 1450"/>
                  <a:gd name="T37" fmla="*/ 740 h 766"/>
                  <a:gd name="T38" fmla="*/ 423 w 1450"/>
                  <a:gd name="T39" fmla="*/ 658 h 766"/>
                  <a:gd name="T40" fmla="*/ 423 w 1450"/>
                  <a:gd name="T41" fmla="*/ 658 h 766"/>
                  <a:gd name="T42" fmla="*/ 1134 w 1450"/>
                  <a:gd name="T43" fmla="*/ 691 h 766"/>
                  <a:gd name="T44" fmla="*/ 1134 w 1450"/>
                  <a:gd name="T45" fmla="*/ 691 h 766"/>
                  <a:gd name="T46" fmla="*/ 1449 w 1450"/>
                  <a:gd name="T47" fmla="*/ 116 h 766"/>
                  <a:gd name="T48" fmla="*/ 1449 w 1450"/>
                  <a:gd name="T49" fmla="*/ 116 h 766"/>
                  <a:gd name="T50" fmla="*/ 1285 w 1450"/>
                  <a:gd name="T51" fmla="*/ 71 h 766"/>
                  <a:gd name="T52" fmla="*/ 1285 w 1450"/>
                  <a:gd name="T53" fmla="*/ 71 h 766"/>
                  <a:gd name="T54" fmla="*/ 1126 w 1450"/>
                  <a:gd name="T55" fmla="*/ 0 h 766"/>
                  <a:gd name="T56" fmla="*/ 1126 w 1450"/>
                  <a:gd name="T57" fmla="*/ 0 h 766"/>
                  <a:gd name="T58" fmla="*/ 997 w 1450"/>
                  <a:gd name="T59" fmla="*/ 370 h 766"/>
                  <a:gd name="T60" fmla="*/ 358 w 1450"/>
                  <a:gd name="T61" fmla="*/ 482 h 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50" h="766">
                    <a:moveTo>
                      <a:pt x="358" y="482"/>
                    </a:moveTo>
                    <a:lnTo>
                      <a:pt x="358" y="482"/>
                    </a:lnTo>
                    <a:cubicBezTo>
                      <a:pt x="358" y="482"/>
                      <a:pt x="291" y="463"/>
                      <a:pt x="268" y="469"/>
                    </a:cubicBezTo>
                    <a:lnTo>
                      <a:pt x="268" y="469"/>
                    </a:lnTo>
                    <a:cubicBezTo>
                      <a:pt x="246" y="475"/>
                      <a:pt x="148" y="500"/>
                      <a:pt x="90" y="538"/>
                    </a:cubicBezTo>
                    <a:lnTo>
                      <a:pt x="90" y="538"/>
                    </a:lnTo>
                    <a:cubicBezTo>
                      <a:pt x="32" y="576"/>
                      <a:pt x="3" y="603"/>
                      <a:pt x="6" y="622"/>
                    </a:cubicBezTo>
                    <a:lnTo>
                      <a:pt x="6" y="622"/>
                    </a:lnTo>
                    <a:cubicBezTo>
                      <a:pt x="10" y="646"/>
                      <a:pt x="43" y="649"/>
                      <a:pt x="43" y="649"/>
                    </a:cubicBezTo>
                    <a:lnTo>
                      <a:pt x="43" y="649"/>
                    </a:lnTo>
                    <a:cubicBezTo>
                      <a:pt x="43" y="649"/>
                      <a:pt x="0" y="682"/>
                      <a:pt x="8" y="702"/>
                    </a:cubicBezTo>
                    <a:lnTo>
                      <a:pt x="8" y="702"/>
                    </a:lnTo>
                    <a:cubicBezTo>
                      <a:pt x="16" y="721"/>
                      <a:pt x="50" y="718"/>
                      <a:pt x="50" y="718"/>
                    </a:cubicBezTo>
                    <a:lnTo>
                      <a:pt x="50" y="718"/>
                    </a:lnTo>
                    <a:cubicBezTo>
                      <a:pt x="50" y="718"/>
                      <a:pt x="29" y="765"/>
                      <a:pt x="84" y="755"/>
                    </a:cubicBezTo>
                    <a:lnTo>
                      <a:pt x="84" y="755"/>
                    </a:lnTo>
                    <a:cubicBezTo>
                      <a:pt x="111" y="754"/>
                      <a:pt x="183" y="737"/>
                      <a:pt x="183" y="737"/>
                    </a:cubicBezTo>
                    <a:lnTo>
                      <a:pt x="272" y="740"/>
                    </a:lnTo>
                    <a:lnTo>
                      <a:pt x="272" y="740"/>
                    </a:lnTo>
                    <a:cubicBezTo>
                      <a:pt x="384" y="722"/>
                      <a:pt x="423" y="658"/>
                      <a:pt x="423" y="658"/>
                    </a:cubicBezTo>
                    <a:lnTo>
                      <a:pt x="423" y="658"/>
                    </a:lnTo>
                    <a:cubicBezTo>
                      <a:pt x="423" y="658"/>
                      <a:pt x="993" y="750"/>
                      <a:pt x="1134" y="691"/>
                    </a:cubicBezTo>
                    <a:lnTo>
                      <a:pt x="1134" y="691"/>
                    </a:lnTo>
                    <a:cubicBezTo>
                      <a:pt x="1275" y="632"/>
                      <a:pt x="1449" y="116"/>
                      <a:pt x="1449" y="116"/>
                    </a:cubicBezTo>
                    <a:lnTo>
                      <a:pt x="1449" y="116"/>
                    </a:lnTo>
                    <a:cubicBezTo>
                      <a:pt x="1400" y="107"/>
                      <a:pt x="1345" y="92"/>
                      <a:pt x="1285" y="71"/>
                    </a:cubicBezTo>
                    <a:lnTo>
                      <a:pt x="1285" y="71"/>
                    </a:lnTo>
                    <a:cubicBezTo>
                      <a:pt x="1223" y="48"/>
                      <a:pt x="1171" y="23"/>
                      <a:pt x="1126" y="0"/>
                    </a:cubicBezTo>
                    <a:lnTo>
                      <a:pt x="1126" y="0"/>
                    </a:lnTo>
                    <a:cubicBezTo>
                      <a:pt x="1079" y="139"/>
                      <a:pt x="1044" y="231"/>
                      <a:pt x="997" y="370"/>
                    </a:cubicBezTo>
                    <a:lnTo>
                      <a:pt x="358" y="4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169">
                <a:extLst>
                  <a:ext uri="{FF2B5EF4-FFF2-40B4-BE49-F238E27FC236}">
                    <a16:creationId xmlns:a16="http://schemas.microsoft.com/office/drawing/2014/main" id="{6AE4CCF4-6FB5-4E6C-96AE-358477298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3128" y="9824824"/>
                <a:ext cx="1306577" cy="690563"/>
              </a:xfrm>
              <a:custGeom>
                <a:avLst/>
                <a:gdLst>
                  <a:gd name="T0" fmla="*/ 57 w 1467"/>
                  <a:gd name="T1" fmla="*/ 718 h 778"/>
                  <a:gd name="T2" fmla="*/ 65 w 1467"/>
                  <a:gd name="T3" fmla="*/ 722 h 778"/>
                  <a:gd name="T4" fmla="*/ 66 w 1467"/>
                  <a:gd name="T5" fmla="*/ 731 h 778"/>
                  <a:gd name="T6" fmla="*/ 65 w 1467"/>
                  <a:gd name="T7" fmla="*/ 754 h 778"/>
                  <a:gd name="T8" fmla="*/ 89 w 1467"/>
                  <a:gd name="T9" fmla="*/ 756 h 778"/>
                  <a:gd name="T10" fmla="*/ 187 w 1467"/>
                  <a:gd name="T11" fmla="*/ 738 h 778"/>
                  <a:gd name="T12" fmla="*/ 278 w 1467"/>
                  <a:gd name="T13" fmla="*/ 741 h 778"/>
                  <a:gd name="T14" fmla="*/ 423 w 1467"/>
                  <a:gd name="T15" fmla="*/ 663 h 778"/>
                  <a:gd name="T16" fmla="*/ 432 w 1467"/>
                  <a:gd name="T17" fmla="*/ 659 h 778"/>
                  <a:gd name="T18" fmla="*/ 1137 w 1467"/>
                  <a:gd name="T19" fmla="*/ 693 h 778"/>
                  <a:gd name="T20" fmla="*/ 1443 w 1467"/>
                  <a:gd name="T21" fmla="*/ 134 h 778"/>
                  <a:gd name="T22" fmla="*/ 1288 w 1467"/>
                  <a:gd name="T23" fmla="*/ 89 h 778"/>
                  <a:gd name="T24" fmla="*/ 1139 w 1467"/>
                  <a:gd name="T25" fmla="*/ 24 h 778"/>
                  <a:gd name="T26" fmla="*/ 1078 w 1467"/>
                  <a:gd name="T27" fmla="*/ 198 h 778"/>
                  <a:gd name="T28" fmla="*/ 1013 w 1467"/>
                  <a:gd name="T29" fmla="*/ 383 h 778"/>
                  <a:gd name="T30" fmla="*/ 1006 w 1467"/>
                  <a:gd name="T31" fmla="*/ 389 h 778"/>
                  <a:gd name="T32" fmla="*/ 366 w 1467"/>
                  <a:gd name="T33" fmla="*/ 502 h 778"/>
                  <a:gd name="T34" fmla="*/ 362 w 1467"/>
                  <a:gd name="T35" fmla="*/ 502 h 778"/>
                  <a:gd name="T36" fmla="*/ 278 w 1467"/>
                  <a:gd name="T37" fmla="*/ 488 h 778"/>
                  <a:gd name="T38" fmla="*/ 102 w 1467"/>
                  <a:gd name="T39" fmla="*/ 557 h 778"/>
                  <a:gd name="T40" fmla="*/ 23 w 1467"/>
                  <a:gd name="T41" fmla="*/ 630 h 778"/>
                  <a:gd name="T42" fmla="*/ 51 w 1467"/>
                  <a:gd name="T43" fmla="*/ 650 h 778"/>
                  <a:gd name="T44" fmla="*/ 59 w 1467"/>
                  <a:gd name="T45" fmla="*/ 657 h 778"/>
                  <a:gd name="T46" fmla="*/ 55 w 1467"/>
                  <a:gd name="T47" fmla="*/ 667 h 778"/>
                  <a:gd name="T48" fmla="*/ 24 w 1467"/>
                  <a:gd name="T49" fmla="*/ 708 h 778"/>
                  <a:gd name="T50" fmla="*/ 56 w 1467"/>
                  <a:gd name="T51" fmla="*/ 718 h 778"/>
                  <a:gd name="T52" fmla="*/ 79 w 1467"/>
                  <a:gd name="T53" fmla="*/ 777 h 778"/>
                  <a:gd name="T54" fmla="*/ 50 w 1467"/>
                  <a:gd name="T55" fmla="*/ 765 h 778"/>
                  <a:gd name="T56" fmla="*/ 44 w 1467"/>
                  <a:gd name="T57" fmla="*/ 737 h 778"/>
                  <a:gd name="T58" fmla="*/ 7 w 1467"/>
                  <a:gd name="T59" fmla="*/ 715 h 778"/>
                  <a:gd name="T60" fmla="*/ 30 w 1467"/>
                  <a:gd name="T61" fmla="*/ 663 h 778"/>
                  <a:gd name="T62" fmla="*/ 4 w 1467"/>
                  <a:gd name="T63" fmla="*/ 634 h 778"/>
                  <a:gd name="T64" fmla="*/ 92 w 1467"/>
                  <a:gd name="T65" fmla="*/ 540 h 778"/>
                  <a:gd name="T66" fmla="*/ 273 w 1467"/>
                  <a:gd name="T67" fmla="*/ 470 h 778"/>
                  <a:gd name="T68" fmla="*/ 365 w 1467"/>
                  <a:gd name="T69" fmla="*/ 483 h 778"/>
                  <a:gd name="T70" fmla="*/ 996 w 1467"/>
                  <a:gd name="T71" fmla="*/ 371 h 778"/>
                  <a:gd name="T72" fmla="*/ 1059 w 1467"/>
                  <a:gd name="T73" fmla="*/ 192 h 778"/>
                  <a:gd name="T74" fmla="*/ 1125 w 1467"/>
                  <a:gd name="T75" fmla="*/ 7 h 778"/>
                  <a:gd name="T76" fmla="*/ 1130 w 1467"/>
                  <a:gd name="T77" fmla="*/ 1 h 778"/>
                  <a:gd name="T78" fmla="*/ 1138 w 1467"/>
                  <a:gd name="T79" fmla="*/ 2 h 778"/>
                  <a:gd name="T80" fmla="*/ 1294 w 1467"/>
                  <a:gd name="T81" fmla="*/ 71 h 778"/>
                  <a:gd name="T82" fmla="*/ 1458 w 1467"/>
                  <a:gd name="T83" fmla="*/ 117 h 778"/>
                  <a:gd name="T84" fmla="*/ 1464 w 1467"/>
                  <a:gd name="T85" fmla="*/ 121 h 778"/>
                  <a:gd name="T86" fmla="*/ 1464 w 1467"/>
                  <a:gd name="T87" fmla="*/ 129 h 778"/>
                  <a:gd name="T88" fmla="*/ 1144 w 1467"/>
                  <a:gd name="T89" fmla="*/ 710 h 778"/>
                  <a:gd name="T90" fmla="*/ 434 w 1467"/>
                  <a:gd name="T91" fmla="*/ 678 h 778"/>
                  <a:gd name="T92" fmla="*/ 280 w 1467"/>
                  <a:gd name="T93" fmla="*/ 759 h 778"/>
                  <a:gd name="T94" fmla="*/ 191 w 1467"/>
                  <a:gd name="T95" fmla="*/ 757 h 778"/>
                  <a:gd name="T96" fmla="*/ 92 w 1467"/>
                  <a:gd name="T97" fmla="*/ 775 h 778"/>
                  <a:gd name="T98" fmla="*/ 79 w 1467"/>
                  <a:gd name="T99" fmla="*/ 77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67" h="778">
                    <a:moveTo>
                      <a:pt x="57" y="718"/>
                    </a:moveTo>
                    <a:lnTo>
                      <a:pt x="57" y="718"/>
                    </a:lnTo>
                    <a:cubicBezTo>
                      <a:pt x="59" y="718"/>
                      <a:pt x="63" y="719"/>
                      <a:pt x="65" y="722"/>
                    </a:cubicBezTo>
                    <a:lnTo>
                      <a:pt x="65" y="722"/>
                    </a:lnTo>
                    <a:cubicBezTo>
                      <a:pt x="66" y="725"/>
                      <a:pt x="67" y="729"/>
                      <a:pt x="66" y="731"/>
                    </a:cubicBezTo>
                    <a:lnTo>
                      <a:pt x="66" y="731"/>
                    </a:lnTo>
                    <a:cubicBezTo>
                      <a:pt x="64" y="736"/>
                      <a:pt x="60" y="748"/>
                      <a:pt x="65" y="754"/>
                    </a:cubicBezTo>
                    <a:lnTo>
                      <a:pt x="65" y="754"/>
                    </a:lnTo>
                    <a:cubicBezTo>
                      <a:pt x="68" y="757"/>
                      <a:pt x="76" y="759"/>
                      <a:pt x="89" y="756"/>
                    </a:cubicBezTo>
                    <a:lnTo>
                      <a:pt x="89" y="756"/>
                    </a:lnTo>
                    <a:cubicBezTo>
                      <a:pt x="116" y="754"/>
                      <a:pt x="186" y="738"/>
                      <a:pt x="187" y="738"/>
                    </a:cubicBezTo>
                    <a:lnTo>
                      <a:pt x="187" y="738"/>
                    </a:lnTo>
                    <a:cubicBezTo>
                      <a:pt x="188" y="737"/>
                      <a:pt x="189" y="737"/>
                      <a:pt x="190" y="737"/>
                    </a:cubicBezTo>
                    <a:lnTo>
                      <a:pt x="278" y="741"/>
                    </a:lnTo>
                    <a:lnTo>
                      <a:pt x="278" y="741"/>
                    </a:lnTo>
                    <a:cubicBezTo>
                      <a:pt x="383" y="723"/>
                      <a:pt x="422" y="663"/>
                      <a:pt x="423" y="663"/>
                    </a:cubicBezTo>
                    <a:lnTo>
                      <a:pt x="423" y="663"/>
                    </a:lnTo>
                    <a:cubicBezTo>
                      <a:pt x="424" y="660"/>
                      <a:pt x="428" y="659"/>
                      <a:pt x="432" y="659"/>
                    </a:cubicBezTo>
                    <a:lnTo>
                      <a:pt x="432" y="659"/>
                    </a:lnTo>
                    <a:cubicBezTo>
                      <a:pt x="438" y="660"/>
                      <a:pt x="1000" y="750"/>
                      <a:pt x="1137" y="693"/>
                    </a:cubicBezTo>
                    <a:lnTo>
                      <a:pt x="1137" y="693"/>
                    </a:lnTo>
                    <a:cubicBezTo>
                      <a:pt x="1262" y="640"/>
                      <a:pt x="1418" y="206"/>
                      <a:pt x="1443" y="134"/>
                    </a:cubicBezTo>
                    <a:lnTo>
                      <a:pt x="1443" y="134"/>
                    </a:lnTo>
                    <a:cubicBezTo>
                      <a:pt x="1391" y="123"/>
                      <a:pt x="1339" y="108"/>
                      <a:pt x="1288" y="89"/>
                    </a:cubicBezTo>
                    <a:lnTo>
                      <a:pt x="1288" y="89"/>
                    </a:lnTo>
                    <a:cubicBezTo>
                      <a:pt x="1237" y="71"/>
                      <a:pt x="1187" y="49"/>
                      <a:pt x="1139" y="24"/>
                    </a:cubicBezTo>
                    <a:lnTo>
                      <a:pt x="1139" y="24"/>
                    </a:lnTo>
                    <a:cubicBezTo>
                      <a:pt x="1117" y="88"/>
                      <a:pt x="1096" y="144"/>
                      <a:pt x="1078" y="198"/>
                    </a:cubicBezTo>
                    <a:lnTo>
                      <a:pt x="1078" y="198"/>
                    </a:lnTo>
                    <a:cubicBezTo>
                      <a:pt x="1057" y="255"/>
                      <a:pt x="1036" y="314"/>
                      <a:pt x="1013" y="383"/>
                    </a:cubicBezTo>
                    <a:lnTo>
                      <a:pt x="1013" y="383"/>
                    </a:lnTo>
                    <a:cubicBezTo>
                      <a:pt x="1012" y="385"/>
                      <a:pt x="1009" y="388"/>
                      <a:pt x="1006" y="389"/>
                    </a:cubicBezTo>
                    <a:lnTo>
                      <a:pt x="366" y="502"/>
                    </a:lnTo>
                    <a:lnTo>
                      <a:pt x="366" y="502"/>
                    </a:lnTo>
                    <a:cubicBezTo>
                      <a:pt x="365" y="502"/>
                      <a:pt x="364" y="502"/>
                      <a:pt x="362" y="502"/>
                    </a:cubicBezTo>
                    <a:lnTo>
                      <a:pt x="362" y="502"/>
                    </a:lnTo>
                    <a:cubicBezTo>
                      <a:pt x="337" y="495"/>
                      <a:pt x="292" y="485"/>
                      <a:pt x="278" y="488"/>
                    </a:cubicBezTo>
                    <a:lnTo>
                      <a:pt x="278" y="488"/>
                    </a:lnTo>
                    <a:cubicBezTo>
                      <a:pt x="273" y="490"/>
                      <a:pt x="165" y="515"/>
                      <a:pt x="102" y="557"/>
                    </a:cubicBezTo>
                    <a:lnTo>
                      <a:pt x="102" y="557"/>
                    </a:lnTo>
                    <a:cubicBezTo>
                      <a:pt x="27" y="604"/>
                      <a:pt x="22" y="624"/>
                      <a:pt x="23" y="630"/>
                    </a:cubicBezTo>
                    <a:lnTo>
                      <a:pt x="23" y="630"/>
                    </a:lnTo>
                    <a:cubicBezTo>
                      <a:pt x="26" y="647"/>
                      <a:pt x="50" y="650"/>
                      <a:pt x="51" y="650"/>
                    </a:cubicBezTo>
                    <a:lnTo>
                      <a:pt x="51" y="650"/>
                    </a:lnTo>
                    <a:cubicBezTo>
                      <a:pt x="54" y="651"/>
                      <a:pt x="58" y="653"/>
                      <a:pt x="59" y="657"/>
                    </a:cubicBezTo>
                    <a:lnTo>
                      <a:pt x="59" y="657"/>
                    </a:lnTo>
                    <a:cubicBezTo>
                      <a:pt x="59" y="660"/>
                      <a:pt x="59" y="664"/>
                      <a:pt x="55" y="667"/>
                    </a:cubicBezTo>
                    <a:lnTo>
                      <a:pt x="55" y="667"/>
                    </a:lnTo>
                    <a:cubicBezTo>
                      <a:pt x="38" y="680"/>
                      <a:pt x="21" y="700"/>
                      <a:pt x="24" y="708"/>
                    </a:cubicBezTo>
                    <a:lnTo>
                      <a:pt x="24" y="708"/>
                    </a:lnTo>
                    <a:cubicBezTo>
                      <a:pt x="28" y="718"/>
                      <a:pt x="47" y="719"/>
                      <a:pt x="56" y="718"/>
                    </a:cubicBezTo>
                    <a:lnTo>
                      <a:pt x="56" y="718"/>
                    </a:lnTo>
                    <a:lnTo>
                      <a:pt x="57" y="718"/>
                    </a:lnTo>
                    <a:close/>
                    <a:moveTo>
                      <a:pt x="79" y="777"/>
                    </a:moveTo>
                    <a:lnTo>
                      <a:pt x="79" y="777"/>
                    </a:lnTo>
                    <a:cubicBezTo>
                      <a:pt x="66" y="777"/>
                      <a:pt x="56" y="772"/>
                      <a:pt x="50" y="765"/>
                    </a:cubicBezTo>
                    <a:lnTo>
                      <a:pt x="50" y="765"/>
                    </a:lnTo>
                    <a:cubicBezTo>
                      <a:pt x="43" y="756"/>
                      <a:pt x="43" y="746"/>
                      <a:pt x="44" y="737"/>
                    </a:cubicBezTo>
                    <a:lnTo>
                      <a:pt x="44" y="737"/>
                    </a:lnTo>
                    <a:cubicBezTo>
                      <a:pt x="31" y="736"/>
                      <a:pt x="13" y="732"/>
                      <a:pt x="7" y="715"/>
                    </a:cubicBezTo>
                    <a:lnTo>
                      <a:pt x="7" y="715"/>
                    </a:lnTo>
                    <a:cubicBezTo>
                      <a:pt x="0" y="698"/>
                      <a:pt x="17" y="676"/>
                      <a:pt x="30" y="663"/>
                    </a:cubicBezTo>
                    <a:lnTo>
                      <a:pt x="30" y="663"/>
                    </a:lnTo>
                    <a:cubicBezTo>
                      <a:pt x="19" y="659"/>
                      <a:pt x="7" y="650"/>
                      <a:pt x="4" y="634"/>
                    </a:cubicBezTo>
                    <a:lnTo>
                      <a:pt x="4" y="634"/>
                    </a:lnTo>
                    <a:cubicBezTo>
                      <a:pt x="0" y="610"/>
                      <a:pt x="26" y="583"/>
                      <a:pt x="92" y="540"/>
                    </a:cubicBezTo>
                    <a:lnTo>
                      <a:pt x="92" y="540"/>
                    </a:lnTo>
                    <a:cubicBezTo>
                      <a:pt x="157" y="498"/>
                      <a:pt x="269" y="471"/>
                      <a:pt x="273" y="470"/>
                    </a:cubicBezTo>
                    <a:lnTo>
                      <a:pt x="273" y="470"/>
                    </a:lnTo>
                    <a:cubicBezTo>
                      <a:pt x="296" y="464"/>
                      <a:pt x="352" y="479"/>
                      <a:pt x="365" y="483"/>
                    </a:cubicBezTo>
                    <a:lnTo>
                      <a:pt x="996" y="371"/>
                    </a:lnTo>
                    <a:lnTo>
                      <a:pt x="996" y="371"/>
                    </a:lnTo>
                    <a:cubicBezTo>
                      <a:pt x="1019" y="304"/>
                      <a:pt x="1040" y="246"/>
                      <a:pt x="1059" y="192"/>
                    </a:cubicBezTo>
                    <a:lnTo>
                      <a:pt x="1059" y="192"/>
                    </a:lnTo>
                    <a:cubicBezTo>
                      <a:pt x="1080" y="134"/>
                      <a:pt x="1101" y="76"/>
                      <a:pt x="1125" y="7"/>
                    </a:cubicBezTo>
                    <a:lnTo>
                      <a:pt x="1125" y="7"/>
                    </a:lnTo>
                    <a:cubicBezTo>
                      <a:pt x="1125" y="4"/>
                      <a:pt x="1127" y="3"/>
                      <a:pt x="1130" y="1"/>
                    </a:cubicBezTo>
                    <a:lnTo>
                      <a:pt x="1130" y="1"/>
                    </a:lnTo>
                    <a:cubicBezTo>
                      <a:pt x="1132" y="0"/>
                      <a:pt x="1136" y="0"/>
                      <a:pt x="1138" y="2"/>
                    </a:cubicBezTo>
                    <a:lnTo>
                      <a:pt x="1138" y="2"/>
                    </a:lnTo>
                    <a:cubicBezTo>
                      <a:pt x="1188" y="29"/>
                      <a:pt x="1241" y="52"/>
                      <a:pt x="1294" y="71"/>
                    </a:cubicBezTo>
                    <a:lnTo>
                      <a:pt x="1294" y="71"/>
                    </a:lnTo>
                    <a:cubicBezTo>
                      <a:pt x="1347" y="91"/>
                      <a:pt x="1402" y="105"/>
                      <a:pt x="1458" y="117"/>
                    </a:cubicBezTo>
                    <a:lnTo>
                      <a:pt x="1458" y="117"/>
                    </a:lnTo>
                    <a:cubicBezTo>
                      <a:pt x="1460" y="117"/>
                      <a:pt x="1463" y="119"/>
                      <a:pt x="1464" y="121"/>
                    </a:cubicBezTo>
                    <a:lnTo>
                      <a:pt x="1464" y="121"/>
                    </a:lnTo>
                    <a:cubicBezTo>
                      <a:pt x="1466" y="123"/>
                      <a:pt x="1466" y="127"/>
                      <a:pt x="1464" y="129"/>
                    </a:cubicBezTo>
                    <a:lnTo>
                      <a:pt x="1464" y="129"/>
                    </a:lnTo>
                    <a:cubicBezTo>
                      <a:pt x="1458" y="151"/>
                      <a:pt x="1287" y="650"/>
                      <a:pt x="1144" y="710"/>
                    </a:cubicBezTo>
                    <a:lnTo>
                      <a:pt x="1144" y="710"/>
                    </a:lnTo>
                    <a:cubicBezTo>
                      <a:pt x="1009" y="767"/>
                      <a:pt x="499" y="689"/>
                      <a:pt x="434" y="678"/>
                    </a:cubicBezTo>
                    <a:lnTo>
                      <a:pt x="434" y="678"/>
                    </a:lnTo>
                    <a:cubicBezTo>
                      <a:pt x="423" y="695"/>
                      <a:pt x="377" y="744"/>
                      <a:pt x="280" y="759"/>
                    </a:cubicBezTo>
                    <a:lnTo>
                      <a:pt x="280" y="759"/>
                    </a:lnTo>
                    <a:lnTo>
                      <a:pt x="279" y="759"/>
                    </a:lnTo>
                    <a:lnTo>
                      <a:pt x="191" y="757"/>
                    </a:lnTo>
                    <a:lnTo>
                      <a:pt x="191" y="757"/>
                    </a:lnTo>
                    <a:cubicBezTo>
                      <a:pt x="180" y="759"/>
                      <a:pt x="117" y="773"/>
                      <a:pt x="92" y="775"/>
                    </a:cubicBezTo>
                    <a:lnTo>
                      <a:pt x="92" y="775"/>
                    </a:lnTo>
                    <a:cubicBezTo>
                      <a:pt x="87" y="776"/>
                      <a:pt x="83" y="777"/>
                      <a:pt x="79" y="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170">
                <a:extLst>
                  <a:ext uri="{FF2B5EF4-FFF2-40B4-BE49-F238E27FC236}">
                    <a16:creationId xmlns:a16="http://schemas.microsoft.com/office/drawing/2014/main" id="{789F1B8F-E8E3-4052-BA81-7577492E3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7678" y="10436914"/>
                <a:ext cx="266808" cy="141251"/>
              </a:xfrm>
              <a:custGeom>
                <a:avLst/>
                <a:gdLst>
                  <a:gd name="T0" fmla="*/ 154 w 302"/>
                  <a:gd name="T1" fmla="*/ 133 h 160"/>
                  <a:gd name="T2" fmla="*/ 154 w 302"/>
                  <a:gd name="T3" fmla="*/ 133 h 160"/>
                  <a:gd name="T4" fmla="*/ 60 w 302"/>
                  <a:gd name="T5" fmla="*/ 102 h 160"/>
                  <a:gd name="T6" fmla="*/ 60 w 302"/>
                  <a:gd name="T7" fmla="*/ 102 h 160"/>
                  <a:gd name="T8" fmla="*/ 81 w 302"/>
                  <a:gd name="T9" fmla="*/ 51 h 160"/>
                  <a:gd name="T10" fmla="*/ 81 w 302"/>
                  <a:gd name="T11" fmla="*/ 51 h 160"/>
                  <a:gd name="T12" fmla="*/ 102 w 302"/>
                  <a:gd name="T13" fmla="*/ 15 h 160"/>
                  <a:gd name="T14" fmla="*/ 102 w 302"/>
                  <a:gd name="T15" fmla="*/ 15 h 160"/>
                  <a:gd name="T16" fmla="*/ 158 w 302"/>
                  <a:gd name="T17" fmla="*/ 43 h 160"/>
                  <a:gd name="T18" fmla="*/ 158 w 302"/>
                  <a:gd name="T19" fmla="*/ 43 h 160"/>
                  <a:gd name="T20" fmla="*/ 183 w 302"/>
                  <a:gd name="T21" fmla="*/ 5 h 160"/>
                  <a:gd name="T22" fmla="*/ 183 w 302"/>
                  <a:gd name="T23" fmla="*/ 5 h 160"/>
                  <a:gd name="T24" fmla="*/ 222 w 302"/>
                  <a:gd name="T25" fmla="*/ 30 h 160"/>
                  <a:gd name="T26" fmla="*/ 222 w 302"/>
                  <a:gd name="T27" fmla="*/ 30 h 160"/>
                  <a:gd name="T28" fmla="*/ 255 w 302"/>
                  <a:gd name="T29" fmla="*/ 7 h 160"/>
                  <a:gd name="T30" fmla="*/ 255 w 302"/>
                  <a:gd name="T31" fmla="*/ 7 h 160"/>
                  <a:gd name="T32" fmla="*/ 297 w 302"/>
                  <a:gd name="T33" fmla="*/ 69 h 160"/>
                  <a:gd name="T34" fmla="*/ 297 w 302"/>
                  <a:gd name="T35" fmla="*/ 69 h 160"/>
                  <a:gd name="T36" fmla="*/ 154 w 302"/>
                  <a:gd name="T37" fmla="*/ 13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2" h="160">
                    <a:moveTo>
                      <a:pt x="154" y="133"/>
                    </a:moveTo>
                    <a:lnTo>
                      <a:pt x="154" y="133"/>
                    </a:lnTo>
                    <a:cubicBezTo>
                      <a:pt x="154" y="133"/>
                      <a:pt x="108" y="159"/>
                      <a:pt x="60" y="102"/>
                    </a:cubicBezTo>
                    <a:lnTo>
                      <a:pt x="60" y="102"/>
                    </a:lnTo>
                    <a:cubicBezTo>
                      <a:pt x="0" y="32"/>
                      <a:pt x="64" y="35"/>
                      <a:pt x="81" y="51"/>
                    </a:cubicBezTo>
                    <a:lnTo>
                      <a:pt x="81" y="51"/>
                    </a:lnTo>
                    <a:cubicBezTo>
                      <a:pt x="81" y="51"/>
                      <a:pt x="79" y="24"/>
                      <a:pt x="102" y="15"/>
                    </a:cubicBezTo>
                    <a:lnTo>
                      <a:pt x="102" y="15"/>
                    </a:lnTo>
                    <a:cubicBezTo>
                      <a:pt x="126" y="6"/>
                      <a:pt x="158" y="43"/>
                      <a:pt x="158" y="43"/>
                    </a:cubicBezTo>
                    <a:lnTo>
                      <a:pt x="158" y="43"/>
                    </a:lnTo>
                    <a:cubicBezTo>
                      <a:pt x="158" y="43"/>
                      <a:pt x="164" y="11"/>
                      <a:pt x="183" y="5"/>
                    </a:cubicBezTo>
                    <a:lnTo>
                      <a:pt x="183" y="5"/>
                    </a:lnTo>
                    <a:cubicBezTo>
                      <a:pt x="205" y="0"/>
                      <a:pt x="222" y="30"/>
                      <a:pt x="222" y="30"/>
                    </a:cubicBezTo>
                    <a:lnTo>
                      <a:pt x="222" y="30"/>
                    </a:lnTo>
                    <a:cubicBezTo>
                      <a:pt x="222" y="30"/>
                      <a:pt x="230" y="1"/>
                      <a:pt x="255" y="7"/>
                    </a:cubicBezTo>
                    <a:lnTo>
                      <a:pt x="255" y="7"/>
                    </a:lnTo>
                    <a:cubicBezTo>
                      <a:pt x="272" y="11"/>
                      <a:pt x="301" y="52"/>
                      <a:pt x="297" y="69"/>
                    </a:cubicBezTo>
                    <a:lnTo>
                      <a:pt x="297" y="69"/>
                    </a:lnTo>
                    <a:cubicBezTo>
                      <a:pt x="292" y="85"/>
                      <a:pt x="181" y="126"/>
                      <a:pt x="154" y="1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171">
                <a:extLst>
                  <a:ext uri="{FF2B5EF4-FFF2-40B4-BE49-F238E27FC236}">
                    <a16:creationId xmlns:a16="http://schemas.microsoft.com/office/drawing/2014/main" id="{7FF27EDA-02A3-4365-A175-A26BCA66E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3373" y="10429066"/>
                <a:ext cx="258961" cy="141251"/>
              </a:xfrm>
              <a:custGeom>
                <a:avLst/>
                <a:gdLst>
                  <a:gd name="T0" fmla="*/ 36 w 293"/>
                  <a:gd name="T1" fmla="*/ 59 h 158"/>
                  <a:gd name="T2" fmla="*/ 28 w 293"/>
                  <a:gd name="T3" fmla="*/ 61 h 158"/>
                  <a:gd name="T4" fmla="*/ 50 w 293"/>
                  <a:gd name="T5" fmla="*/ 104 h 158"/>
                  <a:gd name="T6" fmla="*/ 132 w 293"/>
                  <a:gd name="T7" fmla="*/ 133 h 158"/>
                  <a:gd name="T8" fmla="*/ 134 w 293"/>
                  <a:gd name="T9" fmla="*/ 132 h 158"/>
                  <a:gd name="T10" fmla="*/ 270 w 293"/>
                  <a:gd name="T11" fmla="*/ 74 h 158"/>
                  <a:gd name="T12" fmla="*/ 260 w 293"/>
                  <a:gd name="T13" fmla="*/ 50 h 158"/>
                  <a:gd name="T14" fmla="*/ 235 w 293"/>
                  <a:gd name="T15" fmla="*/ 25 h 158"/>
                  <a:gd name="T16" fmla="*/ 214 w 293"/>
                  <a:gd name="T17" fmla="*/ 41 h 158"/>
                  <a:gd name="T18" fmla="*/ 205 w 293"/>
                  <a:gd name="T19" fmla="*/ 48 h 158"/>
                  <a:gd name="T20" fmla="*/ 196 w 293"/>
                  <a:gd name="T21" fmla="*/ 43 h 158"/>
                  <a:gd name="T22" fmla="*/ 169 w 293"/>
                  <a:gd name="T23" fmla="*/ 23 h 158"/>
                  <a:gd name="T24" fmla="*/ 149 w 293"/>
                  <a:gd name="T25" fmla="*/ 53 h 158"/>
                  <a:gd name="T26" fmla="*/ 142 w 293"/>
                  <a:gd name="T27" fmla="*/ 60 h 158"/>
                  <a:gd name="T28" fmla="*/ 133 w 293"/>
                  <a:gd name="T29" fmla="*/ 57 h 158"/>
                  <a:gd name="T30" fmla="*/ 88 w 293"/>
                  <a:gd name="T31" fmla="*/ 32 h 158"/>
                  <a:gd name="T32" fmla="*/ 72 w 293"/>
                  <a:gd name="T33" fmla="*/ 58 h 158"/>
                  <a:gd name="T34" fmla="*/ 67 w 293"/>
                  <a:gd name="T35" fmla="*/ 68 h 158"/>
                  <a:gd name="T36" fmla="*/ 56 w 293"/>
                  <a:gd name="T37" fmla="*/ 66 h 158"/>
                  <a:gd name="T38" fmla="*/ 110 w 293"/>
                  <a:gd name="T39" fmla="*/ 157 h 158"/>
                  <a:gd name="T40" fmla="*/ 36 w 293"/>
                  <a:gd name="T41" fmla="*/ 116 h 158"/>
                  <a:gd name="T42" fmla="*/ 15 w 293"/>
                  <a:gd name="T43" fmla="*/ 47 h 158"/>
                  <a:gd name="T44" fmla="*/ 55 w 293"/>
                  <a:gd name="T45" fmla="*/ 43 h 158"/>
                  <a:gd name="T46" fmla="*/ 81 w 293"/>
                  <a:gd name="T47" fmla="*/ 14 h 158"/>
                  <a:gd name="T48" fmla="*/ 135 w 293"/>
                  <a:gd name="T49" fmla="*/ 33 h 158"/>
                  <a:gd name="T50" fmla="*/ 163 w 293"/>
                  <a:gd name="T51" fmla="*/ 5 h 158"/>
                  <a:gd name="T52" fmla="*/ 202 w 293"/>
                  <a:gd name="T53" fmla="*/ 19 h 158"/>
                  <a:gd name="T54" fmla="*/ 239 w 293"/>
                  <a:gd name="T55" fmla="*/ 6 h 158"/>
                  <a:gd name="T56" fmla="*/ 277 w 293"/>
                  <a:gd name="T57" fmla="*/ 40 h 158"/>
                  <a:gd name="T58" fmla="*/ 288 w 293"/>
                  <a:gd name="T59" fmla="*/ 79 h 158"/>
                  <a:gd name="T60" fmla="*/ 140 w 293"/>
                  <a:gd name="T61" fmla="*/ 151 h 158"/>
                  <a:gd name="T62" fmla="*/ 110 w 293"/>
                  <a:gd name="T63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93" h="158">
                    <a:moveTo>
                      <a:pt x="36" y="59"/>
                    </a:moveTo>
                    <a:lnTo>
                      <a:pt x="36" y="59"/>
                    </a:lnTo>
                    <a:cubicBezTo>
                      <a:pt x="33" y="59"/>
                      <a:pt x="30" y="59"/>
                      <a:pt x="28" y="61"/>
                    </a:cubicBezTo>
                    <a:lnTo>
                      <a:pt x="28" y="61"/>
                    </a:lnTo>
                    <a:cubicBezTo>
                      <a:pt x="25" y="63"/>
                      <a:pt x="24" y="75"/>
                      <a:pt x="50" y="104"/>
                    </a:cubicBezTo>
                    <a:lnTo>
                      <a:pt x="50" y="104"/>
                    </a:lnTo>
                    <a:cubicBezTo>
                      <a:pt x="92" y="154"/>
                      <a:pt x="131" y="134"/>
                      <a:pt x="132" y="133"/>
                    </a:cubicBezTo>
                    <a:lnTo>
                      <a:pt x="132" y="133"/>
                    </a:lnTo>
                    <a:cubicBezTo>
                      <a:pt x="133" y="133"/>
                      <a:pt x="133" y="133"/>
                      <a:pt x="134" y="132"/>
                    </a:cubicBezTo>
                    <a:lnTo>
                      <a:pt x="134" y="132"/>
                    </a:lnTo>
                    <a:cubicBezTo>
                      <a:pt x="167" y="124"/>
                      <a:pt x="263" y="86"/>
                      <a:pt x="270" y="74"/>
                    </a:cubicBezTo>
                    <a:lnTo>
                      <a:pt x="270" y="74"/>
                    </a:lnTo>
                    <a:cubicBezTo>
                      <a:pt x="270" y="72"/>
                      <a:pt x="268" y="63"/>
                      <a:pt x="260" y="50"/>
                    </a:cubicBezTo>
                    <a:lnTo>
                      <a:pt x="260" y="50"/>
                    </a:lnTo>
                    <a:cubicBezTo>
                      <a:pt x="251" y="36"/>
                      <a:pt x="240" y="26"/>
                      <a:pt x="235" y="25"/>
                    </a:cubicBezTo>
                    <a:lnTo>
                      <a:pt x="235" y="25"/>
                    </a:lnTo>
                    <a:cubicBezTo>
                      <a:pt x="219" y="21"/>
                      <a:pt x="214" y="38"/>
                      <a:pt x="214" y="41"/>
                    </a:cubicBezTo>
                    <a:lnTo>
                      <a:pt x="214" y="41"/>
                    </a:lnTo>
                    <a:cubicBezTo>
                      <a:pt x="213" y="45"/>
                      <a:pt x="209" y="47"/>
                      <a:pt x="205" y="48"/>
                    </a:cubicBezTo>
                    <a:lnTo>
                      <a:pt x="205" y="48"/>
                    </a:lnTo>
                    <a:cubicBezTo>
                      <a:pt x="201" y="48"/>
                      <a:pt x="197" y="46"/>
                      <a:pt x="196" y="43"/>
                    </a:cubicBezTo>
                    <a:lnTo>
                      <a:pt x="196" y="43"/>
                    </a:lnTo>
                    <a:cubicBezTo>
                      <a:pt x="192" y="37"/>
                      <a:pt x="180" y="19"/>
                      <a:pt x="169" y="23"/>
                    </a:cubicBezTo>
                    <a:lnTo>
                      <a:pt x="169" y="23"/>
                    </a:lnTo>
                    <a:cubicBezTo>
                      <a:pt x="157" y="26"/>
                      <a:pt x="151" y="46"/>
                      <a:pt x="149" y="53"/>
                    </a:cubicBezTo>
                    <a:lnTo>
                      <a:pt x="149" y="53"/>
                    </a:lnTo>
                    <a:cubicBezTo>
                      <a:pt x="148" y="56"/>
                      <a:pt x="146" y="59"/>
                      <a:pt x="142" y="60"/>
                    </a:cubicBezTo>
                    <a:lnTo>
                      <a:pt x="142" y="60"/>
                    </a:lnTo>
                    <a:cubicBezTo>
                      <a:pt x="139" y="62"/>
                      <a:pt x="135" y="60"/>
                      <a:pt x="133" y="57"/>
                    </a:cubicBezTo>
                    <a:lnTo>
                      <a:pt x="133" y="57"/>
                    </a:lnTo>
                    <a:cubicBezTo>
                      <a:pt x="124" y="47"/>
                      <a:pt x="101" y="27"/>
                      <a:pt x="88" y="32"/>
                    </a:cubicBezTo>
                    <a:lnTo>
                      <a:pt x="88" y="32"/>
                    </a:lnTo>
                    <a:cubicBezTo>
                      <a:pt x="72" y="38"/>
                      <a:pt x="72" y="57"/>
                      <a:pt x="72" y="58"/>
                    </a:cubicBezTo>
                    <a:lnTo>
                      <a:pt x="72" y="58"/>
                    </a:lnTo>
                    <a:cubicBezTo>
                      <a:pt x="72" y="62"/>
                      <a:pt x="70" y="66"/>
                      <a:pt x="67" y="68"/>
                    </a:cubicBezTo>
                    <a:lnTo>
                      <a:pt x="67" y="68"/>
                    </a:lnTo>
                    <a:cubicBezTo>
                      <a:pt x="63" y="69"/>
                      <a:pt x="59" y="68"/>
                      <a:pt x="56" y="66"/>
                    </a:cubicBezTo>
                    <a:lnTo>
                      <a:pt x="56" y="66"/>
                    </a:lnTo>
                    <a:cubicBezTo>
                      <a:pt x="52" y="62"/>
                      <a:pt x="43" y="59"/>
                      <a:pt x="36" y="59"/>
                    </a:cubicBezTo>
                    <a:close/>
                    <a:moveTo>
                      <a:pt x="110" y="157"/>
                    </a:moveTo>
                    <a:lnTo>
                      <a:pt x="110" y="157"/>
                    </a:lnTo>
                    <a:cubicBezTo>
                      <a:pt x="89" y="157"/>
                      <a:pt x="62" y="149"/>
                      <a:pt x="36" y="116"/>
                    </a:cubicBezTo>
                    <a:lnTo>
                      <a:pt x="36" y="116"/>
                    </a:lnTo>
                    <a:cubicBezTo>
                      <a:pt x="7" y="84"/>
                      <a:pt x="0" y="61"/>
                      <a:pt x="15" y="47"/>
                    </a:cubicBezTo>
                    <a:lnTo>
                      <a:pt x="15" y="47"/>
                    </a:lnTo>
                    <a:cubicBezTo>
                      <a:pt x="25" y="38"/>
                      <a:pt x="42" y="38"/>
                      <a:pt x="55" y="43"/>
                    </a:cubicBezTo>
                    <a:lnTo>
                      <a:pt x="55" y="43"/>
                    </a:lnTo>
                    <a:cubicBezTo>
                      <a:pt x="59" y="33"/>
                      <a:pt x="66" y="20"/>
                      <a:pt x="81" y="14"/>
                    </a:cubicBezTo>
                    <a:lnTo>
                      <a:pt x="81" y="14"/>
                    </a:lnTo>
                    <a:cubicBezTo>
                      <a:pt x="101" y="7"/>
                      <a:pt x="123" y="21"/>
                      <a:pt x="135" y="33"/>
                    </a:cubicBezTo>
                    <a:lnTo>
                      <a:pt x="135" y="33"/>
                    </a:lnTo>
                    <a:cubicBezTo>
                      <a:pt x="141" y="22"/>
                      <a:pt x="148" y="9"/>
                      <a:pt x="163" y="5"/>
                    </a:cubicBezTo>
                    <a:lnTo>
                      <a:pt x="163" y="5"/>
                    </a:lnTo>
                    <a:cubicBezTo>
                      <a:pt x="179" y="0"/>
                      <a:pt x="193" y="9"/>
                      <a:pt x="202" y="19"/>
                    </a:cubicBezTo>
                    <a:lnTo>
                      <a:pt x="202" y="19"/>
                    </a:lnTo>
                    <a:cubicBezTo>
                      <a:pt x="210" y="10"/>
                      <a:pt x="221" y="2"/>
                      <a:pt x="239" y="6"/>
                    </a:cubicBezTo>
                    <a:lnTo>
                      <a:pt x="239" y="6"/>
                    </a:lnTo>
                    <a:cubicBezTo>
                      <a:pt x="253" y="9"/>
                      <a:pt x="268" y="26"/>
                      <a:pt x="277" y="40"/>
                    </a:cubicBezTo>
                    <a:lnTo>
                      <a:pt x="277" y="40"/>
                    </a:lnTo>
                    <a:cubicBezTo>
                      <a:pt x="282" y="49"/>
                      <a:pt x="292" y="66"/>
                      <a:pt x="288" y="79"/>
                    </a:cubicBezTo>
                    <a:lnTo>
                      <a:pt x="288" y="79"/>
                    </a:lnTo>
                    <a:cubicBezTo>
                      <a:pt x="281" y="105"/>
                      <a:pt x="154" y="146"/>
                      <a:pt x="140" y="151"/>
                    </a:cubicBezTo>
                    <a:lnTo>
                      <a:pt x="140" y="151"/>
                    </a:lnTo>
                    <a:cubicBezTo>
                      <a:pt x="136" y="151"/>
                      <a:pt x="125" y="157"/>
                      <a:pt x="110" y="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172">
                <a:extLst>
                  <a:ext uri="{FF2B5EF4-FFF2-40B4-BE49-F238E27FC236}">
                    <a16:creationId xmlns:a16="http://schemas.microsoft.com/office/drawing/2014/main" id="{794DAD9E-DF81-456B-B5BA-5E7444B1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0499" y="9554091"/>
                <a:ext cx="105940" cy="286428"/>
              </a:xfrm>
              <a:custGeom>
                <a:avLst/>
                <a:gdLst>
                  <a:gd name="T0" fmla="*/ 57 w 121"/>
                  <a:gd name="T1" fmla="*/ 323 h 324"/>
                  <a:gd name="T2" fmla="*/ 57 w 121"/>
                  <a:gd name="T3" fmla="*/ 323 h 324"/>
                  <a:gd name="T4" fmla="*/ 53 w 121"/>
                  <a:gd name="T5" fmla="*/ 322 h 324"/>
                  <a:gd name="T6" fmla="*/ 6 w 121"/>
                  <a:gd name="T7" fmla="*/ 297 h 324"/>
                  <a:gd name="T8" fmla="*/ 6 w 121"/>
                  <a:gd name="T9" fmla="*/ 297 h 324"/>
                  <a:gd name="T10" fmla="*/ 2 w 121"/>
                  <a:gd name="T11" fmla="*/ 286 h 324"/>
                  <a:gd name="T12" fmla="*/ 100 w 121"/>
                  <a:gd name="T13" fmla="*/ 7 h 324"/>
                  <a:gd name="T14" fmla="*/ 100 w 121"/>
                  <a:gd name="T15" fmla="*/ 7 h 324"/>
                  <a:gd name="T16" fmla="*/ 112 w 121"/>
                  <a:gd name="T17" fmla="*/ 2 h 324"/>
                  <a:gd name="T18" fmla="*/ 112 w 121"/>
                  <a:gd name="T19" fmla="*/ 2 h 324"/>
                  <a:gd name="T20" fmla="*/ 117 w 121"/>
                  <a:gd name="T21" fmla="*/ 14 h 324"/>
                  <a:gd name="T22" fmla="*/ 22 w 121"/>
                  <a:gd name="T23" fmla="*/ 284 h 324"/>
                  <a:gd name="T24" fmla="*/ 62 w 121"/>
                  <a:gd name="T25" fmla="*/ 305 h 324"/>
                  <a:gd name="T26" fmla="*/ 62 w 121"/>
                  <a:gd name="T27" fmla="*/ 305 h 324"/>
                  <a:gd name="T28" fmla="*/ 66 w 121"/>
                  <a:gd name="T29" fmla="*/ 318 h 324"/>
                  <a:gd name="T30" fmla="*/ 66 w 121"/>
                  <a:gd name="T31" fmla="*/ 318 h 324"/>
                  <a:gd name="T32" fmla="*/ 57 w 121"/>
                  <a:gd name="T33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324">
                    <a:moveTo>
                      <a:pt x="57" y="323"/>
                    </a:moveTo>
                    <a:lnTo>
                      <a:pt x="57" y="323"/>
                    </a:lnTo>
                    <a:cubicBezTo>
                      <a:pt x="56" y="323"/>
                      <a:pt x="55" y="322"/>
                      <a:pt x="53" y="322"/>
                    </a:cubicBezTo>
                    <a:lnTo>
                      <a:pt x="6" y="297"/>
                    </a:lnTo>
                    <a:lnTo>
                      <a:pt x="6" y="297"/>
                    </a:lnTo>
                    <a:cubicBezTo>
                      <a:pt x="2" y="295"/>
                      <a:pt x="0" y="290"/>
                      <a:pt x="2" y="286"/>
                    </a:cubicBezTo>
                    <a:lnTo>
                      <a:pt x="100" y="7"/>
                    </a:lnTo>
                    <a:lnTo>
                      <a:pt x="100" y="7"/>
                    </a:lnTo>
                    <a:cubicBezTo>
                      <a:pt x="102" y="3"/>
                      <a:pt x="107" y="0"/>
                      <a:pt x="112" y="2"/>
                    </a:cubicBezTo>
                    <a:lnTo>
                      <a:pt x="112" y="2"/>
                    </a:lnTo>
                    <a:cubicBezTo>
                      <a:pt x="116" y="3"/>
                      <a:pt x="120" y="9"/>
                      <a:pt x="117" y="14"/>
                    </a:cubicBezTo>
                    <a:lnTo>
                      <a:pt x="22" y="284"/>
                    </a:lnTo>
                    <a:lnTo>
                      <a:pt x="62" y="305"/>
                    </a:lnTo>
                    <a:lnTo>
                      <a:pt x="62" y="305"/>
                    </a:lnTo>
                    <a:cubicBezTo>
                      <a:pt x="67" y="307"/>
                      <a:pt x="68" y="312"/>
                      <a:pt x="66" y="318"/>
                    </a:cubicBezTo>
                    <a:lnTo>
                      <a:pt x="66" y="318"/>
                    </a:lnTo>
                    <a:cubicBezTo>
                      <a:pt x="64" y="321"/>
                      <a:pt x="61" y="323"/>
                      <a:pt x="57" y="3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173">
                <a:extLst>
                  <a:ext uri="{FF2B5EF4-FFF2-40B4-BE49-F238E27FC236}">
                    <a16:creationId xmlns:a16="http://schemas.microsoft.com/office/drawing/2014/main" id="{88E4D5E2-0213-4B61-A586-9535B5A45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06163" y="9691420"/>
                <a:ext cx="164793" cy="262883"/>
              </a:xfrm>
              <a:custGeom>
                <a:avLst/>
                <a:gdLst>
                  <a:gd name="T0" fmla="*/ 56 w 185"/>
                  <a:gd name="T1" fmla="*/ 294 h 295"/>
                  <a:gd name="T2" fmla="*/ 56 w 185"/>
                  <a:gd name="T3" fmla="*/ 294 h 295"/>
                  <a:gd name="T4" fmla="*/ 54 w 185"/>
                  <a:gd name="T5" fmla="*/ 294 h 295"/>
                  <a:gd name="T6" fmla="*/ 8 w 185"/>
                  <a:gd name="T7" fmla="*/ 284 h 295"/>
                  <a:gd name="T8" fmla="*/ 8 w 185"/>
                  <a:gd name="T9" fmla="*/ 284 h 295"/>
                  <a:gd name="T10" fmla="*/ 1 w 185"/>
                  <a:gd name="T11" fmla="*/ 273 h 295"/>
                  <a:gd name="T12" fmla="*/ 1 w 185"/>
                  <a:gd name="T13" fmla="*/ 273 h 295"/>
                  <a:gd name="T14" fmla="*/ 12 w 185"/>
                  <a:gd name="T15" fmla="*/ 265 h 295"/>
                  <a:gd name="T16" fmla="*/ 50 w 185"/>
                  <a:gd name="T17" fmla="*/ 273 h 295"/>
                  <a:gd name="T18" fmla="*/ 164 w 185"/>
                  <a:gd name="T19" fmla="*/ 7 h 295"/>
                  <a:gd name="T20" fmla="*/ 164 w 185"/>
                  <a:gd name="T21" fmla="*/ 7 h 295"/>
                  <a:gd name="T22" fmla="*/ 176 w 185"/>
                  <a:gd name="T23" fmla="*/ 2 h 295"/>
                  <a:gd name="T24" fmla="*/ 176 w 185"/>
                  <a:gd name="T25" fmla="*/ 2 h 295"/>
                  <a:gd name="T26" fmla="*/ 181 w 185"/>
                  <a:gd name="T27" fmla="*/ 15 h 295"/>
                  <a:gd name="T28" fmla="*/ 65 w 185"/>
                  <a:gd name="T29" fmla="*/ 288 h 295"/>
                  <a:gd name="T30" fmla="*/ 65 w 185"/>
                  <a:gd name="T31" fmla="*/ 288 h 295"/>
                  <a:gd name="T32" fmla="*/ 56 w 185"/>
                  <a:gd name="T33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5" h="295">
                    <a:moveTo>
                      <a:pt x="56" y="294"/>
                    </a:moveTo>
                    <a:lnTo>
                      <a:pt x="56" y="294"/>
                    </a:lnTo>
                    <a:cubicBezTo>
                      <a:pt x="55" y="294"/>
                      <a:pt x="55" y="294"/>
                      <a:pt x="54" y="294"/>
                    </a:cubicBezTo>
                    <a:lnTo>
                      <a:pt x="8" y="284"/>
                    </a:lnTo>
                    <a:lnTo>
                      <a:pt x="8" y="284"/>
                    </a:lnTo>
                    <a:cubicBezTo>
                      <a:pt x="3" y="283"/>
                      <a:pt x="0" y="278"/>
                      <a:pt x="1" y="273"/>
                    </a:cubicBezTo>
                    <a:lnTo>
                      <a:pt x="1" y="273"/>
                    </a:lnTo>
                    <a:cubicBezTo>
                      <a:pt x="2" y="268"/>
                      <a:pt x="7" y="265"/>
                      <a:pt x="12" y="265"/>
                    </a:cubicBezTo>
                    <a:lnTo>
                      <a:pt x="50" y="273"/>
                    </a:lnTo>
                    <a:lnTo>
                      <a:pt x="164" y="7"/>
                    </a:lnTo>
                    <a:lnTo>
                      <a:pt x="164" y="7"/>
                    </a:lnTo>
                    <a:cubicBezTo>
                      <a:pt x="166" y="2"/>
                      <a:pt x="172" y="0"/>
                      <a:pt x="176" y="2"/>
                    </a:cubicBezTo>
                    <a:lnTo>
                      <a:pt x="176" y="2"/>
                    </a:lnTo>
                    <a:cubicBezTo>
                      <a:pt x="181" y="4"/>
                      <a:pt x="184" y="9"/>
                      <a:pt x="181" y="15"/>
                    </a:cubicBezTo>
                    <a:lnTo>
                      <a:pt x="65" y="288"/>
                    </a:lnTo>
                    <a:lnTo>
                      <a:pt x="65" y="288"/>
                    </a:lnTo>
                    <a:cubicBezTo>
                      <a:pt x="63" y="292"/>
                      <a:pt x="59" y="294"/>
                      <a:pt x="56" y="2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174">
                <a:extLst>
                  <a:ext uri="{FF2B5EF4-FFF2-40B4-BE49-F238E27FC236}">
                    <a16:creationId xmlns:a16="http://schemas.microsoft.com/office/drawing/2014/main" id="{A4642D40-05A9-49B3-8EFD-A033DB6944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553" y="12626312"/>
                <a:ext cx="462991" cy="196183"/>
              </a:xfrm>
              <a:custGeom>
                <a:avLst/>
                <a:gdLst>
                  <a:gd name="T0" fmla="*/ 514 w 521"/>
                  <a:gd name="T1" fmla="*/ 0 h 221"/>
                  <a:gd name="T2" fmla="*/ 520 w 521"/>
                  <a:gd name="T3" fmla="*/ 220 h 221"/>
                  <a:gd name="T4" fmla="*/ 33 w 521"/>
                  <a:gd name="T5" fmla="*/ 220 h 221"/>
                  <a:gd name="T6" fmla="*/ 33 w 521"/>
                  <a:gd name="T7" fmla="*/ 220 h 221"/>
                  <a:gd name="T8" fmla="*/ 121 w 521"/>
                  <a:gd name="T9" fmla="*/ 64 h 221"/>
                  <a:gd name="T10" fmla="*/ 121 w 521"/>
                  <a:gd name="T11" fmla="*/ 64 h 221"/>
                  <a:gd name="T12" fmla="*/ 218 w 521"/>
                  <a:gd name="T13" fmla="*/ 0 h 221"/>
                  <a:gd name="T14" fmla="*/ 514 w 521"/>
                  <a:gd name="T1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1" h="221">
                    <a:moveTo>
                      <a:pt x="514" y="0"/>
                    </a:moveTo>
                    <a:lnTo>
                      <a:pt x="520" y="220"/>
                    </a:lnTo>
                    <a:lnTo>
                      <a:pt x="33" y="220"/>
                    </a:lnTo>
                    <a:lnTo>
                      <a:pt x="33" y="220"/>
                    </a:lnTo>
                    <a:cubicBezTo>
                      <a:pt x="33" y="220"/>
                      <a:pt x="0" y="109"/>
                      <a:pt x="121" y="64"/>
                    </a:cubicBezTo>
                    <a:lnTo>
                      <a:pt x="121" y="64"/>
                    </a:lnTo>
                    <a:cubicBezTo>
                      <a:pt x="190" y="40"/>
                      <a:pt x="218" y="0"/>
                      <a:pt x="218" y="0"/>
                    </a:cubicBezTo>
                    <a:lnTo>
                      <a:pt x="51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175">
                <a:extLst>
                  <a:ext uri="{FF2B5EF4-FFF2-40B4-BE49-F238E27FC236}">
                    <a16:creationId xmlns:a16="http://schemas.microsoft.com/office/drawing/2014/main" id="{8BA3B451-22C2-49FF-AB17-4F763C9437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1400" y="12618464"/>
                <a:ext cx="462991" cy="211877"/>
              </a:xfrm>
              <a:custGeom>
                <a:avLst/>
                <a:gdLst>
                  <a:gd name="T0" fmla="*/ 29 w 519"/>
                  <a:gd name="T1" fmla="*/ 220 h 239"/>
                  <a:gd name="T2" fmla="*/ 498 w 519"/>
                  <a:gd name="T3" fmla="*/ 220 h 239"/>
                  <a:gd name="T4" fmla="*/ 493 w 519"/>
                  <a:gd name="T5" fmla="*/ 18 h 239"/>
                  <a:gd name="T6" fmla="*/ 211 w 519"/>
                  <a:gd name="T7" fmla="*/ 18 h 239"/>
                  <a:gd name="T8" fmla="*/ 211 w 519"/>
                  <a:gd name="T9" fmla="*/ 18 h 239"/>
                  <a:gd name="T10" fmla="*/ 113 w 519"/>
                  <a:gd name="T11" fmla="*/ 82 h 239"/>
                  <a:gd name="T12" fmla="*/ 113 w 519"/>
                  <a:gd name="T13" fmla="*/ 82 h 239"/>
                  <a:gd name="T14" fmla="*/ 29 w 519"/>
                  <a:gd name="T15" fmla="*/ 220 h 239"/>
                  <a:gd name="T16" fmla="*/ 508 w 519"/>
                  <a:gd name="T17" fmla="*/ 238 h 239"/>
                  <a:gd name="T18" fmla="*/ 21 w 519"/>
                  <a:gd name="T19" fmla="*/ 238 h 239"/>
                  <a:gd name="T20" fmla="*/ 21 w 519"/>
                  <a:gd name="T21" fmla="*/ 238 h 239"/>
                  <a:gd name="T22" fmla="*/ 12 w 519"/>
                  <a:gd name="T23" fmla="*/ 231 h 239"/>
                  <a:gd name="T24" fmla="*/ 12 w 519"/>
                  <a:gd name="T25" fmla="*/ 231 h 239"/>
                  <a:gd name="T26" fmla="*/ 106 w 519"/>
                  <a:gd name="T27" fmla="*/ 65 h 239"/>
                  <a:gd name="T28" fmla="*/ 106 w 519"/>
                  <a:gd name="T29" fmla="*/ 65 h 239"/>
                  <a:gd name="T30" fmla="*/ 198 w 519"/>
                  <a:gd name="T31" fmla="*/ 3 h 239"/>
                  <a:gd name="T32" fmla="*/ 198 w 519"/>
                  <a:gd name="T33" fmla="*/ 3 h 239"/>
                  <a:gd name="T34" fmla="*/ 206 w 519"/>
                  <a:gd name="T35" fmla="*/ 0 h 239"/>
                  <a:gd name="T36" fmla="*/ 502 w 519"/>
                  <a:gd name="T37" fmla="*/ 0 h 239"/>
                  <a:gd name="T38" fmla="*/ 502 w 519"/>
                  <a:gd name="T39" fmla="*/ 0 h 239"/>
                  <a:gd name="T40" fmla="*/ 512 w 519"/>
                  <a:gd name="T41" fmla="*/ 8 h 239"/>
                  <a:gd name="T42" fmla="*/ 518 w 519"/>
                  <a:gd name="T43" fmla="*/ 229 h 239"/>
                  <a:gd name="T44" fmla="*/ 518 w 519"/>
                  <a:gd name="T45" fmla="*/ 229 h 239"/>
                  <a:gd name="T46" fmla="*/ 515 w 519"/>
                  <a:gd name="T47" fmla="*/ 236 h 239"/>
                  <a:gd name="T48" fmla="*/ 515 w 519"/>
                  <a:gd name="T49" fmla="*/ 236 h 239"/>
                  <a:gd name="T50" fmla="*/ 508 w 519"/>
                  <a:gd name="T51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9" h="239">
                    <a:moveTo>
                      <a:pt x="29" y="220"/>
                    </a:moveTo>
                    <a:lnTo>
                      <a:pt x="498" y="220"/>
                    </a:lnTo>
                    <a:lnTo>
                      <a:pt x="493" y="18"/>
                    </a:lnTo>
                    <a:lnTo>
                      <a:pt x="211" y="18"/>
                    </a:lnTo>
                    <a:lnTo>
                      <a:pt x="211" y="18"/>
                    </a:lnTo>
                    <a:cubicBezTo>
                      <a:pt x="201" y="30"/>
                      <a:pt x="171" y="60"/>
                      <a:pt x="113" y="82"/>
                    </a:cubicBezTo>
                    <a:lnTo>
                      <a:pt x="113" y="82"/>
                    </a:lnTo>
                    <a:cubicBezTo>
                      <a:pt x="18" y="118"/>
                      <a:pt x="24" y="196"/>
                      <a:pt x="29" y="220"/>
                    </a:cubicBezTo>
                    <a:close/>
                    <a:moveTo>
                      <a:pt x="508" y="238"/>
                    </a:moveTo>
                    <a:lnTo>
                      <a:pt x="21" y="238"/>
                    </a:lnTo>
                    <a:lnTo>
                      <a:pt x="21" y="238"/>
                    </a:lnTo>
                    <a:cubicBezTo>
                      <a:pt x="17" y="238"/>
                      <a:pt x="14" y="236"/>
                      <a:pt x="12" y="231"/>
                    </a:cubicBezTo>
                    <a:lnTo>
                      <a:pt x="12" y="231"/>
                    </a:lnTo>
                    <a:cubicBezTo>
                      <a:pt x="0" y="190"/>
                      <a:pt x="4" y="102"/>
                      <a:pt x="106" y="65"/>
                    </a:cubicBezTo>
                    <a:lnTo>
                      <a:pt x="106" y="65"/>
                    </a:lnTo>
                    <a:cubicBezTo>
                      <a:pt x="171" y="40"/>
                      <a:pt x="198" y="4"/>
                      <a:pt x="198" y="3"/>
                    </a:cubicBezTo>
                    <a:lnTo>
                      <a:pt x="198" y="3"/>
                    </a:lnTo>
                    <a:cubicBezTo>
                      <a:pt x="200" y="0"/>
                      <a:pt x="203" y="0"/>
                      <a:pt x="206" y="0"/>
                    </a:cubicBezTo>
                    <a:lnTo>
                      <a:pt x="502" y="0"/>
                    </a:lnTo>
                    <a:lnTo>
                      <a:pt x="502" y="0"/>
                    </a:lnTo>
                    <a:cubicBezTo>
                      <a:pt x="507" y="0"/>
                      <a:pt x="512" y="3"/>
                      <a:pt x="512" y="8"/>
                    </a:cubicBezTo>
                    <a:lnTo>
                      <a:pt x="518" y="229"/>
                    </a:lnTo>
                    <a:lnTo>
                      <a:pt x="518" y="229"/>
                    </a:lnTo>
                    <a:cubicBezTo>
                      <a:pt x="518" y="231"/>
                      <a:pt x="517" y="234"/>
                      <a:pt x="515" y="236"/>
                    </a:cubicBezTo>
                    <a:lnTo>
                      <a:pt x="515" y="236"/>
                    </a:lnTo>
                    <a:cubicBezTo>
                      <a:pt x="514" y="237"/>
                      <a:pt x="511" y="238"/>
                      <a:pt x="508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176">
                <a:extLst>
                  <a:ext uri="{FF2B5EF4-FFF2-40B4-BE49-F238E27FC236}">
                    <a16:creationId xmlns:a16="http://schemas.microsoft.com/office/drawing/2014/main" id="{FFF658AF-2ED6-46CA-A38B-525279E66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9247" y="12763638"/>
                <a:ext cx="447296" cy="19619"/>
              </a:xfrm>
              <a:custGeom>
                <a:avLst/>
                <a:gdLst>
                  <a:gd name="T0" fmla="*/ 492 w 502"/>
                  <a:gd name="T1" fmla="*/ 19 h 20"/>
                  <a:gd name="T2" fmla="*/ 9 w 502"/>
                  <a:gd name="T3" fmla="*/ 19 h 20"/>
                  <a:gd name="T4" fmla="*/ 9 w 502"/>
                  <a:gd name="T5" fmla="*/ 19 h 20"/>
                  <a:gd name="T6" fmla="*/ 0 w 502"/>
                  <a:gd name="T7" fmla="*/ 10 h 20"/>
                  <a:gd name="T8" fmla="*/ 0 w 502"/>
                  <a:gd name="T9" fmla="*/ 10 h 20"/>
                  <a:gd name="T10" fmla="*/ 9 w 502"/>
                  <a:gd name="T11" fmla="*/ 0 h 20"/>
                  <a:gd name="T12" fmla="*/ 492 w 502"/>
                  <a:gd name="T13" fmla="*/ 0 h 20"/>
                  <a:gd name="T14" fmla="*/ 492 w 502"/>
                  <a:gd name="T15" fmla="*/ 0 h 20"/>
                  <a:gd name="T16" fmla="*/ 501 w 502"/>
                  <a:gd name="T17" fmla="*/ 10 h 20"/>
                  <a:gd name="T18" fmla="*/ 501 w 502"/>
                  <a:gd name="T19" fmla="*/ 10 h 20"/>
                  <a:gd name="T20" fmla="*/ 492 w 502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2" h="20">
                    <a:moveTo>
                      <a:pt x="492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5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492" y="0"/>
                    </a:lnTo>
                    <a:lnTo>
                      <a:pt x="492" y="0"/>
                    </a:lnTo>
                    <a:cubicBezTo>
                      <a:pt x="497" y="0"/>
                      <a:pt x="501" y="5"/>
                      <a:pt x="501" y="10"/>
                    </a:cubicBezTo>
                    <a:lnTo>
                      <a:pt x="501" y="10"/>
                    </a:lnTo>
                    <a:cubicBezTo>
                      <a:pt x="501" y="15"/>
                      <a:pt x="497" y="19"/>
                      <a:pt x="49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177">
                <a:extLst>
                  <a:ext uri="{FF2B5EF4-FFF2-40B4-BE49-F238E27FC236}">
                    <a16:creationId xmlns:a16="http://schemas.microsoft.com/office/drawing/2014/main" id="{C73ABCFF-B99D-4B05-AA37-1A4CC196E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1582" y="12626312"/>
                <a:ext cx="462991" cy="196183"/>
              </a:xfrm>
              <a:custGeom>
                <a:avLst/>
                <a:gdLst>
                  <a:gd name="T0" fmla="*/ 513 w 519"/>
                  <a:gd name="T1" fmla="*/ 0 h 221"/>
                  <a:gd name="T2" fmla="*/ 518 w 519"/>
                  <a:gd name="T3" fmla="*/ 220 h 221"/>
                  <a:gd name="T4" fmla="*/ 33 w 519"/>
                  <a:gd name="T5" fmla="*/ 220 h 221"/>
                  <a:gd name="T6" fmla="*/ 33 w 519"/>
                  <a:gd name="T7" fmla="*/ 220 h 221"/>
                  <a:gd name="T8" fmla="*/ 121 w 519"/>
                  <a:gd name="T9" fmla="*/ 64 h 221"/>
                  <a:gd name="T10" fmla="*/ 121 w 519"/>
                  <a:gd name="T11" fmla="*/ 64 h 221"/>
                  <a:gd name="T12" fmla="*/ 217 w 519"/>
                  <a:gd name="T13" fmla="*/ 0 h 221"/>
                  <a:gd name="T14" fmla="*/ 513 w 519"/>
                  <a:gd name="T15" fmla="*/ 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9" h="221">
                    <a:moveTo>
                      <a:pt x="513" y="0"/>
                    </a:moveTo>
                    <a:lnTo>
                      <a:pt x="518" y="220"/>
                    </a:lnTo>
                    <a:lnTo>
                      <a:pt x="33" y="220"/>
                    </a:lnTo>
                    <a:lnTo>
                      <a:pt x="33" y="220"/>
                    </a:lnTo>
                    <a:cubicBezTo>
                      <a:pt x="33" y="220"/>
                      <a:pt x="0" y="109"/>
                      <a:pt x="121" y="64"/>
                    </a:cubicBezTo>
                    <a:lnTo>
                      <a:pt x="121" y="64"/>
                    </a:lnTo>
                    <a:cubicBezTo>
                      <a:pt x="189" y="40"/>
                      <a:pt x="217" y="0"/>
                      <a:pt x="217" y="0"/>
                    </a:cubicBezTo>
                    <a:lnTo>
                      <a:pt x="513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178">
                <a:extLst>
                  <a:ext uri="{FF2B5EF4-FFF2-40B4-BE49-F238E27FC236}">
                    <a16:creationId xmlns:a16="http://schemas.microsoft.com/office/drawing/2014/main" id="{26F78859-C824-428A-A5B7-14979CBD93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9430" y="12618464"/>
                <a:ext cx="459066" cy="211877"/>
              </a:xfrm>
              <a:custGeom>
                <a:avLst/>
                <a:gdLst>
                  <a:gd name="T0" fmla="*/ 30 w 518"/>
                  <a:gd name="T1" fmla="*/ 220 h 239"/>
                  <a:gd name="T2" fmla="*/ 498 w 518"/>
                  <a:gd name="T3" fmla="*/ 220 h 239"/>
                  <a:gd name="T4" fmla="*/ 492 w 518"/>
                  <a:gd name="T5" fmla="*/ 18 h 239"/>
                  <a:gd name="T6" fmla="*/ 211 w 518"/>
                  <a:gd name="T7" fmla="*/ 18 h 239"/>
                  <a:gd name="T8" fmla="*/ 211 w 518"/>
                  <a:gd name="T9" fmla="*/ 18 h 239"/>
                  <a:gd name="T10" fmla="*/ 113 w 518"/>
                  <a:gd name="T11" fmla="*/ 82 h 239"/>
                  <a:gd name="T12" fmla="*/ 113 w 518"/>
                  <a:gd name="T13" fmla="*/ 82 h 239"/>
                  <a:gd name="T14" fmla="*/ 30 w 518"/>
                  <a:gd name="T15" fmla="*/ 220 h 239"/>
                  <a:gd name="T16" fmla="*/ 507 w 518"/>
                  <a:gd name="T17" fmla="*/ 238 h 239"/>
                  <a:gd name="T18" fmla="*/ 22 w 518"/>
                  <a:gd name="T19" fmla="*/ 238 h 239"/>
                  <a:gd name="T20" fmla="*/ 22 w 518"/>
                  <a:gd name="T21" fmla="*/ 238 h 239"/>
                  <a:gd name="T22" fmla="*/ 12 w 518"/>
                  <a:gd name="T23" fmla="*/ 231 h 239"/>
                  <a:gd name="T24" fmla="*/ 12 w 518"/>
                  <a:gd name="T25" fmla="*/ 231 h 239"/>
                  <a:gd name="T26" fmla="*/ 106 w 518"/>
                  <a:gd name="T27" fmla="*/ 65 h 239"/>
                  <a:gd name="T28" fmla="*/ 106 w 518"/>
                  <a:gd name="T29" fmla="*/ 65 h 239"/>
                  <a:gd name="T30" fmla="*/ 198 w 518"/>
                  <a:gd name="T31" fmla="*/ 3 h 239"/>
                  <a:gd name="T32" fmla="*/ 198 w 518"/>
                  <a:gd name="T33" fmla="*/ 3 h 239"/>
                  <a:gd name="T34" fmla="*/ 206 w 518"/>
                  <a:gd name="T35" fmla="*/ 0 h 239"/>
                  <a:gd name="T36" fmla="*/ 502 w 518"/>
                  <a:gd name="T37" fmla="*/ 0 h 239"/>
                  <a:gd name="T38" fmla="*/ 502 w 518"/>
                  <a:gd name="T39" fmla="*/ 0 h 239"/>
                  <a:gd name="T40" fmla="*/ 511 w 518"/>
                  <a:gd name="T41" fmla="*/ 8 h 239"/>
                  <a:gd name="T42" fmla="*/ 517 w 518"/>
                  <a:gd name="T43" fmla="*/ 229 h 239"/>
                  <a:gd name="T44" fmla="*/ 517 w 518"/>
                  <a:gd name="T45" fmla="*/ 229 h 239"/>
                  <a:gd name="T46" fmla="*/ 514 w 518"/>
                  <a:gd name="T47" fmla="*/ 236 h 239"/>
                  <a:gd name="T48" fmla="*/ 514 w 518"/>
                  <a:gd name="T49" fmla="*/ 236 h 239"/>
                  <a:gd name="T50" fmla="*/ 507 w 518"/>
                  <a:gd name="T51" fmla="*/ 238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8" h="239">
                    <a:moveTo>
                      <a:pt x="30" y="220"/>
                    </a:moveTo>
                    <a:lnTo>
                      <a:pt x="498" y="220"/>
                    </a:lnTo>
                    <a:lnTo>
                      <a:pt x="492" y="18"/>
                    </a:lnTo>
                    <a:lnTo>
                      <a:pt x="211" y="18"/>
                    </a:lnTo>
                    <a:lnTo>
                      <a:pt x="211" y="18"/>
                    </a:lnTo>
                    <a:cubicBezTo>
                      <a:pt x="201" y="30"/>
                      <a:pt x="171" y="60"/>
                      <a:pt x="113" y="82"/>
                    </a:cubicBezTo>
                    <a:lnTo>
                      <a:pt x="113" y="82"/>
                    </a:lnTo>
                    <a:cubicBezTo>
                      <a:pt x="18" y="118"/>
                      <a:pt x="25" y="196"/>
                      <a:pt x="30" y="220"/>
                    </a:cubicBezTo>
                    <a:close/>
                    <a:moveTo>
                      <a:pt x="507" y="238"/>
                    </a:moveTo>
                    <a:lnTo>
                      <a:pt x="22" y="238"/>
                    </a:lnTo>
                    <a:lnTo>
                      <a:pt x="22" y="238"/>
                    </a:lnTo>
                    <a:cubicBezTo>
                      <a:pt x="17" y="238"/>
                      <a:pt x="14" y="236"/>
                      <a:pt x="12" y="231"/>
                    </a:cubicBezTo>
                    <a:lnTo>
                      <a:pt x="12" y="231"/>
                    </a:lnTo>
                    <a:cubicBezTo>
                      <a:pt x="0" y="190"/>
                      <a:pt x="4" y="102"/>
                      <a:pt x="106" y="65"/>
                    </a:cubicBezTo>
                    <a:lnTo>
                      <a:pt x="106" y="65"/>
                    </a:lnTo>
                    <a:cubicBezTo>
                      <a:pt x="171" y="40"/>
                      <a:pt x="198" y="4"/>
                      <a:pt x="198" y="3"/>
                    </a:cubicBezTo>
                    <a:lnTo>
                      <a:pt x="198" y="3"/>
                    </a:lnTo>
                    <a:cubicBezTo>
                      <a:pt x="200" y="0"/>
                      <a:pt x="203" y="0"/>
                      <a:pt x="206" y="0"/>
                    </a:cubicBezTo>
                    <a:lnTo>
                      <a:pt x="502" y="0"/>
                    </a:lnTo>
                    <a:lnTo>
                      <a:pt x="502" y="0"/>
                    </a:lnTo>
                    <a:cubicBezTo>
                      <a:pt x="507" y="0"/>
                      <a:pt x="511" y="3"/>
                      <a:pt x="511" y="8"/>
                    </a:cubicBezTo>
                    <a:lnTo>
                      <a:pt x="517" y="229"/>
                    </a:lnTo>
                    <a:lnTo>
                      <a:pt x="517" y="229"/>
                    </a:lnTo>
                    <a:cubicBezTo>
                      <a:pt x="517" y="231"/>
                      <a:pt x="516" y="234"/>
                      <a:pt x="514" y="236"/>
                    </a:cubicBezTo>
                    <a:lnTo>
                      <a:pt x="514" y="236"/>
                    </a:lnTo>
                    <a:cubicBezTo>
                      <a:pt x="512" y="237"/>
                      <a:pt x="509" y="238"/>
                      <a:pt x="507" y="2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179">
                <a:extLst>
                  <a:ext uri="{FF2B5EF4-FFF2-40B4-BE49-F238E27FC236}">
                    <a16:creationId xmlns:a16="http://schemas.microsoft.com/office/drawing/2014/main" id="{37853E8F-38C2-45B5-B2DE-2E7A96A81D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7277" y="12763638"/>
                <a:ext cx="443371" cy="19619"/>
              </a:xfrm>
              <a:custGeom>
                <a:avLst/>
                <a:gdLst>
                  <a:gd name="T0" fmla="*/ 490 w 500"/>
                  <a:gd name="T1" fmla="*/ 19 h 20"/>
                  <a:gd name="T2" fmla="*/ 9 w 500"/>
                  <a:gd name="T3" fmla="*/ 19 h 20"/>
                  <a:gd name="T4" fmla="*/ 9 w 500"/>
                  <a:gd name="T5" fmla="*/ 19 h 20"/>
                  <a:gd name="T6" fmla="*/ 0 w 500"/>
                  <a:gd name="T7" fmla="*/ 10 h 20"/>
                  <a:gd name="T8" fmla="*/ 0 w 500"/>
                  <a:gd name="T9" fmla="*/ 10 h 20"/>
                  <a:gd name="T10" fmla="*/ 9 w 500"/>
                  <a:gd name="T11" fmla="*/ 0 h 20"/>
                  <a:gd name="T12" fmla="*/ 490 w 500"/>
                  <a:gd name="T13" fmla="*/ 0 h 20"/>
                  <a:gd name="T14" fmla="*/ 490 w 500"/>
                  <a:gd name="T15" fmla="*/ 0 h 20"/>
                  <a:gd name="T16" fmla="*/ 499 w 500"/>
                  <a:gd name="T17" fmla="*/ 10 h 20"/>
                  <a:gd name="T18" fmla="*/ 499 w 500"/>
                  <a:gd name="T19" fmla="*/ 10 h 20"/>
                  <a:gd name="T20" fmla="*/ 490 w 500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0" h="20">
                    <a:moveTo>
                      <a:pt x="490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490" y="0"/>
                    </a:lnTo>
                    <a:lnTo>
                      <a:pt x="490" y="0"/>
                    </a:lnTo>
                    <a:cubicBezTo>
                      <a:pt x="495" y="0"/>
                      <a:pt x="499" y="5"/>
                      <a:pt x="499" y="10"/>
                    </a:cubicBezTo>
                    <a:lnTo>
                      <a:pt x="499" y="10"/>
                    </a:lnTo>
                    <a:cubicBezTo>
                      <a:pt x="499" y="15"/>
                      <a:pt x="495" y="19"/>
                      <a:pt x="490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180">
                <a:extLst>
                  <a:ext uri="{FF2B5EF4-FFF2-40B4-BE49-F238E27FC236}">
                    <a16:creationId xmlns:a16="http://schemas.microsoft.com/office/drawing/2014/main" id="{06C37527-28EE-40F2-AF7D-80AC13354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0475" y="12602770"/>
                <a:ext cx="427679" cy="192258"/>
              </a:xfrm>
              <a:custGeom>
                <a:avLst/>
                <a:gdLst>
                  <a:gd name="T0" fmla="*/ 0 w 479"/>
                  <a:gd name="T1" fmla="*/ 1 h 217"/>
                  <a:gd name="T2" fmla="*/ 0 w 479"/>
                  <a:gd name="T3" fmla="*/ 216 h 217"/>
                  <a:gd name="T4" fmla="*/ 445 w 479"/>
                  <a:gd name="T5" fmla="*/ 216 h 217"/>
                  <a:gd name="T6" fmla="*/ 445 w 479"/>
                  <a:gd name="T7" fmla="*/ 216 h 217"/>
                  <a:gd name="T8" fmla="*/ 398 w 479"/>
                  <a:gd name="T9" fmla="*/ 82 h 217"/>
                  <a:gd name="T10" fmla="*/ 398 w 479"/>
                  <a:gd name="T11" fmla="*/ 82 h 217"/>
                  <a:gd name="T12" fmla="*/ 278 w 479"/>
                  <a:gd name="T13" fmla="*/ 0 h 217"/>
                  <a:gd name="T14" fmla="*/ 0 w 479"/>
                  <a:gd name="T15" fmla="*/ 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9" h="217">
                    <a:moveTo>
                      <a:pt x="0" y="1"/>
                    </a:moveTo>
                    <a:lnTo>
                      <a:pt x="0" y="216"/>
                    </a:lnTo>
                    <a:lnTo>
                      <a:pt x="445" y="216"/>
                    </a:lnTo>
                    <a:lnTo>
                      <a:pt x="445" y="216"/>
                    </a:lnTo>
                    <a:cubicBezTo>
                      <a:pt x="445" y="216"/>
                      <a:pt x="478" y="115"/>
                      <a:pt x="398" y="82"/>
                    </a:cubicBezTo>
                    <a:lnTo>
                      <a:pt x="398" y="82"/>
                    </a:lnTo>
                    <a:cubicBezTo>
                      <a:pt x="309" y="45"/>
                      <a:pt x="278" y="0"/>
                      <a:pt x="278" y="0"/>
                    </a:cubicBezTo>
                    <a:lnTo>
                      <a:pt x="0" y="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181">
                <a:extLst>
                  <a:ext uri="{FF2B5EF4-FFF2-40B4-BE49-F238E27FC236}">
                    <a16:creationId xmlns:a16="http://schemas.microsoft.com/office/drawing/2014/main" id="{477EBB16-5B68-4B39-96E6-59DE3ABB2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2628" y="12594922"/>
                <a:ext cx="427679" cy="211877"/>
              </a:xfrm>
              <a:custGeom>
                <a:avLst/>
                <a:gdLst>
                  <a:gd name="T0" fmla="*/ 20 w 482"/>
                  <a:gd name="T1" fmla="*/ 217 h 236"/>
                  <a:gd name="T2" fmla="*/ 448 w 482"/>
                  <a:gd name="T3" fmla="*/ 217 h 236"/>
                  <a:gd name="T4" fmla="*/ 448 w 482"/>
                  <a:gd name="T5" fmla="*/ 217 h 236"/>
                  <a:gd name="T6" fmla="*/ 404 w 482"/>
                  <a:gd name="T7" fmla="*/ 100 h 236"/>
                  <a:gd name="T8" fmla="*/ 404 w 482"/>
                  <a:gd name="T9" fmla="*/ 100 h 236"/>
                  <a:gd name="T10" fmla="*/ 283 w 482"/>
                  <a:gd name="T11" fmla="*/ 19 h 236"/>
                  <a:gd name="T12" fmla="*/ 20 w 482"/>
                  <a:gd name="T13" fmla="*/ 21 h 236"/>
                  <a:gd name="T14" fmla="*/ 20 w 482"/>
                  <a:gd name="T15" fmla="*/ 217 h 236"/>
                  <a:gd name="T16" fmla="*/ 455 w 482"/>
                  <a:gd name="T17" fmla="*/ 235 h 236"/>
                  <a:gd name="T18" fmla="*/ 10 w 482"/>
                  <a:gd name="T19" fmla="*/ 235 h 236"/>
                  <a:gd name="T20" fmla="*/ 10 w 482"/>
                  <a:gd name="T21" fmla="*/ 235 h 236"/>
                  <a:gd name="T22" fmla="*/ 0 w 482"/>
                  <a:gd name="T23" fmla="*/ 226 h 236"/>
                  <a:gd name="T24" fmla="*/ 0 w 482"/>
                  <a:gd name="T25" fmla="*/ 11 h 236"/>
                  <a:gd name="T26" fmla="*/ 0 w 482"/>
                  <a:gd name="T27" fmla="*/ 11 h 236"/>
                  <a:gd name="T28" fmla="*/ 10 w 482"/>
                  <a:gd name="T29" fmla="*/ 1 h 236"/>
                  <a:gd name="T30" fmla="*/ 288 w 482"/>
                  <a:gd name="T31" fmla="*/ 0 h 236"/>
                  <a:gd name="T32" fmla="*/ 288 w 482"/>
                  <a:gd name="T33" fmla="*/ 0 h 236"/>
                  <a:gd name="T34" fmla="*/ 288 w 482"/>
                  <a:gd name="T35" fmla="*/ 0 h 236"/>
                  <a:gd name="T36" fmla="*/ 295 w 482"/>
                  <a:gd name="T37" fmla="*/ 4 h 236"/>
                  <a:gd name="T38" fmla="*/ 295 w 482"/>
                  <a:gd name="T39" fmla="*/ 4 h 236"/>
                  <a:gd name="T40" fmla="*/ 412 w 482"/>
                  <a:gd name="T41" fmla="*/ 83 h 236"/>
                  <a:gd name="T42" fmla="*/ 412 w 482"/>
                  <a:gd name="T43" fmla="*/ 83 h 236"/>
                  <a:gd name="T44" fmla="*/ 465 w 482"/>
                  <a:gd name="T45" fmla="*/ 228 h 236"/>
                  <a:gd name="T46" fmla="*/ 465 w 482"/>
                  <a:gd name="T47" fmla="*/ 228 h 236"/>
                  <a:gd name="T48" fmla="*/ 455 w 482"/>
                  <a:gd name="T49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2" h="236">
                    <a:moveTo>
                      <a:pt x="20" y="217"/>
                    </a:moveTo>
                    <a:lnTo>
                      <a:pt x="448" y="217"/>
                    </a:lnTo>
                    <a:lnTo>
                      <a:pt x="448" y="217"/>
                    </a:lnTo>
                    <a:cubicBezTo>
                      <a:pt x="454" y="194"/>
                      <a:pt x="465" y="125"/>
                      <a:pt x="404" y="100"/>
                    </a:cubicBezTo>
                    <a:lnTo>
                      <a:pt x="404" y="100"/>
                    </a:lnTo>
                    <a:cubicBezTo>
                      <a:pt x="329" y="69"/>
                      <a:pt x="293" y="31"/>
                      <a:pt x="283" y="19"/>
                    </a:cubicBezTo>
                    <a:lnTo>
                      <a:pt x="20" y="21"/>
                    </a:lnTo>
                    <a:lnTo>
                      <a:pt x="20" y="217"/>
                    </a:lnTo>
                    <a:close/>
                    <a:moveTo>
                      <a:pt x="455" y="235"/>
                    </a:moveTo>
                    <a:lnTo>
                      <a:pt x="10" y="235"/>
                    </a:lnTo>
                    <a:lnTo>
                      <a:pt x="10" y="235"/>
                    </a:lnTo>
                    <a:cubicBezTo>
                      <a:pt x="4" y="235"/>
                      <a:pt x="0" y="231"/>
                      <a:pt x="0" y="226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6"/>
                      <a:pt x="4" y="1"/>
                      <a:pt x="10" y="1"/>
                    </a:cubicBezTo>
                    <a:lnTo>
                      <a:pt x="288" y="0"/>
                    </a:lnTo>
                    <a:lnTo>
                      <a:pt x="288" y="0"/>
                    </a:lnTo>
                    <a:lnTo>
                      <a:pt x="288" y="0"/>
                    </a:lnTo>
                    <a:cubicBezTo>
                      <a:pt x="290" y="0"/>
                      <a:pt x="293" y="1"/>
                      <a:pt x="295" y="4"/>
                    </a:cubicBezTo>
                    <a:lnTo>
                      <a:pt x="295" y="4"/>
                    </a:lnTo>
                    <a:cubicBezTo>
                      <a:pt x="295" y="4"/>
                      <a:pt x="327" y="47"/>
                      <a:pt x="412" y="83"/>
                    </a:cubicBezTo>
                    <a:lnTo>
                      <a:pt x="412" y="83"/>
                    </a:lnTo>
                    <a:cubicBezTo>
                      <a:pt x="481" y="111"/>
                      <a:pt x="477" y="191"/>
                      <a:pt x="465" y="228"/>
                    </a:cubicBezTo>
                    <a:lnTo>
                      <a:pt x="465" y="228"/>
                    </a:lnTo>
                    <a:cubicBezTo>
                      <a:pt x="464" y="233"/>
                      <a:pt x="460" y="235"/>
                      <a:pt x="455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182">
                <a:extLst>
                  <a:ext uri="{FF2B5EF4-FFF2-40B4-BE49-F238E27FC236}">
                    <a16:creationId xmlns:a16="http://schemas.microsoft.com/office/drawing/2014/main" id="{895290E8-D772-4200-9C25-D6A4434CF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9544" y="12575303"/>
                <a:ext cx="427677" cy="192260"/>
              </a:xfrm>
              <a:custGeom>
                <a:avLst/>
                <a:gdLst>
                  <a:gd name="T0" fmla="*/ 0 w 479"/>
                  <a:gd name="T1" fmla="*/ 2 h 217"/>
                  <a:gd name="T2" fmla="*/ 0 w 479"/>
                  <a:gd name="T3" fmla="*/ 216 h 217"/>
                  <a:gd name="T4" fmla="*/ 446 w 479"/>
                  <a:gd name="T5" fmla="*/ 216 h 217"/>
                  <a:gd name="T6" fmla="*/ 446 w 479"/>
                  <a:gd name="T7" fmla="*/ 216 h 217"/>
                  <a:gd name="T8" fmla="*/ 398 w 479"/>
                  <a:gd name="T9" fmla="*/ 82 h 217"/>
                  <a:gd name="T10" fmla="*/ 398 w 479"/>
                  <a:gd name="T11" fmla="*/ 82 h 217"/>
                  <a:gd name="T12" fmla="*/ 278 w 479"/>
                  <a:gd name="T13" fmla="*/ 0 h 217"/>
                  <a:gd name="T14" fmla="*/ 0 w 479"/>
                  <a:gd name="T15" fmla="*/ 2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9" h="217">
                    <a:moveTo>
                      <a:pt x="0" y="2"/>
                    </a:moveTo>
                    <a:lnTo>
                      <a:pt x="0" y="216"/>
                    </a:lnTo>
                    <a:lnTo>
                      <a:pt x="446" y="216"/>
                    </a:lnTo>
                    <a:lnTo>
                      <a:pt x="446" y="216"/>
                    </a:lnTo>
                    <a:cubicBezTo>
                      <a:pt x="446" y="216"/>
                      <a:pt x="478" y="115"/>
                      <a:pt x="398" y="82"/>
                    </a:cubicBezTo>
                    <a:lnTo>
                      <a:pt x="398" y="82"/>
                    </a:lnTo>
                    <a:cubicBezTo>
                      <a:pt x="309" y="45"/>
                      <a:pt x="278" y="0"/>
                      <a:pt x="278" y="0"/>
                    </a:cubicBezTo>
                    <a:lnTo>
                      <a:pt x="0" y="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183">
                <a:extLst>
                  <a:ext uri="{FF2B5EF4-FFF2-40B4-BE49-F238E27FC236}">
                    <a16:creationId xmlns:a16="http://schemas.microsoft.com/office/drawing/2014/main" id="{3DD5C35F-0A93-4F11-B55D-544EBEF8B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71696" y="12567456"/>
                <a:ext cx="427677" cy="211877"/>
              </a:xfrm>
              <a:custGeom>
                <a:avLst/>
                <a:gdLst>
                  <a:gd name="T0" fmla="*/ 19 w 481"/>
                  <a:gd name="T1" fmla="*/ 217 h 237"/>
                  <a:gd name="T2" fmla="*/ 448 w 481"/>
                  <a:gd name="T3" fmla="*/ 217 h 237"/>
                  <a:gd name="T4" fmla="*/ 448 w 481"/>
                  <a:gd name="T5" fmla="*/ 217 h 237"/>
                  <a:gd name="T6" fmla="*/ 403 w 481"/>
                  <a:gd name="T7" fmla="*/ 101 h 237"/>
                  <a:gd name="T8" fmla="*/ 403 w 481"/>
                  <a:gd name="T9" fmla="*/ 101 h 237"/>
                  <a:gd name="T10" fmla="*/ 282 w 481"/>
                  <a:gd name="T11" fmla="*/ 20 h 237"/>
                  <a:gd name="T12" fmla="*/ 19 w 481"/>
                  <a:gd name="T13" fmla="*/ 22 h 237"/>
                  <a:gd name="T14" fmla="*/ 19 w 481"/>
                  <a:gd name="T15" fmla="*/ 217 h 237"/>
                  <a:gd name="T16" fmla="*/ 455 w 481"/>
                  <a:gd name="T17" fmla="*/ 236 h 237"/>
                  <a:gd name="T18" fmla="*/ 9 w 481"/>
                  <a:gd name="T19" fmla="*/ 236 h 237"/>
                  <a:gd name="T20" fmla="*/ 9 w 481"/>
                  <a:gd name="T21" fmla="*/ 236 h 237"/>
                  <a:gd name="T22" fmla="*/ 0 w 481"/>
                  <a:gd name="T23" fmla="*/ 226 h 237"/>
                  <a:gd name="T24" fmla="*/ 0 w 481"/>
                  <a:gd name="T25" fmla="*/ 12 h 237"/>
                  <a:gd name="T26" fmla="*/ 0 w 481"/>
                  <a:gd name="T27" fmla="*/ 12 h 237"/>
                  <a:gd name="T28" fmla="*/ 9 w 481"/>
                  <a:gd name="T29" fmla="*/ 2 h 237"/>
                  <a:gd name="T30" fmla="*/ 287 w 481"/>
                  <a:gd name="T31" fmla="*/ 0 h 237"/>
                  <a:gd name="T32" fmla="*/ 287 w 481"/>
                  <a:gd name="T33" fmla="*/ 0 h 237"/>
                  <a:gd name="T34" fmla="*/ 294 w 481"/>
                  <a:gd name="T35" fmla="*/ 5 h 237"/>
                  <a:gd name="T36" fmla="*/ 294 w 481"/>
                  <a:gd name="T37" fmla="*/ 5 h 237"/>
                  <a:gd name="T38" fmla="*/ 411 w 481"/>
                  <a:gd name="T39" fmla="*/ 83 h 237"/>
                  <a:gd name="T40" fmla="*/ 411 w 481"/>
                  <a:gd name="T41" fmla="*/ 83 h 237"/>
                  <a:gd name="T42" fmla="*/ 464 w 481"/>
                  <a:gd name="T43" fmla="*/ 229 h 237"/>
                  <a:gd name="T44" fmla="*/ 464 w 481"/>
                  <a:gd name="T45" fmla="*/ 229 h 237"/>
                  <a:gd name="T46" fmla="*/ 455 w 481"/>
                  <a:gd name="T47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81" h="237">
                    <a:moveTo>
                      <a:pt x="19" y="217"/>
                    </a:moveTo>
                    <a:lnTo>
                      <a:pt x="448" y="217"/>
                    </a:lnTo>
                    <a:lnTo>
                      <a:pt x="448" y="217"/>
                    </a:lnTo>
                    <a:cubicBezTo>
                      <a:pt x="453" y="195"/>
                      <a:pt x="464" y="126"/>
                      <a:pt x="403" y="101"/>
                    </a:cubicBezTo>
                    <a:lnTo>
                      <a:pt x="403" y="101"/>
                    </a:lnTo>
                    <a:cubicBezTo>
                      <a:pt x="328" y="69"/>
                      <a:pt x="292" y="32"/>
                      <a:pt x="282" y="20"/>
                    </a:cubicBezTo>
                    <a:lnTo>
                      <a:pt x="19" y="22"/>
                    </a:lnTo>
                    <a:lnTo>
                      <a:pt x="19" y="217"/>
                    </a:lnTo>
                    <a:close/>
                    <a:moveTo>
                      <a:pt x="455" y="236"/>
                    </a:moveTo>
                    <a:lnTo>
                      <a:pt x="9" y="236"/>
                    </a:lnTo>
                    <a:lnTo>
                      <a:pt x="9" y="236"/>
                    </a:lnTo>
                    <a:cubicBezTo>
                      <a:pt x="4" y="236"/>
                      <a:pt x="0" y="232"/>
                      <a:pt x="0" y="226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6"/>
                      <a:pt x="4" y="3"/>
                      <a:pt x="9" y="2"/>
                    </a:cubicBezTo>
                    <a:lnTo>
                      <a:pt x="287" y="0"/>
                    </a:lnTo>
                    <a:lnTo>
                      <a:pt x="287" y="0"/>
                    </a:lnTo>
                    <a:cubicBezTo>
                      <a:pt x="289" y="1"/>
                      <a:pt x="293" y="2"/>
                      <a:pt x="294" y="5"/>
                    </a:cubicBezTo>
                    <a:lnTo>
                      <a:pt x="294" y="5"/>
                    </a:lnTo>
                    <a:cubicBezTo>
                      <a:pt x="294" y="5"/>
                      <a:pt x="326" y="48"/>
                      <a:pt x="411" y="83"/>
                    </a:cubicBezTo>
                    <a:lnTo>
                      <a:pt x="411" y="83"/>
                    </a:lnTo>
                    <a:cubicBezTo>
                      <a:pt x="480" y="112"/>
                      <a:pt x="476" y="192"/>
                      <a:pt x="464" y="229"/>
                    </a:cubicBezTo>
                    <a:lnTo>
                      <a:pt x="464" y="229"/>
                    </a:lnTo>
                    <a:cubicBezTo>
                      <a:pt x="463" y="233"/>
                      <a:pt x="459" y="236"/>
                      <a:pt x="455" y="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184">
                <a:extLst>
                  <a:ext uri="{FF2B5EF4-FFF2-40B4-BE49-F238E27FC236}">
                    <a16:creationId xmlns:a16="http://schemas.microsoft.com/office/drawing/2014/main" id="{B6335AEC-170C-4CB0-A5C5-FE32D4700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0550" y="9291207"/>
                <a:ext cx="796503" cy="1118240"/>
              </a:xfrm>
              <a:custGeom>
                <a:avLst/>
                <a:gdLst>
                  <a:gd name="T0" fmla="*/ 896 w 897"/>
                  <a:gd name="T1" fmla="*/ 1085 h 1256"/>
                  <a:gd name="T2" fmla="*/ 354 w 897"/>
                  <a:gd name="T3" fmla="*/ 803 h 1256"/>
                  <a:gd name="T4" fmla="*/ 354 w 897"/>
                  <a:gd name="T5" fmla="*/ 803 h 1256"/>
                  <a:gd name="T6" fmla="*/ 241 w 897"/>
                  <a:gd name="T7" fmla="*/ 213 h 1256"/>
                  <a:gd name="T8" fmla="*/ 241 w 897"/>
                  <a:gd name="T9" fmla="*/ 213 h 1256"/>
                  <a:gd name="T10" fmla="*/ 14 w 897"/>
                  <a:gd name="T11" fmla="*/ 0 h 1256"/>
                  <a:gd name="T12" fmla="*/ 14 w 897"/>
                  <a:gd name="T13" fmla="*/ 0 h 1256"/>
                  <a:gd name="T14" fmla="*/ 163 w 897"/>
                  <a:gd name="T15" fmla="*/ 1018 h 1256"/>
                  <a:gd name="T16" fmla="*/ 163 w 897"/>
                  <a:gd name="T17" fmla="*/ 1018 h 1256"/>
                  <a:gd name="T18" fmla="*/ 820 w 897"/>
                  <a:gd name="T19" fmla="*/ 1255 h 1256"/>
                  <a:gd name="T20" fmla="*/ 896 w 897"/>
                  <a:gd name="T21" fmla="*/ 1085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97" h="1256">
                    <a:moveTo>
                      <a:pt x="896" y="1085"/>
                    </a:moveTo>
                    <a:lnTo>
                      <a:pt x="354" y="803"/>
                    </a:lnTo>
                    <a:lnTo>
                      <a:pt x="354" y="803"/>
                    </a:lnTo>
                    <a:cubicBezTo>
                      <a:pt x="354" y="803"/>
                      <a:pt x="296" y="391"/>
                      <a:pt x="241" y="213"/>
                    </a:cubicBezTo>
                    <a:lnTo>
                      <a:pt x="241" y="213"/>
                    </a:lnTo>
                    <a:cubicBezTo>
                      <a:pt x="186" y="35"/>
                      <a:pt x="14" y="0"/>
                      <a:pt x="14" y="0"/>
                    </a:cubicBezTo>
                    <a:lnTo>
                      <a:pt x="14" y="0"/>
                    </a:lnTo>
                    <a:cubicBezTo>
                      <a:pt x="14" y="0"/>
                      <a:pt x="0" y="794"/>
                      <a:pt x="163" y="1018"/>
                    </a:cubicBezTo>
                    <a:lnTo>
                      <a:pt x="163" y="1018"/>
                    </a:lnTo>
                    <a:cubicBezTo>
                      <a:pt x="223" y="1103"/>
                      <a:pt x="820" y="1255"/>
                      <a:pt x="820" y="1255"/>
                    </a:cubicBezTo>
                    <a:lnTo>
                      <a:pt x="896" y="108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185">
                <a:extLst>
                  <a:ext uri="{FF2B5EF4-FFF2-40B4-BE49-F238E27FC236}">
                    <a16:creationId xmlns:a16="http://schemas.microsoft.com/office/drawing/2014/main" id="{06FBE6C8-F68A-44BF-B7D6-02015098CE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6628" y="9283360"/>
                <a:ext cx="812195" cy="1137859"/>
              </a:xfrm>
              <a:custGeom>
                <a:avLst/>
                <a:gdLst>
                  <a:gd name="T0" fmla="*/ 31 w 915"/>
                  <a:gd name="T1" fmla="*/ 22 h 1277"/>
                  <a:gd name="T2" fmla="*/ 31 w 915"/>
                  <a:gd name="T3" fmla="*/ 22 h 1277"/>
                  <a:gd name="T4" fmla="*/ 178 w 915"/>
                  <a:gd name="T5" fmla="*/ 1022 h 1277"/>
                  <a:gd name="T6" fmla="*/ 178 w 915"/>
                  <a:gd name="T7" fmla="*/ 1022 h 1277"/>
                  <a:gd name="T8" fmla="*/ 822 w 915"/>
                  <a:gd name="T9" fmla="*/ 1254 h 1277"/>
                  <a:gd name="T10" fmla="*/ 891 w 915"/>
                  <a:gd name="T11" fmla="*/ 1100 h 1277"/>
                  <a:gd name="T12" fmla="*/ 358 w 915"/>
                  <a:gd name="T13" fmla="*/ 820 h 1277"/>
                  <a:gd name="T14" fmla="*/ 358 w 915"/>
                  <a:gd name="T15" fmla="*/ 820 h 1277"/>
                  <a:gd name="T16" fmla="*/ 353 w 915"/>
                  <a:gd name="T17" fmla="*/ 814 h 1277"/>
                  <a:gd name="T18" fmla="*/ 353 w 915"/>
                  <a:gd name="T19" fmla="*/ 814 h 1277"/>
                  <a:gd name="T20" fmla="*/ 240 w 915"/>
                  <a:gd name="T21" fmla="*/ 226 h 1277"/>
                  <a:gd name="T22" fmla="*/ 240 w 915"/>
                  <a:gd name="T23" fmla="*/ 226 h 1277"/>
                  <a:gd name="T24" fmla="*/ 31 w 915"/>
                  <a:gd name="T25" fmla="*/ 22 h 1277"/>
                  <a:gd name="T26" fmla="*/ 828 w 915"/>
                  <a:gd name="T27" fmla="*/ 1276 h 1277"/>
                  <a:gd name="T28" fmla="*/ 828 w 915"/>
                  <a:gd name="T29" fmla="*/ 1276 h 1277"/>
                  <a:gd name="T30" fmla="*/ 825 w 915"/>
                  <a:gd name="T31" fmla="*/ 1275 h 1277"/>
                  <a:gd name="T32" fmla="*/ 825 w 915"/>
                  <a:gd name="T33" fmla="*/ 1275 h 1277"/>
                  <a:gd name="T34" fmla="*/ 163 w 915"/>
                  <a:gd name="T35" fmla="*/ 1034 h 1277"/>
                  <a:gd name="T36" fmla="*/ 163 w 915"/>
                  <a:gd name="T37" fmla="*/ 1034 h 1277"/>
                  <a:gd name="T38" fmla="*/ 11 w 915"/>
                  <a:gd name="T39" fmla="*/ 9 h 1277"/>
                  <a:gd name="T40" fmla="*/ 11 w 915"/>
                  <a:gd name="T41" fmla="*/ 9 h 1277"/>
                  <a:gd name="T42" fmla="*/ 16 w 915"/>
                  <a:gd name="T43" fmla="*/ 3 h 1277"/>
                  <a:gd name="T44" fmla="*/ 16 w 915"/>
                  <a:gd name="T45" fmla="*/ 3 h 1277"/>
                  <a:gd name="T46" fmla="*/ 23 w 915"/>
                  <a:gd name="T47" fmla="*/ 1 h 1277"/>
                  <a:gd name="T48" fmla="*/ 23 w 915"/>
                  <a:gd name="T49" fmla="*/ 1 h 1277"/>
                  <a:gd name="T50" fmla="*/ 258 w 915"/>
                  <a:gd name="T51" fmla="*/ 220 h 1277"/>
                  <a:gd name="T52" fmla="*/ 258 w 915"/>
                  <a:gd name="T53" fmla="*/ 220 h 1277"/>
                  <a:gd name="T54" fmla="*/ 371 w 915"/>
                  <a:gd name="T55" fmla="*/ 806 h 1277"/>
                  <a:gd name="T56" fmla="*/ 908 w 915"/>
                  <a:gd name="T57" fmla="*/ 1087 h 1277"/>
                  <a:gd name="T58" fmla="*/ 908 w 915"/>
                  <a:gd name="T59" fmla="*/ 1087 h 1277"/>
                  <a:gd name="T60" fmla="*/ 912 w 915"/>
                  <a:gd name="T61" fmla="*/ 1100 h 1277"/>
                  <a:gd name="T62" fmla="*/ 837 w 915"/>
                  <a:gd name="T63" fmla="*/ 1270 h 1277"/>
                  <a:gd name="T64" fmla="*/ 837 w 915"/>
                  <a:gd name="T65" fmla="*/ 1270 h 1277"/>
                  <a:gd name="T66" fmla="*/ 828 w 915"/>
                  <a:gd name="T67" fmla="*/ 1276 h 1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5" h="1277">
                    <a:moveTo>
                      <a:pt x="31" y="22"/>
                    </a:moveTo>
                    <a:lnTo>
                      <a:pt x="31" y="22"/>
                    </a:lnTo>
                    <a:cubicBezTo>
                      <a:pt x="30" y="124"/>
                      <a:pt x="30" y="819"/>
                      <a:pt x="178" y="1022"/>
                    </a:cubicBezTo>
                    <a:lnTo>
                      <a:pt x="178" y="1022"/>
                    </a:lnTo>
                    <a:cubicBezTo>
                      <a:pt x="226" y="1089"/>
                      <a:pt x="652" y="1211"/>
                      <a:pt x="822" y="1254"/>
                    </a:cubicBezTo>
                    <a:lnTo>
                      <a:pt x="891" y="1100"/>
                    </a:lnTo>
                    <a:lnTo>
                      <a:pt x="358" y="820"/>
                    </a:lnTo>
                    <a:lnTo>
                      <a:pt x="358" y="820"/>
                    </a:lnTo>
                    <a:cubicBezTo>
                      <a:pt x="355" y="820"/>
                      <a:pt x="353" y="817"/>
                      <a:pt x="353" y="814"/>
                    </a:cubicBezTo>
                    <a:lnTo>
                      <a:pt x="353" y="814"/>
                    </a:lnTo>
                    <a:cubicBezTo>
                      <a:pt x="352" y="809"/>
                      <a:pt x="295" y="401"/>
                      <a:pt x="240" y="226"/>
                    </a:cubicBezTo>
                    <a:lnTo>
                      <a:pt x="240" y="226"/>
                    </a:lnTo>
                    <a:cubicBezTo>
                      <a:pt x="195" y="82"/>
                      <a:pt x="69" y="35"/>
                      <a:pt x="31" y="22"/>
                    </a:cubicBezTo>
                    <a:close/>
                    <a:moveTo>
                      <a:pt x="828" y="1276"/>
                    </a:moveTo>
                    <a:lnTo>
                      <a:pt x="828" y="1276"/>
                    </a:lnTo>
                    <a:cubicBezTo>
                      <a:pt x="827" y="1276"/>
                      <a:pt x="826" y="1276"/>
                      <a:pt x="825" y="1275"/>
                    </a:cubicBezTo>
                    <a:lnTo>
                      <a:pt x="825" y="1275"/>
                    </a:lnTo>
                    <a:cubicBezTo>
                      <a:pt x="801" y="1269"/>
                      <a:pt x="226" y="1121"/>
                      <a:pt x="163" y="1034"/>
                    </a:cubicBezTo>
                    <a:lnTo>
                      <a:pt x="163" y="1034"/>
                    </a:lnTo>
                    <a:cubicBezTo>
                      <a:pt x="0" y="809"/>
                      <a:pt x="11" y="42"/>
                      <a:pt x="11" y="9"/>
                    </a:cubicBezTo>
                    <a:lnTo>
                      <a:pt x="11" y="9"/>
                    </a:lnTo>
                    <a:cubicBezTo>
                      <a:pt x="12" y="7"/>
                      <a:pt x="13" y="5"/>
                      <a:pt x="16" y="3"/>
                    </a:cubicBezTo>
                    <a:lnTo>
                      <a:pt x="16" y="3"/>
                    </a:lnTo>
                    <a:cubicBezTo>
                      <a:pt x="17" y="1"/>
                      <a:pt x="21" y="0"/>
                      <a:pt x="23" y="1"/>
                    </a:cubicBezTo>
                    <a:lnTo>
                      <a:pt x="23" y="1"/>
                    </a:lnTo>
                    <a:cubicBezTo>
                      <a:pt x="25" y="1"/>
                      <a:pt x="202" y="39"/>
                      <a:pt x="258" y="220"/>
                    </a:cubicBezTo>
                    <a:lnTo>
                      <a:pt x="258" y="220"/>
                    </a:lnTo>
                    <a:cubicBezTo>
                      <a:pt x="310" y="386"/>
                      <a:pt x="364" y="760"/>
                      <a:pt x="371" y="806"/>
                    </a:cubicBezTo>
                    <a:lnTo>
                      <a:pt x="908" y="1087"/>
                    </a:lnTo>
                    <a:lnTo>
                      <a:pt x="908" y="1087"/>
                    </a:lnTo>
                    <a:cubicBezTo>
                      <a:pt x="912" y="1089"/>
                      <a:pt x="914" y="1094"/>
                      <a:pt x="912" y="1100"/>
                    </a:cubicBezTo>
                    <a:lnTo>
                      <a:pt x="837" y="1270"/>
                    </a:lnTo>
                    <a:lnTo>
                      <a:pt x="837" y="1270"/>
                    </a:lnTo>
                    <a:cubicBezTo>
                      <a:pt x="835" y="1274"/>
                      <a:pt x="832" y="1276"/>
                      <a:pt x="828" y="12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186">
                <a:extLst>
                  <a:ext uri="{FF2B5EF4-FFF2-40B4-BE49-F238E27FC236}">
                    <a16:creationId xmlns:a16="http://schemas.microsoft.com/office/drawing/2014/main" id="{ADD4C6C8-1D48-480B-80A4-AFD6E6DCB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34155" y="9251971"/>
                <a:ext cx="902440" cy="3425347"/>
              </a:xfrm>
              <a:custGeom>
                <a:avLst/>
                <a:gdLst>
                  <a:gd name="T0" fmla="*/ 851 w 1014"/>
                  <a:gd name="T1" fmla="*/ 826 h 3848"/>
                  <a:gd name="T2" fmla="*/ 851 w 1014"/>
                  <a:gd name="T3" fmla="*/ 826 h 3848"/>
                  <a:gd name="T4" fmla="*/ 881 w 1014"/>
                  <a:gd name="T5" fmla="*/ 496 h 3848"/>
                  <a:gd name="T6" fmla="*/ 881 w 1014"/>
                  <a:gd name="T7" fmla="*/ 496 h 3848"/>
                  <a:gd name="T8" fmla="*/ 686 w 1014"/>
                  <a:gd name="T9" fmla="*/ 43 h 3848"/>
                  <a:gd name="T10" fmla="*/ 348 w 1014"/>
                  <a:gd name="T11" fmla="*/ 0 h 3848"/>
                  <a:gd name="T12" fmla="*/ 348 w 1014"/>
                  <a:gd name="T13" fmla="*/ 0 h 3848"/>
                  <a:gd name="T14" fmla="*/ 45 w 1014"/>
                  <a:gd name="T15" fmla="*/ 226 h 3848"/>
                  <a:gd name="T16" fmla="*/ 45 w 1014"/>
                  <a:gd name="T17" fmla="*/ 226 h 3848"/>
                  <a:gd name="T18" fmla="*/ 236 w 1014"/>
                  <a:gd name="T19" fmla="*/ 1029 h 3848"/>
                  <a:gd name="T20" fmla="*/ 236 w 1014"/>
                  <a:gd name="T21" fmla="*/ 1029 h 3848"/>
                  <a:gd name="T22" fmla="*/ 20 w 1014"/>
                  <a:gd name="T23" fmla="*/ 1734 h 3848"/>
                  <a:gd name="T24" fmla="*/ 20 w 1014"/>
                  <a:gd name="T25" fmla="*/ 1734 h 3848"/>
                  <a:gd name="T26" fmla="*/ 53 w 1014"/>
                  <a:gd name="T27" fmla="*/ 2362 h 3848"/>
                  <a:gd name="T28" fmla="*/ 53 w 1014"/>
                  <a:gd name="T29" fmla="*/ 2362 h 3848"/>
                  <a:gd name="T30" fmla="*/ 98 w 1014"/>
                  <a:gd name="T31" fmla="*/ 3762 h 3848"/>
                  <a:gd name="T32" fmla="*/ 98 w 1014"/>
                  <a:gd name="T33" fmla="*/ 3762 h 3848"/>
                  <a:gd name="T34" fmla="*/ 377 w 1014"/>
                  <a:gd name="T35" fmla="*/ 3765 h 3848"/>
                  <a:gd name="T36" fmla="*/ 552 w 1014"/>
                  <a:gd name="T37" fmla="*/ 2474 h 3848"/>
                  <a:gd name="T38" fmla="*/ 615 w 1014"/>
                  <a:gd name="T39" fmla="*/ 3733 h 3848"/>
                  <a:gd name="T40" fmla="*/ 615 w 1014"/>
                  <a:gd name="T41" fmla="*/ 3733 h 3848"/>
                  <a:gd name="T42" fmla="*/ 890 w 1014"/>
                  <a:gd name="T43" fmla="*/ 3733 h 3848"/>
                  <a:gd name="T44" fmla="*/ 890 w 1014"/>
                  <a:gd name="T45" fmla="*/ 3733 h 3848"/>
                  <a:gd name="T46" fmla="*/ 931 w 1014"/>
                  <a:gd name="T47" fmla="*/ 1834 h 3848"/>
                  <a:gd name="T48" fmla="*/ 931 w 1014"/>
                  <a:gd name="T49" fmla="*/ 1834 h 3848"/>
                  <a:gd name="T50" fmla="*/ 850 w 1014"/>
                  <a:gd name="T51" fmla="*/ 1159 h 3848"/>
                  <a:gd name="T52" fmla="*/ 850 w 1014"/>
                  <a:gd name="T53" fmla="*/ 1159 h 3848"/>
                  <a:gd name="T54" fmla="*/ 851 w 1014"/>
                  <a:gd name="T55" fmla="*/ 826 h 3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4" h="3848">
                    <a:moveTo>
                      <a:pt x="851" y="826"/>
                    </a:moveTo>
                    <a:lnTo>
                      <a:pt x="851" y="826"/>
                    </a:lnTo>
                    <a:cubicBezTo>
                      <a:pt x="851" y="826"/>
                      <a:pt x="959" y="718"/>
                      <a:pt x="881" y="496"/>
                    </a:cubicBezTo>
                    <a:lnTo>
                      <a:pt x="881" y="496"/>
                    </a:lnTo>
                    <a:cubicBezTo>
                      <a:pt x="816" y="310"/>
                      <a:pt x="686" y="43"/>
                      <a:pt x="686" y="43"/>
                    </a:cubicBezTo>
                    <a:lnTo>
                      <a:pt x="348" y="0"/>
                    </a:lnTo>
                    <a:lnTo>
                      <a:pt x="348" y="0"/>
                    </a:lnTo>
                    <a:cubicBezTo>
                      <a:pt x="348" y="0"/>
                      <a:pt x="0" y="0"/>
                      <a:pt x="45" y="226"/>
                    </a:cubicBezTo>
                    <a:lnTo>
                      <a:pt x="45" y="226"/>
                    </a:lnTo>
                    <a:cubicBezTo>
                      <a:pt x="64" y="324"/>
                      <a:pt x="215" y="871"/>
                      <a:pt x="236" y="1029"/>
                    </a:cubicBezTo>
                    <a:lnTo>
                      <a:pt x="236" y="1029"/>
                    </a:lnTo>
                    <a:cubicBezTo>
                      <a:pt x="249" y="1127"/>
                      <a:pt x="32" y="1333"/>
                      <a:pt x="20" y="1734"/>
                    </a:cubicBezTo>
                    <a:lnTo>
                      <a:pt x="20" y="1734"/>
                    </a:lnTo>
                    <a:cubicBezTo>
                      <a:pt x="14" y="1948"/>
                      <a:pt x="46" y="2175"/>
                      <a:pt x="53" y="2362"/>
                    </a:cubicBezTo>
                    <a:lnTo>
                      <a:pt x="53" y="2362"/>
                    </a:lnTo>
                    <a:cubicBezTo>
                      <a:pt x="65" y="2671"/>
                      <a:pt x="98" y="3762"/>
                      <a:pt x="98" y="3762"/>
                    </a:cubicBezTo>
                    <a:lnTo>
                      <a:pt x="98" y="3762"/>
                    </a:lnTo>
                    <a:cubicBezTo>
                      <a:pt x="98" y="3762"/>
                      <a:pt x="224" y="3847"/>
                      <a:pt x="377" y="3765"/>
                    </a:cubicBezTo>
                    <a:lnTo>
                      <a:pt x="552" y="2474"/>
                    </a:lnTo>
                    <a:lnTo>
                      <a:pt x="615" y="3733"/>
                    </a:lnTo>
                    <a:lnTo>
                      <a:pt x="615" y="3733"/>
                    </a:lnTo>
                    <a:cubicBezTo>
                      <a:pt x="615" y="3733"/>
                      <a:pt x="722" y="3824"/>
                      <a:pt x="890" y="3733"/>
                    </a:cubicBezTo>
                    <a:lnTo>
                      <a:pt x="890" y="3733"/>
                    </a:lnTo>
                    <a:cubicBezTo>
                      <a:pt x="890" y="3733"/>
                      <a:pt x="1013" y="2808"/>
                      <a:pt x="931" y="1834"/>
                    </a:cubicBezTo>
                    <a:lnTo>
                      <a:pt x="931" y="1834"/>
                    </a:lnTo>
                    <a:cubicBezTo>
                      <a:pt x="913" y="1625"/>
                      <a:pt x="854" y="1228"/>
                      <a:pt x="850" y="1159"/>
                    </a:cubicBezTo>
                    <a:lnTo>
                      <a:pt x="850" y="1159"/>
                    </a:lnTo>
                    <a:cubicBezTo>
                      <a:pt x="847" y="1101"/>
                      <a:pt x="851" y="826"/>
                      <a:pt x="851" y="8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187">
                <a:extLst>
                  <a:ext uri="{FF2B5EF4-FFF2-40B4-BE49-F238E27FC236}">
                    <a16:creationId xmlns:a16="http://schemas.microsoft.com/office/drawing/2014/main" id="{11C274A9-8135-4868-AC1C-FA50CF5DE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42002" y="9244123"/>
                <a:ext cx="902440" cy="3413577"/>
              </a:xfrm>
              <a:custGeom>
                <a:avLst/>
                <a:gdLst>
                  <a:gd name="T0" fmla="*/ 883 w 1016"/>
                  <a:gd name="T1" fmla="*/ 3743 h 3836"/>
                  <a:gd name="T2" fmla="*/ 101 w 1016"/>
                  <a:gd name="T3" fmla="*/ 3766 h 3836"/>
                  <a:gd name="T4" fmla="*/ 535 w 1016"/>
                  <a:gd name="T5" fmla="*/ 2483 h 3836"/>
                  <a:gd name="T6" fmla="*/ 545 w 1016"/>
                  <a:gd name="T7" fmla="*/ 2475 h 3836"/>
                  <a:gd name="T8" fmla="*/ 554 w 1016"/>
                  <a:gd name="T9" fmla="*/ 2483 h 3836"/>
                  <a:gd name="T10" fmla="*/ 618 w 1016"/>
                  <a:gd name="T11" fmla="*/ 3739 h 3836"/>
                  <a:gd name="T12" fmla="*/ 874 w 1016"/>
                  <a:gd name="T13" fmla="*/ 3738 h 3836"/>
                  <a:gd name="T14" fmla="*/ 915 w 1016"/>
                  <a:gd name="T15" fmla="*/ 1845 h 3836"/>
                  <a:gd name="T16" fmla="*/ 861 w 1016"/>
                  <a:gd name="T17" fmla="*/ 1394 h 3836"/>
                  <a:gd name="T18" fmla="*/ 834 w 1016"/>
                  <a:gd name="T19" fmla="*/ 1170 h 3836"/>
                  <a:gd name="T20" fmla="*/ 834 w 1016"/>
                  <a:gd name="T21" fmla="*/ 836 h 3836"/>
                  <a:gd name="T22" fmla="*/ 837 w 1016"/>
                  <a:gd name="T23" fmla="*/ 829 h 3836"/>
                  <a:gd name="T24" fmla="*/ 864 w 1016"/>
                  <a:gd name="T25" fmla="*/ 508 h 3836"/>
                  <a:gd name="T26" fmla="*/ 340 w 1016"/>
                  <a:gd name="T27" fmla="*/ 19 h 3836"/>
                  <a:gd name="T28" fmla="*/ 74 w 1016"/>
                  <a:gd name="T29" fmla="*/ 112 h 3836"/>
                  <a:gd name="T30" fmla="*/ 48 w 1016"/>
                  <a:gd name="T31" fmla="*/ 234 h 3836"/>
                  <a:gd name="T32" fmla="*/ 106 w 1016"/>
                  <a:gd name="T33" fmla="*/ 471 h 3836"/>
                  <a:gd name="T34" fmla="*/ 239 w 1016"/>
                  <a:gd name="T35" fmla="*/ 1037 h 3836"/>
                  <a:gd name="T36" fmla="*/ 181 w 1016"/>
                  <a:gd name="T37" fmla="*/ 1197 h 3836"/>
                  <a:gd name="T38" fmla="*/ 23 w 1016"/>
                  <a:gd name="T39" fmla="*/ 1744 h 3836"/>
                  <a:gd name="T40" fmla="*/ 41 w 1016"/>
                  <a:gd name="T41" fmla="*/ 2151 h 3836"/>
                  <a:gd name="T42" fmla="*/ 56 w 1016"/>
                  <a:gd name="T43" fmla="*/ 2372 h 3836"/>
                  <a:gd name="T44" fmla="*/ 101 w 1016"/>
                  <a:gd name="T45" fmla="*/ 3766 h 3836"/>
                  <a:gd name="T46" fmla="*/ 232 w 1016"/>
                  <a:gd name="T47" fmla="*/ 3820 h 3836"/>
                  <a:gd name="T48" fmla="*/ 85 w 1016"/>
                  <a:gd name="T49" fmla="*/ 3779 h 3836"/>
                  <a:gd name="T50" fmla="*/ 81 w 1016"/>
                  <a:gd name="T51" fmla="*/ 3772 h 3836"/>
                  <a:gd name="T52" fmla="*/ 36 w 1016"/>
                  <a:gd name="T53" fmla="*/ 2373 h 3836"/>
                  <a:gd name="T54" fmla="*/ 22 w 1016"/>
                  <a:gd name="T55" fmla="*/ 2153 h 3836"/>
                  <a:gd name="T56" fmla="*/ 4 w 1016"/>
                  <a:gd name="T57" fmla="*/ 1743 h 3836"/>
                  <a:gd name="T58" fmla="*/ 165 w 1016"/>
                  <a:gd name="T59" fmla="*/ 1188 h 3836"/>
                  <a:gd name="T60" fmla="*/ 220 w 1016"/>
                  <a:gd name="T61" fmla="*/ 1040 h 3836"/>
                  <a:gd name="T62" fmla="*/ 88 w 1016"/>
                  <a:gd name="T63" fmla="*/ 476 h 3836"/>
                  <a:gd name="T64" fmla="*/ 29 w 1016"/>
                  <a:gd name="T65" fmla="*/ 238 h 3836"/>
                  <a:gd name="T66" fmla="*/ 59 w 1016"/>
                  <a:gd name="T67" fmla="*/ 99 h 3836"/>
                  <a:gd name="T68" fmla="*/ 341 w 1016"/>
                  <a:gd name="T69" fmla="*/ 0 h 3836"/>
                  <a:gd name="T70" fmla="*/ 679 w 1016"/>
                  <a:gd name="T71" fmla="*/ 44 h 3836"/>
                  <a:gd name="T72" fmla="*/ 687 w 1016"/>
                  <a:gd name="T73" fmla="*/ 49 h 3836"/>
                  <a:gd name="T74" fmla="*/ 883 w 1016"/>
                  <a:gd name="T75" fmla="*/ 502 h 3836"/>
                  <a:gd name="T76" fmla="*/ 853 w 1016"/>
                  <a:gd name="T77" fmla="*/ 840 h 3836"/>
                  <a:gd name="T78" fmla="*/ 852 w 1016"/>
                  <a:gd name="T79" fmla="*/ 1168 h 3836"/>
                  <a:gd name="T80" fmla="*/ 880 w 1016"/>
                  <a:gd name="T81" fmla="*/ 1392 h 3836"/>
                  <a:gd name="T82" fmla="*/ 934 w 1016"/>
                  <a:gd name="T83" fmla="*/ 1843 h 3836"/>
                  <a:gd name="T84" fmla="*/ 892 w 1016"/>
                  <a:gd name="T85" fmla="*/ 3745 h 3836"/>
                  <a:gd name="T86" fmla="*/ 887 w 1016"/>
                  <a:gd name="T87" fmla="*/ 3752 h 3836"/>
                  <a:gd name="T88" fmla="*/ 680 w 1016"/>
                  <a:gd name="T89" fmla="*/ 3787 h 3836"/>
                  <a:gd name="T90" fmla="*/ 602 w 1016"/>
                  <a:gd name="T91" fmla="*/ 3750 h 3836"/>
                  <a:gd name="T92" fmla="*/ 599 w 1016"/>
                  <a:gd name="T93" fmla="*/ 3743 h 3836"/>
                  <a:gd name="T94" fmla="*/ 379 w 1016"/>
                  <a:gd name="T95" fmla="*/ 3775 h 3836"/>
                  <a:gd name="T96" fmla="*/ 374 w 1016"/>
                  <a:gd name="T97" fmla="*/ 3783 h 3836"/>
                  <a:gd name="T98" fmla="*/ 232 w 1016"/>
                  <a:gd name="T99" fmla="*/ 3820 h 38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6" h="3836">
                    <a:moveTo>
                      <a:pt x="883" y="3743"/>
                    </a:moveTo>
                    <a:lnTo>
                      <a:pt x="883" y="3743"/>
                    </a:lnTo>
                    <a:close/>
                    <a:moveTo>
                      <a:pt x="101" y="3766"/>
                    </a:moveTo>
                    <a:lnTo>
                      <a:pt x="101" y="3766"/>
                    </a:lnTo>
                    <a:cubicBezTo>
                      <a:pt x="122" y="3779"/>
                      <a:pt x="232" y="3835"/>
                      <a:pt x="361" y="3769"/>
                    </a:cubicBezTo>
                    <a:lnTo>
                      <a:pt x="535" y="2483"/>
                    </a:lnTo>
                    <a:lnTo>
                      <a:pt x="535" y="2483"/>
                    </a:lnTo>
                    <a:cubicBezTo>
                      <a:pt x="535" y="2478"/>
                      <a:pt x="541" y="2475"/>
                      <a:pt x="545" y="2475"/>
                    </a:cubicBezTo>
                    <a:lnTo>
                      <a:pt x="545" y="2475"/>
                    </a:lnTo>
                    <a:cubicBezTo>
                      <a:pt x="550" y="2475"/>
                      <a:pt x="554" y="2479"/>
                      <a:pt x="554" y="2483"/>
                    </a:cubicBezTo>
                    <a:lnTo>
                      <a:pt x="618" y="3739"/>
                    </a:lnTo>
                    <a:lnTo>
                      <a:pt x="618" y="3739"/>
                    </a:lnTo>
                    <a:cubicBezTo>
                      <a:pt x="636" y="3752"/>
                      <a:pt x="730" y="3813"/>
                      <a:pt x="874" y="3738"/>
                    </a:cubicBezTo>
                    <a:lnTo>
                      <a:pt x="874" y="3738"/>
                    </a:lnTo>
                    <a:cubicBezTo>
                      <a:pt x="883" y="3664"/>
                      <a:pt x="993" y="2771"/>
                      <a:pt x="915" y="1845"/>
                    </a:cubicBezTo>
                    <a:lnTo>
                      <a:pt x="915" y="1845"/>
                    </a:lnTo>
                    <a:cubicBezTo>
                      <a:pt x="905" y="1725"/>
                      <a:pt x="880" y="1541"/>
                      <a:pt x="861" y="1394"/>
                    </a:cubicBezTo>
                    <a:lnTo>
                      <a:pt x="861" y="1394"/>
                    </a:lnTo>
                    <a:cubicBezTo>
                      <a:pt x="847" y="1285"/>
                      <a:pt x="835" y="1199"/>
                      <a:pt x="834" y="1170"/>
                    </a:cubicBezTo>
                    <a:lnTo>
                      <a:pt x="834" y="1170"/>
                    </a:lnTo>
                    <a:cubicBezTo>
                      <a:pt x="830" y="1112"/>
                      <a:pt x="834" y="847"/>
                      <a:pt x="834" y="836"/>
                    </a:cubicBezTo>
                    <a:lnTo>
                      <a:pt x="834" y="836"/>
                    </a:lnTo>
                    <a:cubicBezTo>
                      <a:pt x="834" y="834"/>
                      <a:pt x="835" y="831"/>
                      <a:pt x="837" y="829"/>
                    </a:cubicBezTo>
                    <a:lnTo>
                      <a:pt x="837" y="829"/>
                    </a:lnTo>
                    <a:cubicBezTo>
                      <a:pt x="840" y="827"/>
                      <a:pt x="939" y="722"/>
                      <a:pt x="864" y="508"/>
                    </a:cubicBezTo>
                    <a:lnTo>
                      <a:pt x="864" y="508"/>
                    </a:lnTo>
                    <a:cubicBezTo>
                      <a:pt x="805" y="338"/>
                      <a:pt x="690" y="98"/>
                      <a:pt x="672" y="62"/>
                    </a:cubicBezTo>
                    <a:lnTo>
                      <a:pt x="340" y="19"/>
                    </a:lnTo>
                    <a:lnTo>
                      <a:pt x="340" y="19"/>
                    </a:lnTo>
                    <a:cubicBezTo>
                      <a:pt x="329" y="19"/>
                      <a:pt x="147" y="23"/>
                      <a:pt x="74" y="112"/>
                    </a:cubicBezTo>
                    <a:lnTo>
                      <a:pt x="74" y="112"/>
                    </a:lnTo>
                    <a:cubicBezTo>
                      <a:pt x="47" y="144"/>
                      <a:pt x="38" y="185"/>
                      <a:pt x="48" y="234"/>
                    </a:cubicBezTo>
                    <a:lnTo>
                      <a:pt x="48" y="234"/>
                    </a:lnTo>
                    <a:cubicBezTo>
                      <a:pt x="55" y="268"/>
                      <a:pt x="78" y="363"/>
                      <a:pt x="106" y="471"/>
                    </a:cubicBezTo>
                    <a:lnTo>
                      <a:pt x="106" y="471"/>
                    </a:lnTo>
                    <a:cubicBezTo>
                      <a:pt x="159" y="677"/>
                      <a:pt x="225" y="935"/>
                      <a:pt x="239" y="1037"/>
                    </a:cubicBezTo>
                    <a:lnTo>
                      <a:pt x="239" y="1037"/>
                    </a:lnTo>
                    <a:cubicBezTo>
                      <a:pt x="244" y="1076"/>
                      <a:pt x="218" y="1126"/>
                      <a:pt x="181" y="1197"/>
                    </a:cubicBezTo>
                    <a:lnTo>
                      <a:pt x="181" y="1197"/>
                    </a:lnTo>
                    <a:cubicBezTo>
                      <a:pt x="121" y="1314"/>
                      <a:pt x="30" y="1491"/>
                      <a:pt x="23" y="1744"/>
                    </a:cubicBezTo>
                    <a:lnTo>
                      <a:pt x="23" y="1744"/>
                    </a:lnTo>
                    <a:cubicBezTo>
                      <a:pt x="19" y="1879"/>
                      <a:pt x="30" y="2017"/>
                      <a:pt x="41" y="2151"/>
                    </a:cubicBezTo>
                    <a:lnTo>
                      <a:pt x="41" y="2151"/>
                    </a:lnTo>
                    <a:cubicBezTo>
                      <a:pt x="48" y="2229"/>
                      <a:pt x="53" y="2303"/>
                      <a:pt x="56" y="2372"/>
                    </a:cubicBezTo>
                    <a:lnTo>
                      <a:pt x="56" y="2372"/>
                    </a:lnTo>
                    <a:cubicBezTo>
                      <a:pt x="67" y="2667"/>
                      <a:pt x="98" y="3684"/>
                      <a:pt x="101" y="3766"/>
                    </a:cubicBezTo>
                    <a:lnTo>
                      <a:pt x="232" y="3820"/>
                    </a:lnTo>
                    <a:lnTo>
                      <a:pt x="232" y="3820"/>
                    </a:lnTo>
                    <a:cubicBezTo>
                      <a:pt x="146" y="3820"/>
                      <a:pt x="86" y="3780"/>
                      <a:pt x="85" y="3779"/>
                    </a:cubicBezTo>
                    <a:lnTo>
                      <a:pt x="85" y="3779"/>
                    </a:lnTo>
                    <a:cubicBezTo>
                      <a:pt x="83" y="3778"/>
                      <a:pt x="82" y="3775"/>
                      <a:pt x="81" y="3772"/>
                    </a:cubicBezTo>
                    <a:lnTo>
                      <a:pt x="81" y="3772"/>
                    </a:lnTo>
                    <a:cubicBezTo>
                      <a:pt x="81" y="3762"/>
                      <a:pt x="48" y="2678"/>
                      <a:pt x="36" y="2373"/>
                    </a:cubicBezTo>
                    <a:lnTo>
                      <a:pt x="36" y="2373"/>
                    </a:lnTo>
                    <a:cubicBezTo>
                      <a:pt x="34" y="2303"/>
                      <a:pt x="28" y="2231"/>
                      <a:pt x="22" y="2153"/>
                    </a:cubicBezTo>
                    <a:lnTo>
                      <a:pt x="22" y="2153"/>
                    </a:lnTo>
                    <a:cubicBezTo>
                      <a:pt x="12" y="2018"/>
                      <a:pt x="0" y="1880"/>
                      <a:pt x="4" y="1743"/>
                    </a:cubicBezTo>
                    <a:lnTo>
                      <a:pt x="4" y="1743"/>
                    </a:lnTo>
                    <a:cubicBezTo>
                      <a:pt x="12" y="1486"/>
                      <a:pt x="104" y="1307"/>
                      <a:pt x="165" y="1188"/>
                    </a:cubicBezTo>
                    <a:lnTo>
                      <a:pt x="165" y="1188"/>
                    </a:lnTo>
                    <a:cubicBezTo>
                      <a:pt x="199" y="1121"/>
                      <a:pt x="224" y="1072"/>
                      <a:pt x="220" y="1040"/>
                    </a:cubicBezTo>
                    <a:lnTo>
                      <a:pt x="220" y="1040"/>
                    </a:lnTo>
                    <a:cubicBezTo>
                      <a:pt x="206" y="939"/>
                      <a:pt x="137" y="671"/>
                      <a:pt x="88" y="476"/>
                    </a:cubicBezTo>
                    <a:lnTo>
                      <a:pt x="88" y="476"/>
                    </a:lnTo>
                    <a:cubicBezTo>
                      <a:pt x="59" y="363"/>
                      <a:pt x="35" y="273"/>
                      <a:pt x="29" y="238"/>
                    </a:cubicBezTo>
                    <a:lnTo>
                      <a:pt x="29" y="238"/>
                    </a:lnTo>
                    <a:cubicBezTo>
                      <a:pt x="19" y="184"/>
                      <a:pt x="29" y="137"/>
                      <a:pt x="59" y="99"/>
                    </a:cubicBezTo>
                    <a:lnTo>
                      <a:pt x="59" y="99"/>
                    </a:lnTo>
                    <a:cubicBezTo>
                      <a:pt x="140" y="1"/>
                      <a:pt x="333" y="0"/>
                      <a:pt x="341" y="0"/>
                    </a:cubicBezTo>
                    <a:lnTo>
                      <a:pt x="341" y="0"/>
                    </a:lnTo>
                    <a:lnTo>
                      <a:pt x="342" y="0"/>
                    </a:lnTo>
                    <a:lnTo>
                      <a:pt x="679" y="44"/>
                    </a:lnTo>
                    <a:lnTo>
                      <a:pt x="679" y="44"/>
                    </a:lnTo>
                    <a:cubicBezTo>
                      <a:pt x="683" y="44"/>
                      <a:pt x="686" y="46"/>
                      <a:pt x="687" y="49"/>
                    </a:cubicBezTo>
                    <a:lnTo>
                      <a:pt x="687" y="49"/>
                    </a:lnTo>
                    <a:cubicBezTo>
                      <a:pt x="688" y="52"/>
                      <a:pt x="818" y="318"/>
                      <a:pt x="883" y="502"/>
                    </a:cubicBezTo>
                    <a:lnTo>
                      <a:pt x="883" y="502"/>
                    </a:lnTo>
                    <a:cubicBezTo>
                      <a:pt x="956" y="711"/>
                      <a:pt x="870" y="821"/>
                      <a:pt x="853" y="840"/>
                    </a:cubicBezTo>
                    <a:lnTo>
                      <a:pt x="853" y="840"/>
                    </a:lnTo>
                    <a:cubicBezTo>
                      <a:pt x="853" y="873"/>
                      <a:pt x="849" y="1115"/>
                      <a:pt x="852" y="1168"/>
                    </a:cubicBezTo>
                    <a:lnTo>
                      <a:pt x="852" y="1168"/>
                    </a:lnTo>
                    <a:cubicBezTo>
                      <a:pt x="854" y="1197"/>
                      <a:pt x="866" y="1287"/>
                      <a:pt x="880" y="1392"/>
                    </a:cubicBezTo>
                    <a:lnTo>
                      <a:pt x="880" y="1392"/>
                    </a:lnTo>
                    <a:cubicBezTo>
                      <a:pt x="899" y="1539"/>
                      <a:pt x="923" y="1722"/>
                      <a:pt x="934" y="1843"/>
                    </a:cubicBezTo>
                    <a:lnTo>
                      <a:pt x="934" y="1843"/>
                    </a:lnTo>
                    <a:cubicBezTo>
                      <a:pt x="1015" y="2807"/>
                      <a:pt x="893" y="3736"/>
                      <a:pt x="892" y="3745"/>
                    </a:cubicBezTo>
                    <a:lnTo>
                      <a:pt x="892" y="3745"/>
                    </a:lnTo>
                    <a:cubicBezTo>
                      <a:pt x="891" y="3748"/>
                      <a:pt x="889" y="3750"/>
                      <a:pt x="887" y="3752"/>
                    </a:cubicBezTo>
                    <a:lnTo>
                      <a:pt x="887" y="3752"/>
                    </a:lnTo>
                    <a:cubicBezTo>
                      <a:pt x="798" y="3800"/>
                      <a:pt x="726" y="3798"/>
                      <a:pt x="680" y="3787"/>
                    </a:cubicBezTo>
                    <a:lnTo>
                      <a:pt x="680" y="3787"/>
                    </a:lnTo>
                    <a:cubicBezTo>
                      <a:pt x="631" y="3775"/>
                      <a:pt x="603" y="3752"/>
                      <a:pt x="602" y="3750"/>
                    </a:cubicBezTo>
                    <a:lnTo>
                      <a:pt x="602" y="3750"/>
                    </a:lnTo>
                    <a:cubicBezTo>
                      <a:pt x="601" y="3749"/>
                      <a:pt x="599" y="3747"/>
                      <a:pt x="599" y="3743"/>
                    </a:cubicBezTo>
                    <a:lnTo>
                      <a:pt x="541" y="2587"/>
                    </a:lnTo>
                    <a:lnTo>
                      <a:pt x="379" y="3775"/>
                    </a:lnTo>
                    <a:lnTo>
                      <a:pt x="379" y="3775"/>
                    </a:lnTo>
                    <a:cubicBezTo>
                      <a:pt x="379" y="3779"/>
                      <a:pt x="377" y="3781"/>
                      <a:pt x="374" y="3783"/>
                    </a:cubicBezTo>
                    <a:lnTo>
                      <a:pt x="374" y="3783"/>
                    </a:lnTo>
                    <a:cubicBezTo>
                      <a:pt x="323" y="3810"/>
                      <a:pt x="275" y="3820"/>
                      <a:pt x="232" y="3820"/>
                    </a:cubicBezTo>
                    <a:lnTo>
                      <a:pt x="101" y="37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188">
                <a:extLst>
                  <a:ext uri="{FF2B5EF4-FFF2-40B4-BE49-F238E27FC236}">
                    <a16:creationId xmlns:a16="http://schemas.microsoft.com/office/drawing/2014/main" id="{E442B0EF-32DD-40BF-9560-98BF7666A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3499" y="9251971"/>
                <a:ext cx="384518" cy="286425"/>
              </a:xfrm>
              <a:custGeom>
                <a:avLst/>
                <a:gdLst>
                  <a:gd name="T0" fmla="*/ 432 w 433"/>
                  <a:gd name="T1" fmla="*/ 322 h 323"/>
                  <a:gd name="T2" fmla="*/ 324 w 433"/>
                  <a:gd name="T3" fmla="*/ 32 h 323"/>
                  <a:gd name="T4" fmla="*/ 79 w 433"/>
                  <a:gd name="T5" fmla="*/ 0 h 323"/>
                  <a:gd name="T6" fmla="*/ 79 w 433"/>
                  <a:gd name="T7" fmla="*/ 0 h 323"/>
                  <a:gd name="T8" fmla="*/ 0 w 433"/>
                  <a:gd name="T9" fmla="*/ 6 h 323"/>
                  <a:gd name="T10" fmla="*/ 0 w 433"/>
                  <a:gd name="T11" fmla="*/ 6 h 323"/>
                  <a:gd name="T12" fmla="*/ 124 w 433"/>
                  <a:gd name="T13" fmla="*/ 322 h 323"/>
                  <a:gd name="T14" fmla="*/ 432 w 433"/>
                  <a:gd name="T15" fmla="*/ 32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3" h="323">
                    <a:moveTo>
                      <a:pt x="432" y="322"/>
                    </a:moveTo>
                    <a:lnTo>
                      <a:pt x="324" y="32"/>
                    </a:lnTo>
                    <a:lnTo>
                      <a:pt x="79" y="0"/>
                    </a:lnTo>
                    <a:lnTo>
                      <a:pt x="79" y="0"/>
                    </a:lnTo>
                    <a:cubicBezTo>
                      <a:pt x="79" y="0"/>
                      <a:pt x="46" y="0"/>
                      <a:pt x="0" y="6"/>
                    </a:cubicBezTo>
                    <a:lnTo>
                      <a:pt x="0" y="6"/>
                    </a:lnTo>
                    <a:lnTo>
                      <a:pt x="124" y="322"/>
                    </a:lnTo>
                    <a:lnTo>
                      <a:pt x="432" y="32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189">
                <a:extLst>
                  <a:ext uri="{FF2B5EF4-FFF2-40B4-BE49-F238E27FC236}">
                    <a16:creationId xmlns:a16="http://schemas.microsoft.com/office/drawing/2014/main" id="{965A5A8B-00CD-4EA1-B0B9-CDFBC59F0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5652" y="9244123"/>
                <a:ext cx="404135" cy="306045"/>
              </a:xfrm>
              <a:custGeom>
                <a:avLst/>
                <a:gdLst>
                  <a:gd name="T0" fmla="*/ 141 w 453"/>
                  <a:gd name="T1" fmla="*/ 323 h 343"/>
                  <a:gd name="T2" fmla="*/ 428 w 453"/>
                  <a:gd name="T3" fmla="*/ 323 h 343"/>
                  <a:gd name="T4" fmla="*/ 327 w 453"/>
                  <a:gd name="T5" fmla="*/ 50 h 343"/>
                  <a:gd name="T6" fmla="*/ 88 w 453"/>
                  <a:gd name="T7" fmla="*/ 19 h 343"/>
                  <a:gd name="T8" fmla="*/ 88 w 453"/>
                  <a:gd name="T9" fmla="*/ 19 h 343"/>
                  <a:gd name="T10" fmla="*/ 23 w 453"/>
                  <a:gd name="T11" fmla="*/ 24 h 343"/>
                  <a:gd name="T12" fmla="*/ 141 w 453"/>
                  <a:gd name="T13" fmla="*/ 323 h 343"/>
                  <a:gd name="T14" fmla="*/ 442 w 453"/>
                  <a:gd name="T15" fmla="*/ 342 h 343"/>
                  <a:gd name="T16" fmla="*/ 134 w 453"/>
                  <a:gd name="T17" fmla="*/ 342 h 343"/>
                  <a:gd name="T18" fmla="*/ 134 w 453"/>
                  <a:gd name="T19" fmla="*/ 342 h 343"/>
                  <a:gd name="T20" fmla="*/ 125 w 453"/>
                  <a:gd name="T21" fmla="*/ 336 h 343"/>
                  <a:gd name="T22" fmla="*/ 2 w 453"/>
                  <a:gd name="T23" fmla="*/ 20 h 343"/>
                  <a:gd name="T24" fmla="*/ 2 w 453"/>
                  <a:gd name="T25" fmla="*/ 20 h 343"/>
                  <a:gd name="T26" fmla="*/ 2 w 453"/>
                  <a:gd name="T27" fmla="*/ 12 h 343"/>
                  <a:gd name="T28" fmla="*/ 2 w 453"/>
                  <a:gd name="T29" fmla="*/ 12 h 343"/>
                  <a:gd name="T30" fmla="*/ 9 w 453"/>
                  <a:gd name="T31" fmla="*/ 7 h 343"/>
                  <a:gd name="T32" fmla="*/ 9 w 453"/>
                  <a:gd name="T33" fmla="*/ 7 h 343"/>
                  <a:gd name="T34" fmla="*/ 89 w 453"/>
                  <a:gd name="T35" fmla="*/ 0 h 343"/>
                  <a:gd name="T36" fmla="*/ 89 w 453"/>
                  <a:gd name="T37" fmla="*/ 0 h 343"/>
                  <a:gd name="T38" fmla="*/ 90 w 453"/>
                  <a:gd name="T39" fmla="*/ 0 h 343"/>
                  <a:gd name="T40" fmla="*/ 335 w 453"/>
                  <a:gd name="T41" fmla="*/ 32 h 343"/>
                  <a:gd name="T42" fmla="*/ 335 w 453"/>
                  <a:gd name="T43" fmla="*/ 32 h 343"/>
                  <a:gd name="T44" fmla="*/ 343 w 453"/>
                  <a:gd name="T45" fmla="*/ 38 h 343"/>
                  <a:gd name="T46" fmla="*/ 451 w 453"/>
                  <a:gd name="T47" fmla="*/ 329 h 343"/>
                  <a:gd name="T48" fmla="*/ 451 w 453"/>
                  <a:gd name="T49" fmla="*/ 329 h 343"/>
                  <a:gd name="T50" fmla="*/ 450 w 453"/>
                  <a:gd name="T51" fmla="*/ 338 h 343"/>
                  <a:gd name="T52" fmla="*/ 450 w 453"/>
                  <a:gd name="T53" fmla="*/ 338 h 343"/>
                  <a:gd name="T54" fmla="*/ 442 w 453"/>
                  <a:gd name="T5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53" h="343">
                    <a:moveTo>
                      <a:pt x="141" y="323"/>
                    </a:moveTo>
                    <a:lnTo>
                      <a:pt x="428" y="323"/>
                    </a:lnTo>
                    <a:lnTo>
                      <a:pt x="327" y="50"/>
                    </a:lnTo>
                    <a:lnTo>
                      <a:pt x="88" y="19"/>
                    </a:lnTo>
                    <a:lnTo>
                      <a:pt x="88" y="19"/>
                    </a:lnTo>
                    <a:cubicBezTo>
                      <a:pt x="84" y="19"/>
                      <a:pt x="59" y="19"/>
                      <a:pt x="23" y="24"/>
                    </a:cubicBezTo>
                    <a:lnTo>
                      <a:pt x="141" y="323"/>
                    </a:lnTo>
                    <a:close/>
                    <a:moveTo>
                      <a:pt x="442" y="342"/>
                    </a:moveTo>
                    <a:lnTo>
                      <a:pt x="134" y="342"/>
                    </a:lnTo>
                    <a:lnTo>
                      <a:pt x="134" y="342"/>
                    </a:lnTo>
                    <a:cubicBezTo>
                      <a:pt x="130" y="342"/>
                      <a:pt x="127" y="339"/>
                      <a:pt x="125" y="336"/>
                    </a:cubicBezTo>
                    <a:lnTo>
                      <a:pt x="2" y="20"/>
                    </a:lnTo>
                    <a:lnTo>
                      <a:pt x="2" y="20"/>
                    </a:lnTo>
                    <a:cubicBezTo>
                      <a:pt x="0" y="18"/>
                      <a:pt x="1" y="14"/>
                      <a:pt x="2" y="12"/>
                    </a:cubicBezTo>
                    <a:lnTo>
                      <a:pt x="2" y="12"/>
                    </a:lnTo>
                    <a:cubicBezTo>
                      <a:pt x="4" y="9"/>
                      <a:pt x="6" y="7"/>
                      <a:pt x="9" y="7"/>
                    </a:cubicBezTo>
                    <a:lnTo>
                      <a:pt x="9" y="7"/>
                    </a:lnTo>
                    <a:cubicBezTo>
                      <a:pt x="54" y="0"/>
                      <a:pt x="88" y="0"/>
                      <a:pt x="89" y="0"/>
                    </a:cubicBezTo>
                    <a:lnTo>
                      <a:pt x="89" y="0"/>
                    </a:lnTo>
                    <a:lnTo>
                      <a:pt x="90" y="0"/>
                    </a:lnTo>
                    <a:lnTo>
                      <a:pt x="335" y="32"/>
                    </a:lnTo>
                    <a:lnTo>
                      <a:pt x="335" y="32"/>
                    </a:lnTo>
                    <a:cubicBezTo>
                      <a:pt x="338" y="32"/>
                      <a:pt x="342" y="35"/>
                      <a:pt x="343" y="38"/>
                    </a:cubicBezTo>
                    <a:lnTo>
                      <a:pt x="451" y="329"/>
                    </a:lnTo>
                    <a:lnTo>
                      <a:pt x="451" y="329"/>
                    </a:lnTo>
                    <a:cubicBezTo>
                      <a:pt x="452" y="332"/>
                      <a:pt x="452" y="335"/>
                      <a:pt x="450" y="338"/>
                    </a:cubicBezTo>
                    <a:lnTo>
                      <a:pt x="450" y="338"/>
                    </a:lnTo>
                    <a:cubicBezTo>
                      <a:pt x="448" y="340"/>
                      <a:pt x="445" y="342"/>
                      <a:pt x="442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190">
                <a:extLst>
                  <a:ext uri="{FF2B5EF4-FFF2-40B4-BE49-F238E27FC236}">
                    <a16:creationId xmlns:a16="http://schemas.microsoft.com/office/drawing/2014/main" id="{D7A5274C-C298-450E-AF65-1513AF87B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6765" y="11029384"/>
                <a:ext cx="70626" cy="431602"/>
              </a:xfrm>
              <a:custGeom>
                <a:avLst/>
                <a:gdLst>
                  <a:gd name="T0" fmla="*/ 10 w 80"/>
                  <a:gd name="T1" fmla="*/ 486 h 487"/>
                  <a:gd name="T2" fmla="*/ 10 w 80"/>
                  <a:gd name="T3" fmla="*/ 486 h 487"/>
                  <a:gd name="T4" fmla="*/ 8 w 80"/>
                  <a:gd name="T5" fmla="*/ 486 h 487"/>
                  <a:gd name="T6" fmla="*/ 8 w 80"/>
                  <a:gd name="T7" fmla="*/ 486 h 487"/>
                  <a:gd name="T8" fmla="*/ 0 w 80"/>
                  <a:gd name="T9" fmla="*/ 475 h 487"/>
                  <a:gd name="T10" fmla="*/ 59 w 80"/>
                  <a:gd name="T11" fmla="*/ 9 h 487"/>
                  <a:gd name="T12" fmla="*/ 59 w 80"/>
                  <a:gd name="T13" fmla="*/ 9 h 487"/>
                  <a:gd name="T14" fmla="*/ 70 w 80"/>
                  <a:gd name="T15" fmla="*/ 1 h 487"/>
                  <a:gd name="T16" fmla="*/ 70 w 80"/>
                  <a:gd name="T17" fmla="*/ 1 h 487"/>
                  <a:gd name="T18" fmla="*/ 78 w 80"/>
                  <a:gd name="T19" fmla="*/ 11 h 487"/>
                  <a:gd name="T20" fmla="*/ 19 w 80"/>
                  <a:gd name="T21" fmla="*/ 477 h 487"/>
                  <a:gd name="T22" fmla="*/ 19 w 80"/>
                  <a:gd name="T23" fmla="*/ 477 h 487"/>
                  <a:gd name="T24" fmla="*/ 10 w 80"/>
                  <a:gd name="T25" fmla="*/ 48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487">
                    <a:moveTo>
                      <a:pt x="10" y="486"/>
                    </a:moveTo>
                    <a:lnTo>
                      <a:pt x="10" y="486"/>
                    </a:lnTo>
                    <a:cubicBezTo>
                      <a:pt x="9" y="486"/>
                      <a:pt x="9" y="486"/>
                      <a:pt x="8" y="486"/>
                    </a:cubicBezTo>
                    <a:lnTo>
                      <a:pt x="8" y="486"/>
                    </a:lnTo>
                    <a:cubicBezTo>
                      <a:pt x="3" y="485"/>
                      <a:pt x="0" y="480"/>
                      <a:pt x="0" y="475"/>
                    </a:cubicBezTo>
                    <a:lnTo>
                      <a:pt x="59" y="9"/>
                    </a:lnTo>
                    <a:lnTo>
                      <a:pt x="59" y="9"/>
                    </a:lnTo>
                    <a:cubicBezTo>
                      <a:pt x="60" y="3"/>
                      <a:pt x="65" y="0"/>
                      <a:pt x="70" y="1"/>
                    </a:cubicBezTo>
                    <a:lnTo>
                      <a:pt x="70" y="1"/>
                    </a:lnTo>
                    <a:cubicBezTo>
                      <a:pt x="75" y="2"/>
                      <a:pt x="79" y="6"/>
                      <a:pt x="78" y="11"/>
                    </a:cubicBezTo>
                    <a:lnTo>
                      <a:pt x="19" y="477"/>
                    </a:lnTo>
                    <a:lnTo>
                      <a:pt x="19" y="477"/>
                    </a:lnTo>
                    <a:cubicBezTo>
                      <a:pt x="19" y="482"/>
                      <a:pt x="14" y="486"/>
                      <a:pt x="10" y="4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191">
                <a:extLst>
                  <a:ext uri="{FF2B5EF4-FFF2-40B4-BE49-F238E27FC236}">
                    <a16:creationId xmlns:a16="http://schemas.microsoft.com/office/drawing/2014/main" id="{FEFFA328-F25C-4107-BA96-6F1B31AAD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8981" y="9295130"/>
                <a:ext cx="486533" cy="1593003"/>
              </a:xfrm>
              <a:custGeom>
                <a:avLst/>
                <a:gdLst>
                  <a:gd name="T0" fmla="*/ 320 w 545"/>
                  <a:gd name="T1" fmla="*/ 982 h 1792"/>
                  <a:gd name="T2" fmla="*/ 544 w 545"/>
                  <a:gd name="T3" fmla="*/ 1714 h 1792"/>
                  <a:gd name="T4" fmla="*/ 544 w 545"/>
                  <a:gd name="T5" fmla="*/ 1714 h 1792"/>
                  <a:gd name="T6" fmla="*/ 336 w 545"/>
                  <a:gd name="T7" fmla="*/ 1750 h 1792"/>
                  <a:gd name="T8" fmla="*/ 336 w 545"/>
                  <a:gd name="T9" fmla="*/ 1750 h 1792"/>
                  <a:gd name="T10" fmla="*/ 47 w 545"/>
                  <a:gd name="T11" fmla="*/ 1048 h 1792"/>
                  <a:gd name="T12" fmla="*/ 47 w 545"/>
                  <a:gd name="T13" fmla="*/ 1048 h 1792"/>
                  <a:gd name="T14" fmla="*/ 284 w 545"/>
                  <a:gd name="T15" fmla="*/ 3 h 1792"/>
                  <a:gd name="T16" fmla="*/ 284 w 545"/>
                  <a:gd name="T17" fmla="*/ 3 h 1792"/>
                  <a:gd name="T18" fmla="*/ 388 w 545"/>
                  <a:gd name="T19" fmla="*/ 250 h 1792"/>
                  <a:gd name="T20" fmla="*/ 388 w 545"/>
                  <a:gd name="T21" fmla="*/ 250 h 1792"/>
                  <a:gd name="T22" fmla="*/ 320 w 545"/>
                  <a:gd name="T23" fmla="*/ 982 h 1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5" h="1792">
                    <a:moveTo>
                      <a:pt x="320" y="982"/>
                    </a:moveTo>
                    <a:lnTo>
                      <a:pt x="544" y="1714"/>
                    </a:lnTo>
                    <a:lnTo>
                      <a:pt x="544" y="1714"/>
                    </a:lnTo>
                    <a:cubicBezTo>
                      <a:pt x="544" y="1714"/>
                      <a:pt x="461" y="1791"/>
                      <a:pt x="336" y="1750"/>
                    </a:cubicBezTo>
                    <a:lnTo>
                      <a:pt x="336" y="1750"/>
                    </a:lnTo>
                    <a:cubicBezTo>
                      <a:pt x="336" y="1750"/>
                      <a:pt x="141" y="1348"/>
                      <a:pt x="47" y="1048"/>
                    </a:cubicBezTo>
                    <a:lnTo>
                      <a:pt x="47" y="1048"/>
                    </a:lnTo>
                    <a:cubicBezTo>
                      <a:pt x="0" y="29"/>
                      <a:pt x="284" y="3"/>
                      <a:pt x="284" y="3"/>
                    </a:cubicBezTo>
                    <a:lnTo>
                      <a:pt x="284" y="3"/>
                    </a:lnTo>
                    <a:cubicBezTo>
                      <a:pt x="284" y="3"/>
                      <a:pt x="353" y="0"/>
                      <a:pt x="388" y="250"/>
                    </a:cubicBezTo>
                    <a:lnTo>
                      <a:pt x="388" y="250"/>
                    </a:lnTo>
                    <a:cubicBezTo>
                      <a:pt x="441" y="624"/>
                      <a:pt x="320" y="982"/>
                      <a:pt x="320" y="9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192">
                <a:extLst>
                  <a:ext uri="{FF2B5EF4-FFF2-40B4-BE49-F238E27FC236}">
                    <a16:creationId xmlns:a16="http://schemas.microsoft.com/office/drawing/2014/main" id="{E9B22A7D-5110-4276-97B4-D0E4EBAF4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1134" y="9291207"/>
                <a:ext cx="502227" cy="1585155"/>
              </a:xfrm>
              <a:custGeom>
                <a:avLst/>
                <a:gdLst>
                  <a:gd name="T0" fmla="*/ 351 w 565"/>
                  <a:gd name="T1" fmla="*/ 1748 h 1782"/>
                  <a:gd name="T2" fmla="*/ 351 w 565"/>
                  <a:gd name="T3" fmla="*/ 1748 h 1782"/>
                  <a:gd name="T4" fmla="*/ 542 w 565"/>
                  <a:gd name="T5" fmla="*/ 1718 h 1782"/>
                  <a:gd name="T6" fmla="*/ 321 w 565"/>
                  <a:gd name="T7" fmla="*/ 991 h 1782"/>
                  <a:gd name="T8" fmla="*/ 321 w 565"/>
                  <a:gd name="T9" fmla="*/ 991 h 1782"/>
                  <a:gd name="T10" fmla="*/ 321 w 565"/>
                  <a:gd name="T11" fmla="*/ 985 h 1782"/>
                  <a:gd name="T12" fmla="*/ 321 w 565"/>
                  <a:gd name="T13" fmla="*/ 985 h 1782"/>
                  <a:gd name="T14" fmla="*/ 387 w 565"/>
                  <a:gd name="T15" fmla="*/ 258 h 1782"/>
                  <a:gd name="T16" fmla="*/ 387 w 565"/>
                  <a:gd name="T17" fmla="*/ 258 h 1782"/>
                  <a:gd name="T18" fmla="*/ 294 w 565"/>
                  <a:gd name="T19" fmla="*/ 19 h 1782"/>
                  <a:gd name="T20" fmla="*/ 294 w 565"/>
                  <a:gd name="T21" fmla="*/ 19 h 1782"/>
                  <a:gd name="T22" fmla="*/ 65 w 565"/>
                  <a:gd name="T23" fmla="*/ 1054 h 1782"/>
                  <a:gd name="T24" fmla="*/ 65 w 565"/>
                  <a:gd name="T25" fmla="*/ 1054 h 1782"/>
                  <a:gd name="T26" fmla="*/ 351 w 565"/>
                  <a:gd name="T27" fmla="*/ 1748 h 1782"/>
                  <a:gd name="T28" fmla="*/ 419 w 565"/>
                  <a:gd name="T29" fmla="*/ 1778 h 1782"/>
                  <a:gd name="T30" fmla="*/ 419 w 565"/>
                  <a:gd name="T31" fmla="*/ 1778 h 1782"/>
                  <a:gd name="T32" fmla="*/ 342 w 565"/>
                  <a:gd name="T33" fmla="*/ 1765 h 1782"/>
                  <a:gd name="T34" fmla="*/ 342 w 565"/>
                  <a:gd name="T35" fmla="*/ 1765 h 1782"/>
                  <a:gd name="T36" fmla="*/ 336 w 565"/>
                  <a:gd name="T37" fmla="*/ 1760 h 1782"/>
                  <a:gd name="T38" fmla="*/ 336 w 565"/>
                  <a:gd name="T39" fmla="*/ 1760 h 1782"/>
                  <a:gd name="T40" fmla="*/ 48 w 565"/>
                  <a:gd name="T41" fmla="*/ 1059 h 1782"/>
                  <a:gd name="T42" fmla="*/ 48 w 565"/>
                  <a:gd name="T43" fmla="*/ 1059 h 1782"/>
                  <a:gd name="T44" fmla="*/ 46 w 565"/>
                  <a:gd name="T45" fmla="*/ 1056 h 1782"/>
                  <a:gd name="T46" fmla="*/ 46 w 565"/>
                  <a:gd name="T47" fmla="*/ 1056 h 1782"/>
                  <a:gd name="T48" fmla="*/ 292 w 565"/>
                  <a:gd name="T49" fmla="*/ 0 h 1782"/>
                  <a:gd name="T50" fmla="*/ 292 w 565"/>
                  <a:gd name="T51" fmla="*/ 0 h 1782"/>
                  <a:gd name="T52" fmla="*/ 406 w 565"/>
                  <a:gd name="T53" fmla="*/ 256 h 1782"/>
                  <a:gd name="T54" fmla="*/ 406 w 565"/>
                  <a:gd name="T55" fmla="*/ 256 h 1782"/>
                  <a:gd name="T56" fmla="*/ 339 w 565"/>
                  <a:gd name="T57" fmla="*/ 989 h 1782"/>
                  <a:gd name="T58" fmla="*/ 562 w 565"/>
                  <a:gd name="T59" fmla="*/ 1718 h 1782"/>
                  <a:gd name="T60" fmla="*/ 562 w 565"/>
                  <a:gd name="T61" fmla="*/ 1718 h 1782"/>
                  <a:gd name="T62" fmla="*/ 559 w 565"/>
                  <a:gd name="T63" fmla="*/ 1728 h 1782"/>
                  <a:gd name="T64" fmla="*/ 559 w 565"/>
                  <a:gd name="T65" fmla="*/ 1728 h 1782"/>
                  <a:gd name="T66" fmla="*/ 419 w 565"/>
                  <a:gd name="T67" fmla="*/ 1778 h 1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5" h="1782">
                    <a:moveTo>
                      <a:pt x="351" y="1748"/>
                    </a:moveTo>
                    <a:lnTo>
                      <a:pt x="351" y="1748"/>
                    </a:lnTo>
                    <a:cubicBezTo>
                      <a:pt x="453" y="1781"/>
                      <a:pt x="523" y="1732"/>
                      <a:pt x="542" y="1718"/>
                    </a:cubicBezTo>
                    <a:lnTo>
                      <a:pt x="321" y="991"/>
                    </a:lnTo>
                    <a:lnTo>
                      <a:pt x="321" y="991"/>
                    </a:lnTo>
                    <a:cubicBezTo>
                      <a:pt x="320" y="989"/>
                      <a:pt x="320" y="987"/>
                      <a:pt x="321" y="985"/>
                    </a:cubicBezTo>
                    <a:lnTo>
                      <a:pt x="321" y="985"/>
                    </a:lnTo>
                    <a:cubicBezTo>
                      <a:pt x="321" y="982"/>
                      <a:pt x="440" y="625"/>
                      <a:pt x="387" y="258"/>
                    </a:cubicBezTo>
                    <a:lnTo>
                      <a:pt x="387" y="258"/>
                    </a:lnTo>
                    <a:cubicBezTo>
                      <a:pt x="357" y="35"/>
                      <a:pt x="299" y="20"/>
                      <a:pt x="294" y="19"/>
                    </a:cubicBezTo>
                    <a:lnTo>
                      <a:pt x="294" y="19"/>
                    </a:lnTo>
                    <a:cubicBezTo>
                      <a:pt x="279" y="22"/>
                      <a:pt x="21" y="85"/>
                      <a:pt x="65" y="1054"/>
                    </a:cubicBezTo>
                    <a:lnTo>
                      <a:pt x="65" y="1054"/>
                    </a:lnTo>
                    <a:cubicBezTo>
                      <a:pt x="154" y="1334"/>
                      <a:pt x="332" y="1708"/>
                      <a:pt x="351" y="1748"/>
                    </a:cubicBezTo>
                    <a:close/>
                    <a:moveTo>
                      <a:pt x="419" y="1778"/>
                    </a:moveTo>
                    <a:lnTo>
                      <a:pt x="419" y="1778"/>
                    </a:lnTo>
                    <a:cubicBezTo>
                      <a:pt x="395" y="1778"/>
                      <a:pt x="369" y="1775"/>
                      <a:pt x="342" y="1765"/>
                    </a:cubicBezTo>
                    <a:lnTo>
                      <a:pt x="342" y="1765"/>
                    </a:lnTo>
                    <a:cubicBezTo>
                      <a:pt x="339" y="1764"/>
                      <a:pt x="337" y="1762"/>
                      <a:pt x="336" y="1760"/>
                    </a:cubicBezTo>
                    <a:lnTo>
                      <a:pt x="336" y="1760"/>
                    </a:lnTo>
                    <a:cubicBezTo>
                      <a:pt x="334" y="1757"/>
                      <a:pt x="140" y="1355"/>
                      <a:pt x="48" y="1059"/>
                    </a:cubicBezTo>
                    <a:lnTo>
                      <a:pt x="48" y="1059"/>
                    </a:lnTo>
                    <a:cubicBezTo>
                      <a:pt x="46" y="1058"/>
                      <a:pt x="46" y="1057"/>
                      <a:pt x="46" y="1056"/>
                    </a:cubicBezTo>
                    <a:lnTo>
                      <a:pt x="46" y="1056"/>
                    </a:lnTo>
                    <a:cubicBezTo>
                      <a:pt x="0" y="40"/>
                      <a:pt x="280" y="1"/>
                      <a:pt x="292" y="0"/>
                    </a:cubicBezTo>
                    <a:lnTo>
                      <a:pt x="292" y="0"/>
                    </a:lnTo>
                    <a:cubicBezTo>
                      <a:pt x="301" y="0"/>
                      <a:pt x="371" y="5"/>
                      <a:pt x="406" y="256"/>
                    </a:cubicBezTo>
                    <a:lnTo>
                      <a:pt x="406" y="256"/>
                    </a:lnTo>
                    <a:cubicBezTo>
                      <a:pt x="457" y="609"/>
                      <a:pt x="351" y="953"/>
                      <a:pt x="339" y="989"/>
                    </a:cubicBezTo>
                    <a:lnTo>
                      <a:pt x="562" y="1718"/>
                    </a:lnTo>
                    <a:lnTo>
                      <a:pt x="562" y="1718"/>
                    </a:lnTo>
                    <a:cubicBezTo>
                      <a:pt x="564" y="1722"/>
                      <a:pt x="562" y="1726"/>
                      <a:pt x="559" y="1728"/>
                    </a:cubicBezTo>
                    <a:lnTo>
                      <a:pt x="559" y="1728"/>
                    </a:lnTo>
                    <a:cubicBezTo>
                      <a:pt x="557" y="1731"/>
                      <a:pt x="504" y="1778"/>
                      <a:pt x="419" y="17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193">
                <a:extLst>
                  <a:ext uri="{FF2B5EF4-FFF2-40B4-BE49-F238E27FC236}">
                    <a16:creationId xmlns:a16="http://schemas.microsoft.com/office/drawing/2014/main" id="{597C60DB-7ECD-45A3-AC26-F09FFAE54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8705" y="10923447"/>
                <a:ext cx="360976" cy="62778"/>
              </a:xfrm>
              <a:custGeom>
                <a:avLst/>
                <a:gdLst>
                  <a:gd name="T0" fmla="*/ 187 w 406"/>
                  <a:gd name="T1" fmla="*/ 52 h 71"/>
                  <a:gd name="T2" fmla="*/ 187 w 406"/>
                  <a:gd name="T3" fmla="*/ 52 h 71"/>
                  <a:gd name="T4" fmla="*/ 6 w 406"/>
                  <a:gd name="T5" fmla="*/ 20 h 71"/>
                  <a:gd name="T6" fmla="*/ 6 w 406"/>
                  <a:gd name="T7" fmla="*/ 20 h 71"/>
                  <a:gd name="T8" fmla="*/ 1 w 406"/>
                  <a:gd name="T9" fmla="*/ 7 h 71"/>
                  <a:gd name="T10" fmla="*/ 1 w 406"/>
                  <a:gd name="T11" fmla="*/ 7 h 71"/>
                  <a:gd name="T12" fmla="*/ 14 w 406"/>
                  <a:gd name="T13" fmla="*/ 3 h 71"/>
                  <a:gd name="T14" fmla="*/ 14 w 406"/>
                  <a:gd name="T15" fmla="*/ 3 h 71"/>
                  <a:gd name="T16" fmla="*/ 392 w 406"/>
                  <a:gd name="T17" fmla="*/ 2 h 71"/>
                  <a:gd name="T18" fmla="*/ 392 w 406"/>
                  <a:gd name="T19" fmla="*/ 2 h 71"/>
                  <a:gd name="T20" fmla="*/ 404 w 406"/>
                  <a:gd name="T21" fmla="*/ 9 h 71"/>
                  <a:gd name="T22" fmla="*/ 404 w 406"/>
                  <a:gd name="T23" fmla="*/ 9 h 71"/>
                  <a:gd name="T24" fmla="*/ 397 w 406"/>
                  <a:gd name="T25" fmla="*/ 20 h 71"/>
                  <a:gd name="T26" fmla="*/ 397 w 406"/>
                  <a:gd name="T27" fmla="*/ 20 h 71"/>
                  <a:gd name="T28" fmla="*/ 187 w 406"/>
                  <a:gd name="T29" fmla="*/ 52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6" h="71">
                    <a:moveTo>
                      <a:pt x="187" y="52"/>
                    </a:moveTo>
                    <a:lnTo>
                      <a:pt x="187" y="52"/>
                    </a:lnTo>
                    <a:cubicBezTo>
                      <a:pt x="75" y="52"/>
                      <a:pt x="10" y="22"/>
                      <a:pt x="6" y="20"/>
                    </a:cubicBezTo>
                    <a:lnTo>
                      <a:pt x="6" y="20"/>
                    </a:lnTo>
                    <a:cubicBezTo>
                      <a:pt x="1" y="18"/>
                      <a:pt x="0" y="12"/>
                      <a:pt x="1" y="7"/>
                    </a:cubicBezTo>
                    <a:lnTo>
                      <a:pt x="1" y="7"/>
                    </a:lnTo>
                    <a:cubicBezTo>
                      <a:pt x="4" y="2"/>
                      <a:pt x="10" y="0"/>
                      <a:pt x="14" y="3"/>
                    </a:cubicBezTo>
                    <a:lnTo>
                      <a:pt x="14" y="3"/>
                    </a:lnTo>
                    <a:cubicBezTo>
                      <a:pt x="16" y="3"/>
                      <a:pt x="159" y="70"/>
                      <a:pt x="392" y="2"/>
                    </a:cubicBezTo>
                    <a:lnTo>
                      <a:pt x="392" y="2"/>
                    </a:lnTo>
                    <a:cubicBezTo>
                      <a:pt x="397" y="0"/>
                      <a:pt x="402" y="4"/>
                      <a:pt x="404" y="9"/>
                    </a:cubicBezTo>
                    <a:lnTo>
                      <a:pt x="404" y="9"/>
                    </a:lnTo>
                    <a:cubicBezTo>
                      <a:pt x="405" y="13"/>
                      <a:pt x="402" y="19"/>
                      <a:pt x="397" y="20"/>
                    </a:cubicBezTo>
                    <a:lnTo>
                      <a:pt x="397" y="20"/>
                    </a:lnTo>
                    <a:cubicBezTo>
                      <a:pt x="316" y="44"/>
                      <a:pt x="245" y="52"/>
                      <a:pt x="187" y="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194">
                <a:extLst>
                  <a:ext uri="{FF2B5EF4-FFF2-40B4-BE49-F238E27FC236}">
                    <a16:creationId xmlns:a16="http://schemas.microsoft.com/office/drawing/2014/main" id="{2269E15C-4584-49E9-94DC-53BF20CE7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3254" y="10821432"/>
                <a:ext cx="258961" cy="172641"/>
              </a:xfrm>
              <a:custGeom>
                <a:avLst/>
                <a:gdLst>
                  <a:gd name="T0" fmla="*/ 215 w 293"/>
                  <a:gd name="T1" fmla="*/ 0 h 194"/>
                  <a:gd name="T2" fmla="*/ 215 w 293"/>
                  <a:gd name="T3" fmla="*/ 0 h 194"/>
                  <a:gd name="T4" fmla="*/ 255 w 293"/>
                  <a:gd name="T5" fmla="*/ 79 h 194"/>
                  <a:gd name="T6" fmla="*/ 255 w 293"/>
                  <a:gd name="T7" fmla="*/ 79 h 194"/>
                  <a:gd name="T8" fmla="*/ 276 w 293"/>
                  <a:gd name="T9" fmla="*/ 180 h 194"/>
                  <a:gd name="T10" fmla="*/ 276 w 293"/>
                  <a:gd name="T11" fmla="*/ 180 h 194"/>
                  <a:gd name="T12" fmla="*/ 273 w 293"/>
                  <a:gd name="T13" fmla="*/ 182 h 194"/>
                  <a:gd name="T14" fmla="*/ 273 w 293"/>
                  <a:gd name="T15" fmla="*/ 182 h 194"/>
                  <a:gd name="T16" fmla="*/ 225 w 293"/>
                  <a:gd name="T17" fmla="*/ 144 h 194"/>
                  <a:gd name="T18" fmla="*/ 225 w 293"/>
                  <a:gd name="T19" fmla="*/ 144 h 194"/>
                  <a:gd name="T20" fmla="*/ 0 w 293"/>
                  <a:gd name="T21" fmla="*/ 146 h 194"/>
                  <a:gd name="T22" fmla="*/ 7 w 293"/>
                  <a:gd name="T23" fmla="*/ 36 h 194"/>
                  <a:gd name="T24" fmla="*/ 7 w 293"/>
                  <a:gd name="T25" fmla="*/ 36 h 194"/>
                  <a:gd name="T26" fmla="*/ 215 w 293"/>
                  <a:gd name="T27" fmla="*/ 0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3" h="194">
                    <a:moveTo>
                      <a:pt x="215" y="0"/>
                    </a:moveTo>
                    <a:lnTo>
                      <a:pt x="215" y="0"/>
                    </a:lnTo>
                    <a:cubicBezTo>
                      <a:pt x="233" y="31"/>
                      <a:pt x="247" y="66"/>
                      <a:pt x="255" y="79"/>
                    </a:cubicBezTo>
                    <a:lnTo>
                      <a:pt x="255" y="79"/>
                    </a:lnTo>
                    <a:cubicBezTo>
                      <a:pt x="289" y="136"/>
                      <a:pt x="292" y="166"/>
                      <a:pt x="276" y="180"/>
                    </a:cubicBezTo>
                    <a:lnTo>
                      <a:pt x="276" y="180"/>
                    </a:lnTo>
                    <a:cubicBezTo>
                      <a:pt x="275" y="181"/>
                      <a:pt x="274" y="182"/>
                      <a:pt x="273" y="182"/>
                    </a:cubicBezTo>
                    <a:lnTo>
                      <a:pt x="273" y="182"/>
                    </a:lnTo>
                    <a:cubicBezTo>
                      <a:pt x="266" y="185"/>
                      <a:pt x="249" y="193"/>
                      <a:pt x="225" y="144"/>
                    </a:cubicBezTo>
                    <a:lnTo>
                      <a:pt x="225" y="144"/>
                    </a:lnTo>
                    <a:cubicBezTo>
                      <a:pt x="225" y="144"/>
                      <a:pt x="108" y="172"/>
                      <a:pt x="0" y="146"/>
                    </a:cubicBezTo>
                    <a:lnTo>
                      <a:pt x="7" y="36"/>
                    </a:lnTo>
                    <a:lnTo>
                      <a:pt x="7" y="36"/>
                    </a:lnTo>
                    <a:cubicBezTo>
                      <a:pt x="7" y="36"/>
                      <a:pt x="149" y="47"/>
                      <a:pt x="21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195">
                <a:extLst>
                  <a:ext uri="{FF2B5EF4-FFF2-40B4-BE49-F238E27FC236}">
                    <a16:creationId xmlns:a16="http://schemas.microsoft.com/office/drawing/2014/main" id="{5F319861-76D6-4C7C-847A-EA2F068BB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75406" y="10813584"/>
                <a:ext cx="278581" cy="180488"/>
              </a:xfrm>
              <a:custGeom>
                <a:avLst/>
                <a:gdLst>
                  <a:gd name="T0" fmla="*/ 235 w 314"/>
                  <a:gd name="T1" fmla="*/ 145 h 205"/>
                  <a:gd name="T2" fmla="*/ 235 w 314"/>
                  <a:gd name="T3" fmla="*/ 145 h 205"/>
                  <a:gd name="T4" fmla="*/ 243 w 314"/>
                  <a:gd name="T5" fmla="*/ 150 h 205"/>
                  <a:gd name="T6" fmla="*/ 243 w 314"/>
                  <a:gd name="T7" fmla="*/ 150 h 205"/>
                  <a:gd name="T8" fmla="*/ 279 w 314"/>
                  <a:gd name="T9" fmla="*/ 183 h 205"/>
                  <a:gd name="T10" fmla="*/ 279 w 314"/>
                  <a:gd name="T11" fmla="*/ 183 h 205"/>
                  <a:gd name="T12" fmla="*/ 256 w 314"/>
                  <a:gd name="T13" fmla="*/ 93 h 205"/>
                  <a:gd name="T14" fmla="*/ 256 w 314"/>
                  <a:gd name="T15" fmla="*/ 93 h 205"/>
                  <a:gd name="T16" fmla="*/ 243 w 314"/>
                  <a:gd name="T17" fmla="*/ 68 h 205"/>
                  <a:gd name="T18" fmla="*/ 243 w 314"/>
                  <a:gd name="T19" fmla="*/ 68 h 205"/>
                  <a:gd name="T20" fmla="*/ 222 w 314"/>
                  <a:gd name="T21" fmla="*/ 24 h 205"/>
                  <a:gd name="T22" fmla="*/ 222 w 314"/>
                  <a:gd name="T23" fmla="*/ 24 h 205"/>
                  <a:gd name="T24" fmla="*/ 25 w 314"/>
                  <a:gd name="T25" fmla="*/ 55 h 205"/>
                  <a:gd name="T26" fmla="*/ 20 w 314"/>
                  <a:gd name="T27" fmla="*/ 149 h 205"/>
                  <a:gd name="T28" fmla="*/ 20 w 314"/>
                  <a:gd name="T29" fmla="*/ 149 h 205"/>
                  <a:gd name="T30" fmla="*/ 233 w 314"/>
                  <a:gd name="T31" fmla="*/ 145 h 205"/>
                  <a:gd name="T32" fmla="*/ 233 w 314"/>
                  <a:gd name="T33" fmla="*/ 145 h 205"/>
                  <a:gd name="T34" fmla="*/ 235 w 314"/>
                  <a:gd name="T35" fmla="*/ 145 h 205"/>
                  <a:gd name="T36" fmla="*/ 273 w 314"/>
                  <a:gd name="T37" fmla="*/ 204 h 205"/>
                  <a:gd name="T38" fmla="*/ 273 w 314"/>
                  <a:gd name="T39" fmla="*/ 204 h 205"/>
                  <a:gd name="T40" fmla="*/ 230 w 314"/>
                  <a:gd name="T41" fmla="*/ 165 h 205"/>
                  <a:gd name="T42" fmla="*/ 230 w 314"/>
                  <a:gd name="T43" fmla="*/ 165 h 205"/>
                  <a:gd name="T44" fmla="*/ 8 w 314"/>
                  <a:gd name="T45" fmla="*/ 165 h 205"/>
                  <a:gd name="T46" fmla="*/ 8 w 314"/>
                  <a:gd name="T47" fmla="*/ 165 h 205"/>
                  <a:gd name="T48" fmla="*/ 0 w 314"/>
                  <a:gd name="T49" fmla="*/ 155 h 205"/>
                  <a:gd name="T50" fmla="*/ 7 w 314"/>
                  <a:gd name="T51" fmla="*/ 45 h 205"/>
                  <a:gd name="T52" fmla="*/ 7 w 314"/>
                  <a:gd name="T53" fmla="*/ 45 h 205"/>
                  <a:gd name="T54" fmla="*/ 10 w 314"/>
                  <a:gd name="T55" fmla="*/ 38 h 205"/>
                  <a:gd name="T56" fmla="*/ 10 w 314"/>
                  <a:gd name="T57" fmla="*/ 38 h 205"/>
                  <a:gd name="T58" fmla="*/ 17 w 314"/>
                  <a:gd name="T59" fmla="*/ 35 h 205"/>
                  <a:gd name="T60" fmla="*/ 17 w 314"/>
                  <a:gd name="T61" fmla="*/ 35 h 205"/>
                  <a:gd name="T62" fmla="*/ 220 w 314"/>
                  <a:gd name="T63" fmla="*/ 2 h 205"/>
                  <a:gd name="T64" fmla="*/ 220 w 314"/>
                  <a:gd name="T65" fmla="*/ 2 h 205"/>
                  <a:gd name="T66" fmla="*/ 227 w 314"/>
                  <a:gd name="T67" fmla="*/ 1 h 205"/>
                  <a:gd name="T68" fmla="*/ 227 w 314"/>
                  <a:gd name="T69" fmla="*/ 1 h 205"/>
                  <a:gd name="T70" fmla="*/ 233 w 314"/>
                  <a:gd name="T71" fmla="*/ 5 h 205"/>
                  <a:gd name="T72" fmla="*/ 233 w 314"/>
                  <a:gd name="T73" fmla="*/ 5 h 205"/>
                  <a:gd name="T74" fmla="*/ 261 w 314"/>
                  <a:gd name="T75" fmla="*/ 60 h 205"/>
                  <a:gd name="T76" fmla="*/ 261 w 314"/>
                  <a:gd name="T77" fmla="*/ 60 h 205"/>
                  <a:gd name="T78" fmla="*/ 273 w 314"/>
                  <a:gd name="T79" fmla="*/ 84 h 205"/>
                  <a:gd name="T80" fmla="*/ 273 w 314"/>
                  <a:gd name="T81" fmla="*/ 84 h 205"/>
                  <a:gd name="T82" fmla="*/ 292 w 314"/>
                  <a:gd name="T83" fmla="*/ 197 h 205"/>
                  <a:gd name="T84" fmla="*/ 292 w 314"/>
                  <a:gd name="T85" fmla="*/ 197 h 205"/>
                  <a:gd name="T86" fmla="*/ 286 w 314"/>
                  <a:gd name="T87" fmla="*/ 201 h 205"/>
                  <a:gd name="T88" fmla="*/ 286 w 314"/>
                  <a:gd name="T89" fmla="*/ 201 h 205"/>
                  <a:gd name="T90" fmla="*/ 273 w 314"/>
                  <a:gd name="T91" fmla="*/ 204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14" h="205">
                    <a:moveTo>
                      <a:pt x="235" y="145"/>
                    </a:moveTo>
                    <a:lnTo>
                      <a:pt x="235" y="145"/>
                    </a:lnTo>
                    <a:cubicBezTo>
                      <a:pt x="239" y="145"/>
                      <a:pt x="242" y="146"/>
                      <a:pt x="243" y="150"/>
                    </a:cubicBezTo>
                    <a:lnTo>
                      <a:pt x="243" y="150"/>
                    </a:lnTo>
                    <a:cubicBezTo>
                      <a:pt x="263" y="190"/>
                      <a:pt x="275" y="185"/>
                      <a:pt x="279" y="183"/>
                    </a:cubicBezTo>
                    <a:lnTo>
                      <a:pt x="279" y="183"/>
                    </a:lnTo>
                    <a:cubicBezTo>
                      <a:pt x="292" y="172"/>
                      <a:pt x="285" y="141"/>
                      <a:pt x="256" y="93"/>
                    </a:cubicBezTo>
                    <a:lnTo>
                      <a:pt x="256" y="93"/>
                    </a:lnTo>
                    <a:cubicBezTo>
                      <a:pt x="253" y="88"/>
                      <a:pt x="249" y="79"/>
                      <a:pt x="243" y="68"/>
                    </a:cubicBezTo>
                    <a:lnTo>
                      <a:pt x="243" y="68"/>
                    </a:lnTo>
                    <a:cubicBezTo>
                      <a:pt x="237" y="55"/>
                      <a:pt x="231" y="39"/>
                      <a:pt x="222" y="24"/>
                    </a:cubicBezTo>
                    <a:lnTo>
                      <a:pt x="222" y="24"/>
                    </a:lnTo>
                    <a:cubicBezTo>
                      <a:pt x="161" y="59"/>
                      <a:pt x="58" y="57"/>
                      <a:pt x="25" y="55"/>
                    </a:cubicBezTo>
                    <a:lnTo>
                      <a:pt x="20" y="149"/>
                    </a:lnTo>
                    <a:lnTo>
                      <a:pt x="20" y="149"/>
                    </a:lnTo>
                    <a:cubicBezTo>
                      <a:pt x="123" y="171"/>
                      <a:pt x="232" y="146"/>
                      <a:pt x="233" y="145"/>
                    </a:cubicBezTo>
                    <a:lnTo>
                      <a:pt x="233" y="145"/>
                    </a:lnTo>
                    <a:cubicBezTo>
                      <a:pt x="234" y="145"/>
                      <a:pt x="235" y="145"/>
                      <a:pt x="235" y="145"/>
                    </a:cubicBezTo>
                    <a:close/>
                    <a:moveTo>
                      <a:pt x="273" y="204"/>
                    </a:moveTo>
                    <a:lnTo>
                      <a:pt x="273" y="204"/>
                    </a:lnTo>
                    <a:cubicBezTo>
                      <a:pt x="258" y="204"/>
                      <a:pt x="244" y="191"/>
                      <a:pt x="230" y="165"/>
                    </a:cubicBezTo>
                    <a:lnTo>
                      <a:pt x="230" y="165"/>
                    </a:lnTo>
                    <a:cubicBezTo>
                      <a:pt x="202" y="171"/>
                      <a:pt x="103" y="188"/>
                      <a:pt x="8" y="165"/>
                    </a:cubicBezTo>
                    <a:lnTo>
                      <a:pt x="8" y="165"/>
                    </a:lnTo>
                    <a:cubicBezTo>
                      <a:pt x="4" y="164"/>
                      <a:pt x="0" y="159"/>
                      <a:pt x="0" y="155"/>
                    </a:cubicBezTo>
                    <a:lnTo>
                      <a:pt x="7" y="45"/>
                    </a:lnTo>
                    <a:lnTo>
                      <a:pt x="7" y="45"/>
                    </a:lnTo>
                    <a:cubicBezTo>
                      <a:pt x="7" y="42"/>
                      <a:pt x="8" y="40"/>
                      <a:pt x="10" y="38"/>
                    </a:cubicBezTo>
                    <a:lnTo>
                      <a:pt x="10" y="38"/>
                    </a:lnTo>
                    <a:cubicBezTo>
                      <a:pt x="12" y="36"/>
                      <a:pt x="15" y="35"/>
                      <a:pt x="17" y="35"/>
                    </a:cubicBezTo>
                    <a:lnTo>
                      <a:pt x="17" y="35"/>
                    </a:lnTo>
                    <a:cubicBezTo>
                      <a:pt x="19" y="36"/>
                      <a:pt x="157" y="47"/>
                      <a:pt x="220" y="2"/>
                    </a:cubicBezTo>
                    <a:lnTo>
                      <a:pt x="220" y="2"/>
                    </a:lnTo>
                    <a:cubicBezTo>
                      <a:pt x="222" y="0"/>
                      <a:pt x="224" y="0"/>
                      <a:pt x="227" y="1"/>
                    </a:cubicBezTo>
                    <a:lnTo>
                      <a:pt x="227" y="1"/>
                    </a:lnTo>
                    <a:cubicBezTo>
                      <a:pt x="230" y="1"/>
                      <a:pt x="232" y="3"/>
                      <a:pt x="233" y="5"/>
                    </a:cubicBezTo>
                    <a:lnTo>
                      <a:pt x="233" y="5"/>
                    </a:lnTo>
                    <a:cubicBezTo>
                      <a:pt x="244" y="24"/>
                      <a:pt x="254" y="44"/>
                      <a:pt x="261" y="60"/>
                    </a:cubicBezTo>
                    <a:lnTo>
                      <a:pt x="261" y="60"/>
                    </a:lnTo>
                    <a:cubicBezTo>
                      <a:pt x="266" y="70"/>
                      <a:pt x="270" y="79"/>
                      <a:pt x="273" y="84"/>
                    </a:cubicBezTo>
                    <a:lnTo>
                      <a:pt x="273" y="84"/>
                    </a:lnTo>
                    <a:cubicBezTo>
                      <a:pt x="308" y="142"/>
                      <a:pt x="313" y="178"/>
                      <a:pt x="292" y="197"/>
                    </a:cubicBezTo>
                    <a:lnTo>
                      <a:pt x="292" y="197"/>
                    </a:lnTo>
                    <a:cubicBezTo>
                      <a:pt x="290" y="200"/>
                      <a:pt x="287" y="201"/>
                      <a:pt x="286" y="201"/>
                    </a:cubicBezTo>
                    <a:lnTo>
                      <a:pt x="286" y="201"/>
                    </a:lnTo>
                    <a:cubicBezTo>
                      <a:pt x="282" y="203"/>
                      <a:pt x="278" y="204"/>
                      <a:pt x="273" y="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196">
                <a:extLst>
                  <a:ext uri="{FF2B5EF4-FFF2-40B4-BE49-F238E27FC236}">
                    <a16:creationId xmlns:a16="http://schemas.microsoft.com/office/drawing/2014/main" id="{540D6D7E-102A-489B-88BF-DE49ABB73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6903" y="9632564"/>
                <a:ext cx="360976" cy="227572"/>
              </a:xfrm>
              <a:custGeom>
                <a:avLst/>
                <a:gdLst>
                  <a:gd name="T0" fmla="*/ 0 w 405"/>
                  <a:gd name="T1" fmla="*/ 1 h 254"/>
                  <a:gd name="T2" fmla="*/ 307 w 405"/>
                  <a:gd name="T3" fmla="*/ 0 h 254"/>
                  <a:gd name="T4" fmla="*/ 307 w 405"/>
                  <a:gd name="T5" fmla="*/ 0 h 254"/>
                  <a:gd name="T6" fmla="*/ 250 w 405"/>
                  <a:gd name="T7" fmla="*/ 238 h 254"/>
                  <a:gd name="T8" fmla="*/ 250 w 405"/>
                  <a:gd name="T9" fmla="*/ 238 h 254"/>
                  <a:gd name="T10" fmla="*/ 0 w 405"/>
                  <a:gd name="T11" fmla="*/ 1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5" h="254">
                    <a:moveTo>
                      <a:pt x="0" y="1"/>
                    </a:moveTo>
                    <a:lnTo>
                      <a:pt x="307" y="0"/>
                    </a:lnTo>
                    <a:lnTo>
                      <a:pt x="307" y="0"/>
                    </a:lnTo>
                    <a:cubicBezTo>
                      <a:pt x="307" y="0"/>
                      <a:pt x="404" y="224"/>
                      <a:pt x="250" y="238"/>
                    </a:cubicBezTo>
                    <a:lnTo>
                      <a:pt x="250" y="238"/>
                    </a:lnTo>
                    <a:cubicBezTo>
                      <a:pt x="100" y="253"/>
                      <a:pt x="55" y="212"/>
                      <a:pt x="0" y="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197">
                <a:extLst>
                  <a:ext uri="{FF2B5EF4-FFF2-40B4-BE49-F238E27FC236}">
                    <a16:creationId xmlns:a16="http://schemas.microsoft.com/office/drawing/2014/main" id="{AE4DA61A-EBD3-4E36-AAB9-0D5A7A223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5131" y="9624716"/>
                <a:ext cx="341359" cy="231497"/>
              </a:xfrm>
              <a:custGeom>
                <a:avLst/>
                <a:gdLst>
                  <a:gd name="T0" fmla="*/ 23 w 384"/>
                  <a:gd name="T1" fmla="*/ 20 h 261"/>
                  <a:gd name="T2" fmla="*/ 23 w 384"/>
                  <a:gd name="T3" fmla="*/ 20 h 261"/>
                  <a:gd name="T4" fmla="*/ 259 w 384"/>
                  <a:gd name="T5" fmla="*/ 238 h 261"/>
                  <a:gd name="T6" fmla="*/ 259 w 384"/>
                  <a:gd name="T7" fmla="*/ 238 h 261"/>
                  <a:gd name="T8" fmla="*/ 325 w 384"/>
                  <a:gd name="T9" fmla="*/ 202 h 261"/>
                  <a:gd name="T10" fmla="*/ 325 w 384"/>
                  <a:gd name="T11" fmla="*/ 202 h 261"/>
                  <a:gd name="T12" fmla="*/ 311 w 384"/>
                  <a:gd name="T13" fmla="*/ 20 h 261"/>
                  <a:gd name="T14" fmla="*/ 23 w 384"/>
                  <a:gd name="T15" fmla="*/ 20 h 261"/>
                  <a:gd name="T16" fmla="*/ 213 w 384"/>
                  <a:gd name="T17" fmla="*/ 260 h 261"/>
                  <a:gd name="T18" fmla="*/ 213 w 384"/>
                  <a:gd name="T19" fmla="*/ 260 h 261"/>
                  <a:gd name="T20" fmla="*/ 1 w 384"/>
                  <a:gd name="T21" fmla="*/ 13 h 261"/>
                  <a:gd name="T22" fmla="*/ 1 w 384"/>
                  <a:gd name="T23" fmla="*/ 13 h 261"/>
                  <a:gd name="T24" fmla="*/ 3 w 384"/>
                  <a:gd name="T25" fmla="*/ 4 h 261"/>
                  <a:gd name="T26" fmla="*/ 3 w 384"/>
                  <a:gd name="T27" fmla="*/ 4 h 261"/>
                  <a:gd name="T28" fmla="*/ 10 w 384"/>
                  <a:gd name="T29" fmla="*/ 1 h 261"/>
                  <a:gd name="T30" fmla="*/ 317 w 384"/>
                  <a:gd name="T31" fmla="*/ 0 h 261"/>
                  <a:gd name="T32" fmla="*/ 317 w 384"/>
                  <a:gd name="T33" fmla="*/ 0 h 261"/>
                  <a:gd name="T34" fmla="*/ 317 w 384"/>
                  <a:gd name="T35" fmla="*/ 0 h 261"/>
                  <a:gd name="T36" fmla="*/ 326 w 384"/>
                  <a:gd name="T37" fmla="*/ 6 h 261"/>
                  <a:gd name="T38" fmla="*/ 326 w 384"/>
                  <a:gd name="T39" fmla="*/ 6 h 261"/>
                  <a:gd name="T40" fmla="*/ 341 w 384"/>
                  <a:gd name="T41" fmla="*/ 211 h 261"/>
                  <a:gd name="T42" fmla="*/ 341 w 384"/>
                  <a:gd name="T43" fmla="*/ 211 h 261"/>
                  <a:gd name="T44" fmla="*/ 260 w 384"/>
                  <a:gd name="T45" fmla="*/ 257 h 261"/>
                  <a:gd name="T46" fmla="*/ 260 w 384"/>
                  <a:gd name="T47" fmla="*/ 257 h 261"/>
                  <a:gd name="T48" fmla="*/ 213 w 384"/>
                  <a:gd name="T49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84" h="261">
                    <a:moveTo>
                      <a:pt x="23" y="20"/>
                    </a:moveTo>
                    <a:lnTo>
                      <a:pt x="23" y="20"/>
                    </a:lnTo>
                    <a:cubicBezTo>
                      <a:pt x="73" y="215"/>
                      <a:pt x="115" y="251"/>
                      <a:pt x="259" y="238"/>
                    </a:cubicBezTo>
                    <a:lnTo>
                      <a:pt x="259" y="238"/>
                    </a:lnTo>
                    <a:cubicBezTo>
                      <a:pt x="290" y="235"/>
                      <a:pt x="312" y="224"/>
                      <a:pt x="325" y="202"/>
                    </a:cubicBezTo>
                    <a:lnTo>
                      <a:pt x="325" y="202"/>
                    </a:lnTo>
                    <a:cubicBezTo>
                      <a:pt x="357" y="146"/>
                      <a:pt x="320" y="44"/>
                      <a:pt x="311" y="20"/>
                    </a:cubicBezTo>
                    <a:lnTo>
                      <a:pt x="23" y="20"/>
                    </a:lnTo>
                    <a:close/>
                    <a:moveTo>
                      <a:pt x="213" y="260"/>
                    </a:moveTo>
                    <a:lnTo>
                      <a:pt x="213" y="260"/>
                    </a:lnTo>
                    <a:cubicBezTo>
                      <a:pt x="93" y="260"/>
                      <a:pt x="49" y="202"/>
                      <a:pt x="1" y="13"/>
                    </a:cubicBezTo>
                    <a:lnTo>
                      <a:pt x="1" y="13"/>
                    </a:lnTo>
                    <a:cubicBezTo>
                      <a:pt x="0" y="9"/>
                      <a:pt x="1" y="7"/>
                      <a:pt x="3" y="4"/>
                    </a:cubicBezTo>
                    <a:lnTo>
                      <a:pt x="3" y="4"/>
                    </a:lnTo>
                    <a:cubicBezTo>
                      <a:pt x="4" y="1"/>
                      <a:pt x="7" y="1"/>
                      <a:pt x="10" y="1"/>
                    </a:cubicBezTo>
                    <a:lnTo>
                      <a:pt x="317" y="0"/>
                    </a:lnTo>
                    <a:lnTo>
                      <a:pt x="317" y="0"/>
                    </a:lnTo>
                    <a:lnTo>
                      <a:pt x="317" y="0"/>
                    </a:lnTo>
                    <a:cubicBezTo>
                      <a:pt x="322" y="0"/>
                      <a:pt x="325" y="3"/>
                      <a:pt x="326" y="6"/>
                    </a:cubicBezTo>
                    <a:lnTo>
                      <a:pt x="326" y="6"/>
                    </a:lnTo>
                    <a:cubicBezTo>
                      <a:pt x="328" y="11"/>
                      <a:pt x="383" y="139"/>
                      <a:pt x="341" y="211"/>
                    </a:cubicBezTo>
                    <a:lnTo>
                      <a:pt x="341" y="211"/>
                    </a:lnTo>
                    <a:cubicBezTo>
                      <a:pt x="325" y="238"/>
                      <a:pt x="298" y="253"/>
                      <a:pt x="260" y="257"/>
                    </a:cubicBezTo>
                    <a:lnTo>
                      <a:pt x="260" y="257"/>
                    </a:lnTo>
                    <a:cubicBezTo>
                      <a:pt x="243" y="258"/>
                      <a:pt x="227" y="260"/>
                      <a:pt x="213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198">
                <a:extLst>
                  <a:ext uri="{FF2B5EF4-FFF2-40B4-BE49-F238E27FC236}">
                    <a16:creationId xmlns:a16="http://schemas.microsoft.com/office/drawing/2014/main" id="{8D779969-E6E2-4F2E-9E0B-649F203B9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8948" y="8506477"/>
                <a:ext cx="498305" cy="847509"/>
              </a:xfrm>
              <a:custGeom>
                <a:avLst/>
                <a:gdLst>
                  <a:gd name="T0" fmla="*/ 377 w 560"/>
                  <a:gd name="T1" fmla="*/ 880 h 952"/>
                  <a:gd name="T2" fmla="*/ 377 w 560"/>
                  <a:gd name="T3" fmla="*/ 642 h 952"/>
                  <a:gd name="T4" fmla="*/ 377 w 560"/>
                  <a:gd name="T5" fmla="*/ 642 h 952"/>
                  <a:gd name="T6" fmla="*/ 497 w 560"/>
                  <a:gd name="T7" fmla="*/ 627 h 952"/>
                  <a:gd name="T8" fmla="*/ 497 w 560"/>
                  <a:gd name="T9" fmla="*/ 627 h 952"/>
                  <a:gd name="T10" fmla="*/ 543 w 560"/>
                  <a:gd name="T11" fmla="*/ 144 h 952"/>
                  <a:gd name="T12" fmla="*/ 543 w 560"/>
                  <a:gd name="T13" fmla="*/ 144 h 952"/>
                  <a:gd name="T14" fmla="*/ 244 w 560"/>
                  <a:gd name="T15" fmla="*/ 19 h 952"/>
                  <a:gd name="T16" fmla="*/ 244 w 560"/>
                  <a:gd name="T17" fmla="*/ 19 h 952"/>
                  <a:gd name="T18" fmla="*/ 7 w 560"/>
                  <a:gd name="T19" fmla="*/ 285 h 952"/>
                  <a:gd name="T20" fmla="*/ 7 w 560"/>
                  <a:gd name="T21" fmla="*/ 285 h 952"/>
                  <a:gd name="T22" fmla="*/ 139 w 560"/>
                  <a:gd name="T23" fmla="*/ 607 h 952"/>
                  <a:gd name="T24" fmla="*/ 139 w 560"/>
                  <a:gd name="T25" fmla="*/ 839 h 952"/>
                  <a:gd name="T26" fmla="*/ 139 w 560"/>
                  <a:gd name="T27" fmla="*/ 839 h 952"/>
                  <a:gd name="T28" fmla="*/ 280 w 560"/>
                  <a:gd name="T29" fmla="*/ 951 h 952"/>
                  <a:gd name="T30" fmla="*/ 280 w 560"/>
                  <a:gd name="T31" fmla="*/ 951 h 952"/>
                  <a:gd name="T32" fmla="*/ 377 w 560"/>
                  <a:gd name="T33" fmla="*/ 880 h 9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0" h="952">
                    <a:moveTo>
                      <a:pt x="377" y="880"/>
                    </a:moveTo>
                    <a:lnTo>
                      <a:pt x="377" y="642"/>
                    </a:lnTo>
                    <a:lnTo>
                      <a:pt x="377" y="642"/>
                    </a:lnTo>
                    <a:cubicBezTo>
                      <a:pt x="424" y="652"/>
                      <a:pt x="471" y="653"/>
                      <a:pt x="497" y="627"/>
                    </a:cubicBezTo>
                    <a:lnTo>
                      <a:pt x="497" y="627"/>
                    </a:lnTo>
                    <a:cubicBezTo>
                      <a:pt x="553" y="573"/>
                      <a:pt x="559" y="296"/>
                      <a:pt x="543" y="144"/>
                    </a:cubicBezTo>
                    <a:lnTo>
                      <a:pt x="543" y="144"/>
                    </a:lnTo>
                    <a:cubicBezTo>
                      <a:pt x="535" y="55"/>
                      <a:pt x="376" y="0"/>
                      <a:pt x="244" y="19"/>
                    </a:cubicBezTo>
                    <a:lnTo>
                      <a:pt x="244" y="19"/>
                    </a:lnTo>
                    <a:cubicBezTo>
                      <a:pt x="106" y="38"/>
                      <a:pt x="13" y="121"/>
                      <a:pt x="7" y="285"/>
                    </a:cubicBezTo>
                    <a:lnTo>
                      <a:pt x="7" y="285"/>
                    </a:lnTo>
                    <a:cubicBezTo>
                      <a:pt x="0" y="475"/>
                      <a:pt x="70" y="549"/>
                      <a:pt x="139" y="607"/>
                    </a:cubicBezTo>
                    <a:lnTo>
                      <a:pt x="139" y="839"/>
                    </a:lnTo>
                    <a:lnTo>
                      <a:pt x="139" y="839"/>
                    </a:lnTo>
                    <a:cubicBezTo>
                      <a:pt x="139" y="839"/>
                      <a:pt x="199" y="951"/>
                      <a:pt x="280" y="951"/>
                    </a:cubicBezTo>
                    <a:lnTo>
                      <a:pt x="280" y="951"/>
                    </a:lnTo>
                    <a:cubicBezTo>
                      <a:pt x="343" y="951"/>
                      <a:pt x="377" y="880"/>
                      <a:pt x="377" y="8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199">
                <a:extLst>
                  <a:ext uri="{FF2B5EF4-FFF2-40B4-BE49-F238E27FC236}">
                    <a16:creationId xmlns:a16="http://schemas.microsoft.com/office/drawing/2014/main" id="{8B4C7D92-CB0B-4867-9695-CFBC2E14B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91101" y="8506477"/>
                <a:ext cx="514000" cy="859279"/>
              </a:xfrm>
              <a:custGeom>
                <a:avLst/>
                <a:gdLst>
                  <a:gd name="T0" fmla="*/ 387 w 577"/>
                  <a:gd name="T1" fmla="*/ 884 h 966"/>
                  <a:gd name="T2" fmla="*/ 387 w 577"/>
                  <a:gd name="T3" fmla="*/ 884 h 966"/>
                  <a:gd name="T4" fmla="*/ 159 w 577"/>
                  <a:gd name="T5" fmla="*/ 840 h 966"/>
                  <a:gd name="T6" fmla="*/ 159 w 577"/>
                  <a:gd name="T7" fmla="*/ 840 h 966"/>
                  <a:gd name="T8" fmla="*/ 290 w 577"/>
                  <a:gd name="T9" fmla="*/ 946 h 966"/>
                  <a:gd name="T10" fmla="*/ 290 w 577"/>
                  <a:gd name="T11" fmla="*/ 946 h 966"/>
                  <a:gd name="T12" fmla="*/ 290 w 577"/>
                  <a:gd name="T13" fmla="*/ 946 h 966"/>
                  <a:gd name="T14" fmla="*/ 378 w 577"/>
                  <a:gd name="T15" fmla="*/ 882 h 966"/>
                  <a:gd name="T16" fmla="*/ 378 w 577"/>
                  <a:gd name="T17" fmla="*/ 646 h 966"/>
                  <a:gd name="T18" fmla="*/ 378 w 577"/>
                  <a:gd name="T19" fmla="*/ 646 h 966"/>
                  <a:gd name="T20" fmla="*/ 381 w 577"/>
                  <a:gd name="T21" fmla="*/ 639 h 966"/>
                  <a:gd name="T22" fmla="*/ 381 w 577"/>
                  <a:gd name="T23" fmla="*/ 639 h 966"/>
                  <a:gd name="T24" fmla="*/ 389 w 577"/>
                  <a:gd name="T25" fmla="*/ 636 h 966"/>
                  <a:gd name="T26" fmla="*/ 389 w 577"/>
                  <a:gd name="T27" fmla="*/ 636 h 966"/>
                  <a:gd name="T28" fmla="*/ 500 w 577"/>
                  <a:gd name="T29" fmla="*/ 624 h 966"/>
                  <a:gd name="T30" fmla="*/ 500 w 577"/>
                  <a:gd name="T31" fmla="*/ 624 h 966"/>
                  <a:gd name="T32" fmla="*/ 544 w 577"/>
                  <a:gd name="T33" fmla="*/ 149 h 966"/>
                  <a:gd name="T34" fmla="*/ 544 w 577"/>
                  <a:gd name="T35" fmla="*/ 149 h 966"/>
                  <a:gd name="T36" fmla="*/ 505 w 577"/>
                  <a:gd name="T37" fmla="*/ 87 h 966"/>
                  <a:gd name="T38" fmla="*/ 505 w 577"/>
                  <a:gd name="T39" fmla="*/ 87 h 966"/>
                  <a:gd name="T40" fmla="*/ 256 w 577"/>
                  <a:gd name="T41" fmla="*/ 32 h 966"/>
                  <a:gd name="T42" fmla="*/ 256 w 577"/>
                  <a:gd name="T43" fmla="*/ 32 h 966"/>
                  <a:gd name="T44" fmla="*/ 27 w 577"/>
                  <a:gd name="T45" fmla="*/ 289 h 966"/>
                  <a:gd name="T46" fmla="*/ 27 w 577"/>
                  <a:gd name="T47" fmla="*/ 289 h 966"/>
                  <a:gd name="T48" fmla="*/ 155 w 577"/>
                  <a:gd name="T49" fmla="*/ 604 h 966"/>
                  <a:gd name="T50" fmla="*/ 155 w 577"/>
                  <a:gd name="T51" fmla="*/ 604 h 966"/>
                  <a:gd name="T52" fmla="*/ 159 w 577"/>
                  <a:gd name="T53" fmla="*/ 611 h 966"/>
                  <a:gd name="T54" fmla="*/ 159 w 577"/>
                  <a:gd name="T55" fmla="*/ 840 h 966"/>
                  <a:gd name="T56" fmla="*/ 290 w 577"/>
                  <a:gd name="T57" fmla="*/ 965 h 966"/>
                  <a:gd name="T58" fmla="*/ 290 w 577"/>
                  <a:gd name="T59" fmla="*/ 965 h 966"/>
                  <a:gd name="T60" fmla="*/ 290 w 577"/>
                  <a:gd name="T61" fmla="*/ 965 h 966"/>
                  <a:gd name="T62" fmla="*/ 141 w 577"/>
                  <a:gd name="T63" fmla="*/ 847 h 966"/>
                  <a:gd name="T64" fmla="*/ 141 w 577"/>
                  <a:gd name="T65" fmla="*/ 847 h 966"/>
                  <a:gd name="T66" fmla="*/ 140 w 577"/>
                  <a:gd name="T67" fmla="*/ 843 h 966"/>
                  <a:gd name="T68" fmla="*/ 140 w 577"/>
                  <a:gd name="T69" fmla="*/ 617 h 966"/>
                  <a:gd name="T70" fmla="*/ 140 w 577"/>
                  <a:gd name="T71" fmla="*/ 617 h 966"/>
                  <a:gd name="T72" fmla="*/ 8 w 577"/>
                  <a:gd name="T73" fmla="*/ 289 h 966"/>
                  <a:gd name="T74" fmla="*/ 8 w 577"/>
                  <a:gd name="T75" fmla="*/ 289 h 966"/>
                  <a:gd name="T76" fmla="*/ 253 w 577"/>
                  <a:gd name="T77" fmla="*/ 14 h 966"/>
                  <a:gd name="T78" fmla="*/ 253 w 577"/>
                  <a:gd name="T79" fmla="*/ 14 h 966"/>
                  <a:gd name="T80" fmla="*/ 517 w 577"/>
                  <a:gd name="T81" fmla="*/ 71 h 966"/>
                  <a:gd name="T82" fmla="*/ 517 w 577"/>
                  <a:gd name="T83" fmla="*/ 71 h 966"/>
                  <a:gd name="T84" fmla="*/ 563 w 577"/>
                  <a:gd name="T85" fmla="*/ 147 h 966"/>
                  <a:gd name="T86" fmla="*/ 563 w 577"/>
                  <a:gd name="T87" fmla="*/ 147 h 966"/>
                  <a:gd name="T88" fmla="*/ 514 w 577"/>
                  <a:gd name="T89" fmla="*/ 638 h 966"/>
                  <a:gd name="T90" fmla="*/ 514 w 577"/>
                  <a:gd name="T91" fmla="*/ 638 h 966"/>
                  <a:gd name="T92" fmla="*/ 396 w 577"/>
                  <a:gd name="T93" fmla="*/ 657 h 966"/>
                  <a:gd name="T94" fmla="*/ 396 w 577"/>
                  <a:gd name="T95" fmla="*/ 884 h 966"/>
                  <a:gd name="T96" fmla="*/ 396 w 577"/>
                  <a:gd name="T97" fmla="*/ 884 h 966"/>
                  <a:gd name="T98" fmla="*/ 396 w 577"/>
                  <a:gd name="T99" fmla="*/ 889 h 966"/>
                  <a:gd name="T100" fmla="*/ 396 w 577"/>
                  <a:gd name="T101" fmla="*/ 889 h 966"/>
                  <a:gd name="T102" fmla="*/ 290 w 577"/>
                  <a:gd name="T103" fmla="*/ 965 h 9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7" h="966">
                    <a:moveTo>
                      <a:pt x="387" y="884"/>
                    </a:moveTo>
                    <a:lnTo>
                      <a:pt x="387" y="884"/>
                    </a:lnTo>
                    <a:close/>
                    <a:moveTo>
                      <a:pt x="159" y="840"/>
                    </a:moveTo>
                    <a:lnTo>
                      <a:pt x="159" y="840"/>
                    </a:lnTo>
                    <a:cubicBezTo>
                      <a:pt x="167" y="855"/>
                      <a:pt x="221" y="945"/>
                      <a:pt x="290" y="946"/>
                    </a:cubicBezTo>
                    <a:lnTo>
                      <a:pt x="290" y="946"/>
                    </a:lnTo>
                    <a:lnTo>
                      <a:pt x="290" y="946"/>
                    </a:lnTo>
                    <a:cubicBezTo>
                      <a:pt x="341" y="946"/>
                      <a:pt x="372" y="893"/>
                      <a:pt x="378" y="882"/>
                    </a:cubicBezTo>
                    <a:lnTo>
                      <a:pt x="378" y="646"/>
                    </a:lnTo>
                    <a:lnTo>
                      <a:pt x="378" y="646"/>
                    </a:lnTo>
                    <a:cubicBezTo>
                      <a:pt x="378" y="643"/>
                      <a:pt x="379" y="640"/>
                      <a:pt x="381" y="639"/>
                    </a:cubicBezTo>
                    <a:lnTo>
                      <a:pt x="381" y="639"/>
                    </a:lnTo>
                    <a:cubicBezTo>
                      <a:pt x="384" y="637"/>
                      <a:pt x="386" y="636"/>
                      <a:pt x="389" y="636"/>
                    </a:cubicBezTo>
                    <a:lnTo>
                      <a:pt x="389" y="636"/>
                    </a:lnTo>
                    <a:cubicBezTo>
                      <a:pt x="445" y="648"/>
                      <a:pt x="481" y="645"/>
                      <a:pt x="500" y="624"/>
                    </a:cubicBezTo>
                    <a:lnTo>
                      <a:pt x="500" y="624"/>
                    </a:lnTo>
                    <a:cubicBezTo>
                      <a:pt x="551" y="575"/>
                      <a:pt x="560" y="310"/>
                      <a:pt x="544" y="149"/>
                    </a:cubicBezTo>
                    <a:lnTo>
                      <a:pt x="544" y="149"/>
                    </a:lnTo>
                    <a:cubicBezTo>
                      <a:pt x="542" y="126"/>
                      <a:pt x="528" y="105"/>
                      <a:pt x="505" y="87"/>
                    </a:cubicBezTo>
                    <a:lnTo>
                      <a:pt x="505" y="87"/>
                    </a:lnTo>
                    <a:cubicBezTo>
                      <a:pt x="449" y="42"/>
                      <a:pt x="347" y="20"/>
                      <a:pt x="256" y="32"/>
                    </a:cubicBezTo>
                    <a:lnTo>
                      <a:pt x="256" y="32"/>
                    </a:lnTo>
                    <a:cubicBezTo>
                      <a:pt x="112" y="52"/>
                      <a:pt x="33" y="141"/>
                      <a:pt x="27" y="289"/>
                    </a:cubicBezTo>
                    <a:lnTo>
                      <a:pt x="27" y="289"/>
                    </a:lnTo>
                    <a:cubicBezTo>
                      <a:pt x="20" y="473"/>
                      <a:pt x="87" y="546"/>
                      <a:pt x="155" y="604"/>
                    </a:cubicBezTo>
                    <a:lnTo>
                      <a:pt x="155" y="604"/>
                    </a:lnTo>
                    <a:cubicBezTo>
                      <a:pt x="158" y="606"/>
                      <a:pt x="159" y="609"/>
                      <a:pt x="159" y="611"/>
                    </a:cubicBezTo>
                    <a:lnTo>
                      <a:pt x="159" y="840"/>
                    </a:lnTo>
                    <a:close/>
                    <a:moveTo>
                      <a:pt x="290" y="965"/>
                    </a:moveTo>
                    <a:lnTo>
                      <a:pt x="290" y="965"/>
                    </a:lnTo>
                    <a:lnTo>
                      <a:pt x="290" y="965"/>
                    </a:lnTo>
                    <a:cubicBezTo>
                      <a:pt x="204" y="965"/>
                      <a:pt x="143" y="852"/>
                      <a:pt x="141" y="847"/>
                    </a:cubicBezTo>
                    <a:lnTo>
                      <a:pt x="141" y="847"/>
                    </a:lnTo>
                    <a:cubicBezTo>
                      <a:pt x="141" y="846"/>
                      <a:pt x="140" y="844"/>
                      <a:pt x="140" y="843"/>
                    </a:cubicBezTo>
                    <a:lnTo>
                      <a:pt x="140" y="617"/>
                    </a:lnTo>
                    <a:lnTo>
                      <a:pt x="140" y="617"/>
                    </a:lnTo>
                    <a:cubicBezTo>
                      <a:pt x="69" y="555"/>
                      <a:pt x="0" y="479"/>
                      <a:pt x="8" y="289"/>
                    </a:cubicBezTo>
                    <a:lnTo>
                      <a:pt x="8" y="289"/>
                    </a:lnTo>
                    <a:cubicBezTo>
                      <a:pt x="14" y="130"/>
                      <a:pt x="99" y="34"/>
                      <a:pt x="253" y="14"/>
                    </a:cubicBezTo>
                    <a:lnTo>
                      <a:pt x="253" y="14"/>
                    </a:lnTo>
                    <a:cubicBezTo>
                      <a:pt x="349" y="0"/>
                      <a:pt x="457" y="24"/>
                      <a:pt x="517" y="71"/>
                    </a:cubicBezTo>
                    <a:lnTo>
                      <a:pt x="517" y="71"/>
                    </a:lnTo>
                    <a:cubicBezTo>
                      <a:pt x="545" y="94"/>
                      <a:pt x="560" y="119"/>
                      <a:pt x="563" y="147"/>
                    </a:cubicBezTo>
                    <a:lnTo>
                      <a:pt x="563" y="147"/>
                    </a:lnTo>
                    <a:cubicBezTo>
                      <a:pt x="576" y="284"/>
                      <a:pt x="576" y="578"/>
                      <a:pt x="514" y="638"/>
                    </a:cubicBezTo>
                    <a:lnTo>
                      <a:pt x="514" y="638"/>
                    </a:lnTo>
                    <a:cubicBezTo>
                      <a:pt x="484" y="668"/>
                      <a:pt x="435" y="664"/>
                      <a:pt x="396" y="657"/>
                    </a:cubicBezTo>
                    <a:lnTo>
                      <a:pt x="396" y="884"/>
                    </a:lnTo>
                    <a:lnTo>
                      <a:pt x="396" y="884"/>
                    </a:lnTo>
                    <a:cubicBezTo>
                      <a:pt x="396" y="886"/>
                      <a:pt x="396" y="887"/>
                      <a:pt x="396" y="889"/>
                    </a:cubicBezTo>
                    <a:lnTo>
                      <a:pt x="396" y="889"/>
                    </a:lnTo>
                    <a:cubicBezTo>
                      <a:pt x="394" y="891"/>
                      <a:pt x="358" y="965"/>
                      <a:pt x="290" y="9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200">
                <a:extLst>
                  <a:ext uri="{FF2B5EF4-FFF2-40B4-BE49-F238E27FC236}">
                    <a16:creationId xmlns:a16="http://schemas.microsoft.com/office/drawing/2014/main" id="{2C1B9386-EB72-4574-970F-F5E2EB7A6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5376" y="9063635"/>
                <a:ext cx="58854" cy="70626"/>
              </a:xfrm>
              <a:custGeom>
                <a:avLst/>
                <a:gdLst>
                  <a:gd name="T0" fmla="*/ 55 w 64"/>
                  <a:gd name="T1" fmla="*/ 9 h 78"/>
                  <a:gd name="T2" fmla="*/ 55 w 64"/>
                  <a:gd name="T3" fmla="*/ 9 h 78"/>
                  <a:gd name="T4" fmla="*/ 33 w 64"/>
                  <a:gd name="T5" fmla="*/ 5 h 78"/>
                  <a:gd name="T6" fmla="*/ 33 w 64"/>
                  <a:gd name="T7" fmla="*/ 5 h 78"/>
                  <a:gd name="T8" fmla="*/ 13 w 64"/>
                  <a:gd name="T9" fmla="*/ 0 h 78"/>
                  <a:gd name="T10" fmla="*/ 13 w 64"/>
                  <a:gd name="T11" fmla="*/ 0 h 78"/>
                  <a:gd name="T12" fmla="*/ 6 w 64"/>
                  <a:gd name="T13" fmla="*/ 2 h 78"/>
                  <a:gd name="T14" fmla="*/ 6 w 64"/>
                  <a:gd name="T15" fmla="*/ 2 h 78"/>
                  <a:gd name="T16" fmla="*/ 2 w 64"/>
                  <a:gd name="T17" fmla="*/ 8 h 78"/>
                  <a:gd name="T18" fmla="*/ 2 w 64"/>
                  <a:gd name="T19" fmla="*/ 8 h 78"/>
                  <a:gd name="T20" fmla="*/ 52 w 64"/>
                  <a:gd name="T21" fmla="*/ 77 h 78"/>
                  <a:gd name="T22" fmla="*/ 52 w 64"/>
                  <a:gd name="T23" fmla="*/ 77 h 78"/>
                  <a:gd name="T24" fmla="*/ 54 w 64"/>
                  <a:gd name="T25" fmla="*/ 77 h 78"/>
                  <a:gd name="T26" fmla="*/ 54 w 64"/>
                  <a:gd name="T27" fmla="*/ 77 h 78"/>
                  <a:gd name="T28" fmla="*/ 60 w 64"/>
                  <a:gd name="T29" fmla="*/ 75 h 78"/>
                  <a:gd name="T30" fmla="*/ 60 w 64"/>
                  <a:gd name="T31" fmla="*/ 75 h 78"/>
                  <a:gd name="T32" fmla="*/ 63 w 64"/>
                  <a:gd name="T33" fmla="*/ 68 h 78"/>
                  <a:gd name="T34" fmla="*/ 63 w 64"/>
                  <a:gd name="T35" fmla="*/ 19 h 78"/>
                  <a:gd name="T36" fmla="*/ 63 w 64"/>
                  <a:gd name="T37" fmla="*/ 19 h 78"/>
                  <a:gd name="T38" fmla="*/ 55 w 64"/>
                  <a:gd name="T39" fmla="*/ 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4" h="78">
                    <a:moveTo>
                      <a:pt x="55" y="9"/>
                    </a:moveTo>
                    <a:lnTo>
                      <a:pt x="55" y="9"/>
                    </a:lnTo>
                    <a:cubicBezTo>
                      <a:pt x="55" y="9"/>
                      <a:pt x="44" y="8"/>
                      <a:pt x="33" y="5"/>
                    </a:cubicBezTo>
                    <a:lnTo>
                      <a:pt x="33" y="5"/>
                    </a:lnTo>
                    <a:cubicBezTo>
                      <a:pt x="19" y="2"/>
                      <a:pt x="14" y="0"/>
                      <a:pt x="13" y="0"/>
                    </a:cubicBezTo>
                    <a:lnTo>
                      <a:pt x="13" y="0"/>
                    </a:lnTo>
                    <a:cubicBezTo>
                      <a:pt x="10" y="0"/>
                      <a:pt x="8" y="0"/>
                      <a:pt x="6" y="2"/>
                    </a:cubicBezTo>
                    <a:lnTo>
                      <a:pt x="6" y="2"/>
                    </a:lnTo>
                    <a:cubicBezTo>
                      <a:pt x="4" y="4"/>
                      <a:pt x="3" y="6"/>
                      <a:pt x="2" y="8"/>
                    </a:cubicBezTo>
                    <a:lnTo>
                      <a:pt x="2" y="8"/>
                    </a:lnTo>
                    <a:cubicBezTo>
                      <a:pt x="0" y="27"/>
                      <a:pt x="9" y="66"/>
                      <a:pt x="52" y="77"/>
                    </a:cubicBezTo>
                    <a:lnTo>
                      <a:pt x="52" y="77"/>
                    </a:lnTo>
                    <a:cubicBezTo>
                      <a:pt x="52" y="77"/>
                      <a:pt x="53" y="77"/>
                      <a:pt x="54" y="77"/>
                    </a:cubicBezTo>
                    <a:lnTo>
                      <a:pt x="54" y="77"/>
                    </a:lnTo>
                    <a:cubicBezTo>
                      <a:pt x="56" y="77"/>
                      <a:pt x="59" y="77"/>
                      <a:pt x="60" y="75"/>
                    </a:cubicBezTo>
                    <a:lnTo>
                      <a:pt x="60" y="75"/>
                    </a:lnTo>
                    <a:cubicBezTo>
                      <a:pt x="62" y="73"/>
                      <a:pt x="63" y="71"/>
                      <a:pt x="63" y="68"/>
                    </a:cubicBezTo>
                    <a:lnTo>
                      <a:pt x="63" y="19"/>
                    </a:lnTo>
                    <a:lnTo>
                      <a:pt x="63" y="19"/>
                    </a:lnTo>
                    <a:cubicBezTo>
                      <a:pt x="63" y="14"/>
                      <a:pt x="60" y="10"/>
                      <a:pt x="55" y="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201">
                <a:extLst>
                  <a:ext uri="{FF2B5EF4-FFF2-40B4-BE49-F238E27FC236}">
                    <a16:creationId xmlns:a16="http://schemas.microsoft.com/office/drawing/2014/main" id="{8217ACAC-F7FB-414A-B4A3-80CC444B2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6828" y="8416232"/>
                <a:ext cx="804347" cy="647404"/>
              </a:xfrm>
              <a:custGeom>
                <a:avLst/>
                <a:gdLst>
                  <a:gd name="T0" fmla="*/ 855 w 903"/>
                  <a:gd name="T1" fmla="*/ 106 h 729"/>
                  <a:gd name="T2" fmla="*/ 393 w 903"/>
                  <a:gd name="T3" fmla="*/ 116 h 729"/>
                  <a:gd name="T4" fmla="*/ 375 w 903"/>
                  <a:gd name="T5" fmla="*/ 86 h 729"/>
                  <a:gd name="T6" fmla="*/ 328 w 903"/>
                  <a:gd name="T7" fmla="*/ 73 h 729"/>
                  <a:gd name="T8" fmla="*/ 294 w 903"/>
                  <a:gd name="T9" fmla="*/ 40 h 729"/>
                  <a:gd name="T10" fmla="*/ 246 w 903"/>
                  <a:gd name="T11" fmla="*/ 48 h 729"/>
                  <a:gd name="T12" fmla="*/ 199 w 903"/>
                  <a:gd name="T13" fmla="*/ 31 h 729"/>
                  <a:gd name="T14" fmla="*/ 159 w 903"/>
                  <a:gd name="T15" fmla="*/ 57 h 729"/>
                  <a:gd name="T16" fmla="*/ 110 w 903"/>
                  <a:gd name="T17" fmla="*/ 61 h 729"/>
                  <a:gd name="T18" fmla="*/ 84 w 903"/>
                  <a:gd name="T19" fmla="*/ 102 h 729"/>
                  <a:gd name="T20" fmla="*/ 41 w 903"/>
                  <a:gd name="T21" fmla="*/ 124 h 729"/>
                  <a:gd name="T22" fmla="*/ 33 w 903"/>
                  <a:gd name="T23" fmla="*/ 172 h 729"/>
                  <a:gd name="T24" fmla="*/ 4 w 903"/>
                  <a:gd name="T25" fmla="*/ 209 h 729"/>
                  <a:gd name="T26" fmla="*/ 4 w 903"/>
                  <a:gd name="T27" fmla="*/ 210 h 729"/>
                  <a:gd name="T28" fmla="*/ 16 w 903"/>
                  <a:gd name="T29" fmla="*/ 257 h 729"/>
                  <a:gd name="T30" fmla="*/ 4 w 903"/>
                  <a:gd name="T31" fmla="*/ 304 h 729"/>
                  <a:gd name="T32" fmla="*/ 34 w 903"/>
                  <a:gd name="T33" fmla="*/ 342 h 729"/>
                  <a:gd name="T34" fmla="*/ 43 w 903"/>
                  <a:gd name="T35" fmla="*/ 390 h 729"/>
                  <a:gd name="T36" fmla="*/ 86 w 903"/>
                  <a:gd name="T37" fmla="*/ 413 h 729"/>
                  <a:gd name="T38" fmla="*/ 113 w 903"/>
                  <a:gd name="T39" fmla="*/ 453 h 729"/>
                  <a:gd name="T40" fmla="*/ 161 w 903"/>
                  <a:gd name="T41" fmla="*/ 455 h 729"/>
                  <a:gd name="T42" fmla="*/ 203 w 903"/>
                  <a:gd name="T43" fmla="*/ 481 h 729"/>
                  <a:gd name="T44" fmla="*/ 208 w 903"/>
                  <a:gd name="T45" fmla="*/ 482 h 729"/>
                  <a:gd name="T46" fmla="*/ 247 w 903"/>
                  <a:gd name="T47" fmla="*/ 464 h 729"/>
                  <a:gd name="T48" fmla="*/ 281 w 903"/>
                  <a:gd name="T49" fmla="*/ 474 h 729"/>
                  <a:gd name="T50" fmla="*/ 465 w 903"/>
                  <a:gd name="T51" fmla="*/ 720 h 729"/>
                  <a:gd name="T52" fmla="*/ 516 w 903"/>
                  <a:gd name="T53" fmla="*/ 728 h 729"/>
                  <a:gd name="T54" fmla="*/ 573 w 903"/>
                  <a:gd name="T55" fmla="*/ 708 h 729"/>
                  <a:gd name="T56" fmla="*/ 599 w 903"/>
                  <a:gd name="T57" fmla="*/ 565 h 729"/>
                  <a:gd name="T58" fmla="*/ 588 w 903"/>
                  <a:gd name="T59" fmla="*/ 558 h 729"/>
                  <a:gd name="T60" fmla="*/ 533 w 903"/>
                  <a:gd name="T61" fmla="*/ 538 h 729"/>
                  <a:gd name="T62" fmla="*/ 525 w 903"/>
                  <a:gd name="T63" fmla="*/ 450 h 729"/>
                  <a:gd name="T64" fmla="*/ 541 w 903"/>
                  <a:gd name="T65" fmla="*/ 436 h 729"/>
                  <a:gd name="T66" fmla="*/ 570 w 903"/>
                  <a:gd name="T67" fmla="*/ 447 h 729"/>
                  <a:gd name="T68" fmla="*/ 580 w 903"/>
                  <a:gd name="T69" fmla="*/ 472 h 729"/>
                  <a:gd name="T70" fmla="*/ 586 w 903"/>
                  <a:gd name="T71" fmla="*/ 481 h 729"/>
                  <a:gd name="T72" fmla="*/ 622 w 903"/>
                  <a:gd name="T73" fmla="*/ 482 h 729"/>
                  <a:gd name="T74" fmla="*/ 661 w 903"/>
                  <a:gd name="T75" fmla="*/ 436 h 729"/>
                  <a:gd name="T76" fmla="*/ 732 w 903"/>
                  <a:gd name="T77" fmla="*/ 421 h 729"/>
                  <a:gd name="T78" fmla="*/ 743 w 903"/>
                  <a:gd name="T79" fmla="*/ 370 h 729"/>
                  <a:gd name="T80" fmla="*/ 800 w 903"/>
                  <a:gd name="T81" fmla="*/ 345 h 729"/>
                  <a:gd name="T82" fmla="*/ 813 w 903"/>
                  <a:gd name="T83" fmla="*/ 277 h 729"/>
                  <a:gd name="T84" fmla="*/ 894 w 903"/>
                  <a:gd name="T85" fmla="*/ 218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03" h="729">
                    <a:moveTo>
                      <a:pt x="855" y="106"/>
                    </a:moveTo>
                    <a:lnTo>
                      <a:pt x="855" y="106"/>
                    </a:lnTo>
                    <a:cubicBezTo>
                      <a:pt x="741" y="0"/>
                      <a:pt x="518" y="7"/>
                      <a:pt x="393" y="116"/>
                    </a:cubicBezTo>
                    <a:lnTo>
                      <a:pt x="393" y="116"/>
                    </a:lnTo>
                    <a:cubicBezTo>
                      <a:pt x="390" y="105"/>
                      <a:pt x="384" y="94"/>
                      <a:pt x="375" y="86"/>
                    </a:cubicBezTo>
                    <a:lnTo>
                      <a:pt x="375" y="86"/>
                    </a:lnTo>
                    <a:cubicBezTo>
                      <a:pt x="362" y="74"/>
                      <a:pt x="345" y="70"/>
                      <a:pt x="328" y="73"/>
                    </a:cubicBezTo>
                    <a:lnTo>
                      <a:pt x="328" y="73"/>
                    </a:lnTo>
                    <a:cubicBezTo>
                      <a:pt x="323" y="58"/>
                      <a:pt x="310" y="45"/>
                      <a:pt x="294" y="40"/>
                    </a:cubicBezTo>
                    <a:lnTo>
                      <a:pt x="294" y="40"/>
                    </a:lnTo>
                    <a:cubicBezTo>
                      <a:pt x="277" y="35"/>
                      <a:pt x="259" y="37"/>
                      <a:pt x="246" y="48"/>
                    </a:cubicBezTo>
                    <a:lnTo>
                      <a:pt x="246" y="48"/>
                    </a:lnTo>
                    <a:cubicBezTo>
                      <a:pt x="234" y="35"/>
                      <a:pt x="217" y="29"/>
                      <a:pt x="199" y="31"/>
                    </a:cubicBezTo>
                    <a:lnTo>
                      <a:pt x="199" y="31"/>
                    </a:lnTo>
                    <a:cubicBezTo>
                      <a:pt x="182" y="32"/>
                      <a:pt x="168" y="42"/>
                      <a:pt x="159" y="57"/>
                    </a:cubicBezTo>
                    <a:lnTo>
                      <a:pt x="159" y="57"/>
                    </a:lnTo>
                    <a:cubicBezTo>
                      <a:pt x="144" y="51"/>
                      <a:pt x="125" y="52"/>
                      <a:pt x="110" y="61"/>
                    </a:cubicBezTo>
                    <a:lnTo>
                      <a:pt x="110" y="61"/>
                    </a:lnTo>
                    <a:cubicBezTo>
                      <a:pt x="96" y="69"/>
                      <a:pt x="86" y="85"/>
                      <a:pt x="84" y="102"/>
                    </a:cubicBezTo>
                    <a:lnTo>
                      <a:pt x="84" y="102"/>
                    </a:lnTo>
                    <a:cubicBezTo>
                      <a:pt x="67" y="102"/>
                      <a:pt x="51" y="110"/>
                      <a:pt x="41" y="124"/>
                    </a:cubicBezTo>
                    <a:lnTo>
                      <a:pt x="41" y="124"/>
                    </a:lnTo>
                    <a:cubicBezTo>
                      <a:pt x="31" y="138"/>
                      <a:pt x="28" y="156"/>
                      <a:pt x="33" y="172"/>
                    </a:cubicBezTo>
                    <a:lnTo>
                      <a:pt x="33" y="172"/>
                    </a:lnTo>
                    <a:cubicBezTo>
                      <a:pt x="19" y="179"/>
                      <a:pt x="8" y="193"/>
                      <a:pt x="4" y="209"/>
                    </a:cubicBezTo>
                    <a:lnTo>
                      <a:pt x="4" y="209"/>
                    </a:lnTo>
                    <a:cubicBezTo>
                      <a:pt x="4" y="210"/>
                      <a:pt x="4" y="210"/>
                      <a:pt x="4" y="210"/>
                    </a:cubicBezTo>
                    <a:lnTo>
                      <a:pt x="4" y="210"/>
                    </a:lnTo>
                    <a:cubicBezTo>
                      <a:pt x="0" y="227"/>
                      <a:pt x="5" y="245"/>
                      <a:pt x="16" y="257"/>
                    </a:cubicBezTo>
                    <a:lnTo>
                      <a:pt x="16" y="257"/>
                    </a:lnTo>
                    <a:cubicBezTo>
                      <a:pt x="5" y="269"/>
                      <a:pt x="0" y="288"/>
                      <a:pt x="4" y="304"/>
                    </a:cubicBezTo>
                    <a:lnTo>
                      <a:pt x="4" y="304"/>
                    </a:lnTo>
                    <a:cubicBezTo>
                      <a:pt x="8" y="321"/>
                      <a:pt x="19" y="335"/>
                      <a:pt x="34" y="342"/>
                    </a:cubicBezTo>
                    <a:lnTo>
                      <a:pt x="34" y="342"/>
                    </a:lnTo>
                    <a:cubicBezTo>
                      <a:pt x="30" y="358"/>
                      <a:pt x="33" y="376"/>
                      <a:pt x="43" y="390"/>
                    </a:cubicBezTo>
                    <a:lnTo>
                      <a:pt x="43" y="390"/>
                    </a:lnTo>
                    <a:cubicBezTo>
                      <a:pt x="53" y="404"/>
                      <a:pt x="69" y="411"/>
                      <a:pt x="86" y="413"/>
                    </a:cubicBezTo>
                    <a:lnTo>
                      <a:pt x="86" y="413"/>
                    </a:lnTo>
                    <a:cubicBezTo>
                      <a:pt x="88" y="429"/>
                      <a:pt x="97" y="444"/>
                      <a:pt x="113" y="453"/>
                    </a:cubicBezTo>
                    <a:lnTo>
                      <a:pt x="113" y="453"/>
                    </a:lnTo>
                    <a:cubicBezTo>
                      <a:pt x="128" y="461"/>
                      <a:pt x="146" y="462"/>
                      <a:pt x="161" y="455"/>
                    </a:cubicBezTo>
                    <a:lnTo>
                      <a:pt x="161" y="455"/>
                    </a:lnTo>
                    <a:cubicBezTo>
                      <a:pt x="170" y="470"/>
                      <a:pt x="186" y="479"/>
                      <a:pt x="203" y="481"/>
                    </a:cubicBezTo>
                    <a:lnTo>
                      <a:pt x="203" y="481"/>
                    </a:lnTo>
                    <a:cubicBezTo>
                      <a:pt x="205" y="482"/>
                      <a:pt x="206" y="482"/>
                      <a:pt x="208" y="482"/>
                    </a:cubicBezTo>
                    <a:lnTo>
                      <a:pt x="208" y="482"/>
                    </a:lnTo>
                    <a:cubicBezTo>
                      <a:pt x="224" y="482"/>
                      <a:pt x="237" y="475"/>
                      <a:pt x="247" y="464"/>
                    </a:cubicBezTo>
                    <a:lnTo>
                      <a:pt x="247" y="464"/>
                    </a:lnTo>
                    <a:cubicBezTo>
                      <a:pt x="258" y="471"/>
                      <a:pt x="269" y="474"/>
                      <a:pt x="281" y="474"/>
                    </a:cubicBezTo>
                    <a:lnTo>
                      <a:pt x="281" y="474"/>
                    </a:lnTo>
                    <a:cubicBezTo>
                      <a:pt x="299" y="597"/>
                      <a:pt x="369" y="691"/>
                      <a:pt x="465" y="720"/>
                    </a:cubicBezTo>
                    <a:lnTo>
                      <a:pt x="465" y="720"/>
                    </a:lnTo>
                    <a:cubicBezTo>
                      <a:pt x="484" y="726"/>
                      <a:pt x="501" y="728"/>
                      <a:pt x="516" y="728"/>
                    </a:cubicBezTo>
                    <a:lnTo>
                      <a:pt x="516" y="728"/>
                    </a:lnTo>
                    <a:cubicBezTo>
                      <a:pt x="539" y="728"/>
                      <a:pt x="558" y="722"/>
                      <a:pt x="573" y="708"/>
                    </a:cubicBezTo>
                    <a:lnTo>
                      <a:pt x="573" y="708"/>
                    </a:lnTo>
                    <a:cubicBezTo>
                      <a:pt x="620" y="665"/>
                      <a:pt x="600" y="570"/>
                      <a:pt x="599" y="565"/>
                    </a:cubicBezTo>
                    <a:lnTo>
                      <a:pt x="599" y="565"/>
                    </a:lnTo>
                    <a:cubicBezTo>
                      <a:pt x="598" y="561"/>
                      <a:pt x="593" y="558"/>
                      <a:pt x="588" y="558"/>
                    </a:cubicBezTo>
                    <a:lnTo>
                      <a:pt x="588" y="558"/>
                    </a:lnTo>
                    <a:cubicBezTo>
                      <a:pt x="564" y="562"/>
                      <a:pt x="545" y="555"/>
                      <a:pt x="533" y="538"/>
                    </a:cubicBezTo>
                    <a:lnTo>
                      <a:pt x="533" y="538"/>
                    </a:lnTo>
                    <a:cubicBezTo>
                      <a:pt x="514" y="513"/>
                      <a:pt x="514" y="472"/>
                      <a:pt x="525" y="450"/>
                    </a:cubicBezTo>
                    <a:lnTo>
                      <a:pt x="525" y="450"/>
                    </a:lnTo>
                    <a:cubicBezTo>
                      <a:pt x="527" y="444"/>
                      <a:pt x="533" y="436"/>
                      <a:pt x="541" y="436"/>
                    </a:cubicBezTo>
                    <a:lnTo>
                      <a:pt x="541" y="436"/>
                    </a:lnTo>
                    <a:cubicBezTo>
                      <a:pt x="554" y="436"/>
                      <a:pt x="563" y="440"/>
                      <a:pt x="570" y="447"/>
                    </a:cubicBezTo>
                    <a:lnTo>
                      <a:pt x="570" y="447"/>
                    </a:lnTo>
                    <a:cubicBezTo>
                      <a:pt x="580" y="457"/>
                      <a:pt x="580" y="472"/>
                      <a:pt x="580" y="472"/>
                    </a:cubicBezTo>
                    <a:lnTo>
                      <a:pt x="580" y="472"/>
                    </a:lnTo>
                    <a:cubicBezTo>
                      <a:pt x="580" y="476"/>
                      <a:pt x="582" y="479"/>
                      <a:pt x="586" y="481"/>
                    </a:cubicBezTo>
                    <a:lnTo>
                      <a:pt x="586" y="481"/>
                    </a:lnTo>
                    <a:cubicBezTo>
                      <a:pt x="599" y="486"/>
                      <a:pt x="610" y="487"/>
                      <a:pt x="622" y="482"/>
                    </a:cubicBezTo>
                    <a:lnTo>
                      <a:pt x="622" y="482"/>
                    </a:lnTo>
                    <a:cubicBezTo>
                      <a:pt x="643" y="472"/>
                      <a:pt x="656" y="448"/>
                      <a:pt x="661" y="436"/>
                    </a:cubicBezTo>
                    <a:lnTo>
                      <a:pt x="661" y="436"/>
                    </a:lnTo>
                    <a:cubicBezTo>
                      <a:pt x="694" y="442"/>
                      <a:pt x="718" y="436"/>
                      <a:pt x="732" y="421"/>
                    </a:cubicBezTo>
                    <a:lnTo>
                      <a:pt x="732" y="421"/>
                    </a:lnTo>
                    <a:cubicBezTo>
                      <a:pt x="747" y="406"/>
                      <a:pt x="746" y="383"/>
                      <a:pt x="743" y="370"/>
                    </a:cubicBezTo>
                    <a:lnTo>
                      <a:pt x="743" y="370"/>
                    </a:lnTo>
                    <a:cubicBezTo>
                      <a:pt x="768" y="369"/>
                      <a:pt x="787" y="360"/>
                      <a:pt x="800" y="345"/>
                    </a:cubicBezTo>
                    <a:lnTo>
                      <a:pt x="800" y="345"/>
                    </a:lnTo>
                    <a:cubicBezTo>
                      <a:pt x="817" y="323"/>
                      <a:pt x="815" y="294"/>
                      <a:pt x="813" y="277"/>
                    </a:cubicBezTo>
                    <a:lnTo>
                      <a:pt x="813" y="277"/>
                    </a:lnTo>
                    <a:cubicBezTo>
                      <a:pt x="872" y="279"/>
                      <a:pt x="889" y="241"/>
                      <a:pt x="894" y="218"/>
                    </a:cubicBezTo>
                    <a:lnTo>
                      <a:pt x="894" y="218"/>
                    </a:lnTo>
                    <a:cubicBezTo>
                      <a:pt x="902" y="179"/>
                      <a:pt x="888" y="136"/>
                      <a:pt x="855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202">
                <a:extLst>
                  <a:ext uri="{FF2B5EF4-FFF2-40B4-BE49-F238E27FC236}">
                    <a16:creationId xmlns:a16="http://schemas.microsoft.com/office/drawing/2014/main" id="{6BCF1339-1B55-462D-9EAE-48FE9D233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349" y="10217189"/>
                <a:ext cx="286428" cy="219725"/>
              </a:xfrm>
              <a:custGeom>
                <a:avLst/>
                <a:gdLst>
                  <a:gd name="T0" fmla="*/ 232 w 320"/>
                  <a:gd name="T1" fmla="*/ 19 h 245"/>
                  <a:gd name="T2" fmla="*/ 232 w 320"/>
                  <a:gd name="T3" fmla="*/ 19 h 245"/>
                  <a:gd name="T4" fmla="*/ 144 w 320"/>
                  <a:gd name="T5" fmla="*/ 76 h 245"/>
                  <a:gd name="T6" fmla="*/ 144 w 320"/>
                  <a:gd name="T7" fmla="*/ 76 h 245"/>
                  <a:gd name="T8" fmla="*/ 76 w 320"/>
                  <a:gd name="T9" fmla="*/ 44 h 245"/>
                  <a:gd name="T10" fmla="*/ 0 w 320"/>
                  <a:gd name="T11" fmla="*/ 214 h 245"/>
                  <a:gd name="T12" fmla="*/ 94 w 320"/>
                  <a:gd name="T13" fmla="*/ 244 h 245"/>
                  <a:gd name="T14" fmla="*/ 94 w 320"/>
                  <a:gd name="T15" fmla="*/ 244 h 245"/>
                  <a:gd name="T16" fmla="*/ 129 w 320"/>
                  <a:gd name="T17" fmla="*/ 214 h 245"/>
                  <a:gd name="T18" fmla="*/ 129 w 320"/>
                  <a:gd name="T19" fmla="*/ 214 h 245"/>
                  <a:gd name="T20" fmla="*/ 84 w 320"/>
                  <a:gd name="T21" fmla="*/ 192 h 245"/>
                  <a:gd name="T22" fmla="*/ 84 w 320"/>
                  <a:gd name="T23" fmla="*/ 192 h 245"/>
                  <a:gd name="T24" fmla="*/ 166 w 320"/>
                  <a:gd name="T25" fmla="*/ 105 h 245"/>
                  <a:gd name="T26" fmla="*/ 166 w 320"/>
                  <a:gd name="T27" fmla="*/ 105 h 245"/>
                  <a:gd name="T28" fmla="*/ 192 w 320"/>
                  <a:gd name="T29" fmla="*/ 89 h 245"/>
                  <a:gd name="T30" fmla="*/ 192 w 320"/>
                  <a:gd name="T31" fmla="*/ 89 h 245"/>
                  <a:gd name="T32" fmla="*/ 289 w 320"/>
                  <a:gd name="T33" fmla="*/ 134 h 245"/>
                  <a:gd name="T34" fmla="*/ 289 w 320"/>
                  <a:gd name="T35" fmla="*/ 134 h 245"/>
                  <a:gd name="T36" fmla="*/ 232 w 320"/>
                  <a:gd name="T37" fmla="*/ 19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0" h="245">
                    <a:moveTo>
                      <a:pt x="232" y="19"/>
                    </a:moveTo>
                    <a:lnTo>
                      <a:pt x="232" y="19"/>
                    </a:lnTo>
                    <a:cubicBezTo>
                      <a:pt x="198" y="0"/>
                      <a:pt x="144" y="76"/>
                      <a:pt x="144" y="76"/>
                    </a:cubicBezTo>
                    <a:lnTo>
                      <a:pt x="144" y="76"/>
                    </a:lnTo>
                    <a:lnTo>
                      <a:pt x="76" y="44"/>
                    </a:lnTo>
                    <a:lnTo>
                      <a:pt x="0" y="214"/>
                    </a:lnTo>
                    <a:lnTo>
                      <a:pt x="94" y="244"/>
                    </a:lnTo>
                    <a:lnTo>
                      <a:pt x="94" y="244"/>
                    </a:lnTo>
                    <a:cubicBezTo>
                      <a:pt x="109" y="228"/>
                      <a:pt x="129" y="214"/>
                      <a:pt x="129" y="214"/>
                    </a:cubicBezTo>
                    <a:lnTo>
                      <a:pt x="129" y="214"/>
                    </a:lnTo>
                    <a:cubicBezTo>
                      <a:pt x="129" y="214"/>
                      <a:pt x="94" y="221"/>
                      <a:pt x="84" y="192"/>
                    </a:cubicBezTo>
                    <a:lnTo>
                      <a:pt x="84" y="192"/>
                    </a:lnTo>
                    <a:cubicBezTo>
                      <a:pt x="74" y="162"/>
                      <a:pt x="108" y="143"/>
                      <a:pt x="166" y="105"/>
                    </a:cubicBezTo>
                    <a:lnTo>
                      <a:pt x="166" y="105"/>
                    </a:lnTo>
                    <a:cubicBezTo>
                      <a:pt x="174" y="101"/>
                      <a:pt x="182" y="95"/>
                      <a:pt x="192" y="89"/>
                    </a:cubicBezTo>
                    <a:lnTo>
                      <a:pt x="192" y="89"/>
                    </a:lnTo>
                    <a:cubicBezTo>
                      <a:pt x="192" y="89"/>
                      <a:pt x="258" y="150"/>
                      <a:pt x="289" y="134"/>
                    </a:cubicBezTo>
                    <a:lnTo>
                      <a:pt x="289" y="134"/>
                    </a:lnTo>
                    <a:cubicBezTo>
                      <a:pt x="319" y="119"/>
                      <a:pt x="266" y="36"/>
                      <a:pt x="232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203">
                <a:extLst>
                  <a:ext uri="{FF2B5EF4-FFF2-40B4-BE49-F238E27FC236}">
                    <a16:creationId xmlns:a16="http://schemas.microsoft.com/office/drawing/2014/main" id="{0F591408-AA21-4E8B-84FA-42BBCD2F8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2502" y="10221112"/>
                <a:ext cx="286428" cy="223649"/>
              </a:xfrm>
              <a:custGeom>
                <a:avLst/>
                <a:gdLst>
                  <a:gd name="T0" fmla="*/ 102 w 320"/>
                  <a:gd name="T1" fmla="*/ 230 h 251"/>
                  <a:gd name="T2" fmla="*/ 113 w 320"/>
                  <a:gd name="T3" fmla="*/ 220 h 251"/>
                  <a:gd name="T4" fmla="*/ 85 w 320"/>
                  <a:gd name="T5" fmla="*/ 192 h 251"/>
                  <a:gd name="T6" fmla="*/ 159 w 320"/>
                  <a:gd name="T7" fmla="*/ 102 h 251"/>
                  <a:gd name="T8" fmla="*/ 171 w 320"/>
                  <a:gd name="T9" fmla="*/ 94 h 251"/>
                  <a:gd name="T10" fmla="*/ 197 w 320"/>
                  <a:gd name="T11" fmla="*/ 79 h 251"/>
                  <a:gd name="T12" fmla="*/ 208 w 320"/>
                  <a:gd name="T13" fmla="*/ 80 h 251"/>
                  <a:gd name="T14" fmla="*/ 295 w 320"/>
                  <a:gd name="T15" fmla="*/ 122 h 251"/>
                  <a:gd name="T16" fmla="*/ 299 w 320"/>
                  <a:gd name="T17" fmla="*/ 113 h 251"/>
                  <a:gd name="T18" fmla="*/ 238 w 320"/>
                  <a:gd name="T19" fmla="*/ 24 h 251"/>
                  <a:gd name="T20" fmla="*/ 162 w 320"/>
                  <a:gd name="T21" fmla="*/ 78 h 251"/>
                  <a:gd name="T22" fmla="*/ 91 w 320"/>
                  <a:gd name="T23" fmla="*/ 54 h 251"/>
                  <a:gd name="T24" fmla="*/ 104 w 320"/>
                  <a:gd name="T25" fmla="*/ 250 h 251"/>
                  <a:gd name="T26" fmla="*/ 102 w 320"/>
                  <a:gd name="T27" fmla="*/ 249 h 251"/>
                  <a:gd name="T28" fmla="*/ 7 w 320"/>
                  <a:gd name="T29" fmla="*/ 221 h 251"/>
                  <a:gd name="T30" fmla="*/ 1 w 320"/>
                  <a:gd name="T31" fmla="*/ 216 h 251"/>
                  <a:gd name="T32" fmla="*/ 77 w 320"/>
                  <a:gd name="T33" fmla="*/ 38 h 251"/>
                  <a:gd name="T34" fmla="*/ 82 w 320"/>
                  <a:gd name="T35" fmla="*/ 33 h 251"/>
                  <a:gd name="T36" fmla="*/ 90 w 320"/>
                  <a:gd name="T37" fmla="*/ 33 h 251"/>
                  <a:gd name="T38" fmla="*/ 151 w 320"/>
                  <a:gd name="T39" fmla="*/ 61 h 251"/>
                  <a:gd name="T40" fmla="*/ 202 w 320"/>
                  <a:gd name="T41" fmla="*/ 13 h 251"/>
                  <a:gd name="T42" fmla="*/ 247 w 320"/>
                  <a:gd name="T43" fmla="*/ 7 h 251"/>
                  <a:gd name="T44" fmla="*/ 317 w 320"/>
                  <a:gd name="T45" fmla="*/ 114 h 251"/>
                  <a:gd name="T46" fmla="*/ 303 w 320"/>
                  <a:gd name="T47" fmla="*/ 139 h 251"/>
                  <a:gd name="T48" fmla="*/ 200 w 320"/>
                  <a:gd name="T49" fmla="*/ 99 h 251"/>
                  <a:gd name="T50" fmla="*/ 169 w 320"/>
                  <a:gd name="T51" fmla="*/ 118 h 251"/>
                  <a:gd name="T52" fmla="*/ 102 w 320"/>
                  <a:gd name="T53" fmla="*/ 186 h 251"/>
                  <a:gd name="T54" fmla="*/ 138 w 320"/>
                  <a:gd name="T55" fmla="*/ 202 h 251"/>
                  <a:gd name="T56" fmla="*/ 148 w 320"/>
                  <a:gd name="T57" fmla="*/ 208 h 251"/>
                  <a:gd name="T58" fmla="*/ 145 w 320"/>
                  <a:gd name="T59" fmla="*/ 220 h 251"/>
                  <a:gd name="T60" fmla="*/ 111 w 320"/>
                  <a:gd name="T61" fmla="*/ 247 h 251"/>
                  <a:gd name="T62" fmla="*/ 104 w 320"/>
                  <a:gd name="T63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0" h="251">
                    <a:moveTo>
                      <a:pt x="23" y="206"/>
                    </a:moveTo>
                    <a:lnTo>
                      <a:pt x="102" y="230"/>
                    </a:lnTo>
                    <a:lnTo>
                      <a:pt x="102" y="230"/>
                    </a:lnTo>
                    <a:cubicBezTo>
                      <a:pt x="105" y="226"/>
                      <a:pt x="109" y="223"/>
                      <a:pt x="113" y="220"/>
                    </a:cubicBezTo>
                    <a:lnTo>
                      <a:pt x="113" y="220"/>
                    </a:lnTo>
                    <a:cubicBezTo>
                      <a:pt x="102" y="216"/>
                      <a:pt x="90" y="208"/>
                      <a:pt x="85" y="192"/>
                    </a:cubicBezTo>
                    <a:lnTo>
                      <a:pt x="85" y="192"/>
                    </a:lnTo>
                    <a:cubicBezTo>
                      <a:pt x="73" y="158"/>
                      <a:pt x="105" y="136"/>
                      <a:pt x="159" y="102"/>
                    </a:cubicBezTo>
                    <a:lnTo>
                      <a:pt x="171" y="94"/>
                    </a:lnTo>
                    <a:lnTo>
                      <a:pt x="171" y="94"/>
                    </a:lnTo>
                    <a:cubicBezTo>
                      <a:pt x="178" y="89"/>
                      <a:pt x="187" y="84"/>
                      <a:pt x="197" y="79"/>
                    </a:cubicBezTo>
                    <a:lnTo>
                      <a:pt x="197" y="79"/>
                    </a:lnTo>
                    <a:cubicBezTo>
                      <a:pt x="200" y="76"/>
                      <a:pt x="205" y="77"/>
                      <a:pt x="208" y="80"/>
                    </a:cubicBezTo>
                    <a:lnTo>
                      <a:pt x="208" y="80"/>
                    </a:lnTo>
                    <a:cubicBezTo>
                      <a:pt x="234" y="103"/>
                      <a:pt x="277" y="131"/>
                      <a:pt x="295" y="122"/>
                    </a:cubicBezTo>
                    <a:lnTo>
                      <a:pt x="295" y="122"/>
                    </a:lnTo>
                    <a:cubicBezTo>
                      <a:pt x="296" y="122"/>
                      <a:pt x="299" y="120"/>
                      <a:pt x="299" y="113"/>
                    </a:cubicBezTo>
                    <a:lnTo>
                      <a:pt x="299" y="113"/>
                    </a:lnTo>
                    <a:cubicBezTo>
                      <a:pt x="299" y="88"/>
                      <a:pt x="262" y="36"/>
                      <a:pt x="238" y="24"/>
                    </a:cubicBezTo>
                    <a:lnTo>
                      <a:pt x="238" y="24"/>
                    </a:lnTo>
                    <a:cubicBezTo>
                      <a:pt x="218" y="13"/>
                      <a:pt x="178" y="56"/>
                      <a:pt x="162" y="78"/>
                    </a:cubicBezTo>
                    <a:lnTo>
                      <a:pt x="162" y="78"/>
                    </a:lnTo>
                    <a:cubicBezTo>
                      <a:pt x="159" y="82"/>
                      <a:pt x="154" y="83"/>
                      <a:pt x="150" y="82"/>
                    </a:cubicBezTo>
                    <a:lnTo>
                      <a:pt x="91" y="54"/>
                    </a:lnTo>
                    <a:lnTo>
                      <a:pt x="23" y="206"/>
                    </a:lnTo>
                    <a:close/>
                    <a:moveTo>
                      <a:pt x="104" y="250"/>
                    </a:moveTo>
                    <a:lnTo>
                      <a:pt x="104" y="250"/>
                    </a:lnTo>
                    <a:cubicBezTo>
                      <a:pt x="103" y="250"/>
                      <a:pt x="102" y="250"/>
                      <a:pt x="102" y="249"/>
                    </a:cubicBezTo>
                    <a:lnTo>
                      <a:pt x="7" y="221"/>
                    </a:lnTo>
                    <a:lnTo>
                      <a:pt x="7" y="221"/>
                    </a:lnTo>
                    <a:cubicBezTo>
                      <a:pt x="4" y="220"/>
                      <a:pt x="3" y="218"/>
                      <a:pt x="1" y="216"/>
                    </a:cubicBezTo>
                    <a:lnTo>
                      <a:pt x="1" y="216"/>
                    </a:lnTo>
                    <a:cubicBezTo>
                      <a:pt x="0" y="213"/>
                      <a:pt x="0" y="211"/>
                      <a:pt x="1" y="208"/>
                    </a:cubicBezTo>
                    <a:lnTo>
                      <a:pt x="77" y="38"/>
                    </a:lnTo>
                    <a:lnTo>
                      <a:pt x="77" y="38"/>
                    </a:lnTo>
                    <a:cubicBezTo>
                      <a:pt x="78" y="35"/>
                      <a:pt x="79" y="33"/>
                      <a:pt x="82" y="33"/>
                    </a:cubicBezTo>
                    <a:lnTo>
                      <a:pt x="82" y="33"/>
                    </a:lnTo>
                    <a:cubicBezTo>
                      <a:pt x="85" y="32"/>
                      <a:pt x="87" y="32"/>
                      <a:pt x="90" y="33"/>
                    </a:cubicBezTo>
                    <a:lnTo>
                      <a:pt x="151" y="61"/>
                    </a:lnTo>
                    <a:lnTo>
                      <a:pt x="151" y="61"/>
                    </a:lnTo>
                    <a:cubicBezTo>
                      <a:pt x="162" y="46"/>
                      <a:pt x="185" y="23"/>
                      <a:pt x="202" y="13"/>
                    </a:cubicBezTo>
                    <a:lnTo>
                      <a:pt x="202" y="13"/>
                    </a:lnTo>
                    <a:cubicBezTo>
                      <a:pt x="219" y="3"/>
                      <a:pt x="234" y="0"/>
                      <a:pt x="247" y="7"/>
                    </a:cubicBezTo>
                    <a:lnTo>
                      <a:pt x="247" y="7"/>
                    </a:lnTo>
                    <a:cubicBezTo>
                      <a:pt x="276" y="23"/>
                      <a:pt x="319" y="80"/>
                      <a:pt x="317" y="114"/>
                    </a:cubicBezTo>
                    <a:lnTo>
                      <a:pt x="317" y="114"/>
                    </a:lnTo>
                    <a:cubicBezTo>
                      <a:pt x="317" y="125"/>
                      <a:pt x="312" y="135"/>
                      <a:pt x="303" y="139"/>
                    </a:cubicBezTo>
                    <a:lnTo>
                      <a:pt x="303" y="139"/>
                    </a:lnTo>
                    <a:cubicBezTo>
                      <a:pt x="272" y="155"/>
                      <a:pt x="218" y="113"/>
                      <a:pt x="200" y="99"/>
                    </a:cubicBezTo>
                    <a:lnTo>
                      <a:pt x="200" y="99"/>
                    </a:lnTo>
                    <a:cubicBezTo>
                      <a:pt x="194" y="103"/>
                      <a:pt x="187" y="106"/>
                      <a:pt x="181" y="111"/>
                    </a:cubicBezTo>
                    <a:lnTo>
                      <a:pt x="169" y="118"/>
                    </a:lnTo>
                    <a:lnTo>
                      <a:pt x="169" y="118"/>
                    </a:lnTo>
                    <a:cubicBezTo>
                      <a:pt x="118" y="151"/>
                      <a:pt x="96" y="166"/>
                      <a:pt x="102" y="186"/>
                    </a:cubicBezTo>
                    <a:lnTo>
                      <a:pt x="102" y="186"/>
                    </a:lnTo>
                    <a:cubicBezTo>
                      <a:pt x="110" y="207"/>
                      <a:pt x="137" y="203"/>
                      <a:pt x="138" y="202"/>
                    </a:cubicBezTo>
                    <a:lnTo>
                      <a:pt x="138" y="202"/>
                    </a:lnTo>
                    <a:cubicBezTo>
                      <a:pt x="142" y="202"/>
                      <a:pt x="146" y="204"/>
                      <a:pt x="148" y="208"/>
                    </a:cubicBezTo>
                    <a:lnTo>
                      <a:pt x="148" y="208"/>
                    </a:lnTo>
                    <a:cubicBezTo>
                      <a:pt x="150" y="213"/>
                      <a:pt x="148" y="217"/>
                      <a:pt x="145" y="220"/>
                    </a:cubicBezTo>
                    <a:lnTo>
                      <a:pt x="145" y="220"/>
                    </a:lnTo>
                    <a:cubicBezTo>
                      <a:pt x="145" y="220"/>
                      <a:pt x="125" y="233"/>
                      <a:pt x="111" y="247"/>
                    </a:cubicBezTo>
                    <a:lnTo>
                      <a:pt x="111" y="247"/>
                    </a:lnTo>
                    <a:cubicBezTo>
                      <a:pt x="109" y="249"/>
                      <a:pt x="107" y="250"/>
                      <a:pt x="104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F47000B-AB59-4274-B9F8-4029C690F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9209" y="12639038"/>
                <a:ext cx="118650" cy="80524"/>
              </a:xfrm>
              <a:custGeom>
                <a:avLst/>
                <a:gdLst>
                  <a:gd name="connsiteX0" fmla="*/ 106143 w 118650"/>
                  <a:gd name="connsiteY0" fmla="*/ 28340 h 80524"/>
                  <a:gd name="connsiteX1" fmla="*/ 117786 w 118650"/>
                  <a:gd name="connsiteY1" fmla="*/ 32002 h 80524"/>
                  <a:gd name="connsiteX2" fmla="*/ 114204 w 118650"/>
                  <a:gd name="connsiteY2" fmla="*/ 43904 h 80524"/>
                  <a:gd name="connsiteX3" fmla="*/ 51509 w 118650"/>
                  <a:gd name="connsiteY3" fmla="*/ 79609 h 80524"/>
                  <a:gd name="connsiteX4" fmla="*/ 47031 w 118650"/>
                  <a:gd name="connsiteY4" fmla="*/ 80524 h 80524"/>
                  <a:gd name="connsiteX5" fmla="*/ 39866 w 118650"/>
                  <a:gd name="connsiteY5" fmla="*/ 76862 h 80524"/>
                  <a:gd name="connsiteX6" fmla="*/ 43449 w 118650"/>
                  <a:gd name="connsiteY6" fmla="*/ 64961 h 80524"/>
                  <a:gd name="connsiteX7" fmla="*/ 66174 w 118650"/>
                  <a:gd name="connsiteY7" fmla="*/ 843 h 80524"/>
                  <a:gd name="connsiteX8" fmla="*/ 77692 w 118650"/>
                  <a:gd name="connsiteY8" fmla="*/ 5346 h 80524"/>
                  <a:gd name="connsiteX9" fmla="*/ 74148 w 118650"/>
                  <a:gd name="connsiteY9" fmla="*/ 17052 h 80524"/>
                  <a:gd name="connsiteX10" fmla="*/ 12128 w 118650"/>
                  <a:gd name="connsiteY10" fmla="*/ 52172 h 80524"/>
                  <a:gd name="connsiteX11" fmla="*/ 7698 w 118650"/>
                  <a:gd name="connsiteY11" fmla="*/ 53072 h 80524"/>
                  <a:gd name="connsiteX12" fmla="*/ 1496 w 118650"/>
                  <a:gd name="connsiteY12" fmla="*/ 47669 h 80524"/>
                  <a:gd name="connsiteX13" fmla="*/ 4154 w 118650"/>
                  <a:gd name="connsiteY13" fmla="*/ 36863 h 805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18650" h="80524">
                    <a:moveTo>
                      <a:pt x="106143" y="28340"/>
                    </a:moveTo>
                    <a:cubicBezTo>
                      <a:pt x="110621" y="26509"/>
                      <a:pt x="115099" y="27425"/>
                      <a:pt x="117786" y="32002"/>
                    </a:cubicBezTo>
                    <a:cubicBezTo>
                      <a:pt x="119577" y="36580"/>
                      <a:pt x="118682" y="41157"/>
                      <a:pt x="114204" y="43904"/>
                    </a:cubicBezTo>
                    <a:lnTo>
                      <a:pt x="51509" y="79609"/>
                    </a:lnTo>
                    <a:cubicBezTo>
                      <a:pt x="49718" y="80524"/>
                      <a:pt x="48823" y="80524"/>
                      <a:pt x="47031" y="80524"/>
                    </a:cubicBezTo>
                    <a:cubicBezTo>
                      <a:pt x="45240" y="80524"/>
                      <a:pt x="41658" y="79609"/>
                      <a:pt x="39866" y="76862"/>
                    </a:cubicBezTo>
                    <a:cubicBezTo>
                      <a:pt x="38075" y="72285"/>
                      <a:pt x="39866" y="66792"/>
                      <a:pt x="43449" y="64961"/>
                    </a:cubicBezTo>
                    <a:close/>
                    <a:moveTo>
                      <a:pt x="66174" y="843"/>
                    </a:moveTo>
                    <a:cubicBezTo>
                      <a:pt x="69718" y="-958"/>
                      <a:pt x="75034" y="-57"/>
                      <a:pt x="77692" y="5346"/>
                    </a:cubicBezTo>
                    <a:cubicBezTo>
                      <a:pt x="80350" y="8948"/>
                      <a:pt x="78578" y="14351"/>
                      <a:pt x="74148" y="17052"/>
                    </a:cubicBezTo>
                    <a:lnTo>
                      <a:pt x="12128" y="52172"/>
                    </a:lnTo>
                    <a:cubicBezTo>
                      <a:pt x="10356" y="53072"/>
                      <a:pt x="9470" y="53072"/>
                      <a:pt x="7698" y="53072"/>
                    </a:cubicBezTo>
                    <a:cubicBezTo>
                      <a:pt x="5040" y="53072"/>
                      <a:pt x="2382" y="51271"/>
                      <a:pt x="1496" y="47669"/>
                    </a:cubicBezTo>
                    <a:cubicBezTo>
                      <a:pt x="-1162" y="44067"/>
                      <a:pt x="-276" y="38664"/>
                      <a:pt x="4154" y="368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BDED6E04-597A-4C78-9378-013E0632BC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4585" y="12608091"/>
                <a:ext cx="121891" cy="80082"/>
              </a:xfrm>
              <a:custGeom>
                <a:avLst/>
                <a:gdLst>
                  <a:gd name="connsiteX0" fmla="*/ 108384 w 121891"/>
                  <a:gd name="connsiteY0" fmla="*/ 28814 h 80082"/>
                  <a:gd name="connsiteX1" fmla="*/ 120656 w 121891"/>
                  <a:gd name="connsiteY1" fmla="*/ 31560 h 80082"/>
                  <a:gd name="connsiteX2" fmla="*/ 117150 w 121891"/>
                  <a:gd name="connsiteY2" fmla="*/ 43462 h 80082"/>
                  <a:gd name="connsiteX3" fmla="*/ 56668 w 121891"/>
                  <a:gd name="connsiteY3" fmla="*/ 79167 h 80082"/>
                  <a:gd name="connsiteX4" fmla="*/ 51409 w 121891"/>
                  <a:gd name="connsiteY4" fmla="*/ 80082 h 80082"/>
                  <a:gd name="connsiteX5" fmla="*/ 44397 w 121891"/>
                  <a:gd name="connsiteY5" fmla="*/ 76420 h 80082"/>
                  <a:gd name="connsiteX6" fmla="*/ 47903 w 121891"/>
                  <a:gd name="connsiteY6" fmla="*/ 64519 h 80082"/>
                  <a:gd name="connsiteX7" fmla="*/ 66102 w 121891"/>
                  <a:gd name="connsiteY7" fmla="*/ 1302 h 80082"/>
                  <a:gd name="connsiteX8" fmla="*/ 77498 w 121891"/>
                  <a:gd name="connsiteY8" fmla="*/ 4003 h 80082"/>
                  <a:gd name="connsiteX9" fmla="*/ 73991 w 121891"/>
                  <a:gd name="connsiteY9" fmla="*/ 15710 h 80082"/>
                  <a:gd name="connsiteX10" fmla="*/ 13508 w 121891"/>
                  <a:gd name="connsiteY10" fmla="*/ 50829 h 80082"/>
                  <a:gd name="connsiteX11" fmla="*/ 8248 w 121891"/>
                  <a:gd name="connsiteY11" fmla="*/ 52630 h 80082"/>
                  <a:gd name="connsiteX12" fmla="*/ 1236 w 121891"/>
                  <a:gd name="connsiteY12" fmla="*/ 48128 h 80082"/>
                  <a:gd name="connsiteX13" fmla="*/ 4742 w 121891"/>
                  <a:gd name="connsiteY13" fmla="*/ 36421 h 80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21891" h="80082">
                    <a:moveTo>
                      <a:pt x="108384" y="28814"/>
                    </a:moveTo>
                    <a:cubicBezTo>
                      <a:pt x="113643" y="26067"/>
                      <a:pt x="118903" y="27898"/>
                      <a:pt x="120656" y="31560"/>
                    </a:cubicBezTo>
                    <a:cubicBezTo>
                      <a:pt x="123285" y="35222"/>
                      <a:pt x="121532" y="40715"/>
                      <a:pt x="117150" y="43462"/>
                    </a:cubicBezTo>
                    <a:lnTo>
                      <a:pt x="56668" y="79167"/>
                    </a:lnTo>
                    <a:cubicBezTo>
                      <a:pt x="54915" y="80082"/>
                      <a:pt x="53162" y="80082"/>
                      <a:pt x="51409" y="80082"/>
                    </a:cubicBezTo>
                    <a:cubicBezTo>
                      <a:pt x="48779" y="80082"/>
                      <a:pt x="45273" y="78251"/>
                      <a:pt x="44397" y="76420"/>
                    </a:cubicBezTo>
                    <a:cubicBezTo>
                      <a:pt x="41767" y="71843"/>
                      <a:pt x="43520" y="67265"/>
                      <a:pt x="47903" y="64519"/>
                    </a:cubicBezTo>
                    <a:close/>
                    <a:moveTo>
                      <a:pt x="66102" y="1302"/>
                    </a:moveTo>
                    <a:cubicBezTo>
                      <a:pt x="69609" y="-1400"/>
                      <a:pt x="74868" y="401"/>
                      <a:pt x="77498" y="4003"/>
                    </a:cubicBezTo>
                    <a:cubicBezTo>
                      <a:pt x="80127" y="8506"/>
                      <a:pt x="78374" y="13909"/>
                      <a:pt x="73991" y="15710"/>
                    </a:cubicBezTo>
                    <a:lnTo>
                      <a:pt x="13508" y="50829"/>
                    </a:lnTo>
                    <a:cubicBezTo>
                      <a:pt x="11755" y="52630"/>
                      <a:pt x="10001" y="52630"/>
                      <a:pt x="8248" y="52630"/>
                    </a:cubicBezTo>
                    <a:cubicBezTo>
                      <a:pt x="5619" y="52630"/>
                      <a:pt x="2989" y="50829"/>
                      <a:pt x="1236" y="48128"/>
                    </a:cubicBezTo>
                    <a:cubicBezTo>
                      <a:pt x="-1394" y="44526"/>
                      <a:pt x="359" y="39123"/>
                      <a:pt x="4742" y="364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599049AF-4087-464A-8D8B-BA848AA78334}"/>
                </a:ext>
              </a:extLst>
            </p:cNvPr>
            <p:cNvGrpSpPr/>
            <p:nvPr/>
          </p:nvGrpSpPr>
          <p:grpSpPr>
            <a:xfrm>
              <a:off x="7097886" y="5905094"/>
              <a:ext cx="8376999" cy="2793641"/>
              <a:chOff x="7097886" y="5905094"/>
              <a:chExt cx="8376999" cy="2793641"/>
            </a:xfrm>
          </p:grpSpPr>
          <p:sp>
            <p:nvSpPr>
              <p:cNvPr id="18" name="Freeform 75">
                <a:extLst>
                  <a:ext uri="{FF2B5EF4-FFF2-40B4-BE49-F238E27FC236}">
                    <a16:creationId xmlns:a16="http://schemas.microsoft.com/office/drawing/2014/main" id="{8AD42123-AA49-451E-AA73-7299CA956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8106" y="5912942"/>
                <a:ext cx="568931" cy="533617"/>
              </a:xfrm>
              <a:custGeom>
                <a:avLst/>
                <a:gdLst>
                  <a:gd name="T0" fmla="*/ 639 w 640"/>
                  <a:gd name="T1" fmla="*/ 0 h 599"/>
                  <a:gd name="T2" fmla="*/ 0 w 640"/>
                  <a:gd name="T3" fmla="*/ 290 h 599"/>
                  <a:gd name="T4" fmla="*/ 232 w 640"/>
                  <a:gd name="T5" fmla="*/ 359 h 599"/>
                  <a:gd name="T6" fmla="*/ 272 w 640"/>
                  <a:gd name="T7" fmla="*/ 598 h 599"/>
                  <a:gd name="T8" fmla="*/ 639 w 640"/>
                  <a:gd name="T9" fmla="*/ 0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0" h="599">
                    <a:moveTo>
                      <a:pt x="639" y="0"/>
                    </a:moveTo>
                    <a:lnTo>
                      <a:pt x="0" y="290"/>
                    </a:lnTo>
                    <a:lnTo>
                      <a:pt x="232" y="359"/>
                    </a:lnTo>
                    <a:lnTo>
                      <a:pt x="272" y="598"/>
                    </a:lnTo>
                    <a:lnTo>
                      <a:pt x="63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76">
                <a:extLst>
                  <a:ext uri="{FF2B5EF4-FFF2-40B4-BE49-F238E27FC236}">
                    <a16:creationId xmlns:a16="http://schemas.microsoft.com/office/drawing/2014/main" id="{E86A0286-CCC2-48EB-949A-3D735F98C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0259" y="5905094"/>
                <a:ext cx="584625" cy="549311"/>
              </a:xfrm>
              <a:custGeom>
                <a:avLst/>
                <a:gdLst>
                  <a:gd name="T0" fmla="*/ 36 w 659"/>
                  <a:gd name="T1" fmla="*/ 299 h 619"/>
                  <a:gd name="T2" fmla="*/ 244 w 659"/>
                  <a:gd name="T3" fmla="*/ 361 h 619"/>
                  <a:gd name="T4" fmla="*/ 244 w 659"/>
                  <a:gd name="T5" fmla="*/ 361 h 619"/>
                  <a:gd name="T6" fmla="*/ 250 w 659"/>
                  <a:gd name="T7" fmla="*/ 369 h 619"/>
                  <a:gd name="T8" fmla="*/ 286 w 659"/>
                  <a:gd name="T9" fmla="*/ 582 h 619"/>
                  <a:gd name="T10" fmla="*/ 624 w 659"/>
                  <a:gd name="T11" fmla="*/ 32 h 619"/>
                  <a:gd name="T12" fmla="*/ 36 w 659"/>
                  <a:gd name="T13" fmla="*/ 299 h 619"/>
                  <a:gd name="T14" fmla="*/ 281 w 659"/>
                  <a:gd name="T15" fmla="*/ 618 h 619"/>
                  <a:gd name="T16" fmla="*/ 281 w 659"/>
                  <a:gd name="T17" fmla="*/ 618 h 619"/>
                  <a:gd name="T18" fmla="*/ 279 w 659"/>
                  <a:gd name="T19" fmla="*/ 618 h 619"/>
                  <a:gd name="T20" fmla="*/ 279 w 659"/>
                  <a:gd name="T21" fmla="*/ 618 h 619"/>
                  <a:gd name="T22" fmla="*/ 273 w 659"/>
                  <a:gd name="T23" fmla="*/ 611 h 619"/>
                  <a:gd name="T24" fmla="*/ 233 w 659"/>
                  <a:gd name="T25" fmla="*/ 378 h 619"/>
                  <a:gd name="T26" fmla="*/ 6 w 659"/>
                  <a:gd name="T27" fmla="*/ 310 h 619"/>
                  <a:gd name="T28" fmla="*/ 6 w 659"/>
                  <a:gd name="T29" fmla="*/ 310 h 619"/>
                  <a:gd name="T30" fmla="*/ 0 w 659"/>
                  <a:gd name="T31" fmla="*/ 301 h 619"/>
                  <a:gd name="T32" fmla="*/ 0 w 659"/>
                  <a:gd name="T33" fmla="*/ 301 h 619"/>
                  <a:gd name="T34" fmla="*/ 6 w 659"/>
                  <a:gd name="T35" fmla="*/ 292 h 619"/>
                  <a:gd name="T36" fmla="*/ 644 w 659"/>
                  <a:gd name="T37" fmla="*/ 2 h 619"/>
                  <a:gd name="T38" fmla="*/ 644 w 659"/>
                  <a:gd name="T39" fmla="*/ 2 h 619"/>
                  <a:gd name="T40" fmla="*/ 655 w 659"/>
                  <a:gd name="T41" fmla="*/ 4 h 619"/>
                  <a:gd name="T42" fmla="*/ 655 w 659"/>
                  <a:gd name="T43" fmla="*/ 4 h 619"/>
                  <a:gd name="T44" fmla="*/ 656 w 659"/>
                  <a:gd name="T45" fmla="*/ 16 h 619"/>
                  <a:gd name="T46" fmla="*/ 290 w 659"/>
                  <a:gd name="T47" fmla="*/ 614 h 619"/>
                  <a:gd name="T48" fmla="*/ 290 w 659"/>
                  <a:gd name="T49" fmla="*/ 614 h 619"/>
                  <a:gd name="T50" fmla="*/ 281 w 659"/>
                  <a:gd name="T51" fmla="*/ 618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59" h="619">
                    <a:moveTo>
                      <a:pt x="36" y="299"/>
                    </a:moveTo>
                    <a:lnTo>
                      <a:pt x="244" y="361"/>
                    </a:lnTo>
                    <a:lnTo>
                      <a:pt x="244" y="361"/>
                    </a:lnTo>
                    <a:cubicBezTo>
                      <a:pt x="248" y="362"/>
                      <a:pt x="250" y="365"/>
                      <a:pt x="250" y="369"/>
                    </a:cubicBezTo>
                    <a:lnTo>
                      <a:pt x="286" y="582"/>
                    </a:lnTo>
                    <a:lnTo>
                      <a:pt x="624" y="32"/>
                    </a:lnTo>
                    <a:lnTo>
                      <a:pt x="36" y="299"/>
                    </a:lnTo>
                    <a:close/>
                    <a:moveTo>
                      <a:pt x="281" y="618"/>
                    </a:moveTo>
                    <a:lnTo>
                      <a:pt x="281" y="618"/>
                    </a:lnTo>
                    <a:cubicBezTo>
                      <a:pt x="281" y="618"/>
                      <a:pt x="280" y="618"/>
                      <a:pt x="279" y="618"/>
                    </a:cubicBezTo>
                    <a:lnTo>
                      <a:pt x="279" y="618"/>
                    </a:lnTo>
                    <a:cubicBezTo>
                      <a:pt x="276" y="618"/>
                      <a:pt x="273" y="614"/>
                      <a:pt x="273" y="611"/>
                    </a:cubicBezTo>
                    <a:lnTo>
                      <a:pt x="233" y="378"/>
                    </a:lnTo>
                    <a:lnTo>
                      <a:pt x="6" y="310"/>
                    </a:lnTo>
                    <a:lnTo>
                      <a:pt x="6" y="310"/>
                    </a:lnTo>
                    <a:cubicBezTo>
                      <a:pt x="3" y="308"/>
                      <a:pt x="0" y="305"/>
                      <a:pt x="0" y="301"/>
                    </a:cubicBezTo>
                    <a:lnTo>
                      <a:pt x="0" y="301"/>
                    </a:lnTo>
                    <a:cubicBezTo>
                      <a:pt x="0" y="297"/>
                      <a:pt x="1" y="294"/>
                      <a:pt x="6" y="292"/>
                    </a:cubicBezTo>
                    <a:lnTo>
                      <a:pt x="644" y="2"/>
                    </a:lnTo>
                    <a:lnTo>
                      <a:pt x="644" y="2"/>
                    </a:lnTo>
                    <a:cubicBezTo>
                      <a:pt x="648" y="0"/>
                      <a:pt x="652" y="1"/>
                      <a:pt x="655" y="4"/>
                    </a:cubicBezTo>
                    <a:lnTo>
                      <a:pt x="655" y="4"/>
                    </a:lnTo>
                    <a:cubicBezTo>
                      <a:pt x="658" y="7"/>
                      <a:pt x="658" y="12"/>
                      <a:pt x="656" y="16"/>
                    </a:cubicBezTo>
                    <a:lnTo>
                      <a:pt x="290" y="614"/>
                    </a:lnTo>
                    <a:lnTo>
                      <a:pt x="290" y="614"/>
                    </a:lnTo>
                    <a:cubicBezTo>
                      <a:pt x="288" y="616"/>
                      <a:pt x="285" y="618"/>
                      <a:pt x="281" y="6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77">
                <a:extLst>
                  <a:ext uri="{FF2B5EF4-FFF2-40B4-BE49-F238E27FC236}">
                    <a16:creationId xmlns:a16="http://schemas.microsoft.com/office/drawing/2014/main" id="{A5635D5F-BA3D-4D3F-A57E-F72B66D2AB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4289" y="5905094"/>
                <a:ext cx="380596" cy="337434"/>
              </a:xfrm>
              <a:custGeom>
                <a:avLst/>
                <a:gdLst>
                  <a:gd name="T0" fmla="*/ 10 w 429"/>
                  <a:gd name="T1" fmla="*/ 379 h 380"/>
                  <a:gd name="T2" fmla="*/ 10 w 429"/>
                  <a:gd name="T3" fmla="*/ 379 h 380"/>
                  <a:gd name="T4" fmla="*/ 3 w 429"/>
                  <a:gd name="T5" fmla="*/ 376 h 380"/>
                  <a:gd name="T6" fmla="*/ 3 w 429"/>
                  <a:gd name="T7" fmla="*/ 376 h 380"/>
                  <a:gd name="T8" fmla="*/ 4 w 429"/>
                  <a:gd name="T9" fmla="*/ 363 h 380"/>
                  <a:gd name="T10" fmla="*/ 410 w 429"/>
                  <a:gd name="T11" fmla="*/ 4 h 380"/>
                  <a:gd name="T12" fmla="*/ 410 w 429"/>
                  <a:gd name="T13" fmla="*/ 4 h 380"/>
                  <a:gd name="T14" fmla="*/ 424 w 429"/>
                  <a:gd name="T15" fmla="*/ 4 h 380"/>
                  <a:gd name="T16" fmla="*/ 424 w 429"/>
                  <a:gd name="T17" fmla="*/ 4 h 380"/>
                  <a:gd name="T18" fmla="*/ 423 w 429"/>
                  <a:gd name="T19" fmla="*/ 18 h 380"/>
                  <a:gd name="T20" fmla="*/ 17 w 429"/>
                  <a:gd name="T21" fmla="*/ 377 h 380"/>
                  <a:gd name="T22" fmla="*/ 17 w 429"/>
                  <a:gd name="T23" fmla="*/ 377 h 380"/>
                  <a:gd name="T24" fmla="*/ 10 w 429"/>
                  <a:gd name="T25" fmla="*/ 379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9" h="380">
                    <a:moveTo>
                      <a:pt x="10" y="379"/>
                    </a:moveTo>
                    <a:lnTo>
                      <a:pt x="10" y="379"/>
                    </a:lnTo>
                    <a:cubicBezTo>
                      <a:pt x="8" y="379"/>
                      <a:pt x="5" y="379"/>
                      <a:pt x="3" y="376"/>
                    </a:cubicBezTo>
                    <a:lnTo>
                      <a:pt x="3" y="376"/>
                    </a:lnTo>
                    <a:cubicBezTo>
                      <a:pt x="0" y="373"/>
                      <a:pt x="0" y="366"/>
                      <a:pt x="4" y="363"/>
                    </a:cubicBezTo>
                    <a:lnTo>
                      <a:pt x="410" y="4"/>
                    </a:lnTo>
                    <a:lnTo>
                      <a:pt x="410" y="4"/>
                    </a:lnTo>
                    <a:cubicBezTo>
                      <a:pt x="415" y="0"/>
                      <a:pt x="421" y="0"/>
                      <a:pt x="424" y="4"/>
                    </a:cubicBezTo>
                    <a:lnTo>
                      <a:pt x="424" y="4"/>
                    </a:lnTo>
                    <a:cubicBezTo>
                      <a:pt x="428" y="8"/>
                      <a:pt x="427" y="14"/>
                      <a:pt x="423" y="18"/>
                    </a:cubicBezTo>
                    <a:lnTo>
                      <a:pt x="17" y="377"/>
                    </a:lnTo>
                    <a:lnTo>
                      <a:pt x="17" y="377"/>
                    </a:lnTo>
                    <a:cubicBezTo>
                      <a:pt x="15" y="379"/>
                      <a:pt x="12" y="379"/>
                      <a:pt x="10" y="3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78">
                <a:extLst>
                  <a:ext uri="{FF2B5EF4-FFF2-40B4-BE49-F238E27FC236}">
                    <a16:creationId xmlns:a16="http://schemas.microsoft.com/office/drawing/2014/main" id="{D03829CF-BA0D-4374-9039-B19B8F8A2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7002" y="7027259"/>
                <a:ext cx="1451751" cy="514000"/>
              </a:xfrm>
              <a:custGeom>
                <a:avLst/>
                <a:gdLst>
                  <a:gd name="T0" fmla="*/ 1520 w 1630"/>
                  <a:gd name="T1" fmla="*/ 578 h 579"/>
                  <a:gd name="T2" fmla="*/ 814 w 1630"/>
                  <a:gd name="T3" fmla="*/ 578 h 579"/>
                  <a:gd name="T4" fmla="*/ 108 w 1630"/>
                  <a:gd name="T5" fmla="*/ 578 h 579"/>
                  <a:gd name="T6" fmla="*/ 108 w 1630"/>
                  <a:gd name="T7" fmla="*/ 578 h 579"/>
                  <a:gd name="T8" fmla="*/ 32 w 1630"/>
                  <a:gd name="T9" fmla="*/ 546 h 579"/>
                  <a:gd name="T10" fmla="*/ 32 w 1630"/>
                  <a:gd name="T11" fmla="*/ 546 h 579"/>
                  <a:gd name="T12" fmla="*/ 0 w 1630"/>
                  <a:gd name="T13" fmla="*/ 469 h 579"/>
                  <a:gd name="T14" fmla="*/ 0 w 1630"/>
                  <a:gd name="T15" fmla="*/ 289 h 579"/>
                  <a:gd name="T16" fmla="*/ 0 w 1630"/>
                  <a:gd name="T17" fmla="*/ 109 h 579"/>
                  <a:gd name="T18" fmla="*/ 0 w 1630"/>
                  <a:gd name="T19" fmla="*/ 109 h 579"/>
                  <a:gd name="T20" fmla="*/ 32 w 1630"/>
                  <a:gd name="T21" fmla="*/ 32 h 579"/>
                  <a:gd name="T22" fmla="*/ 32 w 1630"/>
                  <a:gd name="T23" fmla="*/ 32 h 579"/>
                  <a:gd name="T24" fmla="*/ 108 w 1630"/>
                  <a:gd name="T25" fmla="*/ 0 h 579"/>
                  <a:gd name="T26" fmla="*/ 814 w 1630"/>
                  <a:gd name="T27" fmla="*/ 0 h 579"/>
                  <a:gd name="T28" fmla="*/ 1520 w 1630"/>
                  <a:gd name="T29" fmla="*/ 0 h 579"/>
                  <a:gd name="T30" fmla="*/ 1520 w 1630"/>
                  <a:gd name="T31" fmla="*/ 0 h 579"/>
                  <a:gd name="T32" fmla="*/ 1597 w 1630"/>
                  <a:gd name="T33" fmla="*/ 32 h 579"/>
                  <a:gd name="T34" fmla="*/ 1597 w 1630"/>
                  <a:gd name="T35" fmla="*/ 32 h 579"/>
                  <a:gd name="T36" fmla="*/ 1629 w 1630"/>
                  <a:gd name="T37" fmla="*/ 109 h 579"/>
                  <a:gd name="T38" fmla="*/ 1629 w 1630"/>
                  <a:gd name="T39" fmla="*/ 289 h 579"/>
                  <a:gd name="T40" fmla="*/ 1629 w 1630"/>
                  <a:gd name="T41" fmla="*/ 469 h 579"/>
                  <a:gd name="T42" fmla="*/ 1629 w 1630"/>
                  <a:gd name="T43" fmla="*/ 469 h 579"/>
                  <a:gd name="T44" fmla="*/ 1597 w 1630"/>
                  <a:gd name="T45" fmla="*/ 546 h 579"/>
                  <a:gd name="T46" fmla="*/ 1597 w 1630"/>
                  <a:gd name="T47" fmla="*/ 546 h 579"/>
                  <a:gd name="T48" fmla="*/ 1520 w 1630"/>
                  <a:gd name="T49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0" h="579">
                    <a:moveTo>
                      <a:pt x="1520" y="578"/>
                    </a:moveTo>
                    <a:lnTo>
                      <a:pt x="814" y="578"/>
                    </a:lnTo>
                    <a:lnTo>
                      <a:pt x="108" y="578"/>
                    </a:lnTo>
                    <a:lnTo>
                      <a:pt x="108" y="578"/>
                    </a:lnTo>
                    <a:cubicBezTo>
                      <a:pt x="78" y="578"/>
                      <a:pt x="51" y="565"/>
                      <a:pt x="32" y="546"/>
                    </a:cubicBezTo>
                    <a:lnTo>
                      <a:pt x="32" y="546"/>
                    </a:lnTo>
                    <a:cubicBezTo>
                      <a:pt x="12" y="526"/>
                      <a:pt x="0" y="499"/>
                      <a:pt x="0" y="469"/>
                    </a:cubicBezTo>
                    <a:lnTo>
                      <a:pt x="0" y="289"/>
                    </a:lnTo>
                    <a:lnTo>
                      <a:pt x="0" y="109"/>
                    </a:lnTo>
                    <a:lnTo>
                      <a:pt x="0" y="109"/>
                    </a:lnTo>
                    <a:cubicBezTo>
                      <a:pt x="0" y="79"/>
                      <a:pt x="12" y="51"/>
                      <a:pt x="32" y="32"/>
                    </a:cubicBezTo>
                    <a:lnTo>
                      <a:pt x="32" y="32"/>
                    </a:lnTo>
                    <a:cubicBezTo>
                      <a:pt x="51" y="12"/>
                      <a:pt x="78" y="0"/>
                      <a:pt x="108" y="0"/>
                    </a:cubicBezTo>
                    <a:lnTo>
                      <a:pt x="814" y="0"/>
                    </a:lnTo>
                    <a:lnTo>
                      <a:pt x="1520" y="0"/>
                    </a:lnTo>
                    <a:lnTo>
                      <a:pt x="1520" y="0"/>
                    </a:lnTo>
                    <a:cubicBezTo>
                      <a:pt x="1550" y="0"/>
                      <a:pt x="1577" y="12"/>
                      <a:pt x="1597" y="32"/>
                    </a:cubicBezTo>
                    <a:lnTo>
                      <a:pt x="1597" y="32"/>
                    </a:lnTo>
                    <a:cubicBezTo>
                      <a:pt x="1617" y="51"/>
                      <a:pt x="1629" y="79"/>
                      <a:pt x="1629" y="109"/>
                    </a:cubicBezTo>
                    <a:lnTo>
                      <a:pt x="1629" y="289"/>
                    </a:lnTo>
                    <a:lnTo>
                      <a:pt x="1629" y="469"/>
                    </a:lnTo>
                    <a:lnTo>
                      <a:pt x="1629" y="469"/>
                    </a:lnTo>
                    <a:cubicBezTo>
                      <a:pt x="1629" y="499"/>
                      <a:pt x="1617" y="526"/>
                      <a:pt x="1597" y="546"/>
                    </a:cubicBezTo>
                    <a:lnTo>
                      <a:pt x="1597" y="546"/>
                    </a:lnTo>
                    <a:cubicBezTo>
                      <a:pt x="1577" y="565"/>
                      <a:pt x="1550" y="578"/>
                      <a:pt x="1520" y="5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79">
                <a:extLst>
                  <a:ext uri="{FF2B5EF4-FFF2-40B4-BE49-F238E27FC236}">
                    <a16:creationId xmlns:a16="http://schemas.microsoft.com/office/drawing/2014/main" id="{94E79302-BA50-41D0-A350-87E24D7F8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5229" y="7015489"/>
                <a:ext cx="1467446" cy="533617"/>
              </a:xfrm>
              <a:custGeom>
                <a:avLst/>
                <a:gdLst>
                  <a:gd name="T0" fmla="*/ 119 w 1651"/>
                  <a:gd name="T1" fmla="*/ 20 h 598"/>
                  <a:gd name="T2" fmla="*/ 119 w 1651"/>
                  <a:gd name="T3" fmla="*/ 20 h 598"/>
                  <a:gd name="T4" fmla="*/ 49 w 1651"/>
                  <a:gd name="T5" fmla="*/ 49 h 598"/>
                  <a:gd name="T6" fmla="*/ 49 w 1651"/>
                  <a:gd name="T7" fmla="*/ 49 h 598"/>
                  <a:gd name="T8" fmla="*/ 20 w 1651"/>
                  <a:gd name="T9" fmla="*/ 119 h 598"/>
                  <a:gd name="T10" fmla="*/ 20 w 1651"/>
                  <a:gd name="T11" fmla="*/ 479 h 598"/>
                  <a:gd name="T12" fmla="*/ 20 w 1651"/>
                  <a:gd name="T13" fmla="*/ 479 h 598"/>
                  <a:gd name="T14" fmla="*/ 49 w 1651"/>
                  <a:gd name="T15" fmla="*/ 550 h 598"/>
                  <a:gd name="T16" fmla="*/ 49 w 1651"/>
                  <a:gd name="T17" fmla="*/ 550 h 598"/>
                  <a:gd name="T18" fmla="*/ 119 w 1651"/>
                  <a:gd name="T19" fmla="*/ 578 h 598"/>
                  <a:gd name="T20" fmla="*/ 1531 w 1651"/>
                  <a:gd name="T21" fmla="*/ 578 h 598"/>
                  <a:gd name="T22" fmla="*/ 1531 w 1651"/>
                  <a:gd name="T23" fmla="*/ 578 h 598"/>
                  <a:gd name="T24" fmla="*/ 1601 w 1651"/>
                  <a:gd name="T25" fmla="*/ 550 h 598"/>
                  <a:gd name="T26" fmla="*/ 1601 w 1651"/>
                  <a:gd name="T27" fmla="*/ 550 h 598"/>
                  <a:gd name="T28" fmla="*/ 1630 w 1651"/>
                  <a:gd name="T29" fmla="*/ 479 h 598"/>
                  <a:gd name="T30" fmla="*/ 1630 w 1651"/>
                  <a:gd name="T31" fmla="*/ 119 h 598"/>
                  <a:gd name="T32" fmla="*/ 1630 w 1651"/>
                  <a:gd name="T33" fmla="*/ 119 h 598"/>
                  <a:gd name="T34" fmla="*/ 1601 w 1651"/>
                  <a:gd name="T35" fmla="*/ 49 h 598"/>
                  <a:gd name="T36" fmla="*/ 1601 w 1651"/>
                  <a:gd name="T37" fmla="*/ 49 h 598"/>
                  <a:gd name="T38" fmla="*/ 1531 w 1651"/>
                  <a:gd name="T39" fmla="*/ 20 h 598"/>
                  <a:gd name="T40" fmla="*/ 119 w 1651"/>
                  <a:gd name="T41" fmla="*/ 20 h 598"/>
                  <a:gd name="T42" fmla="*/ 1531 w 1651"/>
                  <a:gd name="T43" fmla="*/ 597 h 598"/>
                  <a:gd name="T44" fmla="*/ 119 w 1651"/>
                  <a:gd name="T45" fmla="*/ 597 h 598"/>
                  <a:gd name="T46" fmla="*/ 119 w 1651"/>
                  <a:gd name="T47" fmla="*/ 597 h 598"/>
                  <a:gd name="T48" fmla="*/ 36 w 1651"/>
                  <a:gd name="T49" fmla="*/ 563 h 598"/>
                  <a:gd name="T50" fmla="*/ 36 w 1651"/>
                  <a:gd name="T51" fmla="*/ 563 h 598"/>
                  <a:gd name="T52" fmla="*/ 0 w 1651"/>
                  <a:gd name="T53" fmla="*/ 479 h 598"/>
                  <a:gd name="T54" fmla="*/ 0 w 1651"/>
                  <a:gd name="T55" fmla="*/ 119 h 598"/>
                  <a:gd name="T56" fmla="*/ 0 w 1651"/>
                  <a:gd name="T57" fmla="*/ 119 h 598"/>
                  <a:gd name="T58" fmla="*/ 36 w 1651"/>
                  <a:gd name="T59" fmla="*/ 35 h 598"/>
                  <a:gd name="T60" fmla="*/ 36 w 1651"/>
                  <a:gd name="T61" fmla="*/ 35 h 598"/>
                  <a:gd name="T62" fmla="*/ 119 w 1651"/>
                  <a:gd name="T63" fmla="*/ 0 h 598"/>
                  <a:gd name="T64" fmla="*/ 1531 w 1651"/>
                  <a:gd name="T65" fmla="*/ 0 h 598"/>
                  <a:gd name="T66" fmla="*/ 1531 w 1651"/>
                  <a:gd name="T67" fmla="*/ 0 h 598"/>
                  <a:gd name="T68" fmla="*/ 1615 w 1651"/>
                  <a:gd name="T69" fmla="*/ 35 h 598"/>
                  <a:gd name="T70" fmla="*/ 1615 w 1651"/>
                  <a:gd name="T71" fmla="*/ 35 h 598"/>
                  <a:gd name="T72" fmla="*/ 1650 w 1651"/>
                  <a:gd name="T73" fmla="*/ 119 h 598"/>
                  <a:gd name="T74" fmla="*/ 1650 w 1651"/>
                  <a:gd name="T75" fmla="*/ 479 h 598"/>
                  <a:gd name="T76" fmla="*/ 1650 w 1651"/>
                  <a:gd name="T77" fmla="*/ 479 h 598"/>
                  <a:gd name="T78" fmla="*/ 1615 w 1651"/>
                  <a:gd name="T79" fmla="*/ 563 h 598"/>
                  <a:gd name="T80" fmla="*/ 1615 w 1651"/>
                  <a:gd name="T81" fmla="*/ 563 h 598"/>
                  <a:gd name="T82" fmla="*/ 1531 w 1651"/>
                  <a:gd name="T83" fmla="*/ 59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51" h="598">
                    <a:moveTo>
                      <a:pt x="119" y="20"/>
                    </a:moveTo>
                    <a:lnTo>
                      <a:pt x="119" y="20"/>
                    </a:lnTo>
                    <a:cubicBezTo>
                      <a:pt x="93" y="20"/>
                      <a:pt x="68" y="30"/>
                      <a:pt x="49" y="49"/>
                    </a:cubicBezTo>
                    <a:lnTo>
                      <a:pt x="49" y="49"/>
                    </a:lnTo>
                    <a:cubicBezTo>
                      <a:pt x="30" y="67"/>
                      <a:pt x="20" y="93"/>
                      <a:pt x="20" y="119"/>
                    </a:cubicBezTo>
                    <a:lnTo>
                      <a:pt x="20" y="479"/>
                    </a:lnTo>
                    <a:lnTo>
                      <a:pt x="20" y="479"/>
                    </a:lnTo>
                    <a:cubicBezTo>
                      <a:pt x="20" y="505"/>
                      <a:pt x="30" y="531"/>
                      <a:pt x="49" y="550"/>
                    </a:cubicBezTo>
                    <a:lnTo>
                      <a:pt x="49" y="550"/>
                    </a:lnTo>
                    <a:cubicBezTo>
                      <a:pt x="68" y="567"/>
                      <a:pt x="93" y="578"/>
                      <a:pt x="119" y="578"/>
                    </a:cubicBezTo>
                    <a:lnTo>
                      <a:pt x="1531" y="578"/>
                    </a:lnTo>
                    <a:lnTo>
                      <a:pt x="1531" y="578"/>
                    </a:lnTo>
                    <a:cubicBezTo>
                      <a:pt x="1558" y="578"/>
                      <a:pt x="1582" y="567"/>
                      <a:pt x="1601" y="550"/>
                    </a:cubicBezTo>
                    <a:lnTo>
                      <a:pt x="1601" y="550"/>
                    </a:lnTo>
                    <a:cubicBezTo>
                      <a:pt x="1620" y="531"/>
                      <a:pt x="1630" y="505"/>
                      <a:pt x="1630" y="479"/>
                    </a:cubicBezTo>
                    <a:lnTo>
                      <a:pt x="1630" y="119"/>
                    </a:lnTo>
                    <a:lnTo>
                      <a:pt x="1630" y="119"/>
                    </a:lnTo>
                    <a:cubicBezTo>
                      <a:pt x="1630" y="93"/>
                      <a:pt x="1620" y="67"/>
                      <a:pt x="1601" y="49"/>
                    </a:cubicBezTo>
                    <a:lnTo>
                      <a:pt x="1601" y="49"/>
                    </a:lnTo>
                    <a:cubicBezTo>
                      <a:pt x="1582" y="30"/>
                      <a:pt x="1558" y="20"/>
                      <a:pt x="1531" y="20"/>
                    </a:cubicBezTo>
                    <a:lnTo>
                      <a:pt x="119" y="20"/>
                    </a:lnTo>
                    <a:close/>
                    <a:moveTo>
                      <a:pt x="1531" y="597"/>
                    </a:moveTo>
                    <a:lnTo>
                      <a:pt x="119" y="597"/>
                    </a:lnTo>
                    <a:lnTo>
                      <a:pt x="119" y="597"/>
                    </a:lnTo>
                    <a:cubicBezTo>
                      <a:pt x="88" y="597"/>
                      <a:pt x="58" y="585"/>
                      <a:pt x="36" y="563"/>
                    </a:cubicBezTo>
                    <a:lnTo>
                      <a:pt x="36" y="563"/>
                    </a:lnTo>
                    <a:cubicBezTo>
                      <a:pt x="13" y="540"/>
                      <a:pt x="0" y="510"/>
                      <a:pt x="0" y="479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87"/>
                      <a:pt x="13" y="57"/>
                      <a:pt x="36" y="35"/>
                    </a:cubicBezTo>
                    <a:lnTo>
                      <a:pt x="36" y="35"/>
                    </a:lnTo>
                    <a:cubicBezTo>
                      <a:pt x="58" y="13"/>
                      <a:pt x="88" y="0"/>
                      <a:pt x="119" y="0"/>
                    </a:cubicBezTo>
                    <a:lnTo>
                      <a:pt x="1531" y="0"/>
                    </a:lnTo>
                    <a:lnTo>
                      <a:pt x="1531" y="0"/>
                    </a:lnTo>
                    <a:cubicBezTo>
                      <a:pt x="1563" y="0"/>
                      <a:pt x="1593" y="13"/>
                      <a:pt x="1615" y="35"/>
                    </a:cubicBezTo>
                    <a:lnTo>
                      <a:pt x="1615" y="35"/>
                    </a:lnTo>
                    <a:cubicBezTo>
                      <a:pt x="1637" y="57"/>
                      <a:pt x="1650" y="87"/>
                      <a:pt x="1650" y="119"/>
                    </a:cubicBezTo>
                    <a:lnTo>
                      <a:pt x="1650" y="479"/>
                    </a:lnTo>
                    <a:lnTo>
                      <a:pt x="1650" y="479"/>
                    </a:lnTo>
                    <a:cubicBezTo>
                      <a:pt x="1650" y="510"/>
                      <a:pt x="1637" y="540"/>
                      <a:pt x="1615" y="563"/>
                    </a:cubicBezTo>
                    <a:lnTo>
                      <a:pt x="1615" y="563"/>
                    </a:lnTo>
                    <a:cubicBezTo>
                      <a:pt x="1593" y="585"/>
                      <a:pt x="1563" y="597"/>
                      <a:pt x="1531" y="5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80">
                <a:extLst>
                  <a:ext uri="{FF2B5EF4-FFF2-40B4-BE49-F238E27FC236}">
                    <a16:creationId xmlns:a16="http://schemas.microsoft.com/office/drawing/2014/main" id="{47F16703-7B96-4A98-9364-D282C62810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5580" y="7156741"/>
                <a:ext cx="247191" cy="251114"/>
              </a:xfrm>
              <a:custGeom>
                <a:avLst/>
                <a:gdLst>
                  <a:gd name="T0" fmla="*/ 279 w 280"/>
                  <a:gd name="T1" fmla="*/ 141 h 282"/>
                  <a:gd name="T2" fmla="*/ 279 w 280"/>
                  <a:gd name="T3" fmla="*/ 141 h 282"/>
                  <a:gd name="T4" fmla="*/ 140 w 280"/>
                  <a:gd name="T5" fmla="*/ 281 h 282"/>
                  <a:gd name="T6" fmla="*/ 140 w 280"/>
                  <a:gd name="T7" fmla="*/ 281 h 282"/>
                  <a:gd name="T8" fmla="*/ 0 w 280"/>
                  <a:gd name="T9" fmla="*/ 141 h 282"/>
                  <a:gd name="T10" fmla="*/ 0 w 280"/>
                  <a:gd name="T11" fmla="*/ 141 h 282"/>
                  <a:gd name="T12" fmla="*/ 140 w 280"/>
                  <a:gd name="T13" fmla="*/ 0 h 282"/>
                  <a:gd name="T14" fmla="*/ 140 w 280"/>
                  <a:gd name="T15" fmla="*/ 0 h 282"/>
                  <a:gd name="T16" fmla="*/ 279 w 280"/>
                  <a:gd name="T17" fmla="*/ 14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0" h="282">
                    <a:moveTo>
                      <a:pt x="279" y="141"/>
                    </a:moveTo>
                    <a:lnTo>
                      <a:pt x="279" y="141"/>
                    </a:lnTo>
                    <a:cubicBezTo>
                      <a:pt x="279" y="218"/>
                      <a:pt x="217" y="281"/>
                      <a:pt x="140" y="281"/>
                    </a:cubicBezTo>
                    <a:lnTo>
                      <a:pt x="140" y="281"/>
                    </a:lnTo>
                    <a:cubicBezTo>
                      <a:pt x="62" y="281"/>
                      <a:pt x="0" y="218"/>
                      <a:pt x="0" y="141"/>
                    </a:cubicBezTo>
                    <a:lnTo>
                      <a:pt x="0" y="141"/>
                    </a:lnTo>
                    <a:cubicBezTo>
                      <a:pt x="0" y="64"/>
                      <a:pt x="62" y="0"/>
                      <a:pt x="140" y="0"/>
                    </a:cubicBezTo>
                    <a:lnTo>
                      <a:pt x="140" y="0"/>
                    </a:lnTo>
                    <a:cubicBezTo>
                      <a:pt x="217" y="0"/>
                      <a:pt x="279" y="64"/>
                      <a:pt x="279" y="14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" name="Freeform 81">
                <a:extLst>
                  <a:ext uri="{FF2B5EF4-FFF2-40B4-BE49-F238E27FC236}">
                    <a16:creationId xmlns:a16="http://schemas.microsoft.com/office/drawing/2014/main" id="{7C7D1DF7-77BA-4729-B814-0E87DAD9C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7732" y="7148893"/>
                <a:ext cx="266808" cy="266808"/>
              </a:xfrm>
              <a:custGeom>
                <a:avLst/>
                <a:gdLst>
                  <a:gd name="T0" fmla="*/ 150 w 301"/>
                  <a:gd name="T1" fmla="*/ 20 h 301"/>
                  <a:gd name="T2" fmla="*/ 150 w 301"/>
                  <a:gd name="T3" fmla="*/ 20 h 301"/>
                  <a:gd name="T4" fmla="*/ 19 w 301"/>
                  <a:gd name="T5" fmla="*/ 150 h 301"/>
                  <a:gd name="T6" fmla="*/ 19 w 301"/>
                  <a:gd name="T7" fmla="*/ 150 h 301"/>
                  <a:gd name="T8" fmla="*/ 150 w 301"/>
                  <a:gd name="T9" fmla="*/ 281 h 301"/>
                  <a:gd name="T10" fmla="*/ 150 w 301"/>
                  <a:gd name="T11" fmla="*/ 281 h 301"/>
                  <a:gd name="T12" fmla="*/ 280 w 301"/>
                  <a:gd name="T13" fmla="*/ 150 h 301"/>
                  <a:gd name="T14" fmla="*/ 280 w 301"/>
                  <a:gd name="T15" fmla="*/ 150 h 301"/>
                  <a:gd name="T16" fmla="*/ 150 w 301"/>
                  <a:gd name="T17" fmla="*/ 20 h 301"/>
                  <a:gd name="T18" fmla="*/ 150 w 301"/>
                  <a:gd name="T19" fmla="*/ 300 h 301"/>
                  <a:gd name="T20" fmla="*/ 150 w 301"/>
                  <a:gd name="T21" fmla="*/ 300 h 301"/>
                  <a:gd name="T22" fmla="*/ 0 w 301"/>
                  <a:gd name="T23" fmla="*/ 150 h 301"/>
                  <a:gd name="T24" fmla="*/ 0 w 301"/>
                  <a:gd name="T25" fmla="*/ 150 h 301"/>
                  <a:gd name="T26" fmla="*/ 150 w 301"/>
                  <a:gd name="T27" fmla="*/ 0 h 301"/>
                  <a:gd name="T28" fmla="*/ 150 w 301"/>
                  <a:gd name="T29" fmla="*/ 0 h 301"/>
                  <a:gd name="T30" fmla="*/ 300 w 301"/>
                  <a:gd name="T31" fmla="*/ 150 h 301"/>
                  <a:gd name="T32" fmla="*/ 300 w 301"/>
                  <a:gd name="T33" fmla="*/ 150 h 301"/>
                  <a:gd name="T34" fmla="*/ 150 w 301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301">
                    <a:moveTo>
                      <a:pt x="150" y="20"/>
                    </a:moveTo>
                    <a:lnTo>
                      <a:pt x="150" y="20"/>
                    </a:lnTo>
                    <a:cubicBezTo>
                      <a:pt x="78" y="20"/>
                      <a:pt x="19" y="78"/>
                      <a:pt x="19" y="150"/>
                    </a:cubicBezTo>
                    <a:lnTo>
                      <a:pt x="19" y="150"/>
                    </a:lnTo>
                    <a:cubicBezTo>
                      <a:pt x="19" y="222"/>
                      <a:pt x="78" y="281"/>
                      <a:pt x="150" y="281"/>
                    </a:cubicBezTo>
                    <a:lnTo>
                      <a:pt x="150" y="281"/>
                    </a:lnTo>
                    <a:cubicBezTo>
                      <a:pt x="222" y="281"/>
                      <a:pt x="280" y="222"/>
                      <a:pt x="280" y="150"/>
                    </a:cubicBezTo>
                    <a:lnTo>
                      <a:pt x="280" y="150"/>
                    </a:lnTo>
                    <a:cubicBezTo>
                      <a:pt x="280" y="78"/>
                      <a:pt x="222" y="20"/>
                      <a:pt x="150" y="20"/>
                    </a:cubicBezTo>
                    <a:close/>
                    <a:moveTo>
                      <a:pt x="150" y="300"/>
                    </a:moveTo>
                    <a:lnTo>
                      <a:pt x="150" y="300"/>
                    </a:lnTo>
                    <a:cubicBezTo>
                      <a:pt x="67" y="300"/>
                      <a:pt x="0" y="232"/>
                      <a:pt x="0" y="150"/>
                    </a:cubicBezTo>
                    <a:lnTo>
                      <a:pt x="0" y="150"/>
                    </a:lnTo>
                    <a:cubicBezTo>
                      <a:pt x="0" y="68"/>
                      <a:pt x="67" y="0"/>
                      <a:pt x="150" y="0"/>
                    </a:cubicBezTo>
                    <a:lnTo>
                      <a:pt x="150" y="0"/>
                    </a:lnTo>
                    <a:cubicBezTo>
                      <a:pt x="232" y="0"/>
                      <a:pt x="300" y="68"/>
                      <a:pt x="300" y="150"/>
                    </a:cubicBezTo>
                    <a:lnTo>
                      <a:pt x="300" y="150"/>
                    </a:lnTo>
                    <a:cubicBezTo>
                      <a:pt x="300" y="232"/>
                      <a:pt x="232" y="300"/>
                      <a:pt x="150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5361C3A3-1A95-4B3F-B76E-B05FC30974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5166" y="7231289"/>
                <a:ext cx="564119" cy="101189"/>
              </a:xfrm>
              <a:custGeom>
                <a:avLst/>
                <a:gdLst>
                  <a:gd name="connsiteX0" fmla="*/ 7967 w 564119"/>
                  <a:gd name="connsiteY0" fmla="*/ 86320 h 101189"/>
                  <a:gd name="connsiteX1" fmla="*/ 281498 w 564119"/>
                  <a:gd name="connsiteY1" fmla="*/ 86320 h 101189"/>
                  <a:gd name="connsiteX2" fmla="*/ 289465 w 564119"/>
                  <a:gd name="connsiteY2" fmla="*/ 93755 h 101189"/>
                  <a:gd name="connsiteX3" fmla="*/ 281498 w 564119"/>
                  <a:gd name="connsiteY3" fmla="*/ 101189 h 101189"/>
                  <a:gd name="connsiteX4" fmla="*/ 7967 w 564119"/>
                  <a:gd name="connsiteY4" fmla="*/ 101189 h 101189"/>
                  <a:gd name="connsiteX5" fmla="*/ 0 w 564119"/>
                  <a:gd name="connsiteY5" fmla="*/ 93755 h 101189"/>
                  <a:gd name="connsiteX6" fmla="*/ 7967 w 564119"/>
                  <a:gd name="connsiteY6" fmla="*/ 86320 h 101189"/>
                  <a:gd name="connsiteX7" fmla="*/ 7983 w 564119"/>
                  <a:gd name="connsiteY7" fmla="*/ 0 h 101189"/>
                  <a:gd name="connsiteX8" fmla="*/ 555249 w 564119"/>
                  <a:gd name="connsiteY8" fmla="*/ 0 h 101189"/>
                  <a:gd name="connsiteX9" fmla="*/ 564119 w 564119"/>
                  <a:gd name="connsiteY9" fmla="*/ 8828 h 101189"/>
                  <a:gd name="connsiteX10" fmla="*/ 555249 w 564119"/>
                  <a:gd name="connsiteY10" fmla="*/ 18638 h 101189"/>
                  <a:gd name="connsiteX11" fmla="*/ 7983 w 564119"/>
                  <a:gd name="connsiteY11" fmla="*/ 18638 h 101189"/>
                  <a:gd name="connsiteX12" fmla="*/ 0 w 564119"/>
                  <a:gd name="connsiteY12" fmla="*/ 8828 h 101189"/>
                  <a:gd name="connsiteX13" fmla="*/ 7983 w 564119"/>
                  <a:gd name="connsiteY13" fmla="*/ 0 h 101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4119" h="101189">
                    <a:moveTo>
                      <a:pt x="7967" y="86320"/>
                    </a:moveTo>
                    <a:lnTo>
                      <a:pt x="281498" y="86320"/>
                    </a:lnTo>
                    <a:cubicBezTo>
                      <a:pt x="285924" y="86320"/>
                      <a:pt x="289465" y="89624"/>
                      <a:pt x="289465" y="93755"/>
                    </a:cubicBezTo>
                    <a:cubicBezTo>
                      <a:pt x="289465" y="97885"/>
                      <a:pt x="285924" y="101189"/>
                      <a:pt x="281498" y="101189"/>
                    </a:cubicBezTo>
                    <a:lnTo>
                      <a:pt x="7967" y="101189"/>
                    </a:lnTo>
                    <a:cubicBezTo>
                      <a:pt x="2656" y="101189"/>
                      <a:pt x="0" y="97885"/>
                      <a:pt x="0" y="93755"/>
                    </a:cubicBezTo>
                    <a:cubicBezTo>
                      <a:pt x="0" y="89624"/>
                      <a:pt x="2656" y="86320"/>
                      <a:pt x="7967" y="86320"/>
                    </a:cubicBezTo>
                    <a:close/>
                    <a:moveTo>
                      <a:pt x="7983" y="0"/>
                    </a:moveTo>
                    <a:lnTo>
                      <a:pt x="555249" y="0"/>
                    </a:lnTo>
                    <a:cubicBezTo>
                      <a:pt x="559684" y="0"/>
                      <a:pt x="564119" y="3924"/>
                      <a:pt x="564119" y="8828"/>
                    </a:cubicBezTo>
                    <a:cubicBezTo>
                      <a:pt x="564119" y="14714"/>
                      <a:pt x="559684" y="18638"/>
                      <a:pt x="555249" y="18638"/>
                    </a:cubicBezTo>
                    <a:lnTo>
                      <a:pt x="7983" y="18638"/>
                    </a:lnTo>
                    <a:cubicBezTo>
                      <a:pt x="2661" y="18638"/>
                      <a:pt x="0" y="14714"/>
                      <a:pt x="0" y="8828"/>
                    </a:cubicBezTo>
                    <a:cubicBezTo>
                      <a:pt x="0" y="3924"/>
                      <a:pt x="2661" y="0"/>
                      <a:pt x="79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85">
                <a:extLst>
                  <a:ext uri="{FF2B5EF4-FFF2-40B4-BE49-F238E27FC236}">
                    <a16:creationId xmlns:a16="http://schemas.microsoft.com/office/drawing/2014/main" id="{A66FB58D-5889-435A-A125-6EF6ED225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7002" y="7698205"/>
                <a:ext cx="1451751" cy="513997"/>
              </a:xfrm>
              <a:custGeom>
                <a:avLst/>
                <a:gdLst>
                  <a:gd name="T0" fmla="*/ 1520 w 1630"/>
                  <a:gd name="T1" fmla="*/ 578 h 579"/>
                  <a:gd name="T2" fmla="*/ 814 w 1630"/>
                  <a:gd name="T3" fmla="*/ 578 h 579"/>
                  <a:gd name="T4" fmla="*/ 108 w 1630"/>
                  <a:gd name="T5" fmla="*/ 578 h 579"/>
                  <a:gd name="T6" fmla="*/ 108 w 1630"/>
                  <a:gd name="T7" fmla="*/ 578 h 579"/>
                  <a:gd name="T8" fmla="*/ 32 w 1630"/>
                  <a:gd name="T9" fmla="*/ 547 h 579"/>
                  <a:gd name="T10" fmla="*/ 32 w 1630"/>
                  <a:gd name="T11" fmla="*/ 547 h 579"/>
                  <a:gd name="T12" fmla="*/ 0 w 1630"/>
                  <a:gd name="T13" fmla="*/ 470 h 579"/>
                  <a:gd name="T14" fmla="*/ 0 w 1630"/>
                  <a:gd name="T15" fmla="*/ 290 h 579"/>
                  <a:gd name="T16" fmla="*/ 0 w 1630"/>
                  <a:gd name="T17" fmla="*/ 109 h 579"/>
                  <a:gd name="T18" fmla="*/ 0 w 1630"/>
                  <a:gd name="T19" fmla="*/ 109 h 579"/>
                  <a:gd name="T20" fmla="*/ 32 w 1630"/>
                  <a:gd name="T21" fmla="*/ 32 h 579"/>
                  <a:gd name="T22" fmla="*/ 32 w 1630"/>
                  <a:gd name="T23" fmla="*/ 32 h 579"/>
                  <a:gd name="T24" fmla="*/ 108 w 1630"/>
                  <a:gd name="T25" fmla="*/ 0 h 579"/>
                  <a:gd name="T26" fmla="*/ 814 w 1630"/>
                  <a:gd name="T27" fmla="*/ 0 h 579"/>
                  <a:gd name="T28" fmla="*/ 1520 w 1630"/>
                  <a:gd name="T29" fmla="*/ 0 h 579"/>
                  <a:gd name="T30" fmla="*/ 1520 w 1630"/>
                  <a:gd name="T31" fmla="*/ 0 h 579"/>
                  <a:gd name="T32" fmla="*/ 1597 w 1630"/>
                  <a:gd name="T33" fmla="*/ 32 h 579"/>
                  <a:gd name="T34" fmla="*/ 1597 w 1630"/>
                  <a:gd name="T35" fmla="*/ 32 h 579"/>
                  <a:gd name="T36" fmla="*/ 1629 w 1630"/>
                  <a:gd name="T37" fmla="*/ 109 h 579"/>
                  <a:gd name="T38" fmla="*/ 1629 w 1630"/>
                  <a:gd name="T39" fmla="*/ 290 h 579"/>
                  <a:gd name="T40" fmla="*/ 1629 w 1630"/>
                  <a:gd name="T41" fmla="*/ 470 h 579"/>
                  <a:gd name="T42" fmla="*/ 1629 w 1630"/>
                  <a:gd name="T43" fmla="*/ 470 h 579"/>
                  <a:gd name="T44" fmla="*/ 1597 w 1630"/>
                  <a:gd name="T45" fmla="*/ 547 h 579"/>
                  <a:gd name="T46" fmla="*/ 1597 w 1630"/>
                  <a:gd name="T47" fmla="*/ 547 h 579"/>
                  <a:gd name="T48" fmla="*/ 1520 w 1630"/>
                  <a:gd name="T49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30" h="579">
                    <a:moveTo>
                      <a:pt x="1520" y="578"/>
                    </a:moveTo>
                    <a:lnTo>
                      <a:pt x="814" y="578"/>
                    </a:lnTo>
                    <a:lnTo>
                      <a:pt x="108" y="578"/>
                    </a:lnTo>
                    <a:lnTo>
                      <a:pt x="108" y="578"/>
                    </a:lnTo>
                    <a:cubicBezTo>
                      <a:pt x="78" y="578"/>
                      <a:pt x="51" y="566"/>
                      <a:pt x="32" y="547"/>
                    </a:cubicBezTo>
                    <a:lnTo>
                      <a:pt x="32" y="547"/>
                    </a:lnTo>
                    <a:cubicBezTo>
                      <a:pt x="12" y="527"/>
                      <a:pt x="0" y="500"/>
                      <a:pt x="0" y="470"/>
                    </a:cubicBezTo>
                    <a:lnTo>
                      <a:pt x="0" y="290"/>
                    </a:lnTo>
                    <a:lnTo>
                      <a:pt x="0" y="109"/>
                    </a:lnTo>
                    <a:lnTo>
                      <a:pt x="0" y="109"/>
                    </a:lnTo>
                    <a:cubicBezTo>
                      <a:pt x="0" y="79"/>
                      <a:pt x="12" y="52"/>
                      <a:pt x="32" y="32"/>
                    </a:cubicBezTo>
                    <a:lnTo>
                      <a:pt x="32" y="32"/>
                    </a:lnTo>
                    <a:cubicBezTo>
                      <a:pt x="51" y="13"/>
                      <a:pt x="78" y="0"/>
                      <a:pt x="108" y="0"/>
                    </a:cubicBezTo>
                    <a:lnTo>
                      <a:pt x="814" y="0"/>
                    </a:lnTo>
                    <a:lnTo>
                      <a:pt x="1520" y="0"/>
                    </a:lnTo>
                    <a:lnTo>
                      <a:pt x="1520" y="0"/>
                    </a:lnTo>
                    <a:cubicBezTo>
                      <a:pt x="1550" y="0"/>
                      <a:pt x="1577" y="13"/>
                      <a:pt x="1597" y="32"/>
                    </a:cubicBezTo>
                    <a:lnTo>
                      <a:pt x="1597" y="32"/>
                    </a:lnTo>
                    <a:cubicBezTo>
                      <a:pt x="1617" y="52"/>
                      <a:pt x="1629" y="79"/>
                      <a:pt x="1629" y="109"/>
                    </a:cubicBezTo>
                    <a:lnTo>
                      <a:pt x="1629" y="290"/>
                    </a:lnTo>
                    <a:lnTo>
                      <a:pt x="1629" y="470"/>
                    </a:lnTo>
                    <a:lnTo>
                      <a:pt x="1629" y="470"/>
                    </a:lnTo>
                    <a:cubicBezTo>
                      <a:pt x="1629" y="500"/>
                      <a:pt x="1617" y="527"/>
                      <a:pt x="1597" y="547"/>
                    </a:cubicBezTo>
                    <a:lnTo>
                      <a:pt x="1597" y="547"/>
                    </a:lnTo>
                    <a:cubicBezTo>
                      <a:pt x="1577" y="566"/>
                      <a:pt x="1550" y="578"/>
                      <a:pt x="1520" y="5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86">
                <a:extLst>
                  <a:ext uri="{FF2B5EF4-FFF2-40B4-BE49-F238E27FC236}">
                    <a16:creationId xmlns:a16="http://schemas.microsoft.com/office/drawing/2014/main" id="{03ACE9B7-8F23-48C3-8C40-6292C998E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5229" y="7690357"/>
                <a:ext cx="1467446" cy="533617"/>
              </a:xfrm>
              <a:custGeom>
                <a:avLst/>
                <a:gdLst>
                  <a:gd name="T0" fmla="*/ 119 w 1651"/>
                  <a:gd name="T1" fmla="*/ 19 h 598"/>
                  <a:gd name="T2" fmla="*/ 119 w 1651"/>
                  <a:gd name="T3" fmla="*/ 19 h 598"/>
                  <a:gd name="T4" fmla="*/ 49 w 1651"/>
                  <a:gd name="T5" fmla="*/ 48 h 598"/>
                  <a:gd name="T6" fmla="*/ 49 w 1651"/>
                  <a:gd name="T7" fmla="*/ 48 h 598"/>
                  <a:gd name="T8" fmla="*/ 20 w 1651"/>
                  <a:gd name="T9" fmla="*/ 118 h 598"/>
                  <a:gd name="T10" fmla="*/ 20 w 1651"/>
                  <a:gd name="T11" fmla="*/ 479 h 598"/>
                  <a:gd name="T12" fmla="*/ 20 w 1651"/>
                  <a:gd name="T13" fmla="*/ 479 h 598"/>
                  <a:gd name="T14" fmla="*/ 49 w 1651"/>
                  <a:gd name="T15" fmla="*/ 549 h 598"/>
                  <a:gd name="T16" fmla="*/ 49 w 1651"/>
                  <a:gd name="T17" fmla="*/ 549 h 598"/>
                  <a:gd name="T18" fmla="*/ 119 w 1651"/>
                  <a:gd name="T19" fmla="*/ 578 h 598"/>
                  <a:gd name="T20" fmla="*/ 1531 w 1651"/>
                  <a:gd name="T21" fmla="*/ 578 h 598"/>
                  <a:gd name="T22" fmla="*/ 1531 w 1651"/>
                  <a:gd name="T23" fmla="*/ 578 h 598"/>
                  <a:gd name="T24" fmla="*/ 1601 w 1651"/>
                  <a:gd name="T25" fmla="*/ 549 h 598"/>
                  <a:gd name="T26" fmla="*/ 1601 w 1651"/>
                  <a:gd name="T27" fmla="*/ 549 h 598"/>
                  <a:gd name="T28" fmla="*/ 1630 w 1651"/>
                  <a:gd name="T29" fmla="*/ 479 h 598"/>
                  <a:gd name="T30" fmla="*/ 1630 w 1651"/>
                  <a:gd name="T31" fmla="*/ 118 h 598"/>
                  <a:gd name="T32" fmla="*/ 1630 w 1651"/>
                  <a:gd name="T33" fmla="*/ 118 h 598"/>
                  <a:gd name="T34" fmla="*/ 1601 w 1651"/>
                  <a:gd name="T35" fmla="*/ 48 h 598"/>
                  <a:gd name="T36" fmla="*/ 1601 w 1651"/>
                  <a:gd name="T37" fmla="*/ 48 h 598"/>
                  <a:gd name="T38" fmla="*/ 1531 w 1651"/>
                  <a:gd name="T39" fmla="*/ 19 h 598"/>
                  <a:gd name="T40" fmla="*/ 119 w 1651"/>
                  <a:gd name="T41" fmla="*/ 19 h 598"/>
                  <a:gd name="T42" fmla="*/ 1531 w 1651"/>
                  <a:gd name="T43" fmla="*/ 597 h 598"/>
                  <a:gd name="T44" fmla="*/ 119 w 1651"/>
                  <a:gd name="T45" fmla="*/ 597 h 598"/>
                  <a:gd name="T46" fmla="*/ 119 w 1651"/>
                  <a:gd name="T47" fmla="*/ 597 h 598"/>
                  <a:gd name="T48" fmla="*/ 36 w 1651"/>
                  <a:gd name="T49" fmla="*/ 563 h 598"/>
                  <a:gd name="T50" fmla="*/ 36 w 1651"/>
                  <a:gd name="T51" fmla="*/ 563 h 598"/>
                  <a:gd name="T52" fmla="*/ 0 w 1651"/>
                  <a:gd name="T53" fmla="*/ 479 h 598"/>
                  <a:gd name="T54" fmla="*/ 0 w 1651"/>
                  <a:gd name="T55" fmla="*/ 118 h 598"/>
                  <a:gd name="T56" fmla="*/ 0 w 1651"/>
                  <a:gd name="T57" fmla="*/ 118 h 598"/>
                  <a:gd name="T58" fmla="*/ 36 w 1651"/>
                  <a:gd name="T59" fmla="*/ 34 h 598"/>
                  <a:gd name="T60" fmla="*/ 36 w 1651"/>
                  <a:gd name="T61" fmla="*/ 34 h 598"/>
                  <a:gd name="T62" fmla="*/ 119 w 1651"/>
                  <a:gd name="T63" fmla="*/ 0 h 598"/>
                  <a:gd name="T64" fmla="*/ 1531 w 1651"/>
                  <a:gd name="T65" fmla="*/ 0 h 598"/>
                  <a:gd name="T66" fmla="*/ 1531 w 1651"/>
                  <a:gd name="T67" fmla="*/ 0 h 598"/>
                  <a:gd name="T68" fmla="*/ 1615 w 1651"/>
                  <a:gd name="T69" fmla="*/ 34 h 598"/>
                  <a:gd name="T70" fmla="*/ 1615 w 1651"/>
                  <a:gd name="T71" fmla="*/ 34 h 598"/>
                  <a:gd name="T72" fmla="*/ 1650 w 1651"/>
                  <a:gd name="T73" fmla="*/ 118 h 598"/>
                  <a:gd name="T74" fmla="*/ 1650 w 1651"/>
                  <a:gd name="T75" fmla="*/ 479 h 598"/>
                  <a:gd name="T76" fmla="*/ 1650 w 1651"/>
                  <a:gd name="T77" fmla="*/ 479 h 598"/>
                  <a:gd name="T78" fmla="*/ 1615 w 1651"/>
                  <a:gd name="T79" fmla="*/ 563 h 598"/>
                  <a:gd name="T80" fmla="*/ 1615 w 1651"/>
                  <a:gd name="T81" fmla="*/ 563 h 598"/>
                  <a:gd name="T82" fmla="*/ 1531 w 1651"/>
                  <a:gd name="T83" fmla="*/ 59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51" h="598">
                    <a:moveTo>
                      <a:pt x="119" y="19"/>
                    </a:moveTo>
                    <a:lnTo>
                      <a:pt x="119" y="19"/>
                    </a:lnTo>
                    <a:cubicBezTo>
                      <a:pt x="93" y="19"/>
                      <a:pt x="68" y="29"/>
                      <a:pt x="49" y="48"/>
                    </a:cubicBezTo>
                    <a:lnTo>
                      <a:pt x="49" y="48"/>
                    </a:lnTo>
                    <a:cubicBezTo>
                      <a:pt x="30" y="67"/>
                      <a:pt x="20" y="92"/>
                      <a:pt x="20" y="118"/>
                    </a:cubicBezTo>
                    <a:lnTo>
                      <a:pt x="20" y="479"/>
                    </a:lnTo>
                    <a:lnTo>
                      <a:pt x="20" y="479"/>
                    </a:lnTo>
                    <a:cubicBezTo>
                      <a:pt x="20" y="505"/>
                      <a:pt x="30" y="530"/>
                      <a:pt x="49" y="549"/>
                    </a:cubicBezTo>
                    <a:lnTo>
                      <a:pt x="49" y="549"/>
                    </a:lnTo>
                    <a:cubicBezTo>
                      <a:pt x="68" y="568"/>
                      <a:pt x="93" y="578"/>
                      <a:pt x="119" y="578"/>
                    </a:cubicBezTo>
                    <a:lnTo>
                      <a:pt x="1531" y="578"/>
                    </a:lnTo>
                    <a:lnTo>
                      <a:pt x="1531" y="578"/>
                    </a:lnTo>
                    <a:cubicBezTo>
                      <a:pt x="1558" y="578"/>
                      <a:pt x="1582" y="568"/>
                      <a:pt x="1601" y="549"/>
                    </a:cubicBezTo>
                    <a:lnTo>
                      <a:pt x="1601" y="549"/>
                    </a:lnTo>
                    <a:cubicBezTo>
                      <a:pt x="1620" y="530"/>
                      <a:pt x="1630" y="505"/>
                      <a:pt x="1630" y="479"/>
                    </a:cubicBezTo>
                    <a:lnTo>
                      <a:pt x="1630" y="118"/>
                    </a:lnTo>
                    <a:lnTo>
                      <a:pt x="1630" y="118"/>
                    </a:lnTo>
                    <a:cubicBezTo>
                      <a:pt x="1630" y="92"/>
                      <a:pt x="1620" y="67"/>
                      <a:pt x="1601" y="48"/>
                    </a:cubicBezTo>
                    <a:lnTo>
                      <a:pt x="1601" y="48"/>
                    </a:lnTo>
                    <a:cubicBezTo>
                      <a:pt x="1582" y="29"/>
                      <a:pt x="1558" y="19"/>
                      <a:pt x="1531" y="19"/>
                    </a:cubicBezTo>
                    <a:lnTo>
                      <a:pt x="119" y="19"/>
                    </a:lnTo>
                    <a:close/>
                    <a:moveTo>
                      <a:pt x="1531" y="597"/>
                    </a:moveTo>
                    <a:lnTo>
                      <a:pt x="119" y="597"/>
                    </a:lnTo>
                    <a:lnTo>
                      <a:pt x="119" y="597"/>
                    </a:lnTo>
                    <a:cubicBezTo>
                      <a:pt x="88" y="597"/>
                      <a:pt x="58" y="585"/>
                      <a:pt x="36" y="563"/>
                    </a:cubicBezTo>
                    <a:lnTo>
                      <a:pt x="36" y="563"/>
                    </a:lnTo>
                    <a:cubicBezTo>
                      <a:pt x="13" y="540"/>
                      <a:pt x="0" y="510"/>
                      <a:pt x="0" y="479"/>
                    </a:cubicBezTo>
                    <a:lnTo>
                      <a:pt x="0" y="118"/>
                    </a:lnTo>
                    <a:lnTo>
                      <a:pt x="0" y="118"/>
                    </a:lnTo>
                    <a:cubicBezTo>
                      <a:pt x="0" y="87"/>
                      <a:pt x="13" y="57"/>
                      <a:pt x="36" y="34"/>
                    </a:cubicBezTo>
                    <a:lnTo>
                      <a:pt x="36" y="34"/>
                    </a:lnTo>
                    <a:cubicBezTo>
                      <a:pt x="58" y="12"/>
                      <a:pt x="88" y="0"/>
                      <a:pt x="119" y="0"/>
                    </a:cubicBezTo>
                    <a:lnTo>
                      <a:pt x="1531" y="0"/>
                    </a:lnTo>
                    <a:lnTo>
                      <a:pt x="1531" y="0"/>
                    </a:lnTo>
                    <a:cubicBezTo>
                      <a:pt x="1563" y="0"/>
                      <a:pt x="1593" y="12"/>
                      <a:pt x="1615" y="34"/>
                    </a:cubicBezTo>
                    <a:lnTo>
                      <a:pt x="1615" y="34"/>
                    </a:lnTo>
                    <a:cubicBezTo>
                      <a:pt x="1637" y="57"/>
                      <a:pt x="1650" y="87"/>
                      <a:pt x="1650" y="118"/>
                    </a:cubicBezTo>
                    <a:lnTo>
                      <a:pt x="1650" y="479"/>
                    </a:lnTo>
                    <a:lnTo>
                      <a:pt x="1650" y="479"/>
                    </a:lnTo>
                    <a:cubicBezTo>
                      <a:pt x="1650" y="510"/>
                      <a:pt x="1637" y="540"/>
                      <a:pt x="1615" y="563"/>
                    </a:cubicBezTo>
                    <a:lnTo>
                      <a:pt x="1615" y="563"/>
                    </a:lnTo>
                    <a:cubicBezTo>
                      <a:pt x="1593" y="585"/>
                      <a:pt x="1563" y="597"/>
                      <a:pt x="1531" y="5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87">
                <a:extLst>
                  <a:ext uri="{FF2B5EF4-FFF2-40B4-BE49-F238E27FC236}">
                    <a16:creationId xmlns:a16="http://schemas.microsoft.com/office/drawing/2014/main" id="{7B9D4F53-5741-451B-90D2-E7BB503B7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7732" y="7819836"/>
                <a:ext cx="266808" cy="266808"/>
              </a:xfrm>
              <a:custGeom>
                <a:avLst/>
                <a:gdLst>
                  <a:gd name="T0" fmla="*/ 150 w 301"/>
                  <a:gd name="T1" fmla="*/ 19 h 300"/>
                  <a:gd name="T2" fmla="*/ 150 w 301"/>
                  <a:gd name="T3" fmla="*/ 19 h 300"/>
                  <a:gd name="T4" fmla="*/ 19 w 301"/>
                  <a:gd name="T5" fmla="*/ 150 h 300"/>
                  <a:gd name="T6" fmla="*/ 19 w 301"/>
                  <a:gd name="T7" fmla="*/ 150 h 300"/>
                  <a:gd name="T8" fmla="*/ 150 w 301"/>
                  <a:gd name="T9" fmla="*/ 280 h 300"/>
                  <a:gd name="T10" fmla="*/ 150 w 301"/>
                  <a:gd name="T11" fmla="*/ 280 h 300"/>
                  <a:gd name="T12" fmla="*/ 280 w 301"/>
                  <a:gd name="T13" fmla="*/ 150 h 300"/>
                  <a:gd name="T14" fmla="*/ 280 w 301"/>
                  <a:gd name="T15" fmla="*/ 150 h 300"/>
                  <a:gd name="T16" fmla="*/ 150 w 301"/>
                  <a:gd name="T17" fmla="*/ 19 h 300"/>
                  <a:gd name="T18" fmla="*/ 150 w 301"/>
                  <a:gd name="T19" fmla="*/ 299 h 300"/>
                  <a:gd name="T20" fmla="*/ 150 w 301"/>
                  <a:gd name="T21" fmla="*/ 299 h 300"/>
                  <a:gd name="T22" fmla="*/ 0 w 301"/>
                  <a:gd name="T23" fmla="*/ 150 h 300"/>
                  <a:gd name="T24" fmla="*/ 0 w 301"/>
                  <a:gd name="T25" fmla="*/ 150 h 300"/>
                  <a:gd name="T26" fmla="*/ 150 w 301"/>
                  <a:gd name="T27" fmla="*/ 0 h 300"/>
                  <a:gd name="T28" fmla="*/ 150 w 301"/>
                  <a:gd name="T29" fmla="*/ 0 h 300"/>
                  <a:gd name="T30" fmla="*/ 300 w 301"/>
                  <a:gd name="T31" fmla="*/ 150 h 300"/>
                  <a:gd name="T32" fmla="*/ 300 w 301"/>
                  <a:gd name="T33" fmla="*/ 150 h 300"/>
                  <a:gd name="T34" fmla="*/ 150 w 301"/>
                  <a:gd name="T35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1" h="300">
                    <a:moveTo>
                      <a:pt x="150" y="19"/>
                    </a:moveTo>
                    <a:lnTo>
                      <a:pt x="150" y="19"/>
                    </a:lnTo>
                    <a:cubicBezTo>
                      <a:pt x="78" y="19"/>
                      <a:pt x="19" y="77"/>
                      <a:pt x="19" y="150"/>
                    </a:cubicBezTo>
                    <a:lnTo>
                      <a:pt x="19" y="150"/>
                    </a:lnTo>
                    <a:cubicBezTo>
                      <a:pt x="19" y="222"/>
                      <a:pt x="78" y="280"/>
                      <a:pt x="150" y="280"/>
                    </a:cubicBezTo>
                    <a:lnTo>
                      <a:pt x="150" y="280"/>
                    </a:lnTo>
                    <a:cubicBezTo>
                      <a:pt x="222" y="280"/>
                      <a:pt x="280" y="222"/>
                      <a:pt x="280" y="150"/>
                    </a:cubicBezTo>
                    <a:lnTo>
                      <a:pt x="280" y="150"/>
                    </a:lnTo>
                    <a:cubicBezTo>
                      <a:pt x="280" y="77"/>
                      <a:pt x="222" y="19"/>
                      <a:pt x="150" y="19"/>
                    </a:cubicBezTo>
                    <a:close/>
                    <a:moveTo>
                      <a:pt x="150" y="299"/>
                    </a:moveTo>
                    <a:lnTo>
                      <a:pt x="150" y="299"/>
                    </a:lnTo>
                    <a:cubicBezTo>
                      <a:pt x="67" y="299"/>
                      <a:pt x="0" y="232"/>
                      <a:pt x="0" y="150"/>
                    </a:cubicBezTo>
                    <a:lnTo>
                      <a:pt x="0" y="150"/>
                    </a:lnTo>
                    <a:cubicBezTo>
                      <a:pt x="0" y="67"/>
                      <a:pt x="67" y="0"/>
                      <a:pt x="150" y="0"/>
                    </a:cubicBezTo>
                    <a:lnTo>
                      <a:pt x="150" y="0"/>
                    </a:lnTo>
                    <a:cubicBezTo>
                      <a:pt x="232" y="0"/>
                      <a:pt x="300" y="67"/>
                      <a:pt x="300" y="150"/>
                    </a:cubicBezTo>
                    <a:lnTo>
                      <a:pt x="300" y="150"/>
                    </a:lnTo>
                    <a:cubicBezTo>
                      <a:pt x="300" y="232"/>
                      <a:pt x="232" y="299"/>
                      <a:pt x="150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89">
                <a:extLst>
                  <a:ext uri="{FF2B5EF4-FFF2-40B4-BE49-F238E27FC236}">
                    <a16:creationId xmlns:a16="http://schemas.microsoft.com/office/drawing/2014/main" id="{E6417520-9009-4131-B24C-2975DE342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5580" y="7831609"/>
                <a:ext cx="247191" cy="251114"/>
              </a:xfrm>
              <a:custGeom>
                <a:avLst/>
                <a:gdLst>
                  <a:gd name="T0" fmla="*/ 279 w 280"/>
                  <a:gd name="T1" fmla="*/ 140 h 281"/>
                  <a:gd name="T2" fmla="*/ 279 w 280"/>
                  <a:gd name="T3" fmla="*/ 140 h 281"/>
                  <a:gd name="T4" fmla="*/ 140 w 280"/>
                  <a:gd name="T5" fmla="*/ 280 h 281"/>
                  <a:gd name="T6" fmla="*/ 140 w 280"/>
                  <a:gd name="T7" fmla="*/ 280 h 281"/>
                  <a:gd name="T8" fmla="*/ 0 w 280"/>
                  <a:gd name="T9" fmla="*/ 140 h 281"/>
                  <a:gd name="T10" fmla="*/ 0 w 280"/>
                  <a:gd name="T11" fmla="*/ 140 h 281"/>
                  <a:gd name="T12" fmla="*/ 140 w 280"/>
                  <a:gd name="T13" fmla="*/ 0 h 281"/>
                  <a:gd name="T14" fmla="*/ 140 w 280"/>
                  <a:gd name="T15" fmla="*/ 0 h 281"/>
                  <a:gd name="T16" fmla="*/ 279 w 280"/>
                  <a:gd name="T17" fmla="*/ 14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0" h="281">
                    <a:moveTo>
                      <a:pt x="279" y="140"/>
                    </a:moveTo>
                    <a:lnTo>
                      <a:pt x="279" y="140"/>
                    </a:lnTo>
                    <a:cubicBezTo>
                      <a:pt x="279" y="217"/>
                      <a:pt x="217" y="280"/>
                      <a:pt x="140" y="280"/>
                    </a:cubicBezTo>
                    <a:lnTo>
                      <a:pt x="140" y="280"/>
                    </a:lnTo>
                    <a:cubicBezTo>
                      <a:pt x="62" y="280"/>
                      <a:pt x="0" y="217"/>
                      <a:pt x="0" y="140"/>
                    </a:cubicBezTo>
                    <a:lnTo>
                      <a:pt x="0" y="140"/>
                    </a:lnTo>
                    <a:cubicBezTo>
                      <a:pt x="0" y="62"/>
                      <a:pt x="62" y="0"/>
                      <a:pt x="140" y="0"/>
                    </a:cubicBezTo>
                    <a:lnTo>
                      <a:pt x="140" y="0"/>
                    </a:lnTo>
                    <a:cubicBezTo>
                      <a:pt x="217" y="0"/>
                      <a:pt x="279" y="62"/>
                      <a:pt x="279" y="14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5206AABB-4E2E-4F60-887E-A0688AA16B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5166" y="7906156"/>
                <a:ext cx="564119" cy="101034"/>
              </a:xfrm>
              <a:custGeom>
                <a:avLst/>
                <a:gdLst>
                  <a:gd name="connsiteX0" fmla="*/ 7967 w 564119"/>
                  <a:gd name="connsiteY0" fmla="*/ 82398 h 101034"/>
                  <a:gd name="connsiteX1" fmla="*/ 281498 w 564119"/>
                  <a:gd name="connsiteY1" fmla="*/ 82398 h 101034"/>
                  <a:gd name="connsiteX2" fmla="*/ 289465 w 564119"/>
                  <a:gd name="connsiteY2" fmla="*/ 91226 h 101034"/>
                  <a:gd name="connsiteX3" fmla="*/ 281498 w 564119"/>
                  <a:gd name="connsiteY3" fmla="*/ 101034 h 101034"/>
                  <a:gd name="connsiteX4" fmla="*/ 7967 w 564119"/>
                  <a:gd name="connsiteY4" fmla="*/ 101034 h 101034"/>
                  <a:gd name="connsiteX5" fmla="*/ 0 w 564119"/>
                  <a:gd name="connsiteY5" fmla="*/ 91226 h 101034"/>
                  <a:gd name="connsiteX6" fmla="*/ 7967 w 564119"/>
                  <a:gd name="connsiteY6" fmla="*/ 82398 h 101034"/>
                  <a:gd name="connsiteX7" fmla="*/ 7983 w 564119"/>
                  <a:gd name="connsiteY7" fmla="*/ 0 h 101034"/>
                  <a:gd name="connsiteX8" fmla="*/ 555249 w 564119"/>
                  <a:gd name="connsiteY8" fmla="*/ 0 h 101034"/>
                  <a:gd name="connsiteX9" fmla="*/ 564119 w 564119"/>
                  <a:gd name="connsiteY9" fmla="*/ 9809 h 101034"/>
                  <a:gd name="connsiteX10" fmla="*/ 555249 w 564119"/>
                  <a:gd name="connsiteY10" fmla="*/ 18638 h 101034"/>
                  <a:gd name="connsiteX11" fmla="*/ 7983 w 564119"/>
                  <a:gd name="connsiteY11" fmla="*/ 18638 h 101034"/>
                  <a:gd name="connsiteX12" fmla="*/ 0 w 564119"/>
                  <a:gd name="connsiteY12" fmla="*/ 9809 h 101034"/>
                  <a:gd name="connsiteX13" fmla="*/ 7983 w 564119"/>
                  <a:gd name="connsiteY13" fmla="*/ 0 h 1010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64119" h="101034">
                    <a:moveTo>
                      <a:pt x="7967" y="82398"/>
                    </a:moveTo>
                    <a:lnTo>
                      <a:pt x="281498" y="82398"/>
                    </a:lnTo>
                    <a:cubicBezTo>
                      <a:pt x="285924" y="82398"/>
                      <a:pt x="289465" y="86322"/>
                      <a:pt x="289465" y="91226"/>
                    </a:cubicBezTo>
                    <a:cubicBezTo>
                      <a:pt x="289465" y="97111"/>
                      <a:pt x="285924" y="101034"/>
                      <a:pt x="281498" y="101034"/>
                    </a:cubicBezTo>
                    <a:lnTo>
                      <a:pt x="7967" y="101034"/>
                    </a:lnTo>
                    <a:cubicBezTo>
                      <a:pt x="2656" y="101034"/>
                      <a:pt x="0" y="97111"/>
                      <a:pt x="0" y="91226"/>
                    </a:cubicBezTo>
                    <a:cubicBezTo>
                      <a:pt x="0" y="86322"/>
                      <a:pt x="2656" y="82398"/>
                      <a:pt x="7967" y="82398"/>
                    </a:cubicBezTo>
                    <a:close/>
                    <a:moveTo>
                      <a:pt x="7983" y="0"/>
                    </a:moveTo>
                    <a:lnTo>
                      <a:pt x="555249" y="0"/>
                    </a:lnTo>
                    <a:cubicBezTo>
                      <a:pt x="559684" y="0"/>
                      <a:pt x="564119" y="3924"/>
                      <a:pt x="564119" y="9809"/>
                    </a:cubicBezTo>
                    <a:cubicBezTo>
                      <a:pt x="564119" y="14714"/>
                      <a:pt x="559684" y="18638"/>
                      <a:pt x="555249" y="18638"/>
                    </a:cubicBezTo>
                    <a:lnTo>
                      <a:pt x="7983" y="18638"/>
                    </a:lnTo>
                    <a:cubicBezTo>
                      <a:pt x="2661" y="18638"/>
                      <a:pt x="0" y="14714"/>
                      <a:pt x="0" y="9809"/>
                    </a:cubicBezTo>
                    <a:cubicBezTo>
                      <a:pt x="0" y="3924"/>
                      <a:pt x="2661" y="0"/>
                      <a:pt x="79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92">
                <a:extLst>
                  <a:ext uri="{FF2B5EF4-FFF2-40B4-BE49-F238E27FC236}">
                    <a16:creationId xmlns:a16="http://schemas.microsoft.com/office/drawing/2014/main" id="{E9ACFA03-48FB-472D-A329-2DBE45CAD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9658" y="6799687"/>
                <a:ext cx="1573383" cy="745494"/>
              </a:xfrm>
              <a:custGeom>
                <a:avLst/>
                <a:gdLst>
                  <a:gd name="T0" fmla="*/ 1769 w 1770"/>
                  <a:gd name="T1" fmla="*/ 837 h 838"/>
                  <a:gd name="T2" fmla="*/ 0 w 1770"/>
                  <a:gd name="T3" fmla="*/ 837 h 838"/>
                  <a:gd name="T4" fmla="*/ 0 w 1770"/>
                  <a:gd name="T5" fmla="*/ 0 h 838"/>
                  <a:gd name="T6" fmla="*/ 1769 w 1770"/>
                  <a:gd name="T7" fmla="*/ 0 h 838"/>
                  <a:gd name="T8" fmla="*/ 1769 w 1770"/>
                  <a:gd name="T9" fmla="*/ 837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0" h="838">
                    <a:moveTo>
                      <a:pt x="1769" y="837"/>
                    </a:moveTo>
                    <a:lnTo>
                      <a:pt x="0" y="837"/>
                    </a:lnTo>
                    <a:lnTo>
                      <a:pt x="0" y="0"/>
                    </a:lnTo>
                    <a:lnTo>
                      <a:pt x="1769" y="0"/>
                    </a:lnTo>
                    <a:lnTo>
                      <a:pt x="1769" y="8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93">
                <a:extLst>
                  <a:ext uri="{FF2B5EF4-FFF2-40B4-BE49-F238E27FC236}">
                    <a16:creationId xmlns:a16="http://schemas.microsoft.com/office/drawing/2014/main" id="{0A6B1858-5AC9-4EA5-B172-3C6B43DAC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7886" y="6791840"/>
                <a:ext cx="1593003" cy="761189"/>
              </a:xfrm>
              <a:custGeom>
                <a:avLst/>
                <a:gdLst>
                  <a:gd name="T0" fmla="*/ 19 w 1790"/>
                  <a:gd name="T1" fmla="*/ 835 h 856"/>
                  <a:gd name="T2" fmla="*/ 1770 w 1790"/>
                  <a:gd name="T3" fmla="*/ 835 h 856"/>
                  <a:gd name="T4" fmla="*/ 1770 w 1790"/>
                  <a:gd name="T5" fmla="*/ 20 h 856"/>
                  <a:gd name="T6" fmla="*/ 19 w 1790"/>
                  <a:gd name="T7" fmla="*/ 20 h 856"/>
                  <a:gd name="T8" fmla="*/ 19 w 1790"/>
                  <a:gd name="T9" fmla="*/ 835 h 856"/>
                  <a:gd name="T10" fmla="*/ 1779 w 1790"/>
                  <a:gd name="T11" fmla="*/ 855 h 856"/>
                  <a:gd name="T12" fmla="*/ 10 w 1790"/>
                  <a:gd name="T13" fmla="*/ 855 h 856"/>
                  <a:gd name="T14" fmla="*/ 10 w 1790"/>
                  <a:gd name="T15" fmla="*/ 855 h 856"/>
                  <a:gd name="T16" fmla="*/ 0 w 1790"/>
                  <a:gd name="T17" fmla="*/ 846 h 856"/>
                  <a:gd name="T18" fmla="*/ 0 w 1790"/>
                  <a:gd name="T19" fmla="*/ 9 h 856"/>
                  <a:gd name="T20" fmla="*/ 0 w 1790"/>
                  <a:gd name="T21" fmla="*/ 9 h 856"/>
                  <a:gd name="T22" fmla="*/ 10 w 1790"/>
                  <a:gd name="T23" fmla="*/ 0 h 856"/>
                  <a:gd name="T24" fmla="*/ 1779 w 1790"/>
                  <a:gd name="T25" fmla="*/ 0 h 856"/>
                  <a:gd name="T26" fmla="*/ 1779 w 1790"/>
                  <a:gd name="T27" fmla="*/ 0 h 856"/>
                  <a:gd name="T28" fmla="*/ 1789 w 1790"/>
                  <a:gd name="T29" fmla="*/ 9 h 856"/>
                  <a:gd name="T30" fmla="*/ 1789 w 1790"/>
                  <a:gd name="T31" fmla="*/ 846 h 856"/>
                  <a:gd name="T32" fmla="*/ 1789 w 1790"/>
                  <a:gd name="T33" fmla="*/ 846 h 856"/>
                  <a:gd name="T34" fmla="*/ 1779 w 1790"/>
                  <a:gd name="T35" fmla="*/ 85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90" h="856">
                    <a:moveTo>
                      <a:pt x="19" y="835"/>
                    </a:moveTo>
                    <a:lnTo>
                      <a:pt x="1770" y="835"/>
                    </a:lnTo>
                    <a:lnTo>
                      <a:pt x="1770" y="20"/>
                    </a:lnTo>
                    <a:lnTo>
                      <a:pt x="19" y="20"/>
                    </a:lnTo>
                    <a:lnTo>
                      <a:pt x="19" y="835"/>
                    </a:lnTo>
                    <a:close/>
                    <a:moveTo>
                      <a:pt x="1779" y="855"/>
                    </a:moveTo>
                    <a:lnTo>
                      <a:pt x="10" y="855"/>
                    </a:lnTo>
                    <a:lnTo>
                      <a:pt x="10" y="855"/>
                    </a:lnTo>
                    <a:cubicBezTo>
                      <a:pt x="4" y="855"/>
                      <a:pt x="0" y="851"/>
                      <a:pt x="0" y="8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10" y="0"/>
                    </a:cubicBezTo>
                    <a:lnTo>
                      <a:pt x="1779" y="0"/>
                    </a:lnTo>
                    <a:lnTo>
                      <a:pt x="1779" y="0"/>
                    </a:lnTo>
                    <a:cubicBezTo>
                      <a:pt x="1785" y="0"/>
                      <a:pt x="1789" y="4"/>
                      <a:pt x="1789" y="9"/>
                    </a:cubicBezTo>
                    <a:lnTo>
                      <a:pt x="1789" y="846"/>
                    </a:lnTo>
                    <a:lnTo>
                      <a:pt x="1789" y="846"/>
                    </a:lnTo>
                    <a:cubicBezTo>
                      <a:pt x="1789" y="851"/>
                      <a:pt x="1785" y="855"/>
                      <a:pt x="1779" y="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94">
                <a:extLst>
                  <a:ext uri="{FF2B5EF4-FFF2-40B4-BE49-F238E27FC236}">
                    <a16:creationId xmlns:a16="http://schemas.microsoft.com/office/drawing/2014/main" id="{0C3C1B7C-A390-4A61-8D46-342FCC1E5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6984" y="6897779"/>
                <a:ext cx="565006" cy="565006"/>
              </a:xfrm>
              <a:custGeom>
                <a:avLst/>
                <a:gdLst>
                  <a:gd name="T0" fmla="*/ 317 w 635"/>
                  <a:gd name="T1" fmla="*/ 0 h 636"/>
                  <a:gd name="T2" fmla="*/ 317 w 635"/>
                  <a:gd name="T3" fmla="*/ 0 h 636"/>
                  <a:gd name="T4" fmla="*/ 0 w 635"/>
                  <a:gd name="T5" fmla="*/ 318 h 636"/>
                  <a:gd name="T6" fmla="*/ 0 w 635"/>
                  <a:gd name="T7" fmla="*/ 318 h 636"/>
                  <a:gd name="T8" fmla="*/ 317 w 635"/>
                  <a:gd name="T9" fmla="*/ 635 h 636"/>
                  <a:gd name="T10" fmla="*/ 317 w 635"/>
                  <a:gd name="T11" fmla="*/ 635 h 636"/>
                  <a:gd name="T12" fmla="*/ 634 w 635"/>
                  <a:gd name="T13" fmla="*/ 318 h 636"/>
                  <a:gd name="T14" fmla="*/ 634 w 635"/>
                  <a:gd name="T15" fmla="*/ 318 h 636"/>
                  <a:gd name="T16" fmla="*/ 317 w 635"/>
                  <a:gd name="T17" fmla="*/ 0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5" h="636">
                    <a:moveTo>
                      <a:pt x="317" y="0"/>
                    </a:moveTo>
                    <a:lnTo>
                      <a:pt x="317" y="0"/>
                    </a:lnTo>
                    <a:cubicBezTo>
                      <a:pt x="142" y="0"/>
                      <a:pt x="0" y="143"/>
                      <a:pt x="0" y="318"/>
                    </a:cubicBezTo>
                    <a:lnTo>
                      <a:pt x="0" y="318"/>
                    </a:lnTo>
                    <a:cubicBezTo>
                      <a:pt x="0" y="493"/>
                      <a:pt x="142" y="635"/>
                      <a:pt x="317" y="635"/>
                    </a:cubicBezTo>
                    <a:lnTo>
                      <a:pt x="317" y="635"/>
                    </a:lnTo>
                    <a:cubicBezTo>
                      <a:pt x="491" y="635"/>
                      <a:pt x="634" y="493"/>
                      <a:pt x="634" y="318"/>
                    </a:cubicBezTo>
                    <a:lnTo>
                      <a:pt x="634" y="318"/>
                    </a:lnTo>
                    <a:cubicBezTo>
                      <a:pt x="634" y="143"/>
                      <a:pt x="491" y="0"/>
                      <a:pt x="31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" name="Freeform 95">
                <a:extLst>
                  <a:ext uri="{FF2B5EF4-FFF2-40B4-BE49-F238E27FC236}">
                    <a16:creationId xmlns:a16="http://schemas.microsoft.com/office/drawing/2014/main" id="{5961A6D9-BEA3-4D9B-AE34-60DB3CADD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068" y="7039031"/>
                <a:ext cx="474763" cy="415907"/>
              </a:xfrm>
              <a:custGeom>
                <a:avLst/>
                <a:gdLst>
                  <a:gd name="T0" fmla="*/ 330 w 532"/>
                  <a:gd name="T1" fmla="*/ 244 h 466"/>
                  <a:gd name="T2" fmla="*/ 330 w 532"/>
                  <a:gd name="T3" fmla="*/ 244 h 466"/>
                  <a:gd name="T4" fmla="*/ 374 w 532"/>
                  <a:gd name="T5" fmla="*/ 135 h 466"/>
                  <a:gd name="T6" fmla="*/ 374 w 532"/>
                  <a:gd name="T7" fmla="*/ 135 h 466"/>
                  <a:gd name="T8" fmla="*/ 268 w 532"/>
                  <a:gd name="T9" fmla="*/ 0 h 466"/>
                  <a:gd name="T10" fmla="*/ 268 w 532"/>
                  <a:gd name="T11" fmla="*/ 0 h 466"/>
                  <a:gd name="T12" fmla="*/ 162 w 532"/>
                  <a:gd name="T13" fmla="*/ 135 h 466"/>
                  <a:gd name="T14" fmla="*/ 162 w 532"/>
                  <a:gd name="T15" fmla="*/ 135 h 466"/>
                  <a:gd name="T16" fmla="*/ 206 w 532"/>
                  <a:gd name="T17" fmla="*/ 244 h 466"/>
                  <a:gd name="T18" fmla="*/ 206 w 532"/>
                  <a:gd name="T19" fmla="*/ 244 h 466"/>
                  <a:gd name="T20" fmla="*/ 0 w 532"/>
                  <a:gd name="T21" fmla="*/ 316 h 466"/>
                  <a:gd name="T22" fmla="*/ 0 w 532"/>
                  <a:gd name="T23" fmla="*/ 316 h 466"/>
                  <a:gd name="T24" fmla="*/ 265 w 532"/>
                  <a:gd name="T25" fmla="*/ 465 h 466"/>
                  <a:gd name="T26" fmla="*/ 265 w 532"/>
                  <a:gd name="T27" fmla="*/ 465 h 466"/>
                  <a:gd name="T28" fmla="*/ 531 w 532"/>
                  <a:gd name="T29" fmla="*/ 312 h 466"/>
                  <a:gd name="T30" fmla="*/ 531 w 532"/>
                  <a:gd name="T31" fmla="*/ 312 h 466"/>
                  <a:gd name="T32" fmla="*/ 330 w 532"/>
                  <a:gd name="T33" fmla="*/ 24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32" h="466">
                    <a:moveTo>
                      <a:pt x="330" y="244"/>
                    </a:moveTo>
                    <a:lnTo>
                      <a:pt x="330" y="244"/>
                    </a:lnTo>
                    <a:cubicBezTo>
                      <a:pt x="357" y="219"/>
                      <a:pt x="374" y="179"/>
                      <a:pt x="374" y="135"/>
                    </a:cubicBezTo>
                    <a:lnTo>
                      <a:pt x="374" y="135"/>
                    </a:lnTo>
                    <a:cubicBezTo>
                      <a:pt x="374" y="60"/>
                      <a:pt x="326" y="0"/>
                      <a:pt x="268" y="0"/>
                    </a:cubicBezTo>
                    <a:lnTo>
                      <a:pt x="268" y="0"/>
                    </a:lnTo>
                    <a:cubicBezTo>
                      <a:pt x="209" y="0"/>
                      <a:pt x="162" y="60"/>
                      <a:pt x="162" y="135"/>
                    </a:cubicBezTo>
                    <a:lnTo>
                      <a:pt x="162" y="135"/>
                    </a:lnTo>
                    <a:cubicBezTo>
                      <a:pt x="162" y="179"/>
                      <a:pt x="179" y="219"/>
                      <a:pt x="206" y="244"/>
                    </a:cubicBezTo>
                    <a:lnTo>
                      <a:pt x="206" y="244"/>
                    </a:lnTo>
                    <a:cubicBezTo>
                      <a:pt x="126" y="253"/>
                      <a:pt x="55" y="279"/>
                      <a:pt x="0" y="316"/>
                    </a:cubicBezTo>
                    <a:lnTo>
                      <a:pt x="0" y="316"/>
                    </a:lnTo>
                    <a:cubicBezTo>
                      <a:pt x="54" y="406"/>
                      <a:pt x="152" y="465"/>
                      <a:pt x="265" y="465"/>
                    </a:cubicBezTo>
                    <a:lnTo>
                      <a:pt x="265" y="465"/>
                    </a:lnTo>
                    <a:cubicBezTo>
                      <a:pt x="378" y="465"/>
                      <a:pt x="477" y="404"/>
                      <a:pt x="531" y="312"/>
                    </a:cubicBezTo>
                    <a:lnTo>
                      <a:pt x="531" y="312"/>
                    </a:lnTo>
                    <a:cubicBezTo>
                      <a:pt x="477" y="277"/>
                      <a:pt x="408" y="252"/>
                      <a:pt x="330" y="2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96">
                <a:extLst>
                  <a:ext uri="{FF2B5EF4-FFF2-40B4-BE49-F238E27FC236}">
                    <a16:creationId xmlns:a16="http://schemas.microsoft.com/office/drawing/2014/main" id="{1E71E2EC-D7BB-426C-B723-92A2F3690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6221" y="7031184"/>
                <a:ext cx="490458" cy="431602"/>
              </a:xfrm>
              <a:custGeom>
                <a:avLst/>
                <a:gdLst>
                  <a:gd name="T0" fmla="*/ 24 w 552"/>
                  <a:gd name="T1" fmla="*/ 328 h 486"/>
                  <a:gd name="T2" fmla="*/ 24 w 552"/>
                  <a:gd name="T3" fmla="*/ 328 h 486"/>
                  <a:gd name="T4" fmla="*/ 275 w 552"/>
                  <a:gd name="T5" fmla="*/ 466 h 486"/>
                  <a:gd name="T6" fmla="*/ 275 w 552"/>
                  <a:gd name="T7" fmla="*/ 466 h 486"/>
                  <a:gd name="T8" fmla="*/ 528 w 552"/>
                  <a:gd name="T9" fmla="*/ 326 h 486"/>
                  <a:gd name="T10" fmla="*/ 528 w 552"/>
                  <a:gd name="T11" fmla="*/ 326 h 486"/>
                  <a:gd name="T12" fmla="*/ 339 w 552"/>
                  <a:gd name="T13" fmla="*/ 263 h 486"/>
                  <a:gd name="T14" fmla="*/ 339 w 552"/>
                  <a:gd name="T15" fmla="*/ 263 h 486"/>
                  <a:gd name="T16" fmla="*/ 331 w 552"/>
                  <a:gd name="T17" fmla="*/ 257 h 486"/>
                  <a:gd name="T18" fmla="*/ 331 w 552"/>
                  <a:gd name="T19" fmla="*/ 257 h 486"/>
                  <a:gd name="T20" fmla="*/ 334 w 552"/>
                  <a:gd name="T21" fmla="*/ 247 h 486"/>
                  <a:gd name="T22" fmla="*/ 334 w 552"/>
                  <a:gd name="T23" fmla="*/ 247 h 486"/>
                  <a:gd name="T24" fmla="*/ 375 w 552"/>
                  <a:gd name="T25" fmla="*/ 145 h 486"/>
                  <a:gd name="T26" fmla="*/ 375 w 552"/>
                  <a:gd name="T27" fmla="*/ 145 h 486"/>
                  <a:gd name="T28" fmla="*/ 278 w 552"/>
                  <a:gd name="T29" fmla="*/ 20 h 486"/>
                  <a:gd name="T30" fmla="*/ 278 w 552"/>
                  <a:gd name="T31" fmla="*/ 20 h 486"/>
                  <a:gd name="T32" fmla="*/ 181 w 552"/>
                  <a:gd name="T33" fmla="*/ 145 h 486"/>
                  <a:gd name="T34" fmla="*/ 181 w 552"/>
                  <a:gd name="T35" fmla="*/ 145 h 486"/>
                  <a:gd name="T36" fmla="*/ 222 w 552"/>
                  <a:gd name="T37" fmla="*/ 247 h 486"/>
                  <a:gd name="T38" fmla="*/ 222 w 552"/>
                  <a:gd name="T39" fmla="*/ 247 h 486"/>
                  <a:gd name="T40" fmla="*/ 225 w 552"/>
                  <a:gd name="T41" fmla="*/ 257 h 486"/>
                  <a:gd name="T42" fmla="*/ 225 w 552"/>
                  <a:gd name="T43" fmla="*/ 257 h 486"/>
                  <a:gd name="T44" fmla="*/ 217 w 552"/>
                  <a:gd name="T45" fmla="*/ 263 h 486"/>
                  <a:gd name="T46" fmla="*/ 217 w 552"/>
                  <a:gd name="T47" fmla="*/ 263 h 486"/>
                  <a:gd name="T48" fmla="*/ 24 w 552"/>
                  <a:gd name="T49" fmla="*/ 328 h 486"/>
                  <a:gd name="T50" fmla="*/ 275 w 552"/>
                  <a:gd name="T51" fmla="*/ 485 h 486"/>
                  <a:gd name="T52" fmla="*/ 275 w 552"/>
                  <a:gd name="T53" fmla="*/ 485 h 486"/>
                  <a:gd name="T54" fmla="*/ 2 w 552"/>
                  <a:gd name="T55" fmla="*/ 330 h 486"/>
                  <a:gd name="T56" fmla="*/ 2 w 552"/>
                  <a:gd name="T57" fmla="*/ 330 h 486"/>
                  <a:gd name="T58" fmla="*/ 5 w 552"/>
                  <a:gd name="T59" fmla="*/ 318 h 486"/>
                  <a:gd name="T60" fmla="*/ 5 w 552"/>
                  <a:gd name="T61" fmla="*/ 318 h 486"/>
                  <a:gd name="T62" fmla="*/ 196 w 552"/>
                  <a:gd name="T63" fmla="*/ 247 h 486"/>
                  <a:gd name="T64" fmla="*/ 196 w 552"/>
                  <a:gd name="T65" fmla="*/ 247 h 486"/>
                  <a:gd name="T66" fmla="*/ 162 w 552"/>
                  <a:gd name="T67" fmla="*/ 145 h 486"/>
                  <a:gd name="T68" fmla="*/ 162 w 552"/>
                  <a:gd name="T69" fmla="*/ 145 h 486"/>
                  <a:gd name="T70" fmla="*/ 278 w 552"/>
                  <a:gd name="T71" fmla="*/ 0 h 486"/>
                  <a:gd name="T72" fmla="*/ 278 w 552"/>
                  <a:gd name="T73" fmla="*/ 0 h 486"/>
                  <a:gd name="T74" fmla="*/ 394 w 552"/>
                  <a:gd name="T75" fmla="*/ 145 h 486"/>
                  <a:gd name="T76" fmla="*/ 394 w 552"/>
                  <a:gd name="T77" fmla="*/ 145 h 486"/>
                  <a:gd name="T78" fmla="*/ 359 w 552"/>
                  <a:gd name="T79" fmla="*/ 247 h 486"/>
                  <a:gd name="T80" fmla="*/ 359 w 552"/>
                  <a:gd name="T81" fmla="*/ 247 h 486"/>
                  <a:gd name="T82" fmla="*/ 546 w 552"/>
                  <a:gd name="T83" fmla="*/ 314 h 486"/>
                  <a:gd name="T84" fmla="*/ 546 w 552"/>
                  <a:gd name="T85" fmla="*/ 314 h 486"/>
                  <a:gd name="T86" fmla="*/ 549 w 552"/>
                  <a:gd name="T87" fmla="*/ 327 h 486"/>
                  <a:gd name="T88" fmla="*/ 549 w 552"/>
                  <a:gd name="T89" fmla="*/ 327 h 486"/>
                  <a:gd name="T90" fmla="*/ 275 w 552"/>
                  <a:gd name="T91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2" h="486">
                    <a:moveTo>
                      <a:pt x="24" y="328"/>
                    </a:moveTo>
                    <a:lnTo>
                      <a:pt x="24" y="328"/>
                    </a:lnTo>
                    <a:cubicBezTo>
                      <a:pt x="78" y="414"/>
                      <a:pt x="174" y="466"/>
                      <a:pt x="275" y="466"/>
                    </a:cubicBezTo>
                    <a:lnTo>
                      <a:pt x="275" y="466"/>
                    </a:lnTo>
                    <a:cubicBezTo>
                      <a:pt x="378" y="466"/>
                      <a:pt x="473" y="412"/>
                      <a:pt x="528" y="326"/>
                    </a:cubicBezTo>
                    <a:lnTo>
                      <a:pt x="528" y="326"/>
                    </a:lnTo>
                    <a:cubicBezTo>
                      <a:pt x="475" y="293"/>
                      <a:pt x="410" y="272"/>
                      <a:pt x="339" y="263"/>
                    </a:cubicBezTo>
                    <a:lnTo>
                      <a:pt x="339" y="263"/>
                    </a:lnTo>
                    <a:cubicBezTo>
                      <a:pt x="335" y="263"/>
                      <a:pt x="332" y="261"/>
                      <a:pt x="331" y="257"/>
                    </a:cubicBezTo>
                    <a:lnTo>
                      <a:pt x="331" y="257"/>
                    </a:lnTo>
                    <a:cubicBezTo>
                      <a:pt x="330" y="254"/>
                      <a:pt x="331" y="249"/>
                      <a:pt x="334" y="247"/>
                    </a:cubicBezTo>
                    <a:lnTo>
                      <a:pt x="334" y="247"/>
                    </a:lnTo>
                    <a:cubicBezTo>
                      <a:pt x="359" y="224"/>
                      <a:pt x="375" y="185"/>
                      <a:pt x="375" y="145"/>
                    </a:cubicBezTo>
                    <a:lnTo>
                      <a:pt x="375" y="145"/>
                    </a:lnTo>
                    <a:cubicBezTo>
                      <a:pt x="375" y="75"/>
                      <a:pt x="331" y="20"/>
                      <a:pt x="278" y="20"/>
                    </a:cubicBezTo>
                    <a:lnTo>
                      <a:pt x="278" y="20"/>
                    </a:lnTo>
                    <a:cubicBezTo>
                      <a:pt x="224" y="20"/>
                      <a:pt x="181" y="75"/>
                      <a:pt x="181" y="145"/>
                    </a:cubicBezTo>
                    <a:lnTo>
                      <a:pt x="181" y="145"/>
                    </a:lnTo>
                    <a:cubicBezTo>
                      <a:pt x="181" y="185"/>
                      <a:pt x="197" y="224"/>
                      <a:pt x="222" y="247"/>
                    </a:cubicBezTo>
                    <a:lnTo>
                      <a:pt x="222" y="247"/>
                    </a:lnTo>
                    <a:cubicBezTo>
                      <a:pt x="225" y="249"/>
                      <a:pt x="226" y="254"/>
                      <a:pt x="225" y="257"/>
                    </a:cubicBezTo>
                    <a:lnTo>
                      <a:pt x="225" y="257"/>
                    </a:lnTo>
                    <a:cubicBezTo>
                      <a:pt x="223" y="261"/>
                      <a:pt x="221" y="263"/>
                      <a:pt x="217" y="263"/>
                    </a:cubicBezTo>
                    <a:lnTo>
                      <a:pt x="217" y="263"/>
                    </a:lnTo>
                    <a:cubicBezTo>
                      <a:pt x="144" y="272"/>
                      <a:pt x="77" y="294"/>
                      <a:pt x="24" y="328"/>
                    </a:cubicBezTo>
                    <a:close/>
                    <a:moveTo>
                      <a:pt x="275" y="485"/>
                    </a:moveTo>
                    <a:lnTo>
                      <a:pt x="275" y="485"/>
                    </a:lnTo>
                    <a:cubicBezTo>
                      <a:pt x="163" y="485"/>
                      <a:pt x="59" y="426"/>
                      <a:pt x="2" y="330"/>
                    </a:cubicBezTo>
                    <a:lnTo>
                      <a:pt x="2" y="330"/>
                    </a:lnTo>
                    <a:cubicBezTo>
                      <a:pt x="0" y="326"/>
                      <a:pt x="1" y="320"/>
                      <a:pt x="5" y="318"/>
                    </a:cubicBezTo>
                    <a:lnTo>
                      <a:pt x="5" y="318"/>
                    </a:lnTo>
                    <a:cubicBezTo>
                      <a:pt x="58" y="282"/>
                      <a:pt x="124" y="257"/>
                      <a:pt x="196" y="247"/>
                    </a:cubicBezTo>
                    <a:lnTo>
                      <a:pt x="196" y="247"/>
                    </a:lnTo>
                    <a:cubicBezTo>
                      <a:pt x="175" y="220"/>
                      <a:pt x="162" y="183"/>
                      <a:pt x="162" y="145"/>
                    </a:cubicBezTo>
                    <a:lnTo>
                      <a:pt x="162" y="145"/>
                    </a:lnTo>
                    <a:cubicBezTo>
                      <a:pt x="162" y="65"/>
                      <a:pt x="214" y="0"/>
                      <a:pt x="278" y="0"/>
                    </a:cubicBezTo>
                    <a:lnTo>
                      <a:pt x="278" y="0"/>
                    </a:lnTo>
                    <a:cubicBezTo>
                      <a:pt x="342" y="0"/>
                      <a:pt x="394" y="65"/>
                      <a:pt x="394" y="145"/>
                    </a:cubicBezTo>
                    <a:lnTo>
                      <a:pt x="394" y="145"/>
                    </a:lnTo>
                    <a:cubicBezTo>
                      <a:pt x="394" y="183"/>
                      <a:pt x="381" y="220"/>
                      <a:pt x="359" y="247"/>
                    </a:cubicBezTo>
                    <a:lnTo>
                      <a:pt x="359" y="247"/>
                    </a:lnTo>
                    <a:cubicBezTo>
                      <a:pt x="430" y="257"/>
                      <a:pt x="494" y="280"/>
                      <a:pt x="546" y="314"/>
                    </a:cubicBezTo>
                    <a:lnTo>
                      <a:pt x="546" y="314"/>
                    </a:lnTo>
                    <a:cubicBezTo>
                      <a:pt x="550" y="317"/>
                      <a:pt x="551" y="323"/>
                      <a:pt x="549" y="327"/>
                    </a:cubicBezTo>
                    <a:lnTo>
                      <a:pt x="549" y="327"/>
                    </a:lnTo>
                    <a:cubicBezTo>
                      <a:pt x="492" y="424"/>
                      <a:pt x="387" y="485"/>
                      <a:pt x="275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97">
                <a:extLst>
                  <a:ext uri="{FF2B5EF4-FFF2-40B4-BE49-F238E27FC236}">
                    <a16:creationId xmlns:a16="http://schemas.microsoft.com/office/drawing/2014/main" id="{F830257D-257C-48CF-8BB2-88E21D098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5395" y="7007642"/>
                <a:ext cx="98093" cy="98090"/>
              </a:xfrm>
              <a:custGeom>
                <a:avLst/>
                <a:gdLst>
                  <a:gd name="T0" fmla="*/ 109 w 110"/>
                  <a:gd name="T1" fmla="*/ 55 h 110"/>
                  <a:gd name="T2" fmla="*/ 109 w 110"/>
                  <a:gd name="T3" fmla="*/ 55 h 110"/>
                  <a:gd name="T4" fmla="*/ 55 w 110"/>
                  <a:gd name="T5" fmla="*/ 109 h 110"/>
                  <a:gd name="T6" fmla="*/ 55 w 110"/>
                  <a:gd name="T7" fmla="*/ 109 h 110"/>
                  <a:gd name="T8" fmla="*/ 0 w 110"/>
                  <a:gd name="T9" fmla="*/ 55 h 110"/>
                  <a:gd name="T10" fmla="*/ 0 w 110"/>
                  <a:gd name="T11" fmla="*/ 55 h 110"/>
                  <a:gd name="T12" fmla="*/ 55 w 110"/>
                  <a:gd name="T13" fmla="*/ 0 h 110"/>
                  <a:gd name="T14" fmla="*/ 55 w 110"/>
                  <a:gd name="T15" fmla="*/ 0 h 110"/>
                  <a:gd name="T16" fmla="*/ 109 w 110"/>
                  <a:gd name="T17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10">
                    <a:moveTo>
                      <a:pt x="109" y="55"/>
                    </a:moveTo>
                    <a:lnTo>
                      <a:pt x="109" y="55"/>
                    </a:lnTo>
                    <a:cubicBezTo>
                      <a:pt x="109" y="85"/>
                      <a:pt x="85" y="109"/>
                      <a:pt x="55" y="109"/>
                    </a:cubicBezTo>
                    <a:lnTo>
                      <a:pt x="55" y="109"/>
                    </a:lnTo>
                    <a:cubicBezTo>
                      <a:pt x="24" y="109"/>
                      <a:pt x="0" y="85"/>
                      <a:pt x="0" y="55"/>
                    </a:cubicBezTo>
                    <a:lnTo>
                      <a:pt x="0" y="55"/>
                    </a:lnTo>
                    <a:cubicBezTo>
                      <a:pt x="0" y="25"/>
                      <a:pt x="24" y="0"/>
                      <a:pt x="55" y="0"/>
                    </a:cubicBezTo>
                    <a:lnTo>
                      <a:pt x="55" y="0"/>
                    </a:lnTo>
                    <a:cubicBezTo>
                      <a:pt x="85" y="0"/>
                      <a:pt x="109" y="25"/>
                      <a:pt x="109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98">
                <a:extLst>
                  <a:ext uri="{FF2B5EF4-FFF2-40B4-BE49-F238E27FC236}">
                    <a16:creationId xmlns:a16="http://schemas.microsoft.com/office/drawing/2014/main" id="{3A302C8E-2826-4894-BB2F-771323DAE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547" y="6995870"/>
                <a:ext cx="113787" cy="113787"/>
              </a:xfrm>
              <a:custGeom>
                <a:avLst/>
                <a:gdLst>
                  <a:gd name="T0" fmla="*/ 64 w 129"/>
                  <a:gd name="T1" fmla="*/ 19 h 130"/>
                  <a:gd name="T2" fmla="*/ 64 w 129"/>
                  <a:gd name="T3" fmla="*/ 19 h 130"/>
                  <a:gd name="T4" fmla="*/ 19 w 129"/>
                  <a:gd name="T5" fmla="*/ 65 h 130"/>
                  <a:gd name="T6" fmla="*/ 19 w 129"/>
                  <a:gd name="T7" fmla="*/ 65 h 130"/>
                  <a:gd name="T8" fmla="*/ 64 w 129"/>
                  <a:gd name="T9" fmla="*/ 110 h 130"/>
                  <a:gd name="T10" fmla="*/ 64 w 129"/>
                  <a:gd name="T11" fmla="*/ 110 h 130"/>
                  <a:gd name="T12" fmla="*/ 109 w 129"/>
                  <a:gd name="T13" fmla="*/ 65 h 130"/>
                  <a:gd name="T14" fmla="*/ 109 w 129"/>
                  <a:gd name="T15" fmla="*/ 65 h 130"/>
                  <a:gd name="T16" fmla="*/ 64 w 129"/>
                  <a:gd name="T17" fmla="*/ 19 h 130"/>
                  <a:gd name="T18" fmla="*/ 64 w 129"/>
                  <a:gd name="T19" fmla="*/ 129 h 130"/>
                  <a:gd name="T20" fmla="*/ 64 w 129"/>
                  <a:gd name="T21" fmla="*/ 129 h 130"/>
                  <a:gd name="T22" fmla="*/ 0 w 129"/>
                  <a:gd name="T23" fmla="*/ 65 h 130"/>
                  <a:gd name="T24" fmla="*/ 0 w 129"/>
                  <a:gd name="T25" fmla="*/ 65 h 130"/>
                  <a:gd name="T26" fmla="*/ 64 w 129"/>
                  <a:gd name="T27" fmla="*/ 0 h 130"/>
                  <a:gd name="T28" fmla="*/ 64 w 129"/>
                  <a:gd name="T29" fmla="*/ 0 h 130"/>
                  <a:gd name="T30" fmla="*/ 128 w 129"/>
                  <a:gd name="T31" fmla="*/ 65 h 130"/>
                  <a:gd name="T32" fmla="*/ 128 w 129"/>
                  <a:gd name="T33" fmla="*/ 65 h 130"/>
                  <a:gd name="T34" fmla="*/ 64 w 129"/>
                  <a:gd name="T35" fmla="*/ 1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30">
                    <a:moveTo>
                      <a:pt x="64" y="19"/>
                    </a:moveTo>
                    <a:lnTo>
                      <a:pt x="64" y="19"/>
                    </a:lnTo>
                    <a:cubicBezTo>
                      <a:pt x="39" y="19"/>
                      <a:pt x="19" y="40"/>
                      <a:pt x="19" y="65"/>
                    </a:cubicBezTo>
                    <a:lnTo>
                      <a:pt x="19" y="65"/>
                    </a:lnTo>
                    <a:cubicBezTo>
                      <a:pt x="19" y="89"/>
                      <a:pt x="39" y="110"/>
                      <a:pt x="64" y="110"/>
                    </a:cubicBezTo>
                    <a:lnTo>
                      <a:pt x="64" y="110"/>
                    </a:lnTo>
                    <a:cubicBezTo>
                      <a:pt x="89" y="110"/>
                      <a:pt x="109" y="89"/>
                      <a:pt x="109" y="65"/>
                    </a:cubicBezTo>
                    <a:lnTo>
                      <a:pt x="109" y="65"/>
                    </a:lnTo>
                    <a:cubicBezTo>
                      <a:pt x="109" y="40"/>
                      <a:pt x="89" y="19"/>
                      <a:pt x="64" y="19"/>
                    </a:cubicBezTo>
                    <a:close/>
                    <a:moveTo>
                      <a:pt x="64" y="129"/>
                    </a:moveTo>
                    <a:lnTo>
                      <a:pt x="64" y="129"/>
                    </a:lnTo>
                    <a:cubicBezTo>
                      <a:pt x="28" y="129"/>
                      <a:pt x="0" y="100"/>
                      <a:pt x="0" y="65"/>
                    </a:cubicBezTo>
                    <a:lnTo>
                      <a:pt x="0" y="65"/>
                    </a:lnTo>
                    <a:cubicBezTo>
                      <a:pt x="0" y="30"/>
                      <a:pt x="28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8" y="30"/>
                      <a:pt x="128" y="65"/>
                    </a:cubicBezTo>
                    <a:lnTo>
                      <a:pt x="128" y="65"/>
                    </a:lnTo>
                    <a:cubicBezTo>
                      <a:pt x="128" y="100"/>
                      <a:pt x="99" y="129"/>
                      <a:pt x="64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99">
                <a:extLst>
                  <a:ext uri="{FF2B5EF4-FFF2-40B4-BE49-F238E27FC236}">
                    <a16:creationId xmlns:a16="http://schemas.microsoft.com/office/drawing/2014/main" id="{EB4D8532-E954-451E-9FC6-09E6FE1C3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6891" y="7007642"/>
                <a:ext cx="98090" cy="98090"/>
              </a:xfrm>
              <a:custGeom>
                <a:avLst/>
                <a:gdLst>
                  <a:gd name="T0" fmla="*/ 109 w 110"/>
                  <a:gd name="T1" fmla="*/ 55 h 110"/>
                  <a:gd name="T2" fmla="*/ 109 w 110"/>
                  <a:gd name="T3" fmla="*/ 55 h 110"/>
                  <a:gd name="T4" fmla="*/ 54 w 110"/>
                  <a:gd name="T5" fmla="*/ 109 h 110"/>
                  <a:gd name="T6" fmla="*/ 54 w 110"/>
                  <a:gd name="T7" fmla="*/ 109 h 110"/>
                  <a:gd name="T8" fmla="*/ 0 w 110"/>
                  <a:gd name="T9" fmla="*/ 55 h 110"/>
                  <a:gd name="T10" fmla="*/ 0 w 110"/>
                  <a:gd name="T11" fmla="*/ 55 h 110"/>
                  <a:gd name="T12" fmla="*/ 54 w 110"/>
                  <a:gd name="T13" fmla="*/ 0 h 110"/>
                  <a:gd name="T14" fmla="*/ 54 w 110"/>
                  <a:gd name="T15" fmla="*/ 0 h 110"/>
                  <a:gd name="T16" fmla="*/ 109 w 110"/>
                  <a:gd name="T17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10">
                    <a:moveTo>
                      <a:pt x="109" y="55"/>
                    </a:moveTo>
                    <a:lnTo>
                      <a:pt x="109" y="55"/>
                    </a:lnTo>
                    <a:cubicBezTo>
                      <a:pt x="109" y="85"/>
                      <a:pt x="85" y="109"/>
                      <a:pt x="54" y="109"/>
                    </a:cubicBezTo>
                    <a:lnTo>
                      <a:pt x="54" y="109"/>
                    </a:lnTo>
                    <a:cubicBezTo>
                      <a:pt x="24" y="109"/>
                      <a:pt x="0" y="85"/>
                      <a:pt x="0" y="55"/>
                    </a:cubicBezTo>
                    <a:lnTo>
                      <a:pt x="0" y="55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5" y="0"/>
                      <a:pt x="109" y="25"/>
                      <a:pt x="109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100">
                <a:extLst>
                  <a:ext uri="{FF2B5EF4-FFF2-40B4-BE49-F238E27FC236}">
                    <a16:creationId xmlns:a16="http://schemas.microsoft.com/office/drawing/2014/main" id="{8F214462-A10E-49C0-A388-9CF847BBB6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5119" y="6995870"/>
                <a:ext cx="113787" cy="113787"/>
              </a:xfrm>
              <a:custGeom>
                <a:avLst/>
                <a:gdLst>
                  <a:gd name="T0" fmla="*/ 64 w 129"/>
                  <a:gd name="T1" fmla="*/ 19 h 130"/>
                  <a:gd name="T2" fmla="*/ 64 w 129"/>
                  <a:gd name="T3" fmla="*/ 19 h 130"/>
                  <a:gd name="T4" fmla="*/ 19 w 129"/>
                  <a:gd name="T5" fmla="*/ 65 h 130"/>
                  <a:gd name="T6" fmla="*/ 19 w 129"/>
                  <a:gd name="T7" fmla="*/ 65 h 130"/>
                  <a:gd name="T8" fmla="*/ 64 w 129"/>
                  <a:gd name="T9" fmla="*/ 110 h 130"/>
                  <a:gd name="T10" fmla="*/ 64 w 129"/>
                  <a:gd name="T11" fmla="*/ 110 h 130"/>
                  <a:gd name="T12" fmla="*/ 109 w 129"/>
                  <a:gd name="T13" fmla="*/ 65 h 130"/>
                  <a:gd name="T14" fmla="*/ 109 w 129"/>
                  <a:gd name="T15" fmla="*/ 65 h 130"/>
                  <a:gd name="T16" fmla="*/ 64 w 129"/>
                  <a:gd name="T17" fmla="*/ 19 h 130"/>
                  <a:gd name="T18" fmla="*/ 64 w 129"/>
                  <a:gd name="T19" fmla="*/ 129 h 130"/>
                  <a:gd name="T20" fmla="*/ 64 w 129"/>
                  <a:gd name="T21" fmla="*/ 129 h 130"/>
                  <a:gd name="T22" fmla="*/ 0 w 129"/>
                  <a:gd name="T23" fmla="*/ 65 h 130"/>
                  <a:gd name="T24" fmla="*/ 0 w 129"/>
                  <a:gd name="T25" fmla="*/ 65 h 130"/>
                  <a:gd name="T26" fmla="*/ 64 w 129"/>
                  <a:gd name="T27" fmla="*/ 0 h 130"/>
                  <a:gd name="T28" fmla="*/ 64 w 129"/>
                  <a:gd name="T29" fmla="*/ 0 h 130"/>
                  <a:gd name="T30" fmla="*/ 128 w 129"/>
                  <a:gd name="T31" fmla="*/ 65 h 130"/>
                  <a:gd name="T32" fmla="*/ 128 w 129"/>
                  <a:gd name="T33" fmla="*/ 65 h 130"/>
                  <a:gd name="T34" fmla="*/ 64 w 129"/>
                  <a:gd name="T35" fmla="*/ 1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30">
                    <a:moveTo>
                      <a:pt x="64" y="19"/>
                    </a:moveTo>
                    <a:lnTo>
                      <a:pt x="64" y="19"/>
                    </a:lnTo>
                    <a:cubicBezTo>
                      <a:pt x="39" y="19"/>
                      <a:pt x="19" y="40"/>
                      <a:pt x="19" y="65"/>
                    </a:cubicBezTo>
                    <a:lnTo>
                      <a:pt x="19" y="65"/>
                    </a:lnTo>
                    <a:cubicBezTo>
                      <a:pt x="19" y="89"/>
                      <a:pt x="39" y="110"/>
                      <a:pt x="64" y="110"/>
                    </a:cubicBezTo>
                    <a:lnTo>
                      <a:pt x="64" y="110"/>
                    </a:lnTo>
                    <a:cubicBezTo>
                      <a:pt x="89" y="110"/>
                      <a:pt x="109" y="89"/>
                      <a:pt x="109" y="65"/>
                    </a:cubicBezTo>
                    <a:lnTo>
                      <a:pt x="109" y="65"/>
                    </a:lnTo>
                    <a:cubicBezTo>
                      <a:pt x="109" y="40"/>
                      <a:pt x="89" y="19"/>
                      <a:pt x="64" y="19"/>
                    </a:cubicBezTo>
                    <a:close/>
                    <a:moveTo>
                      <a:pt x="64" y="129"/>
                    </a:moveTo>
                    <a:lnTo>
                      <a:pt x="64" y="129"/>
                    </a:lnTo>
                    <a:cubicBezTo>
                      <a:pt x="29" y="129"/>
                      <a:pt x="0" y="100"/>
                      <a:pt x="0" y="65"/>
                    </a:cubicBezTo>
                    <a:lnTo>
                      <a:pt x="0" y="65"/>
                    </a:lnTo>
                    <a:cubicBezTo>
                      <a:pt x="0" y="30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100" y="0"/>
                      <a:pt x="128" y="30"/>
                      <a:pt x="128" y="65"/>
                    </a:cubicBezTo>
                    <a:lnTo>
                      <a:pt x="128" y="65"/>
                    </a:lnTo>
                    <a:cubicBezTo>
                      <a:pt x="128" y="100"/>
                      <a:pt x="100" y="129"/>
                      <a:pt x="64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101">
                <a:extLst>
                  <a:ext uri="{FF2B5EF4-FFF2-40B4-BE49-F238E27FC236}">
                    <a16:creationId xmlns:a16="http://schemas.microsoft.com/office/drawing/2014/main" id="{44F7FCBC-B9FA-449A-BE99-80F56C1E2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4463" y="7007642"/>
                <a:ext cx="98090" cy="98090"/>
              </a:xfrm>
              <a:custGeom>
                <a:avLst/>
                <a:gdLst>
                  <a:gd name="T0" fmla="*/ 109 w 110"/>
                  <a:gd name="T1" fmla="*/ 55 h 110"/>
                  <a:gd name="T2" fmla="*/ 109 w 110"/>
                  <a:gd name="T3" fmla="*/ 55 h 110"/>
                  <a:gd name="T4" fmla="*/ 54 w 110"/>
                  <a:gd name="T5" fmla="*/ 109 h 110"/>
                  <a:gd name="T6" fmla="*/ 54 w 110"/>
                  <a:gd name="T7" fmla="*/ 109 h 110"/>
                  <a:gd name="T8" fmla="*/ 0 w 110"/>
                  <a:gd name="T9" fmla="*/ 55 h 110"/>
                  <a:gd name="T10" fmla="*/ 0 w 110"/>
                  <a:gd name="T11" fmla="*/ 55 h 110"/>
                  <a:gd name="T12" fmla="*/ 54 w 110"/>
                  <a:gd name="T13" fmla="*/ 0 h 110"/>
                  <a:gd name="T14" fmla="*/ 54 w 110"/>
                  <a:gd name="T15" fmla="*/ 0 h 110"/>
                  <a:gd name="T16" fmla="*/ 109 w 110"/>
                  <a:gd name="T17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0" h="110">
                    <a:moveTo>
                      <a:pt x="109" y="55"/>
                    </a:moveTo>
                    <a:lnTo>
                      <a:pt x="109" y="55"/>
                    </a:lnTo>
                    <a:cubicBezTo>
                      <a:pt x="109" y="85"/>
                      <a:pt x="84" y="109"/>
                      <a:pt x="54" y="109"/>
                    </a:cubicBezTo>
                    <a:lnTo>
                      <a:pt x="54" y="109"/>
                    </a:lnTo>
                    <a:cubicBezTo>
                      <a:pt x="24" y="109"/>
                      <a:pt x="0" y="85"/>
                      <a:pt x="0" y="55"/>
                    </a:cubicBezTo>
                    <a:lnTo>
                      <a:pt x="0" y="55"/>
                    </a:lnTo>
                    <a:cubicBezTo>
                      <a:pt x="0" y="25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4" y="0"/>
                      <a:pt x="109" y="25"/>
                      <a:pt x="109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102">
                <a:extLst>
                  <a:ext uri="{FF2B5EF4-FFF2-40B4-BE49-F238E27FC236}">
                    <a16:creationId xmlns:a16="http://schemas.microsoft.com/office/drawing/2014/main" id="{C95106D1-77BB-46D4-BFDB-7EDCE2AA9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6616" y="6995870"/>
                <a:ext cx="113785" cy="113787"/>
              </a:xfrm>
              <a:custGeom>
                <a:avLst/>
                <a:gdLst>
                  <a:gd name="T0" fmla="*/ 64 w 130"/>
                  <a:gd name="T1" fmla="*/ 19 h 130"/>
                  <a:gd name="T2" fmla="*/ 64 w 130"/>
                  <a:gd name="T3" fmla="*/ 19 h 130"/>
                  <a:gd name="T4" fmla="*/ 20 w 130"/>
                  <a:gd name="T5" fmla="*/ 65 h 130"/>
                  <a:gd name="T6" fmla="*/ 20 w 130"/>
                  <a:gd name="T7" fmla="*/ 65 h 130"/>
                  <a:gd name="T8" fmla="*/ 64 w 130"/>
                  <a:gd name="T9" fmla="*/ 110 h 130"/>
                  <a:gd name="T10" fmla="*/ 64 w 130"/>
                  <a:gd name="T11" fmla="*/ 110 h 130"/>
                  <a:gd name="T12" fmla="*/ 110 w 130"/>
                  <a:gd name="T13" fmla="*/ 65 h 130"/>
                  <a:gd name="T14" fmla="*/ 110 w 130"/>
                  <a:gd name="T15" fmla="*/ 65 h 130"/>
                  <a:gd name="T16" fmla="*/ 64 w 130"/>
                  <a:gd name="T17" fmla="*/ 19 h 130"/>
                  <a:gd name="T18" fmla="*/ 64 w 130"/>
                  <a:gd name="T19" fmla="*/ 129 h 130"/>
                  <a:gd name="T20" fmla="*/ 64 w 130"/>
                  <a:gd name="T21" fmla="*/ 129 h 130"/>
                  <a:gd name="T22" fmla="*/ 0 w 130"/>
                  <a:gd name="T23" fmla="*/ 65 h 130"/>
                  <a:gd name="T24" fmla="*/ 0 w 130"/>
                  <a:gd name="T25" fmla="*/ 65 h 130"/>
                  <a:gd name="T26" fmla="*/ 64 w 130"/>
                  <a:gd name="T27" fmla="*/ 0 h 130"/>
                  <a:gd name="T28" fmla="*/ 64 w 130"/>
                  <a:gd name="T29" fmla="*/ 0 h 130"/>
                  <a:gd name="T30" fmla="*/ 129 w 130"/>
                  <a:gd name="T31" fmla="*/ 65 h 130"/>
                  <a:gd name="T32" fmla="*/ 129 w 130"/>
                  <a:gd name="T33" fmla="*/ 65 h 130"/>
                  <a:gd name="T34" fmla="*/ 64 w 130"/>
                  <a:gd name="T35" fmla="*/ 1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130">
                    <a:moveTo>
                      <a:pt x="64" y="19"/>
                    </a:moveTo>
                    <a:lnTo>
                      <a:pt x="64" y="19"/>
                    </a:lnTo>
                    <a:cubicBezTo>
                      <a:pt x="40" y="19"/>
                      <a:pt x="20" y="40"/>
                      <a:pt x="20" y="65"/>
                    </a:cubicBezTo>
                    <a:lnTo>
                      <a:pt x="20" y="65"/>
                    </a:lnTo>
                    <a:cubicBezTo>
                      <a:pt x="20" y="89"/>
                      <a:pt x="40" y="110"/>
                      <a:pt x="64" y="110"/>
                    </a:cubicBezTo>
                    <a:lnTo>
                      <a:pt x="64" y="110"/>
                    </a:lnTo>
                    <a:cubicBezTo>
                      <a:pt x="89" y="110"/>
                      <a:pt x="110" y="89"/>
                      <a:pt x="110" y="65"/>
                    </a:cubicBezTo>
                    <a:lnTo>
                      <a:pt x="110" y="65"/>
                    </a:lnTo>
                    <a:cubicBezTo>
                      <a:pt x="110" y="40"/>
                      <a:pt x="89" y="19"/>
                      <a:pt x="64" y="19"/>
                    </a:cubicBezTo>
                    <a:close/>
                    <a:moveTo>
                      <a:pt x="64" y="129"/>
                    </a:moveTo>
                    <a:lnTo>
                      <a:pt x="64" y="129"/>
                    </a:lnTo>
                    <a:cubicBezTo>
                      <a:pt x="29" y="129"/>
                      <a:pt x="0" y="100"/>
                      <a:pt x="0" y="65"/>
                    </a:cubicBezTo>
                    <a:lnTo>
                      <a:pt x="0" y="65"/>
                    </a:lnTo>
                    <a:cubicBezTo>
                      <a:pt x="0" y="30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9" y="30"/>
                      <a:pt x="129" y="65"/>
                    </a:cubicBezTo>
                    <a:lnTo>
                      <a:pt x="129" y="65"/>
                    </a:lnTo>
                    <a:cubicBezTo>
                      <a:pt x="129" y="100"/>
                      <a:pt x="99" y="129"/>
                      <a:pt x="64" y="1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103">
                <a:extLst>
                  <a:ext uri="{FF2B5EF4-FFF2-40B4-BE49-F238E27FC236}">
                    <a16:creationId xmlns:a16="http://schemas.microsoft.com/office/drawing/2014/main" id="{0233C66E-F94C-427C-BE9D-9DB451EBB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547" y="7199899"/>
                <a:ext cx="502227" cy="19619"/>
              </a:xfrm>
              <a:custGeom>
                <a:avLst/>
                <a:gdLst>
                  <a:gd name="T0" fmla="*/ 552 w 563"/>
                  <a:gd name="T1" fmla="*/ 19 h 20"/>
                  <a:gd name="T2" fmla="*/ 9 w 563"/>
                  <a:gd name="T3" fmla="*/ 19 h 20"/>
                  <a:gd name="T4" fmla="*/ 9 w 563"/>
                  <a:gd name="T5" fmla="*/ 19 h 20"/>
                  <a:gd name="T6" fmla="*/ 0 w 563"/>
                  <a:gd name="T7" fmla="*/ 10 h 20"/>
                  <a:gd name="T8" fmla="*/ 0 w 563"/>
                  <a:gd name="T9" fmla="*/ 10 h 20"/>
                  <a:gd name="T10" fmla="*/ 9 w 563"/>
                  <a:gd name="T11" fmla="*/ 0 h 20"/>
                  <a:gd name="T12" fmla="*/ 552 w 563"/>
                  <a:gd name="T13" fmla="*/ 0 h 20"/>
                  <a:gd name="T14" fmla="*/ 552 w 563"/>
                  <a:gd name="T15" fmla="*/ 0 h 20"/>
                  <a:gd name="T16" fmla="*/ 562 w 563"/>
                  <a:gd name="T17" fmla="*/ 10 h 20"/>
                  <a:gd name="T18" fmla="*/ 562 w 563"/>
                  <a:gd name="T19" fmla="*/ 10 h 20"/>
                  <a:gd name="T20" fmla="*/ 552 w 563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3" h="20">
                    <a:moveTo>
                      <a:pt x="552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52" y="0"/>
                    </a:lnTo>
                    <a:lnTo>
                      <a:pt x="552" y="0"/>
                    </a:lnTo>
                    <a:cubicBezTo>
                      <a:pt x="558" y="0"/>
                      <a:pt x="562" y="4"/>
                      <a:pt x="562" y="10"/>
                    </a:cubicBezTo>
                    <a:lnTo>
                      <a:pt x="562" y="10"/>
                    </a:lnTo>
                    <a:cubicBezTo>
                      <a:pt x="562" y="15"/>
                      <a:pt x="558" y="19"/>
                      <a:pt x="552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104">
                <a:extLst>
                  <a:ext uri="{FF2B5EF4-FFF2-40B4-BE49-F238E27FC236}">
                    <a16:creationId xmlns:a16="http://schemas.microsoft.com/office/drawing/2014/main" id="{5F1698CA-DCEE-420C-9CEB-146151D72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547" y="7274450"/>
                <a:ext cx="353129" cy="19617"/>
              </a:xfrm>
              <a:custGeom>
                <a:avLst/>
                <a:gdLst>
                  <a:gd name="T0" fmla="*/ 387 w 398"/>
                  <a:gd name="T1" fmla="*/ 19 h 20"/>
                  <a:gd name="T2" fmla="*/ 9 w 398"/>
                  <a:gd name="T3" fmla="*/ 19 h 20"/>
                  <a:gd name="T4" fmla="*/ 9 w 398"/>
                  <a:gd name="T5" fmla="*/ 19 h 20"/>
                  <a:gd name="T6" fmla="*/ 0 w 398"/>
                  <a:gd name="T7" fmla="*/ 10 h 20"/>
                  <a:gd name="T8" fmla="*/ 0 w 398"/>
                  <a:gd name="T9" fmla="*/ 10 h 20"/>
                  <a:gd name="T10" fmla="*/ 9 w 398"/>
                  <a:gd name="T11" fmla="*/ 0 h 20"/>
                  <a:gd name="T12" fmla="*/ 387 w 398"/>
                  <a:gd name="T13" fmla="*/ 0 h 20"/>
                  <a:gd name="T14" fmla="*/ 387 w 398"/>
                  <a:gd name="T15" fmla="*/ 0 h 20"/>
                  <a:gd name="T16" fmla="*/ 397 w 398"/>
                  <a:gd name="T17" fmla="*/ 10 h 20"/>
                  <a:gd name="T18" fmla="*/ 397 w 398"/>
                  <a:gd name="T19" fmla="*/ 10 h 20"/>
                  <a:gd name="T20" fmla="*/ 387 w 39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8" h="20">
                    <a:moveTo>
                      <a:pt x="38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387" y="0"/>
                    </a:lnTo>
                    <a:lnTo>
                      <a:pt x="387" y="0"/>
                    </a:lnTo>
                    <a:cubicBezTo>
                      <a:pt x="392" y="0"/>
                      <a:pt x="397" y="5"/>
                      <a:pt x="397" y="10"/>
                    </a:cubicBezTo>
                    <a:lnTo>
                      <a:pt x="397" y="10"/>
                    </a:lnTo>
                    <a:cubicBezTo>
                      <a:pt x="397" y="15"/>
                      <a:pt x="392" y="19"/>
                      <a:pt x="38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" name="Freeform 105">
                <a:extLst>
                  <a:ext uri="{FF2B5EF4-FFF2-40B4-BE49-F238E27FC236}">
                    <a16:creationId xmlns:a16="http://schemas.microsoft.com/office/drawing/2014/main" id="{AD47A99F-1822-49B4-B8E3-2A2F5BFE36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7547" y="7345076"/>
                <a:ext cx="239344" cy="19617"/>
              </a:xfrm>
              <a:custGeom>
                <a:avLst/>
                <a:gdLst>
                  <a:gd name="T0" fmla="*/ 259 w 269"/>
                  <a:gd name="T1" fmla="*/ 20 h 21"/>
                  <a:gd name="T2" fmla="*/ 9 w 269"/>
                  <a:gd name="T3" fmla="*/ 20 h 21"/>
                  <a:gd name="T4" fmla="*/ 9 w 269"/>
                  <a:gd name="T5" fmla="*/ 20 h 21"/>
                  <a:gd name="T6" fmla="*/ 0 w 269"/>
                  <a:gd name="T7" fmla="*/ 10 h 21"/>
                  <a:gd name="T8" fmla="*/ 0 w 269"/>
                  <a:gd name="T9" fmla="*/ 10 h 21"/>
                  <a:gd name="T10" fmla="*/ 9 w 269"/>
                  <a:gd name="T11" fmla="*/ 0 h 21"/>
                  <a:gd name="T12" fmla="*/ 259 w 269"/>
                  <a:gd name="T13" fmla="*/ 0 h 21"/>
                  <a:gd name="T14" fmla="*/ 259 w 269"/>
                  <a:gd name="T15" fmla="*/ 0 h 21"/>
                  <a:gd name="T16" fmla="*/ 268 w 269"/>
                  <a:gd name="T17" fmla="*/ 10 h 21"/>
                  <a:gd name="T18" fmla="*/ 268 w 269"/>
                  <a:gd name="T19" fmla="*/ 10 h 21"/>
                  <a:gd name="T20" fmla="*/ 259 w 269"/>
                  <a:gd name="T21" fmla="*/ 2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9" h="21">
                    <a:moveTo>
                      <a:pt x="259" y="20"/>
                    </a:moveTo>
                    <a:lnTo>
                      <a:pt x="9" y="20"/>
                    </a:lnTo>
                    <a:lnTo>
                      <a:pt x="9" y="20"/>
                    </a:lnTo>
                    <a:cubicBezTo>
                      <a:pt x="4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59" y="0"/>
                    </a:lnTo>
                    <a:lnTo>
                      <a:pt x="259" y="0"/>
                    </a:lnTo>
                    <a:cubicBezTo>
                      <a:pt x="264" y="0"/>
                      <a:pt x="268" y="4"/>
                      <a:pt x="268" y="10"/>
                    </a:cubicBezTo>
                    <a:lnTo>
                      <a:pt x="268" y="10"/>
                    </a:lnTo>
                    <a:cubicBezTo>
                      <a:pt x="268" y="15"/>
                      <a:pt x="264" y="20"/>
                      <a:pt x="259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106">
                <a:extLst>
                  <a:ext uri="{FF2B5EF4-FFF2-40B4-BE49-F238E27FC236}">
                    <a16:creationId xmlns:a16="http://schemas.microsoft.com/office/drawing/2014/main" id="{CA1DD7C2-8CDE-49D5-AD92-53F204DFF1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8724" y="7757058"/>
                <a:ext cx="663098" cy="745494"/>
              </a:xfrm>
              <a:custGeom>
                <a:avLst/>
                <a:gdLst>
                  <a:gd name="T0" fmla="*/ 0 w 746"/>
                  <a:gd name="T1" fmla="*/ 837 h 838"/>
                  <a:gd name="T2" fmla="*/ 745 w 746"/>
                  <a:gd name="T3" fmla="*/ 837 h 838"/>
                  <a:gd name="T4" fmla="*/ 745 w 746"/>
                  <a:gd name="T5" fmla="*/ 0 h 838"/>
                  <a:gd name="T6" fmla="*/ 0 w 746"/>
                  <a:gd name="T7" fmla="*/ 0 h 838"/>
                  <a:gd name="T8" fmla="*/ 0 w 746"/>
                  <a:gd name="T9" fmla="*/ 837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6" h="838">
                    <a:moveTo>
                      <a:pt x="0" y="837"/>
                    </a:moveTo>
                    <a:lnTo>
                      <a:pt x="745" y="837"/>
                    </a:lnTo>
                    <a:lnTo>
                      <a:pt x="745" y="0"/>
                    </a:lnTo>
                    <a:lnTo>
                      <a:pt x="0" y="0"/>
                    </a:lnTo>
                    <a:lnTo>
                      <a:pt x="0" y="8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107">
                <a:extLst>
                  <a:ext uri="{FF2B5EF4-FFF2-40B4-BE49-F238E27FC236}">
                    <a16:creationId xmlns:a16="http://schemas.microsoft.com/office/drawing/2014/main" id="{3C4DC59C-91F4-42D0-BF50-4FD0D6D12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0877" y="7749211"/>
                <a:ext cx="678793" cy="761189"/>
              </a:xfrm>
              <a:custGeom>
                <a:avLst/>
                <a:gdLst>
                  <a:gd name="T0" fmla="*/ 19 w 765"/>
                  <a:gd name="T1" fmla="*/ 837 h 856"/>
                  <a:gd name="T2" fmla="*/ 745 w 765"/>
                  <a:gd name="T3" fmla="*/ 837 h 856"/>
                  <a:gd name="T4" fmla="*/ 745 w 765"/>
                  <a:gd name="T5" fmla="*/ 19 h 856"/>
                  <a:gd name="T6" fmla="*/ 19 w 765"/>
                  <a:gd name="T7" fmla="*/ 19 h 856"/>
                  <a:gd name="T8" fmla="*/ 19 w 765"/>
                  <a:gd name="T9" fmla="*/ 837 h 856"/>
                  <a:gd name="T10" fmla="*/ 754 w 765"/>
                  <a:gd name="T11" fmla="*/ 855 h 856"/>
                  <a:gd name="T12" fmla="*/ 9 w 765"/>
                  <a:gd name="T13" fmla="*/ 855 h 856"/>
                  <a:gd name="T14" fmla="*/ 9 w 765"/>
                  <a:gd name="T15" fmla="*/ 855 h 856"/>
                  <a:gd name="T16" fmla="*/ 0 w 765"/>
                  <a:gd name="T17" fmla="*/ 846 h 856"/>
                  <a:gd name="T18" fmla="*/ 0 w 765"/>
                  <a:gd name="T19" fmla="*/ 9 h 856"/>
                  <a:gd name="T20" fmla="*/ 0 w 765"/>
                  <a:gd name="T21" fmla="*/ 9 h 856"/>
                  <a:gd name="T22" fmla="*/ 9 w 765"/>
                  <a:gd name="T23" fmla="*/ 0 h 856"/>
                  <a:gd name="T24" fmla="*/ 754 w 765"/>
                  <a:gd name="T25" fmla="*/ 0 h 856"/>
                  <a:gd name="T26" fmla="*/ 754 w 765"/>
                  <a:gd name="T27" fmla="*/ 0 h 856"/>
                  <a:gd name="T28" fmla="*/ 764 w 765"/>
                  <a:gd name="T29" fmla="*/ 9 h 856"/>
                  <a:gd name="T30" fmla="*/ 764 w 765"/>
                  <a:gd name="T31" fmla="*/ 846 h 856"/>
                  <a:gd name="T32" fmla="*/ 764 w 765"/>
                  <a:gd name="T33" fmla="*/ 846 h 856"/>
                  <a:gd name="T34" fmla="*/ 754 w 765"/>
                  <a:gd name="T35" fmla="*/ 855 h 8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5" h="856">
                    <a:moveTo>
                      <a:pt x="19" y="837"/>
                    </a:moveTo>
                    <a:lnTo>
                      <a:pt x="745" y="837"/>
                    </a:lnTo>
                    <a:lnTo>
                      <a:pt x="745" y="19"/>
                    </a:lnTo>
                    <a:lnTo>
                      <a:pt x="19" y="19"/>
                    </a:lnTo>
                    <a:lnTo>
                      <a:pt x="19" y="837"/>
                    </a:lnTo>
                    <a:close/>
                    <a:moveTo>
                      <a:pt x="754" y="855"/>
                    </a:moveTo>
                    <a:lnTo>
                      <a:pt x="9" y="855"/>
                    </a:lnTo>
                    <a:lnTo>
                      <a:pt x="9" y="855"/>
                    </a:lnTo>
                    <a:cubicBezTo>
                      <a:pt x="4" y="855"/>
                      <a:pt x="0" y="851"/>
                      <a:pt x="0" y="8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754" y="0"/>
                    </a:lnTo>
                    <a:lnTo>
                      <a:pt x="754" y="0"/>
                    </a:lnTo>
                    <a:cubicBezTo>
                      <a:pt x="760" y="0"/>
                      <a:pt x="764" y="4"/>
                      <a:pt x="764" y="9"/>
                    </a:cubicBezTo>
                    <a:lnTo>
                      <a:pt x="764" y="846"/>
                    </a:lnTo>
                    <a:lnTo>
                      <a:pt x="764" y="846"/>
                    </a:lnTo>
                    <a:cubicBezTo>
                      <a:pt x="764" y="851"/>
                      <a:pt x="760" y="855"/>
                      <a:pt x="754" y="8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108">
                <a:extLst>
                  <a:ext uri="{FF2B5EF4-FFF2-40B4-BE49-F238E27FC236}">
                    <a16:creationId xmlns:a16="http://schemas.microsoft.com/office/drawing/2014/main" id="{6CCEFF28-B3B7-44E8-9D55-C9393EC84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31822" y="7757058"/>
                <a:ext cx="451219" cy="929907"/>
              </a:xfrm>
              <a:custGeom>
                <a:avLst/>
                <a:gdLst>
                  <a:gd name="T0" fmla="*/ 507 w 508"/>
                  <a:gd name="T1" fmla="*/ 0 h 1046"/>
                  <a:gd name="T2" fmla="*/ 0 w 508"/>
                  <a:gd name="T3" fmla="*/ 0 h 1046"/>
                  <a:gd name="T4" fmla="*/ 0 w 508"/>
                  <a:gd name="T5" fmla="*/ 837 h 1046"/>
                  <a:gd name="T6" fmla="*/ 164 w 508"/>
                  <a:gd name="T7" fmla="*/ 837 h 1046"/>
                  <a:gd name="T8" fmla="*/ 376 w 508"/>
                  <a:gd name="T9" fmla="*/ 1045 h 1046"/>
                  <a:gd name="T10" fmla="*/ 353 w 508"/>
                  <a:gd name="T11" fmla="*/ 837 h 1046"/>
                  <a:gd name="T12" fmla="*/ 507 w 508"/>
                  <a:gd name="T13" fmla="*/ 837 h 1046"/>
                  <a:gd name="T14" fmla="*/ 507 w 508"/>
                  <a:gd name="T15" fmla="*/ 0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8" h="1046">
                    <a:moveTo>
                      <a:pt x="507" y="0"/>
                    </a:moveTo>
                    <a:lnTo>
                      <a:pt x="0" y="0"/>
                    </a:lnTo>
                    <a:lnTo>
                      <a:pt x="0" y="837"/>
                    </a:lnTo>
                    <a:lnTo>
                      <a:pt x="164" y="837"/>
                    </a:lnTo>
                    <a:lnTo>
                      <a:pt x="376" y="1045"/>
                    </a:lnTo>
                    <a:lnTo>
                      <a:pt x="353" y="837"/>
                    </a:lnTo>
                    <a:lnTo>
                      <a:pt x="507" y="837"/>
                    </a:lnTo>
                    <a:lnTo>
                      <a:pt x="5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109">
                <a:extLst>
                  <a:ext uri="{FF2B5EF4-FFF2-40B4-BE49-F238E27FC236}">
                    <a16:creationId xmlns:a16="http://schemas.microsoft.com/office/drawing/2014/main" id="{DB856EF9-8954-47F8-9572-2D8355D4B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3975" y="7749211"/>
                <a:ext cx="470838" cy="949524"/>
              </a:xfrm>
              <a:custGeom>
                <a:avLst/>
                <a:gdLst>
                  <a:gd name="T0" fmla="*/ 19 w 527"/>
                  <a:gd name="T1" fmla="*/ 837 h 1065"/>
                  <a:gd name="T2" fmla="*/ 173 w 527"/>
                  <a:gd name="T3" fmla="*/ 837 h 1065"/>
                  <a:gd name="T4" fmla="*/ 173 w 527"/>
                  <a:gd name="T5" fmla="*/ 837 h 1065"/>
                  <a:gd name="T6" fmla="*/ 180 w 527"/>
                  <a:gd name="T7" fmla="*/ 839 h 1065"/>
                  <a:gd name="T8" fmla="*/ 373 w 527"/>
                  <a:gd name="T9" fmla="*/ 1029 h 1065"/>
                  <a:gd name="T10" fmla="*/ 353 w 527"/>
                  <a:gd name="T11" fmla="*/ 847 h 1065"/>
                  <a:gd name="T12" fmla="*/ 353 w 527"/>
                  <a:gd name="T13" fmla="*/ 847 h 1065"/>
                  <a:gd name="T14" fmla="*/ 355 w 527"/>
                  <a:gd name="T15" fmla="*/ 840 h 1065"/>
                  <a:gd name="T16" fmla="*/ 355 w 527"/>
                  <a:gd name="T17" fmla="*/ 840 h 1065"/>
                  <a:gd name="T18" fmla="*/ 362 w 527"/>
                  <a:gd name="T19" fmla="*/ 837 h 1065"/>
                  <a:gd name="T20" fmla="*/ 507 w 527"/>
                  <a:gd name="T21" fmla="*/ 837 h 1065"/>
                  <a:gd name="T22" fmla="*/ 507 w 527"/>
                  <a:gd name="T23" fmla="*/ 19 h 1065"/>
                  <a:gd name="T24" fmla="*/ 19 w 527"/>
                  <a:gd name="T25" fmla="*/ 19 h 1065"/>
                  <a:gd name="T26" fmla="*/ 19 w 527"/>
                  <a:gd name="T27" fmla="*/ 837 h 1065"/>
                  <a:gd name="T28" fmla="*/ 385 w 527"/>
                  <a:gd name="T29" fmla="*/ 1064 h 1065"/>
                  <a:gd name="T30" fmla="*/ 385 w 527"/>
                  <a:gd name="T31" fmla="*/ 1064 h 1065"/>
                  <a:gd name="T32" fmla="*/ 378 w 527"/>
                  <a:gd name="T33" fmla="*/ 1061 h 1065"/>
                  <a:gd name="T34" fmla="*/ 169 w 527"/>
                  <a:gd name="T35" fmla="*/ 855 h 1065"/>
                  <a:gd name="T36" fmla="*/ 9 w 527"/>
                  <a:gd name="T37" fmla="*/ 855 h 1065"/>
                  <a:gd name="T38" fmla="*/ 9 w 527"/>
                  <a:gd name="T39" fmla="*/ 855 h 1065"/>
                  <a:gd name="T40" fmla="*/ 0 w 527"/>
                  <a:gd name="T41" fmla="*/ 846 h 1065"/>
                  <a:gd name="T42" fmla="*/ 0 w 527"/>
                  <a:gd name="T43" fmla="*/ 9 h 1065"/>
                  <a:gd name="T44" fmla="*/ 0 w 527"/>
                  <a:gd name="T45" fmla="*/ 9 h 1065"/>
                  <a:gd name="T46" fmla="*/ 9 w 527"/>
                  <a:gd name="T47" fmla="*/ 0 h 1065"/>
                  <a:gd name="T48" fmla="*/ 516 w 527"/>
                  <a:gd name="T49" fmla="*/ 0 h 1065"/>
                  <a:gd name="T50" fmla="*/ 516 w 527"/>
                  <a:gd name="T51" fmla="*/ 0 h 1065"/>
                  <a:gd name="T52" fmla="*/ 526 w 527"/>
                  <a:gd name="T53" fmla="*/ 9 h 1065"/>
                  <a:gd name="T54" fmla="*/ 526 w 527"/>
                  <a:gd name="T55" fmla="*/ 846 h 1065"/>
                  <a:gd name="T56" fmla="*/ 526 w 527"/>
                  <a:gd name="T57" fmla="*/ 846 h 1065"/>
                  <a:gd name="T58" fmla="*/ 516 w 527"/>
                  <a:gd name="T59" fmla="*/ 855 h 1065"/>
                  <a:gd name="T60" fmla="*/ 372 w 527"/>
                  <a:gd name="T61" fmla="*/ 855 h 1065"/>
                  <a:gd name="T62" fmla="*/ 395 w 527"/>
                  <a:gd name="T63" fmla="*/ 1053 h 1065"/>
                  <a:gd name="T64" fmla="*/ 395 w 527"/>
                  <a:gd name="T65" fmla="*/ 1053 h 1065"/>
                  <a:gd name="T66" fmla="*/ 390 w 527"/>
                  <a:gd name="T67" fmla="*/ 1063 h 1065"/>
                  <a:gd name="T68" fmla="*/ 390 w 527"/>
                  <a:gd name="T69" fmla="*/ 1063 h 1065"/>
                  <a:gd name="T70" fmla="*/ 385 w 527"/>
                  <a:gd name="T71" fmla="*/ 1064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27" h="1065">
                    <a:moveTo>
                      <a:pt x="19" y="837"/>
                    </a:moveTo>
                    <a:lnTo>
                      <a:pt x="173" y="837"/>
                    </a:lnTo>
                    <a:lnTo>
                      <a:pt x="173" y="837"/>
                    </a:lnTo>
                    <a:cubicBezTo>
                      <a:pt x="175" y="837"/>
                      <a:pt x="178" y="837"/>
                      <a:pt x="180" y="839"/>
                    </a:cubicBezTo>
                    <a:lnTo>
                      <a:pt x="373" y="1029"/>
                    </a:lnTo>
                    <a:lnTo>
                      <a:pt x="353" y="847"/>
                    </a:lnTo>
                    <a:lnTo>
                      <a:pt x="353" y="847"/>
                    </a:lnTo>
                    <a:cubicBezTo>
                      <a:pt x="353" y="844"/>
                      <a:pt x="354" y="842"/>
                      <a:pt x="355" y="840"/>
                    </a:cubicBezTo>
                    <a:lnTo>
                      <a:pt x="355" y="840"/>
                    </a:lnTo>
                    <a:cubicBezTo>
                      <a:pt x="357" y="837"/>
                      <a:pt x="360" y="837"/>
                      <a:pt x="362" y="837"/>
                    </a:cubicBezTo>
                    <a:lnTo>
                      <a:pt x="507" y="837"/>
                    </a:lnTo>
                    <a:lnTo>
                      <a:pt x="507" y="19"/>
                    </a:lnTo>
                    <a:lnTo>
                      <a:pt x="19" y="19"/>
                    </a:lnTo>
                    <a:lnTo>
                      <a:pt x="19" y="837"/>
                    </a:lnTo>
                    <a:close/>
                    <a:moveTo>
                      <a:pt x="385" y="1064"/>
                    </a:moveTo>
                    <a:lnTo>
                      <a:pt x="385" y="1064"/>
                    </a:lnTo>
                    <a:cubicBezTo>
                      <a:pt x="383" y="1064"/>
                      <a:pt x="381" y="1063"/>
                      <a:pt x="378" y="1061"/>
                    </a:cubicBezTo>
                    <a:lnTo>
                      <a:pt x="169" y="855"/>
                    </a:lnTo>
                    <a:lnTo>
                      <a:pt x="9" y="855"/>
                    </a:lnTo>
                    <a:lnTo>
                      <a:pt x="9" y="855"/>
                    </a:lnTo>
                    <a:cubicBezTo>
                      <a:pt x="4" y="855"/>
                      <a:pt x="0" y="851"/>
                      <a:pt x="0" y="8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516" y="0"/>
                    </a:lnTo>
                    <a:lnTo>
                      <a:pt x="516" y="0"/>
                    </a:lnTo>
                    <a:cubicBezTo>
                      <a:pt x="522" y="0"/>
                      <a:pt x="526" y="4"/>
                      <a:pt x="526" y="9"/>
                    </a:cubicBezTo>
                    <a:lnTo>
                      <a:pt x="526" y="846"/>
                    </a:lnTo>
                    <a:lnTo>
                      <a:pt x="526" y="846"/>
                    </a:lnTo>
                    <a:cubicBezTo>
                      <a:pt x="526" y="851"/>
                      <a:pt x="522" y="855"/>
                      <a:pt x="516" y="855"/>
                    </a:cubicBezTo>
                    <a:lnTo>
                      <a:pt x="372" y="855"/>
                    </a:lnTo>
                    <a:lnTo>
                      <a:pt x="395" y="1053"/>
                    </a:lnTo>
                    <a:lnTo>
                      <a:pt x="395" y="1053"/>
                    </a:lnTo>
                    <a:cubicBezTo>
                      <a:pt x="395" y="1057"/>
                      <a:pt x="393" y="1061"/>
                      <a:pt x="390" y="1063"/>
                    </a:cubicBezTo>
                    <a:lnTo>
                      <a:pt x="390" y="1063"/>
                    </a:lnTo>
                    <a:cubicBezTo>
                      <a:pt x="388" y="1063"/>
                      <a:pt x="387" y="1064"/>
                      <a:pt x="385" y="10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110">
                <a:extLst>
                  <a:ext uri="{FF2B5EF4-FFF2-40B4-BE49-F238E27FC236}">
                    <a16:creationId xmlns:a16="http://schemas.microsoft.com/office/drawing/2014/main" id="{052A2020-66F8-499B-99B8-757B2D602F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90358" y="7894387"/>
                <a:ext cx="419830" cy="404135"/>
              </a:xfrm>
              <a:custGeom>
                <a:avLst/>
                <a:gdLst>
                  <a:gd name="T0" fmla="*/ 270 w 472"/>
                  <a:gd name="T1" fmla="*/ 19 h 452"/>
                  <a:gd name="T2" fmla="*/ 295 w 472"/>
                  <a:gd name="T3" fmla="*/ 59 h 452"/>
                  <a:gd name="T4" fmla="*/ 320 w 472"/>
                  <a:gd name="T5" fmla="*/ 99 h 452"/>
                  <a:gd name="T6" fmla="*/ 320 w 472"/>
                  <a:gd name="T7" fmla="*/ 99 h 452"/>
                  <a:gd name="T8" fmla="*/ 331 w 472"/>
                  <a:gd name="T9" fmla="*/ 111 h 452"/>
                  <a:gd name="T10" fmla="*/ 331 w 472"/>
                  <a:gd name="T11" fmla="*/ 111 h 452"/>
                  <a:gd name="T12" fmla="*/ 345 w 472"/>
                  <a:gd name="T13" fmla="*/ 118 h 452"/>
                  <a:gd name="T14" fmla="*/ 392 w 472"/>
                  <a:gd name="T15" fmla="*/ 129 h 452"/>
                  <a:gd name="T16" fmla="*/ 439 w 472"/>
                  <a:gd name="T17" fmla="*/ 141 h 452"/>
                  <a:gd name="T18" fmla="*/ 439 w 472"/>
                  <a:gd name="T19" fmla="*/ 141 h 452"/>
                  <a:gd name="T20" fmla="*/ 467 w 472"/>
                  <a:gd name="T21" fmla="*/ 169 h 452"/>
                  <a:gd name="T22" fmla="*/ 467 w 472"/>
                  <a:gd name="T23" fmla="*/ 169 h 452"/>
                  <a:gd name="T24" fmla="*/ 459 w 472"/>
                  <a:gd name="T25" fmla="*/ 207 h 452"/>
                  <a:gd name="T26" fmla="*/ 429 w 472"/>
                  <a:gd name="T27" fmla="*/ 243 h 452"/>
                  <a:gd name="T28" fmla="*/ 398 w 472"/>
                  <a:gd name="T29" fmla="*/ 279 h 452"/>
                  <a:gd name="T30" fmla="*/ 398 w 472"/>
                  <a:gd name="T31" fmla="*/ 279 h 452"/>
                  <a:gd name="T32" fmla="*/ 390 w 472"/>
                  <a:gd name="T33" fmla="*/ 293 h 452"/>
                  <a:gd name="T34" fmla="*/ 390 w 472"/>
                  <a:gd name="T35" fmla="*/ 293 h 452"/>
                  <a:gd name="T36" fmla="*/ 388 w 472"/>
                  <a:gd name="T37" fmla="*/ 308 h 452"/>
                  <a:gd name="T38" fmla="*/ 392 w 472"/>
                  <a:gd name="T39" fmla="*/ 356 h 452"/>
                  <a:gd name="T40" fmla="*/ 395 w 472"/>
                  <a:gd name="T41" fmla="*/ 405 h 452"/>
                  <a:gd name="T42" fmla="*/ 395 w 472"/>
                  <a:gd name="T43" fmla="*/ 405 h 452"/>
                  <a:gd name="T44" fmla="*/ 378 w 472"/>
                  <a:gd name="T45" fmla="*/ 441 h 452"/>
                  <a:gd name="T46" fmla="*/ 378 w 472"/>
                  <a:gd name="T47" fmla="*/ 441 h 452"/>
                  <a:gd name="T48" fmla="*/ 339 w 472"/>
                  <a:gd name="T49" fmla="*/ 445 h 452"/>
                  <a:gd name="T50" fmla="*/ 295 w 472"/>
                  <a:gd name="T51" fmla="*/ 427 h 452"/>
                  <a:gd name="T52" fmla="*/ 251 w 472"/>
                  <a:gd name="T53" fmla="*/ 408 h 452"/>
                  <a:gd name="T54" fmla="*/ 251 w 472"/>
                  <a:gd name="T55" fmla="*/ 408 h 452"/>
                  <a:gd name="T56" fmla="*/ 235 w 472"/>
                  <a:gd name="T57" fmla="*/ 405 h 452"/>
                  <a:gd name="T58" fmla="*/ 235 w 472"/>
                  <a:gd name="T59" fmla="*/ 405 h 452"/>
                  <a:gd name="T60" fmla="*/ 220 w 472"/>
                  <a:gd name="T61" fmla="*/ 408 h 452"/>
                  <a:gd name="T62" fmla="*/ 175 w 472"/>
                  <a:gd name="T63" fmla="*/ 427 h 452"/>
                  <a:gd name="T64" fmla="*/ 132 w 472"/>
                  <a:gd name="T65" fmla="*/ 445 h 452"/>
                  <a:gd name="T66" fmla="*/ 132 w 472"/>
                  <a:gd name="T67" fmla="*/ 445 h 452"/>
                  <a:gd name="T68" fmla="*/ 92 w 472"/>
                  <a:gd name="T69" fmla="*/ 441 h 452"/>
                  <a:gd name="T70" fmla="*/ 92 w 472"/>
                  <a:gd name="T71" fmla="*/ 441 h 452"/>
                  <a:gd name="T72" fmla="*/ 75 w 472"/>
                  <a:gd name="T73" fmla="*/ 405 h 452"/>
                  <a:gd name="T74" fmla="*/ 79 w 472"/>
                  <a:gd name="T75" fmla="*/ 356 h 452"/>
                  <a:gd name="T76" fmla="*/ 83 w 472"/>
                  <a:gd name="T77" fmla="*/ 308 h 452"/>
                  <a:gd name="T78" fmla="*/ 83 w 472"/>
                  <a:gd name="T79" fmla="*/ 308 h 452"/>
                  <a:gd name="T80" fmla="*/ 80 w 472"/>
                  <a:gd name="T81" fmla="*/ 293 h 452"/>
                  <a:gd name="T82" fmla="*/ 80 w 472"/>
                  <a:gd name="T83" fmla="*/ 293 h 452"/>
                  <a:gd name="T84" fmla="*/ 73 w 472"/>
                  <a:gd name="T85" fmla="*/ 279 h 452"/>
                  <a:gd name="T86" fmla="*/ 42 w 472"/>
                  <a:gd name="T87" fmla="*/ 243 h 452"/>
                  <a:gd name="T88" fmla="*/ 11 w 472"/>
                  <a:gd name="T89" fmla="*/ 207 h 452"/>
                  <a:gd name="T90" fmla="*/ 11 w 472"/>
                  <a:gd name="T91" fmla="*/ 207 h 452"/>
                  <a:gd name="T92" fmla="*/ 3 w 472"/>
                  <a:gd name="T93" fmla="*/ 169 h 452"/>
                  <a:gd name="T94" fmla="*/ 3 w 472"/>
                  <a:gd name="T95" fmla="*/ 169 h 452"/>
                  <a:gd name="T96" fmla="*/ 31 w 472"/>
                  <a:gd name="T97" fmla="*/ 141 h 452"/>
                  <a:gd name="T98" fmla="*/ 79 w 472"/>
                  <a:gd name="T99" fmla="*/ 129 h 452"/>
                  <a:gd name="T100" fmla="*/ 126 w 472"/>
                  <a:gd name="T101" fmla="*/ 118 h 452"/>
                  <a:gd name="T102" fmla="*/ 126 w 472"/>
                  <a:gd name="T103" fmla="*/ 118 h 452"/>
                  <a:gd name="T104" fmla="*/ 139 w 472"/>
                  <a:gd name="T105" fmla="*/ 111 h 452"/>
                  <a:gd name="T106" fmla="*/ 139 w 472"/>
                  <a:gd name="T107" fmla="*/ 111 h 452"/>
                  <a:gd name="T108" fmla="*/ 150 w 472"/>
                  <a:gd name="T109" fmla="*/ 99 h 452"/>
                  <a:gd name="T110" fmla="*/ 175 w 472"/>
                  <a:gd name="T111" fmla="*/ 59 h 452"/>
                  <a:gd name="T112" fmla="*/ 201 w 472"/>
                  <a:gd name="T113" fmla="*/ 19 h 452"/>
                  <a:gd name="T114" fmla="*/ 201 w 472"/>
                  <a:gd name="T115" fmla="*/ 19 h 452"/>
                  <a:gd name="T116" fmla="*/ 235 w 472"/>
                  <a:gd name="T117" fmla="*/ 0 h 452"/>
                  <a:gd name="T118" fmla="*/ 235 w 472"/>
                  <a:gd name="T119" fmla="*/ 0 h 452"/>
                  <a:gd name="T120" fmla="*/ 270 w 472"/>
                  <a:gd name="T121" fmla="*/ 19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72" h="452">
                    <a:moveTo>
                      <a:pt x="270" y="19"/>
                    </a:moveTo>
                    <a:lnTo>
                      <a:pt x="295" y="59"/>
                    </a:lnTo>
                    <a:lnTo>
                      <a:pt x="320" y="99"/>
                    </a:lnTo>
                    <a:lnTo>
                      <a:pt x="320" y="99"/>
                    </a:lnTo>
                    <a:cubicBezTo>
                      <a:pt x="323" y="104"/>
                      <a:pt x="327" y="108"/>
                      <a:pt x="331" y="111"/>
                    </a:cubicBezTo>
                    <a:lnTo>
                      <a:pt x="331" y="111"/>
                    </a:lnTo>
                    <a:cubicBezTo>
                      <a:pt x="334" y="114"/>
                      <a:pt x="340" y="116"/>
                      <a:pt x="345" y="118"/>
                    </a:cubicBezTo>
                    <a:lnTo>
                      <a:pt x="392" y="129"/>
                    </a:lnTo>
                    <a:lnTo>
                      <a:pt x="439" y="141"/>
                    </a:lnTo>
                    <a:lnTo>
                      <a:pt x="439" y="141"/>
                    </a:lnTo>
                    <a:cubicBezTo>
                      <a:pt x="454" y="145"/>
                      <a:pt x="463" y="156"/>
                      <a:pt x="467" y="169"/>
                    </a:cubicBezTo>
                    <a:lnTo>
                      <a:pt x="467" y="169"/>
                    </a:lnTo>
                    <a:cubicBezTo>
                      <a:pt x="471" y="181"/>
                      <a:pt x="469" y="195"/>
                      <a:pt x="459" y="207"/>
                    </a:cubicBezTo>
                    <a:lnTo>
                      <a:pt x="429" y="243"/>
                    </a:lnTo>
                    <a:lnTo>
                      <a:pt x="398" y="279"/>
                    </a:lnTo>
                    <a:lnTo>
                      <a:pt x="398" y="279"/>
                    </a:lnTo>
                    <a:cubicBezTo>
                      <a:pt x="395" y="283"/>
                      <a:pt x="392" y="288"/>
                      <a:pt x="390" y="293"/>
                    </a:cubicBezTo>
                    <a:lnTo>
                      <a:pt x="390" y="293"/>
                    </a:lnTo>
                    <a:cubicBezTo>
                      <a:pt x="389" y="297"/>
                      <a:pt x="388" y="302"/>
                      <a:pt x="388" y="308"/>
                    </a:cubicBezTo>
                    <a:lnTo>
                      <a:pt x="392" y="356"/>
                    </a:lnTo>
                    <a:lnTo>
                      <a:pt x="395" y="405"/>
                    </a:lnTo>
                    <a:lnTo>
                      <a:pt x="395" y="405"/>
                    </a:lnTo>
                    <a:cubicBezTo>
                      <a:pt x="396" y="421"/>
                      <a:pt x="389" y="433"/>
                      <a:pt x="378" y="441"/>
                    </a:cubicBezTo>
                    <a:lnTo>
                      <a:pt x="378" y="441"/>
                    </a:lnTo>
                    <a:cubicBezTo>
                      <a:pt x="368" y="449"/>
                      <a:pt x="353" y="451"/>
                      <a:pt x="339" y="445"/>
                    </a:cubicBezTo>
                    <a:lnTo>
                      <a:pt x="295" y="427"/>
                    </a:lnTo>
                    <a:lnTo>
                      <a:pt x="251" y="408"/>
                    </a:lnTo>
                    <a:lnTo>
                      <a:pt x="251" y="408"/>
                    </a:lnTo>
                    <a:cubicBezTo>
                      <a:pt x="245" y="406"/>
                      <a:pt x="240" y="405"/>
                      <a:pt x="235" y="405"/>
                    </a:cubicBezTo>
                    <a:lnTo>
                      <a:pt x="235" y="405"/>
                    </a:lnTo>
                    <a:cubicBezTo>
                      <a:pt x="230" y="405"/>
                      <a:pt x="225" y="406"/>
                      <a:pt x="220" y="408"/>
                    </a:cubicBezTo>
                    <a:lnTo>
                      <a:pt x="175" y="427"/>
                    </a:lnTo>
                    <a:lnTo>
                      <a:pt x="132" y="445"/>
                    </a:lnTo>
                    <a:lnTo>
                      <a:pt x="132" y="445"/>
                    </a:lnTo>
                    <a:cubicBezTo>
                      <a:pt x="117" y="451"/>
                      <a:pt x="103" y="449"/>
                      <a:pt x="92" y="441"/>
                    </a:cubicBezTo>
                    <a:lnTo>
                      <a:pt x="92" y="441"/>
                    </a:lnTo>
                    <a:cubicBezTo>
                      <a:pt x="81" y="433"/>
                      <a:pt x="74" y="421"/>
                      <a:pt x="75" y="405"/>
                    </a:cubicBezTo>
                    <a:lnTo>
                      <a:pt x="79" y="356"/>
                    </a:lnTo>
                    <a:lnTo>
                      <a:pt x="83" y="308"/>
                    </a:lnTo>
                    <a:lnTo>
                      <a:pt x="83" y="308"/>
                    </a:lnTo>
                    <a:cubicBezTo>
                      <a:pt x="83" y="302"/>
                      <a:pt x="82" y="297"/>
                      <a:pt x="80" y="293"/>
                    </a:cubicBezTo>
                    <a:lnTo>
                      <a:pt x="80" y="293"/>
                    </a:lnTo>
                    <a:cubicBezTo>
                      <a:pt x="79" y="288"/>
                      <a:pt x="76" y="283"/>
                      <a:pt x="73" y="279"/>
                    </a:cubicBezTo>
                    <a:lnTo>
                      <a:pt x="42" y="243"/>
                    </a:lnTo>
                    <a:lnTo>
                      <a:pt x="11" y="207"/>
                    </a:lnTo>
                    <a:lnTo>
                      <a:pt x="11" y="207"/>
                    </a:lnTo>
                    <a:cubicBezTo>
                      <a:pt x="1" y="195"/>
                      <a:pt x="0" y="181"/>
                      <a:pt x="3" y="169"/>
                    </a:cubicBezTo>
                    <a:lnTo>
                      <a:pt x="3" y="169"/>
                    </a:lnTo>
                    <a:cubicBezTo>
                      <a:pt x="7" y="156"/>
                      <a:pt x="17" y="145"/>
                      <a:pt x="31" y="141"/>
                    </a:cubicBezTo>
                    <a:lnTo>
                      <a:pt x="79" y="129"/>
                    </a:lnTo>
                    <a:lnTo>
                      <a:pt x="126" y="118"/>
                    </a:lnTo>
                    <a:lnTo>
                      <a:pt x="126" y="118"/>
                    </a:lnTo>
                    <a:cubicBezTo>
                      <a:pt x="131" y="116"/>
                      <a:pt x="136" y="114"/>
                      <a:pt x="139" y="111"/>
                    </a:cubicBezTo>
                    <a:lnTo>
                      <a:pt x="139" y="111"/>
                    </a:lnTo>
                    <a:cubicBezTo>
                      <a:pt x="143" y="108"/>
                      <a:pt x="147" y="104"/>
                      <a:pt x="150" y="99"/>
                    </a:cubicBezTo>
                    <a:lnTo>
                      <a:pt x="175" y="59"/>
                    </a:lnTo>
                    <a:lnTo>
                      <a:pt x="201" y="19"/>
                    </a:lnTo>
                    <a:lnTo>
                      <a:pt x="201" y="19"/>
                    </a:lnTo>
                    <a:cubicBezTo>
                      <a:pt x="209" y="6"/>
                      <a:pt x="222" y="0"/>
                      <a:pt x="235" y="0"/>
                    </a:cubicBezTo>
                    <a:lnTo>
                      <a:pt x="235" y="0"/>
                    </a:lnTo>
                    <a:cubicBezTo>
                      <a:pt x="248" y="0"/>
                      <a:pt x="262" y="6"/>
                      <a:pt x="270" y="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111">
                <a:extLst>
                  <a:ext uri="{FF2B5EF4-FFF2-40B4-BE49-F238E27FC236}">
                    <a16:creationId xmlns:a16="http://schemas.microsoft.com/office/drawing/2014/main" id="{66476E38-E094-4BA8-841F-EC13BA690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78586" y="7886540"/>
                <a:ext cx="439449" cy="419830"/>
              </a:xfrm>
              <a:custGeom>
                <a:avLst/>
                <a:gdLst>
                  <a:gd name="T0" fmla="*/ 246 w 493"/>
                  <a:gd name="T1" fmla="*/ 20 h 472"/>
                  <a:gd name="T2" fmla="*/ 169 w 493"/>
                  <a:gd name="T3" fmla="*/ 115 h 472"/>
                  <a:gd name="T4" fmla="*/ 156 w 493"/>
                  <a:gd name="T5" fmla="*/ 128 h 472"/>
                  <a:gd name="T6" fmla="*/ 139 w 493"/>
                  <a:gd name="T7" fmla="*/ 137 h 472"/>
                  <a:gd name="T8" fmla="*/ 45 w 493"/>
                  <a:gd name="T9" fmla="*/ 161 h 472"/>
                  <a:gd name="T10" fmla="*/ 24 w 493"/>
                  <a:gd name="T11" fmla="*/ 181 h 472"/>
                  <a:gd name="T12" fmla="*/ 91 w 493"/>
                  <a:gd name="T13" fmla="*/ 283 h 472"/>
                  <a:gd name="T14" fmla="*/ 101 w 493"/>
                  <a:gd name="T15" fmla="*/ 299 h 472"/>
                  <a:gd name="T16" fmla="*/ 103 w 493"/>
                  <a:gd name="T17" fmla="*/ 318 h 472"/>
                  <a:gd name="T18" fmla="*/ 96 w 493"/>
                  <a:gd name="T19" fmla="*/ 416 h 472"/>
                  <a:gd name="T20" fmla="*/ 108 w 493"/>
                  <a:gd name="T21" fmla="*/ 443 h 472"/>
                  <a:gd name="T22" fmla="*/ 227 w 493"/>
                  <a:gd name="T23" fmla="*/ 409 h 472"/>
                  <a:gd name="T24" fmla="*/ 265 w 493"/>
                  <a:gd name="T25" fmla="*/ 409 h 472"/>
                  <a:gd name="T26" fmla="*/ 354 w 493"/>
                  <a:gd name="T27" fmla="*/ 447 h 472"/>
                  <a:gd name="T28" fmla="*/ 384 w 493"/>
                  <a:gd name="T29" fmla="*/ 443 h 472"/>
                  <a:gd name="T30" fmla="*/ 389 w 493"/>
                  <a:gd name="T31" fmla="*/ 318 h 472"/>
                  <a:gd name="T32" fmla="*/ 392 w 493"/>
                  <a:gd name="T33" fmla="*/ 299 h 472"/>
                  <a:gd name="T34" fmla="*/ 401 w 493"/>
                  <a:gd name="T35" fmla="*/ 283 h 472"/>
                  <a:gd name="T36" fmla="*/ 463 w 493"/>
                  <a:gd name="T37" fmla="*/ 211 h 472"/>
                  <a:gd name="T38" fmla="*/ 469 w 493"/>
                  <a:gd name="T39" fmla="*/ 181 h 472"/>
                  <a:gd name="T40" fmla="*/ 353 w 493"/>
                  <a:gd name="T41" fmla="*/ 137 h 472"/>
                  <a:gd name="T42" fmla="*/ 336 w 493"/>
                  <a:gd name="T43" fmla="*/ 128 h 472"/>
                  <a:gd name="T44" fmla="*/ 323 w 493"/>
                  <a:gd name="T45" fmla="*/ 115 h 472"/>
                  <a:gd name="T46" fmla="*/ 272 w 493"/>
                  <a:gd name="T47" fmla="*/ 34 h 472"/>
                  <a:gd name="T48" fmla="*/ 126 w 493"/>
                  <a:gd name="T49" fmla="*/ 468 h 472"/>
                  <a:gd name="T50" fmla="*/ 97 w 493"/>
                  <a:gd name="T51" fmla="*/ 459 h 472"/>
                  <a:gd name="T52" fmla="*/ 77 w 493"/>
                  <a:gd name="T53" fmla="*/ 414 h 472"/>
                  <a:gd name="T54" fmla="*/ 84 w 493"/>
                  <a:gd name="T55" fmla="*/ 317 h 472"/>
                  <a:gd name="T56" fmla="*/ 83 w 493"/>
                  <a:gd name="T57" fmla="*/ 306 h 472"/>
                  <a:gd name="T58" fmla="*/ 15 w 493"/>
                  <a:gd name="T59" fmla="*/ 223 h 472"/>
                  <a:gd name="T60" fmla="*/ 6 w 493"/>
                  <a:gd name="T61" fmla="*/ 175 h 472"/>
                  <a:gd name="T62" fmla="*/ 41 w 493"/>
                  <a:gd name="T63" fmla="*/ 142 h 472"/>
                  <a:gd name="T64" fmla="*/ 135 w 493"/>
                  <a:gd name="T65" fmla="*/ 118 h 472"/>
                  <a:gd name="T66" fmla="*/ 145 w 493"/>
                  <a:gd name="T67" fmla="*/ 113 h 472"/>
                  <a:gd name="T68" fmla="*/ 204 w 493"/>
                  <a:gd name="T69" fmla="*/ 24 h 472"/>
                  <a:gd name="T70" fmla="*/ 246 w 493"/>
                  <a:gd name="T71" fmla="*/ 0 h 472"/>
                  <a:gd name="T72" fmla="*/ 288 w 493"/>
                  <a:gd name="T73" fmla="*/ 24 h 472"/>
                  <a:gd name="T74" fmla="*/ 340 w 493"/>
                  <a:gd name="T75" fmla="*/ 104 h 472"/>
                  <a:gd name="T76" fmla="*/ 347 w 493"/>
                  <a:gd name="T77" fmla="*/ 113 h 472"/>
                  <a:gd name="T78" fmla="*/ 452 w 493"/>
                  <a:gd name="T79" fmla="*/ 142 h 472"/>
                  <a:gd name="T80" fmla="*/ 487 w 493"/>
                  <a:gd name="T81" fmla="*/ 175 h 472"/>
                  <a:gd name="T82" fmla="*/ 477 w 493"/>
                  <a:gd name="T83" fmla="*/ 223 h 472"/>
                  <a:gd name="T84" fmla="*/ 416 w 493"/>
                  <a:gd name="T85" fmla="*/ 295 h 472"/>
                  <a:gd name="T86" fmla="*/ 410 w 493"/>
                  <a:gd name="T87" fmla="*/ 306 h 472"/>
                  <a:gd name="T88" fmla="*/ 416 w 493"/>
                  <a:gd name="T89" fmla="*/ 414 h 472"/>
                  <a:gd name="T90" fmla="*/ 395 w 493"/>
                  <a:gd name="T91" fmla="*/ 459 h 472"/>
                  <a:gd name="T92" fmla="*/ 347 w 493"/>
                  <a:gd name="T93" fmla="*/ 464 h 472"/>
                  <a:gd name="T94" fmla="*/ 258 w 493"/>
                  <a:gd name="T95" fmla="*/ 427 h 472"/>
                  <a:gd name="T96" fmla="*/ 146 w 493"/>
                  <a:gd name="T97" fmla="*/ 464 h 472"/>
                  <a:gd name="T98" fmla="*/ 126 w 493"/>
                  <a:gd name="T99" fmla="*/ 46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93" h="472">
                    <a:moveTo>
                      <a:pt x="246" y="20"/>
                    </a:moveTo>
                    <a:lnTo>
                      <a:pt x="246" y="20"/>
                    </a:lnTo>
                    <a:cubicBezTo>
                      <a:pt x="236" y="20"/>
                      <a:pt x="226" y="25"/>
                      <a:pt x="220" y="34"/>
                    </a:cubicBezTo>
                    <a:lnTo>
                      <a:pt x="169" y="115"/>
                    </a:lnTo>
                    <a:lnTo>
                      <a:pt x="169" y="115"/>
                    </a:lnTo>
                    <a:cubicBezTo>
                      <a:pt x="166" y="121"/>
                      <a:pt x="161" y="125"/>
                      <a:pt x="156" y="128"/>
                    </a:cubicBezTo>
                    <a:lnTo>
                      <a:pt x="156" y="128"/>
                    </a:lnTo>
                    <a:cubicBezTo>
                      <a:pt x="151" y="132"/>
                      <a:pt x="145" y="135"/>
                      <a:pt x="139" y="137"/>
                    </a:cubicBezTo>
                    <a:lnTo>
                      <a:pt x="45" y="161"/>
                    </a:lnTo>
                    <a:lnTo>
                      <a:pt x="45" y="161"/>
                    </a:lnTo>
                    <a:cubicBezTo>
                      <a:pt x="35" y="163"/>
                      <a:pt x="27" y="171"/>
                      <a:pt x="24" y="181"/>
                    </a:cubicBezTo>
                    <a:lnTo>
                      <a:pt x="24" y="181"/>
                    </a:lnTo>
                    <a:cubicBezTo>
                      <a:pt x="20" y="191"/>
                      <a:pt x="23" y="203"/>
                      <a:pt x="29" y="211"/>
                    </a:cubicBezTo>
                    <a:lnTo>
                      <a:pt x="91" y="283"/>
                    </a:lnTo>
                    <a:lnTo>
                      <a:pt x="91" y="283"/>
                    </a:lnTo>
                    <a:cubicBezTo>
                      <a:pt x="95" y="287"/>
                      <a:pt x="98" y="293"/>
                      <a:pt x="101" y="299"/>
                    </a:cubicBezTo>
                    <a:lnTo>
                      <a:pt x="101" y="299"/>
                    </a:lnTo>
                    <a:cubicBezTo>
                      <a:pt x="102" y="306"/>
                      <a:pt x="103" y="312"/>
                      <a:pt x="103" y="318"/>
                    </a:cubicBezTo>
                    <a:lnTo>
                      <a:pt x="96" y="416"/>
                    </a:lnTo>
                    <a:lnTo>
                      <a:pt x="96" y="416"/>
                    </a:lnTo>
                    <a:cubicBezTo>
                      <a:pt x="95" y="426"/>
                      <a:pt x="100" y="437"/>
                      <a:pt x="108" y="443"/>
                    </a:cubicBezTo>
                    <a:lnTo>
                      <a:pt x="108" y="443"/>
                    </a:lnTo>
                    <a:cubicBezTo>
                      <a:pt x="118" y="449"/>
                      <a:pt x="129" y="450"/>
                      <a:pt x="138" y="447"/>
                    </a:cubicBezTo>
                    <a:lnTo>
                      <a:pt x="227" y="409"/>
                    </a:lnTo>
                    <a:lnTo>
                      <a:pt x="227" y="409"/>
                    </a:lnTo>
                    <a:cubicBezTo>
                      <a:pt x="239" y="404"/>
                      <a:pt x="253" y="404"/>
                      <a:pt x="265" y="409"/>
                    </a:cubicBezTo>
                    <a:lnTo>
                      <a:pt x="354" y="447"/>
                    </a:lnTo>
                    <a:lnTo>
                      <a:pt x="354" y="447"/>
                    </a:lnTo>
                    <a:cubicBezTo>
                      <a:pt x="364" y="450"/>
                      <a:pt x="374" y="449"/>
                      <a:pt x="384" y="443"/>
                    </a:cubicBezTo>
                    <a:lnTo>
                      <a:pt x="384" y="443"/>
                    </a:lnTo>
                    <a:cubicBezTo>
                      <a:pt x="393" y="437"/>
                      <a:pt x="397" y="426"/>
                      <a:pt x="396" y="416"/>
                    </a:cubicBezTo>
                    <a:lnTo>
                      <a:pt x="389" y="318"/>
                    </a:lnTo>
                    <a:lnTo>
                      <a:pt x="389" y="318"/>
                    </a:lnTo>
                    <a:cubicBezTo>
                      <a:pt x="389" y="312"/>
                      <a:pt x="390" y="306"/>
                      <a:pt x="392" y="299"/>
                    </a:cubicBezTo>
                    <a:lnTo>
                      <a:pt x="392" y="299"/>
                    </a:lnTo>
                    <a:cubicBezTo>
                      <a:pt x="394" y="293"/>
                      <a:pt x="397" y="287"/>
                      <a:pt x="401" y="283"/>
                    </a:cubicBezTo>
                    <a:lnTo>
                      <a:pt x="463" y="211"/>
                    </a:lnTo>
                    <a:lnTo>
                      <a:pt x="463" y="211"/>
                    </a:lnTo>
                    <a:cubicBezTo>
                      <a:pt x="470" y="203"/>
                      <a:pt x="472" y="191"/>
                      <a:pt x="469" y="181"/>
                    </a:cubicBezTo>
                    <a:lnTo>
                      <a:pt x="469" y="181"/>
                    </a:lnTo>
                    <a:cubicBezTo>
                      <a:pt x="465" y="171"/>
                      <a:pt x="458" y="163"/>
                      <a:pt x="447" y="161"/>
                    </a:cubicBezTo>
                    <a:lnTo>
                      <a:pt x="353" y="137"/>
                    </a:lnTo>
                    <a:lnTo>
                      <a:pt x="353" y="137"/>
                    </a:lnTo>
                    <a:cubicBezTo>
                      <a:pt x="347" y="135"/>
                      <a:pt x="341" y="132"/>
                      <a:pt x="336" y="128"/>
                    </a:cubicBezTo>
                    <a:lnTo>
                      <a:pt x="336" y="128"/>
                    </a:lnTo>
                    <a:cubicBezTo>
                      <a:pt x="331" y="125"/>
                      <a:pt x="327" y="121"/>
                      <a:pt x="323" y="115"/>
                    </a:cubicBezTo>
                    <a:lnTo>
                      <a:pt x="272" y="34"/>
                    </a:lnTo>
                    <a:lnTo>
                      <a:pt x="272" y="34"/>
                    </a:lnTo>
                    <a:cubicBezTo>
                      <a:pt x="267" y="25"/>
                      <a:pt x="256" y="20"/>
                      <a:pt x="246" y="20"/>
                    </a:cubicBezTo>
                    <a:close/>
                    <a:moveTo>
                      <a:pt x="126" y="468"/>
                    </a:moveTo>
                    <a:lnTo>
                      <a:pt x="126" y="468"/>
                    </a:lnTo>
                    <a:cubicBezTo>
                      <a:pt x="116" y="468"/>
                      <a:pt x="107" y="465"/>
                      <a:pt x="97" y="459"/>
                    </a:cubicBezTo>
                    <a:lnTo>
                      <a:pt x="97" y="459"/>
                    </a:lnTo>
                    <a:cubicBezTo>
                      <a:pt x="84" y="448"/>
                      <a:pt x="76" y="432"/>
                      <a:pt x="77" y="414"/>
                    </a:cubicBezTo>
                    <a:lnTo>
                      <a:pt x="84" y="317"/>
                    </a:lnTo>
                    <a:lnTo>
                      <a:pt x="84" y="317"/>
                    </a:lnTo>
                    <a:cubicBezTo>
                      <a:pt x="84" y="313"/>
                      <a:pt x="84" y="310"/>
                      <a:pt x="83" y="306"/>
                    </a:cubicBezTo>
                    <a:lnTo>
                      <a:pt x="83" y="306"/>
                    </a:lnTo>
                    <a:cubicBezTo>
                      <a:pt x="81" y="302"/>
                      <a:pt x="79" y="298"/>
                      <a:pt x="77" y="295"/>
                    </a:cubicBezTo>
                    <a:lnTo>
                      <a:pt x="15" y="223"/>
                    </a:lnTo>
                    <a:lnTo>
                      <a:pt x="15" y="223"/>
                    </a:lnTo>
                    <a:cubicBezTo>
                      <a:pt x="4" y="210"/>
                      <a:pt x="0" y="192"/>
                      <a:pt x="6" y="175"/>
                    </a:cubicBezTo>
                    <a:lnTo>
                      <a:pt x="6" y="175"/>
                    </a:lnTo>
                    <a:cubicBezTo>
                      <a:pt x="11" y="159"/>
                      <a:pt x="24" y="147"/>
                      <a:pt x="41" y="142"/>
                    </a:cubicBezTo>
                    <a:lnTo>
                      <a:pt x="135" y="118"/>
                    </a:lnTo>
                    <a:lnTo>
                      <a:pt x="135" y="118"/>
                    </a:lnTo>
                    <a:cubicBezTo>
                      <a:pt x="138" y="117"/>
                      <a:pt x="142" y="115"/>
                      <a:pt x="145" y="113"/>
                    </a:cubicBezTo>
                    <a:lnTo>
                      <a:pt x="145" y="113"/>
                    </a:lnTo>
                    <a:cubicBezTo>
                      <a:pt x="149" y="111"/>
                      <a:pt x="151" y="108"/>
                      <a:pt x="153" y="104"/>
                    </a:cubicBezTo>
                    <a:lnTo>
                      <a:pt x="204" y="24"/>
                    </a:lnTo>
                    <a:lnTo>
                      <a:pt x="204" y="24"/>
                    </a:lnTo>
                    <a:cubicBezTo>
                      <a:pt x="213" y="9"/>
                      <a:pt x="229" y="0"/>
                      <a:pt x="246" y="0"/>
                    </a:cubicBezTo>
                    <a:lnTo>
                      <a:pt x="246" y="0"/>
                    </a:lnTo>
                    <a:cubicBezTo>
                      <a:pt x="263" y="0"/>
                      <a:pt x="279" y="9"/>
                      <a:pt x="288" y="24"/>
                    </a:cubicBezTo>
                    <a:lnTo>
                      <a:pt x="340" y="104"/>
                    </a:lnTo>
                    <a:lnTo>
                      <a:pt x="340" y="104"/>
                    </a:lnTo>
                    <a:cubicBezTo>
                      <a:pt x="341" y="108"/>
                      <a:pt x="344" y="111"/>
                      <a:pt x="347" y="113"/>
                    </a:cubicBezTo>
                    <a:lnTo>
                      <a:pt x="347" y="113"/>
                    </a:lnTo>
                    <a:cubicBezTo>
                      <a:pt x="351" y="115"/>
                      <a:pt x="354" y="117"/>
                      <a:pt x="357" y="118"/>
                    </a:cubicBezTo>
                    <a:lnTo>
                      <a:pt x="452" y="142"/>
                    </a:lnTo>
                    <a:lnTo>
                      <a:pt x="452" y="142"/>
                    </a:lnTo>
                    <a:cubicBezTo>
                      <a:pt x="469" y="147"/>
                      <a:pt x="482" y="159"/>
                      <a:pt x="487" y="175"/>
                    </a:cubicBezTo>
                    <a:lnTo>
                      <a:pt x="487" y="175"/>
                    </a:lnTo>
                    <a:cubicBezTo>
                      <a:pt x="492" y="192"/>
                      <a:pt x="489" y="210"/>
                      <a:pt x="477" y="223"/>
                    </a:cubicBezTo>
                    <a:lnTo>
                      <a:pt x="416" y="295"/>
                    </a:lnTo>
                    <a:lnTo>
                      <a:pt x="416" y="295"/>
                    </a:lnTo>
                    <a:cubicBezTo>
                      <a:pt x="413" y="298"/>
                      <a:pt x="411" y="302"/>
                      <a:pt x="410" y="306"/>
                    </a:cubicBezTo>
                    <a:lnTo>
                      <a:pt x="410" y="306"/>
                    </a:lnTo>
                    <a:cubicBezTo>
                      <a:pt x="409" y="310"/>
                      <a:pt x="408" y="313"/>
                      <a:pt x="409" y="317"/>
                    </a:cubicBezTo>
                    <a:lnTo>
                      <a:pt x="416" y="414"/>
                    </a:lnTo>
                    <a:lnTo>
                      <a:pt x="416" y="414"/>
                    </a:lnTo>
                    <a:cubicBezTo>
                      <a:pt x="417" y="432"/>
                      <a:pt x="409" y="448"/>
                      <a:pt x="395" y="459"/>
                    </a:cubicBezTo>
                    <a:lnTo>
                      <a:pt x="395" y="459"/>
                    </a:lnTo>
                    <a:cubicBezTo>
                      <a:pt x="381" y="469"/>
                      <a:pt x="363" y="471"/>
                      <a:pt x="347" y="464"/>
                    </a:cubicBezTo>
                    <a:lnTo>
                      <a:pt x="258" y="427"/>
                    </a:lnTo>
                    <a:lnTo>
                      <a:pt x="258" y="427"/>
                    </a:lnTo>
                    <a:cubicBezTo>
                      <a:pt x="250" y="424"/>
                      <a:pt x="242" y="424"/>
                      <a:pt x="234" y="427"/>
                    </a:cubicBezTo>
                    <a:lnTo>
                      <a:pt x="146" y="464"/>
                    </a:lnTo>
                    <a:lnTo>
                      <a:pt x="146" y="464"/>
                    </a:lnTo>
                    <a:cubicBezTo>
                      <a:pt x="140" y="467"/>
                      <a:pt x="133" y="468"/>
                      <a:pt x="126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112">
                <a:extLst>
                  <a:ext uri="{FF2B5EF4-FFF2-40B4-BE49-F238E27FC236}">
                    <a16:creationId xmlns:a16="http://schemas.microsoft.com/office/drawing/2014/main" id="{ADEC28EF-DBBF-4A57-BCB9-28A20AD1F0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57379" y="7988555"/>
                <a:ext cx="184410" cy="282503"/>
              </a:xfrm>
              <a:custGeom>
                <a:avLst/>
                <a:gdLst>
                  <a:gd name="T0" fmla="*/ 195 w 209"/>
                  <a:gd name="T1" fmla="*/ 17 h 318"/>
                  <a:gd name="T2" fmla="*/ 47 w 209"/>
                  <a:gd name="T3" fmla="*/ 17 h 318"/>
                  <a:gd name="T4" fmla="*/ 47 w 209"/>
                  <a:gd name="T5" fmla="*/ 17 h 318"/>
                  <a:gd name="T6" fmla="*/ 28 w 209"/>
                  <a:gd name="T7" fmla="*/ 141 h 318"/>
                  <a:gd name="T8" fmla="*/ 28 w 209"/>
                  <a:gd name="T9" fmla="*/ 141 h 318"/>
                  <a:gd name="T10" fmla="*/ 110 w 209"/>
                  <a:gd name="T11" fmla="*/ 105 h 318"/>
                  <a:gd name="T12" fmla="*/ 110 w 209"/>
                  <a:gd name="T13" fmla="*/ 105 h 318"/>
                  <a:gd name="T14" fmla="*/ 208 w 209"/>
                  <a:gd name="T15" fmla="*/ 206 h 318"/>
                  <a:gd name="T16" fmla="*/ 208 w 209"/>
                  <a:gd name="T17" fmla="*/ 206 h 318"/>
                  <a:gd name="T18" fmla="*/ 102 w 209"/>
                  <a:gd name="T19" fmla="*/ 317 h 318"/>
                  <a:gd name="T20" fmla="*/ 102 w 209"/>
                  <a:gd name="T21" fmla="*/ 317 h 318"/>
                  <a:gd name="T22" fmla="*/ 0 w 209"/>
                  <a:gd name="T23" fmla="*/ 237 h 318"/>
                  <a:gd name="T24" fmla="*/ 17 w 209"/>
                  <a:gd name="T25" fmla="*/ 237 h 318"/>
                  <a:gd name="T26" fmla="*/ 17 w 209"/>
                  <a:gd name="T27" fmla="*/ 237 h 318"/>
                  <a:gd name="T28" fmla="*/ 103 w 209"/>
                  <a:gd name="T29" fmla="*/ 301 h 318"/>
                  <a:gd name="T30" fmla="*/ 103 w 209"/>
                  <a:gd name="T31" fmla="*/ 301 h 318"/>
                  <a:gd name="T32" fmla="*/ 189 w 209"/>
                  <a:gd name="T33" fmla="*/ 208 h 318"/>
                  <a:gd name="T34" fmla="*/ 189 w 209"/>
                  <a:gd name="T35" fmla="*/ 208 h 318"/>
                  <a:gd name="T36" fmla="*/ 108 w 209"/>
                  <a:gd name="T37" fmla="*/ 121 h 318"/>
                  <a:gd name="T38" fmla="*/ 108 w 209"/>
                  <a:gd name="T39" fmla="*/ 121 h 318"/>
                  <a:gd name="T40" fmla="*/ 24 w 209"/>
                  <a:gd name="T41" fmla="*/ 170 h 318"/>
                  <a:gd name="T42" fmla="*/ 8 w 209"/>
                  <a:gd name="T43" fmla="*/ 165 h 318"/>
                  <a:gd name="T44" fmla="*/ 8 w 209"/>
                  <a:gd name="T45" fmla="*/ 165 h 318"/>
                  <a:gd name="T46" fmla="*/ 32 w 209"/>
                  <a:gd name="T47" fmla="*/ 0 h 318"/>
                  <a:gd name="T48" fmla="*/ 196 w 209"/>
                  <a:gd name="T49" fmla="*/ 0 h 318"/>
                  <a:gd name="T50" fmla="*/ 195 w 209"/>
                  <a:gd name="T51" fmla="*/ 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09" h="318">
                    <a:moveTo>
                      <a:pt x="195" y="17"/>
                    </a:moveTo>
                    <a:lnTo>
                      <a:pt x="47" y="17"/>
                    </a:lnTo>
                    <a:lnTo>
                      <a:pt x="47" y="17"/>
                    </a:lnTo>
                    <a:cubicBezTo>
                      <a:pt x="43" y="53"/>
                      <a:pt x="33" y="118"/>
                      <a:pt x="28" y="141"/>
                    </a:cubicBezTo>
                    <a:lnTo>
                      <a:pt x="28" y="141"/>
                    </a:lnTo>
                    <a:cubicBezTo>
                      <a:pt x="43" y="121"/>
                      <a:pt x="68" y="105"/>
                      <a:pt x="110" y="105"/>
                    </a:cubicBezTo>
                    <a:lnTo>
                      <a:pt x="110" y="105"/>
                    </a:lnTo>
                    <a:cubicBezTo>
                      <a:pt x="168" y="105"/>
                      <a:pt x="208" y="145"/>
                      <a:pt x="208" y="206"/>
                    </a:cubicBezTo>
                    <a:lnTo>
                      <a:pt x="208" y="206"/>
                    </a:lnTo>
                    <a:cubicBezTo>
                      <a:pt x="208" y="272"/>
                      <a:pt x="169" y="317"/>
                      <a:pt x="102" y="317"/>
                    </a:cubicBezTo>
                    <a:lnTo>
                      <a:pt x="102" y="317"/>
                    </a:lnTo>
                    <a:cubicBezTo>
                      <a:pt x="44" y="317"/>
                      <a:pt x="9" y="284"/>
                      <a:pt x="0" y="237"/>
                    </a:cubicBezTo>
                    <a:lnTo>
                      <a:pt x="17" y="237"/>
                    </a:lnTo>
                    <a:lnTo>
                      <a:pt x="17" y="237"/>
                    </a:lnTo>
                    <a:cubicBezTo>
                      <a:pt x="28" y="275"/>
                      <a:pt x="57" y="301"/>
                      <a:pt x="103" y="301"/>
                    </a:cubicBezTo>
                    <a:lnTo>
                      <a:pt x="103" y="301"/>
                    </a:lnTo>
                    <a:cubicBezTo>
                      <a:pt x="158" y="301"/>
                      <a:pt x="189" y="264"/>
                      <a:pt x="189" y="208"/>
                    </a:cubicBezTo>
                    <a:lnTo>
                      <a:pt x="189" y="208"/>
                    </a:lnTo>
                    <a:cubicBezTo>
                      <a:pt x="189" y="165"/>
                      <a:pt x="167" y="121"/>
                      <a:pt x="108" y="121"/>
                    </a:cubicBezTo>
                    <a:lnTo>
                      <a:pt x="108" y="121"/>
                    </a:lnTo>
                    <a:cubicBezTo>
                      <a:pt x="58" y="121"/>
                      <a:pt x="38" y="144"/>
                      <a:pt x="24" y="170"/>
                    </a:cubicBezTo>
                    <a:lnTo>
                      <a:pt x="8" y="165"/>
                    </a:lnTo>
                    <a:lnTo>
                      <a:pt x="8" y="165"/>
                    </a:lnTo>
                    <a:cubicBezTo>
                      <a:pt x="17" y="125"/>
                      <a:pt x="29" y="30"/>
                      <a:pt x="32" y="0"/>
                    </a:cubicBezTo>
                    <a:lnTo>
                      <a:pt x="196" y="0"/>
                    </a:lnTo>
                    <a:lnTo>
                      <a:pt x="195" y="1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113">
                <a:extLst>
                  <a:ext uri="{FF2B5EF4-FFF2-40B4-BE49-F238E27FC236}">
                    <a16:creationId xmlns:a16="http://schemas.microsoft.com/office/drawing/2014/main" id="{92C6FAEF-7219-4E45-99FA-B12B5BC1A2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9756" y="6423016"/>
                <a:ext cx="1039767" cy="1553766"/>
              </a:xfrm>
              <a:custGeom>
                <a:avLst/>
                <a:gdLst>
                  <a:gd name="T0" fmla="*/ 583 w 1168"/>
                  <a:gd name="T1" fmla="*/ 794 h 1748"/>
                  <a:gd name="T2" fmla="*/ 583 w 1168"/>
                  <a:gd name="T3" fmla="*/ 794 h 1748"/>
                  <a:gd name="T4" fmla="*/ 371 w 1168"/>
                  <a:gd name="T5" fmla="*/ 582 h 1748"/>
                  <a:gd name="T6" fmla="*/ 371 w 1168"/>
                  <a:gd name="T7" fmla="*/ 582 h 1748"/>
                  <a:gd name="T8" fmla="*/ 583 w 1168"/>
                  <a:gd name="T9" fmla="*/ 371 h 1748"/>
                  <a:gd name="T10" fmla="*/ 583 w 1168"/>
                  <a:gd name="T11" fmla="*/ 371 h 1748"/>
                  <a:gd name="T12" fmla="*/ 796 w 1168"/>
                  <a:gd name="T13" fmla="*/ 582 h 1748"/>
                  <a:gd name="T14" fmla="*/ 796 w 1168"/>
                  <a:gd name="T15" fmla="*/ 582 h 1748"/>
                  <a:gd name="T16" fmla="*/ 583 w 1168"/>
                  <a:gd name="T17" fmla="*/ 794 h 1748"/>
                  <a:gd name="T18" fmla="*/ 583 w 1168"/>
                  <a:gd name="T19" fmla="*/ 0 h 1748"/>
                  <a:gd name="T20" fmla="*/ 583 w 1168"/>
                  <a:gd name="T21" fmla="*/ 0 h 1748"/>
                  <a:gd name="T22" fmla="*/ 0 w 1168"/>
                  <a:gd name="T23" fmla="*/ 582 h 1748"/>
                  <a:gd name="T24" fmla="*/ 0 w 1168"/>
                  <a:gd name="T25" fmla="*/ 582 h 1748"/>
                  <a:gd name="T26" fmla="*/ 583 w 1168"/>
                  <a:gd name="T27" fmla="*/ 1747 h 1748"/>
                  <a:gd name="T28" fmla="*/ 583 w 1168"/>
                  <a:gd name="T29" fmla="*/ 1747 h 1748"/>
                  <a:gd name="T30" fmla="*/ 1167 w 1168"/>
                  <a:gd name="T31" fmla="*/ 582 h 1748"/>
                  <a:gd name="T32" fmla="*/ 1167 w 1168"/>
                  <a:gd name="T33" fmla="*/ 582 h 1748"/>
                  <a:gd name="T34" fmla="*/ 583 w 1168"/>
                  <a:gd name="T35" fmla="*/ 0 h 1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8" h="1748">
                    <a:moveTo>
                      <a:pt x="583" y="794"/>
                    </a:moveTo>
                    <a:lnTo>
                      <a:pt x="583" y="794"/>
                    </a:lnTo>
                    <a:cubicBezTo>
                      <a:pt x="466" y="794"/>
                      <a:pt x="371" y="699"/>
                      <a:pt x="371" y="582"/>
                    </a:cubicBezTo>
                    <a:lnTo>
                      <a:pt x="371" y="582"/>
                    </a:lnTo>
                    <a:cubicBezTo>
                      <a:pt x="371" y="466"/>
                      <a:pt x="466" y="371"/>
                      <a:pt x="583" y="371"/>
                    </a:cubicBezTo>
                    <a:lnTo>
                      <a:pt x="583" y="371"/>
                    </a:lnTo>
                    <a:cubicBezTo>
                      <a:pt x="701" y="371"/>
                      <a:pt x="796" y="466"/>
                      <a:pt x="796" y="582"/>
                    </a:cubicBezTo>
                    <a:lnTo>
                      <a:pt x="796" y="582"/>
                    </a:lnTo>
                    <a:cubicBezTo>
                      <a:pt x="796" y="699"/>
                      <a:pt x="701" y="794"/>
                      <a:pt x="583" y="794"/>
                    </a:cubicBezTo>
                    <a:close/>
                    <a:moveTo>
                      <a:pt x="583" y="0"/>
                    </a:moveTo>
                    <a:lnTo>
                      <a:pt x="583" y="0"/>
                    </a:lnTo>
                    <a:cubicBezTo>
                      <a:pt x="261" y="0"/>
                      <a:pt x="0" y="261"/>
                      <a:pt x="0" y="582"/>
                    </a:cubicBezTo>
                    <a:lnTo>
                      <a:pt x="0" y="582"/>
                    </a:lnTo>
                    <a:cubicBezTo>
                      <a:pt x="0" y="904"/>
                      <a:pt x="509" y="1747"/>
                      <a:pt x="583" y="1747"/>
                    </a:cubicBezTo>
                    <a:lnTo>
                      <a:pt x="583" y="1747"/>
                    </a:lnTo>
                    <a:cubicBezTo>
                      <a:pt x="657" y="1747"/>
                      <a:pt x="1167" y="904"/>
                      <a:pt x="1167" y="582"/>
                    </a:cubicBezTo>
                    <a:lnTo>
                      <a:pt x="1167" y="582"/>
                    </a:lnTo>
                    <a:cubicBezTo>
                      <a:pt x="1167" y="261"/>
                      <a:pt x="906" y="0"/>
                      <a:pt x="5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114">
                <a:extLst>
                  <a:ext uri="{FF2B5EF4-FFF2-40B4-BE49-F238E27FC236}">
                    <a16:creationId xmlns:a16="http://schemas.microsoft.com/office/drawing/2014/main" id="{552A9E6F-7476-40D3-8D90-99F5BC69A2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71909" y="6415169"/>
                <a:ext cx="1055461" cy="1569461"/>
              </a:xfrm>
              <a:custGeom>
                <a:avLst/>
                <a:gdLst>
                  <a:gd name="T0" fmla="*/ 593 w 1187"/>
                  <a:gd name="T1" fmla="*/ 389 h 1766"/>
                  <a:gd name="T2" fmla="*/ 593 w 1187"/>
                  <a:gd name="T3" fmla="*/ 389 h 1766"/>
                  <a:gd name="T4" fmla="*/ 390 w 1187"/>
                  <a:gd name="T5" fmla="*/ 591 h 1766"/>
                  <a:gd name="T6" fmla="*/ 390 w 1187"/>
                  <a:gd name="T7" fmla="*/ 591 h 1766"/>
                  <a:gd name="T8" fmla="*/ 593 w 1187"/>
                  <a:gd name="T9" fmla="*/ 794 h 1766"/>
                  <a:gd name="T10" fmla="*/ 593 w 1187"/>
                  <a:gd name="T11" fmla="*/ 794 h 1766"/>
                  <a:gd name="T12" fmla="*/ 797 w 1187"/>
                  <a:gd name="T13" fmla="*/ 591 h 1766"/>
                  <a:gd name="T14" fmla="*/ 797 w 1187"/>
                  <a:gd name="T15" fmla="*/ 591 h 1766"/>
                  <a:gd name="T16" fmla="*/ 593 w 1187"/>
                  <a:gd name="T17" fmla="*/ 389 h 1766"/>
                  <a:gd name="T18" fmla="*/ 593 w 1187"/>
                  <a:gd name="T19" fmla="*/ 814 h 1766"/>
                  <a:gd name="T20" fmla="*/ 593 w 1187"/>
                  <a:gd name="T21" fmla="*/ 814 h 1766"/>
                  <a:gd name="T22" fmla="*/ 371 w 1187"/>
                  <a:gd name="T23" fmla="*/ 591 h 1766"/>
                  <a:gd name="T24" fmla="*/ 371 w 1187"/>
                  <a:gd name="T25" fmla="*/ 591 h 1766"/>
                  <a:gd name="T26" fmla="*/ 593 w 1187"/>
                  <a:gd name="T27" fmla="*/ 370 h 1766"/>
                  <a:gd name="T28" fmla="*/ 593 w 1187"/>
                  <a:gd name="T29" fmla="*/ 370 h 1766"/>
                  <a:gd name="T30" fmla="*/ 815 w 1187"/>
                  <a:gd name="T31" fmla="*/ 591 h 1766"/>
                  <a:gd name="T32" fmla="*/ 815 w 1187"/>
                  <a:gd name="T33" fmla="*/ 591 h 1766"/>
                  <a:gd name="T34" fmla="*/ 593 w 1187"/>
                  <a:gd name="T35" fmla="*/ 814 h 1766"/>
                  <a:gd name="T36" fmla="*/ 593 w 1187"/>
                  <a:gd name="T37" fmla="*/ 18 h 1766"/>
                  <a:gd name="T38" fmla="*/ 593 w 1187"/>
                  <a:gd name="T39" fmla="*/ 18 h 1766"/>
                  <a:gd name="T40" fmla="*/ 19 w 1187"/>
                  <a:gd name="T41" fmla="*/ 591 h 1766"/>
                  <a:gd name="T42" fmla="*/ 19 w 1187"/>
                  <a:gd name="T43" fmla="*/ 591 h 1766"/>
                  <a:gd name="T44" fmla="*/ 282 w 1187"/>
                  <a:gd name="T45" fmla="*/ 1290 h 1766"/>
                  <a:gd name="T46" fmla="*/ 282 w 1187"/>
                  <a:gd name="T47" fmla="*/ 1290 h 1766"/>
                  <a:gd name="T48" fmla="*/ 593 w 1187"/>
                  <a:gd name="T49" fmla="*/ 1746 h 1766"/>
                  <a:gd name="T50" fmla="*/ 593 w 1187"/>
                  <a:gd name="T51" fmla="*/ 1746 h 1766"/>
                  <a:gd name="T52" fmla="*/ 904 w 1187"/>
                  <a:gd name="T53" fmla="*/ 1290 h 1766"/>
                  <a:gd name="T54" fmla="*/ 904 w 1187"/>
                  <a:gd name="T55" fmla="*/ 1290 h 1766"/>
                  <a:gd name="T56" fmla="*/ 1167 w 1187"/>
                  <a:gd name="T57" fmla="*/ 591 h 1766"/>
                  <a:gd name="T58" fmla="*/ 1167 w 1187"/>
                  <a:gd name="T59" fmla="*/ 591 h 1766"/>
                  <a:gd name="T60" fmla="*/ 593 w 1187"/>
                  <a:gd name="T61" fmla="*/ 18 h 1766"/>
                  <a:gd name="T62" fmla="*/ 593 w 1187"/>
                  <a:gd name="T63" fmla="*/ 1765 h 1766"/>
                  <a:gd name="T64" fmla="*/ 593 w 1187"/>
                  <a:gd name="T65" fmla="*/ 1765 h 1766"/>
                  <a:gd name="T66" fmla="*/ 266 w 1187"/>
                  <a:gd name="T67" fmla="*/ 1298 h 1766"/>
                  <a:gd name="T68" fmla="*/ 266 w 1187"/>
                  <a:gd name="T69" fmla="*/ 1298 h 1766"/>
                  <a:gd name="T70" fmla="*/ 0 w 1187"/>
                  <a:gd name="T71" fmla="*/ 591 h 1766"/>
                  <a:gd name="T72" fmla="*/ 0 w 1187"/>
                  <a:gd name="T73" fmla="*/ 591 h 1766"/>
                  <a:gd name="T74" fmla="*/ 593 w 1187"/>
                  <a:gd name="T75" fmla="*/ 0 h 1766"/>
                  <a:gd name="T76" fmla="*/ 593 w 1187"/>
                  <a:gd name="T77" fmla="*/ 0 h 1766"/>
                  <a:gd name="T78" fmla="*/ 1186 w 1187"/>
                  <a:gd name="T79" fmla="*/ 591 h 1766"/>
                  <a:gd name="T80" fmla="*/ 1186 w 1187"/>
                  <a:gd name="T81" fmla="*/ 591 h 1766"/>
                  <a:gd name="T82" fmla="*/ 921 w 1187"/>
                  <a:gd name="T83" fmla="*/ 1298 h 1766"/>
                  <a:gd name="T84" fmla="*/ 921 w 1187"/>
                  <a:gd name="T85" fmla="*/ 1298 h 1766"/>
                  <a:gd name="T86" fmla="*/ 593 w 1187"/>
                  <a:gd name="T87" fmla="*/ 1765 h 17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87" h="1766">
                    <a:moveTo>
                      <a:pt x="593" y="389"/>
                    </a:moveTo>
                    <a:lnTo>
                      <a:pt x="593" y="389"/>
                    </a:lnTo>
                    <a:cubicBezTo>
                      <a:pt x="482" y="389"/>
                      <a:pt x="390" y="480"/>
                      <a:pt x="390" y="591"/>
                    </a:cubicBezTo>
                    <a:lnTo>
                      <a:pt x="390" y="591"/>
                    </a:lnTo>
                    <a:cubicBezTo>
                      <a:pt x="390" y="703"/>
                      <a:pt x="482" y="794"/>
                      <a:pt x="593" y="794"/>
                    </a:cubicBezTo>
                    <a:lnTo>
                      <a:pt x="593" y="794"/>
                    </a:lnTo>
                    <a:cubicBezTo>
                      <a:pt x="705" y="794"/>
                      <a:pt x="797" y="703"/>
                      <a:pt x="797" y="591"/>
                    </a:cubicBezTo>
                    <a:lnTo>
                      <a:pt x="797" y="591"/>
                    </a:lnTo>
                    <a:cubicBezTo>
                      <a:pt x="797" y="480"/>
                      <a:pt x="705" y="389"/>
                      <a:pt x="593" y="389"/>
                    </a:cubicBezTo>
                    <a:close/>
                    <a:moveTo>
                      <a:pt x="593" y="814"/>
                    </a:moveTo>
                    <a:lnTo>
                      <a:pt x="593" y="814"/>
                    </a:lnTo>
                    <a:cubicBezTo>
                      <a:pt x="470" y="814"/>
                      <a:pt x="371" y="714"/>
                      <a:pt x="371" y="591"/>
                    </a:cubicBezTo>
                    <a:lnTo>
                      <a:pt x="371" y="591"/>
                    </a:lnTo>
                    <a:cubicBezTo>
                      <a:pt x="371" y="470"/>
                      <a:pt x="470" y="370"/>
                      <a:pt x="593" y="370"/>
                    </a:cubicBezTo>
                    <a:lnTo>
                      <a:pt x="593" y="370"/>
                    </a:lnTo>
                    <a:cubicBezTo>
                      <a:pt x="716" y="370"/>
                      <a:pt x="815" y="470"/>
                      <a:pt x="815" y="591"/>
                    </a:cubicBezTo>
                    <a:lnTo>
                      <a:pt x="815" y="591"/>
                    </a:lnTo>
                    <a:cubicBezTo>
                      <a:pt x="815" y="714"/>
                      <a:pt x="716" y="814"/>
                      <a:pt x="593" y="814"/>
                    </a:cubicBezTo>
                    <a:close/>
                    <a:moveTo>
                      <a:pt x="593" y="18"/>
                    </a:moveTo>
                    <a:lnTo>
                      <a:pt x="593" y="18"/>
                    </a:lnTo>
                    <a:cubicBezTo>
                      <a:pt x="277" y="18"/>
                      <a:pt x="19" y="276"/>
                      <a:pt x="19" y="591"/>
                    </a:cubicBezTo>
                    <a:lnTo>
                      <a:pt x="19" y="591"/>
                    </a:lnTo>
                    <a:cubicBezTo>
                      <a:pt x="19" y="656"/>
                      <a:pt x="45" y="854"/>
                      <a:pt x="282" y="1290"/>
                    </a:cubicBezTo>
                    <a:lnTo>
                      <a:pt x="282" y="1290"/>
                    </a:lnTo>
                    <a:cubicBezTo>
                      <a:pt x="434" y="1568"/>
                      <a:pt x="568" y="1746"/>
                      <a:pt x="593" y="1746"/>
                    </a:cubicBezTo>
                    <a:lnTo>
                      <a:pt x="593" y="1746"/>
                    </a:lnTo>
                    <a:cubicBezTo>
                      <a:pt x="618" y="1746"/>
                      <a:pt x="752" y="1568"/>
                      <a:pt x="904" y="1290"/>
                    </a:cubicBezTo>
                    <a:lnTo>
                      <a:pt x="904" y="1290"/>
                    </a:lnTo>
                    <a:cubicBezTo>
                      <a:pt x="1142" y="854"/>
                      <a:pt x="1167" y="656"/>
                      <a:pt x="1167" y="591"/>
                    </a:cubicBezTo>
                    <a:lnTo>
                      <a:pt x="1167" y="591"/>
                    </a:lnTo>
                    <a:cubicBezTo>
                      <a:pt x="1167" y="276"/>
                      <a:pt x="910" y="18"/>
                      <a:pt x="593" y="18"/>
                    </a:cubicBezTo>
                    <a:close/>
                    <a:moveTo>
                      <a:pt x="593" y="1765"/>
                    </a:moveTo>
                    <a:lnTo>
                      <a:pt x="593" y="1765"/>
                    </a:lnTo>
                    <a:cubicBezTo>
                      <a:pt x="546" y="1765"/>
                      <a:pt x="389" y="1525"/>
                      <a:pt x="266" y="1298"/>
                    </a:cubicBezTo>
                    <a:lnTo>
                      <a:pt x="266" y="1298"/>
                    </a:lnTo>
                    <a:cubicBezTo>
                      <a:pt x="186" y="1152"/>
                      <a:pt x="0" y="791"/>
                      <a:pt x="0" y="591"/>
                    </a:cubicBezTo>
                    <a:lnTo>
                      <a:pt x="0" y="591"/>
                    </a:lnTo>
                    <a:cubicBezTo>
                      <a:pt x="0" y="265"/>
                      <a:pt x="267" y="0"/>
                      <a:pt x="593" y="0"/>
                    </a:cubicBezTo>
                    <a:lnTo>
                      <a:pt x="593" y="0"/>
                    </a:lnTo>
                    <a:cubicBezTo>
                      <a:pt x="920" y="0"/>
                      <a:pt x="1186" y="265"/>
                      <a:pt x="1186" y="591"/>
                    </a:cubicBezTo>
                    <a:lnTo>
                      <a:pt x="1186" y="591"/>
                    </a:lnTo>
                    <a:cubicBezTo>
                      <a:pt x="1186" y="791"/>
                      <a:pt x="1000" y="1152"/>
                      <a:pt x="921" y="1298"/>
                    </a:cubicBezTo>
                    <a:lnTo>
                      <a:pt x="921" y="1298"/>
                    </a:lnTo>
                    <a:cubicBezTo>
                      <a:pt x="798" y="1525"/>
                      <a:pt x="641" y="1765"/>
                      <a:pt x="593" y="17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" name="Freeform 115">
                <a:extLst>
                  <a:ext uri="{FF2B5EF4-FFF2-40B4-BE49-F238E27FC236}">
                    <a16:creationId xmlns:a16="http://schemas.microsoft.com/office/drawing/2014/main" id="{42AA210C-DD2F-4738-A39D-ADEC840C7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3149" y="7243061"/>
                <a:ext cx="851431" cy="19617"/>
              </a:xfrm>
              <a:custGeom>
                <a:avLst/>
                <a:gdLst>
                  <a:gd name="T0" fmla="*/ 947 w 958"/>
                  <a:gd name="T1" fmla="*/ 19 h 20"/>
                  <a:gd name="T2" fmla="*/ 9 w 958"/>
                  <a:gd name="T3" fmla="*/ 19 h 20"/>
                  <a:gd name="T4" fmla="*/ 9 w 958"/>
                  <a:gd name="T5" fmla="*/ 19 h 20"/>
                  <a:gd name="T6" fmla="*/ 0 w 958"/>
                  <a:gd name="T7" fmla="*/ 9 h 20"/>
                  <a:gd name="T8" fmla="*/ 0 w 958"/>
                  <a:gd name="T9" fmla="*/ 9 h 20"/>
                  <a:gd name="T10" fmla="*/ 9 w 958"/>
                  <a:gd name="T11" fmla="*/ 0 h 20"/>
                  <a:gd name="T12" fmla="*/ 947 w 958"/>
                  <a:gd name="T13" fmla="*/ 0 h 20"/>
                  <a:gd name="T14" fmla="*/ 947 w 958"/>
                  <a:gd name="T15" fmla="*/ 0 h 20"/>
                  <a:gd name="T16" fmla="*/ 957 w 958"/>
                  <a:gd name="T17" fmla="*/ 9 h 20"/>
                  <a:gd name="T18" fmla="*/ 957 w 958"/>
                  <a:gd name="T19" fmla="*/ 9 h 20"/>
                  <a:gd name="T20" fmla="*/ 947 w 958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8" h="20">
                    <a:moveTo>
                      <a:pt x="947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7" y="0"/>
                    </a:lnTo>
                    <a:lnTo>
                      <a:pt x="947" y="0"/>
                    </a:lnTo>
                    <a:cubicBezTo>
                      <a:pt x="953" y="0"/>
                      <a:pt x="957" y="4"/>
                      <a:pt x="957" y="9"/>
                    </a:cubicBezTo>
                    <a:lnTo>
                      <a:pt x="957" y="9"/>
                    </a:lnTo>
                    <a:cubicBezTo>
                      <a:pt x="957" y="15"/>
                      <a:pt x="953" y="19"/>
                      <a:pt x="947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116">
                <a:extLst>
                  <a:ext uri="{FF2B5EF4-FFF2-40B4-BE49-F238E27FC236}">
                    <a16:creationId xmlns:a16="http://schemas.microsoft.com/office/drawing/2014/main" id="{D114B947-1059-40AB-93D9-5FB3ED966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37232" y="7243061"/>
                <a:ext cx="851434" cy="19617"/>
              </a:xfrm>
              <a:custGeom>
                <a:avLst/>
                <a:gdLst>
                  <a:gd name="T0" fmla="*/ 949 w 959"/>
                  <a:gd name="T1" fmla="*/ 19 h 20"/>
                  <a:gd name="T2" fmla="*/ 9 w 959"/>
                  <a:gd name="T3" fmla="*/ 19 h 20"/>
                  <a:gd name="T4" fmla="*/ 9 w 959"/>
                  <a:gd name="T5" fmla="*/ 19 h 20"/>
                  <a:gd name="T6" fmla="*/ 0 w 959"/>
                  <a:gd name="T7" fmla="*/ 9 h 20"/>
                  <a:gd name="T8" fmla="*/ 0 w 959"/>
                  <a:gd name="T9" fmla="*/ 9 h 20"/>
                  <a:gd name="T10" fmla="*/ 9 w 959"/>
                  <a:gd name="T11" fmla="*/ 0 h 20"/>
                  <a:gd name="T12" fmla="*/ 949 w 959"/>
                  <a:gd name="T13" fmla="*/ 0 h 20"/>
                  <a:gd name="T14" fmla="*/ 949 w 959"/>
                  <a:gd name="T15" fmla="*/ 0 h 20"/>
                  <a:gd name="T16" fmla="*/ 958 w 959"/>
                  <a:gd name="T17" fmla="*/ 9 h 20"/>
                  <a:gd name="T18" fmla="*/ 958 w 959"/>
                  <a:gd name="T19" fmla="*/ 9 h 20"/>
                  <a:gd name="T20" fmla="*/ 949 w 959"/>
                  <a:gd name="T21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59" h="20">
                    <a:moveTo>
                      <a:pt x="949" y="19"/>
                    </a:moveTo>
                    <a:lnTo>
                      <a:pt x="9" y="19"/>
                    </a:lnTo>
                    <a:lnTo>
                      <a:pt x="9" y="19"/>
                    </a:lnTo>
                    <a:cubicBezTo>
                      <a:pt x="4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49" y="0"/>
                    </a:lnTo>
                    <a:lnTo>
                      <a:pt x="949" y="0"/>
                    </a:lnTo>
                    <a:cubicBezTo>
                      <a:pt x="954" y="0"/>
                      <a:pt x="958" y="4"/>
                      <a:pt x="958" y="9"/>
                    </a:cubicBezTo>
                    <a:lnTo>
                      <a:pt x="958" y="9"/>
                    </a:lnTo>
                    <a:cubicBezTo>
                      <a:pt x="958" y="15"/>
                      <a:pt x="954" y="19"/>
                      <a:pt x="949" y="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" name="Freeform 82">
                <a:extLst>
                  <a:ext uri="{FF2B5EF4-FFF2-40B4-BE49-F238E27FC236}">
                    <a16:creationId xmlns:a16="http://schemas.microsoft.com/office/drawing/2014/main" id="{D75F5F93-C960-4A54-91B8-CEB1BA053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8358" y="7231289"/>
                <a:ext cx="125557" cy="102015"/>
              </a:xfrm>
              <a:custGeom>
                <a:avLst/>
                <a:gdLst>
                  <a:gd name="T0" fmla="*/ 42 w 141"/>
                  <a:gd name="T1" fmla="*/ 112 h 113"/>
                  <a:gd name="T2" fmla="*/ 42 w 141"/>
                  <a:gd name="T3" fmla="*/ 112 h 113"/>
                  <a:gd name="T4" fmla="*/ 42 w 141"/>
                  <a:gd name="T5" fmla="*/ 112 h 113"/>
                  <a:gd name="T6" fmla="*/ 35 w 141"/>
                  <a:gd name="T7" fmla="*/ 109 h 113"/>
                  <a:gd name="T8" fmla="*/ 3 w 141"/>
                  <a:gd name="T9" fmla="*/ 72 h 113"/>
                  <a:gd name="T10" fmla="*/ 3 w 141"/>
                  <a:gd name="T11" fmla="*/ 72 h 113"/>
                  <a:gd name="T12" fmla="*/ 4 w 141"/>
                  <a:gd name="T13" fmla="*/ 59 h 113"/>
                  <a:gd name="T14" fmla="*/ 4 w 141"/>
                  <a:gd name="T15" fmla="*/ 59 h 113"/>
                  <a:gd name="T16" fmla="*/ 18 w 141"/>
                  <a:gd name="T17" fmla="*/ 60 h 113"/>
                  <a:gd name="T18" fmla="*/ 42 w 141"/>
                  <a:gd name="T19" fmla="*/ 88 h 113"/>
                  <a:gd name="T20" fmla="*/ 122 w 141"/>
                  <a:gd name="T21" fmla="*/ 3 h 113"/>
                  <a:gd name="T22" fmla="*/ 122 w 141"/>
                  <a:gd name="T23" fmla="*/ 3 h 113"/>
                  <a:gd name="T24" fmla="*/ 136 w 141"/>
                  <a:gd name="T25" fmla="*/ 3 h 113"/>
                  <a:gd name="T26" fmla="*/ 136 w 141"/>
                  <a:gd name="T27" fmla="*/ 3 h 113"/>
                  <a:gd name="T28" fmla="*/ 136 w 141"/>
                  <a:gd name="T29" fmla="*/ 17 h 113"/>
                  <a:gd name="T30" fmla="*/ 48 w 141"/>
                  <a:gd name="T31" fmla="*/ 110 h 113"/>
                  <a:gd name="T32" fmla="*/ 48 w 141"/>
                  <a:gd name="T33" fmla="*/ 110 h 113"/>
                  <a:gd name="T34" fmla="*/ 42 w 141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113">
                    <a:moveTo>
                      <a:pt x="42" y="112"/>
                    </a:moveTo>
                    <a:lnTo>
                      <a:pt x="42" y="112"/>
                    </a:lnTo>
                    <a:lnTo>
                      <a:pt x="42" y="112"/>
                    </a:lnTo>
                    <a:cubicBezTo>
                      <a:pt x="39" y="112"/>
                      <a:pt x="37" y="111"/>
                      <a:pt x="35" y="109"/>
                    </a:cubicBezTo>
                    <a:lnTo>
                      <a:pt x="3" y="72"/>
                    </a:lnTo>
                    <a:lnTo>
                      <a:pt x="3" y="72"/>
                    </a:lnTo>
                    <a:cubicBezTo>
                      <a:pt x="0" y="69"/>
                      <a:pt x="0" y="63"/>
                      <a:pt x="4" y="59"/>
                    </a:cubicBezTo>
                    <a:lnTo>
                      <a:pt x="4" y="59"/>
                    </a:lnTo>
                    <a:cubicBezTo>
                      <a:pt x="8" y="56"/>
                      <a:pt x="14" y="56"/>
                      <a:pt x="18" y="60"/>
                    </a:cubicBezTo>
                    <a:lnTo>
                      <a:pt x="42" y="88"/>
                    </a:lnTo>
                    <a:lnTo>
                      <a:pt x="122" y="3"/>
                    </a:lnTo>
                    <a:lnTo>
                      <a:pt x="122" y="3"/>
                    </a:lnTo>
                    <a:cubicBezTo>
                      <a:pt x="126" y="0"/>
                      <a:pt x="132" y="0"/>
                      <a:pt x="136" y="3"/>
                    </a:cubicBezTo>
                    <a:lnTo>
                      <a:pt x="136" y="3"/>
                    </a:lnTo>
                    <a:cubicBezTo>
                      <a:pt x="139" y="7"/>
                      <a:pt x="140" y="13"/>
                      <a:pt x="136" y="17"/>
                    </a:cubicBezTo>
                    <a:lnTo>
                      <a:pt x="48" y="110"/>
                    </a:lnTo>
                    <a:lnTo>
                      <a:pt x="48" y="110"/>
                    </a:lnTo>
                    <a:cubicBezTo>
                      <a:pt x="47" y="111"/>
                      <a:pt x="44" y="112"/>
                      <a:pt x="42" y="1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88">
                <a:extLst>
                  <a:ext uri="{FF2B5EF4-FFF2-40B4-BE49-F238E27FC236}">
                    <a16:creationId xmlns:a16="http://schemas.microsoft.com/office/drawing/2014/main" id="{9414FC6F-3C81-4E1D-BDE6-DFDF573AF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8358" y="7902234"/>
                <a:ext cx="125557" cy="102015"/>
              </a:xfrm>
              <a:custGeom>
                <a:avLst/>
                <a:gdLst>
                  <a:gd name="T0" fmla="*/ 42 w 141"/>
                  <a:gd name="T1" fmla="*/ 112 h 113"/>
                  <a:gd name="T2" fmla="*/ 42 w 141"/>
                  <a:gd name="T3" fmla="*/ 112 h 113"/>
                  <a:gd name="T4" fmla="*/ 42 w 141"/>
                  <a:gd name="T5" fmla="*/ 112 h 113"/>
                  <a:gd name="T6" fmla="*/ 35 w 141"/>
                  <a:gd name="T7" fmla="*/ 109 h 113"/>
                  <a:gd name="T8" fmla="*/ 3 w 141"/>
                  <a:gd name="T9" fmla="*/ 72 h 113"/>
                  <a:gd name="T10" fmla="*/ 3 w 141"/>
                  <a:gd name="T11" fmla="*/ 72 h 113"/>
                  <a:gd name="T12" fmla="*/ 4 w 141"/>
                  <a:gd name="T13" fmla="*/ 59 h 113"/>
                  <a:gd name="T14" fmla="*/ 4 w 141"/>
                  <a:gd name="T15" fmla="*/ 59 h 113"/>
                  <a:gd name="T16" fmla="*/ 18 w 141"/>
                  <a:gd name="T17" fmla="*/ 59 h 113"/>
                  <a:gd name="T18" fmla="*/ 42 w 141"/>
                  <a:gd name="T19" fmla="*/ 89 h 113"/>
                  <a:gd name="T20" fmla="*/ 122 w 141"/>
                  <a:gd name="T21" fmla="*/ 4 h 113"/>
                  <a:gd name="T22" fmla="*/ 122 w 141"/>
                  <a:gd name="T23" fmla="*/ 4 h 113"/>
                  <a:gd name="T24" fmla="*/ 136 w 141"/>
                  <a:gd name="T25" fmla="*/ 4 h 113"/>
                  <a:gd name="T26" fmla="*/ 136 w 141"/>
                  <a:gd name="T27" fmla="*/ 4 h 113"/>
                  <a:gd name="T28" fmla="*/ 136 w 141"/>
                  <a:gd name="T29" fmla="*/ 17 h 113"/>
                  <a:gd name="T30" fmla="*/ 48 w 141"/>
                  <a:gd name="T31" fmla="*/ 109 h 113"/>
                  <a:gd name="T32" fmla="*/ 48 w 141"/>
                  <a:gd name="T33" fmla="*/ 109 h 113"/>
                  <a:gd name="T34" fmla="*/ 42 w 141"/>
                  <a:gd name="T3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1" h="113">
                    <a:moveTo>
                      <a:pt x="42" y="112"/>
                    </a:moveTo>
                    <a:lnTo>
                      <a:pt x="42" y="112"/>
                    </a:lnTo>
                    <a:lnTo>
                      <a:pt x="42" y="112"/>
                    </a:lnTo>
                    <a:cubicBezTo>
                      <a:pt x="39" y="112"/>
                      <a:pt x="37" y="111"/>
                      <a:pt x="35" y="109"/>
                    </a:cubicBezTo>
                    <a:lnTo>
                      <a:pt x="3" y="72"/>
                    </a:lnTo>
                    <a:lnTo>
                      <a:pt x="3" y="72"/>
                    </a:lnTo>
                    <a:cubicBezTo>
                      <a:pt x="0" y="68"/>
                      <a:pt x="0" y="62"/>
                      <a:pt x="4" y="59"/>
                    </a:cubicBezTo>
                    <a:lnTo>
                      <a:pt x="4" y="59"/>
                    </a:lnTo>
                    <a:cubicBezTo>
                      <a:pt x="8" y="55"/>
                      <a:pt x="14" y="56"/>
                      <a:pt x="18" y="59"/>
                    </a:cubicBezTo>
                    <a:lnTo>
                      <a:pt x="42" y="89"/>
                    </a:lnTo>
                    <a:lnTo>
                      <a:pt x="122" y="4"/>
                    </a:lnTo>
                    <a:lnTo>
                      <a:pt x="122" y="4"/>
                    </a:lnTo>
                    <a:cubicBezTo>
                      <a:pt x="126" y="0"/>
                      <a:pt x="132" y="0"/>
                      <a:pt x="136" y="4"/>
                    </a:cubicBezTo>
                    <a:lnTo>
                      <a:pt x="136" y="4"/>
                    </a:lnTo>
                    <a:cubicBezTo>
                      <a:pt x="139" y="7"/>
                      <a:pt x="140" y="13"/>
                      <a:pt x="136" y="17"/>
                    </a:cubicBezTo>
                    <a:lnTo>
                      <a:pt x="48" y="109"/>
                    </a:lnTo>
                    <a:lnTo>
                      <a:pt x="48" y="109"/>
                    </a:lnTo>
                    <a:cubicBezTo>
                      <a:pt x="47" y="111"/>
                      <a:pt x="44" y="112"/>
                      <a:pt x="42" y="1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C9E6E018-13E9-4F4A-8E23-768B1B4ED58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39" name="TextBox 138">
            <a:extLst>
              <a:ext uri="{FF2B5EF4-FFF2-40B4-BE49-F238E27FC236}">
                <a16:creationId xmlns:a16="http://schemas.microsoft.com/office/drawing/2014/main" id="{FFD8210A-32A1-4008-8771-55673606728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40" name="TextBox 139">
            <a:extLst>
              <a:ext uri="{FF2B5EF4-FFF2-40B4-BE49-F238E27FC236}">
                <a16:creationId xmlns:a16="http://schemas.microsoft.com/office/drawing/2014/main" id="{F8E02DB8-F4FA-43AF-8BB0-20CE5AC4BA41}"/>
              </a:ext>
            </a:extLst>
          </p:cNvPr>
          <p:cNvSpPr txBox="1"/>
          <p:nvPr/>
        </p:nvSpPr>
        <p:spPr>
          <a:xfrm>
            <a:off x="4781642" y="3312812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79100A9A-17BE-4830-84B2-C8F74FE03A06}"/>
              </a:ext>
            </a:extLst>
          </p:cNvPr>
          <p:cNvSpPr txBox="1"/>
          <p:nvPr/>
        </p:nvSpPr>
        <p:spPr>
          <a:xfrm>
            <a:off x="4781642" y="3988058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0D42FF2C-88DD-49DC-9D0C-81EFC65BF480}"/>
              </a:ext>
            </a:extLst>
          </p:cNvPr>
          <p:cNvSpPr txBox="1"/>
          <p:nvPr/>
        </p:nvSpPr>
        <p:spPr>
          <a:xfrm>
            <a:off x="2869565" y="3553482"/>
            <a:ext cx="1610996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01.</a:t>
            </a:r>
          </a:p>
        </p:txBody>
      </p:sp>
      <p:sp>
        <p:nvSpPr>
          <p:cNvPr id="143" name="TextBox 142">
            <a:extLst>
              <a:ext uri="{FF2B5EF4-FFF2-40B4-BE49-F238E27FC236}">
                <a16:creationId xmlns:a16="http://schemas.microsoft.com/office/drawing/2014/main" id="{BE7C8146-8FA6-4841-8B2A-DB10B87F8359}"/>
              </a:ext>
            </a:extLst>
          </p:cNvPr>
          <p:cNvSpPr txBox="1"/>
          <p:nvPr/>
        </p:nvSpPr>
        <p:spPr>
          <a:xfrm>
            <a:off x="13513181" y="3553482"/>
            <a:ext cx="1610996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accent1"/>
                </a:solidFill>
                <a:latin typeface="Montserrat" pitchFamily="2" charset="77"/>
                <a:cs typeface="Poppins" pitchFamily="2" charset="77"/>
              </a:rPr>
              <a:t>02.</a:t>
            </a:r>
          </a:p>
        </p:txBody>
      </p:sp>
      <p:sp>
        <p:nvSpPr>
          <p:cNvPr id="212" name="TextBox 211">
            <a:extLst>
              <a:ext uri="{FF2B5EF4-FFF2-40B4-BE49-F238E27FC236}">
                <a16:creationId xmlns:a16="http://schemas.microsoft.com/office/drawing/2014/main" id="{0104ECCE-4EE1-4B49-B93B-2063C0F79805}"/>
              </a:ext>
            </a:extLst>
          </p:cNvPr>
          <p:cNvSpPr txBox="1"/>
          <p:nvPr/>
        </p:nvSpPr>
        <p:spPr>
          <a:xfrm>
            <a:off x="15430814" y="3312812"/>
            <a:ext cx="593207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13" name="TextBox 212">
            <a:extLst>
              <a:ext uri="{FF2B5EF4-FFF2-40B4-BE49-F238E27FC236}">
                <a16:creationId xmlns:a16="http://schemas.microsoft.com/office/drawing/2014/main" id="{80D98016-D6B4-4A19-8998-A647C4779196}"/>
              </a:ext>
            </a:extLst>
          </p:cNvPr>
          <p:cNvSpPr txBox="1"/>
          <p:nvPr/>
        </p:nvSpPr>
        <p:spPr>
          <a:xfrm>
            <a:off x="15430814" y="3988058"/>
            <a:ext cx="5932078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54973954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Freeform 2">
            <a:extLst>
              <a:ext uri="{FF2B5EF4-FFF2-40B4-BE49-F238E27FC236}">
                <a16:creationId xmlns:a16="http://schemas.microsoft.com/office/drawing/2014/main" id="{2EEAC326-8F9F-4F32-BC4F-87ED21A358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378" y="9395167"/>
            <a:ext cx="5235235" cy="2617616"/>
          </a:xfrm>
          <a:prstGeom prst="roundRect">
            <a:avLst/>
          </a:pr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4" name="Freeform 204">
            <a:extLst>
              <a:ext uri="{FF2B5EF4-FFF2-40B4-BE49-F238E27FC236}">
                <a16:creationId xmlns:a16="http://schemas.microsoft.com/office/drawing/2014/main" id="{78FF75E3-F053-4FDA-976B-5B1E507EB5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62378" y="4375776"/>
            <a:ext cx="5235235" cy="2617619"/>
          </a:xfrm>
          <a:prstGeom prst="roundRect">
            <a:avLst/>
          </a:pr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5" name="Freeform 205">
            <a:extLst>
              <a:ext uri="{FF2B5EF4-FFF2-40B4-BE49-F238E27FC236}">
                <a16:creationId xmlns:a16="http://schemas.microsoft.com/office/drawing/2014/main" id="{3BB9A221-46FA-48EC-AF76-F521341CFB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96" y="4250193"/>
            <a:ext cx="5235235" cy="2617619"/>
          </a:xfrm>
          <a:prstGeom prst="roundRect">
            <a:avLst/>
          </a:pr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6" name="Freeform 207">
            <a:extLst>
              <a:ext uri="{FF2B5EF4-FFF2-40B4-BE49-F238E27FC236}">
                <a16:creationId xmlns:a16="http://schemas.microsoft.com/office/drawing/2014/main" id="{152ABB43-1FF6-4236-8DD2-2CE6C378CE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5031163"/>
            <a:ext cx="1051756" cy="1047831"/>
          </a:xfrm>
          <a:custGeom>
            <a:avLst/>
            <a:gdLst>
              <a:gd name="T0" fmla="*/ 1180 w 1181"/>
              <a:gd name="T1" fmla="*/ 589 h 1179"/>
              <a:gd name="T2" fmla="*/ 1180 w 1181"/>
              <a:gd name="T3" fmla="*/ 589 h 1179"/>
              <a:gd name="T4" fmla="*/ 590 w 1181"/>
              <a:gd name="T5" fmla="*/ 1178 h 1179"/>
              <a:gd name="T6" fmla="*/ 590 w 1181"/>
              <a:gd name="T7" fmla="*/ 1178 h 1179"/>
              <a:gd name="T8" fmla="*/ 0 w 1181"/>
              <a:gd name="T9" fmla="*/ 589 h 1179"/>
              <a:gd name="T10" fmla="*/ 0 w 1181"/>
              <a:gd name="T11" fmla="*/ 589 h 1179"/>
              <a:gd name="T12" fmla="*/ 590 w 1181"/>
              <a:gd name="T13" fmla="*/ 0 h 1179"/>
              <a:gd name="T14" fmla="*/ 590 w 1181"/>
              <a:gd name="T15" fmla="*/ 0 h 1179"/>
              <a:gd name="T16" fmla="*/ 1180 w 1181"/>
              <a:gd name="T17" fmla="*/ 589 h 1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1" h="1179">
                <a:moveTo>
                  <a:pt x="1180" y="589"/>
                </a:moveTo>
                <a:lnTo>
                  <a:pt x="1180" y="589"/>
                </a:lnTo>
                <a:cubicBezTo>
                  <a:pt x="1180" y="914"/>
                  <a:pt x="916" y="1178"/>
                  <a:pt x="590" y="1178"/>
                </a:cubicBezTo>
                <a:lnTo>
                  <a:pt x="590" y="1178"/>
                </a:lnTo>
                <a:cubicBezTo>
                  <a:pt x="265" y="1178"/>
                  <a:pt x="0" y="914"/>
                  <a:pt x="0" y="589"/>
                </a:cubicBezTo>
                <a:lnTo>
                  <a:pt x="0" y="589"/>
                </a:lnTo>
                <a:cubicBezTo>
                  <a:pt x="0" y="264"/>
                  <a:pt x="265" y="0"/>
                  <a:pt x="590" y="0"/>
                </a:cubicBezTo>
                <a:lnTo>
                  <a:pt x="590" y="0"/>
                </a:lnTo>
                <a:cubicBezTo>
                  <a:pt x="916" y="0"/>
                  <a:pt x="1180" y="264"/>
                  <a:pt x="1180" y="589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4AC6842E-5919-4568-BCB0-E4E0E5CCD3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1675" y="5270554"/>
            <a:ext cx="633346" cy="572081"/>
          </a:xfrm>
          <a:custGeom>
            <a:avLst/>
            <a:gdLst>
              <a:gd name="connsiteX0" fmla="*/ 422936 w 633346"/>
              <a:gd name="connsiteY0" fmla="*/ 536437 h 572081"/>
              <a:gd name="connsiteX1" fmla="*/ 422936 w 633346"/>
              <a:gd name="connsiteY1" fmla="*/ 556041 h 572081"/>
              <a:gd name="connsiteX2" fmla="*/ 505514 w 633346"/>
              <a:gd name="connsiteY2" fmla="*/ 556041 h 572081"/>
              <a:gd name="connsiteX3" fmla="*/ 505514 w 633346"/>
              <a:gd name="connsiteY3" fmla="*/ 536437 h 572081"/>
              <a:gd name="connsiteX4" fmla="*/ 224926 w 633346"/>
              <a:gd name="connsiteY4" fmla="*/ 536437 h 572081"/>
              <a:gd name="connsiteX5" fmla="*/ 224926 w 633346"/>
              <a:gd name="connsiteY5" fmla="*/ 556041 h 572081"/>
              <a:gd name="connsiteX6" fmla="*/ 308392 w 633346"/>
              <a:gd name="connsiteY6" fmla="*/ 556041 h 572081"/>
              <a:gd name="connsiteX7" fmla="*/ 308392 w 633346"/>
              <a:gd name="connsiteY7" fmla="*/ 536437 h 572081"/>
              <a:gd name="connsiteX8" fmla="*/ 422936 w 633346"/>
              <a:gd name="connsiteY8" fmla="*/ 495447 h 572081"/>
              <a:gd name="connsiteX9" fmla="*/ 422936 w 633346"/>
              <a:gd name="connsiteY9" fmla="*/ 521289 h 572081"/>
              <a:gd name="connsiteX10" fmla="*/ 505514 w 633346"/>
              <a:gd name="connsiteY10" fmla="*/ 521289 h 572081"/>
              <a:gd name="connsiteX11" fmla="*/ 505514 w 633346"/>
              <a:gd name="connsiteY11" fmla="*/ 495447 h 572081"/>
              <a:gd name="connsiteX12" fmla="*/ 358117 w 633346"/>
              <a:gd name="connsiteY12" fmla="*/ 495447 h 572081"/>
              <a:gd name="connsiteX13" fmla="*/ 358117 w 633346"/>
              <a:gd name="connsiteY13" fmla="*/ 512378 h 572081"/>
              <a:gd name="connsiteX14" fmla="*/ 374100 w 633346"/>
              <a:gd name="connsiteY14" fmla="*/ 512378 h 572081"/>
              <a:gd name="connsiteX15" fmla="*/ 374100 w 633346"/>
              <a:gd name="connsiteY15" fmla="*/ 495447 h 572081"/>
              <a:gd name="connsiteX16" fmla="*/ 366108 w 633346"/>
              <a:gd name="connsiteY16" fmla="*/ 495447 h 572081"/>
              <a:gd name="connsiteX17" fmla="*/ 324375 w 633346"/>
              <a:gd name="connsiteY17" fmla="*/ 495447 h 572081"/>
              <a:gd name="connsiteX18" fmla="*/ 324375 w 633346"/>
              <a:gd name="connsiteY18" fmla="*/ 556041 h 572081"/>
              <a:gd name="connsiteX19" fmla="*/ 406953 w 633346"/>
              <a:gd name="connsiteY19" fmla="*/ 556041 h 572081"/>
              <a:gd name="connsiteX20" fmla="*/ 406953 w 633346"/>
              <a:gd name="connsiteY20" fmla="*/ 495447 h 572081"/>
              <a:gd name="connsiteX21" fmla="*/ 389195 w 633346"/>
              <a:gd name="connsiteY21" fmla="*/ 495447 h 572081"/>
              <a:gd name="connsiteX22" fmla="*/ 389195 w 633346"/>
              <a:gd name="connsiteY22" fmla="*/ 521289 h 572081"/>
              <a:gd name="connsiteX23" fmla="*/ 382091 w 633346"/>
              <a:gd name="connsiteY23" fmla="*/ 528418 h 572081"/>
              <a:gd name="connsiteX24" fmla="*/ 349237 w 633346"/>
              <a:gd name="connsiteY24" fmla="*/ 528418 h 572081"/>
              <a:gd name="connsiteX25" fmla="*/ 342134 w 633346"/>
              <a:gd name="connsiteY25" fmla="*/ 521289 h 572081"/>
              <a:gd name="connsiteX26" fmla="*/ 342134 w 633346"/>
              <a:gd name="connsiteY26" fmla="*/ 495447 h 572081"/>
              <a:gd name="connsiteX27" fmla="*/ 224926 w 633346"/>
              <a:gd name="connsiteY27" fmla="*/ 495447 h 572081"/>
              <a:gd name="connsiteX28" fmla="*/ 224926 w 633346"/>
              <a:gd name="connsiteY28" fmla="*/ 521289 h 572081"/>
              <a:gd name="connsiteX29" fmla="*/ 308392 w 633346"/>
              <a:gd name="connsiteY29" fmla="*/ 521289 h 572081"/>
              <a:gd name="connsiteX30" fmla="*/ 308392 w 633346"/>
              <a:gd name="connsiteY30" fmla="*/ 495447 h 572081"/>
              <a:gd name="connsiteX31" fmla="*/ 266659 w 633346"/>
              <a:gd name="connsiteY31" fmla="*/ 495447 h 572081"/>
              <a:gd name="connsiteX32" fmla="*/ 161882 w 633346"/>
              <a:gd name="connsiteY32" fmla="*/ 495447 h 572081"/>
              <a:gd name="connsiteX33" fmla="*/ 161882 w 633346"/>
              <a:gd name="connsiteY33" fmla="*/ 512378 h 572081"/>
              <a:gd name="connsiteX34" fmla="*/ 177865 w 633346"/>
              <a:gd name="connsiteY34" fmla="*/ 512378 h 572081"/>
              <a:gd name="connsiteX35" fmla="*/ 177865 w 633346"/>
              <a:gd name="connsiteY35" fmla="*/ 495447 h 572081"/>
              <a:gd name="connsiteX36" fmla="*/ 125477 w 633346"/>
              <a:gd name="connsiteY36" fmla="*/ 495447 h 572081"/>
              <a:gd name="connsiteX37" fmla="*/ 125477 w 633346"/>
              <a:gd name="connsiteY37" fmla="*/ 556041 h 572081"/>
              <a:gd name="connsiteX38" fmla="*/ 209831 w 633346"/>
              <a:gd name="connsiteY38" fmla="*/ 556041 h 572081"/>
              <a:gd name="connsiteX39" fmla="*/ 209831 w 633346"/>
              <a:gd name="connsiteY39" fmla="*/ 495447 h 572081"/>
              <a:gd name="connsiteX40" fmla="*/ 194736 w 633346"/>
              <a:gd name="connsiteY40" fmla="*/ 495447 h 572081"/>
              <a:gd name="connsiteX41" fmla="*/ 194736 w 633346"/>
              <a:gd name="connsiteY41" fmla="*/ 521289 h 572081"/>
              <a:gd name="connsiteX42" fmla="*/ 185857 w 633346"/>
              <a:gd name="connsiteY42" fmla="*/ 528418 h 572081"/>
              <a:gd name="connsiteX43" fmla="*/ 153891 w 633346"/>
              <a:gd name="connsiteY43" fmla="*/ 528418 h 572081"/>
              <a:gd name="connsiteX44" fmla="*/ 145900 w 633346"/>
              <a:gd name="connsiteY44" fmla="*/ 521289 h 572081"/>
              <a:gd name="connsiteX45" fmla="*/ 145900 w 633346"/>
              <a:gd name="connsiteY45" fmla="*/ 495447 h 572081"/>
              <a:gd name="connsiteX46" fmla="*/ 274651 w 633346"/>
              <a:gd name="connsiteY46" fmla="*/ 468714 h 572081"/>
              <a:gd name="connsiteX47" fmla="*/ 274651 w 633346"/>
              <a:gd name="connsiteY47" fmla="*/ 480299 h 572081"/>
              <a:gd name="connsiteX48" fmla="*/ 315496 w 633346"/>
              <a:gd name="connsiteY48" fmla="*/ 480299 h 572081"/>
              <a:gd name="connsiteX49" fmla="*/ 349237 w 633346"/>
              <a:gd name="connsiteY49" fmla="*/ 480299 h 572081"/>
              <a:gd name="connsiteX50" fmla="*/ 358117 w 633346"/>
              <a:gd name="connsiteY50" fmla="*/ 480299 h 572081"/>
              <a:gd name="connsiteX51" fmla="*/ 358117 w 633346"/>
              <a:gd name="connsiteY51" fmla="*/ 468714 h 572081"/>
              <a:gd name="connsiteX52" fmla="*/ 456678 w 633346"/>
              <a:gd name="connsiteY52" fmla="*/ 419704 h 572081"/>
              <a:gd name="connsiteX53" fmla="*/ 456678 w 633346"/>
              <a:gd name="connsiteY53" fmla="*/ 433071 h 572081"/>
              <a:gd name="connsiteX54" fmla="*/ 473549 w 633346"/>
              <a:gd name="connsiteY54" fmla="*/ 433071 h 572081"/>
              <a:gd name="connsiteX55" fmla="*/ 473549 w 633346"/>
              <a:gd name="connsiteY55" fmla="*/ 419704 h 572081"/>
              <a:gd name="connsiteX56" fmla="*/ 422936 w 633346"/>
              <a:gd name="connsiteY56" fmla="*/ 419704 h 572081"/>
              <a:gd name="connsiteX57" fmla="*/ 422936 w 633346"/>
              <a:gd name="connsiteY57" fmla="*/ 480299 h 572081"/>
              <a:gd name="connsiteX58" fmla="*/ 505514 w 633346"/>
              <a:gd name="connsiteY58" fmla="*/ 480299 h 572081"/>
              <a:gd name="connsiteX59" fmla="*/ 505514 w 633346"/>
              <a:gd name="connsiteY59" fmla="*/ 419704 h 572081"/>
              <a:gd name="connsiteX60" fmla="*/ 489531 w 633346"/>
              <a:gd name="connsiteY60" fmla="*/ 419704 h 572081"/>
              <a:gd name="connsiteX61" fmla="*/ 489531 w 633346"/>
              <a:gd name="connsiteY61" fmla="*/ 441091 h 572081"/>
              <a:gd name="connsiteX62" fmla="*/ 480652 w 633346"/>
              <a:gd name="connsiteY62" fmla="*/ 449110 h 572081"/>
              <a:gd name="connsiteX63" fmla="*/ 447798 w 633346"/>
              <a:gd name="connsiteY63" fmla="*/ 449110 h 572081"/>
              <a:gd name="connsiteX64" fmla="*/ 440695 w 633346"/>
              <a:gd name="connsiteY64" fmla="*/ 441091 h 572081"/>
              <a:gd name="connsiteX65" fmla="*/ 440695 w 633346"/>
              <a:gd name="connsiteY65" fmla="*/ 419704 h 572081"/>
              <a:gd name="connsiteX66" fmla="*/ 161882 w 633346"/>
              <a:gd name="connsiteY66" fmla="*/ 419704 h 572081"/>
              <a:gd name="connsiteX67" fmla="*/ 161882 w 633346"/>
              <a:gd name="connsiteY67" fmla="*/ 436635 h 572081"/>
              <a:gd name="connsiteX68" fmla="*/ 177865 w 633346"/>
              <a:gd name="connsiteY68" fmla="*/ 436635 h 572081"/>
              <a:gd name="connsiteX69" fmla="*/ 177865 w 633346"/>
              <a:gd name="connsiteY69" fmla="*/ 419704 h 572081"/>
              <a:gd name="connsiteX70" fmla="*/ 274651 w 633346"/>
              <a:gd name="connsiteY70" fmla="*/ 418813 h 572081"/>
              <a:gd name="connsiteX71" fmla="*/ 274651 w 633346"/>
              <a:gd name="connsiteY71" fmla="*/ 452675 h 572081"/>
              <a:gd name="connsiteX72" fmla="*/ 358117 w 633346"/>
              <a:gd name="connsiteY72" fmla="*/ 452675 h 572081"/>
              <a:gd name="connsiteX73" fmla="*/ 358117 w 633346"/>
              <a:gd name="connsiteY73" fmla="*/ 418813 h 572081"/>
              <a:gd name="connsiteX74" fmla="*/ 125477 w 633346"/>
              <a:gd name="connsiteY74" fmla="*/ 418813 h 572081"/>
              <a:gd name="connsiteX75" fmla="*/ 125477 w 633346"/>
              <a:gd name="connsiteY75" fmla="*/ 480299 h 572081"/>
              <a:gd name="connsiteX76" fmla="*/ 209831 w 633346"/>
              <a:gd name="connsiteY76" fmla="*/ 480299 h 572081"/>
              <a:gd name="connsiteX77" fmla="*/ 209831 w 633346"/>
              <a:gd name="connsiteY77" fmla="*/ 418813 h 572081"/>
              <a:gd name="connsiteX78" fmla="*/ 194736 w 633346"/>
              <a:gd name="connsiteY78" fmla="*/ 418813 h 572081"/>
              <a:gd name="connsiteX79" fmla="*/ 194736 w 633346"/>
              <a:gd name="connsiteY79" fmla="*/ 444655 h 572081"/>
              <a:gd name="connsiteX80" fmla="*/ 185857 w 633346"/>
              <a:gd name="connsiteY80" fmla="*/ 452675 h 572081"/>
              <a:gd name="connsiteX81" fmla="*/ 153891 w 633346"/>
              <a:gd name="connsiteY81" fmla="*/ 452675 h 572081"/>
              <a:gd name="connsiteX82" fmla="*/ 145900 w 633346"/>
              <a:gd name="connsiteY82" fmla="*/ 444655 h 572081"/>
              <a:gd name="connsiteX83" fmla="*/ 145900 w 633346"/>
              <a:gd name="connsiteY83" fmla="*/ 418813 h 572081"/>
              <a:gd name="connsiteX84" fmla="*/ 456678 w 633346"/>
              <a:gd name="connsiteY84" fmla="*/ 343071 h 572081"/>
              <a:gd name="connsiteX85" fmla="*/ 456678 w 633346"/>
              <a:gd name="connsiteY85" fmla="*/ 357328 h 572081"/>
              <a:gd name="connsiteX86" fmla="*/ 473549 w 633346"/>
              <a:gd name="connsiteY86" fmla="*/ 357328 h 572081"/>
              <a:gd name="connsiteX87" fmla="*/ 473549 w 633346"/>
              <a:gd name="connsiteY87" fmla="*/ 343071 h 572081"/>
              <a:gd name="connsiteX88" fmla="*/ 422936 w 633346"/>
              <a:gd name="connsiteY88" fmla="*/ 343071 h 572081"/>
              <a:gd name="connsiteX89" fmla="*/ 422936 w 633346"/>
              <a:gd name="connsiteY89" fmla="*/ 403665 h 572081"/>
              <a:gd name="connsiteX90" fmla="*/ 447798 w 633346"/>
              <a:gd name="connsiteY90" fmla="*/ 403665 h 572081"/>
              <a:gd name="connsiteX91" fmla="*/ 480652 w 633346"/>
              <a:gd name="connsiteY91" fmla="*/ 403665 h 572081"/>
              <a:gd name="connsiteX92" fmla="*/ 505514 w 633346"/>
              <a:gd name="connsiteY92" fmla="*/ 403665 h 572081"/>
              <a:gd name="connsiteX93" fmla="*/ 505514 w 633346"/>
              <a:gd name="connsiteY93" fmla="*/ 343071 h 572081"/>
              <a:gd name="connsiteX94" fmla="*/ 489531 w 633346"/>
              <a:gd name="connsiteY94" fmla="*/ 343071 h 572081"/>
              <a:gd name="connsiteX95" fmla="*/ 489531 w 633346"/>
              <a:gd name="connsiteY95" fmla="*/ 364457 h 572081"/>
              <a:gd name="connsiteX96" fmla="*/ 480652 w 633346"/>
              <a:gd name="connsiteY96" fmla="*/ 372477 h 572081"/>
              <a:gd name="connsiteX97" fmla="*/ 447798 w 633346"/>
              <a:gd name="connsiteY97" fmla="*/ 372477 h 572081"/>
              <a:gd name="connsiteX98" fmla="*/ 440695 w 633346"/>
              <a:gd name="connsiteY98" fmla="*/ 364457 h 572081"/>
              <a:gd name="connsiteX99" fmla="*/ 440695 w 633346"/>
              <a:gd name="connsiteY99" fmla="*/ 343071 h 572081"/>
              <a:gd name="connsiteX100" fmla="*/ 94399 w 633346"/>
              <a:gd name="connsiteY100" fmla="*/ 310100 h 572081"/>
              <a:gd name="connsiteX101" fmla="*/ 94399 w 633346"/>
              <a:gd name="connsiteY101" fmla="*/ 556041 h 572081"/>
              <a:gd name="connsiteX102" fmla="*/ 110382 w 633346"/>
              <a:gd name="connsiteY102" fmla="*/ 556041 h 572081"/>
              <a:gd name="connsiteX103" fmla="*/ 110382 w 633346"/>
              <a:gd name="connsiteY103" fmla="*/ 487427 h 572081"/>
              <a:gd name="connsiteX104" fmla="*/ 110382 w 633346"/>
              <a:gd name="connsiteY104" fmla="*/ 410794 h 572081"/>
              <a:gd name="connsiteX105" fmla="*/ 118374 w 633346"/>
              <a:gd name="connsiteY105" fmla="*/ 403665 h 572081"/>
              <a:gd name="connsiteX106" fmla="*/ 216935 w 633346"/>
              <a:gd name="connsiteY106" fmla="*/ 403665 h 572081"/>
              <a:gd name="connsiteX107" fmla="*/ 224926 w 633346"/>
              <a:gd name="connsiteY107" fmla="*/ 410794 h 572081"/>
              <a:gd name="connsiteX108" fmla="*/ 224926 w 633346"/>
              <a:gd name="connsiteY108" fmla="*/ 480299 h 572081"/>
              <a:gd name="connsiteX109" fmla="*/ 258668 w 633346"/>
              <a:gd name="connsiteY109" fmla="*/ 480299 h 572081"/>
              <a:gd name="connsiteX110" fmla="*/ 258668 w 633346"/>
              <a:gd name="connsiteY110" fmla="*/ 410794 h 572081"/>
              <a:gd name="connsiteX111" fmla="*/ 266659 w 633346"/>
              <a:gd name="connsiteY111" fmla="*/ 403665 h 572081"/>
              <a:gd name="connsiteX112" fmla="*/ 366108 w 633346"/>
              <a:gd name="connsiteY112" fmla="*/ 403665 h 572081"/>
              <a:gd name="connsiteX113" fmla="*/ 374100 w 633346"/>
              <a:gd name="connsiteY113" fmla="*/ 410794 h 572081"/>
              <a:gd name="connsiteX114" fmla="*/ 374100 w 633346"/>
              <a:gd name="connsiteY114" fmla="*/ 480299 h 572081"/>
              <a:gd name="connsiteX115" fmla="*/ 382091 w 633346"/>
              <a:gd name="connsiteY115" fmla="*/ 480299 h 572081"/>
              <a:gd name="connsiteX116" fmla="*/ 406953 w 633346"/>
              <a:gd name="connsiteY116" fmla="*/ 480299 h 572081"/>
              <a:gd name="connsiteX117" fmla="*/ 406953 w 633346"/>
              <a:gd name="connsiteY117" fmla="*/ 410794 h 572081"/>
              <a:gd name="connsiteX118" fmla="*/ 406953 w 633346"/>
              <a:gd name="connsiteY118" fmla="*/ 335051 h 572081"/>
              <a:gd name="connsiteX119" fmla="*/ 414945 w 633346"/>
              <a:gd name="connsiteY119" fmla="*/ 327031 h 572081"/>
              <a:gd name="connsiteX120" fmla="*/ 447798 w 633346"/>
              <a:gd name="connsiteY120" fmla="*/ 327031 h 572081"/>
              <a:gd name="connsiteX121" fmla="*/ 480652 w 633346"/>
              <a:gd name="connsiteY121" fmla="*/ 327031 h 572081"/>
              <a:gd name="connsiteX122" fmla="*/ 514394 w 633346"/>
              <a:gd name="connsiteY122" fmla="*/ 327031 h 572081"/>
              <a:gd name="connsiteX123" fmla="*/ 522385 w 633346"/>
              <a:gd name="connsiteY123" fmla="*/ 335051 h 572081"/>
              <a:gd name="connsiteX124" fmla="*/ 522385 w 633346"/>
              <a:gd name="connsiteY124" fmla="*/ 410794 h 572081"/>
              <a:gd name="connsiteX125" fmla="*/ 522385 w 633346"/>
              <a:gd name="connsiteY125" fmla="*/ 487427 h 572081"/>
              <a:gd name="connsiteX126" fmla="*/ 522385 w 633346"/>
              <a:gd name="connsiteY126" fmla="*/ 556041 h 572081"/>
              <a:gd name="connsiteX127" fmla="*/ 537480 w 633346"/>
              <a:gd name="connsiteY127" fmla="*/ 556041 h 572081"/>
              <a:gd name="connsiteX128" fmla="*/ 537480 w 633346"/>
              <a:gd name="connsiteY128" fmla="*/ 310100 h 572081"/>
              <a:gd name="connsiteX129" fmla="*/ 94399 w 633346"/>
              <a:gd name="connsiteY129" fmla="*/ 282476 h 572081"/>
              <a:gd name="connsiteX130" fmla="*/ 94399 w 633346"/>
              <a:gd name="connsiteY130" fmla="*/ 293169 h 572081"/>
              <a:gd name="connsiteX131" fmla="*/ 537480 w 633346"/>
              <a:gd name="connsiteY131" fmla="*/ 293169 h 572081"/>
              <a:gd name="connsiteX132" fmla="*/ 537480 w 633346"/>
              <a:gd name="connsiteY132" fmla="*/ 282476 h 572081"/>
              <a:gd name="connsiteX133" fmla="*/ 94399 w 633346"/>
              <a:gd name="connsiteY133" fmla="*/ 253961 h 572081"/>
              <a:gd name="connsiteX134" fmla="*/ 94399 w 633346"/>
              <a:gd name="connsiteY134" fmla="*/ 266437 h 572081"/>
              <a:gd name="connsiteX135" fmla="*/ 537480 w 633346"/>
              <a:gd name="connsiteY135" fmla="*/ 266437 h 572081"/>
              <a:gd name="connsiteX136" fmla="*/ 537480 w 633346"/>
              <a:gd name="connsiteY136" fmla="*/ 253961 h 572081"/>
              <a:gd name="connsiteX137" fmla="*/ 317883 w 633346"/>
              <a:gd name="connsiteY137" fmla="*/ 113811 h 572081"/>
              <a:gd name="connsiteX138" fmla="*/ 286379 w 633346"/>
              <a:gd name="connsiteY138" fmla="*/ 144335 h 572081"/>
              <a:gd name="connsiteX139" fmla="*/ 317883 w 633346"/>
              <a:gd name="connsiteY139" fmla="*/ 175730 h 572081"/>
              <a:gd name="connsiteX140" fmla="*/ 350288 w 633346"/>
              <a:gd name="connsiteY140" fmla="*/ 144335 h 572081"/>
              <a:gd name="connsiteX141" fmla="*/ 317883 w 633346"/>
              <a:gd name="connsiteY141" fmla="*/ 113811 h 572081"/>
              <a:gd name="connsiteX142" fmla="*/ 317883 w 633346"/>
              <a:gd name="connsiteY142" fmla="*/ 98113 h 572081"/>
              <a:gd name="connsiteX143" fmla="*/ 367390 w 633346"/>
              <a:gd name="connsiteY143" fmla="*/ 144335 h 572081"/>
              <a:gd name="connsiteX144" fmla="*/ 317883 w 633346"/>
              <a:gd name="connsiteY144" fmla="*/ 191428 h 572081"/>
              <a:gd name="connsiteX145" fmla="*/ 270177 w 633346"/>
              <a:gd name="connsiteY145" fmla="*/ 144335 h 572081"/>
              <a:gd name="connsiteX146" fmla="*/ 317883 w 633346"/>
              <a:gd name="connsiteY146" fmla="*/ 98113 h 572081"/>
              <a:gd name="connsiteX147" fmla="*/ 315496 w 633346"/>
              <a:gd name="connsiteY147" fmla="*/ 16930 h 572081"/>
              <a:gd name="connsiteX148" fmla="*/ 46451 w 633346"/>
              <a:gd name="connsiteY148" fmla="*/ 187130 h 572081"/>
              <a:gd name="connsiteX149" fmla="*/ 46451 w 633346"/>
              <a:gd name="connsiteY149" fmla="*/ 556041 h 572081"/>
              <a:gd name="connsiteX150" fmla="*/ 78416 w 633346"/>
              <a:gd name="connsiteY150" fmla="*/ 556041 h 572081"/>
              <a:gd name="connsiteX151" fmla="*/ 78416 w 633346"/>
              <a:gd name="connsiteY151" fmla="*/ 302080 h 572081"/>
              <a:gd name="connsiteX152" fmla="*/ 78416 w 633346"/>
              <a:gd name="connsiteY152" fmla="*/ 245942 h 572081"/>
              <a:gd name="connsiteX153" fmla="*/ 86408 w 633346"/>
              <a:gd name="connsiteY153" fmla="*/ 237922 h 572081"/>
              <a:gd name="connsiteX154" fmla="*/ 546359 w 633346"/>
              <a:gd name="connsiteY154" fmla="*/ 237922 h 572081"/>
              <a:gd name="connsiteX155" fmla="*/ 554351 w 633346"/>
              <a:gd name="connsiteY155" fmla="*/ 245942 h 572081"/>
              <a:gd name="connsiteX156" fmla="*/ 554351 w 633346"/>
              <a:gd name="connsiteY156" fmla="*/ 302080 h 572081"/>
              <a:gd name="connsiteX157" fmla="*/ 554351 w 633346"/>
              <a:gd name="connsiteY157" fmla="*/ 556041 h 572081"/>
              <a:gd name="connsiteX158" fmla="*/ 586317 w 633346"/>
              <a:gd name="connsiteY158" fmla="*/ 556041 h 572081"/>
              <a:gd name="connsiteX159" fmla="*/ 586317 w 633346"/>
              <a:gd name="connsiteY159" fmla="*/ 187130 h 572081"/>
              <a:gd name="connsiteX160" fmla="*/ 315496 w 633346"/>
              <a:gd name="connsiteY160" fmla="*/ 0 h 572081"/>
              <a:gd name="connsiteX161" fmla="*/ 317272 w 633346"/>
              <a:gd name="connsiteY161" fmla="*/ 0 h 572081"/>
              <a:gd name="connsiteX162" fmla="*/ 319047 w 633346"/>
              <a:gd name="connsiteY162" fmla="*/ 891 h 572081"/>
              <a:gd name="connsiteX163" fmla="*/ 320823 w 633346"/>
              <a:gd name="connsiteY163" fmla="*/ 891 h 572081"/>
              <a:gd name="connsiteX164" fmla="*/ 597860 w 633346"/>
              <a:gd name="connsiteY164" fmla="*/ 175545 h 572081"/>
              <a:gd name="connsiteX165" fmla="*/ 597860 w 633346"/>
              <a:gd name="connsiteY165" fmla="*/ 176436 h 572081"/>
              <a:gd name="connsiteX166" fmla="*/ 628938 w 633346"/>
              <a:gd name="connsiteY166" fmla="*/ 196040 h 572081"/>
              <a:gd name="connsiteX167" fmla="*/ 632489 w 633346"/>
              <a:gd name="connsiteY167" fmla="*/ 206734 h 572081"/>
              <a:gd name="connsiteX168" fmla="*/ 625386 w 633346"/>
              <a:gd name="connsiteY168" fmla="*/ 210298 h 572081"/>
              <a:gd name="connsiteX169" fmla="*/ 620946 w 633346"/>
              <a:gd name="connsiteY169" fmla="*/ 209407 h 572081"/>
              <a:gd name="connsiteX170" fmla="*/ 601412 w 633346"/>
              <a:gd name="connsiteY170" fmla="*/ 196932 h 572081"/>
              <a:gd name="connsiteX171" fmla="*/ 601412 w 633346"/>
              <a:gd name="connsiteY171" fmla="*/ 564061 h 572081"/>
              <a:gd name="connsiteX172" fmla="*/ 593420 w 633346"/>
              <a:gd name="connsiteY172" fmla="*/ 572081 h 572081"/>
              <a:gd name="connsiteX173" fmla="*/ 546359 w 633346"/>
              <a:gd name="connsiteY173" fmla="*/ 572081 h 572081"/>
              <a:gd name="connsiteX174" fmla="*/ 514394 w 633346"/>
              <a:gd name="connsiteY174" fmla="*/ 572081 h 572081"/>
              <a:gd name="connsiteX175" fmla="*/ 414945 w 633346"/>
              <a:gd name="connsiteY175" fmla="*/ 572081 h 572081"/>
              <a:gd name="connsiteX176" fmla="*/ 315496 w 633346"/>
              <a:gd name="connsiteY176" fmla="*/ 572081 h 572081"/>
              <a:gd name="connsiteX177" fmla="*/ 216935 w 633346"/>
              <a:gd name="connsiteY177" fmla="*/ 572081 h 572081"/>
              <a:gd name="connsiteX178" fmla="*/ 118374 w 633346"/>
              <a:gd name="connsiteY178" fmla="*/ 572081 h 572081"/>
              <a:gd name="connsiteX179" fmla="*/ 86408 w 633346"/>
              <a:gd name="connsiteY179" fmla="*/ 572081 h 572081"/>
              <a:gd name="connsiteX180" fmla="*/ 39347 w 633346"/>
              <a:gd name="connsiteY180" fmla="*/ 572081 h 572081"/>
              <a:gd name="connsiteX181" fmla="*/ 30468 w 633346"/>
              <a:gd name="connsiteY181" fmla="*/ 564061 h 572081"/>
              <a:gd name="connsiteX182" fmla="*/ 30468 w 633346"/>
              <a:gd name="connsiteY182" fmla="*/ 196932 h 572081"/>
              <a:gd name="connsiteX183" fmla="*/ 11821 w 633346"/>
              <a:gd name="connsiteY183" fmla="*/ 208516 h 572081"/>
              <a:gd name="connsiteX184" fmla="*/ 8269 w 633346"/>
              <a:gd name="connsiteY184" fmla="*/ 210298 h 572081"/>
              <a:gd name="connsiteX185" fmla="*/ 1166 w 633346"/>
              <a:gd name="connsiteY185" fmla="*/ 206734 h 572081"/>
              <a:gd name="connsiteX186" fmla="*/ 2942 w 633346"/>
              <a:gd name="connsiteY186" fmla="*/ 196040 h 572081"/>
              <a:gd name="connsiteX187" fmla="*/ 34907 w 633346"/>
              <a:gd name="connsiteY187" fmla="*/ 176436 h 572081"/>
              <a:gd name="connsiteX188" fmla="*/ 34907 w 633346"/>
              <a:gd name="connsiteY188" fmla="*/ 175545 h 572081"/>
              <a:gd name="connsiteX189" fmla="*/ 311944 w 633346"/>
              <a:gd name="connsiteY189" fmla="*/ 891 h 572081"/>
              <a:gd name="connsiteX190" fmla="*/ 313720 w 633346"/>
              <a:gd name="connsiteY190" fmla="*/ 891 h 572081"/>
              <a:gd name="connsiteX191" fmla="*/ 315496 w 633346"/>
              <a:gd name="connsiteY191" fmla="*/ 0 h 572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633346" h="572081">
                <a:moveTo>
                  <a:pt x="422936" y="536437"/>
                </a:moveTo>
                <a:lnTo>
                  <a:pt x="422936" y="556041"/>
                </a:lnTo>
                <a:lnTo>
                  <a:pt x="505514" y="556041"/>
                </a:lnTo>
                <a:lnTo>
                  <a:pt x="505514" y="536437"/>
                </a:lnTo>
                <a:close/>
                <a:moveTo>
                  <a:pt x="224926" y="536437"/>
                </a:moveTo>
                <a:lnTo>
                  <a:pt x="224926" y="556041"/>
                </a:lnTo>
                <a:lnTo>
                  <a:pt x="308392" y="556041"/>
                </a:lnTo>
                <a:lnTo>
                  <a:pt x="308392" y="536437"/>
                </a:lnTo>
                <a:close/>
                <a:moveTo>
                  <a:pt x="422936" y="495447"/>
                </a:moveTo>
                <a:lnTo>
                  <a:pt x="422936" y="521289"/>
                </a:lnTo>
                <a:lnTo>
                  <a:pt x="505514" y="521289"/>
                </a:lnTo>
                <a:lnTo>
                  <a:pt x="505514" y="495447"/>
                </a:lnTo>
                <a:close/>
                <a:moveTo>
                  <a:pt x="358117" y="495447"/>
                </a:moveTo>
                <a:lnTo>
                  <a:pt x="358117" y="512378"/>
                </a:lnTo>
                <a:lnTo>
                  <a:pt x="374100" y="512378"/>
                </a:lnTo>
                <a:lnTo>
                  <a:pt x="374100" y="495447"/>
                </a:lnTo>
                <a:lnTo>
                  <a:pt x="366108" y="495447"/>
                </a:lnTo>
                <a:close/>
                <a:moveTo>
                  <a:pt x="324375" y="495447"/>
                </a:moveTo>
                <a:lnTo>
                  <a:pt x="324375" y="556041"/>
                </a:lnTo>
                <a:lnTo>
                  <a:pt x="406953" y="556041"/>
                </a:lnTo>
                <a:lnTo>
                  <a:pt x="406953" y="495447"/>
                </a:lnTo>
                <a:lnTo>
                  <a:pt x="389195" y="495447"/>
                </a:lnTo>
                <a:lnTo>
                  <a:pt x="389195" y="521289"/>
                </a:lnTo>
                <a:cubicBezTo>
                  <a:pt x="389195" y="524853"/>
                  <a:pt x="386531" y="528418"/>
                  <a:pt x="382091" y="528418"/>
                </a:cubicBezTo>
                <a:lnTo>
                  <a:pt x="349237" y="528418"/>
                </a:lnTo>
                <a:cubicBezTo>
                  <a:pt x="345686" y="528418"/>
                  <a:pt x="342134" y="524853"/>
                  <a:pt x="342134" y="521289"/>
                </a:cubicBezTo>
                <a:lnTo>
                  <a:pt x="342134" y="495447"/>
                </a:lnTo>
                <a:close/>
                <a:moveTo>
                  <a:pt x="224926" y="495447"/>
                </a:moveTo>
                <a:lnTo>
                  <a:pt x="224926" y="521289"/>
                </a:lnTo>
                <a:lnTo>
                  <a:pt x="308392" y="521289"/>
                </a:lnTo>
                <a:lnTo>
                  <a:pt x="308392" y="495447"/>
                </a:lnTo>
                <a:lnTo>
                  <a:pt x="266659" y="495447"/>
                </a:lnTo>
                <a:close/>
                <a:moveTo>
                  <a:pt x="161882" y="495447"/>
                </a:moveTo>
                <a:lnTo>
                  <a:pt x="161882" y="512378"/>
                </a:lnTo>
                <a:lnTo>
                  <a:pt x="177865" y="512378"/>
                </a:lnTo>
                <a:lnTo>
                  <a:pt x="177865" y="495447"/>
                </a:lnTo>
                <a:close/>
                <a:moveTo>
                  <a:pt x="125477" y="495447"/>
                </a:moveTo>
                <a:lnTo>
                  <a:pt x="125477" y="556041"/>
                </a:lnTo>
                <a:lnTo>
                  <a:pt x="209831" y="556041"/>
                </a:lnTo>
                <a:lnTo>
                  <a:pt x="209831" y="495447"/>
                </a:lnTo>
                <a:lnTo>
                  <a:pt x="194736" y="495447"/>
                </a:lnTo>
                <a:lnTo>
                  <a:pt x="194736" y="521289"/>
                </a:lnTo>
                <a:cubicBezTo>
                  <a:pt x="194736" y="524853"/>
                  <a:pt x="190296" y="528418"/>
                  <a:pt x="185857" y="528418"/>
                </a:cubicBezTo>
                <a:lnTo>
                  <a:pt x="153891" y="528418"/>
                </a:lnTo>
                <a:cubicBezTo>
                  <a:pt x="149451" y="528418"/>
                  <a:pt x="145900" y="524853"/>
                  <a:pt x="145900" y="521289"/>
                </a:cubicBezTo>
                <a:lnTo>
                  <a:pt x="145900" y="495447"/>
                </a:lnTo>
                <a:close/>
                <a:moveTo>
                  <a:pt x="274651" y="468714"/>
                </a:moveTo>
                <a:lnTo>
                  <a:pt x="274651" y="480299"/>
                </a:lnTo>
                <a:lnTo>
                  <a:pt x="315496" y="480299"/>
                </a:lnTo>
                <a:lnTo>
                  <a:pt x="349237" y="480299"/>
                </a:lnTo>
                <a:lnTo>
                  <a:pt x="358117" y="480299"/>
                </a:lnTo>
                <a:lnTo>
                  <a:pt x="358117" y="468714"/>
                </a:lnTo>
                <a:close/>
                <a:moveTo>
                  <a:pt x="456678" y="419704"/>
                </a:moveTo>
                <a:lnTo>
                  <a:pt x="456678" y="433071"/>
                </a:lnTo>
                <a:lnTo>
                  <a:pt x="473549" y="433071"/>
                </a:lnTo>
                <a:lnTo>
                  <a:pt x="473549" y="419704"/>
                </a:lnTo>
                <a:close/>
                <a:moveTo>
                  <a:pt x="422936" y="419704"/>
                </a:moveTo>
                <a:lnTo>
                  <a:pt x="422936" y="480299"/>
                </a:lnTo>
                <a:lnTo>
                  <a:pt x="505514" y="480299"/>
                </a:lnTo>
                <a:lnTo>
                  <a:pt x="505514" y="419704"/>
                </a:lnTo>
                <a:lnTo>
                  <a:pt x="489531" y="419704"/>
                </a:lnTo>
                <a:lnTo>
                  <a:pt x="489531" y="441091"/>
                </a:lnTo>
                <a:cubicBezTo>
                  <a:pt x="489531" y="445546"/>
                  <a:pt x="485092" y="449110"/>
                  <a:pt x="480652" y="449110"/>
                </a:cubicBezTo>
                <a:lnTo>
                  <a:pt x="447798" y="449110"/>
                </a:lnTo>
                <a:cubicBezTo>
                  <a:pt x="444247" y="449110"/>
                  <a:pt x="440695" y="445546"/>
                  <a:pt x="440695" y="441091"/>
                </a:cubicBezTo>
                <a:lnTo>
                  <a:pt x="440695" y="419704"/>
                </a:lnTo>
                <a:close/>
                <a:moveTo>
                  <a:pt x="161882" y="419704"/>
                </a:moveTo>
                <a:lnTo>
                  <a:pt x="161882" y="436635"/>
                </a:lnTo>
                <a:lnTo>
                  <a:pt x="177865" y="436635"/>
                </a:lnTo>
                <a:lnTo>
                  <a:pt x="177865" y="419704"/>
                </a:lnTo>
                <a:close/>
                <a:moveTo>
                  <a:pt x="274651" y="418813"/>
                </a:moveTo>
                <a:lnTo>
                  <a:pt x="274651" y="452675"/>
                </a:lnTo>
                <a:lnTo>
                  <a:pt x="358117" y="452675"/>
                </a:lnTo>
                <a:lnTo>
                  <a:pt x="358117" y="418813"/>
                </a:lnTo>
                <a:close/>
                <a:moveTo>
                  <a:pt x="125477" y="418813"/>
                </a:moveTo>
                <a:lnTo>
                  <a:pt x="125477" y="480299"/>
                </a:lnTo>
                <a:lnTo>
                  <a:pt x="209831" y="480299"/>
                </a:lnTo>
                <a:lnTo>
                  <a:pt x="209831" y="418813"/>
                </a:lnTo>
                <a:lnTo>
                  <a:pt x="194736" y="418813"/>
                </a:lnTo>
                <a:lnTo>
                  <a:pt x="194736" y="444655"/>
                </a:lnTo>
                <a:cubicBezTo>
                  <a:pt x="194736" y="448219"/>
                  <a:pt x="190296" y="452675"/>
                  <a:pt x="185857" y="452675"/>
                </a:cubicBezTo>
                <a:lnTo>
                  <a:pt x="153891" y="452675"/>
                </a:lnTo>
                <a:cubicBezTo>
                  <a:pt x="149451" y="452675"/>
                  <a:pt x="145900" y="448219"/>
                  <a:pt x="145900" y="444655"/>
                </a:cubicBezTo>
                <a:lnTo>
                  <a:pt x="145900" y="418813"/>
                </a:lnTo>
                <a:close/>
                <a:moveTo>
                  <a:pt x="456678" y="343071"/>
                </a:moveTo>
                <a:lnTo>
                  <a:pt x="456678" y="357328"/>
                </a:lnTo>
                <a:lnTo>
                  <a:pt x="473549" y="357328"/>
                </a:lnTo>
                <a:lnTo>
                  <a:pt x="473549" y="343071"/>
                </a:lnTo>
                <a:close/>
                <a:moveTo>
                  <a:pt x="422936" y="343071"/>
                </a:moveTo>
                <a:lnTo>
                  <a:pt x="422936" y="403665"/>
                </a:lnTo>
                <a:lnTo>
                  <a:pt x="447798" y="403665"/>
                </a:lnTo>
                <a:lnTo>
                  <a:pt x="480652" y="403665"/>
                </a:lnTo>
                <a:lnTo>
                  <a:pt x="505514" y="403665"/>
                </a:lnTo>
                <a:lnTo>
                  <a:pt x="505514" y="343071"/>
                </a:lnTo>
                <a:lnTo>
                  <a:pt x="489531" y="343071"/>
                </a:lnTo>
                <a:lnTo>
                  <a:pt x="489531" y="364457"/>
                </a:lnTo>
                <a:cubicBezTo>
                  <a:pt x="489531" y="368912"/>
                  <a:pt x="485092" y="372477"/>
                  <a:pt x="480652" y="372477"/>
                </a:cubicBezTo>
                <a:lnTo>
                  <a:pt x="447798" y="372477"/>
                </a:lnTo>
                <a:cubicBezTo>
                  <a:pt x="444247" y="372477"/>
                  <a:pt x="440695" y="368912"/>
                  <a:pt x="440695" y="364457"/>
                </a:cubicBezTo>
                <a:lnTo>
                  <a:pt x="440695" y="343071"/>
                </a:lnTo>
                <a:close/>
                <a:moveTo>
                  <a:pt x="94399" y="310100"/>
                </a:moveTo>
                <a:lnTo>
                  <a:pt x="94399" y="556041"/>
                </a:lnTo>
                <a:lnTo>
                  <a:pt x="110382" y="556041"/>
                </a:lnTo>
                <a:lnTo>
                  <a:pt x="110382" y="487427"/>
                </a:lnTo>
                <a:lnTo>
                  <a:pt x="110382" y="410794"/>
                </a:lnTo>
                <a:cubicBezTo>
                  <a:pt x="110382" y="406338"/>
                  <a:pt x="113934" y="403665"/>
                  <a:pt x="118374" y="403665"/>
                </a:cubicBezTo>
                <a:lnTo>
                  <a:pt x="216935" y="403665"/>
                </a:lnTo>
                <a:cubicBezTo>
                  <a:pt x="221374" y="403665"/>
                  <a:pt x="224926" y="406338"/>
                  <a:pt x="224926" y="410794"/>
                </a:cubicBezTo>
                <a:lnTo>
                  <a:pt x="224926" y="480299"/>
                </a:lnTo>
                <a:lnTo>
                  <a:pt x="258668" y="480299"/>
                </a:lnTo>
                <a:lnTo>
                  <a:pt x="258668" y="410794"/>
                </a:lnTo>
                <a:cubicBezTo>
                  <a:pt x="258668" y="406338"/>
                  <a:pt x="263107" y="403665"/>
                  <a:pt x="266659" y="403665"/>
                </a:cubicBezTo>
                <a:lnTo>
                  <a:pt x="366108" y="403665"/>
                </a:lnTo>
                <a:cubicBezTo>
                  <a:pt x="369660" y="403665"/>
                  <a:pt x="374100" y="406338"/>
                  <a:pt x="374100" y="410794"/>
                </a:cubicBezTo>
                <a:lnTo>
                  <a:pt x="374100" y="480299"/>
                </a:lnTo>
                <a:lnTo>
                  <a:pt x="382091" y="480299"/>
                </a:lnTo>
                <a:lnTo>
                  <a:pt x="406953" y="480299"/>
                </a:lnTo>
                <a:lnTo>
                  <a:pt x="406953" y="410794"/>
                </a:lnTo>
                <a:lnTo>
                  <a:pt x="406953" y="335051"/>
                </a:lnTo>
                <a:cubicBezTo>
                  <a:pt x="406953" y="330595"/>
                  <a:pt x="411393" y="327031"/>
                  <a:pt x="414945" y="327031"/>
                </a:cubicBezTo>
                <a:lnTo>
                  <a:pt x="447798" y="327031"/>
                </a:lnTo>
                <a:lnTo>
                  <a:pt x="480652" y="327031"/>
                </a:lnTo>
                <a:lnTo>
                  <a:pt x="514394" y="327031"/>
                </a:lnTo>
                <a:cubicBezTo>
                  <a:pt x="518833" y="327031"/>
                  <a:pt x="522385" y="330595"/>
                  <a:pt x="522385" y="335051"/>
                </a:cubicBezTo>
                <a:lnTo>
                  <a:pt x="522385" y="410794"/>
                </a:lnTo>
                <a:lnTo>
                  <a:pt x="522385" y="487427"/>
                </a:lnTo>
                <a:lnTo>
                  <a:pt x="522385" y="556041"/>
                </a:lnTo>
                <a:lnTo>
                  <a:pt x="537480" y="556041"/>
                </a:lnTo>
                <a:lnTo>
                  <a:pt x="537480" y="310100"/>
                </a:lnTo>
                <a:close/>
                <a:moveTo>
                  <a:pt x="94399" y="282476"/>
                </a:moveTo>
                <a:lnTo>
                  <a:pt x="94399" y="293169"/>
                </a:lnTo>
                <a:lnTo>
                  <a:pt x="537480" y="293169"/>
                </a:lnTo>
                <a:lnTo>
                  <a:pt x="537480" y="282476"/>
                </a:lnTo>
                <a:close/>
                <a:moveTo>
                  <a:pt x="94399" y="253961"/>
                </a:moveTo>
                <a:lnTo>
                  <a:pt x="94399" y="266437"/>
                </a:lnTo>
                <a:lnTo>
                  <a:pt x="537480" y="266437"/>
                </a:lnTo>
                <a:lnTo>
                  <a:pt x="537480" y="253961"/>
                </a:lnTo>
                <a:close/>
                <a:moveTo>
                  <a:pt x="317883" y="113811"/>
                </a:moveTo>
                <a:cubicBezTo>
                  <a:pt x="300781" y="113811"/>
                  <a:pt x="286379" y="126893"/>
                  <a:pt x="286379" y="144335"/>
                </a:cubicBezTo>
                <a:cubicBezTo>
                  <a:pt x="286379" y="161777"/>
                  <a:pt x="300781" y="175730"/>
                  <a:pt x="317883" y="175730"/>
                </a:cubicBezTo>
                <a:cubicBezTo>
                  <a:pt x="335886" y="175730"/>
                  <a:pt x="350288" y="161777"/>
                  <a:pt x="350288" y="144335"/>
                </a:cubicBezTo>
                <a:cubicBezTo>
                  <a:pt x="350288" y="126893"/>
                  <a:pt x="335886" y="113811"/>
                  <a:pt x="317883" y="113811"/>
                </a:cubicBezTo>
                <a:close/>
                <a:moveTo>
                  <a:pt x="317883" y="98113"/>
                </a:moveTo>
                <a:cubicBezTo>
                  <a:pt x="344887" y="98113"/>
                  <a:pt x="367390" y="119044"/>
                  <a:pt x="367390" y="144335"/>
                </a:cubicBezTo>
                <a:cubicBezTo>
                  <a:pt x="367390" y="170498"/>
                  <a:pt x="344887" y="191428"/>
                  <a:pt x="317883" y="191428"/>
                </a:cubicBezTo>
                <a:cubicBezTo>
                  <a:pt x="291780" y="191428"/>
                  <a:pt x="270177" y="170498"/>
                  <a:pt x="270177" y="144335"/>
                </a:cubicBezTo>
                <a:cubicBezTo>
                  <a:pt x="270177" y="119044"/>
                  <a:pt x="291780" y="98113"/>
                  <a:pt x="317883" y="98113"/>
                </a:cubicBezTo>
                <a:close/>
                <a:moveTo>
                  <a:pt x="315496" y="16930"/>
                </a:moveTo>
                <a:lnTo>
                  <a:pt x="46451" y="187130"/>
                </a:lnTo>
                <a:lnTo>
                  <a:pt x="46451" y="556041"/>
                </a:lnTo>
                <a:lnTo>
                  <a:pt x="78416" y="556041"/>
                </a:lnTo>
                <a:lnTo>
                  <a:pt x="78416" y="302080"/>
                </a:lnTo>
                <a:lnTo>
                  <a:pt x="78416" y="245942"/>
                </a:lnTo>
                <a:cubicBezTo>
                  <a:pt x="78416" y="241486"/>
                  <a:pt x="81968" y="237922"/>
                  <a:pt x="86408" y="237922"/>
                </a:cubicBezTo>
                <a:lnTo>
                  <a:pt x="546359" y="237922"/>
                </a:lnTo>
                <a:cubicBezTo>
                  <a:pt x="549911" y="237922"/>
                  <a:pt x="554351" y="241486"/>
                  <a:pt x="554351" y="245942"/>
                </a:cubicBezTo>
                <a:lnTo>
                  <a:pt x="554351" y="302080"/>
                </a:lnTo>
                <a:lnTo>
                  <a:pt x="554351" y="556041"/>
                </a:lnTo>
                <a:lnTo>
                  <a:pt x="586317" y="556041"/>
                </a:lnTo>
                <a:lnTo>
                  <a:pt x="586317" y="187130"/>
                </a:lnTo>
                <a:close/>
                <a:moveTo>
                  <a:pt x="315496" y="0"/>
                </a:moveTo>
                <a:cubicBezTo>
                  <a:pt x="315496" y="0"/>
                  <a:pt x="316384" y="0"/>
                  <a:pt x="317272" y="0"/>
                </a:cubicBezTo>
                <a:cubicBezTo>
                  <a:pt x="318160" y="0"/>
                  <a:pt x="318160" y="0"/>
                  <a:pt x="319047" y="891"/>
                </a:cubicBezTo>
                <a:cubicBezTo>
                  <a:pt x="319047" y="891"/>
                  <a:pt x="319935" y="891"/>
                  <a:pt x="320823" y="891"/>
                </a:cubicBezTo>
                <a:lnTo>
                  <a:pt x="597860" y="175545"/>
                </a:lnTo>
                <a:cubicBezTo>
                  <a:pt x="597860" y="176436"/>
                  <a:pt x="597860" y="176436"/>
                  <a:pt x="597860" y="176436"/>
                </a:cubicBezTo>
                <a:lnTo>
                  <a:pt x="628938" y="196040"/>
                </a:lnTo>
                <a:cubicBezTo>
                  <a:pt x="633377" y="198714"/>
                  <a:pt x="634265" y="202278"/>
                  <a:pt x="632489" y="206734"/>
                </a:cubicBezTo>
                <a:cubicBezTo>
                  <a:pt x="630713" y="209407"/>
                  <a:pt x="628050" y="210298"/>
                  <a:pt x="625386" y="210298"/>
                </a:cubicBezTo>
                <a:cubicBezTo>
                  <a:pt x="623610" y="210298"/>
                  <a:pt x="621834" y="210298"/>
                  <a:pt x="620946" y="209407"/>
                </a:cubicBezTo>
                <a:lnTo>
                  <a:pt x="601412" y="196932"/>
                </a:lnTo>
                <a:lnTo>
                  <a:pt x="601412" y="564061"/>
                </a:lnTo>
                <a:cubicBezTo>
                  <a:pt x="601412" y="568517"/>
                  <a:pt x="597860" y="572081"/>
                  <a:pt x="593420" y="572081"/>
                </a:cubicBezTo>
                <a:lnTo>
                  <a:pt x="546359" y="572081"/>
                </a:lnTo>
                <a:lnTo>
                  <a:pt x="514394" y="572081"/>
                </a:lnTo>
                <a:lnTo>
                  <a:pt x="414945" y="572081"/>
                </a:lnTo>
                <a:lnTo>
                  <a:pt x="315496" y="572081"/>
                </a:lnTo>
                <a:lnTo>
                  <a:pt x="216935" y="572081"/>
                </a:lnTo>
                <a:lnTo>
                  <a:pt x="118374" y="572081"/>
                </a:lnTo>
                <a:lnTo>
                  <a:pt x="86408" y="572081"/>
                </a:lnTo>
                <a:lnTo>
                  <a:pt x="39347" y="572081"/>
                </a:lnTo>
                <a:cubicBezTo>
                  <a:pt x="34907" y="572081"/>
                  <a:pt x="30468" y="568517"/>
                  <a:pt x="30468" y="564061"/>
                </a:cubicBezTo>
                <a:lnTo>
                  <a:pt x="30468" y="196932"/>
                </a:lnTo>
                <a:lnTo>
                  <a:pt x="11821" y="208516"/>
                </a:lnTo>
                <a:cubicBezTo>
                  <a:pt x="10045" y="209407"/>
                  <a:pt x="9157" y="210298"/>
                  <a:pt x="8269" y="210298"/>
                </a:cubicBezTo>
                <a:cubicBezTo>
                  <a:pt x="4718" y="210298"/>
                  <a:pt x="2942" y="208516"/>
                  <a:pt x="1166" y="206734"/>
                </a:cubicBezTo>
                <a:cubicBezTo>
                  <a:pt x="-610" y="202278"/>
                  <a:pt x="-610" y="198714"/>
                  <a:pt x="2942" y="196040"/>
                </a:cubicBezTo>
                <a:lnTo>
                  <a:pt x="34907" y="176436"/>
                </a:lnTo>
                <a:cubicBezTo>
                  <a:pt x="34907" y="176436"/>
                  <a:pt x="34907" y="176436"/>
                  <a:pt x="34907" y="175545"/>
                </a:cubicBezTo>
                <a:lnTo>
                  <a:pt x="311944" y="891"/>
                </a:lnTo>
                <a:cubicBezTo>
                  <a:pt x="312832" y="891"/>
                  <a:pt x="312832" y="891"/>
                  <a:pt x="313720" y="891"/>
                </a:cubicBezTo>
                <a:cubicBezTo>
                  <a:pt x="314608" y="0"/>
                  <a:pt x="314608" y="0"/>
                  <a:pt x="31549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8" name="Freeform 211">
            <a:extLst>
              <a:ext uri="{FF2B5EF4-FFF2-40B4-BE49-F238E27FC236}">
                <a16:creationId xmlns:a16="http://schemas.microsoft.com/office/drawing/2014/main" id="{49864087-3955-43CB-A7C2-FDABF7A69F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36796" y="9269584"/>
            <a:ext cx="5235235" cy="2617616"/>
          </a:xfrm>
          <a:prstGeom prst="roundRect">
            <a:avLst/>
          </a:prstGeom>
          <a:solidFill>
            <a:schemeClr val="bg2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99" name="Freeform 213">
            <a:extLst>
              <a:ext uri="{FF2B5EF4-FFF2-40B4-BE49-F238E27FC236}">
                <a16:creationId xmlns:a16="http://schemas.microsoft.com/office/drawing/2014/main" id="{6B8B21F2-BE55-4BFD-BB07-286552757D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3068" y="10054476"/>
            <a:ext cx="1051756" cy="1051756"/>
          </a:xfrm>
          <a:custGeom>
            <a:avLst/>
            <a:gdLst>
              <a:gd name="T0" fmla="*/ 1180 w 1181"/>
              <a:gd name="T1" fmla="*/ 589 h 1180"/>
              <a:gd name="T2" fmla="*/ 1180 w 1181"/>
              <a:gd name="T3" fmla="*/ 589 h 1180"/>
              <a:gd name="T4" fmla="*/ 590 w 1181"/>
              <a:gd name="T5" fmla="*/ 1179 h 1180"/>
              <a:gd name="T6" fmla="*/ 590 w 1181"/>
              <a:gd name="T7" fmla="*/ 1179 h 1180"/>
              <a:gd name="T8" fmla="*/ 0 w 1181"/>
              <a:gd name="T9" fmla="*/ 589 h 1180"/>
              <a:gd name="T10" fmla="*/ 0 w 1181"/>
              <a:gd name="T11" fmla="*/ 589 h 1180"/>
              <a:gd name="T12" fmla="*/ 590 w 1181"/>
              <a:gd name="T13" fmla="*/ 0 h 1180"/>
              <a:gd name="T14" fmla="*/ 590 w 1181"/>
              <a:gd name="T15" fmla="*/ 0 h 1180"/>
              <a:gd name="T16" fmla="*/ 1180 w 1181"/>
              <a:gd name="T17" fmla="*/ 589 h 1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181" h="1180">
                <a:moveTo>
                  <a:pt x="1180" y="589"/>
                </a:moveTo>
                <a:lnTo>
                  <a:pt x="1180" y="589"/>
                </a:lnTo>
                <a:cubicBezTo>
                  <a:pt x="1180" y="915"/>
                  <a:pt x="916" y="1179"/>
                  <a:pt x="590" y="1179"/>
                </a:cubicBezTo>
                <a:lnTo>
                  <a:pt x="590" y="1179"/>
                </a:lnTo>
                <a:cubicBezTo>
                  <a:pt x="265" y="1179"/>
                  <a:pt x="0" y="915"/>
                  <a:pt x="0" y="589"/>
                </a:cubicBezTo>
                <a:lnTo>
                  <a:pt x="0" y="589"/>
                </a:lnTo>
                <a:cubicBezTo>
                  <a:pt x="0" y="264"/>
                  <a:pt x="265" y="0"/>
                  <a:pt x="590" y="0"/>
                </a:cubicBezTo>
                <a:lnTo>
                  <a:pt x="590" y="0"/>
                </a:lnTo>
                <a:cubicBezTo>
                  <a:pt x="916" y="0"/>
                  <a:pt x="1180" y="264"/>
                  <a:pt x="1180" y="589"/>
                </a:cubicBezTo>
              </a:path>
            </a:pathLst>
          </a:custGeom>
          <a:solidFill>
            <a:schemeClr val="accent1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1D4A706B-6C5E-4846-B5FE-7F4A4C714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2083" y="10262471"/>
            <a:ext cx="532839" cy="631014"/>
          </a:xfrm>
          <a:custGeom>
            <a:avLst/>
            <a:gdLst>
              <a:gd name="connsiteX0" fmla="*/ 30690 w 532839"/>
              <a:gd name="connsiteY0" fmla="*/ 616142 h 631014"/>
              <a:gd name="connsiteX1" fmla="*/ 501252 w 532839"/>
              <a:gd name="connsiteY1" fmla="*/ 616142 h 631014"/>
              <a:gd name="connsiteX2" fmla="*/ 509288 w 532839"/>
              <a:gd name="connsiteY2" fmla="*/ 624404 h 631014"/>
              <a:gd name="connsiteX3" fmla="*/ 501252 w 532839"/>
              <a:gd name="connsiteY3" fmla="*/ 631014 h 631014"/>
              <a:gd name="connsiteX4" fmla="*/ 30690 w 532839"/>
              <a:gd name="connsiteY4" fmla="*/ 631014 h 631014"/>
              <a:gd name="connsiteX5" fmla="*/ 23547 w 532839"/>
              <a:gd name="connsiteY5" fmla="*/ 624404 h 631014"/>
              <a:gd name="connsiteX6" fmla="*/ 30690 w 532839"/>
              <a:gd name="connsiteY6" fmla="*/ 616142 h 631014"/>
              <a:gd name="connsiteX7" fmla="*/ 282827 w 532839"/>
              <a:gd name="connsiteY7" fmla="*/ 392446 h 631014"/>
              <a:gd name="connsiteX8" fmla="*/ 333316 w 532839"/>
              <a:gd name="connsiteY8" fmla="*/ 392446 h 631014"/>
              <a:gd name="connsiteX9" fmla="*/ 340529 w 532839"/>
              <a:gd name="connsiteY9" fmla="*/ 400325 h 631014"/>
              <a:gd name="connsiteX10" fmla="*/ 333316 w 532839"/>
              <a:gd name="connsiteY10" fmla="*/ 407329 h 631014"/>
              <a:gd name="connsiteX11" fmla="*/ 290040 w 532839"/>
              <a:gd name="connsiteY11" fmla="*/ 407329 h 631014"/>
              <a:gd name="connsiteX12" fmla="*/ 290040 w 532839"/>
              <a:gd name="connsiteY12" fmla="*/ 489623 h 631014"/>
              <a:gd name="connsiteX13" fmla="*/ 324300 w 532839"/>
              <a:gd name="connsiteY13" fmla="*/ 489623 h 631014"/>
              <a:gd name="connsiteX14" fmla="*/ 324300 w 532839"/>
              <a:gd name="connsiteY14" fmla="*/ 456355 h 631014"/>
              <a:gd name="connsiteX15" fmla="*/ 316186 w 532839"/>
              <a:gd name="connsiteY15" fmla="*/ 456355 h 631014"/>
              <a:gd name="connsiteX16" fmla="*/ 308973 w 532839"/>
              <a:gd name="connsiteY16" fmla="*/ 449352 h 631014"/>
              <a:gd name="connsiteX17" fmla="*/ 316186 w 532839"/>
              <a:gd name="connsiteY17" fmla="*/ 440597 h 631014"/>
              <a:gd name="connsiteX18" fmla="*/ 333316 w 532839"/>
              <a:gd name="connsiteY18" fmla="*/ 440597 h 631014"/>
              <a:gd name="connsiteX19" fmla="*/ 340529 w 532839"/>
              <a:gd name="connsiteY19" fmla="*/ 449352 h 631014"/>
              <a:gd name="connsiteX20" fmla="*/ 340529 w 532839"/>
              <a:gd name="connsiteY20" fmla="*/ 496627 h 631014"/>
              <a:gd name="connsiteX21" fmla="*/ 333316 w 532839"/>
              <a:gd name="connsiteY21" fmla="*/ 505382 h 631014"/>
              <a:gd name="connsiteX22" fmla="*/ 282827 w 532839"/>
              <a:gd name="connsiteY22" fmla="*/ 505382 h 631014"/>
              <a:gd name="connsiteX23" fmla="*/ 274713 w 532839"/>
              <a:gd name="connsiteY23" fmla="*/ 496627 h 631014"/>
              <a:gd name="connsiteX24" fmla="*/ 274713 w 532839"/>
              <a:gd name="connsiteY24" fmla="*/ 400325 h 631014"/>
              <a:gd name="connsiteX25" fmla="*/ 282827 w 532839"/>
              <a:gd name="connsiteY25" fmla="*/ 392446 h 631014"/>
              <a:gd name="connsiteX26" fmla="*/ 196488 w 532839"/>
              <a:gd name="connsiteY26" fmla="*/ 392446 h 631014"/>
              <a:gd name="connsiteX27" fmla="*/ 204602 w 532839"/>
              <a:gd name="connsiteY27" fmla="*/ 400325 h 631014"/>
              <a:gd name="connsiteX28" fmla="*/ 204602 w 532839"/>
              <a:gd name="connsiteY28" fmla="*/ 440597 h 631014"/>
              <a:gd name="connsiteX29" fmla="*/ 210913 w 532839"/>
              <a:gd name="connsiteY29" fmla="*/ 440597 h 631014"/>
              <a:gd name="connsiteX30" fmla="*/ 237961 w 532839"/>
              <a:gd name="connsiteY30" fmla="*/ 414333 h 631014"/>
              <a:gd name="connsiteX31" fmla="*/ 237961 w 532839"/>
              <a:gd name="connsiteY31" fmla="*/ 400325 h 631014"/>
              <a:gd name="connsiteX32" fmla="*/ 246075 w 532839"/>
              <a:gd name="connsiteY32" fmla="*/ 392446 h 631014"/>
              <a:gd name="connsiteX33" fmla="*/ 254189 w 532839"/>
              <a:gd name="connsiteY33" fmla="*/ 400325 h 631014"/>
              <a:gd name="connsiteX34" fmla="*/ 254189 w 532839"/>
              <a:gd name="connsiteY34" fmla="*/ 414333 h 631014"/>
              <a:gd name="connsiteX35" fmla="*/ 234355 w 532839"/>
              <a:gd name="connsiteY35" fmla="*/ 449352 h 631014"/>
              <a:gd name="connsiteX36" fmla="*/ 254189 w 532839"/>
              <a:gd name="connsiteY36" fmla="*/ 482619 h 631014"/>
              <a:gd name="connsiteX37" fmla="*/ 254189 w 532839"/>
              <a:gd name="connsiteY37" fmla="*/ 496627 h 631014"/>
              <a:gd name="connsiteX38" fmla="*/ 246075 w 532839"/>
              <a:gd name="connsiteY38" fmla="*/ 505382 h 631014"/>
              <a:gd name="connsiteX39" fmla="*/ 237961 w 532839"/>
              <a:gd name="connsiteY39" fmla="*/ 496627 h 631014"/>
              <a:gd name="connsiteX40" fmla="*/ 237961 w 532839"/>
              <a:gd name="connsiteY40" fmla="*/ 482619 h 631014"/>
              <a:gd name="connsiteX41" fmla="*/ 210913 w 532839"/>
              <a:gd name="connsiteY41" fmla="*/ 456355 h 631014"/>
              <a:gd name="connsiteX42" fmla="*/ 204602 w 532839"/>
              <a:gd name="connsiteY42" fmla="*/ 456355 h 631014"/>
              <a:gd name="connsiteX43" fmla="*/ 204602 w 532839"/>
              <a:gd name="connsiteY43" fmla="*/ 496627 h 631014"/>
              <a:gd name="connsiteX44" fmla="*/ 196488 w 532839"/>
              <a:gd name="connsiteY44" fmla="*/ 505382 h 631014"/>
              <a:gd name="connsiteX45" fmla="*/ 188374 w 532839"/>
              <a:gd name="connsiteY45" fmla="*/ 496627 h 631014"/>
              <a:gd name="connsiteX46" fmla="*/ 188374 w 532839"/>
              <a:gd name="connsiteY46" fmla="*/ 400325 h 631014"/>
              <a:gd name="connsiteX47" fmla="*/ 196488 w 532839"/>
              <a:gd name="connsiteY47" fmla="*/ 392446 h 631014"/>
              <a:gd name="connsiteX48" fmla="*/ 174836 w 532839"/>
              <a:gd name="connsiteY48" fmla="*/ 315819 h 631014"/>
              <a:gd name="connsiteX49" fmla="*/ 170558 w 532839"/>
              <a:gd name="connsiteY49" fmla="*/ 319027 h 631014"/>
              <a:gd name="connsiteX50" fmla="*/ 164188 w 532839"/>
              <a:gd name="connsiteY50" fmla="*/ 323803 h 631014"/>
              <a:gd name="connsiteX51" fmla="*/ 92313 w 532839"/>
              <a:gd name="connsiteY51" fmla="*/ 534046 h 631014"/>
              <a:gd name="connsiteX52" fmla="*/ 90538 w 532839"/>
              <a:gd name="connsiteY52" fmla="*/ 543804 h 631014"/>
              <a:gd name="connsiteX53" fmla="*/ 90538 w 532839"/>
              <a:gd name="connsiteY53" fmla="*/ 573079 h 631014"/>
              <a:gd name="connsiteX54" fmla="*/ 93200 w 532839"/>
              <a:gd name="connsiteY54" fmla="*/ 575740 h 631014"/>
              <a:gd name="connsiteX55" fmla="*/ 435716 w 532839"/>
              <a:gd name="connsiteY55" fmla="*/ 575740 h 631014"/>
              <a:gd name="connsiteX56" fmla="*/ 438379 w 532839"/>
              <a:gd name="connsiteY56" fmla="*/ 573079 h 631014"/>
              <a:gd name="connsiteX57" fmla="*/ 438379 w 532839"/>
              <a:gd name="connsiteY57" fmla="*/ 543804 h 631014"/>
              <a:gd name="connsiteX58" fmla="*/ 437491 w 532839"/>
              <a:gd name="connsiteY58" fmla="*/ 534046 h 631014"/>
              <a:gd name="connsiteX59" fmla="*/ 365616 w 532839"/>
              <a:gd name="connsiteY59" fmla="*/ 323803 h 631014"/>
              <a:gd name="connsiteX60" fmla="*/ 354081 w 532839"/>
              <a:gd name="connsiteY60" fmla="*/ 315819 h 631014"/>
              <a:gd name="connsiteX61" fmla="*/ 264458 w 532839"/>
              <a:gd name="connsiteY61" fmla="*/ 247512 h 631014"/>
              <a:gd name="connsiteX62" fmla="*/ 237838 w 532839"/>
              <a:gd name="connsiteY62" fmla="*/ 273238 h 631014"/>
              <a:gd name="connsiteX63" fmla="*/ 264458 w 532839"/>
              <a:gd name="connsiteY63" fmla="*/ 299851 h 631014"/>
              <a:gd name="connsiteX64" fmla="*/ 290191 w 532839"/>
              <a:gd name="connsiteY64" fmla="*/ 273238 h 631014"/>
              <a:gd name="connsiteX65" fmla="*/ 264458 w 532839"/>
              <a:gd name="connsiteY65" fmla="*/ 247512 h 631014"/>
              <a:gd name="connsiteX66" fmla="*/ 264458 w 532839"/>
              <a:gd name="connsiteY66" fmla="*/ 231544 h 631014"/>
              <a:gd name="connsiteX67" fmla="*/ 307051 w 532839"/>
              <a:gd name="connsiteY67" fmla="*/ 273238 h 631014"/>
              <a:gd name="connsiteX68" fmla="*/ 296403 w 532839"/>
              <a:gd name="connsiteY68" fmla="*/ 299851 h 631014"/>
              <a:gd name="connsiteX69" fmla="*/ 354081 w 532839"/>
              <a:gd name="connsiteY69" fmla="*/ 299851 h 631014"/>
              <a:gd name="connsiteX70" fmla="*/ 380701 w 532839"/>
              <a:gd name="connsiteY70" fmla="*/ 318480 h 631014"/>
              <a:gd name="connsiteX71" fmla="*/ 451689 w 532839"/>
              <a:gd name="connsiteY71" fmla="*/ 528724 h 631014"/>
              <a:gd name="connsiteX72" fmla="*/ 454351 w 532839"/>
              <a:gd name="connsiteY72" fmla="*/ 543804 h 631014"/>
              <a:gd name="connsiteX73" fmla="*/ 454351 w 532839"/>
              <a:gd name="connsiteY73" fmla="*/ 573079 h 631014"/>
              <a:gd name="connsiteX74" fmla="*/ 435716 w 532839"/>
              <a:gd name="connsiteY74" fmla="*/ 591708 h 631014"/>
              <a:gd name="connsiteX75" fmla="*/ 93200 w 532839"/>
              <a:gd name="connsiteY75" fmla="*/ 591708 h 631014"/>
              <a:gd name="connsiteX76" fmla="*/ 74566 w 532839"/>
              <a:gd name="connsiteY76" fmla="*/ 573079 h 631014"/>
              <a:gd name="connsiteX77" fmla="*/ 74566 w 532839"/>
              <a:gd name="connsiteY77" fmla="*/ 543804 h 631014"/>
              <a:gd name="connsiteX78" fmla="*/ 77228 w 532839"/>
              <a:gd name="connsiteY78" fmla="*/ 528724 h 631014"/>
              <a:gd name="connsiteX79" fmla="*/ 148216 w 532839"/>
              <a:gd name="connsiteY79" fmla="*/ 318480 h 631014"/>
              <a:gd name="connsiteX80" fmla="*/ 174836 w 532839"/>
              <a:gd name="connsiteY80" fmla="*/ 299851 h 631014"/>
              <a:gd name="connsiteX81" fmla="*/ 232514 w 532839"/>
              <a:gd name="connsiteY81" fmla="*/ 299851 h 631014"/>
              <a:gd name="connsiteX82" fmla="*/ 222753 w 532839"/>
              <a:gd name="connsiteY82" fmla="*/ 273238 h 631014"/>
              <a:gd name="connsiteX83" fmla="*/ 264458 w 532839"/>
              <a:gd name="connsiteY83" fmla="*/ 231544 h 631014"/>
              <a:gd name="connsiteX84" fmla="*/ 266451 w 532839"/>
              <a:gd name="connsiteY84" fmla="*/ 78489 h 631014"/>
              <a:gd name="connsiteX85" fmla="*/ 273887 w 532839"/>
              <a:gd name="connsiteY85" fmla="*/ 86583 h 631014"/>
              <a:gd name="connsiteX86" fmla="*/ 273887 w 532839"/>
              <a:gd name="connsiteY86" fmla="*/ 199004 h 631014"/>
              <a:gd name="connsiteX87" fmla="*/ 266451 w 532839"/>
              <a:gd name="connsiteY87" fmla="*/ 207099 h 631014"/>
              <a:gd name="connsiteX88" fmla="*/ 259015 w 532839"/>
              <a:gd name="connsiteY88" fmla="*/ 199004 h 631014"/>
              <a:gd name="connsiteX89" fmla="*/ 259015 w 532839"/>
              <a:gd name="connsiteY89" fmla="*/ 86583 h 631014"/>
              <a:gd name="connsiteX90" fmla="*/ 266451 w 532839"/>
              <a:gd name="connsiteY90" fmla="*/ 78489 h 631014"/>
              <a:gd name="connsiteX91" fmla="*/ 266419 w 532839"/>
              <a:gd name="connsiteY91" fmla="*/ 0 h 631014"/>
              <a:gd name="connsiteX92" fmla="*/ 367659 w 532839"/>
              <a:gd name="connsiteY92" fmla="*/ 19559 h 631014"/>
              <a:gd name="connsiteX93" fmla="*/ 454689 w 532839"/>
              <a:gd name="connsiteY93" fmla="*/ 77346 h 631014"/>
              <a:gd name="connsiteX94" fmla="*/ 454689 w 532839"/>
              <a:gd name="connsiteY94" fmla="*/ 78235 h 631014"/>
              <a:gd name="connsiteX95" fmla="*/ 512414 w 532839"/>
              <a:gd name="connsiteY95" fmla="*/ 163583 h 631014"/>
              <a:gd name="connsiteX96" fmla="*/ 512414 w 532839"/>
              <a:gd name="connsiteY96" fmla="*/ 164472 h 631014"/>
              <a:gd name="connsiteX97" fmla="*/ 532839 w 532839"/>
              <a:gd name="connsiteY97" fmla="*/ 265822 h 631014"/>
              <a:gd name="connsiteX98" fmla="*/ 524847 w 532839"/>
              <a:gd name="connsiteY98" fmla="*/ 273823 h 631014"/>
              <a:gd name="connsiteX99" fmla="*/ 516854 w 532839"/>
              <a:gd name="connsiteY99" fmla="*/ 265822 h 631014"/>
              <a:gd name="connsiteX100" fmla="*/ 499981 w 532839"/>
              <a:gd name="connsiteY100" fmla="*/ 177807 h 631014"/>
              <a:gd name="connsiteX101" fmla="*/ 482219 w 532839"/>
              <a:gd name="connsiteY101" fmla="*/ 184919 h 631014"/>
              <a:gd name="connsiteX102" fmla="*/ 479555 w 532839"/>
              <a:gd name="connsiteY102" fmla="*/ 185808 h 631014"/>
              <a:gd name="connsiteX103" fmla="*/ 472451 w 532839"/>
              <a:gd name="connsiteY103" fmla="*/ 180474 h 631014"/>
              <a:gd name="connsiteX104" fmla="*/ 476003 w 532839"/>
              <a:gd name="connsiteY104" fmla="*/ 170695 h 631014"/>
              <a:gd name="connsiteX105" fmla="*/ 493764 w 532839"/>
              <a:gd name="connsiteY105" fmla="*/ 162694 h 631014"/>
              <a:gd name="connsiteX106" fmla="*/ 448473 w 532839"/>
              <a:gd name="connsiteY106" fmla="*/ 95127 h 631014"/>
              <a:gd name="connsiteX107" fmla="*/ 435152 w 532839"/>
              <a:gd name="connsiteY107" fmla="*/ 108462 h 631014"/>
              <a:gd name="connsiteX108" fmla="*/ 428935 w 532839"/>
              <a:gd name="connsiteY108" fmla="*/ 111129 h 631014"/>
              <a:gd name="connsiteX109" fmla="*/ 423607 w 532839"/>
              <a:gd name="connsiteY109" fmla="*/ 108462 h 631014"/>
              <a:gd name="connsiteX110" fmla="*/ 423607 w 532839"/>
              <a:gd name="connsiteY110" fmla="*/ 96905 h 631014"/>
              <a:gd name="connsiteX111" fmla="*/ 437816 w 532839"/>
              <a:gd name="connsiteY111" fmla="*/ 83569 h 631014"/>
              <a:gd name="connsiteX112" fmla="*/ 369435 w 532839"/>
              <a:gd name="connsiteY112" fmla="*/ 38229 h 631014"/>
              <a:gd name="connsiteX113" fmla="*/ 361443 w 532839"/>
              <a:gd name="connsiteY113" fmla="*/ 55120 h 631014"/>
              <a:gd name="connsiteX114" fmla="*/ 354338 w 532839"/>
              <a:gd name="connsiteY114" fmla="*/ 61343 h 631014"/>
              <a:gd name="connsiteX115" fmla="*/ 350786 w 532839"/>
              <a:gd name="connsiteY115" fmla="*/ 60454 h 631014"/>
              <a:gd name="connsiteX116" fmla="*/ 347234 w 532839"/>
              <a:gd name="connsiteY116" fmla="*/ 49786 h 631014"/>
              <a:gd name="connsiteX117" fmla="*/ 354338 w 532839"/>
              <a:gd name="connsiteY117" fmla="*/ 32005 h 631014"/>
              <a:gd name="connsiteX118" fmla="*/ 274412 w 532839"/>
              <a:gd name="connsiteY118" fmla="*/ 16003 h 631014"/>
              <a:gd name="connsiteX119" fmla="*/ 274412 w 532839"/>
              <a:gd name="connsiteY119" fmla="*/ 34672 h 631014"/>
              <a:gd name="connsiteX120" fmla="*/ 266419 w 532839"/>
              <a:gd name="connsiteY120" fmla="*/ 43563 h 631014"/>
              <a:gd name="connsiteX121" fmla="*/ 258427 w 532839"/>
              <a:gd name="connsiteY121" fmla="*/ 34672 h 631014"/>
              <a:gd name="connsiteX122" fmla="*/ 258427 w 532839"/>
              <a:gd name="connsiteY122" fmla="*/ 16003 h 631014"/>
              <a:gd name="connsiteX123" fmla="*/ 177613 w 532839"/>
              <a:gd name="connsiteY123" fmla="*/ 32005 h 631014"/>
              <a:gd name="connsiteX124" fmla="*/ 185605 w 532839"/>
              <a:gd name="connsiteY124" fmla="*/ 49786 h 631014"/>
              <a:gd name="connsiteX125" fmla="*/ 181165 w 532839"/>
              <a:gd name="connsiteY125" fmla="*/ 60454 h 631014"/>
              <a:gd name="connsiteX126" fmla="*/ 177613 w 532839"/>
              <a:gd name="connsiteY126" fmla="*/ 61343 h 631014"/>
              <a:gd name="connsiteX127" fmla="*/ 169620 w 532839"/>
              <a:gd name="connsiteY127" fmla="*/ 56009 h 631014"/>
              <a:gd name="connsiteX128" fmla="*/ 163404 w 532839"/>
              <a:gd name="connsiteY128" fmla="*/ 38229 h 631014"/>
              <a:gd name="connsiteX129" fmla="*/ 95911 w 532839"/>
              <a:gd name="connsiteY129" fmla="*/ 83569 h 631014"/>
              <a:gd name="connsiteX130" fmla="*/ 108344 w 532839"/>
              <a:gd name="connsiteY130" fmla="*/ 96905 h 631014"/>
              <a:gd name="connsiteX131" fmla="*/ 108344 w 532839"/>
              <a:gd name="connsiteY131" fmla="*/ 108462 h 631014"/>
              <a:gd name="connsiteX132" fmla="*/ 103015 w 532839"/>
              <a:gd name="connsiteY132" fmla="*/ 111129 h 631014"/>
              <a:gd name="connsiteX133" fmla="*/ 97687 w 532839"/>
              <a:gd name="connsiteY133" fmla="*/ 108462 h 631014"/>
              <a:gd name="connsiteX134" fmla="*/ 84366 w 532839"/>
              <a:gd name="connsiteY134" fmla="*/ 95127 h 631014"/>
              <a:gd name="connsiteX135" fmla="*/ 38187 w 532839"/>
              <a:gd name="connsiteY135" fmla="*/ 163583 h 631014"/>
              <a:gd name="connsiteX136" fmla="*/ 55948 w 532839"/>
              <a:gd name="connsiteY136" fmla="*/ 171584 h 631014"/>
              <a:gd name="connsiteX137" fmla="*/ 60388 w 532839"/>
              <a:gd name="connsiteY137" fmla="*/ 181363 h 631014"/>
              <a:gd name="connsiteX138" fmla="*/ 53284 w 532839"/>
              <a:gd name="connsiteY138" fmla="*/ 186697 h 631014"/>
              <a:gd name="connsiteX139" fmla="*/ 49732 w 532839"/>
              <a:gd name="connsiteY139" fmla="*/ 185808 h 631014"/>
              <a:gd name="connsiteX140" fmla="*/ 31970 w 532839"/>
              <a:gd name="connsiteY140" fmla="*/ 177807 h 631014"/>
              <a:gd name="connsiteX141" fmla="*/ 16873 w 532839"/>
              <a:gd name="connsiteY141" fmla="*/ 265822 h 631014"/>
              <a:gd name="connsiteX142" fmla="*/ 7993 w 532839"/>
              <a:gd name="connsiteY142" fmla="*/ 273823 h 631014"/>
              <a:gd name="connsiteX143" fmla="*/ 0 w 532839"/>
              <a:gd name="connsiteY143" fmla="*/ 265822 h 631014"/>
              <a:gd name="connsiteX144" fmla="*/ 20425 w 532839"/>
              <a:gd name="connsiteY144" fmla="*/ 165361 h 631014"/>
              <a:gd name="connsiteX145" fmla="*/ 20425 w 532839"/>
              <a:gd name="connsiteY145" fmla="*/ 164472 h 631014"/>
              <a:gd name="connsiteX146" fmla="*/ 78150 w 532839"/>
              <a:gd name="connsiteY146" fmla="*/ 78235 h 631014"/>
              <a:gd name="connsiteX147" fmla="*/ 78150 w 532839"/>
              <a:gd name="connsiteY147" fmla="*/ 77346 h 631014"/>
              <a:gd name="connsiteX148" fmla="*/ 79038 w 532839"/>
              <a:gd name="connsiteY148" fmla="*/ 77346 h 631014"/>
              <a:gd name="connsiteX149" fmla="*/ 164292 w 532839"/>
              <a:gd name="connsiteY149" fmla="*/ 20448 h 631014"/>
              <a:gd name="connsiteX150" fmla="*/ 266419 w 532839"/>
              <a:gd name="connsiteY150" fmla="*/ 0 h 631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532839" h="631014">
                <a:moveTo>
                  <a:pt x="30690" y="616142"/>
                </a:moveTo>
                <a:lnTo>
                  <a:pt x="501252" y="616142"/>
                </a:lnTo>
                <a:cubicBezTo>
                  <a:pt x="505717" y="616142"/>
                  <a:pt x="509288" y="620273"/>
                  <a:pt x="509288" y="624404"/>
                </a:cubicBezTo>
                <a:cubicBezTo>
                  <a:pt x="509288" y="627709"/>
                  <a:pt x="505717" y="631014"/>
                  <a:pt x="501252" y="631014"/>
                </a:cubicBezTo>
                <a:lnTo>
                  <a:pt x="30690" y="631014"/>
                </a:lnTo>
                <a:cubicBezTo>
                  <a:pt x="27119" y="631014"/>
                  <a:pt x="23547" y="627709"/>
                  <a:pt x="23547" y="624404"/>
                </a:cubicBezTo>
                <a:cubicBezTo>
                  <a:pt x="23547" y="620273"/>
                  <a:pt x="27119" y="616142"/>
                  <a:pt x="30690" y="616142"/>
                </a:cubicBezTo>
                <a:close/>
                <a:moveTo>
                  <a:pt x="282827" y="392446"/>
                </a:moveTo>
                <a:lnTo>
                  <a:pt x="333316" y="392446"/>
                </a:lnTo>
                <a:cubicBezTo>
                  <a:pt x="336922" y="392446"/>
                  <a:pt x="340529" y="395948"/>
                  <a:pt x="340529" y="400325"/>
                </a:cubicBezTo>
                <a:cubicBezTo>
                  <a:pt x="340529" y="404703"/>
                  <a:pt x="336922" y="407329"/>
                  <a:pt x="333316" y="407329"/>
                </a:cubicBezTo>
                <a:lnTo>
                  <a:pt x="290040" y="407329"/>
                </a:lnTo>
                <a:lnTo>
                  <a:pt x="290040" y="489623"/>
                </a:lnTo>
                <a:lnTo>
                  <a:pt x="324300" y="489623"/>
                </a:lnTo>
                <a:lnTo>
                  <a:pt x="324300" y="456355"/>
                </a:lnTo>
                <a:lnTo>
                  <a:pt x="316186" y="456355"/>
                </a:lnTo>
                <a:cubicBezTo>
                  <a:pt x="312579" y="456355"/>
                  <a:pt x="308973" y="452853"/>
                  <a:pt x="308973" y="449352"/>
                </a:cubicBezTo>
                <a:cubicBezTo>
                  <a:pt x="308973" y="444974"/>
                  <a:pt x="312579" y="440597"/>
                  <a:pt x="316186" y="440597"/>
                </a:cubicBezTo>
                <a:lnTo>
                  <a:pt x="333316" y="440597"/>
                </a:lnTo>
                <a:cubicBezTo>
                  <a:pt x="336922" y="440597"/>
                  <a:pt x="340529" y="444974"/>
                  <a:pt x="340529" y="449352"/>
                </a:cubicBezTo>
                <a:lnTo>
                  <a:pt x="340529" y="496627"/>
                </a:lnTo>
                <a:cubicBezTo>
                  <a:pt x="340529" y="501880"/>
                  <a:pt x="336922" y="505382"/>
                  <a:pt x="333316" y="505382"/>
                </a:cubicBezTo>
                <a:lnTo>
                  <a:pt x="282827" y="505382"/>
                </a:lnTo>
                <a:cubicBezTo>
                  <a:pt x="278319" y="505382"/>
                  <a:pt x="274713" y="501880"/>
                  <a:pt x="274713" y="496627"/>
                </a:cubicBezTo>
                <a:lnTo>
                  <a:pt x="274713" y="400325"/>
                </a:lnTo>
                <a:cubicBezTo>
                  <a:pt x="274713" y="395948"/>
                  <a:pt x="278319" y="392446"/>
                  <a:pt x="282827" y="392446"/>
                </a:cubicBezTo>
                <a:close/>
                <a:moveTo>
                  <a:pt x="196488" y="392446"/>
                </a:moveTo>
                <a:cubicBezTo>
                  <a:pt x="200996" y="392446"/>
                  <a:pt x="204602" y="395948"/>
                  <a:pt x="204602" y="400325"/>
                </a:cubicBezTo>
                <a:lnTo>
                  <a:pt x="204602" y="440597"/>
                </a:lnTo>
                <a:lnTo>
                  <a:pt x="210913" y="440597"/>
                </a:lnTo>
                <a:cubicBezTo>
                  <a:pt x="226240" y="440597"/>
                  <a:pt x="237961" y="430091"/>
                  <a:pt x="237961" y="414333"/>
                </a:cubicBezTo>
                <a:lnTo>
                  <a:pt x="237961" y="400325"/>
                </a:lnTo>
                <a:cubicBezTo>
                  <a:pt x="237961" y="395948"/>
                  <a:pt x="242469" y="392446"/>
                  <a:pt x="246075" y="392446"/>
                </a:cubicBezTo>
                <a:cubicBezTo>
                  <a:pt x="250583" y="392446"/>
                  <a:pt x="254189" y="395948"/>
                  <a:pt x="254189" y="400325"/>
                </a:cubicBezTo>
                <a:lnTo>
                  <a:pt x="254189" y="414333"/>
                </a:lnTo>
                <a:cubicBezTo>
                  <a:pt x="254189" y="429216"/>
                  <a:pt x="246075" y="441472"/>
                  <a:pt x="234355" y="449352"/>
                </a:cubicBezTo>
                <a:cubicBezTo>
                  <a:pt x="246075" y="456355"/>
                  <a:pt x="254189" y="468612"/>
                  <a:pt x="254189" y="482619"/>
                </a:cubicBezTo>
                <a:lnTo>
                  <a:pt x="254189" y="496627"/>
                </a:lnTo>
                <a:cubicBezTo>
                  <a:pt x="254189" y="501880"/>
                  <a:pt x="250583" y="505382"/>
                  <a:pt x="246075" y="505382"/>
                </a:cubicBezTo>
                <a:cubicBezTo>
                  <a:pt x="242469" y="505382"/>
                  <a:pt x="237961" y="501880"/>
                  <a:pt x="237961" y="496627"/>
                </a:cubicBezTo>
                <a:lnTo>
                  <a:pt x="237961" y="482619"/>
                </a:lnTo>
                <a:cubicBezTo>
                  <a:pt x="237961" y="468612"/>
                  <a:pt x="226240" y="456355"/>
                  <a:pt x="210913" y="456355"/>
                </a:cubicBezTo>
                <a:lnTo>
                  <a:pt x="204602" y="456355"/>
                </a:lnTo>
                <a:lnTo>
                  <a:pt x="204602" y="496627"/>
                </a:lnTo>
                <a:cubicBezTo>
                  <a:pt x="204602" y="501880"/>
                  <a:pt x="200996" y="505382"/>
                  <a:pt x="196488" y="505382"/>
                </a:cubicBezTo>
                <a:cubicBezTo>
                  <a:pt x="191980" y="505382"/>
                  <a:pt x="188374" y="501880"/>
                  <a:pt x="188374" y="496627"/>
                </a:cubicBezTo>
                <a:lnTo>
                  <a:pt x="188374" y="400325"/>
                </a:lnTo>
                <a:cubicBezTo>
                  <a:pt x="188374" y="395948"/>
                  <a:pt x="191980" y="392446"/>
                  <a:pt x="196488" y="392446"/>
                </a:cubicBezTo>
                <a:close/>
                <a:moveTo>
                  <a:pt x="174836" y="315819"/>
                </a:moveTo>
                <a:lnTo>
                  <a:pt x="170558" y="319027"/>
                </a:lnTo>
                <a:lnTo>
                  <a:pt x="164188" y="323803"/>
                </a:lnTo>
                <a:lnTo>
                  <a:pt x="92313" y="534046"/>
                </a:lnTo>
                <a:cubicBezTo>
                  <a:pt x="90538" y="537595"/>
                  <a:pt x="90538" y="540256"/>
                  <a:pt x="90538" y="543804"/>
                </a:cubicBezTo>
                <a:lnTo>
                  <a:pt x="90538" y="573079"/>
                </a:lnTo>
                <a:cubicBezTo>
                  <a:pt x="90538" y="574853"/>
                  <a:pt x="91426" y="575740"/>
                  <a:pt x="93200" y="575740"/>
                </a:cubicBezTo>
                <a:lnTo>
                  <a:pt x="435716" y="575740"/>
                </a:lnTo>
                <a:cubicBezTo>
                  <a:pt x="437491" y="575740"/>
                  <a:pt x="438379" y="574853"/>
                  <a:pt x="438379" y="573079"/>
                </a:cubicBezTo>
                <a:lnTo>
                  <a:pt x="438379" y="543804"/>
                </a:lnTo>
                <a:cubicBezTo>
                  <a:pt x="438379" y="540256"/>
                  <a:pt x="438379" y="537595"/>
                  <a:pt x="437491" y="534046"/>
                </a:cubicBezTo>
                <a:lnTo>
                  <a:pt x="365616" y="323803"/>
                </a:lnTo>
                <a:cubicBezTo>
                  <a:pt x="364729" y="318480"/>
                  <a:pt x="359405" y="315819"/>
                  <a:pt x="354081" y="315819"/>
                </a:cubicBezTo>
                <a:close/>
                <a:moveTo>
                  <a:pt x="264458" y="247512"/>
                </a:moveTo>
                <a:cubicBezTo>
                  <a:pt x="250261" y="247512"/>
                  <a:pt x="237838" y="259931"/>
                  <a:pt x="237838" y="273238"/>
                </a:cubicBezTo>
                <a:cubicBezTo>
                  <a:pt x="237838" y="287432"/>
                  <a:pt x="250261" y="299851"/>
                  <a:pt x="264458" y="299851"/>
                </a:cubicBezTo>
                <a:cubicBezTo>
                  <a:pt x="279543" y="299851"/>
                  <a:pt x="290191" y="287432"/>
                  <a:pt x="290191" y="273238"/>
                </a:cubicBezTo>
                <a:cubicBezTo>
                  <a:pt x="290191" y="259931"/>
                  <a:pt x="279543" y="247512"/>
                  <a:pt x="264458" y="247512"/>
                </a:cubicBezTo>
                <a:close/>
                <a:moveTo>
                  <a:pt x="264458" y="231544"/>
                </a:moveTo>
                <a:cubicBezTo>
                  <a:pt x="287529" y="231544"/>
                  <a:pt x="307051" y="250173"/>
                  <a:pt x="307051" y="273238"/>
                </a:cubicBezTo>
                <a:cubicBezTo>
                  <a:pt x="307051" y="283883"/>
                  <a:pt x="302614" y="291867"/>
                  <a:pt x="296403" y="299851"/>
                </a:cubicBezTo>
                <a:lnTo>
                  <a:pt x="354081" y="299851"/>
                </a:lnTo>
                <a:cubicBezTo>
                  <a:pt x="365616" y="299851"/>
                  <a:pt x="377152" y="306948"/>
                  <a:pt x="380701" y="318480"/>
                </a:cubicBezTo>
                <a:lnTo>
                  <a:pt x="451689" y="528724"/>
                </a:lnTo>
                <a:cubicBezTo>
                  <a:pt x="453463" y="534046"/>
                  <a:pt x="454351" y="539369"/>
                  <a:pt x="454351" y="543804"/>
                </a:cubicBezTo>
                <a:lnTo>
                  <a:pt x="454351" y="573079"/>
                </a:lnTo>
                <a:cubicBezTo>
                  <a:pt x="454351" y="582837"/>
                  <a:pt x="446365" y="591708"/>
                  <a:pt x="435716" y="591708"/>
                </a:cubicBezTo>
                <a:lnTo>
                  <a:pt x="93200" y="591708"/>
                </a:lnTo>
                <a:cubicBezTo>
                  <a:pt x="83439" y="591708"/>
                  <a:pt x="74566" y="582837"/>
                  <a:pt x="74566" y="573079"/>
                </a:cubicBezTo>
                <a:lnTo>
                  <a:pt x="74566" y="543804"/>
                </a:lnTo>
                <a:cubicBezTo>
                  <a:pt x="74566" y="539369"/>
                  <a:pt x="75453" y="534046"/>
                  <a:pt x="77228" y="528724"/>
                </a:cubicBezTo>
                <a:lnTo>
                  <a:pt x="148216" y="318480"/>
                </a:lnTo>
                <a:cubicBezTo>
                  <a:pt x="152652" y="306948"/>
                  <a:pt x="163301" y="299851"/>
                  <a:pt x="174836" y="299851"/>
                </a:cubicBezTo>
                <a:lnTo>
                  <a:pt x="232514" y="299851"/>
                </a:lnTo>
                <a:cubicBezTo>
                  <a:pt x="226302" y="291867"/>
                  <a:pt x="222753" y="283883"/>
                  <a:pt x="222753" y="273238"/>
                </a:cubicBezTo>
                <a:cubicBezTo>
                  <a:pt x="222753" y="250173"/>
                  <a:pt x="241387" y="231544"/>
                  <a:pt x="264458" y="231544"/>
                </a:cubicBezTo>
                <a:close/>
                <a:moveTo>
                  <a:pt x="266451" y="78489"/>
                </a:moveTo>
                <a:cubicBezTo>
                  <a:pt x="270582" y="78489"/>
                  <a:pt x="273887" y="82086"/>
                  <a:pt x="273887" y="86583"/>
                </a:cubicBezTo>
                <a:lnTo>
                  <a:pt x="273887" y="199004"/>
                </a:lnTo>
                <a:cubicBezTo>
                  <a:pt x="273887" y="203501"/>
                  <a:pt x="270582" y="207099"/>
                  <a:pt x="266451" y="207099"/>
                </a:cubicBezTo>
                <a:cubicBezTo>
                  <a:pt x="262320" y="207099"/>
                  <a:pt x="259015" y="203501"/>
                  <a:pt x="259015" y="199004"/>
                </a:cubicBezTo>
                <a:lnTo>
                  <a:pt x="259015" y="86583"/>
                </a:lnTo>
                <a:cubicBezTo>
                  <a:pt x="259015" y="82086"/>
                  <a:pt x="262320" y="78489"/>
                  <a:pt x="266451" y="78489"/>
                </a:cubicBezTo>
                <a:close/>
                <a:moveTo>
                  <a:pt x="266419" y="0"/>
                </a:moveTo>
                <a:cubicBezTo>
                  <a:pt x="302830" y="0"/>
                  <a:pt x="336577" y="7112"/>
                  <a:pt x="367659" y="19559"/>
                </a:cubicBezTo>
                <a:cubicBezTo>
                  <a:pt x="400517" y="33783"/>
                  <a:pt x="429824" y="53342"/>
                  <a:pt x="454689" y="77346"/>
                </a:cubicBezTo>
                <a:cubicBezTo>
                  <a:pt x="454689" y="78235"/>
                  <a:pt x="454689" y="78235"/>
                  <a:pt x="454689" y="78235"/>
                </a:cubicBezTo>
                <a:cubicBezTo>
                  <a:pt x="478667" y="102239"/>
                  <a:pt x="499093" y="131577"/>
                  <a:pt x="512414" y="163583"/>
                </a:cubicBezTo>
                <a:cubicBezTo>
                  <a:pt x="512414" y="163583"/>
                  <a:pt x="512414" y="163583"/>
                  <a:pt x="512414" y="164472"/>
                </a:cubicBezTo>
                <a:cubicBezTo>
                  <a:pt x="524847" y="195588"/>
                  <a:pt x="532839" y="230260"/>
                  <a:pt x="532839" y="265822"/>
                </a:cubicBezTo>
                <a:cubicBezTo>
                  <a:pt x="532839" y="271156"/>
                  <a:pt x="529287" y="273823"/>
                  <a:pt x="524847" y="273823"/>
                </a:cubicBezTo>
                <a:cubicBezTo>
                  <a:pt x="520406" y="273823"/>
                  <a:pt x="516854" y="271156"/>
                  <a:pt x="516854" y="265822"/>
                </a:cubicBezTo>
                <a:cubicBezTo>
                  <a:pt x="516854" y="235594"/>
                  <a:pt x="510637" y="205367"/>
                  <a:pt x="499981" y="177807"/>
                </a:cubicBezTo>
                <a:lnTo>
                  <a:pt x="482219" y="184919"/>
                </a:lnTo>
                <a:cubicBezTo>
                  <a:pt x="482219" y="184919"/>
                  <a:pt x="480443" y="185808"/>
                  <a:pt x="479555" y="185808"/>
                </a:cubicBezTo>
                <a:cubicBezTo>
                  <a:pt x="476003" y="185808"/>
                  <a:pt x="473339" y="183141"/>
                  <a:pt x="472451" y="180474"/>
                </a:cubicBezTo>
                <a:cubicBezTo>
                  <a:pt x="470675" y="176918"/>
                  <a:pt x="472451" y="171584"/>
                  <a:pt x="476003" y="170695"/>
                </a:cubicBezTo>
                <a:lnTo>
                  <a:pt x="493764" y="162694"/>
                </a:lnTo>
                <a:cubicBezTo>
                  <a:pt x="482219" y="137801"/>
                  <a:pt x="467122" y="114686"/>
                  <a:pt x="448473" y="95127"/>
                </a:cubicBezTo>
                <a:lnTo>
                  <a:pt x="435152" y="108462"/>
                </a:lnTo>
                <a:cubicBezTo>
                  <a:pt x="434264" y="110240"/>
                  <a:pt x="431600" y="111129"/>
                  <a:pt x="428935" y="111129"/>
                </a:cubicBezTo>
                <a:cubicBezTo>
                  <a:pt x="428047" y="111129"/>
                  <a:pt x="425383" y="110240"/>
                  <a:pt x="423607" y="108462"/>
                </a:cubicBezTo>
                <a:cubicBezTo>
                  <a:pt x="420943" y="105795"/>
                  <a:pt x="420943" y="100461"/>
                  <a:pt x="423607" y="96905"/>
                </a:cubicBezTo>
                <a:lnTo>
                  <a:pt x="437816" y="83569"/>
                </a:lnTo>
                <a:cubicBezTo>
                  <a:pt x="417391" y="64900"/>
                  <a:pt x="394301" y="49786"/>
                  <a:pt x="369435" y="38229"/>
                </a:cubicBezTo>
                <a:lnTo>
                  <a:pt x="361443" y="55120"/>
                </a:lnTo>
                <a:cubicBezTo>
                  <a:pt x="360554" y="58676"/>
                  <a:pt x="357890" y="61343"/>
                  <a:pt x="354338" y="61343"/>
                </a:cubicBezTo>
                <a:cubicBezTo>
                  <a:pt x="353450" y="61343"/>
                  <a:pt x="352562" y="60454"/>
                  <a:pt x="350786" y="60454"/>
                </a:cubicBezTo>
                <a:cubicBezTo>
                  <a:pt x="347234" y="58676"/>
                  <a:pt x="345457" y="54231"/>
                  <a:pt x="347234" y="49786"/>
                </a:cubicBezTo>
                <a:lnTo>
                  <a:pt x="354338" y="32005"/>
                </a:lnTo>
                <a:cubicBezTo>
                  <a:pt x="329472" y="23115"/>
                  <a:pt x="302830" y="16892"/>
                  <a:pt x="274412" y="16003"/>
                </a:cubicBezTo>
                <a:lnTo>
                  <a:pt x="274412" y="34672"/>
                </a:lnTo>
                <a:cubicBezTo>
                  <a:pt x="274412" y="40007"/>
                  <a:pt x="270860" y="43563"/>
                  <a:pt x="266419" y="43563"/>
                </a:cubicBezTo>
                <a:cubicBezTo>
                  <a:pt x="261979" y="43563"/>
                  <a:pt x="258427" y="40007"/>
                  <a:pt x="258427" y="34672"/>
                </a:cubicBezTo>
                <a:lnTo>
                  <a:pt x="258427" y="16003"/>
                </a:lnTo>
                <a:cubicBezTo>
                  <a:pt x="230009" y="16892"/>
                  <a:pt x="203367" y="23115"/>
                  <a:pt x="177613" y="32005"/>
                </a:cubicBezTo>
                <a:lnTo>
                  <a:pt x="185605" y="49786"/>
                </a:lnTo>
                <a:cubicBezTo>
                  <a:pt x="186494" y="54231"/>
                  <a:pt x="184717" y="58676"/>
                  <a:pt x="181165" y="60454"/>
                </a:cubicBezTo>
                <a:cubicBezTo>
                  <a:pt x="180277" y="61343"/>
                  <a:pt x="178501" y="61343"/>
                  <a:pt x="177613" y="61343"/>
                </a:cubicBezTo>
                <a:cubicBezTo>
                  <a:pt x="174949" y="61343"/>
                  <a:pt x="171396" y="59565"/>
                  <a:pt x="169620" y="56009"/>
                </a:cubicBezTo>
                <a:lnTo>
                  <a:pt x="163404" y="38229"/>
                </a:lnTo>
                <a:cubicBezTo>
                  <a:pt x="138538" y="49786"/>
                  <a:pt x="115448" y="65789"/>
                  <a:pt x="95911" y="83569"/>
                </a:cubicBezTo>
                <a:lnTo>
                  <a:pt x="108344" y="96905"/>
                </a:lnTo>
                <a:cubicBezTo>
                  <a:pt x="112784" y="100461"/>
                  <a:pt x="112784" y="105795"/>
                  <a:pt x="108344" y="108462"/>
                </a:cubicBezTo>
                <a:cubicBezTo>
                  <a:pt x="107456" y="110240"/>
                  <a:pt x="105680" y="111129"/>
                  <a:pt x="103015" y="111129"/>
                </a:cubicBezTo>
                <a:cubicBezTo>
                  <a:pt x="101239" y="111129"/>
                  <a:pt x="99463" y="110240"/>
                  <a:pt x="97687" y="108462"/>
                </a:cubicBezTo>
                <a:lnTo>
                  <a:pt x="84366" y="95127"/>
                </a:lnTo>
                <a:cubicBezTo>
                  <a:pt x="64829" y="114686"/>
                  <a:pt x="49732" y="138690"/>
                  <a:pt x="38187" y="163583"/>
                </a:cubicBezTo>
                <a:lnTo>
                  <a:pt x="55948" y="171584"/>
                </a:lnTo>
                <a:cubicBezTo>
                  <a:pt x="60388" y="172473"/>
                  <a:pt x="62164" y="177807"/>
                  <a:pt x="60388" y="181363"/>
                </a:cubicBezTo>
                <a:cubicBezTo>
                  <a:pt x="58612" y="184030"/>
                  <a:pt x="55948" y="186697"/>
                  <a:pt x="53284" y="186697"/>
                </a:cubicBezTo>
                <a:cubicBezTo>
                  <a:pt x="52396" y="186697"/>
                  <a:pt x="50620" y="185808"/>
                  <a:pt x="49732" y="185808"/>
                </a:cubicBezTo>
                <a:lnTo>
                  <a:pt x="31970" y="177807"/>
                </a:lnTo>
                <a:cubicBezTo>
                  <a:pt x="22202" y="205367"/>
                  <a:pt x="16873" y="235594"/>
                  <a:pt x="16873" y="265822"/>
                </a:cubicBezTo>
                <a:cubicBezTo>
                  <a:pt x="16873" y="271156"/>
                  <a:pt x="12433" y="273823"/>
                  <a:pt x="7993" y="273823"/>
                </a:cubicBezTo>
                <a:cubicBezTo>
                  <a:pt x="3552" y="273823"/>
                  <a:pt x="0" y="271156"/>
                  <a:pt x="0" y="265822"/>
                </a:cubicBezTo>
                <a:cubicBezTo>
                  <a:pt x="0" y="230260"/>
                  <a:pt x="7993" y="196477"/>
                  <a:pt x="20425" y="165361"/>
                </a:cubicBezTo>
                <a:cubicBezTo>
                  <a:pt x="20425" y="165361"/>
                  <a:pt x="20425" y="165361"/>
                  <a:pt x="20425" y="164472"/>
                </a:cubicBezTo>
                <a:cubicBezTo>
                  <a:pt x="33746" y="132466"/>
                  <a:pt x="54172" y="102239"/>
                  <a:pt x="78150" y="78235"/>
                </a:cubicBezTo>
                <a:cubicBezTo>
                  <a:pt x="78150" y="78235"/>
                  <a:pt x="78150" y="78235"/>
                  <a:pt x="78150" y="77346"/>
                </a:cubicBezTo>
                <a:lnTo>
                  <a:pt x="79038" y="77346"/>
                </a:lnTo>
                <a:cubicBezTo>
                  <a:pt x="103015" y="53342"/>
                  <a:pt x="132322" y="34672"/>
                  <a:pt x="164292" y="20448"/>
                </a:cubicBezTo>
                <a:cubicBezTo>
                  <a:pt x="196262" y="7112"/>
                  <a:pt x="230009" y="0"/>
                  <a:pt x="2664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301" name="Group 300">
            <a:extLst>
              <a:ext uri="{FF2B5EF4-FFF2-40B4-BE49-F238E27FC236}">
                <a16:creationId xmlns:a16="http://schemas.microsoft.com/office/drawing/2014/main" id="{F67FE2AA-71B0-4EFD-9008-3485712AFF85}"/>
              </a:ext>
            </a:extLst>
          </p:cNvPr>
          <p:cNvGrpSpPr/>
          <p:nvPr/>
        </p:nvGrpSpPr>
        <p:grpSpPr>
          <a:xfrm>
            <a:off x="8755478" y="4944824"/>
            <a:ext cx="14120221" cy="6357632"/>
            <a:chOff x="8755478" y="4944824"/>
            <a:chExt cx="14120221" cy="6357632"/>
          </a:xfrm>
        </p:grpSpPr>
        <p:grpSp>
          <p:nvGrpSpPr>
            <p:cNvPr id="302" name="Group 301">
              <a:extLst>
                <a:ext uri="{FF2B5EF4-FFF2-40B4-BE49-F238E27FC236}">
                  <a16:creationId xmlns:a16="http://schemas.microsoft.com/office/drawing/2014/main" id="{FAB8C203-B8F0-4A80-969E-4C3E2223707B}"/>
                </a:ext>
              </a:extLst>
            </p:cNvPr>
            <p:cNvGrpSpPr/>
            <p:nvPr/>
          </p:nvGrpSpPr>
          <p:grpSpPr>
            <a:xfrm>
              <a:off x="8755478" y="4944824"/>
              <a:ext cx="14120221" cy="6357632"/>
              <a:chOff x="8755478" y="4944824"/>
              <a:chExt cx="14120221" cy="6357632"/>
            </a:xfrm>
          </p:grpSpPr>
          <p:sp>
            <p:nvSpPr>
              <p:cNvPr id="463" name="Freeform 3">
                <a:extLst>
                  <a:ext uri="{FF2B5EF4-FFF2-40B4-BE49-F238E27FC236}">
                    <a16:creationId xmlns:a16="http://schemas.microsoft.com/office/drawing/2014/main" id="{76C027C6-D1DC-4675-AAF8-8526C25B3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5478" y="10470470"/>
                <a:ext cx="14120221" cy="15698"/>
              </a:xfrm>
              <a:custGeom>
                <a:avLst/>
                <a:gdLst>
                  <a:gd name="T0" fmla="*/ 15855 w 15865"/>
                  <a:gd name="T1" fmla="*/ 18 h 19"/>
                  <a:gd name="T2" fmla="*/ 9 w 15865"/>
                  <a:gd name="T3" fmla="*/ 18 h 19"/>
                  <a:gd name="T4" fmla="*/ 9 w 15865"/>
                  <a:gd name="T5" fmla="*/ 18 h 19"/>
                  <a:gd name="T6" fmla="*/ 0 w 15865"/>
                  <a:gd name="T7" fmla="*/ 9 h 19"/>
                  <a:gd name="T8" fmla="*/ 0 w 15865"/>
                  <a:gd name="T9" fmla="*/ 9 h 19"/>
                  <a:gd name="T10" fmla="*/ 9 w 15865"/>
                  <a:gd name="T11" fmla="*/ 0 h 19"/>
                  <a:gd name="T12" fmla="*/ 15855 w 15865"/>
                  <a:gd name="T13" fmla="*/ 0 h 19"/>
                  <a:gd name="T14" fmla="*/ 15855 w 15865"/>
                  <a:gd name="T15" fmla="*/ 0 h 19"/>
                  <a:gd name="T16" fmla="*/ 15864 w 15865"/>
                  <a:gd name="T17" fmla="*/ 9 h 19"/>
                  <a:gd name="T18" fmla="*/ 15864 w 15865"/>
                  <a:gd name="T19" fmla="*/ 9 h 19"/>
                  <a:gd name="T20" fmla="*/ 15855 w 15865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65" h="19">
                    <a:moveTo>
                      <a:pt x="15855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15855" y="0"/>
                    </a:lnTo>
                    <a:lnTo>
                      <a:pt x="15855" y="0"/>
                    </a:lnTo>
                    <a:cubicBezTo>
                      <a:pt x="15860" y="0"/>
                      <a:pt x="15864" y="4"/>
                      <a:pt x="15864" y="9"/>
                    </a:cubicBezTo>
                    <a:lnTo>
                      <a:pt x="15864" y="9"/>
                    </a:lnTo>
                    <a:cubicBezTo>
                      <a:pt x="15864" y="14"/>
                      <a:pt x="15860" y="18"/>
                      <a:pt x="1585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4">
                <a:extLst>
                  <a:ext uri="{FF2B5EF4-FFF2-40B4-BE49-F238E27FC236}">
                    <a16:creationId xmlns:a16="http://schemas.microsoft.com/office/drawing/2014/main" id="{4D259EA3-3961-453B-AAB5-ADBB2D2B3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5478" y="10576429"/>
                <a:ext cx="14120221" cy="15698"/>
              </a:xfrm>
              <a:custGeom>
                <a:avLst/>
                <a:gdLst>
                  <a:gd name="T0" fmla="*/ 15855 w 15865"/>
                  <a:gd name="T1" fmla="*/ 17 h 18"/>
                  <a:gd name="T2" fmla="*/ 9 w 15865"/>
                  <a:gd name="T3" fmla="*/ 17 h 18"/>
                  <a:gd name="T4" fmla="*/ 9 w 15865"/>
                  <a:gd name="T5" fmla="*/ 17 h 18"/>
                  <a:gd name="T6" fmla="*/ 0 w 15865"/>
                  <a:gd name="T7" fmla="*/ 9 h 18"/>
                  <a:gd name="T8" fmla="*/ 0 w 15865"/>
                  <a:gd name="T9" fmla="*/ 9 h 18"/>
                  <a:gd name="T10" fmla="*/ 9 w 15865"/>
                  <a:gd name="T11" fmla="*/ 0 h 18"/>
                  <a:gd name="T12" fmla="*/ 15855 w 15865"/>
                  <a:gd name="T13" fmla="*/ 0 h 18"/>
                  <a:gd name="T14" fmla="*/ 15855 w 15865"/>
                  <a:gd name="T15" fmla="*/ 0 h 18"/>
                  <a:gd name="T16" fmla="*/ 15864 w 15865"/>
                  <a:gd name="T17" fmla="*/ 9 h 18"/>
                  <a:gd name="T18" fmla="*/ 15864 w 15865"/>
                  <a:gd name="T19" fmla="*/ 9 h 18"/>
                  <a:gd name="T20" fmla="*/ 15855 w 15865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865" h="18">
                    <a:moveTo>
                      <a:pt x="15855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5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15855" y="0"/>
                    </a:lnTo>
                    <a:lnTo>
                      <a:pt x="15855" y="0"/>
                    </a:lnTo>
                    <a:cubicBezTo>
                      <a:pt x="15860" y="0"/>
                      <a:pt x="15864" y="5"/>
                      <a:pt x="15864" y="9"/>
                    </a:cubicBezTo>
                    <a:lnTo>
                      <a:pt x="15864" y="9"/>
                    </a:lnTo>
                    <a:cubicBezTo>
                      <a:pt x="15864" y="14"/>
                      <a:pt x="15860" y="17"/>
                      <a:pt x="1585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5">
                <a:extLst>
                  <a:ext uri="{FF2B5EF4-FFF2-40B4-BE49-F238E27FC236}">
                    <a16:creationId xmlns:a16="http://schemas.microsoft.com/office/drawing/2014/main" id="{5573E343-F063-4EC1-8EFD-D087C6C906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9460" y="9477579"/>
                <a:ext cx="396372" cy="651461"/>
              </a:xfrm>
              <a:custGeom>
                <a:avLst/>
                <a:gdLst>
                  <a:gd name="T0" fmla="*/ 159 w 447"/>
                  <a:gd name="T1" fmla="*/ 731 h 732"/>
                  <a:gd name="T2" fmla="*/ 159 w 447"/>
                  <a:gd name="T3" fmla="*/ 731 h 732"/>
                  <a:gd name="T4" fmla="*/ 223 w 447"/>
                  <a:gd name="T5" fmla="*/ 25 h 732"/>
                  <a:gd name="T6" fmla="*/ 223 w 447"/>
                  <a:gd name="T7" fmla="*/ 25 h 732"/>
                  <a:gd name="T8" fmla="*/ 159 w 447"/>
                  <a:gd name="T9" fmla="*/ 731 h 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47" h="732">
                    <a:moveTo>
                      <a:pt x="159" y="731"/>
                    </a:moveTo>
                    <a:lnTo>
                      <a:pt x="159" y="731"/>
                    </a:lnTo>
                    <a:cubicBezTo>
                      <a:pt x="159" y="731"/>
                      <a:pt x="0" y="50"/>
                      <a:pt x="223" y="25"/>
                    </a:cubicBezTo>
                    <a:lnTo>
                      <a:pt x="223" y="25"/>
                    </a:lnTo>
                    <a:cubicBezTo>
                      <a:pt x="446" y="0"/>
                      <a:pt x="398" y="573"/>
                      <a:pt x="159" y="7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6">
                <a:extLst>
                  <a:ext uri="{FF2B5EF4-FFF2-40B4-BE49-F238E27FC236}">
                    <a16:creationId xmlns:a16="http://schemas.microsoft.com/office/drawing/2014/main" id="{ED21E6CE-FA9F-4CF4-82CE-DAC2619E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0856" y="9489354"/>
                <a:ext cx="345353" cy="651461"/>
              </a:xfrm>
              <a:custGeom>
                <a:avLst/>
                <a:gdLst>
                  <a:gd name="T0" fmla="*/ 204 w 387"/>
                  <a:gd name="T1" fmla="*/ 23 h 730"/>
                  <a:gd name="T2" fmla="*/ 204 w 387"/>
                  <a:gd name="T3" fmla="*/ 23 h 730"/>
                  <a:gd name="T4" fmla="*/ 191 w 387"/>
                  <a:gd name="T5" fmla="*/ 24 h 730"/>
                  <a:gd name="T6" fmla="*/ 191 w 387"/>
                  <a:gd name="T7" fmla="*/ 24 h 730"/>
                  <a:gd name="T8" fmla="*/ 125 w 387"/>
                  <a:gd name="T9" fmla="*/ 64 h 730"/>
                  <a:gd name="T10" fmla="*/ 125 w 387"/>
                  <a:gd name="T11" fmla="*/ 64 h 730"/>
                  <a:gd name="T12" fmla="*/ 132 w 387"/>
                  <a:gd name="T13" fmla="*/ 706 h 730"/>
                  <a:gd name="T14" fmla="*/ 132 w 387"/>
                  <a:gd name="T15" fmla="*/ 706 h 730"/>
                  <a:gd name="T16" fmla="*/ 306 w 387"/>
                  <a:gd name="T17" fmla="*/ 109 h 730"/>
                  <a:gd name="T18" fmla="*/ 306 w 387"/>
                  <a:gd name="T19" fmla="*/ 109 h 730"/>
                  <a:gd name="T20" fmla="*/ 204 w 387"/>
                  <a:gd name="T21" fmla="*/ 23 h 730"/>
                  <a:gd name="T22" fmla="*/ 126 w 387"/>
                  <a:gd name="T23" fmla="*/ 729 h 730"/>
                  <a:gd name="T24" fmla="*/ 126 w 387"/>
                  <a:gd name="T25" fmla="*/ 729 h 730"/>
                  <a:gd name="T26" fmla="*/ 123 w 387"/>
                  <a:gd name="T27" fmla="*/ 729 h 730"/>
                  <a:gd name="T28" fmla="*/ 123 w 387"/>
                  <a:gd name="T29" fmla="*/ 729 h 730"/>
                  <a:gd name="T30" fmla="*/ 118 w 387"/>
                  <a:gd name="T31" fmla="*/ 723 h 730"/>
                  <a:gd name="T32" fmla="*/ 118 w 387"/>
                  <a:gd name="T33" fmla="*/ 723 h 730"/>
                  <a:gd name="T34" fmla="*/ 111 w 387"/>
                  <a:gd name="T35" fmla="*/ 55 h 730"/>
                  <a:gd name="T36" fmla="*/ 111 w 387"/>
                  <a:gd name="T37" fmla="*/ 55 h 730"/>
                  <a:gd name="T38" fmla="*/ 189 w 387"/>
                  <a:gd name="T39" fmla="*/ 6 h 730"/>
                  <a:gd name="T40" fmla="*/ 189 w 387"/>
                  <a:gd name="T41" fmla="*/ 6 h 730"/>
                  <a:gd name="T42" fmla="*/ 322 w 387"/>
                  <a:gd name="T43" fmla="*/ 103 h 730"/>
                  <a:gd name="T44" fmla="*/ 322 w 387"/>
                  <a:gd name="T45" fmla="*/ 103 h 730"/>
                  <a:gd name="T46" fmla="*/ 132 w 387"/>
                  <a:gd name="T47" fmla="*/ 728 h 730"/>
                  <a:gd name="T48" fmla="*/ 132 w 387"/>
                  <a:gd name="T49" fmla="*/ 728 h 730"/>
                  <a:gd name="T50" fmla="*/ 126 w 387"/>
                  <a:gd name="T51" fmla="*/ 729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7" h="730">
                    <a:moveTo>
                      <a:pt x="204" y="23"/>
                    </a:moveTo>
                    <a:lnTo>
                      <a:pt x="204" y="23"/>
                    </a:lnTo>
                    <a:cubicBezTo>
                      <a:pt x="200" y="23"/>
                      <a:pt x="196" y="23"/>
                      <a:pt x="191" y="24"/>
                    </a:cubicBezTo>
                    <a:lnTo>
                      <a:pt x="191" y="24"/>
                    </a:lnTo>
                    <a:cubicBezTo>
                      <a:pt x="164" y="26"/>
                      <a:pt x="143" y="40"/>
                      <a:pt x="125" y="64"/>
                    </a:cubicBezTo>
                    <a:lnTo>
                      <a:pt x="125" y="64"/>
                    </a:lnTo>
                    <a:cubicBezTo>
                      <a:pt x="28" y="202"/>
                      <a:pt x="115" y="627"/>
                      <a:pt x="132" y="706"/>
                    </a:cubicBezTo>
                    <a:lnTo>
                      <a:pt x="132" y="706"/>
                    </a:lnTo>
                    <a:cubicBezTo>
                      <a:pt x="289" y="591"/>
                      <a:pt x="365" y="273"/>
                      <a:pt x="306" y="109"/>
                    </a:cubicBezTo>
                    <a:lnTo>
                      <a:pt x="306" y="109"/>
                    </a:lnTo>
                    <a:cubicBezTo>
                      <a:pt x="291" y="69"/>
                      <a:pt x="261" y="23"/>
                      <a:pt x="204" y="23"/>
                    </a:cubicBezTo>
                    <a:close/>
                    <a:moveTo>
                      <a:pt x="126" y="729"/>
                    </a:moveTo>
                    <a:lnTo>
                      <a:pt x="126" y="729"/>
                    </a:lnTo>
                    <a:cubicBezTo>
                      <a:pt x="126" y="729"/>
                      <a:pt x="125" y="729"/>
                      <a:pt x="123" y="729"/>
                    </a:cubicBezTo>
                    <a:lnTo>
                      <a:pt x="123" y="729"/>
                    </a:lnTo>
                    <a:cubicBezTo>
                      <a:pt x="120" y="727"/>
                      <a:pt x="119" y="726"/>
                      <a:pt x="118" y="723"/>
                    </a:cubicBezTo>
                    <a:lnTo>
                      <a:pt x="118" y="723"/>
                    </a:lnTo>
                    <a:cubicBezTo>
                      <a:pt x="113" y="702"/>
                      <a:pt x="0" y="211"/>
                      <a:pt x="111" y="55"/>
                    </a:cubicBezTo>
                    <a:lnTo>
                      <a:pt x="111" y="55"/>
                    </a:lnTo>
                    <a:cubicBezTo>
                      <a:pt x="131" y="26"/>
                      <a:pt x="157" y="10"/>
                      <a:pt x="189" y="6"/>
                    </a:cubicBezTo>
                    <a:lnTo>
                      <a:pt x="189" y="6"/>
                    </a:lnTo>
                    <a:cubicBezTo>
                      <a:pt x="250" y="0"/>
                      <a:pt x="297" y="34"/>
                      <a:pt x="322" y="103"/>
                    </a:cubicBezTo>
                    <a:lnTo>
                      <a:pt x="322" y="103"/>
                    </a:lnTo>
                    <a:cubicBezTo>
                      <a:pt x="386" y="280"/>
                      <a:pt x="304" y="614"/>
                      <a:pt x="132" y="728"/>
                    </a:cubicBezTo>
                    <a:lnTo>
                      <a:pt x="132" y="728"/>
                    </a:lnTo>
                    <a:cubicBezTo>
                      <a:pt x="130" y="729"/>
                      <a:pt x="128" y="729"/>
                      <a:pt x="126" y="7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7">
                <a:extLst>
                  <a:ext uri="{FF2B5EF4-FFF2-40B4-BE49-F238E27FC236}">
                    <a16:creationId xmlns:a16="http://schemas.microsoft.com/office/drawing/2014/main" id="{0DF0A3E7-5A49-4850-800A-BFCE8B9E6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8098" y="9850404"/>
                <a:ext cx="361051" cy="259015"/>
              </a:xfrm>
              <a:custGeom>
                <a:avLst/>
                <a:gdLst>
                  <a:gd name="T0" fmla="*/ 0 w 404"/>
                  <a:gd name="T1" fmla="*/ 289 h 290"/>
                  <a:gd name="T2" fmla="*/ 0 w 404"/>
                  <a:gd name="T3" fmla="*/ 289 h 290"/>
                  <a:gd name="T4" fmla="*/ 284 w 404"/>
                  <a:gd name="T5" fmla="*/ 71 h 290"/>
                  <a:gd name="T6" fmla="*/ 284 w 404"/>
                  <a:gd name="T7" fmla="*/ 71 h 290"/>
                  <a:gd name="T8" fmla="*/ 0 w 404"/>
                  <a:gd name="T9" fmla="*/ 28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290">
                    <a:moveTo>
                      <a:pt x="0" y="289"/>
                    </a:moveTo>
                    <a:lnTo>
                      <a:pt x="0" y="289"/>
                    </a:lnTo>
                    <a:cubicBezTo>
                      <a:pt x="0" y="289"/>
                      <a:pt x="165" y="0"/>
                      <a:pt x="284" y="71"/>
                    </a:cubicBezTo>
                    <a:lnTo>
                      <a:pt x="284" y="71"/>
                    </a:lnTo>
                    <a:cubicBezTo>
                      <a:pt x="403" y="142"/>
                      <a:pt x="0" y="289"/>
                      <a:pt x="0" y="2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8">
                <a:extLst>
                  <a:ext uri="{FF2B5EF4-FFF2-40B4-BE49-F238E27FC236}">
                    <a16:creationId xmlns:a16="http://schemas.microsoft.com/office/drawing/2014/main" id="{68F86457-B08D-4C8F-95F9-3BE91213B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6324" y="9893572"/>
                <a:ext cx="290410" cy="223696"/>
              </a:xfrm>
              <a:custGeom>
                <a:avLst/>
                <a:gdLst>
                  <a:gd name="T0" fmla="*/ 253 w 326"/>
                  <a:gd name="T1" fmla="*/ 22 h 251"/>
                  <a:gd name="T2" fmla="*/ 253 w 326"/>
                  <a:gd name="T3" fmla="*/ 22 h 251"/>
                  <a:gd name="T4" fmla="*/ 230 w 326"/>
                  <a:gd name="T5" fmla="*/ 24 h 251"/>
                  <a:gd name="T6" fmla="*/ 230 w 326"/>
                  <a:gd name="T7" fmla="*/ 24 h 251"/>
                  <a:gd name="T8" fmla="*/ 30 w 326"/>
                  <a:gd name="T9" fmla="*/ 224 h 251"/>
                  <a:gd name="T10" fmla="*/ 30 w 326"/>
                  <a:gd name="T11" fmla="*/ 224 h 251"/>
                  <a:gd name="T12" fmla="*/ 156 w 326"/>
                  <a:gd name="T13" fmla="*/ 170 h 251"/>
                  <a:gd name="T14" fmla="*/ 156 w 326"/>
                  <a:gd name="T15" fmla="*/ 170 h 251"/>
                  <a:gd name="T16" fmla="*/ 306 w 326"/>
                  <a:gd name="T17" fmla="*/ 57 h 251"/>
                  <a:gd name="T18" fmla="*/ 306 w 326"/>
                  <a:gd name="T19" fmla="*/ 57 h 251"/>
                  <a:gd name="T20" fmla="*/ 289 w 326"/>
                  <a:gd name="T21" fmla="*/ 31 h 251"/>
                  <a:gd name="T22" fmla="*/ 289 w 326"/>
                  <a:gd name="T23" fmla="*/ 31 h 251"/>
                  <a:gd name="T24" fmla="*/ 253 w 326"/>
                  <a:gd name="T25" fmla="*/ 22 h 251"/>
                  <a:gd name="T26" fmla="*/ 9 w 326"/>
                  <a:gd name="T27" fmla="*/ 250 h 251"/>
                  <a:gd name="T28" fmla="*/ 9 w 326"/>
                  <a:gd name="T29" fmla="*/ 250 h 251"/>
                  <a:gd name="T30" fmla="*/ 3 w 326"/>
                  <a:gd name="T31" fmla="*/ 247 h 251"/>
                  <a:gd name="T32" fmla="*/ 3 w 326"/>
                  <a:gd name="T33" fmla="*/ 247 h 251"/>
                  <a:gd name="T34" fmla="*/ 2 w 326"/>
                  <a:gd name="T35" fmla="*/ 237 h 251"/>
                  <a:gd name="T36" fmla="*/ 2 w 326"/>
                  <a:gd name="T37" fmla="*/ 237 h 251"/>
                  <a:gd name="T38" fmla="*/ 226 w 326"/>
                  <a:gd name="T39" fmla="*/ 7 h 251"/>
                  <a:gd name="T40" fmla="*/ 226 w 326"/>
                  <a:gd name="T41" fmla="*/ 7 h 251"/>
                  <a:gd name="T42" fmla="*/ 297 w 326"/>
                  <a:gd name="T43" fmla="*/ 17 h 251"/>
                  <a:gd name="T44" fmla="*/ 297 w 326"/>
                  <a:gd name="T45" fmla="*/ 17 h 251"/>
                  <a:gd name="T46" fmla="*/ 323 w 326"/>
                  <a:gd name="T47" fmla="*/ 59 h 251"/>
                  <a:gd name="T48" fmla="*/ 323 w 326"/>
                  <a:gd name="T49" fmla="*/ 59 h 251"/>
                  <a:gd name="T50" fmla="*/ 13 w 326"/>
                  <a:gd name="T51" fmla="*/ 250 h 251"/>
                  <a:gd name="T52" fmla="*/ 13 w 326"/>
                  <a:gd name="T53" fmla="*/ 250 h 251"/>
                  <a:gd name="T54" fmla="*/ 9 w 326"/>
                  <a:gd name="T55" fmla="*/ 25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6" h="251">
                    <a:moveTo>
                      <a:pt x="253" y="22"/>
                    </a:moveTo>
                    <a:lnTo>
                      <a:pt x="253" y="22"/>
                    </a:lnTo>
                    <a:cubicBezTo>
                      <a:pt x="246" y="22"/>
                      <a:pt x="238" y="23"/>
                      <a:pt x="230" y="24"/>
                    </a:cubicBezTo>
                    <a:lnTo>
                      <a:pt x="230" y="24"/>
                    </a:lnTo>
                    <a:cubicBezTo>
                      <a:pt x="150" y="46"/>
                      <a:pt x="62" y="173"/>
                      <a:pt x="30" y="224"/>
                    </a:cubicBezTo>
                    <a:lnTo>
                      <a:pt x="30" y="224"/>
                    </a:lnTo>
                    <a:cubicBezTo>
                      <a:pt x="58" y="214"/>
                      <a:pt x="107" y="194"/>
                      <a:pt x="156" y="170"/>
                    </a:cubicBezTo>
                    <a:lnTo>
                      <a:pt x="156" y="170"/>
                    </a:lnTo>
                    <a:cubicBezTo>
                      <a:pt x="283" y="108"/>
                      <a:pt x="304" y="72"/>
                      <a:pt x="306" y="57"/>
                    </a:cubicBezTo>
                    <a:lnTo>
                      <a:pt x="306" y="57"/>
                    </a:lnTo>
                    <a:cubicBezTo>
                      <a:pt x="306" y="53"/>
                      <a:pt x="307" y="43"/>
                      <a:pt x="289" y="31"/>
                    </a:cubicBezTo>
                    <a:lnTo>
                      <a:pt x="289" y="31"/>
                    </a:lnTo>
                    <a:cubicBezTo>
                      <a:pt x="277" y="24"/>
                      <a:pt x="265" y="22"/>
                      <a:pt x="253" y="22"/>
                    </a:cubicBezTo>
                    <a:close/>
                    <a:moveTo>
                      <a:pt x="9" y="250"/>
                    </a:moveTo>
                    <a:lnTo>
                      <a:pt x="9" y="250"/>
                    </a:lnTo>
                    <a:cubicBezTo>
                      <a:pt x="7" y="250"/>
                      <a:pt x="4" y="250"/>
                      <a:pt x="3" y="247"/>
                    </a:cubicBezTo>
                    <a:lnTo>
                      <a:pt x="3" y="247"/>
                    </a:lnTo>
                    <a:cubicBezTo>
                      <a:pt x="1" y="244"/>
                      <a:pt x="0" y="240"/>
                      <a:pt x="2" y="237"/>
                    </a:cubicBezTo>
                    <a:lnTo>
                      <a:pt x="2" y="237"/>
                    </a:lnTo>
                    <a:cubicBezTo>
                      <a:pt x="7" y="229"/>
                      <a:pt x="117" y="36"/>
                      <a:pt x="226" y="7"/>
                    </a:cubicBezTo>
                    <a:lnTo>
                      <a:pt x="226" y="7"/>
                    </a:lnTo>
                    <a:cubicBezTo>
                      <a:pt x="252" y="0"/>
                      <a:pt x="276" y="4"/>
                      <a:pt x="297" y="17"/>
                    </a:cubicBezTo>
                    <a:lnTo>
                      <a:pt x="297" y="17"/>
                    </a:lnTo>
                    <a:cubicBezTo>
                      <a:pt x="316" y="28"/>
                      <a:pt x="325" y="42"/>
                      <a:pt x="323" y="59"/>
                    </a:cubicBezTo>
                    <a:lnTo>
                      <a:pt x="323" y="59"/>
                    </a:lnTo>
                    <a:cubicBezTo>
                      <a:pt x="316" y="137"/>
                      <a:pt x="43" y="239"/>
                      <a:pt x="13" y="250"/>
                    </a:cubicBezTo>
                    <a:lnTo>
                      <a:pt x="13" y="250"/>
                    </a:lnTo>
                    <a:cubicBezTo>
                      <a:pt x="12" y="250"/>
                      <a:pt x="10" y="250"/>
                      <a:pt x="9" y="2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9">
                <a:extLst>
                  <a:ext uri="{FF2B5EF4-FFF2-40B4-BE49-F238E27FC236}">
                    <a16:creationId xmlns:a16="http://schemas.microsoft.com/office/drawing/2014/main" id="{9F6119F7-36A1-40FC-9875-373C7FBA9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5882" y="9673802"/>
                <a:ext cx="294334" cy="302185"/>
              </a:xfrm>
              <a:custGeom>
                <a:avLst/>
                <a:gdLst>
                  <a:gd name="T0" fmla="*/ 0 w 331"/>
                  <a:gd name="T1" fmla="*/ 337 h 338"/>
                  <a:gd name="T2" fmla="*/ 0 w 331"/>
                  <a:gd name="T3" fmla="*/ 337 h 338"/>
                  <a:gd name="T4" fmla="*/ 213 w 331"/>
                  <a:gd name="T5" fmla="*/ 64 h 338"/>
                  <a:gd name="T6" fmla="*/ 213 w 331"/>
                  <a:gd name="T7" fmla="*/ 64 h 338"/>
                  <a:gd name="T8" fmla="*/ 0 w 331"/>
                  <a:gd name="T9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1" h="338">
                    <a:moveTo>
                      <a:pt x="0" y="337"/>
                    </a:moveTo>
                    <a:lnTo>
                      <a:pt x="0" y="337"/>
                    </a:lnTo>
                    <a:cubicBezTo>
                      <a:pt x="0" y="337"/>
                      <a:pt x="83" y="0"/>
                      <a:pt x="213" y="64"/>
                    </a:cubicBezTo>
                    <a:lnTo>
                      <a:pt x="213" y="64"/>
                    </a:lnTo>
                    <a:cubicBezTo>
                      <a:pt x="330" y="121"/>
                      <a:pt x="0" y="337"/>
                      <a:pt x="0" y="3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0">
                <a:extLst>
                  <a:ext uri="{FF2B5EF4-FFF2-40B4-BE49-F238E27FC236}">
                    <a16:creationId xmlns:a16="http://schemas.microsoft.com/office/drawing/2014/main" id="{54F2A326-816B-4665-97DC-32E2F0407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8033" y="9713047"/>
                <a:ext cx="235468" cy="266864"/>
              </a:xfrm>
              <a:custGeom>
                <a:avLst/>
                <a:gdLst>
                  <a:gd name="T0" fmla="*/ 191 w 263"/>
                  <a:gd name="T1" fmla="*/ 21 h 302"/>
                  <a:gd name="T2" fmla="*/ 191 w 263"/>
                  <a:gd name="T3" fmla="*/ 21 h 302"/>
                  <a:gd name="T4" fmla="*/ 165 w 263"/>
                  <a:gd name="T5" fmla="*/ 26 h 302"/>
                  <a:gd name="T6" fmla="*/ 165 w 263"/>
                  <a:gd name="T7" fmla="*/ 26 h 302"/>
                  <a:gd name="T8" fmla="*/ 24 w 263"/>
                  <a:gd name="T9" fmla="*/ 272 h 302"/>
                  <a:gd name="T10" fmla="*/ 24 w 263"/>
                  <a:gd name="T11" fmla="*/ 272 h 302"/>
                  <a:gd name="T12" fmla="*/ 239 w 263"/>
                  <a:gd name="T13" fmla="*/ 53 h 302"/>
                  <a:gd name="T14" fmla="*/ 239 w 263"/>
                  <a:gd name="T15" fmla="*/ 53 h 302"/>
                  <a:gd name="T16" fmla="*/ 220 w 263"/>
                  <a:gd name="T17" fmla="*/ 28 h 302"/>
                  <a:gd name="T18" fmla="*/ 220 w 263"/>
                  <a:gd name="T19" fmla="*/ 28 h 302"/>
                  <a:gd name="T20" fmla="*/ 191 w 263"/>
                  <a:gd name="T21" fmla="*/ 21 h 302"/>
                  <a:gd name="T22" fmla="*/ 10 w 263"/>
                  <a:gd name="T23" fmla="*/ 301 h 302"/>
                  <a:gd name="T24" fmla="*/ 10 w 263"/>
                  <a:gd name="T25" fmla="*/ 301 h 302"/>
                  <a:gd name="T26" fmla="*/ 4 w 263"/>
                  <a:gd name="T27" fmla="*/ 300 h 302"/>
                  <a:gd name="T28" fmla="*/ 4 w 263"/>
                  <a:gd name="T29" fmla="*/ 300 h 302"/>
                  <a:gd name="T30" fmla="*/ 1 w 263"/>
                  <a:gd name="T31" fmla="*/ 290 h 302"/>
                  <a:gd name="T32" fmla="*/ 1 w 263"/>
                  <a:gd name="T33" fmla="*/ 290 h 302"/>
                  <a:gd name="T34" fmla="*/ 157 w 263"/>
                  <a:gd name="T35" fmla="*/ 11 h 302"/>
                  <a:gd name="T36" fmla="*/ 157 w 263"/>
                  <a:gd name="T37" fmla="*/ 11 h 302"/>
                  <a:gd name="T38" fmla="*/ 227 w 263"/>
                  <a:gd name="T39" fmla="*/ 12 h 302"/>
                  <a:gd name="T40" fmla="*/ 227 w 263"/>
                  <a:gd name="T41" fmla="*/ 12 h 302"/>
                  <a:gd name="T42" fmla="*/ 257 w 263"/>
                  <a:gd name="T43" fmla="*/ 52 h 302"/>
                  <a:gd name="T44" fmla="*/ 257 w 263"/>
                  <a:gd name="T45" fmla="*/ 52 h 302"/>
                  <a:gd name="T46" fmla="*/ 14 w 263"/>
                  <a:gd name="T47" fmla="*/ 301 h 302"/>
                  <a:gd name="T48" fmla="*/ 14 w 263"/>
                  <a:gd name="T49" fmla="*/ 301 h 302"/>
                  <a:gd name="T50" fmla="*/ 10 w 263"/>
                  <a:gd name="T51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3" h="302">
                    <a:moveTo>
                      <a:pt x="191" y="21"/>
                    </a:moveTo>
                    <a:lnTo>
                      <a:pt x="191" y="21"/>
                    </a:lnTo>
                    <a:cubicBezTo>
                      <a:pt x="182" y="21"/>
                      <a:pt x="173" y="23"/>
                      <a:pt x="165" y="26"/>
                    </a:cubicBezTo>
                    <a:lnTo>
                      <a:pt x="165" y="26"/>
                    </a:lnTo>
                    <a:cubicBezTo>
                      <a:pt x="93" y="60"/>
                      <a:pt x="41" y="214"/>
                      <a:pt x="24" y="272"/>
                    </a:cubicBezTo>
                    <a:lnTo>
                      <a:pt x="24" y="272"/>
                    </a:lnTo>
                    <a:cubicBezTo>
                      <a:pt x="99" y="220"/>
                      <a:pt x="243" y="110"/>
                      <a:pt x="239" y="53"/>
                    </a:cubicBezTo>
                    <a:lnTo>
                      <a:pt x="239" y="53"/>
                    </a:lnTo>
                    <a:cubicBezTo>
                      <a:pt x="239" y="42"/>
                      <a:pt x="232" y="34"/>
                      <a:pt x="220" y="28"/>
                    </a:cubicBezTo>
                    <a:lnTo>
                      <a:pt x="220" y="28"/>
                    </a:lnTo>
                    <a:cubicBezTo>
                      <a:pt x="210" y="23"/>
                      <a:pt x="201" y="21"/>
                      <a:pt x="191" y="21"/>
                    </a:cubicBezTo>
                    <a:close/>
                    <a:moveTo>
                      <a:pt x="10" y="301"/>
                    </a:moveTo>
                    <a:lnTo>
                      <a:pt x="10" y="301"/>
                    </a:lnTo>
                    <a:cubicBezTo>
                      <a:pt x="8" y="301"/>
                      <a:pt x="5" y="301"/>
                      <a:pt x="4" y="300"/>
                    </a:cubicBezTo>
                    <a:lnTo>
                      <a:pt x="4" y="300"/>
                    </a:lnTo>
                    <a:cubicBezTo>
                      <a:pt x="1" y="298"/>
                      <a:pt x="0" y="295"/>
                      <a:pt x="1" y="290"/>
                    </a:cubicBezTo>
                    <a:lnTo>
                      <a:pt x="1" y="290"/>
                    </a:lnTo>
                    <a:cubicBezTo>
                      <a:pt x="4" y="281"/>
                      <a:pt x="61" y="56"/>
                      <a:pt x="157" y="11"/>
                    </a:cubicBezTo>
                    <a:lnTo>
                      <a:pt x="157" y="11"/>
                    </a:lnTo>
                    <a:cubicBezTo>
                      <a:pt x="180" y="0"/>
                      <a:pt x="204" y="1"/>
                      <a:pt x="227" y="12"/>
                    </a:cubicBezTo>
                    <a:lnTo>
                      <a:pt x="227" y="12"/>
                    </a:lnTo>
                    <a:cubicBezTo>
                      <a:pt x="246" y="22"/>
                      <a:pt x="256" y="34"/>
                      <a:pt x="257" y="52"/>
                    </a:cubicBezTo>
                    <a:lnTo>
                      <a:pt x="257" y="52"/>
                    </a:lnTo>
                    <a:cubicBezTo>
                      <a:pt x="262" y="136"/>
                      <a:pt x="40" y="283"/>
                      <a:pt x="14" y="301"/>
                    </a:cubicBezTo>
                    <a:lnTo>
                      <a:pt x="14" y="301"/>
                    </a:lnTo>
                    <a:cubicBezTo>
                      <a:pt x="13" y="301"/>
                      <a:pt x="11" y="301"/>
                      <a:pt x="10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1">
                <a:extLst>
                  <a:ext uri="{FF2B5EF4-FFF2-40B4-BE49-F238E27FC236}">
                    <a16:creationId xmlns:a16="http://schemas.microsoft.com/office/drawing/2014/main" id="{27F5271D-DB8B-4A84-8199-27FCD59E2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9675" y="9767989"/>
                <a:ext cx="349279" cy="392446"/>
              </a:xfrm>
              <a:custGeom>
                <a:avLst/>
                <a:gdLst>
                  <a:gd name="T0" fmla="*/ 390 w 391"/>
                  <a:gd name="T1" fmla="*/ 439 h 440"/>
                  <a:gd name="T2" fmla="*/ 390 w 391"/>
                  <a:gd name="T3" fmla="*/ 439 h 440"/>
                  <a:gd name="T4" fmla="*/ 65 w 391"/>
                  <a:gd name="T5" fmla="*/ 246 h 440"/>
                  <a:gd name="T6" fmla="*/ 65 w 391"/>
                  <a:gd name="T7" fmla="*/ 246 h 440"/>
                  <a:gd name="T8" fmla="*/ 390 w 391"/>
                  <a:gd name="T9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1" h="440">
                    <a:moveTo>
                      <a:pt x="390" y="439"/>
                    </a:moveTo>
                    <a:lnTo>
                      <a:pt x="390" y="439"/>
                    </a:lnTo>
                    <a:cubicBezTo>
                      <a:pt x="390" y="439"/>
                      <a:pt x="130" y="353"/>
                      <a:pt x="65" y="246"/>
                    </a:cubicBezTo>
                    <a:lnTo>
                      <a:pt x="65" y="246"/>
                    </a:lnTo>
                    <a:cubicBezTo>
                      <a:pt x="0" y="138"/>
                      <a:pt x="317" y="0"/>
                      <a:pt x="390" y="4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2">
                <a:extLst>
                  <a:ext uri="{FF2B5EF4-FFF2-40B4-BE49-F238E27FC236}">
                    <a16:creationId xmlns:a16="http://schemas.microsoft.com/office/drawing/2014/main" id="{35D41FFD-731C-49D5-91B6-E2DA41376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8919" y="9877874"/>
                <a:ext cx="317883" cy="290410"/>
              </a:xfrm>
              <a:custGeom>
                <a:avLst/>
                <a:gdLst>
                  <a:gd name="T0" fmla="*/ 120 w 358"/>
                  <a:gd name="T1" fmla="*/ 25 h 328"/>
                  <a:gd name="T2" fmla="*/ 120 w 358"/>
                  <a:gd name="T3" fmla="*/ 25 h 328"/>
                  <a:gd name="T4" fmla="*/ 33 w 358"/>
                  <a:gd name="T5" fmla="*/ 64 h 328"/>
                  <a:gd name="T6" fmla="*/ 33 w 358"/>
                  <a:gd name="T7" fmla="*/ 64 h 328"/>
                  <a:gd name="T8" fmla="*/ 30 w 358"/>
                  <a:gd name="T9" fmla="*/ 121 h 328"/>
                  <a:gd name="T10" fmla="*/ 30 w 358"/>
                  <a:gd name="T11" fmla="*/ 121 h 328"/>
                  <a:gd name="T12" fmla="*/ 336 w 358"/>
                  <a:gd name="T13" fmla="*/ 306 h 328"/>
                  <a:gd name="T14" fmla="*/ 336 w 358"/>
                  <a:gd name="T15" fmla="*/ 306 h 328"/>
                  <a:gd name="T16" fmla="*/ 152 w 358"/>
                  <a:gd name="T17" fmla="*/ 30 h 328"/>
                  <a:gd name="T18" fmla="*/ 152 w 358"/>
                  <a:gd name="T19" fmla="*/ 30 h 328"/>
                  <a:gd name="T20" fmla="*/ 120 w 358"/>
                  <a:gd name="T21" fmla="*/ 25 h 328"/>
                  <a:gd name="T22" fmla="*/ 347 w 358"/>
                  <a:gd name="T23" fmla="*/ 327 h 328"/>
                  <a:gd name="T24" fmla="*/ 347 w 358"/>
                  <a:gd name="T25" fmla="*/ 327 h 328"/>
                  <a:gd name="T26" fmla="*/ 345 w 358"/>
                  <a:gd name="T27" fmla="*/ 327 h 328"/>
                  <a:gd name="T28" fmla="*/ 345 w 358"/>
                  <a:gd name="T29" fmla="*/ 327 h 328"/>
                  <a:gd name="T30" fmla="*/ 14 w 358"/>
                  <a:gd name="T31" fmla="*/ 130 h 328"/>
                  <a:gd name="T32" fmla="*/ 14 w 358"/>
                  <a:gd name="T33" fmla="*/ 130 h 328"/>
                  <a:gd name="T34" fmla="*/ 18 w 358"/>
                  <a:gd name="T35" fmla="*/ 54 h 328"/>
                  <a:gd name="T36" fmla="*/ 18 w 358"/>
                  <a:gd name="T37" fmla="*/ 54 h 328"/>
                  <a:gd name="T38" fmla="*/ 156 w 358"/>
                  <a:gd name="T39" fmla="*/ 12 h 328"/>
                  <a:gd name="T40" fmla="*/ 156 w 358"/>
                  <a:gd name="T41" fmla="*/ 12 h 328"/>
                  <a:gd name="T42" fmla="*/ 356 w 358"/>
                  <a:gd name="T43" fmla="*/ 317 h 328"/>
                  <a:gd name="T44" fmla="*/ 356 w 358"/>
                  <a:gd name="T45" fmla="*/ 317 h 328"/>
                  <a:gd name="T46" fmla="*/ 353 w 358"/>
                  <a:gd name="T47" fmla="*/ 326 h 328"/>
                  <a:gd name="T48" fmla="*/ 353 w 358"/>
                  <a:gd name="T49" fmla="*/ 326 h 328"/>
                  <a:gd name="T50" fmla="*/ 347 w 358"/>
                  <a:gd name="T51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8" h="328">
                    <a:moveTo>
                      <a:pt x="120" y="25"/>
                    </a:moveTo>
                    <a:lnTo>
                      <a:pt x="120" y="25"/>
                    </a:lnTo>
                    <a:cubicBezTo>
                      <a:pt x="80" y="25"/>
                      <a:pt x="48" y="43"/>
                      <a:pt x="33" y="64"/>
                    </a:cubicBezTo>
                    <a:lnTo>
                      <a:pt x="33" y="64"/>
                    </a:lnTo>
                    <a:cubicBezTo>
                      <a:pt x="19" y="83"/>
                      <a:pt x="18" y="102"/>
                      <a:pt x="30" y="121"/>
                    </a:cubicBezTo>
                    <a:lnTo>
                      <a:pt x="30" y="121"/>
                    </a:lnTo>
                    <a:cubicBezTo>
                      <a:pt x="84" y="210"/>
                      <a:pt x="281" y="287"/>
                      <a:pt x="336" y="306"/>
                    </a:cubicBezTo>
                    <a:lnTo>
                      <a:pt x="336" y="306"/>
                    </a:lnTo>
                    <a:cubicBezTo>
                      <a:pt x="320" y="222"/>
                      <a:pt x="274" y="58"/>
                      <a:pt x="152" y="30"/>
                    </a:cubicBezTo>
                    <a:lnTo>
                      <a:pt x="152" y="30"/>
                    </a:lnTo>
                    <a:cubicBezTo>
                      <a:pt x="141" y="27"/>
                      <a:pt x="130" y="25"/>
                      <a:pt x="120" y="25"/>
                    </a:cubicBezTo>
                    <a:close/>
                    <a:moveTo>
                      <a:pt x="347" y="327"/>
                    </a:moveTo>
                    <a:lnTo>
                      <a:pt x="347" y="327"/>
                    </a:lnTo>
                    <a:cubicBezTo>
                      <a:pt x="346" y="327"/>
                      <a:pt x="346" y="327"/>
                      <a:pt x="345" y="327"/>
                    </a:cubicBezTo>
                    <a:lnTo>
                      <a:pt x="345" y="327"/>
                    </a:lnTo>
                    <a:cubicBezTo>
                      <a:pt x="334" y="324"/>
                      <a:pt x="80" y="239"/>
                      <a:pt x="14" y="130"/>
                    </a:cubicBezTo>
                    <a:lnTo>
                      <a:pt x="14" y="130"/>
                    </a:lnTo>
                    <a:cubicBezTo>
                      <a:pt x="0" y="106"/>
                      <a:pt x="1" y="77"/>
                      <a:pt x="18" y="54"/>
                    </a:cubicBezTo>
                    <a:lnTo>
                      <a:pt x="18" y="54"/>
                    </a:lnTo>
                    <a:cubicBezTo>
                      <a:pt x="46" y="17"/>
                      <a:pt x="103" y="0"/>
                      <a:pt x="156" y="12"/>
                    </a:cubicBezTo>
                    <a:lnTo>
                      <a:pt x="156" y="12"/>
                    </a:lnTo>
                    <a:cubicBezTo>
                      <a:pt x="214" y="26"/>
                      <a:pt x="317" y="83"/>
                      <a:pt x="356" y="317"/>
                    </a:cubicBezTo>
                    <a:lnTo>
                      <a:pt x="356" y="317"/>
                    </a:lnTo>
                    <a:cubicBezTo>
                      <a:pt x="357" y="321"/>
                      <a:pt x="355" y="324"/>
                      <a:pt x="353" y="326"/>
                    </a:cubicBezTo>
                    <a:lnTo>
                      <a:pt x="353" y="326"/>
                    </a:lnTo>
                    <a:cubicBezTo>
                      <a:pt x="352" y="327"/>
                      <a:pt x="349" y="327"/>
                      <a:pt x="347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3">
                <a:extLst>
                  <a:ext uri="{FF2B5EF4-FFF2-40B4-BE49-F238E27FC236}">
                    <a16:creationId xmlns:a16="http://schemas.microsoft.com/office/drawing/2014/main" id="{F3940831-903D-40DE-B67B-D29E1195C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5733" y="9603162"/>
                <a:ext cx="325732" cy="357127"/>
              </a:xfrm>
              <a:custGeom>
                <a:avLst/>
                <a:gdLst>
                  <a:gd name="T0" fmla="*/ 129 w 368"/>
                  <a:gd name="T1" fmla="*/ 400 h 401"/>
                  <a:gd name="T2" fmla="*/ 129 w 368"/>
                  <a:gd name="T3" fmla="*/ 400 h 401"/>
                  <a:gd name="T4" fmla="*/ 182 w 368"/>
                  <a:gd name="T5" fmla="*/ 2 h 401"/>
                  <a:gd name="T6" fmla="*/ 182 w 368"/>
                  <a:gd name="T7" fmla="*/ 2 h 401"/>
                  <a:gd name="T8" fmla="*/ 129 w 368"/>
                  <a:gd name="T9" fmla="*/ 40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8" h="401">
                    <a:moveTo>
                      <a:pt x="129" y="400"/>
                    </a:moveTo>
                    <a:lnTo>
                      <a:pt x="129" y="400"/>
                    </a:lnTo>
                    <a:cubicBezTo>
                      <a:pt x="129" y="400"/>
                      <a:pt x="0" y="5"/>
                      <a:pt x="182" y="2"/>
                    </a:cubicBezTo>
                    <a:lnTo>
                      <a:pt x="182" y="2"/>
                    </a:lnTo>
                    <a:cubicBezTo>
                      <a:pt x="367" y="0"/>
                      <a:pt x="129" y="400"/>
                      <a:pt x="129" y="4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4">
                <a:extLst>
                  <a:ext uri="{FF2B5EF4-FFF2-40B4-BE49-F238E27FC236}">
                    <a16:creationId xmlns:a16="http://schemas.microsoft.com/office/drawing/2014/main" id="{24379532-F212-4288-B3CB-0CB9E0703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7129" y="9599239"/>
                <a:ext cx="243317" cy="368900"/>
              </a:xfrm>
              <a:custGeom>
                <a:avLst/>
                <a:gdLst>
                  <a:gd name="T0" fmla="*/ 152 w 272"/>
                  <a:gd name="T1" fmla="*/ 18 h 416"/>
                  <a:gd name="T2" fmla="*/ 152 w 272"/>
                  <a:gd name="T3" fmla="*/ 18 h 416"/>
                  <a:gd name="T4" fmla="*/ 151 w 272"/>
                  <a:gd name="T5" fmla="*/ 18 h 416"/>
                  <a:gd name="T6" fmla="*/ 151 w 272"/>
                  <a:gd name="T7" fmla="*/ 18 h 416"/>
                  <a:gd name="T8" fmla="*/ 85 w 272"/>
                  <a:gd name="T9" fmla="*/ 50 h 416"/>
                  <a:gd name="T10" fmla="*/ 85 w 272"/>
                  <a:gd name="T11" fmla="*/ 50 h 416"/>
                  <a:gd name="T12" fmla="*/ 98 w 272"/>
                  <a:gd name="T13" fmla="*/ 384 h 416"/>
                  <a:gd name="T14" fmla="*/ 98 w 272"/>
                  <a:gd name="T15" fmla="*/ 384 h 416"/>
                  <a:gd name="T16" fmla="*/ 164 w 272"/>
                  <a:gd name="T17" fmla="*/ 252 h 416"/>
                  <a:gd name="T18" fmla="*/ 164 w 272"/>
                  <a:gd name="T19" fmla="*/ 252 h 416"/>
                  <a:gd name="T20" fmla="*/ 202 w 272"/>
                  <a:gd name="T21" fmla="*/ 42 h 416"/>
                  <a:gd name="T22" fmla="*/ 202 w 272"/>
                  <a:gd name="T23" fmla="*/ 42 h 416"/>
                  <a:gd name="T24" fmla="*/ 152 w 272"/>
                  <a:gd name="T25" fmla="*/ 18 h 416"/>
                  <a:gd name="T26" fmla="*/ 96 w 272"/>
                  <a:gd name="T27" fmla="*/ 415 h 416"/>
                  <a:gd name="T28" fmla="*/ 96 w 272"/>
                  <a:gd name="T29" fmla="*/ 415 h 416"/>
                  <a:gd name="T30" fmla="*/ 95 w 272"/>
                  <a:gd name="T31" fmla="*/ 415 h 416"/>
                  <a:gd name="T32" fmla="*/ 95 w 272"/>
                  <a:gd name="T33" fmla="*/ 415 h 416"/>
                  <a:gd name="T34" fmla="*/ 87 w 272"/>
                  <a:gd name="T35" fmla="*/ 409 h 416"/>
                  <a:gd name="T36" fmla="*/ 87 w 272"/>
                  <a:gd name="T37" fmla="*/ 409 h 416"/>
                  <a:gd name="T38" fmla="*/ 71 w 272"/>
                  <a:gd name="T39" fmla="*/ 40 h 416"/>
                  <a:gd name="T40" fmla="*/ 71 w 272"/>
                  <a:gd name="T41" fmla="*/ 40 h 416"/>
                  <a:gd name="T42" fmla="*/ 149 w 272"/>
                  <a:gd name="T43" fmla="*/ 1 h 416"/>
                  <a:gd name="T44" fmla="*/ 149 w 272"/>
                  <a:gd name="T45" fmla="*/ 1 h 416"/>
                  <a:gd name="T46" fmla="*/ 217 w 272"/>
                  <a:gd name="T47" fmla="*/ 34 h 416"/>
                  <a:gd name="T48" fmla="*/ 217 w 272"/>
                  <a:gd name="T49" fmla="*/ 34 h 416"/>
                  <a:gd name="T50" fmla="*/ 103 w 272"/>
                  <a:gd name="T51" fmla="*/ 411 h 416"/>
                  <a:gd name="T52" fmla="*/ 103 w 272"/>
                  <a:gd name="T53" fmla="*/ 411 h 416"/>
                  <a:gd name="T54" fmla="*/ 96 w 272"/>
                  <a:gd name="T55" fmla="*/ 415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2" h="416">
                    <a:moveTo>
                      <a:pt x="152" y="18"/>
                    </a:moveTo>
                    <a:lnTo>
                      <a:pt x="152" y="18"/>
                    </a:lnTo>
                    <a:cubicBezTo>
                      <a:pt x="151" y="18"/>
                      <a:pt x="151" y="18"/>
                      <a:pt x="151" y="18"/>
                    </a:cubicBezTo>
                    <a:lnTo>
                      <a:pt x="151" y="18"/>
                    </a:lnTo>
                    <a:cubicBezTo>
                      <a:pt x="121" y="19"/>
                      <a:pt x="100" y="29"/>
                      <a:pt x="85" y="50"/>
                    </a:cubicBezTo>
                    <a:lnTo>
                      <a:pt x="85" y="50"/>
                    </a:lnTo>
                    <a:cubicBezTo>
                      <a:pt x="30" y="127"/>
                      <a:pt x="80" y="323"/>
                      <a:pt x="98" y="384"/>
                    </a:cubicBezTo>
                    <a:lnTo>
                      <a:pt x="98" y="384"/>
                    </a:lnTo>
                    <a:cubicBezTo>
                      <a:pt x="113" y="359"/>
                      <a:pt x="140" y="308"/>
                      <a:pt x="164" y="252"/>
                    </a:cubicBezTo>
                    <a:lnTo>
                      <a:pt x="164" y="252"/>
                    </a:lnTo>
                    <a:cubicBezTo>
                      <a:pt x="209" y="149"/>
                      <a:pt x="221" y="76"/>
                      <a:pt x="202" y="42"/>
                    </a:cubicBezTo>
                    <a:lnTo>
                      <a:pt x="202" y="42"/>
                    </a:lnTo>
                    <a:cubicBezTo>
                      <a:pt x="192" y="26"/>
                      <a:pt x="176" y="18"/>
                      <a:pt x="152" y="18"/>
                    </a:cubicBezTo>
                    <a:close/>
                    <a:moveTo>
                      <a:pt x="96" y="415"/>
                    </a:moveTo>
                    <a:lnTo>
                      <a:pt x="96" y="415"/>
                    </a:lnTo>
                    <a:cubicBezTo>
                      <a:pt x="95" y="415"/>
                      <a:pt x="95" y="415"/>
                      <a:pt x="95" y="415"/>
                    </a:cubicBezTo>
                    <a:lnTo>
                      <a:pt x="95" y="415"/>
                    </a:lnTo>
                    <a:cubicBezTo>
                      <a:pt x="92" y="414"/>
                      <a:pt x="88" y="413"/>
                      <a:pt x="87" y="409"/>
                    </a:cubicBezTo>
                    <a:lnTo>
                      <a:pt x="87" y="409"/>
                    </a:lnTo>
                    <a:cubicBezTo>
                      <a:pt x="83" y="398"/>
                      <a:pt x="0" y="140"/>
                      <a:pt x="71" y="40"/>
                    </a:cubicBezTo>
                    <a:lnTo>
                      <a:pt x="71" y="40"/>
                    </a:lnTo>
                    <a:cubicBezTo>
                      <a:pt x="89" y="15"/>
                      <a:pt x="115" y="2"/>
                      <a:pt x="149" y="1"/>
                    </a:cubicBezTo>
                    <a:lnTo>
                      <a:pt x="149" y="1"/>
                    </a:lnTo>
                    <a:cubicBezTo>
                      <a:pt x="182" y="0"/>
                      <a:pt x="204" y="11"/>
                      <a:pt x="217" y="34"/>
                    </a:cubicBezTo>
                    <a:lnTo>
                      <a:pt x="217" y="34"/>
                    </a:lnTo>
                    <a:cubicBezTo>
                      <a:pt x="271" y="127"/>
                      <a:pt x="110" y="399"/>
                      <a:pt x="103" y="411"/>
                    </a:cubicBezTo>
                    <a:lnTo>
                      <a:pt x="103" y="411"/>
                    </a:lnTo>
                    <a:cubicBezTo>
                      <a:pt x="102" y="413"/>
                      <a:pt x="98" y="415"/>
                      <a:pt x="96" y="4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5">
                <a:extLst>
                  <a:ext uri="{FF2B5EF4-FFF2-40B4-BE49-F238E27FC236}">
                    <a16:creationId xmlns:a16="http://schemas.microsoft.com/office/drawing/2014/main" id="{B4AB36BD-2EB9-4C33-AB47-AA15C00BA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94288" y="9975987"/>
                <a:ext cx="278638" cy="251166"/>
              </a:xfrm>
              <a:custGeom>
                <a:avLst/>
                <a:gdLst>
                  <a:gd name="T0" fmla="*/ 10 w 311"/>
                  <a:gd name="T1" fmla="*/ 280 h 281"/>
                  <a:gd name="T2" fmla="*/ 10 w 311"/>
                  <a:gd name="T3" fmla="*/ 280 h 281"/>
                  <a:gd name="T4" fmla="*/ 5 w 311"/>
                  <a:gd name="T5" fmla="*/ 279 h 281"/>
                  <a:gd name="T6" fmla="*/ 5 w 311"/>
                  <a:gd name="T7" fmla="*/ 279 h 281"/>
                  <a:gd name="T8" fmla="*/ 4 w 311"/>
                  <a:gd name="T9" fmla="*/ 266 h 281"/>
                  <a:gd name="T10" fmla="*/ 4 w 311"/>
                  <a:gd name="T11" fmla="*/ 266 h 281"/>
                  <a:gd name="T12" fmla="*/ 296 w 311"/>
                  <a:gd name="T13" fmla="*/ 2 h 281"/>
                  <a:gd name="T14" fmla="*/ 296 w 311"/>
                  <a:gd name="T15" fmla="*/ 2 h 281"/>
                  <a:gd name="T16" fmla="*/ 308 w 311"/>
                  <a:gd name="T17" fmla="*/ 6 h 281"/>
                  <a:gd name="T18" fmla="*/ 308 w 311"/>
                  <a:gd name="T19" fmla="*/ 6 h 281"/>
                  <a:gd name="T20" fmla="*/ 304 w 311"/>
                  <a:gd name="T21" fmla="*/ 17 h 281"/>
                  <a:gd name="T22" fmla="*/ 304 w 311"/>
                  <a:gd name="T23" fmla="*/ 17 h 281"/>
                  <a:gd name="T24" fmla="*/ 17 w 311"/>
                  <a:gd name="T25" fmla="*/ 278 h 281"/>
                  <a:gd name="T26" fmla="*/ 17 w 311"/>
                  <a:gd name="T27" fmla="*/ 278 h 281"/>
                  <a:gd name="T28" fmla="*/ 10 w 311"/>
                  <a:gd name="T29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1" h="281">
                    <a:moveTo>
                      <a:pt x="10" y="280"/>
                    </a:moveTo>
                    <a:lnTo>
                      <a:pt x="10" y="280"/>
                    </a:lnTo>
                    <a:cubicBezTo>
                      <a:pt x="8" y="280"/>
                      <a:pt x="7" y="280"/>
                      <a:pt x="5" y="279"/>
                    </a:cubicBezTo>
                    <a:lnTo>
                      <a:pt x="5" y="279"/>
                    </a:lnTo>
                    <a:cubicBezTo>
                      <a:pt x="1" y="275"/>
                      <a:pt x="0" y="270"/>
                      <a:pt x="4" y="266"/>
                    </a:cubicBezTo>
                    <a:lnTo>
                      <a:pt x="4" y="266"/>
                    </a:lnTo>
                    <a:cubicBezTo>
                      <a:pt x="11" y="258"/>
                      <a:pt x="174" y="65"/>
                      <a:pt x="296" y="2"/>
                    </a:cubicBezTo>
                    <a:lnTo>
                      <a:pt x="296" y="2"/>
                    </a:lnTo>
                    <a:cubicBezTo>
                      <a:pt x="300" y="0"/>
                      <a:pt x="305" y="2"/>
                      <a:pt x="308" y="6"/>
                    </a:cubicBezTo>
                    <a:lnTo>
                      <a:pt x="308" y="6"/>
                    </a:lnTo>
                    <a:cubicBezTo>
                      <a:pt x="310" y="11"/>
                      <a:pt x="308" y="16"/>
                      <a:pt x="304" y="17"/>
                    </a:cubicBezTo>
                    <a:lnTo>
                      <a:pt x="304" y="17"/>
                    </a:lnTo>
                    <a:cubicBezTo>
                      <a:pt x="186" y="78"/>
                      <a:pt x="19" y="275"/>
                      <a:pt x="17" y="278"/>
                    </a:cubicBezTo>
                    <a:lnTo>
                      <a:pt x="17" y="278"/>
                    </a:lnTo>
                    <a:cubicBezTo>
                      <a:pt x="15" y="280"/>
                      <a:pt x="13" y="280"/>
                      <a:pt x="10" y="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6">
                <a:extLst>
                  <a:ext uri="{FF2B5EF4-FFF2-40B4-BE49-F238E27FC236}">
                    <a16:creationId xmlns:a16="http://schemas.microsoft.com/office/drawing/2014/main" id="{E0E2E67E-45E0-4FC1-86B4-42A54240D1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3090" y="9819009"/>
                <a:ext cx="188374" cy="251166"/>
              </a:xfrm>
              <a:custGeom>
                <a:avLst/>
                <a:gdLst>
                  <a:gd name="T0" fmla="*/ 10 w 213"/>
                  <a:gd name="T1" fmla="*/ 280 h 281"/>
                  <a:gd name="T2" fmla="*/ 10 w 213"/>
                  <a:gd name="T3" fmla="*/ 280 h 281"/>
                  <a:gd name="T4" fmla="*/ 6 w 213"/>
                  <a:gd name="T5" fmla="*/ 279 h 281"/>
                  <a:gd name="T6" fmla="*/ 6 w 213"/>
                  <a:gd name="T7" fmla="*/ 279 h 281"/>
                  <a:gd name="T8" fmla="*/ 3 w 213"/>
                  <a:gd name="T9" fmla="*/ 267 h 281"/>
                  <a:gd name="T10" fmla="*/ 3 w 213"/>
                  <a:gd name="T11" fmla="*/ 267 h 281"/>
                  <a:gd name="T12" fmla="*/ 196 w 213"/>
                  <a:gd name="T13" fmla="*/ 3 h 281"/>
                  <a:gd name="T14" fmla="*/ 196 w 213"/>
                  <a:gd name="T15" fmla="*/ 3 h 281"/>
                  <a:gd name="T16" fmla="*/ 209 w 213"/>
                  <a:gd name="T17" fmla="*/ 3 h 281"/>
                  <a:gd name="T18" fmla="*/ 209 w 213"/>
                  <a:gd name="T19" fmla="*/ 3 h 281"/>
                  <a:gd name="T20" fmla="*/ 208 w 213"/>
                  <a:gd name="T21" fmla="*/ 16 h 281"/>
                  <a:gd name="T22" fmla="*/ 208 w 213"/>
                  <a:gd name="T23" fmla="*/ 16 h 281"/>
                  <a:gd name="T24" fmla="*/ 18 w 213"/>
                  <a:gd name="T25" fmla="*/ 276 h 281"/>
                  <a:gd name="T26" fmla="*/ 18 w 213"/>
                  <a:gd name="T27" fmla="*/ 276 h 281"/>
                  <a:gd name="T28" fmla="*/ 10 w 213"/>
                  <a:gd name="T29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3" h="281">
                    <a:moveTo>
                      <a:pt x="10" y="280"/>
                    </a:moveTo>
                    <a:lnTo>
                      <a:pt x="10" y="280"/>
                    </a:lnTo>
                    <a:cubicBezTo>
                      <a:pt x="10" y="280"/>
                      <a:pt x="8" y="280"/>
                      <a:pt x="6" y="279"/>
                    </a:cubicBezTo>
                    <a:lnTo>
                      <a:pt x="6" y="279"/>
                    </a:lnTo>
                    <a:cubicBezTo>
                      <a:pt x="2" y="277"/>
                      <a:pt x="0" y="272"/>
                      <a:pt x="3" y="267"/>
                    </a:cubicBezTo>
                    <a:lnTo>
                      <a:pt x="3" y="267"/>
                    </a:lnTo>
                    <a:cubicBezTo>
                      <a:pt x="7" y="260"/>
                      <a:pt x="101" y="85"/>
                      <a:pt x="196" y="3"/>
                    </a:cubicBezTo>
                    <a:lnTo>
                      <a:pt x="196" y="3"/>
                    </a:lnTo>
                    <a:cubicBezTo>
                      <a:pt x="200" y="0"/>
                      <a:pt x="206" y="0"/>
                      <a:pt x="209" y="3"/>
                    </a:cubicBezTo>
                    <a:lnTo>
                      <a:pt x="209" y="3"/>
                    </a:lnTo>
                    <a:cubicBezTo>
                      <a:pt x="212" y="8"/>
                      <a:pt x="212" y="13"/>
                      <a:pt x="208" y="16"/>
                    </a:cubicBezTo>
                    <a:lnTo>
                      <a:pt x="208" y="16"/>
                    </a:lnTo>
                    <a:cubicBezTo>
                      <a:pt x="115" y="96"/>
                      <a:pt x="19" y="274"/>
                      <a:pt x="18" y="276"/>
                    </a:cubicBezTo>
                    <a:lnTo>
                      <a:pt x="18" y="276"/>
                    </a:lnTo>
                    <a:cubicBezTo>
                      <a:pt x="16" y="279"/>
                      <a:pt x="14" y="280"/>
                      <a:pt x="10" y="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7">
                <a:extLst>
                  <a:ext uri="{FF2B5EF4-FFF2-40B4-BE49-F238E27FC236}">
                    <a16:creationId xmlns:a16="http://schemas.microsoft.com/office/drawing/2014/main" id="{D4F98EBB-C2CE-415E-8C0D-60C1EA8F2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9034" y="9819009"/>
                <a:ext cx="2472412" cy="663233"/>
              </a:xfrm>
              <a:custGeom>
                <a:avLst/>
                <a:gdLst>
                  <a:gd name="T0" fmla="*/ 43 w 2780"/>
                  <a:gd name="T1" fmla="*/ 743 h 744"/>
                  <a:gd name="T2" fmla="*/ 43 w 2780"/>
                  <a:gd name="T3" fmla="*/ 743 h 744"/>
                  <a:gd name="T4" fmla="*/ 162 w 2780"/>
                  <a:gd name="T5" fmla="*/ 499 h 744"/>
                  <a:gd name="T6" fmla="*/ 162 w 2780"/>
                  <a:gd name="T7" fmla="*/ 499 h 744"/>
                  <a:gd name="T8" fmla="*/ 520 w 2780"/>
                  <a:gd name="T9" fmla="*/ 509 h 744"/>
                  <a:gd name="T10" fmla="*/ 520 w 2780"/>
                  <a:gd name="T11" fmla="*/ 509 h 744"/>
                  <a:gd name="T12" fmla="*/ 925 w 2780"/>
                  <a:gd name="T13" fmla="*/ 75 h 744"/>
                  <a:gd name="T14" fmla="*/ 925 w 2780"/>
                  <a:gd name="T15" fmla="*/ 75 h 744"/>
                  <a:gd name="T16" fmla="*/ 1371 w 2780"/>
                  <a:gd name="T17" fmla="*/ 293 h 744"/>
                  <a:gd name="T18" fmla="*/ 1371 w 2780"/>
                  <a:gd name="T19" fmla="*/ 293 h 744"/>
                  <a:gd name="T20" fmla="*/ 1751 w 2780"/>
                  <a:gd name="T21" fmla="*/ 172 h 744"/>
                  <a:gd name="T22" fmla="*/ 1751 w 2780"/>
                  <a:gd name="T23" fmla="*/ 172 h 744"/>
                  <a:gd name="T24" fmla="*/ 1943 w 2780"/>
                  <a:gd name="T25" fmla="*/ 450 h 744"/>
                  <a:gd name="T26" fmla="*/ 1943 w 2780"/>
                  <a:gd name="T27" fmla="*/ 450 h 744"/>
                  <a:gd name="T28" fmla="*/ 2170 w 2780"/>
                  <a:gd name="T29" fmla="*/ 377 h 744"/>
                  <a:gd name="T30" fmla="*/ 2170 w 2780"/>
                  <a:gd name="T31" fmla="*/ 377 h 744"/>
                  <a:gd name="T32" fmla="*/ 2275 w 2780"/>
                  <a:gd name="T33" fmla="*/ 509 h 744"/>
                  <a:gd name="T34" fmla="*/ 2275 w 2780"/>
                  <a:gd name="T35" fmla="*/ 509 h 744"/>
                  <a:gd name="T36" fmla="*/ 2484 w 2780"/>
                  <a:gd name="T37" fmla="*/ 470 h 744"/>
                  <a:gd name="T38" fmla="*/ 2484 w 2780"/>
                  <a:gd name="T39" fmla="*/ 470 h 744"/>
                  <a:gd name="T40" fmla="*/ 2582 w 2780"/>
                  <a:gd name="T41" fmla="*/ 586 h 744"/>
                  <a:gd name="T42" fmla="*/ 2582 w 2780"/>
                  <a:gd name="T43" fmla="*/ 586 h 744"/>
                  <a:gd name="T44" fmla="*/ 2738 w 2780"/>
                  <a:gd name="T45" fmla="*/ 743 h 744"/>
                  <a:gd name="T46" fmla="*/ 43 w 2780"/>
                  <a:gd name="T47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780" h="744">
                    <a:moveTo>
                      <a:pt x="43" y="743"/>
                    </a:moveTo>
                    <a:lnTo>
                      <a:pt x="43" y="743"/>
                    </a:lnTo>
                    <a:cubicBezTo>
                      <a:pt x="43" y="743"/>
                      <a:pt x="0" y="598"/>
                      <a:pt x="162" y="499"/>
                    </a:cubicBezTo>
                    <a:lnTo>
                      <a:pt x="162" y="499"/>
                    </a:lnTo>
                    <a:cubicBezTo>
                      <a:pt x="323" y="398"/>
                      <a:pt x="520" y="509"/>
                      <a:pt x="520" y="509"/>
                    </a:cubicBezTo>
                    <a:lnTo>
                      <a:pt x="520" y="509"/>
                    </a:lnTo>
                    <a:cubicBezTo>
                      <a:pt x="520" y="509"/>
                      <a:pt x="642" y="150"/>
                      <a:pt x="925" y="75"/>
                    </a:cubicBezTo>
                    <a:lnTo>
                      <a:pt x="925" y="75"/>
                    </a:lnTo>
                    <a:cubicBezTo>
                      <a:pt x="1209" y="0"/>
                      <a:pt x="1371" y="293"/>
                      <a:pt x="1371" y="293"/>
                    </a:cubicBezTo>
                    <a:lnTo>
                      <a:pt x="1371" y="293"/>
                    </a:lnTo>
                    <a:cubicBezTo>
                      <a:pt x="1371" y="293"/>
                      <a:pt x="1600" y="129"/>
                      <a:pt x="1751" y="172"/>
                    </a:cubicBezTo>
                    <a:lnTo>
                      <a:pt x="1751" y="172"/>
                    </a:lnTo>
                    <a:cubicBezTo>
                      <a:pt x="1934" y="223"/>
                      <a:pt x="1943" y="450"/>
                      <a:pt x="1943" y="450"/>
                    </a:cubicBezTo>
                    <a:lnTo>
                      <a:pt x="1943" y="450"/>
                    </a:lnTo>
                    <a:cubicBezTo>
                      <a:pt x="1943" y="450"/>
                      <a:pt x="2074" y="356"/>
                      <a:pt x="2170" y="377"/>
                    </a:cubicBezTo>
                    <a:lnTo>
                      <a:pt x="2170" y="377"/>
                    </a:lnTo>
                    <a:cubicBezTo>
                      <a:pt x="2285" y="401"/>
                      <a:pt x="2275" y="509"/>
                      <a:pt x="2275" y="509"/>
                    </a:cubicBezTo>
                    <a:lnTo>
                      <a:pt x="2275" y="509"/>
                    </a:lnTo>
                    <a:cubicBezTo>
                      <a:pt x="2275" y="509"/>
                      <a:pt x="2389" y="441"/>
                      <a:pt x="2484" y="470"/>
                    </a:cubicBezTo>
                    <a:lnTo>
                      <a:pt x="2484" y="470"/>
                    </a:lnTo>
                    <a:cubicBezTo>
                      <a:pt x="2580" y="499"/>
                      <a:pt x="2582" y="586"/>
                      <a:pt x="2582" y="586"/>
                    </a:cubicBezTo>
                    <a:lnTo>
                      <a:pt x="2582" y="586"/>
                    </a:lnTo>
                    <a:cubicBezTo>
                      <a:pt x="2582" y="586"/>
                      <a:pt x="2779" y="539"/>
                      <a:pt x="2738" y="743"/>
                    </a:cubicBezTo>
                    <a:lnTo>
                      <a:pt x="43" y="74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8">
                <a:extLst>
                  <a:ext uri="{FF2B5EF4-FFF2-40B4-BE49-F238E27FC236}">
                    <a16:creationId xmlns:a16="http://schemas.microsoft.com/office/drawing/2014/main" id="{C687416B-A325-4329-9059-9F152EABA3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1185" y="9815083"/>
                <a:ext cx="2464563" cy="671085"/>
              </a:xfrm>
              <a:custGeom>
                <a:avLst/>
                <a:gdLst>
                  <a:gd name="T0" fmla="*/ 2739 w 2769"/>
                  <a:gd name="T1" fmla="*/ 737 h 756"/>
                  <a:gd name="T2" fmla="*/ 2718 w 2769"/>
                  <a:gd name="T3" fmla="*/ 620 h 756"/>
                  <a:gd name="T4" fmla="*/ 2594 w 2769"/>
                  <a:gd name="T5" fmla="*/ 598 h 756"/>
                  <a:gd name="T6" fmla="*/ 2586 w 2769"/>
                  <a:gd name="T7" fmla="*/ 596 h 756"/>
                  <a:gd name="T8" fmla="*/ 2583 w 2769"/>
                  <a:gd name="T9" fmla="*/ 589 h 756"/>
                  <a:gd name="T10" fmla="*/ 2490 w 2769"/>
                  <a:gd name="T11" fmla="*/ 481 h 756"/>
                  <a:gd name="T12" fmla="*/ 2288 w 2769"/>
                  <a:gd name="T13" fmla="*/ 520 h 756"/>
                  <a:gd name="T14" fmla="*/ 2279 w 2769"/>
                  <a:gd name="T15" fmla="*/ 520 h 756"/>
                  <a:gd name="T16" fmla="*/ 2275 w 2769"/>
                  <a:gd name="T17" fmla="*/ 511 h 756"/>
                  <a:gd name="T18" fmla="*/ 2177 w 2769"/>
                  <a:gd name="T19" fmla="*/ 389 h 756"/>
                  <a:gd name="T20" fmla="*/ 1957 w 2769"/>
                  <a:gd name="T21" fmla="*/ 460 h 756"/>
                  <a:gd name="T22" fmla="*/ 1948 w 2769"/>
                  <a:gd name="T23" fmla="*/ 461 h 756"/>
                  <a:gd name="T24" fmla="*/ 1943 w 2769"/>
                  <a:gd name="T25" fmla="*/ 453 h 756"/>
                  <a:gd name="T26" fmla="*/ 1758 w 2769"/>
                  <a:gd name="T27" fmla="*/ 183 h 756"/>
                  <a:gd name="T28" fmla="*/ 1385 w 2769"/>
                  <a:gd name="T29" fmla="*/ 303 h 756"/>
                  <a:gd name="T30" fmla="*/ 1378 w 2769"/>
                  <a:gd name="T31" fmla="*/ 305 h 756"/>
                  <a:gd name="T32" fmla="*/ 1372 w 2769"/>
                  <a:gd name="T33" fmla="*/ 300 h 756"/>
                  <a:gd name="T34" fmla="*/ 937 w 2769"/>
                  <a:gd name="T35" fmla="*/ 86 h 756"/>
                  <a:gd name="T36" fmla="*/ 633 w 2769"/>
                  <a:gd name="T37" fmla="*/ 328 h 756"/>
                  <a:gd name="T38" fmla="*/ 538 w 2769"/>
                  <a:gd name="T39" fmla="*/ 516 h 756"/>
                  <a:gd name="T40" fmla="*/ 533 w 2769"/>
                  <a:gd name="T41" fmla="*/ 520 h 756"/>
                  <a:gd name="T42" fmla="*/ 525 w 2769"/>
                  <a:gd name="T43" fmla="*/ 520 h 756"/>
                  <a:gd name="T44" fmla="*/ 175 w 2769"/>
                  <a:gd name="T45" fmla="*/ 509 h 756"/>
                  <a:gd name="T46" fmla="*/ 59 w 2769"/>
                  <a:gd name="T47" fmla="*/ 737 h 756"/>
                  <a:gd name="T48" fmla="*/ 52 w 2769"/>
                  <a:gd name="T49" fmla="*/ 755 h 756"/>
                  <a:gd name="T50" fmla="*/ 44 w 2769"/>
                  <a:gd name="T51" fmla="*/ 748 h 756"/>
                  <a:gd name="T52" fmla="*/ 167 w 2769"/>
                  <a:gd name="T53" fmla="*/ 494 h 756"/>
                  <a:gd name="T54" fmla="*/ 525 w 2769"/>
                  <a:gd name="T55" fmla="*/ 500 h 756"/>
                  <a:gd name="T56" fmla="*/ 618 w 2769"/>
                  <a:gd name="T57" fmla="*/ 319 h 756"/>
                  <a:gd name="T58" fmla="*/ 932 w 2769"/>
                  <a:gd name="T59" fmla="*/ 69 h 756"/>
                  <a:gd name="T60" fmla="*/ 1382 w 2769"/>
                  <a:gd name="T61" fmla="*/ 283 h 756"/>
                  <a:gd name="T62" fmla="*/ 1762 w 2769"/>
                  <a:gd name="T63" fmla="*/ 166 h 756"/>
                  <a:gd name="T64" fmla="*/ 1959 w 2769"/>
                  <a:gd name="T65" fmla="*/ 437 h 756"/>
                  <a:gd name="T66" fmla="*/ 2180 w 2769"/>
                  <a:gd name="T67" fmla="*/ 372 h 756"/>
                  <a:gd name="T68" fmla="*/ 2283 w 2769"/>
                  <a:gd name="T69" fmla="*/ 452 h 756"/>
                  <a:gd name="T70" fmla="*/ 2292 w 2769"/>
                  <a:gd name="T71" fmla="*/ 497 h 756"/>
                  <a:gd name="T72" fmla="*/ 2495 w 2769"/>
                  <a:gd name="T73" fmla="*/ 465 h 756"/>
                  <a:gd name="T74" fmla="*/ 2599 w 2769"/>
                  <a:gd name="T75" fmla="*/ 579 h 756"/>
                  <a:gd name="T76" fmla="*/ 2730 w 2769"/>
                  <a:gd name="T77" fmla="*/ 607 h 756"/>
                  <a:gd name="T78" fmla="*/ 2755 w 2769"/>
                  <a:gd name="T79" fmla="*/ 747 h 756"/>
                  <a:gd name="T80" fmla="*/ 2747 w 2769"/>
                  <a:gd name="T81" fmla="*/ 755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69" h="756">
                    <a:moveTo>
                      <a:pt x="59" y="737"/>
                    </a:moveTo>
                    <a:lnTo>
                      <a:pt x="2739" y="737"/>
                    </a:lnTo>
                    <a:lnTo>
                      <a:pt x="2739" y="737"/>
                    </a:lnTo>
                    <a:cubicBezTo>
                      <a:pt x="2750" y="683"/>
                      <a:pt x="2742" y="643"/>
                      <a:pt x="2718" y="620"/>
                    </a:cubicBezTo>
                    <a:lnTo>
                      <a:pt x="2718" y="620"/>
                    </a:lnTo>
                    <a:cubicBezTo>
                      <a:pt x="2675" y="579"/>
                      <a:pt x="2595" y="598"/>
                      <a:pt x="2594" y="598"/>
                    </a:cubicBezTo>
                    <a:lnTo>
                      <a:pt x="2594" y="598"/>
                    </a:lnTo>
                    <a:cubicBezTo>
                      <a:pt x="2591" y="598"/>
                      <a:pt x="2588" y="598"/>
                      <a:pt x="2586" y="596"/>
                    </a:cubicBezTo>
                    <a:lnTo>
                      <a:pt x="2586" y="596"/>
                    </a:lnTo>
                    <a:cubicBezTo>
                      <a:pt x="2584" y="594"/>
                      <a:pt x="2583" y="592"/>
                      <a:pt x="2583" y="589"/>
                    </a:cubicBezTo>
                    <a:lnTo>
                      <a:pt x="2583" y="589"/>
                    </a:lnTo>
                    <a:cubicBezTo>
                      <a:pt x="2583" y="586"/>
                      <a:pt x="2578" y="508"/>
                      <a:pt x="2490" y="481"/>
                    </a:cubicBezTo>
                    <a:lnTo>
                      <a:pt x="2490" y="481"/>
                    </a:lnTo>
                    <a:cubicBezTo>
                      <a:pt x="2400" y="454"/>
                      <a:pt x="2289" y="519"/>
                      <a:pt x="2288" y="520"/>
                    </a:cubicBezTo>
                    <a:lnTo>
                      <a:pt x="2288" y="520"/>
                    </a:lnTo>
                    <a:cubicBezTo>
                      <a:pt x="2285" y="521"/>
                      <a:pt x="2282" y="521"/>
                      <a:pt x="2279" y="520"/>
                    </a:cubicBezTo>
                    <a:lnTo>
                      <a:pt x="2279" y="520"/>
                    </a:lnTo>
                    <a:cubicBezTo>
                      <a:pt x="2276" y="518"/>
                      <a:pt x="2275" y="514"/>
                      <a:pt x="2275" y="511"/>
                    </a:cubicBezTo>
                    <a:lnTo>
                      <a:pt x="2275" y="511"/>
                    </a:lnTo>
                    <a:cubicBezTo>
                      <a:pt x="2275" y="508"/>
                      <a:pt x="2283" y="411"/>
                      <a:pt x="2177" y="389"/>
                    </a:cubicBezTo>
                    <a:lnTo>
                      <a:pt x="2177" y="389"/>
                    </a:lnTo>
                    <a:cubicBezTo>
                      <a:pt x="2086" y="369"/>
                      <a:pt x="1959" y="459"/>
                      <a:pt x="1957" y="460"/>
                    </a:cubicBezTo>
                    <a:lnTo>
                      <a:pt x="1957" y="460"/>
                    </a:lnTo>
                    <a:cubicBezTo>
                      <a:pt x="1954" y="461"/>
                      <a:pt x="1951" y="462"/>
                      <a:pt x="1948" y="461"/>
                    </a:cubicBezTo>
                    <a:lnTo>
                      <a:pt x="1948" y="461"/>
                    </a:lnTo>
                    <a:cubicBezTo>
                      <a:pt x="1945" y="459"/>
                      <a:pt x="1943" y="456"/>
                      <a:pt x="1943" y="453"/>
                    </a:cubicBezTo>
                    <a:lnTo>
                      <a:pt x="1943" y="453"/>
                    </a:lnTo>
                    <a:cubicBezTo>
                      <a:pt x="1943" y="451"/>
                      <a:pt x="1932" y="232"/>
                      <a:pt x="1758" y="183"/>
                    </a:cubicBezTo>
                    <a:lnTo>
                      <a:pt x="1758" y="183"/>
                    </a:lnTo>
                    <a:cubicBezTo>
                      <a:pt x="1613" y="142"/>
                      <a:pt x="1387" y="302"/>
                      <a:pt x="1385" y="303"/>
                    </a:cubicBezTo>
                    <a:lnTo>
                      <a:pt x="1385" y="303"/>
                    </a:lnTo>
                    <a:cubicBezTo>
                      <a:pt x="1383" y="305"/>
                      <a:pt x="1381" y="306"/>
                      <a:pt x="1378" y="305"/>
                    </a:cubicBezTo>
                    <a:lnTo>
                      <a:pt x="1378" y="305"/>
                    </a:lnTo>
                    <a:cubicBezTo>
                      <a:pt x="1375" y="304"/>
                      <a:pt x="1373" y="303"/>
                      <a:pt x="1372" y="300"/>
                    </a:cubicBezTo>
                    <a:lnTo>
                      <a:pt x="1372" y="300"/>
                    </a:lnTo>
                    <a:cubicBezTo>
                      <a:pt x="1370" y="298"/>
                      <a:pt x="1210" y="14"/>
                      <a:pt x="937" y="86"/>
                    </a:cubicBezTo>
                    <a:lnTo>
                      <a:pt x="937" y="86"/>
                    </a:lnTo>
                    <a:cubicBezTo>
                      <a:pt x="858" y="107"/>
                      <a:pt x="740" y="166"/>
                      <a:pt x="633" y="328"/>
                    </a:cubicBezTo>
                    <a:lnTo>
                      <a:pt x="633" y="328"/>
                    </a:lnTo>
                    <a:cubicBezTo>
                      <a:pt x="569" y="425"/>
                      <a:pt x="538" y="513"/>
                      <a:pt x="538" y="516"/>
                    </a:cubicBezTo>
                    <a:lnTo>
                      <a:pt x="538" y="516"/>
                    </a:lnTo>
                    <a:cubicBezTo>
                      <a:pt x="537" y="517"/>
                      <a:pt x="536" y="520"/>
                      <a:pt x="533" y="520"/>
                    </a:cubicBezTo>
                    <a:lnTo>
                      <a:pt x="533" y="520"/>
                    </a:lnTo>
                    <a:cubicBezTo>
                      <a:pt x="530" y="521"/>
                      <a:pt x="528" y="521"/>
                      <a:pt x="525" y="520"/>
                    </a:cubicBezTo>
                    <a:lnTo>
                      <a:pt x="525" y="520"/>
                    </a:lnTo>
                    <a:cubicBezTo>
                      <a:pt x="523" y="519"/>
                      <a:pt x="331" y="413"/>
                      <a:pt x="175" y="509"/>
                    </a:cubicBezTo>
                    <a:lnTo>
                      <a:pt x="175" y="509"/>
                    </a:lnTo>
                    <a:cubicBezTo>
                      <a:pt x="40" y="592"/>
                      <a:pt x="53" y="709"/>
                      <a:pt x="59" y="737"/>
                    </a:cubicBezTo>
                    <a:close/>
                    <a:moveTo>
                      <a:pt x="2747" y="755"/>
                    </a:moveTo>
                    <a:lnTo>
                      <a:pt x="52" y="755"/>
                    </a:lnTo>
                    <a:lnTo>
                      <a:pt x="52" y="755"/>
                    </a:lnTo>
                    <a:cubicBezTo>
                      <a:pt x="48" y="755"/>
                      <a:pt x="45" y="753"/>
                      <a:pt x="44" y="748"/>
                    </a:cubicBezTo>
                    <a:lnTo>
                      <a:pt x="44" y="748"/>
                    </a:lnTo>
                    <a:cubicBezTo>
                      <a:pt x="43" y="746"/>
                      <a:pt x="0" y="596"/>
                      <a:pt x="167" y="494"/>
                    </a:cubicBezTo>
                    <a:lnTo>
                      <a:pt x="167" y="494"/>
                    </a:lnTo>
                    <a:cubicBezTo>
                      <a:pt x="310" y="405"/>
                      <a:pt x="483" y="480"/>
                      <a:pt x="525" y="500"/>
                    </a:cubicBezTo>
                    <a:lnTo>
                      <a:pt x="525" y="500"/>
                    </a:lnTo>
                    <a:cubicBezTo>
                      <a:pt x="535" y="474"/>
                      <a:pt x="565" y="399"/>
                      <a:pt x="618" y="319"/>
                    </a:cubicBezTo>
                    <a:lnTo>
                      <a:pt x="618" y="319"/>
                    </a:lnTo>
                    <a:cubicBezTo>
                      <a:pt x="680" y="227"/>
                      <a:pt x="783" y="109"/>
                      <a:pt x="932" y="69"/>
                    </a:cubicBezTo>
                    <a:lnTo>
                      <a:pt x="932" y="69"/>
                    </a:lnTo>
                    <a:cubicBezTo>
                      <a:pt x="1191" y="0"/>
                      <a:pt x="1353" y="235"/>
                      <a:pt x="1382" y="283"/>
                    </a:cubicBezTo>
                    <a:lnTo>
                      <a:pt x="1382" y="283"/>
                    </a:lnTo>
                    <a:cubicBezTo>
                      <a:pt x="1425" y="255"/>
                      <a:pt x="1623" y="128"/>
                      <a:pt x="1762" y="166"/>
                    </a:cubicBezTo>
                    <a:lnTo>
                      <a:pt x="1762" y="166"/>
                    </a:lnTo>
                    <a:cubicBezTo>
                      <a:pt x="1921" y="211"/>
                      <a:pt x="1953" y="384"/>
                      <a:pt x="1959" y="437"/>
                    </a:cubicBezTo>
                    <a:lnTo>
                      <a:pt x="1959" y="437"/>
                    </a:lnTo>
                    <a:cubicBezTo>
                      <a:pt x="1995" y="414"/>
                      <a:pt x="2098" y="355"/>
                      <a:pt x="2180" y="372"/>
                    </a:cubicBezTo>
                    <a:lnTo>
                      <a:pt x="2180" y="372"/>
                    </a:lnTo>
                    <a:cubicBezTo>
                      <a:pt x="2244" y="384"/>
                      <a:pt x="2271" y="423"/>
                      <a:pt x="2283" y="452"/>
                    </a:cubicBezTo>
                    <a:lnTo>
                      <a:pt x="2283" y="452"/>
                    </a:lnTo>
                    <a:cubicBezTo>
                      <a:pt x="2290" y="469"/>
                      <a:pt x="2292" y="486"/>
                      <a:pt x="2292" y="497"/>
                    </a:cubicBezTo>
                    <a:lnTo>
                      <a:pt x="2292" y="497"/>
                    </a:lnTo>
                    <a:cubicBezTo>
                      <a:pt x="2326" y="480"/>
                      <a:pt x="2416" y="441"/>
                      <a:pt x="2495" y="465"/>
                    </a:cubicBezTo>
                    <a:lnTo>
                      <a:pt x="2495" y="465"/>
                    </a:lnTo>
                    <a:cubicBezTo>
                      <a:pt x="2576" y="489"/>
                      <a:pt x="2595" y="554"/>
                      <a:pt x="2599" y="579"/>
                    </a:cubicBezTo>
                    <a:lnTo>
                      <a:pt x="2599" y="579"/>
                    </a:lnTo>
                    <a:cubicBezTo>
                      <a:pt x="2624" y="575"/>
                      <a:pt x="2690" y="569"/>
                      <a:pt x="2730" y="607"/>
                    </a:cubicBezTo>
                    <a:lnTo>
                      <a:pt x="2730" y="607"/>
                    </a:lnTo>
                    <a:cubicBezTo>
                      <a:pt x="2760" y="636"/>
                      <a:pt x="2768" y="683"/>
                      <a:pt x="2755" y="747"/>
                    </a:cubicBezTo>
                    <a:lnTo>
                      <a:pt x="2755" y="747"/>
                    </a:lnTo>
                    <a:cubicBezTo>
                      <a:pt x="2755" y="752"/>
                      <a:pt x="2751" y="755"/>
                      <a:pt x="2747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9">
                <a:extLst>
                  <a:ext uri="{FF2B5EF4-FFF2-40B4-BE49-F238E27FC236}">
                    <a16:creationId xmlns:a16="http://schemas.microsoft.com/office/drawing/2014/main" id="{F88F98C7-D015-4888-A32C-9707D53ACC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0579" y="9979910"/>
                <a:ext cx="239391" cy="302185"/>
              </a:xfrm>
              <a:custGeom>
                <a:avLst/>
                <a:gdLst>
                  <a:gd name="T0" fmla="*/ 260 w 271"/>
                  <a:gd name="T1" fmla="*/ 337 h 338"/>
                  <a:gd name="T2" fmla="*/ 260 w 271"/>
                  <a:gd name="T3" fmla="*/ 337 h 338"/>
                  <a:gd name="T4" fmla="*/ 252 w 271"/>
                  <a:gd name="T5" fmla="*/ 330 h 338"/>
                  <a:gd name="T6" fmla="*/ 252 w 271"/>
                  <a:gd name="T7" fmla="*/ 330 h 338"/>
                  <a:gd name="T8" fmla="*/ 4 w 271"/>
                  <a:gd name="T9" fmla="*/ 18 h 338"/>
                  <a:gd name="T10" fmla="*/ 4 w 271"/>
                  <a:gd name="T11" fmla="*/ 18 h 338"/>
                  <a:gd name="T12" fmla="*/ 1 w 271"/>
                  <a:gd name="T13" fmla="*/ 6 h 338"/>
                  <a:gd name="T14" fmla="*/ 1 w 271"/>
                  <a:gd name="T15" fmla="*/ 6 h 338"/>
                  <a:gd name="T16" fmla="*/ 13 w 271"/>
                  <a:gd name="T17" fmla="*/ 3 h 338"/>
                  <a:gd name="T18" fmla="*/ 13 w 271"/>
                  <a:gd name="T19" fmla="*/ 3 h 338"/>
                  <a:gd name="T20" fmla="*/ 269 w 271"/>
                  <a:gd name="T21" fmla="*/ 328 h 338"/>
                  <a:gd name="T22" fmla="*/ 269 w 271"/>
                  <a:gd name="T23" fmla="*/ 328 h 338"/>
                  <a:gd name="T24" fmla="*/ 262 w 271"/>
                  <a:gd name="T25" fmla="*/ 337 h 338"/>
                  <a:gd name="T26" fmla="*/ 262 w 271"/>
                  <a:gd name="T27" fmla="*/ 337 h 338"/>
                  <a:gd name="T28" fmla="*/ 260 w 271"/>
                  <a:gd name="T29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1" h="338">
                    <a:moveTo>
                      <a:pt x="260" y="337"/>
                    </a:moveTo>
                    <a:lnTo>
                      <a:pt x="260" y="337"/>
                    </a:lnTo>
                    <a:cubicBezTo>
                      <a:pt x="256" y="337"/>
                      <a:pt x="253" y="335"/>
                      <a:pt x="252" y="330"/>
                    </a:cubicBezTo>
                    <a:lnTo>
                      <a:pt x="252" y="330"/>
                    </a:lnTo>
                    <a:cubicBezTo>
                      <a:pt x="252" y="329"/>
                      <a:pt x="218" y="147"/>
                      <a:pt x="4" y="18"/>
                    </a:cubicBezTo>
                    <a:lnTo>
                      <a:pt x="4" y="18"/>
                    </a:lnTo>
                    <a:cubicBezTo>
                      <a:pt x="0" y="15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4" y="2"/>
                      <a:pt x="10" y="0"/>
                      <a:pt x="13" y="3"/>
                    </a:cubicBezTo>
                    <a:lnTo>
                      <a:pt x="13" y="3"/>
                    </a:lnTo>
                    <a:cubicBezTo>
                      <a:pt x="236" y="137"/>
                      <a:pt x="268" y="320"/>
                      <a:pt x="269" y="328"/>
                    </a:cubicBezTo>
                    <a:lnTo>
                      <a:pt x="269" y="328"/>
                    </a:lnTo>
                    <a:cubicBezTo>
                      <a:pt x="270" y="333"/>
                      <a:pt x="267" y="337"/>
                      <a:pt x="262" y="337"/>
                    </a:cubicBezTo>
                    <a:lnTo>
                      <a:pt x="262" y="337"/>
                    </a:lnTo>
                    <a:cubicBezTo>
                      <a:pt x="261" y="337"/>
                      <a:pt x="261" y="337"/>
                      <a:pt x="260" y="3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0" name="Freeform 20">
                <a:extLst>
                  <a:ext uri="{FF2B5EF4-FFF2-40B4-BE49-F238E27FC236}">
                    <a16:creationId xmlns:a16="http://schemas.microsoft.com/office/drawing/2014/main" id="{C9E0BAAD-C414-4B8B-90C8-7C8A0D72A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5997" y="9716973"/>
                <a:ext cx="66715" cy="372823"/>
              </a:xfrm>
              <a:custGeom>
                <a:avLst/>
                <a:gdLst>
                  <a:gd name="T0" fmla="*/ 27 w 75"/>
                  <a:gd name="T1" fmla="*/ 417 h 418"/>
                  <a:gd name="T2" fmla="*/ 27 w 75"/>
                  <a:gd name="T3" fmla="*/ 417 h 418"/>
                  <a:gd name="T4" fmla="*/ 18 w 75"/>
                  <a:gd name="T5" fmla="*/ 410 h 418"/>
                  <a:gd name="T6" fmla="*/ 18 w 75"/>
                  <a:gd name="T7" fmla="*/ 410 h 418"/>
                  <a:gd name="T8" fmla="*/ 56 w 75"/>
                  <a:gd name="T9" fmla="*/ 7 h 418"/>
                  <a:gd name="T10" fmla="*/ 56 w 75"/>
                  <a:gd name="T11" fmla="*/ 7 h 418"/>
                  <a:gd name="T12" fmla="*/ 66 w 75"/>
                  <a:gd name="T13" fmla="*/ 1 h 418"/>
                  <a:gd name="T14" fmla="*/ 66 w 75"/>
                  <a:gd name="T15" fmla="*/ 1 h 418"/>
                  <a:gd name="T16" fmla="*/ 73 w 75"/>
                  <a:gd name="T17" fmla="*/ 11 h 418"/>
                  <a:gd name="T18" fmla="*/ 73 w 75"/>
                  <a:gd name="T19" fmla="*/ 11 h 418"/>
                  <a:gd name="T20" fmla="*/ 35 w 75"/>
                  <a:gd name="T21" fmla="*/ 406 h 418"/>
                  <a:gd name="T22" fmla="*/ 35 w 75"/>
                  <a:gd name="T23" fmla="*/ 406 h 418"/>
                  <a:gd name="T24" fmla="*/ 28 w 75"/>
                  <a:gd name="T25" fmla="*/ 417 h 418"/>
                  <a:gd name="T26" fmla="*/ 28 w 75"/>
                  <a:gd name="T27" fmla="*/ 417 h 418"/>
                  <a:gd name="T28" fmla="*/ 27 w 75"/>
                  <a:gd name="T29" fmla="*/ 417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5" h="418">
                    <a:moveTo>
                      <a:pt x="27" y="417"/>
                    </a:moveTo>
                    <a:lnTo>
                      <a:pt x="27" y="417"/>
                    </a:lnTo>
                    <a:cubicBezTo>
                      <a:pt x="22" y="417"/>
                      <a:pt x="19" y="414"/>
                      <a:pt x="18" y="410"/>
                    </a:cubicBezTo>
                    <a:lnTo>
                      <a:pt x="18" y="410"/>
                    </a:lnTo>
                    <a:cubicBezTo>
                      <a:pt x="17" y="405"/>
                      <a:pt x="0" y="302"/>
                      <a:pt x="56" y="7"/>
                    </a:cubicBezTo>
                    <a:lnTo>
                      <a:pt x="56" y="7"/>
                    </a:lnTo>
                    <a:cubicBezTo>
                      <a:pt x="57" y="2"/>
                      <a:pt x="62" y="0"/>
                      <a:pt x="66" y="1"/>
                    </a:cubicBezTo>
                    <a:lnTo>
                      <a:pt x="66" y="1"/>
                    </a:lnTo>
                    <a:cubicBezTo>
                      <a:pt x="71" y="1"/>
                      <a:pt x="74" y="6"/>
                      <a:pt x="73" y="11"/>
                    </a:cubicBezTo>
                    <a:lnTo>
                      <a:pt x="73" y="11"/>
                    </a:lnTo>
                    <a:cubicBezTo>
                      <a:pt x="18" y="301"/>
                      <a:pt x="35" y="405"/>
                      <a:pt x="35" y="406"/>
                    </a:cubicBezTo>
                    <a:lnTo>
                      <a:pt x="35" y="406"/>
                    </a:lnTo>
                    <a:cubicBezTo>
                      <a:pt x="36" y="412"/>
                      <a:pt x="33" y="416"/>
                      <a:pt x="28" y="417"/>
                    </a:cubicBezTo>
                    <a:lnTo>
                      <a:pt x="28" y="417"/>
                    </a:lnTo>
                    <a:cubicBezTo>
                      <a:pt x="28" y="417"/>
                      <a:pt x="28" y="417"/>
                      <a:pt x="27" y="4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21">
                <a:extLst>
                  <a:ext uri="{FF2B5EF4-FFF2-40B4-BE49-F238E27FC236}">
                    <a16:creationId xmlns:a16="http://schemas.microsoft.com/office/drawing/2014/main" id="{5F5A57CA-4CF8-4FCA-9708-C4B0C4722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1875" y="9716973"/>
                <a:ext cx="141281" cy="510180"/>
              </a:xfrm>
              <a:custGeom>
                <a:avLst/>
                <a:gdLst>
                  <a:gd name="T0" fmla="*/ 10 w 160"/>
                  <a:gd name="T1" fmla="*/ 572 h 573"/>
                  <a:gd name="T2" fmla="*/ 10 w 160"/>
                  <a:gd name="T3" fmla="*/ 572 h 573"/>
                  <a:gd name="T4" fmla="*/ 4 w 160"/>
                  <a:gd name="T5" fmla="*/ 570 h 573"/>
                  <a:gd name="T6" fmla="*/ 4 w 160"/>
                  <a:gd name="T7" fmla="*/ 570 h 573"/>
                  <a:gd name="T8" fmla="*/ 4 w 160"/>
                  <a:gd name="T9" fmla="*/ 558 h 573"/>
                  <a:gd name="T10" fmla="*/ 4 w 160"/>
                  <a:gd name="T11" fmla="*/ 558 h 573"/>
                  <a:gd name="T12" fmla="*/ 140 w 160"/>
                  <a:gd name="T13" fmla="*/ 9 h 573"/>
                  <a:gd name="T14" fmla="*/ 140 w 160"/>
                  <a:gd name="T15" fmla="*/ 9 h 573"/>
                  <a:gd name="T16" fmla="*/ 148 w 160"/>
                  <a:gd name="T17" fmla="*/ 0 h 573"/>
                  <a:gd name="T18" fmla="*/ 148 w 160"/>
                  <a:gd name="T19" fmla="*/ 0 h 573"/>
                  <a:gd name="T20" fmla="*/ 148 w 160"/>
                  <a:gd name="T21" fmla="*/ 0 h 573"/>
                  <a:gd name="T22" fmla="*/ 157 w 160"/>
                  <a:gd name="T23" fmla="*/ 9 h 573"/>
                  <a:gd name="T24" fmla="*/ 157 w 160"/>
                  <a:gd name="T25" fmla="*/ 9 h 573"/>
                  <a:gd name="T26" fmla="*/ 16 w 160"/>
                  <a:gd name="T27" fmla="*/ 570 h 573"/>
                  <a:gd name="T28" fmla="*/ 16 w 160"/>
                  <a:gd name="T29" fmla="*/ 570 h 573"/>
                  <a:gd name="T30" fmla="*/ 10 w 160"/>
                  <a:gd name="T31" fmla="*/ 572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0" h="573">
                    <a:moveTo>
                      <a:pt x="10" y="572"/>
                    </a:moveTo>
                    <a:lnTo>
                      <a:pt x="10" y="572"/>
                    </a:lnTo>
                    <a:cubicBezTo>
                      <a:pt x="8" y="572"/>
                      <a:pt x="5" y="572"/>
                      <a:pt x="4" y="570"/>
                    </a:cubicBezTo>
                    <a:lnTo>
                      <a:pt x="4" y="570"/>
                    </a:lnTo>
                    <a:cubicBezTo>
                      <a:pt x="0" y="566"/>
                      <a:pt x="0" y="561"/>
                      <a:pt x="4" y="558"/>
                    </a:cubicBezTo>
                    <a:lnTo>
                      <a:pt x="4" y="558"/>
                    </a:lnTo>
                    <a:cubicBezTo>
                      <a:pt x="5" y="556"/>
                      <a:pt x="142" y="414"/>
                      <a:pt x="140" y="9"/>
                    </a:cubicBezTo>
                    <a:lnTo>
                      <a:pt x="140" y="9"/>
                    </a:lnTo>
                    <a:cubicBezTo>
                      <a:pt x="140" y="4"/>
                      <a:pt x="143" y="0"/>
                      <a:pt x="148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3" y="0"/>
                      <a:pt x="157" y="4"/>
                      <a:pt x="157" y="9"/>
                    </a:cubicBezTo>
                    <a:lnTo>
                      <a:pt x="157" y="9"/>
                    </a:lnTo>
                    <a:cubicBezTo>
                      <a:pt x="159" y="423"/>
                      <a:pt x="22" y="564"/>
                      <a:pt x="16" y="570"/>
                    </a:cubicBezTo>
                    <a:lnTo>
                      <a:pt x="16" y="570"/>
                    </a:lnTo>
                    <a:cubicBezTo>
                      <a:pt x="14" y="572"/>
                      <a:pt x="12" y="572"/>
                      <a:pt x="10" y="5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22">
                <a:extLst>
                  <a:ext uri="{FF2B5EF4-FFF2-40B4-BE49-F238E27FC236}">
                    <a16:creationId xmlns:a16="http://schemas.microsoft.com/office/drawing/2014/main" id="{A61A2356-B1E1-4057-A717-29DCA78A3B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0371" y="9842555"/>
                <a:ext cx="274712" cy="262938"/>
              </a:xfrm>
              <a:custGeom>
                <a:avLst/>
                <a:gdLst>
                  <a:gd name="T0" fmla="*/ 0 w 310"/>
                  <a:gd name="T1" fmla="*/ 295 h 296"/>
                  <a:gd name="T2" fmla="*/ 0 w 310"/>
                  <a:gd name="T3" fmla="*/ 295 h 296"/>
                  <a:gd name="T4" fmla="*/ 165 w 310"/>
                  <a:gd name="T5" fmla="*/ 40 h 296"/>
                  <a:gd name="T6" fmla="*/ 165 w 310"/>
                  <a:gd name="T7" fmla="*/ 40 h 296"/>
                  <a:gd name="T8" fmla="*/ 0 w 310"/>
                  <a:gd name="T9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0" h="296">
                    <a:moveTo>
                      <a:pt x="0" y="295"/>
                    </a:moveTo>
                    <a:lnTo>
                      <a:pt x="0" y="295"/>
                    </a:lnTo>
                    <a:cubicBezTo>
                      <a:pt x="0" y="295"/>
                      <a:pt x="20" y="0"/>
                      <a:pt x="165" y="40"/>
                    </a:cubicBezTo>
                    <a:lnTo>
                      <a:pt x="165" y="40"/>
                    </a:lnTo>
                    <a:cubicBezTo>
                      <a:pt x="309" y="80"/>
                      <a:pt x="53" y="280"/>
                      <a:pt x="0" y="2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23">
                <a:extLst>
                  <a:ext uri="{FF2B5EF4-FFF2-40B4-BE49-F238E27FC236}">
                    <a16:creationId xmlns:a16="http://schemas.microsoft.com/office/drawing/2014/main" id="{83E49E1F-FE79-4A85-9B64-73521566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32522" y="9866102"/>
                <a:ext cx="200149" cy="251166"/>
              </a:xfrm>
              <a:custGeom>
                <a:avLst/>
                <a:gdLst>
                  <a:gd name="T0" fmla="*/ 147 w 227"/>
                  <a:gd name="T1" fmla="*/ 22 h 282"/>
                  <a:gd name="T2" fmla="*/ 147 w 227"/>
                  <a:gd name="T3" fmla="*/ 22 h 282"/>
                  <a:gd name="T4" fmla="*/ 105 w 227"/>
                  <a:gd name="T5" fmla="*/ 36 h 282"/>
                  <a:gd name="T6" fmla="*/ 105 w 227"/>
                  <a:gd name="T7" fmla="*/ 36 h 282"/>
                  <a:gd name="T8" fmla="*/ 19 w 227"/>
                  <a:gd name="T9" fmla="*/ 258 h 282"/>
                  <a:gd name="T10" fmla="*/ 19 w 227"/>
                  <a:gd name="T11" fmla="*/ 258 h 282"/>
                  <a:gd name="T12" fmla="*/ 209 w 227"/>
                  <a:gd name="T13" fmla="*/ 61 h 282"/>
                  <a:gd name="T14" fmla="*/ 209 w 227"/>
                  <a:gd name="T15" fmla="*/ 61 h 282"/>
                  <a:gd name="T16" fmla="*/ 171 w 227"/>
                  <a:gd name="T17" fmla="*/ 25 h 282"/>
                  <a:gd name="T18" fmla="*/ 171 w 227"/>
                  <a:gd name="T19" fmla="*/ 25 h 282"/>
                  <a:gd name="T20" fmla="*/ 147 w 227"/>
                  <a:gd name="T21" fmla="*/ 22 h 282"/>
                  <a:gd name="T22" fmla="*/ 9 w 227"/>
                  <a:gd name="T23" fmla="*/ 281 h 282"/>
                  <a:gd name="T24" fmla="*/ 9 w 227"/>
                  <a:gd name="T25" fmla="*/ 281 h 282"/>
                  <a:gd name="T26" fmla="*/ 3 w 227"/>
                  <a:gd name="T27" fmla="*/ 278 h 282"/>
                  <a:gd name="T28" fmla="*/ 3 w 227"/>
                  <a:gd name="T29" fmla="*/ 278 h 282"/>
                  <a:gd name="T30" fmla="*/ 0 w 227"/>
                  <a:gd name="T31" fmla="*/ 271 h 282"/>
                  <a:gd name="T32" fmla="*/ 0 w 227"/>
                  <a:gd name="T33" fmla="*/ 271 h 282"/>
                  <a:gd name="T34" fmla="*/ 95 w 227"/>
                  <a:gd name="T35" fmla="*/ 21 h 282"/>
                  <a:gd name="T36" fmla="*/ 95 w 227"/>
                  <a:gd name="T37" fmla="*/ 21 h 282"/>
                  <a:gd name="T38" fmla="*/ 175 w 227"/>
                  <a:gd name="T39" fmla="*/ 8 h 282"/>
                  <a:gd name="T40" fmla="*/ 175 w 227"/>
                  <a:gd name="T41" fmla="*/ 8 h 282"/>
                  <a:gd name="T42" fmla="*/ 226 w 227"/>
                  <a:gd name="T43" fmla="*/ 61 h 282"/>
                  <a:gd name="T44" fmla="*/ 226 w 227"/>
                  <a:gd name="T45" fmla="*/ 61 h 282"/>
                  <a:gd name="T46" fmla="*/ 11 w 227"/>
                  <a:gd name="T47" fmla="*/ 280 h 282"/>
                  <a:gd name="T48" fmla="*/ 11 w 227"/>
                  <a:gd name="T49" fmla="*/ 280 h 282"/>
                  <a:gd name="T50" fmla="*/ 9 w 227"/>
                  <a:gd name="T51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27" h="282">
                    <a:moveTo>
                      <a:pt x="147" y="22"/>
                    </a:moveTo>
                    <a:lnTo>
                      <a:pt x="147" y="22"/>
                    </a:lnTo>
                    <a:cubicBezTo>
                      <a:pt x="132" y="22"/>
                      <a:pt x="118" y="26"/>
                      <a:pt x="105" y="36"/>
                    </a:cubicBezTo>
                    <a:lnTo>
                      <a:pt x="105" y="36"/>
                    </a:lnTo>
                    <a:cubicBezTo>
                      <a:pt x="43" y="79"/>
                      <a:pt x="24" y="214"/>
                      <a:pt x="19" y="258"/>
                    </a:cubicBezTo>
                    <a:lnTo>
                      <a:pt x="19" y="258"/>
                    </a:lnTo>
                    <a:cubicBezTo>
                      <a:pt x="73" y="232"/>
                      <a:pt x="209" y="123"/>
                      <a:pt x="209" y="61"/>
                    </a:cubicBezTo>
                    <a:lnTo>
                      <a:pt x="209" y="61"/>
                    </a:lnTo>
                    <a:cubicBezTo>
                      <a:pt x="209" y="55"/>
                      <a:pt x="209" y="36"/>
                      <a:pt x="171" y="25"/>
                    </a:cubicBezTo>
                    <a:lnTo>
                      <a:pt x="171" y="25"/>
                    </a:lnTo>
                    <a:cubicBezTo>
                      <a:pt x="163" y="23"/>
                      <a:pt x="155" y="22"/>
                      <a:pt x="147" y="22"/>
                    </a:cubicBezTo>
                    <a:close/>
                    <a:moveTo>
                      <a:pt x="9" y="281"/>
                    </a:moveTo>
                    <a:lnTo>
                      <a:pt x="9" y="281"/>
                    </a:lnTo>
                    <a:cubicBezTo>
                      <a:pt x="7" y="281"/>
                      <a:pt x="5" y="280"/>
                      <a:pt x="3" y="278"/>
                    </a:cubicBezTo>
                    <a:lnTo>
                      <a:pt x="3" y="278"/>
                    </a:lnTo>
                    <a:cubicBezTo>
                      <a:pt x="1" y="276"/>
                      <a:pt x="0" y="274"/>
                      <a:pt x="0" y="271"/>
                    </a:cubicBezTo>
                    <a:lnTo>
                      <a:pt x="0" y="271"/>
                    </a:lnTo>
                    <a:cubicBezTo>
                      <a:pt x="1" y="264"/>
                      <a:pt x="14" y="79"/>
                      <a:pt x="95" y="21"/>
                    </a:cubicBezTo>
                    <a:lnTo>
                      <a:pt x="95" y="21"/>
                    </a:lnTo>
                    <a:cubicBezTo>
                      <a:pt x="119" y="4"/>
                      <a:pt x="146" y="0"/>
                      <a:pt x="175" y="8"/>
                    </a:cubicBezTo>
                    <a:lnTo>
                      <a:pt x="175" y="8"/>
                    </a:lnTo>
                    <a:cubicBezTo>
                      <a:pt x="218" y="20"/>
                      <a:pt x="226" y="43"/>
                      <a:pt x="226" y="61"/>
                    </a:cubicBezTo>
                    <a:lnTo>
                      <a:pt x="226" y="61"/>
                    </a:lnTo>
                    <a:cubicBezTo>
                      <a:pt x="226" y="139"/>
                      <a:pt x="57" y="267"/>
                      <a:pt x="11" y="280"/>
                    </a:cubicBezTo>
                    <a:lnTo>
                      <a:pt x="11" y="280"/>
                    </a:lnTo>
                    <a:cubicBezTo>
                      <a:pt x="10" y="281"/>
                      <a:pt x="9" y="281"/>
                      <a:pt x="9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24">
                <a:extLst>
                  <a:ext uri="{FF2B5EF4-FFF2-40B4-BE49-F238E27FC236}">
                    <a16:creationId xmlns:a16="http://schemas.microsoft.com/office/drawing/2014/main" id="{E1DF68AD-B152-435B-B204-C12AAD807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7809" y="9603162"/>
                <a:ext cx="274712" cy="518029"/>
              </a:xfrm>
              <a:custGeom>
                <a:avLst/>
                <a:gdLst>
                  <a:gd name="T0" fmla="*/ 210 w 307"/>
                  <a:gd name="T1" fmla="*/ 581 h 582"/>
                  <a:gd name="T2" fmla="*/ 210 w 307"/>
                  <a:gd name="T3" fmla="*/ 581 h 582"/>
                  <a:gd name="T4" fmla="*/ 249 w 307"/>
                  <a:gd name="T5" fmla="*/ 194 h 582"/>
                  <a:gd name="T6" fmla="*/ 249 w 307"/>
                  <a:gd name="T7" fmla="*/ 194 h 582"/>
                  <a:gd name="T8" fmla="*/ 104 w 307"/>
                  <a:gd name="T9" fmla="*/ 299 h 582"/>
                  <a:gd name="T10" fmla="*/ 104 w 307"/>
                  <a:gd name="T11" fmla="*/ 299 h 582"/>
                  <a:gd name="T12" fmla="*/ 210 w 307"/>
                  <a:gd name="T13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07" h="582">
                    <a:moveTo>
                      <a:pt x="210" y="581"/>
                    </a:moveTo>
                    <a:lnTo>
                      <a:pt x="210" y="581"/>
                    </a:lnTo>
                    <a:cubicBezTo>
                      <a:pt x="210" y="581"/>
                      <a:pt x="306" y="343"/>
                      <a:pt x="249" y="194"/>
                    </a:cubicBezTo>
                    <a:lnTo>
                      <a:pt x="249" y="194"/>
                    </a:lnTo>
                    <a:cubicBezTo>
                      <a:pt x="173" y="0"/>
                      <a:pt x="0" y="95"/>
                      <a:pt x="104" y="299"/>
                    </a:cubicBezTo>
                    <a:lnTo>
                      <a:pt x="104" y="299"/>
                    </a:lnTo>
                    <a:cubicBezTo>
                      <a:pt x="195" y="476"/>
                      <a:pt x="210" y="581"/>
                      <a:pt x="210" y="5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25">
                <a:extLst>
                  <a:ext uri="{FF2B5EF4-FFF2-40B4-BE49-F238E27FC236}">
                    <a16:creationId xmlns:a16="http://schemas.microsoft.com/office/drawing/2014/main" id="{873DA522-D2B6-488B-ABD1-2493A017D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4903" y="9669879"/>
                <a:ext cx="207998" cy="459161"/>
              </a:xfrm>
              <a:custGeom>
                <a:avLst/>
                <a:gdLst>
                  <a:gd name="T0" fmla="*/ 88 w 233"/>
                  <a:gd name="T1" fmla="*/ 20 h 514"/>
                  <a:gd name="T2" fmla="*/ 88 w 233"/>
                  <a:gd name="T3" fmla="*/ 20 h 514"/>
                  <a:gd name="T4" fmla="*/ 46 w 233"/>
                  <a:gd name="T5" fmla="*/ 44 h 514"/>
                  <a:gd name="T6" fmla="*/ 46 w 233"/>
                  <a:gd name="T7" fmla="*/ 44 h 514"/>
                  <a:gd name="T8" fmla="*/ 60 w 233"/>
                  <a:gd name="T9" fmla="*/ 219 h 514"/>
                  <a:gd name="T10" fmla="*/ 60 w 233"/>
                  <a:gd name="T11" fmla="*/ 219 h 514"/>
                  <a:gd name="T12" fmla="*/ 160 w 233"/>
                  <a:gd name="T13" fmla="*/ 473 h 514"/>
                  <a:gd name="T14" fmla="*/ 160 w 233"/>
                  <a:gd name="T15" fmla="*/ 473 h 514"/>
                  <a:gd name="T16" fmla="*/ 188 w 233"/>
                  <a:gd name="T17" fmla="*/ 122 h 514"/>
                  <a:gd name="T18" fmla="*/ 188 w 233"/>
                  <a:gd name="T19" fmla="*/ 122 h 514"/>
                  <a:gd name="T20" fmla="*/ 95 w 233"/>
                  <a:gd name="T21" fmla="*/ 21 h 514"/>
                  <a:gd name="T22" fmla="*/ 95 w 233"/>
                  <a:gd name="T23" fmla="*/ 21 h 514"/>
                  <a:gd name="T24" fmla="*/ 88 w 233"/>
                  <a:gd name="T25" fmla="*/ 20 h 514"/>
                  <a:gd name="T26" fmla="*/ 158 w 233"/>
                  <a:gd name="T27" fmla="*/ 513 h 514"/>
                  <a:gd name="T28" fmla="*/ 158 w 233"/>
                  <a:gd name="T29" fmla="*/ 513 h 514"/>
                  <a:gd name="T30" fmla="*/ 158 w 233"/>
                  <a:gd name="T31" fmla="*/ 513 h 514"/>
                  <a:gd name="T32" fmla="*/ 158 w 233"/>
                  <a:gd name="T33" fmla="*/ 513 h 514"/>
                  <a:gd name="T34" fmla="*/ 150 w 233"/>
                  <a:gd name="T35" fmla="*/ 506 h 514"/>
                  <a:gd name="T36" fmla="*/ 150 w 233"/>
                  <a:gd name="T37" fmla="*/ 506 h 514"/>
                  <a:gd name="T38" fmla="*/ 45 w 233"/>
                  <a:gd name="T39" fmla="*/ 227 h 514"/>
                  <a:gd name="T40" fmla="*/ 45 w 233"/>
                  <a:gd name="T41" fmla="*/ 227 h 514"/>
                  <a:gd name="T42" fmla="*/ 31 w 233"/>
                  <a:gd name="T43" fmla="*/ 35 h 514"/>
                  <a:gd name="T44" fmla="*/ 31 w 233"/>
                  <a:gd name="T45" fmla="*/ 35 h 514"/>
                  <a:gd name="T46" fmla="*/ 97 w 233"/>
                  <a:gd name="T47" fmla="*/ 4 h 514"/>
                  <a:gd name="T48" fmla="*/ 97 w 233"/>
                  <a:gd name="T49" fmla="*/ 4 h 514"/>
                  <a:gd name="T50" fmla="*/ 205 w 233"/>
                  <a:gd name="T51" fmla="*/ 116 h 514"/>
                  <a:gd name="T52" fmla="*/ 205 w 233"/>
                  <a:gd name="T53" fmla="*/ 116 h 514"/>
                  <a:gd name="T54" fmla="*/ 207 w 233"/>
                  <a:gd name="T55" fmla="*/ 369 h 514"/>
                  <a:gd name="T56" fmla="*/ 207 w 233"/>
                  <a:gd name="T57" fmla="*/ 369 h 514"/>
                  <a:gd name="T58" fmla="*/ 166 w 233"/>
                  <a:gd name="T59" fmla="*/ 508 h 514"/>
                  <a:gd name="T60" fmla="*/ 166 w 233"/>
                  <a:gd name="T61" fmla="*/ 508 h 514"/>
                  <a:gd name="T62" fmla="*/ 158 w 233"/>
                  <a:gd name="T63" fmla="*/ 513 h 5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3" h="514">
                    <a:moveTo>
                      <a:pt x="88" y="20"/>
                    </a:moveTo>
                    <a:lnTo>
                      <a:pt x="88" y="20"/>
                    </a:lnTo>
                    <a:cubicBezTo>
                      <a:pt x="71" y="20"/>
                      <a:pt x="56" y="29"/>
                      <a:pt x="46" y="44"/>
                    </a:cubicBezTo>
                    <a:lnTo>
                      <a:pt x="46" y="44"/>
                    </a:lnTo>
                    <a:cubicBezTo>
                      <a:pt x="24" y="74"/>
                      <a:pt x="18" y="135"/>
                      <a:pt x="60" y="219"/>
                    </a:cubicBezTo>
                    <a:lnTo>
                      <a:pt x="60" y="219"/>
                    </a:lnTo>
                    <a:cubicBezTo>
                      <a:pt x="122" y="342"/>
                      <a:pt x="150" y="430"/>
                      <a:pt x="160" y="473"/>
                    </a:cubicBezTo>
                    <a:lnTo>
                      <a:pt x="160" y="473"/>
                    </a:lnTo>
                    <a:cubicBezTo>
                      <a:pt x="183" y="406"/>
                      <a:pt x="232" y="236"/>
                      <a:pt x="188" y="122"/>
                    </a:cubicBezTo>
                    <a:lnTo>
                      <a:pt x="188" y="122"/>
                    </a:lnTo>
                    <a:cubicBezTo>
                      <a:pt x="166" y="63"/>
                      <a:pt x="131" y="25"/>
                      <a:pt x="95" y="21"/>
                    </a:cubicBezTo>
                    <a:lnTo>
                      <a:pt x="95" y="21"/>
                    </a:lnTo>
                    <a:cubicBezTo>
                      <a:pt x="92" y="21"/>
                      <a:pt x="91" y="20"/>
                      <a:pt x="88" y="20"/>
                    </a:cubicBezTo>
                    <a:close/>
                    <a:moveTo>
                      <a:pt x="158" y="513"/>
                    </a:moveTo>
                    <a:lnTo>
                      <a:pt x="158" y="513"/>
                    </a:lnTo>
                    <a:lnTo>
                      <a:pt x="158" y="513"/>
                    </a:lnTo>
                    <a:lnTo>
                      <a:pt x="158" y="513"/>
                    </a:lnTo>
                    <a:cubicBezTo>
                      <a:pt x="154" y="512"/>
                      <a:pt x="150" y="510"/>
                      <a:pt x="150" y="506"/>
                    </a:cubicBezTo>
                    <a:lnTo>
                      <a:pt x="150" y="506"/>
                    </a:lnTo>
                    <a:cubicBezTo>
                      <a:pt x="149" y="505"/>
                      <a:pt x="133" y="400"/>
                      <a:pt x="45" y="227"/>
                    </a:cubicBezTo>
                    <a:lnTo>
                      <a:pt x="45" y="227"/>
                    </a:lnTo>
                    <a:cubicBezTo>
                      <a:pt x="5" y="150"/>
                      <a:pt x="0" y="78"/>
                      <a:pt x="31" y="35"/>
                    </a:cubicBezTo>
                    <a:lnTo>
                      <a:pt x="31" y="35"/>
                    </a:lnTo>
                    <a:cubicBezTo>
                      <a:pt x="46" y="12"/>
                      <a:pt x="71" y="0"/>
                      <a:pt x="97" y="4"/>
                    </a:cubicBezTo>
                    <a:lnTo>
                      <a:pt x="97" y="4"/>
                    </a:lnTo>
                    <a:cubicBezTo>
                      <a:pt x="141" y="9"/>
                      <a:pt x="179" y="49"/>
                      <a:pt x="205" y="116"/>
                    </a:cubicBezTo>
                    <a:lnTo>
                      <a:pt x="205" y="116"/>
                    </a:lnTo>
                    <a:cubicBezTo>
                      <a:pt x="230" y="178"/>
                      <a:pt x="230" y="264"/>
                      <a:pt x="207" y="369"/>
                    </a:cubicBezTo>
                    <a:lnTo>
                      <a:pt x="207" y="369"/>
                    </a:lnTo>
                    <a:cubicBezTo>
                      <a:pt x="191" y="447"/>
                      <a:pt x="167" y="507"/>
                      <a:pt x="166" y="508"/>
                    </a:cubicBezTo>
                    <a:lnTo>
                      <a:pt x="166" y="508"/>
                    </a:lnTo>
                    <a:cubicBezTo>
                      <a:pt x="165" y="511"/>
                      <a:pt x="162" y="513"/>
                      <a:pt x="158" y="5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26">
                <a:extLst>
                  <a:ext uri="{FF2B5EF4-FFF2-40B4-BE49-F238E27FC236}">
                    <a16:creationId xmlns:a16="http://schemas.microsoft.com/office/drawing/2014/main" id="{78CD844E-662C-4849-BAB9-18204162B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9354" y="9948515"/>
                <a:ext cx="160902" cy="286487"/>
              </a:xfrm>
              <a:custGeom>
                <a:avLst/>
                <a:gdLst>
                  <a:gd name="T0" fmla="*/ 9 w 180"/>
                  <a:gd name="T1" fmla="*/ 320 h 321"/>
                  <a:gd name="T2" fmla="*/ 9 w 180"/>
                  <a:gd name="T3" fmla="*/ 320 h 321"/>
                  <a:gd name="T4" fmla="*/ 7 w 180"/>
                  <a:gd name="T5" fmla="*/ 320 h 321"/>
                  <a:gd name="T6" fmla="*/ 7 w 180"/>
                  <a:gd name="T7" fmla="*/ 320 h 321"/>
                  <a:gd name="T8" fmla="*/ 1 w 180"/>
                  <a:gd name="T9" fmla="*/ 309 h 321"/>
                  <a:gd name="T10" fmla="*/ 1 w 180"/>
                  <a:gd name="T11" fmla="*/ 309 h 321"/>
                  <a:gd name="T12" fmla="*/ 163 w 180"/>
                  <a:gd name="T13" fmla="*/ 4 h 321"/>
                  <a:gd name="T14" fmla="*/ 163 w 180"/>
                  <a:gd name="T15" fmla="*/ 4 h 321"/>
                  <a:gd name="T16" fmla="*/ 175 w 180"/>
                  <a:gd name="T17" fmla="*/ 4 h 321"/>
                  <a:gd name="T18" fmla="*/ 175 w 180"/>
                  <a:gd name="T19" fmla="*/ 4 h 321"/>
                  <a:gd name="T20" fmla="*/ 175 w 180"/>
                  <a:gd name="T21" fmla="*/ 16 h 321"/>
                  <a:gd name="T22" fmla="*/ 175 w 180"/>
                  <a:gd name="T23" fmla="*/ 16 h 321"/>
                  <a:gd name="T24" fmla="*/ 18 w 180"/>
                  <a:gd name="T25" fmla="*/ 314 h 321"/>
                  <a:gd name="T26" fmla="*/ 18 w 180"/>
                  <a:gd name="T27" fmla="*/ 314 h 321"/>
                  <a:gd name="T28" fmla="*/ 9 w 180"/>
                  <a:gd name="T29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0" h="321">
                    <a:moveTo>
                      <a:pt x="9" y="320"/>
                    </a:moveTo>
                    <a:lnTo>
                      <a:pt x="9" y="320"/>
                    </a:lnTo>
                    <a:cubicBezTo>
                      <a:pt x="8" y="320"/>
                      <a:pt x="7" y="320"/>
                      <a:pt x="7" y="320"/>
                    </a:cubicBezTo>
                    <a:lnTo>
                      <a:pt x="7" y="320"/>
                    </a:lnTo>
                    <a:cubicBezTo>
                      <a:pt x="2" y="318"/>
                      <a:pt x="0" y="313"/>
                      <a:pt x="1" y="309"/>
                    </a:cubicBezTo>
                    <a:lnTo>
                      <a:pt x="1" y="309"/>
                    </a:lnTo>
                    <a:cubicBezTo>
                      <a:pt x="3" y="300"/>
                      <a:pt x="63" y="99"/>
                      <a:pt x="163" y="4"/>
                    </a:cubicBezTo>
                    <a:lnTo>
                      <a:pt x="163" y="4"/>
                    </a:lnTo>
                    <a:cubicBezTo>
                      <a:pt x="167" y="0"/>
                      <a:pt x="172" y="0"/>
                      <a:pt x="175" y="4"/>
                    </a:cubicBezTo>
                    <a:lnTo>
                      <a:pt x="175" y="4"/>
                    </a:lnTo>
                    <a:cubicBezTo>
                      <a:pt x="179" y="7"/>
                      <a:pt x="179" y="13"/>
                      <a:pt x="175" y="16"/>
                    </a:cubicBezTo>
                    <a:lnTo>
                      <a:pt x="175" y="16"/>
                    </a:lnTo>
                    <a:cubicBezTo>
                      <a:pt x="79" y="108"/>
                      <a:pt x="18" y="311"/>
                      <a:pt x="18" y="314"/>
                    </a:cubicBezTo>
                    <a:lnTo>
                      <a:pt x="18" y="314"/>
                    </a:lnTo>
                    <a:cubicBezTo>
                      <a:pt x="17" y="317"/>
                      <a:pt x="13" y="320"/>
                      <a:pt x="9" y="3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27">
                <a:extLst>
                  <a:ext uri="{FF2B5EF4-FFF2-40B4-BE49-F238E27FC236}">
                    <a16:creationId xmlns:a16="http://schemas.microsoft.com/office/drawing/2014/main" id="{B58AE37C-1823-471B-94B5-1A11A6181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10864" y="9846479"/>
                <a:ext cx="78489" cy="404221"/>
              </a:xfrm>
              <a:custGeom>
                <a:avLst/>
                <a:gdLst>
                  <a:gd name="T0" fmla="*/ 15 w 87"/>
                  <a:gd name="T1" fmla="*/ 454 h 455"/>
                  <a:gd name="T2" fmla="*/ 15 w 87"/>
                  <a:gd name="T3" fmla="*/ 454 h 455"/>
                  <a:gd name="T4" fmla="*/ 11 w 87"/>
                  <a:gd name="T5" fmla="*/ 454 h 455"/>
                  <a:gd name="T6" fmla="*/ 11 w 87"/>
                  <a:gd name="T7" fmla="*/ 454 h 455"/>
                  <a:gd name="T8" fmla="*/ 6 w 87"/>
                  <a:gd name="T9" fmla="*/ 443 h 455"/>
                  <a:gd name="T10" fmla="*/ 6 w 87"/>
                  <a:gd name="T11" fmla="*/ 443 h 455"/>
                  <a:gd name="T12" fmla="*/ 1 w 87"/>
                  <a:gd name="T13" fmla="*/ 13 h 455"/>
                  <a:gd name="T14" fmla="*/ 1 w 87"/>
                  <a:gd name="T15" fmla="*/ 13 h 455"/>
                  <a:gd name="T16" fmla="*/ 7 w 87"/>
                  <a:gd name="T17" fmla="*/ 1 h 455"/>
                  <a:gd name="T18" fmla="*/ 7 w 87"/>
                  <a:gd name="T19" fmla="*/ 1 h 455"/>
                  <a:gd name="T20" fmla="*/ 18 w 87"/>
                  <a:gd name="T21" fmla="*/ 7 h 455"/>
                  <a:gd name="T22" fmla="*/ 18 w 87"/>
                  <a:gd name="T23" fmla="*/ 7 h 455"/>
                  <a:gd name="T24" fmla="*/ 22 w 87"/>
                  <a:gd name="T25" fmla="*/ 448 h 455"/>
                  <a:gd name="T26" fmla="*/ 22 w 87"/>
                  <a:gd name="T27" fmla="*/ 448 h 455"/>
                  <a:gd name="T28" fmla="*/ 15 w 87"/>
                  <a:gd name="T29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" h="455">
                    <a:moveTo>
                      <a:pt x="15" y="454"/>
                    </a:moveTo>
                    <a:lnTo>
                      <a:pt x="15" y="454"/>
                    </a:lnTo>
                    <a:cubicBezTo>
                      <a:pt x="14" y="454"/>
                      <a:pt x="13" y="454"/>
                      <a:pt x="11" y="454"/>
                    </a:cubicBezTo>
                    <a:lnTo>
                      <a:pt x="11" y="454"/>
                    </a:lnTo>
                    <a:cubicBezTo>
                      <a:pt x="7" y="452"/>
                      <a:pt x="4" y="447"/>
                      <a:pt x="6" y="443"/>
                    </a:cubicBezTo>
                    <a:lnTo>
                      <a:pt x="6" y="443"/>
                    </a:lnTo>
                    <a:cubicBezTo>
                      <a:pt x="7" y="441"/>
                      <a:pt x="68" y="246"/>
                      <a:pt x="1" y="13"/>
                    </a:cubicBezTo>
                    <a:lnTo>
                      <a:pt x="1" y="13"/>
                    </a:lnTo>
                    <a:cubicBezTo>
                      <a:pt x="0" y="7"/>
                      <a:pt x="2" y="3"/>
                      <a:pt x="7" y="1"/>
                    </a:cubicBezTo>
                    <a:lnTo>
                      <a:pt x="7" y="1"/>
                    </a:lnTo>
                    <a:cubicBezTo>
                      <a:pt x="12" y="0"/>
                      <a:pt x="16" y="3"/>
                      <a:pt x="18" y="7"/>
                    </a:cubicBezTo>
                    <a:lnTo>
                      <a:pt x="18" y="7"/>
                    </a:lnTo>
                    <a:cubicBezTo>
                      <a:pt x="86" y="247"/>
                      <a:pt x="23" y="446"/>
                      <a:pt x="22" y="448"/>
                    </a:cubicBezTo>
                    <a:lnTo>
                      <a:pt x="22" y="448"/>
                    </a:lnTo>
                    <a:cubicBezTo>
                      <a:pt x="21" y="452"/>
                      <a:pt x="18" y="454"/>
                      <a:pt x="15" y="4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28">
                <a:extLst>
                  <a:ext uri="{FF2B5EF4-FFF2-40B4-BE49-F238E27FC236}">
                    <a16:creationId xmlns:a16="http://schemas.microsoft.com/office/drawing/2014/main" id="{3807FEDB-4F8F-4E37-A713-D42CD13F8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9288" y="10129040"/>
                <a:ext cx="1326469" cy="349279"/>
              </a:xfrm>
              <a:custGeom>
                <a:avLst/>
                <a:gdLst>
                  <a:gd name="T0" fmla="*/ 19 w 1489"/>
                  <a:gd name="T1" fmla="*/ 391 h 392"/>
                  <a:gd name="T2" fmla="*/ 19 w 1489"/>
                  <a:gd name="T3" fmla="*/ 391 h 392"/>
                  <a:gd name="T4" fmla="*/ 161 w 1489"/>
                  <a:gd name="T5" fmla="*/ 208 h 392"/>
                  <a:gd name="T6" fmla="*/ 161 w 1489"/>
                  <a:gd name="T7" fmla="*/ 208 h 392"/>
                  <a:gd name="T8" fmla="*/ 273 w 1489"/>
                  <a:gd name="T9" fmla="*/ 50 h 392"/>
                  <a:gd name="T10" fmla="*/ 273 w 1489"/>
                  <a:gd name="T11" fmla="*/ 50 h 392"/>
                  <a:gd name="T12" fmla="*/ 529 w 1489"/>
                  <a:gd name="T13" fmla="*/ 107 h 392"/>
                  <a:gd name="T14" fmla="*/ 529 w 1489"/>
                  <a:gd name="T15" fmla="*/ 107 h 392"/>
                  <a:gd name="T16" fmla="*/ 786 w 1489"/>
                  <a:gd name="T17" fmla="*/ 80 h 392"/>
                  <a:gd name="T18" fmla="*/ 786 w 1489"/>
                  <a:gd name="T19" fmla="*/ 80 h 392"/>
                  <a:gd name="T20" fmla="*/ 991 w 1489"/>
                  <a:gd name="T21" fmla="*/ 216 h 392"/>
                  <a:gd name="T22" fmla="*/ 991 w 1489"/>
                  <a:gd name="T23" fmla="*/ 216 h 392"/>
                  <a:gd name="T24" fmla="*/ 1170 w 1489"/>
                  <a:gd name="T25" fmla="*/ 195 h 392"/>
                  <a:gd name="T26" fmla="*/ 1170 w 1489"/>
                  <a:gd name="T27" fmla="*/ 195 h 392"/>
                  <a:gd name="T28" fmla="*/ 1272 w 1489"/>
                  <a:gd name="T29" fmla="*/ 288 h 392"/>
                  <a:gd name="T30" fmla="*/ 1272 w 1489"/>
                  <a:gd name="T31" fmla="*/ 288 h 392"/>
                  <a:gd name="T32" fmla="*/ 1430 w 1489"/>
                  <a:gd name="T33" fmla="*/ 308 h 392"/>
                  <a:gd name="T34" fmla="*/ 1430 w 1489"/>
                  <a:gd name="T35" fmla="*/ 308 h 392"/>
                  <a:gd name="T36" fmla="*/ 1488 w 1489"/>
                  <a:gd name="T37" fmla="*/ 391 h 392"/>
                  <a:gd name="T38" fmla="*/ 19 w 1489"/>
                  <a:gd name="T39" fmla="*/ 391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89" h="392">
                    <a:moveTo>
                      <a:pt x="19" y="391"/>
                    </a:moveTo>
                    <a:lnTo>
                      <a:pt x="19" y="391"/>
                    </a:lnTo>
                    <a:cubicBezTo>
                      <a:pt x="19" y="391"/>
                      <a:pt x="0" y="234"/>
                      <a:pt x="161" y="208"/>
                    </a:cubicBezTo>
                    <a:lnTo>
                      <a:pt x="161" y="208"/>
                    </a:lnTo>
                    <a:cubicBezTo>
                      <a:pt x="161" y="208"/>
                      <a:pt x="166" y="92"/>
                      <a:pt x="273" y="50"/>
                    </a:cubicBezTo>
                    <a:lnTo>
                      <a:pt x="273" y="50"/>
                    </a:lnTo>
                    <a:cubicBezTo>
                      <a:pt x="401" y="0"/>
                      <a:pt x="529" y="107"/>
                      <a:pt x="529" y="107"/>
                    </a:cubicBezTo>
                    <a:lnTo>
                      <a:pt x="529" y="107"/>
                    </a:lnTo>
                    <a:cubicBezTo>
                      <a:pt x="529" y="107"/>
                      <a:pt x="643" y="47"/>
                      <a:pt x="786" y="80"/>
                    </a:cubicBezTo>
                    <a:lnTo>
                      <a:pt x="786" y="80"/>
                    </a:lnTo>
                    <a:cubicBezTo>
                      <a:pt x="940" y="116"/>
                      <a:pt x="991" y="216"/>
                      <a:pt x="991" y="216"/>
                    </a:cubicBezTo>
                    <a:lnTo>
                      <a:pt x="991" y="216"/>
                    </a:lnTo>
                    <a:cubicBezTo>
                      <a:pt x="991" y="216"/>
                      <a:pt x="1082" y="168"/>
                      <a:pt x="1170" y="195"/>
                    </a:cubicBezTo>
                    <a:lnTo>
                      <a:pt x="1170" y="195"/>
                    </a:lnTo>
                    <a:cubicBezTo>
                      <a:pt x="1240" y="216"/>
                      <a:pt x="1272" y="288"/>
                      <a:pt x="1272" y="288"/>
                    </a:cubicBezTo>
                    <a:lnTo>
                      <a:pt x="1272" y="288"/>
                    </a:lnTo>
                    <a:cubicBezTo>
                      <a:pt x="1272" y="288"/>
                      <a:pt x="1381" y="274"/>
                      <a:pt x="1430" y="308"/>
                    </a:cubicBezTo>
                    <a:lnTo>
                      <a:pt x="1430" y="308"/>
                    </a:lnTo>
                    <a:cubicBezTo>
                      <a:pt x="1485" y="347"/>
                      <a:pt x="1488" y="391"/>
                      <a:pt x="1488" y="391"/>
                    </a:cubicBezTo>
                    <a:lnTo>
                      <a:pt x="19" y="3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29">
                <a:extLst>
                  <a:ext uri="{FF2B5EF4-FFF2-40B4-BE49-F238E27FC236}">
                    <a16:creationId xmlns:a16="http://schemas.microsoft.com/office/drawing/2014/main" id="{B36E6F9B-107E-49B7-8FD7-D75B959329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1439" y="10136889"/>
                <a:ext cx="1338241" cy="349279"/>
              </a:xfrm>
              <a:custGeom>
                <a:avLst/>
                <a:gdLst>
                  <a:gd name="T0" fmla="*/ 34 w 1505"/>
                  <a:gd name="T1" fmla="*/ 371 h 391"/>
                  <a:gd name="T2" fmla="*/ 1484 w 1505"/>
                  <a:gd name="T3" fmla="*/ 371 h 391"/>
                  <a:gd name="T4" fmla="*/ 1484 w 1505"/>
                  <a:gd name="T5" fmla="*/ 371 h 391"/>
                  <a:gd name="T6" fmla="*/ 1431 w 1505"/>
                  <a:gd name="T7" fmla="*/ 305 h 391"/>
                  <a:gd name="T8" fmla="*/ 1431 w 1505"/>
                  <a:gd name="T9" fmla="*/ 305 h 391"/>
                  <a:gd name="T10" fmla="*/ 1280 w 1505"/>
                  <a:gd name="T11" fmla="*/ 286 h 391"/>
                  <a:gd name="T12" fmla="*/ 1280 w 1505"/>
                  <a:gd name="T13" fmla="*/ 286 h 391"/>
                  <a:gd name="T14" fmla="*/ 1270 w 1505"/>
                  <a:gd name="T15" fmla="*/ 281 h 391"/>
                  <a:gd name="T16" fmla="*/ 1270 w 1505"/>
                  <a:gd name="T17" fmla="*/ 281 h 391"/>
                  <a:gd name="T18" fmla="*/ 1174 w 1505"/>
                  <a:gd name="T19" fmla="*/ 193 h 391"/>
                  <a:gd name="T20" fmla="*/ 1174 w 1505"/>
                  <a:gd name="T21" fmla="*/ 193 h 391"/>
                  <a:gd name="T22" fmla="*/ 1002 w 1505"/>
                  <a:gd name="T23" fmla="*/ 213 h 391"/>
                  <a:gd name="T24" fmla="*/ 1002 w 1505"/>
                  <a:gd name="T25" fmla="*/ 213 h 391"/>
                  <a:gd name="T26" fmla="*/ 990 w 1505"/>
                  <a:gd name="T27" fmla="*/ 210 h 391"/>
                  <a:gd name="T28" fmla="*/ 990 w 1505"/>
                  <a:gd name="T29" fmla="*/ 210 h 391"/>
                  <a:gd name="T30" fmla="*/ 790 w 1505"/>
                  <a:gd name="T31" fmla="*/ 79 h 391"/>
                  <a:gd name="T32" fmla="*/ 790 w 1505"/>
                  <a:gd name="T33" fmla="*/ 79 h 391"/>
                  <a:gd name="T34" fmla="*/ 541 w 1505"/>
                  <a:gd name="T35" fmla="*/ 105 h 391"/>
                  <a:gd name="T36" fmla="*/ 541 w 1505"/>
                  <a:gd name="T37" fmla="*/ 105 h 391"/>
                  <a:gd name="T38" fmla="*/ 531 w 1505"/>
                  <a:gd name="T39" fmla="*/ 104 h 391"/>
                  <a:gd name="T40" fmla="*/ 531 w 1505"/>
                  <a:gd name="T41" fmla="*/ 104 h 391"/>
                  <a:gd name="T42" fmla="*/ 284 w 1505"/>
                  <a:gd name="T43" fmla="*/ 48 h 391"/>
                  <a:gd name="T44" fmla="*/ 284 w 1505"/>
                  <a:gd name="T45" fmla="*/ 48 h 391"/>
                  <a:gd name="T46" fmla="*/ 176 w 1505"/>
                  <a:gd name="T47" fmla="*/ 198 h 391"/>
                  <a:gd name="T48" fmla="*/ 176 w 1505"/>
                  <a:gd name="T49" fmla="*/ 198 h 391"/>
                  <a:gd name="T50" fmla="*/ 169 w 1505"/>
                  <a:gd name="T51" fmla="*/ 206 h 391"/>
                  <a:gd name="T52" fmla="*/ 169 w 1505"/>
                  <a:gd name="T53" fmla="*/ 206 h 391"/>
                  <a:gd name="T54" fmla="*/ 34 w 1505"/>
                  <a:gd name="T55" fmla="*/ 371 h 391"/>
                  <a:gd name="T56" fmla="*/ 1495 w 1505"/>
                  <a:gd name="T57" fmla="*/ 390 h 391"/>
                  <a:gd name="T58" fmla="*/ 26 w 1505"/>
                  <a:gd name="T59" fmla="*/ 390 h 391"/>
                  <a:gd name="T60" fmla="*/ 26 w 1505"/>
                  <a:gd name="T61" fmla="*/ 390 h 391"/>
                  <a:gd name="T62" fmla="*/ 17 w 1505"/>
                  <a:gd name="T63" fmla="*/ 382 h 391"/>
                  <a:gd name="T64" fmla="*/ 17 w 1505"/>
                  <a:gd name="T65" fmla="*/ 382 h 391"/>
                  <a:gd name="T66" fmla="*/ 160 w 1505"/>
                  <a:gd name="T67" fmla="*/ 190 h 391"/>
                  <a:gd name="T68" fmla="*/ 160 w 1505"/>
                  <a:gd name="T69" fmla="*/ 190 h 391"/>
                  <a:gd name="T70" fmla="*/ 277 w 1505"/>
                  <a:gd name="T71" fmla="*/ 32 h 391"/>
                  <a:gd name="T72" fmla="*/ 277 w 1505"/>
                  <a:gd name="T73" fmla="*/ 32 h 391"/>
                  <a:gd name="T74" fmla="*/ 460 w 1505"/>
                  <a:gd name="T75" fmla="*/ 41 h 391"/>
                  <a:gd name="T76" fmla="*/ 460 w 1505"/>
                  <a:gd name="T77" fmla="*/ 41 h 391"/>
                  <a:gd name="T78" fmla="*/ 538 w 1505"/>
                  <a:gd name="T79" fmla="*/ 87 h 391"/>
                  <a:gd name="T80" fmla="*/ 538 w 1505"/>
                  <a:gd name="T81" fmla="*/ 87 h 391"/>
                  <a:gd name="T82" fmla="*/ 794 w 1505"/>
                  <a:gd name="T83" fmla="*/ 62 h 391"/>
                  <a:gd name="T84" fmla="*/ 794 w 1505"/>
                  <a:gd name="T85" fmla="*/ 62 h 391"/>
                  <a:gd name="T86" fmla="*/ 1002 w 1505"/>
                  <a:gd name="T87" fmla="*/ 194 h 391"/>
                  <a:gd name="T88" fmla="*/ 1002 w 1505"/>
                  <a:gd name="T89" fmla="*/ 194 h 391"/>
                  <a:gd name="T90" fmla="*/ 1180 w 1505"/>
                  <a:gd name="T91" fmla="*/ 176 h 391"/>
                  <a:gd name="T92" fmla="*/ 1180 w 1505"/>
                  <a:gd name="T93" fmla="*/ 176 h 391"/>
                  <a:gd name="T94" fmla="*/ 1284 w 1505"/>
                  <a:gd name="T95" fmla="*/ 268 h 391"/>
                  <a:gd name="T96" fmla="*/ 1284 w 1505"/>
                  <a:gd name="T97" fmla="*/ 268 h 391"/>
                  <a:gd name="T98" fmla="*/ 1441 w 1505"/>
                  <a:gd name="T99" fmla="*/ 290 h 391"/>
                  <a:gd name="T100" fmla="*/ 1441 w 1505"/>
                  <a:gd name="T101" fmla="*/ 290 h 391"/>
                  <a:gd name="T102" fmla="*/ 1504 w 1505"/>
                  <a:gd name="T103" fmla="*/ 380 h 391"/>
                  <a:gd name="T104" fmla="*/ 1504 w 1505"/>
                  <a:gd name="T105" fmla="*/ 380 h 391"/>
                  <a:gd name="T106" fmla="*/ 1502 w 1505"/>
                  <a:gd name="T107" fmla="*/ 387 h 391"/>
                  <a:gd name="T108" fmla="*/ 1502 w 1505"/>
                  <a:gd name="T109" fmla="*/ 387 h 391"/>
                  <a:gd name="T110" fmla="*/ 1495 w 1505"/>
                  <a:gd name="T111" fmla="*/ 390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05" h="391">
                    <a:moveTo>
                      <a:pt x="34" y="371"/>
                    </a:moveTo>
                    <a:lnTo>
                      <a:pt x="1484" y="371"/>
                    </a:lnTo>
                    <a:lnTo>
                      <a:pt x="1484" y="371"/>
                    </a:lnTo>
                    <a:cubicBezTo>
                      <a:pt x="1480" y="358"/>
                      <a:pt x="1467" y="331"/>
                      <a:pt x="1431" y="305"/>
                    </a:cubicBezTo>
                    <a:lnTo>
                      <a:pt x="1431" y="305"/>
                    </a:lnTo>
                    <a:cubicBezTo>
                      <a:pt x="1387" y="273"/>
                      <a:pt x="1280" y="286"/>
                      <a:pt x="1280" y="286"/>
                    </a:cubicBezTo>
                    <a:lnTo>
                      <a:pt x="1280" y="286"/>
                    </a:lnTo>
                    <a:cubicBezTo>
                      <a:pt x="1276" y="286"/>
                      <a:pt x="1272" y="284"/>
                      <a:pt x="1270" y="281"/>
                    </a:cubicBezTo>
                    <a:lnTo>
                      <a:pt x="1270" y="281"/>
                    </a:lnTo>
                    <a:cubicBezTo>
                      <a:pt x="1270" y="280"/>
                      <a:pt x="1240" y="213"/>
                      <a:pt x="1174" y="193"/>
                    </a:cubicBezTo>
                    <a:lnTo>
                      <a:pt x="1174" y="193"/>
                    </a:lnTo>
                    <a:cubicBezTo>
                      <a:pt x="1091" y="168"/>
                      <a:pt x="1003" y="212"/>
                      <a:pt x="1002" y="213"/>
                    </a:cubicBezTo>
                    <a:lnTo>
                      <a:pt x="1002" y="213"/>
                    </a:lnTo>
                    <a:cubicBezTo>
                      <a:pt x="998" y="216"/>
                      <a:pt x="993" y="214"/>
                      <a:pt x="990" y="210"/>
                    </a:cubicBezTo>
                    <a:lnTo>
                      <a:pt x="990" y="210"/>
                    </a:lnTo>
                    <a:cubicBezTo>
                      <a:pt x="990" y="208"/>
                      <a:pt x="939" y="113"/>
                      <a:pt x="790" y="79"/>
                    </a:cubicBezTo>
                    <a:lnTo>
                      <a:pt x="790" y="79"/>
                    </a:lnTo>
                    <a:cubicBezTo>
                      <a:pt x="652" y="47"/>
                      <a:pt x="542" y="104"/>
                      <a:pt x="541" y="105"/>
                    </a:cubicBezTo>
                    <a:lnTo>
                      <a:pt x="541" y="105"/>
                    </a:lnTo>
                    <a:cubicBezTo>
                      <a:pt x="537" y="106"/>
                      <a:pt x="534" y="106"/>
                      <a:pt x="531" y="104"/>
                    </a:cubicBezTo>
                    <a:lnTo>
                      <a:pt x="531" y="104"/>
                    </a:lnTo>
                    <a:cubicBezTo>
                      <a:pt x="530" y="103"/>
                      <a:pt x="405" y="0"/>
                      <a:pt x="284" y="48"/>
                    </a:cubicBezTo>
                    <a:lnTo>
                      <a:pt x="284" y="48"/>
                    </a:lnTo>
                    <a:cubicBezTo>
                      <a:pt x="183" y="88"/>
                      <a:pt x="176" y="197"/>
                      <a:pt x="176" y="198"/>
                    </a:cubicBezTo>
                    <a:lnTo>
                      <a:pt x="176" y="198"/>
                    </a:lnTo>
                    <a:cubicBezTo>
                      <a:pt x="176" y="202"/>
                      <a:pt x="173" y="206"/>
                      <a:pt x="169" y="206"/>
                    </a:cubicBezTo>
                    <a:lnTo>
                      <a:pt x="169" y="206"/>
                    </a:lnTo>
                    <a:cubicBezTo>
                      <a:pt x="37" y="229"/>
                      <a:pt x="32" y="341"/>
                      <a:pt x="34" y="371"/>
                    </a:cubicBezTo>
                    <a:close/>
                    <a:moveTo>
                      <a:pt x="1495" y="390"/>
                    </a:moveTo>
                    <a:lnTo>
                      <a:pt x="26" y="390"/>
                    </a:lnTo>
                    <a:lnTo>
                      <a:pt x="26" y="390"/>
                    </a:lnTo>
                    <a:cubicBezTo>
                      <a:pt x="21" y="390"/>
                      <a:pt x="18" y="386"/>
                      <a:pt x="17" y="382"/>
                    </a:cubicBezTo>
                    <a:lnTo>
                      <a:pt x="17" y="382"/>
                    </a:lnTo>
                    <a:cubicBezTo>
                      <a:pt x="17" y="380"/>
                      <a:pt x="0" y="221"/>
                      <a:pt x="160" y="190"/>
                    </a:cubicBezTo>
                    <a:lnTo>
                      <a:pt x="160" y="190"/>
                    </a:lnTo>
                    <a:cubicBezTo>
                      <a:pt x="163" y="163"/>
                      <a:pt x="181" y="69"/>
                      <a:pt x="277" y="32"/>
                    </a:cubicBezTo>
                    <a:lnTo>
                      <a:pt x="277" y="32"/>
                    </a:lnTo>
                    <a:cubicBezTo>
                      <a:pt x="332" y="10"/>
                      <a:pt x="394" y="14"/>
                      <a:pt x="460" y="41"/>
                    </a:cubicBezTo>
                    <a:lnTo>
                      <a:pt x="460" y="41"/>
                    </a:lnTo>
                    <a:cubicBezTo>
                      <a:pt x="499" y="58"/>
                      <a:pt x="527" y="79"/>
                      <a:pt x="538" y="87"/>
                    </a:cubicBezTo>
                    <a:lnTo>
                      <a:pt x="538" y="87"/>
                    </a:lnTo>
                    <a:cubicBezTo>
                      <a:pt x="562" y="75"/>
                      <a:pt x="666" y="32"/>
                      <a:pt x="794" y="62"/>
                    </a:cubicBezTo>
                    <a:lnTo>
                      <a:pt x="794" y="62"/>
                    </a:lnTo>
                    <a:cubicBezTo>
                      <a:pt x="929" y="92"/>
                      <a:pt x="987" y="170"/>
                      <a:pt x="1002" y="194"/>
                    </a:cubicBezTo>
                    <a:lnTo>
                      <a:pt x="1002" y="194"/>
                    </a:lnTo>
                    <a:cubicBezTo>
                      <a:pt x="1026" y="183"/>
                      <a:pt x="1103" y="153"/>
                      <a:pt x="1180" y="176"/>
                    </a:cubicBezTo>
                    <a:lnTo>
                      <a:pt x="1180" y="176"/>
                    </a:lnTo>
                    <a:cubicBezTo>
                      <a:pt x="1241" y="195"/>
                      <a:pt x="1275" y="250"/>
                      <a:pt x="1284" y="268"/>
                    </a:cubicBezTo>
                    <a:lnTo>
                      <a:pt x="1284" y="268"/>
                    </a:lnTo>
                    <a:cubicBezTo>
                      <a:pt x="1308" y="265"/>
                      <a:pt x="1398" y="259"/>
                      <a:pt x="1441" y="290"/>
                    </a:cubicBezTo>
                    <a:lnTo>
                      <a:pt x="1441" y="290"/>
                    </a:lnTo>
                    <a:cubicBezTo>
                      <a:pt x="1500" y="332"/>
                      <a:pt x="1503" y="378"/>
                      <a:pt x="1504" y="380"/>
                    </a:cubicBezTo>
                    <a:lnTo>
                      <a:pt x="1504" y="380"/>
                    </a:lnTo>
                    <a:cubicBezTo>
                      <a:pt x="1504" y="383"/>
                      <a:pt x="1503" y="385"/>
                      <a:pt x="1502" y="387"/>
                    </a:cubicBezTo>
                    <a:lnTo>
                      <a:pt x="1502" y="387"/>
                    </a:lnTo>
                    <a:cubicBezTo>
                      <a:pt x="1500" y="389"/>
                      <a:pt x="1497" y="390"/>
                      <a:pt x="1495" y="3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30">
                <a:extLst>
                  <a:ext uri="{FF2B5EF4-FFF2-40B4-BE49-F238E27FC236}">
                    <a16:creationId xmlns:a16="http://schemas.microsoft.com/office/drawing/2014/main" id="{EA4CAC06-F3E9-4C01-9049-335BB4C81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2867" y="11286758"/>
                <a:ext cx="2582297" cy="15698"/>
              </a:xfrm>
              <a:custGeom>
                <a:avLst/>
                <a:gdLst>
                  <a:gd name="T0" fmla="*/ 2893 w 2903"/>
                  <a:gd name="T1" fmla="*/ 18 h 19"/>
                  <a:gd name="T2" fmla="*/ 9 w 2903"/>
                  <a:gd name="T3" fmla="*/ 18 h 19"/>
                  <a:gd name="T4" fmla="*/ 9 w 2903"/>
                  <a:gd name="T5" fmla="*/ 18 h 19"/>
                  <a:gd name="T6" fmla="*/ 0 w 2903"/>
                  <a:gd name="T7" fmla="*/ 9 h 19"/>
                  <a:gd name="T8" fmla="*/ 0 w 2903"/>
                  <a:gd name="T9" fmla="*/ 9 h 19"/>
                  <a:gd name="T10" fmla="*/ 9 w 2903"/>
                  <a:gd name="T11" fmla="*/ 0 h 19"/>
                  <a:gd name="T12" fmla="*/ 2893 w 2903"/>
                  <a:gd name="T13" fmla="*/ 0 h 19"/>
                  <a:gd name="T14" fmla="*/ 2893 w 2903"/>
                  <a:gd name="T15" fmla="*/ 0 h 19"/>
                  <a:gd name="T16" fmla="*/ 2902 w 2903"/>
                  <a:gd name="T17" fmla="*/ 9 h 19"/>
                  <a:gd name="T18" fmla="*/ 2902 w 2903"/>
                  <a:gd name="T19" fmla="*/ 9 h 19"/>
                  <a:gd name="T20" fmla="*/ 2893 w 290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03" h="19">
                    <a:moveTo>
                      <a:pt x="2893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2893" y="0"/>
                    </a:lnTo>
                    <a:lnTo>
                      <a:pt x="2893" y="0"/>
                    </a:lnTo>
                    <a:cubicBezTo>
                      <a:pt x="2897" y="0"/>
                      <a:pt x="2902" y="4"/>
                      <a:pt x="2902" y="9"/>
                    </a:cubicBezTo>
                    <a:lnTo>
                      <a:pt x="2902" y="9"/>
                    </a:lnTo>
                    <a:cubicBezTo>
                      <a:pt x="2902" y="14"/>
                      <a:pt x="2897" y="18"/>
                      <a:pt x="289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31">
                <a:extLst>
                  <a:ext uri="{FF2B5EF4-FFF2-40B4-BE49-F238E27FC236}">
                    <a16:creationId xmlns:a16="http://schemas.microsoft.com/office/drawing/2014/main" id="{6F2FFE2F-AEFF-4DD6-ACD5-30D7FABA2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4440" y="11286758"/>
                <a:ext cx="2582297" cy="15698"/>
              </a:xfrm>
              <a:custGeom>
                <a:avLst/>
                <a:gdLst>
                  <a:gd name="T0" fmla="*/ 2893 w 2902"/>
                  <a:gd name="T1" fmla="*/ 18 h 19"/>
                  <a:gd name="T2" fmla="*/ 8 w 2902"/>
                  <a:gd name="T3" fmla="*/ 18 h 19"/>
                  <a:gd name="T4" fmla="*/ 8 w 2902"/>
                  <a:gd name="T5" fmla="*/ 18 h 19"/>
                  <a:gd name="T6" fmla="*/ 0 w 2902"/>
                  <a:gd name="T7" fmla="*/ 9 h 19"/>
                  <a:gd name="T8" fmla="*/ 0 w 2902"/>
                  <a:gd name="T9" fmla="*/ 9 h 19"/>
                  <a:gd name="T10" fmla="*/ 8 w 2902"/>
                  <a:gd name="T11" fmla="*/ 0 h 19"/>
                  <a:gd name="T12" fmla="*/ 2893 w 2902"/>
                  <a:gd name="T13" fmla="*/ 0 h 19"/>
                  <a:gd name="T14" fmla="*/ 2893 w 2902"/>
                  <a:gd name="T15" fmla="*/ 0 h 19"/>
                  <a:gd name="T16" fmla="*/ 2901 w 2902"/>
                  <a:gd name="T17" fmla="*/ 9 h 19"/>
                  <a:gd name="T18" fmla="*/ 2901 w 2902"/>
                  <a:gd name="T19" fmla="*/ 9 h 19"/>
                  <a:gd name="T20" fmla="*/ 2893 w 290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02" h="19">
                    <a:moveTo>
                      <a:pt x="2893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893" y="0"/>
                    </a:lnTo>
                    <a:lnTo>
                      <a:pt x="2893" y="0"/>
                    </a:lnTo>
                    <a:cubicBezTo>
                      <a:pt x="2898" y="0"/>
                      <a:pt x="2901" y="4"/>
                      <a:pt x="2901" y="9"/>
                    </a:cubicBezTo>
                    <a:lnTo>
                      <a:pt x="2901" y="9"/>
                    </a:lnTo>
                    <a:cubicBezTo>
                      <a:pt x="2901" y="14"/>
                      <a:pt x="2898" y="18"/>
                      <a:pt x="289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32">
                <a:extLst>
                  <a:ext uri="{FF2B5EF4-FFF2-40B4-BE49-F238E27FC236}">
                    <a16:creationId xmlns:a16="http://schemas.microsoft.com/office/drawing/2014/main" id="{90500104-5B7C-4107-B828-6A86FC80C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6013" y="11286758"/>
                <a:ext cx="2582297" cy="15698"/>
              </a:xfrm>
              <a:custGeom>
                <a:avLst/>
                <a:gdLst>
                  <a:gd name="T0" fmla="*/ 2893 w 2902"/>
                  <a:gd name="T1" fmla="*/ 18 h 19"/>
                  <a:gd name="T2" fmla="*/ 8 w 2902"/>
                  <a:gd name="T3" fmla="*/ 18 h 19"/>
                  <a:gd name="T4" fmla="*/ 8 w 2902"/>
                  <a:gd name="T5" fmla="*/ 18 h 19"/>
                  <a:gd name="T6" fmla="*/ 0 w 2902"/>
                  <a:gd name="T7" fmla="*/ 9 h 19"/>
                  <a:gd name="T8" fmla="*/ 0 w 2902"/>
                  <a:gd name="T9" fmla="*/ 9 h 19"/>
                  <a:gd name="T10" fmla="*/ 8 w 2902"/>
                  <a:gd name="T11" fmla="*/ 0 h 19"/>
                  <a:gd name="T12" fmla="*/ 2893 w 2902"/>
                  <a:gd name="T13" fmla="*/ 0 h 19"/>
                  <a:gd name="T14" fmla="*/ 2893 w 2902"/>
                  <a:gd name="T15" fmla="*/ 0 h 19"/>
                  <a:gd name="T16" fmla="*/ 2901 w 2902"/>
                  <a:gd name="T17" fmla="*/ 9 h 19"/>
                  <a:gd name="T18" fmla="*/ 2901 w 2902"/>
                  <a:gd name="T19" fmla="*/ 9 h 19"/>
                  <a:gd name="T20" fmla="*/ 2893 w 290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02" h="19">
                    <a:moveTo>
                      <a:pt x="2893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4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2893" y="0"/>
                    </a:lnTo>
                    <a:lnTo>
                      <a:pt x="2893" y="0"/>
                    </a:lnTo>
                    <a:cubicBezTo>
                      <a:pt x="2898" y="0"/>
                      <a:pt x="2901" y="4"/>
                      <a:pt x="2901" y="9"/>
                    </a:cubicBezTo>
                    <a:lnTo>
                      <a:pt x="2901" y="9"/>
                    </a:lnTo>
                    <a:cubicBezTo>
                      <a:pt x="2901" y="14"/>
                      <a:pt x="2898" y="18"/>
                      <a:pt x="289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33">
                <a:extLst>
                  <a:ext uri="{FF2B5EF4-FFF2-40B4-BE49-F238E27FC236}">
                    <a16:creationId xmlns:a16="http://schemas.microsoft.com/office/drawing/2014/main" id="{59F547C4-531C-40F2-B73D-1AD0F4962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3438" y="4952673"/>
                <a:ext cx="1122397" cy="270787"/>
              </a:xfrm>
              <a:custGeom>
                <a:avLst/>
                <a:gdLst>
                  <a:gd name="T0" fmla="*/ 0 w 1261"/>
                  <a:gd name="T1" fmla="*/ 304 h 305"/>
                  <a:gd name="T2" fmla="*/ 1260 w 1261"/>
                  <a:gd name="T3" fmla="*/ 304 h 305"/>
                  <a:gd name="T4" fmla="*/ 1260 w 1261"/>
                  <a:gd name="T5" fmla="*/ 304 h 305"/>
                  <a:gd name="T6" fmla="*/ 1090 w 1261"/>
                  <a:gd name="T7" fmla="*/ 250 h 305"/>
                  <a:gd name="T8" fmla="*/ 1090 w 1261"/>
                  <a:gd name="T9" fmla="*/ 250 h 305"/>
                  <a:gd name="T10" fmla="*/ 931 w 1261"/>
                  <a:gd name="T11" fmla="*/ 216 h 305"/>
                  <a:gd name="T12" fmla="*/ 931 w 1261"/>
                  <a:gd name="T13" fmla="*/ 216 h 305"/>
                  <a:gd name="T14" fmla="*/ 653 w 1261"/>
                  <a:gd name="T15" fmla="*/ 186 h 305"/>
                  <a:gd name="T16" fmla="*/ 653 w 1261"/>
                  <a:gd name="T17" fmla="*/ 186 h 305"/>
                  <a:gd name="T18" fmla="*/ 316 w 1261"/>
                  <a:gd name="T19" fmla="*/ 16 h 305"/>
                  <a:gd name="T20" fmla="*/ 316 w 1261"/>
                  <a:gd name="T21" fmla="*/ 16 h 305"/>
                  <a:gd name="T22" fmla="*/ 140 w 1261"/>
                  <a:gd name="T23" fmla="*/ 210 h 305"/>
                  <a:gd name="T24" fmla="*/ 140 w 1261"/>
                  <a:gd name="T25" fmla="*/ 210 h 305"/>
                  <a:gd name="T26" fmla="*/ 0 w 1261"/>
                  <a:gd name="T27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61" h="305">
                    <a:moveTo>
                      <a:pt x="0" y="304"/>
                    </a:moveTo>
                    <a:lnTo>
                      <a:pt x="1260" y="304"/>
                    </a:lnTo>
                    <a:lnTo>
                      <a:pt x="1260" y="304"/>
                    </a:lnTo>
                    <a:cubicBezTo>
                      <a:pt x="1260" y="304"/>
                      <a:pt x="1224" y="207"/>
                      <a:pt x="1090" y="250"/>
                    </a:cubicBezTo>
                    <a:lnTo>
                      <a:pt x="1090" y="250"/>
                    </a:lnTo>
                    <a:cubicBezTo>
                      <a:pt x="1090" y="250"/>
                      <a:pt x="1026" y="153"/>
                      <a:pt x="931" y="216"/>
                    </a:cubicBezTo>
                    <a:lnTo>
                      <a:pt x="931" y="216"/>
                    </a:lnTo>
                    <a:cubicBezTo>
                      <a:pt x="931" y="216"/>
                      <a:pt x="788" y="98"/>
                      <a:pt x="653" y="186"/>
                    </a:cubicBezTo>
                    <a:lnTo>
                      <a:pt x="653" y="186"/>
                    </a:lnTo>
                    <a:cubicBezTo>
                      <a:pt x="653" y="186"/>
                      <a:pt x="469" y="0"/>
                      <a:pt x="316" y="16"/>
                    </a:cubicBezTo>
                    <a:lnTo>
                      <a:pt x="316" y="16"/>
                    </a:lnTo>
                    <a:cubicBezTo>
                      <a:pt x="162" y="33"/>
                      <a:pt x="140" y="210"/>
                      <a:pt x="140" y="210"/>
                    </a:cubicBezTo>
                    <a:lnTo>
                      <a:pt x="140" y="210"/>
                    </a:lnTo>
                    <a:cubicBezTo>
                      <a:pt x="140" y="210"/>
                      <a:pt x="25" y="178"/>
                      <a:pt x="0" y="3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34">
                <a:extLst>
                  <a:ext uri="{FF2B5EF4-FFF2-40B4-BE49-F238E27FC236}">
                    <a16:creationId xmlns:a16="http://schemas.microsoft.com/office/drawing/2014/main" id="{A0E1FCDE-63AB-47F3-A076-5C2BD07D9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1664" y="4944824"/>
                <a:ext cx="1138095" cy="286485"/>
              </a:xfrm>
              <a:custGeom>
                <a:avLst/>
                <a:gdLst>
                  <a:gd name="T0" fmla="*/ 20 w 1279"/>
                  <a:gd name="T1" fmla="*/ 303 h 321"/>
                  <a:gd name="T2" fmla="*/ 1255 w 1279"/>
                  <a:gd name="T3" fmla="*/ 303 h 321"/>
                  <a:gd name="T4" fmla="*/ 1255 w 1279"/>
                  <a:gd name="T5" fmla="*/ 303 h 321"/>
                  <a:gd name="T6" fmla="*/ 1102 w 1279"/>
                  <a:gd name="T7" fmla="*/ 266 h 321"/>
                  <a:gd name="T8" fmla="*/ 1102 w 1279"/>
                  <a:gd name="T9" fmla="*/ 266 h 321"/>
                  <a:gd name="T10" fmla="*/ 1091 w 1279"/>
                  <a:gd name="T11" fmla="*/ 262 h 321"/>
                  <a:gd name="T12" fmla="*/ 1091 w 1279"/>
                  <a:gd name="T13" fmla="*/ 262 h 321"/>
                  <a:gd name="T14" fmla="*/ 945 w 1279"/>
                  <a:gd name="T15" fmla="*/ 231 h 321"/>
                  <a:gd name="T16" fmla="*/ 945 w 1279"/>
                  <a:gd name="T17" fmla="*/ 231 h 321"/>
                  <a:gd name="T18" fmla="*/ 934 w 1279"/>
                  <a:gd name="T19" fmla="*/ 231 h 321"/>
                  <a:gd name="T20" fmla="*/ 934 w 1279"/>
                  <a:gd name="T21" fmla="*/ 231 h 321"/>
                  <a:gd name="T22" fmla="*/ 667 w 1279"/>
                  <a:gd name="T23" fmla="*/ 201 h 321"/>
                  <a:gd name="T24" fmla="*/ 667 w 1279"/>
                  <a:gd name="T25" fmla="*/ 201 h 321"/>
                  <a:gd name="T26" fmla="*/ 656 w 1279"/>
                  <a:gd name="T27" fmla="*/ 200 h 321"/>
                  <a:gd name="T28" fmla="*/ 656 w 1279"/>
                  <a:gd name="T29" fmla="*/ 200 h 321"/>
                  <a:gd name="T30" fmla="*/ 326 w 1279"/>
                  <a:gd name="T31" fmla="*/ 33 h 321"/>
                  <a:gd name="T32" fmla="*/ 326 w 1279"/>
                  <a:gd name="T33" fmla="*/ 33 h 321"/>
                  <a:gd name="T34" fmla="*/ 187 w 1279"/>
                  <a:gd name="T35" fmla="*/ 130 h 321"/>
                  <a:gd name="T36" fmla="*/ 187 w 1279"/>
                  <a:gd name="T37" fmla="*/ 130 h 321"/>
                  <a:gd name="T38" fmla="*/ 158 w 1279"/>
                  <a:gd name="T39" fmla="*/ 219 h 321"/>
                  <a:gd name="T40" fmla="*/ 158 w 1279"/>
                  <a:gd name="T41" fmla="*/ 219 h 321"/>
                  <a:gd name="T42" fmla="*/ 154 w 1279"/>
                  <a:gd name="T43" fmla="*/ 225 h 321"/>
                  <a:gd name="T44" fmla="*/ 154 w 1279"/>
                  <a:gd name="T45" fmla="*/ 225 h 321"/>
                  <a:gd name="T46" fmla="*/ 147 w 1279"/>
                  <a:gd name="T47" fmla="*/ 226 h 321"/>
                  <a:gd name="T48" fmla="*/ 147 w 1279"/>
                  <a:gd name="T49" fmla="*/ 226 h 321"/>
                  <a:gd name="T50" fmla="*/ 64 w 1279"/>
                  <a:gd name="T51" fmla="*/ 238 h 321"/>
                  <a:gd name="T52" fmla="*/ 64 w 1279"/>
                  <a:gd name="T53" fmla="*/ 238 h 321"/>
                  <a:gd name="T54" fmla="*/ 20 w 1279"/>
                  <a:gd name="T55" fmla="*/ 303 h 321"/>
                  <a:gd name="T56" fmla="*/ 1269 w 1279"/>
                  <a:gd name="T57" fmla="*/ 320 h 321"/>
                  <a:gd name="T58" fmla="*/ 9 w 1279"/>
                  <a:gd name="T59" fmla="*/ 320 h 321"/>
                  <a:gd name="T60" fmla="*/ 9 w 1279"/>
                  <a:gd name="T61" fmla="*/ 320 h 321"/>
                  <a:gd name="T62" fmla="*/ 2 w 1279"/>
                  <a:gd name="T63" fmla="*/ 318 h 321"/>
                  <a:gd name="T64" fmla="*/ 2 w 1279"/>
                  <a:gd name="T65" fmla="*/ 318 h 321"/>
                  <a:gd name="T66" fmla="*/ 0 w 1279"/>
                  <a:gd name="T67" fmla="*/ 310 h 321"/>
                  <a:gd name="T68" fmla="*/ 0 w 1279"/>
                  <a:gd name="T69" fmla="*/ 310 h 321"/>
                  <a:gd name="T70" fmla="*/ 55 w 1279"/>
                  <a:gd name="T71" fmla="*/ 222 h 321"/>
                  <a:gd name="T72" fmla="*/ 55 w 1279"/>
                  <a:gd name="T73" fmla="*/ 222 h 321"/>
                  <a:gd name="T74" fmla="*/ 142 w 1279"/>
                  <a:gd name="T75" fmla="*/ 208 h 321"/>
                  <a:gd name="T76" fmla="*/ 142 w 1279"/>
                  <a:gd name="T77" fmla="*/ 208 h 321"/>
                  <a:gd name="T78" fmla="*/ 172 w 1279"/>
                  <a:gd name="T79" fmla="*/ 123 h 321"/>
                  <a:gd name="T80" fmla="*/ 172 w 1279"/>
                  <a:gd name="T81" fmla="*/ 123 h 321"/>
                  <a:gd name="T82" fmla="*/ 324 w 1279"/>
                  <a:gd name="T83" fmla="*/ 16 h 321"/>
                  <a:gd name="T84" fmla="*/ 324 w 1279"/>
                  <a:gd name="T85" fmla="*/ 16 h 321"/>
                  <a:gd name="T86" fmla="*/ 663 w 1279"/>
                  <a:gd name="T87" fmla="*/ 182 h 321"/>
                  <a:gd name="T88" fmla="*/ 663 w 1279"/>
                  <a:gd name="T89" fmla="*/ 182 h 321"/>
                  <a:gd name="T90" fmla="*/ 941 w 1279"/>
                  <a:gd name="T91" fmla="*/ 212 h 321"/>
                  <a:gd name="T92" fmla="*/ 941 w 1279"/>
                  <a:gd name="T93" fmla="*/ 212 h 321"/>
                  <a:gd name="T94" fmla="*/ 1102 w 1279"/>
                  <a:gd name="T95" fmla="*/ 248 h 321"/>
                  <a:gd name="T96" fmla="*/ 1102 w 1279"/>
                  <a:gd name="T97" fmla="*/ 248 h 321"/>
                  <a:gd name="T98" fmla="*/ 1239 w 1279"/>
                  <a:gd name="T99" fmla="*/ 262 h 321"/>
                  <a:gd name="T100" fmla="*/ 1239 w 1279"/>
                  <a:gd name="T101" fmla="*/ 262 h 321"/>
                  <a:gd name="T102" fmla="*/ 1277 w 1279"/>
                  <a:gd name="T103" fmla="*/ 309 h 321"/>
                  <a:gd name="T104" fmla="*/ 1277 w 1279"/>
                  <a:gd name="T105" fmla="*/ 309 h 321"/>
                  <a:gd name="T106" fmla="*/ 1276 w 1279"/>
                  <a:gd name="T107" fmla="*/ 317 h 321"/>
                  <a:gd name="T108" fmla="*/ 1276 w 1279"/>
                  <a:gd name="T109" fmla="*/ 317 h 321"/>
                  <a:gd name="T110" fmla="*/ 1269 w 1279"/>
                  <a:gd name="T111" fmla="*/ 320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79" h="321">
                    <a:moveTo>
                      <a:pt x="20" y="303"/>
                    </a:moveTo>
                    <a:lnTo>
                      <a:pt x="1255" y="303"/>
                    </a:lnTo>
                    <a:lnTo>
                      <a:pt x="1255" y="303"/>
                    </a:lnTo>
                    <a:cubicBezTo>
                      <a:pt x="1240" y="280"/>
                      <a:pt x="1198" y="236"/>
                      <a:pt x="1102" y="266"/>
                    </a:cubicBezTo>
                    <a:lnTo>
                      <a:pt x="1102" y="266"/>
                    </a:lnTo>
                    <a:cubicBezTo>
                      <a:pt x="1097" y="267"/>
                      <a:pt x="1094" y="266"/>
                      <a:pt x="1091" y="262"/>
                    </a:cubicBezTo>
                    <a:lnTo>
                      <a:pt x="1091" y="262"/>
                    </a:lnTo>
                    <a:cubicBezTo>
                      <a:pt x="1089" y="259"/>
                      <a:pt x="1030" y="174"/>
                      <a:pt x="945" y="231"/>
                    </a:cubicBezTo>
                    <a:lnTo>
                      <a:pt x="945" y="231"/>
                    </a:lnTo>
                    <a:cubicBezTo>
                      <a:pt x="941" y="233"/>
                      <a:pt x="937" y="233"/>
                      <a:pt x="934" y="231"/>
                    </a:cubicBezTo>
                    <a:lnTo>
                      <a:pt x="934" y="231"/>
                    </a:lnTo>
                    <a:cubicBezTo>
                      <a:pt x="933" y="229"/>
                      <a:pt x="795" y="117"/>
                      <a:pt x="667" y="201"/>
                    </a:cubicBezTo>
                    <a:lnTo>
                      <a:pt x="667" y="201"/>
                    </a:lnTo>
                    <a:cubicBezTo>
                      <a:pt x="663" y="203"/>
                      <a:pt x="659" y="202"/>
                      <a:pt x="656" y="200"/>
                    </a:cubicBezTo>
                    <a:lnTo>
                      <a:pt x="656" y="200"/>
                    </a:lnTo>
                    <a:cubicBezTo>
                      <a:pt x="655" y="198"/>
                      <a:pt x="473" y="17"/>
                      <a:pt x="326" y="33"/>
                    </a:cubicBezTo>
                    <a:lnTo>
                      <a:pt x="326" y="33"/>
                    </a:lnTo>
                    <a:cubicBezTo>
                      <a:pt x="265" y="39"/>
                      <a:pt x="219" y="72"/>
                      <a:pt x="187" y="130"/>
                    </a:cubicBezTo>
                    <a:lnTo>
                      <a:pt x="187" y="130"/>
                    </a:lnTo>
                    <a:cubicBezTo>
                      <a:pt x="163" y="175"/>
                      <a:pt x="158" y="218"/>
                      <a:pt x="158" y="219"/>
                    </a:cubicBezTo>
                    <a:lnTo>
                      <a:pt x="158" y="219"/>
                    </a:lnTo>
                    <a:cubicBezTo>
                      <a:pt x="157" y="222"/>
                      <a:pt x="156" y="224"/>
                      <a:pt x="154" y="225"/>
                    </a:cubicBezTo>
                    <a:lnTo>
                      <a:pt x="154" y="225"/>
                    </a:lnTo>
                    <a:cubicBezTo>
                      <a:pt x="152" y="226"/>
                      <a:pt x="149" y="227"/>
                      <a:pt x="147" y="226"/>
                    </a:cubicBezTo>
                    <a:lnTo>
                      <a:pt x="147" y="226"/>
                    </a:lnTo>
                    <a:cubicBezTo>
                      <a:pt x="146" y="226"/>
                      <a:pt x="101" y="214"/>
                      <a:pt x="64" y="238"/>
                    </a:cubicBezTo>
                    <a:lnTo>
                      <a:pt x="64" y="238"/>
                    </a:lnTo>
                    <a:cubicBezTo>
                      <a:pt x="43" y="250"/>
                      <a:pt x="28" y="273"/>
                      <a:pt x="20" y="303"/>
                    </a:cubicBezTo>
                    <a:close/>
                    <a:moveTo>
                      <a:pt x="1269" y="320"/>
                    </a:moveTo>
                    <a:lnTo>
                      <a:pt x="9" y="320"/>
                    </a:lnTo>
                    <a:lnTo>
                      <a:pt x="9" y="320"/>
                    </a:lnTo>
                    <a:cubicBezTo>
                      <a:pt x="7" y="320"/>
                      <a:pt x="4" y="320"/>
                      <a:pt x="2" y="318"/>
                    </a:cubicBezTo>
                    <a:lnTo>
                      <a:pt x="2" y="318"/>
                    </a:lnTo>
                    <a:cubicBezTo>
                      <a:pt x="0" y="315"/>
                      <a:pt x="0" y="313"/>
                      <a:pt x="0" y="310"/>
                    </a:cubicBezTo>
                    <a:lnTo>
                      <a:pt x="0" y="310"/>
                    </a:lnTo>
                    <a:cubicBezTo>
                      <a:pt x="9" y="269"/>
                      <a:pt x="27" y="239"/>
                      <a:pt x="55" y="222"/>
                    </a:cubicBezTo>
                    <a:lnTo>
                      <a:pt x="55" y="222"/>
                    </a:lnTo>
                    <a:cubicBezTo>
                      <a:pt x="88" y="202"/>
                      <a:pt x="125" y="205"/>
                      <a:pt x="142" y="208"/>
                    </a:cubicBezTo>
                    <a:lnTo>
                      <a:pt x="142" y="208"/>
                    </a:lnTo>
                    <a:cubicBezTo>
                      <a:pt x="145" y="192"/>
                      <a:pt x="153" y="158"/>
                      <a:pt x="172" y="123"/>
                    </a:cubicBezTo>
                    <a:lnTo>
                      <a:pt x="172" y="123"/>
                    </a:lnTo>
                    <a:cubicBezTo>
                      <a:pt x="205" y="60"/>
                      <a:pt x="258" y="23"/>
                      <a:pt x="324" y="16"/>
                    </a:cubicBezTo>
                    <a:lnTo>
                      <a:pt x="324" y="16"/>
                    </a:lnTo>
                    <a:cubicBezTo>
                      <a:pt x="468" y="0"/>
                      <a:pt x="632" y="152"/>
                      <a:pt x="663" y="182"/>
                    </a:cubicBezTo>
                    <a:lnTo>
                      <a:pt x="663" y="182"/>
                    </a:lnTo>
                    <a:cubicBezTo>
                      <a:pt x="786" y="108"/>
                      <a:pt x="913" y="193"/>
                      <a:pt x="941" y="212"/>
                    </a:cubicBezTo>
                    <a:lnTo>
                      <a:pt x="941" y="212"/>
                    </a:lnTo>
                    <a:cubicBezTo>
                      <a:pt x="1025" y="162"/>
                      <a:pt x="1086" y="228"/>
                      <a:pt x="1102" y="248"/>
                    </a:cubicBezTo>
                    <a:lnTo>
                      <a:pt x="1102" y="248"/>
                    </a:lnTo>
                    <a:cubicBezTo>
                      <a:pt x="1171" y="227"/>
                      <a:pt x="1214" y="244"/>
                      <a:pt x="1239" y="262"/>
                    </a:cubicBezTo>
                    <a:lnTo>
                      <a:pt x="1239" y="262"/>
                    </a:lnTo>
                    <a:cubicBezTo>
                      <a:pt x="1267" y="282"/>
                      <a:pt x="1277" y="307"/>
                      <a:pt x="1277" y="309"/>
                    </a:cubicBezTo>
                    <a:lnTo>
                      <a:pt x="1277" y="309"/>
                    </a:lnTo>
                    <a:cubicBezTo>
                      <a:pt x="1278" y="312"/>
                      <a:pt x="1278" y="314"/>
                      <a:pt x="1276" y="317"/>
                    </a:cubicBezTo>
                    <a:lnTo>
                      <a:pt x="1276" y="317"/>
                    </a:lnTo>
                    <a:cubicBezTo>
                      <a:pt x="1275" y="320"/>
                      <a:pt x="1272" y="320"/>
                      <a:pt x="1269" y="3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35">
                <a:extLst>
                  <a:ext uri="{FF2B5EF4-FFF2-40B4-BE49-F238E27FC236}">
                    <a16:creationId xmlns:a16="http://schemas.microsoft.com/office/drawing/2014/main" id="{05BC19DA-4348-45A3-9942-80C6029E3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9320" y="7185692"/>
                <a:ext cx="1589409" cy="404221"/>
              </a:xfrm>
              <a:custGeom>
                <a:avLst/>
                <a:gdLst>
                  <a:gd name="T0" fmla="*/ 0 w 1786"/>
                  <a:gd name="T1" fmla="*/ 451 h 452"/>
                  <a:gd name="T2" fmla="*/ 1785 w 1786"/>
                  <a:gd name="T3" fmla="*/ 451 h 452"/>
                  <a:gd name="T4" fmla="*/ 1785 w 1786"/>
                  <a:gd name="T5" fmla="*/ 451 h 452"/>
                  <a:gd name="T6" fmla="*/ 1675 w 1786"/>
                  <a:gd name="T7" fmla="*/ 401 h 452"/>
                  <a:gd name="T8" fmla="*/ 1675 w 1786"/>
                  <a:gd name="T9" fmla="*/ 401 h 452"/>
                  <a:gd name="T10" fmla="*/ 1493 w 1786"/>
                  <a:gd name="T11" fmla="*/ 342 h 452"/>
                  <a:gd name="T12" fmla="*/ 1493 w 1786"/>
                  <a:gd name="T13" fmla="*/ 342 h 452"/>
                  <a:gd name="T14" fmla="*/ 1291 w 1786"/>
                  <a:gd name="T15" fmla="*/ 277 h 452"/>
                  <a:gd name="T16" fmla="*/ 1291 w 1786"/>
                  <a:gd name="T17" fmla="*/ 277 h 452"/>
                  <a:gd name="T18" fmla="*/ 1005 w 1786"/>
                  <a:gd name="T19" fmla="*/ 7 h 452"/>
                  <a:gd name="T20" fmla="*/ 1005 w 1786"/>
                  <a:gd name="T21" fmla="*/ 7 h 452"/>
                  <a:gd name="T22" fmla="*/ 597 w 1786"/>
                  <a:gd name="T23" fmla="*/ 273 h 452"/>
                  <a:gd name="T24" fmla="*/ 597 w 1786"/>
                  <a:gd name="T25" fmla="*/ 273 h 452"/>
                  <a:gd name="T26" fmla="*/ 392 w 1786"/>
                  <a:gd name="T27" fmla="*/ 234 h 452"/>
                  <a:gd name="T28" fmla="*/ 392 w 1786"/>
                  <a:gd name="T29" fmla="*/ 234 h 452"/>
                  <a:gd name="T30" fmla="*/ 251 w 1786"/>
                  <a:gd name="T31" fmla="*/ 368 h 452"/>
                  <a:gd name="T32" fmla="*/ 251 w 1786"/>
                  <a:gd name="T33" fmla="*/ 368 h 452"/>
                  <a:gd name="T34" fmla="*/ 97 w 1786"/>
                  <a:gd name="T35" fmla="*/ 340 h 452"/>
                  <a:gd name="T36" fmla="*/ 97 w 1786"/>
                  <a:gd name="T37" fmla="*/ 340 h 452"/>
                  <a:gd name="T38" fmla="*/ 0 w 1786"/>
                  <a:gd name="T39" fmla="*/ 45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86" h="452">
                    <a:moveTo>
                      <a:pt x="0" y="451"/>
                    </a:moveTo>
                    <a:lnTo>
                      <a:pt x="1785" y="451"/>
                    </a:lnTo>
                    <a:lnTo>
                      <a:pt x="1785" y="451"/>
                    </a:lnTo>
                    <a:cubicBezTo>
                      <a:pt x="1785" y="451"/>
                      <a:pt x="1749" y="352"/>
                      <a:pt x="1675" y="401"/>
                    </a:cubicBezTo>
                    <a:lnTo>
                      <a:pt x="1675" y="401"/>
                    </a:lnTo>
                    <a:cubicBezTo>
                      <a:pt x="1675" y="401"/>
                      <a:pt x="1622" y="261"/>
                      <a:pt x="1493" y="342"/>
                    </a:cubicBezTo>
                    <a:lnTo>
                      <a:pt x="1493" y="342"/>
                    </a:lnTo>
                    <a:cubicBezTo>
                      <a:pt x="1493" y="342"/>
                      <a:pt x="1439" y="171"/>
                      <a:pt x="1291" y="277"/>
                    </a:cubicBezTo>
                    <a:lnTo>
                      <a:pt x="1291" y="277"/>
                    </a:lnTo>
                    <a:cubicBezTo>
                      <a:pt x="1291" y="277"/>
                      <a:pt x="1281" y="15"/>
                      <a:pt x="1005" y="7"/>
                    </a:cubicBezTo>
                    <a:lnTo>
                      <a:pt x="1005" y="7"/>
                    </a:lnTo>
                    <a:cubicBezTo>
                      <a:pt x="729" y="0"/>
                      <a:pt x="597" y="273"/>
                      <a:pt x="597" y="273"/>
                    </a:cubicBezTo>
                    <a:lnTo>
                      <a:pt x="597" y="273"/>
                    </a:lnTo>
                    <a:cubicBezTo>
                      <a:pt x="597" y="273"/>
                      <a:pt x="508" y="204"/>
                      <a:pt x="392" y="234"/>
                    </a:cubicBezTo>
                    <a:lnTo>
                      <a:pt x="392" y="234"/>
                    </a:lnTo>
                    <a:cubicBezTo>
                      <a:pt x="287" y="261"/>
                      <a:pt x="251" y="368"/>
                      <a:pt x="251" y="368"/>
                    </a:cubicBezTo>
                    <a:lnTo>
                      <a:pt x="251" y="368"/>
                    </a:lnTo>
                    <a:cubicBezTo>
                      <a:pt x="251" y="368"/>
                      <a:pt x="169" y="325"/>
                      <a:pt x="97" y="340"/>
                    </a:cubicBezTo>
                    <a:lnTo>
                      <a:pt x="97" y="340"/>
                    </a:lnTo>
                    <a:cubicBezTo>
                      <a:pt x="26" y="355"/>
                      <a:pt x="0" y="451"/>
                      <a:pt x="0" y="4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36">
                <a:extLst>
                  <a:ext uri="{FF2B5EF4-FFF2-40B4-BE49-F238E27FC236}">
                    <a16:creationId xmlns:a16="http://schemas.microsoft.com/office/drawing/2014/main" id="{7A6A05EC-75C2-479E-9FBB-C3547286B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1471" y="7177843"/>
                <a:ext cx="1605107" cy="415993"/>
              </a:xfrm>
              <a:custGeom>
                <a:avLst/>
                <a:gdLst>
                  <a:gd name="T0" fmla="*/ 1780 w 1803"/>
                  <a:gd name="T1" fmla="*/ 450 h 469"/>
                  <a:gd name="T2" fmla="*/ 1737 w 1803"/>
                  <a:gd name="T3" fmla="*/ 406 h 469"/>
                  <a:gd name="T4" fmla="*/ 1688 w 1803"/>
                  <a:gd name="T5" fmla="*/ 417 h 469"/>
                  <a:gd name="T6" fmla="*/ 1681 w 1803"/>
                  <a:gd name="T7" fmla="*/ 417 h 469"/>
                  <a:gd name="T8" fmla="*/ 1676 w 1803"/>
                  <a:gd name="T9" fmla="*/ 412 h 469"/>
                  <a:gd name="T10" fmla="*/ 1605 w 1803"/>
                  <a:gd name="T11" fmla="*/ 338 h 469"/>
                  <a:gd name="T12" fmla="*/ 1506 w 1803"/>
                  <a:gd name="T13" fmla="*/ 357 h 469"/>
                  <a:gd name="T14" fmla="*/ 1499 w 1803"/>
                  <a:gd name="T15" fmla="*/ 357 h 469"/>
                  <a:gd name="T16" fmla="*/ 1493 w 1803"/>
                  <a:gd name="T17" fmla="*/ 353 h 469"/>
                  <a:gd name="T18" fmla="*/ 1416 w 1803"/>
                  <a:gd name="T19" fmla="*/ 263 h 469"/>
                  <a:gd name="T20" fmla="*/ 1305 w 1803"/>
                  <a:gd name="T21" fmla="*/ 292 h 469"/>
                  <a:gd name="T22" fmla="*/ 1296 w 1803"/>
                  <a:gd name="T23" fmla="*/ 294 h 469"/>
                  <a:gd name="T24" fmla="*/ 1291 w 1803"/>
                  <a:gd name="T25" fmla="*/ 285 h 469"/>
                  <a:gd name="T26" fmla="*/ 1014 w 1803"/>
                  <a:gd name="T27" fmla="*/ 24 h 469"/>
                  <a:gd name="T28" fmla="*/ 613 w 1803"/>
                  <a:gd name="T29" fmla="*/ 285 h 469"/>
                  <a:gd name="T30" fmla="*/ 607 w 1803"/>
                  <a:gd name="T31" fmla="*/ 289 h 469"/>
                  <a:gd name="T32" fmla="*/ 600 w 1803"/>
                  <a:gd name="T33" fmla="*/ 288 h 469"/>
                  <a:gd name="T34" fmla="*/ 403 w 1803"/>
                  <a:gd name="T35" fmla="*/ 251 h 469"/>
                  <a:gd name="T36" fmla="*/ 268 w 1803"/>
                  <a:gd name="T37" fmla="*/ 380 h 469"/>
                  <a:gd name="T38" fmla="*/ 263 w 1803"/>
                  <a:gd name="T39" fmla="*/ 385 h 469"/>
                  <a:gd name="T40" fmla="*/ 256 w 1803"/>
                  <a:gd name="T41" fmla="*/ 384 h 469"/>
                  <a:gd name="T42" fmla="*/ 108 w 1803"/>
                  <a:gd name="T43" fmla="*/ 357 h 469"/>
                  <a:gd name="T44" fmla="*/ 21 w 1803"/>
                  <a:gd name="T45" fmla="*/ 450 h 469"/>
                  <a:gd name="T46" fmla="*/ 9 w 1803"/>
                  <a:gd name="T47" fmla="*/ 468 h 469"/>
                  <a:gd name="T48" fmla="*/ 2 w 1803"/>
                  <a:gd name="T49" fmla="*/ 465 h 469"/>
                  <a:gd name="T50" fmla="*/ 0 w 1803"/>
                  <a:gd name="T51" fmla="*/ 457 h 469"/>
                  <a:gd name="T52" fmla="*/ 105 w 1803"/>
                  <a:gd name="T53" fmla="*/ 340 h 469"/>
                  <a:gd name="T54" fmla="*/ 255 w 1803"/>
                  <a:gd name="T55" fmla="*/ 364 h 469"/>
                  <a:gd name="T56" fmla="*/ 398 w 1803"/>
                  <a:gd name="T57" fmla="*/ 233 h 469"/>
                  <a:gd name="T58" fmla="*/ 602 w 1803"/>
                  <a:gd name="T59" fmla="*/ 268 h 469"/>
                  <a:gd name="T60" fmla="*/ 1015 w 1803"/>
                  <a:gd name="T61" fmla="*/ 6 h 469"/>
                  <a:gd name="T62" fmla="*/ 1308 w 1803"/>
                  <a:gd name="T63" fmla="*/ 270 h 469"/>
                  <a:gd name="T64" fmla="*/ 1422 w 1803"/>
                  <a:gd name="T65" fmla="*/ 247 h 469"/>
                  <a:gd name="T66" fmla="*/ 1506 w 1803"/>
                  <a:gd name="T67" fmla="*/ 337 h 469"/>
                  <a:gd name="T68" fmla="*/ 1611 w 1803"/>
                  <a:gd name="T69" fmla="*/ 321 h 469"/>
                  <a:gd name="T70" fmla="*/ 1688 w 1803"/>
                  <a:gd name="T71" fmla="*/ 396 h 469"/>
                  <a:gd name="T72" fmla="*/ 1743 w 1803"/>
                  <a:gd name="T73" fmla="*/ 389 h 469"/>
                  <a:gd name="T74" fmla="*/ 1802 w 1803"/>
                  <a:gd name="T75" fmla="*/ 456 h 469"/>
                  <a:gd name="T76" fmla="*/ 1801 w 1803"/>
                  <a:gd name="T77" fmla="*/ 464 h 469"/>
                  <a:gd name="T78" fmla="*/ 1794 w 1803"/>
                  <a:gd name="T79" fmla="*/ 468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03" h="469">
                    <a:moveTo>
                      <a:pt x="21" y="450"/>
                    </a:moveTo>
                    <a:lnTo>
                      <a:pt x="1780" y="450"/>
                    </a:lnTo>
                    <a:lnTo>
                      <a:pt x="1780" y="450"/>
                    </a:lnTo>
                    <a:cubicBezTo>
                      <a:pt x="1773" y="436"/>
                      <a:pt x="1759" y="413"/>
                      <a:pt x="1737" y="406"/>
                    </a:cubicBezTo>
                    <a:lnTo>
                      <a:pt x="1737" y="406"/>
                    </a:lnTo>
                    <a:cubicBezTo>
                      <a:pt x="1723" y="401"/>
                      <a:pt x="1706" y="405"/>
                      <a:pt x="1688" y="417"/>
                    </a:cubicBezTo>
                    <a:lnTo>
                      <a:pt x="1688" y="417"/>
                    </a:lnTo>
                    <a:cubicBezTo>
                      <a:pt x="1686" y="417"/>
                      <a:pt x="1684" y="419"/>
                      <a:pt x="1681" y="417"/>
                    </a:cubicBezTo>
                    <a:lnTo>
                      <a:pt x="1681" y="417"/>
                    </a:lnTo>
                    <a:cubicBezTo>
                      <a:pt x="1678" y="417"/>
                      <a:pt x="1677" y="415"/>
                      <a:pt x="1676" y="412"/>
                    </a:cubicBezTo>
                    <a:lnTo>
                      <a:pt x="1676" y="412"/>
                    </a:lnTo>
                    <a:cubicBezTo>
                      <a:pt x="1675" y="412"/>
                      <a:pt x="1654" y="355"/>
                      <a:pt x="1605" y="338"/>
                    </a:cubicBezTo>
                    <a:lnTo>
                      <a:pt x="1605" y="338"/>
                    </a:lnTo>
                    <a:cubicBezTo>
                      <a:pt x="1576" y="328"/>
                      <a:pt x="1543" y="334"/>
                      <a:pt x="1506" y="357"/>
                    </a:cubicBezTo>
                    <a:lnTo>
                      <a:pt x="1506" y="357"/>
                    </a:lnTo>
                    <a:cubicBezTo>
                      <a:pt x="1504" y="358"/>
                      <a:pt x="1501" y="358"/>
                      <a:pt x="1499" y="357"/>
                    </a:cubicBezTo>
                    <a:lnTo>
                      <a:pt x="1499" y="357"/>
                    </a:lnTo>
                    <a:cubicBezTo>
                      <a:pt x="1496" y="357"/>
                      <a:pt x="1494" y="355"/>
                      <a:pt x="1493" y="353"/>
                    </a:cubicBezTo>
                    <a:lnTo>
                      <a:pt x="1493" y="353"/>
                    </a:lnTo>
                    <a:cubicBezTo>
                      <a:pt x="1493" y="351"/>
                      <a:pt x="1470" y="281"/>
                      <a:pt x="1416" y="263"/>
                    </a:cubicBezTo>
                    <a:lnTo>
                      <a:pt x="1416" y="263"/>
                    </a:lnTo>
                    <a:cubicBezTo>
                      <a:pt x="1385" y="253"/>
                      <a:pt x="1347" y="262"/>
                      <a:pt x="1305" y="292"/>
                    </a:cubicBezTo>
                    <a:lnTo>
                      <a:pt x="1305" y="292"/>
                    </a:lnTo>
                    <a:cubicBezTo>
                      <a:pt x="1303" y="294"/>
                      <a:pt x="1299" y="295"/>
                      <a:pt x="1296" y="294"/>
                    </a:cubicBezTo>
                    <a:lnTo>
                      <a:pt x="1296" y="294"/>
                    </a:lnTo>
                    <a:cubicBezTo>
                      <a:pt x="1293" y="292"/>
                      <a:pt x="1291" y="289"/>
                      <a:pt x="1291" y="285"/>
                    </a:cubicBezTo>
                    <a:lnTo>
                      <a:pt x="1291" y="285"/>
                    </a:lnTo>
                    <a:cubicBezTo>
                      <a:pt x="1291" y="275"/>
                      <a:pt x="1279" y="31"/>
                      <a:pt x="1014" y="24"/>
                    </a:cubicBezTo>
                    <a:lnTo>
                      <a:pt x="1014" y="24"/>
                    </a:lnTo>
                    <a:cubicBezTo>
                      <a:pt x="747" y="16"/>
                      <a:pt x="615" y="282"/>
                      <a:pt x="613" y="285"/>
                    </a:cubicBezTo>
                    <a:lnTo>
                      <a:pt x="613" y="285"/>
                    </a:lnTo>
                    <a:cubicBezTo>
                      <a:pt x="612" y="287"/>
                      <a:pt x="610" y="288"/>
                      <a:pt x="607" y="289"/>
                    </a:cubicBezTo>
                    <a:lnTo>
                      <a:pt x="607" y="289"/>
                    </a:lnTo>
                    <a:cubicBezTo>
                      <a:pt x="605" y="290"/>
                      <a:pt x="602" y="289"/>
                      <a:pt x="600" y="288"/>
                    </a:cubicBezTo>
                    <a:lnTo>
                      <a:pt x="600" y="288"/>
                    </a:lnTo>
                    <a:cubicBezTo>
                      <a:pt x="599" y="288"/>
                      <a:pt x="513" y="222"/>
                      <a:pt x="403" y="251"/>
                    </a:cubicBezTo>
                    <a:lnTo>
                      <a:pt x="403" y="251"/>
                    </a:lnTo>
                    <a:cubicBezTo>
                      <a:pt x="304" y="276"/>
                      <a:pt x="268" y="378"/>
                      <a:pt x="268" y="380"/>
                    </a:cubicBezTo>
                    <a:lnTo>
                      <a:pt x="268" y="380"/>
                    </a:lnTo>
                    <a:cubicBezTo>
                      <a:pt x="267" y="382"/>
                      <a:pt x="266" y="384"/>
                      <a:pt x="263" y="385"/>
                    </a:cubicBezTo>
                    <a:lnTo>
                      <a:pt x="263" y="385"/>
                    </a:lnTo>
                    <a:cubicBezTo>
                      <a:pt x="260" y="386"/>
                      <a:pt x="258" y="386"/>
                      <a:pt x="256" y="384"/>
                    </a:cubicBezTo>
                    <a:lnTo>
                      <a:pt x="256" y="384"/>
                    </a:lnTo>
                    <a:cubicBezTo>
                      <a:pt x="255" y="384"/>
                      <a:pt x="175" y="342"/>
                      <a:pt x="108" y="357"/>
                    </a:cubicBezTo>
                    <a:lnTo>
                      <a:pt x="108" y="357"/>
                    </a:lnTo>
                    <a:cubicBezTo>
                      <a:pt x="57" y="367"/>
                      <a:pt x="30" y="425"/>
                      <a:pt x="21" y="450"/>
                    </a:cubicBezTo>
                    <a:close/>
                    <a:moveTo>
                      <a:pt x="1794" y="468"/>
                    </a:moveTo>
                    <a:lnTo>
                      <a:pt x="9" y="468"/>
                    </a:lnTo>
                    <a:lnTo>
                      <a:pt x="9" y="468"/>
                    </a:lnTo>
                    <a:cubicBezTo>
                      <a:pt x="6" y="468"/>
                      <a:pt x="4" y="466"/>
                      <a:pt x="2" y="465"/>
                    </a:cubicBezTo>
                    <a:lnTo>
                      <a:pt x="2" y="465"/>
                    </a:lnTo>
                    <a:cubicBezTo>
                      <a:pt x="0" y="462"/>
                      <a:pt x="0" y="459"/>
                      <a:pt x="0" y="457"/>
                    </a:cubicBezTo>
                    <a:lnTo>
                      <a:pt x="0" y="457"/>
                    </a:lnTo>
                    <a:cubicBezTo>
                      <a:pt x="2" y="453"/>
                      <a:pt x="28" y="355"/>
                      <a:pt x="105" y="340"/>
                    </a:cubicBezTo>
                    <a:lnTo>
                      <a:pt x="105" y="340"/>
                    </a:lnTo>
                    <a:cubicBezTo>
                      <a:pt x="165" y="327"/>
                      <a:pt x="231" y="353"/>
                      <a:pt x="255" y="364"/>
                    </a:cubicBezTo>
                    <a:lnTo>
                      <a:pt x="255" y="364"/>
                    </a:lnTo>
                    <a:cubicBezTo>
                      <a:pt x="267" y="337"/>
                      <a:pt x="307" y="258"/>
                      <a:pt x="398" y="233"/>
                    </a:cubicBezTo>
                    <a:lnTo>
                      <a:pt x="398" y="233"/>
                    </a:lnTo>
                    <a:cubicBezTo>
                      <a:pt x="498" y="208"/>
                      <a:pt x="577" y="252"/>
                      <a:pt x="602" y="268"/>
                    </a:cubicBezTo>
                    <a:lnTo>
                      <a:pt x="602" y="268"/>
                    </a:lnTo>
                    <a:cubicBezTo>
                      <a:pt x="629" y="220"/>
                      <a:pt x="765" y="0"/>
                      <a:pt x="1015" y="6"/>
                    </a:cubicBezTo>
                    <a:lnTo>
                      <a:pt x="1015" y="6"/>
                    </a:lnTo>
                    <a:cubicBezTo>
                      <a:pt x="1256" y="13"/>
                      <a:pt x="1300" y="213"/>
                      <a:pt x="1308" y="270"/>
                    </a:cubicBezTo>
                    <a:lnTo>
                      <a:pt x="1308" y="270"/>
                    </a:lnTo>
                    <a:cubicBezTo>
                      <a:pt x="1349" y="243"/>
                      <a:pt x="1388" y="235"/>
                      <a:pt x="1422" y="247"/>
                    </a:cubicBezTo>
                    <a:lnTo>
                      <a:pt x="1422" y="247"/>
                    </a:lnTo>
                    <a:cubicBezTo>
                      <a:pt x="1472" y="263"/>
                      <a:pt x="1497" y="315"/>
                      <a:pt x="1506" y="337"/>
                    </a:cubicBezTo>
                    <a:lnTo>
                      <a:pt x="1506" y="337"/>
                    </a:lnTo>
                    <a:cubicBezTo>
                      <a:pt x="1544" y="316"/>
                      <a:pt x="1579" y="311"/>
                      <a:pt x="1611" y="321"/>
                    </a:cubicBezTo>
                    <a:lnTo>
                      <a:pt x="1611" y="321"/>
                    </a:lnTo>
                    <a:cubicBezTo>
                      <a:pt x="1654" y="337"/>
                      <a:pt x="1678" y="377"/>
                      <a:pt x="1688" y="396"/>
                    </a:cubicBezTo>
                    <a:lnTo>
                      <a:pt x="1688" y="396"/>
                    </a:lnTo>
                    <a:cubicBezTo>
                      <a:pt x="1707" y="386"/>
                      <a:pt x="1725" y="383"/>
                      <a:pt x="1743" y="389"/>
                    </a:cubicBezTo>
                    <a:lnTo>
                      <a:pt x="1743" y="389"/>
                    </a:lnTo>
                    <a:cubicBezTo>
                      <a:pt x="1783" y="403"/>
                      <a:pt x="1801" y="454"/>
                      <a:pt x="1802" y="456"/>
                    </a:cubicBezTo>
                    <a:lnTo>
                      <a:pt x="1802" y="456"/>
                    </a:lnTo>
                    <a:cubicBezTo>
                      <a:pt x="1802" y="459"/>
                      <a:pt x="1802" y="462"/>
                      <a:pt x="1801" y="464"/>
                    </a:cubicBezTo>
                    <a:lnTo>
                      <a:pt x="1801" y="464"/>
                    </a:lnTo>
                    <a:cubicBezTo>
                      <a:pt x="1799" y="466"/>
                      <a:pt x="1796" y="468"/>
                      <a:pt x="1794" y="4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37">
                <a:extLst>
                  <a:ext uri="{FF2B5EF4-FFF2-40B4-BE49-F238E27FC236}">
                    <a16:creationId xmlns:a16="http://schemas.microsoft.com/office/drawing/2014/main" id="{865922F2-1BCF-4FF0-A64D-202E003C8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2500" y="8119715"/>
                <a:ext cx="1550162" cy="310034"/>
              </a:xfrm>
              <a:custGeom>
                <a:avLst/>
                <a:gdLst>
                  <a:gd name="T0" fmla="*/ 0 w 1741"/>
                  <a:gd name="T1" fmla="*/ 348 h 349"/>
                  <a:gd name="T2" fmla="*/ 1740 w 1741"/>
                  <a:gd name="T3" fmla="*/ 344 h 349"/>
                  <a:gd name="T4" fmla="*/ 1740 w 1741"/>
                  <a:gd name="T5" fmla="*/ 344 h 349"/>
                  <a:gd name="T6" fmla="*/ 1502 w 1741"/>
                  <a:gd name="T7" fmla="*/ 263 h 349"/>
                  <a:gd name="T8" fmla="*/ 1502 w 1741"/>
                  <a:gd name="T9" fmla="*/ 263 h 349"/>
                  <a:gd name="T10" fmla="*/ 1288 w 1741"/>
                  <a:gd name="T11" fmla="*/ 220 h 349"/>
                  <a:gd name="T12" fmla="*/ 1288 w 1741"/>
                  <a:gd name="T13" fmla="*/ 220 h 349"/>
                  <a:gd name="T14" fmla="*/ 1011 w 1741"/>
                  <a:gd name="T15" fmla="*/ 176 h 349"/>
                  <a:gd name="T16" fmla="*/ 1011 w 1741"/>
                  <a:gd name="T17" fmla="*/ 176 h 349"/>
                  <a:gd name="T18" fmla="*/ 741 w 1741"/>
                  <a:gd name="T19" fmla="*/ 7 h 349"/>
                  <a:gd name="T20" fmla="*/ 741 w 1741"/>
                  <a:gd name="T21" fmla="*/ 7 h 349"/>
                  <a:gd name="T22" fmla="*/ 345 w 1741"/>
                  <a:gd name="T23" fmla="*/ 228 h 349"/>
                  <a:gd name="T24" fmla="*/ 345 w 1741"/>
                  <a:gd name="T25" fmla="*/ 228 h 349"/>
                  <a:gd name="T26" fmla="*/ 0 w 1741"/>
                  <a:gd name="T27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41" h="349">
                    <a:moveTo>
                      <a:pt x="0" y="348"/>
                    </a:moveTo>
                    <a:lnTo>
                      <a:pt x="1740" y="344"/>
                    </a:lnTo>
                    <a:lnTo>
                      <a:pt x="1740" y="344"/>
                    </a:lnTo>
                    <a:cubicBezTo>
                      <a:pt x="1740" y="344"/>
                      <a:pt x="1698" y="169"/>
                      <a:pt x="1502" y="263"/>
                    </a:cubicBezTo>
                    <a:lnTo>
                      <a:pt x="1502" y="263"/>
                    </a:lnTo>
                    <a:cubicBezTo>
                      <a:pt x="1502" y="263"/>
                      <a:pt x="1453" y="145"/>
                      <a:pt x="1288" y="220"/>
                    </a:cubicBezTo>
                    <a:lnTo>
                      <a:pt x="1288" y="220"/>
                    </a:lnTo>
                    <a:cubicBezTo>
                      <a:pt x="1288" y="220"/>
                      <a:pt x="1191" y="38"/>
                      <a:pt x="1011" y="176"/>
                    </a:cubicBezTo>
                    <a:lnTo>
                      <a:pt x="1011" y="176"/>
                    </a:lnTo>
                    <a:cubicBezTo>
                      <a:pt x="1011" y="176"/>
                      <a:pt x="953" y="0"/>
                      <a:pt x="741" y="7"/>
                    </a:cubicBezTo>
                    <a:lnTo>
                      <a:pt x="741" y="7"/>
                    </a:lnTo>
                    <a:cubicBezTo>
                      <a:pt x="509" y="14"/>
                      <a:pt x="345" y="228"/>
                      <a:pt x="345" y="228"/>
                    </a:cubicBezTo>
                    <a:lnTo>
                      <a:pt x="345" y="228"/>
                    </a:lnTo>
                    <a:cubicBezTo>
                      <a:pt x="345" y="228"/>
                      <a:pt x="83" y="164"/>
                      <a:pt x="0" y="3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38">
                <a:extLst>
                  <a:ext uri="{FF2B5EF4-FFF2-40B4-BE49-F238E27FC236}">
                    <a16:creationId xmlns:a16="http://schemas.microsoft.com/office/drawing/2014/main" id="{8A57D889-3E6E-42B0-9247-CC02036B0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4651" y="8115791"/>
                <a:ext cx="1565860" cy="325729"/>
              </a:xfrm>
              <a:custGeom>
                <a:avLst/>
                <a:gdLst>
                  <a:gd name="T0" fmla="*/ 253 w 1759"/>
                  <a:gd name="T1" fmla="*/ 234 h 366"/>
                  <a:gd name="T2" fmla="*/ 253 w 1759"/>
                  <a:gd name="T3" fmla="*/ 234 h 366"/>
                  <a:gd name="T4" fmla="*/ 24 w 1759"/>
                  <a:gd name="T5" fmla="*/ 348 h 366"/>
                  <a:gd name="T6" fmla="*/ 1737 w 1759"/>
                  <a:gd name="T7" fmla="*/ 344 h 366"/>
                  <a:gd name="T8" fmla="*/ 1737 w 1759"/>
                  <a:gd name="T9" fmla="*/ 344 h 366"/>
                  <a:gd name="T10" fmla="*/ 1669 w 1759"/>
                  <a:gd name="T11" fmla="*/ 263 h 366"/>
                  <a:gd name="T12" fmla="*/ 1669 w 1759"/>
                  <a:gd name="T13" fmla="*/ 263 h 366"/>
                  <a:gd name="T14" fmla="*/ 1515 w 1759"/>
                  <a:gd name="T15" fmla="*/ 278 h 366"/>
                  <a:gd name="T16" fmla="*/ 1515 w 1759"/>
                  <a:gd name="T17" fmla="*/ 278 h 366"/>
                  <a:gd name="T18" fmla="*/ 1508 w 1759"/>
                  <a:gd name="T19" fmla="*/ 279 h 366"/>
                  <a:gd name="T20" fmla="*/ 1508 w 1759"/>
                  <a:gd name="T21" fmla="*/ 279 h 366"/>
                  <a:gd name="T22" fmla="*/ 1502 w 1759"/>
                  <a:gd name="T23" fmla="*/ 274 h 366"/>
                  <a:gd name="T24" fmla="*/ 1502 w 1759"/>
                  <a:gd name="T25" fmla="*/ 274 h 366"/>
                  <a:gd name="T26" fmla="*/ 1443 w 1759"/>
                  <a:gd name="T27" fmla="*/ 219 h 366"/>
                  <a:gd name="T28" fmla="*/ 1443 w 1759"/>
                  <a:gd name="T29" fmla="*/ 219 h 366"/>
                  <a:gd name="T30" fmla="*/ 1301 w 1759"/>
                  <a:gd name="T31" fmla="*/ 236 h 366"/>
                  <a:gd name="T32" fmla="*/ 1301 w 1759"/>
                  <a:gd name="T33" fmla="*/ 236 h 366"/>
                  <a:gd name="T34" fmla="*/ 1289 w 1759"/>
                  <a:gd name="T35" fmla="*/ 232 h 366"/>
                  <a:gd name="T36" fmla="*/ 1289 w 1759"/>
                  <a:gd name="T37" fmla="*/ 232 h 366"/>
                  <a:gd name="T38" fmla="*/ 1178 w 1759"/>
                  <a:gd name="T39" fmla="*/ 145 h 366"/>
                  <a:gd name="T40" fmla="*/ 1178 w 1759"/>
                  <a:gd name="T41" fmla="*/ 145 h 366"/>
                  <a:gd name="T42" fmla="*/ 1025 w 1759"/>
                  <a:gd name="T43" fmla="*/ 191 h 366"/>
                  <a:gd name="T44" fmla="*/ 1025 w 1759"/>
                  <a:gd name="T45" fmla="*/ 191 h 366"/>
                  <a:gd name="T46" fmla="*/ 1016 w 1759"/>
                  <a:gd name="T47" fmla="*/ 192 h 366"/>
                  <a:gd name="T48" fmla="*/ 1016 w 1759"/>
                  <a:gd name="T49" fmla="*/ 192 h 366"/>
                  <a:gd name="T50" fmla="*/ 1011 w 1759"/>
                  <a:gd name="T51" fmla="*/ 187 h 366"/>
                  <a:gd name="T52" fmla="*/ 1011 w 1759"/>
                  <a:gd name="T53" fmla="*/ 187 h 366"/>
                  <a:gd name="T54" fmla="*/ 751 w 1759"/>
                  <a:gd name="T55" fmla="*/ 23 h 366"/>
                  <a:gd name="T56" fmla="*/ 751 w 1759"/>
                  <a:gd name="T57" fmla="*/ 23 h 366"/>
                  <a:gd name="T58" fmla="*/ 361 w 1759"/>
                  <a:gd name="T59" fmla="*/ 242 h 366"/>
                  <a:gd name="T60" fmla="*/ 361 w 1759"/>
                  <a:gd name="T61" fmla="*/ 242 h 366"/>
                  <a:gd name="T62" fmla="*/ 351 w 1759"/>
                  <a:gd name="T63" fmla="*/ 244 h 366"/>
                  <a:gd name="T64" fmla="*/ 351 w 1759"/>
                  <a:gd name="T65" fmla="*/ 244 h 366"/>
                  <a:gd name="T66" fmla="*/ 253 w 1759"/>
                  <a:gd name="T67" fmla="*/ 234 h 366"/>
                  <a:gd name="T68" fmla="*/ 9 w 1759"/>
                  <a:gd name="T69" fmla="*/ 365 h 366"/>
                  <a:gd name="T70" fmla="*/ 9 w 1759"/>
                  <a:gd name="T71" fmla="*/ 365 h 366"/>
                  <a:gd name="T72" fmla="*/ 3 w 1759"/>
                  <a:gd name="T73" fmla="*/ 361 h 366"/>
                  <a:gd name="T74" fmla="*/ 3 w 1759"/>
                  <a:gd name="T75" fmla="*/ 361 h 366"/>
                  <a:gd name="T76" fmla="*/ 2 w 1759"/>
                  <a:gd name="T77" fmla="*/ 353 h 366"/>
                  <a:gd name="T78" fmla="*/ 2 w 1759"/>
                  <a:gd name="T79" fmla="*/ 353 h 366"/>
                  <a:gd name="T80" fmla="*/ 350 w 1759"/>
                  <a:gd name="T81" fmla="*/ 226 h 366"/>
                  <a:gd name="T82" fmla="*/ 350 w 1759"/>
                  <a:gd name="T83" fmla="*/ 226 h 366"/>
                  <a:gd name="T84" fmla="*/ 750 w 1759"/>
                  <a:gd name="T85" fmla="*/ 6 h 366"/>
                  <a:gd name="T86" fmla="*/ 750 w 1759"/>
                  <a:gd name="T87" fmla="*/ 6 h 366"/>
                  <a:gd name="T88" fmla="*/ 1023 w 1759"/>
                  <a:gd name="T89" fmla="*/ 170 h 366"/>
                  <a:gd name="T90" fmla="*/ 1023 w 1759"/>
                  <a:gd name="T91" fmla="*/ 170 h 366"/>
                  <a:gd name="T92" fmla="*/ 1182 w 1759"/>
                  <a:gd name="T93" fmla="*/ 128 h 366"/>
                  <a:gd name="T94" fmla="*/ 1182 w 1759"/>
                  <a:gd name="T95" fmla="*/ 128 h 366"/>
                  <a:gd name="T96" fmla="*/ 1301 w 1759"/>
                  <a:gd name="T97" fmla="*/ 217 h 366"/>
                  <a:gd name="T98" fmla="*/ 1301 w 1759"/>
                  <a:gd name="T99" fmla="*/ 217 h 366"/>
                  <a:gd name="T100" fmla="*/ 1449 w 1759"/>
                  <a:gd name="T101" fmla="*/ 204 h 366"/>
                  <a:gd name="T102" fmla="*/ 1449 w 1759"/>
                  <a:gd name="T103" fmla="*/ 204 h 366"/>
                  <a:gd name="T104" fmla="*/ 1515 w 1759"/>
                  <a:gd name="T105" fmla="*/ 259 h 366"/>
                  <a:gd name="T106" fmla="*/ 1515 w 1759"/>
                  <a:gd name="T107" fmla="*/ 259 h 366"/>
                  <a:gd name="T108" fmla="*/ 1676 w 1759"/>
                  <a:gd name="T109" fmla="*/ 248 h 366"/>
                  <a:gd name="T110" fmla="*/ 1676 w 1759"/>
                  <a:gd name="T111" fmla="*/ 248 h 366"/>
                  <a:gd name="T112" fmla="*/ 1758 w 1759"/>
                  <a:gd name="T113" fmla="*/ 350 h 366"/>
                  <a:gd name="T114" fmla="*/ 1758 w 1759"/>
                  <a:gd name="T115" fmla="*/ 350 h 366"/>
                  <a:gd name="T116" fmla="*/ 1756 w 1759"/>
                  <a:gd name="T117" fmla="*/ 357 h 366"/>
                  <a:gd name="T118" fmla="*/ 1756 w 1759"/>
                  <a:gd name="T119" fmla="*/ 357 h 366"/>
                  <a:gd name="T120" fmla="*/ 1749 w 1759"/>
                  <a:gd name="T121" fmla="*/ 361 h 366"/>
                  <a:gd name="T122" fmla="*/ 9 w 1759"/>
                  <a:gd name="T123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59" h="366">
                    <a:moveTo>
                      <a:pt x="253" y="234"/>
                    </a:moveTo>
                    <a:lnTo>
                      <a:pt x="253" y="234"/>
                    </a:lnTo>
                    <a:cubicBezTo>
                      <a:pt x="176" y="234"/>
                      <a:pt x="73" y="253"/>
                      <a:pt x="24" y="348"/>
                    </a:cubicBezTo>
                    <a:lnTo>
                      <a:pt x="1737" y="344"/>
                    </a:lnTo>
                    <a:lnTo>
                      <a:pt x="1737" y="344"/>
                    </a:lnTo>
                    <a:cubicBezTo>
                      <a:pt x="1729" y="324"/>
                      <a:pt x="1711" y="283"/>
                      <a:pt x="1669" y="263"/>
                    </a:cubicBezTo>
                    <a:lnTo>
                      <a:pt x="1669" y="263"/>
                    </a:lnTo>
                    <a:cubicBezTo>
                      <a:pt x="1629" y="244"/>
                      <a:pt x="1576" y="249"/>
                      <a:pt x="1515" y="278"/>
                    </a:cubicBezTo>
                    <a:lnTo>
                      <a:pt x="1515" y="278"/>
                    </a:lnTo>
                    <a:cubicBezTo>
                      <a:pt x="1512" y="280"/>
                      <a:pt x="1509" y="280"/>
                      <a:pt x="1508" y="279"/>
                    </a:cubicBezTo>
                    <a:lnTo>
                      <a:pt x="1508" y="279"/>
                    </a:lnTo>
                    <a:cubicBezTo>
                      <a:pt x="1505" y="278"/>
                      <a:pt x="1504" y="276"/>
                      <a:pt x="1502" y="274"/>
                    </a:cubicBezTo>
                    <a:lnTo>
                      <a:pt x="1502" y="274"/>
                    </a:lnTo>
                    <a:cubicBezTo>
                      <a:pt x="1502" y="274"/>
                      <a:pt x="1486" y="236"/>
                      <a:pt x="1443" y="219"/>
                    </a:cubicBezTo>
                    <a:lnTo>
                      <a:pt x="1443" y="219"/>
                    </a:lnTo>
                    <a:cubicBezTo>
                      <a:pt x="1404" y="205"/>
                      <a:pt x="1356" y="210"/>
                      <a:pt x="1301" y="236"/>
                    </a:cubicBezTo>
                    <a:lnTo>
                      <a:pt x="1301" y="236"/>
                    </a:lnTo>
                    <a:cubicBezTo>
                      <a:pt x="1296" y="238"/>
                      <a:pt x="1291" y="236"/>
                      <a:pt x="1289" y="232"/>
                    </a:cubicBezTo>
                    <a:lnTo>
                      <a:pt x="1289" y="232"/>
                    </a:lnTo>
                    <a:cubicBezTo>
                      <a:pt x="1288" y="231"/>
                      <a:pt x="1250" y="160"/>
                      <a:pt x="1178" y="145"/>
                    </a:cubicBezTo>
                    <a:lnTo>
                      <a:pt x="1178" y="145"/>
                    </a:lnTo>
                    <a:cubicBezTo>
                      <a:pt x="1130" y="134"/>
                      <a:pt x="1079" y="150"/>
                      <a:pt x="1025" y="191"/>
                    </a:cubicBezTo>
                    <a:lnTo>
                      <a:pt x="1025" y="191"/>
                    </a:lnTo>
                    <a:cubicBezTo>
                      <a:pt x="1022" y="193"/>
                      <a:pt x="1020" y="193"/>
                      <a:pt x="1016" y="192"/>
                    </a:cubicBezTo>
                    <a:lnTo>
                      <a:pt x="1016" y="192"/>
                    </a:lnTo>
                    <a:cubicBezTo>
                      <a:pt x="1014" y="191"/>
                      <a:pt x="1012" y="189"/>
                      <a:pt x="1011" y="187"/>
                    </a:cubicBezTo>
                    <a:lnTo>
                      <a:pt x="1011" y="187"/>
                    </a:lnTo>
                    <a:cubicBezTo>
                      <a:pt x="1009" y="180"/>
                      <a:pt x="954" y="17"/>
                      <a:pt x="751" y="23"/>
                    </a:cubicBezTo>
                    <a:lnTo>
                      <a:pt x="751" y="23"/>
                    </a:lnTo>
                    <a:cubicBezTo>
                      <a:pt x="526" y="31"/>
                      <a:pt x="362" y="239"/>
                      <a:pt x="361" y="242"/>
                    </a:cubicBezTo>
                    <a:lnTo>
                      <a:pt x="361" y="242"/>
                    </a:lnTo>
                    <a:cubicBezTo>
                      <a:pt x="358" y="244"/>
                      <a:pt x="354" y="245"/>
                      <a:pt x="351" y="244"/>
                    </a:cubicBezTo>
                    <a:lnTo>
                      <a:pt x="351" y="244"/>
                    </a:lnTo>
                    <a:cubicBezTo>
                      <a:pt x="350" y="244"/>
                      <a:pt x="308" y="234"/>
                      <a:pt x="253" y="234"/>
                    </a:cubicBezTo>
                    <a:close/>
                    <a:moveTo>
                      <a:pt x="9" y="365"/>
                    </a:moveTo>
                    <a:lnTo>
                      <a:pt x="9" y="365"/>
                    </a:lnTo>
                    <a:cubicBezTo>
                      <a:pt x="7" y="365"/>
                      <a:pt x="4" y="364"/>
                      <a:pt x="3" y="361"/>
                    </a:cubicBezTo>
                    <a:lnTo>
                      <a:pt x="3" y="361"/>
                    </a:lnTo>
                    <a:cubicBezTo>
                      <a:pt x="1" y="359"/>
                      <a:pt x="0" y="355"/>
                      <a:pt x="2" y="353"/>
                    </a:cubicBezTo>
                    <a:lnTo>
                      <a:pt x="2" y="353"/>
                    </a:lnTo>
                    <a:cubicBezTo>
                      <a:pt x="79" y="179"/>
                      <a:pt x="311" y="219"/>
                      <a:pt x="350" y="226"/>
                    </a:cubicBezTo>
                    <a:lnTo>
                      <a:pt x="350" y="226"/>
                    </a:lnTo>
                    <a:cubicBezTo>
                      <a:pt x="375" y="195"/>
                      <a:pt x="535" y="13"/>
                      <a:pt x="750" y="6"/>
                    </a:cubicBezTo>
                    <a:lnTo>
                      <a:pt x="750" y="6"/>
                    </a:lnTo>
                    <a:cubicBezTo>
                      <a:pt x="935" y="0"/>
                      <a:pt x="1006" y="130"/>
                      <a:pt x="1023" y="170"/>
                    </a:cubicBezTo>
                    <a:lnTo>
                      <a:pt x="1023" y="170"/>
                    </a:lnTo>
                    <a:cubicBezTo>
                      <a:pt x="1079" y="131"/>
                      <a:pt x="1132" y="117"/>
                      <a:pt x="1182" y="128"/>
                    </a:cubicBezTo>
                    <a:lnTo>
                      <a:pt x="1182" y="128"/>
                    </a:lnTo>
                    <a:cubicBezTo>
                      <a:pt x="1248" y="142"/>
                      <a:pt x="1288" y="197"/>
                      <a:pt x="1301" y="217"/>
                    </a:cubicBezTo>
                    <a:lnTo>
                      <a:pt x="1301" y="217"/>
                    </a:lnTo>
                    <a:cubicBezTo>
                      <a:pt x="1358" y="192"/>
                      <a:pt x="1409" y="187"/>
                      <a:pt x="1449" y="204"/>
                    </a:cubicBezTo>
                    <a:lnTo>
                      <a:pt x="1449" y="204"/>
                    </a:lnTo>
                    <a:cubicBezTo>
                      <a:pt x="1487" y="219"/>
                      <a:pt x="1507" y="246"/>
                      <a:pt x="1515" y="259"/>
                    </a:cubicBezTo>
                    <a:lnTo>
                      <a:pt x="1515" y="259"/>
                    </a:lnTo>
                    <a:cubicBezTo>
                      <a:pt x="1578" y="230"/>
                      <a:pt x="1633" y="226"/>
                      <a:pt x="1676" y="248"/>
                    </a:cubicBezTo>
                    <a:lnTo>
                      <a:pt x="1676" y="248"/>
                    </a:lnTo>
                    <a:cubicBezTo>
                      <a:pt x="1740" y="278"/>
                      <a:pt x="1757" y="347"/>
                      <a:pt x="1758" y="350"/>
                    </a:cubicBezTo>
                    <a:lnTo>
                      <a:pt x="1758" y="350"/>
                    </a:lnTo>
                    <a:cubicBezTo>
                      <a:pt x="1758" y="353"/>
                      <a:pt x="1758" y="355"/>
                      <a:pt x="1756" y="357"/>
                    </a:cubicBezTo>
                    <a:lnTo>
                      <a:pt x="1756" y="357"/>
                    </a:lnTo>
                    <a:cubicBezTo>
                      <a:pt x="1754" y="360"/>
                      <a:pt x="1752" y="361"/>
                      <a:pt x="1749" y="361"/>
                    </a:cubicBezTo>
                    <a:lnTo>
                      <a:pt x="9" y="36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CDC96CF6-6289-4849-A3DC-354CF01FD334}"/>
                </a:ext>
              </a:extLst>
            </p:cNvPr>
            <p:cNvGrpSpPr/>
            <p:nvPr/>
          </p:nvGrpSpPr>
          <p:grpSpPr>
            <a:xfrm>
              <a:off x="14077051" y="5722409"/>
              <a:ext cx="8198206" cy="1655583"/>
              <a:chOff x="14077051" y="5722409"/>
              <a:chExt cx="8198206" cy="1655583"/>
            </a:xfrm>
          </p:grpSpPr>
          <p:sp>
            <p:nvSpPr>
              <p:cNvPr id="431" name="Freeform 95">
                <a:extLst>
                  <a:ext uri="{FF2B5EF4-FFF2-40B4-BE49-F238E27FC236}">
                    <a16:creationId xmlns:a16="http://schemas.microsoft.com/office/drawing/2014/main" id="{CE1CF5EE-771C-4658-ABE5-A26D5180A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6917" y="5973034"/>
                <a:ext cx="1220510" cy="1208735"/>
              </a:xfrm>
              <a:custGeom>
                <a:avLst/>
                <a:gdLst>
                  <a:gd name="T0" fmla="*/ 134 w 1371"/>
                  <a:gd name="T1" fmla="*/ 0 h 1359"/>
                  <a:gd name="T2" fmla="*/ 685 w 1371"/>
                  <a:gd name="T3" fmla="*/ 0 h 1359"/>
                  <a:gd name="T4" fmla="*/ 1236 w 1371"/>
                  <a:gd name="T5" fmla="*/ 0 h 1359"/>
                  <a:gd name="T6" fmla="*/ 1236 w 1371"/>
                  <a:gd name="T7" fmla="*/ 0 h 1359"/>
                  <a:gd name="T8" fmla="*/ 1331 w 1371"/>
                  <a:gd name="T9" fmla="*/ 39 h 1359"/>
                  <a:gd name="T10" fmla="*/ 1331 w 1371"/>
                  <a:gd name="T11" fmla="*/ 39 h 1359"/>
                  <a:gd name="T12" fmla="*/ 1370 w 1371"/>
                  <a:gd name="T13" fmla="*/ 134 h 1359"/>
                  <a:gd name="T14" fmla="*/ 1370 w 1371"/>
                  <a:gd name="T15" fmla="*/ 679 h 1359"/>
                  <a:gd name="T16" fmla="*/ 1370 w 1371"/>
                  <a:gd name="T17" fmla="*/ 1223 h 1359"/>
                  <a:gd name="T18" fmla="*/ 1370 w 1371"/>
                  <a:gd name="T19" fmla="*/ 1223 h 1359"/>
                  <a:gd name="T20" fmla="*/ 1331 w 1371"/>
                  <a:gd name="T21" fmla="*/ 1319 h 1359"/>
                  <a:gd name="T22" fmla="*/ 1331 w 1371"/>
                  <a:gd name="T23" fmla="*/ 1319 h 1359"/>
                  <a:gd name="T24" fmla="*/ 1236 w 1371"/>
                  <a:gd name="T25" fmla="*/ 1358 h 1359"/>
                  <a:gd name="T26" fmla="*/ 685 w 1371"/>
                  <a:gd name="T27" fmla="*/ 1358 h 1359"/>
                  <a:gd name="T28" fmla="*/ 134 w 1371"/>
                  <a:gd name="T29" fmla="*/ 1358 h 1359"/>
                  <a:gd name="T30" fmla="*/ 134 w 1371"/>
                  <a:gd name="T31" fmla="*/ 1358 h 1359"/>
                  <a:gd name="T32" fmla="*/ 39 w 1371"/>
                  <a:gd name="T33" fmla="*/ 1319 h 1359"/>
                  <a:gd name="T34" fmla="*/ 39 w 1371"/>
                  <a:gd name="T35" fmla="*/ 1319 h 1359"/>
                  <a:gd name="T36" fmla="*/ 0 w 1371"/>
                  <a:gd name="T37" fmla="*/ 1223 h 1359"/>
                  <a:gd name="T38" fmla="*/ 0 w 1371"/>
                  <a:gd name="T39" fmla="*/ 679 h 1359"/>
                  <a:gd name="T40" fmla="*/ 0 w 1371"/>
                  <a:gd name="T41" fmla="*/ 134 h 1359"/>
                  <a:gd name="T42" fmla="*/ 0 w 1371"/>
                  <a:gd name="T43" fmla="*/ 134 h 1359"/>
                  <a:gd name="T44" fmla="*/ 39 w 1371"/>
                  <a:gd name="T45" fmla="*/ 39 h 1359"/>
                  <a:gd name="T46" fmla="*/ 39 w 1371"/>
                  <a:gd name="T47" fmla="*/ 39 h 1359"/>
                  <a:gd name="T48" fmla="*/ 134 w 1371"/>
                  <a:gd name="T49" fmla="*/ 0 h 1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71" h="1359">
                    <a:moveTo>
                      <a:pt x="134" y="0"/>
                    </a:moveTo>
                    <a:lnTo>
                      <a:pt x="685" y="0"/>
                    </a:lnTo>
                    <a:lnTo>
                      <a:pt x="1236" y="0"/>
                    </a:lnTo>
                    <a:lnTo>
                      <a:pt x="1236" y="0"/>
                    </a:lnTo>
                    <a:cubicBezTo>
                      <a:pt x="1272" y="0"/>
                      <a:pt x="1306" y="15"/>
                      <a:pt x="1331" y="39"/>
                    </a:cubicBezTo>
                    <a:lnTo>
                      <a:pt x="1331" y="39"/>
                    </a:lnTo>
                    <a:cubicBezTo>
                      <a:pt x="1355" y="64"/>
                      <a:pt x="1370" y="97"/>
                      <a:pt x="1370" y="134"/>
                    </a:cubicBezTo>
                    <a:lnTo>
                      <a:pt x="1370" y="679"/>
                    </a:lnTo>
                    <a:lnTo>
                      <a:pt x="1370" y="1223"/>
                    </a:lnTo>
                    <a:lnTo>
                      <a:pt x="1370" y="1223"/>
                    </a:lnTo>
                    <a:cubicBezTo>
                      <a:pt x="1370" y="1261"/>
                      <a:pt x="1355" y="1295"/>
                      <a:pt x="1331" y="1319"/>
                    </a:cubicBezTo>
                    <a:lnTo>
                      <a:pt x="1331" y="1319"/>
                    </a:lnTo>
                    <a:cubicBezTo>
                      <a:pt x="1306" y="1342"/>
                      <a:pt x="1272" y="1358"/>
                      <a:pt x="1236" y="1358"/>
                    </a:cubicBezTo>
                    <a:lnTo>
                      <a:pt x="685" y="1358"/>
                    </a:lnTo>
                    <a:lnTo>
                      <a:pt x="134" y="1358"/>
                    </a:lnTo>
                    <a:lnTo>
                      <a:pt x="134" y="1358"/>
                    </a:lnTo>
                    <a:cubicBezTo>
                      <a:pt x="97" y="1358"/>
                      <a:pt x="64" y="1342"/>
                      <a:pt x="39" y="1319"/>
                    </a:cubicBezTo>
                    <a:lnTo>
                      <a:pt x="39" y="1319"/>
                    </a:lnTo>
                    <a:cubicBezTo>
                      <a:pt x="15" y="1295"/>
                      <a:pt x="0" y="1261"/>
                      <a:pt x="0" y="1223"/>
                    </a:cubicBezTo>
                    <a:lnTo>
                      <a:pt x="0" y="679"/>
                    </a:ln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97"/>
                      <a:pt x="15" y="64"/>
                      <a:pt x="39" y="39"/>
                    </a:cubicBezTo>
                    <a:lnTo>
                      <a:pt x="39" y="39"/>
                    </a:lnTo>
                    <a:cubicBezTo>
                      <a:pt x="64" y="15"/>
                      <a:pt x="97" y="0"/>
                      <a:pt x="13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96">
                <a:extLst>
                  <a:ext uri="{FF2B5EF4-FFF2-40B4-BE49-F238E27FC236}">
                    <a16:creationId xmlns:a16="http://schemas.microsoft.com/office/drawing/2014/main" id="{74F18ECC-D5CE-428F-92D3-6468DDBD0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9068" y="5969108"/>
                <a:ext cx="1236207" cy="1224433"/>
              </a:xfrm>
              <a:custGeom>
                <a:avLst/>
                <a:gdLst>
                  <a:gd name="T0" fmla="*/ 143 w 1389"/>
                  <a:gd name="T1" fmla="*/ 17 h 1375"/>
                  <a:gd name="T2" fmla="*/ 143 w 1389"/>
                  <a:gd name="T3" fmla="*/ 17 h 1375"/>
                  <a:gd name="T4" fmla="*/ 55 w 1389"/>
                  <a:gd name="T5" fmla="*/ 53 h 1375"/>
                  <a:gd name="T6" fmla="*/ 55 w 1389"/>
                  <a:gd name="T7" fmla="*/ 53 h 1375"/>
                  <a:gd name="T8" fmla="*/ 18 w 1389"/>
                  <a:gd name="T9" fmla="*/ 142 h 1375"/>
                  <a:gd name="T10" fmla="*/ 18 w 1389"/>
                  <a:gd name="T11" fmla="*/ 1231 h 1375"/>
                  <a:gd name="T12" fmla="*/ 18 w 1389"/>
                  <a:gd name="T13" fmla="*/ 1231 h 1375"/>
                  <a:gd name="T14" fmla="*/ 55 w 1389"/>
                  <a:gd name="T15" fmla="*/ 1320 h 1375"/>
                  <a:gd name="T16" fmla="*/ 55 w 1389"/>
                  <a:gd name="T17" fmla="*/ 1320 h 1375"/>
                  <a:gd name="T18" fmla="*/ 143 w 1389"/>
                  <a:gd name="T19" fmla="*/ 1356 h 1375"/>
                  <a:gd name="T20" fmla="*/ 1245 w 1389"/>
                  <a:gd name="T21" fmla="*/ 1356 h 1375"/>
                  <a:gd name="T22" fmla="*/ 1245 w 1389"/>
                  <a:gd name="T23" fmla="*/ 1356 h 1375"/>
                  <a:gd name="T24" fmla="*/ 1334 w 1389"/>
                  <a:gd name="T25" fmla="*/ 1320 h 1375"/>
                  <a:gd name="T26" fmla="*/ 1334 w 1389"/>
                  <a:gd name="T27" fmla="*/ 1320 h 1375"/>
                  <a:gd name="T28" fmla="*/ 1370 w 1389"/>
                  <a:gd name="T29" fmla="*/ 1231 h 1375"/>
                  <a:gd name="T30" fmla="*/ 1370 w 1389"/>
                  <a:gd name="T31" fmla="*/ 142 h 1375"/>
                  <a:gd name="T32" fmla="*/ 1370 w 1389"/>
                  <a:gd name="T33" fmla="*/ 142 h 1375"/>
                  <a:gd name="T34" fmla="*/ 1334 w 1389"/>
                  <a:gd name="T35" fmla="*/ 53 h 1375"/>
                  <a:gd name="T36" fmla="*/ 1334 w 1389"/>
                  <a:gd name="T37" fmla="*/ 53 h 1375"/>
                  <a:gd name="T38" fmla="*/ 1245 w 1389"/>
                  <a:gd name="T39" fmla="*/ 17 h 1375"/>
                  <a:gd name="T40" fmla="*/ 143 w 1389"/>
                  <a:gd name="T41" fmla="*/ 17 h 1375"/>
                  <a:gd name="T42" fmla="*/ 1245 w 1389"/>
                  <a:gd name="T43" fmla="*/ 1374 h 1375"/>
                  <a:gd name="T44" fmla="*/ 143 w 1389"/>
                  <a:gd name="T45" fmla="*/ 1374 h 1375"/>
                  <a:gd name="T46" fmla="*/ 143 w 1389"/>
                  <a:gd name="T47" fmla="*/ 1374 h 1375"/>
                  <a:gd name="T48" fmla="*/ 42 w 1389"/>
                  <a:gd name="T49" fmla="*/ 1333 h 1375"/>
                  <a:gd name="T50" fmla="*/ 42 w 1389"/>
                  <a:gd name="T51" fmla="*/ 1333 h 1375"/>
                  <a:gd name="T52" fmla="*/ 0 w 1389"/>
                  <a:gd name="T53" fmla="*/ 1231 h 1375"/>
                  <a:gd name="T54" fmla="*/ 0 w 1389"/>
                  <a:gd name="T55" fmla="*/ 142 h 1375"/>
                  <a:gd name="T56" fmla="*/ 0 w 1389"/>
                  <a:gd name="T57" fmla="*/ 142 h 1375"/>
                  <a:gd name="T58" fmla="*/ 42 w 1389"/>
                  <a:gd name="T59" fmla="*/ 40 h 1375"/>
                  <a:gd name="T60" fmla="*/ 42 w 1389"/>
                  <a:gd name="T61" fmla="*/ 40 h 1375"/>
                  <a:gd name="T62" fmla="*/ 143 w 1389"/>
                  <a:gd name="T63" fmla="*/ 0 h 1375"/>
                  <a:gd name="T64" fmla="*/ 1245 w 1389"/>
                  <a:gd name="T65" fmla="*/ 0 h 1375"/>
                  <a:gd name="T66" fmla="*/ 1245 w 1389"/>
                  <a:gd name="T67" fmla="*/ 0 h 1375"/>
                  <a:gd name="T68" fmla="*/ 1346 w 1389"/>
                  <a:gd name="T69" fmla="*/ 40 h 1375"/>
                  <a:gd name="T70" fmla="*/ 1346 w 1389"/>
                  <a:gd name="T71" fmla="*/ 40 h 1375"/>
                  <a:gd name="T72" fmla="*/ 1388 w 1389"/>
                  <a:gd name="T73" fmla="*/ 142 h 1375"/>
                  <a:gd name="T74" fmla="*/ 1388 w 1389"/>
                  <a:gd name="T75" fmla="*/ 1231 h 1375"/>
                  <a:gd name="T76" fmla="*/ 1388 w 1389"/>
                  <a:gd name="T77" fmla="*/ 1231 h 1375"/>
                  <a:gd name="T78" fmla="*/ 1346 w 1389"/>
                  <a:gd name="T79" fmla="*/ 1333 h 1375"/>
                  <a:gd name="T80" fmla="*/ 1346 w 1389"/>
                  <a:gd name="T81" fmla="*/ 1333 h 1375"/>
                  <a:gd name="T82" fmla="*/ 1245 w 1389"/>
                  <a:gd name="T83" fmla="*/ 1374 h 1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89" h="1375">
                    <a:moveTo>
                      <a:pt x="143" y="17"/>
                    </a:moveTo>
                    <a:lnTo>
                      <a:pt x="143" y="17"/>
                    </a:lnTo>
                    <a:cubicBezTo>
                      <a:pt x="110" y="17"/>
                      <a:pt x="78" y="30"/>
                      <a:pt x="55" y="53"/>
                    </a:cubicBezTo>
                    <a:lnTo>
                      <a:pt x="55" y="53"/>
                    </a:lnTo>
                    <a:cubicBezTo>
                      <a:pt x="31" y="76"/>
                      <a:pt x="18" y="108"/>
                      <a:pt x="18" y="142"/>
                    </a:cubicBezTo>
                    <a:lnTo>
                      <a:pt x="18" y="1231"/>
                    </a:lnTo>
                    <a:lnTo>
                      <a:pt x="18" y="1231"/>
                    </a:lnTo>
                    <a:cubicBezTo>
                      <a:pt x="18" y="1265"/>
                      <a:pt x="31" y="1297"/>
                      <a:pt x="55" y="1320"/>
                    </a:cubicBezTo>
                    <a:lnTo>
                      <a:pt x="55" y="1320"/>
                    </a:lnTo>
                    <a:cubicBezTo>
                      <a:pt x="78" y="1344"/>
                      <a:pt x="110" y="1356"/>
                      <a:pt x="143" y="1356"/>
                    </a:cubicBezTo>
                    <a:lnTo>
                      <a:pt x="1245" y="1356"/>
                    </a:lnTo>
                    <a:lnTo>
                      <a:pt x="1245" y="1356"/>
                    </a:lnTo>
                    <a:cubicBezTo>
                      <a:pt x="1278" y="1356"/>
                      <a:pt x="1310" y="1344"/>
                      <a:pt x="1334" y="1320"/>
                    </a:cubicBezTo>
                    <a:lnTo>
                      <a:pt x="1334" y="1320"/>
                    </a:lnTo>
                    <a:cubicBezTo>
                      <a:pt x="1357" y="1297"/>
                      <a:pt x="1370" y="1265"/>
                      <a:pt x="1370" y="1231"/>
                    </a:cubicBezTo>
                    <a:lnTo>
                      <a:pt x="1370" y="142"/>
                    </a:lnTo>
                    <a:lnTo>
                      <a:pt x="1370" y="142"/>
                    </a:lnTo>
                    <a:cubicBezTo>
                      <a:pt x="1370" y="108"/>
                      <a:pt x="1357" y="76"/>
                      <a:pt x="1334" y="53"/>
                    </a:cubicBezTo>
                    <a:lnTo>
                      <a:pt x="1334" y="53"/>
                    </a:lnTo>
                    <a:cubicBezTo>
                      <a:pt x="1310" y="30"/>
                      <a:pt x="1278" y="17"/>
                      <a:pt x="1245" y="17"/>
                    </a:cubicBezTo>
                    <a:lnTo>
                      <a:pt x="143" y="17"/>
                    </a:lnTo>
                    <a:close/>
                    <a:moveTo>
                      <a:pt x="1245" y="1374"/>
                    </a:moveTo>
                    <a:lnTo>
                      <a:pt x="143" y="1374"/>
                    </a:lnTo>
                    <a:lnTo>
                      <a:pt x="143" y="1374"/>
                    </a:lnTo>
                    <a:cubicBezTo>
                      <a:pt x="104" y="1374"/>
                      <a:pt x="69" y="1360"/>
                      <a:pt x="42" y="1333"/>
                    </a:cubicBezTo>
                    <a:lnTo>
                      <a:pt x="42" y="1333"/>
                    </a:lnTo>
                    <a:cubicBezTo>
                      <a:pt x="15" y="1306"/>
                      <a:pt x="0" y="1270"/>
                      <a:pt x="0" y="1231"/>
                    </a:cubicBez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4"/>
                      <a:pt x="15" y="68"/>
                      <a:pt x="42" y="40"/>
                    </a:cubicBezTo>
                    <a:lnTo>
                      <a:pt x="42" y="40"/>
                    </a:lnTo>
                    <a:cubicBezTo>
                      <a:pt x="69" y="14"/>
                      <a:pt x="104" y="0"/>
                      <a:pt x="143" y="0"/>
                    </a:cubicBezTo>
                    <a:lnTo>
                      <a:pt x="1245" y="0"/>
                    </a:lnTo>
                    <a:lnTo>
                      <a:pt x="1245" y="0"/>
                    </a:lnTo>
                    <a:cubicBezTo>
                      <a:pt x="1283" y="0"/>
                      <a:pt x="1319" y="14"/>
                      <a:pt x="1346" y="40"/>
                    </a:cubicBezTo>
                    <a:lnTo>
                      <a:pt x="1346" y="40"/>
                    </a:lnTo>
                    <a:cubicBezTo>
                      <a:pt x="1372" y="68"/>
                      <a:pt x="1388" y="104"/>
                      <a:pt x="1388" y="142"/>
                    </a:cubicBezTo>
                    <a:lnTo>
                      <a:pt x="1388" y="1231"/>
                    </a:lnTo>
                    <a:lnTo>
                      <a:pt x="1388" y="1231"/>
                    </a:lnTo>
                    <a:cubicBezTo>
                      <a:pt x="1388" y="1270"/>
                      <a:pt x="1372" y="1306"/>
                      <a:pt x="1346" y="1333"/>
                    </a:cubicBezTo>
                    <a:lnTo>
                      <a:pt x="1346" y="1333"/>
                    </a:lnTo>
                    <a:cubicBezTo>
                      <a:pt x="1319" y="1360"/>
                      <a:pt x="1283" y="1374"/>
                      <a:pt x="1245" y="13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97">
                <a:extLst>
                  <a:ext uri="{FF2B5EF4-FFF2-40B4-BE49-F238E27FC236}">
                    <a16:creationId xmlns:a16="http://schemas.microsoft.com/office/drawing/2014/main" id="{208DDB3B-4CA7-4A91-9475-2EA010EC5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1925" y="6247746"/>
                <a:ext cx="188374" cy="345353"/>
              </a:xfrm>
              <a:custGeom>
                <a:avLst/>
                <a:gdLst>
                  <a:gd name="T0" fmla="*/ 94 w 212"/>
                  <a:gd name="T1" fmla="*/ 245 h 389"/>
                  <a:gd name="T2" fmla="*/ 94 w 212"/>
                  <a:gd name="T3" fmla="*/ 245 h 389"/>
                  <a:gd name="T4" fmla="*/ 65 w 212"/>
                  <a:gd name="T5" fmla="*/ 336 h 389"/>
                  <a:gd name="T6" fmla="*/ 65 w 212"/>
                  <a:gd name="T7" fmla="*/ 336 h 389"/>
                  <a:gd name="T8" fmla="*/ 170 w 212"/>
                  <a:gd name="T9" fmla="*/ 388 h 389"/>
                  <a:gd name="T10" fmla="*/ 170 w 212"/>
                  <a:gd name="T11" fmla="*/ 388 h 389"/>
                  <a:gd name="T12" fmla="*/ 211 w 212"/>
                  <a:gd name="T13" fmla="*/ 245 h 389"/>
                  <a:gd name="T14" fmla="*/ 211 w 212"/>
                  <a:gd name="T15" fmla="*/ 245 h 389"/>
                  <a:gd name="T16" fmla="*/ 68 w 212"/>
                  <a:gd name="T17" fmla="*/ 0 h 389"/>
                  <a:gd name="T18" fmla="*/ 68 w 212"/>
                  <a:gd name="T19" fmla="*/ 0 h 389"/>
                  <a:gd name="T20" fmla="*/ 0 w 212"/>
                  <a:gd name="T21" fmla="*/ 97 h 389"/>
                  <a:gd name="T22" fmla="*/ 0 w 212"/>
                  <a:gd name="T23" fmla="*/ 97 h 389"/>
                  <a:gd name="T24" fmla="*/ 94 w 212"/>
                  <a:gd name="T25" fmla="*/ 245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2" h="389">
                    <a:moveTo>
                      <a:pt x="94" y="245"/>
                    </a:moveTo>
                    <a:lnTo>
                      <a:pt x="94" y="245"/>
                    </a:lnTo>
                    <a:cubicBezTo>
                      <a:pt x="94" y="278"/>
                      <a:pt x="83" y="310"/>
                      <a:pt x="65" y="336"/>
                    </a:cubicBezTo>
                    <a:lnTo>
                      <a:pt x="65" y="336"/>
                    </a:lnTo>
                    <a:cubicBezTo>
                      <a:pt x="94" y="350"/>
                      <a:pt x="141" y="373"/>
                      <a:pt x="170" y="388"/>
                    </a:cubicBezTo>
                    <a:lnTo>
                      <a:pt x="170" y="388"/>
                    </a:lnTo>
                    <a:cubicBezTo>
                      <a:pt x="196" y="346"/>
                      <a:pt x="211" y="297"/>
                      <a:pt x="211" y="245"/>
                    </a:cubicBezTo>
                    <a:lnTo>
                      <a:pt x="211" y="245"/>
                    </a:lnTo>
                    <a:cubicBezTo>
                      <a:pt x="211" y="140"/>
                      <a:pt x="153" y="49"/>
                      <a:pt x="68" y="0"/>
                    </a:cubicBezTo>
                    <a:lnTo>
                      <a:pt x="68" y="0"/>
                    </a:lnTo>
                    <a:cubicBezTo>
                      <a:pt x="50" y="27"/>
                      <a:pt x="19" y="71"/>
                      <a:pt x="0" y="97"/>
                    </a:cubicBezTo>
                    <a:lnTo>
                      <a:pt x="0" y="97"/>
                    </a:lnTo>
                    <a:cubicBezTo>
                      <a:pt x="55" y="123"/>
                      <a:pt x="94" y="179"/>
                      <a:pt x="94" y="2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98">
                <a:extLst>
                  <a:ext uri="{FF2B5EF4-FFF2-40B4-BE49-F238E27FC236}">
                    <a16:creationId xmlns:a16="http://schemas.microsoft.com/office/drawing/2014/main" id="{28E266AF-A812-436C-A707-F3B3DDAB1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4076" y="6239898"/>
                <a:ext cx="204072" cy="361051"/>
              </a:xfrm>
              <a:custGeom>
                <a:avLst/>
                <a:gdLst>
                  <a:gd name="T0" fmla="*/ 87 w 229"/>
                  <a:gd name="T1" fmla="*/ 341 h 407"/>
                  <a:gd name="T2" fmla="*/ 87 w 229"/>
                  <a:gd name="T3" fmla="*/ 341 h 407"/>
                  <a:gd name="T4" fmla="*/ 176 w 229"/>
                  <a:gd name="T5" fmla="*/ 386 h 407"/>
                  <a:gd name="T6" fmla="*/ 176 w 229"/>
                  <a:gd name="T7" fmla="*/ 386 h 407"/>
                  <a:gd name="T8" fmla="*/ 210 w 229"/>
                  <a:gd name="T9" fmla="*/ 254 h 407"/>
                  <a:gd name="T10" fmla="*/ 210 w 229"/>
                  <a:gd name="T11" fmla="*/ 254 h 407"/>
                  <a:gd name="T12" fmla="*/ 79 w 229"/>
                  <a:gd name="T13" fmla="*/ 21 h 407"/>
                  <a:gd name="T14" fmla="*/ 79 w 229"/>
                  <a:gd name="T15" fmla="*/ 21 h 407"/>
                  <a:gd name="T16" fmla="*/ 22 w 229"/>
                  <a:gd name="T17" fmla="*/ 103 h 407"/>
                  <a:gd name="T18" fmla="*/ 22 w 229"/>
                  <a:gd name="T19" fmla="*/ 103 h 407"/>
                  <a:gd name="T20" fmla="*/ 111 w 229"/>
                  <a:gd name="T21" fmla="*/ 254 h 407"/>
                  <a:gd name="T22" fmla="*/ 111 w 229"/>
                  <a:gd name="T23" fmla="*/ 254 h 407"/>
                  <a:gd name="T24" fmla="*/ 87 w 229"/>
                  <a:gd name="T25" fmla="*/ 341 h 407"/>
                  <a:gd name="T26" fmla="*/ 179 w 229"/>
                  <a:gd name="T27" fmla="*/ 406 h 407"/>
                  <a:gd name="T28" fmla="*/ 179 w 229"/>
                  <a:gd name="T29" fmla="*/ 406 h 407"/>
                  <a:gd name="T30" fmla="*/ 176 w 229"/>
                  <a:gd name="T31" fmla="*/ 405 h 407"/>
                  <a:gd name="T32" fmla="*/ 176 w 229"/>
                  <a:gd name="T33" fmla="*/ 405 h 407"/>
                  <a:gd name="T34" fmla="*/ 71 w 229"/>
                  <a:gd name="T35" fmla="*/ 353 h 407"/>
                  <a:gd name="T36" fmla="*/ 71 w 229"/>
                  <a:gd name="T37" fmla="*/ 353 h 407"/>
                  <a:gd name="T38" fmla="*/ 66 w 229"/>
                  <a:gd name="T39" fmla="*/ 347 h 407"/>
                  <a:gd name="T40" fmla="*/ 66 w 229"/>
                  <a:gd name="T41" fmla="*/ 347 h 407"/>
                  <a:gd name="T42" fmla="*/ 67 w 229"/>
                  <a:gd name="T43" fmla="*/ 340 h 407"/>
                  <a:gd name="T44" fmla="*/ 67 w 229"/>
                  <a:gd name="T45" fmla="*/ 340 h 407"/>
                  <a:gd name="T46" fmla="*/ 94 w 229"/>
                  <a:gd name="T47" fmla="*/ 254 h 407"/>
                  <a:gd name="T48" fmla="*/ 94 w 229"/>
                  <a:gd name="T49" fmla="*/ 254 h 407"/>
                  <a:gd name="T50" fmla="*/ 5 w 229"/>
                  <a:gd name="T51" fmla="*/ 115 h 407"/>
                  <a:gd name="T52" fmla="*/ 5 w 229"/>
                  <a:gd name="T53" fmla="*/ 115 h 407"/>
                  <a:gd name="T54" fmla="*/ 1 w 229"/>
                  <a:gd name="T55" fmla="*/ 109 h 407"/>
                  <a:gd name="T56" fmla="*/ 1 w 229"/>
                  <a:gd name="T57" fmla="*/ 109 h 407"/>
                  <a:gd name="T58" fmla="*/ 1 w 229"/>
                  <a:gd name="T59" fmla="*/ 101 h 407"/>
                  <a:gd name="T60" fmla="*/ 1 w 229"/>
                  <a:gd name="T61" fmla="*/ 101 h 407"/>
                  <a:gd name="T62" fmla="*/ 70 w 229"/>
                  <a:gd name="T63" fmla="*/ 5 h 407"/>
                  <a:gd name="T64" fmla="*/ 70 w 229"/>
                  <a:gd name="T65" fmla="*/ 5 h 407"/>
                  <a:gd name="T66" fmla="*/ 81 w 229"/>
                  <a:gd name="T67" fmla="*/ 1 h 407"/>
                  <a:gd name="T68" fmla="*/ 81 w 229"/>
                  <a:gd name="T69" fmla="*/ 1 h 407"/>
                  <a:gd name="T70" fmla="*/ 228 w 229"/>
                  <a:gd name="T71" fmla="*/ 254 h 407"/>
                  <a:gd name="T72" fmla="*/ 228 w 229"/>
                  <a:gd name="T73" fmla="*/ 254 h 407"/>
                  <a:gd name="T74" fmla="*/ 187 w 229"/>
                  <a:gd name="T75" fmla="*/ 401 h 407"/>
                  <a:gd name="T76" fmla="*/ 187 w 229"/>
                  <a:gd name="T77" fmla="*/ 401 h 407"/>
                  <a:gd name="T78" fmla="*/ 179 w 229"/>
                  <a:gd name="T79" fmla="*/ 406 h 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9" h="407">
                    <a:moveTo>
                      <a:pt x="87" y="341"/>
                    </a:moveTo>
                    <a:lnTo>
                      <a:pt x="87" y="341"/>
                    </a:lnTo>
                    <a:cubicBezTo>
                      <a:pt x="113" y="354"/>
                      <a:pt x="150" y="372"/>
                      <a:pt x="176" y="386"/>
                    </a:cubicBezTo>
                    <a:lnTo>
                      <a:pt x="176" y="386"/>
                    </a:lnTo>
                    <a:cubicBezTo>
                      <a:pt x="199" y="346"/>
                      <a:pt x="210" y="300"/>
                      <a:pt x="210" y="254"/>
                    </a:cubicBezTo>
                    <a:lnTo>
                      <a:pt x="210" y="254"/>
                    </a:lnTo>
                    <a:cubicBezTo>
                      <a:pt x="210" y="159"/>
                      <a:pt x="161" y="70"/>
                      <a:pt x="79" y="21"/>
                    </a:cubicBezTo>
                    <a:lnTo>
                      <a:pt x="79" y="21"/>
                    </a:lnTo>
                    <a:cubicBezTo>
                      <a:pt x="63" y="45"/>
                      <a:pt x="39" y="79"/>
                      <a:pt x="22" y="103"/>
                    </a:cubicBezTo>
                    <a:lnTo>
                      <a:pt x="22" y="103"/>
                    </a:lnTo>
                    <a:cubicBezTo>
                      <a:pt x="76" y="133"/>
                      <a:pt x="111" y="191"/>
                      <a:pt x="111" y="254"/>
                    </a:cubicBezTo>
                    <a:lnTo>
                      <a:pt x="111" y="254"/>
                    </a:lnTo>
                    <a:cubicBezTo>
                      <a:pt x="111" y="285"/>
                      <a:pt x="103" y="315"/>
                      <a:pt x="87" y="341"/>
                    </a:cubicBezTo>
                    <a:close/>
                    <a:moveTo>
                      <a:pt x="179" y="406"/>
                    </a:moveTo>
                    <a:lnTo>
                      <a:pt x="179" y="406"/>
                    </a:lnTo>
                    <a:cubicBezTo>
                      <a:pt x="179" y="406"/>
                      <a:pt x="177" y="406"/>
                      <a:pt x="176" y="405"/>
                    </a:cubicBezTo>
                    <a:lnTo>
                      <a:pt x="176" y="405"/>
                    </a:lnTo>
                    <a:cubicBezTo>
                      <a:pt x="147" y="390"/>
                      <a:pt x="100" y="367"/>
                      <a:pt x="71" y="353"/>
                    </a:cubicBezTo>
                    <a:lnTo>
                      <a:pt x="71" y="353"/>
                    </a:lnTo>
                    <a:cubicBezTo>
                      <a:pt x="68" y="352"/>
                      <a:pt x="67" y="350"/>
                      <a:pt x="66" y="347"/>
                    </a:cubicBezTo>
                    <a:lnTo>
                      <a:pt x="66" y="347"/>
                    </a:lnTo>
                    <a:cubicBezTo>
                      <a:pt x="65" y="345"/>
                      <a:pt x="66" y="342"/>
                      <a:pt x="67" y="340"/>
                    </a:cubicBezTo>
                    <a:lnTo>
                      <a:pt x="67" y="340"/>
                    </a:lnTo>
                    <a:cubicBezTo>
                      <a:pt x="84" y="315"/>
                      <a:pt x="94" y="285"/>
                      <a:pt x="94" y="254"/>
                    </a:cubicBezTo>
                    <a:lnTo>
                      <a:pt x="94" y="254"/>
                    </a:lnTo>
                    <a:cubicBezTo>
                      <a:pt x="94" y="194"/>
                      <a:pt x="59" y="139"/>
                      <a:pt x="5" y="115"/>
                    </a:cubicBezTo>
                    <a:lnTo>
                      <a:pt x="5" y="115"/>
                    </a:lnTo>
                    <a:cubicBezTo>
                      <a:pt x="3" y="113"/>
                      <a:pt x="1" y="111"/>
                      <a:pt x="1" y="109"/>
                    </a:cubicBezTo>
                    <a:lnTo>
                      <a:pt x="1" y="109"/>
                    </a:lnTo>
                    <a:cubicBezTo>
                      <a:pt x="0" y="106"/>
                      <a:pt x="1" y="103"/>
                      <a:pt x="1" y="101"/>
                    </a:cubicBezTo>
                    <a:lnTo>
                      <a:pt x="1" y="101"/>
                    </a:lnTo>
                    <a:cubicBezTo>
                      <a:pt x="21" y="74"/>
                      <a:pt x="51" y="31"/>
                      <a:pt x="70" y="5"/>
                    </a:cubicBezTo>
                    <a:lnTo>
                      <a:pt x="70" y="5"/>
                    </a:lnTo>
                    <a:cubicBezTo>
                      <a:pt x="73" y="1"/>
                      <a:pt x="77" y="0"/>
                      <a:pt x="81" y="1"/>
                    </a:cubicBezTo>
                    <a:lnTo>
                      <a:pt x="81" y="1"/>
                    </a:lnTo>
                    <a:cubicBezTo>
                      <a:pt x="172" y="53"/>
                      <a:pt x="228" y="149"/>
                      <a:pt x="228" y="254"/>
                    </a:cubicBezTo>
                    <a:lnTo>
                      <a:pt x="228" y="254"/>
                    </a:lnTo>
                    <a:cubicBezTo>
                      <a:pt x="228" y="306"/>
                      <a:pt x="214" y="357"/>
                      <a:pt x="187" y="401"/>
                    </a:cubicBezTo>
                    <a:lnTo>
                      <a:pt x="187" y="401"/>
                    </a:lnTo>
                    <a:cubicBezTo>
                      <a:pt x="185" y="405"/>
                      <a:pt x="183" y="406"/>
                      <a:pt x="179" y="4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99">
                <a:extLst>
                  <a:ext uri="{FF2B5EF4-FFF2-40B4-BE49-F238E27FC236}">
                    <a16:creationId xmlns:a16="http://schemas.microsoft.com/office/drawing/2014/main" id="{B3E24F3B-0E19-48C9-A921-EDC9A08AB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7968" y="6216351"/>
                <a:ext cx="463087" cy="498406"/>
              </a:xfrm>
              <a:custGeom>
                <a:avLst/>
                <a:gdLst>
                  <a:gd name="T0" fmla="*/ 280 w 521"/>
                  <a:gd name="T1" fmla="*/ 444 h 562"/>
                  <a:gd name="T2" fmla="*/ 280 w 521"/>
                  <a:gd name="T3" fmla="*/ 444 h 562"/>
                  <a:gd name="T4" fmla="*/ 116 w 521"/>
                  <a:gd name="T5" fmla="*/ 281 h 562"/>
                  <a:gd name="T6" fmla="*/ 116 w 521"/>
                  <a:gd name="T7" fmla="*/ 281 h 562"/>
                  <a:gd name="T8" fmla="*/ 280 w 521"/>
                  <a:gd name="T9" fmla="*/ 117 h 562"/>
                  <a:gd name="T10" fmla="*/ 280 w 521"/>
                  <a:gd name="T11" fmla="*/ 117 h 562"/>
                  <a:gd name="T12" fmla="*/ 349 w 521"/>
                  <a:gd name="T13" fmla="*/ 133 h 562"/>
                  <a:gd name="T14" fmla="*/ 418 w 521"/>
                  <a:gd name="T15" fmla="*/ 36 h 562"/>
                  <a:gd name="T16" fmla="*/ 418 w 521"/>
                  <a:gd name="T17" fmla="*/ 36 h 562"/>
                  <a:gd name="T18" fmla="*/ 280 w 521"/>
                  <a:gd name="T19" fmla="*/ 0 h 562"/>
                  <a:gd name="T20" fmla="*/ 280 w 521"/>
                  <a:gd name="T21" fmla="*/ 0 h 562"/>
                  <a:gd name="T22" fmla="*/ 0 w 521"/>
                  <a:gd name="T23" fmla="*/ 281 h 562"/>
                  <a:gd name="T24" fmla="*/ 0 w 521"/>
                  <a:gd name="T25" fmla="*/ 281 h 562"/>
                  <a:gd name="T26" fmla="*/ 280 w 521"/>
                  <a:gd name="T27" fmla="*/ 561 h 562"/>
                  <a:gd name="T28" fmla="*/ 280 w 521"/>
                  <a:gd name="T29" fmla="*/ 561 h 562"/>
                  <a:gd name="T30" fmla="*/ 520 w 521"/>
                  <a:gd name="T31" fmla="*/ 425 h 562"/>
                  <a:gd name="T32" fmla="*/ 415 w 521"/>
                  <a:gd name="T33" fmla="*/ 372 h 562"/>
                  <a:gd name="T34" fmla="*/ 415 w 521"/>
                  <a:gd name="T35" fmla="*/ 372 h 562"/>
                  <a:gd name="T36" fmla="*/ 280 w 521"/>
                  <a:gd name="T37" fmla="*/ 444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1" h="562">
                    <a:moveTo>
                      <a:pt x="280" y="444"/>
                    </a:moveTo>
                    <a:lnTo>
                      <a:pt x="280" y="444"/>
                    </a:lnTo>
                    <a:cubicBezTo>
                      <a:pt x="190" y="444"/>
                      <a:pt x="116" y="371"/>
                      <a:pt x="116" y="281"/>
                    </a:cubicBezTo>
                    <a:lnTo>
                      <a:pt x="116" y="281"/>
                    </a:lnTo>
                    <a:cubicBezTo>
                      <a:pt x="116" y="190"/>
                      <a:pt x="190" y="117"/>
                      <a:pt x="280" y="117"/>
                    </a:cubicBezTo>
                    <a:lnTo>
                      <a:pt x="280" y="117"/>
                    </a:lnTo>
                    <a:cubicBezTo>
                      <a:pt x="305" y="117"/>
                      <a:pt x="329" y="123"/>
                      <a:pt x="349" y="133"/>
                    </a:cubicBezTo>
                    <a:lnTo>
                      <a:pt x="418" y="36"/>
                    </a:lnTo>
                    <a:lnTo>
                      <a:pt x="418" y="36"/>
                    </a:lnTo>
                    <a:cubicBezTo>
                      <a:pt x="377" y="13"/>
                      <a:pt x="329" y="0"/>
                      <a:pt x="280" y="0"/>
                    </a:cubicBezTo>
                    <a:lnTo>
                      <a:pt x="280" y="0"/>
                    </a:lnTo>
                    <a:cubicBezTo>
                      <a:pt x="125" y="0"/>
                      <a:pt x="0" y="126"/>
                      <a:pt x="0" y="281"/>
                    </a:cubicBezTo>
                    <a:lnTo>
                      <a:pt x="0" y="281"/>
                    </a:lnTo>
                    <a:cubicBezTo>
                      <a:pt x="0" y="435"/>
                      <a:pt x="125" y="561"/>
                      <a:pt x="280" y="561"/>
                    </a:cubicBezTo>
                    <a:lnTo>
                      <a:pt x="280" y="561"/>
                    </a:lnTo>
                    <a:cubicBezTo>
                      <a:pt x="382" y="561"/>
                      <a:pt x="472" y="506"/>
                      <a:pt x="520" y="425"/>
                    </a:cubicBezTo>
                    <a:lnTo>
                      <a:pt x="415" y="372"/>
                    </a:lnTo>
                    <a:lnTo>
                      <a:pt x="415" y="372"/>
                    </a:lnTo>
                    <a:cubicBezTo>
                      <a:pt x="386" y="416"/>
                      <a:pt x="336" y="444"/>
                      <a:pt x="280" y="4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00">
                <a:extLst>
                  <a:ext uri="{FF2B5EF4-FFF2-40B4-BE49-F238E27FC236}">
                    <a16:creationId xmlns:a16="http://schemas.microsoft.com/office/drawing/2014/main" id="{55FC830A-2CAD-4CDB-BEEA-ED08447A2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70119" y="6208502"/>
                <a:ext cx="482710" cy="514104"/>
              </a:xfrm>
              <a:custGeom>
                <a:avLst/>
                <a:gdLst>
                  <a:gd name="T0" fmla="*/ 290 w 541"/>
                  <a:gd name="T1" fmla="*/ 17 h 579"/>
                  <a:gd name="T2" fmla="*/ 290 w 541"/>
                  <a:gd name="T3" fmla="*/ 17 h 579"/>
                  <a:gd name="T4" fmla="*/ 19 w 541"/>
                  <a:gd name="T5" fmla="*/ 289 h 579"/>
                  <a:gd name="T6" fmla="*/ 19 w 541"/>
                  <a:gd name="T7" fmla="*/ 289 h 579"/>
                  <a:gd name="T8" fmla="*/ 290 w 541"/>
                  <a:gd name="T9" fmla="*/ 561 h 579"/>
                  <a:gd name="T10" fmla="*/ 290 w 541"/>
                  <a:gd name="T11" fmla="*/ 561 h 579"/>
                  <a:gd name="T12" fmla="*/ 518 w 541"/>
                  <a:gd name="T13" fmla="*/ 436 h 579"/>
                  <a:gd name="T14" fmla="*/ 428 w 541"/>
                  <a:gd name="T15" fmla="*/ 392 h 579"/>
                  <a:gd name="T16" fmla="*/ 428 w 541"/>
                  <a:gd name="T17" fmla="*/ 392 h 579"/>
                  <a:gd name="T18" fmla="*/ 290 w 541"/>
                  <a:gd name="T19" fmla="*/ 460 h 579"/>
                  <a:gd name="T20" fmla="*/ 290 w 541"/>
                  <a:gd name="T21" fmla="*/ 460 h 579"/>
                  <a:gd name="T22" fmla="*/ 118 w 541"/>
                  <a:gd name="T23" fmla="*/ 289 h 579"/>
                  <a:gd name="T24" fmla="*/ 118 w 541"/>
                  <a:gd name="T25" fmla="*/ 289 h 579"/>
                  <a:gd name="T26" fmla="*/ 290 w 541"/>
                  <a:gd name="T27" fmla="*/ 117 h 579"/>
                  <a:gd name="T28" fmla="*/ 290 w 541"/>
                  <a:gd name="T29" fmla="*/ 117 h 579"/>
                  <a:gd name="T30" fmla="*/ 357 w 541"/>
                  <a:gd name="T31" fmla="*/ 130 h 579"/>
                  <a:gd name="T32" fmla="*/ 415 w 541"/>
                  <a:gd name="T33" fmla="*/ 48 h 579"/>
                  <a:gd name="T34" fmla="*/ 415 w 541"/>
                  <a:gd name="T35" fmla="*/ 48 h 579"/>
                  <a:gd name="T36" fmla="*/ 290 w 541"/>
                  <a:gd name="T37" fmla="*/ 17 h 579"/>
                  <a:gd name="T38" fmla="*/ 290 w 541"/>
                  <a:gd name="T39" fmla="*/ 578 h 579"/>
                  <a:gd name="T40" fmla="*/ 290 w 541"/>
                  <a:gd name="T41" fmla="*/ 578 h 579"/>
                  <a:gd name="T42" fmla="*/ 0 w 541"/>
                  <a:gd name="T43" fmla="*/ 289 h 579"/>
                  <a:gd name="T44" fmla="*/ 0 w 541"/>
                  <a:gd name="T45" fmla="*/ 289 h 579"/>
                  <a:gd name="T46" fmla="*/ 290 w 541"/>
                  <a:gd name="T47" fmla="*/ 0 h 579"/>
                  <a:gd name="T48" fmla="*/ 290 w 541"/>
                  <a:gd name="T49" fmla="*/ 0 h 579"/>
                  <a:gd name="T50" fmla="*/ 432 w 541"/>
                  <a:gd name="T51" fmla="*/ 36 h 579"/>
                  <a:gd name="T52" fmla="*/ 432 w 541"/>
                  <a:gd name="T53" fmla="*/ 36 h 579"/>
                  <a:gd name="T54" fmla="*/ 436 w 541"/>
                  <a:gd name="T55" fmla="*/ 43 h 579"/>
                  <a:gd name="T56" fmla="*/ 436 w 541"/>
                  <a:gd name="T57" fmla="*/ 43 h 579"/>
                  <a:gd name="T58" fmla="*/ 435 w 541"/>
                  <a:gd name="T59" fmla="*/ 49 h 579"/>
                  <a:gd name="T60" fmla="*/ 367 w 541"/>
                  <a:gd name="T61" fmla="*/ 146 h 579"/>
                  <a:gd name="T62" fmla="*/ 367 w 541"/>
                  <a:gd name="T63" fmla="*/ 146 h 579"/>
                  <a:gd name="T64" fmla="*/ 356 w 541"/>
                  <a:gd name="T65" fmla="*/ 148 h 579"/>
                  <a:gd name="T66" fmla="*/ 356 w 541"/>
                  <a:gd name="T67" fmla="*/ 148 h 579"/>
                  <a:gd name="T68" fmla="*/ 290 w 541"/>
                  <a:gd name="T69" fmla="*/ 134 h 579"/>
                  <a:gd name="T70" fmla="*/ 290 w 541"/>
                  <a:gd name="T71" fmla="*/ 134 h 579"/>
                  <a:gd name="T72" fmla="*/ 136 w 541"/>
                  <a:gd name="T73" fmla="*/ 289 h 579"/>
                  <a:gd name="T74" fmla="*/ 136 w 541"/>
                  <a:gd name="T75" fmla="*/ 289 h 579"/>
                  <a:gd name="T76" fmla="*/ 290 w 541"/>
                  <a:gd name="T77" fmla="*/ 443 h 579"/>
                  <a:gd name="T78" fmla="*/ 290 w 541"/>
                  <a:gd name="T79" fmla="*/ 443 h 579"/>
                  <a:gd name="T80" fmla="*/ 418 w 541"/>
                  <a:gd name="T81" fmla="*/ 375 h 579"/>
                  <a:gd name="T82" fmla="*/ 418 w 541"/>
                  <a:gd name="T83" fmla="*/ 375 h 579"/>
                  <a:gd name="T84" fmla="*/ 430 w 541"/>
                  <a:gd name="T85" fmla="*/ 372 h 579"/>
                  <a:gd name="T86" fmla="*/ 535 w 541"/>
                  <a:gd name="T87" fmla="*/ 424 h 579"/>
                  <a:gd name="T88" fmla="*/ 535 w 541"/>
                  <a:gd name="T89" fmla="*/ 424 h 579"/>
                  <a:gd name="T90" fmla="*/ 539 w 541"/>
                  <a:gd name="T91" fmla="*/ 430 h 579"/>
                  <a:gd name="T92" fmla="*/ 539 w 541"/>
                  <a:gd name="T93" fmla="*/ 430 h 579"/>
                  <a:gd name="T94" fmla="*/ 538 w 541"/>
                  <a:gd name="T95" fmla="*/ 437 h 579"/>
                  <a:gd name="T96" fmla="*/ 538 w 541"/>
                  <a:gd name="T97" fmla="*/ 437 h 579"/>
                  <a:gd name="T98" fmla="*/ 290 w 541"/>
                  <a:gd name="T99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41" h="579">
                    <a:moveTo>
                      <a:pt x="290" y="17"/>
                    </a:moveTo>
                    <a:lnTo>
                      <a:pt x="290" y="17"/>
                    </a:lnTo>
                    <a:cubicBezTo>
                      <a:pt x="140" y="17"/>
                      <a:pt x="19" y="139"/>
                      <a:pt x="19" y="289"/>
                    </a:cubicBezTo>
                    <a:lnTo>
                      <a:pt x="19" y="289"/>
                    </a:lnTo>
                    <a:cubicBezTo>
                      <a:pt x="19" y="438"/>
                      <a:pt x="140" y="561"/>
                      <a:pt x="290" y="561"/>
                    </a:cubicBezTo>
                    <a:lnTo>
                      <a:pt x="290" y="561"/>
                    </a:lnTo>
                    <a:cubicBezTo>
                      <a:pt x="383" y="561"/>
                      <a:pt x="468" y="514"/>
                      <a:pt x="518" y="436"/>
                    </a:cubicBezTo>
                    <a:lnTo>
                      <a:pt x="428" y="392"/>
                    </a:lnTo>
                    <a:lnTo>
                      <a:pt x="428" y="392"/>
                    </a:lnTo>
                    <a:cubicBezTo>
                      <a:pt x="395" y="434"/>
                      <a:pt x="345" y="460"/>
                      <a:pt x="290" y="460"/>
                    </a:cubicBezTo>
                    <a:lnTo>
                      <a:pt x="290" y="460"/>
                    </a:lnTo>
                    <a:cubicBezTo>
                      <a:pt x="195" y="460"/>
                      <a:pt x="118" y="383"/>
                      <a:pt x="118" y="289"/>
                    </a:cubicBezTo>
                    <a:lnTo>
                      <a:pt x="118" y="289"/>
                    </a:lnTo>
                    <a:cubicBezTo>
                      <a:pt x="118" y="194"/>
                      <a:pt x="195" y="117"/>
                      <a:pt x="290" y="117"/>
                    </a:cubicBezTo>
                    <a:lnTo>
                      <a:pt x="290" y="117"/>
                    </a:lnTo>
                    <a:cubicBezTo>
                      <a:pt x="313" y="117"/>
                      <a:pt x="335" y="121"/>
                      <a:pt x="357" y="130"/>
                    </a:cubicBezTo>
                    <a:lnTo>
                      <a:pt x="415" y="48"/>
                    </a:lnTo>
                    <a:lnTo>
                      <a:pt x="415" y="48"/>
                    </a:lnTo>
                    <a:cubicBezTo>
                      <a:pt x="376" y="27"/>
                      <a:pt x="333" y="17"/>
                      <a:pt x="290" y="17"/>
                    </a:cubicBezTo>
                    <a:close/>
                    <a:moveTo>
                      <a:pt x="290" y="578"/>
                    </a:moveTo>
                    <a:lnTo>
                      <a:pt x="290" y="578"/>
                    </a:lnTo>
                    <a:cubicBezTo>
                      <a:pt x="131" y="578"/>
                      <a:pt x="0" y="448"/>
                      <a:pt x="0" y="289"/>
                    </a:cubicBezTo>
                    <a:lnTo>
                      <a:pt x="0" y="289"/>
                    </a:lnTo>
                    <a:cubicBezTo>
                      <a:pt x="0" y="129"/>
                      <a:pt x="131" y="0"/>
                      <a:pt x="290" y="0"/>
                    </a:cubicBezTo>
                    <a:lnTo>
                      <a:pt x="290" y="0"/>
                    </a:lnTo>
                    <a:cubicBezTo>
                      <a:pt x="339" y="0"/>
                      <a:pt x="388" y="13"/>
                      <a:pt x="432" y="36"/>
                    </a:cubicBezTo>
                    <a:lnTo>
                      <a:pt x="432" y="36"/>
                    </a:lnTo>
                    <a:cubicBezTo>
                      <a:pt x="434" y="38"/>
                      <a:pt x="435" y="40"/>
                      <a:pt x="436" y="43"/>
                    </a:cubicBezTo>
                    <a:lnTo>
                      <a:pt x="436" y="43"/>
                    </a:lnTo>
                    <a:cubicBezTo>
                      <a:pt x="436" y="45"/>
                      <a:pt x="436" y="48"/>
                      <a:pt x="435" y="49"/>
                    </a:cubicBezTo>
                    <a:lnTo>
                      <a:pt x="367" y="146"/>
                    </a:lnTo>
                    <a:lnTo>
                      <a:pt x="367" y="146"/>
                    </a:lnTo>
                    <a:cubicBezTo>
                      <a:pt x="365" y="150"/>
                      <a:pt x="360" y="151"/>
                      <a:pt x="356" y="148"/>
                    </a:cubicBezTo>
                    <a:lnTo>
                      <a:pt x="356" y="148"/>
                    </a:lnTo>
                    <a:cubicBezTo>
                      <a:pt x="335" y="139"/>
                      <a:pt x="313" y="134"/>
                      <a:pt x="290" y="134"/>
                    </a:cubicBezTo>
                    <a:lnTo>
                      <a:pt x="290" y="134"/>
                    </a:lnTo>
                    <a:cubicBezTo>
                      <a:pt x="205" y="134"/>
                      <a:pt x="136" y="203"/>
                      <a:pt x="136" y="289"/>
                    </a:cubicBezTo>
                    <a:lnTo>
                      <a:pt x="136" y="289"/>
                    </a:lnTo>
                    <a:cubicBezTo>
                      <a:pt x="136" y="374"/>
                      <a:pt x="205" y="443"/>
                      <a:pt x="290" y="443"/>
                    </a:cubicBezTo>
                    <a:lnTo>
                      <a:pt x="290" y="443"/>
                    </a:lnTo>
                    <a:cubicBezTo>
                      <a:pt x="341" y="443"/>
                      <a:pt x="389" y="417"/>
                      <a:pt x="418" y="375"/>
                    </a:cubicBezTo>
                    <a:lnTo>
                      <a:pt x="418" y="375"/>
                    </a:lnTo>
                    <a:cubicBezTo>
                      <a:pt x="420" y="371"/>
                      <a:pt x="425" y="371"/>
                      <a:pt x="430" y="372"/>
                    </a:cubicBezTo>
                    <a:lnTo>
                      <a:pt x="535" y="424"/>
                    </a:lnTo>
                    <a:lnTo>
                      <a:pt x="535" y="424"/>
                    </a:lnTo>
                    <a:cubicBezTo>
                      <a:pt x="536" y="426"/>
                      <a:pt x="538" y="428"/>
                      <a:pt x="539" y="430"/>
                    </a:cubicBezTo>
                    <a:lnTo>
                      <a:pt x="539" y="430"/>
                    </a:lnTo>
                    <a:cubicBezTo>
                      <a:pt x="540" y="433"/>
                      <a:pt x="539" y="434"/>
                      <a:pt x="538" y="437"/>
                    </a:cubicBezTo>
                    <a:lnTo>
                      <a:pt x="538" y="437"/>
                    </a:lnTo>
                    <a:cubicBezTo>
                      <a:pt x="486" y="523"/>
                      <a:pt x="391" y="578"/>
                      <a:pt x="290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: Shape 436">
                <a:extLst>
                  <a:ext uri="{FF2B5EF4-FFF2-40B4-BE49-F238E27FC236}">
                    <a16:creationId xmlns:a16="http://schemas.microsoft.com/office/drawing/2014/main" id="{CB7A334A-28C4-4F7E-995A-87B6E24F5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50348" y="6832490"/>
                <a:ext cx="956680" cy="128683"/>
              </a:xfrm>
              <a:custGeom>
                <a:avLst/>
                <a:gdLst>
                  <a:gd name="connsiteX0" fmla="*/ 8018 w 956680"/>
                  <a:gd name="connsiteY0" fmla="*/ 113811 h 128683"/>
                  <a:gd name="connsiteX1" fmla="*/ 948662 w 956680"/>
                  <a:gd name="connsiteY1" fmla="*/ 113811 h 128683"/>
                  <a:gd name="connsiteX2" fmla="*/ 956680 w 956680"/>
                  <a:gd name="connsiteY2" fmla="*/ 120421 h 128683"/>
                  <a:gd name="connsiteX3" fmla="*/ 948662 w 956680"/>
                  <a:gd name="connsiteY3" fmla="*/ 128683 h 128683"/>
                  <a:gd name="connsiteX4" fmla="*/ 8018 w 956680"/>
                  <a:gd name="connsiteY4" fmla="*/ 128683 h 128683"/>
                  <a:gd name="connsiteX5" fmla="*/ 0 w 956680"/>
                  <a:gd name="connsiteY5" fmla="*/ 120421 h 128683"/>
                  <a:gd name="connsiteX6" fmla="*/ 8018 w 956680"/>
                  <a:gd name="connsiteY6" fmla="*/ 113811 h 128683"/>
                  <a:gd name="connsiteX7" fmla="*/ 8018 w 956680"/>
                  <a:gd name="connsiteY7" fmla="*/ 0 h 128683"/>
                  <a:gd name="connsiteX8" fmla="*/ 948662 w 956680"/>
                  <a:gd name="connsiteY8" fmla="*/ 0 h 128683"/>
                  <a:gd name="connsiteX9" fmla="*/ 956680 w 956680"/>
                  <a:gd name="connsiteY9" fmla="*/ 8262 h 128683"/>
                  <a:gd name="connsiteX10" fmla="*/ 948662 w 956680"/>
                  <a:gd name="connsiteY10" fmla="*/ 14872 h 128683"/>
                  <a:gd name="connsiteX11" fmla="*/ 8018 w 956680"/>
                  <a:gd name="connsiteY11" fmla="*/ 14872 h 128683"/>
                  <a:gd name="connsiteX12" fmla="*/ 0 w 956680"/>
                  <a:gd name="connsiteY12" fmla="*/ 8262 h 128683"/>
                  <a:gd name="connsiteX13" fmla="*/ 8018 w 956680"/>
                  <a:gd name="connsiteY13" fmla="*/ 0 h 128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956680" h="128683">
                    <a:moveTo>
                      <a:pt x="8018" y="113811"/>
                    </a:moveTo>
                    <a:lnTo>
                      <a:pt x="948662" y="113811"/>
                    </a:lnTo>
                    <a:cubicBezTo>
                      <a:pt x="952226" y="113811"/>
                      <a:pt x="956680" y="117116"/>
                      <a:pt x="956680" y="120421"/>
                    </a:cubicBezTo>
                    <a:cubicBezTo>
                      <a:pt x="956680" y="125378"/>
                      <a:pt x="952226" y="128683"/>
                      <a:pt x="948662" y="128683"/>
                    </a:cubicBezTo>
                    <a:lnTo>
                      <a:pt x="8018" y="128683"/>
                    </a:lnTo>
                    <a:cubicBezTo>
                      <a:pt x="3564" y="128683"/>
                      <a:pt x="0" y="125378"/>
                      <a:pt x="0" y="120421"/>
                    </a:cubicBezTo>
                    <a:cubicBezTo>
                      <a:pt x="0" y="117116"/>
                      <a:pt x="3564" y="113811"/>
                      <a:pt x="8018" y="113811"/>
                    </a:cubicBezTo>
                    <a:close/>
                    <a:moveTo>
                      <a:pt x="8018" y="0"/>
                    </a:moveTo>
                    <a:lnTo>
                      <a:pt x="948662" y="0"/>
                    </a:lnTo>
                    <a:cubicBezTo>
                      <a:pt x="952226" y="0"/>
                      <a:pt x="956680" y="3305"/>
                      <a:pt x="956680" y="8262"/>
                    </a:cubicBezTo>
                    <a:cubicBezTo>
                      <a:pt x="956680" y="11567"/>
                      <a:pt x="952226" y="14872"/>
                      <a:pt x="948662" y="14872"/>
                    </a:cubicBezTo>
                    <a:lnTo>
                      <a:pt x="8018" y="14872"/>
                    </a:lnTo>
                    <a:cubicBezTo>
                      <a:pt x="3564" y="14872"/>
                      <a:pt x="0" y="11567"/>
                      <a:pt x="0" y="8262"/>
                    </a:cubicBezTo>
                    <a:cubicBezTo>
                      <a:pt x="0" y="3305"/>
                      <a:pt x="3564" y="0"/>
                      <a:pt x="80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: Shape 437">
                <a:extLst>
                  <a:ext uri="{FF2B5EF4-FFF2-40B4-BE49-F238E27FC236}">
                    <a16:creationId xmlns:a16="http://schemas.microsoft.com/office/drawing/2014/main" id="{337820AA-3C64-44F4-8E79-B30E3E450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7051" y="5722409"/>
                <a:ext cx="3353845" cy="226186"/>
              </a:xfrm>
              <a:custGeom>
                <a:avLst/>
                <a:gdLst>
                  <a:gd name="connsiteX0" fmla="*/ 3083935 w 3353845"/>
                  <a:gd name="connsiteY0" fmla="*/ 117193 h 226186"/>
                  <a:gd name="connsiteX1" fmla="*/ 3189493 w 3353845"/>
                  <a:gd name="connsiteY1" fmla="*/ 117193 h 226186"/>
                  <a:gd name="connsiteX2" fmla="*/ 3197545 w 3353845"/>
                  <a:gd name="connsiteY2" fmla="*/ 125455 h 226186"/>
                  <a:gd name="connsiteX3" fmla="*/ 3189493 w 3353845"/>
                  <a:gd name="connsiteY3" fmla="*/ 132065 h 226186"/>
                  <a:gd name="connsiteX4" fmla="*/ 3083935 w 3353845"/>
                  <a:gd name="connsiteY4" fmla="*/ 132065 h 226186"/>
                  <a:gd name="connsiteX5" fmla="*/ 3076779 w 3353845"/>
                  <a:gd name="connsiteY5" fmla="*/ 125455 h 226186"/>
                  <a:gd name="connsiteX6" fmla="*/ 3083935 w 3353845"/>
                  <a:gd name="connsiteY6" fmla="*/ 117193 h 226186"/>
                  <a:gd name="connsiteX7" fmla="*/ 2685831 w 3353845"/>
                  <a:gd name="connsiteY7" fmla="*/ 117193 h 226186"/>
                  <a:gd name="connsiteX8" fmla="*/ 2884321 w 3353845"/>
                  <a:gd name="connsiteY8" fmla="*/ 117193 h 226186"/>
                  <a:gd name="connsiteX9" fmla="*/ 2891441 w 3353845"/>
                  <a:gd name="connsiteY9" fmla="*/ 125455 h 226186"/>
                  <a:gd name="connsiteX10" fmla="*/ 2884321 w 3353845"/>
                  <a:gd name="connsiteY10" fmla="*/ 132065 h 226186"/>
                  <a:gd name="connsiteX11" fmla="*/ 2685831 w 3353845"/>
                  <a:gd name="connsiteY11" fmla="*/ 132065 h 226186"/>
                  <a:gd name="connsiteX12" fmla="*/ 2677821 w 3353845"/>
                  <a:gd name="connsiteY12" fmla="*/ 125455 h 226186"/>
                  <a:gd name="connsiteX13" fmla="*/ 2685831 w 3353845"/>
                  <a:gd name="connsiteY13" fmla="*/ 117193 h 226186"/>
                  <a:gd name="connsiteX14" fmla="*/ 2289744 w 3353845"/>
                  <a:gd name="connsiteY14" fmla="*/ 117193 h 226186"/>
                  <a:gd name="connsiteX15" fmla="*/ 2487343 w 3353845"/>
                  <a:gd name="connsiteY15" fmla="*/ 117193 h 226186"/>
                  <a:gd name="connsiteX16" fmla="*/ 2496243 w 3353845"/>
                  <a:gd name="connsiteY16" fmla="*/ 125455 h 226186"/>
                  <a:gd name="connsiteX17" fmla="*/ 2487343 w 3353845"/>
                  <a:gd name="connsiteY17" fmla="*/ 132065 h 226186"/>
                  <a:gd name="connsiteX18" fmla="*/ 2289744 w 3353845"/>
                  <a:gd name="connsiteY18" fmla="*/ 132065 h 226186"/>
                  <a:gd name="connsiteX19" fmla="*/ 2282623 w 3353845"/>
                  <a:gd name="connsiteY19" fmla="*/ 125455 h 226186"/>
                  <a:gd name="connsiteX20" fmla="*/ 2289744 w 3353845"/>
                  <a:gd name="connsiteY20" fmla="*/ 117193 h 226186"/>
                  <a:gd name="connsiteX21" fmla="*/ 1893656 w 3353845"/>
                  <a:gd name="connsiteY21" fmla="*/ 117193 h 226186"/>
                  <a:gd name="connsiteX22" fmla="*/ 2092145 w 3353845"/>
                  <a:gd name="connsiteY22" fmla="*/ 117193 h 226186"/>
                  <a:gd name="connsiteX23" fmla="*/ 2100156 w 3353845"/>
                  <a:gd name="connsiteY23" fmla="*/ 125455 h 226186"/>
                  <a:gd name="connsiteX24" fmla="*/ 2092145 w 3353845"/>
                  <a:gd name="connsiteY24" fmla="*/ 132065 h 226186"/>
                  <a:gd name="connsiteX25" fmla="*/ 1893656 w 3353845"/>
                  <a:gd name="connsiteY25" fmla="*/ 132065 h 226186"/>
                  <a:gd name="connsiteX26" fmla="*/ 1886535 w 3353845"/>
                  <a:gd name="connsiteY26" fmla="*/ 125455 h 226186"/>
                  <a:gd name="connsiteX27" fmla="*/ 1893656 w 3353845"/>
                  <a:gd name="connsiteY27" fmla="*/ 117193 h 226186"/>
                  <a:gd name="connsiteX28" fmla="*/ 1497569 w 3353845"/>
                  <a:gd name="connsiteY28" fmla="*/ 117193 h 226186"/>
                  <a:gd name="connsiteX29" fmla="*/ 1696057 w 3353845"/>
                  <a:gd name="connsiteY29" fmla="*/ 117193 h 226186"/>
                  <a:gd name="connsiteX30" fmla="*/ 1703178 w 3353845"/>
                  <a:gd name="connsiteY30" fmla="*/ 125455 h 226186"/>
                  <a:gd name="connsiteX31" fmla="*/ 1696057 w 3353845"/>
                  <a:gd name="connsiteY31" fmla="*/ 132065 h 226186"/>
                  <a:gd name="connsiteX32" fmla="*/ 1497569 w 3353845"/>
                  <a:gd name="connsiteY32" fmla="*/ 132065 h 226186"/>
                  <a:gd name="connsiteX33" fmla="*/ 1490448 w 3353845"/>
                  <a:gd name="connsiteY33" fmla="*/ 125455 h 226186"/>
                  <a:gd name="connsiteX34" fmla="*/ 1497569 w 3353845"/>
                  <a:gd name="connsiteY34" fmla="*/ 117193 h 226186"/>
                  <a:gd name="connsiteX35" fmla="*/ 1101481 w 3353845"/>
                  <a:gd name="connsiteY35" fmla="*/ 117193 h 226186"/>
                  <a:gd name="connsiteX36" fmla="*/ 1299970 w 3353845"/>
                  <a:gd name="connsiteY36" fmla="*/ 117193 h 226186"/>
                  <a:gd name="connsiteX37" fmla="*/ 1307090 w 3353845"/>
                  <a:gd name="connsiteY37" fmla="*/ 125455 h 226186"/>
                  <a:gd name="connsiteX38" fmla="*/ 1299970 w 3353845"/>
                  <a:gd name="connsiteY38" fmla="*/ 132065 h 226186"/>
                  <a:gd name="connsiteX39" fmla="*/ 1101481 w 3353845"/>
                  <a:gd name="connsiteY39" fmla="*/ 132065 h 226186"/>
                  <a:gd name="connsiteX40" fmla="*/ 1094360 w 3353845"/>
                  <a:gd name="connsiteY40" fmla="*/ 125455 h 226186"/>
                  <a:gd name="connsiteX41" fmla="*/ 1101481 w 3353845"/>
                  <a:gd name="connsiteY41" fmla="*/ 117193 h 226186"/>
                  <a:gd name="connsiteX42" fmla="*/ 706283 w 3353845"/>
                  <a:gd name="connsiteY42" fmla="*/ 117193 h 226186"/>
                  <a:gd name="connsiteX43" fmla="*/ 903882 w 3353845"/>
                  <a:gd name="connsiteY43" fmla="*/ 117193 h 226186"/>
                  <a:gd name="connsiteX44" fmla="*/ 911893 w 3353845"/>
                  <a:gd name="connsiteY44" fmla="*/ 125455 h 226186"/>
                  <a:gd name="connsiteX45" fmla="*/ 903882 w 3353845"/>
                  <a:gd name="connsiteY45" fmla="*/ 132065 h 226186"/>
                  <a:gd name="connsiteX46" fmla="*/ 706283 w 3353845"/>
                  <a:gd name="connsiteY46" fmla="*/ 132065 h 226186"/>
                  <a:gd name="connsiteX47" fmla="*/ 697383 w 3353845"/>
                  <a:gd name="connsiteY47" fmla="*/ 125455 h 226186"/>
                  <a:gd name="connsiteX48" fmla="*/ 706283 w 3353845"/>
                  <a:gd name="connsiteY48" fmla="*/ 117193 h 226186"/>
                  <a:gd name="connsiteX49" fmla="*/ 310196 w 3353845"/>
                  <a:gd name="connsiteY49" fmla="*/ 117193 h 226186"/>
                  <a:gd name="connsiteX50" fmla="*/ 507795 w 3353845"/>
                  <a:gd name="connsiteY50" fmla="*/ 117193 h 226186"/>
                  <a:gd name="connsiteX51" fmla="*/ 515805 w 3353845"/>
                  <a:gd name="connsiteY51" fmla="*/ 125455 h 226186"/>
                  <a:gd name="connsiteX52" fmla="*/ 507795 w 3353845"/>
                  <a:gd name="connsiteY52" fmla="*/ 132065 h 226186"/>
                  <a:gd name="connsiteX53" fmla="*/ 310196 w 3353845"/>
                  <a:gd name="connsiteY53" fmla="*/ 132065 h 226186"/>
                  <a:gd name="connsiteX54" fmla="*/ 302185 w 3353845"/>
                  <a:gd name="connsiteY54" fmla="*/ 125455 h 226186"/>
                  <a:gd name="connsiteX55" fmla="*/ 310196 w 3353845"/>
                  <a:gd name="connsiteY55" fmla="*/ 117193 h 226186"/>
                  <a:gd name="connsiteX56" fmla="*/ 7992 w 3353845"/>
                  <a:gd name="connsiteY56" fmla="*/ 117193 h 226186"/>
                  <a:gd name="connsiteX57" fmla="*/ 112780 w 3353845"/>
                  <a:gd name="connsiteY57" fmla="*/ 117193 h 226186"/>
                  <a:gd name="connsiteX58" fmla="*/ 120772 w 3353845"/>
                  <a:gd name="connsiteY58" fmla="*/ 125455 h 226186"/>
                  <a:gd name="connsiteX59" fmla="*/ 112780 w 3353845"/>
                  <a:gd name="connsiteY59" fmla="*/ 132065 h 226186"/>
                  <a:gd name="connsiteX60" fmla="*/ 7992 w 3353845"/>
                  <a:gd name="connsiteY60" fmla="*/ 132065 h 226186"/>
                  <a:gd name="connsiteX61" fmla="*/ 0 w 3353845"/>
                  <a:gd name="connsiteY61" fmla="*/ 125455 h 226186"/>
                  <a:gd name="connsiteX62" fmla="*/ 7992 w 3353845"/>
                  <a:gd name="connsiteY62" fmla="*/ 117193 h 226186"/>
                  <a:gd name="connsiteX63" fmla="*/ 3241279 w 3353845"/>
                  <a:gd name="connsiteY63" fmla="*/ 1244 h 226186"/>
                  <a:gd name="connsiteX64" fmla="*/ 3252063 w 3353845"/>
                  <a:gd name="connsiteY64" fmla="*/ 2137 h 226186"/>
                  <a:gd name="connsiteX65" fmla="*/ 3351823 w 3353845"/>
                  <a:gd name="connsiteY65" fmla="*/ 107467 h 226186"/>
                  <a:gd name="connsiteX66" fmla="*/ 3351823 w 3353845"/>
                  <a:gd name="connsiteY66" fmla="*/ 118178 h 226186"/>
                  <a:gd name="connsiteX67" fmla="*/ 3252063 w 3353845"/>
                  <a:gd name="connsiteY67" fmla="*/ 224400 h 226186"/>
                  <a:gd name="connsiteX68" fmla="*/ 3246671 w 3353845"/>
                  <a:gd name="connsiteY68" fmla="*/ 226186 h 226186"/>
                  <a:gd name="connsiteX69" fmla="*/ 3241279 w 3353845"/>
                  <a:gd name="connsiteY69" fmla="*/ 224400 h 226186"/>
                  <a:gd name="connsiteX70" fmla="*/ 3241279 w 3353845"/>
                  <a:gd name="connsiteY70" fmla="*/ 212796 h 226186"/>
                  <a:gd name="connsiteX71" fmla="*/ 3335645 w 3353845"/>
                  <a:gd name="connsiteY71" fmla="*/ 112822 h 226186"/>
                  <a:gd name="connsiteX72" fmla="*/ 3241279 w 3353845"/>
                  <a:gd name="connsiteY72" fmla="*/ 12849 h 226186"/>
                  <a:gd name="connsiteX73" fmla="*/ 3241279 w 3353845"/>
                  <a:gd name="connsiteY73" fmla="*/ 1244 h 226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</a:cxnLst>
                <a:rect l="l" t="t" r="r" b="b"/>
                <a:pathLst>
                  <a:path w="3353845" h="226186">
                    <a:moveTo>
                      <a:pt x="3083935" y="117193"/>
                    </a:moveTo>
                    <a:lnTo>
                      <a:pt x="3189493" y="117193"/>
                    </a:lnTo>
                    <a:cubicBezTo>
                      <a:pt x="3194861" y="117193"/>
                      <a:pt x="3197545" y="121324"/>
                      <a:pt x="3197545" y="125455"/>
                    </a:cubicBezTo>
                    <a:cubicBezTo>
                      <a:pt x="3197545" y="128760"/>
                      <a:pt x="3194861" y="132065"/>
                      <a:pt x="3189493" y="132065"/>
                    </a:cubicBezTo>
                    <a:lnTo>
                      <a:pt x="3083935" y="132065"/>
                    </a:lnTo>
                    <a:cubicBezTo>
                      <a:pt x="3079463" y="132065"/>
                      <a:pt x="3076779" y="128760"/>
                      <a:pt x="3076779" y="125455"/>
                    </a:cubicBezTo>
                    <a:cubicBezTo>
                      <a:pt x="3076779" y="121324"/>
                      <a:pt x="3079463" y="117193"/>
                      <a:pt x="3083935" y="117193"/>
                    </a:cubicBezTo>
                    <a:close/>
                    <a:moveTo>
                      <a:pt x="2685831" y="117193"/>
                    </a:moveTo>
                    <a:lnTo>
                      <a:pt x="2884321" y="117193"/>
                    </a:lnTo>
                    <a:cubicBezTo>
                      <a:pt x="2888771" y="117193"/>
                      <a:pt x="2891441" y="121324"/>
                      <a:pt x="2891441" y="125455"/>
                    </a:cubicBezTo>
                    <a:cubicBezTo>
                      <a:pt x="2891441" y="128760"/>
                      <a:pt x="2888771" y="132065"/>
                      <a:pt x="2884321" y="132065"/>
                    </a:cubicBezTo>
                    <a:lnTo>
                      <a:pt x="2685831" y="132065"/>
                    </a:lnTo>
                    <a:cubicBezTo>
                      <a:pt x="2682271" y="132065"/>
                      <a:pt x="2677821" y="128760"/>
                      <a:pt x="2677821" y="125455"/>
                    </a:cubicBezTo>
                    <a:cubicBezTo>
                      <a:pt x="2677821" y="121324"/>
                      <a:pt x="2682271" y="117193"/>
                      <a:pt x="2685831" y="117193"/>
                    </a:cubicBezTo>
                    <a:close/>
                    <a:moveTo>
                      <a:pt x="2289744" y="117193"/>
                    </a:moveTo>
                    <a:lnTo>
                      <a:pt x="2487343" y="117193"/>
                    </a:lnTo>
                    <a:cubicBezTo>
                      <a:pt x="2492683" y="117193"/>
                      <a:pt x="2496243" y="121324"/>
                      <a:pt x="2496243" y="125455"/>
                    </a:cubicBezTo>
                    <a:cubicBezTo>
                      <a:pt x="2496243" y="128760"/>
                      <a:pt x="2492683" y="132065"/>
                      <a:pt x="2487343" y="132065"/>
                    </a:cubicBezTo>
                    <a:lnTo>
                      <a:pt x="2289744" y="132065"/>
                    </a:lnTo>
                    <a:cubicBezTo>
                      <a:pt x="2286183" y="132065"/>
                      <a:pt x="2282623" y="128760"/>
                      <a:pt x="2282623" y="125455"/>
                    </a:cubicBezTo>
                    <a:cubicBezTo>
                      <a:pt x="2282623" y="121324"/>
                      <a:pt x="2286183" y="117193"/>
                      <a:pt x="2289744" y="117193"/>
                    </a:cubicBezTo>
                    <a:close/>
                    <a:moveTo>
                      <a:pt x="1893656" y="117193"/>
                    </a:moveTo>
                    <a:lnTo>
                      <a:pt x="2092145" y="117193"/>
                    </a:lnTo>
                    <a:cubicBezTo>
                      <a:pt x="2095705" y="117193"/>
                      <a:pt x="2100156" y="121324"/>
                      <a:pt x="2100156" y="125455"/>
                    </a:cubicBezTo>
                    <a:cubicBezTo>
                      <a:pt x="2100156" y="128760"/>
                      <a:pt x="2095705" y="132065"/>
                      <a:pt x="2092145" y="132065"/>
                    </a:cubicBezTo>
                    <a:lnTo>
                      <a:pt x="1893656" y="132065"/>
                    </a:lnTo>
                    <a:cubicBezTo>
                      <a:pt x="1890096" y="132065"/>
                      <a:pt x="1886535" y="128760"/>
                      <a:pt x="1886535" y="125455"/>
                    </a:cubicBezTo>
                    <a:cubicBezTo>
                      <a:pt x="1886535" y="121324"/>
                      <a:pt x="1890096" y="117193"/>
                      <a:pt x="1893656" y="117193"/>
                    </a:cubicBezTo>
                    <a:close/>
                    <a:moveTo>
                      <a:pt x="1497569" y="117193"/>
                    </a:moveTo>
                    <a:lnTo>
                      <a:pt x="1696057" y="117193"/>
                    </a:lnTo>
                    <a:cubicBezTo>
                      <a:pt x="1700508" y="117193"/>
                      <a:pt x="1703178" y="121324"/>
                      <a:pt x="1703178" y="125455"/>
                    </a:cubicBezTo>
                    <a:cubicBezTo>
                      <a:pt x="1703178" y="128760"/>
                      <a:pt x="1700508" y="132065"/>
                      <a:pt x="1696057" y="132065"/>
                    </a:cubicBezTo>
                    <a:lnTo>
                      <a:pt x="1497569" y="132065"/>
                    </a:lnTo>
                    <a:cubicBezTo>
                      <a:pt x="1493118" y="132065"/>
                      <a:pt x="1490448" y="128760"/>
                      <a:pt x="1490448" y="125455"/>
                    </a:cubicBezTo>
                    <a:cubicBezTo>
                      <a:pt x="1490448" y="121324"/>
                      <a:pt x="1493118" y="117193"/>
                      <a:pt x="1497569" y="117193"/>
                    </a:cubicBezTo>
                    <a:close/>
                    <a:moveTo>
                      <a:pt x="1101481" y="117193"/>
                    </a:moveTo>
                    <a:lnTo>
                      <a:pt x="1299970" y="117193"/>
                    </a:lnTo>
                    <a:cubicBezTo>
                      <a:pt x="1304420" y="117193"/>
                      <a:pt x="1307090" y="121324"/>
                      <a:pt x="1307090" y="125455"/>
                    </a:cubicBezTo>
                    <a:cubicBezTo>
                      <a:pt x="1307090" y="128760"/>
                      <a:pt x="1304420" y="132065"/>
                      <a:pt x="1299970" y="132065"/>
                    </a:cubicBezTo>
                    <a:lnTo>
                      <a:pt x="1101481" y="132065"/>
                    </a:lnTo>
                    <a:cubicBezTo>
                      <a:pt x="1097921" y="132065"/>
                      <a:pt x="1094360" y="128760"/>
                      <a:pt x="1094360" y="125455"/>
                    </a:cubicBezTo>
                    <a:cubicBezTo>
                      <a:pt x="1094360" y="121324"/>
                      <a:pt x="1097921" y="117193"/>
                      <a:pt x="1101481" y="117193"/>
                    </a:cubicBezTo>
                    <a:close/>
                    <a:moveTo>
                      <a:pt x="706283" y="117193"/>
                    </a:moveTo>
                    <a:lnTo>
                      <a:pt x="903882" y="117193"/>
                    </a:lnTo>
                    <a:cubicBezTo>
                      <a:pt x="907443" y="117193"/>
                      <a:pt x="911893" y="121324"/>
                      <a:pt x="911893" y="125455"/>
                    </a:cubicBezTo>
                    <a:cubicBezTo>
                      <a:pt x="911893" y="128760"/>
                      <a:pt x="907443" y="132065"/>
                      <a:pt x="903882" y="132065"/>
                    </a:cubicBezTo>
                    <a:lnTo>
                      <a:pt x="706283" y="132065"/>
                    </a:lnTo>
                    <a:cubicBezTo>
                      <a:pt x="701833" y="132065"/>
                      <a:pt x="697383" y="128760"/>
                      <a:pt x="697383" y="125455"/>
                    </a:cubicBezTo>
                    <a:cubicBezTo>
                      <a:pt x="697383" y="121324"/>
                      <a:pt x="701833" y="117193"/>
                      <a:pt x="706283" y="117193"/>
                    </a:cubicBezTo>
                    <a:close/>
                    <a:moveTo>
                      <a:pt x="310196" y="117193"/>
                    </a:moveTo>
                    <a:lnTo>
                      <a:pt x="507795" y="117193"/>
                    </a:lnTo>
                    <a:cubicBezTo>
                      <a:pt x="512245" y="117193"/>
                      <a:pt x="515805" y="121324"/>
                      <a:pt x="515805" y="125455"/>
                    </a:cubicBezTo>
                    <a:cubicBezTo>
                      <a:pt x="515805" y="128760"/>
                      <a:pt x="512245" y="132065"/>
                      <a:pt x="507795" y="132065"/>
                    </a:cubicBezTo>
                    <a:lnTo>
                      <a:pt x="310196" y="132065"/>
                    </a:lnTo>
                    <a:cubicBezTo>
                      <a:pt x="304855" y="132065"/>
                      <a:pt x="302185" y="128760"/>
                      <a:pt x="302185" y="125455"/>
                    </a:cubicBezTo>
                    <a:cubicBezTo>
                      <a:pt x="302185" y="121324"/>
                      <a:pt x="304855" y="117193"/>
                      <a:pt x="310196" y="117193"/>
                    </a:cubicBezTo>
                    <a:close/>
                    <a:moveTo>
                      <a:pt x="7992" y="117193"/>
                    </a:moveTo>
                    <a:lnTo>
                      <a:pt x="112780" y="117193"/>
                    </a:lnTo>
                    <a:cubicBezTo>
                      <a:pt x="117220" y="117193"/>
                      <a:pt x="120772" y="121324"/>
                      <a:pt x="120772" y="125455"/>
                    </a:cubicBezTo>
                    <a:cubicBezTo>
                      <a:pt x="120772" y="128760"/>
                      <a:pt x="117220" y="132065"/>
                      <a:pt x="112780" y="132065"/>
                    </a:cubicBezTo>
                    <a:lnTo>
                      <a:pt x="7992" y="132065"/>
                    </a:lnTo>
                    <a:cubicBezTo>
                      <a:pt x="3552" y="132065"/>
                      <a:pt x="0" y="128760"/>
                      <a:pt x="0" y="125455"/>
                    </a:cubicBezTo>
                    <a:cubicBezTo>
                      <a:pt x="0" y="121324"/>
                      <a:pt x="3552" y="117193"/>
                      <a:pt x="7992" y="117193"/>
                    </a:cubicBezTo>
                    <a:close/>
                    <a:moveTo>
                      <a:pt x="3241279" y="1244"/>
                    </a:moveTo>
                    <a:cubicBezTo>
                      <a:pt x="3244873" y="-541"/>
                      <a:pt x="3249367" y="-541"/>
                      <a:pt x="3252063" y="2137"/>
                    </a:cubicBezTo>
                    <a:lnTo>
                      <a:pt x="3351823" y="107467"/>
                    </a:lnTo>
                    <a:cubicBezTo>
                      <a:pt x="3354519" y="111037"/>
                      <a:pt x="3354519" y="115500"/>
                      <a:pt x="3351823" y="118178"/>
                    </a:cubicBezTo>
                    <a:lnTo>
                      <a:pt x="3252063" y="224400"/>
                    </a:lnTo>
                    <a:cubicBezTo>
                      <a:pt x="3250267" y="225293"/>
                      <a:pt x="3248469" y="226186"/>
                      <a:pt x="3246671" y="226186"/>
                    </a:cubicBezTo>
                    <a:cubicBezTo>
                      <a:pt x="3244873" y="226186"/>
                      <a:pt x="3243077" y="226186"/>
                      <a:pt x="3241279" y="224400"/>
                    </a:cubicBezTo>
                    <a:cubicBezTo>
                      <a:pt x="3238583" y="221723"/>
                      <a:pt x="3237685" y="216367"/>
                      <a:pt x="3241279" y="212796"/>
                    </a:cubicBezTo>
                    <a:lnTo>
                      <a:pt x="3335645" y="112822"/>
                    </a:lnTo>
                    <a:lnTo>
                      <a:pt x="3241279" y="12849"/>
                    </a:lnTo>
                    <a:cubicBezTo>
                      <a:pt x="3237685" y="10171"/>
                      <a:pt x="3238583" y="4815"/>
                      <a:pt x="3241279" y="1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07">
                <a:extLst>
                  <a:ext uri="{FF2B5EF4-FFF2-40B4-BE49-F238E27FC236}">
                    <a16:creationId xmlns:a16="http://schemas.microsoft.com/office/drawing/2014/main" id="{BBE450AC-686C-4C20-A622-F696356BB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37573" y="5788583"/>
                <a:ext cx="3229835" cy="1581560"/>
              </a:xfrm>
              <a:custGeom>
                <a:avLst/>
                <a:gdLst>
                  <a:gd name="T0" fmla="*/ 3443 w 3630"/>
                  <a:gd name="T1" fmla="*/ 1778 h 1779"/>
                  <a:gd name="T2" fmla="*/ 1814 w 3630"/>
                  <a:gd name="T3" fmla="*/ 1778 h 1779"/>
                  <a:gd name="T4" fmla="*/ 186 w 3630"/>
                  <a:gd name="T5" fmla="*/ 1778 h 1779"/>
                  <a:gd name="T6" fmla="*/ 186 w 3630"/>
                  <a:gd name="T7" fmla="*/ 1778 h 1779"/>
                  <a:gd name="T8" fmla="*/ 55 w 3630"/>
                  <a:gd name="T9" fmla="*/ 1723 h 1779"/>
                  <a:gd name="T10" fmla="*/ 55 w 3630"/>
                  <a:gd name="T11" fmla="*/ 1723 h 1779"/>
                  <a:gd name="T12" fmla="*/ 0 w 3630"/>
                  <a:gd name="T13" fmla="*/ 1592 h 1779"/>
                  <a:gd name="T14" fmla="*/ 0 w 3630"/>
                  <a:gd name="T15" fmla="*/ 889 h 1779"/>
                  <a:gd name="T16" fmla="*/ 0 w 3630"/>
                  <a:gd name="T17" fmla="*/ 186 h 1779"/>
                  <a:gd name="T18" fmla="*/ 0 w 3630"/>
                  <a:gd name="T19" fmla="*/ 186 h 1779"/>
                  <a:gd name="T20" fmla="*/ 55 w 3630"/>
                  <a:gd name="T21" fmla="*/ 54 h 1779"/>
                  <a:gd name="T22" fmla="*/ 55 w 3630"/>
                  <a:gd name="T23" fmla="*/ 54 h 1779"/>
                  <a:gd name="T24" fmla="*/ 186 w 3630"/>
                  <a:gd name="T25" fmla="*/ 0 h 1779"/>
                  <a:gd name="T26" fmla="*/ 1814 w 3630"/>
                  <a:gd name="T27" fmla="*/ 0 h 1779"/>
                  <a:gd name="T28" fmla="*/ 3443 w 3630"/>
                  <a:gd name="T29" fmla="*/ 0 h 1779"/>
                  <a:gd name="T30" fmla="*/ 3443 w 3630"/>
                  <a:gd name="T31" fmla="*/ 0 h 1779"/>
                  <a:gd name="T32" fmla="*/ 3575 w 3630"/>
                  <a:gd name="T33" fmla="*/ 54 h 1779"/>
                  <a:gd name="T34" fmla="*/ 3575 w 3630"/>
                  <a:gd name="T35" fmla="*/ 54 h 1779"/>
                  <a:gd name="T36" fmla="*/ 3629 w 3630"/>
                  <a:gd name="T37" fmla="*/ 186 h 1779"/>
                  <a:gd name="T38" fmla="*/ 3629 w 3630"/>
                  <a:gd name="T39" fmla="*/ 889 h 1779"/>
                  <a:gd name="T40" fmla="*/ 3629 w 3630"/>
                  <a:gd name="T41" fmla="*/ 1592 h 1779"/>
                  <a:gd name="T42" fmla="*/ 3629 w 3630"/>
                  <a:gd name="T43" fmla="*/ 1592 h 1779"/>
                  <a:gd name="T44" fmla="*/ 3575 w 3630"/>
                  <a:gd name="T45" fmla="*/ 1723 h 1779"/>
                  <a:gd name="T46" fmla="*/ 3575 w 3630"/>
                  <a:gd name="T47" fmla="*/ 1723 h 1779"/>
                  <a:gd name="T48" fmla="*/ 3443 w 3630"/>
                  <a:gd name="T49" fmla="*/ 1778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630" h="1779">
                    <a:moveTo>
                      <a:pt x="3443" y="1778"/>
                    </a:moveTo>
                    <a:lnTo>
                      <a:pt x="1814" y="1778"/>
                    </a:lnTo>
                    <a:lnTo>
                      <a:pt x="186" y="1778"/>
                    </a:lnTo>
                    <a:lnTo>
                      <a:pt x="186" y="1778"/>
                    </a:lnTo>
                    <a:cubicBezTo>
                      <a:pt x="135" y="1778"/>
                      <a:pt x="88" y="1757"/>
                      <a:pt x="55" y="1723"/>
                    </a:cubicBezTo>
                    <a:lnTo>
                      <a:pt x="55" y="1723"/>
                    </a:lnTo>
                    <a:cubicBezTo>
                      <a:pt x="21" y="1690"/>
                      <a:pt x="0" y="1643"/>
                      <a:pt x="0" y="1592"/>
                    </a:cubicBezTo>
                    <a:lnTo>
                      <a:pt x="0" y="889"/>
                    </a:lnTo>
                    <a:lnTo>
                      <a:pt x="0" y="186"/>
                    </a:lnTo>
                    <a:lnTo>
                      <a:pt x="0" y="186"/>
                    </a:lnTo>
                    <a:cubicBezTo>
                      <a:pt x="0" y="135"/>
                      <a:pt x="21" y="88"/>
                      <a:pt x="55" y="54"/>
                    </a:cubicBezTo>
                    <a:lnTo>
                      <a:pt x="55" y="54"/>
                    </a:lnTo>
                    <a:cubicBezTo>
                      <a:pt x="88" y="21"/>
                      <a:pt x="135" y="0"/>
                      <a:pt x="186" y="0"/>
                    </a:cubicBezTo>
                    <a:lnTo>
                      <a:pt x="1814" y="0"/>
                    </a:lnTo>
                    <a:lnTo>
                      <a:pt x="3443" y="0"/>
                    </a:lnTo>
                    <a:lnTo>
                      <a:pt x="3443" y="0"/>
                    </a:lnTo>
                    <a:cubicBezTo>
                      <a:pt x="3494" y="0"/>
                      <a:pt x="3542" y="21"/>
                      <a:pt x="3575" y="54"/>
                    </a:cubicBezTo>
                    <a:lnTo>
                      <a:pt x="3575" y="54"/>
                    </a:lnTo>
                    <a:cubicBezTo>
                      <a:pt x="3609" y="88"/>
                      <a:pt x="3629" y="135"/>
                      <a:pt x="3629" y="186"/>
                    </a:cubicBezTo>
                    <a:lnTo>
                      <a:pt x="3629" y="889"/>
                    </a:lnTo>
                    <a:lnTo>
                      <a:pt x="3629" y="1592"/>
                    </a:lnTo>
                    <a:lnTo>
                      <a:pt x="3629" y="1592"/>
                    </a:lnTo>
                    <a:cubicBezTo>
                      <a:pt x="3629" y="1643"/>
                      <a:pt x="3609" y="1690"/>
                      <a:pt x="3575" y="1723"/>
                    </a:cubicBezTo>
                    <a:lnTo>
                      <a:pt x="3575" y="1723"/>
                    </a:lnTo>
                    <a:cubicBezTo>
                      <a:pt x="3542" y="1757"/>
                      <a:pt x="3494" y="1778"/>
                      <a:pt x="3443" y="17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08">
                <a:extLst>
                  <a:ext uri="{FF2B5EF4-FFF2-40B4-BE49-F238E27FC236}">
                    <a16:creationId xmlns:a16="http://schemas.microsoft.com/office/drawing/2014/main" id="{02AB8061-D7F0-4394-B0B6-E89794565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9724" y="5780734"/>
                <a:ext cx="3245533" cy="1597258"/>
              </a:xfrm>
              <a:custGeom>
                <a:avLst/>
                <a:gdLst>
                  <a:gd name="T0" fmla="*/ 194 w 3647"/>
                  <a:gd name="T1" fmla="*/ 17 h 1795"/>
                  <a:gd name="T2" fmla="*/ 194 w 3647"/>
                  <a:gd name="T3" fmla="*/ 17 h 1795"/>
                  <a:gd name="T4" fmla="*/ 69 w 3647"/>
                  <a:gd name="T5" fmla="*/ 69 h 1795"/>
                  <a:gd name="T6" fmla="*/ 69 w 3647"/>
                  <a:gd name="T7" fmla="*/ 69 h 1795"/>
                  <a:gd name="T8" fmla="*/ 17 w 3647"/>
                  <a:gd name="T9" fmla="*/ 194 h 1795"/>
                  <a:gd name="T10" fmla="*/ 17 w 3647"/>
                  <a:gd name="T11" fmla="*/ 1600 h 1795"/>
                  <a:gd name="T12" fmla="*/ 17 w 3647"/>
                  <a:gd name="T13" fmla="*/ 1600 h 1795"/>
                  <a:gd name="T14" fmla="*/ 69 w 3647"/>
                  <a:gd name="T15" fmla="*/ 1725 h 1795"/>
                  <a:gd name="T16" fmla="*/ 69 w 3647"/>
                  <a:gd name="T17" fmla="*/ 1725 h 1795"/>
                  <a:gd name="T18" fmla="*/ 194 w 3647"/>
                  <a:gd name="T19" fmla="*/ 1777 h 1795"/>
                  <a:gd name="T20" fmla="*/ 3451 w 3647"/>
                  <a:gd name="T21" fmla="*/ 1777 h 1795"/>
                  <a:gd name="T22" fmla="*/ 3451 w 3647"/>
                  <a:gd name="T23" fmla="*/ 1777 h 1795"/>
                  <a:gd name="T24" fmla="*/ 3577 w 3647"/>
                  <a:gd name="T25" fmla="*/ 1725 h 1795"/>
                  <a:gd name="T26" fmla="*/ 3577 w 3647"/>
                  <a:gd name="T27" fmla="*/ 1725 h 1795"/>
                  <a:gd name="T28" fmla="*/ 3628 w 3647"/>
                  <a:gd name="T29" fmla="*/ 1600 h 1795"/>
                  <a:gd name="T30" fmla="*/ 3628 w 3647"/>
                  <a:gd name="T31" fmla="*/ 194 h 1795"/>
                  <a:gd name="T32" fmla="*/ 3628 w 3647"/>
                  <a:gd name="T33" fmla="*/ 194 h 1795"/>
                  <a:gd name="T34" fmla="*/ 3577 w 3647"/>
                  <a:gd name="T35" fmla="*/ 69 h 1795"/>
                  <a:gd name="T36" fmla="*/ 3577 w 3647"/>
                  <a:gd name="T37" fmla="*/ 69 h 1795"/>
                  <a:gd name="T38" fmla="*/ 3451 w 3647"/>
                  <a:gd name="T39" fmla="*/ 17 h 1795"/>
                  <a:gd name="T40" fmla="*/ 194 w 3647"/>
                  <a:gd name="T41" fmla="*/ 17 h 1795"/>
                  <a:gd name="T42" fmla="*/ 3451 w 3647"/>
                  <a:gd name="T43" fmla="*/ 1794 h 1795"/>
                  <a:gd name="T44" fmla="*/ 194 w 3647"/>
                  <a:gd name="T45" fmla="*/ 1794 h 1795"/>
                  <a:gd name="T46" fmla="*/ 194 w 3647"/>
                  <a:gd name="T47" fmla="*/ 1794 h 1795"/>
                  <a:gd name="T48" fmla="*/ 56 w 3647"/>
                  <a:gd name="T49" fmla="*/ 1738 h 1795"/>
                  <a:gd name="T50" fmla="*/ 56 w 3647"/>
                  <a:gd name="T51" fmla="*/ 1738 h 1795"/>
                  <a:gd name="T52" fmla="*/ 0 w 3647"/>
                  <a:gd name="T53" fmla="*/ 1600 h 1795"/>
                  <a:gd name="T54" fmla="*/ 0 w 3647"/>
                  <a:gd name="T55" fmla="*/ 194 h 1795"/>
                  <a:gd name="T56" fmla="*/ 0 w 3647"/>
                  <a:gd name="T57" fmla="*/ 194 h 1795"/>
                  <a:gd name="T58" fmla="*/ 56 w 3647"/>
                  <a:gd name="T59" fmla="*/ 56 h 1795"/>
                  <a:gd name="T60" fmla="*/ 56 w 3647"/>
                  <a:gd name="T61" fmla="*/ 56 h 1795"/>
                  <a:gd name="T62" fmla="*/ 194 w 3647"/>
                  <a:gd name="T63" fmla="*/ 0 h 1795"/>
                  <a:gd name="T64" fmla="*/ 3451 w 3647"/>
                  <a:gd name="T65" fmla="*/ 0 h 1795"/>
                  <a:gd name="T66" fmla="*/ 3451 w 3647"/>
                  <a:gd name="T67" fmla="*/ 0 h 1795"/>
                  <a:gd name="T68" fmla="*/ 3589 w 3647"/>
                  <a:gd name="T69" fmla="*/ 56 h 1795"/>
                  <a:gd name="T70" fmla="*/ 3589 w 3647"/>
                  <a:gd name="T71" fmla="*/ 56 h 1795"/>
                  <a:gd name="T72" fmla="*/ 3646 w 3647"/>
                  <a:gd name="T73" fmla="*/ 194 h 1795"/>
                  <a:gd name="T74" fmla="*/ 3646 w 3647"/>
                  <a:gd name="T75" fmla="*/ 1600 h 1795"/>
                  <a:gd name="T76" fmla="*/ 3646 w 3647"/>
                  <a:gd name="T77" fmla="*/ 1600 h 1795"/>
                  <a:gd name="T78" fmla="*/ 3589 w 3647"/>
                  <a:gd name="T79" fmla="*/ 1738 h 1795"/>
                  <a:gd name="T80" fmla="*/ 3589 w 3647"/>
                  <a:gd name="T81" fmla="*/ 1738 h 1795"/>
                  <a:gd name="T82" fmla="*/ 3451 w 3647"/>
                  <a:gd name="T83" fmla="*/ 1794 h 1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647" h="1795">
                    <a:moveTo>
                      <a:pt x="194" y="17"/>
                    </a:moveTo>
                    <a:lnTo>
                      <a:pt x="194" y="17"/>
                    </a:lnTo>
                    <a:cubicBezTo>
                      <a:pt x="147" y="17"/>
                      <a:pt x="103" y="35"/>
                      <a:pt x="69" y="69"/>
                    </a:cubicBezTo>
                    <a:lnTo>
                      <a:pt x="69" y="69"/>
                    </a:lnTo>
                    <a:cubicBezTo>
                      <a:pt x="36" y="102"/>
                      <a:pt x="17" y="146"/>
                      <a:pt x="17" y="194"/>
                    </a:cubicBezTo>
                    <a:lnTo>
                      <a:pt x="17" y="1600"/>
                    </a:lnTo>
                    <a:lnTo>
                      <a:pt x="17" y="1600"/>
                    </a:lnTo>
                    <a:cubicBezTo>
                      <a:pt x="17" y="1647"/>
                      <a:pt x="36" y="1691"/>
                      <a:pt x="69" y="1725"/>
                    </a:cubicBezTo>
                    <a:lnTo>
                      <a:pt x="69" y="1725"/>
                    </a:lnTo>
                    <a:cubicBezTo>
                      <a:pt x="103" y="1758"/>
                      <a:pt x="147" y="1777"/>
                      <a:pt x="194" y="1777"/>
                    </a:cubicBezTo>
                    <a:lnTo>
                      <a:pt x="3451" y="1777"/>
                    </a:lnTo>
                    <a:lnTo>
                      <a:pt x="3451" y="1777"/>
                    </a:lnTo>
                    <a:cubicBezTo>
                      <a:pt x="3499" y="1777"/>
                      <a:pt x="3544" y="1758"/>
                      <a:pt x="3577" y="1725"/>
                    </a:cubicBezTo>
                    <a:lnTo>
                      <a:pt x="3577" y="1725"/>
                    </a:lnTo>
                    <a:cubicBezTo>
                      <a:pt x="3610" y="1691"/>
                      <a:pt x="3628" y="1647"/>
                      <a:pt x="3628" y="1600"/>
                    </a:cubicBezTo>
                    <a:lnTo>
                      <a:pt x="3628" y="194"/>
                    </a:lnTo>
                    <a:lnTo>
                      <a:pt x="3628" y="194"/>
                    </a:lnTo>
                    <a:cubicBezTo>
                      <a:pt x="3628" y="146"/>
                      <a:pt x="3610" y="102"/>
                      <a:pt x="3577" y="69"/>
                    </a:cubicBezTo>
                    <a:lnTo>
                      <a:pt x="3577" y="69"/>
                    </a:lnTo>
                    <a:cubicBezTo>
                      <a:pt x="3544" y="35"/>
                      <a:pt x="3499" y="17"/>
                      <a:pt x="3451" y="17"/>
                    </a:cubicBezTo>
                    <a:lnTo>
                      <a:pt x="194" y="17"/>
                    </a:lnTo>
                    <a:close/>
                    <a:moveTo>
                      <a:pt x="3451" y="1794"/>
                    </a:moveTo>
                    <a:lnTo>
                      <a:pt x="194" y="1794"/>
                    </a:lnTo>
                    <a:lnTo>
                      <a:pt x="194" y="1794"/>
                    </a:lnTo>
                    <a:cubicBezTo>
                      <a:pt x="142" y="1794"/>
                      <a:pt x="93" y="1774"/>
                      <a:pt x="56" y="1738"/>
                    </a:cubicBezTo>
                    <a:lnTo>
                      <a:pt x="56" y="1738"/>
                    </a:lnTo>
                    <a:cubicBezTo>
                      <a:pt x="20" y="1701"/>
                      <a:pt x="0" y="1652"/>
                      <a:pt x="0" y="1600"/>
                    </a:cubicBezTo>
                    <a:lnTo>
                      <a:pt x="0" y="194"/>
                    </a:lnTo>
                    <a:lnTo>
                      <a:pt x="0" y="194"/>
                    </a:lnTo>
                    <a:cubicBezTo>
                      <a:pt x="0" y="142"/>
                      <a:pt x="20" y="93"/>
                      <a:pt x="56" y="56"/>
                    </a:cubicBezTo>
                    <a:lnTo>
                      <a:pt x="56" y="56"/>
                    </a:lnTo>
                    <a:cubicBezTo>
                      <a:pt x="93" y="19"/>
                      <a:pt x="142" y="0"/>
                      <a:pt x="194" y="0"/>
                    </a:cubicBezTo>
                    <a:lnTo>
                      <a:pt x="3451" y="0"/>
                    </a:lnTo>
                    <a:lnTo>
                      <a:pt x="3451" y="0"/>
                    </a:lnTo>
                    <a:cubicBezTo>
                      <a:pt x="3503" y="0"/>
                      <a:pt x="3552" y="19"/>
                      <a:pt x="3589" y="56"/>
                    </a:cubicBezTo>
                    <a:lnTo>
                      <a:pt x="3589" y="56"/>
                    </a:lnTo>
                    <a:cubicBezTo>
                      <a:pt x="3626" y="93"/>
                      <a:pt x="3646" y="142"/>
                      <a:pt x="3646" y="194"/>
                    </a:cubicBezTo>
                    <a:lnTo>
                      <a:pt x="3646" y="1600"/>
                    </a:lnTo>
                    <a:lnTo>
                      <a:pt x="3646" y="1600"/>
                    </a:lnTo>
                    <a:cubicBezTo>
                      <a:pt x="3646" y="1652"/>
                      <a:pt x="3626" y="1701"/>
                      <a:pt x="3589" y="1738"/>
                    </a:cubicBezTo>
                    <a:lnTo>
                      <a:pt x="3589" y="1738"/>
                    </a:lnTo>
                    <a:cubicBezTo>
                      <a:pt x="3552" y="1774"/>
                      <a:pt x="3503" y="1794"/>
                      <a:pt x="3451" y="17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09">
                <a:extLst>
                  <a:ext uri="{FF2B5EF4-FFF2-40B4-BE49-F238E27FC236}">
                    <a16:creationId xmlns:a16="http://schemas.microsoft.com/office/drawing/2014/main" id="{E031B810-5074-47FE-BB02-77E6B6478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1645" y="6232049"/>
                <a:ext cx="722101" cy="675008"/>
              </a:xfrm>
              <a:custGeom>
                <a:avLst/>
                <a:gdLst>
                  <a:gd name="T0" fmla="*/ 781 w 813"/>
                  <a:gd name="T1" fmla="*/ 756 h 757"/>
                  <a:gd name="T2" fmla="*/ 30 w 813"/>
                  <a:gd name="T3" fmla="*/ 756 h 757"/>
                  <a:gd name="T4" fmla="*/ 30 w 813"/>
                  <a:gd name="T5" fmla="*/ 756 h 757"/>
                  <a:gd name="T6" fmla="*/ 0 w 813"/>
                  <a:gd name="T7" fmla="*/ 725 h 757"/>
                  <a:gd name="T8" fmla="*/ 0 w 813"/>
                  <a:gd name="T9" fmla="*/ 30 h 757"/>
                  <a:gd name="T10" fmla="*/ 0 w 813"/>
                  <a:gd name="T11" fmla="*/ 30 h 757"/>
                  <a:gd name="T12" fmla="*/ 30 w 813"/>
                  <a:gd name="T13" fmla="*/ 0 h 757"/>
                  <a:gd name="T14" fmla="*/ 781 w 813"/>
                  <a:gd name="T15" fmla="*/ 0 h 757"/>
                  <a:gd name="T16" fmla="*/ 781 w 813"/>
                  <a:gd name="T17" fmla="*/ 0 h 757"/>
                  <a:gd name="T18" fmla="*/ 812 w 813"/>
                  <a:gd name="T19" fmla="*/ 30 h 757"/>
                  <a:gd name="T20" fmla="*/ 812 w 813"/>
                  <a:gd name="T21" fmla="*/ 725 h 757"/>
                  <a:gd name="T22" fmla="*/ 812 w 813"/>
                  <a:gd name="T23" fmla="*/ 725 h 757"/>
                  <a:gd name="T24" fmla="*/ 781 w 813"/>
                  <a:gd name="T25" fmla="*/ 756 h 7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3" h="757">
                    <a:moveTo>
                      <a:pt x="781" y="756"/>
                    </a:moveTo>
                    <a:lnTo>
                      <a:pt x="30" y="756"/>
                    </a:lnTo>
                    <a:lnTo>
                      <a:pt x="30" y="756"/>
                    </a:lnTo>
                    <a:cubicBezTo>
                      <a:pt x="14" y="756"/>
                      <a:pt x="0" y="742"/>
                      <a:pt x="0" y="725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14"/>
                      <a:pt x="14" y="0"/>
                      <a:pt x="30" y="0"/>
                    </a:cubicBezTo>
                    <a:lnTo>
                      <a:pt x="781" y="0"/>
                    </a:lnTo>
                    <a:lnTo>
                      <a:pt x="781" y="0"/>
                    </a:lnTo>
                    <a:cubicBezTo>
                      <a:pt x="799" y="0"/>
                      <a:pt x="812" y="14"/>
                      <a:pt x="812" y="30"/>
                    </a:cubicBezTo>
                    <a:lnTo>
                      <a:pt x="812" y="725"/>
                    </a:lnTo>
                    <a:lnTo>
                      <a:pt x="812" y="725"/>
                    </a:lnTo>
                    <a:cubicBezTo>
                      <a:pt x="812" y="742"/>
                      <a:pt x="799" y="756"/>
                      <a:pt x="781" y="7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10">
                <a:extLst>
                  <a:ext uri="{FF2B5EF4-FFF2-40B4-BE49-F238E27FC236}">
                    <a16:creationId xmlns:a16="http://schemas.microsoft.com/office/drawing/2014/main" id="{F33DBD4F-0DC5-46EF-84C1-A8E8BDFFE3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3796" y="6224200"/>
                <a:ext cx="737799" cy="690706"/>
              </a:xfrm>
              <a:custGeom>
                <a:avLst/>
                <a:gdLst>
                  <a:gd name="T0" fmla="*/ 28 w 831"/>
                  <a:gd name="T1" fmla="*/ 18 h 775"/>
                  <a:gd name="T2" fmla="*/ 28 w 831"/>
                  <a:gd name="T3" fmla="*/ 18 h 775"/>
                  <a:gd name="T4" fmla="*/ 18 w 831"/>
                  <a:gd name="T5" fmla="*/ 28 h 775"/>
                  <a:gd name="T6" fmla="*/ 18 w 831"/>
                  <a:gd name="T7" fmla="*/ 746 h 775"/>
                  <a:gd name="T8" fmla="*/ 18 w 831"/>
                  <a:gd name="T9" fmla="*/ 746 h 775"/>
                  <a:gd name="T10" fmla="*/ 28 w 831"/>
                  <a:gd name="T11" fmla="*/ 757 h 775"/>
                  <a:gd name="T12" fmla="*/ 802 w 831"/>
                  <a:gd name="T13" fmla="*/ 757 h 775"/>
                  <a:gd name="T14" fmla="*/ 802 w 831"/>
                  <a:gd name="T15" fmla="*/ 757 h 775"/>
                  <a:gd name="T16" fmla="*/ 812 w 831"/>
                  <a:gd name="T17" fmla="*/ 746 h 775"/>
                  <a:gd name="T18" fmla="*/ 812 w 831"/>
                  <a:gd name="T19" fmla="*/ 28 h 775"/>
                  <a:gd name="T20" fmla="*/ 812 w 831"/>
                  <a:gd name="T21" fmla="*/ 28 h 775"/>
                  <a:gd name="T22" fmla="*/ 802 w 831"/>
                  <a:gd name="T23" fmla="*/ 18 h 775"/>
                  <a:gd name="T24" fmla="*/ 28 w 831"/>
                  <a:gd name="T25" fmla="*/ 18 h 775"/>
                  <a:gd name="T26" fmla="*/ 802 w 831"/>
                  <a:gd name="T27" fmla="*/ 774 h 775"/>
                  <a:gd name="T28" fmla="*/ 28 w 831"/>
                  <a:gd name="T29" fmla="*/ 774 h 775"/>
                  <a:gd name="T30" fmla="*/ 28 w 831"/>
                  <a:gd name="T31" fmla="*/ 774 h 775"/>
                  <a:gd name="T32" fmla="*/ 0 w 831"/>
                  <a:gd name="T33" fmla="*/ 746 h 775"/>
                  <a:gd name="T34" fmla="*/ 0 w 831"/>
                  <a:gd name="T35" fmla="*/ 28 h 775"/>
                  <a:gd name="T36" fmla="*/ 0 w 831"/>
                  <a:gd name="T37" fmla="*/ 28 h 775"/>
                  <a:gd name="T38" fmla="*/ 28 w 831"/>
                  <a:gd name="T39" fmla="*/ 0 h 775"/>
                  <a:gd name="T40" fmla="*/ 802 w 831"/>
                  <a:gd name="T41" fmla="*/ 0 h 775"/>
                  <a:gd name="T42" fmla="*/ 802 w 831"/>
                  <a:gd name="T43" fmla="*/ 0 h 775"/>
                  <a:gd name="T44" fmla="*/ 830 w 831"/>
                  <a:gd name="T45" fmla="*/ 28 h 775"/>
                  <a:gd name="T46" fmla="*/ 830 w 831"/>
                  <a:gd name="T47" fmla="*/ 746 h 775"/>
                  <a:gd name="T48" fmla="*/ 830 w 831"/>
                  <a:gd name="T49" fmla="*/ 746 h 775"/>
                  <a:gd name="T50" fmla="*/ 802 w 831"/>
                  <a:gd name="T51" fmla="*/ 774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31" h="775">
                    <a:moveTo>
                      <a:pt x="28" y="18"/>
                    </a:moveTo>
                    <a:lnTo>
                      <a:pt x="28" y="18"/>
                    </a:lnTo>
                    <a:cubicBezTo>
                      <a:pt x="22" y="18"/>
                      <a:pt x="18" y="22"/>
                      <a:pt x="18" y="28"/>
                    </a:cubicBezTo>
                    <a:lnTo>
                      <a:pt x="18" y="746"/>
                    </a:lnTo>
                    <a:lnTo>
                      <a:pt x="18" y="746"/>
                    </a:lnTo>
                    <a:cubicBezTo>
                      <a:pt x="18" y="751"/>
                      <a:pt x="22" y="757"/>
                      <a:pt x="28" y="757"/>
                    </a:cubicBezTo>
                    <a:lnTo>
                      <a:pt x="802" y="757"/>
                    </a:lnTo>
                    <a:lnTo>
                      <a:pt x="802" y="757"/>
                    </a:lnTo>
                    <a:cubicBezTo>
                      <a:pt x="808" y="757"/>
                      <a:pt x="812" y="751"/>
                      <a:pt x="812" y="746"/>
                    </a:cubicBezTo>
                    <a:lnTo>
                      <a:pt x="812" y="28"/>
                    </a:lnTo>
                    <a:lnTo>
                      <a:pt x="812" y="28"/>
                    </a:lnTo>
                    <a:cubicBezTo>
                      <a:pt x="812" y="22"/>
                      <a:pt x="808" y="18"/>
                      <a:pt x="802" y="18"/>
                    </a:cubicBezTo>
                    <a:lnTo>
                      <a:pt x="28" y="18"/>
                    </a:lnTo>
                    <a:close/>
                    <a:moveTo>
                      <a:pt x="802" y="774"/>
                    </a:moveTo>
                    <a:lnTo>
                      <a:pt x="28" y="774"/>
                    </a:lnTo>
                    <a:lnTo>
                      <a:pt x="28" y="774"/>
                    </a:lnTo>
                    <a:cubicBezTo>
                      <a:pt x="13" y="774"/>
                      <a:pt x="0" y="761"/>
                      <a:pt x="0" y="746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3" y="0"/>
                      <a:pt x="28" y="0"/>
                    </a:cubicBezTo>
                    <a:lnTo>
                      <a:pt x="802" y="0"/>
                    </a:lnTo>
                    <a:lnTo>
                      <a:pt x="802" y="0"/>
                    </a:lnTo>
                    <a:cubicBezTo>
                      <a:pt x="817" y="0"/>
                      <a:pt x="830" y="13"/>
                      <a:pt x="830" y="28"/>
                    </a:cubicBezTo>
                    <a:lnTo>
                      <a:pt x="830" y="746"/>
                    </a:lnTo>
                    <a:lnTo>
                      <a:pt x="830" y="746"/>
                    </a:lnTo>
                    <a:cubicBezTo>
                      <a:pt x="830" y="761"/>
                      <a:pt x="817" y="774"/>
                      <a:pt x="802" y="7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11">
                <a:extLst>
                  <a:ext uri="{FF2B5EF4-FFF2-40B4-BE49-F238E27FC236}">
                    <a16:creationId xmlns:a16="http://schemas.microsoft.com/office/drawing/2014/main" id="{AC5C4DD5-8A00-40FA-892A-EADA8FDE6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5571" y="5992655"/>
                <a:ext cx="726025" cy="129509"/>
              </a:xfrm>
              <a:custGeom>
                <a:avLst/>
                <a:gdLst>
                  <a:gd name="T0" fmla="*/ 72 w 814"/>
                  <a:gd name="T1" fmla="*/ 17 h 146"/>
                  <a:gd name="T2" fmla="*/ 72 w 814"/>
                  <a:gd name="T3" fmla="*/ 17 h 146"/>
                  <a:gd name="T4" fmla="*/ 33 w 814"/>
                  <a:gd name="T5" fmla="*/ 33 h 146"/>
                  <a:gd name="T6" fmla="*/ 33 w 814"/>
                  <a:gd name="T7" fmla="*/ 33 h 146"/>
                  <a:gd name="T8" fmla="*/ 18 w 814"/>
                  <a:gd name="T9" fmla="*/ 73 h 146"/>
                  <a:gd name="T10" fmla="*/ 18 w 814"/>
                  <a:gd name="T11" fmla="*/ 73 h 146"/>
                  <a:gd name="T12" fmla="*/ 33 w 814"/>
                  <a:gd name="T13" fmla="*/ 111 h 146"/>
                  <a:gd name="T14" fmla="*/ 33 w 814"/>
                  <a:gd name="T15" fmla="*/ 111 h 146"/>
                  <a:gd name="T16" fmla="*/ 72 w 814"/>
                  <a:gd name="T17" fmla="*/ 128 h 146"/>
                  <a:gd name="T18" fmla="*/ 740 w 814"/>
                  <a:gd name="T19" fmla="*/ 128 h 146"/>
                  <a:gd name="T20" fmla="*/ 740 w 814"/>
                  <a:gd name="T21" fmla="*/ 128 h 146"/>
                  <a:gd name="T22" fmla="*/ 780 w 814"/>
                  <a:gd name="T23" fmla="*/ 111 h 146"/>
                  <a:gd name="T24" fmla="*/ 780 w 814"/>
                  <a:gd name="T25" fmla="*/ 111 h 146"/>
                  <a:gd name="T26" fmla="*/ 796 w 814"/>
                  <a:gd name="T27" fmla="*/ 73 h 146"/>
                  <a:gd name="T28" fmla="*/ 796 w 814"/>
                  <a:gd name="T29" fmla="*/ 73 h 146"/>
                  <a:gd name="T30" fmla="*/ 780 w 814"/>
                  <a:gd name="T31" fmla="*/ 33 h 146"/>
                  <a:gd name="T32" fmla="*/ 780 w 814"/>
                  <a:gd name="T33" fmla="*/ 33 h 146"/>
                  <a:gd name="T34" fmla="*/ 740 w 814"/>
                  <a:gd name="T35" fmla="*/ 17 h 146"/>
                  <a:gd name="T36" fmla="*/ 72 w 814"/>
                  <a:gd name="T37" fmla="*/ 17 h 146"/>
                  <a:gd name="T38" fmla="*/ 740 w 814"/>
                  <a:gd name="T39" fmla="*/ 145 h 146"/>
                  <a:gd name="T40" fmla="*/ 72 w 814"/>
                  <a:gd name="T41" fmla="*/ 145 h 146"/>
                  <a:gd name="T42" fmla="*/ 72 w 814"/>
                  <a:gd name="T43" fmla="*/ 145 h 146"/>
                  <a:gd name="T44" fmla="*/ 21 w 814"/>
                  <a:gd name="T45" fmla="*/ 124 h 146"/>
                  <a:gd name="T46" fmla="*/ 21 w 814"/>
                  <a:gd name="T47" fmla="*/ 124 h 146"/>
                  <a:gd name="T48" fmla="*/ 0 w 814"/>
                  <a:gd name="T49" fmla="*/ 73 h 146"/>
                  <a:gd name="T50" fmla="*/ 0 w 814"/>
                  <a:gd name="T51" fmla="*/ 73 h 146"/>
                  <a:gd name="T52" fmla="*/ 21 w 814"/>
                  <a:gd name="T53" fmla="*/ 20 h 146"/>
                  <a:gd name="T54" fmla="*/ 21 w 814"/>
                  <a:gd name="T55" fmla="*/ 20 h 146"/>
                  <a:gd name="T56" fmla="*/ 72 w 814"/>
                  <a:gd name="T57" fmla="*/ 0 h 146"/>
                  <a:gd name="T58" fmla="*/ 740 w 814"/>
                  <a:gd name="T59" fmla="*/ 0 h 146"/>
                  <a:gd name="T60" fmla="*/ 740 w 814"/>
                  <a:gd name="T61" fmla="*/ 0 h 146"/>
                  <a:gd name="T62" fmla="*/ 792 w 814"/>
                  <a:gd name="T63" fmla="*/ 20 h 146"/>
                  <a:gd name="T64" fmla="*/ 792 w 814"/>
                  <a:gd name="T65" fmla="*/ 20 h 146"/>
                  <a:gd name="T66" fmla="*/ 813 w 814"/>
                  <a:gd name="T67" fmla="*/ 73 h 146"/>
                  <a:gd name="T68" fmla="*/ 813 w 814"/>
                  <a:gd name="T69" fmla="*/ 73 h 146"/>
                  <a:gd name="T70" fmla="*/ 792 w 814"/>
                  <a:gd name="T71" fmla="*/ 124 h 146"/>
                  <a:gd name="T72" fmla="*/ 792 w 814"/>
                  <a:gd name="T73" fmla="*/ 124 h 146"/>
                  <a:gd name="T74" fmla="*/ 740 w 814"/>
                  <a:gd name="T75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14" h="146">
                    <a:moveTo>
                      <a:pt x="72" y="17"/>
                    </a:moveTo>
                    <a:lnTo>
                      <a:pt x="72" y="17"/>
                    </a:lnTo>
                    <a:cubicBezTo>
                      <a:pt x="58" y="17"/>
                      <a:pt x="44" y="23"/>
                      <a:pt x="33" y="33"/>
                    </a:cubicBezTo>
                    <a:lnTo>
                      <a:pt x="33" y="33"/>
                    </a:lnTo>
                    <a:cubicBezTo>
                      <a:pt x="23" y="44"/>
                      <a:pt x="18" y="57"/>
                      <a:pt x="18" y="73"/>
                    </a:cubicBezTo>
                    <a:lnTo>
                      <a:pt x="18" y="73"/>
                    </a:lnTo>
                    <a:cubicBezTo>
                      <a:pt x="18" y="87"/>
                      <a:pt x="23" y="101"/>
                      <a:pt x="33" y="111"/>
                    </a:cubicBezTo>
                    <a:lnTo>
                      <a:pt x="33" y="111"/>
                    </a:lnTo>
                    <a:cubicBezTo>
                      <a:pt x="44" y="122"/>
                      <a:pt x="58" y="128"/>
                      <a:pt x="72" y="128"/>
                    </a:cubicBezTo>
                    <a:lnTo>
                      <a:pt x="740" y="128"/>
                    </a:lnTo>
                    <a:lnTo>
                      <a:pt x="740" y="128"/>
                    </a:lnTo>
                    <a:cubicBezTo>
                      <a:pt x="755" y="128"/>
                      <a:pt x="769" y="122"/>
                      <a:pt x="780" y="111"/>
                    </a:cubicBezTo>
                    <a:lnTo>
                      <a:pt x="780" y="111"/>
                    </a:lnTo>
                    <a:cubicBezTo>
                      <a:pt x="790" y="101"/>
                      <a:pt x="796" y="87"/>
                      <a:pt x="796" y="73"/>
                    </a:cubicBezTo>
                    <a:lnTo>
                      <a:pt x="796" y="73"/>
                    </a:lnTo>
                    <a:cubicBezTo>
                      <a:pt x="796" y="57"/>
                      <a:pt x="790" y="44"/>
                      <a:pt x="780" y="33"/>
                    </a:cubicBezTo>
                    <a:lnTo>
                      <a:pt x="780" y="33"/>
                    </a:lnTo>
                    <a:cubicBezTo>
                      <a:pt x="769" y="23"/>
                      <a:pt x="755" y="17"/>
                      <a:pt x="740" y="17"/>
                    </a:cubicBezTo>
                    <a:lnTo>
                      <a:pt x="72" y="17"/>
                    </a:lnTo>
                    <a:close/>
                    <a:moveTo>
                      <a:pt x="740" y="145"/>
                    </a:moveTo>
                    <a:lnTo>
                      <a:pt x="72" y="145"/>
                    </a:lnTo>
                    <a:lnTo>
                      <a:pt x="72" y="145"/>
                    </a:lnTo>
                    <a:cubicBezTo>
                      <a:pt x="53" y="145"/>
                      <a:pt x="35" y="138"/>
                      <a:pt x="21" y="124"/>
                    </a:cubicBezTo>
                    <a:lnTo>
                      <a:pt x="21" y="124"/>
                    </a:lnTo>
                    <a:cubicBezTo>
                      <a:pt x="7" y="111"/>
                      <a:pt x="0" y="92"/>
                      <a:pt x="0" y="73"/>
                    </a:cubicBezTo>
                    <a:lnTo>
                      <a:pt x="0" y="73"/>
                    </a:lnTo>
                    <a:cubicBezTo>
                      <a:pt x="0" y="53"/>
                      <a:pt x="7" y="35"/>
                      <a:pt x="21" y="20"/>
                    </a:cubicBezTo>
                    <a:lnTo>
                      <a:pt x="21" y="20"/>
                    </a:lnTo>
                    <a:cubicBezTo>
                      <a:pt x="35" y="7"/>
                      <a:pt x="53" y="0"/>
                      <a:pt x="72" y="0"/>
                    </a:cubicBezTo>
                    <a:lnTo>
                      <a:pt x="740" y="0"/>
                    </a:lnTo>
                    <a:lnTo>
                      <a:pt x="740" y="0"/>
                    </a:lnTo>
                    <a:cubicBezTo>
                      <a:pt x="760" y="0"/>
                      <a:pt x="778" y="7"/>
                      <a:pt x="792" y="20"/>
                    </a:cubicBezTo>
                    <a:lnTo>
                      <a:pt x="792" y="20"/>
                    </a:lnTo>
                    <a:cubicBezTo>
                      <a:pt x="805" y="35"/>
                      <a:pt x="813" y="53"/>
                      <a:pt x="813" y="73"/>
                    </a:cubicBezTo>
                    <a:lnTo>
                      <a:pt x="813" y="73"/>
                    </a:lnTo>
                    <a:cubicBezTo>
                      <a:pt x="813" y="92"/>
                      <a:pt x="805" y="111"/>
                      <a:pt x="792" y="124"/>
                    </a:cubicBezTo>
                    <a:lnTo>
                      <a:pt x="792" y="124"/>
                    </a:lnTo>
                    <a:cubicBezTo>
                      <a:pt x="778" y="138"/>
                      <a:pt x="760" y="145"/>
                      <a:pt x="740" y="1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12">
                <a:extLst>
                  <a:ext uri="{FF2B5EF4-FFF2-40B4-BE49-F238E27FC236}">
                    <a16:creationId xmlns:a16="http://schemas.microsoft.com/office/drawing/2014/main" id="{0EB31D40-41FB-41C7-B7F2-B0E3C5B78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7934" y="6396876"/>
                <a:ext cx="306108" cy="510180"/>
              </a:xfrm>
              <a:custGeom>
                <a:avLst/>
                <a:gdLst>
                  <a:gd name="T0" fmla="*/ 307 w 342"/>
                  <a:gd name="T1" fmla="*/ 573 h 574"/>
                  <a:gd name="T2" fmla="*/ 33 w 342"/>
                  <a:gd name="T3" fmla="*/ 573 h 574"/>
                  <a:gd name="T4" fmla="*/ 33 w 342"/>
                  <a:gd name="T5" fmla="*/ 573 h 574"/>
                  <a:gd name="T6" fmla="*/ 0 w 342"/>
                  <a:gd name="T7" fmla="*/ 540 h 574"/>
                  <a:gd name="T8" fmla="*/ 0 w 342"/>
                  <a:gd name="T9" fmla="*/ 33 h 574"/>
                  <a:gd name="T10" fmla="*/ 0 w 342"/>
                  <a:gd name="T11" fmla="*/ 33 h 574"/>
                  <a:gd name="T12" fmla="*/ 33 w 342"/>
                  <a:gd name="T13" fmla="*/ 0 h 574"/>
                  <a:gd name="T14" fmla="*/ 307 w 342"/>
                  <a:gd name="T15" fmla="*/ 0 h 574"/>
                  <a:gd name="T16" fmla="*/ 307 w 342"/>
                  <a:gd name="T17" fmla="*/ 0 h 574"/>
                  <a:gd name="T18" fmla="*/ 341 w 342"/>
                  <a:gd name="T19" fmla="*/ 33 h 574"/>
                  <a:gd name="T20" fmla="*/ 341 w 342"/>
                  <a:gd name="T21" fmla="*/ 540 h 574"/>
                  <a:gd name="T22" fmla="*/ 341 w 342"/>
                  <a:gd name="T23" fmla="*/ 540 h 574"/>
                  <a:gd name="T24" fmla="*/ 307 w 342"/>
                  <a:gd name="T25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2" h="574">
                    <a:moveTo>
                      <a:pt x="307" y="573"/>
                    </a:moveTo>
                    <a:lnTo>
                      <a:pt x="33" y="573"/>
                    </a:lnTo>
                    <a:lnTo>
                      <a:pt x="33" y="573"/>
                    </a:lnTo>
                    <a:cubicBezTo>
                      <a:pt x="15" y="573"/>
                      <a:pt x="0" y="558"/>
                      <a:pt x="0" y="540"/>
                    </a:cubicBezTo>
                    <a:lnTo>
                      <a:pt x="0" y="33"/>
                    </a:lnTo>
                    <a:lnTo>
                      <a:pt x="0" y="33"/>
                    </a:lnTo>
                    <a:cubicBezTo>
                      <a:pt x="0" y="15"/>
                      <a:pt x="15" y="0"/>
                      <a:pt x="33" y="0"/>
                    </a:cubicBezTo>
                    <a:lnTo>
                      <a:pt x="307" y="0"/>
                    </a:lnTo>
                    <a:lnTo>
                      <a:pt x="307" y="0"/>
                    </a:lnTo>
                    <a:cubicBezTo>
                      <a:pt x="326" y="0"/>
                      <a:pt x="341" y="15"/>
                      <a:pt x="341" y="33"/>
                    </a:cubicBezTo>
                    <a:lnTo>
                      <a:pt x="341" y="540"/>
                    </a:lnTo>
                    <a:lnTo>
                      <a:pt x="341" y="540"/>
                    </a:lnTo>
                    <a:cubicBezTo>
                      <a:pt x="341" y="558"/>
                      <a:pt x="326" y="573"/>
                      <a:pt x="307" y="57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13">
                <a:extLst>
                  <a:ext uri="{FF2B5EF4-FFF2-40B4-BE49-F238E27FC236}">
                    <a16:creationId xmlns:a16="http://schemas.microsoft.com/office/drawing/2014/main" id="{6C339107-A52B-44E0-AF3C-7B0BF78B44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0085" y="6389027"/>
                <a:ext cx="317883" cy="525878"/>
              </a:xfrm>
              <a:custGeom>
                <a:avLst/>
                <a:gdLst>
                  <a:gd name="T0" fmla="*/ 29 w 359"/>
                  <a:gd name="T1" fmla="*/ 17 h 592"/>
                  <a:gd name="T2" fmla="*/ 29 w 359"/>
                  <a:gd name="T3" fmla="*/ 17 h 592"/>
                  <a:gd name="T4" fmla="*/ 18 w 359"/>
                  <a:gd name="T5" fmla="*/ 29 h 592"/>
                  <a:gd name="T6" fmla="*/ 18 w 359"/>
                  <a:gd name="T7" fmla="*/ 561 h 592"/>
                  <a:gd name="T8" fmla="*/ 18 w 359"/>
                  <a:gd name="T9" fmla="*/ 561 h 592"/>
                  <a:gd name="T10" fmla="*/ 29 w 359"/>
                  <a:gd name="T11" fmla="*/ 574 h 592"/>
                  <a:gd name="T12" fmla="*/ 329 w 359"/>
                  <a:gd name="T13" fmla="*/ 574 h 592"/>
                  <a:gd name="T14" fmla="*/ 329 w 359"/>
                  <a:gd name="T15" fmla="*/ 574 h 592"/>
                  <a:gd name="T16" fmla="*/ 341 w 359"/>
                  <a:gd name="T17" fmla="*/ 561 h 592"/>
                  <a:gd name="T18" fmla="*/ 341 w 359"/>
                  <a:gd name="T19" fmla="*/ 29 h 592"/>
                  <a:gd name="T20" fmla="*/ 341 w 359"/>
                  <a:gd name="T21" fmla="*/ 29 h 592"/>
                  <a:gd name="T22" fmla="*/ 329 w 359"/>
                  <a:gd name="T23" fmla="*/ 17 h 592"/>
                  <a:gd name="T24" fmla="*/ 29 w 359"/>
                  <a:gd name="T25" fmla="*/ 17 h 592"/>
                  <a:gd name="T26" fmla="*/ 329 w 359"/>
                  <a:gd name="T27" fmla="*/ 591 h 592"/>
                  <a:gd name="T28" fmla="*/ 29 w 359"/>
                  <a:gd name="T29" fmla="*/ 591 h 592"/>
                  <a:gd name="T30" fmla="*/ 29 w 359"/>
                  <a:gd name="T31" fmla="*/ 591 h 592"/>
                  <a:gd name="T32" fmla="*/ 0 w 359"/>
                  <a:gd name="T33" fmla="*/ 561 h 592"/>
                  <a:gd name="T34" fmla="*/ 0 w 359"/>
                  <a:gd name="T35" fmla="*/ 29 h 592"/>
                  <a:gd name="T36" fmla="*/ 0 w 359"/>
                  <a:gd name="T37" fmla="*/ 29 h 592"/>
                  <a:gd name="T38" fmla="*/ 29 w 359"/>
                  <a:gd name="T39" fmla="*/ 0 h 592"/>
                  <a:gd name="T40" fmla="*/ 329 w 359"/>
                  <a:gd name="T41" fmla="*/ 0 h 592"/>
                  <a:gd name="T42" fmla="*/ 329 w 359"/>
                  <a:gd name="T43" fmla="*/ 0 h 592"/>
                  <a:gd name="T44" fmla="*/ 358 w 359"/>
                  <a:gd name="T45" fmla="*/ 29 h 592"/>
                  <a:gd name="T46" fmla="*/ 358 w 359"/>
                  <a:gd name="T47" fmla="*/ 561 h 592"/>
                  <a:gd name="T48" fmla="*/ 358 w 359"/>
                  <a:gd name="T49" fmla="*/ 561 h 592"/>
                  <a:gd name="T50" fmla="*/ 329 w 359"/>
                  <a:gd name="T51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59" h="592">
                    <a:moveTo>
                      <a:pt x="29" y="17"/>
                    </a:moveTo>
                    <a:lnTo>
                      <a:pt x="29" y="17"/>
                    </a:lnTo>
                    <a:cubicBezTo>
                      <a:pt x="23" y="17"/>
                      <a:pt x="18" y="22"/>
                      <a:pt x="18" y="29"/>
                    </a:cubicBezTo>
                    <a:lnTo>
                      <a:pt x="18" y="561"/>
                    </a:lnTo>
                    <a:lnTo>
                      <a:pt x="18" y="561"/>
                    </a:lnTo>
                    <a:cubicBezTo>
                      <a:pt x="18" y="568"/>
                      <a:pt x="23" y="574"/>
                      <a:pt x="29" y="574"/>
                    </a:cubicBezTo>
                    <a:lnTo>
                      <a:pt x="329" y="574"/>
                    </a:lnTo>
                    <a:lnTo>
                      <a:pt x="329" y="574"/>
                    </a:lnTo>
                    <a:cubicBezTo>
                      <a:pt x="336" y="574"/>
                      <a:pt x="341" y="568"/>
                      <a:pt x="341" y="561"/>
                    </a:cubicBezTo>
                    <a:lnTo>
                      <a:pt x="341" y="29"/>
                    </a:lnTo>
                    <a:lnTo>
                      <a:pt x="341" y="29"/>
                    </a:lnTo>
                    <a:cubicBezTo>
                      <a:pt x="341" y="22"/>
                      <a:pt x="336" y="17"/>
                      <a:pt x="329" y="17"/>
                    </a:cubicBezTo>
                    <a:lnTo>
                      <a:pt x="29" y="17"/>
                    </a:lnTo>
                    <a:close/>
                    <a:moveTo>
                      <a:pt x="329" y="591"/>
                    </a:moveTo>
                    <a:lnTo>
                      <a:pt x="29" y="591"/>
                    </a:lnTo>
                    <a:lnTo>
                      <a:pt x="29" y="591"/>
                    </a:lnTo>
                    <a:cubicBezTo>
                      <a:pt x="13" y="591"/>
                      <a:pt x="0" y="578"/>
                      <a:pt x="0" y="561"/>
                    </a:cubicBezTo>
                    <a:lnTo>
                      <a:pt x="0" y="29"/>
                    </a:lnTo>
                    <a:lnTo>
                      <a:pt x="0" y="29"/>
                    </a:lnTo>
                    <a:cubicBezTo>
                      <a:pt x="0" y="13"/>
                      <a:pt x="13" y="0"/>
                      <a:pt x="29" y="0"/>
                    </a:cubicBezTo>
                    <a:lnTo>
                      <a:pt x="329" y="0"/>
                    </a:lnTo>
                    <a:lnTo>
                      <a:pt x="329" y="0"/>
                    </a:lnTo>
                    <a:cubicBezTo>
                      <a:pt x="345" y="0"/>
                      <a:pt x="358" y="13"/>
                      <a:pt x="358" y="29"/>
                    </a:cubicBezTo>
                    <a:lnTo>
                      <a:pt x="358" y="561"/>
                    </a:lnTo>
                    <a:lnTo>
                      <a:pt x="358" y="561"/>
                    </a:lnTo>
                    <a:cubicBezTo>
                      <a:pt x="358" y="578"/>
                      <a:pt x="345" y="591"/>
                      <a:pt x="329" y="5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14">
                <a:extLst>
                  <a:ext uri="{FF2B5EF4-FFF2-40B4-BE49-F238E27FC236}">
                    <a16:creationId xmlns:a16="http://schemas.microsoft.com/office/drawing/2014/main" id="{BA378E2C-448D-4AEE-96E2-92F9335C5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1645" y="7064035"/>
                <a:ext cx="2805993" cy="90261"/>
              </a:xfrm>
              <a:custGeom>
                <a:avLst/>
                <a:gdLst>
                  <a:gd name="T0" fmla="*/ 3103 w 3154"/>
                  <a:gd name="T1" fmla="*/ 102 h 103"/>
                  <a:gd name="T2" fmla="*/ 50 w 3154"/>
                  <a:gd name="T3" fmla="*/ 102 h 103"/>
                  <a:gd name="T4" fmla="*/ 50 w 3154"/>
                  <a:gd name="T5" fmla="*/ 102 h 103"/>
                  <a:gd name="T6" fmla="*/ 0 w 3154"/>
                  <a:gd name="T7" fmla="*/ 52 h 103"/>
                  <a:gd name="T8" fmla="*/ 0 w 3154"/>
                  <a:gd name="T9" fmla="*/ 50 h 103"/>
                  <a:gd name="T10" fmla="*/ 0 w 3154"/>
                  <a:gd name="T11" fmla="*/ 50 h 103"/>
                  <a:gd name="T12" fmla="*/ 50 w 3154"/>
                  <a:gd name="T13" fmla="*/ 0 h 103"/>
                  <a:gd name="T14" fmla="*/ 3103 w 3154"/>
                  <a:gd name="T15" fmla="*/ 0 h 103"/>
                  <a:gd name="T16" fmla="*/ 3103 w 3154"/>
                  <a:gd name="T17" fmla="*/ 0 h 103"/>
                  <a:gd name="T18" fmla="*/ 3153 w 3154"/>
                  <a:gd name="T19" fmla="*/ 50 h 103"/>
                  <a:gd name="T20" fmla="*/ 3153 w 3154"/>
                  <a:gd name="T21" fmla="*/ 52 h 103"/>
                  <a:gd name="T22" fmla="*/ 3153 w 3154"/>
                  <a:gd name="T23" fmla="*/ 52 h 103"/>
                  <a:gd name="T24" fmla="*/ 3103 w 3154"/>
                  <a:gd name="T2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154" h="103">
                    <a:moveTo>
                      <a:pt x="3103" y="102"/>
                    </a:moveTo>
                    <a:lnTo>
                      <a:pt x="50" y="102"/>
                    </a:lnTo>
                    <a:lnTo>
                      <a:pt x="50" y="102"/>
                    </a:lnTo>
                    <a:cubicBezTo>
                      <a:pt x="22" y="102"/>
                      <a:pt x="0" y="79"/>
                      <a:pt x="0" y="52"/>
                    </a:cubicBezTo>
                    <a:lnTo>
                      <a:pt x="0" y="50"/>
                    </a:lnTo>
                    <a:lnTo>
                      <a:pt x="0" y="50"/>
                    </a:lnTo>
                    <a:cubicBezTo>
                      <a:pt x="0" y="23"/>
                      <a:pt x="22" y="0"/>
                      <a:pt x="50" y="0"/>
                    </a:cubicBezTo>
                    <a:lnTo>
                      <a:pt x="3103" y="0"/>
                    </a:lnTo>
                    <a:lnTo>
                      <a:pt x="3103" y="0"/>
                    </a:lnTo>
                    <a:cubicBezTo>
                      <a:pt x="3131" y="0"/>
                      <a:pt x="3153" y="23"/>
                      <a:pt x="3153" y="50"/>
                    </a:cubicBezTo>
                    <a:lnTo>
                      <a:pt x="3153" y="52"/>
                    </a:lnTo>
                    <a:lnTo>
                      <a:pt x="3153" y="52"/>
                    </a:lnTo>
                    <a:cubicBezTo>
                      <a:pt x="3153" y="79"/>
                      <a:pt x="3131" y="102"/>
                      <a:pt x="3103" y="1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15">
                <a:extLst>
                  <a:ext uri="{FF2B5EF4-FFF2-40B4-BE49-F238E27FC236}">
                    <a16:creationId xmlns:a16="http://schemas.microsoft.com/office/drawing/2014/main" id="{6F316351-4E09-4C5B-9042-BCB371E65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3796" y="7056186"/>
                <a:ext cx="2821691" cy="105959"/>
              </a:xfrm>
              <a:custGeom>
                <a:avLst/>
                <a:gdLst>
                  <a:gd name="T0" fmla="*/ 59 w 3171"/>
                  <a:gd name="T1" fmla="*/ 17 h 119"/>
                  <a:gd name="T2" fmla="*/ 59 w 3171"/>
                  <a:gd name="T3" fmla="*/ 17 h 119"/>
                  <a:gd name="T4" fmla="*/ 18 w 3171"/>
                  <a:gd name="T5" fmla="*/ 59 h 119"/>
                  <a:gd name="T6" fmla="*/ 18 w 3171"/>
                  <a:gd name="T7" fmla="*/ 59 h 119"/>
                  <a:gd name="T8" fmla="*/ 59 w 3171"/>
                  <a:gd name="T9" fmla="*/ 101 h 119"/>
                  <a:gd name="T10" fmla="*/ 3111 w 3171"/>
                  <a:gd name="T11" fmla="*/ 101 h 119"/>
                  <a:gd name="T12" fmla="*/ 3111 w 3171"/>
                  <a:gd name="T13" fmla="*/ 101 h 119"/>
                  <a:gd name="T14" fmla="*/ 3153 w 3171"/>
                  <a:gd name="T15" fmla="*/ 59 h 119"/>
                  <a:gd name="T16" fmla="*/ 3153 w 3171"/>
                  <a:gd name="T17" fmla="*/ 59 h 119"/>
                  <a:gd name="T18" fmla="*/ 3111 w 3171"/>
                  <a:gd name="T19" fmla="*/ 17 h 119"/>
                  <a:gd name="T20" fmla="*/ 59 w 3171"/>
                  <a:gd name="T21" fmla="*/ 17 h 119"/>
                  <a:gd name="T22" fmla="*/ 3111 w 3171"/>
                  <a:gd name="T23" fmla="*/ 118 h 119"/>
                  <a:gd name="T24" fmla="*/ 59 w 3171"/>
                  <a:gd name="T25" fmla="*/ 118 h 119"/>
                  <a:gd name="T26" fmla="*/ 59 w 3171"/>
                  <a:gd name="T27" fmla="*/ 118 h 119"/>
                  <a:gd name="T28" fmla="*/ 0 w 3171"/>
                  <a:gd name="T29" fmla="*/ 59 h 119"/>
                  <a:gd name="T30" fmla="*/ 0 w 3171"/>
                  <a:gd name="T31" fmla="*/ 59 h 119"/>
                  <a:gd name="T32" fmla="*/ 59 w 3171"/>
                  <a:gd name="T33" fmla="*/ 0 h 119"/>
                  <a:gd name="T34" fmla="*/ 3111 w 3171"/>
                  <a:gd name="T35" fmla="*/ 0 h 119"/>
                  <a:gd name="T36" fmla="*/ 3111 w 3171"/>
                  <a:gd name="T37" fmla="*/ 0 h 119"/>
                  <a:gd name="T38" fmla="*/ 3170 w 3171"/>
                  <a:gd name="T39" fmla="*/ 59 h 119"/>
                  <a:gd name="T40" fmla="*/ 3170 w 3171"/>
                  <a:gd name="T41" fmla="*/ 59 h 119"/>
                  <a:gd name="T42" fmla="*/ 3111 w 3171"/>
                  <a:gd name="T43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71" h="119">
                    <a:moveTo>
                      <a:pt x="59" y="17"/>
                    </a:moveTo>
                    <a:lnTo>
                      <a:pt x="59" y="17"/>
                    </a:lnTo>
                    <a:cubicBezTo>
                      <a:pt x="36" y="17"/>
                      <a:pt x="18" y="36"/>
                      <a:pt x="18" y="59"/>
                    </a:cubicBezTo>
                    <a:lnTo>
                      <a:pt x="18" y="59"/>
                    </a:lnTo>
                    <a:cubicBezTo>
                      <a:pt x="18" y="82"/>
                      <a:pt x="36" y="101"/>
                      <a:pt x="59" y="101"/>
                    </a:cubicBezTo>
                    <a:lnTo>
                      <a:pt x="3111" y="101"/>
                    </a:lnTo>
                    <a:lnTo>
                      <a:pt x="3111" y="101"/>
                    </a:lnTo>
                    <a:cubicBezTo>
                      <a:pt x="3134" y="101"/>
                      <a:pt x="3153" y="82"/>
                      <a:pt x="3153" y="59"/>
                    </a:cubicBezTo>
                    <a:lnTo>
                      <a:pt x="3153" y="59"/>
                    </a:lnTo>
                    <a:cubicBezTo>
                      <a:pt x="3153" y="36"/>
                      <a:pt x="3134" y="17"/>
                      <a:pt x="3111" y="17"/>
                    </a:cubicBezTo>
                    <a:lnTo>
                      <a:pt x="59" y="17"/>
                    </a:lnTo>
                    <a:close/>
                    <a:moveTo>
                      <a:pt x="3111" y="118"/>
                    </a:moveTo>
                    <a:lnTo>
                      <a:pt x="59" y="118"/>
                    </a:lnTo>
                    <a:lnTo>
                      <a:pt x="59" y="118"/>
                    </a:lnTo>
                    <a:cubicBezTo>
                      <a:pt x="26" y="118"/>
                      <a:pt x="0" y="91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6" y="0"/>
                      <a:pt x="59" y="0"/>
                    </a:cubicBezTo>
                    <a:lnTo>
                      <a:pt x="3111" y="0"/>
                    </a:lnTo>
                    <a:lnTo>
                      <a:pt x="3111" y="0"/>
                    </a:lnTo>
                    <a:cubicBezTo>
                      <a:pt x="3144" y="0"/>
                      <a:pt x="3170" y="26"/>
                      <a:pt x="3170" y="59"/>
                    </a:cubicBezTo>
                    <a:lnTo>
                      <a:pt x="3170" y="59"/>
                    </a:lnTo>
                    <a:cubicBezTo>
                      <a:pt x="3170" y="91"/>
                      <a:pt x="3144" y="118"/>
                      <a:pt x="3111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16">
                <a:extLst>
                  <a:ext uri="{FF2B5EF4-FFF2-40B4-BE49-F238E27FC236}">
                    <a16:creationId xmlns:a16="http://schemas.microsoft.com/office/drawing/2014/main" id="{BB4A0FE5-CC4A-43EF-ABC9-7C0AEABD0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5963" y="6157483"/>
                <a:ext cx="156979" cy="149130"/>
              </a:xfrm>
              <a:custGeom>
                <a:avLst/>
                <a:gdLst>
                  <a:gd name="T0" fmla="*/ 94 w 177"/>
                  <a:gd name="T1" fmla="*/ 5 h 168"/>
                  <a:gd name="T2" fmla="*/ 115 w 177"/>
                  <a:gd name="T3" fmla="*/ 49 h 168"/>
                  <a:gd name="T4" fmla="*/ 115 w 177"/>
                  <a:gd name="T5" fmla="*/ 49 h 168"/>
                  <a:gd name="T6" fmla="*/ 120 w 177"/>
                  <a:gd name="T7" fmla="*/ 52 h 168"/>
                  <a:gd name="T8" fmla="*/ 168 w 177"/>
                  <a:gd name="T9" fmla="*/ 59 h 168"/>
                  <a:gd name="T10" fmla="*/ 168 w 177"/>
                  <a:gd name="T11" fmla="*/ 59 h 168"/>
                  <a:gd name="T12" fmla="*/ 172 w 177"/>
                  <a:gd name="T13" fmla="*/ 71 h 168"/>
                  <a:gd name="T14" fmla="*/ 137 w 177"/>
                  <a:gd name="T15" fmla="*/ 105 h 168"/>
                  <a:gd name="T16" fmla="*/ 137 w 177"/>
                  <a:gd name="T17" fmla="*/ 105 h 168"/>
                  <a:gd name="T18" fmla="*/ 135 w 177"/>
                  <a:gd name="T19" fmla="*/ 110 h 168"/>
                  <a:gd name="T20" fmla="*/ 144 w 177"/>
                  <a:gd name="T21" fmla="*/ 159 h 168"/>
                  <a:gd name="T22" fmla="*/ 144 w 177"/>
                  <a:gd name="T23" fmla="*/ 159 h 168"/>
                  <a:gd name="T24" fmla="*/ 134 w 177"/>
                  <a:gd name="T25" fmla="*/ 166 h 168"/>
                  <a:gd name="T26" fmla="*/ 90 w 177"/>
                  <a:gd name="T27" fmla="*/ 143 h 168"/>
                  <a:gd name="T28" fmla="*/ 90 w 177"/>
                  <a:gd name="T29" fmla="*/ 143 h 168"/>
                  <a:gd name="T30" fmla="*/ 84 w 177"/>
                  <a:gd name="T31" fmla="*/ 143 h 168"/>
                  <a:gd name="T32" fmla="*/ 42 w 177"/>
                  <a:gd name="T33" fmla="*/ 166 h 168"/>
                  <a:gd name="T34" fmla="*/ 42 w 177"/>
                  <a:gd name="T35" fmla="*/ 166 h 168"/>
                  <a:gd name="T36" fmla="*/ 32 w 177"/>
                  <a:gd name="T37" fmla="*/ 159 h 168"/>
                  <a:gd name="T38" fmla="*/ 40 w 177"/>
                  <a:gd name="T39" fmla="*/ 110 h 168"/>
                  <a:gd name="T40" fmla="*/ 40 w 177"/>
                  <a:gd name="T41" fmla="*/ 110 h 168"/>
                  <a:gd name="T42" fmla="*/ 38 w 177"/>
                  <a:gd name="T43" fmla="*/ 105 h 168"/>
                  <a:gd name="T44" fmla="*/ 3 w 177"/>
                  <a:gd name="T45" fmla="*/ 71 h 168"/>
                  <a:gd name="T46" fmla="*/ 3 w 177"/>
                  <a:gd name="T47" fmla="*/ 71 h 168"/>
                  <a:gd name="T48" fmla="*/ 7 w 177"/>
                  <a:gd name="T49" fmla="*/ 59 h 168"/>
                  <a:gd name="T50" fmla="*/ 56 w 177"/>
                  <a:gd name="T51" fmla="*/ 52 h 168"/>
                  <a:gd name="T52" fmla="*/ 56 w 177"/>
                  <a:gd name="T53" fmla="*/ 52 h 168"/>
                  <a:gd name="T54" fmla="*/ 60 w 177"/>
                  <a:gd name="T55" fmla="*/ 49 h 168"/>
                  <a:gd name="T56" fmla="*/ 82 w 177"/>
                  <a:gd name="T57" fmla="*/ 5 h 168"/>
                  <a:gd name="T58" fmla="*/ 82 w 177"/>
                  <a:gd name="T59" fmla="*/ 5 h 168"/>
                  <a:gd name="T60" fmla="*/ 94 w 177"/>
                  <a:gd name="T61" fmla="*/ 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7" h="168">
                    <a:moveTo>
                      <a:pt x="94" y="5"/>
                    </a:moveTo>
                    <a:lnTo>
                      <a:pt x="115" y="49"/>
                    </a:lnTo>
                    <a:lnTo>
                      <a:pt x="115" y="49"/>
                    </a:lnTo>
                    <a:cubicBezTo>
                      <a:pt x="116" y="51"/>
                      <a:pt x="118" y="52"/>
                      <a:pt x="120" y="52"/>
                    </a:cubicBezTo>
                    <a:lnTo>
                      <a:pt x="168" y="59"/>
                    </a:lnTo>
                    <a:lnTo>
                      <a:pt x="168" y="59"/>
                    </a:lnTo>
                    <a:cubicBezTo>
                      <a:pt x="174" y="60"/>
                      <a:pt x="176" y="67"/>
                      <a:pt x="172" y="71"/>
                    </a:cubicBezTo>
                    <a:lnTo>
                      <a:pt x="137" y="105"/>
                    </a:lnTo>
                    <a:lnTo>
                      <a:pt x="137" y="105"/>
                    </a:lnTo>
                    <a:cubicBezTo>
                      <a:pt x="135" y="106"/>
                      <a:pt x="135" y="108"/>
                      <a:pt x="135" y="110"/>
                    </a:cubicBezTo>
                    <a:lnTo>
                      <a:pt x="144" y="159"/>
                    </a:lnTo>
                    <a:lnTo>
                      <a:pt x="144" y="159"/>
                    </a:lnTo>
                    <a:cubicBezTo>
                      <a:pt x="145" y="164"/>
                      <a:pt x="139" y="167"/>
                      <a:pt x="134" y="166"/>
                    </a:cubicBezTo>
                    <a:lnTo>
                      <a:pt x="90" y="143"/>
                    </a:lnTo>
                    <a:lnTo>
                      <a:pt x="90" y="143"/>
                    </a:lnTo>
                    <a:cubicBezTo>
                      <a:pt x="89" y="142"/>
                      <a:pt x="86" y="142"/>
                      <a:pt x="84" y="143"/>
                    </a:cubicBezTo>
                    <a:lnTo>
                      <a:pt x="42" y="166"/>
                    </a:lnTo>
                    <a:lnTo>
                      <a:pt x="42" y="166"/>
                    </a:lnTo>
                    <a:cubicBezTo>
                      <a:pt x="37" y="167"/>
                      <a:pt x="31" y="164"/>
                      <a:pt x="32" y="159"/>
                    </a:cubicBezTo>
                    <a:lnTo>
                      <a:pt x="40" y="110"/>
                    </a:lnTo>
                    <a:lnTo>
                      <a:pt x="40" y="110"/>
                    </a:lnTo>
                    <a:cubicBezTo>
                      <a:pt x="41" y="108"/>
                      <a:pt x="40" y="106"/>
                      <a:pt x="38" y="105"/>
                    </a:cubicBezTo>
                    <a:lnTo>
                      <a:pt x="3" y="71"/>
                    </a:lnTo>
                    <a:lnTo>
                      <a:pt x="3" y="71"/>
                    </a:lnTo>
                    <a:cubicBezTo>
                      <a:pt x="0" y="67"/>
                      <a:pt x="1" y="60"/>
                      <a:pt x="7" y="59"/>
                    </a:cubicBezTo>
                    <a:lnTo>
                      <a:pt x="56" y="52"/>
                    </a:lnTo>
                    <a:lnTo>
                      <a:pt x="56" y="52"/>
                    </a:lnTo>
                    <a:cubicBezTo>
                      <a:pt x="58" y="52"/>
                      <a:pt x="60" y="51"/>
                      <a:pt x="60" y="49"/>
                    </a:cubicBezTo>
                    <a:lnTo>
                      <a:pt x="82" y="5"/>
                    </a:lnTo>
                    <a:lnTo>
                      <a:pt x="82" y="5"/>
                    </a:lnTo>
                    <a:cubicBezTo>
                      <a:pt x="84" y="0"/>
                      <a:pt x="91" y="0"/>
                      <a:pt x="94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17">
                <a:extLst>
                  <a:ext uri="{FF2B5EF4-FFF2-40B4-BE49-F238E27FC236}">
                    <a16:creationId xmlns:a16="http://schemas.microsoft.com/office/drawing/2014/main" id="{0707A29E-E267-43D3-95F0-C76CE348C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8114" y="6153559"/>
                <a:ext cx="172676" cy="164827"/>
              </a:xfrm>
              <a:custGeom>
                <a:avLst/>
                <a:gdLst>
                  <a:gd name="T0" fmla="*/ 94 w 193"/>
                  <a:gd name="T1" fmla="*/ 16 h 184"/>
                  <a:gd name="T2" fmla="*/ 94 w 193"/>
                  <a:gd name="T3" fmla="*/ 16 h 184"/>
                  <a:gd name="T4" fmla="*/ 131 w 193"/>
                  <a:gd name="T5" fmla="*/ 52 h 184"/>
                  <a:gd name="T6" fmla="*/ 131 w 193"/>
                  <a:gd name="T7" fmla="*/ 52 h 184"/>
                  <a:gd name="T8" fmla="*/ 96 w 193"/>
                  <a:gd name="T9" fmla="*/ 140 h 184"/>
                  <a:gd name="T10" fmla="*/ 96 w 193"/>
                  <a:gd name="T11" fmla="*/ 140 h 184"/>
                  <a:gd name="T12" fmla="*/ 103 w 193"/>
                  <a:gd name="T13" fmla="*/ 142 h 184"/>
                  <a:gd name="T14" fmla="*/ 142 w 193"/>
                  <a:gd name="T15" fmla="*/ 162 h 184"/>
                  <a:gd name="T16" fmla="*/ 134 w 193"/>
                  <a:gd name="T17" fmla="*/ 118 h 184"/>
                  <a:gd name="T18" fmla="*/ 134 w 193"/>
                  <a:gd name="T19" fmla="*/ 118 h 184"/>
                  <a:gd name="T20" fmla="*/ 139 w 193"/>
                  <a:gd name="T21" fmla="*/ 105 h 184"/>
                  <a:gd name="T22" fmla="*/ 170 w 193"/>
                  <a:gd name="T23" fmla="*/ 74 h 184"/>
                  <a:gd name="T24" fmla="*/ 127 w 193"/>
                  <a:gd name="T25" fmla="*/ 68 h 184"/>
                  <a:gd name="T26" fmla="*/ 127 w 193"/>
                  <a:gd name="T27" fmla="*/ 68 h 184"/>
                  <a:gd name="T28" fmla="*/ 116 w 193"/>
                  <a:gd name="T29" fmla="*/ 59 h 184"/>
                  <a:gd name="T30" fmla="*/ 96 w 193"/>
                  <a:gd name="T31" fmla="*/ 20 h 184"/>
                  <a:gd name="T32" fmla="*/ 76 w 193"/>
                  <a:gd name="T33" fmla="*/ 59 h 184"/>
                  <a:gd name="T34" fmla="*/ 76 w 193"/>
                  <a:gd name="T35" fmla="*/ 59 h 184"/>
                  <a:gd name="T36" fmla="*/ 65 w 193"/>
                  <a:gd name="T37" fmla="*/ 68 h 184"/>
                  <a:gd name="T38" fmla="*/ 22 w 193"/>
                  <a:gd name="T39" fmla="*/ 74 h 184"/>
                  <a:gd name="T40" fmla="*/ 52 w 193"/>
                  <a:gd name="T41" fmla="*/ 105 h 184"/>
                  <a:gd name="T42" fmla="*/ 52 w 193"/>
                  <a:gd name="T43" fmla="*/ 105 h 184"/>
                  <a:gd name="T44" fmla="*/ 58 w 193"/>
                  <a:gd name="T45" fmla="*/ 118 h 184"/>
                  <a:gd name="T46" fmla="*/ 50 w 193"/>
                  <a:gd name="T47" fmla="*/ 162 h 184"/>
                  <a:gd name="T48" fmla="*/ 88 w 193"/>
                  <a:gd name="T49" fmla="*/ 142 h 184"/>
                  <a:gd name="T50" fmla="*/ 88 w 193"/>
                  <a:gd name="T51" fmla="*/ 142 h 184"/>
                  <a:gd name="T52" fmla="*/ 96 w 193"/>
                  <a:gd name="T53" fmla="*/ 140 h 184"/>
                  <a:gd name="T54" fmla="*/ 145 w 193"/>
                  <a:gd name="T55" fmla="*/ 182 h 184"/>
                  <a:gd name="T56" fmla="*/ 145 w 193"/>
                  <a:gd name="T57" fmla="*/ 182 h 184"/>
                  <a:gd name="T58" fmla="*/ 138 w 193"/>
                  <a:gd name="T59" fmla="*/ 180 h 184"/>
                  <a:gd name="T60" fmla="*/ 96 w 193"/>
                  <a:gd name="T61" fmla="*/ 158 h 184"/>
                  <a:gd name="T62" fmla="*/ 54 w 193"/>
                  <a:gd name="T63" fmla="*/ 180 h 184"/>
                  <a:gd name="T64" fmla="*/ 54 w 193"/>
                  <a:gd name="T65" fmla="*/ 180 h 184"/>
                  <a:gd name="T66" fmla="*/ 38 w 193"/>
                  <a:gd name="T67" fmla="*/ 179 h 184"/>
                  <a:gd name="T68" fmla="*/ 38 w 193"/>
                  <a:gd name="T69" fmla="*/ 179 h 184"/>
                  <a:gd name="T70" fmla="*/ 32 w 193"/>
                  <a:gd name="T71" fmla="*/ 164 h 184"/>
                  <a:gd name="T72" fmla="*/ 39 w 193"/>
                  <a:gd name="T73" fmla="*/ 117 h 184"/>
                  <a:gd name="T74" fmla="*/ 5 w 193"/>
                  <a:gd name="T75" fmla="*/ 84 h 184"/>
                  <a:gd name="T76" fmla="*/ 5 w 193"/>
                  <a:gd name="T77" fmla="*/ 84 h 184"/>
                  <a:gd name="T78" fmla="*/ 2 w 193"/>
                  <a:gd name="T79" fmla="*/ 68 h 184"/>
                  <a:gd name="T80" fmla="*/ 2 w 193"/>
                  <a:gd name="T81" fmla="*/ 68 h 184"/>
                  <a:gd name="T82" fmla="*/ 14 w 193"/>
                  <a:gd name="T83" fmla="*/ 58 h 184"/>
                  <a:gd name="T84" fmla="*/ 61 w 193"/>
                  <a:gd name="T85" fmla="*/ 51 h 184"/>
                  <a:gd name="T86" fmla="*/ 82 w 193"/>
                  <a:gd name="T87" fmla="*/ 8 h 184"/>
                  <a:gd name="T88" fmla="*/ 82 w 193"/>
                  <a:gd name="T89" fmla="*/ 8 h 184"/>
                  <a:gd name="T90" fmla="*/ 96 w 193"/>
                  <a:gd name="T91" fmla="*/ 0 h 184"/>
                  <a:gd name="T92" fmla="*/ 96 w 193"/>
                  <a:gd name="T93" fmla="*/ 0 h 184"/>
                  <a:gd name="T94" fmla="*/ 110 w 193"/>
                  <a:gd name="T95" fmla="*/ 8 h 184"/>
                  <a:gd name="T96" fmla="*/ 110 w 193"/>
                  <a:gd name="T97" fmla="*/ 8 h 184"/>
                  <a:gd name="T98" fmla="*/ 130 w 193"/>
                  <a:gd name="T99" fmla="*/ 51 h 184"/>
                  <a:gd name="T100" fmla="*/ 177 w 193"/>
                  <a:gd name="T101" fmla="*/ 58 h 184"/>
                  <a:gd name="T102" fmla="*/ 177 w 193"/>
                  <a:gd name="T103" fmla="*/ 58 h 184"/>
                  <a:gd name="T104" fmla="*/ 190 w 193"/>
                  <a:gd name="T105" fmla="*/ 68 h 184"/>
                  <a:gd name="T106" fmla="*/ 190 w 193"/>
                  <a:gd name="T107" fmla="*/ 68 h 184"/>
                  <a:gd name="T108" fmla="*/ 186 w 193"/>
                  <a:gd name="T109" fmla="*/ 84 h 184"/>
                  <a:gd name="T110" fmla="*/ 152 w 193"/>
                  <a:gd name="T111" fmla="*/ 117 h 184"/>
                  <a:gd name="T112" fmla="*/ 160 w 193"/>
                  <a:gd name="T113" fmla="*/ 164 h 184"/>
                  <a:gd name="T114" fmla="*/ 160 w 193"/>
                  <a:gd name="T115" fmla="*/ 164 h 184"/>
                  <a:gd name="T116" fmla="*/ 154 w 193"/>
                  <a:gd name="T117" fmla="*/ 179 h 184"/>
                  <a:gd name="T118" fmla="*/ 154 w 193"/>
                  <a:gd name="T119" fmla="*/ 179 h 184"/>
                  <a:gd name="T120" fmla="*/ 145 w 193"/>
                  <a:gd name="T121" fmla="*/ 1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3" h="184">
                    <a:moveTo>
                      <a:pt x="94" y="16"/>
                    </a:moveTo>
                    <a:lnTo>
                      <a:pt x="94" y="16"/>
                    </a:lnTo>
                    <a:close/>
                    <a:moveTo>
                      <a:pt x="131" y="52"/>
                    </a:moveTo>
                    <a:lnTo>
                      <a:pt x="131" y="52"/>
                    </a:lnTo>
                    <a:close/>
                    <a:moveTo>
                      <a:pt x="96" y="140"/>
                    </a:moveTo>
                    <a:lnTo>
                      <a:pt x="96" y="140"/>
                    </a:lnTo>
                    <a:cubicBezTo>
                      <a:pt x="98" y="140"/>
                      <a:pt x="100" y="141"/>
                      <a:pt x="103" y="142"/>
                    </a:cubicBezTo>
                    <a:lnTo>
                      <a:pt x="142" y="162"/>
                    </a:lnTo>
                    <a:lnTo>
                      <a:pt x="134" y="118"/>
                    </a:lnTo>
                    <a:lnTo>
                      <a:pt x="134" y="118"/>
                    </a:lnTo>
                    <a:cubicBezTo>
                      <a:pt x="134" y="114"/>
                      <a:pt x="135" y="108"/>
                      <a:pt x="139" y="105"/>
                    </a:cubicBezTo>
                    <a:lnTo>
                      <a:pt x="170" y="74"/>
                    </a:lnTo>
                    <a:lnTo>
                      <a:pt x="127" y="68"/>
                    </a:lnTo>
                    <a:lnTo>
                      <a:pt x="127" y="68"/>
                    </a:lnTo>
                    <a:cubicBezTo>
                      <a:pt x="121" y="67"/>
                      <a:pt x="117" y="65"/>
                      <a:pt x="116" y="59"/>
                    </a:cubicBezTo>
                    <a:lnTo>
                      <a:pt x="96" y="20"/>
                    </a:lnTo>
                    <a:lnTo>
                      <a:pt x="76" y="59"/>
                    </a:lnTo>
                    <a:lnTo>
                      <a:pt x="76" y="59"/>
                    </a:lnTo>
                    <a:cubicBezTo>
                      <a:pt x="74" y="65"/>
                      <a:pt x="69" y="67"/>
                      <a:pt x="65" y="68"/>
                    </a:cubicBezTo>
                    <a:lnTo>
                      <a:pt x="22" y="74"/>
                    </a:lnTo>
                    <a:lnTo>
                      <a:pt x="52" y="105"/>
                    </a:lnTo>
                    <a:lnTo>
                      <a:pt x="52" y="105"/>
                    </a:lnTo>
                    <a:cubicBezTo>
                      <a:pt x="57" y="108"/>
                      <a:pt x="58" y="114"/>
                      <a:pt x="58" y="118"/>
                    </a:cubicBezTo>
                    <a:lnTo>
                      <a:pt x="50" y="162"/>
                    </a:lnTo>
                    <a:lnTo>
                      <a:pt x="88" y="142"/>
                    </a:lnTo>
                    <a:lnTo>
                      <a:pt x="88" y="142"/>
                    </a:lnTo>
                    <a:cubicBezTo>
                      <a:pt x="91" y="141"/>
                      <a:pt x="94" y="140"/>
                      <a:pt x="96" y="140"/>
                    </a:cubicBezTo>
                    <a:close/>
                    <a:moveTo>
                      <a:pt x="145" y="182"/>
                    </a:moveTo>
                    <a:lnTo>
                      <a:pt x="145" y="182"/>
                    </a:lnTo>
                    <a:cubicBezTo>
                      <a:pt x="142" y="182"/>
                      <a:pt x="140" y="181"/>
                      <a:pt x="138" y="180"/>
                    </a:cubicBezTo>
                    <a:lnTo>
                      <a:pt x="96" y="158"/>
                    </a:lnTo>
                    <a:lnTo>
                      <a:pt x="54" y="180"/>
                    </a:lnTo>
                    <a:lnTo>
                      <a:pt x="54" y="180"/>
                    </a:lnTo>
                    <a:cubicBezTo>
                      <a:pt x="48" y="183"/>
                      <a:pt x="42" y="182"/>
                      <a:pt x="38" y="179"/>
                    </a:cubicBezTo>
                    <a:lnTo>
                      <a:pt x="38" y="179"/>
                    </a:lnTo>
                    <a:cubicBezTo>
                      <a:pt x="32" y="175"/>
                      <a:pt x="31" y="170"/>
                      <a:pt x="32" y="164"/>
                    </a:cubicBezTo>
                    <a:lnTo>
                      <a:pt x="39" y="117"/>
                    </a:lnTo>
                    <a:lnTo>
                      <a:pt x="5" y="84"/>
                    </a:lnTo>
                    <a:lnTo>
                      <a:pt x="5" y="84"/>
                    </a:lnTo>
                    <a:cubicBezTo>
                      <a:pt x="1" y="80"/>
                      <a:pt x="0" y="74"/>
                      <a:pt x="2" y="68"/>
                    </a:cubicBezTo>
                    <a:lnTo>
                      <a:pt x="2" y="68"/>
                    </a:lnTo>
                    <a:cubicBezTo>
                      <a:pt x="3" y="63"/>
                      <a:pt x="8" y="59"/>
                      <a:pt x="14" y="58"/>
                    </a:cubicBezTo>
                    <a:lnTo>
                      <a:pt x="61" y="51"/>
                    </a:lnTo>
                    <a:lnTo>
                      <a:pt x="82" y="8"/>
                    </a:lnTo>
                    <a:lnTo>
                      <a:pt x="82" y="8"/>
                    </a:lnTo>
                    <a:cubicBezTo>
                      <a:pt x="85" y="3"/>
                      <a:pt x="90" y="0"/>
                      <a:pt x="96" y="0"/>
                    </a:cubicBezTo>
                    <a:lnTo>
                      <a:pt x="96" y="0"/>
                    </a:lnTo>
                    <a:cubicBezTo>
                      <a:pt x="102" y="0"/>
                      <a:pt x="107" y="3"/>
                      <a:pt x="110" y="8"/>
                    </a:cubicBezTo>
                    <a:lnTo>
                      <a:pt x="110" y="8"/>
                    </a:lnTo>
                    <a:lnTo>
                      <a:pt x="130" y="51"/>
                    </a:lnTo>
                    <a:lnTo>
                      <a:pt x="177" y="58"/>
                    </a:lnTo>
                    <a:lnTo>
                      <a:pt x="177" y="58"/>
                    </a:lnTo>
                    <a:cubicBezTo>
                      <a:pt x="183" y="59"/>
                      <a:pt x="189" y="63"/>
                      <a:pt x="190" y="68"/>
                    </a:cubicBezTo>
                    <a:lnTo>
                      <a:pt x="190" y="68"/>
                    </a:lnTo>
                    <a:cubicBezTo>
                      <a:pt x="192" y="74"/>
                      <a:pt x="190" y="80"/>
                      <a:pt x="186" y="84"/>
                    </a:cubicBezTo>
                    <a:lnTo>
                      <a:pt x="152" y="117"/>
                    </a:lnTo>
                    <a:lnTo>
                      <a:pt x="160" y="164"/>
                    </a:lnTo>
                    <a:lnTo>
                      <a:pt x="160" y="164"/>
                    </a:lnTo>
                    <a:cubicBezTo>
                      <a:pt x="161" y="170"/>
                      <a:pt x="158" y="175"/>
                      <a:pt x="154" y="179"/>
                    </a:cubicBezTo>
                    <a:lnTo>
                      <a:pt x="154" y="179"/>
                    </a:lnTo>
                    <a:cubicBezTo>
                      <a:pt x="152" y="181"/>
                      <a:pt x="148" y="182"/>
                      <a:pt x="145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18">
                <a:extLst>
                  <a:ext uri="{FF2B5EF4-FFF2-40B4-BE49-F238E27FC236}">
                    <a16:creationId xmlns:a16="http://schemas.microsoft.com/office/drawing/2014/main" id="{50806A8D-6821-4279-B461-3474097F2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4222" y="6157483"/>
                <a:ext cx="156979" cy="149130"/>
              </a:xfrm>
              <a:custGeom>
                <a:avLst/>
                <a:gdLst>
                  <a:gd name="T0" fmla="*/ 93 w 176"/>
                  <a:gd name="T1" fmla="*/ 5 h 168"/>
                  <a:gd name="T2" fmla="*/ 114 w 176"/>
                  <a:gd name="T3" fmla="*/ 49 h 168"/>
                  <a:gd name="T4" fmla="*/ 114 w 176"/>
                  <a:gd name="T5" fmla="*/ 49 h 168"/>
                  <a:gd name="T6" fmla="*/ 119 w 176"/>
                  <a:gd name="T7" fmla="*/ 52 h 168"/>
                  <a:gd name="T8" fmla="*/ 167 w 176"/>
                  <a:gd name="T9" fmla="*/ 59 h 168"/>
                  <a:gd name="T10" fmla="*/ 167 w 176"/>
                  <a:gd name="T11" fmla="*/ 59 h 168"/>
                  <a:gd name="T12" fmla="*/ 171 w 176"/>
                  <a:gd name="T13" fmla="*/ 71 h 168"/>
                  <a:gd name="T14" fmla="*/ 136 w 176"/>
                  <a:gd name="T15" fmla="*/ 105 h 168"/>
                  <a:gd name="T16" fmla="*/ 136 w 176"/>
                  <a:gd name="T17" fmla="*/ 105 h 168"/>
                  <a:gd name="T18" fmla="*/ 135 w 176"/>
                  <a:gd name="T19" fmla="*/ 110 h 168"/>
                  <a:gd name="T20" fmla="*/ 142 w 176"/>
                  <a:gd name="T21" fmla="*/ 159 h 168"/>
                  <a:gd name="T22" fmla="*/ 142 w 176"/>
                  <a:gd name="T23" fmla="*/ 159 h 168"/>
                  <a:gd name="T24" fmla="*/ 133 w 176"/>
                  <a:gd name="T25" fmla="*/ 166 h 168"/>
                  <a:gd name="T26" fmla="*/ 90 w 176"/>
                  <a:gd name="T27" fmla="*/ 143 h 168"/>
                  <a:gd name="T28" fmla="*/ 90 w 176"/>
                  <a:gd name="T29" fmla="*/ 143 h 168"/>
                  <a:gd name="T30" fmla="*/ 84 w 176"/>
                  <a:gd name="T31" fmla="*/ 143 h 168"/>
                  <a:gd name="T32" fmla="*/ 40 w 176"/>
                  <a:gd name="T33" fmla="*/ 166 h 168"/>
                  <a:gd name="T34" fmla="*/ 40 w 176"/>
                  <a:gd name="T35" fmla="*/ 166 h 168"/>
                  <a:gd name="T36" fmla="*/ 31 w 176"/>
                  <a:gd name="T37" fmla="*/ 159 h 168"/>
                  <a:gd name="T38" fmla="*/ 40 w 176"/>
                  <a:gd name="T39" fmla="*/ 110 h 168"/>
                  <a:gd name="T40" fmla="*/ 40 w 176"/>
                  <a:gd name="T41" fmla="*/ 110 h 168"/>
                  <a:gd name="T42" fmla="*/ 38 w 176"/>
                  <a:gd name="T43" fmla="*/ 105 h 168"/>
                  <a:gd name="T44" fmla="*/ 3 w 176"/>
                  <a:gd name="T45" fmla="*/ 71 h 168"/>
                  <a:gd name="T46" fmla="*/ 3 w 176"/>
                  <a:gd name="T47" fmla="*/ 71 h 168"/>
                  <a:gd name="T48" fmla="*/ 6 w 176"/>
                  <a:gd name="T49" fmla="*/ 59 h 168"/>
                  <a:gd name="T50" fmla="*/ 55 w 176"/>
                  <a:gd name="T51" fmla="*/ 52 h 168"/>
                  <a:gd name="T52" fmla="*/ 55 w 176"/>
                  <a:gd name="T53" fmla="*/ 52 h 168"/>
                  <a:gd name="T54" fmla="*/ 59 w 176"/>
                  <a:gd name="T55" fmla="*/ 49 h 168"/>
                  <a:gd name="T56" fmla="*/ 82 w 176"/>
                  <a:gd name="T57" fmla="*/ 5 h 168"/>
                  <a:gd name="T58" fmla="*/ 82 w 176"/>
                  <a:gd name="T59" fmla="*/ 5 h 168"/>
                  <a:gd name="T60" fmla="*/ 93 w 176"/>
                  <a:gd name="T61" fmla="*/ 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6" h="168">
                    <a:moveTo>
                      <a:pt x="93" y="5"/>
                    </a:moveTo>
                    <a:lnTo>
                      <a:pt x="114" y="49"/>
                    </a:lnTo>
                    <a:lnTo>
                      <a:pt x="114" y="49"/>
                    </a:lnTo>
                    <a:cubicBezTo>
                      <a:pt x="115" y="51"/>
                      <a:pt x="118" y="52"/>
                      <a:pt x="119" y="52"/>
                    </a:cubicBezTo>
                    <a:lnTo>
                      <a:pt x="167" y="59"/>
                    </a:lnTo>
                    <a:lnTo>
                      <a:pt x="167" y="59"/>
                    </a:lnTo>
                    <a:cubicBezTo>
                      <a:pt x="173" y="60"/>
                      <a:pt x="175" y="67"/>
                      <a:pt x="171" y="71"/>
                    </a:cubicBezTo>
                    <a:lnTo>
                      <a:pt x="136" y="105"/>
                    </a:lnTo>
                    <a:lnTo>
                      <a:pt x="136" y="105"/>
                    </a:lnTo>
                    <a:cubicBezTo>
                      <a:pt x="135" y="106"/>
                      <a:pt x="134" y="108"/>
                      <a:pt x="135" y="110"/>
                    </a:cubicBezTo>
                    <a:lnTo>
                      <a:pt x="142" y="159"/>
                    </a:lnTo>
                    <a:lnTo>
                      <a:pt x="142" y="159"/>
                    </a:lnTo>
                    <a:cubicBezTo>
                      <a:pt x="143" y="164"/>
                      <a:pt x="138" y="167"/>
                      <a:pt x="133" y="166"/>
                    </a:cubicBezTo>
                    <a:lnTo>
                      <a:pt x="90" y="143"/>
                    </a:lnTo>
                    <a:lnTo>
                      <a:pt x="90" y="143"/>
                    </a:lnTo>
                    <a:cubicBezTo>
                      <a:pt x="89" y="142"/>
                      <a:pt x="86" y="142"/>
                      <a:pt x="84" y="143"/>
                    </a:cubicBezTo>
                    <a:lnTo>
                      <a:pt x="40" y="166"/>
                    </a:lnTo>
                    <a:lnTo>
                      <a:pt x="40" y="166"/>
                    </a:lnTo>
                    <a:cubicBezTo>
                      <a:pt x="36" y="167"/>
                      <a:pt x="30" y="164"/>
                      <a:pt x="31" y="159"/>
                    </a:cubicBezTo>
                    <a:lnTo>
                      <a:pt x="40" y="110"/>
                    </a:lnTo>
                    <a:lnTo>
                      <a:pt x="40" y="110"/>
                    </a:lnTo>
                    <a:cubicBezTo>
                      <a:pt x="40" y="108"/>
                      <a:pt x="40" y="106"/>
                      <a:pt x="38" y="105"/>
                    </a:cubicBezTo>
                    <a:lnTo>
                      <a:pt x="3" y="71"/>
                    </a:lnTo>
                    <a:lnTo>
                      <a:pt x="3" y="71"/>
                    </a:lnTo>
                    <a:cubicBezTo>
                      <a:pt x="0" y="67"/>
                      <a:pt x="1" y="60"/>
                      <a:pt x="6" y="59"/>
                    </a:cubicBezTo>
                    <a:lnTo>
                      <a:pt x="55" y="52"/>
                    </a:lnTo>
                    <a:lnTo>
                      <a:pt x="55" y="52"/>
                    </a:lnTo>
                    <a:cubicBezTo>
                      <a:pt x="57" y="52"/>
                      <a:pt x="59" y="51"/>
                      <a:pt x="59" y="49"/>
                    </a:cubicBezTo>
                    <a:lnTo>
                      <a:pt x="82" y="5"/>
                    </a:lnTo>
                    <a:lnTo>
                      <a:pt x="82" y="5"/>
                    </a:lnTo>
                    <a:cubicBezTo>
                      <a:pt x="83" y="0"/>
                      <a:pt x="90" y="0"/>
                      <a:pt x="93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19">
                <a:extLst>
                  <a:ext uri="{FF2B5EF4-FFF2-40B4-BE49-F238E27FC236}">
                    <a16:creationId xmlns:a16="http://schemas.microsoft.com/office/drawing/2014/main" id="{AA140237-8616-4ADE-AC65-42AD42891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6373" y="6153559"/>
                <a:ext cx="172676" cy="164827"/>
              </a:xfrm>
              <a:custGeom>
                <a:avLst/>
                <a:gdLst>
                  <a:gd name="T0" fmla="*/ 131 w 193"/>
                  <a:gd name="T1" fmla="*/ 52 h 184"/>
                  <a:gd name="T2" fmla="*/ 131 w 193"/>
                  <a:gd name="T3" fmla="*/ 52 h 184"/>
                  <a:gd name="T4" fmla="*/ 21 w 193"/>
                  <a:gd name="T5" fmla="*/ 74 h 184"/>
                  <a:gd name="T6" fmla="*/ 53 w 193"/>
                  <a:gd name="T7" fmla="*/ 105 h 184"/>
                  <a:gd name="T8" fmla="*/ 53 w 193"/>
                  <a:gd name="T9" fmla="*/ 105 h 184"/>
                  <a:gd name="T10" fmla="*/ 57 w 193"/>
                  <a:gd name="T11" fmla="*/ 118 h 184"/>
                  <a:gd name="T12" fmla="*/ 49 w 193"/>
                  <a:gd name="T13" fmla="*/ 162 h 184"/>
                  <a:gd name="T14" fmla="*/ 89 w 193"/>
                  <a:gd name="T15" fmla="*/ 142 h 184"/>
                  <a:gd name="T16" fmla="*/ 89 w 193"/>
                  <a:gd name="T17" fmla="*/ 142 h 184"/>
                  <a:gd name="T18" fmla="*/ 104 w 193"/>
                  <a:gd name="T19" fmla="*/ 142 h 184"/>
                  <a:gd name="T20" fmla="*/ 142 w 193"/>
                  <a:gd name="T21" fmla="*/ 162 h 184"/>
                  <a:gd name="T22" fmla="*/ 135 w 193"/>
                  <a:gd name="T23" fmla="*/ 118 h 184"/>
                  <a:gd name="T24" fmla="*/ 135 w 193"/>
                  <a:gd name="T25" fmla="*/ 118 h 184"/>
                  <a:gd name="T26" fmla="*/ 139 w 193"/>
                  <a:gd name="T27" fmla="*/ 105 h 184"/>
                  <a:gd name="T28" fmla="*/ 171 w 193"/>
                  <a:gd name="T29" fmla="*/ 74 h 184"/>
                  <a:gd name="T30" fmla="*/ 127 w 193"/>
                  <a:gd name="T31" fmla="*/ 68 h 184"/>
                  <a:gd name="T32" fmla="*/ 127 w 193"/>
                  <a:gd name="T33" fmla="*/ 68 h 184"/>
                  <a:gd name="T34" fmla="*/ 115 w 193"/>
                  <a:gd name="T35" fmla="*/ 59 h 184"/>
                  <a:gd name="T36" fmla="*/ 96 w 193"/>
                  <a:gd name="T37" fmla="*/ 20 h 184"/>
                  <a:gd name="T38" fmla="*/ 77 w 193"/>
                  <a:gd name="T39" fmla="*/ 59 h 184"/>
                  <a:gd name="T40" fmla="*/ 77 w 193"/>
                  <a:gd name="T41" fmla="*/ 59 h 184"/>
                  <a:gd name="T42" fmla="*/ 65 w 193"/>
                  <a:gd name="T43" fmla="*/ 68 h 184"/>
                  <a:gd name="T44" fmla="*/ 21 w 193"/>
                  <a:gd name="T45" fmla="*/ 74 h 184"/>
                  <a:gd name="T46" fmla="*/ 145 w 193"/>
                  <a:gd name="T47" fmla="*/ 182 h 184"/>
                  <a:gd name="T48" fmla="*/ 145 w 193"/>
                  <a:gd name="T49" fmla="*/ 182 h 184"/>
                  <a:gd name="T50" fmla="*/ 138 w 193"/>
                  <a:gd name="T51" fmla="*/ 180 h 184"/>
                  <a:gd name="T52" fmla="*/ 96 w 193"/>
                  <a:gd name="T53" fmla="*/ 158 h 184"/>
                  <a:gd name="T54" fmla="*/ 54 w 193"/>
                  <a:gd name="T55" fmla="*/ 180 h 184"/>
                  <a:gd name="T56" fmla="*/ 54 w 193"/>
                  <a:gd name="T57" fmla="*/ 180 h 184"/>
                  <a:gd name="T58" fmla="*/ 38 w 193"/>
                  <a:gd name="T59" fmla="*/ 179 h 184"/>
                  <a:gd name="T60" fmla="*/ 38 w 193"/>
                  <a:gd name="T61" fmla="*/ 179 h 184"/>
                  <a:gd name="T62" fmla="*/ 32 w 193"/>
                  <a:gd name="T63" fmla="*/ 164 h 184"/>
                  <a:gd name="T64" fmla="*/ 40 w 193"/>
                  <a:gd name="T65" fmla="*/ 117 h 184"/>
                  <a:gd name="T66" fmla="*/ 6 w 193"/>
                  <a:gd name="T67" fmla="*/ 84 h 184"/>
                  <a:gd name="T68" fmla="*/ 6 w 193"/>
                  <a:gd name="T69" fmla="*/ 84 h 184"/>
                  <a:gd name="T70" fmla="*/ 2 w 193"/>
                  <a:gd name="T71" fmla="*/ 68 h 184"/>
                  <a:gd name="T72" fmla="*/ 2 w 193"/>
                  <a:gd name="T73" fmla="*/ 68 h 184"/>
                  <a:gd name="T74" fmla="*/ 14 w 193"/>
                  <a:gd name="T75" fmla="*/ 58 h 184"/>
                  <a:gd name="T76" fmla="*/ 62 w 193"/>
                  <a:gd name="T77" fmla="*/ 51 h 184"/>
                  <a:gd name="T78" fmla="*/ 82 w 193"/>
                  <a:gd name="T79" fmla="*/ 8 h 184"/>
                  <a:gd name="T80" fmla="*/ 82 w 193"/>
                  <a:gd name="T81" fmla="*/ 8 h 184"/>
                  <a:gd name="T82" fmla="*/ 96 w 193"/>
                  <a:gd name="T83" fmla="*/ 0 h 184"/>
                  <a:gd name="T84" fmla="*/ 96 w 193"/>
                  <a:gd name="T85" fmla="*/ 0 h 184"/>
                  <a:gd name="T86" fmla="*/ 96 w 193"/>
                  <a:gd name="T87" fmla="*/ 0 h 184"/>
                  <a:gd name="T88" fmla="*/ 109 w 193"/>
                  <a:gd name="T89" fmla="*/ 8 h 184"/>
                  <a:gd name="T90" fmla="*/ 109 w 193"/>
                  <a:gd name="T91" fmla="*/ 8 h 184"/>
                  <a:gd name="T92" fmla="*/ 131 w 193"/>
                  <a:gd name="T93" fmla="*/ 51 h 184"/>
                  <a:gd name="T94" fmla="*/ 178 w 193"/>
                  <a:gd name="T95" fmla="*/ 58 h 184"/>
                  <a:gd name="T96" fmla="*/ 178 w 193"/>
                  <a:gd name="T97" fmla="*/ 58 h 184"/>
                  <a:gd name="T98" fmla="*/ 190 w 193"/>
                  <a:gd name="T99" fmla="*/ 68 h 184"/>
                  <a:gd name="T100" fmla="*/ 190 w 193"/>
                  <a:gd name="T101" fmla="*/ 68 h 184"/>
                  <a:gd name="T102" fmla="*/ 186 w 193"/>
                  <a:gd name="T103" fmla="*/ 84 h 184"/>
                  <a:gd name="T104" fmla="*/ 152 w 193"/>
                  <a:gd name="T105" fmla="*/ 117 h 184"/>
                  <a:gd name="T106" fmla="*/ 160 w 193"/>
                  <a:gd name="T107" fmla="*/ 164 h 184"/>
                  <a:gd name="T108" fmla="*/ 160 w 193"/>
                  <a:gd name="T109" fmla="*/ 164 h 184"/>
                  <a:gd name="T110" fmla="*/ 154 w 193"/>
                  <a:gd name="T111" fmla="*/ 179 h 184"/>
                  <a:gd name="T112" fmla="*/ 154 w 193"/>
                  <a:gd name="T113" fmla="*/ 179 h 184"/>
                  <a:gd name="T114" fmla="*/ 145 w 193"/>
                  <a:gd name="T115" fmla="*/ 1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3" h="184">
                    <a:moveTo>
                      <a:pt x="131" y="52"/>
                    </a:moveTo>
                    <a:lnTo>
                      <a:pt x="131" y="52"/>
                    </a:lnTo>
                    <a:close/>
                    <a:moveTo>
                      <a:pt x="21" y="74"/>
                    </a:moveTo>
                    <a:lnTo>
                      <a:pt x="53" y="105"/>
                    </a:lnTo>
                    <a:lnTo>
                      <a:pt x="53" y="105"/>
                    </a:lnTo>
                    <a:cubicBezTo>
                      <a:pt x="56" y="109"/>
                      <a:pt x="58" y="114"/>
                      <a:pt x="57" y="118"/>
                    </a:cubicBezTo>
                    <a:lnTo>
                      <a:pt x="49" y="162"/>
                    </a:lnTo>
                    <a:lnTo>
                      <a:pt x="89" y="142"/>
                    </a:lnTo>
                    <a:lnTo>
                      <a:pt x="89" y="142"/>
                    </a:lnTo>
                    <a:cubicBezTo>
                      <a:pt x="93" y="139"/>
                      <a:pt x="98" y="139"/>
                      <a:pt x="104" y="142"/>
                    </a:cubicBezTo>
                    <a:lnTo>
                      <a:pt x="142" y="162"/>
                    </a:lnTo>
                    <a:lnTo>
                      <a:pt x="135" y="118"/>
                    </a:lnTo>
                    <a:lnTo>
                      <a:pt x="135" y="118"/>
                    </a:lnTo>
                    <a:cubicBezTo>
                      <a:pt x="134" y="114"/>
                      <a:pt x="135" y="108"/>
                      <a:pt x="139" y="105"/>
                    </a:cubicBezTo>
                    <a:lnTo>
                      <a:pt x="171" y="74"/>
                    </a:lnTo>
                    <a:lnTo>
                      <a:pt x="127" y="68"/>
                    </a:lnTo>
                    <a:lnTo>
                      <a:pt x="127" y="68"/>
                    </a:lnTo>
                    <a:cubicBezTo>
                      <a:pt x="122" y="67"/>
                      <a:pt x="118" y="65"/>
                      <a:pt x="115" y="59"/>
                    </a:cubicBezTo>
                    <a:lnTo>
                      <a:pt x="96" y="20"/>
                    </a:lnTo>
                    <a:lnTo>
                      <a:pt x="77" y="59"/>
                    </a:lnTo>
                    <a:lnTo>
                      <a:pt x="77" y="59"/>
                    </a:lnTo>
                    <a:cubicBezTo>
                      <a:pt x="74" y="65"/>
                      <a:pt x="70" y="67"/>
                      <a:pt x="65" y="68"/>
                    </a:cubicBezTo>
                    <a:lnTo>
                      <a:pt x="21" y="74"/>
                    </a:lnTo>
                    <a:close/>
                    <a:moveTo>
                      <a:pt x="145" y="182"/>
                    </a:moveTo>
                    <a:lnTo>
                      <a:pt x="145" y="182"/>
                    </a:lnTo>
                    <a:cubicBezTo>
                      <a:pt x="143" y="182"/>
                      <a:pt x="140" y="181"/>
                      <a:pt x="138" y="180"/>
                    </a:cubicBezTo>
                    <a:lnTo>
                      <a:pt x="96" y="158"/>
                    </a:lnTo>
                    <a:lnTo>
                      <a:pt x="54" y="180"/>
                    </a:lnTo>
                    <a:lnTo>
                      <a:pt x="54" y="180"/>
                    </a:lnTo>
                    <a:cubicBezTo>
                      <a:pt x="49" y="183"/>
                      <a:pt x="42" y="182"/>
                      <a:pt x="38" y="179"/>
                    </a:cubicBezTo>
                    <a:lnTo>
                      <a:pt x="38" y="179"/>
                    </a:lnTo>
                    <a:cubicBezTo>
                      <a:pt x="33" y="175"/>
                      <a:pt x="31" y="170"/>
                      <a:pt x="32" y="164"/>
                    </a:cubicBezTo>
                    <a:lnTo>
                      <a:pt x="40" y="117"/>
                    </a:lnTo>
                    <a:lnTo>
                      <a:pt x="6" y="84"/>
                    </a:lnTo>
                    <a:lnTo>
                      <a:pt x="6" y="84"/>
                    </a:lnTo>
                    <a:cubicBezTo>
                      <a:pt x="2" y="80"/>
                      <a:pt x="0" y="74"/>
                      <a:pt x="2" y="68"/>
                    </a:cubicBezTo>
                    <a:lnTo>
                      <a:pt x="2" y="68"/>
                    </a:lnTo>
                    <a:cubicBezTo>
                      <a:pt x="4" y="63"/>
                      <a:pt x="9" y="59"/>
                      <a:pt x="14" y="58"/>
                    </a:cubicBezTo>
                    <a:lnTo>
                      <a:pt x="62" y="51"/>
                    </a:lnTo>
                    <a:lnTo>
                      <a:pt x="82" y="8"/>
                    </a:lnTo>
                    <a:lnTo>
                      <a:pt x="82" y="8"/>
                    </a:lnTo>
                    <a:cubicBezTo>
                      <a:pt x="85" y="3"/>
                      <a:pt x="90" y="0"/>
                      <a:pt x="96" y="0"/>
                    </a:cubicBezTo>
                    <a:lnTo>
                      <a:pt x="96" y="0"/>
                    </a:lnTo>
                    <a:lnTo>
                      <a:pt x="96" y="0"/>
                    </a:lnTo>
                    <a:cubicBezTo>
                      <a:pt x="102" y="0"/>
                      <a:pt x="107" y="3"/>
                      <a:pt x="109" y="8"/>
                    </a:cubicBezTo>
                    <a:lnTo>
                      <a:pt x="109" y="8"/>
                    </a:lnTo>
                    <a:lnTo>
                      <a:pt x="131" y="51"/>
                    </a:lnTo>
                    <a:lnTo>
                      <a:pt x="178" y="58"/>
                    </a:lnTo>
                    <a:lnTo>
                      <a:pt x="178" y="58"/>
                    </a:lnTo>
                    <a:cubicBezTo>
                      <a:pt x="184" y="59"/>
                      <a:pt x="188" y="63"/>
                      <a:pt x="190" y="68"/>
                    </a:cubicBezTo>
                    <a:lnTo>
                      <a:pt x="190" y="68"/>
                    </a:lnTo>
                    <a:cubicBezTo>
                      <a:pt x="192" y="74"/>
                      <a:pt x="191" y="80"/>
                      <a:pt x="186" y="84"/>
                    </a:cubicBezTo>
                    <a:lnTo>
                      <a:pt x="152" y="117"/>
                    </a:lnTo>
                    <a:lnTo>
                      <a:pt x="160" y="164"/>
                    </a:lnTo>
                    <a:lnTo>
                      <a:pt x="160" y="164"/>
                    </a:lnTo>
                    <a:cubicBezTo>
                      <a:pt x="161" y="170"/>
                      <a:pt x="159" y="175"/>
                      <a:pt x="154" y="179"/>
                    </a:cubicBezTo>
                    <a:lnTo>
                      <a:pt x="154" y="179"/>
                    </a:lnTo>
                    <a:cubicBezTo>
                      <a:pt x="151" y="181"/>
                      <a:pt x="149" y="182"/>
                      <a:pt x="145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120">
                <a:extLst>
                  <a:ext uri="{FF2B5EF4-FFF2-40B4-BE49-F238E27FC236}">
                    <a16:creationId xmlns:a16="http://schemas.microsoft.com/office/drawing/2014/main" id="{D146AA1C-F147-4019-BFA4-84A7289F8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72482" y="6157483"/>
                <a:ext cx="156979" cy="149130"/>
              </a:xfrm>
              <a:custGeom>
                <a:avLst/>
                <a:gdLst>
                  <a:gd name="T0" fmla="*/ 94 w 177"/>
                  <a:gd name="T1" fmla="*/ 5 h 168"/>
                  <a:gd name="T2" fmla="*/ 116 w 177"/>
                  <a:gd name="T3" fmla="*/ 49 h 168"/>
                  <a:gd name="T4" fmla="*/ 116 w 177"/>
                  <a:gd name="T5" fmla="*/ 49 h 168"/>
                  <a:gd name="T6" fmla="*/ 121 w 177"/>
                  <a:gd name="T7" fmla="*/ 52 h 168"/>
                  <a:gd name="T8" fmla="*/ 169 w 177"/>
                  <a:gd name="T9" fmla="*/ 59 h 168"/>
                  <a:gd name="T10" fmla="*/ 169 w 177"/>
                  <a:gd name="T11" fmla="*/ 59 h 168"/>
                  <a:gd name="T12" fmla="*/ 172 w 177"/>
                  <a:gd name="T13" fmla="*/ 71 h 168"/>
                  <a:gd name="T14" fmla="*/ 137 w 177"/>
                  <a:gd name="T15" fmla="*/ 105 h 168"/>
                  <a:gd name="T16" fmla="*/ 137 w 177"/>
                  <a:gd name="T17" fmla="*/ 105 h 168"/>
                  <a:gd name="T18" fmla="*/ 136 w 177"/>
                  <a:gd name="T19" fmla="*/ 110 h 168"/>
                  <a:gd name="T20" fmla="*/ 144 w 177"/>
                  <a:gd name="T21" fmla="*/ 159 h 168"/>
                  <a:gd name="T22" fmla="*/ 144 w 177"/>
                  <a:gd name="T23" fmla="*/ 159 h 168"/>
                  <a:gd name="T24" fmla="*/ 135 w 177"/>
                  <a:gd name="T25" fmla="*/ 166 h 168"/>
                  <a:gd name="T26" fmla="*/ 91 w 177"/>
                  <a:gd name="T27" fmla="*/ 143 h 168"/>
                  <a:gd name="T28" fmla="*/ 91 w 177"/>
                  <a:gd name="T29" fmla="*/ 143 h 168"/>
                  <a:gd name="T30" fmla="*/ 85 w 177"/>
                  <a:gd name="T31" fmla="*/ 143 h 168"/>
                  <a:gd name="T32" fmla="*/ 42 w 177"/>
                  <a:gd name="T33" fmla="*/ 166 h 168"/>
                  <a:gd name="T34" fmla="*/ 42 w 177"/>
                  <a:gd name="T35" fmla="*/ 166 h 168"/>
                  <a:gd name="T36" fmla="*/ 33 w 177"/>
                  <a:gd name="T37" fmla="*/ 159 h 168"/>
                  <a:gd name="T38" fmla="*/ 41 w 177"/>
                  <a:gd name="T39" fmla="*/ 110 h 168"/>
                  <a:gd name="T40" fmla="*/ 41 w 177"/>
                  <a:gd name="T41" fmla="*/ 110 h 168"/>
                  <a:gd name="T42" fmla="*/ 38 w 177"/>
                  <a:gd name="T43" fmla="*/ 105 h 168"/>
                  <a:gd name="T44" fmla="*/ 4 w 177"/>
                  <a:gd name="T45" fmla="*/ 71 h 168"/>
                  <a:gd name="T46" fmla="*/ 4 w 177"/>
                  <a:gd name="T47" fmla="*/ 71 h 168"/>
                  <a:gd name="T48" fmla="*/ 8 w 177"/>
                  <a:gd name="T49" fmla="*/ 59 h 168"/>
                  <a:gd name="T50" fmla="*/ 56 w 177"/>
                  <a:gd name="T51" fmla="*/ 52 h 168"/>
                  <a:gd name="T52" fmla="*/ 56 w 177"/>
                  <a:gd name="T53" fmla="*/ 52 h 168"/>
                  <a:gd name="T54" fmla="*/ 61 w 177"/>
                  <a:gd name="T55" fmla="*/ 49 h 168"/>
                  <a:gd name="T56" fmla="*/ 82 w 177"/>
                  <a:gd name="T57" fmla="*/ 5 h 168"/>
                  <a:gd name="T58" fmla="*/ 82 w 177"/>
                  <a:gd name="T59" fmla="*/ 5 h 168"/>
                  <a:gd name="T60" fmla="*/ 94 w 177"/>
                  <a:gd name="T61" fmla="*/ 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7" h="168">
                    <a:moveTo>
                      <a:pt x="94" y="5"/>
                    </a:moveTo>
                    <a:lnTo>
                      <a:pt x="116" y="49"/>
                    </a:lnTo>
                    <a:lnTo>
                      <a:pt x="116" y="49"/>
                    </a:lnTo>
                    <a:cubicBezTo>
                      <a:pt x="117" y="51"/>
                      <a:pt x="118" y="52"/>
                      <a:pt x="121" y="52"/>
                    </a:cubicBezTo>
                    <a:lnTo>
                      <a:pt x="169" y="59"/>
                    </a:lnTo>
                    <a:lnTo>
                      <a:pt x="169" y="59"/>
                    </a:lnTo>
                    <a:cubicBezTo>
                      <a:pt x="174" y="60"/>
                      <a:pt x="176" y="67"/>
                      <a:pt x="172" y="71"/>
                    </a:cubicBezTo>
                    <a:lnTo>
                      <a:pt x="137" y="105"/>
                    </a:lnTo>
                    <a:lnTo>
                      <a:pt x="137" y="105"/>
                    </a:lnTo>
                    <a:cubicBezTo>
                      <a:pt x="136" y="106"/>
                      <a:pt x="136" y="108"/>
                      <a:pt x="136" y="110"/>
                    </a:cubicBezTo>
                    <a:lnTo>
                      <a:pt x="144" y="159"/>
                    </a:lnTo>
                    <a:lnTo>
                      <a:pt x="144" y="159"/>
                    </a:lnTo>
                    <a:cubicBezTo>
                      <a:pt x="145" y="164"/>
                      <a:pt x="139" y="167"/>
                      <a:pt x="135" y="166"/>
                    </a:cubicBezTo>
                    <a:lnTo>
                      <a:pt x="91" y="143"/>
                    </a:lnTo>
                    <a:lnTo>
                      <a:pt x="91" y="143"/>
                    </a:lnTo>
                    <a:cubicBezTo>
                      <a:pt x="89" y="142"/>
                      <a:pt x="87" y="142"/>
                      <a:pt x="85" y="143"/>
                    </a:cubicBezTo>
                    <a:lnTo>
                      <a:pt x="42" y="166"/>
                    </a:lnTo>
                    <a:lnTo>
                      <a:pt x="42" y="166"/>
                    </a:lnTo>
                    <a:cubicBezTo>
                      <a:pt x="37" y="167"/>
                      <a:pt x="32" y="164"/>
                      <a:pt x="33" y="159"/>
                    </a:cubicBezTo>
                    <a:lnTo>
                      <a:pt x="41" y="110"/>
                    </a:lnTo>
                    <a:lnTo>
                      <a:pt x="41" y="110"/>
                    </a:lnTo>
                    <a:cubicBezTo>
                      <a:pt x="41" y="108"/>
                      <a:pt x="40" y="106"/>
                      <a:pt x="38" y="105"/>
                    </a:cubicBezTo>
                    <a:lnTo>
                      <a:pt x="4" y="71"/>
                    </a:lnTo>
                    <a:lnTo>
                      <a:pt x="4" y="71"/>
                    </a:lnTo>
                    <a:cubicBezTo>
                      <a:pt x="0" y="67"/>
                      <a:pt x="3" y="60"/>
                      <a:pt x="8" y="59"/>
                    </a:cubicBezTo>
                    <a:lnTo>
                      <a:pt x="56" y="52"/>
                    </a:lnTo>
                    <a:lnTo>
                      <a:pt x="56" y="52"/>
                    </a:lnTo>
                    <a:cubicBezTo>
                      <a:pt x="58" y="52"/>
                      <a:pt x="60" y="51"/>
                      <a:pt x="61" y="49"/>
                    </a:cubicBezTo>
                    <a:lnTo>
                      <a:pt x="82" y="5"/>
                    </a:lnTo>
                    <a:lnTo>
                      <a:pt x="82" y="5"/>
                    </a:lnTo>
                    <a:cubicBezTo>
                      <a:pt x="85" y="0"/>
                      <a:pt x="92" y="0"/>
                      <a:pt x="94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121">
                <a:extLst>
                  <a:ext uri="{FF2B5EF4-FFF2-40B4-BE49-F238E27FC236}">
                    <a16:creationId xmlns:a16="http://schemas.microsoft.com/office/drawing/2014/main" id="{A6790747-DB5C-42EF-975A-991ABE050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64633" y="6153559"/>
                <a:ext cx="172676" cy="164827"/>
              </a:xfrm>
              <a:custGeom>
                <a:avLst/>
                <a:gdLst>
                  <a:gd name="T0" fmla="*/ 94 w 193"/>
                  <a:gd name="T1" fmla="*/ 16 h 184"/>
                  <a:gd name="T2" fmla="*/ 95 w 193"/>
                  <a:gd name="T3" fmla="*/ 16 h 184"/>
                  <a:gd name="T4" fmla="*/ 94 w 193"/>
                  <a:gd name="T5" fmla="*/ 16 h 184"/>
                  <a:gd name="T6" fmla="*/ 176 w 193"/>
                  <a:gd name="T7" fmla="*/ 75 h 184"/>
                  <a:gd name="T8" fmla="*/ 176 w 193"/>
                  <a:gd name="T9" fmla="*/ 75 h 184"/>
                  <a:gd name="T10" fmla="*/ 96 w 193"/>
                  <a:gd name="T11" fmla="*/ 140 h 184"/>
                  <a:gd name="T12" fmla="*/ 96 w 193"/>
                  <a:gd name="T13" fmla="*/ 140 h 184"/>
                  <a:gd name="T14" fmla="*/ 103 w 193"/>
                  <a:gd name="T15" fmla="*/ 142 h 184"/>
                  <a:gd name="T16" fmla="*/ 143 w 193"/>
                  <a:gd name="T17" fmla="*/ 162 h 184"/>
                  <a:gd name="T18" fmla="*/ 135 w 193"/>
                  <a:gd name="T19" fmla="*/ 118 h 184"/>
                  <a:gd name="T20" fmla="*/ 135 w 193"/>
                  <a:gd name="T21" fmla="*/ 118 h 184"/>
                  <a:gd name="T22" fmla="*/ 139 w 193"/>
                  <a:gd name="T23" fmla="*/ 105 h 184"/>
                  <a:gd name="T24" fmla="*/ 171 w 193"/>
                  <a:gd name="T25" fmla="*/ 74 h 184"/>
                  <a:gd name="T26" fmla="*/ 127 w 193"/>
                  <a:gd name="T27" fmla="*/ 68 h 184"/>
                  <a:gd name="T28" fmla="*/ 127 w 193"/>
                  <a:gd name="T29" fmla="*/ 68 h 184"/>
                  <a:gd name="T30" fmla="*/ 116 w 193"/>
                  <a:gd name="T31" fmla="*/ 59 h 184"/>
                  <a:gd name="T32" fmla="*/ 96 w 193"/>
                  <a:gd name="T33" fmla="*/ 20 h 184"/>
                  <a:gd name="T34" fmla="*/ 77 w 193"/>
                  <a:gd name="T35" fmla="*/ 59 h 184"/>
                  <a:gd name="T36" fmla="*/ 77 w 193"/>
                  <a:gd name="T37" fmla="*/ 59 h 184"/>
                  <a:gd name="T38" fmla="*/ 65 w 193"/>
                  <a:gd name="T39" fmla="*/ 68 h 184"/>
                  <a:gd name="T40" fmla="*/ 22 w 193"/>
                  <a:gd name="T41" fmla="*/ 74 h 184"/>
                  <a:gd name="T42" fmla="*/ 53 w 193"/>
                  <a:gd name="T43" fmla="*/ 105 h 184"/>
                  <a:gd name="T44" fmla="*/ 53 w 193"/>
                  <a:gd name="T45" fmla="*/ 105 h 184"/>
                  <a:gd name="T46" fmla="*/ 58 w 193"/>
                  <a:gd name="T47" fmla="*/ 118 h 184"/>
                  <a:gd name="T48" fmla="*/ 50 w 193"/>
                  <a:gd name="T49" fmla="*/ 162 h 184"/>
                  <a:gd name="T50" fmla="*/ 89 w 193"/>
                  <a:gd name="T51" fmla="*/ 142 h 184"/>
                  <a:gd name="T52" fmla="*/ 89 w 193"/>
                  <a:gd name="T53" fmla="*/ 142 h 184"/>
                  <a:gd name="T54" fmla="*/ 96 w 193"/>
                  <a:gd name="T55" fmla="*/ 140 h 184"/>
                  <a:gd name="T56" fmla="*/ 46 w 193"/>
                  <a:gd name="T57" fmla="*/ 182 h 184"/>
                  <a:gd name="T58" fmla="*/ 46 w 193"/>
                  <a:gd name="T59" fmla="*/ 182 h 184"/>
                  <a:gd name="T60" fmla="*/ 38 w 193"/>
                  <a:gd name="T61" fmla="*/ 179 h 184"/>
                  <a:gd name="T62" fmla="*/ 38 w 193"/>
                  <a:gd name="T63" fmla="*/ 179 h 184"/>
                  <a:gd name="T64" fmla="*/ 32 w 193"/>
                  <a:gd name="T65" fmla="*/ 164 h 184"/>
                  <a:gd name="T66" fmla="*/ 40 w 193"/>
                  <a:gd name="T67" fmla="*/ 117 h 184"/>
                  <a:gd name="T68" fmla="*/ 6 w 193"/>
                  <a:gd name="T69" fmla="*/ 84 h 184"/>
                  <a:gd name="T70" fmla="*/ 6 w 193"/>
                  <a:gd name="T71" fmla="*/ 84 h 184"/>
                  <a:gd name="T72" fmla="*/ 2 w 193"/>
                  <a:gd name="T73" fmla="*/ 68 h 184"/>
                  <a:gd name="T74" fmla="*/ 2 w 193"/>
                  <a:gd name="T75" fmla="*/ 68 h 184"/>
                  <a:gd name="T76" fmla="*/ 14 w 193"/>
                  <a:gd name="T77" fmla="*/ 58 h 184"/>
                  <a:gd name="T78" fmla="*/ 61 w 193"/>
                  <a:gd name="T79" fmla="*/ 51 h 184"/>
                  <a:gd name="T80" fmla="*/ 82 w 193"/>
                  <a:gd name="T81" fmla="*/ 8 h 184"/>
                  <a:gd name="T82" fmla="*/ 82 w 193"/>
                  <a:gd name="T83" fmla="*/ 8 h 184"/>
                  <a:gd name="T84" fmla="*/ 96 w 193"/>
                  <a:gd name="T85" fmla="*/ 0 h 184"/>
                  <a:gd name="T86" fmla="*/ 96 w 193"/>
                  <a:gd name="T87" fmla="*/ 0 h 184"/>
                  <a:gd name="T88" fmla="*/ 96 w 193"/>
                  <a:gd name="T89" fmla="*/ 0 h 184"/>
                  <a:gd name="T90" fmla="*/ 110 w 193"/>
                  <a:gd name="T91" fmla="*/ 8 h 184"/>
                  <a:gd name="T92" fmla="*/ 131 w 193"/>
                  <a:gd name="T93" fmla="*/ 51 h 184"/>
                  <a:gd name="T94" fmla="*/ 178 w 193"/>
                  <a:gd name="T95" fmla="*/ 58 h 184"/>
                  <a:gd name="T96" fmla="*/ 178 w 193"/>
                  <a:gd name="T97" fmla="*/ 58 h 184"/>
                  <a:gd name="T98" fmla="*/ 190 w 193"/>
                  <a:gd name="T99" fmla="*/ 68 h 184"/>
                  <a:gd name="T100" fmla="*/ 190 w 193"/>
                  <a:gd name="T101" fmla="*/ 68 h 184"/>
                  <a:gd name="T102" fmla="*/ 186 w 193"/>
                  <a:gd name="T103" fmla="*/ 84 h 184"/>
                  <a:gd name="T104" fmla="*/ 153 w 193"/>
                  <a:gd name="T105" fmla="*/ 117 h 184"/>
                  <a:gd name="T106" fmla="*/ 161 w 193"/>
                  <a:gd name="T107" fmla="*/ 164 h 184"/>
                  <a:gd name="T108" fmla="*/ 161 w 193"/>
                  <a:gd name="T109" fmla="*/ 164 h 184"/>
                  <a:gd name="T110" fmla="*/ 154 w 193"/>
                  <a:gd name="T111" fmla="*/ 179 h 184"/>
                  <a:gd name="T112" fmla="*/ 154 w 193"/>
                  <a:gd name="T113" fmla="*/ 179 h 184"/>
                  <a:gd name="T114" fmla="*/ 138 w 193"/>
                  <a:gd name="T115" fmla="*/ 180 h 184"/>
                  <a:gd name="T116" fmla="*/ 96 w 193"/>
                  <a:gd name="T117" fmla="*/ 158 h 184"/>
                  <a:gd name="T118" fmla="*/ 55 w 193"/>
                  <a:gd name="T119" fmla="*/ 180 h 184"/>
                  <a:gd name="T120" fmla="*/ 55 w 193"/>
                  <a:gd name="T121" fmla="*/ 180 h 184"/>
                  <a:gd name="T122" fmla="*/ 46 w 193"/>
                  <a:gd name="T123" fmla="*/ 1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3" h="184">
                    <a:moveTo>
                      <a:pt x="94" y="16"/>
                    </a:moveTo>
                    <a:lnTo>
                      <a:pt x="95" y="16"/>
                    </a:lnTo>
                    <a:lnTo>
                      <a:pt x="94" y="16"/>
                    </a:lnTo>
                    <a:close/>
                    <a:moveTo>
                      <a:pt x="176" y="75"/>
                    </a:moveTo>
                    <a:lnTo>
                      <a:pt x="176" y="75"/>
                    </a:lnTo>
                    <a:close/>
                    <a:moveTo>
                      <a:pt x="96" y="140"/>
                    </a:moveTo>
                    <a:lnTo>
                      <a:pt x="96" y="140"/>
                    </a:lnTo>
                    <a:cubicBezTo>
                      <a:pt x="99" y="140"/>
                      <a:pt x="101" y="141"/>
                      <a:pt x="103" y="142"/>
                    </a:cubicBezTo>
                    <a:lnTo>
                      <a:pt x="143" y="162"/>
                    </a:lnTo>
                    <a:lnTo>
                      <a:pt x="135" y="118"/>
                    </a:lnTo>
                    <a:lnTo>
                      <a:pt x="135" y="118"/>
                    </a:lnTo>
                    <a:cubicBezTo>
                      <a:pt x="134" y="114"/>
                      <a:pt x="136" y="109"/>
                      <a:pt x="139" y="105"/>
                    </a:cubicBezTo>
                    <a:lnTo>
                      <a:pt x="171" y="74"/>
                    </a:lnTo>
                    <a:lnTo>
                      <a:pt x="127" y="68"/>
                    </a:lnTo>
                    <a:lnTo>
                      <a:pt x="127" y="68"/>
                    </a:lnTo>
                    <a:cubicBezTo>
                      <a:pt x="122" y="67"/>
                      <a:pt x="118" y="65"/>
                      <a:pt x="116" y="59"/>
                    </a:cubicBezTo>
                    <a:lnTo>
                      <a:pt x="96" y="20"/>
                    </a:lnTo>
                    <a:lnTo>
                      <a:pt x="77" y="59"/>
                    </a:lnTo>
                    <a:lnTo>
                      <a:pt x="77" y="59"/>
                    </a:lnTo>
                    <a:cubicBezTo>
                      <a:pt x="75" y="65"/>
                      <a:pt x="71" y="67"/>
                      <a:pt x="65" y="68"/>
                    </a:cubicBezTo>
                    <a:lnTo>
                      <a:pt x="22" y="74"/>
                    </a:lnTo>
                    <a:lnTo>
                      <a:pt x="53" y="105"/>
                    </a:lnTo>
                    <a:lnTo>
                      <a:pt x="53" y="105"/>
                    </a:lnTo>
                    <a:cubicBezTo>
                      <a:pt x="57" y="108"/>
                      <a:pt x="59" y="114"/>
                      <a:pt x="58" y="118"/>
                    </a:cubicBezTo>
                    <a:lnTo>
                      <a:pt x="50" y="162"/>
                    </a:lnTo>
                    <a:lnTo>
                      <a:pt x="89" y="142"/>
                    </a:lnTo>
                    <a:lnTo>
                      <a:pt x="89" y="142"/>
                    </a:lnTo>
                    <a:cubicBezTo>
                      <a:pt x="91" y="141"/>
                      <a:pt x="94" y="140"/>
                      <a:pt x="96" y="140"/>
                    </a:cubicBezTo>
                    <a:close/>
                    <a:moveTo>
                      <a:pt x="46" y="182"/>
                    </a:moveTo>
                    <a:lnTo>
                      <a:pt x="46" y="182"/>
                    </a:lnTo>
                    <a:cubicBezTo>
                      <a:pt x="44" y="182"/>
                      <a:pt x="41" y="181"/>
                      <a:pt x="38" y="179"/>
                    </a:cubicBezTo>
                    <a:lnTo>
                      <a:pt x="38" y="179"/>
                    </a:lnTo>
                    <a:cubicBezTo>
                      <a:pt x="33" y="175"/>
                      <a:pt x="31" y="170"/>
                      <a:pt x="32" y="164"/>
                    </a:cubicBezTo>
                    <a:lnTo>
                      <a:pt x="40" y="117"/>
                    </a:lnTo>
                    <a:lnTo>
                      <a:pt x="6" y="84"/>
                    </a:lnTo>
                    <a:lnTo>
                      <a:pt x="6" y="84"/>
                    </a:lnTo>
                    <a:cubicBezTo>
                      <a:pt x="2" y="80"/>
                      <a:pt x="0" y="74"/>
                      <a:pt x="2" y="68"/>
                    </a:cubicBezTo>
                    <a:lnTo>
                      <a:pt x="2" y="68"/>
                    </a:lnTo>
                    <a:cubicBezTo>
                      <a:pt x="4" y="63"/>
                      <a:pt x="9" y="59"/>
                      <a:pt x="14" y="58"/>
                    </a:cubicBezTo>
                    <a:lnTo>
                      <a:pt x="61" y="51"/>
                    </a:lnTo>
                    <a:lnTo>
                      <a:pt x="82" y="8"/>
                    </a:lnTo>
                    <a:lnTo>
                      <a:pt x="82" y="8"/>
                    </a:lnTo>
                    <a:cubicBezTo>
                      <a:pt x="85" y="3"/>
                      <a:pt x="90" y="0"/>
                      <a:pt x="96" y="0"/>
                    </a:cubicBezTo>
                    <a:lnTo>
                      <a:pt x="96" y="0"/>
                    </a:lnTo>
                    <a:lnTo>
                      <a:pt x="96" y="0"/>
                    </a:lnTo>
                    <a:cubicBezTo>
                      <a:pt x="102" y="0"/>
                      <a:pt x="108" y="3"/>
                      <a:pt x="110" y="8"/>
                    </a:cubicBezTo>
                    <a:lnTo>
                      <a:pt x="131" y="51"/>
                    </a:lnTo>
                    <a:lnTo>
                      <a:pt x="178" y="58"/>
                    </a:lnTo>
                    <a:lnTo>
                      <a:pt x="178" y="58"/>
                    </a:lnTo>
                    <a:cubicBezTo>
                      <a:pt x="184" y="59"/>
                      <a:pt x="189" y="63"/>
                      <a:pt x="190" y="68"/>
                    </a:cubicBezTo>
                    <a:lnTo>
                      <a:pt x="190" y="68"/>
                    </a:lnTo>
                    <a:cubicBezTo>
                      <a:pt x="192" y="74"/>
                      <a:pt x="190" y="80"/>
                      <a:pt x="186" y="84"/>
                    </a:cubicBezTo>
                    <a:lnTo>
                      <a:pt x="153" y="117"/>
                    </a:lnTo>
                    <a:lnTo>
                      <a:pt x="161" y="164"/>
                    </a:lnTo>
                    <a:lnTo>
                      <a:pt x="161" y="164"/>
                    </a:lnTo>
                    <a:cubicBezTo>
                      <a:pt x="161" y="170"/>
                      <a:pt x="159" y="175"/>
                      <a:pt x="154" y="179"/>
                    </a:cubicBezTo>
                    <a:lnTo>
                      <a:pt x="154" y="179"/>
                    </a:lnTo>
                    <a:cubicBezTo>
                      <a:pt x="149" y="182"/>
                      <a:pt x="144" y="183"/>
                      <a:pt x="138" y="180"/>
                    </a:cubicBezTo>
                    <a:lnTo>
                      <a:pt x="96" y="158"/>
                    </a:lnTo>
                    <a:lnTo>
                      <a:pt x="55" y="180"/>
                    </a:lnTo>
                    <a:lnTo>
                      <a:pt x="55" y="180"/>
                    </a:lnTo>
                    <a:cubicBezTo>
                      <a:pt x="52" y="181"/>
                      <a:pt x="49" y="182"/>
                      <a:pt x="46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122">
                <a:extLst>
                  <a:ext uri="{FF2B5EF4-FFF2-40B4-BE49-F238E27FC236}">
                    <a16:creationId xmlns:a16="http://schemas.microsoft.com/office/drawing/2014/main" id="{DDF24443-7FAE-4881-8F61-41DFCCF51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0741" y="6157483"/>
                <a:ext cx="156979" cy="149130"/>
              </a:xfrm>
              <a:custGeom>
                <a:avLst/>
                <a:gdLst>
                  <a:gd name="T0" fmla="*/ 93 w 176"/>
                  <a:gd name="T1" fmla="*/ 5 h 168"/>
                  <a:gd name="T2" fmla="*/ 115 w 176"/>
                  <a:gd name="T3" fmla="*/ 49 h 168"/>
                  <a:gd name="T4" fmla="*/ 115 w 176"/>
                  <a:gd name="T5" fmla="*/ 49 h 168"/>
                  <a:gd name="T6" fmla="*/ 120 w 176"/>
                  <a:gd name="T7" fmla="*/ 52 h 168"/>
                  <a:gd name="T8" fmla="*/ 168 w 176"/>
                  <a:gd name="T9" fmla="*/ 59 h 168"/>
                  <a:gd name="T10" fmla="*/ 168 w 176"/>
                  <a:gd name="T11" fmla="*/ 59 h 168"/>
                  <a:gd name="T12" fmla="*/ 172 w 176"/>
                  <a:gd name="T13" fmla="*/ 71 h 168"/>
                  <a:gd name="T14" fmla="*/ 137 w 176"/>
                  <a:gd name="T15" fmla="*/ 105 h 168"/>
                  <a:gd name="T16" fmla="*/ 137 w 176"/>
                  <a:gd name="T17" fmla="*/ 105 h 168"/>
                  <a:gd name="T18" fmla="*/ 135 w 176"/>
                  <a:gd name="T19" fmla="*/ 110 h 168"/>
                  <a:gd name="T20" fmla="*/ 143 w 176"/>
                  <a:gd name="T21" fmla="*/ 159 h 168"/>
                  <a:gd name="T22" fmla="*/ 143 w 176"/>
                  <a:gd name="T23" fmla="*/ 159 h 168"/>
                  <a:gd name="T24" fmla="*/ 133 w 176"/>
                  <a:gd name="T25" fmla="*/ 166 h 168"/>
                  <a:gd name="T26" fmla="*/ 90 w 176"/>
                  <a:gd name="T27" fmla="*/ 143 h 168"/>
                  <a:gd name="T28" fmla="*/ 90 w 176"/>
                  <a:gd name="T29" fmla="*/ 143 h 168"/>
                  <a:gd name="T30" fmla="*/ 84 w 176"/>
                  <a:gd name="T31" fmla="*/ 143 h 168"/>
                  <a:gd name="T32" fmla="*/ 42 w 176"/>
                  <a:gd name="T33" fmla="*/ 166 h 168"/>
                  <a:gd name="T34" fmla="*/ 42 w 176"/>
                  <a:gd name="T35" fmla="*/ 166 h 168"/>
                  <a:gd name="T36" fmla="*/ 32 w 176"/>
                  <a:gd name="T37" fmla="*/ 159 h 168"/>
                  <a:gd name="T38" fmla="*/ 40 w 176"/>
                  <a:gd name="T39" fmla="*/ 110 h 168"/>
                  <a:gd name="T40" fmla="*/ 40 w 176"/>
                  <a:gd name="T41" fmla="*/ 110 h 168"/>
                  <a:gd name="T42" fmla="*/ 38 w 176"/>
                  <a:gd name="T43" fmla="*/ 105 h 168"/>
                  <a:gd name="T44" fmla="*/ 3 w 176"/>
                  <a:gd name="T45" fmla="*/ 71 h 168"/>
                  <a:gd name="T46" fmla="*/ 3 w 176"/>
                  <a:gd name="T47" fmla="*/ 71 h 168"/>
                  <a:gd name="T48" fmla="*/ 7 w 176"/>
                  <a:gd name="T49" fmla="*/ 59 h 168"/>
                  <a:gd name="T50" fmla="*/ 56 w 176"/>
                  <a:gd name="T51" fmla="*/ 52 h 168"/>
                  <a:gd name="T52" fmla="*/ 56 w 176"/>
                  <a:gd name="T53" fmla="*/ 52 h 168"/>
                  <a:gd name="T54" fmla="*/ 60 w 176"/>
                  <a:gd name="T55" fmla="*/ 49 h 168"/>
                  <a:gd name="T56" fmla="*/ 82 w 176"/>
                  <a:gd name="T57" fmla="*/ 5 h 168"/>
                  <a:gd name="T58" fmla="*/ 82 w 176"/>
                  <a:gd name="T59" fmla="*/ 5 h 168"/>
                  <a:gd name="T60" fmla="*/ 93 w 176"/>
                  <a:gd name="T61" fmla="*/ 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6" h="168">
                    <a:moveTo>
                      <a:pt x="93" y="5"/>
                    </a:moveTo>
                    <a:lnTo>
                      <a:pt x="115" y="49"/>
                    </a:lnTo>
                    <a:lnTo>
                      <a:pt x="115" y="49"/>
                    </a:lnTo>
                    <a:cubicBezTo>
                      <a:pt x="116" y="51"/>
                      <a:pt x="118" y="52"/>
                      <a:pt x="120" y="52"/>
                    </a:cubicBezTo>
                    <a:lnTo>
                      <a:pt x="168" y="59"/>
                    </a:lnTo>
                    <a:lnTo>
                      <a:pt x="168" y="59"/>
                    </a:lnTo>
                    <a:cubicBezTo>
                      <a:pt x="174" y="60"/>
                      <a:pt x="175" y="67"/>
                      <a:pt x="172" y="71"/>
                    </a:cubicBezTo>
                    <a:lnTo>
                      <a:pt x="137" y="105"/>
                    </a:lnTo>
                    <a:lnTo>
                      <a:pt x="137" y="105"/>
                    </a:lnTo>
                    <a:cubicBezTo>
                      <a:pt x="135" y="106"/>
                      <a:pt x="134" y="108"/>
                      <a:pt x="135" y="110"/>
                    </a:cubicBezTo>
                    <a:lnTo>
                      <a:pt x="143" y="159"/>
                    </a:lnTo>
                    <a:lnTo>
                      <a:pt x="143" y="159"/>
                    </a:lnTo>
                    <a:cubicBezTo>
                      <a:pt x="144" y="164"/>
                      <a:pt x="139" y="167"/>
                      <a:pt x="133" y="166"/>
                    </a:cubicBezTo>
                    <a:lnTo>
                      <a:pt x="90" y="143"/>
                    </a:lnTo>
                    <a:lnTo>
                      <a:pt x="90" y="143"/>
                    </a:lnTo>
                    <a:cubicBezTo>
                      <a:pt x="89" y="142"/>
                      <a:pt x="86" y="142"/>
                      <a:pt x="84" y="143"/>
                    </a:cubicBezTo>
                    <a:lnTo>
                      <a:pt x="42" y="166"/>
                    </a:lnTo>
                    <a:lnTo>
                      <a:pt x="42" y="166"/>
                    </a:lnTo>
                    <a:cubicBezTo>
                      <a:pt x="37" y="167"/>
                      <a:pt x="31" y="164"/>
                      <a:pt x="32" y="159"/>
                    </a:cubicBezTo>
                    <a:lnTo>
                      <a:pt x="40" y="110"/>
                    </a:lnTo>
                    <a:lnTo>
                      <a:pt x="40" y="110"/>
                    </a:lnTo>
                    <a:cubicBezTo>
                      <a:pt x="41" y="108"/>
                      <a:pt x="40" y="106"/>
                      <a:pt x="38" y="105"/>
                    </a:cubicBezTo>
                    <a:lnTo>
                      <a:pt x="3" y="71"/>
                    </a:lnTo>
                    <a:lnTo>
                      <a:pt x="3" y="71"/>
                    </a:lnTo>
                    <a:cubicBezTo>
                      <a:pt x="0" y="67"/>
                      <a:pt x="1" y="60"/>
                      <a:pt x="7" y="59"/>
                    </a:cubicBezTo>
                    <a:lnTo>
                      <a:pt x="56" y="52"/>
                    </a:lnTo>
                    <a:lnTo>
                      <a:pt x="56" y="52"/>
                    </a:lnTo>
                    <a:cubicBezTo>
                      <a:pt x="57" y="52"/>
                      <a:pt x="59" y="51"/>
                      <a:pt x="60" y="49"/>
                    </a:cubicBezTo>
                    <a:lnTo>
                      <a:pt x="82" y="5"/>
                    </a:lnTo>
                    <a:lnTo>
                      <a:pt x="82" y="5"/>
                    </a:lnTo>
                    <a:cubicBezTo>
                      <a:pt x="84" y="0"/>
                      <a:pt x="91" y="0"/>
                      <a:pt x="93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23">
                <a:extLst>
                  <a:ext uri="{FF2B5EF4-FFF2-40B4-BE49-F238E27FC236}">
                    <a16:creationId xmlns:a16="http://schemas.microsoft.com/office/drawing/2014/main" id="{D23FE33F-C27B-40A5-883F-826C27C57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2892" y="6153559"/>
                <a:ext cx="172676" cy="164827"/>
              </a:xfrm>
              <a:custGeom>
                <a:avLst/>
                <a:gdLst>
                  <a:gd name="T0" fmla="*/ 132 w 194"/>
                  <a:gd name="T1" fmla="*/ 52 h 184"/>
                  <a:gd name="T2" fmla="*/ 132 w 194"/>
                  <a:gd name="T3" fmla="*/ 52 h 184"/>
                  <a:gd name="T4" fmla="*/ 97 w 194"/>
                  <a:gd name="T5" fmla="*/ 140 h 184"/>
                  <a:gd name="T6" fmla="*/ 97 w 194"/>
                  <a:gd name="T7" fmla="*/ 140 h 184"/>
                  <a:gd name="T8" fmla="*/ 104 w 194"/>
                  <a:gd name="T9" fmla="*/ 142 h 184"/>
                  <a:gd name="T10" fmla="*/ 142 w 194"/>
                  <a:gd name="T11" fmla="*/ 162 h 184"/>
                  <a:gd name="T12" fmla="*/ 135 w 194"/>
                  <a:gd name="T13" fmla="*/ 118 h 184"/>
                  <a:gd name="T14" fmla="*/ 135 w 194"/>
                  <a:gd name="T15" fmla="*/ 118 h 184"/>
                  <a:gd name="T16" fmla="*/ 140 w 194"/>
                  <a:gd name="T17" fmla="*/ 105 h 184"/>
                  <a:gd name="T18" fmla="*/ 171 w 194"/>
                  <a:gd name="T19" fmla="*/ 74 h 184"/>
                  <a:gd name="T20" fmla="*/ 128 w 194"/>
                  <a:gd name="T21" fmla="*/ 68 h 184"/>
                  <a:gd name="T22" fmla="*/ 128 w 194"/>
                  <a:gd name="T23" fmla="*/ 68 h 184"/>
                  <a:gd name="T24" fmla="*/ 116 w 194"/>
                  <a:gd name="T25" fmla="*/ 59 h 184"/>
                  <a:gd name="T26" fmla="*/ 97 w 194"/>
                  <a:gd name="T27" fmla="*/ 20 h 184"/>
                  <a:gd name="T28" fmla="*/ 77 w 194"/>
                  <a:gd name="T29" fmla="*/ 59 h 184"/>
                  <a:gd name="T30" fmla="*/ 77 w 194"/>
                  <a:gd name="T31" fmla="*/ 59 h 184"/>
                  <a:gd name="T32" fmla="*/ 65 w 194"/>
                  <a:gd name="T33" fmla="*/ 68 h 184"/>
                  <a:gd name="T34" fmla="*/ 22 w 194"/>
                  <a:gd name="T35" fmla="*/ 74 h 184"/>
                  <a:gd name="T36" fmla="*/ 53 w 194"/>
                  <a:gd name="T37" fmla="*/ 105 h 184"/>
                  <a:gd name="T38" fmla="*/ 53 w 194"/>
                  <a:gd name="T39" fmla="*/ 105 h 184"/>
                  <a:gd name="T40" fmla="*/ 58 w 194"/>
                  <a:gd name="T41" fmla="*/ 118 h 184"/>
                  <a:gd name="T42" fmla="*/ 51 w 194"/>
                  <a:gd name="T43" fmla="*/ 162 h 184"/>
                  <a:gd name="T44" fmla="*/ 89 w 194"/>
                  <a:gd name="T45" fmla="*/ 142 h 184"/>
                  <a:gd name="T46" fmla="*/ 89 w 194"/>
                  <a:gd name="T47" fmla="*/ 142 h 184"/>
                  <a:gd name="T48" fmla="*/ 97 w 194"/>
                  <a:gd name="T49" fmla="*/ 140 h 184"/>
                  <a:gd name="T50" fmla="*/ 146 w 194"/>
                  <a:gd name="T51" fmla="*/ 182 h 184"/>
                  <a:gd name="T52" fmla="*/ 146 w 194"/>
                  <a:gd name="T53" fmla="*/ 182 h 184"/>
                  <a:gd name="T54" fmla="*/ 139 w 194"/>
                  <a:gd name="T55" fmla="*/ 180 h 184"/>
                  <a:gd name="T56" fmla="*/ 97 w 194"/>
                  <a:gd name="T57" fmla="*/ 158 h 184"/>
                  <a:gd name="T58" fmla="*/ 54 w 194"/>
                  <a:gd name="T59" fmla="*/ 180 h 184"/>
                  <a:gd name="T60" fmla="*/ 54 w 194"/>
                  <a:gd name="T61" fmla="*/ 180 h 184"/>
                  <a:gd name="T62" fmla="*/ 39 w 194"/>
                  <a:gd name="T63" fmla="*/ 179 h 184"/>
                  <a:gd name="T64" fmla="*/ 39 w 194"/>
                  <a:gd name="T65" fmla="*/ 179 h 184"/>
                  <a:gd name="T66" fmla="*/ 33 w 194"/>
                  <a:gd name="T67" fmla="*/ 164 h 184"/>
                  <a:gd name="T68" fmla="*/ 40 w 194"/>
                  <a:gd name="T69" fmla="*/ 117 h 184"/>
                  <a:gd name="T70" fmla="*/ 6 w 194"/>
                  <a:gd name="T71" fmla="*/ 84 h 184"/>
                  <a:gd name="T72" fmla="*/ 6 w 194"/>
                  <a:gd name="T73" fmla="*/ 84 h 184"/>
                  <a:gd name="T74" fmla="*/ 3 w 194"/>
                  <a:gd name="T75" fmla="*/ 68 h 184"/>
                  <a:gd name="T76" fmla="*/ 3 w 194"/>
                  <a:gd name="T77" fmla="*/ 68 h 184"/>
                  <a:gd name="T78" fmla="*/ 15 w 194"/>
                  <a:gd name="T79" fmla="*/ 58 h 184"/>
                  <a:gd name="T80" fmla="*/ 62 w 194"/>
                  <a:gd name="T81" fmla="*/ 51 h 184"/>
                  <a:gd name="T82" fmla="*/ 83 w 194"/>
                  <a:gd name="T83" fmla="*/ 8 h 184"/>
                  <a:gd name="T84" fmla="*/ 83 w 194"/>
                  <a:gd name="T85" fmla="*/ 8 h 184"/>
                  <a:gd name="T86" fmla="*/ 97 w 194"/>
                  <a:gd name="T87" fmla="*/ 0 h 184"/>
                  <a:gd name="T88" fmla="*/ 97 w 194"/>
                  <a:gd name="T89" fmla="*/ 0 h 184"/>
                  <a:gd name="T90" fmla="*/ 97 w 194"/>
                  <a:gd name="T91" fmla="*/ 0 h 184"/>
                  <a:gd name="T92" fmla="*/ 110 w 194"/>
                  <a:gd name="T93" fmla="*/ 8 h 184"/>
                  <a:gd name="T94" fmla="*/ 110 w 194"/>
                  <a:gd name="T95" fmla="*/ 8 h 184"/>
                  <a:gd name="T96" fmla="*/ 131 w 194"/>
                  <a:gd name="T97" fmla="*/ 51 h 184"/>
                  <a:gd name="T98" fmla="*/ 178 w 194"/>
                  <a:gd name="T99" fmla="*/ 58 h 184"/>
                  <a:gd name="T100" fmla="*/ 178 w 194"/>
                  <a:gd name="T101" fmla="*/ 58 h 184"/>
                  <a:gd name="T102" fmla="*/ 190 w 194"/>
                  <a:gd name="T103" fmla="*/ 68 h 184"/>
                  <a:gd name="T104" fmla="*/ 190 w 194"/>
                  <a:gd name="T105" fmla="*/ 68 h 184"/>
                  <a:gd name="T106" fmla="*/ 187 w 194"/>
                  <a:gd name="T107" fmla="*/ 84 h 184"/>
                  <a:gd name="T108" fmla="*/ 153 w 194"/>
                  <a:gd name="T109" fmla="*/ 117 h 184"/>
                  <a:gd name="T110" fmla="*/ 161 w 194"/>
                  <a:gd name="T111" fmla="*/ 164 h 184"/>
                  <a:gd name="T112" fmla="*/ 161 w 194"/>
                  <a:gd name="T113" fmla="*/ 164 h 184"/>
                  <a:gd name="T114" fmla="*/ 154 w 194"/>
                  <a:gd name="T115" fmla="*/ 179 h 184"/>
                  <a:gd name="T116" fmla="*/ 154 w 194"/>
                  <a:gd name="T117" fmla="*/ 179 h 184"/>
                  <a:gd name="T118" fmla="*/ 146 w 194"/>
                  <a:gd name="T119" fmla="*/ 1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4" h="184">
                    <a:moveTo>
                      <a:pt x="132" y="52"/>
                    </a:moveTo>
                    <a:lnTo>
                      <a:pt x="132" y="52"/>
                    </a:lnTo>
                    <a:close/>
                    <a:moveTo>
                      <a:pt x="97" y="140"/>
                    </a:moveTo>
                    <a:lnTo>
                      <a:pt x="97" y="140"/>
                    </a:lnTo>
                    <a:cubicBezTo>
                      <a:pt x="99" y="140"/>
                      <a:pt x="101" y="141"/>
                      <a:pt x="104" y="142"/>
                    </a:cubicBezTo>
                    <a:lnTo>
                      <a:pt x="142" y="162"/>
                    </a:lnTo>
                    <a:lnTo>
                      <a:pt x="135" y="118"/>
                    </a:lnTo>
                    <a:lnTo>
                      <a:pt x="135" y="118"/>
                    </a:lnTo>
                    <a:cubicBezTo>
                      <a:pt x="135" y="114"/>
                      <a:pt x="136" y="108"/>
                      <a:pt x="140" y="105"/>
                    </a:cubicBezTo>
                    <a:lnTo>
                      <a:pt x="171" y="74"/>
                    </a:lnTo>
                    <a:lnTo>
                      <a:pt x="128" y="68"/>
                    </a:lnTo>
                    <a:lnTo>
                      <a:pt x="128" y="68"/>
                    </a:lnTo>
                    <a:cubicBezTo>
                      <a:pt x="122" y="67"/>
                      <a:pt x="118" y="65"/>
                      <a:pt x="116" y="59"/>
                    </a:cubicBezTo>
                    <a:lnTo>
                      <a:pt x="97" y="20"/>
                    </a:lnTo>
                    <a:lnTo>
                      <a:pt x="77" y="59"/>
                    </a:lnTo>
                    <a:lnTo>
                      <a:pt x="77" y="59"/>
                    </a:lnTo>
                    <a:cubicBezTo>
                      <a:pt x="75" y="65"/>
                      <a:pt x="70" y="67"/>
                      <a:pt x="65" y="68"/>
                    </a:cubicBezTo>
                    <a:lnTo>
                      <a:pt x="22" y="74"/>
                    </a:lnTo>
                    <a:lnTo>
                      <a:pt x="53" y="105"/>
                    </a:lnTo>
                    <a:lnTo>
                      <a:pt x="53" y="105"/>
                    </a:lnTo>
                    <a:cubicBezTo>
                      <a:pt x="57" y="108"/>
                      <a:pt x="59" y="114"/>
                      <a:pt x="58" y="118"/>
                    </a:cubicBezTo>
                    <a:lnTo>
                      <a:pt x="51" y="162"/>
                    </a:lnTo>
                    <a:lnTo>
                      <a:pt x="89" y="142"/>
                    </a:lnTo>
                    <a:lnTo>
                      <a:pt x="89" y="142"/>
                    </a:lnTo>
                    <a:cubicBezTo>
                      <a:pt x="92" y="141"/>
                      <a:pt x="95" y="140"/>
                      <a:pt x="97" y="140"/>
                    </a:cubicBezTo>
                    <a:close/>
                    <a:moveTo>
                      <a:pt x="146" y="182"/>
                    </a:moveTo>
                    <a:lnTo>
                      <a:pt x="146" y="182"/>
                    </a:lnTo>
                    <a:cubicBezTo>
                      <a:pt x="143" y="182"/>
                      <a:pt x="141" y="181"/>
                      <a:pt x="139" y="180"/>
                    </a:cubicBezTo>
                    <a:lnTo>
                      <a:pt x="97" y="158"/>
                    </a:lnTo>
                    <a:lnTo>
                      <a:pt x="54" y="180"/>
                    </a:lnTo>
                    <a:lnTo>
                      <a:pt x="54" y="180"/>
                    </a:lnTo>
                    <a:cubicBezTo>
                      <a:pt x="49" y="183"/>
                      <a:pt x="43" y="182"/>
                      <a:pt x="39" y="179"/>
                    </a:cubicBezTo>
                    <a:lnTo>
                      <a:pt x="39" y="179"/>
                    </a:lnTo>
                    <a:cubicBezTo>
                      <a:pt x="33" y="175"/>
                      <a:pt x="31" y="170"/>
                      <a:pt x="33" y="164"/>
                    </a:cubicBezTo>
                    <a:lnTo>
                      <a:pt x="40" y="117"/>
                    </a:lnTo>
                    <a:lnTo>
                      <a:pt x="6" y="84"/>
                    </a:lnTo>
                    <a:lnTo>
                      <a:pt x="6" y="84"/>
                    </a:lnTo>
                    <a:cubicBezTo>
                      <a:pt x="2" y="80"/>
                      <a:pt x="0" y="74"/>
                      <a:pt x="3" y="68"/>
                    </a:cubicBezTo>
                    <a:lnTo>
                      <a:pt x="3" y="68"/>
                    </a:lnTo>
                    <a:cubicBezTo>
                      <a:pt x="4" y="63"/>
                      <a:pt x="9" y="59"/>
                      <a:pt x="15" y="58"/>
                    </a:cubicBezTo>
                    <a:lnTo>
                      <a:pt x="62" y="51"/>
                    </a:lnTo>
                    <a:lnTo>
                      <a:pt x="83" y="8"/>
                    </a:lnTo>
                    <a:lnTo>
                      <a:pt x="83" y="8"/>
                    </a:lnTo>
                    <a:cubicBezTo>
                      <a:pt x="86" y="3"/>
                      <a:pt x="91" y="0"/>
                      <a:pt x="97" y="0"/>
                    </a:cubicBezTo>
                    <a:lnTo>
                      <a:pt x="97" y="0"/>
                    </a:lnTo>
                    <a:lnTo>
                      <a:pt x="97" y="0"/>
                    </a:lnTo>
                    <a:cubicBezTo>
                      <a:pt x="102" y="0"/>
                      <a:pt x="107" y="3"/>
                      <a:pt x="110" y="8"/>
                    </a:cubicBezTo>
                    <a:lnTo>
                      <a:pt x="110" y="8"/>
                    </a:lnTo>
                    <a:lnTo>
                      <a:pt x="131" y="51"/>
                    </a:lnTo>
                    <a:lnTo>
                      <a:pt x="178" y="58"/>
                    </a:lnTo>
                    <a:lnTo>
                      <a:pt x="178" y="58"/>
                    </a:lnTo>
                    <a:cubicBezTo>
                      <a:pt x="184" y="59"/>
                      <a:pt x="188" y="63"/>
                      <a:pt x="190" y="68"/>
                    </a:cubicBezTo>
                    <a:lnTo>
                      <a:pt x="190" y="68"/>
                    </a:lnTo>
                    <a:cubicBezTo>
                      <a:pt x="193" y="74"/>
                      <a:pt x="191" y="80"/>
                      <a:pt x="187" y="84"/>
                    </a:cubicBezTo>
                    <a:lnTo>
                      <a:pt x="153" y="117"/>
                    </a:lnTo>
                    <a:lnTo>
                      <a:pt x="161" y="164"/>
                    </a:lnTo>
                    <a:lnTo>
                      <a:pt x="161" y="164"/>
                    </a:lnTo>
                    <a:cubicBezTo>
                      <a:pt x="162" y="170"/>
                      <a:pt x="159" y="175"/>
                      <a:pt x="154" y="179"/>
                    </a:cubicBezTo>
                    <a:lnTo>
                      <a:pt x="154" y="179"/>
                    </a:lnTo>
                    <a:cubicBezTo>
                      <a:pt x="152" y="181"/>
                      <a:pt x="149" y="182"/>
                      <a:pt x="146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24">
                <a:extLst>
                  <a:ext uri="{FF2B5EF4-FFF2-40B4-BE49-F238E27FC236}">
                    <a16:creationId xmlns:a16="http://schemas.microsoft.com/office/drawing/2014/main" id="{B1CE6F5E-3691-4755-9FDC-DAC7110A3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9000" y="6157483"/>
                <a:ext cx="156979" cy="149130"/>
              </a:xfrm>
              <a:custGeom>
                <a:avLst/>
                <a:gdLst>
                  <a:gd name="T0" fmla="*/ 94 w 177"/>
                  <a:gd name="T1" fmla="*/ 5 h 168"/>
                  <a:gd name="T2" fmla="*/ 115 w 177"/>
                  <a:gd name="T3" fmla="*/ 49 h 168"/>
                  <a:gd name="T4" fmla="*/ 115 w 177"/>
                  <a:gd name="T5" fmla="*/ 49 h 168"/>
                  <a:gd name="T6" fmla="*/ 120 w 177"/>
                  <a:gd name="T7" fmla="*/ 52 h 168"/>
                  <a:gd name="T8" fmla="*/ 168 w 177"/>
                  <a:gd name="T9" fmla="*/ 59 h 168"/>
                  <a:gd name="T10" fmla="*/ 168 w 177"/>
                  <a:gd name="T11" fmla="*/ 59 h 168"/>
                  <a:gd name="T12" fmla="*/ 172 w 177"/>
                  <a:gd name="T13" fmla="*/ 71 h 168"/>
                  <a:gd name="T14" fmla="*/ 137 w 177"/>
                  <a:gd name="T15" fmla="*/ 105 h 168"/>
                  <a:gd name="T16" fmla="*/ 137 w 177"/>
                  <a:gd name="T17" fmla="*/ 105 h 168"/>
                  <a:gd name="T18" fmla="*/ 135 w 177"/>
                  <a:gd name="T19" fmla="*/ 110 h 168"/>
                  <a:gd name="T20" fmla="*/ 143 w 177"/>
                  <a:gd name="T21" fmla="*/ 159 h 168"/>
                  <a:gd name="T22" fmla="*/ 143 w 177"/>
                  <a:gd name="T23" fmla="*/ 159 h 168"/>
                  <a:gd name="T24" fmla="*/ 134 w 177"/>
                  <a:gd name="T25" fmla="*/ 166 h 168"/>
                  <a:gd name="T26" fmla="*/ 91 w 177"/>
                  <a:gd name="T27" fmla="*/ 143 h 168"/>
                  <a:gd name="T28" fmla="*/ 91 w 177"/>
                  <a:gd name="T29" fmla="*/ 143 h 168"/>
                  <a:gd name="T30" fmla="*/ 85 w 177"/>
                  <a:gd name="T31" fmla="*/ 143 h 168"/>
                  <a:gd name="T32" fmla="*/ 41 w 177"/>
                  <a:gd name="T33" fmla="*/ 166 h 168"/>
                  <a:gd name="T34" fmla="*/ 41 w 177"/>
                  <a:gd name="T35" fmla="*/ 166 h 168"/>
                  <a:gd name="T36" fmla="*/ 32 w 177"/>
                  <a:gd name="T37" fmla="*/ 159 h 168"/>
                  <a:gd name="T38" fmla="*/ 41 w 177"/>
                  <a:gd name="T39" fmla="*/ 110 h 168"/>
                  <a:gd name="T40" fmla="*/ 41 w 177"/>
                  <a:gd name="T41" fmla="*/ 110 h 168"/>
                  <a:gd name="T42" fmla="*/ 39 w 177"/>
                  <a:gd name="T43" fmla="*/ 105 h 168"/>
                  <a:gd name="T44" fmla="*/ 4 w 177"/>
                  <a:gd name="T45" fmla="*/ 71 h 168"/>
                  <a:gd name="T46" fmla="*/ 4 w 177"/>
                  <a:gd name="T47" fmla="*/ 71 h 168"/>
                  <a:gd name="T48" fmla="*/ 7 w 177"/>
                  <a:gd name="T49" fmla="*/ 59 h 168"/>
                  <a:gd name="T50" fmla="*/ 55 w 177"/>
                  <a:gd name="T51" fmla="*/ 52 h 168"/>
                  <a:gd name="T52" fmla="*/ 55 w 177"/>
                  <a:gd name="T53" fmla="*/ 52 h 168"/>
                  <a:gd name="T54" fmla="*/ 60 w 177"/>
                  <a:gd name="T55" fmla="*/ 49 h 168"/>
                  <a:gd name="T56" fmla="*/ 82 w 177"/>
                  <a:gd name="T57" fmla="*/ 5 h 168"/>
                  <a:gd name="T58" fmla="*/ 82 w 177"/>
                  <a:gd name="T59" fmla="*/ 5 h 168"/>
                  <a:gd name="T60" fmla="*/ 94 w 177"/>
                  <a:gd name="T61" fmla="*/ 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7" h="168">
                    <a:moveTo>
                      <a:pt x="94" y="5"/>
                    </a:moveTo>
                    <a:lnTo>
                      <a:pt x="115" y="49"/>
                    </a:lnTo>
                    <a:lnTo>
                      <a:pt x="115" y="49"/>
                    </a:lnTo>
                    <a:cubicBezTo>
                      <a:pt x="116" y="51"/>
                      <a:pt x="118" y="52"/>
                      <a:pt x="120" y="52"/>
                    </a:cubicBezTo>
                    <a:lnTo>
                      <a:pt x="168" y="59"/>
                    </a:lnTo>
                    <a:lnTo>
                      <a:pt x="168" y="59"/>
                    </a:lnTo>
                    <a:cubicBezTo>
                      <a:pt x="173" y="60"/>
                      <a:pt x="176" y="67"/>
                      <a:pt x="172" y="71"/>
                    </a:cubicBezTo>
                    <a:lnTo>
                      <a:pt x="137" y="105"/>
                    </a:lnTo>
                    <a:lnTo>
                      <a:pt x="137" y="105"/>
                    </a:lnTo>
                    <a:cubicBezTo>
                      <a:pt x="136" y="106"/>
                      <a:pt x="135" y="108"/>
                      <a:pt x="135" y="110"/>
                    </a:cubicBezTo>
                    <a:lnTo>
                      <a:pt x="143" y="159"/>
                    </a:lnTo>
                    <a:lnTo>
                      <a:pt x="143" y="159"/>
                    </a:lnTo>
                    <a:cubicBezTo>
                      <a:pt x="144" y="164"/>
                      <a:pt x="139" y="167"/>
                      <a:pt x="134" y="166"/>
                    </a:cubicBezTo>
                    <a:lnTo>
                      <a:pt x="91" y="143"/>
                    </a:lnTo>
                    <a:lnTo>
                      <a:pt x="91" y="143"/>
                    </a:lnTo>
                    <a:cubicBezTo>
                      <a:pt x="89" y="142"/>
                      <a:pt x="87" y="142"/>
                      <a:pt x="85" y="143"/>
                    </a:cubicBezTo>
                    <a:lnTo>
                      <a:pt x="41" y="166"/>
                    </a:lnTo>
                    <a:lnTo>
                      <a:pt x="41" y="166"/>
                    </a:lnTo>
                    <a:cubicBezTo>
                      <a:pt x="37" y="167"/>
                      <a:pt x="31" y="164"/>
                      <a:pt x="32" y="159"/>
                    </a:cubicBezTo>
                    <a:lnTo>
                      <a:pt x="41" y="110"/>
                    </a:lnTo>
                    <a:lnTo>
                      <a:pt x="41" y="110"/>
                    </a:lnTo>
                    <a:cubicBezTo>
                      <a:pt x="41" y="108"/>
                      <a:pt x="40" y="106"/>
                      <a:pt x="39" y="105"/>
                    </a:cubicBezTo>
                    <a:lnTo>
                      <a:pt x="4" y="71"/>
                    </a:lnTo>
                    <a:lnTo>
                      <a:pt x="4" y="71"/>
                    </a:lnTo>
                    <a:cubicBezTo>
                      <a:pt x="0" y="67"/>
                      <a:pt x="2" y="60"/>
                      <a:pt x="7" y="59"/>
                    </a:cubicBezTo>
                    <a:lnTo>
                      <a:pt x="55" y="52"/>
                    </a:lnTo>
                    <a:lnTo>
                      <a:pt x="55" y="52"/>
                    </a:lnTo>
                    <a:cubicBezTo>
                      <a:pt x="58" y="52"/>
                      <a:pt x="60" y="51"/>
                      <a:pt x="60" y="49"/>
                    </a:cubicBezTo>
                    <a:lnTo>
                      <a:pt x="82" y="5"/>
                    </a:lnTo>
                    <a:lnTo>
                      <a:pt x="82" y="5"/>
                    </a:lnTo>
                    <a:cubicBezTo>
                      <a:pt x="84" y="0"/>
                      <a:pt x="91" y="0"/>
                      <a:pt x="94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25">
                <a:extLst>
                  <a:ext uri="{FF2B5EF4-FFF2-40B4-BE49-F238E27FC236}">
                    <a16:creationId xmlns:a16="http://schemas.microsoft.com/office/drawing/2014/main" id="{8FFFA6E7-7D2F-46F5-A8A8-C901669BD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1151" y="6153559"/>
                <a:ext cx="172676" cy="164827"/>
              </a:xfrm>
              <a:custGeom>
                <a:avLst/>
                <a:gdLst>
                  <a:gd name="T0" fmla="*/ 131 w 193"/>
                  <a:gd name="T1" fmla="*/ 52 h 184"/>
                  <a:gd name="T2" fmla="*/ 131 w 193"/>
                  <a:gd name="T3" fmla="*/ 52 h 184"/>
                  <a:gd name="T4" fmla="*/ 96 w 193"/>
                  <a:gd name="T5" fmla="*/ 140 h 184"/>
                  <a:gd name="T6" fmla="*/ 96 w 193"/>
                  <a:gd name="T7" fmla="*/ 140 h 184"/>
                  <a:gd name="T8" fmla="*/ 102 w 193"/>
                  <a:gd name="T9" fmla="*/ 142 h 184"/>
                  <a:gd name="T10" fmla="*/ 142 w 193"/>
                  <a:gd name="T11" fmla="*/ 162 h 184"/>
                  <a:gd name="T12" fmla="*/ 134 w 193"/>
                  <a:gd name="T13" fmla="*/ 118 h 184"/>
                  <a:gd name="T14" fmla="*/ 134 w 193"/>
                  <a:gd name="T15" fmla="*/ 118 h 184"/>
                  <a:gd name="T16" fmla="*/ 138 w 193"/>
                  <a:gd name="T17" fmla="*/ 105 h 184"/>
                  <a:gd name="T18" fmla="*/ 170 w 193"/>
                  <a:gd name="T19" fmla="*/ 74 h 184"/>
                  <a:gd name="T20" fmla="*/ 127 w 193"/>
                  <a:gd name="T21" fmla="*/ 68 h 184"/>
                  <a:gd name="T22" fmla="*/ 127 w 193"/>
                  <a:gd name="T23" fmla="*/ 68 h 184"/>
                  <a:gd name="T24" fmla="*/ 115 w 193"/>
                  <a:gd name="T25" fmla="*/ 59 h 184"/>
                  <a:gd name="T26" fmla="*/ 96 w 193"/>
                  <a:gd name="T27" fmla="*/ 20 h 184"/>
                  <a:gd name="T28" fmla="*/ 76 w 193"/>
                  <a:gd name="T29" fmla="*/ 59 h 184"/>
                  <a:gd name="T30" fmla="*/ 76 w 193"/>
                  <a:gd name="T31" fmla="*/ 59 h 184"/>
                  <a:gd name="T32" fmla="*/ 65 w 193"/>
                  <a:gd name="T33" fmla="*/ 68 h 184"/>
                  <a:gd name="T34" fmla="*/ 21 w 193"/>
                  <a:gd name="T35" fmla="*/ 74 h 184"/>
                  <a:gd name="T36" fmla="*/ 53 w 193"/>
                  <a:gd name="T37" fmla="*/ 105 h 184"/>
                  <a:gd name="T38" fmla="*/ 53 w 193"/>
                  <a:gd name="T39" fmla="*/ 105 h 184"/>
                  <a:gd name="T40" fmla="*/ 57 w 193"/>
                  <a:gd name="T41" fmla="*/ 118 h 184"/>
                  <a:gd name="T42" fmla="*/ 49 w 193"/>
                  <a:gd name="T43" fmla="*/ 162 h 184"/>
                  <a:gd name="T44" fmla="*/ 89 w 193"/>
                  <a:gd name="T45" fmla="*/ 142 h 184"/>
                  <a:gd name="T46" fmla="*/ 89 w 193"/>
                  <a:gd name="T47" fmla="*/ 142 h 184"/>
                  <a:gd name="T48" fmla="*/ 96 w 193"/>
                  <a:gd name="T49" fmla="*/ 140 h 184"/>
                  <a:gd name="T50" fmla="*/ 47 w 193"/>
                  <a:gd name="T51" fmla="*/ 182 h 184"/>
                  <a:gd name="T52" fmla="*/ 47 w 193"/>
                  <a:gd name="T53" fmla="*/ 182 h 184"/>
                  <a:gd name="T54" fmla="*/ 38 w 193"/>
                  <a:gd name="T55" fmla="*/ 179 h 184"/>
                  <a:gd name="T56" fmla="*/ 38 w 193"/>
                  <a:gd name="T57" fmla="*/ 179 h 184"/>
                  <a:gd name="T58" fmla="*/ 32 w 193"/>
                  <a:gd name="T59" fmla="*/ 164 h 184"/>
                  <a:gd name="T60" fmla="*/ 40 w 193"/>
                  <a:gd name="T61" fmla="*/ 117 h 184"/>
                  <a:gd name="T62" fmla="*/ 6 w 193"/>
                  <a:gd name="T63" fmla="*/ 84 h 184"/>
                  <a:gd name="T64" fmla="*/ 6 w 193"/>
                  <a:gd name="T65" fmla="*/ 84 h 184"/>
                  <a:gd name="T66" fmla="*/ 2 w 193"/>
                  <a:gd name="T67" fmla="*/ 68 h 184"/>
                  <a:gd name="T68" fmla="*/ 2 w 193"/>
                  <a:gd name="T69" fmla="*/ 68 h 184"/>
                  <a:gd name="T70" fmla="*/ 14 w 193"/>
                  <a:gd name="T71" fmla="*/ 58 h 184"/>
                  <a:gd name="T72" fmla="*/ 62 w 193"/>
                  <a:gd name="T73" fmla="*/ 51 h 184"/>
                  <a:gd name="T74" fmla="*/ 82 w 193"/>
                  <a:gd name="T75" fmla="*/ 8 h 184"/>
                  <a:gd name="T76" fmla="*/ 82 w 193"/>
                  <a:gd name="T77" fmla="*/ 8 h 184"/>
                  <a:gd name="T78" fmla="*/ 96 w 193"/>
                  <a:gd name="T79" fmla="*/ 0 h 184"/>
                  <a:gd name="T80" fmla="*/ 96 w 193"/>
                  <a:gd name="T81" fmla="*/ 0 h 184"/>
                  <a:gd name="T82" fmla="*/ 109 w 193"/>
                  <a:gd name="T83" fmla="*/ 8 h 184"/>
                  <a:gd name="T84" fmla="*/ 109 w 193"/>
                  <a:gd name="T85" fmla="*/ 8 h 184"/>
                  <a:gd name="T86" fmla="*/ 131 w 193"/>
                  <a:gd name="T87" fmla="*/ 51 h 184"/>
                  <a:gd name="T88" fmla="*/ 178 w 193"/>
                  <a:gd name="T89" fmla="*/ 58 h 184"/>
                  <a:gd name="T90" fmla="*/ 178 w 193"/>
                  <a:gd name="T91" fmla="*/ 58 h 184"/>
                  <a:gd name="T92" fmla="*/ 190 w 193"/>
                  <a:gd name="T93" fmla="*/ 68 h 184"/>
                  <a:gd name="T94" fmla="*/ 190 w 193"/>
                  <a:gd name="T95" fmla="*/ 68 h 184"/>
                  <a:gd name="T96" fmla="*/ 187 w 193"/>
                  <a:gd name="T97" fmla="*/ 84 h 184"/>
                  <a:gd name="T98" fmla="*/ 152 w 193"/>
                  <a:gd name="T99" fmla="*/ 117 h 184"/>
                  <a:gd name="T100" fmla="*/ 160 w 193"/>
                  <a:gd name="T101" fmla="*/ 164 h 184"/>
                  <a:gd name="T102" fmla="*/ 160 w 193"/>
                  <a:gd name="T103" fmla="*/ 164 h 184"/>
                  <a:gd name="T104" fmla="*/ 154 w 193"/>
                  <a:gd name="T105" fmla="*/ 179 h 184"/>
                  <a:gd name="T106" fmla="*/ 154 w 193"/>
                  <a:gd name="T107" fmla="*/ 179 h 184"/>
                  <a:gd name="T108" fmla="*/ 138 w 193"/>
                  <a:gd name="T109" fmla="*/ 180 h 184"/>
                  <a:gd name="T110" fmla="*/ 96 w 193"/>
                  <a:gd name="T111" fmla="*/ 158 h 184"/>
                  <a:gd name="T112" fmla="*/ 54 w 193"/>
                  <a:gd name="T113" fmla="*/ 180 h 184"/>
                  <a:gd name="T114" fmla="*/ 54 w 193"/>
                  <a:gd name="T115" fmla="*/ 180 h 184"/>
                  <a:gd name="T116" fmla="*/ 47 w 193"/>
                  <a:gd name="T117" fmla="*/ 182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3" h="184">
                    <a:moveTo>
                      <a:pt x="131" y="52"/>
                    </a:moveTo>
                    <a:lnTo>
                      <a:pt x="131" y="52"/>
                    </a:lnTo>
                    <a:close/>
                    <a:moveTo>
                      <a:pt x="96" y="140"/>
                    </a:moveTo>
                    <a:lnTo>
                      <a:pt x="96" y="140"/>
                    </a:lnTo>
                    <a:cubicBezTo>
                      <a:pt x="98" y="140"/>
                      <a:pt x="101" y="141"/>
                      <a:pt x="102" y="142"/>
                    </a:cubicBezTo>
                    <a:lnTo>
                      <a:pt x="142" y="162"/>
                    </a:lnTo>
                    <a:lnTo>
                      <a:pt x="134" y="118"/>
                    </a:lnTo>
                    <a:lnTo>
                      <a:pt x="134" y="118"/>
                    </a:lnTo>
                    <a:cubicBezTo>
                      <a:pt x="134" y="114"/>
                      <a:pt x="135" y="108"/>
                      <a:pt x="138" y="105"/>
                    </a:cubicBezTo>
                    <a:lnTo>
                      <a:pt x="170" y="74"/>
                    </a:lnTo>
                    <a:lnTo>
                      <a:pt x="127" y="68"/>
                    </a:lnTo>
                    <a:lnTo>
                      <a:pt x="127" y="68"/>
                    </a:lnTo>
                    <a:cubicBezTo>
                      <a:pt x="122" y="67"/>
                      <a:pt x="118" y="65"/>
                      <a:pt x="115" y="59"/>
                    </a:cubicBezTo>
                    <a:lnTo>
                      <a:pt x="96" y="20"/>
                    </a:lnTo>
                    <a:lnTo>
                      <a:pt x="76" y="59"/>
                    </a:lnTo>
                    <a:lnTo>
                      <a:pt x="76" y="59"/>
                    </a:lnTo>
                    <a:cubicBezTo>
                      <a:pt x="74" y="65"/>
                      <a:pt x="70" y="67"/>
                      <a:pt x="65" y="68"/>
                    </a:cubicBezTo>
                    <a:lnTo>
                      <a:pt x="21" y="74"/>
                    </a:lnTo>
                    <a:lnTo>
                      <a:pt x="53" y="105"/>
                    </a:lnTo>
                    <a:lnTo>
                      <a:pt x="53" y="105"/>
                    </a:lnTo>
                    <a:cubicBezTo>
                      <a:pt x="56" y="108"/>
                      <a:pt x="58" y="114"/>
                      <a:pt x="57" y="118"/>
                    </a:cubicBezTo>
                    <a:lnTo>
                      <a:pt x="49" y="162"/>
                    </a:lnTo>
                    <a:lnTo>
                      <a:pt x="89" y="142"/>
                    </a:lnTo>
                    <a:lnTo>
                      <a:pt x="89" y="142"/>
                    </a:lnTo>
                    <a:cubicBezTo>
                      <a:pt x="91" y="141"/>
                      <a:pt x="93" y="140"/>
                      <a:pt x="96" y="140"/>
                    </a:cubicBezTo>
                    <a:close/>
                    <a:moveTo>
                      <a:pt x="47" y="182"/>
                    </a:moveTo>
                    <a:lnTo>
                      <a:pt x="47" y="182"/>
                    </a:lnTo>
                    <a:cubicBezTo>
                      <a:pt x="43" y="182"/>
                      <a:pt x="40" y="181"/>
                      <a:pt x="38" y="179"/>
                    </a:cubicBezTo>
                    <a:lnTo>
                      <a:pt x="38" y="179"/>
                    </a:lnTo>
                    <a:cubicBezTo>
                      <a:pt x="33" y="175"/>
                      <a:pt x="31" y="170"/>
                      <a:pt x="32" y="164"/>
                    </a:cubicBezTo>
                    <a:lnTo>
                      <a:pt x="40" y="117"/>
                    </a:lnTo>
                    <a:lnTo>
                      <a:pt x="6" y="84"/>
                    </a:lnTo>
                    <a:lnTo>
                      <a:pt x="6" y="84"/>
                    </a:lnTo>
                    <a:cubicBezTo>
                      <a:pt x="2" y="80"/>
                      <a:pt x="0" y="74"/>
                      <a:pt x="2" y="68"/>
                    </a:cubicBezTo>
                    <a:lnTo>
                      <a:pt x="2" y="68"/>
                    </a:lnTo>
                    <a:cubicBezTo>
                      <a:pt x="3" y="63"/>
                      <a:pt x="9" y="59"/>
                      <a:pt x="14" y="58"/>
                    </a:cubicBezTo>
                    <a:lnTo>
                      <a:pt x="62" y="51"/>
                    </a:lnTo>
                    <a:lnTo>
                      <a:pt x="82" y="8"/>
                    </a:lnTo>
                    <a:lnTo>
                      <a:pt x="82" y="8"/>
                    </a:lnTo>
                    <a:cubicBezTo>
                      <a:pt x="85" y="3"/>
                      <a:pt x="90" y="0"/>
                      <a:pt x="96" y="0"/>
                    </a:cubicBezTo>
                    <a:lnTo>
                      <a:pt x="96" y="0"/>
                    </a:lnTo>
                    <a:cubicBezTo>
                      <a:pt x="102" y="0"/>
                      <a:pt x="107" y="3"/>
                      <a:pt x="109" y="8"/>
                    </a:cubicBezTo>
                    <a:lnTo>
                      <a:pt x="109" y="8"/>
                    </a:lnTo>
                    <a:lnTo>
                      <a:pt x="131" y="51"/>
                    </a:lnTo>
                    <a:lnTo>
                      <a:pt x="178" y="58"/>
                    </a:lnTo>
                    <a:lnTo>
                      <a:pt x="178" y="58"/>
                    </a:lnTo>
                    <a:cubicBezTo>
                      <a:pt x="183" y="59"/>
                      <a:pt x="188" y="63"/>
                      <a:pt x="190" y="68"/>
                    </a:cubicBezTo>
                    <a:lnTo>
                      <a:pt x="190" y="68"/>
                    </a:lnTo>
                    <a:cubicBezTo>
                      <a:pt x="192" y="74"/>
                      <a:pt x="190" y="80"/>
                      <a:pt x="187" y="84"/>
                    </a:cubicBezTo>
                    <a:lnTo>
                      <a:pt x="152" y="117"/>
                    </a:lnTo>
                    <a:lnTo>
                      <a:pt x="160" y="164"/>
                    </a:lnTo>
                    <a:lnTo>
                      <a:pt x="160" y="164"/>
                    </a:lnTo>
                    <a:cubicBezTo>
                      <a:pt x="161" y="170"/>
                      <a:pt x="159" y="175"/>
                      <a:pt x="154" y="179"/>
                    </a:cubicBezTo>
                    <a:lnTo>
                      <a:pt x="154" y="179"/>
                    </a:lnTo>
                    <a:cubicBezTo>
                      <a:pt x="150" y="182"/>
                      <a:pt x="143" y="183"/>
                      <a:pt x="138" y="180"/>
                    </a:cubicBezTo>
                    <a:lnTo>
                      <a:pt x="96" y="158"/>
                    </a:lnTo>
                    <a:lnTo>
                      <a:pt x="54" y="180"/>
                    </a:lnTo>
                    <a:lnTo>
                      <a:pt x="54" y="180"/>
                    </a:lnTo>
                    <a:cubicBezTo>
                      <a:pt x="51" y="181"/>
                      <a:pt x="49" y="182"/>
                      <a:pt x="47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: Shape 457">
                <a:extLst>
                  <a:ext uri="{FF2B5EF4-FFF2-40B4-BE49-F238E27FC236}">
                    <a16:creationId xmlns:a16="http://schemas.microsoft.com/office/drawing/2014/main" id="{DCE1E1F8-33C8-4887-9C0F-43F4C31AA9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2040" y="6542080"/>
                <a:ext cx="1309882" cy="218944"/>
              </a:xfrm>
              <a:custGeom>
                <a:avLst/>
                <a:gdLst>
                  <a:gd name="connsiteX0" fmla="*/ 7124 w 1309882"/>
                  <a:gd name="connsiteY0" fmla="*/ 204072 h 218944"/>
                  <a:gd name="connsiteX1" fmla="*/ 580654 w 1309882"/>
                  <a:gd name="connsiteY1" fmla="*/ 204072 h 218944"/>
                  <a:gd name="connsiteX2" fmla="*/ 587780 w 1309882"/>
                  <a:gd name="connsiteY2" fmla="*/ 212334 h 218944"/>
                  <a:gd name="connsiteX3" fmla="*/ 580654 w 1309882"/>
                  <a:gd name="connsiteY3" fmla="*/ 218944 h 218944"/>
                  <a:gd name="connsiteX4" fmla="*/ 7124 w 1309882"/>
                  <a:gd name="connsiteY4" fmla="*/ 218944 h 218944"/>
                  <a:gd name="connsiteX5" fmla="*/ 0 w 1309882"/>
                  <a:gd name="connsiteY5" fmla="*/ 212334 h 218944"/>
                  <a:gd name="connsiteX6" fmla="*/ 7124 w 1309882"/>
                  <a:gd name="connsiteY6" fmla="*/ 204072 h 218944"/>
                  <a:gd name="connsiteX7" fmla="*/ 7128 w 1309882"/>
                  <a:gd name="connsiteY7" fmla="*/ 102036 h 218944"/>
                  <a:gd name="connsiteX8" fmla="*/ 980946 w 1309882"/>
                  <a:gd name="connsiteY8" fmla="*/ 102036 h 218944"/>
                  <a:gd name="connsiteX9" fmla="*/ 988074 w 1309882"/>
                  <a:gd name="connsiteY9" fmla="*/ 109472 h 218944"/>
                  <a:gd name="connsiteX10" fmla="*/ 980946 w 1309882"/>
                  <a:gd name="connsiteY10" fmla="*/ 116908 h 218944"/>
                  <a:gd name="connsiteX11" fmla="*/ 7128 w 1309882"/>
                  <a:gd name="connsiteY11" fmla="*/ 116908 h 218944"/>
                  <a:gd name="connsiteX12" fmla="*/ 0 w 1309882"/>
                  <a:gd name="connsiteY12" fmla="*/ 109472 h 218944"/>
                  <a:gd name="connsiteX13" fmla="*/ 7128 w 1309882"/>
                  <a:gd name="connsiteY13" fmla="*/ 102036 h 218944"/>
                  <a:gd name="connsiteX14" fmla="*/ 7110 w 1309882"/>
                  <a:gd name="connsiteY14" fmla="*/ 0 h 218944"/>
                  <a:gd name="connsiteX15" fmla="*/ 1301884 w 1309882"/>
                  <a:gd name="connsiteY15" fmla="*/ 0 h 218944"/>
                  <a:gd name="connsiteX16" fmla="*/ 1309882 w 1309882"/>
                  <a:gd name="connsiteY16" fmla="*/ 6977 h 218944"/>
                  <a:gd name="connsiteX17" fmla="*/ 1301884 w 1309882"/>
                  <a:gd name="connsiteY17" fmla="*/ 14826 h 218944"/>
                  <a:gd name="connsiteX18" fmla="*/ 7110 w 1309882"/>
                  <a:gd name="connsiteY18" fmla="*/ 14826 h 218944"/>
                  <a:gd name="connsiteX19" fmla="*/ 0 w 1309882"/>
                  <a:gd name="connsiteY19" fmla="*/ 6977 h 218944"/>
                  <a:gd name="connsiteX20" fmla="*/ 7110 w 1309882"/>
                  <a:gd name="connsiteY20" fmla="*/ 0 h 21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309882" h="218944">
                    <a:moveTo>
                      <a:pt x="7124" y="204072"/>
                    </a:moveTo>
                    <a:lnTo>
                      <a:pt x="580654" y="204072"/>
                    </a:lnTo>
                    <a:cubicBezTo>
                      <a:pt x="584218" y="204072"/>
                      <a:pt x="587780" y="208203"/>
                      <a:pt x="587780" y="212334"/>
                    </a:cubicBezTo>
                    <a:cubicBezTo>
                      <a:pt x="587780" y="215639"/>
                      <a:pt x="584218" y="218944"/>
                      <a:pt x="580654" y="218944"/>
                    </a:cubicBezTo>
                    <a:lnTo>
                      <a:pt x="7124" y="218944"/>
                    </a:lnTo>
                    <a:cubicBezTo>
                      <a:pt x="3562" y="218944"/>
                      <a:pt x="0" y="215639"/>
                      <a:pt x="0" y="212334"/>
                    </a:cubicBezTo>
                    <a:cubicBezTo>
                      <a:pt x="0" y="208203"/>
                      <a:pt x="3562" y="204072"/>
                      <a:pt x="7124" y="204072"/>
                    </a:cubicBezTo>
                    <a:close/>
                    <a:moveTo>
                      <a:pt x="7128" y="102036"/>
                    </a:moveTo>
                    <a:lnTo>
                      <a:pt x="980946" y="102036"/>
                    </a:lnTo>
                    <a:cubicBezTo>
                      <a:pt x="984510" y="102036"/>
                      <a:pt x="988074" y="105341"/>
                      <a:pt x="988074" y="109472"/>
                    </a:cubicBezTo>
                    <a:cubicBezTo>
                      <a:pt x="988074" y="112776"/>
                      <a:pt x="984510" y="116908"/>
                      <a:pt x="980946" y="116908"/>
                    </a:cubicBezTo>
                    <a:lnTo>
                      <a:pt x="7128" y="116908"/>
                    </a:lnTo>
                    <a:cubicBezTo>
                      <a:pt x="3564" y="116908"/>
                      <a:pt x="0" y="112776"/>
                      <a:pt x="0" y="109472"/>
                    </a:cubicBezTo>
                    <a:cubicBezTo>
                      <a:pt x="0" y="105341"/>
                      <a:pt x="3564" y="102036"/>
                      <a:pt x="7128" y="102036"/>
                    </a:cubicBezTo>
                    <a:close/>
                    <a:moveTo>
                      <a:pt x="7110" y="0"/>
                    </a:moveTo>
                    <a:lnTo>
                      <a:pt x="1301884" y="0"/>
                    </a:lnTo>
                    <a:cubicBezTo>
                      <a:pt x="1306328" y="0"/>
                      <a:pt x="1309882" y="2616"/>
                      <a:pt x="1309882" y="6977"/>
                    </a:cubicBezTo>
                    <a:cubicBezTo>
                      <a:pt x="1309882" y="11337"/>
                      <a:pt x="1306328" y="14826"/>
                      <a:pt x="1301884" y="14826"/>
                    </a:cubicBezTo>
                    <a:lnTo>
                      <a:pt x="7110" y="14826"/>
                    </a:lnTo>
                    <a:cubicBezTo>
                      <a:pt x="3554" y="14826"/>
                      <a:pt x="0" y="11337"/>
                      <a:pt x="0" y="6977"/>
                    </a:cubicBezTo>
                    <a:cubicBezTo>
                      <a:pt x="0" y="2616"/>
                      <a:pt x="3554" y="0"/>
                      <a:pt x="71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: Shape 458">
                <a:extLst>
                  <a:ext uri="{FF2B5EF4-FFF2-40B4-BE49-F238E27FC236}">
                    <a16:creationId xmlns:a16="http://schemas.microsoft.com/office/drawing/2014/main" id="{5B7E7BDE-34A5-42D7-95F7-1D425EA03D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9011" y="6229011"/>
                <a:ext cx="727006" cy="681080"/>
              </a:xfrm>
              <a:custGeom>
                <a:avLst/>
                <a:gdLst>
                  <a:gd name="connsiteX0" fmla="*/ 713564 w 727006"/>
                  <a:gd name="connsiteY0" fmla="*/ 2667 h 681080"/>
                  <a:gd name="connsiteX1" fmla="*/ 725108 w 727006"/>
                  <a:gd name="connsiteY1" fmla="*/ 2667 h 681080"/>
                  <a:gd name="connsiteX2" fmla="*/ 724220 w 727006"/>
                  <a:gd name="connsiteY2" fmla="*/ 12442 h 681080"/>
                  <a:gd name="connsiteX3" fmla="*/ 372462 w 727006"/>
                  <a:gd name="connsiteY3" fmla="*/ 340283 h 681080"/>
                  <a:gd name="connsiteX4" fmla="*/ 721180 w 727006"/>
                  <a:gd name="connsiteY4" fmla="*/ 667743 h 681080"/>
                  <a:gd name="connsiteX5" fmla="*/ 721180 w 727006"/>
                  <a:gd name="connsiteY5" fmla="*/ 677524 h 681080"/>
                  <a:gd name="connsiteX6" fmla="*/ 715848 w 727006"/>
                  <a:gd name="connsiteY6" fmla="*/ 681080 h 681080"/>
                  <a:gd name="connsiteX7" fmla="*/ 710516 w 727006"/>
                  <a:gd name="connsiteY7" fmla="*/ 678413 h 681080"/>
                  <a:gd name="connsiteX8" fmla="*/ 361860 w 727006"/>
                  <a:gd name="connsiteY8" fmla="*/ 350163 h 681080"/>
                  <a:gd name="connsiteX9" fmla="*/ 12918 w 727006"/>
                  <a:gd name="connsiteY9" fmla="*/ 675379 h 681080"/>
                  <a:gd name="connsiteX10" fmla="*/ 8478 w 727006"/>
                  <a:gd name="connsiteY10" fmla="*/ 677157 h 681080"/>
                  <a:gd name="connsiteX11" fmla="*/ 2262 w 727006"/>
                  <a:gd name="connsiteY11" fmla="*/ 674491 h 681080"/>
                  <a:gd name="connsiteX12" fmla="*/ 3150 w 727006"/>
                  <a:gd name="connsiteY12" fmla="*/ 663827 h 681080"/>
                  <a:gd name="connsiteX13" fmla="*/ 351084 w 727006"/>
                  <a:gd name="connsiteY13" fmla="*/ 340016 h 681080"/>
                  <a:gd name="connsiteX14" fmla="*/ 3154 w 727006"/>
                  <a:gd name="connsiteY14" fmla="*/ 12449 h 681080"/>
                  <a:gd name="connsiteX15" fmla="*/ 2264 w 727006"/>
                  <a:gd name="connsiteY15" fmla="*/ 2669 h 681080"/>
                  <a:gd name="connsiteX16" fmla="*/ 12928 w 727006"/>
                  <a:gd name="connsiteY16" fmla="*/ 2669 h 681080"/>
                  <a:gd name="connsiteX17" fmla="*/ 361678 w 727006"/>
                  <a:gd name="connsiteY17" fmla="*/ 330157 h 681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727006" h="681080">
                    <a:moveTo>
                      <a:pt x="713564" y="2667"/>
                    </a:moveTo>
                    <a:cubicBezTo>
                      <a:pt x="716228" y="-888"/>
                      <a:pt x="721556" y="-888"/>
                      <a:pt x="725108" y="2667"/>
                    </a:cubicBezTo>
                    <a:cubicBezTo>
                      <a:pt x="727772" y="5333"/>
                      <a:pt x="727772" y="10665"/>
                      <a:pt x="724220" y="12442"/>
                    </a:cubicBezTo>
                    <a:lnTo>
                      <a:pt x="372462" y="340283"/>
                    </a:lnTo>
                    <a:lnTo>
                      <a:pt x="721180" y="667743"/>
                    </a:lnTo>
                    <a:cubicBezTo>
                      <a:pt x="723846" y="670410"/>
                      <a:pt x="723846" y="674856"/>
                      <a:pt x="721180" y="677524"/>
                    </a:cubicBezTo>
                    <a:cubicBezTo>
                      <a:pt x="719404" y="679302"/>
                      <a:pt x="716738" y="681080"/>
                      <a:pt x="715848" y="681080"/>
                    </a:cubicBezTo>
                    <a:cubicBezTo>
                      <a:pt x="713182" y="681080"/>
                      <a:pt x="711406" y="680191"/>
                      <a:pt x="710516" y="678413"/>
                    </a:cubicBezTo>
                    <a:lnTo>
                      <a:pt x="361860" y="350163"/>
                    </a:lnTo>
                    <a:lnTo>
                      <a:pt x="12918" y="675379"/>
                    </a:lnTo>
                    <a:cubicBezTo>
                      <a:pt x="12030" y="677157"/>
                      <a:pt x="9366" y="677157"/>
                      <a:pt x="8478" y="677157"/>
                    </a:cubicBezTo>
                    <a:cubicBezTo>
                      <a:pt x="5814" y="677157"/>
                      <a:pt x="3150" y="676268"/>
                      <a:pt x="2262" y="674491"/>
                    </a:cubicBezTo>
                    <a:cubicBezTo>
                      <a:pt x="-1290" y="670936"/>
                      <a:pt x="-402" y="667381"/>
                      <a:pt x="3150" y="663827"/>
                    </a:cubicBezTo>
                    <a:lnTo>
                      <a:pt x="351084" y="340016"/>
                    </a:lnTo>
                    <a:lnTo>
                      <a:pt x="3154" y="12449"/>
                    </a:lnTo>
                    <a:cubicBezTo>
                      <a:pt x="-402" y="10671"/>
                      <a:pt x="-1290" y="5336"/>
                      <a:pt x="2264" y="2669"/>
                    </a:cubicBezTo>
                    <a:cubicBezTo>
                      <a:pt x="4930" y="-888"/>
                      <a:pt x="10262" y="-888"/>
                      <a:pt x="12928" y="2669"/>
                    </a:cubicBezTo>
                    <a:lnTo>
                      <a:pt x="361678" y="3301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: Shape 459">
                <a:extLst>
                  <a:ext uri="{FF2B5EF4-FFF2-40B4-BE49-F238E27FC236}">
                    <a16:creationId xmlns:a16="http://schemas.microsoft.com/office/drawing/2014/main" id="{BCCD0A24-86DF-4F51-8D8D-A7A5C34E0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8952" y="6687286"/>
                <a:ext cx="175718" cy="112937"/>
              </a:xfrm>
              <a:custGeom>
                <a:avLst/>
                <a:gdLst>
                  <a:gd name="connsiteX0" fmla="*/ 8832 w 175718"/>
                  <a:gd name="connsiteY0" fmla="*/ 98111 h 112937"/>
                  <a:gd name="connsiteX1" fmla="*/ 167772 w 175718"/>
                  <a:gd name="connsiteY1" fmla="*/ 98111 h 112937"/>
                  <a:gd name="connsiteX2" fmla="*/ 175718 w 175718"/>
                  <a:gd name="connsiteY2" fmla="*/ 105088 h 112937"/>
                  <a:gd name="connsiteX3" fmla="*/ 167772 w 175718"/>
                  <a:gd name="connsiteY3" fmla="*/ 112937 h 112937"/>
                  <a:gd name="connsiteX4" fmla="*/ 8832 w 175718"/>
                  <a:gd name="connsiteY4" fmla="*/ 112937 h 112937"/>
                  <a:gd name="connsiteX5" fmla="*/ 0 w 175718"/>
                  <a:gd name="connsiteY5" fmla="*/ 105088 h 112937"/>
                  <a:gd name="connsiteX6" fmla="*/ 8832 w 175718"/>
                  <a:gd name="connsiteY6" fmla="*/ 98111 h 112937"/>
                  <a:gd name="connsiteX7" fmla="*/ 8832 w 175718"/>
                  <a:gd name="connsiteY7" fmla="*/ 0 h 112937"/>
                  <a:gd name="connsiteX8" fmla="*/ 167772 w 175718"/>
                  <a:gd name="connsiteY8" fmla="*/ 0 h 112937"/>
                  <a:gd name="connsiteX9" fmla="*/ 175718 w 175718"/>
                  <a:gd name="connsiteY9" fmla="*/ 9811 h 112937"/>
                  <a:gd name="connsiteX10" fmla="*/ 167772 w 175718"/>
                  <a:gd name="connsiteY10" fmla="*/ 18640 h 112937"/>
                  <a:gd name="connsiteX11" fmla="*/ 8832 w 175718"/>
                  <a:gd name="connsiteY11" fmla="*/ 18640 h 112937"/>
                  <a:gd name="connsiteX12" fmla="*/ 0 w 175718"/>
                  <a:gd name="connsiteY12" fmla="*/ 9811 h 112937"/>
                  <a:gd name="connsiteX13" fmla="*/ 8832 w 175718"/>
                  <a:gd name="connsiteY13" fmla="*/ 0 h 1129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5718" h="112937">
                    <a:moveTo>
                      <a:pt x="8832" y="98111"/>
                    </a:moveTo>
                    <a:lnTo>
                      <a:pt x="167772" y="98111"/>
                    </a:lnTo>
                    <a:cubicBezTo>
                      <a:pt x="172186" y="98111"/>
                      <a:pt x="175718" y="100728"/>
                      <a:pt x="175718" y="105088"/>
                    </a:cubicBezTo>
                    <a:cubicBezTo>
                      <a:pt x="175718" y="109449"/>
                      <a:pt x="172186" y="112937"/>
                      <a:pt x="167772" y="112937"/>
                    </a:cubicBezTo>
                    <a:lnTo>
                      <a:pt x="8832" y="112937"/>
                    </a:lnTo>
                    <a:cubicBezTo>
                      <a:pt x="3532" y="112937"/>
                      <a:pt x="0" y="109449"/>
                      <a:pt x="0" y="105088"/>
                    </a:cubicBezTo>
                    <a:cubicBezTo>
                      <a:pt x="0" y="100728"/>
                      <a:pt x="3532" y="98111"/>
                      <a:pt x="8832" y="98111"/>
                    </a:cubicBezTo>
                    <a:close/>
                    <a:moveTo>
                      <a:pt x="8832" y="0"/>
                    </a:moveTo>
                    <a:lnTo>
                      <a:pt x="167772" y="0"/>
                    </a:lnTo>
                    <a:cubicBezTo>
                      <a:pt x="172186" y="0"/>
                      <a:pt x="175718" y="4905"/>
                      <a:pt x="175718" y="9811"/>
                    </a:cubicBezTo>
                    <a:cubicBezTo>
                      <a:pt x="175718" y="13735"/>
                      <a:pt x="172186" y="18640"/>
                      <a:pt x="167772" y="18640"/>
                    </a:cubicBezTo>
                    <a:lnTo>
                      <a:pt x="8832" y="18640"/>
                    </a:lnTo>
                    <a:cubicBezTo>
                      <a:pt x="3532" y="18640"/>
                      <a:pt x="0" y="13735"/>
                      <a:pt x="0" y="9811"/>
                    </a:cubicBezTo>
                    <a:cubicBezTo>
                      <a:pt x="0" y="4905"/>
                      <a:pt x="3532" y="0"/>
                      <a:pt x="88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33">
                <a:extLst>
                  <a:ext uri="{FF2B5EF4-FFF2-40B4-BE49-F238E27FC236}">
                    <a16:creationId xmlns:a16="http://schemas.microsoft.com/office/drawing/2014/main" id="{302163C9-6DCA-4EB6-9680-1A6A663D4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33796" y="7056186"/>
                <a:ext cx="1569786" cy="105959"/>
              </a:xfrm>
              <a:custGeom>
                <a:avLst/>
                <a:gdLst>
                  <a:gd name="T0" fmla="*/ 59 w 1765"/>
                  <a:gd name="T1" fmla="*/ 17 h 119"/>
                  <a:gd name="T2" fmla="*/ 59 w 1765"/>
                  <a:gd name="T3" fmla="*/ 17 h 119"/>
                  <a:gd name="T4" fmla="*/ 18 w 1765"/>
                  <a:gd name="T5" fmla="*/ 59 h 119"/>
                  <a:gd name="T6" fmla="*/ 18 w 1765"/>
                  <a:gd name="T7" fmla="*/ 59 h 119"/>
                  <a:gd name="T8" fmla="*/ 59 w 1765"/>
                  <a:gd name="T9" fmla="*/ 101 h 119"/>
                  <a:gd name="T10" fmla="*/ 1746 w 1765"/>
                  <a:gd name="T11" fmla="*/ 101 h 119"/>
                  <a:gd name="T12" fmla="*/ 1746 w 1765"/>
                  <a:gd name="T13" fmla="*/ 17 h 119"/>
                  <a:gd name="T14" fmla="*/ 59 w 1765"/>
                  <a:gd name="T15" fmla="*/ 17 h 119"/>
                  <a:gd name="T16" fmla="*/ 1755 w 1765"/>
                  <a:gd name="T17" fmla="*/ 118 h 119"/>
                  <a:gd name="T18" fmla="*/ 59 w 1765"/>
                  <a:gd name="T19" fmla="*/ 118 h 119"/>
                  <a:gd name="T20" fmla="*/ 59 w 1765"/>
                  <a:gd name="T21" fmla="*/ 118 h 119"/>
                  <a:gd name="T22" fmla="*/ 0 w 1765"/>
                  <a:gd name="T23" fmla="*/ 59 h 119"/>
                  <a:gd name="T24" fmla="*/ 0 w 1765"/>
                  <a:gd name="T25" fmla="*/ 59 h 119"/>
                  <a:gd name="T26" fmla="*/ 59 w 1765"/>
                  <a:gd name="T27" fmla="*/ 0 h 119"/>
                  <a:gd name="T28" fmla="*/ 1755 w 1765"/>
                  <a:gd name="T29" fmla="*/ 0 h 119"/>
                  <a:gd name="T30" fmla="*/ 1755 w 1765"/>
                  <a:gd name="T31" fmla="*/ 0 h 119"/>
                  <a:gd name="T32" fmla="*/ 1764 w 1765"/>
                  <a:gd name="T33" fmla="*/ 8 h 119"/>
                  <a:gd name="T34" fmla="*/ 1764 w 1765"/>
                  <a:gd name="T35" fmla="*/ 110 h 119"/>
                  <a:gd name="T36" fmla="*/ 1764 w 1765"/>
                  <a:gd name="T37" fmla="*/ 110 h 119"/>
                  <a:gd name="T38" fmla="*/ 1755 w 1765"/>
                  <a:gd name="T39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65" h="119">
                    <a:moveTo>
                      <a:pt x="59" y="17"/>
                    </a:moveTo>
                    <a:lnTo>
                      <a:pt x="59" y="17"/>
                    </a:lnTo>
                    <a:cubicBezTo>
                      <a:pt x="36" y="17"/>
                      <a:pt x="18" y="36"/>
                      <a:pt x="18" y="59"/>
                    </a:cubicBezTo>
                    <a:lnTo>
                      <a:pt x="18" y="59"/>
                    </a:lnTo>
                    <a:cubicBezTo>
                      <a:pt x="18" y="82"/>
                      <a:pt x="36" y="101"/>
                      <a:pt x="59" y="101"/>
                    </a:cubicBezTo>
                    <a:lnTo>
                      <a:pt x="1746" y="101"/>
                    </a:lnTo>
                    <a:lnTo>
                      <a:pt x="1746" y="17"/>
                    </a:lnTo>
                    <a:lnTo>
                      <a:pt x="59" y="17"/>
                    </a:lnTo>
                    <a:close/>
                    <a:moveTo>
                      <a:pt x="1755" y="118"/>
                    </a:moveTo>
                    <a:lnTo>
                      <a:pt x="59" y="118"/>
                    </a:lnTo>
                    <a:lnTo>
                      <a:pt x="59" y="118"/>
                    </a:lnTo>
                    <a:cubicBezTo>
                      <a:pt x="26" y="118"/>
                      <a:pt x="0" y="91"/>
                      <a:pt x="0" y="59"/>
                    </a:cubicBezTo>
                    <a:lnTo>
                      <a:pt x="0" y="59"/>
                    </a:lnTo>
                    <a:cubicBezTo>
                      <a:pt x="0" y="26"/>
                      <a:pt x="26" y="0"/>
                      <a:pt x="59" y="0"/>
                    </a:cubicBezTo>
                    <a:lnTo>
                      <a:pt x="1755" y="0"/>
                    </a:lnTo>
                    <a:lnTo>
                      <a:pt x="1755" y="0"/>
                    </a:lnTo>
                    <a:cubicBezTo>
                      <a:pt x="1759" y="0"/>
                      <a:pt x="1764" y="4"/>
                      <a:pt x="1764" y="8"/>
                    </a:cubicBezTo>
                    <a:lnTo>
                      <a:pt x="1764" y="110"/>
                    </a:lnTo>
                    <a:lnTo>
                      <a:pt x="1764" y="110"/>
                    </a:lnTo>
                    <a:cubicBezTo>
                      <a:pt x="1764" y="114"/>
                      <a:pt x="1759" y="118"/>
                      <a:pt x="1755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34">
                <a:extLst>
                  <a:ext uri="{FF2B5EF4-FFF2-40B4-BE49-F238E27FC236}">
                    <a16:creationId xmlns:a16="http://schemas.microsoft.com/office/drawing/2014/main" id="{D993EBBA-A0AF-4014-B323-CC983ECAF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1645" y="7064035"/>
                <a:ext cx="1554088" cy="90261"/>
              </a:xfrm>
              <a:custGeom>
                <a:avLst/>
                <a:gdLst>
                  <a:gd name="T0" fmla="*/ 1746 w 1747"/>
                  <a:gd name="T1" fmla="*/ 0 h 103"/>
                  <a:gd name="T2" fmla="*/ 50 w 1747"/>
                  <a:gd name="T3" fmla="*/ 0 h 103"/>
                  <a:gd name="T4" fmla="*/ 50 w 1747"/>
                  <a:gd name="T5" fmla="*/ 0 h 103"/>
                  <a:gd name="T6" fmla="*/ 0 w 1747"/>
                  <a:gd name="T7" fmla="*/ 51 h 103"/>
                  <a:gd name="T8" fmla="*/ 0 w 1747"/>
                  <a:gd name="T9" fmla="*/ 51 h 103"/>
                  <a:gd name="T10" fmla="*/ 50 w 1747"/>
                  <a:gd name="T11" fmla="*/ 102 h 103"/>
                  <a:gd name="T12" fmla="*/ 1746 w 1747"/>
                  <a:gd name="T13" fmla="*/ 102 h 103"/>
                  <a:gd name="T14" fmla="*/ 1746 w 1747"/>
                  <a:gd name="T15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7" h="103">
                    <a:moveTo>
                      <a:pt x="1746" y="0"/>
                    </a:moveTo>
                    <a:lnTo>
                      <a:pt x="50" y="0"/>
                    </a:lnTo>
                    <a:lnTo>
                      <a:pt x="50" y="0"/>
                    </a:lnTo>
                    <a:cubicBezTo>
                      <a:pt x="23" y="0"/>
                      <a:pt x="0" y="24"/>
                      <a:pt x="0" y="51"/>
                    </a:cubicBezTo>
                    <a:lnTo>
                      <a:pt x="0" y="51"/>
                    </a:lnTo>
                    <a:cubicBezTo>
                      <a:pt x="0" y="79"/>
                      <a:pt x="23" y="102"/>
                      <a:pt x="50" y="102"/>
                    </a:cubicBezTo>
                    <a:lnTo>
                      <a:pt x="1746" y="102"/>
                    </a:lnTo>
                    <a:lnTo>
                      <a:pt x="1746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4" name="Group 303">
              <a:extLst>
                <a:ext uri="{FF2B5EF4-FFF2-40B4-BE49-F238E27FC236}">
                  <a16:creationId xmlns:a16="http://schemas.microsoft.com/office/drawing/2014/main" id="{39950E40-2091-4D3F-8DA2-39992B88BB5A}"/>
                </a:ext>
              </a:extLst>
            </p:cNvPr>
            <p:cNvGrpSpPr/>
            <p:nvPr/>
          </p:nvGrpSpPr>
          <p:grpSpPr>
            <a:xfrm>
              <a:off x="13943619" y="6828567"/>
              <a:ext cx="4579850" cy="4273740"/>
              <a:chOff x="13943619" y="6828567"/>
              <a:chExt cx="4579850" cy="4273740"/>
            </a:xfrm>
          </p:grpSpPr>
          <p:sp>
            <p:nvSpPr>
              <p:cNvPr id="362" name="Freeform 135">
                <a:extLst>
                  <a:ext uri="{FF2B5EF4-FFF2-40B4-BE49-F238E27FC236}">
                    <a16:creationId xmlns:a16="http://schemas.microsoft.com/office/drawing/2014/main" id="{14F2E6F0-8C4C-4BAA-B5C5-2857B0659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0663" y="8147187"/>
                <a:ext cx="204072" cy="423842"/>
              </a:xfrm>
              <a:custGeom>
                <a:avLst/>
                <a:gdLst>
                  <a:gd name="T0" fmla="*/ 189 w 228"/>
                  <a:gd name="T1" fmla="*/ 157 h 476"/>
                  <a:gd name="T2" fmla="*/ 189 w 228"/>
                  <a:gd name="T3" fmla="*/ 157 h 476"/>
                  <a:gd name="T4" fmla="*/ 210 w 228"/>
                  <a:gd name="T5" fmla="*/ 97 h 476"/>
                  <a:gd name="T6" fmla="*/ 210 w 228"/>
                  <a:gd name="T7" fmla="*/ 97 h 476"/>
                  <a:gd name="T8" fmla="*/ 181 w 228"/>
                  <a:gd name="T9" fmla="*/ 29 h 476"/>
                  <a:gd name="T10" fmla="*/ 181 w 228"/>
                  <a:gd name="T11" fmla="*/ 29 h 476"/>
                  <a:gd name="T12" fmla="*/ 112 w 228"/>
                  <a:gd name="T13" fmla="*/ 0 h 476"/>
                  <a:gd name="T14" fmla="*/ 39 w 228"/>
                  <a:gd name="T15" fmla="*/ 0 h 476"/>
                  <a:gd name="T16" fmla="*/ 39 w 228"/>
                  <a:gd name="T17" fmla="*/ 0 h 476"/>
                  <a:gd name="T18" fmla="*/ 11 w 228"/>
                  <a:gd name="T19" fmla="*/ 11 h 476"/>
                  <a:gd name="T20" fmla="*/ 11 w 228"/>
                  <a:gd name="T21" fmla="*/ 11 h 476"/>
                  <a:gd name="T22" fmla="*/ 0 w 228"/>
                  <a:gd name="T23" fmla="*/ 38 h 476"/>
                  <a:gd name="T24" fmla="*/ 0 w 228"/>
                  <a:gd name="T25" fmla="*/ 157 h 476"/>
                  <a:gd name="T26" fmla="*/ 0 w 228"/>
                  <a:gd name="T27" fmla="*/ 157 h 476"/>
                  <a:gd name="T28" fmla="*/ 11 w 228"/>
                  <a:gd name="T29" fmla="*/ 184 h 476"/>
                  <a:gd name="T30" fmla="*/ 11 w 228"/>
                  <a:gd name="T31" fmla="*/ 184 h 476"/>
                  <a:gd name="T32" fmla="*/ 39 w 228"/>
                  <a:gd name="T33" fmla="*/ 195 h 476"/>
                  <a:gd name="T34" fmla="*/ 112 w 228"/>
                  <a:gd name="T35" fmla="*/ 195 h 476"/>
                  <a:gd name="T36" fmla="*/ 112 w 228"/>
                  <a:gd name="T37" fmla="*/ 195 h 476"/>
                  <a:gd name="T38" fmla="*/ 173 w 228"/>
                  <a:gd name="T39" fmla="*/ 174 h 476"/>
                  <a:gd name="T40" fmla="*/ 209 w 228"/>
                  <a:gd name="T41" fmla="*/ 467 h 476"/>
                  <a:gd name="T42" fmla="*/ 209 w 228"/>
                  <a:gd name="T43" fmla="*/ 467 h 476"/>
                  <a:gd name="T44" fmla="*/ 217 w 228"/>
                  <a:gd name="T45" fmla="*/ 475 h 476"/>
                  <a:gd name="T46" fmla="*/ 217 w 228"/>
                  <a:gd name="T47" fmla="*/ 475 h 476"/>
                  <a:gd name="T48" fmla="*/ 218 w 228"/>
                  <a:gd name="T49" fmla="*/ 475 h 476"/>
                  <a:gd name="T50" fmla="*/ 218 w 228"/>
                  <a:gd name="T51" fmla="*/ 475 h 476"/>
                  <a:gd name="T52" fmla="*/ 226 w 228"/>
                  <a:gd name="T53" fmla="*/ 465 h 476"/>
                  <a:gd name="T54" fmla="*/ 189 w 228"/>
                  <a:gd name="T55" fmla="*/ 157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8" h="476">
                    <a:moveTo>
                      <a:pt x="189" y="157"/>
                    </a:moveTo>
                    <a:lnTo>
                      <a:pt x="189" y="157"/>
                    </a:lnTo>
                    <a:cubicBezTo>
                      <a:pt x="202" y="140"/>
                      <a:pt x="210" y="120"/>
                      <a:pt x="210" y="97"/>
                    </a:cubicBezTo>
                    <a:lnTo>
                      <a:pt x="210" y="97"/>
                    </a:lnTo>
                    <a:cubicBezTo>
                      <a:pt x="210" y="72"/>
                      <a:pt x="200" y="47"/>
                      <a:pt x="181" y="29"/>
                    </a:cubicBezTo>
                    <a:lnTo>
                      <a:pt x="181" y="29"/>
                    </a:lnTo>
                    <a:cubicBezTo>
                      <a:pt x="163" y="10"/>
                      <a:pt x="138" y="0"/>
                      <a:pt x="112" y="0"/>
                    </a:cubicBezTo>
                    <a:lnTo>
                      <a:pt x="39" y="0"/>
                    </a:lnTo>
                    <a:lnTo>
                      <a:pt x="39" y="0"/>
                    </a:lnTo>
                    <a:cubicBezTo>
                      <a:pt x="28" y="0"/>
                      <a:pt x="19" y="4"/>
                      <a:pt x="11" y="11"/>
                    </a:cubicBezTo>
                    <a:lnTo>
                      <a:pt x="11" y="11"/>
                    </a:lnTo>
                    <a:cubicBezTo>
                      <a:pt x="4" y="18"/>
                      <a:pt x="0" y="28"/>
                      <a:pt x="0" y="38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68"/>
                      <a:pt x="4" y="177"/>
                      <a:pt x="11" y="184"/>
                    </a:cubicBezTo>
                    <a:lnTo>
                      <a:pt x="11" y="184"/>
                    </a:lnTo>
                    <a:cubicBezTo>
                      <a:pt x="19" y="191"/>
                      <a:pt x="28" y="195"/>
                      <a:pt x="39" y="195"/>
                    </a:cubicBezTo>
                    <a:lnTo>
                      <a:pt x="112" y="195"/>
                    </a:lnTo>
                    <a:lnTo>
                      <a:pt x="112" y="195"/>
                    </a:lnTo>
                    <a:cubicBezTo>
                      <a:pt x="134" y="195"/>
                      <a:pt x="156" y="187"/>
                      <a:pt x="173" y="174"/>
                    </a:cubicBezTo>
                    <a:lnTo>
                      <a:pt x="209" y="467"/>
                    </a:lnTo>
                    <a:lnTo>
                      <a:pt x="209" y="467"/>
                    </a:lnTo>
                    <a:cubicBezTo>
                      <a:pt x="209" y="471"/>
                      <a:pt x="213" y="475"/>
                      <a:pt x="217" y="475"/>
                    </a:cubicBezTo>
                    <a:lnTo>
                      <a:pt x="217" y="475"/>
                    </a:lnTo>
                    <a:cubicBezTo>
                      <a:pt x="217" y="475"/>
                      <a:pt x="217" y="475"/>
                      <a:pt x="218" y="475"/>
                    </a:cubicBezTo>
                    <a:lnTo>
                      <a:pt x="218" y="475"/>
                    </a:lnTo>
                    <a:cubicBezTo>
                      <a:pt x="223" y="474"/>
                      <a:pt x="227" y="470"/>
                      <a:pt x="226" y="465"/>
                    </a:cubicBezTo>
                    <a:lnTo>
                      <a:pt x="189" y="15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136">
                <a:extLst>
                  <a:ext uri="{FF2B5EF4-FFF2-40B4-BE49-F238E27FC236}">
                    <a16:creationId xmlns:a16="http://schemas.microsoft.com/office/drawing/2014/main" id="{38C4CED1-0D21-410E-9EFD-1FFCF0428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8331" y="8468993"/>
                <a:ext cx="313957" cy="239391"/>
              </a:xfrm>
              <a:custGeom>
                <a:avLst/>
                <a:gdLst>
                  <a:gd name="T0" fmla="*/ 75 w 353"/>
                  <a:gd name="T1" fmla="*/ 180 h 269"/>
                  <a:gd name="T2" fmla="*/ 75 w 353"/>
                  <a:gd name="T3" fmla="*/ 180 h 269"/>
                  <a:gd name="T4" fmla="*/ 124 w 353"/>
                  <a:gd name="T5" fmla="*/ 135 h 269"/>
                  <a:gd name="T6" fmla="*/ 124 w 353"/>
                  <a:gd name="T7" fmla="*/ 135 h 269"/>
                  <a:gd name="T8" fmla="*/ 163 w 353"/>
                  <a:gd name="T9" fmla="*/ 221 h 269"/>
                  <a:gd name="T10" fmla="*/ 163 w 353"/>
                  <a:gd name="T11" fmla="*/ 221 h 269"/>
                  <a:gd name="T12" fmla="*/ 234 w 353"/>
                  <a:gd name="T13" fmla="*/ 236 h 269"/>
                  <a:gd name="T14" fmla="*/ 234 w 353"/>
                  <a:gd name="T15" fmla="*/ 236 h 269"/>
                  <a:gd name="T16" fmla="*/ 294 w 353"/>
                  <a:gd name="T17" fmla="*/ 224 h 269"/>
                  <a:gd name="T18" fmla="*/ 294 w 353"/>
                  <a:gd name="T19" fmla="*/ 224 h 269"/>
                  <a:gd name="T20" fmla="*/ 295 w 353"/>
                  <a:gd name="T21" fmla="*/ 225 h 269"/>
                  <a:gd name="T22" fmla="*/ 295 w 353"/>
                  <a:gd name="T23" fmla="*/ 225 h 269"/>
                  <a:gd name="T24" fmla="*/ 339 w 353"/>
                  <a:gd name="T25" fmla="*/ 182 h 269"/>
                  <a:gd name="T26" fmla="*/ 339 w 353"/>
                  <a:gd name="T27" fmla="*/ 182 h 269"/>
                  <a:gd name="T28" fmla="*/ 264 w 353"/>
                  <a:gd name="T29" fmla="*/ 59 h 269"/>
                  <a:gd name="T30" fmla="*/ 264 w 353"/>
                  <a:gd name="T31" fmla="*/ 59 h 269"/>
                  <a:gd name="T32" fmla="*/ 59 w 353"/>
                  <a:gd name="T33" fmla="*/ 0 h 269"/>
                  <a:gd name="T34" fmla="*/ 59 w 353"/>
                  <a:gd name="T35" fmla="*/ 0 h 269"/>
                  <a:gd name="T36" fmla="*/ 45 w 353"/>
                  <a:gd name="T37" fmla="*/ 59 h 269"/>
                  <a:gd name="T38" fmla="*/ 45 w 353"/>
                  <a:gd name="T39" fmla="*/ 59 h 269"/>
                  <a:gd name="T40" fmla="*/ 0 w 353"/>
                  <a:gd name="T41" fmla="*/ 142 h 269"/>
                  <a:gd name="T42" fmla="*/ 0 w 353"/>
                  <a:gd name="T43" fmla="*/ 142 h 269"/>
                  <a:gd name="T44" fmla="*/ 75 w 353"/>
                  <a:gd name="T45" fmla="*/ 180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3" h="269">
                    <a:moveTo>
                      <a:pt x="75" y="180"/>
                    </a:moveTo>
                    <a:lnTo>
                      <a:pt x="75" y="180"/>
                    </a:lnTo>
                    <a:cubicBezTo>
                      <a:pt x="75" y="180"/>
                      <a:pt x="74" y="131"/>
                      <a:pt x="124" y="135"/>
                    </a:cubicBezTo>
                    <a:lnTo>
                      <a:pt x="124" y="135"/>
                    </a:lnTo>
                    <a:cubicBezTo>
                      <a:pt x="163" y="138"/>
                      <a:pt x="192" y="193"/>
                      <a:pt x="163" y="221"/>
                    </a:cubicBezTo>
                    <a:lnTo>
                      <a:pt x="163" y="221"/>
                    </a:lnTo>
                    <a:cubicBezTo>
                      <a:pt x="163" y="221"/>
                      <a:pt x="196" y="268"/>
                      <a:pt x="234" y="236"/>
                    </a:cubicBezTo>
                    <a:lnTo>
                      <a:pt x="234" y="236"/>
                    </a:lnTo>
                    <a:cubicBezTo>
                      <a:pt x="234" y="236"/>
                      <a:pt x="272" y="262"/>
                      <a:pt x="294" y="224"/>
                    </a:cubicBezTo>
                    <a:lnTo>
                      <a:pt x="294" y="224"/>
                    </a:lnTo>
                    <a:cubicBezTo>
                      <a:pt x="294" y="224"/>
                      <a:pt x="294" y="225"/>
                      <a:pt x="295" y="225"/>
                    </a:cubicBezTo>
                    <a:lnTo>
                      <a:pt x="295" y="225"/>
                    </a:lnTo>
                    <a:cubicBezTo>
                      <a:pt x="321" y="241"/>
                      <a:pt x="352" y="211"/>
                      <a:pt x="339" y="182"/>
                    </a:cubicBezTo>
                    <a:lnTo>
                      <a:pt x="339" y="182"/>
                    </a:lnTo>
                    <a:cubicBezTo>
                      <a:pt x="323" y="141"/>
                      <a:pt x="289" y="71"/>
                      <a:pt x="264" y="59"/>
                    </a:cubicBezTo>
                    <a:lnTo>
                      <a:pt x="264" y="59"/>
                    </a:lnTo>
                    <a:cubicBezTo>
                      <a:pt x="227" y="45"/>
                      <a:pt x="59" y="0"/>
                      <a:pt x="59" y="0"/>
                    </a:cubicBezTo>
                    <a:lnTo>
                      <a:pt x="59" y="0"/>
                    </a:lnTo>
                    <a:cubicBezTo>
                      <a:pt x="57" y="17"/>
                      <a:pt x="52" y="37"/>
                      <a:pt x="45" y="59"/>
                    </a:cubicBezTo>
                    <a:lnTo>
                      <a:pt x="45" y="59"/>
                    </a:lnTo>
                    <a:cubicBezTo>
                      <a:pt x="32" y="96"/>
                      <a:pt x="14" y="124"/>
                      <a:pt x="0" y="142"/>
                    </a:cubicBezTo>
                    <a:lnTo>
                      <a:pt x="0" y="142"/>
                    </a:lnTo>
                    <a:cubicBezTo>
                      <a:pt x="26" y="153"/>
                      <a:pt x="48" y="169"/>
                      <a:pt x="75" y="1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137">
                <a:extLst>
                  <a:ext uri="{FF2B5EF4-FFF2-40B4-BE49-F238E27FC236}">
                    <a16:creationId xmlns:a16="http://schemas.microsoft.com/office/drawing/2014/main" id="{FE91013E-AF69-4351-A272-6B7CB148E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0482" y="8461144"/>
                <a:ext cx="325729" cy="235468"/>
              </a:xfrm>
              <a:custGeom>
                <a:avLst/>
                <a:gdLst>
                  <a:gd name="T0" fmla="*/ 183 w 365"/>
                  <a:gd name="T1" fmla="*/ 230 h 266"/>
                  <a:gd name="T2" fmla="*/ 212 w 365"/>
                  <a:gd name="T3" fmla="*/ 247 h 266"/>
                  <a:gd name="T4" fmla="*/ 237 w 365"/>
                  <a:gd name="T5" fmla="*/ 238 h 266"/>
                  <a:gd name="T6" fmla="*/ 248 w 365"/>
                  <a:gd name="T7" fmla="*/ 237 h 266"/>
                  <a:gd name="T8" fmla="*/ 276 w 365"/>
                  <a:gd name="T9" fmla="*/ 244 h 266"/>
                  <a:gd name="T10" fmla="*/ 295 w 365"/>
                  <a:gd name="T11" fmla="*/ 229 h 266"/>
                  <a:gd name="T12" fmla="*/ 300 w 365"/>
                  <a:gd name="T13" fmla="*/ 225 h 266"/>
                  <a:gd name="T14" fmla="*/ 307 w 365"/>
                  <a:gd name="T15" fmla="*/ 226 h 266"/>
                  <a:gd name="T16" fmla="*/ 334 w 365"/>
                  <a:gd name="T17" fmla="*/ 223 h 266"/>
                  <a:gd name="T18" fmla="*/ 341 w 365"/>
                  <a:gd name="T19" fmla="*/ 194 h 266"/>
                  <a:gd name="T20" fmla="*/ 269 w 365"/>
                  <a:gd name="T21" fmla="*/ 77 h 266"/>
                  <a:gd name="T22" fmla="*/ 75 w 365"/>
                  <a:gd name="T23" fmla="*/ 20 h 266"/>
                  <a:gd name="T24" fmla="*/ 62 w 365"/>
                  <a:gd name="T25" fmla="*/ 71 h 266"/>
                  <a:gd name="T26" fmla="*/ 23 w 365"/>
                  <a:gd name="T27" fmla="*/ 147 h 266"/>
                  <a:gd name="T28" fmla="*/ 51 w 365"/>
                  <a:gd name="T29" fmla="*/ 163 h 266"/>
                  <a:gd name="T30" fmla="*/ 76 w 365"/>
                  <a:gd name="T31" fmla="*/ 176 h 266"/>
                  <a:gd name="T32" fmla="*/ 92 w 365"/>
                  <a:gd name="T33" fmla="*/ 147 h 266"/>
                  <a:gd name="T34" fmla="*/ 133 w 365"/>
                  <a:gd name="T35" fmla="*/ 135 h 266"/>
                  <a:gd name="T36" fmla="*/ 189 w 365"/>
                  <a:gd name="T37" fmla="*/ 181 h 266"/>
                  <a:gd name="T38" fmla="*/ 215 w 365"/>
                  <a:gd name="T39" fmla="*/ 265 h 266"/>
                  <a:gd name="T40" fmla="*/ 209 w 365"/>
                  <a:gd name="T41" fmla="*/ 265 h 266"/>
                  <a:gd name="T42" fmla="*/ 165 w 365"/>
                  <a:gd name="T43" fmla="*/ 236 h 266"/>
                  <a:gd name="T44" fmla="*/ 166 w 365"/>
                  <a:gd name="T45" fmla="*/ 224 h 266"/>
                  <a:gd name="T46" fmla="*/ 172 w 365"/>
                  <a:gd name="T47" fmla="*/ 187 h 266"/>
                  <a:gd name="T48" fmla="*/ 132 w 365"/>
                  <a:gd name="T49" fmla="*/ 152 h 266"/>
                  <a:gd name="T50" fmla="*/ 104 w 365"/>
                  <a:gd name="T51" fmla="*/ 160 h 266"/>
                  <a:gd name="T52" fmla="*/ 92 w 365"/>
                  <a:gd name="T53" fmla="*/ 189 h 266"/>
                  <a:gd name="T54" fmla="*/ 89 w 365"/>
                  <a:gd name="T55" fmla="*/ 197 h 266"/>
                  <a:gd name="T56" fmla="*/ 80 w 365"/>
                  <a:gd name="T57" fmla="*/ 198 h 266"/>
                  <a:gd name="T58" fmla="*/ 42 w 365"/>
                  <a:gd name="T59" fmla="*/ 178 h 266"/>
                  <a:gd name="T60" fmla="*/ 6 w 365"/>
                  <a:gd name="T61" fmla="*/ 158 h 266"/>
                  <a:gd name="T62" fmla="*/ 1 w 365"/>
                  <a:gd name="T63" fmla="*/ 153 h 266"/>
                  <a:gd name="T64" fmla="*/ 2 w 365"/>
                  <a:gd name="T65" fmla="*/ 145 h 266"/>
                  <a:gd name="T66" fmla="*/ 45 w 365"/>
                  <a:gd name="T67" fmla="*/ 65 h 266"/>
                  <a:gd name="T68" fmla="*/ 60 w 365"/>
                  <a:gd name="T69" fmla="*/ 8 h 266"/>
                  <a:gd name="T70" fmla="*/ 63 w 365"/>
                  <a:gd name="T71" fmla="*/ 2 h 266"/>
                  <a:gd name="T72" fmla="*/ 70 w 365"/>
                  <a:gd name="T73" fmla="*/ 0 h 266"/>
                  <a:gd name="T74" fmla="*/ 276 w 365"/>
                  <a:gd name="T75" fmla="*/ 61 h 266"/>
                  <a:gd name="T76" fmla="*/ 357 w 365"/>
                  <a:gd name="T77" fmla="*/ 187 h 266"/>
                  <a:gd name="T78" fmla="*/ 345 w 365"/>
                  <a:gd name="T79" fmla="*/ 237 h 266"/>
                  <a:gd name="T80" fmla="*/ 305 w 365"/>
                  <a:gd name="T81" fmla="*/ 245 h 266"/>
                  <a:gd name="T82" fmla="*/ 280 w 365"/>
                  <a:gd name="T83" fmla="*/ 261 h 266"/>
                  <a:gd name="T84" fmla="*/ 244 w 365"/>
                  <a:gd name="T85" fmla="*/ 255 h 266"/>
                  <a:gd name="T86" fmla="*/ 215 w 365"/>
                  <a:gd name="T87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65" h="266">
                    <a:moveTo>
                      <a:pt x="183" y="230"/>
                    </a:moveTo>
                    <a:lnTo>
                      <a:pt x="183" y="230"/>
                    </a:lnTo>
                    <a:cubicBezTo>
                      <a:pt x="189" y="236"/>
                      <a:pt x="199" y="246"/>
                      <a:pt x="212" y="247"/>
                    </a:cubicBezTo>
                    <a:lnTo>
                      <a:pt x="212" y="247"/>
                    </a:lnTo>
                    <a:cubicBezTo>
                      <a:pt x="221" y="248"/>
                      <a:pt x="228" y="246"/>
                      <a:pt x="237" y="238"/>
                    </a:cubicBezTo>
                    <a:lnTo>
                      <a:pt x="237" y="238"/>
                    </a:lnTo>
                    <a:cubicBezTo>
                      <a:pt x="240" y="236"/>
                      <a:pt x="245" y="236"/>
                      <a:pt x="248" y="237"/>
                    </a:cubicBezTo>
                    <a:lnTo>
                      <a:pt x="248" y="237"/>
                    </a:lnTo>
                    <a:cubicBezTo>
                      <a:pt x="248" y="237"/>
                      <a:pt x="262" y="247"/>
                      <a:pt x="276" y="244"/>
                    </a:cubicBezTo>
                    <a:lnTo>
                      <a:pt x="276" y="244"/>
                    </a:lnTo>
                    <a:cubicBezTo>
                      <a:pt x="284" y="242"/>
                      <a:pt x="290" y="237"/>
                      <a:pt x="295" y="229"/>
                    </a:cubicBezTo>
                    <a:lnTo>
                      <a:pt x="295" y="229"/>
                    </a:lnTo>
                    <a:cubicBezTo>
                      <a:pt x="296" y="227"/>
                      <a:pt x="298" y="225"/>
                      <a:pt x="300" y="225"/>
                    </a:cubicBezTo>
                    <a:lnTo>
                      <a:pt x="300" y="225"/>
                    </a:lnTo>
                    <a:cubicBezTo>
                      <a:pt x="303" y="224"/>
                      <a:pt x="305" y="224"/>
                      <a:pt x="307" y="226"/>
                    </a:cubicBezTo>
                    <a:lnTo>
                      <a:pt x="307" y="226"/>
                    </a:lnTo>
                    <a:cubicBezTo>
                      <a:pt x="317" y="231"/>
                      <a:pt x="326" y="230"/>
                      <a:pt x="334" y="223"/>
                    </a:cubicBezTo>
                    <a:lnTo>
                      <a:pt x="334" y="223"/>
                    </a:lnTo>
                    <a:cubicBezTo>
                      <a:pt x="341" y="218"/>
                      <a:pt x="346" y="207"/>
                      <a:pt x="341" y="194"/>
                    </a:cubicBezTo>
                    <a:lnTo>
                      <a:pt x="341" y="194"/>
                    </a:lnTo>
                    <a:cubicBezTo>
                      <a:pt x="312" y="128"/>
                      <a:pt x="287" y="84"/>
                      <a:pt x="269" y="77"/>
                    </a:cubicBezTo>
                    <a:lnTo>
                      <a:pt x="269" y="77"/>
                    </a:lnTo>
                    <a:cubicBezTo>
                      <a:pt x="239" y="64"/>
                      <a:pt x="111" y="29"/>
                      <a:pt x="75" y="20"/>
                    </a:cubicBezTo>
                    <a:lnTo>
                      <a:pt x="75" y="20"/>
                    </a:lnTo>
                    <a:cubicBezTo>
                      <a:pt x="73" y="38"/>
                      <a:pt x="68" y="55"/>
                      <a:pt x="62" y="71"/>
                    </a:cubicBezTo>
                    <a:lnTo>
                      <a:pt x="62" y="71"/>
                    </a:lnTo>
                    <a:cubicBezTo>
                      <a:pt x="53" y="98"/>
                      <a:pt x="39" y="124"/>
                      <a:pt x="23" y="147"/>
                    </a:cubicBezTo>
                    <a:lnTo>
                      <a:pt x="23" y="147"/>
                    </a:lnTo>
                    <a:cubicBezTo>
                      <a:pt x="32" y="151"/>
                      <a:pt x="42" y="157"/>
                      <a:pt x="51" y="163"/>
                    </a:cubicBezTo>
                    <a:lnTo>
                      <a:pt x="51" y="163"/>
                    </a:lnTo>
                    <a:cubicBezTo>
                      <a:pt x="60" y="168"/>
                      <a:pt x="67" y="172"/>
                      <a:pt x="76" y="176"/>
                    </a:cubicBezTo>
                    <a:lnTo>
                      <a:pt x="76" y="176"/>
                    </a:lnTo>
                    <a:cubicBezTo>
                      <a:pt x="78" y="168"/>
                      <a:pt x="83" y="156"/>
                      <a:pt x="92" y="147"/>
                    </a:cubicBezTo>
                    <a:lnTo>
                      <a:pt x="92" y="147"/>
                    </a:lnTo>
                    <a:cubicBezTo>
                      <a:pt x="103" y="138"/>
                      <a:pt x="116" y="134"/>
                      <a:pt x="133" y="135"/>
                    </a:cubicBezTo>
                    <a:lnTo>
                      <a:pt x="133" y="135"/>
                    </a:lnTo>
                    <a:cubicBezTo>
                      <a:pt x="157" y="138"/>
                      <a:pt x="180" y="157"/>
                      <a:pt x="189" y="181"/>
                    </a:cubicBezTo>
                    <a:lnTo>
                      <a:pt x="189" y="181"/>
                    </a:lnTo>
                    <a:cubicBezTo>
                      <a:pt x="195" y="200"/>
                      <a:pt x="193" y="216"/>
                      <a:pt x="183" y="230"/>
                    </a:cubicBezTo>
                    <a:close/>
                    <a:moveTo>
                      <a:pt x="215" y="265"/>
                    </a:moveTo>
                    <a:lnTo>
                      <a:pt x="215" y="265"/>
                    </a:lnTo>
                    <a:cubicBezTo>
                      <a:pt x="213" y="265"/>
                      <a:pt x="211" y="265"/>
                      <a:pt x="209" y="265"/>
                    </a:cubicBezTo>
                    <a:lnTo>
                      <a:pt x="209" y="265"/>
                    </a:lnTo>
                    <a:cubicBezTo>
                      <a:pt x="184" y="262"/>
                      <a:pt x="166" y="236"/>
                      <a:pt x="165" y="236"/>
                    </a:cubicBezTo>
                    <a:lnTo>
                      <a:pt x="165" y="236"/>
                    </a:lnTo>
                    <a:cubicBezTo>
                      <a:pt x="163" y="232"/>
                      <a:pt x="163" y="227"/>
                      <a:pt x="166" y="224"/>
                    </a:cubicBezTo>
                    <a:lnTo>
                      <a:pt x="166" y="224"/>
                    </a:lnTo>
                    <a:cubicBezTo>
                      <a:pt x="179" y="211"/>
                      <a:pt x="174" y="194"/>
                      <a:pt x="172" y="187"/>
                    </a:cubicBezTo>
                    <a:lnTo>
                      <a:pt x="172" y="187"/>
                    </a:lnTo>
                    <a:cubicBezTo>
                      <a:pt x="166" y="169"/>
                      <a:pt x="149" y="154"/>
                      <a:pt x="132" y="152"/>
                    </a:cubicBezTo>
                    <a:lnTo>
                      <a:pt x="132" y="152"/>
                    </a:lnTo>
                    <a:cubicBezTo>
                      <a:pt x="120" y="151"/>
                      <a:pt x="110" y="154"/>
                      <a:pt x="104" y="160"/>
                    </a:cubicBezTo>
                    <a:lnTo>
                      <a:pt x="104" y="160"/>
                    </a:lnTo>
                    <a:cubicBezTo>
                      <a:pt x="92" y="170"/>
                      <a:pt x="92" y="189"/>
                      <a:pt x="92" y="189"/>
                    </a:cubicBezTo>
                    <a:lnTo>
                      <a:pt x="92" y="189"/>
                    </a:lnTo>
                    <a:cubicBezTo>
                      <a:pt x="92" y="193"/>
                      <a:pt x="91" y="195"/>
                      <a:pt x="89" y="197"/>
                    </a:cubicBezTo>
                    <a:lnTo>
                      <a:pt x="89" y="197"/>
                    </a:lnTo>
                    <a:cubicBezTo>
                      <a:pt x="86" y="199"/>
                      <a:pt x="83" y="199"/>
                      <a:pt x="80" y="198"/>
                    </a:cubicBezTo>
                    <a:lnTo>
                      <a:pt x="80" y="198"/>
                    </a:lnTo>
                    <a:cubicBezTo>
                      <a:pt x="67" y="192"/>
                      <a:pt x="54" y="185"/>
                      <a:pt x="42" y="178"/>
                    </a:cubicBezTo>
                    <a:lnTo>
                      <a:pt x="42" y="178"/>
                    </a:lnTo>
                    <a:cubicBezTo>
                      <a:pt x="30" y="170"/>
                      <a:pt x="19" y="164"/>
                      <a:pt x="6" y="158"/>
                    </a:cubicBezTo>
                    <a:lnTo>
                      <a:pt x="6" y="158"/>
                    </a:lnTo>
                    <a:cubicBezTo>
                      <a:pt x="3" y="157"/>
                      <a:pt x="2" y="156"/>
                      <a:pt x="1" y="153"/>
                    </a:cubicBezTo>
                    <a:lnTo>
                      <a:pt x="1" y="153"/>
                    </a:lnTo>
                    <a:cubicBezTo>
                      <a:pt x="0" y="151"/>
                      <a:pt x="1" y="147"/>
                      <a:pt x="2" y="145"/>
                    </a:cubicBezTo>
                    <a:lnTo>
                      <a:pt x="2" y="145"/>
                    </a:lnTo>
                    <a:cubicBezTo>
                      <a:pt x="21" y="121"/>
                      <a:pt x="36" y="94"/>
                      <a:pt x="45" y="65"/>
                    </a:cubicBezTo>
                    <a:lnTo>
                      <a:pt x="45" y="65"/>
                    </a:lnTo>
                    <a:cubicBezTo>
                      <a:pt x="52" y="47"/>
                      <a:pt x="57" y="27"/>
                      <a:pt x="60" y="8"/>
                    </a:cubicBezTo>
                    <a:lnTo>
                      <a:pt x="60" y="8"/>
                    </a:lnTo>
                    <a:cubicBezTo>
                      <a:pt x="60" y="5"/>
                      <a:pt x="61" y="3"/>
                      <a:pt x="63" y="2"/>
                    </a:cubicBezTo>
                    <a:lnTo>
                      <a:pt x="63" y="2"/>
                    </a:lnTo>
                    <a:cubicBezTo>
                      <a:pt x="66" y="0"/>
                      <a:pt x="68" y="0"/>
                      <a:pt x="70" y="0"/>
                    </a:cubicBezTo>
                    <a:lnTo>
                      <a:pt x="70" y="0"/>
                    </a:lnTo>
                    <a:cubicBezTo>
                      <a:pt x="78" y="2"/>
                      <a:pt x="239" y="45"/>
                      <a:pt x="276" y="61"/>
                    </a:cubicBezTo>
                    <a:lnTo>
                      <a:pt x="276" y="61"/>
                    </a:lnTo>
                    <a:cubicBezTo>
                      <a:pt x="298" y="70"/>
                      <a:pt x="325" y="112"/>
                      <a:pt x="357" y="187"/>
                    </a:cubicBezTo>
                    <a:lnTo>
                      <a:pt x="357" y="187"/>
                    </a:lnTo>
                    <a:cubicBezTo>
                      <a:pt x="364" y="205"/>
                      <a:pt x="360" y="224"/>
                      <a:pt x="345" y="237"/>
                    </a:cubicBezTo>
                    <a:lnTo>
                      <a:pt x="345" y="237"/>
                    </a:lnTo>
                    <a:cubicBezTo>
                      <a:pt x="334" y="247"/>
                      <a:pt x="319" y="250"/>
                      <a:pt x="305" y="245"/>
                    </a:cubicBezTo>
                    <a:lnTo>
                      <a:pt x="305" y="245"/>
                    </a:lnTo>
                    <a:cubicBezTo>
                      <a:pt x="298" y="253"/>
                      <a:pt x="290" y="259"/>
                      <a:pt x="280" y="261"/>
                    </a:cubicBezTo>
                    <a:lnTo>
                      <a:pt x="280" y="261"/>
                    </a:lnTo>
                    <a:cubicBezTo>
                      <a:pt x="265" y="265"/>
                      <a:pt x="252" y="259"/>
                      <a:pt x="244" y="255"/>
                    </a:cubicBezTo>
                    <a:lnTo>
                      <a:pt x="244" y="255"/>
                    </a:lnTo>
                    <a:cubicBezTo>
                      <a:pt x="235" y="262"/>
                      <a:pt x="225" y="265"/>
                      <a:pt x="215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138">
                <a:extLst>
                  <a:ext uri="{FF2B5EF4-FFF2-40B4-BE49-F238E27FC236}">
                    <a16:creationId xmlns:a16="http://schemas.microsoft.com/office/drawing/2014/main" id="{C0233233-C25E-436C-A256-FAAFC5AC84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4160" y="7856777"/>
                <a:ext cx="1189114" cy="737799"/>
              </a:xfrm>
              <a:custGeom>
                <a:avLst/>
                <a:gdLst>
                  <a:gd name="T0" fmla="*/ 0 w 1336"/>
                  <a:gd name="T1" fmla="*/ 297 h 827"/>
                  <a:gd name="T2" fmla="*/ 0 w 1336"/>
                  <a:gd name="T3" fmla="*/ 297 h 827"/>
                  <a:gd name="T4" fmla="*/ 532 w 1336"/>
                  <a:gd name="T5" fmla="*/ 694 h 827"/>
                  <a:gd name="T6" fmla="*/ 532 w 1336"/>
                  <a:gd name="T7" fmla="*/ 694 h 827"/>
                  <a:gd name="T8" fmla="*/ 1276 w 1336"/>
                  <a:gd name="T9" fmla="*/ 826 h 827"/>
                  <a:gd name="T10" fmla="*/ 1276 w 1336"/>
                  <a:gd name="T11" fmla="*/ 826 h 827"/>
                  <a:gd name="T12" fmla="*/ 1318 w 1336"/>
                  <a:gd name="T13" fmla="*/ 751 h 827"/>
                  <a:gd name="T14" fmla="*/ 1318 w 1336"/>
                  <a:gd name="T15" fmla="*/ 751 h 827"/>
                  <a:gd name="T16" fmla="*/ 1335 w 1336"/>
                  <a:gd name="T17" fmla="*/ 684 h 827"/>
                  <a:gd name="T18" fmla="*/ 1335 w 1336"/>
                  <a:gd name="T19" fmla="*/ 684 h 827"/>
                  <a:gd name="T20" fmla="*/ 626 w 1336"/>
                  <a:gd name="T21" fmla="*/ 392 h 827"/>
                  <a:gd name="T22" fmla="*/ 626 w 1336"/>
                  <a:gd name="T23" fmla="*/ 392 h 827"/>
                  <a:gd name="T24" fmla="*/ 300 w 1336"/>
                  <a:gd name="T25" fmla="*/ 0 h 827"/>
                  <a:gd name="T26" fmla="*/ 0 w 1336"/>
                  <a:gd name="T27" fmla="*/ 297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36" h="827">
                    <a:moveTo>
                      <a:pt x="0" y="297"/>
                    </a:moveTo>
                    <a:lnTo>
                      <a:pt x="0" y="297"/>
                    </a:lnTo>
                    <a:cubicBezTo>
                      <a:pt x="144" y="415"/>
                      <a:pt x="415" y="648"/>
                      <a:pt x="532" y="694"/>
                    </a:cubicBezTo>
                    <a:lnTo>
                      <a:pt x="532" y="694"/>
                    </a:lnTo>
                    <a:cubicBezTo>
                      <a:pt x="675" y="750"/>
                      <a:pt x="1276" y="826"/>
                      <a:pt x="1276" y="826"/>
                    </a:cubicBezTo>
                    <a:lnTo>
                      <a:pt x="1276" y="826"/>
                    </a:lnTo>
                    <a:cubicBezTo>
                      <a:pt x="1289" y="809"/>
                      <a:pt x="1305" y="785"/>
                      <a:pt x="1318" y="751"/>
                    </a:cubicBezTo>
                    <a:lnTo>
                      <a:pt x="1318" y="751"/>
                    </a:lnTo>
                    <a:cubicBezTo>
                      <a:pt x="1328" y="726"/>
                      <a:pt x="1333" y="702"/>
                      <a:pt x="1335" y="684"/>
                    </a:cubicBezTo>
                    <a:lnTo>
                      <a:pt x="1335" y="684"/>
                    </a:lnTo>
                    <a:cubicBezTo>
                      <a:pt x="1282" y="661"/>
                      <a:pt x="648" y="409"/>
                      <a:pt x="626" y="392"/>
                    </a:cubicBezTo>
                    <a:lnTo>
                      <a:pt x="626" y="392"/>
                    </a:lnTo>
                    <a:cubicBezTo>
                      <a:pt x="621" y="388"/>
                      <a:pt x="394" y="106"/>
                      <a:pt x="300" y="0"/>
                    </a:cubicBezTo>
                    <a:lnTo>
                      <a:pt x="0" y="29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139">
                <a:extLst>
                  <a:ext uri="{FF2B5EF4-FFF2-40B4-BE49-F238E27FC236}">
                    <a16:creationId xmlns:a16="http://schemas.microsoft.com/office/drawing/2014/main" id="{3FF21B31-072E-45E0-9734-42DE8456D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6311" y="7848928"/>
                <a:ext cx="1204812" cy="749571"/>
              </a:xfrm>
              <a:custGeom>
                <a:avLst/>
                <a:gdLst>
                  <a:gd name="T0" fmla="*/ 22 w 1355"/>
                  <a:gd name="T1" fmla="*/ 305 h 844"/>
                  <a:gd name="T2" fmla="*/ 22 w 1355"/>
                  <a:gd name="T3" fmla="*/ 305 h 844"/>
                  <a:gd name="T4" fmla="*/ 81 w 1355"/>
                  <a:gd name="T5" fmla="*/ 354 h 844"/>
                  <a:gd name="T6" fmla="*/ 81 w 1355"/>
                  <a:gd name="T7" fmla="*/ 354 h 844"/>
                  <a:gd name="T8" fmla="*/ 544 w 1355"/>
                  <a:gd name="T9" fmla="*/ 694 h 844"/>
                  <a:gd name="T10" fmla="*/ 544 w 1355"/>
                  <a:gd name="T11" fmla="*/ 694 h 844"/>
                  <a:gd name="T12" fmla="*/ 1281 w 1355"/>
                  <a:gd name="T13" fmla="*/ 825 h 844"/>
                  <a:gd name="T14" fmla="*/ 1281 w 1355"/>
                  <a:gd name="T15" fmla="*/ 825 h 844"/>
                  <a:gd name="T16" fmla="*/ 1319 w 1355"/>
                  <a:gd name="T17" fmla="*/ 758 h 844"/>
                  <a:gd name="T18" fmla="*/ 1319 w 1355"/>
                  <a:gd name="T19" fmla="*/ 758 h 844"/>
                  <a:gd name="T20" fmla="*/ 1335 w 1355"/>
                  <a:gd name="T21" fmla="*/ 699 h 844"/>
                  <a:gd name="T22" fmla="*/ 1335 w 1355"/>
                  <a:gd name="T23" fmla="*/ 699 h 844"/>
                  <a:gd name="T24" fmla="*/ 1166 w 1355"/>
                  <a:gd name="T25" fmla="*/ 630 h 844"/>
                  <a:gd name="T26" fmla="*/ 1166 w 1355"/>
                  <a:gd name="T27" fmla="*/ 630 h 844"/>
                  <a:gd name="T28" fmla="*/ 630 w 1355"/>
                  <a:gd name="T29" fmla="*/ 408 h 844"/>
                  <a:gd name="T30" fmla="*/ 630 w 1355"/>
                  <a:gd name="T31" fmla="*/ 408 h 844"/>
                  <a:gd name="T32" fmla="*/ 552 w 1355"/>
                  <a:gd name="T33" fmla="*/ 314 h 844"/>
                  <a:gd name="T34" fmla="*/ 552 w 1355"/>
                  <a:gd name="T35" fmla="*/ 314 h 844"/>
                  <a:gd name="T36" fmla="*/ 309 w 1355"/>
                  <a:gd name="T37" fmla="*/ 21 h 844"/>
                  <a:gd name="T38" fmla="*/ 22 w 1355"/>
                  <a:gd name="T39" fmla="*/ 305 h 844"/>
                  <a:gd name="T40" fmla="*/ 1285 w 1355"/>
                  <a:gd name="T41" fmla="*/ 843 h 844"/>
                  <a:gd name="T42" fmla="*/ 1285 w 1355"/>
                  <a:gd name="T43" fmla="*/ 843 h 844"/>
                  <a:gd name="T44" fmla="*/ 1284 w 1355"/>
                  <a:gd name="T45" fmla="*/ 843 h 844"/>
                  <a:gd name="T46" fmla="*/ 1284 w 1355"/>
                  <a:gd name="T47" fmla="*/ 843 h 844"/>
                  <a:gd name="T48" fmla="*/ 537 w 1355"/>
                  <a:gd name="T49" fmla="*/ 710 h 844"/>
                  <a:gd name="T50" fmla="*/ 537 w 1355"/>
                  <a:gd name="T51" fmla="*/ 710 h 844"/>
                  <a:gd name="T52" fmla="*/ 69 w 1355"/>
                  <a:gd name="T53" fmla="*/ 368 h 844"/>
                  <a:gd name="T54" fmla="*/ 69 w 1355"/>
                  <a:gd name="T55" fmla="*/ 368 h 844"/>
                  <a:gd name="T56" fmla="*/ 3 w 1355"/>
                  <a:gd name="T57" fmla="*/ 313 h 844"/>
                  <a:gd name="T58" fmla="*/ 3 w 1355"/>
                  <a:gd name="T59" fmla="*/ 313 h 844"/>
                  <a:gd name="T60" fmla="*/ 0 w 1355"/>
                  <a:gd name="T61" fmla="*/ 306 h 844"/>
                  <a:gd name="T62" fmla="*/ 0 w 1355"/>
                  <a:gd name="T63" fmla="*/ 306 h 844"/>
                  <a:gd name="T64" fmla="*/ 3 w 1355"/>
                  <a:gd name="T65" fmla="*/ 299 h 844"/>
                  <a:gd name="T66" fmla="*/ 303 w 1355"/>
                  <a:gd name="T67" fmla="*/ 3 h 844"/>
                  <a:gd name="T68" fmla="*/ 303 w 1355"/>
                  <a:gd name="T69" fmla="*/ 3 h 844"/>
                  <a:gd name="T70" fmla="*/ 310 w 1355"/>
                  <a:gd name="T71" fmla="*/ 0 h 844"/>
                  <a:gd name="T72" fmla="*/ 310 w 1355"/>
                  <a:gd name="T73" fmla="*/ 0 h 844"/>
                  <a:gd name="T74" fmla="*/ 316 w 1355"/>
                  <a:gd name="T75" fmla="*/ 3 h 844"/>
                  <a:gd name="T76" fmla="*/ 316 w 1355"/>
                  <a:gd name="T77" fmla="*/ 3 h 844"/>
                  <a:gd name="T78" fmla="*/ 565 w 1355"/>
                  <a:gd name="T79" fmla="*/ 303 h 844"/>
                  <a:gd name="T80" fmla="*/ 565 w 1355"/>
                  <a:gd name="T81" fmla="*/ 303 h 844"/>
                  <a:gd name="T82" fmla="*/ 641 w 1355"/>
                  <a:gd name="T83" fmla="*/ 395 h 844"/>
                  <a:gd name="T84" fmla="*/ 641 w 1355"/>
                  <a:gd name="T85" fmla="*/ 395 h 844"/>
                  <a:gd name="T86" fmla="*/ 1172 w 1355"/>
                  <a:gd name="T87" fmla="*/ 614 h 844"/>
                  <a:gd name="T88" fmla="*/ 1172 w 1355"/>
                  <a:gd name="T89" fmla="*/ 614 h 844"/>
                  <a:gd name="T90" fmla="*/ 1348 w 1355"/>
                  <a:gd name="T91" fmla="*/ 685 h 844"/>
                  <a:gd name="T92" fmla="*/ 1348 w 1355"/>
                  <a:gd name="T93" fmla="*/ 685 h 844"/>
                  <a:gd name="T94" fmla="*/ 1353 w 1355"/>
                  <a:gd name="T95" fmla="*/ 694 h 844"/>
                  <a:gd name="T96" fmla="*/ 1353 w 1355"/>
                  <a:gd name="T97" fmla="*/ 694 h 844"/>
                  <a:gd name="T98" fmla="*/ 1335 w 1355"/>
                  <a:gd name="T99" fmla="*/ 764 h 844"/>
                  <a:gd name="T100" fmla="*/ 1335 w 1355"/>
                  <a:gd name="T101" fmla="*/ 764 h 844"/>
                  <a:gd name="T102" fmla="*/ 1292 w 1355"/>
                  <a:gd name="T103" fmla="*/ 840 h 844"/>
                  <a:gd name="T104" fmla="*/ 1292 w 1355"/>
                  <a:gd name="T105" fmla="*/ 840 h 844"/>
                  <a:gd name="T106" fmla="*/ 1285 w 1355"/>
                  <a:gd name="T107" fmla="*/ 843 h 8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55" h="844">
                    <a:moveTo>
                      <a:pt x="22" y="305"/>
                    </a:moveTo>
                    <a:lnTo>
                      <a:pt x="22" y="305"/>
                    </a:lnTo>
                    <a:cubicBezTo>
                      <a:pt x="39" y="320"/>
                      <a:pt x="60" y="337"/>
                      <a:pt x="81" y="354"/>
                    </a:cubicBezTo>
                    <a:lnTo>
                      <a:pt x="81" y="354"/>
                    </a:lnTo>
                    <a:cubicBezTo>
                      <a:pt x="226" y="474"/>
                      <a:pt x="444" y="656"/>
                      <a:pt x="544" y="694"/>
                    </a:cubicBezTo>
                    <a:lnTo>
                      <a:pt x="544" y="694"/>
                    </a:lnTo>
                    <a:cubicBezTo>
                      <a:pt x="678" y="746"/>
                      <a:pt x="1223" y="818"/>
                      <a:pt x="1281" y="825"/>
                    </a:cubicBezTo>
                    <a:lnTo>
                      <a:pt x="1281" y="825"/>
                    </a:lnTo>
                    <a:cubicBezTo>
                      <a:pt x="1296" y="805"/>
                      <a:pt x="1309" y="782"/>
                      <a:pt x="1319" y="758"/>
                    </a:cubicBezTo>
                    <a:lnTo>
                      <a:pt x="1319" y="758"/>
                    </a:lnTo>
                    <a:cubicBezTo>
                      <a:pt x="1327" y="738"/>
                      <a:pt x="1331" y="718"/>
                      <a:pt x="1335" y="699"/>
                    </a:cubicBezTo>
                    <a:lnTo>
                      <a:pt x="1335" y="699"/>
                    </a:lnTo>
                    <a:cubicBezTo>
                      <a:pt x="1311" y="688"/>
                      <a:pt x="1246" y="662"/>
                      <a:pt x="1166" y="630"/>
                    </a:cubicBezTo>
                    <a:lnTo>
                      <a:pt x="1166" y="630"/>
                    </a:lnTo>
                    <a:cubicBezTo>
                      <a:pt x="882" y="515"/>
                      <a:pt x="646" y="420"/>
                      <a:pt x="630" y="408"/>
                    </a:cubicBezTo>
                    <a:lnTo>
                      <a:pt x="630" y="408"/>
                    </a:lnTo>
                    <a:cubicBezTo>
                      <a:pt x="628" y="407"/>
                      <a:pt x="618" y="395"/>
                      <a:pt x="552" y="314"/>
                    </a:cubicBezTo>
                    <a:lnTo>
                      <a:pt x="552" y="314"/>
                    </a:lnTo>
                    <a:cubicBezTo>
                      <a:pt x="479" y="225"/>
                      <a:pt x="370" y="92"/>
                      <a:pt x="309" y="21"/>
                    </a:cubicBezTo>
                    <a:lnTo>
                      <a:pt x="22" y="305"/>
                    </a:lnTo>
                    <a:close/>
                    <a:moveTo>
                      <a:pt x="1285" y="843"/>
                    </a:moveTo>
                    <a:lnTo>
                      <a:pt x="1285" y="843"/>
                    </a:lnTo>
                    <a:cubicBezTo>
                      <a:pt x="1284" y="843"/>
                      <a:pt x="1284" y="843"/>
                      <a:pt x="1284" y="843"/>
                    </a:cubicBezTo>
                    <a:lnTo>
                      <a:pt x="1284" y="843"/>
                    </a:lnTo>
                    <a:cubicBezTo>
                      <a:pt x="1259" y="841"/>
                      <a:pt x="681" y="767"/>
                      <a:pt x="537" y="710"/>
                    </a:cubicBezTo>
                    <a:lnTo>
                      <a:pt x="537" y="710"/>
                    </a:lnTo>
                    <a:cubicBezTo>
                      <a:pt x="436" y="671"/>
                      <a:pt x="224" y="496"/>
                      <a:pt x="69" y="368"/>
                    </a:cubicBezTo>
                    <a:lnTo>
                      <a:pt x="69" y="368"/>
                    </a:lnTo>
                    <a:cubicBezTo>
                      <a:pt x="45" y="348"/>
                      <a:pt x="23" y="329"/>
                      <a:pt x="3" y="313"/>
                    </a:cubicBezTo>
                    <a:lnTo>
                      <a:pt x="3" y="313"/>
                    </a:lnTo>
                    <a:cubicBezTo>
                      <a:pt x="1" y="312"/>
                      <a:pt x="0" y="309"/>
                      <a:pt x="0" y="306"/>
                    </a:cubicBezTo>
                    <a:lnTo>
                      <a:pt x="0" y="306"/>
                    </a:lnTo>
                    <a:cubicBezTo>
                      <a:pt x="0" y="304"/>
                      <a:pt x="1" y="301"/>
                      <a:pt x="3" y="299"/>
                    </a:cubicBezTo>
                    <a:lnTo>
                      <a:pt x="303" y="3"/>
                    </a:lnTo>
                    <a:lnTo>
                      <a:pt x="303" y="3"/>
                    </a:lnTo>
                    <a:cubicBezTo>
                      <a:pt x="305" y="1"/>
                      <a:pt x="308" y="0"/>
                      <a:pt x="310" y="0"/>
                    </a:cubicBezTo>
                    <a:lnTo>
                      <a:pt x="310" y="0"/>
                    </a:lnTo>
                    <a:cubicBezTo>
                      <a:pt x="312" y="0"/>
                      <a:pt x="314" y="1"/>
                      <a:pt x="316" y="3"/>
                    </a:cubicBezTo>
                    <a:lnTo>
                      <a:pt x="316" y="3"/>
                    </a:lnTo>
                    <a:cubicBezTo>
                      <a:pt x="376" y="71"/>
                      <a:pt x="490" y="210"/>
                      <a:pt x="565" y="303"/>
                    </a:cubicBezTo>
                    <a:lnTo>
                      <a:pt x="565" y="303"/>
                    </a:lnTo>
                    <a:cubicBezTo>
                      <a:pt x="604" y="351"/>
                      <a:pt x="638" y="392"/>
                      <a:pt x="641" y="395"/>
                    </a:cubicBezTo>
                    <a:lnTo>
                      <a:pt x="641" y="395"/>
                    </a:lnTo>
                    <a:cubicBezTo>
                      <a:pt x="657" y="407"/>
                      <a:pt x="979" y="536"/>
                      <a:pt x="1172" y="614"/>
                    </a:cubicBezTo>
                    <a:lnTo>
                      <a:pt x="1172" y="614"/>
                    </a:lnTo>
                    <a:cubicBezTo>
                      <a:pt x="1261" y="650"/>
                      <a:pt x="1331" y="678"/>
                      <a:pt x="1348" y="685"/>
                    </a:cubicBezTo>
                    <a:lnTo>
                      <a:pt x="1348" y="685"/>
                    </a:lnTo>
                    <a:cubicBezTo>
                      <a:pt x="1351" y="687"/>
                      <a:pt x="1354" y="690"/>
                      <a:pt x="1353" y="694"/>
                    </a:cubicBezTo>
                    <a:lnTo>
                      <a:pt x="1353" y="694"/>
                    </a:lnTo>
                    <a:cubicBezTo>
                      <a:pt x="1350" y="718"/>
                      <a:pt x="1343" y="741"/>
                      <a:pt x="1335" y="764"/>
                    </a:cubicBezTo>
                    <a:lnTo>
                      <a:pt x="1335" y="764"/>
                    </a:lnTo>
                    <a:cubicBezTo>
                      <a:pt x="1324" y="791"/>
                      <a:pt x="1310" y="817"/>
                      <a:pt x="1292" y="840"/>
                    </a:cubicBezTo>
                    <a:lnTo>
                      <a:pt x="1292" y="840"/>
                    </a:lnTo>
                    <a:cubicBezTo>
                      <a:pt x="1291" y="842"/>
                      <a:pt x="1288" y="843"/>
                      <a:pt x="1285" y="8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140">
                <a:extLst>
                  <a:ext uri="{FF2B5EF4-FFF2-40B4-BE49-F238E27FC236}">
                    <a16:creationId xmlns:a16="http://schemas.microsoft.com/office/drawing/2014/main" id="{DF5DC170-0EAF-4413-BAC3-9905869642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579" y="10129040"/>
                <a:ext cx="973267" cy="973267"/>
              </a:xfrm>
              <a:custGeom>
                <a:avLst/>
                <a:gdLst>
                  <a:gd name="T0" fmla="*/ 546 w 1093"/>
                  <a:gd name="T1" fmla="*/ 907 h 1093"/>
                  <a:gd name="T2" fmla="*/ 546 w 1093"/>
                  <a:gd name="T3" fmla="*/ 907 h 1093"/>
                  <a:gd name="T4" fmla="*/ 185 w 1093"/>
                  <a:gd name="T5" fmla="*/ 546 h 1093"/>
                  <a:gd name="T6" fmla="*/ 185 w 1093"/>
                  <a:gd name="T7" fmla="*/ 546 h 1093"/>
                  <a:gd name="T8" fmla="*/ 546 w 1093"/>
                  <a:gd name="T9" fmla="*/ 185 h 1093"/>
                  <a:gd name="T10" fmla="*/ 546 w 1093"/>
                  <a:gd name="T11" fmla="*/ 185 h 1093"/>
                  <a:gd name="T12" fmla="*/ 907 w 1093"/>
                  <a:gd name="T13" fmla="*/ 546 h 1093"/>
                  <a:gd name="T14" fmla="*/ 907 w 1093"/>
                  <a:gd name="T15" fmla="*/ 546 h 1093"/>
                  <a:gd name="T16" fmla="*/ 546 w 1093"/>
                  <a:gd name="T17" fmla="*/ 907 h 1093"/>
                  <a:gd name="T18" fmla="*/ 546 w 1093"/>
                  <a:gd name="T19" fmla="*/ 0 h 1093"/>
                  <a:gd name="T20" fmla="*/ 546 w 1093"/>
                  <a:gd name="T21" fmla="*/ 0 h 1093"/>
                  <a:gd name="T22" fmla="*/ 0 w 1093"/>
                  <a:gd name="T23" fmla="*/ 546 h 1093"/>
                  <a:gd name="T24" fmla="*/ 0 w 1093"/>
                  <a:gd name="T25" fmla="*/ 546 h 1093"/>
                  <a:gd name="T26" fmla="*/ 546 w 1093"/>
                  <a:gd name="T27" fmla="*/ 1092 h 1093"/>
                  <a:gd name="T28" fmla="*/ 546 w 1093"/>
                  <a:gd name="T29" fmla="*/ 1092 h 1093"/>
                  <a:gd name="T30" fmla="*/ 1092 w 1093"/>
                  <a:gd name="T31" fmla="*/ 546 h 1093"/>
                  <a:gd name="T32" fmla="*/ 1092 w 1093"/>
                  <a:gd name="T33" fmla="*/ 546 h 1093"/>
                  <a:gd name="T34" fmla="*/ 546 w 1093"/>
                  <a:gd name="T35" fmla="*/ 0 h 10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3" h="1093">
                    <a:moveTo>
                      <a:pt x="546" y="907"/>
                    </a:moveTo>
                    <a:lnTo>
                      <a:pt x="546" y="907"/>
                    </a:lnTo>
                    <a:cubicBezTo>
                      <a:pt x="347" y="907"/>
                      <a:pt x="185" y="745"/>
                      <a:pt x="185" y="546"/>
                    </a:cubicBezTo>
                    <a:lnTo>
                      <a:pt x="185" y="546"/>
                    </a:lnTo>
                    <a:cubicBezTo>
                      <a:pt x="185" y="347"/>
                      <a:pt x="347" y="185"/>
                      <a:pt x="546" y="185"/>
                    </a:cubicBezTo>
                    <a:lnTo>
                      <a:pt x="546" y="185"/>
                    </a:lnTo>
                    <a:cubicBezTo>
                      <a:pt x="745" y="185"/>
                      <a:pt x="907" y="347"/>
                      <a:pt x="907" y="546"/>
                    </a:cubicBezTo>
                    <a:lnTo>
                      <a:pt x="907" y="546"/>
                    </a:lnTo>
                    <a:cubicBezTo>
                      <a:pt x="907" y="745"/>
                      <a:pt x="745" y="907"/>
                      <a:pt x="546" y="907"/>
                    </a:cubicBezTo>
                    <a:close/>
                    <a:moveTo>
                      <a:pt x="546" y="0"/>
                    </a:moveTo>
                    <a:lnTo>
                      <a:pt x="546" y="0"/>
                    </a:lnTo>
                    <a:cubicBezTo>
                      <a:pt x="245" y="0"/>
                      <a:pt x="0" y="245"/>
                      <a:pt x="0" y="546"/>
                    </a:cubicBezTo>
                    <a:lnTo>
                      <a:pt x="0" y="546"/>
                    </a:lnTo>
                    <a:cubicBezTo>
                      <a:pt x="0" y="847"/>
                      <a:pt x="245" y="1092"/>
                      <a:pt x="546" y="1092"/>
                    </a:cubicBezTo>
                    <a:lnTo>
                      <a:pt x="546" y="1092"/>
                    </a:lnTo>
                    <a:cubicBezTo>
                      <a:pt x="847" y="1092"/>
                      <a:pt x="1092" y="847"/>
                      <a:pt x="1092" y="546"/>
                    </a:cubicBezTo>
                    <a:lnTo>
                      <a:pt x="1092" y="546"/>
                    </a:lnTo>
                    <a:cubicBezTo>
                      <a:pt x="1092" y="245"/>
                      <a:pt x="847" y="0"/>
                      <a:pt x="5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141">
                <a:extLst>
                  <a:ext uri="{FF2B5EF4-FFF2-40B4-BE49-F238E27FC236}">
                    <a16:creationId xmlns:a16="http://schemas.microsoft.com/office/drawing/2014/main" id="{C749D000-8172-4860-8900-3A4BF5D52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5407" y="10293868"/>
                <a:ext cx="639689" cy="639689"/>
              </a:xfrm>
              <a:custGeom>
                <a:avLst/>
                <a:gdLst>
                  <a:gd name="T0" fmla="*/ 359 w 719"/>
                  <a:gd name="T1" fmla="*/ 717 h 718"/>
                  <a:gd name="T2" fmla="*/ 359 w 719"/>
                  <a:gd name="T3" fmla="*/ 717 h 718"/>
                  <a:gd name="T4" fmla="*/ 0 w 719"/>
                  <a:gd name="T5" fmla="*/ 358 h 718"/>
                  <a:gd name="T6" fmla="*/ 0 w 719"/>
                  <a:gd name="T7" fmla="*/ 358 h 718"/>
                  <a:gd name="T8" fmla="*/ 359 w 719"/>
                  <a:gd name="T9" fmla="*/ 0 h 718"/>
                  <a:gd name="T10" fmla="*/ 359 w 719"/>
                  <a:gd name="T11" fmla="*/ 0 h 718"/>
                  <a:gd name="T12" fmla="*/ 718 w 719"/>
                  <a:gd name="T13" fmla="*/ 358 h 718"/>
                  <a:gd name="T14" fmla="*/ 718 w 719"/>
                  <a:gd name="T15" fmla="*/ 358 h 718"/>
                  <a:gd name="T16" fmla="*/ 359 w 719"/>
                  <a:gd name="T17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9" h="718">
                    <a:moveTo>
                      <a:pt x="359" y="717"/>
                    </a:moveTo>
                    <a:lnTo>
                      <a:pt x="359" y="717"/>
                    </a:lnTo>
                    <a:cubicBezTo>
                      <a:pt x="161" y="717"/>
                      <a:pt x="0" y="556"/>
                      <a:pt x="0" y="358"/>
                    </a:cubicBezTo>
                    <a:lnTo>
                      <a:pt x="0" y="358"/>
                    </a:lnTo>
                    <a:cubicBezTo>
                      <a:pt x="0" y="160"/>
                      <a:pt x="161" y="0"/>
                      <a:pt x="359" y="0"/>
                    </a:cubicBezTo>
                    <a:lnTo>
                      <a:pt x="359" y="0"/>
                    </a:lnTo>
                    <a:cubicBezTo>
                      <a:pt x="557" y="0"/>
                      <a:pt x="718" y="160"/>
                      <a:pt x="718" y="358"/>
                    </a:cubicBezTo>
                    <a:lnTo>
                      <a:pt x="718" y="358"/>
                    </a:lnTo>
                    <a:cubicBezTo>
                      <a:pt x="718" y="556"/>
                      <a:pt x="557" y="717"/>
                      <a:pt x="359" y="7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142">
                <a:extLst>
                  <a:ext uri="{FF2B5EF4-FFF2-40B4-BE49-F238E27FC236}">
                    <a16:creationId xmlns:a16="http://schemas.microsoft.com/office/drawing/2014/main" id="{7BECCC71-027B-4401-8353-7949A008C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1483" y="10286019"/>
                <a:ext cx="655384" cy="655387"/>
              </a:xfrm>
              <a:custGeom>
                <a:avLst/>
                <a:gdLst>
                  <a:gd name="T0" fmla="*/ 367 w 736"/>
                  <a:gd name="T1" fmla="*/ 18 h 737"/>
                  <a:gd name="T2" fmla="*/ 367 w 736"/>
                  <a:gd name="T3" fmla="*/ 18 h 737"/>
                  <a:gd name="T4" fmla="*/ 18 w 736"/>
                  <a:gd name="T5" fmla="*/ 368 h 737"/>
                  <a:gd name="T6" fmla="*/ 18 w 736"/>
                  <a:gd name="T7" fmla="*/ 368 h 737"/>
                  <a:gd name="T8" fmla="*/ 367 w 736"/>
                  <a:gd name="T9" fmla="*/ 717 h 737"/>
                  <a:gd name="T10" fmla="*/ 367 w 736"/>
                  <a:gd name="T11" fmla="*/ 717 h 737"/>
                  <a:gd name="T12" fmla="*/ 717 w 736"/>
                  <a:gd name="T13" fmla="*/ 368 h 737"/>
                  <a:gd name="T14" fmla="*/ 717 w 736"/>
                  <a:gd name="T15" fmla="*/ 368 h 737"/>
                  <a:gd name="T16" fmla="*/ 367 w 736"/>
                  <a:gd name="T17" fmla="*/ 18 h 737"/>
                  <a:gd name="T18" fmla="*/ 367 w 736"/>
                  <a:gd name="T19" fmla="*/ 736 h 737"/>
                  <a:gd name="T20" fmla="*/ 367 w 736"/>
                  <a:gd name="T21" fmla="*/ 736 h 737"/>
                  <a:gd name="T22" fmla="*/ 0 w 736"/>
                  <a:gd name="T23" fmla="*/ 368 h 737"/>
                  <a:gd name="T24" fmla="*/ 0 w 736"/>
                  <a:gd name="T25" fmla="*/ 368 h 737"/>
                  <a:gd name="T26" fmla="*/ 367 w 736"/>
                  <a:gd name="T27" fmla="*/ 0 h 737"/>
                  <a:gd name="T28" fmla="*/ 367 w 736"/>
                  <a:gd name="T29" fmla="*/ 0 h 737"/>
                  <a:gd name="T30" fmla="*/ 735 w 736"/>
                  <a:gd name="T31" fmla="*/ 368 h 737"/>
                  <a:gd name="T32" fmla="*/ 735 w 736"/>
                  <a:gd name="T33" fmla="*/ 368 h 737"/>
                  <a:gd name="T34" fmla="*/ 367 w 736"/>
                  <a:gd name="T35" fmla="*/ 73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6" h="737">
                    <a:moveTo>
                      <a:pt x="367" y="18"/>
                    </a:moveTo>
                    <a:lnTo>
                      <a:pt x="367" y="18"/>
                    </a:lnTo>
                    <a:cubicBezTo>
                      <a:pt x="174" y="18"/>
                      <a:pt x="18" y="175"/>
                      <a:pt x="18" y="368"/>
                    </a:cubicBezTo>
                    <a:lnTo>
                      <a:pt x="18" y="368"/>
                    </a:lnTo>
                    <a:cubicBezTo>
                      <a:pt x="18" y="561"/>
                      <a:pt x="174" y="717"/>
                      <a:pt x="367" y="717"/>
                    </a:cubicBezTo>
                    <a:lnTo>
                      <a:pt x="367" y="717"/>
                    </a:lnTo>
                    <a:cubicBezTo>
                      <a:pt x="560" y="717"/>
                      <a:pt x="717" y="561"/>
                      <a:pt x="717" y="368"/>
                    </a:cubicBezTo>
                    <a:lnTo>
                      <a:pt x="717" y="368"/>
                    </a:lnTo>
                    <a:cubicBezTo>
                      <a:pt x="717" y="175"/>
                      <a:pt x="560" y="18"/>
                      <a:pt x="367" y="18"/>
                    </a:cubicBezTo>
                    <a:close/>
                    <a:moveTo>
                      <a:pt x="367" y="736"/>
                    </a:moveTo>
                    <a:lnTo>
                      <a:pt x="367" y="736"/>
                    </a:lnTo>
                    <a:cubicBezTo>
                      <a:pt x="165" y="736"/>
                      <a:pt x="0" y="570"/>
                      <a:pt x="0" y="368"/>
                    </a:cubicBezTo>
                    <a:lnTo>
                      <a:pt x="0" y="368"/>
                    </a:lnTo>
                    <a:cubicBezTo>
                      <a:pt x="0" y="165"/>
                      <a:pt x="165" y="0"/>
                      <a:pt x="367" y="0"/>
                    </a:cubicBezTo>
                    <a:lnTo>
                      <a:pt x="367" y="0"/>
                    </a:lnTo>
                    <a:cubicBezTo>
                      <a:pt x="570" y="0"/>
                      <a:pt x="735" y="165"/>
                      <a:pt x="735" y="368"/>
                    </a:cubicBezTo>
                    <a:lnTo>
                      <a:pt x="735" y="368"/>
                    </a:lnTo>
                    <a:cubicBezTo>
                      <a:pt x="735" y="570"/>
                      <a:pt x="570" y="736"/>
                      <a:pt x="367" y="7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143">
                <a:extLst>
                  <a:ext uri="{FF2B5EF4-FFF2-40B4-BE49-F238E27FC236}">
                    <a16:creationId xmlns:a16="http://schemas.microsoft.com/office/drawing/2014/main" id="{7795E5B3-DBEC-46C4-9B2D-81803CC1E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1483" y="10286019"/>
                <a:ext cx="655384" cy="655387"/>
              </a:xfrm>
              <a:custGeom>
                <a:avLst/>
                <a:gdLst>
                  <a:gd name="T0" fmla="*/ 574 w 735"/>
                  <a:gd name="T1" fmla="*/ 335 h 736"/>
                  <a:gd name="T2" fmla="*/ 536 w 735"/>
                  <a:gd name="T3" fmla="*/ 244 h 736"/>
                  <a:gd name="T4" fmla="*/ 627 w 735"/>
                  <a:gd name="T5" fmla="*/ 153 h 736"/>
                  <a:gd name="T6" fmla="*/ 637 w 735"/>
                  <a:gd name="T7" fmla="*/ 130 h 736"/>
                  <a:gd name="T8" fmla="*/ 627 w 735"/>
                  <a:gd name="T9" fmla="*/ 107 h 736"/>
                  <a:gd name="T10" fmla="*/ 604 w 735"/>
                  <a:gd name="T11" fmla="*/ 98 h 736"/>
                  <a:gd name="T12" fmla="*/ 490 w 735"/>
                  <a:gd name="T13" fmla="*/ 198 h 736"/>
                  <a:gd name="T14" fmla="*/ 400 w 735"/>
                  <a:gd name="T15" fmla="*/ 160 h 736"/>
                  <a:gd name="T16" fmla="*/ 400 w 735"/>
                  <a:gd name="T17" fmla="*/ 32 h 736"/>
                  <a:gd name="T18" fmla="*/ 390 w 735"/>
                  <a:gd name="T19" fmla="*/ 9 h 736"/>
                  <a:gd name="T20" fmla="*/ 367 w 735"/>
                  <a:gd name="T21" fmla="*/ 0 h 736"/>
                  <a:gd name="T22" fmla="*/ 345 w 735"/>
                  <a:gd name="T23" fmla="*/ 9 h 736"/>
                  <a:gd name="T24" fmla="*/ 335 w 735"/>
                  <a:gd name="T25" fmla="*/ 160 h 736"/>
                  <a:gd name="T26" fmla="*/ 244 w 735"/>
                  <a:gd name="T27" fmla="*/ 198 h 736"/>
                  <a:gd name="T28" fmla="*/ 154 w 735"/>
                  <a:gd name="T29" fmla="*/ 107 h 736"/>
                  <a:gd name="T30" fmla="*/ 131 w 735"/>
                  <a:gd name="T31" fmla="*/ 98 h 736"/>
                  <a:gd name="T32" fmla="*/ 108 w 735"/>
                  <a:gd name="T33" fmla="*/ 107 h 736"/>
                  <a:gd name="T34" fmla="*/ 98 w 735"/>
                  <a:gd name="T35" fmla="*/ 130 h 736"/>
                  <a:gd name="T36" fmla="*/ 198 w 735"/>
                  <a:gd name="T37" fmla="*/ 244 h 736"/>
                  <a:gd name="T38" fmla="*/ 161 w 735"/>
                  <a:gd name="T39" fmla="*/ 335 h 736"/>
                  <a:gd name="T40" fmla="*/ 32 w 735"/>
                  <a:gd name="T41" fmla="*/ 335 h 736"/>
                  <a:gd name="T42" fmla="*/ 9 w 735"/>
                  <a:gd name="T43" fmla="*/ 344 h 736"/>
                  <a:gd name="T44" fmla="*/ 0 w 735"/>
                  <a:gd name="T45" fmla="*/ 367 h 736"/>
                  <a:gd name="T46" fmla="*/ 9 w 735"/>
                  <a:gd name="T47" fmla="*/ 390 h 736"/>
                  <a:gd name="T48" fmla="*/ 161 w 735"/>
                  <a:gd name="T49" fmla="*/ 399 h 736"/>
                  <a:gd name="T50" fmla="*/ 198 w 735"/>
                  <a:gd name="T51" fmla="*/ 490 h 736"/>
                  <a:gd name="T52" fmla="*/ 108 w 735"/>
                  <a:gd name="T53" fmla="*/ 581 h 736"/>
                  <a:gd name="T54" fmla="*/ 98 w 735"/>
                  <a:gd name="T55" fmla="*/ 604 h 736"/>
                  <a:gd name="T56" fmla="*/ 108 w 735"/>
                  <a:gd name="T57" fmla="*/ 627 h 736"/>
                  <a:gd name="T58" fmla="*/ 118 w 735"/>
                  <a:gd name="T59" fmla="*/ 634 h 736"/>
                  <a:gd name="T60" fmla="*/ 131 w 735"/>
                  <a:gd name="T61" fmla="*/ 636 h 736"/>
                  <a:gd name="T62" fmla="*/ 143 w 735"/>
                  <a:gd name="T63" fmla="*/ 634 h 736"/>
                  <a:gd name="T64" fmla="*/ 244 w 735"/>
                  <a:gd name="T65" fmla="*/ 536 h 736"/>
                  <a:gd name="T66" fmla="*/ 335 w 735"/>
                  <a:gd name="T67" fmla="*/ 574 h 736"/>
                  <a:gd name="T68" fmla="*/ 335 w 735"/>
                  <a:gd name="T69" fmla="*/ 702 h 736"/>
                  <a:gd name="T70" fmla="*/ 345 w 735"/>
                  <a:gd name="T71" fmla="*/ 725 h 736"/>
                  <a:gd name="T72" fmla="*/ 367 w 735"/>
                  <a:gd name="T73" fmla="*/ 735 h 736"/>
                  <a:gd name="T74" fmla="*/ 390 w 735"/>
                  <a:gd name="T75" fmla="*/ 725 h 736"/>
                  <a:gd name="T76" fmla="*/ 400 w 735"/>
                  <a:gd name="T77" fmla="*/ 574 h 736"/>
                  <a:gd name="T78" fmla="*/ 490 w 735"/>
                  <a:gd name="T79" fmla="*/ 536 h 736"/>
                  <a:gd name="T80" fmla="*/ 581 w 735"/>
                  <a:gd name="T81" fmla="*/ 627 h 736"/>
                  <a:gd name="T82" fmla="*/ 592 w 735"/>
                  <a:gd name="T83" fmla="*/ 634 h 736"/>
                  <a:gd name="T84" fmla="*/ 604 w 735"/>
                  <a:gd name="T85" fmla="*/ 636 h 736"/>
                  <a:gd name="T86" fmla="*/ 616 w 735"/>
                  <a:gd name="T87" fmla="*/ 634 h 736"/>
                  <a:gd name="T88" fmla="*/ 627 w 735"/>
                  <a:gd name="T89" fmla="*/ 627 h 736"/>
                  <a:gd name="T90" fmla="*/ 637 w 735"/>
                  <a:gd name="T91" fmla="*/ 604 h 736"/>
                  <a:gd name="T92" fmla="*/ 536 w 735"/>
                  <a:gd name="T93" fmla="*/ 490 h 736"/>
                  <a:gd name="T94" fmla="*/ 574 w 735"/>
                  <a:gd name="T95" fmla="*/ 399 h 736"/>
                  <a:gd name="T96" fmla="*/ 703 w 735"/>
                  <a:gd name="T97" fmla="*/ 399 h 736"/>
                  <a:gd name="T98" fmla="*/ 725 w 735"/>
                  <a:gd name="T99" fmla="*/ 390 h 736"/>
                  <a:gd name="T100" fmla="*/ 734 w 735"/>
                  <a:gd name="T101" fmla="*/ 367 h 736"/>
                  <a:gd name="T102" fmla="*/ 725 w 735"/>
                  <a:gd name="T103" fmla="*/ 344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5" h="736">
                    <a:moveTo>
                      <a:pt x="703" y="335"/>
                    </a:moveTo>
                    <a:lnTo>
                      <a:pt x="574" y="335"/>
                    </a:lnTo>
                    <a:lnTo>
                      <a:pt x="446" y="335"/>
                    </a:lnTo>
                    <a:lnTo>
                      <a:pt x="536" y="244"/>
                    </a:lnTo>
                    <a:lnTo>
                      <a:pt x="627" y="153"/>
                    </a:lnTo>
                    <a:lnTo>
                      <a:pt x="627" y="153"/>
                    </a:lnTo>
                    <a:cubicBezTo>
                      <a:pt x="633" y="147"/>
                      <a:pt x="637" y="138"/>
                      <a:pt x="637" y="130"/>
                    </a:cubicBezTo>
                    <a:lnTo>
                      <a:pt x="637" y="130"/>
                    </a:lnTo>
                    <a:cubicBezTo>
                      <a:pt x="637" y="121"/>
                      <a:pt x="633" y="114"/>
                      <a:pt x="627" y="107"/>
                    </a:cubicBezTo>
                    <a:lnTo>
                      <a:pt x="627" y="107"/>
                    </a:lnTo>
                    <a:cubicBezTo>
                      <a:pt x="620" y="101"/>
                      <a:pt x="613" y="98"/>
                      <a:pt x="604" y="98"/>
                    </a:cubicBezTo>
                    <a:lnTo>
                      <a:pt x="604" y="98"/>
                    </a:lnTo>
                    <a:cubicBezTo>
                      <a:pt x="595" y="98"/>
                      <a:pt x="588" y="101"/>
                      <a:pt x="581" y="107"/>
                    </a:cubicBezTo>
                    <a:lnTo>
                      <a:pt x="490" y="198"/>
                    </a:lnTo>
                    <a:lnTo>
                      <a:pt x="400" y="288"/>
                    </a:lnTo>
                    <a:lnTo>
                      <a:pt x="400" y="160"/>
                    </a:lnTo>
                    <a:lnTo>
                      <a:pt x="400" y="32"/>
                    </a:lnTo>
                    <a:lnTo>
                      <a:pt x="400" y="32"/>
                    </a:lnTo>
                    <a:cubicBezTo>
                      <a:pt x="400" y="23"/>
                      <a:pt x="396" y="15"/>
                      <a:pt x="390" y="9"/>
                    </a:cubicBezTo>
                    <a:lnTo>
                      <a:pt x="390" y="9"/>
                    </a:lnTo>
                    <a:cubicBezTo>
                      <a:pt x="384" y="3"/>
                      <a:pt x="376" y="0"/>
                      <a:pt x="367" y="0"/>
                    </a:cubicBezTo>
                    <a:lnTo>
                      <a:pt x="367" y="0"/>
                    </a:lnTo>
                    <a:cubicBezTo>
                      <a:pt x="358" y="0"/>
                      <a:pt x="350" y="3"/>
                      <a:pt x="345" y="9"/>
                    </a:cubicBezTo>
                    <a:lnTo>
                      <a:pt x="345" y="9"/>
                    </a:lnTo>
                    <a:cubicBezTo>
                      <a:pt x="339" y="15"/>
                      <a:pt x="335" y="23"/>
                      <a:pt x="335" y="32"/>
                    </a:cubicBezTo>
                    <a:lnTo>
                      <a:pt x="335" y="160"/>
                    </a:lnTo>
                    <a:lnTo>
                      <a:pt x="335" y="288"/>
                    </a:lnTo>
                    <a:lnTo>
                      <a:pt x="244" y="198"/>
                    </a:lnTo>
                    <a:lnTo>
                      <a:pt x="154" y="107"/>
                    </a:lnTo>
                    <a:lnTo>
                      <a:pt x="154" y="107"/>
                    </a:lnTo>
                    <a:cubicBezTo>
                      <a:pt x="147" y="101"/>
                      <a:pt x="139" y="98"/>
                      <a:pt x="131" y="98"/>
                    </a:cubicBezTo>
                    <a:lnTo>
                      <a:pt x="131" y="98"/>
                    </a:lnTo>
                    <a:cubicBezTo>
                      <a:pt x="122" y="98"/>
                      <a:pt x="114" y="101"/>
                      <a:pt x="108" y="107"/>
                    </a:cubicBezTo>
                    <a:lnTo>
                      <a:pt x="108" y="107"/>
                    </a:lnTo>
                    <a:cubicBezTo>
                      <a:pt x="102" y="114"/>
                      <a:pt x="98" y="121"/>
                      <a:pt x="98" y="130"/>
                    </a:cubicBezTo>
                    <a:lnTo>
                      <a:pt x="98" y="130"/>
                    </a:lnTo>
                    <a:cubicBezTo>
                      <a:pt x="98" y="138"/>
                      <a:pt x="102" y="147"/>
                      <a:pt x="108" y="153"/>
                    </a:cubicBezTo>
                    <a:lnTo>
                      <a:pt x="198" y="244"/>
                    </a:lnTo>
                    <a:lnTo>
                      <a:pt x="289" y="335"/>
                    </a:lnTo>
                    <a:lnTo>
                      <a:pt x="161" y="335"/>
                    </a:lnTo>
                    <a:lnTo>
                      <a:pt x="32" y="335"/>
                    </a:lnTo>
                    <a:lnTo>
                      <a:pt x="32" y="335"/>
                    </a:lnTo>
                    <a:cubicBezTo>
                      <a:pt x="23" y="335"/>
                      <a:pt x="15" y="338"/>
                      <a:pt x="9" y="344"/>
                    </a:cubicBezTo>
                    <a:lnTo>
                      <a:pt x="9" y="344"/>
                    </a:lnTo>
                    <a:cubicBezTo>
                      <a:pt x="4" y="350"/>
                      <a:pt x="0" y="358"/>
                      <a:pt x="0" y="367"/>
                    </a:cubicBezTo>
                    <a:lnTo>
                      <a:pt x="0" y="367"/>
                    </a:lnTo>
                    <a:cubicBezTo>
                      <a:pt x="0" y="376"/>
                      <a:pt x="4" y="384"/>
                      <a:pt x="9" y="390"/>
                    </a:cubicBezTo>
                    <a:lnTo>
                      <a:pt x="9" y="390"/>
                    </a:lnTo>
                    <a:cubicBezTo>
                      <a:pt x="15" y="395"/>
                      <a:pt x="23" y="399"/>
                      <a:pt x="32" y="399"/>
                    </a:cubicBezTo>
                    <a:lnTo>
                      <a:pt x="161" y="399"/>
                    </a:lnTo>
                    <a:lnTo>
                      <a:pt x="289" y="399"/>
                    </a:lnTo>
                    <a:lnTo>
                      <a:pt x="198" y="490"/>
                    </a:lnTo>
                    <a:lnTo>
                      <a:pt x="108" y="581"/>
                    </a:lnTo>
                    <a:lnTo>
                      <a:pt x="108" y="581"/>
                    </a:lnTo>
                    <a:cubicBezTo>
                      <a:pt x="102" y="587"/>
                      <a:pt x="98" y="595"/>
                      <a:pt x="98" y="604"/>
                    </a:cubicBezTo>
                    <a:lnTo>
                      <a:pt x="98" y="604"/>
                    </a:lnTo>
                    <a:cubicBezTo>
                      <a:pt x="98" y="612"/>
                      <a:pt x="102" y="621"/>
                      <a:pt x="108" y="627"/>
                    </a:cubicBezTo>
                    <a:lnTo>
                      <a:pt x="108" y="627"/>
                    </a:lnTo>
                    <a:cubicBezTo>
                      <a:pt x="111" y="630"/>
                      <a:pt x="114" y="632"/>
                      <a:pt x="118" y="634"/>
                    </a:cubicBezTo>
                    <a:lnTo>
                      <a:pt x="118" y="634"/>
                    </a:lnTo>
                    <a:cubicBezTo>
                      <a:pt x="122" y="635"/>
                      <a:pt x="126" y="636"/>
                      <a:pt x="131" y="636"/>
                    </a:cubicBezTo>
                    <a:lnTo>
                      <a:pt x="131" y="636"/>
                    </a:lnTo>
                    <a:cubicBezTo>
                      <a:pt x="135" y="636"/>
                      <a:pt x="139" y="635"/>
                      <a:pt x="143" y="634"/>
                    </a:cubicBezTo>
                    <a:lnTo>
                      <a:pt x="143" y="634"/>
                    </a:lnTo>
                    <a:cubicBezTo>
                      <a:pt x="147" y="632"/>
                      <a:pt x="150" y="630"/>
                      <a:pt x="154" y="627"/>
                    </a:cubicBezTo>
                    <a:lnTo>
                      <a:pt x="244" y="536"/>
                    </a:lnTo>
                    <a:lnTo>
                      <a:pt x="335" y="445"/>
                    </a:lnTo>
                    <a:lnTo>
                      <a:pt x="335" y="574"/>
                    </a:lnTo>
                    <a:lnTo>
                      <a:pt x="335" y="702"/>
                    </a:lnTo>
                    <a:lnTo>
                      <a:pt x="335" y="702"/>
                    </a:lnTo>
                    <a:cubicBezTo>
                      <a:pt x="335" y="710"/>
                      <a:pt x="339" y="719"/>
                      <a:pt x="345" y="725"/>
                    </a:cubicBezTo>
                    <a:lnTo>
                      <a:pt x="345" y="725"/>
                    </a:lnTo>
                    <a:cubicBezTo>
                      <a:pt x="350" y="730"/>
                      <a:pt x="358" y="735"/>
                      <a:pt x="367" y="735"/>
                    </a:cubicBezTo>
                    <a:lnTo>
                      <a:pt x="367" y="735"/>
                    </a:lnTo>
                    <a:cubicBezTo>
                      <a:pt x="376" y="735"/>
                      <a:pt x="384" y="730"/>
                      <a:pt x="390" y="725"/>
                    </a:cubicBezTo>
                    <a:lnTo>
                      <a:pt x="390" y="725"/>
                    </a:lnTo>
                    <a:cubicBezTo>
                      <a:pt x="396" y="719"/>
                      <a:pt x="400" y="710"/>
                      <a:pt x="400" y="702"/>
                    </a:cubicBezTo>
                    <a:lnTo>
                      <a:pt x="400" y="574"/>
                    </a:lnTo>
                    <a:lnTo>
                      <a:pt x="400" y="445"/>
                    </a:lnTo>
                    <a:lnTo>
                      <a:pt x="490" y="536"/>
                    </a:lnTo>
                    <a:lnTo>
                      <a:pt x="581" y="627"/>
                    </a:lnTo>
                    <a:lnTo>
                      <a:pt x="581" y="627"/>
                    </a:lnTo>
                    <a:cubicBezTo>
                      <a:pt x="584" y="630"/>
                      <a:pt x="588" y="632"/>
                      <a:pt x="592" y="634"/>
                    </a:cubicBezTo>
                    <a:lnTo>
                      <a:pt x="592" y="634"/>
                    </a:lnTo>
                    <a:cubicBezTo>
                      <a:pt x="595" y="635"/>
                      <a:pt x="600" y="636"/>
                      <a:pt x="604" y="636"/>
                    </a:cubicBezTo>
                    <a:lnTo>
                      <a:pt x="604" y="636"/>
                    </a:lnTo>
                    <a:cubicBezTo>
                      <a:pt x="608" y="636"/>
                      <a:pt x="613" y="635"/>
                      <a:pt x="616" y="634"/>
                    </a:cubicBezTo>
                    <a:lnTo>
                      <a:pt x="616" y="634"/>
                    </a:lnTo>
                    <a:cubicBezTo>
                      <a:pt x="620" y="632"/>
                      <a:pt x="624" y="630"/>
                      <a:pt x="627" y="627"/>
                    </a:cubicBezTo>
                    <a:lnTo>
                      <a:pt x="627" y="627"/>
                    </a:lnTo>
                    <a:cubicBezTo>
                      <a:pt x="633" y="621"/>
                      <a:pt x="637" y="612"/>
                      <a:pt x="637" y="604"/>
                    </a:cubicBezTo>
                    <a:lnTo>
                      <a:pt x="637" y="604"/>
                    </a:lnTo>
                    <a:cubicBezTo>
                      <a:pt x="637" y="595"/>
                      <a:pt x="633" y="587"/>
                      <a:pt x="627" y="581"/>
                    </a:cubicBezTo>
                    <a:lnTo>
                      <a:pt x="536" y="490"/>
                    </a:lnTo>
                    <a:lnTo>
                      <a:pt x="446" y="399"/>
                    </a:lnTo>
                    <a:lnTo>
                      <a:pt x="574" y="399"/>
                    </a:lnTo>
                    <a:lnTo>
                      <a:pt x="703" y="399"/>
                    </a:lnTo>
                    <a:lnTo>
                      <a:pt x="703" y="399"/>
                    </a:lnTo>
                    <a:cubicBezTo>
                      <a:pt x="711" y="399"/>
                      <a:pt x="719" y="395"/>
                      <a:pt x="725" y="390"/>
                    </a:cubicBezTo>
                    <a:lnTo>
                      <a:pt x="725" y="390"/>
                    </a:lnTo>
                    <a:cubicBezTo>
                      <a:pt x="731" y="384"/>
                      <a:pt x="734" y="376"/>
                      <a:pt x="734" y="367"/>
                    </a:cubicBezTo>
                    <a:lnTo>
                      <a:pt x="734" y="367"/>
                    </a:lnTo>
                    <a:cubicBezTo>
                      <a:pt x="734" y="358"/>
                      <a:pt x="731" y="350"/>
                      <a:pt x="725" y="344"/>
                    </a:cubicBezTo>
                    <a:lnTo>
                      <a:pt x="725" y="344"/>
                    </a:lnTo>
                    <a:cubicBezTo>
                      <a:pt x="719" y="338"/>
                      <a:pt x="711" y="335"/>
                      <a:pt x="703" y="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144">
                <a:extLst>
                  <a:ext uri="{FF2B5EF4-FFF2-40B4-BE49-F238E27FC236}">
                    <a16:creationId xmlns:a16="http://schemas.microsoft.com/office/drawing/2014/main" id="{F72EC522-37DA-4D71-976B-84AB8BC43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9709" y="10278170"/>
                <a:ext cx="671085" cy="671085"/>
              </a:xfrm>
              <a:custGeom>
                <a:avLst/>
                <a:gdLst>
                  <a:gd name="T0" fmla="*/ 353 w 753"/>
                  <a:gd name="T1" fmla="*/ 712 h 754"/>
                  <a:gd name="T2" fmla="*/ 393 w 753"/>
                  <a:gd name="T3" fmla="*/ 728 h 754"/>
                  <a:gd name="T4" fmla="*/ 400 w 753"/>
                  <a:gd name="T5" fmla="*/ 434 h 754"/>
                  <a:gd name="T6" fmla="*/ 604 w 753"/>
                  <a:gd name="T7" fmla="*/ 636 h 754"/>
                  <a:gd name="T8" fmla="*/ 622 w 753"/>
                  <a:gd name="T9" fmla="*/ 636 h 754"/>
                  <a:gd name="T10" fmla="*/ 637 w 753"/>
                  <a:gd name="T11" fmla="*/ 614 h 754"/>
                  <a:gd name="T12" fmla="*/ 433 w 753"/>
                  <a:gd name="T13" fmla="*/ 400 h 754"/>
                  <a:gd name="T14" fmla="*/ 728 w 753"/>
                  <a:gd name="T15" fmla="*/ 394 h 754"/>
                  <a:gd name="T16" fmla="*/ 735 w 753"/>
                  <a:gd name="T17" fmla="*/ 377 h 754"/>
                  <a:gd name="T18" fmla="*/ 712 w 753"/>
                  <a:gd name="T19" fmla="*/ 353 h 754"/>
                  <a:gd name="T20" fmla="*/ 630 w 753"/>
                  <a:gd name="T21" fmla="*/ 157 h 754"/>
                  <a:gd name="T22" fmla="*/ 630 w 753"/>
                  <a:gd name="T23" fmla="*/ 123 h 754"/>
                  <a:gd name="T24" fmla="*/ 400 w 753"/>
                  <a:gd name="T25" fmla="*/ 320 h 754"/>
                  <a:gd name="T26" fmla="*/ 393 w 753"/>
                  <a:gd name="T27" fmla="*/ 25 h 754"/>
                  <a:gd name="T28" fmla="*/ 360 w 753"/>
                  <a:gd name="T29" fmla="*/ 25 h 754"/>
                  <a:gd name="T30" fmla="*/ 156 w 753"/>
                  <a:gd name="T31" fmla="*/ 123 h 754"/>
                  <a:gd name="T32" fmla="*/ 123 w 753"/>
                  <a:gd name="T33" fmla="*/ 123 h 754"/>
                  <a:gd name="T34" fmla="*/ 123 w 753"/>
                  <a:gd name="T35" fmla="*/ 157 h 754"/>
                  <a:gd name="T36" fmla="*/ 41 w 753"/>
                  <a:gd name="T37" fmla="*/ 353 h 754"/>
                  <a:gd name="T38" fmla="*/ 18 w 753"/>
                  <a:gd name="T39" fmla="*/ 377 h 754"/>
                  <a:gd name="T40" fmla="*/ 25 w 753"/>
                  <a:gd name="T41" fmla="*/ 394 h 754"/>
                  <a:gd name="T42" fmla="*/ 123 w 753"/>
                  <a:gd name="T43" fmla="*/ 597 h 754"/>
                  <a:gd name="T44" fmla="*/ 116 w 753"/>
                  <a:gd name="T45" fmla="*/ 614 h 754"/>
                  <a:gd name="T46" fmla="*/ 130 w 753"/>
                  <a:gd name="T47" fmla="*/ 636 h 754"/>
                  <a:gd name="T48" fmla="*/ 148 w 753"/>
                  <a:gd name="T49" fmla="*/ 636 h 754"/>
                  <a:gd name="T50" fmla="*/ 376 w 753"/>
                  <a:gd name="T51" fmla="*/ 753 h 754"/>
                  <a:gd name="T52" fmla="*/ 347 w 753"/>
                  <a:gd name="T53" fmla="*/ 741 h 754"/>
                  <a:gd name="T54" fmla="*/ 169 w 753"/>
                  <a:gd name="T55" fmla="*/ 643 h 754"/>
                  <a:gd name="T56" fmla="*/ 155 w 753"/>
                  <a:gd name="T57" fmla="*/ 652 h 754"/>
                  <a:gd name="T58" fmla="*/ 111 w 753"/>
                  <a:gd name="T59" fmla="*/ 643 h 754"/>
                  <a:gd name="T60" fmla="*/ 98 w 753"/>
                  <a:gd name="T61" fmla="*/ 614 h 754"/>
                  <a:gd name="T62" fmla="*/ 41 w 753"/>
                  <a:gd name="T63" fmla="*/ 418 h 754"/>
                  <a:gd name="T64" fmla="*/ 12 w 753"/>
                  <a:gd name="T65" fmla="*/ 406 h 754"/>
                  <a:gd name="T66" fmla="*/ 12 w 753"/>
                  <a:gd name="T67" fmla="*/ 348 h 754"/>
                  <a:gd name="T68" fmla="*/ 277 w 753"/>
                  <a:gd name="T69" fmla="*/ 335 h 754"/>
                  <a:gd name="T70" fmla="*/ 98 w 753"/>
                  <a:gd name="T71" fmla="*/ 140 h 754"/>
                  <a:gd name="T72" fmla="*/ 111 w 753"/>
                  <a:gd name="T73" fmla="*/ 111 h 754"/>
                  <a:gd name="T74" fmla="*/ 169 w 753"/>
                  <a:gd name="T75" fmla="*/ 111 h 754"/>
                  <a:gd name="T76" fmla="*/ 335 w 753"/>
                  <a:gd name="T77" fmla="*/ 42 h 754"/>
                  <a:gd name="T78" fmla="*/ 376 w 753"/>
                  <a:gd name="T79" fmla="*/ 0 h 754"/>
                  <a:gd name="T80" fmla="*/ 405 w 753"/>
                  <a:gd name="T81" fmla="*/ 13 h 754"/>
                  <a:gd name="T82" fmla="*/ 584 w 753"/>
                  <a:gd name="T83" fmla="*/ 111 h 754"/>
                  <a:gd name="T84" fmla="*/ 613 w 753"/>
                  <a:gd name="T85" fmla="*/ 99 h 754"/>
                  <a:gd name="T86" fmla="*/ 654 w 753"/>
                  <a:gd name="T87" fmla="*/ 140 h 754"/>
                  <a:gd name="T88" fmla="*/ 476 w 753"/>
                  <a:gd name="T89" fmla="*/ 335 h 754"/>
                  <a:gd name="T90" fmla="*/ 741 w 753"/>
                  <a:gd name="T91" fmla="*/ 348 h 754"/>
                  <a:gd name="T92" fmla="*/ 752 w 753"/>
                  <a:gd name="T93" fmla="*/ 377 h 754"/>
                  <a:gd name="T94" fmla="*/ 712 w 753"/>
                  <a:gd name="T95" fmla="*/ 418 h 754"/>
                  <a:gd name="T96" fmla="*/ 642 w 753"/>
                  <a:gd name="T97" fmla="*/ 584 h 754"/>
                  <a:gd name="T98" fmla="*/ 642 w 753"/>
                  <a:gd name="T99" fmla="*/ 643 h 754"/>
                  <a:gd name="T100" fmla="*/ 629 w 753"/>
                  <a:gd name="T101" fmla="*/ 652 h 754"/>
                  <a:gd name="T102" fmla="*/ 584 w 753"/>
                  <a:gd name="T103" fmla="*/ 643 h 754"/>
                  <a:gd name="T104" fmla="*/ 418 w 753"/>
                  <a:gd name="T105" fmla="*/ 712 h 754"/>
                  <a:gd name="T106" fmla="*/ 376 w 753"/>
                  <a:gd name="T107" fmla="*/ 753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3" h="754">
                    <a:moveTo>
                      <a:pt x="353" y="434"/>
                    </a:moveTo>
                    <a:lnTo>
                      <a:pt x="353" y="712"/>
                    </a:lnTo>
                    <a:lnTo>
                      <a:pt x="353" y="712"/>
                    </a:lnTo>
                    <a:cubicBezTo>
                      <a:pt x="353" y="718"/>
                      <a:pt x="355" y="724"/>
                      <a:pt x="360" y="728"/>
                    </a:cubicBezTo>
                    <a:lnTo>
                      <a:pt x="360" y="728"/>
                    </a:lnTo>
                    <a:cubicBezTo>
                      <a:pt x="368" y="738"/>
                      <a:pt x="384" y="738"/>
                      <a:pt x="393" y="728"/>
                    </a:cubicBezTo>
                    <a:lnTo>
                      <a:pt x="393" y="728"/>
                    </a:lnTo>
                    <a:cubicBezTo>
                      <a:pt x="397" y="724"/>
                      <a:pt x="400" y="718"/>
                      <a:pt x="400" y="712"/>
                    </a:cubicBezTo>
                    <a:lnTo>
                      <a:pt x="400" y="434"/>
                    </a:lnTo>
                    <a:lnTo>
                      <a:pt x="596" y="631"/>
                    </a:lnTo>
                    <a:lnTo>
                      <a:pt x="596" y="631"/>
                    </a:lnTo>
                    <a:cubicBezTo>
                      <a:pt x="598" y="632"/>
                      <a:pt x="601" y="634"/>
                      <a:pt x="604" y="636"/>
                    </a:cubicBezTo>
                    <a:lnTo>
                      <a:pt x="604" y="636"/>
                    </a:lnTo>
                    <a:cubicBezTo>
                      <a:pt x="610" y="637"/>
                      <a:pt x="617" y="637"/>
                      <a:pt x="622" y="636"/>
                    </a:cubicBezTo>
                    <a:lnTo>
                      <a:pt x="622" y="636"/>
                    </a:lnTo>
                    <a:cubicBezTo>
                      <a:pt x="625" y="634"/>
                      <a:pt x="627" y="632"/>
                      <a:pt x="630" y="631"/>
                    </a:cubicBezTo>
                    <a:lnTo>
                      <a:pt x="630" y="631"/>
                    </a:lnTo>
                    <a:cubicBezTo>
                      <a:pt x="634" y="625"/>
                      <a:pt x="637" y="620"/>
                      <a:pt x="637" y="614"/>
                    </a:cubicBezTo>
                    <a:lnTo>
                      <a:pt x="637" y="614"/>
                    </a:lnTo>
                    <a:cubicBezTo>
                      <a:pt x="637" y="608"/>
                      <a:pt x="634" y="601"/>
                      <a:pt x="630" y="597"/>
                    </a:cubicBezTo>
                    <a:lnTo>
                      <a:pt x="433" y="400"/>
                    </a:lnTo>
                    <a:lnTo>
                      <a:pt x="712" y="400"/>
                    </a:lnTo>
                    <a:lnTo>
                      <a:pt x="712" y="400"/>
                    </a:lnTo>
                    <a:cubicBezTo>
                      <a:pt x="718" y="400"/>
                      <a:pt x="723" y="398"/>
                      <a:pt x="728" y="394"/>
                    </a:cubicBezTo>
                    <a:lnTo>
                      <a:pt x="728" y="394"/>
                    </a:lnTo>
                    <a:cubicBezTo>
                      <a:pt x="732" y="389"/>
                      <a:pt x="735" y="383"/>
                      <a:pt x="735" y="377"/>
                    </a:cubicBezTo>
                    <a:lnTo>
                      <a:pt x="735" y="377"/>
                    </a:lnTo>
                    <a:cubicBezTo>
                      <a:pt x="735" y="370"/>
                      <a:pt x="732" y="364"/>
                      <a:pt x="728" y="360"/>
                    </a:cubicBezTo>
                    <a:lnTo>
                      <a:pt x="728" y="360"/>
                    </a:lnTo>
                    <a:cubicBezTo>
                      <a:pt x="723" y="356"/>
                      <a:pt x="718" y="353"/>
                      <a:pt x="712" y="353"/>
                    </a:cubicBezTo>
                    <a:lnTo>
                      <a:pt x="433" y="353"/>
                    </a:lnTo>
                    <a:lnTo>
                      <a:pt x="630" y="157"/>
                    </a:lnTo>
                    <a:lnTo>
                      <a:pt x="630" y="157"/>
                    </a:lnTo>
                    <a:cubicBezTo>
                      <a:pt x="634" y="152"/>
                      <a:pt x="637" y="146"/>
                      <a:pt x="637" y="140"/>
                    </a:cubicBezTo>
                    <a:lnTo>
                      <a:pt x="637" y="140"/>
                    </a:lnTo>
                    <a:cubicBezTo>
                      <a:pt x="637" y="134"/>
                      <a:pt x="634" y="128"/>
                      <a:pt x="630" y="123"/>
                    </a:cubicBezTo>
                    <a:lnTo>
                      <a:pt x="630" y="123"/>
                    </a:lnTo>
                    <a:cubicBezTo>
                      <a:pt x="621" y="114"/>
                      <a:pt x="605" y="114"/>
                      <a:pt x="596" y="123"/>
                    </a:cubicBezTo>
                    <a:lnTo>
                      <a:pt x="400" y="320"/>
                    </a:lnTo>
                    <a:lnTo>
                      <a:pt x="400" y="42"/>
                    </a:lnTo>
                    <a:lnTo>
                      <a:pt x="400" y="42"/>
                    </a:lnTo>
                    <a:cubicBezTo>
                      <a:pt x="400" y="36"/>
                      <a:pt x="397" y="29"/>
                      <a:pt x="393" y="25"/>
                    </a:cubicBezTo>
                    <a:lnTo>
                      <a:pt x="393" y="25"/>
                    </a:lnTo>
                    <a:cubicBezTo>
                      <a:pt x="384" y="16"/>
                      <a:pt x="368" y="16"/>
                      <a:pt x="360" y="25"/>
                    </a:cubicBezTo>
                    <a:lnTo>
                      <a:pt x="360" y="25"/>
                    </a:lnTo>
                    <a:cubicBezTo>
                      <a:pt x="355" y="29"/>
                      <a:pt x="353" y="36"/>
                      <a:pt x="353" y="42"/>
                    </a:cubicBezTo>
                    <a:lnTo>
                      <a:pt x="353" y="320"/>
                    </a:lnTo>
                    <a:lnTo>
                      <a:pt x="156" y="123"/>
                    </a:lnTo>
                    <a:lnTo>
                      <a:pt x="156" y="123"/>
                    </a:lnTo>
                    <a:cubicBezTo>
                      <a:pt x="147" y="114"/>
                      <a:pt x="132" y="114"/>
                      <a:pt x="123" y="123"/>
                    </a:cubicBezTo>
                    <a:lnTo>
                      <a:pt x="123" y="123"/>
                    </a:lnTo>
                    <a:cubicBezTo>
                      <a:pt x="118" y="128"/>
                      <a:pt x="116" y="134"/>
                      <a:pt x="116" y="140"/>
                    </a:cubicBezTo>
                    <a:lnTo>
                      <a:pt x="116" y="140"/>
                    </a:lnTo>
                    <a:cubicBezTo>
                      <a:pt x="116" y="146"/>
                      <a:pt x="118" y="152"/>
                      <a:pt x="123" y="157"/>
                    </a:cubicBezTo>
                    <a:lnTo>
                      <a:pt x="319" y="353"/>
                    </a:lnTo>
                    <a:lnTo>
                      <a:pt x="41" y="353"/>
                    </a:lnTo>
                    <a:lnTo>
                      <a:pt x="41" y="353"/>
                    </a:lnTo>
                    <a:cubicBezTo>
                      <a:pt x="35" y="353"/>
                      <a:pt x="29" y="356"/>
                      <a:pt x="25" y="360"/>
                    </a:cubicBezTo>
                    <a:lnTo>
                      <a:pt x="25" y="360"/>
                    </a:lnTo>
                    <a:cubicBezTo>
                      <a:pt x="20" y="364"/>
                      <a:pt x="18" y="370"/>
                      <a:pt x="18" y="377"/>
                    </a:cubicBezTo>
                    <a:lnTo>
                      <a:pt x="18" y="377"/>
                    </a:lnTo>
                    <a:cubicBezTo>
                      <a:pt x="18" y="383"/>
                      <a:pt x="20" y="389"/>
                      <a:pt x="25" y="394"/>
                    </a:cubicBezTo>
                    <a:lnTo>
                      <a:pt x="25" y="394"/>
                    </a:lnTo>
                    <a:cubicBezTo>
                      <a:pt x="29" y="398"/>
                      <a:pt x="35" y="400"/>
                      <a:pt x="41" y="400"/>
                    </a:cubicBezTo>
                    <a:lnTo>
                      <a:pt x="319" y="400"/>
                    </a:lnTo>
                    <a:lnTo>
                      <a:pt x="123" y="597"/>
                    </a:lnTo>
                    <a:lnTo>
                      <a:pt x="123" y="597"/>
                    </a:lnTo>
                    <a:cubicBezTo>
                      <a:pt x="118" y="601"/>
                      <a:pt x="116" y="608"/>
                      <a:pt x="116" y="614"/>
                    </a:cubicBezTo>
                    <a:lnTo>
                      <a:pt x="116" y="614"/>
                    </a:lnTo>
                    <a:cubicBezTo>
                      <a:pt x="116" y="620"/>
                      <a:pt x="118" y="625"/>
                      <a:pt x="123" y="631"/>
                    </a:cubicBezTo>
                    <a:lnTo>
                      <a:pt x="123" y="631"/>
                    </a:lnTo>
                    <a:cubicBezTo>
                      <a:pt x="125" y="632"/>
                      <a:pt x="127" y="634"/>
                      <a:pt x="130" y="636"/>
                    </a:cubicBezTo>
                    <a:lnTo>
                      <a:pt x="130" y="636"/>
                    </a:lnTo>
                    <a:cubicBezTo>
                      <a:pt x="136" y="637"/>
                      <a:pt x="143" y="637"/>
                      <a:pt x="148" y="636"/>
                    </a:cubicBezTo>
                    <a:lnTo>
                      <a:pt x="148" y="636"/>
                    </a:lnTo>
                    <a:cubicBezTo>
                      <a:pt x="152" y="634"/>
                      <a:pt x="154" y="632"/>
                      <a:pt x="156" y="631"/>
                    </a:cubicBezTo>
                    <a:lnTo>
                      <a:pt x="353" y="434"/>
                    </a:lnTo>
                    <a:close/>
                    <a:moveTo>
                      <a:pt x="376" y="753"/>
                    </a:moveTo>
                    <a:lnTo>
                      <a:pt x="376" y="753"/>
                    </a:lnTo>
                    <a:cubicBezTo>
                      <a:pt x="366" y="753"/>
                      <a:pt x="354" y="749"/>
                      <a:pt x="347" y="741"/>
                    </a:cubicBezTo>
                    <a:lnTo>
                      <a:pt x="347" y="741"/>
                    </a:lnTo>
                    <a:cubicBezTo>
                      <a:pt x="339" y="733"/>
                      <a:pt x="335" y="723"/>
                      <a:pt x="335" y="712"/>
                    </a:cubicBezTo>
                    <a:lnTo>
                      <a:pt x="335" y="476"/>
                    </a:lnTo>
                    <a:lnTo>
                      <a:pt x="169" y="643"/>
                    </a:lnTo>
                    <a:lnTo>
                      <a:pt x="169" y="643"/>
                    </a:lnTo>
                    <a:cubicBezTo>
                      <a:pt x="164" y="647"/>
                      <a:pt x="160" y="650"/>
                      <a:pt x="155" y="652"/>
                    </a:cubicBezTo>
                    <a:lnTo>
                      <a:pt x="155" y="652"/>
                    </a:lnTo>
                    <a:cubicBezTo>
                      <a:pt x="145" y="656"/>
                      <a:pt x="134" y="656"/>
                      <a:pt x="124" y="652"/>
                    </a:cubicBezTo>
                    <a:lnTo>
                      <a:pt x="124" y="652"/>
                    </a:lnTo>
                    <a:cubicBezTo>
                      <a:pt x="119" y="650"/>
                      <a:pt x="114" y="647"/>
                      <a:pt x="111" y="643"/>
                    </a:cubicBezTo>
                    <a:lnTo>
                      <a:pt x="111" y="643"/>
                    </a:lnTo>
                    <a:cubicBezTo>
                      <a:pt x="103" y="635"/>
                      <a:pt x="98" y="624"/>
                      <a:pt x="98" y="614"/>
                    </a:cubicBezTo>
                    <a:lnTo>
                      <a:pt x="98" y="614"/>
                    </a:lnTo>
                    <a:cubicBezTo>
                      <a:pt x="98" y="602"/>
                      <a:pt x="103" y="592"/>
                      <a:pt x="111" y="584"/>
                    </a:cubicBezTo>
                    <a:lnTo>
                      <a:pt x="277" y="418"/>
                    </a:lnTo>
                    <a:lnTo>
                      <a:pt x="41" y="418"/>
                    </a:lnTo>
                    <a:lnTo>
                      <a:pt x="41" y="418"/>
                    </a:lnTo>
                    <a:cubicBezTo>
                      <a:pt x="30" y="418"/>
                      <a:pt x="20" y="414"/>
                      <a:pt x="12" y="406"/>
                    </a:cubicBezTo>
                    <a:lnTo>
                      <a:pt x="12" y="406"/>
                    </a:lnTo>
                    <a:cubicBezTo>
                      <a:pt x="5" y="399"/>
                      <a:pt x="0" y="387"/>
                      <a:pt x="0" y="377"/>
                    </a:cubicBezTo>
                    <a:lnTo>
                      <a:pt x="0" y="377"/>
                    </a:lnTo>
                    <a:cubicBezTo>
                      <a:pt x="0" y="366"/>
                      <a:pt x="5" y="356"/>
                      <a:pt x="12" y="348"/>
                    </a:cubicBezTo>
                    <a:lnTo>
                      <a:pt x="12" y="348"/>
                    </a:lnTo>
                    <a:cubicBezTo>
                      <a:pt x="20" y="339"/>
                      <a:pt x="30" y="335"/>
                      <a:pt x="41" y="335"/>
                    </a:cubicBezTo>
                    <a:lnTo>
                      <a:pt x="277" y="335"/>
                    </a:lnTo>
                    <a:lnTo>
                      <a:pt x="111" y="169"/>
                    </a:lnTo>
                    <a:lnTo>
                      <a:pt x="111" y="169"/>
                    </a:lnTo>
                    <a:cubicBezTo>
                      <a:pt x="103" y="161"/>
                      <a:pt x="98" y="151"/>
                      <a:pt x="98" y="140"/>
                    </a:cubicBezTo>
                    <a:lnTo>
                      <a:pt x="98" y="140"/>
                    </a:lnTo>
                    <a:cubicBezTo>
                      <a:pt x="98" y="129"/>
                      <a:pt x="103" y="118"/>
                      <a:pt x="111" y="111"/>
                    </a:cubicBezTo>
                    <a:lnTo>
                      <a:pt x="111" y="111"/>
                    </a:lnTo>
                    <a:cubicBezTo>
                      <a:pt x="118" y="103"/>
                      <a:pt x="128" y="99"/>
                      <a:pt x="140" y="99"/>
                    </a:cubicBezTo>
                    <a:lnTo>
                      <a:pt x="140" y="99"/>
                    </a:lnTo>
                    <a:cubicBezTo>
                      <a:pt x="151" y="99"/>
                      <a:pt x="161" y="103"/>
                      <a:pt x="169" y="111"/>
                    </a:cubicBezTo>
                    <a:lnTo>
                      <a:pt x="335" y="277"/>
                    </a:lnTo>
                    <a:lnTo>
                      <a:pt x="335" y="42"/>
                    </a:lnTo>
                    <a:lnTo>
                      <a:pt x="335" y="42"/>
                    </a:lnTo>
                    <a:cubicBezTo>
                      <a:pt x="335" y="31"/>
                      <a:pt x="339" y="20"/>
                      <a:pt x="347" y="13"/>
                    </a:cubicBezTo>
                    <a:lnTo>
                      <a:pt x="347" y="13"/>
                    </a:lnTo>
                    <a:cubicBezTo>
                      <a:pt x="354" y="5"/>
                      <a:pt x="366" y="0"/>
                      <a:pt x="376" y="0"/>
                    </a:cubicBezTo>
                    <a:lnTo>
                      <a:pt x="376" y="0"/>
                    </a:lnTo>
                    <a:cubicBezTo>
                      <a:pt x="387" y="0"/>
                      <a:pt x="397" y="5"/>
                      <a:pt x="405" y="13"/>
                    </a:cubicBezTo>
                    <a:lnTo>
                      <a:pt x="405" y="13"/>
                    </a:lnTo>
                    <a:cubicBezTo>
                      <a:pt x="413" y="20"/>
                      <a:pt x="418" y="31"/>
                      <a:pt x="418" y="42"/>
                    </a:cubicBezTo>
                    <a:lnTo>
                      <a:pt x="418" y="277"/>
                    </a:lnTo>
                    <a:lnTo>
                      <a:pt x="584" y="111"/>
                    </a:lnTo>
                    <a:lnTo>
                      <a:pt x="584" y="111"/>
                    </a:lnTo>
                    <a:cubicBezTo>
                      <a:pt x="592" y="103"/>
                      <a:pt x="602" y="99"/>
                      <a:pt x="613" y="99"/>
                    </a:cubicBezTo>
                    <a:lnTo>
                      <a:pt x="613" y="99"/>
                    </a:lnTo>
                    <a:cubicBezTo>
                      <a:pt x="624" y="99"/>
                      <a:pt x="634" y="103"/>
                      <a:pt x="642" y="111"/>
                    </a:cubicBezTo>
                    <a:lnTo>
                      <a:pt x="642" y="111"/>
                    </a:lnTo>
                    <a:cubicBezTo>
                      <a:pt x="650" y="118"/>
                      <a:pt x="654" y="129"/>
                      <a:pt x="654" y="140"/>
                    </a:cubicBezTo>
                    <a:lnTo>
                      <a:pt x="654" y="140"/>
                    </a:lnTo>
                    <a:cubicBezTo>
                      <a:pt x="654" y="151"/>
                      <a:pt x="650" y="161"/>
                      <a:pt x="642" y="169"/>
                    </a:cubicBezTo>
                    <a:lnTo>
                      <a:pt x="476" y="335"/>
                    </a:lnTo>
                    <a:lnTo>
                      <a:pt x="712" y="335"/>
                    </a:lnTo>
                    <a:lnTo>
                      <a:pt x="712" y="335"/>
                    </a:lnTo>
                    <a:cubicBezTo>
                      <a:pt x="722" y="335"/>
                      <a:pt x="733" y="339"/>
                      <a:pt x="741" y="348"/>
                    </a:cubicBezTo>
                    <a:lnTo>
                      <a:pt x="741" y="348"/>
                    </a:lnTo>
                    <a:cubicBezTo>
                      <a:pt x="748" y="356"/>
                      <a:pt x="752" y="366"/>
                      <a:pt x="752" y="377"/>
                    </a:cubicBezTo>
                    <a:lnTo>
                      <a:pt x="752" y="377"/>
                    </a:lnTo>
                    <a:cubicBezTo>
                      <a:pt x="752" y="387"/>
                      <a:pt x="748" y="399"/>
                      <a:pt x="741" y="406"/>
                    </a:cubicBezTo>
                    <a:lnTo>
                      <a:pt x="741" y="406"/>
                    </a:lnTo>
                    <a:cubicBezTo>
                      <a:pt x="733" y="414"/>
                      <a:pt x="722" y="418"/>
                      <a:pt x="712" y="418"/>
                    </a:cubicBezTo>
                    <a:lnTo>
                      <a:pt x="476" y="418"/>
                    </a:lnTo>
                    <a:lnTo>
                      <a:pt x="642" y="584"/>
                    </a:lnTo>
                    <a:lnTo>
                      <a:pt x="642" y="584"/>
                    </a:lnTo>
                    <a:cubicBezTo>
                      <a:pt x="650" y="592"/>
                      <a:pt x="654" y="602"/>
                      <a:pt x="654" y="614"/>
                    </a:cubicBezTo>
                    <a:lnTo>
                      <a:pt x="654" y="614"/>
                    </a:lnTo>
                    <a:cubicBezTo>
                      <a:pt x="654" y="624"/>
                      <a:pt x="650" y="635"/>
                      <a:pt x="642" y="643"/>
                    </a:cubicBezTo>
                    <a:lnTo>
                      <a:pt x="642" y="643"/>
                    </a:lnTo>
                    <a:cubicBezTo>
                      <a:pt x="638" y="647"/>
                      <a:pt x="634" y="650"/>
                      <a:pt x="629" y="652"/>
                    </a:cubicBezTo>
                    <a:lnTo>
                      <a:pt x="629" y="652"/>
                    </a:lnTo>
                    <a:cubicBezTo>
                      <a:pt x="619" y="656"/>
                      <a:pt x="607" y="656"/>
                      <a:pt x="598" y="652"/>
                    </a:cubicBezTo>
                    <a:lnTo>
                      <a:pt x="598" y="652"/>
                    </a:lnTo>
                    <a:cubicBezTo>
                      <a:pt x="593" y="650"/>
                      <a:pt x="588" y="647"/>
                      <a:pt x="584" y="643"/>
                    </a:cubicBezTo>
                    <a:lnTo>
                      <a:pt x="418" y="476"/>
                    </a:lnTo>
                    <a:lnTo>
                      <a:pt x="418" y="712"/>
                    </a:lnTo>
                    <a:lnTo>
                      <a:pt x="418" y="712"/>
                    </a:lnTo>
                    <a:cubicBezTo>
                      <a:pt x="418" y="723"/>
                      <a:pt x="413" y="733"/>
                      <a:pt x="405" y="741"/>
                    </a:cubicBezTo>
                    <a:lnTo>
                      <a:pt x="405" y="741"/>
                    </a:lnTo>
                    <a:cubicBezTo>
                      <a:pt x="397" y="749"/>
                      <a:pt x="387" y="753"/>
                      <a:pt x="376" y="7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145">
                <a:extLst>
                  <a:ext uri="{FF2B5EF4-FFF2-40B4-BE49-F238E27FC236}">
                    <a16:creationId xmlns:a16="http://schemas.microsoft.com/office/drawing/2014/main" id="{F3D273CC-4C71-4FB7-B179-6B9F54121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6951" y="10521486"/>
                <a:ext cx="176600" cy="176602"/>
              </a:xfrm>
              <a:custGeom>
                <a:avLst/>
                <a:gdLst>
                  <a:gd name="T0" fmla="*/ 199 w 200"/>
                  <a:gd name="T1" fmla="*/ 100 h 200"/>
                  <a:gd name="T2" fmla="*/ 199 w 200"/>
                  <a:gd name="T3" fmla="*/ 100 h 200"/>
                  <a:gd name="T4" fmla="*/ 99 w 200"/>
                  <a:gd name="T5" fmla="*/ 199 h 200"/>
                  <a:gd name="T6" fmla="*/ 99 w 200"/>
                  <a:gd name="T7" fmla="*/ 199 h 200"/>
                  <a:gd name="T8" fmla="*/ 0 w 200"/>
                  <a:gd name="T9" fmla="*/ 100 h 200"/>
                  <a:gd name="T10" fmla="*/ 0 w 200"/>
                  <a:gd name="T11" fmla="*/ 100 h 200"/>
                  <a:gd name="T12" fmla="*/ 99 w 200"/>
                  <a:gd name="T13" fmla="*/ 0 h 200"/>
                  <a:gd name="T14" fmla="*/ 99 w 200"/>
                  <a:gd name="T15" fmla="*/ 0 h 200"/>
                  <a:gd name="T16" fmla="*/ 199 w 200"/>
                  <a:gd name="T17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0" h="200">
                    <a:moveTo>
                      <a:pt x="199" y="100"/>
                    </a:moveTo>
                    <a:lnTo>
                      <a:pt x="199" y="100"/>
                    </a:lnTo>
                    <a:cubicBezTo>
                      <a:pt x="199" y="155"/>
                      <a:pt x="155" y="199"/>
                      <a:pt x="99" y="199"/>
                    </a:cubicBezTo>
                    <a:lnTo>
                      <a:pt x="99" y="199"/>
                    </a:lnTo>
                    <a:cubicBezTo>
                      <a:pt x="44" y="199"/>
                      <a:pt x="0" y="155"/>
                      <a:pt x="0" y="100"/>
                    </a:cubicBezTo>
                    <a:lnTo>
                      <a:pt x="0" y="100"/>
                    </a:lnTo>
                    <a:cubicBezTo>
                      <a:pt x="0" y="45"/>
                      <a:pt x="44" y="0"/>
                      <a:pt x="99" y="0"/>
                    </a:cubicBezTo>
                    <a:lnTo>
                      <a:pt x="99" y="0"/>
                    </a:lnTo>
                    <a:cubicBezTo>
                      <a:pt x="155" y="0"/>
                      <a:pt x="199" y="45"/>
                      <a:pt x="199" y="1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146">
                <a:extLst>
                  <a:ext uri="{FF2B5EF4-FFF2-40B4-BE49-F238E27FC236}">
                    <a16:creationId xmlns:a16="http://schemas.microsoft.com/office/drawing/2014/main" id="{BB0123C5-B3AD-4B67-9463-A5CEFE102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9102" y="10517563"/>
                <a:ext cx="192297" cy="192297"/>
              </a:xfrm>
              <a:custGeom>
                <a:avLst/>
                <a:gdLst>
                  <a:gd name="T0" fmla="*/ 108 w 218"/>
                  <a:gd name="T1" fmla="*/ 17 h 217"/>
                  <a:gd name="T2" fmla="*/ 108 w 218"/>
                  <a:gd name="T3" fmla="*/ 17 h 217"/>
                  <a:gd name="T4" fmla="*/ 17 w 218"/>
                  <a:gd name="T5" fmla="*/ 108 h 217"/>
                  <a:gd name="T6" fmla="*/ 17 w 218"/>
                  <a:gd name="T7" fmla="*/ 108 h 217"/>
                  <a:gd name="T8" fmla="*/ 108 w 218"/>
                  <a:gd name="T9" fmla="*/ 199 h 217"/>
                  <a:gd name="T10" fmla="*/ 108 w 218"/>
                  <a:gd name="T11" fmla="*/ 199 h 217"/>
                  <a:gd name="T12" fmla="*/ 198 w 218"/>
                  <a:gd name="T13" fmla="*/ 108 h 217"/>
                  <a:gd name="T14" fmla="*/ 198 w 218"/>
                  <a:gd name="T15" fmla="*/ 108 h 217"/>
                  <a:gd name="T16" fmla="*/ 108 w 218"/>
                  <a:gd name="T17" fmla="*/ 17 h 217"/>
                  <a:gd name="T18" fmla="*/ 108 w 218"/>
                  <a:gd name="T19" fmla="*/ 216 h 217"/>
                  <a:gd name="T20" fmla="*/ 108 w 218"/>
                  <a:gd name="T21" fmla="*/ 216 h 217"/>
                  <a:gd name="T22" fmla="*/ 0 w 218"/>
                  <a:gd name="T23" fmla="*/ 108 h 217"/>
                  <a:gd name="T24" fmla="*/ 0 w 218"/>
                  <a:gd name="T25" fmla="*/ 108 h 217"/>
                  <a:gd name="T26" fmla="*/ 108 w 218"/>
                  <a:gd name="T27" fmla="*/ 0 h 217"/>
                  <a:gd name="T28" fmla="*/ 108 w 218"/>
                  <a:gd name="T29" fmla="*/ 0 h 217"/>
                  <a:gd name="T30" fmla="*/ 217 w 218"/>
                  <a:gd name="T31" fmla="*/ 108 h 217"/>
                  <a:gd name="T32" fmla="*/ 217 w 218"/>
                  <a:gd name="T33" fmla="*/ 108 h 217"/>
                  <a:gd name="T34" fmla="*/ 108 w 218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8" h="217">
                    <a:moveTo>
                      <a:pt x="108" y="17"/>
                    </a:moveTo>
                    <a:lnTo>
                      <a:pt x="108" y="17"/>
                    </a:lnTo>
                    <a:cubicBezTo>
                      <a:pt x="58" y="17"/>
                      <a:pt x="17" y="58"/>
                      <a:pt x="17" y="108"/>
                    </a:cubicBezTo>
                    <a:lnTo>
                      <a:pt x="17" y="108"/>
                    </a:lnTo>
                    <a:cubicBezTo>
                      <a:pt x="17" y="158"/>
                      <a:pt x="58" y="199"/>
                      <a:pt x="108" y="199"/>
                    </a:cubicBezTo>
                    <a:lnTo>
                      <a:pt x="108" y="199"/>
                    </a:lnTo>
                    <a:cubicBezTo>
                      <a:pt x="158" y="199"/>
                      <a:pt x="198" y="158"/>
                      <a:pt x="198" y="108"/>
                    </a:cubicBezTo>
                    <a:lnTo>
                      <a:pt x="198" y="108"/>
                    </a:lnTo>
                    <a:cubicBezTo>
                      <a:pt x="198" y="58"/>
                      <a:pt x="158" y="17"/>
                      <a:pt x="108" y="17"/>
                    </a:cubicBezTo>
                    <a:close/>
                    <a:moveTo>
                      <a:pt x="108" y="216"/>
                    </a:moveTo>
                    <a:lnTo>
                      <a:pt x="108" y="216"/>
                    </a:lnTo>
                    <a:cubicBezTo>
                      <a:pt x="49" y="216"/>
                      <a:pt x="0" y="167"/>
                      <a:pt x="0" y="108"/>
                    </a:cubicBezTo>
                    <a:lnTo>
                      <a:pt x="0" y="108"/>
                    </a:lnTo>
                    <a:cubicBezTo>
                      <a:pt x="0" y="48"/>
                      <a:pt x="49" y="0"/>
                      <a:pt x="108" y="0"/>
                    </a:cubicBezTo>
                    <a:lnTo>
                      <a:pt x="108" y="0"/>
                    </a:lnTo>
                    <a:cubicBezTo>
                      <a:pt x="168" y="0"/>
                      <a:pt x="217" y="48"/>
                      <a:pt x="217" y="108"/>
                    </a:cubicBezTo>
                    <a:lnTo>
                      <a:pt x="217" y="108"/>
                    </a:lnTo>
                    <a:cubicBezTo>
                      <a:pt x="217" y="167"/>
                      <a:pt x="168" y="216"/>
                      <a:pt x="108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147">
                <a:extLst>
                  <a:ext uri="{FF2B5EF4-FFF2-40B4-BE49-F238E27FC236}">
                    <a16:creationId xmlns:a16="http://schemas.microsoft.com/office/drawing/2014/main" id="{4B5C49F3-3BB2-441B-8D95-3B4351C3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3159" y="9665953"/>
                <a:ext cx="313957" cy="317883"/>
              </a:xfrm>
              <a:custGeom>
                <a:avLst/>
                <a:gdLst>
                  <a:gd name="T0" fmla="*/ 127 w 352"/>
                  <a:gd name="T1" fmla="*/ 0 h 356"/>
                  <a:gd name="T2" fmla="*/ 12 w 352"/>
                  <a:gd name="T3" fmla="*/ 297 h 356"/>
                  <a:gd name="T4" fmla="*/ 12 w 352"/>
                  <a:gd name="T5" fmla="*/ 297 h 356"/>
                  <a:gd name="T6" fmla="*/ 60 w 352"/>
                  <a:gd name="T7" fmla="*/ 340 h 356"/>
                  <a:gd name="T8" fmla="*/ 351 w 352"/>
                  <a:gd name="T9" fmla="*/ 191 h 356"/>
                  <a:gd name="T10" fmla="*/ 127 w 352"/>
                  <a:gd name="T11" fmla="*/ 0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2" h="356">
                    <a:moveTo>
                      <a:pt x="127" y="0"/>
                    </a:moveTo>
                    <a:lnTo>
                      <a:pt x="12" y="297"/>
                    </a:lnTo>
                    <a:lnTo>
                      <a:pt x="12" y="297"/>
                    </a:lnTo>
                    <a:cubicBezTo>
                      <a:pt x="0" y="327"/>
                      <a:pt x="32" y="355"/>
                      <a:pt x="60" y="340"/>
                    </a:cubicBezTo>
                    <a:lnTo>
                      <a:pt x="351" y="191"/>
                    </a:lnTo>
                    <a:lnTo>
                      <a:pt x="127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148">
                <a:extLst>
                  <a:ext uri="{FF2B5EF4-FFF2-40B4-BE49-F238E27FC236}">
                    <a16:creationId xmlns:a16="http://schemas.microsoft.com/office/drawing/2014/main" id="{229D6EA4-75D6-439A-A00E-9BE5F43FE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3159" y="9658104"/>
                <a:ext cx="325732" cy="321806"/>
              </a:xfrm>
              <a:custGeom>
                <a:avLst/>
                <a:gdLst>
                  <a:gd name="T0" fmla="*/ 133 w 364"/>
                  <a:gd name="T1" fmla="*/ 24 h 363"/>
                  <a:gd name="T2" fmla="*/ 22 w 364"/>
                  <a:gd name="T3" fmla="*/ 309 h 363"/>
                  <a:gd name="T4" fmla="*/ 22 w 364"/>
                  <a:gd name="T5" fmla="*/ 309 h 363"/>
                  <a:gd name="T6" fmla="*/ 29 w 364"/>
                  <a:gd name="T7" fmla="*/ 338 h 363"/>
                  <a:gd name="T8" fmla="*/ 29 w 364"/>
                  <a:gd name="T9" fmla="*/ 338 h 363"/>
                  <a:gd name="T10" fmla="*/ 59 w 364"/>
                  <a:gd name="T11" fmla="*/ 342 h 363"/>
                  <a:gd name="T12" fmla="*/ 338 w 364"/>
                  <a:gd name="T13" fmla="*/ 199 h 363"/>
                  <a:gd name="T14" fmla="*/ 133 w 364"/>
                  <a:gd name="T15" fmla="*/ 24 h 363"/>
                  <a:gd name="T16" fmla="*/ 47 w 364"/>
                  <a:gd name="T17" fmla="*/ 362 h 363"/>
                  <a:gd name="T18" fmla="*/ 47 w 364"/>
                  <a:gd name="T19" fmla="*/ 362 h 363"/>
                  <a:gd name="T20" fmla="*/ 18 w 364"/>
                  <a:gd name="T21" fmla="*/ 351 h 363"/>
                  <a:gd name="T22" fmla="*/ 18 w 364"/>
                  <a:gd name="T23" fmla="*/ 351 h 363"/>
                  <a:gd name="T24" fmla="*/ 6 w 364"/>
                  <a:gd name="T25" fmla="*/ 303 h 363"/>
                  <a:gd name="T26" fmla="*/ 121 w 364"/>
                  <a:gd name="T27" fmla="*/ 6 h 363"/>
                  <a:gd name="T28" fmla="*/ 121 w 364"/>
                  <a:gd name="T29" fmla="*/ 6 h 363"/>
                  <a:gd name="T30" fmla="*/ 127 w 364"/>
                  <a:gd name="T31" fmla="*/ 1 h 363"/>
                  <a:gd name="T32" fmla="*/ 127 w 364"/>
                  <a:gd name="T33" fmla="*/ 1 h 363"/>
                  <a:gd name="T34" fmla="*/ 135 w 364"/>
                  <a:gd name="T35" fmla="*/ 2 h 363"/>
                  <a:gd name="T36" fmla="*/ 359 w 364"/>
                  <a:gd name="T37" fmla="*/ 193 h 363"/>
                  <a:gd name="T38" fmla="*/ 359 w 364"/>
                  <a:gd name="T39" fmla="*/ 193 h 363"/>
                  <a:gd name="T40" fmla="*/ 362 w 364"/>
                  <a:gd name="T41" fmla="*/ 201 h 363"/>
                  <a:gd name="T42" fmla="*/ 362 w 364"/>
                  <a:gd name="T43" fmla="*/ 201 h 363"/>
                  <a:gd name="T44" fmla="*/ 358 w 364"/>
                  <a:gd name="T45" fmla="*/ 208 h 363"/>
                  <a:gd name="T46" fmla="*/ 66 w 364"/>
                  <a:gd name="T47" fmla="*/ 357 h 363"/>
                  <a:gd name="T48" fmla="*/ 66 w 364"/>
                  <a:gd name="T49" fmla="*/ 357 h 363"/>
                  <a:gd name="T50" fmla="*/ 47 w 364"/>
                  <a:gd name="T51" fmla="*/ 36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64" h="363">
                    <a:moveTo>
                      <a:pt x="133" y="24"/>
                    </a:moveTo>
                    <a:lnTo>
                      <a:pt x="22" y="309"/>
                    </a:lnTo>
                    <a:lnTo>
                      <a:pt x="22" y="309"/>
                    </a:lnTo>
                    <a:cubicBezTo>
                      <a:pt x="18" y="321"/>
                      <a:pt x="23" y="332"/>
                      <a:pt x="29" y="338"/>
                    </a:cubicBezTo>
                    <a:lnTo>
                      <a:pt x="29" y="338"/>
                    </a:lnTo>
                    <a:cubicBezTo>
                      <a:pt x="36" y="343"/>
                      <a:pt x="47" y="347"/>
                      <a:pt x="59" y="342"/>
                    </a:cubicBezTo>
                    <a:lnTo>
                      <a:pt x="338" y="199"/>
                    </a:lnTo>
                    <a:lnTo>
                      <a:pt x="133" y="24"/>
                    </a:lnTo>
                    <a:close/>
                    <a:moveTo>
                      <a:pt x="47" y="362"/>
                    </a:moveTo>
                    <a:lnTo>
                      <a:pt x="47" y="362"/>
                    </a:lnTo>
                    <a:cubicBezTo>
                      <a:pt x="36" y="362"/>
                      <a:pt x="26" y="358"/>
                      <a:pt x="18" y="351"/>
                    </a:cubicBezTo>
                    <a:lnTo>
                      <a:pt x="18" y="351"/>
                    </a:lnTo>
                    <a:cubicBezTo>
                      <a:pt x="4" y="338"/>
                      <a:pt x="0" y="319"/>
                      <a:pt x="6" y="303"/>
                    </a:cubicBezTo>
                    <a:lnTo>
                      <a:pt x="121" y="6"/>
                    </a:lnTo>
                    <a:lnTo>
                      <a:pt x="121" y="6"/>
                    </a:lnTo>
                    <a:cubicBezTo>
                      <a:pt x="122" y="3"/>
                      <a:pt x="125" y="2"/>
                      <a:pt x="127" y="1"/>
                    </a:cubicBezTo>
                    <a:lnTo>
                      <a:pt x="127" y="1"/>
                    </a:lnTo>
                    <a:cubicBezTo>
                      <a:pt x="130" y="0"/>
                      <a:pt x="133" y="1"/>
                      <a:pt x="135" y="2"/>
                    </a:cubicBezTo>
                    <a:lnTo>
                      <a:pt x="359" y="193"/>
                    </a:lnTo>
                    <a:lnTo>
                      <a:pt x="359" y="193"/>
                    </a:lnTo>
                    <a:cubicBezTo>
                      <a:pt x="361" y="195"/>
                      <a:pt x="363" y="199"/>
                      <a:pt x="362" y="201"/>
                    </a:cubicBezTo>
                    <a:lnTo>
                      <a:pt x="362" y="201"/>
                    </a:lnTo>
                    <a:cubicBezTo>
                      <a:pt x="362" y="204"/>
                      <a:pt x="360" y="206"/>
                      <a:pt x="358" y="208"/>
                    </a:cubicBezTo>
                    <a:lnTo>
                      <a:pt x="66" y="357"/>
                    </a:lnTo>
                    <a:lnTo>
                      <a:pt x="66" y="357"/>
                    </a:lnTo>
                    <a:cubicBezTo>
                      <a:pt x="60" y="360"/>
                      <a:pt x="53" y="362"/>
                      <a:pt x="47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149">
                <a:extLst>
                  <a:ext uri="{FF2B5EF4-FFF2-40B4-BE49-F238E27FC236}">
                    <a16:creationId xmlns:a16="http://schemas.microsoft.com/office/drawing/2014/main" id="{964FADC4-6FC2-436F-B061-8A65F68D0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3013" y="10129040"/>
                <a:ext cx="973267" cy="973267"/>
              </a:xfrm>
              <a:custGeom>
                <a:avLst/>
                <a:gdLst>
                  <a:gd name="T0" fmla="*/ 907 w 1094"/>
                  <a:gd name="T1" fmla="*/ 547 h 1094"/>
                  <a:gd name="T2" fmla="*/ 907 w 1094"/>
                  <a:gd name="T3" fmla="*/ 547 h 1094"/>
                  <a:gd name="T4" fmla="*/ 547 w 1094"/>
                  <a:gd name="T5" fmla="*/ 908 h 1094"/>
                  <a:gd name="T6" fmla="*/ 547 w 1094"/>
                  <a:gd name="T7" fmla="*/ 908 h 1094"/>
                  <a:gd name="T8" fmla="*/ 186 w 1094"/>
                  <a:gd name="T9" fmla="*/ 547 h 1094"/>
                  <a:gd name="T10" fmla="*/ 186 w 1094"/>
                  <a:gd name="T11" fmla="*/ 547 h 1094"/>
                  <a:gd name="T12" fmla="*/ 547 w 1094"/>
                  <a:gd name="T13" fmla="*/ 186 h 1094"/>
                  <a:gd name="T14" fmla="*/ 547 w 1094"/>
                  <a:gd name="T15" fmla="*/ 186 h 1094"/>
                  <a:gd name="T16" fmla="*/ 907 w 1094"/>
                  <a:gd name="T17" fmla="*/ 547 h 1094"/>
                  <a:gd name="T18" fmla="*/ 547 w 1094"/>
                  <a:gd name="T19" fmla="*/ 0 h 1094"/>
                  <a:gd name="T20" fmla="*/ 547 w 1094"/>
                  <a:gd name="T21" fmla="*/ 0 h 1094"/>
                  <a:gd name="T22" fmla="*/ 0 w 1094"/>
                  <a:gd name="T23" fmla="*/ 547 h 1094"/>
                  <a:gd name="T24" fmla="*/ 0 w 1094"/>
                  <a:gd name="T25" fmla="*/ 547 h 1094"/>
                  <a:gd name="T26" fmla="*/ 547 w 1094"/>
                  <a:gd name="T27" fmla="*/ 1093 h 1094"/>
                  <a:gd name="T28" fmla="*/ 547 w 1094"/>
                  <a:gd name="T29" fmla="*/ 1093 h 1094"/>
                  <a:gd name="T30" fmla="*/ 1093 w 1094"/>
                  <a:gd name="T31" fmla="*/ 547 h 1094"/>
                  <a:gd name="T32" fmla="*/ 1093 w 1094"/>
                  <a:gd name="T33" fmla="*/ 547 h 1094"/>
                  <a:gd name="T34" fmla="*/ 547 w 1094"/>
                  <a:gd name="T35" fmla="*/ 0 h 10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4" h="1094">
                    <a:moveTo>
                      <a:pt x="907" y="547"/>
                    </a:moveTo>
                    <a:lnTo>
                      <a:pt x="907" y="547"/>
                    </a:lnTo>
                    <a:cubicBezTo>
                      <a:pt x="907" y="746"/>
                      <a:pt x="746" y="908"/>
                      <a:pt x="547" y="908"/>
                    </a:cubicBezTo>
                    <a:lnTo>
                      <a:pt x="547" y="908"/>
                    </a:lnTo>
                    <a:cubicBezTo>
                      <a:pt x="347" y="908"/>
                      <a:pt x="186" y="746"/>
                      <a:pt x="186" y="547"/>
                    </a:cubicBezTo>
                    <a:lnTo>
                      <a:pt x="186" y="547"/>
                    </a:lnTo>
                    <a:cubicBezTo>
                      <a:pt x="186" y="348"/>
                      <a:pt x="347" y="186"/>
                      <a:pt x="547" y="186"/>
                    </a:cubicBezTo>
                    <a:lnTo>
                      <a:pt x="547" y="186"/>
                    </a:lnTo>
                    <a:cubicBezTo>
                      <a:pt x="746" y="186"/>
                      <a:pt x="907" y="348"/>
                      <a:pt x="907" y="547"/>
                    </a:cubicBezTo>
                    <a:close/>
                    <a:moveTo>
                      <a:pt x="547" y="0"/>
                    </a:moveTo>
                    <a:lnTo>
                      <a:pt x="547" y="0"/>
                    </a:lnTo>
                    <a:cubicBezTo>
                      <a:pt x="246" y="0"/>
                      <a:pt x="0" y="246"/>
                      <a:pt x="0" y="547"/>
                    </a:cubicBezTo>
                    <a:lnTo>
                      <a:pt x="0" y="547"/>
                    </a:lnTo>
                    <a:cubicBezTo>
                      <a:pt x="0" y="848"/>
                      <a:pt x="246" y="1093"/>
                      <a:pt x="547" y="1093"/>
                    </a:cubicBezTo>
                    <a:lnTo>
                      <a:pt x="547" y="1093"/>
                    </a:lnTo>
                    <a:cubicBezTo>
                      <a:pt x="847" y="1093"/>
                      <a:pt x="1093" y="848"/>
                      <a:pt x="1093" y="547"/>
                    </a:cubicBezTo>
                    <a:lnTo>
                      <a:pt x="1093" y="547"/>
                    </a:lnTo>
                    <a:cubicBezTo>
                      <a:pt x="1093" y="246"/>
                      <a:pt x="847" y="0"/>
                      <a:pt x="5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150">
                <a:extLst>
                  <a:ext uri="{FF2B5EF4-FFF2-40B4-BE49-F238E27FC236}">
                    <a16:creationId xmlns:a16="http://schemas.microsoft.com/office/drawing/2014/main" id="{30CC6D10-8E26-4B37-B679-9302C89C2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840" y="10293868"/>
                <a:ext cx="639686" cy="639689"/>
              </a:xfrm>
              <a:custGeom>
                <a:avLst/>
                <a:gdLst>
                  <a:gd name="T0" fmla="*/ 359 w 719"/>
                  <a:gd name="T1" fmla="*/ 717 h 718"/>
                  <a:gd name="T2" fmla="*/ 359 w 719"/>
                  <a:gd name="T3" fmla="*/ 717 h 718"/>
                  <a:gd name="T4" fmla="*/ 0 w 719"/>
                  <a:gd name="T5" fmla="*/ 358 h 718"/>
                  <a:gd name="T6" fmla="*/ 0 w 719"/>
                  <a:gd name="T7" fmla="*/ 358 h 718"/>
                  <a:gd name="T8" fmla="*/ 359 w 719"/>
                  <a:gd name="T9" fmla="*/ 0 h 718"/>
                  <a:gd name="T10" fmla="*/ 359 w 719"/>
                  <a:gd name="T11" fmla="*/ 0 h 718"/>
                  <a:gd name="T12" fmla="*/ 718 w 719"/>
                  <a:gd name="T13" fmla="*/ 358 h 718"/>
                  <a:gd name="T14" fmla="*/ 718 w 719"/>
                  <a:gd name="T15" fmla="*/ 358 h 718"/>
                  <a:gd name="T16" fmla="*/ 359 w 719"/>
                  <a:gd name="T17" fmla="*/ 717 h 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9" h="718">
                    <a:moveTo>
                      <a:pt x="359" y="717"/>
                    </a:moveTo>
                    <a:lnTo>
                      <a:pt x="359" y="717"/>
                    </a:lnTo>
                    <a:cubicBezTo>
                      <a:pt x="160" y="717"/>
                      <a:pt x="0" y="556"/>
                      <a:pt x="0" y="358"/>
                    </a:cubicBezTo>
                    <a:lnTo>
                      <a:pt x="0" y="358"/>
                    </a:lnTo>
                    <a:cubicBezTo>
                      <a:pt x="0" y="160"/>
                      <a:pt x="160" y="0"/>
                      <a:pt x="359" y="0"/>
                    </a:cubicBezTo>
                    <a:lnTo>
                      <a:pt x="359" y="0"/>
                    </a:lnTo>
                    <a:cubicBezTo>
                      <a:pt x="557" y="0"/>
                      <a:pt x="718" y="160"/>
                      <a:pt x="718" y="358"/>
                    </a:cubicBezTo>
                    <a:lnTo>
                      <a:pt x="718" y="358"/>
                    </a:lnTo>
                    <a:cubicBezTo>
                      <a:pt x="718" y="556"/>
                      <a:pt x="557" y="717"/>
                      <a:pt x="359" y="7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151">
                <a:extLst>
                  <a:ext uri="{FF2B5EF4-FFF2-40B4-BE49-F238E27FC236}">
                    <a16:creationId xmlns:a16="http://schemas.microsoft.com/office/drawing/2014/main" id="{960BBD49-78AC-4599-908B-F1462A08E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9991" y="10286019"/>
                <a:ext cx="655384" cy="655387"/>
              </a:xfrm>
              <a:custGeom>
                <a:avLst/>
                <a:gdLst>
                  <a:gd name="T0" fmla="*/ 368 w 736"/>
                  <a:gd name="T1" fmla="*/ 18 h 737"/>
                  <a:gd name="T2" fmla="*/ 368 w 736"/>
                  <a:gd name="T3" fmla="*/ 18 h 737"/>
                  <a:gd name="T4" fmla="*/ 18 w 736"/>
                  <a:gd name="T5" fmla="*/ 368 h 737"/>
                  <a:gd name="T6" fmla="*/ 18 w 736"/>
                  <a:gd name="T7" fmla="*/ 368 h 737"/>
                  <a:gd name="T8" fmla="*/ 368 w 736"/>
                  <a:gd name="T9" fmla="*/ 717 h 737"/>
                  <a:gd name="T10" fmla="*/ 368 w 736"/>
                  <a:gd name="T11" fmla="*/ 717 h 737"/>
                  <a:gd name="T12" fmla="*/ 717 w 736"/>
                  <a:gd name="T13" fmla="*/ 368 h 737"/>
                  <a:gd name="T14" fmla="*/ 717 w 736"/>
                  <a:gd name="T15" fmla="*/ 368 h 737"/>
                  <a:gd name="T16" fmla="*/ 368 w 736"/>
                  <a:gd name="T17" fmla="*/ 18 h 737"/>
                  <a:gd name="T18" fmla="*/ 368 w 736"/>
                  <a:gd name="T19" fmla="*/ 736 h 737"/>
                  <a:gd name="T20" fmla="*/ 368 w 736"/>
                  <a:gd name="T21" fmla="*/ 736 h 737"/>
                  <a:gd name="T22" fmla="*/ 0 w 736"/>
                  <a:gd name="T23" fmla="*/ 368 h 737"/>
                  <a:gd name="T24" fmla="*/ 0 w 736"/>
                  <a:gd name="T25" fmla="*/ 368 h 737"/>
                  <a:gd name="T26" fmla="*/ 368 w 736"/>
                  <a:gd name="T27" fmla="*/ 0 h 737"/>
                  <a:gd name="T28" fmla="*/ 368 w 736"/>
                  <a:gd name="T29" fmla="*/ 0 h 737"/>
                  <a:gd name="T30" fmla="*/ 735 w 736"/>
                  <a:gd name="T31" fmla="*/ 368 h 737"/>
                  <a:gd name="T32" fmla="*/ 735 w 736"/>
                  <a:gd name="T33" fmla="*/ 368 h 737"/>
                  <a:gd name="T34" fmla="*/ 368 w 736"/>
                  <a:gd name="T35" fmla="*/ 73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6" h="737">
                    <a:moveTo>
                      <a:pt x="368" y="18"/>
                    </a:moveTo>
                    <a:lnTo>
                      <a:pt x="368" y="18"/>
                    </a:lnTo>
                    <a:cubicBezTo>
                      <a:pt x="174" y="18"/>
                      <a:pt x="18" y="175"/>
                      <a:pt x="18" y="368"/>
                    </a:cubicBezTo>
                    <a:lnTo>
                      <a:pt x="18" y="368"/>
                    </a:lnTo>
                    <a:cubicBezTo>
                      <a:pt x="18" y="561"/>
                      <a:pt x="174" y="717"/>
                      <a:pt x="368" y="717"/>
                    </a:cubicBezTo>
                    <a:lnTo>
                      <a:pt x="368" y="717"/>
                    </a:lnTo>
                    <a:cubicBezTo>
                      <a:pt x="560" y="717"/>
                      <a:pt x="717" y="561"/>
                      <a:pt x="717" y="368"/>
                    </a:cubicBezTo>
                    <a:lnTo>
                      <a:pt x="717" y="368"/>
                    </a:lnTo>
                    <a:cubicBezTo>
                      <a:pt x="717" y="175"/>
                      <a:pt x="560" y="18"/>
                      <a:pt x="368" y="18"/>
                    </a:cubicBezTo>
                    <a:close/>
                    <a:moveTo>
                      <a:pt x="368" y="736"/>
                    </a:moveTo>
                    <a:lnTo>
                      <a:pt x="368" y="736"/>
                    </a:lnTo>
                    <a:cubicBezTo>
                      <a:pt x="165" y="736"/>
                      <a:pt x="0" y="570"/>
                      <a:pt x="0" y="368"/>
                    </a:cubicBezTo>
                    <a:lnTo>
                      <a:pt x="0" y="368"/>
                    </a:lnTo>
                    <a:cubicBezTo>
                      <a:pt x="0" y="165"/>
                      <a:pt x="165" y="0"/>
                      <a:pt x="368" y="0"/>
                    </a:cubicBezTo>
                    <a:lnTo>
                      <a:pt x="368" y="0"/>
                    </a:lnTo>
                    <a:cubicBezTo>
                      <a:pt x="570" y="0"/>
                      <a:pt x="735" y="165"/>
                      <a:pt x="735" y="368"/>
                    </a:cubicBezTo>
                    <a:lnTo>
                      <a:pt x="735" y="368"/>
                    </a:lnTo>
                    <a:cubicBezTo>
                      <a:pt x="735" y="570"/>
                      <a:pt x="570" y="736"/>
                      <a:pt x="368" y="7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152">
                <a:extLst>
                  <a:ext uri="{FF2B5EF4-FFF2-40B4-BE49-F238E27FC236}">
                    <a16:creationId xmlns:a16="http://schemas.microsoft.com/office/drawing/2014/main" id="{D4BC79F9-5D97-4E40-B2C7-B85F9A6FF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9991" y="10286019"/>
                <a:ext cx="655384" cy="655387"/>
              </a:xfrm>
              <a:custGeom>
                <a:avLst/>
                <a:gdLst>
                  <a:gd name="T0" fmla="*/ 573 w 735"/>
                  <a:gd name="T1" fmla="*/ 335 h 736"/>
                  <a:gd name="T2" fmla="*/ 536 w 735"/>
                  <a:gd name="T3" fmla="*/ 244 h 736"/>
                  <a:gd name="T4" fmla="*/ 626 w 735"/>
                  <a:gd name="T5" fmla="*/ 153 h 736"/>
                  <a:gd name="T6" fmla="*/ 635 w 735"/>
                  <a:gd name="T7" fmla="*/ 130 h 736"/>
                  <a:gd name="T8" fmla="*/ 626 w 735"/>
                  <a:gd name="T9" fmla="*/ 107 h 736"/>
                  <a:gd name="T10" fmla="*/ 603 w 735"/>
                  <a:gd name="T11" fmla="*/ 98 h 736"/>
                  <a:gd name="T12" fmla="*/ 489 w 735"/>
                  <a:gd name="T13" fmla="*/ 198 h 736"/>
                  <a:gd name="T14" fmla="*/ 398 w 735"/>
                  <a:gd name="T15" fmla="*/ 160 h 736"/>
                  <a:gd name="T16" fmla="*/ 398 w 735"/>
                  <a:gd name="T17" fmla="*/ 32 h 736"/>
                  <a:gd name="T18" fmla="*/ 389 w 735"/>
                  <a:gd name="T19" fmla="*/ 9 h 736"/>
                  <a:gd name="T20" fmla="*/ 367 w 735"/>
                  <a:gd name="T21" fmla="*/ 0 h 736"/>
                  <a:gd name="T22" fmla="*/ 344 w 735"/>
                  <a:gd name="T23" fmla="*/ 9 h 736"/>
                  <a:gd name="T24" fmla="*/ 334 w 735"/>
                  <a:gd name="T25" fmla="*/ 160 h 736"/>
                  <a:gd name="T26" fmla="*/ 244 w 735"/>
                  <a:gd name="T27" fmla="*/ 198 h 736"/>
                  <a:gd name="T28" fmla="*/ 153 w 735"/>
                  <a:gd name="T29" fmla="*/ 107 h 736"/>
                  <a:gd name="T30" fmla="*/ 129 w 735"/>
                  <a:gd name="T31" fmla="*/ 98 h 736"/>
                  <a:gd name="T32" fmla="*/ 106 w 735"/>
                  <a:gd name="T33" fmla="*/ 107 h 736"/>
                  <a:gd name="T34" fmla="*/ 97 w 735"/>
                  <a:gd name="T35" fmla="*/ 130 h 736"/>
                  <a:gd name="T36" fmla="*/ 197 w 735"/>
                  <a:gd name="T37" fmla="*/ 244 h 736"/>
                  <a:gd name="T38" fmla="*/ 160 w 735"/>
                  <a:gd name="T39" fmla="*/ 335 h 736"/>
                  <a:gd name="T40" fmla="*/ 31 w 735"/>
                  <a:gd name="T41" fmla="*/ 335 h 736"/>
                  <a:gd name="T42" fmla="*/ 9 w 735"/>
                  <a:gd name="T43" fmla="*/ 344 h 736"/>
                  <a:gd name="T44" fmla="*/ 0 w 735"/>
                  <a:gd name="T45" fmla="*/ 367 h 736"/>
                  <a:gd name="T46" fmla="*/ 9 w 735"/>
                  <a:gd name="T47" fmla="*/ 390 h 736"/>
                  <a:gd name="T48" fmla="*/ 160 w 735"/>
                  <a:gd name="T49" fmla="*/ 399 h 736"/>
                  <a:gd name="T50" fmla="*/ 197 w 735"/>
                  <a:gd name="T51" fmla="*/ 490 h 736"/>
                  <a:gd name="T52" fmla="*/ 106 w 735"/>
                  <a:gd name="T53" fmla="*/ 581 h 736"/>
                  <a:gd name="T54" fmla="*/ 97 w 735"/>
                  <a:gd name="T55" fmla="*/ 604 h 736"/>
                  <a:gd name="T56" fmla="*/ 106 w 735"/>
                  <a:gd name="T57" fmla="*/ 627 h 736"/>
                  <a:gd name="T58" fmla="*/ 118 w 735"/>
                  <a:gd name="T59" fmla="*/ 634 h 736"/>
                  <a:gd name="T60" fmla="*/ 129 w 735"/>
                  <a:gd name="T61" fmla="*/ 636 h 736"/>
                  <a:gd name="T62" fmla="*/ 142 w 735"/>
                  <a:gd name="T63" fmla="*/ 634 h 736"/>
                  <a:gd name="T64" fmla="*/ 244 w 735"/>
                  <a:gd name="T65" fmla="*/ 536 h 736"/>
                  <a:gd name="T66" fmla="*/ 334 w 735"/>
                  <a:gd name="T67" fmla="*/ 574 h 736"/>
                  <a:gd name="T68" fmla="*/ 334 w 735"/>
                  <a:gd name="T69" fmla="*/ 702 h 736"/>
                  <a:gd name="T70" fmla="*/ 344 w 735"/>
                  <a:gd name="T71" fmla="*/ 725 h 736"/>
                  <a:gd name="T72" fmla="*/ 367 w 735"/>
                  <a:gd name="T73" fmla="*/ 735 h 736"/>
                  <a:gd name="T74" fmla="*/ 389 w 735"/>
                  <a:gd name="T75" fmla="*/ 725 h 736"/>
                  <a:gd name="T76" fmla="*/ 398 w 735"/>
                  <a:gd name="T77" fmla="*/ 574 h 736"/>
                  <a:gd name="T78" fmla="*/ 489 w 735"/>
                  <a:gd name="T79" fmla="*/ 536 h 736"/>
                  <a:gd name="T80" fmla="*/ 580 w 735"/>
                  <a:gd name="T81" fmla="*/ 627 h 736"/>
                  <a:gd name="T82" fmla="*/ 591 w 735"/>
                  <a:gd name="T83" fmla="*/ 634 h 736"/>
                  <a:gd name="T84" fmla="*/ 603 w 735"/>
                  <a:gd name="T85" fmla="*/ 636 h 736"/>
                  <a:gd name="T86" fmla="*/ 615 w 735"/>
                  <a:gd name="T87" fmla="*/ 634 h 736"/>
                  <a:gd name="T88" fmla="*/ 626 w 735"/>
                  <a:gd name="T89" fmla="*/ 627 h 736"/>
                  <a:gd name="T90" fmla="*/ 635 w 735"/>
                  <a:gd name="T91" fmla="*/ 604 h 736"/>
                  <a:gd name="T92" fmla="*/ 536 w 735"/>
                  <a:gd name="T93" fmla="*/ 490 h 736"/>
                  <a:gd name="T94" fmla="*/ 573 w 735"/>
                  <a:gd name="T95" fmla="*/ 399 h 736"/>
                  <a:gd name="T96" fmla="*/ 701 w 735"/>
                  <a:gd name="T97" fmla="*/ 399 h 736"/>
                  <a:gd name="T98" fmla="*/ 724 w 735"/>
                  <a:gd name="T99" fmla="*/ 390 h 736"/>
                  <a:gd name="T100" fmla="*/ 734 w 735"/>
                  <a:gd name="T101" fmla="*/ 367 h 736"/>
                  <a:gd name="T102" fmla="*/ 724 w 735"/>
                  <a:gd name="T103" fmla="*/ 344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5" h="736">
                    <a:moveTo>
                      <a:pt x="701" y="335"/>
                    </a:moveTo>
                    <a:lnTo>
                      <a:pt x="573" y="335"/>
                    </a:lnTo>
                    <a:lnTo>
                      <a:pt x="445" y="335"/>
                    </a:lnTo>
                    <a:lnTo>
                      <a:pt x="536" y="244"/>
                    </a:lnTo>
                    <a:lnTo>
                      <a:pt x="626" y="153"/>
                    </a:lnTo>
                    <a:lnTo>
                      <a:pt x="626" y="153"/>
                    </a:lnTo>
                    <a:cubicBezTo>
                      <a:pt x="632" y="147"/>
                      <a:pt x="635" y="138"/>
                      <a:pt x="635" y="130"/>
                    </a:cubicBezTo>
                    <a:lnTo>
                      <a:pt x="635" y="130"/>
                    </a:lnTo>
                    <a:cubicBezTo>
                      <a:pt x="635" y="121"/>
                      <a:pt x="632" y="114"/>
                      <a:pt x="626" y="107"/>
                    </a:cubicBezTo>
                    <a:lnTo>
                      <a:pt x="626" y="107"/>
                    </a:lnTo>
                    <a:cubicBezTo>
                      <a:pt x="620" y="101"/>
                      <a:pt x="612" y="98"/>
                      <a:pt x="603" y="98"/>
                    </a:cubicBezTo>
                    <a:lnTo>
                      <a:pt x="603" y="98"/>
                    </a:lnTo>
                    <a:cubicBezTo>
                      <a:pt x="595" y="98"/>
                      <a:pt x="587" y="101"/>
                      <a:pt x="580" y="107"/>
                    </a:cubicBezTo>
                    <a:lnTo>
                      <a:pt x="489" y="198"/>
                    </a:lnTo>
                    <a:lnTo>
                      <a:pt x="398" y="288"/>
                    </a:lnTo>
                    <a:lnTo>
                      <a:pt x="398" y="160"/>
                    </a:lnTo>
                    <a:lnTo>
                      <a:pt x="398" y="32"/>
                    </a:lnTo>
                    <a:lnTo>
                      <a:pt x="398" y="32"/>
                    </a:lnTo>
                    <a:cubicBezTo>
                      <a:pt x="398" y="23"/>
                      <a:pt x="395" y="15"/>
                      <a:pt x="389" y="9"/>
                    </a:cubicBezTo>
                    <a:lnTo>
                      <a:pt x="389" y="9"/>
                    </a:lnTo>
                    <a:cubicBezTo>
                      <a:pt x="383" y="3"/>
                      <a:pt x="375" y="0"/>
                      <a:pt x="367" y="0"/>
                    </a:cubicBezTo>
                    <a:lnTo>
                      <a:pt x="367" y="0"/>
                    </a:lnTo>
                    <a:cubicBezTo>
                      <a:pt x="357" y="0"/>
                      <a:pt x="349" y="3"/>
                      <a:pt x="344" y="9"/>
                    </a:cubicBezTo>
                    <a:lnTo>
                      <a:pt x="344" y="9"/>
                    </a:lnTo>
                    <a:cubicBezTo>
                      <a:pt x="338" y="15"/>
                      <a:pt x="334" y="23"/>
                      <a:pt x="334" y="32"/>
                    </a:cubicBezTo>
                    <a:lnTo>
                      <a:pt x="334" y="160"/>
                    </a:lnTo>
                    <a:lnTo>
                      <a:pt x="334" y="288"/>
                    </a:lnTo>
                    <a:lnTo>
                      <a:pt x="244" y="198"/>
                    </a:lnTo>
                    <a:lnTo>
                      <a:pt x="153" y="107"/>
                    </a:lnTo>
                    <a:lnTo>
                      <a:pt x="153" y="107"/>
                    </a:lnTo>
                    <a:cubicBezTo>
                      <a:pt x="146" y="101"/>
                      <a:pt x="138" y="98"/>
                      <a:pt x="129" y="98"/>
                    </a:cubicBezTo>
                    <a:lnTo>
                      <a:pt x="129" y="98"/>
                    </a:lnTo>
                    <a:cubicBezTo>
                      <a:pt x="121" y="98"/>
                      <a:pt x="113" y="101"/>
                      <a:pt x="106" y="107"/>
                    </a:cubicBezTo>
                    <a:lnTo>
                      <a:pt x="106" y="107"/>
                    </a:lnTo>
                    <a:cubicBezTo>
                      <a:pt x="100" y="114"/>
                      <a:pt x="97" y="121"/>
                      <a:pt x="97" y="130"/>
                    </a:cubicBezTo>
                    <a:lnTo>
                      <a:pt x="97" y="130"/>
                    </a:lnTo>
                    <a:cubicBezTo>
                      <a:pt x="97" y="138"/>
                      <a:pt x="100" y="147"/>
                      <a:pt x="106" y="153"/>
                    </a:cubicBezTo>
                    <a:lnTo>
                      <a:pt x="197" y="244"/>
                    </a:lnTo>
                    <a:lnTo>
                      <a:pt x="288" y="335"/>
                    </a:lnTo>
                    <a:lnTo>
                      <a:pt x="160" y="335"/>
                    </a:lnTo>
                    <a:lnTo>
                      <a:pt x="31" y="335"/>
                    </a:lnTo>
                    <a:lnTo>
                      <a:pt x="31" y="335"/>
                    </a:lnTo>
                    <a:cubicBezTo>
                      <a:pt x="23" y="335"/>
                      <a:pt x="14" y="338"/>
                      <a:pt x="9" y="344"/>
                    </a:cubicBezTo>
                    <a:lnTo>
                      <a:pt x="9" y="344"/>
                    </a:lnTo>
                    <a:cubicBezTo>
                      <a:pt x="3" y="350"/>
                      <a:pt x="0" y="358"/>
                      <a:pt x="0" y="367"/>
                    </a:cubicBezTo>
                    <a:lnTo>
                      <a:pt x="0" y="367"/>
                    </a:lnTo>
                    <a:cubicBezTo>
                      <a:pt x="0" y="376"/>
                      <a:pt x="3" y="384"/>
                      <a:pt x="9" y="390"/>
                    </a:cubicBezTo>
                    <a:lnTo>
                      <a:pt x="9" y="390"/>
                    </a:lnTo>
                    <a:cubicBezTo>
                      <a:pt x="14" y="395"/>
                      <a:pt x="23" y="399"/>
                      <a:pt x="31" y="399"/>
                    </a:cubicBezTo>
                    <a:lnTo>
                      <a:pt x="160" y="399"/>
                    </a:lnTo>
                    <a:lnTo>
                      <a:pt x="288" y="399"/>
                    </a:lnTo>
                    <a:lnTo>
                      <a:pt x="197" y="490"/>
                    </a:lnTo>
                    <a:lnTo>
                      <a:pt x="106" y="581"/>
                    </a:lnTo>
                    <a:lnTo>
                      <a:pt x="106" y="581"/>
                    </a:lnTo>
                    <a:cubicBezTo>
                      <a:pt x="100" y="587"/>
                      <a:pt x="97" y="595"/>
                      <a:pt x="97" y="604"/>
                    </a:cubicBezTo>
                    <a:lnTo>
                      <a:pt x="97" y="604"/>
                    </a:lnTo>
                    <a:cubicBezTo>
                      <a:pt x="97" y="612"/>
                      <a:pt x="100" y="621"/>
                      <a:pt x="106" y="627"/>
                    </a:cubicBezTo>
                    <a:lnTo>
                      <a:pt x="106" y="627"/>
                    </a:lnTo>
                    <a:cubicBezTo>
                      <a:pt x="110" y="630"/>
                      <a:pt x="113" y="632"/>
                      <a:pt x="118" y="634"/>
                    </a:cubicBezTo>
                    <a:lnTo>
                      <a:pt x="118" y="634"/>
                    </a:lnTo>
                    <a:cubicBezTo>
                      <a:pt x="121" y="635"/>
                      <a:pt x="125" y="636"/>
                      <a:pt x="129" y="636"/>
                    </a:cubicBezTo>
                    <a:lnTo>
                      <a:pt x="129" y="636"/>
                    </a:lnTo>
                    <a:cubicBezTo>
                      <a:pt x="134" y="636"/>
                      <a:pt x="138" y="635"/>
                      <a:pt x="142" y="634"/>
                    </a:cubicBezTo>
                    <a:lnTo>
                      <a:pt x="142" y="634"/>
                    </a:lnTo>
                    <a:cubicBezTo>
                      <a:pt x="146" y="632"/>
                      <a:pt x="149" y="630"/>
                      <a:pt x="153" y="627"/>
                    </a:cubicBezTo>
                    <a:lnTo>
                      <a:pt x="244" y="536"/>
                    </a:lnTo>
                    <a:lnTo>
                      <a:pt x="334" y="445"/>
                    </a:lnTo>
                    <a:lnTo>
                      <a:pt x="334" y="574"/>
                    </a:lnTo>
                    <a:lnTo>
                      <a:pt x="334" y="702"/>
                    </a:lnTo>
                    <a:lnTo>
                      <a:pt x="334" y="702"/>
                    </a:lnTo>
                    <a:cubicBezTo>
                      <a:pt x="334" y="710"/>
                      <a:pt x="338" y="719"/>
                      <a:pt x="344" y="725"/>
                    </a:cubicBezTo>
                    <a:lnTo>
                      <a:pt x="344" y="725"/>
                    </a:lnTo>
                    <a:cubicBezTo>
                      <a:pt x="349" y="730"/>
                      <a:pt x="357" y="735"/>
                      <a:pt x="367" y="735"/>
                    </a:cubicBezTo>
                    <a:lnTo>
                      <a:pt x="367" y="735"/>
                    </a:lnTo>
                    <a:cubicBezTo>
                      <a:pt x="375" y="735"/>
                      <a:pt x="383" y="730"/>
                      <a:pt x="389" y="725"/>
                    </a:cubicBezTo>
                    <a:lnTo>
                      <a:pt x="389" y="725"/>
                    </a:lnTo>
                    <a:cubicBezTo>
                      <a:pt x="395" y="719"/>
                      <a:pt x="398" y="710"/>
                      <a:pt x="398" y="702"/>
                    </a:cubicBezTo>
                    <a:lnTo>
                      <a:pt x="398" y="574"/>
                    </a:lnTo>
                    <a:lnTo>
                      <a:pt x="398" y="445"/>
                    </a:lnTo>
                    <a:lnTo>
                      <a:pt x="489" y="536"/>
                    </a:lnTo>
                    <a:lnTo>
                      <a:pt x="580" y="627"/>
                    </a:lnTo>
                    <a:lnTo>
                      <a:pt x="580" y="627"/>
                    </a:lnTo>
                    <a:cubicBezTo>
                      <a:pt x="583" y="630"/>
                      <a:pt x="587" y="632"/>
                      <a:pt x="591" y="634"/>
                    </a:cubicBezTo>
                    <a:lnTo>
                      <a:pt x="591" y="634"/>
                    </a:lnTo>
                    <a:cubicBezTo>
                      <a:pt x="595" y="635"/>
                      <a:pt x="599" y="636"/>
                      <a:pt x="603" y="636"/>
                    </a:cubicBezTo>
                    <a:lnTo>
                      <a:pt x="603" y="636"/>
                    </a:lnTo>
                    <a:cubicBezTo>
                      <a:pt x="608" y="636"/>
                      <a:pt x="612" y="635"/>
                      <a:pt x="615" y="634"/>
                    </a:cubicBezTo>
                    <a:lnTo>
                      <a:pt x="615" y="634"/>
                    </a:lnTo>
                    <a:cubicBezTo>
                      <a:pt x="619" y="632"/>
                      <a:pt x="623" y="630"/>
                      <a:pt x="626" y="627"/>
                    </a:cubicBezTo>
                    <a:lnTo>
                      <a:pt x="626" y="627"/>
                    </a:lnTo>
                    <a:cubicBezTo>
                      <a:pt x="632" y="621"/>
                      <a:pt x="635" y="612"/>
                      <a:pt x="635" y="604"/>
                    </a:cubicBezTo>
                    <a:lnTo>
                      <a:pt x="635" y="604"/>
                    </a:lnTo>
                    <a:cubicBezTo>
                      <a:pt x="635" y="595"/>
                      <a:pt x="632" y="587"/>
                      <a:pt x="626" y="581"/>
                    </a:cubicBezTo>
                    <a:lnTo>
                      <a:pt x="536" y="490"/>
                    </a:lnTo>
                    <a:lnTo>
                      <a:pt x="445" y="399"/>
                    </a:lnTo>
                    <a:lnTo>
                      <a:pt x="573" y="399"/>
                    </a:lnTo>
                    <a:lnTo>
                      <a:pt x="701" y="399"/>
                    </a:lnTo>
                    <a:lnTo>
                      <a:pt x="701" y="399"/>
                    </a:lnTo>
                    <a:cubicBezTo>
                      <a:pt x="710" y="399"/>
                      <a:pt x="719" y="395"/>
                      <a:pt x="724" y="390"/>
                    </a:cubicBezTo>
                    <a:lnTo>
                      <a:pt x="724" y="390"/>
                    </a:lnTo>
                    <a:cubicBezTo>
                      <a:pt x="730" y="384"/>
                      <a:pt x="734" y="376"/>
                      <a:pt x="734" y="367"/>
                    </a:cubicBezTo>
                    <a:lnTo>
                      <a:pt x="734" y="367"/>
                    </a:lnTo>
                    <a:cubicBezTo>
                      <a:pt x="734" y="358"/>
                      <a:pt x="730" y="350"/>
                      <a:pt x="724" y="344"/>
                    </a:cubicBezTo>
                    <a:lnTo>
                      <a:pt x="724" y="344"/>
                    </a:lnTo>
                    <a:cubicBezTo>
                      <a:pt x="719" y="338"/>
                      <a:pt x="710" y="335"/>
                      <a:pt x="701" y="3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153">
                <a:extLst>
                  <a:ext uri="{FF2B5EF4-FFF2-40B4-BE49-F238E27FC236}">
                    <a16:creationId xmlns:a16="http://schemas.microsoft.com/office/drawing/2014/main" id="{409F35AE-65E3-4F73-AA1D-B34B3A5AE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2142" y="10278170"/>
                <a:ext cx="671082" cy="671085"/>
              </a:xfrm>
              <a:custGeom>
                <a:avLst/>
                <a:gdLst>
                  <a:gd name="T0" fmla="*/ 353 w 754"/>
                  <a:gd name="T1" fmla="*/ 712 h 754"/>
                  <a:gd name="T2" fmla="*/ 393 w 754"/>
                  <a:gd name="T3" fmla="*/ 728 h 754"/>
                  <a:gd name="T4" fmla="*/ 400 w 754"/>
                  <a:gd name="T5" fmla="*/ 434 h 754"/>
                  <a:gd name="T6" fmla="*/ 605 w 754"/>
                  <a:gd name="T7" fmla="*/ 636 h 754"/>
                  <a:gd name="T8" fmla="*/ 622 w 754"/>
                  <a:gd name="T9" fmla="*/ 636 h 754"/>
                  <a:gd name="T10" fmla="*/ 637 w 754"/>
                  <a:gd name="T11" fmla="*/ 614 h 754"/>
                  <a:gd name="T12" fmla="*/ 433 w 754"/>
                  <a:gd name="T13" fmla="*/ 400 h 754"/>
                  <a:gd name="T14" fmla="*/ 728 w 754"/>
                  <a:gd name="T15" fmla="*/ 394 h 754"/>
                  <a:gd name="T16" fmla="*/ 734 w 754"/>
                  <a:gd name="T17" fmla="*/ 377 h 754"/>
                  <a:gd name="T18" fmla="*/ 711 w 754"/>
                  <a:gd name="T19" fmla="*/ 353 h 754"/>
                  <a:gd name="T20" fmla="*/ 630 w 754"/>
                  <a:gd name="T21" fmla="*/ 157 h 754"/>
                  <a:gd name="T22" fmla="*/ 630 w 754"/>
                  <a:gd name="T23" fmla="*/ 123 h 754"/>
                  <a:gd name="T24" fmla="*/ 400 w 754"/>
                  <a:gd name="T25" fmla="*/ 320 h 754"/>
                  <a:gd name="T26" fmla="*/ 393 w 754"/>
                  <a:gd name="T27" fmla="*/ 25 h 754"/>
                  <a:gd name="T28" fmla="*/ 359 w 754"/>
                  <a:gd name="T29" fmla="*/ 25 h 754"/>
                  <a:gd name="T30" fmla="*/ 157 w 754"/>
                  <a:gd name="T31" fmla="*/ 123 h 754"/>
                  <a:gd name="T32" fmla="*/ 122 w 754"/>
                  <a:gd name="T33" fmla="*/ 123 h 754"/>
                  <a:gd name="T34" fmla="*/ 122 w 754"/>
                  <a:gd name="T35" fmla="*/ 157 h 754"/>
                  <a:gd name="T36" fmla="*/ 41 w 754"/>
                  <a:gd name="T37" fmla="*/ 353 h 754"/>
                  <a:gd name="T38" fmla="*/ 18 w 754"/>
                  <a:gd name="T39" fmla="*/ 377 h 754"/>
                  <a:gd name="T40" fmla="*/ 25 w 754"/>
                  <a:gd name="T41" fmla="*/ 394 h 754"/>
                  <a:gd name="T42" fmla="*/ 122 w 754"/>
                  <a:gd name="T43" fmla="*/ 597 h 754"/>
                  <a:gd name="T44" fmla="*/ 116 w 754"/>
                  <a:gd name="T45" fmla="*/ 614 h 754"/>
                  <a:gd name="T46" fmla="*/ 131 w 754"/>
                  <a:gd name="T47" fmla="*/ 636 h 754"/>
                  <a:gd name="T48" fmla="*/ 148 w 754"/>
                  <a:gd name="T49" fmla="*/ 636 h 754"/>
                  <a:gd name="T50" fmla="*/ 377 w 754"/>
                  <a:gd name="T51" fmla="*/ 753 h 754"/>
                  <a:gd name="T52" fmla="*/ 348 w 754"/>
                  <a:gd name="T53" fmla="*/ 741 h 754"/>
                  <a:gd name="T54" fmla="*/ 169 w 754"/>
                  <a:gd name="T55" fmla="*/ 643 h 754"/>
                  <a:gd name="T56" fmla="*/ 155 w 754"/>
                  <a:gd name="T57" fmla="*/ 652 h 754"/>
                  <a:gd name="T58" fmla="*/ 110 w 754"/>
                  <a:gd name="T59" fmla="*/ 643 h 754"/>
                  <a:gd name="T60" fmla="*/ 99 w 754"/>
                  <a:gd name="T61" fmla="*/ 614 h 754"/>
                  <a:gd name="T62" fmla="*/ 41 w 754"/>
                  <a:gd name="T63" fmla="*/ 418 h 754"/>
                  <a:gd name="T64" fmla="*/ 12 w 754"/>
                  <a:gd name="T65" fmla="*/ 406 h 754"/>
                  <a:gd name="T66" fmla="*/ 12 w 754"/>
                  <a:gd name="T67" fmla="*/ 348 h 754"/>
                  <a:gd name="T68" fmla="*/ 277 w 754"/>
                  <a:gd name="T69" fmla="*/ 335 h 754"/>
                  <a:gd name="T70" fmla="*/ 99 w 754"/>
                  <a:gd name="T71" fmla="*/ 140 h 754"/>
                  <a:gd name="T72" fmla="*/ 110 w 754"/>
                  <a:gd name="T73" fmla="*/ 111 h 754"/>
                  <a:gd name="T74" fmla="*/ 169 w 754"/>
                  <a:gd name="T75" fmla="*/ 111 h 754"/>
                  <a:gd name="T76" fmla="*/ 335 w 754"/>
                  <a:gd name="T77" fmla="*/ 42 h 754"/>
                  <a:gd name="T78" fmla="*/ 377 w 754"/>
                  <a:gd name="T79" fmla="*/ 0 h 754"/>
                  <a:gd name="T80" fmla="*/ 406 w 754"/>
                  <a:gd name="T81" fmla="*/ 13 h 754"/>
                  <a:gd name="T82" fmla="*/ 584 w 754"/>
                  <a:gd name="T83" fmla="*/ 111 h 754"/>
                  <a:gd name="T84" fmla="*/ 613 w 754"/>
                  <a:gd name="T85" fmla="*/ 99 h 754"/>
                  <a:gd name="T86" fmla="*/ 654 w 754"/>
                  <a:gd name="T87" fmla="*/ 140 h 754"/>
                  <a:gd name="T88" fmla="*/ 476 w 754"/>
                  <a:gd name="T89" fmla="*/ 335 h 754"/>
                  <a:gd name="T90" fmla="*/ 741 w 754"/>
                  <a:gd name="T91" fmla="*/ 348 h 754"/>
                  <a:gd name="T92" fmla="*/ 753 w 754"/>
                  <a:gd name="T93" fmla="*/ 377 h 754"/>
                  <a:gd name="T94" fmla="*/ 711 w 754"/>
                  <a:gd name="T95" fmla="*/ 418 h 754"/>
                  <a:gd name="T96" fmla="*/ 642 w 754"/>
                  <a:gd name="T97" fmla="*/ 584 h 754"/>
                  <a:gd name="T98" fmla="*/ 642 w 754"/>
                  <a:gd name="T99" fmla="*/ 643 h 754"/>
                  <a:gd name="T100" fmla="*/ 629 w 754"/>
                  <a:gd name="T101" fmla="*/ 652 h 754"/>
                  <a:gd name="T102" fmla="*/ 584 w 754"/>
                  <a:gd name="T103" fmla="*/ 643 h 754"/>
                  <a:gd name="T104" fmla="*/ 418 w 754"/>
                  <a:gd name="T105" fmla="*/ 712 h 754"/>
                  <a:gd name="T106" fmla="*/ 377 w 754"/>
                  <a:gd name="T107" fmla="*/ 753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54" h="754">
                    <a:moveTo>
                      <a:pt x="353" y="434"/>
                    </a:moveTo>
                    <a:lnTo>
                      <a:pt x="353" y="712"/>
                    </a:lnTo>
                    <a:lnTo>
                      <a:pt x="353" y="712"/>
                    </a:lnTo>
                    <a:cubicBezTo>
                      <a:pt x="353" y="718"/>
                      <a:pt x="355" y="724"/>
                      <a:pt x="359" y="728"/>
                    </a:cubicBezTo>
                    <a:lnTo>
                      <a:pt x="359" y="728"/>
                    </a:lnTo>
                    <a:cubicBezTo>
                      <a:pt x="368" y="738"/>
                      <a:pt x="385" y="738"/>
                      <a:pt x="393" y="728"/>
                    </a:cubicBezTo>
                    <a:lnTo>
                      <a:pt x="393" y="728"/>
                    </a:lnTo>
                    <a:cubicBezTo>
                      <a:pt x="398" y="724"/>
                      <a:pt x="400" y="718"/>
                      <a:pt x="400" y="712"/>
                    </a:cubicBezTo>
                    <a:lnTo>
                      <a:pt x="400" y="434"/>
                    </a:lnTo>
                    <a:lnTo>
                      <a:pt x="597" y="631"/>
                    </a:lnTo>
                    <a:lnTo>
                      <a:pt x="597" y="631"/>
                    </a:lnTo>
                    <a:cubicBezTo>
                      <a:pt x="599" y="632"/>
                      <a:pt x="601" y="634"/>
                      <a:pt x="605" y="636"/>
                    </a:cubicBezTo>
                    <a:lnTo>
                      <a:pt x="605" y="636"/>
                    </a:lnTo>
                    <a:cubicBezTo>
                      <a:pt x="609" y="637"/>
                      <a:pt x="616" y="637"/>
                      <a:pt x="622" y="636"/>
                    </a:cubicBezTo>
                    <a:lnTo>
                      <a:pt x="622" y="636"/>
                    </a:lnTo>
                    <a:cubicBezTo>
                      <a:pt x="625" y="634"/>
                      <a:pt x="628" y="632"/>
                      <a:pt x="630" y="631"/>
                    </a:cubicBezTo>
                    <a:lnTo>
                      <a:pt x="630" y="631"/>
                    </a:lnTo>
                    <a:cubicBezTo>
                      <a:pt x="635" y="625"/>
                      <a:pt x="637" y="620"/>
                      <a:pt x="637" y="614"/>
                    </a:cubicBezTo>
                    <a:lnTo>
                      <a:pt x="637" y="614"/>
                    </a:lnTo>
                    <a:cubicBezTo>
                      <a:pt x="637" y="608"/>
                      <a:pt x="635" y="601"/>
                      <a:pt x="630" y="597"/>
                    </a:cubicBezTo>
                    <a:lnTo>
                      <a:pt x="433" y="400"/>
                    </a:lnTo>
                    <a:lnTo>
                      <a:pt x="711" y="400"/>
                    </a:lnTo>
                    <a:lnTo>
                      <a:pt x="711" y="400"/>
                    </a:lnTo>
                    <a:cubicBezTo>
                      <a:pt x="717" y="400"/>
                      <a:pt x="724" y="398"/>
                      <a:pt x="728" y="394"/>
                    </a:cubicBezTo>
                    <a:lnTo>
                      <a:pt x="728" y="394"/>
                    </a:lnTo>
                    <a:cubicBezTo>
                      <a:pt x="732" y="389"/>
                      <a:pt x="734" y="383"/>
                      <a:pt x="734" y="377"/>
                    </a:cubicBezTo>
                    <a:lnTo>
                      <a:pt x="734" y="377"/>
                    </a:lnTo>
                    <a:cubicBezTo>
                      <a:pt x="734" y="370"/>
                      <a:pt x="732" y="364"/>
                      <a:pt x="728" y="360"/>
                    </a:cubicBezTo>
                    <a:lnTo>
                      <a:pt x="728" y="360"/>
                    </a:lnTo>
                    <a:cubicBezTo>
                      <a:pt x="724" y="356"/>
                      <a:pt x="717" y="353"/>
                      <a:pt x="711" y="353"/>
                    </a:cubicBezTo>
                    <a:lnTo>
                      <a:pt x="433" y="353"/>
                    </a:lnTo>
                    <a:lnTo>
                      <a:pt x="630" y="157"/>
                    </a:lnTo>
                    <a:lnTo>
                      <a:pt x="630" y="157"/>
                    </a:lnTo>
                    <a:cubicBezTo>
                      <a:pt x="635" y="152"/>
                      <a:pt x="637" y="146"/>
                      <a:pt x="637" y="140"/>
                    </a:cubicBezTo>
                    <a:lnTo>
                      <a:pt x="637" y="140"/>
                    </a:lnTo>
                    <a:cubicBezTo>
                      <a:pt x="637" y="134"/>
                      <a:pt x="635" y="128"/>
                      <a:pt x="630" y="123"/>
                    </a:cubicBezTo>
                    <a:lnTo>
                      <a:pt x="630" y="123"/>
                    </a:lnTo>
                    <a:cubicBezTo>
                      <a:pt x="621" y="114"/>
                      <a:pt x="605" y="114"/>
                      <a:pt x="597" y="123"/>
                    </a:cubicBezTo>
                    <a:lnTo>
                      <a:pt x="400" y="320"/>
                    </a:lnTo>
                    <a:lnTo>
                      <a:pt x="400" y="42"/>
                    </a:lnTo>
                    <a:lnTo>
                      <a:pt x="400" y="42"/>
                    </a:lnTo>
                    <a:cubicBezTo>
                      <a:pt x="400" y="36"/>
                      <a:pt x="398" y="29"/>
                      <a:pt x="393" y="25"/>
                    </a:cubicBezTo>
                    <a:lnTo>
                      <a:pt x="393" y="25"/>
                    </a:lnTo>
                    <a:cubicBezTo>
                      <a:pt x="385" y="16"/>
                      <a:pt x="368" y="16"/>
                      <a:pt x="359" y="25"/>
                    </a:cubicBezTo>
                    <a:lnTo>
                      <a:pt x="359" y="25"/>
                    </a:lnTo>
                    <a:cubicBezTo>
                      <a:pt x="355" y="29"/>
                      <a:pt x="353" y="36"/>
                      <a:pt x="353" y="42"/>
                    </a:cubicBezTo>
                    <a:lnTo>
                      <a:pt x="353" y="320"/>
                    </a:lnTo>
                    <a:lnTo>
                      <a:pt x="157" y="123"/>
                    </a:lnTo>
                    <a:lnTo>
                      <a:pt x="157" y="123"/>
                    </a:lnTo>
                    <a:cubicBezTo>
                      <a:pt x="147" y="114"/>
                      <a:pt x="132" y="114"/>
                      <a:pt x="122" y="123"/>
                    </a:cubicBezTo>
                    <a:lnTo>
                      <a:pt x="122" y="123"/>
                    </a:lnTo>
                    <a:cubicBezTo>
                      <a:pt x="118" y="128"/>
                      <a:pt x="116" y="134"/>
                      <a:pt x="116" y="140"/>
                    </a:cubicBezTo>
                    <a:lnTo>
                      <a:pt x="116" y="140"/>
                    </a:lnTo>
                    <a:cubicBezTo>
                      <a:pt x="116" y="146"/>
                      <a:pt x="118" y="152"/>
                      <a:pt x="122" y="157"/>
                    </a:cubicBezTo>
                    <a:lnTo>
                      <a:pt x="319" y="353"/>
                    </a:lnTo>
                    <a:lnTo>
                      <a:pt x="41" y="353"/>
                    </a:lnTo>
                    <a:lnTo>
                      <a:pt x="41" y="353"/>
                    </a:lnTo>
                    <a:cubicBezTo>
                      <a:pt x="35" y="353"/>
                      <a:pt x="29" y="356"/>
                      <a:pt x="25" y="360"/>
                    </a:cubicBezTo>
                    <a:lnTo>
                      <a:pt x="25" y="360"/>
                    </a:lnTo>
                    <a:cubicBezTo>
                      <a:pt x="21" y="364"/>
                      <a:pt x="18" y="370"/>
                      <a:pt x="18" y="377"/>
                    </a:cubicBezTo>
                    <a:lnTo>
                      <a:pt x="18" y="377"/>
                    </a:lnTo>
                    <a:cubicBezTo>
                      <a:pt x="18" y="383"/>
                      <a:pt x="21" y="389"/>
                      <a:pt x="25" y="394"/>
                    </a:cubicBezTo>
                    <a:lnTo>
                      <a:pt x="25" y="394"/>
                    </a:lnTo>
                    <a:cubicBezTo>
                      <a:pt x="29" y="398"/>
                      <a:pt x="35" y="400"/>
                      <a:pt x="41" y="400"/>
                    </a:cubicBezTo>
                    <a:lnTo>
                      <a:pt x="319" y="400"/>
                    </a:lnTo>
                    <a:lnTo>
                      <a:pt x="122" y="597"/>
                    </a:lnTo>
                    <a:lnTo>
                      <a:pt x="122" y="597"/>
                    </a:lnTo>
                    <a:cubicBezTo>
                      <a:pt x="118" y="601"/>
                      <a:pt x="116" y="608"/>
                      <a:pt x="116" y="614"/>
                    </a:cubicBezTo>
                    <a:lnTo>
                      <a:pt x="116" y="614"/>
                    </a:lnTo>
                    <a:cubicBezTo>
                      <a:pt x="116" y="620"/>
                      <a:pt x="118" y="625"/>
                      <a:pt x="122" y="631"/>
                    </a:cubicBezTo>
                    <a:lnTo>
                      <a:pt x="122" y="631"/>
                    </a:lnTo>
                    <a:cubicBezTo>
                      <a:pt x="125" y="632"/>
                      <a:pt x="128" y="634"/>
                      <a:pt x="131" y="636"/>
                    </a:cubicBezTo>
                    <a:lnTo>
                      <a:pt x="131" y="636"/>
                    </a:lnTo>
                    <a:cubicBezTo>
                      <a:pt x="136" y="637"/>
                      <a:pt x="143" y="637"/>
                      <a:pt x="148" y="636"/>
                    </a:cubicBezTo>
                    <a:lnTo>
                      <a:pt x="148" y="636"/>
                    </a:lnTo>
                    <a:cubicBezTo>
                      <a:pt x="152" y="634"/>
                      <a:pt x="154" y="632"/>
                      <a:pt x="157" y="631"/>
                    </a:cubicBezTo>
                    <a:lnTo>
                      <a:pt x="353" y="434"/>
                    </a:lnTo>
                    <a:close/>
                    <a:moveTo>
                      <a:pt x="377" y="753"/>
                    </a:moveTo>
                    <a:lnTo>
                      <a:pt x="377" y="753"/>
                    </a:lnTo>
                    <a:cubicBezTo>
                      <a:pt x="366" y="753"/>
                      <a:pt x="355" y="749"/>
                      <a:pt x="348" y="741"/>
                    </a:cubicBezTo>
                    <a:lnTo>
                      <a:pt x="348" y="741"/>
                    </a:lnTo>
                    <a:cubicBezTo>
                      <a:pt x="339" y="733"/>
                      <a:pt x="335" y="723"/>
                      <a:pt x="335" y="712"/>
                    </a:cubicBezTo>
                    <a:lnTo>
                      <a:pt x="335" y="476"/>
                    </a:lnTo>
                    <a:lnTo>
                      <a:pt x="169" y="643"/>
                    </a:lnTo>
                    <a:lnTo>
                      <a:pt x="169" y="643"/>
                    </a:lnTo>
                    <a:cubicBezTo>
                      <a:pt x="165" y="647"/>
                      <a:pt x="160" y="650"/>
                      <a:pt x="155" y="652"/>
                    </a:cubicBezTo>
                    <a:lnTo>
                      <a:pt x="155" y="652"/>
                    </a:lnTo>
                    <a:cubicBezTo>
                      <a:pt x="146" y="656"/>
                      <a:pt x="134" y="656"/>
                      <a:pt x="124" y="652"/>
                    </a:cubicBezTo>
                    <a:lnTo>
                      <a:pt x="124" y="652"/>
                    </a:lnTo>
                    <a:cubicBezTo>
                      <a:pt x="119" y="650"/>
                      <a:pt x="115" y="647"/>
                      <a:pt x="110" y="643"/>
                    </a:cubicBezTo>
                    <a:lnTo>
                      <a:pt x="110" y="643"/>
                    </a:lnTo>
                    <a:cubicBezTo>
                      <a:pt x="103" y="635"/>
                      <a:pt x="99" y="624"/>
                      <a:pt x="99" y="614"/>
                    </a:cubicBezTo>
                    <a:lnTo>
                      <a:pt x="99" y="614"/>
                    </a:lnTo>
                    <a:cubicBezTo>
                      <a:pt x="99" y="602"/>
                      <a:pt x="103" y="592"/>
                      <a:pt x="110" y="584"/>
                    </a:cubicBezTo>
                    <a:lnTo>
                      <a:pt x="277" y="418"/>
                    </a:lnTo>
                    <a:lnTo>
                      <a:pt x="41" y="418"/>
                    </a:lnTo>
                    <a:lnTo>
                      <a:pt x="41" y="418"/>
                    </a:lnTo>
                    <a:cubicBezTo>
                      <a:pt x="31" y="418"/>
                      <a:pt x="20" y="414"/>
                      <a:pt x="12" y="406"/>
                    </a:cubicBezTo>
                    <a:lnTo>
                      <a:pt x="12" y="406"/>
                    </a:lnTo>
                    <a:cubicBezTo>
                      <a:pt x="4" y="399"/>
                      <a:pt x="0" y="387"/>
                      <a:pt x="0" y="377"/>
                    </a:cubicBezTo>
                    <a:lnTo>
                      <a:pt x="0" y="377"/>
                    </a:lnTo>
                    <a:cubicBezTo>
                      <a:pt x="0" y="366"/>
                      <a:pt x="4" y="356"/>
                      <a:pt x="12" y="348"/>
                    </a:cubicBezTo>
                    <a:lnTo>
                      <a:pt x="12" y="348"/>
                    </a:lnTo>
                    <a:cubicBezTo>
                      <a:pt x="20" y="339"/>
                      <a:pt x="31" y="335"/>
                      <a:pt x="41" y="335"/>
                    </a:cubicBezTo>
                    <a:lnTo>
                      <a:pt x="277" y="335"/>
                    </a:lnTo>
                    <a:lnTo>
                      <a:pt x="110" y="169"/>
                    </a:lnTo>
                    <a:lnTo>
                      <a:pt x="110" y="169"/>
                    </a:lnTo>
                    <a:cubicBezTo>
                      <a:pt x="103" y="161"/>
                      <a:pt x="99" y="151"/>
                      <a:pt x="99" y="140"/>
                    </a:cubicBezTo>
                    <a:lnTo>
                      <a:pt x="99" y="140"/>
                    </a:lnTo>
                    <a:cubicBezTo>
                      <a:pt x="99" y="129"/>
                      <a:pt x="103" y="118"/>
                      <a:pt x="110" y="111"/>
                    </a:cubicBezTo>
                    <a:lnTo>
                      <a:pt x="110" y="111"/>
                    </a:lnTo>
                    <a:cubicBezTo>
                      <a:pt x="118" y="103"/>
                      <a:pt x="129" y="99"/>
                      <a:pt x="139" y="99"/>
                    </a:cubicBezTo>
                    <a:lnTo>
                      <a:pt x="139" y="99"/>
                    </a:lnTo>
                    <a:cubicBezTo>
                      <a:pt x="151" y="99"/>
                      <a:pt x="161" y="103"/>
                      <a:pt x="169" y="111"/>
                    </a:cubicBezTo>
                    <a:lnTo>
                      <a:pt x="335" y="277"/>
                    </a:lnTo>
                    <a:lnTo>
                      <a:pt x="335" y="42"/>
                    </a:lnTo>
                    <a:lnTo>
                      <a:pt x="335" y="42"/>
                    </a:lnTo>
                    <a:cubicBezTo>
                      <a:pt x="335" y="31"/>
                      <a:pt x="339" y="20"/>
                      <a:pt x="348" y="13"/>
                    </a:cubicBezTo>
                    <a:lnTo>
                      <a:pt x="348" y="13"/>
                    </a:lnTo>
                    <a:cubicBezTo>
                      <a:pt x="355" y="5"/>
                      <a:pt x="366" y="0"/>
                      <a:pt x="377" y="0"/>
                    </a:cubicBezTo>
                    <a:lnTo>
                      <a:pt x="377" y="0"/>
                    </a:lnTo>
                    <a:cubicBezTo>
                      <a:pt x="387" y="0"/>
                      <a:pt x="398" y="5"/>
                      <a:pt x="406" y="13"/>
                    </a:cubicBezTo>
                    <a:lnTo>
                      <a:pt x="406" y="13"/>
                    </a:lnTo>
                    <a:cubicBezTo>
                      <a:pt x="414" y="20"/>
                      <a:pt x="418" y="31"/>
                      <a:pt x="418" y="42"/>
                    </a:cubicBezTo>
                    <a:lnTo>
                      <a:pt x="418" y="277"/>
                    </a:lnTo>
                    <a:lnTo>
                      <a:pt x="584" y="111"/>
                    </a:lnTo>
                    <a:lnTo>
                      <a:pt x="584" y="111"/>
                    </a:lnTo>
                    <a:cubicBezTo>
                      <a:pt x="592" y="103"/>
                      <a:pt x="602" y="99"/>
                      <a:pt x="613" y="99"/>
                    </a:cubicBezTo>
                    <a:lnTo>
                      <a:pt x="613" y="99"/>
                    </a:lnTo>
                    <a:cubicBezTo>
                      <a:pt x="624" y="99"/>
                      <a:pt x="635" y="103"/>
                      <a:pt x="642" y="111"/>
                    </a:cubicBezTo>
                    <a:lnTo>
                      <a:pt x="642" y="111"/>
                    </a:lnTo>
                    <a:cubicBezTo>
                      <a:pt x="650" y="118"/>
                      <a:pt x="654" y="129"/>
                      <a:pt x="654" y="140"/>
                    </a:cubicBezTo>
                    <a:lnTo>
                      <a:pt x="654" y="140"/>
                    </a:lnTo>
                    <a:cubicBezTo>
                      <a:pt x="654" y="151"/>
                      <a:pt x="650" y="161"/>
                      <a:pt x="642" y="169"/>
                    </a:cubicBezTo>
                    <a:lnTo>
                      <a:pt x="476" y="335"/>
                    </a:lnTo>
                    <a:lnTo>
                      <a:pt x="711" y="335"/>
                    </a:lnTo>
                    <a:lnTo>
                      <a:pt x="711" y="335"/>
                    </a:lnTo>
                    <a:cubicBezTo>
                      <a:pt x="723" y="335"/>
                      <a:pt x="733" y="339"/>
                      <a:pt x="741" y="348"/>
                    </a:cubicBezTo>
                    <a:lnTo>
                      <a:pt x="741" y="348"/>
                    </a:lnTo>
                    <a:cubicBezTo>
                      <a:pt x="748" y="356"/>
                      <a:pt x="753" y="366"/>
                      <a:pt x="753" y="377"/>
                    </a:cubicBezTo>
                    <a:lnTo>
                      <a:pt x="753" y="377"/>
                    </a:lnTo>
                    <a:cubicBezTo>
                      <a:pt x="753" y="387"/>
                      <a:pt x="748" y="399"/>
                      <a:pt x="741" y="406"/>
                    </a:cubicBezTo>
                    <a:lnTo>
                      <a:pt x="741" y="406"/>
                    </a:lnTo>
                    <a:cubicBezTo>
                      <a:pt x="733" y="414"/>
                      <a:pt x="723" y="418"/>
                      <a:pt x="711" y="418"/>
                    </a:cubicBezTo>
                    <a:lnTo>
                      <a:pt x="476" y="418"/>
                    </a:lnTo>
                    <a:lnTo>
                      <a:pt x="642" y="584"/>
                    </a:lnTo>
                    <a:lnTo>
                      <a:pt x="642" y="584"/>
                    </a:lnTo>
                    <a:cubicBezTo>
                      <a:pt x="650" y="592"/>
                      <a:pt x="654" y="602"/>
                      <a:pt x="654" y="614"/>
                    </a:cubicBezTo>
                    <a:lnTo>
                      <a:pt x="654" y="614"/>
                    </a:lnTo>
                    <a:cubicBezTo>
                      <a:pt x="654" y="624"/>
                      <a:pt x="650" y="635"/>
                      <a:pt x="642" y="643"/>
                    </a:cubicBezTo>
                    <a:lnTo>
                      <a:pt x="642" y="643"/>
                    </a:lnTo>
                    <a:cubicBezTo>
                      <a:pt x="639" y="647"/>
                      <a:pt x="634" y="650"/>
                      <a:pt x="629" y="652"/>
                    </a:cubicBezTo>
                    <a:lnTo>
                      <a:pt x="629" y="652"/>
                    </a:lnTo>
                    <a:cubicBezTo>
                      <a:pt x="619" y="656"/>
                      <a:pt x="608" y="656"/>
                      <a:pt x="598" y="652"/>
                    </a:cubicBezTo>
                    <a:lnTo>
                      <a:pt x="598" y="652"/>
                    </a:lnTo>
                    <a:cubicBezTo>
                      <a:pt x="592" y="650"/>
                      <a:pt x="588" y="647"/>
                      <a:pt x="584" y="643"/>
                    </a:cubicBezTo>
                    <a:lnTo>
                      <a:pt x="418" y="476"/>
                    </a:lnTo>
                    <a:lnTo>
                      <a:pt x="418" y="712"/>
                    </a:lnTo>
                    <a:lnTo>
                      <a:pt x="418" y="712"/>
                    </a:lnTo>
                    <a:cubicBezTo>
                      <a:pt x="418" y="723"/>
                      <a:pt x="414" y="733"/>
                      <a:pt x="406" y="741"/>
                    </a:cubicBezTo>
                    <a:lnTo>
                      <a:pt x="406" y="741"/>
                    </a:lnTo>
                    <a:cubicBezTo>
                      <a:pt x="398" y="749"/>
                      <a:pt x="387" y="753"/>
                      <a:pt x="377" y="7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154">
                <a:extLst>
                  <a:ext uri="{FF2B5EF4-FFF2-40B4-BE49-F238E27FC236}">
                    <a16:creationId xmlns:a16="http://schemas.microsoft.com/office/drawing/2014/main" id="{B8ED6C93-848D-4E38-BD3F-2B44D80D3C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4325" y="10576429"/>
                <a:ext cx="1000740" cy="94187"/>
              </a:xfrm>
              <a:custGeom>
                <a:avLst/>
                <a:gdLst>
                  <a:gd name="T0" fmla="*/ 1123 w 1124"/>
                  <a:gd name="T1" fmla="*/ 104 h 105"/>
                  <a:gd name="T2" fmla="*/ 0 w 1124"/>
                  <a:gd name="T3" fmla="*/ 104 h 105"/>
                  <a:gd name="T4" fmla="*/ 0 w 1124"/>
                  <a:gd name="T5" fmla="*/ 0 h 105"/>
                  <a:gd name="T6" fmla="*/ 1123 w 1124"/>
                  <a:gd name="T7" fmla="*/ 0 h 105"/>
                  <a:gd name="T8" fmla="*/ 1123 w 1124"/>
                  <a:gd name="T9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24" h="105">
                    <a:moveTo>
                      <a:pt x="1123" y="104"/>
                    </a:moveTo>
                    <a:lnTo>
                      <a:pt x="0" y="104"/>
                    </a:lnTo>
                    <a:lnTo>
                      <a:pt x="0" y="0"/>
                    </a:lnTo>
                    <a:lnTo>
                      <a:pt x="1123" y="0"/>
                    </a:lnTo>
                    <a:lnTo>
                      <a:pt x="1123" y="10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155">
                <a:extLst>
                  <a:ext uri="{FF2B5EF4-FFF2-40B4-BE49-F238E27FC236}">
                    <a16:creationId xmlns:a16="http://schemas.microsoft.com/office/drawing/2014/main" id="{18815333-E2F4-4516-B254-49D4619BC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6476" y="10568580"/>
                <a:ext cx="1016437" cy="109885"/>
              </a:xfrm>
              <a:custGeom>
                <a:avLst/>
                <a:gdLst>
                  <a:gd name="T0" fmla="*/ 17 w 1141"/>
                  <a:gd name="T1" fmla="*/ 103 h 122"/>
                  <a:gd name="T2" fmla="*/ 1123 w 1141"/>
                  <a:gd name="T3" fmla="*/ 103 h 122"/>
                  <a:gd name="T4" fmla="*/ 1123 w 1141"/>
                  <a:gd name="T5" fmla="*/ 18 h 122"/>
                  <a:gd name="T6" fmla="*/ 17 w 1141"/>
                  <a:gd name="T7" fmla="*/ 18 h 122"/>
                  <a:gd name="T8" fmla="*/ 17 w 1141"/>
                  <a:gd name="T9" fmla="*/ 103 h 122"/>
                  <a:gd name="T10" fmla="*/ 1131 w 1141"/>
                  <a:gd name="T11" fmla="*/ 121 h 122"/>
                  <a:gd name="T12" fmla="*/ 8 w 1141"/>
                  <a:gd name="T13" fmla="*/ 121 h 122"/>
                  <a:gd name="T14" fmla="*/ 8 w 1141"/>
                  <a:gd name="T15" fmla="*/ 121 h 122"/>
                  <a:gd name="T16" fmla="*/ 0 w 1141"/>
                  <a:gd name="T17" fmla="*/ 112 h 122"/>
                  <a:gd name="T18" fmla="*/ 0 w 1141"/>
                  <a:gd name="T19" fmla="*/ 8 h 122"/>
                  <a:gd name="T20" fmla="*/ 0 w 1141"/>
                  <a:gd name="T21" fmla="*/ 8 h 122"/>
                  <a:gd name="T22" fmla="*/ 8 w 1141"/>
                  <a:gd name="T23" fmla="*/ 0 h 122"/>
                  <a:gd name="T24" fmla="*/ 1131 w 1141"/>
                  <a:gd name="T25" fmla="*/ 0 h 122"/>
                  <a:gd name="T26" fmla="*/ 1131 w 1141"/>
                  <a:gd name="T27" fmla="*/ 0 h 122"/>
                  <a:gd name="T28" fmla="*/ 1140 w 1141"/>
                  <a:gd name="T29" fmla="*/ 8 h 122"/>
                  <a:gd name="T30" fmla="*/ 1140 w 1141"/>
                  <a:gd name="T31" fmla="*/ 112 h 122"/>
                  <a:gd name="T32" fmla="*/ 1140 w 1141"/>
                  <a:gd name="T33" fmla="*/ 112 h 122"/>
                  <a:gd name="T34" fmla="*/ 1131 w 1141"/>
                  <a:gd name="T35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41" h="122">
                    <a:moveTo>
                      <a:pt x="17" y="103"/>
                    </a:moveTo>
                    <a:lnTo>
                      <a:pt x="1123" y="103"/>
                    </a:lnTo>
                    <a:lnTo>
                      <a:pt x="1123" y="18"/>
                    </a:lnTo>
                    <a:lnTo>
                      <a:pt x="17" y="18"/>
                    </a:lnTo>
                    <a:lnTo>
                      <a:pt x="17" y="103"/>
                    </a:lnTo>
                    <a:close/>
                    <a:moveTo>
                      <a:pt x="1131" y="121"/>
                    </a:moveTo>
                    <a:lnTo>
                      <a:pt x="8" y="121"/>
                    </a:lnTo>
                    <a:lnTo>
                      <a:pt x="8" y="121"/>
                    </a:lnTo>
                    <a:cubicBezTo>
                      <a:pt x="3" y="121"/>
                      <a:pt x="0" y="116"/>
                      <a:pt x="0" y="11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131" y="0"/>
                    </a:lnTo>
                    <a:lnTo>
                      <a:pt x="1131" y="0"/>
                    </a:lnTo>
                    <a:cubicBezTo>
                      <a:pt x="1135" y="0"/>
                      <a:pt x="1140" y="4"/>
                      <a:pt x="1140" y="8"/>
                    </a:cubicBezTo>
                    <a:lnTo>
                      <a:pt x="1140" y="112"/>
                    </a:lnTo>
                    <a:lnTo>
                      <a:pt x="1140" y="112"/>
                    </a:lnTo>
                    <a:cubicBezTo>
                      <a:pt x="1140" y="116"/>
                      <a:pt x="1135" y="121"/>
                      <a:pt x="1131" y="1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156">
                <a:extLst>
                  <a:ext uri="{FF2B5EF4-FFF2-40B4-BE49-F238E27FC236}">
                    <a16:creationId xmlns:a16="http://schemas.microsoft.com/office/drawing/2014/main" id="{1FF37643-0C2E-4A3F-A2D4-7B25D6C97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4766" y="9842555"/>
                <a:ext cx="898703" cy="592593"/>
              </a:xfrm>
              <a:custGeom>
                <a:avLst/>
                <a:gdLst>
                  <a:gd name="T0" fmla="*/ 47 w 1010"/>
                  <a:gd name="T1" fmla="*/ 163 h 668"/>
                  <a:gd name="T2" fmla="*/ 47 w 1010"/>
                  <a:gd name="T3" fmla="*/ 163 h 668"/>
                  <a:gd name="T4" fmla="*/ 980 w 1010"/>
                  <a:gd name="T5" fmla="*/ 309 h 668"/>
                  <a:gd name="T6" fmla="*/ 980 w 1010"/>
                  <a:gd name="T7" fmla="*/ 309 h 668"/>
                  <a:gd name="T8" fmla="*/ 954 w 1010"/>
                  <a:gd name="T9" fmla="*/ 400 h 668"/>
                  <a:gd name="T10" fmla="*/ 954 w 1010"/>
                  <a:gd name="T11" fmla="*/ 400 h 668"/>
                  <a:gd name="T12" fmla="*/ 466 w 1010"/>
                  <a:gd name="T13" fmla="*/ 649 h 668"/>
                  <a:gd name="T14" fmla="*/ 466 w 1010"/>
                  <a:gd name="T15" fmla="*/ 649 h 668"/>
                  <a:gd name="T16" fmla="*/ 398 w 1010"/>
                  <a:gd name="T17" fmla="*/ 642 h 668"/>
                  <a:gd name="T18" fmla="*/ 16 w 1010"/>
                  <a:gd name="T19" fmla="*/ 301 h 668"/>
                  <a:gd name="T20" fmla="*/ 16 w 1010"/>
                  <a:gd name="T21" fmla="*/ 301 h 668"/>
                  <a:gd name="T22" fmla="*/ 3 w 1010"/>
                  <a:gd name="T23" fmla="*/ 251 h 668"/>
                  <a:gd name="T24" fmla="*/ 14 w 1010"/>
                  <a:gd name="T25" fmla="*/ 200 h 668"/>
                  <a:gd name="T26" fmla="*/ 14 w 1010"/>
                  <a:gd name="T27" fmla="*/ 200 h 668"/>
                  <a:gd name="T28" fmla="*/ 47 w 1010"/>
                  <a:gd name="T29" fmla="*/ 163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0" h="668">
                    <a:moveTo>
                      <a:pt x="47" y="163"/>
                    </a:moveTo>
                    <a:lnTo>
                      <a:pt x="47" y="163"/>
                    </a:lnTo>
                    <a:cubicBezTo>
                      <a:pt x="162" y="124"/>
                      <a:pt x="705" y="0"/>
                      <a:pt x="980" y="309"/>
                    </a:cubicBezTo>
                    <a:lnTo>
                      <a:pt x="980" y="309"/>
                    </a:lnTo>
                    <a:cubicBezTo>
                      <a:pt x="1009" y="341"/>
                      <a:pt x="994" y="394"/>
                      <a:pt x="954" y="400"/>
                    </a:cubicBezTo>
                    <a:lnTo>
                      <a:pt x="954" y="400"/>
                    </a:lnTo>
                    <a:cubicBezTo>
                      <a:pt x="837" y="420"/>
                      <a:pt x="644" y="486"/>
                      <a:pt x="466" y="649"/>
                    </a:cubicBezTo>
                    <a:lnTo>
                      <a:pt x="466" y="649"/>
                    </a:lnTo>
                    <a:cubicBezTo>
                      <a:pt x="446" y="667"/>
                      <a:pt x="416" y="663"/>
                      <a:pt x="398" y="642"/>
                    </a:cubicBezTo>
                    <a:lnTo>
                      <a:pt x="16" y="301"/>
                    </a:lnTo>
                    <a:lnTo>
                      <a:pt x="16" y="301"/>
                    </a:lnTo>
                    <a:cubicBezTo>
                      <a:pt x="5" y="288"/>
                      <a:pt x="0" y="269"/>
                      <a:pt x="3" y="251"/>
                    </a:cubicBezTo>
                    <a:lnTo>
                      <a:pt x="14" y="200"/>
                    </a:lnTo>
                    <a:lnTo>
                      <a:pt x="14" y="200"/>
                    </a:lnTo>
                    <a:cubicBezTo>
                      <a:pt x="18" y="182"/>
                      <a:pt x="30" y="167"/>
                      <a:pt x="47" y="1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157">
                <a:extLst>
                  <a:ext uri="{FF2B5EF4-FFF2-40B4-BE49-F238E27FC236}">
                    <a16:creationId xmlns:a16="http://schemas.microsoft.com/office/drawing/2014/main" id="{2C11D140-8CE3-400D-94CA-4276F0023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6917" y="9924968"/>
                <a:ext cx="906552" cy="514106"/>
              </a:xfrm>
              <a:custGeom>
                <a:avLst/>
                <a:gdLst>
                  <a:gd name="T0" fmla="*/ 32 w 1018"/>
                  <a:gd name="T1" fmla="*/ 200 h 576"/>
                  <a:gd name="T2" fmla="*/ 414 w 1018"/>
                  <a:gd name="T3" fmla="*/ 541 h 576"/>
                  <a:gd name="T4" fmla="*/ 414 w 1018"/>
                  <a:gd name="T5" fmla="*/ 541 h 576"/>
                  <a:gd name="T6" fmla="*/ 415 w 1018"/>
                  <a:gd name="T7" fmla="*/ 543 h 576"/>
                  <a:gd name="T8" fmla="*/ 415 w 1018"/>
                  <a:gd name="T9" fmla="*/ 543 h 576"/>
                  <a:gd name="T10" fmla="*/ 443 w 1018"/>
                  <a:gd name="T11" fmla="*/ 557 h 576"/>
                  <a:gd name="T12" fmla="*/ 443 w 1018"/>
                  <a:gd name="T13" fmla="*/ 557 h 576"/>
                  <a:gd name="T14" fmla="*/ 470 w 1018"/>
                  <a:gd name="T15" fmla="*/ 548 h 576"/>
                  <a:gd name="T16" fmla="*/ 470 w 1018"/>
                  <a:gd name="T17" fmla="*/ 548 h 576"/>
                  <a:gd name="T18" fmla="*/ 964 w 1018"/>
                  <a:gd name="T19" fmla="*/ 297 h 576"/>
                  <a:gd name="T20" fmla="*/ 964 w 1018"/>
                  <a:gd name="T21" fmla="*/ 297 h 576"/>
                  <a:gd name="T22" fmla="*/ 994 w 1018"/>
                  <a:gd name="T23" fmla="*/ 271 h 576"/>
                  <a:gd name="T24" fmla="*/ 994 w 1018"/>
                  <a:gd name="T25" fmla="*/ 271 h 576"/>
                  <a:gd name="T26" fmla="*/ 983 w 1018"/>
                  <a:gd name="T27" fmla="*/ 221 h 576"/>
                  <a:gd name="T28" fmla="*/ 983 w 1018"/>
                  <a:gd name="T29" fmla="*/ 221 h 576"/>
                  <a:gd name="T30" fmla="*/ 463 w 1018"/>
                  <a:gd name="T31" fmla="*/ 20 h 576"/>
                  <a:gd name="T32" fmla="*/ 463 w 1018"/>
                  <a:gd name="T33" fmla="*/ 20 h 576"/>
                  <a:gd name="T34" fmla="*/ 60 w 1018"/>
                  <a:gd name="T35" fmla="*/ 76 h 576"/>
                  <a:gd name="T36" fmla="*/ 60 w 1018"/>
                  <a:gd name="T37" fmla="*/ 76 h 576"/>
                  <a:gd name="T38" fmla="*/ 33 w 1018"/>
                  <a:gd name="T39" fmla="*/ 108 h 576"/>
                  <a:gd name="T40" fmla="*/ 22 w 1018"/>
                  <a:gd name="T41" fmla="*/ 158 h 576"/>
                  <a:gd name="T42" fmla="*/ 22 w 1018"/>
                  <a:gd name="T43" fmla="*/ 158 h 576"/>
                  <a:gd name="T44" fmla="*/ 32 w 1018"/>
                  <a:gd name="T45" fmla="*/ 200 h 576"/>
                  <a:gd name="T46" fmla="*/ 446 w 1018"/>
                  <a:gd name="T47" fmla="*/ 575 h 576"/>
                  <a:gd name="T48" fmla="*/ 446 w 1018"/>
                  <a:gd name="T49" fmla="*/ 575 h 576"/>
                  <a:gd name="T50" fmla="*/ 442 w 1018"/>
                  <a:gd name="T51" fmla="*/ 575 h 576"/>
                  <a:gd name="T52" fmla="*/ 442 w 1018"/>
                  <a:gd name="T53" fmla="*/ 575 h 576"/>
                  <a:gd name="T54" fmla="*/ 401 w 1018"/>
                  <a:gd name="T55" fmla="*/ 554 h 576"/>
                  <a:gd name="T56" fmla="*/ 20 w 1018"/>
                  <a:gd name="T57" fmla="*/ 213 h 576"/>
                  <a:gd name="T58" fmla="*/ 20 w 1018"/>
                  <a:gd name="T59" fmla="*/ 213 h 576"/>
                  <a:gd name="T60" fmla="*/ 19 w 1018"/>
                  <a:gd name="T61" fmla="*/ 212 h 576"/>
                  <a:gd name="T62" fmla="*/ 19 w 1018"/>
                  <a:gd name="T63" fmla="*/ 212 h 576"/>
                  <a:gd name="T64" fmla="*/ 4 w 1018"/>
                  <a:gd name="T65" fmla="*/ 155 h 576"/>
                  <a:gd name="T66" fmla="*/ 16 w 1018"/>
                  <a:gd name="T67" fmla="*/ 105 h 576"/>
                  <a:gd name="T68" fmla="*/ 16 w 1018"/>
                  <a:gd name="T69" fmla="*/ 105 h 576"/>
                  <a:gd name="T70" fmla="*/ 53 w 1018"/>
                  <a:gd name="T71" fmla="*/ 60 h 576"/>
                  <a:gd name="T72" fmla="*/ 53 w 1018"/>
                  <a:gd name="T73" fmla="*/ 60 h 576"/>
                  <a:gd name="T74" fmla="*/ 53 w 1018"/>
                  <a:gd name="T75" fmla="*/ 60 h 576"/>
                  <a:gd name="T76" fmla="*/ 464 w 1018"/>
                  <a:gd name="T77" fmla="*/ 3 h 576"/>
                  <a:gd name="T78" fmla="*/ 464 w 1018"/>
                  <a:gd name="T79" fmla="*/ 3 h 576"/>
                  <a:gd name="T80" fmla="*/ 996 w 1018"/>
                  <a:gd name="T81" fmla="*/ 210 h 576"/>
                  <a:gd name="T82" fmla="*/ 996 w 1018"/>
                  <a:gd name="T83" fmla="*/ 210 h 576"/>
                  <a:gd name="T84" fmla="*/ 1010 w 1018"/>
                  <a:gd name="T85" fmla="*/ 276 h 576"/>
                  <a:gd name="T86" fmla="*/ 1010 w 1018"/>
                  <a:gd name="T87" fmla="*/ 276 h 576"/>
                  <a:gd name="T88" fmla="*/ 966 w 1018"/>
                  <a:gd name="T89" fmla="*/ 315 h 576"/>
                  <a:gd name="T90" fmla="*/ 966 w 1018"/>
                  <a:gd name="T91" fmla="*/ 315 h 576"/>
                  <a:gd name="T92" fmla="*/ 481 w 1018"/>
                  <a:gd name="T93" fmla="*/ 561 h 576"/>
                  <a:gd name="T94" fmla="*/ 481 w 1018"/>
                  <a:gd name="T95" fmla="*/ 561 h 576"/>
                  <a:gd name="T96" fmla="*/ 446 w 1018"/>
                  <a:gd name="T97" fmla="*/ 575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018" h="576">
                    <a:moveTo>
                      <a:pt x="32" y="200"/>
                    </a:moveTo>
                    <a:lnTo>
                      <a:pt x="414" y="541"/>
                    </a:lnTo>
                    <a:lnTo>
                      <a:pt x="414" y="541"/>
                    </a:lnTo>
                    <a:cubicBezTo>
                      <a:pt x="414" y="542"/>
                      <a:pt x="414" y="542"/>
                      <a:pt x="415" y="543"/>
                    </a:cubicBezTo>
                    <a:lnTo>
                      <a:pt x="415" y="543"/>
                    </a:lnTo>
                    <a:cubicBezTo>
                      <a:pt x="422" y="552"/>
                      <a:pt x="432" y="556"/>
                      <a:pt x="443" y="557"/>
                    </a:cubicBezTo>
                    <a:lnTo>
                      <a:pt x="443" y="557"/>
                    </a:lnTo>
                    <a:cubicBezTo>
                      <a:pt x="454" y="558"/>
                      <a:pt x="463" y="555"/>
                      <a:pt x="470" y="548"/>
                    </a:cubicBezTo>
                    <a:lnTo>
                      <a:pt x="470" y="548"/>
                    </a:lnTo>
                    <a:cubicBezTo>
                      <a:pt x="674" y="363"/>
                      <a:pt x="883" y="311"/>
                      <a:pt x="964" y="297"/>
                    </a:cubicBezTo>
                    <a:lnTo>
                      <a:pt x="964" y="297"/>
                    </a:lnTo>
                    <a:cubicBezTo>
                      <a:pt x="977" y="295"/>
                      <a:pt x="988" y="285"/>
                      <a:pt x="994" y="271"/>
                    </a:cubicBezTo>
                    <a:lnTo>
                      <a:pt x="994" y="271"/>
                    </a:lnTo>
                    <a:cubicBezTo>
                      <a:pt x="1000" y="254"/>
                      <a:pt x="995" y="234"/>
                      <a:pt x="983" y="221"/>
                    </a:cubicBezTo>
                    <a:lnTo>
                      <a:pt x="983" y="221"/>
                    </a:lnTo>
                    <a:cubicBezTo>
                      <a:pt x="868" y="92"/>
                      <a:pt x="693" y="24"/>
                      <a:pt x="463" y="20"/>
                    </a:cubicBezTo>
                    <a:lnTo>
                      <a:pt x="463" y="20"/>
                    </a:lnTo>
                    <a:cubicBezTo>
                      <a:pt x="286" y="17"/>
                      <a:pt x="122" y="56"/>
                      <a:pt x="60" y="76"/>
                    </a:cubicBezTo>
                    <a:lnTo>
                      <a:pt x="60" y="76"/>
                    </a:lnTo>
                    <a:cubicBezTo>
                      <a:pt x="46" y="80"/>
                      <a:pt x="36" y="92"/>
                      <a:pt x="33" y="108"/>
                    </a:cubicBezTo>
                    <a:lnTo>
                      <a:pt x="22" y="158"/>
                    </a:lnTo>
                    <a:lnTo>
                      <a:pt x="22" y="158"/>
                    </a:lnTo>
                    <a:cubicBezTo>
                      <a:pt x="19" y="174"/>
                      <a:pt x="23" y="189"/>
                      <a:pt x="32" y="200"/>
                    </a:cubicBezTo>
                    <a:close/>
                    <a:moveTo>
                      <a:pt x="446" y="575"/>
                    </a:moveTo>
                    <a:lnTo>
                      <a:pt x="446" y="575"/>
                    </a:lnTo>
                    <a:cubicBezTo>
                      <a:pt x="444" y="575"/>
                      <a:pt x="443" y="575"/>
                      <a:pt x="442" y="575"/>
                    </a:cubicBezTo>
                    <a:lnTo>
                      <a:pt x="442" y="575"/>
                    </a:lnTo>
                    <a:cubicBezTo>
                      <a:pt x="427" y="574"/>
                      <a:pt x="412" y="567"/>
                      <a:pt x="401" y="554"/>
                    </a:cubicBezTo>
                    <a:lnTo>
                      <a:pt x="20" y="213"/>
                    </a:lnTo>
                    <a:lnTo>
                      <a:pt x="20" y="213"/>
                    </a:lnTo>
                    <a:lnTo>
                      <a:pt x="19" y="212"/>
                    </a:lnTo>
                    <a:lnTo>
                      <a:pt x="19" y="212"/>
                    </a:lnTo>
                    <a:cubicBezTo>
                      <a:pt x="7" y="197"/>
                      <a:pt x="0" y="175"/>
                      <a:pt x="4" y="155"/>
                    </a:cubicBezTo>
                    <a:lnTo>
                      <a:pt x="16" y="105"/>
                    </a:lnTo>
                    <a:lnTo>
                      <a:pt x="16" y="105"/>
                    </a:lnTo>
                    <a:cubicBezTo>
                      <a:pt x="20" y="83"/>
                      <a:pt x="35" y="66"/>
                      <a:pt x="53" y="60"/>
                    </a:cubicBezTo>
                    <a:lnTo>
                      <a:pt x="53" y="60"/>
                    </a:lnTo>
                    <a:lnTo>
                      <a:pt x="53" y="60"/>
                    </a:lnTo>
                    <a:cubicBezTo>
                      <a:pt x="122" y="38"/>
                      <a:pt x="284" y="0"/>
                      <a:pt x="464" y="3"/>
                    </a:cubicBezTo>
                    <a:lnTo>
                      <a:pt x="464" y="3"/>
                    </a:lnTo>
                    <a:cubicBezTo>
                      <a:pt x="698" y="6"/>
                      <a:pt x="878" y="76"/>
                      <a:pt x="996" y="210"/>
                    </a:cubicBezTo>
                    <a:lnTo>
                      <a:pt x="996" y="210"/>
                    </a:lnTo>
                    <a:cubicBezTo>
                      <a:pt x="1013" y="228"/>
                      <a:pt x="1017" y="253"/>
                      <a:pt x="1010" y="276"/>
                    </a:cubicBezTo>
                    <a:lnTo>
                      <a:pt x="1010" y="276"/>
                    </a:lnTo>
                    <a:cubicBezTo>
                      <a:pt x="1003" y="297"/>
                      <a:pt x="987" y="312"/>
                      <a:pt x="966" y="315"/>
                    </a:cubicBezTo>
                    <a:lnTo>
                      <a:pt x="966" y="315"/>
                    </a:lnTo>
                    <a:cubicBezTo>
                      <a:pt x="888" y="328"/>
                      <a:pt x="682" y="379"/>
                      <a:pt x="481" y="561"/>
                    </a:cubicBezTo>
                    <a:lnTo>
                      <a:pt x="481" y="561"/>
                    </a:lnTo>
                    <a:cubicBezTo>
                      <a:pt x="471" y="570"/>
                      <a:pt x="458" y="575"/>
                      <a:pt x="446" y="5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158">
                <a:extLst>
                  <a:ext uri="{FF2B5EF4-FFF2-40B4-BE49-F238E27FC236}">
                    <a16:creationId xmlns:a16="http://schemas.microsoft.com/office/drawing/2014/main" id="{D66834CA-4E24-4BC2-8E30-9993188E6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3948" y="9238188"/>
                <a:ext cx="1295073" cy="168751"/>
              </a:xfrm>
              <a:custGeom>
                <a:avLst/>
                <a:gdLst>
                  <a:gd name="T0" fmla="*/ 1451 w 1454"/>
                  <a:gd name="T1" fmla="*/ 173 h 188"/>
                  <a:gd name="T2" fmla="*/ 1397 w 1454"/>
                  <a:gd name="T3" fmla="*/ 95 h 188"/>
                  <a:gd name="T4" fmla="*/ 1397 w 1454"/>
                  <a:gd name="T5" fmla="*/ 95 h 188"/>
                  <a:gd name="T6" fmla="*/ 1234 w 1454"/>
                  <a:gd name="T7" fmla="*/ 0 h 188"/>
                  <a:gd name="T8" fmla="*/ 220 w 1454"/>
                  <a:gd name="T9" fmla="*/ 0 h 188"/>
                  <a:gd name="T10" fmla="*/ 220 w 1454"/>
                  <a:gd name="T11" fmla="*/ 0 h 188"/>
                  <a:gd name="T12" fmla="*/ 56 w 1454"/>
                  <a:gd name="T13" fmla="*/ 95 h 188"/>
                  <a:gd name="T14" fmla="*/ 3 w 1454"/>
                  <a:gd name="T15" fmla="*/ 173 h 188"/>
                  <a:gd name="T16" fmla="*/ 3 w 1454"/>
                  <a:gd name="T17" fmla="*/ 173 h 188"/>
                  <a:gd name="T18" fmla="*/ 2 w 1454"/>
                  <a:gd name="T19" fmla="*/ 183 h 188"/>
                  <a:gd name="T20" fmla="*/ 2 w 1454"/>
                  <a:gd name="T21" fmla="*/ 183 h 188"/>
                  <a:gd name="T22" fmla="*/ 9 w 1454"/>
                  <a:gd name="T23" fmla="*/ 187 h 188"/>
                  <a:gd name="T24" fmla="*/ 1444 w 1454"/>
                  <a:gd name="T25" fmla="*/ 187 h 188"/>
                  <a:gd name="T26" fmla="*/ 1444 w 1454"/>
                  <a:gd name="T27" fmla="*/ 187 h 188"/>
                  <a:gd name="T28" fmla="*/ 1452 w 1454"/>
                  <a:gd name="T29" fmla="*/ 183 h 188"/>
                  <a:gd name="T30" fmla="*/ 1452 w 1454"/>
                  <a:gd name="T31" fmla="*/ 183 h 188"/>
                  <a:gd name="T32" fmla="*/ 1451 w 1454"/>
                  <a:gd name="T33" fmla="*/ 17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4" h="188">
                    <a:moveTo>
                      <a:pt x="1451" y="173"/>
                    </a:moveTo>
                    <a:lnTo>
                      <a:pt x="1397" y="95"/>
                    </a:lnTo>
                    <a:lnTo>
                      <a:pt x="1397" y="95"/>
                    </a:lnTo>
                    <a:cubicBezTo>
                      <a:pt x="1356" y="34"/>
                      <a:pt x="1297" y="0"/>
                      <a:pt x="1234" y="0"/>
                    </a:cubicBezTo>
                    <a:lnTo>
                      <a:pt x="220" y="0"/>
                    </a:lnTo>
                    <a:lnTo>
                      <a:pt x="220" y="0"/>
                    </a:lnTo>
                    <a:cubicBezTo>
                      <a:pt x="157" y="0"/>
                      <a:pt x="98" y="34"/>
                      <a:pt x="56" y="95"/>
                    </a:cubicBezTo>
                    <a:lnTo>
                      <a:pt x="3" y="173"/>
                    </a:lnTo>
                    <a:lnTo>
                      <a:pt x="3" y="173"/>
                    </a:lnTo>
                    <a:cubicBezTo>
                      <a:pt x="0" y="177"/>
                      <a:pt x="0" y="180"/>
                      <a:pt x="2" y="183"/>
                    </a:cubicBezTo>
                    <a:lnTo>
                      <a:pt x="2" y="183"/>
                    </a:lnTo>
                    <a:cubicBezTo>
                      <a:pt x="3" y="185"/>
                      <a:pt x="7" y="187"/>
                      <a:pt x="9" y="187"/>
                    </a:cubicBezTo>
                    <a:lnTo>
                      <a:pt x="1444" y="187"/>
                    </a:lnTo>
                    <a:lnTo>
                      <a:pt x="1444" y="187"/>
                    </a:lnTo>
                    <a:cubicBezTo>
                      <a:pt x="1447" y="187"/>
                      <a:pt x="1450" y="185"/>
                      <a:pt x="1452" y="183"/>
                    </a:cubicBezTo>
                    <a:lnTo>
                      <a:pt x="1452" y="183"/>
                    </a:lnTo>
                    <a:cubicBezTo>
                      <a:pt x="1453" y="180"/>
                      <a:pt x="1453" y="177"/>
                      <a:pt x="1451" y="1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159">
                <a:extLst>
                  <a:ext uri="{FF2B5EF4-FFF2-40B4-BE49-F238E27FC236}">
                    <a16:creationId xmlns:a16="http://schemas.microsoft.com/office/drawing/2014/main" id="{ABF678F3-5916-4109-B4E2-2AF9EFDB1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2027" y="9395167"/>
                <a:ext cx="1538390" cy="90261"/>
              </a:xfrm>
              <a:custGeom>
                <a:avLst/>
                <a:gdLst>
                  <a:gd name="T0" fmla="*/ 1704 w 1729"/>
                  <a:gd name="T1" fmla="*/ 60 h 100"/>
                  <a:gd name="T2" fmla="*/ 1704 w 1729"/>
                  <a:gd name="T3" fmla="*/ 60 h 100"/>
                  <a:gd name="T4" fmla="*/ 1682 w 1729"/>
                  <a:gd name="T5" fmla="*/ 0 h 100"/>
                  <a:gd name="T6" fmla="*/ 89 w 1729"/>
                  <a:gd name="T7" fmla="*/ 0 h 100"/>
                  <a:gd name="T8" fmla="*/ 89 w 1729"/>
                  <a:gd name="T9" fmla="*/ 0 h 100"/>
                  <a:gd name="T10" fmla="*/ 28 w 1729"/>
                  <a:gd name="T11" fmla="*/ 34 h 100"/>
                  <a:gd name="T12" fmla="*/ 28 w 1729"/>
                  <a:gd name="T13" fmla="*/ 34 h 100"/>
                  <a:gd name="T14" fmla="*/ 0 w 1729"/>
                  <a:gd name="T15" fmla="*/ 99 h 100"/>
                  <a:gd name="T16" fmla="*/ 1661 w 1729"/>
                  <a:gd name="T17" fmla="*/ 99 h 100"/>
                  <a:gd name="T18" fmla="*/ 1661 w 1729"/>
                  <a:gd name="T19" fmla="*/ 99 h 100"/>
                  <a:gd name="T20" fmla="*/ 1704 w 1729"/>
                  <a:gd name="T21" fmla="*/ 6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29" h="100">
                    <a:moveTo>
                      <a:pt x="1704" y="60"/>
                    </a:moveTo>
                    <a:lnTo>
                      <a:pt x="1704" y="60"/>
                    </a:lnTo>
                    <a:cubicBezTo>
                      <a:pt x="1728" y="40"/>
                      <a:pt x="1713" y="0"/>
                      <a:pt x="1682" y="0"/>
                    </a:cubicBezTo>
                    <a:lnTo>
                      <a:pt x="89" y="0"/>
                    </a:lnTo>
                    <a:lnTo>
                      <a:pt x="89" y="0"/>
                    </a:lnTo>
                    <a:cubicBezTo>
                      <a:pt x="64" y="0"/>
                      <a:pt x="41" y="13"/>
                      <a:pt x="28" y="34"/>
                    </a:cubicBezTo>
                    <a:lnTo>
                      <a:pt x="28" y="34"/>
                    </a:lnTo>
                    <a:cubicBezTo>
                      <a:pt x="18" y="50"/>
                      <a:pt x="8" y="72"/>
                      <a:pt x="0" y="99"/>
                    </a:cubicBezTo>
                    <a:lnTo>
                      <a:pt x="1661" y="99"/>
                    </a:lnTo>
                    <a:lnTo>
                      <a:pt x="1661" y="99"/>
                    </a:lnTo>
                    <a:cubicBezTo>
                      <a:pt x="1687" y="75"/>
                      <a:pt x="1704" y="60"/>
                      <a:pt x="1704" y="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160">
                <a:extLst>
                  <a:ext uri="{FF2B5EF4-FFF2-40B4-BE49-F238E27FC236}">
                    <a16:creationId xmlns:a16="http://schemas.microsoft.com/office/drawing/2014/main" id="{F65A03E2-F303-40DD-97F7-A41BC773E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4178" y="9387318"/>
                <a:ext cx="1546239" cy="105959"/>
              </a:xfrm>
              <a:custGeom>
                <a:avLst/>
                <a:gdLst>
                  <a:gd name="T0" fmla="*/ 21 w 1738"/>
                  <a:gd name="T1" fmla="*/ 98 h 117"/>
                  <a:gd name="T2" fmla="*/ 1667 w 1738"/>
                  <a:gd name="T3" fmla="*/ 98 h 117"/>
                  <a:gd name="T4" fmla="*/ 1667 w 1738"/>
                  <a:gd name="T5" fmla="*/ 98 h 117"/>
                  <a:gd name="T6" fmla="*/ 1707 w 1738"/>
                  <a:gd name="T7" fmla="*/ 61 h 117"/>
                  <a:gd name="T8" fmla="*/ 1707 w 1738"/>
                  <a:gd name="T9" fmla="*/ 61 h 117"/>
                  <a:gd name="T10" fmla="*/ 1707 w 1738"/>
                  <a:gd name="T11" fmla="*/ 61 h 117"/>
                  <a:gd name="T12" fmla="*/ 1707 w 1738"/>
                  <a:gd name="T13" fmla="*/ 61 h 117"/>
                  <a:gd name="T14" fmla="*/ 1714 w 1738"/>
                  <a:gd name="T15" fmla="*/ 34 h 117"/>
                  <a:gd name="T16" fmla="*/ 1714 w 1738"/>
                  <a:gd name="T17" fmla="*/ 34 h 117"/>
                  <a:gd name="T18" fmla="*/ 1691 w 1738"/>
                  <a:gd name="T19" fmla="*/ 17 h 117"/>
                  <a:gd name="T20" fmla="*/ 98 w 1738"/>
                  <a:gd name="T21" fmla="*/ 17 h 117"/>
                  <a:gd name="T22" fmla="*/ 98 w 1738"/>
                  <a:gd name="T23" fmla="*/ 17 h 117"/>
                  <a:gd name="T24" fmla="*/ 45 w 1738"/>
                  <a:gd name="T25" fmla="*/ 47 h 117"/>
                  <a:gd name="T26" fmla="*/ 45 w 1738"/>
                  <a:gd name="T27" fmla="*/ 47 h 117"/>
                  <a:gd name="T28" fmla="*/ 21 w 1738"/>
                  <a:gd name="T29" fmla="*/ 98 h 117"/>
                  <a:gd name="T30" fmla="*/ 1670 w 1738"/>
                  <a:gd name="T31" fmla="*/ 116 h 117"/>
                  <a:gd name="T32" fmla="*/ 9 w 1738"/>
                  <a:gd name="T33" fmla="*/ 116 h 117"/>
                  <a:gd name="T34" fmla="*/ 9 w 1738"/>
                  <a:gd name="T35" fmla="*/ 116 h 117"/>
                  <a:gd name="T36" fmla="*/ 2 w 1738"/>
                  <a:gd name="T37" fmla="*/ 112 h 117"/>
                  <a:gd name="T38" fmla="*/ 2 w 1738"/>
                  <a:gd name="T39" fmla="*/ 112 h 117"/>
                  <a:gd name="T40" fmla="*/ 0 w 1738"/>
                  <a:gd name="T41" fmla="*/ 104 h 117"/>
                  <a:gd name="T42" fmla="*/ 0 w 1738"/>
                  <a:gd name="T43" fmla="*/ 104 h 117"/>
                  <a:gd name="T44" fmla="*/ 29 w 1738"/>
                  <a:gd name="T45" fmla="*/ 37 h 117"/>
                  <a:gd name="T46" fmla="*/ 29 w 1738"/>
                  <a:gd name="T47" fmla="*/ 37 h 117"/>
                  <a:gd name="T48" fmla="*/ 98 w 1738"/>
                  <a:gd name="T49" fmla="*/ 0 h 117"/>
                  <a:gd name="T50" fmla="*/ 1691 w 1738"/>
                  <a:gd name="T51" fmla="*/ 0 h 117"/>
                  <a:gd name="T52" fmla="*/ 1691 w 1738"/>
                  <a:gd name="T53" fmla="*/ 0 h 117"/>
                  <a:gd name="T54" fmla="*/ 1730 w 1738"/>
                  <a:gd name="T55" fmla="*/ 27 h 117"/>
                  <a:gd name="T56" fmla="*/ 1730 w 1738"/>
                  <a:gd name="T57" fmla="*/ 27 h 117"/>
                  <a:gd name="T58" fmla="*/ 1719 w 1738"/>
                  <a:gd name="T59" fmla="*/ 74 h 117"/>
                  <a:gd name="T60" fmla="*/ 1719 w 1738"/>
                  <a:gd name="T61" fmla="*/ 74 h 117"/>
                  <a:gd name="T62" fmla="*/ 1676 w 1738"/>
                  <a:gd name="T63" fmla="*/ 114 h 117"/>
                  <a:gd name="T64" fmla="*/ 1676 w 1738"/>
                  <a:gd name="T65" fmla="*/ 114 h 117"/>
                  <a:gd name="T66" fmla="*/ 1670 w 1738"/>
                  <a:gd name="T67" fmla="*/ 116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8" h="117">
                    <a:moveTo>
                      <a:pt x="21" y="98"/>
                    </a:moveTo>
                    <a:lnTo>
                      <a:pt x="1667" y="98"/>
                    </a:lnTo>
                    <a:lnTo>
                      <a:pt x="1667" y="98"/>
                    </a:lnTo>
                    <a:cubicBezTo>
                      <a:pt x="1691" y="75"/>
                      <a:pt x="1707" y="61"/>
                      <a:pt x="1707" y="61"/>
                    </a:cubicBezTo>
                    <a:lnTo>
                      <a:pt x="1707" y="61"/>
                    </a:lnTo>
                    <a:lnTo>
                      <a:pt x="1707" y="61"/>
                    </a:lnTo>
                    <a:lnTo>
                      <a:pt x="1707" y="61"/>
                    </a:lnTo>
                    <a:cubicBezTo>
                      <a:pt x="1717" y="53"/>
                      <a:pt x="1717" y="42"/>
                      <a:pt x="1714" y="34"/>
                    </a:cubicBezTo>
                    <a:lnTo>
                      <a:pt x="1714" y="34"/>
                    </a:lnTo>
                    <a:cubicBezTo>
                      <a:pt x="1712" y="25"/>
                      <a:pt x="1704" y="17"/>
                      <a:pt x="1691" y="17"/>
                    </a:cubicBezTo>
                    <a:lnTo>
                      <a:pt x="98" y="17"/>
                    </a:lnTo>
                    <a:lnTo>
                      <a:pt x="98" y="17"/>
                    </a:lnTo>
                    <a:cubicBezTo>
                      <a:pt x="76" y="17"/>
                      <a:pt x="56" y="28"/>
                      <a:pt x="45" y="47"/>
                    </a:cubicBezTo>
                    <a:lnTo>
                      <a:pt x="45" y="47"/>
                    </a:lnTo>
                    <a:cubicBezTo>
                      <a:pt x="34" y="62"/>
                      <a:pt x="27" y="80"/>
                      <a:pt x="21" y="98"/>
                    </a:cubicBezTo>
                    <a:close/>
                    <a:moveTo>
                      <a:pt x="1670" y="116"/>
                    </a:moveTo>
                    <a:lnTo>
                      <a:pt x="9" y="116"/>
                    </a:lnTo>
                    <a:lnTo>
                      <a:pt x="9" y="116"/>
                    </a:lnTo>
                    <a:cubicBezTo>
                      <a:pt x="6" y="116"/>
                      <a:pt x="4" y="114"/>
                      <a:pt x="2" y="112"/>
                    </a:cubicBezTo>
                    <a:lnTo>
                      <a:pt x="2" y="112"/>
                    </a:lnTo>
                    <a:cubicBezTo>
                      <a:pt x="0" y="110"/>
                      <a:pt x="0" y="107"/>
                      <a:pt x="0" y="104"/>
                    </a:cubicBezTo>
                    <a:lnTo>
                      <a:pt x="0" y="104"/>
                    </a:lnTo>
                    <a:cubicBezTo>
                      <a:pt x="7" y="80"/>
                      <a:pt x="17" y="57"/>
                      <a:pt x="29" y="37"/>
                    </a:cubicBezTo>
                    <a:lnTo>
                      <a:pt x="29" y="37"/>
                    </a:lnTo>
                    <a:cubicBezTo>
                      <a:pt x="45" y="14"/>
                      <a:pt x="70" y="0"/>
                      <a:pt x="98" y="0"/>
                    </a:cubicBezTo>
                    <a:lnTo>
                      <a:pt x="1691" y="0"/>
                    </a:lnTo>
                    <a:lnTo>
                      <a:pt x="1691" y="0"/>
                    </a:lnTo>
                    <a:cubicBezTo>
                      <a:pt x="1709" y="0"/>
                      <a:pt x="1725" y="11"/>
                      <a:pt x="1730" y="27"/>
                    </a:cubicBezTo>
                    <a:lnTo>
                      <a:pt x="1730" y="27"/>
                    </a:lnTo>
                    <a:cubicBezTo>
                      <a:pt x="1737" y="44"/>
                      <a:pt x="1732" y="63"/>
                      <a:pt x="1719" y="74"/>
                    </a:cubicBezTo>
                    <a:lnTo>
                      <a:pt x="1719" y="74"/>
                    </a:lnTo>
                    <a:cubicBezTo>
                      <a:pt x="1717" y="76"/>
                      <a:pt x="1701" y="90"/>
                      <a:pt x="1676" y="114"/>
                    </a:cubicBezTo>
                    <a:lnTo>
                      <a:pt x="1676" y="114"/>
                    </a:lnTo>
                    <a:cubicBezTo>
                      <a:pt x="1674" y="114"/>
                      <a:pt x="1672" y="116"/>
                      <a:pt x="1670" y="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161">
                <a:extLst>
                  <a:ext uri="{FF2B5EF4-FFF2-40B4-BE49-F238E27FC236}">
                    <a16:creationId xmlns:a16="http://schemas.microsoft.com/office/drawing/2014/main" id="{F4793781-DF84-4E35-8C5F-000E62048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382" y="10521486"/>
                <a:ext cx="176602" cy="176602"/>
              </a:xfrm>
              <a:custGeom>
                <a:avLst/>
                <a:gdLst>
                  <a:gd name="T0" fmla="*/ 199 w 200"/>
                  <a:gd name="T1" fmla="*/ 100 h 200"/>
                  <a:gd name="T2" fmla="*/ 199 w 200"/>
                  <a:gd name="T3" fmla="*/ 100 h 200"/>
                  <a:gd name="T4" fmla="*/ 100 w 200"/>
                  <a:gd name="T5" fmla="*/ 199 h 200"/>
                  <a:gd name="T6" fmla="*/ 100 w 200"/>
                  <a:gd name="T7" fmla="*/ 199 h 200"/>
                  <a:gd name="T8" fmla="*/ 0 w 200"/>
                  <a:gd name="T9" fmla="*/ 100 h 200"/>
                  <a:gd name="T10" fmla="*/ 0 w 200"/>
                  <a:gd name="T11" fmla="*/ 100 h 200"/>
                  <a:gd name="T12" fmla="*/ 100 w 200"/>
                  <a:gd name="T13" fmla="*/ 0 h 200"/>
                  <a:gd name="T14" fmla="*/ 100 w 200"/>
                  <a:gd name="T15" fmla="*/ 0 h 200"/>
                  <a:gd name="T16" fmla="*/ 199 w 200"/>
                  <a:gd name="T17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0" h="200">
                    <a:moveTo>
                      <a:pt x="199" y="100"/>
                    </a:moveTo>
                    <a:lnTo>
                      <a:pt x="199" y="100"/>
                    </a:lnTo>
                    <a:cubicBezTo>
                      <a:pt x="199" y="155"/>
                      <a:pt x="155" y="199"/>
                      <a:pt x="100" y="199"/>
                    </a:cubicBezTo>
                    <a:lnTo>
                      <a:pt x="100" y="199"/>
                    </a:lnTo>
                    <a:cubicBezTo>
                      <a:pt x="44" y="199"/>
                      <a:pt x="0" y="155"/>
                      <a:pt x="0" y="100"/>
                    </a:cubicBezTo>
                    <a:lnTo>
                      <a:pt x="0" y="100"/>
                    </a:lnTo>
                    <a:cubicBezTo>
                      <a:pt x="0" y="45"/>
                      <a:pt x="44" y="0"/>
                      <a:pt x="100" y="0"/>
                    </a:cubicBezTo>
                    <a:lnTo>
                      <a:pt x="100" y="0"/>
                    </a:lnTo>
                    <a:cubicBezTo>
                      <a:pt x="155" y="0"/>
                      <a:pt x="199" y="45"/>
                      <a:pt x="199" y="10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162">
                <a:extLst>
                  <a:ext uri="{FF2B5EF4-FFF2-40B4-BE49-F238E27FC236}">
                    <a16:creationId xmlns:a16="http://schemas.microsoft.com/office/drawing/2014/main" id="{3D86C07C-47D4-417B-9A18-774992E4C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1533" y="10517563"/>
                <a:ext cx="192300" cy="192297"/>
              </a:xfrm>
              <a:custGeom>
                <a:avLst/>
                <a:gdLst>
                  <a:gd name="T0" fmla="*/ 109 w 217"/>
                  <a:gd name="T1" fmla="*/ 17 h 217"/>
                  <a:gd name="T2" fmla="*/ 109 w 217"/>
                  <a:gd name="T3" fmla="*/ 17 h 217"/>
                  <a:gd name="T4" fmla="*/ 18 w 217"/>
                  <a:gd name="T5" fmla="*/ 108 h 217"/>
                  <a:gd name="T6" fmla="*/ 18 w 217"/>
                  <a:gd name="T7" fmla="*/ 108 h 217"/>
                  <a:gd name="T8" fmla="*/ 109 w 217"/>
                  <a:gd name="T9" fmla="*/ 199 h 217"/>
                  <a:gd name="T10" fmla="*/ 109 w 217"/>
                  <a:gd name="T11" fmla="*/ 199 h 217"/>
                  <a:gd name="T12" fmla="*/ 199 w 217"/>
                  <a:gd name="T13" fmla="*/ 108 h 217"/>
                  <a:gd name="T14" fmla="*/ 199 w 217"/>
                  <a:gd name="T15" fmla="*/ 108 h 217"/>
                  <a:gd name="T16" fmla="*/ 109 w 217"/>
                  <a:gd name="T17" fmla="*/ 17 h 217"/>
                  <a:gd name="T18" fmla="*/ 109 w 217"/>
                  <a:gd name="T19" fmla="*/ 216 h 217"/>
                  <a:gd name="T20" fmla="*/ 109 w 217"/>
                  <a:gd name="T21" fmla="*/ 216 h 217"/>
                  <a:gd name="T22" fmla="*/ 0 w 217"/>
                  <a:gd name="T23" fmla="*/ 108 h 217"/>
                  <a:gd name="T24" fmla="*/ 0 w 217"/>
                  <a:gd name="T25" fmla="*/ 108 h 217"/>
                  <a:gd name="T26" fmla="*/ 109 w 217"/>
                  <a:gd name="T27" fmla="*/ 0 h 217"/>
                  <a:gd name="T28" fmla="*/ 109 w 217"/>
                  <a:gd name="T29" fmla="*/ 0 h 217"/>
                  <a:gd name="T30" fmla="*/ 216 w 217"/>
                  <a:gd name="T31" fmla="*/ 108 h 217"/>
                  <a:gd name="T32" fmla="*/ 216 w 217"/>
                  <a:gd name="T33" fmla="*/ 108 h 217"/>
                  <a:gd name="T34" fmla="*/ 109 w 217"/>
                  <a:gd name="T3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7" h="217">
                    <a:moveTo>
                      <a:pt x="109" y="17"/>
                    </a:moveTo>
                    <a:lnTo>
                      <a:pt x="109" y="17"/>
                    </a:lnTo>
                    <a:cubicBezTo>
                      <a:pt x="58" y="17"/>
                      <a:pt x="18" y="58"/>
                      <a:pt x="18" y="108"/>
                    </a:cubicBezTo>
                    <a:lnTo>
                      <a:pt x="18" y="108"/>
                    </a:lnTo>
                    <a:cubicBezTo>
                      <a:pt x="18" y="158"/>
                      <a:pt x="58" y="199"/>
                      <a:pt x="109" y="199"/>
                    </a:cubicBezTo>
                    <a:lnTo>
                      <a:pt x="109" y="199"/>
                    </a:lnTo>
                    <a:cubicBezTo>
                      <a:pt x="158" y="199"/>
                      <a:pt x="199" y="158"/>
                      <a:pt x="199" y="108"/>
                    </a:cubicBezTo>
                    <a:lnTo>
                      <a:pt x="199" y="108"/>
                    </a:lnTo>
                    <a:cubicBezTo>
                      <a:pt x="199" y="58"/>
                      <a:pt x="158" y="17"/>
                      <a:pt x="109" y="17"/>
                    </a:cubicBezTo>
                    <a:close/>
                    <a:moveTo>
                      <a:pt x="109" y="216"/>
                    </a:moveTo>
                    <a:lnTo>
                      <a:pt x="109" y="216"/>
                    </a:lnTo>
                    <a:cubicBezTo>
                      <a:pt x="49" y="216"/>
                      <a:pt x="0" y="167"/>
                      <a:pt x="0" y="108"/>
                    </a:cubicBezTo>
                    <a:lnTo>
                      <a:pt x="0" y="108"/>
                    </a:lnTo>
                    <a:cubicBezTo>
                      <a:pt x="0" y="48"/>
                      <a:pt x="49" y="0"/>
                      <a:pt x="109" y="0"/>
                    </a:cubicBezTo>
                    <a:lnTo>
                      <a:pt x="109" y="0"/>
                    </a:lnTo>
                    <a:cubicBezTo>
                      <a:pt x="168" y="0"/>
                      <a:pt x="216" y="48"/>
                      <a:pt x="216" y="108"/>
                    </a:cubicBezTo>
                    <a:lnTo>
                      <a:pt x="216" y="108"/>
                    </a:lnTo>
                    <a:cubicBezTo>
                      <a:pt x="216" y="167"/>
                      <a:pt x="168" y="216"/>
                      <a:pt x="109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163">
                <a:extLst>
                  <a:ext uri="{FF2B5EF4-FFF2-40B4-BE49-F238E27FC236}">
                    <a16:creationId xmlns:a16="http://schemas.microsoft.com/office/drawing/2014/main" id="{D8BA2BE9-E3D7-4EAF-8273-0677482F8A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6805" y="8806497"/>
                <a:ext cx="2138832" cy="1663973"/>
              </a:xfrm>
              <a:custGeom>
                <a:avLst/>
                <a:gdLst>
                  <a:gd name="T0" fmla="*/ 33 w 2403"/>
                  <a:gd name="T1" fmla="*/ 1208 h 1868"/>
                  <a:gd name="T2" fmla="*/ 255 w 2403"/>
                  <a:gd name="T3" fmla="*/ 1507 h 1868"/>
                  <a:gd name="T4" fmla="*/ 476 w 2403"/>
                  <a:gd name="T5" fmla="*/ 1805 h 1868"/>
                  <a:gd name="T6" fmla="*/ 476 w 2403"/>
                  <a:gd name="T7" fmla="*/ 1805 h 1868"/>
                  <a:gd name="T8" fmla="*/ 530 w 2403"/>
                  <a:gd name="T9" fmla="*/ 1851 h 1868"/>
                  <a:gd name="T10" fmla="*/ 530 w 2403"/>
                  <a:gd name="T11" fmla="*/ 1851 h 1868"/>
                  <a:gd name="T12" fmla="*/ 600 w 2403"/>
                  <a:gd name="T13" fmla="*/ 1867 h 1868"/>
                  <a:gd name="T14" fmla="*/ 1244 w 2403"/>
                  <a:gd name="T15" fmla="*/ 1867 h 1868"/>
                  <a:gd name="T16" fmla="*/ 1887 w 2403"/>
                  <a:gd name="T17" fmla="*/ 1867 h 1868"/>
                  <a:gd name="T18" fmla="*/ 1887 w 2403"/>
                  <a:gd name="T19" fmla="*/ 1867 h 1868"/>
                  <a:gd name="T20" fmla="*/ 1965 w 2403"/>
                  <a:gd name="T21" fmla="*/ 1846 h 1868"/>
                  <a:gd name="T22" fmla="*/ 1965 w 2403"/>
                  <a:gd name="T23" fmla="*/ 1846 h 1868"/>
                  <a:gd name="T24" fmla="*/ 2021 w 2403"/>
                  <a:gd name="T25" fmla="*/ 1789 h 1868"/>
                  <a:gd name="T26" fmla="*/ 2201 w 2403"/>
                  <a:gd name="T27" fmla="*/ 1473 h 1868"/>
                  <a:gd name="T28" fmla="*/ 2381 w 2403"/>
                  <a:gd name="T29" fmla="*/ 1157 h 1868"/>
                  <a:gd name="T30" fmla="*/ 2381 w 2403"/>
                  <a:gd name="T31" fmla="*/ 1157 h 1868"/>
                  <a:gd name="T32" fmla="*/ 2400 w 2403"/>
                  <a:gd name="T33" fmla="*/ 1092 h 1868"/>
                  <a:gd name="T34" fmla="*/ 2400 w 2403"/>
                  <a:gd name="T35" fmla="*/ 1092 h 1868"/>
                  <a:gd name="T36" fmla="*/ 2391 w 2403"/>
                  <a:gd name="T37" fmla="*/ 1026 h 1868"/>
                  <a:gd name="T38" fmla="*/ 2205 w 2403"/>
                  <a:gd name="T39" fmla="*/ 513 h 1868"/>
                  <a:gd name="T40" fmla="*/ 2019 w 2403"/>
                  <a:gd name="T41" fmla="*/ 0 h 1868"/>
                  <a:gd name="T42" fmla="*/ 1925 w 2403"/>
                  <a:gd name="T43" fmla="*/ 0 h 1868"/>
                  <a:gd name="T44" fmla="*/ 1832 w 2403"/>
                  <a:gd name="T45" fmla="*/ 0 h 1868"/>
                  <a:gd name="T46" fmla="*/ 2023 w 2403"/>
                  <a:gd name="T47" fmla="*/ 529 h 1868"/>
                  <a:gd name="T48" fmla="*/ 2214 w 2403"/>
                  <a:gd name="T49" fmla="*/ 1057 h 1868"/>
                  <a:gd name="T50" fmla="*/ 2214 w 2403"/>
                  <a:gd name="T51" fmla="*/ 1057 h 1868"/>
                  <a:gd name="T52" fmla="*/ 2217 w 2403"/>
                  <a:gd name="T53" fmla="*/ 1083 h 1868"/>
                  <a:gd name="T54" fmla="*/ 2217 w 2403"/>
                  <a:gd name="T55" fmla="*/ 1083 h 1868"/>
                  <a:gd name="T56" fmla="*/ 2210 w 2403"/>
                  <a:gd name="T57" fmla="*/ 1109 h 1868"/>
                  <a:gd name="T58" fmla="*/ 2054 w 2403"/>
                  <a:gd name="T59" fmla="*/ 1385 h 1868"/>
                  <a:gd name="T60" fmla="*/ 1898 w 2403"/>
                  <a:gd name="T61" fmla="*/ 1661 h 1868"/>
                  <a:gd name="T62" fmla="*/ 1898 w 2403"/>
                  <a:gd name="T63" fmla="*/ 1661 h 1868"/>
                  <a:gd name="T64" fmla="*/ 1854 w 2403"/>
                  <a:gd name="T65" fmla="*/ 1706 h 1868"/>
                  <a:gd name="T66" fmla="*/ 1854 w 2403"/>
                  <a:gd name="T67" fmla="*/ 1706 h 1868"/>
                  <a:gd name="T68" fmla="*/ 1793 w 2403"/>
                  <a:gd name="T69" fmla="*/ 1722 h 1868"/>
                  <a:gd name="T70" fmla="*/ 1299 w 2403"/>
                  <a:gd name="T71" fmla="*/ 1722 h 1868"/>
                  <a:gd name="T72" fmla="*/ 805 w 2403"/>
                  <a:gd name="T73" fmla="*/ 1722 h 1868"/>
                  <a:gd name="T74" fmla="*/ 805 w 2403"/>
                  <a:gd name="T75" fmla="*/ 1722 h 1868"/>
                  <a:gd name="T76" fmla="*/ 734 w 2403"/>
                  <a:gd name="T77" fmla="*/ 1706 h 1868"/>
                  <a:gd name="T78" fmla="*/ 734 w 2403"/>
                  <a:gd name="T79" fmla="*/ 1706 h 1868"/>
                  <a:gd name="T80" fmla="*/ 678 w 2403"/>
                  <a:gd name="T81" fmla="*/ 1660 h 1868"/>
                  <a:gd name="T82" fmla="*/ 490 w 2403"/>
                  <a:gd name="T83" fmla="*/ 1413 h 1868"/>
                  <a:gd name="T84" fmla="*/ 301 w 2403"/>
                  <a:gd name="T85" fmla="*/ 1167 h 1868"/>
                  <a:gd name="T86" fmla="*/ 301 w 2403"/>
                  <a:gd name="T87" fmla="*/ 1167 h 1868"/>
                  <a:gd name="T88" fmla="*/ 288 w 2403"/>
                  <a:gd name="T89" fmla="*/ 1125 h 1868"/>
                  <a:gd name="T90" fmla="*/ 288 w 2403"/>
                  <a:gd name="T91" fmla="*/ 1125 h 1868"/>
                  <a:gd name="T92" fmla="*/ 306 w 2403"/>
                  <a:gd name="T93" fmla="*/ 1085 h 1868"/>
                  <a:gd name="T94" fmla="*/ 306 w 2403"/>
                  <a:gd name="T95" fmla="*/ 1085 h 1868"/>
                  <a:gd name="T96" fmla="*/ 478 w 2403"/>
                  <a:gd name="T97" fmla="*/ 922 h 1868"/>
                  <a:gd name="T98" fmla="*/ 478 w 2403"/>
                  <a:gd name="T99" fmla="*/ 922 h 1868"/>
                  <a:gd name="T100" fmla="*/ 654 w 2403"/>
                  <a:gd name="T101" fmla="*/ 761 h 1868"/>
                  <a:gd name="T102" fmla="*/ 477 w 2403"/>
                  <a:gd name="T103" fmla="*/ 761 h 1868"/>
                  <a:gd name="T104" fmla="*/ 300 w 2403"/>
                  <a:gd name="T105" fmla="*/ 761 h 1868"/>
                  <a:gd name="T106" fmla="*/ 174 w 2403"/>
                  <a:gd name="T107" fmla="*/ 883 h 1868"/>
                  <a:gd name="T108" fmla="*/ 49 w 2403"/>
                  <a:gd name="T109" fmla="*/ 1006 h 1868"/>
                  <a:gd name="T110" fmla="*/ 49 w 2403"/>
                  <a:gd name="T111" fmla="*/ 1006 h 1868"/>
                  <a:gd name="T112" fmla="*/ 3 w 2403"/>
                  <a:gd name="T113" fmla="*/ 1104 h 1868"/>
                  <a:gd name="T114" fmla="*/ 3 w 2403"/>
                  <a:gd name="T115" fmla="*/ 1104 h 1868"/>
                  <a:gd name="T116" fmla="*/ 33 w 2403"/>
                  <a:gd name="T117" fmla="*/ 1208 h 1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3" h="1868">
                    <a:moveTo>
                      <a:pt x="33" y="1208"/>
                    </a:moveTo>
                    <a:lnTo>
                      <a:pt x="255" y="1507"/>
                    </a:lnTo>
                    <a:lnTo>
                      <a:pt x="476" y="1805"/>
                    </a:lnTo>
                    <a:lnTo>
                      <a:pt x="476" y="1805"/>
                    </a:lnTo>
                    <a:cubicBezTo>
                      <a:pt x="490" y="1824"/>
                      <a:pt x="509" y="1840"/>
                      <a:pt x="530" y="1851"/>
                    </a:cubicBezTo>
                    <a:lnTo>
                      <a:pt x="530" y="1851"/>
                    </a:lnTo>
                    <a:cubicBezTo>
                      <a:pt x="552" y="1862"/>
                      <a:pt x="576" y="1867"/>
                      <a:pt x="600" y="1867"/>
                    </a:cubicBezTo>
                    <a:lnTo>
                      <a:pt x="1244" y="1867"/>
                    </a:lnTo>
                    <a:lnTo>
                      <a:pt x="1887" y="1867"/>
                    </a:lnTo>
                    <a:lnTo>
                      <a:pt x="1887" y="1867"/>
                    </a:lnTo>
                    <a:cubicBezTo>
                      <a:pt x="1915" y="1867"/>
                      <a:pt x="1941" y="1860"/>
                      <a:pt x="1965" y="1846"/>
                    </a:cubicBezTo>
                    <a:lnTo>
                      <a:pt x="1965" y="1846"/>
                    </a:lnTo>
                    <a:cubicBezTo>
                      <a:pt x="1988" y="1833"/>
                      <a:pt x="2007" y="1813"/>
                      <a:pt x="2021" y="1789"/>
                    </a:cubicBezTo>
                    <a:lnTo>
                      <a:pt x="2201" y="1473"/>
                    </a:lnTo>
                    <a:lnTo>
                      <a:pt x="2381" y="1157"/>
                    </a:lnTo>
                    <a:lnTo>
                      <a:pt x="2381" y="1157"/>
                    </a:lnTo>
                    <a:cubicBezTo>
                      <a:pt x="2392" y="1137"/>
                      <a:pt x="2399" y="1115"/>
                      <a:pt x="2400" y="1092"/>
                    </a:cubicBezTo>
                    <a:lnTo>
                      <a:pt x="2400" y="1092"/>
                    </a:lnTo>
                    <a:cubicBezTo>
                      <a:pt x="2402" y="1070"/>
                      <a:pt x="2399" y="1047"/>
                      <a:pt x="2391" y="1026"/>
                    </a:cubicBezTo>
                    <a:lnTo>
                      <a:pt x="2205" y="513"/>
                    </a:lnTo>
                    <a:lnTo>
                      <a:pt x="2019" y="0"/>
                    </a:lnTo>
                    <a:lnTo>
                      <a:pt x="1925" y="0"/>
                    </a:lnTo>
                    <a:lnTo>
                      <a:pt x="1832" y="0"/>
                    </a:lnTo>
                    <a:lnTo>
                      <a:pt x="2023" y="529"/>
                    </a:lnTo>
                    <a:lnTo>
                      <a:pt x="2214" y="1057"/>
                    </a:lnTo>
                    <a:lnTo>
                      <a:pt x="2214" y="1057"/>
                    </a:lnTo>
                    <a:cubicBezTo>
                      <a:pt x="2216" y="1066"/>
                      <a:pt x="2218" y="1075"/>
                      <a:pt x="2217" y="1083"/>
                    </a:cubicBezTo>
                    <a:lnTo>
                      <a:pt x="2217" y="1083"/>
                    </a:lnTo>
                    <a:cubicBezTo>
                      <a:pt x="2216" y="1092"/>
                      <a:pt x="2214" y="1102"/>
                      <a:pt x="2210" y="1109"/>
                    </a:cubicBezTo>
                    <a:lnTo>
                      <a:pt x="2054" y="1385"/>
                    </a:lnTo>
                    <a:lnTo>
                      <a:pt x="1898" y="1661"/>
                    </a:lnTo>
                    <a:lnTo>
                      <a:pt x="1898" y="1661"/>
                    </a:lnTo>
                    <a:cubicBezTo>
                      <a:pt x="1888" y="1680"/>
                      <a:pt x="1872" y="1696"/>
                      <a:pt x="1854" y="1706"/>
                    </a:cubicBezTo>
                    <a:lnTo>
                      <a:pt x="1854" y="1706"/>
                    </a:lnTo>
                    <a:cubicBezTo>
                      <a:pt x="1836" y="1717"/>
                      <a:pt x="1816" y="1722"/>
                      <a:pt x="1793" y="1722"/>
                    </a:cubicBezTo>
                    <a:lnTo>
                      <a:pt x="1299" y="1722"/>
                    </a:lnTo>
                    <a:lnTo>
                      <a:pt x="805" y="1722"/>
                    </a:lnTo>
                    <a:lnTo>
                      <a:pt x="805" y="1722"/>
                    </a:lnTo>
                    <a:cubicBezTo>
                      <a:pt x="780" y="1722"/>
                      <a:pt x="757" y="1717"/>
                      <a:pt x="734" y="1706"/>
                    </a:cubicBezTo>
                    <a:lnTo>
                      <a:pt x="734" y="1706"/>
                    </a:lnTo>
                    <a:cubicBezTo>
                      <a:pt x="713" y="1695"/>
                      <a:pt x="693" y="1680"/>
                      <a:pt x="678" y="1660"/>
                    </a:cubicBezTo>
                    <a:lnTo>
                      <a:pt x="490" y="1413"/>
                    </a:lnTo>
                    <a:lnTo>
                      <a:pt x="301" y="1167"/>
                    </a:lnTo>
                    <a:lnTo>
                      <a:pt x="301" y="1167"/>
                    </a:lnTo>
                    <a:cubicBezTo>
                      <a:pt x="292" y="1154"/>
                      <a:pt x="287" y="1139"/>
                      <a:pt x="288" y="1125"/>
                    </a:cubicBezTo>
                    <a:lnTo>
                      <a:pt x="288" y="1125"/>
                    </a:lnTo>
                    <a:cubicBezTo>
                      <a:pt x="290" y="1110"/>
                      <a:pt x="296" y="1096"/>
                      <a:pt x="306" y="1085"/>
                    </a:cubicBezTo>
                    <a:lnTo>
                      <a:pt x="306" y="1085"/>
                    </a:lnTo>
                    <a:cubicBezTo>
                      <a:pt x="346" y="1046"/>
                      <a:pt x="411" y="984"/>
                      <a:pt x="478" y="922"/>
                    </a:cubicBezTo>
                    <a:lnTo>
                      <a:pt x="478" y="922"/>
                    </a:lnTo>
                    <a:cubicBezTo>
                      <a:pt x="545" y="861"/>
                      <a:pt x="612" y="799"/>
                      <a:pt x="654" y="761"/>
                    </a:cubicBezTo>
                    <a:lnTo>
                      <a:pt x="477" y="761"/>
                    </a:lnTo>
                    <a:lnTo>
                      <a:pt x="300" y="761"/>
                    </a:lnTo>
                    <a:lnTo>
                      <a:pt x="174" y="883"/>
                    </a:lnTo>
                    <a:lnTo>
                      <a:pt x="49" y="1006"/>
                    </a:lnTo>
                    <a:lnTo>
                      <a:pt x="49" y="1006"/>
                    </a:lnTo>
                    <a:cubicBezTo>
                      <a:pt x="21" y="1033"/>
                      <a:pt x="6" y="1068"/>
                      <a:pt x="3" y="1104"/>
                    </a:cubicBezTo>
                    <a:lnTo>
                      <a:pt x="3" y="1104"/>
                    </a:lnTo>
                    <a:cubicBezTo>
                      <a:pt x="0" y="1140"/>
                      <a:pt x="10" y="1178"/>
                      <a:pt x="33" y="120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164">
                <a:extLst>
                  <a:ext uri="{FF2B5EF4-FFF2-40B4-BE49-F238E27FC236}">
                    <a16:creationId xmlns:a16="http://schemas.microsoft.com/office/drawing/2014/main" id="{03F94693-44CB-4138-9AC0-3935FC50A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28956" y="8798648"/>
                <a:ext cx="2154529" cy="1679671"/>
              </a:xfrm>
              <a:custGeom>
                <a:avLst/>
                <a:gdLst>
                  <a:gd name="T0" fmla="*/ 64 w 2421"/>
                  <a:gd name="T1" fmla="*/ 1021 h 1886"/>
                  <a:gd name="T2" fmla="*/ 21 w 2421"/>
                  <a:gd name="T3" fmla="*/ 1114 h 1886"/>
                  <a:gd name="T4" fmla="*/ 49 w 2421"/>
                  <a:gd name="T5" fmla="*/ 1213 h 1886"/>
                  <a:gd name="T6" fmla="*/ 492 w 2421"/>
                  <a:gd name="T7" fmla="*/ 1808 h 1886"/>
                  <a:gd name="T8" fmla="*/ 544 w 2421"/>
                  <a:gd name="T9" fmla="*/ 1852 h 1886"/>
                  <a:gd name="T10" fmla="*/ 1896 w 2421"/>
                  <a:gd name="T11" fmla="*/ 1867 h 1886"/>
                  <a:gd name="T12" fmla="*/ 1969 w 2421"/>
                  <a:gd name="T13" fmla="*/ 1848 h 1886"/>
                  <a:gd name="T14" fmla="*/ 2023 w 2421"/>
                  <a:gd name="T15" fmla="*/ 1794 h 1886"/>
                  <a:gd name="T16" fmla="*/ 2382 w 2421"/>
                  <a:gd name="T17" fmla="*/ 1162 h 1886"/>
                  <a:gd name="T18" fmla="*/ 2401 w 2421"/>
                  <a:gd name="T19" fmla="*/ 1101 h 1886"/>
                  <a:gd name="T20" fmla="*/ 2022 w 2421"/>
                  <a:gd name="T21" fmla="*/ 18 h 1886"/>
                  <a:gd name="T22" fmla="*/ 2231 w 2421"/>
                  <a:gd name="T23" fmla="*/ 1062 h 1886"/>
                  <a:gd name="T24" fmla="*/ 2235 w 2421"/>
                  <a:gd name="T25" fmla="*/ 1093 h 1886"/>
                  <a:gd name="T26" fmla="*/ 2226 w 2421"/>
                  <a:gd name="T27" fmla="*/ 1122 h 1886"/>
                  <a:gd name="T28" fmla="*/ 1915 w 2421"/>
                  <a:gd name="T29" fmla="*/ 1675 h 1886"/>
                  <a:gd name="T30" fmla="*/ 1867 w 2421"/>
                  <a:gd name="T31" fmla="*/ 1723 h 1886"/>
                  <a:gd name="T32" fmla="*/ 814 w 2421"/>
                  <a:gd name="T33" fmla="*/ 1741 h 1886"/>
                  <a:gd name="T34" fmla="*/ 740 w 2421"/>
                  <a:gd name="T35" fmla="*/ 1723 h 1886"/>
                  <a:gd name="T36" fmla="*/ 680 w 2421"/>
                  <a:gd name="T37" fmla="*/ 1674 h 1886"/>
                  <a:gd name="T38" fmla="*/ 303 w 2421"/>
                  <a:gd name="T39" fmla="*/ 1181 h 1886"/>
                  <a:gd name="T40" fmla="*/ 289 w 2421"/>
                  <a:gd name="T41" fmla="*/ 1133 h 1886"/>
                  <a:gd name="T42" fmla="*/ 309 w 2421"/>
                  <a:gd name="T43" fmla="*/ 1088 h 1886"/>
                  <a:gd name="T44" fmla="*/ 481 w 2421"/>
                  <a:gd name="T45" fmla="*/ 925 h 1886"/>
                  <a:gd name="T46" fmla="*/ 312 w 2421"/>
                  <a:gd name="T47" fmla="*/ 779 h 1886"/>
                  <a:gd name="T48" fmla="*/ 609 w 2421"/>
                  <a:gd name="T49" fmla="*/ 1885 h 1886"/>
                  <a:gd name="T50" fmla="*/ 535 w 2421"/>
                  <a:gd name="T51" fmla="*/ 1867 h 1886"/>
                  <a:gd name="T52" fmla="*/ 478 w 2421"/>
                  <a:gd name="T53" fmla="*/ 1819 h 1886"/>
                  <a:gd name="T54" fmla="*/ 35 w 2421"/>
                  <a:gd name="T55" fmla="*/ 1223 h 1886"/>
                  <a:gd name="T56" fmla="*/ 3 w 2421"/>
                  <a:gd name="T57" fmla="*/ 1112 h 1886"/>
                  <a:gd name="T58" fmla="*/ 303 w 2421"/>
                  <a:gd name="T59" fmla="*/ 764 h 1886"/>
                  <a:gd name="T60" fmla="*/ 309 w 2421"/>
                  <a:gd name="T61" fmla="*/ 761 h 1886"/>
                  <a:gd name="T62" fmla="*/ 663 w 2421"/>
                  <a:gd name="T63" fmla="*/ 761 h 1886"/>
                  <a:gd name="T64" fmla="*/ 671 w 2421"/>
                  <a:gd name="T65" fmla="*/ 766 h 1886"/>
                  <a:gd name="T66" fmla="*/ 669 w 2421"/>
                  <a:gd name="T67" fmla="*/ 777 h 1886"/>
                  <a:gd name="T68" fmla="*/ 493 w 2421"/>
                  <a:gd name="T69" fmla="*/ 938 h 1886"/>
                  <a:gd name="T70" fmla="*/ 322 w 2421"/>
                  <a:gd name="T71" fmla="*/ 1100 h 1886"/>
                  <a:gd name="T72" fmla="*/ 307 w 2421"/>
                  <a:gd name="T73" fmla="*/ 1134 h 1886"/>
                  <a:gd name="T74" fmla="*/ 694 w 2421"/>
                  <a:gd name="T75" fmla="*/ 1663 h 1886"/>
                  <a:gd name="T76" fmla="*/ 748 w 2421"/>
                  <a:gd name="T77" fmla="*/ 1707 h 1886"/>
                  <a:gd name="T78" fmla="*/ 814 w 2421"/>
                  <a:gd name="T79" fmla="*/ 1723 h 1886"/>
                  <a:gd name="T80" fmla="*/ 1802 w 2421"/>
                  <a:gd name="T81" fmla="*/ 1723 h 1886"/>
                  <a:gd name="T82" fmla="*/ 1859 w 2421"/>
                  <a:gd name="T83" fmla="*/ 1707 h 1886"/>
                  <a:gd name="T84" fmla="*/ 2211 w 2421"/>
                  <a:gd name="T85" fmla="*/ 1114 h 1886"/>
                  <a:gd name="T86" fmla="*/ 2218 w 2421"/>
                  <a:gd name="T87" fmla="*/ 1092 h 1886"/>
                  <a:gd name="T88" fmla="*/ 2214 w 2421"/>
                  <a:gd name="T89" fmla="*/ 1069 h 1886"/>
                  <a:gd name="T90" fmla="*/ 1833 w 2421"/>
                  <a:gd name="T91" fmla="*/ 12 h 1886"/>
                  <a:gd name="T92" fmla="*/ 1834 w 2421"/>
                  <a:gd name="T93" fmla="*/ 4 h 1886"/>
                  <a:gd name="T94" fmla="*/ 2028 w 2421"/>
                  <a:gd name="T95" fmla="*/ 0 h 1886"/>
                  <a:gd name="T96" fmla="*/ 2036 w 2421"/>
                  <a:gd name="T97" fmla="*/ 6 h 1886"/>
                  <a:gd name="T98" fmla="*/ 2408 w 2421"/>
                  <a:gd name="T99" fmla="*/ 1032 h 1886"/>
                  <a:gd name="T100" fmla="*/ 2418 w 2421"/>
                  <a:gd name="T101" fmla="*/ 1102 h 1886"/>
                  <a:gd name="T102" fmla="*/ 2038 w 2421"/>
                  <a:gd name="T103" fmla="*/ 1802 h 1886"/>
                  <a:gd name="T104" fmla="*/ 1978 w 2421"/>
                  <a:gd name="T105" fmla="*/ 1863 h 1886"/>
                  <a:gd name="T106" fmla="*/ 1896 w 2421"/>
                  <a:gd name="T107" fmla="*/ 1885 h 1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21" h="1886">
                    <a:moveTo>
                      <a:pt x="312" y="779"/>
                    </a:moveTo>
                    <a:lnTo>
                      <a:pt x="64" y="1021"/>
                    </a:lnTo>
                    <a:lnTo>
                      <a:pt x="64" y="1021"/>
                    </a:lnTo>
                    <a:cubicBezTo>
                      <a:pt x="39" y="1046"/>
                      <a:pt x="23" y="1079"/>
                      <a:pt x="21" y="1114"/>
                    </a:cubicBezTo>
                    <a:lnTo>
                      <a:pt x="21" y="1114"/>
                    </a:lnTo>
                    <a:cubicBezTo>
                      <a:pt x="18" y="1149"/>
                      <a:pt x="28" y="1184"/>
                      <a:pt x="49" y="1213"/>
                    </a:cubicBezTo>
                    <a:lnTo>
                      <a:pt x="492" y="1808"/>
                    </a:lnTo>
                    <a:lnTo>
                      <a:pt x="492" y="1808"/>
                    </a:lnTo>
                    <a:cubicBezTo>
                      <a:pt x="505" y="1827"/>
                      <a:pt x="523" y="1842"/>
                      <a:pt x="544" y="1852"/>
                    </a:cubicBezTo>
                    <a:lnTo>
                      <a:pt x="544" y="1852"/>
                    </a:lnTo>
                    <a:cubicBezTo>
                      <a:pt x="564" y="1862"/>
                      <a:pt x="587" y="1867"/>
                      <a:pt x="609" y="1867"/>
                    </a:cubicBezTo>
                    <a:lnTo>
                      <a:pt x="1896" y="1867"/>
                    </a:lnTo>
                    <a:lnTo>
                      <a:pt x="1896" y="1867"/>
                    </a:lnTo>
                    <a:cubicBezTo>
                      <a:pt x="1922" y="1867"/>
                      <a:pt x="1947" y="1861"/>
                      <a:pt x="1969" y="1848"/>
                    </a:cubicBezTo>
                    <a:lnTo>
                      <a:pt x="1969" y="1848"/>
                    </a:lnTo>
                    <a:cubicBezTo>
                      <a:pt x="1992" y="1835"/>
                      <a:pt x="2011" y="1816"/>
                      <a:pt x="2023" y="1794"/>
                    </a:cubicBezTo>
                    <a:lnTo>
                      <a:pt x="2382" y="1162"/>
                    </a:lnTo>
                    <a:lnTo>
                      <a:pt x="2382" y="1162"/>
                    </a:lnTo>
                    <a:cubicBezTo>
                      <a:pt x="2392" y="1143"/>
                      <a:pt x="2399" y="1122"/>
                      <a:pt x="2401" y="1101"/>
                    </a:cubicBezTo>
                    <a:lnTo>
                      <a:pt x="2401" y="1101"/>
                    </a:lnTo>
                    <a:cubicBezTo>
                      <a:pt x="2403" y="1080"/>
                      <a:pt x="2399" y="1058"/>
                      <a:pt x="2392" y="1038"/>
                    </a:cubicBezTo>
                    <a:lnTo>
                      <a:pt x="2022" y="18"/>
                    </a:lnTo>
                    <a:lnTo>
                      <a:pt x="1854" y="18"/>
                    </a:lnTo>
                    <a:lnTo>
                      <a:pt x="2231" y="1062"/>
                    </a:lnTo>
                    <a:lnTo>
                      <a:pt x="2231" y="1062"/>
                    </a:lnTo>
                    <a:cubicBezTo>
                      <a:pt x="2235" y="1073"/>
                      <a:pt x="2236" y="1083"/>
                      <a:pt x="2235" y="1093"/>
                    </a:cubicBezTo>
                    <a:lnTo>
                      <a:pt x="2235" y="1093"/>
                    </a:lnTo>
                    <a:cubicBezTo>
                      <a:pt x="2234" y="1104"/>
                      <a:pt x="2231" y="1113"/>
                      <a:pt x="2226" y="1122"/>
                    </a:cubicBezTo>
                    <a:lnTo>
                      <a:pt x="1915" y="1675"/>
                    </a:lnTo>
                    <a:lnTo>
                      <a:pt x="1915" y="1675"/>
                    </a:lnTo>
                    <a:cubicBezTo>
                      <a:pt x="1903" y="1694"/>
                      <a:pt x="1887" y="1712"/>
                      <a:pt x="1867" y="1723"/>
                    </a:cubicBezTo>
                    <a:lnTo>
                      <a:pt x="1867" y="1723"/>
                    </a:lnTo>
                    <a:cubicBezTo>
                      <a:pt x="1848" y="1734"/>
                      <a:pt x="1825" y="1741"/>
                      <a:pt x="1802" y="1741"/>
                    </a:cubicBezTo>
                    <a:lnTo>
                      <a:pt x="814" y="1741"/>
                    </a:lnTo>
                    <a:lnTo>
                      <a:pt x="814" y="1741"/>
                    </a:lnTo>
                    <a:cubicBezTo>
                      <a:pt x="789" y="1741"/>
                      <a:pt x="763" y="1734"/>
                      <a:pt x="740" y="1723"/>
                    </a:cubicBezTo>
                    <a:lnTo>
                      <a:pt x="740" y="1723"/>
                    </a:lnTo>
                    <a:cubicBezTo>
                      <a:pt x="717" y="1712"/>
                      <a:pt x="696" y="1694"/>
                      <a:pt x="680" y="1674"/>
                    </a:cubicBezTo>
                    <a:lnTo>
                      <a:pt x="303" y="1181"/>
                    </a:lnTo>
                    <a:lnTo>
                      <a:pt x="303" y="1181"/>
                    </a:lnTo>
                    <a:cubicBezTo>
                      <a:pt x="293" y="1167"/>
                      <a:pt x="288" y="1150"/>
                      <a:pt x="289" y="1133"/>
                    </a:cubicBezTo>
                    <a:lnTo>
                      <a:pt x="289" y="1133"/>
                    </a:lnTo>
                    <a:cubicBezTo>
                      <a:pt x="289" y="1115"/>
                      <a:pt x="297" y="1100"/>
                      <a:pt x="309" y="1088"/>
                    </a:cubicBezTo>
                    <a:lnTo>
                      <a:pt x="309" y="1088"/>
                    </a:lnTo>
                    <a:cubicBezTo>
                      <a:pt x="344" y="1054"/>
                      <a:pt x="402" y="999"/>
                      <a:pt x="481" y="925"/>
                    </a:cubicBezTo>
                    <a:lnTo>
                      <a:pt x="481" y="925"/>
                    </a:lnTo>
                    <a:cubicBezTo>
                      <a:pt x="528" y="882"/>
                      <a:pt x="582" y="832"/>
                      <a:pt x="641" y="779"/>
                    </a:cubicBezTo>
                    <a:lnTo>
                      <a:pt x="312" y="779"/>
                    </a:lnTo>
                    <a:close/>
                    <a:moveTo>
                      <a:pt x="1896" y="1885"/>
                    </a:moveTo>
                    <a:lnTo>
                      <a:pt x="609" y="1885"/>
                    </a:lnTo>
                    <a:lnTo>
                      <a:pt x="609" y="1885"/>
                    </a:lnTo>
                    <a:cubicBezTo>
                      <a:pt x="584" y="1885"/>
                      <a:pt x="558" y="1880"/>
                      <a:pt x="535" y="1867"/>
                    </a:cubicBezTo>
                    <a:lnTo>
                      <a:pt x="535" y="1867"/>
                    </a:lnTo>
                    <a:cubicBezTo>
                      <a:pt x="513" y="1856"/>
                      <a:pt x="493" y="1839"/>
                      <a:pt x="478" y="1819"/>
                    </a:cubicBezTo>
                    <a:lnTo>
                      <a:pt x="35" y="1223"/>
                    </a:lnTo>
                    <a:lnTo>
                      <a:pt x="35" y="1223"/>
                    </a:lnTo>
                    <a:cubicBezTo>
                      <a:pt x="11" y="1191"/>
                      <a:pt x="0" y="1151"/>
                      <a:pt x="3" y="1112"/>
                    </a:cubicBezTo>
                    <a:lnTo>
                      <a:pt x="3" y="1112"/>
                    </a:lnTo>
                    <a:cubicBezTo>
                      <a:pt x="6" y="1073"/>
                      <a:pt x="24" y="1036"/>
                      <a:pt x="52" y="1009"/>
                    </a:cubicBezTo>
                    <a:lnTo>
                      <a:pt x="303" y="764"/>
                    </a:lnTo>
                    <a:lnTo>
                      <a:pt x="303" y="764"/>
                    </a:lnTo>
                    <a:cubicBezTo>
                      <a:pt x="305" y="762"/>
                      <a:pt x="307" y="761"/>
                      <a:pt x="309" y="761"/>
                    </a:cubicBezTo>
                    <a:lnTo>
                      <a:pt x="663" y="761"/>
                    </a:lnTo>
                    <a:lnTo>
                      <a:pt x="663" y="761"/>
                    </a:lnTo>
                    <a:cubicBezTo>
                      <a:pt x="666" y="761"/>
                      <a:pt x="670" y="763"/>
                      <a:pt x="671" y="766"/>
                    </a:cubicBezTo>
                    <a:lnTo>
                      <a:pt x="671" y="766"/>
                    </a:lnTo>
                    <a:cubicBezTo>
                      <a:pt x="672" y="770"/>
                      <a:pt x="671" y="774"/>
                      <a:pt x="669" y="777"/>
                    </a:cubicBezTo>
                    <a:lnTo>
                      <a:pt x="669" y="777"/>
                    </a:lnTo>
                    <a:cubicBezTo>
                      <a:pt x="605" y="835"/>
                      <a:pt x="545" y="891"/>
                      <a:pt x="493" y="938"/>
                    </a:cubicBezTo>
                    <a:lnTo>
                      <a:pt x="493" y="938"/>
                    </a:lnTo>
                    <a:cubicBezTo>
                      <a:pt x="414" y="1012"/>
                      <a:pt x="355" y="1067"/>
                      <a:pt x="322" y="1100"/>
                    </a:cubicBezTo>
                    <a:lnTo>
                      <a:pt x="322" y="1100"/>
                    </a:lnTo>
                    <a:cubicBezTo>
                      <a:pt x="312" y="1110"/>
                      <a:pt x="308" y="1122"/>
                      <a:pt x="307" y="1134"/>
                    </a:cubicBezTo>
                    <a:lnTo>
                      <a:pt x="307" y="1134"/>
                    </a:lnTo>
                    <a:cubicBezTo>
                      <a:pt x="306" y="1147"/>
                      <a:pt x="309" y="1159"/>
                      <a:pt x="317" y="1170"/>
                    </a:cubicBezTo>
                    <a:lnTo>
                      <a:pt x="694" y="1663"/>
                    </a:lnTo>
                    <a:lnTo>
                      <a:pt x="694" y="1663"/>
                    </a:lnTo>
                    <a:cubicBezTo>
                      <a:pt x="708" y="1682"/>
                      <a:pt x="727" y="1697"/>
                      <a:pt x="748" y="1707"/>
                    </a:cubicBezTo>
                    <a:lnTo>
                      <a:pt x="748" y="1707"/>
                    </a:lnTo>
                    <a:cubicBezTo>
                      <a:pt x="768" y="1718"/>
                      <a:pt x="791" y="1723"/>
                      <a:pt x="814" y="1723"/>
                    </a:cubicBezTo>
                    <a:lnTo>
                      <a:pt x="1802" y="1723"/>
                    </a:lnTo>
                    <a:lnTo>
                      <a:pt x="1802" y="1723"/>
                    </a:lnTo>
                    <a:cubicBezTo>
                      <a:pt x="1822" y="1723"/>
                      <a:pt x="1842" y="1718"/>
                      <a:pt x="1859" y="1707"/>
                    </a:cubicBezTo>
                    <a:lnTo>
                      <a:pt x="1859" y="1707"/>
                    </a:lnTo>
                    <a:cubicBezTo>
                      <a:pt x="1876" y="1698"/>
                      <a:pt x="1890" y="1683"/>
                      <a:pt x="1899" y="1666"/>
                    </a:cubicBezTo>
                    <a:lnTo>
                      <a:pt x="2211" y="1114"/>
                    </a:lnTo>
                    <a:lnTo>
                      <a:pt x="2211" y="1114"/>
                    </a:lnTo>
                    <a:cubicBezTo>
                      <a:pt x="2214" y="1107"/>
                      <a:pt x="2217" y="1099"/>
                      <a:pt x="2218" y="1092"/>
                    </a:cubicBezTo>
                    <a:lnTo>
                      <a:pt x="2218" y="1092"/>
                    </a:lnTo>
                    <a:cubicBezTo>
                      <a:pt x="2218" y="1084"/>
                      <a:pt x="2217" y="1076"/>
                      <a:pt x="2214" y="1069"/>
                    </a:cubicBezTo>
                    <a:lnTo>
                      <a:pt x="1833" y="12"/>
                    </a:lnTo>
                    <a:lnTo>
                      <a:pt x="1833" y="12"/>
                    </a:lnTo>
                    <a:cubicBezTo>
                      <a:pt x="1832" y="10"/>
                      <a:pt x="1832" y="6"/>
                      <a:pt x="1834" y="4"/>
                    </a:cubicBezTo>
                    <a:lnTo>
                      <a:pt x="1834" y="4"/>
                    </a:lnTo>
                    <a:cubicBezTo>
                      <a:pt x="1836" y="2"/>
                      <a:pt x="1838" y="0"/>
                      <a:pt x="1841" y="0"/>
                    </a:cubicBezTo>
                    <a:lnTo>
                      <a:pt x="2028" y="0"/>
                    </a:lnTo>
                    <a:lnTo>
                      <a:pt x="2028" y="0"/>
                    </a:lnTo>
                    <a:cubicBezTo>
                      <a:pt x="2032" y="0"/>
                      <a:pt x="2034" y="3"/>
                      <a:pt x="2036" y="6"/>
                    </a:cubicBezTo>
                    <a:lnTo>
                      <a:pt x="2408" y="1032"/>
                    </a:lnTo>
                    <a:lnTo>
                      <a:pt x="2408" y="1032"/>
                    </a:lnTo>
                    <a:cubicBezTo>
                      <a:pt x="2416" y="1054"/>
                      <a:pt x="2420" y="1078"/>
                      <a:pt x="2418" y="1102"/>
                    </a:cubicBezTo>
                    <a:lnTo>
                      <a:pt x="2418" y="1102"/>
                    </a:lnTo>
                    <a:cubicBezTo>
                      <a:pt x="2416" y="1126"/>
                      <a:pt x="2409" y="1149"/>
                      <a:pt x="2397" y="1170"/>
                    </a:cubicBezTo>
                    <a:lnTo>
                      <a:pt x="2038" y="1802"/>
                    </a:lnTo>
                    <a:lnTo>
                      <a:pt x="2038" y="1802"/>
                    </a:lnTo>
                    <a:cubicBezTo>
                      <a:pt x="2024" y="1827"/>
                      <a:pt x="2004" y="1848"/>
                      <a:pt x="1978" y="1863"/>
                    </a:cubicBezTo>
                    <a:lnTo>
                      <a:pt x="1978" y="1863"/>
                    </a:lnTo>
                    <a:cubicBezTo>
                      <a:pt x="1953" y="1878"/>
                      <a:pt x="1925" y="1885"/>
                      <a:pt x="1896" y="18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165">
                <a:extLst>
                  <a:ext uri="{FF2B5EF4-FFF2-40B4-BE49-F238E27FC236}">
                    <a16:creationId xmlns:a16="http://schemas.microsoft.com/office/drawing/2014/main" id="{BEC6B2BD-605C-4A46-8C98-59EE55250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6329" y="8806497"/>
                <a:ext cx="3685070" cy="1891592"/>
              </a:xfrm>
              <a:custGeom>
                <a:avLst/>
                <a:gdLst>
                  <a:gd name="T0" fmla="*/ 4119 w 4140"/>
                  <a:gd name="T1" fmla="*/ 1138 h 2127"/>
                  <a:gd name="T2" fmla="*/ 4119 w 4140"/>
                  <a:gd name="T3" fmla="*/ 1138 h 2127"/>
                  <a:gd name="T4" fmla="*/ 3569 w 4140"/>
                  <a:gd name="T5" fmla="*/ 683 h 2127"/>
                  <a:gd name="T6" fmla="*/ 3322 w 4140"/>
                  <a:gd name="T7" fmla="*/ 0 h 2127"/>
                  <a:gd name="T8" fmla="*/ 3042 w 4140"/>
                  <a:gd name="T9" fmla="*/ 0 h 2127"/>
                  <a:gd name="T10" fmla="*/ 3414 w 4140"/>
                  <a:gd name="T11" fmla="*/ 1026 h 2127"/>
                  <a:gd name="T12" fmla="*/ 3414 w 4140"/>
                  <a:gd name="T13" fmla="*/ 1026 h 2127"/>
                  <a:gd name="T14" fmla="*/ 3404 w 4140"/>
                  <a:gd name="T15" fmla="*/ 1157 h 2127"/>
                  <a:gd name="T16" fmla="*/ 3044 w 4140"/>
                  <a:gd name="T17" fmla="*/ 1789 h 2127"/>
                  <a:gd name="T18" fmla="*/ 3044 w 4140"/>
                  <a:gd name="T19" fmla="*/ 1789 h 2127"/>
                  <a:gd name="T20" fmla="*/ 2910 w 4140"/>
                  <a:gd name="T21" fmla="*/ 1867 h 2127"/>
                  <a:gd name="T22" fmla="*/ 1623 w 4140"/>
                  <a:gd name="T23" fmla="*/ 1867 h 2127"/>
                  <a:gd name="T24" fmla="*/ 1623 w 4140"/>
                  <a:gd name="T25" fmla="*/ 1867 h 2127"/>
                  <a:gd name="T26" fmla="*/ 1499 w 4140"/>
                  <a:gd name="T27" fmla="*/ 1805 h 2127"/>
                  <a:gd name="T28" fmla="*/ 1056 w 4140"/>
                  <a:gd name="T29" fmla="*/ 1208 h 2127"/>
                  <a:gd name="T30" fmla="*/ 1056 w 4140"/>
                  <a:gd name="T31" fmla="*/ 1208 h 2127"/>
                  <a:gd name="T32" fmla="*/ 1072 w 4140"/>
                  <a:gd name="T33" fmla="*/ 1006 h 2127"/>
                  <a:gd name="T34" fmla="*/ 1323 w 4140"/>
                  <a:gd name="T35" fmla="*/ 761 h 2127"/>
                  <a:gd name="T36" fmla="*/ 16 w 4140"/>
                  <a:gd name="T37" fmla="*/ 761 h 2127"/>
                  <a:gd name="T38" fmla="*/ 16 w 4140"/>
                  <a:gd name="T39" fmla="*/ 761 h 2127"/>
                  <a:gd name="T40" fmla="*/ 17 w 4140"/>
                  <a:gd name="T41" fmla="*/ 924 h 2127"/>
                  <a:gd name="T42" fmla="*/ 17 w 4140"/>
                  <a:gd name="T43" fmla="*/ 924 h 2127"/>
                  <a:gd name="T44" fmla="*/ 109 w 4140"/>
                  <a:gd name="T45" fmla="*/ 1070 h 2127"/>
                  <a:gd name="T46" fmla="*/ 1210 w 4140"/>
                  <a:gd name="T47" fmla="*/ 2119 h 2127"/>
                  <a:gd name="T48" fmla="*/ 1210 w 4140"/>
                  <a:gd name="T49" fmla="*/ 2119 h 2127"/>
                  <a:gd name="T50" fmla="*/ 1231 w 4140"/>
                  <a:gd name="T51" fmla="*/ 2126 h 2127"/>
                  <a:gd name="T52" fmla="*/ 3171 w 4140"/>
                  <a:gd name="T53" fmla="*/ 2126 h 2127"/>
                  <a:gd name="T54" fmla="*/ 3171 w 4140"/>
                  <a:gd name="T55" fmla="*/ 2126 h 2127"/>
                  <a:gd name="T56" fmla="*/ 3418 w 4140"/>
                  <a:gd name="T57" fmla="*/ 1975 h 2127"/>
                  <a:gd name="T58" fmla="*/ 3808 w 4140"/>
                  <a:gd name="T59" fmla="*/ 1211 h 2127"/>
                  <a:gd name="T60" fmla="*/ 3808 w 4140"/>
                  <a:gd name="T61" fmla="*/ 1211 h 2127"/>
                  <a:gd name="T62" fmla="*/ 4004 w 4140"/>
                  <a:gd name="T63" fmla="*/ 1181 h 2127"/>
                  <a:gd name="T64" fmla="*/ 4004 w 4140"/>
                  <a:gd name="T65" fmla="*/ 1181 h 2127"/>
                  <a:gd name="T66" fmla="*/ 4097 w 4140"/>
                  <a:gd name="T67" fmla="*/ 1186 h 2127"/>
                  <a:gd name="T68" fmla="*/ 4097 w 4140"/>
                  <a:gd name="T69" fmla="*/ 1186 h 2127"/>
                  <a:gd name="T70" fmla="*/ 4119 w 4140"/>
                  <a:gd name="T71" fmla="*/ 1138 h 2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140" h="2127">
                    <a:moveTo>
                      <a:pt x="4119" y="1138"/>
                    </a:moveTo>
                    <a:lnTo>
                      <a:pt x="4119" y="1138"/>
                    </a:lnTo>
                    <a:cubicBezTo>
                      <a:pt x="3936" y="987"/>
                      <a:pt x="3752" y="834"/>
                      <a:pt x="3569" y="683"/>
                    </a:cubicBezTo>
                    <a:lnTo>
                      <a:pt x="3322" y="0"/>
                    </a:lnTo>
                    <a:lnTo>
                      <a:pt x="3042" y="0"/>
                    </a:lnTo>
                    <a:lnTo>
                      <a:pt x="3414" y="1026"/>
                    </a:lnTo>
                    <a:lnTo>
                      <a:pt x="3414" y="1026"/>
                    </a:lnTo>
                    <a:cubicBezTo>
                      <a:pt x="3430" y="1069"/>
                      <a:pt x="3426" y="1117"/>
                      <a:pt x="3404" y="1157"/>
                    </a:cubicBezTo>
                    <a:lnTo>
                      <a:pt x="3044" y="1789"/>
                    </a:lnTo>
                    <a:lnTo>
                      <a:pt x="3044" y="1789"/>
                    </a:lnTo>
                    <a:cubicBezTo>
                      <a:pt x="3017" y="1837"/>
                      <a:pt x="2966" y="1867"/>
                      <a:pt x="2910" y="1867"/>
                    </a:cubicBezTo>
                    <a:lnTo>
                      <a:pt x="1623" y="1867"/>
                    </a:lnTo>
                    <a:lnTo>
                      <a:pt x="1623" y="1867"/>
                    </a:lnTo>
                    <a:cubicBezTo>
                      <a:pt x="1574" y="1867"/>
                      <a:pt x="1528" y="1844"/>
                      <a:pt x="1499" y="1805"/>
                    </a:cubicBezTo>
                    <a:lnTo>
                      <a:pt x="1056" y="1208"/>
                    </a:lnTo>
                    <a:lnTo>
                      <a:pt x="1056" y="1208"/>
                    </a:lnTo>
                    <a:cubicBezTo>
                      <a:pt x="1010" y="1146"/>
                      <a:pt x="1017" y="1060"/>
                      <a:pt x="1072" y="1006"/>
                    </a:cubicBezTo>
                    <a:lnTo>
                      <a:pt x="1323" y="761"/>
                    </a:lnTo>
                    <a:lnTo>
                      <a:pt x="16" y="761"/>
                    </a:lnTo>
                    <a:lnTo>
                      <a:pt x="16" y="761"/>
                    </a:lnTo>
                    <a:cubicBezTo>
                      <a:pt x="5" y="802"/>
                      <a:pt x="0" y="857"/>
                      <a:pt x="17" y="924"/>
                    </a:cubicBezTo>
                    <a:lnTo>
                      <a:pt x="17" y="924"/>
                    </a:lnTo>
                    <a:cubicBezTo>
                      <a:pt x="31" y="981"/>
                      <a:pt x="64" y="1032"/>
                      <a:pt x="109" y="1070"/>
                    </a:cubicBezTo>
                    <a:lnTo>
                      <a:pt x="1210" y="2119"/>
                    </a:lnTo>
                    <a:lnTo>
                      <a:pt x="1210" y="2119"/>
                    </a:lnTo>
                    <a:cubicBezTo>
                      <a:pt x="1216" y="2124"/>
                      <a:pt x="1224" y="2126"/>
                      <a:pt x="1231" y="2126"/>
                    </a:cubicBezTo>
                    <a:lnTo>
                      <a:pt x="3171" y="2126"/>
                    </a:lnTo>
                    <a:lnTo>
                      <a:pt x="3171" y="2126"/>
                    </a:lnTo>
                    <a:cubicBezTo>
                      <a:pt x="3275" y="2126"/>
                      <a:pt x="3371" y="2067"/>
                      <a:pt x="3418" y="1975"/>
                    </a:cubicBezTo>
                    <a:lnTo>
                      <a:pt x="3808" y="1211"/>
                    </a:lnTo>
                    <a:lnTo>
                      <a:pt x="3808" y="1211"/>
                    </a:lnTo>
                    <a:cubicBezTo>
                      <a:pt x="3854" y="1197"/>
                      <a:pt x="3921" y="1181"/>
                      <a:pt x="4004" y="1181"/>
                    </a:cubicBezTo>
                    <a:lnTo>
                      <a:pt x="4004" y="1181"/>
                    </a:lnTo>
                    <a:cubicBezTo>
                      <a:pt x="4038" y="1179"/>
                      <a:pt x="4069" y="1182"/>
                      <a:pt x="4097" y="1186"/>
                    </a:cubicBezTo>
                    <a:lnTo>
                      <a:pt x="4097" y="1186"/>
                    </a:lnTo>
                    <a:cubicBezTo>
                      <a:pt x="4124" y="1190"/>
                      <a:pt x="4139" y="1156"/>
                      <a:pt x="4119" y="11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166">
                <a:extLst>
                  <a:ext uri="{FF2B5EF4-FFF2-40B4-BE49-F238E27FC236}">
                    <a16:creationId xmlns:a16="http://schemas.microsoft.com/office/drawing/2014/main" id="{D3184F35-4D41-4A94-BFA2-F9CC2B17FD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2404" y="8798648"/>
                <a:ext cx="3692922" cy="1907289"/>
              </a:xfrm>
              <a:custGeom>
                <a:avLst/>
                <a:gdLst>
                  <a:gd name="T0" fmla="*/ 29 w 4148"/>
                  <a:gd name="T1" fmla="*/ 779 h 2145"/>
                  <a:gd name="T2" fmla="*/ 31 w 4148"/>
                  <a:gd name="T3" fmla="*/ 931 h 2145"/>
                  <a:gd name="T4" fmla="*/ 1222 w 4148"/>
                  <a:gd name="T5" fmla="*/ 2121 h 2145"/>
                  <a:gd name="T6" fmla="*/ 1237 w 4148"/>
                  <a:gd name="T7" fmla="*/ 2127 h 2145"/>
                  <a:gd name="T8" fmla="*/ 3177 w 4148"/>
                  <a:gd name="T9" fmla="*/ 2127 h 2145"/>
                  <a:gd name="T10" fmla="*/ 3806 w 4148"/>
                  <a:gd name="T11" fmla="*/ 1216 h 2145"/>
                  <a:gd name="T12" fmla="*/ 3811 w 4148"/>
                  <a:gd name="T13" fmla="*/ 1212 h 2145"/>
                  <a:gd name="T14" fmla="*/ 4010 w 4148"/>
                  <a:gd name="T15" fmla="*/ 1180 h 2145"/>
                  <a:gd name="T16" fmla="*/ 4104 w 4148"/>
                  <a:gd name="T17" fmla="*/ 1187 h 2145"/>
                  <a:gd name="T18" fmla="*/ 4124 w 4148"/>
                  <a:gd name="T19" fmla="*/ 1176 h 2145"/>
                  <a:gd name="T20" fmla="*/ 4119 w 4148"/>
                  <a:gd name="T21" fmla="*/ 1154 h 2145"/>
                  <a:gd name="T22" fmla="*/ 3569 w 4148"/>
                  <a:gd name="T23" fmla="*/ 699 h 2145"/>
                  <a:gd name="T24" fmla="*/ 3322 w 4148"/>
                  <a:gd name="T25" fmla="*/ 18 h 2145"/>
                  <a:gd name="T26" fmla="*/ 3428 w 4148"/>
                  <a:gd name="T27" fmla="*/ 1032 h 2145"/>
                  <a:gd name="T28" fmla="*/ 3417 w 4148"/>
                  <a:gd name="T29" fmla="*/ 1170 h 2145"/>
                  <a:gd name="T30" fmla="*/ 3058 w 4148"/>
                  <a:gd name="T31" fmla="*/ 1802 h 2145"/>
                  <a:gd name="T32" fmla="*/ 1629 w 4148"/>
                  <a:gd name="T33" fmla="*/ 1885 h 2145"/>
                  <a:gd name="T34" fmla="*/ 1498 w 4148"/>
                  <a:gd name="T35" fmla="*/ 1819 h 2145"/>
                  <a:gd name="T36" fmla="*/ 1055 w 4148"/>
                  <a:gd name="T37" fmla="*/ 1223 h 2145"/>
                  <a:gd name="T38" fmla="*/ 1308 w 4148"/>
                  <a:gd name="T39" fmla="*/ 779 h 2145"/>
                  <a:gd name="T40" fmla="*/ 3177 w 4148"/>
                  <a:gd name="T41" fmla="*/ 2144 h 2145"/>
                  <a:gd name="T42" fmla="*/ 1237 w 4148"/>
                  <a:gd name="T43" fmla="*/ 2144 h 2145"/>
                  <a:gd name="T44" fmla="*/ 109 w 4148"/>
                  <a:gd name="T45" fmla="*/ 1085 h 2145"/>
                  <a:gd name="T46" fmla="*/ 15 w 4148"/>
                  <a:gd name="T47" fmla="*/ 936 h 2145"/>
                  <a:gd name="T48" fmla="*/ 13 w 4148"/>
                  <a:gd name="T49" fmla="*/ 767 h 2145"/>
                  <a:gd name="T50" fmla="*/ 22 w 4148"/>
                  <a:gd name="T51" fmla="*/ 761 h 2145"/>
                  <a:gd name="T52" fmla="*/ 1329 w 4148"/>
                  <a:gd name="T53" fmla="*/ 761 h 2145"/>
                  <a:gd name="T54" fmla="*/ 1337 w 4148"/>
                  <a:gd name="T55" fmla="*/ 766 h 2145"/>
                  <a:gd name="T56" fmla="*/ 1084 w 4148"/>
                  <a:gd name="T57" fmla="*/ 1021 h 2145"/>
                  <a:gd name="T58" fmla="*/ 1069 w 4148"/>
                  <a:gd name="T59" fmla="*/ 1213 h 2145"/>
                  <a:gd name="T60" fmla="*/ 1512 w 4148"/>
                  <a:gd name="T61" fmla="*/ 1808 h 2145"/>
                  <a:gd name="T62" fmla="*/ 2916 w 4148"/>
                  <a:gd name="T63" fmla="*/ 1867 h 2145"/>
                  <a:gd name="T64" fmla="*/ 3043 w 4148"/>
                  <a:gd name="T65" fmla="*/ 1794 h 2145"/>
                  <a:gd name="T66" fmla="*/ 3402 w 4148"/>
                  <a:gd name="T67" fmla="*/ 1162 h 2145"/>
                  <a:gd name="T68" fmla="*/ 3040 w 4148"/>
                  <a:gd name="T69" fmla="*/ 12 h 2145"/>
                  <a:gd name="T70" fmla="*/ 3041 w 4148"/>
                  <a:gd name="T71" fmla="*/ 4 h 2145"/>
                  <a:gd name="T72" fmla="*/ 3048 w 4148"/>
                  <a:gd name="T73" fmla="*/ 0 h 2145"/>
                  <a:gd name="T74" fmla="*/ 3328 w 4148"/>
                  <a:gd name="T75" fmla="*/ 0 h 2145"/>
                  <a:gd name="T76" fmla="*/ 3583 w 4148"/>
                  <a:gd name="T77" fmla="*/ 687 h 2145"/>
                  <a:gd name="T78" fmla="*/ 4130 w 4148"/>
                  <a:gd name="T79" fmla="*/ 1141 h 2145"/>
                  <a:gd name="T80" fmla="*/ 4140 w 4148"/>
                  <a:gd name="T81" fmla="*/ 1183 h 2145"/>
                  <a:gd name="T82" fmla="*/ 4103 w 4148"/>
                  <a:gd name="T83" fmla="*/ 1204 h 2145"/>
                  <a:gd name="T84" fmla="*/ 4010 w 4148"/>
                  <a:gd name="T85" fmla="*/ 1198 h 2145"/>
                  <a:gd name="T86" fmla="*/ 3432 w 4148"/>
                  <a:gd name="T87" fmla="*/ 1987 h 2145"/>
                  <a:gd name="T88" fmla="*/ 3177 w 4148"/>
                  <a:gd name="T89" fmla="*/ 2144 h 2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148" h="2145">
                    <a:moveTo>
                      <a:pt x="29" y="779"/>
                    </a:moveTo>
                    <a:lnTo>
                      <a:pt x="29" y="779"/>
                    </a:lnTo>
                    <a:cubicBezTo>
                      <a:pt x="17" y="825"/>
                      <a:pt x="18" y="877"/>
                      <a:pt x="31" y="931"/>
                    </a:cubicBezTo>
                    <a:lnTo>
                      <a:pt x="31" y="931"/>
                    </a:lnTo>
                    <a:cubicBezTo>
                      <a:pt x="45" y="985"/>
                      <a:pt x="76" y="1035"/>
                      <a:pt x="120" y="1072"/>
                    </a:cubicBezTo>
                    <a:lnTo>
                      <a:pt x="1222" y="2121"/>
                    </a:lnTo>
                    <a:lnTo>
                      <a:pt x="1222" y="2121"/>
                    </a:lnTo>
                    <a:cubicBezTo>
                      <a:pt x="1226" y="2124"/>
                      <a:pt x="1232" y="2127"/>
                      <a:pt x="1237" y="2127"/>
                    </a:cubicBezTo>
                    <a:lnTo>
                      <a:pt x="3177" y="2127"/>
                    </a:lnTo>
                    <a:lnTo>
                      <a:pt x="3177" y="2127"/>
                    </a:lnTo>
                    <a:cubicBezTo>
                      <a:pt x="3279" y="2127"/>
                      <a:pt x="3370" y="2070"/>
                      <a:pt x="3417" y="1979"/>
                    </a:cubicBezTo>
                    <a:lnTo>
                      <a:pt x="3806" y="1216"/>
                    </a:lnTo>
                    <a:lnTo>
                      <a:pt x="3806" y="1216"/>
                    </a:lnTo>
                    <a:cubicBezTo>
                      <a:pt x="3807" y="1214"/>
                      <a:pt x="3809" y="1213"/>
                      <a:pt x="3811" y="1212"/>
                    </a:cubicBezTo>
                    <a:lnTo>
                      <a:pt x="3811" y="1212"/>
                    </a:lnTo>
                    <a:cubicBezTo>
                      <a:pt x="3876" y="1191"/>
                      <a:pt x="3942" y="1181"/>
                      <a:pt x="4010" y="1180"/>
                    </a:cubicBezTo>
                    <a:lnTo>
                      <a:pt x="4010" y="1180"/>
                    </a:lnTo>
                    <a:cubicBezTo>
                      <a:pt x="4041" y="1180"/>
                      <a:pt x="4073" y="1183"/>
                      <a:pt x="4104" y="1187"/>
                    </a:cubicBezTo>
                    <a:lnTo>
                      <a:pt x="4104" y="1187"/>
                    </a:lnTo>
                    <a:cubicBezTo>
                      <a:pt x="4114" y="1187"/>
                      <a:pt x="4121" y="1181"/>
                      <a:pt x="4124" y="1176"/>
                    </a:cubicBezTo>
                    <a:lnTo>
                      <a:pt x="4124" y="1176"/>
                    </a:lnTo>
                    <a:cubicBezTo>
                      <a:pt x="4126" y="1170"/>
                      <a:pt x="4126" y="1161"/>
                      <a:pt x="4119" y="1154"/>
                    </a:cubicBezTo>
                    <a:lnTo>
                      <a:pt x="3569" y="699"/>
                    </a:lnTo>
                    <a:lnTo>
                      <a:pt x="3569" y="699"/>
                    </a:lnTo>
                    <a:cubicBezTo>
                      <a:pt x="3568" y="697"/>
                      <a:pt x="3567" y="696"/>
                      <a:pt x="3567" y="694"/>
                    </a:cubicBezTo>
                    <a:lnTo>
                      <a:pt x="3322" y="18"/>
                    </a:lnTo>
                    <a:lnTo>
                      <a:pt x="3061" y="18"/>
                    </a:lnTo>
                    <a:lnTo>
                      <a:pt x="3428" y="1032"/>
                    </a:lnTo>
                    <a:lnTo>
                      <a:pt x="3428" y="1032"/>
                    </a:lnTo>
                    <a:cubicBezTo>
                      <a:pt x="3445" y="1077"/>
                      <a:pt x="3442" y="1128"/>
                      <a:pt x="3417" y="1170"/>
                    </a:cubicBezTo>
                    <a:lnTo>
                      <a:pt x="3058" y="1802"/>
                    </a:lnTo>
                    <a:lnTo>
                      <a:pt x="3058" y="1802"/>
                    </a:lnTo>
                    <a:cubicBezTo>
                      <a:pt x="3030" y="1854"/>
                      <a:pt x="2975" y="1885"/>
                      <a:pt x="2916" y="1885"/>
                    </a:cubicBezTo>
                    <a:lnTo>
                      <a:pt x="1629" y="1885"/>
                    </a:lnTo>
                    <a:lnTo>
                      <a:pt x="1629" y="1885"/>
                    </a:lnTo>
                    <a:cubicBezTo>
                      <a:pt x="1578" y="1885"/>
                      <a:pt x="1529" y="1861"/>
                      <a:pt x="1498" y="1819"/>
                    </a:cubicBezTo>
                    <a:lnTo>
                      <a:pt x="1055" y="1223"/>
                    </a:lnTo>
                    <a:lnTo>
                      <a:pt x="1055" y="1223"/>
                    </a:lnTo>
                    <a:cubicBezTo>
                      <a:pt x="1006" y="1158"/>
                      <a:pt x="1014" y="1065"/>
                      <a:pt x="1072" y="1009"/>
                    </a:cubicBezTo>
                    <a:lnTo>
                      <a:pt x="1308" y="779"/>
                    </a:lnTo>
                    <a:lnTo>
                      <a:pt x="29" y="779"/>
                    </a:lnTo>
                    <a:close/>
                    <a:moveTo>
                      <a:pt x="3177" y="2144"/>
                    </a:moveTo>
                    <a:lnTo>
                      <a:pt x="1237" y="2144"/>
                    </a:lnTo>
                    <a:lnTo>
                      <a:pt x="1237" y="2144"/>
                    </a:lnTo>
                    <a:cubicBezTo>
                      <a:pt x="1227" y="2144"/>
                      <a:pt x="1218" y="2140"/>
                      <a:pt x="1210" y="2134"/>
                    </a:cubicBezTo>
                    <a:lnTo>
                      <a:pt x="109" y="1085"/>
                    </a:lnTo>
                    <a:lnTo>
                      <a:pt x="109" y="1085"/>
                    </a:lnTo>
                    <a:cubicBezTo>
                      <a:pt x="62" y="1046"/>
                      <a:pt x="29" y="993"/>
                      <a:pt x="15" y="936"/>
                    </a:cubicBezTo>
                    <a:lnTo>
                      <a:pt x="15" y="936"/>
                    </a:lnTo>
                    <a:cubicBezTo>
                      <a:pt x="0" y="875"/>
                      <a:pt x="0" y="819"/>
                      <a:pt x="13" y="767"/>
                    </a:cubicBezTo>
                    <a:lnTo>
                      <a:pt x="13" y="767"/>
                    </a:lnTo>
                    <a:cubicBezTo>
                      <a:pt x="15" y="764"/>
                      <a:pt x="18" y="761"/>
                      <a:pt x="22" y="761"/>
                    </a:cubicBezTo>
                    <a:lnTo>
                      <a:pt x="1329" y="761"/>
                    </a:lnTo>
                    <a:lnTo>
                      <a:pt x="1329" y="761"/>
                    </a:lnTo>
                    <a:cubicBezTo>
                      <a:pt x="1332" y="761"/>
                      <a:pt x="1336" y="763"/>
                      <a:pt x="1337" y="766"/>
                    </a:cubicBezTo>
                    <a:lnTo>
                      <a:pt x="1337" y="766"/>
                    </a:lnTo>
                    <a:cubicBezTo>
                      <a:pt x="1339" y="770"/>
                      <a:pt x="1338" y="773"/>
                      <a:pt x="1335" y="776"/>
                    </a:cubicBezTo>
                    <a:lnTo>
                      <a:pt x="1084" y="1021"/>
                    </a:lnTo>
                    <a:lnTo>
                      <a:pt x="1084" y="1021"/>
                    </a:lnTo>
                    <a:cubicBezTo>
                      <a:pt x="1032" y="1072"/>
                      <a:pt x="1026" y="1154"/>
                      <a:pt x="1069" y="1213"/>
                    </a:cubicBezTo>
                    <a:lnTo>
                      <a:pt x="1512" y="1808"/>
                    </a:lnTo>
                    <a:lnTo>
                      <a:pt x="1512" y="1808"/>
                    </a:lnTo>
                    <a:cubicBezTo>
                      <a:pt x="1539" y="1845"/>
                      <a:pt x="1584" y="1867"/>
                      <a:pt x="1629" y="1867"/>
                    </a:cubicBezTo>
                    <a:lnTo>
                      <a:pt x="2916" y="1867"/>
                    </a:lnTo>
                    <a:lnTo>
                      <a:pt x="2916" y="1867"/>
                    </a:lnTo>
                    <a:cubicBezTo>
                      <a:pt x="2969" y="1867"/>
                      <a:pt x="3017" y="1839"/>
                      <a:pt x="3043" y="1794"/>
                    </a:cubicBezTo>
                    <a:lnTo>
                      <a:pt x="3402" y="1162"/>
                    </a:lnTo>
                    <a:lnTo>
                      <a:pt x="3402" y="1162"/>
                    </a:lnTo>
                    <a:cubicBezTo>
                      <a:pt x="3423" y="1124"/>
                      <a:pt x="3427" y="1079"/>
                      <a:pt x="3412" y="1038"/>
                    </a:cubicBezTo>
                    <a:lnTo>
                      <a:pt x="3040" y="12"/>
                    </a:lnTo>
                    <a:lnTo>
                      <a:pt x="3040" y="12"/>
                    </a:lnTo>
                    <a:cubicBezTo>
                      <a:pt x="3039" y="10"/>
                      <a:pt x="3039" y="6"/>
                      <a:pt x="3041" y="4"/>
                    </a:cubicBezTo>
                    <a:lnTo>
                      <a:pt x="3041" y="4"/>
                    </a:lnTo>
                    <a:cubicBezTo>
                      <a:pt x="3042" y="2"/>
                      <a:pt x="3045" y="0"/>
                      <a:pt x="3048" y="0"/>
                    </a:cubicBezTo>
                    <a:lnTo>
                      <a:pt x="3328" y="0"/>
                    </a:lnTo>
                    <a:lnTo>
                      <a:pt x="3328" y="0"/>
                    </a:lnTo>
                    <a:cubicBezTo>
                      <a:pt x="3333" y="0"/>
                      <a:pt x="3335" y="3"/>
                      <a:pt x="3337" y="6"/>
                    </a:cubicBezTo>
                    <a:lnTo>
                      <a:pt x="3583" y="687"/>
                    </a:lnTo>
                    <a:lnTo>
                      <a:pt x="4130" y="1141"/>
                    </a:lnTo>
                    <a:lnTo>
                      <a:pt x="4130" y="1141"/>
                    </a:lnTo>
                    <a:cubicBezTo>
                      <a:pt x="4143" y="1151"/>
                      <a:pt x="4147" y="1168"/>
                      <a:pt x="4140" y="1183"/>
                    </a:cubicBezTo>
                    <a:lnTo>
                      <a:pt x="4140" y="1183"/>
                    </a:lnTo>
                    <a:cubicBezTo>
                      <a:pt x="4133" y="1198"/>
                      <a:pt x="4119" y="1206"/>
                      <a:pt x="4103" y="1204"/>
                    </a:cubicBezTo>
                    <a:lnTo>
                      <a:pt x="4103" y="1204"/>
                    </a:lnTo>
                    <a:cubicBezTo>
                      <a:pt x="4071" y="1200"/>
                      <a:pt x="4040" y="1197"/>
                      <a:pt x="4010" y="1198"/>
                    </a:cubicBezTo>
                    <a:lnTo>
                      <a:pt x="4010" y="1198"/>
                    </a:lnTo>
                    <a:cubicBezTo>
                      <a:pt x="3945" y="1198"/>
                      <a:pt x="3882" y="1208"/>
                      <a:pt x="3820" y="1227"/>
                    </a:cubicBezTo>
                    <a:lnTo>
                      <a:pt x="3432" y="1987"/>
                    </a:lnTo>
                    <a:lnTo>
                      <a:pt x="3432" y="1987"/>
                    </a:lnTo>
                    <a:cubicBezTo>
                      <a:pt x="3383" y="2084"/>
                      <a:pt x="3285" y="2144"/>
                      <a:pt x="3177" y="2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167">
                <a:extLst>
                  <a:ext uri="{FF2B5EF4-FFF2-40B4-BE49-F238E27FC236}">
                    <a16:creationId xmlns:a16="http://schemas.microsoft.com/office/drawing/2014/main" id="{3CBDE02C-0098-4753-8544-482A9A6E6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0688" y="8806497"/>
                <a:ext cx="2138832" cy="1663973"/>
              </a:xfrm>
              <a:custGeom>
                <a:avLst/>
                <a:gdLst>
                  <a:gd name="T0" fmla="*/ 33 w 2403"/>
                  <a:gd name="T1" fmla="*/ 1208 h 1868"/>
                  <a:gd name="T2" fmla="*/ 255 w 2403"/>
                  <a:gd name="T3" fmla="*/ 1507 h 1868"/>
                  <a:gd name="T4" fmla="*/ 476 w 2403"/>
                  <a:gd name="T5" fmla="*/ 1805 h 1868"/>
                  <a:gd name="T6" fmla="*/ 476 w 2403"/>
                  <a:gd name="T7" fmla="*/ 1805 h 1868"/>
                  <a:gd name="T8" fmla="*/ 530 w 2403"/>
                  <a:gd name="T9" fmla="*/ 1851 h 1868"/>
                  <a:gd name="T10" fmla="*/ 530 w 2403"/>
                  <a:gd name="T11" fmla="*/ 1851 h 1868"/>
                  <a:gd name="T12" fmla="*/ 600 w 2403"/>
                  <a:gd name="T13" fmla="*/ 1867 h 1868"/>
                  <a:gd name="T14" fmla="*/ 1244 w 2403"/>
                  <a:gd name="T15" fmla="*/ 1867 h 1868"/>
                  <a:gd name="T16" fmla="*/ 1887 w 2403"/>
                  <a:gd name="T17" fmla="*/ 1867 h 1868"/>
                  <a:gd name="T18" fmla="*/ 1887 w 2403"/>
                  <a:gd name="T19" fmla="*/ 1867 h 1868"/>
                  <a:gd name="T20" fmla="*/ 1965 w 2403"/>
                  <a:gd name="T21" fmla="*/ 1846 h 1868"/>
                  <a:gd name="T22" fmla="*/ 1965 w 2403"/>
                  <a:gd name="T23" fmla="*/ 1846 h 1868"/>
                  <a:gd name="T24" fmla="*/ 2021 w 2403"/>
                  <a:gd name="T25" fmla="*/ 1789 h 1868"/>
                  <a:gd name="T26" fmla="*/ 2201 w 2403"/>
                  <a:gd name="T27" fmla="*/ 1473 h 1868"/>
                  <a:gd name="T28" fmla="*/ 2381 w 2403"/>
                  <a:gd name="T29" fmla="*/ 1157 h 1868"/>
                  <a:gd name="T30" fmla="*/ 2381 w 2403"/>
                  <a:gd name="T31" fmla="*/ 1157 h 1868"/>
                  <a:gd name="T32" fmla="*/ 2400 w 2403"/>
                  <a:gd name="T33" fmla="*/ 1092 h 1868"/>
                  <a:gd name="T34" fmla="*/ 2400 w 2403"/>
                  <a:gd name="T35" fmla="*/ 1092 h 1868"/>
                  <a:gd name="T36" fmla="*/ 2391 w 2403"/>
                  <a:gd name="T37" fmla="*/ 1026 h 1868"/>
                  <a:gd name="T38" fmla="*/ 2205 w 2403"/>
                  <a:gd name="T39" fmla="*/ 513 h 1868"/>
                  <a:gd name="T40" fmla="*/ 2019 w 2403"/>
                  <a:gd name="T41" fmla="*/ 0 h 1868"/>
                  <a:gd name="T42" fmla="*/ 1925 w 2403"/>
                  <a:gd name="T43" fmla="*/ 0 h 1868"/>
                  <a:gd name="T44" fmla="*/ 1832 w 2403"/>
                  <a:gd name="T45" fmla="*/ 0 h 1868"/>
                  <a:gd name="T46" fmla="*/ 2023 w 2403"/>
                  <a:gd name="T47" fmla="*/ 529 h 1868"/>
                  <a:gd name="T48" fmla="*/ 2214 w 2403"/>
                  <a:gd name="T49" fmla="*/ 1057 h 1868"/>
                  <a:gd name="T50" fmla="*/ 2214 w 2403"/>
                  <a:gd name="T51" fmla="*/ 1057 h 1868"/>
                  <a:gd name="T52" fmla="*/ 2217 w 2403"/>
                  <a:gd name="T53" fmla="*/ 1083 h 1868"/>
                  <a:gd name="T54" fmla="*/ 2217 w 2403"/>
                  <a:gd name="T55" fmla="*/ 1083 h 1868"/>
                  <a:gd name="T56" fmla="*/ 2210 w 2403"/>
                  <a:gd name="T57" fmla="*/ 1109 h 1868"/>
                  <a:gd name="T58" fmla="*/ 2054 w 2403"/>
                  <a:gd name="T59" fmla="*/ 1385 h 1868"/>
                  <a:gd name="T60" fmla="*/ 1898 w 2403"/>
                  <a:gd name="T61" fmla="*/ 1661 h 1868"/>
                  <a:gd name="T62" fmla="*/ 1898 w 2403"/>
                  <a:gd name="T63" fmla="*/ 1661 h 1868"/>
                  <a:gd name="T64" fmla="*/ 1854 w 2403"/>
                  <a:gd name="T65" fmla="*/ 1706 h 1868"/>
                  <a:gd name="T66" fmla="*/ 1854 w 2403"/>
                  <a:gd name="T67" fmla="*/ 1706 h 1868"/>
                  <a:gd name="T68" fmla="*/ 1793 w 2403"/>
                  <a:gd name="T69" fmla="*/ 1722 h 1868"/>
                  <a:gd name="T70" fmla="*/ 1299 w 2403"/>
                  <a:gd name="T71" fmla="*/ 1722 h 1868"/>
                  <a:gd name="T72" fmla="*/ 805 w 2403"/>
                  <a:gd name="T73" fmla="*/ 1722 h 1868"/>
                  <a:gd name="T74" fmla="*/ 805 w 2403"/>
                  <a:gd name="T75" fmla="*/ 1722 h 1868"/>
                  <a:gd name="T76" fmla="*/ 734 w 2403"/>
                  <a:gd name="T77" fmla="*/ 1706 h 1868"/>
                  <a:gd name="T78" fmla="*/ 734 w 2403"/>
                  <a:gd name="T79" fmla="*/ 1706 h 1868"/>
                  <a:gd name="T80" fmla="*/ 678 w 2403"/>
                  <a:gd name="T81" fmla="*/ 1660 h 1868"/>
                  <a:gd name="T82" fmla="*/ 490 w 2403"/>
                  <a:gd name="T83" fmla="*/ 1413 h 1868"/>
                  <a:gd name="T84" fmla="*/ 301 w 2403"/>
                  <a:gd name="T85" fmla="*/ 1167 h 1868"/>
                  <a:gd name="T86" fmla="*/ 301 w 2403"/>
                  <a:gd name="T87" fmla="*/ 1167 h 1868"/>
                  <a:gd name="T88" fmla="*/ 288 w 2403"/>
                  <a:gd name="T89" fmla="*/ 1125 h 1868"/>
                  <a:gd name="T90" fmla="*/ 288 w 2403"/>
                  <a:gd name="T91" fmla="*/ 1125 h 1868"/>
                  <a:gd name="T92" fmla="*/ 306 w 2403"/>
                  <a:gd name="T93" fmla="*/ 1085 h 1868"/>
                  <a:gd name="T94" fmla="*/ 306 w 2403"/>
                  <a:gd name="T95" fmla="*/ 1085 h 1868"/>
                  <a:gd name="T96" fmla="*/ 478 w 2403"/>
                  <a:gd name="T97" fmla="*/ 922 h 1868"/>
                  <a:gd name="T98" fmla="*/ 478 w 2403"/>
                  <a:gd name="T99" fmla="*/ 922 h 1868"/>
                  <a:gd name="T100" fmla="*/ 654 w 2403"/>
                  <a:gd name="T101" fmla="*/ 761 h 1868"/>
                  <a:gd name="T102" fmla="*/ 477 w 2403"/>
                  <a:gd name="T103" fmla="*/ 761 h 1868"/>
                  <a:gd name="T104" fmla="*/ 300 w 2403"/>
                  <a:gd name="T105" fmla="*/ 761 h 1868"/>
                  <a:gd name="T106" fmla="*/ 174 w 2403"/>
                  <a:gd name="T107" fmla="*/ 883 h 1868"/>
                  <a:gd name="T108" fmla="*/ 49 w 2403"/>
                  <a:gd name="T109" fmla="*/ 1006 h 1868"/>
                  <a:gd name="T110" fmla="*/ 49 w 2403"/>
                  <a:gd name="T111" fmla="*/ 1006 h 1868"/>
                  <a:gd name="T112" fmla="*/ 3 w 2403"/>
                  <a:gd name="T113" fmla="*/ 1104 h 1868"/>
                  <a:gd name="T114" fmla="*/ 3 w 2403"/>
                  <a:gd name="T115" fmla="*/ 1104 h 1868"/>
                  <a:gd name="T116" fmla="*/ 33 w 2403"/>
                  <a:gd name="T117" fmla="*/ 1208 h 1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403" h="1868">
                    <a:moveTo>
                      <a:pt x="33" y="1208"/>
                    </a:moveTo>
                    <a:lnTo>
                      <a:pt x="255" y="1507"/>
                    </a:lnTo>
                    <a:lnTo>
                      <a:pt x="476" y="1805"/>
                    </a:lnTo>
                    <a:lnTo>
                      <a:pt x="476" y="1805"/>
                    </a:lnTo>
                    <a:cubicBezTo>
                      <a:pt x="490" y="1824"/>
                      <a:pt x="509" y="1840"/>
                      <a:pt x="530" y="1851"/>
                    </a:cubicBezTo>
                    <a:lnTo>
                      <a:pt x="530" y="1851"/>
                    </a:lnTo>
                    <a:cubicBezTo>
                      <a:pt x="552" y="1862"/>
                      <a:pt x="576" y="1867"/>
                      <a:pt x="600" y="1867"/>
                    </a:cubicBezTo>
                    <a:lnTo>
                      <a:pt x="1244" y="1867"/>
                    </a:lnTo>
                    <a:lnTo>
                      <a:pt x="1887" y="1867"/>
                    </a:lnTo>
                    <a:lnTo>
                      <a:pt x="1887" y="1867"/>
                    </a:lnTo>
                    <a:cubicBezTo>
                      <a:pt x="1915" y="1867"/>
                      <a:pt x="1941" y="1860"/>
                      <a:pt x="1965" y="1846"/>
                    </a:cubicBezTo>
                    <a:lnTo>
                      <a:pt x="1965" y="1846"/>
                    </a:lnTo>
                    <a:cubicBezTo>
                      <a:pt x="1988" y="1833"/>
                      <a:pt x="2007" y="1813"/>
                      <a:pt x="2021" y="1789"/>
                    </a:cubicBezTo>
                    <a:lnTo>
                      <a:pt x="2201" y="1473"/>
                    </a:lnTo>
                    <a:lnTo>
                      <a:pt x="2381" y="1157"/>
                    </a:lnTo>
                    <a:lnTo>
                      <a:pt x="2381" y="1157"/>
                    </a:lnTo>
                    <a:cubicBezTo>
                      <a:pt x="2392" y="1137"/>
                      <a:pt x="2399" y="1115"/>
                      <a:pt x="2400" y="1092"/>
                    </a:cubicBezTo>
                    <a:lnTo>
                      <a:pt x="2400" y="1092"/>
                    </a:lnTo>
                    <a:cubicBezTo>
                      <a:pt x="2402" y="1070"/>
                      <a:pt x="2399" y="1047"/>
                      <a:pt x="2391" y="1026"/>
                    </a:cubicBezTo>
                    <a:lnTo>
                      <a:pt x="2205" y="513"/>
                    </a:lnTo>
                    <a:lnTo>
                      <a:pt x="2019" y="0"/>
                    </a:lnTo>
                    <a:lnTo>
                      <a:pt x="1925" y="0"/>
                    </a:lnTo>
                    <a:lnTo>
                      <a:pt x="1832" y="0"/>
                    </a:lnTo>
                    <a:lnTo>
                      <a:pt x="2023" y="529"/>
                    </a:lnTo>
                    <a:lnTo>
                      <a:pt x="2214" y="1057"/>
                    </a:lnTo>
                    <a:lnTo>
                      <a:pt x="2214" y="1057"/>
                    </a:lnTo>
                    <a:cubicBezTo>
                      <a:pt x="2216" y="1066"/>
                      <a:pt x="2218" y="1075"/>
                      <a:pt x="2217" y="1083"/>
                    </a:cubicBezTo>
                    <a:lnTo>
                      <a:pt x="2217" y="1083"/>
                    </a:lnTo>
                    <a:cubicBezTo>
                      <a:pt x="2216" y="1092"/>
                      <a:pt x="2214" y="1102"/>
                      <a:pt x="2210" y="1109"/>
                    </a:cubicBezTo>
                    <a:lnTo>
                      <a:pt x="2054" y="1385"/>
                    </a:lnTo>
                    <a:lnTo>
                      <a:pt x="1898" y="1661"/>
                    </a:lnTo>
                    <a:lnTo>
                      <a:pt x="1898" y="1661"/>
                    </a:lnTo>
                    <a:cubicBezTo>
                      <a:pt x="1888" y="1680"/>
                      <a:pt x="1872" y="1696"/>
                      <a:pt x="1854" y="1706"/>
                    </a:cubicBezTo>
                    <a:lnTo>
                      <a:pt x="1854" y="1706"/>
                    </a:lnTo>
                    <a:cubicBezTo>
                      <a:pt x="1836" y="1717"/>
                      <a:pt x="1816" y="1722"/>
                      <a:pt x="1793" y="1722"/>
                    </a:cubicBezTo>
                    <a:lnTo>
                      <a:pt x="1299" y="1722"/>
                    </a:lnTo>
                    <a:lnTo>
                      <a:pt x="805" y="1722"/>
                    </a:lnTo>
                    <a:lnTo>
                      <a:pt x="805" y="1722"/>
                    </a:lnTo>
                    <a:cubicBezTo>
                      <a:pt x="780" y="1722"/>
                      <a:pt x="757" y="1717"/>
                      <a:pt x="734" y="1706"/>
                    </a:cubicBezTo>
                    <a:lnTo>
                      <a:pt x="734" y="1706"/>
                    </a:lnTo>
                    <a:cubicBezTo>
                      <a:pt x="713" y="1695"/>
                      <a:pt x="693" y="1680"/>
                      <a:pt x="678" y="1660"/>
                    </a:cubicBezTo>
                    <a:lnTo>
                      <a:pt x="490" y="1413"/>
                    </a:lnTo>
                    <a:lnTo>
                      <a:pt x="301" y="1167"/>
                    </a:lnTo>
                    <a:lnTo>
                      <a:pt x="301" y="1167"/>
                    </a:lnTo>
                    <a:cubicBezTo>
                      <a:pt x="292" y="1154"/>
                      <a:pt x="287" y="1139"/>
                      <a:pt x="288" y="1125"/>
                    </a:cubicBezTo>
                    <a:lnTo>
                      <a:pt x="288" y="1125"/>
                    </a:lnTo>
                    <a:cubicBezTo>
                      <a:pt x="290" y="1110"/>
                      <a:pt x="296" y="1096"/>
                      <a:pt x="306" y="1085"/>
                    </a:cubicBezTo>
                    <a:lnTo>
                      <a:pt x="306" y="1085"/>
                    </a:lnTo>
                    <a:cubicBezTo>
                      <a:pt x="346" y="1046"/>
                      <a:pt x="411" y="984"/>
                      <a:pt x="478" y="922"/>
                    </a:cubicBezTo>
                    <a:lnTo>
                      <a:pt x="478" y="922"/>
                    </a:lnTo>
                    <a:cubicBezTo>
                      <a:pt x="545" y="861"/>
                      <a:pt x="612" y="799"/>
                      <a:pt x="654" y="761"/>
                    </a:cubicBezTo>
                    <a:lnTo>
                      <a:pt x="477" y="761"/>
                    </a:lnTo>
                    <a:lnTo>
                      <a:pt x="300" y="761"/>
                    </a:lnTo>
                    <a:lnTo>
                      <a:pt x="174" y="883"/>
                    </a:lnTo>
                    <a:lnTo>
                      <a:pt x="49" y="1006"/>
                    </a:lnTo>
                    <a:lnTo>
                      <a:pt x="49" y="1006"/>
                    </a:lnTo>
                    <a:cubicBezTo>
                      <a:pt x="21" y="1033"/>
                      <a:pt x="6" y="1068"/>
                      <a:pt x="3" y="1104"/>
                    </a:cubicBezTo>
                    <a:lnTo>
                      <a:pt x="3" y="1104"/>
                    </a:lnTo>
                    <a:cubicBezTo>
                      <a:pt x="0" y="1140"/>
                      <a:pt x="10" y="1178"/>
                      <a:pt x="33" y="1208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168">
                <a:extLst>
                  <a:ext uri="{FF2B5EF4-FFF2-40B4-BE49-F238E27FC236}">
                    <a16:creationId xmlns:a16="http://schemas.microsoft.com/office/drawing/2014/main" id="{A45AB611-4328-49AE-B8FE-756B64001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8101" y="8429748"/>
                <a:ext cx="620065" cy="435614"/>
              </a:xfrm>
              <a:custGeom>
                <a:avLst/>
                <a:gdLst>
                  <a:gd name="T0" fmla="*/ 680 w 695"/>
                  <a:gd name="T1" fmla="*/ 329 h 491"/>
                  <a:gd name="T2" fmla="*/ 673 w 695"/>
                  <a:gd name="T3" fmla="*/ 309 h 491"/>
                  <a:gd name="T4" fmla="*/ 665 w 695"/>
                  <a:gd name="T5" fmla="*/ 289 h 491"/>
                  <a:gd name="T6" fmla="*/ 665 w 695"/>
                  <a:gd name="T7" fmla="*/ 289 h 491"/>
                  <a:gd name="T8" fmla="*/ 505 w 695"/>
                  <a:gd name="T9" fmla="*/ 79 h 491"/>
                  <a:gd name="T10" fmla="*/ 505 w 695"/>
                  <a:gd name="T11" fmla="*/ 79 h 491"/>
                  <a:gd name="T12" fmla="*/ 253 w 695"/>
                  <a:gd name="T13" fmla="*/ 0 h 491"/>
                  <a:gd name="T14" fmla="*/ 188 w 695"/>
                  <a:gd name="T15" fmla="*/ 0 h 491"/>
                  <a:gd name="T16" fmla="*/ 122 w 695"/>
                  <a:gd name="T17" fmla="*/ 0 h 491"/>
                  <a:gd name="T18" fmla="*/ 122 w 695"/>
                  <a:gd name="T19" fmla="*/ 0 h 491"/>
                  <a:gd name="T20" fmla="*/ 28 w 695"/>
                  <a:gd name="T21" fmla="*/ 49 h 491"/>
                  <a:gd name="T22" fmla="*/ 28 w 695"/>
                  <a:gd name="T23" fmla="*/ 49 h 491"/>
                  <a:gd name="T24" fmla="*/ 13 w 695"/>
                  <a:gd name="T25" fmla="*/ 154 h 491"/>
                  <a:gd name="T26" fmla="*/ 55 w 695"/>
                  <a:gd name="T27" fmla="*/ 269 h 491"/>
                  <a:gd name="T28" fmla="*/ 97 w 695"/>
                  <a:gd name="T29" fmla="*/ 382 h 491"/>
                  <a:gd name="T30" fmla="*/ 97 w 695"/>
                  <a:gd name="T31" fmla="*/ 382 h 491"/>
                  <a:gd name="T32" fmla="*/ 156 w 695"/>
                  <a:gd name="T33" fmla="*/ 461 h 491"/>
                  <a:gd name="T34" fmla="*/ 156 w 695"/>
                  <a:gd name="T35" fmla="*/ 461 h 491"/>
                  <a:gd name="T36" fmla="*/ 250 w 695"/>
                  <a:gd name="T37" fmla="*/ 490 h 491"/>
                  <a:gd name="T38" fmla="*/ 408 w 695"/>
                  <a:gd name="T39" fmla="*/ 490 h 491"/>
                  <a:gd name="T40" fmla="*/ 567 w 695"/>
                  <a:gd name="T41" fmla="*/ 490 h 491"/>
                  <a:gd name="T42" fmla="*/ 567 w 695"/>
                  <a:gd name="T43" fmla="*/ 490 h 491"/>
                  <a:gd name="T44" fmla="*/ 665 w 695"/>
                  <a:gd name="T45" fmla="*/ 439 h 491"/>
                  <a:gd name="T46" fmla="*/ 665 w 695"/>
                  <a:gd name="T47" fmla="*/ 439 h 491"/>
                  <a:gd name="T48" fmla="*/ 680 w 695"/>
                  <a:gd name="T49" fmla="*/ 329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95" h="491">
                    <a:moveTo>
                      <a:pt x="680" y="329"/>
                    </a:moveTo>
                    <a:lnTo>
                      <a:pt x="673" y="309"/>
                    </a:lnTo>
                    <a:lnTo>
                      <a:pt x="665" y="289"/>
                    </a:lnTo>
                    <a:lnTo>
                      <a:pt x="665" y="289"/>
                    </a:lnTo>
                    <a:cubicBezTo>
                      <a:pt x="634" y="202"/>
                      <a:pt x="577" y="130"/>
                      <a:pt x="505" y="79"/>
                    </a:cubicBezTo>
                    <a:lnTo>
                      <a:pt x="505" y="79"/>
                    </a:lnTo>
                    <a:cubicBezTo>
                      <a:pt x="433" y="28"/>
                      <a:pt x="346" y="0"/>
                      <a:pt x="253" y="0"/>
                    </a:cubicBezTo>
                    <a:lnTo>
                      <a:pt x="188" y="0"/>
                    </a:lnTo>
                    <a:lnTo>
                      <a:pt x="122" y="0"/>
                    </a:lnTo>
                    <a:lnTo>
                      <a:pt x="122" y="0"/>
                    </a:lnTo>
                    <a:cubicBezTo>
                      <a:pt x="82" y="0"/>
                      <a:pt x="49" y="20"/>
                      <a:pt x="28" y="49"/>
                    </a:cubicBezTo>
                    <a:lnTo>
                      <a:pt x="28" y="49"/>
                    </a:lnTo>
                    <a:cubicBezTo>
                      <a:pt x="8" y="78"/>
                      <a:pt x="0" y="116"/>
                      <a:pt x="13" y="154"/>
                    </a:cubicBezTo>
                    <a:lnTo>
                      <a:pt x="55" y="269"/>
                    </a:lnTo>
                    <a:lnTo>
                      <a:pt x="97" y="382"/>
                    </a:lnTo>
                    <a:lnTo>
                      <a:pt x="97" y="382"/>
                    </a:lnTo>
                    <a:cubicBezTo>
                      <a:pt x="108" y="415"/>
                      <a:pt x="129" y="442"/>
                      <a:pt x="156" y="461"/>
                    </a:cubicBezTo>
                    <a:lnTo>
                      <a:pt x="156" y="461"/>
                    </a:lnTo>
                    <a:cubicBezTo>
                      <a:pt x="183" y="480"/>
                      <a:pt x="216" y="490"/>
                      <a:pt x="250" y="490"/>
                    </a:cubicBezTo>
                    <a:lnTo>
                      <a:pt x="408" y="490"/>
                    </a:lnTo>
                    <a:lnTo>
                      <a:pt x="567" y="490"/>
                    </a:lnTo>
                    <a:lnTo>
                      <a:pt x="567" y="490"/>
                    </a:lnTo>
                    <a:cubicBezTo>
                      <a:pt x="608" y="490"/>
                      <a:pt x="644" y="470"/>
                      <a:pt x="665" y="439"/>
                    </a:cubicBezTo>
                    <a:lnTo>
                      <a:pt x="665" y="439"/>
                    </a:lnTo>
                    <a:cubicBezTo>
                      <a:pt x="686" y="409"/>
                      <a:pt x="694" y="368"/>
                      <a:pt x="680" y="3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169">
                <a:extLst>
                  <a:ext uri="{FF2B5EF4-FFF2-40B4-BE49-F238E27FC236}">
                    <a16:creationId xmlns:a16="http://schemas.microsoft.com/office/drawing/2014/main" id="{8F66DFBE-80C6-4F59-915D-8C0E2DD85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20252" y="8421899"/>
                <a:ext cx="635763" cy="455238"/>
              </a:xfrm>
              <a:custGeom>
                <a:avLst/>
                <a:gdLst>
                  <a:gd name="T0" fmla="*/ 131 w 713"/>
                  <a:gd name="T1" fmla="*/ 18 h 510"/>
                  <a:gd name="T2" fmla="*/ 131 w 713"/>
                  <a:gd name="T3" fmla="*/ 18 h 510"/>
                  <a:gd name="T4" fmla="*/ 44 w 713"/>
                  <a:gd name="T5" fmla="*/ 64 h 510"/>
                  <a:gd name="T6" fmla="*/ 44 w 713"/>
                  <a:gd name="T7" fmla="*/ 64 h 510"/>
                  <a:gd name="T8" fmla="*/ 31 w 713"/>
                  <a:gd name="T9" fmla="*/ 161 h 510"/>
                  <a:gd name="T10" fmla="*/ 113 w 713"/>
                  <a:gd name="T11" fmla="*/ 390 h 510"/>
                  <a:gd name="T12" fmla="*/ 113 w 713"/>
                  <a:gd name="T13" fmla="*/ 390 h 510"/>
                  <a:gd name="T14" fmla="*/ 170 w 713"/>
                  <a:gd name="T15" fmla="*/ 464 h 510"/>
                  <a:gd name="T16" fmla="*/ 170 w 713"/>
                  <a:gd name="T17" fmla="*/ 464 h 510"/>
                  <a:gd name="T18" fmla="*/ 259 w 713"/>
                  <a:gd name="T19" fmla="*/ 492 h 510"/>
                  <a:gd name="T20" fmla="*/ 576 w 713"/>
                  <a:gd name="T21" fmla="*/ 492 h 510"/>
                  <a:gd name="T22" fmla="*/ 576 w 713"/>
                  <a:gd name="T23" fmla="*/ 492 h 510"/>
                  <a:gd name="T24" fmla="*/ 667 w 713"/>
                  <a:gd name="T25" fmla="*/ 444 h 510"/>
                  <a:gd name="T26" fmla="*/ 667 w 713"/>
                  <a:gd name="T27" fmla="*/ 444 h 510"/>
                  <a:gd name="T28" fmla="*/ 681 w 713"/>
                  <a:gd name="T29" fmla="*/ 342 h 510"/>
                  <a:gd name="T30" fmla="*/ 681 w 713"/>
                  <a:gd name="T31" fmla="*/ 342 h 510"/>
                  <a:gd name="T32" fmla="*/ 666 w 713"/>
                  <a:gd name="T33" fmla="*/ 302 h 510"/>
                  <a:gd name="T34" fmla="*/ 666 w 713"/>
                  <a:gd name="T35" fmla="*/ 302 h 510"/>
                  <a:gd name="T36" fmla="*/ 509 w 713"/>
                  <a:gd name="T37" fmla="*/ 96 h 510"/>
                  <a:gd name="T38" fmla="*/ 509 w 713"/>
                  <a:gd name="T39" fmla="*/ 96 h 510"/>
                  <a:gd name="T40" fmla="*/ 262 w 713"/>
                  <a:gd name="T41" fmla="*/ 18 h 510"/>
                  <a:gd name="T42" fmla="*/ 131 w 713"/>
                  <a:gd name="T43" fmla="*/ 18 h 510"/>
                  <a:gd name="T44" fmla="*/ 576 w 713"/>
                  <a:gd name="T45" fmla="*/ 509 h 510"/>
                  <a:gd name="T46" fmla="*/ 259 w 713"/>
                  <a:gd name="T47" fmla="*/ 509 h 510"/>
                  <a:gd name="T48" fmla="*/ 259 w 713"/>
                  <a:gd name="T49" fmla="*/ 509 h 510"/>
                  <a:gd name="T50" fmla="*/ 159 w 713"/>
                  <a:gd name="T51" fmla="*/ 478 h 510"/>
                  <a:gd name="T52" fmla="*/ 159 w 713"/>
                  <a:gd name="T53" fmla="*/ 478 h 510"/>
                  <a:gd name="T54" fmla="*/ 97 w 713"/>
                  <a:gd name="T55" fmla="*/ 396 h 510"/>
                  <a:gd name="T56" fmla="*/ 15 w 713"/>
                  <a:gd name="T57" fmla="*/ 167 h 510"/>
                  <a:gd name="T58" fmla="*/ 15 w 713"/>
                  <a:gd name="T59" fmla="*/ 167 h 510"/>
                  <a:gd name="T60" fmla="*/ 29 w 713"/>
                  <a:gd name="T61" fmla="*/ 53 h 510"/>
                  <a:gd name="T62" fmla="*/ 29 w 713"/>
                  <a:gd name="T63" fmla="*/ 53 h 510"/>
                  <a:gd name="T64" fmla="*/ 131 w 713"/>
                  <a:gd name="T65" fmla="*/ 0 h 510"/>
                  <a:gd name="T66" fmla="*/ 262 w 713"/>
                  <a:gd name="T67" fmla="*/ 0 h 510"/>
                  <a:gd name="T68" fmla="*/ 262 w 713"/>
                  <a:gd name="T69" fmla="*/ 0 h 510"/>
                  <a:gd name="T70" fmla="*/ 519 w 713"/>
                  <a:gd name="T71" fmla="*/ 82 h 510"/>
                  <a:gd name="T72" fmla="*/ 519 w 713"/>
                  <a:gd name="T73" fmla="*/ 82 h 510"/>
                  <a:gd name="T74" fmla="*/ 683 w 713"/>
                  <a:gd name="T75" fmla="*/ 296 h 510"/>
                  <a:gd name="T76" fmla="*/ 697 w 713"/>
                  <a:gd name="T77" fmla="*/ 336 h 510"/>
                  <a:gd name="T78" fmla="*/ 697 w 713"/>
                  <a:gd name="T79" fmla="*/ 336 h 510"/>
                  <a:gd name="T80" fmla="*/ 681 w 713"/>
                  <a:gd name="T81" fmla="*/ 454 h 510"/>
                  <a:gd name="T82" fmla="*/ 681 w 713"/>
                  <a:gd name="T83" fmla="*/ 454 h 510"/>
                  <a:gd name="T84" fmla="*/ 576 w 713"/>
                  <a:gd name="T85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13" h="510">
                    <a:moveTo>
                      <a:pt x="131" y="18"/>
                    </a:moveTo>
                    <a:lnTo>
                      <a:pt x="131" y="18"/>
                    </a:lnTo>
                    <a:cubicBezTo>
                      <a:pt x="96" y="18"/>
                      <a:pt x="64" y="34"/>
                      <a:pt x="44" y="64"/>
                    </a:cubicBezTo>
                    <a:lnTo>
                      <a:pt x="44" y="64"/>
                    </a:lnTo>
                    <a:cubicBezTo>
                      <a:pt x="24" y="93"/>
                      <a:pt x="19" y="128"/>
                      <a:pt x="31" y="161"/>
                    </a:cubicBezTo>
                    <a:lnTo>
                      <a:pt x="113" y="390"/>
                    </a:lnTo>
                    <a:lnTo>
                      <a:pt x="113" y="390"/>
                    </a:lnTo>
                    <a:cubicBezTo>
                      <a:pt x="124" y="420"/>
                      <a:pt x="144" y="445"/>
                      <a:pt x="170" y="464"/>
                    </a:cubicBezTo>
                    <a:lnTo>
                      <a:pt x="170" y="464"/>
                    </a:lnTo>
                    <a:cubicBezTo>
                      <a:pt x="196" y="482"/>
                      <a:pt x="227" y="492"/>
                      <a:pt x="259" y="492"/>
                    </a:cubicBezTo>
                    <a:lnTo>
                      <a:pt x="576" y="492"/>
                    </a:lnTo>
                    <a:lnTo>
                      <a:pt x="576" y="492"/>
                    </a:lnTo>
                    <a:cubicBezTo>
                      <a:pt x="613" y="492"/>
                      <a:pt x="646" y="474"/>
                      <a:pt x="667" y="444"/>
                    </a:cubicBezTo>
                    <a:lnTo>
                      <a:pt x="667" y="444"/>
                    </a:lnTo>
                    <a:cubicBezTo>
                      <a:pt x="688" y="414"/>
                      <a:pt x="693" y="377"/>
                      <a:pt x="681" y="342"/>
                    </a:cubicBezTo>
                    <a:lnTo>
                      <a:pt x="681" y="342"/>
                    </a:lnTo>
                    <a:lnTo>
                      <a:pt x="666" y="302"/>
                    </a:lnTo>
                    <a:lnTo>
                      <a:pt x="666" y="302"/>
                    </a:lnTo>
                    <a:cubicBezTo>
                      <a:pt x="636" y="218"/>
                      <a:pt x="582" y="147"/>
                      <a:pt x="509" y="96"/>
                    </a:cubicBezTo>
                    <a:lnTo>
                      <a:pt x="509" y="96"/>
                    </a:lnTo>
                    <a:cubicBezTo>
                      <a:pt x="436" y="45"/>
                      <a:pt x="351" y="18"/>
                      <a:pt x="262" y="18"/>
                    </a:cubicBezTo>
                    <a:lnTo>
                      <a:pt x="131" y="18"/>
                    </a:lnTo>
                    <a:close/>
                    <a:moveTo>
                      <a:pt x="576" y="509"/>
                    </a:moveTo>
                    <a:lnTo>
                      <a:pt x="259" y="509"/>
                    </a:lnTo>
                    <a:lnTo>
                      <a:pt x="259" y="509"/>
                    </a:lnTo>
                    <a:cubicBezTo>
                      <a:pt x="223" y="509"/>
                      <a:pt x="189" y="499"/>
                      <a:pt x="159" y="478"/>
                    </a:cubicBezTo>
                    <a:lnTo>
                      <a:pt x="159" y="478"/>
                    </a:lnTo>
                    <a:cubicBezTo>
                      <a:pt x="130" y="457"/>
                      <a:pt x="109" y="429"/>
                      <a:pt x="97" y="396"/>
                    </a:cubicBezTo>
                    <a:lnTo>
                      <a:pt x="15" y="167"/>
                    </a:lnTo>
                    <a:lnTo>
                      <a:pt x="15" y="167"/>
                    </a:lnTo>
                    <a:cubicBezTo>
                      <a:pt x="0" y="129"/>
                      <a:pt x="6" y="87"/>
                      <a:pt x="29" y="53"/>
                    </a:cubicBezTo>
                    <a:lnTo>
                      <a:pt x="29" y="53"/>
                    </a:lnTo>
                    <a:cubicBezTo>
                      <a:pt x="53" y="20"/>
                      <a:pt x="90" y="0"/>
                      <a:pt x="131" y="0"/>
                    </a:cubicBezTo>
                    <a:lnTo>
                      <a:pt x="262" y="0"/>
                    </a:lnTo>
                    <a:lnTo>
                      <a:pt x="262" y="0"/>
                    </a:lnTo>
                    <a:cubicBezTo>
                      <a:pt x="355" y="0"/>
                      <a:pt x="444" y="29"/>
                      <a:pt x="519" y="82"/>
                    </a:cubicBezTo>
                    <a:lnTo>
                      <a:pt x="519" y="82"/>
                    </a:lnTo>
                    <a:cubicBezTo>
                      <a:pt x="594" y="135"/>
                      <a:pt x="651" y="209"/>
                      <a:pt x="683" y="296"/>
                    </a:cubicBezTo>
                    <a:lnTo>
                      <a:pt x="697" y="336"/>
                    </a:lnTo>
                    <a:lnTo>
                      <a:pt x="697" y="336"/>
                    </a:lnTo>
                    <a:cubicBezTo>
                      <a:pt x="712" y="376"/>
                      <a:pt x="706" y="419"/>
                      <a:pt x="681" y="454"/>
                    </a:cubicBezTo>
                    <a:lnTo>
                      <a:pt x="681" y="454"/>
                    </a:lnTo>
                    <a:cubicBezTo>
                      <a:pt x="657" y="489"/>
                      <a:pt x="619" y="509"/>
                      <a:pt x="576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170">
                <a:extLst>
                  <a:ext uri="{FF2B5EF4-FFF2-40B4-BE49-F238E27FC236}">
                    <a16:creationId xmlns:a16="http://schemas.microsoft.com/office/drawing/2014/main" id="{23223175-5251-4521-A5B1-D710BED58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1269" y="8147187"/>
                <a:ext cx="204072" cy="423842"/>
              </a:xfrm>
              <a:custGeom>
                <a:avLst/>
                <a:gdLst>
                  <a:gd name="T0" fmla="*/ 189 w 228"/>
                  <a:gd name="T1" fmla="*/ 157 h 476"/>
                  <a:gd name="T2" fmla="*/ 189 w 228"/>
                  <a:gd name="T3" fmla="*/ 157 h 476"/>
                  <a:gd name="T4" fmla="*/ 210 w 228"/>
                  <a:gd name="T5" fmla="*/ 97 h 476"/>
                  <a:gd name="T6" fmla="*/ 210 w 228"/>
                  <a:gd name="T7" fmla="*/ 97 h 476"/>
                  <a:gd name="T8" fmla="*/ 182 w 228"/>
                  <a:gd name="T9" fmla="*/ 29 h 476"/>
                  <a:gd name="T10" fmla="*/ 182 w 228"/>
                  <a:gd name="T11" fmla="*/ 29 h 476"/>
                  <a:gd name="T12" fmla="*/ 112 w 228"/>
                  <a:gd name="T13" fmla="*/ 0 h 476"/>
                  <a:gd name="T14" fmla="*/ 39 w 228"/>
                  <a:gd name="T15" fmla="*/ 0 h 476"/>
                  <a:gd name="T16" fmla="*/ 39 w 228"/>
                  <a:gd name="T17" fmla="*/ 0 h 476"/>
                  <a:gd name="T18" fmla="*/ 12 w 228"/>
                  <a:gd name="T19" fmla="*/ 11 h 476"/>
                  <a:gd name="T20" fmla="*/ 12 w 228"/>
                  <a:gd name="T21" fmla="*/ 11 h 476"/>
                  <a:gd name="T22" fmla="*/ 0 w 228"/>
                  <a:gd name="T23" fmla="*/ 38 h 476"/>
                  <a:gd name="T24" fmla="*/ 0 w 228"/>
                  <a:gd name="T25" fmla="*/ 157 h 476"/>
                  <a:gd name="T26" fmla="*/ 0 w 228"/>
                  <a:gd name="T27" fmla="*/ 157 h 476"/>
                  <a:gd name="T28" fmla="*/ 12 w 228"/>
                  <a:gd name="T29" fmla="*/ 184 h 476"/>
                  <a:gd name="T30" fmla="*/ 12 w 228"/>
                  <a:gd name="T31" fmla="*/ 184 h 476"/>
                  <a:gd name="T32" fmla="*/ 39 w 228"/>
                  <a:gd name="T33" fmla="*/ 195 h 476"/>
                  <a:gd name="T34" fmla="*/ 112 w 228"/>
                  <a:gd name="T35" fmla="*/ 195 h 476"/>
                  <a:gd name="T36" fmla="*/ 112 w 228"/>
                  <a:gd name="T37" fmla="*/ 195 h 476"/>
                  <a:gd name="T38" fmla="*/ 174 w 228"/>
                  <a:gd name="T39" fmla="*/ 174 h 476"/>
                  <a:gd name="T40" fmla="*/ 209 w 228"/>
                  <a:gd name="T41" fmla="*/ 467 h 476"/>
                  <a:gd name="T42" fmla="*/ 209 w 228"/>
                  <a:gd name="T43" fmla="*/ 467 h 476"/>
                  <a:gd name="T44" fmla="*/ 217 w 228"/>
                  <a:gd name="T45" fmla="*/ 475 h 476"/>
                  <a:gd name="T46" fmla="*/ 217 w 228"/>
                  <a:gd name="T47" fmla="*/ 475 h 476"/>
                  <a:gd name="T48" fmla="*/ 219 w 228"/>
                  <a:gd name="T49" fmla="*/ 475 h 476"/>
                  <a:gd name="T50" fmla="*/ 219 w 228"/>
                  <a:gd name="T51" fmla="*/ 475 h 476"/>
                  <a:gd name="T52" fmla="*/ 226 w 228"/>
                  <a:gd name="T53" fmla="*/ 465 h 476"/>
                  <a:gd name="T54" fmla="*/ 189 w 228"/>
                  <a:gd name="T55" fmla="*/ 157 h 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8" h="476">
                    <a:moveTo>
                      <a:pt x="189" y="157"/>
                    </a:moveTo>
                    <a:lnTo>
                      <a:pt x="189" y="157"/>
                    </a:lnTo>
                    <a:cubicBezTo>
                      <a:pt x="203" y="140"/>
                      <a:pt x="210" y="120"/>
                      <a:pt x="210" y="97"/>
                    </a:cubicBezTo>
                    <a:lnTo>
                      <a:pt x="210" y="97"/>
                    </a:lnTo>
                    <a:cubicBezTo>
                      <a:pt x="210" y="72"/>
                      <a:pt x="200" y="47"/>
                      <a:pt x="182" y="29"/>
                    </a:cubicBezTo>
                    <a:lnTo>
                      <a:pt x="182" y="29"/>
                    </a:lnTo>
                    <a:cubicBezTo>
                      <a:pt x="163" y="10"/>
                      <a:pt x="138" y="0"/>
                      <a:pt x="112" y="0"/>
                    </a:cubicBezTo>
                    <a:lnTo>
                      <a:pt x="39" y="0"/>
                    </a:lnTo>
                    <a:lnTo>
                      <a:pt x="39" y="0"/>
                    </a:lnTo>
                    <a:cubicBezTo>
                      <a:pt x="28" y="0"/>
                      <a:pt x="19" y="4"/>
                      <a:pt x="12" y="11"/>
                    </a:cubicBezTo>
                    <a:lnTo>
                      <a:pt x="12" y="11"/>
                    </a:lnTo>
                    <a:cubicBezTo>
                      <a:pt x="4" y="18"/>
                      <a:pt x="0" y="28"/>
                      <a:pt x="0" y="38"/>
                    </a:cubicBezTo>
                    <a:lnTo>
                      <a:pt x="0" y="157"/>
                    </a:lnTo>
                    <a:lnTo>
                      <a:pt x="0" y="157"/>
                    </a:lnTo>
                    <a:cubicBezTo>
                      <a:pt x="0" y="167"/>
                      <a:pt x="4" y="177"/>
                      <a:pt x="12" y="184"/>
                    </a:cubicBezTo>
                    <a:lnTo>
                      <a:pt x="12" y="184"/>
                    </a:lnTo>
                    <a:cubicBezTo>
                      <a:pt x="19" y="191"/>
                      <a:pt x="28" y="195"/>
                      <a:pt x="39" y="195"/>
                    </a:cubicBezTo>
                    <a:lnTo>
                      <a:pt x="112" y="195"/>
                    </a:lnTo>
                    <a:lnTo>
                      <a:pt x="112" y="195"/>
                    </a:lnTo>
                    <a:cubicBezTo>
                      <a:pt x="134" y="195"/>
                      <a:pt x="156" y="187"/>
                      <a:pt x="174" y="174"/>
                    </a:cubicBezTo>
                    <a:lnTo>
                      <a:pt x="209" y="467"/>
                    </a:lnTo>
                    <a:lnTo>
                      <a:pt x="209" y="467"/>
                    </a:lnTo>
                    <a:cubicBezTo>
                      <a:pt x="209" y="471"/>
                      <a:pt x="213" y="475"/>
                      <a:pt x="217" y="475"/>
                    </a:cubicBezTo>
                    <a:lnTo>
                      <a:pt x="217" y="475"/>
                    </a:lnTo>
                    <a:lnTo>
                      <a:pt x="219" y="475"/>
                    </a:lnTo>
                    <a:lnTo>
                      <a:pt x="219" y="475"/>
                    </a:lnTo>
                    <a:cubicBezTo>
                      <a:pt x="223" y="474"/>
                      <a:pt x="227" y="470"/>
                      <a:pt x="226" y="465"/>
                    </a:cubicBezTo>
                    <a:lnTo>
                      <a:pt x="189" y="15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171">
                <a:extLst>
                  <a:ext uri="{FF2B5EF4-FFF2-40B4-BE49-F238E27FC236}">
                    <a16:creationId xmlns:a16="http://schemas.microsoft.com/office/drawing/2014/main" id="{293FC2D0-1A26-4F17-A250-655A17DBB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0942" y="10117268"/>
                <a:ext cx="490557" cy="219770"/>
              </a:xfrm>
              <a:custGeom>
                <a:avLst/>
                <a:gdLst>
                  <a:gd name="T0" fmla="*/ 46 w 553"/>
                  <a:gd name="T1" fmla="*/ 6 h 246"/>
                  <a:gd name="T2" fmla="*/ 46 w 553"/>
                  <a:gd name="T3" fmla="*/ 6 h 246"/>
                  <a:gd name="T4" fmla="*/ 24 w 553"/>
                  <a:gd name="T5" fmla="*/ 245 h 246"/>
                  <a:gd name="T6" fmla="*/ 536 w 553"/>
                  <a:gd name="T7" fmla="*/ 245 h 246"/>
                  <a:gd name="T8" fmla="*/ 536 w 553"/>
                  <a:gd name="T9" fmla="*/ 245 h 246"/>
                  <a:gd name="T10" fmla="*/ 470 w 553"/>
                  <a:gd name="T11" fmla="*/ 117 h 246"/>
                  <a:gd name="T12" fmla="*/ 470 w 553"/>
                  <a:gd name="T13" fmla="*/ 117 h 246"/>
                  <a:gd name="T14" fmla="*/ 353 w 553"/>
                  <a:gd name="T15" fmla="*/ 0 h 246"/>
                  <a:gd name="T16" fmla="*/ 46 w 553"/>
                  <a:gd name="T17" fmla="*/ 6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3" h="246">
                    <a:moveTo>
                      <a:pt x="46" y="6"/>
                    </a:moveTo>
                    <a:lnTo>
                      <a:pt x="46" y="6"/>
                    </a:lnTo>
                    <a:cubicBezTo>
                      <a:pt x="46" y="6"/>
                      <a:pt x="0" y="135"/>
                      <a:pt x="24" y="245"/>
                    </a:cubicBezTo>
                    <a:lnTo>
                      <a:pt x="536" y="245"/>
                    </a:lnTo>
                    <a:lnTo>
                      <a:pt x="536" y="245"/>
                    </a:lnTo>
                    <a:cubicBezTo>
                      <a:pt x="536" y="245"/>
                      <a:pt x="552" y="149"/>
                      <a:pt x="470" y="117"/>
                    </a:cubicBezTo>
                    <a:lnTo>
                      <a:pt x="470" y="117"/>
                    </a:lnTo>
                    <a:cubicBezTo>
                      <a:pt x="392" y="85"/>
                      <a:pt x="353" y="0"/>
                      <a:pt x="353" y="0"/>
                    </a:cubicBezTo>
                    <a:lnTo>
                      <a:pt x="46" y="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172">
                <a:extLst>
                  <a:ext uri="{FF2B5EF4-FFF2-40B4-BE49-F238E27FC236}">
                    <a16:creationId xmlns:a16="http://schemas.microsoft.com/office/drawing/2014/main" id="{E1514C80-A7E9-476C-BC70-97E590A9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3093" y="10109419"/>
                <a:ext cx="498406" cy="235468"/>
              </a:xfrm>
              <a:custGeom>
                <a:avLst/>
                <a:gdLst>
                  <a:gd name="T0" fmla="*/ 40 w 559"/>
                  <a:gd name="T1" fmla="*/ 246 h 265"/>
                  <a:gd name="T2" fmla="*/ 537 w 559"/>
                  <a:gd name="T3" fmla="*/ 246 h 265"/>
                  <a:gd name="T4" fmla="*/ 537 w 559"/>
                  <a:gd name="T5" fmla="*/ 246 h 265"/>
                  <a:gd name="T6" fmla="*/ 476 w 559"/>
                  <a:gd name="T7" fmla="*/ 134 h 265"/>
                  <a:gd name="T8" fmla="*/ 476 w 559"/>
                  <a:gd name="T9" fmla="*/ 134 h 265"/>
                  <a:gd name="T10" fmla="*/ 357 w 559"/>
                  <a:gd name="T11" fmla="*/ 17 h 265"/>
                  <a:gd name="T12" fmla="*/ 61 w 559"/>
                  <a:gd name="T13" fmla="*/ 24 h 265"/>
                  <a:gd name="T14" fmla="*/ 61 w 559"/>
                  <a:gd name="T15" fmla="*/ 24 h 265"/>
                  <a:gd name="T16" fmla="*/ 40 w 559"/>
                  <a:gd name="T17" fmla="*/ 246 h 265"/>
                  <a:gd name="T18" fmla="*/ 545 w 559"/>
                  <a:gd name="T19" fmla="*/ 264 h 265"/>
                  <a:gd name="T20" fmla="*/ 33 w 559"/>
                  <a:gd name="T21" fmla="*/ 264 h 265"/>
                  <a:gd name="T22" fmla="*/ 33 w 559"/>
                  <a:gd name="T23" fmla="*/ 264 h 265"/>
                  <a:gd name="T24" fmla="*/ 25 w 559"/>
                  <a:gd name="T25" fmla="*/ 256 h 265"/>
                  <a:gd name="T26" fmla="*/ 25 w 559"/>
                  <a:gd name="T27" fmla="*/ 256 h 265"/>
                  <a:gd name="T28" fmla="*/ 47 w 559"/>
                  <a:gd name="T29" fmla="*/ 12 h 265"/>
                  <a:gd name="T30" fmla="*/ 47 w 559"/>
                  <a:gd name="T31" fmla="*/ 12 h 265"/>
                  <a:gd name="T32" fmla="*/ 55 w 559"/>
                  <a:gd name="T33" fmla="*/ 6 h 265"/>
                  <a:gd name="T34" fmla="*/ 362 w 559"/>
                  <a:gd name="T35" fmla="*/ 0 h 265"/>
                  <a:gd name="T36" fmla="*/ 362 w 559"/>
                  <a:gd name="T37" fmla="*/ 0 h 265"/>
                  <a:gd name="T38" fmla="*/ 370 w 559"/>
                  <a:gd name="T39" fmla="*/ 5 h 265"/>
                  <a:gd name="T40" fmla="*/ 370 w 559"/>
                  <a:gd name="T41" fmla="*/ 5 h 265"/>
                  <a:gd name="T42" fmla="*/ 483 w 559"/>
                  <a:gd name="T43" fmla="*/ 117 h 265"/>
                  <a:gd name="T44" fmla="*/ 483 w 559"/>
                  <a:gd name="T45" fmla="*/ 117 h 265"/>
                  <a:gd name="T46" fmla="*/ 551 w 559"/>
                  <a:gd name="T47" fmla="*/ 201 h 265"/>
                  <a:gd name="T48" fmla="*/ 551 w 559"/>
                  <a:gd name="T49" fmla="*/ 201 h 265"/>
                  <a:gd name="T50" fmla="*/ 554 w 559"/>
                  <a:gd name="T51" fmla="*/ 256 h 265"/>
                  <a:gd name="T52" fmla="*/ 554 w 559"/>
                  <a:gd name="T53" fmla="*/ 256 h 265"/>
                  <a:gd name="T54" fmla="*/ 545 w 559"/>
                  <a:gd name="T55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59" h="265">
                    <a:moveTo>
                      <a:pt x="40" y="246"/>
                    </a:moveTo>
                    <a:lnTo>
                      <a:pt x="537" y="246"/>
                    </a:lnTo>
                    <a:lnTo>
                      <a:pt x="537" y="246"/>
                    </a:lnTo>
                    <a:cubicBezTo>
                      <a:pt x="539" y="224"/>
                      <a:pt x="538" y="159"/>
                      <a:pt x="476" y="134"/>
                    </a:cubicBezTo>
                    <a:lnTo>
                      <a:pt x="476" y="134"/>
                    </a:lnTo>
                    <a:cubicBezTo>
                      <a:pt x="406" y="106"/>
                      <a:pt x="367" y="37"/>
                      <a:pt x="357" y="17"/>
                    </a:cubicBezTo>
                    <a:lnTo>
                      <a:pt x="61" y="24"/>
                    </a:lnTo>
                    <a:lnTo>
                      <a:pt x="61" y="24"/>
                    </a:lnTo>
                    <a:cubicBezTo>
                      <a:pt x="54" y="49"/>
                      <a:pt x="23" y="153"/>
                      <a:pt x="40" y="246"/>
                    </a:cubicBezTo>
                    <a:close/>
                    <a:moveTo>
                      <a:pt x="545" y="264"/>
                    </a:moveTo>
                    <a:lnTo>
                      <a:pt x="33" y="264"/>
                    </a:lnTo>
                    <a:lnTo>
                      <a:pt x="33" y="264"/>
                    </a:lnTo>
                    <a:cubicBezTo>
                      <a:pt x="29" y="264"/>
                      <a:pt x="25" y="261"/>
                      <a:pt x="25" y="256"/>
                    </a:cubicBezTo>
                    <a:lnTo>
                      <a:pt x="25" y="256"/>
                    </a:lnTo>
                    <a:cubicBezTo>
                      <a:pt x="0" y="145"/>
                      <a:pt x="45" y="17"/>
                      <a:pt x="47" y="12"/>
                    </a:cubicBezTo>
                    <a:lnTo>
                      <a:pt x="47" y="12"/>
                    </a:lnTo>
                    <a:cubicBezTo>
                      <a:pt x="48" y="9"/>
                      <a:pt x="51" y="6"/>
                      <a:pt x="55" y="6"/>
                    </a:cubicBezTo>
                    <a:lnTo>
                      <a:pt x="362" y="0"/>
                    </a:lnTo>
                    <a:lnTo>
                      <a:pt x="362" y="0"/>
                    </a:lnTo>
                    <a:cubicBezTo>
                      <a:pt x="366" y="0"/>
                      <a:pt x="369" y="2"/>
                      <a:pt x="370" y="5"/>
                    </a:cubicBezTo>
                    <a:lnTo>
                      <a:pt x="370" y="5"/>
                    </a:lnTo>
                    <a:cubicBezTo>
                      <a:pt x="370" y="6"/>
                      <a:pt x="408" y="89"/>
                      <a:pt x="483" y="117"/>
                    </a:cubicBezTo>
                    <a:lnTo>
                      <a:pt x="483" y="117"/>
                    </a:lnTo>
                    <a:cubicBezTo>
                      <a:pt x="518" y="132"/>
                      <a:pt x="543" y="160"/>
                      <a:pt x="551" y="201"/>
                    </a:cubicBezTo>
                    <a:lnTo>
                      <a:pt x="551" y="201"/>
                    </a:lnTo>
                    <a:cubicBezTo>
                      <a:pt x="558" y="230"/>
                      <a:pt x="554" y="255"/>
                      <a:pt x="554" y="256"/>
                    </a:cubicBezTo>
                    <a:lnTo>
                      <a:pt x="554" y="256"/>
                    </a:lnTo>
                    <a:cubicBezTo>
                      <a:pt x="553" y="261"/>
                      <a:pt x="550" y="264"/>
                      <a:pt x="545" y="2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173">
                <a:extLst>
                  <a:ext uri="{FF2B5EF4-FFF2-40B4-BE49-F238E27FC236}">
                    <a16:creationId xmlns:a16="http://schemas.microsoft.com/office/drawing/2014/main" id="{EE9013AE-4739-4E43-95E6-F04ABC991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2715" y="10278170"/>
                <a:ext cx="463087" cy="15698"/>
              </a:xfrm>
              <a:custGeom>
                <a:avLst/>
                <a:gdLst>
                  <a:gd name="T0" fmla="*/ 513 w 522"/>
                  <a:gd name="T1" fmla="*/ 18 h 19"/>
                  <a:gd name="T2" fmla="*/ 8 w 522"/>
                  <a:gd name="T3" fmla="*/ 18 h 19"/>
                  <a:gd name="T4" fmla="*/ 8 w 522"/>
                  <a:gd name="T5" fmla="*/ 18 h 19"/>
                  <a:gd name="T6" fmla="*/ 0 w 522"/>
                  <a:gd name="T7" fmla="*/ 9 h 19"/>
                  <a:gd name="T8" fmla="*/ 0 w 522"/>
                  <a:gd name="T9" fmla="*/ 9 h 19"/>
                  <a:gd name="T10" fmla="*/ 8 w 522"/>
                  <a:gd name="T11" fmla="*/ 0 h 19"/>
                  <a:gd name="T12" fmla="*/ 513 w 522"/>
                  <a:gd name="T13" fmla="*/ 0 h 19"/>
                  <a:gd name="T14" fmla="*/ 513 w 522"/>
                  <a:gd name="T15" fmla="*/ 0 h 19"/>
                  <a:gd name="T16" fmla="*/ 521 w 522"/>
                  <a:gd name="T17" fmla="*/ 9 h 19"/>
                  <a:gd name="T18" fmla="*/ 521 w 522"/>
                  <a:gd name="T19" fmla="*/ 9 h 19"/>
                  <a:gd name="T20" fmla="*/ 513 w 52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2" h="19">
                    <a:moveTo>
                      <a:pt x="513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513" y="0"/>
                    </a:lnTo>
                    <a:lnTo>
                      <a:pt x="513" y="0"/>
                    </a:lnTo>
                    <a:cubicBezTo>
                      <a:pt x="518" y="0"/>
                      <a:pt x="521" y="4"/>
                      <a:pt x="521" y="9"/>
                    </a:cubicBezTo>
                    <a:lnTo>
                      <a:pt x="521" y="9"/>
                    </a:lnTo>
                    <a:cubicBezTo>
                      <a:pt x="521" y="14"/>
                      <a:pt x="518" y="18"/>
                      <a:pt x="51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174">
                <a:extLst>
                  <a:ext uri="{FF2B5EF4-FFF2-40B4-BE49-F238E27FC236}">
                    <a16:creationId xmlns:a16="http://schemas.microsoft.com/office/drawing/2014/main" id="{636B9DCE-7B38-4090-BFB8-076DDEFDB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9021" y="10132966"/>
                <a:ext cx="490557" cy="204072"/>
              </a:xfrm>
              <a:custGeom>
                <a:avLst/>
                <a:gdLst>
                  <a:gd name="T0" fmla="*/ 52 w 553"/>
                  <a:gd name="T1" fmla="*/ 6 h 231"/>
                  <a:gd name="T2" fmla="*/ 52 w 553"/>
                  <a:gd name="T3" fmla="*/ 6 h 231"/>
                  <a:gd name="T4" fmla="*/ 24 w 553"/>
                  <a:gd name="T5" fmla="*/ 230 h 231"/>
                  <a:gd name="T6" fmla="*/ 536 w 553"/>
                  <a:gd name="T7" fmla="*/ 230 h 231"/>
                  <a:gd name="T8" fmla="*/ 536 w 553"/>
                  <a:gd name="T9" fmla="*/ 230 h 231"/>
                  <a:gd name="T10" fmla="*/ 470 w 553"/>
                  <a:gd name="T11" fmla="*/ 102 h 231"/>
                  <a:gd name="T12" fmla="*/ 470 w 553"/>
                  <a:gd name="T13" fmla="*/ 102 h 231"/>
                  <a:gd name="T14" fmla="*/ 359 w 553"/>
                  <a:gd name="T15" fmla="*/ 0 h 231"/>
                  <a:gd name="T16" fmla="*/ 52 w 553"/>
                  <a:gd name="T17" fmla="*/ 6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53" h="231">
                    <a:moveTo>
                      <a:pt x="52" y="6"/>
                    </a:moveTo>
                    <a:lnTo>
                      <a:pt x="52" y="6"/>
                    </a:lnTo>
                    <a:cubicBezTo>
                      <a:pt x="52" y="6"/>
                      <a:pt x="0" y="120"/>
                      <a:pt x="24" y="230"/>
                    </a:cubicBezTo>
                    <a:lnTo>
                      <a:pt x="536" y="230"/>
                    </a:lnTo>
                    <a:lnTo>
                      <a:pt x="536" y="230"/>
                    </a:lnTo>
                    <a:cubicBezTo>
                      <a:pt x="536" y="230"/>
                      <a:pt x="552" y="134"/>
                      <a:pt x="470" y="102"/>
                    </a:cubicBezTo>
                    <a:lnTo>
                      <a:pt x="470" y="102"/>
                    </a:lnTo>
                    <a:cubicBezTo>
                      <a:pt x="392" y="70"/>
                      <a:pt x="359" y="0"/>
                      <a:pt x="359" y="0"/>
                    </a:cubicBezTo>
                    <a:lnTo>
                      <a:pt x="52" y="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175">
                <a:extLst>
                  <a:ext uri="{FF2B5EF4-FFF2-40B4-BE49-F238E27FC236}">
                    <a16:creationId xmlns:a16="http://schemas.microsoft.com/office/drawing/2014/main" id="{75EEA36E-C156-4CEC-858F-59E8695A1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1172" y="10125117"/>
                <a:ext cx="498406" cy="219770"/>
              </a:xfrm>
              <a:custGeom>
                <a:avLst/>
                <a:gdLst>
                  <a:gd name="T0" fmla="*/ 41 w 560"/>
                  <a:gd name="T1" fmla="*/ 230 h 249"/>
                  <a:gd name="T2" fmla="*/ 538 w 560"/>
                  <a:gd name="T3" fmla="*/ 230 h 249"/>
                  <a:gd name="T4" fmla="*/ 538 w 560"/>
                  <a:gd name="T5" fmla="*/ 230 h 249"/>
                  <a:gd name="T6" fmla="*/ 477 w 560"/>
                  <a:gd name="T7" fmla="*/ 118 h 249"/>
                  <a:gd name="T8" fmla="*/ 477 w 560"/>
                  <a:gd name="T9" fmla="*/ 118 h 249"/>
                  <a:gd name="T10" fmla="*/ 364 w 560"/>
                  <a:gd name="T11" fmla="*/ 18 h 249"/>
                  <a:gd name="T12" fmla="*/ 68 w 560"/>
                  <a:gd name="T13" fmla="*/ 23 h 249"/>
                  <a:gd name="T14" fmla="*/ 68 w 560"/>
                  <a:gd name="T15" fmla="*/ 23 h 249"/>
                  <a:gd name="T16" fmla="*/ 41 w 560"/>
                  <a:gd name="T17" fmla="*/ 230 h 249"/>
                  <a:gd name="T18" fmla="*/ 546 w 560"/>
                  <a:gd name="T19" fmla="*/ 248 h 249"/>
                  <a:gd name="T20" fmla="*/ 34 w 560"/>
                  <a:gd name="T21" fmla="*/ 248 h 249"/>
                  <a:gd name="T22" fmla="*/ 34 w 560"/>
                  <a:gd name="T23" fmla="*/ 248 h 249"/>
                  <a:gd name="T24" fmla="*/ 26 w 560"/>
                  <a:gd name="T25" fmla="*/ 240 h 249"/>
                  <a:gd name="T26" fmla="*/ 26 w 560"/>
                  <a:gd name="T27" fmla="*/ 240 h 249"/>
                  <a:gd name="T28" fmla="*/ 55 w 560"/>
                  <a:gd name="T29" fmla="*/ 11 h 249"/>
                  <a:gd name="T30" fmla="*/ 55 w 560"/>
                  <a:gd name="T31" fmla="*/ 11 h 249"/>
                  <a:gd name="T32" fmla="*/ 62 w 560"/>
                  <a:gd name="T33" fmla="*/ 6 h 249"/>
                  <a:gd name="T34" fmla="*/ 369 w 560"/>
                  <a:gd name="T35" fmla="*/ 0 h 249"/>
                  <a:gd name="T36" fmla="*/ 369 w 560"/>
                  <a:gd name="T37" fmla="*/ 0 h 249"/>
                  <a:gd name="T38" fmla="*/ 377 w 560"/>
                  <a:gd name="T39" fmla="*/ 5 h 249"/>
                  <a:gd name="T40" fmla="*/ 377 w 560"/>
                  <a:gd name="T41" fmla="*/ 5 h 249"/>
                  <a:gd name="T42" fmla="*/ 483 w 560"/>
                  <a:gd name="T43" fmla="*/ 101 h 249"/>
                  <a:gd name="T44" fmla="*/ 483 w 560"/>
                  <a:gd name="T45" fmla="*/ 101 h 249"/>
                  <a:gd name="T46" fmla="*/ 552 w 560"/>
                  <a:gd name="T47" fmla="*/ 185 h 249"/>
                  <a:gd name="T48" fmla="*/ 552 w 560"/>
                  <a:gd name="T49" fmla="*/ 185 h 249"/>
                  <a:gd name="T50" fmla="*/ 555 w 560"/>
                  <a:gd name="T51" fmla="*/ 240 h 249"/>
                  <a:gd name="T52" fmla="*/ 555 w 560"/>
                  <a:gd name="T53" fmla="*/ 240 h 249"/>
                  <a:gd name="T54" fmla="*/ 546 w 560"/>
                  <a:gd name="T55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60" h="249">
                    <a:moveTo>
                      <a:pt x="41" y="230"/>
                    </a:moveTo>
                    <a:lnTo>
                      <a:pt x="538" y="230"/>
                    </a:lnTo>
                    <a:lnTo>
                      <a:pt x="538" y="230"/>
                    </a:lnTo>
                    <a:cubicBezTo>
                      <a:pt x="540" y="208"/>
                      <a:pt x="539" y="143"/>
                      <a:pt x="477" y="118"/>
                    </a:cubicBezTo>
                    <a:lnTo>
                      <a:pt x="477" y="118"/>
                    </a:lnTo>
                    <a:cubicBezTo>
                      <a:pt x="408" y="90"/>
                      <a:pt x="373" y="35"/>
                      <a:pt x="364" y="18"/>
                    </a:cubicBezTo>
                    <a:lnTo>
                      <a:pt x="68" y="23"/>
                    </a:lnTo>
                    <a:lnTo>
                      <a:pt x="68" y="23"/>
                    </a:lnTo>
                    <a:cubicBezTo>
                      <a:pt x="59" y="45"/>
                      <a:pt x="24" y="139"/>
                      <a:pt x="41" y="230"/>
                    </a:cubicBezTo>
                    <a:close/>
                    <a:moveTo>
                      <a:pt x="546" y="248"/>
                    </a:moveTo>
                    <a:lnTo>
                      <a:pt x="34" y="248"/>
                    </a:lnTo>
                    <a:lnTo>
                      <a:pt x="34" y="248"/>
                    </a:lnTo>
                    <a:cubicBezTo>
                      <a:pt x="30" y="248"/>
                      <a:pt x="26" y="245"/>
                      <a:pt x="26" y="240"/>
                    </a:cubicBezTo>
                    <a:lnTo>
                      <a:pt x="26" y="240"/>
                    </a:lnTo>
                    <a:cubicBezTo>
                      <a:pt x="0" y="129"/>
                      <a:pt x="52" y="15"/>
                      <a:pt x="55" y="11"/>
                    </a:cubicBezTo>
                    <a:lnTo>
                      <a:pt x="55" y="11"/>
                    </a:lnTo>
                    <a:cubicBezTo>
                      <a:pt x="55" y="8"/>
                      <a:pt x="59" y="6"/>
                      <a:pt x="62" y="6"/>
                    </a:cubicBezTo>
                    <a:lnTo>
                      <a:pt x="369" y="0"/>
                    </a:lnTo>
                    <a:lnTo>
                      <a:pt x="369" y="0"/>
                    </a:lnTo>
                    <a:cubicBezTo>
                      <a:pt x="372" y="0"/>
                      <a:pt x="376" y="1"/>
                      <a:pt x="377" y="5"/>
                    </a:cubicBezTo>
                    <a:lnTo>
                      <a:pt x="377" y="5"/>
                    </a:lnTo>
                    <a:cubicBezTo>
                      <a:pt x="377" y="6"/>
                      <a:pt x="409" y="73"/>
                      <a:pt x="483" y="101"/>
                    </a:cubicBezTo>
                    <a:lnTo>
                      <a:pt x="483" y="101"/>
                    </a:lnTo>
                    <a:cubicBezTo>
                      <a:pt x="519" y="116"/>
                      <a:pt x="543" y="144"/>
                      <a:pt x="552" y="185"/>
                    </a:cubicBezTo>
                    <a:lnTo>
                      <a:pt x="552" y="185"/>
                    </a:lnTo>
                    <a:cubicBezTo>
                      <a:pt x="559" y="214"/>
                      <a:pt x="555" y="239"/>
                      <a:pt x="555" y="240"/>
                    </a:cubicBezTo>
                    <a:lnTo>
                      <a:pt x="555" y="240"/>
                    </a:lnTo>
                    <a:cubicBezTo>
                      <a:pt x="554" y="245"/>
                      <a:pt x="550" y="248"/>
                      <a:pt x="546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176">
                <a:extLst>
                  <a:ext uri="{FF2B5EF4-FFF2-40B4-BE49-F238E27FC236}">
                    <a16:creationId xmlns:a16="http://schemas.microsoft.com/office/drawing/2014/main" id="{506073E9-1DEC-49FF-B704-7E26323D00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0812" y="7688023"/>
                <a:ext cx="215844" cy="1039984"/>
              </a:xfrm>
              <a:custGeom>
                <a:avLst/>
                <a:gdLst>
                  <a:gd name="T0" fmla="*/ 180 w 243"/>
                  <a:gd name="T1" fmla="*/ 0 h 1170"/>
                  <a:gd name="T2" fmla="*/ 10 w 243"/>
                  <a:gd name="T3" fmla="*/ 0 h 1170"/>
                  <a:gd name="T4" fmla="*/ 10 w 243"/>
                  <a:gd name="T5" fmla="*/ 0 h 1170"/>
                  <a:gd name="T6" fmla="*/ 0 w 243"/>
                  <a:gd name="T7" fmla="*/ 10 h 1170"/>
                  <a:gd name="T8" fmla="*/ 0 w 243"/>
                  <a:gd name="T9" fmla="*/ 10 h 1170"/>
                  <a:gd name="T10" fmla="*/ 10 w 243"/>
                  <a:gd name="T11" fmla="*/ 19 h 1170"/>
                  <a:gd name="T12" fmla="*/ 10 w 243"/>
                  <a:gd name="T13" fmla="*/ 19 h 1170"/>
                  <a:gd name="T14" fmla="*/ 54 w 243"/>
                  <a:gd name="T15" fmla="*/ 63 h 1170"/>
                  <a:gd name="T16" fmla="*/ 54 w 243"/>
                  <a:gd name="T17" fmla="*/ 1107 h 1170"/>
                  <a:gd name="T18" fmla="*/ 54 w 243"/>
                  <a:gd name="T19" fmla="*/ 1107 h 1170"/>
                  <a:gd name="T20" fmla="*/ 10 w 243"/>
                  <a:gd name="T21" fmla="*/ 1151 h 1170"/>
                  <a:gd name="T22" fmla="*/ 10 w 243"/>
                  <a:gd name="T23" fmla="*/ 1151 h 1170"/>
                  <a:gd name="T24" fmla="*/ 0 w 243"/>
                  <a:gd name="T25" fmla="*/ 1160 h 1170"/>
                  <a:gd name="T26" fmla="*/ 0 w 243"/>
                  <a:gd name="T27" fmla="*/ 1160 h 1170"/>
                  <a:gd name="T28" fmla="*/ 10 w 243"/>
                  <a:gd name="T29" fmla="*/ 1169 h 1170"/>
                  <a:gd name="T30" fmla="*/ 180 w 243"/>
                  <a:gd name="T31" fmla="*/ 1169 h 1170"/>
                  <a:gd name="T32" fmla="*/ 180 w 243"/>
                  <a:gd name="T33" fmla="*/ 1169 h 1170"/>
                  <a:gd name="T34" fmla="*/ 242 w 243"/>
                  <a:gd name="T35" fmla="*/ 1107 h 1170"/>
                  <a:gd name="T36" fmla="*/ 242 w 243"/>
                  <a:gd name="T37" fmla="*/ 63 h 1170"/>
                  <a:gd name="T38" fmla="*/ 242 w 243"/>
                  <a:gd name="T39" fmla="*/ 63 h 1170"/>
                  <a:gd name="T40" fmla="*/ 180 w 243"/>
                  <a:gd name="T41" fmla="*/ 0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43" h="1170">
                    <a:moveTo>
                      <a:pt x="180" y="0"/>
                    </a:moveTo>
                    <a:lnTo>
                      <a:pt x="10" y="0"/>
                    </a:lnTo>
                    <a:lnTo>
                      <a:pt x="10" y="0"/>
                    </a:lnTo>
                    <a:cubicBezTo>
                      <a:pt x="4" y="0"/>
                      <a:pt x="0" y="5"/>
                      <a:pt x="0" y="10"/>
                    </a:cubicBezTo>
                    <a:lnTo>
                      <a:pt x="0" y="10"/>
                    </a:lnTo>
                    <a:cubicBezTo>
                      <a:pt x="0" y="14"/>
                      <a:pt x="4" y="19"/>
                      <a:pt x="10" y="19"/>
                    </a:cubicBezTo>
                    <a:lnTo>
                      <a:pt x="10" y="19"/>
                    </a:lnTo>
                    <a:cubicBezTo>
                      <a:pt x="34" y="19"/>
                      <a:pt x="54" y="38"/>
                      <a:pt x="54" y="63"/>
                    </a:cubicBezTo>
                    <a:lnTo>
                      <a:pt x="54" y="1107"/>
                    </a:lnTo>
                    <a:lnTo>
                      <a:pt x="54" y="1107"/>
                    </a:lnTo>
                    <a:cubicBezTo>
                      <a:pt x="54" y="1132"/>
                      <a:pt x="34" y="1151"/>
                      <a:pt x="10" y="1151"/>
                    </a:cubicBezTo>
                    <a:lnTo>
                      <a:pt x="10" y="1151"/>
                    </a:lnTo>
                    <a:cubicBezTo>
                      <a:pt x="4" y="1151"/>
                      <a:pt x="0" y="1156"/>
                      <a:pt x="0" y="1160"/>
                    </a:cubicBezTo>
                    <a:lnTo>
                      <a:pt x="0" y="1160"/>
                    </a:lnTo>
                    <a:cubicBezTo>
                      <a:pt x="0" y="1165"/>
                      <a:pt x="4" y="1169"/>
                      <a:pt x="10" y="1169"/>
                    </a:cubicBezTo>
                    <a:lnTo>
                      <a:pt x="180" y="1169"/>
                    </a:lnTo>
                    <a:lnTo>
                      <a:pt x="180" y="1169"/>
                    </a:lnTo>
                    <a:cubicBezTo>
                      <a:pt x="215" y="1169"/>
                      <a:pt x="242" y="1141"/>
                      <a:pt x="242" y="1107"/>
                    </a:cubicBezTo>
                    <a:lnTo>
                      <a:pt x="242" y="63"/>
                    </a:lnTo>
                    <a:lnTo>
                      <a:pt x="242" y="63"/>
                    </a:lnTo>
                    <a:cubicBezTo>
                      <a:pt x="242" y="29"/>
                      <a:pt x="215" y="0"/>
                      <a:pt x="18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177">
                <a:extLst>
                  <a:ext uri="{FF2B5EF4-FFF2-40B4-BE49-F238E27FC236}">
                    <a16:creationId xmlns:a16="http://schemas.microsoft.com/office/drawing/2014/main" id="{AA24D4E2-3E1F-4A6C-9926-F0386CEAE2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5394" y="7695872"/>
                <a:ext cx="1024284" cy="1024286"/>
              </a:xfrm>
              <a:custGeom>
                <a:avLst/>
                <a:gdLst>
                  <a:gd name="T0" fmla="*/ 1150 w 1151"/>
                  <a:gd name="T1" fmla="*/ 1150 h 1151"/>
                  <a:gd name="T2" fmla="*/ 0 w 1151"/>
                  <a:gd name="T3" fmla="*/ 1150 h 1151"/>
                  <a:gd name="T4" fmla="*/ 0 w 1151"/>
                  <a:gd name="T5" fmla="*/ 0 h 1151"/>
                  <a:gd name="T6" fmla="*/ 1150 w 1151"/>
                  <a:gd name="T7" fmla="*/ 0 h 1151"/>
                  <a:gd name="T8" fmla="*/ 1150 w 1151"/>
                  <a:gd name="T9" fmla="*/ 1150 h 1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51" h="1151">
                    <a:moveTo>
                      <a:pt x="1150" y="1150"/>
                    </a:moveTo>
                    <a:lnTo>
                      <a:pt x="0" y="1150"/>
                    </a:lnTo>
                    <a:lnTo>
                      <a:pt x="0" y="0"/>
                    </a:lnTo>
                    <a:lnTo>
                      <a:pt x="1150" y="0"/>
                    </a:lnTo>
                    <a:lnTo>
                      <a:pt x="1150" y="11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178">
                <a:extLst>
                  <a:ext uri="{FF2B5EF4-FFF2-40B4-BE49-F238E27FC236}">
                    <a16:creationId xmlns:a16="http://schemas.microsoft.com/office/drawing/2014/main" id="{DCF399E0-9EBF-425C-A7C3-BBD6F220A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3619" y="7688023"/>
                <a:ext cx="1039984" cy="1039984"/>
              </a:xfrm>
              <a:custGeom>
                <a:avLst/>
                <a:gdLst>
                  <a:gd name="T0" fmla="*/ 18 w 1170"/>
                  <a:gd name="T1" fmla="*/ 1151 h 1170"/>
                  <a:gd name="T2" fmla="*/ 1151 w 1170"/>
                  <a:gd name="T3" fmla="*/ 1151 h 1170"/>
                  <a:gd name="T4" fmla="*/ 1151 w 1170"/>
                  <a:gd name="T5" fmla="*/ 19 h 1170"/>
                  <a:gd name="T6" fmla="*/ 18 w 1170"/>
                  <a:gd name="T7" fmla="*/ 19 h 1170"/>
                  <a:gd name="T8" fmla="*/ 18 w 1170"/>
                  <a:gd name="T9" fmla="*/ 1151 h 1170"/>
                  <a:gd name="T10" fmla="*/ 1160 w 1170"/>
                  <a:gd name="T11" fmla="*/ 1169 h 1170"/>
                  <a:gd name="T12" fmla="*/ 10 w 1170"/>
                  <a:gd name="T13" fmla="*/ 1169 h 1170"/>
                  <a:gd name="T14" fmla="*/ 10 w 1170"/>
                  <a:gd name="T15" fmla="*/ 1169 h 1170"/>
                  <a:gd name="T16" fmla="*/ 0 w 1170"/>
                  <a:gd name="T17" fmla="*/ 1160 h 1170"/>
                  <a:gd name="T18" fmla="*/ 0 w 1170"/>
                  <a:gd name="T19" fmla="*/ 10 h 1170"/>
                  <a:gd name="T20" fmla="*/ 0 w 1170"/>
                  <a:gd name="T21" fmla="*/ 10 h 1170"/>
                  <a:gd name="T22" fmla="*/ 10 w 1170"/>
                  <a:gd name="T23" fmla="*/ 0 h 1170"/>
                  <a:gd name="T24" fmla="*/ 1160 w 1170"/>
                  <a:gd name="T25" fmla="*/ 0 h 1170"/>
                  <a:gd name="T26" fmla="*/ 1160 w 1170"/>
                  <a:gd name="T27" fmla="*/ 0 h 1170"/>
                  <a:gd name="T28" fmla="*/ 1169 w 1170"/>
                  <a:gd name="T29" fmla="*/ 10 h 1170"/>
                  <a:gd name="T30" fmla="*/ 1169 w 1170"/>
                  <a:gd name="T31" fmla="*/ 1160 h 1170"/>
                  <a:gd name="T32" fmla="*/ 1169 w 1170"/>
                  <a:gd name="T33" fmla="*/ 1160 h 1170"/>
                  <a:gd name="T34" fmla="*/ 1160 w 1170"/>
                  <a:gd name="T35" fmla="*/ 1169 h 1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0" h="1170">
                    <a:moveTo>
                      <a:pt x="18" y="1151"/>
                    </a:moveTo>
                    <a:lnTo>
                      <a:pt x="1151" y="1151"/>
                    </a:lnTo>
                    <a:lnTo>
                      <a:pt x="1151" y="19"/>
                    </a:lnTo>
                    <a:lnTo>
                      <a:pt x="18" y="19"/>
                    </a:lnTo>
                    <a:lnTo>
                      <a:pt x="18" y="1151"/>
                    </a:lnTo>
                    <a:close/>
                    <a:moveTo>
                      <a:pt x="1160" y="1169"/>
                    </a:moveTo>
                    <a:lnTo>
                      <a:pt x="10" y="1169"/>
                    </a:lnTo>
                    <a:lnTo>
                      <a:pt x="10" y="1169"/>
                    </a:lnTo>
                    <a:cubicBezTo>
                      <a:pt x="5" y="1169"/>
                      <a:pt x="0" y="1165"/>
                      <a:pt x="0" y="1160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5"/>
                      <a:pt x="5" y="0"/>
                      <a:pt x="10" y="0"/>
                    </a:cubicBezTo>
                    <a:lnTo>
                      <a:pt x="1160" y="0"/>
                    </a:lnTo>
                    <a:lnTo>
                      <a:pt x="1160" y="0"/>
                    </a:lnTo>
                    <a:cubicBezTo>
                      <a:pt x="1165" y="0"/>
                      <a:pt x="1169" y="5"/>
                      <a:pt x="1169" y="10"/>
                    </a:cubicBezTo>
                    <a:lnTo>
                      <a:pt x="1169" y="1160"/>
                    </a:lnTo>
                    <a:lnTo>
                      <a:pt x="1169" y="1160"/>
                    </a:lnTo>
                    <a:cubicBezTo>
                      <a:pt x="1169" y="1165"/>
                      <a:pt x="1165" y="1169"/>
                      <a:pt x="1160" y="1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179">
                <a:extLst>
                  <a:ext uri="{FF2B5EF4-FFF2-40B4-BE49-F238E27FC236}">
                    <a16:creationId xmlns:a16="http://schemas.microsoft.com/office/drawing/2014/main" id="{D84F384E-E85F-44BF-8365-4961E1004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5490" y="8755478"/>
                <a:ext cx="1609030" cy="1416733"/>
              </a:xfrm>
              <a:custGeom>
                <a:avLst/>
                <a:gdLst>
                  <a:gd name="T0" fmla="*/ 1703 w 1809"/>
                  <a:gd name="T1" fmla="*/ 253 h 1590"/>
                  <a:gd name="T2" fmla="*/ 1703 w 1809"/>
                  <a:gd name="T3" fmla="*/ 253 h 1590"/>
                  <a:gd name="T4" fmla="*/ 1066 w 1809"/>
                  <a:gd name="T5" fmla="*/ 0 h 1590"/>
                  <a:gd name="T6" fmla="*/ 80 w 1809"/>
                  <a:gd name="T7" fmla="*/ 96 h 1590"/>
                  <a:gd name="T8" fmla="*/ 80 w 1809"/>
                  <a:gd name="T9" fmla="*/ 96 h 1590"/>
                  <a:gd name="T10" fmla="*/ 177 w 1809"/>
                  <a:gd name="T11" fmla="*/ 526 h 1590"/>
                  <a:gd name="T12" fmla="*/ 177 w 1809"/>
                  <a:gd name="T13" fmla="*/ 526 h 1590"/>
                  <a:gd name="T14" fmla="*/ 248 w 1809"/>
                  <a:gd name="T15" fmla="*/ 549 h 1590"/>
                  <a:gd name="T16" fmla="*/ 784 w 1809"/>
                  <a:gd name="T17" fmla="*/ 549 h 1590"/>
                  <a:gd name="T18" fmla="*/ 784 w 1809"/>
                  <a:gd name="T19" fmla="*/ 549 h 1590"/>
                  <a:gd name="T20" fmla="*/ 1062 w 1809"/>
                  <a:gd name="T21" fmla="*/ 556 h 1590"/>
                  <a:gd name="T22" fmla="*/ 1062 w 1809"/>
                  <a:gd name="T23" fmla="*/ 556 h 1590"/>
                  <a:gd name="T24" fmla="*/ 1131 w 1809"/>
                  <a:gd name="T25" fmla="*/ 914 h 1590"/>
                  <a:gd name="T26" fmla="*/ 1131 w 1809"/>
                  <a:gd name="T27" fmla="*/ 914 h 1590"/>
                  <a:gd name="T28" fmla="*/ 1247 w 1809"/>
                  <a:gd name="T29" fmla="*/ 1553 h 1590"/>
                  <a:gd name="T30" fmla="*/ 1247 w 1809"/>
                  <a:gd name="T31" fmla="*/ 1553 h 1590"/>
                  <a:gd name="T32" fmla="*/ 1552 w 1809"/>
                  <a:gd name="T33" fmla="*/ 1544 h 1590"/>
                  <a:gd name="T34" fmla="*/ 1604 w 1809"/>
                  <a:gd name="T35" fmla="*/ 1547 h 1590"/>
                  <a:gd name="T36" fmla="*/ 1604 w 1809"/>
                  <a:gd name="T37" fmla="*/ 1547 h 1590"/>
                  <a:gd name="T38" fmla="*/ 1785 w 1809"/>
                  <a:gd name="T39" fmla="*/ 1528 h 1590"/>
                  <a:gd name="T40" fmla="*/ 1785 w 1809"/>
                  <a:gd name="T41" fmla="*/ 1528 h 1590"/>
                  <a:gd name="T42" fmla="*/ 1703 w 1809"/>
                  <a:gd name="T43" fmla="*/ 253 h 15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09" h="1590">
                    <a:moveTo>
                      <a:pt x="1703" y="253"/>
                    </a:moveTo>
                    <a:lnTo>
                      <a:pt x="1703" y="253"/>
                    </a:lnTo>
                    <a:cubicBezTo>
                      <a:pt x="1598" y="100"/>
                      <a:pt x="1066" y="0"/>
                      <a:pt x="1066" y="0"/>
                    </a:cubicBezTo>
                    <a:lnTo>
                      <a:pt x="80" y="96"/>
                    </a:lnTo>
                    <a:lnTo>
                      <a:pt x="80" y="96"/>
                    </a:lnTo>
                    <a:cubicBezTo>
                      <a:pt x="80" y="96"/>
                      <a:pt x="0" y="390"/>
                      <a:pt x="177" y="526"/>
                    </a:cubicBezTo>
                    <a:lnTo>
                      <a:pt x="177" y="526"/>
                    </a:lnTo>
                    <a:cubicBezTo>
                      <a:pt x="197" y="541"/>
                      <a:pt x="222" y="549"/>
                      <a:pt x="248" y="549"/>
                    </a:cubicBezTo>
                    <a:lnTo>
                      <a:pt x="784" y="549"/>
                    </a:lnTo>
                    <a:lnTo>
                      <a:pt x="784" y="549"/>
                    </a:lnTo>
                    <a:cubicBezTo>
                      <a:pt x="911" y="549"/>
                      <a:pt x="1062" y="556"/>
                      <a:pt x="1062" y="556"/>
                    </a:cubicBezTo>
                    <a:lnTo>
                      <a:pt x="1062" y="556"/>
                    </a:lnTo>
                    <a:cubicBezTo>
                      <a:pt x="1062" y="556"/>
                      <a:pt x="1086" y="705"/>
                      <a:pt x="1131" y="914"/>
                    </a:cubicBezTo>
                    <a:lnTo>
                      <a:pt x="1131" y="914"/>
                    </a:lnTo>
                    <a:cubicBezTo>
                      <a:pt x="1210" y="1282"/>
                      <a:pt x="1247" y="1553"/>
                      <a:pt x="1247" y="1553"/>
                    </a:cubicBezTo>
                    <a:lnTo>
                      <a:pt x="1247" y="1553"/>
                    </a:lnTo>
                    <a:cubicBezTo>
                      <a:pt x="1247" y="1553"/>
                      <a:pt x="1441" y="1589"/>
                      <a:pt x="1552" y="1544"/>
                    </a:cubicBezTo>
                    <a:lnTo>
                      <a:pt x="1604" y="1547"/>
                    </a:lnTo>
                    <a:lnTo>
                      <a:pt x="1604" y="1547"/>
                    </a:lnTo>
                    <a:cubicBezTo>
                      <a:pt x="1604" y="1547"/>
                      <a:pt x="1699" y="1564"/>
                      <a:pt x="1785" y="1528"/>
                    </a:cubicBezTo>
                    <a:lnTo>
                      <a:pt x="1785" y="1528"/>
                    </a:lnTo>
                    <a:cubicBezTo>
                      <a:pt x="1785" y="1528"/>
                      <a:pt x="1808" y="407"/>
                      <a:pt x="1703" y="2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180">
                <a:extLst>
                  <a:ext uri="{FF2B5EF4-FFF2-40B4-BE49-F238E27FC236}">
                    <a16:creationId xmlns:a16="http://schemas.microsoft.com/office/drawing/2014/main" id="{30394905-0FFC-45B0-BE1E-D7F6256DC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9037" y="8747629"/>
                <a:ext cx="1593332" cy="1412807"/>
              </a:xfrm>
              <a:custGeom>
                <a:avLst/>
                <a:gdLst>
                  <a:gd name="T0" fmla="*/ 1761 w 1792"/>
                  <a:gd name="T1" fmla="*/ 1537 h 1586"/>
                  <a:gd name="T2" fmla="*/ 1230 w 1792"/>
                  <a:gd name="T3" fmla="*/ 1555 h 1586"/>
                  <a:gd name="T4" fmla="*/ 1524 w 1792"/>
                  <a:gd name="T5" fmla="*/ 1544 h 1586"/>
                  <a:gd name="T6" fmla="*/ 1528 w 1792"/>
                  <a:gd name="T7" fmla="*/ 1543 h 1586"/>
                  <a:gd name="T8" fmla="*/ 1580 w 1792"/>
                  <a:gd name="T9" fmla="*/ 1547 h 1586"/>
                  <a:gd name="T10" fmla="*/ 1581 w 1792"/>
                  <a:gd name="T11" fmla="*/ 1548 h 1586"/>
                  <a:gd name="T12" fmla="*/ 1751 w 1792"/>
                  <a:gd name="T13" fmla="*/ 1531 h 1586"/>
                  <a:gd name="T14" fmla="*/ 1671 w 1792"/>
                  <a:gd name="T15" fmla="*/ 268 h 1586"/>
                  <a:gd name="T16" fmla="*/ 62 w 1792"/>
                  <a:gd name="T17" fmla="*/ 113 h 1586"/>
                  <a:gd name="T18" fmla="*/ 157 w 1792"/>
                  <a:gd name="T19" fmla="*/ 528 h 1586"/>
                  <a:gd name="T20" fmla="*/ 223 w 1792"/>
                  <a:gd name="T21" fmla="*/ 550 h 1586"/>
                  <a:gd name="T22" fmla="*/ 759 w 1792"/>
                  <a:gd name="T23" fmla="*/ 550 h 1586"/>
                  <a:gd name="T24" fmla="*/ 1037 w 1792"/>
                  <a:gd name="T25" fmla="*/ 555 h 1586"/>
                  <a:gd name="T26" fmla="*/ 1045 w 1792"/>
                  <a:gd name="T27" fmla="*/ 563 h 1586"/>
                  <a:gd name="T28" fmla="*/ 1114 w 1792"/>
                  <a:gd name="T29" fmla="*/ 921 h 1586"/>
                  <a:gd name="T30" fmla="*/ 1376 w 1792"/>
                  <a:gd name="T31" fmla="*/ 1585 h 1586"/>
                  <a:gd name="T32" fmla="*/ 1221 w 1792"/>
                  <a:gd name="T33" fmla="*/ 1571 h 1586"/>
                  <a:gd name="T34" fmla="*/ 1214 w 1792"/>
                  <a:gd name="T35" fmla="*/ 1564 h 1586"/>
                  <a:gd name="T36" fmla="*/ 1097 w 1792"/>
                  <a:gd name="T37" fmla="*/ 925 h 1586"/>
                  <a:gd name="T38" fmla="*/ 1029 w 1792"/>
                  <a:gd name="T39" fmla="*/ 573 h 1586"/>
                  <a:gd name="T40" fmla="*/ 759 w 1792"/>
                  <a:gd name="T41" fmla="*/ 567 h 1586"/>
                  <a:gd name="T42" fmla="*/ 223 w 1792"/>
                  <a:gd name="T43" fmla="*/ 567 h 1586"/>
                  <a:gd name="T44" fmla="*/ 146 w 1792"/>
                  <a:gd name="T45" fmla="*/ 541 h 1586"/>
                  <a:gd name="T46" fmla="*/ 28 w 1792"/>
                  <a:gd name="T47" fmla="*/ 269 h 1586"/>
                  <a:gd name="T48" fmla="*/ 47 w 1792"/>
                  <a:gd name="T49" fmla="*/ 103 h 1586"/>
                  <a:gd name="T50" fmla="*/ 1040 w 1792"/>
                  <a:gd name="T51" fmla="*/ 1 h 1586"/>
                  <a:gd name="T52" fmla="*/ 1042 w 1792"/>
                  <a:gd name="T53" fmla="*/ 1 h 1586"/>
                  <a:gd name="T54" fmla="*/ 1323 w 1792"/>
                  <a:gd name="T55" fmla="*/ 70 h 1586"/>
                  <a:gd name="T56" fmla="*/ 1686 w 1792"/>
                  <a:gd name="T57" fmla="*/ 258 h 1586"/>
                  <a:gd name="T58" fmla="*/ 1769 w 1792"/>
                  <a:gd name="T59" fmla="*/ 1537 h 1586"/>
                  <a:gd name="T60" fmla="*/ 1764 w 1792"/>
                  <a:gd name="T61" fmla="*/ 1545 h 1586"/>
                  <a:gd name="T62" fmla="*/ 1578 w 1792"/>
                  <a:gd name="T63" fmla="*/ 1565 h 1586"/>
                  <a:gd name="T64" fmla="*/ 1529 w 1792"/>
                  <a:gd name="T65" fmla="*/ 1561 h 1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92" h="1586">
                    <a:moveTo>
                      <a:pt x="1760" y="1537"/>
                    </a:moveTo>
                    <a:lnTo>
                      <a:pt x="1761" y="1537"/>
                    </a:lnTo>
                    <a:lnTo>
                      <a:pt x="1760" y="1537"/>
                    </a:lnTo>
                    <a:close/>
                    <a:moveTo>
                      <a:pt x="1230" y="1555"/>
                    </a:moveTo>
                    <a:lnTo>
                      <a:pt x="1230" y="1555"/>
                    </a:lnTo>
                    <a:cubicBezTo>
                      <a:pt x="1263" y="1560"/>
                      <a:pt x="1427" y="1585"/>
                      <a:pt x="1524" y="1544"/>
                    </a:cubicBezTo>
                    <a:lnTo>
                      <a:pt x="1524" y="1544"/>
                    </a:lnTo>
                    <a:cubicBezTo>
                      <a:pt x="1525" y="1544"/>
                      <a:pt x="1526" y="1543"/>
                      <a:pt x="1528" y="1543"/>
                    </a:cubicBezTo>
                    <a:lnTo>
                      <a:pt x="1580" y="1547"/>
                    </a:lnTo>
                    <a:lnTo>
                      <a:pt x="1580" y="1547"/>
                    </a:lnTo>
                    <a:cubicBezTo>
                      <a:pt x="1580" y="1548"/>
                      <a:pt x="1580" y="1548"/>
                      <a:pt x="1581" y="1548"/>
                    </a:cubicBezTo>
                    <a:lnTo>
                      <a:pt x="1581" y="1548"/>
                    </a:lnTo>
                    <a:cubicBezTo>
                      <a:pt x="1582" y="1548"/>
                      <a:pt x="1670" y="1563"/>
                      <a:pt x="1751" y="1531"/>
                    </a:cubicBezTo>
                    <a:lnTo>
                      <a:pt x="1751" y="1531"/>
                    </a:lnTo>
                    <a:cubicBezTo>
                      <a:pt x="1753" y="1444"/>
                      <a:pt x="1769" y="411"/>
                      <a:pt x="1671" y="268"/>
                    </a:cubicBezTo>
                    <a:lnTo>
                      <a:pt x="1671" y="268"/>
                    </a:lnTo>
                    <a:cubicBezTo>
                      <a:pt x="1571" y="123"/>
                      <a:pt x="1069" y="24"/>
                      <a:pt x="1041" y="18"/>
                    </a:cubicBezTo>
                    <a:lnTo>
                      <a:pt x="62" y="113"/>
                    </a:lnTo>
                    <a:lnTo>
                      <a:pt x="62" y="113"/>
                    </a:lnTo>
                    <a:cubicBezTo>
                      <a:pt x="52" y="155"/>
                      <a:pt x="0" y="407"/>
                      <a:pt x="157" y="528"/>
                    </a:cubicBezTo>
                    <a:lnTo>
                      <a:pt x="157" y="528"/>
                    </a:lnTo>
                    <a:cubicBezTo>
                      <a:pt x="175" y="541"/>
                      <a:pt x="199" y="550"/>
                      <a:pt x="223" y="550"/>
                    </a:cubicBezTo>
                    <a:lnTo>
                      <a:pt x="759" y="550"/>
                    </a:lnTo>
                    <a:lnTo>
                      <a:pt x="759" y="550"/>
                    </a:lnTo>
                    <a:cubicBezTo>
                      <a:pt x="885" y="550"/>
                      <a:pt x="1035" y="555"/>
                      <a:pt x="1037" y="555"/>
                    </a:cubicBezTo>
                    <a:lnTo>
                      <a:pt x="1037" y="555"/>
                    </a:lnTo>
                    <a:cubicBezTo>
                      <a:pt x="1041" y="556"/>
                      <a:pt x="1044" y="559"/>
                      <a:pt x="1045" y="563"/>
                    </a:cubicBezTo>
                    <a:lnTo>
                      <a:pt x="1045" y="563"/>
                    </a:lnTo>
                    <a:cubicBezTo>
                      <a:pt x="1045" y="565"/>
                      <a:pt x="1071" y="715"/>
                      <a:pt x="1114" y="921"/>
                    </a:cubicBezTo>
                    <a:lnTo>
                      <a:pt x="1114" y="921"/>
                    </a:lnTo>
                    <a:cubicBezTo>
                      <a:pt x="1186" y="1254"/>
                      <a:pt x="1224" y="1512"/>
                      <a:pt x="1230" y="1555"/>
                    </a:cubicBezTo>
                    <a:close/>
                    <a:moveTo>
                      <a:pt x="1376" y="1585"/>
                    </a:moveTo>
                    <a:lnTo>
                      <a:pt x="1376" y="1585"/>
                    </a:lnTo>
                    <a:cubicBezTo>
                      <a:pt x="1296" y="1585"/>
                      <a:pt x="1226" y="1572"/>
                      <a:pt x="1221" y="1571"/>
                    </a:cubicBezTo>
                    <a:lnTo>
                      <a:pt x="1221" y="1571"/>
                    </a:lnTo>
                    <a:cubicBezTo>
                      <a:pt x="1217" y="1570"/>
                      <a:pt x="1215" y="1567"/>
                      <a:pt x="1214" y="1564"/>
                    </a:cubicBezTo>
                    <a:lnTo>
                      <a:pt x="1214" y="1564"/>
                    </a:lnTo>
                    <a:cubicBezTo>
                      <a:pt x="1213" y="1560"/>
                      <a:pt x="1175" y="1287"/>
                      <a:pt x="1097" y="925"/>
                    </a:cubicBezTo>
                    <a:lnTo>
                      <a:pt x="1097" y="925"/>
                    </a:lnTo>
                    <a:cubicBezTo>
                      <a:pt x="1059" y="743"/>
                      <a:pt x="1034" y="605"/>
                      <a:pt x="1029" y="573"/>
                    </a:cubicBezTo>
                    <a:lnTo>
                      <a:pt x="1029" y="573"/>
                    </a:lnTo>
                    <a:cubicBezTo>
                      <a:pt x="997" y="572"/>
                      <a:pt x="869" y="567"/>
                      <a:pt x="759" y="567"/>
                    </a:cubicBezTo>
                    <a:lnTo>
                      <a:pt x="223" y="567"/>
                    </a:lnTo>
                    <a:lnTo>
                      <a:pt x="223" y="567"/>
                    </a:lnTo>
                    <a:cubicBezTo>
                      <a:pt x="195" y="567"/>
                      <a:pt x="167" y="558"/>
                      <a:pt x="146" y="541"/>
                    </a:cubicBezTo>
                    <a:lnTo>
                      <a:pt x="146" y="541"/>
                    </a:lnTo>
                    <a:cubicBezTo>
                      <a:pt x="72" y="484"/>
                      <a:pt x="31" y="390"/>
                      <a:pt x="28" y="269"/>
                    </a:cubicBezTo>
                    <a:lnTo>
                      <a:pt x="28" y="269"/>
                    </a:lnTo>
                    <a:cubicBezTo>
                      <a:pt x="26" y="179"/>
                      <a:pt x="46" y="106"/>
                      <a:pt x="47" y="103"/>
                    </a:cubicBezTo>
                    <a:lnTo>
                      <a:pt x="47" y="103"/>
                    </a:lnTo>
                    <a:cubicBezTo>
                      <a:pt x="48" y="99"/>
                      <a:pt x="50" y="97"/>
                      <a:pt x="55" y="97"/>
                    </a:cubicBezTo>
                    <a:lnTo>
                      <a:pt x="1040" y="1"/>
                    </a:lnTo>
                    <a:lnTo>
                      <a:pt x="1040" y="1"/>
                    </a:lnTo>
                    <a:cubicBezTo>
                      <a:pt x="1041" y="0"/>
                      <a:pt x="1042" y="1"/>
                      <a:pt x="1042" y="1"/>
                    </a:cubicBezTo>
                    <a:lnTo>
                      <a:pt x="1042" y="1"/>
                    </a:lnTo>
                    <a:cubicBezTo>
                      <a:pt x="1044" y="1"/>
                      <a:pt x="1178" y="26"/>
                      <a:pt x="1323" y="70"/>
                    </a:cubicBezTo>
                    <a:lnTo>
                      <a:pt x="1323" y="70"/>
                    </a:lnTo>
                    <a:cubicBezTo>
                      <a:pt x="1518" y="129"/>
                      <a:pt x="1640" y="192"/>
                      <a:pt x="1686" y="258"/>
                    </a:cubicBezTo>
                    <a:lnTo>
                      <a:pt x="1686" y="258"/>
                    </a:lnTo>
                    <a:cubicBezTo>
                      <a:pt x="1791" y="412"/>
                      <a:pt x="1770" y="1491"/>
                      <a:pt x="1769" y="1537"/>
                    </a:cubicBezTo>
                    <a:lnTo>
                      <a:pt x="1769" y="1537"/>
                    </a:lnTo>
                    <a:cubicBezTo>
                      <a:pt x="1769" y="1541"/>
                      <a:pt x="1767" y="1543"/>
                      <a:pt x="1764" y="1545"/>
                    </a:cubicBezTo>
                    <a:lnTo>
                      <a:pt x="1764" y="1545"/>
                    </a:lnTo>
                    <a:cubicBezTo>
                      <a:pt x="1679" y="1581"/>
                      <a:pt x="1586" y="1566"/>
                      <a:pt x="1578" y="1565"/>
                    </a:cubicBezTo>
                    <a:lnTo>
                      <a:pt x="1529" y="1561"/>
                    </a:lnTo>
                    <a:lnTo>
                      <a:pt x="1529" y="1561"/>
                    </a:lnTo>
                    <a:cubicBezTo>
                      <a:pt x="1484" y="1579"/>
                      <a:pt x="1428" y="1585"/>
                      <a:pt x="1376" y="1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181">
                <a:extLst>
                  <a:ext uri="{FF2B5EF4-FFF2-40B4-BE49-F238E27FC236}">
                    <a16:creationId xmlns:a16="http://schemas.microsoft.com/office/drawing/2014/main" id="{3FC91EC7-E2EC-48C3-8EA7-09274CAEF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6640" y="9077284"/>
                <a:ext cx="113808" cy="1051756"/>
              </a:xfrm>
              <a:custGeom>
                <a:avLst/>
                <a:gdLst>
                  <a:gd name="T0" fmla="*/ 107 w 127"/>
                  <a:gd name="T1" fmla="*/ 1181 h 1182"/>
                  <a:gd name="T2" fmla="*/ 107 w 127"/>
                  <a:gd name="T3" fmla="*/ 1181 h 1182"/>
                  <a:gd name="T4" fmla="*/ 106 w 127"/>
                  <a:gd name="T5" fmla="*/ 1181 h 1182"/>
                  <a:gd name="T6" fmla="*/ 106 w 127"/>
                  <a:gd name="T7" fmla="*/ 1181 h 1182"/>
                  <a:gd name="T8" fmla="*/ 98 w 127"/>
                  <a:gd name="T9" fmla="*/ 1171 h 1182"/>
                  <a:gd name="T10" fmla="*/ 98 w 127"/>
                  <a:gd name="T11" fmla="*/ 1171 h 1182"/>
                  <a:gd name="T12" fmla="*/ 2 w 127"/>
                  <a:gd name="T13" fmla="*/ 13 h 1182"/>
                  <a:gd name="T14" fmla="*/ 2 w 127"/>
                  <a:gd name="T15" fmla="*/ 13 h 1182"/>
                  <a:gd name="T16" fmla="*/ 7 w 127"/>
                  <a:gd name="T17" fmla="*/ 2 h 1182"/>
                  <a:gd name="T18" fmla="*/ 7 w 127"/>
                  <a:gd name="T19" fmla="*/ 2 h 1182"/>
                  <a:gd name="T20" fmla="*/ 18 w 127"/>
                  <a:gd name="T21" fmla="*/ 7 h 1182"/>
                  <a:gd name="T22" fmla="*/ 18 w 127"/>
                  <a:gd name="T23" fmla="*/ 7 h 1182"/>
                  <a:gd name="T24" fmla="*/ 115 w 127"/>
                  <a:gd name="T25" fmla="*/ 1172 h 1182"/>
                  <a:gd name="T26" fmla="*/ 115 w 127"/>
                  <a:gd name="T27" fmla="*/ 1172 h 1182"/>
                  <a:gd name="T28" fmla="*/ 107 w 127"/>
                  <a:gd name="T29" fmla="*/ 1181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7" h="1182">
                    <a:moveTo>
                      <a:pt x="107" y="1181"/>
                    </a:moveTo>
                    <a:lnTo>
                      <a:pt x="107" y="1181"/>
                    </a:lnTo>
                    <a:cubicBezTo>
                      <a:pt x="106" y="1181"/>
                      <a:pt x="106" y="1181"/>
                      <a:pt x="106" y="1181"/>
                    </a:cubicBezTo>
                    <a:lnTo>
                      <a:pt x="106" y="1181"/>
                    </a:lnTo>
                    <a:cubicBezTo>
                      <a:pt x="102" y="1181"/>
                      <a:pt x="98" y="1176"/>
                      <a:pt x="98" y="1171"/>
                    </a:cubicBezTo>
                    <a:lnTo>
                      <a:pt x="98" y="1171"/>
                    </a:lnTo>
                    <a:cubicBezTo>
                      <a:pt x="111" y="789"/>
                      <a:pt x="50" y="144"/>
                      <a:pt x="2" y="13"/>
                    </a:cubicBezTo>
                    <a:lnTo>
                      <a:pt x="2" y="13"/>
                    </a:lnTo>
                    <a:cubicBezTo>
                      <a:pt x="0" y="9"/>
                      <a:pt x="2" y="3"/>
                      <a:pt x="7" y="2"/>
                    </a:cubicBezTo>
                    <a:lnTo>
                      <a:pt x="7" y="2"/>
                    </a:lnTo>
                    <a:cubicBezTo>
                      <a:pt x="11" y="0"/>
                      <a:pt x="16" y="3"/>
                      <a:pt x="18" y="7"/>
                    </a:cubicBezTo>
                    <a:lnTo>
                      <a:pt x="18" y="7"/>
                    </a:lnTo>
                    <a:cubicBezTo>
                      <a:pt x="75" y="162"/>
                      <a:pt x="126" y="844"/>
                      <a:pt x="115" y="1172"/>
                    </a:cubicBezTo>
                    <a:lnTo>
                      <a:pt x="115" y="1172"/>
                    </a:lnTo>
                    <a:cubicBezTo>
                      <a:pt x="115" y="1177"/>
                      <a:pt x="111" y="1181"/>
                      <a:pt x="107" y="11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182">
                <a:extLst>
                  <a:ext uri="{FF2B5EF4-FFF2-40B4-BE49-F238E27FC236}">
                    <a16:creationId xmlns:a16="http://schemas.microsoft.com/office/drawing/2014/main" id="{3C542AB2-082A-4B6A-AED7-71A85B945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2207" y="7574215"/>
                <a:ext cx="965418" cy="1365713"/>
              </a:xfrm>
              <a:custGeom>
                <a:avLst/>
                <a:gdLst>
                  <a:gd name="T0" fmla="*/ 599 w 1086"/>
                  <a:gd name="T1" fmla="*/ 32 h 1534"/>
                  <a:gd name="T2" fmla="*/ 599 w 1086"/>
                  <a:gd name="T3" fmla="*/ 32 h 1534"/>
                  <a:gd name="T4" fmla="*/ 202 w 1086"/>
                  <a:gd name="T5" fmla="*/ 421 h 1534"/>
                  <a:gd name="T6" fmla="*/ 202 w 1086"/>
                  <a:gd name="T7" fmla="*/ 421 h 1534"/>
                  <a:gd name="T8" fmla="*/ 134 w 1086"/>
                  <a:gd name="T9" fmla="*/ 838 h 1534"/>
                  <a:gd name="T10" fmla="*/ 134 w 1086"/>
                  <a:gd name="T11" fmla="*/ 838 h 1534"/>
                  <a:gd name="T12" fmla="*/ 0 w 1086"/>
                  <a:gd name="T13" fmla="*/ 1441 h 1534"/>
                  <a:gd name="T14" fmla="*/ 0 w 1086"/>
                  <a:gd name="T15" fmla="*/ 1441 h 1534"/>
                  <a:gd name="T16" fmla="*/ 997 w 1086"/>
                  <a:gd name="T17" fmla="*/ 1324 h 1534"/>
                  <a:gd name="T18" fmla="*/ 997 w 1086"/>
                  <a:gd name="T19" fmla="*/ 1324 h 1534"/>
                  <a:gd name="T20" fmla="*/ 859 w 1086"/>
                  <a:gd name="T21" fmla="*/ 96 h 1534"/>
                  <a:gd name="T22" fmla="*/ 599 w 1086"/>
                  <a:gd name="T23" fmla="*/ 32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6" h="1534">
                    <a:moveTo>
                      <a:pt x="599" y="32"/>
                    </a:moveTo>
                    <a:lnTo>
                      <a:pt x="599" y="32"/>
                    </a:lnTo>
                    <a:cubicBezTo>
                      <a:pt x="599" y="32"/>
                      <a:pt x="299" y="0"/>
                      <a:pt x="202" y="421"/>
                    </a:cubicBezTo>
                    <a:lnTo>
                      <a:pt x="202" y="421"/>
                    </a:lnTo>
                    <a:cubicBezTo>
                      <a:pt x="180" y="515"/>
                      <a:pt x="157" y="772"/>
                      <a:pt x="134" y="838"/>
                    </a:cubicBezTo>
                    <a:lnTo>
                      <a:pt x="134" y="838"/>
                    </a:lnTo>
                    <a:cubicBezTo>
                      <a:pt x="30" y="1134"/>
                      <a:pt x="0" y="1441"/>
                      <a:pt x="0" y="1441"/>
                    </a:cubicBezTo>
                    <a:lnTo>
                      <a:pt x="0" y="1441"/>
                    </a:lnTo>
                    <a:cubicBezTo>
                      <a:pt x="0" y="1441"/>
                      <a:pt x="984" y="1533"/>
                      <a:pt x="997" y="1324"/>
                    </a:cubicBezTo>
                    <a:lnTo>
                      <a:pt x="997" y="1324"/>
                    </a:lnTo>
                    <a:cubicBezTo>
                      <a:pt x="997" y="1324"/>
                      <a:pt x="1085" y="303"/>
                      <a:pt x="859" y="96"/>
                    </a:cubicBezTo>
                    <a:lnTo>
                      <a:pt x="599" y="3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83">
                <a:extLst>
                  <a:ext uri="{FF2B5EF4-FFF2-40B4-BE49-F238E27FC236}">
                    <a16:creationId xmlns:a16="http://schemas.microsoft.com/office/drawing/2014/main" id="{5C9F2AFE-3B9F-4178-BE0D-5E3D8CE55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4359" y="7570290"/>
                <a:ext cx="922248" cy="1338243"/>
              </a:xfrm>
              <a:custGeom>
                <a:avLst/>
                <a:gdLst>
                  <a:gd name="T0" fmla="*/ 19 w 1037"/>
                  <a:gd name="T1" fmla="*/ 1437 h 1503"/>
                  <a:gd name="T2" fmla="*/ 19 w 1037"/>
                  <a:gd name="T3" fmla="*/ 1437 h 1503"/>
                  <a:gd name="T4" fmla="*/ 970 w 1037"/>
                  <a:gd name="T5" fmla="*/ 1374 h 1503"/>
                  <a:gd name="T6" fmla="*/ 970 w 1037"/>
                  <a:gd name="T7" fmla="*/ 1374 h 1503"/>
                  <a:gd name="T8" fmla="*/ 996 w 1037"/>
                  <a:gd name="T9" fmla="*/ 1327 h 1503"/>
                  <a:gd name="T10" fmla="*/ 996 w 1037"/>
                  <a:gd name="T11" fmla="*/ 1327 h 1503"/>
                  <a:gd name="T12" fmla="*/ 1012 w 1037"/>
                  <a:gd name="T13" fmla="*/ 792 h 1503"/>
                  <a:gd name="T14" fmla="*/ 1012 w 1037"/>
                  <a:gd name="T15" fmla="*/ 792 h 1503"/>
                  <a:gd name="T16" fmla="*/ 864 w 1037"/>
                  <a:gd name="T17" fmla="*/ 108 h 1503"/>
                  <a:gd name="T18" fmla="*/ 608 w 1037"/>
                  <a:gd name="T19" fmla="*/ 45 h 1503"/>
                  <a:gd name="T20" fmla="*/ 608 w 1037"/>
                  <a:gd name="T21" fmla="*/ 45 h 1503"/>
                  <a:gd name="T22" fmla="*/ 449 w 1037"/>
                  <a:gd name="T23" fmla="*/ 81 h 1503"/>
                  <a:gd name="T24" fmla="*/ 449 w 1037"/>
                  <a:gd name="T25" fmla="*/ 81 h 1503"/>
                  <a:gd name="T26" fmla="*/ 220 w 1037"/>
                  <a:gd name="T27" fmla="*/ 427 h 1503"/>
                  <a:gd name="T28" fmla="*/ 220 w 1037"/>
                  <a:gd name="T29" fmla="*/ 427 h 1503"/>
                  <a:gd name="T30" fmla="*/ 190 w 1037"/>
                  <a:gd name="T31" fmla="*/ 617 h 1503"/>
                  <a:gd name="T32" fmla="*/ 190 w 1037"/>
                  <a:gd name="T33" fmla="*/ 617 h 1503"/>
                  <a:gd name="T34" fmla="*/ 151 w 1037"/>
                  <a:gd name="T35" fmla="*/ 845 h 1503"/>
                  <a:gd name="T36" fmla="*/ 151 w 1037"/>
                  <a:gd name="T37" fmla="*/ 845 h 1503"/>
                  <a:gd name="T38" fmla="*/ 19 w 1037"/>
                  <a:gd name="T39" fmla="*/ 1437 h 1503"/>
                  <a:gd name="T40" fmla="*/ 455 w 1037"/>
                  <a:gd name="T41" fmla="*/ 1474 h 1503"/>
                  <a:gd name="T42" fmla="*/ 455 w 1037"/>
                  <a:gd name="T43" fmla="*/ 1474 h 1503"/>
                  <a:gd name="T44" fmla="*/ 431 w 1037"/>
                  <a:gd name="T45" fmla="*/ 1474 h 1503"/>
                  <a:gd name="T46" fmla="*/ 431 w 1037"/>
                  <a:gd name="T47" fmla="*/ 1474 h 1503"/>
                  <a:gd name="T48" fmla="*/ 8 w 1037"/>
                  <a:gd name="T49" fmla="*/ 1454 h 1503"/>
                  <a:gd name="T50" fmla="*/ 8 w 1037"/>
                  <a:gd name="T51" fmla="*/ 1454 h 1503"/>
                  <a:gd name="T52" fmla="*/ 2 w 1037"/>
                  <a:gd name="T53" fmla="*/ 1451 h 1503"/>
                  <a:gd name="T54" fmla="*/ 2 w 1037"/>
                  <a:gd name="T55" fmla="*/ 1451 h 1503"/>
                  <a:gd name="T56" fmla="*/ 0 w 1037"/>
                  <a:gd name="T57" fmla="*/ 1444 h 1503"/>
                  <a:gd name="T58" fmla="*/ 0 w 1037"/>
                  <a:gd name="T59" fmla="*/ 1444 h 1503"/>
                  <a:gd name="T60" fmla="*/ 134 w 1037"/>
                  <a:gd name="T61" fmla="*/ 839 h 1503"/>
                  <a:gd name="T62" fmla="*/ 134 w 1037"/>
                  <a:gd name="T63" fmla="*/ 839 h 1503"/>
                  <a:gd name="T64" fmla="*/ 173 w 1037"/>
                  <a:gd name="T65" fmla="*/ 615 h 1503"/>
                  <a:gd name="T66" fmla="*/ 173 w 1037"/>
                  <a:gd name="T67" fmla="*/ 615 h 1503"/>
                  <a:gd name="T68" fmla="*/ 203 w 1037"/>
                  <a:gd name="T69" fmla="*/ 422 h 1503"/>
                  <a:gd name="T70" fmla="*/ 203 w 1037"/>
                  <a:gd name="T71" fmla="*/ 422 h 1503"/>
                  <a:gd name="T72" fmla="*/ 609 w 1037"/>
                  <a:gd name="T73" fmla="*/ 27 h 1503"/>
                  <a:gd name="T74" fmla="*/ 609 w 1037"/>
                  <a:gd name="T75" fmla="*/ 27 h 1503"/>
                  <a:gd name="T76" fmla="*/ 611 w 1037"/>
                  <a:gd name="T77" fmla="*/ 28 h 1503"/>
                  <a:gd name="T78" fmla="*/ 870 w 1037"/>
                  <a:gd name="T79" fmla="*/ 92 h 1503"/>
                  <a:gd name="T80" fmla="*/ 870 w 1037"/>
                  <a:gd name="T81" fmla="*/ 92 h 1503"/>
                  <a:gd name="T82" fmla="*/ 874 w 1037"/>
                  <a:gd name="T83" fmla="*/ 94 h 1503"/>
                  <a:gd name="T84" fmla="*/ 874 w 1037"/>
                  <a:gd name="T85" fmla="*/ 94 h 1503"/>
                  <a:gd name="T86" fmla="*/ 1029 w 1037"/>
                  <a:gd name="T87" fmla="*/ 792 h 1503"/>
                  <a:gd name="T88" fmla="*/ 1029 w 1037"/>
                  <a:gd name="T89" fmla="*/ 792 h 1503"/>
                  <a:gd name="T90" fmla="*/ 1014 w 1037"/>
                  <a:gd name="T91" fmla="*/ 1328 h 1503"/>
                  <a:gd name="T92" fmla="*/ 1014 w 1037"/>
                  <a:gd name="T93" fmla="*/ 1328 h 1503"/>
                  <a:gd name="T94" fmla="*/ 982 w 1037"/>
                  <a:gd name="T95" fmla="*/ 1387 h 1503"/>
                  <a:gd name="T96" fmla="*/ 982 w 1037"/>
                  <a:gd name="T97" fmla="*/ 1387 h 1503"/>
                  <a:gd name="T98" fmla="*/ 455 w 1037"/>
                  <a:gd name="T99" fmla="*/ 1474 h 1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37" h="1503">
                    <a:moveTo>
                      <a:pt x="19" y="1437"/>
                    </a:moveTo>
                    <a:lnTo>
                      <a:pt x="19" y="1437"/>
                    </a:lnTo>
                    <a:cubicBezTo>
                      <a:pt x="107" y="1445"/>
                      <a:pt x="821" y="1502"/>
                      <a:pt x="970" y="1374"/>
                    </a:cubicBezTo>
                    <a:lnTo>
                      <a:pt x="970" y="1374"/>
                    </a:lnTo>
                    <a:cubicBezTo>
                      <a:pt x="987" y="1359"/>
                      <a:pt x="995" y="1344"/>
                      <a:pt x="996" y="1327"/>
                    </a:cubicBezTo>
                    <a:lnTo>
                      <a:pt x="996" y="1327"/>
                    </a:lnTo>
                    <a:cubicBezTo>
                      <a:pt x="997" y="1324"/>
                      <a:pt x="1019" y="1069"/>
                      <a:pt x="1012" y="792"/>
                    </a:cubicBezTo>
                    <a:lnTo>
                      <a:pt x="1012" y="792"/>
                    </a:lnTo>
                    <a:cubicBezTo>
                      <a:pt x="1004" y="428"/>
                      <a:pt x="953" y="192"/>
                      <a:pt x="864" y="108"/>
                    </a:cubicBezTo>
                    <a:lnTo>
                      <a:pt x="608" y="45"/>
                    </a:lnTo>
                    <a:lnTo>
                      <a:pt x="608" y="45"/>
                    </a:lnTo>
                    <a:cubicBezTo>
                      <a:pt x="600" y="44"/>
                      <a:pt x="529" y="40"/>
                      <a:pt x="449" y="81"/>
                    </a:cubicBezTo>
                    <a:lnTo>
                      <a:pt x="449" y="81"/>
                    </a:lnTo>
                    <a:cubicBezTo>
                      <a:pt x="338" y="138"/>
                      <a:pt x="258" y="258"/>
                      <a:pt x="220" y="427"/>
                    </a:cubicBezTo>
                    <a:lnTo>
                      <a:pt x="220" y="427"/>
                    </a:lnTo>
                    <a:cubicBezTo>
                      <a:pt x="210" y="469"/>
                      <a:pt x="200" y="544"/>
                      <a:pt x="190" y="617"/>
                    </a:cubicBezTo>
                    <a:lnTo>
                      <a:pt x="190" y="617"/>
                    </a:lnTo>
                    <a:cubicBezTo>
                      <a:pt x="177" y="711"/>
                      <a:pt x="164" y="808"/>
                      <a:pt x="151" y="845"/>
                    </a:cubicBezTo>
                    <a:lnTo>
                      <a:pt x="151" y="845"/>
                    </a:lnTo>
                    <a:cubicBezTo>
                      <a:pt x="59" y="1109"/>
                      <a:pt x="24" y="1385"/>
                      <a:pt x="19" y="1437"/>
                    </a:cubicBezTo>
                    <a:close/>
                    <a:moveTo>
                      <a:pt x="455" y="1474"/>
                    </a:moveTo>
                    <a:lnTo>
                      <a:pt x="455" y="1474"/>
                    </a:lnTo>
                    <a:cubicBezTo>
                      <a:pt x="447" y="1474"/>
                      <a:pt x="439" y="1474"/>
                      <a:pt x="431" y="1474"/>
                    </a:cubicBezTo>
                    <a:lnTo>
                      <a:pt x="431" y="1474"/>
                    </a:lnTo>
                    <a:cubicBezTo>
                      <a:pt x="212" y="1473"/>
                      <a:pt x="10" y="1454"/>
                      <a:pt x="8" y="1454"/>
                    </a:cubicBezTo>
                    <a:lnTo>
                      <a:pt x="8" y="1454"/>
                    </a:lnTo>
                    <a:cubicBezTo>
                      <a:pt x="6" y="1453"/>
                      <a:pt x="4" y="1453"/>
                      <a:pt x="2" y="1451"/>
                    </a:cubicBezTo>
                    <a:lnTo>
                      <a:pt x="2" y="1451"/>
                    </a:lnTo>
                    <a:cubicBezTo>
                      <a:pt x="0" y="1449"/>
                      <a:pt x="0" y="1446"/>
                      <a:pt x="0" y="1444"/>
                    </a:cubicBezTo>
                    <a:lnTo>
                      <a:pt x="0" y="1444"/>
                    </a:lnTo>
                    <a:cubicBezTo>
                      <a:pt x="0" y="1441"/>
                      <a:pt x="31" y="1132"/>
                      <a:pt x="134" y="839"/>
                    </a:cubicBezTo>
                    <a:lnTo>
                      <a:pt x="134" y="839"/>
                    </a:lnTo>
                    <a:cubicBezTo>
                      <a:pt x="147" y="803"/>
                      <a:pt x="160" y="707"/>
                      <a:pt x="173" y="615"/>
                    </a:cubicBezTo>
                    <a:lnTo>
                      <a:pt x="173" y="615"/>
                    </a:lnTo>
                    <a:cubicBezTo>
                      <a:pt x="183" y="538"/>
                      <a:pt x="193" y="465"/>
                      <a:pt x="203" y="422"/>
                    </a:cubicBezTo>
                    <a:lnTo>
                      <a:pt x="203" y="422"/>
                    </a:lnTo>
                    <a:cubicBezTo>
                      <a:pt x="300" y="0"/>
                      <a:pt x="607" y="27"/>
                      <a:pt x="609" y="27"/>
                    </a:cubicBezTo>
                    <a:lnTo>
                      <a:pt x="609" y="27"/>
                    </a:lnTo>
                    <a:cubicBezTo>
                      <a:pt x="610" y="27"/>
                      <a:pt x="610" y="27"/>
                      <a:pt x="611" y="28"/>
                    </a:cubicBezTo>
                    <a:lnTo>
                      <a:pt x="870" y="92"/>
                    </a:lnTo>
                    <a:lnTo>
                      <a:pt x="870" y="92"/>
                    </a:lnTo>
                    <a:cubicBezTo>
                      <a:pt x="871" y="92"/>
                      <a:pt x="872" y="93"/>
                      <a:pt x="874" y="94"/>
                    </a:cubicBezTo>
                    <a:lnTo>
                      <a:pt x="874" y="94"/>
                    </a:lnTo>
                    <a:cubicBezTo>
                      <a:pt x="969" y="181"/>
                      <a:pt x="1022" y="415"/>
                      <a:pt x="1029" y="792"/>
                    </a:cubicBezTo>
                    <a:lnTo>
                      <a:pt x="1029" y="792"/>
                    </a:lnTo>
                    <a:cubicBezTo>
                      <a:pt x="1036" y="1070"/>
                      <a:pt x="1014" y="1326"/>
                      <a:pt x="1014" y="1328"/>
                    </a:cubicBezTo>
                    <a:lnTo>
                      <a:pt x="1014" y="1328"/>
                    </a:lnTo>
                    <a:cubicBezTo>
                      <a:pt x="1012" y="1350"/>
                      <a:pt x="1002" y="1369"/>
                      <a:pt x="982" y="1387"/>
                    </a:cubicBezTo>
                    <a:lnTo>
                      <a:pt x="982" y="1387"/>
                    </a:lnTo>
                    <a:cubicBezTo>
                      <a:pt x="914" y="1445"/>
                      <a:pt x="737" y="1474"/>
                      <a:pt x="455" y="14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84">
                <a:extLst>
                  <a:ext uri="{FF2B5EF4-FFF2-40B4-BE49-F238E27FC236}">
                    <a16:creationId xmlns:a16="http://schemas.microsoft.com/office/drawing/2014/main" id="{76E5C8B9-7BA5-49AA-BEDC-D70BA710A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90" y="6981620"/>
                <a:ext cx="490557" cy="765272"/>
              </a:xfrm>
              <a:custGeom>
                <a:avLst/>
                <a:gdLst>
                  <a:gd name="T0" fmla="*/ 306 w 553"/>
                  <a:gd name="T1" fmla="*/ 763 h 861"/>
                  <a:gd name="T2" fmla="*/ 341 w 553"/>
                  <a:gd name="T3" fmla="*/ 602 h 861"/>
                  <a:gd name="T4" fmla="*/ 341 w 553"/>
                  <a:gd name="T5" fmla="*/ 602 h 861"/>
                  <a:gd name="T6" fmla="*/ 441 w 553"/>
                  <a:gd name="T7" fmla="*/ 588 h 861"/>
                  <a:gd name="T8" fmla="*/ 441 w 553"/>
                  <a:gd name="T9" fmla="*/ 588 h 861"/>
                  <a:gd name="T10" fmla="*/ 548 w 553"/>
                  <a:gd name="T11" fmla="*/ 134 h 861"/>
                  <a:gd name="T12" fmla="*/ 548 w 553"/>
                  <a:gd name="T13" fmla="*/ 134 h 861"/>
                  <a:gd name="T14" fmla="*/ 281 w 553"/>
                  <a:gd name="T15" fmla="*/ 17 h 861"/>
                  <a:gd name="T16" fmla="*/ 281 w 553"/>
                  <a:gd name="T17" fmla="*/ 17 h 861"/>
                  <a:gd name="T18" fmla="*/ 22 w 553"/>
                  <a:gd name="T19" fmla="*/ 267 h 861"/>
                  <a:gd name="T20" fmla="*/ 22 w 553"/>
                  <a:gd name="T21" fmla="*/ 267 h 861"/>
                  <a:gd name="T22" fmla="*/ 86 w 553"/>
                  <a:gd name="T23" fmla="*/ 546 h 861"/>
                  <a:gd name="T24" fmla="*/ 46 w 553"/>
                  <a:gd name="T25" fmla="*/ 699 h 861"/>
                  <a:gd name="T26" fmla="*/ 46 w 553"/>
                  <a:gd name="T27" fmla="*/ 699 h 861"/>
                  <a:gd name="T28" fmla="*/ 296 w 553"/>
                  <a:gd name="T29" fmla="*/ 860 h 861"/>
                  <a:gd name="T30" fmla="*/ 296 w 553"/>
                  <a:gd name="T31" fmla="*/ 860 h 861"/>
                  <a:gd name="T32" fmla="*/ 306 w 553"/>
                  <a:gd name="T33" fmla="*/ 763 h 8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53" h="861">
                    <a:moveTo>
                      <a:pt x="306" y="763"/>
                    </a:moveTo>
                    <a:lnTo>
                      <a:pt x="341" y="602"/>
                    </a:lnTo>
                    <a:lnTo>
                      <a:pt x="341" y="602"/>
                    </a:lnTo>
                    <a:cubicBezTo>
                      <a:pt x="384" y="603"/>
                      <a:pt x="412" y="613"/>
                      <a:pt x="441" y="588"/>
                    </a:cubicBezTo>
                    <a:lnTo>
                      <a:pt x="441" y="588"/>
                    </a:lnTo>
                    <a:cubicBezTo>
                      <a:pt x="500" y="537"/>
                      <a:pt x="542" y="276"/>
                      <a:pt x="548" y="134"/>
                    </a:cubicBezTo>
                    <a:lnTo>
                      <a:pt x="548" y="134"/>
                    </a:lnTo>
                    <a:cubicBezTo>
                      <a:pt x="552" y="50"/>
                      <a:pt x="408" y="0"/>
                      <a:pt x="281" y="17"/>
                    </a:cubicBezTo>
                    <a:lnTo>
                      <a:pt x="281" y="17"/>
                    </a:lnTo>
                    <a:cubicBezTo>
                      <a:pt x="148" y="34"/>
                      <a:pt x="45" y="112"/>
                      <a:pt x="22" y="267"/>
                    </a:cubicBezTo>
                    <a:lnTo>
                      <a:pt x="22" y="267"/>
                    </a:lnTo>
                    <a:cubicBezTo>
                      <a:pt x="0" y="412"/>
                      <a:pt x="29" y="491"/>
                      <a:pt x="86" y="546"/>
                    </a:cubicBezTo>
                    <a:lnTo>
                      <a:pt x="46" y="699"/>
                    </a:lnTo>
                    <a:lnTo>
                      <a:pt x="46" y="699"/>
                    </a:lnTo>
                    <a:cubicBezTo>
                      <a:pt x="46" y="699"/>
                      <a:pt x="218" y="860"/>
                      <a:pt x="296" y="860"/>
                    </a:cubicBezTo>
                    <a:lnTo>
                      <a:pt x="296" y="860"/>
                    </a:lnTo>
                    <a:cubicBezTo>
                      <a:pt x="355" y="860"/>
                      <a:pt x="306" y="763"/>
                      <a:pt x="306" y="7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85">
                <a:extLst>
                  <a:ext uri="{FF2B5EF4-FFF2-40B4-BE49-F238E27FC236}">
                    <a16:creationId xmlns:a16="http://schemas.microsoft.com/office/drawing/2014/main" id="{92DE7017-E427-42BF-9CB7-D5AB25B529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41" y="6977697"/>
                <a:ext cx="502331" cy="777044"/>
              </a:xfrm>
              <a:custGeom>
                <a:avLst/>
                <a:gdLst>
                  <a:gd name="T0" fmla="*/ 63 w 566"/>
                  <a:gd name="T1" fmla="*/ 700 h 874"/>
                  <a:gd name="T2" fmla="*/ 63 w 566"/>
                  <a:gd name="T3" fmla="*/ 700 h 874"/>
                  <a:gd name="T4" fmla="*/ 303 w 566"/>
                  <a:gd name="T5" fmla="*/ 856 h 874"/>
                  <a:gd name="T6" fmla="*/ 303 w 566"/>
                  <a:gd name="T7" fmla="*/ 856 h 874"/>
                  <a:gd name="T8" fmla="*/ 303 w 566"/>
                  <a:gd name="T9" fmla="*/ 856 h 874"/>
                  <a:gd name="T10" fmla="*/ 320 w 566"/>
                  <a:gd name="T11" fmla="*/ 848 h 874"/>
                  <a:gd name="T12" fmla="*/ 320 w 566"/>
                  <a:gd name="T13" fmla="*/ 848 h 874"/>
                  <a:gd name="T14" fmla="*/ 305 w 566"/>
                  <a:gd name="T15" fmla="*/ 771 h 874"/>
                  <a:gd name="T16" fmla="*/ 305 w 566"/>
                  <a:gd name="T17" fmla="*/ 771 h 874"/>
                  <a:gd name="T18" fmla="*/ 304 w 566"/>
                  <a:gd name="T19" fmla="*/ 765 h 874"/>
                  <a:gd name="T20" fmla="*/ 339 w 566"/>
                  <a:gd name="T21" fmla="*/ 604 h 874"/>
                  <a:gd name="T22" fmla="*/ 339 w 566"/>
                  <a:gd name="T23" fmla="*/ 604 h 874"/>
                  <a:gd name="T24" fmla="*/ 348 w 566"/>
                  <a:gd name="T25" fmla="*/ 597 h 874"/>
                  <a:gd name="T26" fmla="*/ 348 w 566"/>
                  <a:gd name="T27" fmla="*/ 597 h 874"/>
                  <a:gd name="T28" fmla="*/ 375 w 566"/>
                  <a:gd name="T29" fmla="*/ 599 h 874"/>
                  <a:gd name="T30" fmla="*/ 375 w 566"/>
                  <a:gd name="T31" fmla="*/ 599 h 874"/>
                  <a:gd name="T32" fmla="*/ 442 w 566"/>
                  <a:gd name="T33" fmla="*/ 585 h 874"/>
                  <a:gd name="T34" fmla="*/ 442 w 566"/>
                  <a:gd name="T35" fmla="*/ 585 h 874"/>
                  <a:gd name="T36" fmla="*/ 546 w 566"/>
                  <a:gd name="T37" fmla="*/ 138 h 874"/>
                  <a:gd name="T38" fmla="*/ 546 w 566"/>
                  <a:gd name="T39" fmla="*/ 138 h 874"/>
                  <a:gd name="T40" fmla="*/ 520 w 566"/>
                  <a:gd name="T41" fmla="*/ 81 h 874"/>
                  <a:gd name="T42" fmla="*/ 520 w 566"/>
                  <a:gd name="T43" fmla="*/ 81 h 874"/>
                  <a:gd name="T44" fmla="*/ 290 w 566"/>
                  <a:gd name="T45" fmla="*/ 30 h 874"/>
                  <a:gd name="T46" fmla="*/ 290 w 566"/>
                  <a:gd name="T47" fmla="*/ 30 h 874"/>
                  <a:gd name="T48" fmla="*/ 37 w 566"/>
                  <a:gd name="T49" fmla="*/ 272 h 874"/>
                  <a:gd name="T50" fmla="*/ 37 w 566"/>
                  <a:gd name="T51" fmla="*/ 272 h 874"/>
                  <a:gd name="T52" fmla="*/ 99 w 566"/>
                  <a:gd name="T53" fmla="*/ 544 h 874"/>
                  <a:gd name="T54" fmla="*/ 99 w 566"/>
                  <a:gd name="T55" fmla="*/ 544 h 874"/>
                  <a:gd name="T56" fmla="*/ 101 w 566"/>
                  <a:gd name="T57" fmla="*/ 553 h 874"/>
                  <a:gd name="T58" fmla="*/ 63 w 566"/>
                  <a:gd name="T59" fmla="*/ 700 h 874"/>
                  <a:gd name="T60" fmla="*/ 303 w 566"/>
                  <a:gd name="T61" fmla="*/ 873 h 874"/>
                  <a:gd name="T62" fmla="*/ 303 w 566"/>
                  <a:gd name="T63" fmla="*/ 873 h 874"/>
                  <a:gd name="T64" fmla="*/ 303 w 566"/>
                  <a:gd name="T65" fmla="*/ 873 h 874"/>
                  <a:gd name="T66" fmla="*/ 47 w 566"/>
                  <a:gd name="T67" fmla="*/ 709 h 874"/>
                  <a:gd name="T68" fmla="*/ 47 w 566"/>
                  <a:gd name="T69" fmla="*/ 709 h 874"/>
                  <a:gd name="T70" fmla="*/ 45 w 566"/>
                  <a:gd name="T71" fmla="*/ 701 h 874"/>
                  <a:gd name="T72" fmla="*/ 83 w 566"/>
                  <a:gd name="T73" fmla="*/ 553 h 874"/>
                  <a:gd name="T74" fmla="*/ 83 w 566"/>
                  <a:gd name="T75" fmla="*/ 553 h 874"/>
                  <a:gd name="T76" fmla="*/ 20 w 566"/>
                  <a:gd name="T77" fmla="*/ 269 h 874"/>
                  <a:gd name="T78" fmla="*/ 20 w 566"/>
                  <a:gd name="T79" fmla="*/ 269 h 874"/>
                  <a:gd name="T80" fmla="*/ 287 w 566"/>
                  <a:gd name="T81" fmla="*/ 11 h 874"/>
                  <a:gd name="T82" fmla="*/ 287 w 566"/>
                  <a:gd name="T83" fmla="*/ 11 h 874"/>
                  <a:gd name="T84" fmla="*/ 532 w 566"/>
                  <a:gd name="T85" fmla="*/ 68 h 874"/>
                  <a:gd name="T86" fmla="*/ 532 w 566"/>
                  <a:gd name="T87" fmla="*/ 68 h 874"/>
                  <a:gd name="T88" fmla="*/ 565 w 566"/>
                  <a:gd name="T89" fmla="*/ 138 h 874"/>
                  <a:gd name="T90" fmla="*/ 565 w 566"/>
                  <a:gd name="T91" fmla="*/ 138 h 874"/>
                  <a:gd name="T92" fmla="*/ 453 w 566"/>
                  <a:gd name="T93" fmla="*/ 598 h 874"/>
                  <a:gd name="T94" fmla="*/ 453 w 566"/>
                  <a:gd name="T95" fmla="*/ 598 h 874"/>
                  <a:gd name="T96" fmla="*/ 374 w 566"/>
                  <a:gd name="T97" fmla="*/ 616 h 874"/>
                  <a:gd name="T98" fmla="*/ 374 w 566"/>
                  <a:gd name="T99" fmla="*/ 616 h 874"/>
                  <a:gd name="T100" fmla="*/ 355 w 566"/>
                  <a:gd name="T101" fmla="*/ 615 h 874"/>
                  <a:gd name="T102" fmla="*/ 321 w 566"/>
                  <a:gd name="T103" fmla="*/ 766 h 874"/>
                  <a:gd name="T104" fmla="*/ 321 w 566"/>
                  <a:gd name="T105" fmla="*/ 766 h 874"/>
                  <a:gd name="T106" fmla="*/ 334 w 566"/>
                  <a:gd name="T107" fmla="*/ 858 h 874"/>
                  <a:gd name="T108" fmla="*/ 334 w 566"/>
                  <a:gd name="T109" fmla="*/ 858 h 874"/>
                  <a:gd name="T110" fmla="*/ 303 w 566"/>
                  <a:gd name="T111" fmla="*/ 873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566" h="874">
                    <a:moveTo>
                      <a:pt x="63" y="700"/>
                    </a:moveTo>
                    <a:lnTo>
                      <a:pt x="63" y="700"/>
                    </a:lnTo>
                    <a:cubicBezTo>
                      <a:pt x="89" y="723"/>
                      <a:pt x="236" y="856"/>
                      <a:pt x="303" y="856"/>
                    </a:cubicBezTo>
                    <a:lnTo>
                      <a:pt x="303" y="856"/>
                    </a:lnTo>
                    <a:lnTo>
                      <a:pt x="303" y="856"/>
                    </a:lnTo>
                    <a:cubicBezTo>
                      <a:pt x="315" y="856"/>
                      <a:pt x="318" y="850"/>
                      <a:pt x="320" y="848"/>
                    </a:cubicBezTo>
                    <a:lnTo>
                      <a:pt x="320" y="848"/>
                    </a:lnTo>
                    <a:cubicBezTo>
                      <a:pt x="329" y="832"/>
                      <a:pt x="315" y="792"/>
                      <a:pt x="305" y="771"/>
                    </a:cubicBezTo>
                    <a:lnTo>
                      <a:pt x="305" y="771"/>
                    </a:lnTo>
                    <a:cubicBezTo>
                      <a:pt x="303" y="769"/>
                      <a:pt x="303" y="767"/>
                      <a:pt x="304" y="765"/>
                    </a:cubicBezTo>
                    <a:lnTo>
                      <a:pt x="339" y="604"/>
                    </a:lnTo>
                    <a:lnTo>
                      <a:pt x="339" y="604"/>
                    </a:lnTo>
                    <a:cubicBezTo>
                      <a:pt x="340" y="600"/>
                      <a:pt x="345" y="597"/>
                      <a:pt x="348" y="597"/>
                    </a:cubicBezTo>
                    <a:lnTo>
                      <a:pt x="348" y="597"/>
                    </a:lnTo>
                    <a:cubicBezTo>
                      <a:pt x="358" y="597"/>
                      <a:pt x="367" y="598"/>
                      <a:pt x="375" y="599"/>
                    </a:cubicBezTo>
                    <a:lnTo>
                      <a:pt x="375" y="599"/>
                    </a:lnTo>
                    <a:cubicBezTo>
                      <a:pt x="404" y="601"/>
                      <a:pt x="422" y="602"/>
                      <a:pt x="442" y="585"/>
                    </a:cubicBezTo>
                    <a:lnTo>
                      <a:pt x="442" y="585"/>
                    </a:lnTo>
                    <a:cubicBezTo>
                      <a:pt x="497" y="539"/>
                      <a:pt x="540" y="289"/>
                      <a:pt x="546" y="138"/>
                    </a:cubicBezTo>
                    <a:lnTo>
                      <a:pt x="546" y="138"/>
                    </a:lnTo>
                    <a:cubicBezTo>
                      <a:pt x="547" y="117"/>
                      <a:pt x="539" y="98"/>
                      <a:pt x="520" y="81"/>
                    </a:cubicBezTo>
                    <a:lnTo>
                      <a:pt x="520" y="81"/>
                    </a:lnTo>
                    <a:cubicBezTo>
                      <a:pt x="474" y="39"/>
                      <a:pt x="377" y="17"/>
                      <a:pt x="290" y="30"/>
                    </a:cubicBezTo>
                    <a:lnTo>
                      <a:pt x="290" y="30"/>
                    </a:lnTo>
                    <a:cubicBezTo>
                      <a:pt x="147" y="48"/>
                      <a:pt x="58" y="135"/>
                      <a:pt x="37" y="272"/>
                    </a:cubicBezTo>
                    <a:lnTo>
                      <a:pt x="37" y="272"/>
                    </a:lnTo>
                    <a:cubicBezTo>
                      <a:pt x="18" y="401"/>
                      <a:pt x="37" y="485"/>
                      <a:pt x="99" y="544"/>
                    </a:cubicBezTo>
                    <a:lnTo>
                      <a:pt x="99" y="544"/>
                    </a:lnTo>
                    <a:cubicBezTo>
                      <a:pt x="101" y="546"/>
                      <a:pt x="102" y="549"/>
                      <a:pt x="101" y="553"/>
                    </a:cubicBezTo>
                    <a:lnTo>
                      <a:pt x="63" y="700"/>
                    </a:lnTo>
                    <a:close/>
                    <a:moveTo>
                      <a:pt x="303" y="873"/>
                    </a:moveTo>
                    <a:lnTo>
                      <a:pt x="303" y="873"/>
                    </a:lnTo>
                    <a:lnTo>
                      <a:pt x="303" y="873"/>
                    </a:lnTo>
                    <a:cubicBezTo>
                      <a:pt x="223" y="873"/>
                      <a:pt x="55" y="716"/>
                      <a:pt x="47" y="709"/>
                    </a:cubicBezTo>
                    <a:lnTo>
                      <a:pt x="47" y="709"/>
                    </a:lnTo>
                    <a:cubicBezTo>
                      <a:pt x="46" y="707"/>
                      <a:pt x="44" y="704"/>
                      <a:pt x="45" y="701"/>
                    </a:cubicBezTo>
                    <a:lnTo>
                      <a:pt x="83" y="553"/>
                    </a:lnTo>
                    <a:lnTo>
                      <a:pt x="83" y="553"/>
                    </a:lnTo>
                    <a:cubicBezTo>
                      <a:pt x="20" y="490"/>
                      <a:pt x="0" y="402"/>
                      <a:pt x="20" y="269"/>
                    </a:cubicBezTo>
                    <a:lnTo>
                      <a:pt x="20" y="269"/>
                    </a:lnTo>
                    <a:cubicBezTo>
                      <a:pt x="41" y="124"/>
                      <a:pt x="136" y="32"/>
                      <a:pt x="287" y="11"/>
                    </a:cubicBezTo>
                    <a:lnTo>
                      <a:pt x="287" y="11"/>
                    </a:lnTo>
                    <a:cubicBezTo>
                      <a:pt x="381" y="0"/>
                      <a:pt x="481" y="23"/>
                      <a:pt x="532" y="68"/>
                    </a:cubicBezTo>
                    <a:lnTo>
                      <a:pt x="532" y="68"/>
                    </a:lnTo>
                    <a:cubicBezTo>
                      <a:pt x="554" y="89"/>
                      <a:pt x="565" y="112"/>
                      <a:pt x="565" y="138"/>
                    </a:cubicBezTo>
                    <a:lnTo>
                      <a:pt x="565" y="138"/>
                    </a:lnTo>
                    <a:cubicBezTo>
                      <a:pt x="559" y="267"/>
                      <a:pt x="520" y="542"/>
                      <a:pt x="453" y="598"/>
                    </a:cubicBezTo>
                    <a:lnTo>
                      <a:pt x="453" y="598"/>
                    </a:lnTo>
                    <a:cubicBezTo>
                      <a:pt x="428" y="620"/>
                      <a:pt x="403" y="618"/>
                      <a:pt x="374" y="616"/>
                    </a:cubicBezTo>
                    <a:lnTo>
                      <a:pt x="374" y="616"/>
                    </a:lnTo>
                    <a:cubicBezTo>
                      <a:pt x="368" y="616"/>
                      <a:pt x="362" y="615"/>
                      <a:pt x="355" y="615"/>
                    </a:cubicBezTo>
                    <a:lnTo>
                      <a:pt x="321" y="766"/>
                    </a:lnTo>
                    <a:lnTo>
                      <a:pt x="321" y="766"/>
                    </a:lnTo>
                    <a:cubicBezTo>
                      <a:pt x="328" y="779"/>
                      <a:pt x="350" y="831"/>
                      <a:pt x="334" y="858"/>
                    </a:cubicBezTo>
                    <a:lnTo>
                      <a:pt x="334" y="858"/>
                    </a:lnTo>
                    <a:cubicBezTo>
                      <a:pt x="330" y="864"/>
                      <a:pt x="320" y="873"/>
                      <a:pt x="303" y="8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86">
                <a:extLst>
                  <a:ext uri="{FF2B5EF4-FFF2-40B4-BE49-F238E27FC236}">
                    <a16:creationId xmlns:a16="http://schemas.microsoft.com/office/drawing/2014/main" id="{CC286745-BA69-41CC-B9AF-28EFB6BAF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9366" y="7272030"/>
                <a:ext cx="302182" cy="255091"/>
              </a:xfrm>
              <a:custGeom>
                <a:avLst/>
                <a:gdLst>
                  <a:gd name="T0" fmla="*/ 335 w 338"/>
                  <a:gd name="T1" fmla="*/ 17 h 288"/>
                  <a:gd name="T2" fmla="*/ 335 w 338"/>
                  <a:gd name="T3" fmla="*/ 17 h 288"/>
                  <a:gd name="T4" fmla="*/ 329 w 338"/>
                  <a:gd name="T5" fmla="*/ 14 h 288"/>
                  <a:gd name="T6" fmla="*/ 329 w 338"/>
                  <a:gd name="T7" fmla="*/ 14 h 288"/>
                  <a:gd name="T8" fmla="*/ 146 w 338"/>
                  <a:gd name="T9" fmla="*/ 74 h 288"/>
                  <a:gd name="T10" fmla="*/ 146 w 338"/>
                  <a:gd name="T11" fmla="*/ 74 h 288"/>
                  <a:gd name="T12" fmla="*/ 72 w 338"/>
                  <a:gd name="T13" fmla="*/ 16 h 288"/>
                  <a:gd name="T14" fmla="*/ 72 w 338"/>
                  <a:gd name="T15" fmla="*/ 16 h 288"/>
                  <a:gd name="T16" fmla="*/ 70 w 338"/>
                  <a:gd name="T17" fmla="*/ 15 h 288"/>
                  <a:gd name="T18" fmla="*/ 70 w 338"/>
                  <a:gd name="T19" fmla="*/ 15 h 288"/>
                  <a:gd name="T20" fmla="*/ 7 w 338"/>
                  <a:gd name="T21" fmla="*/ 43 h 288"/>
                  <a:gd name="T22" fmla="*/ 7 w 338"/>
                  <a:gd name="T23" fmla="*/ 43 h 288"/>
                  <a:gd name="T24" fmla="*/ 18 w 338"/>
                  <a:gd name="T25" fmla="*/ 123 h 288"/>
                  <a:gd name="T26" fmla="*/ 18 w 338"/>
                  <a:gd name="T27" fmla="*/ 123 h 288"/>
                  <a:gd name="T28" fmla="*/ 22 w 338"/>
                  <a:gd name="T29" fmla="*/ 140 h 288"/>
                  <a:gd name="T30" fmla="*/ 22 w 338"/>
                  <a:gd name="T31" fmla="*/ 140 h 288"/>
                  <a:gd name="T32" fmla="*/ 89 w 338"/>
                  <a:gd name="T33" fmla="*/ 257 h 288"/>
                  <a:gd name="T34" fmla="*/ 124 w 338"/>
                  <a:gd name="T35" fmla="*/ 282 h 288"/>
                  <a:gd name="T36" fmla="*/ 124 w 338"/>
                  <a:gd name="T37" fmla="*/ 282 h 288"/>
                  <a:gd name="T38" fmla="*/ 129 w 338"/>
                  <a:gd name="T39" fmla="*/ 284 h 288"/>
                  <a:gd name="T40" fmla="*/ 129 w 338"/>
                  <a:gd name="T41" fmla="*/ 284 h 288"/>
                  <a:gd name="T42" fmla="*/ 156 w 338"/>
                  <a:gd name="T43" fmla="*/ 285 h 288"/>
                  <a:gd name="T44" fmla="*/ 156 w 338"/>
                  <a:gd name="T45" fmla="*/ 285 h 288"/>
                  <a:gd name="T46" fmla="*/ 188 w 338"/>
                  <a:gd name="T47" fmla="*/ 287 h 288"/>
                  <a:gd name="T48" fmla="*/ 188 w 338"/>
                  <a:gd name="T49" fmla="*/ 287 h 288"/>
                  <a:gd name="T50" fmla="*/ 250 w 338"/>
                  <a:gd name="T51" fmla="*/ 268 h 288"/>
                  <a:gd name="T52" fmla="*/ 250 w 338"/>
                  <a:gd name="T53" fmla="*/ 268 h 288"/>
                  <a:gd name="T54" fmla="*/ 314 w 338"/>
                  <a:gd name="T55" fmla="*/ 131 h 288"/>
                  <a:gd name="T56" fmla="*/ 314 w 338"/>
                  <a:gd name="T57" fmla="*/ 131 h 288"/>
                  <a:gd name="T58" fmla="*/ 311 w 338"/>
                  <a:gd name="T59" fmla="*/ 123 h 288"/>
                  <a:gd name="T60" fmla="*/ 311 w 338"/>
                  <a:gd name="T61" fmla="*/ 123 h 288"/>
                  <a:gd name="T62" fmla="*/ 290 w 338"/>
                  <a:gd name="T63" fmla="*/ 121 h 288"/>
                  <a:gd name="T64" fmla="*/ 290 w 338"/>
                  <a:gd name="T65" fmla="*/ 121 h 288"/>
                  <a:gd name="T66" fmla="*/ 205 w 338"/>
                  <a:gd name="T67" fmla="*/ 125 h 288"/>
                  <a:gd name="T68" fmla="*/ 205 w 338"/>
                  <a:gd name="T69" fmla="*/ 125 h 288"/>
                  <a:gd name="T70" fmla="*/ 195 w 338"/>
                  <a:gd name="T71" fmla="*/ 121 h 288"/>
                  <a:gd name="T72" fmla="*/ 195 w 338"/>
                  <a:gd name="T73" fmla="*/ 121 h 288"/>
                  <a:gd name="T74" fmla="*/ 201 w 338"/>
                  <a:gd name="T75" fmla="*/ 110 h 288"/>
                  <a:gd name="T76" fmla="*/ 201 w 338"/>
                  <a:gd name="T77" fmla="*/ 110 h 288"/>
                  <a:gd name="T78" fmla="*/ 319 w 338"/>
                  <a:gd name="T79" fmla="*/ 68 h 288"/>
                  <a:gd name="T80" fmla="*/ 319 w 338"/>
                  <a:gd name="T81" fmla="*/ 68 h 288"/>
                  <a:gd name="T82" fmla="*/ 326 w 338"/>
                  <a:gd name="T83" fmla="*/ 67 h 288"/>
                  <a:gd name="T84" fmla="*/ 326 w 338"/>
                  <a:gd name="T85" fmla="*/ 67 h 288"/>
                  <a:gd name="T86" fmla="*/ 329 w 338"/>
                  <a:gd name="T87" fmla="*/ 62 h 288"/>
                  <a:gd name="T88" fmla="*/ 337 w 338"/>
                  <a:gd name="T89" fmla="*/ 24 h 288"/>
                  <a:gd name="T90" fmla="*/ 337 w 338"/>
                  <a:gd name="T91" fmla="*/ 24 h 288"/>
                  <a:gd name="T92" fmla="*/ 335 w 338"/>
                  <a:gd name="T93" fmla="*/ 1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38" h="288">
                    <a:moveTo>
                      <a:pt x="335" y="17"/>
                    </a:moveTo>
                    <a:lnTo>
                      <a:pt x="335" y="17"/>
                    </a:lnTo>
                    <a:cubicBezTo>
                      <a:pt x="333" y="15"/>
                      <a:pt x="332" y="14"/>
                      <a:pt x="329" y="14"/>
                    </a:cubicBezTo>
                    <a:lnTo>
                      <a:pt x="329" y="14"/>
                    </a:lnTo>
                    <a:cubicBezTo>
                      <a:pt x="233" y="0"/>
                      <a:pt x="166" y="55"/>
                      <a:pt x="146" y="74"/>
                    </a:cubicBezTo>
                    <a:lnTo>
                      <a:pt x="146" y="74"/>
                    </a:lnTo>
                    <a:cubicBezTo>
                      <a:pt x="137" y="67"/>
                      <a:pt x="117" y="51"/>
                      <a:pt x="72" y="16"/>
                    </a:cubicBezTo>
                    <a:lnTo>
                      <a:pt x="72" y="16"/>
                    </a:lnTo>
                    <a:cubicBezTo>
                      <a:pt x="71" y="16"/>
                      <a:pt x="70" y="15"/>
                      <a:pt x="70" y="15"/>
                    </a:cubicBezTo>
                    <a:lnTo>
                      <a:pt x="70" y="15"/>
                    </a:lnTo>
                    <a:cubicBezTo>
                      <a:pt x="57" y="9"/>
                      <a:pt x="12" y="38"/>
                      <a:pt x="7" y="43"/>
                    </a:cubicBezTo>
                    <a:lnTo>
                      <a:pt x="7" y="43"/>
                    </a:lnTo>
                    <a:cubicBezTo>
                      <a:pt x="0" y="51"/>
                      <a:pt x="4" y="71"/>
                      <a:pt x="18" y="123"/>
                    </a:cubicBezTo>
                    <a:lnTo>
                      <a:pt x="18" y="123"/>
                    </a:lnTo>
                    <a:cubicBezTo>
                      <a:pt x="20" y="130"/>
                      <a:pt x="21" y="135"/>
                      <a:pt x="22" y="140"/>
                    </a:cubicBezTo>
                    <a:lnTo>
                      <a:pt x="22" y="140"/>
                    </a:lnTo>
                    <a:cubicBezTo>
                      <a:pt x="37" y="197"/>
                      <a:pt x="58" y="235"/>
                      <a:pt x="89" y="257"/>
                    </a:cubicBezTo>
                    <a:lnTo>
                      <a:pt x="124" y="282"/>
                    </a:lnTo>
                    <a:lnTo>
                      <a:pt x="124" y="282"/>
                    </a:lnTo>
                    <a:cubicBezTo>
                      <a:pt x="125" y="283"/>
                      <a:pt x="127" y="284"/>
                      <a:pt x="129" y="284"/>
                    </a:cubicBezTo>
                    <a:lnTo>
                      <a:pt x="129" y="284"/>
                    </a:lnTo>
                    <a:cubicBezTo>
                      <a:pt x="138" y="284"/>
                      <a:pt x="147" y="285"/>
                      <a:pt x="156" y="285"/>
                    </a:cubicBezTo>
                    <a:lnTo>
                      <a:pt x="156" y="285"/>
                    </a:lnTo>
                    <a:cubicBezTo>
                      <a:pt x="166" y="286"/>
                      <a:pt x="178" y="287"/>
                      <a:pt x="188" y="287"/>
                    </a:cubicBezTo>
                    <a:lnTo>
                      <a:pt x="188" y="287"/>
                    </a:lnTo>
                    <a:cubicBezTo>
                      <a:pt x="211" y="287"/>
                      <a:pt x="233" y="283"/>
                      <a:pt x="250" y="268"/>
                    </a:cubicBezTo>
                    <a:lnTo>
                      <a:pt x="250" y="268"/>
                    </a:lnTo>
                    <a:cubicBezTo>
                      <a:pt x="273" y="249"/>
                      <a:pt x="294" y="203"/>
                      <a:pt x="314" y="131"/>
                    </a:cubicBezTo>
                    <a:lnTo>
                      <a:pt x="314" y="131"/>
                    </a:lnTo>
                    <a:cubicBezTo>
                      <a:pt x="314" y="128"/>
                      <a:pt x="313" y="125"/>
                      <a:pt x="311" y="123"/>
                    </a:cubicBezTo>
                    <a:lnTo>
                      <a:pt x="311" y="123"/>
                    </a:lnTo>
                    <a:cubicBezTo>
                      <a:pt x="307" y="118"/>
                      <a:pt x="304" y="119"/>
                      <a:pt x="290" y="121"/>
                    </a:cubicBezTo>
                    <a:lnTo>
                      <a:pt x="290" y="121"/>
                    </a:lnTo>
                    <a:cubicBezTo>
                      <a:pt x="273" y="123"/>
                      <a:pt x="242" y="128"/>
                      <a:pt x="205" y="125"/>
                    </a:cubicBezTo>
                    <a:lnTo>
                      <a:pt x="205" y="125"/>
                    </a:lnTo>
                    <a:cubicBezTo>
                      <a:pt x="198" y="124"/>
                      <a:pt x="195" y="123"/>
                      <a:pt x="195" y="121"/>
                    </a:cubicBezTo>
                    <a:lnTo>
                      <a:pt x="195" y="121"/>
                    </a:lnTo>
                    <a:cubicBezTo>
                      <a:pt x="195" y="120"/>
                      <a:pt x="197" y="114"/>
                      <a:pt x="201" y="110"/>
                    </a:cubicBezTo>
                    <a:lnTo>
                      <a:pt x="201" y="110"/>
                    </a:lnTo>
                    <a:cubicBezTo>
                      <a:pt x="243" y="53"/>
                      <a:pt x="316" y="68"/>
                      <a:pt x="319" y="68"/>
                    </a:cubicBezTo>
                    <a:lnTo>
                      <a:pt x="319" y="68"/>
                    </a:lnTo>
                    <a:cubicBezTo>
                      <a:pt x="321" y="68"/>
                      <a:pt x="324" y="68"/>
                      <a:pt x="326" y="67"/>
                    </a:cubicBezTo>
                    <a:lnTo>
                      <a:pt x="326" y="67"/>
                    </a:lnTo>
                    <a:cubicBezTo>
                      <a:pt x="327" y="66"/>
                      <a:pt x="329" y="63"/>
                      <a:pt x="329" y="62"/>
                    </a:cubicBezTo>
                    <a:lnTo>
                      <a:pt x="337" y="24"/>
                    </a:lnTo>
                    <a:lnTo>
                      <a:pt x="337" y="24"/>
                    </a:lnTo>
                    <a:cubicBezTo>
                      <a:pt x="337" y="22"/>
                      <a:pt x="337" y="19"/>
                      <a:pt x="33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87">
                <a:extLst>
                  <a:ext uri="{FF2B5EF4-FFF2-40B4-BE49-F238E27FC236}">
                    <a16:creationId xmlns:a16="http://schemas.microsoft.com/office/drawing/2014/main" id="{9C0053EB-BCAC-4F56-915E-762E09CD0C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6575" y="7221014"/>
                <a:ext cx="251166" cy="298259"/>
              </a:xfrm>
              <a:custGeom>
                <a:avLst/>
                <a:gdLst>
                  <a:gd name="T0" fmla="*/ 0 w 283"/>
                  <a:gd name="T1" fmla="*/ 78 h 337"/>
                  <a:gd name="T2" fmla="*/ 0 w 283"/>
                  <a:gd name="T3" fmla="*/ 78 h 337"/>
                  <a:gd name="T4" fmla="*/ 201 w 283"/>
                  <a:gd name="T5" fmla="*/ 334 h 337"/>
                  <a:gd name="T6" fmla="*/ 282 w 283"/>
                  <a:gd name="T7" fmla="*/ 336 h 337"/>
                  <a:gd name="T8" fmla="*/ 282 w 283"/>
                  <a:gd name="T9" fmla="*/ 336 h 337"/>
                  <a:gd name="T10" fmla="*/ 55 w 283"/>
                  <a:gd name="T11" fmla="*/ 0 h 337"/>
                  <a:gd name="T12" fmla="*/ 0 w 283"/>
                  <a:gd name="T13" fmla="*/ 78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3" h="337">
                    <a:moveTo>
                      <a:pt x="0" y="78"/>
                    </a:moveTo>
                    <a:lnTo>
                      <a:pt x="0" y="78"/>
                    </a:lnTo>
                    <a:cubicBezTo>
                      <a:pt x="0" y="78"/>
                      <a:pt x="94" y="316"/>
                      <a:pt x="201" y="334"/>
                    </a:cubicBezTo>
                    <a:lnTo>
                      <a:pt x="282" y="336"/>
                    </a:lnTo>
                    <a:lnTo>
                      <a:pt x="282" y="336"/>
                    </a:lnTo>
                    <a:cubicBezTo>
                      <a:pt x="282" y="336"/>
                      <a:pt x="106" y="232"/>
                      <a:pt x="55" y="0"/>
                    </a:cubicBezTo>
                    <a:lnTo>
                      <a:pt x="0" y="7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88">
                <a:extLst>
                  <a:ext uri="{FF2B5EF4-FFF2-40B4-BE49-F238E27FC236}">
                    <a16:creationId xmlns:a16="http://schemas.microsoft.com/office/drawing/2014/main" id="{892F74A6-A037-4762-938F-6BF77D407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8726" y="7213165"/>
                <a:ext cx="266864" cy="317880"/>
              </a:xfrm>
              <a:custGeom>
                <a:avLst/>
                <a:gdLst>
                  <a:gd name="T0" fmla="*/ 210 w 300"/>
                  <a:gd name="T1" fmla="*/ 333 h 355"/>
                  <a:gd name="T2" fmla="*/ 261 w 300"/>
                  <a:gd name="T3" fmla="*/ 335 h 355"/>
                  <a:gd name="T4" fmla="*/ 261 w 300"/>
                  <a:gd name="T5" fmla="*/ 335 h 355"/>
                  <a:gd name="T6" fmla="*/ 59 w 300"/>
                  <a:gd name="T7" fmla="*/ 29 h 355"/>
                  <a:gd name="T8" fmla="*/ 19 w 300"/>
                  <a:gd name="T9" fmla="*/ 88 h 355"/>
                  <a:gd name="T10" fmla="*/ 19 w 300"/>
                  <a:gd name="T11" fmla="*/ 88 h 355"/>
                  <a:gd name="T12" fmla="*/ 210 w 300"/>
                  <a:gd name="T13" fmla="*/ 333 h 355"/>
                  <a:gd name="T14" fmla="*/ 290 w 300"/>
                  <a:gd name="T15" fmla="*/ 354 h 355"/>
                  <a:gd name="T16" fmla="*/ 290 w 300"/>
                  <a:gd name="T17" fmla="*/ 354 h 355"/>
                  <a:gd name="T18" fmla="*/ 289 w 300"/>
                  <a:gd name="T19" fmla="*/ 354 h 355"/>
                  <a:gd name="T20" fmla="*/ 209 w 300"/>
                  <a:gd name="T21" fmla="*/ 351 h 355"/>
                  <a:gd name="T22" fmla="*/ 209 w 300"/>
                  <a:gd name="T23" fmla="*/ 351 h 355"/>
                  <a:gd name="T24" fmla="*/ 208 w 300"/>
                  <a:gd name="T25" fmla="*/ 351 h 355"/>
                  <a:gd name="T26" fmla="*/ 208 w 300"/>
                  <a:gd name="T27" fmla="*/ 351 h 355"/>
                  <a:gd name="T28" fmla="*/ 1 w 300"/>
                  <a:gd name="T29" fmla="*/ 90 h 355"/>
                  <a:gd name="T30" fmla="*/ 1 w 300"/>
                  <a:gd name="T31" fmla="*/ 90 h 355"/>
                  <a:gd name="T32" fmla="*/ 2 w 300"/>
                  <a:gd name="T33" fmla="*/ 82 h 355"/>
                  <a:gd name="T34" fmla="*/ 56 w 300"/>
                  <a:gd name="T35" fmla="*/ 4 h 355"/>
                  <a:gd name="T36" fmla="*/ 56 w 300"/>
                  <a:gd name="T37" fmla="*/ 4 h 355"/>
                  <a:gd name="T38" fmla="*/ 65 w 300"/>
                  <a:gd name="T39" fmla="*/ 0 h 355"/>
                  <a:gd name="T40" fmla="*/ 65 w 300"/>
                  <a:gd name="T41" fmla="*/ 0 h 355"/>
                  <a:gd name="T42" fmla="*/ 72 w 300"/>
                  <a:gd name="T43" fmla="*/ 6 h 355"/>
                  <a:gd name="T44" fmla="*/ 72 w 300"/>
                  <a:gd name="T45" fmla="*/ 6 h 355"/>
                  <a:gd name="T46" fmla="*/ 294 w 300"/>
                  <a:gd name="T47" fmla="*/ 338 h 355"/>
                  <a:gd name="T48" fmla="*/ 294 w 300"/>
                  <a:gd name="T49" fmla="*/ 338 h 355"/>
                  <a:gd name="T50" fmla="*/ 298 w 300"/>
                  <a:gd name="T51" fmla="*/ 348 h 355"/>
                  <a:gd name="T52" fmla="*/ 298 w 300"/>
                  <a:gd name="T53" fmla="*/ 348 h 355"/>
                  <a:gd name="T54" fmla="*/ 290 w 300"/>
                  <a:gd name="T55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0" h="355">
                    <a:moveTo>
                      <a:pt x="210" y="333"/>
                    </a:moveTo>
                    <a:lnTo>
                      <a:pt x="261" y="335"/>
                    </a:lnTo>
                    <a:lnTo>
                      <a:pt x="261" y="335"/>
                    </a:lnTo>
                    <a:cubicBezTo>
                      <a:pt x="211" y="298"/>
                      <a:pt x="102" y="199"/>
                      <a:pt x="59" y="29"/>
                    </a:cubicBezTo>
                    <a:lnTo>
                      <a:pt x="19" y="88"/>
                    </a:lnTo>
                    <a:lnTo>
                      <a:pt x="19" y="88"/>
                    </a:lnTo>
                    <a:cubicBezTo>
                      <a:pt x="31" y="120"/>
                      <a:pt x="117" y="317"/>
                      <a:pt x="210" y="333"/>
                    </a:cubicBezTo>
                    <a:close/>
                    <a:moveTo>
                      <a:pt x="290" y="354"/>
                    </a:moveTo>
                    <a:lnTo>
                      <a:pt x="290" y="354"/>
                    </a:lnTo>
                    <a:cubicBezTo>
                      <a:pt x="289" y="354"/>
                      <a:pt x="289" y="354"/>
                      <a:pt x="289" y="354"/>
                    </a:cubicBezTo>
                    <a:lnTo>
                      <a:pt x="209" y="351"/>
                    </a:lnTo>
                    <a:lnTo>
                      <a:pt x="209" y="351"/>
                    </a:lnTo>
                    <a:lnTo>
                      <a:pt x="208" y="351"/>
                    </a:lnTo>
                    <a:lnTo>
                      <a:pt x="208" y="351"/>
                    </a:lnTo>
                    <a:cubicBezTo>
                      <a:pt x="97" y="332"/>
                      <a:pt x="4" y="99"/>
                      <a:pt x="1" y="90"/>
                    </a:cubicBezTo>
                    <a:lnTo>
                      <a:pt x="1" y="90"/>
                    </a:lnTo>
                    <a:cubicBezTo>
                      <a:pt x="0" y="88"/>
                      <a:pt x="0" y="84"/>
                      <a:pt x="2" y="82"/>
                    </a:cubicBezTo>
                    <a:lnTo>
                      <a:pt x="56" y="4"/>
                    </a:lnTo>
                    <a:lnTo>
                      <a:pt x="56" y="4"/>
                    </a:lnTo>
                    <a:cubicBezTo>
                      <a:pt x="58" y="0"/>
                      <a:pt x="61" y="0"/>
                      <a:pt x="65" y="0"/>
                    </a:cubicBezTo>
                    <a:lnTo>
                      <a:pt x="65" y="0"/>
                    </a:lnTo>
                    <a:cubicBezTo>
                      <a:pt x="68" y="0"/>
                      <a:pt x="71" y="3"/>
                      <a:pt x="72" y="6"/>
                    </a:cubicBezTo>
                    <a:lnTo>
                      <a:pt x="72" y="6"/>
                    </a:lnTo>
                    <a:cubicBezTo>
                      <a:pt x="121" y="233"/>
                      <a:pt x="292" y="337"/>
                      <a:pt x="294" y="338"/>
                    </a:cubicBezTo>
                    <a:lnTo>
                      <a:pt x="294" y="338"/>
                    </a:lnTo>
                    <a:cubicBezTo>
                      <a:pt x="298" y="340"/>
                      <a:pt x="299" y="344"/>
                      <a:pt x="298" y="348"/>
                    </a:cubicBezTo>
                    <a:lnTo>
                      <a:pt x="298" y="348"/>
                    </a:lnTo>
                    <a:cubicBezTo>
                      <a:pt x="297" y="351"/>
                      <a:pt x="293" y="354"/>
                      <a:pt x="290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189">
                <a:extLst>
                  <a:ext uri="{FF2B5EF4-FFF2-40B4-BE49-F238E27FC236}">
                    <a16:creationId xmlns:a16="http://schemas.microsoft.com/office/drawing/2014/main" id="{B464182B-BF5D-420E-9783-561226B4BC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5786" y="6828567"/>
                <a:ext cx="710329" cy="596519"/>
              </a:xfrm>
              <a:custGeom>
                <a:avLst/>
                <a:gdLst>
                  <a:gd name="T0" fmla="*/ 228 w 796"/>
                  <a:gd name="T1" fmla="*/ 671 h 672"/>
                  <a:gd name="T2" fmla="*/ 228 w 796"/>
                  <a:gd name="T3" fmla="*/ 671 h 672"/>
                  <a:gd name="T4" fmla="*/ 361 w 796"/>
                  <a:gd name="T5" fmla="*/ 434 h 672"/>
                  <a:gd name="T6" fmla="*/ 361 w 796"/>
                  <a:gd name="T7" fmla="*/ 434 h 672"/>
                  <a:gd name="T8" fmla="*/ 470 w 796"/>
                  <a:gd name="T9" fmla="*/ 366 h 672"/>
                  <a:gd name="T10" fmla="*/ 776 w 796"/>
                  <a:gd name="T11" fmla="*/ 366 h 672"/>
                  <a:gd name="T12" fmla="*/ 776 w 796"/>
                  <a:gd name="T13" fmla="*/ 366 h 672"/>
                  <a:gd name="T14" fmla="*/ 792 w 796"/>
                  <a:gd name="T15" fmla="*/ 347 h 672"/>
                  <a:gd name="T16" fmla="*/ 792 w 796"/>
                  <a:gd name="T17" fmla="*/ 347 h 672"/>
                  <a:gd name="T18" fmla="*/ 746 w 796"/>
                  <a:gd name="T19" fmla="*/ 284 h 672"/>
                  <a:gd name="T20" fmla="*/ 746 w 796"/>
                  <a:gd name="T21" fmla="*/ 284 h 672"/>
                  <a:gd name="T22" fmla="*/ 402 w 796"/>
                  <a:gd name="T23" fmla="*/ 35 h 672"/>
                  <a:gd name="T24" fmla="*/ 402 w 796"/>
                  <a:gd name="T25" fmla="*/ 35 h 672"/>
                  <a:gd name="T26" fmla="*/ 228 w 796"/>
                  <a:gd name="T27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96" h="672">
                    <a:moveTo>
                      <a:pt x="228" y="671"/>
                    </a:moveTo>
                    <a:lnTo>
                      <a:pt x="228" y="671"/>
                    </a:lnTo>
                    <a:cubicBezTo>
                      <a:pt x="228" y="671"/>
                      <a:pt x="277" y="602"/>
                      <a:pt x="361" y="434"/>
                    </a:cubicBezTo>
                    <a:lnTo>
                      <a:pt x="361" y="434"/>
                    </a:lnTo>
                    <a:cubicBezTo>
                      <a:pt x="382" y="394"/>
                      <a:pt x="426" y="366"/>
                      <a:pt x="470" y="366"/>
                    </a:cubicBezTo>
                    <a:lnTo>
                      <a:pt x="776" y="366"/>
                    </a:lnTo>
                    <a:lnTo>
                      <a:pt x="776" y="366"/>
                    </a:lnTo>
                    <a:cubicBezTo>
                      <a:pt x="786" y="366"/>
                      <a:pt x="795" y="357"/>
                      <a:pt x="792" y="347"/>
                    </a:cubicBezTo>
                    <a:lnTo>
                      <a:pt x="792" y="347"/>
                    </a:lnTo>
                    <a:cubicBezTo>
                      <a:pt x="787" y="327"/>
                      <a:pt x="775" y="295"/>
                      <a:pt x="746" y="284"/>
                    </a:cubicBezTo>
                    <a:lnTo>
                      <a:pt x="746" y="284"/>
                    </a:lnTo>
                    <a:cubicBezTo>
                      <a:pt x="746" y="284"/>
                      <a:pt x="728" y="0"/>
                      <a:pt x="402" y="35"/>
                    </a:cubicBezTo>
                    <a:lnTo>
                      <a:pt x="402" y="35"/>
                    </a:lnTo>
                    <a:cubicBezTo>
                      <a:pt x="137" y="65"/>
                      <a:pt x="0" y="378"/>
                      <a:pt x="228" y="6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90">
                <a:extLst>
                  <a:ext uri="{FF2B5EF4-FFF2-40B4-BE49-F238E27FC236}">
                    <a16:creationId xmlns:a16="http://schemas.microsoft.com/office/drawing/2014/main" id="{A389E25D-D12A-4F13-998C-6F0C1497B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2503" y="6844265"/>
                <a:ext cx="647535" cy="592593"/>
              </a:xfrm>
              <a:custGeom>
                <a:avLst/>
                <a:gdLst>
                  <a:gd name="T0" fmla="*/ 383 w 729"/>
                  <a:gd name="T1" fmla="*/ 26 h 666"/>
                  <a:gd name="T2" fmla="*/ 383 w 729"/>
                  <a:gd name="T3" fmla="*/ 26 h 666"/>
                  <a:gd name="T4" fmla="*/ 330 w 729"/>
                  <a:gd name="T5" fmla="*/ 29 h 666"/>
                  <a:gd name="T6" fmla="*/ 330 w 729"/>
                  <a:gd name="T7" fmla="*/ 29 h 666"/>
                  <a:gd name="T8" fmla="*/ 74 w 729"/>
                  <a:gd name="T9" fmla="*/ 217 h 666"/>
                  <a:gd name="T10" fmla="*/ 74 w 729"/>
                  <a:gd name="T11" fmla="*/ 217 h 666"/>
                  <a:gd name="T12" fmla="*/ 154 w 729"/>
                  <a:gd name="T13" fmla="*/ 640 h 666"/>
                  <a:gd name="T14" fmla="*/ 154 w 729"/>
                  <a:gd name="T15" fmla="*/ 640 h 666"/>
                  <a:gd name="T16" fmla="*/ 280 w 729"/>
                  <a:gd name="T17" fmla="*/ 415 h 666"/>
                  <a:gd name="T18" fmla="*/ 280 w 729"/>
                  <a:gd name="T19" fmla="*/ 415 h 666"/>
                  <a:gd name="T20" fmla="*/ 396 w 729"/>
                  <a:gd name="T21" fmla="*/ 343 h 666"/>
                  <a:gd name="T22" fmla="*/ 702 w 729"/>
                  <a:gd name="T23" fmla="*/ 343 h 666"/>
                  <a:gd name="T24" fmla="*/ 702 w 729"/>
                  <a:gd name="T25" fmla="*/ 343 h 666"/>
                  <a:gd name="T26" fmla="*/ 709 w 729"/>
                  <a:gd name="T27" fmla="*/ 339 h 666"/>
                  <a:gd name="T28" fmla="*/ 709 w 729"/>
                  <a:gd name="T29" fmla="*/ 339 h 666"/>
                  <a:gd name="T30" fmla="*/ 710 w 729"/>
                  <a:gd name="T31" fmla="*/ 335 h 666"/>
                  <a:gd name="T32" fmla="*/ 710 w 729"/>
                  <a:gd name="T33" fmla="*/ 335 h 666"/>
                  <a:gd name="T34" fmla="*/ 669 w 729"/>
                  <a:gd name="T35" fmla="*/ 277 h 666"/>
                  <a:gd name="T36" fmla="*/ 669 w 729"/>
                  <a:gd name="T37" fmla="*/ 277 h 666"/>
                  <a:gd name="T38" fmla="*/ 664 w 729"/>
                  <a:gd name="T39" fmla="*/ 270 h 666"/>
                  <a:gd name="T40" fmla="*/ 664 w 729"/>
                  <a:gd name="T41" fmla="*/ 270 h 666"/>
                  <a:gd name="T42" fmla="*/ 570 w 729"/>
                  <a:gd name="T43" fmla="*/ 86 h 666"/>
                  <a:gd name="T44" fmla="*/ 570 w 729"/>
                  <a:gd name="T45" fmla="*/ 86 h 666"/>
                  <a:gd name="T46" fmla="*/ 383 w 729"/>
                  <a:gd name="T47" fmla="*/ 26 h 666"/>
                  <a:gd name="T48" fmla="*/ 154 w 729"/>
                  <a:gd name="T49" fmla="*/ 665 h 666"/>
                  <a:gd name="T50" fmla="*/ 154 w 729"/>
                  <a:gd name="T51" fmla="*/ 665 h 666"/>
                  <a:gd name="T52" fmla="*/ 147 w 729"/>
                  <a:gd name="T53" fmla="*/ 661 h 666"/>
                  <a:gd name="T54" fmla="*/ 147 w 729"/>
                  <a:gd name="T55" fmla="*/ 661 h 666"/>
                  <a:gd name="T56" fmla="*/ 58 w 729"/>
                  <a:gd name="T57" fmla="*/ 210 h 666"/>
                  <a:gd name="T58" fmla="*/ 58 w 729"/>
                  <a:gd name="T59" fmla="*/ 210 h 666"/>
                  <a:gd name="T60" fmla="*/ 327 w 729"/>
                  <a:gd name="T61" fmla="*/ 12 h 666"/>
                  <a:gd name="T62" fmla="*/ 327 w 729"/>
                  <a:gd name="T63" fmla="*/ 12 h 666"/>
                  <a:gd name="T64" fmla="*/ 581 w 729"/>
                  <a:gd name="T65" fmla="*/ 73 h 666"/>
                  <a:gd name="T66" fmla="*/ 581 w 729"/>
                  <a:gd name="T67" fmla="*/ 73 h 666"/>
                  <a:gd name="T68" fmla="*/ 681 w 729"/>
                  <a:gd name="T69" fmla="*/ 263 h 666"/>
                  <a:gd name="T70" fmla="*/ 681 w 729"/>
                  <a:gd name="T71" fmla="*/ 263 h 666"/>
                  <a:gd name="T72" fmla="*/ 727 w 729"/>
                  <a:gd name="T73" fmla="*/ 331 h 666"/>
                  <a:gd name="T74" fmla="*/ 727 w 729"/>
                  <a:gd name="T75" fmla="*/ 331 h 666"/>
                  <a:gd name="T76" fmla="*/ 723 w 729"/>
                  <a:gd name="T77" fmla="*/ 350 h 666"/>
                  <a:gd name="T78" fmla="*/ 723 w 729"/>
                  <a:gd name="T79" fmla="*/ 350 h 666"/>
                  <a:gd name="T80" fmla="*/ 702 w 729"/>
                  <a:gd name="T81" fmla="*/ 360 h 666"/>
                  <a:gd name="T82" fmla="*/ 396 w 729"/>
                  <a:gd name="T83" fmla="*/ 360 h 666"/>
                  <a:gd name="T84" fmla="*/ 396 w 729"/>
                  <a:gd name="T85" fmla="*/ 360 h 666"/>
                  <a:gd name="T86" fmla="*/ 296 w 729"/>
                  <a:gd name="T87" fmla="*/ 422 h 666"/>
                  <a:gd name="T88" fmla="*/ 296 w 729"/>
                  <a:gd name="T89" fmla="*/ 422 h 666"/>
                  <a:gd name="T90" fmla="*/ 161 w 729"/>
                  <a:gd name="T91" fmla="*/ 661 h 666"/>
                  <a:gd name="T92" fmla="*/ 161 w 729"/>
                  <a:gd name="T93" fmla="*/ 661 h 666"/>
                  <a:gd name="T94" fmla="*/ 154 w 729"/>
                  <a:gd name="T95" fmla="*/ 665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9" h="666">
                    <a:moveTo>
                      <a:pt x="383" y="26"/>
                    </a:moveTo>
                    <a:lnTo>
                      <a:pt x="383" y="26"/>
                    </a:lnTo>
                    <a:cubicBezTo>
                      <a:pt x="366" y="26"/>
                      <a:pt x="348" y="27"/>
                      <a:pt x="330" y="29"/>
                    </a:cubicBezTo>
                    <a:lnTo>
                      <a:pt x="330" y="29"/>
                    </a:lnTo>
                    <a:cubicBezTo>
                      <a:pt x="214" y="41"/>
                      <a:pt x="119" y="111"/>
                      <a:pt x="74" y="217"/>
                    </a:cubicBezTo>
                    <a:lnTo>
                      <a:pt x="74" y="217"/>
                    </a:lnTo>
                    <a:cubicBezTo>
                      <a:pt x="20" y="344"/>
                      <a:pt x="50" y="502"/>
                      <a:pt x="154" y="640"/>
                    </a:cubicBezTo>
                    <a:lnTo>
                      <a:pt x="154" y="640"/>
                    </a:lnTo>
                    <a:cubicBezTo>
                      <a:pt x="169" y="617"/>
                      <a:pt x="214" y="545"/>
                      <a:pt x="280" y="415"/>
                    </a:cubicBezTo>
                    <a:lnTo>
                      <a:pt x="280" y="415"/>
                    </a:lnTo>
                    <a:cubicBezTo>
                      <a:pt x="302" y="372"/>
                      <a:pt x="349" y="343"/>
                      <a:pt x="396" y="343"/>
                    </a:cubicBezTo>
                    <a:lnTo>
                      <a:pt x="702" y="343"/>
                    </a:lnTo>
                    <a:lnTo>
                      <a:pt x="702" y="343"/>
                    </a:lnTo>
                    <a:cubicBezTo>
                      <a:pt x="705" y="343"/>
                      <a:pt x="707" y="341"/>
                      <a:pt x="709" y="339"/>
                    </a:cubicBezTo>
                    <a:lnTo>
                      <a:pt x="709" y="339"/>
                    </a:lnTo>
                    <a:cubicBezTo>
                      <a:pt x="709" y="338"/>
                      <a:pt x="711" y="337"/>
                      <a:pt x="710" y="335"/>
                    </a:cubicBezTo>
                    <a:lnTo>
                      <a:pt x="710" y="335"/>
                    </a:lnTo>
                    <a:cubicBezTo>
                      <a:pt x="705" y="318"/>
                      <a:pt x="694" y="288"/>
                      <a:pt x="669" y="277"/>
                    </a:cubicBezTo>
                    <a:lnTo>
                      <a:pt x="669" y="277"/>
                    </a:lnTo>
                    <a:cubicBezTo>
                      <a:pt x="666" y="276"/>
                      <a:pt x="664" y="273"/>
                      <a:pt x="664" y="270"/>
                    </a:cubicBezTo>
                    <a:lnTo>
                      <a:pt x="664" y="270"/>
                    </a:lnTo>
                    <a:cubicBezTo>
                      <a:pt x="664" y="268"/>
                      <a:pt x="655" y="157"/>
                      <a:pt x="570" y="86"/>
                    </a:cubicBezTo>
                    <a:lnTo>
                      <a:pt x="570" y="86"/>
                    </a:lnTo>
                    <a:cubicBezTo>
                      <a:pt x="522" y="45"/>
                      <a:pt x="460" y="26"/>
                      <a:pt x="383" y="26"/>
                    </a:cubicBezTo>
                    <a:close/>
                    <a:moveTo>
                      <a:pt x="154" y="665"/>
                    </a:moveTo>
                    <a:lnTo>
                      <a:pt x="154" y="665"/>
                    </a:lnTo>
                    <a:cubicBezTo>
                      <a:pt x="152" y="665"/>
                      <a:pt x="149" y="663"/>
                      <a:pt x="147" y="661"/>
                    </a:cubicBezTo>
                    <a:lnTo>
                      <a:pt x="147" y="661"/>
                    </a:lnTo>
                    <a:cubicBezTo>
                      <a:pt x="33" y="515"/>
                      <a:pt x="0" y="346"/>
                      <a:pt x="58" y="210"/>
                    </a:cubicBezTo>
                    <a:lnTo>
                      <a:pt x="58" y="210"/>
                    </a:lnTo>
                    <a:cubicBezTo>
                      <a:pt x="105" y="98"/>
                      <a:pt x="205" y="25"/>
                      <a:pt x="327" y="12"/>
                    </a:cubicBezTo>
                    <a:lnTo>
                      <a:pt x="327" y="12"/>
                    </a:lnTo>
                    <a:cubicBezTo>
                      <a:pt x="434" y="0"/>
                      <a:pt x="519" y="20"/>
                      <a:pt x="581" y="73"/>
                    </a:cubicBezTo>
                    <a:lnTo>
                      <a:pt x="581" y="73"/>
                    </a:lnTo>
                    <a:cubicBezTo>
                      <a:pt x="662" y="140"/>
                      <a:pt x="678" y="239"/>
                      <a:pt x="681" y="263"/>
                    </a:cubicBezTo>
                    <a:lnTo>
                      <a:pt x="681" y="263"/>
                    </a:lnTo>
                    <a:cubicBezTo>
                      <a:pt x="710" y="278"/>
                      <a:pt x="722" y="311"/>
                      <a:pt x="727" y="331"/>
                    </a:cubicBezTo>
                    <a:lnTo>
                      <a:pt x="727" y="331"/>
                    </a:lnTo>
                    <a:cubicBezTo>
                      <a:pt x="728" y="337"/>
                      <a:pt x="727" y="344"/>
                      <a:pt x="723" y="350"/>
                    </a:cubicBezTo>
                    <a:lnTo>
                      <a:pt x="723" y="350"/>
                    </a:lnTo>
                    <a:cubicBezTo>
                      <a:pt x="717" y="356"/>
                      <a:pt x="710" y="360"/>
                      <a:pt x="702" y="360"/>
                    </a:cubicBezTo>
                    <a:lnTo>
                      <a:pt x="396" y="360"/>
                    </a:lnTo>
                    <a:lnTo>
                      <a:pt x="396" y="360"/>
                    </a:lnTo>
                    <a:cubicBezTo>
                      <a:pt x="355" y="360"/>
                      <a:pt x="315" y="386"/>
                      <a:pt x="296" y="422"/>
                    </a:cubicBezTo>
                    <a:lnTo>
                      <a:pt x="296" y="422"/>
                    </a:lnTo>
                    <a:cubicBezTo>
                      <a:pt x="211" y="590"/>
                      <a:pt x="162" y="660"/>
                      <a:pt x="161" y="661"/>
                    </a:cubicBezTo>
                    <a:lnTo>
                      <a:pt x="161" y="661"/>
                    </a:lnTo>
                    <a:cubicBezTo>
                      <a:pt x="159" y="663"/>
                      <a:pt x="157" y="665"/>
                      <a:pt x="154" y="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91">
                <a:extLst>
                  <a:ext uri="{FF2B5EF4-FFF2-40B4-BE49-F238E27FC236}">
                    <a16:creationId xmlns:a16="http://schemas.microsoft.com/office/drawing/2014/main" id="{0E51A222-D3DA-4129-BA01-202368C1B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8086" y="7291654"/>
                <a:ext cx="90261" cy="184449"/>
              </a:xfrm>
              <a:custGeom>
                <a:avLst/>
                <a:gdLst>
                  <a:gd name="T0" fmla="*/ 94 w 102"/>
                  <a:gd name="T1" fmla="*/ 2 h 206"/>
                  <a:gd name="T2" fmla="*/ 94 w 102"/>
                  <a:gd name="T3" fmla="*/ 2 h 206"/>
                  <a:gd name="T4" fmla="*/ 84 w 102"/>
                  <a:gd name="T5" fmla="*/ 5 h 206"/>
                  <a:gd name="T6" fmla="*/ 1 w 102"/>
                  <a:gd name="T7" fmla="*/ 145 h 206"/>
                  <a:gd name="T8" fmla="*/ 1 w 102"/>
                  <a:gd name="T9" fmla="*/ 145 h 206"/>
                  <a:gd name="T10" fmla="*/ 2 w 102"/>
                  <a:gd name="T11" fmla="*/ 154 h 206"/>
                  <a:gd name="T12" fmla="*/ 41 w 102"/>
                  <a:gd name="T13" fmla="*/ 202 h 206"/>
                  <a:gd name="T14" fmla="*/ 41 w 102"/>
                  <a:gd name="T15" fmla="*/ 202 h 206"/>
                  <a:gd name="T16" fmla="*/ 47 w 102"/>
                  <a:gd name="T17" fmla="*/ 205 h 206"/>
                  <a:gd name="T18" fmla="*/ 47 w 102"/>
                  <a:gd name="T19" fmla="*/ 205 h 206"/>
                  <a:gd name="T20" fmla="*/ 49 w 102"/>
                  <a:gd name="T21" fmla="*/ 205 h 206"/>
                  <a:gd name="T22" fmla="*/ 49 w 102"/>
                  <a:gd name="T23" fmla="*/ 205 h 206"/>
                  <a:gd name="T24" fmla="*/ 55 w 102"/>
                  <a:gd name="T25" fmla="*/ 199 h 206"/>
                  <a:gd name="T26" fmla="*/ 55 w 102"/>
                  <a:gd name="T27" fmla="*/ 199 h 206"/>
                  <a:gd name="T28" fmla="*/ 101 w 102"/>
                  <a:gd name="T29" fmla="*/ 10 h 206"/>
                  <a:gd name="T30" fmla="*/ 101 w 102"/>
                  <a:gd name="T31" fmla="*/ 10 h 206"/>
                  <a:gd name="T32" fmla="*/ 94 w 102"/>
                  <a:gd name="T33" fmla="*/ 2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2" h="206">
                    <a:moveTo>
                      <a:pt x="94" y="2"/>
                    </a:moveTo>
                    <a:lnTo>
                      <a:pt x="94" y="2"/>
                    </a:lnTo>
                    <a:cubicBezTo>
                      <a:pt x="90" y="0"/>
                      <a:pt x="86" y="2"/>
                      <a:pt x="84" y="5"/>
                    </a:cubicBezTo>
                    <a:lnTo>
                      <a:pt x="1" y="145"/>
                    </a:lnTo>
                    <a:lnTo>
                      <a:pt x="1" y="145"/>
                    </a:lnTo>
                    <a:cubicBezTo>
                      <a:pt x="0" y="147"/>
                      <a:pt x="0" y="152"/>
                      <a:pt x="2" y="154"/>
                    </a:cubicBezTo>
                    <a:lnTo>
                      <a:pt x="41" y="202"/>
                    </a:lnTo>
                    <a:lnTo>
                      <a:pt x="41" y="202"/>
                    </a:lnTo>
                    <a:cubicBezTo>
                      <a:pt x="43" y="204"/>
                      <a:pt x="44" y="205"/>
                      <a:pt x="47" y="205"/>
                    </a:cubicBezTo>
                    <a:lnTo>
                      <a:pt x="47" y="205"/>
                    </a:lnTo>
                    <a:cubicBezTo>
                      <a:pt x="47" y="205"/>
                      <a:pt x="47" y="205"/>
                      <a:pt x="49" y="205"/>
                    </a:cubicBezTo>
                    <a:lnTo>
                      <a:pt x="49" y="205"/>
                    </a:lnTo>
                    <a:cubicBezTo>
                      <a:pt x="51" y="205"/>
                      <a:pt x="53" y="203"/>
                      <a:pt x="55" y="199"/>
                    </a:cubicBezTo>
                    <a:lnTo>
                      <a:pt x="55" y="199"/>
                    </a:lnTo>
                    <a:cubicBezTo>
                      <a:pt x="57" y="196"/>
                      <a:pt x="97" y="110"/>
                      <a:pt x="101" y="10"/>
                    </a:cubicBezTo>
                    <a:lnTo>
                      <a:pt x="101" y="10"/>
                    </a:lnTo>
                    <a:cubicBezTo>
                      <a:pt x="101" y="6"/>
                      <a:pt x="98" y="2"/>
                      <a:pt x="94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92">
                <a:extLst>
                  <a:ext uri="{FF2B5EF4-FFF2-40B4-BE49-F238E27FC236}">
                    <a16:creationId xmlns:a16="http://schemas.microsoft.com/office/drawing/2014/main" id="{6C78915C-B3B1-4B99-93D6-71567EFB8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3619" y="7688023"/>
                <a:ext cx="1039984" cy="192300"/>
              </a:xfrm>
              <a:custGeom>
                <a:avLst/>
                <a:gdLst>
                  <a:gd name="T0" fmla="*/ 1160 w 1170"/>
                  <a:gd name="T1" fmla="*/ 161 h 217"/>
                  <a:gd name="T2" fmla="*/ 839 w 1170"/>
                  <a:gd name="T3" fmla="*/ 161 h 217"/>
                  <a:gd name="T4" fmla="*/ 839 w 1170"/>
                  <a:gd name="T5" fmla="*/ 10 h 217"/>
                  <a:gd name="T6" fmla="*/ 839 w 1170"/>
                  <a:gd name="T7" fmla="*/ 10 h 217"/>
                  <a:gd name="T8" fmla="*/ 831 w 1170"/>
                  <a:gd name="T9" fmla="*/ 0 h 217"/>
                  <a:gd name="T10" fmla="*/ 802 w 1170"/>
                  <a:gd name="T11" fmla="*/ 0 h 217"/>
                  <a:gd name="T12" fmla="*/ 802 w 1170"/>
                  <a:gd name="T13" fmla="*/ 0 h 217"/>
                  <a:gd name="T14" fmla="*/ 793 w 1170"/>
                  <a:gd name="T15" fmla="*/ 10 h 217"/>
                  <a:gd name="T16" fmla="*/ 793 w 1170"/>
                  <a:gd name="T17" fmla="*/ 161 h 217"/>
                  <a:gd name="T18" fmla="*/ 376 w 1170"/>
                  <a:gd name="T19" fmla="*/ 161 h 217"/>
                  <a:gd name="T20" fmla="*/ 376 w 1170"/>
                  <a:gd name="T21" fmla="*/ 10 h 217"/>
                  <a:gd name="T22" fmla="*/ 376 w 1170"/>
                  <a:gd name="T23" fmla="*/ 10 h 217"/>
                  <a:gd name="T24" fmla="*/ 368 w 1170"/>
                  <a:gd name="T25" fmla="*/ 0 h 217"/>
                  <a:gd name="T26" fmla="*/ 338 w 1170"/>
                  <a:gd name="T27" fmla="*/ 0 h 217"/>
                  <a:gd name="T28" fmla="*/ 338 w 1170"/>
                  <a:gd name="T29" fmla="*/ 0 h 217"/>
                  <a:gd name="T30" fmla="*/ 330 w 1170"/>
                  <a:gd name="T31" fmla="*/ 10 h 217"/>
                  <a:gd name="T32" fmla="*/ 330 w 1170"/>
                  <a:gd name="T33" fmla="*/ 161 h 217"/>
                  <a:gd name="T34" fmla="*/ 10 w 1170"/>
                  <a:gd name="T35" fmla="*/ 161 h 217"/>
                  <a:gd name="T36" fmla="*/ 10 w 1170"/>
                  <a:gd name="T37" fmla="*/ 161 h 217"/>
                  <a:gd name="T38" fmla="*/ 0 w 1170"/>
                  <a:gd name="T39" fmla="*/ 170 h 217"/>
                  <a:gd name="T40" fmla="*/ 0 w 1170"/>
                  <a:gd name="T41" fmla="*/ 206 h 217"/>
                  <a:gd name="T42" fmla="*/ 0 w 1170"/>
                  <a:gd name="T43" fmla="*/ 206 h 217"/>
                  <a:gd name="T44" fmla="*/ 10 w 1170"/>
                  <a:gd name="T45" fmla="*/ 216 h 217"/>
                  <a:gd name="T46" fmla="*/ 1160 w 1170"/>
                  <a:gd name="T47" fmla="*/ 216 h 217"/>
                  <a:gd name="T48" fmla="*/ 1160 w 1170"/>
                  <a:gd name="T49" fmla="*/ 216 h 217"/>
                  <a:gd name="T50" fmla="*/ 1169 w 1170"/>
                  <a:gd name="T51" fmla="*/ 206 h 217"/>
                  <a:gd name="T52" fmla="*/ 1169 w 1170"/>
                  <a:gd name="T53" fmla="*/ 170 h 217"/>
                  <a:gd name="T54" fmla="*/ 1169 w 1170"/>
                  <a:gd name="T55" fmla="*/ 170 h 217"/>
                  <a:gd name="T56" fmla="*/ 1160 w 1170"/>
                  <a:gd name="T57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70" h="217">
                    <a:moveTo>
                      <a:pt x="1160" y="161"/>
                    </a:moveTo>
                    <a:lnTo>
                      <a:pt x="839" y="161"/>
                    </a:lnTo>
                    <a:lnTo>
                      <a:pt x="839" y="10"/>
                    </a:lnTo>
                    <a:lnTo>
                      <a:pt x="839" y="10"/>
                    </a:lnTo>
                    <a:cubicBezTo>
                      <a:pt x="839" y="5"/>
                      <a:pt x="835" y="0"/>
                      <a:pt x="831" y="0"/>
                    </a:cubicBezTo>
                    <a:lnTo>
                      <a:pt x="802" y="0"/>
                    </a:lnTo>
                    <a:lnTo>
                      <a:pt x="802" y="0"/>
                    </a:lnTo>
                    <a:cubicBezTo>
                      <a:pt x="797" y="0"/>
                      <a:pt x="793" y="5"/>
                      <a:pt x="793" y="10"/>
                    </a:cubicBezTo>
                    <a:lnTo>
                      <a:pt x="793" y="161"/>
                    </a:lnTo>
                    <a:lnTo>
                      <a:pt x="376" y="161"/>
                    </a:lnTo>
                    <a:lnTo>
                      <a:pt x="376" y="10"/>
                    </a:lnTo>
                    <a:lnTo>
                      <a:pt x="376" y="10"/>
                    </a:lnTo>
                    <a:cubicBezTo>
                      <a:pt x="376" y="5"/>
                      <a:pt x="372" y="0"/>
                      <a:pt x="368" y="0"/>
                    </a:cubicBezTo>
                    <a:lnTo>
                      <a:pt x="338" y="0"/>
                    </a:lnTo>
                    <a:lnTo>
                      <a:pt x="338" y="0"/>
                    </a:lnTo>
                    <a:cubicBezTo>
                      <a:pt x="334" y="0"/>
                      <a:pt x="330" y="5"/>
                      <a:pt x="330" y="10"/>
                    </a:cubicBezTo>
                    <a:lnTo>
                      <a:pt x="330" y="161"/>
                    </a:lnTo>
                    <a:lnTo>
                      <a:pt x="10" y="161"/>
                    </a:lnTo>
                    <a:lnTo>
                      <a:pt x="10" y="161"/>
                    </a:lnTo>
                    <a:cubicBezTo>
                      <a:pt x="5" y="161"/>
                      <a:pt x="0" y="165"/>
                      <a:pt x="0" y="170"/>
                    </a:cubicBezTo>
                    <a:lnTo>
                      <a:pt x="0" y="206"/>
                    </a:lnTo>
                    <a:lnTo>
                      <a:pt x="0" y="206"/>
                    </a:lnTo>
                    <a:cubicBezTo>
                      <a:pt x="0" y="211"/>
                      <a:pt x="5" y="216"/>
                      <a:pt x="10" y="216"/>
                    </a:cubicBezTo>
                    <a:lnTo>
                      <a:pt x="1160" y="216"/>
                    </a:lnTo>
                    <a:lnTo>
                      <a:pt x="1160" y="216"/>
                    </a:lnTo>
                    <a:cubicBezTo>
                      <a:pt x="1165" y="216"/>
                      <a:pt x="1169" y="211"/>
                      <a:pt x="1169" y="206"/>
                    </a:cubicBezTo>
                    <a:lnTo>
                      <a:pt x="1169" y="170"/>
                    </a:lnTo>
                    <a:lnTo>
                      <a:pt x="1169" y="170"/>
                    </a:lnTo>
                    <a:cubicBezTo>
                      <a:pt x="1169" y="165"/>
                      <a:pt x="1165" y="161"/>
                      <a:pt x="1160" y="1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93">
                <a:extLst>
                  <a:ext uri="{FF2B5EF4-FFF2-40B4-BE49-F238E27FC236}">
                    <a16:creationId xmlns:a16="http://schemas.microsoft.com/office/drawing/2014/main" id="{FC348279-B2EE-402A-86C2-06013CFB7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5540" y="7998057"/>
                <a:ext cx="616142" cy="105959"/>
              </a:xfrm>
              <a:custGeom>
                <a:avLst/>
                <a:gdLst>
                  <a:gd name="T0" fmla="*/ 620 w 694"/>
                  <a:gd name="T1" fmla="*/ 118 h 119"/>
                  <a:gd name="T2" fmla="*/ 346 w 694"/>
                  <a:gd name="T3" fmla="*/ 118 h 119"/>
                  <a:gd name="T4" fmla="*/ 72 w 694"/>
                  <a:gd name="T5" fmla="*/ 118 h 119"/>
                  <a:gd name="T6" fmla="*/ 72 w 694"/>
                  <a:gd name="T7" fmla="*/ 118 h 119"/>
                  <a:gd name="T8" fmla="*/ 21 w 694"/>
                  <a:gd name="T9" fmla="*/ 100 h 119"/>
                  <a:gd name="T10" fmla="*/ 21 w 694"/>
                  <a:gd name="T11" fmla="*/ 100 h 119"/>
                  <a:gd name="T12" fmla="*/ 0 w 694"/>
                  <a:gd name="T13" fmla="*/ 59 h 119"/>
                  <a:gd name="T14" fmla="*/ 0 w 694"/>
                  <a:gd name="T15" fmla="*/ 59 h 119"/>
                  <a:gd name="T16" fmla="*/ 21 w 694"/>
                  <a:gd name="T17" fmla="*/ 17 h 119"/>
                  <a:gd name="T18" fmla="*/ 21 w 694"/>
                  <a:gd name="T19" fmla="*/ 17 h 119"/>
                  <a:gd name="T20" fmla="*/ 72 w 694"/>
                  <a:gd name="T21" fmla="*/ 0 h 119"/>
                  <a:gd name="T22" fmla="*/ 346 w 694"/>
                  <a:gd name="T23" fmla="*/ 0 h 119"/>
                  <a:gd name="T24" fmla="*/ 620 w 694"/>
                  <a:gd name="T25" fmla="*/ 0 h 119"/>
                  <a:gd name="T26" fmla="*/ 620 w 694"/>
                  <a:gd name="T27" fmla="*/ 0 h 119"/>
                  <a:gd name="T28" fmla="*/ 671 w 694"/>
                  <a:gd name="T29" fmla="*/ 17 h 119"/>
                  <a:gd name="T30" fmla="*/ 671 w 694"/>
                  <a:gd name="T31" fmla="*/ 17 h 119"/>
                  <a:gd name="T32" fmla="*/ 693 w 694"/>
                  <a:gd name="T33" fmla="*/ 59 h 119"/>
                  <a:gd name="T34" fmla="*/ 693 w 694"/>
                  <a:gd name="T35" fmla="*/ 59 h 119"/>
                  <a:gd name="T36" fmla="*/ 671 w 694"/>
                  <a:gd name="T37" fmla="*/ 100 h 119"/>
                  <a:gd name="T38" fmla="*/ 671 w 694"/>
                  <a:gd name="T39" fmla="*/ 100 h 119"/>
                  <a:gd name="T40" fmla="*/ 620 w 694"/>
                  <a:gd name="T41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4" h="119">
                    <a:moveTo>
                      <a:pt x="620" y="118"/>
                    </a:moveTo>
                    <a:lnTo>
                      <a:pt x="346" y="118"/>
                    </a:lnTo>
                    <a:lnTo>
                      <a:pt x="72" y="118"/>
                    </a:lnTo>
                    <a:lnTo>
                      <a:pt x="72" y="118"/>
                    </a:lnTo>
                    <a:cubicBezTo>
                      <a:pt x="52" y="118"/>
                      <a:pt x="34" y="111"/>
                      <a:pt x="21" y="100"/>
                    </a:cubicBezTo>
                    <a:lnTo>
                      <a:pt x="21" y="100"/>
                    </a:lnTo>
                    <a:cubicBezTo>
                      <a:pt x="8" y="90"/>
                      <a:pt x="0" y="75"/>
                      <a:pt x="0" y="59"/>
                    </a:cubicBezTo>
                    <a:lnTo>
                      <a:pt x="0" y="59"/>
                    </a:lnTo>
                    <a:cubicBezTo>
                      <a:pt x="0" y="42"/>
                      <a:pt x="8" y="28"/>
                      <a:pt x="21" y="17"/>
                    </a:cubicBezTo>
                    <a:lnTo>
                      <a:pt x="21" y="17"/>
                    </a:lnTo>
                    <a:cubicBezTo>
                      <a:pt x="34" y="6"/>
                      <a:pt x="52" y="0"/>
                      <a:pt x="72" y="0"/>
                    </a:cubicBezTo>
                    <a:lnTo>
                      <a:pt x="346" y="0"/>
                    </a:lnTo>
                    <a:lnTo>
                      <a:pt x="620" y="0"/>
                    </a:lnTo>
                    <a:lnTo>
                      <a:pt x="620" y="0"/>
                    </a:lnTo>
                    <a:cubicBezTo>
                      <a:pt x="640" y="0"/>
                      <a:pt x="658" y="6"/>
                      <a:pt x="671" y="17"/>
                    </a:cubicBezTo>
                    <a:lnTo>
                      <a:pt x="671" y="17"/>
                    </a:lnTo>
                    <a:cubicBezTo>
                      <a:pt x="684" y="28"/>
                      <a:pt x="693" y="42"/>
                      <a:pt x="693" y="59"/>
                    </a:cubicBezTo>
                    <a:lnTo>
                      <a:pt x="693" y="59"/>
                    </a:lnTo>
                    <a:cubicBezTo>
                      <a:pt x="693" y="75"/>
                      <a:pt x="684" y="90"/>
                      <a:pt x="671" y="100"/>
                    </a:cubicBezTo>
                    <a:lnTo>
                      <a:pt x="671" y="100"/>
                    </a:lnTo>
                    <a:cubicBezTo>
                      <a:pt x="658" y="111"/>
                      <a:pt x="640" y="118"/>
                      <a:pt x="620" y="1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94">
                <a:extLst>
                  <a:ext uri="{FF2B5EF4-FFF2-40B4-BE49-F238E27FC236}">
                    <a16:creationId xmlns:a16="http://schemas.microsoft.com/office/drawing/2014/main" id="{F414699E-9229-4850-9B63-27D6249C0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7691" y="7990208"/>
                <a:ext cx="631840" cy="121657"/>
              </a:xfrm>
              <a:custGeom>
                <a:avLst/>
                <a:gdLst>
                  <a:gd name="T0" fmla="*/ 81 w 711"/>
                  <a:gd name="T1" fmla="*/ 17 h 135"/>
                  <a:gd name="T2" fmla="*/ 81 w 711"/>
                  <a:gd name="T3" fmla="*/ 17 h 135"/>
                  <a:gd name="T4" fmla="*/ 36 w 711"/>
                  <a:gd name="T5" fmla="*/ 32 h 135"/>
                  <a:gd name="T6" fmla="*/ 36 w 711"/>
                  <a:gd name="T7" fmla="*/ 32 h 135"/>
                  <a:gd name="T8" fmla="*/ 18 w 711"/>
                  <a:gd name="T9" fmla="*/ 67 h 135"/>
                  <a:gd name="T10" fmla="*/ 18 w 711"/>
                  <a:gd name="T11" fmla="*/ 67 h 135"/>
                  <a:gd name="T12" fmla="*/ 36 w 711"/>
                  <a:gd name="T13" fmla="*/ 102 h 135"/>
                  <a:gd name="T14" fmla="*/ 36 w 711"/>
                  <a:gd name="T15" fmla="*/ 102 h 135"/>
                  <a:gd name="T16" fmla="*/ 81 w 711"/>
                  <a:gd name="T17" fmla="*/ 117 h 135"/>
                  <a:gd name="T18" fmla="*/ 629 w 711"/>
                  <a:gd name="T19" fmla="*/ 117 h 135"/>
                  <a:gd name="T20" fmla="*/ 629 w 711"/>
                  <a:gd name="T21" fmla="*/ 117 h 135"/>
                  <a:gd name="T22" fmla="*/ 674 w 711"/>
                  <a:gd name="T23" fmla="*/ 102 h 135"/>
                  <a:gd name="T24" fmla="*/ 674 w 711"/>
                  <a:gd name="T25" fmla="*/ 102 h 135"/>
                  <a:gd name="T26" fmla="*/ 693 w 711"/>
                  <a:gd name="T27" fmla="*/ 67 h 135"/>
                  <a:gd name="T28" fmla="*/ 693 w 711"/>
                  <a:gd name="T29" fmla="*/ 67 h 135"/>
                  <a:gd name="T30" fmla="*/ 674 w 711"/>
                  <a:gd name="T31" fmla="*/ 32 h 135"/>
                  <a:gd name="T32" fmla="*/ 674 w 711"/>
                  <a:gd name="T33" fmla="*/ 32 h 135"/>
                  <a:gd name="T34" fmla="*/ 629 w 711"/>
                  <a:gd name="T35" fmla="*/ 17 h 135"/>
                  <a:gd name="T36" fmla="*/ 81 w 711"/>
                  <a:gd name="T37" fmla="*/ 17 h 135"/>
                  <a:gd name="T38" fmla="*/ 629 w 711"/>
                  <a:gd name="T39" fmla="*/ 134 h 135"/>
                  <a:gd name="T40" fmla="*/ 81 w 711"/>
                  <a:gd name="T41" fmla="*/ 134 h 135"/>
                  <a:gd name="T42" fmla="*/ 81 w 711"/>
                  <a:gd name="T43" fmla="*/ 134 h 135"/>
                  <a:gd name="T44" fmla="*/ 25 w 711"/>
                  <a:gd name="T45" fmla="*/ 115 h 135"/>
                  <a:gd name="T46" fmla="*/ 25 w 711"/>
                  <a:gd name="T47" fmla="*/ 115 h 135"/>
                  <a:gd name="T48" fmla="*/ 0 w 711"/>
                  <a:gd name="T49" fmla="*/ 67 h 135"/>
                  <a:gd name="T50" fmla="*/ 0 w 711"/>
                  <a:gd name="T51" fmla="*/ 67 h 135"/>
                  <a:gd name="T52" fmla="*/ 25 w 711"/>
                  <a:gd name="T53" fmla="*/ 18 h 135"/>
                  <a:gd name="T54" fmla="*/ 25 w 711"/>
                  <a:gd name="T55" fmla="*/ 18 h 135"/>
                  <a:gd name="T56" fmla="*/ 81 w 711"/>
                  <a:gd name="T57" fmla="*/ 0 h 135"/>
                  <a:gd name="T58" fmla="*/ 629 w 711"/>
                  <a:gd name="T59" fmla="*/ 0 h 135"/>
                  <a:gd name="T60" fmla="*/ 629 w 711"/>
                  <a:gd name="T61" fmla="*/ 0 h 135"/>
                  <a:gd name="T62" fmla="*/ 686 w 711"/>
                  <a:gd name="T63" fmla="*/ 18 h 135"/>
                  <a:gd name="T64" fmla="*/ 686 w 711"/>
                  <a:gd name="T65" fmla="*/ 18 h 135"/>
                  <a:gd name="T66" fmla="*/ 710 w 711"/>
                  <a:gd name="T67" fmla="*/ 67 h 135"/>
                  <a:gd name="T68" fmla="*/ 710 w 711"/>
                  <a:gd name="T69" fmla="*/ 67 h 135"/>
                  <a:gd name="T70" fmla="*/ 686 w 711"/>
                  <a:gd name="T71" fmla="*/ 115 h 135"/>
                  <a:gd name="T72" fmla="*/ 686 w 711"/>
                  <a:gd name="T73" fmla="*/ 115 h 135"/>
                  <a:gd name="T74" fmla="*/ 629 w 711"/>
                  <a:gd name="T75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11" h="135">
                    <a:moveTo>
                      <a:pt x="81" y="17"/>
                    </a:moveTo>
                    <a:lnTo>
                      <a:pt x="81" y="17"/>
                    </a:lnTo>
                    <a:cubicBezTo>
                      <a:pt x="64" y="17"/>
                      <a:pt x="48" y="22"/>
                      <a:pt x="36" y="32"/>
                    </a:cubicBezTo>
                    <a:lnTo>
                      <a:pt x="36" y="32"/>
                    </a:lnTo>
                    <a:cubicBezTo>
                      <a:pt x="24" y="41"/>
                      <a:pt x="18" y="54"/>
                      <a:pt x="18" y="67"/>
                    </a:cubicBezTo>
                    <a:lnTo>
                      <a:pt x="18" y="67"/>
                    </a:lnTo>
                    <a:cubicBezTo>
                      <a:pt x="18" y="80"/>
                      <a:pt x="24" y="92"/>
                      <a:pt x="36" y="102"/>
                    </a:cubicBezTo>
                    <a:lnTo>
                      <a:pt x="36" y="102"/>
                    </a:lnTo>
                    <a:cubicBezTo>
                      <a:pt x="48" y="112"/>
                      <a:pt x="64" y="117"/>
                      <a:pt x="81" y="117"/>
                    </a:cubicBezTo>
                    <a:lnTo>
                      <a:pt x="629" y="117"/>
                    </a:lnTo>
                    <a:lnTo>
                      <a:pt x="629" y="117"/>
                    </a:lnTo>
                    <a:cubicBezTo>
                      <a:pt x="646" y="117"/>
                      <a:pt x="663" y="112"/>
                      <a:pt x="674" y="102"/>
                    </a:cubicBezTo>
                    <a:lnTo>
                      <a:pt x="674" y="102"/>
                    </a:lnTo>
                    <a:cubicBezTo>
                      <a:pt x="686" y="92"/>
                      <a:pt x="693" y="80"/>
                      <a:pt x="693" y="67"/>
                    </a:cubicBezTo>
                    <a:lnTo>
                      <a:pt x="693" y="67"/>
                    </a:lnTo>
                    <a:cubicBezTo>
                      <a:pt x="693" y="54"/>
                      <a:pt x="686" y="41"/>
                      <a:pt x="674" y="32"/>
                    </a:cubicBezTo>
                    <a:lnTo>
                      <a:pt x="674" y="32"/>
                    </a:lnTo>
                    <a:cubicBezTo>
                      <a:pt x="663" y="22"/>
                      <a:pt x="646" y="17"/>
                      <a:pt x="629" y="17"/>
                    </a:cubicBezTo>
                    <a:lnTo>
                      <a:pt x="81" y="17"/>
                    </a:lnTo>
                    <a:close/>
                    <a:moveTo>
                      <a:pt x="629" y="134"/>
                    </a:moveTo>
                    <a:lnTo>
                      <a:pt x="81" y="134"/>
                    </a:lnTo>
                    <a:lnTo>
                      <a:pt x="81" y="134"/>
                    </a:lnTo>
                    <a:cubicBezTo>
                      <a:pt x="59" y="134"/>
                      <a:pt x="40" y="127"/>
                      <a:pt x="25" y="115"/>
                    </a:cubicBezTo>
                    <a:lnTo>
                      <a:pt x="25" y="115"/>
                    </a:lnTo>
                    <a:cubicBezTo>
                      <a:pt x="9" y="103"/>
                      <a:pt x="0" y="85"/>
                      <a:pt x="0" y="67"/>
                    </a:cubicBezTo>
                    <a:lnTo>
                      <a:pt x="0" y="67"/>
                    </a:lnTo>
                    <a:cubicBezTo>
                      <a:pt x="0" y="48"/>
                      <a:pt x="9" y="31"/>
                      <a:pt x="25" y="18"/>
                    </a:cubicBezTo>
                    <a:lnTo>
                      <a:pt x="25" y="18"/>
                    </a:lnTo>
                    <a:cubicBezTo>
                      <a:pt x="40" y="5"/>
                      <a:pt x="59" y="0"/>
                      <a:pt x="81" y="0"/>
                    </a:cubicBezTo>
                    <a:lnTo>
                      <a:pt x="629" y="0"/>
                    </a:lnTo>
                    <a:lnTo>
                      <a:pt x="629" y="0"/>
                    </a:lnTo>
                    <a:cubicBezTo>
                      <a:pt x="650" y="0"/>
                      <a:pt x="671" y="5"/>
                      <a:pt x="686" y="18"/>
                    </a:cubicBezTo>
                    <a:lnTo>
                      <a:pt x="686" y="18"/>
                    </a:lnTo>
                    <a:cubicBezTo>
                      <a:pt x="702" y="31"/>
                      <a:pt x="710" y="48"/>
                      <a:pt x="710" y="67"/>
                    </a:cubicBezTo>
                    <a:lnTo>
                      <a:pt x="710" y="67"/>
                    </a:lnTo>
                    <a:cubicBezTo>
                      <a:pt x="710" y="85"/>
                      <a:pt x="702" y="103"/>
                      <a:pt x="686" y="115"/>
                    </a:cubicBezTo>
                    <a:lnTo>
                      <a:pt x="686" y="115"/>
                    </a:lnTo>
                    <a:cubicBezTo>
                      <a:pt x="671" y="127"/>
                      <a:pt x="650" y="134"/>
                      <a:pt x="629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95">
                <a:extLst>
                  <a:ext uri="{FF2B5EF4-FFF2-40B4-BE49-F238E27FC236}">
                    <a16:creationId xmlns:a16="http://schemas.microsoft.com/office/drawing/2014/main" id="{6D2862B1-BC99-4582-9771-0E46D036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5754" y="7648779"/>
                <a:ext cx="808440" cy="953646"/>
              </a:xfrm>
              <a:custGeom>
                <a:avLst/>
                <a:gdLst>
                  <a:gd name="T0" fmla="*/ 199 w 907"/>
                  <a:gd name="T1" fmla="*/ 1072 h 1073"/>
                  <a:gd name="T2" fmla="*/ 199 w 907"/>
                  <a:gd name="T3" fmla="*/ 1072 h 1073"/>
                  <a:gd name="T4" fmla="*/ 15 w 907"/>
                  <a:gd name="T5" fmla="*/ 1065 h 1073"/>
                  <a:gd name="T6" fmla="*/ 23 w 907"/>
                  <a:gd name="T7" fmla="*/ 943 h 1073"/>
                  <a:gd name="T8" fmla="*/ 23 w 907"/>
                  <a:gd name="T9" fmla="*/ 943 h 1073"/>
                  <a:gd name="T10" fmla="*/ 713 w 907"/>
                  <a:gd name="T11" fmla="*/ 761 h 1073"/>
                  <a:gd name="T12" fmla="*/ 713 w 907"/>
                  <a:gd name="T13" fmla="*/ 761 h 1073"/>
                  <a:gd name="T14" fmla="*/ 734 w 907"/>
                  <a:gd name="T15" fmla="*/ 524 h 1073"/>
                  <a:gd name="T16" fmla="*/ 734 w 907"/>
                  <a:gd name="T17" fmla="*/ 524 h 1073"/>
                  <a:gd name="T18" fmla="*/ 573 w 907"/>
                  <a:gd name="T19" fmla="*/ 259 h 1073"/>
                  <a:gd name="T20" fmla="*/ 573 w 907"/>
                  <a:gd name="T21" fmla="*/ 259 h 1073"/>
                  <a:gd name="T22" fmla="*/ 28 w 907"/>
                  <a:gd name="T23" fmla="*/ 207 h 1073"/>
                  <a:gd name="T24" fmla="*/ 0 w 907"/>
                  <a:gd name="T25" fmla="*/ 88 h 1073"/>
                  <a:gd name="T26" fmla="*/ 0 w 907"/>
                  <a:gd name="T27" fmla="*/ 88 h 1073"/>
                  <a:gd name="T28" fmla="*/ 636 w 907"/>
                  <a:gd name="T29" fmla="*/ 154 h 1073"/>
                  <a:gd name="T30" fmla="*/ 636 w 907"/>
                  <a:gd name="T31" fmla="*/ 154 h 1073"/>
                  <a:gd name="T32" fmla="*/ 827 w 907"/>
                  <a:gd name="T33" fmla="*/ 806 h 1073"/>
                  <a:gd name="T34" fmla="*/ 827 w 907"/>
                  <a:gd name="T35" fmla="*/ 806 h 1073"/>
                  <a:gd name="T36" fmla="*/ 199 w 907"/>
                  <a:gd name="T37" fmla="*/ 1072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07" h="1073">
                    <a:moveTo>
                      <a:pt x="199" y="1072"/>
                    </a:moveTo>
                    <a:lnTo>
                      <a:pt x="199" y="1072"/>
                    </a:lnTo>
                    <a:cubicBezTo>
                      <a:pt x="135" y="1072"/>
                      <a:pt x="73" y="1069"/>
                      <a:pt x="15" y="1065"/>
                    </a:cubicBezTo>
                    <a:lnTo>
                      <a:pt x="23" y="943"/>
                    </a:lnTo>
                    <a:lnTo>
                      <a:pt x="23" y="943"/>
                    </a:lnTo>
                    <a:cubicBezTo>
                      <a:pt x="430" y="969"/>
                      <a:pt x="655" y="909"/>
                      <a:pt x="713" y="761"/>
                    </a:cubicBezTo>
                    <a:lnTo>
                      <a:pt x="713" y="761"/>
                    </a:lnTo>
                    <a:cubicBezTo>
                      <a:pt x="729" y="722"/>
                      <a:pt x="746" y="626"/>
                      <a:pt x="734" y="524"/>
                    </a:cubicBezTo>
                    <a:lnTo>
                      <a:pt x="734" y="524"/>
                    </a:lnTo>
                    <a:cubicBezTo>
                      <a:pt x="717" y="403"/>
                      <a:pt x="664" y="314"/>
                      <a:pt x="573" y="259"/>
                    </a:cubicBezTo>
                    <a:lnTo>
                      <a:pt x="573" y="259"/>
                    </a:lnTo>
                    <a:cubicBezTo>
                      <a:pt x="360" y="131"/>
                      <a:pt x="32" y="206"/>
                      <a:pt x="28" y="207"/>
                    </a:cubicBezTo>
                    <a:lnTo>
                      <a:pt x="0" y="88"/>
                    </a:lnTo>
                    <a:lnTo>
                      <a:pt x="0" y="88"/>
                    </a:lnTo>
                    <a:cubicBezTo>
                      <a:pt x="16" y="85"/>
                      <a:pt x="380" y="0"/>
                      <a:pt x="636" y="154"/>
                    </a:cubicBezTo>
                    <a:lnTo>
                      <a:pt x="636" y="154"/>
                    </a:lnTo>
                    <a:cubicBezTo>
                      <a:pt x="906" y="317"/>
                      <a:pt x="880" y="670"/>
                      <a:pt x="827" y="806"/>
                    </a:cubicBezTo>
                    <a:lnTo>
                      <a:pt x="827" y="806"/>
                    </a:lnTo>
                    <a:cubicBezTo>
                      <a:pt x="742" y="1025"/>
                      <a:pt x="460" y="1072"/>
                      <a:pt x="199" y="10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96">
                <a:extLst>
                  <a:ext uri="{FF2B5EF4-FFF2-40B4-BE49-F238E27FC236}">
                    <a16:creationId xmlns:a16="http://schemas.microsoft.com/office/drawing/2014/main" id="{7688BC51-744B-4190-869D-DA8E509CC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0793" y="10278170"/>
                <a:ext cx="463087" cy="15698"/>
              </a:xfrm>
              <a:custGeom>
                <a:avLst/>
                <a:gdLst>
                  <a:gd name="T0" fmla="*/ 512 w 522"/>
                  <a:gd name="T1" fmla="*/ 18 h 19"/>
                  <a:gd name="T2" fmla="*/ 8 w 522"/>
                  <a:gd name="T3" fmla="*/ 18 h 19"/>
                  <a:gd name="T4" fmla="*/ 8 w 522"/>
                  <a:gd name="T5" fmla="*/ 18 h 19"/>
                  <a:gd name="T6" fmla="*/ 0 w 522"/>
                  <a:gd name="T7" fmla="*/ 9 h 19"/>
                  <a:gd name="T8" fmla="*/ 0 w 522"/>
                  <a:gd name="T9" fmla="*/ 9 h 19"/>
                  <a:gd name="T10" fmla="*/ 8 w 522"/>
                  <a:gd name="T11" fmla="*/ 0 h 19"/>
                  <a:gd name="T12" fmla="*/ 512 w 522"/>
                  <a:gd name="T13" fmla="*/ 0 h 19"/>
                  <a:gd name="T14" fmla="*/ 512 w 522"/>
                  <a:gd name="T15" fmla="*/ 0 h 19"/>
                  <a:gd name="T16" fmla="*/ 521 w 522"/>
                  <a:gd name="T17" fmla="*/ 9 h 19"/>
                  <a:gd name="T18" fmla="*/ 521 w 522"/>
                  <a:gd name="T19" fmla="*/ 9 h 19"/>
                  <a:gd name="T20" fmla="*/ 512 w 522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2" h="19">
                    <a:moveTo>
                      <a:pt x="512" y="18"/>
                    </a:moveTo>
                    <a:lnTo>
                      <a:pt x="8" y="18"/>
                    </a:lnTo>
                    <a:lnTo>
                      <a:pt x="8" y="18"/>
                    </a:lnTo>
                    <a:cubicBezTo>
                      <a:pt x="3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512" y="0"/>
                    </a:lnTo>
                    <a:lnTo>
                      <a:pt x="512" y="0"/>
                    </a:lnTo>
                    <a:cubicBezTo>
                      <a:pt x="518" y="0"/>
                      <a:pt x="521" y="4"/>
                      <a:pt x="521" y="9"/>
                    </a:cubicBezTo>
                    <a:lnTo>
                      <a:pt x="521" y="9"/>
                    </a:lnTo>
                    <a:cubicBezTo>
                      <a:pt x="521" y="14"/>
                      <a:pt x="518" y="18"/>
                      <a:pt x="51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97">
                <a:extLst>
                  <a:ext uri="{FF2B5EF4-FFF2-40B4-BE49-F238E27FC236}">
                    <a16:creationId xmlns:a16="http://schemas.microsoft.com/office/drawing/2014/main" id="{7A1B16B1-EAC6-4F6C-ADC9-F9602C019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363" y="8582801"/>
                <a:ext cx="145206" cy="164827"/>
              </a:xfrm>
              <a:custGeom>
                <a:avLst/>
                <a:gdLst>
                  <a:gd name="T0" fmla="*/ 161 w 162"/>
                  <a:gd name="T1" fmla="*/ 91 h 184"/>
                  <a:gd name="T2" fmla="*/ 161 w 162"/>
                  <a:gd name="T3" fmla="*/ 91 h 184"/>
                  <a:gd name="T4" fmla="*/ 80 w 162"/>
                  <a:gd name="T5" fmla="*/ 183 h 184"/>
                  <a:gd name="T6" fmla="*/ 80 w 162"/>
                  <a:gd name="T7" fmla="*/ 183 h 184"/>
                  <a:gd name="T8" fmla="*/ 0 w 162"/>
                  <a:gd name="T9" fmla="*/ 91 h 184"/>
                  <a:gd name="T10" fmla="*/ 0 w 162"/>
                  <a:gd name="T11" fmla="*/ 91 h 184"/>
                  <a:gd name="T12" fmla="*/ 80 w 162"/>
                  <a:gd name="T13" fmla="*/ 0 h 184"/>
                  <a:gd name="T14" fmla="*/ 80 w 162"/>
                  <a:gd name="T15" fmla="*/ 0 h 184"/>
                  <a:gd name="T16" fmla="*/ 161 w 162"/>
                  <a:gd name="T17" fmla="*/ 9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184">
                    <a:moveTo>
                      <a:pt x="161" y="91"/>
                    </a:moveTo>
                    <a:lnTo>
                      <a:pt x="161" y="91"/>
                    </a:lnTo>
                    <a:cubicBezTo>
                      <a:pt x="161" y="142"/>
                      <a:pt x="125" y="183"/>
                      <a:pt x="80" y="183"/>
                    </a:cubicBezTo>
                    <a:lnTo>
                      <a:pt x="80" y="183"/>
                    </a:lnTo>
                    <a:cubicBezTo>
                      <a:pt x="36" y="183"/>
                      <a:pt x="0" y="142"/>
                      <a:pt x="0" y="91"/>
                    </a:cubicBezTo>
                    <a:lnTo>
                      <a:pt x="0" y="91"/>
                    </a:lnTo>
                    <a:cubicBezTo>
                      <a:pt x="0" y="41"/>
                      <a:pt x="36" y="0"/>
                      <a:pt x="80" y="0"/>
                    </a:cubicBezTo>
                    <a:lnTo>
                      <a:pt x="80" y="0"/>
                    </a:lnTo>
                    <a:cubicBezTo>
                      <a:pt x="125" y="0"/>
                      <a:pt x="161" y="41"/>
                      <a:pt x="161" y="9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98">
                <a:extLst>
                  <a:ext uri="{FF2B5EF4-FFF2-40B4-BE49-F238E27FC236}">
                    <a16:creationId xmlns:a16="http://schemas.microsoft.com/office/drawing/2014/main" id="{1B865CEB-4A1E-4B63-BD55-289656961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0514" y="8574952"/>
                <a:ext cx="160904" cy="180525"/>
              </a:xfrm>
              <a:custGeom>
                <a:avLst/>
                <a:gdLst>
                  <a:gd name="T0" fmla="*/ 89 w 179"/>
                  <a:gd name="T1" fmla="*/ 18 h 202"/>
                  <a:gd name="T2" fmla="*/ 89 w 179"/>
                  <a:gd name="T3" fmla="*/ 18 h 202"/>
                  <a:gd name="T4" fmla="*/ 17 w 179"/>
                  <a:gd name="T5" fmla="*/ 100 h 202"/>
                  <a:gd name="T6" fmla="*/ 17 w 179"/>
                  <a:gd name="T7" fmla="*/ 100 h 202"/>
                  <a:gd name="T8" fmla="*/ 89 w 179"/>
                  <a:gd name="T9" fmla="*/ 182 h 202"/>
                  <a:gd name="T10" fmla="*/ 89 w 179"/>
                  <a:gd name="T11" fmla="*/ 182 h 202"/>
                  <a:gd name="T12" fmla="*/ 161 w 179"/>
                  <a:gd name="T13" fmla="*/ 100 h 202"/>
                  <a:gd name="T14" fmla="*/ 161 w 179"/>
                  <a:gd name="T15" fmla="*/ 100 h 202"/>
                  <a:gd name="T16" fmla="*/ 89 w 179"/>
                  <a:gd name="T17" fmla="*/ 18 h 202"/>
                  <a:gd name="T18" fmla="*/ 89 w 179"/>
                  <a:gd name="T19" fmla="*/ 201 h 202"/>
                  <a:gd name="T20" fmla="*/ 89 w 179"/>
                  <a:gd name="T21" fmla="*/ 201 h 202"/>
                  <a:gd name="T22" fmla="*/ 0 w 179"/>
                  <a:gd name="T23" fmla="*/ 100 h 202"/>
                  <a:gd name="T24" fmla="*/ 0 w 179"/>
                  <a:gd name="T25" fmla="*/ 100 h 202"/>
                  <a:gd name="T26" fmla="*/ 89 w 179"/>
                  <a:gd name="T27" fmla="*/ 0 h 202"/>
                  <a:gd name="T28" fmla="*/ 89 w 179"/>
                  <a:gd name="T29" fmla="*/ 0 h 202"/>
                  <a:gd name="T30" fmla="*/ 178 w 179"/>
                  <a:gd name="T31" fmla="*/ 100 h 202"/>
                  <a:gd name="T32" fmla="*/ 178 w 179"/>
                  <a:gd name="T33" fmla="*/ 100 h 202"/>
                  <a:gd name="T34" fmla="*/ 89 w 179"/>
                  <a:gd name="T3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9" h="202">
                    <a:moveTo>
                      <a:pt x="89" y="18"/>
                    </a:moveTo>
                    <a:lnTo>
                      <a:pt x="89" y="18"/>
                    </a:lnTo>
                    <a:cubicBezTo>
                      <a:pt x="50" y="18"/>
                      <a:pt x="17" y="55"/>
                      <a:pt x="17" y="100"/>
                    </a:cubicBezTo>
                    <a:lnTo>
                      <a:pt x="17" y="100"/>
                    </a:lnTo>
                    <a:cubicBezTo>
                      <a:pt x="17" y="146"/>
                      <a:pt x="50" y="182"/>
                      <a:pt x="89" y="182"/>
                    </a:cubicBezTo>
                    <a:lnTo>
                      <a:pt x="89" y="182"/>
                    </a:lnTo>
                    <a:cubicBezTo>
                      <a:pt x="129" y="182"/>
                      <a:pt x="161" y="146"/>
                      <a:pt x="161" y="100"/>
                    </a:cubicBezTo>
                    <a:lnTo>
                      <a:pt x="161" y="100"/>
                    </a:lnTo>
                    <a:cubicBezTo>
                      <a:pt x="161" y="55"/>
                      <a:pt x="129" y="18"/>
                      <a:pt x="89" y="18"/>
                    </a:cubicBezTo>
                    <a:close/>
                    <a:moveTo>
                      <a:pt x="89" y="201"/>
                    </a:moveTo>
                    <a:lnTo>
                      <a:pt x="89" y="201"/>
                    </a:lnTo>
                    <a:cubicBezTo>
                      <a:pt x="40" y="201"/>
                      <a:pt x="0" y="155"/>
                      <a:pt x="0" y="100"/>
                    </a:cubicBezTo>
                    <a:lnTo>
                      <a:pt x="0" y="100"/>
                    </a:lnTo>
                    <a:cubicBezTo>
                      <a:pt x="0" y="46"/>
                      <a:pt x="40" y="0"/>
                      <a:pt x="89" y="0"/>
                    </a:cubicBezTo>
                    <a:lnTo>
                      <a:pt x="89" y="0"/>
                    </a:lnTo>
                    <a:cubicBezTo>
                      <a:pt x="138" y="0"/>
                      <a:pt x="178" y="46"/>
                      <a:pt x="178" y="100"/>
                    </a:cubicBezTo>
                    <a:lnTo>
                      <a:pt x="178" y="100"/>
                    </a:lnTo>
                    <a:cubicBezTo>
                      <a:pt x="178" y="155"/>
                      <a:pt x="138" y="201"/>
                      <a:pt x="89" y="2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99">
                <a:extLst>
                  <a:ext uri="{FF2B5EF4-FFF2-40B4-BE49-F238E27FC236}">
                    <a16:creationId xmlns:a16="http://schemas.microsoft.com/office/drawing/2014/main" id="{44F26B7C-F423-40FC-8F84-042D19296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9087" y="8614197"/>
                <a:ext cx="451312" cy="90264"/>
              </a:xfrm>
              <a:custGeom>
                <a:avLst/>
                <a:gdLst>
                  <a:gd name="T0" fmla="*/ 491 w 507"/>
                  <a:gd name="T1" fmla="*/ 11 h 101"/>
                  <a:gd name="T2" fmla="*/ 491 w 507"/>
                  <a:gd name="T3" fmla="*/ 11 h 101"/>
                  <a:gd name="T4" fmla="*/ 462 w 507"/>
                  <a:gd name="T5" fmla="*/ 0 h 101"/>
                  <a:gd name="T6" fmla="*/ 50 w 507"/>
                  <a:gd name="T7" fmla="*/ 0 h 101"/>
                  <a:gd name="T8" fmla="*/ 50 w 507"/>
                  <a:gd name="T9" fmla="*/ 0 h 101"/>
                  <a:gd name="T10" fmla="*/ 0 w 507"/>
                  <a:gd name="T11" fmla="*/ 50 h 101"/>
                  <a:gd name="T12" fmla="*/ 0 w 507"/>
                  <a:gd name="T13" fmla="*/ 50 h 101"/>
                  <a:gd name="T14" fmla="*/ 50 w 507"/>
                  <a:gd name="T15" fmla="*/ 100 h 101"/>
                  <a:gd name="T16" fmla="*/ 462 w 507"/>
                  <a:gd name="T17" fmla="*/ 100 h 101"/>
                  <a:gd name="T18" fmla="*/ 462 w 507"/>
                  <a:gd name="T19" fmla="*/ 100 h 101"/>
                  <a:gd name="T20" fmla="*/ 464 w 507"/>
                  <a:gd name="T21" fmla="*/ 100 h 101"/>
                  <a:gd name="T22" fmla="*/ 464 w 507"/>
                  <a:gd name="T23" fmla="*/ 100 h 101"/>
                  <a:gd name="T24" fmla="*/ 491 w 507"/>
                  <a:gd name="T25" fmla="*/ 90 h 101"/>
                  <a:gd name="T26" fmla="*/ 491 w 507"/>
                  <a:gd name="T27" fmla="*/ 90 h 101"/>
                  <a:gd name="T28" fmla="*/ 505 w 507"/>
                  <a:gd name="T29" fmla="*/ 53 h 101"/>
                  <a:gd name="T30" fmla="*/ 505 w 507"/>
                  <a:gd name="T31" fmla="*/ 53 h 101"/>
                  <a:gd name="T32" fmla="*/ 491 w 507"/>
                  <a:gd name="T33" fmla="*/ 1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07" h="101">
                    <a:moveTo>
                      <a:pt x="491" y="11"/>
                    </a:moveTo>
                    <a:lnTo>
                      <a:pt x="491" y="11"/>
                    </a:lnTo>
                    <a:cubicBezTo>
                      <a:pt x="478" y="0"/>
                      <a:pt x="463" y="0"/>
                      <a:pt x="462" y="0"/>
                    </a:cubicBezTo>
                    <a:lnTo>
                      <a:pt x="50" y="0"/>
                    </a:lnTo>
                    <a:lnTo>
                      <a:pt x="50" y="0"/>
                    </a:lnTo>
                    <a:cubicBezTo>
                      <a:pt x="22" y="0"/>
                      <a:pt x="0" y="23"/>
                      <a:pt x="0" y="50"/>
                    </a:cubicBezTo>
                    <a:lnTo>
                      <a:pt x="0" y="50"/>
                    </a:lnTo>
                    <a:cubicBezTo>
                      <a:pt x="0" y="77"/>
                      <a:pt x="22" y="100"/>
                      <a:pt x="50" y="100"/>
                    </a:cubicBezTo>
                    <a:lnTo>
                      <a:pt x="462" y="100"/>
                    </a:lnTo>
                    <a:lnTo>
                      <a:pt x="462" y="100"/>
                    </a:lnTo>
                    <a:cubicBezTo>
                      <a:pt x="462" y="100"/>
                      <a:pt x="463" y="100"/>
                      <a:pt x="464" y="100"/>
                    </a:cubicBezTo>
                    <a:lnTo>
                      <a:pt x="464" y="100"/>
                    </a:lnTo>
                    <a:cubicBezTo>
                      <a:pt x="469" y="100"/>
                      <a:pt x="481" y="99"/>
                      <a:pt x="491" y="90"/>
                    </a:cubicBezTo>
                    <a:lnTo>
                      <a:pt x="491" y="90"/>
                    </a:lnTo>
                    <a:cubicBezTo>
                      <a:pt x="501" y="82"/>
                      <a:pt x="505" y="69"/>
                      <a:pt x="505" y="53"/>
                    </a:cubicBezTo>
                    <a:lnTo>
                      <a:pt x="505" y="53"/>
                    </a:lnTo>
                    <a:cubicBezTo>
                      <a:pt x="506" y="34"/>
                      <a:pt x="501" y="21"/>
                      <a:pt x="491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200">
                <a:extLst>
                  <a:ext uri="{FF2B5EF4-FFF2-40B4-BE49-F238E27FC236}">
                    <a16:creationId xmlns:a16="http://schemas.microsoft.com/office/drawing/2014/main" id="{0443F3A0-282A-476C-B249-B32569034C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14144" y="8504312"/>
                <a:ext cx="317880" cy="239394"/>
              </a:xfrm>
              <a:custGeom>
                <a:avLst/>
                <a:gdLst>
                  <a:gd name="T0" fmla="*/ 74 w 356"/>
                  <a:gd name="T1" fmla="*/ 181 h 271"/>
                  <a:gd name="T2" fmla="*/ 74 w 356"/>
                  <a:gd name="T3" fmla="*/ 181 h 271"/>
                  <a:gd name="T4" fmla="*/ 123 w 356"/>
                  <a:gd name="T5" fmla="*/ 135 h 271"/>
                  <a:gd name="T6" fmla="*/ 123 w 356"/>
                  <a:gd name="T7" fmla="*/ 135 h 271"/>
                  <a:gd name="T8" fmla="*/ 163 w 356"/>
                  <a:gd name="T9" fmla="*/ 222 h 271"/>
                  <a:gd name="T10" fmla="*/ 163 w 356"/>
                  <a:gd name="T11" fmla="*/ 222 h 271"/>
                  <a:gd name="T12" fmla="*/ 233 w 356"/>
                  <a:gd name="T13" fmla="*/ 236 h 271"/>
                  <a:gd name="T14" fmla="*/ 233 w 356"/>
                  <a:gd name="T15" fmla="*/ 236 h 271"/>
                  <a:gd name="T16" fmla="*/ 293 w 356"/>
                  <a:gd name="T17" fmla="*/ 225 h 271"/>
                  <a:gd name="T18" fmla="*/ 293 w 356"/>
                  <a:gd name="T19" fmla="*/ 225 h 271"/>
                  <a:gd name="T20" fmla="*/ 295 w 356"/>
                  <a:gd name="T21" fmla="*/ 225 h 271"/>
                  <a:gd name="T22" fmla="*/ 295 w 356"/>
                  <a:gd name="T23" fmla="*/ 225 h 271"/>
                  <a:gd name="T24" fmla="*/ 352 w 356"/>
                  <a:gd name="T25" fmla="*/ 185 h 271"/>
                  <a:gd name="T26" fmla="*/ 352 w 356"/>
                  <a:gd name="T27" fmla="*/ 185 h 271"/>
                  <a:gd name="T28" fmla="*/ 274 w 356"/>
                  <a:gd name="T29" fmla="*/ 40 h 271"/>
                  <a:gd name="T30" fmla="*/ 274 w 356"/>
                  <a:gd name="T31" fmla="*/ 40 h 271"/>
                  <a:gd name="T32" fmla="*/ 59 w 356"/>
                  <a:gd name="T33" fmla="*/ 0 h 271"/>
                  <a:gd name="T34" fmla="*/ 59 w 356"/>
                  <a:gd name="T35" fmla="*/ 0 h 271"/>
                  <a:gd name="T36" fmla="*/ 45 w 356"/>
                  <a:gd name="T37" fmla="*/ 60 h 271"/>
                  <a:gd name="T38" fmla="*/ 45 w 356"/>
                  <a:gd name="T39" fmla="*/ 60 h 271"/>
                  <a:gd name="T40" fmla="*/ 0 w 356"/>
                  <a:gd name="T41" fmla="*/ 142 h 271"/>
                  <a:gd name="T42" fmla="*/ 0 w 356"/>
                  <a:gd name="T43" fmla="*/ 142 h 271"/>
                  <a:gd name="T44" fmla="*/ 74 w 356"/>
                  <a:gd name="T45" fmla="*/ 181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56" h="271">
                    <a:moveTo>
                      <a:pt x="74" y="181"/>
                    </a:moveTo>
                    <a:lnTo>
                      <a:pt x="74" y="181"/>
                    </a:lnTo>
                    <a:cubicBezTo>
                      <a:pt x="74" y="181"/>
                      <a:pt x="74" y="131"/>
                      <a:pt x="123" y="135"/>
                    </a:cubicBezTo>
                    <a:lnTo>
                      <a:pt x="123" y="135"/>
                    </a:lnTo>
                    <a:cubicBezTo>
                      <a:pt x="162" y="140"/>
                      <a:pt x="192" y="194"/>
                      <a:pt x="163" y="222"/>
                    </a:cubicBezTo>
                    <a:lnTo>
                      <a:pt x="163" y="222"/>
                    </a:lnTo>
                    <a:cubicBezTo>
                      <a:pt x="163" y="222"/>
                      <a:pt x="196" y="270"/>
                      <a:pt x="233" y="236"/>
                    </a:cubicBezTo>
                    <a:lnTo>
                      <a:pt x="233" y="236"/>
                    </a:lnTo>
                    <a:cubicBezTo>
                      <a:pt x="233" y="236"/>
                      <a:pt x="271" y="263"/>
                      <a:pt x="293" y="225"/>
                    </a:cubicBezTo>
                    <a:lnTo>
                      <a:pt x="293" y="225"/>
                    </a:lnTo>
                    <a:cubicBezTo>
                      <a:pt x="293" y="225"/>
                      <a:pt x="294" y="225"/>
                      <a:pt x="295" y="225"/>
                    </a:cubicBezTo>
                    <a:lnTo>
                      <a:pt x="295" y="225"/>
                    </a:lnTo>
                    <a:cubicBezTo>
                      <a:pt x="322" y="242"/>
                      <a:pt x="355" y="217"/>
                      <a:pt x="352" y="185"/>
                    </a:cubicBezTo>
                    <a:lnTo>
                      <a:pt x="352" y="185"/>
                    </a:lnTo>
                    <a:cubicBezTo>
                      <a:pt x="307" y="73"/>
                      <a:pt x="301" y="47"/>
                      <a:pt x="274" y="40"/>
                    </a:cubicBezTo>
                    <a:lnTo>
                      <a:pt x="274" y="40"/>
                    </a:lnTo>
                    <a:cubicBezTo>
                      <a:pt x="172" y="7"/>
                      <a:pt x="59" y="0"/>
                      <a:pt x="59" y="0"/>
                    </a:cubicBezTo>
                    <a:lnTo>
                      <a:pt x="59" y="0"/>
                    </a:lnTo>
                    <a:cubicBezTo>
                      <a:pt x="57" y="17"/>
                      <a:pt x="53" y="38"/>
                      <a:pt x="45" y="60"/>
                    </a:cubicBezTo>
                    <a:lnTo>
                      <a:pt x="45" y="60"/>
                    </a:lnTo>
                    <a:cubicBezTo>
                      <a:pt x="32" y="97"/>
                      <a:pt x="14" y="124"/>
                      <a:pt x="0" y="142"/>
                    </a:cubicBezTo>
                    <a:lnTo>
                      <a:pt x="0" y="142"/>
                    </a:lnTo>
                    <a:cubicBezTo>
                      <a:pt x="26" y="154"/>
                      <a:pt x="49" y="171"/>
                      <a:pt x="74" y="1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201">
                <a:extLst>
                  <a:ext uri="{FF2B5EF4-FFF2-40B4-BE49-F238E27FC236}">
                    <a16:creationId xmlns:a16="http://schemas.microsoft.com/office/drawing/2014/main" id="{0E5FE33D-D901-4285-8F50-F7ADDA734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06295" y="8500389"/>
                <a:ext cx="329655" cy="235468"/>
              </a:xfrm>
              <a:custGeom>
                <a:avLst/>
                <a:gdLst>
                  <a:gd name="T0" fmla="*/ 183 w 372"/>
                  <a:gd name="T1" fmla="*/ 230 h 266"/>
                  <a:gd name="T2" fmla="*/ 212 w 372"/>
                  <a:gd name="T3" fmla="*/ 247 h 266"/>
                  <a:gd name="T4" fmla="*/ 237 w 372"/>
                  <a:gd name="T5" fmla="*/ 238 h 266"/>
                  <a:gd name="T6" fmla="*/ 248 w 372"/>
                  <a:gd name="T7" fmla="*/ 237 h 266"/>
                  <a:gd name="T8" fmla="*/ 276 w 372"/>
                  <a:gd name="T9" fmla="*/ 244 h 266"/>
                  <a:gd name="T10" fmla="*/ 295 w 372"/>
                  <a:gd name="T11" fmla="*/ 228 h 266"/>
                  <a:gd name="T12" fmla="*/ 301 w 372"/>
                  <a:gd name="T13" fmla="*/ 225 h 266"/>
                  <a:gd name="T14" fmla="*/ 308 w 372"/>
                  <a:gd name="T15" fmla="*/ 225 h 266"/>
                  <a:gd name="T16" fmla="*/ 337 w 372"/>
                  <a:gd name="T17" fmla="*/ 225 h 266"/>
                  <a:gd name="T18" fmla="*/ 352 w 372"/>
                  <a:gd name="T19" fmla="*/ 196 h 266"/>
                  <a:gd name="T20" fmla="*/ 336 w 372"/>
                  <a:gd name="T21" fmla="*/ 154 h 266"/>
                  <a:gd name="T22" fmla="*/ 281 w 372"/>
                  <a:gd name="T23" fmla="*/ 55 h 266"/>
                  <a:gd name="T24" fmla="*/ 75 w 372"/>
                  <a:gd name="T25" fmla="*/ 18 h 266"/>
                  <a:gd name="T26" fmla="*/ 62 w 372"/>
                  <a:gd name="T27" fmla="*/ 71 h 266"/>
                  <a:gd name="T28" fmla="*/ 22 w 372"/>
                  <a:gd name="T29" fmla="*/ 147 h 266"/>
                  <a:gd name="T30" fmla="*/ 51 w 372"/>
                  <a:gd name="T31" fmla="*/ 162 h 266"/>
                  <a:gd name="T32" fmla="*/ 76 w 372"/>
                  <a:gd name="T33" fmla="*/ 176 h 266"/>
                  <a:gd name="T34" fmla="*/ 92 w 372"/>
                  <a:gd name="T35" fmla="*/ 147 h 266"/>
                  <a:gd name="T36" fmla="*/ 133 w 372"/>
                  <a:gd name="T37" fmla="*/ 135 h 266"/>
                  <a:gd name="T38" fmla="*/ 189 w 372"/>
                  <a:gd name="T39" fmla="*/ 181 h 266"/>
                  <a:gd name="T40" fmla="*/ 215 w 372"/>
                  <a:gd name="T41" fmla="*/ 265 h 266"/>
                  <a:gd name="T42" fmla="*/ 210 w 372"/>
                  <a:gd name="T43" fmla="*/ 264 h 266"/>
                  <a:gd name="T44" fmla="*/ 164 w 372"/>
                  <a:gd name="T45" fmla="*/ 235 h 266"/>
                  <a:gd name="T46" fmla="*/ 165 w 372"/>
                  <a:gd name="T47" fmla="*/ 224 h 266"/>
                  <a:gd name="T48" fmla="*/ 172 w 372"/>
                  <a:gd name="T49" fmla="*/ 187 h 266"/>
                  <a:gd name="T50" fmla="*/ 131 w 372"/>
                  <a:gd name="T51" fmla="*/ 152 h 266"/>
                  <a:gd name="T52" fmla="*/ 104 w 372"/>
                  <a:gd name="T53" fmla="*/ 160 h 266"/>
                  <a:gd name="T54" fmla="*/ 92 w 372"/>
                  <a:gd name="T55" fmla="*/ 189 h 266"/>
                  <a:gd name="T56" fmla="*/ 88 w 372"/>
                  <a:gd name="T57" fmla="*/ 196 h 266"/>
                  <a:gd name="T58" fmla="*/ 80 w 372"/>
                  <a:gd name="T59" fmla="*/ 198 h 266"/>
                  <a:gd name="T60" fmla="*/ 42 w 372"/>
                  <a:gd name="T61" fmla="*/ 178 h 266"/>
                  <a:gd name="T62" fmla="*/ 5 w 372"/>
                  <a:gd name="T63" fmla="*/ 159 h 266"/>
                  <a:gd name="T64" fmla="*/ 0 w 372"/>
                  <a:gd name="T65" fmla="*/ 153 h 266"/>
                  <a:gd name="T66" fmla="*/ 2 w 372"/>
                  <a:gd name="T67" fmla="*/ 145 h 266"/>
                  <a:gd name="T68" fmla="*/ 45 w 372"/>
                  <a:gd name="T69" fmla="*/ 66 h 266"/>
                  <a:gd name="T70" fmla="*/ 59 w 372"/>
                  <a:gd name="T71" fmla="*/ 7 h 266"/>
                  <a:gd name="T72" fmla="*/ 68 w 372"/>
                  <a:gd name="T73" fmla="*/ 0 h 266"/>
                  <a:gd name="T74" fmla="*/ 286 w 372"/>
                  <a:gd name="T75" fmla="*/ 39 h 266"/>
                  <a:gd name="T76" fmla="*/ 352 w 372"/>
                  <a:gd name="T77" fmla="*/ 148 h 266"/>
                  <a:gd name="T78" fmla="*/ 368 w 372"/>
                  <a:gd name="T79" fmla="*/ 191 h 266"/>
                  <a:gd name="T80" fmla="*/ 369 w 372"/>
                  <a:gd name="T81" fmla="*/ 192 h 266"/>
                  <a:gd name="T82" fmla="*/ 347 w 372"/>
                  <a:gd name="T83" fmla="*/ 240 h 266"/>
                  <a:gd name="T84" fmla="*/ 306 w 372"/>
                  <a:gd name="T85" fmla="*/ 244 h 266"/>
                  <a:gd name="T86" fmla="*/ 280 w 372"/>
                  <a:gd name="T87" fmla="*/ 261 h 266"/>
                  <a:gd name="T88" fmla="*/ 243 w 372"/>
                  <a:gd name="T89" fmla="*/ 255 h 266"/>
                  <a:gd name="T90" fmla="*/ 215 w 372"/>
                  <a:gd name="T91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72" h="266">
                    <a:moveTo>
                      <a:pt x="183" y="230"/>
                    </a:moveTo>
                    <a:lnTo>
                      <a:pt x="183" y="230"/>
                    </a:lnTo>
                    <a:cubicBezTo>
                      <a:pt x="189" y="236"/>
                      <a:pt x="200" y="245"/>
                      <a:pt x="212" y="247"/>
                    </a:cubicBezTo>
                    <a:lnTo>
                      <a:pt x="212" y="247"/>
                    </a:lnTo>
                    <a:cubicBezTo>
                      <a:pt x="220" y="248"/>
                      <a:pt x="229" y="245"/>
                      <a:pt x="237" y="238"/>
                    </a:cubicBezTo>
                    <a:lnTo>
                      <a:pt x="237" y="238"/>
                    </a:lnTo>
                    <a:cubicBezTo>
                      <a:pt x="240" y="235"/>
                      <a:pt x="244" y="235"/>
                      <a:pt x="248" y="237"/>
                    </a:cubicBezTo>
                    <a:lnTo>
                      <a:pt x="248" y="237"/>
                    </a:lnTo>
                    <a:cubicBezTo>
                      <a:pt x="248" y="238"/>
                      <a:pt x="262" y="247"/>
                      <a:pt x="276" y="244"/>
                    </a:cubicBezTo>
                    <a:lnTo>
                      <a:pt x="276" y="244"/>
                    </a:lnTo>
                    <a:cubicBezTo>
                      <a:pt x="283" y="242"/>
                      <a:pt x="289" y="238"/>
                      <a:pt x="295" y="228"/>
                    </a:cubicBezTo>
                    <a:lnTo>
                      <a:pt x="295" y="228"/>
                    </a:lnTo>
                    <a:cubicBezTo>
                      <a:pt x="296" y="227"/>
                      <a:pt x="298" y="225"/>
                      <a:pt x="301" y="225"/>
                    </a:cubicBezTo>
                    <a:lnTo>
                      <a:pt x="301" y="225"/>
                    </a:lnTo>
                    <a:cubicBezTo>
                      <a:pt x="303" y="224"/>
                      <a:pt x="306" y="225"/>
                      <a:pt x="308" y="225"/>
                    </a:cubicBezTo>
                    <a:lnTo>
                      <a:pt x="308" y="225"/>
                    </a:lnTo>
                    <a:cubicBezTo>
                      <a:pt x="317" y="232"/>
                      <a:pt x="328" y="231"/>
                      <a:pt x="337" y="225"/>
                    </a:cubicBezTo>
                    <a:lnTo>
                      <a:pt x="337" y="225"/>
                    </a:lnTo>
                    <a:cubicBezTo>
                      <a:pt x="347" y="219"/>
                      <a:pt x="353" y="208"/>
                      <a:pt x="352" y="196"/>
                    </a:cubicBezTo>
                    <a:lnTo>
                      <a:pt x="352" y="196"/>
                    </a:lnTo>
                    <a:cubicBezTo>
                      <a:pt x="346" y="180"/>
                      <a:pt x="340" y="166"/>
                      <a:pt x="336" y="154"/>
                    </a:cubicBezTo>
                    <a:lnTo>
                      <a:pt x="336" y="154"/>
                    </a:lnTo>
                    <a:cubicBezTo>
                      <a:pt x="306" y="77"/>
                      <a:pt x="299" y="61"/>
                      <a:pt x="281" y="55"/>
                    </a:cubicBezTo>
                    <a:lnTo>
                      <a:pt x="281" y="55"/>
                    </a:lnTo>
                    <a:cubicBezTo>
                      <a:pt x="196" y="29"/>
                      <a:pt x="103" y="20"/>
                      <a:pt x="75" y="18"/>
                    </a:cubicBezTo>
                    <a:lnTo>
                      <a:pt x="75" y="18"/>
                    </a:lnTo>
                    <a:cubicBezTo>
                      <a:pt x="73" y="36"/>
                      <a:pt x="68" y="54"/>
                      <a:pt x="62" y="71"/>
                    </a:cubicBezTo>
                    <a:lnTo>
                      <a:pt x="62" y="71"/>
                    </a:lnTo>
                    <a:cubicBezTo>
                      <a:pt x="52" y="98"/>
                      <a:pt x="39" y="124"/>
                      <a:pt x="22" y="147"/>
                    </a:cubicBezTo>
                    <a:lnTo>
                      <a:pt x="22" y="147"/>
                    </a:lnTo>
                    <a:cubicBezTo>
                      <a:pt x="32" y="152"/>
                      <a:pt x="41" y="157"/>
                      <a:pt x="51" y="162"/>
                    </a:cubicBezTo>
                    <a:lnTo>
                      <a:pt x="51" y="162"/>
                    </a:lnTo>
                    <a:cubicBezTo>
                      <a:pt x="59" y="167"/>
                      <a:pt x="68" y="172"/>
                      <a:pt x="76" y="176"/>
                    </a:cubicBezTo>
                    <a:lnTo>
                      <a:pt x="76" y="176"/>
                    </a:lnTo>
                    <a:cubicBezTo>
                      <a:pt x="78" y="167"/>
                      <a:pt x="82" y="156"/>
                      <a:pt x="92" y="147"/>
                    </a:cubicBezTo>
                    <a:lnTo>
                      <a:pt x="92" y="147"/>
                    </a:lnTo>
                    <a:cubicBezTo>
                      <a:pt x="102" y="137"/>
                      <a:pt x="116" y="133"/>
                      <a:pt x="133" y="135"/>
                    </a:cubicBezTo>
                    <a:lnTo>
                      <a:pt x="133" y="135"/>
                    </a:lnTo>
                    <a:cubicBezTo>
                      <a:pt x="157" y="137"/>
                      <a:pt x="180" y="156"/>
                      <a:pt x="189" y="181"/>
                    </a:cubicBezTo>
                    <a:lnTo>
                      <a:pt x="189" y="181"/>
                    </a:lnTo>
                    <a:cubicBezTo>
                      <a:pt x="195" y="199"/>
                      <a:pt x="193" y="217"/>
                      <a:pt x="183" y="230"/>
                    </a:cubicBezTo>
                    <a:close/>
                    <a:moveTo>
                      <a:pt x="215" y="265"/>
                    </a:moveTo>
                    <a:lnTo>
                      <a:pt x="215" y="265"/>
                    </a:lnTo>
                    <a:cubicBezTo>
                      <a:pt x="213" y="265"/>
                      <a:pt x="212" y="265"/>
                      <a:pt x="210" y="264"/>
                    </a:cubicBezTo>
                    <a:lnTo>
                      <a:pt x="210" y="264"/>
                    </a:lnTo>
                    <a:cubicBezTo>
                      <a:pt x="183" y="261"/>
                      <a:pt x="165" y="236"/>
                      <a:pt x="164" y="235"/>
                    </a:cubicBezTo>
                    <a:lnTo>
                      <a:pt x="164" y="235"/>
                    </a:lnTo>
                    <a:cubicBezTo>
                      <a:pt x="162" y="232"/>
                      <a:pt x="163" y="227"/>
                      <a:pt x="165" y="224"/>
                    </a:cubicBezTo>
                    <a:lnTo>
                      <a:pt x="165" y="224"/>
                    </a:lnTo>
                    <a:cubicBezTo>
                      <a:pt x="179" y="211"/>
                      <a:pt x="175" y="194"/>
                      <a:pt x="172" y="187"/>
                    </a:cubicBezTo>
                    <a:lnTo>
                      <a:pt x="172" y="187"/>
                    </a:lnTo>
                    <a:cubicBezTo>
                      <a:pt x="165" y="168"/>
                      <a:pt x="149" y="154"/>
                      <a:pt x="131" y="152"/>
                    </a:cubicBezTo>
                    <a:lnTo>
                      <a:pt x="131" y="152"/>
                    </a:lnTo>
                    <a:cubicBezTo>
                      <a:pt x="119" y="151"/>
                      <a:pt x="111" y="154"/>
                      <a:pt x="104" y="160"/>
                    </a:cubicBezTo>
                    <a:lnTo>
                      <a:pt x="104" y="160"/>
                    </a:lnTo>
                    <a:cubicBezTo>
                      <a:pt x="92" y="170"/>
                      <a:pt x="92" y="189"/>
                      <a:pt x="92" y="189"/>
                    </a:cubicBezTo>
                    <a:lnTo>
                      <a:pt x="92" y="189"/>
                    </a:lnTo>
                    <a:cubicBezTo>
                      <a:pt x="92" y="192"/>
                      <a:pt x="91" y="195"/>
                      <a:pt x="88" y="196"/>
                    </a:cubicBezTo>
                    <a:lnTo>
                      <a:pt x="88" y="196"/>
                    </a:lnTo>
                    <a:cubicBezTo>
                      <a:pt x="86" y="198"/>
                      <a:pt x="83" y="198"/>
                      <a:pt x="80" y="198"/>
                    </a:cubicBezTo>
                    <a:lnTo>
                      <a:pt x="80" y="198"/>
                    </a:lnTo>
                    <a:cubicBezTo>
                      <a:pt x="67" y="192"/>
                      <a:pt x="54" y="185"/>
                      <a:pt x="42" y="178"/>
                    </a:cubicBezTo>
                    <a:lnTo>
                      <a:pt x="42" y="178"/>
                    </a:lnTo>
                    <a:cubicBezTo>
                      <a:pt x="30" y="170"/>
                      <a:pt x="18" y="164"/>
                      <a:pt x="5" y="159"/>
                    </a:cubicBezTo>
                    <a:lnTo>
                      <a:pt x="5" y="159"/>
                    </a:lnTo>
                    <a:cubicBezTo>
                      <a:pt x="3" y="157"/>
                      <a:pt x="1" y="156"/>
                      <a:pt x="0" y="153"/>
                    </a:cubicBezTo>
                    <a:lnTo>
                      <a:pt x="0" y="153"/>
                    </a:lnTo>
                    <a:cubicBezTo>
                      <a:pt x="0" y="150"/>
                      <a:pt x="0" y="147"/>
                      <a:pt x="2" y="145"/>
                    </a:cubicBezTo>
                    <a:lnTo>
                      <a:pt x="2" y="145"/>
                    </a:lnTo>
                    <a:cubicBezTo>
                      <a:pt x="21" y="121"/>
                      <a:pt x="35" y="94"/>
                      <a:pt x="45" y="66"/>
                    </a:cubicBezTo>
                    <a:lnTo>
                      <a:pt x="45" y="66"/>
                    </a:lnTo>
                    <a:cubicBezTo>
                      <a:pt x="52" y="47"/>
                      <a:pt x="57" y="27"/>
                      <a:pt x="59" y="7"/>
                    </a:cubicBezTo>
                    <a:lnTo>
                      <a:pt x="59" y="7"/>
                    </a:lnTo>
                    <a:cubicBezTo>
                      <a:pt x="60" y="3"/>
                      <a:pt x="64" y="0"/>
                      <a:pt x="68" y="0"/>
                    </a:cubicBezTo>
                    <a:lnTo>
                      <a:pt x="68" y="0"/>
                    </a:lnTo>
                    <a:cubicBezTo>
                      <a:pt x="69" y="0"/>
                      <a:pt x="183" y="7"/>
                      <a:pt x="286" y="39"/>
                    </a:cubicBezTo>
                    <a:lnTo>
                      <a:pt x="286" y="39"/>
                    </a:lnTo>
                    <a:cubicBezTo>
                      <a:pt x="312" y="48"/>
                      <a:pt x="321" y="68"/>
                      <a:pt x="352" y="148"/>
                    </a:cubicBezTo>
                    <a:lnTo>
                      <a:pt x="352" y="148"/>
                    </a:lnTo>
                    <a:cubicBezTo>
                      <a:pt x="356" y="160"/>
                      <a:pt x="362" y="174"/>
                      <a:pt x="368" y="191"/>
                    </a:cubicBezTo>
                    <a:lnTo>
                      <a:pt x="368" y="191"/>
                    </a:lnTo>
                    <a:cubicBezTo>
                      <a:pt x="369" y="191"/>
                      <a:pt x="369" y="192"/>
                      <a:pt x="369" y="192"/>
                    </a:cubicBezTo>
                    <a:lnTo>
                      <a:pt x="369" y="192"/>
                    </a:lnTo>
                    <a:cubicBezTo>
                      <a:pt x="371" y="211"/>
                      <a:pt x="362" y="229"/>
                      <a:pt x="347" y="240"/>
                    </a:cubicBezTo>
                    <a:lnTo>
                      <a:pt x="347" y="240"/>
                    </a:lnTo>
                    <a:cubicBezTo>
                      <a:pt x="334" y="248"/>
                      <a:pt x="318" y="250"/>
                      <a:pt x="306" y="244"/>
                    </a:cubicBezTo>
                    <a:lnTo>
                      <a:pt x="306" y="244"/>
                    </a:lnTo>
                    <a:cubicBezTo>
                      <a:pt x="298" y="253"/>
                      <a:pt x="289" y="259"/>
                      <a:pt x="280" y="261"/>
                    </a:cubicBezTo>
                    <a:lnTo>
                      <a:pt x="280" y="261"/>
                    </a:lnTo>
                    <a:cubicBezTo>
                      <a:pt x="265" y="264"/>
                      <a:pt x="251" y="259"/>
                      <a:pt x="243" y="255"/>
                    </a:cubicBezTo>
                    <a:lnTo>
                      <a:pt x="243" y="255"/>
                    </a:lnTo>
                    <a:cubicBezTo>
                      <a:pt x="235" y="261"/>
                      <a:pt x="224" y="265"/>
                      <a:pt x="215" y="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202">
                <a:extLst>
                  <a:ext uri="{FF2B5EF4-FFF2-40B4-BE49-F238E27FC236}">
                    <a16:creationId xmlns:a16="http://schemas.microsoft.com/office/drawing/2014/main" id="{70D7D434-F79D-4197-8F93-1F50C524EE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3899" y="7978434"/>
                <a:ext cx="1181262" cy="655387"/>
              </a:xfrm>
              <a:custGeom>
                <a:avLst/>
                <a:gdLst>
                  <a:gd name="T0" fmla="*/ 0 w 1327"/>
                  <a:gd name="T1" fmla="*/ 451 h 735"/>
                  <a:gd name="T2" fmla="*/ 0 w 1327"/>
                  <a:gd name="T3" fmla="*/ 451 h 735"/>
                  <a:gd name="T4" fmla="*/ 494 w 1327"/>
                  <a:gd name="T5" fmla="*/ 694 h 735"/>
                  <a:gd name="T6" fmla="*/ 494 w 1327"/>
                  <a:gd name="T7" fmla="*/ 694 h 735"/>
                  <a:gd name="T8" fmla="*/ 1267 w 1327"/>
                  <a:gd name="T9" fmla="*/ 734 h 735"/>
                  <a:gd name="T10" fmla="*/ 1267 w 1327"/>
                  <a:gd name="T11" fmla="*/ 734 h 735"/>
                  <a:gd name="T12" fmla="*/ 1309 w 1327"/>
                  <a:gd name="T13" fmla="*/ 660 h 735"/>
                  <a:gd name="T14" fmla="*/ 1309 w 1327"/>
                  <a:gd name="T15" fmla="*/ 660 h 735"/>
                  <a:gd name="T16" fmla="*/ 1326 w 1327"/>
                  <a:gd name="T17" fmla="*/ 592 h 735"/>
                  <a:gd name="T18" fmla="*/ 1326 w 1327"/>
                  <a:gd name="T19" fmla="*/ 592 h 735"/>
                  <a:gd name="T20" fmla="*/ 613 w 1327"/>
                  <a:gd name="T21" fmla="*/ 363 h 735"/>
                  <a:gd name="T22" fmla="*/ 613 w 1327"/>
                  <a:gd name="T23" fmla="*/ 363 h 735"/>
                  <a:gd name="T24" fmla="*/ 222 w 1327"/>
                  <a:gd name="T25" fmla="*/ 0 h 735"/>
                  <a:gd name="T26" fmla="*/ 0 w 1327"/>
                  <a:gd name="T27" fmla="*/ 451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7" h="735">
                    <a:moveTo>
                      <a:pt x="0" y="451"/>
                    </a:moveTo>
                    <a:lnTo>
                      <a:pt x="0" y="451"/>
                    </a:lnTo>
                    <a:cubicBezTo>
                      <a:pt x="156" y="544"/>
                      <a:pt x="343" y="650"/>
                      <a:pt x="494" y="694"/>
                    </a:cubicBezTo>
                    <a:lnTo>
                      <a:pt x="494" y="694"/>
                    </a:lnTo>
                    <a:cubicBezTo>
                      <a:pt x="616" y="729"/>
                      <a:pt x="1267" y="734"/>
                      <a:pt x="1267" y="734"/>
                    </a:cubicBezTo>
                    <a:lnTo>
                      <a:pt x="1267" y="734"/>
                    </a:lnTo>
                    <a:cubicBezTo>
                      <a:pt x="1280" y="718"/>
                      <a:pt x="1296" y="693"/>
                      <a:pt x="1309" y="660"/>
                    </a:cubicBezTo>
                    <a:lnTo>
                      <a:pt x="1309" y="660"/>
                    </a:lnTo>
                    <a:cubicBezTo>
                      <a:pt x="1319" y="634"/>
                      <a:pt x="1323" y="611"/>
                      <a:pt x="1326" y="592"/>
                    </a:cubicBezTo>
                    <a:lnTo>
                      <a:pt x="1326" y="592"/>
                    </a:lnTo>
                    <a:cubicBezTo>
                      <a:pt x="1273" y="570"/>
                      <a:pt x="613" y="363"/>
                      <a:pt x="613" y="363"/>
                    </a:cubicBezTo>
                    <a:lnTo>
                      <a:pt x="613" y="363"/>
                    </a:lnTo>
                    <a:cubicBezTo>
                      <a:pt x="613" y="363"/>
                      <a:pt x="324" y="99"/>
                      <a:pt x="222" y="0"/>
                    </a:cubicBezTo>
                    <a:lnTo>
                      <a:pt x="0" y="45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203">
                <a:extLst>
                  <a:ext uri="{FF2B5EF4-FFF2-40B4-BE49-F238E27FC236}">
                    <a16:creationId xmlns:a16="http://schemas.microsoft.com/office/drawing/2014/main" id="{2AA63D9D-3549-4108-ADCB-DA254AECF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6050" y="7970585"/>
                <a:ext cx="1196960" cy="671085"/>
              </a:xfrm>
              <a:custGeom>
                <a:avLst/>
                <a:gdLst>
                  <a:gd name="T0" fmla="*/ 1277 w 1346"/>
                  <a:gd name="T1" fmla="*/ 753 h 754"/>
                  <a:gd name="T2" fmla="*/ 1277 w 1346"/>
                  <a:gd name="T3" fmla="*/ 753 h 754"/>
                  <a:gd name="T4" fmla="*/ 1277 w 1346"/>
                  <a:gd name="T5" fmla="*/ 753 h 754"/>
                  <a:gd name="T6" fmla="*/ 502 w 1346"/>
                  <a:gd name="T7" fmla="*/ 712 h 754"/>
                  <a:gd name="T8" fmla="*/ 502 w 1346"/>
                  <a:gd name="T9" fmla="*/ 712 h 754"/>
                  <a:gd name="T10" fmla="*/ 5 w 1346"/>
                  <a:gd name="T11" fmla="*/ 469 h 754"/>
                  <a:gd name="T12" fmla="*/ 5 w 1346"/>
                  <a:gd name="T13" fmla="*/ 469 h 754"/>
                  <a:gd name="T14" fmla="*/ 3 w 1346"/>
                  <a:gd name="T15" fmla="*/ 457 h 754"/>
                  <a:gd name="T16" fmla="*/ 3 w 1346"/>
                  <a:gd name="T17" fmla="*/ 457 h 754"/>
                  <a:gd name="T18" fmla="*/ 15 w 1346"/>
                  <a:gd name="T19" fmla="*/ 453 h 754"/>
                  <a:gd name="T20" fmla="*/ 15 w 1346"/>
                  <a:gd name="T21" fmla="*/ 453 h 754"/>
                  <a:gd name="T22" fmla="*/ 507 w 1346"/>
                  <a:gd name="T23" fmla="*/ 695 h 754"/>
                  <a:gd name="T24" fmla="*/ 507 w 1346"/>
                  <a:gd name="T25" fmla="*/ 695 h 754"/>
                  <a:gd name="T26" fmla="*/ 1272 w 1346"/>
                  <a:gd name="T27" fmla="*/ 736 h 754"/>
                  <a:gd name="T28" fmla="*/ 1272 w 1346"/>
                  <a:gd name="T29" fmla="*/ 736 h 754"/>
                  <a:gd name="T30" fmla="*/ 1310 w 1346"/>
                  <a:gd name="T31" fmla="*/ 667 h 754"/>
                  <a:gd name="T32" fmla="*/ 1310 w 1346"/>
                  <a:gd name="T33" fmla="*/ 667 h 754"/>
                  <a:gd name="T34" fmla="*/ 1326 w 1346"/>
                  <a:gd name="T35" fmla="*/ 608 h 754"/>
                  <a:gd name="T36" fmla="*/ 1326 w 1346"/>
                  <a:gd name="T37" fmla="*/ 608 h 754"/>
                  <a:gd name="T38" fmla="*/ 621 w 1346"/>
                  <a:gd name="T39" fmla="*/ 381 h 754"/>
                  <a:gd name="T40" fmla="*/ 621 w 1346"/>
                  <a:gd name="T41" fmla="*/ 381 h 754"/>
                  <a:gd name="T42" fmla="*/ 618 w 1346"/>
                  <a:gd name="T43" fmla="*/ 379 h 754"/>
                  <a:gd name="T44" fmla="*/ 618 w 1346"/>
                  <a:gd name="T45" fmla="*/ 379 h 754"/>
                  <a:gd name="T46" fmla="*/ 226 w 1346"/>
                  <a:gd name="T47" fmla="*/ 16 h 754"/>
                  <a:gd name="T48" fmla="*/ 226 w 1346"/>
                  <a:gd name="T49" fmla="*/ 16 h 754"/>
                  <a:gd name="T50" fmla="*/ 226 w 1346"/>
                  <a:gd name="T51" fmla="*/ 4 h 754"/>
                  <a:gd name="T52" fmla="*/ 226 w 1346"/>
                  <a:gd name="T53" fmla="*/ 4 h 754"/>
                  <a:gd name="T54" fmla="*/ 238 w 1346"/>
                  <a:gd name="T55" fmla="*/ 4 h 754"/>
                  <a:gd name="T56" fmla="*/ 238 w 1346"/>
                  <a:gd name="T57" fmla="*/ 4 h 754"/>
                  <a:gd name="T58" fmla="*/ 629 w 1346"/>
                  <a:gd name="T59" fmla="*/ 365 h 754"/>
                  <a:gd name="T60" fmla="*/ 629 w 1346"/>
                  <a:gd name="T61" fmla="*/ 365 h 754"/>
                  <a:gd name="T62" fmla="*/ 1339 w 1346"/>
                  <a:gd name="T63" fmla="*/ 595 h 754"/>
                  <a:gd name="T64" fmla="*/ 1339 w 1346"/>
                  <a:gd name="T65" fmla="*/ 595 h 754"/>
                  <a:gd name="T66" fmla="*/ 1345 w 1346"/>
                  <a:gd name="T67" fmla="*/ 604 h 754"/>
                  <a:gd name="T68" fmla="*/ 1345 w 1346"/>
                  <a:gd name="T69" fmla="*/ 604 h 754"/>
                  <a:gd name="T70" fmla="*/ 1327 w 1346"/>
                  <a:gd name="T71" fmla="*/ 673 h 754"/>
                  <a:gd name="T72" fmla="*/ 1327 w 1346"/>
                  <a:gd name="T73" fmla="*/ 673 h 754"/>
                  <a:gd name="T74" fmla="*/ 1283 w 1346"/>
                  <a:gd name="T75" fmla="*/ 750 h 754"/>
                  <a:gd name="T76" fmla="*/ 1283 w 1346"/>
                  <a:gd name="T77" fmla="*/ 750 h 754"/>
                  <a:gd name="T78" fmla="*/ 1277 w 1346"/>
                  <a:gd name="T79" fmla="*/ 753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6" h="754">
                    <a:moveTo>
                      <a:pt x="1277" y="753"/>
                    </a:moveTo>
                    <a:lnTo>
                      <a:pt x="1277" y="753"/>
                    </a:lnTo>
                    <a:lnTo>
                      <a:pt x="1277" y="753"/>
                    </a:lnTo>
                    <a:cubicBezTo>
                      <a:pt x="1250" y="753"/>
                      <a:pt x="623" y="748"/>
                      <a:pt x="502" y="712"/>
                    </a:cubicBezTo>
                    <a:lnTo>
                      <a:pt x="502" y="712"/>
                    </a:lnTo>
                    <a:cubicBezTo>
                      <a:pt x="349" y="667"/>
                      <a:pt x="165" y="564"/>
                      <a:pt x="5" y="469"/>
                    </a:cubicBezTo>
                    <a:lnTo>
                      <a:pt x="5" y="469"/>
                    </a:lnTo>
                    <a:cubicBezTo>
                      <a:pt x="2" y="466"/>
                      <a:pt x="0" y="461"/>
                      <a:pt x="3" y="457"/>
                    </a:cubicBezTo>
                    <a:lnTo>
                      <a:pt x="3" y="457"/>
                    </a:lnTo>
                    <a:cubicBezTo>
                      <a:pt x="5" y="452"/>
                      <a:pt x="10" y="451"/>
                      <a:pt x="15" y="453"/>
                    </a:cubicBezTo>
                    <a:lnTo>
                      <a:pt x="15" y="453"/>
                    </a:lnTo>
                    <a:cubicBezTo>
                      <a:pt x="173" y="548"/>
                      <a:pt x="356" y="651"/>
                      <a:pt x="507" y="695"/>
                    </a:cubicBezTo>
                    <a:lnTo>
                      <a:pt x="507" y="695"/>
                    </a:lnTo>
                    <a:cubicBezTo>
                      <a:pt x="621" y="728"/>
                      <a:pt x="1215" y="735"/>
                      <a:pt x="1272" y="736"/>
                    </a:cubicBezTo>
                    <a:lnTo>
                      <a:pt x="1272" y="736"/>
                    </a:lnTo>
                    <a:cubicBezTo>
                      <a:pt x="1289" y="714"/>
                      <a:pt x="1300" y="692"/>
                      <a:pt x="1310" y="667"/>
                    </a:cubicBezTo>
                    <a:lnTo>
                      <a:pt x="1310" y="667"/>
                    </a:lnTo>
                    <a:cubicBezTo>
                      <a:pt x="1318" y="648"/>
                      <a:pt x="1323" y="628"/>
                      <a:pt x="1326" y="608"/>
                    </a:cubicBezTo>
                    <a:lnTo>
                      <a:pt x="1326" y="608"/>
                    </a:lnTo>
                    <a:cubicBezTo>
                      <a:pt x="1242" y="576"/>
                      <a:pt x="628" y="383"/>
                      <a:pt x="621" y="381"/>
                    </a:cubicBezTo>
                    <a:lnTo>
                      <a:pt x="621" y="381"/>
                    </a:lnTo>
                    <a:cubicBezTo>
                      <a:pt x="620" y="381"/>
                      <a:pt x="619" y="379"/>
                      <a:pt x="618" y="379"/>
                    </a:cubicBezTo>
                    <a:lnTo>
                      <a:pt x="618" y="379"/>
                    </a:lnTo>
                    <a:cubicBezTo>
                      <a:pt x="615" y="376"/>
                      <a:pt x="327" y="114"/>
                      <a:pt x="226" y="16"/>
                    </a:cubicBezTo>
                    <a:lnTo>
                      <a:pt x="226" y="16"/>
                    </a:lnTo>
                    <a:cubicBezTo>
                      <a:pt x="222" y="12"/>
                      <a:pt x="222" y="7"/>
                      <a:pt x="226" y="4"/>
                    </a:cubicBezTo>
                    <a:lnTo>
                      <a:pt x="226" y="4"/>
                    </a:lnTo>
                    <a:cubicBezTo>
                      <a:pt x="229" y="0"/>
                      <a:pt x="235" y="0"/>
                      <a:pt x="238" y="4"/>
                    </a:cubicBezTo>
                    <a:lnTo>
                      <a:pt x="238" y="4"/>
                    </a:lnTo>
                    <a:cubicBezTo>
                      <a:pt x="336" y="98"/>
                      <a:pt x="606" y="345"/>
                      <a:pt x="629" y="365"/>
                    </a:cubicBezTo>
                    <a:lnTo>
                      <a:pt x="629" y="365"/>
                    </a:lnTo>
                    <a:cubicBezTo>
                      <a:pt x="674" y="379"/>
                      <a:pt x="1288" y="572"/>
                      <a:pt x="1339" y="595"/>
                    </a:cubicBezTo>
                    <a:lnTo>
                      <a:pt x="1339" y="595"/>
                    </a:lnTo>
                    <a:cubicBezTo>
                      <a:pt x="1343" y="596"/>
                      <a:pt x="1345" y="599"/>
                      <a:pt x="1345" y="604"/>
                    </a:cubicBezTo>
                    <a:lnTo>
                      <a:pt x="1345" y="604"/>
                    </a:lnTo>
                    <a:cubicBezTo>
                      <a:pt x="1342" y="628"/>
                      <a:pt x="1336" y="651"/>
                      <a:pt x="1327" y="673"/>
                    </a:cubicBezTo>
                    <a:lnTo>
                      <a:pt x="1327" y="673"/>
                    </a:lnTo>
                    <a:cubicBezTo>
                      <a:pt x="1316" y="701"/>
                      <a:pt x="1301" y="726"/>
                      <a:pt x="1283" y="750"/>
                    </a:cubicBezTo>
                    <a:lnTo>
                      <a:pt x="1283" y="750"/>
                    </a:lnTo>
                    <a:cubicBezTo>
                      <a:pt x="1283" y="752"/>
                      <a:pt x="1280" y="753"/>
                      <a:pt x="1277" y="7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B06547EE-F655-4270-A573-8262154C2708}"/>
                </a:ext>
              </a:extLst>
            </p:cNvPr>
            <p:cNvGrpSpPr/>
            <p:nvPr/>
          </p:nvGrpSpPr>
          <p:grpSpPr>
            <a:xfrm>
              <a:off x="10313491" y="5541343"/>
              <a:ext cx="3029686" cy="5305875"/>
              <a:chOff x="10313491" y="5541343"/>
              <a:chExt cx="3029686" cy="5305875"/>
            </a:xfrm>
          </p:grpSpPr>
          <p:sp>
            <p:nvSpPr>
              <p:cNvPr id="306" name="Freeform 39">
                <a:extLst>
                  <a:ext uri="{FF2B5EF4-FFF2-40B4-BE49-F238E27FC236}">
                    <a16:creationId xmlns:a16="http://schemas.microsoft.com/office/drawing/2014/main" id="{5D0C07E9-957E-4F04-8DD2-FFE55285D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2621" y="5706170"/>
                <a:ext cx="2731427" cy="4980143"/>
              </a:xfrm>
              <a:custGeom>
                <a:avLst/>
                <a:gdLst>
                  <a:gd name="T0" fmla="*/ 2982 w 3071"/>
                  <a:gd name="T1" fmla="*/ 5594 h 5595"/>
                  <a:gd name="T2" fmla="*/ 1535 w 3071"/>
                  <a:gd name="T3" fmla="*/ 5594 h 5595"/>
                  <a:gd name="T4" fmla="*/ 89 w 3071"/>
                  <a:gd name="T5" fmla="*/ 5594 h 5595"/>
                  <a:gd name="T6" fmla="*/ 89 w 3071"/>
                  <a:gd name="T7" fmla="*/ 5594 h 5595"/>
                  <a:gd name="T8" fmla="*/ 26 w 3071"/>
                  <a:gd name="T9" fmla="*/ 5568 h 5595"/>
                  <a:gd name="T10" fmla="*/ 26 w 3071"/>
                  <a:gd name="T11" fmla="*/ 5568 h 5595"/>
                  <a:gd name="T12" fmla="*/ 0 w 3071"/>
                  <a:gd name="T13" fmla="*/ 5506 h 5595"/>
                  <a:gd name="T14" fmla="*/ 0 w 3071"/>
                  <a:gd name="T15" fmla="*/ 2796 h 5595"/>
                  <a:gd name="T16" fmla="*/ 0 w 3071"/>
                  <a:gd name="T17" fmla="*/ 87 h 5595"/>
                  <a:gd name="T18" fmla="*/ 0 w 3071"/>
                  <a:gd name="T19" fmla="*/ 87 h 5595"/>
                  <a:gd name="T20" fmla="*/ 26 w 3071"/>
                  <a:gd name="T21" fmla="*/ 25 h 5595"/>
                  <a:gd name="T22" fmla="*/ 26 w 3071"/>
                  <a:gd name="T23" fmla="*/ 25 h 5595"/>
                  <a:gd name="T24" fmla="*/ 89 w 3071"/>
                  <a:gd name="T25" fmla="*/ 0 h 5595"/>
                  <a:gd name="T26" fmla="*/ 1535 w 3071"/>
                  <a:gd name="T27" fmla="*/ 0 h 5595"/>
                  <a:gd name="T28" fmla="*/ 2982 w 3071"/>
                  <a:gd name="T29" fmla="*/ 0 h 5595"/>
                  <a:gd name="T30" fmla="*/ 2982 w 3071"/>
                  <a:gd name="T31" fmla="*/ 0 h 5595"/>
                  <a:gd name="T32" fmla="*/ 3045 w 3071"/>
                  <a:gd name="T33" fmla="*/ 25 h 5595"/>
                  <a:gd name="T34" fmla="*/ 3045 w 3071"/>
                  <a:gd name="T35" fmla="*/ 25 h 5595"/>
                  <a:gd name="T36" fmla="*/ 3070 w 3071"/>
                  <a:gd name="T37" fmla="*/ 87 h 5595"/>
                  <a:gd name="T38" fmla="*/ 3070 w 3071"/>
                  <a:gd name="T39" fmla="*/ 2796 h 5595"/>
                  <a:gd name="T40" fmla="*/ 3070 w 3071"/>
                  <a:gd name="T41" fmla="*/ 5506 h 5595"/>
                  <a:gd name="T42" fmla="*/ 3070 w 3071"/>
                  <a:gd name="T43" fmla="*/ 5506 h 5595"/>
                  <a:gd name="T44" fmla="*/ 3045 w 3071"/>
                  <a:gd name="T45" fmla="*/ 5568 h 5595"/>
                  <a:gd name="T46" fmla="*/ 3045 w 3071"/>
                  <a:gd name="T47" fmla="*/ 5568 h 5595"/>
                  <a:gd name="T48" fmla="*/ 2982 w 3071"/>
                  <a:gd name="T49" fmla="*/ 5594 h 5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1" h="5595">
                    <a:moveTo>
                      <a:pt x="2982" y="5594"/>
                    </a:moveTo>
                    <a:lnTo>
                      <a:pt x="1535" y="5594"/>
                    </a:lnTo>
                    <a:lnTo>
                      <a:pt x="89" y="5594"/>
                    </a:lnTo>
                    <a:lnTo>
                      <a:pt x="89" y="5594"/>
                    </a:lnTo>
                    <a:cubicBezTo>
                      <a:pt x="64" y="5594"/>
                      <a:pt x="42" y="5584"/>
                      <a:pt x="26" y="5568"/>
                    </a:cubicBezTo>
                    <a:lnTo>
                      <a:pt x="26" y="5568"/>
                    </a:lnTo>
                    <a:cubicBezTo>
                      <a:pt x="11" y="5552"/>
                      <a:pt x="0" y="5531"/>
                      <a:pt x="0" y="5506"/>
                    </a:cubicBezTo>
                    <a:lnTo>
                      <a:pt x="0" y="2796"/>
                    </a:lnTo>
                    <a:lnTo>
                      <a:pt x="0" y="87"/>
                    </a:lnTo>
                    <a:lnTo>
                      <a:pt x="0" y="87"/>
                    </a:lnTo>
                    <a:cubicBezTo>
                      <a:pt x="0" y="63"/>
                      <a:pt x="11" y="41"/>
                      <a:pt x="26" y="25"/>
                    </a:cubicBezTo>
                    <a:lnTo>
                      <a:pt x="26" y="25"/>
                    </a:lnTo>
                    <a:cubicBezTo>
                      <a:pt x="42" y="9"/>
                      <a:pt x="64" y="0"/>
                      <a:pt x="89" y="0"/>
                    </a:cubicBezTo>
                    <a:lnTo>
                      <a:pt x="1535" y="0"/>
                    </a:lnTo>
                    <a:lnTo>
                      <a:pt x="2982" y="0"/>
                    </a:lnTo>
                    <a:lnTo>
                      <a:pt x="2982" y="0"/>
                    </a:lnTo>
                    <a:cubicBezTo>
                      <a:pt x="3007" y="0"/>
                      <a:pt x="3029" y="9"/>
                      <a:pt x="3045" y="25"/>
                    </a:cubicBezTo>
                    <a:lnTo>
                      <a:pt x="3045" y="25"/>
                    </a:lnTo>
                    <a:cubicBezTo>
                      <a:pt x="3060" y="41"/>
                      <a:pt x="3070" y="63"/>
                      <a:pt x="3070" y="87"/>
                    </a:cubicBezTo>
                    <a:lnTo>
                      <a:pt x="3070" y="2796"/>
                    </a:lnTo>
                    <a:lnTo>
                      <a:pt x="3070" y="5506"/>
                    </a:lnTo>
                    <a:lnTo>
                      <a:pt x="3070" y="5506"/>
                    </a:lnTo>
                    <a:cubicBezTo>
                      <a:pt x="3070" y="5531"/>
                      <a:pt x="3060" y="5552"/>
                      <a:pt x="3045" y="5568"/>
                    </a:cubicBezTo>
                    <a:lnTo>
                      <a:pt x="3045" y="5568"/>
                    </a:lnTo>
                    <a:cubicBezTo>
                      <a:pt x="3029" y="5584"/>
                      <a:pt x="3007" y="5594"/>
                      <a:pt x="2982" y="55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40">
                <a:extLst>
                  <a:ext uri="{FF2B5EF4-FFF2-40B4-BE49-F238E27FC236}">
                    <a16:creationId xmlns:a16="http://schemas.microsoft.com/office/drawing/2014/main" id="{5E49072B-149C-488A-AFC7-A9AD0BC7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54772" y="5698322"/>
                <a:ext cx="2747125" cy="4995841"/>
              </a:xfrm>
              <a:custGeom>
                <a:avLst/>
                <a:gdLst>
                  <a:gd name="T0" fmla="*/ 97 w 3088"/>
                  <a:gd name="T1" fmla="*/ 17 h 5613"/>
                  <a:gd name="T2" fmla="*/ 97 w 3088"/>
                  <a:gd name="T3" fmla="*/ 17 h 5613"/>
                  <a:gd name="T4" fmla="*/ 40 w 3088"/>
                  <a:gd name="T5" fmla="*/ 40 h 5613"/>
                  <a:gd name="T6" fmla="*/ 40 w 3088"/>
                  <a:gd name="T7" fmla="*/ 40 h 5613"/>
                  <a:gd name="T8" fmla="*/ 17 w 3088"/>
                  <a:gd name="T9" fmla="*/ 96 h 5613"/>
                  <a:gd name="T10" fmla="*/ 17 w 3088"/>
                  <a:gd name="T11" fmla="*/ 5515 h 5613"/>
                  <a:gd name="T12" fmla="*/ 17 w 3088"/>
                  <a:gd name="T13" fmla="*/ 5515 h 5613"/>
                  <a:gd name="T14" fmla="*/ 40 w 3088"/>
                  <a:gd name="T15" fmla="*/ 5571 h 5613"/>
                  <a:gd name="T16" fmla="*/ 40 w 3088"/>
                  <a:gd name="T17" fmla="*/ 5571 h 5613"/>
                  <a:gd name="T18" fmla="*/ 97 w 3088"/>
                  <a:gd name="T19" fmla="*/ 5594 h 5613"/>
                  <a:gd name="T20" fmla="*/ 2990 w 3088"/>
                  <a:gd name="T21" fmla="*/ 5594 h 5613"/>
                  <a:gd name="T22" fmla="*/ 2990 w 3088"/>
                  <a:gd name="T23" fmla="*/ 5594 h 5613"/>
                  <a:gd name="T24" fmla="*/ 3046 w 3088"/>
                  <a:gd name="T25" fmla="*/ 5571 h 5613"/>
                  <a:gd name="T26" fmla="*/ 3046 w 3088"/>
                  <a:gd name="T27" fmla="*/ 5571 h 5613"/>
                  <a:gd name="T28" fmla="*/ 3070 w 3088"/>
                  <a:gd name="T29" fmla="*/ 5515 h 5613"/>
                  <a:gd name="T30" fmla="*/ 3070 w 3088"/>
                  <a:gd name="T31" fmla="*/ 96 h 5613"/>
                  <a:gd name="T32" fmla="*/ 3070 w 3088"/>
                  <a:gd name="T33" fmla="*/ 96 h 5613"/>
                  <a:gd name="T34" fmla="*/ 3046 w 3088"/>
                  <a:gd name="T35" fmla="*/ 40 h 5613"/>
                  <a:gd name="T36" fmla="*/ 3046 w 3088"/>
                  <a:gd name="T37" fmla="*/ 40 h 5613"/>
                  <a:gd name="T38" fmla="*/ 2990 w 3088"/>
                  <a:gd name="T39" fmla="*/ 17 h 5613"/>
                  <a:gd name="T40" fmla="*/ 97 w 3088"/>
                  <a:gd name="T41" fmla="*/ 17 h 5613"/>
                  <a:gd name="T42" fmla="*/ 2990 w 3088"/>
                  <a:gd name="T43" fmla="*/ 5612 h 5613"/>
                  <a:gd name="T44" fmla="*/ 97 w 3088"/>
                  <a:gd name="T45" fmla="*/ 5612 h 5613"/>
                  <a:gd name="T46" fmla="*/ 97 w 3088"/>
                  <a:gd name="T47" fmla="*/ 5612 h 5613"/>
                  <a:gd name="T48" fmla="*/ 28 w 3088"/>
                  <a:gd name="T49" fmla="*/ 5583 h 5613"/>
                  <a:gd name="T50" fmla="*/ 28 w 3088"/>
                  <a:gd name="T51" fmla="*/ 5583 h 5613"/>
                  <a:gd name="T52" fmla="*/ 0 w 3088"/>
                  <a:gd name="T53" fmla="*/ 5515 h 5613"/>
                  <a:gd name="T54" fmla="*/ 0 w 3088"/>
                  <a:gd name="T55" fmla="*/ 96 h 5613"/>
                  <a:gd name="T56" fmla="*/ 0 w 3088"/>
                  <a:gd name="T57" fmla="*/ 96 h 5613"/>
                  <a:gd name="T58" fmla="*/ 28 w 3088"/>
                  <a:gd name="T59" fmla="*/ 28 h 5613"/>
                  <a:gd name="T60" fmla="*/ 28 w 3088"/>
                  <a:gd name="T61" fmla="*/ 28 h 5613"/>
                  <a:gd name="T62" fmla="*/ 97 w 3088"/>
                  <a:gd name="T63" fmla="*/ 0 h 5613"/>
                  <a:gd name="T64" fmla="*/ 2990 w 3088"/>
                  <a:gd name="T65" fmla="*/ 0 h 5613"/>
                  <a:gd name="T66" fmla="*/ 2990 w 3088"/>
                  <a:gd name="T67" fmla="*/ 0 h 5613"/>
                  <a:gd name="T68" fmla="*/ 3059 w 3088"/>
                  <a:gd name="T69" fmla="*/ 28 h 5613"/>
                  <a:gd name="T70" fmla="*/ 3059 w 3088"/>
                  <a:gd name="T71" fmla="*/ 28 h 5613"/>
                  <a:gd name="T72" fmla="*/ 3087 w 3088"/>
                  <a:gd name="T73" fmla="*/ 96 h 5613"/>
                  <a:gd name="T74" fmla="*/ 3087 w 3088"/>
                  <a:gd name="T75" fmla="*/ 5515 h 5613"/>
                  <a:gd name="T76" fmla="*/ 3087 w 3088"/>
                  <a:gd name="T77" fmla="*/ 5515 h 5613"/>
                  <a:gd name="T78" fmla="*/ 3059 w 3088"/>
                  <a:gd name="T79" fmla="*/ 5583 h 5613"/>
                  <a:gd name="T80" fmla="*/ 3059 w 3088"/>
                  <a:gd name="T81" fmla="*/ 5583 h 5613"/>
                  <a:gd name="T82" fmla="*/ 2990 w 3088"/>
                  <a:gd name="T83" fmla="*/ 5612 h 5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88" h="5613">
                    <a:moveTo>
                      <a:pt x="97" y="17"/>
                    </a:moveTo>
                    <a:lnTo>
                      <a:pt x="97" y="17"/>
                    </a:lnTo>
                    <a:cubicBezTo>
                      <a:pt x="75" y="17"/>
                      <a:pt x="56" y="26"/>
                      <a:pt x="40" y="40"/>
                    </a:cubicBezTo>
                    <a:lnTo>
                      <a:pt x="40" y="40"/>
                    </a:lnTo>
                    <a:cubicBezTo>
                      <a:pt x="25" y="55"/>
                      <a:pt x="17" y="76"/>
                      <a:pt x="17" y="96"/>
                    </a:cubicBezTo>
                    <a:lnTo>
                      <a:pt x="17" y="5515"/>
                    </a:lnTo>
                    <a:lnTo>
                      <a:pt x="17" y="5515"/>
                    </a:lnTo>
                    <a:cubicBezTo>
                      <a:pt x="17" y="5536"/>
                      <a:pt x="25" y="5556"/>
                      <a:pt x="40" y="5571"/>
                    </a:cubicBezTo>
                    <a:lnTo>
                      <a:pt x="40" y="5571"/>
                    </a:lnTo>
                    <a:cubicBezTo>
                      <a:pt x="56" y="5586"/>
                      <a:pt x="75" y="5594"/>
                      <a:pt x="97" y="5594"/>
                    </a:cubicBezTo>
                    <a:lnTo>
                      <a:pt x="2990" y="5594"/>
                    </a:lnTo>
                    <a:lnTo>
                      <a:pt x="2990" y="5594"/>
                    </a:lnTo>
                    <a:cubicBezTo>
                      <a:pt x="3012" y="5594"/>
                      <a:pt x="3032" y="5586"/>
                      <a:pt x="3046" y="5571"/>
                    </a:cubicBezTo>
                    <a:lnTo>
                      <a:pt x="3046" y="5571"/>
                    </a:lnTo>
                    <a:cubicBezTo>
                      <a:pt x="3061" y="5556"/>
                      <a:pt x="3070" y="5536"/>
                      <a:pt x="3070" y="5515"/>
                    </a:cubicBezTo>
                    <a:lnTo>
                      <a:pt x="3070" y="96"/>
                    </a:lnTo>
                    <a:lnTo>
                      <a:pt x="3070" y="96"/>
                    </a:lnTo>
                    <a:cubicBezTo>
                      <a:pt x="3070" y="76"/>
                      <a:pt x="3061" y="55"/>
                      <a:pt x="3046" y="40"/>
                    </a:cubicBezTo>
                    <a:lnTo>
                      <a:pt x="3046" y="40"/>
                    </a:lnTo>
                    <a:cubicBezTo>
                      <a:pt x="3032" y="26"/>
                      <a:pt x="3012" y="17"/>
                      <a:pt x="2990" y="17"/>
                    </a:cubicBezTo>
                    <a:lnTo>
                      <a:pt x="97" y="17"/>
                    </a:lnTo>
                    <a:close/>
                    <a:moveTo>
                      <a:pt x="2990" y="5612"/>
                    </a:moveTo>
                    <a:lnTo>
                      <a:pt x="97" y="5612"/>
                    </a:lnTo>
                    <a:lnTo>
                      <a:pt x="97" y="5612"/>
                    </a:lnTo>
                    <a:cubicBezTo>
                      <a:pt x="70" y="5612"/>
                      <a:pt x="46" y="5601"/>
                      <a:pt x="28" y="5583"/>
                    </a:cubicBezTo>
                    <a:lnTo>
                      <a:pt x="28" y="5583"/>
                    </a:lnTo>
                    <a:cubicBezTo>
                      <a:pt x="10" y="5565"/>
                      <a:pt x="0" y="5541"/>
                      <a:pt x="0" y="5515"/>
                    </a:cubicBez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70"/>
                      <a:pt x="10" y="47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0" y="0"/>
                      <a:pt x="97" y="0"/>
                    </a:cubicBezTo>
                    <a:lnTo>
                      <a:pt x="2990" y="0"/>
                    </a:lnTo>
                    <a:lnTo>
                      <a:pt x="2990" y="0"/>
                    </a:lnTo>
                    <a:cubicBezTo>
                      <a:pt x="3016" y="0"/>
                      <a:pt x="3041" y="10"/>
                      <a:pt x="3059" y="28"/>
                    </a:cubicBezTo>
                    <a:lnTo>
                      <a:pt x="3059" y="28"/>
                    </a:lnTo>
                    <a:cubicBezTo>
                      <a:pt x="3077" y="47"/>
                      <a:pt x="3087" y="70"/>
                      <a:pt x="3087" y="96"/>
                    </a:cubicBezTo>
                    <a:lnTo>
                      <a:pt x="3087" y="5515"/>
                    </a:lnTo>
                    <a:lnTo>
                      <a:pt x="3087" y="5515"/>
                    </a:lnTo>
                    <a:cubicBezTo>
                      <a:pt x="3087" y="5541"/>
                      <a:pt x="3077" y="5565"/>
                      <a:pt x="3059" y="5583"/>
                    </a:cubicBezTo>
                    <a:lnTo>
                      <a:pt x="3059" y="5583"/>
                    </a:lnTo>
                    <a:cubicBezTo>
                      <a:pt x="3041" y="5601"/>
                      <a:pt x="3016" y="5612"/>
                      <a:pt x="2990" y="56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41">
                <a:extLst>
                  <a:ext uri="{FF2B5EF4-FFF2-40B4-BE49-F238E27FC236}">
                    <a16:creationId xmlns:a16="http://schemas.microsoft.com/office/drawing/2014/main" id="{7943C65C-45AF-4F3A-9A39-618E9C1AB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21340" y="5549192"/>
                <a:ext cx="3013988" cy="5290177"/>
              </a:xfrm>
              <a:custGeom>
                <a:avLst/>
                <a:gdLst>
                  <a:gd name="T0" fmla="*/ 3228 w 3388"/>
                  <a:gd name="T1" fmla="*/ 5683 h 5944"/>
                  <a:gd name="T2" fmla="*/ 3228 w 3388"/>
                  <a:gd name="T3" fmla="*/ 5683 h 5944"/>
                  <a:gd name="T4" fmla="*/ 3140 w 3388"/>
                  <a:gd name="T5" fmla="*/ 5771 h 5944"/>
                  <a:gd name="T6" fmla="*/ 247 w 3388"/>
                  <a:gd name="T7" fmla="*/ 5771 h 5944"/>
                  <a:gd name="T8" fmla="*/ 247 w 3388"/>
                  <a:gd name="T9" fmla="*/ 5771 h 5944"/>
                  <a:gd name="T10" fmla="*/ 158 w 3388"/>
                  <a:gd name="T11" fmla="*/ 5683 h 5944"/>
                  <a:gd name="T12" fmla="*/ 158 w 3388"/>
                  <a:gd name="T13" fmla="*/ 264 h 5944"/>
                  <a:gd name="T14" fmla="*/ 158 w 3388"/>
                  <a:gd name="T15" fmla="*/ 264 h 5944"/>
                  <a:gd name="T16" fmla="*/ 247 w 3388"/>
                  <a:gd name="T17" fmla="*/ 177 h 5944"/>
                  <a:gd name="T18" fmla="*/ 1076 w 3388"/>
                  <a:gd name="T19" fmla="*/ 177 h 5944"/>
                  <a:gd name="T20" fmla="*/ 1076 w 3388"/>
                  <a:gd name="T21" fmla="*/ 177 h 5944"/>
                  <a:gd name="T22" fmla="*/ 1111 w 3388"/>
                  <a:gd name="T23" fmla="*/ 212 h 5944"/>
                  <a:gd name="T24" fmla="*/ 1111 w 3388"/>
                  <a:gd name="T25" fmla="*/ 252 h 5944"/>
                  <a:gd name="T26" fmla="*/ 1111 w 3388"/>
                  <a:gd name="T27" fmla="*/ 252 h 5944"/>
                  <a:gd name="T28" fmla="*/ 1213 w 3388"/>
                  <a:gd name="T29" fmla="*/ 353 h 5944"/>
                  <a:gd name="T30" fmla="*/ 2175 w 3388"/>
                  <a:gd name="T31" fmla="*/ 353 h 5944"/>
                  <a:gd name="T32" fmla="*/ 2175 w 3388"/>
                  <a:gd name="T33" fmla="*/ 353 h 5944"/>
                  <a:gd name="T34" fmla="*/ 2276 w 3388"/>
                  <a:gd name="T35" fmla="*/ 252 h 5944"/>
                  <a:gd name="T36" fmla="*/ 2276 w 3388"/>
                  <a:gd name="T37" fmla="*/ 212 h 5944"/>
                  <a:gd name="T38" fmla="*/ 2276 w 3388"/>
                  <a:gd name="T39" fmla="*/ 212 h 5944"/>
                  <a:gd name="T40" fmla="*/ 2311 w 3388"/>
                  <a:gd name="T41" fmla="*/ 177 h 5944"/>
                  <a:gd name="T42" fmla="*/ 3140 w 3388"/>
                  <a:gd name="T43" fmla="*/ 177 h 5944"/>
                  <a:gd name="T44" fmla="*/ 3140 w 3388"/>
                  <a:gd name="T45" fmla="*/ 177 h 5944"/>
                  <a:gd name="T46" fmla="*/ 3228 w 3388"/>
                  <a:gd name="T47" fmla="*/ 264 h 5944"/>
                  <a:gd name="T48" fmla="*/ 3228 w 3388"/>
                  <a:gd name="T49" fmla="*/ 5683 h 5944"/>
                  <a:gd name="T50" fmla="*/ 3182 w 3388"/>
                  <a:gd name="T51" fmla="*/ 0 h 5944"/>
                  <a:gd name="T52" fmla="*/ 1693 w 3388"/>
                  <a:gd name="T53" fmla="*/ 0 h 5944"/>
                  <a:gd name="T54" fmla="*/ 204 w 3388"/>
                  <a:gd name="T55" fmla="*/ 0 h 5944"/>
                  <a:gd name="T56" fmla="*/ 204 w 3388"/>
                  <a:gd name="T57" fmla="*/ 0 h 5944"/>
                  <a:gd name="T58" fmla="*/ 60 w 3388"/>
                  <a:gd name="T59" fmla="*/ 60 h 5944"/>
                  <a:gd name="T60" fmla="*/ 60 w 3388"/>
                  <a:gd name="T61" fmla="*/ 60 h 5944"/>
                  <a:gd name="T62" fmla="*/ 0 w 3388"/>
                  <a:gd name="T63" fmla="*/ 204 h 5944"/>
                  <a:gd name="T64" fmla="*/ 0 w 3388"/>
                  <a:gd name="T65" fmla="*/ 2971 h 5944"/>
                  <a:gd name="T66" fmla="*/ 0 w 3388"/>
                  <a:gd name="T67" fmla="*/ 5738 h 5944"/>
                  <a:gd name="T68" fmla="*/ 0 w 3388"/>
                  <a:gd name="T69" fmla="*/ 5738 h 5944"/>
                  <a:gd name="T70" fmla="*/ 60 w 3388"/>
                  <a:gd name="T71" fmla="*/ 5883 h 5944"/>
                  <a:gd name="T72" fmla="*/ 60 w 3388"/>
                  <a:gd name="T73" fmla="*/ 5883 h 5944"/>
                  <a:gd name="T74" fmla="*/ 204 w 3388"/>
                  <a:gd name="T75" fmla="*/ 5943 h 5944"/>
                  <a:gd name="T76" fmla="*/ 1693 w 3388"/>
                  <a:gd name="T77" fmla="*/ 5943 h 5944"/>
                  <a:gd name="T78" fmla="*/ 3182 w 3388"/>
                  <a:gd name="T79" fmla="*/ 5943 h 5944"/>
                  <a:gd name="T80" fmla="*/ 3182 w 3388"/>
                  <a:gd name="T81" fmla="*/ 5943 h 5944"/>
                  <a:gd name="T82" fmla="*/ 3327 w 3388"/>
                  <a:gd name="T83" fmla="*/ 5883 h 5944"/>
                  <a:gd name="T84" fmla="*/ 3327 w 3388"/>
                  <a:gd name="T85" fmla="*/ 5883 h 5944"/>
                  <a:gd name="T86" fmla="*/ 3387 w 3388"/>
                  <a:gd name="T87" fmla="*/ 5738 h 5944"/>
                  <a:gd name="T88" fmla="*/ 3387 w 3388"/>
                  <a:gd name="T89" fmla="*/ 2971 h 5944"/>
                  <a:gd name="T90" fmla="*/ 3387 w 3388"/>
                  <a:gd name="T91" fmla="*/ 204 h 5944"/>
                  <a:gd name="T92" fmla="*/ 3387 w 3388"/>
                  <a:gd name="T93" fmla="*/ 204 h 5944"/>
                  <a:gd name="T94" fmla="*/ 3327 w 3388"/>
                  <a:gd name="T95" fmla="*/ 60 h 5944"/>
                  <a:gd name="T96" fmla="*/ 3327 w 3388"/>
                  <a:gd name="T97" fmla="*/ 60 h 5944"/>
                  <a:gd name="T98" fmla="*/ 3182 w 3388"/>
                  <a:gd name="T99" fmla="*/ 0 h 5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388" h="5944">
                    <a:moveTo>
                      <a:pt x="3228" y="5683"/>
                    </a:moveTo>
                    <a:lnTo>
                      <a:pt x="3228" y="5683"/>
                    </a:lnTo>
                    <a:cubicBezTo>
                      <a:pt x="3228" y="5732"/>
                      <a:pt x="3189" y="5771"/>
                      <a:pt x="3140" y="5771"/>
                    </a:cubicBezTo>
                    <a:lnTo>
                      <a:pt x="247" y="5771"/>
                    </a:lnTo>
                    <a:lnTo>
                      <a:pt x="247" y="5771"/>
                    </a:lnTo>
                    <a:cubicBezTo>
                      <a:pt x="198" y="5771"/>
                      <a:pt x="158" y="5732"/>
                      <a:pt x="158" y="5683"/>
                    </a:cubicBezTo>
                    <a:lnTo>
                      <a:pt x="158" y="264"/>
                    </a:lnTo>
                    <a:lnTo>
                      <a:pt x="158" y="264"/>
                    </a:lnTo>
                    <a:cubicBezTo>
                      <a:pt x="158" y="216"/>
                      <a:pt x="198" y="177"/>
                      <a:pt x="247" y="177"/>
                    </a:cubicBezTo>
                    <a:lnTo>
                      <a:pt x="1076" y="177"/>
                    </a:lnTo>
                    <a:lnTo>
                      <a:pt x="1076" y="177"/>
                    </a:lnTo>
                    <a:cubicBezTo>
                      <a:pt x="1096" y="177"/>
                      <a:pt x="1111" y="192"/>
                      <a:pt x="1111" y="212"/>
                    </a:cubicBezTo>
                    <a:lnTo>
                      <a:pt x="1111" y="252"/>
                    </a:lnTo>
                    <a:lnTo>
                      <a:pt x="1111" y="252"/>
                    </a:lnTo>
                    <a:cubicBezTo>
                      <a:pt x="1111" y="308"/>
                      <a:pt x="1157" y="353"/>
                      <a:pt x="1213" y="353"/>
                    </a:cubicBezTo>
                    <a:lnTo>
                      <a:pt x="2175" y="353"/>
                    </a:lnTo>
                    <a:lnTo>
                      <a:pt x="2175" y="353"/>
                    </a:lnTo>
                    <a:cubicBezTo>
                      <a:pt x="2230" y="353"/>
                      <a:pt x="2276" y="308"/>
                      <a:pt x="2276" y="252"/>
                    </a:cubicBezTo>
                    <a:lnTo>
                      <a:pt x="2276" y="212"/>
                    </a:lnTo>
                    <a:lnTo>
                      <a:pt x="2276" y="212"/>
                    </a:lnTo>
                    <a:cubicBezTo>
                      <a:pt x="2276" y="192"/>
                      <a:pt x="2291" y="177"/>
                      <a:pt x="2311" y="177"/>
                    </a:cubicBezTo>
                    <a:lnTo>
                      <a:pt x="3140" y="177"/>
                    </a:lnTo>
                    <a:lnTo>
                      <a:pt x="3140" y="177"/>
                    </a:lnTo>
                    <a:cubicBezTo>
                      <a:pt x="3189" y="177"/>
                      <a:pt x="3228" y="216"/>
                      <a:pt x="3228" y="264"/>
                    </a:cubicBezTo>
                    <a:lnTo>
                      <a:pt x="3228" y="5683"/>
                    </a:lnTo>
                    <a:close/>
                    <a:moveTo>
                      <a:pt x="3182" y="0"/>
                    </a:moveTo>
                    <a:lnTo>
                      <a:pt x="1693" y="0"/>
                    </a:lnTo>
                    <a:lnTo>
                      <a:pt x="204" y="0"/>
                    </a:lnTo>
                    <a:lnTo>
                      <a:pt x="204" y="0"/>
                    </a:lnTo>
                    <a:cubicBezTo>
                      <a:pt x="148" y="0"/>
                      <a:pt x="97" y="23"/>
                      <a:pt x="60" y="60"/>
                    </a:cubicBezTo>
                    <a:lnTo>
                      <a:pt x="60" y="60"/>
                    </a:lnTo>
                    <a:cubicBezTo>
                      <a:pt x="23" y="96"/>
                      <a:pt x="0" y="148"/>
                      <a:pt x="0" y="204"/>
                    </a:cubicBezTo>
                    <a:lnTo>
                      <a:pt x="0" y="2971"/>
                    </a:lnTo>
                    <a:lnTo>
                      <a:pt x="0" y="5738"/>
                    </a:lnTo>
                    <a:lnTo>
                      <a:pt x="0" y="5738"/>
                    </a:lnTo>
                    <a:cubicBezTo>
                      <a:pt x="0" y="5795"/>
                      <a:pt x="23" y="5846"/>
                      <a:pt x="60" y="5883"/>
                    </a:cubicBezTo>
                    <a:lnTo>
                      <a:pt x="60" y="5883"/>
                    </a:lnTo>
                    <a:cubicBezTo>
                      <a:pt x="97" y="5920"/>
                      <a:pt x="148" y="5943"/>
                      <a:pt x="204" y="5943"/>
                    </a:cubicBezTo>
                    <a:lnTo>
                      <a:pt x="1693" y="5943"/>
                    </a:lnTo>
                    <a:lnTo>
                      <a:pt x="3182" y="5943"/>
                    </a:lnTo>
                    <a:lnTo>
                      <a:pt x="3182" y="5943"/>
                    </a:lnTo>
                    <a:cubicBezTo>
                      <a:pt x="3239" y="5943"/>
                      <a:pt x="3290" y="5920"/>
                      <a:pt x="3327" y="5883"/>
                    </a:cubicBezTo>
                    <a:lnTo>
                      <a:pt x="3327" y="5883"/>
                    </a:lnTo>
                    <a:cubicBezTo>
                      <a:pt x="3364" y="5846"/>
                      <a:pt x="3387" y="5795"/>
                      <a:pt x="3387" y="5738"/>
                    </a:cubicBezTo>
                    <a:lnTo>
                      <a:pt x="3387" y="2971"/>
                    </a:lnTo>
                    <a:lnTo>
                      <a:pt x="3387" y="204"/>
                    </a:lnTo>
                    <a:lnTo>
                      <a:pt x="3387" y="204"/>
                    </a:lnTo>
                    <a:cubicBezTo>
                      <a:pt x="3387" y="148"/>
                      <a:pt x="3364" y="96"/>
                      <a:pt x="3327" y="60"/>
                    </a:cubicBezTo>
                    <a:lnTo>
                      <a:pt x="3327" y="60"/>
                    </a:lnTo>
                    <a:cubicBezTo>
                      <a:pt x="3290" y="23"/>
                      <a:pt x="3239" y="0"/>
                      <a:pt x="3182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42">
                <a:extLst>
                  <a:ext uri="{FF2B5EF4-FFF2-40B4-BE49-F238E27FC236}">
                    <a16:creationId xmlns:a16="http://schemas.microsoft.com/office/drawing/2014/main" id="{5266537D-E67A-4F57-A06F-3A5BC7CB3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3491" y="5541343"/>
                <a:ext cx="3029686" cy="5305875"/>
              </a:xfrm>
              <a:custGeom>
                <a:avLst/>
                <a:gdLst>
                  <a:gd name="T0" fmla="*/ 256 w 3405"/>
                  <a:gd name="T1" fmla="*/ 194 h 5962"/>
                  <a:gd name="T2" fmla="*/ 176 w 3405"/>
                  <a:gd name="T3" fmla="*/ 5692 h 5962"/>
                  <a:gd name="T4" fmla="*/ 256 w 3405"/>
                  <a:gd name="T5" fmla="*/ 5771 h 5962"/>
                  <a:gd name="T6" fmla="*/ 3149 w 3405"/>
                  <a:gd name="T7" fmla="*/ 5771 h 5962"/>
                  <a:gd name="T8" fmla="*/ 3229 w 3405"/>
                  <a:gd name="T9" fmla="*/ 273 h 5962"/>
                  <a:gd name="T10" fmla="*/ 3149 w 3405"/>
                  <a:gd name="T11" fmla="*/ 194 h 5962"/>
                  <a:gd name="T12" fmla="*/ 2320 w 3405"/>
                  <a:gd name="T13" fmla="*/ 194 h 5962"/>
                  <a:gd name="T14" fmla="*/ 2293 w 3405"/>
                  <a:gd name="T15" fmla="*/ 261 h 5962"/>
                  <a:gd name="T16" fmla="*/ 2184 w 3405"/>
                  <a:gd name="T17" fmla="*/ 371 h 5962"/>
                  <a:gd name="T18" fmla="*/ 1222 w 3405"/>
                  <a:gd name="T19" fmla="*/ 371 h 5962"/>
                  <a:gd name="T20" fmla="*/ 1112 w 3405"/>
                  <a:gd name="T21" fmla="*/ 221 h 5962"/>
                  <a:gd name="T22" fmla="*/ 1085 w 3405"/>
                  <a:gd name="T23" fmla="*/ 194 h 5962"/>
                  <a:gd name="T24" fmla="*/ 3149 w 3405"/>
                  <a:gd name="T25" fmla="*/ 5789 h 5962"/>
                  <a:gd name="T26" fmla="*/ 256 w 3405"/>
                  <a:gd name="T27" fmla="*/ 5789 h 5962"/>
                  <a:gd name="T28" fmla="*/ 159 w 3405"/>
                  <a:gd name="T29" fmla="*/ 273 h 5962"/>
                  <a:gd name="T30" fmla="*/ 256 w 3405"/>
                  <a:gd name="T31" fmla="*/ 177 h 5962"/>
                  <a:gd name="T32" fmla="*/ 1085 w 3405"/>
                  <a:gd name="T33" fmla="*/ 177 h 5962"/>
                  <a:gd name="T34" fmla="*/ 1129 w 3405"/>
                  <a:gd name="T35" fmla="*/ 261 h 5962"/>
                  <a:gd name="T36" fmla="*/ 1222 w 3405"/>
                  <a:gd name="T37" fmla="*/ 354 h 5962"/>
                  <a:gd name="T38" fmla="*/ 2184 w 3405"/>
                  <a:gd name="T39" fmla="*/ 354 h 5962"/>
                  <a:gd name="T40" fmla="*/ 2276 w 3405"/>
                  <a:gd name="T41" fmla="*/ 221 h 5962"/>
                  <a:gd name="T42" fmla="*/ 2320 w 3405"/>
                  <a:gd name="T43" fmla="*/ 177 h 5962"/>
                  <a:gd name="T44" fmla="*/ 3149 w 3405"/>
                  <a:gd name="T45" fmla="*/ 177 h 5962"/>
                  <a:gd name="T46" fmla="*/ 3246 w 3405"/>
                  <a:gd name="T47" fmla="*/ 5692 h 5962"/>
                  <a:gd name="T48" fmla="*/ 3149 w 3405"/>
                  <a:gd name="T49" fmla="*/ 5789 h 5962"/>
                  <a:gd name="T50" fmla="*/ 213 w 3405"/>
                  <a:gd name="T51" fmla="*/ 18 h 5962"/>
                  <a:gd name="T52" fmla="*/ 75 w 3405"/>
                  <a:gd name="T53" fmla="*/ 75 h 5962"/>
                  <a:gd name="T54" fmla="*/ 18 w 3405"/>
                  <a:gd name="T55" fmla="*/ 5747 h 5962"/>
                  <a:gd name="T56" fmla="*/ 75 w 3405"/>
                  <a:gd name="T57" fmla="*/ 5886 h 5962"/>
                  <a:gd name="T58" fmla="*/ 213 w 3405"/>
                  <a:gd name="T59" fmla="*/ 5943 h 5962"/>
                  <a:gd name="T60" fmla="*/ 3191 w 3405"/>
                  <a:gd name="T61" fmla="*/ 5943 h 5962"/>
                  <a:gd name="T62" fmla="*/ 3329 w 3405"/>
                  <a:gd name="T63" fmla="*/ 5886 h 5962"/>
                  <a:gd name="T64" fmla="*/ 3387 w 3405"/>
                  <a:gd name="T65" fmla="*/ 213 h 5962"/>
                  <a:gd name="T66" fmla="*/ 3329 w 3405"/>
                  <a:gd name="T67" fmla="*/ 75 h 5962"/>
                  <a:gd name="T68" fmla="*/ 3191 w 3405"/>
                  <a:gd name="T69" fmla="*/ 18 h 5962"/>
                  <a:gd name="T70" fmla="*/ 3191 w 3405"/>
                  <a:gd name="T71" fmla="*/ 5961 h 5962"/>
                  <a:gd name="T72" fmla="*/ 213 w 3405"/>
                  <a:gd name="T73" fmla="*/ 5961 h 5962"/>
                  <a:gd name="T74" fmla="*/ 63 w 3405"/>
                  <a:gd name="T75" fmla="*/ 5898 h 5962"/>
                  <a:gd name="T76" fmla="*/ 0 w 3405"/>
                  <a:gd name="T77" fmla="*/ 213 h 5962"/>
                  <a:gd name="T78" fmla="*/ 63 w 3405"/>
                  <a:gd name="T79" fmla="*/ 63 h 5962"/>
                  <a:gd name="T80" fmla="*/ 213 w 3405"/>
                  <a:gd name="T81" fmla="*/ 0 h 5962"/>
                  <a:gd name="T82" fmla="*/ 3191 w 3405"/>
                  <a:gd name="T83" fmla="*/ 0 h 5962"/>
                  <a:gd name="T84" fmla="*/ 3342 w 3405"/>
                  <a:gd name="T85" fmla="*/ 63 h 5962"/>
                  <a:gd name="T86" fmla="*/ 3404 w 3405"/>
                  <a:gd name="T87" fmla="*/ 5747 h 5962"/>
                  <a:gd name="T88" fmla="*/ 3342 w 3405"/>
                  <a:gd name="T89" fmla="*/ 5898 h 5962"/>
                  <a:gd name="T90" fmla="*/ 3191 w 3405"/>
                  <a:gd name="T91" fmla="*/ 5961 h 59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405" h="5962">
                    <a:moveTo>
                      <a:pt x="256" y="194"/>
                    </a:moveTo>
                    <a:lnTo>
                      <a:pt x="256" y="194"/>
                    </a:lnTo>
                    <a:cubicBezTo>
                      <a:pt x="212" y="194"/>
                      <a:pt x="176" y="230"/>
                      <a:pt x="176" y="273"/>
                    </a:cubicBezTo>
                    <a:lnTo>
                      <a:pt x="176" y="5692"/>
                    </a:lnTo>
                    <a:lnTo>
                      <a:pt x="176" y="5692"/>
                    </a:lnTo>
                    <a:cubicBezTo>
                      <a:pt x="176" y="5735"/>
                      <a:pt x="212" y="5771"/>
                      <a:pt x="256" y="5771"/>
                    </a:cubicBezTo>
                    <a:lnTo>
                      <a:pt x="3149" y="5771"/>
                    </a:lnTo>
                    <a:lnTo>
                      <a:pt x="3149" y="5771"/>
                    </a:lnTo>
                    <a:cubicBezTo>
                      <a:pt x="3193" y="5771"/>
                      <a:pt x="3229" y="5735"/>
                      <a:pt x="3229" y="5692"/>
                    </a:cubicBezTo>
                    <a:lnTo>
                      <a:pt x="3229" y="273"/>
                    </a:lnTo>
                    <a:lnTo>
                      <a:pt x="3229" y="273"/>
                    </a:lnTo>
                    <a:cubicBezTo>
                      <a:pt x="3229" y="230"/>
                      <a:pt x="3193" y="194"/>
                      <a:pt x="3149" y="194"/>
                    </a:cubicBezTo>
                    <a:lnTo>
                      <a:pt x="2320" y="194"/>
                    </a:lnTo>
                    <a:lnTo>
                      <a:pt x="2320" y="194"/>
                    </a:lnTo>
                    <a:cubicBezTo>
                      <a:pt x="2305" y="194"/>
                      <a:pt x="2293" y="207"/>
                      <a:pt x="2293" y="221"/>
                    </a:cubicBezTo>
                    <a:lnTo>
                      <a:pt x="2293" y="261"/>
                    </a:lnTo>
                    <a:lnTo>
                      <a:pt x="2293" y="261"/>
                    </a:lnTo>
                    <a:cubicBezTo>
                      <a:pt x="2293" y="322"/>
                      <a:pt x="2244" y="371"/>
                      <a:pt x="2184" y="371"/>
                    </a:cubicBezTo>
                    <a:lnTo>
                      <a:pt x="1222" y="371"/>
                    </a:lnTo>
                    <a:lnTo>
                      <a:pt x="1222" y="371"/>
                    </a:lnTo>
                    <a:cubicBezTo>
                      <a:pt x="1160" y="371"/>
                      <a:pt x="1112" y="322"/>
                      <a:pt x="1112" y="261"/>
                    </a:cubicBezTo>
                    <a:lnTo>
                      <a:pt x="1112" y="221"/>
                    </a:lnTo>
                    <a:lnTo>
                      <a:pt x="1112" y="221"/>
                    </a:lnTo>
                    <a:cubicBezTo>
                      <a:pt x="1112" y="207"/>
                      <a:pt x="1100" y="194"/>
                      <a:pt x="1085" y="194"/>
                    </a:cubicBezTo>
                    <a:lnTo>
                      <a:pt x="256" y="194"/>
                    </a:lnTo>
                    <a:close/>
                    <a:moveTo>
                      <a:pt x="3149" y="5789"/>
                    </a:moveTo>
                    <a:lnTo>
                      <a:pt x="256" y="5789"/>
                    </a:lnTo>
                    <a:lnTo>
                      <a:pt x="256" y="5789"/>
                    </a:lnTo>
                    <a:cubicBezTo>
                      <a:pt x="202" y="5789"/>
                      <a:pt x="159" y="5745"/>
                      <a:pt x="159" y="5692"/>
                    </a:cubicBezTo>
                    <a:lnTo>
                      <a:pt x="159" y="273"/>
                    </a:lnTo>
                    <a:lnTo>
                      <a:pt x="159" y="273"/>
                    </a:lnTo>
                    <a:cubicBezTo>
                      <a:pt x="159" y="220"/>
                      <a:pt x="202" y="177"/>
                      <a:pt x="256" y="177"/>
                    </a:cubicBezTo>
                    <a:lnTo>
                      <a:pt x="1085" y="177"/>
                    </a:lnTo>
                    <a:lnTo>
                      <a:pt x="1085" y="177"/>
                    </a:lnTo>
                    <a:cubicBezTo>
                      <a:pt x="1109" y="177"/>
                      <a:pt x="1129" y="196"/>
                      <a:pt x="1129" y="221"/>
                    </a:cubicBezTo>
                    <a:lnTo>
                      <a:pt x="1129" y="261"/>
                    </a:lnTo>
                    <a:lnTo>
                      <a:pt x="1129" y="261"/>
                    </a:lnTo>
                    <a:cubicBezTo>
                      <a:pt x="1129" y="313"/>
                      <a:pt x="1170" y="354"/>
                      <a:pt x="1222" y="354"/>
                    </a:cubicBezTo>
                    <a:lnTo>
                      <a:pt x="2184" y="354"/>
                    </a:lnTo>
                    <a:lnTo>
                      <a:pt x="2184" y="354"/>
                    </a:lnTo>
                    <a:cubicBezTo>
                      <a:pt x="2234" y="354"/>
                      <a:pt x="2276" y="313"/>
                      <a:pt x="2276" y="261"/>
                    </a:cubicBezTo>
                    <a:lnTo>
                      <a:pt x="2276" y="221"/>
                    </a:lnTo>
                    <a:lnTo>
                      <a:pt x="2276" y="221"/>
                    </a:lnTo>
                    <a:cubicBezTo>
                      <a:pt x="2276" y="196"/>
                      <a:pt x="2296" y="177"/>
                      <a:pt x="2320" y="177"/>
                    </a:cubicBezTo>
                    <a:lnTo>
                      <a:pt x="3149" y="177"/>
                    </a:lnTo>
                    <a:lnTo>
                      <a:pt x="3149" y="177"/>
                    </a:lnTo>
                    <a:cubicBezTo>
                      <a:pt x="3203" y="177"/>
                      <a:pt x="3246" y="220"/>
                      <a:pt x="3246" y="273"/>
                    </a:cubicBezTo>
                    <a:lnTo>
                      <a:pt x="3246" y="5692"/>
                    </a:lnTo>
                    <a:lnTo>
                      <a:pt x="3246" y="5692"/>
                    </a:lnTo>
                    <a:cubicBezTo>
                      <a:pt x="3246" y="5745"/>
                      <a:pt x="3203" y="5789"/>
                      <a:pt x="3149" y="5789"/>
                    </a:cubicBezTo>
                    <a:close/>
                    <a:moveTo>
                      <a:pt x="213" y="18"/>
                    </a:moveTo>
                    <a:lnTo>
                      <a:pt x="213" y="18"/>
                    </a:lnTo>
                    <a:cubicBezTo>
                      <a:pt x="161" y="18"/>
                      <a:pt x="112" y="38"/>
                      <a:pt x="75" y="75"/>
                    </a:cubicBezTo>
                    <a:lnTo>
                      <a:pt x="75" y="75"/>
                    </a:lnTo>
                    <a:cubicBezTo>
                      <a:pt x="38" y="112"/>
                      <a:pt x="18" y="161"/>
                      <a:pt x="18" y="213"/>
                    </a:cubicBezTo>
                    <a:lnTo>
                      <a:pt x="18" y="5747"/>
                    </a:lnTo>
                    <a:lnTo>
                      <a:pt x="18" y="5747"/>
                    </a:lnTo>
                    <a:cubicBezTo>
                      <a:pt x="18" y="5800"/>
                      <a:pt x="38" y="5849"/>
                      <a:pt x="75" y="5886"/>
                    </a:cubicBezTo>
                    <a:lnTo>
                      <a:pt x="75" y="5886"/>
                    </a:lnTo>
                    <a:cubicBezTo>
                      <a:pt x="112" y="5923"/>
                      <a:pt x="161" y="5943"/>
                      <a:pt x="213" y="5943"/>
                    </a:cubicBezTo>
                    <a:lnTo>
                      <a:pt x="3191" y="5943"/>
                    </a:lnTo>
                    <a:lnTo>
                      <a:pt x="3191" y="5943"/>
                    </a:lnTo>
                    <a:cubicBezTo>
                      <a:pt x="3244" y="5943"/>
                      <a:pt x="3292" y="5923"/>
                      <a:pt x="3329" y="5886"/>
                    </a:cubicBezTo>
                    <a:lnTo>
                      <a:pt x="3329" y="5886"/>
                    </a:lnTo>
                    <a:cubicBezTo>
                      <a:pt x="3367" y="5849"/>
                      <a:pt x="3387" y="5800"/>
                      <a:pt x="3387" y="5747"/>
                    </a:cubicBezTo>
                    <a:lnTo>
                      <a:pt x="3387" y="213"/>
                    </a:lnTo>
                    <a:lnTo>
                      <a:pt x="3387" y="213"/>
                    </a:lnTo>
                    <a:cubicBezTo>
                      <a:pt x="3387" y="161"/>
                      <a:pt x="3367" y="112"/>
                      <a:pt x="3329" y="75"/>
                    </a:cubicBezTo>
                    <a:lnTo>
                      <a:pt x="3329" y="75"/>
                    </a:lnTo>
                    <a:cubicBezTo>
                      <a:pt x="3292" y="38"/>
                      <a:pt x="3244" y="18"/>
                      <a:pt x="3191" y="18"/>
                    </a:cubicBezTo>
                    <a:lnTo>
                      <a:pt x="213" y="18"/>
                    </a:lnTo>
                    <a:close/>
                    <a:moveTo>
                      <a:pt x="3191" y="5961"/>
                    </a:moveTo>
                    <a:lnTo>
                      <a:pt x="213" y="5961"/>
                    </a:lnTo>
                    <a:lnTo>
                      <a:pt x="213" y="5961"/>
                    </a:lnTo>
                    <a:cubicBezTo>
                      <a:pt x="156" y="5961"/>
                      <a:pt x="103" y="5938"/>
                      <a:pt x="63" y="5898"/>
                    </a:cubicBezTo>
                    <a:lnTo>
                      <a:pt x="63" y="5898"/>
                    </a:lnTo>
                    <a:cubicBezTo>
                      <a:pt x="23" y="5858"/>
                      <a:pt x="0" y="5805"/>
                      <a:pt x="0" y="5747"/>
                    </a:cubicBezTo>
                    <a:lnTo>
                      <a:pt x="0" y="213"/>
                    </a:lnTo>
                    <a:lnTo>
                      <a:pt x="0" y="213"/>
                    </a:lnTo>
                    <a:cubicBezTo>
                      <a:pt x="0" y="156"/>
                      <a:pt x="23" y="103"/>
                      <a:pt x="63" y="63"/>
                    </a:cubicBezTo>
                    <a:lnTo>
                      <a:pt x="63" y="63"/>
                    </a:lnTo>
                    <a:cubicBezTo>
                      <a:pt x="103" y="23"/>
                      <a:pt x="156" y="0"/>
                      <a:pt x="213" y="0"/>
                    </a:cubicBezTo>
                    <a:lnTo>
                      <a:pt x="3191" y="0"/>
                    </a:lnTo>
                    <a:lnTo>
                      <a:pt x="3191" y="0"/>
                    </a:lnTo>
                    <a:cubicBezTo>
                      <a:pt x="3249" y="0"/>
                      <a:pt x="3302" y="23"/>
                      <a:pt x="3342" y="63"/>
                    </a:cubicBezTo>
                    <a:lnTo>
                      <a:pt x="3342" y="63"/>
                    </a:lnTo>
                    <a:cubicBezTo>
                      <a:pt x="3382" y="103"/>
                      <a:pt x="3404" y="156"/>
                      <a:pt x="3404" y="213"/>
                    </a:cubicBezTo>
                    <a:lnTo>
                      <a:pt x="3404" y="5747"/>
                    </a:lnTo>
                    <a:lnTo>
                      <a:pt x="3404" y="5747"/>
                    </a:lnTo>
                    <a:cubicBezTo>
                      <a:pt x="3404" y="5805"/>
                      <a:pt x="3382" y="5858"/>
                      <a:pt x="3342" y="5898"/>
                    </a:cubicBezTo>
                    <a:lnTo>
                      <a:pt x="3342" y="5898"/>
                    </a:lnTo>
                    <a:cubicBezTo>
                      <a:pt x="3302" y="5938"/>
                      <a:pt x="3249" y="5961"/>
                      <a:pt x="3191" y="59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43">
                <a:extLst>
                  <a:ext uri="{FF2B5EF4-FFF2-40B4-BE49-F238E27FC236}">
                    <a16:creationId xmlns:a16="http://schemas.microsoft.com/office/drawing/2014/main" id="{82E3943A-3D0D-430A-BC26-8505AD8AD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6314" y="7260258"/>
                <a:ext cx="2287964" cy="1558011"/>
              </a:xfrm>
              <a:custGeom>
                <a:avLst/>
                <a:gdLst>
                  <a:gd name="T0" fmla="*/ 38 w 2570"/>
                  <a:gd name="T1" fmla="*/ 17 h 1752"/>
                  <a:gd name="T2" fmla="*/ 38 w 2570"/>
                  <a:gd name="T3" fmla="*/ 17 h 1752"/>
                  <a:gd name="T4" fmla="*/ 23 w 2570"/>
                  <a:gd name="T5" fmla="*/ 23 h 1752"/>
                  <a:gd name="T6" fmla="*/ 23 w 2570"/>
                  <a:gd name="T7" fmla="*/ 23 h 1752"/>
                  <a:gd name="T8" fmla="*/ 18 w 2570"/>
                  <a:gd name="T9" fmla="*/ 38 h 1752"/>
                  <a:gd name="T10" fmla="*/ 18 w 2570"/>
                  <a:gd name="T11" fmla="*/ 1713 h 1752"/>
                  <a:gd name="T12" fmla="*/ 18 w 2570"/>
                  <a:gd name="T13" fmla="*/ 1713 h 1752"/>
                  <a:gd name="T14" fmla="*/ 23 w 2570"/>
                  <a:gd name="T15" fmla="*/ 1728 h 1752"/>
                  <a:gd name="T16" fmla="*/ 23 w 2570"/>
                  <a:gd name="T17" fmla="*/ 1728 h 1752"/>
                  <a:gd name="T18" fmla="*/ 38 w 2570"/>
                  <a:gd name="T19" fmla="*/ 1734 h 1752"/>
                  <a:gd name="T20" fmla="*/ 2531 w 2570"/>
                  <a:gd name="T21" fmla="*/ 1734 h 1752"/>
                  <a:gd name="T22" fmla="*/ 2531 w 2570"/>
                  <a:gd name="T23" fmla="*/ 1734 h 1752"/>
                  <a:gd name="T24" fmla="*/ 2545 w 2570"/>
                  <a:gd name="T25" fmla="*/ 1728 h 1752"/>
                  <a:gd name="T26" fmla="*/ 2545 w 2570"/>
                  <a:gd name="T27" fmla="*/ 1728 h 1752"/>
                  <a:gd name="T28" fmla="*/ 2551 w 2570"/>
                  <a:gd name="T29" fmla="*/ 1713 h 1752"/>
                  <a:gd name="T30" fmla="*/ 2551 w 2570"/>
                  <a:gd name="T31" fmla="*/ 38 h 1752"/>
                  <a:gd name="T32" fmla="*/ 2551 w 2570"/>
                  <a:gd name="T33" fmla="*/ 38 h 1752"/>
                  <a:gd name="T34" fmla="*/ 2545 w 2570"/>
                  <a:gd name="T35" fmla="*/ 23 h 1752"/>
                  <a:gd name="T36" fmla="*/ 2545 w 2570"/>
                  <a:gd name="T37" fmla="*/ 23 h 1752"/>
                  <a:gd name="T38" fmla="*/ 2531 w 2570"/>
                  <a:gd name="T39" fmla="*/ 17 h 1752"/>
                  <a:gd name="T40" fmla="*/ 38 w 2570"/>
                  <a:gd name="T41" fmla="*/ 17 h 1752"/>
                  <a:gd name="T42" fmla="*/ 2531 w 2570"/>
                  <a:gd name="T43" fmla="*/ 1751 h 1752"/>
                  <a:gd name="T44" fmla="*/ 38 w 2570"/>
                  <a:gd name="T45" fmla="*/ 1751 h 1752"/>
                  <a:gd name="T46" fmla="*/ 38 w 2570"/>
                  <a:gd name="T47" fmla="*/ 1751 h 1752"/>
                  <a:gd name="T48" fmla="*/ 11 w 2570"/>
                  <a:gd name="T49" fmla="*/ 1740 h 1752"/>
                  <a:gd name="T50" fmla="*/ 11 w 2570"/>
                  <a:gd name="T51" fmla="*/ 1740 h 1752"/>
                  <a:gd name="T52" fmla="*/ 0 w 2570"/>
                  <a:gd name="T53" fmla="*/ 1713 h 1752"/>
                  <a:gd name="T54" fmla="*/ 0 w 2570"/>
                  <a:gd name="T55" fmla="*/ 38 h 1752"/>
                  <a:gd name="T56" fmla="*/ 0 w 2570"/>
                  <a:gd name="T57" fmla="*/ 38 h 1752"/>
                  <a:gd name="T58" fmla="*/ 11 w 2570"/>
                  <a:gd name="T59" fmla="*/ 12 h 1752"/>
                  <a:gd name="T60" fmla="*/ 11 w 2570"/>
                  <a:gd name="T61" fmla="*/ 12 h 1752"/>
                  <a:gd name="T62" fmla="*/ 38 w 2570"/>
                  <a:gd name="T63" fmla="*/ 0 h 1752"/>
                  <a:gd name="T64" fmla="*/ 2531 w 2570"/>
                  <a:gd name="T65" fmla="*/ 0 h 1752"/>
                  <a:gd name="T66" fmla="*/ 2531 w 2570"/>
                  <a:gd name="T67" fmla="*/ 0 h 1752"/>
                  <a:gd name="T68" fmla="*/ 2558 w 2570"/>
                  <a:gd name="T69" fmla="*/ 12 h 1752"/>
                  <a:gd name="T70" fmla="*/ 2558 w 2570"/>
                  <a:gd name="T71" fmla="*/ 12 h 1752"/>
                  <a:gd name="T72" fmla="*/ 2569 w 2570"/>
                  <a:gd name="T73" fmla="*/ 38 h 1752"/>
                  <a:gd name="T74" fmla="*/ 2569 w 2570"/>
                  <a:gd name="T75" fmla="*/ 1713 h 1752"/>
                  <a:gd name="T76" fmla="*/ 2569 w 2570"/>
                  <a:gd name="T77" fmla="*/ 1713 h 1752"/>
                  <a:gd name="T78" fmla="*/ 2558 w 2570"/>
                  <a:gd name="T79" fmla="*/ 1740 h 1752"/>
                  <a:gd name="T80" fmla="*/ 2558 w 2570"/>
                  <a:gd name="T81" fmla="*/ 1740 h 1752"/>
                  <a:gd name="T82" fmla="*/ 2531 w 2570"/>
                  <a:gd name="T83" fmla="*/ 1751 h 1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70" h="1752">
                    <a:moveTo>
                      <a:pt x="38" y="17"/>
                    </a:moveTo>
                    <a:lnTo>
                      <a:pt x="38" y="17"/>
                    </a:lnTo>
                    <a:cubicBezTo>
                      <a:pt x="33" y="17"/>
                      <a:pt x="28" y="20"/>
                      <a:pt x="23" y="23"/>
                    </a:cubicBezTo>
                    <a:lnTo>
                      <a:pt x="23" y="23"/>
                    </a:lnTo>
                    <a:cubicBezTo>
                      <a:pt x="20" y="28"/>
                      <a:pt x="18" y="33"/>
                      <a:pt x="18" y="38"/>
                    </a:cubicBezTo>
                    <a:lnTo>
                      <a:pt x="18" y="1713"/>
                    </a:lnTo>
                    <a:lnTo>
                      <a:pt x="18" y="1713"/>
                    </a:lnTo>
                    <a:cubicBezTo>
                      <a:pt x="18" y="1719"/>
                      <a:pt x="20" y="1724"/>
                      <a:pt x="23" y="1728"/>
                    </a:cubicBezTo>
                    <a:lnTo>
                      <a:pt x="23" y="1728"/>
                    </a:lnTo>
                    <a:cubicBezTo>
                      <a:pt x="28" y="1732"/>
                      <a:pt x="33" y="1734"/>
                      <a:pt x="38" y="1734"/>
                    </a:cubicBezTo>
                    <a:lnTo>
                      <a:pt x="2531" y="1734"/>
                    </a:lnTo>
                    <a:lnTo>
                      <a:pt x="2531" y="1734"/>
                    </a:lnTo>
                    <a:cubicBezTo>
                      <a:pt x="2536" y="1734"/>
                      <a:pt x="2542" y="1732"/>
                      <a:pt x="2545" y="1728"/>
                    </a:cubicBezTo>
                    <a:lnTo>
                      <a:pt x="2545" y="1728"/>
                    </a:lnTo>
                    <a:cubicBezTo>
                      <a:pt x="2549" y="1724"/>
                      <a:pt x="2551" y="1719"/>
                      <a:pt x="2551" y="1713"/>
                    </a:cubicBezTo>
                    <a:lnTo>
                      <a:pt x="2551" y="38"/>
                    </a:lnTo>
                    <a:lnTo>
                      <a:pt x="2551" y="38"/>
                    </a:lnTo>
                    <a:cubicBezTo>
                      <a:pt x="2551" y="33"/>
                      <a:pt x="2549" y="28"/>
                      <a:pt x="2545" y="23"/>
                    </a:cubicBezTo>
                    <a:lnTo>
                      <a:pt x="2545" y="23"/>
                    </a:lnTo>
                    <a:cubicBezTo>
                      <a:pt x="2542" y="20"/>
                      <a:pt x="2536" y="17"/>
                      <a:pt x="2531" y="17"/>
                    </a:cubicBezTo>
                    <a:lnTo>
                      <a:pt x="38" y="17"/>
                    </a:lnTo>
                    <a:close/>
                    <a:moveTo>
                      <a:pt x="2531" y="1751"/>
                    </a:moveTo>
                    <a:lnTo>
                      <a:pt x="38" y="1751"/>
                    </a:lnTo>
                    <a:lnTo>
                      <a:pt x="38" y="1751"/>
                    </a:lnTo>
                    <a:cubicBezTo>
                      <a:pt x="28" y="1751"/>
                      <a:pt x="18" y="1748"/>
                      <a:pt x="11" y="1740"/>
                    </a:cubicBezTo>
                    <a:lnTo>
                      <a:pt x="11" y="1740"/>
                    </a:lnTo>
                    <a:cubicBezTo>
                      <a:pt x="5" y="1733"/>
                      <a:pt x="0" y="1724"/>
                      <a:pt x="0" y="1713"/>
                    </a:cubicBezTo>
                    <a:lnTo>
                      <a:pt x="0" y="38"/>
                    </a:lnTo>
                    <a:lnTo>
                      <a:pt x="0" y="38"/>
                    </a:lnTo>
                    <a:cubicBezTo>
                      <a:pt x="0" y="28"/>
                      <a:pt x="5" y="18"/>
                      <a:pt x="11" y="12"/>
                    </a:cubicBezTo>
                    <a:lnTo>
                      <a:pt x="11" y="12"/>
                    </a:lnTo>
                    <a:cubicBezTo>
                      <a:pt x="18" y="4"/>
                      <a:pt x="28" y="0"/>
                      <a:pt x="38" y="0"/>
                    </a:cubicBezTo>
                    <a:lnTo>
                      <a:pt x="2531" y="0"/>
                    </a:lnTo>
                    <a:lnTo>
                      <a:pt x="2531" y="0"/>
                    </a:lnTo>
                    <a:cubicBezTo>
                      <a:pt x="2542" y="0"/>
                      <a:pt x="2551" y="4"/>
                      <a:pt x="2558" y="12"/>
                    </a:cubicBezTo>
                    <a:lnTo>
                      <a:pt x="2558" y="12"/>
                    </a:lnTo>
                    <a:cubicBezTo>
                      <a:pt x="2565" y="18"/>
                      <a:pt x="2569" y="28"/>
                      <a:pt x="2569" y="38"/>
                    </a:cubicBezTo>
                    <a:lnTo>
                      <a:pt x="2569" y="1713"/>
                    </a:lnTo>
                    <a:lnTo>
                      <a:pt x="2569" y="1713"/>
                    </a:lnTo>
                    <a:cubicBezTo>
                      <a:pt x="2569" y="1724"/>
                      <a:pt x="2565" y="1733"/>
                      <a:pt x="2558" y="1740"/>
                    </a:cubicBezTo>
                    <a:lnTo>
                      <a:pt x="2558" y="1740"/>
                    </a:lnTo>
                    <a:cubicBezTo>
                      <a:pt x="2551" y="1748"/>
                      <a:pt x="2542" y="1751"/>
                      <a:pt x="2531" y="17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44">
                <a:extLst>
                  <a:ext uri="{FF2B5EF4-FFF2-40B4-BE49-F238E27FC236}">
                    <a16:creationId xmlns:a16="http://schemas.microsoft.com/office/drawing/2014/main" id="{FD2024CE-F882-48F9-A3C5-9DC5CCEDB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0501" y="7350520"/>
                <a:ext cx="2099589" cy="1228358"/>
              </a:xfrm>
              <a:custGeom>
                <a:avLst/>
                <a:gdLst>
                  <a:gd name="T0" fmla="*/ 32 w 2357"/>
                  <a:gd name="T1" fmla="*/ 17 h 1380"/>
                  <a:gd name="T2" fmla="*/ 32 w 2357"/>
                  <a:gd name="T3" fmla="*/ 17 h 1380"/>
                  <a:gd name="T4" fmla="*/ 17 w 2357"/>
                  <a:gd name="T5" fmla="*/ 31 h 1380"/>
                  <a:gd name="T6" fmla="*/ 17 w 2357"/>
                  <a:gd name="T7" fmla="*/ 1348 h 1380"/>
                  <a:gd name="T8" fmla="*/ 17 w 2357"/>
                  <a:gd name="T9" fmla="*/ 1348 h 1380"/>
                  <a:gd name="T10" fmla="*/ 32 w 2357"/>
                  <a:gd name="T11" fmla="*/ 1362 h 1380"/>
                  <a:gd name="T12" fmla="*/ 2322 w 2357"/>
                  <a:gd name="T13" fmla="*/ 1362 h 1380"/>
                  <a:gd name="T14" fmla="*/ 2322 w 2357"/>
                  <a:gd name="T15" fmla="*/ 1362 h 1380"/>
                  <a:gd name="T16" fmla="*/ 2337 w 2357"/>
                  <a:gd name="T17" fmla="*/ 1348 h 1380"/>
                  <a:gd name="T18" fmla="*/ 2337 w 2357"/>
                  <a:gd name="T19" fmla="*/ 31 h 1380"/>
                  <a:gd name="T20" fmla="*/ 2337 w 2357"/>
                  <a:gd name="T21" fmla="*/ 31 h 1380"/>
                  <a:gd name="T22" fmla="*/ 2322 w 2357"/>
                  <a:gd name="T23" fmla="*/ 17 h 1380"/>
                  <a:gd name="T24" fmla="*/ 32 w 2357"/>
                  <a:gd name="T25" fmla="*/ 17 h 1380"/>
                  <a:gd name="T26" fmla="*/ 2322 w 2357"/>
                  <a:gd name="T27" fmla="*/ 1379 h 1380"/>
                  <a:gd name="T28" fmla="*/ 32 w 2357"/>
                  <a:gd name="T29" fmla="*/ 1379 h 1380"/>
                  <a:gd name="T30" fmla="*/ 32 w 2357"/>
                  <a:gd name="T31" fmla="*/ 1379 h 1380"/>
                  <a:gd name="T32" fmla="*/ 0 w 2357"/>
                  <a:gd name="T33" fmla="*/ 1348 h 1380"/>
                  <a:gd name="T34" fmla="*/ 0 w 2357"/>
                  <a:gd name="T35" fmla="*/ 31 h 1380"/>
                  <a:gd name="T36" fmla="*/ 0 w 2357"/>
                  <a:gd name="T37" fmla="*/ 31 h 1380"/>
                  <a:gd name="T38" fmla="*/ 32 w 2357"/>
                  <a:gd name="T39" fmla="*/ 0 h 1380"/>
                  <a:gd name="T40" fmla="*/ 2322 w 2357"/>
                  <a:gd name="T41" fmla="*/ 0 h 1380"/>
                  <a:gd name="T42" fmla="*/ 2322 w 2357"/>
                  <a:gd name="T43" fmla="*/ 0 h 1380"/>
                  <a:gd name="T44" fmla="*/ 2356 w 2357"/>
                  <a:gd name="T45" fmla="*/ 31 h 1380"/>
                  <a:gd name="T46" fmla="*/ 2356 w 2357"/>
                  <a:gd name="T47" fmla="*/ 1348 h 1380"/>
                  <a:gd name="T48" fmla="*/ 2356 w 2357"/>
                  <a:gd name="T49" fmla="*/ 1348 h 1380"/>
                  <a:gd name="T50" fmla="*/ 2322 w 2357"/>
                  <a:gd name="T51" fmla="*/ 1379 h 1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57" h="1380">
                    <a:moveTo>
                      <a:pt x="32" y="17"/>
                    </a:moveTo>
                    <a:lnTo>
                      <a:pt x="32" y="17"/>
                    </a:lnTo>
                    <a:cubicBezTo>
                      <a:pt x="24" y="17"/>
                      <a:pt x="17" y="24"/>
                      <a:pt x="17" y="31"/>
                    </a:cubicBezTo>
                    <a:lnTo>
                      <a:pt x="17" y="1348"/>
                    </a:lnTo>
                    <a:lnTo>
                      <a:pt x="17" y="1348"/>
                    </a:lnTo>
                    <a:cubicBezTo>
                      <a:pt x="17" y="1356"/>
                      <a:pt x="24" y="1362"/>
                      <a:pt x="32" y="1362"/>
                    </a:cubicBezTo>
                    <a:lnTo>
                      <a:pt x="2322" y="1362"/>
                    </a:lnTo>
                    <a:lnTo>
                      <a:pt x="2322" y="1362"/>
                    </a:lnTo>
                    <a:cubicBezTo>
                      <a:pt x="2331" y="1362"/>
                      <a:pt x="2337" y="1356"/>
                      <a:pt x="2337" y="1348"/>
                    </a:cubicBezTo>
                    <a:lnTo>
                      <a:pt x="2337" y="31"/>
                    </a:lnTo>
                    <a:lnTo>
                      <a:pt x="2337" y="31"/>
                    </a:lnTo>
                    <a:cubicBezTo>
                      <a:pt x="2337" y="24"/>
                      <a:pt x="2331" y="17"/>
                      <a:pt x="2322" y="17"/>
                    </a:cubicBezTo>
                    <a:lnTo>
                      <a:pt x="32" y="17"/>
                    </a:lnTo>
                    <a:close/>
                    <a:moveTo>
                      <a:pt x="2322" y="1379"/>
                    </a:moveTo>
                    <a:lnTo>
                      <a:pt x="32" y="1379"/>
                    </a:lnTo>
                    <a:lnTo>
                      <a:pt x="32" y="1379"/>
                    </a:lnTo>
                    <a:cubicBezTo>
                      <a:pt x="14" y="1379"/>
                      <a:pt x="0" y="1365"/>
                      <a:pt x="0" y="1348"/>
                    </a:cubicBez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13"/>
                      <a:pt x="14" y="0"/>
                      <a:pt x="32" y="0"/>
                    </a:cubicBezTo>
                    <a:lnTo>
                      <a:pt x="2322" y="0"/>
                    </a:lnTo>
                    <a:lnTo>
                      <a:pt x="2322" y="0"/>
                    </a:lnTo>
                    <a:cubicBezTo>
                      <a:pt x="2341" y="0"/>
                      <a:pt x="2356" y="13"/>
                      <a:pt x="2356" y="31"/>
                    </a:cubicBezTo>
                    <a:lnTo>
                      <a:pt x="2356" y="1348"/>
                    </a:lnTo>
                    <a:lnTo>
                      <a:pt x="2356" y="1348"/>
                    </a:lnTo>
                    <a:cubicBezTo>
                      <a:pt x="2356" y="1365"/>
                      <a:pt x="2341" y="1379"/>
                      <a:pt x="2322" y="13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45">
                <a:extLst>
                  <a:ext uri="{FF2B5EF4-FFF2-40B4-BE49-F238E27FC236}">
                    <a16:creationId xmlns:a16="http://schemas.microsoft.com/office/drawing/2014/main" id="{90A9878A-EA97-46B5-8667-EA3D45A03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7541" y="7354445"/>
                <a:ext cx="2083892" cy="1212658"/>
              </a:xfrm>
              <a:custGeom>
                <a:avLst/>
                <a:gdLst>
                  <a:gd name="T0" fmla="*/ 0 w 2340"/>
                  <a:gd name="T1" fmla="*/ 1340 h 1363"/>
                  <a:gd name="T2" fmla="*/ 0 w 2340"/>
                  <a:gd name="T3" fmla="*/ 23 h 1363"/>
                  <a:gd name="T4" fmla="*/ 0 w 2340"/>
                  <a:gd name="T5" fmla="*/ 23 h 1363"/>
                  <a:gd name="T6" fmla="*/ 24 w 2340"/>
                  <a:gd name="T7" fmla="*/ 0 h 1363"/>
                  <a:gd name="T8" fmla="*/ 2314 w 2340"/>
                  <a:gd name="T9" fmla="*/ 0 h 1363"/>
                  <a:gd name="T10" fmla="*/ 2314 w 2340"/>
                  <a:gd name="T11" fmla="*/ 0 h 1363"/>
                  <a:gd name="T12" fmla="*/ 2339 w 2340"/>
                  <a:gd name="T13" fmla="*/ 23 h 1363"/>
                  <a:gd name="T14" fmla="*/ 2339 w 2340"/>
                  <a:gd name="T15" fmla="*/ 1340 h 1363"/>
                  <a:gd name="T16" fmla="*/ 2339 w 2340"/>
                  <a:gd name="T17" fmla="*/ 1340 h 1363"/>
                  <a:gd name="T18" fmla="*/ 2314 w 2340"/>
                  <a:gd name="T19" fmla="*/ 1362 h 1363"/>
                  <a:gd name="T20" fmla="*/ 24 w 2340"/>
                  <a:gd name="T21" fmla="*/ 1362 h 1363"/>
                  <a:gd name="T22" fmla="*/ 24 w 2340"/>
                  <a:gd name="T23" fmla="*/ 1362 h 1363"/>
                  <a:gd name="T24" fmla="*/ 0 w 2340"/>
                  <a:gd name="T25" fmla="*/ 1340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0" h="1363">
                    <a:moveTo>
                      <a:pt x="0" y="1340"/>
                    </a:moveTo>
                    <a:lnTo>
                      <a:pt x="0" y="23"/>
                    </a:lnTo>
                    <a:lnTo>
                      <a:pt x="0" y="23"/>
                    </a:lnTo>
                    <a:cubicBezTo>
                      <a:pt x="0" y="10"/>
                      <a:pt x="11" y="0"/>
                      <a:pt x="24" y="0"/>
                    </a:cubicBezTo>
                    <a:lnTo>
                      <a:pt x="2314" y="0"/>
                    </a:lnTo>
                    <a:lnTo>
                      <a:pt x="2314" y="0"/>
                    </a:lnTo>
                    <a:cubicBezTo>
                      <a:pt x="2328" y="0"/>
                      <a:pt x="2339" y="10"/>
                      <a:pt x="2339" y="23"/>
                    </a:cubicBezTo>
                    <a:lnTo>
                      <a:pt x="2339" y="1340"/>
                    </a:lnTo>
                    <a:lnTo>
                      <a:pt x="2339" y="1340"/>
                    </a:lnTo>
                    <a:cubicBezTo>
                      <a:pt x="2339" y="1352"/>
                      <a:pt x="2328" y="1362"/>
                      <a:pt x="2314" y="1362"/>
                    </a:cubicBezTo>
                    <a:lnTo>
                      <a:pt x="24" y="1362"/>
                    </a:lnTo>
                    <a:lnTo>
                      <a:pt x="24" y="1362"/>
                    </a:lnTo>
                    <a:cubicBezTo>
                      <a:pt x="11" y="1362"/>
                      <a:pt x="0" y="1352"/>
                      <a:pt x="0" y="134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46">
                <a:extLst>
                  <a:ext uri="{FF2B5EF4-FFF2-40B4-BE49-F238E27FC236}">
                    <a16:creationId xmlns:a16="http://schemas.microsoft.com/office/drawing/2014/main" id="{AB82039F-1DA3-4ED1-B98B-BE5FE4073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8844" y="6228123"/>
                <a:ext cx="788816" cy="788818"/>
              </a:xfrm>
              <a:custGeom>
                <a:avLst/>
                <a:gdLst>
                  <a:gd name="T0" fmla="*/ 887 w 888"/>
                  <a:gd name="T1" fmla="*/ 442 h 886"/>
                  <a:gd name="T2" fmla="*/ 887 w 888"/>
                  <a:gd name="T3" fmla="*/ 442 h 886"/>
                  <a:gd name="T4" fmla="*/ 443 w 888"/>
                  <a:gd name="T5" fmla="*/ 885 h 886"/>
                  <a:gd name="T6" fmla="*/ 443 w 888"/>
                  <a:gd name="T7" fmla="*/ 885 h 886"/>
                  <a:gd name="T8" fmla="*/ 0 w 888"/>
                  <a:gd name="T9" fmla="*/ 442 h 886"/>
                  <a:gd name="T10" fmla="*/ 0 w 888"/>
                  <a:gd name="T11" fmla="*/ 442 h 886"/>
                  <a:gd name="T12" fmla="*/ 443 w 888"/>
                  <a:gd name="T13" fmla="*/ 0 h 886"/>
                  <a:gd name="T14" fmla="*/ 443 w 888"/>
                  <a:gd name="T15" fmla="*/ 0 h 886"/>
                  <a:gd name="T16" fmla="*/ 887 w 888"/>
                  <a:gd name="T17" fmla="*/ 442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8" h="886">
                    <a:moveTo>
                      <a:pt x="887" y="442"/>
                    </a:moveTo>
                    <a:lnTo>
                      <a:pt x="887" y="442"/>
                    </a:lnTo>
                    <a:cubicBezTo>
                      <a:pt x="887" y="688"/>
                      <a:pt x="688" y="885"/>
                      <a:pt x="443" y="885"/>
                    </a:cubicBezTo>
                    <a:lnTo>
                      <a:pt x="443" y="885"/>
                    </a:lnTo>
                    <a:cubicBezTo>
                      <a:pt x="198" y="885"/>
                      <a:pt x="0" y="688"/>
                      <a:pt x="0" y="442"/>
                    </a:cubicBezTo>
                    <a:lnTo>
                      <a:pt x="0" y="442"/>
                    </a:lnTo>
                    <a:cubicBezTo>
                      <a:pt x="0" y="198"/>
                      <a:pt x="198" y="0"/>
                      <a:pt x="443" y="0"/>
                    </a:cubicBezTo>
                    <a:lnTo>
                      <a:pt x="443" y="0"/>
                    </a:lnTo>
                    <a:cubicBezTo>
                      <a:pt x="688" y="0"/>
                      <a:pt x="887" y="198"/>
                      <a:pt x="887" y="4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47">
                <a:extLst>
                  <a:ext uri="{FF2B5EF4-FFF2-40B4-BE49-F238E27FC236}">
                    <a16:creationId xmlns:a16="http://schemas.microsoft.com/office/drawing/2014/main" id="{C7559101-4D93-4D07-A47B-3FB6FB767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0995" y="6220274"/>
                <a:ext cx="804514" cy="804516"/>
              </a:xfrm>
              <a:custGeom>
                <a:avLst/>
                <a:gdLst>
                  <a:gd name="T0" fmla="*/ 452 w 905"/>
                  <a:gd name="T1" fmla="*/ 17 h 904"/>
                  <a:gd name="T2" fmla="*/ 452 w 905"/>
                  <a:gd name="T3" fmla="*/ 17 h 904"/>
                  <a:gd name="T4" fmla="*/ 18 w 905"/>
                  <a:gd name="T5" fmla="*/ 451 h 904"/>
                  <a:gd name="T6" fmla="*/ 18 w 905"/>
                  <a:gd name="T7" fmla="*/ 451 h 904"/>
                  <a:gd name="T8" fmla="*/ 452 w 905"/>
                  <a:gd name="T9" fmla="*/ 886 h 904"/>
                  <a:gd name="T10" fmla="*/ 452 w 905"/>
                  <a:gd name="T11" fmla="*/ 886 h 904"/>
                  <a:gd name="T12" fmla="*/ 886 w 905"/>
                  <a:gd name="T13" fmla="*/ 451 h 904"/>
                  <a:gd name="T14" fmla="*/ 886 w 905"/>
                  <a:gd name="T15" fmla="*/ 451 h 904"/>
                  <a:gd name="T16" fmla="*/ 452 w 905"/>
                  <a:gd name="T17" fmla="*/ 17 h 904"/>
                  <a:gd name="T18" fmla="*/ 452 w 905"/>
                  <a:gd name="T19" fmla="*/ 903 h 904"/>
                  <a:gd name="T20" fmla="*/ 452 w 905"/>
                  <a:gd name="T21" fmla="*/ 903 h 904"/>
                  <a:gd name="T22" fmla="*/ 0 w 905"/>
                  <a:gd name="T23" fmla="*/ 451 h 904"/>
                  <a:gd name="T24" fmla="*/ 0 w 905"/>
                  <a:gd name="T25" fmla="*/ 451 h 904"/>
                  <a:gd name="T26" fmla="*/ 452 w 905"/>
                  <a:gd name="T27" fmla="*/ 0 h 904"/>
                  <a:gd name="T28" fmla="*/ 452 w 905"/>
                  <a:gd name="T29" fmla="*/ 0 h 904"/>
                  <a:gd name="T30" fmla="*/ 904 w 905"/>
                  <a:gd name="T31" fmla="*/ 451 h 904"/>
                  <a:gd name="T32" fmla="*/ 904 w 905"/>
                  <a:gd name="T33" fmla="*/ 451 h 904"/>
                  <a:gd name="T34" fmla="*/ 452 w 905"/>
                  <a:gd name="T35" fmla="*/ 90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5" h="904">
                    <a:moveTo>
                      <a:pt x="452" y="17"/>
                    </a:moveTo>
                    <a:lnTo>
                      <a:pt x="452" y="17"/>
                    </a:lnTo>
                    <a:cubicBezTo>
                      <a:pt x="213" y="17"/>
                      <a:pt x="18" y="212"/>
                      <a:pt x="18" y="451"/>
                    </a:cubicBezTo>
                    <a:lnTo>
                      <a:pt x="18" y="451"/>
                    </a:lnTo>
                    <a:cubicBezTo>
                      <a:pt x="18" y="691"/>
                      <a:pt x="213" y="886"/>
                      <a:pt x="452" y="886"/>
                    </a:cubicBezTo>
                    <a:lnTo>
                      <a:pt x="452" y="886"/>
                    </a:lnTo>
                    <a:cubicBezTo>
                      <a:pt x="692" y="886"/>
                      <a:pt x="886" y="691"/>
                      <a:pt x="886" y="451"/>
                    </a:cubicBezTo>
                    <a:lnTo>
                      <a:pt x="886" y="451"/>
                    </a:lnTo>
                    <a:cubicBezTo>
                      <a:pt x="886" y="212"/>
                      <a:pt x="692" y="17"/>
                      <a:pt x="452" y="17"/>
                    </a:cubicBezTo>
                    <a:close/>
                    <a:moveTo>
                      <a:pt x="452" y="903"/>
                    </a:moveTo>
                    <a:lnTo>
                      <a:pt x="452" y="903"/>
                    </a:lnTo>
                    <a:cubicBezTo>
                      <a:pt x="203" y="903"/>
                      <a:pt x="0" y="701"/>
                      <a:pt x="0" y="451"/>
                    </a:cubicBezTo>
                    <a:lnTo>
                      <a:pt x="0" y="451"/>
                    </a:lnTo>
                    <a:cubicBezTo>
                      <a:pt x="0" y="202"/>
                      <a:pt x="203" y="0"/>
                      <a:pt x="452" y="0"/>
                    </a:cubicBezTo>
                    <a:lnTo>
                      <a:pt x="452" y="0"/>
                    </a:lnTo>
                    <a:cubicBezTo>
                      <a:pt x="701" y="0"/>
                      <a:pt x="904" y="202"/>
                      <a:pt x="904" y="451"/>
                    </a:cubicBezTo>
                    <a:lnTo>
                      <a:pt x="904" y="451"/>
                    </a:lnTo>
                    <a:cubicBezTo>
                      <a:pt x="904" y="701"/>
                      <a:pt x="701" y="903"/>
                      <a:pt x="452" y="9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48">
                <a:extLst>
                  <a:ext uri="{FF2B5EF4-FFF2-40B4-BE49-F238E27FC236}">
                    <a16:creationId xmlns:a16="http://schemas.microsoft.com/office/drawing/2014/main" id="{4D26658B-E99A-4277-BC31-13A54923EE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3786" y="6420423"/>
                <a:ext cx="682857" cy="596519"/>
              </a:xfrm>
              <a:custGeom>
                <a:avLst/>
                <a:gdLst>
                  <a:gd name="T0" fmla="*/ 475 w 766"/>
                  <a:gd name="T1" fmla="*/ 351 h 670"/>
                  <a:gd name="T2" fmla="*/ 475 w 766"/>
                  <a:gd name="T3" fmla="*/ 351 h 670"/>
                  <a:gd name="T4" fmla="*/ 539 w 766"/>
                  <a:gd name="T5" fmla="*/ 193 h 670"/>
                  <a:gd name="T6" fmla="*/ 539 w 766"/>
                  <a:gd name="T7" fmla="*/ 193 h 670"/>
                  <a:gd name="T8" fmla="*/ 386 w 766"/>
                  <a:gd name="T9" fmla="*/ 0 h 670"/>
                  <a:gd name="T10" fmla="*/ 386 w 766"/>
                  <a:gd name="T11" fmla="*/ 0 h 670"/>
                  <a:gd name="T12" fmla="*/ 233 w 766"/>
                  <a:gd name="T13" fmla="*/ 193 h 670"/>
                  <a:gd name="T14" fmla="*/ 233 w 766"/>
                  <a:gd name="T15" fmla="*/ 193 h 670"/>
                  <a:gd name="T16" fmla="*/ 297 w 766"/>
                  <a:gd name="T17" fmla="*/ 351 h 670"/>
                  <a:gd name="T18" fmla="*/ 297 w 766"/>
                  <a:gd name="T19" fmla="*/ 351 h 670"/>
                  <a:gd name="T20" fmla="*/ 0 w 766"/>
                  <a:gd name="T21" fmla="*/ 453 h 670"/>
                  <a:gd name="T22" fmla="*/ 0 w 766"/>
                  <a:gd name="T23" fmla="*/ 453 h 670"/>
                  <a:gd name="T24" fmla="*/ 381 w 766"/>
                  <a:gd name="T25" fmla="*/ 669 h 670"/>
                  <a:gd name="T26" fmla="*/ 381 w 766"/>
                  <a:gd name="T27" fmla="*/ 669 h 670"/>
                  <a:gd name="T28" fmla="*/ 765 w 766"/>
                  <a:gd name="T29" fmla="*/ 449 h 670"/>
                  <a:gd name="T30" fmla="*/ 765 w 766"/>
                  <a:gd name="T31" fmla="*/ 449 h 670"/>
                  <a:gd name="T32" fmla="*/ 475 w 766"/>
                  <a:gd name="T33" fmla="*/ 351 h 6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66" h="670">
                    <a:moveTo>
                      <a:pt x="475" y="351"/>
                    </a:moveTo>
                    <a:lnTo>
                      <a:pt x="475" y="351"/>
                    </a:lnTo>
                    <a:cubicBezTo>
                      <a:pt x="514" y="316"/>
                      <a:pt x="539" y="258"/>
                      <a:pt x="539" y="193"/>
                    </a:cubicBezTo>
                    <a:lnTo>
                      <a:pt x="539" y="193"/>
                    </a:lnTo>
                    <a:cubicBezTo>
                      <a:pt x="539" y="86"/>
                      <a:pt x="470" y="0"/>
                      <a:pt x="386" y="0"/>
                    </a:cubicBezTo>
                    <a:lnTo>
                      <a:pt x="386" y="0"/>
                    </a:lnTo>
                    <a:cubicBezTo>
                      <a:pt x="301" y="0"/>
                      <a:pt x="233" y="86"/>
                      <a:pt x="233" y="193"/>
                    </a:cubicBezTo>
                    <a:lnTo>
                      <a:pt x="233" y="193"/>
                    </a:lnTo>
                    <a:cubicBezTo>
                      <a:pt x="233" y="258"/>
                      <a:pt x="258" y="316"/>
                      <a:pt x="297" y="351"/>
                    </a:cubicBezTo>
                    <a:lnTo>
                      <a:pt x="297" y="351"/>
                    </a:lnTo>
                    <a:cubicBezTo>
                      <a:pt x="181" y="364"/>
                      <a:pt x="79" y="400"/>
                      <a:pt x="0" y="453"/>
                    </a:cubicBezTo>
                    <a:lnTo>
                      <a:pt x="0" y="453"/>
                    </a:lnTo>
                    <a:cubicBezTo>
                      <a:pt x="78" y="582"/>
                      <a:pt x="219" y="669"/>
                      <a:pt x="381" y="669"/>
                    </a:cubicBezTo>
                    <a:lnTo>
                      <a:pt x="381" y="669"/>
                    </a:lnTo>
                    <a:cubicBezTo>
                      <a:pt x="545" y="669"/>
                      <a:pt x="688" y="580"/>
                      <a:pt x="765" y="449"/>
                    </a:cubicBezTo>
                    <a:lnTo>
                      <a:pt x="765" y="449"/>
                    </a:lnTo>
                    <a:cubicBezTo>
                      <a:pt x="687" y="399"/>
                      <a:pt x="587" y="363"/>
                      <a:pt x="475" y="35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49">
                <a:extLst>
                  <a:ext uri="{FF2B5EF4-FFF2-40B4-BE49-F238E27FC236}">
                    <a16:creationId xmlns:a16="http://schemas.microsoft.com/office/drawing/2014/main" id="{AE9B94DD-A674-44FF-A9E2-C6E62F13A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5938" y="6412574"/>
                <a:ext cx="698555" cy="612216"/>
              </a:xfrm>
              <a:custGeom>
                <a:avLst/>
                <a:gdLst>
                  <a:gd name="T0" fmla="*/ 21 w 784"/>
                  <a:gd name="T1" fmla="*/ 466 h 689"/>
                  <a:gd name="T2" fmla="*/ 21 w 784"/>
                  <a:gd name="T3" fmla="*/ 466 h 689"/>
                  <a:gd name="T4" fmla="*/ 390 w 784"/>
                  <a:gd name="T5" fmla="*/ 671 h 689"/>
                  <a:gd name="T6" fmla="*/ 390 w 784"/>
                  <a:gd name="T7" fmla="*/ 671 h 689"/>
                  <a:gd name="T8" fmla="*/ 762 w 784"/>
                  <a:gd name="T9" fmla="*/ 462 h 689"/>
                  <a:gd name="T10" fmla="*/ 762 w 784"/>
                  <a:gd name="T11" fmla="*/ 462 h 689"/>
                  <a:gd name="T12" fmla="*/ 484 w 784"/>
                  <a:gd name="T13" fmla="*/ 369 h 689"/>
                  <a:gd name="T14" fmla="*/ 484 w 784"/>
                  <a:gd name="T15" fmla="*/ 369 h 689"/>
                  <a:gd name="T16" fmla="*/ 476 w 784"/>
                  <a:gd name="T17" fmla="*/ 363 h 689"/>
                  <a:gd name="T18" fmla="*/ 476 w 784"/>
                  <a:gd name="T19" fmla="*/ 363 h 689"/>
                  <a:gd name="T20" fmla="*/ 478 w 784"/>
                  <a:gd name="T21" fmla="*/ 354 h 689"/>
                  <a:gd name="T22" fmla="*/ 478 w 784"/>
                  <a:gd name="T23" fmla="*/ 354 h 689"/>
                  <a:gd name="T24" fmla="*/ 539 w 784"/>
                  <a:gd name="T25" fmla="*/ 203 h 689"/>
                  <a:gd name="T26" fmla="*/ 539 w 784"/>
                  <a:gd name="T27" fmla="*/ 203 h 689"/>
                  <a:gd name="T28" fmla="*/ 395 w 784"/>
                  <a:gd name="T29" fmla="*/ 18 h 689"/>
                  <a:gd name="T30" fmla="*/ 395 w 784"/>
                  <a:gd name="T31" fmla="*/ 18 h 689"/>
                  <a:gd name="T32" fmla="*/ 251 w 784"/>
                  <a:gd name="T33" fmla="*/ 203 h 689"/>
                  <a:gd name="T34" fmla="*/ 251 w 784"/>
                  <a:gd name="T35" fmla="*/ 203 h 689"/>
                  <a:gd name="T36" fmla="*/ 312 w 784"/>
                  <a:gd name="T37" fmla="*/ 354 h 689"/>
                  <a:gd name="T38" fmla="*/ 312 w 784"/>
                  <a:gd name="T39" fmla="*/ 354 h 689"/>
                  <a:gd name="T40" fmla="*/ 313 w 784"/>
                  <a:gd name="T41" fmla="*/ 363 h 689"/>
                  <a:gd name="T42" fmla="*/ 313 w 784"/>
                  <a:gd name="T43" fmla="*/ 363 h 689"/>
                  <a:gd name="T44" fmla="*/ 306 w 784"/>
                  <a:gd name="T45" fmla="*/ 369 h 689"/>
                  <a:gd name="T46" fmla="*/ 306 w 784"/>
                  <a:gd name="T47" fmla="*/ 369 h 689"/>
                  <a:gd name="T48" fmla="*/ 21 w 784"/>
                  <a:gd name="T49" fmla="*/ 466 h 689"/>
                  <a:gd name="T50" fmla="*/ 390 w 784"/>
                  <a:gd name="T51" fmla="*/ 688 h 689"/>
                  <a:gd name="T52" fmla="*/ 390 w 784"/>
                  <a:gd name="T53" fmla="*/ 688 h 689"/>
                  <a:gd name="T54" fmla="*/ 2 w 784"/>
                  <a:gd name="T55" fmla="*/ 468 h 689"/>
                  <a:gd name="T56" fmla="*/ 2 w 784"/>
                  <a:gd name="T57" fmla="*/ 468 h 689"/>
                  <a:gd name="T58" fmla="*/ 5 w 784"/>
                  <a:gd name="T59" fmla="*/ 456 h 689"/>
                  <a:gd name="T60" fmla="*/ 5 w 784"/>
                  <a:gd name="T61" fmla="*/ 456 h 689"/>
                  <a:gd name="T62" fmla="*/ 287 w 784"/>
                  <a:gd name="T63" fmla="*/ 354 h 689"/>
                  <a:gd name="T64" fmla="*/ 287 w 784"/>
                  <a:gd name="T65" fmla="*/ 354 h 689"/>
                  <a:gd name="T66" fmla="*/ 233 w 784"/>
                  <a:gd name="T67" fmla="*/ 203 h 689"/>
                  <a:gd name="T68" fmla="*/ 233 w 784"/>
                  <a:gd name="T69" fmla="*/ 203 h 689"/>
                  <a:gd name="T70" fmla="*/ 395 w 784"/>
                  <a:gd name="T71" fmla="*/ 0 h 689"/>
                  <a:gd name="T72" fmla="*/ 395 w 784"/>
                  <a:gd name="T73" fmla="*/ 0 h 689"/>
                  <a:gd name="T74" fmla="*/ 556 w 784"/>
                  <a:gd name="T75" fmla="*/ 203 h 689"/>
                  <a:gd name="T76" fmla="*/ 556 w 784"/>
                  <a:gd name="T77" fmla="*/ 203 h 689"/>
                  <a:gd name="T78" fmla="*/ 503 w 784"/>
                  <a:gd name="T79" fmla="*/ 354 h 689"/>
                  <a:gd name="T80" fmla="*/ 503 w 784"/>
                  <a:gd name="T81" fmla="*/ 354 h 689"/>
                  <a:gd name="T82" fmla="*/ 778 w 784"/>
                  <a:gd name="T83" fmla="*/ 452 h 689"/>
                  <a:gd name="T84" fmla="*/ 778 w 784"/>
                  <a:gd name="T85" fmla="*/ 452 h 689"/>
                  <a:gd name="T86" fmla="*/ 781 w 784"/>
                  <a:gd name="T87" fmla="*/ 463 h 689"/>
                  <a:gd name="T88" fmla="*/ 781 w 784"/>
                  <a:gd name="T89" fmla="*/ 463 h 689"/>
                  <a:gd name="T90" fmla="*/ 390 w 784"/>
                  <a:gd name="T91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84" h="689">
                    <a:moveTo>
                      <a:pt x="21" y="466"/>
                    </a:moveTo>
                    <a:lnTo>
                      <a:pt x="21" y="466"/>
                    </a:lnTo>
                    <a:cubicBezTo>
                      <a:pt x="101" y="592"/>
                      <a:pt x="241" y="671"/>
                      <a:pt x="390" y="671"/>
                    </a:cubicBezTo>
                    <a:lnTo>
                      <a:pt x="390" y="671"/>
                    </a:lnTo>
                    <a:cubicBezTo>
                      <a:pt x="542" y="671"/>
                      <a:pt x="683" y="590"/>
                      <a:pt x="762" y="462"/>
                    </a:cubicBezTo>
                    <a:lnTo>
                      <a:pt x="762" y="462"/>
                    </a:lnTo>
                    <a:cubicBezTo>
                      <a:pt x="685" y="413"/>
                      <a:pt x="588" y="381"/>
                      <a:pt x="484" y="369"/>
                    </a:cubicBezTo>
                    <a:lnTo>
                      <a:pt x="484" y="369"/>
                    </a:lnTo>
                    <a:cubicBezTo>
                      <a:pt x="480" y="369"/>
                      <a:pt x="478" y="367"/>
                      <a:pt x="476" y="363"/>
                    </a:cubicBezTo>
                    <a:lnTo>
                      <a:pt x="476" y="363"/>
                    </a:lnTo>
                    <a:cubicBezTo>
                      <a:pt x="475" y="360"/>
                      <a:pt x="476" y="357"/>
                      <a:pt x="478" y="354"/>
                    </a:cubicBezTo>
                    <a:lnTo>
                      <a:pt x="478" y="354"/>
                    </a:lnTo>
                    <a:cubicBezTo>
                      <a:pt x="516" y="320"/>
                      <a:pt x="539" y="263"/>
                      <a:pt x="539" y="203"/>
                    </a:cubicBezTo>
                    <a:lnTo>
                      <a:pt x="539" y="203"/>
                    </a:lnTo>
                    <a:cubicBezTo>
                      <a:pt x="539" y="101"/>
                      <a:pt x="474" y="18"/>
                      <a:pt x="395" y="18"/>
                    </a:cubicBezTo>
                    <a:lnTo>
                      <a:pt x="395" y="18"/>
                    </a:lnTo>
                    <a:cubicBezTo>
                      <a:pt x="315" y="18"/>
                      <a:pt x="251" y="101"/>
                      <a:pt x="251" y="203"/>
                    </a:cubicBezTo>
                    <a:lnTo>
                      <a:pt x="251" y="203"/>
                    </a:lnTo>
                    <a:cubicBezTo>
                      <a:pt x="251" y="263"/>
                      <a:pt x="273" y="320"/>
                      <a:pt x="312" y="354"/>
                    </a:cubicBezTo>
                    <a:lnTo>
                      <a:pt x="312" y="354"/>
                    </a:lnTo>
                    <a:cubicBezTo>
                      <a:pt x="314" y="357"/>
                      <a:pt x="315" y="360"/>
                      <a:pt x="313" y="363"/>
                    </a:cubicBezTo>
                    <a:lnTo>
                      <a:pt x="313" y="363"/>
                    </a:lnTo>
                    <a:cubicBezTo>
                      <a:pt x="312" y="367"/>
                      <a:pt x="310" y="369"/>
                      <a:pt x="306" y="369"/>
                    </a:cubicBezTo>
                    <a:lnTo>
                      <a:pt x="306" y="369"/>
                    </a:lnTo>
                    <a:cubicBezTo>
                      <a:pt x="198" y="381"/>
                      <a:pt x="100" y="415"/>
                      <a:pt x="21" y="466"/>
                    </a:cubicBezTo>
                    <a:close/>
                    <a:moveTo>
                      <a:pt x="390" y="688"/>
                    </a:moveTo>
                    <a:lnTo>
                      <a:pt x="390" y="688"/>
                    </a:lnTo>
                    <a:cubicBezTo>
                      <a:pt x="232" y="688"/>
                      <a:pt x="84" y="603"/>
                      <a:pt x="2" y="468"/>
                    </a:cubicBezTo>
                    <a:lnTo>
                      <a:pt x="2" y="468"/>
                    </a:lnTo>
                    <a:cubicBezTo>
                      <a:pt x="0" y="464"/>
                      <a:pt x="1" y="459"/>
                      <a:pt x="5" y="456"/>
                    </a:cubicBezTo>
                    <a:lnTo>
                      <a:pt x="5" y="456"/>
                    </a:lnTo>
                    <a:cubicBezTo>
                      <a:pt x="82" y="403"/>
                      <a:pt x="180" y="368"/>
                      <a:pt x="287" y="354"/>
                    </a:cubicBezTo>
                    <a:lnTo>
                      <a:pt x="287" y="354"/>
                    </a:lnTo>
                    <a:cubicBezTo>
                      <a:pt x="253" y="316"/>
                      <a:pt x="233" y="261"/>
                      <a:pt x="233" y="203"/>
                    </a:cubicBezTo>
                    <a:lnTo>
                      <a:pt x="233" y="203"/>
                    </a:lnTo>
                    <a:cubicBezTo>
                      <a:pt x="233" y="92"/>
                      <a:pt x="306" y="0"/>
                      <a:pt x="395" y="0"/>
                    </a:cubicBezTo>
                    <a:lnTo>
                      <a:pt x="395" y="0"/>
                    </a:lnTo>
                    <a:cubicBezTo>
                      <a:pt x="484" y="0"/>
                      <a:pt x="556" y="92"/>
                      <a:pt x="556" y="203"/>
                    </a:cubicBezTo>
                    <a:lnTo>
                      <a:pt x="556" y="203"/>
                    </a:lnTo>
                    <a:cubicBezTo>
                      <a:pt x="556" y="261"/>
                      <a:pt x="537" y="316"/>
                      <a:pt x="503" y="354"/>
                    </a:cubicBezTo>
                    <a:lnTo>
                      <a:pt x="503" y="354"/>
                    </a:lnTo>
                    <a:cubicBezTo>
                      <a:pt x="607" y="368"/>
                      <a:pt x="702" y="402"/>
                      <a:pt x="778" y="452"/>
                    </a:cubicBezTo>
                    <a:lnTo>
                      <a:pt x="778" y="452"/>
                    </a:lnTo>
                    <a:cubicBezTo>
                      <a:pt x="783" y="454"/>
                      <a:pt x="783" y="459"/>
                      <a:pt x="781" y="463"/>
                    </a:cubicBezTo>
                    <a:lnTo>
                      <a:pt x="781" y="463"/>
                    </a:lnTo>
                    <a:cubicBezTo>
                      <a:pt x="700" y="601"/>
                      <a:pt x="550" y="688"/>
                      <a:pt x="390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50">
                <a:extLst>
                  <a:ext uri="{FF2B5EF4-FFF2-40B4-BE49-F238E27FC236}">
                    <a16:creationId xmlns:a16="http://schemas.microsoft.com/office/drawing/2014/main" id="{FEBC5B6B-5078-48E2-B9BE-A4C5DEB52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6413" y="6349783"/>
                <a:ext cx="149130" cy="141281"/>
              </a:xfrm>
              <a:custGeom>
                <a:avLst/>
                <a:gdLst>
                  <a:gd name="T0" fmla="*/ 89 w 168"/>
                  <a:gd name="T1" fmla="*/ 5 h 159"/>
                  <a:gd name="T2" fmla="*/ 109 w 168"/>
                  <a:gd name="T3" fmla="*/ 46 h 159"/>
                  <a:gd name="T4" fmla="*/ 109 w 168"/>
                  <a:gd name="T5" fmla="*/ 46 h 159"/>
                  <a:gd name="T6" fmla="*/ 114 w 168"/>
                  <a:gd name="T7" fmla="*/ 50 h 159"/>
                  <a:gd name="T8" fmla="*/ 160 w 168"/>
                  <a:gd name="T9" fmla="*/ 56 h 159"/>
                  <a:gd name="T10" fmla="*/ 160 w 168"/>
                  <a:gd name="T11" fmla="*/ 56 h 159"/>
                  <a:gd name="T12" fmla="*/ 163 w 168"/>
                  <a:gd name="T13" fmla="*/ 67 h 159"/>
                  <a:gd name="T14" fmla="*/ 130 w 168"/>
                  <a:gd name="T15" fmla="*/ 99 h 159"/>
                  <a:gd name="T16" fmla="*/ 130 w 168"/>
                  <a:gd name="T17" fmla="*/ 99 h 159"/>
                  <a:gd name="T18" fmla="*/ 128 w 168"/>
                  <a:gd name="T19" fmla="*/ 105 h 159"/>
                  <a:gd name="T20" fmla="*/ 136 w 168"/>
                  <a:gd name="T21" fmla="*/ 150 h 159"/>
                  <a:gd name="T22" fmla="*/ 136 w 168"/>
                  <a:gd name="T23" fmla="*/ 150 h 159"/>
                  <a:gd name="T24" fmla="*/ 127 w 168"/>
                  <a:gd name="T25" fmla="*/ 157 h 159"/>
                  <a:gd name="T26" fmla="*/ 86 w 168"/>
                  <a:gd name="T27" fmla="*/ 135 h 159"/>
                  <a:gd name="T28" fmla="*/ 86 w 168"/>
                  <a:gd name="T29" fmla="*/ 135 h 159"/>
                  <a:gd name="T30" fmla="*/ 81 w 168"/>
                  <a:gd name="T31" fmla="*/ 135 h 159"/>
                  <a:gd name="T32" fmla="*/ 40 w 168"/>
                  <a:gd name="T33" fmla="*/ 157 h 159"/>
                  <a:gd name="T34" fmla="*/ 40 w 168"/>
                  <a:gd name="T35" fmla="*/ 157 h 159"/>
                  <a:gd name="T36" fmla="*/ 31 w 168"/>
                  <a:gd name="T37" fmla="*/ 150 h 159"/>
                  <a:gd name="T38" fmla="*/ 39 w 168"/>
                  <a:gd name="T39" fmla="*/ 105 h 159"/>
                  <a:gd name="T40" fmla="*/ 39 w 168"/>
                  <a:gd name="T41" fmla="*/ 105 h 159"/>
                  <a:gd name="T42" fmla="*/ 37 w 168"/>
                  <a:gd name="T43" fmla="*/ 99 h 159"/>
                  <a:gd name="T44" fmla="*/ 4 w 168"/>
                  <a:gd name="T45" fmla="*/ 67 h 159"/>
                  <a:gd name="T46" fmla="*/ 4 w 168"/>
                  <a:gd name="T47" fmla="*/ 67 h 159"/>
                  <a:gd name="T48" fmla="*/ 7 w 168"/>
                  <a:gd name="T49" fmla="*/ 56 h 159"/>
                  <a:gd name="T50" fmla="*/ 53 w 168"/>
                  <a:gd name="T51" fmla="*/ 50 h 159"/>
                  <a:gd name="T52" fmla="*/ 53 w 168"/>
                  <a:gd name="T53" fmla="*/ 50 h 159"/>
                  <a:gd name="T54" fmla="*/ 58 w 168"/>
                  <a:gd name="T55" fmla="*/ 46 h 159"/>
                  <a:gd name="T56" fmla="*/ 79 w 168"/>
                  <a:gd name="T57" fmla="*/ 5 h 159"/>
                  <a:gd name="T58" fmla="*/ 79 w 168"/>
                  <a:gd name="T59" fmla="*/ 5 h 159"/>
                  <a:gd name="T60" fmla="*/ 89 w 168"/>
                  <a:gd name="T61" fmla="*/ 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159">
                    <a:moveTo>
                      <a:pt x="89" y="5"/>
                    </a:moveTo>
                    <a:lnTo>
                      <a:pt x="109" y="46"/>
                    </a:lnTo>
                    <a:lnTo>
                      <a:pt x="109" y="46"/>
                    </a:lnTo>
                    <a:cubicBezTo>
                      <a:pt x="110" y="48"/>
                      <a:pt x="112" y="50"/>
                      <a:pt x="114" y="50"/>
                    </a:cubicBezTo>
                    <a:lnTo>
                      <a:pt x="160" y="56"/>
                    </a:lnTo>
                    <a:lnTo>
                      <a:pt x="160" y="56"/>
                    </a:lnTo>
                    <a:cubicBezTo>
                      <a:pt x="165" y="57"/>
                      <a:pt x="167" y="63"/>
                      <a:pt x="163" y="67"/>
                    </a:cubicBezTo>
                    <a:lnTo>
                      <a:pt x="130" y="99"/>
                    </a:lnTo>
                    <a:lnTo>
                      <a:pt x="130" y="99"/>
                    </a:lnTo>
                    <a:cubicBezTo>
                      <a:pt x="129" y="100"/>
                      <a:pt x="128" y="103"/>
                      <a:pt x="128" y="105"/>
                    </a:cubicBezTo>
                    <a:lnTo>
                      <a:pt x="136" y="150"/>
                    </a:lnTo>
                    <a:lnTo>
                      <a:pt x="136" y="150"/>
                    </a:lnTo>
                    <a:cubicBezTo>
                      <a:pt x="138" y="155"/>
                      <a:pt x="132" y="158"/>
                      <a:pt x="127" y="157"/>
                    </a:cubicBezTo>
                    <a:lnTo>
                      <a:pt x="86" y="135"/>
                    </a:lnTo>
                    <a:lnTo>
                      <a:pt x="86" y="135"/>
                    </a:lnTo>
                    <a:cubicBezTo>
                      <a:pt x="84" y="134"/>
                      <a:pt x="83" y="134"/>
                      <a:pt x="81" y="135"/>
                    </a:cubicBezTo>
                    <a:lnTo>
                      <a:pt x="40" y="157"/>
                    </a:lnTo>
                    <a:lnTo>
                      <a:pt x="40" y="157"/>
                    </a:lnTo>
                    <a:cubicBezTo>
                      <a:pt x="36" y="158"/>
                      <a:pt x="30" y="155"/>
                      <a:pt x="31" y="150"/>
                    </a:cubicBezTo>
                    <a:lnTo>
                      <a:pt x="39" y="105"/>
                    </a:lnTo>
                    <a:lnTo>
                      <a:pt x="39" y="105"/>
                    </a:lnTo>
                    <a:cubicBezTo>
                      <a:pt x="39" y="103"/>
                      <a:pt x="38" y="100"/>
                      <a:pt x="37" y="99"/>
                    </a:cubicBezTo>
                    <a:lnTo>
                      <a:pt x="4" y="67"/>
                    </a:lnTo>
                    <a:lnTo>
                      <a:pt x="4" y="67"/>
                    </a:lnTo>
                    <a:cubicBezTo>
                      <a:pt x="0" y="63"/>
                      <a:pt x="2" y="57"/>
                      <a:pt x="7" y="56"/>
                    </a:cubicBezTo>
                    <a:lnTo>
                      <a:pt x="53" y="50"/>
                    </a:lnTo>
                    <a:lnTo>
                      <a:pt x="53" y="50"/>
                    </a:lnTo>
                    <a:cubicBezTo>
                      <a:pt x="55" y="50"/>
                      <a:pt x="57" y="48"/>
                      <a:pt x="58" y="46"/>
                    </a:cubicBezTo>
                    <a:lnTo>
                      <a:pt x="79" y="5"/>
                    </a:lnTo>
                    <a:lnTo>
                      <a:pt x="79" y="5"/>
                    </a:lnTo>
                    <a:cubicBezTo>
                      <a:pt x="80" y="0"/>
                      <a:pt x="87" y="0"/>
                      <a:pt x="89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51">
                <a:extLst>
                  <a:ext uri="{FF2B5EF4-FFF2-40B4-BE49-F238E27FC236}">
                    <a16:creationId xmlns:a16="http://schemas.microsoft.com/office/drawing/2014/main" id="{DE494EFB-3280-437C-B791-3B1D3400E0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487" y="6345857"/>
                <a:ext cx="164827" cy="156979"/>
              </a:xfrm>
              <a:custGeom>
                <a:avLst/>
                <a:gdLst>
                  <a:gd name="T0" fmla="*/ 125 w 184"/>
                  <a:gd name="T1" fmla="*/ 49 h 175"/>
                  <a:gd name="T2" fmla="*/ 126 w 184"/>
                  <a:gd name="T3" fmla="*/ 49 h 175"/>
                  <a:gd name="T4" fmla="*/ 125 w 184"/>
                  <a:gd name="T5" fmla="*/ 49 h 175"/>
                  <a:gd name="T6" fmla="*/ 22 w 184"/>
                  <a:gd name="T7" fmla="*/ 71 h 175"/>
                  <a:gd name="T8" fmla="*/ 51 w 184"/>
                  <a:gd name="T9" fmla="*/ 99 h 175"/>
                  <a:gd name="T10" fmla="*/ 51 w 184"/>
                  <a:gd name="T11" fmla="*/ 99 h 175"/>
                  <a:gd name="T12" fmla="*/ 55 w 184"/>
                  <a:gd name="T13" fmla="*/ 113 h 175"/>
                  <a:gd name="T14" fmla="*/ 48 w 184"/>
                  <a:gd name="T15" fmla="*/ 154 h 175"/>
                  <a:gd name="T16" fmla="*/ 85 w 184"/>
                  <a:gd name="T17" fmla="*/ 134 h 175"/>
                  <a:gd name="T18" fmla="*/ 85 w 184"/>
                  <a:gd name="T19" fmla="*/ 134 h 175"/>
                  <a:gd name="T20" fmla="*/ 98 w 184"/>
                  <a:gd name="T21" fmla="*/ 134 h 175"/>
                  <a:gd name="T22" fmla="*/ 134 w 184"/>
                  <a:gd name="T23" fmla="*/ 154 h 175"/>
                  <a:gd name="T24" fmla="*/ 127 w 184"/>
                  <a:gd name="T25" fmla="*/ 113 h 175"/>
                  <a:gd name="T26" fmla="*/ 127 w 184"/>
                  <a:gd name="T27" fmla="*/ 113 h 175"/>
                  <a:gd name="T28" fmla="*/ 132 w 184"/>
                  <a:gd name="T29" fmla="*/ 99 h 175"/>
                  <a:gd name="T30" fmla="*/ 161 w 184"/>
                  <a:gd name="T31" fmla="*/ 71 h 175"/>
                  <a:gd name="T32" fmla="*/ 121 w 184"/>
                  <a:gd name="T33" fmla="*/ 65 h 175"/>
                  <a:gd name="T34" fmla="*/ 121 w 184"/>
                  <a:gd name="T35" fmla="*/ 65 h 175"/>
                  <a:gd name="T36" fmla="*/ 110 w 184"/>
                  <a:gd name="T37" fmla="*/ 58 h 175"/>
                  <a:gd name="T38" fmla="*/ 91 w 184"/>
                  <a:gd name="T39" fmla="*/ 21 h 175"/>
                  <a:gd name="T40" fmla="*/ 74 w 184"/>
                  <a:gd name="T41" fmla="*/ 58 h 175"/>
                  <a:gd name="T42" fmla="*/ 74 w 184"/>
                  <a:gd name="T43" fmla="*/ 58 h 175"/>
                  <a:gd name="T44" fmla="*/ 62 w 184"/>
                  <a:gd name="T45" fmla="*/ 65 h 175"/>
                  <a:gd name="T46" fmla="*/ 22 w 184"/>
                  <a:gd name="T47" fmla="*/ 71 h 175"/>
                  <a:gd name="T48" fmla="*/ 138 w 184"/>
                  <a:gd name="T49" fmla="*/ 173 h 175"/>
                  <a:gd name="T50" fmla="*/ 138 w 184"/>
                  <a:gd name="T51" fmla="*/ 173 h 175"/>
                  <a:gd name="T52" fmla="*/ 131 w 184"/>
                  <a:gd name="T53" fmla="*/ 171 h 175"/>
                  <a:gd name="T54" fmla="*/ 91 w 184"/>
                  <a:gd name="T55" fmla="*/ 150 h 175"/>
                  <a:gd name="T56" fmla="*/ 52 w 184"/>
                  <a:gd name="T57" fmla="*/ 171 h 175"/>
                  <a:gd name="T58" fmla="*/ 52 w 184"/>
                  <a:gd name="T59" fmla="*/ 171 h 175"/>
                  <a:gd name="T60" fmla="*/ 36 w 184"/>
                  <a:gd name="T61" fmla="*/ 170 h 175"/>
                  <a:gd name="T62" fmla="*/ 36 w 184"/>
                  <a:gd name="T63" fmla="*/ 170 h 175"/>
                  <a:gd name="T64" fmla="*/ 30 w 184"/>
                  <a:gd name="T65" fmla="*/ 155 h 175"/>
                  <a:gd name="T66" fmla="*/ 38 w 184"/>
                  <a:gd name="T67" fmla="*/ 112 h 175"/>
                  <a:gd name="T68" fmla="*/ 6 w 184"/>
                  <a:gd name="T69" fmla="*/ 80 h 175"/>
                  <a:gd name="T70" fmla="*/ 6 w 184"/>
                  <a:gd name="T71" fmla="*/ 80 h 175"/>
                  <a:gd name="T72" fmla="*/ 2 w 184"/>
                  <a:gd name="T73" fmla="*/ 64 h 175"/>
                  <a:gd name="T74" fmla="*/ 2 w 184"/>
                  <a:gd name="T75" fmla="*/ 64 h 175"/>
                  <a:gd name="T76" fmla="*/ 14 w 184"/>
                  <a:gd name="T77" fmla="*/ 55 h 175"/>
                  <a:gd name="T78" fmla="*/ 58 w 184"/>
                  <a:gd name="T79" fmla="*/ 48 h 175"/>
                  <a:gd name="T80" fmla="*/ 78 w 184"/>
                  <a:gd name="T81" fmla="*/ 8 h 175"/>
                  <a:gd name="T82" fmla="*/ 78 w 184"/>
                  <a:gd name="T83" fmla="*/ 8 h 175"/>
                  <a:gd name="T84" fmla="*/ 91 w 184"/>
                  <a:gd name="T85" fmla="*/ 0 h 175"/>
                  <a:gd name="T86" fmla="*/ 91 w 184"/>
                  <a:gd name="T87" fmla="*/ 0 h 175"/>
                  <a:gd name="T88" fmla="*/ 91 w 184"/>
                  <a:gd name="T89" fmla="*/ 0 h 175"/>
                  <a:gd name="T90" fmla="*/ 105 w 184"/>
                  <a:gd name="T91" fmla="*/ 8 h 175"/>
                  <a:gd name="T92" fmla="*/ 105 w 184"/>
                  <a:gd name="T93" fmla="*/ 8 h 175"/>
                  <a:gd name="T94" fmla="*/ 125 w 184"/>
                  <a:gd name="T95" fmla="*/ 48 h 175"/>
                  <a:gd name="T96" fmla="*/ 169 w 184"/>
                  <a:gd name="T97" fmla="*/ 55 h 175"/>
                  <a:gd name="T98" fmla="*/ 169 w 184"/>
                  <a:gd name="T99" fmla="*/ 55 h 175"/>
                  <a:gd name="T100" fmla="*/ 182 w 184"/>
                  <a:gd name="T101" fmla="*/ 64 h 175"/>
                  <a:gd name="T102" fmla="*/ 182 w 184"/>
                  <a:gd name="T103" fmla="*/ 64 h 175"/>
                  <a:gd name="T104" fmla="*/ 177 w 184"/>
                  <a:gd name="T105" fmla="*/ 80 h 175"/>
                  <a:gd name="T106" fmla="*/ 146 w 184"/>
                  <a:gd name="T107" fmla="*/ 112 h 175"/>
                  <a:gd name="T108" fmla="*/ 153 w 184"/>
                  <a:gd name="T109" fmla="*/ 155 h 175"/>
                  <a:gd name="T110" fmla="*/ 153 w 184"/>
                  <a:gd name="T111" fmla="*/ 155 h 175"/>
                  <a:gd name="T112" fmla="*/ 147 w 184"/>
                  <a:gd name="T113" fmla="*/ 170 h 175"/>
                  <a:gd name="T114" fmla="*/ 147 w 184"/>
                  <a:gd name="T115" fmla="*/ 170 h 175"/>
                  <a:gd name="T116" fmla="*/ 138 w 184"/>
                  <a:gd name="T117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84" h="175">
                    <a:moveTo>
                      <a:pt x="125" y="49"/>
                    </a:moveTo>
                    <a:lnTo>
                      <a:pt x="126" y="49"/>
                    </a:lnTo>
                    <a:lnTo>
                      <a:pt x="125" y="49"/>
                    </a:lnTo>
                    <a:close/>
                    <a:moveTo>
                      <a:pt x="22" y="71"/>
                    </a:moveTo>
                    <a:lnTo>
                      <a:pt x="51" y="99"/>
                    </a:lnTo>
                    <a:lnTo>
                      <a:pt x="51" y="99"/>
                    </a:lnTo>
                    <a:cubicBezTo>
                      <a:pt x="55" y="103"/>
                      <a:pt x="56" y="108"/>
                      <a:pt x="55" y="113"/>
                    </a:cubicBezTo>
                    <a:lnTo>
                      <a:pt x="48" y="154"/>
                    </a:lnTo>
                    <a:lnTo>
                      <a:pt x="85" y="134"/>
                    </a:lnTo>
                    <a:lnTo>
                      <a:pt x="85" y="134"/>
                    </a:lnTo>
                    <a:cubicBezTo>
                      <a:pt x="89" y="132"/>
                      <a:pt x="94" y="132"/>
                      <a:pt x="98" y="134"/>
                    </a:cubicBezTo>
                    <a:lnTo>
                      <a:pt x="134" y="154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7" y="108"/>
                      <a:pt x="128" y="103"/>
                      <a:pt x="132" y="99"/>
                    </a:cubicBezTo>
                    <a:lnTo>
                      <a:pt x="161" y="71"/>
                    </a:lnTo>
                    <a:lnTo>
                      <a:pt x="121" y="65"/>
                    </a:lnTo>
                    <a:lnTo>
                      <a:pt x="121" y="65"/>
                    </a:lnTo>
                    <a:cubicBezTo>
                      <a:pt x="116" y="64"/>
                      <a:pt x="112" y="62"/>
                      <a:pt x="110" y="58"/>
                    </a:cubicBezTo>
                    <a:lnTo>
                      <a:pt x="91" y="21"/>
                    </a:lnTo>
                    <a:lnTo>
                      <a:pt x="74" y="58"/>
                    </a:lnTo>
                    <a:lnTo>
                      <a:pt x="74" y="58"/>
                    </a:lnTo>
                    <a:cubicBezTo>
                      <a:pt x="71" y="62"/>
                      <a:pt x="67" y="64"/>
                      <a:pt x="62" y="65"/>
                    </a:cubicBezTo>
                    <a:lnTo>
                      <a:pt x="22" y="71"/>
                    </a:lnTo>
                    <a:close/>
                    <a:moveTo>
                      <a:pt x="138" y="173"/>
                    </a:moveTo>
                    <a:lnTo>
                      <a:pt x="138" y="173"/>
                    </a:lnTo>
                    <a:cubicBezTo>
                      <a:pt x="136" y="173"/>
                      <a:pt x="133" y="172"/>
                      <a:pt x="131" y="171"/>
                    </a:cubicBezTo>
                    <a:lnTo>
                      <a:pt x="91" y="150"/>
                    </a:lnTo>
                    <a:lnTo>
                      <a:pt x="52" y="171"/>
                    </a:lnTo>
                    <a:lnTo>
                      <a:pt x="52" y="171"/>
                    </a:lnTo>
                    <a:cubicBezTo>
                      <a:pt x="47" y="174"/>
                      <a:pt x="41" y="173"/>
                      <a:pt x="36" y="170"/>
                    </a:cubicBezTo>
                    <a:lnTo>
                      <a:pt x="36" y="170"/>
                    </a:lnTo>
                    <a:cubicBezTo>
                      <a:pt x="32" y="166"/>
                      <a:pt x="29" y="161"/>
                      <a:pt x="30" y="155"/>
                    </a:cubicBezTo>
                    <a:lnTo>
                      <a:pt x="38" y="112"/>
                    </a:lnTo>
                    <a:lnTo>
                      <a:pt x="6" y="80"/>
                    </a:lnTo>
                    <a:lnTo>
                      <a:pt x="6" y="80"/>
                    </a:lnTo>
                    <a:cubicBezTo>
                      <a:pt x="2" y="76"/>
                      <a:pt x="0" y="70"/>
                      <a:pt x="2" y="64"/>
                    </a:cubicBezTo>
                    <a:lnTo>
                      <a:pt x="2" y="64"/>
                    </a:lnTo>
                    <a:cubicBezTo>
                      <a:pt x="3" y="59"/>
                      <a:pt x="8" y="55"/>
                      <a:pt x="14" y="55"/>
                    </a:cubicBezTo>
                    <a:lnTo>
                      <a:pt x="58" y="48"/>
                    </a:lnTo>
                    <a:lnTo>
                      <a:pt x="78" y="8"/>
                    </a:lnTo>
                    <a:lnTo>
                      <a:pt x="78" y="8"/>
                    </a:lnTo>
                    <a:cubicBezTo>
                      <a:pt x="80" y="3"/>
                      <a:pt x="85" y="0"/>
                      <a:pt x="91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3" y="3"/>
                      <a:pt x="105" y="8"/>
                    </a:cubicBezTo>
                    <a:lnTo>
                      <a:pt x="105" y="8"/>
                    </a:lnTo>
                    <a:lnTo>
                      <a:pt x="125" y="48"/>
                    </a:lnTo>
                    <a:lnTo>
                      <a:pt x="169" y="55"/>
                    </a:lnTo>
                    <a:lnTo>
                      <a:pt x="169" y="55"/>
                    </a:lnTo>
                    <a:cubicBezTo>
                      <a:pt x="175" y="55"/>
                      <a:pt x="180" y="59"/>
                      <a:pt x="182" y="64"/>
                    </a:cubicBezTo>
                    <a:lnTo>
                      <a:pt x="182" y="64"/>
                    </a:lnTo>
                    <a:cubicBezTo>
                      <a:pt x="183" y="70"/>
                      <a:pt x="182" y="76"/>
                      <a:pt x="177" y="80"/>
                    </a:cubicBezTo>
                    <a:lnTo>
                      <a:pt x="146" y="112"/>
                    </a:lnTo>
                    <a:lnTo>
                      <a:pt x="153" y="155"/>
                    </a:lnTo>
                    <a:lnTo>
                      <a:pt x="153" y="155"/>
                    </a:lnTo>
                    <a:cubicBezTo>
                      <a:pt x="154" y="161"/>
                      <a:pt x="151" y="166"/>
                      <a:pt x="147" y="170"/>
                    </a:cubicBezTo>
                    <a:lnTo>
                      <a:pt x="147" y="170"/>
                    </a:lnTo>
                    <a:cubicBezTo>
                      <a:pt x="144" y="172"/>
                      <a:pt x="141" y="173"/>
                      <a:pt x="138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52">
                <a:extLst>
                  <a:ext uri="{FF2B5EF4-FFF2-40B4-BE49-F238E27FC236}">
                    <a16:creationId xmlns:a16="http://schemas.microsoft.com/office/drawing/2014/main" id="{69423AD3-586D-4AF3-8157-2D53D987E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2898" y="6349783"/>
                <a:ext cx="149130" cy="141281"/>
              </a:xfrm>
              <a:custGeom>
                <a:avLst/>
                <a:gdLst>
                  <a:gd name="T0" fmla="*/ 88 w 167"/>
                  <a:gd name="T1" fmla="*/ 5 h 159"/>
                  <a:gd name="T2" fmla="*/ 109 w 167"/>
                  <a:gd name="T3" fmla="*/ 46 h 159"/>
                  <a:gd name="T4" fmla="*/ 109 w 167"/>
                  <a:gd name="T5" fmla="*/ 46 h 159"/>
                  <a:gd name="T6" fmla="*/ 114 w 167"/>
                  <a:gd name="T7" fmla="*/ 50 h 159"/>
                  <a:gd name="T8" fmla="*/ 159 w 167"/>
                  <a:gd name="T9" fmla="*/ 56 h 159"/>
                  <a:gd name="T10" fmla="*/ 159 w 167"/>
                  <a:gd name="T11" fmla="*/ 56 h 159"/>
                  <a:gd name="T12" fmla="*/ 163 w 167"/>
                  <a:gd name="T13" fmla="*/ 67 h 159"/>
                  <a:gd name="T14" fmla="*/ 129 w 167"/>
                  <a:gd name="T15" fmla="*/ 99 h 159"/>
                  <a:gd name="T16" fmla="*/ 129 w 167"/>
                  <a:gd name="T17" fmla="*/ 99 h 159"/>
                  <a:gd name="T18" fmla="*/ 128 w 167"/>
                  <a:gd name="T19" fmla="*/ 105 h 159"/>
                  <a:gd name="T20" fmla="*/ 136 w 167"/>
                  <a:gd name="T21" fmla="*/ 150 h 159"/>
                  <a:gd name="T22" fmla="*/ 136 w 167"/>
                  <a:gd name="T23" fmla="*/ 150 h 159"/>
                  <a:gd name="T24" fmla="*/ 127 w 167"/>
                  <a:gd name="T25" fmla="*/ 157 h 159"/>
                  <a:gd name="T26" fmla="*/ 86 w 167"/>
                  <a:gd name="T27" fmla="*/ 135 h 159"/>
                  <a:gd name="T28" fmla="*/ 86 w 167"/>
                  <a:gd name="T29" fmla="*/ 135 h 159"/>
                  <a:gd name="T30" fmla="*/ 80 w 167"/>
                  <a:gd name="T31" fmla="*/ 135 h 159"/>
                  <a:gd name="T32" fmla="*/ 40 w 167"/>
                  <a:gd name="T33" fmla="*/ 157 h 159"/>
                  <a:gd name="T34" fmla="*/ 40 w 167"/>
                  <a:gd name="T35" fmla="*/ 157 h 159"/>
                  <a:gd name="T36" fmla="*/ 30 w 167"/>
                  <a:gd name="T37" fmla="*/ 150 h 159"/>
                  <a:gd name="T38" fmla="*/ 38 w 167"/>
                  <a:gd name="T39" fmla="*/ 105 h 159"/>
                  <a:gd name="T40" fmla="*/ 38 w 167"/>
                  <a:gd name="T41" fmla="*/ 105 h 159"/>
                  <a:gd name="T42" fmla="*/ 37 w 167"/>
                  <a:gd name="T43" fmla="*/ 99 h 159"/>
                  <a:gd name="T44" fmla="*/ 4 w 167"/>
                  <a:gd name="T45" fmla="*/ 67 h 159"/>
                  <a:gd name="T46" fmla="*/ 4 w 167"/>
                  <a:gd name="T47" fmla="*/ 67 h 159"/>
                  <a:gd name="T48" fmla="*/ 7 w 167"/>
                  <a:gd name="T49" fmla="*/ 56 h 159"/>
                  <a:gd name="T50" fmla="*/ 52 w 167"/>
                  <a:gd name="T51" fmla="*/ 50 h 159"/>
                  <a:gd name="T52" fmla="*/ 52 w 167"/>
                  <a:gd name="T53" fmla="*/ 50 h 159"/>
                  <a:gd name="T54" fmla="*/ 57 w 167"/>
                  <a:gd name="T55" fmla="*/ 46 h 159"/>
                  <a:gd name="T56" fmla="*/ 78 w 167"/>
                  <a:gd name="T57" fmla="*/ 5 h 159"/>
                  <a:gd name="T58" fmla="*/ 78 w 167"/>
                  <a:gd name="T59" fmla="*/ 5 h 159"/>
                  <a:gd name="T60" fmla="*/ 88 w 167"/>
                  <a:gd name="T61" fmla="*/ 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7" h="159">
                    <a:moveTo>
                      <a:pt x="88" y="5"/>
                    </a:moveTo>
                    <a:lnTo>
                      <a:pt x="109" y="46"/>
                    </a:lnTo>
                    <a:lnTo>
                      <a:pt x="109" y="46"/>
                    </a:lnTo>
                    <a:cubicBezTo>
                      <a:pt x="110" y="48"/>
                      <a:pt x="111" y="50"/>
                      <a:pt x="114" y="50"/>
                    </a:cubicBezTo>
                    <a:lnTo>
                      <a:pt x="159" y="56"/>
                    </a:lnTo>
                    <a:lnTo>
                      <a:pt x="159" y="56"/>
                    </a:lnTo>
                    <a:cubicBezTo>
                      <a:pt x="165" y="57"/>
                      <a:pt x="166" y="63"/>
                      <a:pt x="163" y="67"/>
                    </a:cubicBezTo>
                    <a:lnTo>
                      <a:pt x="129" y="99"/>
                    </a:lnTo>
                    <a:lnTo>
                      <a:pt x="129" y="99"/>
                    </a:lnTo>
                    <a:cubicBezTo>
                      <a:pt x="129" y="100"/>
                      <a:pt x="128" y="103"/>
                      <a:pt x="128" y="105"/>
                    </a:cubicBezTo>
                    <a:lnTo>
                      <a:pt x="136" y="150"/>
                    </a:lnTo>
                    <a:lnTo>
                      <a:pt x="136" y="150"/>
                    </a:lnTo>
                    <a:cubicBezTo>
                      <a:pt x="136" y="155"/>
                      <a:pt x="131" y="158"/>
                      <a:pt x="127" y="157"/>
                    </a:cubicBezTo>
                    <a:lnTo>
                      <a:pt x="86" y="135"/>
                    </a:lnTo>
                    <a:lnTo>
                      <a:pt x="86" y="135"/>
                    </a:lnTo>
                    <a:cubicBezTo>
                      <a:pt x="84" y="134"/>
                      <a:pt x="82" y="134"/>
                      <a:pt x="80" y="135"/>
                    </a:cubicBezTo>
                    <a:lnTo>
                      <a:pt x="40" y="157"/>
                    </a:lnTo>
                    <a:lnTo>
                      <a:pt x="40" y="157"/>
                    </a:lnTo>
                    <a:cubicBezTo>
                      <a:pt x="35" y="158"/>
                      <a:pt x="29" y="155"/>
                      <a:pt x="30" y="150"/>
                    </a:cubicBezTo>
                    <a:lnTo>
                      <a:pt x="38" y="105"/>
                    </a:lnTo>
                    <a:lnTo>
                      <a:pt x="38" y="105"/>
                    </a:lnTo>
                    <a:cubicBezTo>
                      <a:pt x="38" y="103"/>
                      <a:pt x="38" y="100"/>
                      <a:pt x="37" y="99"/>
                    </a:cubicBezTo>
                    <a:lnTo>
                      <a:pt x="4" y="67"/>
                    </a:lnTo>
                    <a:lnTo>
                      <a:pt x="4" y="67"/>
                    </a:lnTo>
                    <a:cubicBezTo>
                      <a:pt x="0" y="63"/>
                      <a:pt x="2" y="57"/>
                      <a:pt x="7" y="56"/>
                    </a:cubicBezTo>
                    <a:lnTo>
                      <a:pt x="52" y="50"/>
                    </a:lnTo>
                    <a:lnTo>
                      <a:pt x="52" y="50"/>
                    </a:lnTo>
                    <a:cubicBezTo>
                      <a:pt x="55" y="50"/>
                      <a:pt x="57" y="48"/>
                      <a:pt x="57" y="46"/>
                    </a:cubicBezTo>
                    <a:lnTo>
                      <a:pt x="78" y="5"/>
                    </a:lnTo>
                    <a:lnTo>
                      <a:pt x="78" y="5"/>
                    </a:lnTo>
                    <a:cubicBezTo>
                      <a:pt x="80" y="0"/>
                      <a:pt x="87" y="0"/>
                      <a:pt x="88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53">
                <a:extLst>
                  <a:ext uri="{FF2B5EF4-FFF2-40B4-BE49-F238E27FC236}">
                    <a16:creationId xmlns:a16="http://schemas.microsoft.com/office/drawing/2014/main" id="{898AC124-CE2E-4967-96FE-9DA77B138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5049" y="6345857"/>
                <a:ext cx="164827" cy="156979"/>
              </a:xfrm>
              <a:custGeom>
                <a:avLst/>
                <a:gdLst>
                  <a:gd name="T0" fmla="*/ 88 w 184"/>
                  <a:gd name="T1" fmla="*/ 16 h 175"/>
                  <a:gd name="T2" fmla="*/ 88 w 184"/>
                  <a:gd name="T3" fmla="*/ 16 h 175"/>
                  <a:gd name="T4" fmla="*/ 167 w 184"/>
                  <a:gd name="T5" fmla="*/ 72 h 175"/>
                  <a:gd name="T6" fmla="*/ 167 w 184"/>
                  <a:gd name="T7" fmla="*/ 72 h 175"/>
                  <a:gd name="T8" fmla="*/ 21 w 184"/>
                  <a:gd name="T9" fmla="*/ 71 h 175"/>
                  <a:gd name="T10" fmla="*/ 51 w 184"/>
                  <a:gd name="T11" fmla="*/ 99 h 175"/>
                  <a:gd name="T12" fmla="*/ 51 w 184"/>
                  <a:gd name="T13" fmla="*/ 99 h 175"/>
                  <a:gd name="T14" fmla="*/ 55 w 184"/>
                  <a:gd name="T15" fmla="*/ 113 h 175"/>
                  <a:gd name="T16" fmla="*/ 48 w 184"/>
                  <a:gd name="T17" fmla="*/ 154 h 175"/>
                  <a:gd name="T18" fmla="*/ 84 w 184"/>
                  <a:gd name="T19" fmla="*/ 134 h 175"/>
                  <a:gd name="T20" fmla="*/ 84 w 184"/>
                  <a:gd name="T21" fmla="*/ 134 h 175"/>
                  <a:gd name="T22" fmla="*/ 98 w 184"/>
                  <a:gd name="T23" fmla="*/ 134 h 175"/>
                  <a:gd name="T24" fmla="*/ 134 w 184"/>
                  <a:gd name="T25" fmla="*/ 154 h 175"/>
                  <a:gd name="T26" fmla="*/ 127 w 184"/>
                  <a:gd name="T27" fmla="*/ 113 h 175"/>
                  <a:gd name="T28" fmla="*/ 127 w 184"/>
                  <a:gd name="T29" fmla="*/ 113 h 175"/>
                  <a:gd name="T30" fmla="*/ 131 w 184"/>
                  <a:gd name="T31" fmla="*/ 99 h 175"/>
                  <a:gd name="T32" fmla="*/ 160 w 184"/>
                  <a:gd name="T33" fmla="*/ 71 h 175"/>
                  <a:gd name="T34" fmla="*/ 120 w 184"/>
                  <a:gd name="T35" fmla="*/ 65 h 175"/>
                  <a:gd name="T36" fmla="*/ 120 w 184"/>
                  <a:gd name="T37" fmla="*/ 65 h 175"/>
                  <a:gd name="T38" fmla="*/ 109 w 184"/>
                  <a:gd name="T39" fmla="*/ 58 h 175"/>
                  <a:gd name="T40" fmla="*/ 91 w 184"/>
                  <a:gd name="T41" fmla="*/ 21 h 175"/>
                  <a:gd name="T42" fmla="*/ 73 w 184"/>
                  <a:gd name="T43" fmla="*/ 58 h 175"/>
                  <a:gd name="T44" fmla="*/ 73 w 184"/>
                  <a:gd name="T45" fmla="*/ 58 h 175"/>
                  <a:gd name="T46" fmla="*/ 62 w 184"/>
                  <a:gd name="T47" fmla="*/ 65 h 175"/>
                  <a:gd name="T48" fmla="*/ 21 w 184"/>
                  <a:gd name="T49" fmla="*/ 71 h 175"/>
                  <a:gd name="T50" fmla="*/ 137 w 184"/>
                  <a:gd name="T51" fmla="*/ 173 h 175"/>
                  <a:gd name="T52" fmla="*/ 137 w 184"/>
                  <a:gd name="T53" fmla="*/ 173 h 175"/>
                  <a:gd name="T54" fmla="*/ 131 w 184"/>
                  <a:gd name="T55" fmla="*/ 171 h 175"/>
                  <a:gd name="T56" fmla="*/ 91 w 184"/>
                  <a:gd name="T57" fmla="*/ 150 h 175"/>
                  <a:gd name="T58" fmla="*/ 52 w 184"/>
                  <a:gd name="T59" fmla="*/ 171 h 175"/>
                  <a:gd name="T60" fmla="*/ 52 w 184"/>
                  <a:gd name="T61" fmla="*/ 171 h 175"/>
                  <a:gd name="T62" fmla="*/ 36 w 184"/>
                  <a:gd name="T63" fmla="*/ 170 h 175"/>
                  <a:gd name="T64" fmla="*/ 36 w 184"/>
                  <a:gd name="T65" fmla="*/ 170 h 175"/>
                  <a:gd name="T66" fmla="*/ 29 w 184"/>
                  <a:gd name="T67" fmla="*/ 155 h 175"/>
                  <a:gd name="T68" fmla="*/ 37 w 184"/>
                  <a:gd name="T69" fmla="*/ 112 h 175"/>
                  <a:gd name="T70" fmla="*/ 6 w 184"/>
                  <a:gd name="T71" fmla="*/ 80 h 175"/>
                  <a:gd name="T72" fmla="*/ 6 w 184"/>
                  <a:gd name="T73" fmla="*/ 80 h 175"/>
                  <a:gd name="T74" fmla="*/ 1 w 184"/>
                  <a:gd name="T75" fmla="*/ 64 h 175"/>
                  <a:gd name="T76" fmla="*/ 1 w 184"/>
                  <a:gd name="T77" fmla="*/ 64 h 175"/>
                  <a:gd name="T78" fmla="*/ 13 w 184"/>
                  <a:gd name="T79" fmla="*/ 55 h 175"/>
                  <a:gd name="T80" fmla="*/ 58 w 184"/>
                  <a:gd name="T81" fmla="*/ 48 h 175"/>
                  <a:gd name="T82" fmla="*/ 78 w 184"/>
                  <a:gd name="T83" fmla="*/ 8 h 175"/>
                  <a:gd name="T84" fmla="*/ 78 w 184"/>
                  <a:gd name="T85" fmla="*/ 8 h 175"/>
                  <a:gd name="T86" fmla="*/ 91 w 184"/>
                  <a:gd name="T87" fmla="*/ 0 h 175"/>
                  <a:gd name="T88" fmla="*/ 91 w 184"/>
                  <a:gd name="T89" fmla="*/ 0 h 175"/>
                  <a:gd name="T90" fmla="*/ 91 w 184"/>
                  <a:gd name="T91" fmla="*/ 0 h 175"/>
                  <a:gd name="T92" fmla="*/ 105 w 184"/>
                  <a:gd name="T93" fmla="*/ 8 h 175"/>
                  <a:gd name="T94" fmla="*/ 105 w 184"/>
                  <a:gd name="T95" fmla="*/ 8 h 175"/>
                  <a:gd name="T96" fmla="*/ 124 w 184"/>
                  <a:gd name="T97" fmla="*/ 48 h 175"/>
                  <a:gd name="T98" fmla="*/ 169 w 184"/>
                  <a:gd name="T99" fmla="*/ 55 h 175"/>
                  <a:gd name="T100" fmla="*/ 169 w 184"/>
                  <a:gd name="T101" fmla="*/ 55 h 175"/>
                  <a:gd name="T102" fmla="*/ 181 w 184"/>
                  <a:gd name="T103" fmla="*/ 64 h 175"/>
                  <a:gd name="T104" fmla="*/ 181 w 184"/>
                  <a:gd name="T105" fmla="*/ 64 h 175"/>
                  <a:gd name="T106" fmla="*/ 177 w 184"/>
                  <a:gd name="T107" fmla="*/ 80 h 175"/>
                  <a:gd name="T108" fmla="*/ 145 w 184"/>
                  <a:gd name="T109" fmla="*/ 112 h 175"/>
                  <a:gd name="T110" fmla="*/ 153 w 184"/>
                  <a:gd name="T111" fmla="*/ 155 h 175"/>
                  <a:gd name="T112" fmla="*/ 153 w 184"/>
                  <a:gd name="T113" fmla="*/ 155 h 175"/>
                  <a:gd name="T114" fmla="*/ 147 w 184"/>
                  <a:gd name="T115" fmla="*/ 170 h 175"/>
                  <a:gd name="T116" fmla="*/ 147 w 184"/>
                  <a:gd name="T117" fmla="*/ 170 h 175"/>
                  <a:gd name="T118" fmla="*/ 137 w 184"/>
                  <a:gd name="T119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4" h="175">
                    <a:moveTo>
                      <a:pt x="88" y="16"/>
                    </a:moveTo>
                    <a:lnTo>
                      <a:pt x="88" y="16"/>
                    </a:lnTo>
                    <a:close/>
                    <a:moveTo>
                      <a:pt x="167" y="72"/>
                    </a:moveTo>
                    <a:lnTo>
                      <a:pt x="167" y="72"/>
                    </a:lnTo>
                    <a:close/>
                    <a:moveTo>
                      <a:pt x="21" y="71"/>
                    </a:moveTo>
                    <a:lnTo>
                      <a:pt x="51" y="99"/>
                    </a:lnTo>
                    <a:lnTo>
                      <a:pt x="51" y="99"/>
                    </a:lnTo>
                    <a:cubicBezTo>
                      <a:pt x="55" y="103"/>
                      <a:pt x="56" y="108"/>
                      <a:pt x="55" y="113"/>
                    </a:cubicBezTo>
                    <a:lnTo>
                      <a:pt x="48" y="154"/>
                    </a:lnTo>
                    <a:lnTo>
                      <a:pt x="84" y="134"/>
                    </a:lnTo>
                    <a:lnTo>
                      <a:pt x="84" y="134"/>
                    </a:lnTo>
                    <a:cubicBezTo>
                      <a:pt x="88" y="132"/>
                      <a:pt x="94" y="132"/>
                      <a:pt x="98" y="134"/>
                    </a:cubicBezTo>
                    <a:lnTo>
                      <a:pt x="134" y="154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6" y="108"/>
                      <a:pt x="128" y="103"/>
                      <a:pt x="131" y="99"/>
                    </a:cubicBezTo>
                    <a:lnTo>
                      <a:pt x="160" y="71"/>
                    </a:lnTo>
                    <a:lnTo>
                      <a:pt x="120" y="65"/>
                    </a:lnTo>
                    <a:lnTo>
                      <a:pt x="120" y="65"/>
                    </a:lnTo>
                    <a:cubicBezTo>
                      <a:pt x="115" y="64"/>
                      <a:pt x="112" y="62"/>
                      <a:pt x="109" y="58"/>
                    </a:cubicBezTo>
                    <a:lnTo>
                      <a:pt x="91" y="21"/>
                    </a:lnTo>
                    <a:lnTo>
                      <a:pt x="73" y="58"/>
                    </a:lnTo>
                    <a:lnTo>
                      <a:pt x="73" y="58"/>
                    </a:lnTo>
                    <a:cubicBezTo>
                      <a:pt x="71" y="62"/>
                      <a:pt x="66" y="64"/>
                      <a:pt x="62" y="65"/>
                    </a:cubicBezTo>
                    <a:lnTo>
                      <a:pt x="21" y="71"/>
                    </a:lnTo>
                    <a:close/>
                    <a:moveTo>
                      <a:pt x="137" y="173"/>
                    </a:moveTo>
                    <a:lnTo>
                      <a:pt x="137" y="173"/>
                    </a:lnTo>
                    <a:cubicBezTo>
                      <a:pt x="136" y="173"/>
                      <a:pt x="133" y="172"/>
                      <a:pt x="131" y="171"/>
                    </a:cubicBezTo>
                    <a:lnTo>
                      <a:pt x="91" y="150"/>
                    </a:lnTo>
                    <a:lnTo>
                      <a:pt x="52" y="171"/>
                    </a:lnTo>
                    <a:lnTo>
                      <a:pt x="52" y="171"/>
                    </a:lnTo>
                    <a:cubicBezTo>
                      <a:pt x="46" y="174"/>
                      <a:pt x="41" y="173"/>
                      <a:pt x="36" y="170"/>
                    </a:cubicBezTo>
                    <a:lnTo>
                      <a:pt x="36" y="170"/>
                    </a:lnTo>
                    <a:cubicBezTo>
                      <a:pt x="31" y="166"/>
                      <a:pt x="29" y="161"/>
                      <a:pt x="29" y="155"/>
                    </a:cubicBezTo>
                    <a:lnTo>
                      <a:pt x="37" y="112"/>
                    </a:lnTo>
                    <a:lnTo>
                      <a:pt x="6" y="80"/>
                    </a:lnTo>
                    <a:lnTo>
                      <a:pt x="6" y="80"/>
                    </a:lnTo>
                    <a:cubicBezTo>
                      <a:pt x="1" y="76"/>
                      <a:pt x="0" y="70"/>
                      <a:pt x="1" y="64"/>
                    </a:cubicBezTo>
                    <a:lnTo>
                      <a:pt x="1" y="64"/>
                    </a:lnTo>
                    <a:cubicBezTo>
                      <a:pt x="3" y="59"/>
                      <a:pt x="8" y="55"/>
                      <a:pt x="13" y="55"/>
                    </a:cubicBezTo>
                    <a:lnTo>
                      <a:pt x="58" y="48"/>
                    </a:lnTo>
                    <a:lnTo>
                      <a:pt x="78" y="8"/>
                    </a:lnTo>
                    <a:lnTo>
                      <a:pt x="78" y="8"/>
                    </a:lnTo>
                    <a:cubicBezTo>
                      <a:pt x="80" y="3"/>
                      <a:pt x="85" y="0"/>
                      <a:pt x="91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2" y="3"/>
                      <a:pt x="105" y="8"/>
                    </a:cubicBezTo>
                    <a:lnTo>
                      <a:pt x="105" y="8"/>
                    </a:lnTo>
                    <a:lnTo>
                      <a:pt x="124" y="48"/>
                    </a:lnTo>
                    <a:lnTo>
                      <a:pt x="169" y="55"/>
                    </a:lnTo>
                    <a:lnTo>
                      <a:pt x="169" y="55"/>
                    </a:lnTo>
                    <a:cubicBezTo>
                      <a:pt x="174" y="55"/>
                      <a:pt x="180" y="59"/>
                      <a:pt x="181" y="64"/>
                    </a:cubicBezTo>
                    <a:lnTo>
                      <a:pt x="181" y="64"/>
                    </a:lnTo>
                    <a:cubicBezTo>
                      <a:pt x="183" y="70"/>
                      <a:pt x="181" y="76"/>
                      <a:pt x="177" y="80"/>
                    </a:cubicBezTo>
                    <a:lnTo>
                      <a:pt x="145" y="112"/>
                    </a:lnTo>
                    <a:lnTo>
                      <a:pt x="153" y="155"/>
                    </a:lnTo>
                    <a:lnTo>
                      <a:pt x="153" y="155"/>
                    </a:lnTo>
                    <a:cubicBezTo>
                      <a:pt x="154" y="161"/>
                      <a:pt x="151" y="166"/>
                      <a:pt x="147" y="170"/>
                    </a:cubicBezTo>
                    <a:lnTo>
                      <a:pt x="147" y="170"/>
                    </a:lnTo>
                    <a:cubicBezTo>
                      <a:pt x="144" y="172"/>
                      <a:pt x="141" y="173"/>
                      <a:pt x="137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54">
                <a:extLst>
                  <a:ext uri="{FF2B5EF4-FFF2-40B4-BE49-F238E27FC236}">
                    <a16:creationId xmlns:a16="http://schemas.microsoft.com/office/drawing/2014/main" id="{1C923A1E-7A27-4D53-A05F-12030854BE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5459" y="6349783"/>
                <a:ext cx="149130" cy="141281"/>
              </a:xfrm>
              <a:custGeom>
                <a:avLst/>
                <a:gdLst>
                  <a:gd name="T0" fmla="*/ 87 w 166"/>
                  <a:gd name="T1" fmla="*/ 5 h 159"/>
                  <a:gd name="T2" fmla="*/ 107 w 166"/>
                  <a:gd name="T3" fmla="*/ 46 h 159"/>
                  <a:gd name="T4" fmla="*/ 107 w 166"/>
                  <a:gd name="T5" fmla="*/ 46 h 159"/>
                  <a:gd name="T6" fmla="*/ 113 w 166"/>
                  <a:gd name="T7" fmla="*/ 50 h 159"/>
                  <a:gd name="T8" fmla="*/ 158 w 166"/>
                  <a:gd name="T9" fmla="*/ 56 h 159"/>
                  <a:gd name="T10" fmla="*/ 158 w 166"/>
                  <a:gd name="T11" fmla="*/ 56 h 159"/>
                  <a:gd name="T12" fmla="*/ 162 w 166"/>
                  <a:gd name="T13" fmla="*/ 67 h 159"/>
                  <a:gd name="T14" fmla="*/ 128 w 166"/>
                  <a:gd name="T15" fmla="*/ 99 h 159"/>
                  <a:gd name="T16" fmla="*/ 128 w 166"/>
                  <a:gd name="T17" fmla="*/ 99 h 159"/>
                  <a:gd name="T18" fmla="*/ 126 w 166"/>
                  <a:gd name="T19" fmla="*/ 105 h 159"/>
                  <a:gd name="T20" fmla="*/ 134 w 166"/>
                  <a:gd name="T21" fmla="*/ 150 h 159"/>
                  <a:gd name="T22" fmla="*/ 134 w 166"/>
                  <a:gd name="T23" fmla="*/ 150 h 159"/>
                  <a:gd name="T24" fmla="*/ 126 w 166"/>
                  <a:gd name="T25" fmla="*/ 157 h 159"/>
                  <a:gd name="T26" fmla="*/ 84 w 166"/>
                  <a:gd name="T27" fmla="*/ 135 h 159"/>
                  <a:gd name="T28" fmla="*/ 84 w 166"/>
                  <a:gd name="T29" fmla="*/ 135 h 159"/>
                  <a:gd name="T30" fmla="*/ 79 w 166"/>
                  <a:gd name="T31" fmla="*/ 135 h 159"/>
                  <a:gd name="T32" fmla="*/ 38 w 166"/>
                  <a:gd name="T33" fmla="*/ 157 h 159"/>
                  <a:gd name="T34" fmla="*/ 38 w 166"/>
                  <a:gd name="T35" fmla="*/ 157 h 159"/>
                  <a:gd name="T36" fmla="*/ 29 w 166"/>
                  <a:gd name="T37" fmla="*/ 150 h 159"/>
                  <a:gd name="T38" fmla="*/ 37 w 166"/>
                  <a:gd name="T39" fmla="*/ 105 h 159"/>
                  <a:gd name="T40" fmla="*/ 37 w 166"/>
                  <a:gd name="T41" fmla="*/ 105 h 159"/>
                  <a:gd name="T42" fmla="*/ 35 w 166"/>
                  <a:gd name="T43" fmla="*/ 99 h 159"/>
                  <a:gd name="T44" fmla="*/ 3 w 166"/>
                  <a:gd name="T45" fmla="*/ 67 h 159"/>
                  <a:gd name="T46" fmla="*/ 3 w 166"/>
                  <a:gd name="T47" fmla="*/ 67 h 159"/>
                  <a:gd name="T48" fmla="*/ 6 w 166"/>
                  <a:gd name="T49" fmla="*/ 56 h 159"/>
                  <a:gd name="T50" fmla="*/ 51 w 166"/>
                  <a:gd name="T51" fmla="*/ 50 h 159"/>
                  <a:gd name="T52" fmla="*/ 51 w 166"/>
                  <a:gd name="T53" fmla="*/ 50 h 159"/>
                  <a:gd name="T54" fmla="*/ 56 w 166"/>
                  <a:gd name="T55" fmla="*/ 46 h 159"/>
                  <a:gd name="T56" fmla="*/ 76 w 166"/>
                  <a:gd name="T57" fmla="*/ 5 h 159"/>
                  <a:gd name="T58" fmla="*/ 76 w 166"/>
                  <a:gd name="T59" fmla="*/ 5 h 159"/>
                  <a:gd name="T60" fmla="*/ 87 w 166"/>
                  <a:gd name="T61" fmla="*/ 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6" h="159">
                    <a:moveTo>
                      <a:pt x="87" y="5"/>
                    </a:moveTo>
                    <a:lnTo>
                      <a:pt x="107" y="46"/>
                    </a:lnTo>
                    <a:lnTo>
                      <a:pt x="107" y="46"/>
                    </a:lnTo>
                    <a:cubicBezTo>
                      <a:pt x="108" y="48"/>
                      <a:pt x="110" y="50"/>
                      <a:pt x="113" y="50"/>
                    </a:cubicBezTo>
                    <a:lnTo>
                      <a:pt x="158" y="56"/>
                    </a:lnTo>
                    <a:lnTo>
                      <a:pt x="158" y="56"/>
                    </a:lnTo>
                    <a:cubicBezTo>
                      <a:pt x="163" y="57"/>
                      <a:pt x="165" y="63"/>
                      <a:pt x="162" y="67"/>
                    </a:cubicBezTo>
                    <a:lnTo>
                      <a:pt x="128" y="99"/>
                    </a:lnTo>
                    <a:lnTo>
                      <a:pt x="128" y="99"/>
                    </a:lnTo>
                    <a:cubicBezTo>
                      <a:pt x="127" y="100"/>
                      <a:pt x="126" y="103"/>
                      <a:pt x="126" y="105"/>
                    </a:cubicBezTo>
                    <a:lnTo>
                      <a:pt x="134" y="150"/>
                    </a:lnTo>
                    <a:lnTo>
                      <a:pt x="134" y="150"/>
                    </a:lnTo>
                    <a:cubicBezTo>
                      <a:pt x="135" y="155"/>
                      <a:pt x="130" y="158"/>
                      <a:pt x="126" y="157"/>
                    </a:cubicBezTo>
                    <a:lnTo>
                      <a:pt x="84" y="135"/>
                    </a:lnTo>
                    <a:lnTo>
                      <a:pt x="84" y="135"/>
                    </a:lnTo>
                    <a:cubicBezTo>
                      <a:pt x="83" y="134"/>
                      <a:pt x="81" y="134"/>
                      <a:pt x="79" y="135"/>
                    </a:cubicBezTo>
                    <a:lnTo>
                      <a:pt x="38" y="157"/>
                    </a:lnTo>
                    <a:lnTo>
                      <a:pt x="38" y="157"/>
                    </a:lnTo>
                    <a:cubicBezTo>
                      <a:pt x="34" y="158"/>
                      <a:pt x="28" y="155"/>
                      <a:pt x="29" y="150"/>
                    </a:cubicBezTo>
                    <a:lnTo>
                      <a:pt x="37" y="105"/>
                    </a:lnTo>
                    <a:lnTo>
                      <a:pt x="37" y="105"/>
                    </a:lnTo>
                    <a:cubicBezTo>
                      <a:pt x="37" y="103"/>
                      <a:pt x="37" y="100"/>
                      <a:pt x="35" y="99"/>
                    </a:cubicBezTo>
                    <a:lnTo>
                      <a:pt x="3" y="67"/>
                    </a:lnTo>
                    <a:lnTo>
                      <a:pt x="3" y="67"/>
                    </a:lnTo>
                    <a:cubicBezTo>
                      <a:pt x="0" y="63"/>
                      <a:pt x="2" y="57"/>
                      <a:pt x="6" y="56"/>
                    </a:cubicBezTo>
                    <a:lnTo>
                      <a:pt x="51" y="50"/>
                    </a:lnTo>
                    <a:lnTo>
                      <a:pt x="51" y="50"/>
                    </a:lnTo>
                    <a:cubicBezTo>
                      <a:pt x="54" y="50"/>
                      <a:pt x="55" y="48"/>
                      <a:pt x="56" y="46"/>
                    </a:cubicBezTo>
                    <a:lnTo>
                      <a:pt x="76" y="5"/>
                    </a:lnTo>
                    <a:lnTo>
                      <a:pt x="76" y="5"/>
                    </a:lnTo>
                    <a:cubicBezTo>
                      <a:pt x="78" y="0"/>
                      <a:pt x="85" y="0"/>
                      <a:pt x="87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55">
                <a:extLst>
                  <a:ext uri="{FF2B5EF4-FFF2-40B4-BE49-F238E27FC236}">
                    <a16:creationId xmlns:a16="http://schemas.microsoft.com/office/drawing/2014/main" id="{7C0FAB0F-82A7-498D-AFA3-0F269465F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7610" y="6345857"/>
                <a:ext cx="160904" cy="156979"/>
              </a:xfrm>
              <a:custGeom>
                <a:avLst/>
                <a:gdLst>
                  <a:gd name="T0" fmla="*/ 124 w 183"/>
                  <a:gd name="T1" fmla="*/ 49 h 175"/>
                  <a:gd name="T2" fmla="*/ 124 w 183"/>
                  <a:gd name="T3" fmla="*/ 49 h 175"/>
                  <a:gd name="T4" fmla="*/ 21 w 183"/>
                  <a:gd name="T5" fmla="*/ 71 h 175"/>
                  <a:gd name="T6" fmla="*/ 50 w 183"/>
                  <a:gd name="T7" fmla="*/ 99 h 175"/>
                  <a:gd name="T8" fmla="*/ 50 w 183"/>
                  <a:gd name="T9" fmla="*/ 99 h 175"/>
                  <a:gd name="T10" fmla="*/ 55 w 183"/>
                  <a:gd name="T11" fmla="*/ 113 h 175"/>
                  <a:gd name="T12" fmla="*/ 48 w 183"/>
                  <a:gd name="T13" fmla="*/ 154 h 175"/>
                  <a:gd name="T14" fmla="*/ 84 w 183"/>
                  <a:gd name="T15" fmla="*/ 134 h 175"/>
                  <a:gd name="T16" fmla="*/ 84 w 183"/>
                  <a:gd name="T17" fmla="*/ 134 h 175"/>
                  <a:gd name="T18" fmla="*/ 98 w 183"/>
                  <a:gd name="T19" fmla="*/ 134 h 175"/>
                  <a:gd name="T20" fmla="*/ 134 w 183"/>
                  <a:gd name="T21" fmla="*/ 154 h 175"/>
                  <a:gd name="T22" fmla="*/ 127 w 183"/>
                  <a:gd name="T23" fmla="*/ 113 h 175"/>
                  <a:gd name="T24" fmla="*/ 127 w 183"/>
                  <a:gd name="T25" fmla="*/ 113 h 175"/>
                  <a:gd name="T26" fmla="*/ 131 w 183"/>
                  <a:gd name="T27" fmla="*/ 99 h 175"/>
                  <a:gd name="T28" fmla="*/ 160 w 183"/>
                  <a:gd name="T29" fmla="*/ 71 h 175"/>
                  <a:gd name="T30" fmla="*/ 120 w 183"/>
                  <a:gd name="T31" fmla="*/ 65 h 175"/>
                  <a:gd name="T32" fmla="*/ 120 w 183"/>
                  <a:gd name="T33" fmla="*/ 65 h 175"/>
                  <a:gd name="T34" fmla="*/ 109 w 183"/>
                  <a:gd name="T35" fmla="*/ 58 h 175"/>
                  <a:gd name="T36" fmla="*/ 91 w 183"/>
                  <a:gd name="T37" fmla="*/ 21 h 175"/>
                  <a:gd name="T38" fmla="*/ 73 w 183"/>
                  <a:gd name="T39" fmla="*/ 58 h 175"/>
                  <a:gd name="T40" fmla="*/ 73 w 183"/>
                  <a:gd name="T41" fmla="*/ 58 h 175"/>
                  <a:gd name="T42" fmla="*/ 62 w 183"/>
                  <a:gd name="T43" fmla="*/ 65 h 175"/>
                  <a:gd name="T44" fmla="*/ 21 w 183"/>
                  <a:gd name="T45" fmla="*/ 71 h 175"/>
                  <a:gd name="T46" fmla="*/ 137 w 183"/>
                  <a:gd name="T47" fmla="*/ 173 h 175"/>
                  <a:gd name="T48" fmla="*/ 137 w 183"/>
                  <a:gd name="T49" fmla="*/ 173 h 175"/>
                  <a:gd name="T50" fmla="*/ 130 w 183"/>
                  <a:gd name="T51" fmla="*/ 171 h 175"/>
                  <a:gd name="T52" fmla="*/ 91 w 183"/>
                  <a:gd name="T53" fmla="*/ 150 h 175"/>
                  <a:gd name="T54" fmla="*/ 51 w 183"/>
                  <a:gd name="T55" fmla="*/ 171 h 175"/>
                  <a:gd name="T56" fmla="*/ 51 w 183"/>
                  <a:gd name="T57" fmla="*/ 171 h 175"/>
                  <a:gd name="T58" fmla="*/ 35 w 183"/>
                  <a:gd name="T59" fmla="*/ 170 h 175"/>
                  <a:gd name="T60" fmla="*/ 35 w 183"/>
                  <a:gd name="T61" fmla="*/ 170 h 175"/>
                  <a:gd name="T62" fmla="*/ 30 w 183"/>
                  <a:gd name="T63" fmla="*/ 155 h 175"/>
                  <a:gd name="T64" fmla="*/ 37 w 183"/>
                  <a:gd name="T65" fmla="*/ 112 h 175"/>
                  <a:gd name="T66" fmla="*/ 6 w 183"/>
                  <a:gd name="T67" fmla="*/ 80 h 175"/>
                  <a:gd name="T68" fmla="*/ 6 w 183"/>
                  <a:gd name="T69" fmla="*/ 80 h 175"/>
                  <a:gd name="T70" fmla="*/ 2 w 183"/>
                  <a:gd name="T71" fmla="*/ 64 h 175"/>
                  <a:gd name="T72" fmla="*/ 2 w 183"/>
                  <a:gd name="T73" fmla="*/ 64 h 175"/>
                  <a:gd name="T74" fmla="*/ 14 w 183"/>
                  <a:gd name="T75" fmla="*/ 55 h 175"/>
                  <a:gd name="T76" fmla="*/ 57 w 183"/>
                  <a:gd name="T77" fmla="*/ 48 h 175"/>
                  <a:gd name="T78" fmla="*/ 77 w 183"/>
                  <a:gd name="T79" fmla="*/ 8 h 175"/>
                  <a:gd name="T80" fmla="*/ 77 w 183"/>
                  <a:gd name="T81" fmla="*/ 8 h 175"/>
                  <a:gd name="T82" fmla="*/ 91 w 183"/>
                  <a:gd name="T83" fmla="*/ 0 h 175"/>
                  <a:gd name="T84" fmla="*/ 91 w 183"/>
                  <a:gd name="T85" fmla="*/ 0 h 175"/>
                  <a:gd name="T86" fmla="*/ 91 w 183"/>
                  <a:gd name="T87" fmla="*/ 0 h 175"/>
                  <a:gd name="T88" fmla="*/ 104 w 183"/>
                  <a:gd name="T89" fmla="*/ 8 h 175"/>
                  <a:gd name="T90" fmla="*/ 104 w 183"/>
                  <a:gd name="T91" fmla="*/ 8 h 175"/>
                  <a:gd name="T92" fmla="*/ 124 w 183"/>
                  <a:gd name="T93" fmla="*/ 48 h 175"/>
                  <a:gd name="T94" fmla="*/ 168 w 183"/>
                  <a:gd name="T95" fmla="*/ 55 h 175"/>
                  <a:gd name="T96" fmla="*/ 168 w 183"/>
                  <a:gd name="T97" fmla="*/ 55 h 175"/>
                  <a:gd name="T98" fmla="*/ 181 w 183"/>
                  <a:gd name="T99" fmla="*/ 64 h 175"/>
                  <a:gd name="T100" fmla="*/ 181 w 183"/>
                  <a:gd name="T101" fmla="*/ 64 h 175"/>
                  <a:gd name="T102" fmla="*/ 176 w 183"/>
                  <a:gd name="T103" fmla="*/ 80 h 175"/>
                  <a:gd name="T104" fmla="*/ 145 w 183"/>
                  <a:gd name="T105" fmla="*/ 112 h 175"/>
                  <a:gd name="T106" fmla="*/ 152 w 183"/>
                  <a:gd name="T107" fmla="*/ 155 h 175"/>
                  <a:gd name="T108" fmla="*/ 152 w 183"/>
                  <a:gd name="T109" fmla="*/ 155 h 175"/>
                  <a:gd name="T110" fmla="*/ 146 w 183"/>
                  <a:gd name="T111" fmla="*/ 170 h 175"/>
                  <a:gd name="T112" fmla="*/ 146 w 183"/>
                  <a:gd name="T113" fmla="*/ 170 h 175"/>
                  <a:gd name="T114" fmla="*/ 137 w 183"/>
                  <a:gd name="T115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3" h="175">
                    <a:moveTo>
                      <a:pt x="124" y="49"/>
                    </a:moveTo>
                    <a:lnTo>
                      <a:pt x="124" y="49"/>
                    </a:lnTo>
                    <a:close/>
                    <a:moveTo>
                      <a:pt x="21" y="71"/>
                    </a:moveTo>
                    <a:lnTo>
                      <a:pt x="50" y="99"/>
                    </a:lnTo>
                    <a:lnTo>
                      <a:pt x="50" y="99"/>
                    </a:lnTo>
                    <a:cubicBezTo>
                      <a:pt x="54" y="103"/>
                      <a:pt x="56" y="108"/>
                      <a:pt x="55" y="113"/>
                    </a:cubicBezTo>
                    <a:lnTo>
                      <a:pt x="48" y="154"/>
                    </a:lnTo>
                    <a:lnTo>
                      <a:pt x="84" y="134"/>
                    </a:lnTo>
                    <a:lnTo>
                      <a:pt x="84" y="134"/>
                    </a:lnTo>
                    <a:cubicBezTo>
                      <a:pt x="88" y="132"/>
                      <a:pt x="93" y="132"/>
                      <a:pt x="98" y="134"/>
                    </a:cubicBezTo>
                    <a:lnTo>
                      <a:pt x="134" y="154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6" y="108"/>
                      <a:pt x="128" y="103"/>
                      <a:pt x="131" y="99"/>
                    </a:cubicBezTo>
                    <a:lnTo>
                      <a:pt x="160" y="71"/>
                    </a:lnTo>
                    <a:lnTo>
                      <a:pt x="120" y="65"/>
                    </a:lnTo>
                    <a:lnTo>
                      <a:pt x="120" y="65"/>
                    </a:lnTo>
                    <a:cubicBezTo>
                      <a:pt x="115" y="64"/>
                      <a:pt x="111" y="62"/>
                      <a:pt x="109" y="58"/>
                    </a:cubicBezTo>
                    <a:lnTo>
                      <a:pt x="91" y="21"/>
                    </a:lnTo>
                    <a:lnTo>
                      <a:pt x="73" y="58"/>
                    </a:lnTo>
                    <a:lnTo>
                      <a:pt x="73" y="58"/>
                    </a:lnTo>
                    <a:cubicBezTo>
                      <a:pt x="70" y="62"/>
                      <a:pt x="66" y="64"/>
                      <a:pt x="62" y="65"/>
                    </a:cubicBezTo>
                    <a:lnTo>
                      <a:pt x="21" y="71"/>
                    </a:lnTo>
                    <a:close/>
                    <a:moveTo>
                      <a:pt x="137" y="173"/>
                    </a:moveTo>
                    <a:lnTo>
                      <a:pt x="137" y="173"/>
                    </a:lnTo>
                    <a:cubicBezTo>
                      <a:pt x="135" y="173"/>
                      <a:pt x="133" y="172"/>
                      <a:pt x="130" y="171"/>
                    </a:cubicBezTo>
                    <a:lnTo>
                      <a:pt x="91" y="150"/>
                    </a:lnTo>
                    <a:lnTo>
                      <a:pt x="51" y="171"/>
                    </a:lnTo>
                    <a:lnTo>
                      <a:pt x="51" y="171"/>
                    </a:lnTo>
                    <a:cubicBezTo>
                      <a:pt x="46" y="174"/>
                      <a:pt x="40" y="173"/>
                      <a:pt x="35" y="170"/>
                    </a:cubicBezTo>
                    <a:lnTo>
                      <a:pt x="35" y="170"/>
                    </a:lnTo>
                    <a:cubicBezTo>
                      <a:pt x="32" y="166"/>
                      <a:pt x="29" y="161"/>
                      <a:pt x="30" y="155"/>
                    </a:cubicBezTo>
                    <a:lnTo>
                      <a:pt x="37" y="112"/>
                    </a:lnTo>
                    <a:lnTo>
                      <a:pt x="6" y="80"/>
                    </a:lnTo>
                    <a:lnTo>
                      <a:pt x="6" y="80"/>
                    </a:lnTo>
                    <a:cubicBezTo>
                      <a:pt x="2" y="76"/>
                      <a:pt x="0" y="70"/>
                      <a:pt x="2" y="64"/>
                    </a:cubicBezTo>
                    <a:lnTo>
                      <a:pt x="2" y="64"/>
                    </a:lnTo>
                    <a:cubicBezTo>
                      <a:pt x="4" y="59"/>
                      <a:pt x="9" y="55"/>
                      <a:pt x="14" y="55"/>
                    </a:cubicBezTo>
                    <a:lnTo>
                      <a:pt x="57" y="48"/>
                    </a:lnTo>
                    <a:lnTo>
                      <a:pt x="77" y="8"/>
                    </a:lnTo>
                    <a:lnTo>
                      <a:pt x="77" y="8"/>
                    </a:lnTo>
                    <a:cubicBezTo>
                      <a:pt x="80" y="3"/>
                      <a:pt x="85" y="0"/>
                      <a:pt x="91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2" y="3"/>
                      <a:pt x="104" y="8"/>
                    </a:cubicBezTo>
                    <a:lnTo>
                      <a:pt x="104" y="8"/>
                    </a:lnTo>
                    <a:lnTo>
                      <a:pt x="124" y="48"/>
                    </a:lnTo>
                    <a:lnTo>
                      <a:pt x="168" y="55"/>
                    </a:lnTo>
                    <a:lnTo>
                      <a:pt x="168" y="55"/>
                    </a:lnTo>
                    <a:cubicBezTo>
                      <a:pt x="174" y="55"/>
                      <a:pt x="178" y="59"/>
                      <a:pt x="181" y="64"/>
                    </a:cubicBezTo>
                    <a:lnTo>
                      <a:pt x="181" y="64"/>
                    </a:lnTo>
                    <a:cubicBezTo>
                      <a:pt x="182" y="70"/>
                      <a:pt x="181" y="76"/>
                      <a:pt x="176" y="80"/>
                    </a:cubicBezTo>
                    <a:lnTo>
                      <a:pt x="145" y="112"/>
                    </a:lnTo>
                    <a:lnTo>
                      <a:pt x="152" y="155"/>
                    </a:lnTo>
                    <a:lnTo>
                      <a:pt x="152" y="155"/>
                    </a:lnTo>
                    <a:cubicBezTo>
                      <a:pt x="153" y="161"/>
                      <a:pt x="151" y="166"/>
                      <a:pt x="146" y="170"/>
                    </a:cubicBezTo>
                    <a:lnTo>
                      <a:pt x="146" y="170"/>
                    </a:lnTo>
                    <a:cubicBezTo>
                      <a:pt x="144" y="172"/>
                      <a:pt x="141" y="173"/>
                      <a:pt x="137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56">
                <a:extLst>
                  <a:ext uri="{FF2B5EF4-FFF2-40B4-BE49-F238E27FC236}">
                    <a16:creationId xmlns:a16="http://schemas.microsoft.com/office/drawing/2014/main" id="{7D25E57D-F16D-4924-85AC-775F467B1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097" y="6349783"/>
                <a:ext cx="149130" cy="141281"/>
              </a:xfrm>
              <a:custGeom>
                <a:avLst/>
                <a:gdLst>
                  <a:gd name="T0" fmla="*/ 89 w 167"/>
                  <a:gd name="T1" fmla="*/ 5 h 159"/>
                  <a:gd name="T2" fmla="*/ 109 w 167"/>
                  <a:gd name="T3" fmla="*/ 46 h 159"/>
                  <a:gd name="T4" fmla="*/ 109 w 167"/>
                  <a:gd name="T5" fmla="*/ 46 h 159"/>
                  <a:gd name="T6" fmla="*/ 114 w 167"/>
                  <a:gd name="T7" fmla="*/ 50 h 159"/>
                  <a:gd name="T8" fmla="*/ 159 w 167"/>
                  <a:gd name="T9" fmla="*/ 56 h 159"/>
                  <a:gd name="T10" fmla="*/ 159 w 167"/>
                  <a:gd name="T11" fmla="*/ 56 h 159"/>
                  <a:gd name="T12" fmla="*/ 163 w 167"/>
                  <a:gd name="T13" fmla="*/ 67 h 159"/>
                  <a:gd name="T14" fmla="*/ 130 w 167"/>
                  <a:gd name="T15" fmla="*/ 99 h 159"/>
                  <a:gd name="T16" fmla="*/ 130 w 167"/>
                  <a:gd name="T17" fmla="*/ 99 h 159"/>
                  <a:gd name="T18" fmla="*/ 128 w 167"/>
                  <a:gd name="T19" fmla="*/ 105 h 159"/>
                  <a:gd name="T20" fmla="*/ 136 w 167"/>
                  <a:gd name="T21" fmla="*/ 150 h 159"/>
                  <a:gd name="T22" fmla="*/ 136 w 167"/>
                  <a:gd name="T23" fmla="*/ 150 h 159"/>
                  <a:gd name="T24" fmla="*/ 127 w 167"/>
                  <a:gd name="T25" fmla="*/ 157 h 159"/>
                  <a:gd name="T26" fmla="*/ 86 w 167"/>
                  <a:gd name="T27" fmla="*/ 135 h 159"/>
                  <a:gd name="T28" fmla="*/ 86 w 167"/>
                  <a:gd name="T29" fmla="*/ 135 h 159"/>
                  <a:gd name="T30" fmla="*/ 81 w 167"/>
                  <a:gd name="T31" fmla="*/ 135 h 159"/>
                  <a:gd name="T32" fmla="*/ 40 w 167"/>
                  <a:gd name="T33" fmla="*/ 157 h 159"/>
                  <a:gd name="T34" fmla="*/ 40 w 167"/>
                  <a:gd name="T35" fmla="*/ 157 h 159"/>
                  <a:gd name="T36" fmla="*/ 30 w 167"/>
                  <a:gd name="T37" fmla="*/ 150 h 159"/>
                  <a:gd name="T38" fmla="*/ 38 w 167"/>
                  <a:gd name="T39" fmla="*/ 105 h 159"/>
                  <a:gd name="T40" fmla="*/ 38 w 167"/>
                  <a:gd name="T41" fmla="*/ 105 h 159"/>
                  <a:gd name="T42" fmla="*/ 36 w 167"/>
                  <a:gd name="T43" fmla="*/ 99 h 159"/>
                  <a:gd name="T44" fmla="*/ 4 w 167"/>
                  <a:gd name="T45" fmla="*/ 67 h 159"/>
                  <a:gd name="T46" fmla="*/ 4 w 167"/>
                  <a:gd name="T47" fmla="*/ 67 h 159"/>
                  <a:gd name="T48" fmla="*/ 7 w 167"/>
                  <a:gd name="T49" fmla="*/ 56 h 159"/>
                  <a:gd name="T50" fmla="*/ 53 w 167"/>
                  <a:gd name="T51" fmla="*/ 50 h 159"/>
                  <a:gd name="T52" fmla="*/ 53 w 167"/>
                  <a:gd name="T53" fmla="*/ 50 h 159"/>
                  <a:gd name="T54" fmla="*/ 58 w 167"/>
                  <a:gd name="T55" fmla="*/ 46 h 159"/>
                  <a:gd name="T56" fmla="*/ 77 w 167"/>
                  <a:gd name="T57" fmla="*/ 5 h 159"/>
                  <a:gd name="T58" fmla="*/ 77 w 167"/>
                  <a:gd name="T59" fmla="*/ 5 h 159"/>
                  <a:gd name="T60" fmla="*/ 89 w 167"/>
                  <a:gd name="T61" fmla="*/ 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7" h="159">
                    <a:moveTo>
                      <a:pt x="89" y="5"/>
                    </a:moveTo>
                    <a:lnTo>
                      <a:pt x="109" y="46"/>
                    </a:lnTo>
                    <a:lnTo>
                      <a:pt x="109" y="46"/>
                    </a:lnTo>
                    <a:cubicBezTo>
                      <a:pt x="110" y="48"/>
                      <a:pt x="112" y="50"/>
                      <a:pt x="114" y="50"/>
                    </a:cubicBezTo>
                    <a:lnTo>
                      <a:pt x="159" y="56"/>
                    </a:lnTo>
                    <a:lnTo>
                      <a:pt x="159" y="56"/>
                    </a:lnTo>
                    <a:cubicBezTo>
                      <a:pt x="165" y="57"/>
                      <a:pt x="166" y="63"/>
                      <a:pt x="163" y="67"/>
                    </a:cubicBezTo>
                    <a:lnTo>
                      <a:pt x="130" y="99"/>
                    </a:lnTo>
                    <a:lnTo>
                      <a:pt x="130" y="99"/>
                    </a:lnTo>
                    <a:cubicBezTo>
                      <a:pt x="129" y="100"/>
                      <a:pt x="128" y="103"/>
                      <a:pt x="128" y="105"/>
                    </a:cubicBezTo>
                    <a:lnTo>
                      <a:pt x="136" y="150"/>
                    </a:lnTo>
                    <a:lnTo>
                      <a:pt x="136" y="150"/>
                    </a:lnTo>
                    <a:cubicBezTo>
                      <a:pt x="136" y="155"/>
                      <a:pt x="132" y="158"/>
                      <a:pt x="127" y="157"/>
                    </a:cubicBezTo>
                    <a:lnTo>
                      <a:pt x="86" y="135"/>
                    </a:lnTo>
                    <a:lnTo>
                      <a:pt x="86" y="135"/>
                    </a:lnTo>
                    <a:cubicBezTo>
                      <a:pt x="84" y="134"/>
                      <a:pt x="83" y="134"/>
                      <a:pt x="81" y="135"/>
                    </a:cubicBezTo>
                    <a:lnTo>
                      <a:pt x="40" y="157"/>
                    </a:lnTo>
                    <a:lnTo>
                      <a:pt x="40" y="157"/>
                    </a:lnTo>
                    <a:cubicBezTo>
                      <a:pt x="34" y="158"/>
                      <a:pt x="30" y="155"/>
                      <a:pt x="30" y="150"/>
                    </a:cubicBezTo>
                    <a:lnTo>
                      <a:pt x="38" y="105"/>
                    </a:lnTo>
                    <a:lnTo>
                      <a:pt x="38" y="105"/>
                    </a:lnTo>
                    <a:cubicBezTo>
                      <a:pt x="39" y="103"/>
                      <a:pt x="38" y="100"/>
                      <a:pt x="36" y="99"/>
                    </a:cubicBezTo>
                    <a:lnTo>
                      <a:pt x="4" y="67"/>
                    </a:lnTo>
                    <a:lnTo>
                      <a:pt x="4" y="67"/>
                    </a:lnTo>
                    <a:cubicBezTo>
                      <a:pt x="0" y="63"/>
                      <a:pt x="2" y="57"/>
                      <a:pt x="7" y="56"/>
                    </a:cubicBezTo>
                    <a:lnTo>
                      <a:pt x="53" y="50"/>
                    </a:lnTo>
                    <a:lnTo>
                      <a:pt x="53" y="50"/>
                    </a:lnTo>
                    <a:cubicBezTo>
                      <a:pt x="54" y="50"/>
                      <a:pt x="56" y="48"/>
                      <a:pt x="58" y="46"/>
                    </a:cubicBezTo>
                    <a:lnTo>
                      <a:pt x="77" y="5"/>
                    </a:lnTo>
                    <a:lnTo>
                      <a:pt x="77" y="5"/>
                    </a:lnTo>
                    <a:cubicBezTo>
                      <a:pt x="80" y="0"/>
                      <a:pt x="87" y="0"/>
                      <a:pt x="89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57">
                <a:extLst>
                  <a:ext uri="{FF2B5EF4-FFF2-40B4-BE49-F238E27FC236}">
                    <a16:creationId xmlns:a16="http://schemas.microsoft.com/office/drawing/2014/main" id="{C00AFCF6-09CD-42EF-9678-B2B821510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0172" y="6345857"/>
                <a:ext cx="164827" cy="156979"/>
              </a:xfrm>
              <a:custGeom>
                <a:avLst/>
                <a:gdLst>
                  <a:gd name="T0" fmla="*/ 89 w 184"/>
                  <a:gd name="T1" fmla="*/ 16 h 175"/>
                  <a:gd name="T2" fmla="*/ 89 w 184"/>
                  <a:gd name="T3" fmla="*/ 16 h 175"/>
                  <a:gd name="T4" fmla="*/ 167 w 184"/>
                  <a:gd name="T5" fmla="*/ 72 h 175"/>
                  <a:gd name="T6" fmla="*/ 167 w 184"/>
                  <a:gd name="T7" fmla="*/ 72 h 175"/>
                  <a:gd name="T8" fmla="*/ 91 w 184"/>
                  <a:gd name="T9" fmla="*/ 132 h 175"/>
                  <a:gd name="T10" fmla="*/ 91 w 184"/>
                  <a:gd name="T11" fmla="*/ 132 h 175"/>
                  <a:gd name="T12" fmla="*/ 98 w 184"/>
                  <a:gd name="T13" fmla="*/ 134 h 175"/>
                  <a:gd name="T14" fmla="*/ 134 w 184"/>
                  <a:gd name="T15" fmla="*/ 154 h 175"/>
                  <a:gd name="T16" fmla="*/ 127 w 184"/>
                  <a:gd name="T17" fmla="*/ 113 h 175"/>
                  <a:gd name="T18" fmla="*/ 127 w 184"/>
                  <a:gd name="T19" fmla="*/ 113 h 175"/>
                  <a:gd name="T20" fmla="*/ 132 w 184"/>
                  <a:gd name="T21" fmla="*/ 99 h 175"/>
                  <a:gd name="T22" fmla="*/ 161 w 184"/>
                  <a:gd name="T23" fmla="*/ 71 h 175"/>
                  <a:gd name="T24" fmla="*/ 121 w 184"/>
                  <a:gd name="T25" fmla="*/ 65 h 175"/>
                  <a:gd name="T26" fmla="*/ 121 w 184"/>
                  <a:gd name="T27" fmla="*/ 65 h 175"/>
                  <a:gd name="T28" fmla="*/ 109 w 184"/>
                  <a:gd name="T29" fmla="*/ 58 h 175"/>
                  <a:gd name="T30" fmla="*/ 91 w 184"/>
                  <a:gd name="T31" fmla="*/ 21 h 175"/>
                  <a:gd name="T32" fmla="*/ 74 w 184"/>
                  <a:gd name="T33" fmla="*/ 58 h 175"/>
                  <a:gd name="T34" fmla="*/ 74 w 184"/>
                  <a:gd name="T35" fmla="*/ 58 h 175"/>
                  <a:gd name="T36" fmla="*/ 62 w 184"/>
                  <a:gd name="T37" fmla="*/ 65 h 175"/>
                  <a:gd name="T38" fmla="*/ 21 w 184"/>
                  <a:gd name="T39" fmla="*/ 71 h 175"/>
                  <a:gd name="T40" fmla="*/ 51 w 184"/>
                  <a:gd name="T41" fmla="*/ 99 h 175"/>
                  <a:gd name="T42" fmla="*/ 51 w 184"/>
                  <a:gd name="T43" fmla="*/ 99 h 175"/>
                  <a:gd name="T44" fmla="*/ 55 w 184"/>
                  <a:gd name="T45" fmla="*/ 113 h 175"/>
                  <a:gd name="T46" fmla="*/ 48 w 184"/>
                  <a:gd name="T47" fmla="*/ 154 h 175"/>
                  <a:gd name="T48" fmla="*/ 85 w 184"/>
                  <a:gd name="T49" fmla="*/ 134 h 175"/>
                  <a:gd name="T50" fmla="*/ 85 w 184"/>
                  <a:gd name="T51" fmla="*/ 134 h 175"/>
                  <a:gd name="T52" fmla="*/ 91 w 184"/>
                  <a:gd name="T53" fmla="*/ 132 h 175"/>
                  <a:gd name="T54" fmla="*/ 138 w 184"/>
                  <a:gd name="T55" fmla="*/ 173 h 175"/>
                  <a:gd name="T56" fmla="*/ 138 w 184"/>
                  <a:gd name="T57" fmla="*/ 173 h 175"/>
                  <a:gd name="T58" fmla="*/ 131 w 184"/>
                  <a:gd name="T59" fmla="*/ 171 h 175"/>
                  <a:gd name="T60" fmla="*/ 91 w 184"/>
                  <a:gd name="T61" fmla="*/ 150 h 175"/>
                  <a:gd name="T62" fmla="*/ 51 w 184"/>
                  <a:gd name="T63" fmla="*/ 171 h 175"/>
                  <a:gd name="T64" fmla="*/ 51 w 184"/>
                  <a:gd name="T65" fmla="*/ 171 h 175"/>
                  <a:gd name="T66" fmla="*/ 36 w 184"/>
                  <a:gd name="T67" fmla="*/ 170 h 175"/>
                  <a:gd name="T68" fmla="*/ 36 w 184"/>
                  <a:gd name="T69" fmla="*/ 170 h 175"/>
                  <a:gd name="T70" fmla="*/ 30 w 184"/>
                  <a:gd name="T71" fmla="*/ 155 h 175"/>
                  <a:gd name="T72" fmla="*/ 38 w 184"/>
                  <a:gd name="T73" fmla="*/ 112 h 175"/>
                  <a:gd name="T74" fmla="*/ 6 w 184"/>
                  <a:gd name="T75" fmla="*/ 80 h 175"/>
                  <a:gd name="T76" fmla="*/ 6 w 184"/>
                  <a:gd name="T77" fmla="*/ 80 h 175"/>
                  <a:gd name="T78" fmla="*/ 2 w 184"/>
                  <a:gd name="T79" fmla="*/ 64 h 175"/>
                  <a:gd name="T80" fmla="*/ 2 w 184"/>
                  <a:gd name="T81" fmla="*/ 64 h 175"/>
                  <a:gd name="T82" fmla="*/ 13 w 184"/>
                  <a:gd name="T83" fmla="*/ 55 h 175"/>
                  <a:gd name="T84" fmla="*/ 58 w 184"/>
                  <a:gd name="T85" fmla="*/ 48 h 175"/>
                  <a:gd name="T86" fmla="*/ 78 w 184"/>
                  <a:gd name="T87" fmla="*/ 8 h 175"/>
                  <a:gd name="T88" fmla="*/ 78 w 184"/>
                  <a:gd name="T89" fmla="*/ 8 h 175"/>
                  <a:gd name="T90" fmla="*/ 91 w 184"/>
                  <a:gd name="T91" fmla="*/ 0 h 175"/>
                  <a:gd name="T92" fmla="*/ 91 w 184"/>
                  <a:gd name="T93" fmla="*/ 0 h 175"/>
                  <a:gd name="T94" fmla="*/ 91 w 184"/>
                  <a:gd name="T95" fmla="*/ 0 h 175"/>
                  <a:gd name="T96" fmla="*/ 104 w 184"/>
                  <a:gd name="T97" fmla="*/ 8 h 175"/>
                  <a:gd name="T98" fmla="*/ 104 w 184"/>
                  <a:gd name="T99" fmla="*/ 8 h 175"/>
                  <a:gd name="T100" fmla="*/ 125 w 184"/>
                  <a:gd name="T101" fmla="*/ 48 h 175"/>
                  <a:gd name="T102" fmla="*/ 169 w 184"/>
                  <a:gd name="T103" fmla="*/ 55 h 175"/>
                  <a:gd name="T104" fmla="*/ 169 w 184"/>
                  <a:gd name="T105" fmla="*/ 55 h 175"/>
                  <a:gd name="T106" fmla="*/ 180 w 184"/>
                  <a:gd name="T107" fmla="*/ 64 h 175"/>
                  <a:gd name="T108" fmla="*/ 180 w 184"/>
                  <a:gd name="T109" fmla="*/ 64 h 175"/>
                  <a:gd name="T110" fmla="*/ 177 w 184"/>
                  <a:gd name="T111" fmla="*/ 80 h 175"/>
                  <a:gd name="T112" fmla="*/ 145 w 184"/>
                  <a:gd name="T113" fmla="*/ 112 h 175"/>
                  <a:gd name="T114" fmla="*/ 152 w 184"/>
                  <a:gd name="T115" fmla="*/ 155 h 175"/>
                  <a:gd name="T116" fmla="*/ 152 w 184"/>
                  <a:gd name="T117" fmla="*/ 155 h 175"/>
                  <a:gd name="T118" fmla="*/ 147 w 184"/>
                  <a:gd name="T119" fmla="*/ 170 h 175"/>
                  <a:gd name="T120" fmla="*/ 147 w 184"/>
                  <a:gd name="T121" fmla="*/ 170 h 175"/>
                  <a:gd name="T122" fmla="*/ 138 w 184"/>
                  <a:gd name="T123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4" h="175">
                    <a:moveTo>
                      <a:pt x="89" y="16"/>
                    </a:moveTo>
                    <a:lnTo>
                      <a:pt x="89" y="16"/>
                    </a:lnTo>
                    <a:close/>
                    <a:moveTo>
                      <a:pt x="167" y="72"/>
                    </a:moveTo>
                    <a:lnTo>
                      <a:pt x="167" y="72"/>
                    </a:lnTo>
                    <a:close/>
                    <a:moveTo>
                      <a:pt x="91" y="132"/>
                    </a:moveTo>
                    <a:lnTo>
                      <a:pt x="91" y="132"/>
                    </a:lnTo>
                    <a:cubicBezTo>
                      <a:pt x="94" y="132"/>
                      <a:pt x="96" y="133"/>
                      <a:pt x="98" y="134"/>
                    </a:cubicBezTo>
                    <a:lnTo>
                      <a:pt x="134" y="154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7" y="108"/>
                      <a:pt x="128" y="103"/>
                      <a:pt x="132" y="99"/>
                    </a:cubicBezTo>
                    <a:lnTo>
                      <a:pt x="161" y="71"/>
                    </a:lnTo>
                    <a:lnTo>
                      <a:pt x="121" y="65"/>
                    </a:lnTo>
                    <a:lnTo>
                      <a:pt x="121" y="65"/>
                    </a:lnTo>
                    <a:cubicBezTo>
                      <a:pt x="115" y="64"/>
                      <a:pt x="111" y="62"/>
                      <a:pt x="109" y="58"/>
                    </a:cubicBezTo>
                    <a:lnTo>
                      <a:pt x="91" y="21"/>
                    </a:lnTo>
                    <a:lnTo>
                      <a:pt x="74" y="58"/>
                    </a:lnTo>
                    <a:lnTo>
                      <a:pt x="74" y="58"/>
                    </a:lnTo>
                    <a:cubicBezTo>
                      <a:pt x="71" y="62"/>
                      <a:pt x="67" y="64"/>
                      <a:pt x="62" y="65"/>
                    </a:cubicBezTo>
                    <a:lnTo>
                      <a:pt x="21" y="71"/>
                    </a:lnTo>
                    <a:lnTo>
                      <a:pt x="51" y="99"/>
                    </a:lnTo>
                    <a:lnTo>
                      <a:pt x="51" y="99"/>
                    </a:lnTo>
                    <a:cubicBezTo>
                      <a:pt x="55" y="103"/>
                      <a:pt x="56" y="108"/>
                      <a:pt x="55" y="113"/>
                    </a:cubicBezTo>
                    <a:lnTo>
                      <a:pt x="48" y="154"/>
                    </a:lnTo>
                    <a:lnTo>
                      <a:pt x="85" y="134"/>
                    </a:lnTo>
                    <a:lnTo>
                      <a:pt x="85" y="134"/>
                    </a:lnTo>
                    <a:cubicBezTo>
                      <a:pt x="86" y="133"/>
                      <a:pt x="89" y="132"/>
                      <a:pt x="91" y="132"/>
                    </a:cubicBezTo>
                    <a:close/>
                    <a:moveTo>
                      <a:pt x="138" y="173"/>
                    </a:moveTo>
                    <a:lnTo>
                      <a:pt x="138" y="173"/>
                    </a:lnTo>
                    <a:cubicBezTo>
                      <a:pt x="136" y="173"/>
                      <a:pt x="133" y="172"/>
                      <a:pt x="131" y="171"/>
                    </a:cubicBezTo>
                    <a:lnTo>
                      <a:pt x="91" y="150"/>
                    </a:lnTo>
                    <a:lnTo>
                      <a:pt x="51" y="171"/>
                    </a:lnTo>
                    <a:lnTo>
                      <a:pt x="51" y="171"/>
                    </a:lnTo>
                    <a:cubicBezTo>
                      <a:pt x="47" y="174"/>
                      <a:pt x="41" y="173"/>
                      <a:pt x="36" y="170"/>
                    </a:cubicBezTo>
                    <a:lnTo>
                      <a:pt x="36" y="170"/>
                    </a:lnTo>
                    <a:cubicBezTo>
                      <a:pt x="32" y="166"/>
                      <a:pt x="29" y="161"/>
                      <a:pt x="30" y="155"/>
                    </a:cubicBezTo>
                    <a:lnTo>
                      <a:pt x="38" y="112"/>
                    </a:lnTo>
                    <a:lnTo>
                      <a:pt x="6" y="80"/>
                    </a:lnTo>
                    <a:lnTo>
                      <a:pt x="6" y="80"/>
                    </a:lnTo>
                    <a:cubicBezTo>
                      <a:pt x="2" y="76"/>
                      <a:pt x="0" y="70"/>
                      <a:pt x="2" y="64"/>
                    </a:cubicBezTo>
                    <a:lnTo>
                      <a:pt x="2" y="64"/>
                    </a:lnTo>
                    <a:cubicBezTo>
                      <a:pt x="3" y="59"/>
                      <a:pt x="8" y="55"/>
                      <a:pt x="13" y="55"/>
                    </a:cubicBezTo>
                    <a:lnTo>
                      <a:pt x="58" y="48"/>
                    </a:lnTo>
                    <a:lnTo>
                      <a:pt x="78" y="8"/>
                    </a:lnTo>
                    <a:lnTo>
                      <a:pt x="78" y="8"/>
                    </a:lnTo>
                    <a:cubicBezTo>
                      <a:pt x="80" y="3"/>
                      <a:pt x="85" y="0"/>
                      <a:pt x="91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7" y="0"/>
                      <a:pt x="102" y="3"/>
                      <a:pt x="104" y="8"/>
                    </a:cubicBezTo>
                    <a:lnTo>
                      <a:pt x="104" y="8"/>
                    </a:lnTo>
                    <a:lnTo>
                      <a:pt x="125" y="48"/>
                    </a:lnTo>
                    <a:lnTo>
                      <a:pt x="169" y="55"/>
                    </a:lnTo>
                    <a:lnTo>
                      <a:pt x="169" y="55"/>
                    </a:lnTo>
                    <a:cubicBezTo>
                      <a:pt x="174" y="55"/>
                      <a:pt x="179" y="59"/>
                      <a:pt x="180" y="64"/>
                    </a:cubicBezTo>
                    <a:lnTo>
                      <a:pt x="180" y="64"/>
                    </a:lnTo>
                    <a:cubicBezTo>
                      <a:pt x="183" y="70"/>
                      <a:pt x="181" y="76"/>
                      <a:pt x="177" y="80"/>
                    </a:cubicBezTo>
                    <a:lnTo>
                      <a:pt x="145" y="112"/>
                    </a:lnTo>
                    <a:lnTo>
                      <a:pt x="152" y="155"/>
                    </a:lnTo>
                    <a:lnTo>
                      <a:pt x="152" y="155"/>
                    </a:lnTo>
                    <a:cubicBezTo>
                      <a:pt x="154" y="161"/>
                      <a:pt x="151" y="166"/>
                      <a:pt x="147" y="170"/>
                    </a:cubicBezTo>
                    <a:lnTo>
                      <a:pt x="147" y="170"/>
                    </a:lnTo>
                    <a:cubicBezTo>
                      <a:pt x="144" y="172"/>
                      <a:pt x="141" y="173"/>
                      <a:pt x="138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58">
                <a:extLst>
                  <a:ext uri="{FF2B5EF4-FFF2-40B4-BE49-F238E27FC236}">
                    <a16:creationId xmlns:a16="http://schemas.microsoft.com/office/drawing/2014/main" id="{9102AB37-04CB-4542-8428-33F461FAB8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6659" y="6349783"/>
                <a:ext cx="149130" cy="141281"/>
              </a:xfrm>
              <a:custGeom>
                <a:avLst/>
                <a:gdLst>
                  <a:gd name="T0" fmla="*/ 89 w 168"/>
                  <a:gd name="T1" fmla="*/ 5 h 159"/>
                  <a:gd name="T2" fmla="*/ 110 w 168"/>
                  <a:gd name="T3" fmla="*/ 46 h 159"/>
                  <a:gd name="T4" fmla="*/ 110 w 168"/>
                  <a:gd name="T5" fmla="*/ 46 h 159"/>
                  <a:gd name="T6" fmla="*/ 114 w 168"/>
                  <a:gd name="T7" fmla="*/ 50 h 159"/>
                  <a:gd name="T8" fmla="*/ 160 w 168"/>
                  <a:gd name="T9" fmla="*/ 56 h 159"/>
                  <a:gd name="T10" fmla="*/ 160 w 168"/>
                  <a:gd name="T11" fmla="*/ 56 h 159"/>
                  <a:gd name="T12" fmla="*/ 164 w 168"/>
                  <a:gd name="T13" fmla="*/ 67 h 159"/>
                  <a:gd name="T14" fmla="*/ 130 w 168"/>
                  <a:gd name="T15" fmla="*/ 99 h 159"/>
                  <a:gd name="T16" fmla="*/ 130 w 168"/>
                  <a:gd name="T17" fmla="*/ 99 h 159"/>
                  <a:gd name="T18" fmla="*/ 128 w 168"/>
                  <a:gd name="T19" fmla="*/ 105 h 159"/>
                  <a:gd name="T20" fmla="*/ 136 w 168"/>
                  <a:gd name="T21" fmla="*/ 150 h 159"/>
                  <a:gd name="T22" fmla="*/ 136 w 168"/>
                  <a:gd name="T23" fmla="*/ 150 h 159"/>
                  <a:gd name="T24" fmla="*/ 128 w 168"/>
                  <a:gd name="T25" fmla="*/ 157 h 159"/>
                  <a:gd name="T26" fmla="*/ 87 w 168"/>
                  <a:gd name="T27" fmla="*/ 135 h 159"/>
                  <a:gd name="T28" fmla="*/ 87 w 168"/>
                  <a:gd name="T29" fmla="*/ 135 h 159"/>
                  <a:gd name="T30" fmla="*/ 81 w 168"/>
                  <a:gd name="T31" fmla="*/ 135 h 159"/>
                  <a:gd name="T32" fmla="*/ 40 w 168"/>
                  <a:gd name="T33" fmla="*/ 157 h 159"/>
                  <a:gd name="T34" fmla="*/ 40 w 168"/>
                  <a:gd name="T35" fmla="*/ 157 h 159"/>
                  <a:gd name="T36" fmla="*/ 31 w 168"/>
                  <a:gd name="T37" fmla="*/ 150 h 159"/>
                  <a:gd name="T38" fmla="*/ 39 w 168"/>
                  <a:gd name="T39" fmla="*/ 105 h 159"/>
                  <a:gd name="T40" fmla="*/ 39 w 168"/>
                  <a:gd name="T41" fmla="*/ 105 h 159"/>
                  <a:gd name="T42" fmla="*/ 37 w 168"/>
                  <a:gd name="T43" fmla="*/ 99 h 159"/>
                  <a:gd name="T44" fmla="*/ 4 w 168"/>
                  <a:gd name="T45" fmla="*/ 67 h 159"/>
                  <a:gd name="T46" fmla="*/ 4 w 168"/>
                  <a:gd name="T47" fmla="*/ 67 h 159"/>
                  <a:gd name="T48" fmla="*/ 8 w 168"/>
                  <a:gd name="T49" fmla="*/ 56 h 159"/>
                  <a:gd name="T50" fmla="*/ 53 w 168"/>
                  <a:gd name="T51" fmla="*/ 50 h 159"/>
                  <a:gd name="T52" fmla="*/ 53 w 168"/>
                  <a:gd name="T53" fmla="*/ 50 h 159"/>
                  <a:gd name="T54" fmla="*/ 58 w 168"/>
                  <a:gd name="T55" fmla="*/ 46 h 159"/>
                  <a:gd name="T56" fmla="*/ 78 w 168"/>
                  <a:gd name="T57" fmla="*/ 5 h 159"/>
                  <a:gd name="T58" fmla="*/ 78 w 168"/>
                  <a:gd name="T59" fmla="*/ 5 h 159"/>
                  <a:gd name="T60" fmla="*/ 89 w 168"/>
                  <a:gd name="T61" fmla="*/ 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8" h="159">
                    <a:moveTo>
                      <a:pt x="89" y="5"/>
                    </a:moveTo>
                    <a:lnTo>
                      <a:pt x="110" y="46"/>
                    </a:lnTo>
                    <a:lnTo>
                      <a:pt x="110" y="46"/>
                    </a:lnTo>
                    <a:cubicBezTo>
                      <a:pt x="111" y="48"/>
                      <a:pt x="112" y="50"/>
                      <a:pt x="114" y="50"/>
                    </a:cubicBezTo>
                    <a:lnTo>
                      <a:pt x="160" y="56"/>
                    </a:lnTo>
                    <a:lnTo>
                      <a:pt x="160" y="56"/>
                    </a:lnTo>
                    <a:cubicBezTo>
                      <a:pt x="165" y="57"/>
                      <a:pt x="167" y="63"/>
                      <a:pt x="164" y="67"/>
                    </a:cubicBezTo>
                    <a:lnTo>
                      <a:pt x="130" y="99"/>
                    </a:lnTo>
                    <a:lnTo>
                      <a:pt x="130" y="99"/>
                    </a:lnTo>
                    <a:cubicBezTo>
                      <a:pt x="129" y="100"/>
                      <a:pt x="128" y="103"/>
                      <a:pt x="128" y="105"/>
                    </a:cubicBezTo>
                    <a:lnTo>
                      <a:pt x="136" y="150"/>
                    </a:lnTo>
                    <a:lnTo>
                      <a:pt x="136" y="150"/>
                    </a:lnTo>
                    <a:cubicBezTo>
                      <a:pt x="137" y="155"/>
                      <a:pt x="132" y="158"/>
                      <a:pt x="128" y="157"/>
                    </a:cubicBezTo>
                    <a:lnTo>
                      <a:pt x="87" y="135"/>
                    </a:lnTo>
                    <a:lnTo>
                      <a:pt x="87" y="135"/>
                    </a:lnTo>
                    <a:cubicBezTo>
                      <a:pt x="85" y="134"/>
                      <a:pt x="83" y="134"/>
                      <a:pt x="81" y="135"/>
                    </a:cubicBezTo>
                    <a:lnTo>
                      <a:pt x="40" y="157"/>
                    </a:lnTo>
                    <a:lnTo>
                      <a:pt x="40" y="157"/>
                    </a:lnTo>
                    <a:cubicBezTo>
                      <a:pt x="35" y="158"/>
                      <a:pt x="30" y="155"/>
                      <a:pt x="31" y="150"/>
                    </a:cubicBezTo>
                    <a:lnTo>
                      <a:pt x="39" y="105"/>
                    </a:lnTo>
                    <a:lnTo>
                      <a:pt x="39" y="105"/>
                    </a:lnTo>
                    <a:cubicBezTo>
                      <a:pt x="39" y="103"/>
                      <a:pt x="39" y="100"/>
                      <a:pt x="37" y="99"/>
                    </a:cubicBezTo>
                    <a:lnTo>
                      <a:pt x="4" y="67"/>
                    </a:lnTo>
                    <a:lnTo>
                      <a:pt x="4" y="67"/>
                    </a:lnTo>
                    <a:cubicBezTo>
                      <a:pt x="0" y="63"/>
                      <a:pt x="3" y="57"/>
                      <a:pt x="8" y="56"/>
                    </a:cubicBezTo>
                    <a:lnTo>
                      <a:pt x="53" y="50"/>
                    </a:lnTo>
                    <a:lnTo>
                      <a:pt x="53" y="50"/>
                    </a:lnTo>
                    <a:cubicBezTo>
                      <a:pt x="55" y="50"/>
                      <a:pt x="57" y="48"/>
                      <a:pt x="58" y="46"/>
                    </a:cubicBezTo>
                    <a:lnTo>
                      <a:pt x="78" y="5"/>
                    </a:lnTo>
                    <a:lnTo>
                      <a:pt x="78" y="5"/>
                    </a:lnTo>
                    <a:cubicBezTo>
                      <a:pt x="81" y="0"/>
                      <a:pt x="88" y="0"/>
                      <a:pt x="89" y="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59">
                <a:extLst>
                  <a:ext uri="{FF2B5EF4-FFF2-40B4-BE49-F238E27FC236}">
                    <a16:creationId xmlns:a16="http://schemas.microsoft.com/office/drawing/2014/main" id="{1E63A02B-F2F4-44FA-BF3F-2E8438286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42733" y="6345857"/>
                <a:ext cx="160904" cy="156979"/>
              </a:xfrm>
              <a:custGeom>
                <a:avLst/>
                <a:gdLst>
                  <a:gd name="T0" fmla="*/ 125 w 183"/>
                  <a:gd name="T1" fmla="*/ 49 h 175"/>
                  <a:gd name="T2" fmla="*/ 125 w 183"/>
                  <a:gd name="T3" fmla="*/ 49 h 175"/>
                  <a:gd name="T4" fmla="*/ 21 w 183"/>
                  <a:gd name="T5" fmla="*/ 71 h 175"/>
                  <a:gd name="T6" fmla="*/ 50 w 183"/>
                  <a:gd name="T7" fmla="*/ 99 h 175"/>
                  <a:gd name="T8" fmla="*/ 50 w 183"/>
                  <a:gd name="T9" fmla="*/ 99 h 175"/>
                  <a:gd name="T10" fmla="*/ 54 w 183"/>
                  <a:gd name="T11" fmla="*/ 113 h 175"/>
                  <a:gd name="T12" fmla="*/ 47 w 183"/>
                  <a:gd name="T13" fmla="*/ 154 h 175"/>
                  <a:gd name="T14" fmla="*/ 84 w 183"/>
                  <a:gd name="T15" fmla="*/ 134 h 175"/>
                  <a:gd name="T16" fmla="*/ 84 w 183"/>
                  <a:gd name="T17" fmla="*/ 134 h 175"/>
                  <a:gd name="T18" fmla="*/ 98 w 183"/>
                  <a:gd name="T19" fmla="*/ 134 h 175"/>
                  <a:gd name="T20" fmla="*/ 134 w 183"/>
                  <a:gd name="T21" fmla="*/ 154 h 175"/>
                  <a:gd name="T22" fmla="*/ 127 w 183"/>
                  <a:gd name="T23" fmla="*/ 113 h 175"/>
                  <a:gd name="T24" fmla="*/ 127 w 183"/>
                  <a:gd name="T25" fmla="*/ 113 h 175"/>
                  <a:gd name="T26" fmla="*/ 131 w 183"/>
                  <a:gd name="T27" fmla="*/ 99 h 175"/>
                  <a:gd name="T28" fmla="*/ 161 w 183"/>
                  <a:gd name="T29" fmla="*/ 71 h 175"/>
                  <a:gd name="T30" fmla="*/ 120 w 183"/>
                  <a:gd name="T31" fmla="*/ 65 h 175"/>
                  <a:gd name="T32" fmla="*/ 120 w 183"/>
                  <a:gd name="T33" fmla="*/ 65 h 175"/>
                  <a:gd name="T34" fmla="*/ 109 w 183"/>
                  <a:gd name="T35" fmla="*/ 58 h 175"/>
                  <a:gd name="T36" fmla="*/ 91 w 183"/>
                  <a:gd name="T37" fmla="*/ 21 h 175"/>
                  <a:gd name="T38" fmla="*/ 73 w 183"/>
                  <a:gd name="T39" fmla="*/ 58 h 175"/>
                  <a:gd name="T40" fmla="*/ 73 w 183"/>
                  <a:gd name="T41" fmla="*/ 58 h 175"/>
                  <a:gd name="T42" fmla="*/ 62 w 183"/>
                  <a:gd name="T43" fmla="*/ 65 h 175"/>
                  <a:gd name="T44" fmla="*/ 21 w 183"/>
                  <a:gd name="T45" fmla="*/ 71 h 175"/>
                  <a:gd name="T46" fmla="*/ 137 w 183"/>
                  <a:gd name="T47" fmla="*/ 173 h 175"/>
                  <a:gd name="T48" fmla="*/ 137 w 183"/>
                  <a:gd name="T49" fmla="*/ 173 h 175"/>
                  <a:gd name="T50" fmla="*/ 131 w 183"/>
                  <a:gd name="T51" fmla="*/ 171 h 175"/>
                  <a:gd name="T52" fmla="*/ 91 w 183"/>
                  <a:gd name="T53" fmla="*/ 150 h 175"/>
                  <a:gd name="T54" fmla="*/ 51 w 183"/>
                  <a:gd name="T55" fmla="*/ 171 h 175"/>
                  <a:gd name="T56" fmla="*/ 51 w 183"/>
                  <a:gd name="T57" fmla="*/ 171 h 175"/>
                  <a:gd name="T58" fmla="*/ 36 w 183"/>
                  <a:gd name="T59" fmla="*/ 170 h 175"/>
                  <a:gd name="T60" fmla="*/ 36 w 183"/>
                  <a:gd name="T61" fmla="*/ 170 h 175"/>
                  <a:gd name="T62" fmla="*/ 29 w 183"/>
                  <a:gd name="T63" fmla="*/ 155 h 175"/>
                  <a:gd name="T64" fmla="*/ 37 w 183"/>
                  <a:gd name="T65" fmla="*/ 112 h 175"/>
                  <a:gd name="T66" fmla="*/ 6 w 183"/>
                  <a:gd name="T67" fmla="*/ 80 h 175"/>
                  <a:gd name="T68" fmla="*/ 6 w 183"/>
                  <a:gd name="T69" fmla="*/ 80 h 175"/>
                  <a:gd name="T70" fmla="*/ 1 w 183"/>
                  <a:gd name="T71" fmla="*/ 64 h 175"/>
                  <a:gd name="T72" fmla="*/ 1 w 183"/>
                  <a:gd name="T73" fmla="*/ 64 h 175"/>
                  <a:gd name="T74" fmla="*/ 13 w 183"/>
                  <a:gd name="T75" fmla="*/ 55 h 175"/>
                  <a:gd name="T76" fmla="*/ 58 w 183"/>
                  <a:gd name="T77" fmla="*/ 48 h 175"/>
                  <a:gd name="T78" fmla="*/ 77 w 183"/>
                  <a:gd name="T79" fmla="*/ 8 h 175"/>
                  <a:gd name="T80" fmla="*/ 77 w 183"/>
                  <a:gd name="T81" fmla="*/ 8 h 175"/>
                  <a:gd name="T82" fmla="*/ 91 w 183"/>
                  <a:gd name="T83" fmla="*/ 0 h 175"/>
                  <a:gd name="T84" fmla="*/ 91 w 183"/>
                  <a:gd name="T85" fmla="*/ 0 h 175"/>
                  <a:gd name="T86" fmla="*/ 91 w 183"/>
                  <a:gd name="T87" fmla="*/ 0 h 175"/>
                  <a:gd name="T88" fmla="*/ 104 w 183"/>
                  <a:gd name="T89" fmla="*/ 8 h 175"/>
                  <a:gd name="T90" fmla="*/ 104 w 183"/>
                  <a:gd name="T91" fmla="*/ 8 h 175"/>
                  <a:gd name="T92" fmla="*/ 125 w 183"/>
                  <a:gd name="T93" fmla="*/ 48 h 175"/>
                  <a:gd name="T94" fmla="*/ 168 w 183"/>
                  <a:gd name="T95" fmla="*/ 55 h 175"/>
                  <a:gd name="T96" fmla="*/ 168 w 183"/>
                  <a:gd name="T97" fmla="*/ 55 h 175"/>
                  <a:gd name="T98" fmla="*/ 180 w 183"/>
                  <a:gd name="T99" fmla="*/ 64 h 175"/>
                  <a:gd name="T100" fmla="*/ 180 w 183"/>
                  <a:gd name="T101" fmla="*/ 64 h 175"/>
                  <a:gd name="T102" fmla="*/ 177 w 183"/>
                  <a:gd name="T103" fmla="*/ 80 h 175"/>
                  <a:gd name="T104" fmla="*/ 145 w 183"/>
                  <a:gd name="T105" fmla="*/ 112 h 175"/>
                  <a:gd name="T106" fmla="*/ 152 w 183"/>
                  <a:gd name="T107" fmla="*/ 155 h 175"/>
                  <a:gd name="T108" fmla="*/ 152 w 183"/>
                  <a:gd name="T109" fmla="*/ 155 h 175"/>
                  <a:gd name="T110" fmla="*/ 146 w 183"/>
                  <a:gd name="T111" fmla="*/ 170 h 175"/>
                  <a:gd name="T112" fmla="*/ 146 w 183"/>
                  <a:gd name="T113" fmla="*/ 170 h 175"/>
                  <a:gd name="T114" fmla="*/ 137 w 183"/>
                  <a:gd name="T115" fmla="*/ 17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3" h="175">
                    <a:moveTo>
                      <a:pt x="125" y="49"/>
                    </a:moveTo>
                    <a:lnTo>
                      <a:pt x="125" y="49"/>
                    </a:lnTo>
                    <a:close/>
                    <a:moveTo>
                      <a:pt x="21" y="71"/>
                    </a:moveTo>
                    <a:lnTo>
                      <a:pt x="50" y="99"/>
                    </a:lnTo>
                    <a:lnTo>
                      <a:pt x="50" y="99"/>
                    </a:lnTo>
                    <a:cubicBezTo>
                      <a:pt x="54" y="103"/>
                      <a:pt x="55" y="108"/>
                      <a:pt x="54" y="113"/>
                    </a:cubicBezTo>
                    <a:lnTo>
                      <a:pt x="47" y="154"/>
                    </a:lnTo>
                    <a:lnTo>
                      <a:pt x="84" y="134"/>
                    </a:lnTo>
                    <a:lnTo>
                      <a:pt x="84" y="134"/>
                    </a:lnTo>
                    <a:cubicBezTo>
                      <a:pt x="89" y="132"/>
                      <a:pt x="94" y="132"/>
                      <a:pt x="98" y="134"/>
                    </a:cubicBezTo>
                    <a:lnTo>
                      <a:pt x="134" y="154"/>
                    </a:lnTo>
                    <a:lnTo>
                      <a:pt x="127" y="113"/>
                    </a:lnTo>
                    <a:lnTo>
                      <a:pt x="127" y="113"/>
                    </a:lnTo>
                    <a:cubicBezTo>
                      <a:pt x="126" y="108"/>
                      <a:pt x="128" y="103"/>
                      <a:pt x="131" y="99"/>
                    </a:cubicBezTo>
                    <a:lnTo>
                      <a:pt x="161" y="71"/>
                    </a:lnTo>
                    <a:lnTo>
                      <a:pt x="120" y="65"/>
                    </a:lnTo>
                    <a:lnTo>
                      <a:pt x="120" y="65"/>
                    </a:lnTo>
                    <a:cubicBezTo>
                      <a:pt x="115" y="64"/>
                      <a:pt x="111" y="62"/>
                      <a:pt x="109" y="58"/>
                    </a:cubicBezTo>
                    <a:lnTo>
                      <a:pt x="91" y="21"/>
                    </a:lnTo>
                    <a:lnTo>
                      <a:pt x="73" y="58"/>
                    </a:lnTo>
                    <a:lnTo>
                      <a:pt x="73" y="58"/>
                    </a:lnTo>
                    <a:cubicBezTo>
                      <a:pt x="71" y="62"/>
                      <a:pt x="66" y="64"/>
                      <a:pt x="62" y="65"/>
                    </a:cubicBezTo>
                    <a:lnTo>
                      <a:pt x="21" y="71"/>
                    </a:lnTo>
                    <a:close/>
                    <a:moveTo>
                      <a:pt x="137" y="173"/>
                    </a:moveTo>
                    <a:lnTo>
                      <a:pt x="137" y="173"/>
                    </a:lnTo>
                    <a:cubicBezTo>
                      <a:pt x="135" y="173"/>
                      <a:pt x="133" y="172"/>
                      <a:pt x="131" y="171"/>
                    </a:cubicBezTo>
                    <a:lnTo>
                      <a:pt x="91" y="150"/>
                    </a:lnTo>
                    <a:lnTo>
                      <a:pt x="51" y="171"/>
                    </a:lnTo>
                    <a:lnTo>
                      <a:pt x="51" y="171"/>
                    </a:lnTo>
                    <a:cubicBezTo>
                      <a:pt x="46" y="174"/>
                      <a:pt x="40" y="173"/>
                      <a:pt x="36" y="170"/>
                    </a:cubicBezTo>
                    <a:lnTo>
                      <a:pt x="36" y="170"/>
                    </a:lnTo>
                    <a:cubicBezTo>
                      <a:pt x="31" y="166"/>
                      <a:pt x="29" y="161"/>
                      <a:pt x="29" y="155"/>
                    </a:cubicBezTo>
                    <a:lnTo>
                      <a:pt x="37" y="112"/>
                    </a:lnTo>
                    <a:lnTo>
                      <a:pt x="6" y="80"/>
                    </a:lnTo>
                    <a:lnTo>
                      <a:pt x="6" y="80"/>
                    </a:lnTo>
                    <a:cubicBezTo>
                      <a:pt x="1" y="76"/>
                      <a:pt x="0" y="70"/>
                      <a:pt x="1" y="64"/>
                    </a:cubicBezTo>
                    <a:lnTo>
                      <a:pt x="1" y="64"/>
                    </a:lnTo>
                    <a:cubicBezTo>
                      <a:pt x="3" y="59"/>
                      <a:pt x="8" y="55"/>
                      <a:pt x="13" y="55"/>
                    </a:cubicBezTo>
                    <a:lnTo>
                      <a:pt x="58" y="48"/>
                    </a:lnTo>
                    <a:lnTo>
                      <a:pt x="77" y="8"/>
                    </a:lnTo>
                    <a:lnTo>
                      <a:pt x="77" y="8"/>
                    </a:lnTo>
                    <a:cubicBezTo>
                      <a:pt x="80" y="3"/>
                      <a:pt x="85" y="0"/>
                      <a:pt x="91" y="0"/>
                    </a:cubicBezTo>
                    <a:lnTo>
                      <a:pt x="91" y="0"/>
                    </a:lnTo>
                    <a:lnTo>
                      <a:pt x="91" y="0"/>
                    </a:lnTo>
                    <a:cubicBezTo>
                      <a:pt x="96" y="0"/>
                      <a:pt x="101" y="3"/>
                      <a:pt x="104" y="8"/>
                    </a:cubicBezTo>
                    <a:lnTo>
                      <a:pt x="104" y="8"/>
                    </a:lnTo>
                    <a:lnTo>
                      <a:pt x="125" y="48"/>
                    </a:lnTo>
                    <a:lnTo>
                      <a:pt x="168" y="55"/>
                    </a:lnTo>
                    <a:lnTo>
                      <a:pt x="168" y="55"/>
                    </a:lnTo>
                    <a:cubicBezTo>
                      <a:pt x="174" y="55"/>
                      <a:pt x="178" y="59"/>
                      <a:pt x="180" y="64"/>
                    </a:cubicBezTo>
                    <a:lnTo>
                      <a:pt x="180" y="64"/>
                    </a:lnTo>
                    <a:cubicBezTo>
                      <a:pt x="182" y="70"/>
                      <a:pt x="181" y="76"/>
                      <a:pt x="177" y="80"/>
                    </a:cubicBezTo>
                    <a:lnTo>
                      <a:pt x="145" y="112"/>
                    </a:lnTo>
                    <a:lnTo>
                      <a:pt x="152" y="155"/>
                    </a:lnTo>
                    <a:lnTo>
                      <a:pt x="152" y="155"/>
                    </a:lnTo>
                    <a:cubicBezTo>
                      <a:pt x="153" y="161"/>
                      <a:pt x="151" y="166"/>
                      <a:pt x="146" y="170"/>
                    </a:cubicBezTo>
                    <a:lnTo>
                      <a:pt x="146" y="170"/>
                    </a:lnTo>
                    <a:cubicBezTo>
                      <a:pt x="143" y="172"/>
                      <a:pt x="141" y="173"/>
                      <a:pt x="137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60">
                <a:extLst>
                  <a:ext uri="{FF2B5EF4-FFF2-40B4-BE49-F238E27FC236}">
                    <a16:creationId xmlns:a16="http://schemas.microsoft.com/office/drawing/2014/main" id="{244304FD-166C-42FA-B5C6-5A60A1C2B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0336" y="6651965"/>
                <a:ext cx="1275452" cy="94187"/>
              </a:xfrm>
              <a:custGeom>
                <a:avLst/>
                <a:gdLst>
                  <a:gd name="T0" fmla="*/ 1380 w 1433"/>
                  <a:gd name="T1" fmla="*/ 105 h 106"/>
                  <a:gd name="T2" fmla="*/ 716 w 1433"/>
                  <a:gd name="T3" fmla="*/ 105 h 106"/>
                  <a:gd name="T4" fmla="*/ 52 w 1433"/>
                  <a:gd name="T5" fmla="*/ 105 h 106"/>
                  <a:gd name="T6" fmla="*/ 52 w 1433"/>
                  <a:gd name="T7" fmla="*/ 105 h 106"/>
                  <a:gd name="T8" fmla="*/ 15 w 1433"/>
                  <a:gd name="T9" fmla="*/ 90 h 106"/>
                  <a:gd name="T10" fmla="*/ 15 w 1433"/>
                  <a:gd name="T11" fmla="*/ 90 h 106"/>
                  <a:gd name="T12" fmla="*/ 0 w 1433"/>
                  <a:gd name="T13" fmla="*/ 52 h 106"/>
                  <a:gd name="T14" fmla="*/ 0 w 1433"/>
                  <a:gd name="T15" fmla="*/ 52 h 106"/>
                  <a:gd name="T16" fmla="*/ 15 w 1433"/>
                  <a:gd name="T17" fmla="*/ 16 h 106"/>
                  <a:gd name="T18" fmla="*/ 15 w 1433"/>
                  <a:gd name="T19" fmla="*/ 16 h 106"/>
                  <a:gd name="T20" fmla="*/ 52 w 1433"/>
                  <a:gd name="T21" fmla="*/ 0 h 106"/>
                  <a:gd name="T22" fmla="*/ 716 w 1433"/>
                  <a:gd name="T23" fmla="*/ 0 h 106"/>
                  <a:gd name="T24" fmla="*/ 1380 w 1433"/>
                  <a:gd name="T25" fmla="*/ 0 h 106"/>
                  <a:gd name="T26" fmla="*/ 1380 w 1433"/>
                  <a:gd name="T27" fmla="*/ 0 h 106"/>
                  <a:gd name="T28" fmla="*/ 1417 w 1433"/>
                  <a:gd name="T29" fmla="*/ 16 h 106"/>
                  <a:gd name="T30" fmla="*/ 1417 w 1433"/>
                  <a:gd name="T31" fmla="*/ 16 h 106"/>
                  <a:gd name="T32" fmla="*/ 1432 w 1433"/>
                  <a:gd name="T33" fmla="*/ 52 h 106"/>
                  <a:gd name="T34" fmla="*/ 1432 w 1433"/>
                  <a:gd name="T35" fmla="*/ 52 h 106"/>
                  <a:gd name="T36" fmla="*/ 1417 w 1433"/>
                  <a:gd name="T37" fmla="*/ 90 h 106"/>
                  <a:gd name="T38" fmla="*/ 1417 w 1433"/>
                  <a:gd name="T39" fmla="*/ 90 h 106"/>
                  <a:gd name="T40" fmla="*/ 1380 w 1433"/>
                  <a:gd name="T41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33" h="106">
                    <a:moveTo>
                      <a:pt x="1380" y="105"/>
                    </a:moveTo>
                    <a:lnTo>
                      <a:pt x="716" y="105"/>
                    </a:lnTo>
                    <a:lnTo>
                      <a:pt x="52" y="105"/>
                    </a:lnTo>
                    <a:lnTo>
                      <a:pt x="52" y="105"/>
                    </a:lnTo>
                    <a:cubicBezTo>
                      <a:pt x="38" y="105"/>
                      <a:pt x="25" y="99"/>
                      <a:pt x="15" y="90"/>
                    </a:cubicBezTo>
                    <a:lnTo>
                      <a:pt x="15" y="90"/>
                    </a:lnTo>
                    <a:cubicBezTo>
                      <a:pt x="6" y="80"/>
                      <a:pt x="0" y="67"/>
                      <a:pt x="0" y="52"/>
                    </a:cubicBezTo>
                    <a:lnTo>
                      <a:pt x="0" y="52"/>
                    </a:lnTo>
                    <a:cubicBezTo>
                      <a:pt x="0" y="38"/>
                      <a:pt x="6" y="25"/>
                      <a:pt x="15" y="16"/>
                    </a:cubicBezTo>
                    <a:lnTo>
                      <a:pt x="15" y="16"/>
                    </a:lnTo>
                    <a:cubicBezTo>
                      <a:pt x="25" y="6"/>
                      <a:pt x="38" y="0"/>
                      <a:pt x="52" y="0"/>
                    </a:cubicBezTo>
                    <a:lnTo>
                      <a:pt x="716" y="0"/>
                    </a:lnTo>
                    <a:lnTo>
                      <a:pt x="1380" y="0"/>
                    </a:lnTo>
                    <a:lnTo>
                      <a:pt x="1380" y="0"/>
                    </a:lnTo>
                    <a:cubicBezTo>
                      <a:pt x="1395" y="0"/>
                      <a:pt x="1408" y="6"/>
                      <a:pt x="1417" y="16"/>
                    </a:cubicBezTo>
                    <a:lnTo>
                      <a:pt x="1417" y="16"/>
                    </a:lnTo>
                    <a:cubicBezTo>
                      <a:pt x="1427" y="25"/>
                      <a:pt x="1432" y="38"/>
                      <a:pt x="1432" y="52"/>
                    </a:cubicBezTo>
                    <a:lnTo>
                      <a:pt x="1432" y="52"/>
                    </a:lnTo>
                    <a:cubicBezTo>
                      <a:pt x="1432" y="67"/>
                      <a:pt x="1427" y="80"/>
                      <a:pt x="1417" y="90"/>
                    </a:cubicBezTo>
                    <a:lnTo>
                      <a:pt x="1417" y="90"/>
                    </a:lnTo>
                    <a:cubicBezTo>
                      <a:pt x="1408" y="99"/>
                      <a:pt x="1395" y="105"/>
                      <a:pt x="1380" y="1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61">
                <a:extLst>
                  <a:ext uri="{FF2B5EF4-FFF2-40B4-BE49-F238E27FC236}">
                    <a16:creationId xmlns:a16="http://schemas.microsoft.com/office/drawing/2014/main" id="{C65C8E30-BD99-4452-9CE5-D4A71A0E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2487" y="6644116"/>
                <a:ext cx="1291150" cy="109885"/>
              </a:xfrm>
              <a:custGeom>
                <a:avLst/>
                <a:gdLst>
                  <a:gd name="T0" fmla="*/ 61 w 1451"/>
                  <a:gd name="T1" fmla="*/ 18 h 124"/>
                  <a:gd name="T2" fmla="*/ 61 w 1451"/>
                  <a:gd name="T3" fmla="*/ 18 h 124"/>
                  <a:gd name="T4" fmla="*/ 31 w 1451"/>
                  <a:gd name="T5" fmla="*/ 31 h 124"/>
                  <a:gd name="T6" fmla="*/ 31 w 1451"/>
                  <a:gd name="T7" fmla="*/ 31 h 124"/>
                  <a:gd name="T8" fmla="*/ 18 w 1451"/>
                  <a:gd name="T9" fmla="*/ 61 h 124"/>
                  <a:gd name="T10" fmla="*/ 18 w 1451"/>
                  <a:gd name="T11" fmla="*/ 61 h 124"/>
                  <a:gd name="T12" fmla="*/ 31 w 1451"/>
                  <a:gd name="T13" fmla="*/ 92 h 124"/>
                  <a:gd name="T14" fmla="*/ 31 w 1451"/>
                  <a:gd name="T15" fmla="*/ 92 h 124"/>
                  <a:gd name="T16" fmla="*/ 61 w 1451"/>
                  <a:gd name="T17" fmla="*/ 105 h 124"/>
                  <a:gd name="T18" fmla="*/ 1389 w 1451"/>
                  <a:gd name="T19" fmla="*/ 105 h 124"/>
                  <a:gd name="T20" fmla="*/ 1389 w 1451"/>
                  <a:gd name="T21" fmla="*/ 105 h 124"/>
                  <a:gd name="T22" fmla="*/ 1420 w 1451"/>
                  <a:gd name="T23" fmla="*/ 92 h 124"/>
                  <a:gd name="T24" fmla="*/ 1420 w 1451"/>
                  <a:gd name="T25" fmla="*/ 92 h 124"/>
                  <a:gd name="T26" fmla="*/ 1433 w 1451"/>
                  <a:gd name="T27" fmla="*/ 61 h 124"/>
                  <a:gd name="T28" fmla="*/ 1433 w 1451"/>
                  <a:gd name="T29" fmla="*/ 61 h 124"/>
                  <a:gd name="T30" fmla="*/ 1420 w 1451"/>
                  <a:gd name="T31" fmla="*/ 31 h 124"/>
                  <a:gd name="T32" fmla="*/ 1420 w 1451"/>
                  <a:gd name="T33" fmla="*/ 31 h 124"/>
                  <a:gd name="T34" fmla="*/ 1389 w 1451"/>
                  <a:gd name="T35" fmla="*/ 18 h 124"/>
                  <a:gd name="T36" fmla="*/ 61 w 1451"/>
                  <a:gd name="T37" fmla="*/ 18 h 124"/>
                  <a:gd name="T38" fmla="*/ 1389 w 1451"/>
                  <a:gd name="T39" fmla="*/ 123 h 124"/>
                  <a:gd name="T40" fmla="*/ 61 w 1451"/>
                  <a:gd name="T41" fmla="*/ 123 h 124"/>
                  <a:gd name="T42" fmla="*/ 61 w 1451"/>
                  <a:gd name="T43" fmla="*/ 123 h 124"/>
                  <a:gd name="T44" fmla="*/ 18 w 1451"/>
                  <a:gd name="T45" fmla="*/ 105 h 124"/>
                  <a:gd name="T46" fmla="*/ 18 w 1451"/>
                  <a:gd name="T47" fmla="*/ 105 h 124"/>
                  <a:gd name="T48" fmla="*/ 0 w 1451"/>
                  <a:gd name="T49" fmla="*/ 61 h 124"/>
                  <a:gd name="T50" fmla="*/ 0 w 1451"/>
                  <a:gd name="T51" fmla="*/ 61 h 124"/>
                  <a:gd name="T52" fmla="*/ 18 w 1451"/>
                  <a:gd name="T53" fmla="*/ 18 h 124"/>
                  <a:gd name="T54" fmla="*/ 18 w 1451"/>
                  <a:gd name="T55" fmla="*/ 18 h 124"/>
                  <a:gd name="T56" fmla="*/ 61 w 1451"/>
                  <a:gd name="T57" fmla="*/ 0 h 124"/>
                  <a:gd name="T58" fmla="*/ 1389 w 1451"/>
                  <a:gd name="T59" fmla="*/ 0 h 124"/>
                  <a:gd name="T60" fmla="*/ 1389 w 1451"/>
                  <a:gd name="T61" fmla="*/ 0 h 124"/>
                  <a:gd name="T62" fmla="*/ 1432 w 1451"/>
                  <a:gd name="T63" fmla="*/ 18 h 124"/>
                  <a:gd name="T64" fmla="*/ 1432 w 1451"/>
                  <a:gd name="T65" fmla="*/ 18 h 124"/>
                  <a:gd name="T66" fmla="*/ 1450 w 1451"/>
                  <a:gd name="T67" fmla="*/ 61 h 124"/>
                  <a:gd name="T68" fmla="*/ 1450 w 1451"/>
                  <a:gd name="T69" fmla="*/ 61 h 124"/>
                  <a:gd name="T70" fmla="*/ 1432 w 1451"/>
                  <a:gd name="T71" fmla="*/ 105 h 124"/>
                  <a:gd name="T72" fmla="*/ 1432 w 1451"/>
                  <a:gd name="T73" fmla="*/ 105 h 124"/>
                  <a:gd name="T74" fmla="*/ 1389 w 1451"/>
                  <a:gd name="T75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1" h="124">
                    <a:moveTo>
                      <a:pt x="61" y="18"/>
                    </a:moveTo>
                    <a:lnTo>
                      <a:pt x="61" y="18"/>
                    </a:lnTo>
                    <a:cubicBezTo>
                      <a:pt x="50" y="18"/>
                      <a:pt x="39" y="22"/>
                      <a:pt x="31" y="31"/>
                    </a:cubicBezTo>
                    <a:lnTo>
                      <a:pt x="31" y="31"/>
                    </a:lnTo>
                    <a:cubicBezTo>
                      <a:pt x="22" y="39"/>
                      <a:pt x="18" y="49"/>
                      <a:pt x="18" y="61"/>
                    </a:cubicBezTo>
                    <a:lnTo>
                      <a:pt x="18" y="61"/>
                    </a:lnTo>
                    <a:cubicBezTo>
                      <a:pt x="18" y="73"/>
                      <a:pt x="22" y="84"/>
                      <a:pt x="31" y="92"/>
                    </a:cubicBezTo>
                    <a:lnTo>
                      <a:pt x="31" y="92"/>
                    </a:lnTo>
                    <a:cubicBezTo>
                      <a:pt x="39" y="101"/>
                      <a:pt x="50" y="105"/>
                      <a:pt x="61" y="105"/>
                    </a:cubicBezTo>
                    <a:lnTo>
                      <a:pt x="1389" y="105"/>
                    </a:lnTo>
                    <a:lnTo>
                      <a:pt x="1389" y="105"/>
                    </a:lnTo>
                    <a:cubicBezTo>
                      <a:pt x="1400" y="105"/>
                      <a:pt x="1411" y="101"/>
                      <a:pt x="1420" y="92"/>
                    </a:cubicBezTo>
                    <a:lnTo>
                      <a:pt x="1420" y="92"/>
                    </a:lnTo>
                    <a:cubicBezTo>
                      <a:pt x="1428" y="84"/>
                      <a:pt x="1433" y="73"/>
                      <a:pt x="1433" y="61"/>
                    </a:cubicBezTo>
                    <a:lnTo>
                      <a:pt x="1433" y="61"/>
                    </a:lnTo>
                    <a:cubicBezTo>
                      <a:pt x="1433" y="49"/>
                      <a:pt x="1428" y="39"/>
                      <a:pt x="1420" y="31"/>
                    </a:cubicBezTo>
                    <a:lnTo>
                      <a:pt x="1420" y="31"/>
                    </a:lnTo>
                    <a:cubicBezTo>
                      <a:pt x="1411" y="22"/>
                      <a:pt x="1400" y="18"/>
                      <a:pt x="1389" y="18"/>
                    </a:cubicBezTo>
                    <a:lnTo>
                      <a:pt x="61" y="18"/>
                    </a:lnTo>
                    <a:close/>
                    <a:moveTo>
                      <a:pt x="1389" y="123"/>
                    </a:moveTo>
                    <a:lnTo>
                      <a:pt x="61" y="123"/>
                    </a:lnTo>
                    <a:lnTo>
                      <a:pt x="61" y="123"/>
                    </a:lnTo>
                    <a:cubicBezTo>
                      <a:pt x="45" y="123"/>
                      <a:pt x="30" y="116"/>
                      <a:pt x="18" y="105"/>
                    </a:cubicBezTo>
                    <a:lnTo>
                      <a:pt x="18" y="105"/>
                    </a:lnTo>
                    <a:cubicBezTo>
                      <a:pt x="7" y="93"/>
                      <a:pt x="0" y="78"/>
                      <a:pt x="0" y="61"/>
                    </a:cubicBezTo>
                    <a:lnTo>
                      <a:pt x="0" y="61"/>
                    </a:lnTo>
                    <a:cubicBezTo>
                      <a:pt x="0" y="45"/>
                      <a:pt x="7" y="30"/>
                      <a:pt x="18" y="18"/>
                    </a:cubicBezTo>
                    <a:lnTo>
                      <a:pt x="18" y="18"/>
                    </a:lnTo>
                    <a:cubicBezTo>
                      <a:pt x="30" y="7"/>
                      <a:pt x="45" y="0"/>
                      <a:pt x="61" y="0"/>
                    </a:cubicBezTo>
                    <a:lnTo>
                      <a:pt x="1389" y="0"/>
                    </a:lnTo>
                    <a:lnTo>
                      <a:pt x="1389" y="0"/>
                    </a:lnTo>
                    <a:cubicBezTo>
                      <a:pt x="1405" y="0"/>
                      <a:pt x="1421" y="7"/>
                      <a:pt x="1432" y="18"/>
                    </a:cubicBezTo>
                    <a:lnTo>
                      <a:pt x="1432" y="18"/>
                    </a:lnTo>
                    <a:cubicBezTo>
                      <a:pt x="1444" y="30"/>
                      <a:pt x="1450" y="45"/>
                      <a:pt x="1450" y="61"/>
                    </a:cubicBezTo>
                    <a:lnTo>
                      <a:pt x="1450" y="61"/>
                    </a:lnTo>
                    <a:cubicBezTo>
                      <a:pt x="1450" y="78"/>
                      <a:pt x="1444" y="93"/>
                      <a:pt x="1432" y="105"/>
                    </a:cubicBezTo>
                    <a:lnTo>
                      <a:pt x="1432" y="105"/>
                    </a:lnTo>
                    <a:cubicBezTo>
                      <a:pt x="1421" y="116"/>
                      <a:pt x="1405" y="123"/>
                      <a:pt x="1389" y="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62">
                <a:extLst>
                  <a:ext uri="{FF2B5EF4-FFF2-40B4-BE49-F238E27FC236}">
                    <a16:creationId xmlns:a16="http://schemas.microsoft.com/office/drawing/2014/main" id="{127C5D36-2E7E-4EA6-AFA2-F5224BE78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4262" y="6856037"/>
                <a:ext cx="557274" cy="15698"/>
              </a:xfrm>
              <a:custGeom>
                <a:avLst/>
                <a:gdLst>
                  <a:gd name="T0" fmla="*/ 619 w 628"/>
                  <a:gd name="T1" fmla="*/ 18 h 19"/>
                  <a:gd name="T2" fmla="*/ 9 w 628"/>
                  <a:gd name="T3" fmla="*/ 18 h 19"/>
                  <a:gd name="T4" fmla="*/ 9 w 628"/>
                  <a:gd name="T5" fmla="*/ 18 h 19"/>
                  <a:gd name="T6" fmla="*/ 0 w 628"/>
                  <a:gd name="T7" fmla="*/ 9 h 19"/>
                  <a:gd name="T8" fmla="*/ 0 w 628"/>
                  <a:gd name="T9" fmla="*/ 9 h 19"/>
                  <a:gd name="T10" fmla="*/ 9 w 628"/>
                  <a:gd name="T11" fmla="*/ 0 h 19"/>
                  <a:gd name="T12" fmla="*/ 619 w 628"/>
                  <a:gd name="T13" fmla="*/ 0 h 19"/>
                  <a:gd name="T14" fmla="*/ 619 w 628"/>
                  <a:gd name="T15" fmla="*/ 0 h 19"/>
                  <a:gd name="T16" fmla="*/ 627 w 628"/>
                  <a:gd name="T17" fmla="*/ 9 h 19"/>
                  <a:gd name="T18" fmla="*/ 627 w 628"/>
                  <a:gd name="T19" fmla="*/ 9 h 19"/>
                  <a:gd name="T20" fmla="*/ 619 w 628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8" h="19">
                    <a:moveTo>
                      <a:pt x="619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619" y="0"/>
                    </a:lnTo>
                    <a:lnTo>
                      <a:pt x="619" y="0"/>
                    </a:lnTo>
                    <a:cubicBezTo>
                      <a:pt x="623" y="0"/>
                      <a:pt x="627" y="4"/>
                      <a:pt x="627" y="9"/>
                    </a:cubicBezTo>
                    <a:lnTo>
                      <a:pt x="627" y="9"/>
                    </a:lnTo>
                    <a:cubicBezTo>
                      <a:pt x="627" y="13"/>
                      <a:pt x="623" y="18"/>
                      <a:pt x="619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63">
                <a:extLst>
                  <a:ext uri="{FF2B5EF4-FFF2-40B4-BE49-F238E27FC236}">
                    <a16:creationId xmlns:a16="http://schemas.microsoft.com/office/drawing/2014/main" id="{DC9F1018-383F-48DC-BD37-647D61BCE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5985" y="6856037"/>
                <a:ext cx="537653" cy="15698"/>
              </a:xfrm>
              <a:custGeom>
                <a:avLst/>
                <a:gdLst>
                  <a:gd name="T0" fmla="*/ 593 w 603"/>
                  <a:gd name="T1" fmla="*/ 18 h 19"/>
                  <a:gd name="T2" fmla="*/ 9 w 603"/>
                  <a:gd name="T3" fmla="*/ 18 h 19"/>
                  <a:gd name="T4" fmla="*/ 9 w 603"/>
                  <a:gd name="T5" fmla="*/ 18 h 19"/>
                  <a:gd name="T6" fmla="*/ 0 w 603"/>
                  <a:gd name="T7" fmla="*/ 9 h 19"/>
                  <a:gd name="T8" fmla="*/ 0 w 603"/>
                  <a:gd name="T9" fmla="*/ 9 h 19"/>
                  <a:gd name="T10" fmla="*/ 9 w 603"/>
                  <a:gd name="T11" fmla="*/ 0 h 19"/>
                  <a:gd name="T12" fmla="*/ 593 w 603"/>
                  <a:gd name="T13" fmla="*/ 0 h 19"/>
                  <a:gd name="T14" fmla="*/ 593 w 603"/>
                  <a:gd name="T15" fmla="*/ 0 h 19"/>
                  <a:gd name="T16" fmla="*/ 602 w 603"/>
                  <a:gd name="T17" fmla="*/ 9 h 19"/>
                  <a:gd name="T18" fmla="*/ 602 w 603"/>
                  <a:gd name="T19" fmla="*/ 9 h 19"/>
                  <a:gd name="T20" fmla="*/ 593 w 603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3" h="19">
                    <a:moveTo>
                      <a:pt x="593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3" y="18"/>
                      <a:pt x="0" y="13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593" y="0"/>
                    </a:lnTo>
                    <a:lnTo>
                      <a:pt x="593" y="0"/>
                    </a:lnTo>
                    <a:cubicBezTo>
                      <a:pt x="599" y="0"/>
                      <a:pt x="602" y="4"/>
                      <a:pt x="602" y="9"/>
                    </a:cubicBezTo>
                    <a:lnTo>
                      <a:pt x="602" y="9"/>
                    </a:lnTo>
                    <a:cubicBezTo>
                      <a:pt x="602" y="13"/>
                      <a:pt x="599" y="18"/>
                      <a:pt x="593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64">
                <a:extLst>
                  <a:ext uri="{FF2B5EF4-FFF2-40B4-BE49-F238E27FC236}">
                    <a16:creationId xmlns:a16="http://schemas.microsoft.com/office/drawing/2014/main" id="{A76AA9C5-B410-4A84-A252-1E4166A60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8350" y="7354445"/>
                <a:ext cx="2083892" cy="1212658"/>
              </a:xfrm>
              <a:custGeom>
                <a:avLst/>
                <a:gdLst>
                  <a:gd name="T0" fmla="*/ 1755 w 2340"/>
                  <a:gd name="T1" fmla="*/ 823 h 1363"/>
                  <a:gd name="T2" fmla="*/ 1091 w 2340"/>
                  <a:gd name="T3" fmla="*/ 823 h 1363"/>
                  <a:gd name="T4" fmla="*/ 824 w 2340"/>
                  <a:gd name="T5" fmla="*/ 441 h 1363"/>
                  <a:gd name="T6" fmla="*/ 1490 w 2340"/>
                  <a:gd name="T7" fmla="*/ 441 h 1363"/>
                  <a:gd name="T8" fmla="*/ 1755 w 2340"/>
                  <a:gd name="T9" fmla="*/ 823 h 1363"/>
                  <a:gd name="T10" fmla="*/ 1213 w 2340"/>
                  <a:gd name="T11" fmla="*/ 1161 h 1363"/>
                  <a:gd name="T12" fmla="*/ 414 w 2340"/>
                  <a:gd name="T13" fmla="*/ 1161 h 1363"/>
                  <a:gd name="T14" fmla="*/ 162 w 2340"/>
                  <a:gd name="T15" fmla="*/ 801 h 1363"/>
                  <a:gd name="T16" fmla="*/ 961 w 2340"/>
                  <a:gd name="T17" fmla="*/ 801 h 1363"/>
                  <a:gd name="T18" fmla="*/ 1213 w 2340"/>
                  <a:gd name="T19" fmla="*/ 1161 h 1363"/>
                  <a:gd name="T20" fmla="*/ 1961 w 2340"/>
                  <a:gd name="T21" fmla="*/ 0 h 1363"/>
                  <a:gd name="T22" fmla="*/ 2319 w 2340"/>
                  <a:gd name="T23" fmla="*/ 514 h 1363"/>
                  <a:gd name="T24" fmla="*/ 1654 w 2340"/>
                  <a:gd name="T25" fmla="*/ 514 h 1363"/>
                  <a:gd name="T26" fmla="*/ 1297 w 2340"/>
                  <a:gd name="T27" fmla="*/ 0 h 1363"/>
                  <a:gd name="T28" fmla="*/ 1182 w 2340"/>
                  <a:gd name="T29" fmla="*/ 0 h 1363"/>
                  <a:gd name="T30" fmla="*/ 1424 w 2340"/>
                  <a:gd name="T31" fmla="*/ 347 h 1363"/>
                  <a:gd name="T32" fmla="*/ 759 w 2340"/>
                  <a:gd name="T33" fmla="*/ 347 h 1363"/>
                  <a:gd name="T34" fmla="*/ 516 w 2340"/>
                  <a:gd name="T35" fmla="*/ 0 h 1363"/>
                  <a:gd name="T36" fmla="*/ 402 w 2340"/>
                  <a:gd name="T37" fmla="*/ 0 h 1363"/>
                  <a:gd name="T38" fmla="*/ 532 w 2340"/>
                  <a:gd name="T39" fmla="*/ 188 h 1363"/>
                  <a:gd name="T40" fmla="*/ 0 w 2340"/>
                  <a:gd name="T41" fmla="*/ 188 h 1363"/>
                  <a:gd name="T42" fmla="*/ 0 w 2340"/>
                  <a:gd name="T43" fmla="*/ 282 h 1363"/>
                  <a:gd name="T44" fmla="*/ 598 w 2340"/>
                  <a:gd name="T45" fmla="*/ 282 h 1363"/>
                  <a:gd name="T46" fmla="*/ 895 w 2340"/>
                  <a:gd name="T47" fmla="*/ 707 h 1363"/>
                  <a:gd name="T48" fmla="*/ 97 w 2340"/>
                  <a:gd name="T49" fmla="*/ 707 h 1363"/>
                  <a:gd name="T50" fmla="*/ 0 w 2340"/>
                  <a:gd name="T51" fmla="*/ 569 h 1363"/>
                  <a:gd name="T52" fmla="*/ 0 w 2340"/>
                  <a:gd name="T53" fmla="*/ 733 h 1363"/>
                  <a:gd name="T54" fmla="*/ 362 w 2340"/>
                  <a:gd name="T55" fmla="*/ 1252 h 1363"/>
                  <a:gd name="T56" fmla="*/ 362 w 2340"/>
                  <a:gd name="T57" fmla="*/ 1255 h 1363"/>
                  <a:gd name="T58" fmla="*/ 365 w 2340"/>
                  <a:gd name="T59" fmla="*/ 1255 h 1363"/>
                  <a:gd name="T60" fmla="*/ 440 w 2340"/>
                  <a:gd name="T61" fmla="*/ 1362 h 1363"/>
                  <a:gd name="T62" fmla="*/ 555 w 2340"/>
                  <a:gd name="T63" fmla="*/ 1362 h 1363"/>
                  <a:gd name="T64" fmla="*/ 480 w 2340"/>
                  <a:gd name="T65" fmla="*/ 1255 h 1363"/>
                  <a:gd name="T66" fmla="*/ 1278 w 2340"/>
                  <a:gd name="T67" fmla="*/ 1255 h 1363"/>
                  <a:gd name="T68" fmla="*/ 1354 w 2340"/>
                  <a:gd name="T69" fmla="*/ 1362 h 1363"/>
                  <a:gd name="T70" fmla="*/ 1468 w 2340"/>
                  <a:gd name="T71" fmla="*/ 1362 h 1363"/>
                  <a:gd name="T72" fmla="*/ 1157 w 2340"/>
                  <a:gd name="T73" fmla="*/ 916 h 1363"/>
                  <a:gd name="T74" fmla="*/ 1821 w 2340"/>
                  <a:gd name="T75" fmla="*/ 916 h 1363"/>
                  <a:gd name="T76" fmla="*/ 2133 w 2340"/>
                  <a:gd name="T77" fmla="*/ 1362 h 1363"/>
                  <a:gd name="T78" fmla="*/ 2247 w 2340"/>
                  <a:gd name="T79" fmla="*/ 1362 h 1363"/>
                  <a:gd name="T80" fmla="*/ 2157 w 2340"/>
                  <a:gd name="T81" fmla="*/ 1232 h 1363"/>
                  <a:gd name="T82" fmla="*/ 2339 w 2340"/>
                  <a:gd name="T83" fmla="*/ 1232 h 1363"/>
                  <a:gd name="T84" fmla="*/ 2339 w 2340"/>
                  <a:gd name="T85" fmla="*/ 1138 h 1363"/>
                  <a:gd name="T86" fmla="*/ 2091 w 2340"/>
                  <a:gd name="T87" fmla="*/ 1138 h 1363"/>
                  <a:gd name="T88" fmla="*/ 1720 w 2340"/>
                  <a:gd name="T89" fmla="*/ 608 h 1363"/>
                  <a:gd name="T90" fmla="*/ 2339 w 2340"/>
                  <a:gd name="T91" fmla="*/ 608 h 1363"/>
                  <a:gd name="T92" fmla="*/ 2339 w 2340"/>
                  <a:gd name="T93" fmla="*/ 377 h 1363"/>
                  <a:gd name="T94" fmla="*/ 2075 w 2340"/>
                  <a:gd name="T95" fmla="*/ 0 h 1363"/>
                  <a:gd name="T96" fmla="*/ 1961 w 2340"/>
                  <a:gd name="T97" fmla="*/ 0 h 1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40" h="1363">
                    <a:moveTo>
                      <a:pt x="1755" y="823"/>
                    </a:moveTo>
                    <a:lnTo>
                      <a:pt x="1091" y="823"/>
                    </a:lnTo>
                    <a:lnTo>
                      <a:pt x="824" y="441"/>
                    </a:lnTo>
                    <a:lnTo>
                      <a:pt x="1490" y="441"/>
                    </a:lnTo>
                    <a:lnTo>
                      <a:pt x="1755" y="823"/>
                    </a:lnTo>
                    <a:close/>
                    <a:moveTo>
                      <a:pt x="1213" y="1161"/>
                    </a:moveTo>
                    <a:lnTo>
                      <a:pt x="414" y="1161"/>
                    </a:lnTo>
                    <a:lnTo>
                      <a:pt x="162" y="801"/>
                    </a:lnTo>
                    <a:lnTo>
                      <a:pt x="961" y="801"/>
                    </a:lnTo>
                    <a:lnTo>
                      <a:pt x="1213" y="1161"/>
                    </a:lnTo>
                    <a:close/>
                    <a:moveTo>
                      <a:pt x="1961" y="0"/>
                    </a:moveTo>
                    <a:lnTo>
                      <a:pt x="2319" y="514"/>
                    </a:lnTo>
                    <a:lnTo>
                      <a:pt x="1654" y="514"/>
                    </a:lnTo>
                    <a:lnTo>
                      <a:pt x="1297" y="0"/>
                    </a:lnTo>
                    <a:lnTo>
                      <a:pt x="1182" y="0"/>
                    </a:lnTo>
                    <a:lnTo>
                      <a:pt x="1424" y="347"/>
                    </a:lnTo>
                    <a:lnTo>
                      <a:pt x="759" y="347"/>
                    </a:lnTo>
                    <a:lnTo>
                      <a:pt x="516" y="0"/>
                    </a:lnTo>
                    <a:lnTo>
                      <a:pt x="402" y="0"/>
                    </a:lnTo>
                    <a:lnTo>
                      <a:pt x="532" y="188"/>
                    </a:lnTo>
                    <a:lnTo>
                      <a:pt x="0" y="188"/>
                    </a:lnTo>
                    <a:lnTo>
                      <a:pt x="0" y="282"/>
                    </a:lnTo>
                    <a:lnTo>
                      <a:pt x="598" y="282"/>
                    </a:lnTo>
                    <a:lnTo>
                      <a:pt x="895" y="707"/>
                    </a:lnTo>
                    <a:lnTo>
                      <a:pt x="97" y="707"/>
                    </a:lnTo>
                    <a:lnTo>
                      <a:pt x="0" y="569"/>
                    </a:lnTo>
                    <a:lnTo>
                      <a:pt x="0" y="733"/>
                    </a:lnTo>
                    <a:lnTo>
                      <a:pt x="362" y="1252"/>
                    </a:lnTo>
                    <a:lnTo>
                      <a:pt x="362" y="1255"/>
                    </a:lnTo>
                    <a:lnTo>
                      <a:pt x="365" y="1255"/>
                    </a:lnTo>
                    <a:lnTo>
                      <a:pt x="440" y="1362"/>
                    </a:lnTo>
                    <a:lnTo>
                      <a:pt x="555" y="1362"/>
                    </a:lnTo>
                    <a:lnTo>
                      <a:pt x="480" y="1255"/>
                    </a:lnTo>
                    <a:lnTo>
                      <a:pt x="1278" y="1255"/>
                    </a:lnTo>
                    <a:lnTo>
                      <a:pt x="1354" y="1362"/>
                    </a:lnTo>
                    <a:lnTo>
                      <a:pt x="1468" y="1362"/>
                    </a:lnTo>
                    <a:lnTo>
                      <a:pt x="1157" y="916"/>
                    </a:lnTo>
                    <a:lnTo>
                      <a:pt x="1821" y="916"/>
                    </a:lnTo>
                    <a:lnTo>
                      <a:pt x="2133" y="1362"/>
                    </a:lnTo>
                    <a:lnTo>
                      <a:pt x="2247" y="1362"/>
                    </a:lnTo>
                    <a:lnTo>
                      <a:pt x="2157" y="1232"/>
                    </a:lnTo>
                    <a:lnTo>
                      <a:pt x="2339" y="1232"/>
                    </a:lnTo>
                    <a:lnTo>
                      <a:pt x="2339" y="1138"/>
                    </a:lnTo>
                    <a:lnTo>
                      <a:pt x="2091" y="1138"/>
                    </a:lnTo>
                    <a:lnTo>
                      <a:pt x="1720" y="608"/>
                    </a:lnTo>
                    <a:lnTo>
                      <a:pt x="2339" y="608"/>
                    </a:lnTo>
                    <a:lnTo>
                      <a:pt x="2339" y="377"/>
                    </a:lnTo>
                    <a:lnTo>
                      <a:pt x="2075" y="0"/>
                    </a:lnTo>
                    <a:lnTo>
                      <a:pt x="1961" y="0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66">
                <a:extLst>
                  <a:ext uri="{FF2B5EF4-FFF2-40B4-BE49-F238E27FC236}">
                    <a16:creationId xmlns:a16="http://schemas.microsoft.com/office/drawing/2014/main" id="{5CFC3A9B-0514-4B7B-9635-FF4A1643A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8350" y="8645593"/>
                <a:ext cx="2083892" cy="82415"/>
              </a:xfrm>
              <a:custGeom>
                <a:avLst/>
                <a:gdLst>
                  <a:gd name="T0" fmla="*/ 2293 w 2340"/>
                  <a:gd name="T1" fmla="*/ 93 h 94"/>
                  <a:gd name="T2" fmla="*/ 1169 w 2340"/>
                  <a:gd name="T3" fmla="*/ 93 h 94"/>
                  <a:gd name="T4" fmla="*/ 46 w 2340"/>
                  <a:gd name="T5" fmla="*/ 93 h 94"/>
                  <a:gd name="T6" fmla="*/ 46 w 2340"/>
                  <a:gd name="T7" fmla="*/ 93 h 94"/>
                  <a:gd name="T8" fmla="*/ 14 w 2340"/>
                  <a:gd name="T9" fmla="*/ 79 h 94"/>
                  <a:gd name="T10" fmla="*/ 14 w 2340"/>
                  <a:gd name="T11" fmla="*/ 79 h 94"/>
                  <a:gd name="T12" fmla="*/ 0 w 2340"/>
                  <a:gd name="T13" fmla="*/ 47 h 94"/>
                  <a:gd name="T14" fmla="*/ 0 w 2340"/>
                  <a:gd name="T15" fmla="*/ 47 h 94"/>
                  <a:gd name="T16" fmla="*/ 14 w 2340"/>
                  <a:gd name="T17" fmla="*/ 14 h 94"/>
                  <a:gd name="T18" fmla="*/ 14 w 2340"/>
                  <a:gd name="T19" fmla="*/ 14 h 94"/>
                  <a:gd name="T20" fmla="*/ 46 w 2340"/>
                  <a:gd name="T21" fmla="*/ 0 h 94"/>
                  <a:gd name="T22" fmla="*/ 1169 w 2340"/>
                  <a:gd name="T23" fmla="*/ 0 h 94"/>
                  <a:gd name="T24" fmla="*/ 2293 w 2340"/>
                  <a:gd name="T25" fmla="*/ 0 h 94"/>
                  <a:gd name="T26" fmla="*/ 2293 w 2340"/>
                  <a:gd name="T27" fmla="*/ 0 h 94"/>
                  <a:gd name="T28" fmla="*/ 2325 w 2340"/>
                  <a:gd name="T29" fmla="*/ 14 h 94"/>
                  <a:gd name="T30" fmla="*/ 2325 w 2340"/>
                  <a:gd name="T31" fmla="*/ 14 h 94"/>
                  <a:gd name="T32" fmla="*/ 2339 w 2340"/>
                  <a:gd name="T33" fmla="*/ 47 h 94"/>
                  <a:gd name="T34" fmla="*/ 2339 w 2340"/>
                  <a:gd name="T35" fmla="*/ 47 h 94"/>
                  <a:gd name="T36" fmla="*/ 2325 w 2340"/>
                  <a:gd name="T37" fmla="*/ 79 h 94"/>
                  <a:gd name="T38" fmla="*/ 2325 w 2340"/>
                  <a:gd name="T39" fmla="*/ 79 h 94"/>
                  <a:gd name="T40" fmla="*/ 2293 w 2340"/>
                  <a:gd name="T4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40" h="94">
                    <a:moveTo>
                      <a:pt x="2293" y="93"/>
                    </a:moveTo>
                    <a:lnTo>
                      <a:pt x="1169" y="93"/>
                    </a:lnTo>
                    <a:lnTo>
                      <a:pt x="46" y="93"/>
                    </a:lnTo>
                    <a:lnTo>
                      <a:pt x="46" y="93"/>
                    </a:lnTo>
                    <a:cubicBezTo>
                      <a:pt x="34" y="93"/>
                      <a:pt x="22" y="88"/>
                      <a:pt x="14" y="79"/>
                    </a:cubicBezTo>
                    <a:lnTo>
                      <a:pt x="14" y="79"/>
                    </a:lnTo>
                    <a:cubicBezTo>
                      <a:pt x="5" y="72"/>
                      <a:pt x="0" y="59"/>
                      <a:pt x="0" y="47"/>
                    </a:cubicBezTo>
                    <a:lnTo>
                      <a:pt x="0" y="47"/>
                    </a:lnTo>
                    <a:cubicBezTo>
                      <a:pt x="0" y="34"/>
                      <a:pt x="5" y="23"/>
                      <a:pt x="14" y="14"/>
                    </a:cubicBezTo>
                    <a:lnTo>
                      <a:pt x="14" y="14"/>
                    </a:lnTo>
                    <a:cubicBezTo>
                      <a:pt x="22" y="6"/>
                      <a:pt x="34" y="0"/>
                      <a:pt x="46" y="0"/>
                    </a:cubicBezTo>
                    <a:lnTo>
                      <a:pt x="1169" y="0"/>
                    </a:lnTo>
                    <a:lnTo>
                      <a:pt x="2293" y="0"/>
                    </a:lnTo>
                    <a:lnTo>
                      <a:pt x="2293" y="0"/>
                    </a:lnTo>
                    <a:cubicBezTo>
                      <a:pt x="2306" y="0"/>
                      <a:pt x="2317" y="6"/>
                      <a:pt x="2325" y="14"/>
                    </a:cubicBezTo>
                    <a:lnTo>
                      <a:pt x="2325" y="14"/>
                    </a:lnTo>
                    <a:cubicBezTo>
                      <a:pt x="2334" y="23"/>
                      <a:pt x="2339" y="34"/>
                      <a:pt x="2339" y="47"/>
                    </a:cubicBezTo>
                    <a:lnTo>
                      <a:pt x="2339" y="47"/>
                    </a:lnTo>
                    <a:cubicBezTo>
                      <a:pt x="2339" y="59"/>
                      <a:pt x="2334" y="72"/>
                      <a:pt x="2325" y="79"/>
                    </a:cubicBezTo>
                    <a:lnTo>
                      <a:pt x="2325" y="79"/>
                    </a:lnTo>
                    <a:cubicBezTo>
                      <a:pt x="2317" y="88"/>
                      <a:pt x="2306" y="93"/>
                      <a:pt x="2293" y="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67">
                <a:extLst>
                  <a:ext uri="{FF2B5EF4-FFF2-40B4-BE49-F238E27FC236}">
                    <a16:creationId xmlns:a16="http://schemas.microsoft.com/office/drawing/2014/main" id="{19C5FFDB-FAE6-424C-B9AD-2938E705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0501" y="8637744"/>
                <a:ext cx="2099589" cy="98113"/>
              </a:xfrm>
              <a:custGeom>
                <a:avLst/>
                <a:gdLst>
                  <a:gd name="T0" fmla="*/ 54 w 2357"/>
                  <a:gd name="T1" fmla="*/ 17 h 111"/>
                  <a:gd name="T2" fmla="*/ 54 w 2357"/>
                  <a:gd name="T3" fmla="*/ 17 h 111"/>
                  <a:gd name="T4" fmla="*/ 28 w 2357"/>
                  <a:gd name="T5" fmla="*/ 28 h 111"/>
                  <a:gd name="T6" fmla="*/ 28 w 2357"/>
                  <a:gd name="T7" fmla="*/ 28 h 111"/>
                  <a:gd name="T8" fmla="*/ 17 w 2357"/>
                  <a:gd name="T9" fmla="*/ 55 h 111"/>
                  <a:gd name="T10" fmla="*/ 17 w 2357"/>
                  <a:gd name="T11" fmla="*/ 55 h 111"/>
                  <a:gd name="T12" fmla="*/ 28 w 2357"/>
                  <a:gd name="T13" fmla="*/ 81 h 111"/>
                  <a:gd name="T14" fmla="*/ 28 w 2357"/>
                  <a:gd name="T15" fmla="*/ 81 h 111"/>
                  <a:gd name="T16" fmla="*/ 54 w 2357"/>
                  <a:gd name="T17" fmla="*/ 93 h 111"/>
                  <a:gd name="T18" fmla="*/ 2301 w 2357"/>
                  <a:gd name="T19" fmla="*/ 93 h 111"/>
                  <a:gd name="T20" fmla="*/ 2301 w 2357"/>
                  <a:gd name="T21" fmla="*/ 93 h 111"/>
                  <a:gd name="T22" fmla="*/ 2327 w 2357"/>
                  <a:gd name="T23" fmla="*/ 81 h 111"/>
                  <a:gd name="T24" fmla="*/ 2327 w 2357"/>
                  <a:gd name="T25" fmla="*/ 81 h 111"/>
                  <a:gd name="T26" fmla="*/ 2337 w 2357"/>
                  <a:gd name="T27" fmla="*/ 55 h 111"/>
                  <a:gd name="T28" fmla="*/ 2337 w 2357"/>
                  <a:gd name="T29" fmla="*/ 55 h 111"/>
                  <a:gd name="T30" fmla="*/ 2327 w 2357"/>
                  <a:gd name="T31" fmla="*/ 28 h 111"/>
                  <a:gd name="T32" fmla="*/ 2327 w 2357"/>
                  <a:gd name="T33" fmla="*/ 28 h 111"/>
                  <a:gd name="T34" fmla="*/ 2301 w 2357"/>
                  <a:gd name="T35" fmla="*/ 17 h 111"/>
                  <a:gd name="T36" fmla="*/ 54 w 2357"/>
                  <a:gd name="T37" fmla="*/ 17 h 111"/>
                  <a:gd name="T38" fmla="*/ 2301 w 2357"/>
                  <a:gd name="T39" fmla="*/ 110 h 111"/>
                  <a:gd name="T40" fmla="*/ 54 w 2357"/>
                  <a:gd name="T41" fmla="*/ 110 h 111"/>
                  <a:gd name="T42" fmla="*/ 54 w 2357"/>
                  <a:gd name="T43" fmla="*/ 110 h 111"/>
                  <a:gd name="T44" fmla="*/ 16 w 2357"/>
                  <a:gd name="T45" fmla="*/ 94 h 111"/>
                  <a:gd name="T46" fmla="*/ 16 w 2357"/>
                  <a:gd name="T47" fmla="*/ 94 h 111"/>
                  <a:gd name="T48" fmla="*/ 0 w 2357"/>
                  <a:gd name="T49" fmla="*/ 55 h 111"/>
                  <a:gd name="T50" fmla="*/ 0 w 2357"/>
                  <a:gd name="T51" fmla="*/ 55 h 111"/>
                  <a:gd name="T52" fmla="*/ 16 w 2357"/>
                  <a:gd name="T53" fmla="*/ 16 h 111"/>
                  <a:gd name="T54" fmla="*/ 16 w 2357"/>
                  <a:gd name="T55" fmla="*/ 16 h 111"/>
                  <a:gd name="T56" fmla="*/ 54 w 2357"/>
                  <a:gd name="T57" fmla="*/ 0 h 111"/>
                  <a:gd name="T58" fmla="*/ 2301 w 2357"/>
                  <a:gd name="T59" fmla="*/ 0 h 111"/>
                  <a:gd name="T60" fmla="*/ 2301 w 2357"/>
                  <a:gd name="T61" fmla="*/ 0 h 111"/>
                  <a:gd name="T62" fmla="*/ 2339 w 2357"/>
                  <a:gd name="T63" fmla="*/ 16 h 111"/>
                  <a:gd name="T64" fmla="*/ 2339 w 2357"/>
                  <a:gd name="T65" fmla="*/ 16 h 111"/>
                  <a:gd name="T66" fmla="*/ 2356 w 2357"/>
                  <a:gd name="T67" fmla="*/ 55 h 111"/>
                  <a:gd name="T68" fmla="*/ 2356 w 2357"/>
                  <a:gd name="T69" fmla="*/ 55 h 111"/>
                  <a:gd name="T70" fmla="*/ 2339 w 2357"/>
                  <a:gd name="T71" fmla="*/ 94 h 111"/>
                  <a:gd name="T72" fmla="*/ 2339 w 2357"/>
                  <a:gd name="T73" fmla="*/ 94 h 111"/>
                  <a:gd name="T74" fmla="*/ 2301 w 2357"/>
                  <a:gd name="T7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357" h="111">
                    <a:moveTo>
                      <a:pt x="54" y="17"/>
                    </a:moveTo>
                    <a:lnTo>
                      <a:pt x="54" y="17"/>
                    </a:lnTo>
                    <a:cubicBezTo>
                      <a:pt x="44" y="17"/>
                      <a:pt x="35" y="21"/>
                      <a:pt x="28" y="28"/>
                    </a:cubicBezTo>
                    <a:lnTo>
                      <a:pt x="28" y="28"/>
                    </a:lnTo>
                    <a:cubicBezTo>
                      <a:pt x="21" y="35"/>
                      <a:pt x="17" y="44"/>
                      <a:pt x="17" y="55"/>
                    </a:cubicBezTo>
                    <a:lnTo>
                      <a:pt x="17" y="55"/>
                    </a:lnTo>
                    <a:cubicBezTo>
                      <a:pt x="17" y="65"/>
                      <a:pt x="21" y="74"/>
                      <a:pt x="28" y="81"/>
                    </a:cubicBezTo>
                    <a:lnTo>
                      <a:pt x="28" y="81"/>
                    </a:lnTo>
                    <a:cubicBezTo>
                      <a:pt x="35" y="88"/>
                      <a:pt x="44" y="93"/>
                      <a:pt x="54" y="93"/>
                    </a:cubicBezTo>
                    <a:lnTo>
                      <a:pt x="2301" y="93"/>
                    </a:lnTo>
                    <a:lnTo>
                      <a:pt x="2301" y="93"/>
                    </a:lnTo>
                    <a:cubicBezTo>
                      <a:pt x="2310" y="93"/>
                      <a:pt x="2320" y="88"/>
                      <a:pt x="2327" y="81"/>
                    </a:cubicBezTo>
                    <a:lnTo>
                      <a:pt x="2327" y="81"/>
                    </a:lnTo>
                    <a:cubicBezTo>
                      <a:pt x="2334" y="74"/>
                      <a:pt x="2337" y="65"/>
                      <a:pt x="2337" y="55"/>
                    </a:cubicBezTo>
                    <a:lnTo>
                      <a:pt x="2337" y="55"/>
                    </a:lnTo>
                    <a:cubicBezTo>
                      <a:pt x="2337" y="44"/>
                      <a:pt x="2334" y="35"/>
                      <a:pt x="2327" y="28"/>
                    </a:cubicBezTo>
                    <a:lnTo>
                      <a:pt x="2327" y="28"/>
                    </a:lnTo>
                    <a:cubicBezTo>
                      <a:pt x="2320" y="21"/>
                      <a:pt x="2310" y="17"/>
                      <a:pt x="2301" y="17"/>
                    </a:cubicBezTo>
                    <a:lnTo>
                      <a:pt x="54" y="17"/>
                    </a:lnTo>
                    <a:close/>
                    <a:moveTo>
                      <a:pt x="2301" y="110"/>
                    </a:moveTo>
                    <a:lnTo>
                      <a:pt x="54" y="110"/>
                    </a:lnTo>
                    <a:lnTo>
                      <a:pt x="54" y="110"/>
                    </a:lnTo>
                    <a:cubicBezTo>
                      <a:pt x="40" y="110"/>
                      <a:pt x="26" y="104"/>
                      <a:pt x="16" y="94"/>
                    </a:cubicBezTo>
                    <a:lnTo>
                      <a:pt x="16" y="94"/>
                    </a:lnTo>
                    <a:cubicBezTo>
                      <a:pt x="6" y="83"/>
                      <a:pt x="0" y="70"/>
                      <a:pt x="0" y="55"/>
                    </a:cubicBezTo>
                    <a:lnTo>
                      <a:pt x="0" y="55"/>
                    </a:lnTo>
                    <a:cubicBezTo>
                      <a:pt x="0" y="40"/>
                      <a:pt x="6" y="27"/>
                      <a:pt x="16" y="16"/>
                    </a:cubicBezTo>
                    <a:lnTo>
                      <a:pt x="16" y="16"/>
                    </a:lnTo>
                    <a:cubicBezTo>
                      <a:pt x="26" y="5"/>
                      <a:pt x="40" y="0"/>
                      <a:pt x="54" y="0"/>
                    </a:cubicBezTo>
                    <a:lnTo>
                      <a:pt x="2301" y="0"/>
                    </a:lnTo>
                    <a:lnTo>
                      <a:pt x="2301" y="0"/>
                    </a:lnTo>
                    <a:cubicBezTo>
                      <a:pt x="2315" y="0"/>
                      <a:pt x="2329" y="5"/>
                      <a:pt x="2339" y="16"/>
                    </a:cubicBezTo>
                    <a:lnTo>
                      <a:pt x="2339" y="16"/>
                    </a:lnTo>
                    <a:cubicBezTo>
                      <a:pt x="2350" y="27"/>
                      <a:pt x="2356" y="40"/>
                      <a:pt x="2356" y="55"/>
                    </a:cubicBezTo>
                    <a:lnTo>
                      <a:pt x="2356" y="55"/>
                    </a:lnTo>
                    <a:cubicBezTo>
                      <a:pt x="2356" y="70"/>
                      <a:pt x="2350" y="83"/>
                      <a:pt x="2339" y="94"/>
                    </a:cubicBezTo>
                    <a:lnTo>
                      <a:pt x="2339" y="94"/>
                    </a:lnTo>
                    <a:cubicBezTo>
                      <a:pt x="2329" y="104"/>
                      <a:pt x="2315" y="110"/>
                      <a:pt x="2301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68">
                <a:extLst>
                  <a:ext uri="{FF2B5EF4-FFF2-40B4-BE49-F238E27FC236}">
                    <a16:creationId xmlns:a16="http://schemas.microsoft.com/office/drawing/2014/main" id="{498DB9DC-0A27-41EF-8838-6E0555438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8350" y="8645593"/>
                <a:ext cx="710329" cy="82415"/>
              </a:xfrm>
              <a:custGeom>
                <a:avLst/>
                <a:gdLst>
                  <a:gd name="T0" fmla="*/ 798 w 799"/>
                  <a:gd name="T1" fmla="*/ 0 h 94"/>
                  <a:gd name="T2" fmla="*/ 422 w 799"/>
                  <a:gd name="T3" fmla="*/ 0 h 94"/>
                  <a:gd name="T4" fmla="*/ 46 w 799"/>
                  <a:gd name="T5" fmla="*/ 0 h 94"/>
                  <a:gd name="T6" fmla="*/ 46 w 799"/>
                  <a:gd name="T7" fmla="*/ 0 h 94"/>
                  <a:gd name="T8" fmla="*/ 14 w 799"/>
                  <a:gd name="T9" fmla="*/ 14 h 94"/>
                  <a:gd name="T10" fmla="*/ 14 w 799"/>
                  <a:gd name="T11" fmla="*/ 14 h 94"/>
                  <a:gd name="T12" fmla="*/ 0 w 799"/>
                  <a:gd name="T13" fmla="*/ 47 h 94"/>
                  <a:gd name="T14" fmla="*/ 0 w 799"/>
                  <a:gd name="T15" fmla="*/ 47 h 94"/>
                  <a:gd name="T16" fmla="*/ 14 w 799"/>
                  <a:gd name="T17" fmla="*/ 79 h 94"/>
                  <a:gd name="T18" fmla="*/ 14 w 799"/>
                  <a:gd name="T19" fmla="*/ 79 h 94"/>
                  <a:gd name="T20" fmla="*/ 46 w 799"/>
                  <a:gd name="T21" fmla="*/ 93 h 94"/>
                  <a:gd name="T22" fmla="*/ 422 w 799"/>
                  <a:gd name="T23" fmla="*/ 93 h 94"/>
                  <a:gd name="T24" fmla="*/ 798 w 799"/>
                  <a:gd name="T25" fmla="*/ 93 h 94"/>
                  <a:gd name="T26" fmla="*/ 798 w 799"/>
                  <a:gd name="T27" fmla="*/ 47 h 94"/>
                  <a:gd name="T28" fmla="*/ 798 w 799"/>
                  <a:gd name="T29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9" h="94">
                    <a:moveTo>
                      <a:pt x="798" y="0"/>
                    </a:moveTo>
                    <a:lnTo>
                      <a:pt x="422" y="0"/>
                    </a:lnTo>
                    <a:lnTo>
                      <a:pt x="46" y="0"/>
                    </a:lnTo>
                    <a:lnTo>
                      <a:pt x="46" y="0"/>
                    </a:lnTo>
                    <a:cubicBezTo>
                      <a:pt x="34" y="0"/>
                      <a:pt x="22" y="6"/>
                      <a:pt x="14" y="14"/>
                    </a:cubicBezTo>
                    <a:lnTo>
                      <a:pt x="14" y="14"/>
                    </a:lnTo>
                    <a:cubicBezTo>
                      <a:pt x="5" y="23"/>
                      <a:pt x="0" y="34"/>
                      <a:pt x="0" y="47"/>
                    </a:cubicBezTo>
                    <a:lnTo>
                      <a:pt x="0" y="47"/>
                    </a:lnTo>
                    <a:cubicBezTo>
                      <a:pt x="0" y="59"/>
                      <a:pt x="5" y="72"/>
                      <a:pt x="14" y="79"/>
                    </a:cubicBezTo>
                    <a:lnTo>
                      <a:pt x="14" y="79"/>
                    </a:lnTo>
                    <a:cubicBezTo>
                      <a:pt x="22" y="88"/>
                      <a:pt x="34" y="93"/>
                      <a:pt x="46" y="93"/>
                    </a:cubicBezTo>
                    <a:lnTo>
                      <a:pt x="422" y="93"/>
                    </a:lnTo>
                    <a:lnTo>
                      <a:pt x="798" y="93"/>
                    </a:lnTo>
                    <a:lnTo>
                      <a:pt x="798" y="47"/>
                    </a:lnTo>
                    <a:lnTo>
                      <a:pt x="798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69">
                <a:extLst>
                  <a:ext uri="{FF2B5EF4-FFF2-40B4-BE49-F238E27FC236}">
                    <a16:creationId xmlns:a16="http://schemas.microsoft.com/office/drawing/2014/main" id="{B2FED3C4-F1A9-465F-8265-490AA9996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0501" y="8637744"/>
                <a:ext cx="726027" cy="98113"/>
              </a:xfrm>
              <a:custGeom>
                <a:avLst/>
                <a:gdLst>
                  <a:gd name="T0" fmla="*/ 54 w 816"/>
                  <a:gd name="T1" fmla="*/ 17 h 111"/>
                  <a:gd name="T2" fmla="*/ 54 w 816"/>
                  <a:gd name="T3" fmla="*/ 17 h 111"/>
                  <a:gd name="T4" fmla="*/ 28 w 816"/>
                  <a:gd name="T5" fmla="*/ 28 h 111"/>
                  <a:gd name="T6" fmla="*/ 28 w 816"/>
                  <a:gd name="T7" fmla="*/ 28 h 111"/>
                  <a:gd name="T8" fmla="*/ 17 w 816"/>
                  <a:gd name="T9" fmla="*/ 55 h 111"/>
                  <a:gd name="T10" fmla="*/ 17 w 816"/>
                  <a:gd name="T11" fmla="*/ 55 h 111"/>
                  <a:gd name="T12" fmla="*/ 28 w 816"/>
                  <a:gd name="T13" fmla="*/ 81 h 111"/>
                  <a:gd name="T14" fmla="*/ 28 w 816"/>
                  <a:gd name="T15" fmla="*/ 81 h 111"/>
                  <a:gd name="T16" fmla="*/ 54 w 816"/>
                  <a:gd name="T17" fmla="*/ 93 h 111"/>
                  <a:gd name="T18" fmla="*/ 797 w 816"/>
                  <a:gd name="T19" fmla="*/ 93 h 111"/>
                  <a:gd name="T20" fmla="*/ 797 w 816"/>
                  <a:gd name="T21" fmla="*/ 17 h 111"/>
                  <a:gd name="T22" fmla="*/ 54 w 816"/>
                  <a:gd name="T23" fmla="*/ 17 h 111"/>
                  <a:gd name="T24" fmla="*/ 806 w 816"/>
                  <a:gd name="T25" fmla="*/ 110 h 111"/>
                  <a:gd name="T26" fmla="*/ 54 w 816"/>
                  <a:gd name="T27" fmla="*/ 110 h 111"/>
                  <a:gd name="T28" fmla="*/ 54 w 816"/>
                  <a:gd name="T29" fmla="*/ 110 h 111"/>
                  <a:gd name="T30" fmla="*/ 16 w 816"/>
                  <a:gd name="T31" fmla="*/ 94 h 111"/>
                  <a:gd name="T32" fmla="*/ 16 w 816"/>
                  <a:gd name="T33" fmla="*/ 94 h 111"/>
                  <a:gd name="T34" fmla="*/ 0 w 816"/>
                  <a:gd name="T35" fmla="*/ 55 h 111"/>
                  <a:gd name="T36" fmla="*/ 0 w 816"/>
                  <a:gd name="T37" fmla="*/ 55 h 111"/>
                  <a:gd name="T38" fmla="*/ 16 w 816"/>
                  <a:gd name="T39" fmla="*/ 16 h 111"/>
                  <a:gd name="T40" fmla="*/ 16 w 816"/>
                  <a:gd name="T41" fmla="*/ 16 h 111"/>
                  <a:gd name="T42" fmla="*/ 54 w 816"/>
                  <a:gd name="T43" fmla="*/ 0 h 111"/>
                  <a:gd name="T44" fmla="*/ 806 w 816"/>
                  <a:gd name="T45" fmla="*/ 0 h 111"/>
                  <a:gd name="T46" fmla="*/ 806 w 816"/>
                  <a:gd name="T47" fmla="*/ 0 h 111"/>
                  <a:gd name="T48" fmla="*/ 815 w 816"/>
                  <a:gd name="T49" fmla="*/ 8 h 111"/>
                  <a:gd name="T50" fmla="*/ 815 w 816"/>
                  <a:gd name="T51" fmla="*/ 101 h 111"/>
                  <a:gd name="T52" fmla="*/ 815 w 816"/>
                  <a:gd name="T53" fmla="*/ 101 h 111"/>
                  <a:gd name="T54" fmla="*/ 806 w 816"/>
                  <a:gd name="T5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6" h="111">
                    <a:moveTo>
                      <a:pt x="54" y="17"/>
                    </a:moveTo>
                    <a:lnTo>
                      <a:pt x="54" y="17"/>
                    </a:lnTo>
                    <a:cubicBezTo>
                      <a:pt x="44" y="17"/>
                      <a:pt x="35" y="21"/>
                      <a:pt x="28" y="28"/>
                    </a:cubicBezTo>
                    <a:lnTo>
                      <a:pt x="28" y="28"/>
                    </a:lnTo>
                    <a:cubicBezTo>
                      <a:pt x="21" y="35"/>
                      <a:pt x="17" y="44"/>
                      <a:pt x="17" y="55"/>
                    </a:cubicBezTo>
                    <a:lnTo>
                      <a:pt x="17" y="55"/>
                    </a:lnTo>
                    <a:cubicBezTo>
                      <a:pt x="17" y="65"/>
                      <a:pt x="21" y="74"/>
                      <a:pt x="28" y="81"/>
                    </a:cubicBezTo>
                    <a:lnTo>
                      <a:pt x="28" y="81"/>
                    </a:lnTo>
                    <a:cubicBezTo>
                      <a:pt x="35" y="88"/>
                      <a:pt x="44" y="93"/>
                      <a:pt x="54" y="93"/>
                    </a:cubicBezTo>
                    <a:lnTo>
                      <a:pt x="797" y="93"/>
                    </a:lnTo>
                    <a:lnTo>
                      <a:pt x="797" y="17"/>
                    </a:lnTo>
                    <a:lnTo>
                      <a:pt x="54" y="17"/>
                    </a:lnTo>
                    <a:close/>
                    <a:moveTo>
                      <a:pt x="806" y="110"/>
                    </a:moveTo>
                    <a:lnTo>
                      <a:pt x="54" y="110"/>
                    </a:lnTo>
                    <a:lnTo>
                      <a:pt x="54" y="110"/>
                    </a:lnTo>
                    <a:cubicBezTo>
                      <a:pt x="40" y="110"/>
                      <a:pt x="26" y="104"/>
                      <a:pt x="16" y="94"/>
                    </a:cubicBezTo>
                    <a:lnTo>
                      <a:pt x="16" y="94"/>
                    </a:lnTo>
                    <a:cubicBezTo>
                      <a:pt x="6" y="83"/>
                      <a:pt x="0" y="70"/>
                      <a:pt x="0" y="55"/>
                    </a:cubicBezTo>
                    <a:lnTo>
                      <a:pt x="0" y="55"/>
                    </a:lnTo>
                    <a:cubicBezTo>
                      <a:pt x="0" y="40"/>
                      <a:pt x="6" y="27"/>
                      <a:pt x="16" y="16"/>
                    </a:cubicBezTo>
                    <a:lnTo>
                      <a:pt x="16" y="16"/>
                    </a:lnTo>
                    <a:cubicBezTo>
                      <a:pt x="26" y="5"/>
                      <a:pt x="40" y="0"/>
                      <a:pt x="54" y="0"/>
                    </a:cubicBezTo>
                    <a:lnTo>
                      <a:pt x="806" y="0"/>
                    </a:lnTo>
                    <a:lnTo>
                      <a:pt x="806" y="0"/>
                    </a:lnTo>
                    <a:cubicBezTo>
                      <a:pt x="811" y="0"/>
                      <a:pt x="815" y="4"/>
                      <a:pt x="815" y="8"/>
                    </a:cubicBezTo>
                    <a:lnTo>
                      <a:pt x="815" y="101"/>
                    </a:lnTo>
                    <a:lnTo>
                      <a:pt x="815" y="101"/>
                    </a:lnTo>
                    <a:cubicBezTo>
                      <a:pt x="815" y="106"/>
                      <a:pt x="811" y="110"/>
                      <a:pt x="806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70">
                <a:extLst>
                  <a:ext uri="{FF2B5EF4-FFF2-40B4-BE49-F238E27FC236}">
                    <a16:creationId xmlns:a16="http://schemas.microsoft.com/office/drawing/2014/main" id="{B5B11364-E551-44A0-AAF4-C4F659AAF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2421" y="8930116"/>
                <a:ext cx="2272266" cy="824137"/>
              </a:xfrm>
              <a:custGeom>
                <a:avLst/>
                <a:gdLst>
                  <a:gd name="T0" fmla="*/ 2510 w 2552"/>
                  <a:gd name="T1" fmla="*/ 923 h 924"/>
                  <a:gd name="T2" fmla="*/ 1275 w 2552"/>
                  <a:gd name="T3" fmla="*/ 923 h 924"/>
                  <a:gd name="T4" fmla="*/ 41 w 2552"/>
                  <a:gd name="T5" fmla="*/ 923 h 924"/>
                  <a:gd name="T6" fmla="*/ 41 w 2552"/>
                  <a:gd name="T7" fmla="*/ 923 h 924"/>
                  <a:gd name="T8" fmla="*/ 12 w 2552"/>
                  <a:gd name="T9" fmla="*/ 911 h 924"/>
                  <a:gd name="T10" fmla="*/ 12 w 2552"/>
                  <a:gd name="T11" fmla="*/ 911 h 924"/>
                  <a:gd name="T12" fmla="*/ 0 w 2552"/>
                  <a:gd name="T13" fmla="*/ 882 h 924"/>
                  <a:gd name="T14" fmla="*/ 0 w 2552"/>
                  <a:gd name="T15" fmla="*/ 461 h 924"/>
                  <a:gd name="T16" fmla="*/ 0 w 2552"/>
                  <a:gd name="T17" fmla="*/ 41 h 924"/>
                  <a:gd name="T18" fmla="*/ 0 w 2552"/>
                  <a:gd name="T19" fmla="*/ 41 h 924"/>
                  <a:gd name="T20" fmla="*/ 12 w 2552"/>
                  <a:gd name="T21" fmla="*/ 12 h 924"/>
                  <a:gd name="T22" fmla="*/ 12 w 2552"/>
                  <a:gd name="T23" fmla="*/ 12 h 924"/>
                  <a:gd name="T24" fmla="*/ 41 w 2552"/>
                  <a:gd name="T25" fmla="*/ 0 h 924"/>
                  <a:gd name="T26" fmla="*/ 1275 w 2552"/>
                  <a:gd name="T27" fmla="*/ 0 h 924"/>
                  <a:gd name="T28" fmla="*/ 2510 w 2552"/>
                  <a:gd name="T29" fmla="*/ 0 h 924"/>
                  <a:gd name="T30" fmla="*/ 2510 w 2552"/>
                  <a:gd name="T31" fmla="*/ 0 h 924"/>
                  <a:gd name="T32" fmla="*/ 2539 w 2552"/>
                  <a:gd name="T33" fmla="*/ 12 h 924"/>
                  <a:gd name="T34" fmla="*/ 2539 w 2552"/>
                  <a:gd name="T35" fmla="*/ 12 h 924"/>
                  <a:gd name="T36" fmla="*/ 2551 w 2552"/>
                  <a:gd name="T37" fmla="*/ 41 h 924"/>
                  <a:gd name="T38" fmla="*/ 2551 w 2552"/>
                  <a:gd name="T39" fmla="*/ 461 h 924"/>
                  <a:gd name="T40" fmla="*/ 2551 w 2552"/>
                  <a:gd name="T41" fmla="*/ 882 h 924"/>
                  <a:gd name="T42" fmla="*/ 2551 w 2552"/>
                  <a:gd name="T43" fmla="*/ 882 h 924"/>
                  <a:gd name="T44" fmla="*/ 2539 w 2552"/>
                  <a:gd name="T45" fmla="*/ 911 h 924"/>
                  <a:gd name="T46" fmla="*/ 2539 w 2552"/>
                  <a:gd name="T47" fmla="*/ 911 h 924"/>
                  <a:gd name="T48" fmla="*/ 2510 w 2552"/>
                  <a:gd name="T49" fmla="*/ 923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552" h="924">
                    <a:moveTo>
                      <a:pt x="2510" y="923"/>
                    </a:moveTo>
                    <a:lnTo>
                      <a:pt x="1275" y="923"/>
                    </a:lnTo>
                    <a:lnTo>
                      <a:pt x="41" y="923"/>
                    </a:lnTo>
                    <a:lnTo>
                      <a:pt x="41" y="923"/>
                    </a:lnTo>
                    <a:cubicBezTo>
                      <a:pt x="30" y="923"/>
                      <a:pt x="19" y="919"/>
                      <a:pt x="12" y="911"/>
                    </a:cubicBezTo>
                    <a:lnTo>
                      <a:pt x="12" y="911"/>
                    </a:lnTo>
                    <a:cubicBezTo>
                      <a:pt x="5" y="904"/>
                      <a:pt x="0" y="894"/>
                      <a:pt x="0" y="882"/>
                    </a:cubicBezTo>
                    <a:lnTo>
                      <a:pt x="0" y="461"/>
                    </a:lnTo>
                    <a:lnTo>
                      <a:pt x="0" y="41"/>
                    </a:lnTo>
                    <a:lnTo>
                      <a:pt x="0" y="41"/>
                    </a:lnTo>
                    <a:cubicBezTo>
                      <a:pt x="0" y="30"/>
                      <a:pt x="5" y="19"/>
                      <a:pt x="12" y="12"/>
                    </a:cubicBezTo>
                    <a:lnTo>
                      <a:pt x="12" y="12"/>
                    </a:lnTo>
                    <a:cubicBezTo>
                      <a:pt x="19" y="4"/>
                      <a:pt x="30" y="0"/>
                      <a:pt x="41" y="0"/>
                    </a:cubicBezTo>
                    <a:lnTo>
                      <a:pt x="1275" y="0"/>
                    </a:lnTo>
                    <a:lnTo>
                      <a:pt x="2510" y="0"/>
                    </a:lnTo>
                    <a:lnTo>
                      <a:pt x="2510" y="0"/>
                    </a:lnTo>
                    <a:cubicBezTo>
                      <a:pt x="2521" y="0"/>
                      <a:pt x="2531" y="4"/>
                      <a:pt x="2539" y="12"/>
                    </a:cubicBezTo>
                    <a:lnTo>
                      <a:pt x="2539" y="12"/>
                    </a:lnTo>
                    <a:cubicBezTo>
                      <a:pt x="2546" y="19"/>
                      <a:pt x="2551" y="30"/>
                      <a:pt x="2551" y="41"/>
                    </a:cubicBezTo>
                    <a:lnTo>
                      <a:pt x="2551" y="461"/>
                    </a:lnTo>
                    <a:lnTo>
                      <a:pt x="2551" y="882"/>
                    </a:lnTo>
                    <a:lnTo>
                      <a:pt x="2551" y="882"/>
                    </a:lnTo>
                    <a:cubicBezTo>
                      <a:pt x="2551" y="894"/>
                      <a:pt x="2546" y="904"/>
                      <a:pt x="2539" y="911"/>
                    </a:cubicBezTo>
                    <a:lnTo>
                      <a:pt x="2539" y="911"/>
                    </a:lnTo>
                    <a:cubicBezTo>
                      <a:pt x="2531" y="919"/>
                      <a:pt x="2521" y="923"/>
                      <a:pt x="2510" y="9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71">
                <a:extLst>
                  <a:ext uri="{FF2B5EF4-FFF2-40B4-BE49-F238E27FC236}">
                    <a16:creationId xmlns:a16="http://schemas.microsoft.com/office/drawing/2014/main" id="{3C044684-DD06-4FB7-BC3F-E466ED9A6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6314" y="8924231"/>
                <a:ext cx="2287964" cy="839835"/>
              </a:xfrm>
              <a:custGeom>
                <a:avLst/>
                <a:gdLst>
                  <a:gd name="T0" fmla="*/ 50 w 2570"/>
                  <a:gd name="T1" fmla="*/ 18 h 943"/>
                  <a:gd name="T2" fmla="*/ 50 w 2570"/>
                  <a:gd name="T3" fmla="*/ 18 h 943"/>
                  <a:gd name="T4" fmla="*/ 27 w 2570"/>
                  <a:gd name="T5" fmla="*/ 28 h 943"/>
                  <a:gd name="T6" fmla="*/ 27 w 2570"/>
                  <a:gd name="T7" fmla="*/ 28 h 943"/>
                  <a:gd name="T8" fmla="*/ 18 w 2570"/>
                  <a:gd name="T9" fmla="*/ 51 h 943"/>
                  <a:gd name="T10" fmla="*/ 18 w 2570"/>
                  <a:gd name="T11" fmla="*/ 892 h 943"/>
                  <a:gd name="T12" fmla="*/ 18 w 2570"/>
                  <a:gd name="T13" fmla="*/ 892 h 943"/>
                  <a:gd name="T14" fmla="*/ 27 w 2570"/>
                  <a:gd name="T15" fmla="*/ 916 h 943"/>
                  <a:gd name="T16" fmla="*/ 27 w 2570"/>
                  <a:gd name="T17" fmla="*/ 916 h 943"/>
                  <a:gd name="T18" fmla="*/ 50 w 2570"/>
                  <a:gd name="T19" fmla="*/ 925 h 943"/>
                  <a:gd name="T20" fmla="*/ 2519 w 2570"/>
                  <a:gd name="T21" fmla="*/ 925 h 943"/>
                  <a:gd name="T22" fmla="*/ 2519 w 2570"/>
                  <a:gd name="T23" fmla="*/ 925 h 943"/>
                  <a:gd name="T24" fmla="*/ 2542 w 2570"/>
                  <a:gd name="T25" fmla="*/ 916 h 943"/>
                  <a:gd name="T26" fmla="*/ 2542 w 2570"/>
                  <a:gd name="T27" fmla="*/ 916 h 943"/>
                  <a:gd name="T28" fmla="*/ 2551 w 2570"/>
                  <a:gd name="T29" fmla="*/ 892 h 943"/>
                  <a:gd name="T30" fmla="*/ 2551 w 2570"/>
                  <a:gd name="T31" fmla="*/ 51 h 943"/>
                  <a:gd name="T32" fmla="*/ 2551 w 2570"/>
                  <a:gd name="T33" fmla="*/ 51 h 943"/>
                  <a:gd name="T34" fmla="*/ 2542 w 2570"/>
                  <a:gd name="T35" fmla="*/ 28 h 943"/>
                  <a:gd name="T36" fmla="*/ 2542 w 2570"/>
                  <a:gd name="T37" fmla="*/ 28 h 943"/>
                  <a:gd name="T38" fmla="*/ 2519 w 2570"/>
                  <a:gd name="T39" fmla="*/ 18 h 943"/>
                  <a:gd name="T40" fmla="*/ 50 w 2570"/>
                  <a:gd name="T41" fmla="*/ 18 h 943"/>
                  <a:gd name="T42" fmla="*/ 2519 w 2570"/>
                  <a:gd name="T43" fmla="*/ 942 h 943"/>
                  <a:gd name="T44" fmla="*/ 50 w 2570"/>
                  <a:gd name="T45" fmla="*/ 942 h 943"/>
                  <a:gd name="T46" fmla="*/ 50 w 2570"/>
                  <a:gd name="T47" fmla="*/ 942 h 943"/>
                  <a:gd name="T48" fmla="*/ 15 w 2570"/>
                  <a:gd name="T49" fmla="*/ 927 h 943"/>
                  <a:gd name="T50" fmla="*/ 15 w 2570"/>
                  <a:gd name="T51" fmla="*/ 927 h 943"/>
                  <a:gd name="T52" fmla="*/ 0 w 2570"/>
                  <a:gd name="T53" fmla="*/ 892 h 943"/>
                  <a:gd name="T54" fmla="*/ 0 w 2570"/>
                  <a:gd name="T55" fmla="*/ 51 h 943"/>
                  <a:gd name="T56" fmla="*/ 0 w 2570"/>
                  <a:gd name="T57" fmla="*/ 51 h 943"/>
                  <a:gd name="T58" fmla="*/ 15 w 2570"/>
                  <a:gd name="T59" fmla="*/ 16 h 943"/>
                  <a:gd name="T60" fmla="*/ 15 w 2570"/>
                  <a:gd name="T61" fmla="*/ 16 h 943"/>
                  <a:gd name="T62" fmla="*/ 50 w 2570"/>
                  <a:gd name="T63" fmla="*/ 0 h 943"/>
                  <a:gd name="T64" fmla="*/ 2519 w 2570"/>
                  <a:gd name="T65" fmla="*/ 0 h 943"/>
                  <a:gd name="T66" fmla="*/ 2519 w 2570"/>
                  <a:gd name="T67" fmla="*/ 0 h 943"/>
                  <a:gd name="T68" fmla="*/ 2554 w 2570"/>
                  <a:gd name="T69" fmla="*/ 16 h 943"/>
                  <a:gd name="T70" fmla="*/ 2554 w 2570"/>
                  <a:gd name="T71" fmla="*/ 16 h 943"/>
                  <a:gd name="T72" fmla="*/ 2569 w 2570"/>
                  <a:gd name="T73" fmla="*/ 51 h 943"/>
                  <a:gd name="T74" fmla="*/ 2569 w 2570"/>
                  <a:gd name="T75" fmla="*/ 892 h 943"/>
                  <a:gd name="T76" fmla="*/ 2569 w 2570"/>
                  <a:gd name="T77" fmla="*/ 892 h 943"/>
                  <a:gd name="T78" fmla="*/ 2554 w 2570"/>
                  <a:gd name="T79" fmla="*/ 927 h 943"/>
                  <a:gd name="T80" fmla="*/ 2554 w 2570"/>
                  <a:gd name="T81" fmla="*/ 927 h 943"/>
                  <a:gd name="T82" fmla="*/ 2519 w 2570"/>
                  <a:gd name="T83" fmla="*/ 942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70" h="943">
                    <a:moveTo>
                      <a:pt x="50" y="18"/>
                    </a:moveTo>
                    <a:lnTo>
                      <a:pt x="50" y="18"/>
                    </a:lnTo>
                    <a:cubicBezTo>
                      <a:pt x="41" y="18"/>
                      <a:pt x="34" y="22"/>
                      <a:pt x="27" y="28"/>
                    </a:cubicBezTo>
                    <a:lnTo>
                      <a:pt x="27" y="28"/>
                    </a:lnTo>
                    <a:cubicBezTo>
                      <a:pt x="21" y="33"/>
                      <a:pt x="18" y="42"/>
                      <a:pt x="18" y="51"/>
                    </a:cubicBezTo>
                    <a:lnTo>
                      <a:pt x="18" y="892"/>
                    </a:lnTo>
                    <a:lnTo>
                      <a:pt x="18" y="892"/>
                    </a:lnTo>
                    <a:cubicBezTo>
                      <a:pt x="18" y="901"/>
                      <a:pt x="21" y="909"/>
                      <a:pt x="27" y="916"/>
                    </a:cubicBezTo>
                    <a:lnTo>
                      <a:pt x="27" y="916"/>
                    </a:lnTo>
                    <a:cubicBezTo>
                      <a:pt x="34" y="921"/>
                      <a:pt x="41" y="925"/>
                      <a:pt x="50" y="925"/>
                    </a:cubicBezTo>
                    <a:lnTo>
                      <a:pt x="2519" y="925"/>
                    </a:lnTo>
                    <a:lnTo>
                      <a:pt x="2519" y="925"/>
                    </a:lnTo>
                    <a:cubicBezTo>
                      <a:pt x="2528" y="925"/>
                      <a:pt x="2535" y="921"/>
                      <a:pt x="2542" y="916"/>
                    </a:cubicBezTo>
                    <a:lnTo>
                      <a:pt x="2542" y="916"/>
                    </a:lnTo>
                    <a:cubicBezTo>
                      <a:pt x="2547" y="909"/>
                      <a:pt x="2551" y="901"/>
                      <a:pt x="2551" y="892"/>
                    </a:cubicBezTo>
                    <a:lnTo>
                      <a:pt x="2551" y="51"/>
                    </a:lnTo>
                    <a:lnTo>
                      <a:pt x="2551" y="51"/>
                    </a:lnTo>
                    <a:cubicBezTo>
                      <a:pt x="2551" y="42"/>
                      <a:pt x="2547" y="33"/>
                      <a:pt x="2542" y="28"/>
                    </a:cubicBezTo>
                    <a:lnTo>
                      <a:pt x="2542" y="28"/>
                    </a:lnTo>
                    <a:cubicBezTo>
                      <a:pt x="2535" y="22"/>
                      <a:pt x="2528" y="18"/>
                      <a:pt x="2519" y="18"/>
                    </a:cubicBezTo>
                    <a:lnTo>
                      <a:pt x="50" y="18"/>
                    </a:lnTo>
                    <a:close/>
                    <a:moveTo>
                      <a:pt x="2519" y="942"/>
                    </a:moveTo>
                    <a:lnTo>
                      <a:pt x="50" y="942"/>
                    </a:lnTo>
                    <a:lnTo>
                      <a:pt x="50" y="942"/>
                    </a:lnTo>
                    <a:cubicBezTo>
                      <a:pt x="36" y="942"/>
                      <a:pt x="24" y="937"/>
                      <a:pt x="15" y="927"/>
                    </a:cubicBezTo>
                    <a:lnTo>
                      <a:pt x="15" y="927"/>
                    </a:lnTo>
                    <a:cubicBezTo>
                      <a:pt x="5" y="918"/>
                      <a:pt x="0" y="905"/>
                      <a:pt x="0" y="892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5" y="25"/>
                      <a:pt x="15" y="16"/>
                    </a:cubicBezTo>
                    <a:lnTo>
                      <a:pt x="15" y="16"/>
                    </a:lnTo>
                    <a:cubicBezTo>
                      <a:pt x="24" y="6"/>
                      <a:pt x="36" y="0"/>
                      <a:pt x="50" y="0"/>
                    </a:cubicBezTo>
                    <a:lnTo>
                      <a:pt x="2519" y="0"/>
                    </a:lnTo>
                    <a:lnTo>
                      <a:pt x="2519" y="0"/>
                    </a:lnTo>
                    <a:cubicBezTo>
                      <a:pt x="2532" y="0"/>
                      <a:pt x="2545" y="6"/>
                      <a:pt x="2554" y="16"/>
                    </a:cubicBezTo>
                    <a:lnTo>
                      <a:pt x="2554" y="16"/>
                    </a:lnTo>
                    <a:cubicBezTo>
                      <a:pt x="2564" y="25"/>
                      <a:pt x="2569" y="37"/>
                      <a:pt x="2569" y="51"/>
                    </a:cubicBezTo>
                    <a:lnTo>
                      <a:pt x="2569" y="892"/>
                    </a:lnTo>
                    <a:lnTo>
                      <a:pt x="2569" y="892"/>
                    </a:lnTo>
                    <a:cubicBezTo>
                      <a:pt x="2569" y="905"/>
                      <a:pt x="2564" y="918"/>
                      <a:pt x="2554" y="927"/>
                    </a:cubicBezTo>
                    <a:lnTo>
                      <a:pt x="2554" y="927"/>
                    </a:lnTo>
                    <a:cubicBezTo>
                      <a:pt x="2545" y="937"/>
                      <a:pt x="2532" y="942"/>
                      <a:pt x="2519" y="9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72">
                <a:extLst>
                  <a:ext uri="{FF2B5EF4-FFF2-40B4-BE49-F238E27FC236}">
                    <a16:creationId xmlns:a16="http://schemas.microsoft.com/office/drawing/2014/main" id="{FA4A0EC2-956B-408F-99C5-34D306DEC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4163" y="9434411"/>
                <a:ext cx="2272266" cy="109885"/>
              </a:xfrm>
              <a:custGeom>
                <a:avLst/>
                <a:gdLst>
                  <a:gd name="T0" fmla="*/ 2551 w 2552"/>
                  <a:gd name="T1" fmla="*/ 122 h 123"/>
                  <a:gd name="T2" fmla="*/ 0 w 2552"/>
                  <a:gd name="T3" fmla="*/ 122 h 123"/>
                  <a:gd name="T4" fmla="*/ 0 w 2552"/>
                  <a:gd name="T5" fmla="*/ 0 h 123"/>
                  <a:gd name="T6" fmla="*/ 2551 w 2552"/>
                  <a:gd name="T7" fmla="*/ 0 h 123"/>
                  <a:gd name="T8" fmla="*/ 2551 w 2552"/>
                  <a:gd name="T9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2" h="123">
                    <a:moveTo>
                      <a:pt x="2551" y="122"/>
                    </a:moveTo>
                    <a:lnTo>
                      <a:pt x="0" y="122"/>
                    </a:lnTo>
                    <a:lnTo>
                      <a:pt x="0" y="0"/>
                    </a:lnTo>
                    <a:lnTo>
                      <a:pt x="2551" y="0"/>
                    </a:lnTo>
                    <a:lnTo>
                      <a:pt x="2551" y="1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73">
                <a:extLst>
                  <a:ext uri="{FF2B5EF4-FFF2-40B4-BE49-F238E27FC236}">
                    <a16:creationId xmlns:a16="http://schemas.microsoft.com/office/drawing/2014/main" id="{A96D9AA6-72A4-4162-98A0-D01FA2E06B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6314" y="9426562"/>
                <a:ext cx="2287964" cy="125583"/>
              </a:xfrm>
              <a:custGeom>
                <a:avLst/>
                <a:gdLst>
                  <a:gd name="T0" fmla="*/ 18 w 2570"/>
                  <a:gd name="T1" fmla="*/ 121 h 140"/>
                  <a:gd name="T2" fmla="*/ 2551 w 2570"/>
                  <a:gd name="T3" fmla="*/ 121 h 140"/>
                  <a:gd name="T4" fmla="*/ 2551 w 2570"/>
                  <a:gd name="T5" fmla="*/ 18 h 140"/>
                  <a:gd name="T6" fmla="*/ 18 w 2570"/>
                  <a:gd name="T7" fmla="*/ 18 h 140"/>
                  <a:gd name="T8" fmla="*/ 18 w 2570"/>
                  <a:gd name="T9" fmla="*/ 121 h 140"/>
                  <a:gd name="T10" fmla="*/ 2560 w 2570"/>
                  <a:gd name="T11" fmla="*/ 139 h 140"/>
                  <a:gd name="T12" fmla="*/ 9 w 2570"/>
                  <a:gd name="T13" fmla="*/ 139 h 140"/>
                  <a:gd name="T14" fmla="*/ 9 w 2570"/>
                  <a:gd name="T15" fmla="*/ 139 h 140"/>
                  <a:gd name="T16" fmla="*/ 0 w 2570"/>
                  <a:gd name="T17" fmla="*/ 130 h 140"/>
                  <a:gd name="T18" fmla="*/ 0 w 2570"/>
                  <a:gd name="T19" fmla="*/ 8 h 140"/>
                  <a:gd name="T20" fmla="*/ 0 w 2570"/>
                  <a:gd name="T21" fmla="*/ 8 h 140"/>
                  <a:gd name="T22" fmla="*/ 9 w 2570"/>
                  <a:gd name="T23" fmla="*/ 0 h 140"/>
                  <a:gd name="T24" fmla="*/ 2560 w 2570"/>
                  <a:gd name="T25" fmla="*/ 0 h 140"/>
                  <a:gd name="T26" fmla="*/ 2560 w 2570"/>
                  <a:gd name="T27" fmla="*/ 0 h 140"/>
                  <a:gd name="T28" fmla="*/ 2569 w 2570"/>
                  <a:gd name="T29" fmla="*/ 8 h 140"/>
                  <a:gd name="T30" fmla="*/ 2569 w 2570"/>
                  <a:gd name="T31" fmla="*/ 130 h 140"/>
                  <a:gd name="T32" fmla="*/ 2569 w 2570"/>
                  <a:gd name="T33" fmla="*/ 130 h 140"/>
                  <a:gd name="T34" fmla="*/ 2560 w 2570"/>
                  <a:gd name="T3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70" h="140">
                    <a:moveTo>
                      <a:pt x="18" y="121"/>
                    </a:moveTo>
                    <a:lnTo>
                      <a:pt x="2551" y="121"/>
                    </a:lnTo>
                    <a:lnTo>
                      <a:pt x="2551" y="18"/>
                    </a:lnTo>
                    <a:lnTo>
                      <a:pt x="18" y="18"/>
                    </a:lnTo>
                    <a:lnTo>
                      <a:pt x="18" y="121"/>
                    </a:lnTo>
                    <a:close/>
                    <a:moveTo>
                      <a:pt x="2560" y="139"/>
                    </a:moveTo>
                    <a:lnTo>
                      <a:pt x="9" y="139"/>
                    </a:lnTo>
                    <a:lnTo>
                      <a:pt x="9" y="139"/>
                    </a:lnTo>
                    <a:cubicBezTo>
                      <a:pt x="5" y="139"/>
                      <a:pt x="0" y="135"/>
                      <a:pt x="0" y="13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560" y="0"/>
                    </a:lnTo>
                    <a:lnTo>
                      <a:pt x="2560" y="0"/>
                    </a:lnTo>
                    <a:cubicBezTo>
                      <a:pt x="2565" y="0"/>
                      <a:pt x="2569" y="4"/>
                      <a:pt x="2569" y="8"/>
                    </a:cubicBezTo>
                    <a:lnTo>
                      <a:pt x="2569" y="130"/>
                    </a:lnTo>
                    <a:lnTo>
                      <a:pt x="2569" y="130"/>
                    </a:lnTo>
                    <a:cubicBezTo>
                      <a:pt x="2569" y="135"/>
                      <a:pt x="2565" y="139"/>
                      <a:pt x="2560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74">
                <a:extLst>
                  <a:ext uri="{FF2B5EF4-FFF2-40B4-BE49-F238E27FC236}">
                    <a16:creationId xmlns:a16="http://schemas.microsoft.com/office/drawing/2014/main" id="{11E1D116-B923-4637-AED9-7EEF79C40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3063" y="9434411"/>
                <a:ext cx="329655" cy="109885"/>
              </a:xfrm>
              <a:custGeom>
                <a:avLst/>
                <a:gdLst>
                  <a:gd name="T0" fmla="*/ 309 w 370"/>
                  <a:gd name="T1" fmla="*/ 122 h 123"/>
                  <a:gd name="T2" fmla="*/ 184 w 370"/>
                  <a:gd name="T3" fmla="*/ 122 h 123"/>
                  <a:gd name="T4" fmla="*/ 61 w 370"/>
                  <a:gd name="T5" fmla="*/ 122 h 123"/>
                  <a:gd name="T6" fmla="*/ 61 w 370"/>
                  <a:gd name="T7" fmla="*/ 122 h 123"/>
                  <a:gd name="T8" fmla="*/ 18 w 370"/>
                  <a:gd name="T9" fmla="*/ 105 h 123"/>
                  <a:gd name="T10" fmla="*/ 18 w 370"/>
                  <a:gd name="T11" fmla="*/ 105 h 123"/>
                  <a:gd name="T12" fmla="*/ 0 w 370"/>
                  <a:gd name="T13" fmla="*/ 61 h 123"/>
                  <a:gd name="T14" fmla="*/ 0 w 370"/>
                  <a:gd name="T15" fmla="*/ 61 h 123"/>
                  <a:gd name="T16" fmla="*/ 0 w 370"/>
                  <a:gd name="T17" fmla="*/ 61 h 123"/>
                  <a:gd name="T18" fmla="*/ 18 w 370"/>
                  <a:gd name="T19" fmla="*/ 18 h 123"/>
                  <a:gd name="T20" fmla="*/ 18 w 370"/>
                  <a:gd name="T21" fmla="*/ 18 h 123"/>
                  <a:gd name="T22" fmla="*/ 61 w 370"/>
                  <a:gd name="T23" fmla="*/ 0 h 123"/>
                  <a:gd name="T24" fmla="*/ 184 w 370"/>
                  <a:gd name="T25" fmla="*/ 0 h 123"/>
                  <a:gd name="T26" fmla="*/ 309 w 370"/>
                  <a:gd name="T27" fmla="*/ 0 h 123"/>
                  <a:gd name="T28" fmla="*/ 309 w 370"/>
                  <a:gd name="T29" fmla="*/ 0 h 123"/>
                  <a:gd name="T30" fmla="*/ 351 w 370"/>
                  <a:gd name="T31" fmla="*/ 18 h 123"/>
                  <a:gd name="T32" fmla="*/ 351 w 370"/>
                  <a:gd name="T33" fmla="*/ 18 h 123"/>
                  <a:gd name="T34" fmla="*/ 369 w 370"/>
                  <a:gd name="T35" fmla="*/ 61 h 123"/>
                  <a:gd name="T36" fmla="*/ 369 w 370"/>
                  <a:gd name="T37" fmla="*/ 61 h 123"/>
                  <a:gd name="T38" fmla="*/ 369 w 370"/>
                  <a:gd name="T39" fmla="*/ 61 h 123"/>
                  <a:gd name="T40" fmla="*/ 351 w 370"/>
                  <a:gd name="T41" fmla="*/ 105 h 123"/>
                  <a:gd name="T42" fmla="*/ 351 w 370"/>
                  <a:gd name="T43" fmla="*/ 105 h 123"/>
                  <a:gd name="T44" fmla="*/ 309 w 370"/>
                  <a:gd name="T45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0" h="123">
                    <a:moveTo>
                      <a:pt x="309" y="122"/>
                    </a:moveTo>
                    <a:lnTo>
                      <a:pt x="184" y="122"/>
                    </a:lnTo>
                    <a:lnTo>
                      <a:pt x="61" y="122"/>
                    </a:lnTo>
                    <a:lnTo>
                      <a:pt x="61" y="122"/>
                    </a:lnTo>
                    <a:cubicBezTo>
                      <a:pt x="44" y="122"/>
                      <a:pt x="29" y="115"/>
                      <a:pt x="18" y="105"/>
                    </a:cubicBezTo>
                    <a:lnTo>
                      <a:pt x="18" y="105"/>
                    </a:lnTo>
                    <a:cubicBezTo>
                      <a:pt x="7" y="93"/>
                      <a:pt x="0" y="78"/>
                      <a:pt x="0" y="61"/>
                    </a:cubicBezTo>
                    <a:lnTo>
                      <a:pt x="0" y="61"/>
                    </a:lnTo>
                    <a:lnTo>
                      <a:pt x="0" y="61"/>
                    </a:lnTo>
                    <a:cubicBezTo>
                      <a:pt x="0" y="45"/>
                      <a:pt x="7" y="29"/>
                      <a:pt x="18" y="18"/>
                    </a:cubicBezTo>
                    <a:lnTo>
                      <a:pt x="18" y="18"/>
                    </a:lnTo>
                    <a:cubicBezTo>
                      <a:pt x="29" y="7"/>
                      <a:pt x="44" y="0"/>
                      <a:pt x="61" y="0"/>
                    </a:cubicBezTo>
                    <a:lnTo>
                      <a:pt x="184" y="0"/>
                    </a:lnTo>
                    <a:lnTo>
                      <a:pt x="309" y="0"/>
                    </a:lnTo>
                    <a:lnTo>
                      <a:pt x="309" y="0"/>
                    </a:lnTo>
                    <a:cubicBezTo>
                      <a:pt x="326" y="0"/>
                      <a:pt x="340" y="7"/>
                      <a:pt x="351" y="18"/>
                    </a:cubicBezTo>
                    <a:lnTo>
                      <a:pt x="351" y="18"/>
                    </a:lnTo>
                    <a:cubicBezTo>
                      <a:pt x="362" y="29"/>
                      <a:pt x="369" y="45"/>
                      <a:pt x="369" y="61"/>
                    </a:cubicBezTo>
                    <a:lnTo>
                      <a:pt x="369" y="61"/>
                    </a:lnTo>
                    <a:lnTo>
                      <a:pt x="369" y="61"/>
                    </a:lnTo>
                    <a:cubicBezTo>
                      <a:pt x="369" y="78"/>
                      <a:pt x="362" y="93"/>
                      <a:pt x="351" y="105"/>
                    </a:cubicBezTo>
                    <a:lnTo>
                      <a:pt x="351" y="105"/>
                    </a:lnTo>
                    <a:cubicBezTo>
                      <a:pt x="340" y="115"/>
                      <a:pt x="326" y="122"/>
                      <a:pt x="309" y="1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75">
                <a:extLst>
                  <a:ext uri="{FF2B5EF4-FFF2-40B4-BE49-F238E27FC236}">
                    <a16:creationId xmlns:a16="http://schemas.microsoft.com/office/drawing/2014/main" id="{BDB34702-459E-40D4-952E-75F4D92EA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55214" y="9426562"/>
                <a:ext cx="345353" cy="125583"/>
              </a:xfrm>
              <a:custGeom>
                <a:avLst/>
                <a:gdLst>
                  <a:gd name="T0" fmla="*/ 69 w 387"/>
                  <a:gd name="T1" fmla="*/ 18 h 140"/>
                  <a:gd name="T2" fmla="*/ 69 w 387"/>
                  <a:gd name="T3" fmla="*/ 18 h 140"/>
                  <a:gd name="T4" fmla="*/ 32 w 387"/>
                  <a:gd name="T5" fmla="*/ 32 h 140"/>
                  <a:gd name="T6" fmla="*/ 32 w 387"/>
                  <a:gd name="T7" fmla="*/ 32 h 140"/>
                  <a:gd name="T8" fmla="*/ 17 w 387"/>
                  <a:gd name="T9" fmla="*/ 69 h 140"/>
                  <a:gd name="T10" fmla="*/ 17 w 387"/>
                  <a:gd name="T11" fmla="*/ 69 h 140"/>
                  <a:gd name="T12" fmla="*/ 32 w 387"/>
                  <a:gd name="T13" fmla="*/ 106 h 140"/>
                  <a:gd name="T14" fmla="*/ 32 w 387"/>
                  <a:gd name="T15" fmla="*/ 106 h 140"/>
                  <a:gd name="T16" fmla="*/ 69 w 387"/>
                  <a:gd name="T17" fmla="*/ 121 h 140"/>
                  <a:gd name="T18" fmla="*/ 317 w 387"/>
                  <a:gd name="T19" fmla="*/ 121 h 140"/>
                  <a:gd name="T20" fmla="*/ 317 w 387"/>
                  <a:gd name="T21" fmla="*/ 121 h 140"/>
                  <a:gd name="T22" fmla="*/ 353 w 387"/>
                  <a:gd name="T23" fmla="*/ 106 h 140"/>
                  <a:gd name="T24" fmla="*/ 353 w 387"/>
                  <a:gd name="T25" fmla="*/ 106 h 140"/>
                  <a:gd name="T26" fmla="*/ 369 w 387"/>
                  <a:gd name="T27" fmla="*/ 69 h 140"/>
                  <a:gd name="T28" fmla="*/ 369 w 387"/>
                  <a:gd name="T29" fmla="*/ 69 h 140"/>
                  <a:gd name="T30" fmla="*/ 353 w 387"/>
                  <a:gd name="T31" fmla="*/ 32 h 140"/>
                  <a:gd name="T32" fmla="*/ 353 w 387"/>
                  <a:gd name="T33" fmla="*/ 32 h 140"/>
                  <a:gd name="T34" fmla="*/ 317 w 387"/>
                  <a:gd name="T35" fmla="*/ 18 h 140"/>
                  <a:gd name="T36" fmla="*/ 69 w 387"/>
                  <a:gd name="T37" fmla="*/ 18 h 140"/>
                  <a:gd name="T38" fmla="*/ 317 w 387"/>
                  <a:gd name="T39" fmla="*/ 139 h 140"/>
                  <a:gd name="T40" fmla="*/ 69 w 387"/>
                  <a:gd name="T41" fmla="*/ 139 h 140"/>
                  <a:gd name="T42" fmla="*/ 69 w 387"/>
                  <a:gd name="T43" fmla="*/ 139 h 140"/>
                  <a:gd name="T44" fmla="*/ 19 w 387"/>
                  <a:gd name="T45" fmla="*/ 119 h 140"/>
                  <a:gd name="T46" fmla="*/ 19 w 387"/>
                  <a:gd name="T47" fmla="*/ 119 h 140"/>
                  <a:gd name="T48" fmla="*/ 0 w 387"/>
                  <a:gd name="T49" fmla="*/ 69 h 140"/>
                  <a:gd name="T50" fmla="*/ 0 w 387"/>
                  <a:gd name="T51" fmla="*/ 69 h 140"/>
                  <a:gd name="T52" fmla="*/ 19 w 387"/>
                  <a:gd name="T53" fmla="*/ 20 h 140"/>
                  <a:gd name="T54" fmla="*/ 19 w 387"/>
                  <a:gd name="T55" fmla="*/ 20 h 140"/>
                  <a:gd name="T56" fmla="*/ 69 w 387"/>
                  <a:gd name="T57" fmla="*/ 0 h 140"/>
                  <a:gd name="T58" fmla="*/ 317 w 387"/>
                  <a:gd name="T59" fmla="*/ 0 h 140"/>
                  <a:gd name="T60" fmla="*/ 317 w 387"/>
                  <a:gd name="T61" fmla="*/ 0 h 140"/>
                  <a:gd name="T62" fmla="*/ 365 w 387"/>
                  <a:gd name="T63" fmla="*/ 20 h 140"/>
                  <a:gd name="T64" fmla="*/ 365 w 387"/>
                  <a:gd name="T65" fmla="*/ 20 h 140"/>
                  <a:gd name="T66" fmla="*/ 386 w 387"/>
                  <a:gd name="T67" fmla="*/ 69 h 140"/>
                  <a:gd name="T68" fmla="*/ 386 w 387"/>
                  <a:gd name="T69" fmla="*/ 69 h 140"/>
                  <a:gd name="T70" fmla="*/ 365 w 387"/>
                  <a:gd name="T71" fmla="*/ 119 h 140"/>
                  <a:gd name="T72" fmla="*/ 365 w 387"/>
                  <a:gd name="T73" fmla="*/ 119 h 140"/>
                  <a:gd name="T74" fmla="*/ 317 w 387"/>
                  <a:gd name="T75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87" h="140">
                    <a:moveTo>
                      <a:pt x="69" y="18"/>
                    </a:moveTo>
                    <a:lnTo>
                      <a:pt x="69" y="18"/>
                    </a:lnTo>
                    <a:cubicBezTo>
                      <a:pt x="55" y="18"/>
                      <a:pt x="41" y="23"/>
                      <a:pt x="32" y="32"/>
                    </a:cubicBezTo>
                    <a:lnTo>
                      <a:pt x="32" y="32"/>
                    </a:lnTo>
                    <a:cubicBezTo>
                      <a:pt x="22" y="42"/>
                      <a:pt x="17" y="55"/>
                      <a:pt x="17" y="69"/>
                    </a:cubicBezTo>
                    <a:lnTo>
                      <a:pt x="17" y="69"/>
                    </a:lnTo>
                    <a:cubicBezTo>
                      <a:pt x="17" y="83"/>
                      <a:pt x="22" y="96"/>
                      <a:pt x="32" y="106"/>
                    </a:cubicBezTo>
                    <a:lnTo>
                      <a:pt x="32" y="106"/>
                    </a:lnTo>
                    <a:cubicBezTo>
                      <a:pt x="41" y="116"/>
                      <a:pt x="55" y="121"/>
                      <a:pt x="69" y="121"/>
                    </a:cubicBezTo>
                    <a:lnTo>
                      <a:pt x="317" y="121"/>
                    </a:lnTo>
                    <a:lnTo>
                      <a:pt x="317" y="121"/>
                    </a:lnTo>
                    <a:cubicBezTo>
                      <a:pt x="330" y="121"/>
                      <a:pt x="343" y="116"/>
                      <a:pt x="353" y="106"/>
                    </a:cubicBezTo>
                    <a:lnTo>
                      <a:pt x="353" y="106"/>
                    </a:lnTo>
                    <a:cubicBezTo>
                      <a:pt x="363" y="96"/>
                      <a:pt x="369" y="83"/>
                      <a:pt x="369" y="69"/>
                    </a:cubicBezTo>
                    <a:lnTo>
                      <a:pt x="369" y="69"/>
                    </a:lnTo>
                    <a:cubicBezTo>
                      <a:pt x="369" y="55"/>
                      <a:pt x="363" y="42"/>
                      <a:pt x="353" y="32"/>
                    </a:cubicBezTo>
                    <a:lnTo>
                      <a:pt x="353" y="32"/>
                    </a:lnTo>
                    <a:cubicBezTo>
                      <a:pt x="343" y="23"/>
                      <a:pt x="330" y="18"/>
                      <a:pt x="317" y="18"/>
                    </a:cubicBezTo>
                    <a:lnTo>
                      <a:pt x="69" y="18"/>
                    </a:lnTo>
                    <a:close/>
                    <a:moveTo>
                      <a:pt x="317" y="139"/>
                    </a:moveTo>
                    <a:lnTo>
                      <a:pt x="69" y="139"/>
                    </a:lnTo>
                    <a:lnTo>
                      <a:pt x="69" y="139"/>
                    </a:lnTo>
                    <a:cubicBezTo>
                      <a:pt x="50" y="139"/>
                      <a:pt x="33" y="132"/>
                      <a:pt x="19" y="119"/>
                    </a:cubicBezTo>
                    <a:lnTo>
                      <a:pt x="19" y="119"/>
                    </a:lnTo>
                    <a:cubicBezTo>
                      <a:pt x="7" y="105"/>
                      <a:pt x="0" y="88"/>
                      <a:pt x="0" y="69"/>
                    </a:cubicBezTo>
                    <a:lnTo>
                      <a:pt x="0" y="69"/>
                    </a:lnTo>
                    <a:cubicBezTo>
                      <a:pt x="0" y="51"/>
                      <a:pt x="7" y="33"/>
                      <a:pt x="19" y="20"/>
                    </a:cubicBezTo>
                    <a:lnTo>
                      <a:pt x="19" y="20"/>
                    </a:lnTo>
                    <a:cubicBezTo>
                      <a:pt x="33" y="7"/>
                      <a:pt x="50" y="0"/>
                      <a:pt x="69" y="0"/>
                    </a:cubicBezTo>
                    <a:lnTo>
                      <a:pt x="317" y="0"/>
                    </a:lnTo>
                    <a:lnTo>
                      <a:pt x="317" y="0"/>
                    </a:lnTo>
                    <a:cubicBezTo>
                      <a:pt x="335" y="0"/>
                      <a:pt x="353" y="7"/>
                      <a:pt x="365" y="20"/>
                    </a:cubicBezTo>
                    <a:lnTo>
                      <a:pt x="365" y="20"/>
                    </a:lnTo>
                    <a:cubicBezTo>
                      <a:pt x="379" y="33"/>
                      <a:pt x="386" y="51"/>
                      <a:pt x="386" y="69"/>
                    </a:cubicBezTo>
                    <a:lnTo>
                      <a:pt x="386" y="69"/>
                    </a:lnTo>
                    <a:cubicBezTo>
                      <a:pt x="386" y="88"/>
                      <a:pt x="379" y="105"/>
                      <a:pt x="365" y="119"/>
                    </a:cubicBezTo>
                    <a:lnTo>
                      <a:pt x="365" y="119"/>
                    </a:lnTo>
                    <a:cubicBezTo>
                      <a:pt x="353" y="132"/>
                      <a:pt x="335" y="139"/>
                      <a:pt x="317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76">
                <a:extLst>
                  <a:ext uri="{FF2B5EF4-FFF2-40B4-BE49-F238E27FC236}">
                    <a16:creationId xmlns:a16="http://schemas.microsoft.com/office/drawing/2014/main" id="{02938241-7A3F-499D-9E5D-8304A9C498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1897" y="9603162"/>
                <a:ext cx="2036798" cy="86338"/>
              </a:xfrm>
              <a:custGeom>
                <a:avLst/>
                <a:gdLst>
                  <a:gd name="T0" fmla="*/ 49 w 2289"/>
                  <a:gd name="T1" fmla="*/ 17 h 98"/>
                  <a:gd name="T2" fmla="*/ 49 w 2289"/>
                  <a:gd name="T3" fmla="*/ 17 h 98"/>
                  <a:gd name="T4" fmla="*/ 26 w 2289"/>
                  <a:gd name="T5" fmla="*/ 27 h 98"/>
                  <a:gd name="T6" fmla="*/ 26 w 2289"/>
                  <a:gd name="T7" fmla="*/ 27 h 98"/>
                  <a:gd name="T8" fmla="*/ 18 w 2289"/>
                  <a:gd name="T9" fmla="*/ 49 h 98"/>
                  <a:gd name="T10" fmla="*/ 18 w 2289"/>
                  <a:gd name="T11" fmla="*/ 49 h 98"/>
                  <a:gd name="T12" fmla="*/ 26 w 2289"/>
                  <a:gd name="T13" fmla="*/ 70 h 98"/>
                  <a:gd name="T14" fmla="*/ 26 w 2289"/>
                  <a:gd name="T15" fmla="*/ 70 h 98"/>
                  <a:gd name="T16" fmla="*/ 49 w 2289"/>
                  <a:gd name="T17" fmla="*/ 80 h 98"/>
                  <a:gd name="T18" fmla="*/ 2240 w 2289"/>
                  <a:gd name="T19" fmla="*/ 80 h 98"/>
                  <a:gd name="T20" fmla="*/ 2240 w 2289"/>
                  <a:gd name="T21" fmla="*/ 80 h 98"/>
                  <a:gd name="T22" fmla="*/ 2262 w 2289"/>
                  <a:gd name="T23" fmla="*/ 70 h 98"/>
                  <a:gd name="T24" fmla="*/ 2262 w 2289"/>
                  <a:gd name="T25" fmla="*/ 70 h 98"/>
                  <a:gd name="T26" fmla="*/ 2270 w 2289"/>
                  <a:gd name="T27" fmla="*/ 49 h 98"/>
                  <a:gd name="T28" fmla="*/ 2270 w 2289"/>
                  <a:gd name="T29" fmla="*/ 49 h 98"/>
                  <a:gd name="T30" fmla="*/ 2262 w 2289"/>
                  <a:gd name="T31" fmla="*/ 27 h 98"/>
                  <a:gd name="T32" fmla="*/ 2262 w 2289"/>
                  <a:gd name="T33" fmla="*/ 27 h 98"/>
                  <a:gd name="T34" fmla="*/ 2240 w 2289"/>
                  <a:gd name="T35" fmla="*/ 17 h 98"/>
                  <a:gd name="T36" fmla="*/ 49 w 2289"/>
                  <a:gd name="T37" fmla="*/ 17 h 98"/>
                  <a:gd name="T38" fmla="*/ 2240 w 2289"/>
                  <a:gd name="T39" fmla="*/ 97 h 98"/>
                  <a:gd name="T40" fmla="*/ 49 w 2289"/>
                  <a:gd name="T41" fmla="*/ 97 h 98"/>
                  <a:gd name="T42" fmla="*/ 49 w 2289"/>
                  <a:gd name="T43" fmla="*/ 97 h 98"/>
                  <a:gd name="T44" fmla="*/ 14 w 2289"/>
                  <a:gd name="T45" fmla="*/ 83 h 98"/>
                  <a:gd name="T46" fmla="*/ 14 w 2289"/>
                  <a:gd name="T47" fmla="*/ 83 h 98"/>
                  <a:gd name="T48" fmla="*/ 0 w 2289"/>
                  <a:gd name="T49" fmla="*/ 49 h 98"/>
                  <a:gd name="T50" fmla="*/ 0 w 2289"/>
                  <a:gd name="T51" fmla="*/ 49 h 98"/>
                  <a:gd name="T52" fmla="*/ 14 w 2289"/>
                  <a:gd name="T53" fmla="*/ 14 h 98"/>
                  <a:gd name="T54" fmla="*/ 14 w 2289"/>
                  <a:gd name="T55" fmla="*/ 14 h 98"/>
                  <a:gd name="T56" fmla="*/ 49 w 2289"/>
                  <a:gd name="T57" fmla="*/ 0 h 98"/>
                  <a:gd name="T58" fmla="*/ 2240 w 2289"/>
                  <a:gd name="T59" fmla="*/ 0 h 98"/>
                  <a:gd name="T60" fmla="*/ 2240 w 2289"/>
                  <a:gd name="T61" fmla="*/ 0 h 98"/>
                  <a:gd name="T62" fmla="*/ 2274 w 2289"/>
                  <a:gd name="T63" fmla="*/ 14 h 98"/>
                  <a:gd name="T64" fmla="*/ 2274 w 2289"/>
                  <a:gd name="T65" fmla="*/ 14 h 98"/>
                  <a:gd name="T66" fmla="*/ 2288 w 2289"/>
                  <a:gd name="T67" fmla="*/ 49 h 98"/>
                  <a:gd name="T68" fmla="*/ 2288 w 2289"/>
                  <a:gd name="T69" fmla="*/ 49 h 98"/>
                  <a:gd name="T70" fmla="*/ 2274 w 2289"/>
                  <a:gd name="T71" fmla="*/ 83 h 98"/>
                  <a:gd name="T72" fmla="*/ 2274 w 2289"/>
                  <a:gd name="T73" fmla="*/ 83 h 98"/>
                  <a:gd name="T74" fmla="*/ 2240 w 2289"/>
                  <a:gd name="T7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289" h="98">
                    <a:moveTo>
                      <a:pt x="49" y="17"/>
                    </a:moveTo>
                    <a:lnTo>
                      <a:pt x="49" y="17"/>
                    </a:lnTo>
                    <a:cubicBezTo>
                      <a:pt x="41" y="17"/>
                      <a:pt x="32" y="21"/>
                      <a:pt x="26" y="27"/>
                    </a:cubicBezTo>
                    <a:lnTo>
                      <a:pt x="26" y="27"/>
                    </a:lnTo>
                    <a:cubicBezTo>
                      <a:pt x="21" y="32"/>
                      <a:pt x="18" y="40"/>
                      <a:pt x="18" y="49"/>
                    </a:cubicBezTo>
                    <a:lnTo>
                      <a:pt x="18" y="49"/>
                    </a:lnTo>
                    <a:cubicBezTo>
                      <a:pt x="18" y="57"/>
                      <a:pt x="21" y="65"/>
                      <a:pt x="26" y="70"/>
                    </a:cubicBezTo>
                    <a:lnTo>
                      <a:pt x="26" y="70"/>
                    </a:lnTo>
                    <a:cubicBezTo>
                      <a:pt x="32" y="76"/>
                      <a:pt x="41" y="80"/>
                      <a:pt x="49" y="80"/>
                    </a:cubicBezTo>
                    <a:lnTo>
                      <a:pt x="2240" y="80"/>
                    </a:lnTo>
                    <a:lnTo>
                      <a:pt x="2240" y="80"/>
                    </a:lnTo>
                    <a:cubicBezTo>
                      <a:pt x="2248" y="80"/>
                      <a:pt x="2256" y="76"/>
                      <a:pt x="2262" y="70"/>
                    </a:cubicBezTo>
                    <a:lnTo>
                      <a:pt x="2262" y="70"/>
                    </a:lnTo>
                    <a:cubicBezTo>
                      <a:pt x="2268" y="65"/>
                      <a:pt x="2270" y="57"/>
                      <a:pt x="2270" y="49"/>
                    </a:cubicBezTo>
                    <a:lnTo>
                      <a:pt x="2270" y="49"/>
                    </a:lnTo>
                    <a:cubicBezTo>
                      <a:pt x="2270" y="40"/>
                      <a:pt x="2268" y="32"/>
                      <a:pt x="2262" y="27"/>
                    </a:cubicBezTo>
                    <a:lnTo>
                      <a:pt x="2262" y="27"/>
                    </a:lnTo>
                    <a:cubicBezTo>
                      <a:pt x="2256" y="21"/>
                      <a:pt x="2248" y="17"/>
                      <a:pt x="2240" y="17"/>
                    </a:cubicBezTo>
                    <a:lnTo>
                      <a:pt x="49" y="17"/>
                    </a:lnTo>
                    <a:close/>
                    <a:moveTo>
                      <a:pt x="2240" y="97"/>
                    </a:moveTo>
                    <a:lnTo>
                      <a:pt x="49" y="97"/>
                    </a:lnTo>
                    <a:lnTo>
                      <a:pt x="49" y="97"/>
                    </a:lnTo>
                    <a:cubicBezTo>
                      <a:pt x="36" y="97"/>
                      <a:pt x="24" y="93"/>
                      <a:pt x="14" y="83"/>
                    </a:cubicBezTo>
                    <a:lnTo>
                      <a:pt x="14" y="83"/>
                    </a:lnTo>
                    <a:cubicBezTo>
                      <a:pt x="5" y="74"/>
                      <a:pt x="0" y="61"/>
                      <a:pt x="0" y="49"/>
                    </a:cubicBezTo>
                    <a:lnTo>
                      <a:pt x="0" y="49"/>
                    </a:lnTo>
                    <a:cubicBezTo>
                      <a:pt x="0" y="35"/>
                      <a:pt x="5" y="23"/>
                      <a:pt x="14" y="14"/>
                    </a:cubicBezTo>
                    <a:lnTo>
                      <a:pt x="14" y="14"/>
                    </a:lnTo>
                    <a:cubicBezTo>
                      <a:pt x="24" y="5"/>
                      <a:pt x="36" y="0"/>
                      <a:pt x="49" y="0"/>
                    </a:cubicBezTo>
                    <a:lnTo>
                      <a:pt x="2240" y="0"/>
                    </a:lnTo>
                    <a:lnTo>
                      <a:pt x="2240" y="0"/>
                    </a:lnTo>
                    <a:cubicBezTo>
                      <a:pt x="2252" y="0"/>
                      <a:pt x="2264" y="5"/>
                      <a:pt x="2274" y="14"/>
                    </a:cubicBezTo>
                    <a:lnTo>
                      <a:pt x="2274" y="14"/>
                    </a:lnTo>
                    <a:cubicBezTo>
                      <a:pt x="2283" y="23"/>
                      <a:pt x="2288" y="35"/>
                      <a:pt x="2288" y="49"/>
                    </a:cubicBezTo>
                    <a:lnTo>
                      <a:pt x="2288" y="49"/>
                    </a:lnTo>
                    <a:cubicBezTo>
                      <a:pt x="2288" y="61"/>
                      <a:pt x="2283" y="74"/>
                      <a:pt x="2274" y="83"/>
                    </a:cubicBezTo>
                    <a:lnTo>
                      <a:pt x="2274" y="83"/>
                    </a:lnTo>
                    <a:cubicBezTo>
                      <a:pt x="2264" y="93"/>
                      <a:pt x="2252" y="97"/>
                      <a:pt x="2240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77">
                <a:extLst>
                  <a:ext uri="{FF2B5EF4-FFF2-40B4-BE49-F238E27FC236}">
                    <a16:creationId xmlns:a16="http://schemas.microsoft.com/office/drawing/2014/main" id="{9E013107-FF90-4441-AC5B-018D272A0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0240" y="8943852"/>
                <a:ext cx="2268340" cy="494482"/>
              </a:xfrm>
              <a:custGeom>
                <a:avLst/>
                <a:gdLst>
                  <a:gd name="T0" fmla="*/ 10 w 2548"/>
                  <a:gd name="T1" fmla="*/ 555 h 556"/>
                  <a:gd name="T2" fmla="*/ 10 w 2548"/>
                  <a:gd name="T3" fmla="*/ 555 h 556"/>
                  <a:gd name="T4" fmla="*/ 2 w 2548"/>
                  <a:gd name="T5" fmla="*/ 551 h 556"/>
                  <a:gd name="T6" fmla="*/ 2 w 2548"/>
                  <a:gd name="T7" fmla="*/ 551 h 556"/>
                  <a:gd name="T8" fmla="*/ 6 w 2548"/>
                  <a:gd name="T9" fmla="*/ 539 h 556"/>
                  <a:gd name="T10" fmla="*/ 6 w 2548"/>
                  <a:gd name="T11" fmla="*/ 539 h 556"/>
                  <a:gd name="T12" fmla="*/ 671 w 2548"/>
                  <a:gd name="T13" fmla="*/ 250 h 556"/>
                  <a:gd name="T14" fmla="*/ 671 w 2548"/>
                  <a:gd name="T15" fmla="*/ 250 h 556"/>
                  <a:gd name="T16" fmla="*/ 881 w 2548"/>
                  <a:gd name="T17" fmla="*/ 371 h 556"/>
                  <a:gd name="T18" fmla="*/ 881 w 2548"/>
                  <a:gd name="T19" fmla="*/ 371 h 556"/>
                  <a:gd name="T20" fmla="*/ 962 w 2548"/>
                  <a:gd name="T21" fmla="*/ 465 h 556"/>
                  <a:gd name="T22" fmla="*/ 962 w 2548"/>
                  <a:gd name="T23" fmla="*/ 465 h 556"/>
                  <a:gd name="T24" fmla="*/ 1356 w 2548"/>
                  <a:gd name="T25" fmla="*/ 311 h 556"/>
                  <a:gd name="T26" fmla="*/ 1356 w 2548"/>
                  <a:gd name="T27" fmla="*/ 311 h 556"/>
                  <a:gd name="T28" fmla="*/ 1631 w 2548"/>
                  <a:gd name="T29" fmla="*/ 192 h 556"/>
                  <a:gd name="T30" fmla="*/ 1631 w 2548"/>
                  <a:gd name="T31" fmla="*/ 192 h 556"/>
                  <a:gd name="T32" fmla="*/ 1744 w 2548"/>
                  <a:gd name="T33" fmla="*/ 194 h 556"/>
                  <a:gd name="T34" fmla="*/ 1744 w 2548"/>
                  <a:gd name="T35" fmla="*/ 194 h 556"/>
                  <a:gd name="T36" fmla="*/ 1785 w 2548"/>
                  <a:gd name="T37" fmla="*/ 290 h 556"/>
                  <a:gd name="T38" fmla="*/ 1785 w 2548"/>
                  <a:gd name="T39" fmla="*/ 290 h 556"/>
                  <a:gd name="T40" fmla="*/ 1857 w 2548"/>
                  <a:gd name="T41" fmla="*/ 391 h 556"/>
                  <a:gd name="T42" fmla="*/ 1857 w 2548"/>
                  <a:gd name="T43" fmla="*/ 391 h 556"/>
                  <a:gd name="T44" fmla="*/ 2531 w 2548"/>
                  <a:gd name="T45" fmla="*/ 4 h 556"/>
                  <a:gd name="T46" fmla="*/ 2531 w 2548"/>
                  <a:gd name="T47" fmla="*/ 4 h 556"/>
                  <a:gd name="T48" fmla="*/ 2543 w 2548"/>
                  <a:gd name="T49" fmla="*/ 6 h 556"/>
                  <a:gd name="T50" fmla="*/ 2543 w 2548"/>
                  <a:gd name="T51" fmla="*/ 6 h 556"/>
                  <a:gd name="T52" fmla="*/ 2541 w 2548"/>
                  <a:gd name="T53" fmla="*/ 17 h 556"/>
                  <a:gd name="T54" fmla="*/ 2541 w 2548"/>
                  <a:gd name="T55" fmla="*/ 17 h 556"/>
                  <a:gd name="T56" fmla="*/ 1864 w 2548"/>
                  <a:gd name="T57" fmla="*/ 409 h 556"/>
                  <a:gd name="T58" fmla="*/ 1864 w 2548"/>
                  <a:gd name="T59" fmla="*/ 409 h 556"/>
                  <a:gd name="T60" fmla="*/ 1855 w 2548"/>
                  <a:gd name="T61" fmla="*/ 408 h 556"/>
                  <a:gd name="T62" fmla="*/ 1855 w 2548"/>
                  <a:gd name="T63" fmla="*/ 408 h 556"/>
                  <a:gd name="T64" fmla="*/ 1768 w 2548"/>
                  <a:gd name="T65" fmla="*/ 292 h 556"/>
                  <a:gd name="T66" fmla="*/ 1768 w 2548"/>
                  <a:gd name="T67" fmla="*/ 292 h 556"/>
                  <a:gd name="T68" fmla="*/ 1733 w 2548"/>
                  <a:gd name="T69" fmla="*/ 209 h 556"/>
                  <a:gd name="T70" fmla="*/ 1733 w 2548"/>
                  <a:gd name="T71" fmla="*/ 209 h 556"/>
                  <a:gd name="T72" fmla="*/ 1636 w 2548"/>
                  <a:gd name="T73" fmla="*/ 208 h 556"/>
                  <a:gd name="T74" fmla="*/ 1636 w 2548"/>
                  <a:gd name="T75" fmla="*/ 208 h 556"/>
                  <a:gd name="T76" fmla="*/ 1363 w 2548"/>
                  <a:gd name="T77" fmla="*/ 326 h 556"/>
                  <a:gd name="T78" fmla="*/ 1363 w 2548"/>
                  <a:gd name="T79" fmla="*/ 326 h 556"/>
                  <a:gd name="T80" fmla="*/ 963 w 2548"/>
                  <a:gd name="T81" fmla="*/ 482 h 556"/>
                  <a:gd name="T82" fmla="*/ 963 w 2548"/>
                  <a:gd name="T83" fmla="*/ 482 h 556"/>
                  <a:gd name="T84" fmla="*/ 864 w 2548"/>
                  <a:gd name="T85" fmla="*/ 376 h 556"/>
                  <a:gd name="T86" fmla="*/ 864 w 2548"/>
                  <a:gd name="T87" fmla="*/ 376 h 556"/>
                  <a:gd name="T88" fmla="*/ 676 w 2548"/>
                  <a:gd name="T89" fmla="*/ 267 h 556"/>
                  <a:gd name="T90" fmla="*/ 676 w 2548"/>
                  <a:gd name="T91" fmla="*/ 267 h 556"/>
                  <a:gd name="T92" fmla="*/ 14 w 2548"/>
                  <a:gd name="T93" fmla="*/ 554 h 556"/>
                  <a:gd name="T94" fmla="*/ 14 w 2548"/>
                  <a:gd name="T95" fmla="*/ 554 h 556"/>
                  <a:gd name="T96" fmla="*/ 10 w 2548"/>
                  <a:gd name="T97" fmla="*/ 555 h 5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548" h="556">
                    <a:moveTo>
                      <a:pt x="10" y="555"/>
                    </a:moveTo>
                    <a:lnTo>
                      <a:pt x="10" y="555"/>
                    </a:lnTo>
                    <a:cubicBezTo>
                      <a:pt x="7" y="555"/>
                      <a:pt x="4" y="553"/>
                      <a:pt x="2" y="551"/>
                    </a:cubicBezTo>
                    <a:lnTo>
                      <a:pt x="2" y="551"/>
                    </a:lnTo>
                    <a:cubicBezTo>
                      <a:pt x="0" y="546"/>
                      <a:pt x="2" y="541"/>
                      <a:pt x="6" y="539"/>
                    </a:cubicBezTo>
                    <a:lnTo>
                      <a:pt x="6" y="539"/>
                    </a:lnTo>
                    <a:cubicBezTo>
                      <a:pt x="11" y="536"/>
                      <a:pt x="477" y="306"/>
                      <a:pt x="671" y="250"/>
                    </a:cubicBezTo>
                    <a:lnTo>
                      <a:pt x="671" y="250"/>
                    </a:lnTo>
                    <a:cubicBezTo>
                      <a:pt x="830" y="206"/>
                      <a:pt x="858" y="297"/>
                      <a:pt x="881" y="371"/>
                    </a:cubicBezTo>
                    <a:lnTo>
                      <a:pt x="881" y="371"/>
                    </a:lnTo>
                    <a:cubicBezTo>
                      <a:pt x="898" y="432"/>
                      <a:pt x="912" y="469"/>
                      <a:pt x="962" y="465"/>
                    </a:cubicBezTo>
                    <a:lnTo>
                      <a:pt x="962" y="465"/>
                    </a:lnTo>
                    <a:cubicBezTo>
                      <a:pt x="1043" y="460"/>
                      <a:pt x="1209" y="381"/>
                      <a:pt x="1356" y="311"/>
                    </a:cubicBezTo>
                    <a:lnTo>
                      <a:pt x="1356" y="311"/>
                    </a:lnTo>
                    <a:cubicBezTo>
                      <a:pt x="1464" y="259"/>
                      <a:pt x="1568" y="209"/>
                      <a:pt x="1631" y="192"/>
                    </a:cubicBezTo>
                    <a:lnTo>
                      <a:pt x="1631" y="192"/>
                    </a:lnTo>
                    <a:cubicBezTo>
                      <a:pt x="1683" y="178"/>
                      <a:pt x="1719" y="178"/>
                      <a:pt x="1744" y="194"/>
                    </a:cubicBezTo>
                    <a:lnTo>
                      <a:pt x="1744" y="194"/>
                    </a:lnTo>
                    <a:cubicBezTo>
                      <a:pt x="1774" y="214"/>
                      <a:pt x="1778" y="252"/>
                      <a:pt x="1785" y="290"/>
                    </a:cubicBezTo>
                    <a:lnTo>
                      <a:pt x="1785" y="290"/>
                    </a:lnTo>
                    <a:cubicBezTo>
                      <a:pt x="1792" y="340"/>
                      <a:pt x="1798" y="385"/>
                      <a:pt x="1857" y="391"/>
                    </a:cubicBezTo>
                    <a:lnTo>
                      <a:pt x="1857" y="391"/>
                    </a:lnTo>
                    <a:cubicBezTo>
                      <a:pt x="1999" y="405"/>
                      <a:pt x="2526" y="7"/>
                      <a:pt x="2531" y="4"/>
                    </a:cubicBezTo>
                    <a:lnTo>
                      <a:pt x="2531" y="4"/>
                    </a:lnTo>
                    <a:cubicBezTo>
                      <a:pt x="2535" y="0"/>
                      <a:pt x="2541" y="1"/>
                      <a:pt x="2543" y="6"/>
                    </a:cubicBezTo>
                    <a:lnTo>
                      <a:pt x="2543" y="6"/>
                    </a:lnTo>
                    <a:cubicBezTo>
                      <a:pt x="2547" y="9"/>
                      <a:pt x="2546" y="15"/>
                      <a:pt x="2541" y="17"/>
                    </a:cubicBezTo>
                    <a:lnTo>
                      <a:pt x="2541" y="17"/>
                    </a:lnTo>
                    <a:cubicBezTo>
                      <a:pt x="2520" y="34"/>
                      <a:pt x="2024" y="409"/>
                      <a:pt x="1864" y="409"/>
                    </a:cubicBezTo>
                    <a:lnTo>
                      <a:pt x="1864" y="409"/>
                    </a:lnTo>
                    <a:cubicBezTo>
                      <a:pt x="1861" y="409"/>
                      <a:pt x="1857" y="408"/>
                      <a:pt x="1855" y="408"/>
                    </a:cubicBezTo>
                    <a:lnTo>
                      <a:pt x="1855" y="408"/>
                    </a:lnTo>
                    <a:cubicBezTo>
                      <a:pt x="1783" y="400"/>
                      <a:pt x="1774" y="343"/>
                      <a:pt x="1768" y="292"/>
                    </a:cubicBezTo>
                    <a:lnTo>
                      <a:pt x="1768" y="292"/>
                    </a:lnTo>
                    <a:cubicBezTo>
                      <a:pt x="1762" y="257"/>
                      <a:pt x="1757" y="224"/>
                      <a:pt x="1733" y="209"/>
                    </a:cubicBezTo>
                    <a:lnTo>
                      <a:pt x="1733" y="209"/>
                    </a:lnTo>
                    <a:cubicBezTo>
                      <a:pt x="1713" y="197"/>
                      <a:pt x="1683" y="196"/>
                      <a:pt x="1636" y="208"/>
                    </a:cubicBezTo>
                    <a:lnTo>
                      <a:pt x="1636" y="208"/>
                    </a:lnTo>
                    <a:cubicBezTo>
                      <a:pt x="1574" y="226"/>
                      <a:pt x="1471" y="274"/>
                      <a:pt x="1363" y="326"/>
                    </a:cubicBezTo>
                    <a:lnTo>
                      <a:pt x="1363" y="326"/>
                    </a:lnTo>
                    <a:cubicBezTo>
                      <a:pt x="1207" y="401"/>
                      <a:pt x="1048" y="478"/>
                      <a:pt x="963" y="482"/>
                    </a:cubicBezTo>
                    <a:lnTo>
                      <a:pt x="963" y="482"/>
                    </a:lnTo>
                    <a:cubicBezTo>
                      <a:pt x="897" y="487"/>
                      <a:pt x="880" y="431"/>
                      <a:pt x="864" y="376"/>
                    </a:cubicBezTo>
                    <a:lnTo>
                      <a:pt x="864" y="376"/>
                    </a:lnTo>
                    <a:cubicBezTo>
                      <a:pt x="840" y="300"/>
                      <a:pt x="818" y="227"/>
                      <a:pt x="676" y="267"/>
                    </a:cubicBezTo>
                    <a:lnTo>
                      <a:pt x="676" y="267"/>
                    </a:lnTo>
                    <a:cubicBezTo>
                      <a:pt x="483" y="322"/>
                      <a:pt x="18" y="552"/>
                      <a:pt x="14" y="554"/>
                    </a:cubicBezTo>
                    <a:lnTo>
                      <a:pt x="14" y="554"/>
                    </a:lnTo>
                    <a:cubicBezTo>
                      <a:pt x="13" y="555"/>
                      <a:pt x="12" y="555"/>
                      <a:pt x="10" y="5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78">
                <a:extLst>
                  <a:ext uri="{FF2B5EF4-FFF2-40B4-BE49-F238E27FC236}">
                    <a16:creationId xmlns:a16="http://schemas.microsoft.com/office/drawing/2014/main" id="{C51F4AFB-C74E-4B73-8688-2DA9AB9F4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559" y="9905347"/>
                <a:ext cx="486634" cy="482708"/>
              </a:xfrm>
              <a:custGeom>
                <a:avLst/>
                <a:gdLst>
                  <a:gd name="T0" fmla="*/ 545 w 546"/>
                  <a:gd name="T1" fmla="*/ 272 h 544"/>
                  <a:gd name="T2" fmla="*/ 545 w 546"/>
                  <a:gd name="T3" fmla="*/ 272 h 544"/>
                  <a:gd name="T4" fmla="*/ 272 w 546"/>
                  <a:gd name="T5" fmla="*/ 543 h 544"/>
                  <a:gd name="T6" fmla="*/ 272 w 546"/>
                  <a:gd name="T7" fmla="*/ 543 h 544"/>
                  <a:gd name="T8" fmla="*/ 0 w 546"/>
                  <a:gd name="T9" fmla="*/ 272 h 544"/>
                  <a:gd name="T10" fmla="*/ 0 w 546"/>
                  <a:gd name="T11" fmla="*/ 272 h 544"/>
                  <a:gd name="T12" fmla="*/ 272 w 546"/>
                  <a:gd name="T13" fmla="*/ 0 h 544"/>
                  <a:gd name="T14" fmla="*/ 272 w 546"/>
                  <a:gd name="T15" fmla="*/ 0 h 544"/>
                  <a:gd name="T16" fmla="*/ 545 w 546"/>
                  <a:gd name="T17" fmla="*/ 272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6" h="544">
                    <a:moveTo>
                      <a:pt x="545" y="272"/>
                    </a:moveTo>
                    <a:lnTo>
                      <a:pt x="545" y="272"/>
                    </a:lnTo>
                    <a:cubicBezTo>
                      <a:pt x="545" y="422"/>
                      <a:pt x="423" y="543"/>
                      <a:pt x="272" y="543"/>
                    </a:cubicBezTo>
                    <a:lnTo>
                      <a:pt x="272" y="543"/>
                    </a:lnTo>
                    <a:cubicBezTo>
                      <a:pt x="122" y="543"/>
                      <a:pt x="0" y="422"/>
                      <a:pt x="0" y="272"/>
                    </a:cubicBezTo>
                    <a:lnTo>
                      <a:pt x="0" y="272"/>
                    </a:lnTo>
                    <a:cubicBezTo>
                      <a:pt x="0" y="121"/>
                      <a:pt x="122" y="0"/>
                      <a:pt x="272" y="0"/>
                    </a:cubicBezTo>
                    <a:lnTo>
                      <a:pt x="272" y="0"/>
                    </a:lnTo>
                    <a:cubicBezTo>
                      <a:pt x="423" y="0"/>
                      <a:pt x="545" y="121"/>
                      <a:pt x="545" y="2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79">
                <a:extLst>
                  <a:ext uri="{FF2B5EF4-FFF2-40B4-BE49-F238E27FC236}">
                    <a16:creationId xmlns:a16="http://schemas.microsoft.com/office/drawing/2014/main" id="{042D77AD-8F98-40E4-93B4-68EE98419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7710" y="9897498"/>
                <a:ext cx="502331" cy="502331"/>
              </a:xfrm>
              <a:custGeom>
                <a:avLst/>
                <a:gdLst>
                  <a:gd name="T0" fmla="*/ 281 w 563"/>
                  <a:gd name="T1" fmla="*/ 17 h 563"/>
                  <a:gd name="T2" fmla="*/ 281 w 563"/>
                  <a:gd name="T3" fmla="*/ 17 h 563"/>
                  <a:gd name="T4" fmla="*/ 18 w 563"/>
                  <a:gd name="T5" fmla="*/ 281 h 563"/>
                  <a:gd name="T6" fmla="*/ 18 w 563"/>
                  <a:gd name="T7" fmla="*/ 281 h 563"/>
                  <a:gd name="T8" fmla="*/ 281 w 563"/>
                  <a:gd name="T9" fmla="*/ 544 h 563"/>
                  <a:gd name="T10" fmla="*/ 281 w 563"/>
                  <a:gd name="T11" fmla="*/ 544 h 563"/>
                  <a:gd name="T12" fmla="*/ 545 w 563"/>
                  <a:gd name="T13" fmla="*/ 281 h 563"/>
                  <a:gd name="T14" fmla="*/ 545 w 563"/>
                  <a:gd name="T15" fmla="*/ 281 h 563"/>
                  <a:gd name="T16" fmla="*/ 281 w 563"/>
                  <a:gd name="T17" fmla="*/ 17 h 563"/>
                  <a:gd name="T18" fmla="*/ 281 w 563"/>
                  <a:gd name="T19" fmla="*/ 562 h 563"/>
                  <a:gd name="T20" fmla="*/ 281 w 563"/>
                  <a:gd name="T21" fmla="*/ 562 h 563"/>
                  <a:gd name="T22" fmla="*/ 0 w 563"/>
                  <a:gd name="T23" fmla="*/ 281 h 563"/>
                  <a:gd name="T24" fmla="*/ 0 w 563"/>
                  <a:gd name="T25" fmla="*/ 281 h 563"/>
                  <a:gd name="T26" fmla="*/ 281 w 563"/>
                  <a:gd name="T27" fmla="*/ 0 h 563"/>
                  <a:gd name="T28" fmla="*/ 281 w 563"/>
                  <a:gd name="T29" fmla="*/ 0 h 563"/>
                  <a:gd name="T30" fmla="*/ 562 w 563"/>
                  <a:gd name="T31" fmla="*/ 281 h 563"/>
                  <a:gd name="T32" fmla="*/ 562 w 563"/>
                  <a:gd name="T33" fmla="*/ 281 h 563"/>
                  <a:gd name="T34" fmla="*/ 281 w 563"/>
                  <a:gd name="T35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3" h="563">
                    <a:moveTo>
                      <a:pt x="281" y="17"/>
                    </a:moveTo>
                    <a:lnTo>
                      <a:pt x="281" y="17"/>
                    </a:lnTo>
                    <a:cubicBezTo>
                      <a:pt x="136" y="17"/>
                      <a:pt x="18" y="135"/>
                      <a:pt x="18" y="281"/>
                    </a:cubicBezTo>
                    <a:lnTo>
                      <a:pt x="18" y="281"/>
                    </a:lnTo>
                    <a:cubicBezTo>
                      <a:pt x="18" y="426"/>
                      <a:pt x="136" y="544"/>
                      <a:pt x="281" y="544"/>
                    </a:cubicBezTo>
                    <a:lnTo>
                      <a:pt x="281" y="544"/>
                    </a:lnTo>
                    <a:cubicBezTo>
                      <a:pt x="427" y="544"/>
                      <a:pt x="545" y="426"/>
                      <a:pt x="545" y="281"/>
                    </a:cubicBezTo>
                    <a:lnTo>
                      <a:pt x="545" y="281"/>
                    </a:lnTo>
                    <a:cubicBezTo>
                      <a:pt x="545" y="135"/>
                      <a:pt x="427" y="17"/>
                      <a:pt x="281" y="17"/>
                    </a:cubicBezTo>
                    <a:close/>
                    <a:moveTo>
                      <a:pt x="281" y="562"/>
                    </a:moveTo>
                    <a:lnTo>
                      <a:pt x="281" y="562"/>
                    </a:lnTo>
                    <a:cubicBezTo>
                      <a:pt x="126" y="562"/>
                      <a:pt x="0" y="436"/>
                      <a:pt x="0" y="281"/>
                    </a:cubicBezTo>
                    <a:lnTo>
                      <a:pt x="0" y="281"/>
                    </a:lnTo>
                    <a:cubicBezTo>
                      <a:pt x="0" y="126"/>
                      <a:pt x="126" y="0"/>
                      <a:pt x="281" y="0"/>
                    </a:cubicBezTo>
                    <a:lnTo>
                      <a:pt x="281" y="0"/>
                    </a:lnTo>
                    <a:cubicBezTo>
                      <a:pt x="436" y="0"/>
                      <a:pt x="562" y="126"/>
                      <a:pt x="562" y="281"/>
                    </a:cubicBezTo>
                    <a:lnTo>
                      <a:pt x="562" y="281"/>
                    </a:lnTo>
                    <a:cubicBezTo>
                      <a:pt x="562" y="436"/>
                      <a:pt x="436" y="562"/>
                      <a:pt x="281" y="5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80">
                <a:extLst>
                  <a:ext uri="{FF2B5EF4-FFF2-40B4-BE49-F238E27FC236}">
                    <a16:creationId xmlns:a16="http://schemas.microsoft.com/office/drawing/2014/main" id="{4C73B1EF-0C8E-4E50-BA08-4F1EF48DD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6003" y="9928894"/>
                <a:ext cx="98110" cy="98110"/>
              </a:xfrm>
              <a:custGeom>
                <a:avLst/>
                <a:gdLst>
                  <a:gd name="T0" fmla="*/ 111 w 112"/>
                  <a:gd name="T1" fmla="*/ 55 h 112"/>
                  <a:gd name="T2" fmla="*/ 111 w 112"/>
                  <a:gd name="T3" fmla="*/ 55 h 112"/>
                  <a:gd name="T4" fmla="*/ 56 w 112"/>
                  <a:gd name="T5" fmla="*/ 111 h 112"/>
                  <a:gd name="T6" fmla="*/ 56 w 112"/>
                  <a:gd name="T7" fmla="*/ 111 h 112"/>
                  <a:gd name="T8" fmla="*/ 0 w 112"/>
                  <a:gd name="T9" fmla="*/ 55 h 112"/>
                  <a:gd name="T10" fmla="*/ 0 w 112"/>
                  <a:gd name="T11" fmla="*/ 55 h 112"/>
                  <a:gd name="T12" fmla="*/ 56 w 112"/>
                  <a:gd name="T13" fmla="*/ 0 h 112"/>
                  <a:gd name="T14" fmla="*/ 56 w 112"/>
                  <a:gd name="T15" fmla="*/ 0 h 112"/>
                  <a:gd name="T16" fmla="*/ 111 w 112"/>
                  <a:gd name="T17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111" y="55"/>
                    </a:moveTo>
                    <a:lnTo>
                      <a:pt x="111" y="55"/>
                    </a:lnTo>
                    <a:cubicBezTo>
                      <a:pt x="111" y="86"/>
                      <a:pt x="86" y="111"/>
                      <a:pt x="56" y="111"/>
                    </a:cubicBezTo>
                    <a:lnTo>
                      <a:pt x="56" y="111"/>
                    </a:lnTo>
                    <a:cubicBezTo>
                      <a:pt x="24" y="111"/>
                      <a:pt x="0" y="86"/>
                      <a:pt x="0" y="55"/>
                    </a:cubicBezTo>
                    <a:lnTo>
                      <a:pt x="0" y="55"/>
                    </a:lnTo>
                    <a:cubicBezTo>
                      <a:pt x="0" y="24"/>
                      <a:pt x="24" y="0"/>
                      <a:pt x="56" y="0"/>
                    </a:cubicBezTo>
                    <a:lnTo>
                      <a:pt x="56" y="0"/>
                    </a:lnTo>
                    <a:cubicBezTo>
                      <a:pt x="86" y="0"/>
                      <a:pt x="111" y="24"/>
                      <a:pt x="111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81">
                <a:extLst>
                  <a:ext uri="{FF2B5EF4-FFF2-40B4-BE49-F238E27FC236}">
                    <a16:creationId xmlns:a16="http://schemas.microsoft.com/office/drawing/2014/main" id="{F08067E7-6299-4739-8A4D-1A4DBD734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8154" y="9921045"/>
                <a:ext cx="113808" cy="113808"/>
              </a:xfrm>
              <a:custGeom>
                <a:avLst/>
                <a:gdLst>
                  <a:gd name="T0" fmla="*/ 65 w 130"/>
                  <a:gd name="T1" fmla="*/ 18 h 129"/>
                  <a:gd name="T2" fmla="*/ 65 w 130"/>
                  <a:gd name="T3" fmla="*/ 18 h 129"/>
                  <a:gd name="T4" fmla="*/ 18 w 130"/>
                  <a:gd name="T5" fmla="*/ 64 h 129"/>
                  <a:gd name="T6" fmla="*/ 18 w 130"/>
                  <a:gd name="T7" fmla="*/ 64 h 129"/>
                  <a:gd name="T8" fmla="*/ 65 w 130"/>
                  <a:gd name="T9" fmla="*/ 111 h 129"/>
                  <a:gd name="T10" fmla="*/ 65 w 130"/>
                  <a:gd name="T11" fmla="*/ 111 h 129"/>
                  <a:gd name="T12" fmla="*/ 112 w 130"/>
                  <a:gd name="T13" fmla="*/ 64 h 129"/>
                  <a:gd name="T14" fmla="*/ 112 w 130"/>
                  <a:gd name="T15" fmla="*/ 64 h 129"/>
                  <a:gd name="T16" fmla="*/ 65 w 130"/>
                  <a:gd name="T17" fmla="*/ 18 h 129"/>
                  <a:gd name="T18" fmla="*/ 65 w 130"/>
                  <a:gd name="T19" fmla="*/ 128 h 129"/>
                  <a:gd name="T20" fmla="*/ 65 w 130"/>
                  <a:gd name="T21" fmla="*/ 128 h 129"/>
                  <a:gd name="T22" fmla="*/ 0 w 130"/>
                  <a:gd name="T23" fmla="*/ 64 h 129"/>
                  <a:gd name="T24" fmla="*/ 0 w 130"/>
                  <a:gd name="T25" fmla="*/ 64 h 129"/>
                  <a:gd name="T26" fmla="*/ 65 w 130"/>
                  <a:gd name="T27" fmla="*/ 0 h 129"/>
                  <a:gd name="T28" fmla="*/ 65 w 130"/>
                  <a:gd name="T29" fmla="*/ 0 h 129"/>
                  <a:gd name="T30" fmla="*/ 129 w 130"/>
                  <a:gd name="T31" fmla="*/ 64 h 129"/>
                  <a:gd name="T32" fmla="*/ 129 w 130"/>
                  <a:gd name="T33" fmla="*/ 64 h 129"/>
                  <a:gd name="T34" fmla="*/ 65 w 130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129">
                    <a:moveTo>
                      <a:pt x="65" y="18"/>
                    </a:moveTo>
                    <a:lnTo>
                      <a:pt x="65" y="18"/>
                    </a:lnTo>
                    <a:cubicBezTo>
                      <a:pt x="39" y="18"/>
                      <a:pt x="18" y="39"/>
                      <a:pt x="18" y="64"/>
                    </a:cubicBezTo>
                    <a:lnTo>
                      <a:pt x="18" y="64"/>
                    </a:lnTo>
                    <a:cubicBezTo>
                      <a:pt x="18" y="90"/>
                      <a:pt x="39" y="111"/>
                      <a:pt x="65" y="111"/>
                    </a:cubicBezTo>
                    <a:lnTo>
                      <a:pt x="65" y="111"/>
                    </a:lnTo>
                    <a:cubicBezTo>
                      <a:pt x="90" y="111"/>
                      <a:pt x="112" y="90"/>
                      <a:pt x="112" y="64"/>
                    </a:cubicBezTo>
                    <a:lnTo>
                      <a:pt x="112" y="64"/>
                    </a:lnTo>
                    <a:cubicBezTo>
                      <a:pt x="112" y="39"/>
                      <a:pt x="90" y="18"/>
                      <a:pt x="65" y="18"/>
                    </a:cubicBezTo>
                    <a:close/>
                    <a:moveTo>
                      <a:pt x="65" y="128"/>
                    </a:moveTo>
                    <a:lnTo>
                      <a:pt x="65" y="128"/>
                    </a:lnTo>
                    <a:cubicBezTo>
                      <a:pt x="29" y="128"/>
                      <a:pt x="0" y="100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9" y="0"/>
                      <a:pt x="65" y="0"/>
                    </a:cubicBezTo>
                    <a:lnTo>
                      <a:pt x="65" y="0"/>
                    </a:lnTo>
                    <a:cubicBezTo>
                      <a:pt x="101" y="0"/>
                      <a:pt x="129" y="29"/>
                      <a:pt x="129" y="64"/>
                    </a:cubicBezTo>
                    <a:lnTo>
                      <a:pt x="129" y="64"/>
                    </a:lnTo>
                    <a:cubicBezTo>
                      <a:pt x="129" y="100"/>
                      <a:pt x="101" y="128"/>
                      <a:pt x="65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82">
                <a:extLst>
                  <a:ext uri="{FF2B5EF4-FFF2-40B4-BE49-F238E27FC236}">
                    <a16:creationId xmlns:a16="http://schemas.microsoft.com/office/drawing/2014/main" id="{0E438B54-0C15-4230-B01A-A45AA9DC4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6790" y="9928894"/>
                <a:ext cx="98113" cy="98110"/>
              </a:xfrm>
              <a:custGeom>
                <a:avLst/>
                <a:gdLst>
                  <a:gd name="T0" fmla="*/ 111 w 112"/>
                  <a:gd name="T1" fmla="*/ 55 h 112"/>
                  <a:gd name="T2" fmla="*/ 111 w 112"/>
                  <a:gd name="T3" fmla="*/ 55 h 112"/>
                  <a:gd name="T4" fmla="*/ 55 w 112"/>
                  <a:gd name="T5" fmla="*/ 111 h 112"/>
                  <a:gd name="T6" fmla="*/ 55 w 112"/>
                  <a:gd name="T7" fmla="*/ 111 h 112"/>
                  <a:gd name="T8" fmla="*/ 0 w 112"/>
                  <a:gd name="T9" fmla="*/ 55 h 112"/>
                  <a:gd name="T10" fmla="*/ 0 w 112"/>
                  <a:gd name="T11" fmla="*/ 55 h 112"/>
                  <a:gd name="T12" fmla="*/ 55 w 112"/>
                  <a:gd name="T13" fmla="*/ 0 h 112"/>
                  <a:gd name="T14" fmla="*/ 55 w 112"/>
                  <a:gd name="T15" fmla="*/ 0 h 112"/>
                  <a:gd name="T16" fmla="*/ 111 w 112"/>
                  <a:gd name="T17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111" y="55"/>
                    </a:moveTo>
                    <a:lnTo>
                      <a:pt x="111" y="55"/>
                    </a:lnTo>
                    <a:cubicBezTo>
                      <a:pt x="111" y="86"/>
                      <a:pt x="86" y="111"/>
                      <a:pt x="55" y="111"/>
                    </a:cubicBezTo>
                    <a:lnTo>
                      <a:pt x="55" y="111"/>
                    </a:lnTo>
                    <a:cubicBezTo>
                      <a:pt x="24" y="111"/>
                      <a:pt x="0" y="86"/>
                      <a:pt x="0" y="55"/>
                    </a:cubicBezTo>
                    <a:lnTo>
                      <a:pt x="0" y="55"/>
                    </a:lnTo>
                    <a:cubicBezTo>
                      <a:pt x="0" y="24"/>
                      <a:pt x="24" y="0"/>
                      <a:pt x="55" y="0"/>
                    </a:cubicBezTo>
                    <a:lnTo>
                      <a:pt x="55" y="0"/>
                    </a:lnTo>
                    <a:cubicBezTo>
                      <a:pt x="86" y="0"/>
                      <a:pt x="111" y="24"/>
                      <a:pt x="111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83">
                <a:extLst>
                  <a:ext uri="{FF2B5EF4-FFF2-40B4-BE49-F238E27FC236}">
                    <a16:creationId xmlns:a16="http://schemas.microsoft.com/office/drawing/2014/main" id="{ACEFF9BF-0627-4215-BA19-E661D65FB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8941" y="9921045"/>
                <a:ext cx="113811" cy="113808"/>
              </a:xfrm>
              <a:custGeom>
                <a:avLst/>
                <a:gdLst>
                  <a:gd name="T0" fmla="*/ 64 w 130"/>
                  <a:gd name="T1" fmla="*/ 18 h 129"/>
                  <a:gd name="T2" fmla="*/ 64 w 130"/>
                  <a:gd name="T3" fmla="*/ 18 h 129"/>
                  <a:gd name="T4" fmla="*/ 18 w 130"/>
                  <a:gd name="T5" fmla="*/ 64 h 129"/>
                  <a:gd name="T6" fmla="*/ 18 w 130"/>
                  <a:gd name="T7" fmla="*/ 64 h 129"/>
                  <a:gd name="T8" fmla="*/ 64 w 130"/>
                  <a:gd name="T9" fmla="*/ 111 h 129"/>
                  <a:gd name="T10" fmla="*/ 64 w 130"/>
                  <a:gd name="T11" fmla="*/ 111 h 129"/>
                  <a:gd name="T12" fmla="*/ 112 w 130"/>
                  <a:gd name="T13" fmla="*/ 64 h 129"/>
                  <a:gd name="T14" fmla="*/ 112 w 130"/>
                  <a:gd name="T15" fmla="*/ 64 h 129"/>
                  <a:gd name="T16" fmla="*/ 64 w 130"/>
                  <a:gd name="T17" fmla="*/ 18 h 129"/>
                  <a:gd name="T18" fmla="*/ 64 w 130"/>
                  <a:gd name="T19" fmla="*/ 128 h 129"/>
                  <a:gd name="T20" fmla="*/ 64 w 130"/>
                  <a:gd name="T21" fmla="*/ 128 h 129"/>
                  <a:gd name="T22" fmla="*/ 0 w 130"/>
                  <a:gd name="T23" fmla="*/ 64 h 129"/>
                  <a:gd name="T24" fmla="*/ 0 w 130"/>
                  <a:gd name="T25" fmla="*/ 64 h 129"/>
                  <a:gd name="T26" fmla="*/ 64 w 130"/>
                  <a:gd name="T27" fmla="*/ 0 h 129"/>
                  <a:gd name="T28" fmla="*/ 64 w 130"/>
                  <a:gd name="T29" fmla="*/ 0 h 129"/>
                  <a:gd name="T30" fmla="*/ 129 w 130"/>
                  <a:gd name="T31" fmla="*/ 64 h 129"/>
                  <a:gd name="T32" fmla="*/ 129 w 130"/>
                  <a:gd name="T33" fmla="*/ 64 h 129"/>
                  <a:gd name="T34" fmla="*/ 64 w 130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0" h="129">
                    <a:moveTo>
                      <a:pt x="64" y="18"/>
                    </a:moveTo>
                    <a:lnTo>
                      <a:pt x="64" y="18"/>
                    </a:lnTo>
                    <a:cubicBezTo>
                      <a:pt x="39" y="18"/>
                      <a:pt x="18" y="39"/>
                      <a:pt x="18" y="64"/>
                    </a:cubicBezTo>
                    <a:lnTo>
                      <a:pt x="18" y="64"/>
                    </a:lnTo>
                    <a:cubicBezTo>
                      <a:pt x="18" y="90"/>
                      <a:pt x="39" y="111"/>
                      <a:pt x="64" y="111"/>
                    </a:cubicBezTo>
                    <a:lnTo>
                      <a:pt x="64" y="111"/>
                    </a:lnTo>
                    <a:cubicBezTo>
                      <a:pt x="90" y="111"/>
                      <a:pt x="112" y="90"/>
                      <a:pt x="112" y="64"/>
                    </a:cubicBezTo>
                    <a:lnTo>
                      <a:pt x="112" y="64"/>
                    </a:lnTo>
                    <a:cubicBezTo>
                      <a:pt x="112" y="39"/>
                      <a:pt x="90" y="18"/>
                      <a:pt x="64" y="18"/>
                    </a:cubicBezTo>
                    <a:close/>
                    <a:moveTo>
                      <a:pt x="64" y="128"/>
                    </a:moveTo>
                    <a:lnTo>
                      <a:pt x="64" y="128"/>
                    </a:lnTo>
                    <a:cubicBezTo>
                      <a:pt x="29" y="128"/>
                      <a:pt x="0" y="100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9" y="29"/>
                      <a:pt x="129" y="64"/>
                    </a:cubicBezTo>
                    <a:lnTo>
                      <a:pt x="129" y="64"/>
                    </a:lnTo>
                    <a:cubicBezTo>
                      <a:pt x="129" y="100"/>
                      <a:pt x="99" y="128"/>
                      <a:pt x="64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84">
                <a:extLst>
                  <a:ext uri="{FF2B5EF4-FFF2-40B4-BE49-F238E27FC236}">
                    <a16:creationId xmlns:a16="http://schemas.microsoft.com/office/drawing/2014/main" id="{B72E6A0B-022D-4808-A718-18973DD20E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67579" y="9928894"/>
                <a:ext cx="102036" cy="98110"/>
              </a:xfrm>
              <a:custGeom>
                <a:avLst/>
                <a:gdLst>
                  <a:gd name="T0" fmla="*/ 112 w 113"/>
                  <a:gd name="T1" fmla="*/ 55 h 112"/>
                  <a:gd name="T2" fmla="*/ 112 w 113"/>
                  <a:gd name="T3" fmla="*/ 55 h 112"/>
                  <a:gd name="T4" fmla="*/ 56 w 113"/>
                  <a:gd name="T5" fmla="*/ 111 h 112"/>
                  <a:gd name="T6" fmla="*/ 56 w 113"/>
                  <a:gd name="T7" fmla="*/ 111 h 112"/>
                  <a:gd name="T8" fmla="*/ 0 w 113"/>
                  <a:gd name="T9" fmla="*/ 55 h 112"/>
                  <a:gd name="T10" fmla="*/ 0 w 113"/>
                  <a:gd name="T11" fmla="*/ 55 h 112"/>
                  <a:gd name="T12" fmla="*/ 56 w 113"/>
                  <a:gd name="T13" fmla="*/ 0 h 112"/>
                  <a:gd name="T14" fmla="*/ 56 w 113"/>
                  <a:gd name="T15" fmla="*/ 0 h 112"/>
                  <a:gd name="T16" fmla="*/ 112 w 113"/>
                  <a:gd name="T17" fmla="*/ 55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12">
                    <a:moveTo>
                      <a:pt x="112" y="55"/>
                    </a:moveTo>
                    <a:lnTo>
                      <a:pt x="112" y="55"/>
                    </a:lnTo>
                    <a:cubicBezTo>
                      <a:pt x="112" y="86"/>
                      <a:pt x="87" y="111"/>
                      <a:pt x="56" y="111"/>
                    </a:cubicBezTo>
                    <a:lnTo>
                      <a:pt x="56" y="111"/>
                    </a:lnTo>
                    <a:cubicBezTo>
                      <a:pt x="25" y="111"/>
                      <a:pt x="0" y="86"/>
                      <a:pt x="0" y="55"/>
                    </a:cubicBezTo>
                    <a:lnTo>
                      <a:pt x="0" y="55"/>
                    </a:lnTo>
                    <a:cubicBezTo>
                      <a:pt x="0" y="24"/>
                      <a:pt x="25" y="0"/>
                      <a:pt x="56" y="0"/>
                    </a:cubicBezTo>
                    <a:lnTo>
                      <a:pt x="56" y="0"/>
                    </a:lnTo>
                    <a:cubicBezTo>
                      <a:pt x="87" y="0"/>
                      <a:pt x="112" y="24"/>
                      <a:pt x="112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85">
                <a:extLst>
                  <a:ext uri="{FF2B5EF4-FFF2-40B4-BE49-F238E27FC236}">
                    <a16:creationId xmlns:a16="http://schemas.microsoft.com/office/drawing/2014/main" id="{6BCB6004-6E08-421F-8DA4-630E82581B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9730" y="9921045"/>
                <a:ext cx="113808" cy="113808"/>
              </a:xfrm>
              <a:custGeom>
                <a:avLst/>
                <a:gdLst>
                  <a:gd name="T0" fmla="*/ 64 w 129"/>
                  <a:gd name="T1" fmla="*/ 18 h 129"/>
                  <a:gd name="T2" fmla="*/ 64 w 129"/>
                  <a:gd name="T3" fmla="*/ 18 h 129"/>
                  <a:gd name="T4" fmla="*/ 17 w 129"/>
                  <a:gd name="T5" fmla="*/ 64 h 129"/>
                  <a:gd name="T6" fmla="*/ 17 w 129"/>
                  <a:gd name="T7" fmla="*/ 64 h 129"/>
                  <a:gd name="T8" fmla="*/ 64 w 129"/>
                  <a:gd name="T9" fmla="*/ 111 h 129"/>
                  <a:gd name="T10" fmla="*/ 64 w 129"/>
                  <a:gd name="T11" fmla="*/ 111 h 129"/>
                  <a:gd name="T12" fmla="*/ 111 w 129"/>
                  <a:gd name="T13" fmla="*/ 64 h 129"/>
                  <a:gd name="T14" fmla="*/ 111 w 129"/>
                  <a:gd name="T15" fmla="*/ 64 h 129"/>
                  <a:gd name="T16" fmla="*/ 64 w 129"/>
                  <a:gd name="T17" fmla="*/ 18 h 129"/>
                  <a:gd name="T18" fmla="*/ 64 w 129"/>
                  <a:gd name="T19" fmla="*/ 128 h 129"/>
                  <a:gd name="T20" fmla="*/ 64 w 129"/>
                  <a:gd name="T21" fmla="*/ 128 h 129"/>
                  <a:gd name="T22" fmla="*/ 0 w 129"/>
                  <a:gd name="T23" fmla="*/ 64 h 129"/>
                  <a:gd name="T24" fmla="*/ 0 w 129"/>
                  <a:gd name="T25" fmla="*/ 64 h 129"/>
                  <a:gd name="T26" fmla="*/ 64 w 129"/>
                  <a:gd name="T27" fmla="*/ 0 h 129"/>
                  <a:gd name="T28" fmla="*/ 64 w 129"/>
                  <a:gd name="T29" fmla="*/ 0 h 129"/>
                  <a:gd name="T30" fmla="*/ 128 w 129"/>
                  <a:gd name="T31" fmla="*/ 64 h 129"/>
                  <a:gd name="T32" fmla="*/ 128 w 129"/>
                  <a:gd name="T33" fmla="*/ 64 h 129"/>
                  <a:gd name="T34" fmla="*/ 64 w 129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9" h="129">
                    <a:moveTo>
                      <a:pt x="64" y="18"/>
                    </a:moveTo>
                    <a:lnTo>
                      <a:pt x="64" y="18"/>
                    </a:lnTo>
                    <a:cubicBezTo>
                      <a:pt x="38" y="18"/>
                      <a:pt x="17" y="39"/>
                      <a:pt x="17" y="64"/>
                    </a:cubicBezTo>
                    <a:lnTo>
                      <a:pt x="17" y="64"/>
                    </a:lnTo>
                    <a:cubicBezTo>
                      <a:pt x="17" y="90"/>
                      <a:pt x="38" y="111"/>
                      <a:pt x="64" y="111"/>
                    </a:cubicBezTo>
                    <a:lnTo>
                      <a:pt x="64" y="111"/>
                    </a:lnTo>
                    <a:cubicBezTo>
                      <a:pt x="90" y="111"/>
                      <a:pt x="111" y="90"/>
                      <a:pt x="111" y="64"/>
                    </a:cubicBezTo>
                    <a:lnTo>
                      <a:pt x="111" y="64"/>
                    </a:lnTo>
                    <a:cubicBezTo>
                      <a:pt x="111" y="39"/>
                      <a:pt x="90" y="18"/>
                      <a:pt x="64" y="18"/>
                    </a:cubicBezTo>
                    <a:close/>
                    <a:moveTo>
                      <a:pt x="64" y="128"/>
                    </a:moveTo>
                    <a:lnTo>
                      <a:pt x="64" y="128"/>
                    </a:lnTo>
                    <a:cubicBezTo>
                      <a:pt x="29" y="128"/>
                      <a:pt x="0" y="100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9" y="0"/>
                      <a:pt x="64" y="0"/>
                    </a:cubicBezTo>
                    <a:lnTo>
                      <a:pt x="64" y="0"/>
                    </a:lnTo>
                    <a:cubicBezTo>
                      <a:pt x="99" y="0"/>
                      <a:pt x="128" y="29"/>
                      <a:pt x="128" y="64"/>
                    </a:cubicBezTo>
                    <a:lnTo>
                      <a:pt x="128" y="64"/>
                    </a:lnTo>
                    <a:cubicBezTo>
                      <a:pt x="128" y="100"/>
                      <a:pt x="99" y="128"/>
                      <a:pt x="64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86">
                <a:extLst>
                  <a:ext uri="{FF2B5EF4-FFF2-40B4-BE49-F238E27FC236}">
                    <a16:creationId xmlns:a16="http://schemas.microsoft.com/office/drawing/2014/main" id="{DE4D150E-3357-443E-8617-36E1A8245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8154" y="10113342"/>
                <a:ext cx="1624728" cy="86338"/>
              </a:xfrm>
              <a:custGeom>
                <a:avLst/>
                <a:gdLst>
                  <a:gd name="T0" fmla="*/ 50 w 1825"/>
                  <a:gd name="T1" fmla="*/ 18 h 99"/>
                  <a:gd name="T2" fmla="*/ 50 w 1825"/>
                  <a:gd name="T3" fmla="*/ 18 h 99"/>
                  <a:gd name="T4" fmla="*/ 27 w 1825"/>
                  <a:gd name="T5" fmla="*/ 27 h 99"/>
                  <a:gd name="T6" fmla="*/ 27 w 1825"/>
                  <a:gd name="T7" fmla="*/ 27 h 99"/>
                  <a:gd name="T8" fmla="*/ 18 w 1825"/>
                  <a:gd name="T9" fmla="*/ 49 h 99"/>
                  <a:gd name="T10" fmla="*/ 18 w 1825"/>
                  <a:gd name="T11" fmla="*/ 49 h 99"/>
                  <a:gd name="T12" fmla="*/ 27 w 1825"/>
                  <a:gd name="T13" fmla="*/ 72 h 99"/>
                  <a:gd name="T14" fmla="*/ 27 w 1825"/>
                  <a:gd name="T15" fmla="*/ 72 h 99"/>
                  <a:gd name="T16" fmla="*/ 50 w 1825"/>
                  <a:gd name="T17" fmla="*/ 81 h 99"/>
                  <a:gd name="T18" fmla="*/ 1774 w 1825"/>
                  <a:gd name="T19" fmla="*/ 81 h 99"/>
                  <a:gd name="T20" fmla="*/ 1774 w 1825"/>
                  <a:gd name="T21" fmla="*/ 81 h 99"/>
                  <a:gd name="T22" fmla="*/ 1797 w 1825"/>
                  <a:gd name="T23" fmla="*/ 72 h 99"/>
                  <a:gd name="T24" fmla="*/ 1797 w 1825"/>
                  <a:gd name="T25" fmla="*/ 72 h 99"/>
                  <a:gd name="T26" fmla="*/ 1806 w 1825"/>
                  <a:gd name="T27" fmla="*/ 49 h 99"/>
                  <a:gd name="T28" fmla="*/ 1806 w 1825"/>
                  <a:gd name="T29" fmla="*/ 49 h 99"/>
                  <a:gd name="T30" fmla="*/ 1797 w 1825"/>
                  <a:gd name="T31" fmla="*/ 27 h 99"/>
                  <a:gd name="T32" fmla="*/ 1797 w 1825"/>
                  <a:gd name="T33" fmla="*/ 27 h 99"/>
                  <a:gd name="T34" fmla="*/ 1774 w 1825"/>
                  <a:gd name="T35" fmla="*/ 18 h 99"/>
                  <a:gd name="T36" fmla="*/ 50 w 1825"/>
                  <a:gd name="T37" fmla="*/ 18 h 99"/>
                  <a:gd name="T38" fmla="*/ 1774 w 1825"/>
                  <a:gd name="T39" fmla="*/ 98 h 99"/>
                  <a:gd name="T40" fmla="*/ 50 w 1825"/>
                  <a:gd name="T41" fmla="*/ 98 h 99"/>
                  <a:gd name="T42" fmla="*/ 50 w 1825"/>
                  <a:gd name="T43" fmla="*/ 98 h 99"/>
                  <a:gd name="T44" fmla="*/ 15 w 1825"/>
                  <a:gd name="T45" fmla="*/ 85 h 99"/>
                  <a:gd name="T46" fmla="*/ 15 w 1825"/>
                  <a:gd name="T47" fmla="*/ 85 h 99"/>
                  <a:gd name="T48" fmla="*/ 0 w 1825"/>
                  <a:gd name="T49" fmla="*/ 49 h 99"/>
                  <a:gd name="T50" fmla="*/ 0 w 1825"/>
                  <a:gd name="T51" fmla="*/ 49 h 99"/>
                  <a:gd name="T52" fmla="*/ 15 w 1825"/>
                  <a:gd name="T53" fmla="*/ 14 h 99"/>
                  <a:gd name="T54" fmla="*/ 15 w 1825"/>
                  <a:gd name="T55" fmla="*/ 14 h 99"/>
                  <a:gd name="T56" fmla="*/ 50 w 1825"/>
                  <a:gd name="T57" fmla="*/ 0 h 99"/>
                  <a:gd name="T58" fmla="*/ 1774 w 1825"/>
                  <a:gd name="T59" fmla="*/ 0 h 99"/>
                  <a:gd name="T60" fmla="*/ 1774 w 1825"/>
                  <a:gd name="T61" fmla="*/ 0 h 99"/>
                  <a:gd name="T62" fmla="*/ 1809 w 1825"/>
                  <a:gd name="T63" fmla="*/ 14 h 99"/>
                  <a:gd name="T64" fmla="*/ 1809 w 1825"/>
                  <a:gd name="T65" fmla="*/ 14 h 99"/>
                  <a:gd name="T66" fmla="*/ 1824 w 1825"/>
                  <a:gd name="T67" fmla="*/ 49 h 99"/>
                  <a:gd name="T68" fmla="*/ 1824 w 1825"/>
                  <a:gd name="T69" fmla="*/ 49 h 99"/>
                  <a:gd name="T70" fmla="*/ 1809 w 1825"/>
                  <a:gd name="T71" fmla="*/ 85 h 99"/>
                  <a:gd name="T72" fmla="*/ 1809 w 1825"/>
                  <a:gd name="T73" fmla="*/ 85 h 99"/>
                  <a:gd name="T74" fmla="*/ 1774 w 1825"/>
                  <a:gd name="T7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825" h="99">
                    <a:moveTo>
                      <a:pt x="50" y="18"/>
                    </a:moveTo>
                    <a:lnTo>
                      <a:pt x="50" y="18"/>
                    </a:lnTo>
                    <a:cubicBezTo>
                      <a:pt x="41" y="18"/>
                      <a:pt x="33" y="21"/>
                      <a:pt x="27" y="27"/>
                    </a:cubicBezTo>
                    <a:lnTo>
                      <a:pt x="27" y="27"/>
                    </a:lnTo>
                    <a:cubicBezTo>
                      <a:pt x="21" y="33"/>
                      <a:pt x="18" y="41"/>
                      <a:pt x="18" y="49"/>
                    </a:cubicBezTo>
                    <a:lnTo>
                      <a:pt x="18" y="49"/>
                    </a:lnTo>
                    <a:cubicBezTo>
                      <a:pt x="18" y="58"/>
                      <a:pt x="21" y="66"/>
                      <a:pt x="27" y="72"/>
                    </a:cubicBezTo>
                    <a:lnTo>
                      <a:pt x="27" y="72"/>
                    </a:lnTo>
                    <a:cubicBezTo>
                      <a:pt x="33" y="78"/>
                      <a:pt x="41" y="81"/>
                      <a:pt x="50" y="81"/>
                    </a:cubicBezTo>
                    <a:lnTo>
                      <a:pt x="1774" y="81"/>
                    </a:lnTo>
                    <a:lnTo>
                      <a:pt x="1774" y="81"/>
                    </a:lnTo>
                    <a:cubicBezTo>
                      <a:pt x="1783" y="81"/>
                      <a:pt x="1790" y="78"/>
                      <a:pt x="1797" y="72"/>
                    </a:cubicBezTo>
                    <a:lnTo>
                      <a:pt x="1797" y="72"/>
                    </a:lnTo>
                    <a:cubicBezTo>
                      <a:pt x="1802" y="66"/>
                      <a:pt x="1806" y="58"/>
                      <a:pt x="1806" y="49"/>
                    </a:cubicBezTo>
                    <a:lnTo>
                      <a:pt x="1806" y="49"/>
                    </a:lnTo>
                    <a:cubicBezTo>
                      <a:pt x="1806" y="41"/>
                      <a:pt x="1802" y="33"/>
                      <a:pt x="1797" y="27"/>
                    </a:cubicBezTo>
                    <a:lnTo>
                      <a:pt x="1797" y="27"/>
                    </a:lnTo>
                    <a:cubicBezTo>
                      <a:pt x="1790" y="21"/>
                      <a:pt x="1783" y="18"/>
                      <a:pt x="1774" y="18"/>
                    </a:cubicBezTo>
                    <a:lnTo>
                      <a:pt x="50" y="18"/>
                    </a:lnTo>
                    <a:close/>
                    <a:moveTo>
                      <a:pt x="1774" y="98"/>
                    </a:moveTo>
                    <a:lnTo>
                      <a:pt x="50" y="98"/>
                    </a:lnTo>
                    <a:lnTo>
                      <a:pt x="50" y="98"/>
                    </a:lnTo>
                    <a:cubicBezTo>
                      <a:pt x="36" y="98"/>
                      <a:pt x="24" y="93"/>
                      <a:pt x="15" y="85"/>
                    </a:cubicBezTo>
                    <a:lnTo>
                      <a:pt x="15" y="85"/>
                    </a:lnTo>
                    <a:cubicBezTo>
                      <a:pt x="6" y="75"/>
                      <a:pt x="0" y="62"/>
                      <a:pt x="0" y="49"/>
                    </a:cubicBezTo>
                    <a:lnTo>
                      <a:pt x="0" y="49"/>
                    </a:lnTo>
                    <a:cubicBezTo>
                      <a:pt x="0" y="37"/>
                      <a:pt x="6" y="24"/>
                      <a:pt x="15" y="14"/>
                    </a:cubicBezTo>
                    <a:lnTo>
                      <a:pt x="15" y="14"/>
                    </a:lnTo>
                    <a:cubicBezTo>
                      <a:pt x="24" y="5"/>
                      <a:pt x="36" y="0"/>
                      <a:pt x="50" y="0"/>
                    </a:cubicBezTo>
                    <a:lnTo>
                      <a:pt x="1774" y="0"/>
                    </a:lnTo>
                    <a:lnTo>
                      <a:pt x="1774" y="0"/>
                    </a:lnTo>
                    <a:cubicBezTo>
                      <a:pt x="1788" y="0"/>
                      <a:pt x="1800" y="5"/>
                      <a:pt x="1809" y="14"/>
                    </a:cubicBezTo>
                    <a:lnTo>
                      <a:pt x="1809" y="14"/>
                    </a:lnTo>
                    <a:cubicBezTo>
                      <a:pt x="1819" y="24"/>
                      <a:pt x="1824" y="37"/>
                      <a:pt x="1824" y="49"/>
                    </a:cubicBezTo>
                    <a:lnTo>
                      <a:pt x="1824" y="49"/>
                    </a:lnTo>
                    <a:cubicBezTo>
                      <a:pt x="1824" y="62"/>
                      <a:pt x="1819" y="75"/>
                      <a:pt x="1809" y="85"/>
                    </a:cubicBezTo>
                    <a:lnTo>
                      <a:pt x="1809" y="85"/>
                    </a:lnTo>
                    <a:cubicBezTo>
                      <a:pt x="1800" y="93"/>
                      <a:pt x="1788" y="98"/>
                      <a:pt x="1774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87">
                <a:extLst>
                  <a:ext uri="{FF2B5EF4-FFF2-40B4-BE49-F238E27FC236}">
                    <a16:creationId xmlns:a16="http://schemas.microsoft.com/office/drawing/2014/main" id="{965790F5-EE2B-4E21-B05A-F229A1729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3473" y="10309565"/>
                <a:ext cx="1259754" cy="3926"/>
              </a:xfrm>
              <a:custGeom>
                <a:avLst/>
                <a:gdLst>
                  <a:gd name="T0" fmla="*/ 0 w 1417"/>
                  <a:gd name="T1" fmla="*/ 0 h 1"/>
                  <a:gd name="T2" fmla="*/ 1416 w 1417"/>
                  <a:gd name="T3" fmla="*/ 0 h 1"/>
                  <a:gd name="T4" fmla="*/ 0 w 1417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417" h="1">
                    <a:moveTo>
                      <a:pt x="0" y="0"/>
                    </a:moveTo>
                    <a:lnTo>
                      <a:pt x="1416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88">
                <a:extLst>
                  <a:ext uri="{FF2B5EF4-FFF2-40B4-BE49-F238E27FC236}">
                    <a16:creationId xmlns:a16="http://schemas.microsoft.com/office/drawing/2014/main" id="{24D6F26D-3F21-4DA6-9B3E-21A55CD55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5624" y="10301716"/>
                <a:ext cx="1279375" cy="15698"/>
              </a:xfrm>
              <a:custGeom>
                <a:avLst/>
                <a:gdLst>
                  <a:gd name="T0" fmla="*/ 1425 w 1436"/>
                  <a:gd name="T1" fmla="*/ 17 h 18"/>
                  <a:gd name="T2" fmla="*/ 9 w 1436"/>
                  <a:gd name="T3" fmla="*/ 17 h 18"/>
                  <a:gd name="T4" fmla="*/ 9 w 1436"/>
                  <a:gd name="T5" fmla="*/ 17 h 18"/>
                  <a:gd name="T6" fmla="*/ 0 w 1436"/>
                  <a:gd name="T7" fmla="*/ 9 h 18"/>
                  <a:gd name="T8" fmla="*/ 0 w 1436"/>
                  <a:gd name="T9" fmla="*/ 9 h 18"/>
                  <a:gd name="T10" fmla="*/ 9 w 1436"/>
                  <a:gd name="T11" fmla="*/ 0 h 18"/>
                  <a:gd name="T12" fmla="*/ 1425 w 1436"/>
                  <a:gd name="T13" fmla="*/ 0 h 18"/>
                  <a:gd name="T14" fmla="*/ 1425 w 1436"/>
                  <a:gd name="T15" fmla="*/ 0 h 18"/>
                  <a:gd name="T16" fmla="*/ 1435 w 1436"/>
                  <a:gd name="T17" fmla="*/ 9 h 18"/>
                  <a:gd name="T18" fmla="*/ 1435 w 1436"/>
                  <a:gd name="T19" fmla="*/ 9 h 18"/>
                  <a:gd name="T20" fmla="*/ 1425 w 1436"/>
                  <a:gd name="T21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36" h="18">
                    <a:moveTo>
                      <a:pt x="1425" y="17"/>
                    </a:moveTo>
                    <a:lnTo>
                      <a:pt x="9" y="17"/>
                    </a:lnTo>
                    <a:lnTo>
                      <a:pt x="9" y="17"/>
                    </a:lnTo>
                    <a:cubicBezTo>
                      <a:pt x="4" y="17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3"/>
                      <a:pt x="4" y="0"/>
                      <a:pt x="9" y="0"/>
                    </a:cubicBezTo>
                    <a:lnTo>
                      <a:pt x="1425" y="0"/>
                    </a:lnTo>
                    <a:lnTo>
                      <a:pt x="1425" y="0"/>
                    </a:lnTo>
                    <a:cubicBezTo>
                      <a:pt x="1431" y="0"/>
                      <a:pt x="1435" y="3"/>
                      <a:pt x="1435" y="9"/>
                    </a:cubicBezTo>
                    <a:lnTo>
                      <a:pt x="1435" y="9"/>
                    </a:lnTo>
                    <a:cubicBezTo>
                      <a:pt x="1435" y="14"/>
                      <a:pt x="1431" y="17"/>
                      <a:pt x="1425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89">
                <a:extLst>
                  <a:ext uri="{FF2B5EF4-FFF2-40B4-BE49-F238E27FC236}">
                    <a16:creationId xmlns:a16="http://schemas.microsoft.com/office/drawing/2014/main" id="{FD82A6BB-024B-4B8E-A05D-4690DF63B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23" y="10038779"/>
                <a:ext cx="306108" cy="239391"/>
              </a:xfrm>
              <a:custGeom>
                <a:avLst/>
                <a:gdLst>
                  <a:gd name="T0" fmla="*/ 193 w 345"/>
                  <a:gd name="T1" fmla="*/ 268 h 269"/>
                  <a:gd name="T2" fmla="*/ 193 w 345"/>
                  <a:gd name="T3" fmla="*/ 268 h 269"/>
                  <a:gd name="T4" fmla="*/ 184 w 345"/>
                  <a:gd name="T5" fmla="*/ 264 h 269"/>
                  <a:gd name="T6" fmla="*/ 184 w 345"/>
                  <a:gd name="T7" fmla="*/ 264 h 269"/>
                  <a:gd name="T8" fmla="*/ 189 w 345"/>
                  <a:gd name="T9" fmla="*/ 181 h 269"/>
                  <a:gd name="T10" fmla="*/ 189 w 345"/>
                  <a:gd name="T11" fmla="*/ 181 h 269"/>
                  <a:gd name="T12" fmla="*/ 196 w 345"/>
                  <a:gd name="T13" fmla="*/ 125 h 269"/>
                  <a:gd name="T14" fmla="*/ 196 w 345"/>
                  <a:gd name="T15" fmla="*/ 125 h 269"/>
                  <a:gd name="T16" fmla="*/ 120 w 345"/>
                  <a:gd name="T17" fmla="*/ 168 h 269"/>
                  <a:gd name="T18" fmla="*/ 107 w 345"/>
                  <a:gd name="T19" fmla="*/ 234 h 269"/>
                  <a:gd name="T20" fmla="*/ 107 w 345"/>
                  <a:gd name="T21" fmla="*/ 234 h 269"/>
                  <a:gd name="T22" fmla="*/ 102 w 345"/>
                  <a:gd name="T23" fmla="*/ 241 h 269"/>
                  <a:gd name="T24" fmla="*/ 79 w 345"/>
                  <a:gd name="T25" fmla="*/ 251 h 269"/>
                  <a:gd name="T26" fmla="*/ 79 w 345"/>
                  <a:gd name="T27" fmla="*/ 251 h 269"/>
                  <a:gd name="T28" fmla="*/ 76 w 345"/>
                  <a:gd name="T29" fmla="*/ 252 h 269"/>
                  <a:gd name="T30" fmla="*/ 76 w 345"/>
                  <a:gd name="T31" fmla="*/ 252 h 269"/>
                  <a:gd name="T32" fmla="*/ 72 w 345"/>
                  <a:gd name="T33" fmla="*/ 251 h 269"/>
                  <a:gd name="T34" fmla="*/ 72 w 345"/>
                  <a:gd name="T35" fmla="*/ 251 h 269"/>
                  <a:gd name="T36" fmla="*/ 67 w 345"/>
                  <a:gd name="T37" fmla="*/ 246 h 269"/>
                  <a:gd name="T38" fmla="*/ 53 w 345"/>
                  <a:gd name="T39" fmla="*/ 190 h 269"/>
                  <a:gd name="T40" fmla="*/ 43 w 345"/>
                  <a:gd name="T41" fmla="*/ 171 h 269"/>
                  <a:gd name="T42" fmla="*/ 2 w 345"/>
                  <a:gd name="T43" fmla="*/ 129 h 269"/>
                  <a:gd name="T44" fmla="*/ 2 w 345"/>
                  <a:gd name="T45" fmla="*/ 129 h 269"/>
                  <a:gd name="T46" fmla="*/ 0 w 345"/>
                  <a:gd name="T47" fmla="*/ 122 h 269"/>
                  <a:gd name="T48" fmla="*/ 0 w 345"/>
                  <a:gd name="T49" fmla="*/ 122 h 269"/>
                  <a:gd name="T50" fmla="*/ 3 w 345"/>
                  <a:gd name="T51" fmla="*/ 115 h 269"/>
                  <a:gd name="T52" fmla="*/ 24 w 345"/>
                  <a:gd name="T53" fmla="*/ 101 h 269"/>
                  <a:gd name="T54" fmla="*/ 24 w 345"/>
                  <a:gd name="T55" fmla="*/ 101 h 269"/>
                  <a:gd name="T56" fmla="*/ 29 w 345"/>
                  <a:gd name="T57" fmla="*/ 99 h 269"/>
                  <a:gd name="T58" fmla="*/ 29 w 345"/>
                  <a:gd name="T59" fmla="*/ 99 h 269"/>
                  <a:gd name="T60" fmla="*/ 32 w 345"/>
                  <a:gd name="T61" fmla="*/ 100 h 269"/>
                  <a:gd name="T62" fmla="*/ 91 w 345"/>
                  <a:gd name="T63" fmla="*/ 121 h 269"/>
                  <a:gd name="T64" fmla="*/ 91 w 345"/>
                  <a:gd name="T65" fmla="*/ 121 h 269"/>
                  <a:gd name="T66" fmla="*/ 167 w 345"/>
                  <a:gd name="T67" fmla="*/ 75 h 269"/>
                  <a:gd name="T68" fmla="*/ 167 w 345"/>
                  <a:gd name="T69" fmla="*/ 75 h 269"/>
                  <a:gd name="T70" fmla="*/ 114 w 345"/>
                  <a:gd name="T71" fmla="*/ 54 h 269"/>
                  <a:gd name="T72" fmla="*/ 114 w 345"/>
                  <a:gd name="T73" fmla="*/ 54 h 269"/>
                  <a:gd name="T74" fmla="*/ 42 w 345"/>
                  <a:gd name="T75" fmla="*/ 14 h 269"/>
                  <a:gd name="T76" fmla="*/ 42 w 345"/>
                  <a:gd name="T77" fmla="*/ 14 h 269"/>
                  <a:gd name="T78" fmla="*/ 45 w 345"/>
                  <a:gd name="T79" fmla="*/ 4 h 269"/>
                  <a:gd name="T80" fmla="*/ 45 w 345"/>
                  <a:gd name="T81" fmla="*/ 4 h 269"/>
                  <a:gd name="T82" fmla="*/ 61 w 345"/>
                  <a:gd name="T83" fmla="*/ 0 h 269"/>
                  <a:gd name="T84" fmla="*/ 61 w 345"/>
                  <a:gd name="T85" fmla="*/ 0 h 269"/>
                  <a:gd name="T86" fmla="*/ 246 w 345"/>
                  <a:gd name="T87" fmla="*/ 31 h 269"/>
                  <a:gd name="T88" fmla="*/ 246 w 345"/>
                  <a:gd name="T89" fmla="*/ 31 h 269"/>
                  <a:gd name="T90" fmla="*/ 324 w 345"/>
                  <a:gd name="T91" fmla="*/ 0 h 269"/>
                  <a:gd name="T92" fmla="*/ 324 w 345"/>
                  <a:gd name="T93" fmla="*/ 0 h 269"/>
                  <a:gd name="T94" fmla="*/ 331 w 345"/>
                  <a:gd name="T95" fmla="*/ 1 h 269"/>
                  <a:gd name="T96" fmla="*/ 331 w 345"/>
                  <a:gd name="T97" fmla="*/ 1 h 269"/>
                  <a:gd name="T98" fmla="*/ 343 w 345"/>
                  <a:gd name="T99" fmla="*/ 14 h 269"/>
                  <a:gd name="T100" fmla="*/ 343 w 345"/>
                  <a:gd name="T101" fmla="*/ 14 h 269"/>
                  <a:gd name="T102" fmla="*/ 274 w 345"/>
                  <a:gd name="T103" fmla="*/ 78 h 269"/>
                  <a:gd name="T104" fmla="*/ 274 w 345"/>
                  <a:gd name="T105" fmla="*/ 78 h 269"/>
                  <a:gd name="T106" fmla="*/ 197 w 345"/>
                  <a:gd name="T107" fmla="*/ 268 h 269"/>
                  <a:gd name="T108" fmla="*/ 197 w 345"/>
                  <a:gd name="T109" fmla="*/ 268 h 269"/>
                  <a:gd name="T110" fmla="*/ 193 w 345"/>
                  <a:gd name="T111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45" h="269">
                    <a:moveTo>
                      <a:pt x="193" y="268"/>
                    </a:moveTo>
                    <a:lnTo>
                      <a:pt x="193" y="268"/>
                    </a:lnTo>
                    <a:cubicBezTo>
                      <a:pt x="190" y="268"/>
                      <a:pt x="187" y="267"/>
                      <a:pt x="184" y="264"/>
                    </a:cubicBezTo>
                    <a:lnTo>
                      <a:pt x="184" y="264"/>
                    </a:lnTo>
                    <a:cubicBezTo>
                      <a:pt x="179" y="257"/>
                      <a:pt x="180" y="240"/>
                      <a:pt x="189" y="181"/>
                    </a:cubicBezTo>
                    <a:lnTo>
                      <a:pt x="189" y="181"/>
                    </a:lnTo>
                    <a:cubicBezTo>
                      <a:pt x="191" y="161"/>
                      <a:pt x="194" y="140"/>
                      <a:pt x="196" y="125"/>
                    </a:cubicBezTo>
                    <a:lnTo>
                      <a:pt x="196" y="125"/>
                    </a:lnTo>
                    <a:cubicBezTo>
                      <a:pt x="174" y="139"/>
                      <a:pt x="149" y="152"/>
                      <a:pt x="120" y="168"/>
                    </a:cubicBezTo>
                    <a:lnTo>
                      <a:pt x="107" y="234"/>
                    </a:lnTo>
                    <a:lnTo>
                      <a:pt x="107" y="234"/>
                    </a:lnTo>
                    <a:cubicBezTo>
                      <a:pt x="107" y="237"/>
                      <a:pt x="105" y="239"/>
                      <a:pt x="102" y="241"/>
                    </a:cubicBezTo>
                    <a:lnTo>
                      <a:pt x="79" y="251"/>
                    </a:lnTo>
                    <a:lnTo>
                      <a:pt x="79" y="251"/>
                    </a:lnTo>
                    <a:cubicBezTo>
                      <a:pt x="78" y="252"/>
                      <a:pt x="77" y="252"/>
                      <a:pt x="76" y="252"/>
                    </a:cubicBezTo>
                    <a:lnTo>
                      <a:pt x="76" y="252"/>
                    </a:lnTo>
                    <a:cubicBezTo>
                      <a:pt x="74" y="252"/>
                      <a:pt x="73" y="252"/>
                      <a:pt x="72" y="251"/>
                    </a:cubicBezTo>
                    <a:lnTo>
                      <a:pt x="72" y="251"/>
                    </a:lnTo>
                    <a:cubicBezTo>
                      <a:pt x="70" y="251"/>
                      <a:pt x="68" y="249"/>
                      <a:pt x="67" y="246"/>
                    </a:cubicBezTo>
                    <a:lnTo>
                      <a:pt x="53" y="190"/>
                    </a:lnTo>
                    <a:lnTo>
                      <a:pt x="43" y="171"/>
                    </a:lnTo>
                    <a:lnTo>
                      <a:pt x="2" y="129"/>
                    </a:lnTo>
                    <a:lnTo>
                      <a:pt x="2" y="129"/>
                    </a:lnTo>
                    <a:cubicBezTo>
                      <a:pt x="0" y="127"/>
                      <a:pt x="0" y="125"/>
                      <a:pt x="0" y="122"/>
                    </a:cubicBezTo>
                    <a:lnTo>
                      <a:pt x="0" y="122"/>
                    </a:lnTo>
                    <a:cubicBezTo>
                      <a:pt x="0" y="120"/>
                      <a:pt x="2" y="117"/>
                      <a:pt x="3" y="115"/>
                    </a:cubicBezTo>
                    <a:lnTo>
                      <a:pt x="24" y="101"/>
                    </a:lnTo>
                    <a:lnTo>
                      <a:pt x="24" y="101"/>
                    </a:lnTo>
                    <a:cubicBezTo>
                      <a:pt x="25" y="100"/>
                      <a:pt x="27" y="99"/>
                      <a:pt x="29" y="99"/>
                    </a:cubicBezTo>
                    <a:lnTo>
                      <a:pt x="29" y="99"/>
                    </a:lnTo>
                    <a:cubicBezTo>
                      <a:pt x="30" y="99"/>
                      <a:pt x="30" y="99"/>
                      <a:pt x="32" y="100"/>
                    </a:cubicBezTo>
                    <a:lnTo>
                      <a:pt x="91" y="121"/>
                    </a:lnTo>
                    <a:lnTo>
                      <a:pt x="91" y="121"/>
                    </a:lnTo>
                    <a:cubicBezTo>
                      <a:pt x="102" y="114"/>
                      <a:pt x="131" y="96"/>
                      <a:pt x="167" y="75"/>
                    </a:cubicBezTo>
                    <a:lnTo>
                      <a:pt x="167" y="75"/>
                    </a:lnTo>
                    <a:cubicBezTo>
                      <a:pt x="154" y="69"/>
                      <a:pt x="134" y="60"/>
                      <a:pt x="114" y="54"/>
                    </a:cubicBezTo>
                    <a:lnTo>
                      <a:pt x="114" y="54"/>
                    </a:lnTo>
                    <a:cubicBezTo>
                      <a:pt x="58" y="31"/>
                      <a:pt x="43" y="24"/>
                      <a:pt x="42" y="14"/>
                    </a:cubicBezTo>
                    <a:lnTo>
                      <a:pt x="42" y="14"/>
                    </a:lnTo>
                    <a:cubicBezTo>
                      <a:pt x="41" y="10"/>
                      <a:pt x="42" y="7"/>
                      <a:pt x="45" y="4"/>
                    </a:cubicBezTo>
                    <a:lnTo>
                      <a:pt x="45" y="4"/>
                    </a:lnTo>
                    <a:cubicBezTo>
                      <a:pt x="49" y="1"/>
                      <a:pt x="53" y="0"/>
                      <a:pt x="61" y="0"/>
                    </a:cubicBezTo>
                    <a:lnTo>
                      <a:pt x="61" y="0"/>
                    </a:lnTo>
                    <a:cubicBezTo>
                      <a:pt x="97" y="0"/>
                      <a:pt x="208" y="23"/>
                      <a:pt x="246" y="31"/>
                    </a:cubicBezTo>
                    <a:lnTo>
                      <a:pt x="246" y="31"/>
                    </a:lnTo>
                    <a:cubicBezTo>
                      <a:pt x="299" y="3"/>
                      <a:pt x="316" y="0"/>
                      <a:pt x="324" y="0"/>
                    </a:cubicBezTo>
                    <a:lnTo>
                      <a:pt x="324" y="0"/>
                    </a:lnTo>
                    <a:cubicBezTo>
                      <a:pt x="327" y="0"/>
                      <a:pt x="329" y="1"/>
                      <a:pt x="331" y="1"/>
                    </a:cubicBezTo>
                    <a:lnTo>
                      <a:pt x="331" y="1"/>
                    </a:lnTo>
                    <a:cubicBezTo>
                      <a:pt x="341" y="4"/>
                      <a:pt x="342" y="11"/>
                      <a:pt x="343" y="14"/>
                    </a:cubicBezTo>
                    <a:lnTo>
                      <a:pt x="343" y="14"/>
                    </a:lnTo>
                    <a:cubicBezTo>
                      <a:pt x="344" y="26"/>
                      <a:pt x="333" y="41"/>
                      <a:pt x="274" y="78"/>
                    </a:cubicBezTo>
                    <a:lnTo>
                      <a:pt x="274" y="78"/>
                    </a:lnTo>
                    <a:cubicBezTo>
                      <a:pt x="215" y="261"/>
                      <a:pt x="202" y="265"/>
                      <a:pt x="197" y="268"/>
                    </a:cubicBezTo>
                    <a:lnTo>
                      <a:pt x="197" y="268"/>
                    </a:lnTo>
                    <a:cubicBezTo>
                      <a:pt x="196" y="268"/>
                      <a:pt x="194" y="268"/>
                      <a:pt x="193" y="2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90">
                <a:extLst>
                  <a:ext uri="{FF2B5EF4-FFF2-40B4-BE49-F238E27FC236}">
                    <a16:creationId xmlns:a16="http://schemas.microsoft.com/office/drawing/2014/main" id="{59CA6205-AF26-4FF2-867B-F6D0B6065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7974" y="10030930"/>
                <a:ext cx="325729" cy="255089"/>
              </a:xfrm>
              <a:custGeom>
                <a:avLst/>
                <a:gdLst>
                  <a:gd name="T0" fmla="*/ 71 w 364"/>
                  <a:gd name="T1" fmla="*/ 0 h 287"/>
                  <a:gd name="T2" fmla="*/ 49 w 364"/>
                  <a:gd name="T3" fmla="*/ 6 h 287"/>
                  <a:gd name="T4" fmla="*/ 43 w 364"/>
                  <a:gd name="T5" fmla="*/ 24 h 287"/>
                  <a:gd name="T6" fmla="*/ 121 w 364"/>
                  <a:gd name="T7" fmla="*/ 70 h 287"/>
                  <a:gd name="T8" fmla="*/ 158 w 364"/>
                  <a:gd name="T9" fmla="*/ 85 h 287"/>
                  <a:gd name="T10" fmla="*/ 100 w 364"/>
                  <a:gd name="T11" fmla="*/ 121 h 287"/>
                  <a:gd name="T12" fmla="*/ 45 w 364"/>
                  <a:gd name="T13" fmla="*/ 100 h 287"/>
                  <a:gd name="T14" fmla="*/ 39 w 364"/>
                  <a:gd name="T15" fmla="*/ 99 h 287"/>
                  <a:gd name="T16" fmla="*/ 8 w 364"/>
                  <a:gd name="T17" fmla="*/ 117 h 287"/>
                  <a:gd name="T18" fmla="*/ 1 w 364"/>
                  <a:gd name="T19" fmla="*/ 130 h 287"/>
                  <a:gd name="T20" fmla="*/ 6 w 364"/>
                  <a:gd name="T21" fmla="*/ 144 h 287"/>
                  <a:gd name="T22" fmla="*/ 54 w 364"/>
                  <a:gd name="T23" fmla="*/ 202 h 287"/>
                  <a:gd name="T24" fmla="*/ 69 w 364"/>
                  <a:gd name="T25" fmla="*/ 257 h 287"/>
                  <a:gd name="T26" fmla="*/ 78 w 364"/>
                  <a:gd name="T27" fmla="*/ 269 h 287"/>
                  <a:gd name="T28" fmla="*/ 86 w 364"/>
                  <a:gd name="T29" fmla="*/ 270 h 287"/>
                  <a:gd name="T30" fmla="*/ 116 w 364"/>
                  <a:gd name="T31" fmla="*/ 258 h 287"/>
                  <a:gd name="T32" fmla="*/ 125 w 364"/>
                  <a:gd name="T33" fmla="*/ 245 h 287"/>
                  <a:gd name="T34" fmla="*/ 137 w 364"/>
                  <a:gd name="T35" fmla="*/ 183 h 287"/>
                  <a:gd name="T36" fmla="*/ 196 w 364"/>
                  <a:gd name="T37" fmla="*/ 150 h 287"/>
                  <a:gd name="T38" fmla="*/ 190 w 364"/>
                  <a:gd name="T39" fmla="*/ 188 h 287"/>
                  <a:gd name="T40" fmla="*/ 189 w 364"/>
                  <a:gd name="T41" fmla="*/ 279 h 287"/>
                  <a:gd name="T42" fmla="*/ 203 w 364"/>
                  <a:gd name="T43" fmla="*/ 286 h 287"/>
                  <a:gd name="T44" fmla="*/ 209 w 364"/>
                  <a:gd name="T45" fmla="*/ 284 h 287"/>
                  <a:gd name="T46" fmla="*/ 292 w 364"/>
                  <a:gd name="T47" fmla="*/ 93 h 287"/>
                  <a:gd name="T48" fmla="*/ 362 w 364"/>
                  <a:gd name="T49" fmla="*/ 23 h 287"/>
                  <a:gd name="T50" fmla="*/ 344 w 364"/>
                  <a:gd name="T51" fmla="*/ 2 h 287"/>
                  <a:gd name="T52" fmla="*/ 334 w 364"/>
                  <a:gd name="T53" fmla="*/ 0 h 287"/>
                  <a:gd name="T54" fmla="*/ 255 w 364"/>
                  <a:gd name="T55" fmla="*/ 31 h 287"/>
                  <a:gd name="T56" fmla="*/ 71 w 364"/>
                  <a:gd name="T57" fmla="*/ 17 h 287"/>
                  <a:gd name="T58" fmla="*/ 257 w 364"/>
                  <a:gd name="T59" fmla="*/ 50 h 287"/>
                  <a:gd name="T60" fmla="*/ 334 w 364"/>
                  <a:gd name="T61" fmla="*/ 18 h 287"/>
                  <a:gd name="T62" fmla="*/ 338 w 364"/>
                  <a:gd name="T63" fmla="*/ 18 h 287"/>
                  <a:gd name="T64" fmla="*/ 277 w 364"/>
                  <a:gd name="T65" fmla="*/ 82 h 287"/>
                  <a:gd name="T66" fmla="*/ 204 w 364"/>
                  <a:gd name="T67" fmla="*/ 268 h 287"/>
                  <a:gd name="T68" fmla="*/ 203 w 364"/>
                  <a:gd name="T69" fmla="*/ 268 h 287"/>
                  <a:gd name="T70" fmla="*/ 215 w 364"/>
                  <a:gd name="T71" fmla="*/ 118 h 287"/>
                  <a:gd name="T72" fmla="*/ 121 w 364"/>
                  <a:gd name="T73" fmla="*/ 172 h 287"/>
                  <a:gd name="T74" fmla="*/ 86 w 364"/>
                  <a:gd name="T75" fmla="*/ 253 h 287"/>
                  <a:gd name="T76" fmla="*/ 60 w 364"/>
                  <a:gd name="T77" fmla="*/ 175 h 287"/>
                  <a:gd name="T78" fmla="*/ 39 w 364"/>
                  <a:gd name="T79" fmla="*/ 116 h 287"/>
                  <a:gd name="T80" fmla="*/ 101 w 364"/>
                  <a:gd name="T81" fmla="*/ 141 h 287"/>
                  <a:gd name="T82" fmla="*/ 194 w 364"/>
                  <a:gd name="T83" fmla="*/ 84 h 287"/>
                  <a:gd name="T84" fmla="*/ 61 w 364"/>
                  <a:gd name="T85" fmla="*/ 19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64" h="287">
                    <a:moveTo>
                      <a:pt x="71" y="0"/>
                    </a:moveTo>
                    <a:lnTo>
                      <a:pt x="71" y="0"/>
                    </a:lnTo>
                    <a:lnTo>
                      <a:pt x="71" y="0"/>
                    </a:lnTo>
                    <a:cubicBezTo>
                      <a:pt x="64" y="0"/>
                      <a:pt x="55" y="1"/>
                      <a:pt x="49" y="6"/>
                    </a:cubicBezTo>
                    <a:lnTo>
                      <a:pt x="49" y="6"/>
                    </a:lnTo>
                    <a:cubicBezTo>
                      <a:pt x="44" y="11"/>
                      <a:pt x="42" y="18"/>
                      <a:pt x="43" y="24"/>
                    </a:cubicBezTo>
                    <a:lnTo>
                      <a:pt x="43" y="24"/>
                    </a:lnTo>
                    <a:cubicBezTo>
                      <a:pt x="46" y="40"/>
                      <a:pt x="59" y="46"/>
                      <a:pt x="121" y="70"/>
                    </a:cubicBezTo>
                    <a:lnTo>
                      <a:pt x="121" y="70"/>
                    </a:lnTo>
                    <a:cubicBezTo>
                      <a:pt x="134" y="76"/>
                      <a:pt x="147" y="80"/>
                      <a:pt x="158" y="85"/>
                    </a:cubicBezTo>
                    <a:lnTo>
                      <a:pt x="158" y="85"/>
                    </a:lnTo>
                    <a:cubicBezTo>
                      <a:pt x="132" y="100"/>
                      <a:pt x="110" y="114"/>
                      <a:pt x="100" y="121"/>
                    </a:cubicBezTo>
                    <a:lnTo>
                      <a:pt x="45" y="100"/>
                    </a:lnTo>
                    <a:lnTo>
                      <a:pt x="45" y="100"/>
                    </a:lnTo>
                    <a:cubicBezTo>
                      <a:pt x="43" y="99"/>
                      <a:pt x="40" y="99"/>
                      <a:pt x="39" y="99"/>
                    </a:cubicBezTo>
                    <a:lnTo>
                      <a:pt x="39" y="99"/>
                    </a:lnTo>
                    <a:cubicBezTo>
                      <a:pt x="35" y="99"/>
                      <a:pt x="31" y="100"/>
                      <a:pt x="29" y="103"/>
                    </a:cubicBezTo>
                    <a:lnTo>
                      <a:pt x="8" y="117"/>
                    </a:lnTo>
                    <a:lnTo>
                      <a:pt x="8" y="117"/>
                    </a:lnTo>
                    <a:cubicBezTo>
                      <a:pt x="4" y="121"/>
                      <a:pt x="1" y="125"/>
                      <a:pt x="1" y="130"/>
                    </a:cubicBezTo>
                    <a:lnTo>
                      <a:pt x="1" y="130"/>
                    </a:lnTo>
                    <a:cubicBezTo>
                      <a:pt x="0" y="135"/>
                      <a:pt x="2" y="141"/>
                      <a:pt x="6" y="144"/>
                    </a:cubicBezTo>
                    <a:lnTo>
                      <a:pt x="46" y="185"/>
                    </a:lnTo>
                    <a:lnTo>
                      <a:pt x="54" y="202"/>
                    </a:lnTo>
                    <a:lnTo>
                      <a:pt x="69" y="257"/>
                    </a:lnTo>
                    <a:lnTo>
                      <a:pt x="69" y="257"/>
                    </a:lnTo>
                    <a:cubicBezTo>
                      <a:pt x="71" y="262"/>
                      <a:pt x="74" y="266"/>
                      <a:pt x="78" y="269"/>
                    </a:cubicBezTo>
                    <a:lnTo>
                      <a:pt x="78" y="269"/>
                    </a:lnTo>
                    <a:cubicBezTo>
                      <a:pt x="81" y="270"/>
                      <a:pt x="83" y="270"/>
                      <a:pt x="86" y="270"/>
                    </a:cubicBezTo>
                    <a:lnTo>
                      <a:pt x="86" y="270"/>
                    </a:lnTo>
                    <a:cubicBezTo>
                      <a:pt x="88" y="270"/>
                      <a:pt x="91" y="270"/>
                      <a:pt x="94" y="269"/>
                    </a:cubicBezTo>
                    <a:lnTo>
                      <a:pt x="116" y="258"/>
                    </a:lnTo>
                    <a:lnTo>
                      <a:pt x="116" y="258"/>
                    </a:lnTo>
                    <a:cubicBezTo>
                      <a:pt x="121" y="255"/>
                      <a:pt x="124" y="251"/>
                      <a:pt x="125" y="245"/>
                    </a:cubicBezTo>
                    <a:lnTo>
                      <a:pt x="137" y="183"/>
                    </a:lnTo>
                    <a:lnTo>
                      <a:pt x="137" y="183"/>
                    </a:lnTo>
                    <a:cubicBezTo>
                      <a:pt x="159" y="171"/>
                      <a:pt x="177" y="160"/>
                      <a:pt x="196" y="150"/>
                    </a:cubicBezTo>
                    <a:lnTo>
                      <a:pt x="196" y="150"/>
                    </a:lnTo>
                    <a:cubicBezTo>
                      <a:pt x="194" y="162"/>
                      <a:pt x="192" y="175"/>
                      <a:pt x="190" y="188"/>
                    </a:cubicBezTo>
                    <a:lnTo>
                      <a:pt x="190" y="188"/>
                    </a:lnTo>
                    <a:cubicBezTo>
                      <a:pt x="181" y="253"/>
                      <a:pt x="179" y="269"/>
                      <a:pt x="189" y="279"/>
                    </a:cubicBezTo>
                    <a:lnTo>
                      <a:pt x="189" y="279"/>
                    </a:lnTo>
                    <a:cubicBezTo>
                      <a:pt x="192" y="283"/>
                      <a:pt x="197" y="286"/>
                      <a:pt x="203" y="286"/>
                    </a:cubicBezTo>
                    <a:lnTo>
                      <a:pt x="203" y="286"/>
                    </a:lnTo>
                    <a:cubicBezTo>
                      <a:pt x="205" y="286"/>
                      <a:pt x="207" y="285"/>
                      <a:pt x="209" y="284"/>
                    </a:cubicBezTo>
                    <a:lnTo>
                      <a:pt x="209" y="284"/>
                    </a:lnTo>
                    <a:cubicBezTo>
                      <a:pt x="220" y="281"/>
                      <a:pt x="231" y="277"/>
                      <a:pt x="292" y="93"/>
                    </a:cubicBezTo>
                    <a:lnTo>
                      <a:pt x="292" y="93"/>
                    </a:lnTo>
                    <a:cubicBezTo>
                      <a:pt x="353" y="53"/>
                      <a:pt x="363" y="38"/>
                      <a:pt x="362" y="23"/>
                    </a:cubicBezTo>
                    <a:lnTo>
                      <a:pt x="362" y="23"/>
                    </a:lnTo>
                    <a:cubicBezTo>
                      <a:pt x="361" y="17"/>
                      <a:pt x="358" y="7"/>
                      <a:pt x="344" y="2"/>
                    </a:cubicBezTo>
                    <a:lnTo>
                      <a:pt x="344" y="2"/>
                    </a:lnTo>
                    <a:cubicBezTo>
                      <a:pt x="341" y="1"/>
                      <a:pt x="338" y="0"/>
                      <a:pt x="334" y="0"/>
                    </a:cubicBezTo>
                    <a:lnTo>
                      <a:pt x="334" y="0"/>
                    </a:lnTo>
                    <a:cubicBezTo>
                      <a:pt x="325" y="0"/>
                      <a:pt x="307" y="4"/>
                      <a:pt x="255" y="31"/>
                    </a:cubicBezTo>
                    <a:lnTo>
                      <a:pt x="255" y="31"/>
                    </a:lnTo>
                    <a:cubicBezTo>
                      <a:pt x="213" y="23"/>
                      <a:pt x="107" y="0"/>
                      <a:pt x="71" y="0"/>
                    </a:cubicBezTo>
                    <a:close/>
                    <a:moveTo>
                      <a:pt x="71" y="17"/>
                    </a:moveTo>
                    <a:lnTo>
                      <a:pt x="71" y="17"/>
                    </a:lnTo>
                    <a:cubicBezTo>
                      <a:pt x="108" y="17"/>
                      <a:pt x="228" y="43"/>
                      <a:pt x="257" y="50"/>
                    </a:cubicBezTo>
                    <a:lnTo>
                      <a:pt x="257" y="50"/>
                    </a:lnTo>
                    <a:cubicBezTo>
                      <a:pt x="292" y="31"/>
                      <a:pt x="321" y="18"/>
                      <a:pt x="334" y="18"/>
                    </a:cubicBezTo>
                    <a:lnTo>
                      <a:pt x="334" y="18"/>
                    </a:lnTo>
                    <a:cubicBezTo>
                      <a:pt x="336" y="18"/>
                      <a:pt x="337" y="18"/>
                      <a:pt x="338" y="18"/>
                    </a:cubicBezTo>
                    <a:lnTo>
                      <a:pt x="338" y="18"/>
                    </a:lnTo>
                    <a:cubicBezTo>
                      <a:pt x="356" y="25"/>
                      <a:pt x="331" y="47"/>
                      <a:pt x="277" y="82"/>
                    </a:cubicBezTo>
                    <a:lnTo>
                      <a:pt x="277" y="82"/>
                    </a:lnTo>
                    <a:cubicBezTo>
                      <a:pt x="266" y="116"/>
                      <a:pt x="217" y="264"/>
                      <a:pt x="204" y="268"/>
                    </a:cubicBezTo>
                    <a:lnTo>
                      <a:pt x="204" y="268"/>
                    </a:lnTo>
                    <a:cubicBezTo>
                      <a:pt x="203" y="268"/>
                      <a:pt x="203" y="268"/>
                      <a:pt x="203" y="268"/>
                    </a:cubicBezTo>
                    <a:lnTo>
                      <a:pt x="203" y="268"/>
                    </a:lnTo>
                    <a:cubicBezTo>
                      <a:pt x="191" y="268"/>
                      <a:pt x="216" y="154"/>
                      <a:pt x="215" y="118"/>
                    </a:cubicBezTo>
                    <a:lnTo>
                      <a:pt x="215" y="118"/>
                    </a:lnTo>
                    <a:cubicBezTo>
                      <a:pt x="187" y="135"/>
                      <a:pt x="155" y="152"/>
                      <a:pt x="121" y="172"/>
                    </a:cubicBezTo>
                    <a:lnTo>
                      <a:pt x="108" y="241"/>
                    </a:lnTo>
                    <a:lnTo>
                      <a:pt x="86" y="253"/>
                    </a:lnTo>
                    <a:lnTo>
                      <a:pt x="71" y="196"/>
                    </a:lnTo>
                    <a:lnTo>
                      <a:pt x="60" y="175"/>
                    </a:lnTo>
                    <a:lnTo>
                      <a:pt x="18" y="132"/>
                    </a:lnTo>
                    <a:lnTo>
                      <a:pt x="39" y="116"/>
                    </a:lnTo>
                    <a:lnTo>
                      <a:pt x="101" y="141"/>
                    </a:lnTo>
                    <a:lnTo>
                      <a:pt x="101" y="141"/>
                    </a:lnTo>
                    <a:cubicBezTo>
                      <a:pt x="101" y="140"/>
                      <a:pt x="145" y="113"/>
                      <a:pt x="194" y="84"/>
                    </a:cubicBezTo>
                    <a:lnTo>
                      <a:pt x="194" y="84"/>
                    </a:lnTo>
                    <a:cubicBezTo>
                      <a:pt x="167" y="65"/>
                      <a:pt x="50" y="29"/>
                      <a:pt x="61" y="19"/>
                    </a:cubicBezTo>
                    <a:lnTo>
                      <a:pt x="61" y="19"/>
                    </a:lnTo>
                    <a:cubicBezTo>
                      <a:pt x="62" y="18"/>
                      <a:pt x="66" y="17"/>
                      <a:pt x="71" y="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91">
                <a:extLst>
                  <a:ext uri="{FF2B5EF4-FFF2-40B4-BE49-F238E27FC236}">
                    <a16:creationId xmlns:a16="http://schemas.microsoft.com/office/drawing/2014/main" id="{868EF74A-BEC4-4786-8765-4B4DD36AA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6264" y="5745415"/>
                <a:ext cx="663236" cy="15698"/>
              </a:xfrm>
              <a:custGeom>
                <a:avLst/>
                <a:gdLst>
                  <a:gd name="T0" fmla="*/ 735 w 744"/>
                  <a:gd name="T1" fmla="*/ 18 h 19"/>
                  <a:gd name="T2" fmla="*/ 9 w 744"/>
                  <a:gd name="T3" fmla="*/ 18 h 19"/>
                  <a:gd name="T4" fmla="*/ 9 w 744"/>
                  <a:gd name="T5" fmla="*/ 18 h 19"/>
                  <a:gd name="T6" fmla="*/ 0 w 744"/>
                  <a:gd name="T7" fmla="*/ 9 h 19"/>
                  <a:gd name="T8" fmla="*/ 0 w 744"/>
                  <a:gd name="T9" fmla="*/ 9 h 19"/>
                  <a:gd name="T10" fmla="*/ 9 w 744"/>
                  <a:gd name="T11" fmla="*/ 0 h 19"/>
                  <a:gd name="T12" fmla="*/ 735 w 744"/>
                  <a:gd name="T13" fmla="*/ 0 h 19"/>
                  <a:gd name="T14" fmla="*/ 735 w 744"/>
                  <a:gd name="T15" fmla="*/ 0 h 19"/>
                  <a:gd name="T16" fmla="*/ 743 w 744"/>
                  <a:gd name="T17" fmla="*/ 9 h 19"/>
                  <a:gd name="T18" fmla="*/ 743 w 744"/>
                  <a:gd name="T19" fmla="*/ 9 h 19"/>
                  <a:gd name="T20" fmla="*/ 735 w 74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4" h="19">
                    <a:moveTo>
                      <a:pt x="735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5" y="18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735" y="0"/>
                    </a:lnTo>
                    <a:lnTo>
                      <a:pt x="735" y="0"/>
                    </a:lnTo>
                    <a:cubicBezTo>
                      <a:pt x="739" y="0"/>
                      <a:pt x="743" y="4"/>
                      <a:pt x="743" y="9"/>
                    </a:cubicBezTo>
                    <a:lnTo>
                      <a:pt x="743" y="9"/>
                    </a:lnTo>
                    <a:cubicBezTo>
                      <a:pt x="743" y="14"/>
                      <a:pt x="739" y="18"/>
                      <a:pt x="735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92">
                <a:extLst>
                  <a:ext uri="{FF2B5EF4-FFF2-40B4-BE49-F238E27FC236}">
                    <a16:creationId xmlns:a16="http://schemas.microsoft.com/office/drawing/2014/main" id="{15847392-58E1-498F-931E-4A3C17967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42291" y="5694396"/>
                <a:ext cx="98110" cy="98113"/>
              </a:xfrm>
              <a:custGeom>
                <a:avLst/>
                <a:gdLst>
                  <a:gd name="T0" fmla="*/ 56 w 110"/>
                  <a:gd name="T1" fmla="*/ 17 h 112"/>
                  <a:gd name="T2" fmla="*/ 56 w 110"/>
                  <a:gd name="T3" fmla="*/ 17 h 112"/>
                  <a:gd name="T4" fmla="*/ 17 w 110"/>
                  <a:gd name="T5" fmla="*/ 56 h 112"/>
                  <a:gd name="T6" fmla="*/ 17 w 110"/>
                  <a:gd name="T7" fmla="*/ 56 h 112"/>
                  <a:gd name="T8" fmla="*/ 56 w 110"/>
                  <a:gd name="T9" fmla="*/ 94 h 112"/>
                  <a:gd name="T10" fmla="*/ 56 w 110"/>
                  <a:gd name="T11" fmla="*/ 94 h 112"/>
                  <a:gd name="T12" fmla="*/ 92 w 110"/>
                  <a:gd name="T13" fmla="*/ 56 h 112"/>
                  <a:gd name="T14" fmla="*/ 92 w 110"/>
                  <a:gd name="T15" fmla="*/ 56 h 112"/>
                  <a:gd name="T16" fmla="*/ 56 w 110"/>
                  <a:gd name="T17" fmla="*/ 17 h 112"/>
                  <a:gd name="T18" fmla="*/ 56 w 110"/>
                  <a:gd name="T19" fmla="*/ 111 h 112"/>
                  <a:gd name="T20" fmla="*/ 56 w 110"/>
                  <a:gd name="T21" fmla="*/ 111 h 112"/>
                  <a:gd name="T22" fmla="*/ 0 w 110"/>
                  <a:gd name="T23" fmla="*/ 56 h 112"/>
                  <a:gd name="T24" fmla="*/ 0 w 110"/>
                  <a:gd name="T25" fmla="*/ 56 h 112"/>
                  <a:gd name="T26" fmla="*/ 56 w 110"/>
                  <a:gd name="T27" fmla="*/ 0 h 112"/>
                  <a:gd name="T28" fmla="*/ 56 w 110"/>
                  <a:gd name="T29" fmla="*/ 0 h 112"/>
                  <a:gd name="T30" fmla="*/ 109 w 110"/>
                  <a:gd name="T31" fmla="*/ 56 h 112"/>
                  <a:gd name="T32" fmla="*/ 109 w 110"/>
                  <a:gd name="T33" fmla="*/ 56 h 112"/>
                  <a:gd name="T34" fmla="*/ 56 w 110"/>
                  <a:gd name="T35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112">
                    <a:moveTo>
                      <a:pt x="56" y="17"/>
                    </a:moveTo>
                    <a:lnTo>
                      <a:pt x="56" y="17"/>
                    </a:lnTo>
                    <a:cubicBezTo>
                      <a:pt x="34" y="17"/>
                      <a:pt x="17" y="35"/>
                      <a:pt x="17" y="56"/>
                    </a:cubicBezTo>
                    <a:lnTo>
                      <a:pt x="17" y="56"/>
                    </a:lnTo>
                    <a:cubicBezTo>
                      <a:pt x="17" y="76"/>
                      <a:pt x="34" y="94"/>
                      <a:pt x="56" y="94"/>
                    </a:cubicBezTo>
                    <a:lnTo>
                      <a:pt x="56" y="94"/>
                    </a:lnTo>
                    <a:cubicBezTo>
                      <a:pt x="75" y="94"/>
                      <a:pt x="92" y="76"/>
                      <a:pt x="92" y="56"/>
                    </a:cubicBezTo>
                    <a:lnTo>
                      <a:pt x="92" y="56"/>
                    </a:lnTo>
                    <a:cubicBezTo>
                      <a:pt x="92" y="35"/>
                      <a:pt x="75" y="17"/>
                      <a:pt x="56" y="17"/>
                    </a:cubicBezTo>
                    <a:close/>
                    <a:moveTo>
                      <a:pt x="56" y="111"/>
                    </a:moveTo>
                    <a:lnTo>
                      <a:pt x="56" y="111"/>
                    </a:lnTo>
                    <a:cubicBezTo>
                      <a:pt x="25" y="111"/>
                      <a:pt x="0" y="86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6" y="0"/>
                    </a:cubicBezTo>
                    <a:lnTo>
                      <a:pt x="56" y="0"/>
                    </a:lnTo>
                    <a:cubicBezTo>
                      <a:pt x="85" y="0"/>
                      <a:pt x="109" y="25"/>
                      <a:pt x="109" y="56"/>
                    </a:cubicBezTo>
                    <a:lnTo>
                      <a:pt x="109" y="56"/>
                    </a:lnTo>
                    <a:cubicBezTo>
                      <a:pt x="109" y="86"/>
                      <a:pt x="85" y="111"/>
                      <a:pt x="56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52B3ABCF-90CC-4756-8496-7C19339F9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1305" y="7352606"/>
                <a:ext cx="2093705" cy="1224547"/>
              </a:xfrm>
              <a:custGeom>
                <a:avLst/>
                <a:gdLst>
                  <a:gd name="connsiteX0" fmla="*/ 1158460 w 14595353"/>
                  <a:gd name="connsiteY0" fmla="*/ 5057462 h 8536400"/>
                  <a:gd name="connsiteX1" fmla="*/ 2645253 w 14595353"/>
                  <a:gd name="connsiteY1" fmla="*/ 7186919 h 8536400"/>
                  <a:gd name="connsiteX2" fmla="*/ 7458746 w 14595353"/>
                  <a:gd name="connsiteY2" fmla="*/ 7186919 h 8536400"/>
                  <a:gd name="connsiteX3" fmla="*/ 5971953 w 14595353"/>
                  <a:gd name="connsiteY3" fmla="*/ 5057462 h 8536400"/>
                  <a:gd name="connsiteX4" fmla="*/ 1053145 w 14595353"/>
                  <a:gd name="connsiteY4" fmla="*/ 4952227 h 8536400"/>
                  <a:gd name="connsiteX5" fmla="*/ 6002927 w 14595353"/>
                  <a:gd name="connsiteY5" fmla="*/ 4952227 h 8536400"/>
                  <a:gd name="connsiteX6" fmla="*/ 6046293 w 14595353"/>
                  <a:gd name="connsiteY6" fmla="*/ 4976988 h 8536400"/>
                  <a:gd name="connsiteX7" fmla="*/ 7607425 w 14595353"/>
                  <a:gd name="connsiteY7" fmla="*/ 7205490 h 8536400"/>
                  <a:gd name="connsiteX8" fmla="*/ 7613620 w 14595353"/>
                  <a:gd name="connsiteY8" fmla="*/ 7261202 h 8536400"/>
                  <a:gd name="connsiteX9" fmla="*/ 7596037 w 14595353"/>
                  <a:gd name="connsiteY9" fmla="*/ 7278772 h 8536400"/>
                  <a:gd name="connsiteX10" fmla="*/ 7596033 w 14595353"/>
                  <a:gd name="connsiteY10" fmla="*/ 7278773 h 8536400"/>
                  <a:gd name="connsiteX11" fmla="*/ 7591162 w 14595353"/>
                  <a:gd name="connsiteY11" fmla="*/ 7283641 h 8536400"/>
                  <a:gd name="connsiteX12" fmla="*/ 7564073 w 14595353"/>
                  <a:gd name="connsiteY12" fmla="*/ 7292149 h 8536400"/>
                  <a:gd name="connsiteX13" fmla="*/ 7564061 w 14595353"/>
                  <a:gd name="connsiteY13" fmla="*/ 7292154 h 8536400"/>
                  <a:gd name="connsiteX14" fmla="*/ 2614278 w 14595353"/>
                  <a:gd name="connsiteY14" fmla="*/ 7292154 h 8536400"/>
                  <a:gd name="connsiteX15" fmla="*/ 2570913 w 14595353"/>
                  <a:gd name="connsiteY15" fmla="*/ 7267393 h 8536400"/>
                  <a:gd name="connsiteX16" fmla="*/ 1009781 w 14595353"/>
                  <a:gd name="connsiteY16" fmla="*/ 5038891 h 8536400"/>
                  <a:gd name="connsiteX17" fmla="*/ 1003586 w 14595353"/>
                  <a:gd name="connsiteY17" fmla="*/ 4976988 h 8536400"/>
                  <a:gd name="connsiteX18" fmla="*/ 1053145 w 14595353"/>
                  <a:gd name="connsiteY18" fmla="*/ 4952227 h 8536400"/>
                  <a:gd name="connsiteX19" fmla="*/ 5265726 w 14595353"/>
                  <a:gd name="connsiteY19" fmla="*/ 2841341 h 8536400"/>
                  <a:gd name="connsiteX20" fmla="*/ 6839249 w 14595353"/>
                  <a:gd name="connsiteY20" fmla="*/ 5088414 h 8536400"/>
                  <a:gd name="connsiteX21" fmla="*/ 10822615 w 14595353"/>
                  <a:gd name="connsiteY21" fmla="*/ 5088414 h 8536400"/>
                  <a:gd name="connsiteX22" fmla="*/ 9249093 w 14595353"/>
                  <a:gd name="connsiteY22" fmla="*/ 2841341 h 8536400"/>
                  <a:gd name="connsiteX23" fmla="*/ 5154217 w 14595353"/>
                  <a:gd name="connsiteY23" fmla="*/ 2729916 h 8536400"/>
                  <a:gd name="connsiteX24" fmla="*/ 9280067 w 14595353"/>
                  <a:gd name="connsiteY24" fmla="*/ 2729916 h 8536400"/>
                  <a:gd name="connsiteX25" fmla="*/ 9323433 w 14595353"/>
                  <a:gd name="connsiteY25" fmla="*/ 2748487 h 8536400"/>
                  <a:gd name="connsiteX26" fmla="*/ 10971295 w 14595353"/>
                  <a:gd name="connsiteY26" fmla="*/ 5113175 h 8536400"/>
                  <a:gd name="connsiteX27" fmla="*/ 10971295 w 14595353"/>
                  <a:gd name="connsiteY27" fmla="*/ 5162697 h 8536400"/>
                  <a:gd name="connsiteX28" fmla="*/ 10921735 w 14595353"/>
                  <a:gd name="connsiteY28" fmla="*/ 5199839 h 8536400"/>
                  <a:gd name="connsiteX29" fmla="*/ 6808274 w 14595353"/>
                  <a:gd name="connsiteY29" fmla="*/ 5199839 h 8536400"/>
                  <a:gd name="connsiteX30" fmla="*/ 6764909 w 14595353"/>
                  <a:gd name="connsiteY30" fmla="*/ 5168887 h 8536400"/>
                  <a:gd name="connsiteX31" fmla="*/ 5117047 w 14595353"/>
                  <a:gd name="connsiteY31" fmla="*/ 2810389 h 8536400"/>
                  <a:gd name="connsiteX32" fmla="*/ 5110851 w 14595353"/>
                  <a:gd name="connsiteY32" fmla="*/ 2760867 h 8536400"/>
                  <a:gd name="connsiteX33" fmla="*/ 5154217 w 14595353"/>
                  <a:gd name="connsiteY33" fmla="*/ 2729916 h 8536400"/>
                  <a:gd name="connsiteX34" fmla="*/ 2639058 w 14595353"/>
                  <a:gd name="connsiteY34" fmla="*/ 105237 h 8536400"/>
                  <a:gd name="connsiteX35" fmla="*/ 3388650 w 14595353"/>
                  <a:gd name="connsiteY35" fmla="*/ 1182346 h 8536400"/>
                  <a:gd name="connsiteX36" fmla="*/ 3394845 w 14595353"/>
                  <a:gd name="connsiteY36" fmla="*/ 1238057 h 8536400"/>
                  <a:gd name="connsiteX37" fmla="*/ 3345285 w 14595353"/>
                  <a:gd name="connsiteY37" fmla="*/ 1262818 h 8536400"/>
                  <a:gd name="connsiteX38" fmla="*/ 105315 w 14595353"/>
                  <a:gd name="connsiteY38" fmla="*/ 1262818 h 8536400"/>
                  <a:gd name="connsiteX39" fmla="*/ 105315 w 14595353"/>
                  <a:gd name="connsiteY39" fmla="*/ 1739470 h 8536400"/>
                  <a:gd name="connsiteX40" fmla="*/ 3754153 w 14595353"/>
                  <a:gd name="connsiteY40" fmla="*/ 1739470 h 8536400"/>
                  <a:gd name="connsiteX41" fmla="*/ 3797517 w 14595353"/>
                  <a:gd name="connsiteY41" fmla="*/ 1764231 h 8536400"/>
                  <a:gd name="connsiteX42" fmla="*/ 5643619 w 14595353"/>
                  <a:gd name="connsiteY42" fmla="*/ 4388911 h 8536400"/>
                  <a:gd name="connsiteX43" fmla="*/ 5643619 w 14595353"/>
                  <a:gd name="connsiteY43" fmla="*/ 4450813 h 8536400"/>
                  <a:gd name="connsiteX44" fmla="*/ 5594059 w 14595353"/>
                  <a:gd name="connsiteY44" fmla="*/ 4475575 h 8536400"/>
                  <a:gd name="connsiteX45" fmla="*/ 650472 w 14595353"/>
                  <a:gd name="connsiteY45" fmla="*/ 4475575 h 8536400"/>
                  <a:gd name="connsiteX46" fmla="*/ 600912 w 14595353"/>
                  <a:gd name="connsiteY46" fmla="*/ 4457004 h 8536400"/>
                  <a:gd name="connsiteX47" fmla="*/ 105315 w 14595353"/>
                  <a:gd name="connsiteY47" fmla="*/ 3745121 h 8536400"/>
                  <a:gd name="connsiteX48" fmla="*/ 105315 w 14595353"/>
                  <a:gd name="connsiteY48" fmla="*/ 4568429 h 8536400"/>
                  <a:gd name="connsiteX49" fmla="*/ 2341699 w 14595353"/>
                  <a:gd name="connsiteY49" fmla="*/ 7768805 h 8536400"/>
                  <a:gd name="connsiteX50" fmla="*/ 2347894 w 14595353"/>
                  <a:gd name="connsiteY50" fmla="*/ 7781185 h 8536400"/>
                  <a:gd name="connsiteX51" fmla="*/ 2360284 w 14595353"/>
                  <a:gd name="connsiteY51" fmla="*/ 7787375 h 8536400"/>
                  <a:gd name="connsiteX52" fmla="*/ 2800127 w 14595353"/>
                  <a:gd name="connsiteY52" fmla="*/ 8431165 h 8536400"/>
                  <a:gd name="connsiteX53" fmla="*/ 3382455 w 14595353"/>
                  <a:gd name="connsiteY53" fmla="*/ 8431165 h 8536400"/>
                  <a:gd name="connsiteX54" fmla="*/ 2979781 w 14595353"/>
                  <a:gd name="connsiteY54" fmla="*/ 7849279 h 8536400"/>
                  <a:gd name="connsiteX55" fmla="*/ 2973586 w 14595353"/>
                  <a:gd name="connsiteY55" fmla="*/ 7793566 h 8536400"/>
                  <a:gd name="connsiteX56" fmla="*/ 3023146 w 14595353"/>
                  <a:gd name="connsiteY56" fmla="*/ 7768805 h 8536400"/>
                  <a:gd name="connsiteX57" fmla="*/ 7966733 w 14595353"/>
                  <a:gd name="connsiteY57" fmla="*/ 7768805 h 8536400"/>
                  <a:gd name="connsiteX58" fmla="*/ 8016293 w 14595353"/>
                  <a:gd name="connsiteY58" fmla="*/ 7787375 h 8536400"/>
                  <a:gd name="connsiteX59" fmla="*/ 8462331 w 14595353"/>
                  <a:gd name="connsiteY59" fmla="*/ 8431165 h 8536400"/>
                  <a:gd name="connsiteX60" fmla="*/ 9038465 w 14595353"/>
                  <a:gd name="connsiteY60" fmla="*/ 8431165 h 8536400"/>
                  <a:gd name="connsiteX61" fmla="*/ 8355521 w 14595353"/>
                  <a:gd name="connsiteY61" fmla="*/ 7449470 h 8536400"/>
                  <a:gd name="connsiteX62" fmla="*/ 8092285 w 14595353"/>
                  <a:gd name="connsiteY62" fmla="*/ 7071083 h 8536400"/>
                  <a:gd name="connsiteX63" fmla="*/ 8018328 w 14595353"/>
                  <a:gd name="connsiteY63" fmla="*/ 6964773 h 8536400"/>
                  <a:gd name="connsiteX64" fmla="*/ 7173776 w 14595353"/>
                  <a:gd name="connsiteY64" fmla="*/ 5756010 h 8536400"/>
                  <a:gd name="connsiteX65" fmla="*/ 7159062 w 14595353"/>
                  <a:gd name="connsiteY65" fmla="*/ 5731249 h 8536400"/>
                  <a:gd name="connsiteX66" fmla="*/ 7160204 w 14595353"/>
                  <a:gd name="connsiteY66" fmla="*/ 5727930 h 8536400"/>
                  <a:gd name="connsiteX67" fmla="*/ 7159064 w 14595353"/>
                  <a:gd name="connsiteY67" fmla="*/ 5726012 h 8536400"/>
                  <a:gd name="connsiteX68" fmla="*/ 7167582 w 14595353"/>
                  <a:gd name="connsiteY68" fmla="*/ 5701251 h 8536400"/>
                  <a:gd name="connsiteX69" fmla="*/ 7183029 w 14595353"/>
                  <a:gd name="connsiteY69" fmla="*/ 5684035 h 8536400"/>
                  <a:gd name="connsiteX70" fmla="*/ 7184617 w 14595353"/>
                  <a:gd name="connsiteY70" fmla="*/ 5681727 h 8536400"/>
                  <a:gd name="connsiteX71" fmla="*/ 7185229 w 14595353"/>
                  <a:gd name="connsiteY71" fmla="*/ 5681583 h 8536400"/>
                  <a:gd name="connsiteX72" fmla="*/ 7187716 w 14595353"/>
                  <a:gd name="connsiteY72" fmla="*/ 5678811 h 8536400"/>
                  <a:gd name="connsiteX73" fmla="*/ 7217142 w 14595353"/>
                  <a:gd name="connsiteY73" fmla="*/ 5670299 h 8536400"/>
                  <a:gd name="connsiteX74" fmla="*/ 10778317 w 14595353"/>
                  <a:gd name="connsiteY74" fmla="*/ 5670299 h 8536400"/>
                  <a:gd name="connsiteX75" fmla="*/ 10767227 w 14595353"/>
                  <a:gd name="connsiteY75" fmla="*/ 5675537 h 8536400"/>
                  <a:gd name="connsiteX76" fmla="*/ 10767229 w 14595353"/>
                  <a:gd name="connsiteY76" fmla="*/ 5675537 h 8536400"/>
                  <a:gd name="connsiteX77" fmla="*/ 10778317 w 14595353"/>
                  <a:gd name="connsiteY77" fmla="*/ 5670300 h 8536400"/>
                  <a:gd name="connsiteX78" fmla="*/ 10849853 w 14595353"/>
                  <a:gd name="connsiteY78" fmla="*/ 5670300 h 8536400"/>
                  <a:gd name="connsiteX79" fmla="*/ 11330601 w 14595353"/>
                  <a:gd name="connsiteY79" fmla="*/ 5670300 h 8536400"/>
                  <a:gd name="connsiteX80" fmla="*/ 11355383 w 14595353"/>
                  <a:gd name="connsiteY80" fmla="*/ 5678038 h 8536400"/>
                  <a:gd name="connsiteX81" fmla="*/ 11358801 w 14595353"/>
                  <a:gd name="connsiteY81" fmla="*/ 5680386 h 8536400"/>
                  <a:gd name="connsiteX82" fmla="*/ 11380161 w 14595353"/>
                  <a:gd name="connsiteY82" fmla="*/ 5694108 h 8536400"/>
                  <a:gd name="connsiteX83" fmla="*/ 11651593 w 14595353"/>
                  <a:gd name="connsiteY83" fmla="*/ 6083614 h 8536400"/>
                  <a:gd name="connsiteX84" fmla="*/ 11653825 w 14595353"/>
                  <a:gd name="connsiteY84" fmla="*/ 6085048 h 8536400"/>
                  <a:gd name="connsiteX85" fmla="*/ 13287837 w 14595353"/>
                  <a:gd name="connsiteY85" fmla="*/ 8429859 h 8536400"/>
                  <a:gd name="connsiteX86" fmla="*/ 13294409 w 14595353"/>
                  <a:gd name="connsiteY86" fmla="*/ 8431165 h 8536400"/>
                  <a:gd name="connsiteX87" fmla="*/ 13870541 w 14595353"/>
                  <a:gd name="connsiteY87" fmla="*/ 8431165 h 8536400"/>
                  <a:gd name="connsiteX88" fmla="*/ 13362553 w 14595353"/>
                  <a:gd name="connsiteY88" fmla="*/ 7706902 h 8536400"/>
                  <a:gd name="connsiteX89" fmla="*/ 13362553 w 14595353"/>
                  <a:gd name="connsiteY89" fmla="*/ 7651189 h 8536400"/>
                  <a:gd name="connsiteX90" fmla="*/ 13412113 w 14595353"/>
                  <a:gd name="connsiteY90" fmla="*/ 7626428 h 8536400"/>
                  <a:gd name="connsiteX91" fmla="*/ 14477649 w 14595353"/>
                  <a:gd name="connsiteY91" fmla="*/ 7626428 h 8536400"/>
                  <a:gd name="connsiteX92" fmla="*/ 14477649 w 14595353"/>
                  <a:gd name="connsiteY92" fmla="*/ 7149777 h 8536400"/>
                  <a:gd name="connsiteX93" fmla="*/ 13003245 w 14595353"/>
                  <a:gd name="connsiteY93" fmla="*/ 7149777 h 8536400"/>
                  <a:gd name="connsiteX94" fmla="*/ 12959881 w 14595353"/>
                  <a:gd name="connsiteY94" fmla="*/ 7125015 h 8536400"/>
                  <a:gd name="connsiteX95" fmla="*/ 10661545 w 14595353"/>
                  <a:gd name="connsiteY95" fmla="*/ 3844166 h 8536400"/>
                  <a:gd name="connsiteX96" fmla="*/ 10655351 w 14595353"/>
                  <a:gd name="connsiteY96" fmla="*/ 3788453 h 8536400"/>
                  <a:gd name="connsiteX97" fmla="*/ 10704911 w 14595353"/>
                  <a:gd name="connsiteY97" fmla="*/ 3757502 h 8536400"/>
                  <a:gd name="connsiteX98" fmla="*/ 14477649 w 14595353"/>
                  <a:gd name="connsiteY98" fmla="*/ 3757502 h 8536400"/>
                  <a:gd name="connsiteX99" fmla="*/ 14477649 w 14595353"/>
                  <a:gd name="connsiteY99" fmla="*/ 2395639 h 8536400"/>
                  <a:gd name="connsiteX100" fmla="*/ 12879345 w 14595353"/>
                  <a:gd name="connsiteY100" fmla="*/ 105237 h 8536400"/>
                  <a:gd name="connsiteX101" fmla="*/ 12303213 w 14595353"/>
                  <a:gd name="connsiteY101" fmla="*/ 105237 h 8536400"/>
                  <a:gd name="connsiteX102" fmla="*/ 14465259 w 14595353"/>
                  <a:gd name="connsiteY102" fmla="*/ 3200376 h 8536400"/>
                  <a:gd name="connsiteX103" fmla="*/ 14465259 w 14595353"/>
                  <a:gd name="connsiteY103" fmla="*/ 3256089 h 8536400"/>
                  <a:gd name="connsiteX104" fmla="*/ 14415699 w 14595353"/>
                  <a:gd name="connsiteY104" fmla="*/ 3287040 h 8536400"/>
                  <a:gd name="connsiteX105" fmla="*/ 10296043 w 14595353"/>
                  <a:gd name="connsiteY105" fmla="*/ 3287040 h 8536400"/>
                  <a:gd name="connsiteX106" fmla="*/ 10252677 w 14595353"/>
                  <a:gd name="connsiteY106" fmla="*/ 3262279 h 8536400"/>
                  <a:gd name="connsiteX107" fmla="*/ 8053463 w 14595353"/>
                  <a:gd name="connsiteY107" fmla="*/ 105237 h 8536400"/>
                  <a:gd name="connsiteX108" fmla="*/ 7477331 w 14595353"/>
                  <a:gd name="connsiteY108" fmla="*/ 105237 h 8536400"/>
                  <a:gd name="connsiteX109" fmla="*/ 8920759 w 14595353"/>
                  <a:gd name="connsiteY109" fmla="*/ 2166599 h 8536400"/>
                  <a:gd name="connsiteX110" fmla="*/ 8920759 w 14595353"/>
                  <a:gd name="connsiteY110" fmla="*/ 2222312 h 8536400"/>
                  <a:gd name="connsiteX111" fmla="*/ 8871199 w 14595353"/>
                  <a:gd name="connsiteY111" fmla="*/ 2253263 h 8536400"/>
                  <a:gd name="connsiteX112" fmla="*/ 4751543 w 14595353"/>
                  <a:gd name="connsiteY112" fmla="*/ 2253263 h 8536400"/>
                  <a:gd name="connsiteX113" fmla="*/ 4708179 w 14595353"/>
                  <a:gd name="connsiteY113" fmla="*/ 2228502 h 8536400"/>
                  <a:gd name="connsiteX114" fmla="*/ 3221385 w 14595353"/>
                  <a:gd name="connsiteY114" fmla="*/ 105237 h 8536400"/>
                  <a:gd name="connsiteX115" fmla="*/ 2539938 w 14595353"/>
                  <a:gd name="connsiteY115" fmla="*/ 0 h 8536400"/>
                  <a:gd name="connsiteX116" fmla="*/ 3246165 w 14595353"/>
                  <a:gd name="connsiteY116" fmla="*/ 0 h 8536400"/>
                  <a:gd name="connsiteX117" fmla="*/ 3289530 w 14595353"/>
                  <a:gd name="connsiteY117" fmla="*/ 18571 h 8536400"/>
                  <a:gd name="connsiteX118" fmla="*/ 4776323 w 14595353"/>
                  <a:gd name="connsiteY118" fmla="*/ 2141838 h 8536400"/>
                  <a:gd name="connsiteX119" fmla="*/ 8772081 w 14595353"/>
                  <a:gd name="connsiteY119" fmla="*/ 2141838 h 8536400"/>
                  <a:gd name="connsiteX120" fmla="*/ 7328651 w 14595353"/>
                  <a:gd name="connsiteY120" fmla="*/ 80474 h 8536400"/>
                  <a:gd name="connsiteX121" fmla="*/ 7322457 w 14595353"/>
                  <a:gd name="connsiteY121" fmla="*/ 24763 h 8536400"/>
                  <a:gd name="connsiteX122" fmla="*/ 7372016 w 14595353"/>
                  <a:gd name="connsiteY122" fmla="*/ 0 h 8536400"/>
                  <a:gd name="connsiteX123" fmla="*/ 8084437 w 14595353"/>
                  <a:gd name="connsiteY123" fmla="*/ 0 h 8536400"/>
                  <a:gd name="connsiteX124" fmla="*/ 8121607 w 14595353"/>
                  <a:gd name="connsiteY124" fmla="*/ 18571 h 8536400"/>
                  <a:gd name="connsiteX125" fmla="*/ 10327017 w 14595353"/>
                  <a:gd name="connsiteY125" fmla="*/ 3181805 h 8536400"/>
                  <a:gd name="connsiteX126" fmla="*/ 14316579 w 14595353"/>
                  <a:gd name="connsiteY126" fmla="*/ 3181805 h 8536400"/>
                  <a:gd name="connsiteX127" fmla="*/ 12154533 w 14595353"/>
                  <a:gd name="connsiteY127" fmla="*/ 80474 h 8536400"/>
                  <a:gd name="connsiteX128" fmla="*/ 12148339 w 14595353"/>
                  <a:gd name="connsiteY128" fmla="*/ 24763 h 8536400"/>
                  <a:gd name="connsiteX129" fmla="*/ 12197899 w 14595353"/>
                  <a:gd name="connsiteY129" fmla="*/ 0 h 8536400"/>
                  <a:gd name="connsiteX130" fmla="*/ 12904125 w 14595353"/>
                  <a:gd name="connsiteY130" fmla="*/ 0 h 8536400"/>
                  <a:gd name="connsiteX131" fmla="*/ 12953685 w 14595353"/>
                  <a:gd name="connsiteY131" fmla="*/ 18571 h 8536400"/>
                  <a:gd name="connsiteX132" fmla="*/ 14582963 w 14595353"/>
                  <a:gd name="connsiteY132" fmla="*/ 2352308 h 8536400"/>
                  <a:gd name="connsiteX133" fmla="*/ 14595353 w 14595353"/>
                  <a:gd name="connsiteY133" fmla="*/ 2383259 h 8536400"/>
                  <a:gd name="connsiteX134" fmla="*/ 14595353 w 14595353"/>
                  <a:gd name="connsiteY134" fmla="*/ 3813214 h 8536400"/>
                  <a:gd name="connsiteX135" fmla="*/ 14539597 w 14595353"/>
                  <a:gd name="connsiteY135" fmla="*/ 3868927 h 8536400"/>
                  <a:gd name="connsiteX136" fmla="*/ 10810225 w 14595353"/>
                  <a:gd name="connsiteY136" fmla="*/ 3868927 h 8536400"/>
                  <a:gd name="connsiteX137" fmla="*/ 13028025 w 14595353"/>
                  <a:gd name="connsiteY137" fmla="*/ 7044541 h 8536400"/>
                  <a:gd name="connsiteX138" fmla="*/ 14539597 w 14595353"/>
                  <a:gd name="connsiteY138" fmla="*/ 7044541 h 8536400"/>
                  <a:gd name="connsiteX139" fmla="*/ 14595353 w 14595353"/>
                  <a:gd name="connsiteY139" fmla="*/ 7094064 h 8536400"/>
                  <a:gd name="connsiteX140" fmla="*/ 14595353 w 14595353"/>
                  <a:gd name="connsiteY140" fmla="*/ 7675951 h 8536400"/>
                  <a:gd name="connsiteX141" fmla="*/ 14539597 w 14595353"/>
                  <a:gd name="connsiteY141" fmla="*/ 7731663 h 8536400"/>
                  <a:gd name="connsiteX142" fmla="*/ 13511233 w 14595353"/>
                  <a:gd name="connsiteY142" fmla="*/ 7731663 h 8536400"/>
                  <a:gd name="connsiteX143" fmla="*/ 14019221 w 14595353"/>
                  <a:gd name="connsiteY143" fmla="*/ 8449736 h 8536400"/>
                  <a:gd name="connsiteX144" fmla="*/ 14019221 w 14595353"/>
                  <a:gd name="connsiteY144" fmla="*/ 8511639 h 8536400"/>
                  <a:gd name="connsiteX145" fmla="*/ 13969661 w 14595353"/>
                  <a:gd name="connsiteY145" fmla="*/ 8536400 h 8536400"/>
                  <a:gd name="connsiteX146" fmla="*/ 13263433 w 14595353"/>
                  <a:gd name="connsiteY146" fmla="*/ 8536400 h 8536400"/>
                  <a:gd name="connsiteX147" fmla="*/ 13256629 w 14595353"/>
                  <a:gd name="connsiteY147" fmla="*/ 8535084 h 8536400"/>
                  <a:gd name="connsiteX148" fmla="*/ 13252129 w 14595353"/>
                  <a:gd name="connsiteY148" fmla="*/ 8536400 h 8536400"/>
                  <a:gd name="connsiteX149" fmla="*/ 13230189 w 14595353"/>
                  <a:gd name="connsiteY149" fmla="*/ 8536400 h 8536400"/>
                  <a:gd name="connsiteX150" fmla="*/ 13230309 w 14595353"/>
                  <a:gd name="connsiteY150" fmla="*/ 8536318 h 8536400"/>
                  <a:gd name="connsiteX151" fmla="*/ 13152665 w 14595353"/>
                  <a:gd name="connsiteY151" fmla="*/ 8424975 h 8536400"/>
                  <a:gd name="connsiteX152" fmla="*/ 13153009 w 14595353"/>
                  <a:gd name="connsiteY152" fmla="*/ 8424975 h 8536400"/>
                  <a:gd name="connsiteX153" fmla="*/ 13070045 w 14595353"/>
                  <a:gd name="connsiteY153" fmla="*/ 8306498 h 8536400"/>
                  <a:gd name="connsiteX154" fmla="*/ 12957747 w 14595353"/>
                  <a:gd name="connsiteY154" fmla="*/ 8145460 h 8536400"/>
                  <a:gd name="connsiteX155" fmla="*/ 12956525 w 14595353"/>
                  <a:gd name="connsiteY155" fmla="*/ 8145460 h 8536400"/>
                  <a:gd name="connsiteX156" fmla="*/ 12956641 w 14595353"/>
                  <a:gd name="connsiteY156" fmla="*/ 8145378 h 8536400"/>
                  <a:gd name="connsiteX157" fmla="*/ 12878997 w 14595353"/>
                  <a:gd name="connsiteY157" fmla="*/ 8034035 h 8536400"/>
                  <a:gd name="connsiteX158" fmla="*/ 12878999 w 14595353"/>
                  <a:gd name="connsiteY158" fmla="*/ 8034035 h 8536400"/>
                  <a:gd name="connsiteX159" fmla="*/ 12818409 w 14595353"/>
                  <a:gd name="connsiteY159" fmla="*/ 7947147 h 8536400"/>
                  <a:gd name="connsiteX160" fmla="*/ 11599315 w 14595353"/>
                  <a:gd name="connsiteY160" fmla="*/ 6206216 h 8536400"/>
                  <a:gd name="connsiteX161" fmla="*/ 11599315 w 14595353"/>
                  <a:gd name="connsiteY161" fmla="*/ 6206087 h 8536400"/>
                  <a:gd name="connsiteX162" fmla="*/ 11305821 w 14595353"/>
                  <a:gd name="connsiteY162" fmla="*/ 5786962 h 8536400"/>
                  <a:gd name="connsiteX163" fmla="*/ 7326118 w 14595353"/>
                  <a:gd name="connsiteY163" fmla="*/ 5786962 h 8536400"/>
                  <a:gd name="connsiteX164" fmla="*/ 8193881 w 14595353"/>
                  <a:gd name="connsiteY164" fmla="*/ 7028565 h 8536400"/>
                  <a:gd name="connsiteX165" fmla="*/ 8193879 w 14595353"/>
                  <a:gd name="connsiteY165" fmla="*/ 7028566 h 8536400"/>
                  <a:gd name="connsiteX166" fmla="*/ 8509433 w 14595353"/>
                  <a:gd name="connsiteY166" fmla="*/ 7480063 h 8536400"/>
                  <a:gd name="connsiteX167" fmla="*/ 8896607 w 14595353"/>
                  <a:gd name="connsiteY167" fmla="*/ 8034035 h 8536400"/>
                  <a:gd name="connsiteX168" fmla="*/ 8900877 w 14595353"/>
                  <a:gd name="connsiteY168" fmla="*/ 8034035 h 8536400"/>
                  <a:gd name="connsiteX169" fmla="*/ 8978577 w 14595353"/>
                  <a:gd name="connsiteY169" fmla="*/ 8145460 h 8536400"/>
                  <a:gd name="connsiteX170" fmla="*/ 8974483 w 14595353"/>
                  <a:gd name="connsiteY170" fmla="*/ 8145460 h 8536400"/>
                  <a:gd name="connsiteX171" fmla="*/ 9187143 w 14595353"/>
                  <a:gd name="connsiteY171" fmla="*/ 8449736 h 8536400"/>
                  <a:gd name="connsiteX172" fmla="*/ 9193337 w 14595353"/>
                  <a:gd name="connsiteY172" fmla="*/ 8511639 h 8536400"/>
                  <a:gd name="connsiteX173" fmla="*/ 9143777 w 14595353"/>
                  <a:gd name="connsiteY173" fmla="*/ 8536400 h 8536400"/>
                  <a:gd name="connsiteX174" fmla="*/ 8437551 w 14595353"/>
                  <a:gd name="connsiteY174" fmla="*/ 8536400 h 8536400"/>
                  <a:gd name="connsiteX175" fmla="*/ 8394185 w 14595353"/>
                  <a:gd name="connsiteY175" fmla="*/ 8517829 h 8536400"/>
                  <a:gd name="connsiteX176" fmla="*/ 7941953 w 14595353"/>
                  <a:gd name="connsiteY176" fmla="*/ 7874039 h 8536400"/>
                  <a:gd name="connsiteX177" fmla="*/ 3128461 w 14595353"/>
                  <a:gd name="connsiteY177" fmla="*/ 7874039 h 8536400"/>
                  <a:gd name="connsiteX178" fmla="*/ 3537329 w 14595353"/>
                  <a:gd name="connsiteY178" fmla="*/ 8449736 h 8536400"/>
                  <a:gd name="connsiteX179" fmla="*/ 3537329 w 14595353"/>
                  <a:gd name="connsiteY179" fmla="*/ 8511639 h 8536400"/>
                  <a:gd name="connsiteX180" fmla="*/ 3487769 w 14595353"/>
                  <a:gd name="connsiteY180" fmla="*/ 8536400 h 8536400"/>
                  <a:gd name="connsiteX181" fmla="*/ 2775347 w 14595353"/>
                  <a:gd name="connsiteY181" fmla="*/ 8536400 h 8536400"/>
                  <a:gd name="connsiteX182" fmla="*/ 2731983 w 14595353"/>
                  <a:gd name="connsiteY182" fmla="*/ 8517829 h 8536400"/>
                  <a:gd name="connsiteX183" fmla="*/ 2279750 w 14595353"/>
                  <a:gd name="connsiteY183" fmla="*/ 7874039 h 8536400"/>
                  <a:gd name="connsiteX184" fmla="*/ 2242580 w 14595353"/>
                  <a:gd name="connsiteY184" fmla="*/ 7818327 h 8536400"/>
                  <a:gd name="connsiteX185" fmla="*/ 6195 w 14595353"/>
                  <a:gd name="connsiteY185" fmla="*/ 4617951 h 8536400"/>
                  <a:gd name="connsiteX186" fmla="*/ 0 w 14595353"/>
                  <a:gd name="connsiteY186" fmla="*/ 4587000 h 8536400"/>
                  <a:gd name="connsiteX187" fmla="*/ 0 w 14595353"/>
                  <a:gd name="connsiteY187" fmla="*/ 3571793 h 8536400"/>
                  <a:gd name="connsiteX188" fmla="*/ 37170 w 14595353"/>
                  <a:gd name="connsiteY188" fmla="*/ 3522271 h 8536400"/>
                  <a:gd name="connsiteX189" fmla="*/ 99120 w 14595353"/>
                  <a:gd name="connsiteY189" fmla="*/ 3534651 h 8536400"/>
                  <a:gd name="connsiteX190" fmla="*/ 675252 w 14595353"/>
                  <a:gd name="connsiteY190" fmla="*/ 4370340 h 8536400"/>
                  <a:gd name="connsiteX191" fmla="*/ 5494940 w 14595353"/>
                  <a:gd name="connsiteY191" fmla="*/ 4370340 h 8536400"/>
                  <a:gd name="connsiteX192" fmla="*/ 3723178 w 14595353"/>
                  <a:gd name="connsiteY192" fmla="*/ 1844704 h 8536400"/>
                  <a:gd name="connsiteX193" fmla="*/ 49560 w 14595353"/>
                  <a:gd name="connsiteY193" fmla="*/ 1844704 h 8536400"/>
                  <a:gd name="connsiteX194" fmla="*/ 0 w 14595353"/>
                  <a:gd name="connsiteY194" fmla="*/ 1795182 h 8536400"/>
                  <a:gd name="connsiteX195" fmla="*/ 0 w 14595353"/>
                  <a:gd name="connsiteY195" fmla="*/ 1213298 h 8536400"/>
                  <a:gd name="connsiteX196" fmla="*/ 49560 w 14595353"/>
                  <a:gd name="connsiteY196" fmla="*/ 1157583 h 8536400"/>
                  <a:gd name="connsiteX197" fmla="*/ 3239970 w 14595353"/>
                  <a:gd name="connsiteY197" fmla="*/ 1157583 h 8536400"/>
                  <a:gd name="connsiteX198" fmla="*/ 2490379 w 14595353"/>
                  <a:gd name="connsiteY198" fmla="*/ 80474 h 8536400"/>
                  <a:gd name="connsiteX199" fmla="*/ 2490379 w 14595353"/>
                  <a:gd name="connsiteY199" fmla="*/ 24763 h 8536400"/>
                  <a:gd name="connsiteX200" fmla="*/ 2539938 w 14595353"/>
                  <a:gd name="connsiteY200" fmla="*/ 0 h 8536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</a:cxnLst>
                <a:rect l="l" t="t" r="r" b="b"/>
                <a:pathLst>
                  <a:path w="14595353" h="8536400">
                    <a:moveTo>
                      <a:pt x="1158460" y="5057462"/>
                    </a:moveTo>
                    <a:lnTo>
                      <a:pt x="2645253" y="7186919"/>
                    </a:lnTo>
                    <a:lnTo>
                      <a:pt x="7458746" y="7186919"/>
                    </a:lnTo>
                    <a:lnTo>
                      <a:pt x="5971953" y="5057462"/>
                    </a:lnTo>
                    <a:close/>
                    <a:moveTo>
                      <a:pt x="1053145" y="4952227"/>
                    </a:moveTo>
                    <a:lnTo>
                      <a:pt x="6002927" y="4952227"/>
                    </a:lnTo>
                    <a:cubicBezTo>
                      <a:pt x="6021513" y="4952227"/>
                      <a:pt x="6040097" y="4958418"/>
                      <a:pt x="6046293" y="4976988"/>
                    </a:cubicBezTo>
                    <a:lnTo>
                      <a:pt x="7607425" y="7205490"/>
                    </a:lnTo>
                    <a:cubicBezTo>
                      <a:pt x="7619815" y="7224061"/>
                      <a:pt x="7619815" y="7242632"/>
                      <a:pt x="7613620" y="7261202"/>
                    </a:cubicBezTo>
                    <a:lnTo>
                      <a:pt x="7596037" y="7278772"/>
                    </a:lnTo>
                    <a:lnTo>
                      <a:pt x="7596033" y="7278773"/>
                    </a:lnTo>
                    <a:lnTo>
                      <a:pt x="7591162" y="7283641"/>
                    </a:lnTo>
                    <a:lnTo>
                      <a:pt x="7564073" y="7292149"/>
                    </a:lnTo>
                    <a:lnTo>
                      <a:pt x="7564061" y="7292154"/>
                    </a:lnTo>
                    <a:lnTo>
                      <a:pt x="2614278" y="7292154"/>
                    </a:lnTo>
                    <a:cubicBezTo>
                      <a:pt x="2595693" y="7292154"/>
                      <a:pt x="2583303" y="7285964"/>
                      <a:pt x="2570913" y="7267393"/>
                    </a:cubicBezTo>
                    <a:lnTo>
                      <a:pt x="1009781" y="5038891"/>
                    </a:lnTo>
                    <a:cubicBezTo>
                      <a:pt x="997391" y="5020320"/>
                      <a:pt x="997391" y="5001750"/>
                      <a:pt x="1003586" y="4976988"/>
                    </a:cubicBezTo>
                    <a:cubicBezTo>
                      <a:pt x="1015976" y="4964608"/>
                      <a:pt x="1034560" y="4952227"/>
                      <a:pt x="1053145" y="4952227"/>
                    </a:cubicBezTo>
                    <a:close/>
                    <a:moveTo>
                      <a:pt x="5265726" y="2841341"/>
                    </a:moveTo>
                    <a:lnTo>
                      <a:pt x="6839249" y="5088414"/>
                    </a:lnTo>
                    <a:lnTo>
                      <a:pt x="10822615" y="5088414"/>
                    </a:lnTo>
                    <a:lnTo>
                      <a:pt x="9249093" y="2841341"/>
                    </a:lnTo>
                    <a:close/>
                    <a:moveTo>
                      <a:pt x="5154217" y="2729916"/>
                    </a:moveTo>
                    <a:lnTo>
                      <a:pt x="9280067" y="2729916"/>
                    </a:lnTo>
                    <a:cubicBezTo>
                      <a:pt x="9292457" y="2729916"/>
                      <a:pt x="9311041" y="2736106"/>
                      <a:pt x="9323433" y="2748487"/>
                    </a:cubicBezTo>
                    <a:lnTo>
                      <a:pt x="10971295" y="5113175"/>
                    </a:lnTo>
                    <a:cubicBezTo>
                      <a:pt x="10977489" y="5125555"/>
                      <a:pt x="10977489" y="5150316"/>
                      <a:pt x="10971295" y="5162697"/>
                    </a:cubicBezTo>
                    <a:cubicBezTo>
                      <a:pt x="10965101" y="5187458"/>
                      <a:pt x="10946515" y="5199839"/>
                      <a:pt x="10921735" y="5199839"/>
                    </a:cubicBezTo>
                    <a:lnTo>
                      <a:pt x="6808274" y="5199839"/>
                    </a:lnTo>
                    <a:cubicBezTo>
                      <a:pt x="6789689" y="5199839"/>
                      <a:pt x="6777299" y="5187458"/>
                      <a:pt x="6764909" y="5168887"/>
                    </a:cubicBezTo>
                    <a:lnTo>
                      <a:pt x="5117047" y="2810389"/>
                    </a:lnTo>
                    <a:cubicBezTo>
                      <a:pt x="5098461" y="2798009"/>
                      <a:pt x="5098461" y="2773248"/>
                      <a:pt x="5110851" y="2760867"/>
                    </a:cubicBezTo>
                    <a:cubicBezTo>
                      <a:pt x="5117047" y="2736106"/>
                      <a:pt x="5135631" y="2729916"/>
                      <a:pt x="5154217" y="2729916"/>
                    </a:cubicBezTo>
                    <a:close/>
                    <a:moveTo>
                      <a:pt x="2639058" y="105237"/>
                    </a:moveTo>
                    <a:lnTo>
                      <a:pt x="3388650" y="1182346"/>
                    </a:lnTo>
                    <a:cubicBezTo>
                      <a:pt x="3401040" y="1194725"/>
                      <a:pt x="3407234" y="1219486"/>
                      <a:pt x="3394845" y="1238057"/>
                    </a:cubicBezTo>
                    <a:cubicBezTo>
                      <a:pt x="3382455" y="1250437"/>
                      <a:pt x="3370065" y="1262818"/>
                      <a:pt x="3345285" y="1262818"/>
                    </a:cubicBezTo>
                    <a:lnTo>
                      <a:pt x="105315" y="1262818"/>
                    </a:lnTo>
                    <a:lnTo>
                      <a:pt x="105315" y="1739470"/>
                    </a:lnTo>
                    <a:lnTo>
                      <a:pt x="3754153" y="1739470"/>
                    </a:lnTo>
                    <a:cubicBezTo>
                      <a:pt x="3772738" y="1739470"/>
                      <a:pt x="3791323" y="1745660"/>
                      <a:pt x="3797517" y="1764231"/>
                    </a:cubicBezTo>
                    <a:lnTo>
                      <a:pt x="5643619" y="4388911"/>
                    </a:lnTo>
                    <a:cubicBezTo>
                      <a:pt x="5649814" y="4407481"/>
                      <a:pt x="5649814" y="4426052"/>
                      <a:pt x="5643619" y="4450813"/>
                    </a:cubicBezTo>
                    <a:cubicBezTo>
                      <a:pt x="5637424" y="4463194"/>
                      <a:pt x="5612644" y="4475575"/>
                      <a:pt x="5594059" y="4475575"/>
                    </a:cubicBezTo>
                    <a:lnTo>
                      <a:pt x="650472" y="4475575"/>
                    </a:lnTo>
                    <a:cubicBezTo>
                      <a:pt x="625692" y="4475575"/>
                      <a:pt x="613302" y="4469384"/>
                      <a:pt x="600912" y="4457004"/>
                    </a:cubicBezTo>
                    <a:lnTo>
                      <a:pt x="105315" y="3745121"/>
                    </a:lnTo>
                    <a:lnTo>
                      <a:pt x="105315" y="4568429"/>
                    </a:lnTo>
                    <a:lnTo>
                      <a:pt x="2341699" y="7768805"/>
                    </a:lnTo>
                    <a:cubicBezTo>
                      <a:pt x="2341699" y="7768805"/>
                      <a:pt x="2347894" y="7774995"/>
                      <a:pt x="2347894" y="7781185"/>
                    </a:cubicBezTo>
                    <a:cubicBezTo>
                      <a:pt x="2354089" y="7781185"/>
                      <a:pt x="2354089" y="7781185"/>
                      <a:pt x="2360284" y="7787375"/>
                    </a:cubicBezTo>
                    <a:lnTo>
                      <a:pt x="2800127" y="8431165"/>
                    </a:lnTo>
                    <a:lnTo>
                      <a:pt x="3382455" y="8431165"/>
                    </a:lnTo>
                    <a:lnTo>
                      <a:pt x="2979781" y="7849279"/>
                    </a:lnTo>
                    <a:cubicBezTo>
                      <a:pt x="2967392" y="7836898"/>
                      <a:pt x="2967392" y="7818327"/>
                      <a:pt x="2973586" y="7793566"/>
                    </a:cubicBezTo>
                    <a:cubicBezTo>
                      <a:pt x="2979781" y="7781185"/>
                      <a:pt x="3004561" y="7768805"/>
                      <a:pt x="3023146" y="7768805"/>
                    </a:cubicBezTo>
                    <a:lnTo>
                      <a:pt x="7966733" y="7768805"/>
                    </a:lnTo>
                    <a:cubicBezTo>
                      <a:pt x="7991513" y="7768805"/>
                      <a:pt x="8003903" y="7774995"/>
                      <a:pt x="8016293" y="7787375"/>
                    </a:cubicBezTo>
                    <a:lnTo>
                      <a:pt x="8462331" y="8431165"/>
                    </a:lnTo>
                    <a:lnTo>
                      <a:pt x="9038465" y="8431165"/>
                    </a:lnTo>
                    <a:lnTo>
                      <a:pt x="8355521" y="7449470"/>
                    </a:lnTo>
                    <a:lnTo>
                      <a:pt x="8092285" y="7071083"/>
                    </a:lnTo>
                    <a:lnTo>
                      <a:pt x="8018328" y="6964773"/>
                    </a:lnTo>
                    <a:lnTo>
                      <a:pt x="7173776" y="5756010"/>
                    </a:lnTo>
                    <a:cubicBezTo>
                      <a:pt x="7164483" y="5749820"/>
                      <a:pt x="7159837" y="5740535"/>
                      <a:pt x="7159062" y="5731249"/>
                    </a:cubicBezTo>
                    <a:lnTo>
                      <a:pt x="7160204" y="5727930"/>
                    </a:lnTo>
                    <a:lnTo>
                      <a:pt x="7159064" y="5726012"/>
                    </a:lnTo>
                    <a:cubicBezTo>
                      <a:pt x="7158290" y="5716726"/>
                      <a:pt x="7161387" y="5707441"/>
                      <a:pt x="7167582" y="5701251"/>
                    </a:cubicBezTo>
                    <a:lnTo>
                      <a:pt x="7183029" y="5684035"/>
                    </a:lnTo>
                    <a:lnTo>
                      <a:pt x="7184617" y="5681727"/>
                    </a:lnTo>
                    <a:lnTo>
                      <a:pt x="7185229" y="5681583"/>
                    </a:lnTo>
                    <a:lnTo>
                      <a:pt x="7187716" y="5678811"/>
                    </a:lnTo>
                    <a:cubicBezTo>
                      <a:pt x="7195460" y="5673394"/>
                      <a:pt x="7204752" y="5670299"/>
                      <a:pt x="7217142" y="5670299"/>
                    </a:cubicBezTo>
                    <a:lnTo>
                      <a:pt x="10778317" y="5670299"/>
                    </a:lnTo>
                    <a:lnTo>
                      <a:pt x="10767227" y="5675537"/>
                    </a:lnTo>
                    <a:lnTo>
                      <a:pt x="10767229" y="5675537"/>
                    </a:lnTo>
                    <a:lnTo>
                      <a:pt x="10778317" y="5670300"/>
                    </a:lnTo>
                    <a:lnTo>
                      <a:pt x="10849853" y="5670300"/>
                    </a:lnTo>
                    <a:lnTo>
                      <a:pt x="11330601" y="5670300"/>
                    </a:lnTo>
                    <a:cubicBezTo>
                      <a:pt x="11336797" y="5670300"/>
                      <a:pt x="11346089" y="5673395"/>
                      <a:pt x="11355383" y="5678038"/>
                    </a:cubicBezTo>
                    <a:lnTo>
                      <a:pt x="11358801" y="5680386"/>
                    </a:lnTo>
                    <a:lnTo>
                      <a:pt x="11380161" y="5694108"/>
                    </a:lnTo>
                    <a:lnTo>
                      <a:pt x="11651593" y="6083614"/>
                    </a:lnTo>
                    <a:lnTo>
                      <a:pt x="11653825" y="6085048"/>
                    </a:lnTo>
                    <a:lnTo>
                      <a:pt x="13287837" y="8429859"/>
                    </a:lnTo>
                    <a:lnTo>
                      <a:pt x="13294409" y="8431165"/>
                    </a:lnTo>
                    <a:lnTo>
                      <a:pt x="13870541" y="8431165"/>
                    </a:lnTo>
                    <a:lnTo>
                      <a:pt x="13362553" y="7706902"/>
                    </a:lnTo>
                    <a:cubicBezTo>
                      <a:pt x="13350165" y="7694521"/>
                      <a:pt x="13350165" y="7669760"/>
                      <a:pt x="13362553" y="7651189"/>
                    </a:cubicBezTo>
                    <a:cubicBezTo>
                      <a:pt x="13374945" y="7638809"/>
                      <a:pt x="13387333" y="7626428"/>
                      <a:pt x="13412113" y="7626428"/>
                    </a:cubicBezTo>
                    <a:lnTo>
                      <a:pt x="14477649" y="7626428"/>
                    </a:lnTo>
                    <a:lnTo>
                      <a:pt x="14477649" y="7149777"/>
                    </a:lnTo>
                    <a:lnTo>
                      <a:pt x="13003245" y="7149777"/>
                    </a:lnTo>
                    <a:cubicBezTo>
                      <a:pt x="12984661" y="7149777"/>
                      <a:pt x="12972269" y="7143586"/>
                      <a:pt x="12959881" y="7125015"/>
                    </a:cubicBezTo>
                    <a:lnTo>
                      <a:pt x="10661545" y="3844166"/>
                    </a:lnTo>
                    <a:cubicBezTo>
                      <a:pt x="10649157" y="3825595"/>
                      <a:pt x="10649157" y="3800834"/>
                      <a:pt x="10655351" y="3788453"/>
                    </a:cubicBezTo>
                    <a:cubicBezTo>
                      <a:pt x="10667741" y="3769882"/>
                      <a:pt x="10686325" y="3757502"/>
                      <a:pt x="10704911" y="3757502"/>
                    </a:cubicBezTo>
                    <a:lnTo>
                      <a:pt x="14477649" y="3757502"/>
                    </a:lnTo>
                    <a:lnTo>
                      <a:pt x="14477649" y="2395639"/>
                    </a:lnTo>
                    <a:lnTo>
                      <a:pt x="12879345" y="105237"/>
                    </a:lnTo>
                    <a:lnTo>
                      <a:pt x="12303213" y="105237"/>
                    </a:lnTo>
                    <a:lnTo>
                      <a:pt x="14465259" y="3200376"/>
                    </a:lnTo>
                    <a:cubicBezTo>
                      <a:pt x="14477649" y="3212757"/>
                      <a:pt x="14477649" y="3237518"/>
                      <a:pt x="14465259" y="3256089"/>
                    </a:cubicBezTo>
                    <a:cubicBezTo>
                      <a:pt x="14459065" y="3274660"/>
                      <a:pt x="14440479" y="3287040"/>
                      <a:pt x="14415699" y="3287040"/>
                    </a:cubicBezTo>
                    <a:lnTo>
                      <a:pt x="10296043" y="3287040"/>
                    </a:lnTo>
                    <a:cubicBezTo>
                      <a:pt x="10277457" y="3287040"/>
                      <a:pt x="10265069" y="3274660"/>
                      <a:pt x="10252677" y="3262279"/>
                    </a:cubicBezTo>
                    <a:lnTo>
                      <a:pt x="8053463" y="105237"/>
                    </a:lnTo>
                    <a:lnTo>
                      <a:pt x="7477331" y="105237"/>
                    </a:lnTo>
                    <a:lnTo>
                      <a:pt x="8920759" y="2166599"/>
                    </a:lnTo>
                    <a:cubicBezTo>
                      <a:pt x="8926953" y="2185170"/>
                      <a:pt x="8926953" y="2209931"/>
                      <a:pt x="8920759" y="2222312"/>
                    </a:cubicBezTo>
                    <a:cubicBezTo>
                      <a:pt x="8908369" y="2240882"/>
                      <a:pt x="8889785" y="2253263"/>
                      <a:pt x="8871199" y="2253263"/>
                    </a:cubicBezTo>
                    <a:lnTo>
                      <a:pt x="4751543" y="2253263"/>
                    </a:lnTo>
                    <a:cubicBezTo>
                      <a:pt x="4732959" y="2253263"/>
                      <a:pt x="4720569" y="2247073"/>
                      <a:pt x="4708179" y="2228502"/>
                    </a:cubicBezTo>
                    <a:lnTo>
                      <a:pt x="3221385" y="105237"/>
                    </a:lnTo>
                    <a:close/>
                    <a:moveTo>
                      <a:pt x="2539938" y="0"/>
                    </a:moveTo>
                    <a:lnTo>
                      <a:pt x="3246165" y="0"/>
                    </a:lnTo>
                    <a:cubicBezTo>
                      <a:pt x="3264750" y="0"/>
                      <a:pt x="3277140" y="6190"/>
                      <a:pt x="3289530" y="18571"/>
                    </a:cubicBezTo>
                    <a:lnTo>
                      <a:pt x="4776323" y="2141838"/>
                    </a:lnTo>
                    <a:lnTo>
                      <a:pt x="8772081" y="2141838"/>
                    </a:lnTo>
                    <a:lnTo>
                      <a:pt x="7328651" y="80474"/>
                    </a:lnTo>
                    <a:cubicBezTo>
                      <a:pt x="7310067" y="68093"/>
                      <a:pt x="7310067" y="49522"/>
                      <a:pt x="7322457" y="24763"/>
                    </a:cubicBezTo>
                    <a:cubicBezTo>
                      <a:pt x="7334847" y="6190"/>
                      <a:pt x="7347237" y="0"/>
                      <a:pt x="7372016" y="0"/>
                    </a:cubicBezTo>
                    <a:lnTo>
                      <a:pt x="8084437" y="0"/>
                    </a:lnTo>
                    <a:cubicBezTo>
                      <a:pt x="8096829" y="0"/>
                      <a:pt x="8115413" y="6190"/>
                      <a:pt x="8121607" y="18571"/>
                    </a:cubicBezTo>
                    <a:lnTo>
                      <a:pt x="10327017" y="3181805"/>
                    </a:lnTo>
                    <a:lnTo>
                      <a:pt x="14316579" y="3181805"/>
                    </a:lnTo>
                    <a:lnTo>
                      <a:pt x="12154533" y="80474"/>
                    </a:lnTo>
                    <a:cubicBezTo>
                      <a:pt x="12142145" y="68093"/>
                      <a:pt x="12135949" y="49522"/>
                      <a:pt x="12148339" y="24763"/>
                    </a:cubicBezTo>
                    <a:cubicBezTo>
                      <a:pt x="12154533" y="6190"/>
                      <a:pt x="12173119" y="0"/>
                      <a:pt x="12197899" y="0"/>
                    </a:cubicBezTo>
                    <a:lnTo>
                      <a:pt x="12904125" y="0"/>
                    </a:lnTo>
                    <a:cubicBezTo>
                      <a:pt x="12928905" y="0"/>
                      <a:pt x="12941297" y="6190"/>
                      <a:pt x="12953685" y="18571"/>
                    </a:cubicBezTo>
                    <a:lnTo>
                      <a:pt x="14582963" y="2352308"/>
                    </a:lnTo>
                    <a:cubicBezTo>
                      <a:pt x="14589157" y="2364688"/>
                      <a:pt x="14595353" y="2370878"/>
                      <a:pt x="14595353" y="2383259"/>
                    </a:cubicBezTo>
                    <a:lnTo>
                      <a:pt x="14595353" y="3813214"/>
                    </a:lnTo>
                    <a:cubicBezTo>
                      <a:pt x="14595353" y="3837975"/>
                      <a:pt x="14564377" y="3868927"/>
                      <a:pt x="14539597" y="3868927"/>
                    </a:cubicBezTo>
                    <a:lnTo>
                      <a:pt x="10810225" y="3868927"/>
                    </a:lnTo>
                    <a:lnTo>
                      <a:pt x="13028025" y="7044541"/>
                    </a:lnTo>
                    <a:lnTo>
                      <a:pt x="14539597" y="7044541"/>
                    </a:lnTo>
                    <a:cubicBezTo>
                      <a:pt x="14564377" y="7044541"/>
                      <a:pt x="14595353" y="7063113"/>
                      <a:pt x="14595353" y="7094064"/>
                    </a:cubicBezTo>
                    <a:lnTo>
                      <a:pt x="14595353" y="7675951"/>
                    </a:lnTo>
                    <a:cubicBezTo>
                      <a:pt x="14595353" y="7706902"/>
                      <a:pt x="14564377" y="7731663"/>
                      <a:pt x="14539597" y="7731663"/>
                    </a:cubicBezTo>
                    <a:lnTo>
                      <a:pt x="13511233" y="7731663"/>
                    </a:lnTo>
                    <a:lnTo>
                      <a:pt x="14019221" y="8449736"/>
                    </a:lnTo>
                    <a:cubicBezTo>
                      <a:pt x="14031611" y="8474497"/>
                      <a:pt x="14031611" y="8493068"/>
                      <a:pt x="14019221" y="8511639"/>
                    </a:cubicBezTo>
                    <a:cubicBezTo>
                      <a:pt x="14013025" y="8524019"/>
                      <a:pt x="13994441" y="8536400"/>
                      <a:pt x="13969661" y="8536400"/>
                    </a:cubicBezTo>
                    <a:lnTo>
                      <a:pt x="13263433" y="8536400"/>
                    </a:lnTo>
                    <a:lnTo>
                      <a:pt x="13256629" y="8535084"/>
                    </a:lnTo>
                    <a:lnTo>
                      <a:pt x="13252129" y="8536400"/>
                    </a:lnTo>
                    <a:lnTo>
                      <a:pt x="13230189" y="8536400"/>
                    </a:lnTo>
                    <a:lnTo>
                      <a:pt x="13230309" y="8536318"/>
                    </a:lnTo>
                    <a:lnTo>
                      <a:pt x="13152665" y="8424975"/>
                    </a:lnTo>
                    <a:lnTo>
                      <a:pt x="13153009" y="8424975"/>
                    </a:lnTo>
                    <a:lnTo>
                      <a:pt x="13070045" y="8306498"/>
                    </a:lnTo>
                    <a:lnTo>
                      <a:pt x="12957747" y="8145460"/>
                    </a:lnTo>
                    <a:lnTo>
                      <a:pt x="12956525" y="8145460"/>
                    </a:lnTo>
                    <a:lnTo>
                      <a:pt x="12956641" y="8145378"/>
                    </a:lnTo>
                    <a:lnTo>
                      <a:pt x="12878997" y="8034035"/>
                    </a:lnTo>
                    <a:lnTo>
                      <a:pt x="12878999" y="8034035"/>
                    </a:lnTo>
                    <a:lnTo>
                      <a:pt x="12818409" y="7947147"/>
                    </a:lnTo>
                    <a:lnTo>
                      <a:pt x="11599315" y="6206216"/>
                    </a:lnTo>
                    <a:lnTo>
                      <a:pt x="11599315" y="6206087"/>
                    </a:lnTo>
                    <a:lnTo>
                      <a:pt x="11305821" y="5786962"/>
                    </a:lnTo>
                    <a:lnTo>
                      <a:pt x="7326118" y="5786962"/>
                    </a:lnTo>
                    <a:lnTo>
                      <a:pt x="8193881" y="7028565"/>
                    </a:lnTo>
                    <a:lnTo>
                      <a:pt x="8193879" y="7028566"/>
                    </a:lnTo>
                    <a:lnTo>
                      <a:pt x="8509433" y="7480063"/>
                    </a:lnTo>
                    <a:lnTo>
                      <a:pt x="8896607" y="8034035"/>
                    </a:lnTo>
                    <a:lnTo>
                      <a:pt x="8900877" y="8034035"/>
                    </a:lnTo>
                    <a:lnTo>
                      <a:pt x="8978577" y="8145460"/>
                    </a:lnTo>
                    <a:lnTo>
                      <a:pt x="8974483" y="8145460"/>
                    </a:lnTo>
                    <a:lnTo>
                      <a:pt x="9187143" y="8449736"/>
                    </a:lnTo>
                    <a:cubicBezTo>
                      <a:pt x="9205729" y="8474497"/>
                      <a:pt x="9205729" y="8493068"/>
                      <a:pt x="9193337" y="8511639"/>
                    </a:cubicBezTo>
                    <a:cubicBezTo>
                      <a:pt x="9187143" y="8524019"/>
                      <a:pt x="9168557" y="8536400"/>
                      <a:pt x="9143777" y="8536400"/>
                    </a:cubicBezTo>
                    <a:lnTo>
                      <a:pt x="8437551" y="8536400"/>
                    </a:lnTo>
                    <a:cubicBezTo>
                      <a:pt x="8418965" y="8536400"/>
                      <a:pt x="8406577" y="8530209"/>
                      <a:pt x="8394185" y="8517829"/>
                    </a:cubicBezTo>
                    <a:lnTo>
                      <a:pt x="7941953" y="7874039"/>
                    </a:lnTo>
                    <a:lnTo>
                      <a:pt x="3128461" y="7874039"/>
                    </a:lnTo>
                    <a:lnTo>
                      <a:pt x="3537329" y="8449736"/>
                    </a:lnTo>
                    <a:cubicBezTo>
                      <a:pt x="3543524" y="8474497"/>
                      <a:pt x="3543524" y="8493068"/>
                      <a:pt x="3537329" y="8511639"/>
                    </a:cubicBezTo>
                    <a:cubicBezTo>
                      <a:pt x="3524939" y="8524019"/>
                      <a:pt x="3506354" y="8536400"/>
                      <a:pt x="3487769" y="8536400"/>
                    </a:cubicBezTo>
                    <a:lnTo>
                      <a:pt x="2775347" y="8536400"/>
                    </a:lnTo>
                    <a:cubicBezTo>
                      <a:pt x="2762957" y="8536400"/>
                      <a:pt x="2744373" y="8530209"/>
                      <a:pt x="2731983" y="8517829"/>
                    </a:cubicBezTo>
                    <a:lnTo>
                      <a:pt x="2279750" y="7874039"/>
                    </a:lnTo>
                    <a:cubicBezTo>
                      <a:pt x="2254970" y="7867849"/>
                      <a:pt x="2242580" y="7849279"/>
                      <a:pt x="2242580" y="7818327"/>
                    </a:cubicBezTo>
                    <a:lnTo>
                      <a:pt x="6195" y="4617951"/>
                    </a:lnTo>
                    <a:cubicBezTo>
                      <a:pt x="0" y="4611761"/>
                      <a:pt x="0" y="4599380"/>
                      <a:pt x="0" y="4587000"/>
                    </a:cubicBezTo>
                    <a:lnTo>
                      <a:pt x="0" y="3571793"/>
                    </a:lnTo>
                    <a:cubicBezTo>
                      <a:pt x="0" y="3547032"/>
                      <a:pt x="12390" y="3528461"/>
                      <a:pt x="37170" y="3522271"/>
                    </a:cubicBezTo>
                    <a:cubicBezTo>
                      <a:pt x="55755" y="3509890"/>
                      <a:pt x="80535" y="3522271"/>
                      <a:pt x="99120" y="3534651"/>
                    </a:cubicBezTo>
                    <a:lnTo>
                      <a:pt x="675252" y="4370340"/>
                    </a:lnTo>
                    <a:lnTo>
                      <a:pt x="5494940" y="4370340"/>
                    </a:lnTo>
                    <a:lnTo>
                      <a:pt x="3723178" y="1844704"/>
                    </a:lnTo>
                    <a:lnTo>
                      <a:pt x="49560" y="1844704"/>
                    </a:lnTo>
                    <a:cubicBezTo>
                      <a:pt x="18585" y="1844704"/>
                      <a:pt x="0" y="1826134"/>
                      <a:pt x="0" y="1795182"/>
                    </a:cubicBezTo>
                    <a:lnTo>
                      <a:pt x="0" y="1213298"/>
                    </a:lnTo>
                    <a:cubicBezTo>
                      <a:pt x="0" y="1188534"/>
                      <a:pt x="18585" y="1157583"/>
                      <a:pt x="49560" y="1157583"/>
                    </a:cubicBezTo>
                    <a:lnTo>
                      <a:pt x="3239970" y="1157583"/>
                    </a:lnTo>
                    <a:lnTo>
                      <a:pt x="2490379" y="80474"/>
                    </a:lnTo>
                    <a:cubicBezTo>
                      <a:pt x="2477989" y="68093"/>
                      <a:pt x="2477989" y="49522"/>
                      <a:pt x="2490379" y="24763"/>
                    </a:cubicBezTo>
                    <a:cubicBezTo>
                      <a:pt x="2496574" y="6190"/>
                      <a:pt x="2515159" y="0"/>
                      <a:pt x="25399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93">
                <a:extLst>
                  <a:ext uri="{FF2B5EF4-FFF2-40B4-BE49-F238E27FC236}">
                    <a16:creationId xmlns:a16="http://schemas.microsoft.com/office/drawing/2014/main" id="{2FD34E57-5EE5-4B1E-8187-C469CB727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9581" y="7005167"/>
                <a:ext cx="341430" cy="557274"/>
              </a:xfrm>
              <a:custGeom>
                <a:avLst/>
                <a:gdLst>
                  <a:gd name="T0" fmla="*/ 203 w 383"/>
                  <a:gd name="T1" fmla="*/ 290 h 626"/>
                  <a:gd name="T2" fmla="*/ 203 w 383"/>
                  <a:gd name="T3" fmla="*/ 290 h 626"/>
                  <a:gd name="T4" fmla="*/ 102 w 383"/>
                  <a:gd name="T5" fmla="*/ 189 h 626"/>
                  <a:gd name="T6" fmla="*/ 102 w 383"/>
                  <a:gd name="T7" fmla="*/ 189 h 626"/>
                  <a:gd name="T8" fmla="*/ 180 w 383"/>
                  <a:gd name="T9" fmla="*/ 113 h 626"/>
                  <a:gd name="T10" fmla="*/ 180 w 383"/>
                  <a:gd name="T11" fmla="*/ 113 h 626"/>
                  <a:gd name="T12" fmla="*/ 279 w 383"/>
                  <a:gd name="T13" fmla="*/ 212 h 626"/>
                  <a:gd name="T14" fmla="*/ 279 w 383"/>
                  <a:gd name="T15" fmla="*/ 212 h 626"/>
                  <a:gd name="T16" fmla="*/ 203 w 383"/>
                  <a:gd name="T17" fmla="*/ 290 h 626"/>
                  <a:gd name="T18" fmla="*/ 190 w 383"/>
                  <a:gd name="T19" fmla="*/ 0 h 626"/>
                  <a:gd name="T20" fmla="*/ 190 w 383"/>
                  <a:gd name="T21" fmla="*/ 0 h 626"/>
                  <a:gd name="T22" fmla="*/ 0 w 383"/>
                  <a:gd name="T23" fmla="*/ 192 h 626"/>
                  <a:gd name="T24" fmla="*/ 0 w 383"/>
                  <a:gd name="T25" fmla="*/ 192 h 626"/>
                  <a:gd name="T26" fmla="*/ 172 w 383"/>
                  <a:gd name="T27" fmla="*/ 610 h 626"/>
                  <a:gd name="T28" fmla="*/ 172 w 383"/>
                  <a:gd name="T29" fmla="*/ 610 h 626"/>
                  <a:gd name="T30" fmla="*/ 210 w 383"/>
                  <a:gd name="T31" fmla="*/ 610 h 626"/>
                  <a:gd name="T32" fmla="*/ 210 w 383"/>
                  <a:gd name="T33" fmla="*/ 610 h 626"/>
                  <a:gd name="T34" fmla="*/ 382 w 383"/>
                  <a:gd name="T35" fmla="*/ 192 h 626"/>
                  <a:gd name="T36" fmla="*/ 382 w 383"/>
                  <a:gd name="T37" fmla="*/ 192 h 626"/>
                  <a:gd name="T38" fmla="*/ 190 w 383"/>
                  <a:gd name="T39" fmla="*/ 0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83" h="626">
                    <a:moveTo>
                      <a:pt x="203" y="290"/>
                    </a:moveTo>
                    <a:lnTo>
                      <a:pt x="203" y="290"/>
                    </a:lnTo>
                    <a:cubicBezTo>
                      <a:pt x="144" y="296"/>
                      <a:pt x="95" y="248"/>
                      <a:pt x="102" y="189"/>
                    </a:cubicBezTo>
                    <a:lnTo>
                      <a:pt x="102" y="189"/>
                    </a:lnTo>
                    <a:cubicBezTo>
                      <a:pt x="108" y="150"/>
                      <a:pt x="140" y="118"/>
                      <a:pt x="180" y="113"/>
                    </a:cubicBezTo>
                    <a:lnTo>
                      <a:pt x="180" y="113"/>
                    </a:lnTo>
                    <a:cubicBezTo>
                      <a:pt x="238" y="106"/>
                      <a:pt x="286" y="154"/>
                      <a:pt x="279" y="212"/>
                    </a:cubicBezTo>
                    <a:lnTo>
                      <a:pt x="279" y="212"/>
                    </a:lnTo>
                    <a:cubicBezTo>
                      <a:pt x="275" y="253"/>
                      <a:pt x="242" y="284"/>
                      <a:pt x="203" y="290"/>
                    </a:cubicBezTo>
                    <a:close/>
                    <a:moveTo>
                      <a:pt x="190" y="0"/>
                    </a:moveTo>
                    <a:lnTo>
                      <a:pt x="190" y="0"/>
                    </a:lnTo>
                    <a:cubicBezTo>
                      <a:pt x="85" y="0"/>
                      <a:pt x="0" y="86"/>
                      <a:pt x="0" y="192"/>
                    </a:cubicBezTo>
                    <a:lnTo>
                      <a:pt x="0" y="192"/>
                    </a:lnTo>
                    <a:cubicBezTo>
                      <a:pt x="0" y="277"/>
                      <a:pt x="124" y="519"/>
                      <a:pt x="172" y="610"/>
                    </a:cubicBezTo>
                    <a:lnTo>
                      <a:pt x="172" y="610"/>
                    </a:lnTo>
                    <a:cubicBezTo>
                      <a:pt x="180" y="625"/>
                      <a:pt x="202" y="625"/>
                      <a:pt x="210" y="610"/>
                    </a:cubicBezTo>
                    <a:lnTo>
                      <a:pt x="210" y="610"/>
                    </a:lnTo>
                    <a:cubicBezTo>
                      <a:pt x="258" y="519"/>
                      <a:pt x="382" y="277"/>
                      <a:pt x="382" y="192"/>
                    </a:cubicBezTo>
                    <a:lnTo>
                      <a:pt x="382" y="192"/>
                    </a:lnTo>
                    <a:cubicBezTo>
                      <a:pt x="382" y="86"/>
                      <a:pt x="297" y="0"/>
                      <a:pt x="1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94">
                <a:extLst>
                  <a:ext uri="{FF2B5EF4-FFF2-40B4-BE49-F238E27FC236}">
                    <a16:creationId xmlns:a16="http://schemas.microsoft.com/office/drawing/2014/main" id="{52FE778C-0667-409A-981B-65DBBA4ED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1732" y="6997318"/>
                <a:ext cx="357127" cy="569048"/>
              </a:xfrm>
              <a:custGeom>
                <a:avLst/>
                <a:gdLst>
                  <a:gd name="T0" fmla="*/ 199 w 401"/>
                  <a:gd name="T1" fmla="*/ 130 h 640"/>
                  <a:gd name="T2" fmla="*/ 199 w 401"/>
                  <a:gd name="T3" fmla="*/ 130 h 640"/>
                  <a:gd name="T4" fmla="*/ 189 w 401"/>
                  <a:gd name="T5" fmla="*/ 131 h 640"/>
                  <a:gd name="T6" fmla="*/ 189 w 401"/>
                  <a:gd name="T7" fmla="*/ 131 h 640"/>
                  <a:gd name="T8" fmla="*/ 121 w 401"/>
                  <a:gd name="T9" fmla="*/ 199 h 640"/>
                  <a:gd name="T10" fmla="*/ 121 w 401"/>
                  <a:gd name="T11" fmla="*/ 199 h 640"/>
                  <a:gd name="T12" fmla="*/ 143 w 401"/>
                  <a:gd name="T13" fmla="*/ 267 h 640"/>
                  <a:gd name="T14" fmla="*/ 143 w 401"/>
                  <a:gd name="T15" fmla="*/ 267 h 640"/>
                  <a:gd name="T16" fmla="*/ 211 w 401"/>
                  <a:gd name="T17" fmla="*/ 290 h 640"/>
                  <a:gd name="T18" fmla="*/ 211 w 401"/>
                  <a:gd name="T19" fmla="*/ 290 h 640"/>
                  <a:gd name="T20" fmla="*/ 279 w 401"/>
                  <a:gd name="T21" fmla="*/ 221 h 640"/>
                  <a:gd name="T22" fmla="*/ 279 w 401"/>
                  <a:gd name="T23" fmla="*/ 221 h 640"/>
                  <a:gd name="T24" fmla="*/ 257 w 401"/>
                  <a:gd name="T25" fmla="*/ 153 h 640"/>
                  <a:gd name="T26" fmla="*/ 257 w 401"/>
                  <a:gd name="T27" fmla="*/ 153 h 640"/>
                  <a:gd name="T28" fmla="*/ 199 w 401"/>
                  <a:gd name="T29" fmla="*/ 130 h 640"/>
                  <a:gd name="T30" fmla="*/ 212 w 401"/>
                  <a:gd name="T31" fmla="*/ 299 h 640"/>
                  <a:gd name="T32" fmla="*/ 212 w 401"/>
                  <a:gd name="T33" fmla="*/ 299 h 640"/>
                  <a:gd name="T34" fmla="*/ 199 w 401"/>
                  <a:gd name="T35" fmla="*/ 308 h 640"/>
                  <a:gd name="T36" fmla="*/ 199 w 401"/>
                  <a:gd name="T37" fmla="*/ 308 h 640"/>
                  <a:gd name="T38" fmla="*/ 131 w 401"/>
                  <a:gd name="T39" fmla="*/ 279 h 640"/>
                  <a:gd name="T40" fmla="*/ 131 w 401"/>
                  <a:gd name="T41" fmla="*/ 279 h 640"/>
                  <a:gd name="T42" fmla="*/ 103 w 401"/>
                  <a:gd name="T43" fmla="*/ 197 h 640"/>
                  <a:gd name="T44" fmla="*/ 103 w 401"/>
                  <a:gd name="T45" fmla="*/ 197 h 640"/>
                  <a:gd name="T46" fmla="*/ 188 w 401"/>
                  <a:gd name="T47" fmla="*/ 113 h 640"/>
                  <a:gd name="T48" fmla="*/ 188 w 401"/>
                  <a:gd name="T49" fmla="*/ 113 h 640"/>
                  <a:gd name="T50" fmla="*/ 269 w 401"/>
                  <a:gd name="T51" fmla="*/ 141 h 640"/>
                  <a:gd name="T52" fmla="*/ 269 w 401"/>
                  <a:gd name="T53" fmla="*/ 141 h 640"/>
                  <a:gd name="T54" fmla="*/ 297 w 401"/>
                  <a:gd name="T55" fmla="*/ 222 h 640"/>
                  <a:gd name="T56" fmla="*/ 297 w 401"/>
                  <a:gd name="T57" fmla="*/ 222 h 640"/>
                  <a:gd name="T58" fmla="*/ 212 w 401"/>
                  <a:gd name="T59" fmla="*/ 307 h 640"/>
                  <a:gd name="T60" fmla="*/ 212 w 401"/>
                  <a:gd name="T61" fmla="*/ 307 h 640"/>
                  <a:gd name="T62" fmla="*/ 199 w 401"/>
                  <a:gd name="T63" fmla="*/ 308 h 640"/>
                  <a:gd name="T64" fmla="*/ 199 w 401"/>
                  <a:gd name="T65" fmla="*/ 19 h 640"/>
                  <a:gd name="T66" fmla="*/ 199 w 401"/>
                  <a:gd name="T67" fmla="*/ 19 h 640"/>
                  <a:gd name="T68" fmla="*/ 18 w 401"/>
                  <a:gd name="T69" fmla="*/ 201 h 640"/>
                  <a:gd name="T70" fmla="*/ 18 w 401"/>
                  <a:gd name="T71" fmla="*/ 201 h 640"/>
                  <a:gd name="T72" fmla="*/ 189 w 401"/>
                  <a:gd name="T73" fmla="*/ 614 h 640"/>
                  <a:gd name="T74" fmla="*/ 189 w 401"/>
                  <a:gd name="T75" fmla="*/ 614 h 640"/>
                  <a:gd name="T76" fmla="*/ 199 w 401"/>
                  <a:gd name="T77" fmla="*/ 621 h 640"/>
                  <a:gd name="T78" fmla="*/ 199 w 401"/>
                  <a:gd name="T79" fmla="*/ 621 h 640"/>
                  <a:gd name="T80" fmla="*/ 211 w 401"/>
                  <a:gd name="T81" fmla="*/ 614 h 640"/>
                  <a:gd name="T82" fmla="*/ 211 w 401"/>
                  <a:gd name="T83" fmla="*/ 614 h 640"/>
                  <a:gd name="T84" fmla="*/ 382 w 401"/>
                  <a:gd name="T85" fmla="*/ 201 h 640"/>
                  <a:gd name="T86" fmla="*/ 382 w 401"/>
                  <a:gd name="T87" fmla="*/ 201 h 640"/>
                  <a:gd name="T88" fmla="*/ 199 w 401"/>
                  <a:gd name="T89" fmla="*/ 19 h 640"/>
                  <a:gd name="T90" fmla="*/ 199 w 401"/>
                  <a:gd name="T91" fmla="*/ 639 h 640"/>
                  <a:gd name="T92" fmla="*/ 199 w 401"/>
                  <a:gd name="T93" fmla="*/ 639 h 640"/>
                  <a:gd name="T94" fmla="*/ 173 w 401"/>
                  <a:gd name="T95" fmla="*/ 623 h 640"/>
                  <a:gd name="T96" fmla="*/ 173 w 401"/>
                  <a:gd name="T97" fmla="*/ 623 h 640"/>
                  <a:gd name="T98" fmla="*/ 0 w 401"/>
                  <a:gd name="T99" fmla="*/ 201 h 640"/>
                  <a:gd name="T100" fmla="*/ 0 w 401"/>
                  <a:gd name="T101" fmla="*/ 201 h 640"/>
                  <a:gd name="T102" fmla="*/ 199 w 401"/>
                  <a:gd name="T103" fmla="*/ 0 h 640"/>
                  <a:gd name="T104" fmla="*/ 199 w 401"/>
                  <a:gd name="T105" fmla="*/ 0 h 640"/>
                  <a:gd name="T106" fmla="*/ 400 w 401"/>
                  <a:gd name="T107" fmla="*/ 201 h 640"/>
                  <a:gd name="T108" fmla="*/ 400 w 401"/>
                  <a:gd name="T109" fmla="*/ 201 h 640"/>
                  <a:gd name="T110" fmla="*/ 227 w 401"/>
                  <a:gd name="T111" fmla="*/ 623 h 640"/>
                  <a:gd name="T112" fmla="*/ 227 w 401"/>
                  <a:gd name="T113" fmla="*/ 623 h 640"/>
                  <a:gd name="T114" fmla="*/ 199 w 401"/>
                  <a:gd name="T115" fmla="*/ 639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01" h="640">
                    <a:moveTo>
                      <a:pt x="199" y="130"/>
                    </a:moveTo>
                    <a:lnTo>
                      <a:pt x="199" y="130"/>
                    </a:lnTo>
                    <a:cubicBezTo>
                      <a:pt x="196" y="130"/>
                      <a:pt x="193" y="130"/>
                      <a:pt x="189" y="131"/>
                    </a:cubicBezTo>
                    <a:lnTo>
                      <a:pt x="189" y="131"/>
                    </a:lnTo>
                    <a:cubicBezTo>
                      <a:pt x="154" y="135"/>
                      <a:pt x="125" y="164"/>
                      <a:pt x="121" y="199"/>
                    </a:cubicBezTo>
                    <a:lnTo>
                      <a:pt x="121" y="199"/>
                    </a:lnTo>
                    <a:cubicBezTo>
                      <a:pt x="117" y="225"/>
                      <a:pt x="126" y="249"/>
                      <a:pt x="143" y="267"/>
                    </a:cubicBezTo>
                    <a:lnTo>
                      <a:pt x="143" y="267"/>
                    </a:lnTo>
                    <a:cubicBezTo>
                      <a:pt x="161" y="285"/>
                      <a:pt x="185" y="293"/>
                      <a:pt x="211" y="290"/>
                    </a:cubicBezTo>
                    <a:lnTo>
                      <a:pt x="211" y="290"/>
                    </a:lnTo>
                    <a:cubicBezTo>
                      <a:pt x="246" y="285"/>
                      <a:pt x="275" y="256"/>
                      <a:pt x="279" y="221"/>
                    </a:cubicBezTo>
                    <a:lnTo>
                      <a:pt x="279" y="221"/>
                    </a:lnTo>
                    <a:cubicBezTo>
                      <a:pt x="283" y="196"/>
                      <a:pt x="274" y="171"/>
                      <a:pt x="257" y="153"/>
                    </a:cubicBezTo>
                    <a:lnTo>
                      <a:pt x="257" y="153"/>
                    </a:lnTo>
                    <a:cubicBezTo>
                      <a:pt x="242" y="138"/>
                      <a:pt x="221" y="130"/>
                      <a:pt x="199" y="130"/>
                    </a:cubicBezTo>
                    <a:close/>
                    <a:moveTo>
                      <a:pt x="212" y="299"/>
                    </a:moveTo>
                    <a:lnTo>
                      <a:pt x="212" y="299"/>
                    </a:lnTo>
                    <a:close/>
                    <a:moveTo>
                      <a:pt x="199" y="308"/>
                    </a:moveTo>
                    <a:lnTo>
                      <a:pt x="199" y="308"/>
                    </a:lnTo>
                    <a:cubicBezTo>
                      <a:pt x="174" y="308"/>
                      <a:pt x="149" y="298"/>
                      <a:pt x="131" y="279"/>
                    </a:cubicBezTo>
                    <a:lnTo>
                      <a:pt x="131" y="279"/>
                    </a:lnTo>
                    <a:cubicBezTo>
                      <a:pt x="110" y="257"/>
                      <a:pt x="100" y="227"/>
                      <a:pt x="103" y="197"/>
                    </a:cubicBezTo>
                    <a:lnTo>
                      <a:pt x="103" y="197"/>
                    </a:lnTo>
                    <a:cubicBezTo>
                      <a:pt x="109" y="154"/>
                      <a:pt x="144" y="119"/>
                      <a:pt x="188" y="113"/>
                    </a:cubicBezTo>
                    <a:lnTo>
                      <a:pt x="188" y="113"/>
                    </a:lnTo>
                    <a:cubicBezTo>
                      <a:pt x="218" y="109"/>
                      <a:pt x="248" y="119"/>
                      <a:pt x="269" y="141"/>
                    </a:cubicBezTo>
                    <a:lnTo>
                      <a:pt x="269" y="141"/>
                    </a:lnTo>
                    <a:cubicBezTo>
                      <a:pt x="291" y="162"/>
                      <a:pt x="301" y="192"/>
                      <a:pt x="297" y="222"/>
                    </a:cubicBezTo>
                    <a:lnTo>
                      <a:pt x="297" y="222"/>
                    </a:lnTo>
                    <a:cubicBezTo>
                      <a:pt x="291" y="266"/>
                      <a:pt x="256" y="302"/>
                      <a:pt x="212" y="307"/>
                    </a:cubicBezTo>
                    <a:lnTo>
                      <a:pt x="212" y="307"/>
                    </a:lnTo>
                    <a:cubicBezTo>
                      <a:pt x="208" y="308"/>
                      <a:pt x="204" y="308"/>
                      <a:pt x="199" y="308"/>
                    </a:cubicBezTo>
                    <a:close/>
                    <a:moveTo>
                      <a:pt x="199" y="19"/>
                    </a:moveTo>
                    <a:lnTo>
                      <a:pt x="199" y="19"/>
                    </a:lnTo>
                    <a:cubicBezTo>
                      <a:pt x="100" y="19"/>
                      <a:pt x="18" y="100"/>
                      <a:pt x="18" y="201"/>
                    </a:cubicBezTo>
                    <a:lnTo>
                      <a:pt x="18" y="201"/>
                    </a:lnTo>
                    <a:cubicBezTo>
                      <a:pt x="18" y="285"/>
                      <a:pt x="149" y="539"/>
                      <a:pt x="189" y="614"/>
                    </a:cubicBezTo>
                    <a:lnTo>
                      <a:pt x="189" y="614"/>
                    </a:lnTo>
                    <a:cubicBezTo>
                      <a:pt x="191" y="619"/>
                      <a:pt x="195" y="621"/>
                      <a:pt x="199" y="621"/>
                    </a:cubicBezTo>
                    <a:lnTo>
                      <a:pt x="199" y="621"/>
                    </a:lnTo>
                    <a:cubicBezTo>
                      <a:pt x="205" y="621"/>
                      <a:pt x="209" y="619"/>
                      <a:pt x="211" y="614"/>
                    </a:cubicBezTo>
                    <a:lnTo>
                      <a:pt x="211" y="614"/>
                    </a:lnTo>
                    <a:cubicBezTo>
                      <a:pt x="251" y="539"/>
                      <a:pt x="382" y="285"/>
                      <a:pt x="382" y="201"/>
                    </a:cubicBezTo>
                    <a:lnTo>
                      <a:pt x="382" y="201"/>
                    </a:lnTo>
                    <a:cubicBezTo>
                      <a:pt x="382" y="100"/>
                      <a:pt x="301" y="19"/>
                      <a:pt x="199" y="19"/>
                    </a:cubicBezTo>
                    <a:close/>
                    <a:moveTo>
                      <a:pt x="199" y="639"/>
                    </a:moveTo>
                    <a:lnTo>
                      <a:pt x="199" y="639"/>
                    </a:lnTo>
                    <a:cubicBezTo>
                      <a:pt x="189" y="639"/>
                      <a:pt x="178" y="633"/>
                      <a:pt x="173" y="623"/>
                    </a:cubicBezTo>
                    <a:lnTo>
                      <a:pt x="173" y="623"/>
                    </a:lnTo>
                    <a:cubicBezTo>
                      <a:pt x="121" y="524"/>
                      <a:pt x="0" y="286"/>
                      <a:pt x="0" y="201"/>
                    </a:cubicBezTo>
                    <a:lnTo>
                      <a:pt x="0" y="201"/>
                    </a:lnTo>
                    <a:cubicBezTo>
                      <a:pt x="0" y="90"/>
                      <a:pt x="90" y="0"/>
                      <a:pt x="199" y="0"/>
                    </a:cubicBezTo>
                    <a:lnTo>
                      <a:pt x="199" y="0"/>
                    </a:lnTo>
                    <a:cubicBezTo>
                      <a:pt x="310" y="0"/>
                      <a:pt x="400" y="90"/>
                      <a:pt x="400" y="201"/>
                    </a:cubicBezTo>
                    <a:lnTo>
                      <a:pt x="400" y="201"/>
                    </a:lnTo>
                    <a:cubicBezTo>
                      <a:pt x="400" y="286"/>
                      <a:pt x="278" y="524"/>
                      <a:pt x="227" y="623"/>
                    </a:cubicBezTo>
                    <a:lnTo>
                      <a:pt x="227" y="623"/>
                    </a:lnTo>
                    <a:cubicBezTo>
                      <a:pt x="221" y="633"/>
                      <a:pt x="211" y="639"/>
                      <a:pt x="199" y="6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28" name="TextBox 227">
            <a:extLst>
              <a:ext uri="{FF2B5EF4-FFF2-40B4-BE49-F238E27FC236}">
                <a16:creationId xmlns:a16="http://schemas.microsoft.com/office/drawing/2014/main" id="{7B9D4598-46A9-4BDD-834E-C8A1F03854F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29" name="TextBox 228">
            <a:extLst>
              <a:ext uri="{FF2B5EF4-FFF2-40B4-BE49-F238E27FC236}">
                <a16:creationId xmlns:a16="http://schemas.microsoft.com/office/drawing/2014/main" id="{8F55EFD5-5C0D-43EB-97EF-C6237FEEC784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0" name="TextBox 229">
            <a:extLst>
              <a:ext uri="{FF2B5EF4-FFF2-40B4-BE49-F238E27FC236}">
                <a16:creationId xmlns:a16="http://schemas.microsoft.com/office/drawing/2014/main" id="{F40C40DE-3B41-48BA-82EB-E41D0B1F07DC}"/>
              </a:ext>
            </a:extLst>
          </p:cNvPr>
          <p:cNvSpPr txBox="1"/>
          <p:nvPr/>
        </p:nvSpPr>
        <p:spPr>
          <a:xfrm>
            <a:off x="2742489" y="4513973"/>
            <a:ext cx="4374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31" name="TextBox 230">
            <a:extLst>
              <a:ext uri="{FF2B5EF4-FFF2-40B4-BE49-F238E27FC236}">
                <a16:creationId xmlns:a16="http://schemas.microsoft.com/office/drawing/2014/main" id="{777ED6FC-FAEA-4877-9633-F0769460E724}"/>
              </a:ext>
            </a:extLst>
          </p:cNvPr>
          <p:cNvSpPr txBox="1"/>
          <p:nvPr/>
        </p:nvSpPr>
        <p:spPr>
          <a:xfrm>
            <a:off x="2742489" y="5133339"/>
            <a:ext cx="437459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32" name="TextBox 231">
            <a:extLst>
              <a:ext uri="{FF2B5EF4-FFF2-40B4-BE49-F238E27FC236}">
                <a16:creationId xmlns:a16="http://schemas.microsoft.com/office/drawing/2014/main" id="{9C8317B0-3F01-4567-B128-D4B7F6E2DA47}"/>
              </a:ext>
            </a:extLst>
          </p:cNvPr>
          <p:cNvSpPr txBox="1"/>
          <p:nvPr/>
        </p:nvSpPr>
        <p:spPr>
          <a:xfrm>
            <a:off x="2742489" y="9528640"/>
            <a:ext cx="43745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33" name="TextBox 232">
            <a:extLst>
              <a:ext uri="{FF2B5EF4-FFF2-40B4-BE49-F238E27FC236}">
                <a16:creationId xmlns:a16="http://schemas.microsoft.com/office/drawing/2014/main" id="{8DD68A38-BFE1-4F93-AB9D-0B21E4B1FB6B}"/>
              </a:ext>
            </a:extLst>
          </p:cNvPr>
          <p:cNvSpPr txBox="1"/>
          <p:nvPr/>
        </p:nvSpPr>
        <p:spPr>
          <a:xfrm>
            <a:off x="2742489" y="10148006"/>
            <a:ext cx="437459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66230337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" name="Freeform 114">
            <a:extLst>
              <a:ext uri="{FF2B5EF4-FFF2-40B4-BE49-F238E27FC236}">
                <a16:creationId xmlns:a16="http://schemas.microsoft.com/office/drawing/2014/main" id="{51031C9B-695A-44EC-BA5F-A31D91F062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272" y="8841816"/>
            <a:ext cx="1283301" cy="1283301"/>
          </a:xfrm>
          <a:prstGeom prst="roundRect">
            <a:avLst>
              <a:gd name="adj" fmla="val 23496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50" name="Freeform 115">
            <a:extLst>
              <a:ext uri="{FF2B5EF4-FFF2-40B4-BE49-F238E27FC236}">
                <a16:creationId xmlns:a16="http://schemas.microsoft.com/office/drawing/2014/main" id="{F2B14A39-4D2D-45BB-88EF-AEC164A18D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4272" y="4046121"/>
            <a:ext cx="1283301" cy="1279375"/>
          </a:xfrm>
          <a:prstGeom prst="roundRect">
            <a:avLst>
              <a:gd name="adj" fmla="val 22971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51" name="Freeform 135">
            <a:extLst>
              <a:ext uri="{FF2B5EF4-FFF2-40B4-BE49-F238E27FC236}">
                <a16:creationId xmlns:a16="http://schemas.microsoft.com/office/drawing/2014/main" id="{3280340F-D4A6-468B-B58E-4C3D55211D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89044" y="8841816"/>
            <a:ext cx="1279375" cy="1283301"/>
          </a:xfrm>
          <a:prstGeom prst="roundRect">
            <a:avLst>
              <a:gd name="adj" fmla="val 23368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52" name="Freeform 136">
            <a:extLst>
              <a:ext uri="{FF2B5EF4-FFF2-40B4-BE49-F238E27FC236}">
                <a16:creationId xmlns:a16="http://schemas.microsoft.com/office/drawing/2014/main" id="{FFEB1919-8501-4B59-8565-24B5772404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89044" y="4046121"/>
            <a:ext cx="1279375" cy="1279375"/>
          </a:xfrm>
          <a:prstGeom prst="roundRect">
            <a:avLst>
              <a:gd name="adj" fmla="val 23219"/>
            </a:avLst>
          </a:pr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grpSp>
        <p:nvGrpSpPr>
          <p:cNvPr id="253" name="Group 252">
            <a:extLst>
              <a:ext uri="{FF2B5EF4-FFF2-40B4-BE49-F238E27FC236}">
                <a16:creationId xmlns:a16="http://schemas.microsoft.com/office/drawing/2014/main" id="{91772690-B4AC-4E93-8767-B535ACC8A4C0}"/>
              </a:ext>
            </a:extLst>
          </p:cNvPr>
          <p:cNvGrpSpPr/>
          <p:nvPr/>
        </p:nvGrpSpPr>
        <p:grpSpPr>
          <a:xfrm>
            <a:off x="6110389" y="5070407"/>
            <a:ext cx="12161915" cy="6122164"/>
            <a:chOff x="6110389" y="5070407"/>
            <a:chExt cx="12161915" cy="6122164"/>
          </a:xfrm>
        </p:grpSpPr>
        <p:grpSp>
          <p:nvGrpSpPr>
            <p:cNvPr id="254" name="Group 253">
              <a:extLst>
                <a:ext uri="{FF2B5EF4-FFF2-40B4-BE49-F238E27FC236}">
                  <a16:creationId xmlns:a16="http://schemas.microsoft.com/office/drawing/2014/main" id="{AA7CF824-4B5D-45CC-AAB9-E2820213A368}"/>
                </a:ext>
              </a:extLst>
            </p:cNvPr>
            <p:cNvGrpSpPr/>
            <p:nvPr/>
          </p:nvGrpSpPr>
          <p:grpSpPr>
            <a:xfrm>
              <a:off x="6110389" y="5070407"/>
              <a:ext cx="12161915" cy="2747125"/>
              <a:chOff x="6110389" y="5070407"/>
              <a:chExt cx="12161915" cy="2747125"/>
            </a:xfrm>
          </p:grpSpPr>
          <p:sp>
            <p:nvSpPr>
              <p:cNvPr id="333" name="Freeform 2">
                <a:extLst>
                  <a:ext uri="{FF2B5EF4-FFF2-40B4-BE49-F238E27FC236}">
                    <a16:creationId xmlns:a16="http://schemas.microsoft.com/office/drawing/2014/main" id="{FFF072B0-0C73-44AD-8C35-22CA6FE093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8238" y="6887433"/>
                <a:ext cx="219770" cy="922250"/>
              </a:xfrm>
              <a:custGeom>
                <a:avLst/>
                <a:gdLst>
                  <a:gd name="T0" fmla="*/ 244 w 245"/>
                  <a:gd name="T1" fmla="*/ 1037 h 1038"/>
                  <a:gd name="T2" fmla="*/ 0 w 245"/>
                  <a:gd name="T3" fmla="*/ 1037 h 1038"/>
                  <a:gd name="T4" fmla="*/ 0 w 245"/>
                  <a:gd name="T5" fmla="*/ 0 h 1038"/>
                  <a:gd name="T6" fmla="*/ 244 w 245"/>
                  <a:gd name="T7" fmla="*/ 0 h 1038"/>
                  <a:gd name="T8" fmla="*/ 244 w 245"/>
                  <a:gd name="T9" fmla="*/ 1037 h 10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1038">
                    <a:moveTo>
                      <a:pt x="244" y="1037"/>
                    </a:moveTo>
                    <a:lnTo>
                      <a:pt x="0" y="1037"/>
                    </a:lnTo>
                    <a:lnTo>
                      <a:pt x="0" y="0"/>
                    </a:lnTo>
                    <a:lnTo>
                      <a:pt x="244" y="0"/>
                    </a:lnTo>
                    <a:lnTo>
                      <a:pt x="244" y="10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3">
                <a:extLst>
                  <a:ext uri="{FF2B5EF4-FFF2-40B4-BE49-F238E27FC236}">
                    <a16:creationId xmlns:a16="http://schemas.microsoft.com/office/drawing/2014/main" id="{09F96E2C-422F-449D-A56D-1AD6D02DF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389" y="6879584"/>
                <a:ext cx="235468" cy="937948"/>
              </a:xfrm>
              <a:custGeom>
                <a:avLst/>
                <a:gdLst>
                  <a:gd name="T0" fmla="*/ 17 w 263"/>
                  <a:gd name="T1" fmla="*/ 1038 h 1055"/>
                  <a:gd name="T2" fmla="*/ 245 w 263"/>
                  <a:gd name="T3" fmla="*/ 1038 h 1055"/>
                  <a:gd name="T4" fmla="*/ 245 w 263"/>
                  <a:gd name="T5" fmla="*/ 17 h 1055"/>
                  <a:gd name="T6" fmla="*/ 17 w 263"/>
                  <a:gd name="T7" fmla="*/ 17 h 1055"/>
                  <a:gd name="T8" fmla="*/ 17 w 263"/>
                  <a:gd name="T9" fmla="*/ 1038 h 1055"/>
                  <a:gd name="T10" fmla="*/ 253 w 263"/>
                  <a:gd name="T11" fmla="*/ 1054 h 1055"/>
                  <a:gd name="T12" fmla="*/ 9 w 263"/>
                  <a:gd name="T13" fmla="*/ 1054 h 1055"/>
                  <a:gd name="T14" fmla="*/ 9 w 263"/>
                  <a:gd name="T15" fmla="*/ 1054 h 1055"/>
                  <a:gd name="T16" fmla="*/ 0 w 263"/>
                  <a:gd name="T17" fmla="*/ 1046 h 1055"/>
                  <a:gd name="T18" fmla="*/ 0 w 263"/>
                  <a:gd name="T19" fmla="*/ 9 h 1055"/>
                  <a:gd name="T20" fmla="*/ 0 w 263"/>
                  <a:gd name="T21" fmla="*/ 9 h 1055"/>
                  <a:gd name="T22" fmla="*/ 9 w 263"/>
                  <a:gd name="T23" fmla="*/ 0 h 1055"/>
                  <a:gd name="T24" fmla="*/ 253 w 263"/>
                  <a:gd name="T25" fmla="*/ 0 h 1055"/>
                  <a:gd name="T26" fmla="*/ 253 w 263"/>
                  <a:gd name="T27" fmla="*/ 0 h 1055"/>
                  <a:gd name="T28" fmla="*/ 262 w 263"/>
                  <a:gd name="T29" fmla="*/ 9 h 1055"/>
                  <a:gd name="T30" fmla="*/ 262 w 263"/>
                  <a:gd name="T31" fmla="*/ 1046 h 1055"/>
                  <a:gd name="T32" fmla="*/ 262 w 263"/>
                  <a:gd name="T33" fmla="*/ 1046 h 1055"/>
                  <a:gd name="T34" fmla="*/ 253 w 263"/>
                  <a:gd name="T35" fmla="*/ 1054 h 10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1055">
                    <a:moveTo>
                      <a:pt x="17" y="1038"/>
                    </a:moveTo>
                    <a:lnTo>
                      <a:pt x="245" y="1038"/>
                    </a:lnTo>
                    <a:lnTo>
                      <a:pt x="245" y="17"/>
                    </a:lnTo>
                    <a:lnTo>
                      <a:pt x="17" y="17"/>
                    </a:lnTo>
                    <a:lnTo>
                      <a:pt x="17" y="1038"/>
                    </a:lnTo>
                    <a:close/>
                    <a:moveTo>
                      <a:pt x="253" y="1054"/>
                    </a:moveTo>
                    <a:lnTo>
                      <a:pt x="9" y="1054"/>
                    </a:lnTo>
                    <a:lnTo>
                      <a:pt x="9" y="1054"/>
                    </a:lnTo>
                    <a:cubicBezTo>
                      <a:pt x="4" y="1054"/>
                      <a:pt x="0" y="1051"/>
                      <a:pt x="0" y="1046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53" y="0"/>
                    </a:lnTo>
                    <a:lnTo>
                      <a:pt x="253" y="0"/>
                    </a:lnTo>
                    <a:cubicBezTo>
                      <a:pt x="258" y="0"/>
                      <a:pt x="262" y="4"/>
                      <a:pt x="262" y="9"/>
                    </a:cubicBezTo>
                    <a:lnTo>
                      <a:pt x="262" y="1046"/>
                    </a:lnTo>
                    <a:lnTo>
                      <a:pt x="262" y="1046"/>
                    </a:lnTo>
                    <a:cubicBezTo>
                      <a:pt x="262" y="1051"/>
                      <a:pt x="258" y="1054"/>
                      <a:pt x="253" y="10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4">
                <a:extLst>
                  <a:ext uri="{FF2B5EF4-FFF2-40B4-BE49-F238E27FC236}">
                    <a16:creationId xmlns:a16="http://schemas.microsoft.com/office/drawing/2014/main" id="{909BFD12-1B0C-4248-A119-35C89258C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063" y="6361555"/>
                <a:ext cx="219770" cy="1448128"/>
              </a:xfrm>
              <a:custGeom>
                <a:avLst/>
                <a:gdLst>
                  <a:gd name="T0" fmla="*/ 245 w 246"/>
                  <a:gd name="T1" fmla="*/ 1626 h 1627"/>
                  <a:gd name="T2" fmla="*/ 0 w 246"/>
                  <a:gd name="T3" fmla="*/ 1626 h 1627"/>
                  <a:gd name="T4" fmla="*/ 0 w 246"/>
                  <a:gd name="T5" fmla="*/ 0 h 1627"/>
                  <a:gd name="T6" fmla="*/ 245 w 246"/>
                  <a:gd name="T7" fmla="*/ 0 h 1627"/>
                  <a:gd name="T8" fmla="*/ 245 w 246"/>
                  <a:gd name="T9" fmla="*/ 1626 h 1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1627">
                    <a:moveTo>
                      <a:pt x="245" y="1626"/>
                    </a:moveTo>
                    <a:lnTo>
                      <a:pt x="0" y="1626"/>
                    </a:lnTo>
                    <a:lnTo>
                      <a:pt x="0" y="0"/>
                    </a:lnTo>
                    <a:lnTo>
                      <a:pt x="245" y="0"/>
                    </a:lnTo>
                    <a:lnTo>
                      <a:pt x="245" y="16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5">
                <a:extLst>
                  <a:ext uri="{FF2B5EF4-FFF2-40B4-BE49-F238E27FC236}">
                    <a16:creationId xmlns:a16="http://schemas.microsoft.com/office/drawing/2014/main" id="{BB348A55-EA0F-48E3-AE76-818577A19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3214" y="6353706"/>
                <a:ext cx="235468" cy="1463826"/>
              </a:xfrm>
              <a:custGeom>
                <a:avLst/>
                <a:gdLst>
                  <a:gd name="T0" fmla="*/ 18 w 263"/>
                  <a:gd name="T1" fmla="*/ 1627 h 1644"/>
                  <a:gd name="T2" fmla="*/ 245 w 263"/>
                  <a:gd name="T3" fmla="*/ 1627 h 1644"/>
                  <a:gd name="T4" fmla="*/ 245 w 263"/>
                  <a:gd name="T5" fmla="*/ 18 h 1644"/>
                  <a:gd name="T6" fmla="*/ 18 w 263"/>
                  <a:gd name="T7" fmla="*/ 18 h 1644"/>
                  <a:gd name="T8" fmla="*/ 18 w 263"/>
                  <a:gd name="T9" fmla="*/ 1627 h 1644"/>
                  <a:gd name="T10" fmla="*/ 254 w 263"/>
                  <a:gd name="T11" fmla="*/ 1643 h 1644"/>
                  <a:gd name="T12" fmla="*/ 9 w 263"/>
                  <a:gd name="T13" fmla="*/ 1643 h 1644"/>
                  <a:gd name="T14" fmla="*/ 9 w 263"/>
                  <a:gd name="T15" fmla="*/ 1643 h 1644"/>
                  <a:gd name="T16" fmla="*/ 0 w 263"/>
                  <a:gd name="T17" fmla="*/ 1635 h 1644"/>
                  <a:gd name="T18" fmla="*/ 0 w 263"/>
                  <a:gd name="T19" fmla="*/ 9 h 1644"/>
                  <a:gd name="T20" fmla="*/ 0 w 263"/>
                  <a:gd name="T21" fmla="*/ 9 h 1644"/>
                  <a:gd name="T22" fmla="*/ 9 w 263"/>
                  <a:gd name="T23" fmla="*/ 0 h 1644"/>
                  <a:gd name="T24" fmla="*/ 254 w 263"/>
                  <a:gd name="T25" fmla="*/ 0 h 1644"/>
                  <a:gd name="T26" fmla="*/ 254 w 263"/>
                  <a:gd name="T27" fmla="*/ 0 h 1644"/>
                  <a:gd name="T28" fmla="*/ 262 w 263"/>
                  <a:gd name="T29" fmla="*/ 9 h 1644"/>
                  <a:gd name="T30" fmla="*/ 262 w 263"/>
                  <a:gd name="T31" fmla="*/ 1635 h 1644"/>
                  <a:gd name="T32" fmla="*/ 262 w 263"/>
                  <a:gd name="T33" fmla="*/ 1635 h 1644"/>
                  <a:gd name="T34" fmla="*/ 254 w 263"/>
                  <a:gd name="T35" fmla="*/ 1643 h 1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1644">
                    <a:moveTo>
                      <a:pt x="18" y="1627"/>
                    </a:moveTo>
                    <a:lnTo>
                      <a:pt x="245" y="1627"/>
                    </a:lnTo>
                    <a:lnTo>
                      <a:pt x="245" y="18"/>
                    </a:lnTo>
                    <a:lnTo>
                      <a:pt x="18" y="18"/>
                    </a:lnTo>
                    <a:lnTo>
                      <a:pt x="18" y="1627"/>
                    </a:lnTo>
                    <a:close/>
                    <a:moveTo>
                      <a:pt x="254" y="1643"/>
                    </a:moveTo>
                    <a:lnTo>
                      <a:pt x="9" y="1643"/>
                    </a:lnTo>
                    <a:lnTo>
                      <a:pt x="9" y="1643"/>
                    </a:lnTo>
                    <a:cubicBezTo>
                      <a:pt x="5" y="1643"/>
                      <a:pt x="0" y="1640"/>
                      <a:pt x="0" y="163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5" y="0"/>
                      <a:pt x="9" y="0"/>
                    </a:cubicBezTo>
                    <a:lnTo>
                      <a:pt x="254" y="0"/>
                    </a:lnTo>
                    <a:lnTo>
                      <a:pt x="254" y="0"/>
                    </a:lnTo>
                    <a:cubicBezTo>
                      <a:pt x="258" y="0"/>
                      <a:pt x="262" y="5"/>
                      <a:pt x="262" y="9"/>
                    </a:cubicBezTo>
                    <a:lnTo>
                      <a:pt x="262" y="1635"/>
                    </a:lnTo>
                    <a:lnTo>
                      <a:pt x="262" y="1635"/>
                    </a:lnTo>
                    <a:cubicBezTo>
                      <a:pt x="262" y="1640"/>
                      <a:pt x="258" y="1643"/>
                      <a:pt x="254" y="16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6">
                <a:extLst>
                  <a:ext uri="{FF2B5EF4-FFF2-40B4-BE49-F238E27FC236}">
                    <a16:creationId xmlns:a16="http://schemas.microsoft.com/office/drawing/2014/main" id="{BE3830F5-7D30-4C0C-8150-C6C06205C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063" y="6702984"/>
                <a:ext cx="219770" cy="1106699"/>
              </a:xfrm>
              <a:custGeom>
                <a:avLst/>
                <a:gdLst>
                  <a:gd name="T0" fmla="*/ 245 w 246"/>
                  <a:gd name="T1" fmla="*/ 1244 h 1245"/>
                  <a:gd name="T2" fmla="*/ 0 w 246"/>
                  <a:gd name="T3" fmla="*/ 1244 h 1245"/>
                  <a:gd name="T4" fmla="*/ 0 w 246"/>
                  <a:gd name="T5" fmla="*/ 0 h 1245"/>
                  <a:gd name="T6" fmla="*/ 245 w 246"/>
                  <a:gd name="T7" fmla="*/ 0 h 1245"/>
                  <a:gd name="T8" fmla="*/ 245 w 246"/>
                  <a:gd name="T9" fmla="*/ 1244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1245">
                    <a:moveTo>
                      <a:pt x="245" y="1244"/>
                    </a:moveTo>
                    <a:lnTo>
                      <a:pt x="0" y="1244"/>
                    </a:lnTo>
                    <a:lnTo>
                      <a:pt x="0" y="0"/>
                    </a:lnTo>
                    <a:lnTo>
                      <a:pt x="245" y="0"/>
                    </a:lnTo>
                    <a:lnTo>
                      <a:pt x="245" y="124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7">
                <a:extLst>
                  <a:ext uri="{FF2B5EF4-FFF2-40B4-BE49-F238E27FC236}">
                    <a16:creationId xmlns:a16="http://schemas.microsoft.com/office/drawing/2014/main" id="{3EA4B010-4032-4626-9A40-B5C55935E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91063" y="6702984"/>
                <a:ext cx="219770" cy="1106699"/>
              </a:xfrm>
              <a:custGeom>
                <a:avLst/>
                <a:gdLst>
                  <a:gd name="T0" fmla="*/ 245 w 246"/>
                  <a:gd name="T1" fmla="*/ 1244 h 1245"/>
                  <a:gd name="T2" fmla="*/ 0 w 246"/>
                  <a:gd name="T3" fmla="*/ 1244 h 1245"/>
                  <a:gd name="T4" fmla="*/ 0 w 246"/>
                  <a:gd name="T5" fmla="*/ 0 h 1245"/>
                  <a:gd name="T6" fmla="*/ 245 w 246"/>
                  <a:gd name="T7" fmla="*/ 0 h 1245"/>
                  <a:gd name="T8" fmla="*/ 245 w 246"/>
                  <a:gd name="T9" fmla="*/ 1244 h 1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1245">
                    <a:moveTo>
                      <a:pt x="245" y="1244"/>
                    </a:moveTo>
                    <a:lnTo>
                      <a:pt x="0" y="1244"/>
                    </a:lnTo>
                    <a:lnTo>
                      <a:pt x="0" y="0"/>
                    </a:lnTo>
                    <a:lnTo>
                      <a:pt x="245" y="0"/>
                    </a:lnTo>
                    <a:lnTo>
                      <a:pt x="245" y="124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8">
                <a:extLst>
                  <a:ext uri="{FF2B5EF4-FFF2-40B4-BE49-F238E27FC236}">
                    <a16:creationId xmlns:a16="http://schemas.microsoft.com/office/drawing/2014/main" id="{E5512630-8D34-474F-8DFE-0D30CF959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83214" y="6695135"/>
                <a:ext cx="235468" cy="1122397"/>
              </a:xfrm>
              <a:custGeom>
                <a:avLst/>
                <a:gdLst>
                  <a:gd name="T0" fmla="*/ 18 w 263"/>
                  <a:gd name="T1" fmla="*/ 1245 h 1262"/>
                  <a:gd name="T2" fmla="*/ 245 w 263"/>
                  <a:gd name="T3" fmla="*/ 1245 h 1262"/>
                  <a:gd name="T4" fmla="*/ 245 w 263"/>
                  <a:gd name="T5" fmla="*/ 17 h 1262"/>
                  <a:gd name="T6" fmla="*/ 18 w 263"/>
                  <a:gd name="T7" fmla="*/ 17 h 1262"/>
                  <a:gd name="T8" fmla="*/ 18 w 263"/>
                  <a:gd name="T9" fmla="*/ 1245 h 1262"/>
                  <a:gd name="T10" fmla="*/ 254 w 263"/>
                  <a:gd name="T11" fmla="*/ 1261 h 1262"/>
                  <a:gd name="T12" fmla="*/ 9 w 263"/>
                  <a:gd name="T13" fmla="*/ 1261 h 1262"/>
                  <a:gd name="T14" fmla="*/ 9 w 263"/>
                  <a:gd name="T15" fmla="*/ 1261 h 1262"/>
                  <a:gd name="T16" fmla="*/ 0 w 263"/>
                  <a:gd name="T17" fmla="*/ 1253 h 1262"/>
                  <a:gd name="T18" fmla="*/ 0 w 263"/>
                  <a:gd name="T19" fmla="*/ 9 h 1262"/>
                  <a:gd name="T20" fmla="*/ 0 w 263"/>
                  <a:gd name="T21" fmla="*/ 9 h 1262"/>
                  <a:gd name="T22" fmla="*/ 9 w 263"/>
                  <a:gd name="T23" fmla="*/ 0 h 1262"/>
                  <a:gd name="T24" fmla="*/ 254 w 263"/>
                  <a:gd name="T25" fmla="*/ 0 h 1262"/>
                  <a:gd name="T26" fmla="*/ 254 w 263"/>
                  <a:gd name="T27" fmla="*/ 0 h 1262"/>
                  <a:gd name="T28" fmla="*/ 262 w 263"/>
                  <a:gd name="T29" fmla="*/ 9 h 1262"/>
                  <a:gd name="T30" fmla="*/ 262 w 263"/>
                  <a:gd name="T31" fmla="*/ 1253 h 1262"/>
                  <a:gd name="T32" fmla="*/ 262 w 263"/>
                  <a:gd name="T33" fmla="*/ 1253 h 1262"/>
                  <a:gd name="T34" fmla="*/ 254 w 263"/>
                  <a:gd name="T35" fmla="*/ 1261 h 1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1262">
                    <a:moveTo>
                      <a:pt x="18" y="1245"/>
                    </a:moveTo>
                    <a:lnTo>
                      <a:pt x="245" y="1245"/>
                    </a:lnTo>
                    <a:lnTo>
                      <a:pt x="245" y="17"/>
                    </a:lnTo>
                    <a:lnTo>
                      <a:pt x="18" y="17"/>
                    </a:lnTo>
                    <a:lnTo>
                      <a:pt x="18" y="1245"/>
                    </a:lnTo>
                    <a:close/>
                    <a:moveTo>
                      <a:pt x="254" y="1261"/>
                    </a:moveTo>
                    <a:lnTo>
                      <a:pt x="9" y="1261"/>
                    </a:lnTo>
                    <a:lnTo>
                      <a:pt x="9" y="1261"/>
                    </a:lnTo>
                    <a:cubicBezTo>
                      <a:pt x="5" y="1261"/>
                      <a:pt x="0" y="1258"/>
                      <a:pt x="0" y="1253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254" y="0"/>
                    </a:lnTo>
                    <a:lnTo>
                      <a:pt x="254" y="0"/>
                    </a:lnTo>
                    <a:cubicBezTo>
                      <a:pt x="258" y="0"/>
                      <a:pt x="262" y="4"/>
                      <a:pt x="262" y="9"/>
                    </a:cubicBezTo>
                    <a:lnTo>
                      <a:pt x="262" y="1253"/>
                    </a:lnTo>
                    <a:lnTo>
                      <a:pt x="262" y="1253"/>
                    </a:lnTo>
                    <a:cubicBezTo>
                      <a:pt x="262" y="1258"/>
                      <a:pt x="258" y="1261"/>
                      <a:pt x="254" y="1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9">
                <a:extLst>
                  <a:ext uri="{FF2B5EF4-FFF2-40B4-BE49-F238E27FC236}">
                    <a16:creationId xmlns:a16="http://schemas.microsoft.com/office/drawing/2014/main" id="{C417B3D4-FE34-4CD3-B177-933C39972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8238" y="7083656"/>
                <a:ext cx="219770" cy="726027"/>
              </a:xfrm>
              <a:custGeom>
                <a:avLst/>
                <a:gdLst>
                  <a:gd name="T0" fmla="*/ 0 w 245"/>
                  <a:gd name="T1" fmla="*/ 814 h 815"/>
                  <a:gd name="T2" fmla="*/ 244 w 245"/>
                  <a:gd name="T3" fmla="*/ 814 h 815"/>
                  <a:gd name="T4" fmla="*/ 244 w 245"/>
                  <a:gd name="T5" fmla="*/ 0 h 815"/>
                  <a:gd name="T6" fmla="*/ 0 w 245"/>
                  <a:gd name="T7" fmla="*/ 0 h 815"/>
                  <a:gd name="T8" fmla="*/ 0 w 245"/>
                  <a:gd name="T9" fmla="*/ 814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815">
                    <a:moveTo>
                      <a:pt x="0" y="814"/>
                    </a:moveTo>
                    <a:lnTo>
                      <a:pt x="244" y="814"/>
                    </a:lnTo>
                    <a:lnTo>
                      <a:pt x="244" y="0"/>
                    </a:lnTo>
                    <a:lnTo>
                      <a:pt x="0" y="0"/>
                    </a:lnTo>
                    <a:lnTo>
                      <a:pt x="0" y="81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10">
                <a:extLst>
                  <a:ext uri="{FF2B5EF4-FFF2-40B4-BE49-F238E27FC236}">
                    <a16:creationId xmlns:a16="http://schemas.microsoft.com/office/drawing/2014/main" id="{E8F500BA-6D2E-41D2-A55F-8A37F0CB8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0389" y="7079733"/>
                <a:ext cx="235468" cy="737799"/>
              </a:xfrm>
              <a:custGeom>
                <a:avLst/>
                <a:gdLst>
                  <a:gd name="T0" fmla="*/ 17 w 263"/>
                  <a:gd name="T1" fmla="*/ 814 h 831"/>
                  <a:gd name="T2" fmla="*/ 245 w 263"/>
                  <a:gd name="T3" fmla="*/ 814 h 831"/>
                  <a:gd name="T4" fmla="*/ 245 w 263"/>
                  <a:gd name="T5" fmla="*/ 17 h 831"/>
                  <a:gd name="T6" fmla="*/ 17 w 263"/>
                  <a:gd name="T7" fmla="*/ 17 h 831"/>
                  <a:gd name="T8" fmla="*/ 17 w 263"/>
                  <a:gd name="T9" fmla="*/ 814 h 831"/>
                  <a:gd name="T10" fmla="*/ 253 w 263"/>
                  <a:gd name="T11" fmla="*/ 830 h 831"/>
                  <a:gd name="T12" fmla="*/ 9 w 263"/>
                  <a:gd name="T13" fmla="*/ 830 h 831"/>
                  <a:gd name="T14" fmla="*/ 9 w 263"/>
                  <a:gd name="T15" fmla="*/ 830 h 831"/>
                  <a:gd name="T16" fmla="*/ 0 w 263"/>
                  <a:gd name="T17" fmla="*/ 822 h 831"/>
                  <a:gd name="T18" fmla="*/ 0 w 263"/>
                  <a:gd name="T19" fmla="*/ 8 h 831"/>
                  <a:gd name="T20" fmla="*/ 0 w 263"/>
                  <a:gd name="T21" fmla="*/ 8 h 831"/>
                  <a:gd name="T22" fmla="*/ 9 w 263"/>
                  <a:gd name="T23" fmla="*/ 0 h 831"/>
                  <a:gd name="T24" fmla="*/ 253 w 263"/>
                  <a:gd name="T25" fmla="*/ 0 h 831"/>
                  <a:gd name="T26" fmla="*/ 253 w 263"/>
                  <a:gd name="T27" fmla="*/ 0 h 831"/>
                  <a:gd name="T28" fmla="*/ 262 w 263"/>
                  <a:gd name="T29" fmla="*/ 8 h 831"/>
                  <a:gd name="T30" fmla="*/ 262 w 263"/>
                  <a:gd name="T31" fmla="*/ 822 h 831"/>
                  <a:gd name="T32" fmla="*/ 262 w 263"/>
                  <a:gd name="T33" fmla="*/ 822 h 831"/>
                  <a:gd name="T34" fmla="*/ 253 w 263"/>
                  <a:gd name="T35" fmla="*/ 830 h 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3" h="831">
                    <a:moveTo>
                      <a:pt x="17" y="814"/>
                    </a:moveTo>
                    <a:lnTo>
                      <a:pt x="245" y="814"/>
                    </a:lnTo>
                    <a:lnTo>
                      <a:pt x="245" y="17"/>
                    </a:lnTo>
                    <a:lnTo>
                      <a:pt x="17" y="17"/>
                    </a:lnTo>
                    <a:lnTo>
                      <a:pt x="17" y="814"/>
                    </a:lnTo>
                    <a:close/>
                    <a:moveTo>
                      <a:pt x="253" y="830"/>
                    </a:moveTo>
                    <a:lnTo>
                      <a:pt x="9" y="830"/>
                    </a:lnTo>
                    <a:lnTo>
                      <a:pt x="9" y="830"/>
                    </a:lnTo>
                    <a:cubicBezTo>
                      <a:pt x="4" y="830"/>
                      <a:pt x="0" y="827"/>
                      <a:pt x="0" y="82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253" y="0"/>
                    </a:lnTo>
                    <a:lnTo>
                      <a:pt x="253" y="0"/>
                    </a:lnTo>
                    <a:cubicBezTo>
                      <a:pt x="258" y="0"/>
                      <a:pt x="262" y="4"/>
                      <a:pt x="262" y="8"/>
                    </a:cubicBezTo>
                    <a:lnTo>
                      <a:pt x="262" y="822"/>
                    </a:lnTo>
                    <a:lnTo>
                      <a:pt x="262" y="822"/>
                    </a:lnTo>
                    <a:cubicBezTo>
                      <a:pt x="262" y="827"/>
                      <a:pt x="258" y="830"/>
                      <a:pt x="253" y="8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11">
                <a:extLst>
                  <a:ext uri="{FF2B5EF4-FFF2-40B4-BE49-F238E27FC236}">
                    <a16:creationId xmlns:a16="http://schemas.microsoft.com/office/drawing/2014/main" id="{A92BD5B5-3762-4DB0-8462-9C2248C4A8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0234" y="6655891"/>
                <a:ext cx="408144" cy="404219"/>
              </a:xfrm>
              <a:custGeom>
                <a:avLst/>
                <a:gdLst>
                  <a:gd name="T0" fmla="*/ 292 w 458"/>
                  <a:gd name="T1" fmla="*/ 455 h 456"/>
                  <a:gd name="T2" fmla="*/ 167 w 458"/>
                  <a:gd name="T3" fmla="*/ 455 h 456"/>
                  <a:gd name="T4" fmla="*/ 167 w 458"/>
                  <a:gd name="T5" fmla="*/ 455 h 456"/>
                  <a:gd name="T6" fmla="*/ 0 w 458"/>
                  <a:gd name="T7" fmla="*/ 290 h 456"/>
                  <a:gd name="T8" fmla="*/ 0 w 458"/>
                  <a:gd name="T9" fmla="*/ 165 h 456"/>
                  <a:gd name="T10" fmla="*/ 0 w 458"/>
                  <a:gd name="T11" fmla="*/ 165 h 456"/>
                  <a:gd name="T12" fmla="*/ 167 w 458"/>
                  <a:gd name="T13" fmla="*/ 0 h 456"/>
                  <a:gd name="T14" fmla="*/ 292 w 458"/>
                  <a:gd name="T15" fmla="*/ 0 h 456"/>
                  <a:gd name="T16" fmla="*/ 292 w 458"/>
                  <a:gd name="T17" fmla="*/ 0 h 456"/>
                  <a:gd name="T18" fmla="*/ 457 w 458"/>
                  <a:gd name="T19" fmla="*/ 165 h 456"/>
                  <a:gd name="T20" fmla="*/ 457 w 458"/>
                  <a:gd name="T21" fmla="*/ 290 h 456"/>
                  <a:gd name="T22" fmla="*/ 457 w 458"/>
                  <a:gd name="T23" fmla="*/ 290 h 456"/>
                  <a:gd name="T24" fmla="*/ 292 w 458"/>
                  <a:gd name="T25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8" h="456">
                    <a:moveTo>
                      <a:pt x="292" y="455"/>
                    </a:moveTo>
                    <a:lnTo>
                      <a:pt x="167" y="455"/>
                    </a:lnTo>
                    <a:lnTo>
                      <a:pt x="167" y="455"/>
                    </a:lnTo>
                    <a:cubicBezTo>
                      <a:pt x="75" y="455"/>
                      <a:pt x="0" y="381"/>
                      <a:pt x="0" y="290"/>
                    </a:cubicBezTo>
                    <a:lnTo>
                      <a:pt x="0" y="165"/>
                    </a:lnTo>
                    <a:lnTo>
                      <a:pt x="0" y="165"/>
                    </a:lnTo>
                    <a:cubicBezTo>
                      <a:pt x="0" y="73"/>
                      <a:pt x="75" y="0"/>
                      <a:pt x="167" y="0"/>
                    </a:cubicBezTo>
                    <a:lnTo>
                      <a:pt x="292" y="0"/>
                    </a:lnTo>
                    <a:lnTo>
                      <a:pt x="292" y="0"/>
                    </a:lnTo>
                    <a:cubicBezTo>
                      <a:pt x="383" y="0"/>
                      <a:pt x="457" y="73"/>
                      <a:pt x="457" y="165"/>
                    </a:cubicBezTo>
                    <a:lnTo>
                      <a:pt x="457" y="290"/>
                    </a:lnTo>
                    <a:lnTo>
                      <a:pt x="457" y="290"/>
                    </a:lnTo>
                    <a:cubicBezTo>
                      <a:pt x="457" y="381"/>
                      <a:pt x="383" y="455"/>
                      <a:pt x="292" y="4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12">
                <a:extLst>
                  <a:ext uri="{FF2B5EF4-FFF2-40B4-BE49-F238E27FC236}">
                    <a16:creationId xmlns:a16="http://schemas.microsoft.com/office/drawing/2014/main" id="{66AC7F8E-E12E-45AF-AF3A-083E7C8AA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6424" y="6655891"/>
                <a:ext cx="408144" cy="404219"/>
              </a:xfrm>
              <a:custGeom>
                <a:avLst/>
                <a:gdLst>
                  <a:gd name="T0" fmla="*/ 362 w 458"/>
                  <a:gd name="T1" fmla="*/ 455 h 456"/>
                  <a:gd name="T2" fmla="*/ 229 w 458"/>
                  <a:gd name="T3" fmla="*/ 455 h 456"/>
                  <a:gd name="T4" fmla="*/ 97 w 458"/>
                  <a:gd name="T5" fmla="*/ 455 h 456"/>
                  <a:gd name="T6" fmla="*/ 97 w 458"/>
                  <a:gd name="T7" fmla="*/ 455 h 456"/>
                  <a:gd name="T8" fmla="*/ 29 w 458"/>
                  <a:gd name="T9" fmla="*/ 427 h 456"/>
                  <a:gd name="T10" fmla="*/ 29 w 458"/>
                  <a:gd name="T11" fmla="*/ 427 h 456"/>
                  <a:gd name="T12" fmla="*/ 0 w 458"/>
                  <a:gd name="T13" fmla="*/ 359 h 456"/>
                  <a:gd name="T14" fmla="*/ 0 w 458"/>
                  <a:gd name="T15" fmla="*/ 227 h 456"/>
                  <a:gd name="T16" fmla="*/ 0 w 458"/>
                  <a:gd name="T17" fmla="*/ 96 h 456"/>
                  <a:gd name="T18" fmla="*/ 0 w 458"/>
                  <a:gd name="T19" fmla="*/ 96 h 456"/>
                  <a:gd name="T20" fmla="*/ 29 w 458"/>
                  <a:gd name="T21" fmla="*/ 28 h 456"/>
                  <a:gd name="T22" fmla="*/ 29 w 458"/>
                  <a:gd name="T23" fmla="*/ 28 h 456"/>
                  <a:gd name="T24" fmla="*/ 97 w 458"/>
                  <a:gd name="T25" fmla="*/ 0 h 456"/>
                  <a:gd name="T26" fmla="*/ 229 w 458"/>
                  <a:gd name="T27" fmla="*/ 0 h 456"/>
                  <a:gd name="T28" fmla="*/ 362 w 458"/>
                  <a:gd name="T29" fmla="*/ 0 h 456"/>
                  <a:gd name="T30" fmla="*/ 362 w 458"/>
                  <a:gd name="T31" fmla="*/ 0 h 456"/>
                  <a:gd name="T32" fmla="*/ 429 w 458"/>
                  <a:gd name="T33" fmla="*/ 28 h 456"/>
                  <a:gd name="T34" fmla="*/ 429 w 458"/>
                  <a:gd name="T35" fmla="*/ 28 h 456"/>
                  <a:gd name="T36" fmla="*/ 457 w 458"/>
                  <a:gd name="T37" fmla="*/ 96 h 456"/>
                  <a:gd name="T38" fmla="*/ 457 w 458"/>
                  <a:gd name="T39" fmla="*/ 227 h 456"/>
                  <a:gd name="T40" fmla="*/ 457 w 458"/>
                  <a:gd name="T41" fmla="*/ 359 h 456"/>
                  <a:gd name="T42" fmla="*/ 457 w 458"/>
                  <a:gd name="T43" fmla="*/ 359 h 456"/>
                  <a:gd name="T44" fmla="*/ 429 w 458"/>
                  <a:gd name="T45" fmla="*/ 427 h 456"/>
                  <a:gd name="T46" fmla="*/ 429 w 458"/>
                  <a:gd name="T47" fmla="*/ 427 h 456"/>
                  <a:gd name="T48" fmla="*/ 362 w 458"/>
                  <a:gd name="T49" fmla="*/ 455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8" h="456">
                    <a:moveTo>
                      <a:pt x="362" y="455"/>
                    </a:moveTo>
                    <a:lnTo>
                      <a:pt x="229" y="455"/>
                    </a:lnTo>
                    <a:lnTo>
                      <a:pt x="97" y="455"/>
                    </a:lnTo>
                    <a:lnTo>
                      <a:pt x="97" y="455"/>
                    </a:lnTo>
                    <a:cubicBezTo>
                      <a:pt x="71" y="455"/>
                      <a:pt x="47" y="445"/>
                      <a:pt x="29" y="427"/>
                    </a:cubicBezTo>
                    <a:lnTo>
                      <a:pt x="29" y="427"/>
                    </a:lnTo>
                    <a:cubicBezTo>
                      <a:pt x="12" y="410"/>
                      <a:pt x="0" y="386"/>
                      <a:pt x="0" y="359"/>
                    </a:cubicBezTo>
                    <a:lnTo>
                      <a:pt x="0" y="227"/>
                    </a:ln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69"/>
                      <a:pt x="12" y="45"/>
                      <a:pt x="29" y="28"/>
                    </a:cubicBezTo>
                    <a:lnTo>
                      <a:pt x="29" y="28"/>
                    </a:lnTo>
                    <a:cubicBezTo>
                      <a:pt x="47" y="10"/>
                      <a:pt x="71" y="0"/>
                      <a:pt x="97" y="0"/>
                    </a:cubicBezTo>
                    <a:lnTo>
                      <a:pt x="229" y="0"/>
                    </a:lnTo>
                    <a:lnTo>
                      <a:pt x="362" y="0"/>
                    </a:lnTo>
                    <a:lnTo>
                      <a:pt x="362" y="0"/>
                    </a:lnTo>
                    <a:cubicBezTo>
                      <a:pt x="388" y="0"/>
                      <a:pt x="412" y="10"/>
                      <a:pt x="429" y="28"/>
                    </a:cubicBezTo>
                    <a:lnTo>
                      <a:pt x="429" y="28"/>
                    </a:lnTo>
                    <a:cubicBezTo>
                      <a:pt x="446" y="45"/>
                      <a:pt x="457" y="69"/>
                      <a:pt x="457" y="96"/>
                    </a:cubicBezTo>
                    <a:lnTo>
                      <a:pt x="457" y="227"/>
                    </a:lnTo>
                    <a:lnTo>
                      <a:pt x="457" y="359"/>
                    </a:lnTo>
                    <a:lnTo>
                      <a:pt x="457" y="359"/>
                    </a:lnTo>
                    <a:cubicBezTo>
                      <a:pt x="457" y="386"/>
                      <a:pt x="446" y="410"/>
                      <a:pt x="429" y="427"/>
                    </a:cubicBezTo>
                    <a:lnTo>
                      <a:pt x="429" y="427"/>
                    </a:lnTo>
                    <a:cubicBezTo>
                      <a:pt x="412" y="445"/>
                      <a:pt x="388" y="455"/>
                      <a:pt x="362" y="455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13">
                <a:extLst>
                  <a:ext uri="{FF2B5EF4-FFF2-40B4-BE49-F238E27FC236}">
                    <a16:creationId xmlns:a16="http://schemas.microsoft.com/office/drawing/2014/main" id="{1F9249EC-99CD-4D5B-AEC5-6F45F1F6B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2385" y="6648042"/>
                <a:ext cx="419919" cy="419916"/>
              </a:xfrm>
              <a:custGeom>
                <a:avLst/>
                <a:gdLst>
                  <a:gd name="T0" fmla="*/ 104 w 474"/>
                  <a:gd name="T1" fmla="*/ 16 h 474"/>
                  <a:gd name="T2" fmla="*/ 104 w 474"/>
                  <a:gd name="T3" fmla="*/ 16 h 474"/>
                  <a:gd name="T4" fmla="*/ 16 w 474"/>
                  <a:gd name="T5" fmla="*/ 105 h 474"/>
                  <a:gd name="T6" fmla="*/ 16 w 474"/>
                  <a:gd name="T7" fmla="*/ 368 h 474"/>
                  <a:gd name="T8" fmla="*/ 16 w 474"/>
                  <a:gd name="T9" fmla="*/ 368 h 474"/>
                  <a:gd name="T10" fmla="*/ 104 w 474"/>
                  <a:gd name="T11" fmla="*/ 456 h 474"/>
                  <a:gd name="T12" fmla="*/ 369 w 474"/>
                  <a:gd name="T13" fmla="*/ 456 h 474"/>
                  <a:gd name="T14" fmla="*/ 369 w 474"/>
                  <a:gd name="T15" fmla="*/ 456 h 474"/>
                  <a:gd name="T16" fmla="*/ 456 w 474"/>
                  <a:gd name="T17" fmla="*/ 368 h 474"/>
                  <a:gd name="T18" fmla="*/ 456 w 474"/>
                  <a:gd name="T19" fmla="*/ 105 h 474"/>
                  <a:gd name="T20" fmla="*/ 456 w 474"/>
                  <a:gd name="T21" fmla="*/ 105 h 474"/>
                  <a:gd name="T22" fmla="*/ 369 w 474"/>
                  <a:gd name="T23" fmla="*/ 16 h 474"/>
                  <a:gd name="T24" fmla="*/ 104 w 474"/>
                  <a:gd name="T25" fmla="*/ 16 h 474"/>
                  <a:gd name="T26" fmla="*/ 369 w 474"/>
                  <a:gd name="T27" fmla="*/ 473 h 474"/>
                  <a:gd name="T28" fmla="*/ 104 w 474"/>
                  <a:gd name="T29" fmla="*/ 473 h 474"/>
                  <a:gd name="T30" fmla="*/ 104 w 474"/>
                  <a:gd name="T31" fmla="*/ 473 h 474"/>
                  <a:gd name="T32" fmla="*/ 0 w 474"/>
                  <a:gd name="T33" fmla="*/ 368 h 474"/>
                  <a:gd name="T34" fmla="*/ 0 w 474"/>
                  <a:gd name="T35" fmla="*/ 105 h 474"/>
                  <a:gd name="T36" fmla="*/ 0 w 474"/>
                  <a:gd name="T37" fmla="*/ 105 h 474"/>
                  <a:gd name="T38" fmla="*/ 104 w 474"/>
                  <a:gd name="T39" fmla="*/ 0 h 474"/>
                  <a:gd name="T40" fmla="*/ 369 w 474"/>
                  <a:gd name="T41" fmla="*/ 0 h 474"/>
                  <a:gd name="T42" fmla="*/ 369 w 474"/>
                  <a:gd name="T43" fmla="*/ 0 h 474"/>
                  <a:gd name="T44" fmla="*/ 473 w 474"/>
                  <a:gd name="T45" fmla="*/ 105 h 474"/>
                  <a:gd name="T46" fmla="*/ 473 w 474"/>
                  <a:gd name="T47" fmla="*/ 368 h 474"/>
                  <a:gd name="T48" fmla="*/ 473 w 474"/>
                  <a:gd name="T49" fmla="*/ 368 h 474"/>
                  <a:gd name="T50" fmla="*/ 369 w 474"/>
                  <a:gd name="T51" fmla="*/ 47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4" h="474">
                    <a:moveTo>
                      <a:pt x="104" y="16"/>
                    </a:moveTo>
                    <a:lnTo>
                      <a:pt x="104" y="16"/>
                    </a:lnTo>
                    <a:cubicBezTo>
                      <a:pt x="55" y="16"/>
                      <a:pt x="16" y="56"/>
                      <a:pt x="16" y="105"/>
                    </a:cubicBezTo>
                    <a:lnTo>
                      <a:pt x="16" y="368"/>
                    </a:lnTo>
                    <a:lnTo>
                      <a:pt x="16" y="368"/>
                    </a:lnTo>
                    <a:cubicBezTo>
                      <a:pt x="16" y="417"/>
                      <a:pt x="55" y="456"/>
                      <a:pt x="104" y="456"/>
                    </a:cubicBezTo>
                    <a:lnTo>
                      <a:pt x="369" y="456"/>
                    </a:lnTo>
                    <a:lnTo>
                      <a:pt x="369" y="456"/>
                    </a:lnTo>
                    <a:cubicBezTo>
                      <a:pt x="417" y="456"/>
                      <a:pt x="456" y="417"/>
                      <a:pt x="456" y="368"/>
                    </a:cubicBezTo>
                    <a:lnTo>
                      <a:pt x="456" y="105"/>
                    </a:lnTo>
                    <a:lnTo>
                      <a:pt x="456" y="105"/>
                    </a:lnTo>
                    <a:cubicBezTo>
                      <a:pt x="456" y="56"/>
                      <a:pt x="417" y="16"/>
                      <a:pt x="369" y="16"/>
                    </a:cubicBezTo>
                    <a:lnTo>
                      <a:pt x="104" y="16"/>
                    </a:lnTo>
                    <a:close/>
                    <a:moveTo>
                      <a:pt x="369" y="473"/>
                    </a:moveTo>
                    <a:lnTo>
                      <a:pt x="104" y="473"/>
                    </a:lnTo>
                    <a:lnTo>
                      <a:pt x="104" y="473"/>
                    </a:lnTo>
                    <a:cubicBezTo>
                      <a:pt x="46" y="473"/>
                      <a:pt x="0" y="426"/>
                      <a:pt x="0" y="368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47"/>
                      <a:pt x="46" y="0"/>
                      <a:pt x="104" y="0"/>
                    </a:cubicBezTo>
                    <a:lnTo>
                      <a:pt x="369" y="0"/>
                    </a:lnTo>
                    <a:lnTo>
                      <a:pt x="369" y="0"/>
                    </a:lnTo>
                    <a:cubicBezTo>
                      <a:pt x="426" y="0"/>
                      <a:pt x="473" y="47"/>
                      <a:pt x="473" y="105"/>
                    </a:cubicBezTo>
                    <a:lnTo>
                      <a:pt x="473" y="368"/>
                    </a:lnTo>
                    <a:lnTo>
                      <a:pt x="473" y="368"/>
                    </a:lnTo>
                    <a:cubicBezTo>
                      <a:pt x="473" y="426"/>
                      <a:pt x="426" y="473"/>
                      <a:pt x="369" y="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14">
                <a:extLst>
                  <a:ext uri="{FF2B5EF4-FFF2-40B4-BE49-F238E27FC236}">
                    <a16:creationId xmlns:a16="http://schemas.microsoft.com/office/drawing/2014/main" id="{B5D7502E-77D1-482C-8A10-AE985FC2C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0498" y="6765776"/>
                <a:ext cx="231542" cy="180525"/>
              </a:xfrm>
              <a:custGeom>
                <a:avLst/>
                <a:gdLst>
                  <a:gd name="T0" fmla="*/ 68 w 260"/>
                  <a:gd name="T1" fmla="*/ 202 h 203"/>
                  <a:gd name="T2" fmla="*/ 68 w 260"/>
                  <a:gd name="T3" fmla="*/ 202 h 203"/>
                  <a:gd name="T4" fmla="*/ 67 w 260"/>
                  <a:gd name="T5" fmla="*/ 202 h 203"/>
                  <a:gd name="T6" fmla="*/ 67 w 260"/>
                  <a:gd name="T7" fmla="*/ 202 h 203"/>
                  <a:gd name="T8" fmla="*/ 61 w 260"/>
                  <a:gd name="T9" fmla="*/ 198 h 203"/>
                  <a:gd name="T10" fmla="*/ 3 w 260"/>
                  <a:gd name="T11" fmla="*/ 105 h 203"/>
                  <a:gd name="T12" fmla="*/ 3 w 260"/>
                  <a:gd name="T13" fmla="*/ 105 h 203"/>
                  <a:gd name="T14" fmla="*/ 5 w 260"/>
                  <a:gd name="T15" fmla="*/ 95 h 203"/>
                  <a:gd name="T16" fmla="*/ 5 w 260"/>
                  <a:gd name="T17" fmla="*/ 95 h 203"/>
                  <a:gd name="T18" fmla="*/ 17 w 260"/>
                  <a:gd name="T19" fmla="*/ 98 h 203"/>
                  <a:gd name="T20" fmla="*/ 70 w 260"/>
                  <a:gd name="T21" fmla="*/ 181 h 203"/>
                  <a:gd name="T22" fmla="*/ 244 w 260"/>
                  <a:gd name="T23" fmla="*/ 3 h 203"/>
                  <a:gd name="T24" fmla="*/ 244 w 260"/>
                  <a:gd name="T25" fmla="*/ 3 h 203"/>
                  <a:gd name="T26" fmla="*/ 255 w 260"/>
                  <a:gd name="T27" fmla="*/ 3 h 203"/>
                  <a:gd name="T28" fmla="*/ 255 w 260"/>
                  <a:gd name="T29" fmla="*/ 3 h 203"/>
                  <a:gd name="T30" fmla="*/ 255 w 260"/>
                  <a:gd name="T31" fmla="*/ 16 h 203"/>
                  <a:gd name="T32" fmla="*/ 74 w 260"/>
                  <a:gd name="T33" fmla="*/ 199 h 203"/>
                  <a:gd name="T34" fmla="*/ 74 w 260"/>
                  <a:gd name="T35" fmla="*/ 199 h 203"/>
                  <a:gd name="T36" fmla="*/ 68 w 260"/>
                  <a:gd name="T37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0" h="203">
                    <a:moveTo>
                      <a:pt x="68" y="202"/>
                    </a:moveTo>
                    <a:lnTo>
                      <a:pt x="68" y="202"/>
                    </a:lnTo>
                    <a:cubicBezTo>
                      <a:pt x="68" y="202"/>
                      <a:pt x="68" y="202"/>
                      <a:pt x="67" y="202"/>
                    </a:cubicBezTo>
                    <a:lnTo>
                      <a:pt x="67" y="202"/>
                    </a:lnTo>
                    <a:cubicBezTo>
                      <a:pt x="64" y="201"/>
                      <a:pt x="63" y="200"/>
                      <a:pt x="61" y="198"/>
                    </a:cubicBezTo>
                    <a:lnTo>
                      <a:pt x="3" y="105"/>
                    </a:lnTo>
                    <a:lnTo>
                      <a:pt x="3" y="105"/>
                    </a:lnTo>
                    <a:cubicBezTo>
                      <a:pt x="0" y="103"/>
                      <a:pt x="2" y="98"/>
                      <a:pt x="5" y="95"/>
                    </a:cubicBezTo>
                    <a:lnTo>
                      <a:pt x="5" y="95"/>
                    </a:lnTo>
                    <a:cubicBezTo>
                      <a:pt x="9" y="93"/>
                      <a:pt x="15" y="94"/>
                      <a:pt x="17" y="98"/>
                    </a:cubicBezTo>
                    <a:lnTo>
                      <a:pt x="70" y="181"/>
                    </a:lnTo>
                    <a:lnTo>
                      <a:pt x="244" y="3"/>
                    </a:lnTo>
                    <a:lnTo>
                      <a:pt x="244" y="3"/>
                    </a:lnTo>
                    <a:cubicBezTo>
                      <a:pt x="247" y="0"/>
                      <a:pt x="252" y="0"/>
                      <a:pt x="255" y="3"/>
                    </a:cubicBezTo>
                    <a:lnTo>
                      <a:pt x="255" y="3"/>
                    </a:lnTo>
                    <a:cubicBezTo>
                      <a:pt x="259" y="7"/>
                      <a:pt x="259" y="12"/>
                      <a:pt x="255" y="16"/>
                    </a:cubicBezTo>
                    <a:lnTo>
                      <a:pt x="74" y="199"/>
                    </a:lnTo>
                    <a:lnTo>
                      <a:pt x="74" y="199"/>
                    </a:lnTo>
                    <a:cubicBezTo>
                      <a:pt x="72" y="201"/>
                      <a:pt x="70" y="202"/>
                      <a:pt x="68" y="2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15">
                <a:extLst>
                  <a:ext uri="{FF2B5EF4-FFF2-40B4-BE49-F238E27FC236}">
                    <a16:creationId xmlns:a16="http://schemas.microsoft.com/office/drawing/2014/main" id="{F712B4CF-A5A3-428E-BADF-E6700C49F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0234" y="7299503"/>
                <a:ext cx="408144" cy="408144"/>
              </a:xfrm>
              <a:custGeom>
                <a:avLst/>
                <a:gdLst>
                  <a:gd name="T0" fmla="*/ 362 w 458"/>
                  <a:gd name="T1" fmla="*/ 456 h 457"/>
                  <a:gd name="T2" fmla="*/ 229 w 458"/>
                  <a:gd name="T3" fmla="*/ 456 h 457"/>
                  <a:gd name="T4" fmla="*/ 97 w 458"/>
                  <a:gd name="T5" fmla="*/ 456 h 457"/>
                  <a:gd name="T6" fmla="*/ 97 w 458"/>
                  <a:gd name="T7" fmla="*/ 456 h 457"/>
                  <a:gd name="T8" fmla="*/ 29 w 458"/>
                  <a:gd name="T9" fmla="*/ 428 h 457"/>
                  <a:gd name="T10" fmla="*/ 29 w 458"/>
                  <a:gd name="T11" fmla="*/ 428 h 457"/>
                  <a:gd name="T12" fmla="*/ 0 w 458"/>
                  <a:gd name="T13" fmla="*/ 360 h 457"/>
                  <a:gd name="T14" fmla="*/ 0 w 458"/>
                  <a:gd name="T15" fmla="*/ 228 h 457"/>
                  <a:gd name="T16" fmla="*/ 0 w 458"/>
                  <a:gd name="T17" fmla="*/ 96 h 457"/>
                  <a:gd name="T18" fmla="*/ 0 w 458"/>
                  <a:gd name="T19" fmla="*/ 96 h 457"/>
                  <a:gd name="T20" fmla="*/ 29 w 458"/>
                  <a:gd name="T21" fmla="*/ 28 h 457"/>
                  <a:gd name="T22" fmla="*/ 29 w 458"/>
                  <a:gd name="T23" fmla="*/ 28 h 457"/>
                  <a:gd name="T24" fmla="*/ 97 w 458"/>
                  <a:gd name="T25" fmla="*/ 0 h 457"/>
                  <a:gd name="T26" fmla="*/ 229 w 458"/>
                  <a:gd name="T27" fmla="*/ 0 h 457"/>
                  <a:gd name="T28" fmla="*/ 362 w 458"/>
                  <a:gd name="T29" fmla="*/ 0 h 457"/>
                  <a:gd name="T30" fmla="*/ 362 w 458"/>
                  <a:gd name="T31" fmla="*/ 0 h 457"/>
                  <a:gd name="T32" fmla="*/ 429 w 458"/>
                  <a:gd name="T33" fmla="*/ 28 h 457"/>
                  <a:gd name="T34" fmla="*/ 429 w 458"/>
                  <a:gd name="T35" fmla="*/ 28 h 457"/>
                  <a:gd name="T36" fmla="*/ 457 w 458"/>
                  <a:gd name="T37" fmla="*/ 96 h 457"/>
                  <a:gd name="T38" fmla="*/ 457 w 458"/>
                  <a:gd name="T39" fmla="*/ 228 h 457"/>
                  <a:gd name="T40" fmla="*/ 457 w 458"/>
                  <a:gd name="T41" fmla="*/ 360 h 457"/>
                  <a:gd name="T42" fmla="*/ 457 w 458"/>
                  <a:gd name="T43" fmla="*/ 360 h 457"/>
                  <a:gd name="T44" fmla="*/ 429 w 458"/>
                  <a:gd name="T45" fmla="*/ 428 h 457"/>
                  <a:gd name="T46" fmla="*/ 429 w 458"/>
                  <a:gd name="T47" fmla="*/ 428 h 457"/>
                  <a:gd name="T48" fmla="*/ 362 w 458"/>
                  <a:gd name="T49" fmla="*/ 456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8" h="457">
                    <a:moveTo>
                      <a:pt x="362" y="456"/>
                    </a:moveTo>
                    <a:lnTo>
                      <a:pt x="229" y="456"/>
                    </a:lnTo>
                    <a:lnTo>
                      <a:pt x="97" y="456"/>
                    </a:lnTo>
                    <a:lnTo>
                      <a:pt x="97" y="456"/>
                    </a:lnTo>
                    <a:cubicBezTo>
                      <a:pt x="71" y="456"/>
                      <a:pt x="47" y="446"/>
                      <a:pt x="29" y="428"/>
                    </a:cubicBezTo>
                    <a:lnTo>
                      <a:pt x="29" y="428"/>
                    </a:lnTo>
                    <a:cubicBezTo>
                      <a:pt x="12" y="411"/>
                      <a:pt x="0" y="387"/>
                      <a:pt x="0" y="360"/>
                    </a:cubicBezTo>
                    <a:lnTo>
                      <a:pt x="0" y="228"/>
                    </a:lnTo>
                    <a:lnTo>
                      <a:pt x="0" y="96"/>
                    </a:lnTo>
                    <a:lnTo>
                      <a:pt x="0" y="96"/>
                    </a:lnTo>
                    <a:cubicBezTo>
                      <a:pt x="0" y="69"/>
                      <a:pt x="12" y="45"/>
                      <a:pt x="29" y="28"/>
                    </a:cubicBezTo>
                    <a:lnTo>
                      <a:pt x="29" y="28"/>
                    </a:lnTo>
                    <a:cubicBezTo>
                      <a:pt x="47" y="10"/>
                      <a:pt x="71" y="0"/>
                      <a:pt x="97" y="0"/>
                    </a:cubicBezTo>
                    <a:lnTo>
                      <a:pt x="229" y="0"/>
                    </a:lnTo>
                    <a:lnTo>
                      <a:pt x="362" y="0"/>
                    </a:lnTo>
                    <a:lnTo>
                      <a:pt x="362" y="0"/>
                    </a:lnTo>
                    <a:cubicBezTo>
                      <a:pt x="388" y="0"/>
                      <a:pt x="412" y="10"/>
                      <a:pt x="429" y="28"/>
                    </a:cubicBezTo>
                    <a:lnTo>
                      <a:pt x="429" y="28"/>
                    </a:lnTo>
                    <a:cubicBezTo>
                      <a:pt x="446" y="45"/>
                      <a:pt x="457" y="69"/>
                      <a:pt x="457" y="96"/>
                    </a:cubicBezTo>
                    <a:lnTo>
                      <a:pt x="457" y="228"/>
                    </a:lnTo>
                    <a:lnTo>
                      <a:pt x="457" y="360"/>
                    </a:lnTo>
                    <a:lnTo>
                      <a:pt x="457" y="360"/>
                    </a:lnTo>
                    <a:cubicBezTo>
                      <a:pt x="457" y="387"/>
                      <a:pt x="446" y="411"/>
                      <a:pt x="429" y="428"/>
                    </a:cubicBezTo>
                    <a:lnTo>
                      <a:pt x="429" y="428"/>
                    </a:lnTo>
                    <a:cubicBezTo>
                      <a:pt x="412" y="446"/>
                      <a:pt x="388" y="456"/>
                      <a:pt x="362" y="4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16">
                <a:extLst>
                  <a:ext uri="{FF2B5EF4-FFF2-40B4-BE49-F238E27FC236}">
                    <a16:creationId xmlns:a16="http://schemas.microsoft.com/office/drawing/2014/main" id="{9E47C3DF-6E77-4648-86C9-4FD61B357A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2385" y="7291654"/>
                <a:ext cx="419919" cy="423842"/>
              </a:xfrm>
              <a:custGeom>
                <a:avLst/>
                <a:gdLst>
                  <a:gd name="T0" fmla="*/ 104 w 474"/>
                  <a:gd name="T1" fmla="*/ 16 h 475"/>
                  <a:gd name="T2" fmla="*/ 104 w 474"/>
                  <a:gd name="T3" fmla="*/ 16 h 475"/>
                  <a:gd name="T4" fmla="*/ 42 w 474"/>
                  <a:gd name="T5" fmla="*/ 43 h 475"/>
                  <a:gd name="T6" fmla="*/ 42 w 474"/>
                  <a:gd name="T7" fmla="*/ 43 h 475"/>
                  <a:gd name="T8" fmla="*/ 16 w 474"/>
                  <a:gd name="T9" fmla="*/ 105 h 475"/>
                  <a:gd name="T10" fmla="*/ 16 w 474"/>
                  <a:gd name="T11" fmla="*/ 237 h 475"/>
                  <a:gd name="T12" fmla="*/ 16 w 474"/>
                  <a:gd name="T13" fmla="*/ 369 h 475"/>
                  <a:gd name="T14" fmla="*/ 16 w 474"/>
                  <a:gd name="T15" fmla="*/ 369 h 475"/>
                  <a:gd name="T16" fmla="*/ 42 w 474"/>
                  <a:gd name="T17" fmla="*/ 432 h 475"/>
                  <a:gd name="T18" fmla="*/ 42 w 474"/>
                  <a:gd name="T19" fmla="*/ 432 h 475"/>
                  <a:gd name="T20" fmla="*/ 104 w 474"/>
                  <a:gd name="T21" fmla="*/ 457 h 475"/>
                  <a:gd name="T22" fmla="*/ 236 w 474"/>
                  <a:gd name="T23" fmla="*/ 457 h 475"/>
                  <a:gd name="T24" fmla="*/ 369 w 474"/>
                  <a:gd name="T25" fmla="*/ 457 h 475"/>
                  <a:gd name="T26" fmla="*/ 369 w 474"/>
                  <a:gd name="T27" fmla="*/ 457 h 475"/>
                  <a:gd name="T28" fmla="*/ 430 w 474"/>
                  <a:gd name="T29" fmla="*/ 432 h 475"/>
                  <a:gd name="T30" fmla="*/ 430 w 474"/>
                  <a:gd name="T31" fmla="*/ 432 h 475"/>
                  <a:gd name="T32" fmla="*/ 456 w 474"/>
                  <a:gd name="T33" fmla="*/ 369 h 475"/>
                  <a:gd name="T34" fmla="*/ 456 w 474"/>
                  <a:gd name="T35" fmla="*/ 237 h 475"/>
                  <a:gd name="T36" fmla="*/ 456 w 474"/>
                  <a:gd name="T37" fmla="*/ 105 h 475"/>
                  <a:gd name="T38" fmla="*/ 456 w 474"/>
                  <a:gd name="T39" fmla="*/ 105 h 475"/>
                  <a:gd name="T40" fmla="*/ 430 w 474"/>
                  <a:gd name="T41" fmla="*/ 43 h 475"/>
                  <a:gd name="T42" fmla="*/ 430 w 474"/>
                  <a:gd name="T43" fmla="*/ 43 h 475"/>
                  <a:gd name="T44" fmla="*/ 369 w 474"/>
                  <a:gd name="T45" fmla="*/ 16 h 475"/>
                  <a:gd name="T46" fmla="*/ 236 w 474"/>
                  <a:gd name="T47" fmla="*/ 16 h 475"/>
                  <a:gd name="T48" fmla="*/ 104 w 474"/>
                  <a:gd name="T49" fmla="*/ 16 h 475"/>
                  <a:gd name="T50" fmla="*/ 369 w 474"/>
                  <a:gd name="T51" fmla="*/ 474 h 475"/>
                  <a:gd name="T52" fmla="*/ 236 w 474"/>
                  <a:gd name="T53" fmla="*/ 474 h 475"/>
                  <a:gd name="T54" fmla="*/ 104 w 474"/>
                  <a:gd name="T55" fmla="*/ 474 h 475"/>
                  <a:gd name="T56" fmla="*/ 104 w 474"/>
                  <a:gd name="T57" fmla="*/ 474 h 475"/>
                  <a:gd name="T58" fmla="*/ 30 w 474"/>
                  <a:gd name="T59" fmla="*/ 443 h 475"/>
                  <a:gd name="T60" fmla="*/ 30 w 474"/>
                  <a:gd name="T61" fmla="*/ 443 h 475"/>
                  <a:gd name="T62" fmla="*/ 0 w 474"/>
                  <a:gd name="T63" fmla="*/ 369 h 475"/>
                  <a:gd name="T64" fmla="*/ 0 w 474"/>
                  <a:gd name="T65" fmla="*/ 237 h 475"/>
                  <a:gd name="T66" fmla="*/ 0 w 474"/>
                  <a:gd name="T67" fmla="*/ 105 h 475"/>
                  <a:gd name="T68" fmla="*/ 0 w 474"/>
                  <a:gd name="T69" fmla="*/ 105 h 475"/>
                  <a:gd name="T70" fmla="*/ 30 w 474"/>
                  <a:gd name="T71" fmla="*/ 31 h 475"/>
                  <a:gd name="T72" fmla="*/ 30 w 474"/>
                  <a:gd name="T73" fmla="*/ 31 h 475"/>
                  <a:gd name="T74" fmla="*/ 104 w 474"/>
                  <a:gd name="T75" fmla="*/ 0 h 475"/>
                  <a:gd name="T76" fmla="*/ 236 w 474"/>
                  <a:gd name="T77" fmla="*/ 0 h 475"/>
                  <a:gd name="T78" fmla="*/ 369 w 474"/>
                  <a:gd name="T79" fmla="*/ 0 h 475"/>
                  <a:gd name="T80" fmla="*/ 369 w 474"/>
                  <a:gd name="T81" fmla="*/ 0 h 475"/>
                  <a:gd name="T82" fmla="*/ 442 w 474"/>
                  <a:gd name="T83" fmla="*/ 31 h 475"/>
                  <a:gd name="T84" fmla="*/ 442 w 474"/>
                  <a:gd name="T85" fmla="*/ 31 h 475"/>
                  <a:gd name="T86" fmla="*/ 473 w 474"/>
                  <a:gd name="T87" fmla="*/ 105 h 475"/>
                  <a:gd name="T88" fmla="*/ 473 w 474"/>
                  <a:gd name="T89" fmla="*/ 237 h 475"/>
                  <a:gd name="T90" fmla="*/ 473 w 474"/>
                  <a:gd name="T91" fmla="*/ 369 h 475"/>
                  <a:gd name="T92" fmla="*/ 473 w 474"/>
                  <a:gd name="T93" fmla="*/ 369 h 475"/>
                  <a:gd name="T94" fmla="*/ 442 w 474"/>
                  <a:gd name="T95" fmla="*/ 443 h 475"/>
                  <a:gd name="T96" fmla="*/ 442 w 474"/>
                  <a:gd name="T97" fmla="*/ 443 h 475"/>
                  <a:gd name="T98" fmla="*/ 369 w 474"/>
                  <a:gd name="T99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4" h="475">
                    <a:moveTo>
                      <a:pt x="104" y="16"/>
                    </a:moveTo>
                    <a:lnTo>
                      <a:pt x="104" y="16"/>
                    </a:lnTo>
                    <a:cubicBezTo>
                      <a:pt x="79" y="16"/>
                      <a:pt x="58" y="27"/>
                      <a:pt x="42" y="43"/>
                    </a:cubicBezTo>
                    <a:lnTo>
                      <a:pt x="42" y="43"/>
                    </a:lnTo>
                    <a:cubicBezTo>
                      <a:pt x="26" y="58"/>
                      <a:pt x="16" y="81"/>
                      <a:pt x="16" y="105"/>
                    </a:cubicBezTo>
                    <a:lnTo>
                      <a:pt x="16" y="237"/>
                    </a:lnTo>
                    <a:lnTo>
                      <a:pt x="16" y="369"/>
                    </a:lnTo>
                    <a:lnTo>
                      <a:pt x="16" y="369"/>
                    </a:lnTo>
                    <a:cubicBezTo>
                      <a:pt x="16" y="393"/>
                      <a:pt x="26" y="416"/>
                      <a:pt x="42" y="432"/>
                    </a:cubicBezTo>
                    <a:lnTo>
                      <a:pt x="42" y="432"/>
                    </a:lnTo>
                    <a:cubicBezTo>
                      <a:pt x="58" y="447"/>
                      <a:pt x="79" y="457"/>
                      <a:pt x="104" y="457"/>
                    </a:cubicBezTo>
                    <a:lnTo>
                      <a:pt x="236" y="457"/>
                    </a:lnTo>
                    <a:lnTo>
                      <a:pt x="369" y="457"/>
                    </a:lnTo>
                    <a:lnTo>
                      <a:pt x="369" y="457"/>
                    </a:lnTo>
                    <a:cubicBezTo>
                      <a:pt x="393" y="457"/>
                      <a:pt x="415" y="447"/>
                      <a:pt x="430" y="432"/>
                    </a:cubicBezTo>
                    <a:lnTo>
                      <a:pt x="430" y="432"/>
                    </a:lnTo>
                    <a:cubicBezTo>
                      <a:pt x="447" y="416"/>
                      <a:pt x="456" y="393"/>
                      <a:pt x="456" y="369"/>
                    </a:cubicBezTo>
                    <a:lnTo>
                      <a:pt x="456" y="237"/>
                    </a:lnTo>
                    <a:lnTo>
                      <a:pt x="456" y="105"/>
                    </a:lnTo>
                    <a:lnTo>
                      <a:pt x="456" y="105"/>
                    </a:lnTo>
                    <a:cubicBezTo>
                      <a:pt x="456" y="81"/>
                      <a:pt x="447" y="58"/>
                      <a:pt x="430" y="43"/>
                    </a:cubicBezTo>
                    <a:lnTo>
                      <a:pt x="430" y="43"/>
                    </a:lnTo>
                    <a:cubicBezTo>
                      <a:pt x="415" y="27"/>
                      <a:pt x="393" y="16"/>
                      <a:pt x="369" y="16"/>
                    </a:cubicBezTo>
                    <a:lnTo>
                      <a:pt x="236" y="16"/>
                    </a:lnTo>
                    <a:lnTo>
                      <a:pt x="104" y="16"/>
                    </a:lnTo>
                    <a:close/>
                    <a:moveTo>
                      <a:pt x="369" y="474"/>
                    </a:moveTo>
                    <a:lnTo>
                      <a:pt x="236" y="474"/>
                    </a:lnTo>
                    <a:lnTo>
                      <a:pt x="104" y="474"/>
                    </a:lnTo>
                    <a:lnTo>
                      <a:pt x="104" y="474"/>
                    </a:lnTo>
                    <a:cubicBezTo>
                      <a:pt x="75" y="474"/>
                      <a:pt x="49" y="462"/>
                      <a:pt x="30" y="443"/>
                    </a:cubicBezTo>
                    <a:lnTo>
                      <a:pt x="30" y="443"/>
                    </a:lnTo>
                    <a:cubicBezTo>
                      <a:pt x="11" y="424"/>
                      <a:pt x="0" y="398"/>
                      <a:pt x="0" y="369"/>
                    </a:cubicBezTo>
                    <a:lnTo>
                      <a:pt x="0" y="237"/>
                    </a:ln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6"/>
                      <a:pt x="11" y="50"/>
                      <a:pt x="30" y="31"/>
                    </a:cubicBezTo>
                    <a:lnTo>
                      <a:pt x="30" y="31"/>
                    </a:lnTo>
                    <a:cubicBezTo>
                      <a:pt x="49" y="12"/>
                      <a:pt x="75" y="0"/>
                      <a:pt x="104" y="0"/>
                    </a:cubicBezTo>
                    <a:lnTo>
                      <a:pt x="236" y="0"/>
                    </a:lnTo>
                    <a:lnTo>
                      <a:pt x="369" y="0"/>
                    </a:lnTo>
                    <a:lnTo>
                      <a:pt x="369" y="0"/>
                    </a:lnTo>
                    <a:cubicBezTo>
                      <a:pt x="397" y="0"/>
                      <a:pt x="424" y="12"/>
                      <a:pt x="442" y="31"/>
                    </a:cubicBezTo>
                    <a:lnTo>
                      <a:pt x="442" y="31"/>
                    </a:lnTo>
                    <a:cubicBezTo>
                      <a:pt x="461" y="50"/>
                      <a:pt x="473" y="76"/>
                      <a:pt x="473" y="105"/>
                    </a:cubicBezTo>
                    <a:lnTo>
                      <a:pt x="473" y="237"/>
                    </a:lnTo>
                    <a:lnTo>
                      <a:pt x="473" y="369"/>
                    </a:lnTo>
                    <a:lnTo>
                      <a:pt x="473" y="369"/>
                    </a:lnTo>
                    <a:cubicBezTo>
                      <a:pt x="473" y="398"/>
                      <a:pt x="461" y="424"/>
                      <a:pt x="442" y="443"/>
                    </a:cubicBezTo>
                    <a:lnTo>
                      <a:pt x="442" y="443"/>
                    </a:lnTo>
                    <a:cubicBezTo>
                      <a:pt x="424" y="462"/>
                      <a:pt x="397" y="474"/>
                      <a:pt x="369" y="4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17">
                <a:extLst>
                  <a:ext uri="{FF2B5EF4-FFF2-40B4-BE49-F238E27FC236}">
                    <a16:creationId xmlns:a16="http://schemas.microsoft.com/office/drawing/2014/main" id="{F8E1B3BC-6A8A-4CF3-9CCE-11933A767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0498" y="7409388"/>
                <a:ext cx="231542" cy="180525"/>
              </a:xfrm>
              <a:custGeom>
                <a:avLst/>
                <a:gdLst>
                  <a:gd name="T0" fmla="*/ 67 w 258"/>
                  <a:gd name="T1" fmla="*/ 202 h 203"/>
                  <a:gd name="T2" fmla="*/ 67 w 258"/>
                  <a:gd name="T3" fmla="*/ 202 h 203"/>
                  <a:gd name="T4" fmla="*/ 67 w 258"/>
                  <a:gd name="T5" fmla="*/ 202 h 203"/>
                  <a:gd name="T6" fmla="*/ 67 w 258"/>
                  <a:gd name="T7" fmla="*/ 202 h 203"/>
                  <a:gd name="T8" fmla="*/ 66 w 258"/>
                  <a:gd name="T9" fmla="*/ 202 h 203"/>
                  <a:gd name="T10" fmla="*/ 66 w 258"/>
                  <a:gd name="T11" fmla="*/ 202 h 203"/>
                  <a:gd name="T12" fmla="*/ 63 w 258"/>
                  <a:gd name="T13" fmla="*/ 200 h 203"/>
                  <a:gd name="T14" fmla="*/ 63 w 258"/>
                  <a:gd name="T15" fmla="*/ 200 h 203"/>
                  <a:gd name="T16" fmla="*/ 60 w 258"/>
                  <a:gd name="T17" fmla="*/ 198 h 203"/>
                  <a:gd name="T18" fmla="*/ 31 w 258"/>
                  <a:gd name="T19" fmla="*/ 151 h 203"/>
                  <a:gd name="T20" fmla="*/ 2 w 258"/>
                  <a:gd name="T21" fmla="*/ 105 h 203"/>
                  <a:gd name="T22" fmla="*/ 2 w 258"/>
                  <a:gd name="T23" fmla="*/ 105 h 203"/>
                  <a:gd name="T24" fmla="*/ 1 w 258"/>
                  <a:gd name="T25" fmla="*/ 99 h 203"/>
                  <a:gd name="T26" fmla="*/ 1 w 258"/>
                  <a:gd name="T27" fmla="*/ 99 h 203"/>
                  <a:gd name="T28" fmla="*/ 4 w 258"/>
                  <a:gd name="T29" fmla="*/ 94 h 203"/>
                  <a:gd name="T30" fmla="*/ 4 w 258"/>
                  <a:gd name="T31" fmla="*/ 94 h 203"/>
                  <a:gd name="T32" fmla="*/ 11 w 258"/>
                  <a:gd name="T33" fmla="*/ 93 h 203"/>
                  <a:gd name="T34" fmla="*/ 11 w 258"/>
                  <a:gd name="T35" fmla="*/ 93 h 203"/>
                  <a:gd name="T36" fmla="*/ 16 w 258"/>
                  <a:gd name="T37" fmla="*/ 96 h 203"/>
                  <a:gd name="T38" fmla="*/ 42 w 258"/>
                  <a:gd name="T39" fmla="*/ 139 h 203"/>
                  <a:gd name="T40" fmla="*/ 69 w 258"/>
                  <a:gd name="T41" fmla="*/ 181 h 203"/>
                  <a:gd name="T42" fmla="*/ 156 w 258"/>
                  <a:gd name="T43" fmla="*/ 92 h 203"/>
                  <a:gd name="T44" fmla="*/ 243 w 258"/>
                  <a:gd name="T45" fmla="*/ 2 h 203"/>
                  <a:gd name="T46" fmla="*/ 243 w 258"/>
                  <a:gd name="T47" fmla="*/ 2 h 203"/>
                  <a:gd name="T48" fmla="*/ 248 w 258"/>
                  <a:gd name="T49" fmla="*/ 0 h 203"/>
                  <a:gd name="T50" fmla="*/ 248 w 258"/>
                  <a:gd name="T51" fmla="*/ 0 h 203"/>
                  <a:gd name="T52" fmla="*/ 254 w 258"/>
                  <a:gd name="T53" fmla="*/ 2 h 203"/>
                  <a:gd name="T54" fmla="*/ 254 w 258"/>
                  <a:gd name="T55" fmla="*/ 2 h 203"/>
                  <a:gd name="T56" fmla="*/ 257 w 258"/>
                  <a:gd name="T57" fmla="*/ 8 h 203"/>
                  <a:gd name="T58" fmla="*/ 257 w 258"/>
                  <a:gd name="T59" fmla="*/ 8 h 203"/>
                  <a:gd name="T60" fmla="*/ 254 w 258"/>
                  <a:gd name="T61" fmla="*/ 14 h 203"/>
                  <a:gd name="T62" fmla="*/ 164 w 258"/>
                  <a:gd name="T63" fmla="*/ 107 h 203"/>
                  <a:gd name="T64" fmla="*/ 73 w 258"/>
                  <a:gd name="T65" fmla="*/ 199 h 203"/>
                  <a:gd name="T66" fmla="*/ 73 w 258"/>
                  <a:gd name="T67" fmla="*/ 199 h 203"/>
                  <a:gd name="T68" fmla="*/ 70 w 258"/>
                  <a:gd name="T69" fmla="*/ 201 h 203"/>
                  <a:gd name="T70" fmla="*/ 70 w 258"/>
                  <a:gd name="T71" fmla="*/ 201 h 203"/>
                  <a:gd name="T72" fmla="*/ 67 w 258"/>
                  <a:gd name="T73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8" h="203">
                    <a:moveTo>
                      <a:pt x="67" y="202"/>
                    </a:moveTo>
                    <a:lnTo>
                      <a:pt x="67" y="202"/>
                    </a:lnTo>
                    <a:lnTo>
                      <a:pt x="67" y="202"/>
                    </a:lnTo>
                    <a:lnTo>
                      <a:pt x="67" y="202"/>
                    </a:lnTo>
                    <a:lnTo>
                      <a:pt x="66" y="202"/>
                    </a:lnTo>
                    <a:lnTo>
                      <a:pt x="66" y="202"/>
                    </a:lnTo>
                    <a:cubicBezTo>
                      <a:pt x="65" y="202"/>
                      <a:pt x="63" y="201"/>
                      <a:pt x="63" y="200"/>
                    </a:cubicBezTo>
                    <a:lnTo>
                      <a:pt x="63" y="200"/>
                    </a:lnTo>
                    <a:cubicBezTo>
                      <a:pt x="62" y="200"/>
                      <a:pt x="61" y="199"/>
                      <a:pt x="60" y="198"/>
                    </a:cubicBezTo>
                    <a:lnTo>
                      <a:pt x="31" y="151"/>
                    </a:lnTo>
                    <a:lnTo>
                      <a:pt x="2" y="105"/>
                    </a:lnTo>
                    <a:lnTo>
                      <a:pt x="2" y="105"/>
                    </a:lnTo>
                    <a:cubicBezTo>
                      <a:pt x="1" y="103"/>
                      <a:pt x="0" y="101"/>
                      <a:pt x="1" y="99"/>
                    </a:cubicBezTo>
                    <a:lnTo>
                      <a:pt x="1" y="99"/>
                    </a:lnTo>
                    <a:cubicBezTo>
                      <a:pt x="2" y="96"/>
                      <a:pt x="3" y="95"/>
                      <a:pt x="4" y="94"/>
                    </a:cubicBezTo>
                    <a:lnTo>
                      <a:pt x="4" y="94"/>
                    </a:lnTo>
                    <a:cubicBezTo>
                      <a:pt x="7" y="92"/>
                      <a:pt x="8" y="92"/>
                      <a:pt x="11" y="93"/>
                    </a:cubicBezTo>
                    <a:lnTo>
                      <a:pt x="11" y="93"/>
                    </a:lnTo>
                    <a:cubicBezTo>
                      <a:pt x="13" y="93"/>
                      <a:pt x="14" y="95"/>
                      <a:pt x="16" y="96"/>
                    </a:cubicBezTo>
                    <a:lnTo>
                      <a:pt x="42" y="139"/>
                    </a:lnTo>
                    <a:lnTo>
                      <a:pt x="69" y="181"/>
                    </a:lnTo>
                    <a:lnTo>
                      <a:pt x="156" y="92"/>
                    </a:lnTo>
                    <a:lnTo>
                      <a:pt x="243" y="2"/>
                    </a:lnTo>
                    <a:lnTo>
                      <a:pt x="243" y="2"/>
                    </a:lnTo>
                    <a:cubicBezTo>
                      <a:pt x="244" y="1"/>
                      <a:pt x="247" y="0"/>
                      <a:pt x="248" y="0"/>
                    </a:cubicBezTo>
                    <a:lnTo>
                      <a:pt x="248" y="0"/>
                    </a:lnTo>
                    <a:cubicBezTo>
                      <a:pt x="251" y="0"/>
                      <a:pt x="253" y="1"/>
                      <a:pt x="254" y="2"/>
                    </a:cubicBezTo>
                    <a:lnTo>
                      <a:pt x="254" y="2"/>
                    </a:lnTo>
                    <a:cubicBezTo>
                      <a:pt x="256" y="4"/>
                      <a:pt x="257" y="6"/>
                      <a:pt x="257" y="8"/>
                    </a:cubicBezTo>
                    <a:lnTo>
                      <a:pt x="257" y="8"/>
                    </a:lnTo>
                    <a:cubicBezTo>
                      <a:pt x="257" y="10"/>
                      <a:pt x="256" y="13"/>
                      <a:pt x="254" y="14"/>
                    </a:cubicBezTo>
                    <a:lnTo>
                      <a:pt x="164" y="107"/>
                    </a:lnTo>
                    <a:lnTo>
                      <a:pt x="73" y="199"/>
                    </a:lnTo>
                    <a:lnTo>
                      <a:pt x="73" y="199"/>
                    </a:lnTo>
                    <a:cubicBezTo>
                      <a:pt x="72" y="200"/>
                      <a:pt x="71" y="201"/>
                      <a:pt x="70" y="201"/>
                    </a:cubicBezTo>
                    <a:lnTo>
                      <a:pt x="70" y="201"/>
                    </a:lnTo>
                    <a:cubicBezTo>
                      <a:pt x="69" y="202"/>
                      <a:pt x="69" y="202"/>
                      <a:pt x="67" y="2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18">
                <a:extLst>
                  <a:ext uri="{FF2B5EF4-FFF2-40B4-BE49-F238E27FC236}">
                    <a16:creationId xmlns:a16="http://schemas.microsoft.com/office/drawing/2014/main" id="{3E35C032-93CF-4CA6-8E5C-E710591B6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91126" y="5074331"/>
                <a:ext cx="753497" cy="1236207"/>
              </a:xfrm>
              <a:custGeom>
                <a:avLst/>
                <a:gdLst>
                  <a:gd name="T0" fmla="*/ 448 w 848"/>
                  <a:gd name="T1" fmla="*/ 641 h 1388"/>
                  <a:gd name="T2" fmla="*/ 448 w 848"/>
                  <a:gd name="T3" fmla="*/ 641 h 1388"/>
                  <a:gd name="T4" fmla="*/ 228 w 848"/>
                  <a:gd name="T5" fmla="*/ 420 h 1388"/>
                  <a:gd name="T6" fmla="*/ 228 w 848"/>
                  <a:gd name="T7" fmla="*/ 420 h 1388"/>
                  <a:gd name="T8" fmla="*/ 397 w 848"/>
                  <a:gd name="T9" fmla="*/ 250 h 1388"/>
                  <a:gd name="T10" fmla="*/ 397 w 848"/>
                  <a:gd name="T11" fmla="*/ 250 h 1388"/>
                  <a:gd name="T12" fmla="*/ 619 w 848"/>
                  <a:gd name="T13" fmla="*/ 471 h 1388"/>
                  <a:gd name="T14" fmla="*/ 619 w 848"/>
                  <a:gd name="T15" fmla="*/ 471 h 1388"/>
                  <a:gd name="T16" fmla="*/ 448 w 848"/>
                  <a:gd name="T17" fmla="*/ 641 h 1388"/>
                  <a:gd name="T18" fmla="*/ 423 w 848"/>
                  <a:gd name="T19" fmla="*/ 0 h 1388"/>
                  <a:gd name="T20" fmla="*/ 423 w 848"/>
                  <a:gd name="T21" fmla="*/ 0 h 1388"/>
                  <a:gd name="T22" fmla="*/ 0 w 848"/>
                  <a:gd name="T23" fmla="*/ 424 h 1388"/>
                  <a:gd name="T24" fmla="*/ 0 w 848"/>
                  <a:gd name="T25" fmla="*/ 424 h 1388"/>
                  <a:gd name="T26" fmla="*/ 381 w 848"/>
                  <a:gd name="T27" fmla="*/ 1354 h 1388"/>
                  <a:gd name="T28" fmla="*/ 381 w 848"/>
                  <a:gd name="T29" fmla="*/ 1354 h 1388"/>
                  <a:gd name="T30" fmla="*/ 465 w 848"/>
                  <a:gd name="T31" fmla="*/ 1354 h 1388"/>
                  <a:gd name="T32" fmla="*/ 465 w 848"/>
                  <a:gd name="T33" fmla="*/ 1354 h 1388"/>
                  <a:gd name="T34" fmla="*/ 847 w 848"/>
                  <a:gd name="T35" fmla="*/ 424 h 1388"/>
                  <a:gd name="T36" fmla="*/ 847 w 848"/>
                  <a:gd name="T37" fmla="*/ 424 h 1388"/>
                  <a:gd name="T38" fmla="*/ 423 w 848"/>
                  <a:gd name="T39" fmla="*/ 0 h 13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48" h="1388">
                    <a:moveTo>
                      <a:pt x="448" y="641"/>
                    </a:moveTo>
                    <a:lnTo>
                      <a:pt x="448" y="641"/>
                    </a:lnTo>
                    <a:cubicBezTo>
                      <a:pt x="320" y="657"/>
                      <a:pt x="211" y="549"/>
                      <a:pt x="228" y="420"/>
                    </a:cubicBezTo>
                    <a:lnTo>
                      <a:pt x="228" y="420"/>
                    </a:lnTo>
                    <a:cubicBezTo>
                      <a:pt x="239" y="332"/>
                      <a:pt x="310" y="261"/>
                      <a:pt x="397" y="250"/>
                    </a:cubicBezTo>
                    <a:lnTo>
                      <a:pt x="397" y="250"/>
                    </a:lnTo>
                    <a:cubicBezTo>
                      <a:pt x="527" y="233"/>
                      <a:pt x="635" y="341"/>
                      <a:pt x="619" y="471"/>
                    </a:cubicBezTo>
                    <a:lnTo>
                      <a:pt x="619" y="471"/>
                    </a:lnTo>
                    <a:cubicBezTo>
                      <a:pt x="608" y="559"/>
                      <a:pt x="537" y="630"/>
                      <a:pt x="448" y="641"/>
                    </a:cubicBezTo>
                    <a:close/>
                    <a:moveTo>
                      <a:pt x="423" y="0"/>
                    </a:moveTo>
                    <a:lnTo>
                      <a:pt x="423" y="0"/>
                    </a:lnTo>
                    <a:cubicBezTo>
                      <a:pt x="189" y="0"/>
                      <a:pt x="0" y="190"/>
                      <a:pt x="0" y="424"/>
                    </a:cubicBezTo>
                    <a:lnTo>
                      <a:pt x="0" y="424"/>
                    </a:lnTo>
                    <a:cubicBezTo>
                      <a:pt x="0" y="613"/>
                      <a:pt x="275" y="1150"/>
                      <a:pt x="381" y="1354"/>
                    </a:cubicBezTo>
                    <a:lnTo>
                      <a:pt x="381" y="1354"/>
                    </a:lnTo>
                    <a:cubicBezTo>
                      <a:pt x="399" y="1387"/>
                      <a:pt x="447" y="1387"/>
                      <a:pt x="465" y="1354"/>
                    </a:cubicBezTo>
                    <a:lnTo>
                      <a:pt x="465" y="1354"/>
                    </a:lnTo>
                    <a:cubicBezTo>
                      <a:pt x="572" y="1150"/>
                      <a:pt x="847" y="613"/>
                      <a:pt x="847" y="424"/>
                    </a:cubicBezTo>
                    <a:lnTo>
                      <a:pt x="847" y="424"/>
                    </a:lnTo>
                    <a:cubicBezTo>
                      <a:pt x="847" y="190"/>
                      <a:pt x="657" y="0"/>
                      <a:pt x="4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19">
                <a:extLst>
                  <a:ext uri="{FF2B5EF4-FFF2-40B4-BE49-F238E27FC236}">
                    <a16:creationId xmlns:a16="http://schemas.microsoft.com/office/drawing/2014/main" id="{1110211D-9C04-46CA-A8DF-9A52BD2CFA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3277" y="5070407"/>
                <a:ext cx="769195" cy="1244054"/>
              </a:xfrm>
              <a:custGeom>
                <a:avLst/>
                <a:gdLst>
                  <a:gd name="T0" fmla="*/ 431 w 864"/>
                  <a:gd name="T1" fmla="*/ 264 h 1396"/>
                  <a:gd name="T2" fmla="*/ 431 w 864"/>
                  <a:gd name="T3" fmla="*/ 264 h 1396"/>
                  <a:gd name="T4" fmla="*/ 406 w 864"/>
                  <a:gd name="T5" fmla="*/ 265 h 1396"/>
                  <a:gd name="T6" fmla="*/ 406 w 864"/>
                  <a:gd name="T7" fmla="*/ 265 h 1396"/>
                  <a:gd name="T8" fmla="*/ 244 w 864"/>
                  <a:gd name="T9" fmla="*/ 429 h 1396"/>
                  <a:gd name="T10" fmla="*/ 244 w 864"/>
                  <a:gd name="T11" fmla="*/ 429 h 1396"/>
                  <a:gd name="T12" fmla="*/ 298 w 864"/>
                  <a:gd name="T13" fmla="*/ 587 h 1396"/>
                  <a:gd name="T14" fmla="*/ 298 w 864"/>
                  <a:gd name="T15" fmla="*/ 587 h 1396"/>
                  <a:gd name="T16" fmla="*/ 456 w 864"/>
                  <a:gd name="T17" fmla="*/ 642 h 1396"/>
                  <a:gd name="T18" fmla="*/ 456 w 864"/>
                  <a:gd name="T19" fmla="*/ 642 h 1396"/>
                  <a:gd name="T20" fmla="*/ 618 w 864"/>
                  <a:gd name="T21" fmla="*/ 478 h 1396"/>
                  <a:gd name="T22" fmla="*/ 618 w 864"/>
                  <a:gd name="T23" fmla="*/ 478 h 1396"/>
                  <a:gd name="T24" fmla="*/ 564 w 864"/>
                  <a:gd name="T25" fmla="*/ 320 h 1396"/>
                  <a:gd name="T26" fmla="*/ 564 w 864"/>
                  <a:gd name="T27" fmla="*/ 320 h 1396"/>
                  <a:gd name="T28" fmla="*/ 431 w 864"/>
                  <a:gd name="T29" fmla="*/ 264 h 1396"/>
                  <a:gd name="T30" fmla="*/ 431 w 864"/>
                  <a:gd name="T31" fmla="*/ 659 h 1396"/>
                  <a:gd name="T32" fmla="*/ 431 w 864"/>
                  <a:gd name="T33" fmla="*/ 659 h 1396"/>
                  <a:gd name="T34" fmla="*/ 286 w 864"/>
                  <a:gd name="T35" fmla="*/ 599 h 1396"/>
                  <a:gd name="T36" fmla="*/ 286 w 864"/>
                  <a:gd name="T37" fmla="*/ 599 h 1396"/>
                  <a:gd name="T38" fmla="*/ 228 w 864"/>
                  <a:gd name="T39" fmla="*/ 426 h 1396"/>
                  <a:gd name="T40" fmla="*/ 228 w 864"/>
                  <a:gd name="T41" fmla="*/ 426 h 1396"/>
                  <a:gd name="T42" fmla="*/ 404 w 864"/>
                  <a:gd name="T43" fmla="*/ 249 h 1396"/>
                  <a:gd name="T44" fmla="*/ 404 w 864"/>
                  <a:gd name="T45" fmla="*/ 249 h 1396"/>
                  <a:gd name="T46" fmla="*/ 576 w 864"/>
                  <a:gd name="T47" fmla="*/ 307 h 1396"/>
                  <a:gd name="T48" fmla="*/ 576 w 864"/>
                  <a:gd name="T49" fmla="*/ 307 h 1396"/>
                  <a:gd name="T50" fmla="*/ 634 w 864"/>
                  <a:gd name="T51" fmla="*/ 481 h 1396"/>
                  <a:gd name="T52" fmla="*/ 634 w 864"/>
                  <a:gd name="T53" fmla="*/ 481 h 1396"/>
                  <a:gd name="T54" fmla="*/ 457 w 864"/>
                  <a:gd name="T55" fmla="*/ 658 h 1396"/>
                  <a:gd name="T56" fmla="*/ 457 w 864"/>
                  <a:gd name="T57" fmla="*/ 658 h 1396"/>
                  <a:gd name="T58" fmla="*/ 431 w 864"/>
                  <a:gd name="T59" fmla="*/ 659 h 1396"/>
                  <a:gd name="T60" fmla="*/ 431 w 864"/>
                  <a:gd name="T61" fmla="*/ 17 h 1396"/>
                  <a:gd name="T62" fmla="*/ 431 w 864"/>
                  <a:gd name="T63" fmla="*/ 17 h 1396"/>
                  <a:gd name="T64" fmla="*/ 16 w 864"/>
                  <a:gd name="T65" fmla="*/ 432 h 1396"/>
                  <a:gd name="T66" fmla="*/ 16 w 864"/>
                  <a:gd name="T67" fmla="*/ 432 h 1396"/>
                  <a:gd name="T68" fmla="*/ 397 w 864"/>
                  <a:gd name="T69" fmla="*/ 1357 h 1396"/>
                  <a:gd name="T70" fmla="*/ 397 w 864"/>
                  <a:gd name="T71" fmla="*/ 1357 h 1396"/>
                  <a:gd name="T72" fmla="*/ 431 w 864"/>
                  <a:gd name="T73" fmla="*/ 1378 h 1396"/>
                  <a:gd name="T74" fmla="*/ 431 w 864"/>
                  <a:gd name="T75" fmla="*/ 1378 h 1396"/>
                  <a:gd name="T76" fmla="*/ 466 w 864"/>
                  <a:gd name="T77" fmla="*/ 1357 h 1396"/>
                  <a:gd name="T78" fmla="*/ 466 w 864"/>
                  <a:gd name="T79" fmla="*/ 1357 h 1396"/>
                  <a:gd name="T80" fmla="*/ 847 w 864"/>
                  <a:gd name="T81" fmla="*/ 432 h 1396"/>
                  <a:gd name="T82" fmla="*/ 847 w 864"/>
                  <a:gd name="T83" fmla="*/ 432 h 1396"/>
                  <a:gd name="T84" fmla="*/ 431 w 864"/>
                  <a:gd name="T85" fmla="*/ 17 h 1396"/>
                  <a:gd name="T86" fmla="*/ 431 w 864"/>
                  <a:gd name="T87" fmla="*/ 1395 h 1396"/>
                  <a:gd name="T88" fmla="*/ 431 w 864"/>
                  <a:gd name="T89" fmla="*/ 1395 h 1396"/>
                  <a:gd name="T90" fmla="*/ 431 w 864"/>
                  <a:gd name="T91" fmla="*/ 1395 h 1396"/>
                  <a:gd name="T92" fmla="*/ 382 w 864"/>
                  <a:gd name="T93" fmla="*/ 1365 h 1396"/>
                  <a:gd name="T94" fmla="*/ 382 w 864"/>
                  <a:gd name="T95" fmla="*/ 1365 h 1396"/>
                  <a:gd name="T96" fmla="*/ 0 w 864"/>
                  <a:gd name="T97" fmla="*/ 432 h 1396"/>
                  <a:gd name="T98" fmla="*/ 0 w 864"/>
                  <a:gd name="T99" fmla="*/ 432 h 1396"/>
                  <a:gd name="T100" fmla="*/ 431 w 864"/>
                  <a:gd name="T101" fmla="*/ 0 h 1396"/>
                  <a:gd name="T102" fmla="*/ 431 w 864"/>
                  <a:gd name="T103" fmla="*/ 0 h 1396"/>
                  <a:gd name="T104" fmla="*/ 863 w 864"/>
                  <a:gd name="T105" fmla="*/ 432 h 1396"/>
                  <a:gd name="T106" fmla="*/ 863 w 864"/>
                  <a:gd name="T107" fmla="*/ 432 h 1396"/>
                  <a:gd name="T108" fmla="*/ 480 w 864"/>
                  <a:gd name="T109" fmla="*/ 1365 h 1396"/>
                  <a:gd name="T110" fmla="*/ 480 w 864"/>
                  <a:gd name="T111" fmla="*/ 1365 h 1396"/>
                  <a:gd name="T112" fmla="*/ 431 w 864"/>
                  <a:gd name="T113" fmla="*/ 1395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4" h="1396">
                    <a:moveTo>
                      <a:pt x="431" y="264"/>
                    </a:moveTo>
                    <a:lnTo>
                      <a:pt x="431" y="264"/>
                    </a:lnTo>
                    <a:cubicBezTo>
                      <a:pt x="422" y="264"/>
                      <a:pt x="414" y="265"/>
                      <a:pt x="406" y="265"/>
                    </a:cubicBezTo>
                    <a:lnTo>
                      <a:pt x="406" y="265"/>
                    </a:lnTo>
                    <a:cubicBezTo>
                      <a:pt x="323" y="276"/>
                      <a:pt x="254" y="345"/>
                      <a:pt x="244" y="429"/>
                    </a:cubicBezTo>
                    <a:lnTo>
                      <a:pt x="244" y="429"/>
                    </a:lnTo>
                    <a:cubicBezTo>
                      <a:pt x="237" y="487"/>
                      <a:pt x="256" y="546"/>
                      <a:pt x="298" y="587"/>
                    </a:cubicBezTo>
                    <a:lnTo>
                      <a:pt x="298" y="587"/>
                    </a:lnTo>
                    <a:cubicBezTo>
                      <a:pt x="339" y="629"/>
                      <a:pt x="397" y="648"/>
                      <a:pt x="456" y="642"/>
                    </a:cubicBezTo>
                    <a:lnTo>
                      <a:pt x="456" y="642"/>
                    </a:lnTo>
                    <a:cubicBezTo>
                      <a:pt x="539" y="630"/>
                      <a:pt x="608" y="562"/>
                      <a:pt x="618" y="478"/>
                    </a:cubicBezTo>
                    <a:lnTo>
                      <a:pt x="618" y="478"/>
                    </a:lnTo>
                    <a:cubicBezTo>
                      <a:pt x="626" y="419"/>
                      <a:pt x="606" y="362"/>
                      <a:pt x="564" y="320"/>
                    </a:cubicBezTo>
                    <a:lnTo>
                      <a:pt x="564" y="320"/>
                    </a:lnTo>
                    <a:cubicBezTo>
                      <a:pt x="528" y="284"/>
                      <a:pt x="481" y="264"/>
                      <a:pt x="431" y="264"/>
                    </a:cubicBezTo>
                    <a:close/>
                    <a:moveTo>
                      <a:pt x="431" y="659"/>
                    </a:moveTo>
                    <a:lnTo>
                      <a:pt x="431" y="659"/>
                    </a:lnTo>
                    <a:cubicBezTo>
                      <a:pt x="376" y="659"/>
                      <a:pt x="326" y="638"/>
                      <a:pt x="286" y="599"/>
                    </a:cubicBezTo>
                    <a:lnTo>
                      <a:pt x="286" y="599"/>
                    </a:lnTo>
                    <a:cubicBezTo>
                      <a:pt x="241" y="553"/>
                      <a:pt x="219" y="491"/>
                      <a:pt x="228" y="426"/>
                    </a:cubicBezTo>
                    <a:lnTo>
                      <a:pt x="228" y="426"/>
                    </a:lnTo>
                    <a:cubicBezTo>
                      <a:pt x="239" y="336"/>
                      <a:pt x="313" y="260"/>
                      <a:pt x="404" y="249"/>
                    </a:cubicBezTo>
                    <a:lnTo>
                      <a:pt x="404" y="249"/>
                    </a:lnTo>
                    <a:cubicBezTo>
                      <a:pt x="469" y="241"/>
                      <a:pt x="531" y="262"/>
                      <a:pt x="576" y="307"/>
                    </a:cubicBezTo>
                    <a:lnTo>
                      <a:pt x="576" y="307"/>
                    </a:lnTo>
                    <a:cubicBezTo>
                      <a:pt x="622" y="353"/>
                      <a:pt x="643" y="416"/>
                      <a:pt x="634" y="481"/>
                    </a:cubicBezTo>
                    <a:lnTo>
                      <a:pt x="634" y="481"/>
                    </a:lnTo>
                    <a:cubicBezTo>
                      <a:pt x="624" y="571"/>
                      <a:pt x="549" y="646"/>
                      <a:pt x="457" y="658"/>
                    </a:cubicBezTo>
                    <a:lnTo>
                      <a:pt x="457" y="658"/>
                    </a:lnTo>
                    <a:cubicBezTo>
                      <a:pt x="449" y="659"/>
                      <a:pt x="439" y="659"/>
                      <a:pt x="431" y="659"/>
                    </a:cubicBezTo>
                    <a:close/>
                    <a:moveTo>
                      <a:pt x="431" y="17"/>
                    </a:moveTo>
                    <a:lnTo>
                      <a:pt x="431" y="17"/>
                    </a:lnTo>
                    <a:cubicBezTo>
                      <a:pt x="202" y="17"/>
                      <a:pt x="16" y="203"/>
                      <a:pt x="16" y="432"/>
                    </a:cubicBezTo>
                    <a:lnTo>
                      <a:pt x="16" y="432"/>
                    </a:lnTo>
                    <a:cubicBezTo>
                      <a:pt x="16" y="494"/>
                      <a:pt x="53" y="707"/>
                      <a:pt x="397" y="1357"/>
                    </a:cubicBezTo>
                    <a:lnTo>
                      <a:pt x="397" y="1357"/>
                    </a:lnTo>
                    <a:cubicBezTo>
                      <a:pt x="403" y="1370"/>
                      <a:pt x="416" y="1378"/>
                      <a:pt x="431" y="1378"/>
                    </a:cubicBezTo>
                    <a:lnTo>
                      <a:pt x="431" y="1378"/>
                    </a:lnTo>
                    <a:cubicBezTo>
                      <a:pt x="445" y="1378"/>
                      <a:pt x="458" y="1370"/>
                      <a:pt x="466" y="1357"/>
                    </a:cubicBezTo>
                    <a:lnTo>
                      <a:pt x="466" y="1357"/>
                    </a:lnTo>
                    <a:cubicBezTo>
                      <a:pt x="809" y="707"/>
                      <a:pt x="847" y="494"/>
                      <a:pt x="847" y="432"/>
                    </a:cubicBezTo>
                    <a:lnTo>
                      <a:pt x="847" y="432"/>
                    </a:lnTo>
                    <a:cubicBezTo>
                      <a:pt x="847" y="203"/>
                      <a:pt x="660" y="17"/>
                      <a:pt x="431" y="17"/>
                    </a:cubicBezTo>
                    <a:close/>
                    <a:moveTo>
                      <a:pt x="431" y="1395"/>
                    </a:moveTo>
                    <a:lnTo>
                      <a:pt x="431" y="1395"/>
                    </a:lnTo>
                    <a:lnTo>
                      <a:pt x="431" y="1395"/>
                    </a:lnTo>
                    <a:cubicBezTo>
                      <a:pt x="410" y="1395"/>
                      <a:pt x="391" y="1384"/>
                      <a:pt x="382" y="1365"/>
                    </a:cubicBezTo>
                    <a:lnTo>
                      <a:pt x="382" y="1365"/>
                    </a:lnTo>
                    <a:cubicBezTo>
                      <a:pt x="267" y="1148"/>
                      <a:pt x="0" y="621"/>
                      <a:pt x="0" y="432"/>
                    </a:cubicBezTo>
                    <a:lnTo>
                      <a:pt x="0" y="432"/>
                    </a:lnTo>
                    <a:cubicBezTo>
                      <a:pt x="0" y="194"/>
                      <a:pt x="194" y="0"/>
                      <a:pt x="431" y="0"/>
                    </a:cubicBezTo>
                    <a:lnTo>
                      <a:pt x="431" y="0"/>
                    </a:lnTo>
                    <a:cubicBezTo>
                      <a:pt x="670" y="0"/>
                      <a:pt x="863" y="194"/>
                      <a:pt x="863" y="432"/>
                    </a:cubicBezTo>
                    <a:lnTo>
                      <a:pt x="863" y="432"/>
                    </a:lnTo>
                    <a:cubicBezTo>
                      <a:pt x="863" y="621"/>
                      <a:pt x="595" y="1148"/>
                      <a:pt x="480" y="1365"/>
                    </a:cubicBezTo>
                    <a:lnTo>
                      <a:pt x="480" y="1365"/>
                    </a:lnTo>
                    <a:cubicBezTo>
                      <a:pt x="470" y="1384"/>
                      <a:pt x="452" y="1395"/>
                      <a:pt x="431" y="1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20">
                <a:extLst>
                  <a:ext uri="{FF2B5EF4-FFF2-40B4-BE49-F238E27FC236}">
                    <a16:creationId xmlns:a16="http://schemas.microsoft.com/office/drawing/2014/main" id="{4B966D46-436C-41CE-B336-10F189DF9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8794" y="6977697"/>
                <a:ext cx="223693" cy="211921"/>
              </a:xfrm>
              <a:custGeom>
                <a:avLst/>
                <a:gdLst>
                  <a:gd name="T0" fmla="*/ 136 w 251"/>
                  <a:gd name="T1" fmla="*/ 9 h 239"/>
                  <a:gd name="T2" fmla="*/ 165 w 251"/>
                  <a:gd name="T3" fmla="*/ 67 h 239"/>
                  <a:gd name="T4" fmla="*/ 165 w 251"/>
                  <a:gd name="T5" fmla="*/ 67 h 239"/>
                  <a:gd name="T6" fmla="*/ 173 w 251"/>
                  <a:gd name="T7" fmla="*/ 73 h 239"/>
                  <a:gd name="T8" fmla="*/ 237 w 251"/>
                  <a:gd name="T9" fmla="*/ 83 h 239"/>
                  <a:gd name="T10" fmla="*/ 237 w 251"/>
                  <a:gd name="T11" fmla="*/ 83 h 239"/>
                  <a:gd name="T12" fmla="*/ 243 w 251"/>
                  <a:gd name="T13" fmla="*/ 102 h 239"/>
                  <a:gd name="T14" fmla="*/ 197 w 251"/>
                  <a:gd name="T15" fmla="*/ 148 h 239"/>
                  <a:gd name="T16" fmla="*/ 197 w 251"/>
                  <a:gd name="T17" fmla="*/ 148 h 239"/>
                  <a:gd name="T18" fmla="*/ 194 w 251"/>
                  <a:gd name="T19" fmla="*/ 158 h 239"/>
                  <a:gd name="T20" fmla="*/ 205 w 251"/>
                  <a:gd name="T21" fmla="*/ 221 h 239"/>
                  <a:gd name="T22" fmla="*/ 205 w 251"/>
                  <a:gd name="T23" fmla="*/ 221 h 239"/>
                  <a:gd name="T24" fmla="*/ 188 w 251"/>
                  <a:gd name="T25" fmla="*/ 233 h 239"/>
                  <a:gd name="T26" fmla="*/ 131 w 251"/>
                  <a:gd name="T27" fmla="*/ 203 h 239"/>
                  <a:gd name="T28" fmla="*/ 131 w 251"/>
                  <a:gd name="T29" fmla="*/ 203 h 239"/>
                  <a:gd name="T30" fmla="*/ 120 w 251"/>
                  <a:gd name="T31" fmla="*/ 203 h 239"/>
                  <a:gd name="T32" fmla="*/ 63 w 251"/>
                  <a:gd name="T33" fmla="*/ 233 h 239"/>
                  <a:gd name="T34" fmla="*/ 63 w 251"/>
                  <a:gd name="T35" fmla="*/ 233 h 239"/>
                  <a:gd name="T36" fmla="*/ 46 w 251"/>
                  <a:gd name="T37" fmla="*/ 221 h 239"/>
                  <a:gd name="T38" fmla="*/ 57 w 251"/>
                  <a:gd name="T39" fmla="*/ 158 h 239"/>
                  <a:gd name="T40" fmla="*/ 57 w 251"/>
                  <a:gd name="T41" fmla="*/ 158 h 239"/>
                  <a:gd name="T42" fmla="*/ 53 w 251"/>
                  <a:gd name="T43" fmla="*/ 148 h 239"/>
                  <a:gd name="T44" fmla="*/ 8 w 251"/>
                  <a:gd name="T45" fmla="*/ 102 h 239"/>
                  <a:gd name="T46" fmla="*/ 8 w 251"/>
                  <a:gd name="T47" fmla="*/ 102 h 239"/>
                  <a:gd name="T48" fmla="*/ 14 w 251"/>
                  <a:gd name="T49" fmla="*/ 83 h 239"/>
                  <a:gd name="T50" fmla="*/ 77 w 251"/>
                  <a:gd name="T51" fmla="*/ 73 h 239"/>
                  <a:gd name="T52" fmla="*/ 77 w 251"/>
                  <a:gd name="T53" fmla="*/ 73 h 239"/>
                  <a:gd name="T54" fmla="*/ 87 w 251"/>
                  <a:gd name="T55" fmla="*/ 67 h 239"/>
                  <a:gd name="T56" fmla="*/ 115 w 251"/>
                  <a:gd name="T57" fmla="*/ 9 h 239"/>
                  <a:gd name="T58" fmla="*/ 115 w 251"/>
                  <a:gd name="T59" fmla="*/ 9 h 239"/>
                  <a:gd name="T60" fmla="*/ 136 w 251"/>
                  <a:gd name="T61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1" h="239">
                    <a:moveTo>
                      <a:pt x="136" y="9"/>
                    </a:moveTo>
                    <a:lnTo>
                      <a:pt x="165" y="67"/>
                    </a:lnTo>
                    <a:lnTo>
                      <a:pt x="165" y="67"/>
                    </a:lnTo>
                    <a:cubicBezTo>
                      <a:pt x="166" y="71"/>
                      <a:pt x="170" y="72"/>
                      <a:pt x="173" y="73"/>
                    </a:cubicBezTo>
                    <a:lnTo>
                      <a:pt x="237" y="83"/>
                    </a:lnTo>
                    <a:lnTo>
                      <a:pt x="237" y="83"/>
                    </a:lnTo>
                    <a:cubicBezTo>
                      <a:pt x="247" y="84"/>
                      <a:pt x="250" y="95"/>
                      <a:pt x="243" y="102"/>
                    </a:cubicBezTo>
                    <a:lnTo>
                      <a:pt x="197" y="148"/>
                    </a:lnTo>
                    <a:lnTo>
                      <a:pt x="197" y="148"/>
                    </a:lnTo>
                    <a:cubicBezTo>
                      <a:pt x="195" y="150"/>
                      <a:pt x="193" y="154"/>
                      <a:pt x="194" y="158"/>
                    </a:cubicBezTo>
                    <a:lnTo>
                      <a:pt x="205" y="221"/>
                    </a:lnTo>
                    <a:lnTo>
                      <a:pt x="205" y="221"/>
                    </a:lnTo>
                    <a:cubicBezTo>
                      <a:pt x="207" y="231"/>
                      <a:pt x="196" y="238"/>
                      <a:pt x="188" y="233"/>
                    </a:cubicBezTo>
                    <a:lnTo>
                      <a:pt x="131" y="203"/>
                    </a:lnTo>
                    <a:lnTo>
                      <a:pt x="131" y="203"/>
                    </a:lnTo>
                    <a:cubicBezTo>
                      <a:pt x="128" y="201"/>
                      <a:pt x="123" y="201"/>
                      <a:pt x="120" y="203"/>
                    </a:cubicBezTo>
                    <a:lnTo>
                      <a:pt x="63" y="233"/>
                    </a:lnTo>
                    <a:lnTo>
                      <a:pt x="63" y="233"/>
                    </a:lnTo>
                    <a:cubicBezTo>
                      <a:pt x="54" y="238"/>
                      <a:pt x="45" y="231"/>
                      <a:pt x="46" y="221"/>
                    </a:cubicBezTo>
                    <a:lnTo>
                      <a:pt x="57" y="158"/>
                    </a:lnTo>
                    <a:lnTo>
                      <a:pt x="57" y="158"/>
                    </a:lnTo>
                    <a:cubicBezTo>
                      <a:pt x="57" y="154"/>
                      <a:pt x="57" y="150"/>
                      <a:pt x="53" y="148"/>
                    </a:cubicBezTo>
                    <a:lnTo>
                      <a:pt x="8" y="102"/>
                    </a:lnTo>
                    <a:lnTo>
                      <a:pt x="8" y="102"/>
                    </a:lnTo>
                    <a:cubicBezTo>
                      <a:pt x="0" y="95"/>
                      <a:pt x="4" y="84"/>
                      <a:pt x="14" y="83"/>
                    </a:cubicBezTo>
                    <a:lnTo>
                      <a:pt x="77" y="73"/>
                    </a:lnTo>
                    <a:lnTo>
                      <a:pt x="77" y="73"/>
                    </a:lnTo>
                    <a:cubicBezTo>
                      <a:pt x="82" y="72"/>
                      <a:pt x="85" y="71"/>
                      <a:pt x="87" y="67"/>
                    </a:cubicBezTo>
                    <a:lnTo>
                      <a:pt x="115" y="9"/>
                    </a:lnTo>
                    <a:lnTo>
                      <a:pt x="115" y="9"/>
                    </a:lnTo>
                    <a:cubicBezTo>
                      <a:pt x="119" y="0"/>
                      <a:pt x="132" y="0"/>
                      <a:pt x="136" y="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21">
                <a:extLst>
                  <a:ext uri="{FF2B5EF4-FFF2-40B4-BE49-F238E27FC236}">
                    <a16:creationId xmlns:a16="http://schemas.microsoft.com/office/drawing/2014/main" id="{4E2A5B1C-576B-4BA6-80EC-4CB43B6CB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0945" y="6973771"/>
                <a:ext cx="235468" cy="223696"/>
              </a:xfrm>
              <a:custGeom>
                <a:avLst/>
                <a:gdLst>
                  <a:gd name="T0" fmla="*/ 131 w 263"/>
                  <a:gd name="T1" fmla="*/ 17 h 251"/>
                  <a:gd name="T2" fmla="*/ 99 w 263"/>
                  <a:gd name="T3" fmla="*/ 77 h 251"/>
                  <a:gd name="T4" fmla="*/ 85 w 263"/>
                  <a:gd name="T5" fmla="*/ 88 h 251"/>
                  <a:gd name="T6" fmla="*/ 22 w 263"/>
                  <a:gd name="T7" fmla="*/ 96 h 251"/>
                  <a:gd name="T8" fmla="*/ 18 w 263"/>
                  <a:gd name="T9" fmla="*/ 99 h 251"/>
                  <a:gd name="T10" fmla="*/ 65 w 263"/>
                  <a:gd name="T11" fmla="*/ 148 h 251"/>
                  <a:gd name="T12" fmla="*/ 71 w 263"/>
                  <a:gd name="T13" fmla="*/ 166 h 251"/>
                  <a:gd name="T14" fmla="*/ 60 w 263"/>
                  <a:gd name="T15" fmla="*/ 228 h 251"/>
                  <a:gd name="T16" fmla="*/ 62 w 263"/>
                  <a:gd name="T17" fmla="*/ 232 h 251"/>
                  <a:gd name="T18" fmla="*/ 122 w 263"/>
                  <a:gd name="T19" fmla="*/ 203 h 251"/>
                  <a:gd name="T20" fmla="*/ 141 w 263"/>
                  <a:gd name="T21" fmla="*/ 203 h 251"/>
                  <a:gd name="T22" fmla="*/ 197 w 263"/>
                  <a:gd name="T23" fmla="*/ 233 h 251"/>
                  <a:gd name="T24" fmla="*/ 201 w 263"/>
                  <a:gd name="T25" fmla="*/ 232 h 251"/>
                  <a:gd name="T26" fmla="*/ 192 w 263"/>
                  <a:gd name="T27" fmla="*/ 165 h 251"/>
                  <a:gd name="T28" fmla="*/ 197 w 263"/>
                  <a:gd name="T29" fmla="*/ 148 h 251"/>
                  <a:gd name="T30" fmla="*/ 243 w 263"/>
                  <a:gd name="T31" fmla="*/ 102 h 251"/>
                  <a:gd name="T32" fmla="*/ 244 w 263"/>
                  <a:gd name="T33" fmla="*/ 99 h 251"/>
                  <a:gd name="T34" fmla="*/ 178 w 263"/>
                  <a:gd name="T35" fmla="*/ 88 h 251"/>
                  <a:gd name="T36" fmla="*/ 163 w 263"/>
                  <a:gd name="T37" fmla="*/ 77 h 251"/>
                  <a:gd name="T38" fmla="*/ 135 w 263"/>
                  <a:gd name="T39" fmla="*/ 19 h 251"/>
                  <a:gd name="T40" fmla="*/ 63 w 263"/>
                  <a:gd name="T41" fmla="*/ 249 h 251"/>
                  <a:gd name="T42" fmla="*/ 52 w 263"/>
                  <a:gd name="T43" fmla="*/ 245 h 251"/>
                  <a:gd name="T44" fmla="*/ 44 w 263"/>
                  <a:gd name="T45" fmla="*/ 226 h 251"/>
                  <a:gd name="T46" fmla="*/ 55 w 263"/>
                  <a:gd name="T47" fmla="*/ 162 h 251"/>
                  <a:gd name="T48" fmla="*/ 8 w 263"/>
                  <a:gd name="T49" fmla="*/ 114 h 251"/>
                  <a:gd name="T50" fmla="*/ 3 w 263"/>
                  <a:gd name="T51" fmla="*/ 94 h 251"/>
                  <a:gd name="T52" fmla="*/ 19 w 263"/>
                  <a:gd name="T53" fmla="*/ 80 h 251"/>
                  <a:gd name="T54" fmla="*/ 82 w 263"/>
                  <a:gd name="T55" fmla="*/ 72 h 251"/>
                  <a:gd name="T56" fmla="*/ 113 w 263"/>
                  <a:gd name="T57" fmla="*/ 12 h 251"/>
                  <a:gd name="T58" fmla="*/ 131 w 263"/>
                  <a:gd name="T59" fmla="*/ 0 h 251"/>
                  <a:gd name="T60" fmla="*/ 131 w 263"/>
                  <a:gd name="T61" fmla="*/ 0 h 251"/>
                  <a:gd name="T62" fmla="*/ 177 w 263"/>
                  <a:gd name="T63" fmla="*/ 69 h 251"/>
                  <a:gd name="T64" fmla="*/ 180 w 263"/>
                  <a:gd name="T65" fmla="*/ 72 h 251"/>
                  <a:gd name="T66" fmla="*/ 244 w 263"/>
                  <a:gd name="T67" fmla="*/ 80 h 251"/>
                  <a:gd name="T68" fmla="*/ 260 w 263"/>
                  <a:gd name="T69" fmla="*/ 94 h 251"/>
                  <a:gd name="T70" fmla="*/ 209 w 263"/>
                  <a:gd name="T71" fmla="*/ 160 h 251"/>
                  <a:gd name="T72" fmla="*/ 208 w 263"/>
                  <a:gd name="T73" fmla="*/ 162 h 251"/>
                  <a:gd name="T74" fmla="*/ 218 w 263"/>
                  <a:gd name="T75" fmla="*/ 226 h 251"/>
                  <a:gd name="T76" fmla="*/ 211 w 263"/>
                  <a:gd name="T77" fmla="*/ 245 h 251"/>
                  <a:gd name="T78" fmla="*/ 133 w 263"/>
                  <a:gd name="T79" fmla="*/ 217 h 251"/>
                  <a:gd name="T80" fmla="*/ 129 w 263"/>
                  <a:gd name="T81" fmla="*/ 217 h 251"/>
                  <a:gd name="T82" fmla="*/ 73 w 263"/>
                  <a:gd name="T83" fmla="*/ 24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3" h="251">
                    <a:moveTo>
                      <a:pt x="131" y="17"/>
                    </a:moveTo>
                    <a:lnTo>
                      <a:pt x="131" y="17"/>
                    </a:lnTo>
                    <a:cubicBezTo>
                      <a:pt x="130" y="17"/>
                      <a:pt x="129" y="17"/>
                      <a:pt x="129" y="19"/>
                    </a:cubicBezTo>
                    <a:lnTo>
                      <a:pt x="99" y="77"/>
                    </a:lnTo>
                    <a:lnTo>
                      <a:pt x="99" y="77"/>
                    </a:lnTo>
                    <a:cubicBezTo>
                      <a:pt x="97" y="82"/>
                      <a:pt x="91" y="87"/>
                      <a:pt x="85" y="88"/>
                    </a:cubicBezTo>
                    <a:lnTo>
                      <a:pt x="22" y="96"/>
                    </a:lnTo>
                    <a:lnTo>
                      <a:pt x="22" y="96"/>
                    </a:lnTo>
                    <a:cubicBezTo>
                      <a:pt x="19" y="97"/>
                      <a:pt x="19" y="98"/>
                      <a:pt x="18" y="99"/>
                    </a:cubicBezTo>
                    <a:lnTo>
                      <a:pt x="18" y="99"/>
                    </a:lnTo>
                    <a:cubicBezTo>
                      <a:pt x="18" y="100"/>
                      <a:pt x="18" y="101"/>
                      <a:pt x="19" y="102"/>
                    </a:cubicBezTo>
                    <a:lnTo>
                      <a:pt x="65" y="148"/>
                    </a:lnTo>
                    <a:lnTo>
                      <a:pt x="65" y="148"/>
                    </a:lnTo>
                    <a:cubicBezTo>
                      <a:pt x="70" y="152"/>
                      <a:pt x="72" y="159"/>
                      <a:pt x="71" y="166"/>
                    </a:cubicBezTo>
                    <a:lnTo>
                      <a:pt x="60" y="228"/>
                    </a:lnTo>
                    <a:lnTo>
                      <a:pt x="60" y="228"/>
                    </a:lnTo>
                    <a:cubicBezTo>
                      <a:pt x="60" y="231"/>
                      <a:pt x="61" y="232"/>
                      <a:pt x="62" y="232"/>
                    </a:cubicBezTo>
                    <a:lnTo>
                      <a:pt x="62" y="232"/>
                    </a:lnTo>
                    <a:cubicBezTo>
                      <a:pt x="62" y="233"/>
                      <a:pt x="63" y="233"/>
                      <a:pt x="65" y="233"/>
                    </a:cubicBezTo>
                    <a:lnTo>
                      <a:pt x="122" y="203"/>
                    </a:lnTo>
                    <a:lnTo>
                      <a:pt x="122" y="203"/>
                    </a:lnTo>
                    <a:cubicBezTo>
                      <a:pt x="128" y="199"/>
                      <a:pt x="135" y="199"/>
                      <a:pt x="141" y="203"/>
                    </a:cubicBezTo>
                    <a:lnTo>
                      <a:pt x="197" y="233"/>
                    </a:lnTo>
                    <a:lnTo>
                      <a:pt x="197" y="233"/>
                    </a:lnTo>
                    <a:cubicBezTo>
                      <a:pt x="199" y="233"/>
                      <a:pt x="201" y="233"/>
                      <a:pt x="201" y="232"/>
                    </a:cubicBezTo>
                    <a:lnTo>
                      <a:pt x="201" y="232"/>
                    </a:lnTo>
                    <a:cubicBezTo>
                      <a:pt x="202" y="232"/>
                      <a:pt x="203" y="231"/>
                      <a:pt x="202" y="228"/>
                    </a:cubicBezTo>
                    <a:lnTo>
                      <a:pt x="192" y="165"/>
                    </a:lnTo>
                    <a:lnTo>
                      <a:pt x="192" y="165"/>
                    </a:lnTo>
                    <a:cubicBezTo>
                      <a:pt x="190" y="159"/>
                      <a:pt x="193" y="152"/>
                      <a:pt x="197" y="14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45" y="101"/>
                      <a:pt x="244" y="100"/>
                      <a:pt x="244" y="99"/>
                    </a:cubicBezTo>
                    <a:lnTo>
                      <a:pt x="244" y="99"/>
                    </a:lnTo>
                    <a:cubicBezTo>
                      <a:pt x="244" y="98"/>
                      <a:pt x="243" y="97"/>
                      <a:pt x="242" y="96"/>
                    </a:cubicBezTo>
                    <a:lnTo>
                      <a:pt x="178" y="88"/>
                    </a:lnTo>
                    <a:lnTo>
                      <a:pt x="178" y="88"/>
                    </a:lnTo>
                    <a:cubicBezTo>
                      <a:pt x="171" y="87"/>
                      <a:pt x="165" y="82"/>
                      <a:pt x="163" y="77"/>
                    </a:cubicBezTo>
                    <a:lnTo>
                      <a:pt x="135" y="19"/>
                    </a:lnTo>
                    <a:lnTo>
                      <a:pt x="135" y="19"/>
                    </a:lnTo>
                    <a:cubicBezTo>
                      <a:pt x="134" y="17"/>
                      <a:pt x="132" y="17"/>
                      <a:pt x="131" y="17"/>
                    </a:cubicBezTo>
                    <a:close/>
                    <a:moveTo>
                      <a:pt x="63" y="249"/>
                    </a:moveTo>
                    <a:lnTo>
                      <a:pt x="63" y="249"/>
                    </a:lnTo>
                    <a:cubicBezTo>
                      <a:pt x="59" y="249"/>
                      <a:pt x="55" y="248"/>
                      <a:pt x="52" y="245"/>
                    </a:cubicBezTo>
                    <a:lnTo>
                      <a:pt x="52" y="245"/>
                    </a:lnTo>
                    <a:cubicBezTo>
                      <a:pt x="46" y="241"/>
                      <a:pt x="43" y="233"/>
                      <a:pt x="44" y="226"/>
                    </a:cubicBezTo>
                    <a:lnTo>
                      <a:pt x="55" y="162"/>
                    </a:lnTo>
                    <a:lnTo>
                      <a:pt x="55" y="162"/>
                    </a:lnTo>
                    <a:cubicBezTo>
                      <a:pt x="55" y="161"/>
                      <a:pt x="54" y="161"/>
                      <a:pt x="54" y="160"/>
                    </a:cubicBezTo>
                    <a:lnTo>
                      <a:pt x="8" y="114"/>
                    </a:lnTo>
                    <a:lnTo>
                      <a:pt x="8" y="114"/>
                    </a:lnTo>
                    <a:cubicBezTo>
                      <a:pt x="2" y="109"/>
                      <a:pt x="0" y="101"/>
                      <a:pt x="3" y="94"/>
                    </a:cubicBezTo>
                    <a:lnTo>
                      <a:pt x="3" y="94"/>
                    </a:lnTo>
                    <a:cubicBezTo>
                      <a:pt x="5" y="87"/>
                      <a:pt x="11" y="82"/>
                      <a:pt x="19" y="80"/>
                    </a:cubicBezTo>
                    <a:lnTo>
                      <a:pt x="82" y="72"/>
                    </a:lnTo>
                    <a:lnTo>
                      <a:pt x="82" y="72"/>
                    </a:lnTo>
                    <a:cubicBezTo>
                      <a:pt x="83" y="71"/>
                      <a:pt x="84" y="71"/>
                      <a:pt x="85" y="69"/>
                    </a:cubicBezTo>
                    <a:lnTo>
                      <a:pt x="113" y="12"/>
                    </a:lnTo>
                    <a:lnTo>
                      <a:pt x="113" y="12"/>
                    </a:lnTo>
                    <a:cubicBezTo>
                      <a:pt x="117" y="5"/>
                      <a:pt x="123" y="0"/>
                      <a:pt x="131" y="0"/>
                    </a:cubicBezTo>
                    <a:lnTo>
                      <a:pt x="131" y="0"/>
                    </a:lnTo>
                    <a:lnTo>
                      <a:pt x="131" y="0"/>
                    </a:lnTo>
                    <a:cubicBezTo>
                      <a:pt x="139" y="0"/>
                      <a:pt x="146" y="5"/>
                      <a:pt x="149" y="12"/>
                    </a:cubicBezTo>
                    <a:lnTo>
                      <a:pt x="177" y="69"/>
                    </a:lnTo>
                    <a:lnTo>
                      <a:pt x="177" y="69"/>
                    </a:lnTo>
                    <a:cubicBezTo>
                      <a:pt x="178" y="71"/>
                      <a:pt x="179" y="71"/>
                      <a:pt x="180" y="72"/>
                    </a:cubicBezTo>
                    <a:lnTo>
                      <a:pt x="244" y="80"/>
                    </a:lnTo>
                    <a:lnTo>
                      <a:pt x="244" y="80"/>
                    </a:lnTo>
                    <a:cubicBezTo>
                      <a:pt x="252" y="82"/>
                      <a:pt x="258" y="87"/>
                      <a:pt x="260" y="94"/>
                    </a:cubicBezTo>
                    <a:lnTo>
                      <a:pt x="260" y="94"/>
                    </a:lnTo>
                    <a:cubicBezTo>
                      <a:pt x="262" y="101"/>
                      <a:pt x="260" y="109"/>
                      <a:pt x="255" y="114"/>
                    </a:cubicBezTo>
                    <a:lnTo>
                      <a:pt x="209" y="160"/>
                    </a:lnTo>
                    <a:lnTo>
                      <a:pt x="209" y="160"/>
                    </a:lnTo>
                    <a:cubicBezTo>
                      <a:pt x="208" y="161"/>
                      <a:pt x="208" y="161"/>
                      <a:pt x="208" y="162"/>
                    </a:cubicBezTo>
                    <a:lnTo>
                      <a:pt x="218" y="226"/>
                    </a:lnTo>
                    <a:lnTo>
                      <a:pt x="218" y="226"/>
                    </a:lnTo>
                    <a:cubicBezTo>
                      <a:pt x="220" y="233"/>
                      <a:pt x="217" y="241"/>
                      <a:pt x="211" y="245"/>
                    </a:cubicBezTo>
                    <a:lnTo>
                      <a:pt x="211" y="245"/>
                    </a:lnTo>
                    <a:cubicBezTo>
                      <a:pt x="205" y="250"/>
                      <a:pt x="196" y="250"/>
                      <a:pt x="189" y="247"/>
                    </a:cubicBezTo>
                    <a:lnTo>
                      <a:pt x="133" y="217"/>
                    </a:lnTo>
                    <a:lnTo>
                      <a:pt x="133" y="217"/>
                    </a:lnTo>
                    <a:cubicBezTo>
                      <a:pt x="132" y="216"/>
                      <a:pt x="131" y="216"/>
                      <a:pt x="129" y="217"/>
                    </a:cubicBezTo>
                    <a:lnTo>
                      <a:pt x="73" y="247"/>
                    </a:lnTo>
                    <a:lnTo>
                      <a:pt x="73" y="247"/>
                    </a:lnTo>
                    <a:cubicBezTo>
                      <a:pt x="70" y="249"/>
                      <a:pt x="67" y="249"/>
                      <a:pt x="63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22">
                <a:extLst>
                  <a:ext uri="{FF2B5EF4-FFF2-40B4-BE49-F238E27FC236}">
                    <a16:creationId xmlns:a16="http://schemas.microsoft.com/office/drawing/2014/main" id="{A9E09B4C-023F-4775-B329-03C400580E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3392" y="6977697"/>
                <a:ext cx="219770" cy="211921"/>
              </a:xfrm>
              <a:custGeom>
                <a:avLst/>
                <a:gdLst>
                  <a:gd name="T0" fmla="*/ 135 w 249"/>
                  <a:gd name="T1" fmla="*/ 9 h 239"/>
                  <a:gd name="T2" fmla="*/ 163 w 249"/>
                  <a:gd name="T3" fmla="*/ 67 h 239"/>
                  <a:gd name="T4" fmla="*/ 163 w 249"/>
                  <a:gd name="T5" fmla="*/ 67 h 239"/>
                  <a:gd name="T6" fmla="*/ 172 w 249"/>
                  <a:gd name="T7" fmla="*/ 73 h 239"/>
                  <a:gd name="T8" fmla="*/ 236 w 249"/>
                  <a:gd name="T9" fmla="*/ 83 h 239"/>
                  <a:gd name="T10" fmla="*/ 236 w 249"/>
                  <a:gd name="T11" fmla="*/ 83 h 239"/>
                  <a:gd name="T12" fmla="*/ 242 w 249"/>
                  <a:gd name="T13" fmla="*/ 102 h 239"/>
                  <a:gd name="T14" fmla="*/ 196 w 249"/>
                  <a:gd name="T15" fmla="*/ 148 h 239"/>
                  <a:gd name="T16" fmla="*/ 196 w 249"/>
                  <a:gd name="T17" fmla="*/ 148 h 239"/>
                  <a:gd name="T18" fmla="*/ 193 w 249"/>
                  <a:gd name="T19" fmla="*/ 158 h 239"/>
                  <a:gd name="T20" fmla="*/ 203 w 249"/>
                  <a:gd name="T21" fmla="*/ 221 h 239"/>
                  <a:gd name="T22" fmla="*/ 203 w 249"/>
                  <a:gd name="T23" fmla="*/ 221 h 239"/>
                  <a:gd name="T24" fmla="*/ 186 w 249"/>
                  <a:gd name="T25" fmla="*/ 233 h 239"/>
                  <a:gd name="T26" fmla="*/ 129 w 249"/>
                  <a:gd name="T27" fmla="*/ 203 h 239"/>
                  <a:gd name="T28" fmla="*/ 129 w 249"/>
                  <a:gd name="T29" fmla="*/ 203 h 239"/>
                  <a:gd name="T30" fmla="*/ 119 w 249"/>
                  <a:gd name="T31" fmla="*/ 203 h 239"/>
                  <a:gd name="T32" fmla="*/ 62 w 249"/>
                  <a:gd name="T33" fmla="*/ 233 h 239"/>
                  <a:gd name="T34" fmla="*/ 62 w 249"/>
                  <a:gd name="T35" fmla="*/ 233 h 239"/>
                  <a:gd name="T36" fmla="*/ 45 w 249"/>
                  <a:gd name="T37" fmla="*/ 221 h 239"/>
                  <a:gd name="T38" fmla="*/ 56 w 249"/>
                  <a:gd name="T39" fmla="*/ 158 h 239"/>
                  <a:gd name="T40" fmla="*/ 56 w 249"/>
                  <a:gd name="T41" fmla="*/ 158 h 239"/>
                  <a:gd name="T42" fmla="*/ 53 w 249"/>
                  <a:gd name="T43" fmla="*/ 148 h 239"/>
                  <a:gd name="T44" fmla="*/ 6 w 249"/>
                  <a:gd name="T45" fmla="*/ 102 h 239"/>
                  <a:gd name="T46" fmla="*/ 6 w 249"/>
                  <a:gd name="T47" fmla="*/ 102 h 239"/>
                  <a:gd name="T48" fmla="*/ 13 w 249"/>
                  <a:gd name="T49" fmla="*/ 83 h 239"/>
                  <a:gd name="T50" fmla="*/ 76 w 249"/>
                  <a:gd name="T51" fmla="*/ 73 h 239"/>
                  <a:gd name="T52" fmla="*/ 76 w 249"/>
                  <a:gd name="T53" fmla="*/ 73 h 239"/>
                  <a:gd name="T54" fmla="*/ 85 w 249"/>
                  <a:gd name="T55" fmla="*/ 67 h 239"/>
                  <a:gd name="T56" fmla="*/ 113 w 249"/>
                  <a:gd name="T57" fmla="*/ 9 h 239"/>
                  <a:gd name="T58" fmla="*/ 113 w 249"/>
                  <a:gd name="T59" fmla="*/ 9 h 239"/>
                  <a:gd name="T60" fmla="*/ 135 w 249"/>
                  <a:gd name="T61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49" h="239">
                    <a:moveTo>
                      <a:pt x="135" y="9"/>
                    </a:moveTo>
                    <a:lnTo>
                      <a:pt x="163" y="67"/>
                    </a:lnTo>
                    <a:lnTo>
                      <a:pt x="163" y="67"/>
                    </a:lnTo>
                    <a:cubicBezTo>
                      <a:pt x="165" y="71"/>
                      <a:pt x="168" y="72"/>
                      <a:pt x="172" y="73"/>
                    </a:cubicBezTo>
                    <a:lnTo>
                      <a:pt x="236" y="83"/>
                    </a:lnTo>
                    <a:lnTo>
                      <a:pt x="236" y="83"/>
                    </a:lnTo>
                    <a:cubicBezTo>
                      <a:pt x="245" y="84"/>
                      <a:pt x="248" y="95"/>
                      <a:pt x="242" y="102"/>
                    </a:cubicBezTo>
                    <a:lnTo>
                      <a:pt x="196" y="148"/>
                    </a:lnTo>
                    <a:lnTo>
                      <a:pt x="196" y="148"/>
                    </a:lnTo>
                    <a:cubicBezTo>
                      <a:pt x="193" y="150"/>
                      <a:pt x="192" y="154"/>
                      <a:pt x="193" y="158"/>
                    </a:cubicBezTo>
                    <a:lnTo>
                      <a:pt x="203" y="221"/>
                    </a:lnTo>
                    <a:lnTo>
                      <a:pt x="203" y="221"/>
                    </a:lnTo>
                    <a:cubicBezTo>
                      <a:pt x="205" y="231"/>
                      <a:pt x="195" y="238"/>
                      <a:pt x="186" y="233"/>
                    </a:cubicBezTo>
                    <a:lnTo>
                      <a:pt x="129" y="203"/>
                    </a:lnTo>
                    <a:lnTo>
                      <a:pt x="129" y="203"/>
                    </a:lnTo>
                    <a:cubicBezTo>
                      <a:pt x="126" y="201"/>
                      <a:pt x="122" y="201"/>
                      <a:pt x="119" y="203"/>
                    </a:cubicBezTo>
                    <a:lnTo>
                      <a:pt x="62" y="233"/>
                    </a:lnTo>
                    <a:lnTo>
                      <a:pt x="62" y="233"/>
                    </a:lnTo>
                    <a:cubicBezTo>
                      <a:pt x="53" y="238"/>
                      <a:pt x="43" y="231"/>
                      <a:pt x="45" y="221"/>
                    </a:cubicBezTo>
                    <a:lnTo>
                      <a:pt x="56" y="158"/>
                    </a:lnTo>
                    <a:lnTo>
                      <a:pt x="56" y="158"/>
                    </a:lnTo>
                    <a:cubicBezTo>
                      <a:pt x="56" y="154"/>
                      <a:pt x="55" y="150"/>
                      <a:pt x="53" y="148"/>
                    </a:cubicBezTo>
                    <a:lnTo>
                      <a:pt x="6" y="102"/>
                    </a:lnTo>
                    <a:lnTo>
                      <a:pt x="6" y="102"/>
                    </a:lnTo>
                    <a:cubicBezTo>
                      <a:pt x="0" y="95"/>
                      <a:pt x="3" y="84"/>
                      <a:pt x="13" y="83"/>
                    </a:cubicBezTo>
                    <a:lnTo>
                      <a:pt x="76" y="73"/>
                    </a:lnTo>
                    <a:lnTo>
                      <a:pt x="76" y="73"/>
                    </a:lnTo>
                    <a:cubicBezTo>
                      <a:pt x="80" y="72"/>
                      <a:pt x="83" y="71"/>
                      <a:pt x="85" y="67"/>
                    </a:cubicBezTo>
                    <a:lnTo>
                      <a:pt x="113" y="9"/>
                    </a:lnTo>
                    <a:lnTo>
                      <a:pt x="113" y="9"/>
                    </a:lnTo>
                    <a:cubicBezTo>
                      <a:pt x="118" y="0"/>
                      <a:pt x="130" y="0"/>
                      <a:pt x="135" y="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23">
                <a:extLst>
                  <a:ext uri="{FF2B5EF4-FFF2-40B4-BE49-F238E27FC236}">
                    <a16:creationId xmlns:a16="http://schemas.microsoft.com/office/drawing/2014/main" id="{99BFCE96-6BB0-4BE0-A672-FE490D30A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9466" y="6973771"/>
                <a:ext cx="231545" cy="223696"/>
              </a:xfrm>
              <a:custGeom>
                <a:avLst/>
                <a:gdLst>
                  <a:gd name="T0" fmla="*/ 131 w 262"/>
                  <a:gd name="T1" fmla="*/ 17 h 251"/>
                  <a:gd name="T2" fmla="*/ 99 w 262"/>
                  <a:gd name="T3" fmla="*/ 77 h 251"/>
                  <a:gd name="T4" fmla="*/ 83 w 262"/>
                  <a:gd name="T5" fmla="*/ 88 h 251"/>
                  <a:gd name="T6" fmla="*/ 20 w 262"/>
                  <a:gd name="T7" fmla="*/ 96 h 251"/>
                  <a:gd name="T8" fmla="*/ 17 w 262"/>
                  <a:gd name="T9" fmla="*/ 99 h 251"/>
                  <a:gd name="T10" fmla="*/ 63 w 262"/>
                  <a:gd name="T11" fmla="*/ 148 h 251"/>
                  <a:gd name="T12" fmla="*/ 69 w 262"/>
                  <a:gd name="T13" fmla="*/ 166 h 251"/>
                  <a:gd name="T14" fmla="*/ 59 w 262"/>
                  <a:gd name="T15" fmla="*/ 228 h 251"/>
                  <a:gd name="T16" fmla="*/ 60 w 262"/>
                  <a:gd name="T17" fmla="*/ 232 h 251"/>
                  <a:gd name="T18" fmla="*/ 121 w 262"/>
                  <a:gd name="T19" fmla="*/ 203 h 251"/>
                  <a:gd name="T20" fmla="*/ 140 w 262"/>
                  <a:gd name="T21" fmla="*/ 203 h 251"/>
                  <a:gd name="T22" fmla="*/ 197 w 262"/>
                  <a:gd name="T23" fmla="*/ 233 h 251"/>
                  <a:gd name="T24" fmla="*/ 200 w 262"/>
                  <a:gd name="T25" fmla="*/ 232 h 251"/>
                  <a:gd name="T26" fmla="*/ 190 w 262"/>
                  <a:gd name="T27" fmla="*/ 165 h 251"/>
                  <a:gd name="T28" fmla="*/ 197 w 262"/>
                  <a:gd name="T29" fmla="*/ 148 h 251"/>
                  <a:gd name="T30" fmla="*/ 243 w 262"/>
                  <a:gd name="T31" fmla="*/ 102 h 251"/>
                  <a:gd name="T32" fmla="*/ 243 w 262"/>
                  <a:gd name="T33" fmla="*/ 99 h 251"/>
                  <a:gd name="T34" fmla="*/ 177 w 262"/>
                  <a:gd name="T35" fmla="*/ 88 h 251"/>
                  <a:gd name="T36" fmla="*/ 161 w 262"/>
                  <a:gd name="T37" fmla="*/ 77 h 251"/>
                  <a:gd name="T38" fmla="*/ 133 w 262"/>
                  <a:gd name="T39" fmla="*/ 19 h 251"/>
                  <a:gd name="T40" fmla="*/ 63 w 262"/>
                  <a:gd name="T41" fmla="*/ 249 h 251"/>
                  <a:gd name="T42" fmla="*/ 51 w 262"/>
                  <a:gd name="T43" fmla="*/ 245 h 251"/>
                  <a:gd name="T44" fmla="*/ 42 w 262"/>
                  <a:gd name="T45" fmla="*/ 226 h 251"/>
                  <a:gd name="T46" fmla="*/ 53 w 262"/>
                  <a:gd name="T47" fmla="*/ 162 h 251"/>
                  <a:gd name="T48" fmla="*/ 6 w 262"/>
                  <a:gd name="T49" fmla="*/ 114 h 251"/>
                  <a:gd name="T50" fmla="*/ 1 w 262"/>
                  <a:gd name="T51" fmla="*/ 94 h 251"/>
                  <a:gd name="T52" fmla="*/ 17 w 262"/>
                  <a:gd name="T53" fmla="*/ 80 h 251"/>
                  <a:gd name="T54" fmla="*/ 81 w 262"/>
                  <a:gd name="T55" fmla="*/ 72 h 251"/>
                  <a:gd name="T56" fmla="*/ 112 w 262"/>
                  <a:gd name="T57" fmla="*/ 12 h 251"/>
                  <a:gd name="T58" fmla="*/ 131 w 262"/>
                  <a:gd name="T59" fmla="*/ 0 h 251"/>
                  <a:gd name="T60" fmla="*/ 131 w 262"/>
                  <a:gd name="T61" fmla="*/ 0 h 251"/>
                  <a:gd name="T62" fmla="*/ 177 w 262"/>
                  <a:gd name="T63" fmla="*/ 69 h 251"/>
                  <a:gd name="T64" fmla="*/ 179 w 262"/>
                  <a:gd name="T65" fmla="*/ 72 h 251"/>
                  <a:gd name="T66" fmla="*/ 243 w 262"/>
                  <a:gd name="T67" fmla="*/ 80 h 251"/>
                  <a:gd name="T68" fmla="*/ 259 w 262"/>
                  <a:gd name="T69" fmla="*/ 94 h 251"/>
                  <a:gd name="T70" fmla="*/ 207 w 262"/>
                  <a:gd name="T71" fmla="*/ 160 h 251"/>
                  <a:gd name="T72" fmla="*/ 207 w 262"/>
                  <a:gd name="T73" fmla="*/ 162 h 251"/>
                  <a:gd name="T74" fmla="*/ 218 w 262"/>
                  <a:gd name="T75" fmla="*/ 226 h 251"/>
                  <a:gd name="T76" fmla="*/ 210 w 262"/>
                  <a:gd name="T77" fmla="*/ 245 h 251"/>
                  <a:gd name="T78" fmla="*/ 132 w 262"/>
                  <a:gd name="T79" fmla="*/ 217 h 251"/>
                  <a:gd name="T80" fmla="*/ 129 w 262"/>
                  <a:gd name="T81" fmla="*/ 217 h 251"/>
                  <a:gd name="T82" fmla="*/ 71 w 262"/>
                  <a:gd name="T83" fmla="*/ 24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2" h="251">
                    <a:moveTo>
                      <a:pt x="131" y="17"/>
                    </a:moveTo>
                    <a:lnTo>
                      <a:pt x="131" y="17"/>
                    </a:lnTo>
                    <a:cubicBezTo>
                      <a:pt x="129" y="17"/>
                      <a:pt x="128" y="17"/>
                      <a:pt x="127" y="19"/>
                    </a:cubicBezTo>
                    <a:lnTo>
                      <a:pt x="99" y="77"/>
                    </a:lnTo>
                    <a:lnTo>
                      <a:pt x="99" y="77"/>
                    </a:lnTo>
                    <a:cubicBezTo>
                      <a:pt x="95" y="82"/>
                      <a:pt x="90" y="87"/>
                      <a:pt x="83" y="88"/>
                    </a:cubicBezTo>
                    <a:lnTo>
                      <a:pt x="20" y="96"/>
                    </a:lnTo>
                    <a:lnTo>
                      <a:pt x="20" y="96"/>
                    </a:lnTo>
                    <a:cubicBezTo>
                      <a:pt x="18" y="97"/>
                      <a:pt x="17" y="98"/>
                      <a:pt x="17" y="99"/>
                    </a:cubicBezTo>
                    <a:lnTo>
                      <a:pt x="17" y="99"/>
                    </a:lnTo>
                    <a:cubicBezTo>
                      <a:pt x="17" y="100"/>
                      <a:pt x="17" y="101"/>
                      <a:pt x="18" y="102"/>
                    </a:cubicBezTo>
                    <a:lnTo>
                      <a:pt x="63" y="148"/>
                    </a:lnTo>
                    <a:lnTo>
                      <a:pt x="63" y="148"/>
                    </a:lnTo>
                    <a:cubicBezTo>
                      <a:pt x="69" y="152"/>
                      <a:pt x="70" y="159"/>
                      <a:pt x="69" y="166"/>
                    </a:cubicBezTo>
                    <a:lnTo>
                      <a:pt x="59" y="228"/>
                    </a:lnTo>
                    <a:lnTo>
                      <a:pt x="59" y="228"/>
                    </a:lnTo>
                    <a:cubicBezTo>
                      <a:pt x="59" y="231"/>
                      <a:pt x="59" y="232"/>
                      <a:pt x="60" y="232"/>
                    </a:cubicBezTo>
                    <a:lnTo>
                      <a:pt x="60" y="232"/>
                    </a:lnTo>
                    <a:cubicBezTo>
                      <a:pt x="61" y="233"/>
                      <a:pt x="62" y="233"/>
                      <a:pt x="63" y="233"/>
                    </a:cubicBezTo>
                    <a:lnTo>
                      <a:pt x="121" y="203"/>
                    </a:lnTo>
                    <a:lnTo>
                      <a:pt x="121" y="203"/>
                    </a:lnTo>
                    <a:cubicBezTo>
                      <a:pt x="127" y="199"/>
                      <a:pt x="134" y="199"/>
                      <a:pt x="140" y="203"/>
                    </a:cubicBezTo>
                    <a:lnTo>
                      <a:pt x="197" y="233"/>
                    </a:lnTo>
                    <a:lnTo>
                      <a:pt x="197" y="233"/>
                    </a:lnTo>
                    <a:cubicBezTo>
                      <a:pt x="198" y="233"/>
                      <a:pt x="199" y="233"/>
                      <a:pt x="200" y="232"/>
                    </a:cubicBezTo>
                    <a:lnTo>
                      <a:pt x="200" y="232"/>
                    </a:lnTo>
                    <a:cubicBezTo>
                      <a:pt x="201" y="232"/>
                      <a:pt x="201" y="231"/>
                      <a:pt x="201" y="228"/>
                    </a:cubicBezTo>
                    <a:lnTo>
                      <a:pt x="190" y="165"/>
                    </a:lnTo>
                    <a:lnTo>
                      <a:pt x="190" y="165"/>
                    </a:lnTo>
                    <a:cubicBezTo>
                      <a:pt x="190" y="159"/>
                      <a:pt x="191" y="152"/>
                      <a:pt x="197" y="14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43" y="101"/>
                      <a:pt x="243" y="100"/>
                      <a:pt x="243" y="99"/>
                    </a:cubicBezTo>
                    <a:lnTo>
                      <a:pt x="243" y="99"/>
                    </a:lnTo>
                    <a:cubicBezTo>
                      <a:pt x="243" y="98"/>
                      <a:pt x="242" y="97"/>
                      <a:pt x="240" y="96"/>
                    </a:cubicBezTo>
                    <a:lnTo>
                      <a:pt x="177" y="88"/>
                    </a:lnTo>
                    <a:lnTo>
                      <a:pt x="177" y="88"/>
                    </a:lnTo>
                    <a:cubicBezTo>
                      <a:pt x="170" y="87"/>
                      <a:pt x="165" y="82"/>
                      <a:pt x="161" y="77"/>
                    </a:cubicBezTo>
                    <a:lnTo>
                      <a:pt x="133" y="19"/>
                    </a:lnTo>
                    <a:lnTo>
                      <a:pt x="133" y="19"/>
                    </a:lnTo>
                    <a:cubicBezTo>
                      <a:pt x="132" y="17"/>
                      <a:pt x="131" y="17"/>
                      <a:pt x="131" y="17"/>
                    </a:cubicBezTo>
                    <a:close/>
                    <a:moveTo>
                      <a:pt x="63" y="249"/>
                    </a:moveTo>
                    <a:lnTo>
                      <a:pt x="63" y="249"/>
                    </a:lnTo>
                    <a:cubicBezTo>
                      <a:pt x="59" y="249"/>
                      <a:pt x="54" y="248"/>
                      <a:pt x="51" y="245"/>
                    </a:cubicBezTo>
                    <a:lnTo>
                      <a:pt x="51" y="245"/>
                    </a:lnTo>
                    <a:cubicBezTo>
                      <a:pt x="45" y="241"/>
                      <a:pt x="41" y="233"/>
                      <a:pt x="42" y="226"/>
                    </a:cubicBezTo>
                    <a:lnTo>
                      <a:pt x="53" y="162"/>
                    </a:lnTo>
                    <a:lnTo>
                      <a:pt x="53" y="162"/>
                    </a:lnTo>
                    <a:cubicBezTo>
                      <a:pt x="53" y="161"/>
                      <a:pt x="53" y="161"/>
                      <a:pt x="53" y="160"/>
                    </a:cubicBezTo>
                    <a:lnTo>
                      <a:pt x="6" y="114"/>
                    </a:lnTo>
                    <a:lnTo>
                      <a:pt x="6" y="114"/>
                    </a:lnTo>
                    <a:cubicBezTo>
                      <a:pt x="1" y="109"/>
                      <a:pt x="0" y="101"/>
                      <a:pt x="1" y="94"/>
                    </a:cubicBezTo>
                    <a:lnTo>
                      <a:pt x="1" y="94"/>
                    </a:lnTo>
                    <a:cubicBezTo>
                      <a:pt x="4" y="87"/>
                      <a:pt x="10" y="82"/>
                      <a:pt x="17" y="80"/>
                    </a:cubicBezTo>
                    <a:lnTo>
                      <a:pt x="81" y="72"/>
                    </a:lnTo>
                    <a:lnTo>
                      <a:pt x="81" y="72"/>
                    </a:lnTo>
                    <a:cubicBezTo>
                      <a:pt x="82" y="71"/>
                      <a:pt x="83" y="71"/>
                      <a:pt x="83" y="69"/>
                    </a:cubicBezTo>
                    <a:lnTo>
                      <a:pt x="112" y="12"/>
                    </a:lnTo>
                    <a:lnTo>
                      <a:pt x="112" y="12"/>
                    </a:lnTo>
                    <a:cubicBezTo>
                      <a:pt x="116" y="5"/>
                      <a:pt x="122" y="0"/>
                      <a:pt x="131" y="0"/>
                    </a:cubicBezTo>
                    <a:lnTo>
                      <a:pt x="131" y="0"/>
                    </a:lnTo>
                    <a:lnTo>
                      <a:pt x="131" y="0"/>
                    </a:lnTo>
                    <a:cubicBezTo>
                      <a:pt x="138" y="0"/>
                      <a:pt x="145" y="5"/>
                      <a:pt x="148" y="12"/>
                    </a:cubicBezTo>
                    <a:lnTo>
                      <a:pt x="177" y="69"/>
                    </a:lnTo>
                    <a:lnTo>
                      <a:pt x="177" y="69"/>
                    </a:lnTo>
                    <a:cubicBezTo>
                      <a:pt x="177" y="71"/>
                      <a:pt x="178" y="71"/>
                      <a:pt x="179" y="72"/>
                    </a:cubicBezTo>
                    <a:lnTo>
                      <a:pt x="243" y="80"/>
                    </a:lnTo>
                    <a:lnTo>
                      <a:pt x="243" y="80"/>
                    </a:lnTo>
                    <a:cubicBezTo>
                      <a:pt x="250" y="82"/>
                      <a:pt x="256" y="87"/>
                      <a:pt x="259" y="94"/>
                    </a:cubicBezTo>
                    <a:lnTo>
                      <a:pt x="259" y="94"/>
                    </a:lnTo>
                    <a:cubicBezTo>
                      <a:pt x="261" y="101"/>
                      <a:pt x="259" y="109"/>
                      <a:pt x="254" y="114"/>
                    </a:cubicBezTo>
                    <a:lnTo>
                      <a:pt x="207" y="160"/>
                    </a:lnTo>
                    <a:lnTo>
                      <a:pt x="207" y="160"/>
                    </a:lnTo>
                    <a:cubicBezTo>
                      <a:pt x="207" y="161"/>
                      <a:pt x="207" y="161"/>
                      <a:pt x="207" y="162"/>
                    </a:cubicBezTo>
                    <a:lnTo>
                      <a:pt x="218" y="226"/>
                    </a:lnTo>
                    <a:lnTo>
                      <a:pt x="218" y="226"/>
                    </a:lnTo>
                    <a:cubicBezTo>
                      <a:pt x="219" y="233"/>
                      <a:pt x="216" y="241"/>
                      <a:pt x="210" y="245"/>
                    </a:cubicBezTo>
                    <a:lnTo>
                      <a:pt x="210" y="245"/>
                    </a:lnTo>
                    <a:cubicBezTo>
                      <a:pt x="203" y="250"/>
                      <a:pt x="195" y="250"/>
                      <a:pt x="188" y="247"/>
                    </a:cubicBezTo>
                    <a:lnTo>
                      <a:pt x="132" y="217"/>
                    </a:lnTo>
                    <a:lnTo>
                      <a:pt x="132" y="217"/>
                    </a:lnTo>
                    <a:cubicBezTo>
                      <a:pt x="131" y="216"/>
                      <a:pt x="129" y="216"/>
                      <a:pt x="129" y="217"/>
                    </a:cubicBezTo>
                    <a:lnTo>
                      <a:pt x="71" y="247"/>
                    </a:lnTo>
                    <a:lnTo>
                      <a:pt x="71" y="247"/>
                    </a:lnTo>
                    <a:cubicBezTo>
                      <a:pt x="69" y="249"/>
                      <a:pt x="65" y="249"/>
                      <a:pt x="63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24">
                <a:extLst>
                  <a:ext uri="{FF2B5EF4-FFF2-40B4-BE49-F238E27FC236}">
                    <a16:creationId xmlns:a16="http://schemas.microsoft.com/office/drawing/2014/main" id="{3D8D9151-31E6-4AB3-A746-28063FEC8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7989" y="6977697"/>
                <a:ext cx="223693" cy="211921"/>
              </a:xfrm>
              <a:custGeom>
                <a:avLst/>
                <a:gdLst>
                  <a:gd name="T0" fmla="*/ 134 w 250"/>
                  <a:gd name="T1" fmla="*/ 9 h 239"/>
                  <a:gd name="T2" fmla="*/ 163 w 250"/>
                  <a:gd name="T3" fmla="*/ 67 h 239"/>
                  <a:gd name="T4" fmla="*/ 163 w 250"/>
                  <a:gd name="T5" fmla="*/ 67 h 239"/>
                  <a:gd name="T6" fmla="*/ 172 w 250"/>
                  <a:gd name="T7" fmla="*/ 73 h 239"/>
                  <a:gd name="T8" fmla="*/ 235 w 250"/>
                  <a:gd name="T9" fmla="*/ 83 h 239"/>
                  <a:gd name="T10" fmla="*/ 235 w 250"/>
                  <a:gd name="T11" fmla="*/ 83 h 239"/>
                  <a:gd name="T12" fmla="*/ 242 w 250"/>
                  <a:gd name="T13" fmla="*/ 102 h 239"/>
                  <a:gd name="T14" fmla="*/ 196 w 250"/>
                  <a:gd name="T15" fmla="*/ 148 h 239"/>
                  <a:gd name="T16" fmla="*/ 196 w 250"/>
                  <a:gd name="T17" fmla="*/ 148 h 239"/>
                  <a:gd name="T18" fmla="*/ 192 w 250"/>
                  <a:gd name="T19" fmla="*/ 158 h 239"/>
                  <a:gd name="T20" fmla="*/ 203 w 250"/>
                  <a:gd name="T21" fmla="*/ 221 h 239"/>
                  <a:gd name="T22" fmla="*/ 203 w 250"/>
                  <a:gd name="T23" fmla="*/ 221 h 239"/>
                  <a:gd name="T24" fmla="*/ 186 w 250"/>
                  <a:gd name="T25" fmla="*/ 233 h 239"/>
                  <a:gd name="T26" fmla="*/ 129 w 250"/>
                  <a:gd name="T27" fmla="*/ 203 h 239"/>
                  <a:gd name="T28" fmla="*/ 129 w 250"/>
                  <a:gd name="T29" fmla="*/ 203 h 239"/>
                  <a:gd name="T30" fmla="*/ 119 w 250"/>
                  <a:gd name="T31" fmla="*/ 203 h 239"/>
                  <a:gd name="T32" fmla="*/ 61 w 250"/>
                  <a:gd name="T33" fmla="*/ 233 h 239"/>
                  <a:gd name="T34" fmla="*/ 61 w 250"/>
                  <a:gd name="T35" fmla="*/ 233 h 239"/>
                  <a:gd name="T36" fmla="*/ 45 w 250"/>
                  <a:gd name="T37" fmla="*/ 221 h 239"/>
                  <a:gd name="T38" fmla="*/ 55 w 250"/>
                  <a:gd name="T39" fmla="*/ 158 h 239"/>
                  <a:gd name="T40" fmla="*/ 55 w 250"/>
                  <a:gd name="T41" fmla="*/ 158 h 239"/>
                  <a:gd name="T42" fmla="*/ 53 w 250"/>
                  <a:gd name="T43" fmla="*/ 148 h 239"/>
                  <a:gd name="T44" fmla="*/ 6 w 250"/>
                  <a:gd name="T45" fmla="*/ 102 h 239"/>
                  <a:gd name="T46" fmla="*/ 6 w 250"/>
                  <a:gd name="T47" fmla="*/ 102 h 239"/>
                  <a:gd name="T48" fmla="*/ 13 w 250"/>
                  <a:gd name="T49" fmla="*/ 83 h 239"/>
                  <a:gd name="T50" fmla="*/ 76 w 250"/>
                  <a:gd name="T51" fmla="*/ 73 h 239"/>
                  <a:gd name="T52" fmla="*/ 76 w 250"/>
                  <a:gd name="T53" fmla="*/ 73 h 239"/>
                  <a:gd name="T54" fmla="*/ 85 w 250"/>
                  <a:gd name="T55" fmla="*/ 67 h 239"/>
                  <a:gd name="T56" fmla="*/ 113 w 250"/>
                  <a:gd name="T57" fmla="*/ 9 h 239"/>
                  <a:gd name="T58" fmla="*/ 113 w 250"/>
                  <a:gd name="T59" fmla="*/ 9 h 239"/>
                  <a:gd name="T60" fmla="*/ 134 w 250"/>
                  <a:gd name="T61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0" h="239">
                    <a:moveTo>
                      <a:pt x="134" y="9"/>
                    </a:moveTo>
                    <a:lnTo>
                      <a:pt x="163" y="67"/>
                    </a:lnTo>
                    <a:lnTo>
                      <a:pt x="163" y="67"/>
                    </a:lnTo>
                    <a:cubicBezTo>
                      <a:pt x="165" y="71"/>
                      <a:pt x="167" y="72"/>
                      <a:pt x="172" y="73"/>
                    </a:cubicBezTo>
                    <a:lnTo>
                      <a:pt x="235" y="83"/>
                    </a:lnTo>
                    <a:lnTo>
                      <a:pt x="235" y="83"/>
                    </a:lnTo>
                    <a:cubicBezTo>
                      <a:pt x="245" y="84"/>
                      <a:pt x="249" y="95"/>
                      <a:pt x="242" y="102"/>
                    </a:cubicBezTo>
                    <a:lnTo>
                      <a:pt x="196" y="148"/>
                    </a:lnTo>
                    <a:lnTo>
                      <a:pt x="196" y="148"/>
                    </a:lnTo>
                    <a:cubicBezTo>
                      <a:pt x="193" y="150"/>
                      <a:pt x="192" y="154"/>
                      <a:pt x="192" y="158"/>
                    </a:cubicBezTo>
                    <a:lnTo>
                      <a:pt x="203" y="221"/>
                    </a:lnTo>
                    <a:lnTo>
                      <a:pt x="203" y="221"/>
                    </a:lnTo>
                    <a:cubicBezTo>
                      <a:pt x="205" y="231"/>
                      <a:pt x="195" y="238"/>
                      <a:pt x="186" y="233"/>
                    </a:cubicBezTo>
                    <a:lnTo>
                      <a:pt x="129" y="203"/>
                    </a:lnTo>
                    <a:lnTo>
                      <a:pt x="129" y="203"/>
                    </a:lnTo>
                    <a:cubicBezTo>
                      <a:pt x="126" y="201"/>
                      <a:pt x="122" y="201"/>
                      <a:pt x="119" y="203"/>
                    </a:cubicBezTo>
                    <a:lnTo>
                      <a:pt x="61" y="233"/>
                    </a:lnTo>
                    <a:lnTo>
                      <a:pt x="61" y="233"/>
                    </a:lnTo>
                    <a:cubicBezTo>
                      <a:pt x="53" y="238"/>
                      <a:pt x="43" y="231"/>
                      <a:pt x="45" y="221"/>
                    </a:cubicBezTo>
                    <a:lnTo>
                      <a:pt x="55" y="158"/>
                    </a:lnTo>
                    <a:lnTo>
                      <a:pt x="55" y="158"/>
                    </a:lnTo>
                    <a:cubicBezTo>
                      <a:pt x="56" y="154"/>
                      <a:pt x="54" y="150"/>
                      <a:pt x="53" y="148"/>
                    </a:cubicBezTo>
                    <a:lnTo>
                      <a:pt x="6" y="102"/>
                    </a:lnTo>
                    <a:lnTo>
                      <a:pt x="6" y="102"/>
                    </a:lnTo>
                    <a:cubicBezTo>
                      <a:pt x="0" y="95"/>
                      <a:pt x="4" y="84"/>
                      <a:pt x="13" y="83"/>
                    </a:cubicBezTo>
                    <a:lnTo>
                      <a:pt x="76" y="73"/>
                    </a:lnTo>
                    <a:lnTo>
                      <a:pt x="76" y="73"/>
                    </a:lnTo>
                    <a:cubicBezTo>
                      <a:pt x="80" y="72"/>
                      <a:pt x="84" y="71"/>
                      <a:pt x="85" y="67"/>
                    </a:cubicBezTo>
                    <a:lnTo>
                      <a:pt x="113" y="9"/>
                    </a:lnTo>
                    <a:lnTo>
                      <a:pt x="113" y="9"/>
                    </a:lnTo>
                    <a:cubicBezTo>
                      <a:pt x="118" y="0"/>
                      <a:pt x="130" y="0"/>
                      <a:pt x="134" y="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25">
                <a:extLst>
                  <a:ext uri="{FF2B5EF4-FFF2-40B4-BE49-F238E27FC236}">
                    <a16:creationId xmlns:a16="http://schemas.microsoft.com/office/drawing/2014/main" id="{4FA31F28-F8E9-44BF-BC19-6605D9EEE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54063" y="6973771"/>
                <a:ext cx="231545" cy="223696"/>
              </a:xfrm>
              <a:custGeom>
                <a:avLst/>
                <a:gdLst>
                  <a:gd name="T0" fmla="*/ 130 w 262"/>
                  <a:gd name="T1" fmla="*/ 17 h 251"/>
                  <a:gd name="T2" fmla="*/ 98 w 262"/>
                  <a:gd name="T3" fmla="*/ 77 h 251"/>
                  <a:gd name="T4" fmla="*/ 83 w 262"/>
                  <a:gd name="T5" fmla="*/ 88 h 251"/>
                  <a:gd name="T6" fmla="*/ 20 w 262"/>
                  <a:gd name="T7" fmla="*/ 96 h 251"/>
                  <a:gd name="T8" fmla="*/ 18 w 262"/>
                  <a:gd name="T9" fmla="*/ 99 h 251"/>
                  <a:gd name="T10" fmla="*/ 64 w 262"/>
                  <a:gd name="T11" fmla="*/ 148 h 251"/>
                  <a:gd name="T12" fmla="*/ 70 w 262"/>
                  <a:gd name="T13" fmla="*/ 166 h 251"/>
                  <a:gd name="T14" fmla="*/ 59 w 262"/>
                  <a:gd name="T15" fmla="*/ 228 h 251"/>
                  <a:gd name="T16" fmla="*/ 60 w 262"/>
                  <a:gd name="T17" fmla="*/ 232 h 251"/>
                  <a:gd name="T18" fmla="*/ 120 w 262"/>
                  <a:gd name="T19" fmla="*/ 203 h 251"/>
                  <a:gd name="T20" fmla="*/ 139 w 262"/>
                  <a:gd name="T21" fmla="*/ 203 h 251"/>
                  <a:gd name="T22" fmla="*/ 196 w 262"/>
                  <a:gd name="T23" fmla="*/ 233 h 251"/>
                  <a:gd name="T24" fmla="*/ 200 w 262"/>
                  <a:gd name="T25" fmla="*/ 232 h 251"/>
                  <a:gd name="T26" fmla="*/ 191 w 262"/>
                  <a:gd name="T27" fmla="*/ 165 h 251"/>
                  <a:gd name="T28" fmla="*/ 196 w 262"/>
                  <a:gd name="T29" fmla="*/ 148 h 251"/>
                  <a:gd name="T30" fmla="*/ 242 w 262"/>
                  <a:gd name="T31" fmla="*/ 102 h 251"/>
                  <a:gd name="T32" fmla="*/ 243 w 262"/>
                  <a:gd name="T33" fmla="*/ 99 h 251"/>
                  <a:gd name="T34" fmla="*/ 177 w 262"/>
                  <a:gd name="T35" fmla="*/ 88 h 251"/>
                  <a:gd name="T36" fmla="*/ 162 w 262"/>
                  <a:gd name="T37" fmla="*/ 77 h 251"/>
                  <a:gd name="T38" fmla="*/ 133 w 262"/>
                  <a:gd name="T39" fmla="*/ 19 h 251"/>
                  <a:gd name="T40" fmla="*/ 198 w 262"/>
                  <a:gd name="T41" fmla="*/ 249 h 251"/>
                  <a:gd name="T42" fmla="*/ 188 w 262"/>
                  <a:gd name="T43" fmla="*/ 247 h 251"/>
                  <a:gd name="T44" fmla="*/ 132 w 262"/>
                  <a:gd name="T45" fmla="*/ 217 h 251"/>
                  <a:gd name="T46" fmla="*/ 71 w 262"/>
                  <a:gd name="T47" fmla="*/ 247 h 251"/>
                  <a:gd name="T48" fmla="*/ 51 w 262"/>
                  <a:gd name="T49" fmla="*/ 245 h 251"/>
                  <a:gd name="T50" fmla="*/ 44 w 262"/>
                  <a:gd name="T51" fmla="*/ 226 h 251"/>
                  <a:gd name="T52" fmla="*/ 55 w 262"/>
                  <a:gd name="T53" fmla="*/ 162 h 251"/>
                  <a:gd name="T54" fmla="*/ 8 w 262"/>
                  <a:gd name="T55" fmla="*/ 114 h 251"/>
                  <a:gd name="T56" fmla="*/ 2 w 262"/>
                  <a:gd name="T57" fmla="*/ 94 h 251"/>
                  <a:gd name="T58" fmla="*/ 19 w 262"/>
                  <a:gd name="T59" fmla="*/ 80 h 251"/>
                  <a:gd name="T60" fmla="*/ 81 w 262"/>
                  <a:gd name="T61" fmla="*/ 72 h 251"/>
                  <a:gd name="T62" fmla="*/ 112 w 262"/>
                  <a:gd name="T63" fmla="*/ 12 h 251"/>
                  <a:gd name="T64" fmla="*/ 130 w 262"/>
                  <a:gd name="T65" fmla="*/ 0 h 251"/>
                  <a:gd name="T66" fmla="*/ 130 w 262"/>
                  <a:gd name="T67" fmla="*/ 0 h 251"/>
                  <a:gd name="T68" fmla="*/ 148 w 262"/>
                  <a:gd name="T69" fmla="*/ 12 h 251"/>
                  <a:gd name="T70" fmla="*/ 176 w 262"/>
                  <a:gd name="T71" fmla="*/ 69 h 251"/>
                  <a:gd name="T72" fmla="*/ 242 w 262"/>
                  <a:gd name="T73" fmla="*/ 80 h 251"/>
                  <a:gd name="T74" fmla="*/ 258 w 262"/>
                  <a:gd name="T75" fmla="*/ 94 h 251"/>
                  <a:gd name="T76" fmla="*/ 253 w 262"/>
                  <a:gd name="T77" fmla="*/ 114 h 251"/>
                  <a:gd name="T78" fmla="*/ 208 w 262"/>
                  <a:gd name="T79" fmla="*/ 160 h 251"/>
                  <a:gd name="T80" fmla="*/ 217 w 262"/>
                  <a:gd name="T81" fmla="*/ 226 h 251"/>
                  <a:gd name="T82" fmla="*/ 209 w 262"/>
                  <a:gd name="T83" fmla="*/ 245 h 251"/>
                  <a:gd name="T84" fmla="*/ 198 w 262"/>
                  <a:gd name="T85" fmla="*/ 249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62" h="251">
                    <a:moveTo>
                      <a:pt x="130" y="17"/>
                    </a:moveTo>
                    <a:lnTo>
                      <a:pt x="130" y="17"/>
                    </a:lnTo>
                    <a:cubicBezTo>
                      <a:pt x="129" y="17"/>
                      <a:pt x="127" y="17"/>
                      <a:pt x="126" y="19"/>
                    </a:cubicBezTo>
                    <a:lnTo>
                      <a:pt x="98" y="77"/>
                    </a:lnTo>
                    <a:lnTo>
                      <a:pt x="98" y="77"/>
                    </a:lnTo>
                    <a:cubicBezTo>
                      <a:pt x="96" y="82"/>
                      <a:pt x="90" y="87"/>
                      <a:pt x="83" y="88"/>
                    </a:cubicBezTo>
                    <a:lnTo>
                      <a:pt x="20" y="96"/>
                    </a:lnTo>
                    <a:lnTo>
                      <a:pt x="20" y="96"/>
                    </a:lnTo>
                    <a:cubicBezTo>
                      <a:pt x="19" y="97"/>
                      <a:pt x="18" y="98"/>
                      <a:pt x="18" y="99"/>
                    </a:cubicBezTo>
                    <a:lnTo>
                      <a:pt x="18" y="99"/>
                    </a:lnTo>
                    <a:cubicBezTo>
                      <a:pt x="18" y="100"/>
                      <a:pt x="18" y="101"/>
                      <a:pt x="19" y="102"/>
                    </a:cubicBezTo>
                    <a:lnTo>
                      <a:pt x="64" y="148"/>
                    </a:lnTo>
                    <a:lnTo>
                      <a:pt x="64" y="148"/>
                    </a:lnTo>
                    <a:cubicBezTo>
                      <a:pt x="68" y="152"/>
                      <a:pt x="71" y="159"/>
                      <a:pt x="70" y="166"/>
                    </a:cubicBezTo>
                    <a:lnTo>
                      <a:pt x="59" y="228"/>
                    </a:lnTo>
                    <a:lnTo>
                      <a:pt x="59" y="228"/>
                    </a:lnTo>
                    <a:cubicBezTo>
                      <a:pt x="59" y="231"/>
                      <a:pt x="60" y="232"/>
                      <a:pt x="60" y="232"/>
                    </a:cubicBezTo>
                    <a:lnTo>
                      <a:pt x="60" y="232"/>
                    </a:lnTo>
                    <a:cubicBezTo>
                      <a:pt x="60" y="233"/>
                      <a:pt x="62" y="233"/>
                      <a:pt x="64" y="233"/>
                    </a:cubicBezTo>
                    <a:lnTo>
                      <a:pt x="120" y="203"/>
                    </a:lnTo>
                    <a:lnTo>
                      <a:pt x="120" y="203"/>
                    </a:lnTo>
                    <a:cubicBezTo>
                      <a:pt x="126" y="199"/>
                      <a:pt x="133" y="199"/>
                      <a:pt x="139" y="203"/>
                    </a:cubicBezTo>
                    <a:lnTo>
                      <a:pt x="196" y="233"/>
                    </a:lnTo>
                    <a:lnTo>
                      <a:pt x="196" y="233"/>
                    </a:lnTo>
                    <a:cubicBezTo>
                      <a:pt x="198" y="233"/>
                      <a:pt x="199" y="233"/>
                      <a:pt x="200" y="232"/>
                    </a:cubicBezTo>
                    <a:lnTo>
                      <a:pt x="200" y="232"/>
                    </a:lnTo>
                    <a:cubicBezTo>
                      <a:pt x="200" y="232"/>
                      <a:pt x="202" y="231"/>
                      <a:pt x="201" y="228"/>
                    </a:cubicBezTo>
                    <a:lnTo>
                      <a:pt x="191" y="165"/>
                    </a:lnTo>
                    <a:lnTo>
                      <a:pt x="191" y="165"/>
                    </a:lnTo>
                    <a:cubicBezTo>
                      <a:pt x="189" y="159"/>
                      <a:pt x="191" y="152"/>
                      <a:pt x="196" y="148"/>
                    </a:cubicBezTo>
                    <a:lnTo>
                      <a:pt x="242" y="102"/>
                    </a:lnTo>
                    <a:lnTo>
                      <a:pt x="242" y="102"/>
                    </a:lnTo>
                    <a:cubicBezTo>
                      <a:pt x="244" y="101"/>
                      <a:pt x="243" y="100"/>
                      <a:pt x="243" y="99"/>
                    </a:cubicBezTo>
                    <a:lnTo>
                      <a:pt x="243" y="99"/>
                    </a:lnTo>
                    <a:cubicBezTo>
                      <a:pt x="243" y="98"/>
                      <a:pt x="242" y="97"/>
                      <a:pt x="240" y="96"/>
                    </a:cubicBezTo>
                    <a:lnTo>
                      <a:pt x="177" y="88"/>
                    </a:lnTo>
                    <a:lnTo>
                      <a:pt x="177" y="88"/>
                    </a:lnTo>
                    <a:cubicBezTo>
                      <a:pt x="170" y="87"/>
                      <a:pt x="164" y="82"/>
                      <a:pt x="162" y="77"/>
                    </a:cubicBezTo>
                    <a:lnTo>
                      <a:pt x="133" y="19"/>
                    </a:lnTo>
                    <a:lnTo>
                      <a:pt x="133" y="19"/>
                    </a:lnTo>
                    <a:cubicBezTo>
                      <a:pt x="132" y="17"/>
                      <a:pt x="131" y="17"/>
                      <a:pt x="130" y="17"/>
                    </a:cubicBezTo>
                    <a:close/>
                    <a:moveTo>
                      <a:pt x="198" y="249"/>
                    </a:moveTo>
                    <a:lnTo>
                      <a:pt x="198" y="249"/>
                    </a:lnTo>
                    <a:cubicBezTo>
                      <a:pt x="194" y="249"/>
                      <a:pt x="191" y="249"/>
                      <a:pt x="188" y="247"/>
                    </a:cubicBezTo>
                    <a:lnTo>
                      <a:pt x="132" y="217"/>
                    </a:lnTo>
                    <a:lnTo>
                      <a:pt x="132" y="217"/>
                    </a:lnTo>
                    <a:cubicBezTo>
                      <a:pt x="131" y="216"/>
                      <a:pt x="129" y="216"/>
                      <a:pt x="128" y="217"/>
                    </a:cubicBezTo>
                    <a:lnTo>
                      <a:pt x="71" y="247"/>
                    </a:lnTo>
                    <a:lnTo>
                      <a:pt x="71" y="247"/>
                    </a:lnTo>
                    <a:cubicBezTo>
                      <a:pt x="65" y="250"/>
                      <a:pt x="57" y="250"/>
                      <a:pt x="51" y="245"/>
                    </a:cubicBezTo>
                    <a:lnTo>
                      <a:pt x="51" y="245"/>
                    </a:lnTo>
                    <a:cubicBezTo>
                      <a:pt x="45" y="241"/>
                      <a:pt x="42" y="233"/>
                      <a:pt x="44" y="226"/>
                    </a:cubicBezTo>
                    <a:lnTo>
                      <a:pt x="55" y="162"/>
                    </a:lnTo>
                    <a:lnTo>
                      <a:pt x="55" y="162"/>
                    </a:lnTo>
                    <a:cubicBezTo>
                      <a:pt x="55" y="161"/>
                      <a:pt x="54" y="161"/>
                      <a:pt x="53" y="160"/>
                    </a:cubicBezTo>
                    <a:lnTo>
                      <a:pt x="8" y="114"/>
                    </a:lnTo>
                    <a:lnTo>
                      <a:pt x="8" y="114"/>
                    </a:lnTo>
                    <a:cubicBezTo>
                      <a:pt x="2" y="109"/>
                      <a:pt x="0" y="101"/>
                      <a:pt x="2" y="94"/>
                    </a:cubicBezTo>
                    <a:lnTo>
                      <a:pt x="2" y="94"/>
                    </a:lnTo>
                    <a:cubicBezTo>
                      <a:pt x="5" y="87"/>
                      <a:pt x="11" y="82"/>
                      <a:pt x="19" y="80"/>
                    </a:cubicBezTo>
                    <a:lnTo>
                      <a:pt x="81" y="72"/>
                    </a:lnTo>
                    <a:lnTo>
                      <a:pt x="81" y="72"/>
                    </a:lnTo>
                    <a:cubicBezTo>
                      <a:pt x="82" y="71"/>
                      <a:pt x="83" y="71"/>
                      <a:pt x="83" y="69"/>
                    </a:cubicBezTo>
                    <a:lnTo>
                      <a:pt x="112" y="12"/>
                    </a:lnTo>
                    <a:lnTo>
                      <a:pt x="112" y="12"/>
                    </a:lnTo>
                    <a:cubicBezTo>
                      <a:pt x="115" y="5"/>
                      <a:pt x="122" y="0"/>
                      <a:pt x="130" y="0"/>
                    </a:cubicBezTo>
                    <a:lnTo>
                      <a:pt x="130" y="0"/>
                    </a:lnTo>
                    <a:lnTo>
                      <a:pt x="130" y="0"/>
                    </a:lnTo>
                    <a:cubicBezTo>
                      <a:pt x="137" y="0"/>
                      <a:pt x="144" y="5"/>
                      <a:pt x="148" y="12"/>
                    </a:cubicBezTo>
                    <a:lnTo>
                      <a:pt x="148" y="12"/>
                    </a:lnTo>
                    <a:lnTo>
                      <a:pt x="176" y="69"/>
                    </a:lnTo>
                    <a:lnTo>
                      <a:pt x="176" y="69"/>
                    </a:lnTo>
                    <a:cubicBezTo>
                      <a:pt x="177" y="71"/>
                      <a:pt x="178" y="71"/>
                      <a:pt x="179" y="72"/>
                    </a:cubicBezTo>
                    <a:lnTo>
                      <a:pt x="242" y="80"/>
                    </a:lnTo>
                    <a:lnTo>
                      <a:pt x="242" y="80"/>
                    </a:lnTo>
                    <a:cubicBezTo>
                      <a:pt x="250" y="82"/>
                      <a:pt x="257" y="87"/>
                      <a:pt x="258" y="94"/>
                    </a:cubicBezTo>
                    <a:lnTo>
                      <a:pt x="258" y="94"/>
                    </a:lnTo>
                    <a:cubicBezTo>
                      <a:pt x="261" y="101"/>
                      <a:pt x="259" y="109"/>
                      <a:pt x="253" y="114"/>
                    </a:cubicBezTo>
                    <a:lnTo>
                      <a:pt x="208" y="160"/>
                    </a:lnTo>
                    <a:lnTo>
                      <a:pt x="208" y="160"/>
                    </a:lnTo>
                    <a:cubicBezTo>
                      <a:pt x="207" y="161"/>
                      <a:pt x="206" y="161"/>
                      <a:pt x="207" y="162"/>
                    </a:cubicBezTo>
                    <a:lnTo>
                      <a:pt x="217" y="226"/>
                    </a:lnTo>
                    <a:lnTo>
                      <a:pt x="217" y="226"/>
                    </a:lnTo>
                    <a:cubicBezTo>
                      <a:pt x="219" y="233"/>
                      <a:pt x="215" y="241"/>
                      <a:pt x="209" y="245"/>
                    </a:cubicBezTo>
                    <a:lnTo>
                      <a:pt x="209" y="245"/>
                    </a:lnTo>
                    <a:cubicBezTo>
                      <a:pt x="206" y="248"/>
                      <a:pt x="202" y="249"/>
                      <a:pt x="198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26">
                <a:extLst>
                  <a:ext uri="{FF2B5EF4-FFF2-40B4-BE49-F238E27FC236}">
                    <a16:creationId xmlns:a16="http://schemas.microsoft.com/office/drawing/2014/main" id="{138B69A4-760F-4E4C-95EB-809C59B9B1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2587" y="6977697"/>
                <a:ext cx="223693" cy="211921"/>
              </a:xfrm>
              <a:custGeom>
                <a:avLst/>
                <a:gdLst>
                  <a:gd name="T0" fmla="*/ 135 w 250"/>
                  <a:gd name="T1" fmla="*/ 9 h 239"/>
                  <a:gd name="T2" fmla="*/ 164 w 250"/>
                  <a:gd name="T3" fmla="*/ 67 h 239"/>
                  <a:gd name="T4" fmla="*/ 164 w 250"/>
                  <a:gd name="T5" fmla="*/ 67 h 239"/>
                  <a:gd name="T6" fmla="*/ 172 w 250"/>
                  <a:gd name="T7" fmla="*/ 73 h 239"/>
                  <a:gd name="T8" fmla="*/ 235 w 250"/>
                  <a:gd name="T9" fmla="*/ 83 h 239"/>
                  <a:gd name="T10" fmla="*/ 235 w 250"/>
                  <a:gd name="T11" fmla="*/ 83 h 239"/>
                  <a:gd name="T12" fmla="*/ 242 w 250"/>
                  <a:gd name="T13" fmla="*/ 102 h 239"/>
                  <a:gd name="T14" fmla="*/ 196 w 250"/>
                  <a:gd name="T15" fmla="*/ 148 h 239"/>
                  <a:gd name="T16" fmla="*/ 196 w 250"/>
                  <a:gd name="T17" fmla="*/ 148 h 239"/>
                  <a:gd name="T18" fmla="*/ 193 w 250"/>
                  <a:gd name="T19" fmla="*/ 158 h 239"/>
                  <a:gd name="T20" fmla="*/ 204 w 250"/>
                  <a:gd name="T21" fmla="*/ 221 h 239"/>
                  <a:gd name="T22" fmla="*/ 204 w 250"/>
                  <a:gd name="T23" fmla="*/ 221 h 239"/>
                  <a:gd name="T24" fmla="*/ 187 w 250"/>
                  <a:gd name="T25" fmla="*/ 233 h 239"/>
                  <a:gd name="T26" fmla="*/ 130 w 250"/>
                  <a:gd name="T27" fmla="*/ 203 h 239"/>
                  <a:gd name="T28" fmla="*/ 130 w 250"/>
                  <a:gd name="T29" fmla="*/ 203 h 239"/>
                  <a:gd name="T30" fmla="*/ 119 w 250"/>
                  <a:gd name="T31" fmla="*/ 203 h 239"/>
                  <a:gd name="T32" fmla="*/ 63 w 250"/>
                  <a:gd name="T33" fmla="*/ 233 h 239"/>
                  <a:gd name="T34" fmla="*/ 63 w 250"/>
                  <a:gd name="T35" fmla="*/ 233 h 239"/>
                  <a:gd name="T36" fmla="*/ 46 w 250"/>
                  <a:gd name="T37" fmla="*/ 221 h 239"/>
                  <a:gd name="T38" fmla="*/ 56 w 250"/>
                  <a:gd name="T39" fmla="*/ 158 h 239"/>
                  <a:gd name="T40" fmla="*/ 56 w 250"/>
                  <a:gd name="T41" fmla="*/ 158 h 239"/>
                  <a:gd name="T42" fmla="*/ 52 w 250"/>
                  <a:gd name="T43" fmla="*/ 148 h 239"/>
                  <a:gd name="T44" fmla="*/ 7 w 250"/>
                  <a:gd name="T45" fmla="*/ 102 h 239"/>
                  <a:gd name="T46" fmla="*/ 7 w 250"/>
                  <a:gd name="T47" fmla="*/ 102 h 239"/>
                  <a:gd name="T48" fmla="*/ 13 w 250"/>
                  <a:gd name="T49" fmla="*/ 83 h 239"/>
                  <a:gd name="T50" fmla="*/ 77 w 250"/>
                  <a:gd name="T51" fmla="*/ 73 h 239"/>
                  <a:gd name="T52" fmla="*/ 77 w 250"/>
                  <a:gd name="T53" fmla="*/ 73 h 239"/>
                  <a:gd name="T54" fmla="*/ 86 w 250"/>
                  <a:gd name="T55" fmla="*/ 67 h 239"/>
                  <a:gd name="T56" fmla="*/ 114 w 250"/>
                  <a:gd name="T57" fmla="*/ 9 h 239"/>
                  <a:gd name="T58" fmla="*/ 114 w 250"/>
                  <a:gd name="T59" fmla="*/ 9 h 239"/>
                  <a:gd name="T60" fmla="*/ 135 w 250"/>
                  <a:gd name="T61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0" h="239">
                    <a:moveTo>
                      <a:pt x="135" y="9"/>
                    </a:moveTo>
                    <a:lnTo>
                      <a:pt x="164" y="67"/>
                    </a:lnTo>
                    <a:lnTo>
                      <a:pt x="164" y="67"/>
                    </a:lnTo>
                    <a:cubicBezTo>
                      <a:pt x="165" y="71"/>
                      <a:pt x="169" y="72"/>
                      <a:pt x="172" y="73"/>
                    </a:cubicBezTo>
                    <a:lnTo>
                      <a:pt x="235" y="83"/>
                    </a:lnTo>
                    <a:lnTo>
                      <a:pt x="235" y="83"/>
                    </a:lnTo>
                    <a:cubicBezTo>
                      <a:pt x="246" y="84"/>
                      <a:pt x="249" y="95"/>
                      <a:pt x="242" y="102"/>
                    </a:cubicBezTo>
                    <a:lnTo>
                      <a:pt x="196" y="148"/>
                    </a:lnTo>
                    <a:lnTo>
                      <a:pt x="196" y="148"/>
                    </a:lnTo>
                    <a:cubicBezTo>
                      <a:pt x="194" y="150"/>
                      <a:pt x="193" y="154"/>
                      <a:pt x="193" y="158"/>
                    </a:cubicBezTo>
                    <a:lnTo>
                      <a:pt x="204" y="221"/>
                    </a:lnTo>
                    <a:lnTo>
                      <a:pt x="204" y="221"/>
                    </a:lnTo>
                    <a:cubicBezTo>
                      <a:pt x="205" y="231"/>
                      <a:pt x="195" y="238"/>
                      <a:pt x="187" y="233"/>
                    </a:cubicBezTo>
                    <a:lnTo>
                      <a:pt x="130" y="203"/>
                    </a:lnTo>
                    <a:lnTo>
                      <a:pt x="130" y="203"/>
                    </a:lnTo>
                    <a:cubicBezTo>
                      <a:pt x="127" y="201"/>
                      <a:pt x="122" y="201"/>
                      <a:pt x="119" y="203"/>
                    </a:cubicBezTo>
                    <a:lnTo>
                      <a:pt x="63" y="233"/>
                    </a:lnTo>
                    <a:lnTo>
                      <a:pt x="63" y="233"/>
                    </a:lnTo>
                    <a:cubicBezTo>
                      <a:pt x="54" y="238"/>
                      <a:pt x="44" y="231"/>
                      <a:pt x="46" y="221"/>
                    </a:cubicBezTo>
                    <a:lnTo>
                      <a:pt x="56" y="158"/>
                    </a:lnTo>
                    <a:lnTo>
                      <a:pt x="56" y="158"/>
                    </a:lnTo>
                    <a:cubicBezTo>
                      <a:pt x="56" y="154"/>
                      <a:pt x="56" y="150"/>
                      <a:pt x="52" y="148"/>
                    </a:cubicBezTo>
                    <a:lnTo>
                      <a:pt x="7" y="102"/>
                    </a:lnTo>
                    <a:lnTo>
                      <a:pt x="7" y="102"/>
                    </a:lnTo>
                    <a:cubicBezTo>
                      <a:pt x="0" y="95"/>
                      <a:pt x="3" y="84"/>
                      <a:pt x="13" y="83"/>
                    </a:cubicBezTo>
                    <a:lnTo>
                      <a:pt x="77" y="73"/>
                    </a:lnTo>
                    <a:lnTo>
                      <a:pt x="77" y="73"/>
                    </a:lnTo>
                    <a:cubicBezTo>
                      <a:pt x="80" y="72"/>
                      <a:pt x="84" y="71"/>
                      <a:pt x="86" y="67"/>
                    </a:cubicBezTo>
                    <a:lnTo>
                      <a:pt x="114" y="9"/>
                    </a:lnTo>
                    <a:lnTo>
                      <a:pt x="114" y="9"/>
                    </a:lnTo>
                    <a:cubicBezTo>
                      <a:pt x="118" y="0"/>
                      <a:pt x="131" y="0"/>
                      <a:pt x="135" y="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27">
                <a:extLst>
                  <a:ext uri="{FF2B5EF4-FFF2-40B4-BE49-F238E27FC236}">
                    <a16:creationId xmlns:a16="http://schemas.microsoft.com/office/drawing/2014/main" id="{83ADE4EB-6E53-49B1-A81C-E1F41CDC6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34738" y="6973771"/>
                <a:ext cx="235468" cy="223696"/>
              </a:xfrm>
              <a:custGeom>
                <a:avLst/>
                <a:gdLst>
                  <a:gd name="T0" fmla="*/ 131 w 264"/>
                  <a:gd name="T1" fmla="*/ 17 h 251"/>
                  <a:gd name="T2" fmla="*/ 100 w 264"/>
                  <a:gd name="T3" fmla="*/ 77 h 251"/>
                  <a:gd name="T4" fmla="*/ 85 w 264"/>
                  <a:gd name="T5" fmla="*/ 88 h 251"/>
                  <a:gd name="T6" fmla="*/ 21 w 264"/>
                  <a:gd name="T7" fmla="*/ 96 h 251"/>
                  <a:gd name="T8" fmla="*/ 19 w 264"/>
                  <a:gd name="T9" fmla="*/ 99 h 251"/>
                  <a:gd name="T10" fmla="*/ 65 w 264"/>
                  <a:gd name="T11" fmla="*/ 148 h 251"/>
                  <a:gd name="T12" fmla="*/ 71 w 264"/>
                  <a:gd name="T13" fmla="*/ 165 h 251"/>
                  <a:gd name="T14" fmla="*/ 60 w 264"/>
                  <a:gd name="T15" fmla="*/ 228 h 251"/>
                  <a:gd name="T16" fmla="*/ 62 w 264"/>
                  <a:gd name="T17" fmla="*/ 232 h 251"/>
                  <a:gd name="T18" fmla="*/ 123 w 264"/>
                  <a:gd name="T19" fmla="*/ 203 h 251"/>
                  <a:gd name="T20" fmla="*/ 141 w 264"/>
                  <a:gd name="T21" fmla="*/ 203 h 251"/>
                  <a:gd name="T22" fmla="*/ 198 w 264"/>
                  <a:gd name="T23" fmla="*/ 233 h 251"/>
                  <a:gd name="T24" fmla="*/ 201 w 264"/>
                  <a:gd name="T25" fmla="*/ 232 h 251"/>
                  <a:gd name="T26" fmla="*/ 192 w 264"/>
                  <a:gd name="T27" fmla="*/ 165 h 251"/>
                  <a:gd name="T28" fmla="*/ 198 w 264"/>
                  <a:gd name="T29" fmla="*/ 148 h 251"/>
                  <a:gd name="T30" fmla="*/ 243 w 264"/>
                  <a:gd name="T31" fmla="*/ 102 h 251"/>
                  <a:gd name="T32" fmla="*/ 244 w 264"/>
                  <a:gd name="T33" fmla="*/ 99 h 251"/>
                  <a:gd name="T34" fmla="*/ 178 w 264"/>
                  <a:gd name="T35" fmla="*/ 88 h 251"/>
                  <a:gd name="T36" fmla="*/ 163 w 264"/>
                  <a:gd name="T37" fmla="*/ 77 h 251"/>
                  <a:gd name="T38" fmla="*/ 135 w 264"/>
                  <a:gd name="T39" fmla="*/ 19 h 251"/>
                  <a:gd name="T40" fmla="*/ 63 w 264"/>
                  <a:gd name="T41" fmla="*/ 249 h 251"/>
                  <a:gd name="T42" fmla="*/ 53 w 264"/>
                  <a:gd name="T43" fmla="*/ 245 h 251"/>
                  <a:gd name="T44" fmla="*/ 44 w 264"/>
                  <a:gd name="T45" fmla="*/ 226 h 251"/>
                  <a:gd name="T46" fmla="*/ 55 w 264"/>
                  <a:gd name="T47" fmla="*/ 162 h 251"/>
                  <a:gd name="T48" fmla="*/ 8 w 264"/>
                  <a:gd name="T49" fmla="*/ 114 h 251"/>
                  <a:gd name="T50" fmla="*/ 3 w 264"/>
                  <a:gd name="T51" fmla="*/ 94 h 251"/>
                  <a:gd name="T52" fmla="*/ 19 w 264"/>
                  <a:gd name="T53" fmla="*/ 80 h 251"/>
                  <a:gd name="T54" fmla="*/ 82 w 264"/>
                  <a:gd name="T55" fmla="*/ 72 h 251"/>
                  <a:gd name="T56" fmla="*/ 113 w 264"/>
                  <a:gd name="T57" fmla="*/ 12 h 251"/>
                  <a:gd name="T58" fmla="*/ 131 w 264"/>
                  <a:gd name="T59" fmla="*/ 0 h 251"/>
                  <a:gd name="T60" fmla="*/ 131 w 264"/>
                  <a:gd name="T61" fmla="*/ 0 h 251"/>
                  <a:gd name="T62" fmla="*/ 178 w 264"/>
                  <a:gd name="T63" fmla="*/ 69 h 251"/>
                  <a:gd name="T64" fmla="*/ 181 w 264"/>
                  <a:gd name="T65" fmla="*/ 72 h 251"/>
                  <a:gd name="T66" fmla="*/ 244 w 264"/>
                  <a:gd name="T67" fmla="*/ 80 h 251"/>
                  <a:gd name="T68" fmla="*/ 260 w 264"/>
                  <a:gd name="T69" fmla="*/ 94 h 251"/>
                  <a:gd name="T70" fmla="*/ 209 w 264"/>
                  <a:gd name="T71" fmla="*/ 160 h 251"/>
                  <a:gd name="T72" fmla="*/ 208 w 264"/>
                  <a:gd name="T73" fmla="*/ 162 h 251"/>
                  <a:gd name="T74" fmla="*/ 219 w 264"/>
                  <a:gd name="T75" fmla="*/ 226 h 251"/>
                  <a:gd name="T76" fmla="*/ 211 w 264"/>
                  <a:gd name="T77" fmla="*/ 245 h 251"/>
                  <a:gd name="T78" fmla="*/ 133 w 264"/>
                  <a:gd name="T79" fmla="*/ 217 h 251"/>
                  <a:gd name="T80" fmla="*/ 130 w 264"/>
                  <a:gd name="T81" fmla="*/ 217 h 251"/>
                  <a:gd name="T82" fmla="*/ 73 w 264"/>
                  <a:gd name="T83" fmla="*/ 24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4" h="251">
                    <a:moveTo>
                      <a:pt x="131" y="17"/>
                    </a:moveTo>
                    <a:lnTo>
                      <a:pt x="131" y="17"/>
                    </a:lnTo>
                    <a:cubicBezTo>
                      <a:pt x="131" y="17"/>
                      <a:pt x="129" y="17"/>
                      <a:pt x="129" y="19"/>
                    </a:cubicBezTo>
                    <a:lnTo>
                      <a:pt x="100" y="77"/>
                    </a:lnTo>
                    <a:lnTo>
                      <a:pt x="100" y="77"/>
                    </a:lnTo>
                    <a:cubicBezTo>
                      <a:pt x="97" y="82"/>
                      <a:pt x="92" y="87"/>
                      <a:pt x="85" y="88"/>
                    </a:cubicBezTo>
                    <a:lnTo>
                      <a:pt x="21" y="96"/>
                    </a:lnTo>
                    <a:lnTo>
                      <a:pt x="21" y="96"/>
                    </a:lnTo>
                    <a:cubicBezTo>
                      <a:pt x="20" y="97"/>
                      <a:pt x="19" y="98"/>
                      <a:pt x="19" y="99"/>
                    </a:cubicBezTo>
                    <a:lnTo>
                      <a:pt x="19" y="99"/>
                    </a:lnTo>
                    <a:cubicBezTo>
                      <a:pt x="18" y="100"/>
                      <a:pt x="18" y="101"/>
                      <a:pt x="20" y="102"/>
                    </a:cubicBezTo>
                    <a:lnTo>
                      <a:pt x="65" y="148"/>
                    </a:lnTo>
                    <a:lnTo>
                      <a:pt x="65" y="148"/>
                    </a:lnTo>
                    <a:cubicBezTo>
                      <a:pt x="70" y="152"/>
                      <a:pt x="72" y="159"/>
                      <a:pt x="71" y="165"/>
                    </a:cubicBezTo>
                    <a:lnTo>
                      <a:pt x="60" y="228"/>
                    </a:lnTo>
                    <a:lnTo>
                      <a:pt x="60" y="228"/>
                    </a:lnTo>
                    <a:cubicBezTo>
                      <a:pt x="60" y="231"/>
                      <a:pt x="61" y="232"/>
                      <a:pt x="62" y="232"/>
                    </a:cubicBezTo>
                    <a:lnTo>
                      <a:pt x="62" y="232"/>
                    </a:lnTo>
                    <a:cubicBezTo>
                      <a:pt x="63" y="233"/>
                      <a:pt x="63" y="233"/>
                      <a:pt x="65" y="233"/>
                    </a:cubicBezTo>
                    <a:lnTo>
                      <a:pt x="123" y="203"/>
                    </a:lnTo>
                    <a:lnTo>
                      <a:pt x="123" y="203"/>
                    </a:lnTo>
                    <a:cubicBezTo>
                      <a:pt x="128" y="199"/>
                      <a:pt x="135" y="199"/>
                      <a:pt x="141" y="203"/>
                    </a:cubicBezTo>
                    <a:lnTo>
                      <a:pt x="198" y="233"/>
                    </a:lnTo>
                    <a:lnTo>
                      <a:pt x="198" y="233"/>
                    </a:lnTo>
                    <a:cubicBezTo>
                      <a:pt x="200" y="233"/>
                      <a:pt x="201" y="233"/>
                      <a:pt x="201" y="232"/>
                    </a:cubicBezTo>
                    <a:lnTo>
                      <a:pt x="201" y="232"/>
                    </a:lnTo>
                    <a:cubicBezTo>
                      <a:pt x="202" y="232"/>
                      <a:pt x="203" y="231"/>
                      <a:pt x="203" y="228"/>
                    </a:cubicBezTo>
                    <a:lnTo>
                      <a:pt x="192" y="165"/>
                    </a:lnTo>
                    <a:lnTo>
                      <a:pt x="192" y="165"/>
                    </a:lnTo>
                    <a:cubicBezTo>
                      <a:pt x="191" y="159"/>
                      <a:pt x="193" y="152"/>
                      <a:pt x="198" y="148"/>
                    </a:cubicBezTo>
                    <a:lnTo>
                      <a:pt x="243" y="102"/>
                    </a:lnTo>
                    <a:lnTo>
                      <a:pt x="243" y="102"/>
                    </a:lnTo>
                    <a:cubicBezTo>
                      <a:pt x="245" y="101"/>
                      <a:pt x="245" y="100"/>
                      <a:pt x="244" y="99"/>
                    </a:cubicBezTo>
                    <a:lnTo>
                      <a:pt x="244" y="99"/>
                    </a:lnTo>
                    <a:cubicBezTo>
                      <a:pt x="244" y="98"/>
                      <a:pt x="243" y="97"/>
                      <a:pt x="241" y="96"/>
                    </a:cubicBezTo>
                    <a:lnTo>
                      <a:pt x="178" y="88"/>
                    </a:lnTo>
                    <a:lnTo>
                      <a:pt x="178" y="88"/>
                    </a:lnTo>
                    <a:cubicBezTo>
                      <a:pt x="171" y="87"/>
                      <a:pt x="166" y="82"/>
                      <a:pt x="163" y="77"/>
                    </a:cubicBezTo>
                    <a:lnTo>
                      <a:pt x="135" y="19"/>
                    </a:lnTo>
                    <a:lnTo>
                      <a:pt x="135" y="19"/>
                    </a:lnTo>
                    <a:cubicBezTo>
                      <a:pt x="134" y="17"/>
                      <a:pt x="132" y="17"/>
                      <a:pt x="131" y="17"/>
                    </a:cubicBezTo>
                    <a:close/>
                    <a:moveTo>
                      <a:pt x="63" y="249"/>
                    </a:moveTo>
                    <a:lnTo>
                      <a:pt x="63" y="249"/>
                    </a:lnTo>
                    <a:cubicBezTo>
                      <a:pt x="60" y="249"/>
                      <a:pt x="56" y="248"/>
                      <a:pt x="53" y="245"/>
                    </a:cubicBezTo>
                    <a:lnTo>
                      <a:pt x="53" y="245"/>
                    </a:lnTo>
                    <a:cubicBezTo>
                      <a:pt x="46" y="241"/>
                      <a:pt x="43" y="233"/>
                      <a:pt x="44" y="226"/>
                    </a:cubicBezTo>
                    <a:lnTo>
                      <a:pt x="55" y="162"/>
                    </a:lnTo>
                    <a:lnTo>
                      <a:pt x="55" y="162"/>
                    </a:lnTo>
                    <a:cubicBezTo>
                      <a:pt x="55" y="161"/>
                      <a:pt x="55" y="161"/>
                      <a:pt x="54" y="160"/>
                    </a:cubicBezTo>
                    <a:lnTo>
                      <a:pt x="8" y="114"/>
                    </a:lnTo>
                    <a:lnTo>
                      <a:pt x="8" y="114"/>
                    </a:lnTo>
                    <a:cubicBezTo>
                      <a:pt x="3" y="109"/>
                      <a:pt x="0" y="101"/>
                      <a:pt x="3" y="94"/>
                    </a:cubicBezTo>
                    <a:lnTo>
                      <a:pt x="3" y="94"/>
                    </a:lnTo>
                    <a:cubicBezTo>
                      <a:pt x="5" y="87"/>
                      <a:pt x="11" y="82"/>
                      <a:pt x="19" y="80"/>
                    </a:cubicBezTo>
                    <a:lnTo>
                      <a:pt x="82" y="72"/>
                    </a:lnTo>
                    <a:lnTo>
                      <a:pt x="82" y="72"/>
                    </a:lnTo>
                    <a:cubicBezTo>
                      <a:pt x="84" y="71"/>
                      <a:pt x="85" y="71"/>
                      <a:pt x="85" y="69"/>
                    </a:cubicBezTo>
                    <a:lnTo>
                      <a:pt x="113" y="12"/>
                    </a:lnTo>
                    <a:lnTo>
                      <a:pt x="113" y="12"/>
                    </a:lnTo>
                    <a:cubicBezTo>
                      <a:pt x="116" y="5"/>
                      <a:pt x="123" y="0"/>
                      <a:pt x="131" y="0"/>
                    </a:cubicBezTo>
                    <a:lnTo>
                      <a:pt x="131" y="0"/>
                    </a:lnTo>
                    <a:lnTo>
                      <a:pt x="131" y="0"/>
                    </a:lnTo>
                    <a:cubicBezTo>
                      <a:pt x="139" y="0"/>
                      <a:pt x="146" y="5"/>
                      <a:pt x="149" y="12"/>
                    </a:cubicBezTo>
                    <a:lnTo>
                      <a:pt x="178" y="69"/>
                    </a:lnTo>
                    <a:lnTo>
                      <a:pt x="178" y="69"/>
                    </a:lnTo>
                    <a:cubicBezTo>
                      <a:pt x="178" y="71"/>
                      <a:pt x="179" y="71"/>
                      <a:pt x="181" y="72"/>
                    </a:cubicBezTo>
                    <a:lnTo>
                      <a:pt x="244" y="80"/>
                    </a:lnTo>
                    <a:lnTo>
                      <a:pt x="244" y="80"/>
                    </a:lnTo>
                    <a:cubicBezTo>
                      <a:pt x="252" y="82"/>
                      <a:pt x="258" y="87"/>
                      <a:pt x="260" y="94"/>
                    </a:cubicBezTo>
                    <a:lnTo>
                      <a:pt x="260" y="94"/>
                    </a:lnTo>
                    <a:cubicBezTo>
                      <a:pt x="263" y="101"/>
                      <a:pt x="260" y="109"/>
                      <a:pt x="255" y="114"/>
                    </a:cubicBezTo>
                    <a:lnTo>
                      <a:pt x="209" y="160"/>
                    </a:lnTo>
                    <a:lnTo>
                      <a:pt x="209" y="160"/>
                    </a:lnTo>
                    <a:cubicBezTo>
                      <a:pt x="208" y="161"/>
                      <a:pt x="208" y="161"/>
                      <a:pt x="208" y="162"/>
                    </a:cubicBezTo>
                    <a:lnTo>
                      <a:pt x="219" y="226"/>
                    </a:lnTo>
                    <a:lnTo>
                      <a:pt x="219" y="226"/>
                    </a:lnTo>
                    <a:cubicBezTo>
                      <a:pt x="220" y="233"/>
                      <a:pt x="218" y="241"/>
                      <a:pt x="211" y="245"/>
                    </a:cubicBezTo>
                    <a:lnTo>
                      <a:pt x="211" y="245"/>
                    </a:lnTo>
                    <a:cubicBezTo>
                      <a:pt x="205" y="250"/>
                      <a:pt x="197" y="250"/>
                      <a:pt x="190" y="247"/>
                    </a:cubicBezTo>
                    <a:lnTo>
                      <a:pt x="133" y="217"/>
                    </a:lnTo>
                    <a:lnTo>
                      <a:pt x="133" y="217"/>
                    </a:lnTo>
                    <a:cubicBezTo>
                      <a:pt x="132" y="216"/>
                      <a:pt x="131" y="216"/>
                      <a:pt x="130" y="217"/>
                    </a:cubicBezTo>
                    <a:lnTo>
                      <a:pt x="73" y="247"/>
                    </a:lnTo>
                    <a:lnTo>
                      <a:pt x="73" y="247"/>
                    </a:lnTo>
                    <a:cubicBezTo>
                      <a:pt x="70" y="249"/>
                      <a:pt x="67" y="249"/>
                      <a:pt x="63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28">
                <a:extLst>
                  <a:ext uri="{FF2B5EF4-FFF2-40B4-BE49-F238E27FC236}">
                    <a16:creationId xmlns:a16="http://schemas.microsoft.com/office/drawing/2014/main" id="{3E16EA76-415A-4EA6-863D-883B4E6C4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27184" y="6977697"/>
                <a:ext cx="223693" cy="211921"/>
              </a:xfrm>
              <a:custGeom>
                <a:avLst/>
                <a:gdLst>
                  <a:gd name="T0" fmla="*/ 136 w 251"/>
                  <a:gd name="T1" fmla="*/ 9 h 239"/>
                  <a:gd name="T2" fmla="*/ 164 w 251"/>
                  <a:gd name="T3" fmla="*/ 67 h 239"/>
                  <a:gd name="T4" fmla="*/ 164 w 251"/>
                  <a:gd name="T5" fmla="*/ 67 h 239"/>
                  <a:gd name="T6" fmla="*/ 173 w 251"/>
                  <a:gd name="T7" fmla="*/ 73 h 239"/>
                  <a:gd name="T8" fmla="*/ 236 w 251"/>
                  <a:gd name="T9" fmla="*/ 83 h 239"/>
                  <a:gd name="T10" fmla="*/ 236 w 251"/>
                  <a:gd name="T11" fmla="*/ 83 h 239"/>
                  <a:gd name="T12" fmla="*/ 243 w 251"/>
                  <a:gd name="T13" fmla="*/ 102 h 239"/>
                  <a:gd name="T14" fmla="*/ 197 w 251"/>
                  <a:gd name="T15" fmla="*/ 148 h 239"/>
                  <a:gd name="T16" fmla="*/ 197 w 251"/>
                  <a:gd name="T17" fmla="*/ 148 h 239"/>
                  <a:gd name="T18" fmla="*/ 194 w 251"/>
                  <a:gd name="T19" fmla="*/ 158 h 239"/>
                  <a:gd name="T20" fmla="*/ 205 w 251"/>
                  <a:gd name="T21" fmla="*/ 221 h 239"/>
                  <a:gd name="T22" fmla="*/ 205 w 251"/>
                  <a:gd name="T23" fmla="*/ 221 h 239"/>
                  <a:gd name="T24" fmla="*/ 188 w 251"/>
                  <a:gd name="T25" fmla="*/ 233 h 239"/>
                  <a:gd name="T26" fmla="*/ 131 w 251"/>
                  <a:gd name="T27" fmla="*/ 203 h 239"/>
                  <a:gd name="T28" fmla="*/ 131 w 251"/>
                  <a:gd name="T29" fmla="*/ 203 h 239"/>
                  <a:gd name="T30" fmla="*/ 119 w 251"/>
                  <a:gd name="T31" fmla="*/ 203 h 239"/>
                  <a:gd name="T32" fmla="*/ 63 w 251"/>
                  <a:gd name="T33" fmla="*/ 233 h 239"/>
                  <a:gd name="T34" fmla="*/ 63 w 251"/>
                  <a:gd name="T35" fmla="*/ 233 h 239"/>
                  <a:gd name="T36" fmla="*/ 46 w 251"/>
                  <a:gd name="T37" fmla="*/ 221 h 239"/>
                  <a:gd name="T38" fmla="*/ 57 w 251"/>
                  <a:gd name="T39" fmla="*/ 158 h 239"/>
                  <a:gd name="T40" fmla="*/ 57 w 251"/>
                  <a:gd name="T41" fmla="*/ 158 h 239"/>
                  <a:gd name="T42" fmla="*/ 54 w 251"/>
                  <a:gd name="T43" fmla="*/ 148 h 239"/>
                  <a:gd name="T44" fmla="*/ 7 w 251"/>
                  <a:gd name="T45" fmla="*/ 102 h 239"/>
                  <a:gd name="T46" fmla="*/ 7 w 251"/>
                  <a:gd name="T47" fmla="*/ 102 h 239"/>
                  <a:gd name="T48" fmla="*/ 14 w 251"/>
                  <a:gd name="T49" fmla="*/ 83 h 239"/>
                  <a:gd name="T50" fmla="*/ 78 w 251"/>
                  <a:gd name="T51" fmla="*/ 73 h 239"/>
                  <a:gd name="T52" fmla="*/ 78 w 251"/>
                  <a:gd name="T53" fmla="*/ 73 h 239"/>
                  <a:gd name="T54" fmla="*/ 86 w 251"/>
                  <a:gd name="T55" fmla="*/ 67 h 239"/>
                  <a:gd name="T56" fmla="*/ 115 w 251"/>
                  <a:gd name="T57" fmla="*/ 9 h 239"/>
                  <a:gd name="T58" fmla="*/ 115 w 251"/>
                  <a:gd name="T59" fmla="*/ 9 h 239"/>
                  <a:gd name="T60" fmla="*/ 136 w 251"/>
                  <a:gd name="T61" fmla="*/ 9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251" h="239">
                    <a:moveTo>
                      <a:pt x="136" y="9"/>
                    </a:moveTo>
                    <a:lnTo>
                      <a:pt x="164" y="67"/>
                    </a:lnTo>
                    <a:lnTo>
                      <a:pt x="164" y="67"/>
                    </a:lnTo>
                    <a:cubicBezTo>
                      <a:pt x="166" y="71"/>
                      <a:pt x="169" y="72"/>
                      <a:pt x="173" y="73"/>
                    </a:cubicBezTo>
                    <a:lnTo>
                      <a:pt x="236" y="83"/>
                    </a:lnTo>
                    <a:lnTo>
                      <a:pt x="236" y="83"/>
                    </a:lnTo>
                    <a:cubicBezTo>
                      <a:pt x="246" y="84"/>
                      <a:pt x="250" y="95"/>
                      <a:pt x="243" y="102"/>
                    </a:cubicBezTo>
                    <a:lnTo>
                      <a:pt x="197" y="148"/>
                    </a:lnTo>
                    <a:lnTo>
                      <a:pt x="197" y="148"/>
                    </a:lnTo>
                    <a:cubicBezTo>
                      <a:pt x="195" y="150"/>
                      <a:pt x="193" y="154"/>
                      <a:pt x="194" y="158"/>
                    </a:cubicBezTo>
                    <a:lnTo>
                      <a:pt x="205" y="221"/>
                    </a:lnTo>
                    <a:lnTo>
                      <a:pt x="205" y="221"/>
                    </a:lnTo>
                    <a:cubicBezTo>
                      <a:pt x="207" y="231"/>
                      <a:pt x="196" y="238"/>
                      <a:pt x="188" y="233"/>
                    </a:cubicBezTo>
                    <a:lnTo>
                      <a:pt x="131" y="203"/>
                    </a:lnTo>
                    <a:lnTo>
                      <a:pt x="131" y="203"/>
                    </a:lnTo>
                    <a:cubicBezTo>
                      <a:pt x="127" y="201"/>
                      <a:pt x="123" y="201"/>
                      <a:pt x="119" y="203"/>
                    </a:cubicBezTo>
                    <a:lnTo>
                      <a:pt x="63" y="233"/>
                    </a:lnTo>
                    <a:lnTo>
                      <a:pt x="63" y="233"/>
                    </a:lnTo>
                    <a:cubicBezTo>
                      <a:pt x="54" y="238"/>
                      <a:pt x="44" y="231"/>
                      <a:pt x="46" y="221"/>
                    </a:cubicBezTo>
                    <a:lnTo>
                      <a:pt x="57" y="158"/>
                    </a:lnTo>
                    <a:lnTo>
                      <a:pt x="57" y="158"/>
                    </a:lnTo>
                    <a:cubicBezTo>
                      <a:pt x="58" y="154"/>
                      <a:pt x="56" y="150"/>
                      <a:pt x="54" y="148"/>
                    </a:cubicBezTo>
                    <a:lnTo>
                      <a:pt x="7" y="102"/>
                    </a:lnTo>
                    <a:lnTo>
                      <a:pt x="7" y="102"/>
                    </a:lnTo>
                    <a:cubicBezTo>
                      <a:pt x="0" y="95"/>
                      <a:pt x="5" y="84"/>
                      <a:pt x="14" y="83"/>
                    </a:cubicBezTo>
                    <a:lnTo>
                      <a:pt x="78" y="73"/>
                    </a:lnTo>
                    <a:lnTo>
                      <a:pt x="78" y="73"/>
                    </a:lnTo>
                    <a:cubicBezTo>
                      <a:pt x="82" y="72"/>
                      <a:pt x="84" y="71"/>
                      <a:pt x="86" y="67"/>
                    </a:cubicBezTo>
                    <a:lnTo>
                      <a:pt x="115" y="9"/>
                    </a:lnTo>
                    <a:lnTo>
                      <a:pt x="115" y="9"/>
                    </a:lnTo>
                    <a:cubicBezTo>
                      <a:pt x="119" y="0"/>
                      <a:pt x="131" y="0"/>
                      <a:pt x="136" y="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0" name="Freeform 29">
                <a:extLst>
                  <a:ext uri="{FF2B5EF4-FFF2-40B4-BE49-F238E27FC236}">
                    <a16:creationId xmlns:a16="http://schemas.microsoft.com/office/drawing/2014/main" id="{5A6781B9-BD5C-4729-8985-CE74E5B0C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35" y="6973771"/>
                <a:ext cx="235468" cy="223696"/>
              </a:xfrm>
              <a:custGeom>
                <a:avLst/>
                <a:gdLst>
                  <a:gd name="T0" fmla="*/ 131 w 263"/>
                  <a:gd name="T1" fmla="*/ 17 h 251"/>
                  <a:gd name="T2" fmla="*/ 100 w 263"/>
                  <a:gd name="T3" fmla="*/ 77 h 251"/>
                  <a:gd name="T4" fmla="*/ 84 w 263"/>
                  <a:gd name="T5" fmla="*/ 88 h 251"/>
                  <a:gd name="T6" fmla="*/ 21 w 263"/>
                  <a:gd name="T7" fmla="*/ 96 h 251"/>
                  <a:gd name="T8" fmla="*/ 18 w 263"/>
                  <a:gd name="T9" fmla="*/ 99 h 251"/>
                  <a:gd name="T10" fmla="*/ 65 w 263"/>
                  <a:gd name="T11" fmla="*/ 148 h 251"/>
                  <a:gd name="T12" fmla="*/ 71 w 263"/>
                  <a:gd name="T13" fmla="*/ 165 h 251"/>
                  <a:gd name="T14" fmla="*/ 60 w 263"/>
                  <a:gd name="T15" fmla="*/ 228 h 251"/>
                  <a:gd name="T16" fmla="*/ 61 w 263"/>
                  <a:gd name="T17" fmla="*/ 232 h 251"/>
                  <a:gd name="T18" fmla="*/ 122 w 263"/>
                  <a:gd name="T19" fmla="*/ 203 h 251"/>
                  <a:gd name="T20" fmla="*/ 141 w 263"/>
                  <a:gd name="T21" fmla="*/ 203 h 251"/>
                  <a:gd name="T22" fmla="*/ 197 w 263"/>
                  <a:gd name="T23" fmla="*/ 233 h 251"/>
                  <a:gd name="T24" fmla="*/ 201 w 263"/>
                  <a:gd name="T25" fmla="*/ 232 h 251"/>
                  <a:gd name="T26" fmla="*/ 191 w 263"/>
                  <a:gd name="T27" fmla="*/ 165 h 251"/>
                  <a:gd name="T28" fmla="*/ 197 w 263"/>
                  <a:gd name="T29" fmla="*/ 148 h 251"/>
                  <a:gd name="T30" fmla="*/ 244 w 263"/>
                  <a:gd name="T31" fmla="*/ 102 h 251"/>
                  <a:gd name="T32" fmla="*/ 245 w 263"/>
                  <a:gd name="T33" fmla="*/ 99 h 251"/>
                  <a:gd name="T34" fmla="*/ 178 w 263"/>
                  <a:gd name="T35" fmla="*/ 88 h 251"/>
                  <a:gd name="T36" fmla="*/ 163 w 263"/>
                  <a:gd name="T37" fmla="*/ 77 h 251"/>
                  <a:gd name="T38" fmla="*/ 135 w 263"/>
                  <a:gd name="T39" fmla="*/ 19 h 251"/>
                  <a:gd name="T40" fmla="*/ 64 w 263"/>
                  <a:gd name="T41" fmla="*/ 249 h 251"/>
                  <a:gd name="T42" fmla="*/ 52 w 263"/>
                  <a:gd name="T43" fmla="*/ 245 h 251"/>
                  <a:gd name="T44" fmla="*/ 44 w 263"/>
                  <a:gd name="T45" fmla="*/ 226 h 251"/>
                  <a:gd name="T46" fmla="*/ 54 w 263"/>
                  <a:gd name="T47" fmla="*/ 162 h 251"/>
                  <a:gd name="T48" fmla="*/ 8 w 263"/>
                  <a:gd name="T49" fmla="*/ 114 h 251"/>
                  <a:gd name="T50" fmla="*/ 3 w 263"/>
                  <a:gd name="T51" fmla="*/ 94 h 251"/>
                  <a:gd name="T52" fmla="*/ 19 w 263"/>
                  <a:gd name="T53" fmla="*/ 80 h 251"/>
                  <a:gd name="T54" fmla="*/ 83 w 263"/>
                  <a:gd name="T55" fmla="*/ 72 h 251"/>
                  <a:gd name="T56" fmla="*/ 113 w 263"/>
                  <a:gd name="T57" fmla="*/ 12 h 251"/>
                  <a:gd name="T58" fmla="*/ 131 w 263"/>
                  <a:gd name="T59" fmla="*/ 0 h 251"/>
                  <a:gd name="T60" fmla="*/ 131 w 263"/>
                  <a:gd name="T61" fmla="*/ 0 h 251"/>
                  <a:gd name="T62" fmla="*/ 178 w 263"/>
                  <a:gd name="T63" fmla="*/ 69 h 251"/>
                  <a:gd name="T64" fmla="*/ 180 w 263"/>
                  <a:gd name="T65" fmla="*/ 72 h 251"/>
                  <a:gd name="T66" fmla="*/ 244 w 263"/>
                  <a:gd name="T67" fmla="*/ 80 h 251"/>
                  <a:gd name="T68" fmla="*/ 260 w 263"/>
                  <a:gd name="T69" fmla="*/ 94 h 251"/>
                  <a:gd name="T70" fmla="*/ 209 w 263"/>
                  <a:gd name="T71" fmla="*/ 160 h 251"/>
                  <a:gd name="T72" fmla="*/ 208 w 263"/>
                  <a:gd name="T73" fmla="*/ 162 h 251"/>
                  <a:gd name="T74" fmla="*/ 219 w 263"/>
                  <a:gd name="T75" fmla="*/ 226 h 251"/>
                  <a:gd name="T76" fmla="*/ 211 w 263"/>
                  <a:gd name="T77" fmla="*/ 245 h 251"/>
                  <a:gd name="T78" fmla="*/ 133 w 263"/>
                  <a:gd name="T79" fmla="*/ 217 h 251"/>
                  <a:gd name="T80" fmla="*/ 130 w 263"/>
                  <a:gd name="T81" fmla="*/ 217 h 251"/>
                  <a:gd name="T82" fmla="*/ 73 w 263"/>
                  <a:gd name="T83" fmla="*/ 247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3" h="251">
                    <a:moveTo>
                      <a:pt x="131" y="17"/>
                    </a:moveTo>
                    <a:lnTo>
                      <a:pt x="131" y="17"/>
                    </a:lnTo>
                    <a:cubicBezTo>
                      <a:pt x="130" y="17"/>
                      <a:pt x="129" y="17"/>
                      <a:pt x="128" y="19"/>
                    </a:cubicBezTo>
                    <a:lnTo>
                      <a:pt x="100" y="77"/>
                    </a:lnTo>
                    <a:lnTo>
                      <a:pt x="100" y="77"/>
                    </a:lnTo>
                    <a:cubicBezTo>
                      <a:pt x="97" y="82"/>
                      <a:pt x="91" y="87"/>
                      <a:pt x="84" y="88"/>
                    </a:cubicBezTo>
                    <a:lnTo>
                      <a:pt x="21" y="96"/>
                    </a:lnTo>
                    <a:lnTo>
                      <a:pt x="21" y="96"/>
                    </a:lnTo>
                    <a:cubicBezTo>
                      <a:pt x="19" y="97"/>
                      <a:pt x="18" y="98"/>
                      <a:pt x="18" y="99"/>
                    </a:cubicBezTo>
                    <a:lnTo>
                      <a:pt x="18" y="99"/>
                    </a:lnTo>
                    <a:cubicBezTo>
                      <a:pt x="18" y="100"/>
                      <a:pt x="18" y="101"/>
                      <a:pt x="19" y="102"/>
                    </a:cubicBezTo>
                    <a:lnTo>
                      <a:pt x="65" y="148"/>
                    </a:lnTo>
                    <a:lnTo>
                      <a:pt x="65" y="148"/>
                    </a:lnTo>
                    <a:cubicBezTo>
                      <a:pt x="70" y="152"/>
                      <a:pt x="72" y="159"/>
                      <a:pt x="71" y="165"/>
                    </a:cubicBezTo>
                    <a:lnTo>
                      <a:pt x="60" y="228"/>
                    </a:lnTo>
                    <a:lnTo>
                      <a:pt x="60" y="228"/>
                    </a:lnTo>
                    <a:cubicBezTo>
                      <a:pt x="60" y="231"/>
                      <a:pt x="61" y="232"/>
                      <a:pt x="61" y="232"/>
                    </a:cubicBezTo>
                    <a:lnTo>
                      <a:pt x="61" y="232"/>
                    </a:lnTo>
                    <a:cubicBezTo>
                      <a:pt x="62" y="233"/>
                      <a:pt x="64" y="233"/>
                      <a:pt x="65" y="233"/>
                    </a:cubicBezTo>
                    <a:lnTo>
                      <a:pt x="122" y="203"/>
                    </a:lnTo>
                    <a:lnTo>
                      <a:pt x="122" y="203"/>
                    </a:lnTo>
                    <a:cubicBezTo>
                      <a:pt x="128" y="199"/>
                      <a:pt x="135" y="199"/>
                      <a:pt x="141" y="203"/>
                    </a:cubicBezTo>
                    <a:lnTo>
                      <a:pt x="197" y="233"/>
                    </a:lnTo>
                    <a:lnTo>
                      <a:pt x="197" y="233"/>
                    </a:lnTo>
                    <a:cubicBezTo>
                      <a:pt x="199" y="233"/>
                      <a:pt x="201" y="233"/>
                      <a:pt x="201" y="232"/>
                    </a:cubicBezTo>
                    <a:lnTo>
                      <a:pt x="201" y="232"/>
                    </a:lnTo>
                    <a:cubicBezTo>
                      <a:pt x="202" y="232"/>
                      <a:pt x="202" y="231"/>
                      <a:pt x="202" y="228"/>
                    </a:cubicBezTo>
                    <a:lnTo>
                      <a:pt x="191" y="165"/>
                    </a:lnTo>
                    <a:lnTo>
                      <a:pt x="191" y="165"/>
                    </a:lnTo>
                    <a:cubicBezTo>
                      <a:pt x="190" y="159"/>
                      <a:pt x="193" y="152"/>
                      <a:pt x="197" y="148"/>
                    </a:cubicBezTo>
                    <a:lnTo>
                      <a:pt x="244" y="102"/>
                    </a:lnTo>
                    <a:lnTo>
                      <a:pt x="244" y="102"/>
                    </a:lnTo>
                    <a:cubicBezTo>
                      <a:pt x="245" y="101"/>
                      <a:pt x="245" y="100"/>
                      <a:pt x="245" y="99"/>
                    </a:cubicBezTo>
                    <a:lnTo>
                      <a:pt x="245" y="99"/>
                    </a:lnTo>
                    <a:cubicBezTo>
                      <a:pt x="245" y="98"/>
                      <a:pt x="244" y="97"/>
                      <a:pt x="241" y="96"/>
                    </a:cubicBezTo>
                    <a:lnTo>
                      <a:pt x="178" y="88"/>
                    </a:lnTo>
                    <a:lnTo>
                      <a:pt x="178" y="88"/>
                    </a:lnTo>
                    <a:cubicBezTo>
                      <a:pt x="172" y="87"/>
                      <a:pt x="166" y="82"/>
                      <a:pt x="163" y="77"/>
                    </a:cubicBezTo>
                    <a:lnTo>
                      <a:pt x="135" y="19"/>
                    </a:lnTo>
                    <a:lnTo>
                      <a:pt x="135" y="19"/>
                    </a:lnTo>
                    <a:cubicBezTo>
                      <a:pt x="134" y="17"/>
                      <a:pt x="132" y="17"/>
                      <a:pt x="131" y="17"/>
                    </a:cubicBezTo>
                    <a:close/>
                    <a:moveTo>
                      <a:pt x="64" y="249"/>
                    </a:moveTo>
                    <a:lnTo>
                      <a:pt x="64" y="249"/>
                    </a:lnTo>
                    <a:cubicBezTo>
                      <a:pt x="60" y="249"/>
                      <a:pt x="55" y="248"/>
                      <a:pt x="52" y="245"/>
                    </a:cubicBezTo>
                    <a:lnTo>
                      <a:pt x="52" y="245"/>
                    </a:lnTo>
                    <a:cubicBezTo>
                      <a:pt x="46" y="241"/>
                      <a:pt x="42" y="233"/>
                      <a:pt x="44" y="226"/>
                    </a:cubicBezTo>
                    <a:lnTo>
                      <a:pt x="54" y="162"/>
                    </a:lnTo>
                    <a:lnTo>
                      <a:pt x="54" y="162"/>
                    </a:lnTo>
                    <a:cubicBezTo>
                      <a:pt x="55" y="161"/>
                      <a:pt x="54" y="161"/>
                      <a:pt x="54" y="160"/>
                    </a:cubicBezTo>
                    <a:lnTo>
                      <a:pt x="8" y="114"/>
                    </a:lnTo>
                    <a:lnTo>
                      <a:pt x="8" y="114"/>
                    </a:lnTo>
                    <a:cubicBezTo>
                      <a:pt x="2" y="109"/>
                      <a:pt x="0" y="101"/>
                      <a:pt x="3" y="94"/>
                    </a:cubicBezTo>
                    <a:lnTo>
                      <a:pt x="3" y="94"/>
                    </a:lnTo>
                    <a:cubicBezTo>
                      <a:pt x="5" y="87"/>
                      <a:pt x="12" y="82"/>
                      <a:pt x="19" y="80"/>
                    </a:cubicBezTo>
                    <a:lnTo>
                      <a:pt x="83" y="72"/>
                    </a:lnTo>
                    <a:lnTo>
                      <a:pt x="83" y="72"/>
                    </a:lnTo>
                    <a:cubicBezTo>
                      <a:pt x="84" y="71"/>
                      <a:pt x="84" y="71"/>
                      <a:pt x="85" y="69"/>
                    </a:cubicBezTo>
                    <a:lnTo>
                      <a:pt x="113" y="12"/>
                    </a:lnTo>
                    <a:lnTo>
                      <a:pt x="113" y="12"/>
                    </a:lnTo>
                    <a:cubicBezTo>
                      <a:pt x="117" y="5"/>
                      <a:pt x="124" y="0"/>
                      <a:pt x="131" y="0"/>
                    </a:cubicBezTo>
                    <a:lnTo>
                      <a:pt x="131" y="0"/>
                    </a:lnTo>
                    <a:lnTo>
                      <a:pt x="131" y="0"/>
                    </a:lnTo>
                    <a:cubicBezTo>
                      <a:pt x="139" y="0"/>
                      <a:pt x="146" y="5"/>
                      <a:pt x="149" y="12"/>
                    </a:cubicBezTo>
                    <a:lnTo>
                      <a:pt x="178" y="69"/>
                    </a:lnTo>
                    <a:lnTo>
                      <a:pt x="178" y="69"/>
                    </a:lnTo>
                    <a:cubicBezTo>
                      <a:pt x="179" y="71"/>
                      <a:pt x="179" y="71"/>
                      <a:pt x="180" y="72"/>
                    </a:cubicBezTo>
                    <a:lnTo>
                      <a:pt x="244" y="80"/>
                    </a:lnTo>
                    <a:lnTo>
                      <a:pt x="244" y="80"/>
                    </a:lnTo>
                    <a:cubicBezTo>
                      <a:pt x="251" y="82"/>
                      <a:pt x="257" y="87"/>
                      <a:pt x="260" y="94"/>
                    </a:cubicBezTo>
                    <a:lnTo>
                      <a:pt x="260" y="94"/>
                    </a:lnTo>
                    <a:cubicBezTo>
                      <a:pt x="262" y="101"/>
                      <a:pt x="261" y="109"/>
                      <a:pt x="255" y="114"/>
                    </a:cubicBezTo>
                    <a:lnTo>
                      <a:pt x="209" y="160"/>
                    </a:lnTo>
                    <a:lnTo>
                      <a:pt x="209" y="160"/>
                    </a:lnTo>
                    <a:cubicBezTo>
                      <a:pt x="209" y="161"/>
                      <a:pt x="208" y="161"/>
                      <a:pt x="208" y="162"/>
                    </a:cubicBezTo>
                    <a:lnTo>
                      <a:pt x="219" y="226"/>
                    </a:lnTo>
                    <a:lnTo>
                      <a:pt x="219" y="226"/>
                    </a:lnTo>
                    <a:cubicBezTo>
                      <a:pt x="220" y="233"/>
                      <a:pt x="217" y="241"/>
                      <a:pt x="211" y="245"/>
                    </a:cubicBezTo>
                    <a:lnTo>
                      <a:pt x="211" y="245"/>
                    </a:lnTo>
                    <a:cubicBezTo>
                      <a:pt x="205" y="250"/>
                      <a:pt x="196" y="250"/>
                      <a:pt x="190" y="247"/>
                    </a:cubicBezTo>
                    <a:lnTo>
                      <a:pt x="133" y="217"/>
                    </a:lnTo>
                    <a:lnTo>
                      <a:pt x="133" y="217"/>
                    </a:lnTo>
                    <a:cubicBezTo>
                      <a:pt x="132" y="216"/>
                      <a:pt x="130" y="216"/>
                      <a:pt x="130" y="217"/>
                    </a:cubicBezTo>
                    <a:lnTo>
                      <a:pt x="73" y="247"/>
                    </a:lnTo>
                    <a:lnTo>
                      <a:pt x="73" y="247"/>
                    </a:lnTo>
                    <a:cubicBezTo>
                      <a:pt x="70" y="249"/>
                      <a:pt x="66" y="249"/>
                      <a:pt x="64" y="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30">
                <a:extLst>
                  <a:ext uri="{FF2B5EF4-FFF2-40B4-BE49-F238E27FC236}">
                    <a16:creationId xmlns:a16="http://schemas.microsoft.com/office/drawing/2014/main" id="{E207104B-8E43-4C98-A0F5-9832951D9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8794" y="6557778"/>
                <a:ext cx="1758160" cy="168753"/>
              </a:xfrm>
              <a:custGeom>
                <a:avLst/>
                <a:gdLst>
                  <a:gd name="T0" fmla="*/ 1878 w 1974"/>
                  <a:gd name="T1" fmla="*/ 190 h 191"/>
                  <a:gd name="T2" fmla="*/ 95 w 1974"/>
                  <a:gd name="T3" fmla="*/ 190 h 191"/>
                  <a:gd name="T4" fmla="*/ 95 w 1974"/>
                  <a:gd name="T5" fmla="*/ 190 h 191"/>
                  <a:gd name="T6" fmla="*/ 0 w 1974"/>
                  <a:gd name="T7" fmla="*/ 95 h 191"/>
                  <a:gd name="T8" fmla="*/ 0 w 1974"/>
                  <a:gd name="T9" fmla="*/ 95 h 191"/>
                  <a:gd name="T10" fmla="*/ 95 w 1974"/>
                  <a:gd name="T11" fmla="*/ 0 h 191"/>
                  <a:gd name="T12" fmla="*/ 1878 w 1974"/>
                  <a:gd name="T13" fmla="*/ 0 h 191"/>
                  <a:gd name="T14" fmla="*/ 1878 w 1974"/>
                  <a:gd name="T15" fmla="*/ 0 h 191"/>
                  <a:gd name="T16" fmla="*/ 1973 w 1974"/>
                  <a:gd name="T17" fmla="*/ 95 h 191"/>
                  <a:gd name="T18" fmla="*/ 1973 w 1974"/>
                  <a:gd name="T19" fmla="*/ 95 h 191"/>
                  <a:gd name="T20" fmla="*/ 1878 w 1974"/>
                  <a:gd name="T21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74" h="191">
                    <a:moveTo>
                      <a:pt x="1878" y="190"/>
                    </a:moveTo>
                    <a:lnTo>
                      <a:pt x="95" y="190"/>
                    </a:lnTo>
                    <a:lnTo>
                      <a:pt x="95" y="190"/>
                    </a:lnTo>
                    <a:cubicBezTo>
                      <a:pt x="42" y="190"/>
                      <a:pt x="0" y="147"/>
                      <a:pt x="0" y="95"/>
                    </a:cubicBezTo>
                    <a:lnTo>
                      <a:pt x="0" y="95"/>
                    </a:lnTo>
                    <a:cubicBezTo>
                      <a:pt x="0" y="43"/>
                      <a:pt x="42" y="0"/>
                      <a:pt x="95" y="0"/>
                    </a:cubicBezTo>
                    <a:lnTo>
                      <a:pt x="1878" y="0"/>
                    </a:lnTo>
                    <a:lnTo>
                      <a:pt x="1878" y="0"/>
                    </a:lnTo>
                    <a:cubicBezTo>
                      <a:pt x="1930" y="0"/>
                      <a:pt x="1973" y="43"/>
                      <a:pt x="1973" y="95"/>
                    </a:cubicBezTo>
                    <a:lnTo>
                      <a:pt x="1973" y="95"/>
                    </a:lnTo>
                    <a:cubicBezTo>
                      <a:pt x="1973" y="147"/>
                      <a:pt x="1930" y="190"/>
                      <a:pt x="1878" y="1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31">
                <a:extLst>
                  <a:ext uri="{FF2B5EF4-FFF2-40B4-BE49-F238E27FC236}">
                    <a16:creationId xmlns:a16="http://schemas.microsoft.com/office/drawing/2014/main" id="{3F74CE86-4523-40FC-9865-53827AA98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4869" y="6549929"/>
                <a:ext cx="1769934" cy="184451"/>
              </a:xfrm>
              <a:custGeom>
                <a:avLst/>
                <a:gdLst>
                  <a:gd name="T0" fmla="*/ 103 w 1990"/>
                  <a:gd name="T1" fmla="*/ 16 h 207"/>
                  <a:gd name="T2" fmla="*/ 103 w 1990"/>
                  <a:gd name="T3" fmla="*/ 16 h 207"/>
                  <a:gd name="T4" fmla="*/ 16 w 1990"/>
                  <a:gd name="T5" fmla="*/ 103 h 207"/>
                  <a:gd name="T6" fmla="*/ 16 w 1990"/>
                  <a:gd name="T7" fmla="*/ 103 h 207"/>
                  <a:gd name="T8" fmla="*/ 103 w 1990"/>
                  <a:gd name="T9" fmla="*/ 190 h 207"/>
                  <a:gd name="T10" fmla="*/ 1886 w 1990"/>
                  <a:gd name="T11" fmla="*/ 190 h 207"/>
                  <a:gd name="T12" fmla="*/ 1886 w 1990"/>
                  <a:gd name="T13" fmla="*/ 190 h 207"/>
                  <a:gd name="T14" fmla="*/ 1973 w 1990"/>
                  <a:gd name="T15" fmla="*/ 103 h 207"/>
                  <a:gd name="T16" fmla="*/ 1973 w 1990"/>
                  <a:gd name="T17" fmla="*/ 103 h 207"/>
                  <a:gd name="T18" fmla="*/ 1886 w 1990"/>
                  <a:gd name="T19" fmla="*/ 16 h 207"/>
                  <a:gd name="T20" fmla="*/ 103 w 1990"/>
                  <a:gd name="T21" fmla="*/ 16 h 207"/>
                  <a:gd name="T22" fmla="*/ 1886 w 1990"/>
                  <a:gd name="T23" fmla="*/ 206 h 207"/>
                  <a:gd name="T24" fmla="*/ 103 w 1990"/>
                  <a:gd name="T25" fmla="*/ 206 h 207"/>
                  <a:gd name="T26" fmla="*/ 103 w 1990"/>
                  <a:gd name="T27" fmla="*/ 206 h 207"/>
                  <a:gd name="T28" fmla="*/ 0 w 1990"/>
                  <a:gd name="T29" fmla="*/ 103 h 207"/>
                  <a:gd name="T30" fmla="*/ 0 w 1990"/>
                  <a:gd name="T31" fmla="*/ 103 h 207"/>
                  <a:gd name="T32" fmla="*/ 103 w 1990"/>
                  <a:gd name="T33" fmla="*/ 0 h 207"/>
                  <a:gd name="T34" fmla="*/ 1886 w 1990"/>
                  <a:gd name="T35" fmla="*/ 0 h 207"/>
                  <a:gd name="T36" fmla="*/ 1886 w 1990"/>
                  <a:gd name="T37" fmla="*/ 0 h 207"/>
                  <a:gd name="T38" fmla="*/ 1989 w 1990"/>
                  <a:gd name="T39" fmla="*/ 103 h 207"/>
                  <a:gd name="T40" fmla="*/ 1989 w 1990"/>
                  <a:gd name="T41" fmla="*/ 103 h 207"/>
                  <a:gd name="T42" fmla="*/ 1886 w 1990"/>
                  <a:gd name="T4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90" h="207">
                    <a:moveTo>
                      <a:pt x="103" y="16"/>
                    </a:moveTo>
                    <a:lnTo>
                      <a:pt x="103" y="16"/>
                    </a:lnTo>
                    <a:cubicBezTo>
                      <a:pt x="55" y="16"/>
                      <a:pt x="16" y="55"/>
                      <a:pt x="16" y="103"/>
                    </a:cubicBezTo>
                    <a:lnTo>
                      <a:pt x="16" y="103"/>
                    </a:lnTo>
                    <a:cubicBezTo>
                      <a:pt x="16" y="151"/>
                      <a:pt x="55" y="190"/>
                      <a:pt x="103" y="190"/>
                    </a:cubicBezTo>
                    <a:lnTo>
                      <a:pt x="1886" y="190"/>
                    </a:lnTo>
                    <a:lnTo>
                      <a:pt x="1886" y="190"/>
                    </a:lnTo>
                    <a:cubicBezTo>
                      <a:pt x="1934" y="190"/>
                      <a:pt x="1973" y="151"/>
                      <a:pt x="1973" y="103"/>
                    </a:cubicBezTo>
                    <a:lnTo>
                      <a:pt x="1973" y="103"/>
                    </a:lnTo>
                    <a:cubicBezTo>
                      <a:pt x="1973" y="55"/>
                      <a:pt x="1934" y="16"/>
                      <a:pt x="1886" y="16"/>
                    </a:cubicBezTo>
                    <a:lnTo>
                      <a:pt x="103" y="16"/>
                    </a:lnTo>
                    <a:close/>
                    <a:moveTo>
                      <a:pt x="1886" y="206"/>
                    </a:moveTo>
                    <a:lnTo>
                      <a:pt x="103" y="206"/>
                    </a:lnTo>
                    <a:lnTo>
                      <a:pt x="103" y="206"/>
                    </a:lnTo>
                    <a:cubicBezTo>
                      <a:pt x="46" y="206"/>
                      <a:pt x="0" y="160"/>
                      <a:pt x="0" y="103"/>
                    </a:cubicBezTo>
                    <a:lnTo>
                      <a:pt x="0" y="103"/>
                    </a:lnTo>
                    <a:cubicBezTo>
                      <a:pt x="0" y="47"/>
                      <a:pt x="46" y="0"/>
                      <a:pt x="103" y="0"/>
                    </a:cubicBezTo>
                    <a:lnTo>
                      <a:pt x="1886" y="0"/>
                    </a:lnTo>
                    <a:lnTo>
                      <a:pt x="1886" y="0"/>
                    </a:lnTo>
                    <a:cubicBezTo>
                      <a:pt x="1943" y="0"/>
                      <a:pt x="1989" y="47"/>
                      <a:pt x="1989" y="103"/>
                    </a:cubicBezTo>
                    <a:lnTo>
                      <a:pt x="1989" y="103"/>
                    </a:lnTo>
                    <a:cubicBezTo>
                      <a:pt x="1989" y="160"/>
                      <a:pt x="1943" y="206"/>
                      <a:pt x="1886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2">
                <a:extLst>
                  <a:ext uri="{FF2B5EF4-FFF2-40B4-BE49-F238E27FC236}">
                    <a16:creationId xmlns:a16="http://schemas.microsoft.com/office/drawing/2014/main" id="{8EC736F6-BC88-475A-88FB-39A069FC0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8794" y="6557778"/>
                <a:ext cx="1542313" cy="168753"/>
              </a:xfrm>
              <a:custGeom>
                <a:avLst/>
                <a:gdLst>
                  <a:gd name="T0" fmla="*/ 1730 w 1731"/>
                  <a:gd name="T1" fmla="*/ 0 h 191"/>
                  <a:gd name="T2" fmla="*/ 95 w 1731"/>
                  <a:gd name="T3" fmla="*/ 0 h 191"/>
                  <a:gd name="T4" fmla="*/ 95 w 1731"/>
                  <a:gd name="T5" fmla="*/ 0 h 191"/>
                  <a:gd name="T6" fmla="*/ 0 w 1731"/>
                  <a:gd name="T7" fmla="*/ 95 h 191"/>
                  <a:gd name="T8" fmla="*/ 0 w 1731"/>
                  <a:gd name="T9" fmla="*/ 95 h 191"/>
                  <a:gd name="T10" fmla="*/ 95 w 1731"/>
                  <a:gd name="T11" fmla="*/ 190 h 191"/>
                  <a:gd name="T12" fmla="*/ 1730 w 1731"/>
                  <a:gd name="T13" fmla="*/ 190 h 191"/>
                  <a:gd name="T14" fmla="*/ 1730 w 1731"/>
                  <a:gd name="T15" fmla="*/ 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31" h="191">
                    <a:moveTo>
                      <a:pt x="1730" y="0"/>
                    </a:moveTo>
                    <a:lnTo>
                      <a:pt x="95" y="0"/>
                    </a:lnTo>
                    <a:lnTo>
                      <a:pt x="95" y="0"/>
                    </a:lnTo>
                    <a:cubicBezTo>
                      <a:pt x="42" y="0"/>
                      <a:pt x="0" y="43"/>
                      <a:pt x="0" y="95"/>
                    </a:cubicBezTo>
                    <a:lnTo>
                      <a:pt x="0" y="95"/>
                    </a:lnTo>
                    <a:cubicBezTo>
                      <a:pt x="0" y="147"/>
                      <a:pt x="42" y="190"/>
                      <a:pt x="95" y="190"/>
                    </a:cubicBezTo>
                    <a:lnTo>
                      <a:pt x="1730" y="190"/>
                    </a:lnTo>
                    <a:lnTo>
                      <a:pt x="173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33">
                <a:extLst>
                  <a:ext uri="{FF2B5EF4-FFF2-40B4-BE49-F238E27FC236}">
                    <a16:creationId xmlns:a16="http://schemas.microsoft.com/office/drawing/2014/main" id="{574C9EFC-1EB0-43A7-8339-7571C0480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4869" y="6549929"/>
                <a:ext cx="1554088" cy="184451"/>
              </a:xfrm>
              <a:custGeom>
                <a:avLst/>
                <a:gdLst>
                  <a:gd name="T0" fmla="*/ 103 w 1747"/>
                  <a:gd name="T1" fmla="*/ 16 h 207"/>
                  <a:gd name="T2" fmla="*/ 103 w 1747"/>
                  <a:gd name="T3" fmla="*/ 16 h 207"/>
                  <a:gd name="T4" fmla="*/ 16 w 1747"/>
                  <a:gd name="T5" fmla="*/ 103 h 207"/>
                  <a:gd name="T6" fmla="*/ 16 w 1747"/>
                  <a:gd name="T7" fmla="*/ 103 h 207"/>
                  <a:gd name="T8" fmla="*/ 103 w 1747"/>
                  <a:gd name="T9" fmla="*/ 190 h 207"/>
                  <a:gd name="T10" fmla="*/ 1729 w 1747"/>
                  <a:gd name="T11" fmla="*/ 190 h 207"/>
                  <a:gd name="T12" fmla="*/ 1729 w 1747"/>
                  <a:gd name="T13" fmla="*/ 16 h 207"/>
                  <a:gd name="T14" fmla="*/ 103 w 1747"/>
                  <a:gd name="T15" fmla="*/ 16 h 207"/>
                  <a:gd name="T16" fmla="*/ 1738 w 1747"/>
                  <a:gd name="T17" fmla="*/ 206 h 207"/>
                  <a:gd name="T18" fmla="*/ 103 w 1747"/>
                  <a:gd name="T19" fmla="*/ 206 h 207"/>
                  <a:gd name="T20" fmla="*/ 103 w 1747"/>
                  <a:gd name="T21" fmla="*/ 206 h 207"/>
                  <a:gd name="T22" fmla="*/ 0 w 1747"/>
                  <a:gd name="T23" fmla="*/ 103 h 207"/>
                  <a:gd name="T24" fmla="*/ 0 w 1747"/>
                  <a:gd name="T25" fmla="*/ 103 h 207"/>
                  <a:gd name="T26" fmla="*/ 103 w 1747"/>
                  <a:gd name="T27" fmla="*/ 0 h 207"/>
                  <a:gd name="T28" fmla="*/ 1738 w 1747"/>
                  <a:gd name="T29" fmla="*/ 0 h 207"/>
                  <a:gd name="T30" fmla="*/ 1738 w 1747"/>
                  <a:gd name="T31" fmla="*/ 0 h 207"/>
                  <a:gd name="T32" fmla="*/ 1746 w 1747"/>
                  <a:gd name="T33" fmla="*/ 8 h 207"/>
                  <a:gd name="T34" fmla="*/ 1746 w 1747"/>
                  <a:gd name="T35" fmla="*/ 198 h 207"/>
                  <a:gd name="T36" fmla="*/ 1746 w 1747"/>
                  <a:gd name="T37" fmla="*/ 198 h 207"/>
                  <a:gd name="T38" fmla="*/ 1738 w 1747"/>
                  <a:gd name="T39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47" h="207">
                    <a:moveTo>
                      <a:pt x="103" y="16"/>
                    </a:moveTo>
                    <a:lnTo>
                      <a:pt x="103" y="16"/>
                    </a:lnTo>
                    <a:cubicBezTo>
                      <a:pt x="55" y="16"/>
                      <a:pt x="16" y="55"/>
                      <a:pt x="16" y="103"/>
                    </a:cubicBezTo>
                    <a:lnTo>
                      <a:pt x="16" y="103"/>
                    </a:lnTo>
                    <a:cubicBezTo>
                      <a:pt x="16" y="151"/>
                      <a:pt x="55" y="190"/>
                      <a:pt x="103" y="190"/>
                    </a:cubicBezTo>
                    <a:lnTo>
                      <a:pt x="1729" y="190"/>
                    </a:lnTo>
                    <a:lnTo>
                      <a:pt x="1729" y="16"/>
                    </a:lnTo>
                    <a:lnTo>
                      <a:pt x="103" y="16"/>
                    </a:lnTo>
                    <a:close/>
                    <a:moveTo>
                      <a:pt x="1738" y="206"/>
                    </a:moveTo>
                    <a:lnTo>
                      <a:pt x="103" y="206"/>
                    </a:lnTo>
                    <a:lnTo>
                      <a:pt x="103" y="206"/>
                    </a:lnTo>
                    <a:cubicBezTo>
                      <a:pt x="46" y="206"/>
                      <a:pt x="0" y="160"/>
                      <a:pt x="0" y="103"/>
                    </a:cubicBezTo>
                    <a:lnTo>
                      <a:pt x="0" y="103"/>
                    </a:lnTo>
                    <a:cubicBezTo>
                      <a:pt x="0" y="47"/>
                      <a:pt x="46" y="0"/>
                      <a:pt x="103" y="0"/>
                    </a:cubicBezTo>
                    <a:lnTo>
                      <a:pt x="1738" y="0"/>
                    </a:lnTo>
                    <a:lnTo>
                      <a:pt x="1738" y="0"/>
                    </a:lnTo>
                    <a:cubicBezTo>
                      <a:pt x="1742" y="0"/>
                      <a:pt x="1746" y="4"/>
                      <a:pt x="1746" y="8"/>
                    </a:cubicBezTo>
                    <a:lnTo>
                      <a:pt x="1746" y="198"/>
                    </a:lnTo>
                    <a:lnTo>
                      <a:pt x="1746" y="198"/>
                    </a:lnTo>
                    <a:cubicBezTo>
                      <a:pt x="1746" y="203"/>
                      <a:pt x="1742" y="206"/>
                      <a:pt x="1738" y="2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5" name="Group 254">
              <a:extLst>
                <a:ext uri="{FF2B5EF4-FFF2-40B4-BE49-F238E27FC236}">
                  <a16:creationId xmlns:a16="http://schemas.microsoft.com/office/drawing/2014/main" id="{A0ECAFD0-8711-45E9-A850-2893D7172EFF}"/>
                </a:ext>
              </a:extLst>
            </p:cNvPr>
            <p:cNvGrpSpPr/>
            <p:nvPr/>
          </p:nvGrpSpPr>
          <p:grpSpPr>
            <a:xfrm>
              <a:off x="10694163" y="9348073"/>
              <a:ext cx="3151346" cy="1844498"/>
              <a:chOff x="10694163" y="9348073"/>
              <a:chExt cx="3151346" cy="1844498"/>
            </a:xfrm>
          </p:grpSpPr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792B38EB-B15F-4CA3-86A5-745081414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4312" y="10003458"/>
                <a:ext cx="2750158" cy="234583"/>
              </a:xfrm>
              <a:custGeom>
                <a:avLst/>
                <a:gdLst>
                  <a:gd name="connsiteX0" fmla="*/ 6228 w 2750158"/>
                  <a:gd name="connsiteY0" fmla="*/ 0 h 234583"/>
                  <a:gd name="connsiteX1" fmla="*/ 195761 w 2750158"/>
                  <a:gd name="connsiteY1" fmla="*/ 0 h 234583"/>
                  <a:gd name="connsiteX2" fmla="*/ 1373562 w 2750158"/>
                  <a:gd name="connsiteY2" fmla="*/ 0 h 234583"/>
                  <a:gd name="connsiteX3" fmla="*/ 2534742 w 2750158"/>
                  <a:gd name="connsiteY3" fmla="*/ 0 h 234583"/>
                  <a:gd name="connsiteX4" fmla="*/ 2743040 w 2750158"/>
                  <a:gd name="connsiteY4" fmla="*/ 0 h 234583"/>
                  <a:gd name="connsiteX5" fmla="*/ 2750158 w 2750158"/>
                  <a:gd name="connsiteY5" fmla="*/ 7387 h 234583"/>
                  <a:gd name="connsiteX6" fmla="*/ 2743040 w 2750158"/>
                  <a:gd name="connsiteY6" fmla="*/ 14775 h 234583"/>
                  <a:gd name="connsiteX7" fmla="*/ 2542130 w 2750158"/>
                  <a:gd name="connsiteY7" fmla="*/ 14775 h 234583"/>
                  <a:gd name="connsiteX8" fmla="*/ 2542130 w 2750158"/>
                  <a:gd name="connsiteY8" fmla="*/ 227501 h 234583"/>
                  <a:gd name="connsiteX9" fmla="*/ 2534742 w 2750158"/>
                  <a:gd name="connsiteY9" fmla="*/ 234583 h 234583"/>
                  <a:gd name="connsiteX10" fmla="*/ 2527355 w 2750158"/>
                  <a:gd name="connsiteY10" fmla="*/ 227501 h 234583"/>
                  <a:gd name="connsiteX11" fmla="*/ 2527355 w 2750158"/>
                  <a:gd name="connsiteY11" fmla="*/ 14775 h 234583"/>
                  <a:gd name="connsiteX12" fmla="*/ 1380539 w 2750158"/>
                  <a:gd name="connsiteY12" fmla="*/ 14775 h 234583"/>
                  <a:gd name="connsiteX13" fmla="*/ 1380539 w 2750158"/>
                  <a:gd name="connsiteY13" fmla="*/ 227501 h 234583"/>
                  <a:gd name="connsiteX14" fmla="*/ 1373562 w 2750158"/>
                  <a:gd name="connsiteY14" fmla="*/ 234583 h 234583"/>
                  <a:gd name="connsiteX15" fmla="*/ 1365713 w 2750158"/>
                  <a:gd name="connsiteY15" fmla="*/ 227501 h 234583"/>
                  <a:gd name="connsiteX16" fmla="*/ 1365713 w 2750158"/>
                  <a:gd name="connsiteY16" fmla="*/ 14775 h 234583"/>
                  <a:gd name="connsiteX17" fmla="*/ 203149 w 2750158"/>
                  <a:gd name="connsiteY17" fmla="*/ 14775 h 234583"/>
                  <a:gd name="connsiteX18" fmla="*/ 203149 w 2750158"/>
                  <a:gd name="connsiteY18" fmla="*/ 227501 h 234583"/>
                  <a:gd name="connsiteX19" fmla="*/ 195761 w 2750158"/>
                  <a:gd name="connsiteY19" fmla="*/ 234583 h 234583"/>
                  <a:gd name="connsiteX20" fmla="*/ 188374 w 2750158"/>
                  <a:gd name="connsiteY20" fmla="*/ 227501 h 234583"/>
                  <a:gd name="connsiteX21" fmla="*/ 188374 w 2750158"/>
                  <a:gd name="connsiteY21" fmla="*/ 14775 h 234583"/>
                  <a:gd name="connsiteX22" fmla="*/ 6228 w 2750158"/>
                  <a:gd name="connsiteY22" fmla="*/ 14775 h 234583"/>
                  <a:gd name="connsiteX23" fmla="*/ 0 w 2750158"/>
                  <a:gd name="connsiteY23" fmla="*/ 7387 h 234583"/>
                  <a:gd name="connsiteX24" fmla="*/ 6228 w 2750158"/>
                  <a:gd name="connsiteY24" fmla="*/ 0 h 2345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2750158" h="234583">
                    <a:moveTo>
                      <a:pt x="6228" y="0"/>
                    </a:moveTo>
                    <a:lnTo>
                      <a:pt x="195761" y="0"/>
                    </a:lnTo>
                    <a:lnTo>
                      <a:pt x="1373562" y="0"/>
                    </a:lnTo>
                    <a:lnTo>
                      <a:pt x="2534742" y="0"/>
                    </a:lnTo>
                    <a:lnTo>
                      <a:pt x="2743040" y="0"/>
                    </a:lnTo>
                    <a:cubicBezTo>
                      <a:pt x="2747489" y="0"/>
                      <a:pt x="2750158" y="2770"/>
                      <a:pt x="2750158" y="7387"/>
                    </a:cubicBezTo>
                    <a:cubicBezTo>
                      <a:pt x="2750158" y="12004"/>
                      <a:pt x="2747489" y="14775"/>
                      <a:pt x="2743040" y="14775"/>
                    </a:cubicBezTo>
                    <a:lnTo>
                      <a:pt x="2542130" y="14775"/>
                    </a:lnTo>
                    <a:lnTo>
                      <a:pt x="2542130" y="227501"/>
                    </a:lnTo>
                    <a:cubicBezTo>
                      <a:pt x="2542130" y="231927"/>
                      <a:pt x="2539359" y="234583"/>
                      <a:pt x="2534742" y="234583"/>
                    </a:cubicBezTo>
                    <a:cubicBezTo>
                      <a:pt x="2530125" y="234583"/>
                      <a:pt x="2527355" y="231927"/>
                      <a:pt x="2527355" y="227501"/>
                    </a:cubicBezTo>
                    <a:lnTo>
                      <a:pt x="2527355" y="14775"/>
                    </a:lnTo>
                    <a:lnTo>
                      <a:pt x="1380539" y="14775"/>
                    </a:lnTo>
                    <a:lnTo>
                      <a:pt x="1380539" y="227501"/>
                    </a:lnTo>
                    <a:cubicBezTo>
                      <a:pt x="1380539" y="231927"/>
                      <a:pt x="1377050" y="234583"/>
                      <a:pt x="1373562" y="234583"/>
                    </a:cubicBezTo>
                    <a:cubicBezTo>
                      <a:pt x="1370074" y="234583"/>
                      <a:pt x="1365713" y="231927"/>
                      <a:pt x="1365713" y="227501"/>
                    </a:cubicBezTo>
                    <a:lnTo>
                      <a:pt x="1365713" y="14775"/>
                    </a:lnTo>
                    <a:lnTo>
                      <a:pt x="203149" y="14775"/>
                    </a:lnTo>
                    <a:lnTo>
                      <a:pt x="203149" y="227501"/>
                    </a:lnTo>
                    <a:cubicBezTo>
                      <a:pt x="203149" y="231927"/>
                      <a:pt x="200378" y="234583"/>
                      <a:pt x="195761" y="234583"/>
                    </a:cubicBezTo>
                    <a:cubicBezTo>
                      <a:pt x="191144" y="234583"/>
                      <a:pt x="188374" y="231927"/>
                      <a:pt x="188374" y="227501"/>
                    </a:cubicBezTo>
                    <a:lnTo>
                      <a:pt x="188374" y="14775"/>
                    </a:lnTo>
                    <a:lnTo>
                      <a:pt x="6228" y="14775"/>
                    </a:lnTo>
                    <a:cubicBezTo>
                      <a:pt x="2669" y="14775"/>
                      <a:pt x="0" y="12004"/>
                      <a:pt x="0" y="7387"/>
                    </a:cubicBezTo>
                    <a:cubicBezTo>
                      <a:pt x="0" y="2770"/>
                      <a:pt x="2669" y="0"/>
                      <a:pt x="62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38">
                <a:extLst>
                  <a:ext uri="{FF2B5EF4-FFF2-40B4-BE49-F238E27FC236}">
                    <a16:creationId xmlns:a16="http://schemas.microsoft.com/office/drawing/2014/main" id="{E5AAC1CF-2C46-40EC-BA67-6F7841BAE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02012" y="10407678"/>
                <a:ext cx="777044" cy="777044"/>
              </a:xfrm>
              <a:custGeom>
                <a:avLst/>
                <a:gdLst>
                  <a:gd name="T0" fmla="*/ 874 w 875"/>
                  <a:gd name="T1" fmla="*/ 437 h 874"/>
                  <a:gd name="T2" fmla="*/ 874 w 875"/>
                  <a:gd name="T3" fmla="*/ 437 h 874"/>
                  <a:gd name="T4" fmla="*/ 437 w 875"/>
                  <a:gd name="T5" fmla="*/ 873 h 874"/>
                  <a:gd name="T6" fmla="*/ 437 w 875"/>
                  <a:gd name="T7" fmla="*/ 873 h 874"/>
                  <a:gd name="T8" fmla="*/ 0 w 875"/>
                  <a:gd name="T9" fmla="*/ 437 h 874"/>
                  <a:gd name="T10" fmla="*/ 0 w 875"/>
                  <a:gd name="T11" fmla="*/ 437 h 874"/>
                  <a:gd name="T12" fmla="*/ 437 w 875"/>
                  <a:gd name="T13" fmla="*/ 0 h 874"/>
                  <a:gd name="T14" fmla="*/ 437 w 875"/>
                  <a:gd name="T15" fmla="*/ 0 h 874"/>
                  <a:gd name="T16" fmla="*/ 874 w 875"/>
                  <a:gd name="T17" fmla="*/ 437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5" h="874">
                    <a:moveTo>
                      <a:pt x="874" y="437"/>
                    </a:moveTo>
                    <a:lnTo>
                      <a:pt x="874" y="437"/>
                    </a:lnTo>
                    <a:cubicBezTo>
                      <a:pt x="874" y="677"/>
                      <a:pt x="678" y="873"/>
                      <a:pt x="437" y="873"/>
                    </a:cubicBezTo>
                    <a:lnTo>
                      <a:pt x="437" y="873"/>
                    </a:lnTo>
                    <a:cubicBezTo>
                      <a:pt x="196" y="873"/>
                      <a:pt x="0" y="677"/>
                      <a:pt x="0" y="437"/>
                    </a:cubicBezTo>
                    <a:lnTo>
                      <a:pt x="0" y="437"/>
                    </a:lnTo>
                    <a:cubicBezTo>
                      <a:pt x="0" y="195"/>
                      <a:pt x="196" y="0"/>
                      <a:pt x="437" y="0"/>
                    </a:cubicBezTo>
                    <a:lnTo>
                      <a:pt x="437" y="0"/>
                    </a:lnTo>
                    <a:cubicBezTo>
                      <a:pt x="678" y="0"/>
                      <a:pt x="874" y="195"/>
                      <a:pt x="874" y="4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39">
                <a:extLst>
                  <a:ext uri="{FF2B5EF4-FFF2-40B4-BE49-F238E27FC236}">
                    <a16:creationId xmlns:a16="http://schemas.microsoft.com/office/drawing/2014/main" id="{FD8D317A-EDFF-4B75-9398-22F462D42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4163" y="10399829"/>
                <a:ext cx="792742" cy="792742"/>
              </a:xfrm>
              <a:custGeom>
                <a:avLst/>
                <a:gdLst>
                  <a:gd name="T0" fmla="*/ 445 w 891"/>
                  <a:gd name="T1" fmla="*/ 16 h 891"/>
                  <a:gd name="T2" fmla="*/ 445 w 891"/>
                  <a:gd name="T3" fmla="*/ 16 h 891"/>
                  <a:gd name="T4" fmla="*/ 16 w 891"/>
                  <a:gd name="T5" fmla="*/ 446 h 891"/>
                  <a:gd name="T6" fmla="*/ 16 w 891"/>
                  <a:gd name="T7" fmla="*/ 446 h 891"/>
                  <a:gd name="T8" fmla="*/ 445 w 891"/>
                  <a:gd name="T9" fmla="*/ 874 h 891"/>
                  <a:gd name="T10" fmla="*/ 445 w 891"/>
                  <a:gd name="T11" fmla="*/ 874 h 891"/>
                  <a:gd name="T12" fmla="*/ 873 w 891"/>
                  <a:gd name="T13" fmla="*/ 446 h 891"/>
                  <a:gd name="T14" fmla="*/ 873 w 891"/>
                  <a:gd name="T15" fmla="*/ 446 h 891"/>
                  <a:gd name="T16" fmla="*/ 445 w 891"/>
                  <a:gd name="T17" fmla="*/ 16 h 891"/>
                  <a:gd name="T18" fmla="*/ 445 w 891"/>
                  <a:gd name="T19" fmla="*/ 890 h 891"/>
                  <a:gd name="T20" fmla="*/ 445 w 891"/>
                  <a:gd name="T21" fmla="*/ 890 h 891"/>
                  <a:gd name="T22" fmla="*/ 0 w 891"/>
                  <a:gd name="T23" fmla="*/ 446 h 891"/>
                  <a:gd name="T24" fmla="*/ 0 w 891"/>
                  <a:gd name="T25" fmla="*/ 446 h 891"/>
                  <a:gd name="T26" fmla="*/ 445 w 891"/>
                  <a:gd name="T27" fmla="*/ 0 h 891"/>
                  <a:gd name="T28" fmla="*/ 445 w 891"/>
                  <a:gd name="T29" fmla="*/ 0 h 891"/>
                  <a:gd name="T30" fmla="*/ 890 w 891"/>
                  <a:gd name="T31" fmla="*/ 446 h 891"/>
                  <a:gd name="T32" fmla="*/ 890 w 891"/>
                  <a:gd name="T33" fmla="*/ 446 h 891"/>
                  <a:gd name="T34" fmla="*/ 445 w 891"/>
                  <a:gd name="T35" fmla="*/ 89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1" h="891">
                    <a:moveTo>
                      <a:pt x="445" y="16"/>
                    </a:moveTo>
                    <a:lnTo>
                      <a:pt x="445" y="16"/>
                    </a:lnTo>
                    <a:cubicBezTo>
                      <a:pt x="209" y="16"/>
                      <a:pt x="16" y="209"/>
                      <a:pt x="16" y="446"/>
                    </a:cubicBezTo>
                    <a:lnTo>
                      <a:pt x="16" y="446"/>
                    </a:lnTo>
                    <a:cubicBezTo>
                      <a:pt x="16" y="682"/>
                      <a:pt x="209" y="874"/>
                      <a:pt x="445" y="874"/>
                    </a:cubicBezTo>
                    <a:lnTo>
                      <a:pt x="445" y="874"/>
                    </a:lnTo>
                    <a:cubicBezTo>
                      <a:pt x="681" y="874"/>
                      <a:pt x="873" y="682"/>
                      <a:pt x="873" y="446"/>
                    </a:cubicBezTo>
                    <a:lnTo>
                      <a:pt x="873" y="446"/>
                    </a:lnTo>
                    <a:cubicBezTo>
                      <a:pt x="873" y="209"/>
                      <a:pt x="681" y="16"/>
                      <a:pt x="445" y="16"/>
                    </a:cubicBezTo>
                    <a:close/>
                    <a:moveTo>
                      <a:pt x="445" y="890"/>
                    </a:moveTo>
                    <a:lnTo>
                      <a:pt x="445" y="890"/>
                    </a:lnTo>
                    <a:cubicBezTo>
                      <a:pt x="200" y="890"/>
                      <a:pt x="0" y="690"/>
                      <a:pt x="0" y="446"/>
                    </a:cubicBezTo>
                    <a:lnTo>
                      <a:pt x="0" y="446"/>
                    </a:lnTo>
                    <a:cubicBezTo>
                      <a:pt x="0" y="200"/>
                      <a:pt x="200" y="0"/>
                      <a:pt x="445" y="0"/>
                    </a:cubicBezTo>
                    <a:lnTo>
                      <a:pt x="445" y="0"/>
                    </a:lnTo>
                    <a:cubicBezTo>
                      <a:pt x="690" y="0"/>
                      <a:pt x="890" y="200"/>
                      <a:pt x="890" y="446"/>
                    </a:cubicBezTo>
                    <a:lnTo>
                      <a:pt x="890" y="446"/>
                    </a:lnTo>
                    <a:cubicBezTo>
                      <a:pt x="890" y="690"/>
                      <a:pt x="690" y="890"/>
                      <a:pt x="445" y="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40">
                <a:extLst>
                  <a:ext uri="{FF2B5EF4-FFF2-40B4-BE49-F238E27FC236}">
                    <a16:creationId xmlns:a16="http://schemas.microsoft.com/office/drawing/2014/main" id="{F7CE4074-28C5-4D70-83B7-587993DF6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823" y="10654918"/>
                <a:ext cx="549425" cy="290410"/>
              </a:xfrm>
              <a:custGeom>
                <a:avLst/>
                <a:gdLst>
                  <a:gd name="T0" fmla="*/ 575 w 616"/>
                  <a:gd name="T1" fmla="*/ 127 h 325"/>
                  <a:gd name="T2" fmla="*/ 449 w 616"/>
                  <a:gd name="T3" fmla="*/ 127 h 325"/>
                  <a:gd name="T4" fmla="*/ 449 w 616"/>
                  <a:gd name="T5" fmla="*/ 127 h 325"/>
                  <a:gd name="T6" fmla="*/ 253 w 616"/>
                  <a:gd name="T7" fmla="*/ 12 h 325"/>
                  <a:gd name="T8" fmla="*/ 253 w 616"/>
                  <a:gd name="T9" fmla="*/ 12 h 325"/>
                  <a:gd name="T10" fmla="*/ 314 w 616"/>
                  <a:gd name="T11" fmla="*/ 127 h 325"/>
                  <a:gd name="T12" fmla="*/ 131 w 616"/>
                  <a:gd name="T13" fmla="*/ 127 h 325"/>
                  <a:gd name="T14" fmla="*/ 22 w 616"/>
                  <a:gd name="T15" fmla="*/ 72 h 325"/>
                  <a:gd name="T16" fmla="*/ 22 w 616"/>
                  <a:gd name="T17" fmla="*/ 72 h 325"/>
                  <a:gd name="T18" fmla="*/ 7 w 616"/>
                  <a:gd name="T19" fmla="*/ 90 h 325"/>
                  <a:gd name="T20" fmla="*/ 72 w 616"/>
                  <a:gd name="T21" fmla="*/ 186 h 325"/>
                  <a:gd name="T22" fmla="*/ 72 w 616"/>
                  <a:gd name="T23" fmla="*/ 186 h 325"/>
                  <a:gd name="T24" fmla="*/ 96 w 616"/>
                  <a:gd name="T25" fmla="*/ 198 h 325"/>
                  <a:gd name="T26" fmla="*/ 314 w 616"/>
                  <a:gd name="T27" fmla="*/ 198 h 325"/>
                  <a:gd name="T28" fmla="*/ 314 w 616"/>
                  <a:gd name="T29" fmla="*/ 198 h 325"/>
                  <a:gd name="T30" fmla="*/ 253 w 616"/>
                  <a:gd name="T31" fmla="*/ 312 h 325"/>
                  <a:gd name="T32" fmla="*/ 253 w 616"/>
                  <a:gd name="T33" fmla="*/ 312 h 325"/>
                  <a:gd name="T34" fmla="*/ 449 w 616"/>
                  <a:gd name="T35" fmla="*/ 198 h 325"/>
                  <a:gd name="T36" fmla="*/ 577 w 616"/>
                  <a:gd name="T37" fmla="*/ 198 h 325"/>
                  <a:gd name="T38" fmla="*/ 577 w 616"/>
                  <a:gd name="T39" fmla="*/ 198 h 325"/>
                  <a:gd name="T40" fmla="*/ 612 w 616"/>
                  <a:gd name="T41" fmla="*/ 159 h 325"/>
                  <a:gd name="T42" fmla="*/ 612 w 616"/>
                  <a:gd name="T43" fmla="*/ 159 h 325"/>
                  <a:gd name="T44" fmla="*/ 575 w 616"/>
                  <a:gd name="T45" fmla="*/ 127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16" h="325">
                    <a:moveTo>
                      <a:pt x="575" y="127"/>
                    </a:moveTo>
                    <a:lnTo>
                      <a:pt x="449" y="127"/>
                    </a:lnTo>
                    <a:lnTo>
                      <a:pt x="449" y="127"/>
                    </a:lnTo>
                    <a:cubicBezTo>
                      <a:pt x="449" y="127"/>
                      <a:pt x="272" y="0"/>
                      <a:pt x="253" y="12"/>
                    </a:cubicBezTo>
                    <a:lnTo>
                      <a:pt x="253" y="12"/>
                    </a:lnTo>
                    <a:cubicBezTo>
                      <a:pt x="236" y="24"/>
                      <a:pt x="314" y="127"/>
                      <a:pt x="314" y="127"/>
                    </a:cubicBezTo>
                    <a:lnTo>
                      <a:pt x="131" y="127"/>
                    </a:lnTo>
                    <a:lnTo>
                      <a:pt x="22" y="72"/>
                    </a:lnTo>
                    <a:lnTo>
                      <a:pt x="22" y="72"/>
                    </a:lnTo>
                    <a:cubicBezTo>
                      <a:pt x="11" y="67"/>
                      <a:pt x="0" y="79"/>
                      <a:pt x="7" y="90"/>
                    </a:cubicBezTo>
                    <a:lnTo>
                      <a:pt x="72" y="186"/>
                    </a:lnTo>
                    <a:lnTo>
                      <a:pt x="72" y="186"/>
                    </a:lnTo>
                    <a:cubicBezTo>
                      <a:pt x="77" y="193"/>
                      <a:pt x="87" y="198"/>
                      <a:pt x="96" y="198"/>
                    </a:cubicBezTo>
                    <a:lnTo>
                      <a:pt x="314" y="198"/>
                    </a:lnTo>
                    <a:lnTo>
                      <a:pt x="314" y="198"/>
                    </a:lnTo>
                    <a:cubicBezTo>
                      <a:pt x="314" y="198"/>
                      <a:pt x="236" y="301"/>
                      <a:pt x="253" y="312"/>
                    </a:cubicBezTo>
                    <a:lnTo>
                      <a:pt x="253" y="312"/>
                    </a:lnTo>
                    <a:cubicBezTo>
                      <a:pt x="272" y="324"/>
                      <a:pt x="449" y="198"/>
                      <a:pt x="449" y="198"/>
                    </a:cubicBezTo>
                    <a:lnTo>
                      <a:pt x="577" y="198"/>
                    </a:lnTo>
                    <a:lnTo>
                      <a:pt x="577" y="198"/>
                    </a:lnTo>
                    <a:cubicBezTo>
                      <a:pt x="598" y="198"/>
                      <a:pt x="615" y="180"/>
                      <a:pt x="612" y="159"/>
                    </a:cubicBezTo>
                    <a:lnTo>
                      <a:pt x="612" y="159"/>
                    </a:lnTo>
                    <a:cubicBezTo>
                      <a:pt x="611" y="140"/>
                      <a:pt x="594" y="127"/>
                      <a:pt x="575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41">
                <a:extLst>
                  <a:ext uri="{FF2B5EF4-FFF2-40B4-BE49-F238E27FC236}">
                    <a16:creationId xmlns:a16="http://schemas.microsoft.com/office/drawing/2014/main" id="{70F062C7-0676-4E3D-9E19-0CA988AD06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1897" y="10650995"/>
                <a:ext cx="557274" cy="290410"/>
              </a:xfrm>
              <a:custGeom>
                <a:avLst/>
                <a:gdLst>
                  <a:gd name="T0" fmla="*/ 262 w 628"/>
                  <a:gd name="T1" fmla="*/ 23 h 326"/>
                  <a:gd name="T2" fmla="*/ 22 w 628"/>
                  <a:gd name="T3" fmla="*/ 83 h 326"/>
                  <a:gd name="T4" fmla="*/ 19 w 628"/>
                  <a:gd name="T5" fmla="*/ 85 h 326"/>
                  <a:gd name="T6" fmla="*/ 84 w 628"/>
                  <a:gd name="T7" fmla="*/ 184 h 326"/>
                  <a:gd name="T8" fmla="*/ 101 w 628"/>
                  <a:gd name="T9" fmla="*/ 194 h 326"/>
                  <a:gd name="T10" fmla="*/ 319 w 628"/>
                  <a:gd name="T11" fmla="*/ 194 h 326"/>
                  <a:gd name="T12" fmla="*/ 326 w 628"/>
                  <a:gd name="T13" fmla="*/ 198 h 326"/>
                  <a:gd name="T14" fmla="*/ 326 w 628"/>
                  <a:gd name="T15" fmla="*/ 207 h 326"/>
                  <a:gd name="T16" fmla="*/ 264 w 628"/>
                  <a:gd name="T17" fmla="*/ 309 h 326"/>
                  <a:gd name="T18" fmla="*/ 449 w 628"/>
                  <a:gd name="T19" fmla="*/ 196 h 326"/>
                  <a:gd name="T20" fmla="*/ 582 w 628"/>
                  <a:gd name="T21" fmla="*/ 194 h 326"/>
                  <a:gd name="T22" fmla="*/ 603 w 628"/>
                  <a:gd name="T23" fmla="*/ 184 h 326"/>
                  <a:gd name="T24" fmla="*/ 610 w 628"/>
                  <a:gd name="T25" fmla="*/ 163 h 326"/>
                  <a:gd name="T26" fmla="*/ 580 w 628"/>
                  <a:gd name="T27" fmla="*/ 139 h 326"/>
                  <a:gd name="T28" fmla="*/ 454 w 628"/>
                  <a:gd name="T29" fmla="*/ 139 h 326"/>
                  <a:gd name="T30" fmla="*/ 449 w 628"/>
                  <a:gd name="T31" fmla="*/ 138 h 326"/>
                  <a:gd name="T32" fmla="*/ 264 w 628"/>
                  <a:gd name="T33" fmla="*/ 23 h 326"/>
                  <a:gd name="T34" fmla="*/ 326 w 628"/>
                  <a:gd name="T35" fmla="*/ 125 h 326"/>
                  <a:gd name="T36" fmla="*/ 326 w 628"/>
                  <a:gd name="T37" fmla="*/ 134 h 326"/>
                  <a:gd name="T38" fmla="*/ 136 w 628"/>
                  <a:gd name="T39" fmla="*/ 139 h 326"/>
                  <a:gd name="T40" fmla="*/ 133 w 628"/>
                  <a:gd name="T41" fmla="*/ 138 h 326"/>
                  <a:gd name="T42" fmla="*/ 24 w 628"/>
                  <a:gd name="T43" fmla="*/ 83 h 326"/>
                  <a:gd name="T44" fmla="*/ 260 w 628"/>
                  <a:gd name="T45" fmla="*/ 325 h 326"/>
                  <a:gd name="T46" fmla="*/ 254 w 628"/>
                  <a:gd name="T47" fmla="*/ 323 h 326"/>
                  <a:gd name="T48" fmla="*/ 248 w 628"/>
                  <a:gd name="T49" fmla="*/ 314 h 326"/>
                  <a:gd name="T50" fmla="*/ 302 w 628"/>
                  <a:gd name="T51" fmla="*/ 210 h 326"/>
                  <a:gd name="T52" fmla="*/ 101 w 628"/>
                  <a:gd name="T53" fmla="*/ 210 h 326"/>
                  <a:gd name="T54" fmla="*/ 5 w 628"/>
                  <a:gd name="T55" fmla="*/ 99 h 326"/>
                  <a:gd name="T56" fmla="*/ 7 w 628"/>
                  <a:gd name="T57" fmla="*/ 73 h 326"/>
                  <a:gd name="T58" fmla="*/ 32 w 628"/>
                  <a:gd name="T59" fmla="*/ 69 h 326"/>
                  <a:gd name="T60" fmla="*/ 302 w 628"/>
                  <a:gd name="T61" fmla="*/ 122 h 326"/>
                  <a:gd name="T62" fmla="*/ 248 w 628"/>
                  <a:gd name="T63" fmla="*/ 19 h 326"/>
                  <a:gd name="T64" fmla="*/ 254 w 628"/>
                  <a:gd name="T65" fmla="*/ 9 h 326"/>
                  <a:gd name="T66" fmla="*/ 456 w 628"/>
                  <a:gd name="T67" fmla="*/ 122 h 326"/>
                  <a:gd name="T68" fmla="*/ 580 w 628"/>
                  <a:gd name="T69" fmla="*/ 122 h 326"/>
                  <a:gd name="T70" fmla="*/ 626 w 628"/>
                  <a:gd name="T71" fmla="*/ 162 h 326"/>
                  <a:gd name="T72" fmla="*/ 615 w 628"/>
                  <a:gd name="T73" fmla="*/ 196 h 326"/>
                  <a:gd name="T74" fmla="*/ 456 w 628"/>
                  <a:gd name="T75" fmla="*/ 210 h 326"/>
                  <a:gd name="T76" fmla="*/ 260 w 628"/>
                  <a:gd name="T77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28" h="326">
                    <a:moveTo>
                      <a:pt x="262" y="23"/>
                    </a:moveTo>
                    <a:lnTo>
                      <a:pt x="262" y="23"/>
                    </a:lnTo>
                    <a:close/>
                    <a:moveTo>
                      <a:pt x="22" y="83"/>
                    </a:moveTo>
                    <a:lnTo>
                      <a:pt x="22" y="83"/>
                    </a:lnTo>
                    <a:cubicBezTo>
                      <a:pt x="21" y="83"/>
                      <a:pt x="20" y="83"/>
                      <a:pt x="19" y="85"/>
                    </a:cubicBezTo>
                    <a:lnTo>
                      <a:pt x="19" y="85"/>
                    </a:lnTo>
                    <a:cubicBezTo>
                      <a:pt x="19" y="85"/>
                      <a:pt x="17" y="87"/>
                      <a:pt x="19" y="89"/>
                    </a:cubicBezTo>
                    <a:lnTo>
                      <a:pt x="84" y="184"/>
                    </a:lnTo>
                    <a:lnTo>
                      <a:pt x="84" y="184"/>
                    </a:lnTo>
                    <a:cubicBezTo>
                      <a:pt x="88" y="191"/>
                      <a:pt x="94" y="194"/>
                      <a:pt x="101" y="194"/>
                    </a:cubicBezTo>
                    <a:lnTo>
                      <a:pt x="319" y="194"/>
                    </a:lnTo>
                    <a:lnTo>
                      <a:pt x="319" y="194"/>
                    </a:lnTo>
                    <a:cubicBezTo>
                      <a:pt x="322" y="194"/>
                      <a:pt x="324" y="196"/>
                      <a:pt x="326" y="198"/>
                    </a:cubicBezTo>
                    <a:lnTo>
                      <a:pt x="326" y="198"/>
                    </a:lnTo>
                    <a:cubicBezTo>
                      <a:pt x="327" y="201"/>
                      <a:pt x="327" y="204"/>
                      <a:pt x="326" y="207"/>
                    </a:cubicBezTo>
                    <a:lnTo>
                      <a:pt x="326" y="207"/>
                    </a:lnTo>
                    <a:cubicBezTo>
                      <a:pt x="292" y="251"/>
                      <a:pt x="264" y="296"/>
                      <a:pt x="264" y="309"/>
                    </a:cubicBezTo>
                    <a:lnTo>
                      <a:pt x="264" y="309"/>
                    </a:lnTo>
                    <a:cubicBezTo>
                      <a:pt x="284" y="306"/>
                      <a:pt x="372" y="250"/>
                      <a:pt x="449" y="196"/>
                    </a:cubicBezTo>
                    <a:lnTo>
                      <a:pt x="449" y="196"/>
                    </a:lnTo>
                    <a:cubicBezTo>
                      <a:pt x="451" y="194"/>
                      <a:pt x="452" y="194"/>
                      <a:pt x="454" y="194"/>
                    </a:cubicBezTo>
                    <a:lnTo>
                      <a:pt x="582" y="194"/>
                    </a:lnTo>
                    <a:lnTo>
                      <a:pt x="582" y="194"/>
                    </a:lnTo>
                    <a:cubicBezTo>
                      <a:pt x="590" y="194"/>
                      <a:pt x="598" y="191"/>
                      <a:pt x="603" y="184"/>
                    </a:cubicBezTo>
                    <a:lnTo>
                      <a:pt x="603" y="184"/>
                    </a:lnTo>
                    <a:cubicBezTo>
                      <a:pt x="608" y="178"/>
                      <a:pt x="610" y="171"/>
                      <a:pt x="610" y="163"/>
                    </a:cubicBezTo>
                    <a:lnTo>
                      <a:pt x="610" y="163"/>
                    </a:lnTo>
                    <a:cubicBezTo>
                      <a:pt x="608" y="149"/>
                      <a:pt x="595" y="139"/>
                      <a:pt x="580" y="139"/>
                    </a:cubicBezTo>
                    <a:lnTo>
                      <a:pt x="454" y="139"/>
                    </a:lnTo>
                    <a:lnTo>
                      <a:pt x="454" y="139"/>
                    </a:lnTo>
                    <a:cubicBezTo>
                      <a:pt x="452" y="139"/>
                      <a:pt x="451" y="138"/>
                      <a:pt x="449" y="138"/>
                    </a:cubicBezTo>
                    <a:lnTo>
                      <a:pt x="449" y="138"/>
                    </a:lnTo>
                    <a:cubicBezTo>
                      <a:pt x="372" y="83"/>
                      <a:pt x="284" y="27"/>
                      <a:pt x="264" y="23"/>
                    </a:cubicBezTo>
                    <a:lnTo>
                      <a:pt x="264" y="23"/>
                    </a:lnTo>
                    <a:cubicBezTo>
                      <a:pt x="264" y="36"/>
                      <a:pt x="292" y="81"/>
                      <a:pt x="326" y="125"/>
                    </a:cubicBezTo>
                    <a:lnTo>
                      <a:pt x="326" y="125"/>
                    </a:lnTo>
                    <a:cubicBezTo>
                      <a:pt x="327" y="128"/>
                      <a:pt x="327" y="131"/>
                      <a:pt x="326" y="134"/>
                    </a:cubicBezTo>
                    <a:lnTo>
                      <a:pt x="326" y="134"/>
                    </a:lnTo>
                    <a:cubicBezTo>
                      <a:pt x="324" y="137"/>
                      <a:pt x="322" y="139"/>
                      <a:pt x="319" y="139"/>
                    </a:cubicBezTo>
                    <a:lnTo>
                      <a:pt x="136" y="139"/>
                    </a:lnTo>
                    <a:lnTo>
                      <a:pt x="136" y="139"/>
                    </a:lnTo>
                    <a:cubicBezTo>
                      <a:pt x="135" y="139"/>
                      <a:pt x="133" y="138"/>
                      <a:pt x="133" y="138"/>
                    </a:cubicBezTo>
                    <a:lnTo>
                      <a:pt x="24" y="83"/>
                    </a:lnTo>
                    <a:lnTo>
                      <a:pt x="24" y="83"/>
                    </a:lnTo>
                    <a:cubicBezTo>
                      <a:pt x="23" y="83"/>
                      <a:pt x="22" y="83"/>
                      <a:pt x="22" y="83"/>
                    </a:cubicBezTo>
                    <a:close/>
                    <a:moveTo>
                      <a:pt x="260" y="325"/>
                    </a:moveTo>
                    <a:lnTo>
                      <a:pt x="260" y="325"/>
                    </a:lnTo>
                    <a:cubicBezTo>
                      <a:pt x="258" y="325"/>
                      <a:pt x="256" y="324"/>
                      <a:pt x="254" y="323"/>
                    </a:cubicBezTo>
                    <a:lnTo>
                      <a:pt x="254" y="323"/>
                    </a:lnTo>
                    <a:cubicBezTo>
                      <a:pt x="252" y="322"/>
                      <a:pt x="249" y="319"/>
                      <a:pt x="248" y="314"/>
                    </a:cubicBezTo>
                    <a:lnTo>
                      <a:pt x="248" y="314"/>
                    </a:lnTo>
                    <a:cubicBezTo>
                      <a:pt x="244" y="293"/>
                      <a:pt x="281" y="239"/>
                      <a:pt x="302" y="210"/>
                    </a:cubicBezTo>
                    <a:lnTo>
                      <a:pt x="101" y="210"/>
                    </a:lnTo>
                    <a:lnTo>
                      <a:pt x="101" y="210"/>
                    </a:lnTo>
                    <a:cubicBezTo>
                      <a:pt x="89" y="210"/>
                      <a:pt x="77" y="204"/>
                      <a:pt x="70" y="194"/>
                    </a:cubicBezTo>
                    <a:lnTo>
                      <a:pt x="5" y="99"/>
                    </a:lnTo>
                    <a:lnTo>
                      <a:pt x="5" y="99"/>
                    </a:lnTo>
                    <a:cubicBezTo>
                      <a:pt x="0" y="90"/>
                      <a:pt x="1" y="81"/>
                      <a:pt x="7" y="73"/>
                    </a:cubicBezTo>
                    <a:lnTo>
                      <a:pt x="7" y="73"/>
                    </a:lnTo>
                    <a:cubicBezTo>
                      <a:pt x="13" y="66"/>
                      <a:pt x="23" y="65"/>
                      <a:pt x="32" y="69"/>
                    </a:cubicBezTo>
                    <a:lnTo>
                      <a:pt x="139" y="122"/>
                    </a:lnTo>
                    <a:lnTo>
                      <a:pt x="302" y="122"/>
                    </a:lnTo>
                    <a:lnTo>
                      <a:pt x="302" y="122"/>
                    </a:lnTo>
                    <a:cubicBezTo>
                      <a:pt x="281" y="93"/>
                      <a:pt x="244" y="39"/>
                      <a:pt x="248" y="19"/>
                    </a:cubicBezTo>
                    <a:lnTo>
                      <a:pt x="248" y="19"/>
                    </a:lnTo>
                    <a:cubicBezTo>
                      <a:pt x="249" y="13"/>
                      <a:pt x="252" y="11"/>
                      <a:pt x="254" y="9"/>
                    </a:cubicBezTo>
                    <a:lnTo>
                      <a:pt x="254" y="9"/>
                    </a:lnTo>
                    <a:cubicBezTo>
                      <a:pt x="270" y="0"/>
                      <a:pt x="337" y="37"/>
                      <a:pt x="456" y="122"/>
                    </a:cubicBezTo>
                    <a:lnTo>
                      <a:pt x="580" y="122"/>
                    </a:lnTo>
                    <a:lnTo>
                      <a:pt x="580" y="122"/>
                    </a:lnTo>
                    <a:cubicBezTo>
                      <a:pt x="603" y="122"/>
                      <a:pt x="624" y="140"/>
                      <a:pt x="626" y="162"/>
                    </a:cubicBezTo>
                    <a:lnTo>
                      <a:pt x="626" y="162"/>
                    </a:lnTo>
                    <a:cubicBezTo>
                      <a:pt x="627" y="174"/>
                      <a:pt x="623" y="187"/>
                      <a:pt x="615" y="196"/>
                    </a:cubicBezTo>
                    <a:lnTo>
                      <a:pt x="615" y="196"/>
                    </a:lnTo>
                    <a:cubicBezTo>
                      <a:pt x="606" y="205"/>
                      <a:pt x="594" y="210"/>
                      <a:pt x="582" y="210"/>
                    </a:cubicBezTo>
                    <a:lnTo>
                      <a:pt x="456" y="210"/>
                    </a:lnTo>
                    <a:lnTo>
                      <a:pt x="456" y="210"/>
                    </a:lnTo>
                    <a:cubicBezTo>
                      <a:pt x="349" y="286"/>
                      <a:pt x="283" y="325"/>
                      <a:pt x="260" y="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42">
                <a:extLst>
                  <a:ext uri="{FF2B5EF4-FFF2-40B4-BE49-F238E27FC236}">
                    <a16:creationId xmlns:a16="http://schemas.microsoft.com/office/drawing/2014/main" id="{1CBCD2D9-858A-447E-B692-52AB0A81BF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9351" y="10407678"/>
                <a:ext cx="777044" cy="777044"/>
              </a:xfrm>
              <a:custGeom>
                <a:avLst/>
                <a:gdLst>
                  <a:gd name="T0" fmla="*/ 872 w 873"/>
                  <a:gd name="T1" fmla="*/ 437 h 874"/>
                  <a:gd name="T2" fmla="*/ 872 w 873"/>
                  <a:gd name="T3" fmla="*/ 437 h 874"/>
                  <a:gd name="T4" fmla="*/ 436 w 873"/>
                  <a:gd name="T5" fmla="*/ 873 h 874"/>
                  <a:gd name="T6" fmla="*/ 436 w 873"/>
                  <a:gd name="T7" fmla="*/ 873 h 874"/>
                  <a:gd name="T8" fmla="*/ 0 w 873"/>
                  <a:gd name="T9" fmla="*/ 437 h 874"/>
                  <a:gd name="T10" fmla="*/ 0 w 873"/>
                  <a:gd name="T11" fmla="*/ 437 h 874"/>
                  <a:gd name="T12" fmla="*/ 436 w 873"/>
                  <a:gd name="T13" fmla="*/ 0 h 874"/>
                  <a:gd name="T14" fmla="*/ 436 w 873"/>
                  <a:gd name="T15" fmla="*/ 0 h 874"/>
                  <a:gd name="T16" fmla="*/ 872 w 873"/>
                  <a:gd name="T17" fmla="*/ 437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3" h="874">
                    <a:moveTo>
                      <a:pt x="872" y="437"/>
                    </a:moveTo>
                    <a:lnTo>
                      <a:pt x="872" y="437"/>
                    </a:lnTo>
                    <a:cubicBezTo>
                      <a:pt x="872" y="677"/>
                      <a:pt x="677" y="873"/>
                      <a:pt x="436" y="873"/>
                    </a:cubicBezTo>
                    <a:lnTo>
                      <a:pt x="436" y="873"/>
                    </a:lnTo>
                    <a:cubicBezTo>
                      <a:pt x="196" y="873"/>
                      <a:pt x="0" y="677"/>
                      <a:pt x="0" y="437"/>
                    </a:cubicBezTo>
                    <a:lnTo>
                      <a:pt x="0" y="437"/>
                    </a:lnTo>
                    <a:cubicBezTo>
                      <a:pt x="0" y="195"/>
                      <a:pt x="196" y="0"/>
                      <a:pt x="436" y="0"/>
                    </a:cubicBezTo>
                    <a:lnTo>
                      <a:pt x="436" y="0"/>
                    </a:lnTo>
                    <a:cubicBezTo>
                      <a:pt x="677" y="0"/>
                      <a:pt x="872" y="195"/>
                      <a:pt x="872" y="4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43">
                <a:extLst>
                  <a:ext uri="{FF2B5EF4-FFF2-40B4-BE49-F238E27FC236}">
                    <a16:creationId xmlns:a16="http://schemas.microsoft.com/office/drawing/2014/main" id="{ECAA2506-05B1-49DC-A733-2EBEFCA24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1502" y="10399829"/>
                <a:ext cx="792742" cy="792742"/>
              </a:xfrm>
              <a:custGeom>
                <a:avLst/>
                <a:gdLst>
                  <a:gd name="T0" fmla="*/ 444 w 890"/>
                  <a:gd name="T1" fmla="*/ 16 h 891"/>
                  <a:gd name="T2" fmla="*/ 444 w 890"/>
                  <a:gd name="T3" fmla="*/ 16 h 891"/>
                  <a:gd name="T4" fmla="*/ 17 w 890"/>
                  <a:gd name="T5" fmla="*/ 446 h 891"/>
                  <a:gd name="T6" fmla="*/ 17 w 890"/>
                  <a:gd name="T7" fmla="*/ 446 h 891"/>
                  <a:gd name="T8" fmla="*/ 444 w 890"/>
                  <a:gd name="T9" fmla="*/ 874 h 891"/>
                  <a:gd name="T10" fmla="*/ 444 w 890"/>
                  <a:gd name="T11" fmla="*/ 874 h 891"/>
                  <a:gd name="T12" fmla="*/ 873 w 890"/>
                  <a:gd name="T13" fmla="*/ 446 h 891"/>
                  <a:gd name="T14" fmla="*/ 873 w 890"/>
                  <a:gd name="T15" fmla="*/ 446 h 891"/>
                  <a:gd name="T16" fmla="*/ 444 w 890"/>
                  <a:gd name="T17" fmla="*/ 16 h 891"/>
                  <a:gd name="T18" fmla="*/ 444 w 890"/>
                  <a:gd name="T19" fmla="*/ 890 h 891"/>
                  <a:gd name="T20" fmla="*/ 444 w 890"/>
                  <a:gd name="T21" fmla="*/ 890 h 891"/>
                  <a:gd name="T22" fmla="*/ 0 w 890"/>
                  <a:gd name="T23" fmla="*/ 446 h 891"/>
                  <a:gd name="T24" fmla="*/ 0 w 890"/>
                  <a:gd name="T25" fmla="*/ 446 h 891"/>
                  <a:gd name="T26" fmla="*/ 444 w 890"/>
                  <a:gd name="T27" fmla="*/ 0 h 891"/>
                  <a:gd name="T28" fmla="*/ 444 w 890"/>
                  <a:gd name="T29" fmla="*/ 0 h 891"/>
                  <a:gd name="T30" fmla="*/ 889 w 890"/>
                  <a:gd name="T31" fmla="*/ 446 h 891"/>
                  <a:gd name="T32" fmla="*/ 889 w 890"/>
                  <a:gd name="T33" fmla="*/ 446 h 891"/>
                  <a:gd name="T34" fmla="*/ 444 w 890"/>
                  <a:gd name="T35" fmla="*/ 89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0" h="891">
                    <a:moveTo>
                      <a:pt x="444" y="16"/>
                    </a:moveTo>
                    <a:lnTo>
                      <a:pt x="444" y="16"/>
                    </a:lnTo>
                    <a:cubicBezTo>
                      <a:pt x="208" y="16"/>
                      <a:pt x="17" y="209"/>
                      <a:pt x="17" y="446"/>
                    </a:cubicBezTo>
                    <a:lnTo>
                      <a:pt x="17" y="446"/>
                    </a:lnTo>
                    <a:cubicBezTo>
                      <a:pt x="17" y="682"/>
                      <a:pt x="208" y="874"/>
                      <a:pt x="444" y="874"/>
                    </a:cubicBezTo>
                    <a:lnTo>
                      <a:pt x="444" y="874"/>
                    </a:lnTo>
                    <a:cubicBezTo>
                      <a:pt x="680" y="874"/>
                      <a:pt x="873" y="682"/>
                      <a:pt x="873" y="446"/>
                    </a:cubicBezTo>
                    <a:lnTo>
                      <a:pt x="873" y="446"/>
                    </a:lnTo>
                    <a:cubicBezTo>
                      <a:pt x="873" y="209"/>
                      <a:pt x="680" y="16"/>
                      <a:pt x="444" y="16"/>
                    </a:cubicBezTo>
                    <a:close/>
                    <a:moveTo>
                      <a:pt x="444" y="890"/>
                    </a:moveTo>
                    <a:lnTo>
                      <a:pt x="444" y="890"/>
                    </a:lnTo>
                    <a:cubicBezTo>
                      <a:pt x="199" y="890"/>
                      <a:pt x="0" y="690"/>
                      <a:pt x="0" y="446"/>
                    </a:cubicBezTo>
                    <a:lnTo>
                      <a:pt x="0" y="446"/>
                    </a:lnTo>
                    <a:cubicBezTo>
                      <a:pt x="0" y="200"/>
                      <a:pt x="199" y="0"/>
                      <a:pt x="444" y="0"/>
                    </a:cubicBezTo>
                    <a:lnTo>
                      <a:pt x="444" y="0"/>
                    </a:lnTo>
                    <a:cubicBezTo>
                      <a:pt x="690" y="0"/>
                      <a:pt x="889" y="200"/>
                      <a:pt x="889" y="446"/>
                    </a:cubicBezTo>
                    <a:lnTo>
                      <a:pt x="889" y="446"/>
                    </a:lnTo>
                    <a:cubicBezTo>
                      <a:pt x="889" y="690"/>
                      <a:pt x="690" y="890"/>
                      <a:pt x="444" y="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44">
                <a:extLst>
                  <a:ext uri="{FF2B5EF4-FFF2-40B4-BE49-F238E27FC236}">
                    <a16:creationId xmlns:a16="http://schemas.microsoft.com/office/drawing/2014/main" id="{C1F9872E-26DE-4884-88C2-7AA21B890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9236" y="10678465"/>
                <a:ext cx="431691" cy="204072"/>
              </a:xfrm>
              <a:custGeom>
                <a:avLst/>
                <a:gdLst>
                  <a:gd name="T0" fmla="*/ 28 w 487"/>
                  <a:gd name="T1" fmla="*/ 16 h 228"/>
                  <a:gd name="T2" fmla="*/ 28 w 487"/>
                  <a:gd name="T3" fmla="*/ 16 h 228"/>
                  <a:gd name="T4" fmla="*/ 16 w 487"/>
                  <a:gd name="T5" fmla="*/ 28 h 228"/>
                  <a:gd name="T6" fmla="*/ 16 w 487"/>
                  <a:gd name="T7" fmla="*/ 199 h 228"/>
                  <a:gd name="T8" fmla="*/ 16 w 487"/>
                  <a:gd name="T9" fmla="*/ 199 h 228"/>
                  <a:gd name="T10" fmla="*/ 28 w 487"/>
                  <a:gd name="T11" fmla="*/ 210 h 228"/>
                  <a:gd name="T12" fmla="*/ 456 w 487"/>
                  <a:gd name="T13" fmla="*/ 210 h 228"/>
                  <a:gd name="T14" fmla="*/ 456 w 487"/>
                  <a:gd name="T15" fmla="*/ 210 h 228"/>
                  <a:gd name="T16" fmla="*/ 469 w 487"/>
                  <a:gd name="T17" fmla="*/ 199 h 228"/>
                  <a:gd name="T18" fmla="*/ 469 w 487"/>
                  <a:gd name="T19" fmla="*/ 28 h 228"/>
                  <a:gd name="T20" fmla="*/ 469 w 487"/>
                  <a:gd name="T21" fmla="*/ 28 h 228"/>
                  <a:gd name="T22" fmla="*/ 456 w 487"/>
                  <a:gd name="T23" fmla="*/ 16 h 228"/>
                  <a:gd name="T24" fmla="*/ 28 w 487"/>
                  <a:gd name="T25" fmla="*/ 16 h 228"/>
                  <a:gd name="T26" fmla="*/ 456 w 487"/>
                  <a:gd name="T27" fmla="*/ 227 h 228"/>
                  <a:gd name="T28" fmla="*/ 28 w 487"/>
                  <a:gd name="T29" fmla="*/ 227 h 228"/>
                  <a:gd name="T30" fmla="*/ 28 w 487"/>
                  <a:gd name="T31" fmla="*/ 227 h 228"/>
                  <a:gd name="T32" fmla="*/ 0 w 487"/>
                  <a:gd name="T33" fmla="*/ 199 h 228"/>
                  <a:gd name="T34" fmla="*/ 0 w 487"/>
                  <a:gd name="T35" fmla="*/ 28 h 228"/>
                  <a:gd name="T36" fmla="*/ 0 w 487"/>
                  <a:gd name="T37" fmla="*/ 28 h 228"/>
                  <a:gd name="T38" fmla="*/ 28 w 487"/>
                  <a:gd name="T39" fmla="*/ 0 h 228"/>
                  <a:gd name="T40" fmla="*/ 456 w 487"/>
                  <a:gd name="T41" fmla="*/ 0 h 228"/>
                  <a:gd name="T42" fmla="*/ 456 w 487"/>
                  <a:gd name="T43" fmla="*/ 0 h 228"/>
                  <a:gd name="T44" fmla="*/ 486 w 487"/>
                  <a:gd name="T45" fmla="*/ 28 h 228"/>
                  <a:gd name="T46" fmla="*/ 486 w 487"/>
                  <a:gd name="T47" fmla="*/ 199 h 228"/>
                  <a:gd name="T48" fmla="*/ 486 w 487"/>
                  <a:gd name="T49" fmla="*/ 199 h 228"/>
                  <a:gd name="T50" fmla="*/ 456 w 487"/>
                  <a:gd name="T51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7" h="228">
                    <a:moveTo>
                      <a:pt x="28" y="16"/>
                    </a:moveTo>
                    <a:lnTo>
                      <a:pt x="28" y="16"/>
                    </a:lnTo>
                    <a:cubicBezTo>
                      <a:pt x="22" y="16"/>
                      <a:pt x="16" y="22"/>
                      <a:pt x="16" y="28"/>
                    </a:cubicBezTo>
                    <a:lnTo>
                      <a:pt x="16" y="199"/>
                    </a:lnTo>
                    <a:lnTo>
                      <a:pt x="16" y="199"/>
                    </a:lnTo>
                    <a:cubicBezTo>
                      <a:pt x="16" y="204"/>
                      <a:pt x="22" y="210"/>
                      <a:pt x="28" y="210"/>
                    </a:cubicBezTo>
                    <a:lnTo>
                      <a:pt x="456" y="210"/>
                    </a:lnTo>
                    <a:lnTo>
                      <a:pt x="456" y="210"/>
                    </a:lnTo>
                    <a:cubicBezTo>
                      <a:pt x="463" y="210"/>
                      <a:pt x="469" y="204"/>
                      <a:pt x="469" y="199"/>
                    </a:cubicBezTo>
                    <a:lnTo>
                      <a:pt x="469" y="28"/>
                    </a:lnTo>
                    <a:lnTo>
                      <a:pt x="469" y="28"/>
                    </a:lnTo>
                    <a:cubicBezTo>
                      <a:pt x="469" y="22"/>
                      <a:pt x="463" y="16"/>
                      <a:pt x="456" y="16"/>
                    </a:cubicBezTo>
                    <a:lnTo>
                      <a:pt x="28" y="16"/>
                    </a:lnTo>
                    <a:close/>
                    <a:moveTo>
                      <a:pt x="456" y="227"/>
                    </a:moveTo>
                    <a:lnTo>
                      <a:pt x="28" y="227"/>
                    </a:lnTo>
                    <a:lnTo>
                      <a:pt x="28" y="227"/>
                    </a:lnTo>
                    <a:cubicBezTo>
                      <a:pt x="12" y="227"/>
                      <a:pt x="0" y="214"/>
                      <a:pt x="0" y="199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3"/>
                      <a:pt x="12" y="0"/>
                      <a:pt x="28" y="0"/>
                    </a:cubicBezTo>
                    <a:lnTo>
                      <a:pt x="456" y="0"/>
                    </a:lnTo>
                    <a:lnTo>
                      <a:pt x="456" y="0"/>
                    </a:lnTo>
                    <a:cubicBezTo>
                      <a:pt x="473" y="0"/>
                      <a:pt x="486" y="13"/>
                      <a:pt x="486" y="28"/>
                    </a:cubicBezTo>
                    <a:lnTo>
                      <a:pt x="486" y="199"/>
                    </a:lnTo>
                    <a:lnTo>
                      <a:pt x="486" y="199"/>
                    </a:lnTo>
                    <a:cubicBezTo>
                      <a:pt x="486" y="214"/>
                      <a:pt x="473" y="227"/>
                      <a:pt x="456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45">
                <a:extLst>
                  <a:ext uri="{FF2B5EF4-FFF2-40B4-BE49-F238E27FC236}">
                    <a16:creationId xmlns:a16="http://schemas.microsoft.com/office/drawing/2014/main" id="{546B4FC5-1909-4330-A57F-266E41DC4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4097" y="10756954"/>
                <a:ext cx="117734" cy="117734"/>
              </a:xfrm>
              <a:custGeom>
                <a:avLst/>
                <a:gdLst>
                  <a:gd name="T0" fmla="*/ 0 w 131"/>
                  <a:gd name="T1" fmla="*/ 131 h 132"/>
                  <a:gd name="T2" fmla="*/ 130 w 131"/>
                  <a:gd name="T3" fmla="*/ 131 h 132"/>
                  <a:gd name="T4" fmla="*/ 130 w 131"/>
                  <a:gd name="T5" fmla="*/ 122 h 132"/>
                  <a:gd name="T6" fmla="*/ 130 w 131"/>
                  <a:gd name="T7" fmla="*/ 122 h 132"/>
                  <a:gd name="T8" fmla="*/ 8 w 131"/>
                  <a:gd name="T9" fmla="*/ 0 h 132"/>
                  <a:gd name="T10" fmla="*/ 0 w 131"/>
                  <a:gd name="T11" fmla="*/ 0 h 132"/>
                  <a:gd name="T12" fmla="*/ 0 w 131"/>
                  <a:gd name="T13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132">
                    <a:moveTo>
                      <a:pt x="0" y="131"/>
                    </a:moveTo>
                    <a:lnTo>
                      <a:pt x="130" y="131"/>
                    </a:lnTo>
                    <a:lnTo>
                      <a:pt x="130" y="122"/>
                    </a:lnTo>
                    <a:lnTo>
                      <a:pt x="130" y="122"/>
                    </a:lnTo>
                    <a:cubicBezTo>
                      <a:pt x="130" y="55"/>
                      <a:pt x="76" y="0"/>
                      <a:pt x="8" y="0"/>
                    </a:cubicBezTo>
                    <a:lnTo>
                      <a:pt x="0" y="0"/>
                    </a:lnTo>
                    <a:lnTo>
                      <a:pt x="0" y="13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46">
                <a:extLst>
                  <a:ext uri="{FF2B5EF4-FFF2-40B4-BE49-F238E27FC236}">
                    <a16:creationId xmlns:a16="http://schemas.microsoft.com/office/drawing/2014/main" id="{15D21916-3099-44E4-BB29-87C44C88C2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56248" y="10749105"/>
                <a:ext cx="133432" cy="133432"/>
              </a:xfrm>
              <a:custGeom>
                <a:avLst/>
                <a:gdLst>
                  <a:gd name="T0" fmla="*/ 16 w 148"/>
                  <a:gd name="T1" fmla="*/ 131 h 149"/>
                  <a:gd name="T2" fmla="*/ 131 w 148"/>
                  <a:gd name="T3" fmla="*/ 131 h 149"/>
                  <a:gd name="T4" fmla="*/ 131 w 148"/>
                  <a:gd name="T5" fmla="*/ 79 h 149"/>
                  <a:gd name="T6" fmla="*/ 131 w 148"/>
                  <a:gd name="T7" fmla="*/ 79 h 149"/>
                  <a:gd name="T8" fmla="*/ 69 w 148"/>
                  <a:gd name="T9" fmla="*/ 17 h 149"/>
                  <a:gd name="T10" fmla="*/ 16 w 148"/>
                  <a:gd name="T11" fmla="*/ 17 h 149"/>
                  <a:gd name="T12" fmla="*/ 16 w 148"/>
                  <a:gd name="T13" fmla="*/ 131 h 149"/>
                  <a:gd name="T14" fmla="*/ 139 w 148"/>
                  <a:gd name="T15" fmla="*/ 148 h 149"/>
                  <a:gd name="T16" fmla="*/ 9 w 148"/>
                  <a:gd name="T17" fmla="*/ 148 h 149"/>
                  <a:gd name="T18" fmla="*/ 9 w 148"/>
                  <a:gd name="T19" fmla="*/ 148 h 149"/>
                  <a:gd name="T20" fmla="*/ 0 w 148"/>
                  <a:gd name="T21" fmla="*/ 139 h 149"/>
                  <a:gd name="T22" fmla="*/ 0 w 148"/>
                  <a:gd name="T23" fmla="*/ 8 h 149"/>
                  <a:gd name="T24" fmla="*/ 0 w 148"/>
                  <a:gd name="T25" fmla="*/ 8 h 149"/>
                  <a:gd name="T26" fmla="*/ 9 w 148"/>
                  <a:gd name="T27" fmla="*/ 0 h 149"/>
                  <a:gd name="T28" fmla="*/ 69 w 148"/>
                  <a:gd name="T29" fmla="*/ 0 h 149"/>
                  <a:gd name="T30" fmla="*/ 69 w 148"/>
                  <a:gd name="T31" fmla="*/ 0 h 149"/>
                  <a:gd name="T32" fmla="*/ 147 w 148"/>
                  <a:gd name="T33" fmla="*/ 79 h 149"/>
                  <a:gd name="T34" fmla="*/ 147 w 148"/>
                  <a:gd name="T35" fmla="*/ 139 h 149"/>
                  <a:gd name="T36" fmla="*/ 147 w 148"/>
                  <a:gd name="T37" fmla="*/ 139 h 149"/>
                  <a:gd name="T38" fmla="*/ 139 w 148"/>
                  <a:gd name="T39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8" h="149">
                    <a:moveTo>
                      <a:pt x="16" y="131"/>
                    </a:moveTo>
                    <a:lnTo>
                      <a:pt x="131" y="131"/>
                    </a:lnTo>
                    <a:lnTo>
                      <a:pt x="131" y="79"/>
                    </a:lnTo>
                    <a:lnTo>
                      <a:pt x="131" y="79"/>
                    </a:lnTo>
                    <a:cubicBezTo>
                      <a:pt x="131" y="45"/>
                      <a:pt x="103" y="17"/>
                      <a:pt x="69" y="17"/>
                    </a:cubicBezTo>
                    <a:lnTo>
                      <a:pt x="16" y="17"/>
                    </a:lnTo>
                    <a:lnTo>
                      <a:pt x="16" y="131"/>
                    </a:lnTo>
                    <a:close/>
                    <a:moveTo>
                      <a:pt x="139" y="148"/>
                    </a:moveTo>
                    <a:lnTo>
                      <a:pt x="9" y="148"/>
                    </a:lnTo>
                    <a:lnTo>
                      <a:pt x="9" y="148"/>
                    </a:lnTo>
                    <a:cubicBezTo>
                      <a:pt x="3" y="148"/>
                      <a:pt x="0" y="144"/>
                      <a:pt x="0" y="139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9" y="0"/>
                    </a:cubicBezTo>
                    <a:lnTo>
                      <a:pt x="69" y="0"/>
                    </a:lnTo>
                    <a:lnTo>
                      <a:pt x="69" y="0"/>
                    </a:lnTo>
                    <a:cubicBezTo>
                      <a:pt x="112" y="0"/>
                      <a:pt x="147" y="36"/>
                      <a:pt x="147" y="79"/>
                    </a:cubicBezTo>
                    <a:lnTo>
                      <a:pt x="147" y="139"/>
                    </a:lnTo>
                    <a:lnTo>
                      <a:pt x="147" y="139"/>
                    </a:lnTo>
                    <a:cubicBezTo>
                      <a:pt x="147" y="144"/>
                      <a:pt x="144" y="148"/>
                      <a:pt x="139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47">
                <a:extLst>
                  <a:ext uri="{FF2B5EF4-FFF2-40B4-BE49-F238E27FC236}">
                    <a16:creationId xmlns:a16="http://schemas.microsoft.com/office/drawing/2014/main" id="{D85886B5-6BC2-46AA-AD5B-88367C353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5953" y="10839369"/>
                <a:ext cx="70640" cy="70640"/>
              </a:xfrm>
              <a:custGeom>
                <a:avLst/>
                <a:gdLst>
                  <a:gd name="T0" fmla="*/ 80 w 81"/>
                  <a:gd name="T1" fmla="*/ 39 h 81"/>
                  <a:gd name="T2" fmla="*/ 80 w 81"/>
                  <a:gd name="T3" fmla="*/ 39 h 81"/>
                  <a:gd name="T4" fmla="*/ 39 w 81"/>
                  <a:gd name="T5" fmla="*/ 80 h 81"/>
                  <a:gd name="T6" fmla="*/ 39 w 81"/>
                  <a:gd name="T7" fmla="*/ 80 h 81"/>
                  <a:gd name="T8" fmla="*/ 0 w 81"/>
                  <a:gd name="T9" fmla="*/ 39 h 81"/>
                  <a:gd name="T10" fmla="*/ 0 w 81"/>
                  <a:gd name="T11" fmla="*/ 39 h 81"/>
                  <a:gd name="T12" fmla="*/ 39 w 81"/>
                  <a:gd name="T13" fmla="*/ 0 h 81"/>
                  <a:gd name="T14" fmla="*/ 39 w 81"/>
                  <a:gd name="T15" fmla="*/ 0 h 81"/>
                  <a:gd name="T16" fmla="*/ 80 w 81"/>
                  <a:gd name="T17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80" y="39"/>
                    </a:moveTo>
                    <a:lnTo>
                      <a:pt x="80" y="39"/>
                    </a:lnTo>
                    <a:cubicBezTo>
                      <a:pt x="80" y="61"/>
                      <a:pt x="62" y="80"/>
                      <a:pt x="39" y="80"/>
                    </a:cubicBezTo>
                    <a:lnTo>
                      <a:pt x="39" y="80"/>
                    </a:lnTo>
                    <a:cubicBezTo>
                      <a:pt x="17" y="80"/>
                      <a:pt x="0" y="61"/>
                      <a:pt x="0" y="39"/>
                    </a:cubicBezTo>
                    <a:lnTo>
                      <a:pt x="0" y="39"/>
                    </a:lnTo>
                    <a:cubicBezTo>
                      <a:pt x="0" y="17"/>
                      <a:pt x="17" y="0"/>
                      <a:pt x="39" y="0"/>
                    </a:cubicBezTo>
                    <a:lnTo>
                      <a:pt x="39" y="0"/>
                    </a:lnTo>
                    <a:cubicBezTo>
                      <a:pt x="62" y="0"/>
                      <a:pt x="80" y="17"/>
                      <a:pt x="80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48">
                <a:extLst>
                  <a:ext uri="{FF2B5EF4-FFF2-40B4-BE49-F238E27FC236}">
                    <a16:creationId xmlns:a16="http://schemas.microsoft.com/office/drawing/2014/main" id="{33BC89A1-F3FB-44B2-A4B6-68AFED46B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8104" y="10831520"/>
                <a:ext cx="86338" cy="86338"/>
              </a:xfrm>
              <a:custGeom>
                <a:avLst/>
                <a:gdLst>
                  <a:gd name="T0" fmla="*/ 47 w 97"/>
                  <a:gd name="T1" fmla="*/ 17 h 97"/>
                  <a:gd name="T2" fmla="*/ 47 w 97"/>
                  <a:gd name="T3" fmla="*/ 17 h 97"/>
                  <a:gd name="T4" fmla="*/ 16 w 97"/>
                  <a:gd name="T5" fmla="*/ 48 h 97"/>
                  <a:gd name="T6" fmla="*/ 16 w 97"/>
                  <a:gd name="T7" fmla="*/ 48 h 97"/>
                  <a:gd name="T8" fmla="*/ 47 w 97"/>
                  <a:gd name="T9" fmla="*/ 80 h 97"/>
                  <a:gd name="T10" fmla="*/ 47 w 97"/>
                  <a:gd name="T11" fmla="*/ 80 h 97"/>
                  <a:gd name="T12" fmla="*/ 79 w 97"/>
                  <a:gd name="T13" fmla="*/ 48 h 97"/>
                  <a:gd name="T14" fmla="*/ 79 w 97"/>
                  <a:gd name="T15" fmla="*/ 48 h 97"/>
                  <a:gd name="T16" fmla="*/ 47 w 97"/>
                  <a:gd name="T17" fmla="*/ 17 h 97"/>
                  <a:gd name="T18" fmla="*/ 47 w 97"/>
                  <a:gd name="T19" fmla="*/ 96 h 97"/>
                  <a:gd name="T20" fmla="*/ 47 w 97"/>
                  <a:gd name="T21" fmla="*/ 96 h 97"/>
                  <a:gd name="T22" fmla="*/ 0 w 97"/>
                  <a:gd name="T23" fmla="*/ 48 h 97"/>
                  <a:gd name="T24" fmla="*/ 0 w 97"/>
                  <a:gd name="T25" fmla="*/ 48 h 97"/>
                  <a:gd name="T26" fmla="*/ 47 w 97"/>
                  <a:gd name="T27" fmla="*/ 0 h 97"/>
                  <a:gd name="T28" fmla="*/ 47 w 97"/>
                  <a:gd name="T29" fmla="*/ 0 h 97"/>
                  <a:gd name="T30" fmla="*/ 96 w 97"/>
                  <a:gd name="T31" fmla="*/ 48 h 97"/>
                  <a:gd name="T32" fmla="*/ 96 w 97"/>
                  <a:gd name="T33" fmla="*/ 48 h 97"/>
                  <a:gd name="T34" fmla="*/ 47 w 97"/>
                  <a:gd name="T3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97">
                    <a:moveTo>
                      <a:pt x="47" y="17"/>
                    </a:moveTo>
                    <a:lnTo>
                      <a:pt x="47" y="17"/>
                    </a:lnTo>
                    <a:cubicBezTo>
                      <a:pt x="30" y="17"/>
                      <a:pt x="16" y="31"/>
                      <a:pt x="16" y="48"/>
                    </a:cubicBezTo>
                    <a:lnTo>
                      <a:pt x="16" y="48"/>
                    </a:lnTo>
                    <a:cubicBezTo>
                      <a:pt x="16" y="66"/>
                      <a:pt x="30" y="80"/>
                      <a:pt x="47" y="80"/>
                    </a:cubicBezTo>
                    <a:lnTo>
                      <a:pt x="47" y="80"/>
                    </a:lnTo>
                    <a:cubicBezTo>
                      <a:pt x="64" y="80"/>
                      <a:pt x="79" y="66"/>
                      <a:pt x="79" y="48"/>
                    </a:cubicBezTo>
                    <a:lnTo>
                      <a:pt x="79" y="48"/>
                    </a:lnTo>
                    <a:cubicBezTo>
                      <a:pt x="79" y="31"/>
                      <a:pt x="64" y="17"/>
                      <a:pt x="47" y="17"/>
                    </a:cubicBezTo>
                    <a:close/>
                    <a:moveTo>
                      <a:pt x="47" y="96"/>
                    </a:moveTo>
                    <a:lnTo>
                      <a:pt x="47" y="96"/>
                    </a:lnTo>
                    <a:cubicBezTo>
                      <a:pt x="21" y="96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1" y="0"/>
                      <a:pt x="47" y="0"/>
                    </a:cubicBezTo>
                    <a:lnTo>
                      <a:pt x="47" y="0"/>
                    </a:lnTo>
                    <a:cubicBezTo>
                      <a:pt x="74" y="0"/>
                      <a:pt x="96" y="22"/>
                      <a:pt x="96" y="48"/>
                    </a:cubicBezTo>
                    <a:lnTo>
                      <a:pt x="96" y="48"/>
                    </a:lnTo>
                    <a:cubicBezTo>
                      <a:pt x="96" y="75"/>
                      <a:pt x="74" y="96"/>
                      <a:pt x="47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49">
                <a:extLst>
                  <a:ext uri="{FF2B5EF4-FFF2-40B4-BE49-F238E27FC236}">
                    <a16:creationId xmlns:a16="http://schemas.microsoft.com/office/drawing/2014/main" id="{F833B4DB-30B7-408D-9627-2DCE0C200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7874" y="10839369"/>
                <a:ext cx="70640" cy="70640"/>
              </a:xfrm>
              <a:custGeom>
                <a:avLst/>
                <a:gdLst>
                  <a:gd name="T0" fmla="*/ 80 w 81"/>
                  <a:gd name="T1" fmla="*/ 39 h 81"/>
                  <a:gd name="T2" fmla="*/ 80 w 81"/>
                  <a:gd name="T3" fmla="*/ 39 h 81"/>
                  <a:gd name="T4" fmla="*/ 40 w 81"/>
                  <a:gd name="T5" fmla="*/ 80 h 81"/>
                  <a:gd name="T6" fmla="*/ 40 w 81"/>
                  <a:gd name="T7" fmla="*/ 80 h 81"/>
                  <a:gd name="T8" fmla="*/ 0 w 81"/>
                  <a:gd name="T9" fmla="*/ 39 h 81"/>
                  <a:gd name="T10" fmla="*/ 0 w 81"/>
                  <a:gd name="T11" fmla="*/ 39 h 81"/>
                  <a:gd name="T12" fmla="*/ 40 w 81"/>
                  <a:gd name="T13" fmla="*/ 0 h 81"/>
                  <a:gd name="T14" fmla="*/ 40 w 81"/>
                  <a:gd name="T15" fmla="*/ 0 h 81"/>
                  <a:gd name="T16" fmla="*/ 80 w 81"/>
                  <a:gd name="T17" fmla="*/ 3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81">
                    <a:moveTo>
                      <a:pt x="80" y="39"/>
                    </a:moveTo>
                    <a:lnTo>
                      <a:pt x="80" y="39"/>
                    </a:lnTo>
                    <a:cubicBezTo>
                      <a:pt x="80" y="61"/>
                      <a:pt x="62" y="80"/>
                      <a:pt x="40" y="80"/>
                    </a:cubicBezTo>
                    <a:lnTo>
                      <a:pt x="40" y="80"/>
                    </a:lnTo>
                    <a:cubicBezTo>
                      <a:pt x="18" y="80"/>
                      <a:pt x="0" y="61"/>
                      <a:pt x="0" y="39"/>
                    </a:cubicBezTo>
                    <a:lnTo>
                      <a:pt x="0" y="39"/>
                    </a:lnTo>
                    <a:cubicBezTo>
                      <a:pt x="0" y="17"/>
                      <a:pt x="18" y="0"/>
                      <a:pt x="40" y="0"/>
                    </a:cubicBezTo>
                    <a:lnTo>
                      <a:pt x="40" y="0"/>
                    </a:lnTo>
                    <a:cubicBezTo>
                      <a:pt x="62" y="0"/>
                      <a:pt x="80" y="17"/>
                      <a:pt x="80" y="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3" name="Freeform 50">
                <a:extLst>
                  <a:ext uri="{FF2B5EF4-FFF2-40B4-BE49-F238E27FC236}">
                    <a16:creationId xmlns:a16="http://schemas.microsoft.com/office/drawing/2014/main" id="{6D58A30D-8A88-42E9-BDFB-ADD843ED8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025" y="10831520"/>
                <a:ext cx="86338" cy="86338"/>
              </a:xfrm>
              <a:custGeom>
                <a:avLst/>
                <a:gdLst>
                  <a:gd name="T0" fmla="*/ 49 w 97"/>
                  <a:gd name="T1" fmla="*/ 17 h 97"/>
                  <a:gd name="T2" fmla="*/ 49 w 97"/>
                  <a:gd name="T3" fmla="*/ 17 h 97"/>
                  <a:gd name="T4" fmla="*/ 17 w 97"/>
                  <a:gd name="T5" fmla="*/ 48 h 97"/>
                  <a:gd name="T6" fmla="*/ 17 w 97"/>
                  <a:gd name="T7" fmla="*/ 48 h 97"/>
                  <a:gd name="T8" fmla="*/ 49 w 97"/>
                  <a:gd name="T9" fmla="*/ 80 h 97"/>
                  <a:gd name="T10" fmla="*/ 49 w 97"/>
                  <a:gd name="T11" fmla="*/ 80 h 97"/>
                  <a:gd name="T12" fmla="*/ 80 w 97"/>
                  <a:gd name="T13" fmla="*/ 48 h 97"/>
                  <a:gd name="T14" fmla="*/ 80 w 97"/>
                  <a:gd name="T15" fmla="*/ 48 h 97"/>
                  <a:gd name="T16" fmla="*/ 49 w 97"/>
                  <a:gd name="T17" fmla="*/ 17 h 97"/>
                  <a:gd name="T18" fmla="*/ 49 w 97"/>
                  <a:gd name="T19" fmla="*/ 96 h 97"/>
                  <a:gd name="T20" fmla="*/ 49 w 97"/>
                  <a:gd name="T21" fmla="*/ 96 h 97"/>
                  <a:gd name="T22" fmla="*/ 0 w 97"/>
                  <a:gd name="T23" fmla="*/ 48 h 97"/>
                  <a:gd name="T24" fmla="*/ 0 w 97"/>
                  <a:gd name="T25" fmla="*/ 48 h 97"/>
                  <a:gd name="T26" fmla="*/ 49 w 97"/>
                  <a:gd name="T27" fmla="*/ 0 h 97"/>
                  <a:gd name="T28" fmla="*/ 49 w 97"/>
                  <a:gd name="T29" fmla="*/ 0 h 97"/>
                  <a:gd name="T30" fmla="*/ 96 w 97"/>
                  <a:gd name="T31" fmla="*/ 48 h 97"/>
                  <a:gd name="T32" fmla="*/ 96 w 97"/>
                  <a:gd name="T33" fmla="*/ 48 h 97"/>
                  <a:gd name="T34" fmla="*/ 49 w 97"/>
                  <a:gd name="T3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7" h="97">
                    <a:moveTo>
                      <a:pt x="49" y="17"/>
                    </a:moveTo>
                    <a:lnTo>
                      <a:pt x="49" y="17"/>
                    </a:lnTo>
                    <a:cubicBezTo>
                      <a:pt x="31" y="17"/>
                      <a:pt x="17" y="31"/>
                      <a:pt x="17" y="48"/>
                    </a:cubicBezTo>
                    <a:lnTo>
                      <a:pt x="17" y="48"/>
                    </a:lnTo>
                    <a:cubicBezTo>
                      <a:pt x="17" y="66"/>
                      <a:pt x="31" y="80"/>
                      <a:pt x="49" y="80"/>
                    </a:cubicBezTo>
                    <a:lnTo>
                      <a:pt x="49" y="80"/>
                    </a:lnTo>
                    <a:cubicBezTo>
                      <a:pt x="66" y="80"/>
                      <a:pt x="80" y="66"/>
                      <a:pt x="80" y="48"/>
                    </a:cubicBezTo>
                    <a:lnTo>
                      <a:pt x="80" y="48"/>
                    </a:lnTo>
                    <a:cubicBezTo>
                      <a:pt x="80" y="31"/>
                      <a:pt x="66" y="17"/>
                      <a:pt x="49" y="17"/>
                    </a:cubicBezTo>
                    <a:close/>
                    <a:moveTo>
                      <a:pt x="49" y="96"/>
                    </a:moveTo>
                    <a:lnTo>
                      <a:pt x="49" y="96"/>
                    </a:lnTo>
                    <a:cubicBezTo>
                      <a:pt x="22" y="96"/>
                      <a:pt x="0" y="75"/>
                      <a:pt x="0" y="48"/>
                    </a:cubicBezTo>
                    <a:lnTo>
                      <a:pt x="0" y="48"/>
                    </a:lnTo>
                    <a:cubicBezTo>
                      <a:pt x="0" y="22"/>
                      <a:pt x="22" y="0"/>
                      <a:pt x="49" y="0"/>
                    </a:cubicBezTo>
                    <a:lnTo>
                      <a:pt x="49" y="0"/>
                    </a:lnTo>
                    <a:cubicBezTo>
                      <a:pt x="75" y="0"/>
                      <a:pt x="96" y="22"/>
                      <a:pt x="96" y="48"/>
                    </a:cubicBezTo>
                    <a:lnTo>
                      <a:pt x="96" y="48"/>
                    </a:lnTo>
                    <a:cubicBezTo>
                      <a:pt x="96" y="75"/>
                      <a:pt x="75" y="96"/>
                      <a:pt x="49" y="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51">
                <a:extLst>
                  <a:ext uri="{FF2B5EF4-FFF2-40B4-BE49-F238E27FC236}">
                    <a16:creationId xmlns:a16="http://schemas.microsoft.com/office/drawing/2014/main" id="{0ACFDB72-1D2F-49F2-8A31-19A1CC4DB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6690" y="10407678"/>
                <a:ext cx="777044" cy="777044"/>
              </a:xfrm>
              <a:custGeom>
                <a:avLst/>
                <a:gdLst>
                  <a:gd name="T0" fmla="*/ 874 w 875"/>
                  <a:gd name="T1" fmla="*/ 437 h 874"/>
                  <a:gd name="T2" fmla="*/ 874 w 875"/>
                  <a:gd name="T3" fmla="*/ 437 h 874"/>
                  <a:gd name="T4" fmla="*/ 437 w 875"/>
                  <a:gd name="T5" fmla="*/ 873 h 874"/>
                  <a:gd name="T6" fmla="*/ 437 w 875"/>
                  <a:gd name="T7" fmla="*/ 873 h 874"/>
                  <a:gd name="T8" fmla="*/ 0 w 875"/>
                  <a:gd name="T9" fmla="*/ 437 h 874"/>
                  <a:gd name="T10" fmla="*/ 0 w 875"/>
                  <a:gd name="T11" fmla="*/ 437 h 874"/>
                  <a:gd name="T12" fmla="*/ 437 w 875"/>
                  <a:gd name="T13" fmla="*/ 0 h 874"/>
                  <a:gd name="T14" fmla="*/ 437 w 875"/>
                  <a:gd name="T15" fmla="*/ 0 h 874"/>
                  <a:gd name="T16" fmla="*/ 874 w 875"/>
                  <a:gd name="T17" fmla="*/ 437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5" h="874">
                    <a:moveTo>
                      <a:pt x="874" y="437"/>
                    </a:moveTo>
                    <a:lnTo>
                      <a:pt x="874" y="437"/>
                    </a:lnTo>
                    <a:cubicBezTo>
                      <a:pt x="874" y="677"/>
                      <a:pt x="678" y="873"/>
                      <a:pt x="437" y="873"/>
                    </a:cubicBezTo>
                    <a:lnTo>
                      <a:pt x="437" y="873"/>
                    </a:lnTo>
                    <a:cubicBezTo>
                      <a:pt x="196" y="873"/>
                      <a:pt x="0" y="677"/>
                      <a:pt x="0" y="437"/>
                    </a:cubicBezTo>
                    <a:lnTo>
                      <a:pt x="0" y="437"/>
                    </a:lnTo>
                    <a:cubicBezTo>
                      <a:pt x="0" y="195"/>
                      <a:pt x="196" y="0"/>
                      <a:pt x="437" y="0"/>
                    </a:cubicBezTo>
                    <a:lnTo>
                      <a:pt x="437" y="0"/>
                    </a:lnTo>
                    <a:cubicBezTo>
                      <a:pt x="678" y="0"/>
                      <a:pt x="874" y="195"/>
                      <a:pt x="874" y="4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52">
                <a:extLst>
                  <a:ext uri="{FF2B5EF4-FFF2-40B4-BE49-F238E27FC236}">
                    <a16:creationId xmlns:a16="http://schemas.microsoft.com/office/drawing/2014/main" id="{EF231713-A8D2-4BF5-B1FF-CEE4D2C44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52767" y="10399829"/>
                <a:ext cx="792742" cy="792742"/>
              </a:xfrm>
              <a:custGeom>
                <a:avLst/>
                <a:gdLst>
                  <a:gd name="T0" fmla="*/ 445 w 890"/>
                  <a:gd name="T1" fmla="*/ 16 h 891"/>
                  <a:gd name="T2" fmla="*/ 445 w 890"/>
                  <a:gd name="T3" fmla="*/ 16 h 891"/>
                  <a:gd name="T4" fmla="*/ 16 w 890"/>
                  <a:gd name="T5" fmla="*/ 446 h 891"/>
                  <a:gd name="T6" fmla="*/ 16 w 890"/>
                  <a:gd name="T7" fmla="*/ 446 h 891"/>
                  <a:gd name="T8" fmla="*/ 445 w 890"/>
                  <a:gd name="T9" fmla="*/ 874 h 891"/>
                  <a:gd name="T10" fmla="*/ 445 w 890"/>
                  <a:gd name="T11" fmla="*/ 874 h 891"/>
                  <a:gd name="T12" fmla="*/ 873 w 890"/>
                  <a:gd name="T13" fmla="*/ 446 h 891"/>
                  <a:gd name="T14" fmla="*/ 873 w 890"/>
                  <a:gd name="T15" fmla="*/ 446 h 891"/>
                  <a:gd name="T16" fmla="*/ 445 w 890"/>
                  <a:gd name="T17" fmla="*/ 16 h 891"/>
                  <a:gd name="T18" fmla="*/ 445 w 890"/>
                  <a:gd name="T19" fmla="*/ 890 h 891"/>
                  <a:gd name="T20" fmla="*/ 445 w 890"/>
                  <a:gd name="T21" fmla="*/ 890 h 891"/>
                  <a:gd name="T22" fmla="*/ 0 w 890"/>
                  <a:gd name="T23" fmla="*/ 446 h 891"/>
                  <a:gd name="T24" fmla="*/ 0 w 890"/>
                  <a:gd name="T25" fmla="*/ 446 h 891"/>
                  <a:gd name="T26" fmla="*/ 445 w 890"/>
                  <a:gd name="T27" fmla="*/ 0 h 891"/>
                  <a:gd name="T28" fmla="*/ 445 w 890"/>
                  <a:gd name="T29" fmla="*/ 0 h 891"/>
                  <a:gd name="T30" fmla="*/ 889 w 890"/>
                  <a:gd name="T31" fmla="*/ 446 h 891"/>
                  <a:gd name="T32" fmla="*/ 889 w 890"/>
                  <a:gd name="T33" fmla="*/ 446 h 891"/>
                  <a:gd name="T34" fmla="*/ 445 w 890"/>
                  <a:gd name="T35" fmla="*/ 890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0" h="891">
                    <a:moveTo>
                      <a:pt x="445" y="16"/>
                    </a:moveTo>
                    <a:lnTo>
                      <a:pt x="445" y="16"/>
                    </a:lnTo>
                    <a:cubicBezTo>
                      <a:pt x="209" y="16"/>
                      <a:pt x="16" y="209"/>
                      <a:pt x="16" y="446"/>
                    </a:cubicBezTo>
                    <a:lnTo>
                      <a:pt x="16" y="446"/>
                    </a:lnTo>
                    <a:cubicBezTo>
                      <a:pt x="16" y="682"/>
                      <a:pt x="209" y="874"/>
                      <a:pt x="445" y="874"/>
                    </a:cubicBezTo>
                    <a:lnTo>
                      <a:pt x="445" y="874"/>
                    </a:lnTo>
                    <a:cubicBezTo>
                      <a:pt x="681" y="874"/>
                      <a:pt x="873" y="682"/>
                      <a:pt x="873" y="446"/>
                    </a:cubicBezTo>
                    <a:lnTo>
                      <a:pt x="873" y="446"/>
                    </a:lnTo>
                    <a:cubicBezTo>
                      <a:pt x="873" y="209"/>
                      <a:pt x="681" y="16"/>
                      <a:pt x="445" y="16"/>
                    </a:cubicBezTo>
                    <a:close/>
                    <a:moveTo>
                      <a:pt x="445" y="890"/>
                    </a:moveTo>
                    <a:lnTo>
                      <a:pt x="445" y="890"/>
                    </a:lnTo>
                    <a:cubicBezTo>
                      <a:pt x="199" y="890"/>
                      <a:pt x="0" y="690"/>
                      <a:pt x="0" y="446"/>
                    </a:cubicBezTo>
                    <a:lnTo>
                      <a:pt x="0" y="446"/>
                    </a:lnTo>
                    <a:cubicBezTo>
                      <a:pt x="0" y="200"/>
                      <a:pt x="199" y="0"/>
                      <a:pt x="445" y="0"/>
                    </a:cubicBezTo>
                    <a:lnTo>
                      <a:pt x="445" y="0"/>
                    </a:lnTo>
                    <a:cubicBezTo>
                      <a:pt x="690" y="0"/>
                      <a:pt x="889" y="200"/>
                      <a:pt x="889" y="446"/>
                    </a:cubicBezTo>
                    <a:lnTo>
                      <a:pt x="889" y="446"/>
                    </a:lnTo>
                    <a:cubicBezTo>
                      <a:pt x="889" y="690"/>
                      <a:pt x="690" y="890"/>
                      <a:pt x="445" y="8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53">
                <a:extLst>
                  <a:ext uri="{FF2B5EF4-FFF2-40B4-BE49-F238E27FC236}">
                    <a16:creationId xmlns:a16="http://schemas.microsoft.com/office/drawing/2014/main" id="{3EE66E58-C312-49B6-B383-8C94C9735C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0122" y="10749105"/>
                <a:ext cx="514106" cy="172676"/>
              </a:xfrm>
              <a:custGeom>
                <a:avLst/>
                <a:gdLst>
                  <a:gd name="T0" fmla="*/ 135 w 576"/>
                  <a:gd name="T1" fmla="*/ 0 h 196"/>
                  <a:gd name="T2" fmla="*/ 16 w 576"/>
                  <a:gd name="T3" fmla="*/ 0 h 196"/>
                  <a:gd name="T4" fmla="*/ 16 w 576"/>
                  <a:gd name="T5" fmla="*/ 0 h 196"/>
                  <a:gd name="T6" fmla="*/ 3 w 576"/>
                  <a:gd name="T7" fmla="*/ 18 h 196"/>
                  <a:gd name="T8" fmla="*/ 50 w 576"/>
                  <a:gd name="T9" fmla="*/ 159 h 196"/>
                  <a:gd name="T10" fmla="*/ 50 w 576"/>
                  <a:gd name="T11" fmla="*/ 159 h 196"/>
                  <a:gd name="T12" fmla="*/ 99 w 576"/>
                  <a:gd name="T13" fmla="*/ 195 h 196"/>
                  <a:gd name="T14" fmla="*/ 492 w 576"/>
                  <a:gd name="T15" fmla="*/ 195 h 196"/>
                  <a:gd name="T16" fmla="*/ 492 w 576"/>
                  <a:gd name="T17" fmla="*/ 195 h 196"/>
                  <a:gd name="T18" fmla="*/ 530 w 576"/>
                  <a:gd name="T19" fmla="*/ 173 h 196"/>
                  <a:gd name="T20" fmla="*/ 570 w 576"/>
                  <a:gd name="T21" fmla="*/ 110 h 196"/>
                  <a:gd name="T22" fmla="*/ 570 w 576"/>
                  <a:gd name="T23" fmla="*/ 110 h 196"/>
                  <a:gd name="T24" fmla="*/ 558 w 576"/>
                  <a:gd name="T25" fmla="*/ 89 h 196"/>
                  <a:gd name="T26" fmla="*/ 184 w 576"/>
                  <a:gd name="T27" fmla="*/ 89 h 196"/>
                  <a:gd name="T28" fmla="*/ 156 w 576"/>
                  <a:gd name="T29" fmla="*/ 14 h 196"/>
                  <a:gd name="T30" fmla="*/ 156 w 576"/>
                  <a:gd name="T31" fmla="*/ 14 h 196"/>
                  <a:gd name="T32" fmla="*/ 135 w 576"/>
                  <a:gd name="T33" fmla="*/ 0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76" h="196">
                    <a:moveTo>
                      <a:pt x="135" y="0"/>
                    </a:moveTo>
                    <a:lnTo>
                      <a:pt x="16" y="0"/>
                    </a:lnTo>
                    <a:lnTo>
                      <a:pt x="16" y="0"/>
                    </a:lnTo>
                    <a:cubicBezTo>
                      <a:pt x="6" y="0"/>
                      <a:pt x="0" y="9"/>
                      <a:pt x="3" y="18"/>
                    </a:cubicBezTo>
                    <a:lnTo>
                      <a:pt x="50" y="159"/>
                    </a:lnTo>
                    <a:lnTo>
                      <a:pt x="50" y="159"/>
                    </a:lnTo>
                    <a:cubicBezTo>
                      <a:pt x="57" y="180"/>
                      <a:pt x="76" y="195"/>
                      <a:pt x="99" y="195"/>
                    </a:cubicBezTo>
                    <a:lnTo>
                      <a:pt x="492" y="195"/>
                    </a:lnTo>
                    <a:lnTo>
                      <a:pt x="492" y="195"/>
                    </a:lnTo>
                    <a:cubicBezTo>
                      <a:pt x="508" y="195"/>
                      <a:pt x="523" y="186"/>
                      <a:pt x="530" y="173"/>
                    </a:cubicBezTo>
                    <a:lnTo>
                      <a:pt x="570" y="110"/>
                    </a:lnTo>
                    <a:lnTo>
                      <a:pt x="570" y="110"/>
                    </a:lnTo>
                    <a:cubicBezTo>
                      <a:pt x="575" y="100"/>
                      <a:pt x="569" y="89"/>
                      <a:pt x="558" y="89"/>
                    </a:cubicBezTo>
                    <a:lnTo>
                      <a:pt x="184" y="89"/>
                    </a:lnTo>
                    <a:lnTo>
                      <a:pt x="156" y="14"/>
                    </a:lnTo>
                    <a:lnTo>
                      <a:pt x="156" y="14"/>
                    </a:lnTo>
                    <a:cubicBezTo>
                      <a:pt x="153" y="5"/>
                      <a:pt x="145" y="0"/>
                      <a:pt x="13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54">
                <a:extLst>
                  <a:ext uri="{FF2B5EF4-FFF2-40B4-BE49-F238E27FC236}">
                    <a16:creationId xmlns:a16="http://schemas.microsoft.com/office/drawing/2014/main" id="{5D521201-1D35-4906-A5F2-FBE8772427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6199" y="10741256"/>
                <a:ext cx="525878" cy="188374"/>
              </a:xfrm>
              <a:custGeom>
                <a:avLst/>
                <a:gdLst>
                  <a:gd name="T0" fmla="*/ 23 w 589"/>
                  <a:gd name="T1" fmla="*/ 16 h 211"/>
                  <a:gd name="T2" fmla="*/ 23 w 589"/>
                  <a:gd name="T3" fmla="*/ 16 h 211"/>
                  <a:gd name="T4" fmla="*/ 18 w 589"/>
                  <a:gd name="T5" fmla="*/ 18 h 211"/>
                  <a:gd name="T6" fmla="*/ 18 w 589"/>
                  <a:gd name="T7" fmla="*/ 18 h 211"/>
                  <a:gd name="T8" fmla="*/ 18 w 589"/>
                  <a:gd name="T9" fmla="*/ 23 h 211"/>
                  <a:gd name="T10" fmla="*/ 65 w 589"/>
                  <a:gd name="T11" fmla="*/ 165 h 211"/>
                  <a:gd name="T12" fmla="*/ 65 w 589"/>
                  <a:gd name="T13" fmla="*/ 165 h 211"/>
                  <a:gd name="T14" fmla="*/ 106 w 589"/>
                  <a:gd name="T15" fmla="*/ 194 h 211"/>
                  <a:gd name="T16" fmla="*/ 499 w 589"/>
                  <a:gd name="T17" fmla="*/ 194 h 211"/>
                  <a:gd name="T18" fmla="*/ 499 w 589"/>
                  <a:gd name="T19" fmla="*/ 194 h 211"/>
                  <a:gd name="T20" fmla="*/ 530 w 589"/>
                  <a:gd name="T21" fmla="*/ 176 h 211"/>
                  <a:gd name="T22" fmla="*/ 570 w 589"/>
                  <a:gd name="T23" fmla="*/ 113 h 211"/>
                  <a:gd name="T24" fmla="*/ 570 w 589"/>
                  <a:gd name="T25" fmla="*/ 113 h 211"/>
                  <a:gd name="T26" fmla="*/ 570 w 589"/>
                  <a:gd name="T27" fmla="*/ 108 h 211"/>
                  <a:gd name="T28" fmla="*/ 570 w 589"/>
                  <a:gd name="T29" fmla="*/ 108 h 211"/>
                  <a:gd name="T30" fmla="*/ 565 w 589"/>
                  <a:gd name="T31" fmla="*/ 105 h 211"/>
                  <a:gd name="T32" fmla="*/ 191 w 589"/>
                  <a:gd name="T33" fmla="*/ 105 h 211"/>
                  <a:gd name="T34" fmla="*/ 191 w 589"/>
                  <a:gd name="T35" fmla="*/ 105 h 211"/>
                  <a:gd name="T36" fmla="*/ 184 w 589"/>
                  <a:gd name="T37" fmla="*/ 100 h 211"/>
                  <a:gd name="T38" fmla="*/ 155 w 589"/>
                  <a:gd name="T39" fmla="*/ 24 h 211"/>
                  <a:gd name="T40" fmla="*/ 155 w 589"/>
                  <a:gd name="T41" fmla="*/ 24 h 211"/>
                  <a:gd name="T42" fmla="*/ 142 w 589"/>
                  <a:gd name="T43" fmla="*/ 16 h 211"/>
                  <a:gd name="T44" fmla="*/ 23 w 589"/>
                  <a:gd name="T45" fmla="*/ 16 h 211"/>
                  <a:gd name="T46" fmla="*/ 499 w 589"/>
                  <a:gd name="T47" fmla="*/ 210 h 211"/>
                  <a:gd name="T48" fmla="*/ 106 w 589"/>
                  <a:gd name="T49" fmla="*/ 210 h 211"/>
                  <a:gd name="T50" fmla="*/ 106 w 589"/>
                  <a:gd name="T51" fmla="*/ 210 h 211"/>
                  <a:gd name="T52" fmla="*/ 49 w 589"/>
                  <a:gd name="T53" fmla="*/ 170 h 211"/>
                  <a:gd name="T54" fmla="*/ 2 w 589"/>
                  <a:gd name="T55" fmla="*/ 29 h 211"/>
                  <a:gd name="T56" fmla="*/ 2 w 589"/>
                  <a:gd name="T57" fmla="*/ 29 h 211"/>
                  <a:gd name="T58" fmla="*/ 5 w 589"/>
                  <a:gd name="T59" fmla="*/ 9 h 211"/>
                  <a:gd name="T60" fmla="*/ 5 w 589"/>
                  <a:gd name="T61" fmla="*/ 9 h 211"/>
                  <a:gd name="T62" fmla="*/ 23 w 589"/>
                  <a:gd name="T63" fmla="*/ 0 h 211"/>
                  <a:gd name="T64" fmla="*/ 142 w 589"/>
                  <a:gd name="T65" fmla="*/ 0 h 211"/>
                  <a:gd name="T66" fmla="*/ 142 w 589"/>
                  <a:gd name="T67" fmla="*/ 0 h 211"/>
                  <a:gd name="T68" fmla="*/ 171 w 589"/>
                  <a:gd name="T69" fmla="*/ 19 h 211"/>
                  <a:gd name="T70" fmla="*/ 198 w 589"/>
                  <a:gd name="T71" fmla="*/ 89 h 211"/>
                  <a:gd name="T72" fmla="*/ 565 w 589"/>
                  <a:gd name="T73" fmla="*/ 89 h 211"/>
                  <a:gd name="T74" fmla="*/ 565 w 589"/>
                  <a:gd name="T75" fmla="*/ 89 h 211"/>
                  <a:gd name="T76" fmla="*/ 584 w 589"/>
                  <a:gd name="T77" fmla="*/ 100 h 211"/>
                  <a:gd name="T78" fmla="*/ 584 w 589"/>
                  <a:gd name="T79" fmla="*/ 100 h 211"/>
                  <a:gd name="T80" fmla="*/ 583 w 589"/>
                  <a:gd name="T81" fmla="*/ 122 h 211"/>
                  <a:gd name="T82" fmla="*/ 545 w 589"/>
                  <a:gd name="T83" fmla="*/ 185 h 211"/>
                  <a:gd name="T84" fmla="*/ 545 w 589"/>
                  <a:gd name="T85" fmla="*/ 185 h 211"/>
                  <a:gd name="T86" fmla="*/ 499 w 589"/>
                  <a:gd name="T87" fmla="*/ 210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89" h="211">
                    <a:moveTo>
                      <a:pt x="23" y="16"/>
                    </a:moveTo>
                    <a:lnTo>
                      <a:pt x="23" y="16"/>
                    </a:lnTo>
                    <a:cubicBezTo>
                      <a:pt x="21" y="16"/>
                      <a:pt x="19" y="17"/>
                      <a:pt x="18" y="18"/>
                    </a:cubicBezTo>
                    <a:lnTo>
                      <a:pt x="18" y="18"/>
                    </a:lnTo>
                    <a:cubicBezTo>
                      <a:pt x="18" y="20"/>
                      <a:pt x="17" y="22"/>
                      <a:pt x="18" y="23"/>
                    </a:cubicBezTo>
                    <a:lnTo>
                      <a:pt x="65" y="165"/>
                    </a:lnTo>
                    <a:lnTo>
                      <a:pt x="65" y="165"/>
                    </a:lnTo>
                    <a:cubicBezTo>
                      <a:pt x="70" y="182"/>
                      <a:pt x="87" y="194"/>
                      <a:pt x="106" y="194"/>
                    </a:cubicBezTo>
                    <a:lnTo>
                      <a:pt x="499" y="194"/>
                    </a:lnTo>
                    <a:lnTo>
                      <a:pt x="499" y="194"/>
                    </a:lnTo>
                    <a:cubicBezTo>
                      <a:pt x="512" y="194"/>
                      <a:pt x="524" y="187"/>
                      <a:pt x="530" y="176"/>
                    </a:cubicBezTo>
                    <a:lnTo>
                      <a:pt x="570" y="113"/>
                    </a:lnTo>
                    <a:lnTo>
                      <a:pt x="570" y="113"/>
                    </a:lnTo>
                    <a:cubicBezTo>
                      <a:pt x="571" y="111"/>
                      <a:pt x="570" y="109"/>
                      <a:pt x="570" y="108"/>
                    </a:cubicBezTo>
                    <a:lnTo>
                      <a:pt x="570" y="108"/>
                    </a:lnTo>
                    <a:cubicBezTo>
                      <a:pt x="569" y="108"/>
                      <a:pt x="568" y="105"/>
                      <a:pt x="565" y="105"/>
                    </a:cubicBezTo>
                    <a:lnTo>
                      <a:pt x="191" y="105"/>
                    </a:lnTo>
                    <a:lnTo>
                      <a:pt x="191" y="105"/>
                    </a:lnTo>
                    <a:cubicBezTo>
                      <a:pt x="188" y="105"/>
                      <a:pt x="185" y="103"/>
                      <a:pt x="184" y="100"/>
                    </a:cubicBezTo>
                    <a:lnTo>
                      <a:pt x="155" y="24"/>
                    </a:lnTo>
                    <a:lnTo>
                      <a:pt x="155" y="24"/>
                    </a:lnTo>
                    <a:cubicBezTo>
                      <a:pt x="154" y="19"/>
                      <a:pt x="149" y="16"/>
                      <a:pt x="142" y="16"/>
                    </a:cubicBezTo>
                    <a:lnTo>
                      <a:pt x="23" y="16"/>
                    </a:lnTo>
                    <a:close/>
                    <a:moveTo>
                      <a:pt x="499" y="210"/>
                    </a:moveTo>
                    <a:lnTo>
                      <a:pt x="106" y="210"/>
                    </a:lnTo>
                    <a:lnTo>
                      <a:pt x="106" y="210"/>
                    </a:lnTo>
                    <a:cubicBezTo>
                      <a:pt x="80" y="210"/>
                      <a:pt x="57" y="194"/>
                      <a:pt x="49" y="170"/>
                    </a:cubicBezTo>
                    <a:lnTo>
                      <a:pt x="2" y="29"/>
                    </a:lnTo>
                    <a:lnTo>
                      <a:pt x="2" y="29"/>
                    </a:lnTo>
                    <a:cubicBezTo>
                      <a:pt x="0" y="22"/>
                      <a:pt x="1" y="15"/>
                      <a:pt x="5" y="9"/>
                    </a:cubicBezTo>
                    <a:lnTo>
                      <a:pt x="5" y="9"/>
                    </a:lnTo>
                    <a:cubicBezTo>
                      <a:pt x="9" y="3"/>
                      <a:pt x="16" y="0"/>
                      <a:pt x="23" y="0"/>
                    </a:cubicBezTo>
                    <a:lnTo>
                      <a:pt x="142" y="0"/>
                    </a:lnTo>
                    <a:lnTo>
                      <a:pt x="142" y="0"/>
                    </a:lnTo>
                    <a:cubicBezTo>
                      <a:pt x="155" y="0"/>
                      <a:pt x="167" y="7"/>
                      <a:pt x="171" y="19"/>
                    </a:cubicBezTo>
                    <a:lnTo>
                      <a:pt x="198" y="89"/>
                    </a:lnTo>
                    <a:lnTo>
                      <a:pt x="565" y="89"/>
                    </a:lnTo>
                    <a:lnTo>
                      <a:pt x="565" y="89"/>
                    </a:lnTo>
                    <a:cubicBezTo>
                      <a:pt x="573" y="89"/>
                      <a:pt x="580" y="93"/>
                      <a:pt x="584" y="100"/>
                    </a:cubicBezTo>
                    <a:lnTo>
                      <a:pt x="584" y="100"/>
                    </a:lnTo>
                    <a:cubicBezTo>
                      <a:pt x="588" y="106"/>
                      <a:pt x="588" y="115"/>
                      <a:pt x="583" y="122"/>
                    </a:cubicBezTo>
                    <a:lnTo>
                      <a:pt x="545" y="185"/>
                    </a:lnTo>
                    <a:lnTo>
                      <a:pt x="545" y="185"/>
                    </a:lnTo>
                    <a:cubicBezTo>
                      <a:pt x="535" y="201"/>
                      <a:pt x="517" y="210"/>
                      <a:pt x="499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55">
                <a:extLst>
                  <a:ext uri="{FF2B5EF4-FFF2-40B4-BE49-F238E27FC236}">
                    <a16:creationId xmlns:a16="http://schemas.microsoft.com/office/drawing/2014/main" id="{D75C7C5E-3E09-4A5D-B789-4CBFB225D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98120" y="10741256"/>
                <a:ext cx="153053" cy="86338"/>
              </a:xfrm>
              <a:custGeom>
                <a:avLst/>
                <a:gdLst>
                  <a:gd name="T0" fmla="*/ 141 w 170"/>
                  <a:gd name="T1" fmla="*/ 96 h 97"/>
                  <a:gd name="T2" fmla="*/ 28 w 170"/>
                  <a:gd name="T3" fmla="*/ 96 h 97"/>
                  <a:gd name="T4" fmla="*/ 28 w 170"/>
                  <a:gd name="T5" fmla="*/ 96 h 97"/>
                  <a:gd name="T6" fmla="*/ 0 w 170"/>
                  <a:gd name="T7" fmla="*/ 67 h 97"/>
                  <a:gd name="T8" fmla="*/ 0 w 170"/>
                  <a:gd name="T9" fmla="*/ 29 h 97"/>
                  <a:gd name="T10" fmla="*/ 0 w 170"/>
                  <a:gd name="T11" fmla="*/ 29 h 97"/>
                  <a:gd name="T12" fmla="*/ 28 w 170"/>
                  <a:gd name="T13" fmla="*/ 0 h 97"/>
                  <a:gd name="T14" fmla="*/ 141 w 170"/>
                  <a:gd name="T15" fmla="*/ 0 h 97"/>
                  <a:gd name="T16" fmla="*/ 141 w 170"/>
                  <a:gd name="T17" fmla="*/ 0 h 97"/>
                  <a:gd name="T18" fmla="*/ 169 w 170"/>
                  <a:gd name="T19" fmla="*/ 29 h 97"/>
                  <a:gd name="T20" fmla="*/ 169 w 170"/>
                  <a:gd name="T21" fmla="*/ 67 h 97"/>
                  <a:gd name="T22" fmla="*/ 169 w 170"/>
                  <a:gd name="T23" fmla="*/ 67 h 97"/>
                  <a:gd name="T24" fmla="*/ 141 w 170"/>
                  <a:gd name="T25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0" h="97">
                    <a:moveTo>
                      <a:pt x="141" y="96"/>
                    </a:moveTo>
                    <a:lnTo>
                      <a:pt x="28" y="96"/>
                    </a:lnTo>
                    <a:lnTo>
                      <a:pt x="28" y="96"/>
                    </a:lnTo>
                    <a:cubicBezTo>
                      <a:pt x="13" y="96"/>
                      <a:pt x="0" y="83"/>
                      <a:pt x="0" y="67"/>
                    </a:cubicBezTo>
                    <a:lnTo>
                      <a:pt x="0" y="29"/>
                    </a:lnTo>
                    <a:lnTo>
                      <a:pt x="0" y="29"/>
                    </a:lnTo>
                    <a:cubicBezTo>
                      <a:pt x="0" y="13"/>
                      <a:pt x="13" y="0"/>
                      <a:pt x="28" y="0"/>
                    </a:cubicBezTo>
                    <a:lnTo>
                      <a:pt x="141" y="0"/>
                    </a:lnTo>
                    <a:lnTo>
                      <a:pt x="141" y="0"/>
                    </a:lnTo>
                    <a:cubicBezTo>
                      <a:pt x="156" y="0"/>
                      <a:pt x="169" y="13"/>
                      <a:pt x="169" y="29"/>
                    </a:cubicBezTo>
                    <a:lnTo>
                      <a:pt x="169" y="67"/>
                    </a:lnTo>
                    <a:lnTo>
                      <a:pt x="169" y="67"/>
                    </a:lnTo>
                    <a:cubicBezTo>
                      <a:pt x="169" y="83"/>
                      <a:pt x="156" y="96"/>
                      <a:pt x="141" y="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56">
                <a:extLst>
                  <a:ext uri="{FF2B5EF4-FFF2-40B4-BE49-F238E27FC236}">
                    <a16:creationId xmlns:a16="http://schemas.microsoft.com/office/drawing/2014/main" id="{F540C1B4-B367-4FD1-834D-64DFDE5C7F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90271" y="10733407"/>
                <a:ext cx="168751" cy="102036"/>
              </a:xfrm>
              <a:custGeom>
                <a:avLst/>
                <a:gdLst>
                  <a:gd name="T0" fmla="*/ 25 w 188"/>
                  <a:gd name="T1" fmla="*/ 17 h 113"/>
                  <a:gd name="T2" fmla="*/ 25 w 188"/>
                  <a:gd name="T3" fmla="*/ 17 h 113"/>
                  <a:gd name="T4" fmla="*/ 16 w 188"/>
                  <a:gd name="T5" fmla="*/ 24 h 113"/>
                  <a:gd name="T6" fmla="*/ 16 w 188"/>
                  <a:gd name="T7" fmla="*/ 87 h 113"/>
                  <a:gd name="T8" fmla="*/ 16 w 188"/>
                  <a:gd name="T9" fmla="*/ 87 h 113"/>
                  <a:gd name="T10" fmla="*/ 25 w 188"/>
                  <a:gd name="T11" fmla="*/ 96 h 113"/>
                  <a:gd name="T12" fmla="*/ 162 w 188"/>
                  <a:gd name="T13" fmla="*/ 96 h 113"/>
                  <a:gd name="T14" fmla="*/ 162 w 188"/>
                  <a:gd name="T15" fmla="*/ 96 h 113"/>
                  <a:gd name="T16" fmla="*/ 171 w 188"/>
                  <a:gd name="T17" fmla="*/ 87 h 113"/>
                  <a:gd name="T18" fmla="*/ 171 w 188"/>
                  <a:gd name="T19" fmla="*/ 24 h 113"/>
                  <a:gd name="T20" fmla="*/ 171 w 188"/>
                  <a:gd name="T21" fmla="*/ 24 h 113"/>
                  <a:gd name="T22" fmla="*/ 162 w 188"/>
                  <a:gd name="T23" fmla="*/ 17 h 113"/>
                  <a:gd name="T24" fmla="*/ 25 w 188"/>
                  <a:gd name="T25" fmla="*/ 17 h 113"/>
                  <a:gd name="T26" fmla="*/ 162 w 188"/>
                  <a:gd name="T27" fmla="*/ 112 h 113"/>
                  <a:gd name="T28" fmla="*/ 25 w 188"/>
                  <a:gd name="T29" fmla="*/ 112 h 113"/>
                  <a:gd name="T30" fmla="*/ 25 w 188"/>
                  <a:gd name="T31" fmla="*/ 112 h 113"/>
                  <a:gd name="T32" fmla="*/ 0 w 188"/>
                  <a:gd name="T33" fmla="*/ 87 h 113"/>
                  <a:gd name="T34" fmla="*/ 0 w 188"/>
                  <a:gd name="T35" fmla="*/ 24 h 113"/>
                  <a:gd name="T36" fmla="*/ 0 w 188"/>
                  <a:gd name="T37" fmla="*/ 24 h 113"/>
                  <a:gd name="T38" fmla="*/ 25 w 188"/>
                  <a:gd name="T39" fmla="*/ 0 h 113"/>
                  <a:gd name="T40" fmla="*/ 162 w 188"/>
                  <a:gd name="T41" fmla="*/ 0 h 113"/>
                  <a:gd name="T42" fmla="*/ 162 w 188"/>
                  <a:gd name="T43" fmla="*/ 0 h 113"/>
                  <a:gd name="T44" fmla="*/ 187 w 188"/>
                  <a:gd name="T45" fmla="*/ 24 h 113"/>
                  <a:gd name="T46" fmla="*/ 187 w 188"/>
                  <a:gd name="T47" fmla="*/ 87 h 113"/>
                  <a:gd name="T48" fmla="*/ 187 w 188"/>
                  <a:gd name="T49" fmla="*/ 87 h 113"/>
                  <a:gd name="T50" fmla="*/ 162 w 188"/>
                  <a:gd name="T51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8" h="113">
                    <a:moveTo>
                      <a:pt x="25" y="17"/>
                    </a:moveTo>
                    <a:lnTo>
                      <a:pt x="25" y="17"/>
                    </a:lnTo>
                    <a:cubicBezTo>
                      <a:pt x="21" y="17"/>
                      <a:pt x="16" y="20"/>
                      <a:pt x="16" y="24"/>
                    </a:cubicBezTo>
                    <a:lnTo>
                      <a:pt x="16" y="87"/>
                    </a:lnTo>
                    <a:lnTo>
                      <a:pt x="16" y="87"/>
                    </a:lnTo>
                    <a:cubicBezTo>
                      <a:pt x="16" y="92"/>
                      <a:pt x="21" y="96"/>
                      <a:pt x="25" y="96"/>
                    </a:cubicBezTo>
                    <a:lnTo>
                      <a:pt x="162" y="96"/>
                    </a:lnTo>
                    <a:lnTo>
                      <a:pt x="162" y="96"/>
                    </a:lnTo>
                    <a:cubicBezTo>
                      <a:pt x="167" y="96"/>
                      <a:pt x="171" y="92"/>
                      <a:pt x="171" y="87"/>
                    </a:cubicBezTo>
                    <a:lnTo>
                      <a:pt x="171" y="24"/>
                    </a:lnTo>
                    <a:lnTo>
                      <a:pt x="171" y="24"/>
                    </a:lnTo>
                    <a:cubicBezTo>
                      <a:pt x="171" y="20"/>
                      <a:pt x="167" y="17"/>
                      <a:pt x="162" y="17"/>
                    </a:cubicBezTo>
                    <a:lnTo>
                      <a:pt x="25" y="17"/>
                    </a:lnTo>
                    <a:close/>
                    <a:moveTo>
                      <a:pt x="162" y="112"/>
                    </a:moveTo>
                    <a:lnTo>
                      <a:pt x="25" y="112"/>
                    </a:lnTo>
                    <a:lnTo>
                      <a:pt x="25" y="112"/>
                    </a:lnTo>
                    <a:cubicBezTo>
                      <a:pt x="11" y="112"/>
                      <a:pt x="0" y="101"/>
                      <a:pt x="0" y="87"/>
                    </a:cubicBezTo>
                    <a:lnTo>
                      <a:pt x="0" y="24"/>
                    </a:lnTo>
                    <a:lnTo>
                      <a:pt x="0" y="24"/>
                    </a:lnTo>
                    <a:cubicBezTo>
                      <a:pt x="0" y="11"/>
                      <a:pt x="11" y="0"/>
                      <a:pt x="25" y="0"/>
                    </a:cubicBezTo>
                    <a:lnTo>
                      <a:pt x="162" y="0"/>
                    </a:lnTo>
                    <a:lnTo>
                      <a:pt x="162" y="0"/>
                    </a:lnTo>
                    <a:cubicBezTo>
                      <a:pt x="176" y="0"/>
                      <a:pt x="187" y="11"/>
                      <a:pt x="187" y="24"/>
                    </a:cubicBezTo>
                    <a:lnTo>
                      <a:pt x="187" y="87"/>
                    </a:lnTo>
                    <a:lnTo>
                      <a:pt x="187" y="87"/>
                    </a:lnTo>
                    <a:cubicBezTo>
                      <a:pt x="187" y="101"/>
                      <a:pt x="176" y="112"/>
                      <a:pt x="162" y="1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57">
                <a:extLst>
                  <a:ext uri="{FF2B5EF4-FFF2-40B4-BE49-F238E27FC236}">
                    <a16:creationId xmlns:a16="http://schemas.microsoft.com/office/drawing/2014/main" id="{19B7D7C1-FD46-4D09-B99E-38902030E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4834" y="10623522"/>
                <a:ext cx="15698" cy="125583"/>
              </a:xfrm>
              <a:custGeom>
                <a:avLst/>
                <a:gdLst>
                  <a:gd name="T0" fmla="*/ 9 w 18"/>
                  <a:gd name="T1" fmla="*/ 139 h 140"/>
                  <a:gd name="T2" fmla="*/ 9 w 18"/>
                  <a:gd name="T3" fmla="*/ 139 h 140"/>
                  <a:gd name="T4" fmla="*/ 0 w 18"/>
                  <a:gd name="T5" fmla="*/ 130 h 140"/>
                  <a:gd name="T6" fmla="*/ 0 w 18"/>
                  <a:gd name="T7" fmla="*/ 9 h 140"/>
                  <a:gd name="T8" fmla="*/ 0 w 18"/>
                  <a:gd name="T9" fmla="*/ 9 h 140"/>
                  <a:gd name="T10" fmla="*/ 9 w 18"/>
                  <a:gd name="T11" fmla="*/ 0 h 140"/>
                  <a:gd name="T12" fmla="*/ 9 w 18"/>
                  <a:gd name="T13" fmla="*/ 0 h 140"/>
                  <a:gd name="T14" fmla="*/ 17 w 18"/>
                  <a:gd name="T15" fmla="*/ 9 h 140"/>
                  <a:gd name="T16" fmla="*/ 17 w 18"/>
                  <a:gd name="T17" fmla="*/ 130 h 140"/>
                  <a:gd name="T18" fmla="*/ 17 w 18"/>
                  <a:gd name="T19" fmla="*/ 130 h 140"/>
                  <a:gd name="T20" fmla="*/ 9 w 18"/>
                  <a:gd name="T21" fmla="*/ 13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40">
                    <a:moveTo>
                      <a:pt x="9" y="139"/>
                    </a:moveTo>
                    <a:lnTo>
                      <a:pt x="9" y="139"/>
                    </a:lnTo>
                    <a:cubicBezTo>
                      <a:pt x="4" y="139"/>
                      <a:pt x="0" y="135"/>
                      <a:pt x="0" y="130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4"/>
                      <a:pt x="17" y="9"/>
                    </a:cubicBezTo>
                    <a:lnTo>
                      <a:pt x="17" y="130"/>
                    </a:lnTo>
                    <a:lnTo>
                      <a:pt x="17" y="130"/>
                    </a:lnTo>
                    <a:cubicBezTo>
                      <a:pt x="17" y="135"/>
                      <a:pt x="13" y="139"/>
                      <a:pt x="9" y="139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58">
                <a:extLst>
                  <a:ext uri="{FF2B5EF4-FFF2-40B4-BE49-F238E27FC236}">
                    <a16:creationId xmlns:a16="http://schemas.microsoft.com/office/drawing/2014/main" id="{B46CB764-A079-407E-B277-6F1D312853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2683" y="10635297"/>
                <a:ext cx="70640" cy="70640"/>
              </a:xfrm>
              <a:custGeom>
                <a:avLst/>
                <a:gdLst>
                  <a:gd name="T0" fmla="*/ 0 w 78"/>
                  <a:gd name="T1" fmla="*/ 0 h 80"/>
                  <a:gd name="T2" fmla="*/ 77 w 78"/>
                  <a:gd name="T3" fmla="*/ 40 h 80"/>
                  <a:gd name="T4" fmla="*/ 0 w 78"/>
                  <a:gd name="T5" fmla="*/ 79 h 80"/>
                  <a:gd name="T6" fmla="*/ 0 w 78"/>
                  <a:gd name="T7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80">
                    <a:moveTo>
                      <a:pt x="0" y="0"/>
                    </a:moveTo>
                    <a:lnTo>
                      <a:pt x="77" y="40"/>
                    </a:lnTo>
                    <a:lnTo>
                      <a:pt x="0" y="79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59">
                <a:extLst>
                  <a:ext uri="{FF2B5EF4-FFF2-40B4-BE49-F238E27FC236}">
                    <a16:creationId xmlns:a16="http://schemas.microsoft.com/office/drawing/2014/main" id="{48745E40-D1C3-4745-AA40-087D5E6C6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4834" y="10623522"/>
                <a:ext cx="86338" cy="86338"/>
              </a:xfrm>
              <a:custGeom>
                <a:avLst/>
                <a:gdLst>
                  <a:gd name="T0" fmla="*/ 17 w 95"/>
                  <a:gd name="T1" fmla="*/ 22 h 98"/>
                  <a:gd name="T2" fmla="*/ 17 w 95"/>
                  <a:gd name="T3" fmla="*/ 75 h 98"/>
                  <a:gd name="T4" fmla="*/ 68 w 95"/>
                  <a:gd name="T5" fmla="*/ 49 h 98"/>
                  <a:gd name="T6" fmla="*/ 17 w 95"/>
                  <a:gd name="T7" fmla="*/ 22 h 98"/>
                  <a:gd name="T8" fmla="*/ 9 w 95"/>
                  <a:gd name="T9" fmla="*/ 97 h 98"/>
                  <a:gd name="T10" fmla="*/ 9 w 95"/>
                  <a:gd name="T11" fmla="*/ 97 h 98"/>
                  <a:gd name="T12" fmla="*/ 4 w 95"/>
                  <a:gd name="T13" fmla="*/ 96 h 98"/>
                  <a:gd name="T14" fmla="*/ 4 w 95"/>
                  <a:gd name="T15" fmla="*/ 96 h 98"/>
                  <a:gd name="T16" fmla="*/ 0 w 95"/>
                  <a:gd name="T17" fmla="*/ 88 h 98"/>
                  <a:gd name="T18" fmla="*/ 0 w 95"/>
                  <a:gd name="T19" fmla="*/ 9 h 98"/>
                  <a:gd name="T20" fmla="*/ 0 w 95"/>
                  <a:gd name="T21" fmla="*/ 9 h 98"/>
                  <a:gd name="T22" fmla="*/ 4 w 95"/>
                  <a:gd name="T23" fmla="*/ 2 h 98"/>
                  <a:gd name="T24" fmla="*/ 4 w 95"/>
                  <a:gd name="T25" fmla="*/ 2 h 98"/>
                  <a:gd name="T26" fmla="*/ 12 w 95"/>
                  <a:gd name="T27" fmla="*/ 2 h 98"/>
                  <a:gd name="T28" fmla="*/ 89 w 95"/>
                  <a:gd name="T29" fmla="*/ 41 h 98"/>
                  <a:gd name="T30" fmla="*/ 89 w 95"/>
                  <a:gd name="T31" fmla="*/ 41 h 98"/>
                  <a:gd name="T32" fmla="*/ 94 w 95"/>
                  <a:gd name="T33" fmla="*/ 49 h 98"/>
                  <a:gd name="T34" fmla="*/ 94 w 95"/>
                  <a:gd name="T35" fmla="*/ 49 h 98"/>
                  <a:gd name="T36" fmla="*/ 89 w 95"/>
                  <a:gd name="T37" fmla="*/ 56 h 98"/>
                  <a:gd name="T38" fmla="*/ 12 w 95"/>
                  <a:gd name="T39" fmla="*/ 96 h 98"/>
                  <a:gd name="T40" fmla="*/ 12 w 95"/>
                  <a:gd name="T41" fmla="*/ 96 h 98"/>
                  <a:gd name="T42" fmla="*/ 9 w 95"/>
                  <a:gd name="T43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5" h="98">
                    <a:moveTo>
                      <a:pt x="17" y="22"/>
                    </a:moveTo>
                    <a:lnTo>
                      <a:pt x="17" y="75"/>
                    </a:lnTo>
                    <a:lnTo>
                      <a:pt x="68" y="49"/>
                    </a:lnTo>
                    <a:lnTo>
                      <a:pt x="17" y="22"/>
                    </a:lnTo>
                    <a:close/>
                    <a:moveTo>
                      <a:pt x="9" y="97"/>
                    </a:moveTo>
                    <a:lnTo>
                      <a:pt x="9" y="97"/>
                    </a:lnTo>
                    <a:cubicBezTo>
                      <a:pt x="7" y="97"/>
                      <a:pt x="6" y="96"/>
                      <a:pt x="4" y="96"/>
                    </a:cubicBezTo>
                    <a:lnTo>
                      <a:pt x="4" y="96"/>
                    </a:lnTo>
                    <a:cubicBezTo>
                      <a:pt x="2" y="94"/>
                      <a:pt x="0" y="92"/>
                      <a:pt x="0" y="88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6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0" y="0"/>
                      <a:pt x="12" y="2"/>
                    </a:cubicBezTo>
                    <a:lnTo>
                      <a:pt x="89" y="41"/>
                    </a:lnTo>
                    <a:lnTo>
                      <a:pt x="89" y="41"/>
                    </a:lnTo>
                    <a:cubicBezTo>
                      <a:pt x="92" y="43"/>
                      <a:pt x="94" y="46"/>
                      <a:pt x="94" y="49"/>
                    </a:cubicBezTo>
                    <a:lnTo>
                      <a:pt x="94" y="49"/>
                    </a:lnTo>
                    <a:cubicBezTo>
                      <a:pt x="94" y="51"/>
                      <a:pt x="92" y="55"/>
                      <a:pt x="89" y="56"/>
                    </a:cubicBezTo>
                    <a:lnTo>
                      <a:pt x="12" y="96"/>
                    </a:lnTo>
                    <a:lnTo>
                      <a:pt x="12" y="96"/>
                    </a:lnTo>
                    <a:cubicBezTo>
                      <a:pt x="11" y="97"/>
                      <a:pt x="10" y="97"/>
                      <a:pt x="9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60">
                <a:extLst>
                  <a:ext uri="{FF2B5EF4-FFF2-40B4-BE49-F238E27FC236}">
                    <a16:creationId xmlns:a16="http://schemas.microsoft.com/office/drawing/2014/main" id="{646AD6CF-0644-4B5F-B4D1-AD37E831F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20632" y="9355922"/>
                <a:ext cx="474861" cy="478785"/>
              </a:xfrm>
              <a:custGeom>
                <a:avLst/>
                <a:gdLst>
                  <a:gd name="T0" fmla="*/ 533 w 534"/>
                  <a:gd name="T1" fmla="*/ 268 h 537"/>
                  <a:gd name="T2" fmla="*/ 533 w 534"/>
                  <a:gd name="T3" fmla="*/ 268 h 537"/>
                  <a:gd name="T4" fmla="*/ 266 w 534"/>
                  <a:gd name="T5" fmla="*/ 536 h 537"/>
                  <a:gd name="T6" fmla="*/ 266 w 534"/>
                  <a:gd name="T7" fmla="*/ 536 h 537"/>
                  <a:gd name="T8" fmla="*/ 0 w 534"/>
                  <a:gd name="T9" fmla="*/ 268 h 537"/>
                  <a:gd name="T10" fmla="*/ 0 w 534"/>
                  <a:gd name="T11" fmla="*/ 268 h 537"/>
                  <a:gd name="T12" fmla="*/ 266 w 534"/>
                  <a:gd name="T13" fmla="*/ 0 h 537"/>
                  <a:gd name="T14" fmla="*/ 266 w 534"/>
                  <a:gd name="T15" fmla="*/ 0 h 537"/>
                  <a:gd name="T16" fmla="*/ 533 w 534"/>
                  <a:gd name="T17" fmla="*/ 268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4" h="537">
                    <a:moveTo>
                      <a:pt x="533" y="268"/>
                    </a:moveTo>
                    <a:lnTo>
                      <a:pt x="533" y="268"/>
                    </a:lnTo>
                    <a:cubicBezTo>
                      <a:pt x="533" y="416"/>
                      <a:pt x="414" y="536"/>
                      <a:pt x="266" y="536"/>
                    </a:cubicBezTo>
                    <a:lnTo>
                      <a:pt x="266" y="536"/>
                    </a:lnTo>
                    <a:cubicBezTo>
                      <a:pt x="120" y="536"/>
                      <a:pt x="0" y="416"/>
                      <a:pt x="0" y="268"/>
                    </a:cubicBezTo>
                    <a:lnTo>
                      <a:pt x="0" y="268"/>
                    </a:lnTo>
                    <a:cubicBezTo>
                      <a:pt x="0" y="120"/>
                      <a:pt x="120" y="0"/>
                      <a:pt x="266" y="0"/>
                    </a:cubicBezTo>
                    <a:lnTo>
                      <a:pt x="266" y="0"/>
                    </a:lnTo>
                    <a:cubicBezTo>
                      <a:pt x="414" y="0"/>
                      <a:pt x="533" y="120"/>
                      <a:pt x="533" y="26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61">
                <a:extLst>
                  <a:ext uri="{FF2B5EF4-FFF2-40B4-BE49-F238E27FC236}">
                    <a16:creationId xmlns:a16="http://schemas.microsoft.com/office/drawing/2014/main" id="{8708069C-6CF8-4D49-A426-EDB434A53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2783" y="9348073"/>
                <a:ext cx="490559" cy="490557"/>
              </a:xfrm>
              <a:custGeom>
                <a:avLst/>
                <a:gdLst>
                  <a:gd name="T0" fmla="*/ 275 w 552"/>
                  <a:gd name="T1" fmla="*/ 17 h 552"/>
                  <a:gd name="T2" fmla="*/ 275 w 552"/>
                  <a:gd name="T3" fmla="*/ 17 h 552"/>
                  <a:gd name="T4" fmla="*/ 16 w 552"/>
                  <a:gd name="T5" fmla="*/ 276 h 552"/>
                  <a:gd name="T6" fmla="*/ 16 w 552"/>
                  <a:gd name="T7" fmla="*/ 276 h 552"/>
                  <a:gd name="T8" fmla="*/ 275 w 552"/>
                  <a:gd name="T9" fmla="*/ 535 h 552"/>
                  <a:gd name="T10" fmla="*/ 275 w 552"/>
                  <a:gd name="T11" fmla="*/ 535 h 552"/>
                  <a:gd name="T12" fmla="*/ 534 w 552"/>
                  <a:gd name="T13" fmla="*/ 276 h 552"/>
                  <a:gd name="T14" fmla="*/ 534 w 552"/>
                  <a:gd name="T15" fmla="*/ 276 h 552"/>
                  <a:gd name="T16" fmla="*/ 275 w 552"/>
                  <a:gd name="T17" fmla="*/ 17 h 552"/>
                  <a:gd name="T18" fmla="*/ 275 w 552"/>
                  <a:gd name="T19" fmla="*/ 551 h 552"/>
                  <a:gd name="T20" fmla="*/ 275 w 552"/>
                  <a:gd name="T21" fmla="*/ 551 h 552"/>
                  <a:gd name="T22" fmla="*/ 0 w 552"/>
                  <a:gd name="T23" fmla="*/ 276 h 552"/>
                  <a:gd name="T24" fmla="*/ 0 w 552"/>
                  <a:gd name="T25" fmla="*/ 276 h 552"/>
                  <a:gd name="T26" fmla="*/ 275 w 552"/>
                  <a:gd name="T27" fmla="*/ 0 h 552"/>
                  <a:gd name="T28" fmla="*/ 275 w 552"/>
                  <a:gd name="T29" fmla="*/ 0 h 552"/>
                  <a:gd name="T30" fmla="*/ 551 w 552"/>
                  <a:gd name="T31" fmla="*/ 276 h 552"/>
                  <a:gd name="T32" fmla="*/ 551 w 552"/>
                  <a:gd name="T33" fmla="*/ 276 h 552"/>
                  <a:gd name="T34" fmla="*/ 275 w 552"/>
                  <a:gd name="T35" fmla="*/ 55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2" h="552">
                    <a:moveTo>
                      <a:pt x="275" y="17"/>
                    </a:moveTo>
                    <a:lnTo>
                      <a:pt x="275" y="17"/>
                    </a:lnTo>
                    <a:cubicBezTo>
                      <a:pt x="133" y="17"/>
                      <a:pt x="16" y="133"/>
                      <a:pt x="16" y="276"/>
                    </a:cubicBezTo>
                    <a:lnTo>
                      <a:pt x="16" y="276"/>
                    </a:lnTo>
                    <a:cubicBezTo>
                      <a:pt x="16" y="419"/>
                      <a:pt x="133" y="535"/>
                      <a:pt x="275" y="535"/>
                    </a:cubicBezTo>
                    <a:lnTo>
                      <a:pt x="275" y="535"/>
                    </a:lnTo>
                    <a:cubicBezTo>
                      <a:pt x="418" y="535"/>
                      <a:pt x="534" y="419"/>
                      <a:pt x="534" y="276"/>
                    </a:cubicBezTo>
                    <a:lnTo>
                      <a:pt x="534" y="276"/>
                    </a:lnTo>
                    <a:cubicBezTo>
                      <a:pt x="534" y="133"/>
                      <a:pt x="418" y="17"/>
                      <a:pt x="275" y="17"/>
                    </a:cubicBezTo>
                    <a:close/>
                    <a:moveTo>
                      <a:pt x="275" y="551"/>
                    </a:moveTo>
                    <a:lnTo>
                      <a:pt x="275" y="551"/>
                    </a:lnTo>
                    <a:cubicBezTo>
                      <a:pt x="124" y="551"/>
                      <a:pt x="0" y="428"/>
                      <a:pt x="0" y="276"/>
                    </a:cubicBezTo>
                    <a:lnTo>
                      <a:pt x="0" y="276"/>
                    </a:lnTo>
                    <a:cubicBezTo>
                      <a:pt x="0" y="124"/>
                      <a:pt x="124" y="0"/>
                      <a:pt x="275" y="0"/>
                    </a:cubicBezTo>
                    <a:lnTo>
                      <a:pt x="275" y="0"/>
                    </a:lnTo>
                    <a:cubicBezTo>
                      <a:pt x="427" y="0"/>
                      <a:pt x="551" y="124"/>
                      <a:pt x="551" y="276"/>
                    </a:cubicBezTo>
                    <a:lnTo>
                      <a:pt x="551" y="276"/>
                    </a:lnTo>
                    <a:cubicBezTo>
                      <a:pt x="551" y="428"/>
                      <a:pt x="427" y="551"/>
                      <a:pt x="275" y="5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62">
                <a:extLst>
                  <a:ext uri="{FF2B5EF4-FFF2-40B4-BE49-F238E27FC236}">
                    <a16:creationId xmlns:a16="http://schemas.microsoft.com/office/drawing/2014/main" id="{6FDCD5ED-ED24-4EB7-9617-B942BEB00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2027" y="9473656"/>
                <a:ext cx="412070" cy="361051"/>
              </a:xfrm>
              <a:custGeom>
                <a:avLst/>
                <a:gdLst>
                  <a:gd name="T0" fmla="*/ 286 w 461"/>
                  <a:gd name="T1" fmla="*/ 212 h 406"/>
                  <a:gd name="T2" fmla="*/ 286 w 461"/>
                  <a:gd name="T3" fmla="*/ 212 h 406"/>
                  <a:gd name="T4" fmla="*/ 324 w 461"/>
                  <a:gd name="T5" fmla="*/ 117 h 406"/>
                  <a:gd name="T6" fmla="*/ 324 w 461"/>
                  <a:gd name="T7" fmla="*/ 117 h 406"/>
                  <a:gd name="T8" fmla="*/ 231 w 461"/>
                  <a:gd name="T9" fmla="*/ 0 h 406"/>
                  <a:gd name="T10" fmla="*/ 231 w 461"/>
                  <a:gd name="T11" fmla="*/ 0 h 406"/>
                  <a:gd name="T12" fmla="*/ 140 w 461"/>
                  <a:gd name="T13" fmla="*/ 117 h 406"/>
                  <a:gd name="T14" fmla="*/ 140 w 461"/>
                  <a:gd name="T15" fmla="*/ 117 h 406"/>
                  <a:gd name="T16" fmla="*/ 178 w 461"/>
                  <a:gd name="T17" fmla="*/ 212 h 406"/>
                  <a:gd name="T18" fmla="*/ 178 w 461"/>
                  <a:gd name="T19" fmla="*/ 212 h 406"/>
                  <a:gd name="T20" fmla="*/ 0 w 461"/>
                  <a:gd name="T21" fmla="*/ 274 h 406"/>
                  <a:gd name="T22" fmla="*/ 0 w 461"/>
                  <a:gd name="T23" fmla="*/ 274 h 406"/>
                  <a:gd name="T24" fmla="*/ 229 w 461"/>
                  <a:gd name="T25" fmla="*/ 405 h 406"/>
                  <a:gd name="T26" fmla="*/ 229 w 461"/>
                  <a:gd name="T27" fmla="*/ 405 h 406"/>
                  <a:gd name="T28" fmla="*/ 460 w 461"/>
                  <a:gd name="T29" fmla="*/ 271 h 406"/>
                  <a:gd name="T30" fmla="*/ 460 w 461"/>
                  <a:gd name="T31" fmla="*/ 271 h 406"/>
                  <a:gd name="T32" fmla="*/ 286 w 461"/>
                  <a:gd name="T33" fmla="*/ 212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61" h="406">
                    <a:moveTo>
                      <a:pt x="286" y="212"/>
                    </a:moveTo>
                    <a:lnTo>
                      <a:pt x="286" y="212"/>
                    </a:lnTo>
                    <a:cubicBezTo>
                      <a:pt x="310" y="191"/>
                      <a:pt x="324" y="155"/>
                      <a:pt x="324" y="117"/>
                    </a:cubicBezTo>
                    <a:lnTo>
                      <a:pt x="324" y="117"/>
                    </a:lnTo>
                    <a:cubicBezTo>
                      <a:pt x="324" y="52"/>
                      <a:pt x="283" y="0"/>
                      <a:pt x="231" y="0"/>
                    </a:cubicBezTo>
                    <a:lnTo>
                      <a:pt x="231" y="0"/>
                    </a:lnTo>
                    <a:cubicBezTo>
                      <a:pt x="181" y="0"/>
                      <a:pt x="140" y="52"/>
                      <a:pt x="140" y="117"/>
                    </a:cubicBezTo>
                    <a:lnTo>
                      <a:pt x="140" y="117"/>
                    </a:lnTo>
                    <a:cubicBezTo>
                      <a:pt x="140" y="155"/>
                      <a:pt x="156" y="191"/>
                      <a:pt x="178" y="212"/>
                    </a:cubicBezTo>
                    <a:lnTo>
                      <a:pt x="178" y="212"/>
                    </a:lnTo>
                    <a:cubicBezTo>
                      <a:pt x="109" y="220"/>
                      <a:pt x="48" y="242"/>
                      <a:pt x="0" y="274"/>
                    </a:cubicBezTo>
                    <a:lnTo>
                      <a:pt x="0" y="274"/>
                    </a:lnTo>
                    <a:cubicBezTo>
                      <a:pt x="47" y="352"/>
                      <a:pt x="132" y="405"/>
                      <a:pt x="229" y="405"/>
                    </a:cubicBezTo>
                    <a:lnTo>
                      <a:pt x="229" y="405"/>
                    </a:lnTo>
                    <a:cubicBezTo>
                      <a:pt x="327" y="405"/>
                      <a:pt x="414" y="351"/>
                      <a:pt x="460" y="271"/>
                    </a:cubicBezTo>
                    <a:lnTo>
                      <a:pt x="460" y="271"/>
                    </a:lnTo>
                    <a:cubicBezTo>
                      <a:pt x="414" y="240"/>
                      <a:pt x="353" y="219"/>
                      <a:pt x="286" y="2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63">
                <a:extLst>
                  <a:ext uri="{FF2B5EF4-FFF2-40B4-BE49-F238E27FC236}">
                    <a16:creationId xmlns:a16="http://schemas.microsoft.com/office/drawing/2014/main" id="{D6420D3E-0178-48AB-BA17-3A697364A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44178" y="9465807"/>
                <a:ext cx="427768" cy="376749"/>
              </a:xfrm>
              <a:custGeom>
                <a:avLst/>
                <a:gdLst>
                  <a:gd name="T0" fmla="*/ 21 w 479"/>
                  <a:gd name="T1" fmla="*/ 285 h 422"/>
                  <a:gd name="T2" fmla="*/ 21 w 479"/>
                  <a:gd name="T3" fmla="*/ 285 h 422"/>
                  <a:gd name="T4" fmla="*/ 238 w 479"/>
                  <a:gd name="T5" fmla="*/ 405 h 422"/>
                  <a:gd name="T6" fmla="*/ 238 w 479"/>
                  <a:gd name="T7" fmla="*/ 405 h 422"/>
                  <a:gd name="T8" fmla="*/ 458 w 479"/>
                  <a:gd name="T9" fmla="*/ 283 h 422"/>
                  <a:gd name="T10" fmla="*/ 458 w 479"/>
                  <a:gd name="T11" fmla="*/ 283 h 422"/>
                  <a:gd name="T12" fmla="*/ 293 w 479"/>
                  <a:gd name="T13" fmla="*/ 229 h 422"/>
                  <a:gd name="T14" fmla="*/ 293 w 479"/>
                  <a:gd name="T15" fmla="*/ 229 h 422"/>
                  <a:gd name="T16" fmla="*/ 287 w 479"/>
                  <a:gd name="T17" fmla="*/ 224 h 422"/>
                  <a:gd name="T18" fmla="*/ 287 w 479"/>
                  <a:gd name="T19" fmla="*/ 224 h 422"/>
                  <a:gd name="T20" fmla="*/ 289 w 479"/>
                  <a:gd name="T21" fmla="*/ 215 h 422"/>
                  <a:gd name="T22" fmla="*/ 289 w 479"/>
                  <a:gd name="T23" fmla="*/ 215 h 422"/>
                  <a:gd name="T24" fmla="*/ 325 w 479"/>
                  <a:gd name="T25" fmla="*/ 126 h 422"/>
                  <a:gd name="T26" fmla="*/ 325 w 479"/>
                  <a:gd name="T27" fmla="*/ 126 h 422"/>
                  <a:gd name="T28" fmla="*/ 240 w 479"/>
                  <a:gd name="T29" fmla="*/ 17 h 422"/>
                  <a:gd name="T30" fmla="*/ 240 w 479"/>
                  <a:gd name="T31" fmla="*/ 17 h 422"/>
                  <a:gd name="T32" fmla="*/ 158 w 479"/>
                  <a:gd name="T33" fmla="*/ 126 h 422"/>
                  <a:gd name="T34" fmla="*/ 158 w 479"/>
                  <a:gd name="T35" fmla="*/ 126 h 422"/>
                  <a:gd name="T36" fmla="*/ 192 w 479"/>
                  <a:gd name="T37" fmla="*/ 215 h 422"/>
                  <a:gd name="T38" fmla="*/ 192 w 479"/>
                  <a:gd name="T39" fmla="*/ 215 h 422"/>
                  <a:gd name="T40" fmla="*/ 194 w 479"/>
                  <a:gd name="T41" fmla="*/ 224 h 422"/>
                  <a:gd name="T42" fmla="*/ 194 w 479"/>
                  <a:gd name="T43" fmla="*/ 224 h 422"/>
                  <a:gd name="T44" fmla="*/ 187 w 479"/>
                  <a:gd name="T45" fmla="*/ 229 h 422"/>
                  <a:gd name="T46" fmla="*/ 187 w 479"/>
                  <a:gd name="T47" fmla="*/ 229 h 422"/>
                  <a:gd name="T48" fmla="*/ 21 w 479"/>
                  <a:gd name="T49" fmla="*/ 285 h 422"/>
                  <a:gd name="T50" fmla="*/ 238 w 479"/>
                  <a:gd name="T51" fmla="*/ 421 h 422"/>
                  <a:gd name="T52" fmla="*/ 238 w 479"/>
                  <a:gd name="T53" fmla="*/ 421 h 422"/>
                  <a:gd name="T54" fmla="*/ 2 w 479"/>
                  <a:gd name="T55" fmla="*/ 287 h 422"/>
                  <a:gd name="T56" fmla="*/ 2 w 479"/>
                  <a:gd name="T57" fmla="*/ 287 h 422"/>
                  <a:gd name="T58" fmla="*/ 4 w 479"/>
                  <a:gd name="T59" fmla="*/ 276 h 422"/>
                  <a:gd name="T60" fmla="*/ 4 w 479"/>
                  <a:gd name="T61" fmla="*/ 276 h 422"/>
                  <a:gd name="T62" fmla="*/ 170 w 479"/>
                  <a:gd name="T63" fmla="*/ 214 h 422"/>
                  <a:gd name="T64" fmla="*/ 170 w 479"/>
                  <a:gd name="T65" fmla="*/ 214 h 422"/>
                  <a:gd name="T66" fmla="*/ 141 w 479"/>
                  <a:gd name="T67" fmla="*/ 126 h 422"/>
                  <a:gd name="T68" fmla="*/ 141 w 479"/>
                  <a:gd name="T69" fmla="*/ 126 h 422"/>
                  <a:gd name="T70" fmla="*/ 240 w 479"/>
                  <a:gd name="T71" fmla="*/ 0 h 422"/>
                  <a:gd name="T72" fmla="*/ 240 w 479"/>
                  <a:gd name="T73" fmla="*/ 0 h 422"/>
                  <a:gd name="T74" fmla="*/ 342 w 479"/>
                  <a:gd name="T75" fmla="*/ 126 h 422"/>
                  <a:gd name="T76" fmla="*/ 342 w 479"/>
                  <a:gd name="T77" fmla="*/ 126 h 422"/>
                  <a:gd name="T78" fmla="*/ 312 w 479"/>
                  <a:gd name="T79" fmla="*/ 214 h 422"/>
                  <a:gd name="T80" fmla="*/ 312 w 479"/>
                  <a:gd name="T81" fmla="*/ 214 h 422"/>
                  <a:gd name="T82" fmla="*/ 473 w 479"/>
                  <a:gd name="T83" fmla="*/ 273 h 422"/>
                  <a:gd name="T84" fmla="*/ 473 w 479"/>
                  <a:gd name="T85" fmla="*/ 273 h 422"/>
                  <a:gd name="T86" fmla="*/ 477 w 479"/>
                  <a:gd name="T87" fmla="*/ 284 h 422"/>
                  <a:gd name="T88" fmla="*/ 477 w 479"/>
                  <a:gd name="T89" fmla="*/ 284 h 422"/>
                  <a:gd name="T90" fmla="*/ 238 w 479"/>
                  <a:gd name="T91" fmla="*/ 421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79" h="422">
                    <a:moveTo>
                      <a:pt x="21" y="285"/>
                    </a:moveTo>
                    <a:lnTo>
                      <a:pt x="21" y="285"/>
                    </a:lnTo>
                    <a:cubicBezTo>
                      <a:pt x="68" y="360"/>
                      <a:pt x="151" y="405"/>
                      <a:pt x="238" y="405"/>
                    </a:cubicBezTo>
                    <a:lnTo>
                      <a:pt x="238" y="405"/>
                    </a:lnTo>
                    <a:cubicBezTo>
                      <a:pt x="327" y="405"/>
                      <a:pt x="411" y="359"/>
                      <a:pt x="458" y="283"/>
                    </a:cubicBezTo>
                    <a:lnTo>
                      <a:pt x="458" y="283"/>
                    </a:lnTo>
                    <a:cubicBezTo>
                      <a:pt x="412" y="254"/>
                      <a:pt x="356" y="236"/>
                      <a:pt x="293" y="229"/>
                    </a:cubicBezTo>
                    <a:lnTo>
                      <a:pt x="293" y="229"/>
                    </a:lnTo>
                    <a:cubicBezTo>
                      <a:pt x="291" y="229"/>
                      <a:pt x="289" y="226"/>
                      <a:pt x="287" y="224"/>
                    </a:cubicBezTo>
                    <a:lnTo>
                      <a:pt x="287" y="224"/>
                    </a:lnTo>
                    <a:cubicBezTo>
                      <a:pt x="286" y="220"/>
                      <a:pt x="287" y="217"/>
                      <a:pt x="289" y="215"/>
                    </a:cubicBezTo>
                    <a:lnTo>
                      <a:pt x="289" y="215"/>
                    </a:lnTo>
                    <a:cubicBezTo>
                      <a:pt x="312" y="194"/>
                      <a:pt x="325" y="161"/>
                      <a:pt x="325" y="126"/>
                    </a:cubicBezTo>
                    <a:lnTo>
                      <a:pt x="325" y="126"/>
                    </a:lnTo>
                    <a:cubicBezTo>
                      <a:pt x="325" y="66"/>
                      <a:pt x="287" y="17"/>
                      <a:pt x="240" y="17"/>
                    </a:cubicBezTo>
                    <a:lnTo>
                      <a:pt x="240" y="17"/>
                    </a:lnTo>
                    <a:cubicBezTo>
                      <a:pt x="194" y="17"/>
                      <a:pt x="158" y="66"/>
                      <a:pt x="158" y="126"/>
                    </a:cubicBezTo>
                    <a:lnTo>
                      <a:pt x="158" y="126"/>
                    </a:lnTo>
                    <a:cubicBezTo>
                      <a:pt x="158" y="161"/>
                      <a:pt x="171" y="194"/>
                      <a:pt x="192" y="215"/>
                    </a:cubicBezTo>
                    <a:lnTo>
                      <a:pt x="192" y="215"/>
                    </a:lnTo>
                    <a:cubicBezTo>
                      <a:pt x="194" y="217"/>
                      <a:pt x="195" y="220"/>
                      <a:pt x="194" y="224"/>
                    </a:cubicBezTo>
                    <a:lnTo>
                      <a:pt x="194" y="224"/>
                    </a:lnTo>
                    <a:cubicBezTo>
                      <a:pt x="194" y="226"/>
                      <a:pt x="191" y="229"/>
                      <a:pt x="187" y="229"/>
                    </a:cubicBezTo>
                    <a:lnTo>
                      <a:pt x="187" y="229"/>
                    </a:lnTo>
                    <a:cubicBezTo>
                      <a:pt x="125" y="236"/>
                      <a:pt x="67" y="255"/>
                      <a:pt x="21" y="285"/>
                    </a:cubicBezTo>
                    <a:close/>
                    <a:moveTo>
                      <a:pt x="238" y="421"/>
                    </a:moveTo>
                    <a:lnTo>
                      <a:pt x="238" y="421"/>
                    </a:lnTo>
                    <a:cubicBezTo>
                      <a:pt x="142" y="421"/>
                      <a:pt x="51" y="370"/>
                      <a:pt x="2" y="287"/>
                    </a:cubicBezTo>
                    <a:lnTo>
                      <a:pt x="2" y="287"/>
                    </a:lnTo>
                    <a:cubicBezTo>
                      <a:pt x="0" y="283"/>
                      <a:pt x="1" y="279"/>
                      <a:pt x="4" y="276"/>
                    </a:cubicBezTo>
                    <a:lnTo>
                      <a:pt x="4" y="276"/>
                    </a:lnTo>
                    <a:cubicBezTo>
                      <a:pt x="51" y="245"/>
                      <a:pt x="108" y="224"/>
                      <a:pt x="170" y="214"/>
                    </a:cubicBezTo>
                    <a:lnTo>
                      <a:pt x="170" y="214"/>
                    </a:lnTo>
                    <a:cubicBezTo>
                      <a:pt x="152" y="191"/>
                      <a:pt x="141" y="159"/>
                      <a:pt x="141" y="126"/>
                    </a:cubicBezTo>
                    <a:lnTo>
                      <a:pt x="141" y="126"/>
                    </a:lnTo>
                    <a:cubicBezTo>
                      <a:pt x="141" y="56"/>
                      <a:pt x="186" y="0"/>
                      <a:pt x="240" y="0"/>
                    </a:cubicBezTo>
                    <a:lnTo>
                      <a:pt x="240" y="0"/>
                    </a:lnTo>
                    <a:cubicBezTo>
                      <a:pt x="296" y="0"/>
                      <a:pt x="342" y="56"/>
                      <a:pt x="342" y="126"/>
                    </a:cubicBezTo>
                    <a:lnTo>
                      <a:pt x="342" y="126"/>
                    </a:lnTo>
                    <a:cubicBezTo>
                      <a:pt x="342" y="159"/>
                      <a:pt x="330" y="191"/>
                      <a:pt x="312" y="214"/>
                    </a:cubicBezTo>
                    <a:lnTo>
                      <a:pt x="312" y="214"/>
                    </a:lnTo>
                    <a:cubicBezTo>
                      <a:pt x="373" y="224"/>
                      <a:pt x="429" y="243"/>
                      <a:pt x="473" y="273"/>
                    </a:cubicBezTo>
                    <a:lnTo>
                      <a:pt x="473" y="273"/>
                    </a:lnTo>
                    <a:cubicBezTo>
                      <a:pt x="478" y="276"/>
                      <a:pt x="478" y="281"/>
                      <a:pt x="477" y="284"/>
                    </a:cubicBezTo>
                    <a:lnTo>
                      <a:pt x="477" y="284"/>
                    </a:lnTo>
                    <a:cubicBezTo>
                      <a:pt x="427" y="369"/>
                      <a:pt x="336" y="421"/>
                      <a:pt x="238" y="4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64">
                <a:extLst>
                  <a:ext uri="{FF2B5EF4-FFF2-40B4-BE49-F238E27FC236}">
                    <a16:creationId xmlns:a16="http://schemas.microsoft.com/office/drawing/2014/main" id="{B72E9949-5C4D-443C-92F0-EAFA17AE9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3603" y="9367694"/>
                <a:ext cx="753497" cy="211921"/>
              </a:xfrm>
              <a:custGeom>
                <a:avLst/>
                <a:gdLst>
                  <a:gd name="T0" fmla="*/ 809 w 845"/>
                  <a:gd name="T1" fmla="*/ 0 h 237"/>
                  <a:gd name="T2" fmla="*/ 100 w 845"/>
                  <a:gd name="T3" fmla="*/ 0 h 237"/>
                  <a:gd name="T4" fmla="*/ 100 w 845"/>
                  <a:gd name="T5" fmla="*/ 0 h 237"/>
                  <a:gd name="T6" fmla="*/ 65 w 845"/>
                  <a:gd name="T7" fmla="*/ 35 h 237"/>
                  <a:gd name="T8" fmla="*/ 65 w 845"/>
                  <a:gd name="T9" fmla="*/ 148 h 237"/>
                  <a:gd name="T10" fmla="*/ 0 w 845"/>
                  <a:gd name="T11" fmla="*/ 236 h 237"/>
                  <a:gd name="T12" fmla="*/ 155 w 845"/>
                  <a:gd name="T13" fmla="*/ 204 h 237"/>
                  <a:gd name="T14" fmla="*/ 809 w 845"/>
                  <a:gd name="T15" fmla="*/ 204 h 237"/>
                  <a:gd name="T16" fmla="*/ 809 w 845"/>
                  <a:gd name="T17" fmla="*/ 204 h 237"/>
                  <a:gd name="T18" fmla="*/ 844 w 845"/>
                  <a:gd name="T19" fmla="*/ 169 h 237"/>
                  <a:gd name="T20" fmla="*/ 844 w 845"/>
                  <a:gd name="T21" fmla="*/ 35 h 237"/>
                  <a:gd name="T22" fmla="*/ 844 w 845"/>
                  <a:gd name="T23" fmla="*/ 35 h 237"/>
                  <a:gd name="T24" fmla="*/ 809 w 845"/>
                  <a:gd name="T25" fmla="*/ 0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5" h="237">
                    <a:moveTo>
                      <a:pt x="809" y="0"/>
                    </a:moveTo>
                    <a:lnTo>
                      <a:pt x="100" y="0"/>
                    </a:lnTo>
                    <a:lnTo>
                      <a:pt x="100" y="0"/>
                    </a:lnTo>
                    <a:cubicBezTo>
                      <a:pt x="81" y="0"/>
                      <a:pt x="65" y="15"/>
                      <a:pt x="65" y="35"/>
                    </a:cubicBezTo>
                    <a:lnTo>
                      <a:pt x="65" y="148"/>
                    </a:lnTo>
                    <a:lnTo>
                      <a:pt x="0" y="236"/>
                    </a:lnTo>
                    <a:lnTo>
                      <a:pt x="155" y="204"/>
                    </a:lnTo>
                    <a:lnTo>
                      <a:pt x="809" y="204"/>
                    </a:lnTo>
                    <a:lnTo>
                      <a:pt x="809" y="204"/>
                    </a:lnTo>
                    <a:cubicBezTo>
                      <a:pt x="829" y="204"/>
                      <a:pt x="844" y="189"/>
                      <a:pt x="844" y="169"/>
                    </a:cubicBezTo>
                    <a:lnTo>
                      <a:pt x="844" y="35"/>
                    </a:lnTo>
                    <a:lnTo>
                      <a:pt x="844" y="35"/>
                    </a:lnTo>
                    <a:cubicBezTo>
                      <a:pt x="844" y="15"/>
                      <a:pt x="829" y="0"/>
                      <a:pt x="80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65">
                <a:extLst>
                  <a:ext uri="{FF2B5EF4-FFF2-40B4-BE49-F238E27FC236}">
                    <a16:creationId xmlns:a16="http://schemas.microsoft.com/office/drawing/2014/main" id="{6D734A98-C0B1-495C-96E8-374B9A5046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85755" y="9359845"/>
                <a:ext cx="765272" cy="227619"/>
              </a:xfrm>
              <a:custGeom>
                <a:avLst/>
                <a:gdLst>
                  <a:gd name="T0" fmla="*/ 109 w 862"/>
                  <a:gd name="T1" fmla="*/ 17 h 254"/>
                  <a:gd name="T2" fmla="*/ 109 w 862"/>
                  <a:gd name="T3" fmla="*/ 17 h 254"/>
                  <a:gd name="T4" fmla="*/ 82 w 862"/>
                  <a:gd name="T5" fmla="*/ 44 h 254"/>
                  <a:gd name="T6" fmla="*/ 82 w 862"/>
                  <a:gd name="T7" fmla="*/ 157 h 254"/>
                  <a:gd name="T8" fmla="*/ 82 w 862"/>
                  <a:gd name="T9" fmla="*/ 157 h 254"/>
                  <a:gd name="T10" fmla="*/ 81 w 862"/>
                  <a:gd name="T11" fmla="*/ 162 h 254"/>
                  <a:gd name="T12" fmla="*/ 28 w 862"/>
                  <a:gd name="T13" fmla="*/ 232 h 254"/>
                  <a:gd name="T14" fmla="*/ 162 w 862"/>
                  <a:gd name="T15" fmla="*/ 204 h 254"/>
                  <a:gd name="T16" fmla="*/ 162 w 862"/>
                  <a:gd name="T17" fmla="*/ 204 h 254"/>
                  <a:gd name="T18" fmla="*/ 164 w 862"/>
                  <a:gd name="T19" fmla="*/ 204 h 254"/>
                  <a:gd name="T20" fmla="*/ 818 w 862"/>
                  <a:gd name="T21" fmla="*/ 204 h 254"/>
                  <a:gd name="T22" fmla="*/ 818 w 862"/>
                  <a:gd name="T23" fmla="*/ 204 h 254"/>
                  <a:gd name="T24" fmla="*/ 844 w 862"/>
                  <a:gd name="T25" fmla="*/ 178 h 254"/>
                  <a:gd name="T26" fmla="*/ 844 w 862"/>
                  <a:gd name="T27" fmla="*/ 44 h 254"/>
                  <a:gd name="T28" fmla="*/ 844 w 862"/>
                  <a:gd name="T29" fmla="*/ 44 h 254"/>
                  <a:gd name="T30" fmla="*/ 818 w 862"/>
                  <a:gd name="T31" fmla="*/ 17 h 254"/>
                  <a:gd name="T32" fmla="*/ 109 w 862"/>
                  <a:gd name="T33" fmla="*/ 17 h 254"/>
                  <a:gd name="T34" fmla="*/ 9 w 862"/>
                  <a:gd name="T35" fmla="*/ 253 h 254"/>
                  <a:gd name="T36" fmla="*/ 9 w 862"/>
                  <a:gd name="T37" fmla="*/ 253 h 254"/>
                  <a:gd name="T38" fmla="*/ 2 w 862"/>
                  <a:gd name="T39" fmla="*/ 249 h 254"/>
                  <a:gd name="T40" fmla="*/ 2 w 862"/>
                  <a:gd name="T41" fmla="*/ 249 h 254"/>
                  <a:gd name="T42" fmla="*/ 2 w 862"/>
                  <a:gd name="T43" fmla="*/ 240 h 254"/>
                  <a:gd name="T44" fmla="*/ 66 w 862"/>
                  <a:gd name="T45" fmla="*/ 154 h 254"/>
                  <a:gd name="T46" fmla="*/ 66 w 862"/>
                  <a:gd name="T47" fmla="*/ 44 h 254"/>
                  <a:gd name="T48" fmla="*/ 66 w 862"/>
                  <a:gd name="T49" fmla="*/ 44 h 254"/>
                  <a:gd name="T50" fmla="*/ 109 w 862"/>
                  <a:gd name="T51" fmla="*/ 0 h 254"/>
                  <a:gd name="T52" fmla="*/ 818 w 862"/>
                  <a:gd name="T53" fmla="*/ 0 h 254"/>
                  <a:gd name="T54" fmla="*/ 818 w 862"/>
                  <a:gd name="T55" fmla="*/ 0 h 254"/>
                  <a:gd name="T56" fmla="*/ 861 w 862"/>
                  <a:gd name="T57" fmla="*/ 44 h 254"/>
                  <a:gd name="T58" fmla="*/ 861 w 862"/>
                  <a:gd name="T59" fmla="*/ 178 h 254"/>
                  <a:gd name="T60" fmla="*/ 861 w 862"/>
                  <a:gd name="T61" fmla="*/ 178 h 254"/>
                  <a:gd name="T62" fmla="*/ 818 w 862"/>
                  <a:gd name="T63" fmla="*/ 222 h 254"/>
                  <a:gd name="T64" fmla="*/ 164 w 862"/>
                  <a:gd name="T65" fmla="*/ 222 h 254"/>
                  <a:gd name="T66" fmla="*/ 10 w 862"/>
                  <a:gd name="T67" fmla="*/ 253 h 254"/>
                  <a:gd name="T68" fmla="*/ 10 w 862"/>
                  <a:gd name="T69" fmla="*/ 253 h 254"/>
                  <a:gd name="T70" fmla="*/ 9 w 862"/>
                  <a:gd name="T71" fmla="*/ 253 h 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62" h="254">
                    <a:moveTo>
                      <a:pt x="109" y="17"/>
                    </a:moveTo>
                    <a:lnTo>
                      <a:pt x="109" y="17"/>
                    </a:lnTo>
                    <a:cubicBezTo>
                      <a:pt x="94" y="17"/>
                      <a:pt x="82" y="29"/>
                      <a:pt x="82" y="44"/>
                    </a:cubicBezTo>
                    <a:lnTo>
                      <a:pt x="82" y="157"/>
                    </a:lnTo>
                    <a:lnTo>
                      <a:pt x="82" y="157"/>
                    </a:lnTo>
                    <a:cubicBezTo>
                      <a:pt x="82" y="158"/>
                      <a:pt x="81" y="160"/>
                      <a:pt x="81" y="162"/>
                    </a:cubicBezTo>
                    <a:lnTo>
                      <a:pt x="28" y="232"/>
                    </a:lnTo>
                    <a:lnTo>
                      <a:pt x="162" y="204"/>
                    </a:lnTo>
                    <a:lnTo>
                      <a:pt x="162" y="204"/>
                    </a:lnTo>
                    <a:cubicBezTo>
                      <a:pt x="163" y="204"/>
                      <a:pt x="163" y="204"/>
                      <a:pt x="164" y="204"/>
                    </a:cubicBezTo>
                    <a:lnTo>
                      <a:pt x="818" y="204"/>
                    </a:lnTo>
                    <a:lnTo>
                      <a:pt x="818" y="204"/>
                    </a:lnTo>
                    <a:cubicBezTo>
                      <a:pt x="832" y="204"/>
                      <a:pt x="844" y="193"/>
                      <a:pt x="844" y="178"/>
                    </a:cubicBezTo>
                    <a:lnTo>
                      <a:pt x="844" y="44"/>
                    </a:lnTo>
                    <a:lnTo>
                      <a:pt x="844" y="44"/>
                    </a:lnTo>
                    <a:cubicBezTo>
                      <a:pt x="844" y="29"/>
                      <a:pt x="832" y="17"/>
                      <a:pt x="818" y="17"/>
                    </a:cubicBezTo>
                    <a:lnTo>
                      <a:pt x="109" y="17"/>
                    </a:lnTo>
                    <a:close/>
                    <a:moveTo>
                      <a:pt x="9" y="253"/>
                    </a:moveTo>
                    <a:lnTo>
                      <a:pt x="9" y="253"/>
                    </a:lnTo>
                    <a:cubicBezTo>
                      <a:pt x="6" y="253"/>
                      <a:pt x="3" y="252"/>
                      <a:pt x="2" y="249"/>
                    </a:cubicBezTo>
                    <a:lnTo>
                      <a:pt x="2" y="249"/>
                    </a:lnTo>
                    <a:cubicBezTo>
                      <a:pt x="0" y="246"/>
                      <a:pt x="0" y="242"/>
                      <a:pt x="2" y="240"/>
                    </a:cubicBezTo>
                    <a:lnTo>
                      <a:pt x="66" y="154"/>
                    </a:lnTo>
                    <a:lnTo>
                      <a:pt x="66" y="44"/>
                    </a:lnTo>
                    <a:lnTo>
                      <a:pt x="66" y="44"/>
                    </a:lnTo>
                    <a:cubicBezTo>
                      <a:pt x="66" y="20"/>
                      <a:pt x="85" y="0"/>
                      <a:pt x="109" y="0"/>
                    </a:cubicBezTo>
                    <a:lnTo>
                      <a:pt x="818" y="0"/>
                    </a:lnTo>
                    <a:lnTo>
                      <a:pt x="818" y="0"/>
                    </a:lnTo>
                    <a:cubicBezTo>
                      <a:pt x="842" y="0"/>
                      <a:pt x="861" y="20"/>
                      <a:pt x="861" y="44"/>
                    </a:cubicBezTo>
                    <a:lnTo>
                      <a:pt x="861" y="178"/>
                    </a:lnTo>
                    <a:lnTo>
                      <a:pt x="861" y="178"/>
                    </a:lnTo>
                    <a:cubicBezTo>
                      <a:pt x="861" y="202"/>
                      <a:pt x="842" y="222"/>
                      <a:pt x="818" y="222"/>
                    </a:cubicBezTo>
                    <a:lnTo>
                      <a:pt x="164" y="222"/>
                    </a:lnTo>
                    <a:lnTo>
                      <a:pt x="10" y="253"/>
                    </a:lnTo>
                    <a:lnTo>
                      <a:pt x="10" y="253"/>
                    </a:lnTo>
                    <a:cubicBezTo>
                      <a:pt x="9" y="253"/>
                      <a:pt x="9" y="253"/>
                      <a:pt x="9" y="2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D3555B1F-83B8-4CD3-B22E-216186B2C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3488" y="9418713"/>
                <a:ext cx="576009" cy="73641"/>
              </a:xfrm>
              <a:custGeom>
                <a:avLst/>
                <a:gdLst>
                  <a:gd name="connsiteX0" fmla="*/ 7125 w 576009"/>
                  <a:gd name="connsiteY0" fmla="*/ 58866 h 73641"/>
                  <a:gd name="connsiteX1" fmla="*/ 350002 w 576009"/>
                  <a:gd name="connsiteY1" fmla="*/ 58866 h 73641"/>
                  <a:gd name="connsiteX2" fmla="*/ 356236 w 576009"/>
                  <a:gd name="connsiteY2" fmla="*/ 66253 h 73641"/>
                  <a:gd name="connsiteX3" fmla="*/ 350002 w 576009"/>
                  <a:gd name="connsiteY3" fmla="*/ 73641 h 73641"/>
                  <a:gd name="connsiteX4" fmla="*/ 7125 w 576009"/>
                  <a:gd name="connsiteY4" fmla="*/ 73641 h 73641"/>
                  <a:gd name="connsiteX5" fmla="*/ 0 w 576009"/>
                  <a:gd name="connsiteY5" fmla="*/ 66253 h 73641"/>
                  <a:gd name="connsiteX6" fmla="*/ 7125 w 576009"/>
                  <a:gd name="connsiteY6" fmla="*/ 58866 h 73641"/>
                  <a:gd name="connsiteX7" fmla="*/ 7100 w 576009"/>
                  <a:gd name="connsiteY7" fmla="*/ 0 h 73641"/>
                  <a:gd name="connsiteX8" fmla="*/ 569797 w 576009"/>
                  <a:gd name="connsiteY8" fmla="*/ 0 h 73641"/>
                  <a:gd name="connsiteX9" fmla="*/ 576009 w 576009"/>
                  <a:gd name="connsiteY9" fmla="*/ 6977 h 73641"/>
                  <a:gd name="connsiteX10" fmla="*/ 569797 w 576009"/>
                  <a:gd name="connsiteY10" fmla="*/ 14826 h 73641"/>
                  <a:gd name="connsiteX11" fmla="*/ 7100 w 576009"/>
                  <a:gd name="connsiteY11" fmla="*/ 14826 h 73641"/>
                  <a:gd name="connsiteX12" fmla="*/ 0 w 576009"/>
                  <a:gd name="connsiteY12" fmla="*/ 6977 h 73641"/>
                  <a:gd name="connsiteX13" fmla="*/ 7100 w 576009"/>
                  <a:gd name="connsiteY13" fmla="*/ 0 h 73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76009" h="73641">
                    <a:moveTo>
                      <a:pt x="7125" y="58866"/>
                    </a:moveTo>
                    <a:lnTo>
                      <a:pt x="350002" y="58866"/>
                    </a:lnTo>
                    <a:cubicBezTo>
                      <a:pt x="353565" y="58866"/>
                      <a:pt x="356236" y="61636"/>
                      <a:pt x="356236" y="66253"/>
                    </a:cubicBezTo>
                    <a:cubicBezTo>
                      <a:pt x="356236" y="69947"/>
                      <a:pt x="353565" y="73641"/>
                      <a:pt x="350002" y="73641"/>
                    </a:cubicBezTo>
                    <a:lnTo>
                      <a:pt x="7125" y="73641"/>
                    </a:lnTo>
                    <a:cubicBezTo>
                      <a:pt x="2672" y="73641"/>
                      <a:pt x="0" y="69947"/>
                      <a:pt x="0" y="66253"/>
                    </a:cubicBezTo>
                    <a:cubicBezTo>
                      <a:pt x="0" y="61636"/>
                      <a:pt x="2672" y="58866"/>
                      <a:pt x="7125" y="58866"/>
                    </a:cubicBezTo>
                    <a:close/>
                    <a:moveTo>
                      <a:pt x="7100" y="0"/>
                    </a:moveTo>
                    <a:lnTo>
                      <a:pt x="569797" y="0"/>
                    </a:lnTo>
                    <a:cubicBezTo>
                      <a:pt x="573347" y="0"/>
                      <a:pt x="576009" y="3488"/>
                      <a:pt x="576009" y="6977"/>
                    </a:cubicBezTo>
                    <a:cubicBezTo>
                      <a:pt x="576009" y="11337"/>
                      <a:pt x="573347" y="14826"/>
                      <a:pt x="569797" y="14826"/>
                    </a:cubicBezTo>
                    <a:lnTo>
                      <a:pt x="7100" y="14826"/>
                    </a:lnTo>
                    <a:cubicBezTo>
                      <a:pt x="2663" y="14826"/>
                      <a:pt x="0" y="11337"/>
                      <a:pt x="0" y="6977"/>
                    </a:cubicBezTo>
                    <a:cubicBezTo>
                      <a:pt x="0" y="3488"/>
                      <a:pt x="2663" y="0"/>
                      <a:pt x="71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68">
                <a:extLst>
                  <a:ext uri="{FF2B5EF4-FFF2-40B4-BE49-F238E27FC236}">
                    <a16:creationId xmlns:a16="http://schemas.microsoft.com/office/drawing/2014/main" id="{E90334DC-31EB-4CD3-BB93-AE2D92E09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2571" y="9654181"/>
                <a:ext cx="718176" cy="164827"/>
              </a:xfrm>
              <a:custGeom>
                <a:avLst/>
                <a:gdLst>
                  <a:gd name="T0" fmla="*/ 22 w 807"/>
                  <a:gd name="T1" fmla="*/ 0 h 187"/>
                  <a:gd name="T2" fmla="*/ 684 w 807"/>
                  <a:gd name="T3" fmla="*/ 0 h 187"/>
                  <a:gd name="T4" fmla="*/ 684 w 807"/>
                  <a:gd name="T5" fmla="*/ 0 h 187"/>
                  <a:gd name="T6" fmla="*/ 705 w 807"/>
                  <a:gd name="T7" fmla="*/ 22 h 187"/>
                  <a:gd name="T8" fmla="*/ 705 w 807"/>
                  <a:gd name="T9" fmla="*/ 127 h 187"/>
                  <a:gd name="T10" fmla="*/ 806 w 807"/>
                  <a:gd name="T11" fmla="*/ 186 h 187"/>
                  <a:gd name="T12" fmla="*/ 684 w 807"/>
                  <a:gd name="T13" fmla="*/ 186 h 187"/>
                  <a:gd name="T14" fmla="*/ 22 w 807"/>
                  <a:gd name="T15" fmla="*/ 186 h 187"/>
                  <a:gd name="T16" fmla="*/ 22 w 807"/>
                  <a:gd name="T17" fmla="*/ 186 h 187"/>
                  <a:gd name="T18" fmla="*/ 0 w 807"/>
                  <a:gd name="T19" fmla="*/ 165 h 187"/>
                  <a:gd name="T20" fmla="*/ 0 w 807"/>
                  <a:gd name="T21" fmla="*/ 22 h 187"/>
                  <a:gd name="T22" fmla="*/ 0 w 807"/>
                  <a:gd name="T23" fmla="*/ 22 h 187"/>
                  <a:gd name="T24" fmla="*/ 22 w 807"/>
                  <a:gd name="T25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7" h="187">
                    <a:moveTo>
                      <a:pt x="22" y="0"/>
                    </a:moveTo>
                    <a:lnTo>
                      <a:pt x="684" y="0"/>
                    </a:lnTo>
                    <a:lnTo>
                      <a:pt x="684" y="0"/>
                    </a:lnTo>
                    <a:cubicBezTo>
                      <a:pt x="696" y="0"/>
                      <a:pt x="705" y="10"/>
                      <a:pt x="705" y="22"/>
                    </a:cubicBezTo>
                    <a:lnTo>
                      <a:pt x="705" y="127"/>
                    </a:lnTo>
                    <a:lnTo>
                      <a:pt x="806" y="186"/>
                    </a:lnTo>
                    <a:lnTo>
                      <a:pt x="684" y="186"/>
                    </a:lnTo>
                    <a:lnTo>
                      <a:pt x="22" y="186"/>
                    </a:lnTo>
                    <a:lnTo>
                      <a:pt x="22" y="186"/>
                    </a:lnTo>
                    <a:cubicBezTo>
                      <a:pt x="10" y="186"/>
                      <a:pt x="0" y="177"/>
                      <a:pt x="0" y="165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0"/>
                      <a:pt x="10" y="0"/>
                      <a:pt x="2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69">
                <a:extLst>
                  <a:ext uri="{FF2B5EF4-FFF2-40B4-BE49-F238E27FC236}">
                    <a16:creationId xmlns:a16="http://schemas.microsoft.com/office/drawing/2014/main" id="{67835D03-0109-4E2A-8528-A3743BCE1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4722" y="9646332"/>
                <a:ext cx="733874" cy="180525"/>
              </a:xfrm>
              <a:custGeom>
                <a:avLst/>
                <a:gdLst>
                  <a:gd name="T0" fmla="*/ 30 w 825"/>
                  <a:gd name="T1" fmla="*/ 16 h 204"/>
                  <a:gd name="T2" fmla="*/ 30 w 825"/>
                  <a:gd name="T3" fmla="*/ 16 h 204"/>
                  <a:gd name="T4" fmla="*/ 16 w 825"/>
                  <a:gd name="T5" fmla="*/ 30 h 204"/>
                  <a:gd name="T6" fmla="*/ 16 w 825"/>
                  <a:gd name="T7" fmla="*/ 173 h 204"/>
                  <a:gd name="T8" fmla="*/ 16 w 825"/>
                  <a:gd name="T9" fmla="*/ 173 h 204"/>
                  <a:gd name="T10" fmla="*/ 30 w 825"/>
                  <a:gd name="T11" fmla="*/ 186 h 204"/>
                  <a:gd name="T12" fmla="*/ 784 w 825"/>
                  <a:gd name="T13" fmla="*/ 186 h 204"/>
                  <a:gd name="T14" fmla="*/ 709 w 825"/>
                  <a:gd name="T15" fmla="*/ 142 h 204"/>
                  <a:gd name="T16" fmla="*/ 709 w 825"/>
                  <a:gd name="T17" fmla="*/ 142 h 204"/>
                  <a:gd name="T18" fmla="*/ 705 w 825"/>
                  <a:gd name="T19" fmla="*/ 135 h 204"/>
                  <a:gd name="T20" fmla="*/ 705 w 825"/>
                  <a:gd name="T21" fmla="*/ 30 h 204"/>
                  <a:gd name="T22" fmla="*/ 705 w 825"/>
                  <a:gd name="T23" fmla="*/ 30 h 204"/>
                  <a:gd name="T24" fmla="*/ 692 w 825"/>
                  <a:gd name="T25" fmla="*/ 16 h 204"/>
                  <a:gd name="T26" fmla="*/ 30 w 825"/>
                  <a:gd name="T27" fmla="*/ 16 h 204"/>
                  <a:gd name="T28" fmla="*/ 814 w 825"/>
                  <a:gd name="T29" fmla="*/ 203 h 204"/>
                  <a:gd name="T30" fmla="*/ 30 w 825"/>
                  <a:gd name="T31" fmla="*/ 203 h 204"/>
                  <a:gd name="T32" fmla="*/ 30 w 825"/>
                  <a:gd name="T33" fmla="*/ 203 h 204"/>
                  <a:gd name="T34" fmla="*/ 0 w 825"/>
                  <a:gd name="T35" fmla="*/ 173 h 204"/>
                  <a:gd name="T36" fmla="*/ 0 w 825"/>
                  <a:gd name="T37" fmla="*/ 30 h 204"/>
                  <a:gd name="T38" fmla="*/ 0 w 825"/>
                  <a:gd name="T39" fmla="*/ 30 h 204"/>
                  <a:gd name="T40" fmla="*/ 30 w 825"/>
                  <a:gd name="T41" fmla="*/ 0 h 204"/>
                  <a:gd name="T42" fmla="*/ 692 w 825"/>
                  <a:gd name="T43" fmla="*/ 0 h 204"/>
                  <a:gd name="T44" fmla="*/ 692 w 825"/>
                  <a:gd name="T45" fmla="*/ 0 h 204"/>
                  <a:gd name="T46" fmla="*/ 722 w 825"/>
                  <a:gd name="T47" fmla="*/ 30 h 204"/>
                  <a:gd name="T48" fmla="*/ 722 w 825"/>
                  <a:gd name="T49" fmla="*/ 130 h 204"/>
                  <a:gd name="T50" fmla="*/ 818 w 825"/>
                  <a:gd name="T51" fmla="*/ 187 h 204"/>
                  <a:gd name="T52" fmla="*/ 818 w 825"/>
                  <a:gd name="T53" fmla="*/ 187 h 204"/>
                  <a:gd name="T54" fmla="*/ 823 w 825"/>
                  <a:gd name="T55" fmla="*/ 196 h 204"/>
                  <a:gd name="T56" fmla="*/ 823 w 825"/>
                  <a:gd name="T57" fmla="*/ 196 h 204"/>
                  <a:gd name="T58" fmla="*/ 814 w 825"/>
                  <a:gd name="T59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5" h="204">
                    <a:moveTo>
                      <a:pt x="30" y="16"/>
                    </a:moveTo>
                    <a:lnTo>
                      <a:pt x="30" y="16"/>
                    </a:lnTo>
                    <a:cubicBezTo>
                      <a:pt x="22" y="16"/>
                      <a:pt x="16" y="22"/>
                      <a:pt x="16" y="30"/>
                    </a:cubicBezTo>
                    <a:lnTo>
                      <a:pt x="16" y="173"/>
                    </a:lnTo>
                    <a:lnTo>
                      <a:pt x="16" y="173"/>
                    </a:lnTo>
                    <a:cubicBezTo>
                      <a:pt x="16" y="180"/>
                      <a:pt x="22" y="186"/>
                      <a:pt x="30" y="186"/>
                    </a:cubicBezTo>
                    <a:lnTo>
                      <a:pt x="784" y="186"/>
                    </a:lnTo>
                    <a:lnTo>
                      <a:pt x="709" y="142"/>
                    </a:lnTo>
                    <a:lnTo>
                      <a:pt x="709" y="142"/>
                    </a:lnTo>
                    <a:cubicBezTo>
                      <a:pt x="706" y="140"/>
                      <a:pt x="705" y="137"/>
                      <a:pt x="705" y="135"/>
                    </a:cubicBezTo>
                    <a:lnTo>
                      <a:pt x="705" y="30"/>
                    </a:lnTo>
                    <a:lnTo>
                      <a:pt x="705" y="30"/>
                    </a:lnTo>
                    <a:cubicBezTo>
                      <a:pt x="705" y="22"/>
                      <a:pt x="699" y="16"/>
                      <a:pt x="692" y="16"/>
                    </a:cubicBezTo>
                    <a:lnTo>
                      <a:pt x="30" y="16"/>
                    </a:lnTo>
                    <a:close/>
                    <a:moveTo>
                      <a:pt x="814" y="203"/>
                    </a:moveTo>
                    <a:lnTo>
                      <a:pt x="30" y="203"/>
                    </a:lnTo>
                    <a:lnTo>
                      <a:pt x="30" y="203"/>
                    </a:lnTo>
                    <a:cubicBezTo>
                      <a:pt x="13" y="203"/>
                      <a:pt x="0" y="189"/>
                      <a:pt x="0" y="173"/>
                    </a:cubicBezTo>
                    <a:lnTo>
                      <a:pt x="0" y="30"/>
                    </a:lnTo>
                    <a:lnTo>
                      <a:pt x="0" y="30"/>
                    </a:lnTo>
                    <a:cubicBezTo>
                      <a:pt x="0" y="12"/>
                      <a:pt x="13" y="0"/>
                      <a:pt x="30" y="0"/>
                    </a:cubicBezTo>
                    <a:lnTo>
                      <a:pt x="692" y="0"/>
                    </a:lnTo>
                    <a:lnTo>
                      <a:pt x="692" y="0"/>
                    </a:lnTo>
                    <a:cubicBezTo>
                      <a:pt x="708" y="0"/>
                      <a:pt x="722" y="12"/>
                      <a:pt x="722" y="30"/>
                    </a:cubicBezTo>
                    <a:lnTo>
                      <a:pt x="722" y="130"/>
                    </a:lnTo>
                    <a:lnTo>
                      <a:pt x="818" y="187"/>
                    </a:lnTo>
                    <a:lnTo>
                      <a:pt x="818" y="187"/>
                    </a:lnTo>
                    <a:cubicBezTo>
                      <a:pt x="822" y="189"/>
                      <a:pt x="824" y="193"/>
                      <a:pt x="823" y="196"/>
                    </a:cubicBezTo>
                    <a:lnTo>
                      <a:pt x="823" y="196"/>
                    </a:lnTo>
                    <a:cubicBezTo>
                      <a:pt x="821" y="200"/>
                      <a:pt x="818" y="203"/>
                      <a:pt x="814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D95A24FA-CDBD-484F-B693-10C98820A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362" y="9705198"/>
                <a:ext cx="505367" cy="65794"/>
              </a:xfrm>
              <a:custGeom>
                <a:avLst/>
                <a:gdLst>
                  <a:gd name="connsiteX0" fmla="*/ 199433 w 505367"/>
                  <a:gd name="connsiteY0" fmla="*/ 51019 h 65794"/>
                  <a:gd name="connsiteX1" fmla="*/ 497336 w 505367"/>
                  <a:gd name="connsiteY1" fmla="*/ 51019 h 65794"/>
                  <a:gd name="connsiteX2" fmla="*/ 505363 w 505367"/>
                  <a:gd name="connsiteY2" fmla="*/ 58406 h 65794"/>
                  <a:gd name="connsiteX3" fmla="*/ 497336 w 505367"/>
                  <a:gd name="connsiteY3" fmla="*/ 65794 h 65794"/>
                  <a:gd name="connsiteX4" fmla="*/ 199433 w 505367"/>
                  <a:gd name="connsiteY4" fmla="*/ 65794 h 65794"/>
                  <a:gd name="connsiteX5" fmla="*/ 192298 w 505367"/>
                  <a:gd name="connsiteY5" fmla="*/ 58406 h 65794"/>
                  <a:gd name="connsiteX6" fmla="*/ 199433 w 505367"/>
                  <a:gd name="connsiteY6" fmla="*/ 51019 h 65794"/>
                  <a:gd name="connsiteX7" fmla="*/ 7994 w 505367"/>
                  <a:gd name="connsiteY7" fmla="*/ 0 h 65794"/>
                  <a:gd name="connsiteX8" fmla="*/ 497373 w 505367"/>
                  <a:gd name="connsiteY8" fmla="*/ 0 h 65794"/>
                  <a:gd name="connsiteX9" fmla="*/ 505367 w 505367"/>
                  <a:gd name="connsiteY9" fmla="*/ 6464 h 65794"/>
                  <a:gd name="connsiteX10" fmla="*/ 497373 w 505367"/>
                  <a:gd name="connsiteY10" fmla="*/ 14775 h 65794"/>
                  <a:gd name="connsiteX11" fmla="*/ 7994 w 505367"/>
                  <a:gd name="connsiteY11" fmla="*/ 14775 h 65794"/>
                  <a:gd name="connsiteX12" fmla="*/ 0 w 505367"/>
                  <a:gd name="connsiteY12" fmla="*/ 6464 h 65794"/>
                  <a:gd name="connsiteX13" fmla="*/ 7994 w 505367"/>
                  <a:gd name="connsiteY13" fmla="*/ 0 h 65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05367" h="65794">
                    <a:moveTo>
                      <a:pt x="199433" y="51019"/>
                    </a:moveTo>
                    <a:lnTo>
                      <a:pt x="497336" y="51019"/>
                    </a:lnTo>
                    <a:cubicBezTo>
                      <a:pt x="501795" y="51019"/>
                      <a:pt x="505363" y="54713"/>
                      <a:pt x="505363" y="58406"/>
                    </a:cubicBezTo>
                    <a:cubicBezTo>
                      <a:pt x="505363" y="63023"/>
                      <a:pt x="501795" y="65794"/>
                      <a:pt x="497336" y="65794"/>
                    </a:cubicBezTo>
                    <a:lnTo>
                      <a:pt x="199433" y="65794"/>
                    </a:lnTo>
                    <a:cubicBezTo>
                      <a:pt x="194974" y="65794"/>
                      <a:pt x="192298" y="63023"/>
                      <a:pt x="192298" y="58406"/>
                    </a:cubicBezTo>
                    <a:cubicBezTo>
                      <a:pt x="192298" y="54713"/>
                      <a:pt x="194974" y="51019"/>
                      <a:pt x="199433" y="51019"/>
                    </a:cubicBezTo>
                    <a:close/>
                    <a:moveTo>
                      <a:pt x="7994" y="0"/>
                    </a:moveTo>
                    <a:lnTo>
                      <a:pt x="497373" y="0"/>
                    </a:lnTo>
                    <a:cubicBezTo>
                      <a:pt x="501814" y="0"/>
                      <a:pt x="505367" y="2770"/>
                      <a:pt x="505367" y="6464"/>
                    </a:cubicBezTo>
                    <a:cubicBezTo>
                      <a:pt x="505367" y="12004"/>
                      <a:pt x="501814" y="14775"/>
                      <a:pt x="497373" y="14775"/>
                    </a:cubicBezTo>
                    <a:lnTo>
                      <a:pt x="7994" y="14775"/>
                    </a:lnTo>
                    <a:cubicBezTo>
                      <a:pt x="4441" y="14775"/>
                      <a:pt x="0" y="12004"/>
                      <a:pt x="0" y="6464"/>
                    </a:cubicBezTo>
                    <a:cubicBezTo>
                      <a:pt x="0" y="2770"/>
                      <a:pt x="4441" y="0"/>
                      <a:pt x="7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6" name="Group 255">
              <a:extLst>
                <a:ext uri="{FF2B5EF4-FFF2-40B4-BE49-F238E27FC236}">
                  <a16:creationId xmlns:a16="http://schemas.microsoft.com/office/drawing/2014/main" id="{0AD83B97-A79C-49DD-9DF4-1B13026308DD}"/>
                </a:ext>
              </a:extLst>
            </p:cNvPr>
            <p:cNvGrpSpPr/>
            <p:nvPr/>
          </p:nvGrpSpPr>
          <p:grpSpPr>
            <a:xfrm>
              <a:off x="13131256" y="5800358"/>
              <a:ext cx="4568076" cy="4426795"/>
              <a:chOff x="13131256" y="5800358"/>
              <a:chExt cx="4568076" cy="4426795"/>
            </a:xfrm>
          </p:grpSpPr>
          <p:sp>
            <p:nvSpPr>
              <p:cNvPr id="282" name="Freeform 72">
                <a:extLst>
                  <a:ext uri="{FF2B5EF4-FFF2-40B4-BE49-F238E27FC236}">
                    <a16:creationId xmlns:a16="http://schemas.microsoft.com/office/drawing/2014/main" id="{B740DD24-C07E-48C8-847A-33BFAC721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2537" y="5800358"/>
                <a:ext cx="4426795" cy="4426795"/>
              </a:xfrm>
              <a:custGeom>
                <a:avLst/>
                <a:gdLst>
                  <a:gd name="T0" fmla="*/ 4777 w 4974"/>
                  <a:gd name="T1" fmla="*/ 2838 h 4972"/>
                  <a:gd name="T2" fmla="*/ 4777 w 4974"/>
                  <a:gd name="T3" fmla="*/ 2838 h 4972"/>
                  <a:gd name="T4" fmla="*/ 2133 w 4974"/>
                  <a:gd name="T5" fmla="*/ 4776 h 4972"/>
                  <a:gd name="T6" fmla="*/ 2133 w 4974"/>
                  <a:gd name="T7" fmla="*/ 4776 h 4972"/>
                  <a:gd name="T8" fmla="*/ 195 w 4974"/>
                  <a:gd name="T9" fmla="*/ 2131 h 4972"/>
                  <a:gd name="T10" fmla="*/ 195 w 4974"/>
                  <a:gd name="T11" fmla="*/ 2131 h 4972"/>
                  <a:gd name="T12" fmla="*/ 2840 w 4974"/>
                  <a:gd name="T13" fmla="*/ 195 h 4972"/>
                  <a:gd name="T14" fmla="*/ 2840 w 4974"/>
                  <a:gd name="T15" fmla="*/ 195 h 4972"/>
                  <a:gd name="T16" fmla="*/ 4777 w 4974"/>
                  <a:gd name="T17" fmla="*/ 2838 h 49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74" h="4972">
                    <a:moveTo>
                      <a:pt x="4777" y="2838"/>
                    </a:moveTo>
                    <a:lnTo>
                      <a:pt x="4777" y="2838"/>
                    </a:lnTo>
                    <a:cubicBezTo>
                      <a:pt x="4582" y="4104"/>
                      <a:pt x="3398" y="4971"/>
                      <a:pt x="2133" y="4776"/>
                    </a:cubicBezTo>
                    <a:lnTo>
                      <a:pt x="2133" y="4776"/>
                    </a:lnTo>
                    <a:cubicBezTo>
                      <a:pt x="867" y="4581"/>
                      <a:pt x="0" y="3396"/>
                      <a:pt x="195" y="2131"/>
                    </a:cubicBezTo>
                    <a:lnTo>
                      <a:pt x="195" y="2131"/>
                    </a:lnTo>
                    <a:cubicBezTo>
                      <a:pt x="390" y="867"/>
                      <a:pt x="1575" y="0"/>
                      <a:pt x="2840" y="195"/>
                    </a:cubicBezTo>
                    <a:lnTo>
                      <a:pt x="2840" y="195"/>
                    </a:lnTo>
                    <a:cubicBezTo>
                      <a:pt x="4105" y="390"/>
                      <a:pt x="4973" y="1574"/>
                      <a:pt x="4777" y="28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73">
                <a:extLst>
                  <a:ext uri="{FF2B5EF4-FFF2-40B4-BE49-F238E27FC236}">
                    <a16:creationId xmlns:a16="http://schemas.microsoft.com/office/drawing/2014/main" id="{CD1465DF-7304-4ED1-BB37-63273908C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4949" y="5882770"/>
                <a:ext cx="4261968" cy="4246270"/>
              </a:xfrm>
              <a:custGeom>
                <a:avLst/>
                <a:gdLst>
                  <a:gd name="T0" fmla="*/ 2388 w 4788"/>
                  <a:gd name="T1" fmla="*/ 84 h 4770"/>
                  <a:gd name="T2" fmla="*/ 2388 w 4788"/>
                  <a:gd name="T3" fmla="*/ 84 h 4770"/>
                  <a:gd name="T4" fmla="*/ 1028 w 4788"/>
                  <a:gd name="T5" fmla="*/ 531 h 4770"/>
                  <a:gd name="T6" fmla="*/ 1028 w 4788"/>
                  <a:gd name="T7" fmla="*/ 531 h 4770"/>
                  <a:gd name="T8" fmla="*/ 111 w 4788"/>
                  <a:gd name="T9" fmla="*/ 2041 h 4770"/>
                  <a:gd name="T10" fmla="*/ 111 w 4788"/>
                  <a:gd name="T11" fmla="*/ 2041 h 4770"/>
                  <a:gd name="T12" fmla="*/ 530 w 4788"/>
                  <a:gd name="T13" fmla="*/ 3758 h 4770"/>
                  <a:gd name="T14" fmla="*/ 530 w 4788"/>
                  <a:gd name="T15" fmla="*/ 3758 h 4770"/>
                  <a:gd name="T16" fmla="*/ 2041 w 4788"/>
                  <a:gd name="T17" fmla="*/ 4676 h 4770"/>
                  <a:gd name="T18" fmla="*/ 2041 w 4788"/>
                  <a:gd name="T19" fmla="*/ 4676 h 4770"/>
                  <a:gd name="T20" fmla="*/ 3758 w 4788"/>
                  <a:gd name="T21" fmla="*/ 4257 h 4770"/>
                  <a:gd name="T22" fmla="*/ 3758 w 4788"/>
                  <a:gd name="T23" fmla="*/ 4257 h 4770"/>
                  <a:gd name="T24" fmla="*/ 4676 w 4788"/>
                  <a:gd name="T25" fmla="*/ 2745 h 4770"/>
                  <a:gd name="T26" fmla="*/ 4676 w 4788"/>
                  <a:gd name="T27" fmla="*/ 2745 h 4770"/>
                  <a:gd name="T28" fmla="*/ 4257 w 4788"/>
                  <a:gd name="T29" fmla="*/ 1029 h 4770"/>
                  <a:gd name="T30" fmla="*/ 4257 w 4788"/>
                  <a:gd name="T31" fmla="*/ 1029 h 4770"/>
                  <a:gd name="T32" fmla="*/ 2745 w 4788"/>
                  <a:gd name="T33" fmla="*/ 111 h 4770"/>
                  <a:gd name="T34" fmla="*/ 2745 w 4788"/>
                  <a:gd name="T35" fmla="*/ 111 h 4770"/>
                  <a:gd name="T36" fmla="*/ 2388 w 4788"/>
                  <a:gd name="T37" fmla="*/ 84 h 4770"/>
                  <a:gd name="T38" fmla="*/ 2398 w 4788"/>
                  <a:gd name="T39" fmla="*/ 4720 h 4770"/>
                  <a:gd name="T40" fmla="*/ 2398 w 4788"/>
                  <a:gd name="T41" fmla="*/ 4720 h 4770"/>
                  <a:gd name="T42" fmla="*/ 2038 w 4788"/>
                  <a:gd name="T43" fmla="*/ 4692 h 4770"/>
                  <a:gd name="T44" fmla="*/ 2038 w 4788"/>
                  <a:gd name="T45" fmla="*/ 4692 h 4770"/>
                  <a:gd name="T46" fmla="*/ 517 w 4788"/>
                  <a:gd name="T47" fmla="*/ 3768 h 4770"/>
                  <a:gd name="T48" fmla="*/ 517 w 4788"/>
                  <a:gd name="T49" fmla="*/ 3768 h 4770"/>
                  <a:gd name="T50" fmla="*/ 94 w 4788"/>
                  <a:gd name="T51" fmla="*/ 2038 h 4770"/>
                  <a:gd name="T52" fmla="*/ 94 w 4788"/>
                  <a:gd name="T53" fmla="*/ 2038 h 4770"/>
                  <a:gd name="T54" fmla="*/ 1019 w 4788"/>
                  <a:gd name="T55" fmla="*/ 518 h 4770"/>
                  <a:gd name="T56" fmla="*/ 1019 w 4788"/>
                  <a:gd name="T57" fmla="*/ 518 h 4770"/>
                  <a:gd name="T58" fmla="*/ 2748 w 4788"/>
                  <a:gd name="T59" fmla="*/ 95 h 4770"/>
                  <a:gd name="T60" fmla="*/ 2748 w 4788"/>
                  <a:gd name="T61" fmla="*/ 95 h 4770"/>
                  <a:gd name="T62" fmla="*/ 4270 w 4788"/>
                  <a:gd name="T63" fmla="*/ 1020 h 4770"/>
                  <a:gd name="T64" fmla="*/ 4270 w 4788"/>
                  <a:gd name="T65" fmla="*/ 1020 h 4770"/>
                  <a:gd name="T66" fmla="*/ 4692 w 4788"/>
                  <a:gd name="T67" fmla="*/ 2748 h 4770"/>
                  <a:gd name="T68" fmla="*/ 4684 w 4788"/>
                  <a:gd name="T69" fmla="*/ 2746 h 4770"/>
                  <a:gd name="T70" fmla="*/ 4692 w 4788"/>
                  <a:gd name="T71" fmla="*/ 2748 h 4770"/>
                  <a:gd name="T72" fmla="*/ 4692 w 4788"/>
                  <a:gd name="T73" fmla="*/ 2748 h 4770"/>
                  <a:gd name="T74" fmla="*/ 3768 w 4788"/>
                  <a:gd name="T75" fmla="*/ 4270 h 4770"/>
                  <a:gd name="T76" fmla="*/ 3768 w 4788"/>
                  <a:gd name="T77" fmla="*/ 4270 h 4770"/>
                  <a:gd name="T78" fmla="*/ 2398 w 4788"/>
                  <a:gd name="T79" fmla="*/ 4720 h 4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88" h="4770">
                    <a:moveTo>
                      <a:pt x="2388" y="84"/>
                    </a:moveTo>
                    <a:lnTo>
                      <a:pt x="2388" y="84"/>
                    </a:lnTo>
                    <a:cubicBezTo>
                      <a:pt x="1901" y="84"/>
                      <a:pt x="1428" y="238"/>
                      <a:pt x="1028" y="531"/>
                    </a:cubicBezTo>
                    <a:lnTo>
                      <a:pt x="1028" y="531"/>
                    </a:lnTo>
                    <a:cubicBezTo>
                      <a:pt x="530" y="895"/>
                      <a:pt x="204" y="1431"/>
                      <a:pt x="111" y="2041"/>
                    </a:cubicBezTo>
                    <a:lnTo>
                      <a:pt x="111" y="2041"/>
                    </a:lnTo>
                    <a:cubicBezTo>
                      <a:pt x="17" y="2650"/>
                      <a:pt x="165" y="3260"/>
                      <a:pt x="530" y="3758"/>
                    </a:cubicBezTo>
                    <a:lnTo>
                      <a:pt x="530" y="3758"/>
                    </a:lnTo>
                    <a:cubicBezTo>
                      <a:pt x="894" y="4256"/>
                      <a:pt x="1431" y="4582"/>
                      <a:pt x="2041" y="4676"/>
                    </a:cubicBezTo>
                    <a:lnTo>
                      <a:pt x="2041" y="4676"/>
                    </a:lnTo>
                    <a:cubicBezTo>
                      <a:pt x="2650" y="4769"/>
                      <a:pt x="3261" y="4621"/>
                      <a:pt x="3758" y="4257"/>
                    </a:cubicBezTo>
                    <a:lnTo>
                      <a:pt x="3758" y="4257"/>
                    </a:lnTo>
                    <a:cubicBezTo>
                      <a:pt x="4256" y="3892"/>
                      <a:pt x="4582" y="3355"/>
                      <a:pt x="4676" y="2745"/>
                    </a:cubicBezTo>
                    <a:lnTo>
                      <a:pt x="4676" y="2745"/>
                    </a:lnTo>
                    <a:cubicBezTo>
                      <a:pt x="4770" y="2136"/>
                      <a:pt x="4621" y="1525"/>
                      <a:pt x="4257" y="1029"/>
                    </a:cubicBezTo>
                    <a:lnTo>
                      <a:pt x="4257" y="1029"/>
                    </a:lnTo>
                    <a:cubicBezTo>
                      <a:pt x="3892" y="531"/>
                      <a:pt x="3355" y="205"/>
                      <a:pt x="2745" y="111"/>
                    </a:cubicBezTo>
                    <a:lnTo>
                      <a:pt x="2745" y="111"/>
                    </a:lnTo>
                    <a:cubicBezTo>
                      <a:pt x="2627" y="93"/>
                      <a:pt x="2506" y="84"/>
                      <a:pt x="2388" y="84"/>
                    </a:cubicBezTo>
                    <a:close/>
                    <a:moveTo>
                      <a:pt x="2398" y="4720"/>
                    </a:moveTo>
                    <a:lnTo>
                      <a:pt x="2398" y="4720"/>
                    </a:lnTo>
                    <a:cubicBezTo>
                      <a:pt x="2279" y="4720"/>
                      <a:pt x="2159" y="4710"/>
                      <a:pt x="2038" y="4692"/>
                    </a:cubicBezTo>
                    <a:lnTo>
                      <a:pt x="2038" y="4692"/>
                    </a:lnTo>
                    <a:cubicBezTo>
                      <a:pt x="1424" y="4597"/>
                      <a:pt x="884" y="4270"/>
                      <a:pt x="517" y="3768"/>
                    </a:cubicBezTo>
                    <a:lnTo>
                      <a:pt x="517" y="3768"/>
                    </a:lnTo>
                    <a:cubicBezTo>
                      <a:pt x="149" y="3267"/>
                      <a:pt x="0" y="2652"/>
                      <a:pt x="94" y="2038"/>
                    </a:cubicBezTo>
                    <a:lnTo>
                      <a:pt x="94" y="2038"/>
                    </a:lnTo>
                    <a:cubicBezTo>
                      <a:pt x="189" y="1424"/>
                      <a:pt x="517" y="884"/>
                      <a:pt x="1019" y="518"/>
                    </a:cubicBezTo>
                    <a:lnTo>
                      <a:pt x="1019" y="518"/>
                    </a:lnTo>
                    <a:cubicBezTo>
                      <a:pt x="1519" y="150"/>
                      <a:pt x="2134" y="0"/>
                      <a:pt x="2748" y="95"/>
                    </a:cubicBezTo>
                    <a:lnTo>
                      <a:pt x="2748" y="95"/>
                    </a:lnTo>
                    <a:cubicBezTo>
                      <a:pt x="3362" y="190"/>
                      <a:pt x="3903" y="518"/>
                      <a:pt x="4270" y="1020"/>
                    </a:cubicBezTo>
                    <a:lnTo>
                      <a:pt x="4270" y="1020"/>
                    </a:lnTo>
                    <a:cubicBezTo>
                      <a:pt x="4637" y="1519"/>
                      <a:pt x="4787" y="2134"/>
                      <a:pt x="4692" y="2748"/>
                    </a:cubicBezTo>
                    <a:lnTo>
                      <a:pt x="4684" y="2746"/>
                    </a:lnTo>
                    <a:lnTo>
                      <a:pt x="4692" y="2748"/>
                    </a:lnTo>
                    <a:lnTo>
                      <a:pt x="4692" y="2748"/>
                    </a:lnTo>
                    <a:cubicBezTo>
                      <a:pt x="4597" y="3362"/>
                      <a:pt x="4269" y="3902"/>
                      <a:pt x="3768" y="4270"/>
                    </a:cubicBezTo>
                    <a:lnTo>
                      <a:pt x="3768" y="4270"/>
                    </a:lnTo>
                    <a:cubicBezTo>
                      <a:pt x="3365" y="4565"/>
                      <a:pt x="2888" y="4720"/>
                      <a:pt x="2398" y="47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74">
                <a:extLst>
                  <a:ext uri="{FF2B5EF4-FFF2-40B4-BE49-F238E27FC236}">
                    <a16:creationId xmlns:a16="http://schemas.microsoft.com/office/drawing/2014/main" id="{2EB55720-79C7-44CE-ADFA-C5E054501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0877" y="8139338"/>
                <a:ext cx="1891592" cy="698555"/>
              </a:xfrm>
              <a:custGeom>
                <a:avLst/>
                <a:gdLst>
                  <a:gd name="T0" fmla="*/ 664 w 2127"/>
                  <a:gd name="T1" fmla="*/ 87 h 784"/>
                  <a:gd name="T2" fmla="*/ 664 w 2127"/>
                  <a:gd name="T3" fmla="*/ 87 h 784"/>
                  <a:gd name="T4" fmla="*/ 569 w 2127"/>
                  <a:gd name="T5" fmla="*/ 28 h 784"/>
                  <a:gd name="T6" fmla="*/ 569 w 2127"/>
                  <a:gd name="T7" fmla="*/ 28 h 784"/>
                  <a:gd name="T8" fmla="*/ 459 w 2127"/>
                  <a:gd name="T9" fmla="*/ 30 h 784"/>
                  <a:gd name="T10" fmla="*/ 459 w 2127"/>
                  <a:gd name="T11" fmla="*/ 30 h 784"/>
                  <a:gd name="T12" fmla="*/ 540 w 2127"/>
                  <a:gd name="T13" fmla="*/ 148 h 784"/>
                  <a:gd name="T14" fmla="*/ 540 w 2127"/>
                  <a:gd name="T15" fmla="*/ 148 h 784"/>
                  <a:gd name="T16" fmla="*/ 354 w 2127"/>
                  <a:gd name="T17" fmla="*/ 181 h 784"/>
                  <a:gd name="T18" fmla="*/ 354 w 2127"/>
                  <a:gd name="T19" fmla="*/ 181 h 784"/>
                  <a:gd name="T20" fmla="*/ 21 w 2127"/>
                  <a:gd name="T21" fmla="*/ 216 h 784"/>
                  <a:gd name="T22" fmla="*/ 21 w 2127"/>
                  <a:gd name="T23" fmla="*/ 216 h 784"/>
                  <a:gd name="T24" fmla="*/ 88 w 2127"/>
                  <a:gd name="T25" fmla="*/ 284 h 784"/>
                  <a:gd name="T26" fmla="*/ 88 w 2127"/>
                  <a:gd name="T27" fmla="*/ 284 h 784"/>
                  <a:gd name="T28" fmla="*/ 229 w 2127"/>
                  <a:gd name="T29" fmla="*/ 380 h 784"/>
                  <a:gd name="T30" fmla="*/ 229 w 2127"/>
                  <a:gd name="T31" fmla="*/ 380 h 784"/>
                  <a:gd name="T32" fmla="*/ 574 w 2127"/>
                  <a:gd name="T33" fmla="*/ 396 h 784"/>
                  <a:gd name="T34" fmla="*/ 574 w 2127"/>
                  <a:gd name="T35" fmla="*/ 396 h 784"/>
                  <a:gd name="T36" fmla="*/ 807 w 2127"/>
                  <a:gd name="T37" fmla="*/ 427 h 784"/>
                  <a:gd name="T38" fmla="*/ 807 w 2127"/>
                  <a:gd name="T39" fmla="*/ 427 h 784"/>
                  <a:gd name="T40" fmla="*/ 894 w 2127"/>
                  <a:gd name="T41" fmla="*/ 445 h 784"/>
                  <a:gd name="T42" fmla="*/ 2007 w 2127"/>
                  <a:gd name="T43" fmla="*/ 783 h 784"/>
                  <a:gd name="T44" fmla="*/ 2126 w 2127"/>
                  <a:gd name="T45" fmla="*/ 261 h 784"/>
                  <a:gd name="T46" fmla="*/ 920 w 2127"/>
                  <a:gd name="T47" fmla="*/ 231 h 784"/>
                  <a:gd name="T48" fmla="*/ 920 w 2127"/>
                  <a:gd name="T49" fmla="*/ 231 h 784"/>
                  <a:gd name="T50" fmla="*/ 664 w 2127"/>
                  <a:gd name="T51" fmla="*/ 87 h 7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27" h="784">
                    <a:moveTo>
                      <a:pt x="664" y="87"/>
                    </a:moveTo>
                    <a:lnTo>
                      <a:pt x="664" y="87"/>
                    </a:lnTo>
                    <a:cubicBezTo>
                      <a:pt x="664" y="87"/>
                      <a:pt x="615" y="47"/>
                      <a:pt x="569" y="28"/>
                    </a:cubicBezTo>
                    <a:lnTo>
                      <a:pt x="569" y="28"/>
                    </a:lnTo>
                    <a:cubicBezTo>
                      <a:pt x="522" y="10"/>
                      <a:pt x="476" y="0"/>
                      <a:pt x="459" y="30"/>
                    </a:cubicBezTo>
                    <a:lnTo>
                      <a:pt x="459" y="30"/>
                    </a:lnTo>
                    <a:cubicBezTo>
                      <a:pt x="443" y="61"/>
                      <a:pt x="540" y="148"/>
                      <a:pt x="540" y="148"/>
                    </a:cubicBezTo>
                    <a:lnTo>
                      <a:pt x="540" y="148"/>
                    </a:lnTo>
                    <a:cubicBezTo>
                      <a:pt x="540" y="148"/>
                      <a:pt x="429" y="154"/>
                      <a:pt x="354" y="181"/>
                    </a:cubicBezTo>
                    <a:lnTo>
                      <a:pt x="354" y="181"/>
                    </a:lnTo>
                    <a:cubicBezTo>
                      <a:pt x="354" y="181"/>
                      <a:pt x="42" y="170"/>
                      <a:pt x="21" y="216"/>
                    </a:cubicBezTo>
                    <a:lnTo>
                      <a:pt x="21" y="216"/>
                    </a:lnTo>
                    <a:cubicBezTo>
                      <a:pt x="0" y="262"/>
                      <a:pt x="88" y="284"/>
                      <a:pt x="88" y="284"/>
                    </a:cubicBezTo>
                    <a:lnTo>
                      <a:pt x="88" y="284"/>
                    </a:lnTo>
                    <a:cubicBezTo>
                      <a:pt x="88" y="284"/>
                      <a:pt x="52" y="368"/>
                      <a:pt x="229" y="380"/>
                    </a:cubicBezTo>
                    <a:lnTo>
                      <a:pt x="229" y="380"/>
                    </a:lnTo>
                    <a:cubicBezTo>
                      <a:pt x="403" y="391"/>
                      <a:pt x="507" y="388"/>
                      <a:pt x="574" y="396"/>
                    </a:cubicBezTo>
                    <a:lnTo>
                      <a:pt x="574" y="396"/>
                    </a:lnTo>
                    <a:cubicBezTo>
                      <a:pt x="621" y="401"/>
                      <a:pt x="742" y="417"/>
                      <a:pt x="807" y="427"/>
                    </a:cubicBezTo>
                    <a:lnTo>
                      <a:pt x="807" y="427"/>
                    </a:lnTo>
                    <a:cubicBezTo>
                      <a:pt x="837" y="431"/>
                      <a:pt x="865" y="437"/>
                      <a:pt x="894" y="445"/>
                    </a:cubicBezTo>
                    <a:lnTo>
                      <a:pt x="2007" y="783"/>
                    </a:lnTo>
                    <a:lnTo>
                      <a:pt x="2126" y="261"/>
                    </a:lnTo>
                    <a:lnTo>
                      <a:pt x="920" y="231"/>
                    </a:lnTo>
                    <a:lnTo>
                      <a:pt x="920" y="231"/>
                    </a:lnTo>
                    <a:cubicBezTo>
                      <a:pt x="920" y="231"/>
                      <a:pt x="838" y="101"/>
                      <a:pt x="664" y="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75">
                <a:extLst>
                  <a:ext uri="{FF2B5EF4-FFF2-40B4-BE49-F238E27FC236}">
                    <a16:creationId xmlns:a16="http://schemas.microsoft.com/office/drawing/2014/main" id="{7644BDED-E518-43A5-9B70-8A868B2A8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54803" y="8123640"/>
                <a:ext cx="1895515" cy="722101"/>
              </a:xfrm>
              <a:custGeom>
                <a:avLst/>
                <a:gdLst>
                  <a:gd name="T0" fmla="*/ 266 w 2128"/>
                  <a:gd name="T1" fmla="*/ 207 h 811"/>
                  <a:gd name="T2" fmla="*/ 21 w 2128"/>
                  <a:gd name="T3" fmla="*/ 239 h 811"/>
                  <a:gd name="T4" fmla="*/ 21 w 2128"/>
                  <a:gd name="T5" fmla="*/ 258 h 811"/>
                  <a:gd name="T6" fmla="*/ 82 w 2128"/>
                  <a:gd name="T7" fmla="*/ 295 h 811"/>
                  <a:gd name="T8" fmla="*/ 87 w 2128"/>
                  <a:gd name="T9" fmla="*/ 299 h 811"/>
                  <a:gd name="T10" fmla="*/ 87 w 2128"/>
                  <a:gd name="T11" fmla="*/ 306 h 811"/>
                  <a:gd name="T12" fmla="*/ 92 w 2128"/>
                  <a:gd name="T13" fmla="*/ 344 h 811"/>
                  <a:gd name="T14" fmla="*/ 222 w 2128"/>
                  <a:gd name="T15" fmla="*/ 390 h 811"/>
                  <a:gd name="T16" fmla="*/ 439 w 2128"/>
                  <a:gd name="T17" fmla="*/ 399 h 811"/>
                  <a:gd name="T18" fmla="*/ 567 w 2128"/>
                  <a:gd name="T19" fmla="*/ 406 h 811"/>
                  <a:gd name="T20" fmla="*/ 800 w 2128"/>
                  <a:gd name="T21" fmla="*/ 437 h 811"/>
                  <a:gd name="T22" fmla="*/ 1993 w 2128"/>
                  <a:gd name="T23" fmla="*/ 792 h 811"/>
                  <a:gd name="T24" fmla="*/ 912 w 2128"/>
                  <a:gd name="T25" fmla="*/ 258 h 811"/>
                  <a:gd name="T26" fmla="*/ 905 w 2128"/>
                  <a:gd name="T27" fmla="*/ 254 h 811"/>
                  <a:gd name="T28" fmla="*/ 655 w 2128"/>
                  <a:gd name="T29" fmla="*/ 115 h 811"/>
                  <a:gd name="T30" fmla="*/ 651 w 2128"/>
                  <a:gd name="T31" fmla="*/ 113 h 811"/>
                  <a:gd name="T32" fmla="*/ 557 w 2128"/>
                  <a:gd name="T33" fmla="*/ 55 h 811"/>
                  <a:gd name="T34" fmla="*/ 458 w 2128"/>
                  <a:gd name="T35" fmla="*/ 53 h 811"/>
                  <a:gd name="T36" fmla="*/ 538 w 2128"/>
                  <a:gd name="T37" fmla="*/ 161 h 811"/>
                  <a:gd name="T38" fmla="*/ 540 w 2128"/>
                  <a:gd name="T39" fmla="*/ 169 h 811"/>
                  <a:gd name="T40" fmla="*/ 533 w 2128"/>
                  <a:gd name="T41" fmla="*/ 175 h 811"/>
                  <a:gd name="T42" fmla="*/ 349 w 2128"/>
                  <a:gd name="T43" fmla="*/ 208 h 811"/>
                  <a:gd name="T44" fmla="*/ 346 w 2128"/>
                  <a:gd name="T45" fmla="*/ 208 h 811"/>
                  <a:gd name="T46" fmla="*/ 266 w 2128"/>
                  <a:gd name="T47" fmla="*/ 207 h 811"/>
                  <a:gd name="T48" fmla="*/ 1999 w 2128"/>
                  <a:gd name="T49" fmla="*/ 810 h 811"/>
                  <a:gd name="T50" fmla="*/ 884 w 2128"/>
                  <a:gd name="T51" fmla="*/ 472 h 811"/>
                  <a:gd name="T52" fmla="*/ 798 w 2128"/>
                  <a:gd name="T53" fmla="*/ 454 h 811"/>
                  <a:gd name="T54" fmla="*/ 565 w 2128"/>
                  <a:gd name="T55" fmla="*/ 423 h 811"/>
                  <a:gd name="T56" fmla="*/ 438 w 2128"/>
                  <a:gd name="T57" fmla="*/ 417 h 811"/>
                  <a:gd name="T58" fmla="*/ 221 w 2128"/>
                  <a:gd name="T59" fmla="*/ 406 h 811"/>
                  <a:gd name="T60" fmla="*/ 78 w 2128"/>
                  <a:gd name="T61" fmla="*/ 352 h 811"/>
                  <a:gd name="T62" fmla="*/ 70 w 2128"/>
                  <a:gd name="T63" fmla="*/ 309 h 811"/>
                  <a:gd name="T64" fmla="*/ 5 w 2128"/>
                  <a:gd name="T65" fmla="*/ 266 h 811"/>
                  <a:gd name="T66" fmla="*/ 5 w 2128"/>
                  <a:gd name="T67" fmla="*/ 232 h 811"/>
                  <a:gd name="T68" fmla="*/ 344 w 2128"/>
                  <a:gd name="T69" fmla="*/ 192 h 811"/>
                  <a:gd name="T70" fmla="*/ 512 w 2128"/>
                  <a:gd name="T71" fmla="*/ 160 h 811"/>
                  <a:gd name="T72" fmla="*/ 444 w 2128"/>
                  <a:gd name="T73" fmla="*/ 46 h 811"/>
                  <a:gd name="T74" fmla="*/ 564 w 2128"/>
                  <a:gd name="T75" fmla="*/ 40 h 811"/>
                  <a:gd name="T76" fmla="*/ 658 w 2128"/>
                  <a:gd name="T77" fmla="*/ 98 h 811"/>
                  <a:gd name="T78" fmla="*/ 916 w 2128"/>
                  <a:gd name="T79" fmla="*/ 241 h 811"/>
                  <a:gd name="T80" fmla="*/ 2118 w 2128"/>
                  <a:gd name="T81" fmla="*/ 272 h 811"/>
                  <a:gd name="T82" fmla="*/ 2125 w 2128"/>
                  <a:gd name="T83" fmla="*/ 276 h 811"/>
                  <a:gd name="T84" fmla="*/ 2007 w 2128"/>
                  <a:gd name="T85" fmla="*/ 804 h 811"/>
                  <a:gd name="T86" fmla="*/ 2003 w 2128"/>
                  <a:gd name="T87" fmla="*/ 809 h 811"/>
                  <a:gd name="T88" fmla="*/ 1999 w 2128"/>
                  <a:gd name="T89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28" h="811">
                    <a:moveTo>
                      <a:pt x="266" y="207"/>
                    </a:moveTo>
                    <a:lnTo>
                      <a:pt x="266" y="207"/>
                    </a:lnTo>
                    <a:cubicBezTo>
                      <a:pt x="152" y="207"/>
                      <a:pt x="31" y="215"/>
                      <a:pt x="21" y="239"/>
                    </a:cubicBezTo>
                    <a:lnTo>
                      <a:pt x="21" y="239"/>
                    </a:lnTo>
                    <a:cubicBezTo>
                      <a:pt x="17" y="245"/>
                      <a:pt x="17" y="252"/>
                      <a:pt x="21" y="258"/>
                    </a:cubicBezTo>
                    <a:lnTo>
                      <a:pt x="21" y="258"/>
                    </a:lnTo>
                    <a:cubicBezTo>
                      <a:pt x="30" y="279"/>
                      <a:pt x="69" y="292"/>
                      <a:pt x="82" y="295"/>
                    </a:cubicBezTo>
                    <a:lnTo>
                      <a:pt x="82" y="295"/>
                    </a:lnTo>
                    <a:cubicBezTo>
                      <a:pt x="85" y="296"/>
                      <a:pt x="87" y="298"/>
                      <a:pt x="87" y="299"/>
                    </a:cubicBezTo>
                    <a:lnTo>
                      <a:pt x="87" y="299"/>
                    </a:lnTo>
                    <a:cubicBezTo>
                      <a:pt x="88" y="302"/>
                      <a:pt x="89" y="304"/>
                      <a:pt x="87" y="306"/>
                    </a:cubicBezTo>
                    <a:lnTo>
                      <a:pt x="87" y="306"/>
                    </a:lnTo>
                    <a:cubicBezTo>
                      <a:pt x="87" y="307"/>
                      <a:pt x="80" y="325"/>
                      <a:pt x="92" y="344"/>
                    </a:cubicBezTo>
                    <a:lnTo>
                      <a:pt x="92" y="344"/>
                    </a:lnTo>
                    <a:cubicBezTo>
                      <a:pt x="103" y="362"/>
                      <a:pt x="135" y="385"/>
                      <a:pt x="222" y="390"/>
                    </a:cubicBezTo>
                    <a:lnTo>
                      <a:pt x="222" y="390"/>
                    </a:lnTo>
                    <a:cubicBezTo>
                      <a:pt x="311" y="396"/>
                      <a:pt x="382" y="398"/>
                      <a:pt x="439" y="399"/>
                    </a:cubicBezTo>
                    <a:lnTo>
                      <a:pt x="439" y="399"/>
                    </a:lnTo>
                    <a:cubicBezTo>
                      <a:pt x="492" y="401"/>
                      <a:pt x="534" y="403"/>
                      <a:pt x="567" y="406"/>
                    </a:cubicBezTo>
                    <a:lnTo>
                      <a:pt x="567" y="406"/>
                    </a:lnTo>
                    <a:cubicBezTo>
                      <a:pt x="616" y="411"/>
                      <a:pt x="747" y="430"/>
                      <a:pt x="800" y="437"/>
                    </a:cubicBezTo>
                    <a:lnTo>
                      <a:pt x="800" y="437"/>
                    </a:lnTo>
                    <a:cubicBezTo>
                      <a:pt x="830" y="441"/>
                      <a:pt x="860" y="448"/>
                      <a:pt x="889" y="457"/>
                    </a:cubicBezTo>
                    <a:lnTo>
                      <a:pt x="1993" y="792"/>
                    </a:lnTo>
                    <a:lnTo>
                      <a:pt x="2108" y="288"/>
                    </a:lnTo>
                    <a:lnTo>
                      <a:pt x="912" y="258"/>
                    </a:lnTo>
                    <a:lnTo>
                      <a:pt x="912" y="258"/>
                    </a:lnTo>
                    <a:cubicBezTo>
                      <a:pt x="909" y="257"/>
                      <a:pt x="907" y="257"/>
                      <a:pt x="905" y="254"/>
                    </a:cubicBezTo>
                    <a:lnTo>
                      <a:pt x="905" y="254"/>
                    </a:lnTo>
                    <a:cubicBezTo>
                      <a:pt x="904" y="253"/>
                      <a:pt x="823" y="128"/>
                      <a:pt x="655" y="115"/>
                    </a:cubicBezTo>
                    <a:lnTo>
                      <a:pt x="655" y="115"/>
                    </a:lnTo>
                    <a:cubicBezTo>
                      <a:pt x="653" y="115"/>
                      <a:pt x="652" y="113"/>
                      <a:pt x="651" y="113"/>
                    </a:cubicBezTo>
                    <a:lnTo>
                      <a:pt x="651" y="113"/>
                    </a:lnTo>
                    <a:cubicBezTo>
                      <a:pt x="650" y="112"/>
                      <a:pt x="602" y="73"/>
                      <a:pt x="557" y="55"/>
                    </a:cubicBezTo>
                    <a:lnTo>
                      <a:pt x="557" y="55"/>
                    </a:lnTo>
                    <a:cubicBezTo>
                      <a:pt x="503" y="33"/>
                      <a:pt x="469" y="32"/>
                      <a:pt x="458" y="53"/>
                    </a:cubicBezTo>
                    <a:lnTo>
                      <a:pt x="458" y="53"/>
                    </a:lnTo>
                    <a:cubicBezTo>
                      <a:pt x="451" y="69"/>
                      <a:pt x="493" y="121"/>
                      <a:pt x="538" y="161"/>
                    </a:cubicBezTo>
                    <a:lnTo>
                      <a:pt x="538" y="161"/>
                    </a:lnTo>
                    <a:cubicBezTo>
                      <a:pt x="540" y="162"/>
                      <a:pt x="541" y="166"/>
                      <a:pt x="540" y="169"/>
                    </a:cubicBezTo>
                    <a:lnTo>
                      <a:pt x="540" y="169"/>
                    </a:lnTo>
                    <a:cubicBezTo>
                      <a:pt x="539" y="173"/>
                      <a:pt x="536" y="174"/>
                      <a:pt x="533" y="175"/>
                    </a:cubicBezTo>
                    <a:lnTo>
                      <a:pt x="533" y="175"/>
                    </a:lnTo>
                    <a:cubicBezTo>
                      <a:pt x="531" y="175"/>
                      <a:pt x="421" y="181"/>
                      <a:pt x="349" y="208"/>
                    </a:cubicBezTo>
                    <a:lnTo>
                      <a:pt x="349" y="208"/>
                    </a:lnTo>
                    <a:cubicBezTo>
                      <a:pt x="348" y="208"/>
                      <a:pt x="347" y="208"/>
                      <a:pt x="346" y="208"/>
                    </a:cubicBezTo>
                    <a:lnTo>
                      <a:pt x="346" y="208"/>
                    </a:lnTo>
                    <a:cubicBezTo>
                      <a:pt x="320" y="208"/>
                      <a:pt x="293" y="207"/>
                      <a:pt x="266" y="207"/>
                    </a:cubicBezTo>
                    <a:close/>
                    <a:moveTo>
                      <a:pt x="1999" y="810"/>
                    </a:moveTo>
                    <a:lnTo>
                      <a:pt x="1999" y="810"/>
                    </a:lnTo>
                    <a:cubicBezTo>
                      <a:pt x="1999" y="810"/>
                      <a:pt x="1997" y="810"/>
                      <a:pt x="1997" y="809"/>
                    </a:cubicBezTo>
                    <a:lnTo>
                      <a:pt x="884" y="472"/>
                    </a:lnTo>
                    <a:lnTo>
                      <a:pt x="884" y="472"/>
                    </a:lnTo>
                    <a:cubicBezTo>
                      <a:pt x="855" y="464"/>
                      <a:pt x="827" y="458"/>
                      <a:pt x="798" y="454"/>
                    </a:cubicBezTo>
                    <a:lnTo>
                      <a:pt x="798" y="454"/>
                    </a:lnTo>
                    <a:cubicBezTo>
                      <a:pt x="744" y="447"/>
                      <a:pt x="615" y="428"/>
                      <a:pt x="565" y="423"/>
                    </a:cubicBezTo>
                    <a:lnTo>
                      <a:pt x="565" y="423"/>
                    </a:lnTo>
                    <a:cubicBezTo>
                      <a:pt x="533" y="419"/>
                      <a:pt x="491" y="418"/>
                      <a:pt x="438" y="417"/>
                    </a:cubicBezTo>
                    <a:lnTo>
                      <a:pt x="438" y="417"/>
                    </a:lnTo>
                    <a:cubicBezTo>
                      <a:pt x="381" y="415"/>
                      <a:pt x="310" y="412"/>
                      <a:pt x="221" y="406"/>
                    </a:cubicBezTo>
                    <a:lnTo>
                      <a:pt x="221" y="406"/>
                    </a:lnTo>
                    <a:cubicBezTo>
                      <a:pt x="146" y="402"/>
                      <a:pt x="97" y="383"/>
                      <a:pt x="78" y="352"/>
                    </a:cubicBezTo>
                    <a:lnTo>
                      <a:pt x="78" y="352"/>
                    </a:lnTo>
                    <a:cubicBezTo>
                      <a:pt x="68" y="335"/>
                      <a:pt x="68" y="318"/>
                      <a:pt x="70" y="309"/>
                    </a:cubicBezTo>
                    <a:lnTo>
                      <a:pt x="70" y="309"/>
                    </a:lnTo>
                    <a:cubicBezTo>
                      <a:pt x="53" y="303"/>
                      <a:pt x="17" y="290"/>
                      <a:pt x="5" y="266"/>
                    </a:cubicBezTo>
                    <a:lnTo>
                      <a:pt x="5" y="266"/>
                    </a:lnTo>
                    <a:cubicBezTo>
                      <a:pt x="0" y="255"/>
                      <a:pt x="0" y="244"/>
                      <a:pt x="5" y="232"/>
                    </a:cubicBezTo>
                    <a:lnTo>
                      <a:pt x="5" y="232"/>
                    </a:lnTo>
                    <a:cubicBezTo>
                      <a:pt x="27" y="183"/>
                      <a:pt x="288" y="190"/>
                      <a:pt x="344" y="192"/>
                    </a:cubicBezTo>
                    <a:lnTo>
                      <a:pt x="344" y="192"/>
                    </a:lnTo>
                    <a:cubicBezTo>
                      <a:pt x="402" y="171"/>
                      <a:pt x="477" y="162"/>
                      <a:pt x="512" y="160"/>
                    </a:cubicBezTo>
                    <a:lnTo>
                      <a:pt x="512" y="160"/>
                    </a:lnTo>
                    <a:cubicBezTo>
                      <a:pt x="483" y="132"/>
                      <a:pt x="428" y="74"/>
                      <a:pt x="444" y="46"/>
                    </a:cubicBezTo>
                    <a:lnTo>
                      <a:pt x="444" y="46"/>
                    </a:lnTo>
                    <a:cubicBezTo>
                      <a:pt x="468" y="0"/>
                      <a:pt x="540" y="30"/>
                      <a:pt x="564" y="40"/>
                    </a:cubicBezTo>
                    <a:lnTo>
                      <a:pt x="564" y="40"/>
                    </a:lnTo>
                    <a:cubicBezTo>
                      <a:pt x="606" y="57"/>
                      <a:pt x="649" y="90"/>
                      <a:pt x="658" y="98"/>
                    </a:cubicBezTo>
                    <a:lnTo>
                      <a:pt x="658" y="98"/>
                    </a:lnTo>
                    <a:cubicBezTo>
                      <a:pt x="819" y="113"/>
                      <a:pt x="902" y="220"/>
                      <a:pt x="916" y="241"/>
                    </a:cubicBezTo>
                    <a:lnTo>
                      <a:pt x="2118" y="272"/>
                    </a:lnTo>
                    <a:lnTo>
                      <a:pt x="2118" y="272"/>
                    </a:lnTo>
                    <a:cubicBezTo>
                      <a:pt x="2121" y="272"/>
                      <a:pt x="2124" y="273"/>
                      <a:pt x="2125" y="276"/>
                    </a:cubicBezTo>
                    <a:lnTo>
                      <a:pt x="2125" y="276"/>
                    </a:lnTo>
                    <a:cubicBezTo>
                      <a:pt x="2127" y="277"/>
                      <a:pt x="2127" y="280"/>
                      <a:pt x="2127" y="282"/>
                    </a:cubicBezTo>
                    <a:lnTo>
                      <a:pt x="2007" y="804"/>
                    </a:lnTo>
                    <a:lnTo>
                      <a:pt x="2007" y="804"/>
                    </a:lnTo>
                    <a:cubicBezTo>
                      <a:pt x="2007" y="806"/>
                      <a:pt x="2005" y="808"/>
                      <a:pt x="2003" y="809"/>
                    </a:cubicBezTo>
                    <a:lnTo>
                      <a:pt x="2003" y="809"/>
                    </a:lnTo>
                    <a:cubicBezTo>
                      <a:pt x="2002" y="809"/>
                      <a:pt x="2001" y="810"/>
                      <a:pt x="1999" y="8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76">
                <a:extLst>
                  <a:ext uri="{FF2B5EF4-FFF2-40B4-BE49-F238E27FC236}">
                    <a16:creationId xmlns:a16="http://schemas.microsoft.com/office/drawing/2014/main" id="{F4EBAFAE-B552-4F9D-B495-A88FE5222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4359" y="9454032"/>
                <a:ext cx="1440277" cy="675008"/>
              </a:xfrm>
              <a:custGeom>
                <a:avLst/>
                <a:gdLst>
                  <a:gd name="T0" fmla="*/ 16 w 1618"/>
                  <a:gd name="T1" fmla="*/ 248 h 758"/>
                  <a:gd name="T2" fmla="*/ 0 w 1618"/>
                  <a:gd name="T3" fmla="*/ 617 h 758"/>
                  <a:gd name="T4" fmla="*/ 0 w 1618"/>
                  <a:gd name="T5" fmla="*/ 617 h 758"/>
                  <a:gd name="T6" fmla="*/ 254 w 1618"/>
                  <a:gd name="T7" fmla="*/ 671 h 758"/>
                  <a:gd name="T8" fmla="*/ 254 w 1618"/>
                  <a:gd name="T9" fmla="*/ 671 h 758"/>
                  <a:gd name="T10" fmla="*/ 1617 w 1618"/>
                  <a:gd name="T11" fmla="*/ 467 h 758"/>
                  <a:gd name="T12" fmla="*/ 1588 w 1618"/>
                  <a:gd name="T13" fmla="*/ 0 h 758"/>
                  <a:gd name="T14" fmla="*/ 1588 w 1618"/>
                  <a:gd name="T15" fmla="*/ 0 h 758"/>
                  <a:gd name="T16" fmla="*/ 16 w 1618"/>
                  <a:gd name="T17" fmla="*/ 248 h 7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18" h="758">
                    <a:moveTo>
                      <a:pt x="16" y="248"/>
                    </a:moveTo>
                    <a:lnTo>
                      <a:pt x="0" y="617"/>
                    </a:lnTo>
                    <a:lnTo>
                      <a:pt x="0" y="617"/>
                    </a:lnTo>
                    <a:cubicBezTo>
                      <a:pt x="102" y="642"/>
                      <a:pt x="146" y="655"/>
                      <a:pt x="254" y="671"/>
                    </a:cubicBezTo>
                    <a:lnTo>
                      <a:pt x="254" y="671"/>
                    </a:lnTo>
                    <a:cubicBezTo>
                      <a:pt x="814" y="757"/>
                      <a:pt x="1283" y="626"/>
                      <a:pt x="1617" y="467"/>
                    </a:cubicBezTo>
                    <a:lnTo>
                      <a:pt x="1588" y="0"/>
                    </a:lnTo>
                    <a:lnTo>
                      <a:pt x="1588" y="0"/>
                    </a:lnTo>
                    <a:cubicBezTo>
                      <a:pt x="1588" y="0"/>
                      <a:pt x="1127" y="400"/>
                      <a:pt x="16" y="2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77">
                <a:extLst>
                  <a:ext uri="{FF2B5EF4-FFF2-40B4-BE49-F238E27FC236}">
                    <a16:creationId xmlns:a16="http://schemas.microsoft.com/office/drawing/2014/main" id="{A9630131-66CA-4173-9504-96173B93C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36510" y="9442260"/>
                <a:ext cx="1455975" cy="678931"/>
              </a:xfrm>
              <a:custGeom>
                <a:avLst/>
                <a:gdLst>
                  <a:gd name="T0" fmla="*/ 17 w 1636"/>
                  <a:gd name="T1" fmla="*/ 621 h 763"/>
                  <a:gd name="T2" fmla="*/ 45 w 1636"/>
                  <a:gd name="T3" fmla="*/ 628 h 763"/>
                  <a:gd name="T4" fmla="*/ 45 w 1636"/>
                  <a:gd name="T5" fmla="*/ 628 h 763"/>
                  <a:gd name="T6" fmla="*/ 264 w 1636"/>
                  <a:gd name="T7" fmla="*/ 673 h 763"/>
                  <a:gd name="T8" fmla="*/ 264 w 1636"/>
                  <a:gd name="T9" fmla="*/ 673 h 763"/>
                  <a:gd name="T10" fmla="*/ 1617 w 1636"/>
                  <a:gd name="T11" fmla="*/ 472 h 763"/>
                  <a:gd name="T12" fmla="*/ 1590 w 1636"/>
                  <a:gd name="T13" fmla="*/ 26 h 763"/>
                  <a:gd name="T14" fmla="*/ 1590 w 1636"/>
                  <a:gd name="T15" fmla="*/ 26 h 763"/>
                  <a:gd name="T16" fmla="*/ 1230 w 1636"/>
                  <a:gd name="T17" fmla="*/ 199 h 763"/>
                  <a:gd name="T18" fmla="*/ 1230 w 1636"/>
                  <a:gd name="T19" fmla="*/ 199 h 763"/>
                  <a:gd name="T20" fmla="*/ 32 w 1636"/>
                  <a:gd name="T21" fmla="*/ 267 h 763"/>
                  <a:gd name="T22" fmla="*/ 17 w 1636"/>
                  <a:gd name="T23" fmla="*/ 621 h 763"/>
                  <a:gd name="T24" fmla="*/ 616 w 1636"/>
                  <a:gd name="T25" fmla="*/ 717 h 763"/>
                  <a:gd name="T26" fmla="*/ 616 w 1636"/>
                  <a:gd name="T27" fmla="*/ 717 h 763"/>
                  <a:gd name="T28" fmla="*/ 261 w 1636"/>
                  <a:gd name="T29" fmla="*/ 689 h 763"/>
                  <a:gd name="T30" fmla="*/ 261 w 1636"/>
                  <a:gd name="T31" fmla="*/ 689 h 763"/>
                  <a:gd name="T32" fmla="*/ 41 w 1636"/>
                  <a:gd name="T33" fmla="*/ 643 h 763"/>
                  <a:gd name="T34" fmla="*/ 7 w 1636"/>
                  <a:gd name="T35" fmla="*/ 635 h 763"/>
                  <a:gd name="T36" fmla="*/ 7 w 1636"/>
                  <a:gd name="T37" fmla="*/ 635 h 763"/>
                  <a:gd name="T38" fmla="*/ 0 w 1636"/>
                  <a:gd name="T39" fmla="*/ 627 h 763"/>
                  <a:gd name="T40" fmla="*/ 16 w 1636"/>
                  <a:gd name="T41" fmla="*/ 258 h 763"/>
                  <a:gd name="T42" fmla="*/ 16 w 1636"/>
                  <a:gd name="T43" fmla="*/ 258 h 763"/>
                  <a:gd name="T44" fmla="*/ 20 w 1636"/>
                  <a:gd name="T45" fmla="*/ 252 h 763"/>
                  <a:gd name="T46" fmla="*/ 20 w 1636"/>
                  <a:gd name="T47" fmla="*/ 252 h 763"/>
                  <a:gd name="T48" fmla="*/ 26 w 1636"/>
                  <a:gd name="T49" fmla="*/ 250 h 763"/>
                  <a:gd name="T50" fmla="*/ 26 w 1636"/>
                  <a:gd name="T51" fmla="*/ 250 h 763"/>
                  <a:gd name="T52" fmla="*/ 1224 w 1636"/>
                  <a:gd name="T53" fmla="*/ 183 h 763"/>
                  <a:gd name="T54" fmla="*/ 1224 w 1636"/>
                  <a:gd name="T55" fmla="*/ 183 h 763"/>
                  <a:gd name="T56" fmla="*/ 1592 w 1636"/>
                  <a:gd name="T57" fmla="*/ 3 h 763"/>
                  <a:gd name="T58" fmla="*/ 1592 w 1636"/>
                  <a:gd name="T59" fmla="*/ 3 h 763"/>
                  <a:gd name="T60" fmla="*/ 1600 w 1636"/>
                  <a:gd name="T61" fmla="*/ 2 h 763"/>
                  <a:gd name="T62" fmla="*/ 1600 w 1636"/>
                  <a:gd name="T63" fmla="*/ 2 h 763"/>
                  <a:gd name="T64" fmla="*/ 1606 w 1636"/>
                  <a:gd name="T65" fmla="*/ 9 h 763"/>
                  <a:gd name="T66" fmla="*/ 1635 w 1636"/>
                  <a:gd name="T67" fmla="*/ 476 h 763"/>
                  <a:gd name="T68" fmla="*/ 1635 w 1636"/>
                  <a:gd name="T69" fmla="*/ 476 h 763"/>
                  <a:gd name="T70" fmla="*/ 1629 w 1636"/>
                  <a:gd name="T71" fmla="*/ 485 h 763"/>
                  <a:gd name="T72" fmla="*/ 1629 w 1636"/>
                  <a:gd name="T73" fmla="*/ 485 h 763"/>
                  <a:gd name="T74" fmla="*/ 616 w 1636"/>
                  <a:gd name="T75" fmla="*/ 717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36" h="763">
                    <a:moveTo>
                      <a:pt x="17" y="621"/>
                    </a:moveTo>
                    <a:lnTo>
                      <a:pt x="45" y="628"/>
                    </a:lnTo>
                    <a:lnTo>
                      <a:pt x="45" y="628"/>
                    </a:lnTo>
                    <a:cubicBezTo>
                      <a:pt x="125" y="648"/>
                      <a:pt x="170" y="658"/>
                      <a:pt x="264" y="673"/>
                    </a:cubicBezTo>
                    <a:lnTo>
                      <a:pt x="264" y="673"/>
                    </a:lnTo>
                    <a:cubicBezTo>
                      <a:pt x="844" y="762"/>
                      <a:pt x="1320" y="613"/>
                      <a:pt x="1617" y="472"/>
                    </a:cubicBezTo>
                    <a:lnTo>
                      <a:pt x="1590" y="26"/>
                    </a:lnTo>
                    <a:lnTo>
                      <a:pt x="1590" y="26"/>
                    </a:lnTo>
                    <a:cubicBezTo>
                      <a:pt x="1553" y="53"/>
                      <a:pt x="1439" y="132"/>
                      <a:pt x="1230" y="199"/>
                    </a:cubicBezTo>
                    <a:lnTo>
                      <a:pt x="1230" y="199"/>
                    </a:lnTo>
                    <a:cubicBezTo>
                      <a:pt x="998" y="273"/>
                      <a:pt x="603" y="344"/>
                      <a:pt x="32" y="267"/>
                    </a:cubicBezTo>
                    <a:lnTo>
                      <a:pt x="17" y="621"/>
                    </a:lnTo>
                    <a:close/>
                    <a:moveTo>
                      <a:pt x="616" y="717"/>
                    </a:moveTo>
                    <a:lnTo>
                      <a:pt x="616" y="717"/>
                    </a:lnTo>
                    <a:cubicBezTo>
                      <a:pt x="502" y="717"/>
                      <a:pt x="384" y="708"/>
                      <a:pt x="261" y="689"/>
                    </a:cubicBezTo>
                    <a:lnTo>
                      <a:pt x="261" y="689"/>
                    </a:lnTo>
                    <a:cubicBezTo>
                      <a:pt x="166" y="675"/>
                      <a:pt x="119" y="663"/>
                      <a:pt x="41" y="643"/>
                    </a:cubicBezTo>
                    <a:lnTo>
                      <a:pt x="7" y="635"/>
                    </a:lnTo>
                    <a:lnTo>
                      <a:pt x="7" y="635"/>
                    </a:lnTo>
                    <a:cubicBezTo>
                      <a:pt x="2" y="634"/>
                      <a:pt x="0" y="630"/>
                      <a:pt x="0" y="627"/>
                    </a:cubicBezTo>
                    <a:lnTo>
                      <a:pt x="16" y="258"/>
                    </a:lnTo>
                    <a:lnTo>
                      <a:pt x="16" y="258"/>
                    </a:lnTo>
                    <a:cubicBezTo>
                      <a:pt x="16" y="255"/>
                      <a:pt x="17" y="253"/>
                      <a:pt x="20" y="252"/>
                    </a:cubicBezTo>
                    <a:lnTo>
                      <a:pt x="20" y="252"/>
                    </a:lnTo>
                    <a:cubicBezTo>
                      <a:pt x="22" y="250"/>
                      <a:pt x="23" y="249"/>
                      <a:pt x="26" y="250"/>
                    </a:cubicBezTo>
                    <a:lnTo>
                      <a:pt x="26" y="250"/>
                    </a:lnTo>
                    <a:cubicBezTo>
                      <a:pt x="598" y="328"/>
                      <a:pt x="992" y="257"/>
                      <a:pt x="1224" y="183"/>
                    </a:cubicBezTo>
                    <a:lnTo>
                      <a:pt x="1224" y="183"/>
                    </a:lnTo>
                    <a:cubicBezTo>
                      <a:pt x="1475" y="104"/>
                      <a:pt x="1591" y="4"/>
                      <a:pt x="1592" y="3"/>
                    </a:cubicBezTo>
                    <a:lnTo>
                      <a:pt x="1592" y="3"/>
                    </a:lnTo>
                    <a:cubicBezTo>
                      <a:pt x="1594" y="1"/>
                      <a:pt x="1597" y="0"/>
                      <a:pt x="1600" y="2"/>
                    </a:cubicBezTo>
                    <a:lnTo>
                      <a:pt x="1600" y="2"/>
                    </a:lnTo>
                    <a:cubicBezTo>
                      <a:pt x="1604" y="3"/>
                      <a:pt x="1606" y="5"/>
                      <a:pt x="1606" y="9"/>
                    </a:cubicBezTo>
                    <a:lnTo>
                      <a:pt x="1635" y="476"/>
                    </a:lnTo>
                    <a:lnTo>
                      <a:pt x="1635" y="476"/>
                    </a:lnTo>
                    <a:cubicBezTo>
                      <a:pt x="1635" y="480"/>
                      <a:pt x="1633" y="483"/>
                      <a:pt x="1629" y="485"/>
                    </a:cubicBezTo>
                    <a:lnTo>
                      <a:pt x="1629" y="485"/>
                    </a:lnTo>
                    <a:cubicBezTo>
                      <a:pt x="1392" y="598"/>
                      <a:pt x="1042" y="717"/>
                      <a:pt x="616" y="7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78">
                <a:extLst>
                  <a:ext uri="{FF2B5EF4-FFF2-40B4-BE49-F238E27FC236}">
                    <a16:creationId xmlns:a16="http://schemas.microsoft.com/office/drawing/2014/main" id="{5F1877A0-BEBE-464A-B271-DE3945EBA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2814" y="7091505"/>
                <a:ext cx="1652201" cy="2731427"/>
              </a:xfrm>
              <a:custGeom>
                <a:avLst/>
                <a:gdLst>
                  <a:gd name="T0" fmla="*/ 1231 w 1858"/>
                  <a:gd name="T1" fmla="*/ 0 h 3071"/>
                  <a:gd name="T2" fmla="*/ 1231 w 1858"/>
                  <a:gd name="T3" fmla="*/ 0 h 3071"/>
                  <a:gd name="T4" fmla="*/ 1764 w 1858"/>
                  <a:gd name="T5" fmla="*/ 658 h 3071"/>
                  <a:gd name="T6" fmla="*/ 1764 w 1858"/>
                  <a:gd name="T7" fmla="*/ 658 h 3071"/>
                  <a:gd name="T8" fmla="*/ 1729 w 1858"/>
                  <a:gd name="T9" fmla="*/ 1916 h 3071"/>
                  <a:gd name="T10" fmla="*/ 1729 w 1858"/>
                  <a:gd name="T11" fmla="*/ 1916 h 3071"/>
                  <a:gd name="T12" fmla="*/ 1847 w 1858"/>
                  <a:gd name="T13" fmla="*/ 2653 h 3071"/>
                  <a:gd name="T14" fmla="*/ 1847 w 1858"/>
                  <a:gd name="T15" fmla="*/ 2653 h 3071"/>
                  <a:gd name="T16" fmla="*/ 275 w 1858"/>
                  <a:gd name="T17" fmla="*/ 2901 h 3071"/>
                  <a:gd name="T18" fmla="*/ 275 w 1858"/>
                  <a:gd name="T19" fmla="*/ 2901 h 3071"/>
                  <a:gd name="T20" fmla="*/ 733 w 1858"/>
                  <a:gd name="T21" fmla="*/ 90 h 3071"/>
                  <a:gd name="T22" fmla="*/ 1231 w 1858"/>
                  <a:gd name="T23" fmla="*/ 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58" h="3071">
                    <a:moveTo>
                      <a:pt x="1231" y="0"/>
                    </a:moveTo>
                    <a:lnTo>
                      <a:pt x="1231" y="0"/>
                    </a:lnTo>
                    <a:cubicBezTo>
                      <a:pt x="1231" y="0"/>
                      <a:pt x="1669" y="211"/>
                      <a:pt x="1764" y="658"/>
                    </a:cubicBezTo>
                    <a:lnTo>
                      <a:pt x="1764" y="658"/>
                    </a:lnTo>
                    <a:cubicBezTo>
                      <a:pt x="1857" y="1103"/>
                      <a:pt x="1740" y="1691"/>
                      <a:pt x="1729" y="1916"/>
                    </a:cubicBezTo>
                    <a:lnTo>
                      <a:pt x="1729" y="1916"/>
                    </a:lnTo>
                    <a:cubicBezTo>
                      <a:pt x="1718" y="2173"/>
                      <a:pt x="1847" y="2653"/>
                      <a:pt x="1847" y="2653"/>
                    </a:cubicBezTo>
                    <a:lnTo>
                      <a:pt x="1847" y="2653"/>
                    </a:lnTo>
                    <a:cubicBezTo>
                      <a:pt x="1847" y="2653"/>
                      <a:pt x="1365" y="3070"/>
                      <a:pt x="275" y="2901"/>
                    </a:cubicBezTo>
                    <a:lnTo>
                      <a:pt x="275" y="2901"/>
                    </a:lnTo>
                    <a:cubicBezTo>
                      <a:pt x="275" y="2901"/>
                      <a:pt x="0" y="976"/>
                      <a:pt x="733" y="90"/>
                    </a:cubicBezTo>
                    <a:lnTo>
                      <a:pt x="123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79">
                <a:extLst>
                  <a:ext uri="{FF2B5EF4-FFF2-40B4-BE49-F238E27FC236}">
                    <a16:creationId xmlns:a16="http://schemas.microsoft.com/office/drawing/2014/main" id="{A7134AA8-3B02-4B88-BED7-81D48AA164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9416" y="7083656"/>
                <a:ext cx="1475598" cy="2660787"/>
              </a:xfrm>
              <a:custGeom>
                <a:avLst/>
                <a:gdLst>
                  <a:gd name="T0" fmla="*/ 84 w 1659"/>
                  <a:gd name="T1" fmla="*/ 2902 h 2988"/>
                  <a:gd name="T2" fmla="*/ 84 w 1659"/>
                  <a:gd name="T3" fmla="*/ 2902 h 2988"/>
                  <a:gd name="T4" fmla="*/ 1268 w 1659"/>
                  <a:gd name="T5" fmla="*/ 2840 h 2988"/>
                  <a:gd name="T6" fmla="*/ 1268 w 1659"/>
                  <a:gd name="T7" fmla="*/ 2840 h 2988"/>
                  <a:gd name="T8" fmla="*/ 1639 w 1659"/>
                  <a:gd name="T9" fmla="*/ 2657 h 2988"/>
                  <a:gd name="T10" fmla="*/ 1639 w 1659"/>
                  <a:gd name="T11" fmla="*/ 2657 h 2988"/>
                  <a:gd name="T12" fmla="*/ 1523 w 1659"/>
                  <a:gd name="T13" fmla="*/ 1923 h 2988"/>
                  <a:gd name="T14" fmla="*/ 1523 w 1659"/>
                  <a:gd name="T15" fmla="*/ 1923 h 2988"/>
                  <a:gd name="T16" fmla="*/ 1546 w 1659"/>
                  <a:gd name="T17" fmla="*/ 1693 h 2988"/>
                  <a:gd name="T18" fmla="*/ 1546 w 1659"/>
                  <a:gd name="T19" fmla="*/ 1693 h 2988"/>
                  <a:gd name="T20" fmla="*/ 1557 w 1659"/>
                  <a:gd name="T21" fmla="*/ 667 h 2988"/>
                  <a:gd name="T22" fmla="*/ 1557 w 1659"/>
                  <a:gd name="T23" fmla="*/ 667 h 2988"/>
                  <a:gd name="T24" fmla="*/ 1031 w 1659"/>
                  <a:gd name="T25" fmla="*/ 17 h 2988"/>
                  <a:gd name="T26" fmla="*/ 539 w 1659"/>
                  <a:gd name="T27" fmla="*/ 106 h 2988"/>
                  <a:gd name="T28" fmla="*/ 539 w 1659"/>
                  <a:gd name="T29" fmla="*/ 106 h 2988"/>
                  <a:gd name="T30" fmla="*/ 162 w 1659"/>
                  <a:gd name="T31" fmla="*/ 913 h 2988"/>
                  <a:gd name="T32" fmla="*/ 162 w 1659"/>
                  <a:gd name="T33" fmla="*/ 913 h 2988"/>
                  <a:gd name="T34" fmla="*/ 39 w 1659"/>
                  <a:gd name="T35" fmla="*/ 1836 h 2988"/>
                  <a:gd name="T36" fmla="*/ 39 w 1659"/>
                  <a:gd name="T37" fmla="*/ 1836 h 2988"/>
                  <a:gd name="T38" fmla="*/ 84 w 1659"/>
                  <a:gd name="T39" fmla="*/ 2902 h 2988"/>
                  <a:gd name="T40" fmla="*/ 573 w 1659"/>
                  <a:gd name="T41" fmla="*/ 2957 h 2988"/>
                  <a:gd name="T42" fmla="*/ 573 w 1659"/>
                  <a:gd name="T43" fmla="*/ 2957 h 2988"/>
                  <a:gd name="T44" fmla="*/ 75 w 1659"/>
                  <a:gd name="T45" fmla="*/ 2918 h 2988"/>
                  <a:gd name="T46" fmla="*/ 75 w 1659"/>
                  <a:gd name="T47" fmla="*/ 2918 h 2988"/>
                  <a:gd name="T48" fmla="*/ 68 w 1659"/>
                  <a:gd name="T49" fmla="*/ 2910 h 2988"/>
                  <a:gd name="T50" fmla="*/ 68 w 1659"/>
                  <a:gd name="T51" fmla="*/ 2910 h 2988"/>
                  <a:gd name="T52" fmla="*/ 23 w 1659"/>
                  <a:gd name="T53" fmla="*/ 1835 h 2988"/>
                  <a:gd name="T54" fmla="*/ 23 w 1659"/>
                  <a:gd name="T55" fmla="*/ 1835 h 2988"/>
                  <a:gd name="T56" fmla="*/ 146 w 1659"/>
                  <a:gd name="T57" fmla="*/ 909 h 2988"/>
                  <a:gd name="T58" fmla="*/ 146 w 1659"/>
                  <a:gd name="T59" fmla="*/ 909 h 2988"/>
                  <a:gd name="T60" fmla="*/ 529 w 1659"/>
                  <a:gd name="T61" fmla="*/ 92 h 2988"/>
                  <a:gd name="T62" fmla="*/ 529 w 1659"/>
                  <a:gd name="T63" fmla="*/ 92 h 2988"/>
                  <a:gd name="T64" fmla="*/ 533 w 1659"/>
                  <a:gd name="T65" fmla="*/ 89 h 2988"/>
                  <a:gd name="T66" fmla="*/ 1031 w 1659"/>
                  <a:gd name="T67" fmla="*/ 0 h 2988"/>
                  <a:gd name="T68" fmla="*/ 1031 w 1659"/>
                  <a:gd name="T69" fmla="*/ 0 h 2988"/>
                  <a:gd name="T70" fmla="*/ 1037 w 1659"/>
                  <a:gd name="T71" fmla="*/ 0 h 2988"/>
                  <a:gd name="T72" fmla="*/ 1037 w 1659"/>
                  <a:gd name="T73" fmla="*/ 0 h 2988"/>
                  <a:gd name="T74" fmla="*/ 1573 w 1659"/>
                  <a:gd name="T75" fmla="*/ 664 h 2988"/>
                  <a:gd name="T76" fmla="*/ 1573 w 1659"/>
                  <a:gd name="T77" fmla="*/ 664 h 2988"/>
                  <a:gd name="T78" fmla="*/ 1563 w 1659"/>
                  <a:gd name="T79" fmla="*/ 1695 h 2988"/>
                  <a:gd name="T80" fmla="*/ 1563 w 1659"/>
                  <a:gd name="T81" fmla="*/ 1695 h 2988"/>
                  <a:gd name="T82" fmla="*/ 1540 w 1659"/>
                  <a:gd name="T83" fmla="*/ 1924 h 2988"/>
                  <a:gd name="T84" fmla="*/ 1540 w 1659"/>
                  <a:gd name="T85" fmla="*/ 1924 h 2988"/>
                  <a:gd name="T86" fmla="*/ 1658 w 1659"/>
                  <a:gd name="T87" fmla="*/ 2658 h 2988"/>
                  <a:gd name="T88" fmla="*/ 1658 w 1659"/>
                  <a:gd name="T89" fmla="*/ 2658 h 2988"/>
                  <a:gd name="T90" fmla="*/ 1655 w 1659"/>
                  <a:gd name="T91" fmla="*/ 2667 h 2988"/>
                  <a:gd name="T92" fmla="*/ 1655 w 1659"/>
                  <a:gd name="T93" fmla="*/ 2667 h 2988"/>
                  <a:gd name="T94" fmla="*/ 1274 w 1659"/>
                  <a:gd name="T95" fmla="*/ 2856 h 2988"/>
                  <a:gd name="T96" fmla="*/ 1274 w 1659"/>
                  <a:gd name="T97" fmla="*/ 2856 h 2988"/>
                  <a:gd name="T98" fmla="*/ 573 w 1659"/>
                  <a:gd name="T99" fmla="*/ 2957 h 2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659" h="2988">
                    <a:moveTo>
                      <a:pt x="84" y="2902"/>
                    </a:moveTo>
                    <a:lnTo>
                      <a:pt x="84" y="2902"/>
                    </a:lnTo>
                    <a:cubicBezTo>
                      <a:pt x="642" y="2987"/>
                      <a:pt x="1036" y="2915"/>
                      <a:pt x="1268" y="2840"/>
                    </a:cubicBezTo>
                    <a:lnTo>
                      <a:pt x="1268" y="2840"/>
                    </a:lnTo>
                    <a:cubicBezTo>
                      <a:pt x="1495" y="2767"/>
                      <a:pt x="1617" y="2675"/>
                      <a:pt x="1639" y="2657"/>
                    </a:cubicBezTo>
                    <a:lnTo>
                      <a:pt x="1639" y="2657"/>
                    </a:lnTo>
                    <a:cubicBezTo>
                      <a:pt x="1626" y="2605"/>
                      <a:pt x="1513" y="2165"/>
                      <a:pt x="1523" y="1923"/>
                    </a:cubicBezTo>
                    <a:lnTo>
                      <a:pt x="1523" y="1923"/>
                    </a:lnTo>
                    <a:cubicBezTo>
                      <a:pt x="1526" y="1867"/>
                      <a:pt x="1535" y="1787"/>
                      <a:pt x="1546" y="1693"/>
                    </a:cubicBezTo>
                    <a:lnTo>
                      <a:pt x="1546" y="1693"/>
                    </a:lnTo>
                    <a:cubicBezTo>
                      <a:pt x="1579" y="1416"/>
                      <a:pt x="1627" y="999"/>
                      <a:pt x="1557" y="667"/>
                    </a:cubicBezTo>
                    <a:lnTo>
                      <a:pt x="1557" y="667"/>
                    </a:lnTo>
                    <a:cubicBezTo>
                      <a:pt x="1468" y="247"/>
                      <a:pt x="1067" y="35"/>
                      <a:pt x="1031" y="17"/>
                    </a:cubicBezTo>
                    <a:lnTo>
                      <a:pt x="539" y="106"/>
                    </a:lnTo>
                    <a:lnTo>
                      <a:pt x="539" y="106"/>
                    </a:lnTo>
                    <a:cubicBezTo>
                      <a:pt x="374" y="306"/>
                      <a:pt x="247" y="578"/>
                      <a:pt x="162" y="913"/>
                    </a:cubicBezTo>
                    <a:lnTo>
                      <a:pt x="162" y="913"/>
                    </a:lnTo>
                    <a:cubicBezTo>
                      <a:pt x="94" y="1182"/>
                      <a:pt x="53" y="1493"/>
                      <a:pt x="39" y="1836"/>
                    </a:cubicBezTo>
                    <a:lnTo>
                      <a:pt x="39" y="1836"/>
                    </a:lnTo>
                    <a:cubicBezTo>
                      <a:pt x="18" y="2385"/>
                      <a:pt x="76" y="2844"/>
                      <a:pt x="84" y="2902"/>
                    </a:cubicBezTo>
                    <a:close/>
                    <a:moveTo>
                      <a:pt x="573" y="2957"/>
                    </a:moveTo>
                    <a:lnTo>
                      <a:pt x="573" y="2957"/>
                    </a:lnTo>
                    <a:cubicBezTo>
                      <a:pt x="425" y="2957"/>
                      <a:pt x="258" y="2946"/>
                      <a:pt x="75" y="2918"/>
                    </a:cubicBezTo>
                    <a:lnTo>
                      <a:pt x="75" y="2918"/>
                    </a:lnTo>
                    <a:cubicBezTo>
                      <a:pt x="72" y="2917"/>
                      <a:pt x="69" y="2914"/>
                      <a:pt x="68" y="2910"/>
                    </a:cubicBezTo>
                    <a:lnTo>
                      <a:pt x="68" y="2910"/>
                    </a:lnTo>
                    <a:cubicBezTo>
                      <a:pt x="67" y="2905"/>
                      <a:pt x="0" y="2422"/>
                      <a:pt x="23" y="1835"/>
                    </a:cubicBezTo>
                    <a:lnTo>
                      <a:pt x="23" y="1835"/>
                    </a:lnTo>
                    <a:cubicBezTo>
                      <a:pt x="36" y="1491"/>
                      <a:pt x="78" y="1179"/>
                      <a:pt x="146" y="909"/>
                    </a:cubicBezTo>
                    <a:lnTo>
                      <a:pt x="146" y="909"/>
                    </a:lnTo>
                    <a:cubicBezTo>
                      <a:pt x="232" y="570"/>
                      <a:pt x="361" y="296"/>
                      <a:pt x="529" y="92"/>
                    </a:cubicBezTo>
                    <a:lnTo>
                      <a:pt x="529" y="92"/>
                    </a:lnTo>
                    <a:cubicBezTo>
                      <a:pt x="530" y="91"/>
                      <a:pt x="531" y="90"/>
                      <a:pt x="533" y="89"/>
                    </a:cubicBezTo>
                    <a:lnTo>
                      <a:pt x="1031" y="0"/>
                    </a:lnTo>
                    <a:lnTo>
                      <a:pt x="1031" y="0"/>
                    </a:lnTo>
                    <a:cubicBezTo>
                      <a:pt x="1033" y="0"/>
                      <a:pt x="1035" y="0"/>
                      <a:pt x="1037" y="0"/>
                    </a:cubicBezTo>
                    <a:lnTo>
                      <a:pt x="1037" y="0"/>
                    </a:lnTo>
                    <a:cubicBezTo>
                      <a:pt x="1041" y="3"/>
                      <a:pt x="1479" y="219"/>
                      <a:pt x="1573" y="664"/>
                    </a:cubicBezTo>
                    <a:lnTo>
                      <a:pt x="1573" y="664"/>
                    </a:lnTo>
                    <a:cubicBezTo>
                      <a:pt x="1645" y="999"/>
                      <a:pt x="1595" y="1417"/>
                      <a:pt x="1563" y="1695"/>
                    </a:cubicBezTo>
                    <a:lnTo>
                      <a:pt x="1563" y="1695"/>
                    </a:lnTo>
                    <a:cubicBezTo>
                      <a:pt x="1552" y="1788"/>
                      <a:pt x="1543" y="1868"/>
                      <a:pt x="1540" y="1924"/>
                    </a:cubicBezTo>
                    <a:lnTo>
                      <a:pt x="1540" y="1924"/>
                    </a:lnTo>
                    <a:cubicBezTo>
                      <a:pt x="1529" y="2178"/>
                      <a:pt x="1656" y="2654"/>
                      <a:pt x="1658" y="2658"/>
                    </a:cubicBezTo>
                    <a:lnTo>
                      <a:pt x="1658" y="2658"/>
                    </a:lnTo>
                    <a:cubicBezTo>
                      <a:pt x="1658" y="2661"/>
                      <a:pt x="1658" y="2665"/>
                      <a:pt x="1655" y="2667"/>
                    </a:cubicBezTo>
                    <a:lnTo>
                      <a:pt x="1655" y="2667"/>
                    </a:lnTo>
                    <a:cubicBezTo>
                      <a:pt x="1653" y="2668"/>
                      <a:pt x="1530" y="2773"/>
                      <a:pt x="1274" y="2856"/>
                    </a:cubicBezTo>
                    <a:lnTo>
                      <a:pt x="1274" y="2856"/>
                    </a:lnTo>
                    <a:cubicBezTo>
                      <a:pt x="1116" y="2907"/>
                      <a:pt x="882" y="2957"/>
                      <a:pt x="573" y="29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80">
                <a:extLst>
                  <a:ext uri="{FF2B5EF4-FFF2-40B4-BE49-F238E27FC236}">
                    <a16:creationId xmlns:a16="http://schemas.microsoft.com/office/drawing/2014/main" id="{3FCDB1C4-E27A-4D56-8AF1-CC2F03359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4735" y="5961259"/>
                <a:ext cx="886929" cy="1314697"/>
              </a:xfrm>
              <a:custGeom>
                <a:avLst/>
                <a:gdLst>
                  <a:gd name="T0" fmla="*/ 492 w 995"/>
                  <a:gd name="T1" fmla="*/ 1354 h 1476"/>
                  <a:gd name="T2" fmla="*/ 423 w 995"/>
                  <a:gd name="T3" fmla="*/ 1077 h 1476"/>
                  <a:gd name="T4" fmla="*/ 423 w 995"/>
                  <a:gd name="T5" fmla="*/ 1077 h 1476"/>
                  <a:gd name="T6" fmla="*/ 134 w 995"/>
                  <a:gd name="T7" fmla="*/ 1007 h 1476"/>
                  <a:gd name="T8" fmla="*/ 134 w 995"/>
                  <a:gd name="T9" fmla="*/ 1007 h 1476"/>
                  <a:gd name="T10" fmla="*/ 2 w 995"/>
                  <a:gd name="T11" fmla="*/ 420 h 1476"/>
                  <a:gd name="T12" fmla="*/ 2 w 995"/>
                  <a:gd name="T13" fmla="*/ 420 h 1476"/>
                  <a:gd name="T14" fmla="*/ 358 w 995"/>
                  <a:gd name="T15" fmla="*/ 59 h 1476"/>
                  <a:gd name="T16" fmla="*/ 358 w 995"/>
                  <a:gd name="T17" fmla="*/ 59 h 1476"/>
                  <a:gd name="T18" fmla="*/ 910 w 995"/>
                  <a:gd name="T19" fmla="*/ 331 h 1476"/>
                  <a:gd name="T20" fmla="*/ 910 w 995"/>
                  <a:gd name="T21" fmla="*/ 331 h 1476"/>
                  <a:gd name="T22" fmla="*/ 856 w 995"/>
                  <a:gd name="T23" fmla="*/ 902 h 1476"/>
                  <a:gd name="T24" fmla="*/ 994 w 995"/>
                  <a:gd name="T25" fmla="*/ 1270 h 1476"/>
                  <a:gd name="T26" fmla="*/ 994 w 995"/>
                  <a:gd name="T27" fmla="*/ 1270 h 1476"/>
                  <a:gd name="T28" fmla="*/ 749 w 995"/>
                  <a:gd name="T29" fmla="*/ 1425 h 1476"/>
                  <a:gd name="T30" fmla="*/ 749 w 995"/>
                  <a:gd name="T31" fmla="*/ 1425 h 1476"/>
                  <a:gd name="T32" fmla="*/ 420 w 995"/>
                  <a:gd name="T33" fmla="*/ 1462 h 1476"/>
                  <a:gd name="T34" fmla="*/ 492 w 995"/>
                  <a:gd name="T35" fmla="*/ 1354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5" h="1476">
                    <a:moveTo>
                      <a:pt x="492" y="1354"/>
                    </a:moveTo>
                    <a:lnTo>
                      <a:pt x="423" y="1077"/>
                    </a:lnTo>
                    <a:lnTo>
                      <a:pt x="423" y="1077"/>
                    </a:lnTo>
                    <a:cubicBezTo>
                      <a:pt x="257" y="1114"/>
                      <a:pt x="190" y="1096"/>
                      <a:pt x="134" y="1007"/>
                    </a:cubicBezTo>
                    <a:lnTo>
                      <a:pt x="134" y="1007"/>
                    </a:lnTo>
                    <a:cubicBezTo>
                      <a:pt x="56" y="881"/>
                      <a:pt x="5" y="643"/>
                      <a:pt x="2" y="420"/>
                    </a:cubicBezTo>
                    <a:lnTo>
                      <a:pt x="2" y="420"/>
                    </a:lnTo>
                    <a:cubicBezTo>
                      <a:pt x="0" y="250"/>
                      <a:pt x="123" y="118"/>
                      <a:pt x="358" y="59"/>
                    </a:cubicBezTo>
                    <a:lnTo>
                      <a:pt x="358" y="59"/>
                    </a:lnTo>
                    <a:cubicBezTo>
                      <a:pt x="592" y="0"/>
                      <a:pt x="853" y="112"/>
                      <a:pt x="910" y="331"/>
                    </a:cubicBezTo>
                    <a:lnTo>
                      <a:pt x="910" y="331"/>
                    </a:lnTo>
                    <a:cubicBezTo>
                      <a:pt x="962" y="531"/>
                      <a:pt x="922" y="690"/>
                      <a:pt x="856" y="902"/>
                    </a:cubicBezTo>
                    <a:lnTo>
                      <a:pt x="994" y="1270"/>
                    </a:lnTo>
                    <a:lnTo>
                      <a:pt x="994" y="1270"/>
                    </a:lnTo>
                    <a:cubicBezTo>
                      <a:pt x="994" y="1270"/>
                      <a:pt x="911" y="1359"/>
                      <a:pt x="749" y="1425"/>
                    </a:cubicBezTo>
                    <a:lnTo>
                      <a:pt x="749" y="1425"/>
                    </a:lnTo>
                    <a:cubicBezTo>
                      <a:pt x="627" y="1475"/>
                      <a:pt x="420" y="1462"/>
                      <a:pt x="420" y="1462"/>
                    </a:cubicBezTo>
                    <a:lnTo>
                      <a:pt x="492" y="135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81">
                <a:extLst>
                  <a:ext uri="{FF2B5EF4-FFF2-40B4-BE49-F238E27FC236}">
                    <a16:creationId xmlns:a16="http://schemas.microsoft.com/office/drawing/2014/main" id="{56C15087-7A0F-4F75-B98D-C11ADB881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6886" y="5949487"/>
                <a:ext cx="898703" cy="1322543"/>
              </a:xfrm>
              <a:custGeom>
                <a:avLst/>
                <a:gdLst>
                  <a:gd name="T0" fmla="*/ 442 w 1012"/>
                  <a:gd name="T1" fmla="*/ 1466 h 1485"/>
                  <a:gd name="T2" fmla="*/ 442 w 1012"/>
                  <a:gd name="T3" fmla="*/ 1466 h 1485"/>
                  <a:gd name="T4" fmla="*/ 755 w 1012"/>
                  <a:gd name="T5" fmla="*/ 1429 h 1485"/>
                  <a:gd name="T6" fmla="*/ 755 w 1012"/>
                  <a:gd name="T7" fmla="*/ 1429 h 1485"/>
                  <a:gd name="T8" fmla="*/ 993 w 1012"/>
                  <a:gd name="T9" fmla="*/ 1281 h 1485"/>
                  <a:gd name="T10" fmla="*/ 857 w 1012"/>
                  <a:gd name="T11" fmla="*/ 918 h 1485"/>
                  <a:gd name="T12" fmla="*/ 857 w 1012"/>
                  <a:gd name="T13" fmla="*/ 918 h 1485"/>
                  <a:gd name="T14" fmla="*/ 857 w 1012"/>
                  <a:gd name="T15" fmla="*/ 913 h 1485"/>
                  <a:gd name="T16" fmla="*/ 857 w 1012"/>
                  <a:gd name="T17" fmla="*/ 913 h 1485"/>
                  <a:gd name="T18" fmla="*/ 911 w 1012"/>
                  <a:gd name="T19" fmla="*/ 345 h 1485"/>
                  <a:gd name="T20" fmla="*/ 911 w 1012"/>
                  <a:gd name="T21" fmla="*/ 345 h 1485"/>
                  <a:gd name="T22" fmla="*/ 368 w 1012"/>
                  <a:gd name="T23" fmla="*/ 79 h 1485"/>
                  <a:gd name="T24" fmla="*/ 368 w 1012"/>
                  <a:gd name="T25" fmla="*/ 79 h 1485"/>
                  <a:gd name="T26" fmla="*/ 19 w 1012"/>
                  <a:gd name="T27" fmla="*/ 432 h 1485"/>
                  <a:gd name="T28" fmla="*/ 19 w 1012"/>
                  <a:gd name="T29" fmla="*/ 432 h 1485"/>
                  <a:gd name="T30" fmla="*/ 148 w 1012"/>
                  <a:gd name="T31" fmla="*/ 1014 h 1485"/>
                  <a:gd name="T32" fmla="*/ 148 w 1012"/>
                  <a:gd name="T33" fmla="*/ 1014 h 1485"/>
                  <a:gd name="T34" fmla="*/ 430 w 1012"/>
                  <a:gd name="T35" fmla="*/ 1080 h 1485"/>
                  <a:gd name="T36" fmla="*/ 430 w 1012"/>
                  <a:gd name="T37" fmla="*/ 1080 h 1485"/>
                  <a:gd name="T38" fmla="*/ 439 w 1012"/>
                  <a:gd name="T39" fmla="*/ 1086 h 1485"/>
                  <a:gd name="T40" fmla="*/ 507 w 1012"/>
                  <a:gd name="T41" fmla="*/ 1364 h 1485"/>
                  <a:gd name="T42" fmla="*/ 507 w 1012"/>
                  <a:gd name="T43" fmla="*/ 1364 h 1485"/>
                  <a:gd name="T44" fmla="*/ 506 w 1012"/>
                  <a:gd name="T45" fmla="*/ 1370 h 1485"/>
                  <a:gd name="T46" fmla="*/ 442 w 1012"/>
                  <a:gd name="T47" fmla="*/ 1466 h 1485"/>
                  <a:gd name="T48" fmla="*/ 487 w 1012"/>
                  <a:gd name="T49" fmla="*/ 1484 h 1485"/>
                  <a:gd name="T50" fmla="*/ 487 w 1012"/>
                  <a:gd name="T51" fmla="*/ 1484 h 1485"/>
                  <a:gd name="T52" fmla="*/ 427 w 1012"/>
                  <a:gd name="T53" fmla="*/ 1482 h 1485"/>
                  <a:gd name="T54" fmla="*/ 427 w 1012"/>
                  <a:gd name="T55" fmla="*/ 1482 h 1485"/>
                  <a:gd name="T56" fmla="*/ 420 w 1012"/>
                  <a:gd name="T57" fmla="*/ 1478 h 1485"/>
                  <a:gd name="T58" fmla="*/ 420 w 1012"/>
                  <a:gd name="T59" fmla="*/ 1478 h 1485"/>
                  <a:gd name="T60" fmla="*/ 421 w 1012"/>
                  <a:gd name="T61" fmla="*/ 1470 h 1485"/>
                  <a:gd name="T62" fmla="*/ 490 w 1012"/>
                  <a:gd name="T63" fmla="*/ 1364 h 1485"/>
                  <a:gd name="T64" fmla="*/ 425 w 1012"/>
                  <a:gd name="T65" fmla="*/ 1098 h 1485"/>
                  <a:gd name="T66" fmla="*/ 425 w 1012"/>
                  <a:gd name="T67" fmla="*/ 1098 h 1485"/>
                  <a:gd name="T68" fmla="*/ 135 w 1012"/>
                  <a:gd name="T69" fmla="*/ 1022 h 1485"/>
                  <a:gd name="T70" fmla="*/ 135 w 1012"/>
                  <a:gd name="T71" fmla="*/ 1022 h 1485"/>
                  <a:gd name="T72" fmla="*/ 1 w 1012"/>
                  <a:gd name="T73" fmla="*/ 432 h 1485"/>
                  <a:gd name="T74" fmla="*/ 1 w 1012"/>
                  <a:gd name="T75" fmla="*/ 432 h 1485"/>
                  <a:gd name="T76" fmla="*/ 364 w 1012"/>
                  <a:gd name="T77" fmla="*/ 62 h 1485"/>
                  <a:gd name="T78" fmla="*/ 364 w 1012"/>
                  <a:gd name="T79" fmla="*/ 62 h 1485"/>
                  <a:gd name="T80" fmla="*/ 926 w 1012"/>
                  <a:gd name="T81" fmla="*/ 342 h 1485"/>
                  <a:gd name="T82" fmla="*/ 926 w 1012"/>
                  <a:gd name="T83" fmla="*/ 342 h 1485"/>
                  <a:gd name="T84" fmla="*/ 873 w 1012"/>
                  <a:gd name="T85" fmla="*/ 914 h 1485"/>
                  <a:gd name="T86" fmla="*/ 1010 w 1012"/>
                  <a:gd name="T87" fmla="*/ 1280 h 1485"/>
                  <a:gd name="T88" fmla="*/ 1010 w 1012"/>
                  <a:gd name="T89" fmla="*/ 1280 h 1485"/>
                  <a:gd name="T90" fmla="*/ 1008 w 1012"/>
                  <a:gd name="T91" fmla="*/ 1288 h 1485"/>
                  <a:gd name="T92" fmla="*/ 1008 w 1012"/>
                  <a:gd name="T93" fmla="*/ 1288 h 1485"/>
                  <a:gd name="T94" fmla="*/ 761 w 1012"/>
                  <a:gd name="T95" fmla="*/ 1445 h 1485"/>
                  <a:gd name="T96" fmla="*/ 761 w 1012"/>
                  <a:gd name="T97" fmla="*/ 1445 h 1485"/>
                  <a:gd name="T98" fmla="*/ 487 w 1012"/>
                  <a:gd name="T99" fmla="*/ 1484 h 1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12" h="1485">
                    <a:moveTo>
                      <a:pt x="442" y="1466"/>
                    </a:moveTo>
                    <a:lnTo>
                      <a:pt x="442" y="1466"/>
                    </a:lnTo>
                    <a:cubicBezTo>
                      <a:pt x="491" y="1468"/>
                      <a:pt x="654" y="1471"/>
                      <a:pt x="755" y="1429"/>
                    </a:cubicBezTo>
                    <a:lnTo>
                      <a:pt x="755" y="1429"/>
                    </a:lnTo>
                    <a:cubicBezTo>
                      <a:pt x="894" y="1372"/>
                      <a:pt x="976" y="1298"/>
                      <a:pt x="993" y="1281"/>
                    </a:cubicBezTo>
                    <a:lnTo>
                      <a:pt x="857" y="918"/>
                    </a:lnTo>
                    <a:lnTo>
                      <a:pt x="857" y="918"/>
                    </a:lnTo>
                    <a:cubicBezTo>
                      <a:pt x="856" y="916"/>
                      <a:pt x="856" y="914"/>
                      <a:pt x="857" y="913"/>
                    </a:cubicBezTo>
                    <a:lnTo>
                      <a:pt x="857" y="913"/>
                    </a:lnTo>
                    <a:cubicBezTo>
                      <a:pt x="923" y="698"/>
                      <a:pt x="962" y="543"/>
                      <a:pt x="911" y="345"/>
                    </a:cubicBezTo>
                    <a:lnTo>
                      <a:pt x="911" y="345"/>
                    </a:lnTo>
                    <a:cubicBezTo>
                      <a:pt x="857" y="140"/>
                      <a:pt x="608" y="19"/>
                      <a:pt x="368" y="79"/>
                    </a:cubicBezTo>
                    <a:lnTo>
                      <a:pt x="368" y="79"/>
                    </a:lnTo>
                    <a:cubicBezTo>
                      <a:pt x="140" y="136"/>
                      <a:pt x="16" y="261"/>
                      <a:pt x="19" y="432"/>
                    </a:cubicBezTo>
                    <a:lnTo>
                      <a:pt x="19" y="432"/>
                    </a:lnTo>
                    <a:cubicBezTo>
                      <a:pt x="21" y="659"/>
                      <a:pt x="73" y="893"/>
                      <a:pt x="148" y="1014"/>
                    </a:cubicBezTo>
                    <a:lnTo>
                      <a:pt x="148" y="1014"/>
                    </a:lnTo>
                    <a:cubicBezTo>
                      <a:pt x="204" y="1101"/>
                      <a:pt x="269" y="1117"/>
                      <a:pt x="430" y="1080"/>
                    </a:cubicBezTo>
                    <a:lnTo>
                      <a:pt x="430" y="1080"/>
                    </a:lnTo>
                    <a:cubicBezTo>
                      <a:pt x="434" y="1079"/>
                      <a:pt x="438" y="1082"/>
                      <a:pt x="439" y="1086"/>
                    </a:cubicBezTo>
                    <a:lnTo>
                      <a:pt x="507" y="1364"/>
                    </a:lnTo>
                    <a:lnTo>
                      <a:pt x="507" y="1364"/>
                    </a:lnTo>
                    <a:cubicBezTo>
                      <a:pt x="508" y="1366"/>
                      <a:pt x="507" y="1369"/>
                      <a:pt x="506" y="1370"/>
                    </a:cubicBezTo>
                    <a:lnTo>
                      <a:pt x="442" y="1466"/>
                    </a:lnTo>
                    <a:close/>
                    <a:moveTo>
                      <a:pt x="487" y="1484"/>
                    </a:moveTo>
                    <a:lnTo>
                      <a:pt x="487" y="1484"/>
                    </a:lnTo>
                    <a:cubicBezTo>
                      <a:pt x="453" y="1484"/>
                      <a:pt x="430" y="1482"/>
                      <a:pt x="427" y="1482"/>
                    </a:cubicBezTo>
                    <a:lnTo>
                      <a:pt x="427" y="1482"/>
                    </a:lnTo>
                    <a:cubicBezTo>
                      <a:pt x="424" y="1482"/>
                      <a:pt x="421" y="1481"/>
                      <a:pt x="420" y="1478"/>
                    </a:cubicBezTo>
                    <a:lnTo>
                      <a:pt x="420" y="1478"/>
                    </a:lnTo>
                    <a:cubicBezTo>
                      <a:pt x="418" y="1475"/>
                      <a:pt x="419" y="1472"/>
                      <a:pt x="421" y="1470"/>
                    </a:cubicBezTo>
                    <a:lnTo>
                      <a:pt x="490" y="1364"/>
                    </a:lnTo>
                    <a:lnTo>
                      <a:pt x="425" y="1098"/>
                    </a:lnTo>
                    <a:lnTo>
                      <a:pt x="425" y="1098"/>
                    </a:lnTo>
                    <a:cubicBezTo>
                      <a:pt x="263" y="1134"/>
                      <a:pt x="193" y="1115"/>
                      <a:pt x="135" y="1022"/>
                    </a:cubicBezTo>
                    <a:lnTo>
                      <a:pt x="135" y="1022"/>
                    </a:lnTo>
                    <a:cubicBezTo>
                      <a:pt x="58" y="900"/>
                      <a:pt x="5" y="662"/>
                      <a:pt x="1" y="432"/>
                    </a:cubicBezTo>
                    <a:lnTo>
                      <a:pt x="1" y="432"/>
                    </a:lnTo>
                    <a:cubicBezTo>
                      <a:pt x="0" y="253"/>
                      <a:pt x="128" y="122"/>
                      <a:pt x="364" y="62"/>
                    </a:cubicBezTo>
                    <a:lnTo>
                      <a:pt x="364" y="62"/>
                    </a:lnTo>
                    <a:cubicBezTo>
                      <a:pt x="614" y="0"/>
                      <a:pt x="871" y="128"/>
                      <a:pt x="926" y="342"/>
                    </a:cubicBezTo>
                    <a:lnTo>
                      <a:pt x="926" y="342"/>
                    </a:lnTo>
                    <a:cubicBezTo>
                      <a:pt x="978" y="542"/>
                      <a:pt x="937" y="705"/>
                      <a:pt x="873" y="914"/>
                    </a:cubicBezTo>
                    <a:lnTo>
                      <a:pt x="1010" y="1280"/>
                    </a:lnTo>
                    <a:lnTo>
                      <a:pt x="1010" y="1280"/>
                    </a:lnTo>
                    <a:cubicBezTo>
                      <a:pt x="1011" y="1282"/>
                      <a:pt x="1011" y="1286"/>
                      <a:pt x="1008" y="1288"/>
                    </a:cubicBezTo>
                    <a:lnTo>
                      <a:pt x="1008" y="1288"/>
                    </a:lnTo>
                    <a:cubicBezTo>
                      <a:pt x="1005" y="1292"/>
                      <a:pt x="923" y="1379"/>
                      <a:pt x="761" y="1445"/>
                    </a:cubicBezTo>
                    <a:lnTo>
                      <a:pt x="761" y="1445"/>
                    </a:lnTo>
                    <a:cubicBezTo>
                      <a:pt x="678" y="1478"/>
                      <a:pt x="559" y="1484"/>
                      <a:pt x="487" y="1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82">
                <a:extLst>
                  <a:ext uri="{FF2B5EF4-FFF2-40B4-BE49-F238E27FC236}">
                    <a16:creationId xmlns:a16="http://schemas.microsoft.com/office/drawing/2014/main" id="{4E757C45-B2F0-4927-B386-C5121ADC6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7265" y="5870998"/>
                <a:ext cx="922248" cy="910476"/>
              </a:xfrm>
              <a:custGeom>
                <a:avLst/>
                <a:gdLst>
                  <a:gd name="T0" fmla="*/ 1018 w 1036"/>
                  <a:gd name="T1" fmla="*/ 428 h 1025"/>
                  <a:gd name="T2" fmla="*/ 1018 w 1036"/>
                  <a:gd name="T3" fmla="*/ 428 h 1025"/>
                  <a:gd name="T4" fmla="*/ 441 w 1036"/>
                  <a:gd name="T5" fmla="*/ 21 h 1025"/>
                  <a:gd name="T6" fmla="*/ 441 w 1036"/>
                  <a:gd name="T7" fmla="*/ 21 h 1025"/>
                  <a:gd name="T8" fmla="*/ 90 w 1036"/>
                  <a:gd name="T9" fmla="*/ 175 h 1025"/>
                  <a:gd name="T10" fmla="*/ 90 w 1036"/>
                  <a:gd name="T11" fmla="*/ 175 h 1025"/>
                  <a:gd name="T12" fmla="*/ 16 w 1036"/>
                  <a:gd name="T13" fmla="*/ 480 h 1025"/>
                  <a:gd name="T14" fmla="*/ 16 w 1036"/>
                  <a:gd name="T15" fmla="*/ 480 h 1025"/>
                  <a:gd name="T16" fmla="*/ 22 w 1036"/>
                  <a:gd name="T17" fmla="*/ 487 h 1025"/>
                  <a:gd name="T18" fmla="*/ 22 w 1036"/>
                  <a:gd name="T19" fmla="*/ 487 h 1025"/>
                  <a:gd name="T20" fmla="*/ 366 w 1036"/>
                  <a:gd name="T21" fmla="*/ 459 h 1025"/>
                  <a:gd name="T22" fmla="*/ 397 w 1036"/>
                  <a:gd name="T23" fmla="*/ 574 h 1025"/>
                  <a:gd name="T24" fmla="*/ 397 w 1036"/>
                  <a:gd name="T25" fmla="*/ 574 h 1025"/>
                  <a:gd name="T26" fmla="*/ 404 w 1036"/>
                  <a:gd name="T27" fmla="*/ 580 h 1025"/>
                  <a:gd name="T28" fmla="*/ 474 w 1036"/>
                  <a:gd name="T29" fmla="*/ 581 h 1025"/>
                  <a:gd name="T30" fmla="*/ 503 w 1036"/>
                  <a:gd name="T31" fmla="*/ 702 h 1025"/>
                  <a:gd name="T32" fmla="*/ 503 w 1036"/>
                  <a:gd name="T33" fmla="*/ 702 h 1025"/>
                  <a:gd name="T34" fmla="*/ 512 w 1036"/>
                  <a:gd name="T35" fmla="*/ 708 h 1025"/>
                  <a:gd name="T36" fmla="*/ 584 w 1036"/>
                  <a:gd name="T37" fmla="*/ 702 h 1025"/>
                  <a:gd name="T38" fmla="*/ 584 w 1036"/>
                  <a:gd name="T39" fmla="*/ 702 h 1025"/>
                  <a:gd name="T40" fmla="*/ 592 w 1036"/>
                  <a:gd name="T41" fmla="*/ 695 h 1025"/>
                  <a:gd name="T42" fmla="*/ 592 w 1036"/>
                  <a:gd name="T43" fmla="*/ 695 h 1025"/>
                  <a:gd name="T44" fmla="*/ 666 w 1036"/>
                  <a:gd name="T45" fmla="*/ 624 h 1025"/>
                  <a:gd name="T46" fmla="*/ 666 w 1036"/>
                  <a:gd name="T47" fmla="*/ 624 h 1025"/>
                  <a:gd name="T48" fmla="*/ 745 w 1036"/>
                  <a:gd name="T49" fmla="*/ 737 h 1025"/>
                  <a:gd name="T50" fmla="*/ 745 w 1036"/>
                  <a:gd name="T51" fmla="*/ 737 h 1025"/>
                  <a:gd name="T52" fmla="*/ 672 w 1036"/>
                  <a:gd name="T53" fmla="*/ 884 h 1025"/>
                  <a:gd name="T54" fmla="*/ 672 w 1036"/>
                  <a:gd name="T55" fmla="*/ 884 h 1025"/>
                  <a:gd name="T56" fmla="*/ 666 w 1036"/>
                  <a:gd name="T57" fmla="*/ 893 h 1025"/>
                  <a:gd name="T58" fmla="*/ 666 w 1036"/>
                  <a:gd name="T59" fmla="*/ 893 h 1025"/>
                  <a:gd name="T60" fmla="*/ 759 w 1036"/>
                  <a:gd name="T61" fmla="*/ 1021 h 1025"/>
                  <a:gd name="T62" fmla="*/ 759 w 1036"/>
                  <a:gd name="T63" fmla="*/ 1021 h 1025"/>
                  <a:gd name="T64" fmla="*/ 794 w 1036"/>
                  <a:gd name="T65" fmla="*/ 1024 h 1025"/>
                  <a:gd name="T66" fmla="*/ 794 w 1036"/>
                  <a:gd name="T67" fmla="*/ 1024 h 1025"/>
                  <a:gd name="T68" fmla="*/ 899 w 1036"/>
                  <a:gd name="T69" fmla="*/ 1005 h 1025"/>
                  <a:gd name="T70" fmla="*/ 899 w 1036"/>
                  <a:gd name="T71" fmla="*/ 1005 h 1025"/>
                  <a:gd name="T72" fmla="*/ 1018 w 1036"/>
                  <a:gd name="T73" fmla="*/ 428 h 10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36" h="1025">
                    <a:moveTo>
                      <a:pt x="1018" y="428"/>
                    </a:moveTo>
                    <a:lnTo>
                      <a:pt x="1018" y="428"/>
                    </a:lnTo>
                    <a:cubicBezTo>
                      <a:pt x="1002" y="145"/>
                      <a:pt x="797" y="0"/>
                      <a:pt x="441" y="21"/>
                    </a:cubicBezTo>
                    <a:lnTo>
                      <a:pt x="441" y="21"/>
                    </a:lnTo>
                    <a:cubicBezTo>
                      <a:pt x="292" y="29"/>
                      <a:pt x="164" y="86"/>
                      <a:pt x="90" y="175"/>
                    </a:cubicBezTo>
                    <a:lnTo>
                      <a:pt x="90" y="175"/>
                    </a:lnTo>
                    <a:cubicBezTo>
                      <a:pt x="25" y="255"/>
                      <a:pt x="0" y="357"/>
                      <a:pt x="16" y="480"/>
                    </a:cubicBezTo>
                    <a:lnTo>
                      <a:pt x="16" y="480"/>
                    </a:lnTo>
                    <a:cubicBezTo>
                      <a:pt x="16" y="483"/>
                      <a:pt x="19" y="486"/>
                      <a:pt x="22" y="487"/>
                    </a:cubicBezTo>
                    <a:lnTo>
                      <a:pt x="22" y="487"/>
                    </a:lnTo>
                    <a:cubicBezTo>
                      <a:pt x="24" y="487"/>
                      <a:pt x="162" y="502"/>
                      <a:pt x="366" y="459"/>
                    </a:cubicBezTo>
                    <a:lnTo>
                      <a:pt x="397" y="574"/>
                    </a:lnTo>
                    <a:lnTo>
                      <a:pt x="397" y="574"/>
                    </a:lnTo>
                    <a:cubicBezTo>
                      <a:pt x="397" y="577"/>
                      <a:pt x="400" y="580"/>
                      <a:pt x="404" y="580"/>
                    </a:cubicBezTo>
                    <a:lnTo>
                      <a:pt x="474" y="581"/>
                    </a:lnTo>
                    <a:lnTo>
                      <a:pt x="503" y="702"/>
                    </a:lnTo>
                    <a:lnTo>
                      <a:pt x="503" y="702"/>
                    </a:lnTo>
                    <a:cubicBezTo>
                      <a:pt x="505" y="706"/>
                      <a:pt x="508" y="708"/>
                      <a:pt x="512" y="708"/>
                    </a:cubicBezTo>
                    <a:lnTo>
                      <a:pt x="584" y="702"/>
                    </a:lnTo>
                    <a:lnTo>
                      <a:pt x="584" y="702"/>
                    </a:lnTo>
                    <a:cubicBezTo>
                      <a:pt x="588" y="702"/>
                      <a:pt x="591" y="699"/>
                      <a:pt x="592" y="695"/>
                    </a:cubicBezTo>
                    <a:lnTo>
                      <a:pt x="592" y="695"/>
                    </a:lnTo>
                    <a:cubicBezTo>
                      <a:pt x="592" y="692"/>
                      <a:pt x="597" y="621"/>
                      <a:pt x="666" y="624"/>
                    </a:cubicBezTo>
                    <a:lnTo>
                      <a:pt x="666" y="624"/>
                    </a:lnTo>
                    <a:cubicBezTo>
                      <a:pt x="713" y="627"/>
                      <a:pt x="740" y="683"/>
                      <a:pt x="745" y="737"/>
                    </a:cubicBezTo>
                    <a:lnTo>
                      <a:pt x="745" y="737"/>
                    </a:lnTo>
                    <a:cubicBezTo>
                      <a:pt x="751" y="797"/>
                      <a:pt x="731" y="869"/>
                      <a:pt x="672" y="884"/>
                    </a:cubicBezTo>
                    <a:lnTo>
                      <a:pt x="672" y="884"/>
                    </a:lnTo>
                    <a:cubicBezTo>
                      <a:pt x="668" y="885"/>
                      <a:pt x="665" y="889"/>
                      <a:pt x="666" y="893"/>
                    </a:cubicBezTo>
                    <a:lnTo>
                      <a:pt x="666" y="893"/>
                    </a:lnTo>
                    <a:cubicBezTo>
                      <a:pt x="667" y="898"/>
                      <a:pt x="693" y="998"/>
                      <a:pt x="759" y="1021"/>
                    </a:cubicBezTo>
                    <a:lnTo>
                      <a:pt x="759" y="1021"/>
                    </a:lnTo>
                    <a:cubicBezTo>
                      <a:pt x="766" y="1024"/>
                      <a:pt x="778" y="1024"/>
                      <a:pt x="794" y="1024"/>
                    </a:cubicBezTo>
                    <a:lnTo>
                      <a:pt x="794" y="1024"/>
                    </a:lnTo>
                    <a:cubicBezTo>
                      <a:pt x="829" y="1024"/>
                      <a:pt x="879" y="1018"/>
                      <a:pt x="899" y="1005"/>
                    </a:cubicBezTo>
                    <a:lnTo>
                      <a:pt x="899" y="1005"/>
                    </a:lnTo>
                    <a:cubicBezTo>
                      <a:pt x="951" y="973"/>
                      <a:pt x="1035" y="713"/>
                      <a:pt x="1018" y="4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83">
                <a:extLst>
                  <a:ext uri="{FF2B5EF4-FFF2-40B4-BE49-F238E27FC236}">
                    <a16:creationId xmlns:a16="http://schemas.microsoft.com/office/drawing/2014/main" id="{BEF060AA-E33A-4F8E-BFF5-35F519416D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9105" y="8076547"/>
                <a:ext cx="2460638" cy="910476"/>
              </a:xfrm>
              <a:custGeom>
                <a:avLst/>
                <a:gdLst>
                  <a:gd name="T0" fmla="*/ 2252 w 2764"/>
                  <a:gd name="T1" fmla="*/ 0 h 1021"/>
                  <a:gd name="T2" fmla="*/ 1881 w 2764"/>
                  <a:gd name="T3" fmla="*/ 522 h 1021"/>
                  <a:gd name="T4" fmla="*/ 879 w 2764"/>
                  <a:gd name="T5" fmla="*/ 492 h 1021"/>
                  <a:gd name="T6" fmla="*/ 879 w 2764"/>
                  <a:gd name="T7" fmla="*/ 492 h 1021"/>
                  <a:gd name="T8" fmla="*/ 729 w 2764"/>
                  <a:gd name="T9" fmla="*/ 414 h 1021"/>
                  <a:gd name="T10" fmla="*/ 729 w 2764"/>
                  <a:gd name="T11" fmla="*/ 414 h 1021"/>
                  <a:gd name="T12" fmla="*/ 494 w 2764"/>
                  <a:gd name="T13" fmla="*/ 376 h 1021"/>
                  <a:gd name="T14" fmla="*/ 494 w 2764"/>
                  <a:gd name="T15" fmla="*/ 376 h 1021"/>
                  <a:gd name="T16" fmla="*/ 390 w 2764"/>
                  <a:gd name="T17" fmla="*/ 421 h 1021"/>
                  <a:gd name="T18" fmla="*/ 390 w 2764"/>
                  <a:gd name="T19" fmla="*/ 421 h 1021"/>
                  <a:gd name="T20" fmla="*/ 266 w 2764"/>
                  <a:gd name="T21" fmla="*/ 430 h 1021"/>
                  <a:gd name="T22" fmla="*/ 266 w 2764"/>
                  <a:gd name="T23" fmla="*/ 430 h 1021"/>
                  <a:gd name="T24" fmla="*/ 3 w 2764"/>
                  <a:gd name="T25" fmla="*/ 443 h 1021"/>
                  <a:gd name="T26" fmla="*/ 3 w 2764"/>
                  <a:gd name="T27" fmla="*/ 443 h 1021"/>
                  <a:gd name="T28" fmla="*/ 107 w 2764"/>
                  <a:gd name="T29" fmla="*/ 518 h 1021"/>
                  <a:gd name="T30" fmla="*/ 107 w 2764"/>
                  <a:gd name="T31" fmla="*/ 518 h 1021"/>
                  <a:gd name="T32" fmla="*/ 391 w 2764"/>
                  <a:gd name="T33" fmla="*/ 632 h 1021"/>
                  <a:gd name="T34" fmla="*/ 391 w 2764"/>
                  <a:gd name="T35" fmla="*/ 632 h 1021"/>
                  <a:gd name="T36" fmla="*/ 778 w 2764"/>
                  <a:gd name="T37" fmla="*/ 697 h 1021"/>
                  <a:gd name="T38" fmla="*/ 778 w 2764"/>
                  <a:gd name="T39" fmla="*/ 697 h 1021"/>
                  <a:gd name="T40" fmla="*/ 2073 w 2764"/>
                  <a:gd name="T41" fmla="*/ 1002 h 1021"/>
                  <a:gd name="T42" fmla="*/ 2073 w 2764"/>
                  <a:gd name="T43" fmla="*/ 1002 h 1021"/>
                  <a:gd name="T44" fmla="*/ 2763 w 2764"/>
                  <a:gd name="T45" fmla="*/ 451 h 1021"/>
                  <a:gd name="T46" fmla="*/ 2763 w 2764"/>
                  <a:gd name="T47" fmla="*/ 451 h 1021"/>
                  <a:gd name="T48" fmla="*/ 2252 w 2764"/>
                  <a:gd name="T49" fmla="*/ 0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64" h="1021">
                    <a:moveTo>
                      <a:pt x="2252" y="0"/>
                    </a:moveTo>
                    <a:lnTo>
                      <a:pt x="1881" y="522"/>
                    </a:lnTo>
                    <a:lnTo>
                      <a:pt x="879" y="492"/>
                    </a:lnTo>
                    <a:lnTo>
                      <a:pt x="879" y="492"/>
                    </a:lnTo>
                    <a:cubicBezTo>
                      <a:pt x="879" y="492"/>
                      <a:pt x="817" y="412"/>
                      <a:pt x="729" y="414"/>
                    </a:cubicBezTo>
                    <a:lnTo>
                      <a:pt x="729" y="414"/>
                    </a:lnTo>
                    <a:cubicBezTo>
                      <a:pt x="641" y="416"/>
                      <a:pt x="545" y="396"/>
                      <a:pt x="494" y="376"/>
                    </a:cubicBezTo>
                    <a:lnTo>
                      <a:pt x="494" y="376"/>
                    </a:lnTo>
                    <a:cubicBezTo>
                      <a:pt x="444" y="356"/>
                      <a:pt x="372" y="370"/>
                      <a:pt x="390" y="421"/>
                    </a:cubicBezTo>
                    <a:lnTo>
                      <a:pt x="390" y="421"/>
                    </a:lnTo>
                    <a:cubicBezTo>
                      <a:pt x="382" y="421"/>
                      <a:pt x="296" y="435"/>
                      <a:pt x="266" y="430"/>
                    </a:cubicBezTo>
                    <a:lnTo>
                      <a:pt x="266" y="430"/>
                    </a:lnTo>
                    <a:cubicBezTo>
                      <a:pt x="116" y="404"/>
                      <a:pt x="10" y="403"/>
                      <a:pt x="3" y="443"/>
                    </a:cubicBezTo>
                    <a:lnTo>
                      <a:pt x="3" y="443"/>
                    </a:lnTo>
                    <a:cubicBezTo>
                      <a:pt x="0" y="466"/>
                      <a:pt x="54" y="491"/>
                      <a:pt x="107" y="518"/>
                    </a:cubicBezTo>
                    <a:lnTo>
                      <a:pt x="107" y="518"/>
                    </a:lnTo>
                    <a:cubicBezTo>
                      <a:pt x="182" y="555"/>
                      <a:pt x="342" y="623"/>
                      <a:pt x="391" y="632"/>
                    </a:cubicBezTo>
                    <a:lnTo>
                      <a:pt x="391" y="632"/>
                    </a:lnTo>
                    <a:cubicBezTo>
                      <a:pt x="416" y="637"/>
                      <a:pt x="778" y="697"/>
                      <a:pt x="778" y="697"/>
                    </a:cubicBezTo>
                    <a:lnTo>
                      <a:pt x="778" y="697"/>
                    </a:lnTo>
                    <a:cubicBezTo>
                      <a:pt x="778" y="697"/>
                      <a:pt x="1498" y="1020"/>
                      <a:pt x="2073" y="1002"/>
                    </a:cubicBezTo>
                    <a:lnTo>
                      <a:pt x="2073" y="1002"/>
                    </a:lnTo>
                    <a:cubicBezTo>
                      <a:pt x="2316" y="995"/>
                      <a:pt x="2763" y="451"/>
                      <a:pt x="2763" y="451"/>
                    </a:cubicBezTo>
                    <a:lnTo>
                      <a:pt x="2763" y="451"/>
                    </a:lnTo>
                    <a:cubicBezTo>
                      <a:pt x="2516" y="333"/>
                      <a:pt x="2252" y="0"/>
                      <a:pt x="225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84">
                <a:extLst>
                  <a:ext uri="{FF2B5EF4-FFF2-40B4-BE49-F238E27FC236}">
                    <a16:creationId xmlns:a16="http://schemas.microsoft.com/office/drawing/2014/main" id="{3669F698-FF7D-43D3-BD13-642D4E8384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1256" y="8068698"/>
                <a:ext cx="2476335" cy="910476"/>
              </a:xfrm>
              <a:custGeom>
                <a:avLst/>
                <a:gdLst>
                  <a:gd name="T0" fmla="*/ 102 w 2781"/>
                  <a:gd name="T1" fmla="*/ 428 h 1021"/>
                  <a:gd name="T2" fmla="*/ 28 w 2781"/>
                  <a:gd name="T3" fmla="*/ 441 h 1021"/>
                  <a:gd name="T4" fmla="*/ 20 w 2781"/>
                  <a:gd name="T5" fmla="*/ 452 h 1021"/>
                  <a:gd name="T6" fmla="*/ 120 w 2781"/>
                  <a:gd name="T7" fmla="*/ 519 h 1021"/>
                  <a:gd name="T8" fmla="*/ 401 w 2781"/>
                  <a:gd name="T9" fmla="*/ 632 h 1021"/>
                  <a:gd name="T10" fmla="*/ 788 w 2781"/>
                  <a:gd name="T11" fmla="*/ 698 h 1021"/>
                  <a:gd name="T12" fmla="*/ 790 w 2781"/>
                  <a:gd name="T13" fmla="*/ 698 h 1021"/>
                  <a:gd name="T14" fmla="*/ 2036 w 2781"/>
                  <a:gd name="T15" fmla="*/ 1003 h 1021"/>
                  <a:gd name="T16" fmla="*/ 2081 w 2781"/>
                  <a:gd name="T17" fmla="*/ 1002 h 1021"/>
                  <a:gd name="T18" fmla="*/ 2759 w 2781"/>
                  <a:gd name="T19" fmla="*/ 462 h 1021"/>
                  <a:gd name="T20" fmla="*/ 2262 w 2781"/>
                  <a:gd name="T21" fmla="*/ 22 h 1021"/>
                  <a:gd name="T22" fmla="*/ 1897 w 2781"/>
                  <a:gd name="T23" fmla="*/ 534 h 1021"/>
                  <a:gd name="T24" fmla="*/ 888 w 2781"/>
                  <a:gd name="T25" fmla="*/ 507 h 1021"/>
                  <a:gd name="T26" fmla="*/ 881 w 2781"/>
                  <a:gd name="T27" fmla="*/ 505 h 1021"/>
                  <a:gd name="T28" fmla="*/ 740 w 2781"/>
                  <a:gd name="T29" fmla="*/ 430 h 1021"/>
                  <a:gd name="T30" fmla="*/ 738 w 2781"/>
                  <a:gd name="T31" fmla="*/ 430 h 1021"/>
                  <a:gd name="T32" fmla="*/ 501 w 2781"/>
                  <a:gd name="T33" fmla="*/ 392 h 1021"/>
                  <a:gd name="T34" fmla="*/ 412 w 2781"/>
                  <a:gd name="T35" fmla="*/ 398 h 1021"/>
                  <a:gd name="T36" fmla="*/ 407 w 2781"/>
                  <a:gd name="T37" fmla="*/ 426 h 1021"/>
                  <a:gd name="T38" fmla="*/ 406 w 2781"/>
                  <a:gd name="T39" fmla="*/ 434 h 1021"/>
                  <a:gd name="T40" fmla="*/ 399 w 2781"/>
                  <a:gd name="T41" fmla="*/ 437 h 1021"/>
                  <a:gd name="T42" fmla="*/ 375 w 2781"/>
                  <a:gd name="T43" fmla="*/ 440 h 1021"/>
                  <a:gd name="T44" fmla="*/ 273 w 2781"/>
                  <a:gd name="T45" fmla="*/ 446 h 1021"/>
                  <a:gd name="T46" fmla="*/ 102 w 2781"/>
                  <a:gd name="T47" fmla="*/ 428 h 1021"/>
                  <a:gd name="T48" fmla="*/ 2036 w 2781"/>
                  <a:gd name="T49" fmla="*/ 1020 h 1021"/>
                  <a:gd name="T50" fmla="*/ 784 w 2781"/>
                  <a:gd name="T51" fmla="*/ 714 h 1021"/>
                  <a:gd name="T52" fmla="*/ 398 w 2781"/>
                  <a:gd name="T53" fmla="*/ 648 h 1021"/>
                  <a:gd name="T54" fmla="*/ 101 w 2781"/>
                  <a:gd name="T55" fmla="*/ 528 h 1021"/>
                  <a:gd name="T56" fmla="*/ 4 w 2781"/>
                  <a:gd name="T57" fmla="*/ 449 h 1021"/>
                  <a:gd name="T58" fmla="*/ 19 w 2781"/>
                  <a:gd name="T59" fmla="*/ 427 h 1021"/>
                  <a:gd name="T60" fmla="*/ 276 w 2781"/>
                  <a:gd name="T61" fmla="*/ 429 h 1021"/>
                  <a:gd name="T62" fmla="*/ 372 w 2781"/>
                  <a:gd name="T63" fmla="*/ 424 h 1021"/>
                  <a:gd name="T64" fmla="*/ 389 w 2781"/>
                  <a:gd name="T65" fmla="*/ 422 h 1021"/>
                  <a:gd name="T66" fmla="*/ 400 w 2781"/>
                  <a:gd name="T67" fmla="*/ 386 h 1021"/>
                  <a:gd name="T68" fmla="*/ 507 w 2781"/>
                  <a:gd name="T69" fmla="*/ 376 h 1021"/>
                  <a:gd name="T70" fmla="*/ 738 w 2781"/>
                  <a:gd name="T71" fmla="*/ 414 h 1021"/>
                  <a:gd name="T72" fmla="*/ 892 w 2781"/>
                  <a:gd name="T73" fmla="*/ 491 h 1021"/>
                  <a:gd name="T74" fmla="*/ 2254 w 2781"/>
                  <a:gd name="T75" fmla="*/ 3 h 1021"/>
                  <a:gd name="T76" fmla="*/ 2261 w 2781"/>
                  <a:gd name="T77" fmla="*/ 0 h 1021"/>
                  <a:gd name="T78" fmla="*/ 2268 w 2781"/>
                  <a:gd name="T79" fmla="*/ 3 h 1021"/>
                  <a:gd name="T80" fmla="*/ 2775 w 2781"/>
                  <a:gd name="T81" fmla="*/ 452 h 1021"/>
                  <a:gd name="T82" fmla="*/ 2780 w 2781"/>
                  <a:gd name="T83" fmla="*/ 458 h 1021"/>
                  <a:gd name="T84" fmla="*/ 2778 w 2781"/>
                  <a:gd name="T85" fmla="*/ 465 h 1021"/>
                  <a:gd name="T86" fmla="*/ 2523 w 2781"/>
                  <a:gd name="T87" fmla="*/ 738 h 1021"/>
                  <a:gd name="T88" fmla="*/ 2082 w 2781"/>
                  <a:gd name="T89" fmla="*/ 1019 h 1021"/>
                  <a:gd name="T90" fmla="*/ 2036 w 2781"/>
                  <a:gd name="T91" fmla="*/ 1020 h 10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781" h="1021">
                    <a:moveTo>
                      <a:pt x="102" y="428"/>
                    </a:moveTo>
                    <a:lnTo>
                      <a:pt x="102" y="428"/>
                    </a:lnTo>
                    <a:cubicBezTo>
                      <a:pt x="56" y="428"/>
                      <a:pt x="37" y="435"/>
                      <a:pt x="28" y="441"/>
                    </a:cubicBezTo>
                    <a:lnTo>
                      <a:pt x="28" y="441"/>
                    </a:lnTo>
                    <a:cubicBezTo>
                      <a:pt x="24" y="444"/>
                      <a:pt x="21" y="448"/>
                      <a:pt x="20" y="452"/>
                    </a:cubicBezTo>
                    <a:lnTo>
                      <a:pt x="20" y="452"/>
                    </a:lnTo>
                    <a:cubicBezTo>
                      <a:pt x="18" y="468"/>
                      <a:pt x="69" y="493"/>
                      <a:pt x="108" y="513"/>
                    </a:cubicBezTo>
                    <a:lnTo>
                      <a:pt x="120" y="519"/>
                    </a:lnTo>
                    <a:lnTo>
                      <a:pt x="120" y="519"/>
                    </a:lnTo>
                    <a:cubicBezTo>
                      <a:pt x="194" y="556"/>
                      <a:pt x="354" y="623"/>
                      <a:pt x="401" y="632"/>
                    </a:cubicBezTo>
                    <a:lnTo>
                      <a:pt x="401" y="632"/>
                    </a:lnTo>
                    <a:cubicBezTo>
                      <a:pt x="426" y="637"/>
                      <a:pt x="784" y="697"/>
                      <a:pt x="788" y="698"/>
                    </a:cubicBezTo>
                    <a:lnTo>
                      <a:pt x="788" y="698"/>
                    </a:lnTo>
                    <a:cubicBezTo>
                      <a:pt x="789" y="698"/>
                      <a:pt x="789" y="698"/>
                      <a:pt x="790" y="698"/>
                    </a:cubicBezTo>
                    <a:lnTo>
                      <a:pt x="790" y="698"/>
                    </a:lnTo>
                    <a:cubicBezTo>
                      <a:pt x="797" y="701"/>
                      <a:pt x="1477" y="1003"/>
                      <a:pt x="2036" y="1003"/>
                    </a:cubicBezTo>
                    <a:lnTo>
                      <a:pt x="2036" y="1003"/>
                    </a:lnTo>
                    <a:cubicBezTo>
                      <a:pt x="2052" y="1003"/>
                      <a:pt x="2067" y="1002"/>
                      <a:pt x="2081" y="1002"/>
                    </a:cubicBezTo>
                    <a:lnTo>
                      <a:pt x="2081" y="1002"/>
                    </a:lnTo>
                    <a:cubicBezTo>
                      <a:pt x="2301" y="995"/>
                      <a:pt x="2702" y="530"/>
                      <a:pt x="2759" y="462"/>
                    </a:cubicBezTo>
                    <a:lnTo>
                      <a:pt x="2759" y="462"/>
                    </a:lnTo>
                    <a:cubicBezTo>
                      <a:pt x="2538" y="352"/>
                      <a:pt x="2305" y="74"/>
                      <a:pt x="2262" y="22"/>
                    </a:cubicBezTo>
                    <a:lnTo>
                      <a:pt x="1897" y="534"/>
                    </a:lnTo>
                    <a:lnTo>
                      <a:pt x="1897" y="534"/>
                    </a:lnTo>
                    <a:cubicBezTo>
                      <a:pt x="1895" y="537"/>
                      <a:pt x="1893" y="537"/>
                      <a:pt x="1890" y="537"/>
                    </a:cubicBezTo>
                    <a:lnTo>
                      <a:pt x="888" y="507"/>
                    </a:lnTo>
                    <a:lnTo>
                      <a:pt x="888" y="507"/>
                    </a:lnTo>
                    <a:cubicBezTo>
                      <a:pt x="885" y="507"/>
                      <a:pt x="883" y="507"/>
                      <a:pt x="881" y="505"/>
                    </a:cubicBezTo>
                    <a:lnTo>
                      <a:pt x="881" y="505"/>
                    </a:lnTo>
                    <a:cubicBezTo>
                      <a:pt x="881" y="504"/>
                      <a:pt x="823" y="430"/>
                      <a:pt x="740" y="430"/>
                    </a:cubicBezTo>
                    <a:lnTo>
                      <a:pt x="740" y="430"/>
                    </a:lnTo>
                    <a:cubicBezTo>
                      <a:pt x="740" y="430"/>
                      <a:pt x="739" y="430"/>
                      <a:pt x="738" y="430"/>
                    </a:cubicBezTo>
                    <a:lnTo>
                      <a:pt x="738" y="430"/>
                    </a:lnTo>
                    <a:cubicBezTo>
                      <a:pt x="651" y="432"/>
                      <a:pt x="553" y="412"/>
                      <a:pt x="501" y="392"/>
                    </a:cubicBezTo>
                    <a:lnTo>
                      <a:pt x="501" y="392"/>
                    </a:lnTo>
                    <a:cubicBezTo>
                      <a:pt x="468" y="380"/>
                      <a:pt x="427" y="382"/>
                      <a:pt x="412" y="398"/>
                    </a:cubicBezTo>
                    <a:lnTo>
                      <a:pt x="412" y="398"/>
                    </a:lnTo>
                    <a:cubicBezTo>
                      <a:pt x="404" y="405"/>
                      <a:pt x="402" y="414"/>
                      <a:pt x="407" y="426"/>
                    </a:cubicBezTo>
                    <a:lnTo>
                      <a:pt x="407" y="426"/>
                    </a:lnTo>
                    <a:cubicBezTo>
                      <a:pt x="408" y="429"/>
                      <a:pt x="408" y="431"/>
                      <a:pt x="406" y="434"/>
                    </a:cubicBezTo>
                    <a:lnTo>
                      <a:pt x="406" y="434"/>
                    </a:lnTo>
                    <a:cubicBezTo>
                      <a:pt x="404" y="436"/>
                      <a:pt x="401" y="437"/>
                      <a:pt x="399" y="437"/>
                    </a:cubicBezTo>
                    <a:lnTo>
                      <a:pt x="399" y="437"/>
                    </a:lnTo>
                    <a:cubicBezTo>
                      <a:pt x="396" y="437"/>
                      <a:pt x="385" y="438"/>
                      <a:pt x="375" y="440"/>
                    </a:cubicBezTo>
                    <a:lnTo>
                      <a:pt x="375" y="440"/>
                    </a:lnTo>
                    <a:cubicBezTo>
                      <a:pt x="343" y="444"/>
                      <a:pt x="296" y="450"/>
                      <a:pt x="273" y="446"/>
                    </a:cubicBezTo>
                    <a:lnTo>
                      <a:pt x="273" y="446"/>
                    </a:lnTo>
                    <a:cubicBezTo>
                      <a:pt x="194" y="432"/>
                      <a:pt x="139" y="428"/>
                      <a:pt x="102" y="428"/>
                    </a:cubicBezTo>
                    <a:close/>
                    <a:moveTo>
                      <a:pt x="2036" y="1020"/>
                    </a:moveTo>
                    <a:lnTo>
                      <a:pt x="2036" y="1020"/>
                    </a:lnTo>
                    <a:cubicBezTo>
                      <a:pt x="1484" y="1020"/>
                      <a:pt x="814" y="727"/>
                      <a:pt x="784" y="714"/>
                    </a:cubicBezTo>
                    <a:lnTo>
                      <a:pt x="784" y="714"/>
                    </a:lnTo>
                    <a:cubicBezTo>
                      <a:pt x="763" y="711"/>
                      <a:pt x="423" y="652"/>
                      <a:pt x="398" y="648"/>
                    </a:cubicBezTo>
                    <a:lnTo>
                      <a:pt x="398" y="648"/>
                    </a:lnTo>
                    <a:cubicBezTo>
                      <a:pt x="349" y="639"/>
                      <a:pt x="190" y="573"/>
                      <a:pt x="113" y="533"/>
                    </a:cubicBezTo>
                    <a:lnTo>
                      <a:pt x="101" y="528"/>
                    </a:lnTo>
                    <a:lnTo>
                      <a:pt x="101" y="528"/>
                    </a:lnTo>
                    <a:cubicBezTo>
                      <a:pt x="44" y="500"/>
                      <a:pt x="0" y="478"/>
                      <a:pt x="4" y="449"/>
                    </a:cubicBezTo>
                    <a:lnTo>
                      <a:pt x="4" y="449"/>
                    </a:lnTo>
                    <a:cubicBezTo>
                      <a:pt x="6" y="441"/>
                      <a:pt x="10" y="433"/>
                      <a:pt x="19" y="427"/>
                    </a:cubicBezTo>
                    <a:lnTo>
                      <a:pt x="19" y="427"/>
                    </a:lnTo>
                    <a:cubicBezTo>
                      <a:pt x="50" y="405"/>
                      <a:pt x="137" y="406"/>
                      <a:pt x="276" y="429"/>
                    </a:cubicBezTo>
                    <a:lnTo>
                      <a:pt x="276" y="429"/>
                    </a:lnTo>
                    <a:cubicBezTo>
                      <a:pt x="296" y="433"/>
                      <a:pt x="344" y="427"/>
                      <a:pt x="372" y="424"/>
                    </a:cubicBezTo>
                    <a:lnTo>
                      <a:pt x="372" y="424"/>
                    </a:lnTo>
                    <a:cubicBezTo>
                      <a:pt x="379" y="423"/>
                      <a:pt x="385" y="422"/>
                      <a:pt x="389" y="422"/>
                    </a:cubicBezTo>
                    <a:lnTo>
                      <a:pt x="389" y="422"/>
                    </a:lnTo>
                    <a:cubicBezTo>
                      <a:pt x="386" y="407"/>
                      <a:pt x="391" y="395"/>
                      <a:pt x="400" y="386"/>
                    </a:cubicBezTo>
                    <a:lnTo>
                      <a:pt x="400" y="386"/>
                    </a:lnTo>
                    <a:cubicBezTo>
                      <a:pt x="423" y="363"/>
                      <a:pt x="473" y="363"/>
                      <a:pt x="507" y="376"/>
                    </a:cubicBezTo>
                    <a:lnTo>
                      <a:pt x="507" y="376"/>
                    </a:lnTo>
                    <a:cubicBezTo>
                      <a:pt x="557" y="396"/>
                      <a:pt x="653" y="415"/>
                      <a:pt x="738" y="414"/>
                    </a:cubicBezTo>
                    <a:lnTo>
                      <a:pt x="738" y="414"/>
                    </a:lnTo>
                    <a:cubicBezTo>
                      <a:pt x="820" y="412"/>
                      <a:pt x="879" y="476"/>
                      <a:pt x="892" y="491"/>
                    </a:cubicBezTo>
                    <a:lnTo>
                      <a:pt x="1886" y="521"/>
                    </a:lnTo>
                    <a:lnTo>
                      <a:pt x="2254" y="3"/>
                    </a:lnTo>
                    <a:lnTo>
                      <a:pt x="2254" y="3"/>
                    </a:lnTo>
                    <a:cubicBezTo>
                      <a:pt x="2256" y="1"/>
                      <a:pt x="2259" y="0"/>
                      <a:pt x="2261" y="0"/>
                    </a:cubicBezTo>
                    <a:lnTo>
                      <a:pt x="2261" y="0"/>
                    </a:lnTo>
                    <a:cubicBezTo>
                      <a:pt x="2264" y="0"/>
                      <a:pt x="2266" y="1"/>
                      <a:pt x="2268" y="3"/>
                    </a:cubicBezTo>
                    <a:lnTo>
                      <a:pt x="2268" y="3"/>
                    </a:lnTo>
                    <a:cubicBezTo>
                      <a:pt x="2271" y="7"/>
                      <a:pt x="2533" y="336"/>
                      <a:pt x="2775" y="452"/>
                    </a:cubicBezTo>
                    <a:lnTo>
                      <a:pt x="2775" y="452"/>
                    </a:lnTo>
                    <a:cubicBezTo>
                      <a:pt x="2778" y="453"/>
                      <a:pt x="2779" y="455"/>
                      <a:pt x="2780" y="458"/>
                    </a:cubicBezTo>
                    <a:lnTo>
                      <a:pt x="2780" y="458"/>
                    </a:lnTo>
                    <a:cubicBezTo>
                      <a:pt x="2780" y="461"/>
                      <a:pt x="2780" y="463"/>
                      <a:pt x="2778" y="465"/>
                    </a:cubicBezTo>
                    <a:lnTo>
                      <a:pt x="2778" y="465"/>
                    </a:lnTo>
                    <a:cubicBezTo>
                      <a:pt x="2777" y="465"/>
                      <a:pt x="2664" y="603"/>
                      <a:pt x="2523" y="738"/>
                    </a:cubicBezTo>
                    <a:lnTo>
                      <a:pt x="2523" y="738"/>
                    </a:lnTo>
                    <a:cubicBezTo>
                      <a:pt x="2333" y="921"/>
                      <a:pt x="2185" y="1015"/>
                      <a:pt x="2082" y="1019"/>
                    </a:cubicBezTo>
                    <a:lnTo>
                      <a:pt x="2082" y="1019"/>
                    </a:lnTo>
                    <a:cubicBezTo>
                      <a:pt x="2067" y="1020"/>
                      <a:pt x="2052" y="1020"/>
                      <a:pt x="2036" y="10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85">
                <a:extLst>
                  <a:ext uri="{FF2B5EF4-FFF2-40B4-BE49-F238E27FC236}">
                    <a16:creationId xmlns:a16="http://schemas.microsoft.com/office/drawing/2014/main" id="{D5CF6A07-9562-4790-BD8D-77D33222E9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0532" y="8449369"/>
                <a:ext cx="113811" cy="78489"/>
              </a:xfrm>
              <a:custGeom>
                <a:avLst/>
                <a:gdLst>
                  <a:gd name="T0" fmla="*/ 7 w 130"/>
                  <a:gd name="T1" fmla="*/ 0 h 86"/>
                  <a:gd name="T2" fmla="*/ 7 w 130"/>
                  <a:gd name="T3" fmla="*/ 0 h 86"/>
                  <a:gd name="T4" fmla="*/ 129 w 130"/>
                  <a:gd name="T5" fmla="*/ 85 h 86"/>
                  <a:gd name="T6" fmla="*/ 7 w 130"/>
                  <a:gd name="T7" fmla="*/ 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0" h="86">
                    <a:moveTo>
                      <a:pt x="7" y="0"/>
                    </a:moveTo>
                    <a:lnTo>
                      <a:pt x="7" y="0"/>
                    </a:lnTo>
                    <a:cubicBezTo>
                      <a:pt x="7" y="0"/>
                      <a:pt x="0" y="49"/>
                      <a:pt x="129" y="85"/>
                    </a:cubicBezTo>
                    <a:lnTo>
                      <a:pt x="7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86">
                <a:extLst>
                  <a:ext uri="{FF2B5EF4-FFF2-40B4-BE49-F238E27FC236}">
                    <a16:creationId xmlns:a16="http://schemas.microsoft.com/office/drawing/2014/main" id="{47E01112-D46C-4779-A35C-86ADA1D03D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2683" y="8441521"/>
                <a:ext cx="129509" cy="94187"/>
              </a:xfrm>
              <a:custGeom>
                <a:avLst/>
                <a:gdLst>
                  <a:gd name="T0" fmla="*/ 135 w 146"/>
                  <a:gd name="T1" fmla="*/ 103 h 104"/>
                  <a:gd name="T2" fmla="*/ 135 w 146"/>
                  <a:gd name="T3" fmla="*/ 103 h 104"/>
                  <a:gd name="T4" fmla="*/ 134 w 146"/>
                  <a:gd name="T5" fmla="*/ 102 h 104"/>
                  <a:gd name="T6" fmla="*/ 134 w 146"/>
                  <a:gd name="T7" fmla="*/ 102 h 104"/>
                  <a:gd name="T8" fmla="*/ 5 w 146"/>
                  <a:gd name="T9" fmla="*/ 8 h 104"/>
                  <a:gd name="T10" fmla="*/ 5 w 146"/>
                  <a:gd name="T11" fmla="*/ 8 h 104"/>
                  <a:gd name="T12" fmla="*/ 15 w 146"/>
                  <a:gd name="T13" fmla="*/ 1 h 104"/>
                  <a:gd name="T14" fmla="*/ 15 w 146"/>
                  <a:gd name="T15" fmla="*/ 1 h 104"/>
                  <a:gd name="T16" fmla="*/ 22 w 146"/>
                  <a:gd name="T17" fmla="*/ 10 h 104"/>
                  <a:gd name="T18" fmla="*/ 22 w 146"/>
                  <a:gd name="T19" fmla="*/ 10 h 104"/>
                  <a:gd name="T20" fmla="*/ 138 w 146"/>
                  <a:gd name="T21" fmla="*/ 87 h 104"/>
                  <a:gd name="T22" fmla="*/ 138 w 146"/>
                  <a:gd name="T23" fmla="*/ 87 h 104"/>
                  <a:gd name="T24" fmla="*/ 144 w 146"/>
                  <a:gd name="T25" fmla="*/ 97 h 104"/>
                  <a:gd name="T26" fmla="*/ 144 w 146"/>
                  <a:gd name="T27" fmla="*/ 97 h 104"/>
                  <a:gd name="T28" fmla="*/ 135 w 146"/>
                  <a:gd name="T2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" h="104">
                    <a:moveTo>
                      <a:pt x="135" y="103"/>
                    </a:moveTo>
                    <a:lnTo>
                      <a:pt x="135" y="103"/>
                    </a:lnTo>
                    <a:cubicBezTo>
                      <a:pt x="134" y="103"/>
                      <a:pt x="134" y="103"/>
                      <a:pt x="134" y="102"/>
                    </a:cubicBezTo>
                    <a:lnTo>
                      <a:pt x="134" y="102"/>
                    </a:lnTo>
                    <a:cubicBezTo>
                      <a:pt x="0" y="64"/>
                      <a:pt x="5" y="13"/>
                      <a:pt x="5" y="8"/>
                    </a:cubicBezTo>
                    <a:lnTo>
                      <a:pt x="5" y="8"/>
                    </a:lnTo>
                    <a:cubicBezTo>
                      <a:pt x="6" y="4"/>
                      <a:pt x="9" y="0"/>
                      <a:pt x="15" y="1"/>
                    </a:cubicBezTo>
                    <a:lnTo>
                      <a:pt x="15" y="1"/>
                    </a:lnTo>
                    <a:cubicBezTo>
                      <a:pt x="19" y="2"/>
                      <a:pt x="22" y="5"/>
                      <a:pt x="22" y="10"/>
                    </a:cubicBezTo>
                    <a:lnTo>
                      <a:pt x="22" y="10"/>
                    </a:lnTo>
                    <a:cubicBezTo>
                      <a:pt x="22" y="11"/>
                      <a:pt x="20" y="52"/>
                      <a:pt x="138" y="87"/>
                    </a:cubicBezTo>
                    <a:lnTo>
                      <a:pt x="138" y="87"/>
                    </a:lnTo>
                    <a:cubicBezTo>
                      <a:pt x="142" y="87"/>
                      <a:pt x="145" y="93"/>
                      <a:pt x="144" y="97"/>
                    </a:cubicBezTo>
                    <a:lnTo>
                      <a:pt x="144" y="97"/>
                    </a:lnTo>
                    <a:cubicBezTo>
                      <a:pt x="142" y="100"/>
                      <a:pt x="140" y="103"/>
                      <a:pt x="135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87">
                <a:extLst>
                  <a:ext uri="{FF2B5EF4-FFF2-40B4-BE49-F238E27FC236}">
                    <a16:creationId xmlns:a16="http://schemas.microsoft.com/office/drawing/2014/main" id="{8EE67410-092A-44FA-87AF-79D797779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5639" y="7848928"/>
                <a:ext cx="957569" cy="702478"/>
              </a:xfrm>
              <a:custGeom>
                <a:avLst/>
                <a:gdLst>
                  <a:gd name="T0" fmla="*/ 1076 w 1077"/>
                  <a:gd name="T1" fmla="*/ 229 h 790"/>
                  <a:gd name="T2" fmla="*/ 626 w 1077"/>
                  <a:gd name="T3" fmla="*/ 789 h 790"/>
                  <a:gd name="T4" fmla="*/ 626 w 1077"/>
                  <a:gd name="T5" fmla="*/ 789 h 790"/>
                  <a:gd name="T6" fmla="*/ 0 w 1077"/>
                  <a:gd name="T7" fmla="*/ 254 h 790"/>
                  <a:gd name="T8" fmla="*/ 198 w 1077"/>
                  <a:gd name="T9" fmla="*/ 0 h 790"/>
                  <a:gd name="T10" fmla="*/ 1076 w 1077"/>
                  <a:gd name="T11" fmla="*/ 22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77" h="790">
                    <a:moveTo>
                      <a:pt x="1076" y="229"/>
                    </a:moveTo>
                    <a:lnTo>
                      <a:pt x="626" y="789"/>
                    </a:lnTo>
                    <a:lnTo>
                      <a:pt x="626" y="789"/>
                    </a:lnTo>
                    <a:cubicBezTo>
                      <a:pt x="148" y="549"/>
                      <a:pt x="0" y="254"/>
                      <a:pt x="0" y="254"/>
                    </a:cubicBezTo>
                    <a:lnTo>
                      <a:pt x="198" y="0"/>
                    </a:lnTo>
                    <a:lnTo>
                      <a:pt x="1076" y="22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88">
                <a:extLst>
                  <a:ext uri="{FF2B5EF4-FFF2-40B4-BE49-F238E27FC236}">
                    <a16:creationId xmlns:a16="http://schemas.microsoft.com/office/drawing/2014/main" id="{ABCCA5BC-CE53-4ABC-8D72-B637189BB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7790" y="7837153"/>
                <a:ext cx="973267" cy="718178"/>
              </a:xfrm>
              <a:custGeom>
                <a:avLst/>
                <a:gdLst>
                  <a:gd name="T0" fmla="*/ 635 w 1095"/>
                  <a:gd name="T1" fmla="*/ 808 h 809"/>
                  <a:gd name="T2" fmla="*/ 635 w 1095"/>
                  <a:gd name="T3" fmla="*/ 808 h 809"/>
                  <a:gd name="T4" fmla="*/ 631 w 1095"/>
                  <a:gd name="T5" fmla="*/ 806 h 809"/>
                  <a:gd name="T6" fmla="*/ 631 w 1095"/>
                  <a:gd name="T7" fmla="*/ 806 h 809"/>
                  <a:gd name="T8" fmla="*/ 137 w 1095"/>
                  <a:gd name="T9" fmla="*/ 447 h 809"/>
                  <a:gd name="T10" fmla="*/ 137 w 1095"/>
                  <a:gd name="T11" fmla="*/ 447 h 809"/>
                  <a:gd name="T12" fmla="*/ 2 w 1095"/>
                  <a:gd name="T13" fmla="*/ 268 h 809"/>
                  <a:gd name="T14" fmla="*/ 2 w 1095"/>
                  <a:gd name="T15" fmla="*/ 268 h 809"/>
                  <a:gd name="T16" fmla="*/ 3 w 1095"/>
                  <a:gd name="T17" fmla="*/ 260 h 809"/>
                  <a:gd name="T18" fmla="*/ 200 w 1095"/>
                  <a:gd name="T19" fmla="*/ 4 h 809"/>
                  <a:gd name="T20" fmla="*/ 200 w 1095"/>
                  <a:gd name="T21" fmla="*/ 4 h 809"/>
                  <a:gd name="T22" fmla="*/ 213 w 1095"/>
                  <a:gd name="T23" fmla="*/ 4 h 809"/>
                  <a:gd name="T24" fmla="*/ 213 w 1095"/>
                  <a:gd name="T25" fmla="*/ 4 h 809"/>
                  <a:gd name="T26" fmla="*/ 213 w 1095"/>
                  <a:gd name="T27" fmla="*/ 15 h 809"/>
                  <a:gd name="T28" fmla="*/ 19 w 1095"/>
                  <a:gd name="T29" fmla="*/ 265 h 809"/>
                  <a:gd name="T30" fmla="*/ 19 w 1095"/>
                  <a:gd name="T31" fmla="*/ 265 h 809"/>
                  <a:gd name="T32" fmla="*/ 149 w 1095"/>
                  <a:gd name="T33" fmla="*/ 437 h 809"/>
                  <a:gd name="T34" fmla="*/ 149 w 1095"/>
                  <a:gd name="T35" fmla="*/ 437 h 809"/>
                  <a:gd name="T36" fmla="*/ 633 w 1095"/>
                  <a:gd name="T37" fmla="*/ 789 h 809"/>
                  <a:gd name="T38" fmla="*/ 1078 w 1095"/>
                  <a:gd name="T39" fmla="*/ 234 h 809"/>
                  <a:gd name="T40" fmla="*/ 1078 w 1095"/>
                  <a:gd name="T41" fmla="*/ 234 h 809"/>
                  <a:gd name="T42" fmla="*/ 1090 w 1095"/>
                  <a:gd name="T43" fmla="*/ 233 h 809"/>
                  <a:gd name="T44" fmla="*/ 1090 w 1095"/>
                  <a:gd name="T45" fmla="*/ 233 h 809"/>
                  <a:gd name="T46" fmla="*/ 1091 w 1095"/>
                  <a:gd name="T47" fmla="*/ 244 h 809"/>
                  <a:gd name="T48" fmla="*/ 641 w 1095"/>
                  <a:gd name="T49" fmla="*/ 804 h 809"/>
                  <a:gd name="T50" fmla="*/ 641 w 1095"/>
                  <a:gd name="T51" fmla="*/ 804 h 809"/>
                  <a:gd name="T52" fmla="*/ 635 w 1095"/>
                  <a:gd name="T53" fmla="*/ 808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95" h="809">
                    <a:moveTo>
                      <a:pt x="635" y="808"/>
                    </a:moveTo>
                    <a:lnTo>
                      <a:pt x="635" y="808"/>
                    </a:lnTo>
                    <a:cubicBezTo>
                      <a:pt x="634" y="808"/>
                      <a:pt x="632" y="806"/>
                      <a:pt x="631" y="806"/>
                    </a:cubicBezTo>
                    <a:lnTo>
                      <a:pt x="631" y="806"/>
                    </a:lnTo>
                    <a:cubicBezTo>
                      <a:pt x="384" y="682"/>
                      <a:pt x="225" y="542"/>
                      <a:pt x="137" y="447"/>
                    </a:cubicBezTo>
                    <a:lnTo>
                      <a:pt x="137" y="447"/>
                    </a:lnTo>
                    <a:cubicBezTo>
                      <a:pt x="40" y="343"/>
                      <a:pt x="3" y="271"/>
                      <a:pt x="2" y="268"/>
                    </a:cubicBezTo>
                    <a:lnTo>
                      <a:pt x="2" y="268"/>
                    </a:lnTo>
                    <a:cubicBezTo>
                      <a:pt x="0" y="266"/>
                      <a:pt x="1" y="261"/>
                      <a:pt x="3" y="260"/>
                    </a:cubicBezTo>
                    <a:lnTo>
                      <a:pt x="200" y="4"/>
                    </a:lnTo>
                    <a:lnTo>
                      <a:pt x="200" y="4"/>
                    </a:lnTo>
                    <a:cubicBezTo>
                      <a:pt x="203" y="1"/>
                      <a:pt x="208" y="0"/>
                      <a:pt x="213" y="4"/>
                    </a:cubicBezTo>
                    <a:lnTo>
                      <a:pt x="213" y="4"/>
                    </a:lnTo>
                    <a:cubicBezTo>
                      <a:pt x="216" y="6"/>
                      <a:pt x="217" y="11"/>
                      <a:pt x="213" y="15"/>
                    </a:cubicBezTo>
                    <a:lnTo>
                      <a:pt x="19" y="265"/>
                    </a:lnTo>
                    <a:lnTo>
                      <a:pt x="19" y="265"/>
                    </a:lnTo>
                    <a:cubicBezTo>
                      <a:pt x="29" y="283"/>
                      <a:pt x="68" y="349"/>
                      <a:pt x="149" y="437"/>
                    </a:cubicBezTo>
                    <a:lnTo>
                      <a:pt x="149" y="437"/>
                    </a:lnTo>
                    <a:cubicBezTo>
                      <a:pt x="236" y="530"/>
                      <a:pt x="391" y="666"/>
                      <a:pt x="633" y="789"/>
                    </a:cubicBezTo>
                    <a:lnTo>
                      <a:pt x="1078" y="234"/>
                    </a:lnTo>
                    <a:lnTo>
                      <a:pt x="1078" y="234"/>
                    </a:lnTo>
                    <a:cubicBezTo>
                      <a:pt x="1081" y="231"/>
                      <a:pt x="1086" y="230"/>
                      <a:pt x="1090" y="233"/>
                    </a:cubicBezTo>
                    <a:lnTo>
                      <a:pt x="1090" y="233"/>
                    </a:lnTo>
                    <a:cubicBezTo>
                      <a:pt x="1094" y="236"/>
                      <a:pt x="1094" y="241"/>
                      <a:pt x="1091" y="244"/>
                    </a:cubicBezTo>
                    <a:lnTo>
                      <a:pt x="641" y="804"/>
                    </a:lnTo>
                    <a:lnTo>
                      <a:pt x="641" y="804"/>
                    </a:lnTo>
                    <a:cubicBezTo>
                      <a:pt x="640" y="806"/>
                      <a:pt x="637" y="808"/>
                      <a:pt x="635" y="8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89">
                <a:extLst>
                  <a:ext uri="{FF2B5EF4-FFF2-40B4-BE49-F238E27FC236}">
                    <a16:creationId xmlns:a16="http://schemas.microsoft.com/office/drawing/2014/main" id="{085953DE-57F6-4FC5-BDB6-BB4F6E3EA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3635" y="6879584"/>
                <a:ext cx="125583" cy="153055"/>
              </a:xfrm>
              <a:custGeom>
                <a:avLst/>
                <a:gdLst>
                  <a:gd name="T0" fmla="*/ 133 w 143"/>
                  <a:gd name="T1" fmla="*/ 7 h 171"/>
                  <a:gd name="T2" fmla="*/ 133 w 143"/>
                  <a:gd name="T3" fmla="*/ 7 h 171"/>
                  <a:gd name="T4" fmla="*/ 130 w 143"/>
                  <a:gd name="T5" fmla="*/ 1 h 171"/>
                  <a:gd name="T6" fmla="*/ 130 w 143"/>
                  <a:gd name="T7" fmla="*/ 1 h 171"/>
                  <a:gd name="T8" fmla="*/ 122 w 143"/>
                  <a:gd name="T9" fmla="*/ 0 h 171"/>
                  <a:gd name="T10" fmla="*/ 6 w 143"/>
                  <a:gd name="T11" fmla="*/ 37 h 171"/>
                  <a:gd name="T12" fmla="*/ 6 w 143"/>
                  <a:gd name="T13" fmla="*/ 37 h 171"/>
                  <a:gd name="T14" fmla="*/ 1 w 143"/>
                  <a:gd name="T15" fmla="*/ 46 h 171"/>
                  <a:gd name="T16" fmla="*/ 31 w 143"/>
                  <a:gd name="T17" fmla="*/ 164 h 171"/>
                  <a:gd name="T18" fmla="*/ 31 w 143"/>
                  <a:gd name="T19" fmla="*/ 164 h 171"/>
                  <a:gd name="T20" fmla="*/ 35 w 143"/>
                  <a:gd name="T21" fmla="*/ 169 h 171"/>
                  <a:gd name="T22" fmla="*/ 35 w 143"/>
                  <a:gd name="T23" fmla="*/ 169 h 171"/>
                  <a:gd name="T24" fmla="*/ 39 w 143"/>
                  <a:gd name="T25" fmla="*/ 170 h 171"/>
                  <a:gd name="T26" fmla="*/ 39 w 143"/>
                  <a:gd name="T27" fmla="*/ 170 h 171"/>
                  <a:gd name="T28" fmla="*/ 42 w 143"/>
                  <a:gd name="T29" fmla="*/ 169 h 171"/>
                  <a:gd name="T30" fmla="*/ 42 w 143"/>
                  <a:gd name="T31" fmla="*/ 169 h 171"/>
                  <a:gd name="T32" fmla="*/ 133 w 143"/>
                  <a:gd name="T33" fmla="*/ 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3" h="171">
                    <a:moveTo>
                      <a:pt x="133" y="7"/>
                    </a:moveTo>
                    <a:lnTo>
                      <a:pt x="133" y="7"/>
                    </a:lnTo>
                    <a:cubicBezTo>
                      <a:pt x="133" y="4"/>
                      <a:pt x="131" y="3"/>
                      <a:pt x="130" y="1"/>
                    </a:cubicBezTo>
                    <a:lnTo>
                      <a:pt x="130" y="1"/>
                    </a:lnTo>
                    <a:cubicBezTo>
                      <a:pt x="127" y="0"/>
                      <a:pt x="125" y="0"/>
                      <a:pt x="122" y="0"/>
                    </a:cubicBezTo>
                    <a:lnTo>
                      <a:pt x="6" y="37"/>
                    </a:lnTo>
                    <a:lnTo>
                      <a:pt x="6" y="37"/>
                    </a:lnTo>
                    <a:cubicBezTo>
                      <a:pt x="2" y="38"/>
                      <a:pt x="0" y="42"/>
                      <a:pt x="1" y="46"/>
                    </a:cubicBezTo>
                    <a:lnTo>
                      <a:pt x="31" y="164"/>
                    </a:lnTo>
                    <a:lnTo>
                      <a:pt x="31" y="164"/>
                    </a:lnTo>
                    <a:cubicBezTo>
                      <a:pt x="31" y="165"/>
                      <a:pt x="33" y="167"/>
                      <a:pt x="35" y="169"/>
                    </a:cubicBezTo>
                    <a:lnTo>
                      <a:pt x="35" y="169"/>
                    </a:lnTo>
                    <a:cubicBezTo>
                      <a:pt x="36" y="169"/>
                      <a:pt x="38" y="170"/>
                      <a:pt x="39" y="170"/>
                    </a:cubicBezTo>
                    <a:lnTo>
                      <a:pt x="39" y="170"/>
                    </a:lnTo>
                    <a:cubicBezTo>
                      <a:pt x="40" y="170"/>
                      <a:pt x="41" y="170"/>
                      <a:pt x="42" y="169"/>
                    </a:cubicBezTo>
                    <a:lnTo>
                      <a:pt x="42" y="169"/>
                    </a:lnTo>
                    <a:cubicBezTo>
                      <a:pt x="142" y="137"/>
                      <a:pt x="133" y="9"/>
                      <a:pt x="133" y="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7" name="Group 256">
              <a:extLst>
                <a:ext uri="{FF2B5EF4-FFF2-40B4-BE49-F238E27FC236}">
                  <a16:creationId xmlns:a16="http://schemas.microsoft.com/office/drawing/2014/main" id="{BED6E57D-7FD8-41DA-BCF9-B5C3ED4BD2D4}"/>
                </a:ext>
              </a:extLst>
            </p:cNvPr>
            <p:cNvGrpSpPr/>
            <p:nvPr/>
          </p:nvGrpSpPr>
          <p:grpSpPr>
            <a:xfrm>
              <a:off x="6981620" y="5710094"/>
              <a:ext cx="4940902" cy="4360080"/>
              <a:chOff x="6981620" y="5710094"/>
              <a:chExt cx="4940902" cy="4360080"/>
            </a:xfrm>
          </p:grpSpPr>
          <p:sp>
            <p:nvSpPr>
              <p:cNvPr id="258" name="Freeform 90">
                <a:extLst>
                  <a:ext uri="{FF2B5EF4-FFF2-40B4-BE49-F238E27FC236}">
                    <a16:creationId xmlns:a16="http://schemas.microsoft.com/office/drawing/2014/main" id="{38DC121C-A659-4FA7-AAD4-795CB34AE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5546" y="5933789"/>
                <a:ext cx="4128536" cy="4124610"/>
              </a:xfrm>
              <a:custGeom>
                <a:avLst/>
                <a:gdLst>
                  <a:gd name="T0" fmla="*/ 4636 w 4637"/>
                  <a:gd name="T1" fmla="*/ 2316 h 4635"/>
                  <a:gd name="T2" fmla="*/ 4636 w 4637"/>
                  <a:gd name="T3" fmla="*/ 2316 h 4635"/>
                  <a:gd name="T4" fmla="*/ 2318 w 4637"/>
                  <a:gd name="T5" fmla="*/ 4634 h 4635"/>
                  <a:gd name="T6" fmla="*/ 2318 w 4637"/>
                  <a:gd name="T7" fmla="*/ 4634 h 4635"/>
                  <a:gd name="T8" fmla="*/ 0 w 4637"/>
                  <a:gd name="T9" fmla="*/ 2316 h 4635"/>
                  <a:gd name="T10" fmla="*/ 0 w 4637"/>
                  <a:gd name="T11" fmla="*/ 2316 h 4635"/>
                  <a:gd name="T12" fmla="*/ 2318 w 4637"/>
                  <a:gd name="T13" fmla="*/ 0 h 4635"/>
                  <a:gd name="T14" fmla="*/ 2318 w 4637"/>
                  <a:gd name="T15" fmla="*/ 0 h 4635"/>
                  <a:gd name="T16" fmla="*/ 4636 w 4637"/>
                  <a:gd name="T17" fmla="*/ 2316 h 4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37" h="4635">
                    <a:moveTo>
                      <a:pt x="4636" y="2316"/>
                    </a:moveTo>
                    <a:lnTo>
                      <a:pt x="4636" y="2316"/>
                    </a:lnTo>
                    <a:cubicBezTo>
                      <a:pt x="4636" y="3596"/>
                      <a:pt x="3598" y="4634"/>
                      <a:pt x="2318" y="4634"/>
                    </a:cubicBezTo>
                    <a:lnTo>
                      <a:pt x="2318" y="4634"/>
                    </a:lnTo>
                    <a:cubicBezTo>
                      <a:pt x="1038" y="4634"/>
                      <a:pt x="0" y="3596"/>
                      <a:pt x="0" y="2316"/>
                    </a:cubicBezTo>
                    <a:lnTo>
                      <a:pt x="0" y="2316"/>
                    </a:lnTo>
                    <a:cubicBezTo>
                      <a:pt x="0" y="1036"/>
                      <a:pt x="1038" y="0"/>
                      <a:pt x="2318" y="0"/>
                    </a:cubicBezTo>
                    <a:lnTo>
                      <a:pt x="2318" y="0"/>
                    </a:lnTo>
                    <a:cubicBezTo>
                      <a:pt x="3598" y="0"/>
                      <a:pt x="4636" y="1036"/>
                      <a:pt x="4636" y="2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91">
                <a:extLst>
                  <a:ext uri="{FF2B5EF4-FFF2-40B4-BE49-F238E27FC236}">
                    <a16:creationId xmlns:a16="http://schemas.microsoft.com/office/drawing/2014/main" id="{6042072E-41F8-479E-AFAE-3E68730F0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81620" y="5925940"/>
                <a:ext cx="4140311" cy="4140308"/>
              </a:xfrm>
              <a:custGeom>
                <a:avLst/>
                <a:gdLst>
                  <a:gd name="T0" fmla="*/ 2326 w 4654"/>
                  <a:gd name="T1" fmla="*/ 16 h 4653"/>
                  <a:gd name="T2" fmla="*/ 2326 w 4654"/>
                  <a:gd name="T3" fmla="*/ 16 h 4653"/>
                  <a:gd name="T4" fmla="*/ 692 w 4654"/>
                  <a:gd name="T5" fmla="*/ 693 h 4653"/>
                  <a:gd name="T6" fmla="*/ 692 w 4654"/>
                  <a:gd name="T7" fmla="*/ 693 h 4653"/>
                  <a:gd name="T8" fmla="*/ 16 w 4654"/>
                  <a:gd name="T9" fmla="*/ 2325 h 4653"/>
                  <a:gd name="T10" fmla="*/ 16 w 4654"/>
                  <a:gd name="T11" fmla="*/ 2325 h 4653"/>
                  <a:gd name="T12" fmla="*/ 692 w 4654"/>
                  <a:gd name="T13" fmla="*/ 3959 h 4653"/>
                  <a:gd name="T14" fmla="*/ 692 w 4654"/>
                  <a:gd name="T15" fmla="*/ 3959 h 4653"/>
                  <a:gd name="T16" fmla="*/ 2326 w 4654"/>
                  <a:gd name="T17" fmla="*/ 4635 h 4653"/>
                  <a:gd name="T18" fmla="*/ 2326 w 4654"/>
                  <a:gd name="T19" fmla="*/ 4635 h 4653"/>
                  <a:gd name="T20" fmla="*/ 3960 w 4654"/>
                  <a:gd name="T21" fmla="*/ 3959 h 4653"/>
                  <a:gd name="T22" fmla="*/ 3960 w 4654"/>
                  <a:gd name="T23" fmla="*/ 3959 h 4653"/>
                  <a:gd name="T24" fmla="*/ 4636 w 4654"/>
                  <a:gd name="T25" fmla="*/ 2325 h 4653"/>
                  <a:gd name="T26" fmla="*/ 4636 w 4654"/>
                  <a:gd name="T27" fmla="*/ 2325 h 4653"/>
                  <a:gd name="T28" fmla="*/ 3960 w 4654"/>
                  <a:gd name="T29" fmla="*/ 693 h 4653"/>
                  <a:gd name="T30" fmla="*/ 3960 w 4654"/>
                  <a:gd name="T31" fmla="*/ 693 h 4653"/>
                  <a:gd name="T32" fmla="*/ 2326 w 4654"/>
                  <a:gd name="T33" fmla="*/ 16 h 4653"/>
                  <a:gd name="T34" fmla="*/ 2326 w 4654"/>
                  <a:gd name="T35" fmla="*/ 4652 h 4653"/>
                  <a:gd name="T36" fmla="*/ 2326 w 4654"/>
                  <a:gd name="T37" fmla="*/ 4652 h 4653"/>
                  <a:gd name="T38" fmla="*/ 681 w 4654"/>
                  <a:gd name="T39" fmla="*/ 3970 h 4653"/>
                  <a:gd name="T40" fmla="*/ 681 w 4654"/>
                  <a:gd name="T41" fmla="*/ 3970 h 4653"/>
                  <a:gd name="T42" fmla="*/ 0 w 4654"/>
                  <a:gd name="T43" fmla="*/ 2325 h 4653"/>
                  <a:gd name="T44" fmla="*/ 0 w 4654"/>
                  <a:gd name="T45" fmla="*/ 2325 h 4653"/>
                  <a:gd name="T46" fmla="*/ 681 w 4654"/>
                  <a:gd name="T47" fmla="*/ 682 h 4653"/>
                  <a:gd name="T48" fmla="*/ 681 w 4654"/>
                  <a:gd name="T49" fmla="*/ 682 h 4653"/>
                  <a:gd name="T50" fmla="*/ 2326 w 4654"/>
                  <a:gd name="T51" fmla="*/ 0 h 4653"/>
                  <a:gd name="T52" fmla="*/ 2326 w 4654"/>
                  <a:gd name="T53" fmla="*/ 0 h 4653"/>
                  <a:gd name="T54" fmla="*/ 3971 w 4654"/>
                  <a:gd name="T55" fmla="*/ 682 h 4653"/>
                  <a:gd name="T56" fmla="*/ 3971 w 4654"/>
                  <a:gd name="T57" fmla="*/ 682 h 4653"/>
                  <a:gd name="T58" fmla="*/ 4653 w 4654"/>
                  <a:gd name="T59" fmla="*/ 2325 h 4653"/>
                  <a:gd name="T60" fmla="*/ 4653 w 4654"/>
                  <a:gd name="T61" fmla="*/ 2325 h 4653"/>
                  <a:gd name="T62" fmla="*/ 3971 w 4654"/>
                  <a:gd name="T63" fmla="*/ 3970 h 4653"/>
                  <a:gd name="T64" fmla="*/ 3971 w 4654"/>
                  <a:gd name="T65" fmla="*/ 3970 h 4653"/>
                  <a:gd name="T66" fmla="*/ 2326 w 4654"/>
                  <a:gd name="T67" fmla="*/ 4652 h 4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54" h="4653">
                    <a:moveTo>
                      <a:pt x="2326" y="16"/>
                    </a:moveTo>
                    <a:lnTo>
                      <a:pt x="2326" y="16"/>
                    </a:lnTo>
                    <a:cubicBezTo>
                      <a:pt x="1709" y="16"/>
                      <a:pt x="1129" y="257"/>
                      <a:pt x="692" y="693"/>
                    </a:cubicBezTo>
                    <a:lnTo>
                      <a:pt x="692" y="693"/>
                    </a:lnTo>
                    <a:cubicBezTo>
                      <a:pt x="257" y="1128"/>
                      <a:pt x="16" y="1708"/>
                      <a:pt x="16" y="2325"/>
                    </a:cubicBezTo>
                    <a:lnTo>
                      <a:pt x="16" y="2325"/>
                    </a:lnTo>
                    <a:cubicBezTo>
                      <a:pt x="16" y="2943"/>
                      <a:pt x="257" y="3522"/>
                      <a:pt x="692" y="3959"/>
                    </a:cubicBezTo>
                    <a:lnTo>
                      <a:pt x="692" y="3959"/>
                    </a:lnTo>
                    <a:cubicBezTo>
                      <a:pt x="1129" y="4395"/>
                      <a:pt x="1709" y="4635"/>
                      <a:pt x="2326" y="4635"/>
                    </a:cubicBezTo>
                    <a:lnTo>
                      <a:pt x="2326" y="4635"/>
                    </a:lnTo>
                    <a:cubicBezTo>
                      <a:pt x="2944" y="4635"/>
                      <a:pt x="3523" y="4395"/>
                      <a:pt x="3960" y="3959"/>
                    </a:cubicBezTo>
                    <a:lnTo>
                      <a:pt x="3960" y="3959"/>
                    </a:lnTo>
                    <a:cubicBezTo>
                      <a:pt x="4396" y="3522"/>
                      <a:pt x="4636" y="2943"/>
                      <a:pt x="4636" y="2325"/>
                    </a:cubicBezTo>
                    <a:lnTo>
                      <a:pt x="4636" y="2325"/>
                    </a:lnTo>
                    <a:cubicBezTo>
                      <a:pt x="4636" y="1708"/>
                      <a:pt x="4396" y="1128"/>
                      <a:pt x="3960" y="693"/>
                    </a:cubicBezTo>
                    <a:lnTo>
                      <a:pt x="3960" y="693"/>
                    </a:lnTo>
                    <a:cubicBezTo>
                      <a:pt x="3523" y="257"/>
                      <a:pt x="2944" y="16"/>
                      <a:pt x="2326" y="16"/>
                    </a:cubicBezTo>
                    <a:close/>
                    <a:moveTo>
                      <a:pt x="2326" y="4652"/>
                    </a:moveTo>
                    <a:lnTo>
                      <a:pt x="2326" y="4652"/>
                    </a:lnTo>
                    <a:cubicBezTo>
                      <a:pt x="1705" y="4652"/>
                      <a:pt x="1121" y="4409"/>
                      <a:pt x="681" y="3970"/>
                    </a:cubicBezTo>
                    <a:lnTo>
                      <a:pt x="681" y="3970"/>
                    </a:lnTo>
                    <a:cubicBezTo>
                      <a:pt x="242" y="3531"/>
                      <a:pt x="0" y="2947"/>
                      <a:pt x="0" y="2325"/>
                    </a:cubicBezTo>
                    <a:lnTo>
                      <a:pt x="0" y="2325"/>
                    </a:lnTo>
                    <a:cubicBezTo>
                      <a:pt x="0" y="1704"/>
                      <a:pt x="242" y="1120"/>
                      <a:pt x="681" y="682"/>
                    </a:cubicBezTo>
                    <a:lnTo>
                      <a:pt x="681" y="682"/>
                    </a:lnTo>
                    <a:cubicBezTo>
                      <a:pt x="1121" y="242"/>
                      <a:pt x="1705" y="0"/>
                      <a:pt x="2326" y="0"/>
                    </a:cubicBezTo>
                    <a:lnTo>
                      <a:pt x="2326" y="0"/>
                    </a:lnTo>
                    <a:cubicBezTo>
                      <a:pt x="2948" y="0"/>
                      <a:pt x="3532" y="242"/>
                      <a:pt x="3971" y="682"/>
                    </a:cubicBezTo>
                    <a:lnTo>
                      <a:pt x="3971" y="682"/>
                    </a:lnTo>
                    <a:cubicBezTo>
                      <a:pt x="4410" y="1120"/>
                      <a:pt x="4653" y="1704"/>
                      <a:pt x="4653" y="2325"/>
                    </a:cubicBezTo>
                    <a:lnTo>
                      <a:pt x="4653" y="2325"/>
                    </a:lnTo>
                    <a:cubicBezTo>
                      <a:pt x="4653" y="2947"/>
                      <a:pt x="4410" y="3531"/>
                      <a:pt x="3971" y="3970"/>
                    </a:cubicBezTo>
                    <a:lnTo>
                      <a:pt x="3971" y="3970"/>
                    </a:lnTo>
                    <a:cubicBezTo>
                      <a:pt x="3532" y="4409"/>
                      <a:pt x="2948" y="4652"/>
                      <a:pt x="2326" y="46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92">
                <a:extLst>
                  <a:ext uri="{FF2B5EF4-FFF2-40B4-BE49-F238E27FC236}">
                    <a16:creationId xmlns:a16="http://schemas.microsoft.com/office/drawing/2014/main" id="{31419EB4-736E-4AB4-A846-E8CE1EE11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4526" y="6090768"/>
                <a:ext cx="639686" cy="1216584"/>
              </a:xfrm>
              <a:custGeom>
                <a:avLst/>
                <a:gdLst>
                  <a:gd name="T0" fmla="*/ 712 w 720"/>
                  <a:gd name="T1" fmla="*/ 999 h 1367"/>
                  <a:gd name="T2" fmla="*/ 712 w 720"/>
                  <a:gd name="T3" fmla="*/ 999 h 1367"/>
                  <a:gd name="T4" fmla="*/ 652 w 720"/>
                  <a:gd name="T5" fmla="*/ 913 h 1367"/>
                  <a:gd name="T6" fmla="*/ 652 w 720"/>
                  <a:gd name="T7" fmla="*/ 913 h 1367"/>
                  <a:gd name="T8" fmla="*/ 612 w 720"/>
                  <a:gd name="T9" fmla="*/ 731 h 1367"/>
                  <a:gd name="T10" fmla="*/ 612 w 720"/>
                  <a:gd name="T11" fmla="*/ 731 h 1367"/>
                  <a:gd name="T12" fmla="*/ 570 w 720"/>
                  <a:gd name="T13" fmla="*/ 568 h 1367"/>
                  <a:gd name="T14" fmla="*/ 570 w 720"/>
                  <a:gd name="T15" fmla="*/ 568 h 1367"/>
                  <a:gd name="T16" fmla="*/ 595 w 720"/>
                  <a:gd name="T17" fmla="*/ 524 h 1367"/>
                  <a:gd name="T18" fmla="*/ 595 w 720"/>
                  <a:gd name="T19" fmla="*/ 524 h 1367"/>
                  <a:gd name="T20" fmla="*/ 552 w 720"/>
                  <a:gd name="T21" fmla="*/ 363 h 1367"/>
                  <a:gd name="T22" fmla="*/ 552 w 720"/>
                  <a:gd name="T23" fmla="*/ 363 h 1367"/>
                  <a:gd name="T24" fmla="*/ 457 w 720"/>
                  <a:gd name="T25" fmla="*/ 8 h 1367"/>
                  <a:gd name="T26" fmla="*/ 457 w 720"/>
                  <a:gd name="T27" fmla="*/ 8 h 1367"/>
                  <a:gd name="T28" fmla="*/ 454 w 720"/>
                  <a:gd name="T29" fmla="*/ 2 h 1367"/>
                  <a:gd name="T30" fmla="*/ 454 w 720"/>
                  <a:gd name="T31" fmla="*/ 2 h 1367"/>
                  <a:gd name="T32" fmla="*/ 447 w 720"/>
                  <a:gd name="T33" fmla="*/ 0 h 1367"/>
                  <a:gd name="T34" fmla="*/ 447 w 720"/>
                  <a:gd name="T35" fmla="*/ 0 h 1367"/>
                  <a:gd name="T36" fmla="*/ 190 w 720"/>
                  <a:gd name="T37" fmla="*/ 177 h 1367"/>
                  <a:gd name="T38" fmla="*/ 190 w 720"/>
                  <a:gd name="T39" fmla="*/ 177 h 1367"/>
                  <a:gd name="T40" fmla="*/ 48 w 720"/>
                  <a:gd name="T41" fmla="*/ 1149 h 1367"/>
                  <a:gd name="T42" fmla="*/ 48 w 720"/>
                  <a:gd name="T43" fmla="*/ 1149 h 1367"/>
                  <a:gd name="T44" fmla="*/ 185 w 720"/>
                  <a:gd name="T45" fmla="*/ 1331 h 1367"/>
                  <a:gd name="T46" fmla="*/ 185 w 720"/>
                  <a:gd name="T47" fmla="*/ 1331 h 1367"/>
                  <a:gd name="T48" fmla="*/ 345 w 720"/>
                  <a:gd name="T49" fmla="*/ 1366 h 1367"/>
                  <a:gd name="T50" fmla="*/ 345 w 720"/>
                  <a:gd name="T51" fmla="*/ 1366 h 1367"/>
                  <a:gd name="T52" fmla="*/ 533 w 720"/>
                  <a:gd name="T53" fmla="*/ 1327 h 1367"/>
                  <a:gd name="T54" fmla="*/ 533 w 720"/>
                  <a:gd name="T55" fmla="*/ 1327 h 1367"/>
                  <a:gd name="T56" fmla="*/ 665 w 720"/>
                  <a:gd name="T57" fmla="*/ 1215 h 1367"/>
                  <a:gd name="T58" fmla="*/ 665 w 720"/>
                  <a:gd name="T59" fmla="*/ 1215 h 1367"/>
                  <a:gd name="T60" fmla="*/ 663 w 720"/>
                  <a:gd name="T61" fmla="*/ 1127 h 1367"/>
                  <a:gd name="T62" fmla="*/ 663 w 720"/>
                  <a:gd name="T63" fmla="*/ 1127 h 1367"/>
                  <a:gd name="T64" fmla="*/ 712 w 720"/>
                  <a:gd name="T65" fmla="*/ 999 h 1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20" h="1367">
                    <a:moveTo>
                      <a:pt x="712" y="999"/>
                    </a:moveTo>
                    <a:lnTo>
                      <a:pt x="712" y="999"/>
                    </a:lnTo>
                    <a:cubicBezTo>
                      <a:pt x="704" y="952"/>
                      <a:pt x="668" y="924"/>
                      <a:pt x="652" y="913"/>
                    </a:cubicBezTo>
                    <a:lnTo>
                      <a:pt x="652" y="913"/>
                    </a:lnTo>
                    <a:cubicBezTo>
                      <a:pt x="694" y="820"/>
                      <a:pt x="632" y="750"/>
                      <a:pt x="612" y="731"/>
                    </a:cubicBezTo>
                    <a:lnTo>
                      <a:pt x="612" y="731"/>
                    </a:lnTo>
                    <a:cubicBezTo>
                      <a:pt x="653" y="659"/>
                      <a:pt x="591" y="589"/>
                      <a:pt x="570" y="568"/>
                    </a:cubicBezTo>
                    <a:lnTo>
                      <a:pt x="570" y="568"/>
                    </a:lnTo>
                    <a:cubicBezTo>
                      <a:pt x="577" y="560"/>
                      <a:pt x="589" y="546"/>
                      <a:pt x="595" y="524"/>
                    </a:cubicBezTo>
                    <a:lnTo>
                      <a:pt x="595" y="524"/>
                    </a:lnTo>
                    <a:cubicBezTo>
                      <a:pt x="606" y="481"/>
                      <a:pt x="591" y="427"/>
                      <a:pt x="552" y="363"/>
                    </a:cubicBezTo>
                    <a:lnTo>
                      <a:pt x="552" y="363"/>
                    </a:lnTo>
                    <a:cubicBezTo>
                      <a:pt x="479" y="244"/>
                      <a:pt x="457" y="10"/>
                      <a:pt x="457" y="8"/>
                    </a:cubicBezTo>
                    <a:lnTo>
                      <a:pt x="457" y="8"/>
                    </a:lnTo>
                    <a:cubicBezTo>
                      <a:pt x="457" y="5"/>
                      <a:pt x="456" y="3"/>
                      <a:pt x="454" y="2"/>
                    </a:cubicBezTo>
                    <a:lnTo>
                      <a:pt x="454" y="2"/>
                    </a:lnTo>
                    <a:cubicBezTo>
                      <a:pt x="452" y="1"/>
                      <a:pt x="450" y="0"/>
                      <a:pt x="447" y="0"/>
                    </a:cubicBezTo>
                    <a:lnTo>
                      <a:pt x="447" y="0"/>
                    </a:lnTo>
                    <a:cubicBezTo>
                      <a:pt x="345" y="16"/>
                      <a:pt x="258" y="75"/>
                      <a:pt x="190" y="177"/>
                    </a:cubicBezTo>
                    <a:lnTo>
                      <a:pt x="190" y="177"/>
                    </a:lnTo>
                    <a:cubicBezTo>
                      <a:pt x="7" y="448"/>
                      <a:pt x="0" y="953"/>
                      <a:pt x="48" y="1149"/>
                    </a:cubicBezTo>
                    <a:lnTo>
                      <a:pt x="48" y="1149"/>
                    </a:lnTo>
                    <a:cubicBezTo>
                      <a:pt x="69" y="1234"/>
                      <a:pt x="115" y="1296"/>
                      <a:pt x="185" y="1331"/>
                    </a:cubicBezTo>
                    <a:lnTo>
                      <a:pt x="185" y="1331"/>
                    </a:lnTo>
                    <a:cubicBezTo>
                      <a:pt x="223" y="1351"/>
                      <a:pt x="279" y="1366"/>
                      <a:pt x="345" y="1366"/>
                    </a:cubicBezTo>
                    <a:lnTo>
                      <a:pt x="345" y="1366"/>
                    </a:lnTo>
                    <a:cubicBezTo>
                      <a:pt x="401" y="1366"/>
                      <a:pt x="465" y="1355"/>
                      <a:pt x="533" y="1327"/>
                    </a:cubicBezTo>
                    <a:lnTo>
                      <a:pt x="533" y="1327"/>
                    </a:lnTo>
                    <a:cubicBezTo>
                      <a:pt x="603" y="1299"/>
                      <a:pt x="648" y="1261"/>
                      <a:pt x="665" y="1215"/>
                    </a:cubicBezTo>
                    <a:lnTo>
                      <a:pt x="665" y="1215"/>
                    </a:lnTo>
                    <a:cubicBezTo>
                      <a:pt x="679" y="1174"/>
                      <a:pt x="668" y="1139"/>
                      <a:pt x="663" y="1127"/>
                    </a:cubicBezTo>
                    <a:lnTo>
                      <a:pt x="663" y="1127"/>
                    </a:lnTo>
                    <a:cubicBezTo>
                      <a:pt x="702" y="1082"/>
                      <a:pt x="719" y="1039"/>
                      <a:pt x="712" y="9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93">
                <a:extLst>
                  <a:ext uri="{FF2B5EF4-FFF2-40B4-BE49-F238E27FC236}">
                    <a16:creationId xmlns:a16="http://schemas.microsoft.com/office/drawing/2014/main" id="{50C3C744-1046-4241-91C0-FFC593D62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06202" y="7169994"/>
                <a:ext cx="1663973" cy="2892331"/>
              </a:xfrm>
              <a:custGeom>
                <a:avLst/>
                <a:gdLst>
                  <a:gd name="T0" fmla="*/ 373 w 1868"/>
                  <a:gd name="T1" fmla="*/ 59 h 3249"/>
                  <a:gd name="T2" fmla="*/ 310 w 1868"/>
                  <a:gd name="T3" fmla="*/ 1887 h 3249"/>
                  <a:gd name="T4" fmla="*/ 310 w 1868"/>
                  <a:gd name="T5" fmla="*/ 1887 h 3249"/>
                  <a:gd name="T6" fmla="*/ 111 w 1868"/>
                  <a:gd name="T7" fmla="*/ 2326 h 3249"/>
                  <a:gd name="T8" fmla="*/ 111 w 1868"/>
                  <a:gd name="T9" fmla="*/ 2326 h 3249"/>
                  <a:gd name="T10" fmla="*/ 0 w 1868"/>
                  <a:gd name="T11" fmla="*/ 3132 h 3249"/>
                  <a:gd name="T12" fmla="*/ 0 w 1868"/>
                  <a:gd name="T13" fmla="*/ 3132 h 3249"/>
                  <a:gd name="T14" fmla="*/ 725 w 1868"/>
                  <a:gd name="T15" fmla="*/ 3248 h 3249"/>
                  <a:gd name="T16" fmla="*/ 725 w 1868"/>
                  <a:gd name="T17" fmla="*/ 3248 h 3249"/>
                  <a:gd name="T18" fmla="*/ 1843 w 1868"/>
                  <a:gd name="T19" fmla="*/ 2961 h 3249"/>
                  <a:gd name="T20" fmla="*/ 1800 w 1868"/>
                  <a:gd name="T21" fmla="*/ 2499 h 3249"/>
                  <a:gd name="T22" fmla="*/ 1768 w 1868"/>
                  <a:gd name="T23" fmla="*/ 1787 h 3249"/>
                  <a:gd name="T24" fmla="*/ 1867 w 1868"/>
                  <a:gd name="T25" fmla="*/ 1031 h 3249"/>
                  <a:gd name="T26" fmla="*/ 1867 w 1868"/>
                  <a:gd name="T27" fmla="*/ 1031 h 3249"/>
                  <a:gd name="T28" fmla="*/ 1519 w 1868"/>
                  <a:gd name="T29" fmla="*/ 83 h 3249"/>
                  <a:gd name="T30" fmla="*/ 1519 w 1868"/>
                  <a:gd name="T31" fmla="*/ 83 h 3249"/>
                  <a:gd name="T32" fmla="*/ 373 w 1868"/>
                  <a:gd name="T33" fmla="*/ 59 h 3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68" h="3249">
                    <a:moveTo>
                      <a:pt x="373" y="59"/>
                    </a:moveTo>
                    <a:lnTo>
                      <a:pt x="310" y="1887"/>
                    </a:lnTo>
                    <a:lnTo>
                      <a:pt x="310" y="1887"/>
                    </a:lnTo>
                    <a:cubicBezTo>
                      <a:pt x="310" y="1887"/>
                      <a:pt x="177" y="2101"/>
                      <a:pt x="111" y="2326"/>
                    </a:cubicBezTo>
                    <a:lnTo>
                      <a:pt x="111" y="2326"/>
                    </a:lnTo>
                    <a:cubicBezTo>
                      <a:pt x="37" y="2583"/>
                      <a:pt x="0" y="3132"/>
                      <a:pt x="0" y="3132"/>
                    </a:cubicBezTo>
                    <a:lnTo>
                      <a:pt x="0" y="3132"/>
                    </a:lnTo>
                    <a:cubicBezTo>
                      <a:pt x="251" y="3226"/>
                      <a:pt x="442" y="3248"/>
                      <a:pt x="725" y="3248"/>
                    </a:cubicBezTo>
                    <a:lnTo>
                      <a:pt x="725" y="3248"/>
                    </a:lnTo>
                    <a:cubicBezTo>
                      <a:pt x="1131" y="3248"/>
                      <a:pt x="1512" y="3144"/>
                      <a:pt x="1843" y="2961"/>
                    </a:cubicBezTo>
                    <a:lnTo>
                      <a:pt x="1800" y="2499"/>
                    </a:lnTo>
                    <a:lnTo>
                      <a:pt x="1768" y="1787"/>
                    </a:lnTo>
                    <a:lnTo>
                      <a:pt x="1867" y="1031"/>
                    </a:lnTo>
                    <a:lnTo>
                      <a:pt x="1867" y="1031"/>
                    </a:lnTo>
                    <a:cubicBezTo>
                      <a:pt x="1867" y="1031"/>
                      <a:pt x="1528" y="85"/>
                      <a:pt x="1519" y="83"/>
                    </a:cubicBezTo>
                    <a:lnTo>
                      <a:pt x="1519" y="83"/>
                    </a:lnTo>
                    <a:cubicBezTo>
                      <a:pt x="1195" y="0"/>
                      <a:pt x="373" y="59"/>
                      <a:pt x="373" y="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94">
                <a:extLst>
                  <a:ext uri="{FF2B5EF4-FFF2-40B4-BE49-F238E27FC236}">
                    <a16:creationId xmlns:a16="http://schemas.microsoft.com/office/drawing/2014/main" id="{18155408-426B-422D-A3E5-C3F7847EE0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8353" y="7162145"/>
                <a:ext cx="1679671" cy="2908029"/>
              </a:xfrm>
              <a:custGeom>
                <a:avLst/>
                <a:gdLst>
                  <a:gd name="T0" fmla="*/ 319 w 1886"/>
                  <a:gd name="T1" fmla="*/ 1895 h 3266"/>
                  <a:gd name="T2" fmla="*/ 319 w 1886"/>
                  <a:gd name="T3" fmla="*/ 1895 h 3266"/>
                  <a:gd name="T4" fmla="*/ 17 w 1886"/>
                  <a:gd name="T5" fmla="*/ 3135 h 3266"/>
                  <a:gd name="T6" fmla="*/ 17 w 1886"/>
                  <a:gd name="T7" fmla="*/ 3135 h 3266"/>
                  <a:gd name="T8" fmla="*/ 734 w 1886"/>
                  <a:gd name="T9" fmla="*/ 3248 h 3266"/>
                  <a:gd name="T10" fmla="*/ 734 w 1886"/>
                  <a:gd name="T11" fmla="*/ 3248 h 3266"/>
                  <a:gd name="T12" fmla="*/ 1844 w 1886"/>
                  <a:gd name="T13" fmla="*/ 2965 h 3266"/>
                  <a:gd name="T14" fmla="*/ 1800 w 1886"/>
                  <a:gd name="T15" fmla="*/ 2508 h 3266"/>
                  <a:gd name="T16" fmla="*/ 1769 w 1886"/>
                  <a:gd name="T17" fmla="*/ 1795 h 3266"/>
                  <a:gd name="T18" fmla="*/ 1769 w 1886"/>
                  <a:gd name="T19" fmla="*/ 1795 h 3266"/>
                  <a:gd name="T20" fmla="*/ 1769 w 1886"/>
                  <a:gd name="T21" fmla="*/ 1793 h 3266"/>
                  <a:gd name="T22" fmla="*/ 1868 w 1886"/>
                  <a:gd name="T23" fmla="*/ 1040 h 3266"/>
                  <a:gd name="T24" fmla="*/ 1868 w 1886"/>
                  <a:gd name="T25" fmla="*/ 1040 h 3266"/>
                  <a:gd name="T26" fmla="*/ 1523 w 1886"/>
                  <a:gd name="T27" fmla="*/ 98 h 3266"/>
                  <a:gd name="T28" fmla="*/ 1523 w 1886"/>
                  <a:gd name="T29" fmla="*/ 98 h 3266"/>
                  <a:gd name="T30" fmla="*/ 389 w 1886"/>
                  <a:gd name="T31" fmla="*/ 75 h 3266"/>
                  <a:gd name="T32" fmla="*/ 327 w 1886"/>
                  <a:gd name="T33" fmla="*/ 1895 h 3266"/>
                  <a:gd name="T34" fmla="*/ 327 w 1886"/>
                  <a:gd name="T35" fmla="*/ 1895 h 3266"/>
                  <a:gd name="T36" fmla="*/ 326 w 1886"/>
                  <a:gd name="T37" fmla="*/ 1899 h 3266"/>
                  <a:gd name="T38" fmla="*/ 326 w 1886"/>
                  <a:gd name="T39" fmla="*/ 1899 h 3266"/>
                  <a:gd name="T40" fmla="*/ 129 w 1886"/>
                  <a:gd name="T41" fmla="*/ 2336 h 3266"/>
                  <a:gd name="T42" fmla="*/ 129 w 1886"/>
                  <a:gd name="T43" fmla="*/ 2336 h 3266"/>
                  <a:gd name="T44" fmla="*/ 17 w 1886"/>
                  <a:gd name="T45" fmla="*/ 3135 h 3266"/>
                  <a:gd name="T46" fmla="*/ 734 w 1886"/>
                  <a:gd name="T47" fmla="*/ 3265 h 3266"/>
                  <a:gd name="T48" fmla="*/ 734 w 1886"/>
                  <a:gd name="T49" fmla="*/ 3265 h 3266"/>
                  <a:gd name="T50" fmla="*/ 7 w 1886"/>
                  <a:gd name="T51" fmla="*/ 3148 h 3266"/>
                  <a:gd name="T52" fmla="*/ 7 w 1886"/>
                  <a:gd name="T53" fmla="*/ 3148 h 3266"/>
                  <a:gd name="T54" fmla="*/ 0 w 1886"/>
                  <a:gd name="T55" fmla="*/ 3140 h 3266"/>
                  <a:gd name="T56" fmla="*/ 0 w 1886"/>
                  <a:gd name="T57" fmla="*/ 3140 h 3266"/>
                  <a:gd name="T58" fmla="*/ 113 w 1886"/>
                  <a:gd name="T59" fmla="*/ 2331 h 3266"/>
                  <a:gd name="T60" fmla="*/ 113 w 1886"/>
                  <a:gd name="T61" fmla="*/ 2331 h 3266"/>
                  <a:gd name="T62" fmla="*/ 311 w 1886"/>
                  <a:gd name="T63" fmla="*/ 1892 h 3266"/>
                  <a:gd name="T64" fmla="*/ 373 w 1886"/>
                  <a:gd name="T65" fmla="*/ 67 h 3266"/>
                  <a:gd name="T66" fmla="*/ 373 w 1886"/>
                  <a:gd name="T67" fmla="*/ 67 h 3266"/>
                  <a:gd name="T68" fmla="*/ 381 w 1886"/>
                  <a:gd name="T69" fmla="*/ 59 h 3266"/>
                  <a:gd name="T70" fmla="*/ 381 w 1886"/>
                  <a:gd name="T71" fmla="*/ 59 h 3266"/>
                  <a:gd name="T72" fmla="*/ 1530 w 1886"/>
                  <a:gd name="T73" fmla="*/ 83 h 3266"/>
                  <a:gd name="T74" fmla="*/ 1530 w 1886"/>
                  <a:gd name="T75" fmla="*/ 83 h 3266"/>
                  <a:gd name="T76" fmla="*/ 1713 w 1886"/>
                  <a:gd name="T77" fmla="*/ 563 h 3266"/>
                  <a:gd name="T78" fmla="*/ 1713 w 1886"/>
                  <a:gd name="T79" fmla="*/ 563 h 3266"/>
                  <a:gd name="T80" fmla="*/ 1884 w 1886"/>
                  <a:gd name="T81" fmla="*/ 1037 h 3266"/>
                  <a:gd name="T82" fmla="*/ 1884 w 1886"/>
                  <a:gd name="T83" fmla="*/ 1037 h 3266"/>
                  <a:gd name="T84" fmla="*/ 1884 w 1886"/>
                  <a:gd name="T85" fmla="*/ 1040 h 3266"/>
                  <a:gd name="T86" fmla="*/ 1786 w 1886"/>
                  <a:gd name="T87" fmla="*/ 1795 h 3266"/>
                  <a:gd name="T88" fmla="*/ 1817 w 1886"/>
                  <a:gd name="T89" fmla="*/ 2506 h 3266"/>
                  <a:gd name="T90" fmla="*/ 1860 w 1886"/>
                  <a:gd name="T91" fmla="*/ 2968 h 3266"/>
                  <a:gd name="T92" fmla="*/ 1860 w 1886"/>
                  <a:gd name="T93" fmla="*/ 2968 h 3266"/>
                  <a:gd name="T94" fmla="*/ 1857 w 1886"/>
                  <a:gd name="T95" fmla="*/ 2977 h 3266"/>
                  <a:gd name="T96" fmla="*/ 1857 w 1886"/>
                  <a:gd name="T97" fmla="*/ 2977 h 3266"/>
                  <a:gd name="T98" fmla="*/ 734 w 1886"/>
                  <a:gd name="T99" fmla="*/ 3265 h 3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86" h="3266">
                    <a:moveTo>
                      <a:pt x="319" y="1895"/>
                    </a:moveTo>
                    <a:lnTo>
                      <a:pt x="319" y="1895"/>
                    </a:lnTo>
                    <a:close/>
                    <a:moveTo>
                      <a:pt x="17" y="3135"/>
                    </a:moveTo>
                    <a:lnTo>
                      <a:pt x="17" y="3135"/>
                    </a:lnTo>
                    <a:cubicBezTo>
                      <a:pt x="276" y="3230"/>
                      <a:pt x="469" y="3248"/>
                      <a:pt x="734" y="3248"/>
                    </a:cubicBezTo>
                    <a:lnTo>
                      <a:pt x="734" y="3248"/>
                    </a:lnTo>
                    <a:cubicBezTo>
                      <a:pt x="1122" y="3248"/>
                      <a:pt x="1506" y="3150"/>
                      <a:pt x="1844" y="2965"/>
                    </a:cubicBezTo>
                    <a:lnTo>
                      <a:pt x="1800" y="2508"/>
                    </a:lnTo>
                    <a:lnTo>
                      <a:pt x="1769" y="1795"/>
                    </a:lnTo>
                    <a:lnTo>
                      <a:pt x="1769" y="1795"/>
                    </a:lnTo>
                    <a:cubicBezTo>
                      <a:pt x="1769" y="1793"/>
                      <a:pt x="1769" y="1793"/>
                      <a:pt x="1769" y="1793"/>
                    </a:cubicBezTo>
                    <a:lnTo>
                      <a:pt x="1868" y="1040"/>
                    </a:lnTo>
                    <a:lnTo>
                      <a:pt x="1868" y="1040"/>
                    </a:lnTo>
                    <a:cubicBezTo>
                      <a:pt x="1778" y="788"/>
                      <a:pt x="1545" y="145"/>
                      <a:pt x="1523" y="98"/>
                    </a:cubicBezTo>
                    <a:lnTo>
                      <a:pt x="1523" y="98"/>
                    </a:lnTo>
                    <a:cubicBezTo>
                      <a:pt x="1218" y="21"/>
                      <a:pt x="472" y="69"/>
                      <a:pt x="389" y="75"/>
                    </a:cubicBezTo>
                    <a:lnTo>
                      <a:pt x="327" y="1895"/>
                    </a:lnTo>
                    <a:lnTo>
                      <a:pt x="327" y="1895"/>
                    </a:lnTo>
                    <a:cubicBezTo>
                      <a:pt x="327" y="1896"/>
                      <a:pt x="327" y="1898"/>
                      <a:pt x="326" y="1899"/>
                    </a:cubicBezTo>
                    <a:lnTo>
                      <a:pt x="326" y="1899"/>
                    </a:lnTo>
                    <a:cubicBezTo>
                      <a:pt x="325" y="1901"/>
                      <a:pt x="193" y="2115"/>
                      <a:pt x="129" y="2336"/>
                    </a:cubicBezTo>
                    <a:lnTo>
                      <a:pt x="129" y="2336"/>
                    </a:lnTo>
                    <a:cubicBezTo>
                      <a:pt x="59" y="2575"/>
                      <a:pt x="22" y="3074"/>
                      <a:pt x="17" y="3135"/>
                    </a:cubicBezTo>
                    <a:close/>
                    <a:moveTo>
                      <a:pt x="734" y="3265"/>
                    </a:moveTo>
                    <a:lnTo>
                      <a:pt x="734" y="3265"/>
                    </a:lnTo>
                    <a:cubicBezTo>
                      <a:pt x="465" y="3265"/>
                      <a:pt x="269" y="3246"/>
                      <a:pt x="7" y="3148"/>
                    </a:cubicBezTo>
                    <a:lnTo>
                      <a:pt x="7" y="3148"/>
                    </a:lnTo>
                    <a:cubicBezTo>
                      <a:pt x="3" y="3147"/>
                      <a:pt x="0" y="3144"/>
                      <a:pt x="0" y="3140"/>
                    </a:cubicBezTo>
                    <a:lnTo>
                      <a:pt x="0" y="3140"/>
                    </a:lnTo>
                    <a:cubicBezTo>
                      <a:pt x="1" y="3134"/>
                      <a:pt x="38" y="2587"/>
                      <a:pt x="113" y="2331"/>
                    </a:cubicBezTo>
                    <a:lnTo>
                      <a:pt x="113" y="2331"/>
                    </a:lnTo>
                    <a:cubicBezTo>
                      <a:pt x="174" y="2119"/>
                      <a:pt x="297" y="1914"/>
                      <a:pt x="311" y="1892"/>
                    </a:cubicBezTo>
                    <a:lnTo>
                      <a:pt x="373" y="67"/>
                    </a:lnTo>
                    <a:lnTo>
                      <a:pt x="373" y="67"/>
                    </a:lnTo>
                    <a:cubicBezTo>
                      <a:pt x="373" y="62"/>
                      <a:pt x="376" y="59"/>
                      <a:pt x="381" y="59"/>
                    </a:cubicBezTo>
                    <a:lnTo>
                      <a:pt x="381" y="59"/>
                    </a:lnTo>
                    <a:cubicBezTo>
                      <a:pt x="389" y="58"/>
                      <a:pt x="1208" y="0"/>
                      <a:pt x="1530" y="83"/>
                    </a:cubicBezTo>
                    <a:lnTo>
                      <a:pt x="1530" y="83"/>
                    </a:lnTo>
                    <a:cubicBezTo>
                      <a:pt x="1536" y="84"/>
                      <a:pt x="1540" y="86"/>
                      <a:pt x="1713" y="563"/>
                    </a:cubicBezTo>
                    <a:lnTo>
                      <a:pt x="1713" y="563"/>
                    </a:lnTo>
                    <a:cubicBezTo>
                      <a:pt x="1799" y="797"/>
                      <a:pt x="1883" y="1034"/>
                      <a:pt x="1884" y="1037"/>
                    </a:cubicBezTo>
                    <a:lnTo>
                      <a:pt x="1884" y="1037"/>
                    </a:lnTo>
                    <a:cubicBezTo>
                      <a:pt x="1884" y="1037"/>
                      <a:pt x="1885" y="1039"/>
                      <a:pt x="1884" y="1040"/>
                    </a:cubicBezTo>
                    <a:lnTo>
                      <a:pt x="1786" y="1795"/>
                    </a:lnTo>
                    <a:lnTo>
                      <a:pt x="1817" y="2506"/>
                    </a:lnTo>
                    <a:lnTo>
                      <a:pt x="1860" y="2968"/>
                    </a:lnTo>
                    <a:lnTo>
                      <a:pt x="1860" y="2968"/>
                    </a:lnTo>
                    <a:cubicBezTo>
                      <a:pt x="1861" y="2972"/>
                      <a:pt x="1859" y="2975"/>
                      <a:pt x="1857" y="2977"/>
                    </a:cubicBezTo>
                    <a:lnTo>
                      <a:pt x="1857" y="2977"/>
                    </a:lnTo>
                    <a:cubicBezTo>
                      <a:pt x="1514" y="3165"/>
                      <a:pt x="1126" y="3265"/>
                      <a:pt x="734" y="32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95">
                <a:extLst>
                  <a:ext uri="{FF2B5EF4-FFF2-40B4-BE49-F238E27FC236}">
                    <a16:creationId xmlns:a16="http://schemas.microsoft.com/office/drawing/2014/main" id="{C6C02E71-FD6B-48D4-B616-9D37258FD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9550" y="7193541"/>
                <a:ext cx="796667" cy="494482"/>
              </a:xfrm>
              <a:custGeom>
                <a:avLst/>
                <a:gdLst>
                  <a:gd name="T0" fmla="*/ 327 w 897"/>
                  <a:gd name="T1" fmla="*/ 553 h 554"/>
                  <a:gd name="T2" fmla="*/ 792 w 897"/>
                  <a:gd name="T3" fmla="*/ 553 h 554"/>
                  <a:gd name="T4" fmla="*/ 792 w 897"/>
                  <a:gd name="T5" fmla="*/ 553 h 554"/>
                  <a:gd name="T6" fmla="*/ 873 w 897"/>
                  <a:gd name="T7" fmla="*/ 433 h 554"/>
                  <a:gd name="T8" fmla="*/ 713 w 897"/>
                  <a:gd name="T9" fmla="*/ 29 h 554"/>
                  <a:gd name="T10" fmla="*/ 713 w 897"/>
                  <a:gd name="T11" fmla="*/ 29 h 554"/>
                  <a:gd name="T12" fmla="*/ 163 w 897"/>
                  <a:gd name="T13" fmla="*/ 16 h 554"/>
                  <a:gd name="T14" fmla="*/ 163 w 897"/>
                  <a:gd name="T15" fmla="*/ 16 h 554"/>
                  <a:gd name="T16" fmla="*/ 0 w 897"/>
                  <a:gd name="T17" fmla="*/ 21 h 554"/>
                  <a:gd name="T18" fmla="*/ 221 w 897"/>
                  <a:gd name="T19" fmla="*/ 486 h 554"/>
                  <a:gd name="T20" fmla="*/ 221 w 897"/>
                  <a:gd name="T21" fmla="*/ 486 h 554"/>
                  <a:gd name="T22" fmla="*/ 327 w 897"/>
                  <a:gd name="T23" fmla="*/ 553 h 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7" h="554">
                    <a:moveTo>
                      <a:pt x="327" y="553"/>
                    </a:moveTo>
                    <a:lnTo>
                      <a:pt x="792" y="553"/>
                    </a:lnTo>
                    <a:lnTo>
                      <a:pt x="792" y="553"/>
                    </a:lnTo>
                    <a:cubicBezTo>
                      <a:pt x="853" y="553"/>
                      <a:pt x="896" y="490"/>
                      <a:pt x="873" y="433"/>
                    </a:cubicBezTo>
                    <a:lnTo>
                      <a:pt x="713" y="29"/>
                    </a:lnTo>
                    <a:lnTo>
                      <a:pt x="713" y="29"/>
                    </a:lnTo>
                    <a:cubicBezTo>
                      <a:pt x="443" y="0"/>
                      <a:pt x="163" y="16"/>
                      <a:pt x="163" y="16"/>
                    </a:cubicBezTo>
                    <a:lnTo>
                      <a:pt x="163" y="16"/>
                    </a:lnTo>
                    <a:cubicBezTo>
                      <a:pt x="163" y="16"/>
                      <a:pt x="99" y="18"/>
                      <a:pt x="0" y="21"/>
                    </a:cubicBezTo>
                    <a:lnTo>
                      <a:pt x="221" y="486"/>
                    </a:lnTo>
                    <a:lnTo>
                      <a:pt x="221" y="486"/>
                    </a:lnTo>
                    <a:cubicBezTo>
                      <a:pt x="240" y="527"/>
                      <a:pt x="282" y="553"/>
                      <a:pt x="327" y="5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96">
                <a:extLst>
                  <a:ext uri="{FF2B5EF4-FFF2-40B4-BE49-F238E27FC236}">
                    <a16:creationId xmlns:a16="http://schemas.microsoft.com/office/drawing/2014/main" id="{94D8CDE5-918D-464B-ACCB-5EA2F8A9A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1701" y="7185692"/>
                <a:ext cx="804516" cy="506257"/>
              </a:xfrm>
              <a:custGeom>
                <a:avLst/>
                <a:gdLst>
                  <a:gd name="T0" fmla="*/ 21 w 902"/>
                  <a:gd name="T1" fmla="*/ 35 h 569"/>
                  <a:gd name="T2" fmla="*/ 237 w 902"/>
                  <a:gd name="T3" fmla="*/ 488 h 569"/>
                  <a:gd name="T4" fmla="*/ 237 w 902"/>
                  <a:gd name="T5" fmla="*/ 488 h 569"/>
                  <a:gd name="T6" fmla="*/ 336 w 902"/>
                  <a:gd name="T7" fmla="*/ 552 h 569"/>
                  <a:gd name="T8" fmla="*/ 801 w 902"/>
                  <a:gd name="T9" fmla="*/ 552 h 569"/>
                  <a:gd name="T10" fmla="*/ 801 w 902"/>
                  <a:gd name="T11" fmla="*/ 552 h 569"/>
                  <a:gd name="T12" fmla="*/ 867 w 902"/>
                  <a:gd name="T13" fmla="*/ 517 h 569"/>
                  <a:gd name="T14" fmla="*/ 867 w 902"/>
                  <a:gd name="T15" fmla="*/ 517 h 569"/>
                  <a:gd name="T16" fmla="*/ 874 w 902"/>
                  <a:gd name="T17" fmla="*/ 442 h 569"/>
                  <a:gd name="T18" fmla="*/ 717 w 902"/>
                  <a:gd name="T19" fmla="*/ 44 h 569"/>
                  <a:gd name="T20" fmla="*/ 717 w 902"/>
                  <a:gd name="T21" fmla="*/ 44 h 569"/>
                  <a:gd name="T22" fmla="*/ 173 w 902"/>
                  <a:gd name="T23" fmla="*/ 31 h 569"/>
                  <a:gd name="T24" fmla="*/ 173 w 902"/>
                  <a:gd name="T25" fmla="*/ 31 h 569"/>
                  <a:gd name="T26" fmla="*/ 21 w 902"/>
                  <a:gd name="T27" fmla="*/ 35 h 569"/>
                  <a:gd name="T28" fmla="*/ 801 w 902"/>
                  <a:gd name="T29" fmla="*/ 568 h 569"/>
                  <a:gd name="T30" fmla="*/ 336 w 902"/>
                  <a:gd name="T31" fmla="*/ 568 h 569"/>
                  <a:gd name="T32" fmla="*/ 336 w 902"/>
                  <a:gd name="T33" fmla="*/ 568 h 569"/>
                  <a:gd name="T34" fmla="*/ 222 w 902"/>
                  <a:gd name="T35" fmla="*/ 496 h 569"/>
                  <a:gd name="T36" fmla="*/ 1 w 902"/>
                  <a:gd name="T37" fmla="*/ 31 h 569"/>
                  <a:gd name="T38" fmla="*/ 1 w 902"/>
                  <a:gd name="T39" fmla="*/ 31 h 569"/>
                  <a:gd name="T40" fmla="*/ 2 w 902"/>
                  <a:gd name="T41" fmla="*/ 23 h 569"/>
                  <a:gd name="T42" fmla="*/ 2 w 902"/>
                  <a:gd name="T43" fmla="*/ 23 h 569"/>
                  <a:gd name="T44" fmla="*/ 9 w 902"/>
                  <a:gd name="T45" fmla="*/ 19 h 569"/>
                  <a:gd name="T46" fmla="*/ 9 w 902"/>
                  <a:gd name="T47" fmla="*/ 19 h 569"/>
                  <a:gd name="T48" fmla="*/ 172 w 902"/>
                  <a:gd name="T49" fmla="*/ 15 h 569"/>
                  <a:gd name="T50" fmla="*/ 172 w 902"/>
                  <a:gd name="T51" fmla="*/ 15 h 569"/>
                  <a:gd name="T52" fmla="*/ 723 w 902"/>
                  <a:gd name="T53" fmla="*/ 29 h 569"/>
                  <a:gd name="T54" fmla="*/ 723 w 902"/>
                  <a:gd name="T55" fmla="*/ 29 h 569"/>
                  <a:gd name="T56" fmla="*/ 730 w 902"/>
                  <a:gd name="T57" fmla="*/ 34 h 569"/>
                  <a:gd name="T58" fmla="*/ 890 w 902"/>
                  <a:gd name="T59" fmla="*/ 436 h 569"/>
                  <a:gd name="T60" fmla="*/ 890 w 902"/>
                  <a:gd name="T61" fmla="*/ 436 h 569"/>
                  <a:gd name="T62" fmla="*/ 880 w 902"/>
                  <a:gd name="T63" fmla="*/ 526 h 569"/>
                  <a:gd name="T64" fmla="*/ 880 w 902"/>
                  <a:gd name="T65" fmla="*/ 526 h 569"/>
                  <a:gd name="T66" fmla="*/ 801 w 902"/>
                  <a:gd name="T67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02" h="569">
                    <a:moveTo>
                      <a:pt x="21" y="35"/>
                    </a:moveTo>
                    <a:lnTo>
                      <a:pt x="237" y="488"/>
                    </a:lnTo>
                    <a:lnTo>
                      <a:pt x="237" y="488"/>
                    </a:lnTo>
                    <a:cubicBezTo>
                      <a:pt x="255" y="527"/>
                      <a:pt x="295" y="552"/>
                      <a:pt x="336" y="552"/>
                    </a:cubicBezTo>
                    <a:lnTo>
                      <a:pt x="801" y="552"/>
                    </a:lnTo>
                    <a:lnTo>
                      <a:pt x="801" y="552"/>
                    </a:lnTo>
                    <a:cubicBezTo>
                      <a:pt x="827" y="552"/>
                      <a:pt x="851" y="539"/>
                      <a:pt x="867" y="517"/>
                    </a:cubicBezTo>
                    <a:lnTo>
                      <a:pt x="867" y="517"/>
                    </a:lnTo>
                    <a:cubicBezTo>
                      <a:pt x="881" y="494"/>
                      <a:pt x="884" y="468"/>
                      <a:pt x="874" y="442"/>
                    </a:cubicBezTo>
                    <a:lnTo>
                      <a:pt x="717" y="44"/>
                    </a:lnTo>
                    <a:lnTo>
                      <a:pt x="717" y="44"/>
                    </a:lnTo>
                    <a:cubicBezTo>
                      <a:pt x="452" y="16"/>
                      <a:pt x="175" y="31"/>
                      <a:pt x="173" y="31"/>
                    </a:cubicBezTo>
                    <a:lnTo>
                      <a:pt x="173" y="31"/>
                    </a:lnTo>
                    <a:cubicBezTo>
                      <a:pt x="172" y="31"/>
                      <a:pt x="113" y="34"/>
                      <a:pt x="21" y="35"/>
                    </a:cubicBezTo>
                    <a:close/>
                    <a:moveTo>
                      <a:pt x="801" y="568"/>
                    </a:moveTo>
                    <a:lnTo>
                      <a:pt x="336" y="568"/>
                    </a:lnTo>
                    <a:lnTo>
                      <a:pt x="336" y="568"/>
                    </a:lnTo>
                    <a:cubicBezTo>
                      <a:pt x="288" y="568"/>
                      <a:pt x="243" y="540"/>
                      <a:pt x="222" y="496"/>
                    </a:cubicBezTo>
                    <a:lnTo>
                      <a:pt x="1" y="31"/>
                    </a:lnTo>
                    <a:lnTo>
                      <a:pt x="1" y="31"/>
                    </a:lnTo>
                    <a:cubicBezTo>
                      <a:pt x="0" y="29"/>
                      <a:pt x="0" y="26"/>
                      <a:pt x="2" y="23"/>
                    </a:cubicBezTo>
                    <a:lnTo>
                      <a:pt x="2" y="23"/>
                    </a:lnTo>
                    <a:cubicBezTo>
                      <a:pt x="3" y="21"/>
                      <a:pt x="5" y="19"/>
                      <a:pt x="9" y="19"/>
                    </a:cubicBezTo>
                    <a:lnTo>
                      <a:pt x="9" y="19"/>
                    </a:lnTo>
                    <a:cubicBezTo>
                      <a:pt x="107" y="17"/>
                      <a:pt x="171" y="15"/>
                      <a:pt x="172" y="15"/>
                    </a:cubicBezTo>
                    <a:lnTo>
                      <a:pt x="172" y="15"/>
                    </a:lnTo>
                    <a:cubicBezTo>
                      <a:pt x="175" y="15"/>
                      <a:pt x="456" y="0"/>
                      <a:pt x="723" y="29"/>
                    </a:cubicBezTo>
                    <a:lnTo>
                      <a:pt x="723" y="29"/>
                    </a:lnTo>
                    <a:cubicBezTo>
                      <a:pt x="726" y="29"/>
                      <a:pt x="729" y="30"/>
                      <a:pt x="730" y="34"/>
                    </a:cubicBezTo>
                    <a:lnTo>
                      <a:pt x="890" y="436"/>
                    </a:lnTo>
                    <a:lnTo>
                      <a:pt x="890" y="436"/>
                    </a:lnTo>
                    <a:cubicBezTo>
                      <a:pt x="901" y="466"/>
                      <a:pt x="898" y="500"/>
                      <a:pt x="880" y="526"/>
                    </a:cubicBezTo>
                    <a:lnTo>
                      <a:pt x="880" y="526"/>
                    </a:lnTo>
                    <a:cubicBezTo>
                      <a:pt x="862" y="553"/>
                      <a:pt x="832" y="568"/>
                      <a:pt x="801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97">
                <a:extLst>
                  <a:ext uri="{FF2B5EF4-FFF2-40B4-BE49-F238E27FC236}">
                    <a16:creationId xmlns:a16="http://schemas.microsoft.com/office/drawing/2014/main" id="{F92DA0AF-60A1-4985-9F49-0D81F113A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0140" y="7244560"/>
                <a:ext cx="494482" cy="843758"/>
              </a:xfrm>
              <a:custGeom>
                <a:avLst/>
                <a:gdLst>
                  <a:gd name="T0" fmla="*/ 251 w 555"/>
                  <a:gd name="T1" fmla="*/ 283 h 947"/>
                  <a:gd name="T2" fmla="*/ 251 w 555"/>
                  <a:gd name="T3" fmla="*/ 283 h 947"/>
                  <a:gd name="T4" fmla="*/ 0 w 555"/>
                  <a:gd name="T5" fmla="*/ 0 h 947"/>
                  <a:gd name="T6" fmla="*/ 346 w 555"/>
                  <a:gd name="T7" fmla="*/ 946 h 947"/>
                  <a:gd name="T8" fmla="*/ 554 w 555"/>
                  <a:gd name="T9" fmla="*/ 946 h 947"/>
                  <a:gd name="T10" fmla="*/ 554 w 555"/>
                  <a:gd name="T11" fmla="*/ 946 h 947"/>
                  <a:gd name="T12" fmla="*/ 251 w 555"/>
                  <a:gd name="T13" fmla="*/ 283 h 9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5" h="947">
                    <a:moveTo>
                      <a:pt x="251" y="283"/>
                    </a:moveTo>
                    <a:lnTo>
                      <a:pt x="251" y="283"/>
                    </a:lnTo>
                    <a:cubicBezTo>
                      <a:pt x="216" y="217"/>
                      <a:pt x="114" y="23"/>
                      <a:pt x="0" y="0"/>
                    </a:cubicBezTo>
                    <a:lnTo>
                      <a:pt x="346" y="946"/>
                    </a:lnTo>
                    <a:lnTo>
                      <a:pt x="554" y="946"/>
                    </a:lnTo>
                    <a:lnTo>
                      <a:pt x="554" y="946"/>
                    </a:lnTo>
                    <a:cubicBezTo>
                      <a:pt x="554" y="946"/>
                      <a:pt x="305" y="385"/>
                      <a:pt x="251" y="2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98">
                <a:extLst>
                  <a:ext uri="{FF2B5EF4-FFF2-40B4-BE49-F238E27FC236}">
                    <a16:creationId xmlns:a16="http://schemas.microsoft.com/office/drawing/2014/main" id="{A10D0A60-E8AA-49EA-8300-74D42D353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2292" y="7236711"/>
                <a:ext cx="506257" cy="859456"/>
              </a:xfrm>
              <a:custGeom>
                <a:avLst/>
                <a:gdLst>
                  <a:gd name="T0" fmla="*/ 360 w 571"/>
                  <a:gd name="T1" fmla="*/ 947 h 965"/>
                  <a:gd name="T2" fmla="*/ 549 w 571"/>
                  <a:gd name="T3" fmla="*/ 947 h 965"/>
                  <a:gd name="T4" fmla="*/ 549 w 571"/>
                  <a:gd name="T5" fmla="*/ 947 h 965"/>
                  <a:gd name="T6" fmla="*/ 253 w 571"/>
                  <a:gd name="T7" fmla="*/ 296 h 965"/>
                  <a:gd name="T8" fmla="*/ 253 w 571"/>
                  <a:gd name="T9" fmla="*/ 296 h 965"/>
                  <a:gd name="T10" fmla="*/ 253 w 571"/>
                  <a:gd name="T11" fmla="*/ 295 h 965"/>
                  <a:gd name="T12" fmla="*/ 253 w 571"/>
                  <a:gd name="T13" fmla="*/ 295 h 965"/>
                  <a:gd name="T14" fmla="*/ 22 w 571"/>
                  <a:gd name="T15" fmla="*/ 21 h 965"/>
                  <a:gd name="T16" fmla="*/ 360 w 571"/>
                  <a:gd name="T17" fmla="*/ 947 h 965"/>
                  <a:gd name="T18" fmla="*/ 562 w 571"/>
                  <a:gd name="T19" fmla="*/ 964 h 965"/>
                  <a:gd name="T20" fmla="*/ 354 w 571"/>
                  <a:gd name="T21" fmla="*/ 964 h 965"/>
                  <a:gd name="T22" fmla="*/ 354 w 571"/>
                  <a:gd name="T23" fmla="*/ 964 h 965"/>
                  <a:gd name="T24" fmla="*/ 347 w 571"/>
                  <a:gd name="T25" fmla="*/ 958 h 965"/>
                  <a:gd name="T26" fmla="*/ 1 w 571"/>
                  <a:gd name="T27" fmla="*/ 11 h 965"/>
                  <a:gd name="T28" fmla="*/ 1 w 571"/>
                  <a:gd name="T29" fmla="*/ 11 h 965"/>
                  <a:gd name="T30" fmla="*/ 2 w 571"/>
                  <a:gd name="T31" fmla="*/ 3 h 965"/>
                  <a:gd name="T32" fmla="*/ 2 w 571"/>
                  <a:gd name="T33" fmla="*/ 3 h 965"/>
                  <a:gd name="T34" fmla="*/ 10 w 571"/>
                  <a:gd name="T35" fmla="*/ 0 h 965"/>
                  <a:gd name="T36" fmla="*/ 10 w 571"/>
                  <a:gd name="T37" fmla="*/ 0 h 965"/>
                  <a:gd name="T38" fmla="*/ 267 w 571"/>
                  <a:gd name="T39" fmla="*/ 288 h 965"/>
                  <a:gd name="T40" fmla="*/ 267 w 571"/>
                  <a:gd name="T41" fmla="*/ 288 h 965"/>
                  <a:gd name="T42" fmla="*/ 267 w 571"/>
                  <a:gd name="T43" fmla="*/ 288 h 965"/>
                  <a:gd name="T44" fmla="*/ 569 w 571"/>
                  <a:gd name="T45" fmla="*/ 952 h 965"/>
                  <a:gd name="T46" fmla="*/ 569 w 571"/>
                  <a:gd name="T47" fmla="*/ 952 h 965"/>
                  <a:gd name="T48" fmla="*/ 569 w 571"/>
                  <a:gd name="T49" fmla="*/ 959 h 965"/>
                  <a:gd name="T50" fmla="*/ 569 w 571"/>
                  <a:gd name="T51" fmla="*/ 959 h 965"/>
                  <a:gd name="T52" fmla="*/ 562 w 571"/>
                  <a:gd name="T53" fmla="*/ 964 h 9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71" h="965">
                    <a:moveTo>
                      <a:pt x="360" y="947"/>
                    </a:moveTo>
                    <a:lnTo>
                      <a:pt x="549" y="947"/>
                    </a:lnTo>
                    <a:lnTo>
                      <a:pt x="549" y="947"/>
                    </a:lnTo>
                    <a:cubicBezTo>
                      <a:pt x="513" y="866"/>
                      <a:pt x="301" y="388"/>
                      <a:pt x="253" y="296"/>
                    </a:cubicBezTo>
                    <a:lnTo>
                      <a:pt x="253" y="296"/>
                    </a:lnTo>
                    <a:lnTo>
                      <a:pt x="253" y="295"/>
                    </a:lnTo>
                    <a:lnTo>
                      <a:pt x="253" y="295"/>
                    </a:lnTo>
                    <a:cubicBezTo>
                      <a:pt x="220" y="235"/>
                      <a:pt x="125" y="57"/>
                      <a:pt x="22" y="21"/>
                    </a:cubicBezTo>
                    <a:lnTo>
                      <a:pt x="360" y="947"/>
                    </a:lnTo>
                    <a:close/>
                    <a:moveTo>
                      <a:pt x="562" y="964"/>
                    </a:moveTo>
                    <a:lnTo>
                      <a:pt x="354" y="964"/>
                    </a:lnTo>
                    <a:lnTo>
                      <a:pt x="354" y="964"/>
                    </a:lnTo>
                    <a:cubicBezTo>
                      <a:pt x="351" y="964"/>
                      <a:pt x="347" y="961"/>
                      <a:pt x="347" y="958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0" y="9"/>
                      <a:pt x="0" y="5"/>
                      <a:pt x="2" y="3"/>
                    </a:cubicBezTo>
                    <a:lnTo>
                      <a:pt x="2" y="3"/>
                    </a:lnTo>
                    <a:cubicBezTo>
                      <a:pt x="4" y="0"/>
                      <a:pt x="8" y="0"/>
                      <a:pt x="10" y="0"/>
                    </a:cubicBezTo>
                    <a:lnTo>
                      <a:pt x="10" y="0"/>
                    </a:lnTo>
                    <a:cubicBezTo>
                      <a:pt x="126" y="26"/>
                      <a:pt x="228" y="216"/>
                      <a:pt x="267" y="288"/>
                    </a:cubicBezTo>
                    <a:lnTo>
                      <a:pt x="267" y="288"/>
                    </a:lnTo>
                    <a:lnTo>
                      <a:pt x="267" y="288"/>
                    </a:lnTo>
                    <a:cubicBezTo>
                      <a:pt x="320" y="388"/>
                      <a:pt x="567" y="947"/>
                      <a:pt x="569" y="952"/>
                    </a:cubicBezTo>
                    <a:lnTo>
                      <a:pt x="569" y="952"/>
                    </a:lnTo>
                    <a:cubicBezTo>
                      <a:pt x="570" y="954"/>
                      <a:pt x="570" y="958"/>
                      <a:pt x="569" y="959"/>
                    </a:cubicBezTo>
                    <a:lnTo>
                      <a:pt x="569" y="959"/>
                    </a:lnTo>
                    <a:cubicBezTo>
                      <a:pt x="567" y="962"/>
                      <a:pt x="564" y="964"/>
                      <a:pt x="562" y="9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99">
                <a:extLst>
                  <a:ext uri="{FF2B5EF4-FFF2-40B4-BE49-F238E27FC236}">
                    <a16:creationId xmlns:a16="http://schemas.microsoft.com/office/drawing/2014/main" id="{C8CB7392-500A-4C4D-83D1-FFE5A4975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00684" y="5890619"/>
                <a:ext cx="831986" cy="1424582"/>
              </a:xfrm>
              <a:custGeom>
                <a:avLst/>
                <a:gdLst>
                  <a:gd name="T0" fmla="*/ 631 w 935"/>
                  <a:gd name="T1" fmla="*/ 1437 h 1601"/>
                  <a:gd name="T2" fmla="*/ 631 w 935"/>
                  <a:gd name="T3" fmla="*/ 1121 h 1601"/>
                  <a:gd name="T4" fmla="*/ 631 w 935"/>
                  <a:gd name="T5" fmla="*/ 1121 h 1601"/>
                  <a:gd name="T6" fmla="*/ 849 w 935"/>
                  <a:gd name="T7" fmla="*/ 1066 h 1601"/>
                  <a:gd name="T8" fmla="*/ 849 w 935"/>
                  <a:gd name="T9" fmla="*/ 1066 h 1601"/>
                  <a:gd name="T10" fmla="*/ 909 w 935"/>
                  <a:gd name="T11" fmla="*/ 239 h 1601"/>
                  <a:gd name="T12" fmla="*/ 909 w 935"/>
                  <a:gd name="T13" fmla="*/ 239 h 1601"/>
                  <a:gd name="T14" fmla="*/ 409 w 935"/>
                  <a:gd name="T15" fmla="*/ 30 h 1601"/>
                  <a:gd name="T16" fmla="*/ 409 w 935"/>
                  <a:gd name="T17" fmla="*/ 30 h 1601"/>
                  <a:gd name="T18" fmla="*/ 12 w 935"/>
                  <a:gd name="T19" fmla="*/ 527 h 1601"/>
                  <a:gd name="T20" fmla="*/ 12 w 935"/>
                  <a:gd name="T21" fmla="*/ 527 h 1601"/>
                  <a:gd name="T22" fmla="*/ 211 w 935"/>
                  <a:gd name="T23" fmla="*/ 1066 h 1601"/>
                  <a:gd name="T24" fmla="*/ 211 w 935"/>
                  <a:gd name="T25" fmla="*/ 1477 h 1601"/>
                  <a:gd name="T26" fmla="*/ 211 w 935"/>
                  <a:gd name="T27" fmla="*/ 1477 h 1601"/>
                  <a:gd name="T28" fmla="*/ 566 w 935"/>
                  <a:gd name="T29" fmla="*/ 1592 h 1601"/>
                  <a:gd name="T30" fmla="*/ 566 w 935"/>
                  <a:gd name="T31" fmla="*/ 1592 h 1601"/>
                  <a:gd name="T32" fmla="*/ 631 w 935"/>
                  <a:gd name="T33" fmla="*/ 1437 h 1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35" h="1601">
                    <a:moveTo>
                      <a:pt x="631" y="1437"/>
                    </a:moveTo>
                    <a:lnTo>
                      <a:pt x="631" y="1121"/>
                    </a:lnTo>
                    <a:lnTo>
                      <a:pt x="631" y="1121"/>
                    </a:lnTo>
                    <a:cubicBezTo>
                      <a:pt x="706" y="1123"/>
                      <a:pt x="791" y="1129"/>
                      <a:pt x="849" y="1066"/>
                    </a:cubicBezTo>
                    <a:lnTo>
                      <a:pt x="849" y="1066"/>
                    </a:lnTo>
                    <a:cubicBezTo>
                      <a:pt x="934" y="968"/>
                      <a:pt x="934" y="493"/>
                      <a:pt x="909" y="239"/>
                    </a:cubicBezTo>
                    <a:lnTo>
                      <a:pt x="909" y="239"/>
                    </a:lnTo>
                    <a:cubicBezTo>
                      <a:pt x="895" y="91"/>
                      <a:pt x="629" y="0"/>
                      <a:pt x="409" y="30"/>
                    </a:cubicBezTo>
                    <a:lnTo>
                      <a:pt x="409" y="30"/>
                    </a:lnTo>
                    <a:cubicBezTo>
                      <a:pt x="178" y="62"/>
                      <a:pt x="23" y="252"/>
                      <a:pt x="12" y="527"/>
                    </a:cubicBezTo>
                    <a:lnTo>
                      <a:pt x="12" y="527"/>
                    </a:lnTo>
                    <a:cubicBezTo>
                      <a:pt x="0" y="845"/>
                      <a:pt x="95" y="968"/>
                      <a:pt x="211" y="1066"/>
                    </a:cubicBezTo>
                    <a:lnTo>
                      <a:pt x="211" y="1477"/>
                    </a:lnTo>
                    <a:lnTo>
                      <a:pt x="211" y="1477"/>
                    </a:lnTo>
                    <a:cubicBezTo>
                      <a:pt x="211" y="1477"/>
                      <a:pt x="431" y="1600"/>
                      <a:pt x="566" y="1592"/>
                    </a:cubicBezTo>
                    <a:lnTo>
                      <a:pt x="566" y="1592"/>
                    </a:lnTo>
                    <a:cubicBezTo>
                      <a:pt x="701" y="1585"/>
                      <a:pt x="631" y="1437"/>
                      <a:pt x="631" y="14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100">
                <a:extLst>
                  <a:ext uri="{FF2B5EF4-FFF2-40B4-BE49-F238E27FC236}">
                    <a16:creationId xmlns:a16="http://schemas.microsoft.com/office/drawing/2014/main" id="{66BA104C-D9D4-4B41-BFEE-F0D44FD29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6758" y="5890619"/>
                <a:ext cx="851610" cy="1424582"/>
              </a:xfrm>
              <a:custGeom>
                <a:avLst/>
                <a:gdLst>
                  <a:gd name="T0" fmla="*/ 227 w 955"/>
                  <a:gd name="T1" fmla="*/ 1471 h 1601"/>
                  <a:gd name="T2" fmla="*/ 227 w 955"/>
                  <a:gd name="T3" fmla="*/ 1471 h 1601"/>
                  <a:gd name="T4" fmla="*/ 561 w 955"/>
                  <a:gd name="T5" fmla="*/ 1584 h 1601"/>
                  <a:gd name="T6" fmla="*/ 561 w 955"/>
                  <a:gd name="T7" fmla="*/ 1584 h 1601"/>
                  <a:gd name="T8" fmla="*/ 574 w 955"/>
                  <a:gd name="T9" fmla="*/ 1583 h 1601"/>
                  <a:gd name="T10" fmla="*/ 574 w 955"/>
                  <a:gd name="T11" fmla="*/ 1583 h 1601"/>
                  <a:gd name="T12" fmla="*/ 639 w 955"/>
                  <a:gd name="T13" fmla="*/ 1552 h 1601"/>
                  <a:gd name="T14" fmla="*/ 639 w 955"/>
                  <a:gd name="T15" fmla="*/ 1552 h 1601"/>
                  <a:gd name="T16" fmla="*/ 631 w 955"/>
                  <a:gd name="T17" fmla="*/ 1439 h 1601"/>
                  <a:gd name="T18" fmla="*/ 631 w 955"/>
                  <a:gd name="T19" fmla="*/ 1439 h 1601"/>
                  <a:gd name="T20" fmla="*/ 631 w 955"/>
                  <a:gd name="T21" fmla="*/ 1436 h 1601"/>
                  <a:gd name="T22" fmla="*/ 631 w 955"/>
                  <a:gd name="T23" fmla="*/ 1120 h 1601"/>
                  <a:gd name="T24" fmla="*/ 631 w 955"/>
                  <a:gd name="T25" fmla="*/ 1120 h 1601"/>
                  <a:gd name="T26" fmla="*/ 633 w 955"/>
                  <a:gd name="T27" fmla="*/ 1115 h 1601"/>
                  <a:gd name="T28" fmla="*/ 633 w 955"/>
                  <a:gd name="T29" fmla="*/ 1115 h 1601"/>
                  <a:gd name="T30" fmla="*/ 639 w 955"/>
                  <a:gd name="T31" fmla="*/ 1113 h 1601"/>
                  <a:gd name="T32" fmla="*/ 651 w 955"/>
                  <a:gd name="T33" fmla="*/ 1113 h 1601"/>
                  <a:gd name="T34" fmla="*/ 651 w 955"/>
                  <a:gd name="T35" fmla="*/ 1113 h 1601"/>
                  <a:gd name="T36" fmla="*/ 850 w 955"/>
                  <a:gd name="T37" fmla="*/ 1059 h 1601"/>
                  <a:gd name="T38" fmla="*/ 850 w 955"/>
                  <a:gd name="T39" fmla="*/ 1059 h 1601"/>
                  <a:gd name="T40" fmla="*/ 909 w 955"/>
                  <a:gd name="T41" fmla="*/ 239 h 1601"/>
                  <a:gd name="T42" fmla="*/ 909 w 955"/>
                  <a:gd name="T43" fmla="*/ 239 h 1601"/>
                  <a:gd name="T44" fmla="*/ 840 w 955"/>
                  <a:gd name="T45" fmla="*/ 129 h 1601"/>
                  <a:gd name="T46" fmla="*/ 840 w 955"/>
                  <a:gd name="T47" fmla="*/ 129 h 1601"/>
                  <a:gd name="T48" fmla="*/ 418 w 955"/>
                  <a:gd name="T49" fmla="*/ 37 h 1601"/>
                  <a:gd name="T50" fmla="*/ 418 w 955"/>
                  <a:gd name="T51" fmla="*/ 37 h 1601"/>
                  <a:gd name="T52" fmla="*/ 29 w 955"/>
                  <a:gd name="T53" fmla="*/ 526 h 1601"/>
                  <a:gd name="T54" fmla="*/ 29 w 955"/>
                  <a:gd name="T55" fmla="*/ 526 h 1601"/>
                  <a:gd name="T56" fmla="*/ 224 w 955"/>
                  <a:gd name="T57" fmla="*/ 1058 h 1601"/>
                  <a:gd name="T58" fmla="*/ 224 w 955"/>
                  <a:gd name="T59" fmla="*/ 1058 h 1601"/>
                  <a:gd name="T60" fmla="*/ 227 w 955"/>
                  <a:gd name="T61" fmla="*/ 1065 h 1601"/>
                  <a:gd name="T62" fmla="*/ 227 w 955"/>
                  <a:gd name="T63" fmla="*/ 1471 h 1601"/>
                  <a:gd name="T64" fmla="*/ 561 w 955"/>
                  <a:gd name="T65" fmla="*/ 1600 h 1601"/>
                  <a:gd name="T66" fmla="*/ 561 w 955"/>
                  <a:gd name="T67" fmla="*/ 1600 h 1601"/>
                  <a:gd name="T68" fmla="*/ 214 w 955"/>
                  <a:gd name="T69" fmla="*/ 1484 h 1601"/>
                  <a:gd name="T70" fmla="*/ 214 w 955"/>
                  <a:gd name="T71" fmla="*/ 1484 h 1601"/>
                  <a:gd name="T72" fmla="*/ 210 w 955"/>
                  <a:gd name="T73" fmla="*/ 1476 h 1601"/>
                  <a:gd name="T74" fmla="*/ 210 w 955"/>
                  <a:gd name="T75" fmla="*/ 1069 h 1601"/>
                  <a:gd name="T76" fmla="*/ 210 w 955"/>
                  <a:gd name="T77" fmla="*/ 1069 h 1601"/>
                  <a:gd name="T78" fmla="*/ 12 w 955"/>
                  <a:gd name="T79" fmla="*/ 526 h 1601"/>
                  <a:gd name="T80" fmla="*/ 12 w 955"/>
                  <a:gd name="T81" fmla="*/ 526 h 1601"/>
                  <a:gd name="T82" fmla="*/ 416 w 955"/>
                  <a:gd name="T83" fmla="*/ 21 h 1601"/>
                  <a:gd name="T84" fmla="*/ 416 w 955"/>
                  <a:gd name="T85" fmla="*/ 21 h 1601"/>
                  <a:gd name="T86" fmla="*/ 851 w 955"/>
                  <a:gd name="T87" fmla="*/ 116 h 1601"/>
                  <a:gd name="T88" fmla="*/ 851 w 955"/>
                  <a:gd name="T89" fmla="*/ 116 h 1601"/>
                  <a:gd name="T90" fmla="*/ 925 w 955"/>
                  <a:gd name="T91" fmla="*/ 237 h 1601"/>
                  <a:gd name="T92" fmla="*/ 925 w 955"/>
                  <a:gd name="T93" fmla="*/ 237 h 1601"/>
                  <a:gd name="T94" fmla="*/ 863 w 955"/>
                  <a:gd name="T95" fmla="*/ 1070 h 1601"/>
                  <a:gd name="T96" fmla="*/ 863 w 955"/>
                  <a:gd name="T97" fmla="*/ 1070 h 1601"/>
                  <a:gd name="T98" fmla="*/ 650 w 955"/>
                  <a:gd name="T99" fmla="*/ 1129 h 1601"/>
                  <a:gd name="T100" fmla="*/ 647 w 955"/>
                  <a:gd name="T101" fmla="*/ 1129 h 1601"/>
                  <a:gd name="T102" fmla="*/ 647 w 955"/>
                  <a:gd name="T103" fmla="*/ 1434 h 1601"/>
                  <a:gd name="T104" fmla="*/ 647 w 955"/>
                  <a:gd name="T105" fmla="*/ 1434 h 1601"/>
                  <a:gd name="T106" fmla="*/ 654 w 955"/>
                  <a:gd name="T107" fmla="*/ 1561 h 1601"/>
                  <a:gd name="T108" fmla="*/ 654 w 955"/>
                  <a:gd name="T109" fmla="*/ 1561 h 1601"/>
                  <a:gd name="T110" fmla="*/ 575 w 955"/>
                  <a:gd name="T111" fmla="*/ 1600 h 1601"/>
                  <a:gd name="T112" fmla="*/ 575 w 955"/>
                  <a:gd name="T113" fmla="*/ 1600 h 1601"/>
                  <a:gd name="T114" fmla="*/ 561 w 955"/>
                  <a:gd name="T115" fmla="*/ 1600 h 1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955" h="1601">
                    <a:moveTo>
                      <a:pt x="227" y="1471"/>
                    </a:moveTo>
                    <a:lnTo>
                      <a:pt x="227" y="1471"/>
                    </a:lnTo>
                    <a:cubicBezTo>
                      <a:pt x="257" y="1487"/>
                      <a:pt x="440" y="1584"/>
                      <a:pt x="561" y="1584"/>
                    </a:cubicBezTo>
                    <a:lnTo>
                      <a:pt x="561" y="1584"/>
                    </a:lnTo>
                    <a:cubicBezTo>
                      <a:pt x="565" y="1584"/>
                      <a:pt x="570" y="1584"/>
                      <a:pt x="574" y="1583"/>
                    </a:cubicBezTo>
                    <a:lnTo>
                      <a:pt x="574" y="1583"/>
                    </a:lnTo>
                    <a:cubicBezTo>
                      <a:pt x="606" y="1581"/>
                      <a:pt x="628" y="1571"/>
                      <a:pt x="639" y="1552"/>
                    </a:cubicBezTo>
                    <a:lnTo>
                      <a:pt x="639" y="1552"/>
                    </a:lnTo>
                    <a:cubicBezTo>
                      <a:pt x="664" y="1510"/>
                      <a:pt x="631" y="1440"/>
                      <a:pt x="631" y="1439"/>
                    </a:cubicBezTo>
                    <a:lnTo>
                      <a:pt x="631" y="1439"/>
                    </a:lnTo>
                    <a:cubicBezTo>
                      <a:pt x="631" y="1437"/>
                      <a:pt x="631" y="1436"/>
                      <a:pt x="631" y="1436"/>
                    </a:cubicBezTo>
                    <a:lnTo>
                      <a:pt x="631" y="1120"/>
                    </a:lnTo>
                    <a:lnTo>
                      <a:pt x="631" y="1120"/>
                    </a:lnTo>
                    <a:cubicBezTo>
                      <a:pt x="631" y="1119"/>
                      <a:pt x="631" y="1116"/>
                      <a:pt x="633" y="1115"/>
                    </a:cubicBezTo>
                    <a:lnTo>
                      <a:pt x="633" y="1115"/>
                    </a:lnTo>
                    <a:cubicBezTo>
                      <a:pt x="635" y="1114"/>
                      <a:pt x="637" y="1113"/>
                      <a:pt x="639" y="1113"/>
                    </a:cubicBezTo>
                    <a:lnTo>
                      <a:pt x="651" y="1113"/>
                    </a:lnTo>
                    <a:lnTo>
                      <a:pt x="651" y="1113"/>
                    </a:lnTo>
                    <a:cubicBezTo>
                      <a:pt x="724" y="1114"/>
                      <a:pt x="798" y="1116"/>
                      <a:pt x="850" y="1059"/>
                    </a:cubicBezTo>
                    <a:lnTo>
                      <a:pt x="850" y="1059"/>
                    </a:lnTo>
                    <a:cubicBezTo>
                      <a:pt x="930" y="968"/>
                      <a:pt x="936" y="516"/>
                      <a:pt x="909" y="239"/>
                    </a:cubicBezTo>
                    <a:lnTo>
                      <a:pt x="909" y="239"/>
                    </a:lnTo>
                    <a:cubicBezTo>
                      <a:pt x="905" y="199"/>
                      <a:pt x="882" y="162"/>
                      <a:pt x="840" y="129"/>
                    </a:cubicBezTo>
                    <a:lnTo>
                      <a:pt x="840" y="129"/>
                    </a:lnTo>
                    <a:cubicBezTo>
                      <a:pt x="745" y="54"/>
                      <a:pt x="571" y="16"/>
                      <a:pt x="418" y="37"/>
                    </a:cubicBezTo>
                    <a:lnTo>
                      <a:pt x="418" y="37"/>
                    </a:lnTo>
                    <a:cubicBezTo>
                      <a:pt x="189" y="69"/>
                      <a:pt x="39" y="257"/>
                      <a:pt x="29" y="526"/>
                    </a:cubicBezTo>
                    <a:lnTo>
                      <a:pt x="29" y="526"/>
                    </a:lnTo>
                    <a:cubicBezTo>
                      <a:pt x="18" y="823"/>
                      <a:pt x="95" y="950"/>
                      <a:pt x="224" y="1058"/>
                    </a:cubicBezTo>
                    <a:lnTo>
                      <a:pt x="224" y="1058"/>
                    </a:lnTo>
                    <a:cubicBezTo>
                      <a:pt x="226" y="1060"/>
                      <a:pt x="227" y="1062"/>
                      <a:pt x="227" y="1065"/>
                    </a:cubicBezTo>
                    <a:lnTo>
                      <a:pt x="227" y="1471"/>
                    </a:lnTo>
                    <a:close/>
                    <a:moveTo>
                      <a:pt x="561" y="1600"/>
                    </a:moveTo>
                    <a:lnTo>
                      <a:pt x="561" y="1600"/>
                    </a:lnTo>
                    <a:cubicBezTo>
                      <a:pt x="424" y="1600"/>
                      <a:pt x="224" y="1488"/>
                      <a:pt x="214" y="1484"/>
                    </a:cubicBezTo>
                    <a:lnTo>
                      <a:pt x="214" y="1484"/>
                    </a:lnTo>
                    <a:cubicBezTo>
                      <a:pt x="212" y="1482"/>
                      <a:pt x="210" y="1479"/>
                      <a:pt x="210" y="1476"/>
                    </a:cubicBezTo>
                    <a:lnTo>
                      <a:pt x="210" y="1069"/>
                    </a:lnTo>
                    <a:lnTo>
                      <a:pt x="210" y="1069"/>
                    </a:lnTo>
                    <a:cubicBezTo>
                      <a:pt x="108" y="981"/>
                      <a:pt x="0" y="858"/>
                      <a:pt x="12" y="526"/>
                    </a:cubicBezTo>
                    <a:lnTo>
                      <a:pt x="12" y="526"/>
                    </a:lnTo>
                    <a:cubicBezTo>
                      <a:pt x="23" y="247"/>
                      <a:pt x="177" y="54"/>
                      <a:pt x="416" y="21"/>
                    </a:cubicBezTo>
                    <a:lnTo>
                      <a:pt x="416" y="21"/>
                    </a:lnTo>
                    <a:cubicBezTo>
                      <a:pt x="574" y="0"/>
                      <a:pt x="752" y="38"/>
                      <a:pt x="851" y="116"/>
                    </a:cubicBezTo>
                    <a:lnTo>
                      <a:pt x="851" y="116"/>
                    </a:lnTo>
                    <a:cubicBezTo>
                      <a:pt x="895" y="152"/>
                      <a:pt x="921" y="194"/>
                      <a:pt x="925" y="237"/>
                    </a:cubicBezTo>
                    <a:lnTo>
                      <a:pt x="925" y="237"/>
                    </a:lnTo>
                    <a:cubicBezTo>
                      <a:pt x="949" y="477"/>
                      <a:pt x="954" y="967"/>
                      <a:pt x="863" y="1070"/>
                    </a:cubicBezTo>
                    <a:lnTo>
                      <a:pt x="863" y="1070"/>
                    </a:lnTo>
                    <a:cubicBezTo>
                      <a:pt x="806" y="1133"/>
                      <a:pt x="723" y="1132"/>
                      <a:pt x="650" y="1129"/>
                    </a:cubicBezTo>
                    <a:lnTo>
                      <a:pt x="647" y="1129"/>
                    </a:lnTo>
                    <a:lnTo>
                      <a:pt x="647" y="1434"/>
                    </a:lnTo>
                    <a:lnTo>
                      <a:pt x="647" y="1434"/>
                    </a:lnTo>
                    <a:cubicBezTo>
                      <a:pt x="653" y="1446"/>
                      <a:pt x="680" y="1514"/>
                      <a:pt x="654" y="1561"/>
                    </a:cubicBezTo>
                    <a:lnTo>
                      <a:pt x="654" y="1561"/>
                    </a:lnTo>
                    <a:cubicBezTo>
                      <a:pt x="639" y="1584"/>
                      <a:pt x="613" y="1597"/>
                      <a:pt x="575" y="1600"/>
                    </a:cubicBezTo>
                    <a:lnTo>
                      <a:pt x="575" y="1600"/>
                    </a:lnTo>
                    <a:cubicBezTo>
                      <a:pt x="571" y="1600"/>
                      <a:pt x="565" y="1600"/>
                      <a:pt x="561" y="16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101">
                <a:extLst>
                  <a:ext uri="{FF2B5EF4-FFF2-40B4-BE49-F238E27FC236}">
                    <a16:creationId xmlns:a16="http://schemas.microsoft.com/office/drawing/2014/main" id="{EBF2799D-DCD9-4EC3-A561-5661A3AF6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8188" y="7845002"/>
                <a:ext cx="663233" cy="357127"/>
              </a:xfrm>
              <a:custGeom>
                <a:avLst/>
                <a:gdLst>
                  <a:gd name="T0" fmla="*/ 30 w 745"/>
                  <a:gd name="T1" fmla="*/ 0 h 401"/>
                  <a:gd name="T2" fmla="*/ 597 w 745"/>
                  <a:gd name="T3" fmla="*/ 0 h 401"/>
                  <a:gd name="T4" fmla="*/ 597 w 745"/>
                  <a:gd name="T5" fmla="*/ 0 h 401"/>
                  <a:gd name="T6" fmla="*/ 619 w 745"/>
                  <a:gd name="T7" fmla="*/ 14 h 401"/>
                  <a:gd name="T8" fmla="*/ 703 w 745"/>
                  <a:gd name="T9" fmla="*/ 206 h 401"/>
                  <a:gd name="T10" fmla="*/ 703 w 745"/>
                  <a:gd name="T11" fmla="*/ 206 h 401"/>
                  <a:gd name="T12" fmla="*/ 612 w 745"/>
                  <a:gd name="T13" fmla="*/ 400 h 401"/>
                  <a:gd name="T14" fmla="*/ 251 w 745"/>
                  <a:gd name="T15" fmla="*/ 400 h 401"/>
                  <a:gd name="T16" fmla="*/ 251 w 745"/>
                  <a:gd name="T17" fmla="*/ 400 h 401"/>
                  <a:gd name="T18" fmla="*/ 115 w 745"/>
                  <a:gd name="T19" fmla="*/ 296 h 401"/>
                  <a:gd name="T20" fmla="*/ 6 w 745"/>
                  <a:gd name="T21" fmla="*/ 34 h 401"/>
                  <a:gd name="T22" fmla="*/ 6 w 745"/>
                  <a:gd name="T23" fmla="*/ 34 h 401"/>
                  <a:gd name="T24" fmla="*/ 30 w 745"/>
                  <a:gd name="T25" fmla="*/ 0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5" h="401">
                    <a:moveTo>
                      <a:pt x="30" y="0"/>
                    </a:moveTo>
                    <a:lnTo>
                      <a:pt x="597" y="0"/>
                    </a:lnTo>
                    <a:lnTo>
                      <a:pt x="597" y="0"/>
                    </a:lnTo>
                    <a:cubicBezTo>
                      <a:pt x="606" y="0"/>
                      <a:pt x="616" y="6"/>
                      <a:pt x="619" y="14"/>
                    </a:cubicBezTo>
                    <a:lnTo>
                      <a:pt x="703" y="206"/>
                    </a:lnTo>
                    <a:lnTo>
                      <a:pt x="703" y="206"/>
                    </a:lnTo>
                    <a:cubicBezTo>
                      <a:pt x="744" y="302"/>
                      <a:pt x="698" y="400"/>
                      <a:pt x="612" y="400"/>
                    </a:cubicBezTo>
                    <a:lnTo>
                      <a:pt x="251" y="400"/>
                    </a:lnTo>
                    <a:lnTo>
                      <a:pt x="251" y="400"/>
                    </a:lnTo>
                    <a:cubicBezTo>
                      <a:pt x="195" y="400"/>
                      <a:pt x="141" y="359"/>
                      <a:pt x="115" y="296"/>
                    </a:cubicBezTo>
                    <a:lnTo>
                      <a:pt x="6" y="34"/>
                    </a:lnTo>
                    <a:lnTo>
                      <a:pt x="6" y="34"/>
                    </a:lnTo>
                    <a:cubicBezTo>
                      <a:pt x="0" y="18"/>
                      <a:pt x="11" y="0"/>
                      <a:pt x="30" y="0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102">
                <a:extLst>
                  <a:ext uri="{FF2B5EF4-FFF2-40B4-BE49-F238E27FC236}">
                    <a16:creationId xmlns:a16="http://schemas.microsoft.com/office/drawing/2014/main" id="{00AABA32-863F-4652-B15D-7FBAE5B45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34262" y="7837153"/>
                <a:ext cx="659310" cy="372825"/>
              </a:xfrm>
              <a:custGeom>
                <a:avLst/>
                <a:gdLst>
                  <a:gd name="T0" fmla="*/ 36 w 741"/>
                  <a:gd name="T1" fmla="*/ 17 h 419"/>
                  <a:gd name="T2" fmla="*/ 36 w 741"/>
                  <a:gd name="T3" fmla="*/ 17 h 419"/>
                  <a:gd name="T4" fmla="*/ 22 w 741"/>
                  <a:gd name="T5" fmla="*/ 24 h 419"/>
                  <a:gd name="T6" fmla="*/ 22 w 741"/>
                  <a:gd name="T7" fmla="*/ 24 h 419"/>
                  <a:gd name="T8" fmla="*/ 20 w 741"/>
                  <a:gd name="T9" fmla="*/ 40 h 419"/>
                  <a:gd name="T10" fmla="*/ 129 w 741"/>
                  <a:gd name="T11" fmla="*/ 302 h 419"/>
                  <a:gd name="T12" fmla="*/ 129 w 741"/>
                  <a:gd name="T13" fmla="*/ 302 h 419"/>
                  <a:gd name="T14" fmla="*/ 257 w 741"/>
                  <a:gd name="T15" fmla="*/ 401 h 419"/>
                  <a:gd name="T16" fmla="*/ 618 w 741"/>
                  <a:gd name="T17" fmla="*/ 401 h 419"/>
                  <a:gd name="T18" fmla="*/ 618 w 741"/>
                  <a:gd name="T19" fmla="*/ 401 h 419"/>
                  <a:gd name="T20" fmla="*/ 696 w 741"/>
                  <a:gd name="T21" fmla="*/ 359 h 419"/>
                  <a:gd name="T22" fmla="*/ 696 w 741"/>
                  <a:gd name="T23" fmla="*/ 359 h 419"/>
                  <a:gd name="T24" fmla="*/ 701 w 741"/>
                  <a:gd name="T25" fmla="*/ 218 h 419"/>
                  <a:gd name="T26" fmla="*/ 618 w 741"/>
                  <a:gd name="T27" fmla="*/ 27 h 419"/>
                  <a:gd name="T28" fmla="*/ 618 w 741"/>
                  <a:gd name="T29" fmla="*/ 27 h 419"/>
                  <a:gd name="T30" fmla="*/ 603 w 741"/>
                  <a:gd name="T31" fmla="*/ 17 h 419"/>
                  <a:gd name="T32" fmla="*/ 36 w 741"/>
                  <a:gd name="T33" fmla="*/ 17 h 419"/>
                  <a:gd name="T34" fmla="*/ 618 w 741"/>
                  <a:gd name="T35" fmla="*/ 418 h 419"/>
                  <a:gd name="T36" fmla="*/ 257 w 741"/>
                  <a:gd name="T37" fmla="*/ 418 h 419"/>
                  <a:gd name="T38" fmla="*/ 257 w 741"/>
                  <a:gd name="T39" fmla="*/ 418 h 419"/>
                  <a:gd name="T40" fmla="*/ 113 w 741"/>
                  <a:gd name="T41" fmla="*/ 309 h 419"/>
                  <a:gd name="T42" fmla="*/ 5 w 741"/>
                  <a:gd name="T43" fmla="*/ 46 h 419"/>
                  <a:gd name="T44" fmla="*/ 5 w 741"/>
                  <a:gd name="T45" fmla="*/ 46 h 419"/>
                  <a:gd name="T46" fmla="*/ 8 w 741"/>
                  <a:gd name="T47" fmla="*/ 15 h 419"/>
                  <a:gd name="T48" fmla="*/ 8 w 741"/>
                  <a:gd name="T49" fmla="*/ 15 h 419"/>
                  <a:gd name="T50" fmla="*/ 36 w 741"/>
                  <a:gd name="T51" fmla="*/ 0 h 419"/>
                  <a:gd name="T52" fmla="*/ 603 w 741"/>
                  <a:gd name="T53" fmla="*/ 0 h 419"/>
                  <a:gd name="T54" fmla="*/ 603 w 741"/>
                  <a:gd name="T55" fmla="*/ 0 h 419"/>
                  <a:gd name="T56" fmla="*/ 633 w 741"/>
                  <a:gd name="T57" fmla="*/ 20 h 419"/>
                  <a:gd name="T58" fmla="*/ 716 w 741"/>
                  <a:gd name="T59" fmla="*/ 211 h 419"/>
                  <a:gd name="T60" fmla="*/ 716 w 741"/>
                  <a:gd name="T61" fmla="*/ 211 h 419"/>
                  <a:gd name="T62" fmla="*/ 709 w 741"/>
                  <a:gd name="T63" fmla="*/ 368 h 419"/>
                  <a:gd name="T64" fmla="*/ 709 w 741"/>
                  <a:gd name="T65" fmla="*/ 368 h 419"/>
                  <a:gd name="T66" fmla="*/ 618 w 741"/>
                  <a:gd name="T67" fmla="*/ 41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1" h="419">
                    <a:moveTo>
                      <a:pt x="36" y="17"/>
                    </a:moveTo>
                    <a:lnTo>
                      <a:pt x="36" y="17"/>
                    </a:lnTo>
                    <a:cubicBezTo>
                      <a:pt x="30" y="17"/>
                      <a:pt x="25" y="19"/>
                      <a:pt x="22" y="24"/>
                    </a:cubicBezTo>
                    <a:lnTo>
                      <a:pt x="22" y="24"/>
                    </a:lnTo>
                    <a:cubicBezTo>
                      <a:pt x="19" y="29"/>
                      <a:pt x="19" y="34"/>
                      <a:pt x="20" y="40"/>
                    </a:cubicBezTo>
                    <a:lnTo>
                      <a:pt x="129" y="302"/>
                    </a:lnTo>
                    <a:lnTo>
                      <a:pt x="129" y="302"/>
                    </a:lnTo>
                    <a:cubicBezTo>
                      <a:pt x="153" y="361"/>
                      <a:pt x="206" y="401"/>
                      <a:pt x="257" y="401"/>
                    </a:cubicBezTo>
                    <a:lnTo>
                      <a:pt x="618" y="401"/>
                    </a:lnTo>
                    <a:lnTo>
                      <a:pt x="618" y="401"/>
                    </a:lnTo>
                    <a:cubicBezTo>
                      <a:pt x="650" y="401"/>
                      <a:pt x="678" y="386"/>
                      <a:pt x="696" y="359"/>
                    </a:cubicBezTo>
                    <a:lnTo>
                      <a:pt x="696" y="359"/>
                    </a:lnTo>
                    <a:cubicBezTo>
                      <a:pt x="720" y="321"/>
                      <a:pt x="722" y="267"/>
                      <a:pt x="701" y="218"/>
                    </a:cubicBezTo>
                    <a:lnTo>
                      <a:pt x="618" y="27"/>
                    </a:lnTo>
                    <a:lnTo>
                      <a:pt x="618" y="27"/>
                    </a:lnTo>
                    <a:cubicBezTo>
                      <a:pt x="615" y="21"/>
                      <a:pt x="609" y="17"/>
                      <a:pt x="603" y="17"/>
                    </a:cubicBezTo>
                    <a:lnTo>
                      <a:pt x="36" y="17"/>
                    </a:lnTo>
                    <a:close/>
                    <a:moveTo>
                      <a:pt x="618" y="418"/>
                    </a:moveTo>
                    <a:lnTo>
                      <a:pt x="257" y="418"/>
                    </a:lnTo>
                    <a:lnTo>
                      <a:pt x="257" y="418"/>
                    </a:lnTo>
                    <a:cubicBezTo>
                      <a:pt x="198" y="418"/>
                      <a:pt x="141" y="373"/>
                      <a:pt x="113" y="309"/>
                    </a:cubicBezTo>
                    <a:lnTo>
                      <a:pt x="5" y="46"/>
                    </a:lnTo>
                    <a:lnTo>
                      <a:pt x="5" y="46"/>
                    </a:lnTo>
                    <a:cubicBezTo>
                      <a:pt x="0" y="36"/>
                      <a:pt x="2" y="24"/>
                      <a:pt x="8" y="15"/>
                    </a:cubicBezTo>
                    <a:lnTo>
                      <a:pt x="8" y="15"/>
                    </a:lnTo>
                    <a:cubicBezTo>
                      <a:pt x="14" y="5"/>
                      <a:pt x="24" y="0"/>
                      <a:pt x="36" y="0"/>
                    </a:cubicBezTo>
                    <a:lnTo>
                      <a:pt x="603" y="0"/>
                    </a:lnTo>
                    <a:lnTo>
                      <a:pt x="603" y="0"/>
                    </a:lnTo>
                    <a:cubicBezTo>
                      <a:pt x="616" y="0"/>
                      <a:pt x="628" y="8"/>
                      <a:pt x="633" y="20"/>
                    </a:cubicBezTo>
                    <a:lnTo>
                      <a:pt x="716" y="211"/>
                    </a:lnTo>
                    <a:lnTo>
                      <a:pt x="716" y="211"/>
                    </a:lnTo>
                    <a:cubicBezTo>
                      <a:pt x="740" y="267"/>
                      <a:pt x="737" y="326"/>
                      <a:pt x="709" y="368"/>
                    </a:cubicBezTo>
                    <a:lnTo>
                      <a:pt x="709" y="368"/>
                    </a:lnTo>
                    <a:cubicBezTo>
                      <a:pt x="689" y="400"/>
                      <a:pt x="656" y="418"/>
                      <a:pt x="618" y="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103">
                <a:extLst>
                  <a:ext uri="{FF2B5EF4-FFF2-40B4-BE49-F238E27FC236}">
                    <a16:creationId xmlns:a16="http://schemas.microsoft.com/office/drawing/2014/main" id="{F57874C1-E019-4282-A271-2C3140AFF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694" y="6867812"/>
                <a:ext cx="102036" cy="27470"/>
              </a:xfrm>
              <a:custGeom>
                <a:avLst/>
                <a:gdLst>
                  <a:gd name="T0" fmla="*/ 106 w 116"/>
                  <a:gd name="T1" fmla="*/ 31 h 32"/>
                  <a:gd name="T2" fmla="*/ 106 w 116"/>
                  <a:gd name="T3" fmla="*/ 31 h 32"/>
                  <a:gd name="T4" fmla="*/ 104 w 116"/>
                  <a:gd name="T5" fmla="*/ 31 h 32"/>
                  <a:gd name="T6" fmla="*/ 8 w 116"/>
                  <a:gd name="T7" fmla="*/ 17 h 32"/>
                  <a:gd name="T8" fmla="*/ 8 w 116"/>
                  <a:gd name="T9" fmla="*/ 17 h 32"/>
                  <a:gd name="T10" fmla="*/ 1 w 116"/>
                  <a:gd name="T11" fmla="*/ 8 h 32"/>
                  <a:gd name="T12" fmla="*/ 1 w 116"/>
                  <a:gd name="T13" fmla="*/ 8 h 32"/>
                  <a:gd name="T14" fmla="*/ 10 w 116"/>
                  <a:gd name="T15" fmla="*/ 1 h 32"/>
                  <a:gd name="T16" fmla="*/ 107 w 116"/>
                  <a:gd name="T17" fmla="*/ 15 h 32"/>
                  <a:gd name="T18" fmla="*/ 107 w 116"/>
                  <a:gd name="T19" fmla="*/ 15 h 32"/>
                  <a:gd name="T20" fmla="*/ 114 w 116"/>
                  <a:gd name="T21" fmla="*/ 24 h 32"/>
                  <a:gd name="T22" fmla="*/ 114 w 116"/>
                  <a:gd name="T23" fmla="*/ 24 h 32"/>
                  <a:gd name="T24" fmla="*/ 106 w 116"/>
                  <a:gd name="T25" fmla="*/ 3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6" h="32">
                    <a:moveTo>
                      <a:pt x="106" y="31"/>
                    </a:moveTo>
                    <a:lnTo>
                      <a:pt x="106" y="31"/>
                    </a:lnTo>
                    <a:cubicBezTo>
                      <a:pt x="105" y="31"/>
                      <a:pt x="105" y="31"/>
                      <a:pt x="104" y="31"/>
                    </a:cubicBezTo>
                    <a:lnTo>
                      <a:pt x="8" y="17"/>
                    </a:lnTo>
                    <a:lnTo>
                      <a:pt x="8" y="17"/>
                    </a:lnTo>
                    <a:cubicBezTo>
                      <a:pt x="3" y="16"/>
                      <a:pt x="0" y="12"/>
                      <a:pt x="1" y="8"/>
                    </a:cubicBezTo>
                    <a:lnTo>
                      <a:pt x="1" y="8"/>
                    </a:lnTo>
                    <a:cubicBezTo>
                      <a:pt x="2" y="3"/>
                      <a:pt x="6" y="0"/>
                      <a:pt x="10" y="1"/>
                    </a:cubicBezTo>
                    <a:lnTo>
                      <a:pt x="107" y="15"/>
                    </a:lnTo>
                    <a:lnTo>
                      <a:pt x="107" y="15"/>
                    </a:lnTo>
                    <a:cubicBezTo>
                      <a:pt x="111" y="16"/>
                      <a:pt x="115" y="20"/>
                      <a:pt x="114" y="24"/>
                    </a:cubicBezTo>
                    <a:lnTo>
                      <a:pt x="114" y="24"/>
                    </a:lnTo>
                    <a:cubicBezTo>
                      <a:pt x="114" y="29"/>
                      <a:pt x="110" y="31"/>
                      <a:pt x="106" y="3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104">
                <a:extLst>
                  <a:ext uri="{FF2B5EF4-FFF2-40B4-BE49-F238E27FC236}">
                    <a16:creationId xmlns:a16="http://schemas.microsoft.com/office/drawing/2014/main" id="{86EF5780-40C6-4422-869C-60CED4DF3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4592" y="7739043"/>
                <a:ext cx="1977930" cy="1444203"/>
              </a:xfrm>
              <a:custGeom>
                <a:avLst/>
                <a:gdLst>
                  <a:gd name="T0" fmla="*/ 2214 w 2222"/>
                  <a:gd name="T1" fmla="*/ 0 h 1622"/>
                  <a:gd name="T2" fmla="*/ 8 w 2222"/>
                  <a:gd name="T3" fmla="*/ 0 h 1622"/>
                  <a:gd name="T4" fmla="*/ 8 w 2222"/>
                  <a:gd name="T5" fmla="*/ 0 h 1622"/>
                  <a:gd name="T6" fmla="*/ 0 w 2222"/>
                  <a:gd name="T7" fmla="*/ 8 h 1622"/>
                  <a:gd name="T8" fmla="*/ 0 w 2222"/>
                  <a:gd name="T9" fmla="*/ 1612 h 1622"/>
                  <a:gd name="T10" fmla="*/ 0 w 2222"/>
                  <a:gd name="T11" fmla="*/ 1612 h 1622"/>
                  <a:gd name="T12" fmla="*/ 8 w 2222"/>
                  <a:gd name="T13" fmla="*/ 1621 h 1622"/>
                  <a:gd name="T14" fmla="*/ 2214 w 2222"/>
                  <a:gd name="T15" fmla="*/ 1621 h 1622"/>
                  <a:gd name="T16" fmla="*/ 2214 w 2222"/>
                  <a:gd name="T17" fmla="*/ 1621 h 1622"/>
                  <a:gd name="T18" fmla="*/ 2221 w 2222"/>
                  <a:gd name="T19" fmla="*/ 1612 h 1622"/>
                  <a:gd name="T20" fmla="*/ 2221 w 2222"/>
                  <a:gd name="T21" fmla="*/ 8 h 1622"/>
                  <a:gd name="T22" fmla="*/ 2221 w 2222"/>
                  <a:gd name="T23" fmla="*/ 8 h 1622"/>
                  <a:gd name="T24" fmla="*/ 2214 w 2222"/>
                  <a:gd name="T25" fmla="*/ 0 h 1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22" h="1622">
                    <a:moveTo>
                      <a:pt x="2214" y="0"/>
                    </a:moveTo>
                    <a:lnTo>
                      <a:pt x="8" y="0"/>
                    </a:lnTo>
                    <a:lnTo>
                      <a:pt x="8" y="0"/>
                    </a:lnTo>
                    <a:cubicBezTo>
                      <a:pt x="4" y="0"/>
                      <a:pt x="0" y="4"/>
                      <a:pt x="0" y="8"/>
                    </a:cubicBezTo>
                    <a:lnTo>
                      <a:pt x="0" y="1612"/>
                    </a:lnTo>
                    <a:lnTo>
                      <a:pt x="0" y="1612"/>
                    </a:lnTo>
                    <a:cubicBezTo>
                      <a:pt x="0" y="1617"/>
                      <a:pt x="4" y="1621"/>
                      <a:pt x="8" y="1621"/>
                    </a:cubicBezTo>
                    <a:lnTo>
                      <a:pt x="2214" y="1621"/>
                    </a:lnTo>
                    <a:lnTo>
                      <a:pt x="2214" y="1621"/>
                    </a:lnTo>
                    <a:cubicBezTo>
                      <a:pt x="2218" y="1621"/>
                      <a:pt x="2221" y="1617"/>
                      <a:pt x="2221" y="1612"/>
                    </a:cubicBezTo>
                    <a:lnTo>
                      <a:pt x="2221" y="8"/>
                    </a:lnTo>
                    <a:lnTo>
                      <a:pt x="2221" y="8"/>
                    </a:lnTo>
                    <a:cubicBezTo>
                      <a:pt x="2221" y="4"/>
                      <a:pt x="2218" y="0"/>
                      <a:pt x="221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105">
                <a:extLst>
                  <a:ext uri="{FF2B5EF4-FFF2-40B4-BE49-F238E27FC236}">
                    <a16:creationId xmlns:a16="http://schemas.microsoft.com/office/drawing/2014/main" id="{8BB9BCC9-233F-43F9-AA75-45BB4F147C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4082" y="8900684"/>
                <a:ext cx="698555" cy="109885"/>
              </a:xfrm>
              <a:custGeom>
                <a:avLst/>
                <a:gdLst>
                  <a:gd name="T0" fmla="*/ 723 w 785"/>
                  <a:gd name="T1" fmla="*/ 123 h 124"/>
                  <a:gd name="T2" fmla="*/ 392 w 785"/>
                  <a:gd name="T3" fmla="*/ 123 h 124"/>
                  <a:gd name="T4" fmla="*/ 62 w 785"/>
                  <a:gd name="T5" fmla="*/ 123 h 124"/>
                  <a:gd name="T6" fmla="*/ 62 w 785"/>
                  <a:gd name="T7" fmla="*/ 123 h 124"/>
                  <a:gd name="T8" fmla="*/ 19 w 785"/>
                  <a:gd name="T9" fmla="*/ 105 h 124"/>
                  <a:gd name="T10" fmla="*/ 19 w 785"/>
                  <a:gd name="T11" fmla="*/ 105 h 124"/>
                  <a:gd name="T12" fmla="*/ 0 w 785"/>
                  <a:gd name="T13" fmla="*/ 61 h 124"/>
                  <a:gd name="T14" fmla="*/ 0 w 785"/>
                  <a:gd name="T15" fmla="*/ 61 h 124"/>
                  <a:gd name="T16" fmla="*/ 19 w 785"/>
                  <a:gd name="T17" fmla="*/ 18 h 124"/>
                  <a:gd name="T18" fmla="*/ 19 w 785"/>
                  <a:gd name="T19" fmla="*/ 18 h 124"/>
                  <a:gd name="T20" fmla="*/ 62 w 785"/>
                  <a:gd name="T21" fmla="*/ 0 h 124"/>
                  <a:gd name="T22" fmla="*/ 392 w 785"/>
                  <a:gd name="T23" fmla="*/ 0 h 124"/>
                  <a:gd name="T24" fmla="*/ 723 w 785"/>
                  <a:gd name="T25" fmla="*/ 0 h 124"/>
                  <a:gd name="T26" fmla="*/ 723 w 785"/>
                  <a:gd name="T27" fmla="*/ 0 h 124"/>
                  <a:gd name="T28" fmla="*/ 766 w 785"/>
                  <a:gd name="T29" fmla="*/ 18 h 124"/>
                  <a:gd name="T30" fmla="*/ 766 w 785"/>
                  <a:gd name="T31" fmla="*/ 18 h 124"/>
                  <a:gd name="T32" fmla="*/ 784 w 785"/>
                  <a:gd name="T33" fmla="*/ 61 h 124"/>
                  <a:gd name="T34" fmla="*/ 784 w 785"/>
                  <a:gd name="T35" fmla="*/ 61 h 124"/>
                  <a:gd name="T36" fmla="*/ 766 w 785"/>
                  <a:gd name="T37" fmla="*/ 105 h 124"/>
                  <a:gd name="T38" fmla="*/ 766 w 785"/>
                  <a:gd name="T39" fmla="*/ 105 h 124"/>
                  <a:gd name="T40" fmla="*/ 723 w 785"/>
                  <a:gd name="T41" fmla="*/ 12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5" h="124">
                    <a:moveTo>
                      <a:pt x="723" y="123"/>
                    </a:moveTo>
                    <a:lnTo>
                      <a:pt x="392" y="123"/>
                    </a:lnTo>
                    <a:lnTo>
                      <a:pt x="62" y="123"/>
                    </a:lnTo>
                    <a:lnTo>
                      <a:pt x="62" y="123"/>
                    </a:lnTo>
                    <a:cubicBezTo>
                      <a:pt x="45" y="123"/>
                      <a:pt x="30" y="116"/>
                      <a:pt x="19" y="105"/>
                    </a:cubicBezTo>
                    <a:lnTo>
                      <a:pt x="19" y="105"/>
                    </a:lnTo>
                    <a:cubicBezTo>
                      <a:pt x="8" y="94"/>
                      <a:pt x="0" y="79"/>
                      <a:pt x="0" y="61"/>
                    </a:cubicBezTo>
                    <a:lnTo>
                      <a:pt x="0" y="61"/>
                    </a:lnTo>
                    <a:cubicBezTo>
                      <a:pt x="0" y="44"/>
                      <a:pt x="8" y="29"/>
                      <a:pt x="19" y="18"/>
                    </a:cubicBezTo>
                    <a:lnTo>
                      <a:pt x="19" y="18"/>
                    </a:lnTo>
                    <a:cubicBezTo>
                      <a:pt x="30" y="7"/>
                      <a:pt x="45" y="0"/>
                      <a:pt x="62" y="0"/>
                    </a:cubicBezTo>
                    <a:lnTo>
                      <a:pt x="392" y="0"/>
                    </a:lnTo>
                    <a:lnTo>
                      <a:pt x="723" y="0"/>
                    </a:lnTo>
                    <a:lnTo>
                      <a:pt x="723" y="0"/>
                    </a:lnTo>
                    <a:cubicBezTo>
                      <a:pt x="740" y="0"/>
                      <a:pt x="755" y="7"/>
                      <a:pt x="766" y="18"/>
                    </a:cubicBezTo>
                    <a:lnTo>
                      <a:pt x="766" y="18"/>
                    </a:lnTo>
                    <a:cubicBezTo>
                      <a:pt x="777" y="29"/>
                      <a:pt x="784" y="44"/>
                      <a:pt x="784" y="61"/>
                    </a:cubicBezTo>
                    <a:lnTo>
                      <a:pt x="784" y="61"/>
                    </a:lnTo>
                    <a:cubicBezTo>
                      <a:pt x="784" y="79"/>
                      <a:pt x="777" y="94"/>
                      <a:pt x="766" y="105"/>
                    </a:cubicBezTo>
                    <a:lnTo>
                      <a:pt x="766" y="105"/>
                    </a:lnTo>
                    <a:cubicBezTo>
                      <a:pt x="755" y="116"/>
                      <a:pt x="740" y="123"/>
                      <a:pt x="723" y="12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106">
                <a:extLst>
                  <a:ext uri="{FF2B5EF4-FFF2-40B4-BE49-F238E27FC236}">
                    <a16:creationId xmlns:a16="http://schemas.microsoft.com/office/drawing/2014/main" id="{D8AAA748-7E96-40A0-96C3-D79C49807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41552" y="8539633"/>
                <a:ext cx="651461" cy="180525"/>
              </a:xfrm>
              <a:custGeom>
                <a:avLst/>
                <a:gdLst>
                  <a:gd name="T0" fmla="*/ 692 w 734"/>
                  <a:gd name="T1" fmla="*/ 203 h 204"/>
                  <a:gd name="T2" fmla="*/ 366 w 734"/>
                  <a:gd name="T3" fmla="*/ 203 h 204"/>
                  <a:gd name="T4" fmla="*/ 41 w 734"/>
                  <a:gd name="T5" fmla="*/ 203 h 204"/>
                  <a:gd name="T6" fmla="*/ 41 w 734"/>
                  <a:gd name="T7" fmla="*/ 203 h 204"/>
                  <a:gd name="T8" fmla="*/ 12 w 734"/>
                  <a:gd name="T9" fmla="*/ 190 h 204"/>
                  <a:gd name="T10" fmla="*/ 12 w 734"/>
                  <a:gd name="T11" fmla="*/ 190 h 204"/>
                  <a:gd name="T12" fmla="*/ 0 w 734"/>
                  <a:gd name="T13" fmla="*/ 161 h 204"/>
                  <a:gd name="T14" fmla="*/ 0 w 734"/>
                  <a:gd name="T15" fmla="*/ 101 h 204"/>
                  <a:gd name="T16" fmla="*/ 0 w 734"/>
                  <a:gd name="T17" fmla="*/ 42 h 204"/>
                  <a:gd name="T18" fmla="*/ 0 w 734"/>
                  <a:gd name="T19" fmla="*/ 42 h 204"/>
                  <a:gd name="T20" fmla="*/ 12 w 734"/>
                  <a:gd name="T21" fmla="*/ 12 h 204"/>
                  <a:gd name="T22" fmla="*/ 12 w 734"/>
                  <a:gd name="T23" fmla="*/ 12 h 204"/>
                  <a:gd name="T24" fmla="*/ 41 w 734"/>
                  <a:gd name="T25" fmla="*/ 0 h 204"/>
                  <a:gd name="T26" fmla="*/ 366 w 734"/>
                  <a:gd name="T27" fmla="*/ 0 h 204"/>
                  <a:gd name="T28" fmla="*/ 692 w 734"/>
                  <a:gd name="T29" fmla="*/ 0 h 204"/>
                  <a:gd name="T30" fmla="*/ 692 w 734"/>
                  <a:gd name="T31" fmla="*/ 0 h 204"/>
                  <a:gd name="T32" fmla="*/ 721 w 734"/>
                  <a:gd name="T33" fmla="*/ 12 h 204"/>
                  <a:gd name="T34" fmla="*/ 721 w 734"/>
                  <a:gd name="T35" fmla="*/ 12 h 204"/>
                  <a:gd name="T36" fmla="*/ 733 w 734"/>
                  <a:gd name="T37" fmla="*/ 42 h 204"/>
                  <a:gd name="T38" fmla="*/ 733 w 734"/>
                  <a:gd name="T39" fmla="*/ 101 h 204"/>
                  <a:gd name="T40" fmla="*/ 733 w 734"/>
                  <a:gd name="T41" fmla="*/ 161 h 204"/>
                  <a:gd name="T42" fmla="*/ 733 w 734"/>
                  <a:gd name="T43" fmla="*/ 161 h 204"/>
                  <a:gd name="T44" fmla="*/ 721 w 734"/>
                  <a:gd name="T45" fmla="*/ 190 h 204"/>
                  <a:gd name="T46" fmla="*/ 721 w 734"/>
                  <a:gd name="T47" fmla="*/ 190 h 204"/>
                  <a:gd name="T48" fmla="*/ 692 w 734"/>
                  <a:gd name="T49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34" h="204">
                    <a:moveTo>
                      <a:pt x="692" y="203"/>
                    </a:moveTo>
                    <a:lnTo>
                      <a:pt x="366" y="203"/>
                    </a:lnTo>
                    <a:lnTo>
                      <a:pt x="41" y="203"/>
                    </a:lnTo>
                    <a:lnTo>
                      <a:pt x="41" y="203"/>
                    </a:lnTo>
                    <a:cubicBezTo>
                      <a:pt x="30" y="203"/>
                      <a:pt x="19" y="198"/>
                      <a:pt x="12" y="190"/>
                    </a:cubicBezTo>
                    <a:lnTo>
                      <a:pt x="12" y="190"/>
                    </a:lnTo>
                    <a:cubicBezTo>
                      <a:pt x="4" y="183"/>
                      <a:pt x="0" y="173"/>
                      <a:pt x="0" y="161"/>
                    </a:cubicBezTo>
                    <a:lnTo>
                      <a:pt x="0" y="101"/>
                    </a:ln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0"/>
                      <a:pt x="4" y="20"/>
                      <a:pt x="12" y="12"/>
                    </a:cubicBezTo>
                    <a:lnTo>
                      <a:pt x="12" y="12"/>
                    </a:lnTo>
                    <a:cubicBezTo>
                      <a:pt x="19" y="5"/>
                      <a:pt x="30" y="0"/>
                      <a:pt x="41" y="0"/>
                    </a:cubicBezTo>
                    <a:lnTo>
                      <a:pt x="366" y="0"/>
                    </a:lnTo>
                    <a:lnTo>
                      <a:pt x="692" y="0"/>
                    </a:lnTo>
                    <a:lnTo>
                      <a:pt x="692" y="0"/>
                    </a:lnTo>
                    <a:cubicBezTo>
                      <a:pt x="702" y="0"/>
                      <a:pt x="713" y="5"/>
                      <a:pt x="721" y="12"/>
                    </a:cubicBezTo>
                    <a:lnTo>
                      <a:pt x="721" y="12"/>
                    </a:lnTo>
                    <a:cubicBezTo>
                      <a:pt x="728" y="20"/>
                      <a:pt x="733" y="30"/>
                      <a:pt x="733" y="42"/>
                    </a:cubicBezTo>
                    <a:lnTo>
                      <a:pt x="733" y="101"/>
                    </a:lnTo>
                    <a:lnTo>
                      <a:pt x="733" y="161"/>
                    </a:lnTo>
                    <a:lnTo>
                      <a:pt x="733" y="161"/>
                    </a:lnTo>
                    <a:cubicBezTo>
                      <a:pt x="733" y="173"/>
                      <a:pt x="728" y="183"/>
                      <a:pt x="721" y="190"/>
                    </a:cubicBezTo>
                    <a:lnTo>
                      <a:pt x="721" y="190"/>
                    </a:lnTo>
                    <a:cubicBezTo>
                      <a:pt x="713" y="198"/>
                      <a:pt x="702" y="203"/>
                      <a:pt x="692" y="2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107">
                <a:extLst>
                  <a:ext uri="{FF2B5EF4-FFF2-40B4-BE49-F238E27FC236}">
                    <a16:creationId xmlns:a16="http://schemas.microsoft.com/office/drawing/2014/main" id="{189B8B12-6DDD-4E09-B5E5-AFCBA6DC7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6463" y="9249960"/>
                <a:ext cx="1518769" cy="231545"/>
              </a:xfrm>
              <a:custGeom>
                <a:avLst/>
                <a:gdLst>
                  <a:gd name="T0" fmla="*/ 1003 w 1706"/>
                  <a:gd name="T1" fmla="*/ 232 h 260"/>
                  <a:gd name="T2" fmla="*/ 1003 w 1706"/>
                  <a:gd name="T3" fmla="*/ 232 h 260"/>
                  <a:gd name="T4" fmla="*/ 412 w 1706"/>
                  <a:gd name="T5" fmla="*/ 170 h 260"/>
                  <a:gd name="T6" fmla="*/ 412 w 1706"/>
                  <a:gd name="T7" fmla="*/ 170 h 260"/>
                  <a:gd name="T8" fmla="*/ 5 w 1706"/>
                  <a:gd name="T9" fmla="*/ 16 h 260"/>
                  <a:gd name="T10" fmla="*/ 5 w 1706"/>
                  <a:gd name="T11" fmla="*/ 16 h 260"/>
                  <a:gd name="T12" fmla="*/ 2 w 1706"/>
                  <a:gd name="T13" fmla="*/ 5 h 260"/>
                  <a:gd name="T14" fmla="*/ 2 w 1706"/>
                  <a:gd name="T15" fmla="*/ 5 h 260"/>
                  <a:gd name="T16" fmla="*/ 14 w 1706"/>
                  <a:gd name="T17" fmla="*/ 3 h 260"/>
                  <a:gd name="T18" fmla="*/ 14 w 1706"/>
                  <a:gd name="T19" fmla="*/ 3 h 260"/>
                  <a:gd name="T20" fmla="*/ 416 w 1706"/>
                  <a:gd name="T21" fmla="*/ 155 h 260"/>
                  <a:gd name="T22" fmla="*/ 416 w 1706"/>
                  <a:gd name="T23" fmla="*/ 155 h 260"/>
                  <a:gd name="T24" fmla="*/ 1695 w 1706"/>
                  <a:gd name="T25" fmla="*/ 151 h 260"/>
                  <a:gd name="T26" fmla="*/ 1695 w 1706"/>
                  <a:gd name="T27" fmla="*/ 151 h 260"/>
                  <a:gd name="T28" fmla="*/ 1705 w 1706"/>
                  <a:gd name="T29" fmla="*/ 157 h 260"/>
                  <a:gd name="T30" fmla="*/ 1705 w 1706"/>
                  <a:gd name="T31" fmla="*/ 157 h 260"/>
                  <a:gd name="T32" fmla="*/ 1698 w 1706"/>
                  <a:gd name="T33" fmla="*/ 168 h 260"/>
                  <a:gd name="T34" fmla="*/ 1698 w 1706"/>
                  <a:gd name="T35" fmla="*/ 168 h 260"/>
                  <a:gd name="T36" fmla="*/ 1003 w 1706"/>
                  <a:gd name="T37" fmla="*/ 232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06" h="260">
                    <a:moveTo>
                      <a:pt x="1003" y="232"/>
                    </a:moveTo>
                    <a:lnTo>
                      <a:pt x="1003" y="232"/>
                    </a:lnTo>
                    <a:cubicBezTo>
                      <a:pt x="750" y="232"/>
                      <a:pt x="553" y="203"/>
                      <a:pt x="412" y="170"/>
                    </a:cubicBezTo>
                    <a:lnTo>
                      <a:pt x="412" y="170"/>
                    </a:lnTo>
                    <a:cubicBezTo>
                      <a:pt x="138" y="108"/>
                      <a:pt x="6" y="17"/>
                      <a:pt x="5" y="16"/>
                    </a:cubicBezTo>
                    <a:lnTo>
                      <a:pt x="5" y="16"/>
                    </a:lnTo>
                    <a:cubicBezTo>
                      <a:pt x="1" y="13"/>
                      <a:pt x="0" y="9"/>
                      <a:pt x="2" y="5"/>
                    </a:cubicBezTo>
                    <a:lnTo>
                      <a:pt x="2" y="5"/>
                    </a:lnTo>
                    <a:cubicBezTo>
                      <a:pt x="5" y="2"/>
                      <a:pt x="11" y="0"/>
                      <a:pt x="14" y="3"/>
                    </a:cubicBezTo>
                    <a:lnTo>
                      <a:pt x="14" y="3"/>
                    </a:lnTo>
                    <a:cubicBezTo>
                      <a:pt x="15" y="4"/>
                      <a:pt x="146" y="92"/>
                      <a:pt x="416" y="155"/>
                    </a:cubicBezTo>
                    <a:lnTo>
                      <a:pt x="416" y="155"/>
                    </a:lnTo>
                    <a:cubicBezTo>
                      <a:pt x="667" y="212"/>
                      <a:pt x="1092" y="259"/>
                      <a:pt x="1695" y="151"/>
                    </a:cubicBezTo>
                    <a:lnTo>
                      <a:pt x="1695" y="151"/>
                    </a:lnTo>
                    <a:cubicBezTo>
                      <a:pt x="1699" y="151"/>
                      <a:pt x="1704" y="153"/>
                      <a:pt x="1705" y="157"/>
                    </a:cubicBezTo>
                    <a:lnTo>
                      <a:pt x="1705" y="157"/>
                    </a:lnTo>
                    <a:cubicBezTo>
                      <a:pt x="1705" y="163"/>
                      <a:pt x="1702" y="167"/>
                      <a:pt x="1698" y="168"/>
                    </a:cubicBezTo>
                    <a:lnTo>
                      <a:pt x="1698" y="168"/>
                    </a:lnTo>
                    <a:cubicBezTo>
                      <a:pt x="1432" y="215"/>
                      <a:pt x="1200" y="232"/>
                      <a:pt x="1003" y="2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108">
                <a:extLst>
                  <a:ext uri="{FF2B5EF4-FFF2-40B4-BE49-F238E27FC236}">
                    <a16:creationId xmlns:a16="http://schemas.microsoft.com/office/drawing/2014/main" id="{2F64AE67-E154-4835-994A-A1B67D2AEB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10274" y="9654181"/>
                <a:ext cx="502331" cy="141281"/>
              </a:xfrm>
              <a:custGeom>
                <a:avLst/>
                <a:gdLst>
                  <a:gd name="T0" fmla="*/ 114 w 565"/>
                  <a:gd name="T1" fmla="*/ 153 h 158"/>
                  <a:gd name="T2" fmla="*/ 114 w 565"/>
                  <a:gd name="T3" fmla="*/ 153 h 158"/>
                  <a:gd name="T4" fmla="*/ 8 w 565"/>
                  <a:gd name="T5" fmla="*/ 144 h 158"/>
                  <a:gd name="T6" fmla="*/ 8 w 565"/>
                  <a:gd name="T7" fmla="*/ 144 h 158"/>
                  <a:gd name="T8" fmla="*/ 1 w 565"/>
                  <a:gd name="T9" fmla="*/ 134 h 158"/>
                  <a:gd name="T10" fmla="*/ 1 w 565"/>
                  <a:gd name="T11" fmla="*/ 134 h 158"/>
                  <a:gd name="T12" fmla="*/ 11 w 565"/>
                  <a:gd name="T13" fmla="*/ 128 h 158"/>
                  <a:gd name="T14" fmla="*/ 11 w 565"/>
                  <a:gd name="T15" fmla="*/ 128 h 158"/>
                  <a:gd name="T16" fmla="*/ 548 w 565"/>
                  <a:gd name="T17" fmla="*/ 3 h 158"/>
                  <a:gd name="T18" fmla="*/ 548 w 565"/>
                  <a:gd name="T19" fmla="*/ 3 h 158"/>
                  <a:gd name="T20" fmla="*/ 561 w 565"/>
                  <a:gd name="T21" fmla="*/ 3 h 158"/>
                  <a:gd name="T22" fmla="*/ 561 w 565"/>
                  <a:gd name="T23" fmla="*/ 3 h 158"/>
                  <a:gd name="T24" fmla="*/ 561 w 565"/>
                  <a:gd name="T25" fmla="*/ 16 h 158"/>
                  <a:gd name="T26" fmla="*/ 561 w 565"/>
                  <a:gd name="T27" fmla="*/ 16 h 158"/>
                  <a:gd name="T28" fmla="*/ 114 w 565"/>
                  <a:gd name="T29" fmla="*/ 15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5" h="158">
                    <a:moveTo>
                      <a:pt x="114" y="153"/>
                    </a:moveTo>
                    <a:lnTo>
                      <a:pt x="114" y="153"/>
                    </a:lnTo>
                    <a:cubicBezTo>
                      <a:pt x="76" y="153"/>
                      <a:pt x="40" y="150"/>
                      <a:pt x="8" y="144"/>
                    </a:cubicBezTo>
                    <a:lnTo>
                      <a:pt x="8" y="144"/>
                    </a:lnTo>
                    <a:cubicBezTo>
                      <a:pt x="4" y="143"/>
                      <a:pt x="0" y="139"/>
                      <a:pt x="1" y="134"/>
                    </a:cubicBezTo>
                    <a:lnTo>
                      <a:pt x="1" y="134"/>
                    </a:lnTo>
                    <a:cubicBezTo>
                      <a:pt x="2" y="129"/>
                      <a:pt x="6" y="127"/>
                      <a:pt x="11" y="128"/>
                    </a:cubicBezTo>
                    <a:lnTo>
                      <a:pt x="11" y="128"/>
                    </a:lnTo>
                    <a:cubicBezTo>
                      <a:pt x="171" y="157"/>
                      <a:pt x="440" y="109"/>
                      <a:pt x="548" y="3"/>
                    </a:cubicBezTo>
                    <a:lnTo>
                      <a:pt x="548" y="3"/>
                    </a:lnTo>
                    <a:cubicBezTo>
                      <a:pt x="552" y="0"/>
                      <a:pt x="557" y="1"/>
                      <a:pt x="561" y="3"/>
                    </a:cubicBezTo>
                    <a:lnTo>
                      <a:pt x="561" y="3"/>
                    </a:lnTo>
                    <a:cubicBezTo>
                      <a:pt x="564" y="7"/>
                      <a:pt x="564" y="12"/>
                      <a:pt x="561" y="16"/>
                    </a:cubicBezTo>
                    <a:lnTo>
                      <a:pt x="561" y="16"/>
                    </a:lnTo>
                    <a:cubicBezTo>
                      <a:pt x="470" y="103"/>
                      <a:pt x="273" y="153"/>
                      <a:pt x="114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109">
                <a:extLst>
                  <a:ext uri="{FF2B5EF4-FFF2-40B4-BE49-F238E27FC236}">
                    <a16:creationId xmlns:a16="http://schemas.microsoft.com/office/drawing/2014/main" id="{1A34F87C-5E24-4D30-A0DA-D20977B1B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8499" y="8233525"/>
                <a:ext cx="2284038" cy="1091001"/>
              </a:xfrm>
              <a:custGeom>
                <a:avLst/>
                <a:gdLst>
                  <a:gd name="T0" fmla="*/ 609 w 2568"/>
                  <a:gd name="T1" fmla="*/ 0 h 1228"/>
                  <a:gd name="T2" fmla="*/ 868 w 2568"/>
                  <a:gd name="T3" fmla="*/ 636 h 1228"/>
                  <a:gd name="T4" fmla="*/ 868 w 2568"/>
                  <a:gd name="T5" fmla="*/ 636 h 1228"/>
                  <a:gd name="T6" fmla="*/ 1983 w 2568"/>
                  <a:gd name="T7" fmla="*/ 794 h 1228"/>
                  <a:gd name="T8" fmla="*/ 1983 w 2568"/>
                  <a:gd name="T9" fmla="*/ 794 h 1228"/>
                  <a:gd name="T10" fmla="*/ 2215 w 2568"/>
                  <a:gd name="T11" fmla="*/ 738 h 1228"/>
                  <a:gd name="T12" fmla="*/ 2215 w 2568"/>
                  <a:gd name="T13" fmla="*/ 738 h 1228"/>
                  <a:gd name="T14" fmla="*/ 2446 w 2568"/>
                  <a:gd name="T15" fmla="*/ 793 h 1228"/>
                  <a:gd name="T16" fmla="*/ 2446 w 2568"/>
                  <a:gd name="T17" fmla="*/ 793 h 1228"/>
                  <a:gd name="T18" fmla="*/ 2307 w 2568"/>
                  <a:gd name="T19" fmla="*/ 846 h 1228"/>
                  <a:gd name="T20" fmla="*/ 2307 w 2568"/>
                  <a:gd name="T21" fmla="*/ 846 h 1228"/>
                  <a:gd name="T22" fmla="*/ 2260 w 2568"/>
                  <a:gd name="T23" fmla="*/ 893 h 1228"/>
                  <a:gd name="T24" fmla="*/ 2260 w 2568"/>
                  <a:gd name="T25" fmla="*/ 893 h 1228"/>
                  <a:gd name="T26" fmla="*/ 2567 w 2568"/>
                  <a:gd name="T27" fmla="*/ 1060 h 1228"/>
                  <a:gd name="T28" fmla="*/ 2567 w 2568"/>
                  <a:gd name="T29" fmla="*/ 1060 h 1228"/>
                  <a:gd name="T30" fmla="*/ 2458 w 2568"/>
                  <a:gd name="T31" fmla="*/ 1092 h 1228"/>
                  <a:gd name="T32" fmla="*/ 2458 w 2568"/>
                  <a:gd name="T33" fmla="*/ 1092 h 1228"/>
                  <a:gd name="T34" fmla="*/ 2408 w 2568"/>
                  <a:gd name="T35" fmla="*/ 1080 h 1228"/>
                  <a:gd name="T36" fmla="*/ 2408 w 2568"/>
                  <a:gd name="T37" fmla="*/ 1080 h 1228"/>
                  <a:gd name="T38" fmla="*/ 2281 w 2568"/>
                  <a:gd name="T39" fmla="*/ 1106 h 1228"/>
                  <a:gd name="T40" fmla="*/ 2281 w 2568"/>
                  <a:gd name="T41" fmla="*/ 1106 h 1228"/>
                  <a:gd name="T42" fmla="*/ 1997 w 2568"/>
                  <a:gd name="T43" fmla="*/ 1071 h 1228"/>
                  <a:gd name="T44" fmla="*/ 1997 w 2568"/>
                  <a:gd name="T45" fmla="*/ 1071 h 1228"/>
                  <a:gd name="T46" fmla="*/ 429 w 2568"/>
                  <a:gd name="T47" fmla="*/ 1044 h 1228"/>
                  <a:gd name="T48" fmla="*/ 429 w 2568"/>
                  <a:gd name="T49" fmla="*/ 1044 h 1228"/>
                  <a:gd name="T50" fmla="*/ 0 w 2568"/>
                  <a:gd name="T51" fmla="*/ 322 h 1228"/>
                  <a:gd name="T52" fmla="*/ 0 w 2568"/>
                  <a:gd name="T53" fmla="*/ 322 h 1228"/>
                  <a:gd name="T54" fmla="*/ 609 w 2568"/>
                  <a:gd name="T55" fmla="*/ 0 h 1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568" h="1228">
                    <a:moveTo>
                      <a:pt x="609" y="0"/>
                    </a:moveTo>
                    <a:lnTo>
                      <a:pt x="868" y="636"/>
                    </a:lnTo>
                    <a:lnTo>
                      <a:pt x="868" y="636"/>
                    </a:lnTo>
                    <a:cubicBezTo>
                      <a:pt x="868" y="636"/>
                      <a:pt x="1676" y="762"/>
                      <a:pt x="1983" y="794"/>
                    </a:cubicBezTo>
                    <a:lnTo>
                      <a:pt x="1983" y="794"/>
                    </a:lnTo>
                    <a:cubicBezTo>
                      <a:pt x="1997" y="795"/>
                      <a:pt x="2156" y="738"/>
                      <a:pt x="2215" y="738"/>
                    </a:cubicBezTo>
                    <a:lnTo>
                      <a:pt x="2215" y="738"/>
                    </a:lnTo>
                    <a:cubicBezTo>
                      <a:pt x="2303" y="738"/>
                      <a:pt x="2478" y="745"/>
                      <a:pt x="2446" y="793"/>
                    </a:cubicBezTo>
                    <a:lnTo>
                      <a:pt x="2446" y="793"/>
                    </a:lnTo>
                    <a:cubicBezTo>
                      <a:pt x="2425" y="826"/>
                      <a:pt x="2330" y="838"/>
                      <a:pt x="2307" y="846"/>
                    </a:cubicBezTo>
                    <a:lnTo>
                      <a:pt x="2307" y="846"/>
                    </a:lnTo>
                    <a:cubicBezTo>
                      <a:pt x="2298" y="849"/>
                      <a:pt x="2262" y="882"/>
                      <a:pt x="2260" y="893"/>
                    </a:cubicBezTo>
                    <a:lnTo>
                      <a:pt x="2260" y="893"/>
                    </a:lnTo>
                    <a:cubicBezTo>
                      <a:pt x="2260" y="893"/>
                      <a:pt x="2386" y="964"/>
                      <a:pt x="2567" y="1060"/>
                    </a:cubicBezTo>
                    <a:lnTo>
                      <a:pt x="2567" y="1060"/>
                    </a:lnTo>
                    <a:cubicBezTo>
                      <a:pt x="2567" y="1060"/>
                      <a:pt x="2528" y="1107"/>
                      <a:pt x="2458" y="1092"/>
                    </a:cubicBezTo>
                    <a:lnTo>
                      <a:pt x="2458" y="1092"/>
                    </a:lnTo>
                    <a:cubicBezTo>
                      <a:pt x="2448" y="1089"/>
                      <a:pt x="2414" y="1079"/>
                      <a:pt x="2408" y="1080"/>
                    </a:cubicBezTo>
                    <a:lnTo>
                      <a:pt x="2408" y="1080"/>
                    </a:lnTo>
                    <a:cubicBezTo>
                      <a:pt x="2396" y="1082"/>
                      <a:pt x="2330" y="1111"/>
                      <a:pt x="2281" y="1106"/>
                    </a:cubicBezTo>
                    <a:lnTo>
                      <a:pt x="2281" y="1106"/>
                    </a:lnTo>
                    <a:cubicBezTo>
                      <a:pt x="2250" y="1102"/>
                      <a:pt x="2074" y="1086"/>
                      <a:pt x="1997" y="1071"/>
                    </a:cubicBezTo>
                    <a:lnTo>
                      <a:pt x="1997" y="1071"/>
                    </a:lnTo>
                    <a:cubicBezTo>
                      <a:pt x="1997" y="1071"/>
                      <a:pt x="651" y="1227"/>
                      <a:pt x="429" y="1044"/>
                    </a:cubicBezTo>
                    <a:lnTo>
                      <a:pt x="429" y="1044"/>
                    </a:lnTo>
                    <a:cubicBezTo>
                      <a:pt x="275" y="918"/>
                      <a:pt x="0" y="322"/>
                      <a:pt x="0" y="322"/>
                    </a:cubicBezTo>
                    <a:lnTo>
                      <a:pt x="0" y="322"/>
                    </a:lnTo>
                    <a:cubicBezTo>
                      <a:pt x="0" y="322"/>
                      <a:pt x="287" y="209"/>
                      <a:pt x="60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110">
                <a:extLst>
                  <a:ext uri="{FF2B5EF4-FFF2-40B4-BE49-F238E27FC236}">
                    <a16:creationId xmlns:a16="http://schemas.microsoft.com/office/drawing/2014/main" id="{2CE046C0-EB99-4D97-A1C3-7203884F10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90650" y="8225676"/>
                <a:ext cx="2299736" cy="1091001"/>
              </a:xfrm>
              <a:custGeom>
                <a:avLst/>
                <a:gdLst>
                  <a:gd name="T0" fmla="*/ 20 w 2585"/>
                  <a:gd name="T1" fmla="*/ 335 h 1227"/>
                  <a:gd name="T2" fmla="*/ 443 w 2585"/>
                  <a:gd name="T3" fmla="*/ 1046 h 1227"/>
                  <a:gd name="T4" fmla="*/ 2005 w 2585"/>
                  <a:gd name="T5" fmla="*/ 1072 h 1227"/>
                  <a:gd name="T6" fmla="*/ 2008 w 2585"/>
                  <a:gd name="T7" fmla="*/ 1072 h 1227"/>
                  <a:gd name="T8" fmla="*/ 2272 w 2585"/>
                  <a:gd name="T9" fmla="*/ 1105 h 1227"/>
                  <a:gd name="T10" fmla="*/ 2290 w 2585"/>
                  <a:gd name="T11" fmla="*/ 1107 h 1227"/>
                  <a:gd name="T12" fmla="*/ 2396 w 2585"/>
                  <a:gd name="T13" fmla="*/ 1087 h 1227"/>
                  <a:gd name="T14" fmla="*/ 2416 w 2585"/>
                  <a:gd name="T15" fmla="*/ 1081 h 1227"/>
                  <a:gd name="T16" fmla="*/ 2457 w 2585"/>
                  <a:gd name="T17" fmla="*/ 1089 h 1227"/>
                  <a:gd name="T18" fmla="*/ 2468 w 2585"/>
                  <a:gd name="T19" fmla="*/ 1092 h 1227"/>
                  <a:gd name="T20" fmla="*/ 2562 w 2585"/>
                  <a:gd name="T21" fmla="*/ 1071 h 1227"/>
                  <a:gd name="T22" fmla="*/ 2265 w 2585"/>
                  <a:gd name="T23" fmla="*/ 910 h 1227"/>
                  <a:gd name="T24" fmla="*/ 2260 w 2585"/>
                  <a:gd name="T25" fmla="*/ 901 h 1227"/>
                  <a:gd name="T26" fmla="*/ 2313 w 2585"/>
                  <a:gd name="T27" fmla="*/ 847 h 1227"/>
                  <a:gd name="T28" fmla="*/ 2342 w 2585"/>
                  <a:gd name="T29" fmla="*/ 840 h 1227"/>
                  <a:gd name="T30" fmla="*/ 2448 w 2585"/>
                  <a:gd name="T31" fmla="*/ 797 h 1227"/>
                  <a:gd name="T32" fmla="*/ 2450 w 2585"/>
                  <a:gd name="T33" fmla="*/ 788 h 1227"/>
                  <a:gd name="T34" fmla="*/ 2224 w 2585"/>
                  <a:gd name="T35" fmla="*/ 755 h 1227"/>
                  <a:gd name="T36" fmla="*/ 2055 w 2585"/>
                  <a:gd name="T37" fmla="*/ 795 h 1227"/>
                  <a:gd name="T38" fmla="*/ 1991 w 2585"/>
                  <a:gd name="T39" fmla="*/ 811 h 1227"/>
                  <a:gd name="T40" fmla="*/ 876 w 2585"/>
                  <a:gd name="T41" fmla="*/ 654 h 1227"/>
                  <a:gd name="T42" fmla="*/ 614 w 2585"/>
                  <a:gd name="T43" fmla="*/ 21 h 1227"/>
                  <a:gd name="T44" fmla="*/ 20 w 2585"/>
                  <a:gd name="T45" fmla="*/ 335 h 1227"/>
                  <a:gd name="T46" fmla="*/ 1023 w 2585"/>
                  <a:gd name="T47" fmla="*/ 1151 h 1227"/>
                  <a:gd name="T48" fmla="*/ 432 w 2585"/>
                  <a:gd name="T49" fmla="*/ 1059 h 1227"/>
                  <a:gd name="T50" fmla="*/ 158 w 2585"/>
                  <a:gd name="T51" fmla="*/ 648 h 1227"/>
                  <a:gd name="T52" fmla="*/ 1 w 2585"/>
                  <a:gd name="T53" fmla="*/ 334 h 1227"/>
                  <a:gd name="T54" fmla="*/ 1 w 2585"/>
                  <a:gd name="T55" fmla="*/ 327 h 1227"/>
                  <a:gd name="T56" fmla="*/ 5 w 2585"/>
                  <a:gd name="T57" fmla="*/ 323 h 1227"/>
                  <a:gd name="T58" fmla="*/ 614 w 2585"/>
                  <a:gd name="T59" fmla="*/ 2 h 1227"/>
                  <a:gd name="T60" fmla="*/ 621 w 2585"/>
                  <a:gd name="T61" fmla="*/ 1 h 1227"/>
                  <a:gd name="T62" fmla="*/ 883 w 2585"/>
                  <a:gd name="T63" fmla="*/ 637 h 1227"/>
                  <a:gd name="T64" fmla="*/ 1993 w 2585"/>
                  <a:gd name="T65" fmla="*/ 795 h 1227"/>
                  <a:gd name="T66" fmla="*/ 2051 w 2585"/>
                  <a:gd name="T67" fmla="*/ 779 h 1227"/>
                  <a:gd name="T68" fmla="*/ 2224 w 2585"/>
                  <a:gd name="T69" fmla="*/ 738 h 1227"/>
                  <a:gd name="T70" fmla="*/ 2464 w 2585"/>
                  <a:gd name="T71" fmla="*/ 780 h 1227"/>
                  <a:gd name="T72" fmla="*/ 2462 w 2585"/>
                  <a:gd name="T73" fmla="*/ 807 h 1227"/>
                  <a:gd name="T74" fmla="*/ 2345 w 2585"/>
                  <a:gd name="T75" fmla="*/ 856 h 1227"/>
                  <a:gd name="T76" fmla="*/ 2319 w 2585"/>
                  <a:gd name="T77" fmla="*/ 862 h 1227"/>
                  <a:gd name="T78" fmla="*/ 2280 w 2585"/>
                  <a:gd name="T79" fmla="*/ 898 h 1227"/>
                  <a:gd name="T80" fmla="*/ 2579 w 2585"/>
                  <a:gd name="T81" fmla="*/ 1061 h 1227"/>
                  <a:gd name="T82" fmla="*/ 2583 w 2585"/>
                  <a:gd name="T83" fmla="*/ 1067 h 1227"/>
                  <a:gd name="T84" fmla="*/ 2582 w 2585"/>
                  <a:gd name="T85" fmla="*/ 1074 h 1227"/>
                  <a:gd name="T86" fmla="*/ 2465 w 2585"/>
                  <a:gd name="T87" fmla="*/ 1108 h 1227"/>
                  <a:gd name="T88" fmla="*/ 2454 w 2585"/>
                  <a:gd name="T89" fmla="*/ 1105 h 1227"/>
                  <a:gd name="T90" fmla="*/ 2418 w 2585"/>
                  <a:gd name="T91" fmla="*/ 1098 h 1227"/>
                  <a:gd name="T92" fmla="*/ 2418 w 2585"/>
                  <a:gd name="T93" fmla="*/ 1098 h 1227"/>
                  <a:gd name="T94" fmla="*/ 2401 w 2585"/>
                  <a:gd name="T95" fmla="*/ 1103 h 1227"/>
                  <a:gd name="T96" fmla="*/ 2289 w 2585"/>
                  <a:gd name="T97" fmla="*/ 1124 h 1227"/>
                  <a:gd name="T98" fmla="*/ 2270 w 2585"/>
                  <a:gd name="T99" fmla="*/ 1122 h 1227"/>
                  <a:gd name="T100" fmla="*/ 2006 w 2585"/>
                  <a:gd name="T101" fmla="*/ 1088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5" h="1227">
                    <a:moveTo>
                      <a:pt x="20" y="335"/>
                    </a:moveTo>
                    <a:lnTo>
                      <a:pt x="20" y="335"/>
                    </a:lnTo>
                    <a:cubicBezTo>
                      <a:pt x="52" y="406"/>
                      <a:pt x="301" y="931"/>
                      <a:pt x="443" y="1046"/>
                    </a:cubicBezTo>
                    <a:lnTo>
                      <a:pt x="443" y="1046"/>
                    </a:lnTo>
                    <a:cubicBezTo>
                      <a:pt x="660" y="1226"/>
                      <a:pt x="1992" y="1074"/>
                      <a:pt x="2005" y="1072"/>
                    </a:cubicBezTo>
                    <a:lnTo>
                      <a:pt x="2005" y="1072"/>
                    </a:lnTo>
                    <a:cubicBezTo>
                      <a:pt x="2006" y="1072"/>
                      <a:pt x="2007" y="1072"/>
                      <a:pt x="2008" y="1072"/>
                    </a:cubicBezTo>
                    <a:lnTo>
                      <a:pt x="2008" y="1072"/>
                    </a:lnTo>
                    <a:cubicBezTo>
                      <a:pt x="2074" y="1084"/>
                      <a:pt x="2217" y="1100"/>
                      <a:pt x="2272" y="1105"/>
                    </a:cubicBezTo>
                    <a:lnTo>
                      <a:pt x="2272" y="1105"/>
                    </a:lnTo>
                    <a:cubicBezTo>
                      <a:pt x="2280" y="1105"/>
                      <a:pt x="2286" y="1106"/>
                      <a:pt x="2290" y="1107"/>
                    </a:cubicBezTo>
                    <a:lnTo>
                      <a:pt x="2290" y="1107"/>
                    </a:lnTo>
                    <a:cubicBezTo>
                      <a:pt x="2325" y="1111"/>
                      <a:pt x="2371" y="1095"/>
                      <a:pt x="2396" y="1087"/>
                    </a:cubicBezTo>
                    <a:lnTo>
                      <a:pt x="2396" y="1087"/>
                    </a:lnTo>
                    <a:cubicBezTo>
                      <a:pt x="2407" y="1083"/>
                      <a:pt x="2413" y="1082"/>
                      <a:pt x="2416" y="1081"/>
                    </a:cubicBezTo>
                    <a:lnTo>
                      <a:pt x="2416" y="1081"/>
                    </a:lnTo>
                    <a:cubicBezTo>
                      <a:pt x="2421" y="1081"/>
                      <a:pt x="2434" y="1083"/>
                      <a:pt x="2457" y="1089"/>
                    </a:cubicBezTo>
                    <a:lnTo>
                      <a:pt x="2457" y="1089"/>
                    </a:lnTo>
                    <a:cubicBezTo>
                      <a:pt x="2463" y="1090"/>
                      <a:pt x="2466" y="1091"/>
                      <a:pt x="2468" y="1092"/>
                    </a:cubicBezTo>
                    <a:lnTo>
                      <a:pt x="2468" y="1092"/>
                    </a:lnTo>
                    <a:cubicBezTo>
                      <a:pt x="2517" y="1103"/>
                      <a:pt x="2548" y="1082"/>
                      <a:pt x="2562" y="1071"/>
                    </a:cubicBezTo>
                    <a:lnTo>
                      <a:pt x="2562" y="1071"/>
                    </a:lnTo>
                    <a:cubicBezTo>
                      <a:pt x="2389" y="979"/>
                      <a:pt x="2267" y="910"/>
                      <a:pt x="2265" y="910"/>
                    </a:cubicBezTo>
                    <a:lnTo>
                      <a:pt x="2265" y="910"/>
                    </a:lnTo>
                    <a:cubicBezTo>
                      <a:pt x="2262" y="908"/>
                      <a:pt x="2260" y="904"/>
                      <a:pt x="2260" y="901"/>
                    </a:cubicBezTo>
                    <a:lnTo>
                      <a:pt x="2260" y="901"/>
                    </a:lnTo>
                    <a:cubicBezTo>
                      <a:pt x="2263" y="885"/>
                      <a:pt x="2303" y="851"/>
                      <a:pt x="2313" y="847"/>
                    </a:cubicBezTo>
                    <a:lnTo>
                      <a:pt x="2313" y="847"/>
                    </a:lnTo>
                    <a:cubicBezTo>
                      <a:pt x="2320" y="845"/>
                      <a:pt x="2330" y="843"/>
                      <a:pt x="2342" y="840"/>
                    </a:cubicBezTo>
                    <a:lnTo>
                      <a:pt x="2342" y="840"/>
                    </a:lnTo>
                    <a:cubicBezTo>
                      <a:pt x="2376" y="832"/>
                      <a:pt x="2434" y="819"/>
                      <a:pt x="2448" y="797"/>
                    </a:cubicBezTo>
                    <a:lnTo>
                      <a:pt x="2448" y="797"/>
                    </a:lnTo>
                    <a:cubicBezTo>
                      <a:pt x="2451" y="792"/>
                      <a:pt x="2451" y="789"/>
                      <a:pt x="2450" y="788"/>
                    </a:cubicBezTo>
                    <a:lnTo>
                      <a:pt x="2450" y="788"/>
                    </a:lnTo>
                    <a:cubicBezTo>
                      <a:pt x="2438" y="768"/>
                      <a:pt x="2350" y="755"/>
                      <a:pt x="2224" y="755"/>
                    </a:cubicBezTo>
                    <a:lnTo>
                      <a:pt x="2224" y="755"/>
                    </a:lnTo>
                    <a:cubicBezTo>
                      <a:pt x="2188" y="755"/>
                      <a:pt x="2108" y="779"/>
                      <a:pt x="2055" y="795"/>
                    </a:cubicBezTo>
                    <a:lnTo>
                      <a:pt x="2055" y="795"/>
                    </a:lnTo>
                    <a:cubicBezTo>
                      <a:pt x="2011" y="808"/>
                      <a:pt x="1997" y="812"/>
                      <a:pt x="1991" y="811"/>
                    </a:cubicBezTo>
                    <a:lnTo>
                      <a:pt x="1991" y="811"/>
                    </a:lnTo>
                    <a:cubicBezTo>
                      <a:pt x="1687" y="779"/>
                      <a:pt x="884" y="654"/>
                      <a:pt x="876" y="654"/>
                    </a:cubicBezTo>
                    <a:lnTo>
                      <a:pt x="876" y="654"/>
                    </a:lnTo>
                    <a:cubicBezTo>
                      <a:pt x="873" y="653"/>
                      <a:pt x="871" y="651"/>
                      <a:pt x="870" y="648"/>
                    </a:cubicBezTo>
                    <a:lnTo>
                      <a:pt x="614" y="21"/>
                    </a:lnTo>
                    <a:lnTo>
                      <a:pt x="614" y="21"/>
                    </a:lnTo>
                    <a:cubicBezTo>
                      <a:pt x="328" y="206"/>
                      <a:pt x="69" y="315"/>
                      <a:pt x="20" y="335"/>
                    </a:cubicBezTo>
                    <a:close/>
                    <a:moveTo>
                      <a:pt x="1023" y="1151"/>
                    </a:moveTo>
                    <a:lnTo>
                      <a:pt x="1023" y="1151"/>
                    </a:lnTo>
                    <a:cubicBezTo>
                      <a:pt x="756" y="1151"/>
                      <a:pt x="517" y="1128"/>
                      <a:pt x="432" y="1059"/>
                    </a:cubicBezTo>
                    <a:lnTo>
                      <a:pt x="432" y="1059"/>
                    </a:lnTo>
                    <a:cubicBezTo>
                      <a:pt x="367" y="1006"/>
                      <a:pt x="275" y="868"/>
                      <a:pt x="158" y="648"/>
                    </a:cubicBezTo>
                    <a:lnTo>
                      <a:pt x="158" y="648"/>
                    </a:lnTo>
                    <a:cubicBezTo>
                      <a:pt x="71" y="485"/>
                      <a:pt x="2" y="335"/>
                      <a:pt x="1" y="334"/>
                    </a:cubicBezTo>
                    <a:lnTo>
                      <a:pt x="1" y="334"/>
                    </a:lnTo>
                    <a:cubicBezTo>
                      <a:pt x="0" y="332"/>
                      <a:pt x="0" y="329"/>
                      <a:pt x="1" y="327"/>
                    </a:cubicBezTo>
                    <a:lnTo>
                      <a:pt x="1" y="327"/>
                    </a:lnTo>
                    <a:cubicBezTo>
                      <a:pt x="2" y="325"/>
                      <a:pt x="4" y="324"/>
                      <a:pt x="5" y="323"/>
                    </a:cubicBezTo>
                    <a:lnTo>
                      <a:pt x="5" y="323"/>
                    </a:lnTo>
                    <a:cubicBezTo>
                      <a:pt x="8" y="321"/>
                      <a:pt x="296" y="208"/>
                      <a:pt x="614" y="2"/>
                    </a:cubicBezTo>
                    <a:lnTo>
                      <a:pt x="614" y="2"/>
                    </a:lnTo>
                    <a:cubicBezTo>
                      <a:pt x="616" y="0"/>
                      <a:pt x="618" y="0"/>
                      <a:pt x="621" y="1"/>
                    </a:cubicBezTo>
                    <a:lnTo>
                      <a:pt x="621" y="1"/>
                    </a:lnTo>
                    <a:cubicBezTo>
                      <a:pt x="623" y="2"/>
                      <a:pt x="625" y="4"/>
                      <a:pt x="626" y="5"/>
                    </a:cubicBezTo>
                    <a:lnTo>
                      <a:pt x="883" y="637"/>
                    </a:lnTo>
                    <a:lnTo>
                      <a:pt x="883" y="637"/>
                    </a:lnTo>
                    <a:cubicBezTo>
                      <a:pt x="950" y="648"/>
                      <a:pt x="1701" y="764"/>
                      <a:pt x="1993" y="795"/>
                    </a:cubicBezTo>
                    <a:lnTo>
                      <a:pt x="1993" y="795"/>
                    </a:lnTo>
                    <a:cubicBezTo>
                      <a:pt x="1998" y="795"/>
                      <a:pt x="2024" y="787"/>
                      <a:pt x="2051" y="779"/>
                    </a:cubicBezTo>
                    <a:lnTo>
                      <a:pt x="2051" y="779"/>
                    </a:lnTo>
                    <a:cubicBezTo>
                      <a:pt x="2107" y="761"/>
                      <a:pt x="2185" y="738"/>
                      <a:pt x="2224" y="738"/>
                    </a:cubicBezTo>
                    <a:lnTo>
                      <a:pt x="2224" y="738"/>
                    </a:lnTo>
                    <a:cubicBezTo>
                      <a:pt x="2324" y="738"/>
                      <a:pt x="2445" y="746"/>
                      <a:pt x="2464" y="780"/>
                    </a:cubicBezTo>
                    <a:lnTo>
                      <a:pt x="2464" y="780"/>
                    </a:lnTo>
                    <a:cubicBezTo>
                      <a:pt x="2467" y="785"/>
                      <a:pt x="2470" y="795"/>
                      <a:pt x="2462" y="807"/>
                    </a:cubicBezTo>
                    <a:lnTo>
                      <a:pt x="2462" y="807"/>
                    </a:lnTo>
                    <a:cubicBezTo>
                      <a:pt x="2444" y="835"/>
                      <a:pt x="2385" y="848"/>
                      <a:pt x="2345" y="856"/>
                    </a:cubicBezTo>
                    <a:lnTo>
                      <a:pt x="2345" y="856"/>
                    </a:lnTo>
                    <a:cubicBezTo>
                      <a:pt x="2334" y="859"/>
                      <a:pt x="2324" y="861"/>
                      <a:pt x="2319" y="862"/>
                    </a:cubicBezTo>
                    <a:lnTo>
                      <a:pt x="2319" y="862"/>
                    </a:lnTo>
                    <a:cubicBezTo>
                      <a:pt x="2313" y="865"/>
                      <a:pt x="2288" y="887"/>
                      <a:pt x="2280" y="898"/>
                    </a:cubicBezTo>
                    <a:lnTo>
                      <a:pt x="2280" y="898"/>
                    </a:lnTo>
                    <a:cubicBezTo>
                      <a:pt x="2309" y="915"/>
                      <a:pt x="2425" y="980"/>
                      <a:pt x="2579" y="1061"/>
                    </a:cubicBezTo>
                    <a:lnTo>
                      <a:pt x="2579" y="1061"/>
                    </a:lnTo>
                    <a:cubicBezTo>
                      <a:pt x="2582" y="1062"/>
                      <a:pt x="2583" y="1065"/>
                      <a:pt x="2583" y="1067"/>
                    </a:cubicBezTo>
                    <a:lnTo>
                      <a:pt x="2583" y="1067"/>
                    </a:lnTo>
                    <a:cubicBezTo>
                      <a:pt x="2584" y="1069"/>
                      <a:pt x="2583" y="1071"/>
                      <a:pt x="2582" y="1074"/>
                    </a:cubicBezTo>
                    <a:lnTo>
                      <a:pt x="2582" y="1074"/>
                    </a:lnTo>
                    <a:cubicBezTo>
                      <a:pt x="2581" y="1075"/>
                      <a:pt x="2540" y="1125"/>
                      <a:pt x="2465" y="1108"/>
                    </a:cubicBezTo>
                    <a:lnTo>
                      <a:pt x="2465" y="1108"/>
                    </a:lnTo>
                    <a:cubicBezTo>
                      <a:pt x="2463" y="1107"/>
                      <a:pt x="2458" y="1106"/>
                      <a:pt x="2454" y="1105"/>
                    </a:cubicBezTo>
                    <a:lnTo>
                      <a:pt x="2454" y="1105"/>
                    </a:lnTo>
                    <a:cubicBezTo>
                      <a:pt x="2444" y="1103"/>
                      <a:pt x="2422" y="1098"/>
                      <a:pt x="2418" y="1098"/>
                    </a:cubicBezTo>
                    <a:lnTo>
                      <a:pt x="2418" y="1098"/>
                    </a:lnTo>
                    <a:lnTo>
                      <a:pt x="2418" y="1098"/>
                    </a:lnTo>
                    <a:cubicBezTo>
                      <a:pt x="2416" y="1098"/>
                      <a:pt x="2409" y="1101"/>
                      <a:pt x="2401" y="1103"/>
                    </a:cubicBezTo>
                    <a:lnTo>
                      <a:pt x="2401" y="1103"/>
                    </a:lnTo>
                    <a:cubicBezTo>
                      <a:pt x="2374" y="1112"/>
                      <a:pt x="2326" y="1128"/>
                      <a:pt x="2289" y="1124"/>
                    </a:cubicBezTo>
                    <a:lnTo>
                      <a:pt x="2289" y="1124"/>
                    </a:lnTo>
                    <a:cubicBezTo>
                      <a:pt x="2284" y="1123"/>
                      <a:pt x="2279" y="1123"/>
                      <a:pt x="2270" y="1122"/>
                    </a:cubicBezTo>
                    <a:lnTo>
                      <a:pt x="2270" y="1122"/>
                    </a:lnTo>
                    <a:cubicBezTo>
                      <a:pt x="2211" y="1115"/>
                      <a:pt x="2073" y="1101"/>
                      <a:pt x="2006" y="1088"/>
                    </a:cubicBezTo>
                    <a:lnTo>
                      <a:pt x="2006" y="1088"/>
                    </a:lnTo>
                    <a:cubicBezTo>
                      <a:pt x="1963" y="1094"/>
                      <a:pt x="1457" y="1151"/>
                      <a:pt x="1023" y="1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111">
                <a:extLst>
                  <a:ext uri="{FF2B5EF4-FFF2-40B4-BE49-F238E27FC236}">
                    <a16:creationId xmlns:a16="http://schemas.microsoft.com/office/drawing/2014/main" id="{2902F926-ACB7-4EC0-B21A-5E5B47192D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80619" y="7221014"/>
                <a:ext cx="890852" cy="1326469"/>
              </a:xfrm>
              <a:custGeom>
                <a:avLst/>
                <a:gdLst>
                  <a:gd name="T0" fmla="*/ 1000 w 1001"/>
                  <a:gd name="T1" fmla="*/ 1136 h 1489"/>
                  <a:gd name="T2" fmla="*/ 1000 w 1001"/>
                  <a:gd name="T3" fmla="*/ 1136 h 1489"/>
                  <a:gd name="T4" fmla="*/ 516 w 1001"/>
                  <a:gd name="T5" fmla="*/ 0 h 1489"/>
                  <a:gd name="T6" fmla="*/ 516 w 1001"/>
                  <a:gd name="T7" fmla="*/ 0 h 1489"/>
                  <a:gd name="T8" fmla="*/ 78 w 1001"/>
                  <a:gd name="T9" fmla="*/ 394 h 1489"/>
                  <a:gd name="T10" fmla="*/ 78 w 1001"/>
                  <a:gd name="T11" fmla="*/ 394 h 1489"/>
                  <a:gd name="T12" fmla="*/ 244 w 1001"/>
                  <a:gd name="T13" fmla="*/ 1359 h 1489"/>
                  <a:gd name="T14" fmla="*/ 300 w 1001"/>
                  <a:gd name="T15" fmla="*/ 1488 h 1489"/>
                  <a:gd name="T16" fmla="*/ 300 w 1001"/>
                  <a:gd name="T17" fmla="*/ 1488 h 1489"/>
                  <a:gd name="T18" fmla="*/ 1000 w 1001"/>
                  <a:gd name="T19" fmla="*/ 1136 h 1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01" h="1489">
                    <a:moveTo>
                      <a:pt x="1000" y="1136"/>
                    </a:moveTo>
                    <a:lnTo>
                      <a:pt x="1000" y="1136"/>
                    </a:lnTo>
                    <a:cubicBezTo>
                      <a:pt x="1000" y="1136"/>
                      <a:pt x="692" y="169"/>
                      <a:pt x="516" y="0"/>
                    </a:cubicBezTo>
                    <a:lnTo>
                      <a:pt x="516" y="0"/>
                    </a:lnTo>
                    <a:cubicBezTo>
                      <a:pt x="308" y="37"/>
                      <a:pt x="116" y="180"/>
                      <a:pt x="78" y="394"/>
                    </a:cubicBezTo>
                    <a:lnTo>
                      <a:pt x="78" y="394"/>
                    </a:lnTo>
                    <a:cubicBezTo>
                      <a:pt x="0" y="823"/>
                      <a:pt x="244" y="1359"/>
                      <a:pt x="244" y="1359"/>
                    </a:cubicBezTo>
                    <a:lnTo>
                      <a:pt x="300" y="1488"/>
                    </a:lnTo>
                    <a:lnTo>
                      <a:pt x="300" y="1488"/>
                    </a:lnTo>
                    <a:cubicBezTo>
                      <a:pt x="300" y="1488"/>
                      <a:pt x="756" y="1318"/>
                      <a:pt x="1000" y="113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112">
                <a:extLst>
                  <a:ext uri="{FF2B5EF4-FFF2-40B4-BE49-F238E27FC236}">
                    <a16:creationId xmlns:a16="http://schemas.microsoft.com/office/drawing/2014/main" id="{9973DADE-B2F6-40BB-917C-258136B92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2770" y="7213165"/>
                <a:ext cx="906550" cy="1338241"/>
              </a:xfrm>
              <a:custGeom>
                <a:avLst/>
                <a:gdLst>
                  <a:gd name="T0" fmla="*/ 521 w 1019"/>
                  <a:gd name="T1" fmla="*/ 17 h 1505"/>
                  <a:gd name="T2" fmla="*/ 521 w 1019"/>
                  <a:gd name="T3" fmla="*/ 17 h 1505"/>
                  <a:gd name="T4" fmla="*/ 93 w 1019"/>
                  <a:gd name="T5" fmla="*/ 403 h 1505"/>
                  <a:gd name="T6" fmla="*/ 93 w 1019"/>
                  <a:gd name="T7" fmla="*/ 403 h 1505"/>
                  <a:gd name="T8" fmla="*/ 259 w 1019"/>
                  <a:gd name="T9" fmla="*/ 1364 h 1505"/>
                  <a:gd name="T10" fmla="*/ 312 w 1019"/>
                  <a:gd name="T11" fmla="*/ 1485 h 1505"/>
                  <a:gd name="T12" fmla="*/ 312 w 1019"/>
                  <a:gd name="T13" fmla="*/ 1485 h 1505"/>
                  <a:gd name="T14" fmla="*/ 999 w 1019"/>
                  <a:gd name="T15" fmla="*/ 1140 h 1505"/>
                  <a:gd name="T16" fmla="*/ 999 w 1019"/>
                  <a:gd name="T17" fmla="*/ 1140 h 1505"/>
                  <a:gd name="T18" fmla="*/ 521 w 1019"/>
                  <a:gd name="T19" fmla="*/ 17 h 1505"/>
                  <a:gd name="T20" fmla="*/ 308 w 1019"/>
                  <a:gd name="T21" fmla="*/ 1504 h 1505"/>
                  <a:gd name="T22" fmla="*/ 308 w 1019"/>
                  <a:gd name="T23" fmla="*/ 1504 h 1505"/>
                  <a:gd name="T24" fmla="*/ 300 w 1019"/>
                  <a:gd name="T25" fmla="*/ 1499 h 1505"/>
                  <a:gd name="T26" fmla="*/ 244 w 1019"/>
                  <a:gd name="T27" fmla="*/ 1371 h 1505"/>
                  <a:gd name="T28" fmla="*/ 244 w 1019"/>
                  <a:gd name="T29" fmla="*/ 1371 h 1505"/>
                  <a:gd name="T30" fmla="*/ 77 w 1019"/>
                  <a:gd name="T31" fmla="*/ 401 h 1505"/>
                  <a:gd name="T32" fmla="*/ 77 w 1019"/>
                  <a:gd name="T33" fmla="*/ 401 h 1505"/>
                  <a:gd name="T34" fmla="*/ 522 w 1019"/>
                  <a:gd name="T35" fmla="*/ 0 h 1505"/>
                  <a:gd name="T36" fmla="*/ 522 w 1019"/>
                  <a:gd name="T37" fmla="*/ 0 h 1505"/>
                  <a:gd name="T38" fmla="*/ 529 w 1019"/>
                  <a:gd name="T39" fmla="*/ 2 h 1505"/>
                  <a:gd name="T40" fmla="*/ 529 w 1019"/>
                  <a:gd name="T41" fmla="*/ 2 h 1505"/>
                  <a:gd name="T42" fmla="*/ 1017 w 1019"/>
                  <a:gd name="T43" fmla="*/ 1141 h 1505"/>
                  <a:gd name="T44" fmla="*/ 1017 w 1019"/>
                  <a:gd name="T45" fmla="*/ 1141 h 1505"/>
                  <a:gd name="T46" fmla="*/ 1014 w 1019"/>
                  <a:gd name="T47" fmla="*/ 1151 h 1505"/>
                  <a:gd name="T48" fmla="*/ 1014 w 1019"/>
                  <a:gd name="T49" fmla="*/ 1151 h 1505"/>
                  <a:gd name="T50" fmla="*/ 311 w 1019"/>
                  <a:gd name="T51" fmla="*/ 1503 h 1505"/>
                  <a:gd name="T52" fmla="*/ 311 w 1019"/>
                  <a:gd name="T53" fmla="*/ 1503 h 1505"/>
                  <a:gd name="T54" fmla="*/ 308 w 1019"/>
                  <a:gd name="T55" fmla="*/ 1504 h 1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9" h="1505">
                    <a:moveTo>
                      <a:pt x="521" y="17"/>
                    </a:moveTo>
                    <a:lnTo>
                      <a:pt x="521" y="17"/>
                    </a:lnTo>
                    <a:cubicBezTo>
                      <a:pt x="336" y="51"/>
                      <a:pt x="133" y="183"/>
                      <a:pt x="93" y="403"/>
                    </a:cubicBezTo>
                    <a:lnTo>
                      <a:pt x="93" y="403"/>
                    </a:lnTo>
                    <a:cubicBezTo>
                      <a:pt x="17" y="824"/>
                      <a:pt x="257" y="1359"/>
                      <a:pt x="259" y="1364"/>
                    </a:cubicBezTo>
                    <a:lnTo>
                      <a:pt x="312" y="1485"/>
                    </a:lnTo>
                    <a:lnTo>
                      <a:pt x="312" y="1485"/>
                    </a:lnTo>
                    <a:cubicBezTo>
                      <a:pt x="372" y="1463"/>
                      <a:pt x="774" y="1306"/>
                      <a:pt x="999" y="1140"/>
                    </a:cubicBezTo>
                    <a:lnTo>
                      <a:pt x="999" y="1140"/>
                    </a:lnTo>
                    <a:cubicBezTo>
                      <a:pt x="973" y="1062"/>
                      <a:pt x="688" y="184"/>
                      <a:pt x="521" y="17"/>
                    </a:cubicBezTo>
                    <a:close/>
                    <a:moveTo>
                      <a:pt x="308" y="1504"/>
                    </a:moveTo>
                    <a:lnTo>
                      <a:pt x="308" y="1504"/>
                    </a:lnTo>
                    <a:cubicBezTo>
                      <a:pt x="305" y="1504"/>
                      <a:pt x="302" y="1503"/>
                      <a:pt x="300" y="1499"/>
                    </a:cubicBezTo>
                    <a:lnTo>
                      <a:pt x="244" y="1371"/>
                    </a:lnTo>
                    <a:lnTo>
                      <a:pt x="244" y="1371"/>
                    </a:lnTo>
                    <a:cubicBezTo>
                      <a:pt x="241" y="1366"/>
                      <a:pt x="0" y="827"/>
                      <a:pt x="77" y="401"/>
                    </a:cubicBezTo>
                    <a:lnTo>
                      <a:pt x="77" y="401"/>
                    </a:lnTo>
                    <a:cubicBezTo>
                      <a:pt x="119" y="171"/>
                      <a:pt x="330" y="34"/>
                      <a:pt x="522" y="0"/>
                    </a:cubicBezTo>
                    <a:lnTo>
                      <a:pt x="522" y="0"/>
                    </a:lnTo>
                    <a:cubicBezTo>
                      <a:pt x="525" y="0"/>
                      <a:pt x="527" y="1"/>
                      <a:pt x="529" y="2"/>
                    </a:cubicBezTo>
                    <a:lnTo>
                      <a:pt x="529" y="2"/>
                    </a:lnTo>
                    <a:cubicBezTo>
                      <a:pt x="705" y="171"/>
                      <a:pt x="1004" y="1102"/>
                      <a:pt x="1017" y="1141"/>
                    </a:cubicBezTo>
                    <a:lnTo>
                      <a:pt x="1017" y="1141"/>
                    </a:lnTo>
                    <a:cubicBezTo>
                      <a:pt x="1018" y="1145"/>
                      <a:pt x="1016" y="1148"/>
                      <a:pt x="1014" y="1151"/>
                    </a:cubicBezTo>
                    <a:lnTo>
                      <a:pt x="1014" y="1151"/>
                    </a:lnTo>
                    <a:cubicBezTo>
                      <a:pt x="771" y="1331"/>
                      <a:pt x="316" y="1502"/>
                      <a:pt x="311" y="1503"/>
                    </a:cubicBezTo>
                    <a:lnTo>
                      <a:pt x="311" y="1503"/>
                    </a:lnTo>
                    <a:cubicBezTo>
                      <a:pt x="310" y="1504"/>
                      <a:pt x="309" y="1504"/>
                      <a:pt x="308" y="15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113">
                <a:extLst>
                  <a:ext uri="{FF2B5EF4-FFF2-40B4-BE49-F238E27FC236}">
                    <a16:creationId xmlns:a16="http://schemas.microsoft.com/office/drawing/2014/main" id="{EB473470-F4AE-44D2-A937-F6A8C7B6E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1406" y="5710094"/>
                <a:ext cx="1200886" cy="1703217"/>
              </a:xfrm>
              <a:custGeom>
                <a:avLst/>
                <a:gdLst>
                  <a:gd name="T0" fmla="*/ 1300 w 1349"/>
                  <a:gd name="T1" fmla="*/ 275 h 1912"/>
                  <a:gd name="T2" fmla="*/ 1061 w 1349"/>
                  <a:gd name="T3" fmla="*/ 70 h 1912"/>
                  <a:gd name="T4" fmla="*/ 553 w 1349"/>
                  <a:gd name="T5" fmla="*/ 111 h 1912"/>
                  <a:gd name="T6" fmla="*/ 209 w 1349"/>
                  <a:gd name="T7" fmla="*/ 612 h 1912"/>
                  <a:gd name="T8" fmla="*/ 157 w 1349"/>
                  <a:gd name="T9" fmla="*/ 996 h 1912"/>
                  <a:gd name="T10" fmla="*/ 52 w 1349"/>
                  <a:gd name="T11" fmla="*/ 1108 h 1912"/>
                  <a:gd name="T12" fmla="*/ 77 w 1349"/>
                  <a:gd name="T13" fmla="*/ 1332 h 1912"/>
                  <a:gd name="T14" fmla="*/ 20 w 1349"/>
                  <a:gd name="T15" fmla="*/ 1491 h 1912"/>
                  <a:gd name="T16" fmla="*/ 52 w 1349"/>
                  <a:gd name="T17" fmla="*/ 1583 h 1912"/>
                  <a:gd name="T18" fmla="*/ 112 w 1349"/>
                  <a:gd name="T19" fmla="*/ 1823 h 1912"/>
                  <a:gd name="T20" fmla="*/ 436 w 1349"/>
                  <a:gd name="T21" fmla="*/ 1871 h 1912"/>
                  <a:gd name="T22" fmla="*/ 581 w 1349"/>
                  <a:gd name="T23" fmla="*/ 1909 h 1912"/>
                  <a:gd name="T24" fmla="*/ 651 w 1349"/>
                  <a:gd name="T25" fmla="*/ 1896 h 1912"/>
                  <a:gd name="T26" fmla="*/ 737 w 1349"/>
                  <a:gd name="T27" fmla="*/ 1817 h 1912"/>
                  <a:gd name="T28" fmla="*/ 813 w 1349"/>
                  <a:gd name="T29" fmla="*/ 1747 h 1912"/>
                  <a:gd name="T30" fmla="*/ 788 w 1349"/>
                  <a:gd name="T31" fmla="*/ 1630 h 1912"/>
                  <a:gd name="T32" fmla="*/ 841 w 1349"/>
                  <a:gd name="T33" fmla="*/ 1550 h 1912"/>
                  <a:gd name="T34" fmla="*/ 798 w 1349"/>
                  <a:gd name="T35" fmla="*/ 1437 h 1912"/>
                  <a:gd name="T36" fmla="*/ 836 w 1349"/>
                  <a:gd name="T37" fmla="*/ 1372 h 1912"/>
                  <a:gd name="T38" fmla="*/ 795 w 1349"/>
                  <a:gd name="T39" fmla="*/ 1241 h 1912"/>
                  <a:gd name="T40" fmla="*/ 747 w 1349"/>
                  <a:gd name="T41" fmla="*/ 1064 h 1912"/>
                  <a:gd name="T42" fmla="*/ 676 w 1349"/>
                  <a:gd name="T43" fmla="*/ 1031 h 1912"/>
                  <a:gd name="T44" fmla="*/ 674 w 1349"/>
                  <a:gd name="T45" fmla="*/ 1031 h 1912"/>
                  <a:gd name="T46" fmla="*/ 541 w 1349"/>
                  <a:gd name="T47" fmla="*/ 929 h 1912"/>
                  <a:gd name="T48" fmla="*/ 606 w 1349"/>
                  <a:gd name="T49" fmla="*/ 727 h 1912"/>
                  <a:gd name="T50" fmla="*/ 671 w 1349"/>
                  <a:gd name="T51" fmla="*/ 758 h 1912"/>
                  <a:gd name="T52" fmla="*/ 693 w 1349"/>
                  <a:gd name="T53" fmla="*/ 804 h 1912"/>
                  <a:gd name="T54" fmla="*/ 699 w 1349"/>
                  <a:gd name="T55" fmla="*/ 810 h 1912"/>
                  <a:gd name="T56" fmla="*/ 810 w 1349"/>
                  <a:gd name="T57" fmla="*/ 776 h 1912"/>
                  <a:gd name="T58" fmla="*/ 879 w 1349"/>
                  <a:gd name="T59" fmla="*/ 620 h 1912"/>
                  <a:gd name="T60" fmla="*/ 1039 w 1349"/>
                  <a:gd name="T61" fmla="*/ 496 h 1912"/>
                  <a:gd name="T62" fmla="*/ 1084 w 1349"/>
                  <a:gd name="T63" fmla="*/ 338 h 1912"/>
                  <a:gd name="T64" fmla="*/ 1177 w 1349"/>
                  <a:gd name="T65" fmla="*/ 487 h 1912"/>
                  <a:gd name="T66" fmla="*/ 1315 w 1349"/>
                  <a:gd name="T67" fmla="*/ 557 h 1912"/>
                  <a:gd name="T68" fmla="*/ 1321 w 1349"/>
                  <a:gd name="T69" fmla="*/ 550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49" h="1912">
                    <a:moveTo>
                      <a:pt x="1300" y="275"/>
                    </a:moveTo>
                    <a:lnTo>
                      <a:pt x="1300" y="275"/>
                    </a:lnTo>
                    <a:cubicBezTo>
                      <a:pt x="1261" y="182"/>
                      <a:pt x="1187" y="118"/>
                      <a:pt x="1061" y="70"/>
                    </a:cubicBezTo>
                    <a:lnTo>
                      <a:pt x="1061" y="70"/>
                    </a:lnTo>
                    <a:cubicBezTo>
                      <a:pt x="881" y="0"/>
                      <a:pt x="681" y="45"/>
                      <a:pt x="553" y="111"/>
                    </a:cubicBezTo>
                    <a:lnTo>
                      <a:pt x="553" y="111"/>
                    </a:lnTo>
                    <a:cubicBezTo>
                      <a:pt x="258" y="262"/>
                      <a:pt x="213" y="577"/>
                      <a:pt x="209" y="612"/>
                    </a:cubicBezTo>
                    <a:lnTo>
                      <a:pt x="209" y="612"/>
                    </a:lnTo>
                    <a:cubicBezTo>
                      <a:pt x="41" y="766"/>
                      <a:pt x="133" y="955"/>
                      <a:pt x="157" y="996"/>
                    </a:cubicBezTo>
                    <a:lnTo>
                      <a:pt x="157" y="996"/>
                    </a:lnTo>
                    <a:cubicBezTo>
                      <a:pt x="104" y="1022"/>
                      <a:pt x="69" y="1060"/>
                      <a:pt x="52" y="1108"/>
                    </a:cubicBezTo>
                    <a:lnTo>
                      <a:pt x="52" y="1108"/>
                    </a:lnTo>
                    <a:cubicBezTo>
                      <a:pt x="19" y="1202"/>
                      <a:pt x="64" y="1304"/>
                      <a:pt x="77" y="1332"/>
                    </a:cubicBezTo>
                    <a:lnTo>
                      <a:pt x="77" y="1332"/>
                    </a:lnTo>
                    <a:cubicBezTo>
                      <a:pt x="28" y="1368"/>
                      <a:pt x="8" y="1422"/>
                      <a:pt x="20" y="1491"/>
                    </a:cubicBezTo>
                    <a:lnTo>
                      <a:pt x="20" y="1491"/>
                    </a:lnTo>
                    <a:cubicBezTo>
                      <a:pt x="28" y="1535"/>
                      <a:pt x="46" y="1571"/>
                      <a:pt x="52" y="1583"/>
                    </a:cubicBezTo>
                    <a:lnTo>
                      <a:pt x="52" y="1583"/>
                    </a:lnTo>
                    <a:cubicBezTo>
                      <a:pt x="43" y="1607"/>
                      <a:pt x="0" y="1737"/>
                      <a:pt x="112" y="1823"/>
                    </a:cubicBezTo>
                    <a:lnTo>
                      <a:pt x="112" y="1823"/>
                    </a:lnTo>
                    <a:cubicBezTo>
                      <a:pt x="227" y="1911"/>
                      <a:pt x="410" y="1877"/>
                      <a:pt x="436" y="1871"/>
                    </a:cubicBezTo>
                    <a:lnTo>
                      <a:pt x="436" y="1871"/>
                    </a:lnTo>
                    <a:cubicBezTo>
                      <a:pt x="489" y="1896"/>
                      <a:pt x="538" y="1909"/>
                      <a:pt x="581" y="1909"/>
                    </a:cubicBezTo>
                    <a:lnTo>
                      <a:pt x="581" y="1909"/>
                    </a:lnTo>
                    <a:cubicBezTo>
                      <a:pt x="607" y="1909"/>
                      <a:pt x="630" y="1904"/>
                      <a:pt x="651" y="1896"/>
                    </a:cubicBezTo>
                    <a:lnTo>
                      <a:pt x="651" y="1896"/>
                    </a:lnTo>
                    <a:cubicBezTo>
                      <a:pt x="707" y="1874"/>
                      <a:pt x="731" y="1830"/>
                      <a:pt x="737" y="1817"/>
                    </a:cubicBezTo>
                    <a:lnTo>
                      <a:pt x="737" y="1817"/>
                    </a:lnTo>
                    <a:cubicBezTo>
                      <a:pt x="778" y="1802"/>
                      <a:pt x="804" y="1778"/>
                      <a:pt x="813" y="1747"/>
                    </a:cubicBezTo>
                    <a:lnTo>
                      <a:pt x="813" y="1747"/>
                    </a:lnTo>
                    <a:cubicBezTo>
                      <a:pt x="828" y="1699"/>
                      <a:pt x="799" y="1648"/>
                      <a:pt x="788" y="1630"/>
                    </a:cubicBezTo>
                    <a:lnTo>
                      <a:pt x="788" y="1630"/>
                    </a:lnTo>
                    <a:cubicBezTo>
                      <a:pt x="819" y="1608"/>
                      <a:pt x="837" y="1581"/>
                      <a:pt x="841" y="1550"/>
                    </a:cubicBezTo>
                    <a:lnTo>
                      <a:pt x="841" y="1550"/>
                    </a:lnTo>
                    <a:cubicBezTo>
                      <a:pt x="845" y="1499"/>
                      <a:pt x="813" y="1454"/>
                      <a:pt x="798" y="1437"/>
                    </a:cubicBezTo>
                    <a:lnTo>
                      <a:pt x="798" y="1437"/>
                    </a:lnTo>
                    <a:cubicBezTo>
                      <a:pt x="820" y="1420"/>
                      <a:pt x="833" y="1397"/>
                      <a:pt x="836" y="1372"/>
                    </a:cubicBezTo>
                    <a:lnTo>
                      <a:pt x="836" y="1372"/>
                    </a:lnTo>
                    <a:cubicBezTo>
                      <a:pt x="845" y="1313"/>
                      <a:pt x="805" y="1254"/>
                      <a:pt x="795" y="1241"/>
                    </a:cubicBezTo>
                    <a:lnTo>
                      <a:pt x="795" y="1241"/>
                    </a:lnTo>
                    <a:cubicBezTo>
                      <a:pt x="798" y="1159"/>
                      <a:pt x="782" y="1100"/>
                      <a:pt x="747" y="1064"/>
                    </a:cubicBezTo>
                    <a:lnTo>
                      <a:pt x="747" y="1064"/>
                    </a:lnTo>
                    <a:cubicBezTo>
                      <a:pt x="715" y="1030"/>
                      <a:pt x="678" y="1031"/>
                      <a:pt x="676" y="1031"/>
                    </a:cubicBezTo>
                    <a:lnTo>
                      <a:pt x="676" y="1031"/>
                    </a:lnTo>
                    <a:cubicBezTo>
                      <a:pt x="675" y="1031"/>
                      <a:pt x="675" y="1031"/>
                      <a:pt x="674" y="1031"/>
                    </a:cubicBezTo>
                    <a:lnTo>
                      <a:pt x="674" y="1031"/>
                    </a:lnTo>
                    <a:cubicBezTo>
                      <a:pt x="578" y="1048"/>
                      <a:pt x="548" y="965"/>
                      <a:pt x="541" y="929"/>
                    </a:cubicBezTo>
                    <a:lnTo>
                      <a:pt x="541" y="929"/>
                    </a:lnTo>
                    <a:cubicBezTo>
                      <a:pt x="523" y="850"/>
                      <a:pt x="548" y="742"/>
                      <a:pt x="606" y="727"/>
                    </a:cubicBezTo>
                    <a:lnTo>
                      <a:pt x="606" y="727"/>
                    </a:lnTo>
                    <a:cubicBezTo>
                      <a:pt x="631" y="721"/>
                      <a:pt x="653" y="731"/>
                      <a:pt x="671" y="758"/>
                    </a:cubicBezTo>
                    <a:lnTo>
                      <a:pt x="671" y="758"/>
                    </a:lnTo>
                    <a:cubicBezTo>
                      <a:pt x="686" y="780"/>
                      <a:pt x="693" y="804"/>
                      <a:pt x="693" y="804"/>
                    </a:cubicBezTo>
                    <a:lnTo>
                      <a:pt x="693" y="804"/>
                    </a:lnTo>
                    <a:cubicBezTo>
                      <a:pt x="693" y="808"/>
                      <a:pt x="696" y="810"/>
                      <a:pt x="699" y="810"/>
                    </a:cubicBezTo>
                    <a:lnTo>
                      <a:pt x="699" y="810"/>
                    </a:lnTo>
                    <a:cubicBezTo>
                      <a:pt x="744" y="814"/>
                      <a:pt x="781" y="803"/>
                      <a:pt x="810" y="776"/>
                    </a:cubicBezTo>
                    <a:lnTo>
                      <a:pt x="810" y="776"/>
                    </a:lnTo>
                    <a:cubicBezTo>
                      <a:pt x="864" y="728"/>
                      <a:pt x="877" y="645"/>
                      <a:pt x="879" y="620"/>
                    </a:cubicBezTo>
                    <a:lnTo>
                      <a:pt x="879" y="620"/>
                    </a:lnTo>
                    <a:cubicBezTo>
                      <a:pt x="960" y="608"/>
                      <a:pt x="1015" y="565"/>
                      <a:pt x="1039" y="496"/>
                    </a:cubicBezTo>
                    <a:lnTo>
                      <a:pt x="1039" y="496"/>
                    </a:lnTo>
                    <a:cubicBezTo>
                      <a:pt x="1054" y="454"/>
                      <a:pt x="1074" y="376"/>
                      <a:pt x="1084" y="338"/>
                    </a:cubicBezTo>
                    <a:lnTo>
                      <a:pt x="1084" y="338"/>
                    </a:lnTo>
                    <a:cubicBezTo>
                      <a:pt x="1102" y="374"/>
                      <a:pt x="1142" y="447"/>
                      <a:pt x="1177" y="487"/>
                    </a:cubicBezTo>
                    <a:lnTo>
                      <a:pt x="1177" y="487"/>
                    </a:lnTo>
                    <a:cubicBezTo>
                      <a:pt x="1252" y="571"/>
                      <a:pt x="1312" y="558"/>
                      <a:pt x="1315" y="557"/>
                    </a:cubicBezTo>
                    <a:lnTo>
                      <a:pt x="1315" y="557"/>
                    </a:lnTo>
                    <a:cubicBezTo>
                      <a:pt x="1318" y="556"/>
                      <a:pt x="1320" y="554"/>
                      <a:pt x="1321" y="550"/>
                    </a:cubicBezTo>
                    <a:lnTo>
                      <a:pt x="1321" y="550"/>
                    </a:lnTo>
                    <a:cubicBezTo>
                      <a:pt x="1322" y="543"/>
                      <a:pt x="1348" y="387"/>
                      <a:pt x="1300" y="2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CCA97054-EBAE-4576-A3EB-BED9938161D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367" y="4403247"/>
            <a:ext cx="901736" cy="568150"/>
          </a:xfrm>
          <a:custGeom>
            <a:avLst/>
            <a:gdLst>
              <a:gd name="connsiteX0" fmla="*/ 727138 w 901736"/>
              <a:gd name="connsiteY0" fmla="*/ 487486 h 568150"/>
              <a:gd name="connsiteX1" fmla="*/ 730702 w 901736"/>
              <a:gd name="connsiteY1" fmla="*/ 501772 h 568150"/>
              <a:gd name="connsiteX2" fmla="*/ 753863 w 901736"/>
              <a:gd name="connsiteY2" fmla="*/ 501772 h 568150"/>
              <a:gd name="connsiteX3" fmla="*/ 758317 w 901736"/>
              <a:gd name="connsiteY3" fmla="*/ 497308 h 568150"/>
              <a:gd name="connsiteX4" fmla="*/ 758317 w 901736"/>
              <a:gd name="connsiteY4" fmla="*/ 487486 h 568150"/>
              <a:gd name="connsiteX5" fmla="*/ 369925 w 901736"/>
              <a:gd name="connsiteY5" fmla="*/ 487486 h 568150"/>
              <a:gd name="connsiteX6" fmla="*/ 373488 w 901736"/>
              <a:gd name="connsiteY6" fmla="*/ 501772 h 568150"/>
              <a:gd name="connsiteX7" fmla="*/ 449207 w 901736"/>
              <a:gd name="connsiteY7" fmla="*/ 501772 h 568150"/>
              <a:gd name="connsiteX8" fmla="*/ 561448 w 901736"/>
              <a:gd name="connsiteY8" fmla="*/ 501772 h 568150"/>
              <a:gd name="connsiteX9" fmla="*/ 565012 w 901736"/>
              <a:gd name="connsiteY9" fmla="*/ 487486 h 568150"/>
              <a:gd name="connsiteX10" fmla="*/ 139207 w 901736"/>
              <a:gd name="connsiteY10" fmla="*/ 487486 h 568150"/>
              <a:gd name="connsiteX11" fmla="*/ 154350 w 901736"/>
              <a:gd name="connsiteY11" fmla="*/ 501772 h 568150"/>
              <a:gd name="connsiteX12" fmla="*/ 203345 w 901736"/>
              <a:gd name="connsiteY12" fmla="*/ 501772 h 568150"/>
              <a:gd name="connsiteX13" fmla="*/ 206908 w 901736"/>
              <a:gd name="connsiteY13" fmla="*/ 487486 h 568150"/>
              <a:gd name="connsiteX14" fmla="*/ 646022 w 901736"/>
              <a:gd name="connsiteY14" fmla="*/ 476745 h 568150"/>
              <a:gd name="connsiteX15" fmla="*/ 611073 w 901736"/>
              <a:gd name="connsiteY15" fmla="*/ 511694 h 568150"/>
              <a:gd name="connsiteX16" fmla="*/ 646022 w 901736"/>
              <a:gd name="connsiteY16" fmla="*/ 545747 h 568150"/>
              <a:gd name="connsiteX17" fmla="*/ 679179 w 901736"/>
              <a:gd name="connsiteY17" fmla="*/ 511694 h 568150"/>
              <a:gd name="connsiteX18" fmla="*/ 646022 w 901736"/>
              <a:gd name="connsiteY18" fmla="*/ 476745 h 568150"/>
              <a:gd name="connsiteX19" fmla="*/ 287559 w 901736"/>
              <a:gd name="connsiteY19" fmla="*/ 476745 h 568150"/>
              <a:gd name="connsiteX20" fmla="*/ 253772 w 901736"/>
              <a:gd name="connsiteY20" fmla="*/ 511694 h 568150"/>
              <a:gd name="connsiteX21" fmla="*/ 287559 w 901736"/>
              <a:gd name="connsiteY21" fmla="*/ 545747 h 568150"/>
              <a:gd name="connsiteX22" fmla="*/ 321347 w 901736"/>
              <a:gd name="connsiteY22" fmla="*/ 511694 h 568150"/>
              <a:gd name="connsiteX23" fmla="*/ 287559 w 901736"/>
              <a:gd name="connsiteY23" fmla="*/ 476745 h 568150"/>
              <a:gd name="connsiteX24" fmla="*/ 646022 w 901736"/>
              <a:gd name="connsiteY24" fmla="*/ 455238 h 568150"/>
              <a:gd name="connsiteX25" fmla="*/ 701582 w 901736"/>
              <a:gd name="connsiteY25" fmla="*/ 511694 h 568150"/>
              <a:gd name="connsiteX26" fmla="*/ 646022 w 901736"/>
              <a:gd name="connsiteY26" fmla="*/ 568150 h 568150"/>
              <a:gd name="connsiteX27" fmla="*/ 588670 w 901736"/>
              <a:gd name="connsiteY27" fmla="*/ 511694 h 568150"/>
              <a:gd name="connsiteX28" fmla="*/ 646022 w 901736"/>
              <a:gd name="connsiteY28" fmla="*/ 455238 h 568150"/>
              <a:gd name="connsiteX29" fmla="*/ 287559 w 901736"/>
              <a:gd name="connsiteY29" fmla="*/ 455238 h 568150"/>
              <a:gd name="connsiteX30" fmla="*/ 344465 w 901736"/>
              <a:gd name="connsiteY30" fmla="*/ 511694 h 568150"/>
              <a:gd name="connsiteX31" fmla="*/ 287559 w 901736"/>
              <a:gd name="connsiteY31" fmla="*/ 568150 h 568150"/>
              <a:gd name="connsiteX32" fmla="*/ 231543 w 901736"/>
              <a:gd name="connsiteY32" fmla="*/ 511694 h 568150"/>
              <a:gd name="connsiteX33" fmla="*/ 287559 w 901736"/>
              <a:gd name="connsiteY33" fmla="*/ 455238 h 568150"/>
              <a:gd name="connsiteX34" fmla="*/ 139207 w 901736"/>
              <a:gd name="connsiteY34" fmla="*/ 411596 h 568150"/>
              <a:gd name="connsiteX35" fmla="*/ 139207 w 901736"/>
              <a:gd name="connsiteY35" fmla="*/ 465166 h 568150"/>
              <a:gd name="connsiteX36" fmla="*/ 217598 w 901736"/>
              <a:gd name="connsiteY36" fmla="*/ 465166 h 568150"/>
              <a:gd name="connsiteX37" fmla="*/ 287971 w 901736"/>
              <a:gd name="connsiteY37" fmla="*/ 427667 h 568150"/>
              <a:gd name="connsiteX38" fmla="*/ 359236 w 901736"/>
              <a:gd name="connsiteY38" fmla="*/ 465166 h 568150"/>
              <a:gd name="connsiteX39" fmla="*/ 437626 w 901736"/>
              <a:gd name="connsiteY39" fmla="*/ 465166 h 568150"/>
              <a:gd name="connsiteX40" fmla="*/ 437626 w 901736"/>
              <a:gd name="connsiteY40" fmla="*/ 411596 h 568150"/>
              <a:gd name="connsiteX41" fmla="*/ 738719 w 901736"/>
              <a:gd name="connsiteY41" fmla="*/ 358919 h 568150"/>
              <a:gd name="connsiteX42" fmla="*/ 738719 w 901736"/>
              <a:gd name="connsiteY42" fmla="*/ 387489 h 568150"/>
              <a:gd name="connsiteX43" fmla="*/ 754753 w 901736"/>
              <a:gd name="connsiteY43" fmla="*/ 404453 h 568150"/>
              <a:gd name="connsiteX44" fmla="*/ 758317 w 901736"/>
              <a:gd name="connsiteY44" fmla="*/ 404453 h 568150"/>
              <a:gd name="connsiteX45" fmla="*/ 738719 w 901736"/>
              <a:gd name="connsiteY45" fmla="*/ 358919 h 568150"/>
              <a:gd name="connsiteX46" fmla="*/ 490615 w 901736"/>
              <a:gd name="connsiteY46" fmla="*/ 353202 h 568150"/>
              <a:gd name="connsiteX47" fmla="*/ 528836 w 901736"/>
              <a:gd name="connsiteY47" fmla="*/ 353202 h 568150"/>
              <a:gd name="connsiteX48" fmla="*/ 540666 w 901736"/>
              <a:gd name="connsiteY48" fmla="*/ 364976 h 568150"/>
              <a:gd name="connsiteX49" fmla="*/ 528836 w 901736"/>
              <a:gd name="connsiteY49" fmla="*/ 375844 h 568150"/>
              <a:gd name="connsiteX50" fmla="*/ 490615 w 901736"/>
              <a:gd name="connsiteY50" fmla="*/ 375844 h 568150"/>
              <a:gd name="connsiteX51" fmla="*/ 478785 w 901736"/>
              <a:gd name="connsiteY51" fmla="*/ 364976 h 568150"/>
              <a:gd name="connsiteX52" fmla="*/ 490615 w 901736"/>
              <a:gd name="connsiteY52" fmla="*/ 353202 h 568150"/>
              <a:gd name="connsiteX53" fmla="*/ 26163 w 901736"/>
              <a:gd name="connsiteY53" fmla="*/ 345353 h 568150"/>
              <a:gd name="connsiteX54" fmla="*/ 42733 w 901736"/>
              <a:gd name="connsiteY54" fmla="*/ 345353 h 568150"/>
              <a:gd name="connsiteX55" fmla="*/ 54071 w 901736"/>
              <a:gd name="connsiteY55" fmla="*/ 356691 h 568150"/>
              <a:gd name="connsiteX56" fmla="*/ 42733 w 901736"/>
              <a:gd name="connsiteY56" fmla="*/ 368028 h 568150"/>
              <a:gd name="connsiteX57" fmla="*/ 26163 w 901736"/>
              <a:gd name="connsiteY57" fmla="*/ 368028 h 568150"/>
              <a:gd name="connsiteX58" fmla="*/ 15698 w 901736"/>
              <a:gd name="connsiteY58" fmla="*/ 356691 h 568150"/>
              <a:gd name="connsiteX59" fmla="*/ 26163 w 901736"/>
              <a:gd name="connsiteY59" fmla="*/ 345353 h 568150"/>
              <a:gd name="connsiteX60" fmla="*/ 11673 w 901736"/>
              <a:gd name="connsiteY60" fmla="*/ 298260 h 568150"/>
              <a:gd name="connsiteX61" fmla="*/ 95183 w 901736"/>
              <a:gd name="connsiteY61" fmla="*/ 298260 h 568150"/>
              <a:gd name="connsiteX62" fmla="*/ 105061 w 901736"/>
              <a:gd name="connsiteY62" fmla="*/ 310034 h 568150"/>
              <a:gd name="connsiteX63" fmla="*/ 95183 w 901736"/>
              <a:gd name="connsiteY63" fmla="*/ 320902 h 568150"/>
              <a:gd name="connsiteX64" fmla="*/ 11673 w 901736"/>
              <a:gd name="connsiteY64" fmla="*/ 320902 h 568150"/>
              <a:gd name="connsiteX65" fmla="*/ 0 w 901736"/>
              <a:gd name="connsiteY65" fmla="*/ 310034 h 568150"/>
              <a:gd name="connsiteX66" fmla="*/ 11673 w 901736"/>
              <a:gd name="connsiteY66" fmla="*/ 298260 h 568150"/>
              <a:gd name="connsiteX67" fmla="*/ 494240 w 901736"/>
              <a:gd name="connsiteY67" fmla="*/ 238046 h 568150"/>
              <a:gd name="connsiteX68" fmla="*/ 494240 w 901736"/>
              <a:gd name="connsiteY68" fmla="*/ 313528 h 568150"/>
              <a:gd name="connsiteX69" fmla="*/ 588354 w 901736"/>
              <a:gd name="connsiteY69" fmla="*/ 313528 h 568150"/>
              <a:gd name="connsiteX70" fmla="*/ 575805 w 901736"/>
              <a:gd name="connsiteY70" fmla="*/ 272679 h 568150"/>
              <a:gd name="connsiteX71" fmla="*/ 530093 w 901736"/>
              <a:gd name="connsiteY71" fmla="*/ 238046 h 568150"/>
              <a:gd name="connsiteX72" fmla="*/ 482588 w 901736"/>
              <a:gd name="connsiteY72" fmla="*/ 215845 h 568150"/>
              <a:gd name="connsiteX73" fmla="*/ 530093 w 901736"/>
              <a:gd name="connsiteY73" fmla="*/ 215845 h 568150"/>
              <a:gd name="connsiteX74" fmla="*/ 597317 w 901736"/>
              <a:gd name="connsiteY74" fmla="*/ 266463 h 568150"/>
              <a:gd name="connsiteX75" fmla="*/ 614347 w 901736"/>
              <a:gd name="connsiteY75" fmla="*/ 322409 h 568150"/>
              <a:gd name="connsiteX76" fmla="*/ 612555 w 901736"/>
              <a:gd name="connsiteY76" fmla="*/ 332177 h 568150"/>
              <a:gd name="connsiteX77" fmla="*/ 603591 w 901736"/>
              <a:gd name="connsiteY77" fmla="*/ 336617 h 568150"/>
              <a:gd name="connsiteX78" fmla="*/ 482588 w 901736"/>
              <a:gd name="connsiteY78" fmla="*/ 336617 h 568150"/>
              <a:gd name="connsiteX79" fmla="*/ 470936 w 901736"/>
              <a:gd name="connsiteY79" fmla="*/ 325073 h 568150"/>
              <a:gd name="connsiteX80" fmla="*/ 470936 w 901736"/>
              <a:gd name="connsiteY80" fmla="*/ 227390 h 568150"/>
              <a:gd name="connsiteX81" fmla="*/ 482588 w 901736"/>
              <a:gd name="connsiteY81" fmla="*/ 215845 h 568150"/>
              <a:gd name="connsiteX82" fmla="*/ 459897 w 901736"/>
              <a:gd name="connsiteY82" fmla="*/ 202673 h 568150"/>
              <a:gd name="connsiteX83" fmla="*/ 459897 w 901736"/>
              <a:gd name="connsiteY83" fmla="*/ 465166 h 568150"/>
              <a:gd name="connsiteX84" fmla="*/ 576592 w 901736"/>
              <a:gd name="connsiteY84" fmla="*/ 465166 h 568150"/>
              <a:gd name="connsiteX85" fmla="*/ 646966 w 901736"/>
              <a:gd name="connsiteY85" fmla="*/ 427667 h 568150"/>
              <a:gd name="connsiteX86" fmla="*/ 716449 w 901736"/>
              <a:gd name="connsiteY86" fmla="*/ 465166 h 568150"/>
              <a:gd name="connsiteX87" fmla="*/ 758317 w 901736"/>
              <a:gd name="connsiteY87" fmla="*/ 465166 h 568150"/>
              <a:gd name="connsiteX88" fmla="*/ 758317 w 901736"/>
              <a:gd name="connsiteY88" fmla="*/ 427667 h 568150"/>
              <a:gd name="connsiteX89" fmla="*/ 754753 w 901736"/>
              <a:gd name="connsiteY89" fmla="*/ 427667 h 568150"/>
              <a:gd name="connsiteX90" fmla="*/ 716449 w 901736"/>
              <a:gd name="connsiteY90" fmla="*/ 387489 h 568150"/>
              <a:gd name="connsiteX91" fmla="*/ 716449 w 901736"/>
              <a:gd name="connsiteY91" fmla="*/ 343741 h 568150"/>
              <a:gd name="connsiteX92" fmla="*/ 690615 w 901736"/>
              <a:gd name="connsiteY92" fmla="*/ 339276 h 568150"/>
              <a:gd name="connsiteX93" fmla="*/ 659437 w 901736"/>
              <a:gd name="connsiteY93" fmla="*/ 339276 h 568150"/>
              <a:gd name="connsiteX94" fmla="*/ 631822 w 901736"/>
              <a:gd name="connsiteY94" fmla="*/ 317848 h 568150"/>
              <a:gd name="connsiteX95" fmla="*/ 612224 w 901736"/>
              <a:gd name="connsiteY95" fmla="*/ 246422 h 568150"/>
              <a:gd name="connsiteX96" fmla="*/ 556104 w 901736"/>
              <a:gd name="connsiteY96" fmla="*/ 202673 h 568150"/>
              <a:gd name="connsiteX97" fmla="*/ 262138 w 901736"/>
              <a:gd name="connsiteY97" fmla="*/ 202673 h 568150"/>
              <a:gd name="connsiteX98" fmla="*/ 262138 w 901736"/>
              <a:gd name="connsiteY98" fmla="*/ 229458 h 568150"/>
              <a:gd name="connsiteX99" fmla="*/ 313805 w 901736"/>
              <a:gd name="connsiteY99" fmla="*/ 229458 h 568150"/>
              <a:gd name="connsiteX100" fmla="*/ 313805 w 901736"/>
              <a:gd name="connsiteY100" fmla="*/ 202673 h 568150"/>
              <a:gd name="connsiteX101" fmla="*/ 710052 w 901736"/>
              <a:gd name="connsiteY101" fmla="*/ 121658 h 568150"/>
              <a:gd name="connsiteX102" fmla="*/ 721549 w 901736"/>
              <a:gd name="connsiteY102" fmla="*/ 133403 h 568150"/>
              <a:gd name="connsiteX103" fmla="*/ 721549 w 901736"/>
              <a:gd name="connsiteY103" fmla="*/ 187612 h 568150"/>
              <a:gd name="connsiteX104" fmla="*/ 756040 w 901736"/>
              <a:gd name="connsiteY104" fmla="*/ 226461 h 568150"/>
              <a:gd name="connsiteX105" fmla="*/ 756040 w 901736"/>
              <a:gd name="connsiteY105" fmla="*/ 242724 h 568150"/>
              <a:gd name="connsiteX106" fmla="*/ 748080 w 901736"/>
              <a:gd name="connsiteY106" fmla="*/ 246338 h 568150"/>
              <a:gd name="connsiteX107" fmla="*/ 740121 w 901736"/>
              <a:gd name="connsiteY107" fmla="*/ 241820 h 568150"/>
              <a:gd name="connsiteX108" fmla="*/ 702093 w 901736"/>
              <a:gd name="connsiteY108" fmla="*/ 199357 h 568150"/>
              <a:gd name="connsiteX109" fmla="*/ 698555 w 901736"/>
              <a:gd name="connsiteY109" fmla="*/ 193033 h 568150"/>
              <a:gd name="connsiteX110" fmla="*/ 698555 w 901736"/>
              <a:gd name="connsiteY110" fmla="*/ 133403 h 568150"/>
              <a:gd name="connsiteX111" fmla="*/ 710052 w 901736"/>
              <a:gd name="connsiteY111" fmla="*/ 121658 h 568150"/>
              <a:gd name="connsiteX112" fmla="*/ 699524 w 901736"/>
              <a:gd name="connsiteY112" fmla="*/ 23213 h 568150"/>
              <a:gd name="connsiteX113" fmla="*/ 599753 w 901736"/>
              <a:gd name="connsiteY113" fmla="*/ 65176 h 568150"/>
              <a:gd name="connsiteX114" fmla="*/ 622023 w 901736"/>
              <a:gd name="connsiteY114" fmla="*/ 87497 h 568150"/>
              <a:gd name="connsiteX115" fmla="*/ 622023 w 901736"/>
              <a:gd name="connsiteY115" fmla="*/ 102675 h 568150"/>
              <a:gd name="connsiteX116" fmla="*/ 614006 w 901736"/>
              <a:gd name="connsiteY116" fmla="*/ 106247 h 568150"/>
              <a:gd name="connsiteX117" fmla="*/ 605989 w 901736"/>
              <a:gd name="connsiteY117" fmla="*/ 102675 h 568150"/>
              <a:gd name="connsiteX118" fmla="*/ 583718 w 901736"/>
              <a:gd name="connsiteY118" fmla="*/ 81247 h 568150"/>
              <a:gd name="connsiteX119" fmla="*/ 542741 w 901736"/>
              <a:gd name="connsiteY119" fmla="*/ 180352 h 568150"/>
              <a:gd name="connsiteX120" fmla="*/ 556104 w 901736"/>
              <a:gd name="connsiteY120" fmla="*/ 180352 h 568150"/>
              <a:gd name="connsiteX121" fmla="*/ 634494 w 901736"/>
              <a:gd name="connsiteY121" fmla="*/ 240172 h 568150"/>
              <a:gd name="connsiteX122" fmla="*/ 653201 w 901736"/>
              <a:gd name="connsiteY122" fmla="*/ 311599 h 568150"/>
              <a:gd name="connsiteX123" fmla="*/ 659437 w 901736"/>
              <a:gd name="connsiteY123" fmla="*/ 316063 h 568150"/>
              <a:gd name="connsiteX124" fmla="*/ 690615 w 901736"/>
              <a:gd name="connsiteY124" fmla="*/ 316063 h 568150"/>
              <a:gd name="connsiteX125" fmla="*/ 762771 w 901736"/>
              <a:gd name="connsiteY125" fmla="*/ 352669 h 568150"/>
              <a:gd name="connsiteX126" fmla="*/ 821564 w 901736"/>
              <a:gd name="connsiteY126" fmla="*/ 318741 h 568150"/>
              <a:gd name="connsiteX127" fmla="*/ 798403 w 901736"/>
              <a:gd name="connsiteY127" fmla="*/ 295528 h 568150"/>
              <a:gd name="connsiteX128" fmla="*/ 798403 w 901736"/>
              <a:gd name="connsiteY128" fmla="*/ 280349 h 568150"/>
              <a:gd name="connsiteX129" fmla="*/ 814437 w 901736"/>
              <a:gd name="connsiteY129" fmla="*/ 280349 h 568150"/>
              <a:gd name="connsiteX130" fmla="*/ 837598 w 901736"/>
              <a:gd name="connsiteY130" fmla="*/ 302670 h 568150"/>
              <a:gd name="connsiteX131" fmla="*/ 878575 w 901736"/>
              <a:gd name="connsiteY131" fmla="*/ 202673 h 568150"/>
              <a:gd name="connsiteX132" fmla="*/ 846506 w 901736"/>
              <a:gd name="connsiteY132" fmla="*/ 202673 h 568150"/>
              <a:gd name="connsiteX133" fmla="*/ 834926 w 901736"/>
              <a:gd name="connsiteY133" fmla="*/ 191959 h 568150"/>
              <a:gd name="connsiteX134" fmla="*/ 846506 w 901736"/>
              <a:gd name="connsiteY134" fmla="*/ 180352 h 568150"/>
              <a:gd name="connsiteX135" fmla="*/ 878575 w 901736"/>
              <a:gd name="connsiteY135" fmla="*/ 180352 h 568150"/>
              <a:gd name="connsiteX136" fmla="*/ 836708 w 901736"/>
              <a:gd name="connsiteY136" fmla="*/ 81247 h 568150"/>
              <a:gd name="connsiteX137" fmla="*/ 814437 w 901736"/>
              <a:gd name="connsiteY137" fmla="*/ 102675 h 568150"/>
              <a:gd name="connsiteX138" fmla="*/ 806420 w 901736"/>
              <a:gd name="connsiteY138" fmla="*/ 106247 h 568150"/>
              <a:gd name="connsiteX139" fmla="*/ 798403 w 901736"/>
              <a:gd name="connsiteY139" fmla="*/ 102675 h 568150"/>
              <a:gd name="connsiteX140" fmla="*/ 798403 w 901736"/>
              <a:gd name="connsiteY140" fmla="*/ 87497 h 568150"/>
              <a:gd name="connsiteX141" fmla="*/ 820673 w 901736"/>
              <a:gd name="connsiteY141" fmla="*/ 65176 h 568150"/>
              <a:gd name="connsiteX142" fmla="*/ 720903 w 901736"/>
              <a:gd name="connsiteY142" fmla="*/ 23213 h 568150"/>
              <a:gd name="connsiteX143" fmla="*/ 720903 w 901736"/>
              <a:gd name="connsiteY143" fmla="*/ 55355 h 568150"/>
              <a:gd name="connsiteX144" fmla="*/ 711104 w 901736"/>
              <a:gd name="connsiteY144" fmla="*/ 66069 h 568150"/>
              <a:gd name="connsiteX145" fmla="*/ 699524 w 901736"/>
              <a:gd name="connsiteY145" fmla="*/ 55355 h 568150"/>
              <a:gd name="connsiteX146" fmla="*/ 711104 w 901736"/>
              <a:gd name="connsiteY146" fmla="*/ 0 h 568150"/>
              <a:gd name="connsiteX147" fmla="*/ 901736 w 901736"/>
              <a:gd name="connsiteY147" fmla="*/ 192852 h 568150"/>
              <a:gd name="connsiteX148" fmla="*/ 773460 w 901736"/>
              <a:gd name="connsiteY148" fmla="*/ 373204 h 568150"/>
              <a:gd name="connsiteX149" fmla="*/ 780587 w 901736"/>
              <a:gd name="connsiteY149" fmla="*/ 406239 h 568150"/>
              <a:gd name="connsiteX150" fmla="*/ 780587 w 901736"/>
              <a:gd name="connsiteY150" fmla="*/ 497308 h 568150"/>
              <a:gd name="connsiteX151" fmla="*/ 753863 w 901736"/>
              <a:gd name="connsiteY151" fmla="*/ 524985 h 568150"/>
              <a:gd name="connsiteX152" fmla="*/ 720012 w 901736"/>
              <a:gd name="connsiteY152" fmla="*/ 524985 h 568150"/>
              <a:gd name="connsiteX153" fmla="*/ 709322 w 901736"/>
              <a:gd name="connsiteY153" fmla="*/ 513379 h 568150"/>
              <a:gd name="connsiteX154" fmla="*/ 646966 w 901736"/>
              <a:gd name="connsiteY154" fmla="*/ 450880 h 568150"/>
              <a:gd name="connsiteX155" fmla="*/ 582828 w 901736"/>
              <a:gd name="connsiteY155" fmla="*/ 513379 h 568150"/>
              <a:gd name="connsiteX156" fmla="*/ 572138 w 901736"/>
              <a:gd name="connsiteY156" fmla="*/ 524985 h 568150"/>
              <a:gd name="connsiteX157" fmla="*/ 449207 w 901736"/>
              <a:gd name="connsiteY157" fmla="*/ 524985 h 568150"/>
              <a:gd name="connsiteX158" fmla="*/ 362799 w 901736"/>
              <a:gd name="connsiteY158" fmla="*/ 524985 h 568150"/>
              <a:gd name="connsiteX159" fmla="*/ 351218 w 901736"/>
              <a:gd name="connsiteY159" fmla="*/ 513379 h 568150"/>
              <a:gd name="connsiteX160" fmla="*/ 287971 w 901736"/>
              <a:gd name="connsiteY160" fmla="*/ 449988 h 568150"/>
              <a:gd name="connsiteX161" fmla="*/ 224724 w 901736"/>
              <a:gd name="connsiteY161" fmla="*/ 513379 h 568150"/>
              <a:gd name="connsiteX162" fmla="*/ 213144 w 901736"/>
              <a:gd name="connsiteY162" fmla="*/ 524985 h 568150"/>
              <a:gd name="connsiteX163" fmla="*/ 154350 w 901736"/>
              <a:gd name="connsiteY163" fmla="*/ 524985 h 568150"/>
              <a:gd name="connsiteX164" fmla="*/ 116046 w 901736"/>
              <a:gd name="connsiteY164" fmla="*/ 486594 h 568150"/>
              <a:gd name="connsiteX165" fmla="*/ 116046 w 901736"/>
              <a:gd name="connsiteY165" fmla="*/ 371418 h 568150"/>
              <a:gd name="connsiteX166" fmla="*/ 78632 w 901736"/>
              <a:gd name="connsiteY166" fmla="*/ 371418 h 568150"/>
              <a:gd name="connsiteX167" fmla="*/ 67051 w 901736"/>
              <a:gd name="connsiteY167" fmla="*/ 359811 h 568150"/>
              <a:gd name="connsiteX168" fmla="*/ 78632 w 901736"/>
              <a:gd name="connsiteY168" fmla="*/ 348205 h 568150"/>
              <a:gd name="connsiteX169" fmla="*/ 127626 w 901736"/>
              <a:gd name="connsiteY169" fmla="*/ 348205 h 568150"/>
              <a:gd name="connsiteX170" fmla="*/ 139207 w 901736"/>
              <a:gd name="connsiteY170" fmla="*/ 359811 h 568150"/>
              <a:gd name="connsiteX171" fmla="*/ 139207 w 901736"/>
              <a:gd name="connsiteY171" fmla="*/ 389275 h 568150"/>
              <a:gd name="connsiteX172" fmla="*/ 437626 w 901736"/>
              <a:gd name="connsiteY172" fmla="*/ 389275 h 568150"/>
              <a:gd name="connsiteX173" fmla="*/ 437626 w 901736"/>
              <a:gd name="connsiteY173" fmla="*/ 202673 h 568150"/>
              <a:gd name="connsiteX174" fmla="*/ 336965 w 901736"/>
              <a:gd name="connsiteY174" fmla="*/ 202673 h 568150"/>
              <a:gd name="connsiteX175" fmla="*/ 336965 w 901736"/>
              <a:gd name="connsiteY175" fmla="*/ 241065 h 568150"/>
              <a:gd name="connsiteX176" fmla="*/ 325385 w 901736"/>
              <a:gd name="connsiteY176" fmla="*/ 252672 h 568150"/>
              <a:gd name="connsiteX177" fmla="*/ 251448 w 901736"/>
              <a:gd name="connsiteY177" fmla="*/ 252672 h 568150"/>
              <a:gd name="connsiteX178" fmla="*/ 239868 w 901736"/>
              <a:gd name="connsiteY178" fmla="*/ 241065 h 568150"/>
              <a:gd name="connsiteX179" fmla="*/ 239868 w 901736"/>
              <a:gd name="connsiteY179" fmla="*/ 202673 h 568150"/>
              <a:gd name="connsiteX180" fmla="*/ 145442 w 901736"/>
              <a:gd name="connsiteY180" fmla="*/ 202673 h 568150"/>
              <a:gd name="connsiteX181" fmla="*/ 139207 w 901736"/>
              <a:gd name="connsiteY181" fmla="*/ 208923 h 568150"/>
              <a:gd name="connsiteX182" fmla="*/ 139207 w 901736"/>
              <a:gd name="connsiteY182" fmla="*/ 260707 h 568150"/>
              <a:gd name="connsiteX183" fmla="*/ 127626 w 901736"/>
              <a:gd name="connsiteY183" fmla="*/ 272314 h 568150"/>
              <a:gd name="connsiteX184" fmla="*/ 62597 w 901736"/>
              <a:gd name="connsiteY184" fmla="*/ 272314 h 568150"/>
              <a:gd name="connsiteX185" fmla="*/ 51017 w 901736"/>
              <a:gd name="connsiteY185" fmla="*/ 260707 h 568150"/>
              <a:gd name="connsiteX186" fmla="*/ 62597 w 901736"/>
              <a:gd name="connsiteY186" fmla="*/ 249993 h 568150"/>
              <a:gd name="connsiteX187" fmla="*/ 116046 w 901736"/>
              <a:gd name="connsiteY187" fmla="*/ 249993 h 568150"/>
              <a:gd name="connsiteX188" fmla="*/ 116046 w 901736"/>
              <a:gd name="connsiteY188" fmla="*/ 208923 h 568150"/>
              <a:gd name="connsiteX189" fmla="*/ 145442 w 901736"/>
              <a:gd name="connsiteY189" fmla="*/ 180352 h 568150"/>
              <a:gd name="connsiteX190" fmla="*/ 251448 w 901736"/>
              <a:gd name="connsiteY190" fmla="*/ 180352 h 568150"/>
              <a:gd name="connsiteX191" fmla="*/ 325385 w 901736"/>
              <a:gd name="connsiteY191" fmla="*/ 180352 h 568150"/>
              <a:gd name="connsiteX192" fmla="*/ 449207 w 901736"/>
              <a:gd name="connsiteY192" fmla="*/ 180352 h 568150"/>
              <a:gd name="connsiteX193" fmla="*/ 520471 w 901736"/>
              <a:gd name="connsiteY193" fmla="*/ 180352 h 568150"/>
              <a:gd name="connsiteX194" fmla="*/ 574810 w 901736"/>
              <a:gd name="connsiteY194" fmla="*/ 56248 h 568150"/>
              <a:gd name="connsiteX195" fmla="*/ 575701 w 901736"/>
              <a:gd name="connsiteY195" fmla="*/ 56248 h 568150"/>
              <a:gd name="connsiteX196" fmla="*/ 711104 w 901736"/>
              <a:gd name="connsiteY196" fmla="*/ 0 h 56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901736" h="568150">
                <a:moveTo>
                  <a:pt x="727138" y="487486"/>
                </a:moveTo>
                <a:cubicBezTo>
                  <a:pt x="728920" y="491951"/>
                  <a:pt x="730702" y="497308"/>
                  <a:pt x="730702" y="501772"/>
                </a:cubicBezTo>
                <a:lnTo>
                  <a:pt x="753863" y="501772"/>
                </a:lnTo>
                <a:cubicBezTo>
                  <a:pt x="756535" y="501772"/>
                  <a:pt x="758317" y="499986"/>
                  <a:pt x="758317" y="497308"/>
                </a:cubicBezTo>
                <a:lnTo>
                  <a:pt x="758317" y="487486"/>
                </a:lnTo>
                <a:close/>
                <a:moveTo>
                  <a:pt x="369925" y="487486"/>
                </a:moveTo>
                <a:cubicBezTo>
                  <a:pt x="370816" y="491951"/>
                  <a:pt x="372598" y="497308"/>
                  <a:pt x="373488" y="501772"/>
                </a:cubicBezTo>
                <a:lnTo>
                  <a:pt x="449207" y="501772"/>
                </a:lnTo>
                <a:lnTo>
                  <a:pt x="561448" y="501772"/>
                </a:lnTo>
                <a:cubicBezTo>
                  <a:pt x="562339" y="497308"/>
                  <a:pt x="563230" y="491951"/>
                  <a:pt x="565012" y="487486"/>
                </a:cubicBezTo>
                <a:close/>
                <a:moveTo>
                  <a:pt x="139207" y="487486"/>
                </a:moveTo>
                <a:cubicBezTo>
                  <a:pt x="139207" y="495522"/>
                  <a:pt x="146333" y="501772"/>
                  <a:pt x="154350" y="501772"/>
                </a:cubicBezTo>
                <a:lnTo>
                  <a:pt x="203345" y="501772"/>
                </a:lnTo>
                <a:cubicBezTo>
                  <a:pt x="203345" y="497308"/>
                  <a:pt x="205126" y="491951"/>
                  <a:pt x="206908" y="487486"/>
                </a:cubicBezTo>
                <a:close/>
                <a:moveTo>
                  <a:pt x="646022" y="476745"/>
                </a:moveTo>
                <a:cubicBezTo>
                  <a:pt x="626307" y="476745"/>
                  <a:pt x="611073" y="492876"/>
                  <a:pt x="611073" y="511694"/>
                </a:cubicBezTo>
                <a:cubicBezTo>
                  <a:pt x="611073" y="530513"/>
                  <a:pt x="626307" y="545747"/>
                  <a:pt x="646022" y="545747"/>
                </a:cubicBezTo>
                <a:cubicBezTo>
                  <a:pt x="663944" y="545747"/>
                  <a:pt x="679179" y="530513"/>
                  <a:pt x="679179" y="511694"/>
                </a:cubicBezTo>
                <a:cubicBezTo>
                  <a:pt x="679179" y="492876"/>
                  <a:pt x="663944" y="476745"/>
                  <a:pt x="646022" y="476745"/>
                </a:cubicBezTo>
                <a:close/>
                <a:moveTo>
                  <a:pt x="287559" y="476745"/>
                </a:moveTo>
                <a:cubicBezTo>
                  <a:pt x="268887" y="476745"/>
                  <a:pt x="253772" y="492876"/>
                  <a:pt x="253772" y="511694"/>
                </a:cubicBezTo>
                <a:cubicBezTo>
                  <a:pt x="253772" y="530513"/>
                  <a:pt x="268887" y="545747"/>
                  <a:pt x="287559" y="545747"/>
                </a:cubicBezTo>
                <a:cubicBezTo>
                  <a:pt x="306231" y="545747"/>
                  <a:pt x="321347" y="530513"/>
                  <a:pt x="321347" y="511694"/>
                </a:cubicBezTo>
                <a:cubicBezTo>
                  <a:pt x="321347" y="492876"/>
                  <a:pt x="306231" y="476745"/>
                  <a:pt x="287559" y="476745"/>
                </a:cubicBezTo>
                <a:close/>
                <a:moveTo>
                  <a:pt x="646022" y="455238"/>
                </a:moveTo>
                <a:cubicBezTo>
                  <a:pt x="676490" y="455238"/>
                  <a:pt x="701582" y="480330"/>
                  <a:pt x="701582" y="511694"/>
                </a:cubicBezTo>
                <a:cubicBezTo>
                  <a:pt x="701582" y="543059"/>
                  <a:pt x="676490" y="568150"/>
                  <a:pt x="646022" y="568150"/>
                </a:cubicBezTo>
                <a:cubicBezTo>
                  <a:pt x="613761" y="568150"/>
                  <a:pt x="588670" y="543059"/>
                  <a:pt x="588670" y="511694"/>
                </a:cubicBezTo>
                <a:cubicBezTo>
                  <a:pt x="588670" y="480330"/>
                  <a:pt x="613761" y="455238"/>
                  <a:pt x="646022" y="455238"/>
                </a:cubicBezTo>
                <a:close/>
                <a:moveTo>
                  <a:pt x="287559" y="455238"/>
                </a:moveTo>
                <a:cubicBezTo>
                  <a:pt x="318679" y="455238"/>
                  <a:pt x="344465" y="480330"/>
                  <a:pt x="344465" y="511694"/>
                </a:cubicBezTo>
                <a:cubicBezTo>
                  <a:pt x="344465" y="543059"/>
                  <a:pt x="318679" y="568150"/>
                  <a:pt x="287559" y="568150"/>
                </a:cubicBezTo>
                <a:cubicBezTo>
                  <a:pt x="256439" y="568150"/>
                  <a:pt x="231543" y="543059"/>
                  <a:pt x="231543" y="511694"/>
                </a:cubicBezTo>
                <a:cubicBezTo>
                  <a:pt x="231543" y="480330"/>
                  <a:pt x="256439" y="455238"/>
                  <a:pt x="287559" y="455238"/>
                </a:cubicBezTo>
                <a:close/>
                <a:moveTo>
                  <a:pt x="139207" y="411596"/>
                </a:moveTo>
                <a:lnTo>
                  <a:pt x="139207" y="465166"/>
                </a:lnTo>
                <a:lnTo>
                  <a:pt x="217598" y="465166"/>
                </a:lnTo>
                <a:cubicBezTo>
                  <a:pt x="233632" y="442845"/>
                  <a:pt x="259465" y="427667"/>
                  <a:pt x="287971" y="427667"/>
                </a:cubicBezTo>
                <a:cubicBezTo>
                  <a:pt x="318259" y="427667"/>
                  <a:pt x="343201" y="442845"/>
                  <a:pt x="359236" y="465166"/>
                </a:cubicBezTo>
                <a:lnTo>
                  <a:pt x="437626" y="465166"/>
                </a:lnTo>
                <a:lnTo>
                  <a:pt x="437626" y="411596"/>
                </a:lnTo>
                <a:close/>
                <a:moveTo>
                  <a:pt x="738719" y="358919"/>
                </a:moveTo>
                <a:lnTo>
                  <a:pt x="738719" y="387489"/>
                </a:lnTo>
                <a:cubicBezTo>
                  <a:pt x="738719" y="396418"/>
                  <a:pt x="745845" y="404453"/>
                  <a:pt x="754753" y="404453"/>
                </a:cubicBezTo>
                <a:lnTo>
                  <a:pt x="758317" y="404453"/>
                </a:lnTo>
                <a:cubicBezTo>
                  <a:pt x="757426" y="386596"/>
                  <a:pt x="750299" y="370525"/>
                  <a:pt x="738719" y="358919"/>
                </a:cubicBezTo>
                <a:close/>
                <a:moveTo>
                  <a:pt x="490615" y="353202"/>
                </a:moveTo>
                <a:lnTo>
                  <a:pt x="528836" y="353202"/>
                </a:lnTo>
                <a:cubicBezTo>
                  <a:pt x="535206" y="353202"/>
                  <a:pt x="540666" y="358636"/>
                  <a:pt x="540666" y="364976"/>
                </a:cubicBezTo>
                <a:cubicBezTo>
                  <a:pt x="540666" y="371315"/>
                  <a:pt x="535206" y="375844"/>
                  <a:pt x="528836" y="375844"/>
                </a:cubicBezTo>
                <a:lnTo>
                  <a:pt x="490615" y="375844"/>
                </a:lnTo>
                <a:cubicBezTo>
                  <a:pt x="484245" y="375844"/>
                  <a:pt x="478785" y="371315"/>
                  <a:pt x="478785" y="364976"/>
                </a:cubicBezTo>
                <a:cubicBezTo>
                  <a:pt x="478785" y="358636"/>
                  <a:pt x="484245" y="353202"/>
                  <a:pt x="490615" y="353202"/>
                </a:cubicBezTo>
                <a:close/>
                <a:moveTo>
                  <a:pt x="26163" y="345353"/>
                </a:moveTo>
                <a:lnTo>
                  <a:pt x="42733" y="345353"/>
                </a:lnTo>
                <a:cubicBezTo>
                  <a:pt x="48838" y="345353"/>
                  <a:pt x="54071" y="350586"/>
                  <a:pt x="54071" y="356691"/>
                </a:cubicBezTo>
                <a:cubicBezTo>
                  <a:pt x="54071" y="362795"/>
                  <a:pt x="48838" y="368028"/>
                  <a:pt x="42733" y="368028"/>
                </a:cubicBezTo>
                <a:lnTo>
                  <a:pt x="26163" y="368028"/>
                </a:lnTo>
                <a:cubicBezTo>
                  <a:pt x="20058" y="368028"/>
                  <a:pt x="15698" y="362795"/>
                  <a:pt x="15698" y="356691"/>
                </a:cubicBezTo>
                <a:cubicBezTo>
                  <a:pt x="15698" y="350586"/>
                  <a:pt x="20058" y="345353"/>
                  <a:pt x="26163" y="345353"/>
                </a:cubicBezTo>
                <a:close/>
                <a:moveTo>
                  <a:pt x="11673" y="298260"/>
                </a:moveTo>
                <a:lnTo>
                  <a:pt x="95183" y="298260"/>
                </a:lnTo>
                <a:cubicBezTo>
                  <a:pt x="100571" y="298260"/>
                  <a:pt x="105061" y="303694"/>
                  <a:pt x="105061" y="310034"/>
                </a:cubicBezTo>
                <a:cubicBezTo>
                  <a:pt x="105061" y="315468"/>
                  <a:pt x="100571" y="320902"/>
                  <a:pt x="95183" y="320902"/>
                </a:cubicBezTo>
                <a:lnTo>
                  <a:pt x="11673" y="320902"/>
                </a:lnTo>
                <a:cubicBezTo>
                  <a:pt x="5388" y="320902"/>
                  <a:pt x="0" y="315468"/>
                  <a:pt x="0" y="310034"/>
                </a:cubicBezTo>
                <a:cubicBezTo>
                  <a:pt x="0" y="303694"/>
                  <a:pt x="5388" y="298260"/>
                  <a:pt x="11673" y="298260"/>
                </a:cubicBezTo>
                <a:close/>
                <a:moveTo>
                  <a:pt x="494240" y="238046"/>
                </a:moveTo>
                <a:lnTo>
                  <a:pt x="494240" y="313528"/>
                </a:lnTo>
                <a:lnTo>
                  <a:pt x="588354" y="313528"/>
                </a:lnTo>
                <a:lnTo>
                  <a:pt x="575805" y="272679"/>
                </a:lnTo>
                <a:cubicBezTo>
                  <a:pt x="570428" y="252254"/>
                  <a:pt x="550708" y="238046"/>
                  <a:pt x="530093" y="238046"/>
                </a:cubicBezTo>
                <a:close/>
                <a:moveTo>
                  <a:pt x="482588" y="215845"/>
                </a:moveTo>
                <a:lnTo>
                  <a:pt x="530093" y="215845"/>
                </a:lnTo>
                <a:cubicBezTo>
                  <a:pt x="561464" y="215845"/>
                  <a:pt x="589250" y="236270"/>
                  <a:pt x="597317" y="266463"/>
                </a:cubicBezTo>
                <a:lnTo>
                  <a:pt x="614347" y="322409"/>
                </a:lnTo>
                <a:cubicBezTo>
                  <a:pt x="615244" y="325961"/>
                  <a:pt x="614347" y="328625"/>
                  <a:pt x="612555" y="332177"/>
                </a:cubicBezTo>
                <a:cubicBezTo>
                  <a:pt x="610762" y="334841"/>
                  <a:pt x="606280" y="336617"/>
                  <a:pt x="603591" y="336617"/>
                </a:cubicBezTo>
                <a:lnTo>
                  <a:pt x="482588" y="336617"/>
                </a:lnTo>
                <a:cubicBezTo>
                  <a:pt x="476314" y="336617"/>
                  <a:pt x="470936" y="331289"/>
                  <a:pt x="470936" y="325073"/>
                </a:cubicBezTo>
                <a:lnTo>
                  <a:pt x="470936" y="227390"/>
                </a:lnTo>
                <a:cubicBezTo>
                  <a:pt x="470936" y="221173"/>
                  <a:pt x="476314" y="215845"/>
                  <a:pt x="482588" y="215845"/>
                </a:cubicBezTo>
                <a:close/>
                <a:moveTo>
                  <a:pt x="459897" y="202673"/>
                </a:moveTo>
                <a:lnTo>
                  <a:pt x="459897" y="465166"/>
                </a:lnTo>
                <a:lnTo>
                  <a:pt x="576592" y="465166"/>
                </a:lnTo>
                <a:cubicBezTo>
                  <a:pt x="591736" y="442845"/>
                  <a:pt x="616678" y="427667"/>
                  <a:pt x="646966" y="427667"/>
                </a:cubicBezTo>
                <a:cubicBezTo>
                  <a:pt x="675471" y="427667"/>
                  <a:pt x="700414" y="442845"/>
                  <a:pt x="716449" y="465166"/>
                </a:cubicBezTo>
                <a:lnTo>
                  <a:pt x="758317" y="465166"/>
                </a:lnTo>
                <a:lnTo>
                  <a:pt x="758317" y="427667"/>
                </a:lnTo>
                <a:lnTo>
                  <a:pt x="754753" y="427667"/>
                </a:lnTo>
                <a:cubicBezTo>
                  <a:pt x="733374" y="427667"/>
                  <a:pt x="716449" y="409810"/>
                  <a:pt x="716449" y="387489"/>
                </a:cubicBezTo>
                <a:lnTo>
                  <a:pt x="716449" y="343741"/>
                </a:lnTo>
                <a:cubicBezTo>
                  <a:pt x="708432" y="341062"/>
                  <a:pt x="699524" y="339276"/>
                  <a:pt x="690615" y="339276"/>
                </a:cubicBezTo>
                <a:lnTo>
                  <a:pt x="659437" y="339276"/>
                </a:lnTo>
                <a:cubicBezTo>
                  <a:pt x="646966" y="339276"/>
                  <a:pt x="635385" y="331241"/>
                  <a:pt x="631822" y="317848"/>
                </a:cubicBezTo>
                <a:lnTo>
                  <a:pt x="612224" y="246422"/>
                </a:lnTo>
                <a:cubicBezTo>
                  <a:pt x="605098" y="220530"/>
                  <a:pt x="582828" y="202673"/>
                  <a:pt x="556104" y="202673"/>
                </a:cubicBezTo>
                <a:close/>
                <a:moveTo>
                  <a:pt x="262138" y="202673"/>
                </a:moveTo>
                <a:lnTo>
                  <a:pt x="262138" y="229458"/>
                </a:lnTo>
                <a:lnTo>
                  <a:pt x="313805" y="229458"/>
                </a:lnTo>
                <a:lnTo>
                  <a:pt x="313805" y="202673"/>
                </a:lnTo>
                <a:close/>
                <a:moveTo>
                  <a:pt x="710052" y="121658"/>
                </a:moveTo>
                <a:cubicBezTo>
                  <a:pt x="716243" y="121658"/>
                  <a:pt x="721549" y="127079"/>
                  <a:pt x="721549" y="133403"/>
                </a:cubicBezTo>
                <a:lnTo>
                  <a:pt x="721549" y="187612"/>
                </a:lnTo>
                <a:lnTo>
                  <a:pt x="756040" y="226461"/>
                </a:lnTo>
                <a:cubicBezTo>
                  <a:pt x="760462" y="231882"/>
                  <a:pt x="760462" y="238206"/>
                  <a:pt x="756040" y="242724"/>
                </a:cubicBezTo>
                <a:cubicBezTo>
                  <a:pt x="753387" y="245434"/>
                  <a:pt x="749849" y="246338"/>
                  <a:pt x="748080" y="246338"/>
                </a:cubicBezTo>
                <a:cubicBezTo>
                  <a:pt x="744543" y="246338"/>
                  <a:pt x="741890" y="244531"/>
                  <a:pt x="740121" y="241820"/>
                </a:cubicBezTo>
                <a:lnTo>
                  <a:pt x="702093" y="199357"/>
                </a:lnTo>
                <a:cubicBezTo>
                  <a:pt x="700324" y="198454"/>
                  <a:pt x="698555" y="194840"/>
                  <a:pt x="698555" y="193033"/>
                </a:cubicBezTo>
                <a:lnTo>
                  <a:pt x="698555" y="133403"/>
                </a:lnTo>
                <a:cubicBezTo>
                  <a:pt x="698555" y="127079"/>
                  <a:pt x="703861" y="121658"/>
                  <a:pt x="710052" y="121658"/>
                </a:cubicBezTo>
                <a:close/>
                <a:moveTo>
                  <a:pt x="699524" y="23213"/>
                </a:moveTo>
                <a:cubicBezTo>
                  <a:pt x="661219" y="26785"/>
                  <a:pt x="626477" y="41070"/>
                  <a:pt x="599753" y="65176"/>
                </a:cubicBezTo>
                <a:lnTo>
                  <a:pt x="622023" y="87497"/>
                </a:lnTo>
                <a:cubicBezTo>
                  <a:pt x="626477" y="91069"/>
                  <a:pt x="626477" y="98211"/>
                  <a:pt x="622023" y="102675"/>
                </a:cubicBezTo>
                <a:cubicBezTo>
                  <a:pt x="620242" y="105354"/>
                  <a:pt x="616678" y="106247"/>
                  <a:pt x="614006" y="106247"/>
                </a:cubicBezTo>
                <a:cubicBezTo>
                  <a:pt x="611333" y="106247"/>
                  <a:pt x="608661" y="105354"/>
                  <a:pt x="605989" y="102675"/>
                </a:cubicBezTo>
                <a:lnTo>
                  <a:pt x="583718" y="81247"/>
                </a:lnTo>
                <a:cubicBezTo>
                  <a:pt x="560558" y="108032"/>
                  <a:pt x="544523" y="142853"/>
                  <a:pt x="542741" y="180352"/>
                </a:cubicBezTo>
                <a:lnTo>
                  <a:pt x="556104" y="180352"/>
                </a:lnTo>
                <a:cubicBezTo>
                  <a:pt x="592627" y="180352"/>
                  <a:pt x="624696" y="205352"/>
                  <a:pt x="634494" y="240172"/>
                </a:cubicBezTo>
                <a:lnTo>
                  <a:pt x="653201" y="311599"/>
                </a:lnTo>
                <a:cubicBezTo>
                  <a:pt x="654092" y="314277"/>
                  <a:pt x="656765" y="316063"/>
                  <a:pt x="659437" y="316063"/>
                </a:cubicBezTo>
                <a:lnTo>
                  <a:pt x="690615" y="316063"/>
                </a:lnTo>
                <a:cubicBezTo>
                  <a:pt x="720012" y="316063"/>
                  <a:pt x="745845" y="331241"/>
                  <a:pt x="762771" y="352669"/>
                </a:cubicBezTo>
                <a:cubicBezTo>
                  <a:pt x="784150" y="345526"/>
                  <a:pt x="804639" y="333919"/>
                  <a:pt x="821564" y="318741"/>
                </a:cubicBezTo>
                <a:lnTo>
                  <a:pt x="798403" y="295528"/>
                </a:lnTo>
                <a:cubicBezTo>
                  <a:pt x="794840" y="291956"/>
                  <a:pt x="794840" y="283921"/>
                  <a:pt x="798403" y="280349"/>
                </a:cubicBezTo>
                <a:cubicBezTo>
                  <a:pt x="802857" y="275885"/>
                  <a:pt x="809983" y="275885"/>
                  <a:pt x="814437" y="280349"/>
                </a:cubicBezTo>
                <a:lnTo>
                  <a:pt x="837598" y="302670"/>
                </a:lnTo>
                <a:cubicBezTo>
                  <a:pt x="860759" y="274992"/>
                  <a:pt x="875903" y="240172"/>
                  <a:pt x="878575" y="202673"/>
                </a:cubicBezTo>
                <a:lnTo>
                  <a:pt x="846506" y="202673"/>
                </a:lnTo>
                <a:cubicBezTo>
                  <a:pt x="840271" y="202673"/>
                  <a:pt x="834926" y="198209"/>
                  <a:pt x="834926" y="191959"/>
                </a:cubicBezTo>
                <a:cubicBezTo>
                  <a:pt x="834926" y="185709"/>
                  <a:pt x="840271" y="180352"/>
                  <a:pt x="846506" y="180352"/>
                </a:cubicBezTo>
                <a:lnTo>
                  <a:pt x="878575" y="180352"/>
                </a:lnTo>
                <a:cubicBezTo>
                  <a:pt x="875012" y="141961"/>
                  <a:pt x="859868" y="108032"/>
                  <a:pt x="836708" y="81247"/>
                </a:cubicBezTo>
                <a:lnTo>
                  <a:pt x="814437" y="102675"/>
                </a:lnTo>
                <a:cubicBezTo>
                  <a:pt x="811765" y="105354"/>
                  <a:pt x="809983" y="106247"/>
                  <a:pt x="806420" y="106247"/>
                </a:cubicBezTo>
                <a:cubicBezTo>
                  <a:pt x="803748" y="106247"/>
                  <a:pt x="801075" y="105354"/>
                  <a:pt x="798403" y="102675"/>
                </a:cubicBezTo>
                <a:cubicBezTo>
                  <a:pt x="794840" y="98211"/>
                  <a:pt x="794840" y="91069"/>
                  <a:pt x="798403" y="87497"/>
                </a:cubicBezTo>
                <a:lnTo>
                  <a:pt x="820673" y="65176"/>
                </a:lnTo>
                <a:cubicBezTo>
                  <a:pt x="793949" y="41070"/>
                  <a:pt x="759207" y="26785"/>
                  <a:pt x="720903" y="23213"/>
                </a:cubicBezTo>
                <a:lnTo>
                  <a:pt x="720903" y="55355"/>
                </a:lnTo>
                <a:cubicBezTo>
                  <a:pt x="720903" y="61605"/>
                  <a:pt x="716449" y="66069"/>
                  <a:pt x="711104" y="66069"/>
                </a:cubicBezTo>
                <a:cubicBezTo>
                  <a:pt x="703978" y="66069"/>
                  <a:pt x="699524" y="61605"/>
                  <a:pt x="699524" y="55355"/>
                </a:cubicBezTo>
                <a:close/>
                <a:moveTo>
                  <a:pt x="711104" y="0"/>
                </a:moveTo>
                <a:cubicBezTo>
                  <a:pt x="816219" y="0"/>
                  <a:pt x="901736" y="85712"/>
                  <a:pt x="901736" y="192852"/>
                </a:cubicBezTo>
                <a:cubicBezTo>
                  <a:pt x="901736" y="272314"/>
                  <a:pt x="849179" y="345526"/>
                  <a:pt x="773460" y="373204"/>
                </a:cubicBezTo>
                <a:cubicBezTo>
                  <a:pt x="778805" y="383025"/>
                  <a:pt x="780587" y="395525"/>
                  <a:pt x="780587" y="406239"/>
                </a:cubicBezTo>
                <a:lnTo>
                  <a:pt x="780587" y="497308"/>
                </a:lnTo>
                <a:cubicBezTo>
                  <a:pt x="780587" y="512486"/>
                  <a:pt x="769006" y="524985"/>
                  <a:pt x="753863" y="524985"/>
                </a:cubicBezTo>
                <a:lnTo>
                  <a:pt x="720012" y="524985"/>
                </a:lnTo>
                <a:cubicBezTo>
                  <a:pt x="713776" y="524985"/>
                  <a:pt x="709322" y="519628"/>
                  <a:pt x="709322" y="513379"/>
                </a:cubicBezTo>
                <a:cubicBezTo>
                  <a:pt x="709322" y="478558"/>
                  <a:pt x="680816" y="450880"/>
                  <a:pt x="646966" y="450880"/>
                </a:cubicBezTo>
                <a:cubicBezTo>
                  <a:pt x="611333" y="450880"/>
                  <a:pt x="582828" y="478558"/>
                  <a:pt x="582828" y="513379"/>
                </a:cubicBezTo>
                <a:cubicBezTo>
                  <a:pt x="582828" y="519628"/>
                  <a:pt x="578374" y="524985"/>
                  <a:pt x="572138" y="524985"/>
                </a:cubicBezTo>
                <a:lnTo>
                  <a:pt x="449207" y="524985"/>
                </a:lnTo>
                <a:lnTo>
                  <a:pt x="362799" y="524985"/>
                </a:lnTo>
                <a:cubicBezTo>
                  <a:pt x="356563" y="524985"/>
                  <a:pt x="351218" y="519628"/>
                  <a:pt x="351218" y="513379"/>
                </a:cubicBezTo>
                <a:cubicBezTo>
                  <a:pt x="351218" y="478558"/>
                  <a:pt x="323603" y="449988"/>
                  <a:pt x="287971" y="449988"/>
                </a:cubicBezTo>
                <a:cubicBezTo>
                  <a:pt x="253230" y="449988"/>
                  <a:pt x="224724" y="478558"/>
                  <a:pt x="224724" y="513379"/>
                </a:cubicBezTo>
                <a:cubicBezTo>
                  <a:pt x="224724" y="519628"/>
                  <a:pt x="220270" y="524985"/>
                  <a:pt x="213144" y="524985"/>
                </a:cubicBezTo>
                <a:lnTo>
                  <a:pt x="154350" y="524985"/>
                </a:lnTo>
                <a:cubicBezTo>
                  <a:pt x="133862" y="524985"/>
                  <a:pt x="116046" y="507129"/>
                  <a:pt x="116046" y="486594"/>
                </a:cubicBezTo>
                <a:lnTo>
                  <a:pt x="116046" y="371418"/>
                </a:lnTo>
                <a:lnTo>
                  <a:pt x="78632" y="371418"/>
                </a:lnTo>
                <a:cubicBezTo>
                  <a:pt x="72396" y="371418"/>
                  <a:pt x="67051" y="366061"/>
                  <a:pt x="67051" y="359811"/>
                </a:cubicBezTo>
                <a:cubicBezTo>
                  <a:pt x="67051" y="353562"/>
                  <a:pt x="72396" y="348205"/>
                  <a:pt x="78632" y="348205"/>
                </a:cubicBezTo>
                <a:lnTo>
                  <a:pt x="127626" y="348205"/>
                </a:lnTo>
                <a:cubicBezTo>
                  <a:pt x="133862" y="348205"/>
                  <a:pt x="139207" y="353562"/>
                  <a:pt x="139207" y="359811"/>
                </a:cubicBezTo>
                <a:lnTo>
                  <a:pt x="139207" y="389275"/>
                </a:lnTo>
                <a:lnTo>
                  <a:pt x="437626" y="389275"/>
                </a:lnTo>
                <a:lnTo>
                  <a:pt x="437626" y="202673"/>
                </a:lnTo>
                <a:lnTo>
                  <a:pt x="336965" y="202673"/>
                </a:lnTo>
                <a:lnTo>
                  <a:pt x="336965" y="241065"/>
                </a:lnTo>
                <a:cubicBezTo>
                  <a:pt x="336965" y="247315"/>
                  <a:pt x="331621" y="252672"/>
                  <a:pt x="325385" y="252672"/>
                </a:cubicBezTo>
                <a:lnTo>
                  <a:pt x="251448" y="252672"/>
                </a:lnTo>
                <a:cubicBezTo>
                  <a:pt x="245213" y="252672"/>
                  <a:pt x="239868" y="247315"/>
                  <a:pt x="239868" y="241065"/>
                </a:cubicBezTo>
                <a:lnTo>
                  <a:pt x="239868" y="202673"/>
                </a:lnTo>
                <a:lnTo>
                  <a:pt x="145442" y="202673"/>
                </a:lnTo>
                <a:cubicBezTo>
                  <a:pt x="141879" y="202673"/>
                  <a:pt x="139207" y="205352"/>
                  <a:pt x="139207" y="208923"/>
                </a:cubicBezTo>
                <a:lnTo>
                  <a:pt x="139207" y="260707"/>
                </a:lnTo>
                <a:cubicBezTo>
                  <a:pt x="139207" y="266957"/>
                  <a:pt x="133862" y="272314"/>
                  <a:pt x="127626" y="272314"/>
                </a:cubicBezTo>
                <a:lnTo>
                  <a:pt x="62597" y="272314"/>
                </a:lnTo>
                <a:cubicBezTo>
                  <a:pt x="55471" y="272314"/>
                  <a:pt x="51017" y="266957"/>
                  <a:pt x="51017" y="260707"/>
                </a:cubicBezTo>
                <a:cubicBezTo>
                  <a:pt x="51017" y="254457"/>
                  <a:pt x="55471" y="249993"/>
                  <a:pt x="62597" y="249993"/>
                </a:cubicBezTo>
                <a:lnTo>
                  <a:pt x="116046" y="249993"/>
                </a:lnTo>
                <a:lnTo>
                  <a:pt x="116046" y="208923"/>
                </a:lnTo>
                <a:cubicBezTo>
                  <a:pt x="116046" y="193745"/>
                  <a:pt x="129408" y="180352"/>
                  <a:pt x="145442" y="180352"/>
                </a:cubicBezTo>
                <a:lnTo>
                  <a:pt x="251448" y="180352"/>
                </a:lnTo>
                <a:lnTo>
                  <a:pt x="325385" y="180352"/>
                </a:lnTo>
                <a:lnTo>
                  <a:pt x="449207" y="180352"/>
                </a:lnTo>
                <a:lnTo>
                  <a:pt x="520471" y="180352"/>
                </a:lnTo>
                <a:cubicBezTo>
                  <a:pt x="523144" y="132139"/>
                  <a:pt x="542741" y="89283"/>
                  <a:pt x="574810" y="56248"/>
                </a:cubicBezTo>
                <a:cubicBezTo>
                  <a:pt x="574810" y="56248"/>
                  <a:pt x="574810" y="56248"/>
                  <a:pt x="575701" y="56248"/>
                </a:cubicBezTo>
                <a:cubicBezTo>
                  <a:pt x="609552" y="21428"/>
                  <a:pt x="657655" y="0"/>
                  <a:pt x="71110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DB28F7F5-5464-4D71-93EB-D9022E421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5368" y="9041964"/>
            <a:ext cx="901731" cy="886044"/>
          </a:xfrm>
          <a:custGeom>
            <a:avLst/>
            <a:gdLst>
              <a:gd name="connsiteX0" fmla="*/ 576460 w 901731"/>
              <a:gd name="connsiteY0" fmla="*/ 769195 h 886044"/>
              <a:gd name="connsiteX1" fmla="*/ 587798 w 901731"/>
              <a:gd name="connsiteY1" fmla="*/ 780576 h 886044"/>
              <a:gd name="connsiteX2" fmla="*/ 587798 w 901731"/>
              <a:gd name="connsiteY2" fmla="*/ 871622 h 886044"/>
              <a:gd name="connsiteX3" fmla="*/ 576460 w 901731"/>
              <a:gd name="connsiteY3" fmla="*/ 882128 h 886044"/>
              <a:gd name="connsiteX4" fmla="*/ 565123 w 901731"/>
              <a:gd name="connsiteY4" fmla="*/ 871622 h 886044"/>
              <a:gd name="connsiteX5" fmla="*/ 565123 w 901731"/>
              <a:gd name="connsiteY5" fmla="*/ 780576 h 886044"/>
              <a:gd name="connsiteX6" fmla="*/ 576460 w 901731"/>
              <a:gd name="connsiteY6" fmla="*/ 769195 h 886044"/>
              <a:gd name="connsiteX7" fmla="*/ 322276 w 901731"/>
              <a:gd name="connsiteY7" fmla="*/ 769195 h 886044"/>
              <a:gd name="connsiteX8" fmla="*/ 332637 w 901731"/>
              <a:gd name="connsiteY8" fmla="*/ 780576 h 886044"/>
              <a:gd name="connsiteX9" fmla="*/ 332637 w 901731"/>
              <a:gd name="connsiteY9" fmla="*/ 871622 h 886044"/>
              <a:gd name="connsiteX10" fmla="*/ 322276 w 901731"/>
              <a:gd name="connsiteY10" fmla="*/ 882128 h 886044"/>
              <a:gd name="connsiteX11" fmla="*/ 310032 w 901731"/>
              <a:gd name="connsiteY11" fmla="*/ 871622 h 886044"/>
              <a:gd name="connsiteX12" fmla="*/ 310032 w 901731"/>
              <a:gd name="connsiteY12" fmla="*/ 780576 h 886044"/>
              <a:gd name="connsiteX13" fmla="*/ 322276 w 901731"/>
              <a:gd name="connsiteY13" fmla="*/ 769195 h 886044"/>
              <a:gd name="connsiteX14" fmla="*/ 368779 w 901731"/>
              <a:gd name="connsiteY14" fmla="*/ 698554 h 886044"/>
              <a:gd name="connsiteX15" fmla="*/ 532064 w 901731"/>
              <a:gd name="connsiteY15" fmla="*/ 698554 h 886044"/>
              <a:gd name="connsiteX16" fmla="*/ 681965 w 901731"/>
              <a:gd name="connsiteY16" fmla="*/ 875431 h 886044"/>
              <a:gd name="connsiteX17" fmla="*/ 670365 w 901731"/>
              <a:gd name="connsiteY17" fmla="*/ 886044 h 886044"/>
              <a:gd name="connsiteX18" fmla="*/ 658766 w 901731"/>
              <a:gd name="connsiteY18" fmla="*/ 875431 h 886044"/>
              <a:gd name="connsiteX19" fmla="*/ 532064 w 901731"/>
              <a:gd name="connsiteY19" fmla="*/ 720664 h 886044"/>
              <a:gd name="connsiteX20" fmla="*/ 368779 w 901731"/>
              <a:gd name="connsiteY20" fmla="*/ 720664 h 886044"/>
              <a:gd name="connsiteX21" fmla="*/ 241184 w 901731"/>
              <a:gd name="connsiteY21" fmla="*/ 875431 h 886044"/>
              <a:gd name="connsiteX22" fmla="*/ 231369 w 901731"/>
              <a:gd name="connsiteY22" fmla="*/ 886044 h 886044"/>
              <a:gd name="connsiteX23" fmla="*/ 219770 w 901731"/>
              <a:gd name="connsiteY23" fmla="*/ 875431 h 886044"/>
              <a:gd name="connsiteX24" fmla="*/ 368779 w 901731"/>
              <a:gd name="connsiteY24" fmla="*/ 698554 h 886044"/>
              <a:gd name="connsiteX25" fmla="*/ 741545 w 901731"/>
              <a:gd name="connsiteY25" fmla="*/ 587454 h 886044"/>
              <a:gd name="connsiteX26" fmla="*/ 745113 w 901731"/>
              <a:gd name="connsiteY26" fmla="*/ 603717 h 886044"/>
              <a:gd name="connsiteX27" fmla="*/ 650569 w 901731"/>
              <a:gd name="connsiteY27" fmla="*/ 707617 h 886044"/>
              <a:gd name="connsiteX28" fmla="*/ 644325 w 901731"/>
              <a:gd name="connsiteY28" fmla="*/ 709424 h 886044"/>
              <a:gd name="connsiteX29" fmla="*/ 635406 w 901731"/>
              <a:gd name="connsiteY29" fmla="*/ 704906 h 886044"/>
              <a:gd name="connsiteX30" fmla="*/ 637190 w 901731"/>
              <a:gd name="connsiteY30" fmla="*/ 688644 h 886044"/>
              <a:gd name="connsiteX31" fmla="*/ 725490 w 901731"/>
              <a:gd name="connsiteY31" fmla="*/ 591068 h 886044"/>
              <a:gd name="connsiteX32" fmla="*/ 741545 w 901731"/>
              <a:gd name="connsiteY32" fmla="*/ 587454 h 886044"/>
              <a:gd name="connsiteX33" fmla="*/ 168107 w 901731"/>
              <a:gd name="connsiteY33" fmla="*/ 587341 h 886044"/>
              <a:gd name="connsiteX34" fmla="*/ 175521 w 901731"/>
              <a:gd name="connsiteY34" fmla="*/ 592875 h 886044"/>
              <a:gd name="connsiteX35" fmla="*/ 263597 w 901731"/>
              <a:gd name="connsiteY35" fmla="*/ 688644 h 886044"/>
              <a:gd name="connsiteX36" fmla="*/ 266293 w 901731"/>
              <a:gd name="connsiteY36" fmla="*/ 704906 h 886044"/>
              <a:gd name="connsiteX37" fmla="*/ 256407 w 901731"/>
              <a:gd name="connsiteY37" fmla="*/ 709424 h 886044"/>
              <a:gd name="connsiteX38" fmla="*/ 250116 w 901731"/>
              <a:gd name="connsiteY38" fmla="*/ 707617 h 886044"/>
              <a:gd name="connsiteX39" fmla="*/ 155749 w 901731"/>
              <a:gd name="connsiteY39" fmla="*/ 604620 h 886044"/>
              <a:gd name="connsiteX40" fmla="*/ 159344 w 901731"/>
              <a:gd name="connsiteY40" fmla="*/ 589261 h 886044"/>
              <a:gd name="connsiteX41" fmla="*/ 168107 w 901731"/>
              <a:gd name="connsiteY41" fmla="*/ 587341 h 886044"/>
              <a:gd name="connsiteX42" fmla="*/ 808553 w 901731"/>
              <a:gd name="connsiteY42" fmla="*/ 495552 h 886044"/>
              <a:gd name="connsiteX43" fmla="*/ 808553 w 901731"/>
              <a:gd name="connsiteY43" fmla="*/ 541932 h 886044"/>
              <a:gd name="connsiteX44" fmla="*/ 869477 w 901731"/>
              <a:gd name="connsiteY44" fmla="*/ 541932 h 886044"/>
              <a:gd name="connsiteX45" fmla="*/ 879333 w 901731"/>
              <a:gd name="connsiteY45" fmla="*/ 533013 h 886044"/>
              <a:gd name="connsiteX46" fmla="*/ 879333 w 901731"/>
              <a:gd name="connsiteY46" fmla="*/ 495552 h 886044"/>
              <a:gd name="connsiteX47" fmla="*/ 645492 w 901731"/>
              <a:gd name="connsiteY47" fmla="*/ 495552 h 886044"/>
              <a:gd name="connsiteX48" fmla="*/ 645492 w 901731"/>
              <a:gd name="connsiteY48" fmla="*/ 533013 h 886044"/>
              <a:gd name="connsiteX49" fmla="*/ 656243 w 901731"/>
              <a:gd name="connsiteY49" fmla="*/ 541932 h 886044"/>
              <a:gd name="connsiteX50" fmla="*/ 716271 w 901731"/>
              <a:gd name="connsiteY50" fmla="*/ 541932 h 886044"/>
              <a:gd name="connsiteX51" fmla="*/ 716271 w 901731"/>
              <a:gd name="connsiteY51" fmla="*/ 495552 h 886044"/>
              <a:gd name="connsiteX52" fmla="*/ 739566 w 901731"/>
              <a:gd name="connsiteY52" fmla="*/ 471470 h 886044"/>
              <a:gd name="connsiteX53" fmla="*/ 739566 w 901731"/>
              <a:gd name="connsiteY53" fmla="*/ 541932 h 886044"/>
              <a:gd name="connsiteX54" fmla="*/ 786155 w 901731"/>
              <a:gd name="connsiteY54" fmla="*/ 541932 h 886044"/>
              <a:gd name="connsiteX55" fmla="*/ 786155 w 901731"/>
              <a:gd name="connsiteY55" fmla="*/ 471470 h 886044"/>
              <a:gd name="connsiteX56" fmla="*/ 450421 w 901731"/>
              <a:gd name="connsiteY56" fmla="*/ 462643 h 886044"/>
              <a:gd name="connsiteX57" fmla="*/ 355877 w 901731"/>
              <a:gd name="connsiteY57" fmla="*/ 556830 h 886044"/>
              <a:gd name="connsiteX58" fmla="*/ 450421 w 901731"/>
              <a:gd name="connsiteY58" fmla="*/ 651017 h 886044"/>
              <a:gd name="connsiteX59" fmla="*/ 545857 w 901731"/>
              <a:gd name="connsiteY59" fmla="*/ 556830 h 886044"/>
              <a:gd name="connsiteX60" fmla="*/ 450421 w 901731"/>
              <a:gd name="connsiteY60" fmla="*/ 462643 h 886044"/>
              <a:gd name="connsiteX61" fmla="*/ 450421 w 901731"/>
              <a:gd name="connsiteY61" fmla="*/ 439540 h 886044"/>
              <a:gd name="connsiteX62" fmla="*/ 568155 w 901731"/>
              <a:gd name="connsiteY62" fmla="*/ 556830 h 886044"/>
              <a:gd name="connsiteX63" fmla="*/ 450421 w 901731"/>
              <a:gd name="connsiteY63" fmla="*/ 674119 h 886044"/>
              <a:gd name="connsiteX64" fmla="*/ 333579 w 901731"/>
              <a:gd name="connsiteY64" fmla="*/ 556830 h 886044"/>
              <a:gd name="connsiteX65" fmla="*/ 450421 w 901731"/>
              <a:gd name="connsiteY65" fmla="*/ 439540 h 886044"/>
              <a:gd name="connsiteX66" fmla="*/ 23220 w 901731"/>
              <a:gd name="connsiteY66" fmla="*/ 436684 h 886044"/>
              <a:gd name="connsiteX67" fmla="*/ 23220 w 901731"/>
              <a:gd name="connsiteY67" fmla="*/ 476872 h 886044"/>
              <a:gd name="connsiteX68" fmla="*/ 29471 w 901731"/>
              <a:gd name="connsiteY68" fmla="*/ 483123 h 886044"/>
              <a:gd name="connsiteX69" fmla="*/ 248272 w 901731"/>
              <a:gd name="connsiteY69" fmla="*/ 483123 h 886044"/>
              <a:gd name="connsiteX70" fmla="*/ 254523 w 901731"/>
              <a:gd name="connsiteY70" fmla="*/ 476872 h 886044"/>
              <a:gd name="connsiteX71" fmla="*/ 254523 w 901731"/>
              <a:gd name="connsiteY71" fmla="*/ 436684 h 886044"/>
              <a:gd name="connsiteX72" fmla="*/ 698352 w 901731"/>
              <a:gd name="connsiteY72" fmla="*/ 417062 h 886044"/>
              <a:gd name="connsiteX73" fmla="*/ 666098 w 901731"/>
              <a:gd name="connsiteY73" fmla="*/ 431333 h 886044"/>
              <a:gd name="connsiteX74" fmla="*/ 645492 w 901731"/>
              <a:gd name="connsiteY74" fmla="*/ 425090 h 886044"/>
              <a:gd name="connsiteX75" fmla="*/ 645492 w 901731"/>
              <a:gd name="connsiteY75" fmla="*/ 472362 h 886044"/>
              <a:gd name="connsiteX76" fmla="*/ 716271 w 901731"/>
              <a:gd name="connsiteY76" fmla="*/ 472362 h 886044"/>
              <a:gd name="connsiteX77" fmla="*/ 716271 w 901731"/>
              <a:gd name="connsiteY77" fmla="*/ 459875 h 886044"/>
              <a:gd name="connsiteX78" fmla="*/ 727918 w 901731"/>
              <a:gd name="connsiteY78" fmla="*/ 450063 h 886044"/>
              <a:gd name="connsiteX79" fmla="*/ 797802 w 901731"/>
              <a:gd name="connsiteY79" fmla="*/ 450063 h 886044"/>
              <a:gd name="connsiteX80" fmla="*/ 808553 w 901731"/>
              <a:gd name="connsiteY80" fmla="*/ 459875 h 886044"/>
              <a:gd name="connsiteX81" fmla="*/ 808553 w 901731"/>
              <a:gd name="connsiteY81" fmla="*/ 472362 h 886044"/>
              <a:gd name="connsiteX82" fmla="*/ 879333 w 901731"/>
              <a:gd name="connsiteY82" fmla="*/ 472362 h 886044"/>
              <a:gd name="connsiteX83" fmla="*/ 879333 w 901731"/>
              <a:gd name="connsiteY83" fmla="*/ 425090 h 886044"/>
              <a:gd name="connsiteX84" fmla="*/ 857830 w 901731"/>
              <a:gd name="connsiteY84" fmla="*/ 431333 h 886044"/>
              <a:gd name="connsiteX85" fmla="*/ 827368 w 901731"/>
              <a:gd name="connsiteY85" fmla="*/ 417062 h 886044"/>
              <a:gd name="connsiteX86" fmla="*/ 795114 w 901731"/>
              <a:gd name="connsiteY86" fmla="*/ 431333 h 886044"/>
              <a:gd name="connsiteX87" fmla="*/ 762860 w 901731"/>
              <a:gd name="connsiteY87" fmla="*/ 417062 h 886044"/>
              <a:gd name="connsiteX88" fmla="*/ 730606 w 901731"/>
              <a:gd name="connsiteY88" fmla="*/ 431333 h 886044"/>
              <a:gd name="connsiteX89" fmla="*/ 698352 w 901731"/>
              <a:gd name="connsiteY89" fmla="*/ 417062 h 886044"/>
              <a:gd name="connsiteX90" fmla="*/ 837223 w 901731"/>
              <a:gd name="connsiteY90" fmla="*/ 379601 h 886044"/>
              <a:gd name="connsiteX91" fmla="*/ 837223 w 901731"/>
              <a:gd name="connsiteY91" fmla="*/ 388521 h 886044"/>
              <a:gd name="connsiteX92" fmla="*/ 857830 w 901731"/>
              <a:gd name="connsiteY92" fmla="*/ 409035 h 886044"/>
              <a:gd name="connsiteX93" fmla="*/ 879333 w 901731"/>
              <a:gd name="connsiteY93" fmla="*/ 388521 h 886044"/>
              <a:gd name="connsiteX94" fmla="*/ 879333 w 901731"/>
              <a:gd name="connsiteY94" fmla="*/ 379601 h 886044"/>
              <a:gd name="connsiteX95" fmla="*/ 774507 w 901731"/>
              <a:gd name="connsiteY95" fmla="*/ 379601 h 886044"/>
              <a:gd name="connsiteX96" fmla="*/ 774507 w 901731"/>
              <a:gd name="connsiteY96" fmla="*/ 388521 h 886044"/>
              <a:gd name="connsiteX97" fmla="*/ 795114 w 901731"/>
              <a:gd name="connsiteY97" fmla="*/ 409035 h 886044"/>
              <a:gd name="connsiteX98" fmla="*/ 815721 w 901731"/>
              <a:gd name="connsiteY98" fmla="*/ 388521 h 886044"/>
              <a:gd name="connsiteX99" fmla="*/ 815721 w 901731"/>
              <a:gd name="connsiteY99" fmla="*/ 379601 h 886044"/>
              <a:gd name="connsiteX100" fmla="*/ 710000 w 901731"/>
              <a:gd name="connsiteY100" fmla="*/ 379601 h 886044"/>
              <a:gd name="connsiteX101" fmla="*/ 710000 w 901731"/>
              <a:gd name="connsiteY101" fmla="*/ 388521 h 886044"/>
              <a:gd name="connsiteX102" fmla="*/ 730606 w 901731"/>
              <a:gd name="connsiteY102" fmla="*/ 409035 h 886044"/>
              <a:gd name="connsiteX103" fmla="*/ 751213 w 901731"/>
              <a:gd name="connsiteY103" fmla="*/ 388521 h 886044"/>
              <a:gd name="connsiteX104" fmla="*/ 751213 w 901731"/>
              <a:gd name="connsiteY104" fmla="*/ 379601 h 886044"/>
              <a:gd name="connsiteX105" fmla="*/ 645492 w 901731"/>
              <a:gd name="connsiteY105" fmla="*/ 379601 h 886044"/>
              <a:gd name="connsiteX106" fmla="*/ 645492 w 901731"/>
              <a:gd name="connsiteY106" fmla="*/ 388521 h 886044"/>
              <a:gd name="connsiteX107" fmla="*/ 666098 w 901731"/>
              <a:gd name="connsiteY107" fmla="*/ 409035 h 886044"/>
              <a:gd name="connsiteX108" fmla="*/ 686705 w 901731"/>
              <a:gd name="connsiteY108" fmla="*/ 388521 h 886044"/>
              <a:gd name="connsiteX109" fmla="*/ 686705 w 901731"/>
              <a:gd name="connsiteY109" fmla="*/ 379601 h 886044"/>
              <a:gd name="connsiteX110" fmla="*/ 656243 w 901731"/>
              <a:gd name="connsiteY110" fmla="*/ 332329 h 886044"/>
              <a:gd name="connsiteX111" fmla="*/ 645492 w 901731"/>
              <a:gd name="connsiteY111" fmla="*/ 342140 h 886044"/>
              <a:gd name="connsiteX112" fmla="*/ 645492 w 901731"/>
              <a:gd name="connsiteY112" fmla="*/ 357303 h 886044"/>
              <a:gd name="connsiteX113" fmla="*/ 698352 w 901731"/>
              <a:gd name="connsiteY113" fmla="*/ 357303 h 886044"/>
              <a:gd name="connsiteX114" fmla="*/ 762860 w 901731"/>
              <a:gd name="connsiteY114" fmla="*/ 357303 h 886044"/>
              <a:gd name="connsiteX115" fmla="*/ 827368 w 901731"/>
              <a:gd name="connsiteY115" fmla="*/ 357303 h 886044"/>
              <a:gd name="connsiteX116" fmla="*/ 879333 w 901731"/>
              <a:gd name="connsiteY116" fmla="*/ 357303 h 886044"/>
              <a:gd name="connsiteX117" fmla="*/ 879333 w 901731"/>
              <a:gd name="connsiteY117" fmla="*/ 342140 h 886044"/>
              <a:gd name="connsiteX118" fmla="*/ 869477 w 901731"/>
              <a:gd name="connsiteY118" fmla="*/ 332329 h 886044"/>
              <a:gd name="connsiteX119" fmla="*/ 29471 w 901731"/>
              <a:gd name="connsiteY119" fmla="*/ 320586 h 886044"/>
              <a:gd name="connsiteX120" fmla="*/ 23220 w 901731"/>
              <a:gd name="connsiteY120" fmla="*/ 326837 h 886044"/>
              <a:gd name="connsiteX121" fmla="*/ 23220 w 901731"/>
              <a:gd name="connsiteY121" fmla="*/ 413464 h 886044"/>
              <a:gd name="connsiteX122" fmla="*/ 254523 w 901731"/>
              <a:gd name="connsiteY122" fmla="*/ 413464 h 886044"/>
              <a:gd name="connsiteX123" fmla="*/ 254523 w 901731"/>
              <a:gd name="connsiteY123" fmla="*/ 326837 h 886044"/>
              <a:gd name="connsiteX124" fmla="*/ 248272 w 901731"/>
              <a:gd name="connsiteY124" fmla="*/ 320586 h 886044"/>
              <a:gd name="connsiteX125" fmla="*/ 656243 w 901731"/>
              <a:gd name="connsiteY125" fmla="*/ 310031 h 886044"/>
              <a:gd name="connsiteX126" fmla="*/ 869477 w 901731"/>
              <a:gd name="connsiteY126" fmla="*/ 310031 h 886044"/>
              <a:gd name="connsiteX127" fmla="*/ 901731 w 901731"/>
              <a:gd name="connsiteY127" fmla="*/ 342140 h 886044"/>
              <a:gd name="connsiteX128" fmla="*/ 901731 w 901731"/>
              <a:gd name="connsiteY128" fmla="*/ 368006 h 886044"/>
              <a:gd name="connsiteX129" fmla="*/ 901731 w 901731"/>
              <a:gd name="connsiteY129" fmla="*/ 388521 h 886044"/>
              <a:gd name="connsiteX130" fmla="*/ 901731 w 901731"/>
              <a:gd name="connsiteY130" fmla="*/ 533013 h 886044"/>
              <a:gd name="connsiteX131" fmla="*/ 869477 w 901731"/>
              <a:gd name="connsiteY131" fmla="*/ 564230 h 886044"/>
              <a:gd name="connsiteX132" fmla="*/ 656243 w 901731"/>
              <a:gd name="connsiteY132" fmla="*/ 564230 h 886044"/>
              <a:gd name="connsiteX133" fmla="*/ 623989 w 901731"/>
              <a:gd name="connsiteY133" fmla="*/ 533013 h 886044"/>
              <a:gd name="connsiteX134" fmla="*/ 623989 w 901731"/>
              <a:gd name="connsiteY134" fmla="*/ 388521 h 886044"/>
              <a:gd name="connsiteX135" fmla="*/ 623989 w 901731"/>
              <a:gd name="connsiteY135" fmla="*/ 368006 h 886044"/>
              <a:gd name="connsiteX136" fmla="*/ 623989 w 901731"/>
              <a:gd name="connsiteY136" fmla="*/ 342140 h 886044"/>
              <a:gd name="connsiteX137" fmla="*/ 656243 w 901731"/>
              <a:gd name="connsiteY137" fmla="*/ 310031 h 886044"/>
              <a:gd name="connsiteX138" fmla="*/ 29471 w 901731"/>
              <a:gd name="connsiteY138" fmla="*/ 298259 h 886044"/>
              <a:gd name="connsiteX139" fmla="*/ 248272 w 901731"/>
              <a:gd name="connsiteY139" fmla="*/ 298259 h 886044"/>
              <a:gd name="connsiteX140" fmla="*/ 277743 w 901731"/>
              <a:gd name="connsiteY140" fmla="*/ 326837 h 886044"/>
              <a:gd name="connsiteX141" fmla="*/ 277743 w 901731"/>
              <a:gd name="connsiteY141" fmla="*/ 476872 h 886044"/>
              <a:gd name="connsiteX142" fmla="*/ 248272 w 901731"/>
              <a:gd name="connsiteY142" fmla="*/ 505450 h 886044"/>
              <a:gd name="connsiteX143" fmla="*/ 150035 w 901731"/>
              <a:gd name="connsiteY143" fmla="*/ 505450 h 886044"/>
              <a:gd name="connsiteX144" fmla="*/ 150035 w 901731"/>
              <a:gd name="connsiteY144" fmla="*/ 529563 h 886044"/>
              <a:gd name="connsiteX145" fmla="*/ 174147 w 901731"/>
              <a:gd name="connsiteY145" fmla="*/ 529563 h 886044"/>
              <a:gd name="connsiteX146" fmla="*/ 181292 w 901731"/>
              <a:gd name="connsiteY146" fmla="*/ 532242 h 886044"/>
              <a:gd name="connsiteX147" fmla="*/ 205405 w 901731"/>
              <a:gd name="connsiteY147" fmla="*/ 555461 h 886044"/>
              <a:gd name="connsiteX148" fmla="*/ 205405 w 901731"/>
              <a:gd name="connsiteY148" fmla="*/ 571537 h 886044"/>
              <a:gd name="connsiteX149" fmla="*/ 196474 w 901731"/>
              <a:gd name="connsiteY149" fmla="*/ 576002 h 886044"/>
              <a:gd name="connsiteX150" fmla="*/ 189330 w 901731"/>
              <a:gd name="connsiteY150" fmla="*/ 571537 h 886044"/>
              <a:gd name="connsiteX151" fmla="*/ 168789 w 901731"/>
              <a:gd name="connsiteY151" fmla="*/ 551889 h 886044"/>
              <a:gd name="connsiteX152" fmla="*/ 108954 w 901731"/>
              <a:gd name="connsiteY152" fmla="*/ 551889 h 886044"/>
              <a:gd name="connsiteX153" fmla="*/ 89306 w 901731"/>
              <a:gd name="connsiteY153" fmla="*/ 571537 h 886044"/>
              <a:gd name="connsiteX154" fmla="*/ 72338 w 901731"/>
              <a:gd name="connsiteY154" fmla="*/ 571537 h 886044"/>
              <a:gd name="connsiteX155" fmla="*/ 72338 w 901731"/>
              <a:gd name="connsiteY155" fmla="*/ 555461 h 886044"/>
              <a:gd name="connsiteX156" fmla="*/ 96451 w 901731"/>
              <a:gd name="connsiteY156" fmla="*/ 532242 h 886044"/>
              <a:gd name="connsiteX157" fmla="*/ 104488 w 901731"/>
              <a:gd name="connsiteY157" fmla="*/ 529563 h 886044"/>
              <a:gd name="connsiteX158" fmla="*/ 127708 w 901731"/>
              <a:gd name="connsiteY158" fmla="*/ 529563 h 886044"/>
              <a:gd name="connsiteX159" fmla="*/ 127708 w 901731"/>
              <a:gd name="connsiteY159" fmla="*/ 505450 h 886044"/>
              <a:gd name="connsiteX160" fmla="*/ 29471 w 901731"/>
              <a:gd name="connsiteY160" fmla="*/ 505450 h 886044"/>
              <a:gd name="connsiteX161" fmla="*/ 0 w 901731"/>
              <a:gd name="connsiteY161" fmla="*/ 476872 h 886044"/>
              <a:gd name="connsiteX162" fmla="*/ 0 w 901731"/>
              <a:gd name="connsiteY162" fmla="*/ 326837 h 886044"/>
              <a:gd name="connsiteX163" fmla="*/ 29471 w 901731"/>
              <a:gd name="connsiteY163" fmla="*/ 298259 h 886044"/>
              <a:gd name="connsiteX164" fmla="*/ 554741 w 901731"/>
              <a:gd name="connsiteY164" fmla="*/ 150699 h 886044"/>
              <a:gd name="connsiteX165" fmla="*/ 531658 w 901731"/>
              <a:gd name="connsiteY165" fmla="*/ 174022 h 886044"/>
              <a:gd name="connsiteX166" fmla="*/ 554741 w 901731"/>
              <a:gd name="connsiteY166" fmla="*/ 197344 h 886044"/>
              <a:gd name="connsiteX167" fmla="*/ 576936 w 901731"/>
              <a:gd name="connsiteY167" fmla="*/ 174022 h 886044"/>
              <a:gd name="connsiteX168" fmla="*/ 554741 w 901731"/>
              <a:gd name="connsiteY168" fmla="*/ 150699 h 886044"/>
              <a:gd name="connsiteX169" fmla="*/ 358538 w 901731"/>
              <a:gd name="connsiteY169" fmla="*/ 150699 h 886044"/>
              <a:gd name="connsiteX170" fmla="*/ 335455 w 901731"/>
              <a:gd name="connsiteY170" fmla="*/ 174022 h 886044"/>
              <a:gd name="connsiteX171" fmla="*/ 358538 w 901731"/>
              <a:gd name="connsiteY171" fmla="*/ 197344 h 886044"/>
              <a:gd name="connsiteX172" fmla="*/ 381620 w 901731"/>
              <a:gd name="connsiteY172" fmla="*/ 174022 h 886044"/>
              <a:gd name="connsiteX173" fmla="*/ 358538 w 901731"/>
              <a:gd name="connsiteY173" fmla="*/ 150699 h 886044"/>
              <a:gd name="connsiteX174" fmla="*/ 246462 w 901731"/>
              <a:gd name="connsiteY174" fmla="*/ 144822 h 886044"/>
              <a:gd name="connsiteX175" fmla="*/ 262429 w 901731"/>
              <a:gd name="connsiteY175" fmla="*/ 147478 h 886044"/>
              <a:gd name="connsiteX176" fmla="*/ 259768 w 901731"/>
              <a:gd name="connsiteY176" fmla="*/ 162529 h 886044"/>
              <a:gd name="connsiteX177" fmla="*/ 160418 w 901731"/>
              <a:gd name="connsiteY177" fmla="*/ 279401 h 886044"/>
              <a:gd name="connsiteX178" fmla="*/ 150661 w 901731"/>
              <a:gd name="connsiteY178" fmla="*/ 285599 h 886044"/>
              <a:gd name="connsiteX179" fmla="*/ 145338 w 901731"/>
              <a:gd name="connsiteY179" fmla="*/ 283828 h 886044"/>
              <a:gd name="connsiteX180" fmla="*/ 140016 w 901731"/>
              <a:gd name="connsiteY180" fmla="*/ 268776 h 886044"/>
              <a:gd name="connsiteX181" fmla="*/ 246462 w 901731"/>
              <a:gd name="connsiteY181" fmla="*/ 144822 h 886044"/>
              <a:gd name="connsiteX182" fmla="*/ 642668 w 901731"/>
              <a:gd name="connsiteY182" fmla="*/ 143260 h 886044"/>
              <a:gd name="connsiteX183" fmla="*/ 650595 w 901731"/>
              <a:gd name="connsiteY183" fmla="*/ 145680 h 886044"/>
              <a:gd name="connsiteX184" fmla="*/ 757774 w 901731"/>
              <a:gd name="connsiteY184" fmla="*/ 269764 h 886044"/>
              <a:gd name="connsiteX185" fmla="*/ 753309 w 901731"/>
              <a:gd name="connsiteY185" fmla="*/ 283844 h 886044"/>
              <a:gd name="connsiteX186" fmla="*/ 747950 w 901731"/>
              <a:gd name="connsiteY186" fmla="*/ 285604 h 886044"/>
              <a:gd name="connsiteX187" fmla="*/ 738125 w 901731"/>
              <a:gd name="connsiteY187" fmla="*/ 279444 h 886044"/>
              <a:gd name="connsiteX188" fmla="*/ 637197 w 901731"/>
              <a:gd name="connsiteY188" fmla="*/ 163281 h 886044"/>
              <a:gd name="connsiteX189" fmla="*/ 635411 w 901731"/>
              <a:gd name="connsiteY189" fmla="*/ 147440 h 886044"/>
              <a:gd name="connsiteX190" fmla="*/ 642668 w 901731"/>
              <a:gd name="connsiteY190" fmla="*/ 143260 h 886044"/>
              <a:gd name="connsiteX191" fmla="*/ 507687 w 901731"/>
              <a:gd name="connsiteY191" fmla="*/ 56512 h 886044"/>
              <a:gd name="connsiteX192" fmla="*/ 507687 w 901731"/>
              <a:gd name="connsiteY192" fmla="*/ 162361 h 886044"/>
              <a:gd name="connsiteX193" fmla="*/ 511239 w 901731"/>
              <a:gd name="connsiteY193" fmla="*/ 162361 h 886044"/>
              <a:gd name="connsiteX194" fmla="*/ 554741 w 901731"/>
              <a:gd name="connsiteY194" fmla="*/ 127377 h 886044"/>
              <a:gd name="connsiteX195" fmla="*/ 597355 w 901731"/>
              <a:gd name="connsiteY195" fmla="*/ 162361 h 886044"/>
              <a:gd name="connsiteX196" fmla="*/ 600906 w 901731"/>
              <a:gd name="connsiteY196" fmla="*/ 162361 h 886044"/>
              <a:gd name="connsiteX197" fmla="*/ 600906 w 901731"/>
              <a:gd name="connsiteY197" fmla="*/ 112128 h 886044"/>
              <a:gd name="connsiteX198" fmla="*/ 598243 w 901731"/>
              <a:gd name="connsiteY198" fmla="*/ 104951 h 886044"/>
              <a:gd name="connsiteX199" fmla="*/ 560955 w 901731"/>
              <a:gd name="connsiteY199" fmla="*/ 58306 h 886044"/>
              <a:gd name="connsiteX200" fmla="*/ 558292 w 901731"/>
              <a:gd name="connsiteY200" fmla="*/ 56512 h 886044"/>
              <a:gd name="connsiteX201" fmla="*/ 300831 w 901731"/>
              <a:gd name="connsiteY201" fmla="*/ 22426 h 886044"/>
              <a:gd name="connsiteX202" fmla="*/ 300831 w 901731"/>
              <a:gd name="connsiteY202" fmla="*/ 162361 h 886044"/>
              <a:gd name="connsiteX203" fmla="*/ 315923 w 901731"/>
              <a:gd name="connsiteY203" fmla="*/ 162361 h 886044"/>
              <a:gd name="connsiteX204" fmla="*/ 358538 w 901731"/>
              <a:gd name="connsiteY204" fmla="*/ 127377 h 886044"/>
              <a:gd name="connsiteX205" fmla="*/ 402040 w 901731"/>
              <a:gd name="connsiteY205" fmla="*/ 162361 h 886044"/>
              <a:gd name="connsiteX206" fmla="*/ 485493 w 901731"/>
              <a:gd name="connsiteY206" fmla="*/ 162361 h 886044"/>
              <a:gd name="connsiteX207" fmla="*/ 485493 w 901731"/>
              <a:gd name="connsiteY207" fmla="*/ 45748 h 886044"/>
              <a:gd name="connsiteX208" fmla="*/ 485493 w 901731"/>
              <a:gd name="connsiteY208" fmla="*/ 22426 h 886044"/>
              <a:gd name="connsiteX209" fmla="*/ 289289 w 901731"/>
              <a:gd name="connsiteY209" fmla="*/ 0 h 886044"/>
              <a:gd name="connsiteX210" fmla="*/ 496146 w 901731"/>
              <a:gd name="connsiteY210" fmla="*/ 0 h 886044"/>
              <a:gd name="connsiteX211" fmla="*/ 507687 w 901731"/>
              <a:gd name="connsiteY211" fmla="*/ 10764 h 886044"/>
              <a:gd name="connsiteX212" fmla="*/ 507687 w 901731"/>
              <a:gd name="connsiteY212" fmla="*/ 34087 h 886044"/>
              <a:gd name="connsiteX213" fmla="*/ 558292 w 901731"/>
              <a:gd name="connsiteY213" fmla="*/ 34087 h 886044"/>
              <a:gd name="connsiteX214" fmla="*/ 578711 w 901731"/>
              <a:gd name="connsiteY214" fmla="*/ 44851 h 886044"/>
              <a:gd name="connsiteX215" fmla="*/ 615111 w 901731"/>
              <a:gd name="connsiteY215" fmla="*/ 89702 h 886044"/>
              <a:gd name="connsiteX216" fmla="*/ 623101 w 901731"/>
              <a:gd name="connsiteY216" fmla="*/ 112128 h 886044"/>
              <a:gd name="connsiteX217" fmla="*/ 623101 w 901731"/>
              <a:gd name="connsiteY217" fmla="*/ 174022 h 886044"/>
              <a:gd name="connsiteX218" fmla="*/ 611560 w 901731"/>
              <a:gd name="connsiteY218" fmla="*/ 185683 h 886044"/>
              <a:gd name="connsiteX219" fmla="*/ 597355 w 901731"/>
              <a:gd name="connsiteY219" fmla="*/ 185683 h 886044"/>
              <a:gd name="connsiteX220" fmla="*/ 554741 w 901731"/>
              <a:gd name="connsiteY220" fmla="*/ 218873 h 886044"/>
              <a:gd name="connsiteX221" fmla="*/ 511239 w 901731"/>
              <a:gd name="connsiteY221" fmla="*/ 185683 h 886044"/>
              <a:gd name="connsiteX222" fmla="*/ 496146 w 901731"/>
              <a:gd name="connsiteY222" fmla="*/ 185683 h 886044"/>
              <a:gd name="connsiteX223" fmla="*/ 402040 w 901731"/>
              <a:gd name="connsiteY223" fmla="*/ 185683 h 886044"/>
              <a:gd name="connsiteX224" fmla="*/ 358538 w 901731"/>
              <a:gd name="connsiteY224" fmla="*/ 218873 h 886044"/>
              <a:gd name="connsiteX225" fmla="*/ 315923 w 901731"/>
              <a:gd name="connsiteY225" fmla="*/ 185683 h 886044"/>
              <a:gd name="connsiteX226" fmla="*/ 289289 w 901731"/>
              <a:gd name="connsiteY226" fmla="*/ 185683 h 886044"/>
              <a:gd name="connsiteX227" fmla="*/ 278636 w 901731"/>
              <a:gd name="connsiteY227" fmla="*/ 174022 h 886044"/>
              <a:gd name="connsiteX228" fmla="*/ 278636 w 901731"/>
              <a:gd name="connsiteY228" fmla="*/ 10764 h 886044"/>
              <a:gd name="connsiteX229" fmla="*/ 289289 w 901731"/>
              <a:gd name="connsiteY229" fmla="*/ 0 h 886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</a:cxnLst>
            <a:rect l="l" t="t" r="r" b="b"/>
            <a:pathLst>
              <a:path w="901731" h="886044">
                <a:moveTo>
                  <a:pt x="576460" y="769195"/>
                </a:moveTo>
                <a:cubicBezTo>
                  <a:pt x="582565" y="769195"/>
                  <a:pt x="587798" y="774448"/>
                  <a:pt x="587798" y="780576"/>
                </a:cubicBezTo>
                <a:lnTo>
                  <a:pt x="587798" y="871622"/>
                </a:lnTo>
                <a:cubicBezTo>
                  <a:pt x="587798" y="877750"/>
                  <a:pt x="582565" y="882128"/>
                  <a:pt x="576460" y="882128"/>
                </a:cubicBezTo>
                <a:cubicBezTo>
                  <a:pt x="570356" y="882128"/>
                  <a:pt x="565123" y="877750"/>
                  <a:pt x="565123" y="871622"/>
                </a:cubicBezTo>
                <a:lnTo>
                  <a:pt x="565123" y="780576"/>
                </a:lnTo>
                <a:cubicBezTo>
                  <a:pt x="565123" y="774448"/>
                  <a:pt x="570356" y="769195"/>
                  <a:pt x="576460" y="769195"/>
                </a:cubicBezTo>
                <a:close/>
                <a:moveTo>
                  <a:pt x="322276" y="769195"/>
                </a:moveTo>
                <a:cubicBezTo>
                  <a:pt x="327928" y="769195"/>
                  <a:pt x="332637" y="774448"/>
                  <a:pt x="332637" y="780576"/>
                </a:cubicBezTo>
                <a:lnTo>
                  <a:pt x="332637" y="871622"/>
                </a:lnTo>
                <a:cubicBezTo>
                  <a:pt x="332637" y="877750"/>
                  <a:pt x="327928" y="882128"/>
                  <a:pt x="322276" y="882128"/>
                </a:cubicBezTo>
                <a:cubicBezTo>
                  <a:pt x="314741" y="882128"/>
                  <a:pt x="310032" y="877750"/>
                  <a:pt x="310032" y="871622"/>
                </a:cubicBezTo>
                <a:lnTo>
                  <a:pt x="310032" y="780576"/>
                </a:lnTo>
                <a:cubicBezTo>
                  <a:pt x="310032" y="774448"/>
                  <a:pt x="314741" y="769195"/>
                  <a:pt x="322276" y="769195"/>
                </a:cubicBezTo>
                <a:close/>
                <a:moveTo>
                  <a:pt x="368779" y="698554"/>
                </a:moveTo>
                <a:lnTo>
                  <a:pt x="532064" y="698554"/>
                </a:lnTo>
                <a:cubicBezTo>
                  <a:pt x="614152" y="698554"/>
                  <a:pt x="681965" y="777264"/>
                  <a:pt x="681965" y="875431"/>
                </a:cubicBezTo>
                <a:cubicBezTo>
                  <a:pt x="681965" y="881622"/>
                  <a:pt x="676611" y="886044"/>
                  <a:pt x="670365" y="886044"/>
                </a:cubicBezTo>
                <a:cubicBezTo>
                  <a:pt x="664120" y="886044"/>
                  <a:pt x="658766" y="881622"/>
                  <a:pt x="658766" y="875431"/>
                </a:cubicBezTo>
                <a:cubicBezTo>
                  <a:pt x="658766" y="789646"/>
                  <a:pt x="602553" y="720664"/>
                  <a:pt x="532064" y="720664"/>
                </a:cubicBezTo>
                <a:lnTo>
                  <a:pt x="368779" y="720664"/>
                </a:lnTo>
                <a:cubicBezTo>
                  <a:pt x="299182" y="720664"/>
                  <a:pt x="241184" y="789646"/>
                  <a:pt x="241184" y="875431"/>
                </a:cubicBezTo>
                <a:cubicBezTo>
                  <a:pt x="241184" y="881622"/>
                  <a:pt x="237615" y="886044"/>
                  <a:pt x="231369" y="886044"/>
                </a:cubicBezTo>
                <a:cubicBezTo>
                  <a:pt x="224231" y="886044"/>
                  <a:pt x="219770" y="881622"/>
                  <a:pt x="219770" y="875431"/>
                </a:cubicBezTo>
                <a:cubicBezTo>
                  <a:pt x="219770" y="777264"/>
                  <a:pt x="286690" y="698554"/>
                  <a:pt x="368779" y="698554"/>
                </a:cubicBezTo>
                <a:close/>
                <a:moveTo>
                  <a:pt x="741545" y="587454"/>
                </a:moveTo>
                <a:cubicBezTo>
                  <a:pt x="746896" y="591068"/>
                  <a:pt x="748680" y="598296"/>
                  <a:pt x="745113" y="603717"/>
                </a:cubicBezTo>
                <a:cubicBezTo>
                  <a:pt x="721031" y="644373"/>
                  <a:pt x="688921" y="679609"/>
                  <a:pt x="650569" y="707617"/>
                </a:cubicBezTo>
                <a:cubicBezTo>
                  <a:pt x="648785" y="709424"/>
                  <a:pt x="647001" y="709424"/>
                  <a:pt x="644325" y="709424"/>
                </a:cubicBezTo>
                <a:cubicBezTo>
                  <a:pt x="640757" y="709424"/>
                  <a:pt x="637190" y="707617"/>
                  <a:pt x="635406" y="704906"/>
                </a:cubicBezTo>
                <a:cubicBezTo>
                  <a:pt x="631838" y="699485"/>
                  <a:pt x="632730" y="693161"/>
                  <a:pt x="637190" y="688644"/>
                </a:cubicBezTo>
                <a:cubicBezTo>
                  <a:pt x="673759" y="662443"/>
                  <a:pt x="703192" y="629918"/>
                  <a:pt x="725490" y="591068"/>
                </a:cubicBezTo>
                <a:cubicBezTo>
                  <a:pt x="729058" y="586551"/>
                  <a:pt x="736193" y="584744"/>
                  <a:pt x="741545" y="587454"/>
                </a:cubicBezTo>
                <a:close/>
                <a:moveTo>
                  <a:pt x="168107" y="587341"/>
                </a:moveTo>
                <a:cubicBezTo>
                  <a:pt x="171028" y="588132"/>
                  <a:pt x="173724" y="590164"/>
                  <a:pt x="175521" y="592875"/>
                </a:cubicBezTo>
                <a:cubicBezTo>
                  <a:pt x="197990" y="629918"/>
                  <a:pt x="227648" y="662443"/>
                  <a:pt x="263597" y="688644"/>
                </a:cubicBezTo>
                <a:cubicBezTo>
                  <a:pt x="268091" y="693161"/>
                  <a:pt x="269888" y="699485"/>
                  <a:pt x="266293" y="704906"/>
                </a:cubicBezTo>
                <a:cubicBezTo>
                  <a:pt x="263597" y="707617"/>
                  <a:pt x="260002" y="709424"/>
                  <a:pt x="256407" y="709424"/>
                </a:cubicBezTo>
                <a:cubicBezTo>
                  <a:pt x="254610" y="709424"/>
                  <a:pt x="251914" y="709424"/>
                  <a:pt x="250116" y="707617"/>
                </a:cubicBezTo>
                <a:cubicBezTo>
                  <a:pt x="211471" y="679609"/>
                  <a:pt x="180015" y="644373"/>
                  <a:pt x="155749" y="604620"/>
                </a:cubicBezTo>
                <a:cubicBezTo>
                  <a:pt x="153053" y="599200"/>
                  <a:pt x="154850" y="591972"/>
                  <a:pt x="159344" y="589261"/>
                </a:cubicBezTo>
                <a:cubicBezTo>
                  <a:pt x="162040" y="587002"/>
                  <a:pt x="165186" y="586551"/>
                  <a:pt x="168107" y="587341"/>
                </a:cubicBezTo>
                <a:close/>
                <a:moveTo>
                  <a:pt x="808553" y="495552"/>
                </a:moveTo>
                <a:lnTo>
                  <a:pt x="808553" y="541932"/>
                </a:lnTo>
                <a:lnTo>
                  <a:pt x="869477" y="541932"/>
                </a:lnTo>
                <a:cubicBezTo>
                  <a:pt x="874853" y="541932"/>
                  <a:pt x="879333" y="537472"/>
                  <a:pt x="879333" y="533013"/>
                </a:cubicBezTo>
                <a:lnTo>
                  <a:pt x="879333" y="495552"/>
                </a:lnTo>
                <a:close/>
                <a:moveTo>
                  <a:pt x="645492" y="495552"/>
                </a:moveTo>
                <a:lnTo>
                  <a:pt x="645492" y="533013"/>
                </a:lnTo>
                <a:cubicBezTo>
                  <a:pt x="645492" y="537472"/>
                  <a:pt x="650867" y="541932"/>
                  <a:pt x="656243" y="541932"/>
                </a:cubicBezTo>
                <a:lnTo>
                  <a:pt x="716271" y="541932"/>
                </a:lnTo>
                <a:lnTo>
                  <a:pt x="716271" y="495552"/>
                </a:lnTo>
                <a:close/>
                <a:moveTo>
                  <a:pt x="739566" y="471470"/>
                </a:moveTo>
                <a:lnTo>
                  <a:pt x="739566" y="541932"/>
                </a:lnTo>
                <a:lnTo>
                  <a:pt x="786155" y="541932"/>
                </a:lnTo>
                <a:lnTo>
                  <a:pt x="786155" y="471470"/>
                </a:lnTo>
                <a:close/>
                <a:moveTo>
                  <a:pt x="450421" y="462643"/>
                </a:moveTo>
                <a:cubicBezTo>
                  <a:pt x="398689" y="462643"/>
                  <a:pt x="355877" y="504405"/>
                  <a:pt x="355877" y="556830"/>
                </a:cubicBezTo>
                <a:cubicBezTo>
                  <a:pt x="355877" y="608366"/>
                  <a:pt x="398689" y="651017"/>
                  <a:pt x="450421" y="651017"/>
                </a:cubicBezTo>
                <a:cubicBezTo>
                  <a:pt x="503044" y="651017"/>
                  <a:pt x="545857" y="608366"/>
                  <a:pt x="545857" y="556830"/>
                </a:cubicBezTo>
                <a:cubicBezTo>
                  <a:pt x="545857" y="504405"/>
                  <a:pt x="503044" y="462643"/>
                  <a:pt x="450421" y="462643"/>
                </a:cubicBezTo>
                <a:close/>
                <a:moveTo>
                  <a:pt x="450421" y="439540"/>
                </a:moveTo>
                <a:cubicBezTo>
                  <a:pt x="515531" y="439540"/>
                  <a:pt x="568155" y="491965"/>
                  <a:pt x="568155" y="556830"/>
                </a:cubicBezTo>
                <a:cubicBezTo>
                  <a:pt x="568155" y="621694"/>
                  <a:pt x="515531" y="674119"/>
                  <a:pt x="450421" y="674119"/>
                </a:cubicBezTo>
                <a:cubicBezTo>
                  <a:pt x="386202" y="674119"/>
                  <a:pt x="333579" y="621694"/>
                  <a:pt x="333579" y="556830"/>
                </a:cubicBezTo>
                <a:cubicBezTo>
                  <a:pt x="333579" y="491965"/>
                  <a:pt x="386202" y="439540"/>
                  <a:pt x="450421" y="439540"/>
                </a:cubicBezTo>
                <a:close/>
                <a:moveTo>
                  <a:pt x="23220" y="436684"/>
                </a:moveTo>
                <a:lnTo>
                  <a:pt x="23220" y="476872"/>
                </a:lnTo>
                <a:cubicBezTo>
                  <a:pt x="23220" y="479551"/>
                  <a:pt x="25006" y="483123"/>
                  <a:pt x="29471" y="483123"/>
                </a:cubicBezTo>
                <a:lnTo>
                  <a:pt x="248272" y="483123"/>
                </a:lnTo>
                <a:cubicBezTo>
                  <a:pt x="252737" y="483123"/>
                  <a:pt x="254523" y="479551"/>
                  <a:pt x="254523" y="476872"/>
                </a:cubicBezTo>
                <a:lnTo>
                  <a:pt x="254523" y="436684"/>
                </a:lnTo>
                <a:close/>
                <a:moveTo>
                  <a:pt x="698352" y="417062"/>
                </a:moveTo>
                <a:cubicBezTo>
                  <a:pt x="691185" y="425981"/>
                  <a:pt x="679538" y="431333"/>
                  <a:pt x="666098" y="431333"/>
                </a:cubicBezTo>
                <a:cubicBezTo>
                  <a:pt x="658931" y="431333"/>
                  <a:pt x="652659" y="428657"/>
                  <a:pt x="645492" y="425090"/>
                </a:cubicBezTo>
                <a:lnTo>
                  <a:pt x="645492" y="472362"/>
                </a:lnTo>
                <a:lnTo>
                  <a:pt x="716271" y="472362"/>
                </a:lnTo>
                <a:lnTo>
                  <a:pt x="716271" y="459875"/>
                </a:lnTo>
                <a:cubicBezTo>
                  <a:pt x="716271" y="453631"/>
                  <a:pt x="721647" y="450063"/>
                  <a:pt x="727918" y="450063"/>
                </a:cubicBezTo>
                <a:lnTo>
                  <a:pt x="797802" y="450063"/>
                </a:lnTo>
                <a:cubicBezTo>
                  <a:pt x="804073" y="450063"/>
                  <a:pt x="808553" y="453631"/>
                  <a:pt x="808553" y="459875"/>
                </a:cubicBezTo>
                <a:lnTo>
                  <a:pt x="808553" y="472362"/>
                </a:lnTo>
                <a:lnTo>
                  <a:pt x="879333" y="472362"/>
                </a:lnTo>
                <a:lnTo>
                  <a:pt x="879333" y="425090"/>
                </a:lnTo>
                <a:cubicBezTo>
                  <a:pt x="873061" y="428657"/>
                  <a:pt x="865894" y="431333"/>
                  <a:pt x="857830" y="431333"/>
                </a:cubicBezTo>
                <a:cubicBezTo>
                  <a:pt x="845287" y="431333"/>
                  <a:pt x="834536" y="425981"/>
                  <a:pt x="827368" y="417062"/>
                </a:cubicBezTo>
                <a:cubicBezTo>
                  <a:pt x="818409" y="425981"/>
                  <a:pt x="807657" y="431333"/>
                  <a:pt x="795114" y="431333"/>
                </a:cubicBezTo>
                <a:cubicBezTo>
                  <a:pt x="781675" y="431333"/>
                  <a:pt x="770924" y="425981"/>
                  <a:pt x="762860" y="417062"/>
                </a:cubicBezTo>
                <a:cubicBezTo>
                  <a:pt x="754797" y="425981"/>
                  <a:pt x="743149" y="431333"/>
                  <a:pt x="730606" y="431333"/>
                </a:cubicBezTo>
                <a:cubicBezTo>
                  <a:pt x="718063" y="431333"/>
                  <a:pt x="706416" y="425981"/>
                  <a:pt x="698352" y="417062"/>
                </a:cubicBezTo>
                <a:close/>
                <a:moveTo>
                  <a:pt x="837223" y="379601"/>
                </a:moveTo>
                <a:lnTo>
                  <a:pt x="837223" y="388521"/>
                </a:lnTo>
                <a:cubicBezTo>
                  <a:pt x="837223" y="400116"/>
                  <a:pt x="847079" y="409035"/>
                  <a:pt x="857830" y="409035"/>
                </a:cubicBezTo>
                <a:cubicBezTo>
                  <a:pt x="869477" y="409035"/>
                  <a:pt x="879333" y="400116"/>
                  <a:pt x="879333" y="388521"/>
                </a:cubicBezTo>
                <a:lnTo>
                  <a:pt x="879333" y="379601"/>
                </a:lnTo>
                <a:close/>
                <a:moveTo>
                  <a:pt x="774507" y="379601"/>
                </a:moveTo>
                <a:lnTo>
                  <a:pt x="774507" y="388521"/>
                </a:lnTo>
                <a:cubicBezTo>
                  <a:pt x="774507" y="400116"/>
                  <a:pt x="783467" y="409035"/>
                  <a:pt x="795114" y="409035"/>
                </a:cubicBezTo>
                <a:cubicBezTo>
                  <a:pt x="805865" y="409035"/>
                  <a:pt x="815721" y="400116"/>
                  <a:pt x="815721" y="388521"/>
                </a:cubicBezTo>
                <a:lnTo>
                  <a:pt x="815721" y="379601"/>
                </a:lnTo>
                <a:close/>
                <a:moveTo>
                  <a:pt x="710000" y="379601"/>
                </a:moveTo>
                <a:lnTo>
                  <a:pt x="710000" y="388521"/>
                </a:lnTo>
                <a:cubicBezTo>
                  <a:pt x="710000" y="400116"/>
                  <a:pt x="718959" y="409035"/>
                  <a:pt x="730606" y="409035"/>
                </a:cubicBezTo>
                <a:cubicBezTo>
                  <a:pt x="742253" y="409035"/>
                  <a:pt x="751213" y="400116"/>
                  <a:pt x="751213" y="388521"/>
                </a:cubicBezTo>
                <a:lnTo>
                  <a:pt x="751213" y="379601"/>
                </a:lnTo>
                <a:close/>
                <a:moveTo>
                  <a:pt x="645492" y="379601"/>
                </a:moveTo>
                <a:lnTo>
                  <a:pt x="645492" y="388521"/>
                </a:lnTo>
                <a:cubicBezTo>
                  <a:pt x="645492" y="400116"/>
                  <a:pt x="655347" y="409035"/>
                  <a:pt x="666098" y="409035"/>
                </a:cubicBezTo>
                <a:cubicBezTo>
                  <a:pt x="677746" y="409035"/>
                  <a:pt x="686705" y="400116"/>
                  <a:pt x="686705" y="388521"/>
                </a:cubicBezTo>
                <a:lnTo>
                  <a:pt x="686705" y="379601"/>
                </a:lnTo>
                <a:close/>
                <a:moveTo>
                  <a:pt x="656243" y="332329"/>
                </a:moveTo>
                <a:cubicBezTo>
                  <a:pt x="650867" y="332329"/>
                  <a:pt x="645492" y="336789"/>
                  <a:pt x="645492" y="342140"/>
                </a:cubicBezTo>
                <a:lnTo>
                  <a:pt x="645492" y="357303"/>
                </a:lnTo>
                <a:lnTo>
                  <a:pt x="698352" y="357303"/>
                </a:lnTo>
                <a:lnTo>
                  <a:pt x="762860" y="357303"/>
                </a:lnTo>
                <a:lnTo>
                  <a:pt x="827368" y="357303"/>
                </a:lnTo>
                <a:lnTo>
                  <a:pt x="879333" y="357303"/>
                </a:lnTo>
                <a:lnTo>
                  <a:pt x="879333" y="342140"/>
                </a:lnTo>
                <a:cubicBezTo>
                  <a:pt x="879333" y="336789"/>
                  <a:pt x="874853" y="332329"/>
                  <a:pt x="869477" y="332329"/>
                </a:cubicBezTo>
                <a:close/>
                <a:moveTo>
                  <a:pt x="29471" y="320586"/>
                </a:moveTo>
                <a:cubicBezTo>
                  <a:pt x="25006" y="320586"/>
                  <a:pt x="23220" y="323265"/>
                  <a:pt x="23220" y="326837"/>
                </a:cubicBezTo>
                <a:lnTo>
                  <a:pt x="23220" y="413464"/>
                </a:lnTo>
                <a:lnTo>
                  <a:pt x="254523" y="413464"/>
                </a:lnTo>
                <a:lnTo>
                  <a:pt x="254523" y="326837"/>
                </a:lnTo>
                <a:cubicBezTo>
                  <a:pt x="254523" y="323265"/>
                  <a:pt x="252737" y="320586"/>
                  <a:pt x="248272" y="320586"/>
                </a:cubicBezTo>
                <a:close/>
                <a:moveTo>
                  <a:pt x="656243" y="310031"/>
                </a:moveTo>
                <a:lnTo>
                  <a:pt x="869477" y="310031"/>
                </a:lnTo>
                <a:cubicBezTo>
                  <a:pt x="887396" y="310031"/>
                  <a:pt x="901731" y="325194"/>
                  <a:pt x="901731" y="342140"/>
                </a:cubicBezTo>
                <a:lnTo>
                  <a:pt x="901731" y="368006"/>
                </a:lnTo>
                <a:lnTo>
                  <a:pt x="901731" y="388521"/>
                </a:lnTo>
                <a:lnTo>
                  <a:pt x="901731" y="533013"/>
                </a:lnTo>
                <a:cubicBezTo>
                  <a:pt x="901731" y="549959"/>
                  <a:pt x="887396" y="564230"/>
                  <a:pt x="869477" y="564230"/>
                </a:cubicBezTo>
                <a:lnTo>
                  <a:pt x="656243" y="564230"/>
                </a:lnTo>
                <a:cubicBezTo>
                  <a:pt x="638324" y="564230"/>
                  <a:pt x="623989" y="549959"/>
                  <a:pt x="623989" y="533013"/>
                </a:cubicBezTo>
                <a:lnTo>
                  <a:pt x="623989" y="388521"/>
                </a:lnTo>
                <a:lnTo>
                  <a:pt x="623989" y="368006"/>
                </a:lnTo>
                <a:lnTo>
                  <a:pt x="623989" y="342140"/>
                </a:lnTo>
                <a:cubicBezTo>
                  <a:pt x="623989" y="325194"/>
                  <a:pt x="638324" y="310031"/>
                  <a:pt x="656243" y="310031"/>
                </a:cubicBezTo>
                <a:close/>
                <a:moveTo>
                  <a:pt x="29471" y="298259"/>
                </a:moveTo>
                <a:lnTo>
                  <a:pt x="248272" y="298259"/>
                </a:lnTo>
                <a:cubicBezTo>
                  <a:pt x="265240" y="298259"/>
                  <a:pt x="277743" y="310762"/>
                  <a:pt x="277743" y="326837"/>
                </a:cubicBezTo>
                <a:lnTo>
                  <a:pt x="277743" y="476872"/>
                </a:lnTo>
                <a:cubicBezTo>
                  <a:pt x="277743" y="492947"/>
                  <a:pt x="265240" y="505450"/>
                  <a:pt x="248272" y="505450"/>
                </a:cubicBezTo>
                <a:lnTo>
                  <a:pt x="150035" y="505450"/>
                </a:lnTo>
                <a:lnTo>
                  <a:pt x="150035" y="529563"/>
                </a:lnTo>
                <a:lnTo>
                  <a:pt x="174147" y="529563"/>
                </a:lnTo>
                <a:cubicBezTo>
                  <a:pt x="176827" y="529563"/>
                  <a:pt x="179506" y="530456"/>
                  <a:pt x="181292" y="532242"/>
                </a:cubicBezTo>
                <a:lnTo>
                  <a:pt x="205405" y="555461"/>
                </a:lnTo>
                <a:cubicBezTo>
                  <a:pt x="208977" y="560820"/>
                  <a:pt x="208977" y="567071"/>
                  <a:pt x="205405" y="571537"/>
                </a:cubicBezTo>
                <a:cubicBezTo>
                  <a:pt x="202725" y="574216"/>
                  <a:pt x="200046" y="576002"/>
                  <a:pt x="196474" y="576002"/>
                </a:cubicBezTo>
                <a:cubicBezTo>
                  <a:pt x="193795" y="576002"/>
                  <a:pt x="191116" y="574216"/>
                  <a:pt x="189330" y="571537"/>
                </a:cubicBezTo>
                <a:lnTo>
                  <a:pt x="168789" y="551889"/>
                </a:lnTo>
                <a:lnTo>
                  <a:pt x="108954" y="551889"/>
                </a:lnTo>
                <a:lnTo>
                  <a:pt x="89306" y="571537"/>
                </a:lnTo>
                <a:cubicBezTo>
                  <a:pt x="83948" y="576002"/>
                  <a:pt x="77697" y="576002"/>
                  <a:pt x="72338" y="571537"/>
                </a:cubicBezTo>
                <a:cubicBezTo>
                  <a:pt x="67873" y="567071"/>
                  <a:pt x="67873" y="560820"/>
                  <a:pt x="72338" y="555461"/>
                </a:cubicBezTo>
                <a:lnTo>
                  <a:pt x="96451" y="532242"/>
                </a:lnTo>
                <a:cubicBezTo>
                  <a:pt x="98237" y="530456"/>
                  <a:pt x="100916" y="529563"/>
                  <a:pt x="104488" y="529563"/>
                </a:cubicBezTo>
                <a:lnTo>
                  <a:pt x="127708" y="529563"/>
                </a:lnTo>
                <a:lnTo>
                  <a:pt x="127708" y="505450"/>
                </a:lnTo>
                <a:lnTo>
                  <a:pt x="29471" y="505450"/>
                </a:lnTo>
                <a:cubicBezTo>
                  <a:pt x="13396" y="505450"/>
                  <a:pt x="0" y="492947"/>
                  <a:pt x="0" y="476872"/>
                </a:cubicBezTo>
                <a:lnTo>
                  <a:pt x="0" y="326837"/>
                </a:lnTo>
                <a:cubicBezTo>
                  <a:pt x="0" y="310762"/>
                  <a:pt x="13396" y="298259"/>
                  <a:pt x="29471" y="298259"/>
                </a:cubicBezTo>
                <a:close/>
                <a:moveTo>
                  <a:pt x="554741" y="150699"/>
                </a:moveTo>
                <a:cubicBezTo>
                  <a:pt x="541424" y="150699"/>
                  <a:pt x="531658" y="160567"/>
                  <a:pt x="531658" y="174022"/>
                </a:cubicBezTo>
                <a:cubicBezTo>
                  <a:pt x="531658" y="185683"/>
                  <a:pt x="541424" y="197344"/>
                  <a:pt x="554741" y="197344"/>
                </a:cubicBezTo>
                <a:cubicBezTo>
                  <a:pt x="566282" y="197344"/>
                  <a:pt x="576936" y="185683"/>
                  <a:pt x="576936" y="174022"/>
                </a:cubicBezTo>
                <a:cubicBezTo>
                  <a:pt x="576936" y="160567"/>
                  <a:pt x="566282" y="150699"/>
                  <a:pt x="554741" y="150699"/>
                </a:cubicBezTo>
                <a:close/>
                <a:moveTo>
                  <a:pt x="358538" y="150699"/>
                </a:moveTo>
                <a:cubicBezTo>
                  <a:pt x="346108" y="150699"/>
                  <a:pt x="335455" y="160567"/>
                  <a:pt x="335455" y="174022"/>
                </a:cubicBezTo>
                <a:cubicBezTo>
                  <a:pt x="335455" y="185683"/>
                  <a:pt x="346108" y="197344"/>
                  <a:pt x="358538" y="197344"/>
                </a:cubicBezTo>
                <a:cubicBezTo>
                  <a:pt x="370967" y="197344"/>
                  <a:pt x="381620" y="185683"/>
                  <a:pt x="381620" y="174022"/>
                </a:cubicBezTo>
                <a:cubicBezTo>
                  <a:pt x="381620" y="160567"/>
                  <a:pt x="370967" y="150699"/>
                  <a:pt x="358538" y="150699"/>
                </a:cubicBezTo>
                <a:close/>
                <a:moveTo>
                  <a:pt x="246462" y="144822"/>
                </a:moveTo>
                <a:cubicBezTo>
                  <a:pt x="251784" y="141280"/>
                  <a:pt x="257993" y="142165"/>
                  <a:pt x="262429" y="147478"/>
                </a:cubicBezTo>
                <a:cubicBezTo>
                  <a:pt x="265977" y="151905"/>
                  <a:pt x="264203" y="158988"/>
                  <a:pt x="259768" y="162529"/>
                </a:cubicBezTo>
                <a:cubicBezTo>
                  <a:pt x="217189" y="192633"/>
                  <a:pt x="182594" y="233361"/>
                  <a:pt x="160418" y="279401"/>
                </a:cubicBezTo>
                <a:cubicBezTo>
                  <a:pt x="157757" y="282942"/>
                  <a:pt x="154209" y="285599"/>
                  <a:pt x="150661" y="285599"/>
                </a:cubicBezTo>
                <a:cubicBezTo>
                  <a:pt x="148000" y="285599"/>
                  <a:pt x="146225" y="284713"/>
                  <a:pt x="145338" y="283828"/>
                </a:cubicBezTo>
                <a:cubicBezTo>
                  <a:pt x="140016" y="282057"/>
                  <a:pt x="137355" y="274974"/>
                  <a:pt x="140016" y="268776"/>
                </a:cubicBezTo>
                <a:cubicBezTo>
                  <a:pt x="164853" y="220965"/>
                  <a:pt x="201222" y="177581"/>
                  <a:pt x="246462" y="144822"/>
                </a:cubicBezTo>
                <a:close/>
                <a:moveTo>
                  <a:pt x="642668" y="143260"/>
                </a:moveTo>
                <a:cubicBezTo>
                  <a:pt x="645459" y="142820"/>
                  <a:pt x="648362" y="143480"/>
                  <a:pt x="650595" y="145680"/>
                </a:cubicBezTo>
                <a:cubicBezTo>
                  <a:pt x="696146" y="178241"/>
                  <a:pt x="733659" y="221362"/>
                  <a:pt x="757774" y="269764"/>
                </a:cubicBezTo>
                <a:cubicBezTo>
                  <a:pt x="760454" y="275044"/>
                  <a:pt x="758668" y="282084"/>
                  <a:pt x="753309" y="283844"/>
                </a:cubicBezTo>
                <a:cubicBezTo>
                  <a:pt x="751522" y="284724"/>
                  <a:pt x="748843" y="285604"/>
                  <a:pt x="747950" y="285604"/>
                </a:cubicBezTo>
                <a:cubicBezTo>
                  <a:pt x="743484" y="285604"/>
                  <a:pt x="739911" y="282964"/>
                  <a:pt x="738125" y="279444"/>
                </a:cubicBezTo>
                <a:cubicBezTo>
                  <a:pt x="714009" y="233683"/>
                  <a:pt x="680069" y="193201"/>
                  <a:pt x="637197" y="163281"/>
                </a:cubicBezTo>
                <a:cubicBezTo>
                  <a:pt x="632731" y="159761"/>
                  <a:pt x="631838" y="152720"/>
                  <a:pt x="635411" y="147440"/>
                </a:cubicBezTo>
                <a:cubicBezTo>
                  <a:pt x="637197" y="145240"/>
                  <a:pt x="639877" y="143700"/>
                  <a:pt x="642668" y="143260"/>
                </a:cubicBezTo>
                <a:close/>
                <a:moveTo>
                  <a:pt x="507687" y="56512"/>
                </a:moveTo>
                <a:lnTo>
                  <a:pt x="507687" y="162361"/>
                </a:lnTo>
                <a:lnTo>
                  <a:pt x="511239" y="162361"/>
                </a:lnTo>
                <a:cubicBezTo>
                  <a:pt x="516565" y="142626"/>
                  <a:pt x="533434" y="127377"/>
                  <a:pt x="554741" y="127377"/>
                </a:cubicBezTo>
                <a:cubicBezTo>
                  <a:pt x="575160" y="127377"/>
                  <a:pt x="592028" y="142626"/>
                  <a:pt x="597355" y="162361"/>
                </a:cubicBezTo>
                <a:lnTo>
                  <a:pt x="600906" y="162361"/>
                </a:lnTo>
                <a:lnTo>
                  <a:pt x="600906" y="112128"/>
                </a:lnTo>
                <a:cubicBezTo>
                  <a:pt x="600906" y="109436"/>
                  <a:pt x="599131" y="106745"/>
                  <a:pt x="598243" y="104951"/>
                </a:cubicBezTo>
                <a:lnTo>
                  <a:pt x="560955" y="58306"/>
                </a:lnTo>
                <a:cubicBezTo>
                  <a:pt x="560067" y="57409"/>
                  <a:pt x="560067" y="56512"/>
                  <a:pt x="558292" y="56512"/>
                </a:cubicBezTo>
                <a:close/>
                <a:moveTo>
                  <a:pt x="300831" y="22426"/>
                </a:moveTo>
                <a:lnTo>
                  <a:pt x="300831" y="162361"/>
                </a:lnTo>
                <a:lnTo>
                  <a:pt x="315923" y="162361"/>
                </a:lnTo>
                <a:cubicBezTo>
                  <a:pt x="320362" y="142626"/>
                  <a:pt x="338118" y="127377"/>
                  <a:pt x="358538" y="127377"/>
                </a:cubicBezTo>
                <a:cubicBezTo>
                  <a:pt x="379845" y="127377"/>
                  <a:pt x="396713" y="142626"/>
                  <a:pt x="402040" y="162361"/>
                </a:cubicBezTo>
                <a:lnTo>
                  <a:pt x="485493" y="162361"/>
                </a:lnTo>
                <a:lnTo>
                  <a:pt x="485493" y="45748"/>
                </a:lnTo>
                <a:lnTo>
                  <a:pt x="485493" y="22426"/>
                </a:lnTo>
                <a:close/>
                <a:moveTo>
                  <a:pt x="289289" y="0"/>
                </a:moveTo>
                <a:lnTo>
                  <a:pt x="496146" y="0"/>
                </a:lnTo>
                <a:cubicBezTo>
                  <a:pt x="502361" y="0"/>
                  <a:pt x="507687" y="4485"/>
                  <a:pt x="507687" y="10764"/>
                </a:cubicBezTo>
                <a:lnTo>
                  <a:pt x="507687" y="34087"/>
                </a:lnTo>
                <a:lnTo>
                  <a:pt x="558292" y="34087"/>
                </a:lnTo>
                <a:cubicBezTo>
                  <a:pt x="566282" y="34087"/>
                  <a:pt x="574272" y="37675"/>
                  <a:pt x="578711" y="44851"/>
                </a:cubicBezTo>
                <a:lnTo>
                  <a:pt x="615111" y="89702"/>
                </a:lnTo>
                <a:cubicBezTo>
                  <a:pt x="620438" y="95981"/>
                  <a:pt x="623101" y="104054"/>
                  <a:pt x="623101" y="112128"/>
                </a:cubicBezTo>
                <a:lnTo>
                  <a:pt x="623101" y="174022"/>
                </a:lnTo>
                <a:cubicBezTo>
                  <a:pt x="623101" y="180301"/>
                  <a:pt x="617774" y="185683"/>
                  <a:pt x="611560" y="185683"/>
                </a:cubicBezTo>
                <a:lnTo>
                  <a:pt x="597355" y="185683"/>
                </a:lnTo>
                <a:cubicBezTo>
                  <a:pt x="592028" y="204521"/>
                  <a:pt x="575160" y="218873"/>
                  <a:pt x="554741" y="218873"/>
                </a:cubicBezTo>
                <a:cubicBezTo>
                  <a:pt x="533434" y="218873"/>
                  <a:pt x="516565" y="204521"/>
                  <a:pt x="511239" y="185683"/>
                </a:cubicBezTo>
                <a:lnTo>
                  <a:pt x="496146" y="185683"/>
                </a:lnTo>
                <a:lnTo>
                  <a:pt x="402040" y="185683"/>
                </a:lnTo>
                <a:cubicBezTo>
                  <a:pt x="396713" y="204521"/>
                  <a:pt x="379845" y="218873"/>
                  <a:pt x="358538" y="218873"/>
                </a:cubicBezTo>
                <a:cubicBezTo>
                  <a:pt x="338118" y="218873"/>
                  <a:pt x="320362" y="204521"/>
                  <a:pt x="315923" y="185683"/>
                </a:cubicBezTo>
                <a:lnTo>
                  <a:pt x="289289" y="185683"/>
                </a:lnTo>
                <a:cubicBezTo>
                  <a:pt x="283075" y="185683"/>
                  <a:pt x="278636" y="180301"/>
                  <a:pt x="278636" y="174022"/>
                </a:cubicBezTo>
                <a:lnTo>
                  <a:pt x="278636" y="10764"/>
                </a:lnTo>
                <a:cubicBezTo>
                  <a:pt x="278636" y="4485"/>
                  <a:pt x="283075" y="0"/>
                  <a:pt x="289289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C4BD68CD-32D7-43E8-8470-8B07BFEB362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76848" y="4246270"/>
            <a:ext cx="897816" cy="882111"/>
          </a:xfrm>
          <a:custGeom>
            <a:avLst/>
            <a:gdLst>
              <a:gd name="connsiteX0" fmla="*/ 715766 w 897816"/>
              <a:gd name="connsiteY0" fmla="*/ 693024 h 882111"/>
              <a:gd name="connsiteX1" fmla="*/ 657156 w 897816"/>
              <a:gd name="connsiteY1" fmla="*/ 766161 h 882111"/>
              <a:gd name="connsiteX2" fmla="*/ 714878 w 897816"/>
              <a:gd name="connsiteY2" fmla="*/ 838407 h 882111"/>
              <a:gd name="connsiteX3" fmla="*/ 714878 w 897816"/>
              <a:gd name="connsiteY3" fmla="*/ 808082 h 882111"/>
              <a:gd name="connsiteX4" fmla="*/ 726424 w 897816"/>
              <a:gd name="connsiteY4" fmla="*/ 796487 h 882111"/>
              <a:gd name="connsiteX5" fmla="*/ 813452 w 897816"/>
              <a:gd name="connsiteY5" fmla="*/ 796487 h 882111"/>
              <a:gd name="connsiteX6" fmla="*/ 875614 w 897816"/>
              <a:gd name="connsiteY6" fmla="*/ 777756 h 882111"/>
              <a:gd name="connsiteX7" fmla="*/ 875614 w 897816"/>
              <a:gd name="connsiteY7" fmla="*/ 717106 h 882111"/>
              <a:gd name="connsiteX8" fmla="*/ 796578 w 897816"/>
              <a:gd name="connsiteY8" fmla="*/ 735836 h 882111"/>
              <a:gd name="connsiteX9" fmla="*/ 726424 w 897816"/>
              <a:gd name="connsiteY9" fmla="*/ 735836 h 882111"/>
              <a:gd name="connsiteX10" fmla="*/ 715766 w 897816"/>
              <a:gd name="connsiteY10" fmla="*/ 724241 h 882111"/>
              <a:gd name="connsiteX11" fmla="*/ 517872 w 897816"/>
              <a:gd name="connsiteY11" fmla="*/ 690706 h 882111"/>
              <a:gd name="connsiteX12" fmla="*/ 603636 w 897816"/>
              <a:gd name="connsiteY12" fmla="*/ 690706 h 882111"/>
              <a:gd name="connsiteX13" fmla="*/ 615250 w 897816"/>
              <a:gd name="connsiteY13" fmla="*/ 701574 h 882111"/>
              <a:gd name="connsiteX14" fmla="*/ 603636 w 897816"/>
              <a:gd name="connsiteY14" fmla="*/ 713348 h 882111"/>
              <a:gd name="connsiteX15" fmla="*/ 517872 w 897816"/>
              <a:gd name="connsiteY15" fmla="*/ 713348 h 882111"/>
              <a:gd name="connsiteX16" fmla="*/ 506258 w 897816"/>
              <a:gd name="connsiteY16" fmla="*/ 701574 h 882111"/>
              <a:gd name="connsiteX17" fmla="*/ 517872 w 897816"/>
              <a:gd name="connsiteY17" fmla="*/ 690706 h 882111"/>
              <a:gd name="connsiteX18" fmla="*/ 517736 w 897816"/>
              <a:gd name="connsiteY18" fmla="*/ 651461 h 882111"/>
              <a:gd name="connsiteX19" fmla="*/ 564536 w 897816"/>
              <a:gd name="connsiteY19" fmla="*/ 651461 h 882111"/>
              <a:gd name="connsiteX20" fmla="*/ 576016 w 897816"/>
              <a:gd name="connsiteY20" fmla="*/ 662799 h 882111"/>
              <a:gd name="connsiteX21" fmla="*/ 564536 w 897816"/>
              <a:gd name="connsiteY21" fmla="*/ 674136 h 882111"/>
              <a:gd name="connsiteX22" fmla="*/ 517736 w 897816"/>
              <a:gd name="connsiteY22" fmla="*/ 674136 h 882111"/>
              <a:gd name="connsiteX23" fmla="*/ 506258 w 897816"/>
              <a:gd name="connsiteY23" fmla="*/ 662799 h 882111"/>
              <a:gd name="connsiteX24" fmla="*/ 517736 w 897816"/>
              <a:gd name="connsiteY24" fmla="*/ 651461 h 882111"/>
              <a:gd name="connsiteX25" fmla="*/ 835652 w 897816"/>
              <a:gd name="connsiteY25" fmla="*/ 643076 h 882111"/>
              <a:gd name="connsiteX26" fmla="*/ 835652 w 897816"/>
              <a:gd name="connsiteY26" fmla="*/ 709970 h 882111"/>
              <a:gd name="connsiteX27" fmla="*/ 865846 w 897816"/>
              <a:gd name="connsiteY27" fmla="*/ 695700 h 882111"/>
              <a:gd name="connsiteX28" fmla="*/ 874726 w 897816"/>
              <a:gd name="connsiteY28" fmla="*/ 668942 h 882111"/>
              <a:gd name="connsiteX29" fmla="*/ 835652 w 897816"/>
              <a:gd name="connsiteY29" fmla="*/ 643076 h 882111"/>
              <a:gd name="connsiteX30" fmla="*/ 301048 w 897816"/>
              <a:gd name="connsiteY30" fmla="*/ 528018 h 882111"/>
              <a:gd name="connsiteX31" fmla="*/ 301048 w 897816"/>
              <a:gd name="connsiteY31" fmla="*/ 635941 h 882111"/>
              <a:gd name="connsiteX32" fmla="*/ 447576 w 897816"/>
              <a:gd name="connsiteY32" fmla="*/ 635941 h 882111"/>
              <a:gd name="connsiteX33" fmla="*/ 447576 w 897816"/>
              <a:gd name="connsiteY33" fmla="*/ 528018 h 882111"/>
              <a:gd name="connsiteX34" fmla="*/ 254656 w 897816"/>
              <a:gd name="connsiteY34" fmla="*/ 427765 h 882111"/>
              <a:gd name="connsiteX35" fmla="*/ 265992 w 897816"/>
              <a:gd name="connsiteY35" fmla="*/ 439426 h 882111"/>
              <a:gd name="connsiteX36" fmla="*/ 265992 w 897816"/>
              <a:gd name="connsiteY36" fmla="*/ 477998 h 882111"/>
              <a:gd name="connsiteX37" fmla="*/ 254656 w 897816"/>
              <a:gd name="connsiteY37" fmla="*/ 489659 h 882111"/>
              <a:gd name="connsiteX38" fmla="*/ 243318 w 897816"/>
              <a:gd name="connsiteY38" fmla="*/ 477998 h 882111"/>
              <a:gd name="connsiteX39" fmla="*/ 243318 w 897816"/>
              <a:gd name="connsiteY39" fmla="*/ 439426 h 882111"/>
              <a:gd name="connsiteX40" fmla="*/ 254656 w 897816"/>
              <a:gd name="connsiteY40" fmla="*/ 427765 h 882111"/>
              <a:gd name="connsiteX41" fmla="*/ 588776 w 897816"/>
              <a:gd name="connsiteY41" fmla="*/ 402257 h 882111"/>
              <a:gd name="connsiteX42" fmla="*/ 588776 w 897816"/>
              <a:gd name="connsiteY42" fmla="*/ 499477 h 882111"/>
              <a:gd name="connsiteX43" fmla="*/ 633178 w 897816"/>
              <a:gd name="connsiteY43" fmla="*/ 472719 h 882111"/>
              <a:gd name="connsiteX44" fmla="*/ 639394 w 897816"/>
              <a:gd name="connsiteY44" fmla="*/ 471827 h 882111"/>
              <a:gd name="connsiteX45" fmla="*/ 644722 w 897816"/>
              <a:gd name="connsiteY45" fmla="*/ 472719 h 882111"/>
              <a:gd name="connsiteX46" fmla="*/ 688236 w 897816"/>
              <a:gd name="connsiteY46" fmla="*/ 499477 h 882111"/>
              <a:gd name="connsiteX47" fmla="*/ 688236 w 897816"/>
              <a:gd name="connsiteY47" fmla="*/ 402257 h 882111"/>
              <a:gd name="connsiteX48" fmla="*/ 482210 w 897816"/>
              <a:gd name="connsiteY48" fmla="*/ 402257 h 882111"/>
              <a:gd name="connsiteX49" fmla="*/ 469778 w 897816"/>
              <a:gd name="connsiteY49" fmla="*/ 413852 h 882111"/>
              <a:gd name="connsiteX50" fmla="*/ 469778 w 897816"/>
              <a:gd name="connsiteY50" fmla="*/ 734944 h 882111"/>
              <a:gd name="connsiteX51" fmla="*/ 482210 w 897816"/>
              <a:gd name="connsiteY51" fmla="*/ 747431 h 882111"/>
              <a:gd name="connsiteX52" fmla="*/ 643834 w 897816"/>
              <a:gd name="connsiteY52" fmla="*/ 747431 h 882111"/>
              <a:gd name="connsiteX53" fmla="*/ 718430 w 897816"/>
              <a:gd name="connsiteY53" fmla="*/ 653779 h 882111"/>
              <a:gd name="connsiteX54" fmla="*/ 730864 w 897816"/>
              <a:gd name="connsiteY54" fmla="*/ 651103 h 882111"/>
              <a:gd name="connsiteX55" fmla="*/ 737968 w 897816"/>
              <a:gd name="connsiteY55" fmla="*/ 661807 h 882111"/>
              <a:gd name="connsiteX56" fmla="*/ 737968 w 897816"/>
              <a:gd name="connsiteY56" fmla="*/ 712646 h 882111"/>
              <a:gd name="connsiteX57" fmla="*/ 795690 w 897816"/>
              <a:gd name="connsiteY57" fmla="*/ 712646 h 882111"/>
              <a:gd name="connsiteX58" fmla="*/ 812564 w 897816"/>
              <a:gd name="connsiteY58" fmla="*/ 712646 h 882111"/>
              <a:gd name="connsiteX59" fmla="*/ 812564 w 897816"/>
              <a:gd name="connsiteY59" fmla="*/ 413852 h 882111"/>
              <a:gd name="connsiteX60" fmla="*/ 801018 w 897816"/>
              <a:gd name="connsiteY60" fmla="*/ 402257 h 882111"/>
              <a:gd name="connsiteX61" fmla="*/ 711326 w 897816"/>
              <a:gd name="connsiteY61" fmla="*/ 402257 h 882111"/>
              <a:gd name="connsiteX62" fmla="*/ 711326 w 897816"/>
              <a:gd name="connsiteY62" fmla="*/ 519099 h 882111"/>
              <a:gd name="connsiteX63" fmla="*/ 705110 w 897816"/>
              <a:gd name="connsiteY63" fmla="*/ 528910 h 882111"/>
              <a:gd name="connsiteX64" fmla="*/ 699782 w 897816"/>
              <a:gd name="connsiteY64" fmla="*/ 530694 h 882111"/>
              <a:gd name="connsiteX65" fmla="*/ 694454 w 897816"/>
              <a:gd name="connsiteY65" fmla="*/ 528910 h 882111"/>
              <a:gd name="connsiteX66" fmla="*/ 639394 w 897816"/>
              <a:gd name="connsiteY66" fmla="*/ 495909 h 882111"/>
              <a:gd name="connsiteX67" fmla="*/ 583448 w 897816"/>
              <a:gd name="connsiteY67" fmla="*/ 528910 h 882111"/>
              <a:gd name="connsiteX68" fmla="*/ 572790 w 897816"/>
              <a:gd name="connsiteY68" fmla="*/ 528910 h 882111"/>
              <a:gd name="connsiteX69" fmla="*/ 567462 w 897816"/>
              <a:gd name="connsiteY69" fmla="*/ 519099 h 882111"/>
              <a:gd name="connsiteX70" fmla="*/ 567462 w 897816"/>
              <a:gd name="connsiteY70" fmla="*/ 402257 h 882111"/>
              <a:gd name="connsiteX71" fmla="*/ 422712 w 897816"/>
              <a:gd name="connsiteY71" fmla="*/ 265793 h 882111"/>
              <a:gd name="connsiteX72" fmla="*/ 354332 w 897816"/>
              <a:gd name="connsiteY72" fmla="*/ 305930 h 882111"/>
              <a:gd name="connsiteX73" fmla="*/ 301048 w 897816"/>
              <a:gd name="connsiteY73" fmla="*/ 284523 h 882111"/>
              <a:gd name="connsiteX74" fmla="*/ 301048 w 897816"/>
              <a:gd name="connsiteY74" fmla="*/ 504828 h 882111"/>
              <a:gd name="connsiteX75" fmla="*/ 447576 w 897816"/>
              <a:gd name="connsiteY75" fmla="*/ 504828 h 882111"/>
              <a:gd name="connsiteX76" fmla="*/ 447576 w 897816"/>
              <a:gd name="connsiteY76" fmla="*/ 413852 h 882111"/>
              <a:gd name="connsiteX77" fmla="*/ 482210 w 897816"/>
              <a:gd name="connsiteY77" fmla="*/ 379067 h 882111"/>
              <a:gd name="connsiteX78" fmla="*/ 579008 w 897816"/>
              <a:gd name="connsiteY78" fmla="*/ 379067 h 882111"/>
              <a:gd name="connsiteX79" fmla="*/ 630514 w 897816"/>
              <a:gd name="connsiteY79" fmla="*/ 379067 h 882111"/>
              <a:gd name="connsiteX80" fmla="*/ 630514 w 897816"/>
              <a:gd name="connsiteY80" fmla="*/ 305930 h 882111"/>
              <a:gd name="connsiteX81" fmla="*/ 628738 w 897816"/>
              <a:gd name="connsiteY81" fmla="*/ 305930 h 882111"/>
              <a:gd name="connsiteX82" fmla="*/ 560358 w 897816"/>
              <a:gd name="connsiteY82" fmla="*/ 265793 h 882111"/>
              <a:gd name="connsiteX83" fmla="*/ 491090 w 897816"/>
              <a:gd name="connsiteY83" fmla="*/ 305930 h 882111"/>
              <a:gd name="connsiteX84" fmla="*/ 422712 w 897816"/>
              <a:gd name="connsiteY84" fmla="*/ 265793 h 882111"/>
              <a:gd name="connsiteX85" fmla="*/ 149192 w 897816"/>
              <a:gd name="connsiteY85" fmla="*/ 265793 h 882111"/>
              <a:gd name="connsiteX86" fmla="*/ 79926 w 897816"/>
              <a:gd name="connsiteY86" fmla="*/ 305930 h 882111"/>
              <a:gd name="connsiteX87" fmla="*/ 78150 w 897816"/>
              <a:gd name="connsiteY87" fmla="*/ 305930 h 882111"/>
              <a:gd name="connsiteX88" fmla="*/ 78150 w 897816"/>
              <a:gd name="connsiteY88" fmla="*/ 609183 h 882111"/>
              <a:gd name="connsiteX89" fmla="*/ 104790 w 897816"/>
              <a:gd name="connsiteY89" fmla="*/ 635941 h 882111"/>
              <a:gd name="connsiteX90" fmla="*/ 277960 w 897816"/>
              <a:gd name="connsiteY90" fmla="*/ 635941 h 882111"/>
              <a:gd name="connsiteX91" fmla="*/ 277960 w 897816"/>
              <a:gd name="connsiteY91" fmla="*/ 276496 h 882111"/>
              <a:gd name="connsiteX92" fmla="*/ 217572 w 897816"/>
              <a:gd name="connsiteY92" fmla="*/ 305930 h 882111"/>
              <a:gd name="connsiteX93" fmla="*/ 149192 w 897816"/>
              <a:gd name="connsiteY93" fmla="*/ 265793 h 882111"/>
              <a:gd name="connsiteX94" fmla="*/ 571014 w 897816"/>
              <a:gd name="connsiteY94" fmla="*/ 155195 h 882111"/>
              <a:gd name="connsiteX95" fmla="*/ 571014 w 897816"/>
              <a:gd name="connsiteY95" fmla="*/ 225657 h 882111"/>
              <a:gd name="connsiteX96" fmla="*/ 628738 w 897816"/>
              <a:gd name="connsiteY96" fmla="*/ 282740 h 882111"/>
              <a:gd name="connsiteX97" fmla="*/ 685572 w 897816"/>
              <a:gd name="connsiteY97" fmla="*/ 225657 h 882111"/>
              <a:gd name="connsiteX98" fmla="*/ 685572 w 897816"/>
              <a:gd name="connsiteY98" fmla="*/ 155195 h 882111"/>
              <a:gd name="connsiteX99" fmla="*/ 434256 w 897816"/>
              <a:gd name="connsiteY99" fmla="*/ 155195 h 882111"/>
              <a:gd name="connsiteX100" fmla="*/ 434256 w 897816"/>
              <a:gd name="connsiteY100" fmla="*/ 225657 h 882111"/>
              <a:gd name="connsiteX101" fmla="*/ 491090 w 897816"/>
              <a:gd name="connsiteY101" fmla="*/ 282740 h 882111"/>
              <a:gd name="connsiteX102" fmla="*/ 548814 w 897816"/>
              <a:gd name="connsiteY102" fmla="*/ 225657 h 882111"/>
              <a:gd name="connsiteX103" fmla="*/ 548814 w 897816"/>
              <a:gd name="connsiteY103" fmla="*/ 155195 h 882111"/>
              <a:gd name="connsiteX104" fmla="*/ 297496 w 897816"/>
              <a:gd name="connsiteY104" fmla="*/ 155195 h 882111"/>
              <a:gd name="connsiteX105" fmla="*/ 297496 w 897816"/>
              <a:gd name="connsiteY105" fmla="*/ 225657 h 882111"/>
              <a:gd name="connsiteX106" fmla="*/ 354332 w 897816"/>
              <a:gd name="connsiteY106" fmla="*/ 282740 h 882111"/>
              <a:gd name="connsiteX107" fmla="*/ 411166 w 897816"/>
              <a:gd name="connsiteY107" fmla="*/ 225657 h 882111"/>
              <a:gd name="connsiteX108" fmla="*/ 411166 w 897816"/>
              <a:gd name="connsiteY108" fmla="*/ 155195 h 882111"/>
              <a:gd name="connsiteX109" fmla="*/ 159850 w 897816"/>
              <a:gd name="connsiteY109" fmla="*/ 155195 h 882111"/>
              <a:gd name="connsiteX110" fmla="*/ 159850 w 897816"/>
              <a:gd name="connsiteY110" fmla="*/ 225657 h 882111"/>
              <a:gd name="connsiteX111" fmla="*/ 217572 w 897816"/>
              <a:gd name="connsiteY111" fmla="*/ 282740 h 882111"/>
              <a:gd name="connsiteX112" fmla="*/ 274408 w 897816"/>
              <a:gd name="connsiteY112" fmla="*/ 225657 h 882111"/>
              <a:gd name="connsiteX113" fmla="*/ 274408 w 897816"/>
              <a:gd name="connsiteY113" fmla="*/ 155195 h 882111"/>
              <a:gd name="connsiteX114" fmla="*/ 23090 w 897816"/>
              <a:gd name="connsiteY114" fmla="*/ 155195 h 882111"/>
              <a:gd name="connsiteX115" fmla="*/ 23090 w 897816"/>
              <a:gd name="connsiteY115" fmla="*/ 225657 h 882111"/>
              <a:gd name="connsiteX116" fmla="*/ 79926 w 897816"/>
              <a:gd name="connsiteY116" fmla="*/ 282740 h 882111"/>
              <a:gd name="connsiteX117" fmla="*/ 137648 w 897816"/>
              <a:gd name="connsiteY117" fmla="*/ 225657 h 882111"/>
              <a:gd name="connsiteX118" fmla="*/ 137648 w 897816"/>
              <a:gd name="connsiteY118" fmla="*/ 155195 h 882111"/>
              <a:gd name="connsiteX119" fmla="*/ 511516 w 897816"/>
              <a:gd name="connsiteY119" fmla="*/ 22298 h 882111"/>
              <a:gd name="connsiteX120" fmla="*/ 567462 w 897816"/>
              <a:gd name="connsiteY120" fmla="*/ 132897 h 882111"/>
              <a:gd name="connsiteX121" fmla="*/ 673140 w 897816"/>
              <a:gd name="connsiteY121" fmla="*/ 132897 h 882111"/>
              <a:gd name="connsiteX122" fmla="*/ 594992 w 897816"/>
              <a:gd name="connsiteY122" fmla="*/ 37461 h 882111"/>
              <a:gd name="connsiteX123" fmla="*/ 562134 w 897816"/>
              <a:gd name="connsiteY123" fmla="*/ 22298 h 882111"/>
              <a:gd name="connsiteX124" fmla="*/ 419158 w 897816"/>
              <a:gd name="connsiteY124" fmla="*/ 22298 h 882111"/>
              <a:gd name="connsiteX125" fmla="*/ 431592 w 897816"/>
              <a:gd name="connsiteY125" fmla="*/ 132897 h 882111"/>
              <a:gd name="connsiteX126" fmla="*/ 541710 w 897816"/>
              <a:gd name="connsiteY126" fmla="*/ 132897 h 882111"/>
              <a:gd name="connsiteX127" fmla="*/ 486650 w 897816"/>
              <a:gd name="connsiteY127" fmla="*/ 22298 h 882111"/>
              <a:gd name="connsiteX128" fmla="*/ 309042 w 897816"/>
              <a:gd name="connsiteY128" fmla="*/ 22298 h 882111"/>
              <a:gd name="connsiteX129" fmla="*/ 296608 w 897816"/>
              <a:gd name="connsiteY129" fmla="*/ 132897 h 882111"/>
              <a:gd name="connsiteX130" fmla="*/ 409390 w 897816"/>
              <a:gd name="connsiteY130" fmla="*/ 132897 h 882111"/>
              <a:gd name="connsiteX131" fmla="*/ 396958 w 897816"/>
              <a:gd name="connsiteY131" fmla="*/ 22298 h 882111"/>
              <a:gd name="connsiteX132" fmla="*/ 223788 w 897816"/>
              <a:gd name="connsiteY132" fmla="*/ 22298 h 882111"/>
              <a:gd name="connsiteX133" fmla="*/ 166954 w 897816"/>
              <a:gd name="connsiteY133" fmla="*/ 132897 h 882111"/>
              <a:gd name="connsiteX134" fmla="*/ 273520 w 897816"/>
              <a:gd name="connsiteY134" fmla="*/ 132897 h 882111"/>
              <a:gd name="connsiteX135" fmla="*/ 285952 w 897816"/>
              <a:gd name="connsiteY135" fmla="*/ 22298 h 882111"/>
              <a:gd name="connsiteX136" fmla="*/ 146528 w 897816"/>
              <a:gd name="connsiteY136" fmla="*/ 22298 h 882111"/>
              <a:gd name="connsiteX137" fmla="*/ 113670 w 897816"/>
              <a:gd name="connsiteY137" fmla="*/ 37461 h 882111"/>
              <a:gd name="connsiteX138" fmla="*/ 35522 w 897816"/>
              <a:gd name="connsiteY138" fmla="*/ 132897 h 882111"/>
              <a:gd name="connsiteX139" fmla="*/ 142088 w 897816"/>
              <a:gd name="connsiteY139" fmla="*/ 132897 h 882111"/>
              <a:gd name="connsiteX140" fmla="*/ 198036 w 897816"/>
              <a:gd name="connsiteY140" fmla="*/ 22298 h 882111"/>
              <a:gd name="connsiteX141" fmla="*/ 146528 w 897816"/>
              <a:gd name="connsiteY141" fmla="*/ 0 h 882111"/>
              <a:gd name="connsiteX142" fmla="*/ 562134 w 897816"/>
              <a:gd name="connsiteY142" fmla="*/ 0 h 882111"/>
              <a:gd name="connsiteX143" fmla="*/ 611864 w 897816"/>
              <a:gd name="connsiteY143" fmla="*/ 23190 h 882111"/>
              <a:gd name="connsiteX144" fmla="*/ 705110 w 897816"/>
              <a:gd name="connsiteY144" fmla="*/ 136464 h 882111"/>
              <a:gd name="connsiteX145" fmla="*/ 707774 w 897816"/>
              <a:gd name="connsiteY145" fmla="*/ 143600 h 882111"/>
              <a:gd name="connsiteX146" fmla="*/ 708662 w 897816"/>
              <a:gd name="connsiteY146" fmla="*/ 143600 h 882111"/>
              <a:gd name="connsiteX147" fmla="*/ 708662 w 897816"/>
              <a:gd name="connsiteY147" fmla="*/ 225657 h 882111"/>
              <a:gd name="connsiteX148" fmla="*/ 652716 w 897816"/>
              <a:gd name="connsiteY148" fmla="*/ 302362 h 882111"/>
              <a:gd name="connsiteX149" fmla="*/ 652716 w 897816"/>
              <a:gd name="connsiteY149" fmla="*/ 379067 h 882111"/>
              <a:gd name="connsiteX150" fmla="*/ 699782 w 897816"/>
              <a:gd name="connsiteY150" fmla="*/ 379067 h 882111"/>
              <a:gd name="connsiteX151" fmla="*/ 801018 w 897816"/>
              <a:gd name="connsiteY151" fmla="*/ 379067 h 882111"/>
              <a:gd name="connsiteX152" fmla="*/ 835652 w 897816"/>
              <a:gd name="connsiteY152" fmla="*/ 413852 h 882111"/>
              <a:gd name="connsiteX153" fmla="*/ 835652 w 897816"/>
              <a:gd name="connsiteY153" fmla="*/ 620778 h 882111"/>
              <a:gd name="connsiteX154" fmla="*/ 897816 w 897816"/>
              <a:gd name="connsiteY154" fmla="*/ 668050 h 882111"/>
              <a:gd name="connsiteX155" fmla="*/ 897816 w 897816"/>
              <a:gd name="connsiteY155" fmla="*/ 780432 h 882111"/>
              <a:gd name="connsiteX156" fmla="*/ 896928 w 897816"/>
              <a:gd name="connsiteY156" fmla="*/ 784892 h 882111"/>
              <a:gd name="connsiteX157" fmla="*/ 813452 w 897816"/>
              <a:gd name="connsiteY157" fmla="*/ 818785 h 882111"/>
              <a:gd name="connsiteX158" fmla="*/ 737080 w 897816"/>
              <a:gd name="connsiteY158" fmla="*/ 818785 h 882111"/>
              <a:gd name="connsiteX159" fmla="*/ 737080 w 897816"/>
              <a:gd name="connsiteY159" fmla="*/ 870516 h 882111"/>
              <a:gd name="connsiteX160" fmla="*/ 729976 w 897816"/>
              <a:gd name="connsiteY160" fmla="*/ 881219 h 882111"/>
              <a:gd name="connsiteX161" fmla="*/ 726424 w 897816"/>
              <a:gd name="connsiteY161" fmla="*/ 882111 h 882111"/>
              <a:gd name="connsiteX162" fmla="*/ 717542 w 897816"/>
              <a:gd name="connsiteY162" fmla="*/ 877652 h 882111"/>
              <a:gd name="connsiteX163" fmla="*/ 634066 w 897816"/>
              <a:gd name="connsiteY163" fmla="*/ 773297 h 882111"/>
              <a:gd name="connsiteX164" fmla="*/ 632290 w 897816"/>
              <a:gd name="connsiteY164" fmla="*/ 768837 h 882111"/>
              <a:gd name="connsiteX165" fmla="*/ 482210 w 897816"/>
              <a:gd name="connsiteY165" fmla="*/ 768837 h 882111"/>
              <a:gd name="connsiteX166" fmla="*/ 447576 w 897816"/>
              <a:gd name="connsiteY166" fmla="*/ 734944 h 882111"/>
              <a:gd name="connsiteX167" fmla="*/ 447576 w 897816"/>
              <a:gd name="connsiteY167" fmla="*/ 657347 h 882111"/>
              <a:gd name="connsiteX168" fmla="*/ 104790 w 897816"/>
              <a:gd name="connsiteY168" fmla="*/ 657347 h 882111"/>
              <a:gd name="connsiteX169" fmla="*/ 55948 w 897816"/>
              <a:gd name="connsiteY169" fmla="*/ 609183 h 882111"/>
              <a:gd name="connsiteX170" fmla="*/ 55948 w 897816"/>
              <a:gd name="connsiteY170" fmla="*/ 302362 h 882111"/>
              <a:gd name="connsiteX171" fmla="*/ 0 w 897816"/>
              <a:gd name="connsiteY171" fmla="*/ 225657 h 882111"/>
              <a:gd name="connsiteX172" fmla="*/ 0 w 897816"/>
              <a:gd name="connsiteY172" fmla="*/ 143600 h 882111"/>
              <a:gd name="connsiteX173" fmla="*/ 890 w 897816"/>
              <a:gd name="connsiteY173" fmla="*/ 143600 h 882111"/>
              <a:gd name="connsiteX174" fmla="*/ 2666 w 897816"/>
              <a:gd name="connsiteY174" fmla="*/ 136464 h 882111"/>
              <a:gd name="connsiteX175" fmla="*/ 97686 w 897816"/>
              <a:gd name="connsiteY175" fmla="*/ 23190 h 882111"/>
              <a:gd name="connsiteX176" fmla="*/ 146528 w 897816"/>
              <a:gd name="connsiteY176" fmla="*/ 0 h 882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</a:cxnLst>
            <a:rect l="l" t="t" r="r" b="b"/>
            <a:pathLst>
              <a:path w="897816" h="882111">
                <a:moveTo>
                  <a:pt x="715766" y="693024"/>
                </a:moveTo>
                <a:lnTo>
                  <a:pt x="657156" y="766161"/>
                </a:lnTo>
                <a:lnTo>
                  <a:pt x="714878" y="838407"/>
                </a:lnTo>
                <a:lnTo>
                  <a:pt x="714878" y="808082"/>
                </a:lnTo>
                <a:cubicBezTo>
                  <a:pt x="714878" y="800946"/>
                  <a:pt x="720206" y="796487"/>
                  <a:pt x="726424" y="796487"/>
                </a:cubicBezTo>
                <a:lnTo>
                  <a:pt x="813452" y="796487"/>
                </a:lnTo>
                <a:cubicBezTo>
                  <a:pt x="857854" y="796487"/>
                  <a:pt x="872062" y="782216"/>
                  <a:pt x="875614" y="777756"/>
                </a:cubicBezTo>
                <a:lnTo>
                  <a:pt x="875614" y="717106"/>
                </a:lnTo>
                <a:cubicBezTo>
                  <a:pt x="851638" y="735836"/>
                  <a:pt x="813452" y="735836"/>
                  <a:pt x="796578" y="735836"/>
                </a:cubicBezTo>
                <a:lnTo>
                  <a:pt x="726424" y="735836"/>
                </a:lnTo>
                <a:cubicBezTo>
                  <a:pt x="720206" y="735836"/>
                  <a:pt x="715766" y="730485"/>
                  <a:pt x="715766" y="724241"/>
                </a:cubicBezTo>
                <a:close/>
                <a:moveTo>
                  <a:pt x="517872" y="690706"/>
                </a:moveTo>
                <a:lnTo>
                  <a:pt x="603636" y="690706"/>
                </a:lnTo>
                <a:cubicBezTo>
                  <a:pt x="608996" y="690706"/>
                  <a:pt x="615250" y="695235"/>
                  <a:pt x="615250" y="701574"/>
                </a:cubicBezTo>
                <a:cubicBezTo>
                  <a:pt x="615250" y="708819"/>
                  <a:pt x="608996" y="713348"/>
                  <a:pt x="603636" y="713348"/>
                </a:cubicBezTo>
                <a:lnTo>
                  <a:pt x="517872" y="713348"/>
                </a:lnTo>
                <a:cubicBezTo>
                  <a:pt x="510724" y="713348"/>
                  <a:pt x="506258" y="708819"/>
                  <a:pt x="506258" y="701574"/>
                </a:cubicBezTo>
                <a:cubicBezTo>
                  <a:pt x="506258" y="695235"/>
                  <a:pt x="510724" y="690706"/>
                  <a:pt x="517872" y="690706"/>
                </a:cubicBezTo>
                <a:close/>
                <a:moveTo>
                  <a:pt x="517736" y="651461"/>
                </a:moveTo>
                <a:lnTo>
                  <a:pt x="564536" y="651461"/>
                </a:lnTo>
                <a:cubicBezTo>
                  <a:pt x="571600" y="651461"/>
                  <a:pt x="576016" y="656694"/>
                  <a:pt x="576016" y="662799"/>
                </a:cubicBezTo>
                <a:cubicBezTo>
                  <a:pt x="576016" y="668903"/>
                  <a:pt x="571600" y="674136"/>
                  <a:pt x="564536" y="674136"/>
                </a:cubicBezTo>
                <a:lnTo>
                  <a:pt x="517736" y="674136"/>
                </a:lnTo>
                <a:cubicBezTo>
                  <a:pt x="510672" y="674136"/>
                  <a:pt x="506258" y="668903"/>
                  <a:pt x="506258" y="662799"/>
                </a:cubicBezTo>
                <a:cubicBezTo>
                  <a:pt x="506258" y="656694"/>
                  <a:pt x="510672" y="651461"/>
                  <a:pt x="517736" y="651461"/>
                </a:cubicBezTo>
                <a:close/>
                <a:moveTo>
                  <a:pt x="835652" y="643076"/>
                </a:moveTo>
                <a:lnTo>
                  <a:pt x="835652" y="709970"/>
                </a:lnTo>
                <a:cubicBezTo>
                  <a:pt x="847198" y="707295"/>
                  <a:pt x="857854" y="703727"/>
                  <a:pt x="865846" y="695700"/>
                </a:cubicBezTo>
                <a:cubicBezTo>
                  <a:pt x="872062" y="689456"/>
                  <a:pt x="874726" y="680537"/>
                  <a:pt x="874726" y="668942"/>
                </a:cubicBezTo>
                <a:cubicBezTo>
                  <a:pt x="874726" y="666266"/>
                  <a:pt x="872062" y="645752"/>
                  <a:pt x="835652" y="643076"/>
                </a:cubicBezTo>
                <a:close/>
                <a:moveTo>
                  <a:pt x="301048" y="528018"/>
                </a:moveTo>
                <a:lnTo>
                  <a:pt x="301048" y="635941"/>
                </a:lnTo>
                <a:lnTo>
                  <a:pt x="447576" y="635941"/>
                </a:lnTo>
                <a:lnTo>
                  <a:pt x="447576" y="528018"/>
                </a:lnTo>
                <a:close/>
                <a:moveTo>
                  <a:pt x="254656" y="427765"/>
                </a:moveTo>
                <a:cubicBezTo>
                  <a:pt x="260760" y="427765"/>
                  <a:pt x="265992" y="433147"/>
                  <a:pt x="265992" y="439426"/>
                </a:cubicBezTo>
                <a:lnTo>
                  <a:pt x="265992" y="477998"/>
                </a:lnTo>
                <a:cubicBezTo>
                  <a:pt x="265992" y="484277"/>
                  <a:pt x="260760" y="489659"/>
                  <a:pt x="254656" y="489659"/>
                </a:cubicBezTo>
                <a:cubicBezTo>
                  <a:pt x="249422" y="489659"/>
                  <a:pt x="243318" y="484277"/>
                  <a:pt x="243318" y="477998"/>
                </a:cubicBezTo>
                <a:lnTo>
                  <a:pt x="243318" y="439426"/>
                </a:lnTo>
                <a:cubicBezTo>
                  <a:pt x="243318" y="433147"/>
                  <a:pt x="249422" y="427765"/>
                  <a:pt x="254656" y="427765"/>
                </a:cubicBezTo>
                <a:close/>
                <a:moveTo>
                  <a:pt x="588776" y="402257"/>
                </a:moveTo>
                <a:lnTo>
                  <a:pt x="588776" y="499477"/>
                </a:lnTo>
                <a:lnTo>
                  <a:pt x="633178" y="472719"/>
                </a:lnTo>
                <a:cubicBezTo>
                  <a:pt x="634954" y="471827"/>
                  <a:pt x="637618" y="471827"/>
                  <a:pt x="639394" y="471827"/>
                </a:cubicBezTo>
                <a:cubicBezTo>
                  <a:pt x="641170" y="471827"/>
                  <a:pt x="642946" y="471827"/>
                  <a:pt x="644722" y="472719"/>
                </a:cubicBezTo>
                <a:lnTo>
                  <a:pt x="688236" y="499477"/>
                </a:lnTo>
                <a:lnTo>
                  <a:pt x="688236" y="402257"/>
                </a:lnTo>
                <a:close/>
                <a:moveTo>
                  <a:pt x="482210" y="402257"/>
                </a:moveTo>
                <a:cubicBezTo>
                  <a:pt x="475106" y="402257"/>
                  <a:pt x="469778" y="407609"/>
                  <a:pt x="469778" y="413852"/>
                </a:cubicBezTo>
                <a:lnTo>
                  <a:pt x="469778" y="734944"/>
                </a:lnTo>
                <a:cubicBezTo>
                  <a:pt x="469778" y="742080"/>
                  <a:pt x="475106" y="747431"/>
                  <a:pt x="482210" y="747431"/>
                </a:cubicBezTo>
                <a:lnTo>
                  <a:pt x="643834" y="747431"/>
                </a:lnTo>
                <a:lnTo>
                  <a:pt x="718430" y="653779"/>
                </a:lnTo>
                <a:cubicBezTo>
                  <a:pt x="721094" y="651103"/>
                  <a:pt x="726424" y="649320"/>
                  <a:pt x="730864" y="651103"/>
                </a:cubicBezTo>
                <a:cubicBezTo>
                  <a:pt x="735304" y="651995"/>
                  <a:pt x="737968" y="656455"/>
                  <a:pt x="737968" y="661807"/>
                </a:cubicBezTo>
                <a:lnTo>
                  <a:pt x="737968" y="712646"/>
                </a:lnTo>
                <a:lnTo>
                  <a:pt x="795690" y="712646"/>
                </a:lnTo>
                <a:cubicBezTo>
                  <a:pt x="799242" y="712646"/>
                  <a:pt x="807236" y="712646"/>
                  <a:pt x="812564" y="712646"/>
                </a:cubicBezTo>
                <a:lnTo>
                  <a:pt x="812564" y="413852"/>
                </a:lnTo>
                <a:cubicBezTo>
                  <a:pt x="812564" y="407609"/>
                  <a:pt x="807236" y="402257"/>
                  <a:pt x="801018" y="402257"/>
                </a:cubicBezTo>
                <a:lnTo>
                  <a:pt x="711326" y="402257"/>
                </a:lnTo>
                <a:lnTo>
                  <a:pt x="711326" y="519099"/>
                </a:lnTo>
                <a:cubicBezTo>
                  <a:pt x="711326" y="522667"/>
                  <a:pt x="709550" y="527126"/>
                  <a:pt x="705110" y="528910"/>
                </a:cubicBezTo>
                <a:cubicBezTo>
                  <a:pt x="704222" y="529802"/>
                  <a:pt x="701558" y="530694"/>
                  <a:pt x="699782" y="530694"/>
                </a:cubicBezTo>
                <a:cubicBezTo>
                  <a:pt x="698006" y="530694"/>
                  <a:pt x="696230" y="529802"/>
                  <a:pt x="694454" y="528910"/>
                </a:cubicBezTo>
                <a:lnTo>
                  <a:pt x="639394" y="495909"/>
                </a:lnTo>
                <a:lnTo>
                  <a:pt x="583448" y="528910"/>
                </a:lnTo>
                <a:cubicBezTo>
                  <a:pt x="580784" y="531586"/>
                  <a:pt x="576344" y="531586"/>
                  <a:pt x="572790" y="528910"/>
                </a:cubicBezTo>
                <a:cubicBezTo>
                  <a:pt x="569238" y="527126"/>
                  <a:pt x="567462" y="522667"/>
                  <a:pt x="567462" y="519099"/>
                </a:cubicBezTo>
                <a:lnTo>
                  <a:pt x="567462" y="402257"/>
                </a:lnTo>
                <a:close/>
                <a:moveTo>
                  <a:pt x="422712" y="265793"/>
                </a:moveTo>
                <a:cubicBezTo>
                  <a:pt x="409390" y="289875"/>
                  <a:pt x="383638" y="305930"/>
                  <a:pt x="354332" y="305930"/>
                </a:cubicBezTo>
                <a:cubicBezTo>
                  <a:pt x="333906" y="305930"/>
                  <a:pt x="314370" y="297010"/>
                  <a:pt x="301048" y="284523"/>
                </a:cubicBezTo>
                <a:lnTo>
                  <a:pt x="301048" y="504828"/>
                </a:lnTo>
                <a:lnTo>
                  <a:pt x="447576" y="504828"/>
                </a:lnTo>
                <a:lnTo>
                  <a:pt x="447576" y="413852"/>
                </a:lnTo>
                <a:cubicBezTo>
                  <a:pt x="447576" y="395122"/>
                  <a:pt x="462674" y="379067"/>
                  <a:pt x="482210" y="379067"/>
                </a:cubicBezTo>
                <a:lnTo>
                  <a:pt x="579008" y="379067"/>
                </a:lnTo>
                <a:lnTo>
                  <a:pt x="630514" y="379067"/>
                </a:lnTo>
                <a:lnTo>
                  <a:pt x="630514" y="305930"/>
                </a:lnTo>
                <a:cubicBezTo>
                  <a:pt x="629626" y="305930"/>
                  <a:pt x="628738" y="305930"/>
                  <a:pt x="628738" y="305930"/>
                </a:cubicBezTo>
                <a:cubicBezTo>
                  <a:pt x="599432" y="305930"/>
                  <a:pt x="573680" y="289875"/>
                  <a:pt x="560358" y="265793"/>
                </a:cubicBezTo>
                <a:cubicBezTo>
                  <a:pt x="546150" y="289875"/>
                  <a:pt x="521284" y="305930"/>
                  <a:pt x="491090" y="305930"/>
                </a:cubicBezTo>
                <a:cubicBezTo>
                  <a:pt x="462674" y="305930"/>
                  <a:pt x="436920" y="289875"/>
                  <a:pt x="422712" y="265793"/>
                </a:cubicBezTo>
                <a:close/>
                <a:moveTo>
                  <a:pt x="149192" y="265793"/>
                </a:moveTo>
                <a:cubicBezTo>
                  <a:pt x="134096" y="289875"/>
                  <a:pt x="109230" y="305930"/>
                  <a:pt x="79926" y="305930"/>
                </a:cubicBezTo>
                <a:cubicBezTo>
                  <a:pt x="79926" y="305930"/>
                  <a:pt x="79038" y="305930"/>
                  <a:pt x="78150" y="305930"/>
                </a:cubicBezTo>
                <a:lnTo>
                  <a:pt x="78150" y="609183"/>
                </a:lnTo>
                <a:cubicBezTo>
                  <a:pt x="78150" y="623454"/>
                  <a:pt x="90582" y="635941"/>
                  <a:pt x="104790" y="635941"/>
                </a:cubicBezTo>
                <a:lnTo>
                  <a:pt x="277960" y="635941"/>
                </a:lnTo>
                <a:lnTo>
                  <a:pt x="277960" y="276496"/>
                </a:lnTo>
                <a:cubicBezTo>
                  <a:pt x="263750" y="294335"/>
                  <a:pt x="241550" y="305930"/>
                  <a:pt x="217572" y="305930"/>
                </a:cubicBezTo>
                <a:cubicBezTo>
                  <a:pt x="188266" y="305930"/>
                  <a:pt x="162514" y="289875"/>
                  <a:pt x="149192" y="265793"/>
                </a:cubicBezTo>
                <a:close/>
                <a:moveTo>
                  <a:pt x="571014" y="155195"/>
                </a:moveTo>
                <a:lnTo>
                  <a:pt x="571014" y="225657"/>
                </a:lnTo>
                <a:cubicBezTo>
                  <a:pt x="571014" y="257766"/>
                  <a:pt x="596768" y="282740"/>
                  <a:pt x="628738" y="282740"/>
                </a:cubicBezTo>
                <a:cubicBezTo>
                  <a:pt x="659820" y="282740"/>
                  <a:pt x="685572" y="257766"/>
                  <a:pt x="685572" y="225657"/>
                </a:cubicBezTo>
                <a:lnTo>
                  <a:pt x="685572" y="155195"/>
                </a:lnTo>
                <a:close/>
                <a:moveTo>
                  <a:pt x="434256" y="155195"/>
                </a:moveTo>
                <a:lnTo>
                  <a:pt x="434256" y="225657"/>
                </a:lnTo>
                <a:cubicBezTo>
                  <a:pt x="434256" y="257766"/>
                  <a:pt x="460010" y="282740"/>
                  <a:pt x="491090" y="282740"/>
                </a:cubicBezTo>
                <a:cubicBezTo>
                  <a:pt x="523060" y="282740"/>
                  <a:pt x="548814" y="257766"/>
                  <a:pt x="548814" y="225657"/>
                </a:cubicBezTo>
                <a:lnTo>
                  <a:pt x="548814" y="155195"/>
                </a:lnTo>
                <a:close/>
                <a:moveTo>
                  <a:pt x="297496" y="155195"/>
                </a:moveTo>
                <a:lnTo>
                  <a:pt x="297496" y="225657"/>
                </a:lnTo>
                <a:cubicBezTo>
                  <a:pt x="297496" y="257766"/>
                  <a:pt x="322362" y="282740"/>
                  <a:pt x="354332" y="282740"/>
                </a:cubicBezTo>
                <a:cubicBezTo>
                  <a:pt x="386302" y="282740"/>
                  <a:pt x="411166" y="257766"/>
                  <a:pt x="411166" y="225657"/>
                </a:cubicBezTo>
                <a:lnTo>
                  <a:pt x="411166" y="155195"/>
                </a:lnTo>
                <a:close/>
                <a:moveTo>
                  <a:pt x="159850" y="155195"/>
                </a:moveTo>
                <a:lnTo>
                  <a:pt x="159850" y="225657"/>
                </a:lnTo>
                <a:cubicBezTo>
                  <a:pt x="159850" y="257766"/>
                  <a:pt x="185602" y="282740"/>
                  <a:pt x="217572" y="282740"/>
                </a:cubicBezTo>
                <a:cubicBezTo>
                  <a:pt x="248654" y="282740"/>
                  <a:pt x="274408" y="257766"/>
                  <a:pt x="274408" y="225657"/>
                </a:cubicBezTo>
                <a:lnTo>
                  <a:pt x="274408" y="155195"/>
                </a:lnTo>
                <a:close/>
                <a:moveTo>
                  <a:pt x="23090" y="155195"/>
                </a:moveTo>
                <a:lnTo>
                  <a:pt x="23090" y="225657"/>
                </a:lnTo>
                <a:cubicBezTo>
                  <a:pt x="23090" y="257766"/>
                  <a:pt x="48844" y="282740"/>
                  <a:pt x="79926" y="282740"/>
                </a:cubicBezTo>
                <a:cubicBezTo>
                  <a:pt x="111894" y="282740"/>
                  <a:pt x="137648" y="257766"/>
                  <a:pt x="137648" y="225657"/>
                </a:cubicBezTo>
                <a:lnTo>
                  <a:pt x="137648" y="155195"/>
                </a:lnTo>
                <a:close/>
                <a:moveTo>
                  <a:pt x="511516" y="22298"/>
                </a:moveTo>
                <a:lnTo>
                  <a:pt x="567462" y="132897"/>
                </a:lnTo>
                <a:lnTo>
                  <a:pt x="673140" y="132897"/>
                </a:lnTo>
                <a:lnTo>
                  <a:pt x="594992" y="37461"/>
                </a:lnTo>
                <a:cubicBezTo>
                  <a:pt x="586112" y="28542"/>
                  <a:pt x="574568" y="22298"/>
                  <a:pt x="562134" y="22298"/>
                </a:cubicBezTo>
                <a:close/>
                <a:moveTo>
                  <a:pt x="419158" y="22298"/>
                </a:moveTo>
                <a:lnTo>
                  <a:pt x="431592" y="132897"/>
                </a:lnTo>
                <a:lnTo>
                  <a:pt x="541710" y="132897"/>
                </a:lnTo>
                <a:lnTo>
                  <a:pt x="486650" y="22298"/>
                </a:lnTo>
                <a:close/>
                <a:moveTo>
                  <a:pt x="309042" y="22298"/>
                </a:moveTo>
                <a:lnTo>
                  <a:pt x="296608" y="132897"/>
                </a:lnTo>
                <a:lnTo>
                  <a:pt x="409390" y="132897"/>
                </a:lnTo>
                <a:lnTo>
                  <a:pt x="396958" y="22298"/>
                </a:lnTo>
                <a:close/>
                <a:moveTo>
                  <a:pt x="223788" y="22298"/>
                </a:moveTo>
                <a:lnTo>
                  <a:pt x="166954" y="132897"/>
                </a:lnTo>
                <a:lnTo>
                  <a:pt x="273520" y="132897"/>
                </a:lnTo>
                <a:lnTo>
                  <a:pt x="285952" y="22298"/>
                </a:lnTo>
                <a:close/>
                <a:moveTo>
                  <a:pt x="146528" y="22298"/>
                </a:moveTo>
                <a:cubicBezTo>
                  <a:pt x="134096" y="22298"/>
                  <a:pt x="122552" y="28542"/>
                  <a:pt x="113670" y="37461"/>
                </a:cubicBezTo>
                <a:lnTo>
                  <a:pt x="35522" y="132897"/>
                </a:lnTo>
                <a:lnTo>
                  <a:pt x="142088" y="132897"/>
                </a:lnTo>
                <a:lnTo>
                  <a:pt x="198036" y="22298"/>
                </a:lnTo>
                <a:close/>
                <a:moveTo>
                  <a:pt x="146528" y="0"/>
                </a:moveTo>
                <a:lnTo>
                  <a:pt x="562134" y="0"/>
                </a:lnTo>
                <a:cubicBezTo>
                  <a:pt x="580784" y="0"/>
                  <a:pt x="599432" y="8919"/>
                  <a:pt x="611864" y="23190"/>
                </a:cubicBezTo>
                <a:lnTo>
                  <a:pt x="705110" y="136464"/>
                </a:lnTo>
                <a:cubicBezTo>
                  <a:pt x="706886" y="138248"/>
                  <a:pt x="707774" y="141816"/>
                  <a:pt x="707774" y="143600"/>
                </a:cubicBezTo>
                <a:lnTo>
                  <a:pt x="708662" y="143600"/>
                </a:lnTo>
                <a:lnTo>
                  <a:pt x="708662" y="225657"/>
                </a:lnTo>
                <a:cubicBezTo>
                  <a:pt x="708662" y="261333"/>
                  <a:pt x="684684" y="290767"/>
                  <a:pt x="652716" y="302362"/>
                </a:cubicBezTo>
                <a:lnTo>
                  <a:pt x="652716" y="379067"/>
                </a:lnTo>
                <a:lnTo>
                  <a:pt x="699782" y="379067"/>
                </a:lnTo>
                <a:lnTo>
                  <a:pt x="801018" y="379067"/>
                </a:lnTo>
                <a:cubicBezTo>
                  <a:pt x="820556" y="379067"/>
                  <a:pt x="835652" y="395122"/>
                  <a:pt x="835652" y="413852"/>
                </a:cubicBezTo>
                <a:lnTo>
                  <a:pt x="835652" y="620778"/>
                </a:lnTo>
                <a:cubicBezTo>
                  <a:pt x="896040" y="625238"/>
                  <a:pt x="897816" y="668050"/>
                  <a:pt x="897816" y="668050"/>
                </a:cubicBezTo>
                <a:lnTo>
                  <a:pt x="897816" y="780432"/>
                </a:lnTo>
                <a:cubicBezTo>
                  <a:pt x="897816" y="782216"/>
                  <a:pt x="897816" y="784000"/>
                  <a:pt x="896928" y="784892"/>
                </a:cubicBezTo>
                <a:cubicBezTo>
                  <a:pt x="895152" y="788459"/>
                  <a:pt x="881832" y="818785"/>
                  <a:pt x="813452" y="818785"/>
                </a:cubicBezTo>
                <a:lnTo>
                  <a:pt x="737080" y="818785"/>
                </a:lnTo>
                <a:lnTo>
                  <a:pt x="737080" y="870516"/>
                </a:lnTo>
                <a:cubicBezTo>
                  <a:pt x="737080" y="874976"/>
                  <a:pt x="734416" y="880327"/>
                  <a:pt x="729976" y="881219"/>
                </a:cubicBezTo>
                <a:cubicBezTo>
                  <a:pt x="728200" y="881219"/>
                  <a:pt x="727312" y="882111"/>
                  <a:pt x="726424" y="882111"/>
                </a:cubicBezTo>
                <a:cubicBezTo>
                  <a:pt x="722870" y="882111"/>
                  <a:pt x="719318" y="880327"/>
                  <a:pt x="717542" y="877652"/>
                </a:cubicBezTo>
                <a:lnTo>
                  <a:pt x="634066" y="773297"/>
                </a:lnTo>
                <a:cubicBezTo>
                  <a:pt x="633178" y="772405"/>
                  <a:pt x="633178" y="770621"/>
                  <a:pt x="632290" y="768837"/>
                </a:cubicBezTo>
                <a:lnTo>
                  <a:pt x="482210" y="768837"/>
                </a:lnTo>
                <a:cubicBezTo>
                  <a:pt x="462674" y="768837"/>
                  <a:pt x="447576" y="753674"/>
                  <a:pt x="447576" y="734944"/>
                </a:cubicBezTo>
                <a:lnTo>
                  <a:pt x="447576" y="657347"/>
                </a:lnTo>
                <a:lnTo>
                  <a:pt x="104790" y="657347"/>
                </a:lnTo>
                <a:cubicBezTo>
                  <a:pt x="77262" y="657347"/>
                  <a:pt x="55948" y="635941"/>
                  <a:pt x="55948" y="609183"/>
                </a:cubicBezTo>
                <a:lnTo>
                  <a:pt x="55948" y="302362"/>
                </a:lnTo>
                <a:cubicBezTo>
                  <a:pt x="24866" y="290767"/>
                  <a:pt x="0" y="261333"/>
                  <a:pt x="0" y="225657"/>
                </a:cubicBezTo>
                <a:lnTo>
                  <a:pt x="0" y="143600"/>
                </a:lnTo>
                <a:lnTo>
                  <a:pt x="890" y="143600"/>
                </a:lnTo>
                <a:cubicBezTo>
                  <a:pt x="890" y="141816"/>
                  <a:pt x="1778" y="138248"/>
                  <a:pt x="2666" y="136464"/>
                </a:cubicBezTo>
                <a:lnTo>
                  <a:pt x="97686" y="23190"/>
                </a:lnTo>
                <a:cubicBezTo>
                  <a:pt x="109230" y="8919"/>
                  <a:pt x="127880" y="0"/>
                  <a:pt x="14652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6E01A039-BE57-49BD-BC50-06DE2C7B2F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776848" y="9108679"/>
            <a:ext cx="897816" cy="752606"/>
          </a:xfrm>
          <a:custGeom>
            <a:avLst/>
            <a:gdLst>
              <a:gd name="connsiteX0" fmla="*/ 100628 w 897816"/>
              <a:gd name="connsiteY0" fmla="*/ 249160 h 752606"/>
              <a:gd name="connsiteX1" fmla="*/ 100628 w 897816"/>
              <a:gd name="connsiteY1" fmla="*/ 404432 h 752606"/>
              <a:gd name="connsiteX2" fmla="*/ 227258 w 897816"/>
              <a:gd name="connsiteY2" fmla="*/ 404432 h 752606"/>
              <a:gd name="connsiteX3" fmla="*/ 227258 w 897816"/>
              <a:gd name="connsiteY3" fmla="*/ 249160 h 752606"/>
              <a:gd name="connsiteX4" fmla="*/ 748624 w 897816"/>
              <a:gd name="connsiteY4" fmla="*/ 239587 h 752606"/>
              <a:gd name="connsiteX5" fmla="*/ 748624 w 897816"/>
              <a:gd name="connsiteY5" fmla="*/ 317074 h 752606"/>
              <a:gd name="connsiteX6" fmla="*/ 746848 w 897816"/>
              <a:gd name="connsiteY6" fmla="*/ 317965 h 752606"/>
              <a:gd name="connsiteX7" fmla="*/ 819668 w 897816"/>
              <a:gd name="connsiteY7" fmla="*/ 390108 h 752606"/>
              <a:gd name="connsiteX8" fmla="*/ 819668 w 897816"/>
              <a:gd name="connsiteY8" fmla="*/ 406140 h 752606"/>
              <a:gd name="connsiteX9" fmla="*/ 803684 w 897816"/>
              <a:gd name="connsiteY9" fmla="*/ 406140 h 752606"/>
              <a:gd name="connsiteX10" fmla="*/ 684684 w 897816"/>
              <a:gd name="connsiteY10" fmla="*/ 286792 h 752606"/>
              <a:gd name="connsiteX11" fmla="*/ 629626 w 897816"/>
              <a:gd name="connsiteY11" fmla="*/ 286792 h 752606"/>
              <a:gd name="connsiteX12" fmla="*/ 618082 w 897816"/>
              <a:gd name="connsiteY12" fmla="*/ 313512 h 752606"/>
              <a:gd name="connsiteX13" fmla="*/ 629626 w 897816"/>
              <a:gd name="connsiteY13" fmla="*/ 341122 h 752606"/>
              <a:gd name="connsiteX14" fmla="*/ 745072 w 897816"/>
              <a:gd name="connsiteY14" fmla="*/ 456017 h 752606"/>
              <a:gd name="connsiteX15" fmla="*/ 748624 w 897816"/>
              <a:gd name="connsiteY15" fmla="*/ 465814 h 752606"/>
              <a:gd name="connsiteX16" fmla="*/ 748624 w 897816"/>
              <a:gd name="connsiteY16" fmla="*/ 537067 h 752606"/>
              <a:gd name="connsiteX17" fmla="*/ 815228 w 897816"/>
              <a:gd name="connsiteY17" fmla="*/ 603866 h 752606"/>
              <a:gd name="connsiteX18" fmla="*/ 826772 w 897816"/>
              <a:gd name="connsiteY18" fmla="*/ 614554 h 752606"/>
              <a:gd name="connsiteX19" fmla="*/ 815228 w 897816"/>
              <a:gd name="connsiteY19" fmla="*/ 626133 h 752606"/>
              <a:gd name="connsiteX20" fmla="*/ 725534 w 897816"/>
              <a:gd name="connsiteY20" fmla="*/ 537067 h 752606"/>
              <a:gd name="connsiteX21" fmla="*/ 725534 w 897816"/>
              <a:gd name="connsiteY21" fmla="*/ 500550 h 752606"/>
              <a:gd name="connsiteX22" fmla="*/ 622522 w 897816"/>
              <a:gd name="connsiteY22" fmla="*/ 500550 h 752606"/>
              <a:gd name="connsiteX23" fmla="*/ 622522 w 897816"/>
              <a:gd name="connsiteY23" fmla="*/ 537067 h 752606"/>
              <a:gd name="connsiteX24" fmla="*/ 666036 w 897816"/>
              <a:gd name="connsiteY24" fmla="*/ 599413 h 752606"/>
              <a:gd name="connsiteX25" fmla="*/ 672252 w 897816"/>
              <a:gd name="connsiteY25" fmla="*/ 613664 h 752606"/>
              <a:gd name="connsiteX26" fmla="*/ 673140 w 897816"/>
              <a:gd name="connsiteY26" fmla="*/ 614554 h 752606"/>
              <a:gd name="connsiteX27" fmla="*/ 673140 w 897816"/>
              <a:gd name="connsiteY27" fmla="*/ 653743 h 752606"/>
              <a:gd name="connsiteX28" fmla="*/ 850750 w 897816"/>
              <a:gd name="connsiteY28" fmla="*/ 653743 h 752606"/>
              <a:gd name="connsiteX29" fmla="*/ 862294 w 897816"/>
              <a:gd name="connsiteY29" fmla="*/ 367842 h 752606"/>
              <a:gd name="connsiteX30" fmla="*/ 845422 w 897816"/>
              <a:gd name="connsiteY30" fmla="*/ 327762 h 752606"/>
              <a:gd name="connsiteX31" fmla="*/ 90002 w 897816"/>
              <a:gd name="connsiteY31" fmla="*/ 227619 h 752606"/>
              <a:gd name="connsiteX32" fmla="*/ 238768 w 897816"/>
              <a:gd name="connsiteY32" fmla="*/ 227619 h 752606"/>
              <a:gd name="connsiteX33" fmla="*/ 250280 w 897816"/>
              <a:gd name="connsiteY33" fmla="*/ 239287 h 752606"/>
              <a:gd name="connsiteX34" fmla="*/ 250280 w 897816"/>
              <a:gd name="connsiteY34" fmla="*/ 415203 h 752606"/>
              <a:gd name="connsiteX35" fmla="*/ 238768 w 897816"/>
              <a:gd name="connsiteY35" fmla="*/ 426870 h 752606"/>
              <a:gd name="connsiteX36" fmla="*/ 90002 w 897816"/>
              <a:gd name="connsiteY36" fmla="*/ 426870 h 752606"/>
              <a:gd name="connsiteX37" fmla="*/ 78490 w 897816"/>
              <a:gd name="connsiteY37" fmla="*/ 415203 h 752606"/>
              <a:gd name="connsiteX38" fmla="*/ 78490 w 897816"/>
              <a:gd name="connsiteY38" fmla="*/ 239287 h 752606"/>
              <a:gd name="connsiteX39" fmla="*/ 90002 w 897816"/>
              <a:gd name="connsiteY39" fmla="*/ 227619 h 752606"/>
              <a:gd name="connsiteX40" fmla="*/ 90084 w 897816"/>
              <a:gd name="connsiteY40" fmla="*/ 153056 h 752606"/>
              <a:gd name="connsiteX41" fmla="*/ 340716 w 897816"/>
              <a:gd name="connsiteY41" fmla="*/ 153056 h 752606"/>
              <a:gd name="connsiteX42" fmla="*/ 352310 w 897816"/>
              <a:gd name="connsiteY42" fmla="*/ 164393 h 752606"/>
              <a:gd name="connsiteX43" fmla="*/ 340716 w 897816"/>
              <a:gd name="connsiteY43" fmla="*/ 175731 h 752606"/>
              <a:gd name="connsiteX44" fmla="*/ 90084 w 897816"/>
              <a:gd name="connsiteY44" fmla="*/ 175731 h 752606"/>
              <a:gd name="connsiteX45" fmla="*/ 78490 w 897816"/>
              <a:gd name="connsiteY45" fmla="*/ 164393 h 752606"/>
              <a:gd name="connsiteX46" fmla="*/ 90084 w 897816"/>
              <a:gd name="connsiteY46" fmla="*/ 153056 h 752606"/>
              <a:gd name="connsiteX47" fmla="*/ 90084 w 897816"/>
              <a:gd name="connsiteY47" fmla="*/ 74566 h 752606"/>
              <a:gd name="connsiteX48" fmla="*/ 340716 w 897816"/>
              <a:gd name="connsiteY48" fmla="*/ 74566 h 752606"/>
              <a:gd name="connsiteX49" fmla="*/ 352310 w 897816"/>
              <a:gd name="connsiteY49" fmla="*/ 85903 h 752606"/>
              <a:gd name="connsiteX50" fmla="*/ 340716 w 897816"/>
              <a:gd name="connsiteY50" fmla="*/ 97241 h 752606"/>
              <a:gd name="connsiteX51" fmla="*/ 90084 w 897816"/>
              <a:gd name="connsiteY51" fmla="*/ 97241 h 752606"/>
              <a:gd name="connsiteX52" fmla="*/ 78490 w 897816"/>
              <a:gd name="connsiteY52" fmla="*/ 85903 h 752606"/>
              <a:gd name="connsiteX53" fmla="*/ 90084 w 897816"/>
              <a:gd name="connsiteY53" fmla="*/ 74566 h 752606"/>
              <a:gd name="connsiteX54" fmla="*/ 23090 w 897816"/>
              <a:gd name="connsiteY54" fmla="*/ 22266 h 752606"/>
              <a:gd name="connsiteX55" fmla="*/ 23090 w 897816"/>
              <a:gd name="connsiteY55" fmla="*/ 478284 h 752606"/>
              <a:gd name="connsiteX56" fmla="*/ 725534 w 897816"/>
              <a:gd name="connsiteY56" fmla="*/ 478284 h 752606"/>
              <a:gd name="connsiteX57" fmla="*/ 725534 w 897816"/>
              <a:gd name="connsiteY57" fmla="*/ 469377 h 752606"/>
              <a:gd name="connsiteX58" fmla="*/ 613642 w 897816"/>
              <a:gd name="connsiteY58" fmla="*/ 357154 h 752606"/>
              <a:gd name="connsiteX59" fmla="*/ 595880 w 897816"/>
              <a:gd name="connsiteY59" fmla="*/ 313512 h 752606"/>
              <a:gd name="connsiteX60" fmla="*/ 613642 w 897816"/>
              <a:gd name="connsiteY60" fmla="*/ 269869 h 752606"/>
              <a:gd name="connsiteX61" fmla="*/ 699782 w 897816"/>
              <a:gd name="connsiteY61" fmla="*/ 269869 h 752606"/>
              <a:gd name="connsiteX62" fmla="*/ 725534 w 897816"/>
              <a:gd name="connsiteY62" fmla="*/ 295699 h 752606"/>
              <a:gd name="connsiteX63" fmla="*/ 725534 w 897816"/>
              <a:gd name="connsiteY63" fmla="*/ 214649 h 752606"/>
              <a:gd name="connsiteX64" fmla="*/ 725534 w 897816"/>
              <a:gd name="connsiteY64" fmla="*/ 213758 h 752606"/>
              <a:gd name="connsiteX65" fmla="*/ 725534 w 897816"/>
              <a:gd name="connsiteY65" fmla="*/ 22266 h 752606"/>
              <a:gd name="connsiteX66" fmla="*/ 11546 w 897816"/>
              <a:gd name="connsiteY66" fmla="*/ 0 h 752606"/>
              <a:gd name="connsiteX67" fmla="*/ 737080 w 897816"/>
              <a:gd name="connsiteY67" fmla="*/ 0 h 752606"/>
              <a:gd name="connsiteX68" fmla="*/ 748624 w 897816"/>
              <a:gd name="connsiteY68" fmla="*/ 11579 h 752606"/>
              <a:gd name="connsiteX69" fmla="*/ 748624 w 897816"/>
              <a:gd name="connsiteY69" fmla="*/ 209305 h 752606"/>
              <a:gd name="connsiteX70" fmla="*/ 860518 w 897816"/>
              <a:gd name="connsiteY70" fmla="*/ 311730 h 752606"/>
              <a:gd name="connsiteX71" fmla="*/ 884496 w 897816"/>
              <a:gd name="connsiteY71" fmla="*/ 368733 h 752606"/>
              <a:gd name="connsiteX72" fmla="*/ 873838 w 897816"/>
              <a:gd name="connsiteY72" fmla="*/ 653743 h 752606"/>
              <a:gd name="connsiteX73" fmla="*/ 886272 w 897816"/>
              <a:gd name="connsiteY73" fmla="*/ 653743 h 752606"/>
              <a:gd name="connsiteX74" fmla="*/ 897816 w 897816"/>
              <a:gd name="connsiteY74" fmla="*/ 665322 h 752606"/>
              <a:gd name="connsiteX75" fmla="*/ 897816 w 897816"/>
              <a:gd name="connsiteY75" fmla="*/ 741028 h 752606"/>
              <a:gd name="connsiteX76" fmla="*/ 886272 w 897816"/>
              <a:gd name="connsiteY76" fmla="*/ 752606 h 752606"/>
              <a:gd name="connsiteX77" fmla="*/ 875614 w 897816"/>
              <a:gd name="connsiteY77" fmla="*/ 741028 h 752606"/>
              <a:gd name="connsiteX78" fmla="*/ 875614 w 897816"/>
              <a:gd name="connsiteY78" fmla="*/ 676900 h 752606"/>
              <a:gd name="connsiteX79" fmla="*/ 861406 w 897816"/>
              <a:gd name="connsiteY79" fmla="*/ 676900 h 752606"/>
              <a:gd name="connsiteX80" fmla="*/ 647386 w 897816"/>
              <a:gd name="connsiteY80" fmla="*/ 676900 h 752606"/>
              <a:gd name="connsiteX81" fmla="*/ 647386 w 897816"/>
              <a:gd name="connsiteY81" fmla="*/ 741028 h 752606"/>
              <a:gd name="connsiteX82" fmla="*/ 635842 w 897816"/>
              <a:gd name="connsiteY82" fmla="*/ 752606 h 752606"/>
              <a:gd name="connsiteX83" fmla="*/ 626074 w 897816"/>
              <a:gd name="connsiteY83" fmla="*/ 741028 h 752606"/>
              <a:gd name="connsiteX84" fmla="*/ 626074 w 897816"/>
              <a:gd name="connsiteY84" fmla="*/ 665322 h 752606"/>
              <a:gd name="connsiteX85" fmla="*/ 635842 w 897816"/>
              <a:gd name="connsiteY85" fmla="*/ 653743 h 752606"/>
              <a:gd name="connsiteX86" fmla="*/ 650940 w 897816"/>
              <a:gd name="connsiteY86" fmla="*/ 653743 h 752606"/>
              <a:gd name="connsiteX87" fmla="*/ 650940 w 897816"/>
              <a:gd name="connsiteY87" fmla="*/ 616336 h 752606"/>
              <a:gd name="connsiteX88" fmla="*/ 600320 w 897816"/>
              <a:gd name="connsiteY88" fmla="*/ 537067 h 752606"/>
              <a:gd name="connsiteX89" fmla="*/ 600320 w 897816"/>
              <a:gd name="connsiteY89" fmla="*/ 500550 h 752606"/>
              <a:gd name="connsiteX90" fmla="*/ 11546 w 897816"/>
              <a:gd name="connsiteY90" fmla="*/ 500550 h 752606"/>
              <a:gd name="connsiteX91" fmla="*/ 0 w 897816"/>
              <a:gd name="connsiteY91" fmla="*/ 488971 h 752606"/>
              <a:gd name="connsiteX92" fmla="*/ 0 w 897816"/>
              <a:gd name="connsiteY92" fmla="*/ 11579 h 752606"/>
              <a:gd name="connsiteX93" fmla="*/ 11546 w 897816"/>
              <a:gd name="connsiteY93" fmla="*/ 0 h 752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897816" h="752606">
                <a:moveTo>
                  <a:pt x="100628" y="249160"/>
                </a:moveTo>
                <a:lnTo>
                  <a:pt x="100628" y="404432"/>
                </a:lnTo>
                <a:lnTo>
                  <a:pt x="227258" y="404432"/>
                </a:lnTo>
                <a:lnTo>
                  <a:pt x="227258" y="249160"/>
                </a:lnTo>
                <a:close/>
                <a:moveTo>
                  <a:pt x="748624" y="239587"/>
                </a:moveTo>
                <a:lnTo>
                  <a:pt x="748624" y="317074"/>
                </a:lnTo>
                <a:cubicBezTo>
                  <a:pt x="748624" y="317965"/>
                  <a:pt x="746848" y="317965"/>
                  <a:pt x="746848" y="317965"/>
                </a:cubicBezTo>
                <a:lnTo>
                  <a:pt x="819668" y="390108"/>
                </a:lnTo>
                <a:cubicBezTo>
                  <a:pt x="824108" y="394562"/>
                  <a:pt x="824108" y="401687"/>
                  <a:pt x="819668" y="406140"/>
                </a:cubicBezTo>
                <a:cubicBezTo>
                  <a:pt x="815228" y="409703"/>
                  <a:pt x="808124" y="409703"/>
                  <a:pt x="803684" y="406140"/>
                </a:cubicBezTo>
                <a:lnTo>
                  <a:pt x="684684" y="286792"/>
                </a:lnTo>
                <a:cubicBezTo>
                  <a:pt x="669588" y="270760"/>
                  <a:pt x="643834" y="270760"/>
                  <a:pt x="629626" y="286792"/>
                </a:cubicBezTo>
                <a:cubicBezTo>
                  <a:pt x="621634" y="293027"/>
                  <a:pt x="618082" y="302824"/>
                  <a:pt x="618082" y="313512"/>
                </a:cubicBezTo>
                <a:cubicBezTo>
                  <a:pt x="618082" y="324200"/>
                  <a:pt x="621634" y="333997"/>
                  <a:pt x="629626" y="341122"/>
                </a:cubicBezTo>
                <a:lnTo>
                  <a:pt x="745072" y="456017"/>
                </a:lnTo>
                <a:cubicBezTo>
                  <a:pt x="746848" y="458689"/>
                  <a:pt x="748624" y="462252"/>
                  <a:pt x="748624" y="465814"/>
                </a:cubicBezTo>
                <a:lnTo>
                  <a:pt x="748624" y="537067"/>
                </a:lnTo>
                <a:cubicBezTo>
                  <a:pt x="748624" y="573584"/>
                  <a:pt x="777930" y="603866"/>
                  <a:pt x="815228" y="603866"/>
                </a:cubicBezTo>
                <a:cubicBezTo>
                  <a:pt x="821444" y="603866"/>
                  <a:pt x="826772" y="609210"/>
                  <a:pt x="826772" y="614554"/>
                </a:cubicBezTo>
                <a:cubicBezTo>
                  <a:pt x="826772" y="621680"/>
                  <a:pt x="821444" y="626133"/>
                  <a:pt x="815228" y="626133"/>
                </a:cubicBezTo>
                <a:cubicBezTo>
                  <a:pt x="765498" y="626133"/>
                  <a:pt x="725534" y="586053"/>
                  <a:pt x="725534" y="537067"/>
                </a:cubicBezTo>
                <a:lnTo>
                  <a:pt x="725534" y="500550"/>
                </a:lnTo>
                <a:lnTo>
                  <a:pt x="622522" y="500550"/>
                </a:lnTo>
                <a:lnTo>
                  <a:pt x="622522" y="537067"/>
                </a:lnTo>
                <a:cubicBezTo>
                  <a:pt x="622522" y="564677"/>
                  <a:pt x="640282" y="589616"/>
                  <a:pt x="666036" y="599413"/>
                </a:cubicBezTo>
                <a:cubicBezTo>
                  <a:pt x="671364" y="602085"/>
                  <a:pt x="673140" y="608320"/>
                  <a:pt x="672252" y="613664"/>
                </a:cubicBezTo>
                <a:cubicBezTo>
                  <a:pt x="672252" y="614554"/>
                  <a:pt x="673140" y="614554"/>
                  <a:pt x="673140" y="614554"/>
                </a:cubicBezTo>
                <a:lnTo>
                  <a:pt x="673140" y="653743"/>
                </a:lnTo>
                <a:lnTo>
                  <a:pt x="850750" y="653743"/>
                </a:lnTo>
                <a:lnTo>
                  <a:pt x="862294" y="367842"/>
                </a:lnTo>
                <a:cubicBezTo>
                  <a:pt x="862294" y="352701"/>
                  <a:pt x="856078" y="338450"/>
                  <a:pt x="845422" y="327762"/>
                </a:cubicBezTo>
                <a:close/>
                <a:moveTo>
                  <a:pt x="90002" y="227619"/>
                </a:moveTo>
                <a:lnTo>
                  <a:pt x="238768" y="227619"/>
                </a:lnTo>
                <a:cubicBezTo>
                  <a:pt x="244968" y="227619"/>
                  <a:pt x="250280" y="232107"/>
                  <a:pt x="250280" y="239287"/>
                </a:cubicBezTo>
                <a:lnTo>
                  <a:pt x="250280" y="415203"/>
                </a:lnTo>
                <a:cubicBezTo>
                  <a:pt x="250280" y="421485"/>
                  <a:pt x="244968" y="426870"/>
                  <a:pt x="238768" y="426870"/>
                </a:cubicBezTo>
                <a:lnTo>
                  <a:pt x="90002" y="426870"/>
                </a:lnTo>
                <a:cubicBezTo>
                  <a:pt x="83804" y="426870"/>
                  <a:pt x="78490" y="421485"/>
                  <a:pt x="78490" y="415203"/>
                </a:cubicBezTo>
                <a:lnTo>
                  <a:pt x="78490" y="239287"/>
                </a:lnTo>
                <a:cubicBezTo>
                  <a:pt x="78490" y="232107"/>
                  <a:pt x="83804" y="227619"/>
                  <a:pt x="90002" y="227619"/>
                </a:cubicBezTo>
                <a:close/>
                <a:moveTo>
                  <a:pt x="90084" y="153056"/>
                </a:moveTo>
                <a:lnTo>
                  <a:pt x="340716" y="153056"/>
                </a:lnTo>
                <a:cubicBezTo>
                  <a:pt x="346958" y="153056"/>
                  <a:pt x="352310" y="158289"/>
                  <a:pt x="352310" y="164393"/>
                </a:cubicBezTo>
                <a:cubicBezTo>
                  <a:pt x="352310" y="169626"/>
                  <a:pt x="346958" y="175731"/>
                  <a:pt x="340716" y="175731"/>
                </a:cubicBezTo>
                <a:lnTo>
                  <a:pt x="90084" y="175731"/>
                </a:lnTo>
                <a:cubicBezTo>
                  <a:pt x="83842" y="175731"/>
                  <a:pt x="78490" y="169626"/>
                  <a:pt x="78490" y="164393"/>
                </a:cubicBezTo>
                <a:cubicBezTo>
                  <a:pt x="78490" y="158289"/>
                  <a:pt x="83842" y="153056"/>
                  <a:pt x="90084" y="153056"/>
                </a:cubicBezTo>
                <a:close/>
                <a:moveTo>
                  <a:pt x="90084" y="74566"/>
                </a:moveTo>
                <a:lnTo>
                  <a:pt x="340716" y="74566"/>
                </a:lnTo>
                <a:cubicBezTo>
                  <a:pt x="346958" y="74566"/>
                  <a:pt x="352310" y="79799"/>
                  <a:pt x="352310" y="85903"/>
                </a:cubicBezTo>
                <a:cubicBezTo>
                  <a:pt x="352310" y="92008"/>
                  <a:pt x="346958" y="97241"/>
                  <a:pt x="340716" y="97241"/>
                </a:cubicBezTo>
                <a:lnTo>
                  <a:pt x="90084" y="97241"/>
                </a:lnTo>
                <a:cubicBezTo>
                  <a:pt x="83842" y="97241"/>
                  <a:pt x="78490" y="92008"/>
                  <a:pt x="78490" y="85903"/>
                </a:cubicBezTo>
                <a:cubicBezTo>
                  <a:pt x="78490" y="79799"/>
                  <a:pt x="83842" y="74566"/>
                  <a:pt x="90084" y="74566"/>
                </a:cubicBezTo>
                <a:close/>
                <a:moveTo>
                  <a:pt x="23090" y="22266"/>
                </a:moveTo>
                <a:lnTo>
                  <a:pt x="23090" y="478284"/>
                </a:lnTo>
                <a:lnTo>
                  <a:pt x="725534" y="478284"/>
                </a:lnTo>
                <a:lnTo>
                  <a:pt x="725534" y="469377"/>
                </a:lnTo>
                <a:lnTo>
                  <a:pt x="613642" y="357154"/>
                </a:lnTo>
                <a:cubicBezTo>
                  <a:pt x="602096" y="344685"/>
                  <a:pt x="595880" y="329544"/>
                  <a:pt x="595880" y="313512"/>
                </a:cubicBezTo>
                <a:cubicBezTo>
                  <a:pt x="595880" y="296589"/>
                  <a:pt x="602096" y="281448"/>
                  <a:pt x="613642" y="269869"/>
                </a:cubicBezTo>
                <a:cubicBezTo>
                  <a:pt x="635842" y="246712"/>
                  <a:pt x="677580" y="246712"/>
                  <a:pt x="699782" y="269869"/>
                </a:cubicBezTo>
                <a:lnTo>
                  <a:pt x="725534" y="295699"/>
                </a:lnTo>
                <a:lnTo>
                  <a:pt x="725534" y="214649"/>
                </a:lnTo>
                <a:lnTo>
                  <a:pt x="725534" y="213758"/>
                </a:lnTo>
                <a:lnTo>
                  <a:pt x="725534" y="22266"/>
                </a:lnTo>
                <a:close/>
                <a:moveTo>
                  <a:pt x="11546" y="0"/>
                </a:moveTo>
                <a:lnTo>
                  <a:pt x="737080" y="0"/>
                </a:lnTo>
                <a:cubicBezTo>
                  <a:pt x="743296" y="0"/>
                  <a:pt x="748624" y="5344"/>
                  <a:pt x="748624" y="11579"/>
                </a:cubicBezTo>
                <a:lnTo>
                  <a:pt x="748624" y="209305"/>
                </a:lnTo>
                <a:lnTo>
                  <a:pt x="860518" y="311730"/>
                </a:lnTo>
                <a:cubicBezTo>
                  <a:pt x="876502" y="325981"/>
                  <a:pt x="885384" y="347357"/>
                  <a:pt x="884496" y="368733"/>
                </a:cubicBezTo>
                <a:lnTo>
                  <a:pt x="873838" y="653743"/>
                </a:lnTo>
                <a:lnTo>
                  <a:pt x="886272" y="653743"/>
                </a:lnTo>
                <a:cubicBezTo>
                  <a:pt x="892488" y="653743"/>
                  <a:pt x="897816" y="659087"/>
                  <a:pt x="897816" y="665322"/>
                </a:cubicBezTo>
                <a:lnTo>
                  <a:pt x="897816" y="741028"/>
                </a:lnTo>
                <a:cubicBezTo>
                  <a:pt x="897816" y="746372"/>
                  <a:pt x="892488" y="752606"/>
                  <a:pt x="886272" y="752606"/>
                </a:cubicBezTo>
                <a:cubicBezTo>
                  <a:pt x="880056" y="752606"/>
                  <a:pt x="875614" y="746372"/>
                  <a:pt x="875614" y="741028"/>
                </a:cubicBezTo>
                <a:lnTo>
                  <a:pt x="875614" y="676900"/>
                </a:lnTo>
                <a:lnTo>
                  <a:pt x="861406" y="676900"/>
                </a:lnTo>
                <a:lnTo>
                  <a:pt x="647386" y="676900"/>
                </a:lnTo>
                <a:lnTo>
                  <a:pt x="647386" y="741028"/>
                </a:lnTo>
                <a:cubicBezTo>
                  <a:pt x="647386" y="746372"/>
                  <a:pt x="642946" y="752606"/>
                  <a:pt x="635842" y="752606"/>
                </a:cubicBezTo>
                <a:cubicBezTo>
                  <a:pt x="630514" y="752606"/>
                  <a:pt x="626074" y="746372"/>
                  <a:pt x="626074" y="741028"/>
                </a:cubicBezTo>
                <a:lnTo>
                  <a:pt x="626074" y="665322"/>
                </a:lnTo>
                <a:cubicBezTo>
                  <a:pt x="626074" y="659087"/>
                  <a:pt x="630514" y="653743"/>
                  <a:pt x="635842" y="653743"/>
                </a:cubicBezTo>
                <a:lnTo>
                  <a:pt x="650940" y="653743"/>
                </a:lnTo>
                <a:lnTo>
                  <a:pt x="650940" y="616336"/>
                </a:lnTo>
                <a:cubicBezTo>
                  <a:pt x="620746" y="601194"/>
                  <a:pt x="600320" y="570912"/>
                  <a:pt x="600320" y="537067"/>
                </a:cubicBezTo>
                <a:lnTo>
                  <a:pt x="600320" y="500550"/>
                </a:lnTo>
                <a:lnTo>
                  <a:pt x="11546" y="500550"/>
                </a:lnTo>
                <a:cubicBezTo>
                  <a:pt x="5330" y="500550"/>
                  <a:pt x="0" y="496097"/>
                  <a:pt x="0" y="488971"/>
                </a:cubicBezTo>
                <a:lnTo>
                  <a:pt x="0" y="11579"/>
                </a:lnTo>
                <a:cubicBezTo>
                  <a:pt x="0" y="5344"/>
                  <a:pt x="5330" y="0"/>
                  <a:pt x="11546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C64D6CB9-072A-48EB-94DB-55237C9A468F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240" name="TextBox 239">
            <a:extLst>
              <a:ext uri="{FF2B5EF4-FFF2-40B4-BE49-F238E27FC236}">
                <a16:creationId xmlns:a16="http://schemas.microsoft.com/office/drawing/2014/main" id="{B897547E-8169-4728-9D9B-CE24EA4FB882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41" name="TextBox 240">
            <a:extLst>
              <a:ext uri="{FF2B5EF4-FFF2-40B4-BE49-F238E27FC236}">
                <a16:creationId xmlns:a16="http://schemas.microsoft.com/office/drawing/2014/main" id="{2F8F4D72-10C3-43C5-8A8D-67533EEFB6DB}"/>
              </a:ext>
            </a:extLst>
          </p:cNvPr>
          <p:cNvSpPr txBox="1"/>
          <p:nvPr/>
        </p:nvSpPr>
        <p:spPr>
          <a:xfrm>
            <a:off x="1409156" y="5429485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242" name="TextBox 241">
            <a:extLst>
              <a:ext uri="{FF2B5EF4-FFF2-40B4-BE49-F238E27FC236}">
                <a16:creationId xmlns:a16="http://schemas.microsoft.com/office/drawing/2014/main" id="{FC79F1FE-CD1C-4D84-9427-778E6427A2FF}"/>
              </a:ext>
            </a:extLst>
          </p:cNvPr>
          <p:cNvSpPr txBox="1"/>
          <p:nvPr/>
        </p:nvSpPr>
        <p:spPr>
          <a:xfrm>
            <a:off x="1409156" y="6116161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43" name="TextBox 242">
            <a:extLst>
              <a:ext uri="{FF2B5EF4-FFF2-40B4-BE49-F238E27FC236}">
                <a16:creationId xmlns:a16="http://schemas.microsoft.com/office/drawing/2014/main" id="{7877927A-B260-42AE-A1C7-588A97AB2DBE}"/>
              </a:ext>
            </a:extLst>
          </p:cNvPr>
          <p:cNvSpPr txBox="1"/>
          <p:nvPr/>
        </p:nvSpPr>
        <p:spPr>
          <a:xfrm>
            <a:off x="1409156" y="10235165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244" name="TextBox 243">
            <a:extLst>
              <a:ext uri="{FF2B5EF4-FFF2-40B4-BE49-F238E27FC236}">
                <a16:creationId xmlns:a16="http://schemas.microsoft.com/office/drawing/2014/main" id="{C35D32B8-8219-49CD-975F-834DEC66227C}"/>
              </a:ext>
            </a:extLst>
          </p:cNvPr>
          <p:cNvSpPr txBox="1"/>
          <p:nvPr/>
        </p:nvSpPr>
        <p:spPr>
          <a:xfrm>
            <a:off x="1409156" y="10921841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45" name="TextBox 244">
            <a:extLst>
              <a:ext uri="{FF2B5EF4-FFF2-40B4-BE49-F238E27FC236}">
                <a16:creationId xmlns:a16="http://schemas.microsoft.com/office/drawing/2014/main" id="{C3EC29B5-C0AB-4FEC-8B54-9CA5A2F992D3}"/>
              </a:ext>
            </a:extLst>
          </p:cNvPr>
          <p:cNvSpPr txBox="1"/>
          <p:nvPr/>
        </p:nvSpPr>
        <p:spPr>
          <a:xfrm>
            <a:off x="19406868" y="5429485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246" name="TextBox 245">
            <a:extLst>
              <a:ext uri="{FF2B5EF4-FFF2-40B4-BE49-F238E27FC236}">
                <a16:creationId xmlns:a16="http://schemas.microsoft.com/office/drawing/2014/main" id="{7FBE904C-4956-49E4-A445-018C82E6A273}"/>
              </a:ext>
            </a:extLst>
          </p:cNvPr>
          <p:cNvSpPr txBox="1"/>
          <p:nvPr/>
        </p:nvSpPr>
        <p:spPr>
          <a:xfrm>
            <a:off x="19406868" y="6116161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47" name="TextBox 246">
            <a:extLst>
              <a:ext uri="{FF2B5EF4-FFF2-40B4-BE49-F238E27FC236}">
                <a16:creationId xmlns:a16="http://schemas.microsoft.com/office/drawing/2014/main" id="{DE632D18-D50C-44F1-A87A-F4CE582E2136}"/>
              </a:ext>
            </a:extLst>
          </p:cNvPr>
          <p:cNvSpPr txBox="1"/>
          <p:nvPr/>
        </p:nvSpPr>
        <p:spPr>
          <a:xfrm>
            <a:off x="19406868" y="10235165"/>
            <a:ext cx="353876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04</a:t>
            </a:r>
          </a:p>
        </p:txBody>
      </p:sp>
      <p:sp>
        <p:nvSpPr>
          <p:cNvPr id="248" name="TextBox 247">
            <a:extLst>
              <a:ext uri="{FF2B5EF4-FFF2-40B4-BE49-F238E27FC236}">
                <a16:creationId xmlns:a16="http://schemas.microsoft.com/office/drawing/2014/main" id="{D016CB6E-2FF3-4ABB-B0D8-41EDE6A65B09}"/>
              </a:ext>
            </a:extLst>
          </p:cNvPr>
          <p:cNvSpPr txBox="1"/>
          <p:nvPr/>
        </p:nvSpPr>
        <p:spPr>
          <a:xfrm>
            <a:off x="19406868" y="10921841"/>
            <a:ext cx="3538764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40894901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" name="Group 176">
            <a:extLst>
              <a:ext uri="{FF2B5EF4-FFF2-40B4-BE49-F238E27FC236}">
                <a16:creationId xmlns:a16="http://schemas.microsoft.com/office/drawing/2014/main" id="{BAE67F4E-09A4-4711-9ED0-A5E869015ED7}"/>
              </a:ext>
            </a:extLst>
          </p:cNvPr>
          <p:cNvGrpSpPr/>
          <p:nvPr/>
        </p:nvGrpSpPr>
        <p:grpSpPr>
          <a:xfrm>
            <a:off x="10831518" y="5529570"/>
            <a:ext cx="12040253" cy="5199912"/>
            <a:chOff x="10831518" y="5529570"/>
            <a:chExt cx="12040253" cy="5199912"/>
          </a:xfrm>
        </p:grpSpPr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15898DCE-D64C-42A8-9C03-E4E5D7F47180}"/>
                </a:ext>
              </a:extLst>
            </p:cNvPr>
            <p:cNvGrpSpPr/>
            <p:nvPr/>
          </p:nvGrpSpPr>
          <p:grpSpPr>
            <a:xfrm>
              <a:off x="13001745" y="6510686"/>
              <a:ext cx="4116763" cy="3979406"/>
              <a:chOff x="13001745" y="6510686"/>
              <a:chExt cx="4116763" cy="3979406"/>
            </a:xfrm>
          </p:grpSpPr>
          <p:sp>
            <p:nvSpPr>
              <p:cNvPr id="313" name="Freeform 2">
                <a:extLst>
                  <a:ext uri="{FF2B5EF4-FFF2-40B4-BE49-F238E27FC236}">
                    <a16:creationId xmlns:a16="http://schemas.microsoft.com/office/drawing/2014/main" id="{77DE6566-CAB7-4E61-9B7C-0980BF02B3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31990" y="8119716"/>
                <a:ext cx="1149869" cy="1032133"/>
              </a:xfrm>
              <a:custGeom>
                <a:avLst/>
                <a:gdLst>
                  <a:gd name="T0" fmla="*/ 1 w 1294"/>
                  <a:gd name="T1" fmla="*/ 1157 h 1158"/>
                  <a:gd name="T2" fmla="*/ 1 w 1294"/>
                  <a:gd name="T3" fmla="*/ 1157 h 1158"/>
                  <a:gd name="T4" fmla="*/ 848 w 1294"/>
                  <a:gd name="T5" fmla="*/ 510 h 1158"/>
                  <a:gd name="T6" fmla="*/ 848 w 1294"/>
                  <a:gd name="T7" fmla="*/ 510 h 1158"/>
                  <a:gd name="T8" fmla="*/ 1152 w 1294"/>
                  <a:gd name="T9" fmla="*/ 361 h 1158"/>
                  <a:gd name="T10" fmla="*/ 1152 w 1294"/>
                  <a:gd name="T11" fmla="*/ 361 h 1158"/>
                  <a:gd name="T12" fmla="*/ 1162 w 1294"/>
                  <a:gd name="T13" fmla="*/ 283 h 1158"/>
                  <a:gd name="T14" fmla="*/ 1162 w 1294"/>
                  <a:gd name="T15" fmla="*/ 283 h 1158"/>
                  <a:gd name="T16" fmla="*/ 1168 w 1294"/>
                  <a:gd name="T17" fmla="*/ 206 h 1158"/>
                  <a:gd name="T18" fmla="*/ 1168 w 1294"/>
                  <a:gd name="T19" fmla="*/ 206 h 1158"/>
                  <a:gd name="T20" fmla="*/ 1178 w 1294"/>
                  <a:gd name="T21" fmla="*/ 115 h 1158"/>
                  <a:gd name="T22" fmla="*/ 1178 w 1294"/>
                  <a:gd name="T23" fmla="*/ 115 h 1158"/>
                  <a:gd name="T24" fmla="*/ 1284 w 1294"/>
                  <a:gd name="T25" fmla="*/ 46 h 1158"/>
                  <a:gd name="T26" fmla="*/ 1284 w 1294"/>
                  <a:gd name="T27" fmla="*/ 46 h 1158"/>
                  <a:gd name="T28" fmla="*/ 1096 w 1294"/>
                  <a:gd name="T29" fmla="*/ 69 h 1158"/>
                  <a:gd name="T30" fmla="*/ 1096 w 1294"/>
                  <a:gd name="T31" fmla="*/ 69 h 1158"/>
                  <a:gd name="T32" fmla="*/ 787 w 1294"/>
                  <a:gd name="T33" fmla="*/ 152 h 1158"/>
                  <a:gd name="T34" fmla="*/ 787 w 1294"/>
                  <a:gd name="T35" fmla="*/ 152 h 1158"/>
                  <a:gd name="T36" fmla="*/ 703 w 1294"/>
                  <a:gd name="T37" fmla="*/ 282 h 1158"/>
                  <a:gd name="T38" fmla="*/ 0 w 1294"/>
                  <a:gd name="T39" fmla="*/ 654 h 1158"/>
                  <a:gd name="T40" fmla="*/ 1 w 1294"/>
                  <a:gd name="T41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94" h="1158">
                    <a:moveTo>
                      <a:pt x="1" y="1157"/>
                    </a:moveTo>
                    <a:lnTo>
                      <a:pt x="1" y="1157"/>
                    </a:lnTo>
                    <a:cubicBezTo>
                      <a:pt x="279" y="1019"/>
                      <a:pt x="669" y="593"/>
                      <a:pt x="848" y="510"/>
                    </a:cubicBezTo>
                    <a:lnTo>
                      <a:pt x="848" y="510"/>
                    </a:lnTo>
                    <a:cubicBezTo>
                      <a:pt x="911" y="482"/>
                      <a:pt x="1122" y="399"/>
                      <a:pt x="1152" y="361"/>
                    </a:cubicBezTo>
                    <a:lnTo>
                      <a:pt x="1152" y="361"/>
                    </a:lnTo>
                    <a:cubicBezTo>
                      <a:pt x="1176" y="331"/>
                      <a:pt x="1168" y="296"/>
                      <a:pt x="1162" y="283"/>
                    </a:cubicBezTo>
                    <a:lnTo>
                      <a:pt x="1162" y="283"/>
                    </a:lnTo>
                    <a:cubicBezTo>
                      <a:pt x="1176" y="267"/>
                      <a:pt x="1191" y="236"/>
                      <a:pt x="1168" y="206"/>
                    </a:cubicBezTo>
                    <a:lnTo>
                      <a:pt x="1168" y="206"/>
                    </a:lnTo>
                    <a:cubicBezTo>
                      <a:pt x="1185" y="190"/>
                      <a:pt x="1205" y="163"/>
                      <a:pt x="1178" y="115"/>
                    </a:cubicBezTo>
                    <a:lnTo>
                      <a:pt x="1178" y="115"/>
                    </a:lnTo>
                    <a:cubicBezTo>
                      <a:pt x="1178" y="115"/>
                      <a:pt x="1277" y="75"/>
                      <a:pt x="1284" y="46"/>
                    </a:cubicBezTo>
                    <a:lnTo>
                      <a:pt x="1284" y="46"/>
                    </a:lnTo>
                    <a:cubicBezTo>
                      <a:pt x="1293" y="0"/>
                      <a:pt x="1212" y="20"/>
                      <a:pt x="1096" y="69"/>
                    </a:cubicBezTo>
                    <a:lnTo>
                      <a:pt x="1096" y="69"/>
                    </a:lnTo>
                    <a:cubicBezTo>
                      <a:pt x="901" y="148"/>
                      <a:pt x="890" y="10"/>
                      <a:pt x="787" y="152"/>
                    </a:cubicBezTo>
                    <a:lnTo>
                      <a:pt x="787" y="152"/>
                    </a:lnTo>
                    <a:cubicBezTo>
                      <a:pt x="737" y="224"/>
                      <a:pt x="703" y="282"/>
                      <a:pt x="703" y="282"/>
                    </a:cubicBezTo>
                    <a:lnTo>
                      <a:pt x="0" y="654"/>
                    </a:lnTo>
                    <a:lnTo>
                      <a:pt x="1" y="11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3">
                <a:extLst>
                  <a:ext uri="{FF2B5EF4-FFF2-40B4-BE49-F238E27FC236}">
                    <a16:creationId xmlns:a16="http://schemas.microsoft.com/office/drawing/2014/main" id="{9A239696-B515-4D38-95CC-5A668E2B6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28067" y="8119716"/>
                <a:ext cx="1157715" cy="1039982"/>
              </a:xfrm>
              <a:custGeom>
                <a:avLst/>
                <a:gdLst>
                  <a:gd name="T0" fmla="*/ 17 w 1303"/>
                  <a:gd name="T1" fmla="*/ 1141 h 1168"/>
                  <a:gd name="T2" fmla="*/ 503 w 1303"/>
                  <a:gd name="T3" fmla="*/ 770 h 1168"/>
                  <a:gd name="T4" fmla="*/ 853 w 1303"/>
                  <a:gd name="T5" fmla="*/ 500 h 1168"/>
                  <a:gd name="T6" fmla="*/ 915 w 1303"/>
                  <a:gd name="T7" fmla="*/ 473 h 1168"/>
                  <a:gd name="T8" fmla="*/ 1154 w 1303"/>
                  <a:gd name="T9" fmla="*/ 353 h 1168"/>
                  <a:gd name="T10" fmla="*/ 1163 w 1303"/>
                  <a:gd name="T11" fmla="*/ 283 h 1168"/>
                  <a:gd name="T12" fmla="*/ 1164 w 1303"/>
                  <a:gd name="T13" fmla="*/ 276 h 1168"/>
                  <a:gd name="T14" fmla="*/ 1170 w 1303"/>
                  <a:gd name="T15" fmla="*/ 207 h 1168"/>
                  <a:gd name="T16" fmla="*/ 1170 w 1303"/>
                  <a:gd name="T17" fmla="*/ 197 h 1168"/>
                  <a:gd name="T18" fmla="*/ 1179 w 1303"/>
                  <a:gd name="T19" fmla="*/ 116 h 1168"/>
                  <a:gd name="T20" fmla="*/ 1183 w 1303"/>
                  <a:gd name="T21" fmla="*/ 105 h 1168"/>
                  <a:gd name="T22" fmla="*/ 1284 w 1303"/>
                  <a:gd name="T23" fmla="*/ 41 h 1168"/>
                  <a:gd name="T24" fmla="*/ 1283 w 1303"/>
                  <a:gd name="T25" fmla="*/ 29 h 1168"/>
                  <a:gd name="T26" fmla="*/ 1107 w 1303"/>
                  <a:gd name="T27" fmla="*/ 72 h 1168"/>
                  <a:gd name="T28" fmla="*/ 925 w 1303"/>
                  <a:gd name="T29" fmla="*/ 93 h 1168"/>
                  <a:gd name="T30" fmla="*/ 802 w 1303"/>
                  <a:gd name="T31" fmla="*/ 155 h 1168"/>
                  <a:gd name="T32" fmla="*/ 718 w 1303"/>
                  <a:gd name="T33" fmla="*/ 283 h 1168"/>
                  <a:gd name="T34" fmla="*/ 714 w 1303"/>
                  <a:gd name="T35" fmla="*/ 286 h 1168"/>
                  <a:gd name="T36" fmla="*/ 2 w 1303"/>
                  <a:gd name="T37" fmla="*/ 1167 h 1168"/>
                  <a:gd name="T38" fmla="*/ 4 w 1303"/>
                  <a:gd name="T39" fmla="*/ 644 h 1168"/>
                  <a:gd name="T40" fmla="*/ 706 w 1303"/>
                  <a:gd name="T41" fmla="*/ 273 h 1168"/>
                  <a:gd name="T42" fmla="*/ 789 w 1303"/>
                  <a:gd name="T43" fmla="*/ 145 h 1168"/>
                  <a:gd name="T44" fmla="*/ 927 w 1303"/>
                  <a:gd name="T45" fmla="*/ 78 h 1168"/>
                  <a:gd name="T46" fmla="*/ 1101 w 1303"/>
                  <a:gd name="T47" fmla="*/ 58 h 1168"/>
                  <a:gd name="T48" fmla="*/ 1292 w 1303"/>
                  <a:gd name="T49" fmla="*/ 17 h 1168"/>
                  <a:gd name="T50" fmla="*/ 1300 w 1303"/>
                  <a:gd name="T51" fmla="*/ 44 h 1168"/>
                  <a:gd name="T52" fmla="*/ 1197 w 1303"/>
                  <a:gd name="T53" fmla="*/ 116 h 1168"/>
                  <a:gd name="T54" fmla="*/ 1186 w 1303"/>
                  <a:gd name="T55" fmla="*/ 204 h 1168"/>
                  <a:gd name="T56" fmla="*/ 1179 w 1303"/>
                  <a:gd name="T57" fmla="*/ 282 h 1168"/>
                  <a:gd name="T58" fmla="*/ 1167 w 1303"/>
                  <a:gd name="T59" fmla="*/ 363 h 1168"/>
                  <a:gd name="T60" fmla="*/ 921 w 1303"/>
                  <a:gd name="T61" fmla="*/ 487 h 1168"/>
                  <a:gd name="T62" fmla="*/ 860 w 1303"/>
                  <a:gd name="T63" fmla="*/ 515 h 1168"/>
                  <a:gd name="T64" fmla="*/ 514 w 1303"/>
                  <a:gd name="T65" fmla="*/ 782 h 1168"/>
                  <a:gd name="T66" fmla="*/ 2 w 1303"/>
                  <a:gd name="T67" fmla="*/ 1167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03" h="1168">
                    <a:moveTo>
                      <a:pt x="15" y="655"/>
                    </a:moveTo>
                    <a:lnTo>
                      <a:pt x="17" y="1141"/>
                    </a:lnTo>
                    <a:lnTo>
                      <a:pt x="17" y="1141"/>
                    </a:lnTo>
                    <a:cubicBezTo>
                      <a:pt x="164" y="1065"/>
                      <a:pt x="344" y="908"/>
                      <a:pt x="503" y="770"/>
                    </a:cubicBezTo>
                    <a:lnTo>
                      <a:pt x="503" y="770"/>
                    </a:lnTo>
                    <a:cubicBezTo>
                      <a:pt x="647" y="646"/>
                      <a:pt x="770" y="539"/>
                      <a:pt x="853" y="500"/>
                    </a:cubicBezTo>
                    <a:lnTo>
                      <a:pt x="853" y="500"/>
                    </a:lnTo>
                    <a:cubicBezTo>
                      <a:pt x="867" y="494"/>
                      <a:pt x="890" y="484"/>
                      <a:pt x="915" y="473"/>
                    </a:cubicBezTo>
                    <a:lnTo>
                      <a:pt x="915" y="473"/>
                    </a:lnTo>
                    <a:cubicBezTo>
                      <a:pt x="997" y="439"/>
                      <a:pt x="1133" y="382"/>
                      <a:pt x="1154" y="353"/>
                    </a:cubicBezTo>
                    <a:lnTo>
                      <a:pt x="1154" y="353"/>
                    </a:lnTo>
                    <a:cubicBezTo>
                      <a:pt x="1176" y="327"/>
                      <a:pt x="1168" y="295"/>
                      <a:pt x="1163" y="283"/>
                    </a:cubicBezTo>
                    <a:lnTo>
                      <a:pt x="1162" y="279"/>
                    </a:lnTo>
                    <a:lnTo>
                      <a:pt x="1164" y="276"/>
                    </a:lnTo>
                    <a:lnTo>
                      <a:pt x="1164" y="276"/>
                    </a:lnTo>
                    <a:cubicBezTo>
                      <a:pt x="1170" y="269"/>
                      <a:pt x="1193" y="239"/>
                      <a:pt x="1170" y="207"/>
                    </a:cubicBezTo>
                    <a:lnTo>
                      <a:pt x="1166" y="201"/>
                    </a:lnTo>
                    <a:lnTo>
                      <a:pt x="1170" y="197"/>
                    </a:lnTo>
                    <a:lnTo>
                      <a:pt x="1170" y="197"/>
                    </a:lnTo>
                    <a:cubicBezTo>
                      <a:pt x="1186" y="182"/>
                      <a:pt x="1204" y="159"/>
                      <a:pt x="1179" y="116"/>
                    </a:cubicBezTo>
                    <a:lnTo>
                      <a:pt x="1175" y="108"/>
                    </a:lnTo>
                    <a:lnTo>
                      <a:pt x="1183" y="105"/>
                    </a:lnTo>
                    <a:lnTo>
                      <a:pt x="1183" y="105"/>
                    </a:lnTo>
                    <a:cubicBezTo>
                      <a:pt x="1223" y="89"/>
                      <a:pt x="1280" y="58"/>
                      <a:pt x="1284" y="41"/>
                    </a:cubicBezTo>
                    <a:lnTo>
                      <a:pt x="1284" y="41"/>
                    </a:lnTo>
                    <a:cubicBezTo>
                      <a:pt x="1286" y="32"/>
                      <a:pt x="1284" y="30"/>
                      <a:pt x="1283" y="29"/>
                    </a:cubicBezTo>
                    <a:lnTo>
                      <a:pt x="1283" y="29"/>
                    </a:lnTo>
                    <a:cubicBezTo>
                      <a:pt x="1274" y="22"/>
                      <a:pt x="1240" y="17"/>
                      <a:pt x="1107" y="72"/>
                    </a:cubicBezTo>
                    <a:lnTo>
                      <a:pt x="1107" y="72"/>
                    </a:lnTo>
                    <a:cubicBezTo>
                      <a:pt x="1015" y="110"/>
                      <a:pt x="963" y="100"/>
                      <a:pt x="925" y="93"/>
                    </a:cubicBezTo>
                    <a:lnTo>
                      <a:pt x="925" y="93"/>
                    </a:lnTo>
                    <a:cubicBezTo>
                      <a:pt x="880" y="85"/>
                      <a:pt x="854" y="81"/>
                      <a:pt x="802" y="155"/>
                    </a:cubicBezTo>
                    <a:lnTo>
                      <a:pt x="802" y="155"/>
                    </a:lnTo>
                    <a:cubicBezTo>
                      <a:pt x="752" y="225"/>
                      <a:pt x="718" y="282"/>
                      <a:pt x="718" y="283"/>
                    </a:cubicBezTo>
                    <a:lnTo>
                      <a:pt x="716" y="285"/>
                    </a:lnTo>
                    <a:lnTo>
                      <a:pt x="714" y="286"/>
                    </a:lnTo>
                    <a:lnTo>
                      <a:pt x="15" y="655"/>
                    </a:lnTo>
                    <a:close/>
                    <a:moveTo>
                      <a:pt x="2" y="1167"/>
                    </a:moveTo>
                    <a:lnTo>
                      <a:pt x="0" y="646"/>
                    </a:lnTo>
                    <a:lnTo>
                      <a:pt x="4" y="644"/>
                    </a:lnTo>
                    <a:lnTo>
                      <a:pt x="706" y="273"/>
                    </a:lnTo>
                    <a:lnTo>
                      <a:pt x="706" y="273"/>
                    </a:lnTo>
                    <a:cubicBezTo>
                      <a:pt x="712" y="263"/>
                      <a:pt x="744" y="210"/>
                      <a:pt x="789" y="145"/>
                    </a:cubicBezTo>
                    <a:lnTo>
                      <a:pt x="789" y="145"/>
                    </a:lnTo>
                    <a:cubicBezTo>
                      <a:pt x="848" y="64"/>
                      <a:pt x="881" y="70"/>
                      <a:pt x="927" y="78"/>
                    </a:cubicBezTo>
                    <a:lnTo>
                      <a:pt x="927" y="78"/>
                    </a:lnTo>
                    <a:cubicBezTo>
                      <a:pt x="966" y="85"/>
                      <a:pt x="1014" y="94"/>
                      <a:pt x="1101" y="58"/>
                    </a:cubicBezTo>
                    <a:lnTo>
                      <a:pt x="1101" y="58"/>
                    </a:lnTo>
                    <a:cubicBezTo>
                      <a:pt x="1244" y="0"/>
                      <a:pt x="1278" y="5"/>
                      <a:pt x="1292" y="17"/>
                    </a:cubicBezTo>
                    <a:lnTo>
                      <a:pt x="1292" y="17"/>
                    </a:lnTo>
                    <a:cubicBezTo>
                      <a:pt x="1297" y="21"/>
                      <a:pt x="1302" y="29"/>
                      <a:pt x="1300" y="44"/>
                    </a:cubicBezTo>
                    <a:lnTo>
                      <a:pt x="1300" y="44"/>
                    </a:lnTo>
                    <a:cubicBezTo>
                      <a:pt x="1293" y="72"/>
                      <a:pt x="1225" y="104"/>
                      <a:pt x="1197" y="116"/>
                    </a:cubicBezTo>
                    <a:lnTo>
                      <a:pt x="1197" y="116"/>
                    </a:lnTo>
                    <a:cubicBezTo>
                      <a:pt x="1213" y="149"/>
                      <a:pt x="1210" y="178"/>
                      <a:pt x="1186" y="204"/>
                    </a:cubicBezTo>
                    <a:lnTo>
                      <a:pt x="1186" y="204"/>
                    </a:lnTo>
                    <a:cubicBezTo>
                      <a:pt x="1204" y="233"/>
                      <a:pt x="1194" y="263"/>
                      <a:pt x="1179" y="282"/>
                    </a:cubicBezTo>
                    <a:lnTo>
                      <a:pt x="1179" y="282"/>
                    </a:lnTo>
                    <a:cubicBezTo>
                      <a:pt x="1184" y="299"/>
                      <a:pt x="1190" y="333"/>
                      <a:pt x="1167" y="363"/>
                    </a:cubicBezTo>
                    <a:lnTo>
                      <a:pt x="1167" y="363"/>
                    </a:lnTo>
                    <a:cubicBezTo>
                      <a:pt x="1144" y="392"/>
                      <a:pt x="1038" y="438"/>
                      <a:pt x="921" y="487"/>
                    </a:cubicBezTo>
                    <a:lnTo>
                      <a:pt x="921" y="487"/>
                    </a:lnTo>
                    <a:cubicBezTo>
                      <a:pt x="896" y="499"/>
                      <a:pt x="873" y="508"/>
                      <a:pt x="860" y="515"/>
                    </a:cubicBezTo>
                    <a:lnTo>
                      <a:pt x="860" y="515"/>
                    </a:lnTo>
                    <a:cubicBezTo>
                      <a:pt x="778" y="552"/>
                      <a:pt x="650" y="664"/>
                      <a:pt x="514" y="782"/>
                    </a:cubicBezTo>
                    <a:lnTo>
                      <a:pt x="514" y="782"/>
                    </a:lnTo>
                    <a:cubicBezTo>
                      <a:pt x="350" y="924"/>
                      <a:pt x="164" y="1085"/>
                      <a:pt x="13" y="1161"/>
                    </a:cubicBezTo>
                    <a:lnTo>
                      <a:pt x="2" y="116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5" name="Freeform 4">
                <a:extLst>
                  <a:ext uri="{FF2B5EF4-FFF2-40B4-BE49-F238E27FC236}">
                    <a16:creationId xmlns:a16="http://schemas.microsoft.com/office/drawing/2014/main" id="{396340DF-014B-4ACB-A9E8-92F58F9DF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4732" y="8190356"/>
                <a:ext cx="196223" cy="94187"/>
              </a:xfrm>
              <a:custGeom>
                <a:avLst/>
                <a:gdLst>
                  <a:gd name="T0" fmla="*/ 1 w 222"/>
                  <a:gd name="T1" fmla="*/ 104 h 105"/>
                  <a:gd name="T2" fmla="*/ 1 w 222"/>
                  <a:gd name="T3" fmla="*/ 104 h 105"/>
                  <a:gd name="T4" fmla="*/ 0 w 222"/>
                  <a:gd name="T5" fmla="*/ 104 h 105"/>
                  <a:gd name="T6" fmla="*/ 0 w 222"/>
                  <a:gd name="T7" fmla="*/ 89 h 105"/>
                  <a:gd name="T8" fmla="*/ 0 w 222"/>
                  <a:gd name="T9" fmla="*/ 89 h 105"/>
                  <a:gd name="T10" fmla="*/ 202 w 222"/>
                  <a:gd name="T11" fmla="*/ 53 h 105"/>
                  <a:gd name="T12" fmla="*/ 202 w 222"/>
                  <a:gd name="T13" fmla="*/ 53 h 105"/>
                  <a:gd name="T14" fmla="*/ 201 w 222"/>
                  <a:gd name="T15" fmla="*/ 40 h 105"/>
                  <a:gd name="T16" fmla="*/ 201 w 222"/>
                  <a:gd name="T17" fmla="*/ 40 h 105"/>
                  <a:gd name="T18" fmla="*/ 38 w 222"/>
                  <a:gd name="T19" fmla="*/ 16 h 105"/>
                  <a:gd name="T20" fmla="*/ 39 w 222"/>
                  <a:gd name="T21" fmla="*/ 0 h 105"/>
                  <a:gd name="T22" fmla="*/ 39 w 222"/>
                  <a:gd name="T23" fmla="*/ 0 h 105"/>
                  <a:gd name="T24" fmla="*/ 214 w 222"/>
                  <a:gd name="T25" fmla="*/ 33 h 105"/>
                  <a:gd name="T26" fmla="*/ 214 w 222"/>
                  <a:gd name="T27" fmla="*/ 33 h 105"/>
                  <a:gd name="T28" fmla="*/ 215 w 222"/>
                  <a:gd name="T29" fmla="*/ 61 h 105"/>
                  <a:gd name="T30" fmla="*/ 215 w 222"/>
                  <a:gd name="T31" fmla="*/ 61 h 105"/>
                  <a:gd name="T32" fmla="*/ 96 w 222"/>
                  <a:gd name="T33" fmla="*/ 99 h 105"/>
                  <a:gd name="T34" fmla="*/ 96 w 222"/>
                  <a:gd name="T35" fmla="*/ 99 h 105"/>
                  <a:gd name="T36" fmla="*/ 1 w 222"/>
                  <a:gd name="T37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2" h="105">
                    <a:moveTo>
                      <a:pt x="1" y="104"/>
                    </a:moveTo>
                    <a:lnTo>
                      <a:pt x="1" y="104"/>
                    </a:lnTo>
                    <a:lnTo>
                      <a:pt x="0" y="104"/>
                    </a:lnTo>
                    <a:lnTo>
                      <a:pt x="0" y="89"/>
                    </a:lnTo>
                    <a:lnTo>
                      <a:pt x="0" y="89"/>
                    </a:lnTo>
                    <a:cubicBezTo>
                      <a:pt x="70" y="89"/>
                      <a:pt x="186" y="80"/>
                      <a:pt x="202" y="53"/>
                    </a:cubicBezTo>
                    <a:lnTo>
                      <a:pt x="202" y="53"/>
                    </a:lnTo>
                    <a:cubicBezTo>
                      <a:pt x="204" y="51"/>
                      <a:pt x="204" y="46"/>
                      <a:pt x="201" y="40"/>
                    </a:cubicBezTo>
                    <a:lnTo>
                      <a:pt x="201" y="40"/>
                    </a:lnTo>
                    <a:cubicBezTo>
                      <a:pt x="193" y="30"/>
                      <a:pt x="110" y="20"/>
                      <a:pt x="38" y="16"/>
                    </a:cubicBezTo>
                    <a:lnTo>
                      <a:pt x="39" y="0"/>
                    </a:lnTo>
                    <a:lnTo>
                      <a:pt x="39" y="0"/>
                    </a:lnTo>
                    <a:cubicBezTo>
                      <a:pt x="88" y="3"/>
                      <a:pt x="202" y="11"/>
                      <a:pt x="214" y="33"/>
                    </a:cubicBezTo>
                    <a:lnTo>
                      <a:pt x="214" y="33"/>
                    </a:lnTo>
                    <a:cubicBezTo>
                      <a:pt x="221" y="46"/>
                      <a:pt x="219" y="55"/>
                      <a:pt x="215" y="61"/>
                    </a:cubicBezTo>
                    <a:lnTo>
                      <a:pt x="215" y="61"/>
                    </a:lnTo>
                    <a:cubicBezTo>
                      <a:pt x="204" y="80"/>
                      <a:pt x="165" y="93"/>
                      <a:pt x="96" y="99"/>
                    </a:cubicBezTo>
                    <a:lnTo>
                      <a:pt x="96" y="99"/>
                    </a:lnTo>
                    <a:cubicBezTo>
                      <a:pt x="53" y="104"/>
                      <a:pt x="11" y="104"/>
                      <a:pt x="1" y="1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5">
                <a:extLst>
                  <a:ext uri="{FF2B5EF4-FFF2-40B4-BE49-F238E27FC236}">
                    <a16:creationId xmlns:a16="http://schemas.microsoft.com/office/drawing/2014/main" id="{9F61AF7C-7425-4E3C-9466-BA5172AF23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7147" y="8064773"/>
                <a:ext cx="459161" cy="262938"/>
              </a:xfrm>
              <a:custGeom>
                <a:avLst/>
                <a:gdLst>
                  <a:gd name="T0" fmla="*/ 511 w 517"/>
                  <a:gd name="T1" fmla="*/ 28 h 296"/>
                  <a:gd name="T2" fmla="*/ 511 w 517"/>
                  <a:gd name="T3" fmla="*/ 28 h 296"/>
                  <a:gd name="T4" fmla="*/ 457 w 517"/>
                  <a:gd name="T5" fmla="*/ 9 h 296"/>
                  <a:gd name="T6" fmla="*/ 24 w 517"/>
                  <a:gd name="T7" fmla="*/ 219 h 296"/>
                  <a:gd name="T8" fmla="*/ 24 w 517"/>
                  <a:gd name="T9" fmla="*/ 219 h 296"/>
                  <a:gd name="T10" fmla="*/ 4 w 517"/>
                  <a:gd name="T11" fmla="*/ 242 h 296"/>
                  <a:gd name="T12" fmla="*/ 4 w 517"/>
                  <a:gd name="T13" fmla="*/ 242 h 296"/>
                  <a:gd name="T14" fmla="*/ 6 w 517"/>
                  <a:gd name="T15" fmla="*/ 273 h 296"/>
                  <a:gd name="T16" fmla="*/ 6 w 517"/>
                  <a:gd name="T17" fmla="*/ 273 h 296"/>
                  <a:gd name="T18" fmla="*/ 29 w 517"/>
                  <a:gd name="T19" fmla="*/ 294 h 296"/>
                  <a:gd name="T20" fmla="*/ 29 w 517"/>
                  <a:gd name="T21" fmla="*/ 294 h 296"/>
                  <a:gd name="T22" fmla="*/ 41 w 517"/>
                  <a:gd name="T23" fmla="*/ 295 h 296"/>
                  <a:gd name="T24" fmla="*/ 41 w 517"/>
                  <a:gd name="T25" fmla="*/ 295 h 296"/>
                  <a:gd name="T26" fmla="*/ 60 w 517"/>
                  <a:gd name="T27" fmla="*/ 292 h 296"/>
                  <a:gd name="T28" fmla="*/ 492 w 517"/>
                  <a:gd name="T29" fmla="*/ 82 h 296"/>
                  <a:gd name="T30" fmla="*/ 492 w 517"/>
                  <a:gd name="T31" fmla="*/ 82 h 296"/>
                  <a:gd name="T32" fmla="*/ 513 w 517"/>
                  <a:gd name="T33" fmla="*/ 59 h 296"/>
                  <a:gd name="T34" fmla="*/ 513 w 517"/>
                  <a:gd name="T35" fmla="*/ 59 h 296"/>
                  <a:gd name="T36" fmla="*/ 511 w 517"/>
                  <a:gd name="T37" fmla="*/ 28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17" h="296">
                    <a:moveTo>
                      <a:pt x="511" y="28"/>
                    </a:moveTo>
                    <a:lnTo>
                      <a:pt x="511" y="28"/>
                    </a:lnTo>
                    <a:cubicBezTo>
                      <a:pt x="501" y="8"/>
                      <a:pt x="477" y="0"/>
                      <a:pt x="457" y="9"/>
                    </a:cubicBezTo>
                    <a:lnTo>
                      <a:pt x="24" y="219"/>
                    </a:lnTo>
                    <a:lnTo>
                      <a:pt x="24" y="219"/>
                    </a:lnTo>
                    <a:cubicBezTo>
                      <a:pt x="14" y="223"/>
                      <a:pt x="7" y="232"/>
                      <a:pt x="4" y="242"/>
                    </a:cubicBezTo>
                    <a:lnTo>
                      <a:pt x="4" y="242"/>
                    </a:lnTo>
                    <a:cubicBezTo>
                      <a:pt x="0" y="252"/>
                      <a:pt x="1" y="263"/>
                      <a:pt x="6" y="273"/>
                    </a:cubicBezTo>
                    <a:lnTo>
                      <a:pt x="6" y="273"/>
                    </a:lnTo>
                    <a:cubicBezTo>
                      <a:pt x="10" y="282"/>
                      <a:pt x="18" y="290"/>
                      <a:pt x="29" y="294"/>
                    </a:cubicBezTo>
                    <a:lnTo>
                      <a:pt x="29" y="294"/>
                    </a:lnTo>
                    <a:cubicBezTo>
                      <a:pt x="33" y="294"/>
                      <a:pt x="37" y="295"/>
                      <a:pt x="41" y="295"/>
                    </a:cubicBezTo>
                    <a:lnTo>
                      <a:pt x="41" y="295"/>
                    </a:lnTo>
                    <a:cubicBezTo>
                      <a:pt x="47" y="295"/>
                      <a:pt x="54" y="294"/>
                      <a:pt x="60" y="292"/>
                    </a:cubicBezTo>
                    <a:lnTo>
                      <a:pt x="492" y="82"/>
                    </a:lnTo>
                    <a:lnTo>
                      <a:pt x="492" y="82"/>
                    </a:lnTo>
                    <a:cubicBezTo>
                      <a:pt x="501" y="77"/>
                      <a:pt x="509" y="69"/>
                      <a:pt x="513" y="59"/>
                    </a:cubicBezTo>
                    <a:lnTo>
                      <a:pt x="513" y="59"/>
                    </a:lnTo>
                    <a:cubicBezTo>
                      <a:pt x="516" y="49"/>
                      <a:pt x="515" y="38"/>
                      <a:pt x="511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6">
                <a:extLst>
                  <a:ext uri="{FF2B5EF4-FFF2-40B4-BE49-F238E27FC236}">
                    <a16:creationId xmlns:a16="http://schemas.microsoft.com/office/drawing/2014/main" id="{116CADF1-C70A-400E-98A9-50B046CAD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1745" y="7589912"/>
                <a:ext cx="1298999" cy="2892331"/>
              </a:xfrm>
              <a:custGeom>
                <a:avLst/>
                <a:gdLst>
                  <a:gd name="T0" fmla="*/ 648 w 1461"/>
                  <a:gd name="T1" fmla="*/ 26 h 3252"/>
                  <a:gd name="T2" fmla="*/ 648 w 1461"/>
                  <a:gd name="T3" fmla="*/ 26 h 3252"/>
                  <a:gd name="T4" fmla="*/ 267 w 1461"/>
                  <a:gd name="T5" fmla="*/ 835 h 3252"/>
                  <a:gd name="T6" fmla="*/ 267 w 1461"/>
                  <a:gd name="T7" fmla="*/ 835 h 3252"/>
                  <a:gd name="T8" fmla="*/ 307 w 1461"/>
                  <a:gd name="T9" fmla="*/ 1978 h 3252"/>
                  <a:gd name="T10" fmla="*/ 307 w 1461"/>
                  <a:gd name="T11" fmla="*/ 1978 h 3252"/>
                  <a:gd name="T12" fmla="*/ 155 w 1461"/>
                  <a:gd name="T13" fmla="*/ 2377 h 3252"/>
                  <a:gd name="T14" fmla="*/ 155 w 1461"/>
                  <a:gd name="T15" fmla="*/ 2377 h 3252"/>
                  <a:gd name="T16" fmla="*/ 144 w 1461"/>
                  <a:gd name="T17" fmla="*/ 3251 h 3252"/>
                  <a:gd name="T18" fmla="*/ 1460 w 1461"/>
                  <a:gd name="T19" fmla="*/ 3251 h 3252"/>
                  <a:gd name="T20" fmla="*/ 1460 w 1461"/>
                  <a:gd name="T21" fmla="*/ 3251 h 3252"/>
                  <a:gd name="T22" fmla="*/ 1427 w 1461"/>
                  <a:gd name="T23" fmla="*/ 1801 h 3252"/>
                  <a:gd name="T24" fmla="*/ 1427 w 1461"/>
                  <a:gd name="T25" fmla="*/ 1801 h 3252"/>
                  <a:gd name="T26" fmla="*/ 1028 w 1461"/>
                  <a:gd name="T27" fmla="*/ 127 h 3252"/>
                  <a:gd name="T28" fmla="*/ 648 w 1461"/>
                  <a:gd name="T29" fmla="*/ 26 h 3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61" h="3252">
                    <a:moveTo>
                      <a:pt x="648" y="26"/>
                    </a:moveTo>
                    <a:lnTo>
                      <a:pt x="648" y="26"/>
                    </a:lnTo>
                    <a:cubicBezTo>
                      <a:pt x="648" y="26"/>
                      <a:pt x="0" y="0"/>
                      <a:pt x="267" y="835"/>
                    </a:cubicBezTo>
                    <a:lnTo>
                      <a:pt x="267" y="835"/>
                    </a:lnTo>
                    <a:cubicBezTo>
                      <a:pt x="267" y="835"/>
                      <a:pt x="329" y="1869"/>
                      <a:pt x="307" y="1978"/>
                    </a:cubicBezTo>
                    <a:lnTo>
                      <a:pt x="307" y="1978"/>
                    </a:lnTo>
                    <a:cubicBezTo>
                      <a:pt x="296" y="2035"/>
                      <a:pt x="209" y="2126"/>
                      <a:pt x="155" y="2377"/>
                    </a:cubicBezTo>
                    <a:lnTo>
                      <a:pt x="155" y="2377"/>
                    </a:lnTo>
                    <a:cubicBezTo>
                      <a:pt x="91" y="2675"/>
                      <a:pt x="144" y="3251"/>
                      <a:pt x="144" y="3251"/>
                    </a:cubicBezTo>
                    <a:lnTo>
                      <a:pt x="1460" y="3251"/>
                    </a:lnTo>
                    <a:lnTo>
                      <a:pt x="1460" y="3251"/>
                    </a:lnTo>
                    <a:cubicBezTo>
                      <a:pt x="1460" y="3251"/>
                      <a:pt x="1455" y="2279"/>
                      <a:pt x="1427" y="1801"/>
                    </a:cubicBezTo>
                    <a:lnTo>
                      <a:pt x="1427" y="1801"/>
                    </a:lnTo>
                    <a:cubicBezTo>
                      <a:pt x="1398" y="1324"/>
                      <a:pt x="1375" y="439"/>
                      <a:pt x="1028" y="127"/>
                    </a:cubicBezTo>
                    <a:lnTo>
                      <a:pt x="648" y="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7">
                <a:extLst>
                  <a:ext uri="{FF2B5EF4-FFF2-40B4-BE49-F238E27FC236}">
                    <a16:creationId xmlns:a16="http://schemas.microsoft.com/office/drawing/2014/main" id="{55CDCDB7-3D7D-4A61-85A0-18AEF19D7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6311" y="7597761"/>
                <a:ext cx="1232281" cy="2892331"/>
              </a:xfrm>
              <a:custGeom>
                <a:avLst/>
                <a:gdLst>
                  <a:gd name="T0" fmla="*/ 68 w 1386"/>
                  <a:gd name="T1" fmla="*/ 3232 h 3249"/>
                  <a:gd name="T2" fmla="*/ 1369 w 1386"/>
                  <a:gd name="T3" fmla="*/ 3232 h 3249"/>
                  <a:gd name="T4" fmla="*/ 1369 w 1386"/>
                  <a:gd name="T5" fmla="*/ 3232 h 3249"/>
                  <a:gd name="T6" fmla="*/ 1336 w 1386"/>
                  <a:gd name="T7" fmla="*/ 1790 h 3249"/>
                  <a:gd name="T8" fmla="*/ 1336 w 1386"/>
                  <a:gd name="T9" fmla="*/ 1790 h 3249"/>
                  <a:gd name="T10" fmla="*/ 1330 w 1386"/>
                  <a:gd name="T11" fmla="*/ 1687 h 3249"/>
                  <a:gd name="T12" fmla="*/ 1330 w 1386"/>
                  <a:gd name="T13" fmla="*/ 1687 h 3249"/>
                  <a:gd name="T14" fmla="*/ 941 w 1386"/>
                  <a:gd name="T15" fmla="*/ 124 h 3249"/>
                  <a:gd name="T16" fmla="*/ 565 w 1386"/>
                  <a:gd name="T17" fmla="*/ 23 h 3249"/>
                  <a:gd name="T18" fmla="*/ 565 w 1386"/>
                  <a:gd name="T19" fmla="*/ 23 h 3249"/>
                  <a:gd name="T20" fmla="*/ 211 w 1386"/>
                  <a:gd name="T21" fmla="*/ 181 h 3249"/>
                  <a:gd name="T22" fmla="*/ 211 w 1386"/>
                  <a:gd name="T23" fmla="*/ 181 h 3249"/>
                  <a:gd name="T24" fmla="*/ 192 w 1386"/>
                  <a:gd name="T25" fmla="*/ 822 h 3249"/>
                  <a:gd name="T26" fmla="*/ 192 w 1386"/>
                  <a:gd name="T27" fmla="*/ 822 h 3249"/>
                  <a:gd name="T28" fmla="*/ 193 w 1386"/>
                  <a:gd name="T29" fmla="*/ 824 h 3249"/>
                  <a:gd name="T30" fmla="*/ 193 w 1386"/>
                  <a:gd name="T31" fmla="*/ 824 h 3249"/>
                  <a:gd name="T32" fmla="*/ 232 w 1386"/>
                  <a:gd name="T33" fmla="*/ 1968 h 3249"/>
                  <a:gd name="T34" fmla="*/ 232 w 1386"/>
                  <a:gd name="T35" fmla="*/ 1968 h 3249"/>
                  <a:gd name="T36" fmla="*/ 199 w 1386"/>
                  <a:gd name="T37" fmla="*/ 2042 h 3249"/>
                  <a:gd name="T38" fmla="*/ 199 w 1386"/>
                  <a:gd name="T39" fmla="*/ 2042 h 3249"/>
                  <a:gd name="T40" fmla="*/ 80 w 1386"/>
                  <a:gd name="T41" fmla="*/ 2367 h 3249"/>
                  <a:gd name="T42" fmla="*/ 80 w 1386"/>
                  <a:gd name="T43" fmla="*/ 2367 h 3249"/>
                  <a:gd name="T44" fmla="*/ 68 w 1386"/>
                  <a:gd name="T45" fmla="*/ 3232 h 3249"/>
                  <a:gd name="T46" fmla="*/ 1377 w 1386"/>
                  <a:gd name="T47" fmla="*/ 3248 h 3249"/>
                  <a:gd name="T48" fmla="*/ 61 w 1386"/>
                  <a:gd name="T49" fmla="*/ 3248 h 3249"/>
                  <a:gd name="T50" fmla="*/ 61 w 1386"/>
                  <a:gd name="T51" fmla="*/ 3248 h 3249"/>
                  <a:gd name="T52" fmla="*/ 53 w 1386"/>
                  <a:gd name="T53" fmla="*/ 3240 h 3249"/>
                  <a:gd name="T54" fmla="*/ 53 w 1386"/>
                  <a:gd name="T55" fmla="*/ 3240 h 3249"/>
                  <a:gd name="T56" fmla="*/ 65 w 1386"/>
                  <a:gd name="T57" fmla="*/ 2364 h 3249"/>
                  <a:gd name="T58" fmla="*/ 65 w 1386"/>
                  <a:gd name="T59" fmla="*/ 2364 h 3249"/>
                  <a:gd name="T60" fmla="*/ 185 w 1386"/>
                  <a:gd name="T61" fmla="*/ 2035 h 3249"/>
                  <a:gd name="T62" fmla="*/ 185 w 1386"/>
                  <a:gd name="T63" fmla="*/ 2035 h 3249"/>
                  <a:gd name="T64" fmla="*/ 216 w 1386"/>
                  <a:gd name="T65" fmla="*/ 1966 h 3249"/>
                  <a:gd name="T66" fmla="*/ 216 w 1386"/>
                  <a:gd name="T67" fmla="*/ 1966 h 3249"/>
                  <a:gd name="T68" fmla="*/ 177 w 1386"/>
                  <a:gd name="T69" fmla="*/ 826 h 3249"/>
                  <a:gd name="T70" fmla="*/ 177 w 1386"/>
                  <a:gd name="T71" fmla="*/ 826 h 3249"/>
                  <a:gd name="T72" fmla="*/ 199 w 1386"/>
                  <a:gd name="T73" fmla="*/ 171 h 3249"/>
                  <a:gd name="T74" fmla="*/ 199 w 1386"/>
                  <a:gd name="T75" fmla="*/ 171 h 3249"/>
                  <a:gd name="T76" fmla="*/ 566 w 1386"/>
                  <a:gd name="T77" fmla="*/ 8 h 3249"/>
                  <a:gd name="T78" fmla="*/ 566 w 1386"/>
                  <a:gd name="T79" fmla="*/ 8 h 3249"/>
                  <a:gd name="T80" fmla="*/ 568 w 1386"/>
                  <a:gd name="T81" fmla="*/ 8 h 3249"/>
                  <a:gd name="T82" fmla="*/ 947 w 1386"/>
                  <a:gd name="T83" fmla="*/ 110 h 3249"/>
                  <a:gd name="T84" fmla="*/ 947 w 1386"/>
                  <a:gd name="T85" fmla="*/ 110 h 3249"/>
                  <a:gd name="T86" fmla="*/ 950 w 1386"/>
                  <a:gd name="T87" fmla="*/ 111 h 3249"/>
                  <a:gd name="T88" fmla="*/ 950 w 1386"/>
                  <a:gd name="T89" fmla="*/ 111 h 3249"/>
                  <a:gd name="T90" fmla="*/ 1260 w 1386"/>
                  <a:gd name="T91" fmla="*/ 824 h 3249"/>
                  <a:gd name="T92" fmla="*/ 1260 w 1386"/>
                  <a:gd name="T93" fmla="*/ 824 h 3249"/>
                  <a:gd name="T94" fmla="*/ 1345 w 1386"/>
                  <a:gd name="T95" fmla="*/ 1686 h 3249"/>
                  <a:gd name="T96" fmla="*/ 1345 w 1386"/>
                  <a:gd name="T97" fmla="*/ 1686 h 3249"/>
                  <a:gd name="T98" fmla="*/ 1351 w 1386"/>
                  <a:gd name="T99" fmla="*/ 1789 h 3249"/>
                  <a:gd name="T100" fmla="*/ 1351 w 1386"/>
                  <a:gd name="T101" fmla="*/ 1789 h 3249"/>
                  <a:gd name="T102" fmla="*/ 1385 w 1386"/>
                  <a:gd name="T103" fmla="*/ 3240 h 3249"/>
                  <a:gd name="T104" fmla="*/ 1385 w 1386"/>
                  <a:gd name="T105" fmla="*/ 3240 h 3249"/>
                  <a:gd name="T106" fmla="*/ 1383 w 1386"/>
                  <a:gd name="T107" fmla="*/ 3245 h 3249"/>
                  <a:gd name="T108" fmla="*/ 1383 w 1386"/>
                  <a:gd name="T109" fmla="*/ 3245 h 3249"/>
                  <a:gd name="T110" fmla="*/ 1377 w 1386"/>
                  <a:gd name="T111" fmla="*/ 3248 h 3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86" h="3249">
                    <a:moveTo>
                      <a:pt x="68" y="3232"/>
                    </a:moveTo>
                    <a:lnTo>
                      <a:pt x="1369" y="3232"/>
                    </a:lnTo>
                    <a:lnTo>
                      <a:pt x="1369" y="3232"/>
                    </a:lnTo>
                    <a:cubicBezTo>
                      <a:pt x="1368" y="3138"/>
                      <a:pt x="1363" y="2240"/>
                      <a:pt x="1336" y="1790"/>
                    </a:cubicBezTo>
                    <a:lnTo>
                      <a:pt x="1336" y="1790"/>
                    </a:lnTo>
                    <a:cubicBezTo>
                      <a:pt x="1334" y="1758"/>
                      <a:pt x="1332" y="1723"/>
                      <a:pt x="1330" y="1687"/>
                    </a:cubicBezTo>
                    <a:lnTo>
                      <a:pt x="1330" y="1687"/>
                    </a:lnTo>
                    <a:cubicBezTo>
                      <a:pt x="1303" y="1210"/>
                      <a:pt x="1260" y="413"/>
                      <a:pt x="941" y="124"/>
                    </a:cubicBezTo>
                    <a:lnTo>
                      <a:pt x="565" y="23"/>
                    </a:lnTo>
                    <a:lnTo>
                      <a:pt x="565" y="23"/>
                    </a:lnTo>
                    <a:cubicBezTo>
                      <a:pt x="549" y="23"/>
                      <a:pt x="332" y="21"/>
                      <a:pt x="211" y="181"/>
                    </a:cubicBezTo>
                    <a:lnTo>
                      <a:pt x="211" y="181"/>
                    </a:lnTo>
                    <a:cubicBezTo>
                      <a:pt x="106" y="319"/>
                      <a:pt x="100" y="534"/>
                      <a:pt x="192" y="822"/>
                    </a:cubicBezTo>
                    <a:lnTo>
                      <a:pt x="192" y="822"/>
                    </a:lnTo>
                    <a:cubicBezTo>
                      <a:pt x="192" y="822"/>
                      <a:pt x="193" y="823"/>
                      <a:pt x="193" y="824"/>
                    </a:cubicBezTo>
                    <a:lnTo>
                      <a:pt x="193" y="824"/>
                    </a:lnTo>
                    <a:cubicBezTo>
                      <a:pt x="194" y="866"/>
                      <a:pt x="253" y="1860"/>
                      <a:pt x="232" y="1968"/>
                    </a:cubicBezTo>
                    <a:lnTo>
                      <a:pt x="232" y="1968"/>
                    </a:lnTo>
                    <a:cubicBezTo>
                      <a:pt x="227" y="1988"/>
                      <a:pt x="215" y="2011"/>
                      <a:pt x="199" y="2042"/>
                    </a:cubicBezTo>
                    <a:lnTo>
                      <a:pt x="199" y="2042"/>
                    </a:lnTo>
                    <a:cubicBezTo>
                      <a:pt x="166" y="2105"/>
                      <a:pt x="116" y="2200"/>
                      <a:pt x="80" y="2367"/>
                    </a:cubicBezTo>
                    <a:lnTo>
                      <a:pt x="80" y="2367"/>
                    </a:lnTo>
                    <a:cubicBezTo>
                      <a:pt x="20" y="2643"/>
                      <a:pt x="62" y="3164"/>
                      <a:pt x="68" y="3232"/>
                    </a:cubicBezTo>
                    <a:close/>
                    <a:moveTo>
                      <a:pt x="1377" y="3248"/>
                    </a:moveTo>
                    <a:lnTo>
                      <a:pt x="61" y="3248"/>
                    </a:lnTo>
                    <a:lnTo>
                      <a:pt x="61" y="3248"/>
                    </a:lnTo>
                    <a:cubicBezTo>
                      <a:pt x="57" y="3248"/>
                      <a:pt x="53" y="3244"/>
                      <a:pt x="53" y="3240"/>
                    </a:cubicBezTo>
                    <a:lnTo>
                      <a:pt x="53" y="3240"/>
                    </a:lnTo>
                    <a:cubicBezTo>
                      <a:pt x="53" y="3235"/>
                      <a:pt x="0" y="2660"/>
                      <a:pt x="65" y="2364"/>
                    </a:cubicBezTo>
                    <a:lnTo>
                      <a:pt x="65" y="2364"/>
                    </a:lnTo>
                    <a:cubicBezTo>
                      <a:pt x="101" y="2195"/>
                      <a:pt x="152" y="2098"/>
                      <a:pt x="185" y="2035"/>
                    </a:cubicBezTo>
                    <a:lnTo>
                      <a:pt x="185" y="2035"/>
                    </a:lnTo>
                    <a:cubicBezTo>
                      <a:pt x="201" y="2005"/>
                      <a:pt x="213" y="1983"/>
                      <a:pt x="216" y="1966"/>
                    </a:cubicBezTo>
                    <a:lnTo>
                      <a:pt x="216" y="1966"/>
                    </a:lnTo>
                    <a:cubicBezTo>
                      <a:pt x="237" y="1861"/>
                      <a:pt x="179" y="862"/>
                      <a:pt x="177" y="826"/>
                    </a:cubicBezTo>
                    <a:lnTo>
                      <a:pt x="177" y="826"/>
                    </a:lnTo>
                    <a:cubicBezTo>
                      <a:pt x="83" y="534"/>
                      <a:pt x="91" y="313"/>
                      <a:pt x="199" y="171"/>
                    </a:cubicBezTo>
                    <a:lnTo>
                      <a:pt x="199" y="171"/>
                    </a:lnTo>
                    <a:cubicBezTo>
                      <a:pt x="329" y="0"/>
                      <a:pt x="564" y="8"/>
                      <a:pt x="566" y="8"/>
                    </a:cubicBezTo>
                    <a:lnTo>
                      <a:pt x="566" y="8"/>
                    </a:lnTo>
                    <a:cubicBezTo>
                      <a:pt x="566" y="8"/>
                      <a:pt x="567" y="8"/>
                      <a:pt x="568" y="8"/>
                    </a:cubicBezTo>
                    <a:lnTo>
                      <a:pt x="947" y="110"/>
                    </a:lnTo>
                    <a:lnTo>
                      <a:pt x="947" y="110"/>
                    </a:lnTo>
                    <a:cubicBezTo>
                      <a:pt x="948" y="110"/>
                      <a:pt x="949" y="110"/>
                      <a:pt x="950" y="111"/>
                    </a:cubicBezTo>
                    <a:lnTo>
                      <a:pt x="950" y="111"/>
                    </a:lnTo>
                    <a:cubicBezTo>
                      <a:pt x="1094" y="240"/>
                      <a:pt x="1195" y="474"/>
                      <a:pt x="1260" y="824"/>
                    </a:cubicBezTo>
                    <a:lnTo>
                      <a:pt x="1260" y="824"/>
                    </a:lnTo>
                    <a:cubicBezTo>
                      <a:pt x="1315" y="1119"/>
                      <a:pt x="1332" y="1433"/>
                      <a:pt x="1345" y="1686"/>
                    </a:cubicBezTo>
                    <a:lnTo>
                      <a:pt x="1345" y="1686"/>
                    </a:lnTo>
                    <a:cubicBezTo>
                      <a:pt x="1348" y="1722"/>
                      <a:pt x="1350" y="1757"/>
                      <a:pt x="1351" y="1789"/>
                    </a:cubicBezTo>
                    <a:lnTo>
                      <a:pt x="1351" y="1789"/>
                    </a:lnTo>
                    <a:cubicBezTo>
                      <a:pt x="1380" y="2262"/>
                      <a:pt x="1385" y="3229"/>
                      <a:pt x="1385" y="3240"/>
                    </a:cubicBezTo>
                    <a:lnTo>
                      <a:pt x="1385" y="3240"/>
                    </a:lnTo>
                    <a:cubicBezTo>
                      <a:pt x="1385" y="3242"/>
                      <a:pt x="1385" y="3243"/>
                      <a:pt x="1383" y="3245"/>
                    </a:cubicBezTo>
                    <a:lnTo>
                      <a:pt x="1383" y="3245"/>
                    </a:lnTo>
                    <a:cubicBezTo>
                      <a:pt x="1381" y="3247"/>
                      <a:pt x="1380" y="3248"/>
                      <a:pt x="1377" y="3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8">
                <a:extLst>
                  <a:ext uri="{FF2B5EF4-FFF2-40B4-BE49-F238E27FC236}">
                    <a16:creationId xmlns:a16="http://schemas.microsoft.com/office/drawing/2014/main" id="{F0219360-DB03-4996-A67D-E2DBC5803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8642" y="7613459"/>
                <a:ext cx="588669" cy="612216"/>
              </a:xfrm>
              <a:custGeom>
                <a:avLst/>
                <a:gdLst>
                  <a:gd name="T0" fmla="*/ 302 w 662"/>
                  <a:gd name="T1" fmla="*/ 275 h 687"/>
                  <a:gd name="T2" fmla="*/ 302 w 662"/>
                  <a:gd name="T3" fmla="*/ 275 h 687"/>
                  <a:gd name="T4" fmla="*/ 485 w 662"/>
                  <a:gd name="T5" fmla="*/ 626 h 687"/>
                  <a:gd name="T6" fmla="*/ 485 w 662"/>
                  <a:gd name="T7" fmla="*/ 626 h 687"/>
                  <a:gd name="T8" fmla="*/ 570 w 662"/>
                  <a:gd name="T9" fmla="*/ 686 h 687"/>
                  <a:gd name="T10" fmla="*/ 661 w 662"/>
                  <a:gd name="T11" fmla="*/ 686 h 687"/>
                  <a:gd name="T12" fmla="*/ 661 w 662"/>
                  <a:gd name="T13" fmla="*/ 686 h 687"/>
                  <a:gd name="T14" fmla="*/ 380 w 662"/>
                  <a:gd name="T15" fmla="*/ 101 h 687"/>
                  <a:gd name="T16" fmla="*/ 0 w 662"/>
                  <a:gd name="T17" fmla="*/ 0 h 687"/>
                  <a:gd name="T18" fmla="*/ 0 w 662"/>
                  <a:gd name="T19" fmla="*/ 0 h 687"/>
                  <a:gd name="T20" fmla="*/ 302 w 662"/>
                  <a:gd name="T21" fmla="*/ 275 h 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2" h="687">
                    <a:moveTo>
                      <a:pt x="302" y="275"/>
                    </a:moveTo>
                    <a:lnTo>
                      <a:pt x="302" y="275"/>
                    </a:lnTo>
                    <a:cubicBezTo>
                      <a:pt x="372" y="401"/>
                      <a:pt x="454" y="545"/>
                      <a:pt x="485" y="626"/>
                    </a:cubicBezTo>
                    <a:lnTo>
                      <a:pt x="485" y="626"/>
                    </a:lnTo>
                    <a:cubicBezTo>
                      <a:pt x="498" y="662"/>
                      <a:pt x="532" y="686"/>
                      <a:pt x="570" y="686"/>
                    </a:cubicBezTo>
                    <a:lnTo>
                      <a:pt x="661" y="686"/>
                    </a:lnTo>
                    <a:lnTo>
                      <a:pt x="661" y="686"/>
                    </a:lnTo>
                    <a:cubicBezTo>
                      <a:pt x="605" y="441"/>
                      <a:pt x="517" y="226"/>
                      <a:pt x="380" y="101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201" y="92"/>
                      <a:pt x="302" y="2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9">
                <a:extLst>
                  <a:ext uri="{FF2B5EF4-FFF2-40B4-BE49-F238E27FC236}">
                    <a16:creationId xmlns:a16="http://schemas.microsoft.com/office/drawing/2014/main" id="{1E919D17-FFFB-4E80-960F-1BFE96126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0793" y="7605610"/>
                <a:ext cx="604367" cy="623991"/>
              </a:xfrm>
              <a:custGeom>
                <a:avLst/>
                <a:gdLst>
                  <a:gd name="T0" fmla="*/ 68 w 678"/>
                  <a:gd name="T1" fmla="*/ 33 h 702"/>
                  <a:gd name="T2" fmla="*/ 68 w 678"/>
                  <a:gd name="T3" fmla="*/ 33 h 702"/>
                  <a:gd name="T4" fmla="*/ 317 w 678"/>
                  <a:gd name="T5" fmla="*/ 279 h 702"/>
                  <a:gd name="T6" fmla="*/ 341 w 678"/>
                  <a:gd name="T7" fmla="*/ 322 h 702"/>
                  <a:gd name="T8" fmla="*/ 341 w 678"/>
                  <a:gd name="T9" fmla="*/ 322 h 702"/>
                  <a:gd name="T10" fmla="*/ 500 w 678"/>
                  <a:gd name="T11" fmla="*/ 632 h 702"/>
                  <a:gd name="T12" fmla="*/ 500 w 678"/>
                  <a:gd name="T13" fmla="*/ 632 h 702"/>
                  <a:gd name="T14" fmla="*/ 578 w 678"/>
                  <a:gd name="T15" fmla="*/ 686 h 702"/>
                  <a:gd name="T16" fmla="*/ 659 w 678"/>
                  <a:gd name="T17" fmla="*/ 686 h 702"/>
                  <a:gd name="T18" fmla="*/ 659 w 678"/>
                  <a:gd name="T19" fmla="*/ 686 h 702"/>
                  <a:gd name="T20" fmla="*/ 384 w 678"/>
                  <a:gd name="T21" fmla="*/ 117 h 702"/>
                  <a:gd name="T22" fmla="*/ 68 w 678"/>
                  <a:gd name="T23" fmla="*/ 33 h 702"/>
                  <a:gd name="T24" fmla="*/ 669 w 678"/>
                  <a:gd name="T25" fmla="*/ 701 h 702"/>
                  <a:gd name="T26" fmla="*/ 578 w 678"/>
                  <a:gd name="T27" fmla="*/ 701 h 702"/>
                  <a:gd name="T28" fmla="*/ 578 w 678"/>
                  <a:gd name="T29" fmla="*/ 701 h 702"/>
                  <a:gd name="T30" fmla="*/ 485 w 678"/>
                  <a:gd name="T31" fmla="*/ 638 h 702"/>
                  <a:gd name="T32" fmla="*/ 485 w 678"/>
                  <a:gd name="T33" fmla="*/ 638 h 702"/>
                  <a:gd name="T34" fmla="*/ 327 w 678"/>
                  <a:gd name="T35" fmla="*/ 330 h 702"/>
                  <a:gd name="T36" fmla="*/ 303 w 678"/>
                  <a:gd name="T37" fmla="*/ 286 h 702"/>
                  <a:gd name="T38" fmla="*/ 303 w 678"/>
                  <a:gd name="T39" fmla="*/ 286 h 702"/>
                  <a:gd name="T40" fmla="*/ 6 w 678"/>
                  <a:gd name="T41" fmla="*/ 16 h 702"/>
                  <a:gd name="T42" fmla="*/ 6 w 678"/>
                  <a:gd name="T43" fmla="*/ 16 h 702"/>
                  <a:gd name="T44" fmla="*/ 2 w 678"/>
                  <a:gd name="T45" fmla="*/ 6 h 702"/>
                  <a:gd name="T46" fmla="*/ 2 w 678"/>
                  <a:gd name="T47" fmla="*/ 6 h 702"/>
                  <a:gd name="T48" fmla="*/ 11 w 678"/>
                  <a:gd name="T49" fmla="*/ 1 h 702"/>
                  <a:gd name="T50" fmla="*/ 390 w 678"/>
                  <a:gd name="T51" fmla="*/ 103 h 702"/>
                  <a:gd name="T52" fmla="*/ 390 w 678"/>
                  <a:gd name="T53" fmla="*/ 103 h 702"/>
                  <a:gd name="T54" fmla="*/ 393 w 678"/>
                  <a:gd name="T55" fmla="*/ 104 h 702"/>
                  <a:gd name="T56" fmla="*/ 393 w 678"/>
                  <a:gd name="T57" fmla="*/ 104 h 702"/>
                  <a:gd name="T58" fmla="*/ 677 w 678"/>
                  <a:gd name="T59" fmla="*/ 692 h 702"/>
                  <a:gd name="T60" fmla="*/ 677 w 678"/>
                  <a:gd name="T61" fmla="*/ 692 h 702"/>
                  <a:gd name="T62" fmla="*/ 675 w 678"/>
                  <a:gd name="T63" fmla="*/ 698 h 702"/>
                  <a:gd name="T64" fmla="*/ 675 w 678"/>
                  <a:gd name="T65" fmla="*/ 698 h 702"/>
                  <a:gd name="T66" fmla="*/ 669 w 678"/>
                  <a:gd name="T67" fmla="*/ 701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8" h="702">
                    <a:moveTo>
                      <a:pt x="68" y="33"/>
                    </a:moveTo>
                    <a:lnTo>
                      <a:pt x="68" y="33"/>
                    </a:lnTo>
                    <a:cubicBezTo>
                      <a:pt x="137" y="74"/>
                      <a:pt x="249" y="156"/>
                      <a:pt x="317" y="279"/>
                    </a:cubicBezTo>
                    <a:lnTo>
                      <a:pt x="341" y="322"/>
                    </a:lnTo>
                    <a:lnTo>
                      <a:pt x="341" y="322"/>
                    </a:lnTo>
                    <a:cubicBezTo>
                      <a:pt x="406" y="438"/>
                      <a:pt x="472" y="559"/>
                      <a:pt x="500" y="632"/>
                    </a:cubicBezTo>
                    <a:lnTo>
                      <a:pt x="500" y="632"/>
                    </a:lnTo>
                    <a:cubicBezTo>
                      <a:pt x="512" y="664"/>
                      <a:pt x="544" y="686"/>
                      <a:pt x="578" y="686"/>
                    </a:cubicBezTo>
                    <a:lnTo>
                      <a:pt x="659" y="686"/>
                    </a:lnTo>
                    <a:lnTo>
                      <a:pt x="659" y="686"/>
                    </a:lnTo>
                    <a:cubicBezTo>
                      <a:pt x="596" y="416"/>
                      <a:pt x="503" y="225"/>
                      <a:pt x="384" y="117"/>
                    </a:cubicBezTo>
                    <a:lnTo>
                      <a:pt x="68" y="33"/>
                    </a:lnTo>
                    <a:close/>
                    <a:moveTo>
                      <a:pt x="669" y="701"/>
                    </a:moveTo>
                    <a:lnTo>
                      <a:pt x="578" y="701"/>
                    </a:lnTo>
                    <a:lnTo>
                      <a:pt x="578" y="701"/>
                    </a:lnTo>
                    <a:cubicBezTo>
                      <a:pt x="537" y="701"/>
                      <a:pt x="500" y="675"/>
                      <a:pt x="485" y="638"/>
                    </a:cubicBezTo>
                    <a:lnTo>
                      <a:pt x="485" y="638"/>
                    </a:lnTo>
                    <a:cubicBezTo>
                      <a:pt x="459" y="566"/>
                      <a:pt x="392" y="445"/>
                      <a:pt x="327" y="330"/>
                    </a:cubicBezTo>
                    <a:lnTo>
                      <a:pt x="303" y="286"/>
                    </a:lnTo>
                    <a:lnTo>
                      <a:pt x="303" y="286"/>
                    </a:lnTo>
                    <a:cubicBezTo>
                      <a:pt x="205" y="108"/>
                      <a:pt x="8" y="17"/>
                      <a:pt x="6" y="16"/>
                    </a:cubicBezTo>
                    <a:lnTo>
                      <a:pt x="6" y="16"/>
                    </a:lnTo>
                    <a:cubicBezTo>
                      <a:pt x="2" y="14"/>
                      <a:pt x="0" y="10"/>
                      <a:pt x="2" y="6"/>
                    </a:cubicBezTo>
                    <a:lnTo>
                      <a:pt x="2" y="6"/>
                    </a:lnTo>
                    <a:cubicBezTo>
                      <a:pt x="2" y="2"/>
                      <a:pt x="7" y="0"/>
                      <a:pt x="11" y="1"/>
                    </a:cubicBezTo>
                    <a:lnTo>
                      <a:pt x="390" y="103"/>
                    </a:lnTo>
                    <a:lnTo>
                      <a:pt x="390" y="103"/>
                    </a:lnTo>
                    <a:cubicBezTo>
                      <a:pt x="391" y="103"/>
                      <a:pt x="392" y="103"/>
                      <a:pt x="393" y="104"/>
                    </a:cubicBezTo>
                    <a:lnTo>
                      <a:pt x="393" y="104"/>
                    </a:lnTo>
                    <a:cubicBezTo>
                      <a:pt x="519" y="217"/>
                      <a:pt x="612" y="409"/>
                      <a:pt x="677" y="692"/>
                    </a:cubicBezTo>
                    <a:lnTo>
                      <a:pt x="677" y="692"/>
                    </a:lnTo>
                    <a:cubicBezTo>
                      <a:pt x="677" y="694"/>
                      <a:pt x="677" y="697"/>
                      <a:pt x="675" y="698"/>
                    </a:cubicBezTo>
                    <a:lnTo>
                      <a:pt x="675" y="698"/>
                    </a:lnTo>
                    <a:cubicBezTo>
                      <a:pt x="674" y="700"/>
                      <a:pt x="672" y="701"/>
                      <a:pt x="669" y="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1" name="Freeform 10">
                <a:extLst>
                  <a:ext uri="{FF2B5EF4-FFF2-40B4-BE49-F238E27FC236}">
                    <a16:creationId xmlns:a16="http://schemas.microsoft.com/office/drawing/2014/main" id="{723337FE-A82F-43D3-8E55-13FDEE5C7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5851" y="8178581"/>
                <a:ext cx="1801327" cy="1130245"/>
              </a:xfrm>
              <a:custGeom>
                <a:avLst/>
                <a:gdLst>
                  <a:gd name="T0" fmla="*/ 1864 w 2025"/>
                  <a:gd name="T1" fmla="*/ 47 h 1271"/>
                  <a:gd name="T2" fmla="*/ 1864 w 2025"/>
                  <a:gd name="T3" fmla="*/ 47 h 1271"/>
                  <a:gd name="T4" fmla="*/ 1502 w 2025"/>
                  <a:gd name="T5" fmla="*/ 194 h 1271"/>
                  <a:gd name="T6" fmla="*/ 1502 w 2025"/>
                  <a:gd name="T7" fmla="*/ 194 h 1271"/>
                  <a:gd name="T8" fmla="*/ 1442 w 2025"/>
                  <a:gd name="T9" fmla="*/ 301 h 1271"/>
                  <a:gd name="T10" fmla="*/ 731 w 2025"/>
                  <a:gd name="T11" fmla="*/ 685 h 1271"/>
                  <a:gd name="T12" fmla="*/ 483 w 2025"/>
                  <a:gd name="T13" fmla="*/ 314 h 1271"/>
                  <a:gd name="T14" fmla="*/ 0 w 2025"/>
                  <a:gd name="T15" fmla="*/ 601 h 1271"/>
                  <a:gd name="T16" fmla="*/ 0 w 2025"/>
                  <a:gd name="T17" fmla="*/ 601 h 1271"/>
                  <a:gd name="T18" fmla="*/ 588 w 2025"/>
                  <a:gd name="T19" fmla="*/ 1231 h 1271"/>
                  <a:gd name="T20" fmla="*/ 588 w 2025"/>
                  <a:gd name="T21" fmla="*/ 1231 h 1271"/>
                  <a:gd name="T22" fmla="*/ 1620 w 2025"/>
                  <a:gd name="T23" fmla="*/ 550 h 1271"/>
                  <a:gd name="T24" fmla="*/ 1620 w 2025"/>
                  <a:gd name="T25" fmla="*/ 550 h 1271"/>
                  <a:gd name="T26" fmla="*/ 1883 w 2025"/>
                  <a:gd name="T27" fmla="*/ 392 h 1271"/>
                  <a:gd name="T28" fmla="*/ 1883 w 2025"/>
                  <a:gd name="T29" fmla="*/ 392 h 1271"/>
                  <a:gd name="T30" fmla="*/ 1893 w 2025"/>
                  <a:gd name="T31" fmla="*/ 315 h 1271"/>
                  <a:gd name="T32" fmla="*/ 1893 w 2025"/>
                  <a:gd name="T33" fmla="*/ 315 h 1271"/>
                  <a:gd name="T34" fmla="*/ 1899 w 2025"/>
                  <a:gd name="T35" fmla="*/ 236 h 1271"/>
                  <a:gd name="T36" fmla="*/ 1899 w 2025"/>
                  <a:gd name="T37" fmla="*/ 236 h 1271"/>
                  <a:gd name="T38" fmla="*/ 1909 w 2025"/>
                  <a:gd name="T39" fmla="*/ 146 h 1271"/>
                  <a:gd name="T40" fmla="*/ 1909 w 2025"/>
                  <a:gd name="T41" fmla="*/ 146 h 1271"/>
                  <a:gd name="T42" fmla="*/ 2015 w 2025"/>
                  <a:gd name="T43" fmla="*/ 49 h 1271"/>
                  <a:gd name="T44" fmla="*/ 2015 w 2025"/>
                  <a:gd name="T45" fmla="*/ 49 h 1271"/>
                  <a:gd name="T46" fmla="*/ 1864 w 2025"/>
                  <a:gd name="T47" fmla="*/ 47 h 1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25" h="1271">
                    <a:moveTo>
                      <a:pt x="1864" y="47"/>
                    </a:moveTo>
                    <a:lnTo>
                      <a:pt x="1864" y="47"/>
                    </a:lnTo>
                    <a:cubicBezTo>
                      <a:pt x="1670" y="127"/>
                      <a:pt x="1564" y="30"/>
                      <a:pt x="1502" y="194"/>
                    </a:cubicBezTo>
                    <a:lnTo>
                      <a:pt x="1502" y="194"/>
                    </a:lnTo>
                    <a:cubicBezTo>
                      <a:pt x="1468" y="283"/>
                      <a:pt x="1442" y="301"/>
                      <a:pt x="1442" y="301"/>
                    </a:cubicBezTo>
                    <a:lnTo>
                      <a:pt x="731" y="685"/>
                    </a:lnTo>
                    <a:lnTo>
                      <a:pt x="483" y="314"/>
                    </a:lnTo>
                    <a:lnTo>
                      <a:pt x="0" y="601"/>
                    </a:lnTo>
                    <a:lnTo>
                      <a:pt x="0" y="601"/>
                    </a:lnTo>
                    <a:cubicBezTo>
                      <a:pt x="0" y="601"/>
                      <a:pt x="327" y="1192"/>
                      <a:pt x="588" y="1231"/>
                    </a:cubicBezTo>
                    <a:lnTo>
                      <a:pt x="588" y="1231"/>
                    </a:lnTo>
                    <a:cubicBezTo>
                      <a:pt x="850" y="1270"/>
                      <a:pt x="1531" y="579"/>
                      <a:pt x="1620" y="550"/>
                    </a:cubicBezTo>
                    <a:lnTo>
                      <a:pt x="1620" y="550"/>
                    </a:lnTo>
                    <a:cubicBezTo>
                      <a:pt x="1646" y="541"/>
                      <a:pt x="1853" y="430"/>
                      <a:pt x="1883" y="392"/>
                    </a:cubicBezTo>
                    <a:lnTo>
                      <a:pt x="1883" y="392"/>
                    </a:lnTo>
                    <a:cubicBezTo>
                      <a:pt x="1907" y="362"/>
                      <a:pt x="1898" y="328"/>
                      <a:pt x="1893" y="315"/>
                    </a:cubicBezTo>
                    <a:lnTo>
                      <a:pt x="1893" y="315"/>
                    </a:lnTo>
                    <a:cubicBezTo>
                      <a:pt x="1907" y="299"/>
                      <a:pt x="1922" y="267"/>
                      <a:pt x="1899" y="236"/>
                    </a:cubicBezTo>
                    <a:lnTo>
                      <a:pt x="1899" y="236"/>
                    </a:lnTo>
                    <a:cubicBezTo>
                      <a:pt x="1915" y="222"/>
                      <a:pt x="1936" y="193"/>
                      <a:pt x="1909" y="146"/>
                    </a:cubicBezTo>
                    <a:lnTo>
                      <a:pt x="1909" y="146"/>
                    </a:lnTo>
                    <a:cubicBezTo>
                      <a:pt x="1909" y="146"/>
                      <a:pt x="2008" y="78"/>
                      <a:pt x="2015" y="49"/>
                    </a:cubicBezTo>
                    <a:lnTo>
                      <a:pt x="2015" y="49"/>
                    </a:lnTo>
                    <a:cubicBezTo>
                      <a:pt x="2024" y="5"/>
                      <a:pt x="1981" y="0"/>
                      <a:pt x="1864" y="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11">
                <a:extLst>
                  <a:ext uri="{FF2B5EF4-FFF2-40B4-BE49-F238E27FC236}">
                    <a16:creationId xmlns:a16="http://schemas.microsoft.com/office/drawing/2014/main" id="{179CA073-CBEF-400C-A625-1FD63E64C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4076" y="8174658"/>
                <a:ext cx="1813102" cy="1114548"/>
              </a:xfrm>
              <a:custGeom>
                <a:avLst/>
                <a:gdLst>
                  <a:gd name="T0" fmla="*/ 22 w 2037"/>
                  <a:gd name="T1" fmla="*/ 606 h 1254"/>
                  <a:gd name="T2" fmla="*/ 600 w 2037"/>
                  <a:gd name="T3" fmla="*/ 1226 h 1254"/>
                  <a:gd name="T4" fmla="*/ 1415 w 2037"/>
                  <a:gd name="T5" fmla="*/ 712 h 1254"/>
                  <a:gd name="T6" fmla="*/ 1628 w 2037"/>
                  <a:gd name="T7" fmla="*/ 545 h 1254"/>
                  <a:gd name="T8" fmla="*/ 1887 w 2037"/>
                  <a:gd name="T9" fmla="*/ 391 h 1254"/>
                  <a:gd name="T10" fmla="*/ 1895 w 2037"/>
                  <a:gd name="T11" fmla="*/ 316 h 1254"/>
                  <a:gd name="T12" fmla="*/ 1897 w 2037"/>
                  <a:gd name="T13" fmla="*/ 313 h 1254"/>
                  <a:gd name="T14" fmla="*/ 1898 w 2037"/>
                  <a:gd name="T15" fmla="*/ 238 h 1254"/>
                  <a:gd name="T16" fmla="*/ 1903 w 2037"/>
                  <a:gd name="T17" fmla="*/ 233 h 1254"/>
                  <a:gd name="T18" fmla="*/ 1909 w 2037"/>
                  <a:gd name="T19" fmla="*/ 147 h 1254"/>
                  <a:gd name="T20" fmla="*/ 1915 w 2037"/>
                  <a:gd name="T21" fmla="*/ 143 h 1254"/>
                  <a:gd name="T22" fmla="*/ 2017 w 2037"/>
                  <a:gd name="T23" fmla="*/ 51 h 1254"/>
                  <a:gd name="T24" fmla="*/ 2014 w 2037"/>
                  <a:gd name="T25" fmla="*/ 29 h 1254"/>
                  <a:gd name="T26" fmla="*/ 1877 w 2037"/>
                  <a:gd name="T27" fmla="*/ 58 h 1254"/>
                  <a:gd name="T28" fmla="*/ 1684 w 2037"/>
                  <a:gd name="T29" fmla="*/ 97 h 1254"/>
                  <a:gd name="T30" fmla="*/ 1519 w 2037"/>
                  <a:gd name="T31" fmla="*/ 200 h 1254"/>
                  <a:gd name="T32" fmla="*/ 738 w 2037"/>
                  <a:gd name="T33" fmla="*/ 698 h 1254"/>
                  <a:gd name="T34" fmla="*/ 22 w 2037"/>
                  <a:gd name="T35" fmla="*/ 606 h 1254"/>
                  <a:gd name="T36" fmla="*/ 621 w 2037"/>
                  <a:gd name="T37" fmla="*/ 1244 h 1254"/>
                  <a:gd name="T38" fmla="*/ 598 w 2037"/>
                  <a:gd name="T39" fmla="*/ 1242 h 1254"/>
                  <a:gd name="T40" fmla="*/ 200 w 2037"/>
                  <a:gd name="T41" fmla="*/ 909 h 1254"/>
                  <a:gd name="T42" fmla="*/ 0 w 2037"/>
                  <a:gd name="T43" fmla="*/ 600 h 1254"/>
                  <a:gd name="T44" fmla="*/ 743 w 2037"/>
                  <a:gd name="T45" fmla="*/ 678 h 1254"/>
                  <a:gd name="T46" fmla="*/ 1448 w 2037"/>
                  <a:gd name="T47" fmla="*/ 297 h 1254"/>
                  <a:gd name="T48" fmla="*/ 1505 w 2037"/>
                  <a:gd name="T49" fmla="*/ 195 h 1254"/>
                  <a:gd name="T50" fmla="*/ 1683 w 2037"/>
                  <a:gd name="T51" fmla="*/ 81 h 1254"/>
                  <a:gd name="T52" fmla="*/ 1871 w 2037"/>
                  <a:gd name="T53" fmla="*/ 43 h 1254"/>
                  <a:gd name="T54" fmla="*/ 2023 w 2037"/>
                  <a:gd name="T55" fmla="*/ 18 h 1254"/>
                  <a:gd name="T56" fmla="*/ 2032 w 2037"/>
                  <a:gd name="T57" fmla="*/ 54 h 1254"/>
                  <a:gd name="T58" fmla="*/ 1929 w 2037"/>
                  <a:gd name="T59" fmla="*/ 152 h 1254"/>
                  <a:gd name="T60" fmla="*/ 1919 w 2037"/>
                  <a:gd name="T61" fmla="*/ 240 h 1254"/>
                  <a:gd name="T62" fmla="*/ 1912 w 2037"/>
                  <a:gd name="T63" fmla="*/ 320 h 1254"/>
                  <a:gd name="T64" fmla="*/ 1899 w 2037"/>
                  <a:gd name="T65" fmla="*/ 400 h 1254"/>
                  <a:gd name="T66" fmla="*/ 1633 w 2037"/>
                  <a:gd name="T67" fmla="*/ 560 h 1254"/>
                  <a:gd name="T68" fmla="*/ 1425 w 2037"/>
                  <a:gd name="T69" fmla="*/ 724 h 1254"/>
                  <a:gd name="T70" fmla="*/ 621 w 2037"/>
                  <a:gd name="T71" fmla="*/ 1244 h 12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037" h="1254">
                    <a:moveTo>
                      <a:pt x="22" y="606"/>
                    </a:moveTo>
                    <a:lnTo>
                      <a:pt x="22" y="606"/>
                    </a:lnTo>
                    <a:cubicBezTo>
                      <a:pt x="58" y="672"/>
                      <a:pt x="360" y="1191"/>
                      <a:pt x="600" y="1226"/>
                    </a:cubicBezTo>
                    <a:lnTo>
                      <a:pt x="600" y="1226"/>
                    </a:lnTo>
                    <a:cubicBezTo>
                      <a:pt x="779" y="1253"/>
                      <a:pt x="1177" y="914"/>
                      <a:pt x="1415" y="712"/>
                    </a:cubicBezTo>
                    <a:lnTo>
                      <a:pt x="1415" y="712"/>
                    </a:lnTo>
                    <a:cubicBezTo>
                      <a:pt x="1522" y="620"/>
                      <a:pt x="1600" y="554"/>
                      <a:pt x="1628" y="545"/>
                    </a:cubicBezTo>
                    <a:lnTo>
                      <a:pt x="1628" y="545"/>
                    </a:lnTo>
                    <a:cubicBezTo>
                      <a:pt x="1655" y="536"/>
                      <a:pt x="1859" y="426"/>
                      <a:pt x="1887" y="391"/>
                    </a:cubicBezTo>
                    <a:lnTo>
                      <a:pt x="1887" y="391"/>
                    </a:lnTo>
                    <a:cubicBezTo>
                      <a:pt x="1909" y="363"/>
                      <a:pt x="1901" y="333"/>
                      <a:pt x="1896" y="321"/>
                    </a:cubicBezTo>
                    <a:lnTo>
                      <a:pt x="1895" y="316"/>
                    </a:lnTo>
                    <a:lnTo>
                      <a:pt x="1897" y="313"/>
                    </a:lnTo>
                    <a:lnTo>
                      <a:pt x="1897" y="313"/>
                    </a:lnTo>
                    <a:cubicBezTo>
                      <a:pt x="1903" y="307"/>
                      <a:pt x="1926" y="276"/>
                      <a:pt x="1903" y="243"/>
                    </a:cubicBezTo>
                    <a:lnTo>
                      <a:pt x="1898" y="238"/>
                    </a:lnTo>
                    <a:lnTo>
                      <a:pt x="1903" y="233"/>
                    </a:lnTo>
                    <a:lnTo>
                      <a:pt x="1903" y="233"/>
                    </a:lnTo>
                    <a:cubicBezTo>
                      <a:pt x="1919" y="219"/>
                      <a:pt x="1937" y="196"/>
                      <a:pt x="1912" y="153"/>
                    </a:cubicBezTo>
                    <a:lnTo>
                      <a:pt x="1909" y="147"/>
                    </a:lnTo>
                    <a:lnTo>
                      <a:pt x="1915" y="143"/>
                    </a:lnTo>
                    <a:lnTo>
                      <a:pt x="1915" y="143"/>
                    </a:lnTo>
                    <a:cubicBezTo>
                      <a:pt x="1952" y="117"/>
                      <a:pt x="2013" y="71"/>
                      <a:pt x="2017" y="51"/>
                    </a:cubicBezTo>
                    <a:lnTo>
                      <a:pt x="2017" y="51"/>
                    </a:lnTo>
                    <a:cubicBezTo>
                      <a:pt x="2021" y="35"/>
                      <a:pt x="2015" y="31"/>
                      <a:pt x="2014" y="29"/>
                    </a:cubicBezTo>
                    <a:lnTo>
                      <a:pt x="2014" y="29"/>
                    </a:lnTo>
                    <a:cubicBezTo>
                      <a:pt x="2005" y="22"/>
                      <a:pt x="1976" y="17"/>
                      <a:pt x="1877" y="58"/>
                    </a:cubicBezTo>
                    <a:lnTo>
                      <a:pt x="1877" y="58"/>
                    </a:lnTo>
                    <a:cubicBezTo>
                      <a:pt x="1800" y="89"/>
                      <a:pt x="1735" y="94"/>
                      <a:pt x="1684" y="97"/>
                    </a:cubicBezTo>
                    <a:lnTo>
                      <a:pt x="1684" y="97"/>
                    </a:lnTo>
                    <a:cubicBezTo>
                      <a:pt x="1604" y="102"/>
                      <a:pt x="1556" y="105"/>
                      <a:pt x="1519" y="200"/>
                    </a:cubicBezTo>
                    <a:lnTo>
                      <a:pt x="1519" y="200"/>
                    </a:lnTo>
                    <a:cubicBezTo>
                      <a:pt x="1485" y="289"/>
                      <a:pt x="1458" y="308"/>
                      <a:pt x="1456" y="309"/>
                    </a:cubicBezTo>
                    <a:lnTo>
                      <a:pt x="738" y="698"/>
                    </a:lnTo>
                    <a:lnTo>
                      <a:pt x="491" y="328"/>
                    </a:lnTo>
                    <a:lnTo>
                      <a:pt x="22" y="606"/>
                    </a:lnTo>
                    <a:close/>
                    <a:moveTo>
                      <a:pt x="621" y="1244"/>
                    </a:moveTo>
                    <a:lnTo>
                      <a:pt x="621" y="1244"/>
                    </a:lnTo>
                    <a:cubicBezTo>
                      <a:pt x="612" y="1244"/>
                      <a:pt x="604" y="1243"/>
                      <a:pt x="598" y="1242"/>
                    </a:cubicBezTo>
                    <a:lnTo>
                      <a:pt x="598" y="1242"/>
                    </a:lnTo>
                    <a:cubicBezTo>
                      <a:pt x="487" y="1225"/>
                      <a:pt x="354" y="1113"/>
                      <a:pt x="200" y="909"/>
                    </a:cubicBezTo>
                    <a:lnTo>
                      <a:pt x="200" y="909"/>
                    </a:lnTo>
                    <a:cubicBezTo>
                      <a:pt x="87" y="757"/>
                      <a:pt x="4" y="609"/>
                      <a:pt x="3" y="607"/>
                    </a:cubicBezTo>
                    <a:lnTo>
                      <a:pt x="0" y="600"/>
                    </a:lnTo>
                    <a:lnTo>
                      <a:pt x="495" y="307"/>
                    </a:lnTo>
                    <a:lnTo>
                      <a:pt x="743" y="678"/>
                    </a:lnTo>
                    <a:lnTo>
                      <a:pt x="1448" y="297"/>
                    </a:lnTo>
                    <a:lnTo>
                      <a:pt x="1448" y="297"/>
                    </a:lnTo>
                    <a:lnTo>
                      <a:pt x="1448" y="297"/>
                    </a:lnTo>
                    <a:cubicBezTo>
                      <a:pt x="1448" y="297"/>
                      <a:pt x="1473" y="278"/>
                      <a:pt x="1505" y="195"/>
                    </a:cubicBezTo>
                    <a:lnTo>
                      <a:pt x="1505" y="195"/>
                    </a:lnTo>
                    <a:cubicBezTo>
                      <a:pt x="1545" y="90"/>
                      <a:pt x="1603" y="86"/>
                      <a:pt x="1683" y="81"/>
                    </a:cubicBezTo>
                    <a:lnTo>
                      <a:pt x="1683" y="81"/>
                    </a:lnTo>
                    <a:cubicBezTo>
                      <a:pt x="1734" y="78"/>
                      <a:pt x="1797" y="74"/>
                      <a:pt x="1871" y="43"/>
                    </a:cubicBezTo>
                    <a:lnTo>
                      <a:pt x="1871" y="43"/>
                    </a:lnTo>
                    <a:cubicBezTo>
                      <a:pt x="1955" y="9"/>
                      <a:pt x="2004" y="0"/>
                      <a:pt x="2023" y="18"/>
                    </a:cubicBezTo>
                    <a:lnTo>
                      <a:pt x="2023" y="18"/>
                    </a:lnTo>
                    <a:cubicBezTo>
                      <a:pt x="2033" y="25"/>
                      <a:pt x="2036" y="38"/>
                      <a:pt x="2032" y="54"/>
                    </a:cubicBezTo>
                    <a:lnTo>
                      <a:pt x="2032" y="54"/>
                    </a:lnTo>
                    <a:cubicBezTo>
                      <a:pt x="2026" y="83"/>
                      <a:pt x="1955" y="134"/>
                      <a:pt x="1929" y="152"/>
                    </a:cubicBezTo>
                    <a:lnTo>
                      <a:pt x="1929" y="152"/>
                    </a:lnTo>
                    <a:cubicBezTo>
                      <a:pt x="1946" y="185"/>
                      <a:pt x="1943" y="215"/>
                      <a:pt x="1919" y="240"/>
                    </a:cubicBezTo>
                    <a:lnTo>
                      <a:pt x="1919" y="240"/>
                    </a:lnTo>
                    <a:cubicBezTo>
                      <a:pt x="1937" y="269"/>
                      <a:pt x="1927" y="300"/>
                      <a:pt x="1912" y="320"/>
                    </a:cubicBezTo>
                    <a:lnTo>
                      <a:pt x="1912" y="320"/>
                    </a:lnTo>
                    <a:cubicBezTo>
                      <a:pt x="1917" y="336"/>
                      <a:pt x="1923" y="369"/>
                      <a:pt x="1899" y="400"/>
                    </a:cubicBezTo>
                    <a:lnTo>
                      <a:pt x="1899" y="400"/>
                    </a:lnTo>
                    <a:cubicBezTo>
                      <a:pt x="1869" y="439"/>
                      <a:pt x="1661" y="550"/>
                      <a:pt x="1633" y="560"/>
                    </a:cubicBezTo>
                    <a:lnTo>
                      <a:pt x="1633" y="560"/>
                    </a:lnTo>
                    <a:cubicBezTo>
                      <a:pt x="1607" y="568"/>
                      <a:pt x="1527" y="636"/>
                      <a:pt x="1425" y="724"/>
                    </a:cubicBezTo>
                    <a:lnTo>
                      <a:pt x="1425" y="724"/>
                    </a:lnTo>
                    <a:cubicBezTo>
                      <a:pt x="1180" y="932"/>
                      <a:pt x="815" y="1244"/>
                      <a:pt x="621" y="1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3" name="Freeform 12">
                <a:extLst>
                  <a:ext uri="{FF2B5EF4-FFF2-40B4-BE49-F238E27FC236}">
                    <a16:creationId xmlns:a16="http://schemas.microsoft.com/office/drawing/2014/main" id="{8004E760-9EEE-475A-ACB6-DF44DF29D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6128" y="8233524"/>
                <a:ext cx="160904" cy="78489"/>
              </a:xfrm>
              <a:custGeom>
                <a:avLst/>
                <a:gdLst>
                  <a:gd name="T0" fmla="*/ 8 w 183"/>
                  <a:gd name="T1" fmla="*/ 88 h 89"/>
                  <a:gd name="T2" fmla="*/ 8 w 183"/>
                  <a:gd name="T3" fmla="*/ 88 h 89"/>
                  <a:gd name="T4" fmla="*/ 2 w 183"/>
                  <a:gd name="T5" fmla="*/ 84 h 89"/>
                  <a:gd name="T6" fmla="*/ 2 w 183"/>
                  <a:gd name="T7" fmla="*/ 84 h 89"/>
                  <a:gd name="T8" fmla="*/ 5 w 183"/>
                  <a:gd name="T9" fmla="*/ 73 h 89"/>
                  <a:gd name="T10" fmla="*/ 170 w 183"/>
                  <a:gd name="T11" fmla="*/ 2 h 89"/>
                  <a:gd name="T12" fmla="*/ 170 w 183"/>
                  <a:gd name="T13" fmla="*/ 2 h 89"/>
                  <a:gd name="T14" fmla="*/ 180 w 183"/>
                  <a:gd name="T15" fmla="*/ 6 h 89"/>
                  <a:gd name="T16" fmla="*/ 180 w 183"/>
                  <a:gd name="T17" fmla="*/ 6 h 89"/>
                  <a:gd name="T18" fmla="*/ 176 w 183"/>
                  <a:gd name="T19" fmla="*/ 16 h 89"/>
                  <a:gd name="T20" fmla="*/ 12 w 183"/>
                  <a:gd name="T21" fmla="*/ 88 h 89"/>
                  <a:gd name="T22" fmla="*/ 12 w 183"/>
                  <a:gd name="T23" fmla="*/ 88 h 89"/>
                  <a:gd name="T24" fmla="*/ 8 w 183"/>
                  <a:gd name="T25" fmla="*/ 88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3" h="89">
                    <a:moveTo>
                      <a:pt x="8" y="88"/>
                    </a:moveTo>
                    <a:lnTo>
                      <a:pt x="8" y="88"/>
                    </a:lnTo>
                    <a:cubicBezTo>
                      <a:pt x="6" y="88"/>
                      <a:pt x="2" y="86"/>
                      <a:pt x="2" y="84"/>
                    </a:cubicBezTo>
                    <a:lnTo>
                      <a:pt x="2" y="84"/>
                    </a:lnTo>
                    <a:cubicBezTo>
                      <a:pt x="0" y="79"/>
                      <a:pt x="2" y="75"/>
                      <a:pt x="5" y="73"/>
                    </a:cubicBezTo>
                    <a:lnTo>
                      <a:pt x="170" y="2"/>
                    </a:lnTo>
                    <a:lnTo>
                      <a:pt x="170" y="2"/>
                    </a:lnTo>
                    <a:cubicBezTo>
                      <a:pt x="173" y="0"/>
                      <a:pt x="179" y="2"/>
                      <a:pt x="180" y="6"/>
                    </a:cubicBezTo>
                    <a:lnTo>
                      <a:pt x="180" y="6"/>
                    </a:lnTo>
                    <a:cubicBezTo>
                      <a:pt x="182" y="11"/>
                      <a:pt x="179" y="15"/>
                      <a:pt x="176" y="16"/>
                    </a:cubicBezTo>
                    <a:lnTo>
                      <a:pt x="12" y="88"/>
                    </a:lnTo>
                    <a:lnTo>
                      <a:pt x="12" y="88"/>
                    </a:lnTo>
                    <a:cubicBezTo>
                      <a:pt x="10" y="88"/>
                      <a:pt x="9" y="88"/>
                      <a:pt x="8" y="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13">
                <a:extLst>
                  <a:ext uri="{FF2B5EF4-FFF2-40B4-BE49-F238E27FC236}">
                    <a16:creationId xmlns:a16="http://schemas.microsoft.com/office/drawing/2014/main" id="{E2A806A2-DFB3-41E2-81AB-A77FE805D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1254" y="7633082"/>
                <a:ext cx="922248" cy="1271526"/>
              </a:xfrm>
              <a:custGeom>
                <a:avLst/>
                <a:gdLst>
                  <a:gd name="T0" fmla="*/ 243 w 1037"/>
                  <a:gd name="T1" fmla="*/ 45 h 1430"/>
                  <a:gd name="T2" fmla="*/ 243 w 1037"/>
                  <a:gd name="T3" fmla="*/ 45 h 1430"/>
                  <a:gd name="T4" fmla="*/ 493 w 1037"/>
                  <a:gd name="T5" fmla="*/ 56 h 1430"/>
                  <a:gd name="T6" fmla="*/ 493 w 1037"/>
                  <a:gd name="T7" fmla="*/ 56 h 1430"/>
                  <a:gd name="T8" fmla="*/ 684 w 1037"/>
                  <a:gd name="T9" fmla="*/ 252 h 1430"/>
                  <a:gd name="T10" fmla="*/ 684 w 1037"/>
                  <a:gd name="T11" fmla="*/ 252 h 1430"/>
                  <a:gd name="T12" fmla="*/ 1036 w 1037"/>
                  <a:gd name="T13" fmla="*/ 1058 h 1430"/>
                  <a:gd name="T14" fmla="*/ 1036 w 1037"/>
                  <a:gd name="T15" fmla="*/ 1058 h 1430"/>
                  <a:gd name="T16" fmla="*/ 477 w 1037"/>
                  <a:gd name="T17" fmla="*/ 1429 h 1430"/>
                  <a:gd name="T18" fmla="*/ 477 w 1037"/>
                  <a:gd name="T19" fmla="*/ 1429 h 1430"/>
                  <a:gd name="T20" fmla="*/ 119 w 1037"/>
                  <a:gd name="T21" fmla="*/ 786 h 1430"/>
                  <a:gd name="T22" fmla="*/ 119 w 1037"/>
                  <a:gd name="T23" fmla="*/ 786 h 1430"/>
                  <a:gd name="T24" fmla="*/ 243 w 1037"/>
                  <a:gd name="T25" fmla="*/ 45 h 1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7" h="1430">
                    <a:moveTo>
                      <a:pt x="243" y="45"/>
                    </a:moveTo>
                    <a:lnTo>
                      <a:pt x="243" y="45"/>
                    </a:lnTo>
                    <a:cubicBezTo>
                      <a:pt x="320" y="0"/>
                      <a:pt x="418" y="5"/>
                      <a:pt x="493" y="56"/>
                    </a:cubicBezTo>
                    <a:lnTo>
                      <a:pt x="493" y="56"/>
                    </a:lnTo>
                    <a:cubicBezTo>
                      <a:pt x="550" y="95"/>
                      <a:pt x="620" y="157"/>
                      <a:pt x="684" y="252"/>
                    </a:cubicBezTo>
                    <a:lnTo>
                      <a:pt x="684" y="252"/>
                    </a:lnTo>
                    <a:cubicBezTo>
                      <a:pt x="818" y="459"/>
                      <a:pt x="1036" y="1058"/>
                      <a:pt x="1036" y="1058"/>
                    </a:cubicBezTo>
                    <a:lnTo>
                      <a:pt x="1036" y="1058"/>
                    </a:lnTo>
                    <a:cubicBezTo>
                      <a:pt x="1036" y="1058"/>
                      <a:pt x="854" y="1340"/>
                      <a:pt x="477" y="1429"/>
                    </a:cubicBezTo>
                    <a:lnTo>
                      <a:pt x="477" y="1429"/>
                    </a:lnTo>
                    <a:cubicBezTo>
                      <a:pt x="477" y="1429"/>
                      <a:pt x="186" y="930"/>
                      <a:pt x="119" y="786"/>
                    </a:cubicBezTo>
                    <a:lnTo>
                      <a:pt x="119" y="786"/>
                    </a:lnTo>
                    <a:cubicBezTo>
                      <a:pt x="16" y="558"/>
                      <a:pt x="0" y="186"/>
                      <a:pt x="243" y="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14">
                <a:extLst>
                  <a:ext uri="{FF2B5EF4-FFF2-40B4-BE49-F238E27FC236}">
                    <a16:creationId xmlns:a16="http://schemas.microsoft.com/office/drawing/2014/main" id="{B247523D-9BA5-4C20-A3D5-B5091A797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35177" y="7625233"/>
                <a:ext cx="926173" cy="1287224"/>
              </a:xfrm>
              <a:custGeom>
                <a:avLst/>
                <a:gdLst>
                  <a:gd name="T0" fmla="*/ 356 w 1042"/>
                  <a:gd name="T1" fmla="*/ 30 h 1445"/>
                  <a:gd name="T2" fmla="*/ 356 w 1042"/>
                  <a:gd name="T3" fmla="*/ 30 h 1445"/>
                  <a:gd name="T4" fmla="*/ 244 w 1042"/>
                  <a:gd name="T5" fmla="*/ 60 h 1445"/>
                  <a:gd name="T6" fmla="*/ 244 w 1042"/>
                  <a:gd name="T7" fmla="*/ 60 h 1445"/>
                  <a:gd name="T8" fmla="*/ 125 w 1042"/>
                  <a:gd name="T9" fmla="*/ 791 h 1445"/>
                  <a:gd name="T10" fmla="*/ 125 w 1042"/>
                  <a:gd name="T11" fmla="*/ 791 h 1445"/>
                  <a:gd name="T12" fmla="*/ 479 w 1042"/>
                  <a:gd name="T13" fmla="*/ 1427 h 1445"/>
                  <a:gd name="T14" fmla="*/ 479 w 1042"/>
                  <a:gd name="T15" fmla="*/ 1427 h 1445"/>
                  <a:gd name="T16" fmla="*/ 1025 w 1042"/>
                  <a:gd name="T17" fmla="*/ 1064 h 1445"/>
                  <a:gd name="T18" fmla="*/ 1025 w 1042"/>
                  <a:gd name="T19" fmla="*/ 1064 h 1445"/>
                  <a:gd name="T20" fmla="*/ 675 w 1042"/>
                  <a:gd name="T21" fmla="*/ 264 h 1445"/>
                  <a:gd name="T22" fmla="*/ 675 w 1042"/>
                  <a:gd name="T23" fmla="*/ 264 h 1445"/>
                  <a:gd name="T24" fmla="*/ 486 w 1042"/>
                  <a:gd name="T25" fmla="*/ 70 h 1445"/>
                  <a:gd name="T26" fmla="*/ 486 w 1042"/>
                  <a:gd name="T27" fmla="*/ 70 h 1445"/>
                  <a:gd name="T28" fmla="*/ 356 w 1042"/>
                  <a:gd name="T29" fmla="*/ 30 h 1445"/>
                  <a:gd name="T30" fmla="*/ 475 w 1042"/>
                  <a:gd name="T31" fmla="*/ 1444 h 1445"/>
                  <a:gd name="T32" fmla="*/ 475 w 1042"/>
                  <a:gd name="T33" fmla="*/ 1444 h 1445"/>
                  <a:gd name="T34" fmla="*/ 468 w 1042"/>
                  <a:gd name="T35" fmla="*/ 1440 h 1445"/>
                  <a:gd name="T36" fmla="*/ 468 w 1042"/>
                  <a:gd name="T37" fmla="*/ 1440 h 1445"/>
                  <a:gd name="T38" fmla="*/ 111 w 1042"/>
                  <a:gd name="T39" fmla="*/ 797 h 1445"/>
                  <a:gd name="T40" fmla="*/ 111 w 1042"/>
                  <a:gd name="T41" fmla="*/ 797 h 1445"/>
                  <a:gd name="T42" fmla="*/ 41 w 1042"/>
                  <a:gd name="T43" fmla="*/ 390 h 1445"/>
                  <a:gd name="T44" fmla="*/ 41 w 1042"/>
                  <a:gd name="T45" fmla="*/ 390 h 1445"/>
                  <a:gd name="T46" fmla="*/ 236 w 1042"/>
                  <a:gd name="T47" fmla="*/ 46 h 1445"/>
                  <a:gd name="T48" fmla="*/ 241 w 1042"/>
                  <a:gd name="T49" fmla="*/ 53 h 1445"/>
                  <a:gd name="T50" fmla="*/ 236 w 1042"/>
                  <a:gd name="T51" fmla="*/ 46 h 1445"/>
                  <a:gd name="T52" fmla="*/ 236 w 1042"/>
                  <a:gd name="T53" fmla="*/ 46 h 1445"/>
                  <a:gd name="T54" fmla="*/ 496 w 1042"/>
                  <a:gd name="T55" fmla="*/ 57 h 1445"/>
                  <a:gd name="T56" fmla="*/ 496 w 1042"/>
                  <a:gd name="T57" fmla="*/ 57 h 1445"/>
                  <a:gd name="T58" fmla="*/ 688 w 1042"/>
                  <a:gd name="T59" fmla="*/ 256 h 1445"/>
                  <a:gd name="T60" fmla="*/ 688 w 1042"/>
                  <a:gd name="T61" fmla="*/ 256 h 1445"/>
                  <a:gd name="T62" fmla="*/ 1040 w 1042"/>
                  <a:gd name="T63" fmla="*/ 1063 h 1445"/>
                  <a:gd name="T64" fmla="*/ 1040 w 1042"/>
                  <a:gd name="T65" fmla="*/ 1063 h 1445"/>
                  <a:gd name="T66" fmla="*/ 1040 w 1042"/>
                  <a:gd name="T67" fmla="*/ 1069 h 1445"/>
                  <a:gd name="T68" fmla="*/ 1040 w 1042"/>
                  <a:gd name="T69" fmla="*/ 1069 h 1445"/>
                  <a:gd name="T70" fmla="*/ 477 w 1042"/>
                  <a:gd name="T71" fmla="*/ 1444 h 1445"/>
                  <a:gd name="T72" fmla="*/ 477 w 1042"/>
                  <a:gd name="T73" fmla="*/ 1444 h 1445"/>
                  <a:gd name="T74" fmla="*/ 475 w 1042"/>
                  <a:gd name="T75" fmla="*/ 1444 h 1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42" h="1445">
                    <a:moveTo>
                      <a:pt x="356" y="30"/>
                    </a:moveTo>
                    <a:lnTo>
                      <a:pt x="356" y="30"/>
                    </a:lnTo>
                    <a:cubicBezTo>
                      <a:pt x="317" y="30"/>
                      <a:pt x="278" y="40"/>
                      <a:pt x="244" y="60"/>
                    </a:cubicBezTo>
                    <a:lnTo>
                      <a:pt x="244" y="60"/>
                    </a:lnTo>
                    <a:cubicBezTo>
                      <a:pt x="0" y="202"/>
                      <a:pt x="28" y="580"/>
                      <a:pt x="125" y="791"/>
                    </a:cubicBezTo>
                    <a:lnTo>
                      <a:pt x="125" y="791"/>
                    </a:lnTo>
                    <a:cubicBezTo>
                      <a:pt x="187" y="925"/>
                      <a:pt x="449" y="1375"/>
                      <a:pt x="479" y="1427"/>
                    </a:cubicBezTo>
                    <a:lnTo>
                      <a:pt x="479" y="1427"/>
                    </a:lnTo>
                    <a:cubicBezTo>
                      <a:pt x="824" y="1345"/>
                      <a:pt x="1004" y="1095"/>
                      <a:pt x="1025" y="1064"/>
                    </a:cubicBezTo>
                    <a:lnTo>
                      <a:pt x="1025" y="1064"/>
                    </a:lnTo>
                    <a:cubicBezTo>
                      <a:pt x="1006" y="1014"/>
                      <a:pt x="802" y="459"/>
                      <a:pt x="675" y="264"/>
                    </a:cubicBezTo>
                    <a:lnTo>
                      <a:pt x="675" y="264"/>
                    </a:lnTo>
                    <a:cubicBezTo>
                      <a:pt x="623" y="185"/>
                      <a:pt x="559" y="120"/>
                      <a:pt x="486" y="70"/>
                    </a:cubicBezTo>
                    <a:lnTo>
                      <a:pt x="486" y="70"/>
                    </a:lnTo>
                    <a:cubicBezTo>
                      <a:pt x="447" y="44"/>
                      <a:pt x="402" y="30"/>
                      <a:pt x="356" y="30"/>
                    </a:cubicBezTo>
                    <a:close/>
                    <a:moveTo>
                      <a:pt x="475" y="1444"/>
                    </a:moveTo>
                    <a:lnTo>
                      <a:pt x="475" y="1444"/>
                    </a:lnTo>
                    <a:cubicBezTo>
                      <a:pt x="473" y="1444"/>
                      <a:pt x="470" y="1443"/>
                      <a:pt x="468" y="1440"/>
                    </a:cubicBezTo>
                    <a:lnTo>
                      <a:pt x="468" y="1440"/>
                    </a:lnTo>
                    <a:cubicBezTo>
                      <a:pt x="466" y="1435"/>
                      <a:pt x="176" y="941"/>
                      <a:pt x="111" y="797"/>
                    </a:cubicBezTo>
                    <a:lnTo>
                      <a:pt x="111" y="797"/>
                    </a:lnTo>
                    <a:cubicBezTo>
                      <a:pt x="55" y="675"/>
                      <a:pt x="28" y="522"/>
                      <a:pt x="41" y="390"/>
                    </a:cubicBezTo>
                    <a:lnTo>
                      <a:pt x="41" y="390"/>
                    </a:lnTo>
                    <a:cubicBezTo>
                      <a:pt x="52" y="279"/>
                      <a:pt x="95" y="129"/>
                      <a:pt x="236" y="46"/>
                    </a:cubicBezTo>
                    <a:lnTo>
                      <a:pt x="241" y="53"/>
                    </a:lnTo>
                    <a:lnTo>
                      <a:pt x="236" y="46"/>
                    </a:lnTo>
                    <a:lnTo>
                      <a:pt x="236" y="46"/>
                    </a:lnTo>
                    <a:cubicBezTo>
                      <a:pt x="316" y="0"/>
                      <a:pt x="418" y="4"/>
                      <a:pt x="496" y="57"/>
                    </a:cubicBezTo>
                    <a:lnTo>
                      <a:pt x="496" y="57"/>
                    </a:lnTo>
                    <a:cubicBezTo>
                      <a:pt x="570" y="108"/>
                      <a:pt x="635" y="175"/>
                      <a:pt x="688" y="256"/>
                    </a:cubicBezTo>
                    <a:lnTo>
                      <a:pt x="688" y="256"/>
                    </a:lnTo>
                    <a:cubicBezTo>
                      <a:pt x="821" y="461"/>
                      <a:pt x="1039" y="1056"/>
                      <a:pt x="1040" y="1063"/>
                    </a:cubicBezTo>
                    <a:lnTo>
                      <a:pt x="1040" y="1063"/>
                    </a:lnTo>
                    <a:cubicBezTo>
                      <a:pt x="1041" y="1065"/>
                      <a:pt x="1041" y="1068"/>
                      <a:pt x="1040" y="1069"/>
                    </a:cubicBezTo>
                    <a:lnTo>
                      <a:pt x="1040" y="1069"/>
                    </a:lnTo>
                    <a:cubicBezTo>
                      <a:pt x="1038" y="1073"/>
                      <a:pt x="852" y="1356"/>
                      <a:pt x="477" y="1444"/>
                    </a:cubicBezTo>
                    <a:lnTo>
                      <a:pt x="477" y="1444"/>
                    </a:lnTo>
                    <a:cubicBezTo>
                      <a:pt x="476" y="1444"/>
                      <a:pt x="476" y="1444"/>
                      <a:pt x="475" y="14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15">
                <a:extLst>
                  <a:ext uri="{FF2B5EF4-FFF2-40B4-BE49-F238E27FC236}">
                    <a16:creationId xmlns:a16="http://schemas.microsoft.com/office/drawing/2014/main" id="{7710C824-B4E9-4D0D-992B-3BB0A8848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1925" y="6526383"/>
                <a:ext cx="883005" cy="1298996"/>
              </a:xfrm>
              <a:custGeom>
                <a:avLst/>
                <a:gdLst>
                  <a:gd name="T0" fmla="*/ 460 w 991"/>
                  <a:gd name="T1" fmla="*/ 1318 h 1459"/>
                  <a:gd name="T2" fmla="*/ 524 w 991"/>
                  <a:gd name="T3" fmla="*/ 1069 h 1459"/>
                  <a:gd name="T4" fmla="*/ 524 w 991"/>
                  <a:gd name="T5" fmla="*/ 1069 h 1459"/>
                  <a:gd name="T6" fmla="*/ 738 w 991"/>
                  <a:gd name="T7" fmla="*/ 1081 h 1459"/>
                  <a:gd name="T8" fmla="*/ 738 w 991"/>
                  <a:gd name="T9" fmla="*/ 1081 h 1459"/>
                  <a:gd name="T10" fmla="*/ 973 w 991"/>
                  <a:gd name="T11" fmla="*/ 318 h 1459"/>
                  <a:gd name="T12" fmla="*/ 973 w 991"/>
                  <a:gd name="T13" fmla="*/ 318 h 1459"/>
                  <a:gd name="T14" fmla="*/ 543 w 991"/>
                  <a:gd name="T15" fmla="*/ 18 h 1459"/>
                  <a:gd name="T16" fmla="*/ 543 w 991"/>
                  <a:gd name="T17" fmla="*/ 18 h 1459"/>
                  <a:gd name="T18" fmla="*/ 76 w 991"/>
                  <a:gd name="T19" fmla="*/ 393 h 1459"/>
                  <a:gd name="T20" fmla="*/ 76 w 991"/>
                  <a:gd name="T21" fmla="*/ 393 h 1459"/>
                  <a:gd name="T22" fmla="*/ 149 w 991"/>
                  <a:gd name="T23" fmla="*/ 930 h 1459"/>
                  <a:gd name="T24" fmla="*/ 80 w 991"/>
                  <a:gd name="T25" fmla="*/ 1217 h 1459"/>
                  <a:gd name="T26" fmla="*/ 80 w 991"/>
                  <a:gd name="T27" fmla="*/ 1217 h 1459"/>
                  <a:gd name="T28" fmla="*/ 339 w 991"/>
                  <a:gd name="T29" fmla="*/ 1340 h 1459"/>
                  <a:gd name="T30" fmla="*/ 339 w 991"/>
                  <a:gd name="T31" fmla="*/ 1340 h 1459"/>
                  <a:gd name="T32" fmla="*/ 460 w 991"/>
                  <a:gd name="T33" fmla="*/ 1318 h 1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91" h="1459">
                    <a:moveTo>
                      <a:pt x="460" y="1318"/>
                    </a:moveTo>
                    <a:lnTo>
                      <a:pt x="524" y="1069"/>
                    </a:lnTo>
                    <a:lnTo>
                      <a:pt x="524" y="1069"/>
                    </a:lnTo>
                    <a:cubicBezTo>
                      <a:pt x="592" y="1085"/>
                      <a:pt x="683" y="1103"/>
                      <a:pt x="738" y="1081"/>
                    </a:cubicBezTo>
                    <a:lnTo>
                      <a:pt x="738" y="1081"/>
                    </a:lnTo>
                    <a:cubicBezTo>
                      <a:pt x="836" y="1041"/>
                      <a:pt x="944" y="556"/>
                      <a:pt x="973" y="318"/>
                    </a:cubicBezTo>
                    <a:lnTo>
                      <a:pt x="973" y="318"/>
                    </a:lnTo>
                    <a:cubicBezTo>
                      <a:pt x="990" y="178"/>
                      <a:pt x="752" y="36"/>
                      <a:pt x="543" y="18"/>
                    </a:cubicBezTo>
                    <a:lnTo>
                      <a:pt x="543" y="18"/>
                    </a:lnTo>
                    <a:cubicBezTo>
                      <a:pt x="324" y="0"/>
                      <a:pt x="143" y="143"/>
                      <a:pt x="76" y="393"/>
                    </a:cubicBezTo>
                    <a:lnTo>
                      <a:pt x="76" y="393"/>
                    </a:lnTo>
                    <a:cubicBezTo>
                      <a:pt x="0" y="683"/>
                      <a:pt x="62" y="816"/>
                      <a:pt x="149" y="930"/>
                    </a:cubicBezTo>
                    <a:lnTo>
                      <a:pt x="80" y="1217"/>
                    </a:lnTo>
                    <a:lnTo>
                      <a:pt x="80" y="1217"/>
                    </a:lnTo>
                    <a:cubicBezTo>
                      <a:pt x="80" y="1217"/>
                      <a:pt x="224" y="1283"/>
                      <a:pt x="339" y="1340"/>
                    </a:cubicBezTo>
                    <a:lnTo>
                      <a:pt x="339" y="1340"/>
                    </a:lnTo>
                    <a:cubicBezTo>
                      <a:pt x="577" y="1458"/>
                      <a:pt x="460" y="1318"/>
                      <a:pt x="460" y="13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16">
                <a:extLst>
                  <a:ext uri="{FF2B5EF4-FFF2-40B4-BE49-F238E27FC236}">
                    <a16:creationId xmlns:a16="http://schemas.microsoft.com/office/drawing/2014/main" id="{3031A368-5686-4A80-AA7D-7D565F07D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4076" y="6522458"/>
                <a:ext cx="890854" cy="1247979"/>
              </a:xfrm>
              <a:custGeom>
                <a:avLst/>
                <a:gdLst>
                  <a:gd name="T0" fmla="*/ 102 w 999"/>
                  <a:gd name="T1" fmla="*/ 1220 h 1404"/>
                  <a:gd name="T2" fmla="*/ 102 w 999"/>
                  <a:gd name="T3" fmla="*/ 1220 h 1404"/>
                  <a:gd name="T4" fmla="*/ 354 w 999"/>
                  <a:gd name="T5" fmla="*/ 1341 h 1404"/>
                  <a:gd name="T6" fmla="*/ 354 w 999"/>
                  <a:gd name="T7" fmla="*/ 1341 h 1404"/>
                  <a:gd name="T8" fmla="*/ 491 w 999"/>
                  <a:gd name="T9" fmla="*/ 1385 h 1404"/>
                  <a:gd name="T10" fmla="*/ 491 w 999"/>
                  <a:gd name="T11" fmla="*/ 1385 h 1404"/>
                  <a:gd name="T12" fmla="*/ 466 w 999"/>
                  <a:gd name="T13" fmla="*/ 1331 h 1404"/>
                  <a:gd name="T14" fmla="*/ 466 w 999"/>
                  <a:gd name="T15" fmla="*/ 1331 h 1404"/>
                  <a:gd name="T16" fmla="*/ 464 w 999"/>
                  <a:gd name="T17" fmla="*/ 1324 h 1404"/>
                  <a:gd name="T18" fmla="*/ 528 w 999"/>
                  <a:gd name="T19" fmla="*/ 1074 h 1404"/>
                  <a:gd name="T20" fmla="*/ 528 w 999"/>
                  <a:gd name="T21" fmla="*/ 1074 h 1404"/>
                  <a:gd name="T22" fmla="*/ 538 w 999"/>
                  <a:gd name="T23" fmla="*/ 1069 h 1404"/>
                  <a:gd name="T24" fmla="*/ 538 w 999"/>
                  <a:gd name="T25" fmla="*/ 1069 h 1404"/>
                  <a:gd name="T26" fmla="*/ 747 w 999"/>
                  <a:gd name="T27" fmla="*/ 1081 h 1404"/>
                  <a:gd name="T28" fmla="*/ 747 w 999"/>
                  <a:gd name="T29" fmla="*/ 1081 h 1404"/>
                  <a:gd name="T30" fmla="*/ 977 w 999"/>
                  <a:gd name="T31" fmla="*/ 325 h 1404"/>
                  <a:gd name="T32" fmla="*/ 977 w 999"/>
                  <a:gd name="T33" fmla="*/ 325 h 1404"/>
                  <a:gd name="T34" fmla="*/ 937 w 999"/>
                  <a:gd name="T35" fmla="*/ 213 h 1404"/>
                  <a:gd name="T36" fmla="*/ 937 w 999"/>
                  <a:gd name="T37" fmla="*/ 213 h 1404"/>
                  <a:gd name="T38" fmla="*/ 555 w 999"/>
                  <a:gd name="T39" fmla="*/ 34 h 1404"/>
                  <a:gd name="T40" fmla="*/ 555 w 999"/>
                  <a:gd name="T41" fmla="*/ 34 h 1404"/>
                  <a:gd name="T42" fmla="*/ 96 w 999"/>
                  <a:gd name="T43" fmla="*/ 404 h 1404"/>
                  <a:gd name="T44" fmla="*/ 96 w 999"/>
                  <a:gd name="T45" fmla="*/ 404 h 1404"/>
                  <a:gd name="T46" fmla="*/ 167 w 999"/>
                  <a:gd name="T47" fmla="*/ 933 h 1404"/>
                  <a:gd name="T48" fmla="*/ 167 w 999"/>
                  <a:gd name="T49" fmla="*/ 933 h 1404"/>
                  <a:gd name="T50" fmla="*/ 168 w 999"/>
                  <a:gd name="T51" fmla="*/ 940 h 1404"/>
                  <a:gd name="T52" fmla="*/ 102 w 999"/>
                  <a:gd name="T53" fmla="*/ 1220 h 1404"/>
                  <a:gd name="T54" fmla="*/ 481 w 999"/>
                  <a:gd name="T55" fmla="*/ 1403 h 1404"/>
                  <a:gd name="T56" fmla="*/ 481 w 999"/>
                  <a:gd name="T57" fmla="*/ 1403 h 1404"/>
                  <a:gd name="T58" fmla="*/ 348 w 999"/>
                  <a:gd name="T59" fmla="*/ 1355 h 1404"/>
                  <a:gd name="T60" fmla="*/ 348 w 999"/>
                  <a:gd name="T61" fmla="*/ 1355 h 1404"/>
                  <a:gd name="T62" fmla="*/ 89 w 999"/>
                  <a:gd name="T63" fmla="*/ 1232 h 1404"/>
                  <a:gd name="T64" fmla="*/ 89 w 999"/>
                  <a:gd name="T65" fmla="*/ 1232 h 1404"/>
                  <a:gd name="T66" fmla="*/ 85 w 999"/>
                  <a:gd name="T67" fmla="*/ 1223 h 1404"/>
                  <a:gd name="T68" fmla="*/ 152 w 999"/>
                  <a:gd name="T69" fmla="*/ 940 h 1404"/>
                  <a:gd name="T70" fmla="*/ 152 w 999"/>
                  <a:gd name="T71" fmla="*/ 940 h 1404"/>
                  <a:gd name="T72" fmla="*/ 81 w 999"/>
                  <a:gd name="T73" fmla="*/ 399 h 1404"/>
                  <a:gd name="T74" fmla="*/ 81 w 999"/>
                  <a:gd name="T75" fmla="*/ 399 h 1404"/>
                  <a:gd name="T76" fmla="*/ 555 w 999"/>
                  <a:gd name="T77" fmla="*/ 19 h 1404"/>
                  <a:gd name="T78" fmla="*/ 555 w 999"/>
                  <a:gd name="T79" fmla="*/ 19 h 1404"/>
                  <a:gd name="T80" fmla="*/ 949 w 999"/>
                  <a:gd name="T81" fmla="*/ 203 h 1404"/>
                  <a:gd name="T82" fmla="*/ 949 w 999"/>
                  <a:gd name="T83" fmla="*/ 203 h 1404"/>
                  <a:gd name="T84" fmla="*/ 993 w 999"/>
                  <a:gd name="T85" fmla="*/ 327 h 1404"/>
                  <a:gd name="T86" fmla="*/ 993 w 999"/>
                  <a:gd name="T87" fmla="*/ 327 h 1404"/>
                  <a:gd name="T88" fmla="*/ 753 w 999"/>
                  <a:gd name="T89" fmla="*/ 1095 h 1404"/>
                  <a:gd name="T90" fmla="*/ 753 w 999"/>
                  <a:gd name="T91" fmla="*/ 1095 h 1404"/>
                  <a:gd name="T92" fmla="*/ 541 w 999"/>
                  <a:gd name="T93" fmla="*/ 1086 h 1404"/>
                  <a:gd name="T94" fmla="*/ 480 w 999"/>
                  <a:gd name="T95" fmla="*/ 1324 h 1404"/>
                  <a:gd name="T96" fmla="*/ 480 w 999"/>
                  <a:gd name="T97" fmla="*/ 1324 h 1404"/>
                  <a:gd name="T98" fmla="*/ 504 w 999"/>
                  <a:gd name="T99" fmla="*/ 1394 h 1404"/>
                  <a:gd name="T100" fmla="*/ 504 w 999"/>
                  <a:gd name="T101" fmla="*/ 1394 h 1404"/>
                  <a:gd name="T102" fmla="*/ 481 w 999"/>
                  <a:gd name="T103" fmla="*/ 1403 h 1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99" h="1404">
                    <a:moveTo>
                      <a:pt x="102" y="1220"/>
                    </a:moveTo>
                    <a:lnTo>
                      <a:pt x="102" y="1220"/>
                    </a:lnTo>
                    <a:cubicBezTo>
                      <a:pt x="129" y="1233"/>
                      <a:pt x="253" y="1291"/>
                      <a:pt x="354" y="1341"/>
                    </a:cubicBezTo>
                    <a:lnTo>
                      <a:pt x="354" y="1341"/>
                    </a:lnTo>
                    <a:cubicBezTo>
                      <a:pt x="472" y="1400"/>
                      <a:pt x="490" y="1388"/>
                      <a:pt x="491" y="1385"/>
                    </a:cubicBezTo>
                    <a:lnTo>
                      <a:pt x="491" y="1385"/>
                    </a:lnTo>
                    <a:cubicBezTo>
                      <a:pt x="497" y="1378"/>
                      <a:pt x="482" y="1351"/>
                      <a:pt x="466" y="1331"/>
                    </a:cubicBezTo>
                    <a:lnTo>
                      <a:pt x="466" y="1331"/>
                    </a:lnTo>
                    <a:cubicBezTo>
                      <a:pt x="464" y="1329"/>
                      <a:pt x="463" y="1327"/>
                      <a:pt x="464" y="1324"/>
                    </a:cubicBezTo>
                    <a:lnTo>
                      <a:pt x="528" y="1074"/>
                    </a:lnTo>
                    <a:lnTo>
                      <a:pt x="528" y="1074"/>
                    </a:lnTo>
                    <a:cubicBezTo>
                      <a:pt x="529" y="1070"/>
                      <a:pt x="533" y="1068"/>
                      <a:pt x="538" y="1069"/>
                    </a:cubicBezTo>
                    <a:lnTo>
                      <a:pt x="538" y="1069"/>
                    </a:lnTo>
                    <a:cubicBezTo>
                      <a:pt x="602" y="1085"/>
                      <a:pt x="693" y="1103"/>
                      <a:pt x="747" y="1081"/>
                    </a:cubicBezTo>
                    <a:lnTo>
                      <a:pt x="747" y="1081"/>
                    </a:lnTo>
                    <a:cubicBezTo>
                      <a:pt x="837" y="1044"/>
                      <a:pt x="947" y="570"/>
                      <a:pt x="977" y="325"/>
                    </a:cubicBezTo>
                    <a:lnTo>
                      <a:pt x="977" y="325"/>
                    </a:lnTo>
                    <a:cubicBezTo>
                      <a:pt x="982" y="289"/>
                      <a:pt x="969" y="251"/>
                      <a:pt x="937" y="213"/>
                    </a:cubicBezTo>
                    <a:lnTo>
                      <a:pt x="937" y="213"/>
                    </a:lnTo>
                    <a:cubicBezTo>
                      <a:pt x="864" y="121"/>
                      <a:pt x="702" y="47"/>
                      <a:pt x="555" y="34"/>
                    </a:cubicBezTo>
                    <a:lnTo>
                      <a:pt x="555" y="34"/>
                    </a:lnTo>
                    <a:cubicBezTo>
                      <a:pt x="336" y="16"/>
                      <a:pt x="161" y="158"/>
                      <a:pt x="96" y="404"/>
                    </a:cubicBezTo>
                    <a:lnTo>
                      <a:pt x="96" y="404"/>
                    </a:lnTo>
                    <a:cubicBezTo>
                      <a:pt x="25" y="674"/>
                      <a:pt x="70" y="806"/>
                      <a:pt x="167" y="933"/>
                    </a:cubicBezTo>
                    <a:lnTo>
                      <a:pt x="167" y="933"/>
                    </a:lnTo>
                    <a:cubicBezTo>
                      <a:pt x="168" y="935"/>
                      <a:pt x="168" y="937"/>
                      <a:pt x="168" y="940"/>
                    </a:cubicBezTo>
                    <a:lnTo>
                      <a:pt x="102" y="1220"/>
                    </a:lnTo>
                    <a:close/>
                    <a:moveTo>
                      <a:pt x="481" y="1403"/>
                    </a:moveTo>
                    <a:lnTo>
                      <a:pt x="481" y="1403"/>
                    </a:lnTo>
                    <a:cubicBezTo>
                      <a:pt x="460" y="1403"/>
                      <a:pt x="422" y="1392"/>
                      <a:pt x="348" y="1355"/>
                    </a:cubicBezTo>
                    <a:lnTo>
                      <a:pt x="348" y="1355"/>
                    </a:lnTo>
                    <a:cubicBezTo>
                      <a:pt x="233" y="1299"/>
                      <a:pt x="91" y="1233"/>
                      <a:pt x="89" y="1232"/>
                    </a:cubicBezTo>
                    <a:lnTo>
                      <a:pt x="89" y="1232"/>
                    </a:lnTo>
                    <a:cubicBezTo>
                      <a:pt x="85" y="1230"/>
                      <a:pt x="84" y="1227"/>
                      <a:pt x="85" y="1223"/>
                    </a:cubicBezTo>
                    <a:lnTo>
                      <a:pt x="152" y="940"/>
                    </a:lnTo>
                    <a:lnTo>
                      <a:pt x="152" y="940"/>
                    </a:lnTo>
                    <a:cubicBezTo>
                      <a:pt x="75" y="838"/>
                      <a:pt x="0" y="703"/>
                      <a:pt x="81" y="399"/>
                    </a:cubicBezTo>
                    <a:lnTo>
                      <a:pt x="81" y="399"/>
                    </a:lnTo>
                    <a:cubicBezTo>
                      <a:pt x="148" y="146"/>
                      <a:pt x="329" y="0"/>
                      <a:pt x="555" y="19"/>
                    </a:cubicBezTo>
                    <a:lnTo>
                      <a:pt x="555" y="19"/>
                    </a:lnTo>
                    <a:cubicBezTo>
                      <a:pt x="707" y="31"/>
                      <a:pt x="873" y="109"/>
                      <a:pt x="949" y="203"/>
                    </a:cubicBezTo>
                    <a:lnTo>
                      <a:pt x="949" y="203"/>
                    </a:lnTo>
                    <a:cubicBezTo>
                      <a:pt x="983" y="244"/>
                      <a:pt x="998" y="287"/>
                      <a:pt x="993" y="327"/>
                    </a:cubicBezTo>
                    <a:lnTo>
                      <a:pt x="993" y="327"/>
                    </a:lnTo>
                    <a:cubicBezTo>
                      <a:pt x="968" y="527"/>
                      <a:pt x="861" y="1051"/>
                      <a:pt x="753" y="1095"/>
                    </a:cubicBezTo>
                    <a:lnTo>
                      <a:pt x="753" y="1095"/>
                    </a:lnTo>
                    <a:cubicBezTo>
                      <a:pt x="697" y="1118"/>
                      <a:pt x="612" y="1102"/>
                      <a:pt x="541" y="1086"/>
                    </a:cubicBezTo>
                    <a:lnTo>
                      <a:pt x="480" y="1324"/>
                    </a:lnTo>
                    <a:lnTo>
                      <a:pt x="480" y="1324"/>
                    </a:lnTo>
                    <a:cubicBezTo>
                      <a:pt x="492" y="1339"/>
                      <a:pt x="519" y="1375"/>
                      <a:pt x="504" y="1394"/>
                    </a:cubicBezTo>
                    <a:lnTo>
                      <a:pt x="504" y="1394"/>
                    </a:lnTo>
                    <a:cubicBezTo>
                      <a:pt x="500" y="1399"/>
                      <a:pt x="494" y="1403"/>
                      <a:pt x="481" y="1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17">
                <a:extLst>
                  <a:ext uri="{FF2B5EF4-FFF2-40B4-BE49-F238E27FC236}">
                    <a16:creationId xmlns:a16="http://schemas.microsoft.com/office/drawing/2014/main" id="{F4FE61DE-D0BF-4EA2-84C1-F439CC698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9578" y="10172209"/>
                <a:ext cx="94187" cy="317883"/>
              </a:xfrm>
              <a:custGeom>
                <a:avLst/>
                <a:gdLst>
                  <a:gd name="T0" fmla="*/ 8 w 105"/>
                  <a:gd name="T1" fmla="*/ 358 h 359"/>
                  <a:gd name="T2" fmla="*/ 8 w 105"/>
                  <a:gd name="T3" fmla="*/ 358 h 359"/>
                  <a:gd name="T4" fmla="*/ 0 w 105"/>
                  <a:gd name="T5" fmla="*/ 350 h 359"/>
                  <a:gd name="T6" fmla="*/ 0 w 105"/>
                  <a:gd name="T7" fmla="*/ 85 h 359"/>
                  <a:gd name="T8" fmla="*/ 0 w 105"/>
                  <a:gd name="T9" fmla="*/ 85 h 359"/>
                  <a:gd name="T10" fmla="*/ 2 w 105"/>
                  <a:gd name="T11" fmla="*/ 79 h 359"/>
                  <a:gd name="T12" fmla="*/ 91 w 105"/>
                  <a:gd name="T13" fmla="*/ 4 h 359"/>
                  <a:gd name="T14" fmla="*/ 91 w 105"/>
                  <a:gd name="T15" fmla="*/ 4 h 359"/>
                  <a:gd name="T16" fmla="*/ 102 w 105"/>
                  <a:gd name="T17" fmla="*/ 5 h 359"/>
                  <a:gd name="T18" fmla="*/ 102 w 105"/>
                  <a:gd name="T19" fmla="*/ 5 h 359"/>
                  <a:gd name="T20" fmla="*/ 101 w 105"/>
                  <a:gd name="T21" fmla="*/ 16 h 359"/>
                  <a:gd name="T22" fmla="*/ 15 w 105"/>
                  <a:gd name="T23" fmla="*/ 89 h 359"/>
                  <a:gd name="T24" fmla="*/ 15 w 105"/>
                  <a:gd name="T25" fmla="*/ 350 h 359"/>
                  <a:gd name="T26" fmla="*/ 15 w 105"/>
                  <a:gd name="T27" fmla="*/ 350 h 359"/>
                  <a:gd name="T28" fmla="*/ 8 w 105"/>
                  <a:gd name="T29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5" h="359">
                    <a:moveTo>
                      <a:pt x="8" y="358"/>
                    </a:moveTo>
                    <a:lnTo>
                      <a:pt x="8" y="358"/>
                    </a:lnTo>
                    <a:cubicBezTo>
                      <a:pt x="3" y="358"/>
                      <a:pt x="0" y="354"/>
                      <a:pt x="0" y="350"/>
                    </a:cubicBezTo>
                    <a:lnTo>
                      <a:pt x="0" y="85"/>
                    </a:lnTo>
                    <a:lnTo>
                      <a:pt x="0" y="85"/>
                    </a:lnTo>
                    <a:cubicBezTo>
                      <a:pt x="0" y="83"/>
                      <a:pt x="1" y="81"/>
                      <a:pt x="2" y="79"/>
                    </a:cubicBezTo>
                    <a:lnTo>
                      <a:pt x="91" y="4"/>
                    </a:lnTo>
                    <a:lnTo>
                      <a:pt x="91" y="4"/>
                    </a:lnTo>
                    <a:cubicBezTo>
                      <a:pt x="94" y="0"/>
                      <a:pt x="99" y="1"/>
                      <a:pt x="102" y="5"/>
                    </a:cubicBezTo>
                    <a:lnTo>
                      <a:pt x="102" y="5"/>
                    </a:lnTo>
                    <a:cubicBezTo>
                      <a:pt x="104" y="8"/>
                      <a:pt x="104" y="13"/>
                      <a:pt x="101" y="16"/>
                    </a:cubicBezTo>
                    <a:lnTo>
                      <a:pt x="15" y="89"/>
                    </a:lnTo>
                    <a:lnTo>
                      <a:pt x="15" y="350"/>
                    </a:lnTo>
                    <a:lnTo>
                      <a:pt x="15" y="350"/>
                    </a:lnTo>
                    <a:cubicBezTo>
                      <a:pt x="15" y="354"/>
                      <a:pt x="12" y="358"/>
                      <a:pt x="8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18">
                <a:extLst>
                  <a:ext uri="{FF2B5EF4-FFF2-40B4-BE49-F238E27FC236}">
                    <a16:creationId xmlns:a16="http://schemas.microsoft.com/office/drawing/2014/main" id="{52608529-C7F2-40E2-A713-774DCC412F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2681" y="6510686"/>
                <a:ext cx="957569" cy="875154"/>
              </a:xfrm>
              <a:custGeom>
                <a:avLst/>
                <a:gdLst>
                  <a:gd name="T0" fmla="*/ 1029 w 1077"/>
                  <a:gd name="T1" fmla="*/ 203 h 984"/>
                  <a:gd name="T2" fmla="*/ 1029 w 1077"/>
                  <a:gd name="T3" fmla="*/ 203 h 984"/>
                  <a:gd name="T4" fmla="*/ 625 w 1077"/>
                  <a:gd name="T5" fmla="*/ 20 h 984"/>
                  <a:gd name="T6" fmla="*/ 625 w 1077"/>
                  <a:gd name="T7" fmla="*/ 20 h 984"/>
                  <a:gd name="T8" fmla="*/ 198 w 1077"/>
                  <a:gd name="T9" fmla="*/ 101 h 984"/>
                  <a:gd name="T10" fmla="*/ 198 w 1077"/>
                  <a:gd name="T11" fmla="*/ 101 h 984"/>
                  <a:gd name="T12" fmla="*/ 35 w 1077"/>
                  <a:gd name="T13" fmla="*/ 507 h 984"/>
                  <a:gd name="T14" fmla="*/ 35 w 1077"/>
                  <a:gd name="T15" fmla="*/ 507 h 984"/>
                  <a:gd name="T16" fmla="*/ 190 w 1077"/>
                  <a:gd name="T17" fmla="*/ 956 h 984"/>
                  <a:gd name="T18" fmla="*/ 190 w 1077"/>
                  <a:gd name="T19" fmla="*/ 956 h 984"/>
                  <a:gd name="T20" fmla="*/ 307 w 1077"/>
                  <a:gd name="T21" fmla="*/ 983 h 984"/>
                  <a:gd name="T22" fmla="*/ 307 w 1077"/>
                  <a:gd name="T23" fmla="*/ 983 h 984"/>
                  <a:gd name="T24" fmla="*/ 422 w 1077"/>
                  <a:gd name="T25" fmla="*/ 921 h 984"/>
                  <a:gd name="T26" fmla="*/ 422 w 1077"/>
                  <a:gd name="T27" fmla="*/ 921 h 984"/>
                  <a:gd name="T28" fmla="*/ 419 w 1077"/>
                  <a:gd name="T29" fmla="*/ 798 h 984"/>
                  <a:gd name="T30" fmla="*/ 419 w 1077"/>
                  <a:gd name="T31" fmla="*/ 798 h 984"/>
                  <a:gd name="T32" fmla="*/ 374 w 1077"/>
                  <a:gd name="T33" fmla="*/ 668 h 984"/>
                  <a:gd name="T34" fmla="*/ 374 w 1077"/>
                  <a:gd name="T35" fmla="*/ 668 h 984"/>
                  <a:gd name="T36" fmla="*/ 457 w 1077"/>
                  <a:gd name="T37" fmla="*/ 540 h 984"/>
                  <a:gd name="T38" fmla="*/ 457 w 1077"/>
                  <a:gd name="T39" fmla="*/ 540 h 984"/>
                  <a:gd name="T40" fmla="*/ 516 w 1077"/>
                  <a:gd name="T41" fmla="*/ 545 h 984"/>
                  <a:gd name="T42" fmla="*/ 516 w 1077"/>
                  <a:gd name="T43" fmla="*/ 545 h 984"/>
                  <a:gd name="T44" fmla="*/ 552 w 1077"/>
                  <a:gd name="T45" fmla="*/ 605 h 984"/>
                  <a:gd name="T46" fmla="*/ 552 w 1077"/>
                  <a:gd name="T47" fmla="*/ 605 h 984"/>
                  <a:gd name="T48" fmla="*/ 552 w 1077"/>
                  <a:gd name="T49" fmla="*/ 609 h 984"/>
                  <a:gd name="T50" fmla="*/ 546 w 1077"/>
                  <a:gd name="T51" fmla="*/ 651 h 984"/>
                  <a:gd name="T52" fmla="*/ 546 w 1077"/>
                  <a:gd name="T53" fmla="*/ 651 h 984"/>
                  <a:gd name="T54" fmla="*/ 592 w 1077"/>
                  <a:gd name="T55" fmla="*/ 686 h 984"/>
                  <a:gd name="T56" fmla="*/ 592 w 1077"/>
                  <a:gd name="T57" fmla="*/ 686 h 984"/>
                  <a:gd name="T58" fmla="*/ 645 w 1077"/>
                  <a:gd name="T59" fmla="*/ 672 h 984"/>
                  <a:gd name="T60" fmla="*/ 673 w 1077"/>
                  <a:gd name="T61" fmla="*/ 582 h 984"/>
                  <a:gd name="T62" fmla="*/ 673 w 1077"/>
                  <a:gd name="T63" fmla="*/ 582 h 984"/>
                  <a:gd name="T64" fmla="*/ 765 w 1077"/>
                  <a:gd name="T65" fmla="*/ 577 h 984"/>
                  <a:gd name="T66" fmla="*/ 765 w 1077"/>
                  <a:gd name="T67" fmla="*/ 577 h 984"/>
                  <a:gd name="T68" fmla="*/ 807 w 1077"/>
                  <a:gd name="T69" fmla="*/ 478 h 984"/>
                  <a:gd name="T70" fmla="*/ 807 w 1077"/>
                  <a:gd name="T71" fmla="*/ 478 h 984"/>
                  <a:gd name="T72" fmla="*/ 815 w 1077"/>
                  <a:gd name="T73" fmla="*/ 447 h 984"/>
                  <a:gd name="T74" fmla="*/ 815 w 1077"/>
                  <a:gd name="T75" fmla="*/ 447 h 984"/>
                  <a:gd name="T76" fmla="*/ 865 w 1077"/>
                  <a:gd name="T77" fmla="*/ 454 h 984"/>
                  <a:gd name="T78" fmla="*/ 865 w 1077"/>
                  <a:gd name="T79" fmla="*/ 454 h 984"/>
                  <a:gd name="T80" fmla="*/ 1060 w 1077"/>
                  <a:gd name="T81" fmla="*/ 369 h 984"/>
                  <a:gd name="T82" fmla="*/ 1060 w 1077"/>
                  <a:gd name="T83" fmla="*/ 369 h 984"/>
                  <a:gd name="T84" fmla="*/ 1029 w 1077"/>
                  <a:gd name="T85" fmla="*/ 203 h 9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77" h="984">
                    <a:moveTo>
                      <a:pt x="1029" y="203"/>
                    </a:moveTo>
                    <a:lnTo>
                      <a:pt x="1029" y="203"/>
                    </a:lnTo>
                    <a:cubicBezTo>
                      <a:pt x="963" y="107"/>
                      <a:pt x="815" y="40"/>
                      <a:pt x="625" y="20"/>
                    </a:cubicBezTo>
                    <a:lnTo>
                      <a:pt x="625" y="20"/>
                    </a:lnTo>
                    <a:cubicBezTo>
                      <a:pt x="426" y="0"/>
                      <a:pt x="290" y="25"/>
                      <a:pt x="198" y="101"/>
                    </a:cubicBezTo>
                    <a:lnTo>
                      <a:pt x="198" y="101"/>
                    </a:lnTo>
                    <a:cubicBezTo>
                      <a:pt x="105" y="177"/>
                      <a:pt x="52" y="306"/>
                      <a:pt x="35" y="507"/>
                    </a:cubicBezTo>
                    <a:lnTo>
                      <a:pt x="35" y="507"/>
                    </a:lnTo>
                    <a:cubicBezTo>
                      <a:pt x="0" y="873"/>
                      <a:pt x="183" y="952"/>
                      <a:pt x="190" y="956"/>
                    </a:cubicBezTo>
                    <a:lnTo>
                      <a:pt x="190" y="956"/>
                    </a:lnTo>
                    <a:cubicBezTo>
                      <a:pt x="232" y="975"/>
                      <a:pt x="272" y="983"/>
                      <a:pt x="307" y="983"/>
                    </a:cubicBezTo>
                    <a:lnTo>
                      <a:pt x="307" y="983"/>
                    </a:lnTo>
                    <a:cubicBezTo>
                      <a:pt x="360" y="983"/>
                      <a:pt x="402" y="962"/>
                      <a:pt x="422" y="921"/>
                    </a:cubicBezTo>
                    <a:lnTo>
                      <a:pt x="422" y="921"/>
                    </a:lnTo>
                    <a:cubicBezTo>
                      <a:pt x="457" y="853"/>
                      <a:pt x="439" y="810"/>
                      <a:pt x="419" y="798"/>
                    </a:cubicBezTo>
                    <a:lnTo>
                      <a:pt x="419" y="798"/>
                    </a:lnTo>
                    <a:cubicBezTo>
                      <a:pt x="382" y="776"/>
                      <a:pt x="365" y="728"/>
                      <a:pt x="374" y="668"/>
                    </a:cubicBezTo>
                    <a:lnTo>
                      <a:pt x="374" y="668"/>
                    </a:lnTo>
                    <a:cubicBezTo>
                      <a:pt x="382" y="605"/>
                      <a:pt x="417" y="550"/>
                      <a:pt x="457" y="540"/>
                    </a:cubicBezTo>
                    <a:lnTo>
                      <a:pt x="457" y="540"/>
                    </a:lnTo>
                    <a:cubicBezTo>
                      <a:pt x="480" y="533"/>
                      <a:pt x="501" y="535"/>
                      <a:pt x="516" y="545"/>
                    </a:cubicBezTo>
                    <a:lnTo>
                      <a:pt x="516" y="545"/>
                    </a:lnTo>
                    <a:cubicBezTo>
                      <a:pt x="542" y="561"/>
                      <a:pt x="550" y="595"/>
                      <a:pt x="552" y="605"/>
                    </a:cubicBezTo>
                    <a:lnTo>
                      <a:pt x="552" y="605"/>
                    </a:lnTo>
                    <a:cubicBezTo>
                      <a:pt x="552" y="607"/>
                      <a:pt x="552" y="607"/>
                      <a:pt x="552" y="609"/>
                    </a:cubicBezTo>
                    <a:lnTo>
                      <a:pt x="546" y="651"/>
                    </a:lnTo>
                    <a:lnTo>
                      <a:pt x="546" y="651"/>
                    </a:lnTo>
                    <a:cubicBezTo>
                      <a:pt x="544" y="669"/>
                      <a:pt x="569" y="681"/>
                      <a:pt x="592" y="686"/>
                    </a:cubicBezTo>
                    <a:lnTo>
                      <a:pt x="592" y="686"/>
                    </a:lnTo>
                    <a:cubicBezTo>
                      <a:pt x="614" y="691"/>
                      <a:pt x="640" y="689"/>
                      <a:pt x="645" y="672"/>
                    </a:cubicBezTo>
                    <a:lnTo>
                      <a:pt x="673" y="582"/>
                    </a:lnTo>
                    <a:lnTo>
                      <a:pt x="673" y="582"/>
                    </a:lnTo>
                    <a:cubicBezTo>
                      <a:pt x="693" y="584"/>
                      <a:pt x="744" y="591"/>
                      <a:pt x="765" y="577"/>
                    </a:cubicBezTo>
                    <a:lnTo>
                      <a:pt x="765" y="577"/>
                    </a:lnTo>
                    <a:cubicBezTo>
                      <a:pt x="789" y="561"/>
                      <a:pt x="799" y="513"/>
                      <a:pt x="807" y="478"/>
                    </a:cubicBezTo>
                    <a:lnTo>
                      <a:pt x="807" y="478"/>
                    </a:lnTo>
                    <a:cubicBezTo>
                      <a:pt x="809" y="467"/>
                      <a:pt x="813" y="452"/>
                      <a:pt x="815" y="447"/>
                    </a:cubicBezTo>
                    <a:lnTo>
                      <a:pt x="815" y="447"/>
                    </a:lnTo>
                    <a:cubicBezTo>
                      <a:pt x="833" y="450"/>
                      <a:pt x="851" y="452"/>
                      <a:pt x="865" y="454"/>
                    </a:cubicBezTo>
                    <a:lnTo>
                      <a:pt x="865" y="454"/>
                    </a:lnTo>
                    <a:cubicBezTo>
                      <a:pt x="1003" y="475"/>
                      <a:pt x="1031" y="479"/>
                      <a:pt x="1060" y="369"/>
                    </a:cubicBezTo>
                    <a:lnTo>
                      <a:pt x="1060" y="369"/>
                    </a:lnTo>
                    <a:cubicBezTo>
                      <a:pt x="1076" y="311"/>
                      <a:pt x="1065" y="254"/>
                      <a:pt x="1029" y="2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19">
                <a:extLst>
                  <a:ext uri="{FF2B5EF4-FFF2-40B4-BE49-F238E27FC236}">
                    <a16:creationId xmlns:a16="http://schemas.microsoft.com/office/drawing/2014/main" id="{28CBA2C8-B35F-4BC9-B162-85E455E79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8674" y="7444708"/>
                <a:ext cx="98113" cy="113808"/>
              </a:xfrm>
              <a:custGeom>
                <a:avLst/>
                <a:gdLst>
                  <a:gd name="T0" fmla="*/ 105 w 112"/>
                  <a:gd name="T1" fmla="*/ 29 h 130"/>
                  <a:gd name="T2" fmla="*/ 17 w 112"/>
                  <a:gd name="T3" fmla="*/ 1 h 130"/>
                  <a:gd name="T4" fmla="*/ 17 w 112"/>
                  <a:gd name="T5" fmla="*/ 1 h 130"/>
                  <a:gd name="T6" fmla="*/ 10 w 112"/>
                  <a:gd name="T7" fmla="*/ 2 h 130"/>
                  <a:gd name="T8" fmla="*/ 10 w 112"/>
                  <a:gd name="T9" fmla="*/ 2 h 130"/>
                  <a:gd name="T10" fmla="*/ 7 w 112"/>
                  <a:gd name="T11" fmla="*/ 8 h 130"/>
                  <a:gd name="T12" fmla="*/ 7 w 112"/>
                  <a:gd name="T13" fmla="*/ 8 h 130"/>
                  <a:gd name="T14" fmla="*/ 77 w 112"/>
                  <a:gd name="T15" fmla="*/ 128 h 130"/>
                  <a:gd name="T16" fmla="*/ 77 w 112"/>
                  <a:gd name="T17" fmla="*/ 128 h 130"/>
                  <a:gd name="T18" fmla="*/ 80 w 112"/>
                  <a:gd name="T19" fmla="*/ 129 h 130"/>
                  <a:gd name="T20" fmla="*/ 80 w 112"/>
                  <a:gd name="T21" fmla="*/ 129 h 130"/>
                  <a:gd name="T22" fmla="*/ 84 w 112"/>
                  <a:gd name="T23" fmla="*/ 128 h 130"/>
                  <a:gd name="T24" fmla="*/ 84 w 112"/>
                  <a:gd name="T25" fmla="*/ 128 h 130"/>
                  <a:gd name="T26" fmla="*/ 88 w 112"/>
                  <a:gd name="T27" fmla="*/ 123 h 130"/>
                  <a:gd name="T28" fmla="*/ 110 w 112"/>
                  <a:gd name="T29" fmla="*/ 39 h 130"/>
                  <a:gd name="T30" fmla="*/ 110 w 112"/>
                  <a:gd name="T31" fmla="*/ 39 h 130"/>
                  <a:gd name="T32" fmla="*/ 105 w 112"/>
                  <a:gd name="T33" fmla="*/ 2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2" h="130">
                    <a:moveTo>
                      <a:pt x="105" y="29"/>
                    </a:moveTo>
                    <a:lnTo>
                      <a:pt x="17" y="1"/>
                    </a:lnTo>
                    <a:lnTo>
                      <a:pt x="17" y="1"/>
                    </a:lnTo>
                    <a:cubicBezTo>
                      <a:pt x="14" y="0"/>
                      <a:pt x="12" y="0"/>
                      <a:pt x="10" y="2"/>
                    </a:cubicBezTo>
                    <a:lnTo>
                      <a:pt x="10" y="2"/>
                    </a:lnTo>
                    <a:cubicBezTo>
                      <a:pt x="8" y="3"/>
                      <a:pt x="7" y="5"/>
                      <a:pt x="7" y="8"/>
                    </a:cubicBezTo>
                    <a:lnTo>
                      <a:pt x="7" y="8"/>
                    </a:lnTo>
                    <a:cubicBezTo>
                      <a:pt x="7" y="8"/>
                      <a:pt x="0" y="88"/>
                      <a:pt x="77" y="128"/>
                    </a:cubicBezTo>
                    <a:lnTo>
                      <a:pt x="77" y="128"/>
                    </a:lnTo>
                    <a:cubicBezTo>
                      <a:pt x="78" y="128"/>
                      <a:pt x="80" y="129"/>
                      <a:pt x="80" y="129"/>
                    </a:cubicBezTo>
                    <a:lnTo>
                      <a:pt x="80" y="129"/>
                    </a:lnTo>
                    <a:cubicBezTo>
                      <a:pt x="82" y="129"/>
                      <a:pt x="83" y="128"/>
                      <a:pt x="84" y="128"/>
                    </a:cubicBezTo>
                    <a:lnTo>
                      <a:pt x="84" y="128"/>
                    </a:lnTo>
                    <a:cubicBezTo>
                      <a:pt x="86" y="127"/>
                      <a:pt x="87" y="125"/>
                      <a:pt x="88" y="123"/>
                    </a:cubicBezTo>
                    <a:lnTo>
                      <a:pt x="110" y="39"/>
                    </a:lnTo>
                    <a:lnTo>
                      <a:pt x="110" y="39"/>
                    </a:lnTo>
                    <a:cubicBezTo>
                      <a:pt x="111" y="34"/>
                      <a:pt x="109" y="30"/>
                      <a:pt x="105" y="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20">
                <a:extLst>
                  <a:ext uri="{FF2B5EF4-FFF2-40B4-BE49-F238E27FC236}">
                    <a16:creationId xmlns:a16="http://schemas.microsoft.com/office/drawing/2014/main" id="{29F7F7FB-C5A5-450A-B881-05BC7511C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6358" y="9693424"/>
                <a:ext cx="2382150" cy="796667"/>
              </a:xfrm>
              <a:custGeom>
                <a:avLst/>
                <a:gdLst>
                  <a:gd name="T0" fmla="*/ 2669 w 2676"/>
                  <a:gd name="T1" fmla="*/ 17 h 895"/>
                  <a:gd name="T2" fmla="*/ 2669 w 2676"/>
                  <a:gd name="T3" fmla="*/ 17 h 895"/>
                  <a:gd name="T4" fmla="*/ 2669 w 2676"/>
                  <a:gd name="T5" fmla="*/ 17 h 895"/>
                  <a:gd name="T6" fmla="*/ 2637 w 2676"/>
                  <a:gd name="T7" fmla="*/ 0 h 895"/>
                  <a:gd name="T8" fmla="*/ 1377 w 2676"/>
                  <a:gd name="T9" fmla="*/ 0 h 895"/>
                  <a:gd name="T10" fmla="*/ 1377 w 2676"/>
                  <a:gd name="T11" fmla="*/ 0 h 895"/>
                  <a:gd name="T12" fmla="*/ 1334 w 2676"/>
                  <a:gd name="T13" fmla="*/ 10 h 895"/>
                  <a:gd name="T14" fmla="*/ 1334 w 2676"/>
                  <a:gd name="T15" fmla="*/ 10 h 895"/>
                  <a:gd name="T16" fmla="*/ 1304 w 2676"/>
                  <a:gd name="T17" fmla="*/ 40 h 895"/>
                  <a:gd name="T18" fmla="*/ 857 w 2676"/>
                  <a:gd name="T19" fmla="*/ 763 h 895"/>
                  <a:gd name="T20" fmla="*/ 65 w 2676"/>
                  <a:gd name="T21" fmla="*/ 763 h 895"/>
                  <a:gd name="T22" fmla="*/ 65 w 2676"/>
                  <a:gd name="T23" fmla="*/ 763 h 895"/>
                  <a:gd name="T24" fmla="*/ 19 w 2676"/>
                  <a:gd name="T25" fmla="*/ 782 h 895"/>
                  <a:gd name="T26" fmla="*/ 19 w 2676"/>
                  <a:gd name="T27" fmla="*/ 782 h 895"/>
                  <a:gd name="T28" fmla="*/ 0 w 2676"/>
                  <a:gd name="T29" fmla="*/ 828 h 895"/>
                  <a:gd name="T30" fmla="*/ 0 w 2676"/>
                  <a:gd name="T31" fmla="*/ 828 h 895"/>
                  <a:gd name="T32" fmla="*/ 19 w 2676"/>
                  <a:gd name="T33" fmla="*/ 875 h 895"/>
                  <a:gd name="T34" fmla="*/ 19 w 2676"/>
                  <a:gd name="T35" fmla="*/ 875 h 895"/>
                  <a:gd name="T36" fmla="*/ 65 w 2676"/>
                  <a:gd name="T37" fmla="*/ 894 h 895"/>
                  <a:gd name="T38" fmla="*/ 2067 w 2676"/>
                  <a:gd name="T39" fmla="*/ 894 h 895"/>
                  <a:gd name="T40" fmla="*/ 2067 w 2676"/>
                  <a:gd name="T41" fmla="*/ 894 h 895"/>
                  <a:gd name="T42" fmla="*/ 2139 w 2676"/>
                  <a:gd name="T43" fmla="*/ 875 h 895"/>
                  <a:gd name="T44" fmla="*/ 2139 w 2676"/>
                  <a:gd name="T45" fmla="*/ 875 h 895"/>
                  <a:gd name="T46" fmla="*/ 2191 w 2676"/>
                  <a:gd name="T47" fmla="*/ 825 h 895"/>
                  <a:gd name="T48" fmla="*/ 2668 w 2676"/>
                  <a:gd name="T49" fmla="*/ 53 h 895"/>
                  <a:gd name="T50" fmla="*/ 2668 w 2676"/>
                  <a:gd name="T51" fmla="*/ 53 h 895"/>
                  <a:gd name="T52" fmla="*/ 2669 w 2676"/>
                  <a:gd name="T53" fmla="*/ 17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76" h="895">
                    <a:moveTo>
                      <a:pt x="2669" y="17"/>
                    </a:moveTo>
                    <a:lnTo>
                      <a:pt x="2669" y="17"/>
                    </a:lnTo>
                    <a:lnTo>
                      <a:pt x="2669" y="17"/>
                    </a:lnTo>
                    <a:cubicBezTo>
                      <a:pt x="2662" y="7"/>
                      <a:pt x="2650" y="0"/>
                      <a:pt x="2637" y="0"/>
                    </a:cubicBezTo>
                    <a:lnTo>
                      <a:pt x="1377" y="0"/>
                    </a:lnTo>
                    <a:lnTo>
                      <a:pt x="1377" y="0"/>
                    </a:lnTo>
                    <a:cubicBezTo>
                      <a:pt x="1362" y="0"/>
                      <a:pt x="1347" y="3"/>
                      <a:pt x="1334" y="10"/>
                    </a:cubicBezTo>
                    <a:lnTo>
                      <a:pt x="1334" y="10"/>
                    </a:lnTo>
                    <a:cubicBezTo>
                      <a:pt x="1323" y="17"/>
                      <a:pt x="1311" y="28"/>
                      <a:pt x="1304" y="40"/>
                    </a:cubicBezTo>
                    <a:lnTo>
                      <a:pt x="857" y="763"/>
                    </a:lnTo>
                    <a:lnTo>
                      <a:pt x="65" y="763"/>
                    </a:lnTo>
                    <a:lnTo>
                      <a:pt x="65" y="763"/>
                    </a:lnTo>
                    <a:cubicBezTo>
                      <a:pt x="48" y="763"/>
                      <a:pt x="32" y="770"/>
                      <a:pt x="19" y="782"/>
                    </a:cubicBezTo>
                    <a:lnTo>
                      <a:pt x="19" y="782"/>
                    </a:lnTo>
                    <a:cubicBezTo>
                      <a:pt x="6" y="795"/>
                      <a:pt x="0" y="812"/>
                      <a:pt x="0" y="828"/>
                    </a:cubicBezTo>
                    <a:lnTo>
                      <a:pt x="0" y="828"/>
                    </a:lnTo>
                    <a:cubicBezTo>
                      <a:pt x="0" y="845"/>
                      <a:pt x="6" y="862"/>
                      <a:pt x="19" y="875"/>
                    </a:cubicBezTo>
                    <a:lnTo>
                      <a:pt x="19" y="875"/>
                    </a:lnTo>
                    <a:cubicBezTo>
                      <a:pt x="32" y="887"/>
                      <a:pt x="48" y="894"/>
                      <a:pt x="65" y="894"/>
                    </a:cubicBezTo>
                    <a:lnTo>
                      <a:pt x="2067" y="894"/>
                    </a:lnTo>
                    <a:lnTo>
                      <a:pt x="2067" y="894"/>
                    </a:lnTo>
                    <a:cubicBezTo>
                      <a:pt x="2092" y="894"/>
                      <a:pt x="2117" y="887"/>
                      <a:pt x="2139" y="875"/>
                    </a:cubicBezTo>
                    <a:lnTo>
                      <a:pt x="2139" y="875"/>
                    </a:lnTo>
                    <a:cubicBezTo>
                      <a:pt x="2160" y="863"/>
                      <a:pt x="2178" y="845"/>
                      <a:pt x="2191" y="825"/>
                    </a:cubicBezTo>
                    <a:lnTo>
                      <a:pt x="2668" y="53"/>
                    </a:lnTo>
                    <a:lnTo>
                      <a:pt x="2668" y="53"/>
                    </a:lnTo>
                    <a:cubicBezTo>
                      <a:pt x="2675" y="43"/>
                      <a:pt x="2675" y="30"/>
                      <a:pt x="2669" y="1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21">
                <a:extLst>
                  <a:ext uri="{FF2B5EF4-FFF2-40B4-BE49-F238E27FC236}">
                    <a16:creationId xmlns:a16="http://schemas.microsoft.com/office/drawing/2014/main" id="{9B37BDB8-D79E-4458-B028-397D7E23B9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1956" y="10003458"/>
                <a:ext cx="207998" cy="176600"/>
              </a:xfrm>
              <a:custGeom>
                <a:avLst/>
                <a:gdLst>
                  <a:gd name="T0" fmla="*/ 216 w 235"/>
                  <a:gd name="T1" fmla="*/ 100 h 200"/>
                  <a:gd name="T2" fmla="*/ 216 w 235"/>
                  <a:gd name="T3" fmla="*/ 100 h 200"/>
                  <a:gd name="T4" fmla="*/ 85 w 235"/>
                  <a:gd name="T5" fmla="*/ 199 h 200"/>
                  <a:gd name="T6" fmla="*/ 85 w 235"/>
                  <a:gd name="T7" fmla="*/ 199 h 200"/>
                  <a:gd name="T8" fmla="*/ 18 w 235"/>
                  <a:gd name="T9" fmla="*/ 100 h 200"/>
                  <a:gd name="T10" fmla="*/ 18 w 235"/>
                  <a:gd name="T11" fmla="*/ 100 h 200"/>
                  <a:gd name="T12" fmla="*/ 149 w 235"/>
                  <a:gd name="T13" fmla="*/ 0 h 200"/>
                  <a:gd name="T14" fmla="*/ 149 w 235"/>
                  <a:gd name="T15" fmla="*/ 0 h 200"/>
                  <a:gd name="T16" fmla="*/ 216 w 235"/>
                  <a:gd name="T17" fmla="*/ 1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5" h="200">
                    <a:moveTo>
                      <a:pt x="216" y="100"/>
                    </a:moveTo>
                    <a:lnTo>
                      <a:pt x="216" y="100"/>
                    </a:lnTo>
                    <a:cubicBezTo>
                      <a:pt x="198" y="154"/>
                      <a:pt x="140" y="199"/>
                      <a:pt x="85" y="199"/>
                    </a:cubicBezTo>
                    <a:lnTo>
                      <a:pt x="85" y="199"/>
                    </a:lnTo>
                    <a:cubicBezTo>
                      <a:pt x="30" y="199"/>
                      <a:pt x="0" y="154"/>
                      <a:pt x="18" y="100"/>
                    </a:cubicBezTo>
                    <a:lnTo>
                      <a:pt x="18" y="100"/>
                    </a:lnTo>
                    <a:cubicBezTo>
                      <a:pt x="36" y="45"/>
                      <a:pt x="95" y="0"/>
                      <a:pt x="149" y="0"/>
                    </a:cubicBezTo>
                    <a:lnTo>
                      <a:pt x="149" y="0"/>
                    </a:lnTo>
                    <a:cubicBezTo>
                      <a:pt x="204" y="0"/>
                      <a:pt x="234" y="45"/>
                      <a:pt x="216" y="1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22">
                <a:extLst>
                  <a:ext uri="{FF2B5EF4-FFF2-40B4-BE49-F238E27FC236}">
                    <a16:creationId xmlns:a16="http://schemas.microsoft.com/office/drawing/2014/main" id="{20A89CFF-B903-4B05-9840-F2C5F3D5A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48428" y="8830042"/>
                <a:ext cx="557274" cy="1424581"/>
              </a:xfrm>
              <a:custGeom>
                <a:avLst/>
                <a:gdLst>
                  <a:gd name="T0" fmla="*/ 550 w 624"/>
                  <a:gd name="T1" fmla="*/ 65 h 1600"/>
                  <a:gd name="T2" fmla="*/ 550 w 624"/>
                  <a:gd name="T3" fmla="*/ 55 h 1600"/>
                  <a:gd name="T4" fmla="*/ 621 w 624"/>
                  <a:gd name="T5" fmla="*/ 3 h 1600"/>
                  <a:gd name="T6" fmla="*/ 620 w 624"/>
                  <a:gd name="T7" fmla="*/ 14 h 1600"/>
                  <a:gd name="T8" fmla="*/ 556 w 624"/>
                  <a:gd name="T9" fmla="*/ 67 h 1600"/>
                  <a:gd name="T10" fmla="*/ 419 w 624"/>
                  <a:gd name="T11" fmla="*/ 199 h 1600"/>
                  <a:gd name="T12" fmla="*/ 419 w 624"/>
                  <a:gd name="T13" fmla="*/ 189 h 1600"/>
                  <a:gd name="T14" fmla="*/ 494 w 624"/>
                  <a:gd name="T15" fmla="*/ 120 h 1600"/>
                  <a:gd name="T16" fmla="*/ 494 w 624"/>
                  <a:gd name="T17" fmla="*/ 131 h 1600"/>
                  <a:gd name="T18" fmla="*/ 425 w 624"/>
                  <a:gd name="T19" fmla="*/ 202 h 1600"/>
                  <a:gd name="T20" fmla="*/ 306 w 624"/>
                  <a:gd name="T21" fmla="*/ 348 h 1600"/>
                  <a:gd name="T22" fmla="*/ 304 w 624"/>
                  <a:gd name="T23" fmla="*/ 337 h 1600"/>
                  <a:gd name="T24" fmla="*/ 371 w 624"/>
                  <a:gd name="T25" fmla="*/ 260 h 1600"/>
                  <a:gd name="T26" fmla="*/ 372 w 624"/>
                  <a:gd name="T27" fmla="*/ 270 h 1600"/>
                  <a:gd name="T28" fmla="*/ 310 w 624"/>
                  <a:gd name="T29" fmla="*/ 349 h 1600"/>
                  <a:gd name="T30" fmla="*/ 210 w 624"/>
                  <a:gd name="T31" fmla="*/ 508 h 1600"/>
                  <a:gd name="T32" fmla="*/ 206 w 624"/>
                  <a:gd name="T33" fmla="*/ 497 h 1600"/>
                  <a:gd name="T34" fmla="*/ 264 w 624"/>
                  <a:gd name="T35" fmla="*/ 413 h 1600"/>
                  <a:gd name="T36" fmla="*/ 266 w 624"/>
                  <a:gd name="T37" fmla="*/ 423 h 1600"/>
                  <a:gd name="T38" fmla="*/ 213 w 624"/>
                  <a:gd name="T39" fmla="*/ 509 h 1600"/>
                  <a:gd name="T40" fmla="*/ 132 w 624"/>
                  <a:gd name="T41" fmla="*/ 679 h 1600"/>
                  <a:gd name="T42" fmla="*/ 128 w 624"/>
                  <a:gd name="T43" fmla="*/ 669 h 1600"/>
                  <a:gd name="T44" fmla="*/ 175 w 624"/>
                  <a:gd name="T45" fmla="*/ 578 h 1600"/>
                  <a:gd name="T46" fmla="*/ 178 w 624"/>
                  <a:gd name="T47" fmla="*/ 588 h 1600"/>
                  <a:gd name="T48" fmla="*/ 135 w 624"/>
                  <a:gd name="T49" fmla="*/ 679 h 1600"/>
                  <a:gd name="T50" fmla="*/ 73 w 624"/>
                  <a:gd name="T51" fmla="*/ 856 h 1600"/>
                  <a:gd name="T52" fmla="*/ 68 w 624"/>
                  <a:gd name="T53" fmla="*/ 847 h 1600"/>
                  <a:gd name="T54" fmla="*/ 105 w 624"/>
                  <a:gd name="T55" fmla="*/ 751 h 1600"/>
                  <a:gd name="T56" fmla="*/ 110 w 624"/>
                  <a:gd name="T57" fmla="*/ 762 h 1600"/>
                  <a:gd name="T58" fmla="*/ 76 w 624"/>
                  <a:gd name="T59" fmla="*/ 857 h 1600"/>
                  <a:gd name="T60" fmla="*/ 33 w 624"/>
                  <a:gd name="T61" fmla="*/ 1039 h 1600"/>
                  <a:gd name="T62" fmla="*/ 27 w 624"/>
                  <a:gd name="T63" fmla="*/ 1030 h 1600"/>
                  <a:gd name="T64" fmla="*/ 54 w 624"/>
                  <a:gd name="T65" fmla="*/ 932 h 1600"/>
                  <a:gd name="T66" fmla="*/ 60 w 624"/>
                  <a:gd name="T67" fmla="*/ 942 h 1600"/>
                  <a:gd name="T68" fmla="*/ 34 w 624"/>
                  <a:gd name="T69" fmla="*/ 1039 h 1600"/>
                  <a:gd name="T70" fmla="*/ 12 w 624"/>
                  <a:gd name="T71" fmla="*/ 1225 h 1600"/>
                  <a:gd name="T72" fmla="*/ 5 w 624"/>
                  <a:gd name="T73" fmla="*/ 1217 h 1600"/>
                  <a:gd name="T74" fmla="*/ 22 w 624"/>
                  <a:gd name="T75" fmla="*/ 1116 h 1600"/>
                  <a:gd name="T76" fmla="*/ 29 w 624"/>
                  <a:gd name="T77" fmla="*/ 1125 h 1600"/>
                  <a:gd name="T78" fmla="*/ 13 w 624"/>
                  <a:gd name="T79" fmla="*/ 1225 h 1600"/>
                  <a:gd name="T80" fmla="*/ 1 w 624"/>
                  <a:gd name="T81" fmla="*/ 1405 h 1600"/>
                  <a:gd name="T82" fmla="*/ 0 w 624"/>
                  <a:gd name="T83" fmla="*/ 1352 h 1600"/>
                  <a:gd name="T84" fmla="*/ 8 w 624"/>
                  <a:gd name="T85" fmla="*/ 1303 h 1600"/>
                  <a:gd name="T86" fmla="*/ 17 w 624"/>
                  <a:gd name="T87" fmla="*/ 1311 h 1600"/>
                  <a:gd name="T88" fmla="*/ 17 w 624"/>
                  <a:gd name="T89" fmla="*/ 1405 h 1600"/>
                  <a:gd name="T90" fmla="*/ 25 w 624"/>
                  <a:gd name="T91" fmla="*/ 1599 h 1600"/>
                  <a:gd name="T92" fmla="*/ 17 w 624"/>
                  <a:gd name="T93" fmla="*/ 1592 h 1600"/>
                  <a:gd name="T94" fmla="*/ 13 w 624"/>
                  <a:gd name="T95" fmla="*/ 1490 h 1600"/>
                  <a:gd name="T96" fmla="*/ 21 w 624"/>
                  <a:gd name="T97" fmla="*/ 1497 h 1600"/>
                  <a:gd name="T98" fmla="*/ 27 w 624"/>
                  <a:gd name="T99" fmla="*/ 1599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624" h="1600">
                    <a:moveTo>
                      <a:pt x="556" y="67"/>
                    </a:moveTo>
                    <a:lnTo>
                      <a:pt x="556" y="67"/>
                    </a:lnTo>
                    <a:cubicBezTo>
                      <a:pt x="554" y="67"/>
                      <a:pt x="551" y="67"/>
                      <a:pt x="550" y="65"/>
                    </a:cubicBezTo>
                    <a:lnTo>
                      <a:pt x="550" y="65"/>
                    </a:lnTo>
                    <a:cubicBezTo>
                      <a:pt x="547" y="62"/>
                      <a:pt x="547" y="57"/>
                      <a:pt x="550" y="55"/>
                    </a:cubicBezTo>
                    <a:lnTo>
                      <a:pt x="550" y="55"/>
                    </a:lnTo>
                    <a:cubicBezTo>
                      <a:pt x="569" y="37"/>
                      <a:pt x="590" y="19"/>
                      <a:pt x="610" y="2"/>
                    </a:cubicBezTo>
                    <a:lnTo>
                      <a:pt x="610" y="2"/>
                    </a:lnTo>
                    <a:cubicBezTo>
                      <a:pt x="613" y="0"/>
                      <a:pt x="618" y="0"/>
                      <a:pt x="621" y="3"/>
                    </a:cubicBezTo>
                    <a:lnTo>
                      <a:pt x="621" y="3"/>
                    </a:lnTo>
                    <a:cubicBezTo>
                      <a:pt x="623" y="7"/>
                      <a:pt x="623" y="12"/>
                      <a:pt x="620" y="14"/>
                    </a:cubicBezTo>
                    <a:lnTo>
                      <a:pt x="620" y="14"/>
                    </a:lnTo>
                    <a:cubicBezTo>
                      <a:pt x="600" y="31"/>
                      <a:pt x="580" y="48"/>
                      <a:pt x="561" y="66"/>
                    </a:cubicBezTo>
                    <a:lnTo>
                      <a:pt x="561" y="66"/>
                    </a:lnTo>
                    <a:cubicBezTo>
                      <a:pt x="560" y="67"/>
                      <a:pt x="557" y="67"/>
                      <a:pt x="556" y="67"/>
                    </a:cubicBezTo>
                    <a:close/>
                    <a:moveTo>
                      <a:pt x="425" y="202"/>
                    </a:moveTo>
                    <a:lnTo>
                      <a:pt x="425" y="202"/>
                    </a:lnTo>
                    <a:cubicBezTo>
                      <a:pt x="423" y="202"/>
                      <a:pt x="421" y="201"/>
                      <a:pt x="419" y="199"/>
                    </a:cubicBezTo>
                    <a:lnTo>
                      <a:pt x="419" y="199"/>
                    </a:lnTo>
                    <a:cubicBezTo>
                      <a:pt x="417" y="197"/>
                      <a:pt x="416" y="192"/>
                      <a:pt x="419" y="189"/>
                    </a:cubicBezTo>
                    <a:lnTo>
                      <a:pt x="419" y="189"/>
                    </a:lnTo>
                    <a:cubicBezTo>
                      <a:pt x="440" y="165"/>
                      <a:pt x="461" y="142"/>
                      <a:pt x="483" y="120"/>
                    </a:cubicBezTo>
                    <a:lnTo>
                      <a:pt x="483" y="120"/>
                    </a:lnTo>
                    <a:cubicBezTo>
                      <a:pt x="487" y="116"/>
                      <a:pt x="491" y="116"/>
                      <a:pt x="494" y="120"/>
                    </a:cubicBezTo>
                    <a:lnTo>
                      <a:pt x="494" y="120"/>
                    </a:lnTo>
                    <a:cubicBezTo>
                      <a:pt x="497" y="122"/>
                      <a:pt x="497" y="127"/>
                      <a:pt x="494" y="131"/>
                    </a:cubicBezTo>
                    <a:lnTo>
                      <a:pt x="494" y="131"/>
                    </a:lnTo>
                    <a:cubicBezTo>
                      <a:pt x="473" y="153"/>
                      <a:pt x="451" y="175"/>
                      <a:pt x="431" y="199"/>
                    </a:cubicBezTo>
                    <a:lnTo>
                      <a:pt x="431" y="199"/>
                    </a:lnTo>
                    <a:cubicBezTo>
                      <a:pt x="430" y="201"/>
                      <a:pt x="427" y="202"/>
                      <a:pt x="425" y="202"/>
                    </a:cubicBezTo>
                    <a:close/>
                    <a:moveTo>
                      <a:pt x="310" y="349"/>
                    </a:moveTo>
                    <a:lnTo>
                      <a:pt x="310" y="349"/>
                    </a:lnTo>
                    <a:cubicBezTo>
                      <a:pt x="309" y="349"/>
                      <a:pt x="307" y="349"/>
                      <a:pt x="306" y="348"/>
                    </a:cubicBezTo>
                    <a:lnTo>
                      <a:pt x="306" y="348"/>
                    </a:lnTo>
                    <a:cubicBezTo>
                      <a:pt x="302" y="346"/>
                      <a:pt x="301" y="341"/>
                      <a:pt x="304" y="337"/>
                    </a:cubicBezTo>
                    <a:lnTo>
                      <a:pt x="304" y="337"/>
                    </a:lnTo>
                    <a:cubicBezTo>
                      <a:pt x="322" y="311"/>
                      <a:pt x="340" y="286"/>
                      <a:pt x="360" y="261"/>
                    </a:cubicBezTo>
                    <a:lnTo>
                      <a:pt x="360" y="261"/>
                    </a:lnTo>
                    <a:cubicBezTo>
                      <a:pt x="362" y="258"/>
                      <a:pt x="367" y="258"/>
                      <a:pt x="371" y="260"/>
                    </a:cubicBezTo>
                    <a:lnTo>
                      <a:pt x="371" y="260"/>
                    </a:lnTo>
                    <a:cubicBezTo>
                      <a:pt x="373" y="262"/>
                      <a:pt x="374" y="267"/>
                      <a:pt x="372" y="270"/>
                    </a:cubicBezTo>
                    <a:lnTo>
                      <a:pt x="372" y="270"/>
                    </a:lnTo>
                    <a:cubicBezTo>
                      <a:pt x="353" y="295"/>
                      <a:pt x="334" y="320"/>
                      <a:pt x="317" y="346"/>
                    </a:cubicBezTo>
                    <a:lnTo>
                      <a:pt x="317" y="346"/>
                    </a:lnTo>
                    <a:cubicBezTo>
                      <a:pt x="315" y="348"/>
                      <a:pt x="313" y="349"/>
                      <a:pt x="310" y="349"/>
                    </a:cubicBezTo>
                    <a:close/>
                    <a:moveTo>
                      <a:pt x="213" y="509"/>
                    </a:moveTo>
                    <a:lnTo>
                      <a:pt x="213" y="509"/>
                    </a:lnTo>
                    <a:cubicBezTo>
                      <a:pt x="211" y="509"/>
                      <a:pt x="211" y="509"/>
                      <a:pt x="210" y="508"/>
                    </a:cubicBezTo>
                    <a:lnTo>
                      <a:pt x="210" y="508"/>
                    </a:lnTo>
                    <a:cubicBezTo>
                      <a:pt x="205" y="506"/>
                      <a:pt x="204" y="501"/>
                      <a:pt x="206" y="497"/>
                    </a:cubicBezTo>
                    <a:lnTo>
                      <a:pt x="206" y="497"/>
                    </a:lnTo>
                    <a:cubicBezTo>
                      <a:pt x="221" y="470"/>
                      <a:pt x="236" y="442"/>
                      <a:pt x="253" y="416"/>
                    </a:cubicBezTo>
                    <a:lnTo>
                      <a:pt x="253" y="416"/>
                    </a:lnTo>
                    <a:cubicBezTo>
                      <a:pt x="255" y="413"/>
                      <a:pt x="260" y="411"/>
                      <a:pt x="264" y="413"/>
                    </a:cubicBezTo>
                    <a:lnTo>
                      <a:pt x="264" y="413"/>
                    </a:lnTo>
                    <a:cubicBezTo>
                      <a:pt x="267" y="416"/>
                      <a:pt x="268" y="420"/>
                      <a:pt x="266" y="423"/>
                    </a:cubicBezTo>
                    <a:lnTo>
                      <a:pt x="266" y="423"/>
                    </a:lnTo>
                    <a:cubicBezTo>
                      <a:pt x="250" y="450"/>
                      <a:pt x="235" y="478"/>
                      <a:pt x="220" y="505"/>
                    </a:cubicBezTo>
                    <a:lnTo>
                      <a:pt x="220" y="505"/>
                    </a:lnTo>
                    <a:cubicBezTo>
                      <a:pt x="218" y="508"/>
                      <a:pt x="216" y="509"/>
                      <a:pt x="213" y="509"/>
                    </a:cubicBezTo>
                    <a:close/>
                    <a:moveTo>
                      <a:pt x="135" y="679"/>
                    </a:moveTo>
                    <a:lnTo>
                      <a:pt x="135" y="679"/>
                    </a:lnTo>
                    <a:cubicBezTo>
                      <a:pt x="134" y="679"/>
                      <a:pt x="133" y="679"/>
                      <a:pt x="132" y="679"/>
                    </a:cubicBezTo>
                    <a:lnTo>
                      <a:pt x="132" y="679"/>
                    </a:lnTo>
                    <a:cubicBezTo>
                      <a:pt x="128" y="677"/>
                      <a:pt x="126" y="673"/>
                      <a:pt x="128" y="669"/>
                    </a:cubicBezTo>
                    <a:lnTo>
                      <a:pt x="128" y="669"/>
                    </a:lnTo>
                    <a:cubicBezTo>
                      <a:pt x="139" y="639"/>
                      <a:pt x="152" y="610"/>
                      <a:pt x="165" y="582"/>
                    </a:cubicBezTo>
                    <a:lnTo>
                      <a:pt x="165" y="582"/>
                    </a:lnTo>
                    <a:cubicBezTo>
                      <a:pt x="166" y="578"/>
                      <a:pt x="171" y="576"/>
                      <a:pt x="175" y="578"/>
                    </a:cubicBezTo>
                    <a:lnTo>
                      <a:pt x="175" y="578"/>
                    </a:lnTo>
                    <a:cubicBezTo>
                      <a:pt x="179" y="580"/>
                      <a:pt x="181" y="584"/>
                      <a:pt x="178" y="588"/>
                    </a:cubicBezTo>
                    <a:lnTo>
                      <a:pt x="178" y="588"/>
                    </a:lnTo>
                    <a:cubicBezTo>
                      <a:pt x="165" y="616"/>
                      <a:pt x="153" y="645"/>
                      <a:pt x="142" y="675"/>
                    </a:cubicBezTo>
                    <a:lnTo>
                      <a:pt x="142" y="675"/>
                    </a:lnTo>
                    <a:cubicBezTo>
                      <a:pt x="140" y="677"/>
                      <a:pt x="138" y="679"/>
                      <a:pt x="135" y="679"/>
                    </a:cubicBezTo>
                    <a:close/>
                    <a:moveTo>
                      <a:pt x="76" y="857"/>
                    </a:moveTo>
                    <a:lnTo>
                      <a:pt x="76" y="857"/>
                    </a:lnTo>
                    <a:cubicBezTo>
                      <a:pt x="74" y="857"/>
                      <a:pt x="74" y="857"/>
                      <a:pt x="73" y="856"/>
                    </a:cubicBezTo>
                    <a:lnTo>
                      <a:pt x="73" y="856"/>
                    </a:lnTo>
                    <a:cubicBezTo>
                      <a:pt x="69" y="855"/>
                      <a:pt x="67" y="851"/>
                      <a:pt x="68" y="847"/>
                    </a:cubicBezTo>
                    <a:lnTo>
                      <a:pt x="68" y="847"/>
                    </a:lnTo>
                    <a:cubicBezTo>
                      <a:pt x="76" y="817"/>
                      <a:pt x="86" y="786"/>
                      <a:pt x="95" y="757"/>
                    </a:cubicBezTo>
                    <a:lnTo>
                      <a:pt x="95" y="757"/>
                    </a:lnTo>
                    <a:cubicBezTo>
                      <a:pt x="97" y="752"/>
                      <a:pt x="101" y="751"/>
                      <a:pt x="105" y="751"/>
                    </a:cubicBezTo>
                    <a:lnTo>
                      <a:pt x="105" y="751"/>
                    </a:lnTo>
                    <a:cubicBezTo>
                      <a:pt x="109" y="753"/>
                      <a:pt x="111" y="758"/>
                      <a:pt x="110" y="762"/>
                    </a:cubicBezTo>
                    <a:lnTo>
                      <a:pt x="110" y="762"/>
                    </a:lnTo>
                    <a:cubicBezTo>
                      <a:pt x="100" y="791"/>
                      <a:pt x="91" y="821"/>
                      <a:pt x="83" y="851"/>
                    </a:cubicBezTo>
                    <a:lnTo>
                      <a:pt x="83" y="851"/>
                    </a:lnTo>
                    <a:cubicBezTo>
                      <a:pt x="81" y="854"/>
                      <a:pt x="79" y="857"/>
                      <a:pt x="76" y="857"/>
                    </a:cubicBezTo>
                    <a:close/>
                    <a:moveTo>
                      <a:pt x="34" y="1039"/>
                    </a:moveTo>
                    <a:lnTo>
                      <a:pt x="34" y="1039"/>
                    </a:lnTo>
                    <a:lnTo>
                      <a:pt x="33" y="1039"/>
                    </a:lnTo>
                    <a:lnTo>
                      <a:pt x="33" y="1039"/>
                    </a:lnTo>
                    <a:cubicBezTo>
                      <a:pt x="29" y="1038"/>
                      <a:pt x="27" y="1034"/>
                      <a:pt x="27" y="1030"/>
                    </a:cubicBezTo>
                    <a:lnTo>
                      <a:pt x="27" y="1030"/>
                    </a:lnTo>
                    <a:cubicBezTo>
                      <a:pt x="33" y="999"/>
                      <a:pt x="39" y="968"/>
                      <a:pt x="45" y="938"/>
                    </a:cubicBezTo>
                    <a:lnTo>
                      <a:pt x="45" y="938"/>
                    </a:lnTo>
                    <a:cubicBezTo>
                      <a:pt x="46" y="934"/>
                      <a:pt x="50" y="931"/>
                      <a:pt x="54" y="932"/>
                    </a:cubicBezTo>
                    <a:lnTo>
                      <a:pt x="54" y="932"/>
                    </a:lnTo>
                    <a:cubicBezTo>
                      <a:pt x="58" y="933"/>
                      <a:pt x="61" y="937"/>
                      <a:pt x="60" y="942"/>
                    </a:cubicBezTo>
                    <a:lnTo>
                      <a:pt x="60" y="942"/>
                    </a:lnTo>
                    <a:cubicBezTo>
                      <a:pt x="54" y="972"/>
                      <a:pt x="48" y="1002"/>
                      <a:pt x="42" y="1033"/>
                    </a:cubicBezTo>
                    <a:lnTo>
                      <a:pt x="42" y="1033"/>
                    </a:lnTo>
                    <a:cubicBezTo>
                      <a:pt x="42" y="1037"/>
                      <a:pt x="39" y="1039"/>
                      <a:pt x="34" y="1039"/>
                    </a:cubicBezTo>
                    <a:close/>
                    <a:moveTo>
                      <a:pt x="13" y="1225"/>
                    </a:moveTo>
                    <a:lnTo>
                      <a:pt x="13" y="1225"/>
                    </a:lnTo>
                    <a:cubicBezTo>
                      <a:pt x="12" y="1225"/>
                      <a:pt x="12" y="1225"/>
                      <a:pt x="12" y="1225"/>
                    </a:cubicBezTo>
                    <a:lnTo>
                      <a:pt x="12" y="1225"/>
                    </a:lnTo>
                    <a:cubicBezTo>
                      <a:pt x="8" y="1225"/>
                      <a:pt x="4" y="1221"/>
                      <a:pt x="5" y="1217"/>
                    </a:cubicBezTo>
                    <a:lnTo>
                      <a:pt x="5" y="1217"/>
                    </a:lnTo>
                    <a:cubicBezTo>
                      <a:pt x="7" y="1185"/>
                      <a:pt x="10" y="1154"/>
                      <a:pt x="14" y="1123"/>
                    </a:cubicBezTo>
                    <a:lnTo>
                      <a:pt x="14" y="1123"/>
                    </a:lnTo>
                    <a:cubicBezTo>
                      <a:pt x="14" y="1119"/>
                      <a:pt x="18" y="1116"/>
                      <a:pt x="22" y="1116"/>
                    </a:cubicBezTo>
                    <a:lnTo>
                      <a:pt x="22" y="1116"/>
                    </a:lnTo>
                    <a:cubicBezTo>
                      <a:pt x="27" y="1117"/>
                      <a:pt x="30" y="1120"/>
                      <a:pt x="29" y="1125"/>
                    </a:cubicBezTo>
                    <a:lnTo>
                      <a:pt x="29" y="1125"/>
                    </a:lnTo>
                    <a:cubicBezTo>
                      <a:pt x="26" y="1156"/>
                      <a:pt x="22" y="1187"/>
                      <a:pt x="21" y="1218"/>
                    </a:cubicBezTo>
                    <a:lnTo>
                      <a:pt x="21" y="1218"/>
                    </a:lnTo>
                    <a:cubicBezTo>
                      <a:pt x="20" y="1222"/>
                      <a:pt x="17" y="1225"/>
                      <a:pt x="13" y="1225"/>
                    </a:cubicBezTo>
                    <a:close/>
                    <a:moveTo>
                      <a:pt x="8" y="1412"/>
                    </a:moveTo>
                    <a:lnTo>
                      <a:pt x="8" y="1412"/>
                    </a:lnTo>
                    <a:cubicBezTo>
                      <a:pt x="4" y="1412"/>
                      <a:pt x="1" y="1409"/>
                      <a:pt x="1" y="1405"/>
                    </a:cubicBezTo>
                    <a:lnTo>
                      <a:pt x="1" y="1405"/>
                    </a:lnTo>
                    <a:cubicBezTo>
                      <a:pt x="0" y="1388"/>
                      <a:pt x="0" y="1370"/>
                      <a:pt x="0" y="1352"/>
                    </a:cubicBezTo>
                    <a:lnTo>
                      <a:pt x="0" y="1352"/>
                    </a:lnTo>
                    <a:cubicBezTo>
                      <a:pt x="0" y="1339"/>
                      <a:pt x="0" y="1325"/>
                      <a:pt x="0" y="1310"/>
                    </a:cubicBezTo>
                    <a:lnTo>
                      <a:pt x="0" y="1310"/>
                    </a:lnTo>
                    <a:cubicBezTo>
                      <a:pt x="1" y="1306"/>
                      <a:pt x="4" y="1303"/>
                      <a:pt x="8" y="1303"/>
                    </a:cubicBezTo>
                    <a:lnTo>
                      <a:pt x="8" y="1303"/>
                    </a:lnTo>
                    <a:cubicBezTo>
                      <a:pt x="13" y="1303"/>
                      <a:pt x="17" y="1307"/>
                      <a:pt x="17" y="1311"/>
                    </a:cubicBezTo>
                    <a:lnTo>
                      <a:pt x="17" y="1311"/>
                    </a:lnTo>
                    <a:cubicBezTo>
                      <a:pt x="15" y="1325"/>
                      <a:pt x="15" y="1339"/>
                      <a:pt x="15" y="1352"/>
                    </a:cubicBezTo>
                    <a:lnTo>
                      <a:pt x="15" y="1352"/>
                    </a:lnTo>
                    <a:cubicBezTo>
                      <a:pt x="15" y="1370"/>
                      <a:pt x="15" y="1388"/>
                      <a:pt x="17" y="1405"/>
                    </a:cubicBezTo>
                    <a:lnTo>
                      <a:pt x="17" y="1405"/>
                    </a:lnTo>
                    <a:cubicBezTo>
                      <a:pt x="17" y="1409"/>
                      <a:pt x="13" y="1412"/>
                      <a:pt x="8" y="1412"/>
                    </a:cubicBezTo>
                    <a:close/>
                    <a:moveTo>
                      <a:pt x="25" y="1599"/>
                    </a:moveTo>
                    <a:lnTo>
                      <a:pt x="25" y="1599"/>
                    </a:lnTo>
                    <a:cubicBezTo>
                      <a:pt x="21" y="1599"/>
                      <a:pt x="18" y="1596"/>
                      <a:pt x="17" y="1592"/>
                    </a:cubicBezTo>
                    <a:lnTo>
                      <a:pt x="17" y="1592"/>
                    </a:lnTo>
                    <a:cubicBezTo>
                      <a:pt x="17" y="1592"/>
                      <a:pt x="11" y="1558"/>
                      <a:pt x="6" y="1499"/>
                    </a:cubicBezTo>
                    <a:lnTo>
                      <a:pt x="6" y="1499"/>
                    </a:lnTo>
                    <a:cubicBezTo>
                      <a:pt x="5" y="1495"/>
                      <a:pt x="8" y="1490"/>
                      <a:pt x="13" y="1490"/>
                    </a:cubicBezTo>
                    <a:lnTo>
                      <a:pt x="13" y="1490"/>
                    </a:lnTo>
                    <a:cubicBezTo>
                      <a:pt x="17" y="1490"/>
                      <a:pt x="21" y="1493"/>
                      <a:pt x="21" y="1497"/>
                    </a:cubicBezTo>
                    <a:lnTo>
                      <a:pt x="21" y="1497"/>
                    </a:lnTo>
                    <a:cubicBezTo>
                      <a:pt x="27" y="1556"/>
                      <a:pt x="33" y="1590"/>
                      <a:pt x="33" y="1590"/>
                    </a:cubicBezTo>
                    <a:lnTo>
                      <a:pt x="33" y="1590"/>
                    </a:lnTo>
                    <a:cubicBezTo>
                      <a:pt x="33" y="1594"/>
                      <a:pt x="31" y="1598"/>
                      <a:pt x="27" y="1599"/>
                    </a:cubicBezTo>
                    <a:lnTo>
                      <a:pt x="27" y="1599"/>
                    </a:lnTo>
                    <a:cubicBezTo>
                      <a:pt x="26" y="1599"/>
                      <a:pt x="26" y="1599"/>
                      <a:pt x="25" y="15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23">
                <a:extLst>
                  <a:ext uri="{FF2B5EF4-FFF2-40B4-BE49-F238E27FC236}">
                    <a16:creationId xmlns:a16="http://schemas.microsoft.com/office/drawing/2014/main" id="{ACBE942E-DD3F-4439-965B-6249353D3A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5322" y="8425824"/>
                <a:ext cx="478784" cy="447389"/>
              </a:xfrm>
              <a:custGeom>
                <a:avLst/>
                <a:gdLst>
                  <a:gd name="T0" fmla="*/ 539 w 540"/>
                  <a:gd name="T1" fmla="*/ 0 h 502"/>
                  <a:gd name="T2" fmla="*/ 0 w 540"/>
                  <a:gd name="T3" fmla="*/ 172 h 502"/>
                  <a:gd name="T4" fmla="*/ 205 w 540"/>
                  <a:gd name="T5" fmla="*/ 295 h 502"/>
                  <a:gd name="T6" fmla="*/ 283 w 540"/>
                  <a:gd name="T7" fmla="*/ 501 h 502"/>
                  <a:gd name="T8" fmla="*/ 539 w 540"/>
                  <a:gd name="T9" fmla="*/ 0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0" h="502">
                    <a:moveTo>
                      <a:pt x="539" y="0"/>
                    </a:moveTo>
                    <a:lnTo>
                      <a:pt x="0" y="172"/>
                    </a:lnTo>
                    <a:lnTo>
                      <a:pt x="205" y="295"/>
                    </a:lnTo>
                    <a:lnTo>
                      <a:pt x="283" y="501"/>
                    </a:lnTo>
                    <a:lnTo>
                      <a:pt x="53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24">
                <a:extLst>
                  <a:ext uri="{FF2B5EF4-FFF2-40B4-BE49-F238E27FC236}">
                    <a16:creationId xmlns:a16="http://schemas.microsoft.com/office/drawing/2014/main" id="{FC6550A8-C225-42C3-85F9-75E2EF1A2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21399" y="8417975"/>
                <a:ext cx="494482" cy="459161"/>
              </a:xfrm>
              <a:custGeom>
                <a:avLst/>
                <a:gdLst>
                  <a:gd name="T0" fmla="*/ 27 w 556"/>
                  <a:gd name="T1" fmla="*/ 183 h 518"/>
                  <a:gd name="T2" fmla="*/ 218 w 556"/>
                  <a:gd name="T3" fmla="*/ 296 h 518"/>
                  <a:gd name="T4" fmla="*/ 218 w 556"/>
                  <a:gd name="T5" fmla="*/ 296 h 518"/>
                  <a:gd name="T6" fmla="*/ 221 w 556"/>
                  <a:gd name="T7" fmla="*/ 300 h 518"/>
                  <a:gd name="T8" fmla="*/ 292 w 556"/>
                  <a:gd name="T9" fmla="*/ 490 h 518"/>
                  <a:gd name="T10" fmla="*/ 532 w 556"/>
                  <a:gd name="T11" fmla="*/ 21 h 518"/>
                  <a:gd name="T12" fmla="*/ 27 w 556"/>
                  <a:gd name="T13" fmla="*/ 183 h 518"/>
                  <a:gd name="T14" fmla="*/ 291 w 556"/>
                  <a:gd name="T15" fmla="*/ 517 h 518"/>
                  <a:gd name="T16" fmla="*/ 291 w 556"/>
                  <a:gd name="T17" fmla="*/ 517 h 518"/>
                  <a:gd name="T18" fmla="*/ 291 w 556"/>
                  <a:gd name="T19" fmla="*/ 517 h 518"/>
                  <a:gd name="T20" fmla="*/ 291 w 556"/>
                  <a:gd name="T21" fmla="*/ 517 h 518"/>
                  <a:gd name="T22" fmla="*/ 284 w 556"/>
                  <a:gd name="T23" fmla="*/ 512 h 518"/>
                  <a:gd name="T24" fmla="*/ 207 w 556"/>
                  <a:gd name="T25" fmla="*/ 308 h 518"/>
                  <a:gd name="T26" fmla="*/ 4 w 556"/>
                  <a:gd name="T27" fmla="*/ 187 h 518"/>
                  <a:gd name="T28" fmla="*/ 4 w 556"/>
                  <a:gd name="T29" fmla="*/ 187 h 518"/>
                  <a:gd name="T30" fmla="*/ 0 w 556"/>
                  <a:gd name="T31" fmla="*/ 179 h 518"/>
                  <a:gd name="T32" fmla="*/ 0 w 556"/>
                  <a:gd name="T33" fmla="*/ 179 h 518"/>
                  <a:gd name="T34" fmla="*/ 5 w 556"/>
                  <a:gd name="T35" fmla="*/ 173 h 518"/>
                  <a:gd name="T36" fmla="*/ 545 w 556"/>
                  <a:gd name="T37" fmla="*/ 0 h 518"/>
                  <a:gd name="T38" fmla="*/ 545 w 556"/>
                  <a:gd name="T39" fmla="*/ 0 h 518"/>
                  <a:gd name="T40" fmla="*/ 553 w 556"/>
                  <a:gd name="T41" fmla="*/ 3 h 518"/>
                  <a:gd name="T42" fmla="*/ 553 w 556"/>
                  <a:gd name="T43" fmla="*/ 3 h 518"/>
                  <a:gd name="T44" fmla="*/ 554 w 556"/>
                  <a:gd name="T45" fmla="*/ 11 h 518"/>
                  <a:gd name="T46" fmla="*/ 298 w 556"/>
                  <a:gd name="T47" fmla="*/ 512 h 518"/>
                  <a:gd name="T48" fmla="*/ 298 w 556"/>
                  <a:gd name="T49" fmla="*/ 512 h 518"/>
                  <a:gd name="T50" fmla="*/ 291 w 556"/>
                  <a:gd name="T51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6" h="518">
                    <a:moveTo>
                      <a:pt x="27" y="183"/>
                    </a:moveTo>
                    <a:lnTo>
                      <a:pt x="218" y="296"/>
                    </a:lnTo>
                    <a:lnTo>
                      <a:pt x="218" y="296"/>
                    </a:lnTo>
                    <a:cubicBezTo>
                      <a:pt x="220" y="296"/>
                      <a:pt x="220" y="298"/>
                      <a:pt x="221" y="300"/>
                    </a:cubicBezTo>
                    <a:lnTo>
                      <a:pt x="292" y="490"/>
                    </a:lnTo>
                    <a:lnTo>
                      <a:pt x="532" y="21"/>
                    </a:lnTo>
                    <a:lnTo>
                      <a:pt x="27" y="183"/>
                    </a:lnTo>
                    <a:close/>
                    <a:moveTo>
                      <a:pt x="291" y="517"/>
                    </a:moveTo>
                    <a:lnTo>
                      <a:pt x="291" y="517"/>
                    </a:lnTo>
                    <a:lnTo>
                      <a:pt x="291" y="517"/>
                    </a:lnTo>
                    <a:lnTo>
                      <a:pt x="291" y="517"/>
                    </a:lnTo>
                    <a:cubicBezTo>
                      <a:pt x="288" y="517"/>
                      <a:pt x="285" y="515"/>
                      <a:pt x="284" y="512"/>
                    </a:cubicBezTo>
                    <a:lnTo>
                      <a:pt x="207" y="308"/>
                    </a:lnTo>
                    <a:lnTo>
                      <a:pt x="4" y="187"/>
                    </a:lnTo>
                    <a:lnTo>
                      <a:pt x="4" y="187"/>
                    </a:lnTo>
                    <a:cubicBezTo>
                      <a:pt x="1" y="185"/>
                      <a:pt x="0" y="183"/>
                      <a:pt x="0" y="179"/>
                    </a:cubicBezTo>
                    <a:lnTo>
                      <a:pt x="0" y="179"/>
                    </a:lnTo>
                    <a:cubicBezTo>
                      <a:pt x="1" y="177"/>
                      <a:pt x="3" y="174"/>
                      <a:pt x="5" y="173"/>
                    </a:cubicBezTo>
                    <a:lnTo>
                      <a:pt x="545" y="0"/>
                    </a:lnTo>
                    <a:lnTo>
                      <a:pt x="545" y="0"/>
                    </a:lnTo>
                    <a:cubicBezTo>
                      <a:pt x="547" y="0"/>
                      <a:pt x="551" y="0"/>
                      <a:pt x="553" y="3"/>
                    </a:cubicBezTo>
                    <a:lnTo>
                      <a:pt x="553" y="3"/>
                    </a:lnTo>
                    <a:cubicBezTo>
                      <a:pt x="555" y="5"/>
                      <a:pt x="555" y="9"/>
                      <a:pt x="554" y="11"/>
                    </a:cubicBezTo>
                    <a:lnTo>
                      <a:pt x="298" y="512"/>
                    </a:lnTo>
                    <a:lnTo>
                      <a:pt x="298" y="512"/>
                    </a:lnTo>
                    <a:cubicBezTo>
                      <a:pt x="297" y="516"/>
                      <a:pt x="295" y="517"/>
                      <a:pt x="291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25">
                <a:extLst>
                  <a:ext uri="{FF2B5EF4-FFF2-40B4-BE49-F238E27FC236}">
                    <a16:creationId xmlns:a16="http://schemas.microsoft.com/office/drawing/2014/main" id="{3F1B8DF1-83E1-45B0-86A0-392D5540CA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1924" y="8417975"/>
                <a:ext cx="313957" cy="278636"/>
              </a:xfrm>
              <a:custGeom>
                <a:avLst/>
                <a:gdLst>
                  <a:gd name="T0" fmla="*/ 8 w 352"/>
                  <a:gd name="T1" fmla="*/ 310 h 311"/>
                  <a:gd name="T2" fmla="*/ 8 w 352"/>
                  <a:gd name="T3" fmla="*/ 310 h 311"/>
                  <a:gd name="T4" fmla="*/ 2 w 352"/>
                  <a:gd name="T5" fmla="*/ 308 h 311"/>
                  <a:gd name="T6" fmla="*/ 2 w 352"/>
                  <a:gd name="T7" fmla="*/ 308 h 311"/>
                  <a:gd name="T8" fmla="*/ 3 w 352"/>
                  <a:gd name="T9" fmla="*/ 296 h 311"/>
                  <a:gd name="T10" fmla="*/ 337 w 352"/>
                  <a:gd name="T11" fmla="*/ 2 h 311"/>
                  <a:gd name="T12" fmla="*/ 337 w 352"/>
                  <a:gd name="T13" fmla="*/ 2 h 311"/>
                  <a:gd name="T14" fmla="*/ 347 w 352"/>
                  <a:gd name="T15" fmla="*/ 3 h 311"/>
                  <a:gd name="T16" fmla="*/ 347 w 352"/>
                  <a:gd name="T17" fmla="*/ 3 h 311"/>
                  <a:gd name="T18" fmla="*/ 347 w 352"/>
                  <a:gd name="T19" fmla="*/ 14 h 311"/>
                  <a:gd name="T20" fmla="*/ 14 w 352"/>
                  <a:gd name="T21" fmla="*/ 309 h 311"/>
                  <a:gd name="T22" fmla="*/ 14 w 352"/>
                  <a:gd name="T23" fmla="*/ 309 h 311"/>
                  <a:gd name="T24" fmla="*/ 8 w 352"/>
                  <a:gd name="T25" fmla="*/ 31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2" h="311">
                    <a:moveTo>
                      <a:pt x="8" y="310"/>
                    </a:moveTo>
                    <a:lnTo>
                      <a:pt x="8" y="310"/>
                    </a:lnTo>
                    <a:cubicBezTo>
                      <a:pt x="7" y="310"/>
                      <a:pt x="4" y="309"/>
                      <a:pt x="2" y="308"/>
                    </a:cubicBezTo>
                    <a:lnTo>
                      <a:pt x="2" y="308"/>
                    </a:lnTo>
                    <a:cubicBezTo>
                      <a:pt x="0" y="304"/>
                      <a:pt x="0" y="300"/>
                      <a:pt x="3" y="296"/>
                    </a:cubicBezTo>
                    <a:lnTo>
                      <a:pt x="337" y="2"/>
                    </a:lnTo>
                    <a:lnTo>
                      <a:pt x="337" y="2"/>
                    </a:lnTo>
                    <a:cubicBezTo>
                      <a:pt x="340" y="0"/>
                      <a:pt x="345" y="0"/>
                      <a:pt x="347" y="3"/>
                    </a:cubicBezTo>
                    <a:lnTo>
                      <a:pt x="347" y="3"/>
                    </a:lnTo>
                    <a:cubicBezTo>
                      <a:pt x="351" y="6"/>
                      <a:pt x="350" y="11"/>
                      <a:pt x="347" y="14"/>
                    </a:cubicBezTo>
                    <a:lnTo>
                      <a:pt x="14" y="309"/>
                    </a:lnTo>
                    <a:lnTo>
                      <a:pt x="14" y="309"/>
                    </a:lnTo>
                    <a:cubicBezTo>
                      <a:pt x="13" y="309"/>
                      <a:pt x="10" y="310"/>
                      <a:pt x="8" y="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9" name="Group 178">
              <a:extLst>
                <a:ext uri="{FF2B5EF4-FFF2-40B4-BE49-F238E27FC236}">
                  <a16:creationId xmlns:a16="http://schemas.microsoft.com/office/drawing/2014/main" id="{51A2B3AC-D396-48DF-8028-5951D48BCE96}"/>
                </a:ext>
              </a:extLst>
            </p:cNvPr>
            <p:cNvGrpSpPr/>
            <p:nvPr/>
          </p:nvGrpSpPr>
          <p:grpSpPr>
            <a:xfrm>
              <a:off x="11373094" y="5529570"/>
              <a:ext cx="10996345" cy="2802067"/>
              <a:chOff x="11373094" y="5529570"/>
              <a:chExt cx="10996345" cy="2802067"/>
            </a:xfrm>
          </p:grpSpPr>
          <p:sp>
            <p:nvSpPr>
              <p:cNvPr id="220" name="Freeform 26">
                <a:extLst>
                  <a:ext uri="{FF2B5EF4-FFF2-40B4-BE49-F238E27FC236}">
                    <a16:creationId xmlns:a16="http://schemas.microsoft.com/office/drawing/2014/main" id="{232D778E-0959-4FBF-ADB9-A8DA47B407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9068" y="5965184"/>
                <a:ext cx="3186664" cy="1648275"/>
              </a:xfrm>
              <a:custGeom>
                <a:avLst/>
                <a:gdLst>
                  <a:gd name="T0" fmla="*/ 0 w 3580"/>
                  <a:gd name="T1" fmla="*/ 134 h 1854"/>
                  <a:gd name="T2" fmla="*/ 0 w 3580"/>
                  <a:gd name="T3" fmla="*/ 1016 h 1854"/>
                  <a:gd name="T4" fmla="*/ 0 w 3580"/>
                  <a:gd name="T5" fmla="*/ 1828 h 1854"/>
                  <a:gd name="T6" fmla="*/ 0 w 3580"/>
                  <a:gd name="T7" fmla="*/ 1828 h 1854"/>
                  <a:gd name="T8" fmla="*/ 13 w 3580"/>
                  <a:gd name="T9" fmla="*/ 1849 h 1854"/>
                  <a:gd name="T10" fmla="*/ 13 w 3580"/>
                  <a:gd name="T11" fmla="*/ 1849 h 1854"/>
                  <a:gd name="T12" fmla="*/ 38 w 3580"/>
                  <a:gd name="T13" fmla="*/ 1846 h 1854"/>
                  <a:gd name="T14" fmla="*/ 197 w 3580"/>
                  <a:gd name="T15" fmla="*/ 1779 h 1854"/>
                  <a:gd name="T16" fmla="*/ 356 w 3580"/>
                  <a:gd name="T17" fmla="*/ 1711 h 1854"/>
                  <a:gd name="T18" fmla="*/ 1901 w 3580"/>
                  <a:gd name="T19" fmla="*/ 1711 h 1854"/>
                  <a:gd name="T20" fmla="*/ 3444 w 3580"/>
                  <a:gd name="T21" fmla="*/ 1711 h 1854"/>
                  <a:gd name="T22" fmla="*/ 3444 w 3580"/>
                  <a:gd name="T23" fmla="*/ 1711 h 1854"/>
                  <a:gd name="T24" fmla="*/ 3539 w 3580"/>
                  <a:gd name="T25" fmla="*/ 1671 h 1854"/>
                  <a:gd name="T26" fmla="*/ 3539 w 3580"/>
                  <a:gd name="T27" fmla="*/ 1671 h 1854"/>
                  <a:gd name="T28" fmla="*/ 3579 w 3580"/>
                  <a:gd name="T29" fmla="*/ 1576 h 1854"/>
                  <a:gd name="T30" fmla="*/ 3579 w 3580"/>
                  <a:gd name="T31" fmla="*/ 891 h 1854"/>
                  <a:gd name="T32" fmla="*/ 3579 w 3580"/>
                  <a:gd name="T33" fmla="*/ 134 h 1854"/>
                  <a:gd name="T34" fmla="*/ 3579 w 3580"/>
                  <a:gd name="T35" fmla="*/ 134 h 1854"/>
                  <a:gd name="T36" fmla="*/ 3539 w 3580"/>
                  <a:gd name="T37" fmla="*/ 39 h 1854"/>
                  <a:gd name="T38" fmla="*/ 3539 w 3580"/>
                  <a:gd name="T39" fmla="*/ 39 h 1854"/>
                  <a:gd name="T40" fmla="*/ 3444 w 3580"/>
                  <a:gd name="T41" fmla="*/ 0 h 1854"/>
                  <a:gd name="T42" fmla="*/ 1790 w 3580"/>
                  <a:gd name="T43" fmla="*/ 0 h 1854"/>
                  <a:gd name="T44" fmla="*/ 134 w 3580"/>
                  <a:gd name="T45" fmla="*/ 0 h 1854"/>
                  <a:gd name="T46" fmla="*/ 134 w 3580"/>
                  <a:gd name="T47" fmla="*/ 0 h 1854"/>
                  <a:gd name="T48" fmla="*/ 39 w 3580"/>
                  <a:gd name="T49" fmla="*/ 39 h 1854"/>
                  <a:gd name="T50" fmla="*/ 39 w 3580"/>
                  <a:gd name="T51" fmla="*/ 39 h 1854"/>
                  <a:gd name="T52" fmla="*/ 0 w 3580"/>
                  <a:gd name="T53" fmla="*/ 13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580" h="1854">
                    <a:moveTo>
                      <a:pt x="0" y="134"/>
                    </a:moveTo>
                    <a:lnTo>
                      <a:pt x="0" y="1016"/>
                    </a:lnTo>
                    <a:lnTo>
                      <a:pt x="0" y="1828"/>
                    </a:lnTo>
                    <a:lnTo>
                      <a:pt x="0" y="1828"/>
                    </a:lnTo>
                    <a:cubicBezTo>
                      <a:pt x="0" y="1837"/>
                      <a:pt x="5" y="1845"/>
                      <a:pt x="13" y="1849"/>
                    </a:cubicBezTo>
                    <a:lnTo>
                      <a:pt x="13" y="1849"/>
                    </a:lnTo>
                    <a:cubicBezTo>
                      <a:pt x="21" y="1853"/>
                      <a:pt x="30" y="1853"/>
                      <a:pt x="38" y="1846"/>
                    </a:cubicBezTo>
                    <a:lnTo>
                      <a:pt x="197" y="1779"/>
                    </a:lnTo>
                    <a:lnTo>
                      <a:pt x="356" y="1711"/>
                    </a:lnTo>
                    <a:lnTo>
                      <a:pt x="1901" y="1711"/>
                    </a:lnTo>
                    <a:lnTo>
                      <a:pt x="3444" y="1711"/>
                    </a:lnTo>
                    <a:lnTo>
                      <a:pt x="3444" y="1711"/>
                    </a:lnTo>
                    <a:cubicBezTo>
                      <a:pt x="3482" y="1711"/>
                      <a:pt x="3516" y="1696"/>
                      <a:pt x="3539" y="1671"/>
                    </a:cubicBezTo>
                    <a:lnTo>
                      <a:pt x="3539" y="1671"/>
                    </a:lnTo>
                    <a:cubicBezTo>
                      <a:pt x="3564" y="1647"/>
                      <a:pt x="3579" y="1614"/>
                      <a:pt x="3579" y="1576"/>
                    </a:cubicBezTo>
                    <a:lnTo>
                      <a:pt x="3579" y="891"/>
                    </a:lnTo>
                    <a:lnTo>
                      <a:pt x="3579" y="134"/>
                    </a:lnTo>
                    <a:lnTo>
                      <a:pt x="3579" y="134"/>
                    </a:lnTo>
                    <a:cubicBezTo>
                      <a:pt x="3579" y="98"/>
                      <a:pt x="3564" y="63"/>
                      <a:pt x="3539" y="39"/>
                    </a:cubicBezTo>
                    <a:lnTo>
                      <a:pt x="3539" y="39"/>
                    </a:lnTo>
                    <a:cubicBezTo>
                      <a:pt x="3516" y="16"/>
                      <a:pt x="3482" y="0"/>
                      <a:pt x="3444" y="0"/>
                    </a:cubicBezTo>
                    <a:lnTo>
                      <a:pt x="1790" y="0"/>
                    </a:lnTo>
                    <a:lnTo>
                      <a:pt x="134" y="0"/>
                    </a:lnTo>
                    <a:lnTo>
                      <a:pt x="134" y="0"/>
                    </a:lnTo>
                    <a:cubicBezTo>
                      <a:pt x="97" y="0"/>
                      <a:pt x="63" y="16"/>
                      <a:pt x="39" y="39"/>
                    </a:cubicBezTo>
                    <a:lnTo>
                      <a:pt x="39" y="39"/>
                    </a:lnTo>
                    <a:cubicBezTo>
                      <a:pt x="15" y="63"/>
                      <a:pt x="0" y="98"/>
                      <a:pt x="0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7">
                <a:extLst>
                  <a:ext uri="{FF2B5EF4-FFF2-40B4-BE49-F238E27FC236}">
                    <a16:creationId xmlns:a16="http://schemas.microsoft.com/office/drawing/2014/main" id="{97F1FC85-4B87-42B1-8CAF-79609F6E1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1219" y="5957335"/>
                <a:ext cx="3198436" cy="1663972"/>
              </a:xfrm>
              <a:custGeom>
                <a:avLst/>
                <a:gdLst>
                  <a:gd name="T0" fmla="*/ 142 w 3595"/>
                  <a:gd name="T1" fmla="*/ 16 h 1868"/>
                  <a:gd name="T2" fmla="*/ 142 w 3595"/>
                  <a:gd name="T3" fmla="*/ 16 h 1868"/>
                  <a:gd name="T4" fmla="*/ 52 w 3595"/>
                  <a:gd name="T5" fmla="*/ 53 h 1868"/>
                  <a:gd name="T6" fmla="*/ 52 w 3595"/>
                  <a:gd name="T7" fmla="*/ 53 h 1868"/>
                  <a:gd name="T8" fmla="*/ 16 w 3595"/>
                  <a:gd name="T9" fmla="*/ 142 h 1868"/>
                  <a:gd name="T10" fmla="*/ 16 w 3595"/>
                  <a:gd name="T11" fmla="*/ 1836 h 1868"/>
                  <a:gd name="T12" fmla="*/ 16 w 3595"/>
                  <a:gd name="T13" fmla="*/ 1836 h 1868"/>
                  <a:gd name="T14" fmla="*/ 24 w 3595"/>
                  <a:gd name="T15" fmla="*/ 1850 h 1868"/>
                  <a:gd name="T16" fmla="*/ 24 w 3595"/>
                  <a:gd name="T17" fmla="*/ 1850 h 1868"/>
                  <a:gd name="T18" fmla="*/ 41 w 3595"/>
                  <a:gd name="T19" fmla="*/ 1848 h 1868"/>
                  <a:gd name="T20" fmla="*/ 41 w 3595"/>
                  <a:gd name="T21" fmla="*/ 1848 h 1868"/>
                  <a:gd name="T22" fmla="*/ 43 w 3595"/>
                  <a:gd name="T23" fmla="*/ 1848 h 1868"/>
                  <a:gd name="T24" fmla="*/ 362 w 3595"/>
                  <a:gd name="T25" fmla="*/ 1712 h 1868"/>
                  <a:gd name="T26" fmla="*/ 362 w 3595"/>
                  <a:gd name="T27" fmla="*/ 1712 h 1868"/>
                  <a:gd name="T28" fmla="*/ 364 w 3595"/>
                  <a:gd name="T29" fmla="*/ 1711 h 1868"/>
                  <a:gd name="T30" fmla="*/ 3452 w 3595"/>
                  <a:gd name="T31" fmla="*/ 1711 h 1868"/>
                  <a:gd name="T32" fmla="*/ 3452 w 3595"/>
                  <a:gd name="T33" fmla="*/ 1711 h 1868"/>
                  <a:gd name="T34" fmla="*/ 3542 w 3595"/>
                  <a:gd name="T35" fmla="*/ 1674 h 1868"/>
                  <a:gd name="T36" fmla="*/ 3542 w 3595"/>
                  <a:gd name="T37" fmla="*/ 1674 h 1868"/>
                  <a:gd name="T38" fmla="*/ 3579 w 3595"/>
                  <a:gd name="T39" fmla="*/ 1584 h 1868"/>
                  <a:gd name="T40" fmla="*/ 3579 w 3595"/>
                  <a:gd name="T41" fmla="*/ 142 h 1868"/>
                  <a:gd name="T42" fmla="*/ 3579 w 3595"/>
                  <a:gd name="T43" fmla="*/ 142 h 1868"/>
                  <a:gd name="T44" fmla="*/ 3542 w 3595"/>
                  <a:gd name="T45" fmla="*/ 53 h 1868"/>
                  <a:gd name="T46" fmla="*/ 3542 w 3595"/>
                  <a:gd name="T47" fmla="*/ 53 h 1868"/>
                  <a:gd name="T48" fmla="*/ 3452 w 3595"/>
                  <a:gd name="T49" fmla="*/ 16 h 1868"/>
                  <a:gd name="T50" fmla="*/ 142 w 3595"/>
                  <a:gd name="T51" fmla="*/ 16 h 1868"/>
                  <a:gd name="T52" fmla="*/ 31 w 3595"/>
                  <a:gd name="T53" fmla="*/ 1867 h 1868"/>
                  <a:gd name="T54" fmla="*/ 31 w 3595"/>
                  <a:gd name="T55" fmla="*/ 1867 h 1868"/>
                  <a:gd name="T56" fmla="*/ 17 w 3595"/>
                  <a:gd name="T57" fmla="*/ 1864 h 1868"/>
                  <a:gd name="T58" fmla="*/ 17 w 3595"/>
                  <a:gd name="T59" fmla="*/ 1864 h 1868"/>
                  <a:gd name="T60" fmla="*/ 0 w 3595"/>
                  <a:gd name="T61" fmla="*/ 1836 h 1868"/>
                  <a:gd name="T62" fmla="*/ 0 w 3595"/>
                  <a:gd name="T63" fmla="*/ 142 h 1868"/>
                  <a:gd name="T64" fmla="*/ 0 w 3595"/>
                  <a:gd name="T65" fmla="*/ 142 h 1868"/>
                  <a:gd name="T66" fmla="*/ 41 w 3595"/>
                  <a:gd name="T67" fmla="*/ 42 h 1868"/>
                  <a:gd name="T68" fmla="*/ 41 w 3595"/>
                  <a:gd name="T69" fmla="*/ 42 h 1868"/>
                  <a:gd name="T70" fmla="*/ 142 w 3595"/>
                  <a:gd name="T71" fmla="*/ 0 h 1868"/>
                  <a:gd name="T72" fmla="*/ 3452 w 3595"/>
                  <a:gd name="T73" fmla="*/ 0 h 1868"/>
                  <a:gd name="T74" fmla="*/ 3452 w 3595"/>
                  <a:gd name="T75" fmla="*/ 0 h 1868"/>
                  <a:gd name="T76" fmla="*/ 3554 w 3595"/>
                  <a:gd name="T77" fmla="*/ 42 h 1868"/>
                  <a:gd name="T78" fmla="*/ 3554 w 3595"/>
                  <a:gd name="T79" fmla="*/ 42 h 1868"/>
                  <a:gd name="T80" fmla="*/ 3594 w 3595"/>
                  <a:gd name="T81" fmla="*/ 142 h 1868"/>
                  <a:gd name="T82" fmla="*/ 3594 w 3595"/>
                  <a:gd name="T83" fmla="*/ 1584 h 1868"/>
                  <a:gd name="T84" fmla="*/ 3594 w 3595"/>
                  <a:gd name="T85" fmla="*/ 1584 h 1868"/>
                  <a:gd name="T86" fmla="*/ 3554 w 3595"/>
                  <a:gd name="T87" fmla="*/ 1685 h 1868"/>
                  <a:gd name="T88" fmla="*/ 3554 w 3595"/>
                  <a:gd name="T89" fmla="*/ 1685 h 1868"/>
                  <a:gd name="T90" fmla="*/ 3452 w 3595"/>
                  <a:gd name="T91" fmla="*/ 1726 h 1868"/>
                  <a:gd name="T92" fmla="*/ 366 w 3595"/>
                  <a:gd name="T93" fmla="*/ 1726 h 1868"/>
                  <a:gd name="T94" fmla="*/ 50 w 3595"/>
                  <a:gd name="T95" fmla="*/ 1861 h 1868"/>
                  <a:gd name="T96" fmla="*/ 50 w 3595"/>
                  <a:gd name="T97" fmla="*/ 1861 h 1868"/>
                  <a:gd name="T98" fmla="*/ 31 w 3595"/>
                  <a:gd name="T99" fmla="*/ 1867 h 1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95" h="1868">
                    <a:moveTo>
                      <a:pt x="142" y="16"/>
                    </a:moveTo>
                    <a:lnTo>
                      <a:pt x="142" y="16"/>
                    </a:lnTo>
                    <a:cubicBezTo>
                      <a:pt x="108" y="16"/>
                      <a:pt x="76" y="29"/>
                      <a:pt x="52" y="53"/>
                    </a:cubicBezTo>
                    <a:lnTo>
                      <a:pt x="52" y="53"/>
                    </a:lnTo>
                    <a:cubicBezTo>
                      <a:pt x="29" y="77"/>
                      <a:pt x="16" y="109"/>
                      <a:pt x="16" y="142"/>
                    </a:cubicBezTo>
                    <a:lnTo>
                      <a:pt x="16" y="1836"/>
                    </a:lnTo>
                    <a:lnTo>
                      <a:pt x="16" y="1836"/>
                    </a:lnTo>
                    <a:cubicBezTo>
                      <a:pt x="16" y="1842"/>
                      <a:pt x="19" y="1847"/>
                      <a:pt x="24" y="1850"/>
                    </a:cubicBezTo>
                    <a:lnTo>
                      <a:pt x="24" y="1850"/>
                    </a:lnTo>
                    <a:cubicBezTo>
                      <a:pt x="30" y="1853"/>
                      <a:pt x="36" y="1852"/>
                      <a:pt x="41" y="1848"/>
                    </a:cubicBezTo>
                    <a:lnTo>
                      <a:pt x="41" y="1848"/>
                    </a:lnTo>
                    <a:cubicBezTo>
                      <a:pt x="41" y="1848"/>
                      <a:pt x="42" y="1848"/>
                      <a:pt x="43" y="1848"/>
                    </a:cubicBezTo>
                    <a:lnTo>
                      <a:pt x="362" y="1712"/>
                    </a:lnTo>
                    <a:lnTo>
                      <a:pt x="362" y="1712"/>
                    </a:lnTo>
                    <a:cubicBezTo>
                      <a:pt x="362" y="1711"/>
                      <a:pt x="363" y="1711"/>
                      <a:pt x="364" y="1711"/>
                    </a:cubicBezTo>
                    <a:lnTo>
                      <a:pt x="3452" y="1711"/>
                    </a:lnTo>
                    <a:lnTo>
                      <a:pt x="3452" y="1711"/>
                    </a:lnTo>
                    <a:cubicBezTo>
                      <a:pt x="3487" y="1711"/>
                      <a:pt x="3518" y="1698"/>
                      <a:pt x="3542" y="1674"/>
                    </a:cubicBezTo>
                    <a:lnTo>
                      <a:pt x="3542" y="1674"/>
                    </a:lnTo>
                    <a:cubicBezTo>
                      <a:pt x="3566" y="1650"/>
                      <a:pt x="3579" y="1618"/>
                      <a:pt x="3579" y="1584"/>
                    </a:cubicBezTo>
                    <a:lnTo>
                      <a:pt x="3579" y="142"/>
                    </a:lnTo>
                    <a:lnTo>
                      <a:pt x="3579" y="142"/>
                    </a:lnTo>
                    <a:cubicBezTo>
                      <a:pt x="3579" y="109"/>
                      <a:pt x="3566" y="77"/>
                      <a:pt x="3542" y="53"/>
                    </a:cubicBezTo>
                    <a:lnTo>
                      <a:pt x="3542" y="53"/>
                    </a:lnTo>
                    <a:cubicBezTo>
                      <a:pt x="3518" y="29"/>
                      <a:pt x="3487" y="16"/>
                      <a:pt x="3452" y="16"/>
                    </a:cubicBezTo>
                    <a:lnTo>
                      <a:pt x="142" y="16"/>
                    </a:lnTo>
                    <a:close/>
                    <a:moveTo>
                      <a:pt x="31" y="1867"/>
                    </a:moveTo>
                    <a:lnTo>
                      <a:pt x="31" y="1867"/>
                    </a:lnTo>
                    <a:cubicBezTo>
                      <a:pt x="27" y="1867"/>
                      <a:pt x="22" y="1866"/>
                      <a:pt x="17" y="1864"/>
                    </a:cubicBezTo>
                    <a:lnTo>
                      <a:pt x="17" y="1864"/>
                    </a:lnTo>
                    <a:cubicBezTo>
                      <a:pt x="6" y="1859"/>
                      <a:pt x="0" y="1848"/>
                      <a:pt x="0" y="1836"/>
                    </a:cubicBezTo>
                    <a:lnTo>
                      <a:pt x="0" y="142"/>
                    </a:lnTo>
                    <a:lnTo>
                      <a:pt x="0" y="142"/>
                    </a:lnTo>
                    <a:cubicBezTo>
                      <a:pt x="0" y="105"/>
                      <a:pt x="15" y="69"/>
                      <a:pt x="41" y="42"/>
                    </a:cubicBezTo>
                    <a:lnTo>
                      <a:pt x="41" y="42"/>
                    </a:lnTo>
                    <a:cubicBezTo>
                      <a:pt x="69" y="15"/>
                      <a:pt x="104" y="0"/>
                      <a:pt x="142" y="0"/>
                    </a:cubicBezTo>
                    <a:lnTo>
                      <a:pt x="3452" y="0"/>
                    </a:lnTo>
                    <a:lnTo>
                      <a:pt x="3452" y="0"/>
                    </a:lnTo>
                    <a:cubicBezTo>
                      <a:pt x="3491" y="0"/>
                      <a:pt x="3526" y="15"/>
                      <a:pt x="3554" y="42"/>
                    </a:cubicBezTo>
                    <a:lnTo>
                      <a:pt x="3554" y="42"/>
                    </a:lnTo>
                    <a:cubicBezTo>
                      <a:pt x="3580" y="69"/>
                      <a:pt x="3594" y="105"/>
                      <a:pt x="3594" y="142"/>
                    </a:cubicBezTo>
                    <a:lnTo>
                      <a:pt x="3594" y="1584"/>
                    </a:lnTo>
                    <a:lnTo>
                      <a:pt x="3594" y="1584"/>
                    </a:lnTo>
                    <a:cubicBezTo>
                      <a:pt x="3594" y="1623"/>
                      <a:pt x="3580" y="1657"/>
                      <a:pt x="3554" y="1685"/>
                    </a:cubicBezTo>
                    <a:lnTo>
                      <a:pt x="3554" y="1685"/>
                    </a:lnTo>
                    <a:cubicBezTo>
                      <a:pt x="3526" y="1712"/>
                      <a:pt x="3491" y="1726"/>
                      <a:pt x="3452" y="1726"/>
                    </a:cubicBezTo>
                    <a:lnTo>
                      <a:pt x="366" y="1726"/>
                    </a:lnTo>
                    <a:lnTo>
                      <a:pt x="50" y="1861"/>
                    </a:lnTo>
                    <a:lnTo>
                      <a:pt x="50" y="1861"/>
                    </a:lnTo>
                    <a:cubicBezTo>
                      <a:pt x="44" y="1865"/>
                      <a:pt x="38" y="1867"/>
                      <a:pt x="31" y="1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8">
                <a:extLst>
                  <a:ext uri="{FF2B5EF4-FFF2-40B4-BE49-F238E27FC236}">
                    <a16:creationId xmlns:a16="http://schemas.microsoft.com/office/drawing/2014/main" id="{6217E169-8659-4E65-AC25-9504F85312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38" y="6165333"/>
                <a:ext cx="2743198" cy="941871"/>
              </a:xfrm>
              <a:custGeom>
                <a:avLst/>
                <a:gdLst>
                  <a:gd name="T0" fmla="*/ 47 w 3084"/>
                  <a:gd name="T1" fmla="*/ 15 h 1058"/>
                  <a:gd name="T2" fmla="*/ 47 w 3084"/>
                  <a:gd name="T3" fmla="*/ 15 h 1058"/>
                  <a:gd name="T4" fmla="*/ 16 w 3084"/>
                  <a:gd name="T5" fmla="*/ 47 h 1058"/>
                  <a:gd name="T6" fmla="*/ 16 w 3084"/>
                  <a:gd name="T7" fmla="*/ 1010 h 1058"/>
                  <a:gd name="T8" fmla="*/ 16 w 3084"/>
                  <a:gd name="T9" fmla="*/ 1010 h 1058"/>
                  <a:gd name="T10" fmla="*/ 47 w 3084"/>
                  <a:gd name="T11" fmla="*/ 1042 h 1058"/>
                  <a:gd name="T12" fmla="*/ 3035 w 3084"/>
                  <a:gd name="T13" fmla="*/ 1042 h 1058"/>
                  <a:gd name="T14" fmla="*/ 3035 w 3084"/>
                  <a:gd name="T15" fmla="*/ 1042 h 1058"/>
                  <a:gd name="T16" fmla="*/ 3067 w 3084"/>
                  <a:gd name="T17" fmla="*/ 1010 h 1058"/>
                  <a:gd name="T18" fmla="*/ 3067 w 3084"/>
                  <a:gd name="T19" fmla="*/ 47 h 1058"/>
                  <a:gd name="T20" fmla="*/ 3067 w 3084"/>
                  <a:gd name="T21" fmla="*/ 47 h 1058"/>
                  <a:gd name="T22" fmla="*/ 3035 w 3084"/>
                  <a:gd name="T23" fmla="*/ 15 h 1058"/>
                  <a:gd name="T24" fmla="*/ 47 w 3084"/>
                  <a:gd name="T25" fmla="*/ 15 h 1058"/>
                  <a:gd name="T26" fmla="*/ 3035 w 3084"/>
                  <a:gd name="T27" fmla="*/ 1057 h 1058"/>
                  <a:gd name="T28" fmla="*/ 47 w 3084"/>
                  <a:gd name="T29" fmla="*/ 1057 h 1058"/>
                  <a:gd name="T30" fmla="*/ 47 w 3084"/>
                  <a:gd name="T31" fmla="*/ 1057 h 1058"/>
                  <a:gd name="T32" fmla="*/ 0 w 3084"/>
                  <a:gd name="T33" fmla="*/ 1010 h 1058"/>
                  <a:gd name="T34" fmla="*/ 0 w 3084"/>
                  <a:gd name="T35" fmla="*/ 47 h 1058"/>
                  <a:gd name="T36" fmla="*/ 0 w 3084"/>
                  <a:gd name="T37" fmla="*/ 47 h 1058"/>
                  <a:gd name="T38" fmla="*/ 47 w 3084"/>
                  <a:gd name="T39" fmla="*/ 0 h 1058"/>
                  <a:gd name="T40" fmla="*/ 3035 w 3084"/>
                  <a:gd name="T41" fmla="*/ 0 h 1058"/>
                  <a:gd name="T42" fmla="*/ 3035 w 3084"/>
                  <a:gd name="T43" fmla="*/ 0 h 1058"/>
                  <a:gd name="T44" fmla="*/ 3083 w 3084"/>
                  <a:gd name="T45" fmla="*/ 47 h 1058"/>
                  <a:gd name="T46" fmla="*/ 3083 w 3084"/>
                  <a:gd name="T47" fmla="*/ 1010 h 1058"/>
                  <a:gd name="T48" fmla="*/ 3083 w 3084"/>
                  <a:gd name="T49" fmla="*/ 1010 h 1058"/>
                  <a:gd name="T50" fmla="*/ 3035 w 3084"/>
                  <a:gd name="T51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84" h="1058">
                    <a:moveTo>
                      <a:pt x="47" y="15"/>
                    </a:moveTo>
                    <a:lnTo>
                      <a:pt x="47" y="15"/>
                    </a:lnTo>
                    <a:cubicBezTo>
                      <a:pt x="30" y="15"/>
                      <a:pt x="16" y="30"/>
                      <a:pt x="16" y="47"/>
                    </a:cubicBezTo>
                    <a:lnTo>
                      <a:pt x="16" y="1010"/>
                    </a:lnTo>
                    <a:lnTo>
                      <a:pt x="16" y="1010"/>
                    </a:lnTo>
                    <a:cubicBezTo>
                      <a:pt x="16" y="1027"/>
                      <a:pt x="30" y="1042"/>
                      <a:pt x="47" y="1042"/>
                    </a:cubicBezTo>
                    <a:lnTo>
                      <a:pt x="3035" y="1042"/>
                    </a:lnTo>
                    <a:lnTo>
                      <a:pt x="3035" y="1042"/>
                    </a:lnTo>
                    <a:cubicBezTo>
                      <a:pt x="3052" y="1042"/>
                      <a:pt x="3067" y="1027"/>
                      <a:pt x="3067" y="1010"/>
                    </a:cubicBezTo>
                    <a:lnTo>
                      <a:pt x="3067" y="47"/>
                    </a:lnTo>
                    <a:lnTo>
                      <a:pt x="3067" y="47"/>
                    </a:lnTo>
                    <a:cubicBezTo>
                      <a:pt x="3067" y="30"/>
                      <a:pt x="3052" y="15"/>
                      <a:pt x="3035" y="15"/>
                    </a:cubicBezTo>
                    <a:lnTo>
                      <a:pt x="47" y="15"/>
                    </a:lnTo>
                    <a:close/>
                    <a:moveTo>
                      <a:pt x="3035" y="1057"/>
                    </a:moveTo>
                    <a:lnTo>
                      <a:pt x="47" y="1057"/>
                    </a:lnTo>
                    <a:lnTo>
                      <a:pt x="47" y="1057"/>
                    </a:lnTo>
                    <a:cubicBezTo>
                      <a:pt x="21" y="1057"/>
                      <a:pt x="0" y="1036"/>
                      <a:pt x="0" y="1010"/>
                    </a:cubicBez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3035" y="0"/>
                    </a:lnTo>
                    <a:lnTo>
                      <a:pt x="3035" y="0"/>
                    </a:lnTo>
                    <a:cubicBezTo>
                      <a:pt x="3062" y="0"/>
                      <a:pt x="3083" y="21"/>
                      <a:pt x="3083" y="47"/>
                    </a:cubicBezTo>
                    <a:lnTo>
                      <a:pt x="3083" y="1010"/>
                    </a:lnTo>
                    <a:lnTo>
                      <a:pt x="3083" y="1010"/>
                    </a:lnTo>
                    <a:cubicBezTo>
                      <a:pt x="3083" y="1036"/>
                      <a:pt x="3062" y="1057"/>
                      <a:pt x="3035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9">
                <a:extLst>
                  <a:ext uri="{FF2B5EF4-FFF2-40B4-BE49-F238E27FC236}">
                    <a16:creationId xmlns:a16="http://schemas.microsoft.com/office/drawing/2014/main" id="{F025F5F4-86E6-4ECC-87CD-133966B1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87" y="6173182"/>
                <a:ext cx="2731426" cy="926173"/>
              </a:xfrm>
              <a:custGeom>
                <a:avLst/>
                <a:gdLst>
                  <a:gd name="T0" fmla="*/ 2995 w 3068"/>
                  <a:gd name="T1" fmla="*/ 1041 h 1042"/>
                  <a:gd name="T2" fmla="*/ 72 w 3068"/>
                  <a:gd name="T3" fmla="*/ 1041 h 1042"/>
                  <a:gd name="T4" fmla="*/ 72 w 3068"/>
                  <a:gd name="T5" fmla="*/ 1041 h 1042"/>
                  <a:gd name="T6" fmla="*/ 0 w 3068"/>
                  <a:gd name="T7" fmla="*/ 970 h 1042"/>
                  <a:gd name="T8" fmla="*/ 0 w 3068"/>
                  <a:gd name="T9" fmla="*/ 72 h 1042"/>
                  <a:gd name="T10" fmla="*/ 0 w 3068"/>
                  <a:gd name="T11" fmla="*/ 72 h 1042"/>
                  <a:gd name="T12" fmla="*/ 72 w 3068"/>
                  <a:gd name="T13" fmla="*/ 0 h 1042"/>
                  <a:gd name="T14" fmla="*/ 2995 w 3068"/>
                  <a:gd name="T15" fmla="*/ 0 h 1042"/>
                  <a:gd name="T16" fmla="*/ 2995 w 3068"/>
                  <a:gd name="T17" fmla="*/ 0 h 1042"/>
                  <a:gd name="T18" fmla="*/ 3067 w 3068"/>
                  <a:gd name="T19" fmla="*/ 72 h 1042"/>
                  <a:gd name="T20" fmla="*/ 3067 w 3068"/>
                  <a:gd name="T21" fmla="*/ 970 h 1042"/>
                  <a:gd name="T22" fmla="*/ 3067 w 3068"/>
                  <a:gd name="T23" fmla="*/ 970 h 1042"/>
                  <a:gd name="T24" fmla="*/ 2995 w 3068"/>
                  <a:gd name="T25" fmla="*/ 1041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68" h="1042">
                    <a:moveTo>
                      <a:pt x="2995" y="1041"/>
                    </a:moveTo>
                    <a:lnTo>
                      <a:pt x="72" y="1041"/>
                    </a:lnTo>
                    <a:lnTo>
                      <a:pt x="72" y="1041"/>
                    </a:lnTo>
                    <a:cubicBezTo>
                      <a:pt x="32" y="1041"/>
                      <a:pt x="0" y="1009"/>
                      <a:pt x="0" y="970"/>
                    </a:cubicBezTo>
                    <a:lnTo>
                      <a:pt x="0" y="72"/>
                    </a:lnTo>
                    <a:lnTo>
                      <a:pt x="0" y="72"/>
                    </a:lnTo>
                    <a:cubicBezTo>
                      <a:pt x="0" y="32"/>
                      <a:pt x="32" y="0"/>
                      <a:pt x="72" y="0"/>
                    </a:cubicBezTo>
                    <a:lnTo>
                      <a:pt x="2995" y="0"/>
                    </a:lnTo>
                    <a:lnTo>
                      <a:pt x="2995" y="0"/>
                    </a:lnTo>
                    <a:cubicBezTo>
                      <a:pt x="3034" y="0"/>
                      <a:pt x="3067" y="32"/>
                      <a:pt x="3067" y="72"/>
                    </a:cubicBezTo>
                    <a:lnTo>
                      <a:pt x="3067" y="970"/>
                    </a:lnTo>
                    <a:lnTo>
                      <a:pt x="3067" y="970"/>
                    </a:lnTo>
                    <a:cubicBezTo>
                      <a:pt x="3067" y="1009"/>
                      <a:pt x="3034" y="1041"/>
                      <a:pt x="2995" y="104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30">
                <a:extLst>
                  <a:ext uri="{FF2B5EF4-FFF2-40B4-BE49-F238E27FC236}">
                    <a16:creationId xmlns:a16="http://schemas.microsoft.com/office/drawing/2014/main" id="{CFAF5485-1394-4035-88CB-017C6E61D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87" y="6173182"/>
                <a:ext cx="2731426" cy="926173"/>
              </a:xfrm>
              <a:custGeom>
                <a:avLst/>
                <a:gdLst>
                  <a:gd name="T0" fmla="*/ 1811 w 3068"/>
                  <a:gd name="T1" fmla="*/ 839 h 1042"/>
                  <a:gd name="T2" fmla="*/ 933 w 3068"/>
                  <a:gd name="T3" fmla="*/ 839 h 1042"/>
                  <a:gd name="T4" fmla="*/ 437 w 3068"/>
                  <a:gd name="T5" fmla="*/ 184 h 1042"/>
                  <a:gd name="T6" fmla="*/ 1314 w 3068"/>
                  <a:gd name="T7" fmla="*/ 184 h 1042"/>
                  <a:gd name="T8" fmla="*/ 1811 w 3068"/>
                  <a:gd name="T9" fmla="*/ 839 h 1042"/>
                  <a:gd name="T10" fmla="*/ 2744 w 3068"/>
                  <a:gd name="T11" fmla="*/ 606 h 1042"/>
                  <a:gd name="T12" fmla="*/ 3067 w 3068"/>
                  <a:gd name="T13" fmla="*/ 606 h 1042"/>
                  <a:gd name="T14" fmla="*/ 3067 w 3068"/>
                  <a:gd name="T15" fmla="*/ 512 h 1042"/>
                  <a:gd name="T16" fmla="*/ 2674 w 3068"/>
                  <a:gd name="T17" fmla="*/ 512 h 1042"/>
                  <a:gd name="T18" fmla="*/ 2285 w 3068"/>
                  <a:gd name="T19" fmla="*/ 0 h 1042"/>
                  <a:gd name="T20" fmla="*/ 2169 w 3068"/>
                  <a:gd name="T21" fmla="*/ 0 h 1042"/>
                  <a:gd name="T22" fmla="*/ 2419 w 3068"/>
                  <a:gd name="T23" fmla="*/ 331 h 1042"/>
                  <a:gd name="T24" fmla="*/ 1542 w 3068"/>
                  <a:gd name="T25" fmla="*/ 331 h 1042"/>
                  <a:gd name="T26" fmla="*/ 1291 w 3068"/>
                  <a:gd name="T27" fmla="*/ 0 h 1042"/>
                  <a:gd name="T28" fmla="*/ 1175 w 3068"/>
                  <a:gd name="T29" fmla="*/ 0 h 1042"/>
                  <a:gd name="T30" fmla="*/ 1244 w 3068"/>
                  <a:gd name="T31" fmla="*/ 91 h 1042"/>
                  <a:gd name="T32" fmla="*/ 367 w 3068"/>
                  <a:gd name="T33" fmla="*/ 91 h 1042"/>
                  <a:gd name="T34" fmla="*/ 297 w 3068"/>
                  <a:gd name="T35" fmla="*/ 0 h 1042"/>
                  <a:gd name="T36" fmla="*/ 180 w 3068"/>
                  <a:gd name="T37" fmla="*/ 0 h 1042"/>
                  <a:gd name="T38" fmla="*/ 646 w 3068"/>
                  <a:gd name="T39" fmla="*/ 615 h 1042"/>
                  <a:gd name="T40" fmla="*/ 0 w 3068"/>
                  <a:gd name="T41" fmla="*/ 615 h 1042"/>
                  <a:gd name="T42" fmla="*/ 0 w 3068"/>
                  <a:gd name="T43" fmla="*/ 708 h 1042"/>
                  <a:gd name="T44" fmla="*/ 716 w 3068"/>
                  <a:gd name="T45" fmla="*/ 708 h 1042"/>
                  <a:gd name="T46" fmla="*/ 970 w 3068"/>
                  <a:gd name="T47" fmla="*/ 1041 h 1042"/>
                  <a:gd name="T48" fmla="*/ 1087 w 3068"/>
                  <a:gd name="T49" fmla="*/ 1041 h 1042"/>
                  <a:gd name="T50" fmla="*/ 1003 w 3068"/>
                  <a:gd name="T51" fmla="*/ 932 h 1042"/>
                  <a:gd name="T52" fmla="*/ 1881 w 3068"/>
                  <a:gd name="T53" fmla="*/ 932 h 1042"/>
                  <a:gd name="T54" fmla="*/ 1964 w 3068"/>
                  <a:gd name="T55" fmla="*/ 1041 h 1042"/>
                  <a:gd name="T56" fmla="*/ 2080 w 3068"/>
                  <a:gd name="T57" fmla="*/ 1041 h 1042"/>
                  <a:gd name="T58" fmla="*/ 1612 w 3068"/>
                  <a:gd name="T59" fmla="*/ 424 h 1042"/>
                  <a:gd name="T60" fmla="*/ 2490 w 3068"/>
                  <a:gd name="T61" fmla="*/ 424 h 1042"/>
                  <a:gd name="T62" fmla="*/ 2958 w 3068"/>
                  <a:gd name="T63" fmla="*/ 1041 h 1042"/>
                  <a:gd name="T64" fmla="*/ 3027 w 3068"/>
                  <a:gd name="T65" fmla="*/ 1041 h 1042"/>
                  <a:gd name="T66" fmla="*/ 3027 w 3068"/>
                  <a:gd name="T67" fmla="*/ 1041 h 1042"/>
                  <a:gd name="T68" fmla="*/ 3061 w 3068"/>
                  <a:gd name="T69" fmla="*/ 1023 h 1042"/>
                  <a:gd name="T70" fmla="*/ 2744 w 3068"/>
                  <a:gd name="T71" fmla="*/ 606 h 10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68" h="1042">
                    <a:moveTo>
                      <a:pt x="1811" y="839"/>
                    </a:moveTo>
                    <a:lnTo>
                      <a:pt x="933" y="839"/>
                    </a:lnTo>
                    <a:lnTo>
                      <a:pt x="437" y="184"/>
                    </a:lnTo>
                    <a:lnTo>
                      <a:pt x="1314" y="184"/>
                    </a:lnTo>
                    <a:lnTo>
                      <a:pt x="1811" y="839"/>
                    </a:lnTo>
                    <a:close/>
                    <a:moveTo>
                      <a:pt x="2744" y="606"/>
                    </a:moveTo>
                    <a:lnTo>
                      <a:pt x="3067" y="606"/>
                    </a:lnTo>
                    <a:lnTo>
                      <a:pt x="3067" y="512"/>
                    </a:lnTo>
                    <a:lnTo>
                      <a:pt x="2674" y="512"/>
                    </a:lnTo>
                    <a:lnTo>
                      <a:pt x="2285" y="0"/>
                    </a:lnTo>
                    <a:lnTo>
                      <a:pt x="2169" y="0"/>
                    </a:lnTo>
                    <a:lnTo>
                      <a:pt x="2419" y="331"/>
                    </a:lnTo>
                    <a:lnTo>
                      <a:pt x="1542" y="331"/>
                    </a:lnTo>
                    <a:lnTo>
                      <a:pt x="1291" y="0"/>
                    </a:lnTo>
                    <a:lnTo>
                      <a:pt x="1175" y="0"/>
                    </a:lnTo>
                    <a:lnTo>
                      <a:pt x="1244" y="91"/>
                    </a:lnTo>
                    <a:lnTo>
                      <a:pt x="367" y="91"/>
                    </a:lnTo>
                    <a:lnTo>
                      <a:pt x="297" y="0"/>
                    </a:lnTo>
                    <a:lnTo>
                      <a:pt x="180" y="0"/>
                    </a:lnTo>
                    <a:lnTo>
                      <a:pt x="646" y="615"/>
                    </a:lnTo>
                    <a:lnTo>
                      <a:pt x="0" y="615"/>
                    </a:lnTo>
                    <a:lnTo>
                      <a:pt x="0" y="708"/>
                    </a:lnTo>
                    <a:lnTo>
                      <a:pt x="716" y="708"/>
                    </a:lnTo>
                    <a:lnTo>
                      <a:pt x="970" y="1041"/>
                    </a:lnTo>
                    <a:lnTo>
                      <a:pt x="1087" y="1041"/>
                    </a:lnTo>
                    <a:lnTo>
                      <a:pt x="1003" y="932"/>
                    </a:lnTo>
                    <a:lnTo>
                      <a:pt x="1881" y="932"/>
                    </a:lnTo>
                    <a:lnTo>
                      <a:pt x="1964" y="1041"/>
                    </a:lnTo>
                    <a:lnTo>
                      <a:pt x="2080" y="1041"/>
                    </a:lnTo>
                    <a:lnTo>
                      <a:pt x="1612" y="424"/>
                    </a:lnTo>
                    <a:lnTo>
                      <a:pt x="2490" y="424"/>
                    </a:lnTo>
                    <a:lnTo>
                      <a:pt x="2958" y="1041"/>
                    </a:lnTo>
                    <a:lnTo>
                      <a:pt x="3027" y="1041"/>
                    </a:lnTo>
                    <a:lnTo>
                      <a:pt x="3027" y="1041"/>
                    </a:lnTo>
                    <a:cubicBezTo>
                      <a:pt x="3041" y="1041"/>
                      <a:pt x="3054" y="1034"/>
                      <a:pt x="3061" y="1023"/>
                    </a:cubicBezTo>
                    <a:lnTo>
                      <a:pt x="2744" y="606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31">
                <a:extLst>
                  <a:ext uri="{FF2B5EF4-FFF2-40B4-BE49-F238E27FC236}">
                    <a16:creationId xmlns:a16="http://schemas.microsoft.com/office/drawing/2014/main" id="{16A92060-0EEC-419C-992E-0C2C5B621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38" y="6165333"/>
                <a:ext cx="2743198" cy="941871"/>
              </a:xfrm>
              <a:custGeom>
                <a:avLst/>
                <a:gdLst>
                  <a:gd name="T0" fmla="*/ 1318 w 3084"/>
                  <a:gd name="T1" fmla="*/ 200 h 1058"/>
                  <a:gd name="T2" fmla="*/ 1819 w 3084"/>
                  <a:gd name="T3" fmla="*/ 854 h 1058"/>
                  <a:gd name="T4" fmla="*/ 935 w 3084"/>
                  <a:gd name="T5" fmla="*/ 852 h 1058"/>
                  <a:gd name="T6" fmla="*/ 437 w 3084"/>
                  <a:gd name="T7" fmla="*/ 188 h 1058"/>
                  <a:gd name="T8" fmla="*/ 1322 w 3084"/>
                  <a:gd name="T9" fmla="*/ 184 h 1058"/>
                  <a:gd name="T10" fmla="*/ 1825 w 3084"/>
                  <a:gd name="T11" fmla="*/ 842 h 1058"/>
                  <a:gd name="T12" fmla="*/ 1826 w 3084"/>
                  <a:gd name="T13" fmla="*/ 850 h 1058"/>
                  <a:gd name="T14" fmla="*/ 3035 w 3084"/>
                  <a:gd name="T15" fmla="*/ 1042 h 1058"/>
                  <a:gd name="T16" fmla="*/ 2745 w 3084"/>
                  <a:gd name="T17" fmla="*/ 618 h 1058"/>
                  <a:gd name="T18" fmla="*/ 2745 w 3084"/>
                  <a:gd name="T19" fmla="*/ 609 h 1058"/>
                  <a:gd name="T20" fmla="*/ 3067 w 3084"/>
                  <a:gd name="T21" fmla="*/ 528 h 1058"/>
                  <a:gd name="T22" fmla="*/ 2675 w 3084"/>
                  <a:gd name="T23" fmla="*/ 526 h 1058"/>
                  <a:gd name="T24" fmla="*/ 2434 w 3084"/>
                  <a:gd name="T25" fmla="*/ 335 h 1058"/>
                  <a:gd name="T26" fmla="*/ 2435 w 3084"/>
                  <a:gd name="T27" fmla="*/ 343 h 1058"/>
                  <a:gd name="T28" fmla="*/ 1550 w 3084"/>
                  <a:gd name="T29" fmla="*/ 348 h 1058"/>
                  <a:gd name="T30" fmla="*/ 1199 w 3084"/>
                  <a:gd name="T31" fmla="*/ 15 h 1058"/>
                  <a:gd name="T32" fmla="*/ 1259 w 3084"/>
                  <a:gd name="T33" fmla="*/ 102 h 1058"/>
                  <a:gd name="T34" fmla="*/ 375 w 3084"/>
                  <a:gd name="T35" fmla="*/ 107 h 1058"/>
                  <a:gd name="T36" fmla="*/ 302 w 3084"/>
                  <a:gd name="T37" fmla="*/ 15 h 1058"/>
                  <a:gd name="T38" fmla="*/ 661 w 3084"/>
                  <a:gd name="T39" fmla="*/ 618 h 1058"/>
                  <a:gd name="T40" fmla="*/ 654 w 3084"/>
                  <a:gd name="T41" fmla="*/ 631 h 1058"/>
                  <a:gd name="T42" fmla="*/ 724 w 3084"/>
                  <a:gd name="T43" fmla="*/ 708 h 1058"/>
                  <a:gd name="T44" fmla="*/ 982 w 3084"/>
                  <a:gd name="T45" fmla="*/ 1042 h 1058"/>
                  <a:gd name="T46" fmla="*/ 1006 w 3084"/>
                  <a:gd name="T47" fmla="*/ 944 h 1058"/>
                  <a:gd name="T48" fmla="*/ 1011 w 3084"/>
                  <a:gd name="T49" fmla="*/ 931 h 1058"/>
                  <a:gd name="T50" fmla="*/ 1895 w 3084"/>
                  <a:gd name="T51" fmla="*/ 935 h 1058"/>
                  <a:gd name="T52" fmla="*/ 1614 w 3084"/>
                  <a:gd name="T53" fmla="*/ 437 h 1058"/>
                  <a:gd name="T54" fmla="*/ 1613 w 3084"/>
                  <a:gd name="T55" fmla="*/ 429 h 1058"/>
                  <a:gd name="T56" fmla="*/ 2498 w 3084"/>
                  <a:gd name="T57" fmla="*/ 425 h 1058"/>
                  <a:gd name="T58" fmla="*/ 3035 w 3084"/>
                  <a:gd name="T59" fmla="*/ 1057 h 1058"/>
                  <a:gd name="T60" fmla="*/ 2960 w 3084"/>
                  <a:gd name="T61" fmla="*/ 1054 h 1058"/>
                  <a:gd name="T62" fmla="*/ 2095 w 3084"/>
                  <a:gd name="T63" fmla="*/ 1044 h 1058"/>
                  <a:gd name="T64" fmla="*/ 2095 w 3084"/>
                  <a:gd name="T65" fmla="*/ 1053 h 1058"/>
                  <a:gd name="T66" fmla="*/ 1972 w 3084"/>
                  <a:gd name="T67" fmla="*/ 1057 h 1058"/>
                  <a:gd name="T68" fmla="*/ 1027 w 3084"/>
                  <a:gd name="T69" fmla="*/ 948 h 1058"/>
                  <a:gd name="T70" fmla="*/ 1101 w 3084"/>
                  <a:gd name="T71" fmla="*/ 1053 h 1058"/>
                  <a:gd name="T72" fmla="*/ 978 w 3084"/>
                  <a:gd name="T73" fmla="*/ 1057 h 1058"/>
                  <a:gd name="T74" fmla="*/ 721 w 3084"/>
                  <a:gd name="T75" fmla="*/ 724 h 1058"/>
                  <a:gd name="T76" fmla="*/ 0 w 3084"/>
                  <a:gd name="T77" fmla="*/ 716 h 1058"/>
                  <a:gd name="T78" fmla="*/ 8 w 3084"/>
                  <a:gd name="T79" fmla="*/ 616 h 1058"/>
                  <a:gd name="T80" fmla="*/ 183 w 3084"/>
                  <a:gd name="T81" fmla="*/ 13 h 1058"/>
                  <a:gd name="T82" fmla="*/ 188 w 3084"/>
                  <a:gd name="T83" fmla="*/ 0 h 1058"/>
                  <a:gd name="T84" fmla="*/ 311 w 3084"/>
                  <a:gd name="T85" fmla="*/ 4 h 1058"/>
                  <a:gd name="T86" fmla="*/ 1177 w 3084"/>
                  <a:gd name="T87" fmla="*/ 13 h 1058"/>
                  <a:gd name="T88" fmla="*/ 1176 w 3084"/>
                  <a:gd name="T89" fmla="*/ 4 h 1058"/>
                  <a:gd name="T90" fmla="*/ 1299 w 3084"/>
                  <a:gd name="T91" fmla="*/ 0 h 1058"/>
                  <a:gd name="T92" fmla="*/ 2412 w 3084"/>
                  <a:gd name="T93" fmla="*/ 331 h 1058"/>
                  <a:gd name="T94" fmla="*/ 2170 w 3084"/>
                  <a:gd name="T95" fmla="*/ 4 h 1058"/>
                  <a:gd name="T96" fmla="*/ 2293 w 3084"/>
                  <a:gd name="T97" fmla="*/ 0 h 1058"/>
                  <a:gd name="T98" fmla="*/ 2685 w 3084"/>
                  <a:gd name="T99" fmla="*/ 513 h 1058"/>
                  <a:gd name="T100" fmla="*/ 3083 w 3084"/>
                  <a:gd name="T101" fmla="*/ 520 h 1058"/>
                  <a:gd name="T102" fmla="*/ 3075 w 3084"/>
                  <a:gd name="T103" fmla="*/ 622 h 1058"/>
                  <a:gd name="T104" fmla="*/ 3075 w 3084"/>
                  <a:gd name="T105" fmla="*/ 1026 h 1058"/>
                  <a:gd name="T106" fmla="*/ 3035 w 3084"/>
                  <a:gd name="T107" fmla="*/ 1057 h 10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84" h="1058">
                    <a:moveTo>
                      <a:pt x="945" y="839"/>
                    </a:moveTo>
                    <a:lnTo>
                      <a:pt x="1803" y="839"/>
                    </a:lnTo>
                    <a:lnTo>
                      <a:pt x="1318" y="200"/>
                    </a:lnTo>
                    <a:lnTo>
                      <a:pt x="460" y="200"/>
                    </a:lnTo>
                    <a:lnTo>
                      <a:pt x="945" y="839"/>
                    </a:lnTo>
                    <a:close/>
                    <a:moveTo>
                      <a:pt x="1819" y="854"/>
                    </a:moveTo>
                    <a:lnTo>
                      <a:pt x="941" y="854"/>
                    </a:lnTo>
                    <a:lnTo>
                      <a:pt x="941" y="854"/>
                    </a:lnTo>
                    <a:cubicBezTo>
                      <a:pt x="939" y="854"/>
                      <a:pt x="936" y="854"/>
                      <a:pt x="935" y="852"/>
                    </a:cubicBezTo>
                    <a:lnTo>
                      <a:pt x="438" y="196"/>
                    </a:lnTo>
                    <a:lnTo>
                      <a:pt x="438" y="196"/>
                    </a:lnTo>
                    <a:cubicBezTo>
                      <a:pt x="436" y="194"/>
                      <a:pt x="436" y="191"/>
                      <a:pt x="437" y="188"/>
                    </a:cubicBezTo>
                    <a:lnTo>
                      <a:pt x="437" y="188"/>
                    </a:lnTo>
                    <a:cubicBezTo>
                      <a:pt x="438" y="186"/>
                      <a:pt x="441" y="184"/>
                      <a:pt x="445" y="184"/>
                    </a:cubicBezTo>
                    <a:lnTo>
                      <a:pt x="1322" y="184"/>
                    </a:lnTo>
                    <a:lnTo>
                      <a:pt x="1322" y="184"/>
                    </a:lnTo>
                    <a:cubicBezTo>
                      <a:pt x="1324" y="184"/>
                      <a:pt x="1326" y="185"/>
                      <a:pt x="1328" y="187"/>
                    </a:cubicBezTo>
                    <a:lnTo>
                      <a:pt x="1825" y="842"/>
                    </a:lnTo>
                    <a:lnTo>
                      <a:pt x="1825" y="842"/>
                    </a:lnTo>
                    <a:cubicBezTo>
                      <a:pt x="1826" y="844"/>
                      <a:pt x="1828" y="847"/>
                      <a:pt x="1826" y="850"/>
                    </a:cubicBezTo>
                    <a:lnTo>
                      <a:pt x="1826" y="850"/>
                    </a:lnTo>
                    <a:cubicBezTo>
                      <a:pt x="1825" y="853"/>
                      <a:pt x="1822" y="854"/>
                      <a:pt x="1819" y="854"/>
                    </a:cubicBezTo>
                    <a:close/>
                    <a:moveTo>
                      <a:pt x="2970" y="1042"/>
                    </a:moveTo>
                    <a:lnTo>
                      <a:pt x="3035" y="1042"/>
                    </a:lnTo>
                    <a:lnTo>
                      <a:pt x="3035" y="1042"/>
                    </a:lnTo>
                    <a:cubicBezTo>
                      <a:pt x="3045" y="1042"/>
                      <a:pt x="3054" y="1038"/>
                      <a:pt x="3058" y="1031"/>
                    </a:cubicBezTo>
                    <a:lnTo>
                      <a:pt x="2745" y="618"/>
                    </a:lnTo>
                    <a:lnTo>
                      <a:pt x="2745" y="618"/>
                    </a:lnTo>
                    <a:cubicBezTo>
                      <a:pt x="2743" y="616"/>
                      <a:pt x="2743" y="613"/>
                      <a:pt x="2745" y="609"/>
                    </a:cubicBezTo>
                    <a:lnTo>
                      <a:pt x="2745" y="609"/>
                    </a:lnTo>
                    <a:cubicBezTo>
                      <a:pt x="2746" y="607"/>
                      <a:pt x="2749" y="605"/>
                      <a:pt x="2752" y="605"/>
                    </a:cubicBezTo>
                    <a:lnTo>
                      <a:pt x="3067" y="605"/>
                    </a:lnTo>
                    <a:lnTo>
                      <a:pt x="3067" y="528"/>
                    </a:lnTo>
                    <a:lnTo>
                      <a:pt x="2682" y="528"/>
                    </a:lnTo>
                    <a:lnTo>
                      <a:pt x="2682" y="528"/>
                    </a:lnTo>
                    <a:cubicBezTo>
                      <a:pt x="2679" y="528"/>
                      <a:pt x="2677" y="527"/>
                      <a:pt x="2675" y="526"/>
                    </a:cubicBezTo>
                    <a:lnTo>
                      <a:pt x="2290" y="15"/>
                    </a:lnTo>
                    <a:lnTo>
                      <a:pt x="2193" y="15"/>
                    </a:lnTo>
                    <a:lnTo>
                      <a:pt x="2434" y="335"/>
                    </a:lnTo>
                    <a:lnTo>
                      <a:pt x="2434" y="335"/>
                    </a:lnTo>
                    <a:cubicBezTo>
                      <a:pt x="2436" y="337"/>
                      <a:pt x="2436" y="340"/>
                      <a:pt x="2435" y="343"/>
                    </a:cubicBezTo>
                    <a:lnTo>
                      <a:pt x="2435" y="343"/>
                    </a:lnTo>
                    <a:cubicBezTo>
                      <a:pt x="2434" y="346"/>
                      <a:pt x="2431" y="348"/>
                      <a:pt x="2427" y="348"/>
                    </a:cubicBezTo>
                    <a:lnTo>
                      <a:pt x="1550" y="348"/>
                    </a:lnTo>
                    <a:lnTo>
                      <a:pt x="1550" y="348"/>
                    </a:lnTo>
                    <a:cubicBezTo>
                      <a:pt x="1547" y="348"/>
                      <a:pt x="1546" y="346"/>
                      <a:pt x="1544" y="344"/>
                    </a:cubicBezTo>
                    <a:lnTo>
                      <a:pt x="1296" y="15"/>
                    </a:lnTo>
                    <a:lnTo>
                      <a:pt x="1199" y="15"/>
                    </a:lnTo>
                    <a:lnTo>
                      <a:pt x="1258" y="94"/>
                    </a:lnTo>
                    <a:lnTo>
                      <a:pt x="1258" y="94"/>
                    </a:lnTo>
                    <a:cubicBezTo>
                      <a:pt x="1260" y="97"/>
                      <a:pt x="1260" y="99"/>
                      <a:pt x="1259" y="102"/>
                    </a:cubicBezTo>
                    <a:lnTo>
                      <a:pt x="1259" y="102"/>
                    </a:lnTo>
                    <a:cubicBezTo>
                      <a:pt x="1257" y="105"/>
                      <a:pt x="1255" y="107"/>
                      <a:pt x="1252" y="107"/>
                    </a:cubicBezTo>
                    <a:lnTo>
                      <a:pt x="375" y="107"/>
                    </a:lnTo>
                    <a:lnTo>
                      <a:pt x="375" y="107"/>
                    </a:lnTo>
                    <a:cubicBezTo>
                      <a:pt x="372" y="107"/>
                      <a:pt x="369" y="105"/>
                      <a:pt x="368" y="103"/>
                    </a:cubicBezTo>
                    <a:lnTo>
                      <a:pt x="302" y="15"/>
                    </a:lnTo>
                    <a:lnTo>
                      <a:pt x="205" y="15"/>
                    </a:lnTo>
                    <a:lnTo>
                      <a:pt x="661" y="618"/>
                    </a:lnTo>
                    <a:lnTo>
                      <a:pt x="661" y="618"/>
                    </a:lnTo>
                    <a:cubicBezTo>
                      <a:pt x="663" y="621"/>
                      <a:pt x="663" y="624"/>
                      <a:pt x="661" y="627"/>
                    </a:cubicBezTo>
                    <a:lnTo>
                      <a:pt x="661" y="627"/>
                    </a:lnTo>
                    <a:cubicBezTo>
                      <a:pt x="661" y="629"/>
                      <a:pt x="658" y="631"/>
                      <a:pt x="654" y="631"/>
                    </a:cubicBezTo>
                    <a:lnTo>
                      <a:pt x="16" y="631"/>
                    </a:lnTo>
                    <a:lnTo>
                      <a:pt x="16" y="708"/>
                    </a:lnTo>
                    <a:lnTo>
                      <a:pt x="724" y="708"/>
                    </a:lnTo>
                    <a:lnTo>
                      <a:pt x="724" y="708"/>
                    </a:lnTo>
                    <a:cubicBezTo>
                      <a:pt x="727" y="708"/>
                      <a:pt x="730" y="709"/>
                      <a:pt x="731" y="711"/>
                    </a:cubicBezTo>
                    <a:lnTo>
                      <a:pt x="982" y="1042"/>
                    </a:lnTo>
                    <a:lnTo>
                      <a:pt x="1079" y="1042"/>
                    </a:lnTo>
                    <a:lnTo>
                      <a:pt x="1006" y="944"/>
                    </a:lnTo>
                    <a:lnTo>
                      <a:pt x="1006" y="944"/>
                    </a:lnTo>
                    <a:cubicBezTo>
                      <a:pt x="1004" y="942"/>
                      <a:pt x="1003" y="939"/>
                      <a:pt x="1005" y="936"/>
                    </a:cubicBezTo>
                    <a:lnTo>
                      <a:pt x="1005" y="936"/>
                    </a:lnTo>
                    <a:cubicBezTo>
                      <a:pt x="1006" y="933"/>
                      <a:pt x="1009" y="931"/>
                      <a:pt x="1011" y="931"/>
                    </a:cubicBezTo>
                    <a:lnTo>
                      <a:pt x="1889" y="931"/>
                    </a:lnTo>
                    <a:lnTo>
                      <a:pt x="1889" y="931"/>
                    </a:lnTo>
                    <a:cubicBezTo>
                      <a:pt x="1891" y="931"/>
                      <a:pt x="1894" y="933"/>
                      <a:pt x="1895" y="935"/>
                    </a:cubicBezTo>
                    <a:lnTo>
                      <a:pt x="1976" y="1042"/>
                    </a:lnTo>
                    <a:lnTo>
                      <a:pt x="2073" y="1042"/>
                    </a:lnTo>
                    <a:lnTo>
                      <a:pt x="1614" y="437"/>
                    </a:lnTo>
                    <a:lnTo>
                      <a:pt x="1614" y="437"/>
                    </a:lnTo>
                    <a:cubicBezTo>
                      <a:pt x="1612" y="435"/>
                      <a:pt x="1612" y="431"/>
                      <a:pt x="1613" y="429"/>
                    </a:cubicBezTo>
                    <a:lnTo>
                      <a:pt x="1613" y="429"/>
                    </a:lnTo>
                    <a:cubicBezTo>
                      <a:pt x="1615" y="426"/>
                      <a:pt x="1618" y="425"/>
                      <a:pt x="1620" y="425"/>
                    </a:cubicBezTo>
                    <a:lnTo>
                      <a:pt x="2498" y="425"/>
                    </a:lnTo>
                    <a:lnTo>
                      <a:pt x="2498" y="425"/>
                    </a:lnTo>
                    <a:cubicBezTo>
                      <a:pt x="2500" y="425"/>
                      <a:pt x="2503" y="425"/>
                      <a:pt x="2505" y="427"/>
                    </a:cubicBezTo>
                    <a:lnTo>
                      <a:pt x="2970" y="1042"/>
                    </a:lnTo>
                    <a:close/>
                    <a:moveTo>
                      <a:pt x="3035" y="1057"/>
                    </a:moveTo>
                    <a:lnTo>
                      <a:pt x="2966" y="1057"/>
                    </a:lnTo>
                    <a:lnTo>
                      <a:pt x="2966" y="1057"/>
                    </a:lnTo>
                    <a:cubicBezTo>
                      <a:pt x="2963" y="1057"/>
                      <a:pt x="2962" y="1056"/>
                      <a:pt x="2960" y="1054"/>
                    </a:cubicBezTo>
                    <a:lnTo>
                      <a:pt x="2494" y="440"/>
                    </a:lnTo>
                    <a:lnTo>
                      <a:pt x="1637" y="440"/>
                    </a:lnTo>
                    <a:lnTo>
                      <a:pt x="2095" y="1044"/>
                    </a:lnTo>
                    <a:lnTo>
                      <a:pt x="2095" y="1044"/>
                    </a:lnTo>
                    <a:cubicBezTo>
                      <a:pt x="2096" y="1047"/>
                      <a:pt x="2097" y="1051"/>
                      <a:pt x="2095" y="1053"/>
                    </a:cubicBezTo>
                    <a:lnTo>
                      <a:pt x="2095" y="1053"/>
                    </a:lnTo>
                    <a:cubicBezTo>
                      <a:pt x="2095" y="1055"/>
                      <a:pt x="2092" y="1057"/>
                      <a:pt x="2088" y="1057"/>
                    </a:cubicBezTo>
                    <a:lnTo>
                      <a:pt x="1972" y="1057"/>
                    </a:lnTo>
                    <a:lnTo>
                      <a:pt x="1972" y="1057"/>
                    </a:lnTo>
                    <a:cubicBezTo>
                      <a:pt x="1970" y="1057"/>
                      <a:pt x="1968" y="1056"/>
                      <a:pt x="1966" y="1054"/>
                    </a:cubicBezTo>
                    <a:lnTo>
                      <a:pt x="1886" y="948"/>
                    </a:lnTo>
                    <a:lnTo>
                      <a:pt x="1027" y="948"/>
                    </a:lnTo>
                    <a:lnTo>
                      <a:pt x="1101" y="1044"/>
                    </a:lnTo>
                    <a:lnTo>
                      <a:pt x="1101" y="1044"/>
                    </a:lnTo>
                    <a:cubicBezTo>
                      <a:pt x="1103" y="1047"/>
                      <a:pt x="1103" y="1051"/>
                      <a:pt x="1101" y="1053"/>
                    </a:cubicBezTo>
                    <a:lnTo>
                      <a:pt x="1101" y="1053"/>
                    </a:lnTo>
                    <a:cubicBezTo>
                      <a:pt x="1101" y="1055"/>
                      <a:pt x="1098" y="1057"/>
                      <a:pt x="1095" y="1057"/>
                    </a:cubicBezTo>
                    <a:lnTo>
                      <a:pt x="978" y="1057"/>
                    </a:lnTo>
                    <a:lnTo>
                      <a:pt x="978" y="1057"/>
                    </a:lnTo>
                    <a:cubicBezTo>
                      <a:pt x="976" y="1057"/>
                      <a:pt x="974" y="1056"/>
                      <a:pt x="972" y="1054"/>
                    </a:cubicBezTo>
                    <a:lnTo>
                      <a:pt x="721" y="724"/>
                    </a:lnTo>
                    <a:lnTo>
                      <a:pt x="8" y="724"/>
                    </a:lnTo>
                    <a:lnTo>
                      <a:pt x="8" y="724"/>
                    </a:lnTo>
                    <a:cubicBezTo>
                      <a:pt x="4" y="724"/>
                      <a:pt x="0" y="720"/>
                      <a:pt x="0" y="716"/>
                    </a:cubicBezTo>
                    <a:lnTo>
                      <a:pt x="0" y="623"/>
                    </a:lnTo>
                    <a:lnTo>
                      <a:pt x="0" y="623"/>
                    </a:lnTo>
                    <a:cubicBezTo>
                      <a:pt x="0" y="619"/>
                      <a:pt x="4" y="616"/>
                      <a:pt x="8" y="616"/>
                    </a:cubicBezTo>
                    <a:lnTo>
                      <a:pt x="639" y="616"/>
                    </a:lnTo>
                    <a:lnTo>
                      <a:pt x="183" y="13"/>
                    </a:lnTo>
                    <a:lnTo>
                      <a:pt x="183" y="13"/>
                    </a:lnTo>
                    <a:cubicBezTo>
                      <a:pt x="181" y="10"/>
                      <a:pt x="181" y="7"/>
                      <a:pt x="182" y="4"/>
                    </a:cubicBezTo>
                    <a:lnTo>
                      <a:pt x="182" y="4"/>
                    </a:lnTo>
                    <a:cubicBezTo>
                      <a:pt x="184" y="2"/>
                      <a:pt x="186" y="0"/>
                      <a:pt x="188" y="0"/>
                    </a:cubicBezTo>
                    <a:lnTo>
                      <a:pt x="305" y="0"/>
                    </a:lnTo>
                    <a:lnTo>
                      <a:pt x="305" y="0"/>
                    </a:lnTo>
                    <a:cubicBezTo>
                      <a:pt x="308" y="0"/>
                      <a:pt x="310" y="2"/>
                      <a:pt x="311" y="4"/>
                    </a:cubicBezTo>
                    <a:lnTo>
                      <a:pt x="378" y="91"/>
                    </a:lnTo>
                    <a:lnTo>
                      <a:pt x="1236" y="91"/>
                    </a:lnTo>
                    <a:lnTo>
                      <a:pt x="1177" y="13"/>
                    </a:lnTo>
                    <a:lnTo>
                      <a:pt x="1177" y="13"/>
                    </a:lnTo>
                    <a:cubicBezTo>
                      <a:pt x="1175" y="10"/>
                      <a:pt x="1175" y="7"/>
                      <a:pt x="1176" y="4"/>
                    </a:cubicBezTo>
                    <a:lnTo>
                      <a:pt x="1176" y="4"/>
                    </a:lnTo>
                    <a:cubicBezTo>
                      <a:pt x="1177" y="2"/>
                      <a:pt x="1180" y="0"/>
                      <a:pt x="1183" y="0"/>
                    </a:cubicBezTo>
                    <a:lnTo>
                      <a:pt x="1299" y="0"/>
                    </a:lnTo>
                    <a:lnTo>
                      <a:pt x="1299" y="0"/>
                    </a:lnTo>
                    <a:cubicBezTo>
                      <a:pt x="1302" y="0"/>
                      <a:pt x="1304" y="2"/>
                      <a:pt x="1305" y="4"/>
                    </a:cubicBezTo>
                    <a:lnTo>
                      <a:pt x="1554" y="331"/>
                    </a:lnTo>
                    <a:lnTo>
                      <a:pt x="2412" y="331"/>
                    </a:lnTo>
                    <a:lnTo>
                      <a:pt x="2171" y="13"/>
                    </a:lnTo>
                    <a:lnTo>
                      <a:pt x="2171" y="13"/>
                    </a:lnTo>
                    <a:cubicBezTo>
                      <a:pt x="2169" y="10"/>
                      <a:pt x="2169" y="7"/>
                      <a:pt x="2170" y="4"/>
                    </a:cubicBezTo>
                    <a:lnTo>
                      <a:pt x="2170" y="4"/>
                    </a:lnTo>
                    <a:cubicBezTo>
                      <a:pt x="2171" y="2"/>
                      <a:pt x="2174" y="0"/>
                      <a:pt x="2177" y="0"/>
                    </a:cubicBezTo>
                    <a:lnTo>
                      <a:pt x="2293" y="0"/>
                    </a:lnTo>
                    <a:lnTo>
                      <a:pt x="2293" y="0"/>
                    </a:lnTo>
                    <a:cubicBezTo>
                      <a:pt x="2296" y="0"/>
                      <a:pt x="2298" y="2"/>
                      <a:pt x="2299" y="4"/>
                    </a:cubicBezTo>
                    <a:lnTo>
                      <a:pt x="2685" y="513"/>
                    </a:lnTo>
                    <a:lnTo>
                      <a:pt x="3075" y="513"/>
                    </a:lnTo>
                    <a:lnTo>
                      <a:pt x="3075" y="513"/>
                    </a:lnTo>
                    <a:cubicBezTo>
                      <a:pt x="3079" y="513"/>
                      <a:pt x="3083" y="516"/>
                      <a:pt x="3083" y="520"/>
                    </a:cubicBezTo>
                    <a:lnTo>
                      <a:pt x="3083" y="614"/>
                    </a:lnTo>
                    <a:lnTo>
                      <a:pt x="3083" y="614"/>
                    </a:lnTo>
                    <a:cubicBezTo>
                      <a:pt x="3083" y="618"/>
                      <a:pt x="3079" y="622"/>
                      <a:pt x="3075" y="622"/>
                    </a:cubicBezTo>
                    <a:lnTo>
                      <a:pt x="2768" y="622"/>
                    </a:lnTo>
                    <a:lnTo>
                      <a:pt x="3075" y="1026"/>
                    </a:lnTo>
                    <a:lnTo>
                      <a:pt x="3075" y="1026"/>
                    </a:lnTo>
                    <a:cubicBezTo>
                      <a:pt x="3077" y="1029"/>
                      <a:pt x="3077" y="1032"/>
                      <a:pt x="3076" y="1035"/>
                    </a:cubicBezTo>
                    <a:lnTo>
                      <a:pt x="3076" y="1035"/>
                    </a:lnTo>
                    <a:cubicBezTo>
                      <a:pt x="3066" y="1049"/>
                      <a:pt x="3052" y="1057"/>
                      <a:pt x="3035" y="10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32">
                <a:extLst>
                  <a:ext uri="{FF2B5EF4-FFF2-40B4-BE49-F238E27FC236}">
                    <a16:creationId xmlns:a16="http://schemas.microsoft.com/office/drawing/2014/main" id="{0DA97765-5B0E-4EED-AC44-11D7DC1778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9920" y="5874923"/>
                <a:ext cx="659310" cy="788816"/>
              </a:xfrm>
              <a:custGeom>
                <a:avLst/>
                <a:gdLst>
                  <a:gd name="T0" fmla="*/ 732 w 743"/>
                  <a:gd name="T1" fmla="*/ 385 h 887"/>
                  <a:gd name="T2" fmla="*/ 732 w 743"/>
                  <a:gd name="T3" fmla="*/ 385 h 887"/>
                  <a:gd name="T4" fmla="*/ 268 w 743"/>
                  <a:gd name="T5" fmla="*/ 75 h 887"/>
                  <a:gd name="T6" fmla="*/ 268 w 743"/>
                  <a:gd name="T7" fmla="*/ 75 h 887"/>
                  <a:gd name="T8" fmla="*/ 39 w 743"/>
                  <a:gd name="T9" fmla="*/ 333 h 887"/>
                  <a:gd name="T10" fmla="*/ 39 w 743"/>
                  <a:gd name="T11" fmla="*/ 333 h 887"/>
                  <a:gd name="T12" fmla="*/ 300 w 743"/>
                  <a:gd name="T13" fmla="*/ 747 h 887"/>
                  <a:gd name="T14" fmla="*/ 389 w 743"/>
                  <a:gd name="T15" fmla="*/ 886 h 887"/>
                  <a:gd name="T16" fmla="*/ 501 w 743"/>
                  <a:gd name="T17" fmla="*/ 737 h 887"/>
                  <a:gd name="T18" fmla="*/ 501 w 743"/>
                  <a:gd name="T19" fmla="*/ 737 h 887"/>
                  <a:gd name="T20" fmla="*/ 732 w 743"/>
                  <a:gd name="T21" fmla="*/ 385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3" h="887">
                    <a:moveTo>
                      <a:pt x="732" y="385"/>
                    </a:moveTo>
                    <a:lnTo>
                      <a:pt x="732" y="385"/>
                    </a:lnTo>
                    <a:cubicBezTo>
                      <a:pt x="718" y="161"/>
                      <a:pt x="497" y="0"/>
                      <a:pt x="268" y="75"/>
                    </a:cubicBezTo>
                    <a:lnTo>
                      <a:pt x="268" y="75"/>
                    </a:lnTo>
                    <a:cubicBezTo>
                      <a:pt x="152" y="113"/>
                      <a:pt x="63" y="213"/>
                      <a:pt x="39" y="333"/>
                    </a:cubicBezTo>
                    <a:lnTo>
                      <a:pt x="39" y="333"/>
                    </a:lnTo>
                    <a:cubicBezTo>
                      <a:pt x="0" y="533"/>
                      <a:pt x="126" y="705"/>
                      <a:pt x="300" y="747"/>
                    </a:cubicBezTo>
                    <a:lnTo>
                      <a:pt x="389" y="886"/>
                    </a:lnTo>
                    <a:lnTo>
                      <a:pt x="501" y="737"/>
                    </a:lnTo>
                    <a:lnTo>
                      <a:pt x="501" y="737"/>
                    </a:lnTo>
                    <a:cubicBezTo>
                      <a:pt x="644" y="685"/>
                      <a:pt x="742" y="544"/>
                      <a:pt x="732" y="3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33">
                <a:extLst>
                  <a:ext uri="{FF2B5EF4-FFF2-40B4-BE49-F238E27FC236}">
                    <a16:creationId xmlns:a16="http://schemas.microsoft.com/office/drawing/2014/main" id="{1EA65468-190D-4CE9-9B75-644531A1B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7769" y="5902393"/>
                <a:ext cx="655387" cy="769195"/>
              </a:xfrm>
              <a:custGeom>
                <a:avLst/>
                <a:gdLst>
                  <a:gd name="T0" fmla="*/ 370 w 738"/>
                  <a:gd name="T1" fmla="*/ 33 h 863"/>
                  <a:gd name="T2" fmla="*/ 370 w 738"/>
                  <a:gd name="T3" fmla="*/ 33 h 863"/>
                  <a:gd name="T4" fmla="*/ 258 w 738"/>
                  <a:gd name="T5" fmla="*/ 51 h 863"/>
                  <a:gd name="T6" fmla="*/ 258 w 738"/>
                  <a:gd name="T7" fmla="*/ 51 h 863"/>
                  <a:gd name="T8" fmla="*/ 34 w 738"/>
                  <a:gd name="T9" fmla="*/ 303 h 863"/>
                  <a:gd name="T10" fmla="*/ 34 w 738"/>
                  <a:gd name="T11" fmla="*/ 303 h 863"/>
                  <a:gd name="T12" fmla="*/ 83 w 738"/>
                  <a:gd name="T13" fmla="*/ 563 h 863"/>
                  <a:gd name="T14" fmla="*/ 83 w 738"/>
                  <a:gd name="T15" fmla="*/ 563 h 863"/>
                  <a:gd name="T16" fmla="*/ 288 w 738"/>
                  <a:gd name="T17" fmla="*/ 708 h 863"/>
                  <a:gd name="T18" fmla="*/ 288 w 738"/>
                  <a:gd name="T19" fmla="*/ 708 h 863"/>
                  <a:gd name="T20" fmla="*/ 293 w 738"/>
                  <a:gd name="T21" fmla="*/ 711 h 863"/>
                  <a:gd name="T22" fmla="*/ 377 w 738"/>
                  <a:gd name="T23" fmla="*/ 840 h 863"/>
                  <a:gd name="T24" fmla="*/ 482 w 738"/>
                  <a:gd name="T25" fmla="*/ 701 h 863"/>
                  <a:gd name="T26" fmla="*/ 482 w 738"/>
                  <a:gd name="T27" fmla="*/ 701 h 863"/>
                  <a:gd name="T28" fmla="*/ 485 w 738"/>
                  <a:gd name="T29" fmla="*/ 697 h 863"/>
                  <a:gd name="T30" fmla="*/ 485 w 738"/>
                  <a:gd name="T31" fmla="*/ 697 h 863"/>
                  <a:gd name="T32" fmla="*/ 711 w 738"/>
                  <a:gd name="T33" fmla="*/ 354 h 863"/>
                  <a:gd name="T34" fmla="*/ 711 w 738"/>
                  <a:gd name="T35" fmla="*/ 354 h 863"/>
                  <a:gd name="T36" fmla="*/ 561 w 738"/>
                  <a:gd name="T37" fmla="*/ 92 h 863"/>
                  <a:gd name="T38" fmla="*/ 561 w 738"/>
                  <a:gd name="T39" fmla="*/ 92 h 863"/>
                  <a:gd name="T40" fmla="*/ 370 w 738"/>
                  <a:gd name="T41" fmla="*/ 33 h 863"/>
                  <a:gd name="T42" fmla="*/ 376 w 738"/>
                  <a:gd name="T43" fmla="*/ 862 h 863"/>
                  <a:gd name="T44" fmla="*/ 376 w 738"/>
                  <a:gd name="T45" fmla="*/ 862 h 863"/>
                  <a:gd name="T46" fmla="*/ 376 w 738"/>
                  <a:gd name="T47" fmla="*/ 862 h 863"/>
                  <a:gd name="T48" fmla="*/ 370 w 738"/>
                  <a:gd name="T49" fmla="*/ 858 h 863"/>
                  <a:gd name="T50" fmla="*/ 281 w 738"/>
                  <a:gd name="T51" fmla="*/ 722 h 863"/>
                  <a:gd name="T52" fmla="*/ 281 w 738"/>
                  <a:gd name="T53" fmla="*/ 722 h 863"/>
                  <a:gd name="T54" fmla="*/ 70 w 738"/>
                  <a:gd name="T55" fmla="*/ 571 h 863"/>
                  <a:gd name="T56" fmla="*/ 70 w 738"/>
                  <a:gd name="T57" fmla="*/ 571 h 863"/>
                  <a:gd name="T58" fmla="*/ 18 w 738"/>
                  <a:gd name="T59" fmla="*/ 300 h 863"/>
                  <a:gd name="T60" fmla="*/ 18 w 738"/>
                  <a:gd name="T61" fmla="*/ 300 h 863"/>
                  <a:gd name="T62" fmla="*/ 252 w 738"/>
                  <a:gd name="T63" fmla="*/ 36 h 863"/>
                  <a:gd name="T64" fmla="*/ 252 w 738"/>
                  <a:gd name="T65" fmla="*/ 36 h 863"/>
                  <a:gd name="T66" fmla="*/ 570 w 738"/>
                  <a:gd name="T67" fmla="*/ 78 h 863"/>
                  <a:gd name="T68" fmla="*/ 570 w 738"/>
                  <a:gd name="T69" fmla="*/ 78 h 863"/>
                  <a:gd name="T70" fmla="*/ 727 w 738"/>
                  <a:gd name="T71" fmla="*/ 353 h 863"/>
                  <a:gd name="T72" fmla="*/ 727 w 738"/>
                  <a:gd name="T73" fmla="*/ 353 h 863"/>
                  <a:gd name="T74" fmla="*/ 493 w 738"/>
                  <a:gd name="T75" fmla="*/ 712 h 863"/>
                  <a:gd name="T76" fmla="*/ 383 w 738"/>
                  <a:gd name="T77" fmla="*/ 859 h 863"/>
                  <a:gd name="T78" fmla="*/ 383 w 738"/>
                  <a:gd name="T79" fmla="*/ 859 h 863"/>
                  <a:gd name="T80" fmla="*/ 376 w 738"/>
                  <a:gd name="T81" fmla="*/ 86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38" h="863">
                    <a:moveTo>
                      <a:pt x="370" y="33"/>
                    </a:moveTo>
                    <a:lnTo>
                      <a:pt x="370" y="33"/>
                    </a:lnTo>
                    <a:cubicBezTo>
                      <a:pt x="332" y="33"/>
                      <a:pt x="294" y="39"/>
                      <a:pt x="258" y="51"/>
                    </a:cubicBezTo>
                    <a:lnTo>
                      <a:pt x="258" y="51"/>
                    </a:lnTo>
                    <a:cubicBezTo>
                      <a:pt x="143" y="88"/>
                      <a:pt x="57" y="185"/>
                      <a:pt x="34" y="303"/>
                    </a:cubicBezTo>
                    <a:lnTo>
                      <a:pt x="34" y="303"/>
                    </a:lnTo>
                    <a:cubicBezTo>
                      <a:pt x="16" y="395"/>
                      <a:pt x="33" y="487"/>
                      <a:pt x="83" y="563"/>
                    </a:cubicBezTo>
                    <a:lnTo>
                      <a:pt x="83" y="563"/>
                    </a:lnTo>
                    <a:cubicBezTo>
                      <a:pt x="131" y="635"/>
                      <a:pt x="204" y="688"/>
                      <a:pt x="288" y="708"/>
                    </a:cubicBezTo>
                    <a:lnTo>
                      <a:pt x="288" y="708"/>
                    </a:lnTo>
                    <a:cubicBezTo>
                      <a:pt x="290" y="708"/>
                      <a:pt x="292" y="709"/>
                      <a:pt x="293" y="711"/>
                    </a:cubicBezTo>
                    <a:lnTo>
                      <a:pt x="377" y="840"/>
                    </a:lnTo>
                    <a:lnTo>
                      <a:pt x="482" y="701"/>
                    </a:lnTo>
                    <a:lnTo>
                      <a:pt x="482" y="701"/>
                    </a:lnTo>
                    <a:cubicBezTo>
                      <a:pt x="483" y="699"/>
                      <a:pt x="484" y="698"/>
                      <a:pt x="485" y="697"/>
                    </a:cubicBezTo>
                    <a:lnTo>
                      <a:pt x="485" y="697"/>
                    </a:lnTo>
                    <a:cubicBezTo>
                      <a:pt x="628" y="647"/>
                      <a:pt x="721" y="505"/>
                      <a:pt x="711" y="354"/>
                    </a:cubicBezTo>
                    <a:lnTo>
                      <a:pt x="711" y="354"/>
                    </a:lnTo>
                    <a:cubicBezTo>
                      <a:pt x="705" y="247"/>
                      <a:pt x="650" y="152"/>
                      <a:pt x="561" y="92"/>
                    </a:cubicBezTo>
                    <a:lnTo>
                      <a:pt x="561" y="92"/>
                    </a:lnTo>
                    <a:cubicBezTo>
                      <a:pt x="504" y="53"/>
                      <a:pt x="438" y="33"/>
                      <a:pt x="370" y="33"/>
                    </a:cubicBezTo>
                    <a:close/>
                    <a:moveTo>
                      <a:pt x="376" y="862"/>
                    </a:moveTo>
                    <a:lnTo>
                      <a:pt x="376" y="862"/>
                    </a:lnTo>
                    <a:lnTo>
                      <a:pt x="376" y="862"/>
                    </a:lnTo>
                    <a:cubicBezTo>
                      <a:pt x="374" y="862"/>
                      <a:pt x="371" y="861"/>
                      <a:pt x="370" y="858"/>
                    </a:cubicBezTo>
                    <a:lnTo>
                      <a:pt x="281" y="722"/>
                    </a:lnTo>
                    <a:lnTo>
                      <a:pt x="281" y="722"/>
                    </a:lnTo>
                    <a:cubicBezTo>
                      <a:pt x="194" y="701"/>
                      <a:pt x="120" y="647"/>
                      <a:pt x="70" y="571"/>
                    </a:cubicBezTo>
                    <a:lnTo>
                      <a:pt x="70" y="571"/>
                    </a:lnTo>
                    <a:cubicBezTo>
                      <a:pt x="18" y="493"/>
                      <a:pt x="0" y="396"/>
                      <a:pt x="18" y="300"/>
                    </a:cubicBezTo>
                    <a:lnTo>
                      <a:pt x="18" y="300"/>
                    </a:lnTo>
                    <a:cubicBezTo>
                      <a:pt x="43" y="176"/>
                      <a:pt x="133" y="76"/>
                      <a:pt x="252" y="36"/>
                    </a:cubicBezTo>
                    <a:lnTo>
                      <a:pt x="252" y="36"/>
                    </a:lnTo>
                    <a:cubicBezTo>
                      <a:pt x="362" y="0"/>
                      <a:pt x="478" y="16"/>
                      <a:pt x="570" y="78"/>
                    </a:cubicBezTo>
                    <a:lnTo>
                      <a:pt x="570" y="78"/>
                    </a:lnTo>
                    <a:cubicBezTo>
                      <a:pt x="663" y="142"/>
                      <a:pt x="720" y="241"/>
                      <a:pt x="727" y="353"/>
                    </a:cubicBezTo>
                    <a:lnTo>
                      <a:pt x="727" y="353"/>
                    </a:lnTo>
                    <a:cubicBezTo>
                      <a:pt x="737" y="510"/>
                      <a:pt x="640" y="657"/>
                      <a:pt x="493" y="712"/>
                    </a:cubicBezTo>
                    <a:lnTo>
                      <a:pt x="383" y="859"/>
                    </a:lnTo>
                    <a:lnTo>
                      <a:pt x="383" y="859"/>
                    </a:lnTo>
                    <a:cubicBezTo>
                      <a:pt x="382" y="861"/>
                      <a:pt x="379" y="862"/>
                      <a:pt x="376" y="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E7F6A7B-8A3C-47D9-987B-FF818270B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7277" y="6157484"/>
                <a:ext cx="403325" cy="152167"/>
              </a:xfrm>
              <a:custGeom>
                <a:avLst/>
                <a:gdLst>
                  <a:gd name="connsiteX0" fmla="*/ 307647 w 403325"/>
                  <a:gd name="connsiteY0" fmla="*/ 47094 h 152167"/>
                  <a:gd name="connsiteX1" fmla="*/ 337155 w 403325"/>
                  <a:gd name="connsiteY1" fmla="*/ 66683 h 152167"/>
                  <a:gd name="connsiteX2" fmla="*/ 370240 w 403325"/>
                  <a:gd name="connsiteY2" fmla="*/ 47094 h 152167"/>
                  <a:gd name="connsiteX3" fmla="*/ 403325 w 403325"/>
                  <a:gd name="connsiteY3" fmla="*/ 84492 h 152167"/>
                  <a:gd name="connsiteX4" fmla="*/ 403325 w 403325"/>
                  <a:gd name="connsiteY4" fmla="*/ 152163 h 152167"/>
                  <a:gd name="connsiteX5" fmla="*/ 389018 w 403325"/>
                  <a:gd name="connsiteY5" fmla="*/ 152163 h 152167"/>
                  <a:gd name="connsiteX6" fmla="*/ 389018 w 403325"/>
                  <a:gd name="connsiteY6" fmla="*/ 86272 h 152167"/>
                  <a:gd name="connsiteX7" fmla="*/ 367557 w 403325"/>
                  <a:gd name="connsiteY7" fmla="*/ 59560 h 152167"/>
                  <a:gd name="connsiteX8" fmla="*/ 340732 w 403325"/>
                  <a:gd name="connsiteY8" fmla="*/ 93396 h 152167"/>
                  <a:gd name="connsiteX9" fmla="*/ 340732 w 403325"/>
                  <a:gd name="connsiteY9" fmla="*/ 152163 h 152167"/>
                  <a:gd name="connsiteX10" fmla="*/ 326425 w 403325"/>
                  <a:gd name="connsiteY10" fmla="*/ 152163 h 152167"/>
                  <a:gd name="connsiteX11" fmla="*/ 326425 w 403325"/>
                  <a:gd name="connsiteY11" fmla="*/ 86272 h 152167"/>
                  <a:gd name="connsiteX12" fmla="*/ 304070 w 403325"/>
                  <a:gd name="connsiteY12" fmla="*/ 59560 h 152167"/>
                  <a:gd name="connsiteX13" fmla="*/ 277245 w 403325"/>
                  <a:gd name="connsiteY13" fmla="*/ 96067 h 152167"/>
                  <a:gd name="connsiteX14" fmla="*/ 277245 w 403325"/>
                  <a:gd name="connsiteY14" fmla="*/ 152163 h 152167"/>
                  <a:gd name="connsiteX15" fmla="*/ 263832 w 403325"/>
                  <a:gd name="connsiteY15" fmla="*/ 152163 h 152167"/>
                  <a:gd name="connsiteX16" fmla="*/ 263832 w 403325"/>
                  <a:gd name="connsiteY16" fmla="*/ 75587 h 152167"/>
                  <a:gd name="connsiteX17" fmla="*/ 262938 w 403325"/>
                  <a:gd name="connsiteY17" fmla="*/ 49765 h 152167"/>
                  <a:gd name="connsiteX18" fmla="*/ 276351 w 403325"/>
                  <a:gd name="connsiteY18" fmla="*/ 49765 h 152167"/>
                  <a:gd name="connsiteX19" fmla="*/ 277245 w 403325"/>
                  <a:gd name="connsiteY19" fmla="*/ 66683 h 152167"/>
                  <a:gd name="connsiteX20" fmla="*/ 307647 w 403325"/>
                  <a:gd name="connsiteY20" fmla="*/ 47094 h 152167"/>
                  <a:gd name="connsiteX21" fmla="*/ 13539 w 403325"/>
                  <a:gd name="connsiteY21" fmla="*/ 15698 h 152167"/>
                  <a:gd name="connsiteX22" fmla="*/ 84845 w 403325"/>
                  <a:gd name="connsiteY22" fmla="*/ 15698 h 152167"/>
                  <a:gd name="connsiteX23" fmla="*/ 83040 w 403325"/>
                  <a:gd name="connsiteY23" fmla="*/ 28104 h 152167"/>
                  <a:gd name="connsiteX24" fmla="*/ 25273 w 403325"/>
                  <a:gd name="connsiteY24" fmla="*/ 28104 h 152167"/>
                  <a:gd name="connsiteX25" fmla="*/ 18052 w 403325"/>
                  <a:gd name="connsiteY25" fmla="*/ 70640 h 152167"/>
                  <a:gd name="connsiteX26" fmla="*/ 48741 w 403325"/>
                  <a:gd name="connsiteY26" fmla="*/ 59120 h 152167"/>
                  <a:gd name="connsiteX27" fmla="*/ 89358 w 403325"/>
                  <a:gd name="connsiteY27" fmla="*/ 103428 h 152167"/>
                  <a:gd name="connsiteX28" fmla="*/ 44228 w 403325"/>
                  <a:gd name="connsiteY28" fmla="*/ 152167 h 152167"/>
                  <a:gd name="connsiteX29" fmla="*/ 0 w 403325"/>
                  <a:gd name="connsiteY29" fmla="*/ 116721 h 152167"/>
                  <a:gd name="connsiteX30" fmla="*/ 14442 w 403325"/>
                  <a:gd name="connsiteY30" fmla="*/ 116721 h 152167"/>
                  <a:gd name="connsiteX31" fmla="*/ 44228 w 403325"/>
                  <a:gd name="connsiteY31" fmla="*/ 140647 h 152167"/>
                  <a:gd name="connsiteX32" fmla="*/ 74917 w 403325"/>
                  <a:gd name="connsiteY32" fmla="*/ 104314 h 152167"/>
                  <a:gd name="connsiteX33" fmla="*/ 46033 w 403325"/>
                  <a:gd name="connsiteY33" fmla="*/ 70640 h 152167"/>
                  <a:gd name="connsiteX34" fmla="*/ 15344 w 403325"/>
                  <a:gd name="connsiteY34" fmla="*/ 90136 h 152167"/>
                  <a:gd name="connsiteX35" fmla="*/ 2708 w 403325"/>
                  <a:gd name="connsiteY35" fmla="*/ 88363 h 152167"/>
                  <a:gd name="connsiteX36" fmla="*/ 13539 w 403325"/>
                  <a:gd name="connsiteY36" fmla="*/ 15698 h 152167"/>
                  <a:gd name="connsiteX37" fmla="*/ 164828 w 403325"/>
                  <a:gd name="connsiteY37" fmla="*/ 0 h 152167"/>
                  <a:gd name="connsiteX38" fmla="*/ 179218 w 403325"/>
                  <a:gd name="connsiteY38" fmla="*/ 0 h 152167"/>
                  <a:gd name="connsiteX39" fmla="*/ 179218 w 403325"/>
                  <a:gd name="connsiteY39" fmla="*/ 100835 h 152167"/>
                  <a:gd name="connsiteX40" fmla="*/ 227783 w 403325"/>
                  <a:gd name="connsiteY40" fmla="*/ 48617 h 152167"/>
                  <a:gd name="connsiteX41" fmla="*/ 244871 w 403325"/>
                  <a:gd name="connsiteY41" fmla="*/ 48617 h 152167"/>
                  <a:gd name="connsiteX42" fmla="*/ 205299 w 403325"/>
                  <a:gd name="connsiteY42" fmla="*/ 90031 h 152167"/>
                  <a:gd name="connsiteX43" fmla="*/ 250267 w 403325"/>
                  <a:gd name="connsiteY43" fmla="*/ 152153 h 152167"/>
                  <a:gd name="connsiteX44" fmla="*/ 233179 w 403325"/>
                  <a:gd name="connsiteY44" fmla="*/ 152153 h 152167"/>
                  <a:gd name="connsiteX45" fmla="*/ 195406 w 403325"/>
                  <a:gd name="connsiteY45" fmla="*/ 98134 h 152167"/>
                  <a:gd name="connsiteX46" fmla="*/ 179218 w 403325"/>
                  <a:gd name="connsiteY46" fmla="*/ 114340 h 152167"/>
                  <a:gd name="connsiteX47" fmla="*/ 179218 w 403325"/>
                  <a:gd name="connsiteY47" fmla="*/ 152153 h 152167"/>
                  <a:gd name="connsiteX48" fmla="*/ 164828 w 403325"/>
                  <a:gd name="connsiteY48" fmla="*/ 152153 h 152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403325" h="152167">
                    <a:moveTo>
                      <a:pt x="307647" y="47094"/>
                    </a:moveTo>
                    <a:cubicBezTo>
                      <a:pt x="321954" y="47094"/>
                      <a:pt x="332684" y="54218"/>
                      <a:pt x="337155" y="66683"/>
                    </a:cubicBezTo>
                    <a:cubicBezTo>
                      <a:pt x="342520" y="55998"/>
                      <a:pt x="352356" y="47094"/>
                      <a:pt x="370240" y="47094"/>
                    </a:cubicBezTo>
                    <a:cubicBezTo>
                      <a:pt x="387230" y="47094"/>
                      <a:pt x="403325" y="56889"/>
                      <a:pt x="403325" y="84492"/>
                    </a:cubicBezTo>
                    <a:lnTo>
                      <a:pt x="403325" y="152163"/>
                    </a:lnTo>
                    <a:lnTo>
                      <a:pt x="389018" y="152163"/>
                    </a:lnTo>
                    <a:lnTo>
                      <a:pt x="389018" y="86272"/>
                    </a:lnTo>
                    <a:cubicBezTo>
                      <a:pt x="389018" y="72916"/>
                      <a:pt x="384547" y="59560"/>
                      <a:pt x="367557" y="59560"/>
                    </a:cubicBezTo>
                    <a:cubicBezTo>
                      <a:pt x="347885" y="59560"/>
                      <a:pt x="340732" y="73807"/>
                      <a:pt x="340732" y="93396"/>
                    </a:cubicBezTo>
                    <a:lnTo>
                      <a:pt x="340732" y="152163"/>
                    </a:lnTo>
                    <a:lnTo>
                      <a:pt x="326425" y="152163"/>
                    </a:lnTo>
                    <a:lnTo>
                      <a:pt x="326425" y="86272"/>
                    </a:lnTo>
                    <a:cubicBezTo>
                      <a:pt x="326425" y="72916"/>
                      <a:pt x="321954" y="59560"/>
                      <a:pt x="304070" y="59560"/>
                    </a:cubicBezTo>
                    <a:cubicBezTo>
                      <a:pt x="285293" y="59560"/>
                      <a:pt x="277245" y="75587"/>
                      <a:pt x="277245" y="96067"/>
                    </a:cubicBezTo>
                    <a:lnTo>
                      <a:pt x="277245" y="152163"/>
                    </a:lnTo>
                    <a:lnTo>
                      <a:pt x="263832" y="152163"/>
                    </a:lnTo>
                    <a:lnTo>
                      <a:pt x="263832" y="75587"/>
                    </a:lnTo>
                    <a:cubicBezTo>
                      <a:pt x="263832" y="67574"/>
                      <a:pt x="263832" y="57779"/>
                      <a:pt x="262938" y="49765"/>
                    </a:cubicBezTo>
                    <a:lnTo>
                      <a:pt x="276351" y="49765"/>
                    </a:lnTo>
                    <a:cubicBezTo>
                      <a:pt x="276351" y="52437"/>
                      <a:pt x="277245" y="61341"/>
                      <a:pt x="277245" y="66683"/>
                    </a:cubicBezTo>
                    <a:cubicBezTo>
                      <a:pt x="281716" y="56889"/>
                      <a:pt x="291552" y="47094"/>
                      <a:pt x="307647" y="47094"/>
                    </a:cubicBezTo>
                    <a:close/>
                    <a:moveTo>
                      <a:pt x="13539" y="15698"/>
                    </a:moveTo>
                    <a:lnTo>
                      <a:pt x="84845" y="15698"/>
                    </a:lnTo>
                    <a:lnTo>
                      <a:pt x="83040" y="28104"/>
                    </a:lnTo>
                    <a:lnTo>
                      <a:pt x="25273" y="28104"/>
                    </a:lnTo>
                    <a:cubicBezTo>
                      <a:pt x="23468" y="40510"/>
                      <a:pt x="19857" y="63551"/>
                      <a:pt x="18052" y="70640"/>
                    </a:cubicBezTo>
                    <a:cubicBezTo>
                      <a:pt x="24370" y="64437"/>
                      <a:pt x="33397" y="59120"/>
                      <a:pt x="48741" y="59120"/>
                    </a:cubicBezTo>
                    <a:cubicBezTo>
                      <a:pt x="72209" y="59120"/>
                      <a:pt x="89358" y="75957"/>
                      <a:pt x="89358" y="103428"/>
                    </a:cubicBezTo>
                    <a:cubicBezTo>
                      <a:pt x="89358" y="129127"/>
                      <a:pt x="75819" y="152167"/>
                      <a:pt x="44228" y="152167"/>
                    </a:cubicBezTo>
                    <a:cubicBezTo>
                      <a:pt x="20760" y="152167"/>
                      <a:pt x="3610" y="138875"/>
                      <a:pt x="0" y="116721"/>
                    </a:cubicBezTo>
                    <a:lnTo>
                      <a:pt x="14442" y="116721"/>
                    </a:lnTo>
                    <a:cubicBezTo>
                      <a:pt x="18052" y="130013"/>
                      <a:pt x="27981" y="140647"/>
                      <a:pt x="44228" y="140647"/>
                    </a:cubicBezTo>
                    <a:cubicBezTo>
                      <a:pt x="64988" y="140647"/>
                      <a:pt x="74917" y="125582"/>
                      <a:pt x="74917" y="104314"/>
                    </a:cubicBezTo>
                    <a:cubicBezTo>
                      <a:pt x="74917" y="85705"/>
                      <a:pt x="65891" y="70640"/>
                      <a:pt x="46033" y="70640"/>
                    </a:cubicBezTo>
                    <a:cubicBezTo>
                      <a:pt x="28884" y="70640"/>
                      <a:pt x="21663" y="78616"/>
                      <a:pt x="15344" y="90136"/>
                    </a:cubicBezTo>
                    <a:lnTo>
                      <a:pt x="2708" y="88363"/>
                    </a:lnTo>
                    <a:cubicBezTo>
                      <a:pt x="6318" y="69754"/>
                      <a:pt x="11734" y="32535"/>
                      <a:pt x="13539" y="15698"/>
                    </a:cubicBezTo>
                    <a:close/>
                    <a:moveTo>
                      <a:pt x="164828" y="0"/>
                    </a:moveTo>
                    <a:lnTo>
                      <a:pt x="179218" y="0"/>
                    </a:lnTo>
                    <a:lnTo>
                      <a:pt x="179218" y="100835"/>
                    </a:lnTo>
                    <a:cubicBezTo>
                      <a:pt x="188211" y="90031"/>
                      <a:pt x="214292" y="63022"/>
                      <a:pt x="227783" y="48617"/>
                    </a:cubicBezTo>
                    <a:lnTo>
                      <a:pt x="244871" y="48617"/>
                    </a:lnTo>
                    <a:lnTo>
                      <a:pt x="205299" y="90031"/>
                    </a:lnTo>
                    <a:lnTo>
                      <a:pt x="250267" y="152153"/>
                    </a:lnTo>
                    <a:lnTo>
                      <a:pt x="233179" y="152153"/>
                    </a:lnTo>
                    <a:lnTo>
                      <a:pt x="195406" y="98134"/>
                    </a:lnTo>
                    <a:lnTo>
                      <a:pt x="179218" y="114340"/>
                    </a:lnTo>
                    <a:lnTo>
                      <a:pt x="179218" y="152153"/>
                    </a:lnTo>
                    <a:lnTo>
                      <a:pt x="164828" y="15215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37">
                <a:extLst>
                  <a:ext uri="{FF2B5EF4-FFF2-40B4-BE49-F238E27FC236}">
                    <a16:creationId xmlns:a16="http://schemas.microsoft.com/office/drawing/2014/main" id="{E4A63FA7-4B6E-4D40-B564-2BFDC4A72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6687" y="7201391"/>
                <a:ext cx="1648275" cy="153053"/>
              </a:xfrm>
              <a:custGeom>
                <a:avLst/>
                <a:gdLst>
                  <a:gd name="T0" fmla="*/ 0 w 1853"/>
                  <a:gd name="T1" fmla="*/ 85 h 170"/>
                  <a:gd name="T2" fmla="*/ 0 w 1853"/>
                  <a:gd name="T3" fmla="*/ 85 h 170"/>
                  <a:gd name="T4" fmla="*/ 0 w 1853"/>
                  <a:gd name="T5" fmla="*/ 85 h 170"/>
                  <a:gd name="T6" fmla="*/ 26 w 1853"/>
                  <a:gd name="T7" fmla="*/ 144 h 170"/>
                  <a:gd name="T8" fmla="*/ 26 w 1853"/>
                  <a:gd name="T9" fmla="*/ 144 h 170"/>
                  <a:gd name="T10" fmla="*/ 90 w 1853"/>
                  <a:gd name="T11" fmla="*/ 169 h 170"/>
                  <a:gd name="T12" fmla="*/ 971 w 1853"/>
                  <a:gd name="T13" fmla="*/ 169 h 170"/>
                  <a:gd name="T14" fmla="*/ 1852 w 1853"/>
                  <a:gd name="T15" fmla="*/ 169 h 170"/>
                  <a:gd name="T16" fmla="*/ 1852 w 1853"/>
                  <a:gd name="T17" fmla="*/ 85 h 170"/>
                  <a:gd name="T18" fmla="*/ 1852 w 1853"/>
                  <a:gd name="T19" fmla="*/ 0 h 170"/>
                  <a:gd name="T20" fmla="*/ 971 w 1853"/>
                  <a:gd name="T21" fmla="*/ 0 h 170"/>
                  <a:gd name="T22" fmla="*/ 90 w 1853"/>
                  <a:gd name="T23" fmla="*/ 0 h 170"/>
                  <a:gd name="T24" fmla="*/ 90 w 1853"/>
                  <a:gd name="T25" fmla="*/ 0 h 170"/>
                  <a:gd name="T26" fmla="*/ 26 w 1853"/>
                  <a:gd name="T27" fmla="*/ 25 h 170"/>
                  <a:gd name="T28" fmla="*/ 26 w 1853"/>
                  <a:gd name="T29" fmla="*/ 25 h 170"/>
                  <a:gd name="T30" fmla="*/ 0 w 1853"/>
                  <a:gd name="T31" fmla="*/ 8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53" h="170">
                    <a:moveTo>
                      <a:pt x="0" y="85"/>
                    </a:moveTo>
                    <a:lnTo>
                      <a:pt x="0" y="85"/>
                    </a:lnTo>
                    <a:lnTo>
                      <a:pt x="0" y="85"/>
                    </a:lnTo>
                    <a:cubicBezTo>
                      <a:pt x="0" y="108"/>
                      <a:pt x="10" y="128"/>
                      <a:pt x="26" y="144"/>
                    </a:cubicBezTo>
                    <a:lnTo>
                      <a:pt x="26" y="144"/>
                    </a:lnTo>
                    <a:cubicBezTo>
                      <a:pt x="42" y="159"/>
                      <a:pt x="65" y="169"/>
                      <a:pt x="90" y="169"/>
                    </a:cubicBezTo>
                    <a:lnTo>
                      <a:pt x="971" y="169"/>
                    </a:lnTo>
                    <a:lnTo>
                      <a:pt x="1852" y="169"/>
                    </a:lnTo>
                    <a:lnTo>
                      <a:pt x="1852" y="85"/>
                    </a:lnTo>
                    <a:lnTo>
                      <a:pt x="1852" y="0"/>
                    </a:lnTo>
                    <a:lnTo>
                      <a:pt x="971" y="0"/>
                    </a:lnTo>
                    <a:lnTo>
                      <a:pt x="90" y="0"/>
                    </a:lnTo>
                    <a:lnTo>
                      <a:pt x="90" y="0"/>
                    </a:lnTo>
                    <a:cubicBezTo>
                      <a:pt x="65" y="0"/>
                      <a:pt x="42" y="10"/>
                      <a:pt x="26" y="25"/>
                    </a:cubicBezTo>
                    <a:lnTo>
                      <a:pt x="26" y="25"/>
                    </a:lnTo>
                    <a:cubicBezTo>
                      <a:pt x="10" y="40"/>
                      <a:pt x="0" y="61"/>
                      <a:pt x="0" y="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38">
                <a:extLst>
                  <a:ext uri="{FF2B5EF4-FFF2-40B4-BE49-F238E27FC236}">
                    <a16:creationId xmlns:a16="http://schemas.microsoft.com/office/drawing/2014/main" id="{5EA42D65-07F5-4DB9-9FFD-9911BC8DCE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8838" y="7193542"/>
                <a:ext cx="1663972" cy="164827"/>
              </a:xfrm>
              <a:custGeom>
                <a:avLst/>
                <a:gdLst>
                  <a:gd name="T0" fmla="*/ 98 w 1869"/>
                  <a:gd name="T1" fmla="*/ 16 h 185"/>
                  <a:gd name="T2" fmla="*/ 98 w 1869"/>
                  <a:gd name="T3" fmla="*/ 16 h 185"/>
                  <a:gd name="T4" fmla="*/ 40 w 1869"/>
                  <a:gd name="T5" fmla="*/ 39 h 185"/>
                  <a:gd name="T6" fmla="*/ 40 w 1869"/>
                  <a:gd name="T7" fmla="*/ 39 h 185"/>
                  <a:gd name="T8" fmla="*/ 16 w 1869"/>
                  <a:gd name="T9" fmla="*/ 93 h 185"/>
                  <a:gd name="T10" fmla="*/ 16 w 1869"/>
                  <a:gd name="T11" fmla="*/ 93 h 185"/>
                  <a:gd name="T12" fmla="*/ 40 w 1869"/>
                  <a:gd name="T13" fmla="*/ 147 h 185"/>
                  <a:gd name="T14" fmla="*/ 40 w 1869"/>
                  <a:gd name="T15" fmla="*/ 147 h 185"/>
                  <a:gd name="T16" fmla="*/ 98 w 1869"/>
                  <a:gd name="T17" fmla="*/ 169 h 185"/>
                  <a:gd name="T18" fmla="*/ 1852 w 1869"/>
                  <a:gd name="T19" fmla="*/ 169 h 185"/>
                  <a:gd name="T20" fmla="*/ 1852 w 1869"/>
                  <a:gd name="T21" fmla="*/ 16 h 185"/>
                  <a:gd name="T22" fmla="*/ 98 w 1869"/>
                  <a:gd name="T23" fmla="*/ 16 h 185"/>
                  <a:gd name="T24" fmla="*/ 1860 w 1869"/>
                  <a:gd name="T25" fmla="*/ 184 h 185"/>
                  <a:gd name="T26" fmla="*/ 98 w 1869"/>
                  <a:gd name="T27" fmla="*/ 184 h 185"/>
                  <a:gd name="T28" fmla="*/ 98 w 1869"/>
                  <a:gd name="T29" fmla="*/ 184 h 185"/>
                  <a:gd name="T30" fmla="*/ 29 w 1869"/>
                  <a:gd name="T31" fmla="*/ 158 h 185"/>
                  <a:gd name="T32" fmla="*/ 29 w 1869"/>
                  <a:gd name="T33" fmla="*/ 158 h 185"/>
                  <a:gd name="T34" fmla="*/ 0 w 1869"/>
                  <a:gd name="T35" fmla="*/ 93 h 185"/>
                  <a:gd name="T36" fmla="*/ 0 w 1869"/>
                  <a:gd name="T37" fmla="*/ 93 h 185"/>
                  <a:gd name="T38" fmla="*/ 29 w 1869"/>
                  <a:gd name="T39" fmla="*/ 27 h 185"/>
                  <a:gd name="T40" fmla="*/ 29 w 1869"/>
                  <a:gd name="T41" fmla="*/ 27 h 185"/>
                  <a:gd name="T42" fmla="*/ 98 w 1869"/>
                  <a:gd name="T43" fmla="*/ 0 h 185"/>
                  <a:gd name="T44" fmla="*/ 1860 w 1869"/>
                  <a:gd name="T45" fmla="*/ 0 h 185"/>
                  <a:gd name="T46" fmla="*/ 1860 w 1869"/>
                  <a:gd name="T47" fmla="*/ 0 h 185"/>
                  <a:gd name="T48" fmla="*/ 1868 w 1869"/>
                  <a:gd name="T49" fmla="*/ 8 h 185"/>
                  <a:gd name="T50" fmla="*/ 1868 w 1869"/>
                  <a:gd name="T51" fmla="*/ 177 h 185"/>
                  <a:gd name="T52" fmla="*/ 1868 w 1869"/>
                  <a:gd name="T53" fmla="*/ 177 h 185"/>
                  <a:gd name="T54" fmla="*/ 1860 w 1869"/>
                  <a:gd name="T5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69" h="185">
                    <a:moveTo>
                      <a:pt x="98" y="16"/>
                    </a:moveTo>
                    <a:lnTo>
                      <a:pt x="98" y="16"/>
                    </a:lnTo>
                    <a:cubicBezTo>
                      <a:pt x="76" y="16"/>
                      <a:pt x="55" y="24"/>
                      <a:pt x="40" y="39"/>
                    </a:cubicBezTo>
                    <a:lnTo>
                      <a:pt x="40" y="39"/>
                    </a:lnTo>
                    <a:cubicBezTo>
                      <a:pt x="24" y="52"/>
                      <a:pt x="16" y="72"/>
                      <a:pt x="16" y="93"/>
                    </a:cubicBezTo>
                    <a:lnTo>
                      <a:pt x="16" y="93"/>
                    </a:lnTo>
                    <a:cubicBezTo>
                      <a:pt x="16" y="113"/>
                      <a:pt x="24" y="132"/>
                      <a:pt x="40" y="147"/>
                    </a:cubicBezTo>
                    <a:lnTo>
                      <a:pt x="40" y="147"/>
                    </a:lnTo>
                    <a:cubicBezTo>
                      <a:pt x="55" y="161"/>
                      <a:pt x="76" y="169"/>
                      <a:pt x="98" y="169"/>
                    </a:cubicBezTo>
                    <a:lnTo>
                      <a:pt x="1852" y="169"/>
                    </a:lnTo>
                    <a:lnTo>
                      <a:pt x="1852" y="16"/>
                    </a:lnTo>
                    <a:lnTo>
                      <a:pt x="98" y="16"/>
                    </a:lnTo>
                    <a:close/>
                    <a:moveTo>
                      <a:pt x="1860" y="184"/>
                    </a:moveTo>
                    <a:lnTo>
                      <a:pt x="98" y="184"/>
                    </a:lnTo>
                    <a:lnTo>
                      <a:pt x="98" y="184"/>
                    </a:lnTo>
                    <a:cubicBezTo>
                      <a:pt x="71" y="184"/>
                      <a:pt x="47" y="175"/>
                      <a:pt x="29" y="158"/>
                    </a:cubicBezTo>
                    <a:lnTo>
                      <a:pt x="29" y="158"/>
                    </a:lnTo>
                    <a:cubicBezTo>
                      <a:pt x="10" y="141"/>
                      <a:pt x="0" y="117"/>
                      <a:pt x="0" y="93"/>
                    </a:cubicBezTo>
                    <a:lnTo>
                      <a:pt x="0" y="93"/>
                    </a:lnTo>
                    <a:cubicBezTo>
                      <a:pt x="0" y="68"/>
                      <a:pt x="10" y="45"/>
                      <a:pt x="29" y="27"/>
                    </a:cubicBezTo>
                    <a:lnTo>
                      <a:pt x="29" y="27"/>
                    </a:lnTo>
                    <a:cubicBezTo>
                      <a:pt x="47" y="10"/>
                      <a:pt x="71" y="0"/>
                      <a:pt x="98" y="0"/>
                    </a:cubicBezTo>
                    <a:lnTo>
                      <a:pt x="1860" y="0"/>
                    </a:lnTo>
                    <a:lnTo>
                      <a:pt x="1860" y="0"/>
                    </a:lnTo>
                    <a:cubicBezTo>
                      <a:pt x="1864" y="0"/>
                      <a:pt x="1868" y="4"/>
                      <a:pt x="1868" y="8"/>
                    </a:cubicBezTo>
                    <a:lnTo>
                      <a:pt x="1868" y="177"/>
                    </a:lnTo>
                    <a:lnTo>
                      <a:pt x="1868" y="177"/>
                    </a:lnTo>
                    <a:cubicBezTo>
                      <a:pt x="1868" y="181"/>
                      <a:pt x="1864" y="184"/>
                      <a:pt x="1860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39">
                <a:extLst>
                  <a:ext uri="{FF2B5EF4-FFF2-40B4-BE49-F238E27FC236}">
                    <a16:creationId xmlns:a16="http://schemas.microsoft.com/office/drawing/2014/main" id="{013334E2-5D0A-43A2-8FFF-CAB9D7529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4961" y="7201391"/>
                <a:ext cx="1083152" cy="153053"/>
              </a:xfrm>
              <a:custGeom>
                <a:avLst/>
                <a:gdLst>
                  <a:gd name="T0" fmla="*/ 1125 w 1216"/>
                  <a:gd name="T1" fmla="*/ 0 h 170"/>
                  <a:gd name="T2" fmla="*/ 563 w 1216"/>
                  <a:gd name="T3" fmla="*/ 0 h 170"/>
                  <a:gd name="T4" fmla="*/ 0 w 1216"/>
                  <a:gd name="T5" fmla="*/ 0 h 170"/>
                  <a:gd name="T6" fmla="*/ 0 w 1216"/>
                  <a:gd name="T7" fmla="*/ 85 h 170"/>
                  <a:gd name="T8" fmla="*/ 0 w 1216"/>
                  <a:gd name="T9" fmla="*/ 169 h 170"/>
                  <a:gd name="T10" fmla="*/ 563 w 1216"/>
                  <a:gd name="T11" fmla="*/ 169 h 170"/>
                  <a:gd name="T12" fmla="*/ 1125 w 1216"/>
                  <a:gd name="T13" fmla="*/ 169 h 170"/>
                  <a:gd name="T14" fmla="*/ 1125 w 1216"/>
                  <a:gd name="T15" fmla="*/ 169 h 170"/>
                  <a:gd name="T16" fmla="*/ 1188 w 1216"/>
                  <a:gd name="T17" fmla="*/ 144 h 170"/>
                  <a:gd name="T18" fmla="*/ 1188 w 1216"/>
                  <a:gd name="T19" fmla="*/ 144 h 170"/>
                  <a:gd name="T20" fmla="*/ 1215 w 1216"/>
                  <a:gd name="T21" fmla="*/ 85 h 170"/>
                  <a:gd name="T22" fmla="*/ 1215 w 1216"/>
                  <a:gd name="T23" fmla="*/ 85 h 170"/>
                  <a:gd name="T24" fmla="*/ 1188 w 1216"/>
                  <a:gd name="T25" fmla="*/ 25 h 170"/>
                  <a:gd name="T26" fmla="*/ 1188 w 1216"/>
                  <a:gd name="T27" fmla="*/ 25 h 170"/>
                  <a:gd name="T28" fmla="*/ 1125 w 1216"/>
                  <a:gd name="T29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16" h="170">
                    <a:moveTo>
                      <a:pt x="1125" y="0"/>
                    </a:moveTo>
                    <a:lnTo>
                      <a:pt x="563" y="0"/>
                    </a:lnTo>
                    <a:lnTo>
                      <a:pt x="0" y="0"/>
                    </a:lnTo>
                    <a:lnTo>
                      <a:pt x="0" y="85"/>
                    </a:lnTo>
                    <a:lnTo>
                      <a:pt x="0" y="169"/>
                    </a:lnTo>
                    <a:lnTo>
                      <a:pt x="563" y="169"/>
                    </a:lnTo>
                    <a:lnTo>
                      <a:pt x="1125" y="169"/>
                    </a:lnTo>
                    <a:lnTo>
                      <a:pt x="1125" y="169"/>
                    </a:lnTo>
                    <a:cubicBezTo>
                      <a:pt x="1150" y="169"/>
                      <a:pt x="1173" y="159"/>
                      <a:pt x="1188" y="144"/>
                    </a:cubicBezTo>
                    <a:lnTo>
                      <a:pt x="1188" y="144"/>
                    </a:lnTo>
                    <a:cubicBezTo>
                      <a:pt x="1205" y="128"/>
                      <a:pt x="1215" y="108"/>
                      <a:pt x="1215" y="85"/>
                    </a:cubicBezTo>
                    <a:lnTo>
                      <a:pt x="1215" y="85"/>
                    </a:lnTo>
                    <a:cubicBezTo>
                      <a:pt x="1215" y="61"/>
                      <a:pt x="1205" y="40"/>
                      <a:pt x="1188" y="25"/>
                    </a:cubicBezTo>
                    <a:lnTo>
                      <a:pt x="1188" y="25"/>
                    </a:lnTo>
                    <a:cubicBezTo>
                      <a:pt x="1173" y="10"/>
                      <a:pt x="1150" y="0"/>
                      <a:pt x="112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40">
                <a:extLst>
                  <a:ext uri="{FF2B5EF4-FFF2-40B4-BE49-F238E27FC236}">
                    <a16:creationId xmlns:a16="http://schemas.microsoft.com/office/drawing/2014/main" id="{0A0133EB-195B-4E9A-AD0E-2FD79C7FEA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7112" y="7193542"/>
                <a:ext cx="1094924" cy="164827"/>
              </a:xfrm>
              <a:custGeom>
                <a:avLst/>
                <a:gdLst>
                  <a:gd name="T0" fmla="*/ 16 w 1232"/>
                  <a:gd name="T1" fmla="*/ 169 h 185"/>
                  <a:gd name="T2" fmla="*/ 1133 w 1232"/>
                  <a:gd name="T3" fmla="*/ 169 h 185"/>
                  <a:gd name="T4" fmla="*/ 1133 w 1232"/>
                  <a:gd name="T5" fmla="*/ 169 h 185"/>
                  <a:gd name="T6" fmla="*/ 1191 w 1232"/>
                  <a:gd name="T7" fmla="*/ 147 h 185"/>
                  <a:gd name="T8" fmla="*/ 1191 w 1232"/>
                  <a:gd name="T9" fmla="*/ 147 h 185"/>
                  <a:gd name="T10" fmla="*/ 1215 w 1232"/>
                  <a:gd name="T11" fmla="*/ 93 h 185"/>
                  <a:gd name="T12" fmla="*/ 1215 w 1232"/>
                  <a:gd name="T13" fmla="*/ 93 h 185"/>
                  <a:gd name="T14" fmla="*/ 1191 w 1232"/>
                  <a:gd name="T15" fmla="*/ 39 h 185"/>
                  <a:gd name="T16" fmla="*/ 1191 w 1232"/>
                  <a:gd name="T17" fmla="*/ 39 h 185"/>
                  <a:gd name="T18" fmla="*/ 1133 w 1232"/>
                  <a:gd name="T19" fmla="*/ 16 h 185"/>
                  <a:gd name="T20" fmla="*/ 16 w 1232"/>
                  <a:gd name="T21" fmla="*/ 16 h 185"/>
                  <a:gd name="T22" fmla="*/ 16 w 1232"/>
                  <a:gd name="T23" fmla="*/ 169 h 185"/>
                  <a:gd name="T24" fmla="*/ 1133 w 1232"/>
                  <a:gd name="T25" fmla="*/ 184 h 185"/>
                  <a:gd name="T26" fmla="*/ 8 w 1232"/>
                  <a:gd name="T27" fmla="*/ 184 h 185"/>
                  <a:gd name="T28" fmla="*/ 8 w 1232"/>
                  <a:gd name="T29" fmla="*/ 184 h 185"/>
                  <a:gd name="T30" fmla="*/ 0 w 1232"/>
                  <a:gd name="T31" fmla="*/ 177 h 185"/>
                  <a:gd name="T32" fmla="*/ 0 w 1232"/>
                  <a:gd name="T33" fmla="*/ 8 h 185"/>
                  <a:gd name="T34" fmla="*/ 0 w 1232"/>
                  <a:gd name="T35" fmla="*/ 8 h 185"/>
                  <a:gd name="T36" fmla="*/ 8 w 1232"/>
                  <a:gd name="T37" fmla="*/ 0 h 185"/>
                  <a:gd name="T38" fmla="*/ 1133 w 1232"/>
                  <a:gd name="T39" fmla="*/ 0 h 185"/>
                  <a:gd name="T40" fmla="*/ 1133 w 1232"/>
                  <a:gd name="T41" fmla="*/ 0 h 185"/>
                  <a:gd name="T42" fmla="*/ 1202 w 1232"/>
                  <a:gd name="T43" fmla="*/ 27 h 185"/>
                  <a:gd name="T44" fmla="*/ 1202 w 1232"/>
                  <a:gd name="T45" fmla="*/ 27 h 185"/>
                  <a:gd name="T46" fmla="*/ 1231 w 1232"/>
                  <a:gd name="T47" fmla="*/ 93 h 185"/>
                  <a:gd name="T48" fmla="*/ 1231 w 1232"/>
                  <a:gd name="T49" fmla="*/ 93 h 185"/>
                  <a:gd name="T50" fmla="*/ 1202 w 1232"/>
                  <a:gd name="T51" fmla="*/ 158 h 185"/>
                  <a:gd name="T52" fmla="*/ 1202 w 1232"/>
                  <a:gd name="T53" fmla="*/ 158 h 185"/>
                  <a:gd name="T54" fmla="*/ 1133 w 1232"/>
                  <a:gd name="T55" fmla="*/ 184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32" h="185">
                    <a:moveTo>
                      <a:pt x="16" y="169"/>
                    </a:moveTo>
                    <a:lnTo>
                      <a:pt x="1133" y="169"/>
                    </a:lnTo>
                    <a:lnTo>
                      <a:pt x="1133" y="169"/>
                    </a:lnTo>
                    <a:cubicBezTo>
                      <a:pt x="1155" y="169"/>
                      <a:pt x="1176" y="161"/>
                      <a:pt x="1191" y="147"/>
                    </a:cubicBezTo>
                    <a:lnTo>
                      <a:pt x="1191" y="147"/>
                    </a:lnTo>
                    <a:cubicBezTo>
                      <a:pt x="1206" y="132"/>
                      <a:pt x="1215" y="113"/>
                      <a:pt x="1215" y="93"/>
                    </a:cubicBezTo>
                    <a:lnTo>
                      <a:pt x="1215" y="93"/>
                    </a:lnTo>
                    <a:cubicBezTo>
                      <a:pt x="1215" y="72"/>
                      <a:pt x="1206" y="52"/>
                      <a:pt x="1191" y="39"/>
                    </a:cubicBezTo>
                    <a:lnTo>
                      <a:pt x="1191" y="39"/>
                    </a:lnTo>
                    <a:cubicBezTo>
                      <a:pt x="1176" y="24"/>
                      <a:pt x="1155" y="16"/>
                      <a:pt x="1133" y="16"/>
                    </a:cubicBezTo>
                    <a:lnTo>
                      <a:pt x="16" y="16"/>
                    </a:lnTo>
                    <a:lnTo>
                      <a:pt x="16" y="169"/>
                    </a:lnTo>
                    <a:close/>
                    <a:moveTo>
                      <a:pt x="1133" y="184"/>
                    </a:moveTo>
                    <a:lnTo>
                      <a:pt x="8" y="184"/>
                    </a:lnTo>
                    <a:lnTo>
                      <a:pt x="8" y="184"/>
                    </a:lnTo>
                    <a:cubicBezTo>
                      <a:pt x="3" y="184"/>
                      <a:pt x="0" y="181"/>
                      <a:pt x="0" y="177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133" y="0"/>
                    </a:lnTo>
                    <a:lnTo>
                      <a:pt x="1133" y="0"/>
                    </a:lnTo>
                    <a:cubicBezTo>
                      <a:pt x="1160" y="0"/>
                      <a:pt x="1183" y="10"/>
                      <a:pt x="1202" y="27"/>
                    </a:cubicBezTo>
                    <a:lnTo>
                      <a:pt x="1202" y="27"/>
                    </a:lnTo>
                    <a:cubicBezTo>
                      <a:pt x="1220" y="45"/>
                      <a:pt x="1231" y="68"/>
                      <a:pt x="1231" y="93"/>
                    </a:cubicBezTo>
                    <a:lnTo>
                      <a:pt x="1231" y="93"/>
                    </a:lnTo>
                    <a:cubicBezTo>
                      <a:pt x="1231" y="117"/>
                      <a:pt x="1220" y="141"/>
                      <a:pt x="1202" y="158"/>
                    </a:cubicBezTo>
                    <a:lnTo>
                      <a:pt x="1202" y="158"/>
                    </a:lnTo>
                    <a:cubicBezTo>
                      <a:pt x="1183" y="175"/>
                      <a:pt x="1160" y="184"/>
                      <a:pt x="1133" y="1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41">
                <a:extLst>
                  <a:ext uri="{FF2B5EF4-FFF2-40B4-BE49-F238E27FC236}">
                    <a16:creationId xmlns:a16="http://schemas.microsoft.com/office/drawing/2014/main" id="{CF8C574C-1546-4F4A-A874-B16872ABC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22285" y="5537419"/>
                <a:ext cx="443463" cy="682857"/>
              </a:xfrm>
              <a:custGeom>
                <a:avLst/>
                <a:gdLst>
                  <a:gd name="T0" fmla="*/ 248 w 497"/>
                  <a:gd name="T1" fmla="*/ 343 h 767"/>
                  <a:gd name="T2" fmla="*/ 248 w 497"/>
                  <a:gd name="T3" fmla="*/ 343 h 767"/>
                  <a:gd name="T4" fmla="*/ 154 w 497"/>
                  <a:gd name="T5" fmla="*/ 250 h 767"/>
                  <a:gd name="T6" fmla="*/ 154 w 497"/>
                  <a:gd name="T7" fmla="*/ 250 h 767"/>
                  <a:gd name="T8" fmla="*/ 248 w 497"/>
                  <a:gd name="T9" fmla="*/ 155 h 767"/>
                  <a:gd name="T10" fmla="*/ 248 w 497"/>
                  <a:gd name="T11" fmla="*/ 155 h 767"/>
                  <a:gd name="T12" fmla="*/ 342 w 497"/>
                  <a:gd name="T13" fmla="*/ 250 h 767"/>
                  <a:gd name="T14" fmla="*/ 342 w 497"/>
                  <a:gd name="T15" fmla="*/ 250 h 767"/>
                  <a:gd name="T16" fmla="*/ 248 w 497"/>
                  <a:gd name="T17" fmla="*/ 343 h 767"/>
                  <a:gd name="T18" fmla="*/ 248 w 497"/>
                  <a:gd name="T19" fmla="*/ 0 h 767"/>
                  <a:gd name="T20" fmla="*/ 248 w 497"/>
                  <a:gd name="T21" fmla="*/ 0 h 767"/>
                  <a:gd name="T22" fmla="*/ 0 w 497"/>
                  <a:gd name="T23" fmla="*/ 250 h 767"/>
                  <a:gd name="T24" fmla="*/ 0 w 497"/>
                  <a:gd name="T25" fmla="*/ 250 h 767"/>
                  <a:gd name="T26" fmla="*/ 248 w 497"/>
                  <a:gd name="T27" fmla="*/ 766 h 767"/>
                  <a:gd name="T28" fmla="*/ 248 w 497"/>
                  <a:gd name="T29" fmla="*/ 766 h 767"/>
                  <a:gd name="T30" fmla="*/ 496 w 497"/>
                  <a:gd name="T31" fmla="*/ 250 h 767"/>
                  <a:gd name="T32" fmla="*/ 496 w 497"/>
                  <a:gd name="T33" fmla="*/ 250 h 767"/>
                  <a:gd name="T34" fmla="*/ 248 w 497"/>
                  <a:gd name="T35" fmla="*/ 0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7" h="767">
                    <a:moveTo>
                      <a:pt x="248" y="343"/>
                    </a:moveTo>
                    <a:lnTo>
                      <a:pt x="248" y="343"/>
                    </a:lnTo>
                    <a:cubicBezTo>
                      <a:pt x="195" y="343"/>
                      <a:pt x="154" y="301"/>
                      <a:pt x="154" y="250"/>
                    </a:cubicBezTo>
                    <a:lnTo>
                      <a:pt x="154" y="250"/>
                    </a:lnTo>
                    <a:cubicBezTo>
                      <a:pt x="154" y="197"/>
                      <a:pt x="195" y="155"/>
                      <a:pt x="248" y="155"/>
                    </a:cubicBezTo>
                    <a:lnTo>
                      <a:pt x="248" y="155"/>
                    </a:lnTo>
                    <a:cubicBezTo>
                      <a:pt x="299" y="155"/>
                      <a:pt x="342" y="197"/>
                      <a:pt x="342" y="250"/>
                    </a:cubicBezTo>
                    <a:lnTo>
                      <a:pt x="342" y="250"/>
                    </a:lnTo>
                    <a:cubicBezTo>
                      <a:pt x="342" y="301"/>
                      <a:pt x="299" y="343"/>
                      <a:pt x="248" y="343"/>
                    </a:cubicBezTo>
                    <a:close/>
                    <a:moveTo>
                      <a:pt x="248" y="0"/>
                    </a:moveTo>
                    <a:lnTo>
                      <a:pt x="248" y="0"/>
                    </a:lnTo>
                    <a:cubicBezTo>
                      <a:pt x="111" y="0"/>
                      <a:pt x="0" y="112"/>
                      <a:pt x="0" y="250"/>
                    </a:cubicBezTo>
                    <a:lnTo>
                      <a:pt x="0" y="250"/>
                    </a:lnTo>
                    <a:cubicBezTo>
                      <a:pt x="0" y="387"/>
                      <a:pt x="248" y="766"/>
                      <a:pt x="248" y="766"/>
                    </a:cubicBezTo>
                    <a:lnTo>
                      <a:pt x="248" y="766"/>
                    </a:lnTo>
                    <a:cubicBezTo>
                      <a:pt x="248" y="766"/>
                      <a:pt x="496" y="387"/>
                      <a:pt x="496" y="250"/>
                    </a:cubicBezTo>
                    <a:lnTo>
                      <a:pt x="496" y="250"/>
                    </a:lnTo>
                    <a:cubicBezTo>
                      <a:pt x="496" y="112"/>
                      <a:pt x="385" y="0"/>
                      <a:pt x="24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42">
                <a:extLst>
                  <a:ext uri="{FF2B5EF4-FFF2-40B4-BE49-F238E27FC236}">
                    <a16:creationId xmlns:a16="http://schemas.microsoft.com/office/drawing/2014/main" id="{19AFC576-27E7-43CC-BB20-12CA8EE45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4436" y="5529570"/>
                <a:ext cx="459161" cy="694629"/>
              </a:xfrm>
              <a:custGeom>
                <a:avLst/>
                <a:gdLst>
                  <a:gd name="T0" fmla="*/ 257 w 514"/>
                  <a:gd name="T1" fmla="*/ 171 h 782"/>
                  <a:gd name="T2" fmla="*/ 257 w 514"/>
                  <a:gd name="T3" fmla="*/ 171 h 782"/>
                  <a:gd name="T4" fmla="*/ 171 w 514"/>
                  <a:gd name="T5" fmla="*/ 257 h 782"/>
                  <a:gd name="T6" fmla="*/ 171 w 514"/>
                  <a:gd name="T7" fmla="*/ 257 h 782"/>
                  <a:gd name="T8" fmla="*/ 257 w 514"/>
                  <a:gd name="T9" fmla="*/ 342 h 782"/>
                  <a:gd name="T10" fmla="*/ 257 w 514"/>
                  <a:gd name="T11" fmla="*/ 342 h 782"/>
                  <a:gd name="T12" fmla="*/ 342 w 514"/>
                  <a:gd name="T13" fmla="*/ 257 h 782"/>
                  <a:gd name="T14" fmla="*/ 342 w 514"/>
                  <a:gd name="T15" fmla="*/ 257 h 782"/>
                  <a:gd name="T16" fmla="*/ 257 w 514"/>
                  <a:gd name="T17" fmla="*/ 171 h 782"/>
                  <a:gd name="T18" fmla="*/ 257 w 514"/>
                  <a:gd name="T19" fmla="*/ 359 h 782"/>
                  <a:gd name="T20" fmla="*/ 257 w 514"/>
                  <a:gd name="T21" fmla="*/ 359 h 782"/>
                  <a:gd name="T22" fmla="*/ 155 w 514"/>
                  <a:gd name="T23" fmla="*/ 257 h 782"/>
                  <a:gd name="T24" fmla="*/ 155 w 514"/>
                  <a:gd name="T25" fmla="*/ 257 h 782"/>
                  <a:gd name="T26" fmla="*/ 257 w 514"/>
                  <a:gd name="T27" fmla="*/ 155 h 782"/>
                  <a:gd name="T28" fmla="*/ 257 w 514"/>
                  <a:gd name="T29" fmla="*/ 155 h 782"/>
                  <a:gd name="T30" fmla="*/ 358 w 514"/>
                  <a:gd name="T31" fmla="*/ 257 h 782"/>
                  <a:gd name="T32" fmla="*/ 358 w 514"/>
                  <a:gd name="T33" fmla="*/ 257 h 782"/>
                  <a:gd name="T34" fmla="*/ 257 w 514"/>
                  <a:gd name="T35" fmla="*/ 359 h 782"/>
                  <a:gd name="T36" fmla="*/ 257 w 514"/>
                  <a:gd name="T37" fmla="*/ 16 h 782"/>
                  <a:gd name="T38" fmla="*/ 257 w 514"/>
                  <a:gd name="T39" fmla="*/ 16 h 782"/>
                  <a:gd name="T40" fmla="*/ 16 w 514"/>
                  <a:gd name="T41" fmla="*/ 257 h 782"/>
                  <a:gd name="T42" fmla="*/ 16 w 514"/>
                  <a:gd name="T43" fmla="*/ 257 h 782"/>
                  <a:gd name="T44" fmla="*/ 257 w 514"/>
                  <a:gd name="T45" fmla="*/ 759 h 782"/>
                  <a:gd name="T46" fmla="*/ 257 w 514"/>
                  <a:gd name="T47" fmla="*/ 759 h 782"/>
                  <a:gd name="T48" fmla="*/ 497 w 514"/>
                  <a:gd name="T49" fmla="*/ 257 h 782"/>
                  <a:gd name="T50" fmla="*/ 497 w 514"/>
                  <a:gd name="T51" fmla="*/ 257 h 782"/>
                  <a:gd name="T52" fmla="*/ 257 w 514"/>
                  <a:gd name="T53" fmla="*/ 16 h 782"/>
                  <a:gd name="T54" fmla="*/ 257 w 514"/>
                  <a:gd name="T55" fmla="*/ 781 h 782"/>
                  <a:gd name="T56" fmla="*/ 257 w 514"/>
                  <a:gd name="T57" fmla="*/ 781 h 782"/>
                  <a:gd name="T58" fmla="*/ 250 w 514"/>
                  <a:gd name="T59" fmla="*/ 777 h 782"/>
                  <a:gd name="T60" fmla="*/ 250 w 514"/>
                  <a:gd name="T61" fmla="*/ 777 h 782"/>
                  <a:gd name="T62" fmla="*/ 0 w 514"/>
                  <a:gd name="T63" fmla="*/ 257 h 782"/>
                  <a:gd name="T64" fmla="*/ 0 w 514"/>
                  <a:gd name="T65" fmla="*/ 257 h 782"/>
                  <a:gd name="T66" fmla="*/ 257 w 514"/>
                  <a:gd name="T67" fmla="*/ 0 h 782"/>
                  <a:gd name="T68" fmla="*/ 257 w 514"/>
                  <a:gd name="T69" fmla="*/ 0 h 782"/>
                  <a:gd name="T70" fmla="*/ 513 w 514"/>
                  <a:gd name="T71" fmla="*/ 257 h 782"/>
                  <a:gd name="T72" fmla="*/ 513 w 514"/>
                  <a:gd name="T73" fmla="*/ 257 h 782"/>
                  <a:gd name="T74" fmla="*/ 263 w 514"/>
                  <a:gd name="T75" fmla="*/ 777 h 782"/>
                  <a:gd name="T76" fmla="*/ 263 w 514"/>
                  <a:gd name="T77" fmla="*/ 777 h 782"/>
                  <a:gd name="T78" fmla="*/ 257 w 514"/>
                  <a:gd name="T79" fmla="*/ 781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4" h="782">
                    <a:moveTo>
                      <a:pt x="257" y="171"/>
                    </a:moveTo>
                    <a:lnTo>
                      <a:pt x="257" y="171"/>
                    </a:lnTo>
                    <a:cubicBezTo>
                      <a:pt x="210" y="171"/>
                      <a:pt x="171" y="210"/>
                      <a:pt x="171" y="257"/>
                    </a:cubicBezTo>
                    <a:lnTo>
                      <a:pt x="171" y="257"/>
                    </a:lnTo>
                    <a:cubicBezTo>
                      <a:pt x="171" y="304"/>
                      <a:pt x="210" y="342"/>
                      <a:pt x="257" y="342"/>
                    </a:cubicBezTo>
                    <a:lnTo>
                      <a:pt x="257" y="342"/>
                    </a:lnTo>
                    <a:cubicBezTo>
                      <a:pt x="304" y="342"/>
                      <a:pt x="342" y="304"/>
                      <a:pt x="342" y="257"/>
                    </a:cubicBezTo>
                    <a:lnTo>
                      <a:pt x="342" y="257"/>
                    </a:lnTo>
                    <a:cubicBezTo>
                      <a:pt x="342" y="210"/>
                      <a:pt x="304" y="171"/>
                      <a:pt x="257" y="171"/>
                    </a:cubicBezTo>
                    <a:close/>
                    <a:moveTo>
                      <a:pt x="257" y="359"/>
                    </a:moveTo>
                    <a:lnTo>
                      <a:pt x="257" y="359"/>
                    </a:lnTo>
                    <a:cubicBezTo>
                      <a:pt x="201" y="359"/>
                      <a:pt x="155" y="312"/>
                      <a:pt x="155" y="257"/>
                    </a:cubicBezTo>
                    <a:lnTo>
                      <a:pt x="155" y="257"/>
                    </a:lnTo>
                    <a:cubicBezTo>
                      <a:pt x="155" y="201"/>
                      <a:pt x="201" y="155"/>
                      <a:pt x="257" y="155"/>
                    </a:cubicBezTo>
                    <a:lnTo>
                      <a:pt x="257" y="155"/>
                    </a:lnTo>
                    <a:cubicBezTo>
                      <a:pt x="312" y="155"/>
                      <a:pt x="358" y="201"/>
                      <a:pt x="358" y="257"/>
                    </a:cubicBezTo>
                    <a:lnTo>
                      <a:pt x="358" y="257"/>
                    </a:lnTo>
                    <a:cubicBezTo>
                      <a:pt x="358" y="312"/>
                      <a:pt x="312" y="359"/>
                      <a:pt x="257" y="359"/>
                    </a:cubicBezTo>
                    <a:close/>
                    <a:moveTo>
                      <a:pt x="257" y="16"/>
                    </a:moveTo>
                    <a:lnTo>
                      <a:pt x="257" y="16"/>
                    </a:lnTo>
                    <a:cubicBezTo>
                      <a:pt x="124" y="16"/>
                      <a:pt x="16" y="124"/>
                      <a:pt x="16" y="257"/>
                    </a:cubicBezTo>
                    <a:lnTo>
                      <a:pt x="16" y="257"/>
                    </a:lnTo>
                    <a:cubicBezTo>
                      <a:pt x="16" y="378"/>
                      <a:pt x="217" y="698"/>
                      <a:pt x="257" y="759"/>
                    </a:cubicBezTo>
                    <a:lnTo>
                      <a:pt x="257" y="759"/>
                    </a:lnTo>
                    <a:cubicBezTo>
                      <a:pt x="296" y="698"/>
                      <a:pt x="497" y="378"/>
                      <a:pt x="497" y="257"/>
                    </a:cubicBezTo>
                    <a:lnTo>
                      <a:pt x="497" y="257"/>
                    </a:lnTo>
                    <a:cubicBezTo>
                      <a:pt x="497" y="124"/>
                      <a:pt x="390" y="16"/>
                      <a:pt x="257" y="16"/>
                    </a:cubicBezTo>
                    <a:close/>
                    <a:moveTo>
                      <a:pt x="257" y="781"/>
                    </a:moveTo>
                    <a:lnTo>
                      <a:pt x="257" y="781"/>
                    </a:lnTo>
                    <a:cubicBezTo>
                      <a:pt x="254" y="781"/>
                      <a:pt x="252" y="780"/>
                      <a:pt x="250" y="777"/>
                    </a:cubicBezTo>
                    <a:lnTo>
                      <a:pt x="250" y="777"/>
                    </a:lnTo>
                    <a:cubicBezTo>
                      <a:pt x="240" y="762"/>
                      <a:pt x="0" y="395"/>
                      <a:pt x="0" y="257"/>
                    </a:cubicBezTo>
                    <a:lnTo>
                      <a:pt x="0" y="257"/>
                    </a:lnTo>
                    <a:cubicBezTo>
                      <a:pt x="0" y="115"/>
                      <a:pt x="115" y="0"/>
                      <a:pt x="257" y="0"/>
                    </a:cubicBezTo>
                    <a:lnTo>
                      <a:pt x="257" y="0"/>
                    </a:lnTo>
                    <a:cubicBezTo>
                      <a:pt x="398" y="0"/>
                      <a:pt x="513" y="115"/>
                      <a:pt x="513" y="257"/>
                    </a:cubicBezTo>
                    <a:lnTo>
                      <a:pt x="513" y="257"/>
                    </a:lnTo>
                    <a:cubicBezTo>
                      <a:pt x="513" y="395"/>
                      <a:pt x="274" y="762"/>
                      <a:pt x="263" y="777"/>
                    </a:cubicBezTo>
                    <a:lnTo>
                      <a:pt x="263" y="777"/>
                    </a:lnTo>
                    <a:cubicBezTo>
                      <a:pt x="262" y="780"/>
                      <a:pt x="259" y="781"/>
                      <a:pt x="257" y="7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43">
                <a:extLst>
                  <a:ext uri="{FF2B5EF4-FFF2-40B4-BE49-F238E27FC236}">
                    <a16:creationId xmlns:a16="http://schemas.microsoft.com/office/drawing/2014/main" id="{FAEC0098-CC18-4AFA-839B-C06B63ED2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7017" y="5537419"/>
                <a:ext cx="2017174" cy="635763"/>
              </a:xfrm>
              <a:custGeom>
                <a:avLst/>
                <a:gdLst>
                  <a:gd name="T0" fmla="*/ 2136 w 2265"/>
                  <a:gd name="T1" fmla="*/ 714 h 715"/>
                  <a:gd name="T2" fmla="*/ 1131 w 2265"/>
                  <a:gd name="T3" fmla="*/ 714 h 715"/>
                  <a:gd name="T4" fmla="*/ 126 w 2265"/>
                  <a:gd name="T5" fmla="*/ 714 h 715"/>
                  <a:gd name="T6" fmla="*/ 126 w 2265"/>
                  <a:gd name="T7" fmla="*/ 714 h 715"/>
                  <a:gd name="T8" fmla="*/ 36 w 2265"/>
                  <a:gd name="T9" fmla="*/ 678 h 715"/>
                  <a:gd name="T10" fmla="*/ 36 w 2265"/>
                  <a:gd name="T11" fmla="*/ 678 h 715"/>
                  <a:gd name="T12" fmla="*/ 0 w 2265"/>
                  <a:gd name="T13" fmla="*/ 587 h 715"/>
                  <a:gd name="T14" fmla="*/ 0 w 2265"/>
                  <a:gd name="T15" fmla="*/ 358 h 715"/>
                  <a:gd name="T16" fmla="*/ 0 w 2265"/>
                  <a:gd name="T17" fmla="*/ 128 h 715"/>
                  <a:gd name="T18" fmla="*/ 0 w 2265"/>
                  <a:gd name="T19" fmla="*/ 128 h 715"/>
                  <a:gd name="T20" fmla="*/ 36 w 2265"/>
                  <a:gd name="T21" fmla="*/ 38 h 715"/>
                  <a:gd name="T22" fmla="*/ 36 w 2265"/>
                  <a:gd name="T23" fmla="*/ 38 h 715"/>
                  <a:gd name="T24" fmla="*/ 126 w 2265"/>
                  <a:gd name="T25" fmla="*/ 0 h 715"/>
                  <a:gd name="T26" fmla="*/ 1131 w 2265"/>
                  <a:gd name="T27" fmla="*/ 0 h 715"/>
                  <a:gd name="T28" fmla="*/ 2136 w 2265"/>
                  <a:gd name="T29" fmla="*/ 0 h 715"/>
                  <a:gd name="T30" fmla="*/ 2136 w 2265"/>
                  <a:gd name="T31" fmla="*/ 0 h 715"/>
                  <a:gd name="T32" fmla="*/ 2227 w 2265"/>
                  <a:gd name="T33" fmla="*/ 38 h 715"/>
                  <a:gd name="T34" fmla="*/ 2227 w 2265"/>
                  <a:gd name="T35" fmla="*/ 38 h 715"/>
                  <a:gd name="T36" fmla="*/ 2264 w 2265"/>
                  <a:gd name="T37" fmla="*/ 128 h 715"/>
                  <a:gd name="T38" fmla="*/ 2264 w 2265"/>
                  <a:gd name="T39" fmla="*/ 358 h 715"/>
                  <a:gd name="T40" fmla="*/ 2264 w 2265"/>
                  <a:gd name="T41" fmla="*/ 587 h 715"/>
                  <a:gd name="T42" fmla="*/ 2264 w 2265"/>
                  <a:gd name="T43" fmla="*/ 587 h 715"/>
                  <a:gd name="T44" fmla="*/ 2227 w 2265"/>
                  <a:gd name="T45" fmla="*/ 678 h 715"/>
                  <a:gd name="T46" fmla="*/ 2227 w 2265"/>
                  <a:gd name="T47" fmla="*/ 678 h 715"/>
                  <a:gd name="T48" fmla="*/ 2136 w 2265"/>
                  <a:gd name="T49" fmla="*/ 714 h 7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265" h="715">
                    <a:moveTo>
                      <a:pt x="2136" y="714"/>
                    </a:moveTo>
                    <a:lnTo>
                      <a:pt x="1131" y="714"/>
                    </a:lnTo>
                    <a:lnTo>
                      <a:pt x="126" y="714"/>
                    </a:lnTo>
                    <a:lnTo>
                      <a:pt x="126" y="714"/>
                    </a:lnTo>
                    <a:cubicBezTo>
                      <a:pt x="91" y="714"/>
                      <a:pt x="60" y="700"/>
                      <a:pt x="36" y="678"/>
                    </a:cubicBezTo>
                    <a:lnTo>
                      <a:pt x="36" y="678"/>
                    </a:lnTo>
                    <a:cubicBezTo>
                      <a:pt x="13" y="655"/>
                      <a:pt x="0" y="622"/>
                      <a:pt x="0" y="587"/>
                    </a:cubicBezTo>
                    <a:lnTo>
                      <a:pt x="0" y="358"/>
                    </a:lnTo>
                    <a:lnTo>
                      <a:pt x="0" y="128"/>
                    </a:lnTo>
                    <a:lnTo>
                      <a:pt x="0" y="128"/>
                    </a:lnTo>
                    <a:cubicBezTo>
                      <a:pt x="0" y="93"/>
                      <a:pt x="13" y="61"/>
                      <a:pt x="36" y="38"/>
                    </a:cubicBezTo>
                    <a:lnTo>
                      <a:pt x="36" y="38"/>
                    </a:lnTo>
                    <a:cubicBezTo>
                      <a:pt x="60" y="15"/>
                      <a:pt x="91" y="0"/>
                      <a:pt x="126" y="0"/>
                    </a:cubicBezTo>
                    <a:lnTo>
                      <a:pt x="1131" y="0"/>
                    </a:lnTo>
                    <a:lnTo>
                      <a:pt x="2136" y="0"/>
                    </a:lnTo>
                    <a:lnTo>
                      <a:pt x="2136" y="0"/>
                    </a:lnTo>
                    <a:cubicBezTo>
                      <a:pt x="2172" y="0"/>
                      <a:pt x="2203" y="15"/>
                      <a:pt x="2227" y="38"/>
                    </a:cubicBezTo>
                    <a:lnTo>
                      <a:pt x="2227" y="38"/>
                    </a:lnTo>
                    <a:cubicBezTo>
                      <a:pt x="2250" y="61"/>
                      <a:pt x="2264" y="93"/>
                      <a:pt x="2264" y="128"/>
                    </a:cubicBezTo>
                    <a:lnTo>
                      <a:pt x="2264" y="358"/>
                    </a:lnTo>
                    <a:lnTo>
                      <a:pt x="2264" y="587"/>
                    </a:lnTo>
                    <a:lnTo>
                      <a:pt x="2264" y="587"/>
                    </a:lnTo>
                    <a:cubicBezTo>
                      <a:pt x="2264" y="622"/>
                      <a:pt x="2250" y="655"/>
                      <a:pt x="2227" y="678"/>
                    </a:cubicBezTo>
                    <a:lnTo>
                      <a:pt x="2227" y="678"/>
                    </a:lnTo>
                    <a:cubicBezTo>
                      <a:pt x="2203" y="700"/>
                      <a:pt x="2172" y="714"/>
                      <a:pt x="2136" y="7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44">
                <a:extLst>
                  <a:ext uri="{FF2B5EF4-FFF2-40B4-BE49-F238E27FC236}">
                    <a16:creationId xmlns:a16="http://schemas.microsoft.com/office/drawing/2014/main" id="{E1B40F02-A97A-49FA-B64D-1E3865BD2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3094" y="5529570"/>
                <a:ext cx="2028946" cy="651461"/>
              </a:xfrm>
              <a:custGeom>
                <a:avLst/>
                <a:gdLst>
                  <a:gd name="T0" fmla="*/ 134 w 2281"/>
                  <a:gd name="T1" fmla="*/ 16 h 730"/>
                  <a:gd name="T2" fmla="*/ 134 w 2281"/>
                  <a:gd name="T3" fmla="*/ 16 h 730"/>
                  <a:gd name="T4" fmla="*/ 51 w 2281"/>
                  <a:gd name="T5" fmla="*/ 50 h 730"/>
                  <a:gd name="T6" fmla="*/ 51 w 2281"/>
                  <a:gd name="T7" fmla="*/ 50 h 730"/>
                  <a:gd name="T8" fmla="*/ 15 w 2281"/>
                  <a:gd name="T9" fmla="*/ 135 h 730"/>
                  <a:gd name="T10" fmla="*/ 15 w 2281"/>
                  <a:gd name="T11" fmla="*/ 594 h 730"/>
                  <a:gd name="T12" fmla="*/ 15 w 2281"/>
                  <a:gd name="T13" fmla="*/ 594 h 730"/>
                  <a:gd name="T14" fmla="*/ 51 w 2281"/>
                  <a:gd name="T15" fmla="*/ 679 h 730"/>
                  <a:gd name="T16" fmla="*/ 51 w 2281"/>
                  <a:gd name="T17" fmla="*/ 679 h 730"/>
                  <a:gd name="T18" fmla="*/ 134 w 2281"/>
                  <a:gd name="T19" fmla="*/ 714 h 730"/>
                  <a:gd name="T20" fmla="*/ 2144 w 2281"/>
                  <a:gd name="T21" fmla="*/ 714 h 730"/>
                  <a:gd name="T22" fmla="*/ 2144 w 2281"/>
                  <a:gd name="T23" fmla="*/ 714 h 730"/>
                  <a:gd name="T24" fmla="*/ 2229 w 2281"/>
                  <a:gd name="T25" fmla="*/ 679 h 730"/>
                  <a:gd name="T26" fmla="*/ 2229 w 2281"/>
                  <a:gd name="T27" fmla="*/ 679 h 730"/>
                  <a:gd name="T28" fmla="*/ 2265 w 2281"/>
                  <a:gd name="T29" fmla="*/ 594 h 730"/>
                  <a:gd name="T30" fmla="*/ 2265 w 2281"/>
                  <a:gd name="T31" fmla="*/ 135 h 730"/>
                  <a:gd name="T32" fmla="*/ 2265 w 2281"/>
                  <a:gd name="T33" fmla="*/ 135 h 730"/>
                  <a:gd name="T34" fmla="*/ 2229 w 2281"/>
                  <a:gd name="T35" fmla="*/ 50 h 730"/>
                  <a:gd name="T36" fmla="*/ 2229 w 2281"/>
                  <a:gd name="T37" fmla="*/ 50 h 730"/>
                  <a:gd name="T38" fmla="*/ 2144 w 2281"/>
                  <a:gd name="T39" fmla="*/ 16 h 730"/>
                  <a:gd name="T40" fmla="*/ 134 w 2281"/>
                  <a:gd name="T41" fmla="*/ 16 h 730"/>
                  <a:gd name="T42" fmla="*/ 2144 w 2281"/>
                  <a:gd name="T43" fmla="*/ 729 h 730"/>
                  <a:gd name="T44" fmla="*/ 134 w 2281"/>
                  <a:gd name="T45" fmla="*/ 729 h 730"/>
                  <a:gd name="T46" fmla="*/ 134 w 2281"/>
                  <a:gd name="T47" fmla="*/ 729 h 730"/>
                  <a:gd name="T48" fmla="*/ 40 w 2281"/>
                  <a:gd name="T49" fmla="*/ 690 h 730"/>
                  <a:gd name="T50" fmla="*/ 40 w 2281"/>
                  <a:gd name="T51" fmla="*/ 690 h 730"/>
                  <a:gd name="T52" fmla="*/ 0 w 2281"/>
                  <a:gd name="T53" fmla="*/ 594 h 730"/>
                  <a:gd name="T54" fmla="*/ 0 w 2281"/>
                  <a:gd name="T55" fmla="*/ 135 h 730"/>
                  <a:gd name="T56" fmla="*/ 0 w 2281"/>
                  <a:gd name="T57" fmla="*/ 135 h 730"/>
                  <a:gd name="T58" fmla="*/ 40 w 2281"/>
                  <a:gd name="T59" fmla="*/ 40 h 730"/>
                  <a:gd name="T60" fmla="*/ 40 w 2281"/>
                  <a:gd name="T61" fmla="*/ 40 h 730"/>
                  <a:gd name="T62" fmla="*/ 134 w 2281"/>
                  <a:gd name="T63" fmla="*/ 0 h 730"/>
                  <a:gd name="T64" fmla="*/ 2144 w 2281"/>
                  <a:gd name="T65" fmla="*/ 0 h 730"/>
                  <a:gd name="T66" fmla="*/ 2144 w 2281"/>
                  <a:gd name="T67" fmla="*/ 0 h 730"/>
                  <a:gd name="T68" fmla="*/ 2240 w 2281"/>
                  <a:gd name="T69" fmla="*/ 40 h 730"/>
                  <a:gd name="T70" fmla="*/ 2240 w 2281"/>
                  <a:gd name="T71" fmla="*/ 40 h 730"/>
                  <a:gd name="T72" fmla="*/ 2280 w 2281"/>
                  <a:gd name="T73" fmla="*/ 135 h 730"/>
                  <a:gd name="T74" fmla="*/ 2280 w 2281"/>
                  <a:gd name="T75" fmla="*/ 594 h 730"/>
                  <a:gd name="T76" fmla="*/ 2280 w 2281"/>
                  <a:gd name="T77" fmla="*/ 594 h 730"/>
                  <a:gd name="T78" fmla="*/ 2240 w 2281"/>
                  <a:gd name="T79" fmla="*/ 690 h 730"/>
                  <a:gd name="T80" fmla="*/ 2240 w 2281"/>
                  <a:gd name="T81" fmla="*/ 690 h 730"/>
                  <a:gd name="T82" fmla="*/ 2144 w 2281"/>
                  <a:gd name="T83" fmla="*/ 729 h 7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81" h="730">
                    <a:moveTo>
                      <a:pt x="134" y="16"/>
                    </a:moveTo>
                    <a:lnTo>
                      <a:pt x="134" y="16"/>
                    </a:lnTo>
                    <a:cubicBezTo>
                      <a:pt x="103" y="16"/>
                      <a:pt x="73" y="28"/>
                      <a:pt x="51" y="50"/>
                    </a:cubicBezTo>
                    <a:lnTo>
                      <a:pt x="51" y="50"/>
                    </a:lnTo>
                    <a:cubicBezTo>
                      <a:pt x="27" y="73"/>
                      <a:pt x="15" y="103"/>
                      <a:pt x="15" y="135"/>
                    </a:cubicBezTo>
                    <a:lnTo>
                      <a:pt x="15" y="594"/>
                    </a:lnTo>
                    <a:lnTo>
                      <a:pt x="15" y="594"/>
                    </a:lnTo>
                    <a:cubicBezTo>
                      <a:pt x="15" y="627"/>
                      <a:pt x="27" y="657"/>
                      <a:pt x="51" y="679"/>
                    </a:cubicBezTo>
                    <a:lnTo>
                      <a:pt x="51" y="679"/>
                    </a:lnTo>
                    <a:cubicBezTo>
                      <a:pt x="73" y="701"/>
                      <a:pt x="103" y="714"/>
                      <a:pt x="134" y="714"/>
                    </a:cubicBezTo>
                    <a:lnTo>
                      <a:pt x="2144" y="714"/>
                    </a:lnTo>
                    <a:lnTo>
                      <a:pt x="2144" y="714"/>
                    </a:lnTo>
                    <a:cubicBezTo>
                      <a:pt x="2176" y="714"/>
                      <a:pt x="2206" y="701"/>
                      <a:pt x="2229" y="679"/>
                    </a:cubicBezTo>
                    <a:lnTo>
                      <a:pt x="2229" y="679"/>
                    </a:lnTo>
                    <a:cubicBezTo>
                      <a:pt x="2252" y="657"/>
                      <a:pt x="2265" y="627"/>
                      <a:pt x="2265" y="594"/>
                    </a:cubicBezTo>
                    <a:lnTo>
                      <a:pt x="2265" y="135"/>
                    </a:lnTo>
                    <a:lnTo>
                      <a:pt x="2265" y="135"/>
                    </a:lnTo>
                    <a:cubicBezTo>
                      <a:pt x="2265" y="103"/>
                      <a:pt x="2252" y="73"/>
                      <a:pt x="2229" y="50"/>
                    </a:cubicBezTo>
                    <a:lnTo>
                      <a:pt x="2229" y="50"/>
                    </a:lnTo>
                    <a:cubicBezTo>
                      <a:pt x="2206" y="28"/>
                      <a:pt x="2176" y="16"/>
                      <a:pt x="2144" y="16"/>
                    </a:cubicBezTo>
                    <a:lnTo>
                      <a:pt x="134" y="16"/>
                    </a:lnTo>
                    <a:close/>
                    <a:moveTo>
                      <a:pt x="2144" y="729"/>
                    </a:moveTo>
                    <a:lnTo>
                      <a:pt x="134" y="729"/>
                    </a:lnTo>
                    <a:lnTo>
                      <a:pt x="134" y="729"/>
                    </a:lnTo>
                    <a:cubicBezTo>
                      <a:pt x="99" y="729"/>
                      <a:pt x="65" y="716"/>
                      <a:pt x="40" y="690"/>
                    </a:cubicBezTo>
                    <a:lnTo>
                      <a:pt x="40" y="690"/>
                    </a:lnTo>
                    <a:cubicBezTo>
                      <a:pt x="14" y="664"/>
                      <a:pt x="0" y="631"/>
                      <a:pt x="0" y="594"/>
                    </a:cubicBezTo>
                    <a:lnTo>
                      <a:pt x="0" y="135"/>
                    </a:lnTo>
                    <a:lnTo>
                      <a:pt x="0" y="135"/>
                    </a:lnTo>
                    <a:cubicBezTo>
                      <a:pt x="0" y="99"/>
                      <a:pt x="14" y="65"/>
                      <a:pt x="40" y="40"/>
                    </a:cubicBezTo>
                    <a:lnTo>
                      <a:pt x="40" y="40"/>
                    </a:lnTo>
                    <a:cubicBezTo>
                      <a:pt x="65" y="14"/>
                      <a:pt x="99" y="0"/>
                      <a:pt x="134" y="0"/>
                    </a:cubicBezTo>
                    <a:lnTo>
                      <a:pt x="2144" y="0"/>
                    </a:lnTo>
                    <a:lnTo>
                      <a:pt x="2144" y="0"/>
                    </a:lnTo>
                    <a:cubicBezTo>
                      <a:pt x="2180" y="0"/>
                      <a:pt x="2215" y="14"/>
                      <a:pt x="2240" y="40"/>
                    </a:cubicBezTo>
                    <a:lnTo>
                      <a:pt x="2240" y="40"/>
                    </a:lnTo>
                    <a:cubicBezTo>
                      <a:pt x="2265" y="65"/>
                      <a:pt x="2280" y="99"/>
                      <a:pt x="2280" y="135"/>
                    </a:cubicBezTo>
                    <a:lnTo>
                      <a:pt x="2280" y="594"/>
                    </a:lnTo>
                    <a:lnTo>
                      <a:pt x="2280" y="594"/>
                    </a:lnTo>
                    <a:cubicBezTo>
                      <a:pt x="2280" y="631"/>
                      <a:pt x="2265" y="664"/>
                      <a:pt x="2240" y="690"/>
                    </a:cubicBezTo>
                    <a:lnTo>
                      <a:pt x="2240" y="690"/>
                    </a:lnTo>
                    <a:cubicBezTo>
                      <a:pt x="2215" y="716"/>
                      <a:pt x="2180" y="729"/>
                      <a:pt x="2144" y="7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45">
                <a:extLst>
                  <a:ext uri="{FF2B5EF4-FFF2-40B4-BE49-F238E27FC236}">
                    <a16:creationId xmlns:a16="http://schemas.microsoft.com/office/drawing/2014/main" id="{B2DEACEC-F939-4263-B82E-DA575F63D0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55655" y="5729716"/>
                <a:ext cx="317880" cy="290410"/>
              </a:xfrm>
              <a:custGeom>
                <a:avLst/>
                <a:gdLst>
                  <a:gd name="T0" fmla="*/ 358 w 359"/>
                  <a:gd name="T1" fmla="*/ 325 h 326"/>
                  <a:gd name="T2" fmla="*/ 0 w 359"/>
                  <a:gd name="T3" fmla="*/ 325 h 326"/>
                  <a:gd name="T4" fmla="*/ 0 w 359"/>
                  <a:gd name="T5" fmla="*/ 0 h 326"/>
                  <a:gd name="T6" fmla="*/ 358 w 359"/>
                  <a:gd name="T7" fmla="*/ 0 h 326"/>
                  <a:gd name="T8" fmla="*/ 358 w 359"/>
                  <a:gd name="T9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326">
                    <a:moveTo>
                      <a:pt x="358" y="325"/>
                    </a:moveTo>
                    <a:lnTo>
                      <a:pt x="0" y="325"/>
                    </a:lnTo>
                    <a:lnTo>
                      <a:pt x="0" y="0"/>
                    </a:lnTo>
                    <a:lnTo>
                      <a:pt x="358" y="0"/>
                    </a:lnTo>
                    <a:lnTo>
                      <a:pt x="358" y="3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46">
                <a:extLst>
                  <a:ext uri="{FF2B5EF4-FFF2-40B4-BE49-F238E27FC236}">
                    <a16:creationId xmlns:a16="http://schemas.microsoft.com/office/drawing/2014/main" id="{0FA8EFBF-755D-45AC-BFE8-5AC719F24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7806" y="5725793"/>
                <a:ext cx="333578" cy="306108"/>
              </a:xfrm>
              <a:custGeom>
                <a:avLst/>
                <a:gdLst>
                  <a:gd name="T0" fmla="*/ 15 w 373"/>
                  <a:gd name="T1" fmla="*/ 325 h 342"/>
                  <a:gd name="T2" fmla="*/ 357 w 373"/>
                  <a:gd name="T3" fmla="*/ 325 h 342"/>
                  <a:gd name="T4" fmla="*/ 357 w 373"/>
                  <a:gd name="T5" fmla="*/ 16 h 342"/>
                  <a:gd name="T6" fmla="*/ 15 w 373"/>
                  <a:gd name="T7" fmla="*/ 16 h 342"/>
                  <a:gd name="T8" fmla="*/ 15 w 373"/>
                  <a:gd name="T9" fmla="*/ 325 h 342"/>
                  <a:gd name="T10" fmla="*/ 365 w 373"/>
                  <a:gd name="T11" fmla="*/ 341 h 342"/>
                  <a:gd name="T12" fmla="*/ 7 w 373"/>
                  <a:gd name="T13" fmla="*/ 341 h 342"/>
                  <a:gd name="T14" fmla="*/ 7 w 373"/>
                  <a:gd name="T15" fmla="*/ 341 h 342"/>
                  <a:gd name="T16" fmla="*/ 0 w 373"/>
                  <a:gd name="T17" fmla="*/ 333 h 342"/>
                  <a:gd name="T18" fmla="*/ 0 w 373"/>
                  <a:gd name="T19" fmla="*/ 8 h 342"/>
                  <a:gd name="T20" fmla="*/ 0 w 373"/>
                  <a:gd name="T21" fmla="*/ 8 h 342"/>
                  <a:gd name="T22" fmla="*/ 7 w 373"/>
                  <a:gd name="T23" fmla="*/ 0 h 342"/>
                  <a:gd name="T24" fmla="*/ 365 w 373"/>
                  <a:gd name="T25" fmla="*/ 0 h 342"/>
                  <a:gd name="T26" fmla="*/ 365 w 373"/>
                  <a:gd name="T27" fmla="*/ 0 h 342"/>
                  <a:gd name="T28" fmla="*/ 372 w 373"/>
                  <a:gd name="T29" fmla="*/ 8 h 342"/>
                  <a:gd name="T30" fmla="*/ 372 w 373"/>
                  <a:gd name="T31" fmla="*/ 333 h 342"/>
                  <a:gd name="T32" fmla="*/ 372 w 373"/>
                  <a:gd name="T33" fmla="*/ 333 h 342"/>
                  <a:gd name="T34" fmla="*/ 365 w 373"/>
                  <a:gd name="T35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3" h="342">
                    <a:moveTo>
                      <a:pt x="15" y="325"/>
                    </a:moveTo>
                    <a:lnTo>
                      <a:pt x="357" y="325"/>
                    </a:lnTo>
                    <a:lnTo>
                      <a:pt x="357" y="16"/>
                    </a:lnTo>
                    <a:lnTo>
                      <a:pt x="15" y="16"/>
                    </a:lnTo>
                    <a:lnTo>
                      <a:pt x="15" y="325"/>
                    </a:lnTo>
                    <a:close/>
                    <a:moveTo>
                      <a:pt x="365" y="341"/>
                    </a:moveTo>
                    <a:lnTo>
                      <a:pt x="7" y="341"/>
                    </a:lnTo>
                    <a:lnTo>
                      <a:pt x="7" y="341"/>
                    </a:lnTo>
                    <a:cubicBezTo>
                      <a:pt x="3" y="341"/>
                      <a:pt x="0" y="338"/>
                      <a:pt x="0" y="33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65" y="0"/>
                    </a:lnTo>
                    <a:lnTo>
                      <a:pt x="365" y="0"/>
                    </a:lnTo>
                    <a:cubicBezTo>
                      <a:pt x="369" y="0"/>
                      <a:pt x="372" y="3"/>
                      <a:pt x="372" y="8"/>
                    </a:cubicBezTo>
                    <a:lnTo>
                      <a:pt x="372" y="333"/>
                    </a:lnTo>
                    <a:lnTo>
                      <a:pt x="372" y="333"/>
                    </a:lnTo>
                    <a:cubicBezTo>
                      <a:pt x="372" y="338"/>
                      <a:pt x="369" y="341"/>
                      <a:pt x="365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47">
                <a:extLst>
                  <a:ext uri="{FF2B5EF4-FFF2-40B4-BE49-F238E27FC236}">
                    <a16:creationId xmlns:a16="http://schemas.microsoft.com/office/drawing/2014/main" id="{4116647F-73D0-428B-8DEA-80812B2FD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3389" y="5686548"/>
                <a:ext cx="82412" cy="82412"/>
              </a:xfrm>
              <a:custGeom>
                <a:avLst/>
                <a:gdLst>
                  <a:gd name="T0" fmla="*/ 90 w 91"/>
                  <a:gd name="T1" fmla="*/ 45 h 91"/>
                  <a:gd name="T2" fmla="*/ 90 w 91"/>
                  <a:gd name="T3" fmla="*/ 45 h 91"/>
                  <a:gd name="T4" fmla="*/ 45 w 91"/>
                  <a:gd name="T5" fmla="*/ 90 h 91"/>
                  <a:gd name="T6" fmla="*/ 45 w 91"/>
                  <a:gd name="T7" fmla="*/ 90 h 91"/>
                  <a:gd name="T8" fmla="*/ 0 w 91"/>
                  <a:gd name="T9" fmla="*/ 45 h 91"/>
                  <a:gd name="T10" fmla="*/ 0 w 91"/>
                  <a:gd name="T11" fmla="*/ 45 h 91"/>
                  <a:gd name="T12" fmla="*/ 45 w 91"/>
                  <a:gd name="T13" fmla="*/ 0 h 91"/>
                  <a:gd name="T14" fmla="*/ 45 w 91"/>
                  <a:gd name="T15" fmla="*/ 0 h 91"/>
                  <a:gd name="T16" fmla="*/ 90 w 91"/>
                  <a:gd name="T17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91">
                    <a:moveTo>
                      <a:pt x="90" y="45"/>
                    </a:moveTo>
                    <a:lnTo>
                      <a:pt x="90" y="45"/>
                    </a:lnTo>
                    <a:cubicBezTo>
                      <a:pt x="90" y="70"/>
                      <a:pt x="70" y="90"/>
                      <a:pt x="45" y="90"/>
                    </a:cubicBezTo>
                    <a:lnTo>
                      <a:pt x="45" y="90"/>
                    </a:lnTo>
                    <a:cubicBezTo>
                      <a:pt x="21" y="90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1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0" y="20"/>
                      <a:pt x="90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48">
                <a:extLst>
                  <a:ext uri="{FF2B5EF4-FFF2-40B4-BE49-F238E27FC236}">
                    <a16:creationId xmlns:a16="http://schemas.microsoft.com/office/drawing/2014/main" id="{81E1B9A8-0D0B-4B2D-89CF-FB883249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5540" y="5682623"/>
                <a:ext cx="94187" cy="94187"/>
              </a:xfrm>
              <a:custGeom>
                <a:avLst/>
                <a:gdLst>
                  <a:gd name="T0" fmla="*/ 52 w 106"/>
                  <a:gd name="T1" fmla="*/ 15 h 107"/>
                  <a:gd name="T2" fmla="*/ 52 w 106"/>
                  <a:gd name="T3" fmla="*/ 15 h 107"/>
                  <a:gd name="T4" fmla="*/ 15 w 106"/>
                  <a:gd name="T5" fmla="*/ 53 h 107"/>
                  <a:gd name="T6" fmla="*/ 15 w 106"/>
                  <a:gd name="T7" fmla="*/ 53 h 107"/>
                  <a:gd name="T8" fmla="*/ 52 w 106"/>
                  <a:gd name="T9" fmla="*/ 90 h 107"/>
                  <a:gd name="T10" fmla="*/ 52 w 106"/>
                  <a:gd name="T11" fmla="*/ 90 h 107"/>
                  <a:gd name="T12" fmla="*/ 90 w 106"/>
                  <a:gd name="T13" fmla="*/ 53 h 107"/>
                  <a:gd name="T14" fmla="*/ 90 w 106"/>
                  <a:gd name="T15" fmla="*/ 53 h 107"/>
                  <a:gd name="T16" fmla="*/ 52 w 106"/>
                  <a:gd name="T17" fmla="*/ 15 h 107"/>
                  <a:gd name="T18" fmla="*/ 52 w 106"/>
                  <a:gd name="T19" fmla="*/ 106 h 107"/>
                  <a:gd name="T20" fmla="*/ 52 w 106"/>
                  <a:gd name="T21" fmla="*/ 106 h 107"/>
                  <a:gd name="T22" fmla="*/ 0 w 106"/>
                  <a:gd name="T23" fmla="*/ 53 h 107"/>
                  <a:gd name="T24" fmla="*/ 0 w 106"/>
                  <a:gd name="T25" fmla="*/ 53 h 107"/>
                  <a:gd name="T26" fmla="*/ 52 w 106"/>
                  <a:gd name="T27" fmla="*/ 0 h 107"/>
                  <a:gd name="T28" fmla="*/ 52 w 106"/>
                  <a:gd name="T29" fmla="*/ 0 h 107"/>
                  <a:gd name="T30" fmla="*/ 105 w 106"/>
                  <a:gd name="T31" fmla="*/ 53 h 107"/>
                  <a:gd name="T32" fmla="*/ 105 w 106"/>
                  <a:gd name="T33" fmla="*/ 53 h 107"/>
                  <a:gd name="T34" fmla="*/ 52 w 106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7">
                    <a:moveTo>
                      <a:pt x="52" y="15"/>
                    </a:moveTo>
                    <a:lnTo>
                      <a:pt x="52" y="15"/>
                    </a:lnTo>
                    <a:cubicBezTo>
                      <a:pt x="32" y="15"/>
                      <a:pt x="15" y="33"/>
                      <a:pt x="15" y="53"/>
                    </a:cubicBezTo>
                    <a:lnTo>
                      <a:pt x="15" y="53"/>
                    </a:lnTo>
                    <a:cubicBezTo>
                      <a:pt x="15" y="73"/>
                      <a:pt x="32" y="90"/>
                      <a:pt x="52" y="90"/>
                    </a:cubicBezTo>
                    <a:lnTo>
                      <a:pt x="52" y="90"/>
                    </a:lnTo>
                    <a:cubicBezTo>
                      <a:pt x="72" y="90"/>
                      <a:pt x="90" y="73"/>
                      <a:pt x="90" y="53"/>
                    </a:cubicBezTo>
                    <a:lnTo>
                      <a:pt x="90" y="53"/>
                    </a:lnTo>
                    <a:cubicBezTo>
                      <a:pt x="90" y="33"/>
                      <a:pt x="72" y="15"/>
                      <a:pt x="52" y="15"/>
                    </a:cubicBezTo>
                    <a:close/>
                    <a:moveTo>
                      <a:pt x="52" y="106"/>
                    </a:moveTo>
                    <a:lnTo>
                      <a:pt x="52" y="106"/>
                    </a:lnTo>
                    <a:cubicBezTo>
                      <a:pt x="24" y="106"/>
                      <a:pt x="0" y="83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2" y="0"/>
                    </a:cubicBezTo>
                    <a:lnTo>
                      <a:pt x="52" y="0"/>
                    </a:lnTo>
                    <a:cubicBezTo>
                      <a:pt x="81" y="0"/>
                      <a:pt x="105" y="24"/>
                      <a:pt x="105" y="53"/>
                    </a:cubicBezTo>
                    <a:lnTo>
                      <a:pt x="105" y="53"/>
                    </a:lnTo>
                    <a:cubicBezTo>
                      <a:pt x="105" y="83"/>
                      <a:pt x="81" y="106"/>
                      <a:pt x="52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EB4B063B-ACD1-4951-8300-85BAF2ACD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2370" y="5816054"/>
                <a:ext cx="183568" cy="140300"/>
              </a:xfrm>
              <a:custGeom>
                <a:avLst/>
                <a:gdLst>
                  <a:gd name="connsiteX0" fmla="*/ 6178 w 183568"/>
                  <a:gd name="connsiteY0" fmla="*/ 125583 h 140300"/>
                  <a:gd name="connsiteX1" fmla="*/ 176508 w 183568"/>
                  <a:gd name="connsiteY1" fmla="*/ 125583 h 140300"/>
                  <a:gd name="connsiteX2" fmla="*/ 183568 w 183568"/>
                  <a:gd name="connsiteY2" fmla="*/ 132451 h 140300"/>
                  <a:gd name="connsiteX3" fmla="*/ 176508 w 183568"/>
                  <a:gd name="connsiteY3" fmla="*/ 140300 h 140300"/>
                  <a:gd name="connsiteX4" fmla="*/ 6178 w 183568"/>
                  <a:gd name="connsiteY4" fmla="*/ 140300 h 140300"/>
                  <a:gd name="connsiteX5" fmla="*/ 0 w 183568"/>
                  <a:gd name="connsiteY5" fmla="*/ 132451 h 140300"/>
                  <a:gd name="connsiteX6" fmla="*/ 6178 w 183568"/>
                  <a:gd name="connsiteY6" fmla="*/ 125583 h 140300"/>
                  <a:gd name="connsiteX7" fmla="*/ 6178 w 183568"/>
                  <a:gd name="connsiteY7" fmla="*/ 62792 h 140300"/>
                  <a:gd name="connsiteX8" fmla="*/ 176508 w 183568"/>
                  <a:gd name="connsiteY8" fmla="*/ 62792 h 140300"/>
                  <a:gd name="connsiteX9" fmla="*/ 183568 w 183568"/>
                  <a:gd name="connsiteY9" fmla="*/ 70641 h 140300"/>
                  <a:gd name="connsiteX10" fmla="*/ 176508 w 183568"/>
                  <a:gd name="connsiteY10" fmla="*/ 77509 h 140300"/>
                  <a:gd name="connsiteX11" fmla="*/ 6178 w 183568"/>
                  <a:gd name="connsiteY11" fmla="*/ 77509 h 140300"/>
                  <a:gd name="connsiteX12" fmla="*/ 0 w 183568"/>
                  <a:gd name="connsiteY12" fmla="*/ 70641 h 140300"/>
                  <a:gd name="connsiteX13" fmla="*/ 6178 w 183568"/>
                  <a:gd name="connsiteY13" fmla="*/ 62792 h 140300"/>
                  <a:gd name="connsiteX14" fmla="*/ 6178 w 183568"/>
                  <a:gd name="connsiteY14" fmla="*/ 0 h 140300"/>
                  <a:gd name="connsiteX15" fmla="*/ 176508 w 183568"/>
                  <a:gd name="connsiteY15" fmla="*/ 0 h 140300"/>
                  <a:gd name="connsiteX16" fmla="*/ 183568 w 183568"/>
                  <a:gd name="connsiteY16" fmla="*/ 8310 h 140300"/>
                  <a:gd name="connsiteX17" fmla="*/ 176508 w 183568"/>
                  <a:gd name="connsiteY17" fmla="*/ 14774 h 140300"/>
                  <a:gd name="connsiteX18" fmla="*/ 6178 w 183568"/>
                  <a:gd name="connsiteY18" fmla="*/ 14774 h 140300"/>
                  <a:gd name="connsiteX19" fmla="*/ 0 w 183568"/>
                  <a:gd name="connsiteY19" fmla="*/ 8310 h 140300"/>
                  <a:gd name="connsiteX20" fmla="*/ 6178 w 183568"/>
                  <a:gd name="connsiteY20" fmla="*/ 0 h 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3568" h="140300">
                    <a:moveTo>
                      <a:pt x="6178" y="125583"/>
                    </a:moveTo>
                    <a:lnTo>
                      <a:pt x="176508" y="125583"/>
                    </a:lnTo>
                    <a:cubicBezTo>
                      <a:pt x="180038" y="125583"/>
                      <a:pt x="183568" y="128527"/>
                      <a:pt x="183568" y="132451"/>
                    </a:cubicBezTo>
                    <a:cubicBezTo>
                      <a:pt x="183568" y="137357"/>
                      <a:pt x="180038" y="140300"/>
                      <a:pt x="176508" y="140300"/>
                    </a:cubicBezTo>
                    <a:lnTo>
                      <a:pt x="6178" y="140300"/>
                    </a:lnTo>
                    <a:cubicBezTo>
                      <a:pt x="2648" y="140300"/>
                      <a:pt x="0" y="137357"/>
                      <a:pt x="0" y="132451"/>
                    </a:cubicBezTo>
                    <a:cubicBezTo>
                      <a:pt x="0" y="128527"/>
                      <a:pt x="2648" y="125583"/>
                      <a:pt x="6178" y="125583"/>
                    </a:cubicBezTo>
                    <a:close/>
                    <a:moveTo>
                      <a:pt x="6178" y="62792"/>
                    </a:moveTo>
                    <a:lnTo>
                      <a:pt x="176508" y="62792"/>
                    </a:lnTo>
                    <a:cubicBezTo>
                      <a:pt x="180038" y="62792"/>
                      <a:pt x="183568" y="65735"/>
                      <a:pt x="183568" y="70641"/>
                    </a:cubicBezTo>
                    <a:cubicBezTo>
                      <a:pt x="183568" y="74565"/>
                      <a:pt x="180038" y="77509"/>
                      <a:pt x="176508" y="77509"/>
                    </a:cubicBezTo>
                    <a:lnTo>
                      <a:pt x="6178" y="77509"/>
                    </a:lnTo>
                    <a:cubicBezTo>
                      <a:pt x="2648" y="77509"/>
                      <a:pt x="0" y="74565"/>
                      <a:pt x="0" y="70641"/>
                    </a:cubicBezTo>
                    <a:cubicBezTo>
                      <a:pt x="0" y="65735"/>
                      <a:pt x="2648" y="62792"/>
                      <a:pt x="6178" y="62792"/>
                    </a:cubicBezTo>
                    <a:close/>
                    <a:moveTo>
                      <a:pt x="6178" y="0"/>
                    </a:moveTo>
                    <a:lnTo>
                      <a:pt x="176508" y="0"/>
                    </a:lnTo>
                    <a:cubicBezTo>
                      <a:pt x="180038" y="0"/>
                      <a:pt x="183568" y="3693"/>
                      <a:pt x="183568" y="8310"/>
                    </a:cubicBezTo>
                    <a:cubicBezTo>
                      <a:pt x="183568" y="12004"/>
                      <a:pt x="180038" y="14774"/>
                      <a:pt x="176508" y="14774"/>
                    </a:cubicBezTo>
                    <a:lnTo>
                      <a:pt x="6178" y="14774"/>
                    </a:lnTo>
                    <a:cubicBezTo>
                      <a:pt x="2648" y="14774"/>
                      <a:pt x="0" y="12004"/>
                      <a:pt x="0" y="8310"/>
                    </a:cubicBezTo>
                    <a:cubicBezTo>
                      <a:pt x="0" y="3693"/>
                      <a:pt x="2648" y="0"/>
                      <a:pt x="6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52">
                <a:extLst>
                  <a:ext uri="{FF2B5EF4-FFF2-40B4-BE49-F238E27FC236}">
                    <a16:creationId xmlns:a16="http://schemas.microsoft.com/office/drawing/2014/main" id="{8FE568DA-DFA3-49E3-B587-92B851D5BC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4701" y="5729716"/>
                <a:ext cx="317883" cy="290410"/>
              </a:xfrm>
              <a:custGeom>
                <a:avLst/>
                <a:gdLst>
                  <a:gd name="T0" fmla="*/ 358 w 359"/>
                  <a:gd name="T1" fmla="*/ 325 h 326"/>
                  <a:gd name="T2" fmla="*/ 0 w 359"/>
                  <a:gd name="T3" fmla="*/ 325 h 326"/>
                  <a:gd name="T4" fmla="*/ 0 w 359"/>
                  <a:gd name="T5" fmla="*/ 0 h 326"/>
                  <a:gd name="T6" fmla="*/ 358 w 359"/>
                  <a:gd name="T7" fmla="*/ 0 h 326"/>
                  <a:gd name="T8" fmla="*/ 358 w 359"/>
                  <a:gd name="T9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9" h="326">
                    <a:moveTo>
                      <a:pt x="358" y="325"/>
                    </a:moveTo>
                    <a:lnTo>
                      <a:pt x="0" y="325"/>
                    </a:lnTo>
                    <a:lnTo>
                      <a:pt x="0" y="0"/>
                    </a:lnTo>
                    <a:lnTo>
                      <a:pt x="358" y="0"/>
                    </a:lnTo>
                    <a:lnTo>
                      <a:pt x="358" y="32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53">
                <a:extLst>
                  <a:ext uri="{FF2B5EF4-FFF2-40B4-BE49-F238E27FC236}">
                    <a16:creationId xmlns:a16="http://schemas.microsoft.com/office/drawing/2014/main" id="{69B4DF6D-DF15-4D55-B042-39D2C629C9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20778" y="5725793"/>
                <a:ext cx="333578" cy="306108"/>
              </a:xfrm>
              <a:custGeom>
                <a:avLst/>
                <a:gdLst>
                  <a:gd name="T0" fmla="*/ 15 w 373"/>
                  <a:gd name="T1" fmla="*/ 325 h 342"/>
                  <a:gd name="T2" fmla="*/ 357 w 373"/>
                  <a:gd name="T3" fmla="*/ 325 h 342"/>
                  <a:gd name="T4" fmla="*/ 357 w 373"/>
                  <a:gd name="T5" fmla="*/ 16 h 342"/>
                  <a:gd name="T6" fmla="*/ 15 w 373"/>
                  <a:gd name="T7" fmla="*/ 16 h 342"/>
                  <a:gd name="T8" fmla="*/ 15 w 373"/>
                  <a:gd name="T9" fmla="*/ 325 h 342"/>
                  <a:gd name="T10" fmla="*/ 365 w 373"/>
                  <a:gd name="T11" fmla="*/ 341 h 342"/>
                  <a:gd name="T12" fmla="*/ 7 w 373"/>
                  <a:gd name="T13" fmla="*/ 341 h 342"/>
                  <a:gd name="T14" fmla="*/ 7 w 373"/>
                  <a:gd name="T15" fmla="*/ 341 h 342"/>
                  <a:gd name="T16" fmla="*/ 0 w 373"/>
                  <a:gd name="T17" fmla="*/ 333 h 342"/>
                  <a:gd name="T18" fmla="*/ 0 w 373"/>
                  <a:gd name="T19" fmla="*/ 8 h 342"/>
                  <a:gd name="T20" fmla="*/ 0 w 373"/>
                  <a:gd name="T21" fmla="*/ 8 h 342"/>
                  <a:gd name="T22" fmla="*/ 7 w 373"/>
                  <a:gd name="T23" fmla="*/ 0 h 342"/>
                  <a:gd name="T24" fmla="*/ 365 w 373"/>
                  <a:gd name="T25" fmla="*/ 0 h 342"/>
                  <a:gd name="T26" fmla="*/ 365 w 373"/>
                  <a:gd name="T27" fmla="*/ 0 h 342"/>
                  <a:gd name="T28" fmla="*/ 372 w 373"/>
                  <a:gd name="T29" fmla="*/ 8 h 342"/>
                  <a:gd name="T30" fmla="*/ 372 w 373"/>
                  <a:gd name="T31" fmla="*/ 333 h 342"/>
                  <a:gd name="T32" fmla="*/ 372 w 373"/>
                  <a:gd name="T33" fmla="*/ 333 h 342"/>
                  <a:gd name="T34" fmla="*/ 365 w 373"/>
                  <a:gd name="T35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3" h="342">
                    <a:moveTo>
                      <a:pt x="15" y="325"/>
                    </a:moveTo>
                    <a:lnTo>
                      <a:pt x="357" y="325"/>
                    </a:lnTo>
                    <a:lnTo>
                      <a:pt x="357" y="16"/>
                    </a:lnTo>
                    <a:lnTo>
                      <a:pt x="15" y="16"/>
                    </a:lnTo>
                    <a:lnTo>
                      <a:pt x="15" y="325"/>
                    </a:lnTo>
                    <a:close/>
                    <a:moveTo>
                      <a:pt x="365" y="341"/>
                    </a:moveTo>
                    <a:lnTo>
                      <a:pt x="7" y="341"/>
                    </a:lnTo>
                    <a:lnTo>
                      <a:pt x="7" y="341"/>
                    </a:lnTo>
                    <a:cubicBezTo>
                      <a:pt x="3" y="341"/>
                      <a:pt x="0" y="338"/>
                      <a:pt x="0" y="33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65" y="0"/>
                    </a:lnTo>
                    <a:lnTo>
                      <a:pt x="365" y="0"/>
                    </a:lnTo>
                    <a:cubicBezTo>
                      <a:pt x="369" y="0"/>
                      <a:pt x="372" y="3"/>
                      <a:pt x="372" y="8"/>
                    </a:cubicBezTo>
                    <a:lnTo>
                      <a:pt x="372" y="333"/>
                    </a:lnTo>
                    <a:lnTo>
                      <a:pt x="372" y="333"/>
                    </a:lnTo>
                    <a:cubicBezTo>
                      <a:pt x="372" y="338"/>
                      <a:pt x="369" y="341"/>
                      <a:pt x="365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54">
                <a:extLst>
                  <a:ext uri="{FF2B5EF4-FFF2-40B4-BE49-F238E27FC236}">
                    <a16:creationId xmlns:a16="http://schemas.microsoft.com/office/drawing/2014/main" id="{92655526-FE23-4184-8B0D-D9FD27977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46361" y="5686548"/>
                <a:ext cx="82412" cy="82412"/>
              </a:xfrm>
              <a:custGeom>
                <a:avLst/>
                <a:gdLst>
                  <a:gd name="T0" fmla="*/ 90 w 91"/>
                  <a:gd name="T1" fmla="*/ 45 h 91"/>
                  <a:gd name="T2" fmla="*/ 90 w 91"/>
                  <a:gd name="T3" fmla="*/ 45 h 91"/>
                  <a:gd name="T4" fmla="*/ 45 w 91"/>
                  <a:gd name="T5" fmla="*/ 90 h 91"/>
                  <a:gd name="T6" fmla="*/ 45 w 91"/>
                  <a:gd name="T7" fmla="*/ 90 h 91"/>
                  <a:gd name="T8" fmla="*/ 0 w 91"/>
                  <a:gd name="T9" fmla="*/ 45 h 91"/>
                  <a:gd name="T10" fmla="*/ 0 w 91"/>
                  <a:gd name="T11" fmla="*/ 45 h 91"/>
                  <a:gd name="T12" fmla="*/ 45 w 91"/>
                  <a:gd name="T13" fmla="*/ 0 h 91"/>
                  <a:gd name="T14" fmla="*/ 45 w 91"/>
                  <a:gd name="T15" fmla="*/ 0 h 91"/>
                  <a:gd name="T16" fmla="*/ 90 w 91"/>
                  <a:gd name="T17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91">
                    <a:moveTo>
                      <a:pt x="90" y="45"/>
                    </a:moveTo>
                    <a:lnTo>
                      <a:pt x="90" y="45"/>
                    </a:lnTo>
                    <a:cubicBezTo>
                      <a:pt x="90" y="70"/>
                      <a:pt x="70" y="90"/>
                      <a:pt x="45" y="90"/>
                    </a:cubicBezTo>
                    <a:lnTo>
                      <a:pt x="45" y="90"/>
                    </a:lnTo>
                    <a:cubicBezTo>
                      <a:pt x="21" y="90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1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0" y="20"/>
                      <a:pt x="90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55">
                <a:extLst>
                  <a:ext uri="{FF2B5EF4-FFF2-40B4-BE49-F238E27FC236}">
                    <a16:creationId xmlns:a16="http://schemas.microsoft.com/office/drawing/2014/main" id="{BBCB0C5C-ECF5-4A7D-9615-A848BC2E2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8512" y="5682623"/>
                <a:ext cx="94187" cy="94187"/>
              </a:xfrm>
              <a:custGeom>
                <a:avLst/>
                <a:gdLst>
                  <a:gd name="T0" fmla="*/ 53 w 107"/>
                  <a:gd name="T1" fmla="*/ 15 h 107"/>
                  <a:gd name="T2" fmla="*/ 53 w 107"/>
                  <a:gd name="T3" fmla="*/ 15 h 107"/>
                  <a:gd name="T4" fmla="*/ 16 w 107"/>
                  <a:gd name="T5" fmla="*/ 53 h 107"/>
                  <a:gd name="T6" fmla="*/ 16 w 107"/>
                  <a:gd name="T7" fmla="*/ 53 h 107"/>
                  <a:gd name="T8" fmla="*/ 53 w 107"/>
                  <a:gd name="T9" fmla="*/ 90 h 107"/>
                  <a:gd name="T10" fmla="*/ 53 w 107"/>
                  <a:gd name="T11" fmla="*/ 90 h 107"/>
                  <a:gd name="T12" fmla="*/ 90 w 107"/>
                  <a:gd name="T13" fmla="*/ 53 h 107"/>
                  <a:gd name="T14" fmla="*/ 90 w 107"/>
                  <a:gd name="T15" fmla="*/ 53 h 107"/>
                  <a:gd name="T16" fmla="*/ 53 w 107"/>
                  <a:gd name="T17" fmla="*/ 15 h 107"/>
                  <a:gd name="T18" fmla="*/ 53 w 107"/>
                  <a:gd name="T19" fmla="*/ 106 h 107"/>
                  <a:gd name="T20" fmla="*/ 53 w 107"/>
                  <a:gd name="T21" fmla="*/ 106 h 107"/>
                  <a:gd name="T22" fmla="*/ 0 w 107"/>
                  <a:gd name="T23" fmla="*/ 53 h 107"/>
                  <a:gd name="T24" fmla="*/ 0 w 107"/>
                  <a:gd name="T25" fmla="*/ 53 h 107"/>
                  <a:gd name="T26" fmla="*/ 53 w 107"/>
                  <a:gd name="T27" fmla="*/ 0 h 107"/>
                  <a:gd name="T28" fmla="*/ 53 w 107"/>
                  <a:gd name="T29" fmla="*/ 0 h 107"/>
                  <a:gd name="T30" fmla="*/ 106 w 107"/>
                  <a:gd name="T31" fmla="*/ 53 h 107"/>
                  <a:gd name="T32" fmla="*/ 106 w 107"/>
                  <a:gd name="T33" fmla="*/ 53 h 107"/>
                  <a:gd name="T34" fmla="*/ 53 w 107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7">
                    <a:moveTo>
                      <a:pt x="53" y="15"/>
                    </a:moveTo>
                    <a:lnTo>
                      <a:pt x="53" y="15"/>
                    </a:lnTo>
                    <a:cubicBezTo>
                      <a:pt x="33" y="15"/>
                      <a:pt x="16" y="33"/>
                      <a:pt x="16" y="53"/>
                    </a:cubicBezTo>
                    <a:lnTo>
                      <a:pt x="16" y="53"/>
                    </a:lnTo>
                    <a:cubicBezTo>
                      <a:pt x="16" y="73"/>
                      <a:pt x="33" y="90"/>
                      <a:pt x="53" y="90"/>
                    </a:cubicBezTo>
                    <a:lnTo>
                      <a:pt x="53" y="90"/>
                    </a:lnTo>
                    <a:cubicBezTo>
                      <a:pt x="73" y="90"/>
                      <a:pt x="90" y="73"/>
                      <a:pt x="90" y="53"/>
                    </a:cubicBezTo>
                    <a:lnTo>
                      <a:pt x="90" y="53"/>
                    </a:lnTo>
                    <a:cubicBezTo>
                      <a:pt x="90" y="33"/>
                      <a:pt x="73" y="15"/>
                      <a:pt x="53" y="15"/>
                    </a:cubicBezTo>
                    <a:close/>
                    <a:moveTo>
                      <a:pt x="53" y="106"/>
                    </a:moveTo>
                    <a:lnTo>
                      <a:pt x="53" y="106"/>
                    </a:lnTo>
                    <a:cubicBezTo>
                      <a:pt x="25" y="106"/>
                      <a:pt x="0" y="83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5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6" y="24"/>
                      <a:pt x="106" y="53"/>
                    </a:cubicBezTo>
                    <a:lnTo>
                      <a:pt x="106" y="53"/>
                    </a:lnTo>
                    <a:cubicBezTo>
                      <a:pt x="106" y="83"/>
                      <a:pt x="82" y="106"/>
                      <a:pt x="5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706C456E-D9C1-4DE6-B241-395297E4D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5342" y="5816054"/>
                <a:ext cx="183568" cy="140300"/>
              </a:xfrm>
              <a:custGeom>
                <a:avLst/>
                <a:gdLst>
                  <a:gd name="connsiteX0" fmla="*/ 6178 w 183568"/>
                  <a:gd name="connsiteY0" fmla="*/ 125583 h 140300"/>
                  <a:gd name="connsiteX1" fmla="*/ 176508 w 183568"/>
                  <a:gd name="connsiteY1" fmla="*/ 125583 h 140300"/>
                  <a:gd name="connsiteX2" fmla="*/ 183568 w 183568"/>
                  <a:gd name="connsiteY2" fmla="*/ 132451 h 140300"/>
                  <a:gd name="connsiteX3" fmla="*/ 176508 w 183568"/>
                  <a:gd name="connsiteY3" fmla="*/ 140300 h 140300"/>
                  <a:gd name="connsiteX4" fmla="*/ 6178 w 183568"/>
                  <a:gd name="connsiteY4" fmla="*/ 140300 h 140300"/>
                  <a:gd name="connsiteX5" fmla="*/ 0 w 183568"/>
                  <a:gd name="connsiteY5" fmla="*/ 132451 h 140300"/>
                  <a:gd name="connsiteX6" fmla="*/ 6178 w 183568"/>
                  <a:gd name="connsiteY6" fmla="*/ 125583 h 140300"/>
                  <a:gd name="connsiteX7" fmla="*/ 6178 w 183568"/>
                  <a:gd name="connsiteY7" fmla="*/ 62792 h 140300"/>
                  <a:gd name="connsiteX8" fmla="*/ 176508 w 183568"/>
                  <a:gd name="connsiteY8" fmla="*/ 62792 h 140300"/>
                  <a:gd name="connsiteX9" fmla="*/ 183568 w 183568"/>
                  <a:gd name="connsiteY9" fmla="*/ 70641 h 140300"/>
                  <a:gd name="connsiteX10" fmla="*/ 176508 w 183568"/>
                  <a:gd name="connsiteY10" fmla="*/ 77509 h 140300"/>
                  <a:gd name="connsiteX11" fmla="*/ 6178 w 183568"/>
                  <a:gd name="connsiteY11" fmla="*/ 77509 h 140300"/>
                  <a:gd name="connsiteX12" fmla="*/ 0 w 183568"/>
                  <a:gd name="connsiteY12" fmla="*/ 70641 h 140300"/>
                  <a:gd name="connsiteX13" fmla="*/ 6178 w 183568"/>
                  <a:gd name="connsiteY13" fmla="*/ 62792 h 140300"/>
                  <a:gd name="connsiteX14" fmla="*/ 6178 w 183568"/>
                  <a:gd name="connsiteY14" fmla="*/ 0 h 140300"/>
                  <a:gd name="connsiteX15" fmla="*/ 176508 w 183568"/>
                  <a:gd name="connsiteY15" fmla="*/ 0 h 140300"/>
                  <a:gd name="connsiteX16" fmla="*/ 183568 w 183568"/>
                  <a:gd name="connsiteY16" fmla="*/ 8310 h 140300"/>
                  <a:gd name="connsiteX17" fmla="*/ 176508 w 183568"/>
                  <a:gd name="connsiteY17" fmla="*/ 14774 h 140300"/>
                  <a:gd name="connsiteX18" fmla="*/ 6178 w 183568"/>
                  <a:gd name="connsiteY18" fmla="*/ 14774 h 140300"/>
                  <a:gd name="connsiteX19" fmla="*/ 0 w 183568"/>
                  <a:gd name="connsiteY19" fmla="*/ 8310 h 140300"/>
                  <a:gd name="connsiteX20" fmla="*/ 6178 w 183568"/>
                  <a:gd name="connsiteY20" fmla="*/ 0 h 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3568" h="140300">
                    <a:moveTo>
                      <a:pt x="6178" y="125583"/>
                    </a:moveTo>
                    <a:lnTo>
                      <a:pt x="176508" y="125583"/>
                    </a:lnTo>
                    <a:cubicBezTo>
                      <a:pt x="180038" y="125583"/>
                      <a:pt x="183568" y="128527"/>
                      <a:pt x="183568" y="132451"/>
                    </a:cubicBezTo>
                    <a:cubicBezTo>
                      <a:pt x="183568" y="137357"/>
                      <a:pt x="180038" y="140300"/>
                      <a:pt x="176508" y="140300"/>
                    </a:cubicBezTo>
                    <a:lnTo>
                      <a:pt x="6178" y="140300"/>
                    </a:lnTo>
                    <a:cubicBezTo>
                      <a:pt x="2648" y="140300"/>
                      <a:pt x="0" y="137357"/>
                      <a:pt x="0" y="132451"/>
                    </a:cubicBezTo>
                    <a:cubicBezTo>
                      <a:pt x="0" y="128527"/>
                      <a:pt x="2648" y="125583"/>
                      <a:pt x="6178" y="125583"/>
                    </a:cubicBezTo>
                    <a:close/>
                    <a:moveTo>
                      <a:pt x="6178" y="62792"/>
                    </a:moveTo>
                    <a:lnTo>
                      <a:pt x="176508" y="62792"/>
                    </a:lnTo>
                    <a:cubicBezTo>
                      <a:pt x="180038" y="62792"/>
                      <a:pt x="183568" y="65735"/>
                      <a:pt x="183568" y="70641"/>
                    </a:cubicBezTo>
                    <a:cubicBezTo>
                      <a:pt x="183568" y="74565"/>
                      <a:pt x="180038" y="77509"/>
                      <a:pt x="176508" y="77509"/>
                    </a:cubicBezTo>
                    <a:lnTo>
                      <a:pt x="6178" y="77509"/>
                    </a:lnTo>
                    <a:cubicBezTo>
                      <a:pt x="2648" y="77509"/>
                      <a:pt x="0" y="74565"/>
                      <a:pt x="0" y="70641"/>
                    </a:cubicBezTo>
                    <a:cubicBezTo>
                      <a:pt x="0" y="65735"/>
                      <a:pt x="2648" y="62792"/>
                      <a:pt x="6178" y="62792"/>
                    </a:cubicBezTo>
                    <a:close/>
                    <a:moveTo>
                      <a:pt x="6178" y="0"/>
                    </a:moveTo>
                    <a:lnTo>
                      <a:pt x="176508" y="0"/>
                    </a:lnTo>
                    <a:cubicBezTo>
                      <a:pt x="180038" y="0"/>
                      <a:pt x="183568" y="3693"/>
                      <a:pt x="183568" y="8310"/>
                    </a:cubicBezTo>
                    <a:cubicBezTo>
                      <a:pt x="183568" y="12004"/>
                      <a:pt x="180038" y="14774"/>
                      <a:pt x="176508" y="14774"/>
                    </a:cubicBezTo>
                    <a:lnTo>
                      <a:pt x="6178" y="14774"/>
                    </a:lnTo>
                    <a:cubicBezTo>
                      <a:pt x="2648" y="14774"/>
                      <a:pt x="0" y="12004"/>
                      <a:pt x="0" y="8310"/>
                    </a:cubicBezTo>
                    <a:cubicBezTo>
                      <a:pt x="0" y="3693"/>
                      <a:pt x="2648" y="0"/>
                      <a:pt x="61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59">
                <a:extLst>
                  <a:ext uri="{FF2B5EF4-FFF2-40B4-BE49-F238E27FC236}">
                    <a16:creationId xmlns:a16="http://schemas.microsoft.com/office/drawing/2014/main" id="{29436B4F-ACD5-4996-97D8-DD1CDFB88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7673" y="5729716"/>
                <a:ext cx="317883" cy="290410"/>
              </a:xfrm>
              <a:custGeom>
                <a:avLst/>
                <a:gdLst>
                  <a:gd name="T0" fmla="*/ 357 w 358"/>
                  <a:gd name="T1" fmla="*/ 325 h 326"/>
                  <a:gd name="T2" fmla="*/ 0 w 358"/>
                  <a:gd name="T3" fmla="*/ 325 h 326"/>
                  <a:gd name="T4" fmla="*/ 0 w 358"/>
                  <a:gd name="T5" fmla="*/ 0 h 326"/>
                  <a:gd name="T6" fmla="*/ 357 w 358"/>
                  <a:gd name="T7" fmla="*/ 0 h 326"/>
                  <a:gd name="T8" fmla="*/ 357 w 358"/>
                  <a:gd name="T9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326">
                    <a:moveTo>
                      <a:pt x="357" y="325"/>
                    </a:moveTo>
                    <a:lnTo>
                      <a:pt x="0" y="325"/>
                    </a:lnTo>
                    <a:lnTo>
                      <a:pt x="0" y="0"/>
                    </a:lnTo>
                    <a:lnTo>
                      <a:pt x="357" y="0"/>
                    </a:lnTo>
                    <a:lnTo>
                      <a:pt x="357" y="3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60">
                <a:extLst>
                  <a:ext uri="{FF2B5EF4-FFF2-40B4-BE49-F238E27FC236}">
                    <a16:creationId xmlns:a16="http://schemas.microsoft.com/office/drawing/2014/main" id="{84436B4E-0D97-4365-A393-87E7312A8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3750" y="5725793"/>
                <a:ext cx="333578" cy="306108"/>
              </a:xfrm>
              <a:custGeom>
                <a:avLst/>
                <a:gdLst>
                  <a:gd name="T0" fmla="*/ 15 w 374"/>
                  <a:gd name="T1" fmla="*/ 325 h 342"/>
                  <a:gd name="T2" fmla="*/ 357 w 374"/>
                  <a:gd name="T3" fmla="*/ 325 h 342"/>
                  <a:gd name="T4" fmla="*/ 357 w 374"/>
                  <a:gd name="T5" fmla="*/ 16 h 342"/>
                  <a:gd name="T6" fmla="*/ 15 w 374"/>
                  <a:gd name="T7" fmla="*/ 16 h 342"/>
                  <a:gd name="T8" fmla="*/ 15 w 374"/>
                  <a:gd name="T9" fmla="*/ 325 h 342"/>
                  <a:gd name="T10" fmla="*/ 364 w 374"/>
                  <a:gd name="T11" fmla="*/ 341 h 342"/>
                  <a:gd name="T12" fmla="*/ 7 w 374"/>
                  <a:gd name="T13" fmla="*/ 341 h 342"/>
                  <a:gd name="T14" fmla="*/ 7 w 374"/>
                  <a:gd name="T15" fmla="*/ 341 h 342"/>
                  <a:gd name="T16" fmla="*/ 0 w 374"/>
                  <a:gd name="T17" fmla="*/ 333 h 342"/>
                  <a:gd name="T18" fmla="*/ 0 w 374"/>
                  <a:gd name="T19" fmla="*/ 8 h 342"/>
                  <a:gd name="T20" fmla="*/ 0 w 374"/>
                  <a:gd name="T21" fmla="*/ 8 h 342"/>
                  <a:gd name="T22" fmla="*/ 7 w 374"/>
                  <a:gd name="T23" fmla="*/ 0 h 342"/>
                  <a:gd name="T24" fmla="*/ 364 w 374"/>
                  <a:gd name="T25" fmla="*/ 0 h 342"/>
                  <a:gd name="T26" fmla="*/ 364 w 374"/>
                  <a:gd name="T27" fmla="*/ 0 h 342"/>
                  <a:gd name="T28" fmla="*/ 373 w 374"/>
                  <a:gd name="T29" fmla="*/ 8 h 342"/>
                  <a:gd name="T30" fmla="*/ 373 w 374"/>
                  <a:gd name="T31" fmla="*/ 333 h 342"/>
                  <a:gd name="T32" fmla="*/ 373 w 374"/>
                  <a:gd name="T33" fmla="*/ 333 h 342"/>
                  <a:gd name="T34" fmla="*/ 364 w 374"/>
                  <a:gd name="T35" fmla="*/ 341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4" h="342">
                    <a:moveTo>
                      <a:pt x="15" y="325"/>
                    </a:moveTo>
                    <a:lnTo>
                      <a:pt x="357" y="325"/>
                    </a:lnTo>
                    <a:lnTo>
                      <a:pt x="357" y="16"/>
                    </a:lnTo>
                    <a:lnTo>
                      <a:pt x="15" y="16"/>
                    </a:lnTo>
                    <a:lnTo>
                      <a:pt x="15" y="325"/>
                    </a:lnTo>
                    <a:close/>
                    <a:moveTo>
                      <a:pt x="364" y="341"/>
                    </a:moveTo>
                    <a:lnTo>
                      <a:pt x="7" y="341"/>
                    </a:lnTo>
                    <a:lnTo>
                      <a:pt x="7" y="341"/>
                    </a:lnTo>
                    <a:cubicBezTo>
                      <a:pt x="3" y="341"/>
                      <a:pt x="0" y="338"/>
                      <a:pt x="0" y="33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64" y="0"/>
                    </a:lnTo>
                    <a:lnTo>
                      <a:pt x="364" y="0"/>
                    </a:lnTo>
                    <a:cubicBezTo>
                      <a:pt x="369" y="0"/>
                      <a:pt x="373" y="3"/>
                      <a:pt x="373" y="8"/>
                    </a:cubicBezTo>
                    <a:lnTo>
                      <a:pt x="373" y="333"/>
                    </a:lnTo>
                    <a:lnTo>
                      <a:pt x="373" y="333"/>
                    </a:lnTo>
                    <a:cubicBezTo>
                      <a:pt x="373" y="338"/>
                      <a:pt x="369" y="341"/>
                      <a:pt x="364" y="3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61">
                <a:extLst>
                  <a:ext uri="{FF2B5EF4-FFF2-40B4-BE49-F238E27FC236}">
                    <a16:creationId xmlns:a16="http://schemas.microsoft.com/office/drawing/2014/main" id="{1CB4BE4B-B38F-4FFD-BA09-649805D5B1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04343" y="5729716"/>
                <a:ext cx="317883" cy="290410"/>
              </a:xfrm>
              <a:custGeom>
                <a:avLst/>
                <a:gdLst>
                  <a:gd name="T0" fmla="*/ 357 w 358"/>
                  <a:gd name="T1" fmla="*/ 325 h 326"/>
                  <a:gd name="T2" fmla="*/ 0 w 358"/>
                  <a:gd name="T3" fmla="*/ 325 h 326"/>
                  <a:gd name="T4" fmla="*/ 0 w 358"/>
                  <a:gd name="T5" fmla="*/ 0 h 326"/>
                  <a:gd name="T6" fmla="*/ 357 w 358"/>
                  <a:gd name="T7" fmla="*/ 0 h 326"/>
                  <a:gd name="T8" fmla="*/ 357 w 358"/>
                  <a:gd name="T9" fmla="*/ 325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8" h="326">
                    <a:moveTo>
                      <a:pt x="357" y="325"/>
                    </a:moveTo>
                    <a:lnTo>
                      <a:pt x="0" y="325"/>
                    </a:lnTo>
                    <a:lnTo>
                      <a:pt x="0" y="0"/>
                    </a:lnTo>
                    <a:lnTo>
                      <a:pt x="357" y="0"/>
                    </a:lnTo>
                    <a:lnTo>
                      <a:pt x="357" y="32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62">
                <a:extLst>
                  <a:ext uri="{FF2B5EF4-FFF2-40B4-BE49-F238E27FC236}">
                    <a16:creationId xmlns:a16="http://schemas.microsoft.com/office/drawing/2014/main" id="{653C77F6-AAEF-4B26-95F6-89F55D18A8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33" y="5686548"/>
                <a:ext cx="78489" cy="82412"/>
              </a:xfrm>
              <a:custGeom>
                <a:avLst/>
                <a:gdLst>
                  <a:gd name="T0" fmla="*/ 89 w 90"/>
                  <a:gd name="T1" fmla="*/ 45 h 91"/>
                  <a:gd name="T2" fmla="*/ 89 w 90"/>
                  <a:gd name="T3" fmla="*/ 45 h 91"/>
                  <a:gd name="T4" fmla="*/ 44 w 90"/>
                  <a:gd name="T5" fmla="*/ 90 h 91"/>
                  <a:gd name="T6" fmla="*/ 44 w 90"/>
                  <a:gd name="T7" fmla="*/ 90 h 91"/>
                  <a:gd name="T8" fmla="*/ 0 w 90"/>
                  <a:gd name="T9" fmla="*/ 45 h 91"/>
                  <a:gd name="T10" fmla="*/ 0 w 90"/>
                  <a:gd name="T11" fmla="*/ 45 h 91"/>
                  <a:gd name="T12" fmla="*/ 44 w 90"/>
                  <a:gd name="T13" fmla="*/ 0 h 91"/>
                  <a:gd name="T14" fmla="*/ 44 w 90"/>
                  <a:gd name="T15" fmla="*/ 0 h 91"/>
                  <a:gd name="T16" fmla="*/ 89 w 90"/>
                  <a:gd name="T17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" h="91">
                    <a:moveTo>
                      <a:pt x="89" y="45"/>
                    </a:moveTo>
                    <a:lnTo>
                      <a:pt x="89" y="45"/>
                    </a:lnTo>
                    <a:cubicBezTo>
                      <a:pt x="89" y="70"/>
                      <a:pt x="69" y="90"/>
                      <a:pt x="44" y="90"/>
                    </a:cubicBezTo>
                    <a:lnTo>
                      <a:pt x="44" y="90"/>
                    </a:lnTo>
                    <a:cubicBezTo>
                      <a:pt x="20" y="90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0" y="0"/>
                      <a:pt x="44" y="0"/>
                    </a:cubicBezTo>
                    <a:lnTo>
                      <a:pt x="44" y="0"/>
                    </a:lnTo>
                    <a:cubicBezTo>
                      <a:pt x="69" y="0"/>
                      <a:pt x="89" y="20"/>
                      <a:pt x="89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63">
                <a:extLst>
                  <a:ext uri="{FF2B5EF4-FFF2-40B4-BE49-F238E27FC236}">
                    <a16:creationId xmlns:a16="http://schemas.microsoft.com/office/drawing/2014/main" id="{7A297C23-C893-4FC5-AD81-90027223A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1484" y="5682623"/>
                <a:ext cx="94187" cy="94187"/>
              </a:xfrm>
              <a:custGeom>
                <a:avLst/>
                <a:gdLst>
                  <a:gd name="T0" fmla="*/ 53 w 106"/>
                  <a:gd name="T1" fmla="*/ 15 h 107"/>
                  <a:gd name="T2" fmla="*/ 53 w 106"/>
                  <a:gd name="T3" fmla="*/ 15 h 107"/>
                  <a:gd name="T4" fmla="*/ 16 w 106"/>
                  <a:gd name="T5" fmla="*/ 53 h 107"/>
                  <a:gd name="T6" fmla="*/ 16 w 106"/>
                  <a:gd name="T7" fmla="*/ 53 h 107"/>
                  <a:gd name="T8" fmla="*/ 53 w 106"/>
                  <a:gd name="T9" fmla="*/ 90 h 107"/>
                  <a:gd name="T10" fmla="*/ 53 w 106"/>
                  <a:gd name="T11" fmla="*/ 90 h 107"/>
                  <a:gd name="T12" fmla="*/ 90 w 106"/>
                  <a:gd name="T13" fmla="*/ 53 h 107"/>
                  <a:gd name="T14" fmla="*/ 90 w 106"/>
                  <a:gd name="T15" fmla="*/ 53 h 107"/>
                  <a:gd name="T16" fmla="*/ 53 w 106"/>
                  <a:gd name="T17" fmla="*/ 15 h 107"/>
                  <a:gd name="T18" fmla="*/ 53 w 106"/>
                  <a:gd name="T19" fmla="*/ 106 h 107"/>
                  <a:gd name="T20" fmla="*/ 53 w 106"/>
                  <a:gd name="T21" fmla="*/ 106 h 107"/>
                  <a:gd name="T22" fmla="*/ 0 w 106"/>
                  <a:gd name="T23" fmla="*/ 53 h 107"/>
                  <a:gd name="T24" fmla="*/ 0 w 106"/>
                  <a:gd name="T25" fmla="*/ 53 h 107"/>
                  <a:gd name="T26" fmla="*/ 53 w 106"/>
                  <a:gd name="T27" fmla="*/ 0 h 107"/>
                  <a:gd name="T28" fmla="*/ 53 w 106"/>
                  <a:gd name="T29" fmla="*/ 0 h 107"/>
                  <a:gd name="T30" fmla="*/ 105 w 106"/>
                  <a:gd name="T31" fmla="*/ 53 h 107"/>
                  <a:gd name="T32" fmla="*/ 105 w 106"/>
                  <a:gd name="T33" fmla="*/ 53 h 107"/>
                  <a:gd name="T34" fmla="*/ 53 w 106"/>
                  <a:gd name="T35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" h="107">
                    <a:moveTo>
                      <a:pt x="53" y="15"/>
                    </a:moveTo>
                    <a:lnTo>
                      <a:pt x="53" y="15"/>
                    </a:lnTo>
                    <a:cubicBezTo>
                      <a:pt x="33" y="15"/>
                      <a:pt x="16" y="33"/>
                      <a:pt x="16" y="53"/>
                    </a:cubicBezTo>
                    <a:lnTo>
                      <a:pt x="16" y="53"/>
                    </a:lnTo>
                    <a:cubicBezTo>
                      <a:pt x="16" y="73"/>
                      <a:pt x="33" y="90"/>
                      <a:pt x="53" y="90"/>
                    </a:cubicBezTo>
                    <a:lnTo>
                      <a:pt x="53" y="90"/>
                    </a:lnTo>
                    <a:cubicBezTo>
                      <a:pt x="74" y="90"/>
                      <a:pt x="90" y="73"/>
                      <a:pt x="90" y="53"/>
                    </a:cubicBezTo>
                    <a:lnTo>
                      <a:pt x="90" y="53"/>
                    </a:lnTo>
                    <a:cubicBezTo>
                      <a:pt x="90" y="33"/>
                      <a:pt x="74" y="15"/>
                      <a:pt x="53" y="15"/>
                    </a:cubicBezTo>
                    <a:close/>
                    <a:moveTo>
                      <a:pt x="53" y="106"/>
                    </a:moveTo>
                    <a:lnTo>
                      <a:pt x="53" y="106"/>
                    </a:lnTo>
                    <a:cubicBezTo>
                      <a:pt x="24" y="106"/>
                      <a:pt x="0" y="83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2" y="0"/>
                      <a:pt x="105" y="24"/>
                      <a:pt x="105" y="53"/>
                    </a:cubicBezTo>
                    <a:lnTo>
                      <a:pt x="105" y="53"/>
                    </a:lnTo>
                    <a:cubicBezTo>
                      <a:pt x="105" y="83"/>
                      <a:pt x="82" y="106"/>
                      <a:pt x="53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7932E3B6-682D-4F57-9AB8-069BA15A2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8313" y="5816054"/>
                <a:ext cx="183568" cy="140300"/>
              </a:xfrm>
              <a:custGeom>
                <a:avLst/>
                <a:gdLst>
                  <a:gd name="connsiteX0" fmla="*/ 7060 w 183568"/>
                  <a:gd name="connsiteY0" fmla="*/ 125583 h 140300"/>
                  <a:gd name="connsiteX1" fmla="*/ 176508 w 183568"/>
                  <a:gd name="connsiteY1" fmla="*/ 125583 h 140300"/>
                  <a:gd name="connsiteX2" fmla="*/ 183568 w 183568"/>
                  <a:gd name="connsiteY2" fmla="*/ 132451 h 140300"/>
                  <a:gd name="connsiteX3" fmla="*/ 176508 w 183568"/>
                  <a:gd name="connsiteY3" fmla="*/ 140300 h 140300"/>
                  <a:gd name="connsiteX4" fmla="*/ 7060 w 183568"/>
                  <a:gd name="connsiteY4" fmla="*/ 140300 h 140300"/>
                  <a:gd name="connsiteX5" fmla="*/ 0 w 183568"/>
                  <a:gd name="connsiteY5" fmla="*/ 132451 h 140300"/>
                  <a:gd name="connsiteX6" fmla="*/ 7060 w 183568"/>
                  <a:gd name="connsiteY6" fmla="*/ 125583 h 140300"/>
                  <a:gd name="connsiteX7" fmla="*/ 7060 w 183568"/>
                  <a:gd name="connsiteY7" fmla="*/ 62792 h 140300"/>
                  <a:gd name="connsiteX8" fmla="*/ 176508 w 183568"/>
                  <a:gd name="connsiteY8" fmla="*/ 62792 h 140300"/>
                  <a:gd name="connsiteX9" fmla="*/ 183568 w 183568"/>
                  <a:gd name="connsiteY9" fmla="*/ 70641 h 140300"/>
                  <a:gd name="connsiteX10" fmla="*/ 176508 w 183568"/>
                  <a:gd name="connsiteY10" fmla="*/ 77509 h 140300"/>
                  <a:gd name="connsiteX11" fmla="*/ 7060 w 183568"/>
                  <a:gd name="connsiteY11" fmla="*/ 77509 h 140300"/>
                  <a:gd name="connsiteX12" fmla="*/ 0 w 183568"/>
                  <a:gd name="connsiteY12" fmla="*/ 70641 h 140300"/>
                  <a:gd name="connsiteX13" fmla="*/ 7060 w 183568"/>
                  <a:gd name="connsiteY13" fmla="*/ 62792 h 140300"/>
                  <a:gd name="connsiteX14" fmla="*/ 7060 w 183568"/>
                  <a:gd name="connsiteY14" fmla="*/ 0 h 140300"/>
                  <a:gd name="connsiteX15" fmla="*/ 176508 w 183568"/>
                  <a:gd name="connsiteY15" fmla="*/ 0 h 140300"/>
                  <a:gd name="connsiteX16" fmla="*/ 183568 w 183568"/>
                  <a:gd name="connsiteY16" fmla="*/ 8310 h 140300"/>
                  <a:gd name="connsiteX17" fmla="*/ 176508 w 183568"/>
                  <a:gd name="connsiteY17" fmla="*/ 14774 h 140300"/>
                  <a:gd name="connsiteX18" fmla="*/ 7060 w 183568"/>
                  <a:gd name="connsiteY18" fmla="*/ 14774 h 140300"/>
                  <a:gd name="connsiteX19" fmla="*/ 0 w 183568"/>
                  <a:gd name="connsiteY19" fmla="*/ 8310 h 140300"/>
                  <a:gd name="connsiteX20" fmla="*/ 7060 w 183568"/>
                  <a:gd name="connsiteY20" fmla="*/ 0 h 140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83568" h="140300">
                    <a:moveTo>
                      <a:pt x="7060" y="125583"/>
                    </a:moveTo>
                    <a:lnTo>
                      <a:pt x="176508" y="125583"/>
                    </a:lnTo>
                    <a:cubicBezTo>
                      <a:pt x="180038" y="125583"/>
                      <a:pt x="183568" y="128527"/>
                      <a:pt x="183568" y="132451"/>
                    </a:cubicBezTo>
                    <a:cubicBezTo>
                      <a:pt x="183568" y="137357"/>
                      <a:pt x="180038" y="140300"/>
                      <a:pt x="176508" y="140300"/>
                    </a:cubicBezTo>
                    <a:lnTo>
                      <a:pt x="7060" y="140300"/>
                    </a:lnTo>
                    <a:cubicBezTo>
                      <a:pt x="3530" y="140300"/>
                      <a:pt x="0" y="137357"/>
                      <a:pt x="0" y="132451"/>
                    </a:cubicBezTo>
                    <a:cubicBezTo>
                      <a:pt x="0" y="128527"/>
                      <a:pt x="3530" y="125583"/>
                      <a:pt x="7060" y="125583"/>
                    </a:cubicBezTo>
                    <a:close/>
                    <a:moveTo>
                      <a:pt x="7060" y="62792"/>
                    </a:moveTo>
                    <a:lnTo>
                      <a:pt x="176508" y="62792"/>
                    </a:lnTo>
                    <a:cubicBezTo>
                      <a:pt x="180038" y="62792"/>
                      <a:pt x="183568" y="65735"/>
                      <a:pt x="183568" y="70641"/>
                    </a:cubicBezTo>
                    <a:cubicBezTo>
                      <a:pt x="183568" y="74565"/>
                      <a:pt x="180038" y="77509"/>
                      <a:pt x="176508" y="77509"/>
                    </a:cubicBezTo>
                    <a:lnTo>
                      <a:pt x="7060" y="77509"/>
                    </a:lnTo>
                    <a:cubicBezTo>
                      <a:pt x="3530" y="77509"/>
                      <a:pt x="0" y="74565"/>
                      <a:pt x="0" y="70641"/>
                    </a:cubicBezTo>
                    <a:cubicBezTo>
                      <a:pt x="0" y="65735"/>
                      <a:pt x="3530" y="62792"/>
                      <a:pt x="7060" y="62792"/>
                    </a:cubicBezTo>
                    <a:close/>
                    <a:moveTo>
                      <a:pt x="7060" y="0"/>
                    </a:moveTo>
                    <a:lnTo>
                      <a:pt x="176508" y="0"/>
                    </a:lnTo>
                    <a:cubicBezTo>
                      <a:pt x="180038" y="0"/>
                      <a:pt x="183568" y="3693"/>
                      <a:pt x="183568" y="8310"/>
                    </a:cubicBezTo>
                    <a:cubicBezTo>
                      <a:pt x="183568" y="12004"/>
                      <a:pt x="180038" y="14774"/>
                      <a:pt x="176508" y="14774"/>
                    </a:cubicBezTo>
                    <a:lnTo>
                      <a:pt x="7060" y="14774"/>
                    </a:lnTo>
                    <a:cubicBezTo>
                      <a:pt x="3530" y="14774"/>
                      <a:pt x="0" y="12004"/>
                      <a:pt x="0" y="8310"/>
                    </a:cubicBezTo>
                    <a:cubicBezTo>
                      <a:pt x="0" y="3693"/>
                      <a:pt x="3530" y="0"/>
                      <a:pt x="70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67">
                <a:extLst>
                  <a:ext uri="{FF2B5EF4-FFF2-40B4-BE49-F238E27FC236}">
                    <a16:creationId xmlns:a16="http://schemas.microsoft.com/office/drawing/2014/main" id="{73D97776-3EBA-498D-BD95-275CF3EC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0564" y="6420422"/>
                <a:ext cx="482710" cy="1899440"/>
              </a:xfrm>
              <a:custGeom>
                <a:avLst/>
                <a:gdLst>
                  <a:gd name="T0" fmla="*/ 107 w 543"/>
                  <a:gd name="T1" fmla="*/ 0 h 2136"/>
                  <a:gd name="T2" fmla="*/ 107 w 543"/>
                  <a:gd name="T3" fmla="*/ 0 h 2136"/>
                  <a:gd name="T4" fmla="*/ 31 w 543"/>
                  <a:gd name="T5" fmla="*/ 31 h 2136"/>
                  <a:gd name="T6" fmla="*/ 31 w 543"/>
                  <a:gd name="T7" fmla="*/ 31 h 2136"/>
                  <a:gd name="T8" fmla="*/ 0 w 543"/>
                  <a:gd name="T9" fmla="*/ 106 h 2136"/>
                  <a:gd name="T10" fmla="*/ 0 w 543"/>
                  <a:gd name="T11" fmla="*/ 1067 h 2136"/>
                  <a:gd name="T12" fmla="*/ 0 w 543"/>
                  <a:gd name="T13" fmla="*/ 2028 h 2136"/>
                  <a:gd name="T14" fmla="*/ 0 w 543"/>
                  <a:gd name="T15" fmla="*/ 2028 h 2136"/>
                  <a:gd name="T16" fmla="*/ 31 w 543"/>
                  <a:gd name="T17" fmla="*/ 2104 h 2136"/>
                  <a:gd name="T18" fmla="*/ 31 w 543"/>
                  <a:gd name="T19" fmla="*/ 2104 h 2136"/>
                  <a:gd name="T20" fmla="*/ 107 w 543"/>
                  <a:gd name="T21" fmla="*/ 2135 h 2136"/>
                  <a:gd name="T22" fmla="*/ 325 w 543"/>
                  <a:gd name="T23" fmla="*/ 2135 h 2136"/>
                  <a:gd name="T24" fmla="*/ 542 w 543"/>
                  <a:gd name="T25" fmla="*/ 2135 h 2136"/>
                  <a:gd name="T26" fmla="*/ 542 w 543"/>
                  <a:gd name="T27" fmla="*/ 1067 h 2136"/>
                  <a:gd name="T28" fmla="*/ 542 w 543"/>
                  <a:gd name="T29" fmla="*/ 0 h 2136"/>
                  <a:gd name="T30" fmla="*/ 325 w 543"/>
                  <a:gd name="T31" fmla="*/ 0 h 2136"/>
                  <a:gd name="T32" fmla="*/ 107 w 543"/>
                  <a:gd name="T33" fmla="*/ 0 h 2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3" h="2136">
                    <a:moveTo>
                      <a:pt x="107" y="0"/>
                    </a:moveTo>
                    <a:lnTo>
                      <a:pt x="107" y="0"/>
                    </a:lnTo>
                    <a:cubicBezTo>
                      <a:pt x="77" y="0"/>
                      <a:pt x="50" y="11"/>
                      <a:pt x="31" y="31"/>
                    </a:cubicBezTo>
                    <a:lnTo>
                      <a:pt x="31" y="31"/>
                    </a:lnTo>
                    <a:cubicBezTo>
                      <a:pt x="12" y="50"/>
                      <a:pt x="0" y="77"/>
                      <a:pt x="0" y="106"/>
                    </a:cubicBezTo>
                    <a:lnTo>
                      <a:pt x="0" y="1067"/>
                    </a:lnTo>
                    <a:lnTo>
                      <a:pt x="0" y="2028"/>
                    </a:lnTo>
                    <a:lnTo>
                      <a:pt x="0" y="2028"/>
                    </a:lnTo>
                    <a:cubicBezTo>
                      <a:pt x="0" y="2058"/>
                      <a:pt x="12" y="2084"/>
                      <a:pt x="31" y="2104"/>
                    </a:cubicBezTo>
                    <a:lnTo>
                      <a:pt x="31" y="2104"/>
                    </a:lnTo>
                    <a:cubicBezTo>
                      <a:pt x="50" y="2123"/>
                      <a:pt x="77" y="2135"/>
                      <a:pt x="107" y="2135"/>
                    </a:cubicBezTo>
                    <a:lnTo>
                      <a:pt x="325" y="2135"/>
                    </a:lnTo>
                    <a:lnTo>
                      <a:pt x="542" y="2135"/>
                    </a:lnTo>
                    <a:lnTo>
                      <a:pt x="542" y="1067"/>
                    </a:lnTo>
                    <a:lnTo>
                      <a:pt x="542" y="0"/>
                    </a:lnTo>
                    <a:lnTo>
                      <a:pt x="325" y="0"/>
                    </a:lnTo>
                    <a:lnTo>
                      <a:pt x="10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68">
                <a:extLst>
                  <a:ext uri="{FF2B5EF4-FFF2-40B4-BE49-F238E27FC236}">
                    <a16:creationId xmlns:a16="http://schemas.microsoft.com/office/drawing/2014/main" id="{4A8DDB27-7E69-4293-9ECF-9A6F924C4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2715" y="6416499"/>
                <a:ext cx="498408" cy="1915138"/>
              </a:xfrm>
              <a:custGeom>
                <a:avLst/>
                <a:gdLst>
                  <a:gd name="T0" fmla="*/ 115 w 558"/>
                  <a:gd name="T1" fmla="*/ 15 h 2152"/>
                  <a:gd name="T2" fmla="*/ 115 w 558"/>
                  <a:gd name="T3" fmla="*/ 15 h 2152"/>
                  <a:gd name="T4" fmla="*/ 45 w 558"/>
                  <a:gd name="T5" fmla="*/ 44 h 2152"/>
                  <a:gd name="T6" fmla="*/ 45 w 558"/>
                  <a:gd name="T7" fmla="*/ 44 h 2152"/>
                  <a:gd name="T8" fmla="*/ 15 w 558"/>
                  <a:gd name="T9" fmla="*/ 114 h 2152"/>
                  <a:gd name="T10" fmla="*/ 15 w 558"/>
                  <a:gd name="T11" fmla="*/ 2036 h 2152"/>
                  <a:gd name="T12" fmla="*/ 15 w 558"/>
                  <a:gd name="T13" fmla="*/ 2036 h 2152"/>
                  <a:gd name="T14" fmla="*/ 45 w 558"/>
                  <a:gd name="T15" fmla="*/ 2106 h 2152"/>
                  <a:gd name="T16" fmla="*/ 45 w 558"/>
                  <a:gd name="T17" fmla="*/ 2106 h 2152"/>
                  <a:gd name="T18" fmla="*/ 115 w 558"/>
                  <a:gd name="T19" fmla="*/ 2135 h 2152"/>
                  <a:gd name="T20" fmla="*/ 542 w 558"/>
                  <a:gd name="T21" fmla="*/ 2135 h 2152"/>
                  <a:gd name="T22" fmla="*/ 542 w 558"/>
                  <a:gd name="T23" fmla="*/ 15 h 2152"/>
                  <a:gd name="T24" fmla="*/ 115 w 558"/>
                  <a:gd name="T25" fmla="*/ 15 h 2152"/>
                  <a:gd name="T26" fmla="*/ 550 w 558"/>
                  <a:gd name="T27" fmla="*/ 2151 h 2152"/>
                  <a:gd name="T28" fmla="*/ 115 w 558"/>
                  <a:gd name="T29" fmla="*/ 2151 h 2152"/>
                  <a:gd name="T30" fmla="*/ 115 w 558"/>
                  <a:gd name="T31" fmla="*/ 2151 h 2152"/>
                  <a:gd name="T32" fmla="*/ 34 w 558"/>
                  <a:gd name="T33" fmla="*/ 2117 h 2152"/>
                  <a:gd name="T34" fmla="*/ 34 w 558"/>
                  <a:gd name="T35" fmla="*/ 2117 h 2152"/>
                  <a:gd name="T36" fmla="*/ 0 w 558"/>
                  <a:gd name="T37" fmla="*/ 2036 h 2152"/>
                  <a:gd name="T38" fmla="*/ 0 w 558"/>
                  <a:gd name="T39" fmla="*/ 114 h 2152"/>
                  <a:gd name="T40" fmla="*/ 0 w 558"/>
                  <a:gd name="T41" fmla="*/ 114 h 2152"/>
                  <a:gd name="T42" fmla="*/ 34 w 558"/>
                  <a:gd name="T43" fmla="*/ 33 h 2152"/>
                  <a:gd name="T44" fmla="*/ 34 w 558"/>
                  <a:gd name="T45" fmla="*/ 33 h 2152"/>
                  <a:gd name="T46" fmla="*/ 115 w 558"/>
                  <a:gd name="T47" fmla="*/ 0 h 2152"/>
                  <a:gd name="T48" fmla="*/ 550 w 558"/>
                  <a:gd name="T49" fmla="*/ 0 h 2152"/>
                  <a:gd name="T50" fmla="*/ 550 w 558"/>
                  <a:gd name="T51" fmla="*/ 0 h 2152"/>
                  <a:gd name="T52" fmla="*/ 557 w 558"/>
                  <a:gd name="T53" fmla="*/ 8 h 2152"/>
                  <a:gd name="T54" fmla="*/ 557 w 558"/>
                  <a:gd name="T55" fmla="*/ 2143 h 2152"/>
                  <a:gd name="T56" fmla="*/ 557 w 558"/>
                  <a:gd name="T57" fmla="*/ 2143 h 2152"/>
                  <a:gd name="T58" fmla="*/ 550 w 558"/>
                  <a:gd name="T59" fmla="*/ 2151 h 2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58" h="2152">
                    <a:moveTo>
                      <a:pt x="115" y="15"/>
                    </a:moveTo>
                    <a:lnTo>
                      <a:pt x="115" y="15"/>
                    </a:lnTo>
                    <a:cubicBezTo>
                      <a:pt x="88" y="15"/>
                      <a:pt x="64" y="25"/>
                      <a:pt x="45" y="44"/>
                    </a:cubicBezTo>
                    <a:lnTo>
                      <a:pt x="45" y="44"/>
                    </a:lnTo>
                    <a:cubicBezTo>
                      <a:pt x="26" y="63"/>
                      <a:pt x="15" y="88"/>
                      <a:pt x="15" y="114"/>
                    </a:cubicBezTo>
                    <a:lnTo>
                      <a:pt x="15" y="2036"/>
                    </a:lnTo>
                    <a:lnTo>
                      <a:pt x="15" y="2036"/>
                    </a:lnTo>
                    <a:cubicBezTo>
                      <a:pt x="15" y="2062"/>
                      <a:pt x="26" y="2087"/>
                      <a:pt x="45" y="2106"/>
                    </a:cubicBezTo>
                    <a:lnTo>
                      <a:pt x="45" y="2106"/>
                    </a:lnTo>
                    <a:cubicBezTo>
                      <a:pt x="64" y="2125"/>
                      <a:pt x="88" y="2135"/>
                      <a:pt x="115" y="2135"/>
                    </a:cubicBezTo>
                    <a:lnTo>
                      <a:pt x="542" y="2135"/>
                    </a:lnTo>
                    <a:lnTo>
                      <a:pt x="542" y="15"/>
                    </a:lnTo>
                    <a:lnTo>
                      <a:pt x="115" y="15"/>
                    </a:lnTo>
                    <a:close/>
                    <a:moveTo>
                      <a:pt x="550" y="2151"/>
                    </a:moveTo>
                    <a:lnTo>
                      <a:pt x="115" y="2151"/>
                    </a:lnTo>
                    <a:lnTo>
                      <a:pt x="115" y="2151"/>
                    </a:lnTo>
                    <a:cubicBezTo>
                      <a:pt x="84" y="2151"/>
                      <a:pt x="55" y="2139"/>
                      <a:pt x="34" y="2117"/>
                    </a:cubicBezTo>
                    <a:lnTo>
                      <a:pt x="34" y="2117"/>
                    </a:lnTo>
                    <a:cubicBezTo>
                      <a:pt x="12" y="2095"/>
                      <a:pt x="0" y="2066"/>
                      <a:pt x="0" y="2036"/>
                    </a:cubicBezTo>
                    <a:lnTo>
                      <a:pt x="0" y="114"/>
                    </a:lnTo>
                    <a:lnTo>
                      <a:pt x="0" y="114"/>
                    </a:lnTo>
                    <a:cubicBezTo>
                      <a:pt x="0" y="84"/>
                      <a:pt x="12" y="55"/>
                      <a:pt x="34" y="33"/>
                    </a:cubicBezTo>
                    <a:lnTo>
                      <a:pt x="34" y="33"/>
                    </a:lnTo>
                    <a:cubicBezTo>
                      <a:pt x="55" y="12"/>
                      <a:pt x="84" y="0"/>
                      <a:pt x="115" y="0"/>
                    </a:cubicBezTo>
                    <a:lnTo>
                      <a:pt x="550" y="0"/>
                    </a:lnTo>
                    <a:lnTo>
                      <a:pt x="550" y="0"/>
                    </a:lnTo>
                    <a:cubicBezTo>
                      <a:pt x="554" y="0"/>
                      <a:pt x="557" y="3"/>
                      <a:pt x="557" y="8"/>
                    </a:cubicBezTo>
                    <a:lnTo>
                      <a:pt x="557" y="2143"/>
                    </a:lnTo>
                    <a:lnTo>
                      <a:pt x="557" y="2143"/>
                    </a:lnTo>
                    <a:cubicBezTo>
                      <a:pt x="557" y="2147"/>
                      <a:pt x="554" y="2151"/>
                      <a:pt x="550" y="2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69">
                <a:extLst>
                  <a:ext uri="{FF2B5EF4-FFF2-40B4-BE49-F238E27FC236}">
                    <a16:creationId xmlns:a16="http://schemas.microsoft.com/office/drawing/2014/main" id="{233EEA84-EB95-4C23-85FB-29F256A24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3274" y="6420422"/>
                <a:ext cx="710327" cy="1899440"/>
              </a:xfrm>
              <a:custGeom>
                <a:avLst/>
                <a:gdLst>
                  <a:gd name="T0" fmla="*/ 688 w 796"/>
                  <a:gd name="T1" fmla="*/ 0 h 2136"/>
                  <a:gd name="T2" fmla="*/ 344 w 796"/>
                  <a:gd name="T3" fmla="*/ 0 h 2136"/>
                  <a:gd name="T4" fmla="*/ 0 w 796"/>
                  <a:gd name="T5" fmla="*/ 0 h 2136"/>
                  <a:gd name="T6" fmla="*/ 0 w 796"/>
                  <a:gd name="T7" fmla="*/ 1067 h 2136"/>
                  <a:gd name="T8" fmla="*/ 0 w 796"/>
                  <a:gd name="T9" fmla="*/ 2135 h 2136"/>
                  <a:gd name="T10" fmla="*/ 344 w 796"/>
                  <a:gd name="T11" fmla="*/ 2135 h 2136"/>
                  <a:gd name="T12" fmla="*/ 688 w 796"/>
                  <a:gd name="T13" fmla="*/ 2135 h 2136"/>
                  <a:gd name="T14" fmla="*/ 688 w 796"/>
                  <a:gd name="T15" fmla="*/ 2135 h 2136"/>
                  <a:gd name="T16" fmla="*/ 763 w 796"/>
                  <a:gd name="T17" fmla="*/ 2104 h 2136"/>
                  <a:gd name="T18" fmla="*/ 763 w 796"/>
                  <a:gd name="T19" fmla="*/ 2104 h 2136"/>
                  <a:gd name="T20" fmla="*/ 795 w 796"/>
                  <a:gd name="T21" fmla="*/ 2028 h 2136"/>
                  <a:gd name="T22" fmla="*/ 795 w 796"/>
                  <a:gd name="T23" fmla="*/ 1067 h 2136"/>
                  <a:gd name="T24" fmla="*/ 795 w 796"/>
                  <a:gd name="T25" fmla="*/ 106 h 2136"/>
                  <a:gd name="T26" fmla="*/ 795 w 796"/>
                  <a:gd name="T27" fmla="*/ 106 h 2136"/>
                  <a:gd name="T28" fmla="*/ 763 w 796"/>
                  <a:gd name="T29" fmla="*/ 31 h 2136"/>
                  <a:gd name="T30" fmla="*/ 763 w 796"/>
                  <a:gd name="T31" fmla="*/ 31 h 2136"/>
                  <a:gd name="T32" fmla="*/ 688 w 796"/>
                  <a:gd name="T33" fmla="*/ 0 h 2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6" h="2136">
                    <a:moveTo>
                      <a:pt x="688" y="0"/>
                    </a:moveTo>
                    <a:lnTo>
                      <a:pt x="344" y="0"/>
                    </a:lnTo>
                    <a:lnTo>
                      <a:pt x="0" y="0"/>
                    </a:lnTo>
                    <a:lnTo>
                      <a:pt x="0" y="1067"/>
                    </a:lnTo>
                    <a:lnTo>
                      <a:pt x="0" y="2135"/>
                    </a:lnTo>
                    <a:lnTo>
                      <a:pt x="344" y="2135"/>
                    </a:lnTo>
                    <a:lnTo>
                      <a:pt x="688" y="2135"/>
                    </a:lnTo>
                    <a:lnTo>
                      <a:pt x="688" y="2135"/>
                    </a:lnTo>
                    <a:cubicBezTo>
                      <a:pt x="717" y="2135"/>
                      <a:pt x="745" y="2123"/>
                      <a:pt x="763" y="2104"/>
                    </a:cubicBezTo>
                    <a:lnTo>
                      <a:pt x="763" y="2104"/>
                    </a:lnTo>
                    <a:cubicBezTo>
                      <a:pt x="783" y="2084"/>
                      <a:pt x="795" y="2058"/>
                      <a:pt x="795" y="2028"/>
                    </a:cubicBezTo>
                    <a:lnTo>
                      <a:pt x="795" y="1067"/>
                    </a:lnTo>
                    <a:lnTo>
                      <a:pt x="795" y="106"/>
                    </a:lnTo>
                    <a:lnTo>
                      <a:pt x="795" y="106"/>
                    </a:lnTo>
                    <a:cubicBezTo>
                      <a:pt x="795" y="77"/>
                      <a:pt x="783" y="50"/>
                      <a:pt x="763" y="31"/>
                    </a:cubicBezTo>
                    <a:lnTo>
                      <a:pt x="763" y="31"/>
                    </a:lnTo>
                    <a:cubicBezTo>
                      <a:pt x="745" y="11"/>
                      <a:pt x="717" y="0"/>
                      <a:pt x="68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70">
                <a:extLst>
                  <a:ext uri="{FF2B5EF4-FFF2-40B4-BE49-F238E27FC236}">
                    <a16:creationId xmlns:a16="http://schemas.microsoft.com/office/drawing/2014/main" id="{7DA9B1C1-6B19-42A2-B83E-0A2DC0280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5425" y="6416499"/>
                <a:ext cx="722101" cy="1915138"/>
              </a:xfrm>
              <a:custGeom>
                <a:avLst/>
                <a:gdLst>
                  <a:gd name="T0" fmla="*/ 15 w 812"/>
                  <a:gd name="T1" fmla="*/ 2135 h 2152"/>
                  <a:gd name="T2" fmla="*/ 696 w 812"/>
                  <a:gd name="T3" fmla="*/ 2135 h 2152"/>
                  <a:gd name="T4" fmla="*/ 696 w 812"/>
                  <a:gd name="T5" fmla="*/ 2135 h 2152"/>
                  <a:gd name="T6" fmla="*/ 766 w 812"/>
                  <a:gd name="T7" fmla="*/ 2106 h 2152"/>
                  <a:gd name="T8" fmla="*/ 766 w 812"/>
                  <a:gd name="T9" fmla="*/ 2106 h 2152"/>
                  <a:gd name="T10" fmla="*/ 796 w 812"/>
                  <a:gd name="T11" fmla="*/ 2036 h 2152"/>
                  <a:gd name="T12" fmla="*/ 796 w 812"/>
                  <a:gd name="T13" fmla="*/ 114 h 2152"/>
                  <a:gd name="T14" fmla="*/ 796 w 812"/>
                  <a:gd name="T15" fmla="*/ 114 h 2152"/>
                  <a:gd name="T16" fmla="*/ 766 w 812"/>
                  <a:gd name="T17" fmla="*/ 44 h 2152"/>
                  <a:gd name="T18" fmla="*/ 766 w 812"/>
                  <a:gd name="T19" fmla="*/ 44 h 2152"/>
                  <a:gd name="T20" fmla="*/ 696 w 812"/>
                  <a:gd name="T21" fmla="*/ 15 h 2152"/>
                  <a:gd name="T22" fmla="*/ 15 w 812"/>
                  <a:gd name="T23" fmla="*/ 15 h 2152"/>
                  <a:gd name="T24" fmla="*/ 15 w 812"/>
                  <a:gd name="T25" fmla="*/ 2135 h 2152"/>
                  <a:gd name="T26" fmla="*/ 696 w 812"/>
                  <a:gd name="T27" fmla="*/ 2151 h 2152"/>
                  <a:gd name="T28" fmla="*/ 8 w 812"/>
                  <a:gd name="T29" fmla="*/ 2151 h 2152"/>
                  <a:gd name="T30" fmla="*/ 8 w 812"/>
                  <a:gd name="T31" fmla="*/ 2151 h 2152"/>
                  <a:gd name="T32" fmla="*/ 0 w 812"/>
                  <a:gd name="T33" fmla="*/ 2143 h 2152"/>
                  <a:gd name="T34" fmla="*/ 0 w 812"/>
                  <a:gd name="T35" fmla="*/ 8 h 2152"/>
                  <a:gd name="T36" fmla="*/ 0 w 812"/>
                  <a:gd name="T37" fmla="*/ 8 h 2152"/>
                  <a:gd name="T38" fmla="*/ 8 w 812"/>
                  <a:gd name="T39" fmla="*/ 0 h 2152"/>
                  <a:gd name="T40" fmla="*/ 696 w 812"/>
                  <a:gd name="T41" fmla="*/ 0 h 2152"/>
                  <a:gd name="T42" fmla="*/ 696 w 812"/>
                  <a:gd name="T43" fmla="*/ 0 h 2152"/>
                  <a:gd name="T44" fmla="*/ 777 w 812"/>
                  <a:gd name="T45" fmla="*/ 33 h 2152"/>
                  <a:gd name="T46" fmla="*/ 777 w 812"/>
                  <a:gd name="T47" fmla="*/ 33 h 2152"/>
                  <a:gd name="T48" fmla="*/ 811 w 812"/>
                  <a:gd name="T49" fmla="*/ 114 h 2152"/>
                  <a:gd name="T50" fmla="*/ 811 w 812"/>
                  <a:gd name="T51" fmla="*/ 2036 h 2152"/>
                  <a:gd name="T52" fmla="*/ 811 w 812"/>
                  <a:gd name="T53" fmla="*/ 2036 h 2152"/>
                  <a:gd name="T54" fmla="*/ 777 w 812"/>
                  <a:gd name="T55" fmla="*/ 2117 h 2152"/>
                  <a:gd name="T56" fmla="*/ 777 w 812"/>
                  <a:gd name="T57" fmla="*/ 2117 h 2152"/>
                  <a:gd name="T58" fmla="*/ 696 w 812"/>
                  <a:gd name="T59" fmla="*/ 2151 h 2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12" h="2152">
                    <a:moveTo>
                      <a:pt x="15" y="2135"/>
                    </a:moveTo>
                    <a:lnTo>
                      <a:pt x="696" y="2135"/>
                    </a:lnTo>
                    <a:lnTo>
                      <a:pt x="696" y="2135"/>
                    </a:lnTo>
                    <a:cubicBezTo>
                      <a:pt x="723" y="2135"/>
                      <a:pt x="747" y="2125"/>
                      <a:pt x="766" y="2106"/>
                    </a:cubicBezTo>
                    <a:lnTo>
                      <a:pt x="766" y="2106"/>
                    </a:lnTo>
                    <a:cubicBezTo>
                      <a:pt x="785" y="2087"/>
                      <a:pt x="796" y="2062"/>
                      <a:pt x="796" y="2036"/>
                    </a:cubicBezTo>
                    <a:lnTo>
                      <a:pt x="796" y="114"/>
                    </a:lnTo>
                    <a:lnTo>
                      <a:pt x="796" y="114"/>
                    </a:lnTo>
                    <a:cubicBezTo>
                      <a:pt x="796" y="88"/>
                      <a:pt x="785" y="63"/>
                      <a:pt x="766" y="44"/>
                    </a:cubicBezTo>
                    <a:lnTo>
                      <a:pt x="766" y="44"/>
                    </a:lnTo>
                    <a:cubicBezTo>
                      <a:pt x="747" y="25"/>
                      <a:pt x="723" y="15"/>
                      <a:pt x="696" y="15"/>
                    </a:cubicBezTo>
                    <a:lnTo>
                      <a:pt x="15" y="15"/>
                    </a:lnTo>
                    <a:lnTo>
                      <a:pt x="15" y="2135"/>
                    </a:lnTo>
                    <a:close/>
                    <a:moveTo>
                      <a:pt x="696" y="2151"/>
                    </a:moveTo>
                    <a:lnTo>
                      <a:pt x="8" y="2151"/>
                    </a:lnTo>
                    <a:lnTo>
                      <a:pt x="8" y="2151"/>
                    </a:lnTo>
                    <a:cubicBezTo>
                      <a:pt x="4" y="2151"/>
                      <a:pt x="0" y="2147"/>
                      <a:pt x="0" y="214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696" y="0"/>
                    </a:lnTo>
                    <a:lnTo>
                      <a:pt x="696" y="0"/>
                    </a:lnTo>
                    <a:cubicBezTo>
                      <a:pt x="727" y="0"/>
                      <a:pt x="755" y="12"/>
                      <a:pt x="777" y="33"/>
                    </a:cubicBezTo>
                    <a:lnTo>
                      <a:pt x="777" y="33"/>
                    </a:lnTo>
                    <a:cubicBezTo>
                      <a:pt x="799" y="55"/>
                      <a:pt x="811" y="84"/>
                      <a:pt x="811" y="114"/>
                    </a:cubicBezTo>
                    <a:lnTo>
                      <a:pt x="811" y="2036"/>
                    </a:lnTo>
                    <a:lnTo>
                      <a:pt x="811" y="2036"/>
                    </a:lnTo>
                    <a:cubicBezTo>
                      <a:pt x="811" y="2066"/>
                      <a:pt x="799" y="2095"/>
                      <a:pt x="777" y="2117"/>
                    </a:cubicBezTo>
                    <a:lnTo>
                      <a:pt x="777" y="2117"/>
                    </a:lnTo>
                    <a:cubicBezTo>
                      <a:pt x="755" y="2139"/>
                      <a:pt x="727" y="2151"/>
                      <a:pt x="696" y="2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71">
                <a:extLst>
                  <a:ext uri="{FF2B5EF4-FFF2-40B4-BE49-F238E27FC236}">
                    <a16:creationId xmlns:a16="http://schemas.microsoft.com/office/drawing/2014/main" id="{2BFE7312-20CF-4CC6-A279-86A68BE98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073" y="6663738"/>
                <a:ext cx="223693" cy="211921"/>
              </a:xfrm>
              <a:custGeom>
                <a:avLst/>
                <a:gdLst>
                  <a:gd name="T0" fmla="*/ 147 w 252"/>
                  <a:gd name="T1" fmla="*/ 11 h 240"/>
                  <a:gd name="T2" fmla="*/ 160 w 252"/>
                  <a:gd name="T3" fmla="*/ 30 h 240"/>
                  <a:gd name="T4" fmla="*/ 173 w 252"/>
                  <a:gd name="T5" fmla="*/ 49 h 240"/>
                  <a:gd name="T6" fmla="*/ 173 w 252"/>
                  <a:gd name="T7" fmla="*/ 49 h 240"/>
                  <a:gd name="T8" fmla="*/ 179 w 252"/>
                  <a:gd name="T9" fmla="*/ 54 h 240"/>
                  <a:gd name="T10" fmla="*/ 179 w 252"/>
                  <a:gd name="T11" fmla="*/ 54 h 240"/>
                  <a:gd name="T12" fmla="*/ 186 w 252"/>
                  <a:gd name="T13" fmla="*/ 59 h 240"/>
                  <a:gd name="T14" fmla="*/ 209 w 252"/>
                  <a:gd name="T15" fmla="*/ 66 h 240"/>
                  <a:gd name="T16" fmla="*/ 231 w 252"/>
                  <a:gd name="T17" fmla="*/ 73 h 240"/>
                  <a:gd name="T18" fmla="*/ 231 w 252"/>
                  <a:gd name="T19" fmla="*/ 73 h 240"/>
                  <a:gd name="T20" fmla="*/ 248 w 252"/>
                  <a:gd name="T21" fmla="*/ 90 h 240"/>
                  <a:gd name="T22" fmla="*/ 248 w 252"/>
                  <a:gd name="T23" fmla="*/ 90 h 240"/>
                  <a:gd name="T24" fmla="*/ 244 w 252"/>
                  <a:gd name="T25" fmla="*/ 113 h 240"/>
                  <a:gd name="T26" fmla="*/ 230 w 252"/>
                  <a:gd name="T27" fmla="*/ 131 h 240"/>
                  <a:gd name="T28" fmla="*/ 216 w 252"/>
                  <a:gd name="T29" fmla="*/ 149 h 240"/>
                  <a:gd name="T30" fmla="*/ 216 w 252"/>
                  <a:gd name="T31" fmla="*/ 149 h 240"/>
                  <a:gd name="T32" fmla="*/ 212 w 252"/>
                  <a:gd name="T33" fmla="*/ 156 h 240"/>
                  <a:gd name="T34" fmla="*/ 212 w 252"/>
                  <a:gd name="T35" fmla="*/ 156 h 240"/>
                  <a:gd name="T36" fmla="*/ 210 w 252"/>
                  <a:gd name="T37" fmla="*/ 166 h 240"/>
                  <a:gd name="T38" fmla="*/ 211 w 252"/>
                  <a:gd name="T39" fmla="*/ 189 h 240"/>
                  <a:gd name="T40" fmla="*/ 212 w 252"/>
                  <a:gd name="T41" fmla="*/ 212 h 240"/>
                  <a:gd name="T42" fmla="*/ 212 w 252"/>
                  <a:gd name="T43" fmla="*/ 212 h 240"/>
                  <a:gd name="T44" fmla="*/ 201 w 252"/>
                  <a:gd name="T45" fmla="*/ 233 h 240"/>
                  <a:gd name="T46" fmla="*/ 201 w 252"/>
                  <a:gd name="T47" fmla="*/ 233 h 240"/>
                  <a:gd name="T48" fmla="*/ 176 w 252"/>
                  <a:gd name="T49" fmla="*/ 236 h 240"/>
                  <a:gd name="T50" fmla="*/ 156 w 252"/>
                  <a:gd name="T51" fmla="*/ 228 h 240"/>
                  <a:gd name="T52" fmla="*/ 134 w 252"/>
                  <a:gd name="T53" fmla="*/ 220 h 240"/>
                  <a:gd name="T54" fmla="*/ 134 w 252"/>
                  <a:gd name="T55" fmla="*/ 220 h 240"/>
                  <a:gd name="T56" fmla="*/ 125 w 252"/>
                  <a:gd name="T57" fmla="*/ 219 h 240"/>
                  <a:gd name="T58" fmla="*/ 125 w 252"/>
                  <a:gd name="T59" fmla="*/ 219 h 240"/>
                  <a:gd name="T60" fmla="*/ 116 w 252"/>
                  <a:gd name="T61" fmla="*/ 220 h 240"/>
                  <a:gd name="T62" fmla="*/ 95 w 252"/>
                  <a:gd name="T63" fmla="*/ 228 h 240"/>
                  <a:gd name="T64" fmla="*/ 74 w 252"/>
                  <a:gd name="T65" fmla="*/ 236 h 240"/>
                  <a:gd name="T66" fmla="*/ 74 w 252"/>
                  <a:gd name="T67" fmla="*/ 236 h 240"/>
                  <a:gd name="T68" fmla="*/ 49 w 252"/>
                  <a:gd name="T69" fmla="*/ 233 h 240"/>
                  <a:gd name="T70" fmla="*/ 49 w 252"/>
                  <a:gd name="T71" fmla="*/ 233 h 240"/>
                  <a:gd name="T72" fmla="*/ 38 w 252"/>
                  <a:gd name="T73" fmla="*/ 212 h 240"/>
                  <a:gd name="T74" fmla="*/ 39 w 252"/>
                  <a:gd name="T75" fmla="*/ 189 h 240"/>
                  <a:gd name="T76" fmla="*/ 40 w 252"/>
                  <a:gd name="T77" fmla="*/ 166 h 240"/>
                  <a:gd name="T78" fmla="*/ 40 w 252"/>
                  <a:gd name="T79" fmla="*/ 166 h 240"/>
                  <a:gd name="T80" fmla="*/ 38 w 252"/>
                  <a:gd name="T81" fmla="*/ 156 h 240"/>
                  <a:gd name="T82" fmla="*/ 38 w 252"/>
                  <a:gd name="T83" fmla="*/ 156 h 240"/>
                  <a:gd name="T84" fmla="*/ 34 w 252"/>
                  <a:gd name="T85" fmla="*/ 149 h 240"/>
                  <a:gd name="T86" fmla="*/ 20 w 252"/>
                  <a:gd name="T87" fmla="*/ 131 h 240"/>
                  <a:gd name="T88" fmla="*/ 7 w 252"/>
                  <a:gd name="T89" fmla="*/ 113 h 240"/>
                  <a:gd name="T90" fmla="*/ 7 w 252"/>
                  <a:gd name="T91" fmla="*/ 113 h 240"/>
                  <a:gd name="T92" fmla="*/ 2 w 252"/>
                  <a:gd name="T93" fmla="*/ 90 h 240"/>
                  <a:gd name="T94" fmla="*/ 2 w 252"/>
                  <a:gd name="T95" fmla="*/ 90 h 240"/>
                  <a:gd name="T96" fmla="*/ 19 w 252"/>
                  <a:gd name="T97" fmla="*/ 73 h 240"/>
                  <a:gd name="T98" fmla="*/ 42 w 252"/>
                  <a:gd name="T99" fmla="*/ 66 h 240"/>
                  <a:gd name="T100" fmla="*/ 64 w 252"/>
                  <a:gd name="T101" fmla="*/ 59 h 240"/>
                  <a:gd name="T102" fmla="*/ 64 w 252"/>
                  <a:gd name="T103" fmla="*/ 59 h 240"/>
                  <a:gd name="T104" fmla="*/ 72 w 252"/>
                  <a:gd name="T105" fmla="*/ 54 h 240"/>
                  <a:gd name="T106" fmla="*/ 72 w 252"/>
                  <a:gd name="T107" fmla="*/ 54 h 240"/>
                  <a:gd name="T108" fmla="*/ 78 w 252"/>
                  <a:gd name="T109" fmla="*/ 49 h 240"/>
                  <a:gd name="T110" fmla="*/ 91 w 252"/>
                  <a:gd name="T111" fmla="*/ 30 h 240"/>
                  <a:gd name="T112" fmla="*/ 104 w 252"/>
                  <a:gd name="T113" fmla="*/ 11 h 240"/>
                  <a:gd name="T114" fmla="*/ 104 w 252"/>
                  <a:gd name="T115" fmla="*/ 11 h 240"/>
                  <a:gd name="T116" fmla="*/ 125 w 252"/>
                  <a:gd name="T117" fmla="*/ 0 h 240"/>
                  <a:gd name="T118" fmla="*/ 125 w 252"/>
                  <a:gd name="T119" fmla="*/ 0 h 240"/>
                  <a:gd name="T120" fmla="*/ 147 w 252"/>
                  <a:gd name="T121" fmla="*/ 11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240">
                    <a:moveTo>
                      <a:pt x="147" y="11"/>
                    </a:moveTo>
                    <a:lnTo>
                      <a:pt x="160" y="30"/>
                    </a:lnTo>
                    <a:lnTo>
                      <a:pt x="173" y="49"/>
                    </a:lnTo>
                    <a:lnTo>
                      <a:pt x="173" y="49"/>
                    </a:lnTo>
                    <a:cubicBezTo>
                      <a:pt x="174" y="51"/>
                      <a:pt x="176" y="53"/>
                      <a:pt x="179" y="54"/>
                    </a:cubicBezTo>
                    <a:lnTo>
                      <a:pt x="179" y="54"/>
                    </a:lnTo>
                    <a:cubicBezTo>
                      <a:pt x="181" y="56"/>
                      <a:pt x="184" y="58"/>
                      <a:pt x="186" y="59"/>
                    </a:cubicBezTo>
                    <a:lnTo>
                      <a:pt x="209" y="66"/>
                    </a:lnTo>
                    <a:lnTo>
                      <a:pt x="231" y="73"/>
                    </a:lnTo>
                    <a:lnTo>
                      <a:pt x="231" y="73"/>
                    </a:lnTo>
                    <a:cubicBezTo>
                      <a:pt x="239" y="75"/>
                      <a:pt x="246" y="82"/>
                      <a:pt x="248" y="90"/>
                    </a:cubicBezTo>
                    <a:lnTo>
                      <a:pt x="248" y="90"/>
                    </a:lnTo>
                    <a:cubicBezTo>
                      <a:pt x="251" y="97"/>
                      <a:pt x="250" y="107"/>
                      <a:pt x="244" y="113"/>
                    </a:cubicBezTo>
                    <a:lnTo>
                      <a:pt x="230" y="131"/>
                    </a:lnTo>
                    <a:lnTo>
                      <a:pt x="216" y="149"/>
                    </a:lnTo>
                    <a:lnTo>
                      <a:pt x="216" y="149"/>
                    </a:lnTo>
                    <a:cubicBezTo>
                      <a:pt x="214" y="150"/>
                      <a:pt x="213" y="154"/>
                      <a:pt x="212" y="156"/>
                    </a:cubicBezTo>
                    <a:lnTo>
                      <a:pt x="212" y="156"/>
                    </a:lnTo>
                    <a:cubicBezTo>
                      <a:pt x="210" y="160"/>
                      <a:pt x="210" y="162"/>
                      <a:pt x="210" y="166"/>
                    </a:cubicBezTo>
                    <a:lnTo>
                      <a:pt x="211" y="189"/>
                    </a:lnTo>
                    <a:lnTo>
                      <a:pt x="212" y="212"/>
                    </a:lnTo>
                    <a:lnTo>
                      <a:pt x="212" y="212"/>
                    </a:lnTo>
                    <a:cubicBezTo>
                      <a:pt x="212" y="220"/>
                      <a:pt x="208" y="228"/>
                      <a:pt x="201" y="233"/>
                    </a:cubicBezTo>
                    <a:lnTo>
                      <a:pt x="201" y="233"/>
                    </a:lnTo>
                    <a:cubicBezTo>
                      <a:pt x="194" y="237"/>
                      <a:pt x="186" y="239"/>
                      <a:pt x="176" y="236"/>
                    </a:cubicBezTo>
                    <a:lnTo>
                      <a:pt x="156" y="228"/>
                    </a:lnTo>
                    <a:lnTo>
                      <a:pt x="134" y="220"/>
                    </a:lnTo>
                    <a:lnTo>
                      <a:pt x="134" y="220"/>
                    </a:lnTo>
                    <a:cubicBezTo>
                      <a:pt x="132" y="219"/>
                      <a:pt x="128" y="219"/>
                      <a:pt x="125" y="219"/>
                    </a:cubicBezTo>
                    <a:lnTo>
                      <a:pt x="125" y="219"/>
                    </a:lnTo>
                    <a:cubicBezTo>
                      <a:pt x="122" y="219"/>
                      <a:pt x="119" y="219"/>
                      <a:pt x="116" y="220"/>
                    </a:cubicBezTo>
                    <a:lnTo>
                      <a:pt x="95" y="228"/>
                    </a:lnTo>
                    <a:lnTo>
                      <a:pt x="74" y="236"/>
                    </a:lnTo>
                    <a:lnTo>
                      <a:pt x="74" y="236"/>
                    </a:lnTo>
                    <a:cubicBezTo>
                      <a:pt x="65" y="239"/>
                      <a:pt x="56" y="237"/>
                      <a:pt x="49" y="233"/>
                    </a:cubicBezTo>
                    <a:lnTo>
                      <a:pt x="49" y="233"/>
                    </a:lnTo>
                    <a:cubicBezTo>
                      <a:pt x="42" y="228"/>
                      <a:pt x="38" y="220"/>
                      <a:pt x="38" y="212"/>
                    </a:cubicBezTo>
                    <a:lnTo>
                      <a:pt x="39" y="189"/>
                    </a:lnTo>
                    <a:lnTo>
                      <a:pt x="40" y="166"/>
                    </a:lnTo>
                    <a:lnTo>
                      <a:pt x="40" y="166"/>
                    </a:lnTo>
                    <a:cubicBezTo>
                      <a:pt x="40" y="162"/>
                      <a:pt x="39" y="160"/>
                      <a:pt x="38" y="156"/>
                    </a:cubicBezTo>
                    <a:lnTo>
                      <a:pt x="38" y="156"/>
                    </a:lnTo>
                    <a:cubicBezTo>
                      <a:pt x="38" y="154"/>
                      <a:pt x="36" y="150"/>
                      <a:pt x="34" y="149"/>
                    </a:cubicBezTo>
                    <a:lnTo>
                      <a:pt x="20" y="131"/>
                    </a:lnTo>
                    <a:lnTo>
                      <a:pt x="7" y="113"/>
                    </a:lnTo>
                    <a:lnTo>
                      <a:pt x="7" y="113"/>
                    </a:lnTo>
                    <a:cubicBezTo>
                      <a:pt x="1" y="107"/>
                      <a:pt x="0" y="97"/>
                      <a:pt x="2" y="90"/>
                    </a:cubicBezTo>
                    <a:lnTo>
                      <a:pt x="2" y="90"/>
                    </a:lnTo>
                    <a:cubicBezTo>
                      <a:pt x="4" y="82"/>
                      <a:pt x="11" y="75"/>
                      <a:pt x="19" y="73"/>
                    </a:cubicBezTo>
                    <a:lnTo>
                      <a:pt x="42" y="66"/>
                    </a:lnTo>
                    <a:lnTo>
                      <a:pt x="64" y="59"/>
                    </a:lnTo>
                    <a:lnTo>
                      <a:pt x="64" y="59"/>
                    </a:lnTo>
                    <a:cubicBezTo>
                      <a:pt x="67" y="58"/>
                      <a:pt x="69" y="56"/>
                      <a:pt x="72" y="54"/>
                    </a:cubicBezTo>
                    <a:lnTo>
                      <a:pt x="72" y="54"/>
                    </a:lnTo>
                    <a:cubicBezTo>
                      <a:pt x="74" y="53"/>
                      <a:pt x="76" y="51"/>
                      <a:pt x="78" y="49"/>
                    </a:cubicBezTo>
                    <a:lnTo>
                      <a:pt x="91" y="30"/>
                    </a:lnTo>
                    <a:lnTo>
                      <a:pt x="104" y="11"/>
                    </a:lnTo>
                    <a:lnTo>
                      <a:pt x="104" y="11"/>
                    </a:lnTo>
                    <a:cubicBezTo>
                      <a:pt x="108" y="3"/>
                      <a:pt x="117" y="0"/>
                      <a:pt x="125" y="0"/>
                    </a:cubicBezTo>
                    <a:lnTo>
                      <a:pt x="125" y="0"/>
                    </a:lnTo>
                    <a:cubicBezTo>
                      <a:pt x="133" y="0"/>
                      <a:pt x="142" y="3"/>
                      <a:pt x="147" y="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72">
                <a:extLst>
                  <a:ext uri="{FF2B5EF4-FFF2-40B4-BE49-F238E27FC236}">
                    <a16:creationId xmlns:a16="http://schemas.microsoft.com/office/drawing/2014/main" id="{D73876AE-8B0D-435C-A2A9-D556A8844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2224" y="6655890"/>
                <a:ext cx="239391" cy="227619"/>
              </a:xfrm>
              <a:custGeom>
                <a:avLst/>
                <a:gdLst>
                  <a:gd name="T0" fmla="*/ 134 w 269"/>
                  <a:gd name="T1" fmla="*/ 220 h 257"/>
                  <a:gd name="T2" fmla="*/ 189 w 269"/>
                  <a:gd name="T3" fmla="*/ 237 h 257"/>
                  <a:gd name="T4" fmla="*/ 206 w 269"/>
                  <a:gd name="T5" fmla="*/ 234 h 257"/>
                  <a:gd name="T6" fmla="*/ 214 w 269"/>
                  <a:gd name="T7" fmla="*/ 220 h 257"/>
                  <a:gd name="T8" fmla="*/ 212 w 269"/>
                  <a:gd name="T9" fmla="*/ 174 h 257"/>
                  <a:gd name="T10" fmla="*/ 214 w 269"/>
                  <a:gd name="T11" fmla="*/ 162 h 257"/>
                  <a:gd name="T12" fmla="*/ 247 w 269"/>
                  <a:gd name="T13" fmla="*/ 117 h 257"/>
                  <a:gd name="T14" fmla="*/ 250 w 269"/>
                  <a:gd name="T15" fmla="*/ 100 h 257"/>
                  <a:gd name="T16" fmla="*/ 238 w 269"/>
                  <a:gd name="T17" fmla="*/ 87 h 257"/>
                  <a:gd name="T18" fmla="*/ 194 w 269"/>
                  <a:gd name="T19" fmla="*/ 74 h 257"/>
                  <a:gd name="T20" fmla="*/ 183 w 269"/>
                  <a:gd name="T21" fmla="*/ 69 h 257"/>
                  <a:gd name="T22" fmla="*/ 149 w 269"/>
                  <a:gd name="T23" fmla="*/ 24 h 257"/>
                  <a:gd name="T24" fmla="*/ 134 w 269"/>
                  <a:gd name="T25" fmla="*/ 15 h 257"/>
                  <a:gd name="T26" fmla="*/ 119 w 269"/>
                  <a:gd name="T27" fmla="*/ 24 h 257"/>
                  <a:gd name="T28" fmla="*/ 94 w 269"/>
                  <a:gd name="T29" fmla="*/ 61 h 257"/>
                  <a:gd name="T30" fmla="*/ 85 w 269"/>
                  <a:gd name="T31" fmla="*/ 69 h 257"/>
                  <a:gd name="T32" fmla="*/ 31 w 269"/>
                  <a:gd name="T33" fmla="*/ 87 h 257"/>
                  <a:gd name="T34" fmla="*/ 18 w 269"/>
                  <a:gd name="T35" fmla="*/ 100 h 257"/>
                  <a:gd name="T36" fmla="*/ 22 w 269"/>
                  <a:gd name="T37" fmla="*/ 117 h 257"/>
                  <a:gd name="T38" fmla="*/ 49 w 269"/>
                  <a:gd name="T39" fmla="*/ 151 h 257"/>
                  <a:gd name="T40" fmla="*/ 55 w 269"/>
                  <a:gd name="T41" fmla="*/ 162 h 257"/>
                  <a:gd name="T42" fmla="*/ 55 w 269"/>
                  <a:gd name="T43" fmla="*/ 220 h 257"/>
                  <a:gd name="T44" fmla="*/ 63 w 269"/>
                  <a:gd name="T45" fmla="*/ 234 h 257"/>
                  <a:gd name="T46" fmla="*/ 80 w 269"/>
                  <a:gd name="T47" fmla="*/ 237 h 257"/>
                  <a:gd name="T48" fmla="*/ 122 w 269"/>
                  <a:gd name="T49" fmla="*/ 222 h 257"/>
                  <a:gd name="T50" fmla="*/ 195 w 269"/>
                  <a:gd name="T51" fmla="*/ 254 h 257"/>
                  <a:gd name="T52" fmla="*/ 183 w 269"/>
                  <a:gd name="T53" fmla="*/ 251 h 257"/>
                  <a:gd name="T54" fmla="*/ 141 w 269"/>
                  <a:gd name="T55" fmla="*/ 235 h 257"/>
                  <a:gd name="T56" fmla="*/ 86 w 269"/>
                  <a:gd name="T57" fmla="*/ 251 h 257"/>
                  <a:gd name="T58" fmla="*/ 53 w 269"/>
                  <a:gd name="T59" fmla="*/ 247 h 257"/>
                  <a:gd name="T60" fmla="*/ 40 w 269"/>
                  <a:gd name="T61" fmla="*/ 219 h 257"/>
                  <a:gd name="T62" fmla="*/ 41 w 269"/>
                  <a:gd name="T63" fmla="*/ 174 h 257"/>
                  <a:gd name="T64" fmla="*/ 41 w 269"/>
                  <a:gd name="T65" fmla="*/ 167 h 257"/>
                  <a:gd name="T66" fmla="*/ 10 w 269"/>
                  <a:gd name="T67" fmla="*/ 127 h 257"/>
                  <a:gd name="T68" fmla="*/ 4 w 269"/>
                  <a:gd name="T69" fmla="*/ 95 h 257"/>
                  <a:gd name="T70" fmla="*/ 26 w 269"/>
                  <a:gd name="T71" fmla="*/ 73 h 257"/>
                  <a:gd name="T72" fmla="*/ 70 w 269"/>
                  <a:gd name="T73" fmla="*/ 59 h 257"/>
                  <a:gd name="T74" fmla="*/ 77 w 269"/>
                  <a:gd name="T75" fmla="*/ 57 h 257"/>
                  <a:gd name="T76" fmla="*/ 106 w 269"/>
                  <a:gd name="T77" fmla="*/ 15 h 257"/>
                  <a:gd name="T78" fmla="*/ 134 w 269"/>
                  <a:gd name="T79" fmla="*/ 0 h 257"/>
                  <a:gd name="T80" fmla="*/ 162 w 269"/>
                  <a:gd name="T81" fmla="*/ 15 h 257"/>
                  <a:gd name="T82" fmla="*/ 188 w 269"/>
                  <a:gd name="T83" fmla="*/ 52 h 257"/>
                  <a:gd name="T84" fmla="*/ 192 w 269"/>
                  <a:gd name="T85" fmla="*/ 57 h 257"/>
                  <a:gd name="T86" fmla="*/ 242 w 269"/>
                  <a:gd name="T87" fmla="*/ 73 h 257"/>
                  <a:gd name="T88" fmla="*/ 265 w 269"/>
                  <a:gd name="T89" fmla="*/ 95 h 257"/>
                  <a:gd name="T90" fmla="*/ 259 w 269"/>
                  <a:gd name="T91" fmla="*/ 127 h 257"/>
                  <a:gd name="T92" fmla="*/ 231 w 269"/>
                  <a:gd name="T93" fmla="*/ 161 h 257"/>
                  <a:gd name="T94" fmla="*/ 228 w 269"/>
                  <a:gd name="T95" fmla="*/ 167 h 257"/>
                  <a:gd name="T96" fmla="*/ 229 w 269"/>
                  <a:gd name="T97" fmla="*/ 219 h 257"/>
                  <a:gd name="T98" fmla="*/ 214 w 269"/>
                  <a:gd name="T99" fmla="*/ 247 h 257"/>
                  <a:gd name="T100" fmla="*/ 195 w 269"/>
                  <a:gd name="T101" fmla="*/ 2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257">
                    <a:moveTo>
                      <a:pt x="134" y="220"/>
                    </a:moveTo>
                    <a:lnTo>
                      <a:pt x="134" y="220"/>
                    </a:lnTo>
                    <a:cubicBezTo>
                      <a:pt x="138" y="220"/>
                      <a:pt x="142" y="221"/>
                      <a:pt x="146" y="222"/>
                    </a:cubicBezTo>
                    <a:lnTo>
                      <a:pt x="189" y="237"/>
                    </a:lnTo>
                    <a:lnTo>
                      <a:pt x="189" y="237"/>
                    </a:lnTo>
                    <a:cubicBezTo>
                      <a:pt x="195" y="238"/>
                      <a:pt x="201" y="238"/>
                      <a:pt x="206" y="234"/>
                    </a:cubicBezTo>
                    <a:lnTo>
                      <a:pt x="206" y="234"/>
                    </a:lnTo>
                    <a:cubicBezTo>
                      <a:pt x="211" y="231"/>
                      <a:pt x="214" y="225"/>
                      <a:pt x="214" y="220"/>
                    </a:cubicBezTo>
                    <a:lnTo>
                      <a:pt x="212" y="174"/>
                    </a:lnTo>
                    <a:lnTo>
                      <a:pt x="212" y="174"/>
                    </a:lnTo>
                    <a:cubicBezTo>
                      <a:pt x="212" y="170"/>
                      <a:pt x="212" y="166"/>
                      <a:pt x="214" y="162"/>
                    </a:cubicBezTo>
                    <a:lnTo>
                      <a:pt x="214" y="162"/>
                    </a:lnTo>
                    <a:cubicBezTo>
                      <a:pt x="214" y="158"/>
                      <a:pt x="217" y="155"/>
                      <a:pt x="219" y="151"/>
                    </a:cubicBezTo>
                    <a:lnTo>
                      <a:pt x="247" y="117"/>
                    </a:lnTo>
                    <a:lnTo>
                      <a:pt x="247" y="117"/>
                    </a:lnTo>
                    <a:cubicBezTo>
                      <a:pt x="251" y="112"/>
                      <a:pt x="252" y="105"/>
                      <a:pt x="250" y="100"/>
                    </a:cubicBezTo>
                    <a:lnTo>
                      <a:pt x="250" y="100"/>
                    </a:lnTo>
                    <a:cubicBezTo>
                      <a:pt x="248" y="94"/>
                      <a:pt x="244" y="89"/>
                      <a:pt x="238" y="87"/>
                    </a:cubicBezTo>
                    <a:lnTo>
                      <a:pt x="194" y="74"/>
                    </a:lnTo>
                    <a:lnTo>
                      <a:pt x="194" y="74"/>
                    </a:lnTo>
                    <a:cubicBezTo>
                      <a:pt x="189" y="73"/>
                      <a:pt x="186" y="71"/>
                      <a:pt x="183" y="69"/>
                    </a:cubicBezTo>
                    <a:lnTo>
                      <a:pt x="183" y="69"/>
                    </a:lnTo>
                    <a:cubicBezTo>
                      <a:pt x="180" y="67"/>
                      <a:pt x="178" y="64"/>
                      <a:pt x="175" y="61"/>
                    </a:cubicBezTo>
                    <a:lnTo>
                      <a:pt x="149" y="24"/>
                    </a:lnTo>
                    <a:lnTo>
                      <a:pt x="149" y="24"/>
                    </a:lnTo>
                    <a:cubicBezTo>
                      <a:pt x="146" y="19"/>
                      <a:pt x="141" y="15"/>
                      <a:pt x="134" y="15"/>
                    </a:cubicBezTo>
                    <a:lnTo>
                      <a:pt x="134" y="15"/>
                    </a:lnTo>
                    <a:cubicBezTo>
                      <a:pt x="128" y="15"/>
                      <a:pt x="123" y="19"/>
                      <a:pt x="119" y="24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91" y="64"/>
                      <a:pt x="88" y="67"/>
                      <a:pt x="85" y="69"/>
                    </a:cubicBezTo>
                    <a:lnTo>
                      <a:pt x="85" y="69"/>
                    </a:lnTo>
                    <a:cubicBezTo>
                      <a:pt x="83" y="71"/>
                      <a:pt x="79" y="73"/>
                      <a:pt x="75" y="74"/>
                    </a:cubicBezTo>
                    <a:lnTo>
                      <a:pt x="31" y="87"/>
                    </a:lnTo>
                    <a:lnTo>
                      <a:pt x="31" y="87"/>
                    </a:lnTo>
                    <a:cubicBezTo>
                      <a:pt x="25" y="89"/>
                      <a:pt x="20" y="94"/>
                      <a:pt x="18" y="100"/>
                    </a:cubicBezTo>
                    <a:lnTo>
                      <a:pt x="18" y="100"/>
                    </a:lnTo>
                    <a:cubicBezTo>
                      <a:pt x="17" y="105"/>
                      <a:pt x="17" y="112"/>
                      <a:pt x="22" y="117"/>
                    </a:cubicBezTo>
                    <a:lnTo>
                      <a:pt x="49" y="151"/>
                    </a:lnTo>
                    <a:lnTo>
                      <a:pt x="49" y="151"/>
                    </a:lnTo>
                    <a:cubicBezTo>
                      <a:pt x="51" y="155"/>
                      <a:pt x="54" y="158"/>
                      <a:pt x="55" y="162"/>
                    </a:cubicBezTo>
                    <a:lnTo>
                      <a:pt x="55" y="162"/>
                    </a:lnTo>
                    <a:cubicBezTo>
                      <a:pt x="56" y="166"/>
                      <a:pt x="57" y="170"/>
                      <a:pt x="57" y="174"/>
                    </a:cubicBezTo>
                    <a:lnTo>
                      <a:pt x="55" y="220"/>
                    </a:lnTo>
                    <a:lnTo>
                      <a:pt x="55" y="220"/>
                    </a:lnTo>
                    <a:cubicBezTo>
                      <a:pt x="55" y="225"/>
                      <a:pt x="58" y="231"/>
                      <a:pt x="63" y="234"/>
                    </a:cubicBezTo>
                    <a:lnTo>
                      <a:pt x="63" y="234"/>
                    </a:lnTo>
                    <a:cubicBezTo>
                      <a:pt x="68" y="238"/>
                      <a:pt x="74" y="238"/>
                      <a:pt x="80" y="237"/>
                    </a:cubicBezTo>
                    <a:lnTo>
                      <a:pt x="122" y="222"/>
                    </a:lnTo>
                    <a:lnTo>
                      <a:pt x="122" y="222"/>
                    </a:lnTo>
                    <a:cubicBezTo>
                      <a:pt x="126" y="221"/>
                      <a:pt x="130" y="220"/>
                      <a:pt x="134" y="220"/>
                    </a:cubicBezTo>
                    <a:close/>
                    <a:moveTo>
                      <a:pt x="195" y="254"/>
                    </a:moveTo>
                    <a:lnTo>
                      <a:pt x="195" y="254"/>
                    </a:lnTo>
                    <a:cubicBezTo>
                      <a:pt x="191" y="254"/>
                      <a:pt x="187" y="253"/>
                      <a:pt x="183" y="251"/>
                    </a:cubicBezTo>
                    <a:lnTo>
                      <a:pt x="141" y="235"/>
                    </a:lnTo>
                    <a:lnTo>
                      <a:pt x="141" y="235"/>
                    </a:lnTo>
                    <a:cubicBezTo>
                      <a:pt x="136" y="234"/>
                      <a:pt x="132" y="234"/>
                      <a:pt x="128" y="235"/>
                    </a:cubicBezTo>
                    <a:lnTo>
                      <a:pt x="86" y="251"/>
                    </a:lnTo>
                    <a:lnTo>
                      <a:pt x="86" y="251"/>
                    </a:lnTo>
                    <a:cubicBezTo>
                      <a:pt x="75" y="256"/>
                      <a:pt x="63" y="254"/>
                      <a:pt x="53" y="247"/>
                    </a:cubicBezTo>
                    <a:lnTo>
                      <a:pt x="53" y="247"/>
                    </a:lnTo>
                    <a:cubicBezTo>
                      <a:pt x="45" y="241"/>
                      <a:pt x="39" y="230"/>
                      <a:pt x="40" y="219"/>
                    </a:cubicBezTo>
                    <a:lnTo>
                      <a:pt x="41" y="174"/>
                    </a:lnTo>
                    <a:lnTo>
                      <a:pt x="41" y="174"/>
                    </a:lnTo>
                    <a:cubicBezTo>
                      <a:pt x="41" y="171"/>
                      <a:pt x="41" y="169"/>
                      <a:pt x="41" y="167"/>
                    </a:cubicBezTo>
                    <a:lnTo>
                      <a:pt x="41" y="167"/>
                    </a:lnTo>
                    <a:cubicBezTo>
                      <a:pt x="40" y="165"/>
                      <a:pt x="39" y="163"/>
                      <a:pt x="37" y="161"/>
                    </a:cubicBezTo>
                    <a:lnTo>
                      <a:pt x="10" y="127"/>
                    </a:lnTo>
                    <a:lnTo>
                      <a:pt x="10" y="127"/>
                    </a:lnTo>
                    <a:cubicBezTo>
                      <a:pt x="3" y="117"/>
                      <a:pt x="0" y="106"/>
                      <a:pt x="4" y="95"/>
                    </a:cubicBezTo>
                    <a:lnTo>
                      <a:pt x="4" y="95"/>
                    </a:lnTo>
                    <a:cubicBezTo>
                      <a:pt x="7" y="84"/>
                      <a:pt x="16" y="76"/>
                      <a:pt x="26" y="73"/>
                    </a:cubicBezTo>
                    <a:lnTo>
                      <a:pt x="70" y="59"/>
                    </a:lnTo>
                    <a:lnTo>
                      <a:pt x="70" y="59"/>
                    </a:lnTo>
                    <a:cubicBezTo>
                      <a:pt x="73" y="59"/>
                      <a:pt x="75" y="57"/>
                      <a:pt x="77" y="57"/>
                    </a:cubicBezTo>
                    <a:lnTo>
                      <a:pt x="77" y="57"/>
                    </a:lnTo>
                    <a:cubicBezTo>
                      <a:pt x="78" y="55"/>
                      <a:pt x="79" y="54"/>
                      <a:pt x="81" y="52"/>
                    </a:cubicBezTo>
                    <a:lnTo>
                      <a:pt x="106" y="15"/>
                    </a:lnTo>
                    <a:lnTo>
                      <a:pt x="106" y="15"/>
                    </a:lnTo>
                    <a:cubicBezTo>
                      <a:pt x="113" y="5"/>
                      <a:pt x="123" y="0"/>
                      <a:pt x="134" y="0"/>
                    </a:cubicBezTo>
                    <a:lnTo>
                      <a:pt x="134" y="0"/>
                    </a:lnTo>
                    <a:cubicBezTo>
                      <a:pt x="146" y="0"/>
                      <a:pt x="156" y="5"/>
                      <a:pt x="162" y="15"/>
                    </a:cubicBezTo>
                    <a:lnTo>
                      <a:pt x="188" y="52"/>
                    </a:lnTo>
                    <a:lnTo>
                      <a:pt x="188" y="52"/>
                    </a:lnTo>
                    <a:cubicBezTo>
                      <a:pt x="189" y="54"/>
                      <a:pt x="190" y="55"/>
                      <a:pt x="192" y="57"/>
                    </a:cubicBezTo>
                    <a:lnTo>
                      <a:pt x="192" y="57"/>
                    </a:lnTo>
                    <a:cubicBezTo>
                      <a:pt x="194" y="57"/>
                      <a:pt x="195" y="59"/>
                      <a:pt x="198" y="59"/>
                    </a:cubicBezTo>
                    <a:lnTo>
                      <a:pt x="242" y="73"/>
                    </a:lnTo>
                    <a:lnTo>
                      <a:pt x="242" y="73"/>
                    </a:lnTo>
                    <a:cubicBezTo>
                      <a:pt x="253" y="76"/>
                      <a:pt x="261" y="84"/>
                      <a:pt x="265" y="95"/>
                    </a:cubicBezTo>
                    <a:lnTo>
                      <a:pt x="265" y="95"/>
                    </a:lnTo>
                    <a:cubicBezTo>
                      <a:pt x="268" y="106"/>
                      <a:pt x="266" y="117"/>
                      <a:pt x="259" y="127"/>
                    </a:cubicBezTo>
                    <a:lnTo>
                      <a:pt x="231" y="161"/>
                    </a:lnTo>
                    <a:lnTo>
                      <a:pt x="231" y="161"/>
                    </a:lnTo>
                    <a:cubicBezTo>
                      <a:pt x="230" y="163"/>
                      <a:pt x="229" y="165"/>
                      <a:pt x="228" y="167"/>
                    </a:cubicBezTo>
                    <a:lnTo>
                      <a:pt x="228" y="167"/>
                    </a:lnTo>
                    <a:cubicBezTo>
                      <a:pt x="227" y="169"/>
                      <a:pt x="227" y="171"/>
                      <a:pt x="227" y="174"/>
                    </a:cubicBezTo>
                    <a:lnTo>
                      <a:pt x="229" y="219"/>
                    </a:lnTo>
                    <a:lnTo>
                      <a:pt x="229" y="219"/>
                    </a:lnTo>
                    <a:cubicBezTo>
                      <a:pt x="230" y="230"/>
                      <a:pt x="224" y="241"/>
                      <a:pt x="214" y="247"/>
                    </a:cubicBezTo>
                    <a:lnTo>
                      <a:pt x="214" y="247"/>
                    </a:lnTo>
                    <a:cubicBezTo>
                      <a:pt x="209" y="251"/>
                      <a:pt x="202" y="254"/>
                      <a:pt x="195" y="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73">
                <a:extLst>
                  <a:ext uri="{FF2B5EF4-FFF2-40B4-BE49-F238E27FC236}">
                    <a16:creationId xmlns:a16="http://schemas.microsoft.com/office/drawing/2014/main" id="{D5EC3D81-E85F-4B1F-BDB1-2B8D3FB85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073" y="6961998"/>
                <a:ext cx="223693" cy="215847"/>
              </a:xfrm>
              <a:custGeom>
                <a:avLst/>
                <a:gdLst>
                  <a:gd name="T0" fmla="*/ 147 w 252"/>
                  <a:gd name="T1" fmla="*/ 12 h 243"/>
                  <a:gd name="T2" fmla="*/ 160 w 252"/>
                  <a:gd name="T3" fmla="*/ 31 h 243"/>
                  <a:gd name="T4" fmla="*/ 173 w 252"/>
                  <a:gd name="T5" fmla="*/ 49 h 243"/>
                  <a:gd name="T6" fmla="*/ 173 w 252"/>
                  <a:gd name="T7" fmla="*/ 49 h 243"/>
                  <a:gd name="T8" fmla="*/ 179 w 252"/>
                  <a:gd name="T9" fmla="*/ 55 h 243"/>
                  <a:gd name="T10" fmla="*/ 179 w 252"/>
                  <a:gd name="T11" fmla="*/ 55 h 243"/>
                  <a:gd name="T12" fmla="*/ 186 w 252"/>
                  <a:gd name="T13" fmla="*/ 60 h 243"/>
                  <a:gd name="T14" fmla="*/ 209 w 252"/>
                  <a:gd name="T15" fmla="*/ 66 h 243"/>
                  <a:gd name="T16" fmla="*/ 231 w 252"/>
                  <a:gd name="T17" fmla="*/ 73 h 243"/>
                  <a:gd name="T18" fmla="*/ 231 w 252"/>
                  <a:gd name="T19" fmla="*/ 73 h 243"/>
                  <a:gd name="T20" fmla="*/ 248 w 252"/>
                  <a:gd name="T21" fmla="*/ 90 h 243"/>
                  <a:gd name="T22" fmla="*/ 248 w 252"/>
                  <a:gd name="T23" fmla="*/ 90 h 243"/>
                  <a:gd name="T24" fmla="*/ 244 w 252"/>
                  <a:gd name="T25" fmla="*/ 115 h 243"/>
                  <a:gd name="T26" fmla="*/ 230 w 252"/>
                  <a:gd name="T27" fmla="*/ 132 h 243"/>
                  <a:gd name="T28" fmla="*/ 216 w 252"/>
                  <a:gd name="T29" fmla="*/ 149 h 243"/>
                  <a:gd name="T30" fmla="*/ 216 w 252"/>
                  <a:gd name="T31" fmla="*/ 149 h 243"/>
                  <a:gd name="T32" fmla="*/ 212 w 252"/>
                  <a:gd name="T33" fmla="*/ 157 h 243"/>
                  <a:gd name="T34" fmla="*/ 212 w 252"/>
                  <a:gd name="T35" fmla="*/ 157 h 243"/>
                  <a:gd name="T36" fmla="*/ 210 w 252"/>
                  <a:gd name="T37" fmla="*/ 166 h 243"/>
                  <a:gd name="T38" fmla="*/ 211 w 252"/>
                  <a:gd name="T39" fmla="*/ 189 h 243"/>
                  <a:gd name="T40" fmla="*/ 212 w 252"/>
                  <a:gd name="T41" fmla="*/ 212 h 243"/>
                  <a:gd name="T42" fmla="*/ 212 w 252"/>
                  <a:gd name="T43" fmla="*/ 212 h 243"/>
                  <a:gd name="T44" fmla="*/ 201 w 252"/>
                  <a:gd name="T45" fmla="*/ 235 h 243"/>
                  <a:gd name="T46" fmla="*/ 201 w 252"/>
                  <a:gd name="T47" fmla="*/ 235 h 243"/>
                  <a:gd name="T48" fmla="*/ 176 w 252"/>
                  <a:gd name="T49" fmla="*/ 238 h 243"/>
                  <a:gd name="T50" fmla="*/ 156 w 252"/>
                  <a:gd name="T51" fmla="*/ 230 h 243"/>
                  <a:gd name="T52" fmla="*/ 134 w 252"/>
                  <a:gd name="T53" fmla="*/ 222 h 243"/>
                  <a:gd name="T54" fmla="*/ 134 w 252"/>
                  <a:gd name="T55" fmla="*/ 222 h 243"/>
                  <a:gd name="T56" fmla="*/ 125 w 252"/>
                  <a:gd name="T57" fmla="*/ 220 h 243"/>
                  <a:gd name="T58" fmla="*/ 125 w 252"/>
                  <a:gd name="T59" fmla="*/ 220 h 243"/>
                  <a:gd name="T60" fmla="*/ 116 w 252"/>
                  <a:gd name="T61" fmla="*/ 222 h 243"/>
                  <a:gd name="T62" fmla="*/ 95 w 252"/>
                  <a:gd name="T63" fmla="*/ 230 h 243"/>
                  <a:gd name="T64" fmla="*/ 74 w 252"/>
                  <a:gd name="T65" fmla="*/ 238 h 243"/>
                  <a:gd name="T66" fmla="*/ 74 w 252"/>
                  <a:gd name="T67" fmla="*/ 238 h 243"/>
                  <a:gd name="T68" fmla="*/ 49 w 252"/>
                  <a:gd name="T69" fmla="*/ 235 h 243"/>
                  <a:gd name="T70" fmla="*/ 49 w 252"/>
                  <a:gd name="T71" fmla="*/ 235 h 243"/>
                  <a:gd name="T72" fmla="*/ 38 w 252"/>
                  <a:gd name="T73" fmla="*/ 212 h 243"/>
                  <a:gd name="T74" fmla="*/ 39 w 252"/>
                  <a:gd name="T75" fmla="*/ 189 h 243"/>
                  <a:gd name="T76" fmla="*/ 40 w 252"/>
                  <a:gd name="T77" fmla="*/ 166 h 243"/>
                  <a:gd name="T78" fmla="*/ 40 w 252"/>
                  <a:gd name="T79" fmla="*/ 166 h 243"/>
                  <a:gd name="T80" fmla="*/ 38 w 252"/>
                  <a:gd name="T81" fmla="*/ 157 h 243"/>
                  <a:gd name="T82" fmla="*/ 38 w 252"/>
                  <a:gd name="T83" fmla="*/ 157 h 243"/>
                  <a:gd name="T84" fmla="*/ 34 w 252"/>
                  <a:gd name="T85" fmla="*/ 149 h 243"/>
                  <a:gd name="T86" fmla="*/ 20 w 252"/>
                  <a:gd name="T87" fmla="*/ 132 h 243"/>
                  <a:gd name="T88" fmla="*/ 7 w 252"/>
                  <a:gd name="T89" fmla="*/ 115 h 243"/>
                  <a:gd name="T90" fmla="*/ 7 w 252"/>
                  <a:gd name="T91" fmla="*/ 115 h 243"/>
                  <a:gd name="T92" fmla="*/ 2 w 252"/>
                  <a:gd name="T93" fmla="*/ 90 h 243"/>
                  <a:gd name="T94" fmla="*/ 2 w 252"/>
                  <a:gd name="T95" fmla="*/ 90 h 243"/>
                  <a:gd name="T96" fmla="*/ 19 w 252"/>
                  <a:gd name="T97" fmla="*/ 73 h 243"/>
                  <a:gd name="T98" fmla="*/ 42 w 252"/>
                  <a:gd name="T99" fmla="*/ 66 h 243"/>
                  <a:gd name="T100" fmla="*/ 64 w 252"/>
                  <a:gd name="T101" fmla="*/ 60 h 243"/>
                  <a:gd name="T102" fmla="*/ 64 w 252"/>
                  <a:gd name="T103" fmla="*/ 60 h 243"/>
                  <a:gd name="T104" fmla="*/ 72 w 252"/>
                  <a:gd name="T105" fmla="*/ 55 h 243"/>
                  <a:gd name="T106" fmla="*/ 72 w 252"/>
                  <a:gd name="T107" fmla="*/ 55 h 243"/>
                  <a:gd name="T108" fmla="*/ 78 w 252"/>
                  <a:gd name="T109" fmla="*/ 49 h 243"/>
                  <a:gd name="T110" fmla="*/ 91 w 252"/>
                  <a:gd name="T111" fmla="*/ 31 h 243"/>
                  <a:gd name="T112" fmla="*/ 104 w 252"/>
                  <a:gd name="T113" fmla="*/ 12 h 243"/>
                  <a:gd name="T114" fmla="*/ 104 w 252"/>
                  <a:gd name="T115" fmla="*/ 12 h 243"/>
                  <a:gd name="T116" fmla="*/ 125 w 252"/>
                  <a:gd name="T117" fmla="*/ 0 h 243"/>
                  <a:gd name="T118" fmla="*/ 125 w 252"/>
                  <a:gd name="T119" fmla="*/ 0 h 243"/>
                  <a:gd name="T120" fmla="*/ 147 w 252"/>
                  <a:gd name="T121" fmla="*/ 12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243">
                    <a:moveTo>
                      <a:pt x="147" y="12"/>
                    </a:moveTo>
                    <a:lnTo>
                      <a:pt x="160" y="31"/>
                    </a:lnTo>
                    <a:lnTo>
                      <a:pt x="173" y="49"/>
                    </a:lnTo>
                    <a:lnTo>
                      <a:pt x="173" y="49"/>
                    </a:lnTo>
                    <a:cubicBezTo>
                      <a:pt x="174" y="51"/>
                      <a:pt x="176" y="54"/>
                      <a:pt x="179" y="55"/>
                    </a:cubicBezTo>
                    <a:lnTo>
                      <a:pt x="179" y="55"/>
                    </a:lnTo>
                    <a:cubicBezTo>
                      <a:pt x="181" y="57"/>
                      <a:pt x="184" y="58"/>
                      <a:pt x="186" y="60"/>
                    </a:cubicBezTo>
                    <a:lnTo>
                      <a:pt x="209" y="66"/>
                    </a:lnTo>
                    <a:lnTo>
                      <a:pt x="231" y="73"/>
                    </a:lnTo>
                    <a:lnTo>
                      <a:pt x="231" y="73"/>
                    </a:lnTo>
                    <a:cubicBezTo>
                      <a:pt x="239" y="75"/>
                      <a:pt x="246" y="82"/>
                      <a:pt x="248" y="90"/>
                    </a:cubicBezTo>
                    <a:lnTo>
                      <a:pt x="248" y="90"/>
                    </a:lnTo>
                    <a:cubicBezTo>
                      <a:pt x="251" y="98"/>
                      <a:pt x="250" y="107"/>
                      <a:pt x="244" y="115"/>
                    </a:cubicBezTo>
                    <a:lnTo>
                      <a:pt x="230" y="132"/>
                    </a:lnTo>
                    <a:lnTo>
                      <a:pt x="216" y="149"/>
                    </a:lnTo>
                    <a:lnTo>
                      <a:pt x="216" y="149"/>
                    </a:lnTo>
                    <a:cubicBezTo>
                      <a:pt x="214" y="151"/>
                      <a:pt x="213" y="154"/>
                      <a:pt x="212" y="157"/>
                    </a:cubicBezTo>
                    <a:lnTo>
                      <a:pt x="212" y="157"/>
                    </a:lnTo>
                    <a:cubicBezTo>
                      <a:pt x="210" y="160"/>
                      <a:pt x="210" y="163"/>
                      <a:pt x="210" y="166"/>
                    </a:cubicBezTo>
                    <a:lnTo>
                      <a:pt x="211" y="189"/>
                    </a:lnTo>
                    <a:lnTo>
                      <a:pt x="212" y="212"/>
                    </a:lnTo>
                    <a:lnTo>
                      <a:pt x="212" y="212"/>
                    </a:lnTo>
                    <a:cubicBezTo>
                      <a:pt x="212" y="222"/>
                      <a:pt x="208" y="229"/>
                      <a:pt x="201" y="235"/>
                    </a:cubicBezTo>
                    <a:lnTo>
                      <a:pt x="201" y="235"/>
                    </a:lnTo>
                    <a:cubicBezTo>
                      <a:pt x="194" y="240"/>
                      <a:pt x="186" y="242"/>
                      <a:pt x="176" y="238"/>
                    </a:cubicBezTo>
                    <a:lnTo>
                      <a:pt x="156" y="230"/>
                    </a:lnTo>
                    <a:lnTo>
                      <a:pt x="134" y="222"/>
                    </a:lnTo>
                    <a:lnTo>
                      <a:pt x="134" y="222"/>
                    </a:lnTo>
                    <a:cubicBezTo>
                      <a:pt x="132" y="221"/>
                      <a:pt x="128" y="220"/>
                      <a:pt x="125" y="220"/>
                    </a:cubicBezTo>
                    <a:lnTo>
                      <a:pt x="125" y="220"/>
                    </a:lnTo>
                    <a:cubicBezTo>
                      <a:pt x="122" y="220"/>
                      <a:pt x="119" y="221"/>
                      <a:pt x="116" y="222"/>
                    </a:cubicBezTo>
                    <a:lnTo>
                      <a:pt x="95" y="230"/>
                    </a:lnTo>
                    <a:lnTo>
                      <a:pt x="74" y="238"/>
                    </a:lnTo>
                    <a:lnTo>
                      <a:pt x="74" y="238"/>
                    </a:lnTo>
                    <a:cubicBezTo>
                      <a:pt x="65" y="242"/>
                      <a:pt x="56" y="240"/>
                      <a:pt x="49" y="235"/>
                    </a:cubicBezTo>
                    <a:lnTo>
                      <a:pt x="49" y="235"/>
                    </a:lnTo>
                    <a:cubicBezTo>
                      <a:pt x="42" y="229"/>
                      <a:pt x="38" y="222"/>
                      <a:pt x="38" y="212"/>
                    </a:cubicBezTo>
                    <a:lnTo>
                      <a:pt x="39" y="189"/>
                    </a:lnTo>
                    <a:lnTo>
                      <a:pt x="40" y="166"/>
                    </a:lnTo>
                    <a:lnTo>
                      <a:pt x="40" y="166"/>
                    </a:lnTo>
                    <a:cubicBezTo>
                      <a:pt x="40" y="163"/>
                      <a:pt x="39" y="160"/>
                      <a:pt x="38" y="157"/>
                    </a:cubicBezTo>
                    <a:lnTo>
                      <a:pt x="38" y="157"/>
                    </a:lnTo>
                    <a:cubicBezTo>
                      <a:pt x="38" y="154"/>
                      <a:pt x="36" y="151"/>
                      <a:pt x="34" y="149"/>
                    </a:cubicBezTo>
                    <a:lnTo>
                      <a:pt x="20" y="132"/>
                    </a:lnTo>
                    <a:lnTo>
                      <a:pt x="7" y="115"/>
                    </a:lnTo>
                    <a:lnTo>
                      <a:pt x="7" y="115"/>
                    </a:lnTo>
                    <a:cubicBezTo>
                      <a:pt x="1" y="107"/>
                      <a:pt x="0" y="98"/>
                      <a:pt x="2" y="90"/>
                    </a:cubicBezTo>
                    <a:lnTo>
                      <a:pt x="2" y="90"/>
                    </a:lnTo>
                    <a:cubicBezTo>
                      <a:pt x="4" y="82"/>
                      <a:pt x="11" y="75"/>
                      <a:pt x="19" y="73"/>
                    </a:cubicBezTo>
                    <a:lnTo>
                      <a:pt x="42" y="66"/>
                    </a:lnTo>
                    <a:lnTo>
                      <a:pt x="64" y="60"/>
                    </a:lnTo>
                    <a:lnTo>
                      <a:pt x="64" y="60"/>
                    </a:lnTo>
                    <a:cubicBezTo>
                      <a:pt x="67" y="58"/>
                      <a:pt x="69" y="57"/>
                      <a:pt x="72" y="55"/>
                    </a:cubicBezTo>
                    <a:lnTo>
                      <a:pt x="72" y="55"/>
                    </a:lnTo>
                    <a:cubicBezTo>
                      <a:pt x="74" y="54"/>
                      <a:pt x="76" y="51"/>
                      <a:pt x="78" y="49"/>
                    </a:cubicBezTo>
                    <a:lnTo>
                      <a:pt x="91" y="31"/>
                    </a:lnTo>
                    <a:lnTo>
                      <a:pt x="104" y="12"/>
                    </a:lnTo>
                    <a:lnTo>
                      <a:pt x="104" y="12"/>
                    </a:lnTo>
                    <a:cubicBezTo>
                      <a:pt x="108" y="4"/>
                      <a:pt x="117" y="0"/>
                      <a:pt x="125" y="0"/>
                    </a:cubicBezTo>
                    <a:lnTo>
                      <a:pt x="125" y="0"/>
                    </a:lnTo>
                    <a:cubicBezTo>
                      <a:pt x="133" y="0"/>
                      <a:pt x="142" y="4"/>
                      <a:pt x="147" y="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74">
                <a:extLst>
                  <a:ext uri="{FF2B5EF4-FFF2-40B4-BE49-F238E27FC236}">
                    <a16:creationId xmlns:a16="http://schemas.microsoft.com/office/drawing/2014/main" id="{739E4558-4280-4B21-B6AB-A2BCF3D13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2224" y="6958074"/>
                <a:ext cx="239391" cy="231542"/>
              </a:xfrm>
              <a:custGeom>
                <a:avLst/>
                <a:gdLst>
                  <a:gd name="T0" fmla="*/ 134 w 269"/>
                  <a:gd name="T1" fmla="*/ 220 h 258"/>
                  <a:gd name="T2" fmla="*/ 189 w 269"/>
                  <a:gd name="T3" fmla="*/ 238 h 258"/>
                  <a:gd name="T4" fmla="*/ 206 w 269"/>
                  <a:gd name="T5" fmla="*/ 237 h 258"/>
                  <a:gd name="T6" fmla="*/ 214 w 269"/>
                  <a:gd name="T7" fmla="*/ 220 h 258"/>
                  <a:gd name="T8" fmla="*/ 212 w 269"/>
                  <a:gd name="T9" fmla="*/ 175 h 258"/>
                  <a:gd name="T10" fmla="*/ 214 w 269"/>
                  <a:gd name="T11" fmla="*/ 163 h 258"/>
                  <a:gd name="T12" fmla="*/ 247 w 269"/>
                  <a:gd name="T13" fmla="*/ 118 h 258"/>
                  <a:gd name="T14" fmla="*/ 250 w 269"/>
                  <a:gd name="T15" fmla="*/ 100 h 258"/>
                  <a:gd name="T16" fmla="*/ 238 w 269"/>
                  <a:gd name="T17" fmla="*/ 89 h 258"/>
                  <a:gd name="T18" fmla="*/ 194 w 269"/>
                  <a:gd name="T19" fmla="*/ 75 h 258"/>
                  <a:gd name="T20" fmla="*/ 183 w 269"/>
                  <a:gd name="T21" fmla="*/ 70 h 258"/>
                  <a:gd name="T22" fmla="*/ 149 w 269"/>
                  <a:gd name="T23" fmla="*/ 24 h 258"/>
                  <a:gd name="T24" fmla="*/ 134 w 269"/>
                  <a:gd name="T25" fmla="*/ 17 h 258"/>
                  <a:gd name="T26" fmla="*/ 119 w 269"/>
                  <a:gd name="T27" fmla="*/ 24 h 258"/>
                  <a:gd name="T28" fmla="*/ 94 w 269"/>
                  <a:gd name="T29" fmla="*/ 62 h 258"/>
                  <a:gd name="T30" fmla="*/ 85 w 269"/>
                  <a:gd name="T31" fmla="*/ 70 h 258"/>
                  <a:gd name="T32" fmla="*/ 31 w 269"/>
                  <a:gd name="T33" fmla="*/ 89 h 258"/>
                  <a:gd name="T34" fmla="*/ 18 w 269"/>
                  <a:gd name="T35" fmla="*/ 100 h 258"/>
                  <a:gd name="T36" fmla="*/ 22 w 269"/>
                  <a:gd name="T37" fmla="*/ 118 h 258"/>
                  <a:gd name="T38" fmla="*/ 49 w 269"/>
                  <a:gd name="T39" fmla="*/ 152 h 258"/>
                  <a:gd name="T40" fmla="*/ 55 w 269"/>
                  <a:gd name="T41" fmla="*/ 163 h 258"/>
                  <a:gd name="T42" fmla="*/ 55 w 269"/>
                  <a:gd name="T43" fmla="*/ 220 h 258"/>
                  <a:gd name="T44" fmla="*/ 63 w 269"/>
                  <a:gd name="T45" fmla="*/ 237 h 258"/>
                  <a:gd name="T46" fmla="*/ 80 w 269"/>
                  <a:gd name="T47" fmla="*/ 238 h 258"/>
                  <a:gd name="T48" fmla="*/ 122 w 269"/>
                  <a:gd name="T49" fmla="*/ 223 h 258"/>
                  <a:gd name="T50" fmla="*/ 195 w 269"/>
                  <a:gd name="T51" fmla="*/ 256 h 258"/>
                  <a:gd name="T52" fmla="*/ 183 w 269"/>
                  <a:gd name="T53" fmla="*/ 253 h 258"/>
                  <a:gd name="T54" fmla="*/ 141 w 269"/>
                  <a:gd name="T55" fmla="*/ 237 h 258"/>
                  <a:gd name="T56" fmla="*/ 86 w 269"/>
                  <a:gd name="T57" fmla="*/ 253 h 258"/>
                  <a:gd name="T58" fmla="*/ 53 w 269"/>
                  <a:gd name="T59" fmla="*/ 250 h 258"/>
                  <a:gd name="T60" fmla="*/ 40 w 269"/>
                  <a:gd name="T61" fmla="*/ 220 h 258"/>
                  <a:gd name="T62" fmla="*/ 41 w 269"/>
                  <a:gd name="T63" fmla="*/ 174 h 258"/>
                  <a:gd name="T64" fmla="*/ 41 w 269"/>
                  <a:gd name="T65" fmla="*/ 168 h 258"/>
                  <a:gd name="T66" fmla="*/ 10 w 269"/>
                  <a:gd name="T67" fmla="*/ 127 h 258"/>
                  <a:gd name="T68" fmla="*/ 4 w 269"/>
                  <a:gd name="T69" fmla="*/ 96 h 258"/>
                  <a:gd name="T70" fmla="*/ 26 w 269"/>
                  <a:gd name="T71" fmla="*/ 73 h 258"/>
                  <a:gd name="T72" fmla="*/ 70 w 269"/>
                  <a:gd name="T73" fmla="*/ 60 h 258"/>
                  <a:gd name="T74" fmla="*/ 77 w 269"/>
                  <a:gd name="T75" fmla="*/ 58 h 258"/>
                  <a:gd name="T76" fmla="*/ 106 w 269"/>
                  <a:gd name="T77" fmla="*/ 16 h 258"/>
                  <a:gd name="T78" fmla="*/ 134 w 269"/>
                  <a:gd name="T79" fmla="*/ 0 h 258"/>
                  <a:gd name="T80" fmla="*/ 162 w 269"/>
                  <a:gd name="T81" fmla="*/ 16 h 258"/>
                  <a:gd name="T82" fmla="*/ 188 w 269"/>
                  <a:gd name="T83" fmla="*/ 53 h 258"/>
                  <a:gd name="T84" fmla="*/ 192 w 269"/>
                  <a:gd name="T85" fmla="*/ 58 h 258"/>
                  <a:gd name="T86" fmla="*/ 242 w 269"/>
                  <a:gd name="T87" fmla="*/ 73 h 258"/>
                  <a:gd name="T88" fmla="*/ 265 w 269"/>
                  <a:gd name="T89" fmla="*/ 96 h 258"/>
                  <a:gd name="T90" fmla="*/ 259 w 269"/>
                  <a:gd name="T91" fmla="*/ 127 h 258"/>
                  <a:gd name="T92" fmla="*/ 231 w 269"/>
                  <a:gd name="T93" fmla="*/ 162 h 258"/>
                  <a:gd name="T94" fmla="*/ 228 w 269"/>
                  <a:gd name="T95" fmla="*/ 168 h 258"/>
                  <a:gd name="T96" fmla="*/ 229 w 269"/>
                  <a:gd name="T97" fmla="*/ 220 h 258"/>
                  <a:gd name="T98" fmla="*/ 215 w 269"/>
                  <a:gd name="T99" fmla="*/ 250 h 258"/>
                  <a:gd name="T100" fmla="*/ 195 w 269"/>
                  <a:gd name="T101" fmla="*/ 256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258">
                    <a:moveTo>
                      <a:pt x="134" y="220"/>
                    </a:moveTo>
                    <a:lnTo>
                      <a:pt x="134" y="220"/>
                    </a:lnTo>
                    <a:cubicBezTo>
                      <a:pt x="138" y="220"/>
                      <a:pt x="142" y="221"/>
                      <a:pt x="146" y="223"/>
                    </a:cubicBezTo>
                    <a:lnTo>
                      <a:pt x="189" y="238"/>
                    </a:lnTo>
                    <a:lnTo>
                      <a:pt x="189" y="238"/>
                    </a:lnTo>
                    <a:cubicBezTo>
                      <a:pt x="195" y="241"/>
                      <a:pt x="201" y="240"/>
                      <a:pt x="206" y="237"/>
                    </a:cubicBezTo>
                    <a:lnTo>
                      <a:pt x="206" y="237"/>
                    </a:lnTo>
                    <a:cubicBezTo>
                      <a:pt x="211" y="232"/>
                      <a:pt x="214" y="227"/>
                      <a:pt x="214" y="220"/>
                    </a:cubicBezTo>
                    <a:lnTo>
                      <a:pt x="212" y="175"/>
                    </a:lnTo>
                    <a:lnTo>
                      <a:pt x="212" y="175"/>
                    </a:lnTo>
                    <a:cubicBezTo>
                      <a:pt x="212" y="171"/>
                      <a:pt x="212" y="166"/>
                      <a:pt x="214" y="163"/>
                    </a:cubicBezTo>
                    <a:lnTo>
                      <a:pt x="214" y="163"/>
                    </a:lnTo>
                    <a:cubicBezTo>
                      <a:pt x="214" y="159"/>
                      <a:pt x="217" y="155"/>
                      <a:pt x="219" y="152"/>
                    </a:cubicBezTo>
                    <a:lnTo>
                      <a:pt x="247" y="118"/>
                    </a:lnTo>
                    <a:lnTo>
                      <a:pt x="247" y="118"/>
                    </a:lnTo>
                    <a:cubicBezTo>
                      <a:pt x="251" y="112"/>
                      <a:pt x="252" y="106"/>
                      <a:pt x="250" y="100"/>
                    </a:cubicBezTo>
                    <a:lnTo>
                      <a:pt x="250" y="100"/>
                    </a:lnTo>
                    <a:cubicBezTo>
                      <a:pt x="248" y="95"/>
                      <a:pt x="244" y="90"/>
                      <a:pt x="238" y="89"/>
                    </a:cubicBezTo>
                    <a:lnTo>
                      <a:pt x="194" y="75"/>
                    </a:lnTo>
                    <a:lnTo>
                      <a:pt x="194" y="75"/>
                    </a:lnTo>
                    <a:cubicBezTo>
                      <a:pt x="189" y="74"/>
                      <a:pt x="186" y="72"/>
                      <a:pt x="183" y="70"/>
                    </a:cubicBezTo>
                    <a:lnTo>
                      <a:pt x="183" y="70"/>
                    </a:lnTo>
                    <a:cubicBezTo>
                      <a:pt x="180" y="68"/>
                      <a:pt x="178" y="65"/>
                      <a:pt x="175" y="62"/>
                    </a:cubicBezTo>
                    <a:lnTo>
                      <a:pt x="149" y="24"/>
                    </a:lnTo>
                    <a:lnTo>
                      <a:pt x="149" y="24"/>
                    </a:lnTo>
                    <a:cubicBezTo>
                      <a:pt x="146" y="19"/>
                      <a:pt x="141" y="17"/>
                      <a:pt x="134" y="17"/>
                    </a:cubicBezTo>
                    <a:lnTo>
                      <a:pt x="134" y="17"/>
                    </a:lnTo>
                    <a:cubicBezTo>
                      <a:pt x="128" y="17"/>
                      <a:pt x="123" y="19"/>
                      <a:pt x="119" y="24"/>
                    </a:cubicBezTo>
                    <a:lnTo>
                      <a:pt x="94" y="62"/>
                    </a:lnTo>
                    <a:lnTo>
                      <a:pt x="94" y="62"/>
                    </a:lnTo>
                    <a:cubicBezTo>
                      <a:pt x="91" y="65"/>
                      <a:pt x="88" y="68"/>
                      <a:pt x="85" y="70"/>
                    </a:cubicBezTo>
                    <a:lnTo>
                      <a:pt x="85" y="70"/>
                    </a:lnTo>
                    <a:cubicBezTo>
                      <a:pt x="83" y="72"/>
                      <a:pt x="79" y="74"/>
                      <a:pt x="75" y="75"/>
                    </a:cubicBezTo>
                    <a:lnTo>
                      <a:pt x="31" y="89"/>
                    </a:lnTo>
                    <a:lnTo>
                      <a:pt x="31" y="89"/>
                    </a:lnTo>
                    <a:cubicBezTo>
                      <a:pt x="25" y="90"/>
                      <a:pt x="20" y="95"/>
                      <a:pt x="18" y="100"/>
                    </a:cubicBezTo>
                    <a:lnTo>
                      <a:pt x="18" y="100"/>
                    </a:lnTo>
                    <a:cubicBezTo>
                      <a:pt x="17" y="106"/>
                      <a:pt x="17" y="112"/>
                      <a:pt x="22" y="118"/>
                    </a:cubicBezTo>
                    <a:lnTo>
                      <a:pt x="49" y="152"/>
                    </a:lnTo>
                    <a:lnTo>
                      <a:pt x="49" y="152"/>
                    </a:lnTo>
                    <a:cubicBezTo>
                      <a:pt x="51" y="155"/>
                      <a:pt x="54" y="159"/>
                      <a:pt x="55" y="163"/>
                    </a:cubicBezTo>
                    <a:lnTo>
                      <a:pt x="55" y="163"/>
                    </a:lnTo>
                    <a:cubicBezTo>
                      <a:pt x="56" y="166"/>
                      <a:pt x="57" y="171"/>
                      <a:pt x="57" y="175"/>
                    </a:cubicBezTo>
                    <a:lnTo>
                      <a:pt x="55" y="220"/>
                    </a:lnTo>
                    <a:lnTo>
                      <a:pt x="55" y="220"/>
                    </a:lnTo>
                    <a:cubicBezTo>
                      <a:pt x="55" y="227"/>
                      <a:pt x="58" y="232"/>
                      <a:pt x="63" y="237"/>
                    </a:cubicBezTo>
                    <a:lnTo>
                      <a:pt x="63" y="237"/>
                    </a:lnTo>
                    <a:cubicBezTo>
                      <a:pt x="68" y="240"/>
                      <a:pt x="74" y="241"/>
                      <a:pt x="80" y="238"/>
                    </a:cubicBezTo>
                    <a:lnTo>
                      <a:pt x="122" y="223"/>
                    </a:lnTo>
                    <a:lnTo>
                      <a:pt x="122" y="223"/>
                    </a:lnTo>
                    <a:cubicBezTo>
                      <a:pt x="126" y="221"/>
                      <a:pt x="130" y="220"/>
                      <a:pt x="134" y="220"/>
                    </a:cubicBezTo>
                    <a:close/>
                    <a:moveTo>
                      <a:pt x="195" y="256"/>
                    </a:moveTo>
                    <a:lnTo>
                      <a:pt x="195" y="256"/>
                    </a:lnTo>
                    <a:cubicBezTo>
                      <a:pt x="191" y="256"/>
                      <a:pt x="187" y="254"/>
                      <a:pt x="183" y="253"/>
                    </a:cubicBezTo>
                    <a:lnTo>
                      <a:pt x="141" y="237"/>
                    </a:lnTo>
                    <a:lnTo>
                      <a:pt x="141" y="237"/>
                    </a:lnTo>
                    <a:cubicBezTo>
                      <a:pt x="136" y="236"/>
                      <a:pt x="132" y="236"/>
                      <a:pt x="128" y="237"/>
                    </a:cubicBezTo>
                    <a:lnTo>
                      <a:pt x="86" y="253"/>
                    </a:lnTo>
                    <a:lnTo>
                      <a:pt x="86" y="253"/>
                    </a:lnTo>
                    <a:cubicBezTo>
                      <a:pt x="75" y="257"/>
                      <a:pt x="63" y="256"/>
                      <a:pt x="53" y="250"/>
                    </a:cubicBezTo>
                    <a:lnTo>
                      <a:pt x="53" y="250"/>
                    </a:lnTo>
                    <a:cubicBezTo>
                      <a:pt x="45" y="243"/>
                      <a:pt x="39" y="231"/>
                      <a:pt x="40" y="220"/>
                    </a:cubicBezTo>
                    <a:lnTo>
                      <a:pt x="41" y="174"/>
                    </a:lnTo>
                    <a:lnTo>
                      <a:pt x="41" y="174"/>
                    </a:lnTo>
                    <a:cubicBezTo>
                      <a:pt x="41" y="171"/>
                      <a:pt x="41" y="170"/>
                      <a:pt x="41" y="168"/>
                    </a:cubicBezTo>
                    <a:lnTo>
                      <a:pt x="41" y="168"/>
                    </a:lnTo>
                    <a:cubicBezTo>
                      <a:pt x="40" y="165"/>
                      <a:pt x="39" y="164"/>
                      <a:pt x="37" y="162"/>
                    </a:cubicBezTo>
                    <a:lnTo>
                      <a:pt x="10" y="127"/>
                    </a:lnTo>
                    <a:lnTo>
                      <a:pt x="10" y="127"/>
                    </a:lnTo>
                    <a:cubicBezTo>
                      <a:pt x="3" y="118"/>
                      <a:pt x="0" y="106"/>
                      <a:pt x="4" y="96"/>
                    </a:cubicBezTo>
                    <a:lnTo>
                      <a:pt x="4" y="96"/>
                    </a:lnTo>
                    <a:cubicBezTo>
                      <a:pt x="7" y="85"/>
                      <a:pt x="16" y="76"/>
                      <a:pt x="26" y="73"/>
                    </a:cubicBezTo>
                    <a:lnTo>
                      <a:pt x="70" y="60"/>
                    </a:lnTo>
                    <a:lnTo>
                      <a:pt x="70" y="60"/>
                    </a:lnTo>
                    <a:cubicBezTo>
                      <a:pt x="73" y="59"/>
                      <a:pt x="75" y="59"/>
                      <a:pt x="77" y="58"/>
                    </a:cubicBezTo>
                    <a:lnTo>
                      <a:pt x="77" y="58"/>
                    </a:lnTo>
                    <a:cubicBezTo>
                      <a:pt x="78" y="56"/>
                      <a:pt x="79" y="54"/>
                      <a:pt x="81" y="53"/>
                    </a:cubicBezTo>
                    <a:lnTo>
                      <a:pt x="106" y="16"/>
                    </a:lnTo>
                    <a:lnTo>
                      <a:pt x="106" y="16"/>
                    </a:lnTo>
                    <a:cubicBezTo>
                      <a:pt x="113" y="6"/>
                      <a:pt x="123" y="0"/>
                      <a:pt x="134" y="0"/>
                    </a:cubicBezTo>
                    <a:lnTo>
                      <a:pt x="134" y="0"/>
                    </a:lnTo>
                    <a:cubicBezTo>
                      <a:pt x="146" y="0"/>
                      <a:pt x="156" y="6"/>
                      <a:pt x="162" y="16"/>
                    </a:cubicBezTo>
                    <a:lnTo>
                      <a:pt x="188" y="53"/>
                    </a:lnTo>
                    <a:lnTo>
                      <a:pt x="188" y="53"/>
                    </a:lnTo>
                    <a:cubicBezTo>
                      <a:pt x="189" y="54"/>
                      <a:pt x="190" y="56"/>
                      <a:pt x="192" y="58"/>
                    </a:cubicBezTo>
                    <a:lnTo>
                      <a:pt x="192" y="58"/>
                    </a:lnTo>
                    <a:cubicBezTo>
                      <a:pt x="194" y="59"/>
                      <a:pt x="195" y="59"/>
                      <a:pt x="198" y="60"/>
                    </a:cubicBezTo>
                    <a:lnTo>
                      <a:pt x="242" y="73"/>
                    </a:lnTo>
                    <a:lnTo>
                      <a:pt x="242" y="73"/>
                    </a:lnTo>
                    <a:cubicBezTo>
                      <a:pt x="253" y="76"/>
                      <a:pt x="261" y="85"/>
                      <a:pt x="265" y="96"/>
                    </a:cubicBezTo>
                    <a:lnTo>
                      <a:pt x="265" y="96"/>
                    </a:lnTo>
                    <a:cubicBezTo>
                      <a:pt x="268" y="106"/>
                      <a:pt x="266" y="118"/>
                      <a:pt x="259" y="127"/>
                    </a:cubicBezTo>
                    <a:lnTo>
                      <a:pt x="231" y="162"/>
                    </a:lnTo>
                    <a:lnTo>
                      <a:pt x="231" y="162"/>
                    </a:lnTo>
                    <a:cubicBezTo>
                      <a:pt x="230" y="164"/>
                      <a:pt x="229" y="165"/>
                      <a:pt x="228" y="168"/>
                    </a:cubicBezTo>
                    <a:lnTo>
                      <a:pt x="228" y="168"/>
                    </a:lnTo>
                    <a:cubicBezTo>
                      <a:pt x="227" y="170"/>
                      <a:pt x="227" y="171"/>
                      <a:pt x="227" y="174"/>
                    </a:cubicBezTo>
                    <a:lnTo>
                      <a:pt x="229" y="220"/>
                    </a:lnTo>
                    <a:lnTo>
                      <a:pt x="229" y="220"/>
                    </a:lnTo>
                    <a:cubicBezTo>
                      <a:pt x="230" y="231"/>
                      <a:pt x="224" y="243"/>
                      <a:pt x="215" y="250"/>
                    </a:cubicBezTo>
                    <a:lnTo>
                      <a:pt x="215" y="250"/>
                    </a:lnTo>
                    <a:cubicBezTo>
                      <a:pt x="209" y="253"/>
                      <a:pt x="202" y="256"/>
                      <a:pt x="195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75">
                <a:extLst>
                  <a:ext uri="{FF2B5EF4-FFF2-40B4-BE49-F238E27FC236}">
                    <a16:creationId xmlns:a16="http://schemas.microsoft.com/office/drawing/2014/main" id="{41445003-F901-4FCB-92CA-D58585AD29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073" y="7264183"/>
                <a:ext cx="223693" cy="215844"/>
              </a:xfrm>
              <a:custGeom>
                <a:avLst/>
                <a:gdLst>
                  <a:gd name="T0" fmla="*/ 147 w 252"/>
                  <a:gd name="T1" fmla="*/ 11 h 242"/>
                  <a:gd name="T2" fmla="*/ 160 w 252"/>
                  <a:gd name="T3" fmla="*/ 30 h 242"/>
                  <a:gd name="T4" fmla="*/ 173 w 252"/>
                  <a:gd name="T5" fmla="*/ 49 h 242"/>
                  <a:gd name="T6" fmla="*/ 173 w 252"/>
                  <a:gd name="T7" fmla="*/ 49 h 242"/>
                  <a:gd name="T8" fmla="*/ 179 w 252"/>
                  <a:gd name="T9" fmla="*/ 55 h 242"/>
                  <a:gd name="T10" fmla="*/ 179 w 252"/>
                  <a:gd name="T11" fmla="*/ 55 h 242"/>
                  <a:gd name="T12" fmla="*/ 186 w 252"/>
                  <a:gd name="T13" fmla="*/ 59 h 242"/>
                  <a:gd name="T14" fmla="*/ 209 w 252"/>
                  <a:gd name="T15" fmla="*/ 66 h 242"/>
                  <a:gd name="T16" fmla="*/ 231 w 252"/>
                  <a:gd name="T17" fmla="*/ 73 h 242"/>
                  <a:gd name="T18" fmla="*/ 231 w 252"/>
                  <a:gd name="T19" fmla="*/ 73 h 242"/>
                  <a:gd name="T20" fmla="*/ 248 w 252"/>
                  <a:gd name="T21" fmla="*/ 90 h 242"/>
                  <a:gd name="T22" fmla="*/ 248 w 252"/>
                  <a:gd name="T23" fmla="*/ 90 h 242"/>
                  <a:gd name="T24" fmla="*/ 244 w 252"/>
                  <a:gd name="T25" fmla="*/ 114 h 242"/>
                  <a:gd name="T26" fmla="*/ 230 w 252"/>
                  <a:gd name="T27" fmla="*/ 131 h 242"/>
                  <a:gd name="T28" fmla="*/ 216 w 252"/>
                  <a:gd name="T29" fmla="*/ 149 h 242"/>
                  <a:gd name="T30" fmla="*/ 216 w 252"/>
                  <a:gd name="T31" fmla="*/ 149 h 242"/>
                  <a:gd name="T32" fmla="*/ 212 w 252"/>
                  <a:gd name="T33" fmla="*/ 157 h 242"/>
                  <a:gd name="T34" fmla="*/ 212 w 252"/>
                  <a:gd name="T35" fmla="*/ 157 h 242"/>
                  <a:gd name="T36" fmla="*/ 210 w 252"/>
                  <a:gd name="T37" fmla="*/ 166 h 242"/>
                  <a:gd name="T38" fmla="*/ 211 w 252"/>
                  <a:gd name="T39" fmla="*/ 190 h 242"/>
                  <a:gd name="T40" fmla="*/ 212 w 252"/>
                  <a:gd name="T41" fmla="*/ 213 h 242"/>
                  <a:gd name="T42" fmla="*/ 212 w 252"/>
                  <a:gd name="T43" fmla="*/ 213 h 242"/>
                  <a:gd name="T44" fmla="*/ 201 w 252"/>
                  <a:gd name="T45" fmla="*/ 235 h 242"/>
                  <a:gd name="T46" fmla="*/ 201 w 252"/>
                  <a:gd name="T47" fmla="*/ 235 h 242"/>
                  <a:gd name="T48" fmla="*/ 176 w 252"/>
                  <a:gd name="T49" fmla="*/ 237 h 242"/>
                  <a:gd name="T50" fmla="*/ 156 w 252"/>
                  <a:gd name="T51" fmla="*/ 230 h 242"/>
                  <a:gd name="T52" fmla="*/ 134 w 252"/>
                  <a:gd name="T53" fmla="*/ 222 h 242"/>
                  <a:gd name="T54" fmla="*/ 134 w 252"/>
                  <a:gd name="T55" fmla="*/ 222 h 242"/>
                  <a:gd name="T56" fmla="*/ 125 w 252"/>
                  <a:gd name="T57" fmla="*/ 220 h 242"/>
                  <a:gd name="T58" fmla="*/ 125 w 252"/>
                  <a:gd name="T59" fmla="*/ 220 h 242"/>
                  <a:gd name="T60" fmla="*/ 116 w 252"/>
                  <a:gd name="T61" fmla="*/ 222 h 242"/>
                  <a:gd name="T62" fmla="*/ 95 w 252"/>
                  <a:gd name="T63" fmla="*/ 230 h 242"/>
                  <a:gd name="T64" fmla="*/ 74 w 252"/>
                  <a:gd name="T65" fmla="*/ 237 h 242"/>
                  <a:gd name="T66" fmla="*/ 74 w 252"/>
                  <a:gd name="T67" fmla="*/ 237 h 242"/>
                  <a:gd name="T68" fmla="*/ 49 w 252"/>
                  <a:gd name="T69" fmla="*/ 235 h 242"/>
                  <a:gd name="T70" fmla="*/ 49 w 252"/>
                  <a:gd name="T71" fmla="*/ 235 h 242"/>
                  <a:gd name="T72" fmla="*/ 38 w 252"/>
                  <a:gd name="T73" fmla="*/ 213 h 242"/>
                  <a:gd name="T74" fmla="*/ 39 w 252"/>
                  <a:gd name="T75" fmla="*/ 190 h 242"/>
                  <a:gd name="T76" fmla="*/ 40 w 252"/>
                  <a:gd name="T77" fmla="*/ 166 h 242"/>
                  <a:gd name="T78" fmla="*/ 40 w 252"/>
                  <a:gd name="T79" fmla="*/ 166 h 242"/>
                  <a:gd name="T80" fmla="*/ 38 w 252"/>
                  <a:gd name="T81" fmla="*/ 157 h 242"/>
                  <a:gd name="T82" fmla="*/ 38 w 252"/>
                  <a:gd name="T83" fmla="*/ 157 h 242"/>
                  <a:gd name="T84" fmla="*/ 34 w 252"/>
                  <a:gd name="T85" fmla="*/ 149 h 242"/>
                  <a:gd name="T86" fmla="*/ 20 w 252"/>
                  <a:gd name="T87" fmla="*/ 131 h 242"/>
                  <a:gd name="T88" fmla="*/ 7 w 252"/>
                  <a:gd name="T89" fmla="*/ 114 h 242"/>
                  <a:gd name="T90" fmla="*/ 7 w 252"/>
                  <a:gd name="T91" fmla="*/ 114 h 242"/>
                  <a:gd name="T92" fmla="*/ 2 w 252"/>
                  <a:gd name="T93" fmla="*/ 90 h 242"/>
                  <a:gd name="T94" fmla="*/ 2 w 252"/>
                  <a:gd name="T95" fmla="*/ 90 h 242"/>
                  <a:gd name="T96" fmla="*/ 19 w 252"/>
                  <a:gd name="T97" fmla="*/ 73 h 242"/>
                  <a:gd name="T98" fmla="*/ 42 w 252"/>
                  <a:gd name="T99" fmla="*/ 66 h 242"/>
                  <a:gd name="T100" fmla="*/ 64 w 252"/>
                  <a:gd name="T101" fmla="*/ 59 h 242"/>
                  <a:gd name="T102" fmla="*/ 64 w 252"/>
                  <a:gd name="T103" fmla="*/ 59 h 242"/>
                  <a:gd name="T104" fmla="*/ 72 w 252"/>
                  <a:gd name="T105" fmla="*/ 55 h 242"/>
                  <a:gd name="T106" fmla="*/ 72 w 252"/>
                  <a:gd name="T107" fmla="*/ 55 h 242"/>
                  <a:gd name="T108" fmla="*/ 78 w 252"/>
                  <a:gd name="T109" fmla="*/ 49 h 242"/>
                  <a:gd name="T110" fmla="*/ 91 w 252"/>
                  <a:gd name="T111" fmla="*/ 30 h 242"/>
                  <a:gd name="T112" fmla="*/ 104 w 252"/>
                  <a:gd name="T113" fmla="*/ 11 h 242"/>
                  <a:gd name="T114" fmla="*/ 104 w 252"/>
                  <a:gd name="T115" fmla="*/ 11 h 242"/>
                  <a:gd name="T116" fmla="*/ 125 w 252"/>
                  <a:gd name="T117" fmla="*/ 0 h 242"/>
                  <a:gd name="T118" fmla="*/ 125 w 252"/>
                  <a:gd name="T119" fmla="*/ 0 h 242"/>
                  <a:gd name="T120" fmla="*/ 147 w 252"/>
                  <a:gd name="T121" fmla="*/ 11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242">
                    <a:moveTo>
                      <a:pt x="147" y="11"/>
                    </a:moveTo>
                    <a:lnTo>
                      <a:pt x="160" y="30"/>
                    </a:lnTo>
                    <a:lnTo>
                      <a:pt x="173" y="49"/>
                    </a:lnTo>
                    <a:lnTo>
                      <a:pt x="173" y="49"/>
                    </a:lnTo>
                    <a:cubicBezTo>
                      <a:pt x="174" y="52"/>
                      <a:pt x="176" y="53"/>
                      <a:pt x="179" y="55"/>
                    </a:cubicBezTo>
                    <a:lnTo>
                      <a:pt x="179" y="55"/>
                    </a:lnTo>
                    <a:cubicBezTo>
                      <a:pt x="181" y="57"/>
                      <a:pt x="184" y="58"/>
                      <a:pt x="186" y="59"/>
                    </a:cubicBezTo>
                    <a:lnTo>
                      <a:pt x="209" y="66"/>
                    </a:lnTo>
                    <a:lnTo>
                      <a:pt x="231" y="73"/>
                    </a:lnTo>
                    <a:lnTo>
                      <a:pt x="231" y="73"/>
                    </a:lnTo>
                    <a:cubicBezTo>
                      <a:pt x="239" y="75"/>
                      <a:pt x="246" y="82"/>
                      <a:pt x="248" y="90"/>
                    </a:cubicBezTo>
                    <a:lnTo>
                      <a:pt x="248" y="90"/>
                    </a:lnTo>
                    <a:cubicBezTo>
                      <a:pt x="251" y="98"/>
                      <a:pt x="250" y="107"/>
                      <a:pt x="244" y="114"/>
                    </a:cubicBezTo>
                    <a:lnTo>
                      <a:pt x="230" y="131"/>
                    </a:lnTo>
                    <a:lnTo>
                      <a:pt x="216" y="149"/>
                    </a:lnTo>
                    <a:lnTo>
                      <a:pt x="216" y="149"/>
                    </a:lnTo>
                    <a:cubicBezTo>
                      <a:pt x="214" y="151"/>
                      <a:pt x="213" y="154"/>
                      <a:pt x="212" y="157"/>
                    </a:cubicBezTo>
                    <a:lnTo>
                      <a:pt x="212" y="157"/>
                    </a:lnTo>
                    <a:cubicBezTo>
                      <a:pt x="210" y="160"/>
                      <a:pt x="210" y="163"/>
                      <a:pt x="210" y="166"/>
                    </a:cubicBezTo>
                    <a:lnTo>
                      <a:pt x="211" y="190"/>
                    </a:lnTo>
                    <a:lnTo>
                      <a:pt x="212" y="213"/>
                    </a:lnTo>
                    <a:lnTo>
                      <a:pt x="212" y="213"/>
                    </a:lnTo>
                    <a:cubicBezTo>
                      <a:pt x="212" y="222"/>
                      <a:pt x="208" y="230"/>
                      <a:pt x="201" y="235"/>
                    </a:cubicBezTo>
                    <a:lnTo>
                      <a:pt x="201" y="235"/>
                    </a:lnTo>
                    <a:cubicBezTo>
                      <a:pt x="194" y="239"/>
                      <a:pt x="186" y="241"/>
                      <a:pt x="176" y="237"/>
                    </a:cubicBezTo>
                    <a:lnTo>
                      <a:pt x="156" y="230"/>
                    </a:lnTo>
                    <a:lnTo>
                      <a:pt x="134" y="222"/>
                    </a:lnTo>
                    <a:lnTo>
                      <a:pt x="134" y="222"/>
                    </a:lnTo>
                    <a:cubicBezTo>
                      <a:pt x="132" y="220"/>
                      <a:pt x="128" y="220"/>
                      <a:pt x="125" y="220"/>
                    </a:cubicBezTo>
                    <a:lnTo>
                      <a:pt x="125" y="220"/>
                    </a:lnTo>
                    <a:cubicBezTo>
                      <a:pt x="122" y="220"/>
                      <a:pt x="119" y="220"/>
                      <a:pt x="116" y="222"/>
                    </a:cubicBezTo>
                    <a:lnTo>
                      <a:pt x="95" y="230"/>
                    </a:lnTo>
                    <a:lnTo>
                      <a:pt x="74" y="237"/>
                    </a:lnTo>
                    <a:lnTo>
                      <a:pt x="74" y="237"/>
                    </a:lnTo>
                    <a:cubicBezTo>
                      <a:pt x="65" y="241"/>
                      <a:pt x="56" y="239"/>
                      <a:pt x="49" y="235"/>
                    </a:cubicBezTo>
                    <a:lnTo>
                      <a:pt x="49" y="235"/>
                    </a:lnTo>
                    <a:cubicBezTo>
                      <a:pt x="42" y="230"/>
                      <a:pt x="38" y="222"/>
                      <a:pt x="38" y="213"/>
                    </a:cubicBezTo>
                    <a:lnTo>
                      <a:pt x="39" y="190"/>
                    </a:lnTo>
                    <a:lnTo>
                      <a:pt x="40" y="166"/>
                    </a:lnTo>
                    <a:lnTo>
                      <a:pt x="40" y="166"/>
                    </a:lnTo>
                    <a:cubicBezTo>
                      <a:pt x="40" y="163"/>
                      <a:pt x="39" y="160"/>
                      <a:pt x="38" y="157"/>
                    </a:cubicBezTo>
                    <a:lnTo>
                      <a:pt x="38" y="157"/>
                    </a:lnTo>
                    <a:cubicBezTo>
                      <a:pt x="38" y="154"/>
                      <a:pt x="36" y="151"/>
                      <a:pt x="34" y="149"/>
                    </a:cubicBezTo>
                    <a:lnTo>
                      <a:pt x="20" y="131"/>
                    </a:lnTo>
                    <a:lnTo>
                      <a:pt x="7" y="114"/>
                    </a:lnTo>
                    <a:lnTo>
                      <a:pt x="7" y="114"/>
                    </a:lnTo>
                    <a:cubicBezTo>
                      <a:pt x="1" y="107"/>
                      <a:pt x="0" y="98"/>
                      <a:pt x="2" y="90"/>
                    </a:cubicBezTo>
                    <a:lnTo>
                      <a:pt x="2" y="90"/>
                    </a:lnTo>
                    <a:cubicBezTo>
                      <a:pt x="4" y="82"/>
                      <a:pt x="11" y="75"/>
                      <a:pt x="19" y="73"/>
                    </a:cubicBezTo>
                    <a:lnTo>
                      <a:pt x="42" y="66"/>
                    </a:lnTo>
                    <a:lnTo>
                      <a:pt x="64" y="59"/>
                    </a:lnTo>
                    <a:lnTo>
                      <a:pt x="64" y="59"/>
                    </a:lnTo>
                    <a:cubicBezTo>
                      <a:pt x="67" y="58"/>
                      <a:pt x="69" y="57"/>
                      <a:pt x="72" y="55"/>
                    </a:cubicBezTo>
                    <a:lnTo>
                      <a:pt x="72" y="55"/>
                    </a:lnTo>
                    <a:cubicBezTo>
                      <a:pt x="74" y="53"/>
                      <a:pt x="76" y="52"/>
                      <a:pt x="78" y="49"/>
                    </a:cubicBezTo>
                    <a:lnTo>
                      <a:pt x="91" y="30"/>
                    </a:lnTo>
                    <a:lnTo>
                      <a:pt x="104" y="11"/>
                    </a:lnTo>
                    <a:lnTo>
                      <a:pt x="104" y="11"/>
                    </a:lnTo>
                    <a:cubicBezTo>
                      <a:pt x="108" y="3"/>
                      <a:pt x="117" y="0"/>
                      <a:pt x="125" y="0"/>
                    </a:cubicBezTo>
                    <a:lnTo>
                      <a:pt x="125" y="0"/>
                    </a:lnTo>
                    <a:cubicBezTo>
                      <a:pt x="133" y="0"/>
                      <a:pt x="142" y="3"/>
                      <a:pt x="147" y="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76">
                <a:extLst>
                  <a:ext uri="{FF2B5EF4-FFF2-40B4-BE49-F238E27FC236}">
                    <a16:creationId xmlns:a16="http://schemas.microsoft.com/office/drawing/2014/main" id="{75B8FADA-F582-4572-9FE0-148813C3E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2224" y="7260257"/>
                <a:ext cx="239391" cy="227619"/>
              </a:xfrm>
              <a:custGeom>
                <a:avLst/>
                <a:gdLst>
                  <a:gd name="T0" fmla="*/ 134 w 269"/>
                  <a:gd name="T1" fmla="*/ 220 h 257"/>
                  <a:gd name="T2" fmla="*/ 189 w 269"/>
                  <a:gd name="T3" fmla="*/ 237 h 257"/>
                  <a:gd name="T4" fmla="*/ 206 w 269"/>
                  <a:gd name="T5" fmla="*/ 235 h 257"/>
                  <a:gd name="T6" fmla="*/ 214 w 269"/>
                  <a:gd name="T7" fmla="*/ 220 h 257"/>
                  <a:gd name="T8" fmla="*/ 212 w 269"/>
                  <a:gd name="T9" fmla="*/ 173 h 257"/>
                  <a:gd name="T10" fmla="*/ 214 w 269"/>
                  <a:gd name="T11" fmla="*/ 161 h 257"/>
                  <a:gd name="T12" fmla="*/ 247 w 269"/>
                  <a:gd name="T13" fmla="*/ 116 h 257"/>
                  <a:gd name="T14" fmla="*/ 250 w 269"/>
                  <a:gd name="T15" fmla="*/ 100 h 257"/>
                  <a:gd name="T16" fmla="*/ 238 w 269"/>
                  <a:gd name="T17" fmla="*/ 87 h 257"/>
                  <a:gd name="T18" fmla="*/ 194 w 269"/>
                  <a:gd name="T19" fmla="*/ 74 h 257"/>
                  <a:gd name="T20" fmla="*/ 183 w 269"/>
                  <a:gd name="T21" fmla="*/ 69 h 257"/>
                  <a:gd name="T22" fmla="*/ 149 w 269"/>
                  <a:gd name="T23" fmla="*/ 23 h 257"/>
                  <a:gd name="T24" fmla="*/ 134 w 269"/>
                  <a:gd name="T25" fmla="*/ 15 h 257"/>
                  <a:gd name="T26" fmla="*/ 119 w 269"/>
                  <a:gd name="T27" fmla="*/ 23 h 257"/>
                  <a:gd name="T28" fmla="*/ 94 w 269"/>
                  <a:gd name="T29" fmla="*/ 60 h 257"/>
                  <a:gd name="T30" fmla="*/ 85 w 269"/>
                  <a:gd name="T31" fmla="*/ 69 h 257"/>
                  <a:gd name="T32" fmla="*/ 31 w 269"/>
                  <a:gd name="T33" fmla="*/ 87 h 257"/>
                  <a:gd name="T34" fmla="*/ 18 w 269"/>
                  <a:gd name="T35" fmla="*/ 100 h 257"/>
                  <a:gd name="T36" fmla="*/ 22 w 269"/>
                  <a:gd name="T37" fmla="*/ 116 h 257"/>
                  <a:gd name="T38" fmla="*/ 49 w 269"/>
                  <a:gd name="T39" fmla="*/ 151 h 257"/>
                  <a:gd name="T40" fmla="*/ 55 w 269"/>
                  <a:gd name="T41" fmla="*/ 161 h 257"/>
                  <a:gd name="T42" fmla="*/ 55 w 269"/>
                  <a:gd name="T43" fmla="*/ 220 h 257"/>
                  <a:gd name="T44" fmla="*/ 63 w 269"/>
                  <a:gd name="T45" fmla="*/ 235 h 257"/>
                  <a:gd name="T46" fmla="*/ 80 w 269"/>
                  <a:gd name="T47" fmla="*/ 237 h 257"/>
                  <a:gd name="T48" fmla="*/ 122 w 269"/>
                  <a:gd name="T49" fmla="*/ 221 h 257"/>
                  <a:gd name="T50" fmla="*/ 195 w 269"/>
                  <a:gd name="T51" fmla="*/ 254 h 257"/>
                  <a:gd name="T52" fmla="*/ 183 w 269"/>
                  <a:gd name="T53" fmla="*/ 252 h 257"/>
                  <a:gd name="T54" fmla="*/ 141 w 269"/>
                  <a:gd name="T55" fmla="*/ 236 h 257"/>
                  <a:gd name="T56" fmla="*/ 86 w 269"/>
                  <a:gd name="T57" fmla="*/ 252 h 257"/>
                  <a:gd name="T58" fmla="*/ 53 w 269"/>
                  <a:gd name="T59" fmla="*/ 248 h 257"/>
                  <a:gd name="T60" fmla="*/ 40 w 269"/>
                  <a:gd name="T61" fmla="*/ 219 h 257"/>
                  <a:gd name="T62" fmla="*/ 41 w 269"/>
                  <a:gd name="T63" fmla="*/ 173 h 257"/>
                  <a:gd name="T64" fmla="*/ 41 w 269"/>
                  <a:gd name="T65" fmla="*/ 167 h 257"/>
                  <a:gd name="T66" fmla="*/ 10 w 269"/>
                  <a:gd name="T67" fmla="*/ 126 h 257"/>
                  <a:gd name="T68" fmla="*/ 4 w 269"/>
                  <a:gd name="T69" fmla="*/ 95 h 257"/>
                  <a:gd name="T70" fmla="*/ 26 w 269"/>
                  <a:gd name="T71" fmla="*/ 72 h 257"/>
                  <a:gd name="T72" fmla="*/ 70 w 269"/>
                  <a:gd name="T73" fmla="*/ 59 h 257"/>
                  <a:gd name="T74" fmla="*/ 77 w 269"/>
                  <a:gd name="T75" fmla="*/ 56 h 257"/>
                  <a:gd name="T76" fmla="*/ 106 w 269"/>
                  <a:gd name="T77" fmla="*/ 14 h 257"/>
                  <a:gd name="T78" fmla="*/ 134 w 269"/>
                  <a:gd name="T79" fmla="*/ 0 h 257"/>
                  <a:gd name="T80" fmla="*/ 162 w 269"/>
                  <a:gd name="T81" fmla="*/ 14 h 257"/>
                  <a:gd name="T82" fmla="*/ 188 w 269"/>
                  <a:gd name="T83" fmla="*/ 52 h 257"/>
                  <a:gd name="T84" fmla="*/ 192 w 269"/>
                  <a:gd name="T85" fmla="*/ 56 h 257"/>
                  <a:gd name="T86" fmla="*/ 242 w 269"/>
                  <a:gd name="T87" fmla="*/ 72 h 257"/>
                  <a:gd name="T88" fmla="*/ 265 w 269"/>
                  <a:gd name="T89" fmla="*/ 95 h 257"/>
                  <a:gd name="T90" fmla="*/ 259 w 269"/>
                  <a:gd name="T91" fmla="*/ 126 h 257"/>
                  <a:gd name="T92" fmla="*/ 231 w 269"/>
                  <a:gd name="T93" fmla="*/ 161 h 257"/>
                  <a:gd name="T94" fmla="*/ 228 w 269"/>
                  <a:gd name="T95" fmla="*/ 167 h 257"/>
                  <a:gd name="T96" fmla="*/ 229 w 269"/>
                  <a:gd name="T97" fmla="*/ 219 h 257"/>
                  <a:gd name="T98" fmla="*/ 214 w 269"/>
                  <a:gd name="T99" fmla="*/ 248 h 257"/>
                  <a:gd name="T100" fmla="*/ 195 w 269"/>
                  <a:gd name="T101" fmla="*/ 254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257">
                    <a:moveTo>
                      <a:pt x="134" y="220"/>
                    </a:moveTo>
                    <a:lnTo>
                      <a:pt x="134" y="220"/>
                    </a:lnTo>
                    <a:cubicBezTo>
                      <a:pt x="138" y="220"/>
                      <a:pt x="142" y="220"/>
                      <a:pt x="146" y="221"/>
                    </a:cubicBezTo>
                    <a:lnTo>
                      <a:pt x="189" y="237"/>
                    </a:lnTo>
                    <a:lnTo>
                      <a:pt x="189" y="237"/>
                    </a:lnTo>
                    <a:cubicBezTo>
                      <a:pt x="195" y="239"/>
                      <a:pt x="201" y="238"/>
                      <a:pt x="206" y="235"/>
                    </a:cubicBezTo>
                    <a:lnTo>
                      <a:pt x="206" y="235"/>
                    </a:lnTo>
                    <a:cubicBezTo>
                      <a:pt x="211" y="231"/>
                      <a:pt x="214" y="226"/>
                      <a:pt x="214" y="220"/>
                    </a:cubicBezTo>
                    <a:lnTo>
                      <a:pt x="212" y="173"/>
                    </a:lnTo>
                    <a:lnTo>
                      <a:pt x="212" y="173"/>
                    </a:lnTo>
                    <a:cubicBezTo>
                      <a:pt x="212" y="169"/>
                      <a:pt x="212" y="166"/>
                      <a:pt x="214" y="161"/>
                    </a:cubicBezTo>
                    <a:lnTo>
                      <a:pt x="214" y="161"/>
                    </a:lnTo>
                    <a:cubicBezTo>
                      <a:pt x="214" y="158"/>
                      <a:pt x="217" y="154"/>
                      <a:pt x="219" y="151"/>
                    </a:cubicBezTo>
                    <a:lnTo>
                      <a:pt x="247" y="116"/>
                    </a:lnTo>
                    <a:lnTo>
                      <a:pt x="247" y="116"/>
                    </a:lnTo>
                    <a:cubicBezTo>
                      <a:pt x="251" y="112"/>
                      <a:pt x="252" y="105"/>
                      <a:pt x="250" y="100"/>
                    </a:cubicBezTo>
                    <a:lnTo>
                      <a:pt x="250" y="100"/>
                    </a:lnTo>
                    <a:cubicBezTo>
                      <a:pt x="248" y="94"/>
                      <a:pt x="244" y="89"/>
                      <a:pt x="238" y="87"/>
                    </a:cubicBezTo>
                    <a:lnTo>
                      <a:pt x="194" y="74"/>
                    </a:lnTo>
                    <a:lnTo>
                      <a:pt x="194" y="74"/>
                    </a:lnTo>
                    <a:cubicBezTo>
                      <a:pt x="189" y="72"/>
                      <a:pt x="186" y="71"/>
                      <a:pt x="183" y="69"/>
                    </a:cubicBezTo>
                    <a:lnTo>
                      <a:pt x="183" y="69"/>
                    </a:lnTo>
                    <a:cubicBezTo>
                      <a:pt x="180" y="66"/>
                      <a:pt x="178" y="64"/>
                      <a:pt x="175" y="60"/>
                    </a:cubicBezTo>
                    <a:lnTo>
                      <a:pt x="149" y="23"/>
                    </a:lnTo>
                    <a:lnTo>
                      <a:pt x="149" y="23"/>
                    </a:lnTo>
                    <a:cubicBezTo>
                      <a:pt x="146" y="18"/>
                      <a:pt x="141" y="15"/>
                      <a:pt x="134" y="15"/>
                    </a:cubicBezTo>
                    <a:lnTo>
                      <a:pt x="134" y="15"/>
                    </a:lnTo>
                    <a:cubicBezTo>
                      <a:pt x="128" y="15"/>
                      <a:pt x="123" y="18"/>
                      <a:pt x="119" y="23"/>
                    </a:cubicBezTo>
                    <a:lnTo>
                      <a:pt x="94" y="60"/>
                    </a:lnTo>
                    <a:lnTo>
                      <a:pt x="94" y="60"/>
                    </a:lnTo>
                    <a:cubicBezTo>
                      <a:pt x="91" y="64"/>
                      <a:pt x="88" y="66"/>
                      <a:pt x="85" y="69"/>
                    </a:cubicBezTo>
                    <a:lnTo>
                      <a:pt x="85" y="69"/>
                    </a:lnTo>
                    <a:cubicBezTo>
                      <a:pt x="83" y="71"/>
                      <a:pt x="79" y="72"/>
                      <a:pt x="75" y="74"/>
                    </a:cubicBezTo>
                    <a:lnTo>
                      <a:pt x="31" y="87"/>
                    </a:lnTo>
                    <a:lnTo>
                      <a:pt x="31" y="87"/>
                    </a:lnTo>
                    <a:cubicBezTo>
                      <a:pt x="25" y="89"/>
                      <a:pt x="20" y="94"/>
                      <a:pt x="18" y="100"/>
                    </a:cubicBezTo>
                    <a:lnTo>
                      <a:pt x="18" y="100"/>
                    </a:lnTo>
                    <a:cubicBezTo>
                      <a:pt x="17" y="105"/>
                      <a:pt x="17" y="112"/>
                      <a:pt x="22" y="116"/>
                    </a:cubicBezTo>
                    <a:lnTo>
                      <a:pt x="49" y="151"/>
                    </a:lnTo>
                    <a:lnTo>
                      <a:pt x="49" y="151"/>
                    </a:lnTo>
                    <a:cubicBezTo>
                      <a:pt x="51" y="154"/>
                      <a:pt x="54" y="158"/>
                      <a:pt x="55" y="161"/>
                    </a:cubicBezTo>
                    <a:lnTo>
                      <a:pt x="55" y="161"/>
                    </a:lnTo>
                    <a:cubicBezTo>
                      <a:pt x="56" y="166"/>
                      <a:pt x="57" y="169"/>
                      <a:pt x="57" y="173"/>
                    </a:cubicBezTo>
                    <a:lnTo>
                      <a:pt x="55" y="220"/>
                    </a:lnTo>
                    <a:lnTo>
                      <a:pt x="55" y="220"/>
                    </a:lnTo>
                    <a:cubicBezTo>
                      <a:pt x="55" y="226"/>
                      <a:pt x="58" y="231"/>
                      <a:pt x="63" y="235"/>
                    </a:cubicBezTo>
                    <a:lnTo>
                      <a:pt x="63" y="235"/>
                    </a:lnTo>
                    <a:cubicBezTo>
                      <a:pt x="68" y="238"/>
                      <a:pt x="74" y="239"/>
                      <a:pt x="80" y="237"/>
                    </a:cubicBezTo>
                    <a:lnTo>
                      <a:pt x="122" y="221"/>
                    </a:lnTo>
                    <a:lnTo>
                      <a:pt x="122" y="221"/>
                    </a:lnTo>
                    <a:cubicBezTo>
                      <a:pt x="126" y="220"/>
                      <a:pt x="130" y="220"/>
                      <a:pt x="134" y="220"/>
                    </a:cubicBezTo>
                    <a:close/>
                    <a:moveTo>
                      <a:pt x="195" y="254"/>
                    </a:moveTo>
                    <a:lnTo>
                      <a:pt x="195" y="254"/>
                    </a:lnTo>
                    <a:cubicBezTo>
                      <a:pt x="191" y="254"/>
                      <a:pt x="187" y="254"/>
                      <a:pt x="183" y="252"/>
                    </a:cubicBezTo>
                    <a:lnTo>
                      <a:pt x="141" y="236"/>
                    </a:lnTo>
                    <a:lnTo>
                      <a:pt x="141" y="236"/>
                    </a:lnTo>
                    <a:cubicBezTo>
                      <a:pt x="136" y="234"/>
                      <a:pt x="132" y="234"/>
                      <a:pt x="128" y="236"/>
                    </a:cubicBezTo>
                    <a:lnTo>
                      <a:pt x="86" y="252"/>
                    </a:lnTo>
                    <a:lnTo>
                      <a:pt x="86" y="252"/>
                    </a:lnTo>
                    <a:cubicBezTo>
                      <a:pt x="75" y="256"/>
                      <a:pt x="63" y="255"/>
                      <a:pt x="53" y="248"/>
                    </a:cubicBezTo>
                    <a:lnTo>
                      <a:pt x="53" y="248"/>
                    </a:lnTo>
                    <a:cubicBezTo>
                      <a:pt x="45" y="241"/>
                      <a:pt x="39" y="230"/>
                      <a:pt x="40" y="219"/>
                    </a:cubicBezTo>
                    <a:lnTo>
                      <a:pt x="41" y="173"/>
                    </a:lnTo>
                    <a:lnTo>
                      <a:pt x="41" y="173"/>
                    </a:lnTo>
                    <a:cubicBezTo>
                      <a:pt x="41" y="171"/>
                      <a:pt x="41" y="168"/>
                      <a:pt x="41" y="167"/>
                    </a:cubicBezTo>
                    <a:lnTo>
                      <a:pt x="41" y="167"/>
                    </a:lnTo>
                    <a:cubicBezTo>
                      <a:pt x="40" y="165"/>
                      <a:pt x="39" y="162"/>
                      <a:pt x="37" y="161"/>
                    </a:cubicBezTo>
                    <a:lnTo>
                      <a:pt x="10" y="126"/>
                    </a:lnTo>
                    <a:lnTo>
                      <a:pt x="10" y="126"/>
                    </a:lnTo>
                    <a:cubicBezTo>
                      <a:pt x="3" y="117"/>
                      <a:pt x="0" y="106"/>
                      <a:pt x="4" y="95"/>
                    </a:cubicBezTo>
                    <a:lnTo>
                      <a:pt x="4" y="95"/>
                    </a:lnTo>
                    <a:cubicBezTo>
                      <a:pt x="7" y="83"/>
                      <a:pt x="16" y="76"/>
                      <a:pt x="26" y="72"/>
                    </a:cubicBezTo>
                    <a:lnTo>
                      <a:pt x="70" y="59"/>
                    </a:lnTo>
                    <a:lnTo>
                      <a:pt x="70" y="59"/>
                    </a:lnTo>
                    <a:cubicBezTo>
                      <a:pt x="73" y="59"/>
                      <a:pt x="75" y="57"/>
                      <a:pt x="77" y="56"/>
                    </a:cubicBezTo>
                    <a:lnTo>
                      <a:pt x="77" y="56"/>
                    </a:lnTo>
                    <a:cubicBezTo>
                      <a:pt x="78" y="55"/>
                      <a:pt x="79" y="53"/>
                      <a:pt x="81" y="52"/>
                    </a:cubicBezTo>
                    <a:lnTo>
                      <a:pt x="106" y="14"/>
                    </a:lnTo>
                    <a:lnTo>
                      <a:pt x="106" y="14"/>
                    </a:lnTo>
                    <a:cubicBezTo>
                      <a:pt x="113" y="5"/>
                      <a:pt x="123" y="0"/>
                      <a:pt x="134" y="0"/>
                    </a:cubicBezTo>
                    <a:lnTo>
                      <a:pt x="134" y="0"/>
                    </a:lnTo>
                    <a:cubicBezTo>
                      <a:pt x="146" y="0"/>
                      <a:pt x="156" y="5"/>
                      <a:pt x="162" y="14"/>
                    </a:cubicBezTo>
                    <a:lnTo>
                      <a:pt x="188" y="52"/>
                    </a:lnTo>
                    <a:lnTo>
                      <a:pt x="188" y="52"/>
                    </a:lnTo>
                    <a:cubicBezTo>
                      <a:pt x="189" y="53"/>
                      <a:pt x="190" y="55"/>
                      <a:pt x="192" y="56"/>
                    </a:cubicBezTo>
                    <a:lnTo>
                      <a:pt x="192" y="56"/>
                    </a:lnTo>
                    <a:cubicBezTo>
                      <a:pt x="194" y="57"/>
                      <a:pt x="195" y="59"/>
                      <a:pt x="198" y="59"/>
                    </a:cubicBezTo>
                    <a:lnTo>
                      <a:pt x="242" y="72"/>
                    </a:lnTo>
                    <a:lnTo>
                      <a:pt x="242" y="72"/>
                    </a:lnTo>
                    <a:cubicBezTo>
                      <a:pt x="253" y="76"/>
                      <a:pt x="261" y="83"/>
                      <a:pt x="265" y="95"/>
                    </a:cubicBezTo>
                    <a:lnTo>
                      <a:pt x="265" y="95"/>
                    </a:lnTo>
                    <a:cubicBezTo>
                      <a:pt x="268" y="106"/>
                      <a:pt x="266" y="117"/>
                      <a:pt x="259" y="126"/>
                    </a:cubicBezTo>
                    <a:lnTo>
                      <a:pt x="231" y="161"/>
                    </a:lnTo>
                    <a:lnTo>
                      <a:pt x="231" y="161"/>
                    </a:lnTo>
                    <a:cubicBezTo>
                      <a:pt x="230" y="162"/>
                      <a:pt x="229" y="165"/>
                      <a:pt x="228" y="167"/>
                    </a:cubicBezTo>
                    <a:lnTo>
                      <a:pt x="228" y="167"/>
                    </a:lnTo>
                    <a:cubicBezTo>
                      <a:pt x="227" y="168"/>
                      <a:pt x="227" y="171"/>
                      <a:pt x="227" y="173"/>
                    </a:cubicBezTo>
                    <a:lnTo>
                      <a:pt x="229" y="219"/>
                    </a:lnTo>
                    <a:lnTo>
                      <a:pt x="229" y="219"/>
                    </a:lnTo>
                    <a:cubicBezTo>
                      <a:pt x="230" y="230"/>
                      <a:pt x="224" y="241"/>
                      <a:pt x="214" y="248"/>
                    </a:cubicBezTo>
                    <a:lnTo>
                      <a:pt x="214" y="248"/>
                    </a:lnTo>
                    <a:cubicBezTo>
                      <a:pt x="209" y="252"/>
                      <a:pt x="202" y="254"/>
                      <a:pt x="195" y="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77">
                <a:extLst>
                  <a:ext uri="{FF2B5EF4-FFF2-40B4-BE49-F238E27FC236}">
                    <a16:creationId xmlns:a16="http://schemas.microsoft.com/office/drawing/2014/main" id="{817EACE3-5787-447E-960D-7EBC02DA31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073" y="7566365"/>
                <a:ext cx="223693" cy="215847"/>
              </a:xfrm>
              <a:custGeom>
                <a:avLst/>
                <a:gdLst>
                  <a:gd name="T0" fmla="*/ 147 w 252"/>
                  <a:gd name="T1" fmla="*/ 12 h 242"/>
                  <a:gd name="T2" fmla="*/ 160 w 252"/>
                  <a:gd name="T3" fmla="*/ 30 h 242"/>
                  <a:gd name="T4" fmla="*/ 173 w 252"/>
                  <a:gd name="T5" fmla="*/ 48 h 242"/>
                  <a:gd name="T6" fmla="*/ 173 w 252"/>
                  <a:gd name="T7" fmla="*/ 48 h 242"/>
                  <a:gd name="T8" fmla="*/ 179 w 252"/>
                  <a:gd name="T9" fmla="*/ 55 h 242"/>
                  <a:gd name="T10" fmla="*/ 179 w 252"/>
                  <a:gd name="T11" fmla="*/ 55 h 242"/>
                  <a:gd name="T12" fmla="*/ 186 w 252"/>
                  <a:gd name="T13" fmla="*/ 59 h 242"/>
                  <a:gd name="T14" fmla="*/ 209 w 252"/>
                  <a:gd name="T15" fmla="*/ 65 h 242"/>
                  <a:gd name="T16" fmla="*/ 231 w 252"/>
                  <a:gd name="T17" fmla="*/ 72 h 242"/>
                  <a:gd name="T18" fmla="*/ 231 w 252"/>
                  <a:gd name="T19" fmla="*/ 72 h 242"/>
                  <a:gd name="T20" fmla="*/ 248 w 252"/>
                  <a:gd name="T21" fmla="*/ 89 h 242"/>
                  <a:gd name="T22" fmla="*/ 248 w 252"/>
                  <a:gd name="T23" fmla="*/ 89 h 242"/>
                  <a:gd name="T24" fmla="*/ 244 w 252"/>
                  <a:gd name="T25" fmla="*/ 114 h 242"/>
                  <a:gd name="T26" fmla="*/ 230 w 252"/>
                  <a:gd name="T27" fmla="*/ 131 h 242"/>
                  <a:gd name="T28" fmla="*/ 216 w 252"/>
                  <a:gd name="T29" fmla="*/ 148 h 242"/>
                  <a:gd name="T30" fmla="*/ 216 w 252"/>
                  <a:gd name="T31" fmla="*/ 148 h 242"/>
                  <a:gd name="T32" fmla="*/ 212 w 252"/>
                  <a:gd name="T33" fmla="*/ 157 h 242"/>
                  <a:gd name="T34" fmla="*/ 212 w 252"/>
                  <a:gd name="T35" fmla="*/ 157 h 242"/>
                  <a:gd name="T36" fmla="*/ 210 w 252"/>
                  <a:gd name="T37" fmla="*/ 166 h 242"/>
                  <a:gd name="T38" fmla="*/ 211 w 252"/>
                  <a:gd name="T39" fmla="*/ 189 h 242"/>
                  <a:gd name="T40" fmla="*/ 212 w 252"/>
                  <a:gd name="T41" fmla="*/ 212 h 242"/>
                  <a:gd name="T42" fmla="*/ 212 w 252"/>
                  <a:gd name="T43" fmla="*/ 212 h 242"/>
                  <a:gd name="T44" fmla="*/ 201 w 252"/>
                  <a:gd name="T45" fmla="*/ 234 h 242"/>
                  <a:gd name="T46" fmla="*/ 201 w 252"/>
                  <a:gd name="T47" fmla="*/ 234 h 242"/>
                  <a:gd name="T48" fmla="*/ 176 w 252"/>
                  <a:gd name="T49" fmla="*/ 237 h 242"/>
                  <a:gd name="T50" fmla="*/ 156 w 252"/>
                  <a:gd name="T51" fmla="*/ 230 h 242"/>
                  <a:gd name="T52" fmla="*/ 134 w 252"/>
                  <a:gd name="T53" fmla="*/ 221 h 242"/>
                  <a:gd name="T54" fmla="*/ 134 w 252"/>
                  <a:gd name="T55" fmla="*/ 221 h 242"/>
                  <a:gd name="T56" fmla="*/ 125 w 252"/>
                  <a:gd name="T57" fmla="*/ 220 h 242"/>
                  <a:gd name="T58" fmla="*/ 125 w 252"/>
                  <a:gd name="T59" fmla="*/ 220 h 242"/>
                  <a:gd name="T60" fmla="*/ 116 w 252"/>
                  <a:gd name="T61" fmla="*/ 221 h 242"/>
                  <a:gd name="T62" fmla="*/ 95 w 252"/>
                  <a:gd name="T63" fmla="*/ 230 h 242"/>
                  <a:gd name="T64" fmla="*/ 74 w 252"/>
                  <a:gd name="T65" fmla="*/ 237 h 242"/>
                  <a:gd name="T66" fmla="*/ 74 w 252"/>
                  <a:gd name="T67" fmla="*/ 237 h 242"/>
                  <a:gd name="T68" fmla="*/ 49 w 252"/>
                  <a:gd name="T69" fmla="*/ 234 h 242"/>
                  <a:gd name="T70" fmla="*/ 49 w 252"/>
                  <a:gd name="T71" fmla="*/ 234 h 242"/>
                  <a:gd name="T72" fmla="*/ 38 w 252"/>
                  <a:gd name="T73" fmla="*/ 212 h 242"/>
                  <a:gd name="T74" fmla="*/ 39 w 252"/>
                  <a:gd name="T75" fmla="*/ 189 h 242"/>
                  <a:gd name="T76" fmla="*/ 40 w 252"/>
                  <a:gd name="T77" fmla="*/ 166 h 242"/>
                  <a:gd name="T78" fmla="*/ 40 w 252"/>
                  <a:gd name="T79" fmla="*/ 166 h 242"/>
                  <a:gd name="T80" fmla="*/ 38 w 252"/>
                  <a:gd name="T81" fmla="*/ 157 h 242"/>
                  <a:gd name="T82" fmla="*/ 38 w 252"/>
                  <a:gd name="T83" fmla="*/ 157 h 242"/>
                  <a:gd name="T84" fmla="*/ 34 w 252"/>
                  <a:gd name="T85" fmla="*/ 148 h 242"/>
                  <a:gd name="T86" fmla="*/ 20 w 252"/>
                  <a:gd name="T87" fmla="*/ 131 h 242"/>
                  <a:gd name="T88" fmla="*/ 7 w 252"/>
                  <a:gd name="T89" fmla="*/ 114 h 242"/>
                  <a:gd name="T90" fmla="*/ 7 w 252"/>
                  <a:gd name="T91" fmla="*/ 114 h 242"/>
                  <a:gd name="T92" fmla="*/ 2 w 252"/>
                  <a:gd name="T93" fmla="*/ 89 h 242"/>
                  <a:gd name="T94" fmla="*/ 2 w 252"/>
                  <a:gd name="T95" fmla="*/ 89 h 242"/>
                  <a:gd name="T96" fmla="*/ 19 w 252"/>
                  <a:gd name="T97" fmla="*/ 72 h 242"/>
                  <a:gd name="T98" fmla="*/ 42 w 252"/>
                  <a:gd name="T99" fmla="*/ 65 h 242"/>
                  <a:gd name="T100" fmla="*/ 64 w 252"/>
                  <a:gd name="T101" fmla="*/ 59 h 242"/>
                  <a:gd name="T102" fmla="*/ 64 w 252"/>
                  <a:gd name="T103" fmla="*/ 59 h 242"/>
                  <a:gd name="T104" fmla="*/ 72 w 252"/>
                  <a:gd name="T105" fmla="*/ 55 h 242"/>
                  <a:gd name="T106" fmla="*/ 72 w 252"/>
                  <a:gd name="T107" fmla="*/ 55 h 242"/>
                  <a:gd name="T108" fmla="*/ 78 w 252"/>
                  <a:gd name="T109" fmla="*/ 48 h 242"/>
                  <a:gd name="T110" fmla="*/ 91 w 252"/>
                  <a:gd name="T111" fmla="*/ 30 h 242"/>
                  <a:gd name="T112" fmla="*/ 104 w 252"/>
                  <a:gd name="T113" fmla="*/ 12 h 242"/>
                  <a:gd name="T114" fmla="*/ 104 w 252"/>
                  <a:gd name="T115" fmla="*/ 12 h 242"/>
                  <a:gd name="T116" fmla="*/ 125 w 252"/>
                  <a:gd name="T117" fmla="*/ 0 h 242"/>
                  <a:gd name="T118" fmla="*/ 125 w 252"/>
                  <a:gd name="T119" fmla="*/ 0 h 242"/>
                  <a:gd name="T120" fmla="*/ 147 w 252"/>
                  <a:gd name="T121" fmla="*/ 1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242">
                    <a:moveTo>
                      <a:pt x="147" y="12"/>
                    </a:moveTo>
                    <a:lnTo>
                      <a:pt x="160" y="30"/>
                    </a:lnTo>
                    <a:lnTo>
                      <a:pt x="173" y="48"/>
                    </a:lnTo>
                    <a:lnTo>
                      <a:pt x="173" y="48"/>
                    </a:lnTo>
                    <a:cubicBezTo>
                      <a:pt x="174" y="51"/>
                      <a:pt x="176" y="53"/>
                      <a:pt x="179" y="55"/>
                    </a:cubicBezTo>
                    <a:lnTo>
                      <a:pt x="179" y="55"/>
                    </a:lnTo>
                    <a:cubicBezTo>
                      <a:pt x="181" y="57"/>
                      <a:pt x="184" y="58"/>
                      <a:pt x="186" y="59"/>
                    </a:cubicBezTo>
                    <a:lnTo>
                      <a:pt x="209" y="65"/>
                    </a:lnTo>
                    <a:lnTo>
                      <a:pt x="231" y="72"/>
                    </a:lnTo>
                    <a:lnTo>
                      <a:pt x="231" y="72"/>
                    </a:lnTo>
                    <a:cubicBezTo>
                      <a:pt x="239" y="75"/>
                      <a:pt x="246" y="82"/>
                      <a:pt x="248" y="89"/>
                    </a:cubicBezTo>
                    <a:lnTo>
                      <a:pt x="248" y="89"/>
                    </a:lnTo>
                    <a:cubicBezTo>
                      <a:pt x="251" y="98"/>
                      <a:pt x="250" y="106"/>
                      <a:pt x="244" y="114"/>
                    </a:cubicBezTo>
                    <a:lnTo>
                      <a:pt x="230" y="131"/>
                    </a:lnTo>
                    <a:lnTo>
                      <a:pt x="216" y="148"/>
                    </a:lnTo>
                    <a:lnTo>
                      <a:pt x="216" y="148"/>
                    </a:lnTo>
                    <a:cubicBezTo>
                      <a:pt x="214" y="151"/>
                      <a:pt x="213" y="154"/>
                      <a:pt x="212" y="157"/>
                    </a:cubicBezTo>
                    <a:lnTo>
                      <a:pt x="212" y="157"/>
                    </a:lnTo>
                    <a:cubicBezTo>
                      <a:pt x="210" y="160"/>
                      <a:pt x="210" y="163"/>
                      <a:pt x="210" y="166"/>
                    </a:cubicBezTo>
                    <a:lnTo>
                      <a:pt x="211" y="189"/>
                    </a:lnTo>
                    <a:lnTo>
                      <a:pt x="212" y="212"/>
                    </a:lnTo>
                    <a:lnTo>
                      <a:pt x="212" y="212"/>
                    </a:lnTo>
                    <a:cubicBezTo>
                      <a:pt x="212" y="221"/>
                      <a:pt x="208" y="229"/>
                      <a:pt x="201" y="234"/>
                    </a:cubicBezTo>
                    <a:lnTo>
                      <a:pt x="201" y="234"/>
                    </a:lnTo>
                    <a:cubicBezTo>
                      <a:pt x="194" y="239"/>
                      <a:pt x="186" y="241"/>
                      <a:pt x="176" y="237"/>
                    </a:cubicBezTo>
                    <a:lnTo>
                      <a:pt x="156" y="230"/>
                    </a:lnTo>
                    <a:lnTo>
                      <a:pt x="134" y="221"/>
                    </a:lnTo>
                    <a:lnTo>
                      <a:pt x="134" y="221"/>
                    </a:lnTo>
                    <a:cubicBezTo>
                      <a:pt x="132" y="220"/>
                      <a:pt x="128" y="220"/>
                      <a:pt x="125" y="220"/>
                    </a:cubicBezTo>
                    <a:lnTo>
                      <a:pt x="125" y="220"/>
                    </a:lnTo>
                    <a:cubicBezTo>
                      <a:pt x="122" y="220"/>
                      <a:pt x="119" y="220"/>
                      <a:pt x="116" y="221"/>
                    </a:cubicBezTo>
                    <a:lnTo>
                      <a:pt x="95" y="230"/>
                    </a:lnTo>
                    <a:lnTo>
                      <a:pt x="74" y="237"/>
                    </a:lnTo>
                    <a:lnTo>
                      <a:pt x="74" y="237"/>
                    </a:lnTo>
                    <a:cubicBezTo>
                      <a:pt x="65" y="241"/>
                      <a:pt x="56" y="239"/>
                      <a:pt x="49" y="234"/>
                    </a:cubicBezTo>
                    <a:lnTo>
                      <a:pt x="49" y="234"/>
                    </a:lnTo>
                    <a:cubicBezTo>
                      <a:pt x="42" y="229"/>
                      <a:pt x="38" y="221"/>
                      <a:pt x="38" y="212"/>
                    </a:cubicBezTo>
                    <a:lnTo>
                      <a:pt x="39" y="189"/>
                    </a:lnTo>
                    <a:lnTo>
                      <a:pt x="40" y="166"/>
                    </a:lnTo>
                    <a:lnTo>
                      <a:pt x="40" y="166"/>
                    </a:lnTo>
                    <a:cubicBezTo>
                      <a:pt x="40" y="163"/>
                      <a:pt x="39" y="160"/>
                      <a:pt x="38" y="157"/>
                    </a:cubicBezTo>
                    <a:lnTo>
                      <a:pt x="38" y="157"/>
                    </a:lnTo>
                    <a:cubicBezTo>
                      <a:pt x="38" y="154"/>
                      <a:pt x="36" y="151"/>
                      <a:pt x="34" y="148"/>
                    </a:cubicBezTo>
                    <a:lnTo>
                      <a:pt x="20" y="131"/>
                    </a:lnTo>
                    <a:lnTo>
                      <a:pt x="7" y="114"/>
                    </a:lnTo>
                    <a:lnTo>
                      <a:pt x="7" y="114"/>
                    </a:lnTo>
                    <a:cubicBezTo>
                      <a:pt x="1" y="106"/>
                      <a:pt x="0" y="98"/>
                      <a:pt x="2" y="89"/>
                    </a:cubicBezTo>
                    <a:lnTo>
                      <a:pt x="2" y="89"/>
                    </a:lnTo>
                    <a:cubicBezTo>
                      <a:pt x="4" y="82"/>
                      <a:pt x="11" y="75"/>
                      <a:pt x="19" y="72"/>
                    </a:cubicBezTo>
                    <a:lnTo>
                      <a:pt x="42" y="65"/>
                    </a:lnTo>
                    <a:lnTo>
                      <a:pt x="64" y="59"/>
                    </a:lnTo>
                    <a:lnTo>
                      <a:pt x="64" y="59"/>
                    </a:lnTo>
                    <a:cubicBezTo>
                      <a:pt x="67" y="58"/>
                      <a:pt x="69" y="57"/>
                      <a:pt x="72" y="55"/>
                    </a:cubicBezTo>
                    <a:lnTo>
                      <a:pt x="72" y="55"/>
                    </a:lnTo>
                    <a:cubicBezTo>
                      <a:pt x="74" y="53"/>
                      <a:pt x="76" y="51"/>
                      <a:pt x="78" y="48"/>
                    </a:cubicBezTo>
                    <a:lnTo>
                      <a:pt x="91" y="30"/>
                    </a:lnTo>
                    <a:lnTo>
                      <a:pt x="104" y="12"/>
                    </a:lnTo>
                    <a:lnTo>
                      <a:pt x="104" y="12"/>
                    </a:lnTo>
                    <a:cubicBezTo>
                      <a:pt x="108" y="4"/>
                      <a:pt x="117" y="0"/>
                      <a:pt x="125" y="0"/>
                    </a:cubicBezTo>
                    <a:lnTo>
                      <a:pt x="125" y="0"/>
                    </a:lnTo>
                    <a:cubicBezTo>
                      <a:pt x="133" y="0"/>
                      <a:pt x="142" y="4"/>
                      <a:pt x="147" y="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78">
                <a:extLst>
                  <a:ext uri="{FF2B5EF4-FFF2-40B4-BE49-F238E27FC236}">
                    <a16:creationId xmlns:a16="http://schemas.microsoft.com/office/drawing/2014/main" id="{4BCDB4CC-486B-409C-B596-CCF68FEDF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2224" y="7558516"/>
                <a:ext cx="239391" cy="231545"/>
              </a:xfrm>
              <a:custGeom>
                <a:avLst/>
                <a:gdLst>
                  <a:gd name="T0" fmla="*/ 134 w 269"/>
                  <a:gd name="T1" fmla="*/ 220 h 258"/>
                  <a:gd name="T2" fmla="*/ 189 w 269"/>
                  <a:gd name="T3" fmla="*/ 238 h 258"/>
                  <a:gd name="T4" fmla="*/ 206 w 269"/>
                  <a:gd name="T5" fmla="*/ 236 h 258"/>
                  <a:gd name="T6" fmla="*/ 214 w 269"/>
                  <a:gd name="T7" fmla="*/ 220 h 258"/>
                  <a:gd name="T8" fmla="*/ 212 w 269"/>
                  <a:gd name="T9" fmla="*/ 175 h 258"/>
                  <a:gd name="T10" fmla="*/ 214 w 269"/>
                  <a:gd name="T11" fmla="*/ 162 h 258"/>
                  <a:gd name="T12" fmla="*/ 247 w 269"/>
                  <a:gd name="T13" fmla="*/ 117 h 258"/>
                  <a:gd name="T14" fmla="*/ 250 w 269"/>
                  <a:gd name="T15" fmla="*/ 100 h 258"/>
                  <a:gd name="T16" fmla="*/ 238 w 269"/>
                  <a:gd name="T17" fmla="*/ 88 h 258"/>
                  <a:gd name="T18" fmla="*/ 194 w 269"/>
                  <a:gd name="T19" fmla="*/ 74 h 258"/>
                  <a:gd name="T20" fmla="*/ 183 w 269"/>
                  <a:gd name="T21" fmla="*/ 69 h 258"/>
                  <a:gd name="T22" fmla="*/ 149 w 269"/>
                  <a:gd name="T23" fmla="*/ 24 h 258"/>
                  <a:gd name="T24" fmla="*/ 134 w 269"/>
                  <a:gd name="T25" fmla="*/ 16 h 258"/>
                  <a:gd name="T26" fmla="*/ 119 w 269"/>
                  <a:gd name="T27" fmla="*/ 24 h 258"/>
                  <a:gd name="T28" fmla="*/ 94 w 269"/>
                  <a:gd name="T29" fmla="*/ 61 h 258"/>
                  <a:gd name="T30" fmla="*/ 85 w 269"/>
                  <a:gd name="T31" fmla="*/ 69 h 258"/>
                  <a:gd name="T32" fmla="*/ 31 w 269"/>
                  <a:gd name="T33" fmla="*/ 88 h 258"/>
                  <a:gd name="T34" fmla="*/ 18 w 269"/>
                  <a:gd name="T35" fmla="*/ 100 h 258"/>
                  <a:gd name="T36" fmla="*/ 22 w 269"/>
                  <a:gd name="T37" fmla="*/ 117 h 258"/>
                  <a:gd name="T38" fmla="*/ 49 w 269"/>
                  <a:gd name="T39" fmla="*/ 151 h 258"/>
                  <a:gd name="T40" fmla="*/ 55 w 269"/>
                  <a:gd name="T41" fmla="*/ 162 h 258"/>
                  <a:gd name="T42" fmla="*/ 55 w 269"/>
                  <a:gd name="T43" fmla="*/ 220 h 258"/>
                  <a:gd name="T44" fmla="*/ 63 w 269"/>
                  <a:gd name="T45" fmla="*/ 236 h 258"/>
                  <a:gd name="T46" fmla="*/ 80 w 269"/>
                  <a:gd name="T47" fmla="*/ 238 h 258"/>
                  <a:gd name="T48" fmla="*/ 122 w 269"/>
                  <a:gd name="T49" fmla="*/ 222 h 258"/>
                  <a:gd name="T50" fmla="*/ 195 w 269"/>
                  <a:gd name="T51" fmla="*/ 255 h 258"/>
                  <a:gd name="T52" fmla="*/ 183 w 269"/>
                  <a:gd name="T53" fmla="*/ 252 h 258"/>
                  <a:gd name="T54" fmla="*/ 141 w 269"/>
                  <a:gd name="T55" fmla="*/ 237 h 258"/>
                  <a:gd name="T56" fmla="*/ 86 w 269"/>
                  <a:gd name="T57" fmla="*/ 252 h 258"/>
                  <a:gd name="T58" fmla="*/ 53 w 269"/>
                  <a:gd name="T59" fmla="*/ 249 h 258"/>
                  <a:gd name="T60" fmla="*/ 40 w 269"/>
                  <a:gd name="T61" fmla="*/ 220 h 258"/>
                  <a:gd name="T62" fmla="*/ 41 w 269"/>
                  <a:gd name="T63" fmla="*/ 174 h 258"/>
                  <a:gd name="T64" fmla="*/ 41 w 269"/>
                  <a:gd name="T65" fmla="*/ 167 h 258"/>
                  <a:gd name="T66" fmla="*/ 10 w 269"/>
                  <a:gd name="T67" fmla="*/ 126 h 258"/>
                  <a:gd name="T68" fmla="*/ 4 w 269"/>
                  <a:gd name="T69" fmla="*/ 96 h 258"/>
                  <a:gd name="T70" fmla="*/ 26 w 269"/>
                  <a:gd name="T71" fmla="*/ 73 h 258"/>
                  <a:gd name="T72" fmla="*/ 70 w 269"/>
                  <a:gd name="T73" fmla="*/ 60 h 258"/>
                  <a:gd name="T74" fmla="*/ 77 w 269"/>
                  <a:gd name="T75" fmla="*/ 56 h 258"/>
                  <a:gd name="T76" fmla="*/ 106 w 269"/>
                  <a:gd name="T77" fmla="*/ 15 h 258"/>
                  <a:gd name="T78" fmla="*/ 134 w 269"/>
                  <a:gd name="T79" fmla="*/ 0 h 258"/>
                  <a:gd name="T80" fmla="*/ 162 w 269"/>
                  <a:gd name="T81" fmla="*/ 15 h 258"/>
                  <a:gd name="T82" fmla="*/ 188 w 269"/>
                  <a:gd name="T83" fmla="*/ 52 h 258"/>
                  <a:gd name="T84" fmla="*/ 192 w 269"/>
                  <a:gd name="T85" fmla="*/ 56 h 258"/>
                  <a:gd name="T86" fmla="*/ 242 w 269"/>
                  <a:gd name="T87" fmla="*/ 73 h 258"/>
                  <a:gd name="T88" fmla="*/ 265 w 269"/>
                  <a:gd name="T89" fmla="*/ 96 h 258"/>
                  <a:gd name="T90" fmla="*/ 259 w 269"/>
                  <a:gd name="T91" fmla="*/ 126 h 258"/>
                  <a:gd name="T92" fmla="*/ 231 w 269"/>
                  <a:gd name="T93" fmla="*/ 162 h 258"/>
                  <a:gd name="T94" fmla="*/ 228 w 269"/>
                  <a:gd name="T95" fmla="*/ 167 h 258"/>
                  <a:gd name="T96" fmla="*/ 229 w 269"/>
                  <a:gd name="T97" fmla="*/ 220 h 258"/>
                  <a:gd name="T98" fmla="*/ 214 w 269"/>
                  <a:gd name="T99" fmla="*/ 249 h 258"/>
                  <a:gd name="T100" fmla="*/ 195 w 269"/>
                  <a:gd name="T101" fmla="*/ 255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258">
                    <a:moveTo>
                      <a:pt x="134" y="220"/>
                    </a:moveTo>
                    <a:lnTo>
                      <a:pt x="134" y="220"/>
                    </a:lnTo>
                    <a:cubicBezTo>
                      <a:pt x="138" y="220"/>
                      <a:pt x="142" y="221"/>
                      <a:pt x="146" y="222"/>
                    </a:cubicBezTo>
                    <a:lnTo>
                      <a:pt x="189" y="238"/>
                    </a:lnTo>
                    <a:lnTo>
                      <a:pt x="189" y="238"/>
                    </a:lnTo>
                    <a:cubicBezTo>
                      <a:pt x="195" y="241"/>
                      <a:pt x="201" y="240"/>
                      <a:pt x="206" y="236"/>
                    </a:cubicBezTo>
                    <a:lnTo>
                      <a:pt x="206" y="236"/>
                    </a:lnTo>
                    <a:cubicBezTo>
                      <a:pt x="211" y="232"/>
                      <a:pt x="214" y="227"/>
                      <a:pt x="214" y="220"/>
                    </a:cubicBezTo>
                    <a:lnTo>
                      <a:pt x="212" y="175"/>
                    </a:lnTo>
                    <a:lnTo>
                      <a:pt x="212" y="175"/>
                    </a:lnTo>
                    <a:cubicBezTo>
                      <a:pt x="212" y="170"/>
                      <a:pt x="212" y="166"/>
                      <a:pt x="214" y="162"/>
                    </a:cubicBezTo>
                    <a:lnTo>
                      <a:pt x="214" y="162"/>
                    </a:lnTo>
                    <a:cubicBezTo>
                      <a:pt x="214" y="158"/>
                      <a:pt x="217" y="155"/>
                      <a:pt x="219" y="151"/>
                    </a:cubicBezTo>
                    <a:lnTo>
                      <a:pt x="247" y="117"/>
                    </a:lnTo>
                    <a:lnTo>
                      <a:pt x="247" y="117"/>
                    </a:lnTo>
                    <a:cubicBezTo>
                      <a:pt x="251" y="112"/>
                      <a:pt x="252" y="106"/>
                      <a:pt x="250" y="100"/>
                    </a:cubicBezTo>
                    <a:lnTo>
                      <a:pt x="250" y="100"/>
                    </a:lnTo>
                    <a:cubicBezTo>
                      <a:pt x="248" y="94"/>
                      <a:pt x="244" y="90"/>
                      <a:pt x="238" y="88"/>
                    </a:cubicBezTo>
                    <a:lnTo>
                      <a:pt x="194" y="74"/>
                    </a:lnTo>
                    <a:lnTo>
                      <a:pt x="194" y="74"/>
                    </a:lnTo>
                    <a:cubicBezTo>
                      <a:pt x="189" y="73"/>
                      <a:pt x="186" y="72"/>
                      <a:pt x="183" y="69"/>
                    </a:cubicBezTo>
                    <a:lnTo>
                      <a:pt x="183" y="69"/>
                    </a:lnTo>
                    <a:cubicBezTo>
                      <a:pt x="180" y="67"/>
                      <a:pt x="178" y="64"/>
                      <a:pt x="175" y="61"/>
                    </a:cubicBezTo>
                    <a:lnTo>
                      <a:pt x="149" y="24"/>
                    </a:lnTo>
                    <a:lnTo>
                      <a:pt x="149" y="24"/>
                    </a:lnTo>
                    <a:cubicBezTo>
                      <a:pt x="146" y="18"/>
                      <a:pt x="141" y="16"/>
                      <a:pt x="134" y="16"/>
                    </a:cubicBezTo>
                    <a:lnTo>
                      <a:pt x="134" y="16"/>
                    </a:lnTo>
                    <a:cubicBezTo>
                      <a:pt x="128" y="16"/>
                      <a:pt x="123" y="18"/>
                      <a:pt x="119" y="24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91" y="64"/>
                      <a:pt x="88" y="67"/>
                      <a:pt x="85" y="69"/>
                    </a:cubicBezTo>
                    <a:lnTo>
                      <a:pt x="85" y="69"/>
                    </a:lnTo>
                    <a:cubicBezTo>
                      <a:pt x="83" y="72"/>
                      <a:pt x="79" y="73"/>
                      <a:pt x="75" y="74"/>
                    </a:cubicBezTo>
                    <a:lnTo>
                      <a:pt x="31" y="88"/>
                    </a:lnTo>
                    <a:lnTo>
                      <a:pt x="31" y="88"/>
                    </a:lnTo>
                    <a:cubicBezTo>
                      <a:pt x="25" y="90"/>
                      <a:pt x="20" y="94"/>
                      <a:pt x="18" y="100"/>
                    </a:cubicBezTo>
                    <a:lnTo>
                      <a:pt x="18" y="100"/>
                    </a:lnTo>
                    <a:cubicBezTo>
                      <a:pt x="17" y="106"/>
                      <a:pt x="17" y="112"/>
                      <a:pt x="22" y="117"/>
                    </a:cubicBezTo>
                    <a:lnTo>
                      <a:pt x="49" y="151"/>
                    </a:lnTo>
                    <a:lnTo>
                      <a:pt x="49" y="151"/>
                    </a:lnTo>
                    <a:cubicBezTo>
                      <a:pt x="51" y="155"/>
                      <a:pt x="54" y="158"/>
                      <a:pt x="55" y="162"/>
                    </a:cubicBezTo>
                    <a:lnTo>
                      <a:pt x="55" y="162"/>
                    </a:lnTo>
                    <a:cubicBezTo>
                      <a:pt x="56" y="166"/>
                      <a:pt x="57" y="170"/>
                      <a:pt x="57" y="175"/>
                    </a:cubicBezTo>
                    <a:lnTo>
                      <a:pt x="55" y="220"/>
                    </a:lnTo>
                    <a:lnTo>
                      <a:pt x="55" y="220"/>
                    </a:lnTo>
                    <a:cubicBezTo>
                      <a:pt x="55" y="227"/>
                      <a:pt x="58" y="232"/>
                      <a:pt x="63" y="236"/>
                    </a:cubicBezTo>
                    <a:lnTo>
                      <a:pt x="63" y="236"/>
                    </a:lnTo>
                    <a:cubicBezTo>
                      <a:pt x="68" y="240"/>
                      <a:pt x="74" y="241"/>
                      <a:pt x="80" y="238"/>
                    </a:cubicBezTo>
                    <a:lnTo>
                      <a:pt x="122" y="222"/>
                    </a:lnTo>
                    <a:lnTo>
                      <a:pt x="122" y="222"/>
                    </a:lnTo>
                    <a:cubicBezTo>
                      <a:pt x="126" y="221"/>
                      <a:pt x="130" y="220"/>
                      <a:pt x="134" y="220"/>
                    </a:cubicBezTo>
                    <a:close/>
                    <a:moveTo>
                      <a:pt x="195" y="255"/>
                    </a:moveTo>
                    <a:lnTo>
                      <a:pt x="195" y="255"/>
                    </a:lnTo>
                    <a:cubicBezTo>
                      <a:pt x="191" y="255"/>
                      <a:pt x="187" y="254"/>
                      <a:pt x="183" y="252"/>
                    </a:cubicBezTo>
                    <a:lnTo>
                      <a:pt x="141" y="237"/>
                    </a:lnTo>
                    <a:lnTo>
                      <a:pt x="141" y="237"/>
                    </a:lnTo>
                    <a:cubicBezTo>
                      <a:pt x="136" y="235"/>
                      <a:pt x="132" y="235"/>
                      <a:pt x="128" y="237"/>
                    </a:cubicBezTo>
                    <a:lnTo>
                      <a:pt x="86" y="252"/>
                    </a:lnTo>
                    <a:lnTo>
                      <a:pt x="86" y="252"/>
                    </a:lnTo>
                    <a:cubicBezTo>
                      <a:pt x="75" y="257"/>
                      <a:pt x="63" y="255"/>
                      <a:pt x="53" y="249"/>
                    </a:cubicBezTo>
                    <a:lnTo>
                      <a:pt x="53" y="249"/>
                    </a:lnTo>
                    <a:cubicBezTo>
                      <a:pt x="45" y="242"/>
                      <a:pt x="39" y="231"/>
                      <a:pt x="40" y="220"/>
                    </a:cubicBezTo>
                    <a:lnTo>
                      <a:pt x="41" y="174"/>
                    </a:lnTo>
                    <a:lnTo>
                      <a:pt x="41" y="174"/>
                    </a:lnTo>
                    <a:cubicBezTo>
                      <a:pt x="41" y="171"/>
                      <a:pt x="41" y="169"/>
                      <a:pt x="41" y="167"/>
                    </a:cubicBezTo>
                    <a:lnTo>
                      <a:pt x="41" y="167"/>
                    </a:lnTo>
                    <a:cubicBezTo>
                      <a:pt x="40" y="165"/>
                      <a:pt x="39" y="163"/>
                      <a:pt x="37" y="162"/>
                    </a:cubicBezTo>
                    <a:lnTo>
                      <a:pt x="10" y="126"/>
                    </a:lnTo>
                    <a:lnTo>
                      <a:pt x="10" y="126"/>
                    </a:lnTo>
                    <a:cubicBezTo>
                      <a:pt x="3" y="118"/>
                      <a:pt x="0" y="106"/>
                      <a:pt x="4" y="96"/>
                    </a:cubicBezTo>
                    <a:lnTo>
                      <a:pt x="4" y="96"/>
                    </a:lnTo>
                    <a:cubicBezTo>
                      <a:pt x="7" y="84"/>
                      <a:pt x="16" y="76"/>
                      <a:pt x="26" y="73"/>
                    </a:cubicBezTo>
                    <a:lnTo>
                      <a:pt x="70" y="60"/>
                    </a:lnTo>
                    <a:lnTo>
                      <a:pt x="70" y="60"/>
                    </a:lnTo>
                    <a:cubicBezTo>
                      <a:pt x="73" y="59"/>
                      <a:pt x="75" y="58"/>
                      <a:pt x="77" y="56"/>
                    </a:cubicBezTo>
                    <a:lnTo>
                      <a:pt x="77" y="56"/>
                    </a:lnTo>
                    <a:cubicBezTo>
                      <a:pt x="78" y="55"/>
                      <a:pt x="79" y="54"/>
                      <a:pt x="81" y="52"/>
                    </a:cubicBezTo>
                    <a:lnTo>
                      <a:pt x="106" y="15"/>
                    </a:lnTo>
                    <a:lnTo>
                      <a:pt x="106" y="15"/>
                    </a:lnTo>
                    <a:cubicBezTo>
                      <a:pt x="113" y="6"/>
                      <a:pt x="123" y="0"/>
                      <a:pt x="134" y="0"/>
                    </a:cubicBezTo>
                    <a:lnTo>
                      <a:pt x="134" y="0"/>
                    </a:lnTo>
                    <a:cubicBezTo>
                      <a:pt x="146" y="0"/>
                      <a:pt x="156" y="6"/>
                      <a:pt x="162" y="15"/>
                    </a:cubicBezTo>
                    <a:lnTo>
                      <a:pt x="188" y="52"/>
                    </a:lnTo>
                    <a:lnTo>
                      <a:pt x="188" y="52"/>
                    </a:lnTo>
                    <a:cubicBezTo>
                      <a:pt x="189" y="54"/>
                      <a:pt x="190" y="55"/>
                      <a:pt x="192" y="56"/>
                    </a:cubicBezTo>
                    <a:lnTo>
                      <a:pt x="192" y="56"/>
                    </a:lnTo>
                    <a:cubicBezTo>
                      <a:pt x="194" y="58"/>
                      <a:pt x="195" y="59"/>
                      <a:pt x="198" y="60"/>
                    </a:cubicBezTo>
                    <a:lnTo>
                      <a:pt x="242" y="73"/>
                    </a:lnTo>
                    <a:lnTo>
                      <a:pt x="242" y="73"/>
                    </a:lnTo>
                    <a:cubicBezTo>
                      <a:pt x="253" y="76"/>
                      <a:pt x="261" y="84"/>
                      <a:pt x="265" y="96"/>
                    </a:cubicBezTo>
                    <a:lnTo>
                      <a:pt x="265" y="96"/>
                    </a:lnTo>
                    <a:cubicBezTo>
                      <a:pt x="268" y="106"/>
                      <a:pt x="266" y="118"/>
                      <a:pt x="259" y="126"/>
                    </a:cubicBezTo>
                    <a:lnTo>
                      <a:pt x="231" y="162"/>
                    </a:lnTo>
                    <a:lnTo>
                      <a:pt x="231" y="162"/>
                    </a:lnTo>
                    <a:cubicBezTo>
                      <a:pt x="230" y="163"/>
                      <a:pt x="229" y="165"/>
                      <a:pt x="228" y="167"/>
                    </a:cubicBezTo>
                    <a:lnTo>
                      <a:pt x="228" y="167"/>
                    </a:lnTo>
                    <a:cubicBezTo>
                      <a:pt x="227" y="169"/>
                      <a:pt x="227" y="171"/>
                      <a:pt x="227" y="174"/>
                    </a:cubicBezTo>
                    <a:lnTo>
                      <a:pt x="229" y="220"/>
                    </a:lnTo>
                    <a:lnTo>
                      <a:pt x="229" y="220"/>
                    </a:lnTo>
                    <a:cubicBezTo>
                      <a:pt x="230" y="231"/>
                      <a:pt x="224" y="242"/>
                      <a:pt x="214" y="249"/>
                    </a:cubicBezTo>
                    <a:lnTo>
                      <a:pt x="214" y="249"/>
                    </a:lnTo>
                    <a:cubicBezTo>
                      <a:pt x="209" y="252"/>
                      <a:pt x="202" y="255"/>
                      <a:pt x="195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79">
                <a:extLst>
                  <a:ext uri="{FF2B5EF4-FFF2-40B4-BE49-F238E27FC236}">
                    <a16:creationId xmlns:a16="http://schemas.microsoft.com/office/drawing/2014/main" id="{26BAF18E-93FC-498A-A8DB-D158BCCA3A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30073" y="7864624"/>
                <a:ext cx="223693" cy="215847"/>
              </a:xfrm>
              <a:custGeom>
                <a:avLst/>
                <a:gdLst>
                  <a:gd name="T0" fmla="*/ 147 w 252"/>
                  <a:gd name="T1" fmla="*/ 11 h 241"/>
                  <a:gd name="T2" fmla="*/ 160 w 252"/>
                  <a:gd name="T3" fmla="*/ 30 h 241"/>
                  <a:gd name="T4" fmla="*/ 173 w 252"/>
                  <a:gd name="T5" fmla="*/ 49 h 241"/>
                  <a:gd name="T6" fmla="*/ 173 w 252"/>
                  <a:gd name="T7" fmla="*/ 49 h 241"/>
                  <a:gd name="T8" fmla="*/ 179 w 252"/>
                  <a:gd name="T9" fmla="*/ 54 h 241"/>
                  <a:gd name="T10" fmla="*/ 179 w 252"/>
                  <a:gd name="T11" fmla="*/ 54 h 241"/>
                  <a:gd name="T12" fmla="*/ 186 w 252"/>
                  <a:gd name="T13" fmla="*/ 59 h 241"/>
                  <a:gd name="T14" fmla="*/ 209 w 252"/>
                  <a:gd name="T15" fmla="*/ 66 h 241"/>
                  <a:gd name="T16" fmla="*/ 231 w 252"/>
                  <a:gd name="T17" fmla="*/ 72 h 241"/>
                  <a:gd name="T18" fmla="*/ 231 w 252"/>
                  <a:gd name="T19" fmla="*/ 72 h 241"/>
                  <a:gd name="T20" fmla="*/ 248 w 252"/>
                  <a:gd name="T21" fmla="*/ 90 h 241"/>
                  <a:gd name="T22" fmla="*/ 248 w 252"/>
                  <a:gd name="T23" fmla="*/ 90 h 241"/>
                  <a:gd name="T24" fmla="*/ 244 w 252"/>
                  <a:gd name="T25" fmla="*/ 114 h 241"/>
                  <a:gd name="T26" fmla="*/ 230 w 252"/>
                  <a:gd name="T27" fmla="*/ 131 h 241"/>
                  <a:gd name="T28" fmla="*/ 216 w 252"/>
                  <a:gd name="T29" fmla="*/ 149 h 241"/>
                  <a:gd name="T30" fmla="*/ 216 w 252"/>
                  <a:gd name="T31" fmla="*/ 149 h 241"/>
                  <a:gd name="T32" fmla="*/ 212 w 252"/>
                  <a:gd name="T33" fmla="*/ 156 h 241"/>
                  <a:gd name="T34" fmla="*/ 212 w 252"/>
                  <a:gd name="T35" fmla="*/ 156 h 241"/>
                  <a:gd name="T36" fmla="*/ 210 w 252"/>
                  <a:gd name="T37" fmla="*/ 166 h 241"/>
                  <a:gd name="T38" fmla="*/ 211 w 252"/>
                  <a:gd name="T39" fmla="*/ 189 h 241"/>
                  <a:gd name="T40" fmla="*/ 212 w 252"/>
                  <a:gd name="T41" fmla="*/ 212 h 241"/>
                  <a:gd name="T42" fmla="*/ 212 w 252"/>
                  <a:gd name="T43" fmla="*/ 212 h 241"/>
                  <a:gd name="T44" fmla="*/ 201 w 252"/>
                  <a:gd name="T45" fmla="*/ 234 h 241"/>
                  <a:gd name="T46" fmla="*/ 201 w 252"/>
                  <a:gd name="T47" fmla="*/ 234 h 241"/>
                  <a:gd name="T48" fmla="*/ 176 w 252"/>
                  <a:gd name="T49" fmla="*/ 237 h 241"/>
                  <a:gd name="T50" fmla="*/ 156 w 252"/>
                  <a:gd name="T51" fmla="*/ 229 h 241"/>
                  <a:gd name="T52" fmla="*/ 134 w 252"/>
                  <a:gd name="T53" fmla="*/ 221 h 241"/>
                  <a:gd name="T54" fmla="*/ 134 w 252"/>
                  <a:gd name="T55" fmla="*/ 221 h 241"/>
                  <a:gd name="T56" fmla="*/ 125 w 252"/>
                  <a:gd name="T57" fmla="*/ 220 h 241"/>
                  <a:gd name="T58" fmla="*/ 125 w 252"/>
                  <a:gd name="T59" fmla="*/ 220 h 241"/>
                  <a:gd name="T60" fmla="*/ 116 w 252"/>
                  <a:gd name="T61" fmla="*/ 221 h 241"/>
                  <a:gd name="T62" fmla="*/ 95 w 252"/>
                  <a:gd name="T63" fmla="*/ 229 h 241"/>
                  <a:gd name="T64" fmla="*/ 74 w 252"/>
                  <a:gd name="T65" fmla="*/ 237 h 241"/>
                  <a:gd name="T66" fmla="*/ 74 w 252"/>
                  <a:gd name="T67" fmla="*/ 237 h 241"/>
                  <a:gd name="T68" fmla="*/ 49 w 252"/>
                  <a:gd name="T69" fmla="*/ 234 h 241"/>
                  <a:gd name="T70" fmla="*/ 49 w 252"/>
                  <a:gd name="T71" fmla="*/ 234 h 241"/>
                  <a:gd name="T72" fmla="*/ 38 w 252"/>
                  <a:gd name="T73" fmla="*/ 212 h 241"/>
                  <a:gd name="T74" fmla="*/ 39 w 252"/>
                  <a:gd name="T75" fmla="*/ 189 h 241"/>
                  <a:gd name="T76" fmla="*/ 40 w 252"/>
                  <a:gd name="T77" fmla="*/ 166 h 241"/>
                  <a:gd name="T78" fmla="*/ 40 w 252"/>
                  <a:gd name="T79" fmla="*/ 166 h 241"/>
                  <a:gd name="T80" fmla="*/ 38 w 252"/>
                  <a:gd name="T81" fmla="*/ 156 h 241"/>
                  <a:gd name="T82" fmla="*/ 38 w 252"/>
                  <a:gd name="T83" fmla="*/ 156 h 241"/>
                  <a:gd name="T84" fmla="*/ 34 w 252"/>
                  <a:gd name="T85" fmla="*/ 149 h 241"/>
                  <a:gd name="T86" fmla="*/ 20 w 252"/>
                  <a:gd name="T87" fmla="*/ 131 h 241"/>
                  <a:gd name="T88" fmla="*/ 7 w 252"/>
                  <a:gd name="T89" fmla="*/ 114 h 241"/>
                  <a:gd name="T90" fmla="*/ 7 w 252"/>
                  <a:gd name="T91" fmla="*/ 114 h 241"/>
                  <a:gd name="T92" fmla="*/ 2 w 252"/>
                  <a:gd name="T93" fmla="*/ 90 h 241"/>
                  <a:gd name="T94" fmla="*/ 2 w 252"/>
                  <a:gd name="T95" fmla="*/ 90 h 241"/>
                  <a:gd name="T96" fmla="*/ 19 w 252"/>
                  <a:gd name="T97" fmla="*/ 72 h 241"/>
                  <a:gd name="T98" fmla="*/ 42 w 252"/>
                  <a:gd name="T99" fmla="*/ 66 h 241"/>
                  <a:gd name="T100" fmla="*/ 64 w 252"/>
                  <a:gd name="T101" fmla="*/ 59 h 241"/>
                  <a:gd name="T102" fmla="*/ 64 w 252"/>
                  <a:gd name="T103" fmla="*/ 59 h 241"/>
                  <a:gd name="T104" fmla="*/ 72 w 252"/>
                  <a:gd name="T105" fmla="*/ 54 h 241"/>
                  <a:gd name="T106" fmla="*/ 72 w 252"/>
                  <a:gd name="T107" fmla="*/ 54 h 241"/>
                  <a:gd name="T108" fmla="*/ 78 w 252"/>
                  <a:gd name="T109" fmla="*/ 49 h 241"/>
                  <a:gd name="T110" fmla="*/ 91 w 252"/>
                  <a:gd name="T111" fmla="*/ 30 h 241"/>
                  <a:gd name="T112" fmla="*/ 104 w 252"/>
                  <a:gd name="T113" fmla="*/ 11 h 241"/>
                  <a:gd name="T114" fmla="*/ 104 w 252"/>
                  <a:gd name="T115" fmla="*/ 11 h 241"/>
                  <a:gd name="T116" fmla="*/ 125 w 252"/>
                  <a:gd name="T117" fmla="*/ 0 h 241"/>
                  <a:gd name="T118" fmla="*/ 125 w 252"/>
                  <a:gd name="T119" fmla="*/ 0 h 241"/>
                  <a:gd name="T120" fmla="*/ 147 w 252"/>
                  <a:gd name="T121" fmla="*/ 1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" h="241">
                    <a:moveTo>
                      <a:pt x="147" y="11"/>
                    </a:moveTo>
                    <a:lnTo>
                      <a:pt x="160" y="30"/>
                    </a:lnTo>
                    <a:lnTo>
                      <a:pt x="173" y="49"/>
                    </a:lnTo>
                    <a:lnTo>
                      <a:pt x="173" y="49"/>
                    </a:lnTo>
                    <a:cubicBezTo>
                      <a:pt x="174" y="51"/>
                      <a:pt x="176" y="53"/>
                      <a:pt x="179" y="54"/>
                    </a:cubicBezTo>
                    <a:lnTo>
                      <a:pt x="179" y="54"/>
                    </a:lnTo>
                    <a:cubicBezTo>
                      <a:pt x="181" y="56"/>
                      <a:pt x="184" y="58"/>
                      <a:pt x="186" y="59"/>
                    </a:cubicBezTo>
                    <a:lnTo>
                      <a:pt x="209" y="66"/>
                    </a:lnTo>
                    <a:lnTo>
                      <a:pt x="231" y="72"/>
                    </a:lnTo>
                    <a:lnTo>
                      <a:pt x="231" y="72"/>
                    </a:lnTo>
                    <a:cubicBezTo>
                      <a:pt x="239" y="75"/>
                      <a:pt x="246" y="82"/>
                      <a:pt x="248" y="90"/>
                    </a:cubicBezTo>
                    <a:lnTo>
                      <a:pt x="248" y="90"/>
                    </a:lnTo>
                    <a:cubicBezTo>
                      <a:pt x="251" y="97"/>
                      <a:pt x="250" y="107"/>
                      <a:pt x="244" y="114"/>
                    </a:cubicBezTo>
                    <a:lnTo>
                      <a:pt x="230" y="131"/>
                    </a:lnTo>
                    <a:lnTo>
                      <a:pt x="216" y="149"/>
                    </a:lnTo>
                    <a:lnTo>
                      <a:pt x="216" y="149"/>
                    </a:lnTo>
                    <a:cubicBezTo>
                      <a:pt x="214" y="151"/>
                      <a:pt x="213" y="154"/>
                      <a:pt x="212" y="156"/>
                    </a:cubicBezTo>
                    <a:lnTo>
                      <a:pt x="212" y="156"/>
                    </a:lnTo>
                    <a:cubicBezTo>
                      <a:pt x="210" y="160"/>
                      <a:pt x="210" y="162"/>
                      <a:pt x="210" y="166"/>
                    </a:cubicBezTo>
                    <a:lnTo>
                      <a:pt x="211" y="189"/>
                    </a:lnTo>
                    <a:lnTo>
                      <a:pt x="212" y="212"/>
                    </a:lnTo>
                    <a:lnTo>
                      <a:pt x="212" y="212"/>
                    </a:lnTo>
                    <a:cubicBezTo>
                      <a:pt x="212" y="221"/>
                      <a:pt x="208" y="229"/>
                      <a:pt x="201" y="234"/>
                    </a:cubicBezTo>
                    <a:lnTo>
                      <a:pt x="201" y="234"/>
                    </a:lnTo>
                    <a:cubicBezTo>
                      <a:pt x="194" y="239"/>
                      <a:pt x="186" y="240"/>
                      <a:pt x="176" y="237"/>
                    </a:cubicBezTo>
                    <a:lnTo>
                      <a:pt x="156" y="229"/>
                    </a:lnTo>
                    <a:lnTo>
                      <a:pt x="134" y="221"/>
                    </a:lnTo>
                    <a:lnTo>
                      <a:pt x="134" y="221"/>
                    </a:lnTo>
                    <a:cubicBezTo>
                      <a:pt x="132" y="220"/>
                      <a:pt x="128" y="220"/>
                      <a:pt x="125" y="220"/>
                    </a:cubicBezTo>
                    <a:lnTo>
                      <a:pt x="125" y="220"/>
                    </a:lnTo>
                    <a:cubicBezTo>
                      <a:pt x="122" y="220"/>
                      <a:pt x="119" y="220"/>
                      <a:pt x="116" y="221"/>
                    </a:cubicBezTo>
                    <a:lnTo>
                      <a:pt x="95" y="229"/>
                    </a:lnTo>
                    <a:lnTo>
                      <a:pt x="74" y="237"/>
                    </a:lnTo>
                    <a:lnTo>
                      <a:pt x="74" y="237"/>
                    </a:lnTo>
                    <a:cubicBezTo>
                      <a:pt x="65" y="240"/>
                      <a:pt x="56" y="239"/>
                      <a:pt x="49" y="234"/>
                    </a:cubicBezTo>
                    <a:lnTo>
                      <a:pt x="49" y="234"/>
                    </a:lnTo>
                    <a:cubicBezTo>
                      <a:pt x="42" y="229"/>
                      <a:pt x="38" y="221"/>
                      <a:pt x="38" y="212"/>
                    </a:cubicBezTo>
                    <a:lnTo>
                      <a:pt x="39" y="189"/>
                    </a:lnTo>
                    <a:lnTo>
                      <a:pt x="40" y="166"/>
                    </a:lnTo>
                    <a:lnTo>
                      <a:pt x="40" y="166"/>
                    </a:lnTo>
                    <a:cubicBezTo>
                      <a:pt x="40" y="162"/>
                      <a:pt x="39" y="160"/>
                      <a:pt x="38" y="156"/>
                    </a:cubicBezTo>
                    <a:lnTo>
                      <a:pt x="38" y="156"/>
                    </a:lnTo>
                    <a:cubicBezTo>
                      <a:pt x="38" y="154"/>
                      <a:pt x="36" y="151"/>
                      <a:pt x="34" y="149"/>
                    </a:cubicBezTo>
                    <a:lnTo>
                      <a:pt x="20" y="131"/>
                    </a:lnTo>
                    <a:lnTo>
                      <a:pt x="7" y="114"/>
                    </a:lnTo>
                    <a:lnTo>
                      <a:pt x="7" y="114"/>
                    </a:lnTo>
                    <a:cubicBezTo>
                      <a:pt x="1" y="107"/>
                      <a:pt x="0" y="97"/>
                      <a:pt x="2" y="90"/>
                    </a:cubicBezTo>
                    <a:lnTo>
                      <a:pt x="2" y="90"/>
                    </a:lnTo>
                    <a:cubicBezTo>
                      <a:pt x="4" y="82"/>
                      <a:pt x="11" y="75"/>
                      <a:pt x="19" y="72"/>
                    </a:cubicBezTo>
                    <a:lnTo>
                      <a:pt x="42" y="66"/>
                    </a:lnTo>
                    <a:lnTo>
                      <a:pt x="64" y="59"/>
                    </a:lnTo>
                    <a:lnTo>
                      <a:pt x="64" y="59"/>
                    </a:lnTo>
                    <a:cubicBezTo>
                      <a:pt x="67" y="58"/>
                      <a:pt x="69" y="56"/>
                      <a:pt x="72" y="54"/>
                    </a:cubicBezTo>
                    <a:lnTo>
                      <a:pt x="72" y="54"/>
                    </a:lnTo>
                    <a:cubicBezTo>
                      <a:pt x="74" y="53"/>
                      <a:pt x="76" y="51"/>
                      <a:pt x="78" y="49"/>
                    </a:cubicBezTo>
                    <a:lnTo>
                      <a:pt x="91" y="30"/>
                    </a:lnTo>
                    <a:lnTo>
                      <a:pt x="104" y="11"/>
                    </a:lnTo>
                    <a:lnTo>
                      <a:pt x="104" y="11"/>
                    </a:lnTo>
                    <a:cubicBezTo>
                      <a:pt x="108" y="3"/>
                      <a:pt x="117" y="0"/>
                      <a:pt x="125" y="0"/>
                    </a:cubicBezTo>
                    <a:lnTo>
                      <a:pt x="125" y="0"/>
                    </a:lnTo>
                    <a:cubicBezTo>
                      <a:pt x="133" y="0"/>
                      <a:pt x="142" y="3"/>
                      <a:pt x="147" y="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80">
                <a:extLst>
                  <a:ext uri="{FF2B5EF4-FFF2-40B4-BE49-F238E27FC236}">
                    <a16:creationId xmlns:a16="http://schemas.microsoft.com/office/drawing/2014/main" id="{7B673D67-D8B2-4A27-80BD-6940B7633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2224" y="7860701"/>
                <a:ext cx="239391" cy="231542"/>
              </a:xfrm>
              <a:custGeom>
                <a:avLst/>
                <a:gdLst>
                  <a:gd name="T0" fmla="*/ 134 w 269"/>
                  <a:gd name="T1" fmla="*/ 220 h 258"/>
                  <a:gd name="T2" fmla="*/ 189 w 269"/>
                  <a:gd name="T3" fmla="*/ 238 h 258"/>
                  <a:gd name="T4" fmla="*/ 206 w 269"/>
                  <a:gd name="T5" fmla="*/ 235 h 258"/>
                  <a:gd name="T6" fmla="*/ 214 w 269"/>
                  <a:gd name="T7" fmla="*/ 220 h 258"/>
                  <a:gd name="T8" fmla="*/ 212 w 269"/>
                  <a:gd name="T9" fmla="*/ 174 h 258"/>
                  <a:gd name="T10" fmla="*/ 214 w 269"/>
                  <a:gd name="T11" fmla="*/ 162 h 258"/>
                  <a:gd name="T12" fmla="*/ 247 w 269"/>
                  <a:gd name="T13" fmla="*/ 117 h 258"/>
                  <a:gd name="T14" fmla="*/ 250 w 269"/>
                  <a:gd name="T15" fmla="*/ 99 h 258"/>
                  <a:gd name="T16" fmla="*/ 238 w 269"/>
                  <a:gd name="T17" fmla="*/ 87 h 258"/>
                  <a:gd name="T18" fmla="*/ 194 w 269"/>
                  <a:gd name="T19" fmla="*/ 74 h 258"/>
                  <a:gd name="T20" fmla="*/ 183 w 269"/>
                  <a:gd name="T21" fmla="*/ 69 h 258"/>
                  <a:gd name="T22" fmla="*/ 149 w 269"/>
                  <a:gd name="T23" fmla="*/ 23 h 258"/>
                  <a:gd name="T24" fmla="*/ 134 w 269"/>
                  <a:gd name="T25" fmla="*/ 15 h 258"/>
                  <a:gd name="T26" fmla="*/ 119 w 269"/>
                  <a:gd name="T27" fmla="*/ 23 h 258"/>
                  <a:gd name="T28" fmla="*/ 94 w 269"/>
                  <a:gd name="T29" fmla="*/ 61 h 258"/>
                  <a:gd name="T30" fmla="*/ 85 w 269"/>
                  <a:gd name="T31" fmla="*/ 69 h 258"/>
                  <a:gd name="T32" fmla="*/ 31 w 269"/>
                  <a:gd name="T33" fmla="*/ 87 h 258"/>
                  <a:gd name="T34" fmla="*/ 18 w 269"/>
                  <a:gd name="T35" fmla="*/ 99 h 258"/>
                  <a:gd name="T36" fmla="*/ 22 w 269"/>
                  <a:gd name="T37" fmla="*/ 117 h 258"/>
                  <a:gd name="T38" fmla="*/ 49 w 269"/>
                  <a:gd name="T39" fmla="*/ 152 h 258"/>
                  <a:gd name="T40" fmla="*/ 55 w 269"/>
                  <a:gd name="T41" fmla="*/ 162 h 258"/>
                  <a:gd name="T42" fmla="*/ 55 w 269"/>
                  <a:gd name="T43" fmla="*/ 220 h 258"/>
                  <a:gd name="T44" fmla="*/ 63 w 269"/>
                  <a:gd name="T45" fmla="*/ 235 h 258"/>
                  <a:gd name="T46" fmla="*/ 80 w 269"/>
                  <a:gd name="T47" fmla="*/ 238 h 258"/>
                  <a:gd name="T48" fmla="*/ 122 w 269"/>
                  <a:gd name="T49" fmla="*/ 222 h 258"/>
                  <a:gd name="T50" fmla="*/ 195 w 269"/>
                  <a:gd name="T51" fmla="*/ 254 h 258"/>
                  <a:gd name="T52" fmla="*/ 183 w 269"/>
                  <a:gd name="T53" fmla="*/ 252 h 258"/>
                  <a:gd name="T54" fmla="*/ 141 w 269"/>
                  <a:gd name="T55" fmla="*/ 236 h 258"/>
                  <a:gd name="T56" fmla="*/ 86 w 269"/>
                  <a:gd name="T57" fmla="*/ 252 h 258"/>
                  <a:gd name="T58" fmla="*/ 53 w 269"/>
                  <a:gd name="T59" fmla="*/ 248 h 258"/>
                  <a:gd name="T60" fmla="*/ 40 w 269"/>
                  <a:gd name="T61" fmla="*/ 219 h 258"/>
                  <a:gd name="T62" fmla="*/ 41 w 269"/>
                  <a:gd name="T63" fmla="*/ 173 h 258"/>
                  <a:gd name="T64" fmla="*/ 41 w 269"/>
                  <a:gd name="T65" fmla="*/ 167 h 258"/>
                  <a:gd name="T66" fmla="*/ 10 w 269"/>
                  <a:gd name="T67" fmla="*/ 127 h 258"/>
                  <a:gd name="T68" fmla="*/ 4 w 269"/>
                  <a:gd name="T69" fmla="*/ 95 h 258"/>
                  <a:gd name="T70" fmla="*/ 26 w 269"/>
                  <a:gd name="T71" fmla="*/ 73 h 258"/>
                  <a:gd name="T72" fmla="*/ 70 w 269"/>
                  <a:gd name="T73" fmla="*/ 59 h 258"/>
                  <a:gd name="T74" fmla="*/ 77 w 269"/>
                  <a:gd name="T75" fmla="*/ 57 h 258"/>
                  <a:gd name="T76" fmla="*/ 106 w 269"/>
                  <a:gd name="T77" fmla="*/ 15 h 258"/>
                  <a:gd name="T78" fmla="*/ 134 w 269"/>
                  <a:gd name="T79" fmla="*/ 0 h 258"/>
                  <a:gd name="T80" fmla="*/ 162 w 269"/>
                  <a:gd name="T81" fmla="*/ 15 h 258"/>
                  <a:gd name="T82" fmla="*/ 188 w 269"/>
                  <a:gd name="T83" fmla="*/ 52 h 258"/>
                  <a:gd name="T84" fmla="*/ 192 w 269"/>
                  <a:gd name="T85" fmla="*/ 57 h 258"/>
                  <a:gd name="T86" fmla="*/ 242 w 269"/>
                  <a:gd name="T87" fmla="*/ 73 h 258"/>
                  <a:gd name="T88" fmla="*/ 265 w 269"/>
                  <a:gd name="T89" fmla="*/ 95 h 258"/>
                  <a:gd name="T90" fmla="*/ 259 w 269"/>
                  <a:gd name="T91" fmla="*/ 127 h 258"/>
                  <a:gd name="T92" fmla="*/ 231 w 269"/>
                  <a:gd name="T93" fmla="*/ 161 h 258"/>
                  <a:gd name="T94" fmla="*/ 228 w 269"/>
                  <a:gd name="T95" fmla="*/ 167 h 258"/>
                  <a:gd name="T96" fmla="*/ 229 w 269"/>
                  <a:gd name="T97" fmla="*/ 219 h 258"/>
                  <a:gd name="T98" fmla="*/ 215 w 269"/>
                  <a:gd name="T99" fmla="*/ 248 h 258"/>
                  <a:gd name="T100" fmla="*/ 195 w 269"/>
                  <a:gd name="T101" fmla="*/ 254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69" h="258">
                    <a:moveTo>
                      <a:pt x="134" y="220"/>
                    </a:moveTo>
                    <a:lnTo>
                      <a:pt x="134" y="220"/>
                    </a:lnTo>
                    <a:cubicBezTo>
                      <a:pt x="138" y="220"/>
                      <a:pt x="142" y="220"/>
                      <a:pt x="146" y="222"/>
                    </a:cubicBezTo>
                    <a:lnTo>
                      <a:pt x="189" y="238"/>
                    </a:lnTo>
                    <a:lnTo>
                      <a:pt x="189" y="238"/>
                    </a:lnTo>
                    <a:cubicBezTo>
                      <a:pt x="195" y="240"/>
                      <a:pt x="201" y="239"/>
                      <a:pt x="206" y="235"/>
                    </a:cubicBezTo>
                    <a:lnTo>
                      <a:pt x="206" y="235"/>
                    </a:lnTo>
                    <a:cubicBezTo>
                      <a:pt x="211" y="232"/>
                      <a:pt x="214" y="226"/>
                      <a:pt x="214" y="220"/>
                    </a:cubicBezTo>
                    <a:lnTo>
                      <a:pt x="212" y="174"/>
                    </a:lnTo>
                    <a:lnTo>
                      <a:pt x="212" y="174"/>
                    </a:lnTo>
                    <a:cubicBezTo>
                      <a:pt x="212" y="170"/>
                      <a:pt x="212" y="166"/>
                      <a:pt x="214" y="162"/>
                    </a:cubicBezTo>
                    <a:lnTo>
                      <a:pt x="214" y="162"/>
                    </a:lnTo>
                    <a:cubicBezTo>
                      <a:pt x="214" y="159"/>
                      <a:pt x="217" y="155"/>
                      <a:pt x="219" y="152"/>
                    </a:cubicBezTo>
                    <a:lnTo>
                      <a:pt x="247" y="117"/>
                    </a:lnTo>
                    <a:lnTo>
                      <a:pt x="247" y="117"/>
                    </a:lnTo>
                    <a:cubicBezTo>
                      <a:pt x="251" y="112"/>
                      <a:pt x="252" y="105"/>
                      <a:pt x="250" y="99"/>
                    </a:cubicBezTo>
                    <a:lnTo>
                      <a:pt x="250" y="99"/>
                    </a:lnTo>
                    <a:cubicBezTo>
                      <a:pt x="248" y="94"/>
                      <a:pt x="244" y="89"/>
                      <a:pt x="238" y="87"/>
                    </a:cubicBezTo>
                    <a:lnTo>
                      <a:pt x="194" y="74"/>
                    </a:lnTo>
                    <a:lnTo>
                      <a:pt x="194" y="74"/>
                    </a:lnTo>
                    <a:cubicBezTo>
                      <a:pt x="189" y="73"/>
                      <a:pt x="186" y="71"/>
                      <a:pt x="183" y="69"/>
                    </a:cubicBezTo>
                    <a:lnTo>
                      <a:pt x="183" y="69"/>
                    </a:lnTo>
                    <a:cubicBezTo>
                      <a:pt x="180" y="67"/>
                      <a:pt x="178" y="64"/>
                      <a:pt x="175" y="61"/>
                    </a:cubicBezTo>
                    <a:lnTo>
                      <a:pt x="149" y="23"/>
                    </a:lnTo>
                    <a:lnTo>
                      <a:pt x="149" y="23"/>
                    </a:lnTo>
                    <a:cubicBezTo>
                      <a:pt x="146" y="18"/>
                      <a:pt x="141" y="15"/>
                      <a:pt x="134" y="15"/>
                    </a:cubicBezTo>
                    <a:lnTo>
                      <a:pt x="134" y="15"/>
                    </a:lnTo>
                    <a:cubicBezTo>
                      <a:pt x="128" y="15"/>
                      <a:pt x="123" y="18"/>
                      <a:pt x="119" y="23"/>
                    </a:cubicBezTo>
                    <a:lnTo>
                      <a:pt x="94" y="61"/>
                    </a:lnTo>
                    <a:lnTo>
                      <a:pt x="94" y="61"/>
                    </a:lnTo>
                    <a:cubicBezTo>
                      <a:pt x="91" y="64"/>
                      <a:pt x="88" y="67"/>
                      <a:pt x="85" y="69"/>
                    </a:cubicBezTo>
                    <a:lnTo>
                      <a:pt x="85" y="69"/>
                    </a:lnTo>
                    <a:cubicBezTo>
                      <a:pt x="83" y="71"/>
                      <a:pt x="79" y="73"/>
                      <a:pt x="75" y="74"/>
                    </a:cubicBezTo>
                    <a:lnTo>
                      <a:pt x="31" y="87"/>
                    </a:lnTo>
                    <a:lnTo>
                      <a:pt x="31" y="87"/>
                    </a:lnTo>
                    <a:cubicBezTo>
                      <a:pt x="25" y="89"/>
                      <a:pt x="20" y="94"/>
                      <a:pt x="18" y="99"/>
                    </a:cubicBezTo>
                    <a:lnTo>
                      <a:pt x="18" y="99"/>
                    </a:lnTo>
                    <a:cubicBezTo>
                      <a:pt x="17" y="105"/>
                      <a:pt x="17" y="112"/>
                      <a:pt x="22" y="117"/>
                    </a:cubicBezTo>
                    <a:lnTo>
                      <a:pt x="49" y="152"/>
                    </a:lnTo>
                    <a:lnTo>
                      <a:pt x="49" y="152"/>
                    </a:lnTo>
                    <a:cubicBezTo>
                      <a:pt x="51" y="155"/>
                      <a:pt x="54" y="159"/>
                      <a:pt x="55" y="162"/>
                    </a:cubicBezTo>
                    <a:lnTo>
                      <a:pt x="55" y="162"/>
                    </a:lnTo>
                    <a:cubicBezTo>
                      <a:pt x="56" y="166"/>
                      <a:pt x="57" y="170"/>
                      <a:pt x="57" y="174"/>
                    </a:cubicBezTo>
                    <a:lnTo>
                      <a:pt x="55" y="220"/>
                    </a:lnTo>
                    <a:lnTo>
                      <a:pt x="55" y="220"/>
                    </a:lnTo>
                    <a:cubicBezTo>
                      <a:pt x="55" y="226"/>
                      <a:pt x="58" y="232"/>
                      <a:pt x="63" y="235"/>
                    </a:cubicBezTo>
                    <a:lnTo>
                      <a:pt x="63" y="235"/>
                    </a:lnTo>
                    <a:cubicBezTo>
                      <a:pt x="68" y="239"/>
                      <a:pt x="74" y="240"/>
                      <a:pt x="80" y="238"/>
                    </a:cubicBezTo>
                    <a:lnTo>
                      <a:pt x="122" y="222"/>
                    </a:lnTo>
                    <a:lnTo>
                      <a:pt x="122" y="222"/>
                    </a:lnTo>
                    <a:cubicBezTo>
                      <a:pt x="126" y="220"/>
                      <a:pt x="130" y="220"/>
                      <a:pt x="134" y="220"/>
                    </a:cubicBezTo>
                    <a:close/>
                    <a:moveTo>
                      <a:pt x="195" y="254"/>
                    </a:moveTo>
                    <a:lnTo>
                      <a:pt x="195" y="254"/>
                    </a:lnTo>
                    <a:cubicBezTo>
                      <a:pt x="191" y="254"/>
                      <a:pt x="187" y="254"/>
                      <a:pt x="183" y="252"/>
                    </a:cubicBezTo>
                    <a:lnTo>
                      <a:pt x="141" y="236"/>
                    </a:lnTo>
                    <a:lnTo>
                      <a:pt x="141" y="236"/>
                    </a:lnTo>
                    <a:cubicBezTo>
                      <a:pt x="136" y="235"/>
                      <a:pt x="132" y="235"/>
                      <a:pt x="128" y="236"/>
                    </a:cubicBezTo>
                    <a:lnTo>
                      <a:pt x="86" y="252"/>
                    </a:lnTo>
                    <a:lnTo>
                      <a:pt x="86" y="252"/>
                    </a:lnTo>
                    <a:cubicBezTo>
                      <a:pt x="75" y="257"/>
                      <a:pt x="63" y="255"/>
                      <a:pt x="53" y="248"/>
                    </a:cubicBezTo>
                    <a:lnTo>
                      <a:pt x="53" y="248"/>
                    </a:lnTo>
                    <a:cubicBezTo>
                      <a:pt x="45" y="242"/>
                      <a:pt x="39" y="231"/>
                      <a:pt x="40" y="219"/>
                    </a:cubicBezTo>
                    <a:lnTo>
                      <a:pt x="41" y="173"/>
                    </a:lnTo>
                    <a:lnTo>
                      <a:pt x="41" y="173"/>
                    </a:lnTo>
                    <a:cubicBezTo>
                      <a:pt x="41" y="171"/>
                      <a:pt x="41" y="169"/>
                      <a:pt x="41" y="167"/>
                    </a:cubicBezTo>
                    <a:lnTo>
                      <a:pt x="41" y="167"/>
                    </a:lnTo>
                    <a:cubicBezTo>
                      <a:pt x="40" y="165"/>
                      <a:pt x="39" y="163"/>
                      <a:pt x="37" y="161"/>
                    </a:cubicBezTo>
                    <a:lnTo>
                      <a:pt x="10" y="127"/>
                    </a:lnTo>
                    <a:lnTo>
                      <a:pt x="10" y="127"/>
                    </a:lnTo>
                    <a:cubicBezTo>
                      <a:pt x="3" y="117"/>
                      <a:pt x="0" y="106"/>
                      <a:pt x="4" y="95"/>
                    </a:cubicBezTo>
                    <a:lnTo>
                      <a:pt x="4" y="95"/>
                    </a:lnTo>
                    <a:cubicBezTo>
                      <a:pt x="7" y="84"/>
                      <a:pt x="16" y="76"/>
                      <a:pt x="26" y="73"/>
                    </a:cubicBezTo>
                    <a:lnTo>
                      <a:pt x="70" y="59"/>
                    </a:lnTo>
                    <a:lnTo>
                      <a:pt x="70" y="59"/>
                    </a:lnTo>
                    <a:cubicBezTo>
                      <a:pt x="73" y="59"/>
                      <a:pt x="75" y="57"/>
                      <a:pt x="77" y="57"/>
                    </a:cubicBezTo>
                    <a:lnTo>
                      <a:pt x="77" y="57"/>
                    </a:lnTo>
                    <a:cubicBezTo>
                      <a:pt x="78" y="56"/>
                      <a:pt x="79" y="54"/>
                      <a:pt x="81" y="52"/>
                    </a:cubicBezTo>
                    <a:lnTo>
                      <a:pt x="106" y="15"/>
                    </a:lnTo>
                    <a:lnTo>
                      <a:pt x="106" y="15"/>
                    </a:lnTo>
                    <a:cubicBezTo>
                      <a:pt x="113" y="5"/>
                      <a:pt x="123" y="0"/>
                      <a:pt x="134" y="0"/>
                    </a:cubicBezTo>
                    <a:lnTo>
                      <a:pt x="134" y="0"/>
                    </a:lnTo>
                    <a:cubicBezTo>
                      <a:pt x="146" y="0"/>
                      <a:pt x="156" y="5"/>
                      <a:pt x="162" y="15"/>
                    </a:cubicBezTo>
                    <a:lnTo>
                      <a:pt x="188" y="52"/>
                    </a:lnTo>
                    <a:lnTo>
                      <a:pt x="188" y="52"/>
                    </a:lnTo>
                    <a:cubicBezTo>
                      <a:pt x="189" y="54"/>
                      <a:pt x="190" y="56"/>
                      <a:pt x="192" y="57"/>
                    </a:cubicBezTo>
                    <a:lnTo>
                      <a:pt x="192" y="57"/>
                    </a:lnTo>
                    <a:cubicBezTo>
                      <a:pt x="194" y="57"/>
                      <a:pt x="195" y="59"/>
                      <a:pt x="198" y="59"/>
                    </a:cubicBezTo>
                    <a:lnTo>
                      <a:pt x="242" y="73"/>
                    </a:lnTo>
                    <a:lnTo>
                      <a:pt x="242" y="73"/>
                    </a:lnTo>
                    <a:cubicBezTo>
                      <a:pt x="253" y="76"/>
                      <a:pt x="261" y="84"/>
                      <a:pt x="265" y="95"/>
                    </a:cubicBezTo>
                    <a:lnTo>
                      <a:pt x="265" y="95"/>
                    </a:lnTo>
                    <a:cubicBezTo>
                      <a:pt x="268" y="106"/>
                      <a:pt x="266" y="117"/>
                      <a:pt x="259" y="127"/>
                    </a:cubicBezTo>
                    <a:lnTo>
                      <a:pt x="231" y="161"/>
                    </a:lnTo>
                    <a:lnTo>
                      <a:pt x="231" y="161"/>
                    </a:lnTo>
                    <a:cubicBezTo>
                      <a:pt x="230" y="163"/>
                      <a:pt x="229" y="165"/>
                      <a:pt x="228" y="167"/>
                    </a:cubicBezTo>
                    <a:lnTo>
                      <a:pt x="228" y="167"/>
                    </a:lnTo>
                    <a:cubicBezTo>
                      <a:pt x="227" y="169"/>
                      <a:pt x="227" y="171"/>
                      <a:pt x="227" y="173"/>
                    </a:cubicBezTo>
                    <a:lnTo>
                      <a:pt x="229" y="219"/>
                    </a:lnTo>
                    <a:lnTo>
                      <a:pt x="229" y="219"/>
                    </a:lnTo>
                    <a:cubicBezTo>
                      <a:pt x="230" y="231"/>
                      <a:pt x="224" y="242"/>
                      <a:pt x="215" y="248"/>
                    </a:cubicBezTo>
                    <a:lnTo>
                      <a:pt x="215" y="248"/>
                    </a:lnTo>
                    <a:cubicBezTo>
                      <a:pt x="209" y="252"/>
                      <a:pt x="202" y="254"/>
                      <a:pt x="195" y="2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81">
                <a:extLst>
                  <a:ext uri="{FF2B5EF4-FFF2-40B4-BE49-F238E27FC236}">
                    <a16:creationId xmlns:a16="http://schemas.microsoft.com/office/drawing/2014/main" id="{59860FB9-8B46-44BB-A9E3-C92074130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9234" y="6718681"/>
                <a:ext cx="486633" cy="90264"/>
              </a:xfrm>
              <a:custGeom>
                <a:avLst/>
                <a:gdLst>
                  <a:gd name="T0" fmla="*/ 497 w 548"/>
                  <a:gd name="T1" fmla="*/ 101 h 102"/>
                  <a:gd name="T2" fmla="*/ 273 w 548"/>
                  <a:gd name="T3" fmla="*/ 101 h 102"/>
                  <a:gd name="T4" fmla="*/ 50 w 548"/>
                  <a:gd name="T5" fmla="*/ 101 h 102"/>
                  <a:gd name="T6" fmla="*/ 50 w 548"/>
                  <a:gd name="T7" fmla="*/ 101 h 102"/>
                  <a:gd name="T8" fmla="*/ 14 w 548"/>
                  <a:gd name="T9" fmla="*/ 86 h 102"/>
                  <a:gd name="T10" fmla="*/ 14 w 548"/>
                  <a:gd name="T11" fmla="*/ 86 h 102"/>
                  <a:gd name="T12" fmla="*/ 0 w 548"/>
                  <a:gd name="T13" fmla="*/ 51 h 102"/>
                  <a:gd name="T14" fmla="*/ 0 w 548"/>
                  <a:gd name="T15" fmla="*/ 51 h 102"/>
                  <a:gd name="T16" fmla="*/ 0 w 548"/>
                  <a:gd name="T17" fmla="*/ 51 h 102"/>
                  <a:gd name="T18" fmla="*/ 14 w 548"/>
                  <a:gd name="T19" fmla="*/ 15 h 102"/>
                  <a:gd name="T20" fmla="*/ 14 w 548"/>
                  <a:gd name="T21" fmla="*/ 15 h 102"/>
                  <a:gd name="T22" fmla="*/ 50 w 548"/>
                  <a:gd name="T23" fmla="*/ 0 h 102"/>
                  <a:gd name="T24" fmla="*/ 273 w 548"/>
                  <a:gd name="T25" fmla="*/ 0 h 102"/>
                  <a:gd name="T26" fmla="*/ 497 w 548"/>
                  <a:gd name="T27" fmla="*/ 0 h 102"/>
                  <a:gd name="T28" fmla="*/ 497 w 548"/>
                  <a:gd name="T29" fmla="*/ 0 h 102"/>
                  <a:gd name="T30" fmla="*/ 532 w 548"/>
                  <a:gd name="T31" fmla="*/ 15 h 102"/>
                  <a:gd name="T32" fmla="*/ 532 w 548"/>
                  <a:gd name="T33" fmla="*/ 15 h 102"/>
                  <a:gd name="T34" fmla="*/ 547 w 548"/>
                  <a:gd name="T35" fmla="*/ 51 h 102"/>
                  <a:gd name="T36" fmla="*/ 547 w 548"/>
                  <a:gd name="T37" fmla="*/ 51 h 102"/>
                  <a:gd name="T38" fmla="*/ 547 w 548"/>
                  <a:gd name="T39" fmla="*/ 51 h 102"/>
                  <a:gd name="T40" fmla="*/ 532 w 548"/>
                  <a:gd name="T41" fmla="*/ 86 h 102"/>
                  <a:gd name="T42" fmla="*/ 532 w 548"/>
                  <a:gd name="T43" fmla="*/ 86 h 102"/>
                  <a:gd name="T44" fmla="*/ 497 w 548"/>
                  <a:gd name="T45" fmla="*/ 101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48" h="102">
                    <a:moveTo>
                      <a:pt x="497" y="101"/>
                    </a:moveTo>
                    <a:lnTo>
                      <a:pt x="273" y="101"/>
                    </a:lnTo>
                    <a:lnTo>
                      <a:pt x="50" y="101"/>
                    </a:lnTo>
                    <a:lnTo>
                      <a:pt x="50" y="101"/>
                    </a:lnTo>
                    <a:cubicBezTo>
                      <a:pt x="35" y="101"/>
                      <a:pt x="24" y="95"/>
                      <a:pt x="14" y="86"/>
                    </a:cubicBezTo>
                    <a:lnTo>
                      <a:pt x="14" y="86"/>
                    </a:lnTo>
                    <a:cubicBezTo>
                      <a:pt x="6" y="77"/>
                      <a:pt x="0" y="65"/>
                      <a:pt x="0" y="51"/>
                    </a:cubicBezTo>
                    <a:lnTo>
                      <a:pt x="0" y="51"/>
                    </a:lnTo>
                    <a:lnTo>
                      <a:pt x="0" y="51"/>
                    </a:lnTo>
                    <a:cubicBezTo>
                      <a:pt x="0" y="37"/>
                      <a:pt x="6" y="24"/>
                      <a:pt x="14" y="15"/>
                    </a:cubicBezTo>
                    <a:lnTo>
                      <a:pt x="14" y="15"/>
                    </a:lnTo>
                    <a:cubicBezTo>
                      <a:pt x="24" y="6"/>
                      <a:pt x="35" y="0"/>
                      <a:pt x="50" y="0"/>
                    </a:cubicBezTo>
                    <a:lnTo>
                      <a:pt x="273" y="0"/>
                    </a:lnTo>
                    <a:lnTo>
                      <a:pt x="497" y="0"/>
                    </a:lnTo>
                    <a:lnTo>
                      <a:pt x="497" y="0"/>
                    </a:lnTo>
                    <a:cubicBezTo>
                      <a:pt x="511" y="0"/>
                      <a:pt x="524" y="6"/>
                      <a:pt x="532" y="15"/>
                    </a:cubicBezTo>
                    <a:lnTo>
                      <a:pt x="532" y="15"/>
                    </a:lnTo>
                    <a:cubicBezTo>
                      <a:pt x="541" y="24"/>
                      <a:pt x="547" y="37"/>
                      <a:pt x="547" y="51"/>
                    </a:cubicBezTo>
                    <a:lnTo>
                      <a:pt x="547" y="51"/>
                    </a:lnTo>
                    <a:lnTo>
                      <a:pt x="547" y="51"/>
                    </a:lnTo>
                    <a:cubicBezTo>
                      <a:pt x="547" y="65"/>
                      <a:pt x="541" y="77"/>
                      <a:pt x="532" y="86"/>
                    </a:cubicBezTo>
                    <a:lnTo>
                      <a:pt x="532" y="86"/>
                    </a:lnTo>
                    <a:cubicBezTo>
                      <a:pt x="524" y="95"/>
                      <a:pt x="511" y="101"/>
                      <a:pt x="497" y="1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82">
                <a:extLst>
                  <a:ext uri="{FF2B5EF4-FFF2-40B4-BE49-F238E27FC236}">
                    <a16:creationId xmlns:a16="http://schemas.microsoft.com/office/drawing/2014/main" id="{30822A5D-DA4B-460B-BBBE-38EC91EFA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1385" y="6710832"/>
                <a:ext cx="502331" cy="102036"/>
              </a:xfrm>
              <a:custGeom>
                <a:avLst/>
                <a:gdLst>
                  <a:gd name="T0" fmla="*/ 58 w 563"/>
                  <a:gd name="T1" fmla="*/ 15 h 116"/>
                  <a:gd name="T2" fmla="*/ 58 w 563"/>
                  <a:gd name="T3" fmla="*/ 15 h 116"/>
                  <a:gd name="T4" fmla="*/ 28 w 563"/>
                  <a:gd name="T5" fmla="*/ 28 h 116"/>
                  <a:gd name="T6" fmla="*/ 28 w 563"/>
                  <a:gd name="T7" fmla="*/ 28 h 116"/>
                  <a:gd name="T8" fmla="*/ 16 w 563"/>
                  <a:gd name="T9" fmla="*/ 58 h 116"/>
                  <a:gd name="T10" fmla="*/ 16 w 563"/>
                  <a:gd name="T11" fmla="*/ 58 h 116"/>
                  <a:gd name="T12" fmla="*/ 28 w 563"/>
                  <a:gd name="T13" fmla="*/ 88 h 116"/>
                  <a:gd name="T14" fmla="*/ 28 w 563"/>
                  <a:gd name="T15" fmla="*/ 88 h 116"/>
                  <a:gd name="T16" fmla="*/ 58 w 563"/>
                  <a:gd name="T17" fmla="*/ 100 h 116"/>
                  <a:gd name="T18" fmla="*/ 505 w 563"/>
                  <a:gd name="T19" fmla="*/ 100 h 116"/>
                  <a:gd name="T20" fmla="*/ 505 w 563"/>
                  <a:gd name="T21" fmla="*/ 100 h 116"/>
                  <a:gd name="T22" fmla="*/ 535 w 563"/>
                  <a:gd name="T23" fmla="*/ 88 h 116"/>
                  <a:gd name="T24" fmla="*/ 535 w 563"/>
                  <a:gd name="T25" fmla="*/ 88 h 116"/>
                  <a:gd name="T26" fmla="*/ 547 w 563"/>
                  <a:gd name="T27" fmla="*/ 58 h 116"/>
                  <a:gd name="T28" fmla="*/ 547 w 563"/>
                  <a:gd name="T29" fmla="*/ 58 h 116"/>
                  <a:gd name="T30" fmla="*/ 535 w 563"/>
                  <a:gd name="T31" fmla="*/ 28 h 116"/>
                  <a:gd name="T32" fmla="*/ 535 w 563"/>
                  <a:gd name="T33" fmla="*/ 28 h 116"/>
                  <a:gd name="T34" fmla="*/ 505 w 563"/>
                  <a:gd name="T35" fmla="*/ 15 h 116"/>
                  <a:gd name="T36" fmla="*/ 58 w 563"/>
                  <a:gd name="T37" fmla="*/ 15 h 116"/>
                  <a:gd name="T38" fmla="*/ 505 w 563"/>
                  <a:gd name="T39" fmla="*/ 115 h 116"/>
                  <a:gd name="T40" fmla="*/ 58 w 563"/>
                  <a:gd name="T41" fmla="*/ 115 h 116"/>
                  <a:gd name="T42" fmla="*/ 58 w 563"/>
                  <a:gd name="T43" fmla="*/ 115 h 116"/>
                  <a:gd name="T44" fmla="*/ 17 w 563"/>
                  <a:gd name="T45" fmla="*/ 99 h 116"/>
                  <a:gd name="T46" fmla="*/ 17 w 563"/>
                  <a:gd name="T47" fmla="*/ 99 h 116"/>
                  <a:gd name="T48" fmla="*/ 0 w 563"/>
                  <a:gd name="T49" fmla="*/ 58 h 116"/>
                  <a:gd name="T50" fmla="*/ 0 w 563"/>
                  <a:gd name="T51" fmla="*/ 58 h 116"/>
                  <a:gd name="T52" fmla="*/ 17 w 563"/>
                  <a:gd name="T53" fmla="*/ 17 h 116"/>
                  <a:gd name="T54" fmla="*/ 17 w 563"/>
                  <a:gd name="T55" fmla="*/ 17 h 116"/>
                  <a:gd name="T56" fmla="*/ 58 w 563"/>
                  <a:gd name="T57" fmla="*/ 0 h 116"/>
                  <a:gd name="T58" fmla="*/ 505 w 563"/>
                  <a:gd name="T59" fmla="*/ 0 h 116"/>
                  <a:gd name="T60" fmla="*/ 505 w 563"/>
                  <a:gd name="T61" fmla="*/ 0 h 116"/>
                  <a:gd name="T62" fmla="*/ 546 w 563"/>
                  <a:gd name="T63" fmla="*/ 17 h 116"/>
                  <a:gd name="T64" fmla="*/ 546 w 563"/>
                  <a:gd name="T65" fmla="*/ 17 h 116"/>
                  <a:gd name="T66" fmla="*/ 562 w 563"/>
                  <a:gd name="T67" fmla="*/ 58 h 116"/>
                  <a:gd name="T68" fmla="*/ 562 w 563"/>
                  <a:gd name="T69" fmla="*/ 58 h 116"/>
                  <a:gd name="T70" fmla="*/ 546 w 563"/>
                  <a:gd name="T71" fmla="*/ 99 h 116"/>
                  <a:gd name="T72" fmla="*/ 546 w 563"/>
                  <a:gd name="T73" fmla="*/ 99 h 116"/>
                  <a:gd name="T74" fmla="*/ 505 w 563"/>
                  <a:gd name="T75" fmla="*/ 115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63" h="116">
                    <a:moveTo>
                      <a:pt x="58" y="15"/>
                    </a:moveTo>
                    <a:lnTo>
                      <a:pt x="58" y="15"/>
                    </a:lnTo>
                    <a:cubicBezTo>
                      <a:pt x="46" y="15"/>
                      <a:pt x="36" y="20"/>
                      <a:pt x="28" y="28"/>
                    </a:cubicBezTo>
                    <a:lnTo>
                      <a:pt x="28" y="28"/>
                    </a:lnTo>
                    <a:cubicBezTo>
                      <a:pt x="20" y="36"/>
                      <a:pt x="16" y="47"/>
                      <a:pt x="16" y="58"/>
                    </a:cubicBezTo>
                    <a:lnTo>
                      <a:pt x="16" y="58"/>
                    </a:lnTo>
                    <a:cubicBezTo>
                      <a:pt x="16" y="69"/>
                      <a:pt x="20" y="79"/>
                      <a:pt x="28" y="88"/>
                    </a:cubicBezTo>
                    <a:lnTo>
                      <a:pt x="28" y="88"/>
                    </a:lnTo>
                    <a:cubicBezTo>
                      <a:pt x="36" y="95"/>
                      <a:pt x="46" y="100"/>
                      <a:pt x="58" y="100"/>
                    </a:cubicBezTo>
                    <a:lnTo>
                      <a:pt x="505" y="100"/>
                    </a:lnTo>
                    <a:lnTo>
                      <a:pt x="505" y="100"/>
                    </a:lnTo>
                    <a:cubicBezTo>
                      <a:pt x="516" y="100"/>
                      <a:pt x="526" y="95"/>
                      <a:pt x="535" y="88"/>
                    </a:cubicBezTo>
                    <a:lnTo>
                      <a:pt x="535" y="88"/>
                    </a:lnTo>
                    <a:cubicBezTo>
                      <a:pt x="542" y="79"/>
                      <a:pt x="547" y="69"/>
                      <a:pt x="547" y="58"/>
                    </a:cubicBezTo>
                    <a:lnTo>
                      <a:pt x="547" y="58"/>
                    </a:lnTo>
                    <a:cubicBezTo>
                      <a:pt x="547" y="47"/>
                      <a:pt x="542" y="36"/>
                      <a:pt x="535" y="28"/>
                    </a:cubicBezTo>
                    <a:lnTo>
                      <a:pt x="535" y="28"/>
                    </a:lnTo>
                    <a:cubicBezTo>
                      <a:pt x="526" y="20"/>
                      <a:pt x="516" y="15"/>
                      <a:pt x="505" y="15"/>
                    </a:cubicBezTo>
                    <a:lnTo>
                      <a:pt x="58" y="15"/>
                    </a:lnTo>
                    <a:close/>
                    <a:moveTo>
                      <a:pt x="505" y="115"/>
                    </a:moveTo>
                    <a:lnTo>
                      <a:pt x="58" y="115"/>
                    </a:lnTo>
                    <a:lnTo>
                      <a:pt x="58" y="115"/>
                    </a:lnTo>
                    <a:cubicBezTo>
                      <a:pt x="43" y="115"/>
                      <a:pt x="28" y="109"/>
                      <a:pt x="17" y="99"/>
                    </a:cubicBezTo>
                    <a:lnTo>
                      <a:pt x="17" y="99"/>
                    </a:lnTo>
                    <a:cubicBezTo>
                      <a:pt x="6" y="88"/>
                      <a:pt x="0" y="73"/>
                      <a:pt x="0" y="58"/>
                    </a:cubicBezTo>
                    <a:lnTo>
                      <a:pt x="0" y="58"/>
                    </a:lnTo>
                    <a:cubicBezTo>
                      <a:pt x="0" y="42"/>
                      <a:pt x="6" y="28"/>
                      <a:pt x="17" y="17"/>
                    </a:cubicBezTo>
                    <a:lnTo>
                      <a:pt x="17" y="17"/>
                    </a:lnTo>
                    <a:cubicBezTo>
                      <a:pt x="28" y="6"/>
                      <a:pt x="43" y="0"/>
                      <a:pt x="58" y="0"/>
                    </a:cubicBezTo>
                    <a:lnTo>
                      <a:pt x="505" y="0"/>
                    </a:lnTo>
                    <a:lnTo>
                      <a:pt x="505" y="0"/>
                    </a:lnTo>
                    <a:cubicBezTo>
                      <a:pt x="520" y="0"/>
                      <a:pt x="535" y="6"/>
                      <a:pt x="546" y="17"/>
                    </a:cubicBezTo>
                    <a:lnTo>
                      <a:pt x="546" y="17"/>
                    </a:lnTo>
                    <a:cubicBezTo>
                      <a:pt x="556" y="28"/>
                      <a:pt x="562" y="42"/>
                      <a:pt x="562" y="58"/>
                    </a:cubicBezTo>
                    <a:lnTo>
                      <a:pt x="562" y="58"/>
                    </a:lnTo>
                    <a:cubicBezTo>
                      <a:pt x="562" y="73"/>
                      <a:pt x="556" y="88"/>
                      <a:pt x="546" y="99"/>
                    </a:cubicBezTo>
                    <a:lnTo>
                      <a:pt x="546" y="99"/>
                    </a:lnTo>
                    <a:cubicBezTo>
                      <a:pt x="535" y="109"/>
                      <a:pt x="520" y="115"/>
                      <a:pt x="505" y="1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D88C6761-6714-4AD2-AAE6-4F3215E4F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8857" y="6961998"/>
                <a:ext cx="442571" cy="371844"/>
              </a:xfrm>
              <a:custGeom>
                <a:avLst/>
                <a:gdLst>
                  <a:gd name="connsiteX0" fmla="*/ 7138 w 442571"/>
                  <a:gd name="connsiteY0" fmla="*/ 357127 h 371844"/>
                  <a:gd name="connsiteX1" fmla="*/ 435432 w 442571"/>
                  <a:gd name="connsiteY1" fmla="*/ 357127 h 371844"/>
                  <a:gd name="connsiteX2" fmla="*/ 442571 w 442571"/>
                  <a:gd name="connsiteY2" fmla="*/ 364976 h 371844"/>
                  <a:gd name="connsiteX3" fmla="*/ 435432 w 442571"/>
                  <a:gd name="connsiteY3" fmla="*/ 371844 h 371844"/>
                  <a:gd name="connsiteX4" fmla="*/ 7138 w 442571"/>
                  <a:gd name="connsiteY4" fmla="*/ 371844 h 371844"/>
                  <a:gd name="connsiteX5" fmla="*/ 0 w 442571"/>
                  <a:gd name="connsiteY5" fmla="*/ 364976 h 371844"/>
                  <a:gd name="connsiteX6" fmla="*/ 7138 w 442571"/>
                  <a:gd name="connsiteY6" fmla="*/ 357127 h 371844"/>
                  <a:gd name="connsiteX7" fmla="*/ 7138 w 442571"/>
                  <a:gd name="connsiteY7" fmla="*/ 176602 h 371844"/>
                  <a:gd name="connsiteX8" fmla="*/ 435432 w 442571"/>
                  <a:gd name="connsiteY8" fmla="*/ 176602 h 371844"/>
                  <a:gd name="connsiteX9" fmla="*/ 442571 w 442571"/>
                  <a:gd name="connsiteY9" fmla="*/ 184451 h 371844"/>
                  <a:gd name="connsiteX10" fmla="*/ 435432 w 442571"/>
                  <a:gd name="connsiteY10" fmla="*/ 191319 h 371844"/>
                  <a:gd name="connsiteX11" fmla="*/ 7138 w 442571"/>
                  <a:gd name="connsiteY11" fmla="*/ 191319 h 371844"/>
                  <a:gd name="connsiteX12" fmla="*/ 0 w 442571"/>
                  <a:gd name="connsiteY12" fmla="*/ 184451 h 371844"/>
                  <a:gd name="connsiteX13" fmla="*/ 7138 w 442571"/>
                  <a:gd name="connsiteY13" fmla="*/ 176602 h 371844"/>
                  <a:gd name="connsiteX14" fmla="*/ 7138 w 442571"/>
                  <a:gd name="connsiteY14" fmla="*/ 0 h 371844"/>
                  <a:gd name="connsiteX15" fmla="*/ 435432 w 442571"/>
                  <a:gd name="connsiteY15" fmla="*/ 0 h 371844"/>
                  <a:gd name="connsiteX16" fmla="*/ 442571 w 442571"/>
                  <a:gd name="connsiteY16" fmla="*/ 6868 h 371844"/>
                  <a:gd name="connsiteX17" fmla="*/ 435432 w 442571"/>
                  <a:gd name="connsiteY17" fmla="*/ 14717 h 371844"/>
                  <a:gd name="connsiteX18" fmla="*/ 7138 w 442571"/>
                  <a:gd name="connsiteY18" fmla="*/ 14717 h 371844"/>
                  <a:gd name="connsiteX19" fmla="*/ 0 w 442571"/>
                  <a:gd name="connsiteY19" fmla="*/ 6868 h 371844"/>
                  <a:gd name="connsiteX20" fmla="*/ 7138 w 442571"/>
                  <a:gd name="connsiteY20" fmla="*/ 0 h 37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2571" h="371844">
                    <a:moveTo>
                      <a:pt x="7138" y="357127"/>
                    </a:moveTo>
                    <a:lnTo>
                      <a:pt x="435432" y="357127"/>
                    </a:lnTo>
                    <a:cubicBezTo>
                      <a:pt x="439002" y="357127"/>
                      <a:pt x="442571" y="361052"/>
                      <a:pt x="442571" y="364976"/>
                    </a:cubicBezTo>
                    <a:cubicBezTo>
                      <a:pt x="442571" y="368901"/>
                      <a:pt x="439002" y="371844"/>
                      <a:pt x="435432" y="371844"/>
                    </a:cubicBezTo>
                    <a:lnTo>
                      <a:pt x="7138" y="371844"/>
                    </a:lnTo>
                    <a:cubicBezTo>
                      <a:pt x="3569" y="371844"/>
                      <a:pt x="0" y="368901"/>
                      <a:pt x="0" y="364976"/>
                    </a:cubicBezTo>
                    <a:cubicBezTo>
                      <a:pt x="0" y="361052"/>
                      <a:pt x="3569" y="357127"/>
                      <a:pt x="7138" y="357127"/>
                    </a:cubicBezTo>
                    <a:close/>
                    <a:moveTo>
                      <a:pt x="7138" y="176602"/>
                    </a:moveTo>
                    <a:lnTo>
                      <a:pt x="435432" y="176602"/>
                    </a:lnTo>
                    <a:cubicBezTo>
                      <a:pt x="439002" y="176602"/>
                      <a:pt x="442571" y="179545"/>
                      <a:pt x="442571" y="184451"/>
                    </a:cubicBezTo>
                    <a:cubicBezTo>
                      <a:pt x="442571" y="188375"/>
                      <a:pt x="439002" y="191319"/>
                      <a:pt x="435432" y="191319"/>
                    </a:cubicBezTo>
                    <a:lnTo>
                      <a:pt x="7138" y="191319"/>
                    </a:lnTo>
                    <a:cubicBezTo>
                      <a:pt x="3569" y="191319"/>
                      <a:pt x="0" y="188375"/>
                      <a:pt x="0" y="184451"/>
                    </a:cubicBezTo>
                    <a:cubicBezTo>
                      <a:pt x="0" y="179545"/>
                      <a:pt x="3569" y="176602"/>
                      <a:pt x="7138" y="176602"/>
                    </a:cubicBezTo>
                    <a:close/>
                    <a:moveTo>
                      <a:pt x="7138" y="0"/>
                    </a:moveTo>
                    <a:lnTo>
                      <a:pt x="435432" y="0"/>
                    </a:lnTo>
                    <a:cubicBezTo>
                      <a:pt x="439002" y="0"/>
                      <a:pt x="442571" y="2943"/>
                      <a:pt x="442571" y="6868"/>
                    </a:cubicBezTo>
                    <a:cubicBezTo>
                      <a:pt x="442571" y="11773"/>
                      <a:pt x="439002" y="14717"/>
                      <a:pt x="435432" y="14717"/>
                    </a:cubicBezTo>
                    <a:lnTo>
                      <a:pt x="7138" y="14717"/>
                    </a:lnTo>
                    <a:cubicBezTo>
                      <a:pt x="3569" y="14717"/>
                      <a:pt x="0" y="11773"/>
                      <a:pt x="0" y="6868"/>
                    </a:cubicBezTo>
                    <a:cubicBezTo>
                      <a:pt x="0" y="2943"/>
                      <a:pt x="3569" y="0"/>
                      <a:pt x="7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86">
                <a:extLst>
                  <a:ext uri="{FF2B5EF4-FFF2-40B4-BE49-F238E27FC236}">
                    <a16:creationId xmlns:a16="http://schemas.microsoft.com/office/drawing/2014/main" id="{A357E26C-4068-44B6-AFD2-73D5FBF95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8857" y="7593837"/>
                <a:ext cx="443463" cy="431691"/>
              </a:xfrm>
              <a:custGeom>
                <a:avLst/>
                <a:gdLst>
                  <a:gd name="T0" fmla="*/ 15 w 499"/>
                  <a:gd name="T1" fmla="*/ 470 h 486"/>
                  <a:gd name="T2" fmla="*/ 482 w 499"/>
                  <a:gd name="T3" fmla="*/ 470 h 486"/>
                  <a:gd name="T4" fmla="*/ 482 w 499"/>
                  <a:gd name="T5" fmla="*/ 15 h 486"/>
                  <a:gd name="T6" fmla="*/ 15 w 499"/>
                  <a:gd name="T7" fmla="*/ 15 h 486"/>
                  <a:gd name="T8" fmla="*/ 15 w 499"/>
                  <a:gd name="T9" fmla="*/ 470 h 486"/>
                  <a:gd name="T10" fmla="*/ 489 w 499"/>
                  <a:gd name="T11" fmla="*/ 485 h 486"/>
                  <a:gd name="T12" fmla="*/ 7 w 499"/>
                  <a:gd name="T13" fmla="*/ 485 h 486"/>
                  <a:gd name="T14" fmla="*/ 7 w 499"/>
                  <a:gd name="T15" fmla="*/ 485 h 486"/>
                  <a:gd name="T16" fmla="*/ 0 w 499"/>
                  <a:gd name="T17" fmla="*/ 478 h 486"/>
                  <a:gd name="T18" fmla="*/ 0 w 499"/>
                  <a:gd name="T19" fmla="*/ 8 h 486"/>
                  <a:gd name="T20" fmla="*/ 0 w 499"/>
                  <a:gd name="T21" fmla="*/ 8 h 486"/>
                  <a:gd name="T22" fmla="*/ 7 w 499"/>
                  <a:gd name="T23" fmla="*/ 0 h 486"/>
                  <a:gd name="T24" fmla="*/ 489 w 499"/>
                  <a:gd name="T25" fmla="*/ 0 h 486"/>
                  <a:gd name="T26" fmla="*/ 489 w 499"/>
                  <a:gd name="T27" fmla="*/ 0 h 486"/>
                  <a:gd name="T28" fmla="*/ 498 w 499"/>
                  <a:gd name="T29" fmla="*/ 8 h 486"/>
                  <a:gd name="T30" fmla="*/ 498 w 499"/>
                  <a:gd name="T31" fmla="*/ 478 h 486"/>
                  <a:gd name="T32" fmla="*/ 498 w 499"/>
                  <a:gd name="T33" fmla="*/ 478 h 486"/>
                  <a:gd name="T34" fmla="*/ 489 w 499"/>
                  <a:gd name="T35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9" h="486">
                    <a:moveTo>
                      <a:pt x="15" y="470"/>
                    </a:moveTo>
                    <a:lnTo>
                      <a:pt x="482" y="470"/>
                    </a:lnTo>
                    <a:lnTo>
                      <a:pt x="482" y="15"/>
                    </a:lnTo>
                    <a:lnTo>
                      <a:pt x="15" y="15"/>
                    </a:lnTo>
                    <a:lnTo>
                      <a:pt x="15" y="470"/>
                    </a:lnTo>
                    <a:close/>
                    <a:moveTo>
                      <a:pt x="489" y="485"/>
                    </a:moveTo>
                    <a:lnTo>
                      <a:pt x="7" y="485"/>
                    </a:lnTo>
                    <a:lnTo>
                      <a:pt x="7" y="485"/>
                    </a:lnTo>
                    <a:cubicBezTo>
                      <a:pt x="3" y="485"/>
                      <a:pt x="0" y="482"/>
                      <a:pt x="0" y="478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489" y="0"/>
                    </a:lnTo>
                    <a:lnTo>
                      <a:pt x="489" y="0"/>
                    </a:lnTo>
                    <a:cubicBezTo>
                      <a:pt x="493" y="0"/>
                      <a:pt x="498" y="4"/>
                      <a:pt x="498" y="8"/>
                    </a:cubicBezTo>
                    <a:lnTo>
                      <a:pt x="498" y="478"/>
                    </a:lnTo>
                    <a:lnTo>
                      <a:pt x="498" y="478"/>
                    </a:lnTo>
                    <a:cubicBezTo>
                      <a:pt x="498" y="482"/>
                      <a:pt x="493" y="485"/>
                      <a:pt x="489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87">
                <a:extLst>
                  <a:ext uri="{FF2B5EF4-FFF2-40B4-BE49-F238E27FC236}">
                    <a16:creationId xmlns:a16="http://schemas.microsoft.com/office/drawing/2014/main" id="{64432DC1-5854-4AA8-8A40-B67578B7F7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8857" y="7864624"/>
                <a:ext cx="443463" cy="160904"/>
              </a:xfrm>
              <a:custGeom>
                <a:avLst/>
                <a:gdLst>
                  <a:gd name="T0" fmla="*/ 15 w 499"/>
                  <a:gd name="T1" fmla="*/ 163 h 179"/>
                  <a:gd name="T2" fmla="*/ 482 w 499"/>
                  <a:gd name="T3" fmla="*/ 163 h 179"/>
                  <a:gd name="T4" fmla="*/ 482 w 499"/>
                  <a:gd name="T5" fmla="*/ 15 h 179"/>
                  <a:gd name="T6" fmla="*/ 15 w 499"/>
                  <a:gd name="T7" fmla="*/ 15 h 179"/>
                  <a:gd name="T8" fmla="*/ 15 w 499"/>
                  <a:gd name="T9" fmla="*/ 163 h 179"/>
                  <a:gd name="T10" fmla="*/ 489 w 499"/>
                  <a:gd name="T11" fmla="*/ 178 h 179"/>
                  <a:gd name="T12" fmla="*/ 7 w 499"/>
                  <a:gd name="T13" fmla="*/ 178 h 179"/>
                  <a:gd name="T14" fmla="*/ 7 w 499"/>
                  <a:gd name="T15" fmla="*/ 178 h 179"/>
                  <a:gd name="T16" fmla="*/ 0 w 499"/>
                  <a:gd name="T17" fmla="*/ 171 h 179"/>
                  <a:gd name="T18" fmla="*/ 0 w 499"/>
                  <a:gd name="T19" fmla="*/ 7 h 179"/>
                  <a:gd name="T20" fmla="*/ 0 w 499"/>
                  <a:gd name="T21" fmla="*/ 7 h 179"/>
                  <a:gd name="T22" fmla="*/ 7 w 499"/>
                  <a:gd name="T23" fmla="*/ 0 h 179"/>
                  <a:gd name="T24" fmla="*/ 489 w 499"/>
                  <a:gd name="T25" fmla="*/ 0 h 179"/>
                  <a:gd name="T26" fmla="*/ 489 w 499"/>
                  <a:gd name="T27" fmla="*/ 0 h 179"/>
                  <a:gd name="T28" fmla="*/ 498 w 499"/>
                  <a:gd name="T29" fmla="*/ 7 h 179"/>
                  <a:gd name="T30" fmla="*/ 498 w 499"/>
                  <a:gd name="T31" fmla="*/ 171 h 179"/>
                  <a:gd name="T32" fmla="*/ 498 w 499"/>
                  <a:gd name="T33" fmla="*/ 171 h 179"/>
                  <a:gd name="T34" fmla="*/ 489 w 499"/>
                  <a:gd name="T35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9" h="179">
                    <a:moveTo>
                      <a:pt x="15" y="163"/>
                    </a:moveTo>
                    <a:lnTo>
                      <a:pt x="482" y="163"/>
                    </a:lnTo>
                    <a:lnTo>
                      <a:pt x="482" y="15"/>
                    </a:lnTo>
                    <a:lnTo>
                      <a:pt x="15" y="15"/>
                    </a:lnTo>
                    <a:lnTo>
                      <a:pt x="15" y="163"/>
                    </a:lnTo>
                    <a:close/>
                    <a:moveTo>
                      <a:pt x="489" y="178"/>
                    </a:moveTo>
                    <a:lnTo>
                      <a:pt x="7" y="178"/>
                    </a:lnTo>
                    <a:lnTo>
                      <a:pt x="7" y="178"/>
                    </a:lnTo>
                    <a:cubicBezTo>
                      <a:pt x="3" y="178"/>
                      <a:pt x="0" y="175"/>
                      <a:pt x="0" y="17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489" y="0"/>
                    </a:lnTo>
                    <a:lnTo>
                      <a:pt x="489" y="0"/>
                    </a:lnTo>
                    <a:cubicBezTo>
                      <a:pt x="493" y="0"/>
                      <a:pt x="498" y="3"/>
                      <a:pt x="498" y="7"/>
                    </a:cubicBezTo>
                    <a:lnTo>
                      <a:pt x="498" y="171"/>
                    </a:lnTo>
                    <a:lnTo>
                      <a:pt x="498" y="171"/>
                    </a:lnTo>
                    <a:cubicBezTo>
                      <a:pt x="498" y="175"/>
                      <a:pt x="493" y="178"/>
                      <a:pt x="489" y="1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88">
                <a:extLst>
                  <a:ext uri="{FF2B5EF4-FFF2-40B4-BE49-F238E27FC236}">
                    <a16:creationId xmlns:a16="http://schemas.microsoft.com/office/drawing/2014/main" id="{488E7B8C-776E-4BEB-B847-F18ACDCC9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6706" y="7872473"/>
                <a:ext cx="431691" cy="145206"/>
              </a:xfrm>
              <a:custGeom>
                <a:avLst/>
                <a:gdLst>
                  <a:gd name="T0" fmla="*/ 482 w 483"/>
                  <a:gd name="T1" fmla="*/ 164 h 165"/>
                  <a:gd name="T2" fmla="*/ 0 w 483"/>
                  <a:gd name="T3" fmla="*/ 164 h 165"/>
                  <a:gd name="T4" fmla="*/ 0 w 483"/>
                  <a:gd name="T5" fmla="*/ 0 h 165"/>
                  <a:gd name="T6" fmla="*/ 482 w 483"/>
                  <a:gd name="T7" fmla="*/ 0 h 165"/>
                  <a:gd name="T8" fmla="*/ 482 w 483"/>
                  <a:gd name="T9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3" h="165">
                    <a:moveTo>
                      <a:pt x="482" y="164"/>
                    </a:moveTo>
                    <a:lnTo>
                      <a:pt x="0" y="164"/>
                    </a:lnTo>
                    <a:lnTo>
                      <a:pt x="0" y="0"/>
                    </a:lnTo>
                    <a:lnTo>
                      <a:pt x="482" y="0"/>
                    </a:lnTo>
                    <a:lnTo>
                      <a:pt x="482" y="16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89">
                <a:extLst>
                  <a:ext uri="{FF2B5EF4-FFF2-40B4-BE49-F238E27FC236}">
                    <a16:creationId xmlns:a16="http://schemas.microsoft.com/office/drawing/2014/main" id="{786BD15A-6545-4B64-99B6-C2E45F8AA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1270" y="7668401"/>
                <a:ext cx="82415" cy="82415"/>
              </a:xfrm>
              <a:custGeom>
                <a:avLst/>
                <a:gdLst>
                  <a:gd name="T0" fmla="*/ 93 w 94"/>
                  <a:gd name="T1" fmla="*/ 47 h 94"/>
                  <a:gd name="T2" fmla="*/ 93 w 94"/>
                  <a:gd name="T3" fmla="*/ 47 h 94"/>
                  <a:gd name="T4" fmla="*/ 47 w 94"/>
                  <a:gd name="T5" fmla="*/ 93 h 94"/>
                  <a:gd name="T6" fmla="*/ 47 w 94"/>
                  <a:gd name="T7" fmla="*/ 93 h 94"/>
                  <a:gd name="T8" fmla="*/ 0 w 94"/>
                  <a:gd name="T9" fmla="*/ 47 h 94"/>
                  <a:gd name="T10" fmla="*/ 0 w 94"/>
                  <a:gd name="T11" fmla="*/ 47 h 94"/>
                  <a:gd name="T12" fmla="*/ 47 w 94"/>
                  <a:gd name="T13" fmla="*/ 0 h 94"/>
                  <a:gd name="T14" fmla="*/ 47 w 94"/>
                  <a:gd name="T15" fmla="*/ 0 h 94"/>
                  <a:gd name="T16" fmla="*/ 93 w 94"/>
                  <a:gd name="T17" fmla="*/ 47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94">
                    <a:moveTo>
                      <a:pt x="93" y="47"/>
                    </a:moveTo>
                    <a:lnTo>
                      <a:pt x="93" y="47"/>
                    </a:lnTo>
                    <a:cubicBezTo>
                      <a:pt x="93" y="73"/>
                      <a:pt x="72" y="93"/>
                      <a:pt x="47" y="93"/>
                    </a:cubicBezTo>
                    <a:lnTo>
                      <a:pt x="47" y="93"/>
                    </a:lnTo>
                    <a:cubicBezTo>
                      <a:pt x="21" y="93"/>
                      <a:pt x="0" y="73"/>
                      <a:pt x="0" y="47"/>
                    </a:cubicBezTo>
                    <a:lnTo>
                      <a:pt x="0" y="47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47" y="0"/>
                    </a:lnTo>
                    <a:cubicBezTo>
                      <a:pt x="72" y="0"/>
                      <a:pt x="93" y="21"/>
                      <a:pt x="93" y="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90">
                <a:extLst>
                  <a:ext uri="{FF2B5EF4-FFF2-40B4-BE49-F238E27FC236}">
                    <a16:creationId xmlns:a16="http://schemas.microsoft.com/office/drawing/2014/main" id="{AF1EE3A5-7D05-43B6-A256-EFD3F4CF6D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3421" y="7660552"/>
                <a:ext cx="98113" cy="98113"/>
              </a:xfrm>
              <a:custGeom>
                <a:avLst/>
                <a:gdLst>
                  <a:gd name="T0" fmla="*/ 55 w 110"/>
                  <a:gd name="T1" fmla="*/ 16 h 110"/>
                  <a:gd name="T2" fmla="*/ 55 w 110"/>
                  <a:gd name="T3" fmla="*/ 16 h 110"/>
                  <a:gd name="T4" fmla="*/ 16 w 110"/>
                  <a:gd name="T5" fmla="*/ 55 h 110"/>
                  <a:gd name="T6" fmla="*/ 16 w 110"/>
                  <a:gd name="T7" fmla="*/ 55 h 110"/>
                  <a:gd name="T8" fmla="*/ 55 w 110"/>
                  <a:gd name="T9" fmla="*/ 94 h 110"/>
                  <a:gd name="T10" fmla="*/ 55 w 110"/>
                  <a:gd name="T11" fmla="*/ 94 h 110"/>
                  <a:gd name="T12" fmla="*/ 94 w 110"/>
                  <a:gd name="T13" fmla="*/ 55 h 110"/>
                  <a:gd name="T14" fmla="*/ 94 w 110"/>
                  <a:gd name="T15" fmla="*/ 55 h 110"/>
                  <a:gd name="T16" fmla="*/ 55 w 110"/>
                  <a:gd name="T17" fmla="*/ 16 h 110"/>
                  <a:gd name="T18" fmla="*/ 55 w 110"/>
                  <a:gd name="T19" fmla="*/ 109 h 110"/>
                  <a:gd name="T20" fmla="*/ 55 w 110"/>
                  <a:gd name="T21" fmla="*/ 109 h 110"/>
                  <a:gd name="T22" fmla="*/ 0 w 110"/>
                  <a:gd name="T23" fmla="*/ 55 h 110"/>
                  <a:gd name="T24" fmla="*/ 0 w 110"/>
                  <a:gd name="T25" fmla="*/ 55 h 110"/>
                  <a:gd name="T26" fmla="*/ 55 w 110"/>
                  <a:gd name="T27" fmla="*/ 0 h 110"/>
                  <a:gd name="T28" fmla="*/ 55 w 110"/>
                  <a:gd name="T29" fmla="*/ 0 h 110"/>
                  <a:gd name="T30" fmla="*/ 109 w 110"/>
                  <a:gd name="T31" fmla="*/ 55 h 110"/>
                  <a:gd name="T32" fmla="*/ 109 w 110"/>
                  <a:gd name="T33" fmla="*/ 55 h 110"/>
                  <a:gd name="T34" fmla="*/ 55 w 110"/>
                  <a:gd name="T35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" h="110">
                    <a:moveTo>
                      <a:pt x="55" y="16"/>
                    </a:moveTo>
                    <a:lnTo>
                      <a:pt x="55" y="16"/>
                    </a:lnTo>
                    <a:cubicBezTo>
                      <a:pt x="33" y="16"/>
                      <a:pt x="16" y="34"/>
                      <a:pt x="16" y="55"/>
                    </a:cubicBezTo>
                    <a:lnTo>
                      <a:pt x="16" y="55"/>
                    </a:lnTo>
                    <a:cubicBezTo>
                      <a:pt x="16" y="77"/>
                      <a:pt x="33" y="94"/>
                      <a:pt x="55" y="94"/>
                    </a:cubicBezTo>
                    <a:lnTo>
                      <a:pt x="55" y="94"/>
                    </a:lnTo>
                    <a:cubicBezTo>
                      <a:pt x="76" y="94"/>
                      <a:pt x="94" y="77"/>
                      <a:pt x="94" y="55"/>
                    </a:cubicBezTo>
                    <a:lnTo>
                      <a:pt x="94" y="55"/>
                    </a:lnTo>
                    <a:cubicBezTo>
                      <a:pt x="94" y="34"/>
                      <a:pt x="76" y="16"/>
                      <a:pt x="55" y="16"/>
                    </a:cubicBezTo>
                    <a:close/>
                    <a:moveTo>
                      <a:pt x="55" y="109"/>
                    </a:moveTo>
                    <a:lnTo>
                      <a:pt x="55" y="109"/>
                    </a:lnTo>
                    <a:cubicBezTo>
                      <a:pt x="25" y="109"/>
                      <a:pt x="0" y="85"/>
                      <a:pt x="0" y="55"/>
                    </a:cubicBezTo>
                    <a:lnTo>
                      <a:pt x="0" y="55"/>
                    </a:lnTo>
                    <a:cubicBezTo>
                      <a:pt x="0" y="25"/>
                      <a:pt x="25" y="0"/>
                      <a:pt x="55" y="0"/>
                    </a:cubicBezTo>
                    <a:lnTo>
                      <a:pt x="55" y="0"/>
                    </a:lnTo>
                    <a:cubicBezTo>
                      <a:pt x="84" y="0"/>
                      <a:pt x="109" y="25"/>
                      <a:pt x="109" y="55"/>
                    </a:cubicBezTo>
                    <a:lnTo>
                      <a:pt x="109" y="55"/>
                    </a:lnTo>
                    <a:cubicBezTo>
                      <a:pt x="109" y="85"/>
                      <a:pt x="84" y="109"/>
                      <a:pt x="55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91">
                <a:extLst>
                  <a:ext uri="{FF2B5EF4-FFF2-40B4-BE49-F238E27FC236}">
                    <a16:creationId xmlns:a16="http://schemas.microsoft.com/office/drawing/2014/main" id="{83638866-C475-47AC-BEA7-D8BCB4849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9824" y="6361556"/>
                <a:ext cx="294336" cy="737799"/>
              </a:xfrm>
              <a:custGeom>
                <a:avLst/>
                <a:gdLst>
                  <a:gd name="T0" fmla="*/ 175 w 329"/>
                  <a:gd name="T1" fmla="*/ 826 h 827"/>
                  <a:gd name="T2" fmla="*/ 8 w 329"/>
                  <a:gd name="T3" fmla="*/ 826 h 827"/>
                  <a:gd name="T4" fmla="*/ 8 w 329"/>
                  <a:gd name="T5" fmla="*/ 826 h 827"/>
                  <a:gd name="T6" fmla="*/ 0 w 329"/>
                  <a:gd name="T7" fmla="*/ 818 h 827"/>
                  <a:gd name="T8" fmla="*/ 0 w 329"/>
                  <a:gd name="T9" fmla="*/ 818 h 827"/>
                  <a:gd name="T10" fmla="*/ 8 w 329"/>
                  <a:gd name="T11" fmla="*/ 810 h 827"/>
                  <a:gd name="T12" fmla="*/ 175 w 329"/>
                  <a:gd name="T13" fmla="*/ 810 h 827"/>
                  <a:gd name="T14" fmla="*/ 175 w 329"/>
                  <a:gd name="T15" fmla="*/ 810 h 827"/>
                  <a:gd name="T16" fmla="*/ 280 w 329"/>
                  <a:gd name="T17" fmla="*/ 762 h 827"/>
                  <a:gd name="T18" fmla="*/ 280 w 329"/>
                  <a:gd name="T19" fmla="*/ 762 h 827"/>
                  <a:gd name="T20" fmla="*/ 312 w 329"/>
                  <a:gd name="T21" fmla="*/ 673 h 827"/>
                  <a:gd name="T22" fmla="*/ 312 w 329"/>
                  <a:gd name="T23" fmla="*/ 7 h 827"/>
                  <a:gd name="T24" fmla="*/ 312 w 329"/>
                  <a:gd name="T25" fmla="*/ 7 h 827"/>
                  <a:gd name="T26" fmla="*/ 320 w 329"/>
                  <a:gd name="T27" fmla="*/ 0 h 827"/>
                  <a:gd name="T28" fmla="*/ 320 w 329"/>
                  <a:gd name="T29" fmla="*/ 0 h 827"/>
                  <a:gd name="T30" fmla="*/ 328 w 329"/>
                  <a:gd name="T31" fmla="*/ 7 h 827"/>
                  <a:gd name="T32" fmla="*/ 328 w 329"/>
                  <a:gd name="T33" fmla="*/ 673 h 827"/>
                  <a:gd name="T34" fmla="*/ 328 w 329"/>
                  <a:gd name="T35" fmla="*/ 673 h 827"/>
                  <a:gd name="T36" fmla="*/ 291 w 329"/>
                  <a:gd name="T37" fmla="*/ 772 h 827"/>
                  <a:gd name="T38" fmla="*/ 291 w 329"/>
                  <a:gd name="T39" fmla="*/ 772 h 827"/>
                  <a:gd name="T40" fmla="*/ 175 w 329"/>
                  <a:gd name="T41" fmla="*/ 826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29" h="827">
                    <a:moveTo>
                      <a:pt x="175" y="826"/>
                    </a:moveTo>
                    <a:lnTo>
                      <a:pt x="8" y="826"/>
                    </a:lnTo>
                    <a:lnTo>
                      <a:pt x="8" y="826"/>
                    </a:lnTo>
                    <a:cubicBezTo>
                      <a:pt x="4" y="826"/>
                      <a:pt x="0" y="823"/>
                      <a:pt x="0" y="818"/>
                    </a:cubicBezTo>
                    <a:lnTo>
                      <a:pt x="0" y="818"/>
                    </a:lnTo>
                    <a:cubicBezTo>
                      <a:pt x="0" y="814"/>
                      <a:pt x="4" y="810"/>
                      <a:pt x="8" y="810"/>
                    </a:cubicBezTo>
                    <a:lnTo>
                      <a:pt x="175" y="810"/>
                    </a:lnTo>
                    <a:lnTo>
                      <a:pt x="175" y="810"/>
                    </a:lnTo>
                    <a:cubicBezTo>
                      <a:pt x="216" y="810"/>
                      <a:pt x="254" y="793"/>
                      <a:pt x="280" y="762"/>
                    </a:cubicBezTo>
                    <a:lnTo>
                      <a:pt x="280" y="762"/>
                    </a:lnTo>
                    <a:cubicBezTo>
                      <a:pt x="301" y="737"/>
                      <a:pt x="312" y="705"/>
                      <a:pt x="312" y="673"/>
                    </a:cubicBezTo>
                    <a:lnTo>
                      <a:pt x="312" y="7"/>
                    </a:lnTo>
                    <a:lnTo>
                      <a:pt x="312" y="7"/>
                    </a:lnTo>
                    <a:cubicBezTo>
                      <a:pt x="312" y="3"/>
                      <a:pt x="316" y="0"/>
                      <a:pt x="320" y="0"/>
                    </a:cubicBezTo>
                    <a:lnTo>
                      <a:pt x="320" y="0"/>
                    </a:lnTo>
                    <a:cubicBezTo>
                      <a:pt x="325" y="0"/>
                      <a:pt x="328" y="3"/>
                      <a:pt x="328" y="7"/>
                    </a:cubicBezTo>
                    <a:lnTo>
                      <a:pt x="328" y="673"/>
                    </a:lnTo>
                    <a:lnTo>
                      <a:pt x="328" y="673"/>
                    </a:lnTo>
                    <a:cubicBezTo>
                      <a:pt x="328" y="709"/>
                      <a:pt x="315" y="745"/>
                      <a:pt x="291" y="772"/>
                    </a:cubicBezTo>
                    <a:lnTo>
                      <a:pt x="291" y="772"/>
                    </a:lnTo>
                    <a:cubicBezTo>
                      <a:pt x="263" y="806"/>
                      <a:pt x="220" y="826"/>
                      <a:pt x="175" y="8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92">
                <a:extLst>
                  <a:ext uri="{FF2B5EF4-FFF2-40B4-BE49-F238E27FC236}">
                    <a16:creationId xmlns:a16="http://schemas.microsoft.com/office/drawing/2014/main" id="{52CD13B0-B9A8-4CD5-ACC8-4CEA8936C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5292" y="6271292"/>
                <a:ext cx="102036" cy="102036"/>
              </a:xfrm>
              <a:custGeom>
                <a:avLst/>
                <a:gdLst>
                  <a:gd name="T0" fmla="*/ 112 w 113"/>
                  <a:gd name="T1" fmla="*/ 56 h 113"/>
                  <a:gd name="T2" fmla="*/ 112 w 113"/>
                  <a:gd name="T3" fmla="*/ 56 h 113"/>
                  <a:gd name="T4" fmla="*/ 55 w 113"/>
                  <a:gd name="T5" fmla="*/ 112 h 113"/>
                  <a:gd name="T6" fmla="*/ 55 w 113"/>
                  <a:gd name="T7" fmla="*/ 112 h 113"/>
                  <a:gd name="T8" fmla="*/ 0 w 113"/>
                  <a:gd name="T9" fmla="*/ 56 h 113"/>
                  <a:gd name="T10" fmla="*/ 0 w 113"/>
                  <a:gd name="T11" fmla="*/ 56 h 113"/>
                  <a:gd name="T12" fmla="*/ 55 w 113"/>
                  <a:gd name="T13" fmla="*/ 0 h 113"/>
                  <a:gd name="T14" fmla="*/ 55 w 113"/>
                  <a:gd name="T15" fmla="*/ 0 h 113"/>
                  <a:gd name="T16" fmla="*/ 112 w 113"/>
                  <a:gd name="T17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13">
                    <a:moveTo>
                      <a:pt x="112" y="56"/>
                    </a:moveTo>
                    <a:lnTo>
                      <a:pt x="112" y="56"/>
                    </a:lnTo>
                    <a:cubicBezTo>
                      <a:pt x="112" y="87"/>
                      <a:pt x="86" y="112"/>
                      <a:pt x="55" y="112"/>
                    </a:cubicBezTo>
                    <a:lnTo>
                      <a:pt x="55" y="112"/>
                    </a:lnTo>
                    <a:cubicBezTo>
                      <a:pt x="24" y="112"/>
                      <a:pt x="0" y="87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4" y="0"/>
                      <a:pt x="55" y="0"/>
                    </a:cubicBezTo>
                    <a:lnTo>
                      <a:pt x="55" y="0"/>
                    </a:lnTo>
                    <a:cubicBezTo>
                      <a:pt x="86" y="0"/>
                      <a:pt x="112" y="25"/>
                      <a:pt x="112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93">
                <a:extLst>
                  <a:ext uri="{FF2B5EF4-FFF2-40B4-BE49-F238E27FC236}">
                    <a16:creationId xmlns:a16="http://schemas.microsoft.com/office/drawing/2014/main" id="{C44308FF-039F-4994-BC5C-1A0F8F082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1369" y="6263443"/>
                <a:ext cx="113808" cy="113811"/>
              </a:xfrm>
              <a:custGeom>
                <a:avLst/>
                <a:gdLst>
                  <a:gd name="T0" fmla="*/ 63 w 128"/>
                  <a:gd name="T1" fmla="*/ 17 h 129"/>
                  <a:gd name="T2" fmla="*/ 63 w 128"/>
                  <a:gd name="T3" fmla="*/ 17 h 129"/>
                  <a:gd name="T4" fmla="*/ 15 w 128"/>
                  <a:gd name="T5" fmla="*/ 64 h 129"/>
                  <a:gd name="T6" fmla="*/ 15 w 128"/>
                  <a:gd name="T7" fmla="*/ 64 h 129"/>
                  <a:gd name="T8" fmla="*/ 63 w 128"/>
                  <a:gd name="T9" fmla="*/ 112 h 129"/>
                  <a:gd name="T10" fmla="*/ 63 w 128"/>
                  <a:gd name="T11" fmla="*/ 112 h 129"/>
                  <a:gd name="T12" fmla="*/ 112 w 128"/>
                  <a:gd name="T13" fmla="*/ 64 h 129"/>
                  <a:gd name="T14" fmla="*/ 112 w 128"/>
                  <a:gd name="T15" fmla="*/ 64 h 129"/>
                  <a:gd name="T16" fmla="*/ 63 w 128"/>
                  <a:gd name="T17" fmla="*/ 17 h 129"/>
                  <a:gd name="T18" fmla="*/ 63 w 128"/>
                  <a:gd name="T19" fmla="*/ 128 h 129"/>
                  <a:gd name="T20" fmla="*/ 63 w 128"/>
                  <a:gd name="T21" fmla="*/ 128 h 129"/>
                  <a:gd name="T22" fmla="*/ 0 w 128"/>
                  <a:gd name="T23" fmla="*/ 64 h 129"/>
                  <a:gd name="T24" fmla="*/ 0 w 128"/>
                  <a:gd name="T25" fmla="*/ 64 h 129"/>
                  <a:gd name="T26" fmla="*/ 63 w 128"/>
                  <a:gd name="T27" fmla="*/ 0 h 129"/>
                  <a:gd name="T28" fmla="*/ 63 w 128"/>
                  <a:gd name="T29" fmla="*/ 0 h 129"/>
                  <a:gd name="T30" fmla="*/ 127 w 128"/>
                  <a:gd name="T31" fmla="*/ 64 h 129"/>
                  <a:gd name="T32" fmla="*/ 127 w 128"/>
                  <a:gd name="T33" fmla="*/ 64 h 129"/>
                  <a:gd name="T34" fmla="*/ 63 w 128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29">
                    <a:moveTo>
                      <a:pt x="63" y="17"/>
                    </a:moveTo>
                    <a:lnTo>
                      <a:pt x="63" y="17"/>
                    </a:lnTo>
                    <a:cubicBezTo>
                      <a:pt x="37" y="17"/>
                      <a:pt x="15" y="38"/>
                      <a:pt x="15" y="64"/>
                    </a:cubicBezTo>
                    <a:lnTo>
                      <a:pt x="15" y="64"/>
                    </a:lnTo>
                    <a:cubicBezTo>
                      <a:pt x="15" y="91"/>
                      <a:pt x="37" y="112"/>
                      <a:pt x="63" y="112"/>
                    </a:cubicBezTo>
                    <a:lnTo>
                      <a:pt x="63" y="112"/>
                    </a:lnTo>
                    <a:cubicBezTo>
                      <a:pt x="90" y="112"/>
                      <a:pt x="112" y="91"/>
                      <a:pt x="112" y="64"/>
                    </a:cubicBezTo>
                    <a:lnTo>
                      <a:pt x="112" y="64"/>
                    </a:lnTo>
                    <a:cubicBezTo>
                      <a:pt x="112" y="38"/>
                      <a:pt x="90" y="17"/>
                      <a:pt x="63" y="17"/>
                    </a:cubicBezTo>
                    <a:close/>
                    <a:moveTo>
                      <a:pt x="63" y="128"/>
                    </a:moveTo>
                    <a:lnTo>
                      <a:pt x="63" y="128"/>
                    </a:lnTo>
                    <a:cubicBezTo>
                      <a:pt x="28" y="128"/>
                      <a:pt x="0" y="99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8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7" y="29"/>
                      <a:pt x="127" y="64"/>
                    </a:cubicBezTo>
                    <a:lnTo>
                      <a:pt x="127" y="64"/>
                    </a:lnTo>
                    <a:cubicBezTo>
                      <a:pt x="127" y="99"/>
                      <a:pt x="98" y="128"/>
                      <a:pt x="63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94">
                <a:extLst>
                  <a:ext uri="{FF2B5EF4-FFF2-40B4-BE49-F238E27FC236}">
                    <a16:creationId xmlns:a16="http://schemas.microsoft.com/office/drawing/2014/main" id="{CC0C9793-BB42-4759-8709-020304A51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9563" y="7040487"/>
                <a:ext cx="102036" cy="102036"/>
              </a:xfrm>
              <a:custGeom>
                <a:avLst/>
                <a:gdLst>
                  <a:gd name="T0" fmla="*/ 112 w 113"/>
                  <a:gd name="T1" fmla="*/ 56 h 113"/>
                  <a:gd name="T2" fmla="*/ 112 w 113"/>
                  <a:gd name="T3" fmla="*/ 56 h 113"/>
                  <a:gd name="T4" fmla="*/ 56 w 113"/>
                  <a:gd name="T5" fmla="*/ 112 h 113"/>
                  <a:gd name="T6" fmla="*/ 56 w 113"/>
                  <a:gd name="T7" fmla="*/ 112 h 113"/>
                  <a:gd name="T8" fmla="*/ 0 w 113"/>
                  <a:gd name="T9" fmla="*/ 56 h 113"/>
                  <a:gd name="T10" fmla="*/ 0 w 113"/>
                  <a:gd name="T11" fmla="*/ 56 h 113"/>
                  <a:gd name="T12" fmla="*/ 56 w 113"/>
                  <a:gd name="T13" fmla="*/ 0 h 113"/>
                  <a:gd name="T14" fmla="*/ 56 w 113"/>
                  <a:gd name="T15" fmla="*/ 0 h 113"/>
                  <a:gd name="T16" fmla="*/ 112 w 113"/>
                  <a:gd name="T17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113">
                    <a:moveTo>
                      <a:pt x="112" y="56"/>
                    </a:moveTo>
                    <a:lnTo>
                      <a:pt x="112" y="56"/>
                    </a:lnTo>
                    <a:cubicBezTo>
                      <a:pt x="112" y="87"/>
                      <a:pt x="88" y="112"/>
                      <a:pt x="56" y="112"/>
                    </a:cubicBezTo>
                    <a:lnTo>
                      <a:pt x="56" y="112"/>
                    </a:lnTo>
                    <a:cubicBezTo>
                      <a:pt x="25" y="112"/>
                      <a:pt x="0" y="87"/>
                      <a:pt x="0" y="56"/>
                    </a:cubicBezTo>
                    <a:lnTo>
                      <a:pt x="0" y="56"/>
                    </a:lnTo>
                    <a:cubicBezTo>
                      <a:pt x="0" y="25"/>
                      <a:pt x="25" y="0"/>
                      <a:pt x="56" y="0"/>
                    </a:cubicBezTo>
                    <a:lnTo>
                      <a:pt x="56" y="0"/>
                    </a:lnTo>
                    <a:cubicBezTo>
                      <a:pt x="88" y="0"/>
                      <a:pt x="112" y="25"/>
                      <a:pt x="112" y="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95">
                <a:extLst>
                  <a:ext uri="{FF2B5EF4-FFF2-40B4-BE49-F238E27FC236}">
                    <a16:creationId xmlns:a16="http://schemas.microsoft.com/office/drawing/2014/main" id="{AEE72FEA-E9CD-4474-A88E-3F8D415EB4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5637" y="7032638"/>
                <a:ext cx="113811" cy="113811"/>
              </a:xfrm>
              <a:custGeom>
                <a:avLst/>
                <a:gdLst>
                  <a:gd name="T0" fmla="*/ 63 w 128"/>
                  <a:gd name="T1" fmla="*/ 16 h 129"/>
                  <a:gd name="T2" fmla="*/ 63 w 128"/>
                  <a:gd name="T3" fmla="*/ 16 h 129"/>
                  <a:gd name="T4" fmla="*/ 15 w 128"/>
                  <a:gd name="T5" fmla="*/ 64 h 129"/>
                  <a:gd name="T6" fmla="*/ 15 w 128"/>
                  <a:gd name="T7" fmla="*/ 64 h 129"/>
                  <a:gd name="T8" fmla="*/ 63 w 128"/>
                  <a:gd name="T9" fmla="*/ 112 h 129"/>
                  <a:gd name="T10" fmla="*/ 63 w 128"/>
                  <a:gd name="T11" fmla="*/ 112 h 129"/>
                  <a:gd name="T12" fmla="*/ 112 w 128"/>
                  <a:gd name="T13" fmla="*/ 64 h 129"/>
                  <a:gd name="T14" fmla="*/ 112 w 128"/>
                  <a:gd name="T15" fmla="*/ 64 h 129"/>
                  <a:gd name="T16" fmla="*/ 63 w 128"/>
                  <a:gd name="T17" fmla="*/ 16 h 129"/>
                  <a:gd name="T18" fmla="*/ 63 w 128"/>
                  <a:gd name="T19" fmla="*/ 128 h 129"/>
                  <a:gd name="T20" fmla="*/ 63 w 128"/>
                  <a:gd name="T21" fmla="*/ 128 h 129"/>
                  <a:gd name="T22" fmla="*/ 0 w 128"/>
                  <a:gd name="T23" fmla="*/ 64 h 129"/>
                  <a:gd name="T24" fmla="*/ 0 w 128"/>
                  <a:gd name="T25" fmla="*/ 64 h 129"/>
                  <a:gd name="T26" fmla="*/ 63 w 128"/>
                  <a:gd name="T27" fmla="*/ 0 h 129"/>
                  <a:gd name="T28" fmla="*/ 63 w 128"/>
                  <a:gd name="T29" fmla="*/ 0 h 129"/>
                  <a:gd name="T30" fmla="*/ 127 w 128"/>
                  <a:gd name="T31" fmla="*/ 64 h 129"/>
                  <a:gd name="T32" fmla="*/ 127 w 128"/>
                  <a:gd name="T33" fmla="*/ 64 h 129"/>
                  <a:gd name="T34" fmla="*/ 63 w 128"/>
                  <a:gd name="T35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29">
                    <a:moveTo>
                      <a:pt x="63" y="16"/>
                    </a:moveTo>
                    <a:lnTo>
                      <a:pt x="63" y="16"/>
                    </a:lnTo>
                    <a:cubicBezTo>
                      <a:pt x="36" y="16"/>
                      <a:pt x="15" y="38"/>
                      <a:pt x="15" y="64"/>
                    </a:cubicBezTo>
                    <a:lnTo>
                      <a:pt x="15" y="64"/>
                    </a:lnTo>
                    <a:cubicBezTo>
                      <a:pt x="15" y="91"/>
                      <a:pt x="36" y="112"/>
                      <a:pt x="63" y="112"/>
                    </a:cubicBezTo>
                    <a:lnTo>
                      <a:pt x="63" y="112"/>
                    </a:lnTo>
                    <a:cubicBezTo>
                      <a:pt x="89" y="112"/>
                      <a:pt x="112" y="91"/>
                      <a:pt x="112" y="64"/>
                    </a:cubicBezTo>
                    <a:lnTo>
                      <a:pt x="112" y="64"/>
                    </a:lnTo>
                    <a:cubicBezTo>
                      <a:pt x="112" y="38"/>
                      <a:pt x="89" y="16"/>
                      <a:pt x="63" y="16"/>
                    </a:cubicBezTo>
                    <a:close/>
                    <a:moveTo>
                      <a:pt x="63" y="128"/>
                    </a:moveTo>
                    <a:lnTo>
                      <a:pt x="63" y="128"/>
                    </a:lnTo>
                    <a:cubicBezTo>
                      <a:pt x="27" y="128"/>
                      <a:pt x="0" y="99"/>
                      <a:pt x="0" y="64"/>
                    </a:cubicBezTo>
                    <a:lnTo>
                      <a:pt x="0" y="64"/>
                    </a:lnTo>
                    <a:cubicBezTo>
                      <a:pt x="0" y="29"/>
                      <a:pt x="27" y="0"/>
                      <a:pt x="63" y="0"/>
                    </a:cubicBezTo>
                    <a:lnTo>
                      <a:pt x="63" y="0"/>
                    </a:lnTo>
                    <a:cubicBezTo>
                      <a:pt x="98" y="0"/>
                      <a:pt x="127" y="29"/>
                      <a:pt x="127" y="64"/>
                    </a:cubicBezTo>
                    <a:lnTo>
                      <a:pt x="127" y="64"/>
                    </a:lnTo>
                    <a:cubicBezTo>
                      <a:pt x="127" y="99"/>
                      <a:pt x="98" y="128"/>
                      <a:pt x="63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96">
                <a:extLst>
                  <a:ext uri="{FF2B5EF4-FFF2-40B4-BE49-F238E27FC236}">
                    <a16:creationId xmlns:a16="http://schemas.microsoft.com/office/drawing/2014/main" id="{6DE0998D-45F8-4105-B66A-FD52804498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7028" y="5537419"/>
                <a:ext cx="733873" cy="733873"/>
              </a:xfrm>
              <a:custGeom>
                <a:avLst/>
                <a:gdLst>
                  <a:gd name="T0" fmla="*/ 824 w 825"/>
                  <a:gd name="T1" fmla="*/ 412 h 825"/>
                  <a:gd name="T2" fmla="*/ 824 w 825"/>
                  <a:gd name="T3" fmla="*/ 412 h 825"/>
                  <a:gd name="T4" fmla="*/ 412 w 825"/>
                  <a:gd name="T5" fmla="*/ 824 h 825"/>
                  <a:gd name="T6" fmla="*/ 412 w 825"/>
                  <a:gd name="T7" fmla="*/ 824 h 825"/>
                  <a:gd name="T8" fmla="*/ 0 w 825"/>
                  <a:gd name="T9" fmla="*/ 412 h 825"/>
                  <a:gd name="T10" fmla="*/ 0 w 825"/>
                  <a:gd name="T11" fmla="*/ 412 h 825"/>
                  <a:gd name="T12" fmla="*/ 412 w 825"/>
                  <a:gd name="T13" fmla="*/ 0 h 825"/>
                  <a:gd name="T14" fmla="*/ 412 w 825"/>
                  <a:gd name="T15" fmla="*/ 0 h 825"/>
                  <a:gd name="T16" fmla="*/ 824 w 825"/>
                  <a:gd name="T17" fmla="*/ 412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5" h="825">
                    <a:moveTo>
                      <a:pt x="824" y="412"/>
                    </a:moveTo>
                    <a:lnTo>
                      <a:pt x="824" y="412"/>
                    </a:lnTo>
                    <a:cubicBezTo>
                      <a:pt x="824" y="640"/>
                      <a:pt x="640" y="824"/>
                      <a:pt x="412" y="824"/>
                    </a:cubicBezTo>
                    <a:lnTo>
                      <a:pt x="412" y="824"/>
                    </a:lnTo>
                    <a:cubicBezTo>
                      <a:pt x="185" y="824"/>
                      <a:pt x="0" y="640"/>
                      <a:pt x="0" y="412"/>
                    </a:cubicBezTo>
                    <a:lnTo>
                      <a:pt x="0" y="412"/>
                    </a:lnTo>
                    <a:cubicBezTo>
                      <a:pt x="0" y="185"/>
                      <a:pt x="185" y="0"/>
                      <a:pt x="412" y="0"/>
                    </a:cubicBezTo>
                    <a:lnTo>
                      <a:pt x="412" y="0"/>
                    </a:lnTo>
                    <a:cubicBezTo>
                      <a:pt x="640" y="0"/>
                      <a:pt x="824" y="185"/>
                      <a:pt x="824" y="4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97">
                <a:extLst>
                  <a:ext uri="{FF2B5EF4-FFF2-40B4-BE49-F238E27FC236}">
                    <a16:creationId xmlns:a16="http://schemas.microsoft.com/office/drawing/2014/main" id="{83A9ABE8-DCDE-4B32-B706-29BDC47D8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102" y="5529570"/>
                <a:ext cx="745648" cy="745648"/>
              </a:xfrm>
              <a:custGeom>
                <a:avLst/>
                <a:gdLst>
                  <a:gd name="T0" fmla="*/ 419 w 840"/>
                  <a:gd name="T1" fmla="*/ 16 h 840"/>
                  <a:gd name="T2" fmla="*/ 419 w 840"/>
                  <a:gd name="T3" fmla="*/ 16 h 840"/>
                  <a:gd name="T4" fmla="*/ 15 w 840"/>
                  <a:gd name="T5" fmla="*/ 419 h 840"/>
                  <a:gd name="T6" fmla="*/ 15 w 840"/>
                  <a:gd name="T7" fmla="*/ 419 h 840"/>
                  <a:gd name="T8" fmla="*/ 419 w 840"/>
                  <a:gd name="T9" fmla="*/ 823 h 840"/>
                  <a:gd name="T10" fmla="*/ 419 w 840"/>
                  <a:gd name="T11" fmla="*/ 823 h 840"/>
                  <a:gd name="T12" fmla="*/ 823 w 840"/>
                  <a:gd name="T13" fmla="*/ 419 h 840"/>
                  <a:gd name="T14" fmla="*/ 823 w 840"/>
                  <a:gd name="T15" fmla="*/ 419 h 840"/>
                  <a:gd name="T16" fmla="*/ 419 w 840"/>
                  <a:gd name="T17" fmla="*/ 16 h 840"/>
                  <a:gd name="T18" fmla="*/ 419 w 840"/>
                  <a:gd name="T19" fmla="*/ 839 h 840"/>
                  <a:gd name="T20" fmla="*/ 419 w 840"/>
                  <a:gd name="T21" fmla="*/ 839 h 840"/>
                  <a:gd name="T22" fmla="*/ 0 w 840"/>
                  <a:gd name="T23" fmla="*/ 419 h 840"/>
                  <a:gd name="T24" fmla="*/ 0 w 840"/>
                  <a:gd name="T25" fmla="*/ 419 h 840"/>
                  <a:gd name="T26" fmla="*/ 419 w 840"/>
                  <a:gd name="T27" fmla="*/ 0 h 840"/>
                  <a:gd name="T28" fmla="*/ 419 w 840"/>
                  <a:gd name="T29" fmla="*/ 0 h 840"/>
                  <a:gd name="T30" fmla="*/ 839 w 840"/>
                  <a:gd name="T31" fmla="*/ 419 h 840"/>
                  <a:gd name="T32" fmla="*/ 839 w 840"/>
                  <a:gd name="T33" fmla="*/ 419 h 840"/>
                  <a:gd name="T34" fmla="*/ 419 w 840"/>
                  <a:gd name="T35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0" h="840">
                    <a:moveTo>
                      <a:pt x="419" y="16"/>
                    </a:moveTo>
                    <a:lnTo>
                      <a:pt x="419" y="16"/>
                    </a:lnTo>
                    <a:cubicBezTo>
                      <a:pt x="197" y="16"/>
                      <a:pt x="15" y="197"/>
                      <a:pt x="15" y="419"/>
                    </a:cubicBezTo>
                    <a:lnTo>
                      <a:pt x="15" y="419"/>
                    </a:lnTo>
                    <a:cubicBezTo>
                      <a:pt x="15" y="643"/>
                      <a:pt x="197" y="823"/>
                      <a:pt x="419" y="823"/>
                    </a:cubicBezTo>
                    <a:lnTo>
                      <a:pt x="419" y="823"/>
                    </a:lnTo>
                    <a:cubicBezTo>
                      <a:pt x="642" y="823"/>
                      <a:pt x="823" y="643"/>
                      <a:pt x="823" y="419"/>
                    </a:cubicBezTo>
                    <a:lnTo>
                      <a:pt x="823" y="419"/>
                    </a:lnTo>
                    <a:cubicBezTo>
                      <a:pt x="823" y="197"/>
                      <a:pt x="642" y="16"/>
                      <a:pt x="419" y="16"/>
                    </a:cubicBezTo>
                    <a:close/>
                    <a:moveTo>
                      <a:pt x="419" y="839"/>
                    </a:moveTo>
                    <a:lnTo>
                      <a:pt x="419" y="839"/>
                    </a:lnTo>
                    <a:cubicBezTo>
                      <a:pt x="188" y="839"/>
                      <a:pt x="0" y="651"/>
                      <a:pt x="0" y="419"/>
                    </a:cubicBezTo>
                    <a:lnTo>
                      <a:pt x="0" y="419"/>
                    </a:lnTo>
                    <a:cubicBezTo>
                      <a:pt x="0" y="188"/>
                      <a:pt x="188" y="0"/>
                      <a:pt x="419" y="0"/>
                    </a:cubicBezTo>
                    <a:lnTo>
                      <a:pt x="419" y="0"/>
                    </a:lnTo>
                    <a:cubicBezTo>
                      <a:pt x="651" y="0"/>
                      <a:pt x="839" y="188"/>
                      <a:pt x="839" y="419"/>
                    </a:cubicBezTo>
                    <a:lnTo>
                      <a:pt x="839" y="419"/>
                    </a:lnTo>
                    <a:cubicBezTo>
                      <a:pt x="839" y="651"/>
                      <a:pt x="651" y="839"/>
                      <a:pt x="419" y="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98">
                <a:extLst>
                  <a:ext uri="{FF2B5EF4-FFF2-40B4-BE49-F238E27FC236}">
                    <a16:creationId xmlns:a16="http://schemas.microsoft.com/office/drawing/2014/main" id="{EF4C2F43-575C-487F-A9D7-93B8123F8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6913" y="5768961"/>
                <a:ext cx="518029" cy="274712"/>
              </a:xfrm>
              <a:custGeom>
                <a:avLst/>
                <a:gdLst>
                  <a:gd name="T0" fmla="*/ 543 w 581"/>
                  <a:gd name="T1" fmla="*/ 119 h 307"/>
                  <a:gd name="T2" fmla="*/ 423 w 581"/>
                  <a:gd name="T3" fmla="*/ 119 h 307"/>
                  <a:gd name="T4" fmla="*/ 423 w 581"/>
                  <a:gd name="T5" fmla="*/ 119 h 307"/>
                  <a:gd name="T6" fmla="*/ 239 w 581"/>
                  <a:gd name="T7" fmla="*/ 11 h 307"/>
                  <a:gd name="T8" fmla="*/ 239 w 581"/>
                  <a:gd name="T9" fmla="*/ 11 h 307"/>
                  <a:gd name="T10" fmla="*/ 296 w 581"/>
                  <a:gd name="T11" fmla="*/ 119 h 307"/>
                  <a:gd name="T12" fmla="*/ 125 w 581"/>
                  <a:gd name="T13" fmla="*/ 119 h 307"/>
                  <a:gd name="T14" fmla="*/ 22 w 581"/>
                  <a:gd name="T15" fmla="*/ 68 h 307"/>
                  <a:gd name="T16" fmla="*/ 22 w 581"/>
                  <a:gd name="T17" fmla="*/ 68 h 307"/>
                  <a:gd name="T18" fmla="*/ 7 w 581"/>
                  <a:gd name="T19" fmla="*/ 85 h 307"/>
                  <a:gd name="T20" fmla="*/ 68 w 581"/>
                  <a:gd name="T21" fmla="*/ 174 h 307"/>
                  <a:gd name="T22" fmla="*/ 68 w 581"/>
                  <a:gd name="T23" fmla="*/ 174 h 307"/>
                  <a:gd name="T24" fmla="*/ 91 w 581"/>
                  <a:gd name="T25" fmla="*/ 187 h 307"/>
                  <a:gd name="T26" fmla="*/ 296 w 581"/>
                  <a:gd name="T27" fmla="*/ 187 h 307"/>
                  <a:gd name="T28" fmla="*/ 296 w 581"/>
                  <a:gd name="T29" fmla="*/ 187 h 307"/>
                  <a:gd name="T30" fmla="*/ 239 w 581"/>
                  <a:gd name="T31" fmla="*/ 295 h 307"/>
                  <a:gd name="T32" fmla="*/ 239 w 581"/>
                  <a:gd name="T33" fmla="*/ 295 h 307"/>
                  <a:gd name="T34" fmla="*/ 423 w 581"/>
                  <a:gd name="T35" fmla="*/ 187 h 307"/>
                  <a:gd name="T36" fmla="*/ 544 w 581"/>
                  <a:gd name="T37" fmla="*/ 187 h 307"/>
                  <a:gd name="T38" fmla="*/ 544 w 581"/>
                  <a:gd name="T39" fmla="*/ 187 h 307"/>
                  <a:gd name="T40" fmla="*/ 578 w 581"/>
                  <a:gd name="T41" fmla="*/ 150 h 307"/>
                  <a:gd name="T42" fmla="*/ 578 w 581"/>
                  <a:gd name="T43" fmla="*/ 150 h 307"/>
                  <a:gd name="T44" fmla="*/ 543 w 581"/>
                  <a:gd name="T45" fmla="*/ 119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81" h="307">
                    <a:moveTo>
                      <a:pt x="543" y="119"/>
                    </a:moveTo>
                    <a:lnTo>
                      <a:pt x="423" y="119"/>
                    </a:lnTo>
                    <a:lnTo>
                      <a:pt x="423" y="119"/>
                    </a:lnTo>
                    <a:cubicBezTo>
                      <a:pt x="423" y="119"/>
                      <a:pt x="256" y="0"/>
                      <a:pt x="239" y="11"/>
                    </a:cubicBezTo>
                    <a:lnTo>
                      <a:pt x="239" y="11"/>
                    </a:lnTo>
                    <a:cubicBezTo>
                      <a:pt x="222" y="22"/>
                      <a:pt x="296" y="119"/>
                      <a:pt x="296" y="119"/>
                    </a:cubicBezTo>
                    <a:lnTo>
                      <a:pt x="125" y="119"/>
                    </a:lnTo>
                    <a:lnTo>
                      <a:pt x="22" y="68"/>
                    </a:lnTo>
                    <a:lnTo>
                      <a:pt x="22" y="68"/>
                    </a:lnTo>
                    <a:cubicBezTo>
                      <a:pt x="11" y="62"/>
                      <a:pt x="0" y="75"/>
                      <a:pt x="7" y="85"/>
                    </a:cubicBezTo>
                    <a:lnTo>
                      <a:pt x="68" y="174"/>
                    </a:lnTo>
                    <a:lnTo>
                      <a:pt x="68" y="174"/>
                    </a:lnTo>
                    <a:cubicBezTo>
                      <a:pt x="73" y="182"/>
                      <a:pt x="82" y="187"/>
                      <a:pt x="91" y="187"/>
                    </a:cubicBezTo>
                    <a:lnTo>
                      <a:pt x="296" y="187"/>
                    </a:lnTo>
                    <a:lnTo>
                      <a:pt x="296" y="187"/>
                    </a:lnTo>
                    <a:cubicBezTo>
                      <a:pt x="296" y="187"/>
                      <a:pt x="222" y="283"/>
                      <a:pt x="239" y="295"/>
                    </a:cubicBezTo>
                    <a:lnTo>
                      <a:pt x="239" y="295"/>
                    </a:lnTo>
                    <a:cubicBezTo>
                      <a:pt x="256" y="306"/>
                      <a:pt x="423" y="187"/>
                      <a:pt x="423" y="187"/>
                    </a:cubicBezTo>
                    <a:lnTo>
                      <a:pt x="544" y="187"/>
                    </a:lnTo>
                    <a:lnTo>
                      <a:pt x="544" y="187"/>
                    </a:lnTo>
                    <a:cubicBezTo>
                      <a:pt x="564" y="187"/>
                      <a:pt x="580" y="170"/>
                      <a:pt x="578" y="150"/>
                    </a:cubicBezTo>
                    <a:lnTo>
                      <a:pt x="578" y="150"/>
                    </a:lnTo>
                    <a:cubicBezTo>
                      <a:pt x="576" y="132"/>
                      <a:pt x="560" y="119"/>
                      <a:pt x="543" y="1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99">
                <a:extLst>
                  <a:ext uri="{FF2B5EF4-FFF2-40B4-BE49-F238E27FC236}">
                    <a16:creationId xmlns:a16="http://schemas.microsoft.com/office/drawing/2014/main" id="{3E827F37-4D69-4A05-9006-7D30F86EBE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2987" y="5757189"/>
                <a:ext cx="525878" cy="278636"/>
              </a:xfrm>
              <a:custGeom>
                <a:avLst/>
                <a:gdLst>
                  <a:gd name="T0" fmla="*/ 248 w 593"/>
                  <a:gd name="T1" fmla="*/ 28 h 314"/>
                  <a:gd name="T2" fmla="*/ 22 w 593"/>
                  <a:gd name="T3" fmla="*/ 85 h 314"/>
                  <a:gd name="T4" fmla="*/ 19 w 593"/>
                  <a:gd name="T5" fmla="*/ 85 h 314"/>
                  <a:gd name="T6" fmla="*/ 80 w 593"/>
                  <a:gd name="T7" fmla="*/ 180 h 314"/>
                  <a:gd name="T8" fmla="*/ 96 w 593"/>
                  <a:gd name="T9" fmla="*/ 189 h 314"/>
                  <a:gd name="T10" fmla="*/ 301 w 593"/>
                  <a:gd name="T11" fmla="*/ 189 h 314"/>
                  <a:gd name="T12" fmla="*/ 308 w 593"/>
                  <a:gd name="T13" fmla="*/ 193 h 314"/>
                  <a:gd name="T14" fmla="*/ 308 w 593"/>
                  <a:gd name="T15" fmla="*/ 201 h 314"/>
                  <a:gd name="T16" fmla="*/ 249 w 593"/>
                  <a:gd name="T17" fmla="*/ 297 h 314"/>
                  <a:gd name="T18" fmla="*/ 424 w 593"/>
                  <a:gd name="T19" fmla="*/ 190 h 314"/>
                  <a:gd name="T20" fmla="*/ 549 w 593"/>
                  <a:gd name="T21" fmla="*/ 189 h 314"/>
                  <a:gd name="T22" fmla="*/ 569 w 593"/>
                  <a:gd name="T23" fmla="*/ 180 h 314"/>
                  <a:gd name="T24" fmla="*/ 575 w 593"/>
                  <a:gd name="T25" fmla="*/ 160 h 314"/>
                  <a:gd name="T26" fmla="*/ 548 w 593"/>
                  <a:gd name="T27" fmla="*/ 137 h 314"/>
                  <a:gd name="T28" fmla="*/ 428 w 593"/>
                  <a:gd name="T29" fmla="*/ 137 h 314"/>
                  <a:gd name="T30" fmla="*/ 424 w 593"/>
                  <a:gd name="T31" fmla="*/ 135 h 314"/>
                  <a:gd name="T32" fmla="*/ 249 w 593"/>
                  <a:gd name="T33" fmla="*/ 28 h 314"/>
                  <a:gd name="T34" fmla="*/ 308 w 593"/>
                  <a:gd name="T35" fmla="*/ 124 h 314"/>
                  <a:gd name="T36" fmla="*/ 308 w 593"/>
                  <a:gd name="T37" fmla="*/ 132 h 314"/>
                  <a:gd name="T38" fmla="*/ 130 w 593"/>
                  <a:gd name="T39" fmla="*/ 137 h 314"/>
                  <a:gd name="T40" fmla="*/ 126 w 593"/>
                  <a:gd name="T41" fmla="*/ 136 h 314"/>
                  <a:gd name="T42" fmla="*/ 23 w 593"/>
                  <a:gd name="T43" fmla="*/ 85 h 314"/>
                  <a:gd name="T44" fmla="*/ 247 w 593"/>
                  <a:gd name="T45" fmla="*/ 313 h 314"/>
                  <a:gd name="T46" fmla="*/ 240 w 593"/>
                  <a:gd name="T47" fmla="*/ 311 h 314"/>
                  <a:gd name="T48" fmla="*/ 235 w 593"/>
                  <a:gd name="T49" fmla="*/ 302 h 314"/>
                  <a:gd name="T50" fmla="*/ 285 w 593"/>
                  <a:gd name="T51" fmla="*/ 204 h 314"/>
                  <a:gd name="T52" fmla="*/ 96 w 593"/>
                  <a:gd name="T53" fmla="*/ 204 h 314"/>
                  <a:gd name="T54" fmla="*/ 5 w 593"/>
                  <a:gd name="T55" fmla="*/ 99 h 314"/>
                  <a:gd name="T56" fmla="*/ 7 w 593"/>
                  <a:gd name="T57" fmla="*/ 75 h 314"/>
                  <a:gd name="T58" fmla="*/ 30 w 593"/>
                  <a:gd name="T59" fmla="*/ 71 h 314"/>
                  <a:gd name="T60" fmla="*/ 285 w 593"/>
                  <a:gd name="T61" fmla="*/ 121 h 314"/>
                  <a:gd name="T62" fmla="*/ 235 w 593"/>
                  <a:gd name="T63" fmla="*/ 23 h 314"/>
                  <a:gd name="T64" fmla="*/ 240 w 593"/>
                  <a:gd name="T65" fmla="*/ 14 h 314"/>
                  <a:gd name="T66" fmla="*/ 431 w 593"/>
                  <a:gd name="T67" fmla="*/ 121 h 314"/>
                  <a:gd name="T68" fmla="*/ 548 w 593"/>
                  <a:gd name="T69" fmla="*/ 121 h 314"/>
                  <a:gd name="T70" fmla="*/ 591 w 593"/>
                  <a:gd name="T71" fmla="*/ 159 h 314"/>
                  <a:gd name="T72" fmla="*/ 580 w 593"/>
                  <a:gd name="T73" fmla="*/ 191 h 314"/>
                  <a:gd name="T74" fmla="*/ 431 w 593"/>
                  <a:gd name="T75" fmla="*/ 204 h 314"/>
                  <a:gd name="T76" fmla="*/ 247 w 593"/>
                  <a:gd name="T77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93" h="314">
                    <a:moveTo>
                      <a:pt x="248" y="28"/>
                    </a:moveTo>
                    <a:lnTo>
                      <a:pt x="248" y="28"/>
                    </a:lnTo>
                    <a:close/>
                    <a:moveTo>
                      <a:pt x="22" y="85"/>
                    </a:moveTo>
                    <a:lnTo>
                      <a:pt x="22" y="85"/>
                    </a:lnTo>
                    <a:cubicBezTo>
                      <a:pt x="20" y="85"/>
                      <a:pt x="19" y="85"/>
                      <a:pt x="19" y="85"/>
                    </a:cubicBezTo>
                    <a:lnTo>
                      <a:pt x="19" y="85"/>
                    </a:lnTo>
                    <a:cubicBezTo>
                      <a:pt x="18" y="86"/>
                      <a:pt x="17" y="88"/>
                      <a:pt x="18" y="90"/>
                    </a:cubicBezTo>
                    <a:lnTo>
                      <a:pt x="80" y="180"/>
                    </a:lnTo>
                    <a:lnTo>
                      <a:pt x="80" y="180"/>
                    </a:lnTo>
                    <a:cubicBezTo>
                      <a:pt x="83" y="185"/>
                      <a:pt x="89" y="189"/>
                      <a:pt x="96" y="189"/>
                    </a:cubicBezTo>
                    <a:lnTo>
                      <a:pt x="301" y="189"/>
                    </a:lnTo>
                    <a:lnTo>
                      <a:pt x="301" y="189"/>
                    </a:lnTo>
                    <a:cubicBezTo>
                      <a:pt x="304" y="189"/>
                      <a:pt x="307" y="191"/>
                      <a:pt x="308" y="193"/>
                    </a:cubicBezTo>
                    <a:lnTo>
                      <a:pt x="308" y="193"/>
                    </a:lnTo>
                    <a:cubicBezTo>
                      <a:pt x="309" y="196"/>
                      <a:pt x="309" y="199"/>
                      <a:pt x="308" y="201"/>
                    </a:cubicBezTo>
                    <a:lnTo>
                      <a:pt x="308" y="201"/>
                    </a:lnTo>
                    <a:cubicBezTo>
                      <a:pt x="276" y="243"/>
                      <a:pt x="250" y="285"/>
                      <a:pt x="249" y="297"/>
                    </a:cubicBezTo>
                    <a:lnTo>
                      <a:pt x="249" y="297"/>
                    </a:lnTo>
                    <a:cubicBezTo>
                      <a:pt x="269" y="294"/>
                      <a:pt x="351" y="242"/>
                      <a:pt x="424" y="190"/>
                    </a:cubicBezTo>
                    <a:lnTo>
                      <a:pt x="424" y="190"/>
                    </a:lnTo>
                    <a:cubicBezTo>
                      <a:pt x="425" y="189"/>
                      <a:pt x="427" y="189"/>
                      <a:pt x="428" y="189"/>
                    </a:cubicBezTo>
                    <a:lnTo>
                      <a:pt x="549" y="189"/>
                    </a:lnTo>
                    <a:lnTo>
                      <a:pt x="549" y="189"/>
                    </a:lnTo>
                    <a:cubicBezTo>
                      <a:pt x="557" y="189"/>
                      <a:pt x="564" y="185"/>
                      <a:pt x="569" y="180"/>
                    </a:cubicBezTo>
                    <a:lnTo>
                      <a:pt x="569" y="180"/>
                    </a:lnTo>
                    <a:cubicBezTo>
                      <a:pt x="574" y="174"/>
                      <a:pt x="575" y="167"/>
                      <a:pt x="575" y="160"/>
                    </a:cubicBezTo>
                    <a:lnTo>
                      <a:pt x="575" y="160"/>
                    </a:lnTo>
                    <a:cubicBezTo>
                      <a:pt x="574" y="147"/>
                      <a:pt x="562" y="137"/>
                      <a:pt x="548" y="137"/>
                    </a:cubicBezTo>
                    <a:lnTo>
                      <a:pt x="428" y="137"/>
                    </a:lnTo>
                    <a:lnTo>
                      <a:pt x="428" y="137"/>
                    </a:lnTo>
                    <a:cubicBezTo>
                      <a:pt x="427" y="137"/>
                      <a:pt x="425" y="137"/>
                      <a:pt x="424" y="135"/>
                    </a:cubicBezTo>
                    <a:lnTo>
                      <a:pt x="424" y="135"/>
                    </a:lnTo>
                    <a:cubicBezTo>
                      <a:pt x="351" y="84"/>
                      <a:pt x="269" y="31"/>
                      <a:pt x="249" y="28"/>
                    </a:cubicBezTo>
                    <a:lnTo>
                      <a:pt x="249" y="28"/>
                    </a:lnTo>
                    <a:cubicBezTo>
                      <a:pt x="250" y="41"/>
                      <a:pt x="276" y="83"/>
                      <a:pt x="308" y="124"/>
                    </a:cubicBezTo>
                    <a:lnTo>
                      <a:pt x="308" y="124"/>
                    </a:lnTo>
                    <a:cubicBezTo>
                      <a:pt x="309" y="126"/>
                      <a:pt x="309" y="130"/>
                      <a:pt x="308" y="132"/>
                    </a:cubicBezTo>
                    <a:lnTo>
                      <a:pt x="308" y="132"/>
                    </a:lnTo>
                    <a:cubicBezTo>
                      <a:pt x="307" y="135"/>
                      <a:pt x="304" y="137"/>
                      <a:pt x="301" y="137"/>
                    </a:cubicBezTo>
                    <a:lnTo>
                      <a:pt x="130" y="137"/>
                    </a:lnTo>
                    <a:lnTo>
                      <a:pt x="130" y="137"/>
                    </a:lnTo>
                    <a:cubicBezTo>
                      <a:pt x="128" y="137"/>
                      <a:pt x="127" y="137"/>
                      <a:pt x="126" y="136"/>
                    </a:cubicBezTo>
                    <a:lnTo>
                      <a:pt x="23" y="85"/>
                    </a:lnTo>
                    <a:lnTo>
                      <a:pt x="23" y="85"/>
                    </a:lnTo>
                    <a:cubicBezTo>
                      <a:pt x="22" y="85"/>
                      <a:pt x="22" y="85"/>
                      <a:pt x="22" y="85"/>
                    </a:cubicBezTo>
                    <a:close/>
                    <a:moveTo>
                      <a:pt x="247" y="313"/>
                    </a:moveTo>
                    <a:lnTo>
                      <a:pt x="247" y="313"/>
                    </a:lnTo>
                    <a:cubicBezTo>
                      <a:pt x="243" y="313"/>
                      <a:pt x="242" y="311"/>
                      <a:pt x="240" y="311"/>
                    </a:cubicBezTo>
                    <a:lnTo>
                      <a:pt x="240" y="311"/>
                    </a:lnTo>
                    <a:cubicBezTo>
                      <a:pt x="238" y="309"/>
                      <a:pt x="236" y="307"/>
                      <a:pt x="235" y="302"/>
                    </a:cubicBezTo>
                    <a:lnTo>
                      <a:pt x="235" y="302"/>
                    </a:lnTo>
                    <a:cubicBezTo>
                      <a:pt x="231" y="282"/>
                      <a:pt x="266" y="232"/>
                      <a:pt x="285" y="204"/>
                    </a:cubicBezTo>
                    <a:lnTo>
                      <a:pt x="96" y="204"/>
                    </a:lnTo>
                    <a:lnTo>
                      <a:pt x="96" y="204"/>
                    </a:lnTo>
                    <a:cubicBezTo>
                      <a:pt x="84" y="204"/>
                      <a:pt x="73" y="198"/>
                      <a:pt x="67" y="189"/>
                    </a:cubicBezTo>
                    <a:lnTo>
                      <a:pt x="5" y="99"/>
                    </a:lnTo>
                    <a:lnTo>
                      <a:pt x="5" y="99"/>
                    </a:lnTo>
                    <a:cubicBezTo>
                      <a:pt x="0" y="91"/>
                      <a:pt x="1" y="82"/>
                      <a:pt x="7" y="75"/>
                    </a:cubicBezTo>
                    <a:lnTo>
                      <a:pt x="7" y="75"/>
                    </a:lnTo>
                    <a:cubicBezTo>
                      <a:pt x="13" y="68"/>
                      <a:pt x="22" y="66"/>
                      <a:pt x="30" y="71"/>
                    </a:cubicBezTo>
                    <a:lnTo>
                      <a:pt x="131" y="121"/>
                    </a:lnTo>
                    <a:lnTo>
                      <a:pt x="285" y="121"/>
                    </a:lnTo>
                    <a:lnTo>
                      <a:pt x="285" y="121"/>
                    </a:lnTo>
                    <a:cubicBezTo>
                      <a:pt x="266" y="94"/>
                      <a:pt x="231" y="43"/>
                      <a:pt x="235" y="23"/>
                    </a:cubicBezTo>
                    <a:lnTo>
                      <a:pt x="235" y="23"/>
                    </a:lnTo>
                    <a:cubicBezTo>
                      <a:pt x="236" y="19"/>
                      <a:pt x="238" y="16"/>
                      <a:pt x="240" y="14"/>
                    </a:cubicBezTo>
                    <a:lnTo>
                      <a:pt x="240" y="14"/>
                    </a:lnTo>
                    <a:cubicBezTo>
                      <a:pt x="246" y="11"/>
                      <a:pt x="261" y="0"/>
                      <a:pt x="431" y="121"/>
                    </a:cubicBezTo>
                    <a:lnTo>
                      <a:pt x="548" y="121"/>
                    </a:lnTo>
                    <a:lnTo>
                      <a:pt x="548" y="121"/>
                    </a:lnTo>
                    <a:cubicBezTo>
                      <a:pt x="570" y="121"/>
                      <a:pt x="588" y="138"/>
                      <a:pt x="591" y="159"/>
                    </a:cubicBezTo>
                    <a:lnTo>
                      <a:pt x="591" y="159"/>
                    </a:lnTo>
                    <a:cubicBezTo>
                      <a:pt x="592" y="170"/>
                      <a:pt x="588" y="182"/>
                      <a:pt x="580" y="191"/>
                    </a:cubicBezTo>
                    <a:lnTo>
                      <a:pt x="580" y="191"/>
                    </a:lnTo>
                    <a:cubicBezTo>
                      <a:pt x="572" y="199"/>
                      <a:pt x="561" y="204"/>
                      <a:pt x="549" y="204"/>
                    </a:cubicBezTo>
                    <a:lnTo>
                      <a:pt x="431" y="204"/>
                    </a:lnTo>
                    <a:lnTo>
                      <a:pt x="431" y="204"/>
                    </a:lnTo>
                    <a:cubicBezTo>
                      <a:pt x="298" y="299"/>
                      <a:pt x="259" y="313"/>
                      <a:pt x="247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100">
                <a:extLst>
                  <a:ext uri="{FF2B5EF4-FFF2-40B4-BE49-F238E27FC236}">
                    <a16:creationId xmlns:a16="http://schemas.microsoft.com/office/drawing/2014/main" id="{37196DAC-2EBC-4CAC-9C71-820059AEA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7028" y="6483213"/>
                <a:ext cx="733873" cy="733876"/>
              </a:xfrm>
              <a:custGeom>
                <a:avLst/>
                <a:gdLst>
                  <a:gd name="T0" fmla="*/ 824 w 825"/>
                  <a:gd name="T1" fmla="*/ 412 h 824"/>
                  <a:gd name="T2" fmla="*/ 824 w 825"/>
                  <a:gd name="T3" fmla="*/ 412 h 824"/>
                  <a:gd name="T4" fmla="*/ 412 w 825"/>
                  <a:gd name="T5" fmla="*/ 823 h 824"/>
                  <a:gd name="T6" fmla="*/ 412 w 825"/>
                  <a:gd name="T7" fmla="*/ 823 h 824"/>
                  <a:gd name="T8" fmla="*/ 0 w 825"/>
                  <a:gd name="T9" fmla="*/ 412 h 824"/>
                  <a:gd name="T10" fmla="*/ 0 w 825"/>
                  <a:gd name="T11" fmla="*/ 412 h 824"/>
                  <a:gd name="T12" fmla="*/ 412 w 825"/>
                  <a:gd name="T13" fmla="*/ 0 h 824"/>
                  <a:gd name="T14" fmla="*/ 412 w 825"/>
                  <a:gd name="T15" fmla="*/ 0 h 824"/>
                  <a:gd name="T16" fmla="*/ 824 w 825"/>
                  <a:gd name="T17" fmla="*/ 412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5" h="824">
                    <a:moveTo>
                      <a:pt x="824" y="412"/>
                    </a:moveTo>
                    <a:lnTo>
                      <a:pt x="824" y="412"/>
                    </a:lnTo>
                    <a:cubicBezTo>
                      <a:pt x="824" y="639"/>
                      <a:pt x="640" y="823"/>
                      <a:pt x="412" y="823"/>
                    </a:cubicBezTo>
                    <a:lnTo>
                      <a:pt x="412" y="823"/>
                    </a:lnTo>
                    <a:cubicBezTo>
                      <a:pt x="185" y="823"/>
                      <a:pt x="0" y="639"/>
                      <a:pt x="0" y="412"/>
                    </a:cubicBezTo>
                    <a:lnTo>
                      <a:pt x="0" y="412"/>
                    </a:lnTo>
                    <a:cubicBezTo>
                      <a:pt x="0" y="184"/>
                      <a:pt x="185" y="0"/>
                      <a:pt x="412" y="0"/>
                    </a:cubicBezTo>
                    <a:lnTo>
                      <a:pt x="412" y="0"/>
                    </a:lnTo>
                    <a:cubicBezTo>
                      <a:pt x="640" y="0"/>
                      <a:pt x="824" y="184"/>
                      <a:pt x="824" y="4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101">
                <a:extLst>
                  <a:ext uri="{FF2B5EF4-FFF2-40B4-BE49-F238E27FC236}">
                    <a16:creationId xmlns:a16="http://schemas.microsoft.com/office/drawing/2014/main" id="{2B64F589-7C09-456D-8030-8D3D699C7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102" y="6475364"/>
                <a:ext cx="745648" cy="745648"/>
              </a:xfrm>
              <a:custGeom>
                <a:avLst/>
                <a:gdLst>
                  <a:gd name="T0" fmla="*/ 419 w 840"/>
                  <a:gd name="T1" fmla="*/ 15 h 838"/>
                  <a:gd name="T2" fmla="*/ 419 w 840"/>
                  <a:gd name="T3" fmla="*/ 15 h 838"/>
                  <a:gd name="T4" fmla="*/ 15 w 840"/>
                  <a:gd name="T5" fmla="*/ 419 h 838"/>
                  <a:gd name="T6" fmla="*/ 15 w 840"/>
                  <a:gd name="T7" fmla="*/ 419 h 838"/>
                  <a:gd name="T8" fmla="*/ 419 w 840"/>
                  <a:gd name="T9" fmla="*/ 822 h 838"/>
                  <a:gd name="T10" fmla="*/ 419 w 840"/>
                  <a:gd name="T11" fmla="*/ 822 h 838"/>
                  <a:gd name="T12" fmla="*/ 823 w 840"/>
                  <a:gd name="T13" fmla="*/ 419 h 838"/>
                  <a:gd name="T14" fmla="*/ 823 w 840"/>
                  <a:gd name="T15" fmla="*/ 419 h 838"/>
                  <a:gd name="T16" fmla="*/ 419 w 840"/>
                  <a:gd name="T17" fmla="*/ 15 h 838"/>
                  <a:gd name="T18" fmla="*/ 419 w 840"/>
                  <a:gd name="T19" fmla="*/ 837 h 838"/>
                  <a:gd name="T20" fmla="*/ 419 w 840"/>
                  <a:gd name="T21" fmla="*/ 837 h 838"/>
                  <a:gd name="T22" fmla="*/ 0 w 840"/>
                  <a:gd name="T23" fmla="*/ 419 h 838"/>
                  <a:gd name="T24" fmla="*/ 0 w 840"/>
                  <a:gd name="T25" fmla="*/ 419 h 838"/>
                  <a:gd name="T26" fmla="*/ 419 w 840"/>
                  <a:gd name="T27" fmla="*/ 0 h 838"/>
                  <a:gd name="T28" fmla="*/ 419 w 840"/>
                  <a:gd name="T29" fmla="*/ 0 h 838"/>
                  <a:gd name="T30" fmla="*/ 839 w 840"/>
                  <a:gd name="T31" fmla="*/ 419 h 838"/>
                  <a:gd name="T32" fmla="*/ 839 w 840"/>
                  <a:gd name="T33" fmla="*/ 419 h 838"/>
                  <a:gd name="T34" fmla="*/ 419 w 840"/>
                  <a:gd name="T35" fmla="*/ 837 h 8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0" h="838">
                    <a:moveTo>
                      <a:pt x="419" y="15"/>
                    </a:moveTo>
                    <a:lnTo>
                      <a:pt x="419" y="15"/>
                    </a:lnTo>
                    <a:cubicBezTo>
                      <a:pt x="197" y="15"/>
                      <a:pt x="15" y="197"/>
                      <a:pt x="15" y="419"/>
                    </a:cubicBezTo>
                    <a:lnTo>
                      <a:pt x="15" y="419"/>
                    </a:lnTo>
                    <a:cubicBezTo>
                      <a:pt x="15" y="640"/>
                      <a:pt x="197" y="822"/>
                      <a:pt x="419" y="822"/>
                    </a:cubicBezTo>
                    <a:lnTo>
                      <a:pt x="419" y="822"/>
                    </a:lnTo>
                    <a:cubicBezTo>
                      <a:pt x="642" y="822"/>
                      <a:pt x="823" y="640"/>
                      <a:pt x="823" y="419"/>
                    </a:cubicBezTo>
                    <a:lnTo>
                      <a:pt x="823" y="419"/>
                    </a:lnTo>
                    <a:cubicBezTo>
                      <a:pt x="823" y="197"/>
                      <a:pt x="642" y="15"/>
                      <a:pt x="419" y="15"/>
                    </a:cubicBezTo>
                    <a:close/>
                    <a:moveTo>
                      <a:pt x="419" y="837"/>
                    </a:moveTo>
                    <a:lnTo>
                      <a:pt x="419" y="837"/>
                    </a:lnTo>
                    <a:cubicBezTo>
                      <a:pt x="188" y="837"/>
                      <a:pt x="0" y="649"/>
                      <a:pt x="0" y="419"/>
                    </a:cubicBezTo>
                    <a:lnTo>
                      <a:pt x="0" y="419"/>
                    </a:lnTo>
                    <a:cubicBezTo>
                      <a:pt x="0" y="188"/>
                      <a:pt x="188" y="0"/>
                      <a:pt x="419" y="0"/>
                    </a:cubicBezTo>
                    <a:lnTo>
                      <a:pt x="419" y="0"/>
                    </a:lnTo>
                    <a:cubicBezTo>
                      <a:pt x="651" y="0"/>
                      <a:pt x="839" y="188"/>
                      <a:pt x="839" y="419"/>
                    </a:cubicBezTo>
                    <a:lnTo>
                      <a:pt x="839" y="419"/>
                    </a:lnTo>
                    <a:cubicBezTo>
                      <a:pt x="839" y="649"/>
                      <a:pt x="651" y="837"/>
                      <a:pt x="419" y="8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6" name="Freeform 102">
                <a:extLst>
                  <a:ext uri="{FF2B5EF4-FFF2-40B4-BE49-F238E27FC236}">
                    <a16:creationId xmlns:a16="http://schemas.microsoft.com/office/drawing/2014/main" id="{172553C7-BCD2-46E8-BE4A-068EE6BA0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02987" y="6734379"/>
                <a:ext cx="408144" cy="192300"/>
              </a:xfrm>
              <a:custGeom>
                <a:avLst/>
                <a:gdLst>
                  <a:gd name="T0" fmla="*/ 27 w 460"/>
                  <a:gd name="T1" fmla="*/ 16 h 214"/>
                  <a:gd name="T2" fmla="*/ 27 w 460"/>
                  <a:gd name="T3" fmla="*/ 16 h 214"/>
                  <a:gd name="T4" fmla="*/ 15 w 460"/>
                  <a:gd name="T5" fmla="*/ 28 h 214"/>
                  <a:gd name="T6" fmla="*/ 15 w 460"/>
                  <a:gd name="T7" fmla="*/ 186 h 214"/>
                  <a:gd name="T8" fmla="*/ 15 w 460"/>
                  <a:gd name="T9" fmla="*/ 186 h 214"/>
                  <a:gd name="T10" fmla="*/ 27 w 460"/>
                  <a:gd name="T11" fmla="*/ 198 h 214"/>
                  <a:gd name="T12" fmla="*/ 432 w 460"/>
                  <a:gd name="T13" fmla="*/ 198 h 214"/>
                  <a:gd name="T14" fmla="*/ 432 w 460"/>
                  <a:gd name="T15" fmla="*/ 198 h 214"/>
                  <a:gd name="T16" fmla="*/ 444 w 460"/>
                  <a:gd name="T17" fmla="*/ 186 h 214"/>
                  <a:gd name="T18" fmla="*/ 444 w 460"/>
                  <a:gd name="T19" fmla="*/ 28 h 214"/>
                  <a:gd name="T20" fmla="*/ 444 w 460"/>
                  <a:gd name="T21" fmla="*/ 28 h 214"/>
                  <a:gd name="T22" fmla="*/ 432 w 460"/>
                  <a:gd name="T23" fmla="*/ 16 h 214"/>
                  <a:gd name="T24" fmla="*/ 27 w 460"/>
                  <a:gd name="T25" fmla="*/ 16 h 214"/>
                  <a:gd name="T26" fmla="*/ 432 w 460"/>
                  <a:gd name="T27" fmla="*/ 213 h 214"/>
                  <a:gd name="T28" fmla="*/ 27 w 460"/>
                  <a:gd name="T29" fmla="*/ 213 h 214"/>
                  <a:gd name="T30" fmla="*/ 27 w 460"/>
                  <a:gd name="T31" fmla="*/ 213 h 214"/>
                  <a:gd name="T32" fmla="*/ 0 w 460"/>
                  <a:gd name="T33" fmla="*/ 186 h 214"/>
                  <a:gd name="T34" fmla="*/ 0 w 460"/>
                  <a:gd name="T35" fmla="*/ 28 h 214"/>
                  <a:gd name="T36" fmla="*/ 0 w 460"/>
                  <a:gd name="T37" fmla="*/ 28 h 214"/>
                  <a:gd name="T38" fmla="*/ 27 w 460"/>
                  <a:gd name="T39" fmla="*/ 0 h 214"/>
                  <a:gd name="T40" fmla="*/ 432 w 460"/>
                  <a:gd name="T41" fmla="*/ 0 h 214"/>
                  <a:gd name="T42" fmla="*/ 432 w 460"/>
                  <a:gd name="T43" fmla="*/ 0 h 214"/>
                  <a:gd name="T44" fmla="*/ 459 w 460"/>
                  <a:gd name="T45" fmla="*/ 28 h 214"/>
                  <a:gd name="T46" fmla="*/ 459 w 460"/>
                  <a:gd name="T47" fmla="*/ 186 h 214"/>
                  <a:gd name="T48" fmla="*/ 459 w 460"/>
                  <a:gd name="T49" fmla="*/ 186 h 214"/>
                  <a:gd name="T50" fmla="*/ 432 w 460"/>
                  <a:gd name="T51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60" h="214">
                    <a:moveTo>
                      <a:pt x="27" y="16"/>
                    </a:moveTo>
                    <a:lnTo>
                      <a:pt x="27" y="16"/>
                    </a:lnTo>
                    <a:cubicBezTo>
                      <a:pt x="21" y="16"/>
                      <a:pt x="15" y="21"/>
                      <a:pt x="15" y="28"/>
                    </a:cubicBezTo>
                    <a:lnTo>
                      <a:pt x="15" y="186"/>
                    </a:lnTo>
                    <a:lnTo>
                      <a:pt x="15" y="186"/>
                    </a:lnTo>
                    <a:cubicBezTo>
                      <a:pt x="15" y="193"/>
                      <a:pt x="21" y="198"/>
                      <a:pt x="27" y="198"/>
                    </a:cubicBezTo>
                    <a:lnTo>
                      <a:pt x="432" y="198"/>
                    </a:lnTo>
                    <a:lnTo>
                      <a:pt x="432" y="198"/>
                    </a:lnTo>
                    <a:cubicBezTo>
                      <a:pt x="438" y="198"/>
                      <a:pt x="444" y="193"/>
                      <a:pt x="444" y="186"/>
                    </a:cubicBezTo>
                    <a:lnTo>
                      <a:pt x="444" y="28"/>
                    </a:lnTo>
                    <a:lnTo>
                      <a:pt x="444" y="28"/>
                    </a:lnTo>
                    <a:cubicBezTo>
                      <a:pt x="444" y="21"/>
                      <a:pt x="438" y="16"/>
                      <a:pt x="432" y="16"/>
                    </a:cubicBezTo>
                    <a:lnTo>
                      <a:pt x="27" y="16"/>
                    </a:lnTo>
                    <a:close/>
                    <a:moveTo>
                      <a:pt x="432" y="213"/>
                    </a:moveTo>
                    <a:lnTo>
                      <a:pt x="27" y="213"/>
                    </a:lnTo>
                    <a:lnTo>
                      <a:pt x="27" y="213"/>
                    </a:lnTo>
                    <a:cubicBezTo>
                      <a:pt x="12" y="213"/>
                      <a:pt x="0" y="201"/>
                      <a:pt x="0" y="186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2"/>
                      <a:pt x="12" y="0"/>
                      <a:pt x="27" y="0"/>
                    </a:cubicBezTo>
                    <a:lnTo>
                      <a:pt x="432" y="0"/>
                    </a:lnTo>
                    <a:lnTo>
                      <a:pt x="432" y="0"/>
                    </a:lnTo>
                    <a:cubicBezTo>
                      <a:pt x="447" y="0"/>
                      <a:pt x="459" y="12"/>
                      <a:pt x="459" y="28"/>
                    </a:cubicBezTo>
                    <a:lnTo>
                      <a:pt x="459" y="186"/>
                    </a:lnTo>
                    <a:lnTo>
                      <a:pt x="459" y="186"/>
                    </a:lnTo>
                    <a:cubicBezTo>
                      <a:pt x="459" y="201"/>
                      <a:pt x="447" y="213"/>
                      <a:pt x="432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103">
                <a:extLst>
                  <a:ext uri="{FF2B5EF4-FFF2-40B4-BE49-F238E27FC236}">
                    <a16:creationId xmlns:a16="http://schemas.microsoft.com/office/drawing/2014/main" id="{3D09A894-7A56-4C53-B961-646958664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0376" y="6808945"/>
                <a:ext cx="109885" cy="109885"/>
              </a:xfrm>
              <a:custGeom>
                <a:avLst/>
                <a:gdLst>
                  <a:gd name="T0" fmla="*/ 0 w 125"/>
                  <a:gd name="T1" fmla="*/ 122 h 123"/>
                  <a:gd name="T2" fmla="*/ 124 w 125"/>
                  <a:gd name="T3" fmla="*/ 122 h 123"/>
                  <a:gd name="T4" fmla="*/ 124 w 125"/>
                  <a:gd name="T5" fmla="*/ 121 h 123"/>
                  <a:gd name="T6" fmla="*/ 124 w 125"/>
                  <a:gd name="T7" fmla="*/ 121 h 123"/>
                  <a:gd name="T8" fmla="*/ 2 w 125"/>
                  <a:gd name="T9" fmla="*/ 0 h 123"/>
                  <a:gd name="T10" fmla="*/ 0 w 125"/>
                  <a:gd name="T11" fmla="*/ 0 h 123"/>
                  <a:gd name="T12" fmla="*/ 0 w 125"/>
                  <a:gd name="T13" fmla="*/ 12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" h="123">
                    <a:moveTo>
                      <a:pt x="0" y="122"/>
                    </a:moveTo>
                    <a:lnTo>
                      <a:pt x="124" y="122"/>
                    </a:lnTo>
                    <a:lnTo>
                      <a:pt x="124" y="121"/>
                    </a:lnTo>
                    <a:lnTo>
                      <a:pt x="124" y="121"/>
                    </a:lnTo>
                    <a:cubicBezTo>
                      <a:pt x="124" y="53"/>
                      <a:pt x="69" y="0"/>
                      <a:pt x="2" y="0"/>
                    </a:cubicBezTo>
                    <a:lnTo>
                      <a:pt x="0" y="0"/>
                    </a:lnTo>
                    <a:lnTo>
                      <a:pt x="0" y="1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104">
                <a:extLst>
                  <a:ext uri="{FF2B5EF4-FFF2-40B4-BE49-F238E27FC236}">
                    <a16:creationId xmlns:a16="http://schemas.microsoft.com/office/drawing/2014/main" id="{3600B9F3-3BBE-431F-9ED0-75349D91C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46453" y="6801096"/>
                <a:ext cx="125583" cy="125583"/>
              </a:xfrm>
              <a:custGeom>
                <a:avLst/>
                <a:gdLst>
                  <a:gd name="T0" fmla="*/ 15 w 139"/>
                  <a:gd name="T1" fmla="*/ 123 h 139"/>
                  <a:gd name="T2" fmla="*/ 123 w 139"/>
                  <a:gd name="T3" fmla="*/ 123 h 139"/>
                  <a:gd name="T4" fmla="*/ 123 w 139"/>
                  <a:gd name="T5" fmla="*/ 73 h 139"/>
                  <a:gd name="T6" fmla="*/ 123 w 139"/>
                  <a:gd name="T7" fmla="*/ 73 h 139"/>
                  <a:gd name="T8" fmla="*/ 64 w 139"/>
                  <a:gd name="T9" fmla="*/ 16 h 139"/>
                  <a:gd name="T10" fmla="*/ 15 w 139"/>
                  <a:gd name="T11" fmla="*/ 16 h 139"/>
                  <a:gd name="T12" fmla="*/ 15 w 139"/>
                  <a:gd name="T13" fmla="*/ 123 h 139"/>
                  <a:gd name="T14" fmla="*/ 131 w 139"/>
                  <a:gd name="T15" fmla="*/ 138 h 139"/>
                  <a:gd name="T16" fmla="*/ 7 w 139"/>
                  <a:gd name="T17" fmla="*/ 138 h 139"/>
                  <a:gd name="T18" fmla="*/ 7 w 139"/>
                  <a:gd name="T19" fmla="*/ 138 h 139"/>
                  <a:gd name="T20" fmla="*/ 0 w 139"/>
                  <a:gd name="T21" fmla="*/ 130 h 139"/>
                  <a:gd name="T22" fmla="*/ 0 w 139"/>
                  <a:gd name="T23" fmla="*/ 8 h 139"/>
                  <a:gd name="T24" fmla="*/ 0 w 139"/>
                  <a:gd name="T25" fmla="*/ 8 h 139"/>
                  <a:gd name="T26" fmla="*/ 7 w 139"/>
                  <a:gd name="T27" fmla="*/ 0 h 139"/>
                  <a:gd name="T28" fmla="*/ 64 w 139"/>
                  <a:gd name="T29" fmla="*/ 0 h 139"/>
                  <a:gd name="T30" fmla="*/ 64 w 139"/>
                  <a:gd name="T31" fmla="*/ 0 h 139"/>
                  <a:gd name="T32" fmla="*/ 138 w 139"/>
                  <a:gd name="T33" fmla="*/ 73 h 139"/>
                  <a:gd name="T34" fmla="*/ 138 w 139"/>
                  <a:gd name="T35" fmla="*/ 130 h 139"/>
                  <a:gd name="T36" fmla="*/ 138 w 139"/>
                  <a:gd name="T37" fmla="*/ 130 h 139"/>
                  <a:gd name="T38" fmla="*/ 131 w 139"/>
                  <a:gd name="T39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9" h="139">
                    <a:moveTo>
                      <a:pt x="15" y="123"/>
                    </a:moveTo>
                    <a:lnTo>
                      <a:pt x="123" y="123"/>
                    </a:lnTo>
                    <a:lnTo>
                      <a:pt x="123" y="73"/>
                    </a:lnTo>
                    <a:lnTo>
                      <a:pt x="123" y="73"/>
                    </a:lnTo>
                    <a:cubicBezTo>
                      <a:pt x="123" y="43"/>
                      <a:pt x="96" y="16"/>
                      <a:pt x="64" y="16"/>
                    </a:cubicBezTo>
                    <a:lnTo>
                      <a:pt x="15" y="16"/>
                    </a:lnTo>
                    <a:lnTo>
                      <a:pt x="15" y="123"/>
                    </a:lnTo>
                    <a:close/>
                    <a:moveTo>
                      <a:pt x="131" y="138"/>
                    </a:moveTo>
                    <a:lnTo>
                      <a:pt x="7" y="138"/>
                    </a:lnTo>
                    <a:lnTo>
                      <a:pt x="7" y="138"/>
                    </a:lnTo>
                    <a:cubicBezTo>
                      <a:pt x="3" y="138"/>
                      <a:pt x="0" y="135"/>
                      <a:pt x="0" y="13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64" y="0"/>
                    </a:lnTo>
                    <a:lnTo>
                      <a:pt x="64" y="0"/>
                    </a:lnTo>
                    <a:cubicBezTo>
                      <a:pt x="105" y="0"/>
                      <a:pt x="138" y="34"/>
                      <a:pt x="138" y="73"/>
                    </a:cubicBezTo>
                    <a:lnTo>
                      <a:pt x="138" y="130"/>
                    </a:lnTo>
                    <a:lnTo>
                      <a:pt x="138" y="130"/>
                    </a:lnTo>
                    <a:cubicBezTo>
                      <a:pt x="138" y="135"/>
                      <a:pt x="135" y="138"/>
                      <a:pt x="131" y="1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105">
                <a:extLst>
                  <a:ext uri="{FF2B5EF4-FFF2-40B4-BE49-F238E27FC236}">
                    <a16:creationId xmlns:a16="http://schemas.microsoft.com/office/drawing/2014/main" id="{9A4E7542-1CE2-440B-B1A0-044F41F4C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5779" y="6883508"/>
                <a:ext cx="66717" cy="66717"/>
              </a:xfrm>
              <a:custGeom>
                <a:avLst/>
                <a:gdLst>
                  <a:gd name="T0" fmla="*/ 74 w 75"/>
                  <a:gd name="T1" fmla="*/ 37 h 76"/>
                  <a:gd name="T2" fmla="*/ 74 w 75"/>
                  <a:gd name="T3" fmla="*/ 37 h 76"/>
                  <a:gd name="T4" fmla="*/ 36 w 75"/>
                  <a:gd name="T5" fmla="*/ 75 h 76"/>
                  <a:gd name="T6" fmla="*/ 36 w 75"/>
                  <a:gd name="T7" fmla="*/ 75 h 76"/>
                  <a:gd name="T8" fmla="*/ 0 w 75"/>
                  <a:gd name="T9" fmla="*/ 37 h 76"/>
                  <a:gd name="T10" fmla="*/ 0 w 75"/>
                  <a:gd name="T11" fmla="*/ 37 h 76"/>
                  <a:gd name="T12" fmla="*/ 36 w 75"/>
                  <a:gd name="T13" fmla="*/ 0 h 76"/>
                  <a:gd name="T14" fmla="*/ 36 w 75"/>
                  <a:gd name="T15" fmla="*/ 0 h 76"/>
                  <a:gd name="T16" fmla="*/ 74 w 75"/>
                  <a:gd name="T17" fmla="*/ 3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6">
                    <a:moveTo>
                      <a:pt x="74" y="37"/>
                    </a:moveTo>
                    <a:lnTo>
                      <a:pt x="74" y="37"/>
                    </a:lnTo>
                    <a:cubicBezTo>
                      <a:pt x="74" y="58"/>
                      <a:pt x="57" y="75"/>
                      <a:pt x="36" y="75"/>
                    </a:cubicBezTo>
                    <a:lnTo>
                      <a:pt x="36" y="75"/>
                    </a:lnTo>
                    <a:cubicBezTo>
                      <a:pt x="16" y="75"/>
                      <a:pt x="0" y="58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6" y="0"/>
                    </a:cubicBezTo>
                    <a:lnTo>
                      <a:pt x="36" y="0"/>
                    </a:lnTo>
                    <a:cubicBezTo>
                      <a:pt x="57" y="0"/>
                      <a:pt x="74" y="16"/>
                      <a:pt x="74" y="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106">
                <a:extLst>
                  <a:ext uri="{FF2B5EF4-FFF2-40B4-BE49-F238E27FC236}">
                    <a16:creationId xmlns:a16="http://schemas.microsoft.com/office/drawing/2014/main" id="{318E3E10-10A4-4F4C-9B53-D4DE7D7E8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7930" y="6879585"/>
                <a:ext cx="82415" cy="82412"/>
              </a:xfrm>
              <a:custGeom>
                <a:avLst/>
                <a:gdLst>
                  <a:gd name="T0" fmla="*/ 45 w 92"/>
                  <a:gd name="T1" fmla="*/ 16 h 92"/>
                  <a:gd name="T2" fmla="*/ 45 w 92"/>
                  <a:gd name="T3" fmla="*/ 16 h 92"/>
                  <a:gd name="T4" fmla="*/ 16 w 92"/>
                  <a:gd name="T5" fmla="*/ 45 h 92"/>
                  <a:gd name="T6" fmla="*/ 16 w 92"/>
                  <a:gd name="T7" fmla="*/ 45 h 92"/>
                  <a:gd name="T8" fmla="*/ 45 w 92"/>
                  <a:gd name="T9" fmla="*/ 75 h 92"/>
                  <a:gd name="T10" fmla="*/ 45 w 92"/>
                  <a:gd name="T11" fmla="*/ 75 h 92"/>
                  <a:gd name="T12" fmla="*/ 75 w 92"/>
                  <a:gd name="T13" fmla="*/ 45 h 92"/>
                  <a:gd name="T14" fmla="*/ 75 w 92"/>
                  <a:gd name="T15" fmla="*/ 45 h 92"/>
                  <a:gd name="T16" fmla="*/ 45 w 92"/>
                  <a:gd name="T17" fmla="*/ 16 h 92"/>
                  <a:gd name="T18" fmla="*/ 45 w 92"/>
                  <a:gd name="T19" fmla="*/ 91 h 92"/>
                  <a:gd name="T20" fmla="*/ 45 w 92"/>
                  <a:gd name="T21" fmla="*/ 91 h 92"/>
                  <a:gd name="T22" fmla="*/ 0 w 92"/>
                  <a:gd name="T23" fmla="*/ 45 h 92"/>
                  <a:gd name="T24" fmla="*/ 0 w 92"/>
                  <a:gd name="T25" fmla="*/ 45 h 92"/>
                  <a:gd name="T26" fmla="*/ 45 w 92"/>
                  <a:gd name="T27" fmla="*/ 0 h 92"/>
                  <a:gd name="T28" fmla="*/ 45 w 92"/>
                  <a:gd name="T29" fmla="*/ 0 h 92"/>
                  <a:gd name="T30" fmla="*/ 91 w 92"/>
                  <a:gd name="T31" fmla="*/ 45 h 92"/>
                  <a:gd name="T32" fmla="*/ 91 w 92"/>
                  <a:gd name="T33" fmla="*/ 45 h 92"/>
                  <a:gd name="T34" fmla="*/ 45 w 92"/>
                  <a:gd name="T35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92">
                    <a:moveTo>
                      <a:pt x="45" y="16"/>
                    </a:moveTo>
                    <a:lnTo>
                      <a:pt x="45" y="16"/>
                    </a:lnTo>
                    <a:cubicBezTo>
                      <a:pt x="29" y="16"/>
                      <a:pt x="16" y="29"/>
                      <a:pt x="16" y="45"/>
                    </a:cubicBezTo>
                    <a:lnTo>
                      <a:pt x="16" y="45"/>
                    </a:lnTo>
                    <a:cubicBezTo>
                      <a:pt x="16" y="62"/>
                      <a:pt x="29" y="75"/>
                      <a:pt x="45" y="75"/>
                    </a:cubicBezTo>
                    <a:lnTo>
                      <a:pt x="45" y="75"/>
                    </a:lnTo>
                    <a:cubicBezTo>
                      <a:pt x="62" y="75"/>
                      <a:pt x="75" y="62"/>
                      <a:pt x="75" y="45"/>
                    </a:cubicBezTo>
                    <a:lnTo>
                      <a:pt x="75" y="45"/>
                    </a:lnTo>
                    <a:cubicBezTo>
                      <a:pt x="75" y="29"/>
                      <a:pt x="62" y="16"/>
                      <a:pt x="45" y="16"/>
                    </a:cubicBezTo>
                    <a:close/>
                    <a:moveTo>
                      <a:pt x="45" y="91"/>
                    </a:moveTo>
                    <a:lnTo>
                      <a:pt x="45" y="91"/>
                    </a:lnTo>
                    <a:cubicBezTo>
                      <a:pt x="20" y="91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1" y="0"/>
                      <a:pt x="91" y="20"/>
                      <a:pt x="91" y="45"/>
                    </a:cubicBezTo>
                    <a:lnTo>
                      <a:pt x="91" y="45"/>
                    </a:lnTo>
                    <a:cubicBezTo>
                      <a:pt x="91" y="70"/>
                      <a:pt x="71" y="91"/>
                      <a:pt x="45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107">
                <a:extLst>
                  <a:ext uri="{FF2B5EF4-FFF2-40B4-BE49-F238E27FC236}">
                    <a16:creationId xmlns:a16="http://schemas.microsoft.com/office/drawing/2014/main" id="{FAE9FFED-2C5B-4982-98EC-1B07174CE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5927" y="6883508"/>
                <a:ext cx="66715" cy="66717"/>
              </a:xfrm>
              <a:custGeom>
                <a:avLst/>
                <a:gdLst>
                  <a:gd name="T0" fmla="*/ 74 w 75"/>
                  <a:gd name="T1" fmla="*/ 37 h 76"/>
                  <a:gd name="T2" fmla="*/ 74 w 75"/>
                  <a:gd name="T3" fmla="*/ 37 h 76"/>
                  <a:gd name="T4" fmla="*/ 37 w 75"/>
                  <a:gd name="T5" fmla="*/ 75 h 76"/>
                  <a:gd name="T6" fmla="*/ 37 w 75"/>
                  <a:gd name="T7" fmla="*/ 75 h 76"/>
                  <a:gd name="T8" fmla="*/ 0 w 75"/>
                  <a:gd name="T9" fmla="*/ 37 h 76"/>
                  <a:gd name="T10" fmla="*/ 0 w 75"/>
                  <a:gd name="T11" fmla="*/ 37 h 76"/>
                  <a:gd name="T12" fmla="*/ 37 w 75"/>
                  <a:gd name="T13" fmla="*/ 0 h 76"/>
                  <a:gd name="T14" fmla="*/ 37 w 75"/>
                  <a:gd name="T15" fmla="*/ 0 h 76"/>
                  <a:gd name="T16" fmla="*/ 74 w 75"/>
                  <a:gd name="T17" fmla="*/ 3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6">
                    <a:moveTo>
                      <a:pt x="74" y="37"/>
                    </a:moveTo>
                    <a:lnTo>
                      <a:pt x="74" y="37"/>
                    </a:lnTo>
                    <a:cubicBezTo>
                      <a:pt x="74" y="58"/>
                      <a:pt x="58" y="75"/>
                      <a:pt x="37" y="75"/>
                    </a:cubicBezTo>
                    <a:lnTo>
                      <a:pt x="37" y="75"/>
                    </a:lnTo>
                    <a:cubicBezTo>
                      <a:pt x="16" y="75"/>
                      <a:pt x="0" y="58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7" y="0"/>
                    </a:cubicBezTo>
                    <a:lnTo>
                      <a:pt x="37" y="0"/>
                    </a:lnTo>
                    <a:cubicBezTo>
                      <a:pt x="58" y="0"/>
                      <a:pt x="74" y="16"/>
                      <a:pt x="74" y="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108">
                <a:extLst>
                  <a:ext uri="{FF2B5EF4-FFF2-40B4-BE49-F238E27FC236}">
                    <a16:creationId xmlns:a16="http://schemas.microsoft.com/office/drawing/2014/main" id="{80A1C81F-0857-4859-B097-7E12313AF3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58079" y="6879585"/>
                <a:ext cx="82412" cy="82412"/>
              </a:xfrm>
              <a:custGeom>
                <a:avLst/>
                <a:gdLst>
                  <a:gd name="T0" fmla="*/ 45 w 92"/>
                  <a:gd name="T1" fmla="*/ 16 h 92"/>
                  <a:gd name="T2" fmla="*/ 45 w 92"/>
                  <a:gd name="T3" fmla="*/ 16 h 92"/>
                  <a:gd name="T4" fmla="*/ 15 w 92"/>
                  <a:gd name="T5" fmla="*/ 45 h 92"/>
                  <a:gd name="T6" fmla="*/ 15 w 92"/>
                  <a:gd name="T7" fmla="*/ 45 h 92"/>
                  <a:gd name="T8" fmla="*/ 45 w 92"/>
                  <a:gd name="T9" fmla="*/ 75 h 92"/>
                  <a:gd name="T10" fmla="*/ 45 w 92"/>
                  <a:gd name="T11" fmla="*/ 75 h 92"/>
                  <a:gd name="T12" fmla="*/ 74 w 92"/>
                  <a:gd name="T13" fmla="*/ 45 h 92"/>
                  <a:gd name="T14" fmla="*/ 74 w 92"/>
                  <a:gd name="T15" fmla="*/ 45 h 92"/>
                  <a:gd name="T16" fmla="*/ 45 w 92"/>
                  <a:gd name="T17" fmla="*/ 16 h 92"/>
                  <a:gd name="T18" fmla="*/ 45 w 92"/>
                  <a:gd name="T19" fmla="*/ 91 h 92"/>
                  <a:gd name="T20" fmla="*/ 45 w 92"/>
                  <a:gd name="T21" fmla="*/ 91 h 92"/>
                  <a:gd name="T22" fmla="*/ 0 w 92"/>
                  <a:gd name="T23" fmla="*/ 45 h 92"/>
                  <a:gd name="T24" fmla="*/ 0 w 92"/>
                  <a:gd name="T25" fmla="*/ 45 h 92"/>
                  <a:gd name="T26" fmla="*/ 45 w 92"/>
                  <a:gd name="T27" fmla="*/ 0 h 92"/>
                  <a:gd name="T28" fmla="*/ 45 w 92"/>
                  <a:gd name="T29" fmla="*/ 0 h 92"/>
                  <a:gd name="T30" fmla="*/ 91 w 92"/>
                  <a:gd name="T31" fmla="*/ 45 h 92"/>
                  <a:gd name="T32" fmla="*/ 91 w 92"/>
                  <a:gd name="T33" fmla="*/ 45 h 92"/>
                  <a:gd name="T34" fmla="*/ 45 w 92"/>
                  <a:gd name="T35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92">
                    <a:moveTo>
                      <a:pt x="45" y="16"/>
                    </a:moveTo>
                    <a:lnTo>
                      <a:pt x="45" y="16"/>
                    </a:lnTo>
                    <a:cubicBezTo>
                      <a:pt x="28" y="16"/>
                      <a:pt x="15" y="29"/>
                      <a:pt x="15" y="45"/>
                    </a:cubicBezTo>
                    <a:lnTo>
                      <a:pt x="15" y="45"/>
                    </a:lnTo>
                    <a:cubicBezTo>
                      <a:pt x="15" y="62"/>
                      <a:pt x="28" y="75"/>
                      <a:pt x="45" y="75"/>
                    </a:cubicBezTo>
                    <a:lnTo>
                      <a:pt x="45" y="75"/>
                    </a:lnTo>
                    <a:cubicBezTo>
                      <a:pt x="61" y="75"/>
                      <a:pt x="74" y="62"/>
                      <a:pt x="74" y="45"/>
                    </a:cubicBezTo>
                    <a:lnTo>
                      <a:pt x="74" y="45"/>
                    </a:lnTo>
                    <a:cubicBezTo>
                      <a:pt x="74" y="29"/>
                      <a:pt x="61" y="16"/>
                      <a:pt x="45" y="16"/>
                    </a:cubicBezTo>
                    <a:close/>
                    <a:moveTo>
                      <a:pt x="45" y="91"/>
                    </a:moveTo>
                    <a:lnTo>
                      <a:pt x="45" y="91"/>
                    </a:lnTo>
                    <a:cubicBezTo>
                      <a:pt x="20" y="91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1" y="20"/>
                      <a:pt x="91" y="45"/>
                    </a:cubicBezTo>
                    <a:lnTo>
                      <a:pt x="91" y="45"/>
                    </a:lnTo>
                    <a:cubicBezTo>
                      <a:pt x="91" y="70"/>
                      <a:pt x="70" y="91"/>
                      <a:pt x="45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109">
                <a:extLst>
                  <a:ext uri="{FF2B5EF4-FFF2-40B4-BE49-F238E27FC236}">
                    <a16:creationId xmlns:a16="http://schemas.microsoft.com/office/drawing/2014/main" id="{07EA48A8-AC0A-4816-904C-B7913FA82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4973" y="5670851"/>
                <a:ext cx="1530541" cy="467010"/>
              </a:xfrm>
              <a:custGeom>
                <a:avLst/>
                <a:gdLst>
                  <a:gd name="T0" fmla="*/ 1620 w 1718"/>
                  <a:gd name="T1" fmla="*/ 523 h 524"/>
                  <a:gd name="T2" fmla="*/ 859 w 1718"/>
                  <a:gd name="T3" fmla="*/ 523 h 524"/>
                  <a:gd name="T4" fmla="*/ 97 w 1718"/>
                  <a:gd name="T5" fmla="*/ 523 h 524"/>
                  <a:gd name="T6" fmla="*/ 97 w 1718"/>
                  <a:gd name="T7" fmla="*/ 523 h 524"/>
                  <a:gd name="T8" fmla="*/ 28 w 1718"/>
                  <a:gd name="T9" fmla="*/ 495 h 524"/>
                  <a:gd name="T10" fmla="*/ 28 w 1718"/>
                  <a:gd name="T11" fmla="*/ 495 h 524"/>
                  <a:gd name="T12" fmla="*/ 0 w 1718"/>
                  <a:gd name="T13" fmla="*/ 426 h 524"/>
                  <a:gd name="T14" fmla="*/ 0 w 1718"/>
                  <a:gd name="T15" fmla="*/ 261 h 524"/>
                  <a:gd name="T16" fmla="*/ 0 w 1718"/>
                  <a:gd name="T17" fmla="*/ 97 h 524"/>
                  <a:gd name="T18" fmla="*/ 0 w 1718"/>
                  <a:gd name="T19" fmla="*/ 97 h 524"/>
                  <a:gd name="T20" fmla="*/ 28 w 1718"/>
                  <a:gd name="T21" fmla="*/ 29 h 524"/>
                  <a:gd name="T22" fmla="*/ 28 w 1718"/>
                  <a:gd name="T23" fmla="*/ 29 h 524"/>
                  <a:gd name="T24" fmla="*/ 97 w 1718"/>
                  <a:gd name="T25" fmla="*/ 0 h 524"/>
                  <a:gd name="T26" fmla="*/ 859 w 1718"/>
                  <a:gd name="T27" fmla="*/ 0 h 524"/>
                  <a:gd name="T28" fmla="*/ 1620 w 1718"/>
                  <a:gd name="T29" fmla="*/ 0 h 524"/>
                  <a:gd name="T30" fmla="*/ 1620 w 1718"/>
                  <a:gd name="T31" fmla="*/ 0 h 524"/>
                  <a:gd name="T32" fmla="*/ 1688 w 1718"/>
                  <a:gd name="T33" fmla="*/ 29 h 524"/>
                  <a:gd name="T34" fmla="*/ 1688 w 1718"/>
                  <a:gd name="T35" fmla="*/ 29 h 524"/>
                  <a:gd name="T36" fmla="*/ 1717 w 1718"/>
                  <a:gd name="T37" fmla="*/ 97 h 524"/>
                  <a:gd name="T38" fmla="*/ 1717 w 1718"/>
                  <a:gd name="T39" fmla="*/ 261 h 524"/>
                  <a:gd name="T40" fmla="*/ 1717 w 1718"/>
                  <a:gd name="T41" fmla="*/ 426 h 524"/>
                  <a:gd name="T42" fmla="*/ 1717 w 1718"/>
                  <a:gd name="T43" fmla="*/ 426 h 524"/>
                  <a:gd name="T44" fmla="*/ 1688 w 1718"/>
                  <a:gd name="T45" fmla="*/ 495 h 524"/>
                  <a:gd name="T46" fmla="*/ 1688 w 1718"/>
                  <a:gd name="T47" fmla="*/ 495 h 524"/>
                  <a:gd name="T48" fmla="*/ 1620 w 1718"/>
                  <a:gd name="T49" fmla="*/ 523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18" h="524">
                    <a:moveTo>
                      <a:pt x="1620" y="523"/>
                    </a:moveTo>
                    <a:lnTo>
                      <a:pt x="859" y="523"/>
                    </a:lnTo>
                    <a:lnTo>
                      <a:pt x="97" y="523"/>
                    </a:lnTo>
                    <a:lnTo>
                      <a:pt x="97" y="523"/>
                    </a:lnTo>
                    <a:cubicBezTo>
                      <a:pt x="70" y="523"/>
                      <a:pt x="46" y="512"/>
                      <a:pt x="28" y="495"/>
                    </a:cubicBezTo>
                    <a:lnTo>
                      <a:pt x="28" y="495"/>
                    </a:lnTo>
                    <a:cubicBezTo>
                      <a:pt x="11" y="477"/>
                      <a:pt x="0" y="453"/>
                      <a:pt x="0" y="426"/>
                    </a:cubicBezTo>
                    <a:lnTo>
                      <a:pt x="0" y="261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0"/>
                      <a:pt x="11" y="46"/>
                      <a:pt x="28" y="29"/>
                    </a:cubicBezTo>
                    <a:lnTo>
                      <a:pt x="28" y="29"/>
                    </a:lnTo>
                    <a:cubicBezTo>
                      <a:pt x="46" y="11"/>
                      <a:pt x="70" y="0"/>
                      <a:pt x="97" y="0"/>
                    </a:cubicBezTo>
                    <a:lnTo>
                      <a:pt x="859" y="0"/>
                    </a:lnTo>
                    <a:lnTo>
                      <a:pt x="1620" y="0"/>
                    </a:lnTo>
                    <a:lnTo>
                      <a:pt x="1620" y="0"/>
                    </a:lnTo>
                    <a:cubicBezTo>
                      <a:pt x="1647" y="0"/>
                      <a:pt x="1671" y="11"/>
                      <a:pt x="1688" y="29"/>
                    </a:cubicBezTo>
                    <a:lnTo>
                      <a:pt x="1688" y="29"/>
                    </a:lnTo>
                    <a:cubicBezTo>
                      <a:pt x="1707" y="46"/>
                      <a:pt x="1717" y="70"/>
                      <a:pt x="1717" y="97"/>
                    </a:cubicBezTo>
                    <a:lnTo>
                      <a:pt x="1717" y="261"/>
                    </a:lnTo>
                    <a:lnTo>
                      <a:pt x="1717" y="426"/>
                    </a:lnTo>
                    <a:lnTo>
                      <a:pt x="1717" y="426"/>
                    </a:lnTo>
                    <a:cubicBezTo>
                      <a:pt x="1717" y="453"/>
                      <a:pt x="1707" y="477"/>
                      <a:pt x="1688" y="495"/>
                    </a:cubicBezTo>
                    <a:lnTo>
                      <a:pt x="1688" y="495"/>
                    </a:lnTo>
                    <a:cubicBezTo>
                      <a:pt x="1671" y="512"/>
                      <a:pt x="1647" y="523"/>
                      <a:pt x="1620" y="5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110">
                <a:extLst>
                  <a:ext uri="{FF2B5EF4-FFF2-40B4-BE49-F238E27FC236}">
                    <a16:creationId xmlns:a16="http://schemas.microsoft.com/office/drawing/2014/main" id="{D15147CD-3EDE-474E-934A-1E32E8717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7124" y="5663002"/>
                <a:ext cx="1542315" cy="478785"/>
              </a:xfrm>
              <a:custGeom>
                <a:avLst/>
                <a:gdLst>
                  <a:gd name="T0" fmla="*/ 106 w 1735"/>
                  <a:gd name="T1" fmla="*/ 15 h 539"/>
                  <a:gd name="T2" fmla="*/ 106 w 1735"/>
                  <a:gd name="T3" fmla="*/ 15 h 539"/>
                  <a:gd name="T4" fmla="*/ 43 w 1735"/>
                  <a:gd name="T5" fmla="*/ 41 h 539"/>
                  <a:gd name="T6" fmla="*/ 43 w 1735"/>
                  <a:gd name="T7" fmla="*/ 41 h 539"/>
                  <a:gd name="T8" fmla="*/ 17 w 1735"/>
                  <a:gd name="T9" fmla="*/ 104 h 539"/>
                  <a:gd name="T10" fmla="*/ 17 w 1735"/>
                  <a:gd name="T11" fmla="*/ 433 h 539"/>
                  <a:gd name="T12" fmla="*/ 17 w 1735"/>
                  <a:gd name="T13" fmla="*/ 433 h 539"/>
                  <a:gd name="T14" fmla="*/ 43 w 1735"/>
                  <a:gd name="T15" fmla="*/ 496 h 539"/>
                  <a:gd name="T16" fmla="*/ 43 w 1735"/>
                  <a:gd name="T17" fmla="*/ 496 h 539"/>
                  <a:gd name="T18" fmla="*/ 106 w 1735"/>
                  <a:gd name="T19" fmla="*/ 523 h 539"/>
                  <a:gd name="T20" fmla="*/ 1629 w 1735"/>
                  <a:gd name="T21" fmla="*/ 523 h 539"/>
                  <a:gd name="T22" fmla="*/ 1629 w 1735"/>
                  <a:gd name="T23" fmla="*/ 523 h 539"/>
                  <a:gd name="T24" fmla="*/ 1693 w 1735"/>
                  <a:gd name="T25" fmla="*/ 496 h 539"/>
                  <a:gd name="T26" fmla="*/ 1693 w 1735"/>
                  <a:gd name="T27" fmla="*/ 496 h 539"/>
                  <a:gd name="T28" fmla="*/ 1718 w 1735"/>
                  <a:gd name="T29" fmla="*/ 433 h 539"/>
                  <a:gd name="T30" fmla="*/ 1718 w 1735"/>
                  <a:gd name="T31" fmla="*/ 104 h 539"/>
                  <a:gd name="T32" fmla="*/ 1718 w 1735"/>
                  <a:gd name="T33" fmla="*/ 104 h 539"/>
                  <a:gd name="T34" fmla="*/ 1693 w 1735"/>
                  <a:gd name="T35" fmla="*/ 41 h 539"/>
                  <a:gd name="T36" fmla="*/ 1693 w 1735"/>
                  <a:gd name="T37" fmla="*/ 41 h 539"/>
                  <a:gd name="T38" fmla="*/ 1629 w 1735"/>
                  <a:gd name="T39" fmla="*/ 15 h 539"/>
                  <a:gd name="T40" fmla="*/ 106 w 1735"/>
                  <a:gd name="T41" fmla="*/ 15 h 539"/>
                  <a:gd name="T42" fmla="*/ 1629 w 1735"/>
                  <a:gd name="T43" fmla="*/ 538 h 539"/>
                  <a:gd name="T44" fmla="*/ 106 w 1735"/>
                  <a:gd name="T45" fmla="*/ 538 h 539"/>
                  <a:gd name="T46" fmla="*/ 106 w 1735"/>
                  <a:gd name="T47" fmla="*/ 538 h 539"/>
                  <a:gd name="T48" fmla="*/ 31 w 1735"/>
                  <a:gd name="T49" fmla="*/ 507 h 539"/>
                  <a:gd name="T50" fmla="*/ 31 w 1735"/>
                  <a:gd name="T51" fmla="*/ 507 h 539"/>
                  <a:gd name="T52" fmla="*/ 0 w 1735"/>
                  <a:gd name="T53" fmla="*/ 433 h 539"/>
                  <a:gd name="T54" fmla="*/ 0 w 1735"/>
                  <a:gd name="T55" fmla="*/ 104 h 539"/>
                  <a:gd name="T56" fmla="*/ 0 w 1735"/>
                  <a:gd name="T57" fmla="*/ 104 h 539"/>
                  <a:gd name="T58" fmla="*/ 31 w 1735"/>
                  <a:gd name="T59" fmla="*/ 30 h 539"/>
                  <a:gd name="T60" fmla="*/ 31 w 1735"/>
                  <a:gd name="T61" fmla="*/ 30 h 539"/>
                  <a:gd name="T62" fmla="*/ 106 w 1735"/>
                  <a:gd name="T63" fmla="*/ 0 h 539"/>
                  <a:gd name="T64" fmla="*/ 1629 w 1735"/>
                  <a:gd name="T65" fmla="*/ 0 h 539"/>
                  <a:gd name="T66" fmla="*/ 1629 w 1735"/>
                  <a:gd name="T67" fmla="*/ 0 h 539"/>
                  <a:gd name="T68" fmla="*/ 1703 w 1735"/>
                  <a:gd name="T69" fmla="*/ 30 h 539"/>
                  <a:gd name="T70" fmla="*/ 1703 w 1735"/>
                  <a:gd name="T71" fmla="*/ 30 h 539"/>
                  <a:gd name="T72" fmla="*/ 1734 w 1735"/>
                  <a:gd name="T73" fmla="*/ 104 h 539"/>
                  <a:gd name="T74" fmla="*/ 1734 w 1735"/>
                  <a:gd name="T75" fmla="*/ 433 h 539"/>
                  <a:gd name="T76" fmla="*/ 1734 w 1735"/>
                  <a:gd name="T77" fmla="*/ 433 h 539"/>
                  <a:gd name="T78" fmla="*/ 1703 w 1735"/>
                  <a:gd name="T79" fmla="*/ 507 h 539"/>
                  <a:gd name="T80" fmla="*/ 1703 w 1735"/>
                  <a:gd name="T81" fmla="*/ 507 h 539"/>
                  <a:gd name="T82" fmla="*/ 1629 w 1735"/>
                  <a:gd name="T83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5" h="539">
                    <a:moveTo>
                      <a:pt x="106" y="15"/>
                    </a:moveTo>
                    <a:lnTo>
                      <a:pt x="106" y="15"/>
                    </a:lnTo>
                    <a:cubicBezTo>
                      <a:pt x="82" y="15"/>
                      <a:pt x="60" y="24"/>
                      <a:pt x="43" y="41"/>
                    </a:cubicBezTo>
                    <a:lnTo>
                      <a:pt x="43" y="41"/>
                    </a:lnTo>
                    <a:cubicBezTo>
                      <a:pt x="26" y="58"/>
                      <a:pt x="17" y="81"/>
                      <a:pt x="17" y="104"/>
                    </a:cubicBezTo>
                    <a:lnTo>
                      <a:pt x="17" y="433"/>
                    </a:lnTo>
                    <a:lnTo>
                      <a:pt x="17" y="433"/>
                    </a:lnTo>
                    <a:cubicBezTo>
                      <a:pt x="17" y="457"/>
                      <a:pt x="26" y="479"/>
                      <a:pt x="43" y="496"/>
                    </a:cubicBezTo>
                    <a:lnTo>
                      <a:pt x="43" y="496"/>
                    </a:lnTo>
                    <a:cubicBezTo>
                      <a:pt x="60" y="513"/>
                      <a:pt x="82" y="523"/>
                      <a:pt x="106" y="523"/>
                    </a:cubicBezTo>
                    <a:lnTo>
                      <a:pt x="1629" y="523"/>
                    </a:lnTo>
                    <a:lnTo>
                      <a:pt x="1629" y="523"/>
                    </a:lnTo>
                    <a:cubicBezTo>
                      <a:pt x="1653" y="523"/>
                      <a:pt x="1675" y="513"/>
                      <a:pt x="1693" y="496"/>
                    </a:cubicBezTo>
                    <a:lnTo>
                      <a:pt x="1693" y="496"/>
                    </a:lnTo>
                    <a:cubicBezTo>
                      <a:pt x="1710" y="479"/>
                      <a:pt x="1718" y="457"/>
                      <a:pt x="1718" y="433"/>
                    </a:cubicBezTo>
                    <a:lnTo>
                      <a:pt x="1718" y="104"/>
                    </a:lnTo>
                    <a:lnTo>
                      <a:pt x="1718" y="104"/>
                    </a:lnTo>
                    <a:cubicBezTo>
                      <a:pt x="1718" y="81"/>
                      <a:pt x="1710" y="58"/>
                      <a:pt x="1693" y="41"/>
                    </a:cubicBezTo>
                    <a:lnTo>
                      <a:pt x="1693" y="41"/>
                    </a:lnTo>
                    <a:cubicBezTo>
                      <a:pt x="1675" y="24"/>
                      <a:pt x="1653" y="15"/>
                      <a:pt x="1629" y="15"/>
                    </a:cubicBezTo>
                    <a:lnTo>
                      <a:pt x="106" y="15"/>
                    </a:lnTo>
                    <a:close/>
                    <a:moveTo>
                      <a:pt x="1629" y="538"/>
                    </a:moveTo>
                    <a:lnTo>
                      <a:pt x="106" y="538"/>
                    </a:lnTo>
                    <a:lnTo>
                      <a:pt x="106" y="538"/>
                    </a:lnTo>
                    <a:cubicBezTo>
                      <a:pt x="78" y="538"/>
                      <a:pt x="51" y="527"/>
                      <a:pt x="31" y="507"/>
                    </a:cubicBezTo>
                    <a:lnTo>
                      <a:pt x="31" y="507"/>
                    </a:lnTo>
                    <a:cubicBezTo>
                      <a:pt x="12" y="487"/>
                      <a:pt x="0" y="461"/>
                      <a:pt x="0" y="433"/>
                    </a:cubicBez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76"/>
                      <a:pt x="12" y="50"/>
                      <a:pt x="31" y="30"/>
                    </a:cubicBezTo>
                    <a:lnTo>
                      <a:pt x="31" y="30"/>
                    </a:lnTo>
                    <a:cubicBezTo>
                      <a:pt x="51" y="11"/>
                      <a:pt x="78" y="0"/>
                      <a:pt x="106" y="0"/>
                    </a:cubicBezTo>
                    <a:lnTo>
                      <a:pt x="1629" y="0"/>
                    </a:lnTo>
                    <a:lnTo>
                      <a:pt x="1629" y="0"/>
                    </a:lnTo>
                    <a:cubicBezTo>
                      <a:pt x="1657" y="0"/>
                      <a:pt x="1684" y="11"/>
                      <a:pt x="1703" y="30"/>
                    </a:cubicBezTo>
                    <a:lnTo>
                      <a:pt x="1703" y="30"/>
                    </a:lnTo>
                    <a:cubicBezTo>
                      <a:pt x="1723" y="50"/>
                      <a:pt x="1734" y="76"/>
                      <a:pt x="1734" y="104"/>
                    </a:cubicBezTo>
                    <a:lnTo>
                      <a:pt x="1734" y="433"/>
                    </a:lnTo>
                    <a:lnTo>
                      <a:pt x="1734" y="433"/>
                    </a:lnTo>
                    <a:cubicBezTo>
                      <a:pt x="1734" y="461"/>
                      <a:pt x="1723" y="487"/>
                      <a:pt x="1703" y="507"/>
                    </a:cubicBezTo>
                    <a:lnTo>
                      <a:pt x="1703" y="507"/>
                    </a:lnTo>
                    <a:cubicBezTo>
                      <a:pt x="1684" y="527"/>
                      <a:pt x="1657" y="538"/>
                      <a:pt x="1629" y="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90FADEA6-C9BE-4CB9-AB9F-64D7B44F5A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9800" y="5800357"/>
                <a:ext cx="1152902" cy="210998"/>
              </a:xfrm>
              <a:custGeom>
                <a:avLst/>
                <a:gdLst>
                  <a:gd name="connsiteX0" fmla="*/ 7128 w 1152902"/>
                  <a:gd name="connsiteY0" fmla="*/ 196223 h 210998"/>
                  <a:gd name="connsiteX1" fmla="*/ 1145774 w 1152902"/>
                  <a:gd name="connsiteY1" fmla="*/ 196223 h 210998"/>
                  <a:gd name="connsiteX2" fmla="*/ 1152902 w 1152902"/>
                  <a:gd name="connsiteY2" fmla="*/ 202687 h 210998"/>
                  <a:gd name="connsiteX3" fmla="*/ 1145774 w 1152902"/>
                  <a:gd name="connsiteY3" fmla="*/ 210998 h 210998"/>
                  <a:gd name="connsiteX4" fmla="*/ 7128 w 1152902"/>
                  <a:gd name="connsiteY4" fmla="*/ 210998 h 210998"/>
                  <a:gd name="connsiteX5" fmla="*/ 0 w 1152902"/>
                  <a:gd name="connsiteY5" fmla="*/ 202687 h 210998"/>
                  <a:gd name="connsiteX6" fmla="*/ 7128 w 1152902"/>
                  <a:gd name="connsiteY6" fmla="*/ 196223 h 210998"/>
                  <a:gd name="connsiteX7" fmla="*/ 7128 w 1152902"/>
                  <a:gd name="connsiteY7" fmla="*/ 98112 h 210998"/>
                  <a:gd name="connsiteX8" fmla="*/ 1145774 w 1152902"/>
                  <a:gd name="connsiteY8" fmla="*/ 98112 h 210998"/>
                  <a:gd name="connsiteX9" fmla="*/ 1152902 w 1152902"/>
                  <a:gd name="connsiteY9" fmla="*/ 105499 h 210998"/>
                  <a:gd name="connsiteX10" fmla="*/ 1145774 w 1152902"/>
                  <a:gd name="connsiteY10" fmla="*/ 112886 h 210998"/>
                  <a:gd name="connsiteX11" fmla="*/ 7128 w 1152902"/>
                  <a:gd name="connsiteY11" fmla="*/ 112886 h 210998"/>
                  <a:gd name="connsiteX12" fmla="*/ 0 w 1152902"/>
                  <a:gd name="connsiteY12" fmla="*/ 105499 h 210998"/>
                  <a:gd name="connsiteX13" fmla="*/ 7128 w 1152902"/>
                  <a:gd name="connsiteY13" fmla="*/ 98112 h 210998"/>
                  <a:gd name="connsiteX14" fmla="*/ 7112 w 1152902"/>
                  <a:gd name="connsiteY14" fmla="*/ 0 h 210998"/>
                  <a:gd name="connsiteX15" fmla="*/ 643464 w 1152902"/>
                  <a:gd name="connsiteY15" fmla="*/ 0 h 210998"/>
                  <a:gd name="connsiteX16" fmla="*/ 650574 w 1152902"/>
                  <a:gd name="connsiteY16" fmla="*/ 7849 h 210998"/>
                  <a:gd name="connsiteX17" fmla="*/ 643464 w 1152902"/>
                  <a:gd name="connsiteY17" fmla="*/ 14717 h 210998"/>
                  <a:gd name="connsiteX18" fmla="*/ 7112 w 1152902"/>
                  <a:gd name="connsiteY18" fmla="*/ 14717 h 210998"/>
                  <a:gd name="connsiteX19" fmla="*/ 0 w 1152902"/>
                  <a:gd name="connsiteY19" fmla="*/ 7849 h 210998"/>
                  <a:gd name="connsiteX20" fmla="*/ 7112 w 1152902"/>
                  <a:gd name="connsiteY20" fmla="*/ 0 h 21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2902" h="210998">
                    <a:moveTo>
                      <a:pt x="7128" y="196223"/>
                    </a:moveTo>
                    <a:lnTo>
                      <a:pt x="1145774" y="196223"/>
                    </a:lnTo>
                    <a:cubicBezTo>
                      <a:pt x="1149338" y="196223"/>
                      <a:pt x="1152902" y="198993"/>
                      <a:pt x="1152902" y="202687"/>
                    </a:cubicBezTo>
                    <a:cubicBezTo>
                      <a:pt x="1152902" y="207304"/>
                      <a:pt x="1149338" y="210998"/>
                      <a:pt x="1145774" y="210998"/>
                    </a:cubicBezTo>
                    <a:lnTo>
                      <a:pt x="7128" y="210998"/>
                    </a:lnTo>
                    <a:cubicBezTo>
                      <a:pt x="2674" y="210998"/>
                      <a:pt x="0" y="207304"/>
                      <a:pt x="0" y="202687"/>
                    </a:cubicBezTo>
                    <a:cubicBezTo>
                      <a:pt x="0" y="198993"/>
                      <a:pt x="2674" y="196223"/>
                      <a:pt x="7128" y="196223"/>
                    </a:cubicBezTo>
                    <a:close/>
                    <a:moveTo>
                      <a:pt x="7128" y="98112"/>
                    </a:moveTo>
                    <a:lnTo>
                      <a:pt x="1145774" y="98112"/>
                    </a:lnTo>
                    <a:cubicBezTo>
                      <a:pt x="1149338" y="98112"/>
                      <a:pt x="1152902" y="101805"/>
                      <a:pt x="1152902" y="105499"/>
                    </a:cubicBezTo>
                    <a:cubicBezTo>
                      <a:pt x="1152902" y="109193"/>
                      <a:pt x="1149338" y="112886"/>
                      <a:pt x="1145774" y="112886"/>
                    </a:cubicBezTo>
                    <a:lnTo>
                      <a:pt x="7128" y="112886"/>
                    </a:lnTo>
                    <a:cubicBezTo>
                      <a:pt x="2674" y="112886"/>
                      <a:pt x="0" y="109193"/>
                      <a:pt x="0" y="105499"/>
                    </a:cubicBezTo>
                    <a:cubicBezTo>
                      <a:pt x="0" y="101805"/>
                      <a:pt x="2674" y="98112"/>
                      <a:pt x="7128" y="98112"/>
                    </a:cubicBezTo>
                    <a:close/>
                    <a:moveTo>
                      <a:pt x="7112" y="0"/>
                    </a:moveTo>
                    <a:lnTo>
                      <a:pt x="643464" y="0"/>
                    </a:lnTo>
                    <a:cubicBezTo>
                      <a:pt x="647906" y="0"/>
                      <a:pt x="650574" y="3924"/>
                      <a:pt x="650574" y="7849"/>
                    </a:cubicBezTo>
                    <a:cubicBezTo>
                      <a:pt x="650574" y="11773"/>
                      <a:pt x="647906" y="14717"/>
                      <a:pt x="643464" y="14717"/>
                    </a:cubicBezTo>
                    <a:lnTo>
                      <a:pt x="7112" y="14717"/>
                    </a:lnTo>
                    <a:cubicBezTo>
                      <a:pt x="2668" y="14717"/>
                      <a:pt x="0" y="11773"/>
                      <a:pt x="0" y="7849"/>
                    </a:cubicBezTo>
                    <a:cubicBezTo>
                      <a:pt x="0" y="3924"/>
                      <a:pt x="2668" y="0"/>
                      <a:pt x="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114">
                <a:extLst>
                  <a:ext uri="{FF2B5EF4-FFF2-40B4-BE49-F238E27FC236}">
                    <a16:creationId xmlns:a16="http://schemas.microsoft.com/office/drawing/2014/main" id="{7FD287D2-83C2-4FA3-95CD-4CBE29A48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4973" y="6616645"/>
                <a:ext cx="1530541" cy="463087"/>
              </a:xfrm>
              <a:custGeom>
                <a:avLst/>
                <a:gdLst>
                  <a:gd name="T0" fmla="*/ 1620 w 1718"/>
                  <a:gd name="T1" fmla="*/ 521 h 522"/>
                  <a:gd name="T2" fmla="*/ 859 w 1718"/>
                  <a:gd name="T3" fmla="*/ 521 h 522"/>
                  <a:gd name="T4" fmla="*/ 97 w 1718"/>
                  <a:gd name="T5" fmla="*/ 521 h 522"/>
                  <a:gd name="T6" fmla="*/ 97 w 1718"/>
                  <a:gd name="T7" fmla="*/ 521 h 522"/>
                  <a:gd name="T8" fmla="*/ 28 w 1718"/>
                  <a:gd name="T9" fmla="*/ 493 h 522"/>
                  <a:gd name="T10" fmla="*/ 28 w 1718"/>
                  <a:gd name="T11" fmla="*/ 493 h 522"/>
                  <a:gd name="T12" fmla="*/ 0 w 1718"/>
                  <a:gd name="T13" fmla="*/ 424 h 522"/>
                  <a:gd name="T14" fmla="*/ 0 w 1718"/>
                  <a:gd name="T15" fmla="*/ 261 h 522"/>
                  <a:gd name="T16" fmla="*/ 0 w 1718"/>
                  <a:gd name="T17" fmla="*/ 97 h 522"/>
                  <a:gd name="T18" fmla="*/ 0 w 1718"/>
                  <a:gd name="T19" fmla="*/ 97 h 522"/>
                  <a:gd name="T20" fmla="*/ 28 w 1718"/>
                  <a:gd name="T21" fmla="*/ 28 h 522"/>
                  <a:gd name="T22" fmla="*/ 28 w 1718"/>
                  <a:gd name="T23" fmla="*/ 28 h 522"/>
                  <a:gd name="T24" fmla="*/ 97 w 1718"/>
                  <a:gd name="T25" fmla="*/ 0 h 522"/>
                  <a:gd name="T26" fmla="*/ 859 w 1718"/>
                  <a:gd name="T27" fmla="*/ 0 h 522"/>
                  <a:gd name="T28" fmla="*/ 1620 w 1718"/>
                  <a:gd name="T29" fmla="*/ 0 h 522"/>
                  <a:gd name="T30" fmla="*/ 1620 w 1718"/>
                  <a:gd name="T31" fmla="*/ 0 h 522"/>
                  <a:gd name="T32" fmla="*/ 1688 w 1718"/>
                  <a:gd name="T33" fmla="*/ 28 h 522"/>
                  <a:gd name="T34" fmla="*/ 1688 w 1718"/>
                  <a:gd name="T35" fmla="*/ 28 h 522"/>
                  <a:gd name="T36" fmla="*/ 1717 w 1718"/>
                  <a:gd name="T37" fmla="*/ 97 h 522"/>
                  <a:gd name="T38" fmla="*/ 1717 w 1718"/>
                  <a:gd name="T39" fmla="*/ 261 h 522"/>
                  <a:gd name="T40" fmla="*/ 1717 w 1718"/>
                  <a:gd name="T41" fmla="*/ 424 h 522"/>
                  <a:gd name="T42" fmla="*/ 1717 w 1718"/>
                  <a:gd name="T43" fmla="*/ 424 h 522"/>
                  <a:gd name="T44" fmla="*/ 1688 w 1718"/>
                  <a:gd name="T45" fmla="*/ 493 h 522"/>
                  <a:gd name="T46" fmla="*/ 1688 w 1718"/>
                  <a:gd name="T47" fmla="*/ 493 h 522"/>
                  <a:gd name="T48" fmla="*/ 1620 w 1718"/>
                  <a:gd name="T49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18" h="522">
                    <a:moveTo>
                      <a:pt x="1620" y="521"/>
                    </a:moveTo>
                    <a:lnTo>
                      <a:pt x="859" y="521"/>
                    </a:lnTo>
                    <a:lnTo>
                      <a:pt x="97" y="521"/>
                    </a:lnTo>
                    <a:lnTo>
                      <a:pt x="97" y="521"/>
                    </a:lnTo>
                    <a:cubicBezTo>
                      <a:pt x="70" y="521"/>
                      <a:pt x="46" y="511"/>
                      <a:pt x="28" y="493"/>
                    </a:cubicBezTo>
                    <a:lnTo>
                      <a:pt x="28" y="493"/>
                    </a:lnTo>
                    <a:cubicBezTo>
                      <a:pt x="11" y="476"/>
                      <a:pt x="0" y="451"/>
                      <a:pt x="0" y="424"/>
                    </a:cubicBezTo>
                    <a:lnTo>
                      <a:pt x="0" y="261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0"/>
                      <a:pt x="11" y="45"/>
                      <a:pt x="28" y="28"/>
                    </a:cubicBezTo>
                    <a:lnTo>
                      <a:pt x="28" y="28"/>
                    </a:lnTo>
                    <a:cubicBezTo>
                      <a:pt x="46" y="10"/>
                      <a:pt x="70" y="0"/>
                      <a:pt x="97" y="0"/>
                    </a:cubicBezTo>
                    <a:lnTo>
                      <a:pt x="859" y="0"/>
                    </a:lnTo>
                    <a:lnTo>
                      <a:pt x="1620" y="0"/>
                    </a:lnTo>
                    <a:lnTo>
                      <a:pt x="1620" y="0"/>
                    </a:lnTo>
                    <a:cubicBezTo>
                      <a:pt x="1647" y="0"/>
                      <a:pt x="1671" y="10"/>
                      <a:pt x="1688" y="28"/>
                    </a:cubicBezTo>
                    <a:lnTo>
                      <a:pt x="1688" y="28"/>
                    </a:lnTo>
                    <a:cubicBezTo>
                      <a:pt x="1707" y="45"/>
                      <a:pt x="1717" y="70"/>
                      <a:pt x="1717" y="97"/>
                    </a:cubicBezTo>
                    <a:lnTo>
                      <a:pt x="1717" y="261"/>
                    </a:lnTo>
                    <a:lnTo>
                      <a:pt x="1717" y="424"/>
                    </a:lnTo>
                    <a:lnTo>
                      <a:pt x="1717" y="424"/>
                    </a:lnTo>
                    <a:cubicBezTo>
                      <a:pt x="1717" y="451"/>
                      <a:pt x="1707" y="476"/>
                      <a:pt x="1688" y="493"/>
                    </a:cubicBezTo>
                    <a:lnTo>
                      <a:pt x="1688" y="493"/>
                    </a:lnTo>
                    <a:cubicBezTo>
                      <a:pt x="1671" y="511"/>
                      <a:pt x="1647" y="521"/>
                      <a:pt x="1620" y="5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115">
                <a:extLst>
                  <a:ext uri="{FF2B5EF4-FFF2-40B4-BE49-F238E27FC236}">
                    <a16:creationId xmlns:a16="http://schemas.microsoft.com/office/drawing/2014/main" id="{36C70209-67A9-48F3-BCE8-03F2184666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7124" y="6608796"/>
                <a:ext cx="1542315" cy="478785"/>
              </a:xfrm>
              <a:custGeom>
                <a:avLst/>
                <a:gdLst>
                  <a:gd name="T0" fmla="*/ 106 w 1735"/>
                  <a:gd name="T1" fmla="*/ 15 h 538"/>
                  <a:gd name="T2" fmla="*/ 106 w 1735"/>
                  <a:gd name="T3" fmla="*/ 15 h 538"/>
                  <a:gd name="T4" fmla="*/ 43 w 1735"/>
                  <a:gd name="T5" fmla="*/ 41 h 538"/>
                  <a:gd name="T6" fmla="*/ 43 w 1735"/>
                  <a:gd name="T7" fmla="*/ 41 h 538"/>
                  <a:gd name="T8" fmla="*/ 17 w 1735"/>
                  <a:gd name="T9" fmla="*/ 105 h 538"/>
                  <a:gd name="T10" fmla="*/ 17 w 1735"/>
                  <a:gd name="T11" fmla="*/ 432 h 538"/>
                  <a:gd name="T12" fmla="*/ 17 w 1735"/>
                  <a:gd name="T13" fmla="*/ 432 h 538"/>
                  <a:gd name="T14" fmla="*/ 43 w 1735"/>
                  <a:gd name="T15" fmla="*/ 496 h 538"/>
                  <a:gd name="T16" fmla="*/ 43 w 1735"/>
                  <a:gd name="T17" fmla="*/ 496 h 538"/>
                  <a:gd name="T18" fmla="*/ 106 w 1735"/>
                  <a:gd name="T19" fmla="*/ 522 h 538"/>
                  <a:gd name="T20" fmla="*/ 1629 w 1735"/>
                  <a:gd name="T21" fmla="*/ 522 h 538"/>
                  <a:gd name="T22" fmla="*/ 1629 w 1735"/>
                  <a:gd name="T23" fmla="*/ 522 h 538"/>
                  <a:gd name="T24" fmla="*/ 1693 w 1735"/>
                  <a:gd name="T25" fmla="*/ 496 h 538"/>
                  <a:gd name="T26" fmla="*/ 1693 w 1735"/>
                  <a:gd name="T27" fmla="*/ 496 h 538"/>
                  <a:gd name="T28" fmla="*/ 1718 w 1735"/>
                  <a:gd name="T29" fmla="*/ 432 h 538"/>
                  <a:gd name="T30" fmla="*/ 1718 w 1735"/>
                  <a:gd name="T31" fmla="*/ 105 h 538"/>
                  <a:gd name="T32" fmla="*/ 1718 w 1735"/>
                  <a:gd name="T33" fmla="*/ 105 h 538"/>
                  <a:gd name="T34" fmla="*/ 1693 w 1735"/>
                  <a:gd name="T35" fmla="*/ 41 h 538"/>
                  <a:gd name="T36" fmla="*/ 1693 w 1735"/>
                  <a:gd name="T37" fmla="*/ 41 h 538"/>
                  <a:gd name="T38" fmla="*/ 1629 w 1735"/>
                  <a:gd name="T39" fmla="*/ 15 h 538"/>
                  <a:gd name="T40" fmla="*/ 106 w 1735"/>
                  <a:gd name="T41" fmla="*/ 15 h 538"/>
                  <a:gd name="T42" fmla="*/ 1629 w 1735"/>
                  <a:gd name="T43" fmla="*/ 537 h 538"/>
                  <a:gd name="T44" fmla="*/ 106 w 1735"/>
                  <a:gd name="T45" fmla="*/ 537 h 538"/>
                  <a:gd name="T46" fmla="*/ 106 w 1735"/>
                  <a:gd name="T47" fmla="*/ 537 h 538"/>
                  <a:gd name="T48" fmla="*/ 31 w 1735"/>
                  <a:gd name="T49" fmla="*/ 507 h 538"/>
                  <a:gd name="T50" fmla="*/ 31 w 1735"/>
                  <a:gd name="T51" fmla="*/ 507 h 538"/>
                  <a:gd name="T52" fmla="*/ 0 w 1735"/>
                  <a:gd name="T53" fmla="*/ 432 h 538"/>
                  <a:gd name="T54" fmla="*/ 0 w 1735"/>
                  <a:gd name="T55" fmla="*/ 105 h 538"/>
                  <a:gd name="T56" fmla="*/ 0 w 1735"/>
                  <a:gd name="T57" fmla="*/ 105 h 538"/>
                  <a:gd name="T58" fmla="*/ 31 w 1735"/>
                  <a:gd name="T59" fmla="*/ 30 h 538"/>
                  <a:gd name="T60" fmla="*/ 31 w 1735"/>
                  <a:gd name="T61" fmla="*/ 30 h 538"/>
                  <a:gd name="T62" fmla="*/ 106 w 1735"/>
                  <a:gd name="T63" fmla="*/ 0 h 538"/>
                  <a:gd name="T64" fmla="*/ 1629 w 1735"/>
                  <a:gd name="T65" fmla="*/ 0 h 538"/>
                  <a:gd name="T66" fmla="*/ 1629 w 1735"/>
                  <a:gd name="T67" fmla="*/ 0 h 538"/>
                  <a:gd name="T68" fmla="*/ 1703 w 1735"/>
                  <a:gd name="T69" fmla="*/ 30 h 538"/>
                  <a:gd name="T70" fmla="*/ 1703 w 1735"/>
                  <a:gd name="T71" fmla="*/ 30 h 538"/>
                  <a:gd name="T72" fmla="*/ 1734 w 1735"/>
                  <a:gd name="T73" fmla="*/ 105 h 538"/>
                  <a:gd name="T74" fmla="*/ 1734 w 1735"/>
                  <a:gd name="T75" fmla="*/ 432 h 538"/>
                  <a:gd name="T76" fmla="*/ 1734 w 1735"/>
                  <a:gd name="T77" fmla="*/ 432 h 538"/>
                  <a:gd name="T78" fmla="*/ 1703 w 1735"/>
                  <a:gd name="T79" fmla="*/ 507 h 538"/>
                  <a:gd name="T80" fmla="*/ 1703 w 1735"/>
                  <a:gd name="T81" fmla="*/ 507 h 538"/>
                  <a:gd name="T82" fmla="*/ 1629 w 1735"/>
                  <a:gd name="T83" fmla="*/ 537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5" h="538">
                    <a:moveTo>
                      <a:pt x="106" y="15"/>
                    </a:moveTo>
                    <a:lnTo>
                      <a:pt x="106" y="15"/>
                    </a:lnTo>
                    <a:cubicBezTo>
                      <a:pt x="82" y="15"/>
                      <a:pt x="60" y="25"/>
                      <a:pt x="43" y="41"/>
                    </a:cubicBezTo>
                    <a:lnTo>
                      <a:pt x="43" y="41"/>
                    </a:lnTo>
                    <a:cubicBezTo>
                      <a:pt x="26" y="58"/>
                      <a:pt x="17" y="81"/>
                      <a:pt x="17" y="105"/>
                    </a:cubicBezTo>
                    <a:lnTo>
                      <a:pt x="17" y="432"/>
                    </a:lnTo>
                    <a:lnTo>
                      <a:pt x="17" y="432"/>
                    </a:lnTo>
                    <a:cubicBezTo>
                      <a:pt x="17" y="456"/>
                      <a:pt x="26" y="479"/>
                      <a:pt x="43" y="496"/>
                    </a:cubicBezTo>
                    <a:lnTo>
                      <a:pt x="43" y="496"/>
                    </a:lnTo>
                    <a:cubicBezTo>
                      <a:pt x="60" y="512"/>
                      <a:pt x="82" y="522"/>
                      <a:pt x="106" y="522"/>
                    </a:cubicBezTo>
                    <a:lnTo>
                      <a:pt x="1629" y="522"/>
                    </a:lnTo>
                    <a:lnTo>
                      <a:pt x="1629" y="522"/>
                    </a:lnTo>
                    <a:cubicBezTo>
                      <a:pt x="1653" y="522"/>
                      <a:pt x="1675" y="512"/>
                      <a:pt x="1693" y="496"/>
                    </a:cubicBezTo>
                    <a:lnTo>
                      <a:pt x="1693" y="496"/>
                    </a:lnTo>
                    <a:cubicBezTo>
                      <a:pt x="1710" y="479"/>
                      <a:pt x="1718" y="456"/>
                      <a:pt x="1718" y="432"/>
                    </a:cubicBezTo>
                    <a:lnTo>
                      <a:pt x="1718" y="105"/>
                    </a:lnTo>
                    <a:lnTo>
                      <a:pt x="1718" y="105"/>
                    </a:lnTo>
                    <a:cubicBezTo>
                      <a:pt x="1718" y="81"/>
                      <a:pt x="1710" y="58"/>
                      <a:pt x="1693" y="41"/>
                    </a:cubicBezTo>
                    <a:lnTo>
                      <a:pt x="1693" y="41"/>
                    </a:lnTo>
                    <a:cubicBezTo>
                      <a:pt x="1675" y="25"/>
                      <a:pt x="1653" y="15"/>
                      <a:pt x="1629" y="15"/>
                    </a:cubicBezTo>
                    <a:lnTo>
                      <a:pt x="106" y="15"/>
                    </a:lnTo>
                    <a:close/>
                    <a:moveTo>
                      <a:pt x="1629" y="537"/>
                    </a:moveTo>
                    <a:lnTo>
                      <a:pt x="106" y="537"/>
                    </a:lnTo>
                    <a:lnTo>
                      <a:pt x="106" y="537"/>
                    </a:lnTo>
                    <a:cubicBezTo>
                      <a:pt x="78" y="537"/>
                      <a:pt x="51" y="526"/>
                      <a:pt x="31" y="507"/>
                    </a:cubicBezTo>
                    <a:lnTo>
                      <a:pt x="31" y="507"/>
                    </a:lnTo>
                    <a:cubicBezTo>
                      <a:pt x="12" y="486"/>
                      <a:pt x="0" y="461"/>
                      <a:pt x="0" y="432"/>
                    </a:cubicBezTo>
                    <a:lnTo>
                      <a:pt x="0" y="105"/>
                    </a:lnTo>
                    <a:lnTo>
                      <a:pt x="0" y="105"/>
                    </a:lnTo>
                    <a:cubicBezTo>
                      <a:pt x="0" y="76"/>
                      <a:pt x="12" y="51"/>
                      <a:pt x="31" y="30"/>
                    </a:cubicBezTo>
                    <a:lnTo>
                      <a:pt x="31" y="30"/>
                    </a:lnTo>
                    <a:cubicBezTo>
                      <a:pt x="51" y="11"/>
                      <a:pt x="78" y="0"/>
                      <a:pt x="106" y="0"/>
                    </a:cubicBezTo>
                    <a:lnTo>
                      <a:pt x="1629" y="0"/>
                    </a:lnTo>
                    <a:lnTo>
                      <a:pt x="1629" y="0"/>
                    </a:lnTo>
                    <a:cubicBezTo>
                      <a:pt x="1657" y="0"/>
                      <a:pt x="1684" y="11"/>
                      <a:pt x="1703" y="30"/>
                    </a:cubicBezTo>
                    <a:lnTo>
                      <a:pt x="1703" y="30"/>
                    </a:lnTo>
                    <a:cubicBezTo>
                      <a:pt x="1723" y="51"/>
                      <a:pt x="1734" y="76"/>
                      <a:pt x="1734" y="105"/>
                    </a:cubicBezTo>
                    <a:lnTo>
                      <a:pt x="1734" y="432"/>
                    </a:lnTo>
                    <a:lnTo>
                      <a:pt x="1734" y="432"/>
                    </a:lnTo>
                    <a:cubicBezTo>
                      <a:pt x="1734" y="461"/>
                      <a:pt x="1723" y="486"/>
                      <a:pt x="1703" y="507"/>
                    </a:cubicBezTo>
                    <a:lnTo>
                      <a:pt x="1703" y="507"/>
                    </a:lnTo>
                    <a:cubicBezTo>
                      <a:pt x="1684" y="526"/>
                      <a:pt x="1657" y="537"/>
                      <a:pt x="1629" y="5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3F735EA8-0E6F-4D65-9CD7-D7E6D5BD25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9800" y="6742228"/>
                <a:ext cx="1152902" cy="210940"/>
              </a:xfrm>
              <a:custGeom>
                <a:avLst/>
                <a:gdLst>
                  <a:gd name="connsiteX0" fmla="*/ 7128 w 1152902"/>
                  <a:gd name="connsiteY0" fmla="*/ 196223 h 210940"/>
                  <a:gd name="connsiteX1" fmla="*/ 1145774 w 1152902"/>
                  <a:gd name="connsiteY1" fmla="*/ 196223 h 210940"/>
                  <a:gd name="connsiteX2" fmla="*/ 1152902 w 1152902"/>
                  <a:gd name="connsiteY2" fmla="*/ 203091 h 210940"/>
                  <a:gd name="connsiteX3" fmla="*/ 1145774 w 1152902"/>
                  <a:gd name="connsiteY3" fmla="*/ 210940 h 210940"/>
                  <a:gd name="connsiteX4" fmla="*/ 7128 w 1152902"/>
                  <a:gd name="connsiteY4" fmla="*/ 210940 h 210940"/>
                  <a:gd name="connsiteX5" fmla="*/ 0 w 1152902"/>
                  <a:gd name="connsiteY5" fmla="*/ 203091 h 210940"/>
                  <a:gd name="connsiteX6" fmla="*/ 7128 w 1152902"/>
                  <a:gd name="connsiteY6" fmla="*/ 196223 h 210940"/>
                  <a:gd name="connsiteX7" fmla="*/ 7128 w 1152902"/>
                  <a:gd name="connsiteY7" fmla="*/ 98113 h 210940"/>
                  <a:gd name="connsiteX8" fmla="*/ 1145774 w 1152902"/>
                  <a:gd name="connsiteY8" fmla="*/ 98113 h 210940"/>
                  <a:gd name="connsiteX9" fmla="*/ 1152902 w 1152902"/>
                  <a:gd name="connsiteY9" fmla="*/ 105962 h 210940"/>
                  <a:gd name="connsiteX10" fmla="*/ 1145774 w 1152902"/>
                  <a:gd name="connsiteY10" fmla="*/ 112830 h 210940"/>
                  <a:gd name="connsiteX11" fmla="*/ 7128 w 1152902"/>
                  <a:gd name="connsiteY11" fmla="*/ 112830 h 210940"/>
                  <a:gd name="connsiteX12" fmla="*/ 0 w 1152902"/>
                  <a:gd name="connsiteY12" fmla="*/ 105962 h 210940"/>
                  <a:gd name="connsiteX13" fmla="*/ 7128 w 1152902"/>
                  <a:gd name="connsiteY13" fmla="*/ 98113 h 210940"/>
                  <a:gd name="connsiteX14" fmla="*/ 7112 w 1152902"/>
                  <a:gd name="connsiteY14" fmla="*/ 0 h 210940"/>
                  <a:gd name="connsiteX15" fmla="*/ 643464 w 1152902"/>
                  <a:gd name="connsiteY15" fmla="*/ 0 h 210940"/>
                  <a:gd name="connsiteX16" fmla="*/ 650574 w 1152902"/>
                  <a:gd name="connsiteY16" fmla="*/ 6868 h 210940"/>
                  <a:gd name="connsiteX17" fmla="*/ 643464 w 1152902"/>
                  <a:gd name="connsiteY17" fmla="*/ 14717 h 210940"/>
                  <a:gd name="connsiteX18" fmla="*/ 7112 w 1152902"/>
                  <a:gd name="connsiteY18" fmla="*/ 14717 h 210940"/>
                  <a:gd name="connsiteX19" fmla="*/ 0 w 1152902"/>
                  <a:gd name="connsiteY19" fmla="*/ 6868 h 210940"/>
                  <a:gd name="connsiteX20" fmla="*/ 7112 w 1152902"/>
                  <a:gd name="connsiteY20" fmla="*/ 0 h 2109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2902" h="210940">
                    <a:moveTo>
                      <a:pt x="7128" y="196223"/>
                    </a:moveTo>
                    <a:lnTo>
                      <a:pt x="1145774" y="196223"/>
                    </a:lnTo>
                    <a:cubicBezTo>
                      <a:pt x="1149338" y="196223"/>
                      <a:pt x="1152902" y="199167"/>
                      <a:pt x="1152902" y="203091"/>
                    </a:cubicBezTo>
                    <a:cubicBezTo>
                      <a:pt x="1152902" y="207997"/>
                      <a:pt x="1149338" y="210940"/>
                      <a:pt x="1145774" y="210940"/>
                    </a:cubicBezTo>
                    <a:lnTo>
                      <a:pt x="7128" y="210940"/>
                    </a:lnTo>
                    <a:cubicBezTo>
                      <a:pt x="2674" y="210940"/>
                      <a:pt x="0" y="207997"/>
                      <a:pt x="0" y="203091"/>
                    </a:cubicBezTo>
                    <a:cubicBezTo>
                      <a:pt x="0" y="199167"/>
                      <a:pt x="2674" y="196223"/>
                      <a:pt x="7128" y="196223"/>
                    </a:cubicBezTo>
                    <a:close/>
                    <a:moveTo>
                      <a:pt x="7128" y="98113"/>
                    </a:moveTo>
                    <a:lnTo>
                      <a:pt x="1145774" y="98113"/>
                    </a:lnTo>
                    <a:cubicBezTo>
                      <a:pt x="1149338" y="98113"/>
                      <a:pt x="1152902" y="102037"/>
                      <a:pt x="1152902" y="105962"/>
                    </a:cubicBezTo>
                    <a:cubicBezTo>
                      <a:pt x="1152902" y="109886"/>
                      <a:pt x="1149338" y="112830"/>
                      <a:pt x="1145774" y="112830"/>
                    </a:cubicBezTo>
                    <a:lnTo>
                      <a:pt x="7128" y="112830"/>
                    </a:lnTo>
                    <a:cubicBezTo>
                      <a:pt x="2674" y="112830"/>
                      <a:pt x="0" y="109886"/>
                      <a:pt x="0" y="105962"/>
                    </a:cubicBezTo>
                    <a:cubicBezTo>
                      <a:pt x="0" y="102037"/>
                      <a:pt x="2674" y="98113"/>
                      <a:pt x="7128" y="98113"/>
                    </a:cubicBezTo>
                    <a:close/>
                    <a:moveTo>
                      <a:pt x="7112" y="0"/>
                    </a:moveTo>
                    <a:lnTo>
                      <a:pt x="643464" y="0"/>
                    </a:lnTo>
                    <a:cubicBezTo>
                      <a:pt x="647906" y="0"/>
                      <a:pt x="650574" y="2943"/>
                      <a:pt x="650574" y="6868"/>
                    </a:cubicBezTo>
                    <a:cubicBezTo>
                      <a:pt x="650574" y="11773"/>
                      <a:pt x="647906" y="14717"/>
                      <a:pt x="643464" y="14717"/>
                    </a:cubicBezTo>
                    <a:lnTo>
                      <a:pt x="7112" y="14717"/>
                    </a:lnTo>
                    <a:cubicBezTo>
                      <a:pt x="2668" y="14717"/>
                      <a:pt x="0" y="11773"/>
                      <a:pt x="0" y="6868"/>
                    </a:cubicBezTo>
                    <a:cubicBezTo>
                      <a:pt x="0" y="2943"/>
                      <a:pt x="2668" y="0"/>
                      <a:pt x="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119">
                <a:extLst>
                  <a:ext uri="{FF2B5EF4-FFF2-40B4-BE49-F238E27FC236}">
                    <a16:creationId xmlns:a16="http://schemas.microsoft.com/office/drawing/2014/main" id="{B06597E8-05CB-4596-9E63-E6E15B11D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7028" y="7425084"/>
                <a:ext cx="733873" cy="733876"/>
              </a:xfrm>
              <a:custGeom>
                <a:avLst/>
                <a:gdLst>
                  <a:gd name="T0" fmla="*/ 824 w 825"/>
                  <a:gd name="T1" fmla="*/ 412 h 824"/>
                  <a:gd name="T2" fmla="*/ 824 w 825"/>
                  <a:gd name="T3" fmla="*/ 412 h 824"/>
                  <a:gd name="T4" fmla="*/ 412 w 825"/>
                  <a:gd name="T5" fmla="*/ 823 h 824"/>
                  <a:gd name="T6" fmla="*/ 412 w 825"/>
                  <a:gd name="T7" fmla="*/ 823 h 824"/>
                  <a:gd name="T8" fmla="*/ 0 w 825"/>
                  <a:gd name="T9" fmla="*/ 412 h 824"/>
                  <a:gd name="T10" fmla="*/ 0 w 825"/>
                  <a:gd name="T11" fmla="*/ 412 h 824"/>
                  <a:gd name="T12" fmla="*/ 412 w 825"/>
                  <a:gd name="T13" fmla="*/ 0 h 824"/>
                  <a:gd name="T14" fmla="*/ 412 w 825"/>
                  <a:gd name="T15" fmla="*/ 0 h 824"/>
                  <a:gd name="T16" fmla="*/ 824 w 825"/>
                  <a:gd name="T17" fmla="*/ 412 h 8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5" h="824">
                    <a:moveTo>
                      <a:pt x="824" y="412"/>
                    </a:moveTo>
                    <a:lnTo>
                      <a:pt x="824" y="412"/>
                    </a:lnTo>
                    <a:cubicBezTo>
                      <a:pt x="824" y="639"/>
                      <a:pt x="640" y="823"/>
                      <a:pt x="412" y="823"/>
                    </a:cubicBezTo>
                    <a:lnTo>
                      <a:pt x="412" y="823"/>
                    </a:lnTo>
                    <a:cubicBezTo>
                      <a:pt x="185" y="823"/>
                      <a:pt x="0" y="639"/>
                      <a:pt x="0" y="412"/>
                    </a:cubicBezTo>
                    <a:lnTo>
                      <a:pt x="0" y="412"/>
                    </a:lnTo>
                    <a:cubicBezTo>
                      <a:pt x="0" y="185"/>
                      <a:pt x="185" y="0"/>
                      <a:pt x="412" y="0"/>
                    </a:cubicBezTo>
                    <a:lnTo>
                      <a:pt x="412" y="0"/>
                    </a:lnTo>
                    <a:cubicBezTo>
                      <a:pt x="640" y="0"/>
                      <a:pt x="824" y="185"/>
                      <a:pt x="824" y="4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120">
                <a:extLst>
                  <a:ext uri="{FF2B5EF4-FFF2-40B4-BE49-F238E27FC236}">
                    <a16:creationId xmlns:a16="http://schemas.microsoft.com/office/drawing/2014/main" id="{DBC05731-B861-4DBB-926E-2C4C05AD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102" y="7421161"/>
                <a:ext cx="745648" cy="745648"/>
              </a:xfrm>
              <a:custGeom>
                <a:avLst/>
                <a:gdLst>
                  <a:gd name="T0" fmla="*/ 419 w 840"/>
                  <a:gd name="T1" fmla="*/ 16 h 840"/>
                  <a:gd name="T2" fmla="*/ 419 w 840"/>
                  <a:gd name="T3" fmla="*/ 16 h 840"/>
                  <a:gd name="T4" fmla="*/ 15 w 840"/>
                  <a:gd name="T5" fmla="*/ 420 h 840"/>
                  <a:gd name="T6" fmla="*/ 15 w 840"/>
                  <a:gd name="T7" fmla="*/ 420 h 840"/>
                  <a:gd name="T8" fmla="*/ 419 w 840"/>
                  <a:gd name="T9" fmla="*/ 824 h 840"/>
                  <a:gd name="T10" fmla="*/ 419 w 840"/>
                  <a:gd name="T11" fmla="*/ 824 h 840"/>
                  <a:gd name="T12" fmla="*/ 823 w 840"/>
                  <a:gd name="T13" fmla="*/ 420 h 840"/>
                  <a:gd name="T14" fmla="*/ 823 w 840"/>
                  <a:gd name="T15" fmla="*/ 420 h 840"/>
                  <a:gd name="T16" fmla="*/ 419 w 840"/>
                  <a:gd name="T17" fmla="*/ 16 h 840"/>
                  <a:gd name="T18" fmla="*/ 419 w 840"/>
                  <a:gd name="T19" fmla="*/ 839 h 840"/>
                  <a:gd name="T20" fmla="*/ 419 w 840"/>
                  <a:gd name="T21" fmla="*/ 839 h 840"/>
                  <a:gd name="T22" fmla="*/ 0 w 840"/>
                  <a:gd name="T23" fmla="*/ 420 h 840"/>
                  <a:gd name="T24" fmla="*/ 0 w 840"/>
                  <a:gd name="T25" fmla="*/ 420 h 840"/>
                  <a:gd name="T26" fmla="*/ 419 w 840"/>
                  <a:gd name="T27" fmla="*/ 0 h 840"/>
                  <a:gd name="T28" fmla="*/ 419 w 840"/>
                  <a:gd name="T29" fmla="*/ 0 h 840"/>
                  <a:gd name="T30" fmla="*/ 839 w 840"/>
                  <a:gd name="T31" fmla="*/ 420 h 840"/>
                  <a:gd name="T32" fmla="*/ 839 w 840"/>
                  <a:gd name="T33" fmla="*/ 420 h 840"/>
                  <a:gd name="T34" fmla="*/ 419 w 840"/>
                  <a:gd name="T35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40" h="840">
                    <a:moveTo>
                      <a:pt x="419" y="16"/>
                    </a:moveTo>
                    <a:lnTo>
                      <a:pt x="419" y="16"/>
                    </a:lnTo>
                    <a:cubicBezTo>
                      <a:pt x="197" y="16"/>
                      <a:pt x="15" y="197"/>
                      <a:pt x="15" y="420"/>
                    </a:cubicBezTo>
                    <a:lnTo>
                      <a:pt x="15" y="420"/>
                    </a:lnTo>
                    <a:cubicBezTo>
                      <a:pt x="15" y="642"/>
                      <a:pt x="197" y="824"/>
                      <a:pt x="419" y="824"/>
                    </a:cubicBezTo>
                    <a:lnTo>
                      <a:pt x="419" y="824"/>
                    </a:lnTo>
                    <a:cubicBezTo>
                      <a:pt x="642" y="824"/>
                      <a:pt x="823" y="642"/>
                      <a:pt x="823" y="420"/>
                    </a:cubicBezTo>
                    <a:lnTo>
                      <a:pt x="823" y="420"/>
                    </a:lnTo>
                    <a:cubicBezTo>
                      <a:pt x="823" y="197"/>
                      <a:pt x="642" y="16"/>
                      <a:pt x="419" y="16"/>
                    </a:cubicBezTo>
                    <a:close/>
                    <a:moveTo>
                      <a:pt x="419" y="839"/>
                    </a:moveTo>
                    <a:lnTo>
                      <a:pt x="419" y="839"/>
                    </a:lnTo>
                    <a:cubicBezTo>
                      <a:pt x="188" y="839"/>
                      <a:pt x="0" y="651"/>
                      <a:pt x="0" y="420"/>
                    </a:cubicBezTo>
                    <a:lnTo>
                      <a:pt x="0" y="420"/>
                    </a:lnTo>
                    <a:cubicBezTo>
                      <a:pt x="0" y="188"/>
                      <a:pt x="188" y="0"/>
                      <a:pt x="419" y="0"/>
                    </a:cubicBezTo>
                    <a:lnTo>
                      <a:pt x="419" y="0"/>
                    </a:lnTo>
                    <a:cubicBezTo>
                      <a:pt x="651" y="0"/>
                      <a:pt x="839" y="188"/>
                      <a:pt x="839" y="420"/>
                    </a:cubicBezTo>
                    <a:lnTo>
                      <a:pt x="839" y="420"/>
                    </a:lnTo>
                    <a:cubicBezTo>
                      <a:pt x="839" y="651"/>
                      <a:pt x="651" y="839"/>
                      <a:pt x="419" y="8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121">
                <a:extLst>
                  <a:ext uri="{FF2B5EF4-FFF2-40B4-BE49-F238E27FC236}">
                    <a16:creationId xmlns:a16="http://schemas.microsoft.com/office/drawing/2014/main" id="{BD74F447-C500-474A-96E2-3ED94973E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6534" y="7746890"/>
                <a:ext cx="482710" cy="164827"/>
              </a:xfrm>
              <a:custGeom>
                <a:avLst/>
                <a:gdLst>
                  <a:gd name="T0" fmla="*/ 128 w 544"/>
                  <a:gd name="T1" fmla="*/ 0 h 184"/>
                  <a:gd name="T2" fmla="*/ 15 w 544"/>
                  <a:gd name="T3" fmla="*/ 0 h 184"/>
                  <a:gd name="T4" fmla="*/ 15 w 544"/>
                  <a:gd name="T5" fmla="*/ 0 h 184"/>
                  <a:gd name="T6" fmla="*/ 2 w 544"/>
                  <a:gd name="T7" fmla="*/ 17 h 184"/>
                  <a:gd name="T8" fmla="*/ 47 w 544"/>
                  <a:gd name="T9" fmla="*/ 150 h 184"/>
                  <a:gd name="T10" fmla="*/ 47 w 544"/>
                  <a:gd name="T11" fmla="*/ 150 h 184"/>
                  <a:gd name="T12" fmla="*/ 93 w 544"/>
                  <a:gd name="T13" fmla="*/ 183 h 184"/>
                  <a:gd name="T14" fmla="*/ 464 w 544"/>
                  <a:gd name="T15" fmla="*/ 183 h 184"/>
                  <a:gd name="T16" fmla="*/ 464 w 544"/>
                  <a:gd name="T17" fmla="*/ 183 h 184"/>
                  <a:gd name="T18" fmla="*/ 500 w 544"/>
                  <a:gd name="T19" fmla="*/ 162 h 184"/>
                  <a:gd name="T20" fmla="*/ 537 w 544"/>
                  <a:gd name="T21" fmla="*/ 103 h 184"/>
                  <a:gd name="T22" fmla="*/ 537 w 544"/>
                  <a:gd name="T23" fmla="*/ 103 h 184"/>
                  <a:gd name="T24" fmla="*/ 526 w 544"/>
                  <a:gd name="T25" fmla="*/ 83 h 184"/>
                  <a:gd name="T26" fmla="*/ 174 w 544"/>
                  <a:gd name="T27" fmla="*/ 83 h 184"/>
                  <a:gd name="T28" fmla="*/ 147 w 544"/>
                  <a:gd name="T29" fmla="*/ 12 h 184"/>
                  <a:gd name="T30" fmla="*/ 147 w 544"/>
                  <a:gd name="T31" fmla="*/ 12 h 184"/>
                  <a:gd name="T32" fmla="*/ 128 w 544"/>
                  <a:gd name="T33" fmla="*/ 0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4" h="184">
                    <a:moveTo>
                      <a:pt x="128" y="0"/>
                    </a:moveTo>
                    <a:lnTo>
                      <a:pt x="15" y="0"/>
                    </a:lnTo>
                    <a:lnTo>
                      <a:pt x="15" y="0"/>
                    </a:lnTo>
                    <a:cubicBezTo>
                      <a:pt x="6" y="0"/>
                      <a:pt x="0" y="8"/>
                      <a:pt x="2" y="17"/>
                    </a:cubicBezTo>
                    <a:lnTo>
                      <a:pt x="47" y="150"/>
                    </a:lnTo>
                    <a:lnTo>
                      <a:pt x="47" y="150"/>
                    </a:lnTo>
                    <a:cubicBezTo>
                      <a:pt x="54" y="170"/>
                      <a:pt x="72" y="183"/>
                      <a:pt x="93" y="183"/>
                    </a:cubicBezTo>
                    <a:lnTo>
                      <a:pt x="464" y="183"/>
                    </a:lnTo>
                    <a:lnTo>
                      <a:pt x="464" y="183"/>
                    </a:lnTo>
                    <a:cubicBezTo>
                      <a:pt x="479" y="183"/>
                      <a:pt x="492" y="175"/>
                      <a:pt x="500" y="162"/>
                    </a:cubicBezTo>
                    <a:lnTo>
                      <a:pt x="537" y="103"/>
                    </a:lnTo>
                    <a:lnTo>
                      <a:pt x="537" y="103"/>
                    </a:lnTo>
                    <a:cubicBezTo>
                      <a:pt x="543" y="95"/>
                      <a:pt x="536" y="83"/>
                      <a:pt x="526" y="83"/>
                    </a:cubicBezTo>
                    <a:lnTo>
                      <a:pt x="174" y="83"/>
                    </a:lnTo>
                    <a:lnTo>
                      <a:pt x="147" y="12"/>
                    </a:lnTo>
                    <a:lnTo>
                      <a:pt x="147" y="12"/>
                    </a:lnTo>
                    <a:cubicBezTo>
                      <a:pt x="144" y="4"/>
                      <a:pt x="137" y="0"/>
                      <a:pt x="12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122">
                <a:extLst>
                  <a:ext uri="{FF2B5EF4-FFF2-40B4-BE49-F238E27FC236}">
                    <a16:creationId xmlns:a16="http://schemas.microsoft.com/office/drawing/2014/main" id="{6D8E9F06-4F78-4E6E-A940-428DBB0EF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18685" y="7739041"/>
                <a:ext cx="494482" cy="176602"/>
              </a:xfrm>
              <a:custGeom>
                <a:avLst/>
                <a:gdLst>
                  <a:gd name="T0" fmla="*/ 22 w 556"/>
                  <a:gd name="T1" fmla="*/ 15 h 200"/>
                  <a:gd name="T2" fmla="*/ 22 w 556"/>
                  <a:gd name="T3" fmla="*/ 15 h 200"/>
                  <a:gd name="T4" fmla="*/ 18 w 556"/>
                  <a:gd name="T5" fmla="*/ 18 h 200"/>
                  <a:gd name="T6" fmla="*/ 18 w 556"/>
                  <a:gd name="T7" fmla="*/ 18 h 200"/>
                  <a:gd name="T8" fmla="*/ 17 w 556"/>
                  <a:gd name="T9" fmla="*/ 22 h 200"/>
                  <a:gd name="T10" fmla="*/ 62 w 556"/>
                  <a:gd name="T11" fmla="*/ 156 h 200"/>
                  <a:gd name="T12" fmla="*/ 62 w 556"/>
                  <a:gd name="T13" fmla="*/ 156 h 200"/>
                  <a:gd name="T14" fmla="*/ 100 w 556"/>
                  <a:gd name="T15" fmla="*/ 183 h 200"/>
                  <a:gd name="T16" fmla="*/ 471 w 556"/>
                  <a:gd name="T17" fmla="*/ 183 h 200"/>
                  <a:gd name="T18" fmla="*/ 471 w 556"/>
                  <a:gd name="T19" fmla="*/ 183 h 200"/>
                  <a:gd name="T20" fmla="*/ 501 w 556"/>
                  <a:gd name="T21" fmla="*/ 167 h 200"/>
                  <a:gd name="T22" fmla="*/ 538 w 556"/>
                  <a:gd name="T23" fmla="*/ 107 h 200"/>
                  <a:gd name="T24" fmla="*/ 538 w 556"/>
                  <a:gd name="T25" fmla="*/ 107 h 200"/>
                  <a:gd name="T26" fmla="*/ 538 w 556"/>
                  <a:gd name="T27" fmla="*/ 101 h 200"/>
                  <a:gd name="T28" fmla="*/ 538 w 556"/>
                  <a:gd name="T29" fmla="*/ 101 h 200"/>
                  <a:gd name="T30" fmla="*/ 533 w 556"/>
                  <a:gd name="T31" fmla="*/ 99 h 200"/>
                  <a:gd name="T32" fmla="*/ 181 w 556"/>
                  <a:gd name="T33" fmla="*/ 99 h 200"/>
                  <a:gd name="T34" fmla="*/ 181 w 556"/>
                  <a:gd name="T35" fmla="*/ 99 h 200"/>
                  <a:gd name="T36" fmla="*/ 174 w 556"/>
                  <a:gd name="T37" fmla="*/ 94 h 200"/>
                  <a:gd name="T38" fmla="*/ 147 w 556"/>
                  <a:gd name="T39" fmla="*/ 24 h 200"/>
                  <a:gd name="T40" fmla="*/ 147 w 556"/>
                  <a:gd name="T41" fmla="*/ 24 h 200"/>
                  <a:gd name="T42" fmla="*/ 135 w 556"/>
                  <a:gd name="T43" fmla="*/ 15 h 200"/>
                  <a:gd name="T44" fmla="*/ 22 w 556"/>
                  <a:gd name="T45" fmla="*/ 15 h 200"/>
                  <a:gd name="T46" fmla="*/ 471 w 556"/>
                  <a:gd name="T47" fmla="*/ 199 h 200"/>
                  <a:gd name="T48" fmla="*/ 100 w 556"/>
                  <a:gd name="T49" fmla="*/ 199 h 200"/>
                  <a:gd name="T50" fmla="*/ 100 w 556"/>
                  <a:gd name="T51" fmla="*/ 199 h 200"/>
                  <a:gd name="T52" fmla="*/ 47 w 556"/>
                  <a:gd name="T53" fmla="*/ 160 h 200"/>
                  <a:gd name="T54" fmla="*/ 3 w 556"/>
                  <a:gd name="T55" fmla="*/ 27 h 200"/>
                  <a:gd name="T56" fmla="*/ 3 w 556"/>
                  <a:gd name="T57" fmla="*/ 27 h 200"/>
                  <a:gd name="T58" fmla="*/ 5 w 556"/>
                  <a:gd name="T59" fmla="*/ 8 h 200"/>
                  <a:gd name="T60" fmla="*/ 5 w 556"/>
                  <a:gd name="T61" fmla="*/ 8 h 200"/>
                  <a:gd name="T62" fmla="*/ 22 w 556"/>
                  <a:gd name="T63" fmla="*/ 0 h 200"/>
                  <a:gd name="T64" fmla="*/ 135 w 556"/>
                  <a:gd name="T65" fmla="*/ 0 h 200"/>
                  <a:gd name="T66" fmla="*/ 135 w 556"/>
                  <a:gd name="T67" fmla="*/ 0 h 200"/>
                  <a:gd name="T68" fmla="*/ 162 w 556"/>
                  <a:gd name="T69" fmla="*/ 18 h 200"/>
                  <a:gd name="T70" fmla="*/ 186 w 556"/>
                  <a:gd name="T71" fmla="*/ 84 h 200"/>
                  <a:gd name="T72" fmla="*/ 533 w 556"/>
                  <a:gd name="T73" fmla="*/ 84 h 200"/>
                  <a:gd name="T74" fmla="*/ 533 w 556"/>
                  <a:gd name="T75" fmla="*/ 84 h 200"/>
                  <a:gd name="T76" fmla="*/ 552 w 556"/>
                  <a:gd name="T77" fmla="*/ 94 h 200"/>
                  <a:gd name="T78" fmla="*/ 552 w 556"/>
                  <a:gd name="T79" fmla="*/ 94 h 200"/>
                  <a:gd name="T80" fmla="*/ 551 w 556"/>
                  <a:gd name="T81" fmla="*/ 115 h 200"/>
                  <a:gd name="T82" fmla="*/ 514 w 556"/>
                  <a:gd name="T83" fmla="*/ 174 h 200"/>
                  <a:gd name="T84" fmla="*/ 514 w 556"/>
                  <a:gd name="T85" fmla="*/ 174 h 200"/>
                  <a:gd name="T86" fmla="*/ 471 w 556"/>
                  <a:gd name="T87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56" h="200">
                    <a:moveTo>
                      <a:pt x="22" y="15"/>
                    </a:moveTo>
                    <a:lnTo>
                      <a:pt x="22" y="15"/>
                    </a:lnTo>
                    <a:cubicBezTo>
                      <a:pt x="20" y="15"/>
                      <a:pt x="19" y="16"/>
                      <a:pt x="18" y="18"/>
                    </a:cubicBezTo>
                    <a:lnTo>
                      <a:pt x="18" y="18"/>
                    </a:lnTo>
                    <a:cubicBezTo>
                      <a:pt x="17" y="19"/>
                      <a:pt x="16" y="20"/>
                      <a:pt x="17" y="22"/>
                    </a:cubicBezTo>
                    <a:lnTo>
                      <a:pt x="62" y="156"/>
                    </a:lnTo>
                    <a:lnTo>
                      <a:pt x="62" y="156"/>
                    </a:lnTo>
                    <a:cubicBezTo>
                      <a:pt x="67" y="172"/>
                      <a:pt x="82" y="183"/>
                      <a:pt x="100" y="183"/>
                    </a:cubicBezTo>
                    <a:lnTo>
                      <a:pt x="471" y="183"/>
                    </a:lnTo>
                    <a:lnTo>
                      <a:pt x="471" y="183"/>
                    </a:lnTo>
                    <a:cubicBezTo>
                      <a:pt x="483" y="183"/>
                      <a:pt x="494" y="177"/>
                      <a:pt x="501" y="167"/>
                    </a:cubicBezTo>
                    <a:lnTo>
                      <a:pt x="538" y="107"/>
                    </a:lnTo>
                    <a:lnTo>
                      <a:pt x="538" y="107"/>
                    </a:lnTo>
                    <a:cubicBezTo>
                      <a:pt x="539" y="105"/>
                      <a:pt x="538" y="103"/>
                      <a:pt x="538" y="101"/>
                    </a:cubicBezTo>
                    <a:lnTo>
                      <a:pt x="538" y="101"/>
                    </a:lnTo>
                    <a:cubicBezTo>
                      <a:pt x="537" y="101"/>
                      <a:pt x="536" y="99"/>
                      <a:pt x="533" y="99"/>
                    </a:cubicBezTo>
                    <a:lnTo>
                      <a:pt x="181" y="99"/>
                    </a:lnTo>
                    <a:lnTo>
                      <a:pt x="181" y="99"/>
                    </a:lnTo>
                    <a:cubicBezTo>
                      <a:pt x="177" y="99"/>
                      <a:pt x="175" y="97"/>
                      <a:pt x="174" y="94"/>
                    </a:cubicBezTo>
                    <a:lnTo>
                      <a:pt x="147" y="24"/>
                    </a:lnTo>
                    <a:lnTo>
                      <a:pt x="147" y="24"/>
                    </a:lnTo>
                    <a:cubicBezTo>
                      <a:pt x="145" y="19"/>
                      <a:pt x="141" y="15"/>
                      <a:pt x="135" y="15"/>
                    </a:cubicBezTo>
                    <a:lnTo>
                      <a:pt x="22" y="15"/>
                    </a:lnTo>
                    <a:close/>
                    <a:moveTo>
                      <a:pt x="471" y="199"/>
                    </a:moveTo>
                    <a:lnTo>
                      <a:pt x="100" y="199"/>
                    </a:lnTo>
                    <a:lnTo>
                      <a:pt x="100" y="199"/>
                    </a:lnTo>
                    <a:cubicBezTo>
                      <a:pt x="76" y="199"/>
                      <a:pt x="55" y="183"/>
                      <a:pt x="47" y="160"/>
                    </a:cubicBezTo>
                    <a:lnTo>
                      <a:pt x="3" y="27"/>
                    </a:lnTo>
                    <a:lnTo>
                      <a:pt x="3" y="27"/>
                    </a:lnTo>
                    <a:cubicBezTo>
                      <a:pt x="0" y="21"/>
                      <a:pt x="1" y="13"/>
                      <a:pt x="5" y="8"/>
                    </a:cubicBezTo>
                    <a:lnTo>
                      <a:pt x="5" y="8"/>
                    </a:lnTo>
                    <a:cubicBezTo>
                      <a:pt x="9" y="3"/>
                      <a:pt x="16" y="0"/>
                      <a:pt x="22" y="0"/>
                    </a:cubicBezTo>
                    <a:lnTo>
                      <a:pt x="135" y="0"/>
                    </a:lnTo>
                    <a:lnTo>
                      <a:pt x="135" y="0"/>
                    </a:lnTo>
                    <a:cubicBezTo>
                      <a:pt x="147" y="0"/>
                      <a:pt x="158" y="8"/>
                      <a:pt x="162" y="18"/>
                    </a:cubicBezTo>
                    <a:lnTo>
                      <a:pt x="186" y="84"/>
                    </a:lnTo>
                    <a:lnTo>
                      <a:pt x="533" y="84"/>
                    </a:lnTo>
                    <a:lnTo>
                      <a:pt x="533" y="84"/>
                    </a:lnTo>
                    <a:cubicBezTo>
                      <a:pt x="540" y="84"/>
                      <a:pt x="547" y="88"/>
                      <a:pt x="552" y="94"/>
                    </a:cubicBezTo>
                    <a:lnTo>
                      <a:pt x="552" y="94"/>
                    </a:lnTo>
                    <a:cubicBezTo>
                      <a:pt x="555" y="101"/>
                      <a:pt x="555" y="108"/>
                      <a:pt x="551" y="115"/>
                    </a:cubicBezTo>
                    <a:lnTo>
                      <a:pt x="514" y="174"/>
                    </a:lnTo>
                    <a:lnTo>
                      <a:pt x="514" y="174"/>
                    </a:lnTo>
                    <a:cubicBezTo>
                      <a:pt x="504" y="190"/>
                      <a:pt x="489" y="199"/>
                      <a:pt x="471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123">
                <a:extLst>
                  <a:ext uri="{FF2B5EF4-FFF2-40B4-BE49-F238E27FC236}">
                    <a16:creationId xmlns:a16="http://schemas.microsoft.com/office/drawing/2014/main" id="{96906F9F-F8A5-4B84-A5B2-A748E88EB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8834" y="7739041"/>
                <a:ext cx="145204" cy="78489"/>
              </a:xfrm>
              <a:custGeom>
                <a:avLst/>
                <a:gdLst>
                  <a:gd name="T0" fmla="*/ 132 w 162"/>
                  <a:gd name="T1" fmla="*/ 89 h 90"/>
                  <a:gd name="T2" fmla="*/ 30 w 162"/>
                  <a:gd name="T3" fmla="*/ 89 h 90"/>
                  <a:gd name="T4" fmla="*/ 30 w 162"/>
                  <a:gd name="T5" fmla="*/ 89 h 90"/>
                  <a:gd name="T6" fmla="*/ 0 w 162"/>
                  <a:gd name="T7" fmla="*/ 61 h 90"/>
                  <a:gd name="T8" fmla="*/ 0 w 162"/>
                  <a:gd name="T9" fmla="*/ 28 h 90"/>
                  <a:gd name="T10" fmla="*/ 0 w 162"/>
                  <a:gd name="T11" fmla="*/ 28 h 90"/>
                  <a:gd name="T12" fmla="*/ 30 w 162"/>
                  <a:gd name="T13" fmla="*/ 0 h 90"/>
                  <a:gd name="T14" fmla="*/ 132 w 162"/>
                  <a:gd name="T15" fmla="*/ 0 h 90"/>
                  <a:gd name="T16" fmla="*/ 132 w 162"/>
                  <a:gd name="T17" fmla="*/ 0 h 90"/>
                  <a:gd name="T18" fmla="*/ 161 w 162"/>
                  <a:gd name="T19" fmla="*/ 28 h 90"/>
                  <a:gd name="T20" fmla="*/ 161 w 162"/>
                  <a:gd name="T21" fmla="*/ 61 h 90"/>
                  <a:gd name="T22" fmla="*/ 161 w 162"/>
                  <a:gd name="T23" fmla="*/ 61 h 90"/>
                  <a:gd name="T24" fmla="*/ 132 w 162"/>
                  <a:gd name="T25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2" h="90">
                    <a:moveTo>
                      <a:pt x="132" y="89"/>
                    </a:moveTo>
                    <a:lnTo>
                      <a:pt x="30" y="89"/>
                    </a:lnTo>
                    <a:lnTo>
                      <a:pt x="30" y="89"/>
                    </a:lnTo>
                    <a:cubicBezTo>
                      <a:pt x="13" y="89"/>
                      <a:pt x="0" y="76"/>
                      <a:pt x="0" y="61"/>
                    </a:cubicBezTo>
                    <a:lnTo>
                      <a:pt x="0" y="28"/>
                    </a:lnTo>
                    <a:lnTo>
                      <a:pt x="0" y="28"/>
                    </a:lnTo>
                    <a:cubicBezTo>
                      <a:pt x="0" y="12"/>
                      <a:pt x="13" y="0"/>
                      <a:pt x="30" y="0"/>
                    </a:cubicBezTo>
                    <a:lnTo>
                      <a:pt x="132" y="0"/>
                    </a:lnTo>
                    <a:lnTo>
                      <a:pt x="132" y="0"/>
                    </a:lnTo>
                    <a:cubicBezTo>
                      <a:pt x="148" y="0"/>
                      <a:pt x="161" y="12"/>
                      <a:pt x="161" y="28"/>
                    </a:cubicBezTo>
                    <a:lnTo>
                      <a:pt x="161" y="61"/>
                    </a:lnTo>
                    <a:lnTo>
                      <a:pt x="161" y="61"/>
                    </a:lnTo>
                    <a:cubicBezTo>
                      <a:pt x="161" y="76"/>
                      <a:pt x="148" y="89"/>
                      <a:pt x="132" y="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124">
                <a:extLst>
                  <a:ext uri="{FF2B5EF4-FFF2-40B4-BE49-F238E27FC236}">
                    <a16:creationId xmlns:a16="http://schemas.microsoft.com/office/drawing/2014/main" id="{FC4E9336-D30B-4529-AC3A-A6216AF5A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0985" y="7735118"/>
                <a:ext cx="156979" cy="94187"/>
              </a:xfrm>
              <a:custGeom>
                <a:avLst/>
                <a:gdLst>
                  <a:gd name="T0" fmla="*/ 23 w 176"/>
                  <a:gd name="T1" fmla="*/ 15 h 106"/>
                  <a:gd name="T2" fmla="*/ 23 w 176"/>
                  <a:gd name="T3" fmla="*/ 15 h 106"/>
                  <a:gd name="T4" fmla="*/ 15 w 176"/>
                  <a:gd name="T5" fmla="*/ 23 h 106"/>
                  <a:gd name="T6" fmla="*/ 15 w 176"/>
                  <a:gd name="T7" fmla="*/ 82 h 106"/>
                  <a:gd name="T8" fmla="*/ 15 w 176"/>
                  <a:gd name="T9" fmla="*/ 82 h 106"/>
                  <a:gd name="T10" fmla="*/ 23 w 176"/>
                  <a:gd name="T11" fmla="*/ 90 h 106"/>
                  <a:gd name="T12" fmla="*/ 152 w 176"/>
                  <a:gd name="T13" fmla="*/ 90 h 106"/>
                  <a:gd name="T14" fmla="*/ 152 w 176"/>
                  <a:gd name="T15" fmla="*/ 90 h 106"/>
                  <a:gd name="T16" fmla="*/ 160 w 176"/>
                  <a:gd name="T17" fmla="*/ 82 h 106"/>
                  <a:gd name="T18" fmla="*/ 160 w 176"/>
                  <a:gd name="T19" fmla="*/ 23 h 106"/>
                  <a:gd name="T20" fmla="*/ 160 w 176"/>
                  <a:gd name="T21" fmla="*/ 23 h 106"/>
                  <a:gd name="T22" fmla="*/ 152 w 176"/>
                  <a:gd name="T23" fmla="*/ 15 h 106"/>
                  <a:gd name="T24" fmla="*/ 23 w 176"/>
                  <a:gd name="T25" fmla="*/ 15 h 106"/>
                  <a:gd name="T26" fmla="*/ 152 w 176"/>
                  <a:gd name="T27" fmla="*/ 105 h 106"/>
                  <a:gd name="T28" fmla="*/ 23 w 176"/>
                  <a:gd name="T29" fmla="*/ 105 h 106"/>
                  <a:gd name="T30" fmla="*/ 23 w 176"/>
                  <a:gd name="T31" fmla="*/ 105 h 106"/>
                  <a:gd name="T32" fmla="*/ 0 w 176"/>
                  <a:gd name="T33" fmla="*/ 82 h 106"/>
                  <a:gd name="T34" fmla="*/ 0 w 176"/>
                  <a:gd name="T35" fmla="*/ 23 h 106"/>
                  <a:gd name="T36" fmla="*/ 0 w 176"/>
                  <a:gd name="T37" fmla="*/ 23 h 106"/>
                  <a:gd name="T38" fmla="*/ 23 w 176"/>
                  <a:gd name="T39" fmla="*/ 0 h 106"/>
                  <a:gd name="T40" fmla="*/ 152 w 176"/>
                  <a:gd name="T41" fmla="*/ 0 h 106"/>
                  <a:gd name="T42" fmla="*/ 152 w 176"/>
                  <a:gd name="T43" fmla="*/ 0 h 106"/>
                  <a:gd name="T44" fmla="*/ 175 w 176"/>
                  <a:gd name="T45" fmla="*/ 23 h 106"/>
                  <a:gd name="T46" fmla="*/ 175 w 176"/>
                  <a:gd name="T47" fmla="*/ 82 h 106"/>
                  <a:gd name="T48" fmla="*/ 175 w 176"/>
                  <a:gd name="T49" fmla="*/ 82 h 106"/>
                  <a:gd name="T50" fmla="*/ 152 w 176"/>
                  <a:gd name="T51" fmla="*/ 105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6" h="106">
                    <a:moveTo>
                      <a:pt x="23" y="15"/>
                    </a:moveTo>
                    <a:lnTo>
                      <a:pt x="23" y="15"/>
                    </a:lnTo>
                    <a:cubicBezTo>
                      <a:pt x="19" y="15"/>
                      <a:pt x="15" y="18"/>
                      <a:pt x="15" y="23"/>
                    </a:cubicBezTo>
                    <a:lnTo>
                      <a:pt x="15" y="82"/>
                    </a:lnTo>
                    <a:lnTo>
                      <a:pt x="15" y="82"/>
                    </a:lnTo>
                    <a:cubicBezTo>
                      <a:pt x="15" y="86"/>
                      <a:pt x="19" y="90"/>
                      <a:pt x="23" y="90"/>
                    </a:cubicBezTo>
                    <a:lnTo>
                      <a:pt x="152" y="90"/>
                    </a:lnTo>
                    <a:lnTo>
                      <a:pt x="152" y="90"/>
                    </a:lnTo>
                    <a:cubicBezTo>
                      <a:pt x="156" y="90"/>
                      <a:pt x="160" y="86"/>
                      <a:pt x="160" y="82"/>
                    </a:cubicBezTo>
                    <a:lnTo>
                      <a:pt x="160" y="23"/>
                    </a:lnTo>
                    <a:lnTo>
                      <a:pt x="160" y="23"/>
                    </a:lnTo>
                    <a:cubicBezTo>
                      <a:pt x="160" y="18"/>
                      <a:pt x="156" y="15"/>
                      <a:pt x="152" y="15"/>
                    </a:cubicBezTo>
                    <a:lnTo>
                      <a:pt x="23" y="15"/>
                    </a:lnTo>
                    <a:close/>
                    <a:moveTo>
                      <a:pt x="152" y="105"/>
                    </a:moveTo>
                    <a:lnTo>
                      <a:pt x="23" y="105"/>
                    </a:lnTo>
                    <a:lnTo>
                      <a:pt x="23" y="105"/>
                    </a:lnTo>
                    <a:cubicBezTo>
                      <a:pt x="10" y="105"/>
                      <a:pt x="0" y="95"/>
                      <a:pt x="0" y="82"/>
                    </a:cubicBezTo>
                    <a:lnTo>
                      <a:pt x="0" y="23"/>
                    </a:lnTo>
                    <a:lnTo>
                      <a:pt x="0" y="23"/>
                    </a:lnTo>
                    <a:cubicBezTo>
                      <a:pt x="0" y="10"/>
                      <a:pt x="10" y="0"/>
                      <a:pt x="23" y="0"/>
                    </a:cubicBezTo>
                    <a:lnTo>
                      <a:pt x="152" y="0"/>
                    </a:lnTo>
                    <a:lnTo>
                      <a:pt x="152" y="0"/>
                    </a:lnTo>
                    <a:cubicBezTo>
                      <a:pt x="165" y="0"/>
                      <a:pt x="175" y="10"/>
                      <a:pt x="175" y="23"/>
                    </a:cubicBezTo>
                    <a:lnTo>
                      <a:pt x="175" y="82"/>
                    </a:lnTo>
                    <a:lnTo>
                      <a:pt x="175" y="82"/>
                    </a:lnTo>
                    <a:cubicBezTo>
                      <a:pt x="175" y="95"/>
                      <a:pt x="165" y="105"/>
                      <a:pt x="152" y="1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125">
                <a:extLst>
                  <a:ext uri="{FF2B5EF4-FFF2-40B4-BE49-F238E27FC236}">
                    <a16:creationId xmlns:a16="http://schemas.microsoft.com/office/drawing/2014/main" id="{8CDC27C8-2819-483F-A43D-1D5623821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1625" y="7633082"/>
                <a:ext cx="15698" cy="117734"/>
              </a:xfrm>
              <a:custGeom>
                <a:avLst/>
                <a:gdLst>
                  <a:gd name="T0" fmla="*/ 9 w 18"/>
                  <a:gd name="T1" fmla="*/ 130 h 131"/>
                  <a:gd name="T2" fmla="*/ 9 w 18"/>
                  <a:gd name="T3" fmla="*/ 130 h 131"/>
                  <a:gd name="T4" fmla="*/ 0 w 18"/>
                  <a:gd name="T5" fmla="*/ 123 h 131"/>
                  <a:gd name="T6" fmla="*/ 0 w 18"/>
                  <a:gd name="T7" fmla="*/ 8 h 131"/>
                  <a:gd name="T8" fmla="*/ 0 w 18"/>
                  <a:gd name="T9" fmla="*/ 8 h 131"/>
                  <a:gd name="T10" fmla="*/ 9 w 18"/>
                  <a:gd name="T11" fmla="*/ 0 h 131"/>
                  <a:gd name="T12" fmla="*/ 9 w 18"/>
                  <a:gd name="T13" fmla="*/ 0 h 131"/>
                  <a:gd name="T14" fmla="*/ 17 w 18"/>
                  <a:gd name="T15" fmla="*/ 8 h 131"/>
                  <a:gd name="T16" fmla="*/ 17 w 18"/>
                  <a:gd name="T17" fmla="*/ 123 h 131"/>
                  <a:gd name="T18" fmla="*/ 17 w 18"/>
                  <a:gd name="T19" fmla="*/ 123 h 131"/>
                  <a:gd name="T20" fmla="*/ 9 w 18"/>
                  <a:gd name="T21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" h="131">
                    <a:moveTo>
                      <a:pt x="9" y="130"/>
                    </a:moveTo>
                    <a:lnTo>
                      <a:pt x="9" y="130"/>
                    </a:lnTo>
                    <a:cubicBezTo>
                      <a:pt x="5" y="130"/>
                      <a:pt x="0" y="127"/>
                      <a:pt x="0" y="12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3" y="0"/>
                      <a:pt x="17" y="4"/>
                      <a:pt x="17" y="8"/>
                    </a:cubicBezTo>
                    <a:lnTo>
                      <a:pt x="17" y="123"/>
                    </a:lnTo>
                    <a:lnTo>
                      <a:pt x="17" y="123"/>
                    </a:lnTo>
                    <a:cubicBezTo>
                      <a:pt x="17" y="127"/>
                      <a:pt x="13" y="130"/>
                      <a:pt x="9" y="1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126">
                <a:extLst>
                  <a:ext uri="{FF2B5EF4-FFF2-40B4-BE49-F238E27FC236}">
                    <a16:creationId xmlns:a16="http://schemas.microsoft.com/office/drawing/2014/main" id="{79F99C95-F772-4B4B-BCF3-38F3DF066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9474" y="7637005"/>
                <a:ext cx="66715" cy="66717"/>
              </a:xfrm>
              <a:custGeom>
                <a:avLst/>
                <a:gdLst>
                  <a:gd name="T0" fmla="*/ 0 w 73"/>
                  <a:gd name="T1" fmla="*/ 0 h 76"/>
                  <a:gd name="T2" fmla="*/ 72 w 73"/>
                  <a:gd name="T3" fmla="*/ 37 h 76"/>
                  <a:gd name="T4" fmla="*/ 0 w 73"/>
                  <a:gd name="T5" fmla="*/ 75 h 76"/>
                  <a:gd name="T6" fmla="*/ 0 w 73"/>
                  <a:gd name="T7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76">
                    <a:moveTo>
                      <a:pt x="0" y="0"/>
                    </a:moveTo>
                    <a:lnTo>
                      <a:pt x="72" y="37"/>
                    </a:lnTo>
                    <a:lnTo>
                      <a:pt x="0" y="75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127">
                <a:extLst>
                  <a:ext uri="{FF2B5EF4-FFF2-40B4-BE49-F238E27FC236}">
                    <a16:creationId xmlns:a16="http://schemas.microsoft.com/office/drawing/2014/main" id="{4000E456-C36F-4040-BE6C-86923562A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1625" y="7633082"/>
                <a:ext cx="78489" cy="82412"/>
              </a:xfrm>
              <a:custGeom>
                <a:avLst/>
                <a:gdLst>
                  <a:gd name="T0" fmla="*/ 17 w 90"/>
                  <a:gd name="T1" fmla="*/ 21 h 92"/>
                  <a:gd name="T2" fmla="*/ 17 w 90"/>
                  <a:gd name="T3" fmla="*/ 70 h 92"/>
                  <a:gd name="T4" fmla="*/ 64 w 90"/>
                  <a:gd name="T5" fmla="*/ 45 h 92"/>
                  <a:gd name="T6" fmla="*/ 17 w 90"/>
                  <a:gd name="T7" fmla="*/ 21 h 92"/>
                  <a:gd name="T8" fmla="*/ 9 w 90"/>
                  <a:gd name="T9" fmla="*/ 91 h 92"/>
                  <a:gd name="T10" fmla="*/ 9 w 90"/>
                  <a:gd name="T11" fmla="*/ 91 h 92"/>
                  <a:gd name="T12" fmla="*/ 5 w 90"/>
                  <a:gd name="T13" fmla="*/ 90 h 92"/>
                  <a:gd name="T14" fmla="*/ 5 w 90"/>
                  <a:gd name="T15" fmla="*/ 90 h 92"/>
                  <a:gd name="T16" fmla="*/ 0 w 90"/>
                  <a:gd name="T17" fmla="*/ 83 h 92"/>
                  <a:gd name="T18" fmla="*/ 0 w 90"/>
                  <a:gd name="T19" fmla="*/ 8 h 92"/>
                  <a:gd name="T20" fmla="*/ 0 w 90"/>
                  <a:gd name="T21" fmla="*/ 8 h 92"/>
                  <a:gd name="T22" fmla="*/ 5 w 90"/>
                  <a:gd name="T23" fmla="*/ 1 h 92"/>
                  <a:gd name="T24" fmla="*/ 5 w 90"/>
                  <a:gd name="T25" fmla="*/ 1 h 92"/>
                  <a:gd name="T26" fmla="*/ 12 w 90"/>
                  <a:gd name="T27" fmla="*/ 1 h 92"/>
                  <a:gd name="T28" fmla="*/ 84 w 90"/>
                  <a:gd name="T29" fmla="*/ 38 h 92"/>
                  <a:gd name="T30" fmla="*/ 84 w 90"/>
                  <a:gd name="T31" fmla="*/ 38 h 92"/>
                  <a:gd name="T32" fmla="*/ 89 w 90"/>
                  <a:gd name="T33" fmla="*/ 45 h 92"/>
                  <a:gd name="T34" fmla="*/ 89 w 90"/>
                  <a:gd name="T35" fmla="*/ 45 h 92"/>
                  <a:gd name="T36" fmla="*/ 84 w 90"/>
                  <a:gd name="T37" fmla="*/ 52 h 92"/>
                  <a:gd name="T38" fmla="*/ 12 w 90"/>
                  <a:gd name="T39" fmla="*/ 90 h 92"/>
                  <a:gd name="T40" fmla="*/ 12 w 90"/>
                  <a:gd name="T41" fmla="*/ 90 h 92"/>
                  <a:gd name="T42" fmla="*/ 9 w 90"/>
                  <a:gd name="T43" fmla="*/ 9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0" h="92">
                    <a:moveTo>
                      <a:pt x="17" y="21"/>
                    </a:moveTo>
                    <a:lnTo>
                      <a:pt x="17" y="70"/>
                    </a:lnTo>
                    <a:lnTo>
                      <a:pt x="64" y="45"/>
                    </a:lnTo>
                    <a:lnTo>
                      <a:pt x="17" y="21"/>
                    </a:lnTo>
                    <a:close/>
                    <a:moveTo>
                      <a:pt x="9" y="91"/>
                    </a:moveTo>
                    <a:lnTo>
                      <a:pt x="9" y="91"/>
                    </a:lnTo>
                    <a:cubicBezTo>
                      <a:pt x="7" y="91"/>
                      <a:pt x="5" y="91"/>
                      <a:pt x="5" y="90"/>
                    </a:cubicBezTo>
                    <a:lnTo>
                      <a:pt x="5" y="90"/>
                    </a:lnTo>
                    <a:cubicBezTo>
                      <a:pt x="2" y="88"/>
                      <a:pt x="0" y="86"/>
                      <a:pt x="0" y="83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5"/>
                      <a:pt x="2" y="2"/>
                      <a:pt x="5" y="1"/>
                    </a:cubicBezTo>
                    <a:lnTo>
                      <a:pt x="5" y="1"/>
                    </a:lnTo>
                    <a:cubicBezTo>
                      <a:pt x="7" y="0"/>
                      <a:pt x="10" y="0"/>
                      <a:pt x="12" y="1"/>
                    </a:cubicBezTo>
                    <a:lnTo>
                      <a:pt x="84" y="38"/>
                    </a:lnTo>
                    <a:lnTo>
                      <a:pt x="84" y="38"/>
                    </a:lnTo>
                    <a:cubicBezTo>
                      <a:pt x="87" y="39"/>
                      <a:pt x="89" y="43"/>
                      <a:pt x="89" y="45"/>
                    </a:cubicBezTo>
                    <a:lnTo>
                      <a:pt x="89" y="45"/>
                    </a:lnTo>
                    <a:cubicBezTo>
                      <a:pt x="89" y="48"/>
                      <a:pt x="87" y="51"/>
                      <a:pt x="84" y="52"/>
                    </a:cubicBezTo>
                    <a:lnTo>
                      <a:pt x="12" y="90"/>
                    </a:lnTo>
                    <a:lnTo>
                      <a:pt x="12" y="90"/>
                    </a:lnTo>
                    <a:cubicBezTo>
                      <a:pt x="11" y="91"/>
                      <a:pt x="10" y="91"/>
                      <a:pt x="9" y="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128">
                <a:extLst>
                  <a:ext uri="{FF2B5EF4-FFF2-40B4-BE49-F238E27FC236}">
                    <a16:creationId xmlns:a16="http://schemas.microsoft.com/office/drawing/2014/main" id="{23846789-83C2-4B8E-B645-A311D232F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34973" y="7558516"/>
                <a:ext cx="1530541" cy="467012"/>
              </a:xfrm>
              <a:custGeom>
                <a:avLst/>
                <a:gdLst>
                  <a:gd name="T0" fmla="*/ 1620 w 1718"/>
                  <a:gd name="T1" fmla="*/ 523 h 524"/>
                  <a:gd name="T2" fmla="*/ 859 w 1718"/>
                  <a:gd name="T3" fmla="*/ 523 h 524"/>
                  <a:gd name="T4" fmla="*/ 97 w 1718"/>
                  <a:gd name="T5" fmla="*/ 523 h 524"/>
                  <a:gd name="T6" fmla="*/ 97 w 1718"/>
                  <a:gd name="T7" fmla="*/ 523 h 524"/>
                  <a:gd name="T8" fmla="*/ 28 w 1718"/>
                  <a:gd name="T9" fmla="*/ 495 h 524"/>
                  <a:gd name="T10" fmla="*/ 28 w 1718"/>
                  <a:gd name="T11" fmla="*/ 495 h 524"/>
                  <a:gd name="T12" fmla="*/ 0 w 1718"/>
                  <a:gd name="T13" fmla="*/ 426 h 524"/>
                  <a:gd name="T14" fmla="*/ 0 w 1718"/>
                  <a:gd name="T15" fmla="*/ 262 h 524"/>
                  <a:gd name="T16" fmla="*/ 0 w 1718"/>
                  <a:gd name="T17" fmla="*/ 97 h 524"/>
                  <a:gd name="T18" fmla="*/ 0 w 1718"/>
                  <a:gd name="T19" fmla="*/ 97 h 524"/>
                  <a:gd name="T20" fmla="*/ 28 w 1718"/>
                  <a:gd name="T21" fmla="*/ 29 h 524"/>
                  <a:gd name="T22" fmla="*/ 28 w 1718"/>
                  <a:gd name="T23" fmla="*/ 29 h 524"/>
                  <a:gd name="T24" fmla="*/ 97 w 1718"/>
                  <a:gd name="T25" fmla="*/ 0 h 524"/>
                  <a:gd name="T26" fmla="*/ 859 w 1718"/>
                  <a:gd name="T27" fmla="*/ 0 h 524"/>
                  <a:gd name="T28" fmla="*/ 1620 w 1718"/>
                  <a:gd name="T29" fmla="*/ 0 h 524"/>
                  <a:gd name="T30" fmla="*/ 1620 w 1718"/>
                  <a:gd name="T31" fmla="*/ 0 h 524"/>
                  <a:gd name="T32" fmla="*/ 1688 w 1718"/>
                  <a:gd name="T33" fmla="*/ 29 h 524"/>
                  <a:gd name="T34" fmla="*/ 1688 w 1718"/>
                  <a:gd name="T35" fmla="*/ 29 h 524"/>
                  <a:gd name="T36" fmla="*/ 1717 w 1718"/>
                  <a:gd name="T37" fmla="*/ 97 h 524"/>
                  <a:gd name="T38" fmla="*/ 1717 w 1718"/>
                  <a:gd name="T39" fmla="*/ 262 h 524"/>
                  <a:gd name="T40" fmla="*/ 1717 w 1718"/>
                  <a:gd name="T41" fmla="*/ 426 h 524"/>
                  <a:gd name="T42" fmla="*/ 1717 w 1718"/>
                  <a:gd name="T43" fmla="*/ 426 h 524"/>
                  <a:gd name="T44" fmla="*/ 1688 w 1718"/>
                  <a:gd name="T45" fmla="*/ 495 h 524"/>
                  <a:gd name="T46" fmla="*/ 1688 w 1718"/>
                  <a:gd name="T47" fmla="*/ 495 h 524"/>
                  <a:gd name="T48" fmla="*/ 1620 w 1718"/>
                  <a:gd name="T49" fmla="*/ 523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718" h="524">
                    <a:moveTo>
                      <a:pt x="1620" y="523"/>
                    </a:moveTo>
                    <a:lnTo>
                      <a:pt x="859" y="523"/>
                    </a:lnTo>
                    <a:lnTo>
                      <a:pt x="97" y="523"/>
                    </a:lnTo>
                    <a:lnTo>
                      <a:pt x="97" y="523"/>
                    </a:lnTo>
                    <a:cubicBezTo>
                      <a:pt x="70" y="523"/>
                      <a:pt x="46" y="512"/>
                      <a:pt x="28" y="495"/>
                    </a:cubicBezTo>
                    <a:lnTo>
                      <a:pt x="28" y="495"/>
                    </a:lnTo>
                    <a:cubicBezTo>
                      <a:pt x="11" y="477"/>
                      <a:pt x="0" y="453"/>
                      <a:pt x="0" y="426"/>
                    </a:cubicBezTo>
                    <a:lnTo>
                      <a:pt x="0" y="262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0" y="71"/>
                      <a:pt x="11" y="46"/>
                      <a:pt x="28" y="29"/>
                    </a:cubicBezTo>
                    <a:lnTo>
                      <a:pt x="28" y="29"/>
                    </a:lnTo>
                    <a:cubicBezTo>
                      <a:pt x="46" y="12"/>
                      <a:pt x="70" y="0"/>
                      <a:pt x="97" y="0"/>
                    </a:cubicBezTo>
                    <a:lnTo>
                      <a:pt x="859" y="0"/>
                    </a:lnTo>
                    <a:lnTo>
                      <a:pt x="1620" y="0"/>
                    </a:lnTo>
                    <a:lnTo>
                      <a:pt x="1620" y="0"/>
                    </a:lnTo>
                    <a:cubicBezTo>
                      <a:pt x="1647" y="0"/>
                      <a:pt x="1671" y="12"/>
                      <a:pt x="1688" y="29"/>
                    </a:cubicBezTo>
                    <a:lnTo>
                      <a:pt x="1688" y="29"/>
                    </a:lnTo>
                    <a:cubicBezTo>
                      <a:pt x="1707" y="46"/>
                      <a:pt x="1717" y="71"/>
                      <a:pt x="1717" y="97"/>
                    </a:cubicBezTo>
                    <a:lnTo>
                      <a:pt x="1717" y="262"/>
                    </a:lnTo>
                    <a:lnTo>
                      <a:pt x="1717" y="426"/>
                    </a:lnTo>
                    <a:lnTo>
                      <a:pt x="1717" y="426"/>
                    </a:lnTo>
                    <a:cubicBezTo>
                      <a:pt x="1717" y="453"/>
                      <a:pt x="1707" y="477"/>
                      <a:pt x="1688" y="495"/>
                    </a:cubicBezTo>
                    <a:lnTo>
                      <a:pt x="1688" y="495"/>
                    </a:lnTo>
                    <a:cubicBezTo>
                      <a:pt x="1671" y="512"/>
                      <a:pt x="1647" y="523"/>
                      <a:pt x="1620" y="5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129">
                <a:extLst>
                  <a:ext uri="{FF2B5EF4-FFF2-40B4-BE49-F238E27FC236}">
                    <a16:creationId xmlns:a16="http://schemas.microsoft.com/office/drawing/2014/main" id="{2F0A240A-96DE-4052-8702-73AA886CE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7124" y="7554593"/>
                <a:ext cx="1542315" cy="478785"/>
              </a:xfrm>
              <a:custGeom>
                <a:avLst/>
                <a:gdLst>
                  <a:gd name="T0" fmla="*/ 106 w 1735"/>
                  <a:gd name="T1" fmla="*/ 15 h 539"/>
                  <a:gd name="T2" fmla="*/ 106 w 1735"/>
                  <a:gd name="T3" fmla="*/ 15 h 539"/>
                  <a:gd name="T4" fmla="*/ 43 w 1735"/>
                  <a:gd name="T5" fmla="*/ 42 h 539"/>
                  <a:gd name="T6" fmla="*/ 43 w 1735"/>
                  <a:gd name="T7" fmla="*/ 42 h 539"/>
                  <a:gd name="T8" fmla="*/ 17 w 1735"/>
                  <a:gd name="T9" fmla="*/ 104 h 539"/>
                  <a:gd name="T10" fmla="*/ 17 w 1735"/>
                  <a:gd name="T11" fmla="*/ 433 h 539"/>
                  <a:gd name="T12" fmla="*/ 17 w 1735"/>
                  <a:gd name="T13" fmla="*/ 433 h 539"/>
                  <a:gd name="T14" fmla="*/ 43 w 1735"/>
                  <a:gd name="T15" fmla="*/ 496 h 539"/>
                  <a:gd name="T16" fmla="*/ 43 w 1735"/>
                  <a:gd name="T17" fmla="*/ 496 h 539"/>
                  <a:gd name="T18" fmla="*/ 106 w 1735"/>
                  <a:gd name="T19" fmla="*/ 523 h 539"/>
                  <a:gd name="T20" fmla="*/ 1629 w 1735"/>
                  <a:gd name="T21" fmla="*/ 523 h 539"/>
                  <a:gd name="T22" fmla="*/ 1629 w 1735"/>
                  <a:gd name="T23" fmla="*/ 523 h 539"/>
                  <a:gd name="T24" fmla="*/ 1693 w 1735"/>
                  <a:gd name="T25" fmla="*/ 496 h 539"/>
                  <a:gd name="T26" fmla="*/ 1693 w 1735"/>
                  <a:gd name="T27" fmla="*/ 496 h 539"/>
                  <a:gd name="T28" fmla="*/ 1718 w 1735"/>
                  <a:gd name="T29" fmla="*/ 433 h 539"/>
                  <a:gd name="T30" fmla="*/ 1718 w 1735"/>
                  <a:gd name="T31" fmla="*/ 104 h 539"/>
                  <a:gd name="T32" fmla="*/ 1718 w 1735"/>
                  <a:gd name="T33" fmla="*/ 104 h 539"/>
                  <a:gd name="T34" fmla="*/ 1693 w 1735"/>
                  <a:gd name="T35" fmla="*/ 42 h 539"/>
                  <a:gd name="T36" fmla="*/ 1693 w 1735"/>
                  <a:gd name="T37" fmla="*/ 42 h 539"/>
                  <a:gd name="T38" fmla="*/ 1629 w 1735"/>
                  <a:gd name="T39" fmla="*/ 15 h 539"/>
                  <a:gd name="T40" fmla="*/ 106 w 1735"/>
                  <a:gd name="T41" fmla="*/ 15 h 539"/>
                  <a:gd name="T42" fmla="*/ 1629 w 1735"/>
                  <a:gd name="T43" fmla="*/ 538 h 539"/>
                  <a:gd name="T44" fmla="*/ 106 w 1735"/>
                  <a:gd name="T45" fmla="*/ 538 h 539"/>
                  <a:gd name="T46" fmla="*/ 106 w 1735"/>
                  <a:gd name="T47" fmla="*/ 538 h 539"/>
                  <a:gd name="T48" fmla="*/ 31 w 1735"/>
                  <a:gd name="T49" fmla="*/ 507 h 539"/>
                  <a:gd name="T50" fmla="*/ 31 w 1735"/>
                  <a:gd name="T51" fmla="*/ 507 h 539"/>
                  <a:gd name="T52" fmla="*/ 0 w 1735"/>
                  <a:gd name="T53" fmla="*/ 433 h 539"/>
                  <a:gd name="T54" fmla="*/ 0 w 1735"/>
                  <a:gd name="T55" fmla="*/ 104 h 539"/>
                  <a:gd name="T56" fmla="*/ 0 w 1735"/>
                  <a:gd name="T57" fmla="*/ 104 h 539"/>
                  <a:gd name="T58" fmla="*/ 31 w 1735"/>
                  <a:gd name="T59" fmla="*/ 30 h 539"/>
                  <a:gd name="T60" fmla="*/ 31 w 1735"/>
                  <a:gd name="T61" fmla="*/ 30 h 539"/>
                  <a:gd name="T62" fmla="*/ 106 w 1735"/>
                  <a:gd name="T63" fmla="*/ 0 h 539"/>
                  <a:gd name="T64" fmla="*/ 1629 w 1735"/>
                  <a:gd name="T65" fmla="*/ 0 h 539"/>
                  <a:gd name="T66" fmla="*/ 1629 w 1735"/>
                  <a:gd name="T67" fmla="*/ 0 h 539"/>
                  <a:gd name="T68" fmla="*/ 1703 w 1735"/>
                  <a:gd name="T69" fmla="*/ 30 h 539"/>
                  <a:gd name="T70" fmla="*/ 1703 w 1735"/>
                  <a:gd name="T71" fmla="*/ 30 h 539"/>
                  <a:gd name="T72" fmla="*/ 1734 w 1735"/>
                  <a:gd name="T73" fmla="*/ 104 h 539"/>
                  <a:gd name="T74" fmla="*/ 1734 w 1735"/>
                  <a:gd name="T75" fmla="*/ 433 h 539"/>
                  <a:gd name="T76" fmla="*/ 1734 w 1735"/>
                  <a:gd name="T77" fmla="*/ 433 h 539"/>
                  <a:gd name="T78" fmla="*/ 1703 w 1735"/>
                  <a:gd name="T79" fmla="*/ 507 h 539"/>
                  <a:gd name="T80" fmla="*/ 1703 w 1735"/>
                  <a:gd name="T81" fmla="*/ 507 h 539"/>
                  <a:gd name="T82" fmla="*/ 1629 w 1735"/>
                  <a:gd name="T83" fmla="*/ 538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35" h="539">
                    <a:moveTo>
                      <a:pt x="106" y="15"/>
                    </a:moveTo>
                    <a:lnTo>
                      <a:pt x="106" y="15"/>
                    </a:lnTo>
                    <a:cubicBezTo>
                      <a:pt x="82" y="15"/>
                      <a:pt x="60" y="25"/>
                      <a:pt x="43" y="42"/>
                    </a:cubicBezTo>
                    <a:lnTo>
                      <a:pt x="43" y="42"/>
                    </a:lnTo>
                    <a:cubicBezTo>
                      <a:pt x="26" y="58"/>
                      <a:pt x="17" y="81"/>
                      <a:pt x="17" y="104"/>
                    </a:cubicBezTo>
                    <a:lnTo>
                      <a:pt x="17" y="433"/>
                    </a:lnTo>
                    <a:lnTo>
                      <a:pt x="17" y="433"/>
                    </a:lnTo>
                    <a:cubicBezTo>
                      <a:pt x="17" y="457"/>
                      <a:pt x="26" y="479"/>
                      <a:pt x="43" y="496"/>
                    </a:cubicBezTo>
                    <a:lnTo>
                      <a:pt x="43" y="496"/>
                    </a:lnTo>
                    <a:cubicBezTo>
                      <a:pt x="60" y="513"/>
                      <a:pt x="82" y="523"/>
                      <a:pt x="106" y="523"/>
                    </a:cubicBezTo>
                    <a:lnTo>
                      <a:pt x="1629" y="523"/>
                    </a:lnTo>
                    <a:lnTo>
                      <a:pt x="1629" y="523"/>
                    </a:lnTo>
                    <a:cubicBezTo>
                      <a:pt x="1653" y="523"/>
                      <a:pt x="1675" y="513"/>
                      <a:pt x="1693" y="496"/>
                    </a:cubicBezTo>
                    <a:lnTo>
                      <a:pt x="1693" y="496"/>
                    </a:lnTo>
                    <a:cubicBezTo>
                      <a:pt x="1710" y="479"/>
                      <a:pt x="1718" y="457"/>
                      <a:pt x="1718" y="433"/>
                    </a:cubicBezTo>
                    <a:lnTo>
                      <a:pt x="1718" y="104"/>
                    </a:lnTo>
                    <a:lnTo>
                      <a:pt x="1718" y="104"/>
                    </a:lnTo>
                    <a:cubicBezTo>
                      <a:pt x="1718" y="81"/>
                      <a:pt x="1710" y="58"/>
                      <a:pt x="1693" y="42"/>
                    </a:cubicBezTo>
                    <a:lnTo>
                      <a:pt x="1693" y="42"/>
                    </a:lnTo>
                    <a:cubicBezTo>
                      <a:pt x="1675" y="25"/>
                      <a:pt x="1653" y="15"/>
                      <a:pt x="1629" y="15"/>
                    </a:cubicBezTo>
                    <a:lnTo>
                      <a:pt x="106" y="15"/>
                    </a:lnTo>
                    <a:close/>
                    <a:moveTo>
                      <a:pt x="1629" y="538"/>
                    </a:moveTo>
                    <a:lnTo>
                      <a:pt x="106" y="538"/>
                    </a:lnTo>
                    <a:lnTo>
                      <a:pt x="106" y="538"/>
                    </a:lnTo>
                    <a:cubicBezTo>
                      <a:pt x="78" y="538"/>
                      <a:pt x="51" y="527"/>
                      <a:pt x="31" y="507"/>
                    </a:cubicBezTo>
                    <a:lnTo>
                      <a:pt x="31" y="507"/>
                    </a:lnTo>
                    <a:cubicBezTo>
                      <a:pt x="12" y="488"/>
                      <a:pt x="0" y="461"/>
                      <a:pt x="0" y="433"/>
                    </a:cubicBezTo>
                    <a:lnTo>
                      <a:pt x="0" y="104"/>
                    </a:lnTo>
                    <a:lnTo>
                      <a:pt x="0" y="104"/>
                    </a:lnTo>
                    <a:cubicBezTo>
                      <a:pt x="0" y="77"/>
                      <a:pt x="12" y="50"/>
                      <a:pt x="31" y="30"/>
                    </a:cubicBezTo>
                    <a:lnTo>
                      <a:pt x="31" y="30"/>
                    </a:lnTo>
                    <a:cubicBezTo>
                      <a:pt x="51" y="11"/>
                      <a:pt x="78" y="0"/>
                      <a:pt x="106" y="0"/>
                    </a:cubicBezTo>
                    <a:lnTo>
                      <a:pt x="1629" y="0"/>
                    </a:lnTo>
                    <a:lnTo>
                      <a:pt x="1629" y="0"/>
                    </a:lnTo>
                    <a:cubicBezTo>
                      <a:pt x="1657" y="0"/>
                      <a:pt x="1684" y="11"/>
                      <a:pt x="1703" y="30"/>
                    </a:cubicBezTo>
                    <a:lnTo>
                      <a:pt x="1703" y="30"/>
                    </a:lnTo>
                    <a:cubicBezTo>
                      <a:pt x="1723" y="50"/>
                      <a:pt x="1734" y="77"/>
                      <a:pt x="1734" y="104"/>
                    </a:cubicBezTo>
                    <a:lnTo>
                      <a:pt x="1734" y="433"/>
                    </a:lnTo>
                    <a:lnTo>
                      <a:pt x="1734" y="433"/>
                    </a:lnTo>
                    <a:cubicBezTo>
                      <a:pt x="1734" y="461"/>
                      <a:pt x="1723" y="488"/>
                      <a:pt x="1703" y="507"/>
                    </a:cubicBezTo>
                    <a:lnTo>
                      <a:pt x="1703" y="507"/>
                    </a:lnTo>
                    <a:cubicBezTo>
                      <a:pt x="1684" y="527"/>
                      <a:pt x="1657" y="538"/>
                      <a:pt x="1629" y="5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7CB57751-51F0-48C7-B523-84C9092E8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9800" y="7688025"/>
                <a:ext cx="1152902" cy="210998"/>
              </a:xfrm>
              <a:custGeom>
                <a:avLst/>
                <a:gdLst>
                  <a:gd name="connsiteX0" fmla="*/ 7128 w 1152902"/>
                  <a:gd name="connsiteY0" fmla="*/ 196223 h 210998"/>
                  <a:gd name="connsiteX1" fmla="*/ 1145774 w 1152902"/>
                  <a:gd name="connsiteY1" fmla="*/ 196223 h 210998"/>
                  <a:gd name="connsiteX2" fmla="*/ 1152902 w 1152902"/>
                  <a:gd name="connsiteY2" fmla="*/ 203611 h 210998"/>
                  <a:gd name="connsiteX3" fmla="*/ 1145774 w 1152902"/>
                  <a:gd name="connsiteY3" fmla="*/ 210998 h 210998"/>
                  <a:gd name="connsiteX4" fmla="*/ 7128 w 1152902"/>
                  <a:gd name="connsiteY4" fmla="*/ 210998 h 210998"/>
                  <a:gd name="connsiteX5" fmla="*/ 0 w 1152902"/>
                  <a:gd name="connsiteY5" fmla="*/ 203611 h 210998"/>
                  <a:gd name="connsiteX6" fmla="*/ 7128 w 1152902"/>
                  <a:gd name="connsiteY6" fmla="*/ 196223 h 210998"/>
                  <a:gd name="connsiteX7" fmla="*/ 7128 w 1152902"/>
                  <a:gd name="connsiteY7" fmla="*/ 98110 h 210998"/>
                  <a:gd name="connsiteX8" fmla="*/ 1145774 w 1152902"/>
                  <a:gd name="connsiteY8" fmla="*/ 98110 h 210998"/>
                  <a:gd name="connsiteX9" fmla="*/ 1152902 w 1152902"/>
                  <a:gd name="connsiteY9" fmla="*/ 104978 h 210998"/>
                  <a:gd name="connsiteX10" fmla="*/ 1145774 w 1152902"/>
                  <a:gd name="connsiteY10" fmla="*/ 112827 h 210998"/>
                  <a:gd name="connsiteX11" fmla="*/ 7128 w 1152902"/>
                  <a:gd name="connsiteY11" fmla="*/ 112827 h 210998"/>
                  <a:gd name="connsiteX12" fmla="*/ 0 w 1152902"/>
                  <a:gd name="connsiteY12" fmla="*/ 104978 h 210998"/>
                  <a:gd name="connsiteX13" fmla="*/ 7128 w 1152902"/>
                  <a:gd name="connsiteY13" fmla="*/ 98110 h 210998"/>
                  <a:gd name="connsiteX14" fmla="*/ 7112 w 1152902"/>
                  <a:gd name="connsiteY14" fmla="*/ 0 h 210998"/>
                  <a:gd name="connsiteX15" fmla="*/ 643464 w 1152902"/>
                  <a:gd name="connsiteY15" fmla="*/ 0 h 210998"/>
                  <a:gd name="connsiteX16" fmla="*/ 650574 w 1152902"/>
                  <a:gd name="connsiteY16" fmla="*/ 7387 h 210998"/>
                  <a:gd name="connsiteX17" fmla="*/ 643464 w 1152902"/>
                  <a:gd name="connsiteY17" fmla="*/ 14774 h 210998"/>
                  <a:gd name="connsiteX18" fmla="*/ 7112 w 1152902"/>
                  <a:gd name="connsiteY18" fmla="*/ 14774 h 210998"/>
                  <a:gd name="connsiteX19" fmla="*/ 0 w 1152902"/>
                  <a:gd name="connsiteY19" fmla="*/ 7387 h 210998"/>
                  <a:gd name="connsiteX20" fmla="*/ 7112 w 1152902"/>
                  <a:gd name="connsiteY20" fmla="*/ 0 h 21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1152902" h="210998">
                    <a:moveTo>
                      <a:pt x="7128" y="196223"/>
                    </a:moveTo>
                    <a:lnTo>
                      <a:pt x="1145774" y="196223"/>
                    </a:lnTo>
                    <a:cubicBezTo>
                      <a:pt x="1149338" y="196223"/>
                      <a:pt x="1152902" y="198993"/>
                      <a:pt x="1152902" y="203611"/>
                    </a:cubicBezTo>
                    <a:cubicBezTo>
                      <a:pt x="1152902" y="207304"/>
                      <a:pt x="1149338" y="210998"/>
                      <a:pt x="1145774" y="210998"/>
                    </a:cubicBezTo>
                    <a:lnTo>
                      <a:pt x="7128" y="210998"/>
                    </a:lnTo>
                    <a:cubicBezTo>
                      <a:pt x="2674" y="210998"/>
                      <a:pt x="0" y="207304"/>
                      <a:pt x="0" y="203611"/>
                    </a:cubicBezTo>
                    <a:cubicBezTo>
                      <a:pt x="0" y="198993"/>
                      <a:pt x="2674" y="196223"/>
                      <a:pt x="7128" y="196223"/>
                    </a:cubicBezTo>
                    <a:close/>
                    <a:moveTo>
                      <a:pt x="7128" y="98110"/>
                    </a:moveTo>
                    <a:lnTo>
                      <a:pt x="1145774" y="98110"/>
                    </a:lnTo>
                    <a:cubicBezTo>
                      <a:pt x="1149338" y="98110"/>
                      <a:pt x="1152902" y="101053"/>
                      <a:pt x="1152902" y="104978"/>
                    </a:cubicBezTo>
                    <a:cubicBezTo>
                      <a:pt x="1152902" y="108902"/>
                      <a:pt x="1149338" y="112827"/>
                      <a:pt x="1145774" y="112827"/>
                    </a:cubicBezTo>
                    <a:lnTo>
                      <a:pt x="7128" y="112827"/>
                    </a:lnTo>
                    <a:cubicBezTo>
                      <a:pt x="2674" y="112827"/>
                      <a:pt x="0" y="108902"/>
                      <a:pt x="0" y="104978"/>
                    </a:cubicBezTo>
                    <a:cubicBezTo>
                      <a:pt x="0" y="101053"/>
                      <a:pt x="2674" y="98110"/>
                      <a:pt x="7128" y="98110"/>
                    </a:cubicBezTo>
                    <a:close/>
                    <a:moveTo>
                      <a:pt x="7112" y="0"/>
                    </a:moveTo>
                    <a:lnTo>
                      <a:pt x="643464" y="0"/>
                    </a:lnTo>
                    <a:cubicBezTo>
                      <a:pt x="647906" y="0"/>
                      <a:pt x="650574" y="3693"/>
                      <a:pt x="650574" y="7387"/>
                    </a:cubicBezTo>
                    <a:cubicBezTo>
                      <a:pt x="650574" y="11081"/>
                      <a:pt x="647906" y="14774"/>
                      <a:pt x="643464" y="14774"/>
                    </a:cubicBezTo>
                    <a:lnTo>
                      <a:pt x="7112" y="14774"/>
                    </a:lnTo>
                    <a:cubicBezTo>
                      <a:pt x="2668" y="14774"/>
                      <a:pt x="0" y="11081"/>
                      <a:pt x="0" y="7387"/>
                    </a:cubicBezTo>
                    <a:cubicBezTo>
                      <a:pt x="0" y="3693"/>
                      <a:pt x="2668" y="0"/>
                      <a:pt x="71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133">
                <a:extLst>
                  <a:ext uri="{FF2B5EF4-FFF2-40B4-BE49-F238E27FC236}">
                    <a16:creationId xmlns:a16="http://schemas.microsoft.com/office/drawing/2014/main" id="{B39CA94A-A388-403C-989E-B135234E1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5927" y="6310537"/>
                <a:ext cx="15698" cy="121660"/>
              </a:xfrm>
              <a:custGeom>
                <a:avLst/>
                <a:gdLst>
                  <a:gd name="T0" fmla="*/ 7 w 17"/>
                  <a:gd name="T1" fmla="*/ 134 h 135"/>
                  <a:gd name="T2" fmla="*/ 7 w 17"/>
                  <a:gd name="T3" fmla="*/ 134 h 135"/>
                  <a:gd name="T4" fmla="*/ 0 w 17"/>
                  <a:gd name="T5" fmla="*/ 126 h 135"/>
                  <a:gd name="T6" fmla="*/ 0 w 17"/>
                  <a:gd name="T7" fmla="*/ 7 h 135"/>
                  <a:gd name="T8" fmla="*/ 0 w 17"/>
                  <a:gd name="T9" fmla="*/ 7 h 135"/>
                  <a:gd name="T10" fmla="*/ 7 w 17"/>
                  <a:gd name="T11" fmla="*/ 0 h 135"/>
                  <a:gd name="T12" fmla="*/ 7 w 17"/>
                  <a:gd name="T13" fmla="*/ 0 h 135"/>
                  <a:gd name="T14" fmla="*/ 16 w 17"/>
                  <a:gd name="T15" fmla="*/ 7 h 135"/>
                  <a:gd name="T16" fmla="*/ 16 w 17"/>
                  <a:gd name="T17" fmla="*/ 126 h 135"/>
                  <a:gd name="T18" fmla="*/ 16 w 17"/>
                  <a:gd name="T19" fmla="*/ 126 h 135"/>
                  <a:gd name="T20" fmla="*/ 7 w 17"/>
                  <a:gd name="T21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5">
                    <a:moveTo>
                      <a:pt x="7" y="134"/>
                    </a:moveTo>
                    <a:lnTo>
                      <a:pt x="7" y="134"/>
                    </a:lnTo>
                    <a:cubicBezTo>
                      <a:pt x="3" y="134"/>
                      <a:pt x="0" y="131"/>
                      <a:pt x="0" y="12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3"/>
                      <a:pt x="16" y="7"/>
                    </a:cubicBezTo>
                    <a:lnTo>
                      <a:pt x="16" y="126"/>
                    </a:lnTo>
                    <a:lnTo>
                      <a:pt x="16" y="126"/>
                    </a:lnTo>
                    <a:cubicBezTo>
                      <a:pt x="16" y="131"/>
                      <a:pt x="12" y="134"/>
                      <a:pt x="7" y="1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134">
                <a:extLst>
                  <a:ext uri="{FF2B5EF4-FFF2-40B4-BE49-F238E27FC236}">
                    <a16:creationId xmlns:a16="http://schemas.microsoft.com/office/drawing/2014/main" id="{66691D57-BA43-466B-9A8B-644EBC8A1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5927" y="7268106"/>
                <a:ext cx="15698" cy="121660"/>
              </a:xfrm>
              <a:custGeom>
                <a:avLst/>
                <a:gdLst>
                  <a:gd name="T0" fmla="*/ 7 w 17"/>
                  <a:gd name="T1" fmla="*/ 134 h 135"/>
                  <a:gd name="T2" fmla="*/ 7 w 17"/>
                  <a:gd name="T3" fmla="*/ 134 h 135"/>
                  <a:gd name="T4" fmla="*/ 0 w 17"/>
                  <a:gd name="T5" fmla="*/ 126 h 135"/>
                  <a:gd name="T6" fmla="*/ 0 w 17"/>
                  <a:gd name="T7" fmla="*/ 7 h 135"/>
                  <a:gd name="T8" fmla="*/ 0 w 17"/>
                  <a:gd name="T9" fmla="*/ 7 h 135"/>
                  <a:gd name="T10" fmla="*/ 7 w 17"/>
                  <a:gd name="T11" fmla="*/ 0 h 135"/>
                  <a:gd name="T12" fmla="*/ 7 w 17"/>
                  <a:gd name="T13" fmla="*/ 0 h 135"/>
                  <a:gd name="T14" fmla="*/ 16 w 17"/>
                  <a:gd name="T15" fmla="*/ 7 h 135"/>
                  <a:gd name="T16" fmla="*/ 16 w 17"/>
                  <a:gd name="T17" fmla="*/ 126 h 135"/>
                  <a:gd name="T18" fmla="*/ 16 w 17"/>
                  <a:gd name="T19" fmla="*/ 126 h 135"/>
                  <a:gd name="T20" fmla="*/ 7 w 17"/>
                  <a:gd name="T21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135">
                    <a:moveTo>
                      <a:pt x="7" y="134"/>
                    </a:moveTo>
                    <a:lnTo>
                      <a:pt x="7" y="134"/>
                    </a:lnTo>
                    <a:cubicBezTo>
                      <a:pt x="3" y="134"/>
                      <a:pt x="0" y="130"/>
                      <a:pt x="0" y="12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6" y="3"/>
                      <a:pt x="16" y="7"/>
                    </a:cubicBezTo>
                    <a:lnTo>
                      <a:pt x="16" y="126"/>
                    </a:lnTo>
                    <a:lnTo>
                      <a:pt x="16" y="126"/>
                    </a:lnTo>
                    <a:cubicBezTo>
                      <a:pt x="16" y="130"/>
                      <a:pt x="12" y="134"/>
                      <a:pt x="7" y="1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0" name="Group 179">
              <a:extLst>
                <a:ext uri="{FF2B5EF4-FFF2-40B4-BE49-F238E27FC236}">
                  <a16:creationId xmlns:a16="http://schemas.microsoft.com/office/drawing/2014/main" id="{C4D30A74-F1E0-4E8A-ABAA-7F2435D67247}"/>
                </a:ext>
              </a:extLst>
            </p:cNvPr>
            <p:cNvGrpSpPr/>
            <p:nvPr/>
          </p:nvGrpSpPr>
          <p:grpSpPr>
            <a:xfrm>
              <a:off x="10831518" y="8649517"/>
              <a:ext cx="12040253" cy="2079965"/>
              <a:chOff x="10831518" y="8649517"/>
              <a:chExt cx="12040253" cy="2079965"/>
            </a:xfrm>
          </p:grpSpPr>
          <p:sp>
            <p:nvSpPr>
              <p:cNvPr id="181" name="Freeform 135">
                <a:extLst>
                  <a:ext uri="{FF2B5EF4-FFF2-40B4-BE49-F238E27FC236}">
                    <a16:creationId xmlns:a16="http://schemas.microsoft.com/office/drawing/2014/main" id="{A023E1E0-C807-4DA5-B1C6-0849B6295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9367" y="10482242"/>
                <a:ext cx="12028478" cy="239391"/>
              </a:xfrm>
              <a:custGeom>
                <a:avLst/>
                <a:gdLst>
                  <a:gd name="T0" fmla="*/ 13379 w 13515"/>
                  <a:gd name="T1" fmla="*/ 269 h 270"/>
                  <a:gd name="T2" fmla="*/ 6756 w 13515"/>
                  <a:gd name="T3" fmla="*/ 269 h 270"/>
                  <a:gd name="T4" fmla="*/ 135 w 13515"/>
                  <a:gd name="T5" fmla="*/ 269 h 270"/>
                  <a:gd name="T6" fmla="*/ 135 w 13515"/>
                  <a:gd name="T7" fmla="*/ 269 h 270"/>
                  <a:gd name="T8" fmla="*/ 39 w 13515"/>
                  <a:gd name="T9" fmla="*/ 229 h 270"/>
                  <a:gd name="T10" fmla="*/ 39 w 13515"/>
                  <a:gd name="T11" fmla="*/ 229 h 270"/>
                  <a:gd name="T12" fmla="*/ 0 w 13515"/>
                  <a:gd name="T13" fmla="*/ 134 h 270"/>
                  <a:gd name="T14" fmla="*/ 0 w 13515"/>
                  <a:gd name="T15" fmla="*/ 134 h 270"/>
                  <a:gd name="T16" fmla="*/ 0 w 13515"/>
                  <a:gd name="T17" fmla="*/ 134 h 270"/>
                  <a:gd name="T18" fmla="*/ 39 w 13515"/>
                  <a:gd name="T19" fmla="*/ 39 h 270"/>
                  <a:gd name="T20" fmla="*/ 39 w 13515"/>
                  <a:gd name="T21" fmla="*/ 39 h 270"/>
                  <a:gd name="T22" fmla="*/ 135 w 13515"/>
                  <a:gd name="T23" fmla="*/ 0 h 270"/>
                  <a:gd name="T24" fmla="*/ 6756 w 13515"/>
                  <a:gd name="T25" fmla="*/ 0 h 270"/>
                  <a:gd name="T26" fmla="*/ 13379 w 13515"/>
                  <a:gd name="T27" fmla="*/ 0 h 270"/>
                  <a:gd name="T28" fmla="*/ 13379 w 13515"/>
                  <a:gd name="T29" fmla="*/ 0 h 270"/>
                  <a:gd name="T30" fmla="*/ 13475 w 13515"/>
                  <a:gd name="T31" fmla="*/ 39 h 270"/>
                  <a:gd name="T32" fmla="*/ 13475 w 13515"/>
                  <a:gd name="T33" fmla="*/ 39 h 270"/>
                  <a:gd name="T34" fmla="*/ 13514 w 13515"/>
                  <a:gd name="T35" fmla="*/ 134 h 270"/>
                  <a:gd name="T36" fmla="*/ 13514 w 13515"/>
                  <a:gd name="T37" fmla="*/ 134 h 270"/>
                  <a:gd name="T38" fmla="*/ 13514 w 13515"/>
                  <a:gd name="T39" fmla="*/ 134 h 270"/>
                  <a:gd name="T40" fmla="*/ 13475 w 13515"/>
                  <a:gd name="T41" fmla="*/ 229 h 270"/>
                  <a:gd name="T42" fmla="*/ 13475 w 13515"/>
                  <a:gd name="T43" fmla="*/ 229 h 270"/>
                  <a:gd name="T44" fmla="*/ 13379 w 13515"/>
                  <a:gd name="T45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15" h="270">
                    <a:moveTo>
                      <a:pt x="13379" y="269"/>
                    </a:moveTo>
                    <a:lnTo>
                      <a:pt x="6756" y="269"/>
                    </a:lnTo>
                    <a:lnTo>
                      <a:pt x="135" y="269"/>
                    </a:lnTo>
                    <a:lnTo>
                      <a:pt x="135" y="269"/>
                    </a:lnTo>
                    <a:cubicBezTo>
                      <a:pt x="97" y="269"/>
                      <a:pt x="64" y="254"/>
                      <a:pt x="39" y="229"/>
                    </a:cubicBezTo>
                    <a:lnTo>
                      <a:pt x="39" y="229"/>
                    </a:lnTo>
                    <a:cubicBezTo>
                      <a:pt x="15" y="205"/>
                      <a:pt x="0" y="172"/>
                      <a:pt x="0" y="134"/>
                    </a:cubicBez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97"/>
                      <a:pt x="15" y="63"/>
                      <a:pt x="39" y="39"/>
                    </a:cubicBezTo>
                    <a:lnTo>
                      <a:pt x="39" y="39"/>
                    </a:lnTo>
                    <a:cubicBezTo>
                      <a:pt x="64" y="14"/>
                      <a:pt x="97" y="0"/>
                      <a:pt x="135" y="0"/>
                    </a:cubicBezTo>
                    <a:lnTo>
                      <a:pt x="6756" y="0"/>
                    </a:lnTo>
                    <a:lnTo>
                      <a:pt x="13379" y="0"/>
                    </a:lnTo>
                    <a:lnTo>
                      <a:pt x="13379" y="0"/>
                    </a:lnTo>
                    <a:cubicBezTo>
                      <a:pt x="13417" y="0"/>
                      <a:pt x="13450" y="14"/>
                      <a:pt x="13475" y="39"/>
                    </a:cubicBezTo>
                    <a:lnTo>
                      <a:pt x="13475" y="39"/>
                    </a:lnTo>
                    <a:cubicBezTo>
                      <a:pt x="13499" y="63"/>
                      <a:pt x="13514" y="97"/>
                      <a:pt x="13514" y="134"/>
                    </a:cubicBezTo>
                    <a:lnTo>
                      <a:pt x="13514" y="134"/>
                    </a:lnTo>
                    <a:lnTo>
                      <a:pt x="13514" y="134"/>
                    </a:lnTo>
                    <a:cubicBezTo>
                      <a:pt x="13514" y="172"/>
                      <a:pt x="13499" y="205"/>
                      <a:pt x="13475" y="229"/>
                    </a:cubicBezTo>
                    <a:lnTo>
                      <a:pt x="13475" y="229"/>
                    </a:lnTo>
                    <a:cubicBezTo>
                      <a:pt x="13450" y="254"/>
                      <a:pt x="13417" y="269"/>
                      <a:pt x="13379" y="2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36">
                <a:extLst>
                  <a:ext uri="{FF2B5EF4-FFF2-40B4-BE49-F238E27FC236}">
                    <a16:creationId xmlns:a16="http://schemas.microsoft.com/office/drawing/2014/main" id="{60B6DC79-5190-4FDD-965D-3275353E2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1518" y="10474393"/>
                <a:ext cx="12040253" cy="255089"/>
              </a:xfrm>
              <a:custGeom>
                <a:avLst/>
                <a:gdLst>
                  <a:gd name="T0" fmla="*/ 143 w 13531"/>
                  <a:gd name="T1" fmla="*/ 16 h 286"/>
                  <a:gd name="T2" fmla="*/ 143 w 13531"/>
                  <a:gd name="T3" fmla="*/ 16 h 286"/>
                  <a:gd name="T4" fmla="*/ 53 w 13531"/>
                  <a:gd name="T5" fmla="*/ 52 h 286"/>
                  <a:gd name="T6" fmla="*/ 53 w 13531"/>
                  <a:gd name="T7" fmla="*/ 52 h 286"/>
                  <a:gd name="T8" fmla="*/ 15 w 13531"/>
                  <a:gd name="T9" fmla="*/ 142 h 286"/>
                  <a:gd name="T10" fmla="*/ 15 w 13531"/>
                  <a:gd name="T11" fmla="*/ 142 h 286"/>
                  <a:gd name="T12" fmla="*/ 53 w 13531"/>
                  <a:gd name="T13" fmla="*/ 232 h 286"/>
                  <a:gd name="T14" fmla="*/ 53 w 13531"/>
                  <a:gd name="T15" fmla="*/ 232 h 286"/>
                  <a:gd name="T16" fmla="*/ 143 w 13531"/>
                  <a:gd name="T17" fmla="*/ 269 h 286"/>
                  <a:gd name="T18" fmla="*/ 13387 w 13531"/>
                  <a:gd name="T19" fmla="*/ 269 h 286"/>
                  <a:gd name="T20" fmla="*/ 13387 w 13531"/>
                  <a:gd name="T21" fmla="*/ 269 h 286"/>
                  <a:gd name="T22" fmla="*/ 13477 w 13531"/>
                  <a:gd name="T23" fmla="*/ 232 h 286"/>
                  <a:gd name="T24" fmla="*/ 13477 w 13531"/>
                  <a:gd name="T25" fmla="*/ 232 h 286"/>
                  <a:gd name="T26" fmla="*/ 13515 w 13531"/>
                  <a:gd name="T27" fmla="*/ 142 h 286"/>
                  <a:gd name="T28" fmla="*/ 13515 w 13531"/>
                  <a:gd name="T29" fmla="*/ 142 h 286"/>
                  <a:gd name="T30" fmla="*/ 13477 w 13531"/>
                  <a:gd name="T31" fmla="*/ 52 h 286"/>
                  <a:gd name="T32" fmla="*/ 13477 w 13531"/>
                  <a:gd name="T33" fmla="*/ 52 h 286"/>
                  <a:gd name="T34" fmla="*/ 13387 w 13531"/>
                  <a:gd name="T35" fmla="*/ 16 h 286"/>
                  <a:gd name="T36" fmla="*/ 143 w 13531"/>
                  <a:gd name="T37" fmla="*/ 16 h 286"/>
                  <a:gd name="T38" fmla="*/ 13387 w 13531"/>
                  <a:gd name="T39" fmla="*/ 285 h 286"/>
                  <a:gd name="T40" fmla="*/ 143 w 13531"/>
                  <a:gd name="T41" fmla="*/ 285 h 286"/>
                  <a:gd name="T42" fmla="*/ 143 w 13531"/>
                  <a:gd name="T43" fmla="*/ 285 h 286"/>
                  <a:gd name="T44" fmla="*/ 42 w 13531"/>
                  <a:gd name="T45" fmla="*/ 243 h 286"/>
                  <a:gd name="T46" fmla="*/ 42 w 13531"/>
                  <a:gd name="T47" fmla="*/ 243 h 286"/>
                  <a:gd name="T48" fmla="*/ 0 w 13531"/>
                  <a:gd name="T49" fmla="*/ 142 h 286"/>
                  <a:gd name="T50" fmla="*/ 0 w 13531"/>
                  <a:gd name="T51" fmla="*/ 142 h 286"/>
                  <a:gd name="T52" fmla="*/ 42 w 13531"/>
                  <a:gd name="T53" fmla="*/ 41 h 286"/>
                  <a:gd name="T54" fmla="*/ 42 w 13531"/>
                  <a:gd name="T55" fmla="*/ 41 h 286"/>
                  <a:gd name="T56" fmla="*/ 143 w 13531"/>
                  <a:gd name="T57" fmla="*/ 0 h 286"/>
                  <a:gd name="T58" fmla="*/ 13387 w 13531"/>
                  <a:gd name="T59" fmla="*/ 0 h 286"/>
                  <a:gd name="T60" fmla="*/ 13387 w 13531"/>
                  <a:gd name="T61" fmla="*/ 0 h 286"/>
                  <a:gd name="T62" fmla="*/ 13488 w 13531"/>
                  <a:gd name="T63" fmla="*/ 41 h 286"/>
                  <a:gd name="T64" fmla="*/ 13488 w 13531"/>
                  <a:gd name="T65" fmla="*/ 41 h 286"/>
                  <a:gd name="T66" fmla="*/ 13530 w 13531"/>
                  <a:gd name="T67" fmla="*/ 142 h 286"/>
                  <a:gd name="T68" fmla="*/ 13530 w 13531"/>
                  <a:gd name="T69" fmla="*/ 142 h 286"/>
                  <a:gd name="T70" fmla="*/ 13488 w 13531"/>
                  <a:gd name="T71" fmla="*/ 243 h 286"/>
                  <a:gd name="T72" fmla="*/ 13488 w 13531"/>
                  <a:gd name="T73" fmla="*/ 243 h 286"/>
                  <a:gd name="T74" fmla="*/ 13387 w 13531"/>
                  <a:gd name="T75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531" h="286">
                    <a:moveTo>
                      <a:pt x="143" y="16"/>
                    </a:moveTo>
                    <a:lnTo>
                      <a:pt x="143" y="16"/>
                    </a:lnTo>
                    <a:cubicBezTo>
                      <a:pt x="108" y="16"/>
                      <a:pt x="77" y="28"/>
                      <a:pt x="53" y="52"/>
                    </a:cubicBezTo>
                    <a:lnTo>
                      <a:pt x="53" y="52"/>
                    </a:lnTo>
                    <a:cubicBezTo>
                      <a:pt x="29" y="76"/>
                      <a:pt x="15" y="108"/>
                      <a:pt x="15" y="142"/>
                    </a:cubicBezTo>
                    <a:lnTo>
                      <a:pt x="15" y="142"/>
                    </a:lnTo>
                    <a:cubicBezTo>
                      <a:pt x="15" y="177"/>
                      <a:pt x="29" y="208"/>
                      <a:pt x="53" y="232"/>
                    </a:cubicBezTo>
                    <a:lnTo>
                      <a:pt x="53" y="232"/>
                    </a:lnTo>
                    <a:cubicBezTo>
                      <a:pt x="77" y="256"/>
                      <a:pt x="108" y="269"/>
                      <a:pt x="143" y="269"/>
                    </a:cubicBezTo>
                    <a:lnTo>
                      <a:pt x="13387" y="269"/>
                    </a:lnTo>
                    <a:lnTo>
                      <a:pt x="13387" y="269"/>
                    </a:lnTo>
                    <a:cubicBezTo>
                      <a:pt x="13422" y="269"/>
                      <a:pt x="13453" y="256"/>
                      <a:pt x="13477" y="232"/>
                    </a:cubicBezTo>
                    <a:lnTo>
                      <a:pt x="13477" y="232"/>
                    </a:lnTo>
                    <a:cubicBezTo>
                      <a:pt x="13501" y="208"/>
                      <a:pt x="13515" y="177"/>
                      <a:pt x="13515" y="142"/>
                    </a:cubicBezTo>
                    <a:lnTo>
                      <a:pt x="13515" y="142"/>
                    </a:lnTo>
                    <a:cubicBezTo>
                      <a:pt x="13515" y="108"/>
                      <a:pt x="13501" y="76"/>
                      <a:pt x="13477" y="52"/>
                    </a:cubicBezTo>
                    <a:lnTo>
                      <a:pt x="13477" y="52"/>
                    </a:lnTo>
                    <a:cubicBezTo>
                      <a:pt x="13453" y="28"/>
                      <a:pt x="13422" y="16"/>
                      <a:pt x="13387" y="16"/>
                    </a:cubicBezTo>
                    <a:lnTo>
                      <a:pt x="143" y="16"/>
                    </a:lnTo>
                    <a:close/>
                    <a:moveTo>
                      <a:pt x="13387" y="285"/>
                    </a:moveTo>
                    <a:lnTo>
                      <a:pt x="143" y="285"/>
                    </a:lnTo>
                    <a:lnTo>
                      <a:pt x="143" y="285"/>
                    </a:lnTo>
                    <a:cubicBezTo>
                      <a:pt x="104" y="285"/>
                      <a:pt x="68" y="270"/>
                      <a:pt x="42" y="243"/>
                    </a:cubicBezTo>
                    <a:lnTo>
                      <a:pt x="42" y="243"/>
                    </a:lnTo>
                    <a:cubicBezTo>
                      <a:pt x="15" y="216"/>
                      <a:pt x="0" y="181"/>
                      <a:pt x="0" y="142"/>
                    </a:cubicBezTo>
                    <a:lnTo>
                      <a:pt x="0" y="142"/>
                    </a:lnTo>
                    <a:cubicBezTo>
                      <a:pt x="0" y="105"/>
                      <a:pt x="15" y="69"/>
                      <a:pt x="42" y="41"/>
                    </a:cubicBezTo>
                    <a:lnTo>
                      <a:pt x="42" y="41"/>
                    </a:lnTo>
                    <a:cubicBezTo>
                      <a:pt x="68" y="15"/>
                      <a:pt x="104" y="0"/>
                      <a:pt x="143" y="0"/>
                    </a:cubicBezTo>
                    <a:lnTo>
                      <a:pt x="13387" y="0"/>
                    </a:lnTo>
                    <a:lnTo>
                      <a:pt x="13387" y="0"/>
                    </a:lnTo>
                    <a:cubicBezTo>
                      <a:pt x="13426" y="0"/>
                      <a:pt x="13462" y="15"/>
                      <a:pt x="13488" y="41"/>
                    </a:cubicBezTo>
                    <a:lnTo>
                      <a:pt x="13488" y="41"/>
                    </a:lnTo>
                    <a:cubicBezTo>
                      <a:pt x="13516" y="69"/>
                      <a:pt x="13530" y="105"/>
                      <a:pt x="13530" y="142"/>
                    </a:cubicBezTo>
                    <a:lnTo>
                      <a:pt x="13530" y="142"/>
                    </a:lnTo>
                    <a:cubicBezTo>
                      <a:pt x="13530" y="181"/>
                      <a:pt x="13516" y="216"/>
                      <a:pt x="13488" y="243"/>
                    </a:cubicBezTo>
                    <a:lnTo>
                      <a:pt x="13488" y="243"/>
                    </a:lnTo>
                    <a:cubicBezTo>
                      <a:pt x="13462" y="270"/>
                      <a:pt x="13426" y="285"/>
                      <a:pt x="13387" y="2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37">
                <a:extLst>
                  <a:ext uri="{FF2B5EF4-FFF2-40B4-BE49-F238E27FC236}">
                    <a16:creationId xmlns:a16="http://schemas.microsoft.com/office/drawing/2014/main" id="{8E5B191D-20F9-4DD2-9750-A00A6941C7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4911" y="9336299"/>
                <a:ext cx="2154529" cy="1145943"/>
              </a:xfrm>
              <a:custGeom>
                <a:avLst/>
                <a:gdLst>
                  <a:gd name="T0" fmla="*/ 2421 w 2422"/>
                  <a:gd name="T1" fmla="*/ 1287 h 1288"/>
                  <a:gd name="T2" fmla="*/ 0 w 2422"/>
                  <a:gd name="T3" fmla="*/ 1287 h 1288"/>
                  <a:gd name="T4" fmla="*/ 0 w 2422"/>
                  <a:gd name="T5" fmla="*/ 0 h 1288"/>
                  <a:gd name="T6" fmla="*/ 2421 w 2422"/>
                  <a:gd name="T7" fmla="*/ 0 h 1288"/>
                  <a:gd name="T8" fmla="*/ 2421 w 2422"/>
                  <a:gd name="T9" fmla="*/ 1287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22" h="1288">
                    <a:moveTo>
                      <a:pt x="2421" y="1287"/>
                    </a:moveTo>
                    <a:lnTo>
                      <a:pt x="0" y="1287"/>
                    </a:lnTo>
                    <a:lnTo>
                      <a:pt x="0" y="0"/>
                    </a:lnTo>
                    <a:lnTo>
                      <a:pt x="2421" y="0"/>
                    </a:lnTo>
                    <a:lnTo>
                      <a:pt x="2421" y="1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38">
                <a:extLst>
                  <a:ext uri="{FF2B5EF4-FFF2-40B4-BE49-F238E27FC236}">
                    <a16:creationId xmlns:a16="http://schemas.microsoft.com/office/drawing/2014/main" id="{0A7CA46D-435D-449F-9006-2A6353790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7062" y="9328450"/>
                <a:ext cx="2170227" cy="1161641"/>
              </a:xfrm>
              <a:custGeom>
                <a:avLst/>
                <a:gdLst>
                  <a:gd name="T0" fmla="*/ 16 w 2438"/>
                  <a:gd name="T1" fmla="*/ 1287 h 1304"/>
                  <a:gd name="T2" fmla="*/ 2422 w 2438"/>
                  <a:gd name="T3" fmla="*/ 1287 h 1304"/>
                  <a:gd name="T4" fmla="*/ 2422 w 2438"/>
                  <a:gd name="T5" fmla="*/ 16 h 1304"/>
                  <a:gd name="T6" fmla="*/ 16 w 2438"/>
                  <a:gd name="T7" fmla="*/ 16 h 1304"/>
                  <a:gd name="T8" fmla="*/ 16 w 2438"/>
                  <a:gd name="T9" fmla="*/ 1287 h 1304"/>
                  <a:gd name="T10" fmla="*/ 2429 w 2438"/>
                  <a:gd name="T11" fmla="*/ 1303 h 1304"/>
                  <a:gd name="T12" fmla="*/ 8 w 2438"/>
                  <a:gd name="T13" fmla="*/ 1303 h 1304"/>
                  <a:gd name="T14" fmla="*/ 8 w 2438"/>
                  <a:gd name="T15" fmla="*/ 1303 h 1304"/>
                  <a:gd name="T16" fmla="*/ 0 w 2438"/>
                  <a:gd name="T17" fmla="*/ 1295 h 1304"/>
                  <a:gd name="T18" fmla="*/ 0 w 2438"/>
                  <a:gd name="T19" fmla="*/ 8 h 1304"/>
                  <a:gd name="T20" fmla="*/ 0 w 2438"/>
                  <a:gd name="T21" fmla="*/ 8 h 1304"/>
                  <a:gd name="T22" fmla="*/ 8 w 2438"/>
                  <a:gd name="T23" fmla="*/ 0 h 1304"/>
                  <a:gd name="T24" fmla="*/ 2429 w 2438"/>
                  <a:gd name="T25" fmla="*/ 0 h 1304"/>
                  <a:gd name="T26" fmla="*/ 2429 w 2438"/>
                  <a:gd name="T27" fmla="*/ 0 h 1304"/>
                  <a:gd name="T28" fmla="*/ 2437 w 2438"/>
                  <a:gd name="T29" fmla="*/ 8 h 1304"/>
                  <a:gd name="T30" fmla="*/ 2437 w 2438"/>
                  <a:gd name="T31" fmla="*/ 1295 h 1304"/>
                  <a:gd name="T32" fmla="*/ 2437 w 2438"/>
                  <a:gd name="T33" fmla="*/ 1295 h 1304"/>
                  <a:gd name="T34" fmla="*/ 2429 w 2438"/>
                  <a:gd name="T35" fmla="*/ 1303 h 1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38" h="1304">
                    <a:moveTo>
                      <a:pt x="16" y="1287"/>
                    </a:moveTo>
                    <a:lnTo>
                      <a:pt x="2422" y="1287"/>
                    </a:lnTo>
                    <a:lnTo>
                      <a:pt x="2422" y="16"/>
                    </a:lnTo>
                    <a:lnTo>
                      <a:pt x="16" y="16"/>
                    </a:lnTo>
                    <a:lnTo>
                      <a:pt x="16" y="1287"/>
                    </a:lnTo>
                    <a:close/>
                    <a:moveTo>
                      <a:pt x="2429" y="1303"/>
                    </a:moveTo>
                    <a:lnTo>
                      <a:pt x="8" y="1303"/>
                    </a:lnTo>
                    <a:lnTo>
                      <a:pt x="8" y="1303"/>
                    </a:lnTo>
                    <a:cubicBezTo>
                      <a:pt x="3" y="1303"/>
                      <a:pt x="0" y="1299"/>
                      <a:pt x="0" y="1295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2429" y="0"/>
                    </a:lnTo>
                    <a:lnTo>
                      <a:pt x="2429" y="0"/>
                    </a:lnTo>
                    <a:cubicBezTo>
                      <a:pt x="2433" y="0"/>
                      <a:pt x="2437" y="4"/>
                      <a:pt x="2437" y="8"/>
                    </a:cubicBezTo>
                    <a:lnTo>
                      <a:pt x="2437" y="1295"/>
                    </a:lnTo>
                    <a:lnTo>
                      <a:pt x="2437" y="1295"/>
                    </a:lnTo>
                    <a:cubicBezTo>
                      <a:pt x="2437" y="1299"/>
                      <a:pt x="2433" y="1303"/>
                      <a:pt x="2429" y="1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39">
                <a:extLst>
                  <a:ext uri="{FF2B5EF4-FFF2-40B4-BE49-F238E27FC236}">
                    <a16:creationId xmlns:a16="http://schemas.microsoft.com/office/drawing/2014/main" id="{0011280F-91A6-4810-A45F-65E328323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30871" y="10203604"/>
                <a:ext cx="867308" cy="86338"/>
              </a:xfrm>
              <a:custGeom>
                <a:avLst/>
                <a:gdLst>
                  <a:gd name="T0" fmla="*/ 924 w 973"/>
                  <a:gd name="T1" fmla="*/ 96 h 97"/>
                  <a:gd name="T2" fmla="*/ 485 w 973"/>
                  <a:gd name="T3" fmla="*/ 96 h 97"/>
                  <a:gd name="T4" fmla="*/ 47 w 973"/>
                  <a:gd name="T5" fmla="*/ 96 h 97"/>
                  <a:gd name="T6" fmla="*/ 47 w 973"/>
                  <a:gd name="T7" fmla="*/ 96 h 97"/>
                  <a:gd name="T8" fmla="*/ 13 w 973"/>
                  <a:gd name="T9" fmla="*/ 82 h 97"/>
                  <a:gd name="T10" fmla="*/ 13 w 973"/>
                  <a:gd name="T11" fmla="*/ 82 h 97"/>
                  <a:gd name="T12" fmla="*/ 0 w 973"/>
                  <a:gd name="T13" fmla="*/ 49 h 97"/>
                  <a:gd name="T14" fmla="*/ 0 w 973"/>
                  <a:gd name="T15" fmla="*/ 49 h 97"/>
                  <a:gd name="T16" fmla="*/ 13 w 973"/>
                  <a:gd name="T17" fmla="*/ 14 h 97"/>
                  <a:gd name="T18" fmla="*/ 13 w 973"/>
                  <a:gd name="T19" fmla="*/ 14 h 97"/>
                  <a:gd name="T20" fmla="*/ 47 w 973"/>
                  <a:gd name="T21" fmla="*/ 0 h 97"/>
                  <a:gd name="T22" fmla="*/ 485 w 973"/>
                  <a:gd name="T23" fmla="*/ 0 h 97"/>
                  <a:gd name="T24" fmla="*/ 924 w 973"/>
                  <a:gd name="T25" fmla="*/ 0 h 97"/>
                  <a:gd name="T26" fmla="*/ 924 w 973"/>
                  <a:gd name="T27" fmla="*/ 0 h 97"/>
                  <a:gd name="T28" fmla="*/ 958 w 973"/>
                  <a:gd name="T29" fmla="*/ 14 h 97"/>
                  <a:gd name="T30" fmla="*/ 958 w 973"/>
                  <a:gd name="T31" fmla="*/ 14 h 97"/>
                  <a:gd name="T32" fmla="*/ 972 w 973"/>
                  <a:gd name="T33" fmla="*/ 49 h 97"/>
                  <a:gd name="T34" fmla="*/ 972 w 973"/>
                  <a:gd name="T35" fmla="*/ 49 h 97"/>
                  <a:gd name="T36" fmla="*/ 958 w 973"/>
                  <a:gd name="T37" fmla="*/ 82 h 97"/>
                  <a:gd name="T38" fmla="*/ 958 w 973"/>
                  <a:gd name="T39" fmla="*/ 82 h 97"/>
                  <a:gd name="T40" fmla="*/ 924 w 973"/>
                  <a:gd name="T41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73" h="97">
                    <a:moveTo>
                      <a:pt x="924" y="96"/>
                    </a:moveTo>
                    <a:lnTo>
                      <a:pt x="485" y="96"/>
                    </a:lnTo>
                    <a:lnTo>
                      <a:pt x="47" y="96"/>
                    </a:lnTo>
                    <a:lnTo>
                      <a:pt x="47" y="96"/>
                    </a:lnTo>
                    <a:cubicBezTo>
                      <a:pt x="34" y="96"/>
                      <a:pt x="22" y="90"/>
                      <a:pt x="13" y="82"/>
                    </a:cubicBezTo>
                    <a:lnTo>
                      <a:pt x="13" y="82"/>
                    </a:lnTo>
                    <a:cubicBezTo>
                      <a:pt x="5" y="73"/>
                      <a:pt x="0" y="61"/>
                      <a:pt x="0" y="49"/>
                    </a:cubicBezTo>
                    <a:lnTo>
                      <a:pt x="0" y="49"/>
                    </a:lnTo>
                    <a:cubicBezTo>
                      <a:pt x="0" y="35"/>
                      <a:pt x="5" y="23"/>
                      <a:pt x="13" y="14"/>
                    </a:cubicBezTo>
                    <a:lnTo>
                      <a:pt x="13" y="14"/>
                    </a:lnTo>
                    <a:cubicBezTo>
                      <a:pt x="22" y="6"/>
                      <a:pt x="34" y="0"/>
                      <a:pt x="47" y="0"/>
                    </a:cubicBezTo>
                    <a:lnTo>
                      <a:pt x="485" y="0"/>
                    </a:lnTo>
                    <a:lnTo>
                      <a:pt x="924" y="0"/>
                    </a:lnTo>
                    <a:lnTo>
                      <a:pt x="924" y="0"/>
                    </a:lnTo>
                    <a:cubicBezTo>
                      <a:pt x="937" y="0"/>
                      <a:pt x="948" y="6"/>
                      <a:pt x="958" y="14"/>
                    </a:cubicBezTo>
                    <a:lnTo>
                      <a:pt x="958" y="14"/>
                    </a:lnTo>
                    <a:cubicBezTo>
                      <a:pt x="966" y="23"/>
                      <a:pt x="972" y="35"/>
                      <a:pt x="972" y="49"/>
                    </a:cubicBezTo>
                    <a:lnTo>
                      <a:pt x="972" y="49"/>
                    </a:lnTo>
                    <a:cubicBezTo>
                      <a:pt x="972" y="61"/>
                      <a:pt x="966" y="73"/>
                      <a:pt x="958" y="82"/>
                    </a:cubicBezTo>
                    <a:lnTo>
                      <a:pt x="958" y="82"/>
                    </a:lnTo>
                    <a:cubicBezTo>
                      <a:pt x="948" y="90"/>
                      <a:pt x="937" y="96"/>
                      <a:pt x="924" y="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40">
                <a:extLst>
                  <a:ext uri="{FF2B5EF4-FFF2-40B4-BE49-F238E27FC236}">
                    <a16:creationId xmlns:a16="http://schemas.microsoft.com/office/drawing/2014/main" id="{D45366F9-926D-4FDB-A861-6971E3B47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3022" y="10195755"/>
                <a:ext cx="879080" cy="98113"/>
              </a:xfrm>
              <a:custGeom>
                <a:avLst/>
                <a:gdLst>
                  <a:gd name="T0" fmla="*/ 56 w 989"/>
                  <a:gd name="T1" fmla="*/ 15 h 111"/>
                  <a:gd name="T2" fmla="*/ 56 w 989"/>
                  <a:gd name="T3" fmla="*/ 15 h 111"/>
                  <a:gd name="T4" fmla="*/ 28 w 989"/>
                  <a:gd name="T5" fmla="*/ 27 h 111"/>
                  <a:gd name="T6" fmla="*/ 28 w 989"/>
                  <a:gd name="T7" fmla="*/ 27 h 111"/>
                  <a:gd name="T8" fmla="*/ 16 w 989"/>
                  <a:gd name="T9" fmla="*/ 56 h 111"/>
                  <a:gd name="T10" fmla="*/ 16 w 989"/>
                  <a:gd name="T11" fmla="*/ 56 h 111"/>
                  <a:gd name="T12" fmla="*/ 28 w 989"/>
                  <a:gd name="T13" fmla="*/ 83 h 111"/>
                  <a:gd name="T14" fmla="*/ 28 w 989"/>
                  <a:gd name="T15" fmla="*/ 83 h 111"/>
                  <a:gd name="T16" fmla="*/ 56 w 989"/>
                  <a:gd name="T17" fmla="*/ 95 h 111"/>
                  <a:gd name="T18" fmla="*/ 933 w 989"/>
                  <a:gd name="T19" fmla="*/ 95 h 111"/>
                  <a:gd name="T20" fmla="*/ 933 w 989"/>
                  <a:gd name="T21" fmla="*/ 95 h 111"/>
                  <a:gd name="T22" fmla="*/ 961 w 989"/>
                  <a:gd name="T23" fmla="*/ 83 h 111"/>
                  <a:gd name="T24" fmla="*/ 961 w 989"/>
                  <a:gd name="T25" fmla="*/ 83 h 111"/>
                  <a:gd name="T26" fmla="*/ 973 w 989"/>
                  <a:gd name="T27" fmla="*/ 56 h 111"/>
                  <a:gd name="T28" fmla="*/ 973 w 989"/>
                  <a:gd name="T29" fmla="*/ 56 h 111"/>
                  <a:gd name="T30" fmla="*/ 961 w 989"/>
                  <a:gd name="T31" fmla="*/ 27 h 111"/>
                  <a:gd name="T32" fmla="*/ 961 w 989"/>
                  <a:gd name="T33" fmla="*/ 27 h 111"/>
                  <a:gd name="T34" fmla="*/ 933 w 989"/>
                  <a:gd name="T35" fmla="*/ 15 h 111"/>
                  <a:gd name="T36" fmla="*/ 56 w 989"/>
                  <a:gd name="T37" fmla="*/ 15 h 111"/>
                  <a:gd name="T38" fmla="*/ 933 w 989"/>
                  <a:gd name="T39" fmla="*/ 110 h 111"/>
                  <a:gd name="T40" fmla="*/ 56 w 989"/>
                  <a:gd name="T41" fmla="*/ 110 h 111"/>
                  <a:gd name="T42" fmla="*/ 56 w 989"/>
                  <a:gd name="T43" fmla="*/ 110 h 111"/>
                  <a:gd name="T44" fmla="*/ 16 w 989"/>
                  <a:gd name="T45" fmla="*/ 94 h 111"/>
                  <a:gd name="T46" fmla="*/ 16 w 989"/>
                  <a:gd name="T47" fmla="*/ 94 h 111"/>
                  <a:gd name="T48" fmla="*/ 0 w 989"/>
                  <a:gd name="T49" fmla="*/ 56 h 111"/>
                  <a:gd name="T50" fmla="*/ 0 w 989"/>
                  <a:gd name="T51" fmla="*/ 56 h 111"/>
                  <a:gd name="T52" fmla="*/ 16 w 989"/>
                  <a:gd name="T53" fmla="*/ 16 h 111"/>
                  <a:gd name="T54" fmla="*/ 16 w 989"/>
                  <a:gd name="T55" fmla="*/ 16 h 111"/>
                  <a:gd name="T56" fmla="*/ 56 w 989"/>
                  <a:gd name="T57" fmla="*/ 0 h 111"/>
                  <a:gd name="T58" fmla="*/ 933 w 989"/>
                  <a:gd name="T59" fmla="*/ 0 h 111"/>
                  <a:gd name="T60" fmla="*/ 933 w 989"/>
                  <a:gd name="T61" fmla="*/ 0 h 111"/>
                  <a:gd name="T62" fmla="*/ 972 w 989"/>
                  <a:gd name="T63" fmla="*/ 16 h 111"/>
                  <a:gd name="T64" fmla="*/ 972 w 989"/>
                  <a:gd name="T65" fmla="*/ 16 h 111"/>
                  <a:gd name="T66" fmla="*/ 988 w 989"/>
                  <a:gd name="T67" fmla="*/ 56 h 111"/>
                  <a:gd name="T68" fmla="*/ 988 w 989"/>
                  <a:gd name="T69" fmla="*/ 56 h 111"/>
                  <a:gd name="T70" fmla="*/ 972 w 989"/>
                  <a:gd name="T71" fmla="*/ 94 h 111"/>
                  <a:gd name="T72" fmla="*/ 972 w 989"/>
                  <a:gd name="T73" fmla="*/ 94 h 111"/>
                  <a:gd name="T74" fmla="*/ 933 w 989"/>
                  <a:gd name="T7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89" h="111">
                    <a:moveTo>
                      <a:pt x="56" y="15"/>
                    </a:moveTo>
                    <a:lnTo>
                      <a:pt x="56" y="15"/>
                    </a:lnTo>
                    <a:cubicBezTo>
                      <a:pt x="45" y="15"/>
                      <a:pt x="35" y="20"/>
                      <a:pt x="28" y="27"/>
                    </a:cubicBezTo>
                    <a:lnTo>
                      <a:pt x="28" y="27"/>
                    </a:lnTo>
                    <a:cubicBezTo>
                      <a:pt x="21" y="34"/>
                      <a:pt x="16" y="44"/>
                      <a:pt x="16" y="56"/>
                    </a:cubicBezTo>
                    <a:lnTo>
                      <a:pt x="16" y="56"/>
                    </a:lnTo>
                    <a:cubicBezTo>
                      <a:pt x="16" y="66"/>
                      <a:pt x="21" y="76"/>
                      <a:pt x="28" y="83"/>
                    </a:cubicBezTo>
                    <a:lnTo>
                      <a:pt x="28" y="83"/>
                    </a:lnTo>
                    <a:cubicBezTo>
                      <a:pt x="35" y="90"/>
                      <a:pt x="45" y="95"/>
                      <a:pt x="56" y="95"/>
                    </a:cubicBezTo>
                    <a:lnTo>
                      <a:pt x="933" y="95"/>
                    </a:lnTo>
                    <a:lnTo>
                      <a:pt x="933" y="95"/>
                    </a:lnTo>
                    <a:cubicBezTo>
                      <a:pt x="944" y="95"/>
                      <a:pt x="953" y="90"/>
                      <a:pt x="961" y="83"/>
                    </a:cubicBezTo>
                    <a:lnTo>
                      <a:pt x="961" y="83"/>
                    </a:lnTo>
                    <a:cubicBezTo>
                      <a:pt x="969" y="76"/>
                      <a:pt x="973" y="66"/>
                      <a:pt x="973" y="56"/>
                    </a:cubicBezTo>
                    <a:lnTo>
                      <a:pt x="973" y="56"/>
                    </a:lnTo>
                    <a:cubicBezTo>
                      <a:pt x="973" y="44"/>
                      <a:pt x="969" y="34"/>
                      <a:pt x="961" y="27"/>
                    </a:cubicBezTo>
                    <a:lnTo>
                      <a:pt x="961" y="27"/>
                    </a:lnTo>
                    <a:cubicBezTo>
                      <a:pt x="953" y="20"/>
                      <a:pt x="944" y="15"/>
                      <a:pt x="933" y="15"/>
                    </a:cubicBezTo>
                    <a:lnTo>
                      <a:pt x="56" y="15"/>
                    </a:lnTo>
                    <a:close/>
                    <a:moveTo>
                      <a:pt x="933" y="110"/>
                    </a:moveTo>
                    <a:lnTo>
                      <a:pt x="56" y="110"/>
                    </a:lnTo>
                    <a:lnTo>
                      <a:pt x="56" y="110"/>
                    </a:lnTo>
                    <a:cubicBezTo>
                      <a:pt x="41" y="110"/>
                      <a:pt x="28" y="105"/>
                      <a:pt x="16" y="94"/>
                    </a:cubicBezTo>
                    <a:lnTo>
                      <a:pt x="16" y="94"/>
                    </a:lnTo>
                    <a:cubicBezTo>
                      <a:pt x="6" y="83"/>
                      <a:pt x="0" y="70"/>
                      <a:pt x="0" y="56"/>
                    </a:cubicBezTo>
                    <a:lnTo>
                      <a:pt x="0" y="56"/>
                    </a:lnTo>
                    <a:cubicBezTo>
                      <a:pt x="0" y="40"/>
                      <a:pt x="6" y="26"/>
                      <a:pt x="16" y="16"/>
                    </a:cubicBezTo>
                    <a:lnTo>
                      <a:pt x="16" y="16"/>
                    </a:lnTo>
                    <a:cubicBezTo>
                      <a:pt x="28" y="5"/>
                      <a:pt x="41" y="0"/>
                      <a:pt x="56" y="0"/>
                    </a:cubicBezTo>
                    <a:lnTo>
                      <a:pt x="933" y="0"/>
                    </a:lnTo>
                    <a:lnTo>
                      <a:pt x="933" y="0"/>
                    </a:lnTo>
                    <a:cubicBezTo>
                      <a:pt x="947" y="0"/>
                      <a:pt x="962" y="5"/>
                      <a:pt x="972" y="16"/>
                    </a:cubicBezTo>
                    <a:lnTo>
                      <a:pt x="972" y="16"/>
                    </a:lnTo>
                    <a:cubicBezTo>
                      <a:pt x="982" y="26"/>
                      <a:pt x="988" y="40"/>
                      <a:pt x="988" y="56"/>
                    </a:cubicBezTo>
                    <a:lnTo>
                      <a:pt x="988" y="56"/>
                    </a:lnTo>
                    <a:cubicBezTo>
                      <a:pt x="988" y="70"/>
                      <a:pt x="982" y="83"/>
                      <a:pt x="972" y="94"/>
                    </a:cubicBezTo>
                    <a:lnTo>
                      <a:pt x="972" y="94"/>
                    </a:lnTo>
                    <a:cubicBezTo>
                      <a:pt x="962" y="105"/>
                      <a:pt x="947" y="110"/>
                      <a:pt x="933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41">
                <a:extLst>
                  <a:ext uri="{FF2B5EF4-FFF2-40B4-BE49-F238E27FC236}">
                    <a16:creationId xmlns:a16="http://schemas.microsoft.com/office/drawing/2014/main" id="{BB16B50D-A1F1-4D40-8BCB-B5F3D2D0B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6569" y="10348811"/>
                <a:ext cx="839835" cy="15698"/>
              </a:xfrm>
              <a:custGeom>
                <a:avLst/>
                <a:gdLst>
                  <a:gd name="T0" fmla="*/ 936 w 945"/>
                  <a:gd name="T1" fmla="*/ 15 h 16"/>
                  <a:gd name="T2" fmla="*/ 8 w 945"/>
                  <a:gd name="T3" fmla="*/ 15 h 16"/>
                  <a:gd name="T4" fmla="*/ 8 w 945"/>
                  <a:gd name="T5" fmla="*/ 15 h 16"/>
                  <a:gd name="T6" fmla="*/ 0 w 945"/>
                  <a:gd name="T7" fmla="*/ 8 h 16"/>
                  <a:gd name="T8" fmla="*/ 0 w 945"/>
                  <a:gd name="T9" fmla="*/ 8 h 16"/>
                  <a:gd name="T10" fmla="*/ 8 w 945"/>
                  <a:gd name="T11" fmla="*/ 0 h 16"/>
                  <a:gd name="T12" fmla="*/ 936 w 945"/>
                  <a:gd name="T13" fmla="*/ 0 h 16"/>
                  <a:gd name="T14" fmla="*/ 936 w 945"/>
                  <a:gd name="T15" fmla="*/ 0 h 16"/>
                  <a:gd name="T16" fmla="*/ 944 w 945"/>
                  <a:gd name="T17" fmla="*/ 8 h 16"/>
                  <a:gd name="T18" fmla="*/ 944 w 945"/>
                  <a:gd name="T19" fmla="*/ 8 h 16"/>
                  <a:gd name="T20" fmla="*/ 936 w 945"/>
                  <a:gd name="T2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5" h="16">
                    <a:moveTo>
                      <a:pt x="936" y="15"/>
                    </a:moveTo>
                    <a:lnTo>
                      <a:pt x="8" y="15"/>
                    </a:lnTo>
                    <a:lnTo>
                      <a:pt x="8" y="15"/>
                    </a:lnTo>
                    <a:cubicBezTo>
                      <a:pt x="4" y="15"/>
                      <a:pt x="0" y="12"/>
                      <a:pt x="0" y="8"/>
                    </a:cubicBez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936" y="0"/>
                    </a:lnTo>
                    <a:lnTo>
                      <a:pt x="936" y="0"/>
                    </a:lnTo>
                    <a:cubicBezTo>
                      <a:pt x="940" y="0"/>
                      <a:pt x="944" y="4"/>
                      <a:pt x="944" y="8"/>
                    </a:cubicBezTo>
                    <a:lnTo>
                      <a:pt x="944" y="8"/>
                    </a:lnTo>
                    <a:cubicBezTo>
                      <a:pt x="944" y="12"/>
                      <a:pt x="940" y="15"/>
                      <a:pt x="936" y="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42">
                <a:extLst>
                  <a:ext uri="{FF2B5EF4-FFF2-40B4-BE49-F238E27FC236}">
                    <a16:creationId xmlns:a16="http://schemas.microsoft.com/office/drawing/2014/main" id="{282E0757-3C87-4613-B7BF-A92755875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1166" y="8657366"/>
                <a:ext cx="1652200" cy="678933"/>
              </a:xfrm>
              <a:custGeom>
                <a:avLst/>
                <a:gdLst>
                  <a:gd name="T0" fmla="*/ 1854 w 1855"/>
                  <a:gd name="T1" fmla="*/ 0 h 765"/>
                  <a:gd name="T2" fmla="*/ 0 w 1855"/>
                  <a:gd name="T3" fmla="*/ 0 h 765"/>
                  <a:gd name="T4" fmla="*/ 0 w 1855"/>
                  <a:gd name="T5" fmla="*/ 764 h 765"/>
                  <a:gd name="T6" fmla="*/ 1854 w 1855"/>
                  <a:gd name="T7" fmla="*/ 764 h 765"/>
                  <a:gd name="T8" fmla="*/ 1854 w 1855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5" h="765">
                    <a:moveTo>
                      <a:pt x="1854" y="0"/>
                    </a:moveTo>
                    <a:lnTo>
                      <a:pt x="0" y="0"/>
                    </a:lnTo>
                    <a:lnTo>
                      <a:pt x="0" y="764"/>
                    </a:lnTo>
                    <a:lnTo>
                      <a:pt x="1854" y="764"/>
                    </a:lnTo>
                    <a:lnTo>
                      <a:pt x="185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43">
                <a:extLst>
                  <a:ext uri="{FF2B5EF4-FFF2-40B4-BE49-F238E27FC236}">
                    <a16:creationId xmlns:a16="http://schemas.microsoft.com/office/drawing/2014/main" id="{F2A8046E-2176-4D0D-8E0F-C20EC06139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3317" y="8649517"/>
                <a:ext cx="1663972" cy="694631"/>
              </a:xfrm>
              <a:custGeom>
                <a:avLst/>
                <a:gdLst>
                  <a:gd name="T0" fmla="*/ 16 w 1871"/>
                  <a:gd name="T1" fmla="*/ 764 h 781"/>
                  <a:gd name="T2" fmla="*/ 1855 w 1871"/>
                  <a:gd name="T3" fmla="*/ 764 h 781"/>
                  <a:gd name="T4" fmla="*/ 1855 w 1871"/>
                  <a:gd name="T5" fmla="*/ 16 h 781"/>
                  <a:gd name="T6" fmla="*/ 16 w 1871"/>
                  <a:gd name="T7" fmla="*/ 16 h 781"/>
                  <a:gd name="T8" fmla="*/ 16 w 1871"/>
                  <a:gd name="T9" fmla="*/ 764 h 781"/>
                  <a:gd name="T10" fmla="*/ 1862 w 1871"/>
                  <a:gd name="T11" fmla="*/ 780 h 781"/>
                  <a:gd name="T12" fmla="*/ 8 w 1871"/>
                  <a:gd name="T13" fmla="*/ 780 h 781"/>
                  <a:gd name="T14" fmla="*/ 8 w 1871"/>
                  <a:gd name="T15" fmla="*/ 780 h 781"/>
                  <a:gd name="T16" fmla="*/ 0 w 1871"/>
                  <a:gd name="T17" fmla="*/ 772 h 781"/>
                  <a:gd name="T18" fmla="*/ 0 w 1871"/>
                  <a:gd name="T19" fmla="*/ 8 h 781"/>
                  <a:gd name="T20" fmla="*/ 0 w 1871"/>
                  <a:gd name="T21" fmla="*/ 8 h 781"/>
                  <a:gd name="T22" fmla="*/ 8 w 1871"/>
                  <a:gd name="T23" fmla="*/ 0 h 781"/>
                  <a:gd name="T24" fmla="*/ 1862 w 1871"/>
                  <a:gd name="T25" fmla="*/ 0 h 781"/>
                  <a:gd name="T26" fmla="*/ 1862 w 1871"/>
                  <a:gd name="T27" fmla="*/ 0 h 781"/>
                  <a:gd name="T28" fmla="*/ 1870 w 1871"/>
                  <a:gd name="T29" fmla="*/ 8 h 781"/>
                  <a:gd name="T30" fmla="*/ 1870 w 1871"/>
                  <a:gd name="T31" fmla="*/ 772 h 781"/>
                  <a:gd name="T32" fmla="*/ 1870 w 1871"/>
                  <a:gd name="T33" fmla="*/ 772 h 781"/>
                  <a:gd name="T34" fmla="*/ 1862 w 1871"/>
                  <a:gd name="T35" fmla="*/ 780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71" h="781">
                    <a:moveTo>
                      <a:pt x="16" y="764"/>
                    </a:moveTo>
                    <a:lnTo>
                      <a:pt x="1855" y="764"/>
                    </a:lnTo>
                    <a:lnTo>
                      <a:pt x="1855" y="16"/>
                    </a:lnTo>
                    <a:lnTo>
                      <a:pt x="16" y="16"/>
                    </a:lnTo>
                    <a:lnTo>
                      <a:pt x="16" y="764"/>
                    </a:lnTo>
                    <a:close/>
                    <a:moveTo>
                      <a:pt x="1862" y="780"/>
                    </a:moveTo>
                    <a:lnTo>
                      <a:pt x="8" y="780"/>
                    </a:lnTo>
                    <a:lnTo>
                      <a:pt x="8" y="780"/>
                    </a:lnTo>
                    <a:cubicBezTo>
                      <a:pt x="4" y="780"/>
                      <a:pt x="0" y="776"/>
                      <a:pt x="0" y="77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1862" y="0"/>
                    </a:lnTo>
                    <a:lnTo>
                      <a:pt x="1862" y="0"/>
                    </a:lnTo>
                    <a:cubicBezTo>
                      <a:pt x="1866" y="0"/>
                      <a:pt x="1870" y="4"/>
                      <a:pt x="1870" y="8"/>
                    </a:cubicBezTo>
                    <a:lnTo>
                      <a:pt x="1870" y="772"/>
                    </a:lnTo>
                    <a:lnTo>
                      <a:pt x="1870" y="772"/>
                    </a:lnTo>
                    <a:cubicBezTo>
                      <a:pt x="1870" y="776"/>
                      <a:pt x="1866" y="780"/>
                      <a:pt x="1862" y="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44">
                <a:extLst>
                  <a:ext uri="{FF2B5EF4-FFF2-40B4-BE49-F238E27FC236}">
                    <a16:creationId xmlns:a16="http://schemas.microsoft.com/office/drawing/2014/main" id="{E7A20EB1-3302-4851-8CA2-835EC6E22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7469" y="8657366"/>
                <a:ext cx="1652200" cy="678933"/>
              </a:xfrm>
              <a:custGeom>
                <a:avLst/>
                <a:gdLst>
                  <a:gd name="T0" fmla="*/ 1854 w 1855"/>
                  <a:gd name="T1" fmla="*/ 0 h 765"/>
                  <a:gd name="T2" fmla="*/ 0 w 1855"/>
                  <a:gd name="T3" fmla="*/ 0 h 765"/>
                  <a:gd name="T4" fmla="*/ 0 w 1855"/>
                  <a:gd name="T5" fmla="*/ 764 h 765"/>
                  <a:gd name="T6" fmla="*/ 1854 w 1855"/>
                  <a:gd name="T7" fmla="*/ 764 h 765"/>
                  <a:gd name="T8" fmla="*/ 1854 w 1855"/>
                  <a:gd name="T9" fmla="*/ 0 h 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55" h="765">
                    <a:moveTo>
                      <a:pt x="1854" y="0"/>
                    </a:moveTo>
                    <a:lnTo>
                      <a:pt x="0" y="0"/>
                    </a:lnTo>
                    <a:lnTo>
                      <a:pt x="0" y="764"/>
                    </a:lnTo>
                    <a:lnTo>
                      <a:pt x="1854" y="764"/>
                    </a:lnTo>
                    <a:lnTo>
                      <a:pt x="1854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45">
                <a:extLst>
                  <a:ext uri="{FF2B5EF4-FFF2-40B4-BE49-F238E27FC236}">
                    <a16:creationId xmlns:a16="http://schemas.microsoft.com/office/drawing/2014/main" id="{C0367882-2D40-4806-8DB3-5F7CB1E3E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4977" y="8932078"/>
                <a:ext cx="325729" cy="145206"/>
              </a:xfrm>
              <a:custGeom>
                <a:avLst/>
                <a:gdLst>
                  <a:gd name="T0" fmla="*/ 363 w 364"/>
                  <a:gd name="T1" fmla="*/ 27 h 165"/>
                  <a:gd name="T2" fmla="*/ 363 w 364"/>
                  <a:gd name="T3" fmla="*/ 27 h 165"/>
                  <a:gd name="T4" fmla="*/ 335 w 364"/>
                  <a:gd name="T5" fmla="*/ 0 h 165"/>
                  <a:gd name="T6" fmla="*/ 26 w 364"/>
                  <a:gd name="T7" fmla="*/ 0 h 165"/>
                  <a:gd name="T8" fmla="*/ 26 w 364"/>
                  <a:gd name="T9" fmla="*/ 0 h 165"/>
                  <a:gd name="T10" fmla="*/ 0 w 364"/>
                  <a:gd name="T11" fmla="*/ 27 h 165"/>
                  <a:gd name="T12" fmla="*/ 0 w 364"/>
                  <a:gd name="T13" fmla="*/ 164 h 165"/>
                  <a:gd name="T14" fmla="*/ 363 w 364"/>
                  <a:gd name="T15" fmla="*/ 164 h 165"/>
                  <a:gd name="T16" fmla="*/ 363 w 364"/>
                  <a:gd name="T17" fmla="*/ 27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165">
                    <a:moveTo>
                      <a:pt x="363" y="27"/>
                    </a:moveTo>
                    <a:lnTo>
                      <a:pt x="363" y="27"/>
                    </a:lnTo>
                    <a:cubicBezTo>
                      <a:pt x="363" y="13"/>
                      <a:pt x="351" y="0"/>
                      <a:pt x="335" y="0"/>
                    </a:cubicBezTo>
                    <a:lnTo>
                      <a:pt x="26" y="0"/>
                    </a:lnTo>
                    <a:lnTo>
                      <a:pt x="26" y="0"/>
                    </a:lnTo>
                    <a:cubicBezTo>
                      <a:pt x="12" y="0"/>
                      <a:pt x="0" y="13"/>
                      <a:pt x="0" y="27"/>
                    </a:cubicBezTo>
                    <a:lnTo>
                      <a:pt x="0" y="164"/>
                    </a:lnTo>
                    <a:lnTo>
                      <a:pt x="363" y="164"/>
                    </a:lnTo>
                    <a:lnTo>
                      <a:pt x="363" y="2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46">
                <a:extLst>
                  <a:ext uri="{FF2B5EF4-FFF2-40B4-BE49-F238E27FC236}">
                    <a16:creationId xmlns:a16="http://schemas.microsoft.com/office/drawing/2014/main" id="{936284DA-B1BE-46DD-8D22-37D85ADE1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7128" y="8924229"/>
                <a:ext cx="337504" cy="160904"/>
              </a:xfrm>
              <a:custGeom>
                <a:avLst/>
                <a:gdLst>
                  <a:gd name="T0" fmla="*/ 16 w 380"/>
                  <a:gd name="T1" fmla="*/ 163 h 180"/>
                  <a:gd name="T2" fmla="*/ 364 w 380"/>
                  <a:gd name="T3" fmla="*/ 163 h 180"/>
                  <a:gd name="T4" fmla="*/ 364 w 380"/>
                  <a:gd name="T5" fmla="*/ 34 h 180"/>
                  <a:gd name="T6" fmla="*/ 364 w 380"/>
                  <a:gd name="T7" fmla="*/ 34 h 180"/>
                  <a:gd name="T8" fmla="*/ 344 w 380"/>
                  <a:gd name="T9" fmla="*/ 15 h 180"/>
                  <a:gd name="T10" fmla="*/ 35 w 380"/>
                  <a:gd name="T11" fmla="*/ 15 h 180"/>
                  <a:gd name="T12" fmla="*/ 35 w 380"/>
                  <a:gd name="T13" fmla="*/ 15 h 180"/>
                  <a:gd name="T14" fmla="*/ 16 w 380"/>
                  <a:gd name="T15" fmla="*/ 34 h 180"/>
                  <a:gd name="T16" fmla="*/ 16 w 380"/>
                  <a:gd name="T17" fmla="*/ 163 h 180"/>
                  <a:gd name="T18" fmla="*/ 372 w 380"/>
                  <a:gd name="T19" fmla="*/ 179 h 180"/>
                  <a:gd name="T20" fmla="*/ 9 w 380"/>
                  <a:gd name="T21" fmla="*/ 179 h 180"/>
                  <a:gd name="T22" fmla="*/ 9 w 380"/>
                  <a:gd name="T23" fmla="*/ 179 h 180"/>
                  <a:gd name="T24" fmla="*/ 0 w 380"/>
                  <a:gd name="T25" fmla="*/ 171 h 180"/>
                  <a:gd name="T26" fmla="*/ 0 w 380"/>
                  <a:gd name="T27" fmla="*/ 34 h 180"/>
                  <a:gd name="T28" fmla="*/ 0 w 380"/>
                  <a:gd name="T29" fmla="*/ 34 h 180"/>
                  <a:gd name="T30" fmla="*/ 35 w 380"/>
                  <a:gd name="T31" fmla="*/ 0 h 180"/>
                  <a:gd name="T32" fmla="*/ 344 w 380"/>
                  <a:gd name="T33" fmla="*/ 0 h 180"/>
                  <a:gd name="T34" fmla="*/ 344 w 380"/>
                  <a:gd name="T35" fmla="*/ 0 h 180"/>
                  <a:gd name="T36" fmla="*/ 379 w 380"/>
                  <a:gd name="T37" fmla="*/ 34 h 180"/>
                  <a:gd name="T38" fmla="*/ 379 w 380"/>
                  <a:gd name="T39" fmla="*/ 171 h 180"/>
                  <a:gd name="T40" fmla="*/ 379 w 380"/>
                  <a:gd name="T41" fmla="*/ 171 h 180"/>
                  <a:gd name="T42" fmla="*/ 372 w 380"/>
                  <a:gd name="T43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0" h="180">
                    <a:moveTo>
                      <a:pt x="16" y="163"/>
                    </a:moveTo>
                    <a:lnTo>
                      <a:pt x="364" y="163"/>
                    </a:lnTo>
                    <a:lnTo>
                      <a:pt x="364" y="34"/>
                    </a:lnTo>
                    <a:lnTo>
                      <a:pt x="364" y="34"/>
                    </a:lnTo>
                    <a:cubicBezTo>
                      <a:pt x="364" y="24"/>
                      <a:pt x="355" y="15"/>
                      <a:pt x="344" y="15"/>
                    </a:cubicBezTo>
                    <a:lnTo>
                      <a:pt x="35" y="15"/>
                    </a:lnTo>
                    <a:lnTo>
                      <a:pt x="35" y="15"/>
                    </a:lnTo>
                    <a:cubicBezTo>
                      <a:pt x="25" y="15"/>
                      <a:pt x="16" y="24"/>
                      <a:pt x="16" y="34"/>
                    </a:cubicBezTo>
                    <a:lnTo>
                      <a:pt x="16" y="163"/>
                    </a:lnTo>
                    <a:close/>
                    <a:moveTo>
                      <a:pt x="372" y="179"/>
                    </a:moveTo>
                    <a:lnTo>
                      <a:pt x="9" y="179"/>
                    </a:lnTo>
                    <a:lnTo>
                      <a:pt x="9" y="179"/>
                    </a:lnTo>
                    <a:cubicBezTo>
                      <a:pt x="4" y="179"/>
                      <a:pt x="0" y="175"/>
                      <a:pt x="0" y="171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15"/>
                      <a:pt x="16" y="0"/>
                      <a:pt x="35" y="0"/>
                    </a:cubicBezTo>
                    <a:lnTo>
                      <a:pt x="344" y="0"/>
                    </a:lnTo>
                    <a:lnTo>
                      <a:pt x="344" y="0"/>
                    </a:lnTo>
                    <a:cubicBezTo>
                      <a:pt x="364" y="0"/>
                      <a:pt x="379" y="15"/>
                      <a:pt x="379" y="34"/>
                    </a:cubicBezTo>
                    <a:lnTo>
                      <a:pt x="379" y="171"/>
                    </a:lnTo>
                    <a:lnTo>
                      <a:pt x="379" y="171"/>
                    </a:lnTo>
                    <a:cubicBezTo>
                      <a:pt x="379" y="175"/>
                      <a:pt x="376" y="179"/>
                      <a:pt x="372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47">
                <a:extLst>
                  <a:ext uri="{FF2B5EF4-FFF2-40B4-BE49-F238E27FC236}">
                    <a16:creationId xmlns:a16="http://schemas.microsoft.com/office/drawing/2014/main" id="{443D1CD0-77F9-4CC6-9150-CE83319B6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4977" y="9077285"/>
                <a:ext cx="325729" cy="180525"/>
              </a:xfrm>
              <a:custGeom>
                <a:avLst/>
                <a:gdLst>
                  <a:gd name="T0" fmla="*/ 0 w 364"/>
                  <a:gd name="T1" fmla="*/ 0 h 201"/>
                  <a:gd name="T2" fmla="*/ 0 w 364"/>
                  <a:gd name="T3" fmla="*/ 172 h 201"/>
                  <a:gd name="T4" fmla="*/ 0 w 364"/>
                  <a:gd name="T5" fmla="*/ 172 h 201"/>
                  <a:gd name="T6" fmla="*/ 26 w 364"/>
                  <a:gd name="T7" fmla="*/ 200 h 201"/>
                  <a:gd name="T8" fmla="*/ 335 w 364"/>
                  <a:gd name="T9" fmla="*/ 200 h 201"/>
                  <a:gd name="T10" fmla="*/ 335 w 364"/>
                  <a:gd name="T11" fmla="*/ 200 h 201"/>
                  <a:gd name="T12" fmla="*/ 363 w 364"/>
                  <a:gd name="T13" fmla="*/ 172 h 201"/>
                  <a:gd name="T14" fmla="*/ 363 w 364"/>
                  <a:gd name="T15" fmla="*/ 0 h 201"/>
                  <a:gd name="T16" fmla="*/ 0 w 364"/>
                  <a:gd name="T17" fmla="*/ 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201">
                    <a:moveTo>
                      <a:pt x="0" y="0"/>
                    </a:moveTo>
                    <a:lnTo>
                      <a:pt x="0" y="172"/>
                    </a:lnTo>
                    <a:lnTo>
                      <a:pt x="0" y="172"/>
                    </a:lnTo>
                    <a:cubicBezTo>
                      <a:pt x="0" y="187"/>
                      <a:pt x="12" y="200"/>
                      <a:pt x="26" y="200"/>
                    </a:cubicBezTo>
                    <a:lnTo>
                      <a:pt x="335" y="200"/>
                    </a:lnTo>
                    <a:lnTo>
                      <a:pt x="335" y="200"/>
                    </a:lnTo>
                    <a:cubicBezTo>
                      <a:pt x="351" y="200"/>
                      <a:pt x="363" y="187"/>
                      <a:pt x="363" y="172"/>
                    </a:cubicBezTo>
                    <a:lnTo>
                      <a:pt x="36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48">
                <a:extLst>
                  <a:ext uri="{FF2B5EF4-FFF2-40B4-BE49-F238E27FC236}">
                    <a16:creationId xmlns:a16="http://schemas.microsoft.com/office/drawing/2014/main" id="{985B1034-6C22-4079-AA76-1A1CA164A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7128" y="9069436"/>
                <a:ext cx="337504" cy="192297"/>
              </a:xfrm>
              <a:custGeom>
                <a:avLst/>
                <a:gdLst>
                  <a:gd name="T0" fmla="*/ 16 w 380"/>
                  <a:gd name="T1" fmla="*/ 16 h 216"/>
                  <a:gd name="T2" fmla="*/ 16 w 380"/>
                  <a:gd name="T3" fmla="*/ 180 h 216"/>
                  <a:gd name="T4" fmla="*/ 16 w 380"/>
                  <a:gd name="T5" fmla="*/ 180 h 216"/>
                  <a:gd name="T6" fmla="*/ 35 w 380"/>
                  <a:gd name="T7" fmla="*/ 200 h 216"/>
                  <a:gd name="T8" fmla="*/ 344 w 380"/>
                  <a:gd name="T9" fmla="*/ 200 h 216"/>
                  <a:gd name="T10" fmla="*/ 344 w 380"/>
                  <a:gd name="T11" fmla="*/ 200 h 216"/>
                  <a:gd name="T12" fmla="*/ 364 w 380"/>
                  <a:gd name="T13" fmla="*/ 180 h 216"/>
                  <a:gd name="T14" fmla="*/ 364 w 380"/>
                  <a:gd name="T15" fmla="*/ 16 h 216"/>
                  <a:gd name="T16" fmla="*/ 16 w 380"/>
                  <a:gd name="T17" fmla="*/ 16 h 216"/>
                  <a:gd name="T18" fmla="*/ 344 w 380"/>
                  <a:gd name="T19" fmla="*/ 215 h 216"/>
                  <a:gd name="T20" fmla="*/ 35 w 380"/>
                  <a:gd name="T21" fmla="*/ 215 h 216"/>
                  <a:gd name="T22" fmla="*/ 35 w 380"/>
                  <a:gd name="T23" fmla="*/ 215 h 216"/>
                  <a:gd name="T24" fmla="*/ 0 w 380"/>
                  <a:gd name="T25" fmla="*/ 180 h 216"/>
                  <a:gd name="T26" fmla="*/ 0 w 380"/>
                  <a:gd name="T27" fmla="*/ 8 h 216"/>
                  <a:gd name="T28" fmla="*/ 0 w 380"/>
                  <a:gd name="T29" fmla="*/ 8 h 216"/>
                  <a:gd name="T30" fmla="*/ 9 w 380"/>
                  <a:gd name="T31" fmla="*/ 0 h 216"/>
                  <a:gd name="T32" fmla="*/ 372 w 380"/>
                  <a:gd name="T33" fmla="*/ 0 h 216"/>
                  <a:gd name="T34" fmla="*/ 372 w 380"/>
                  <a:gd name="T35" fmla="*/ 0 h 216"/>
                  <a:gd name="T36" fmla="*/ 379 w 380"/>
                  <a:gd name="T37" fmla="*/ 8 h 216"/>
                  <a:gd name="T38" fmla="*/ 379 w 380"/>
                  <a:gd name="T39" fmla="*/ 180 h 216"/>
                  <a:gd name="T40" fmla="*/ 379 w 380"/>
                  <a:gd name="T41" fmla="*/ 180 h 216"/>
                  <a:gd name="T42" fmla="*/ 344 w 380"/>
                  <a:gd name="T43" fmla="*/ 215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80" h="216">
                    <a:moveTo>
                      <a:pt x="16" y="16"/>
                    </a:moveTo>
                    <a:lnTo>
                      <a:pt x="16" y="180"/>
                    </a:lnTo>
                    <a:lnTo>
                      <a:pt x="16" y="180"/>
                    </a:lnTo>
                    <a:cubicBezTo>
                      <a:pt x="16" y="191"/>
                      <a:pt x="25" y="200"/>
                      <a:pt x="35" y="200"/>
                    </a:cubicBezTo>
                    <a:lnTo>
                      <a:pt x="344" y="200"/>
                    </a:lnTo>
                    <a:lnTo>
                      <a:pt x="344" y="200"/>
                    </a:lnTo>
                    <a:cubicBezTo>
                      <a:pt x="355" y="200"/>
                      <a:pt x="364" y="191"/>
                      <a:pt x="364" y="180"/>
                    </a:cubicBezTo>
                    <a:lnTo>
                      <a:pt x="364" y="16"/>
                    </a:lnTo>
                    <a:lnTo>
                      <a:pt x="16" y="16"/>
                    </a:lnTo>
                    <a:close/>
                    <a:moveTo>
                      <a:pt x="344" y="215"/>
                    </a:moveTo>
                    <a:lnTo>
                      <a:pt x="35" y="215"/>
                    </a:lnTo>
                    <a:lnTo>
                      <a:pt x="35" y="215"/>
                    </a:lnTo>
                    <a:cubicBezTo>
                      <a:pt x="16" y="215"/>
                      <a:pt x="0" y="200"/>
                      <a:pt x="0" y="180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76" y="0"/>
                      <a:pt x="379" y="4"/>
                      <a:pt x="379" y="8"/>
                    </a:cubicBezTo>
                    <a:lnTo>
                      <a:pt x="379" y="180"/>
                    </a:lnTo>
                    <a:lnTo>
                      <a:pt x="379" y="180"/>
                    </a:lnTo>
                    <a:cubicBezTo>
                      <a:pt x="379" y="200"/>
                      <a:pt x="364" y="215"/>
                      <a:pt x="344" y="2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ACD55B2-4419-4924-AF34-9BF491CFA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7768" y="9128301"/>
                <a:ext cx="199256" cy="65795"/>
              </a:xfrm>
              <a:custGeom>
                <a:avLst/>
                <a:gdLst>
                  <a:gd name="connsiteX0" fmla="*/ 7116 w 199256"/>
                  <a:gd name="connsiteY0" fmla="*/ 51020 h 65795"/>
                  <a:gd name="connsiteX1" fmla="*/ 192140 w 199256"/>
                  <a:gd name="connsiteY1" fmla="*/ 51020 h 65795"/>
                  <a:gd name="connsiteX2" fmla="*/ 199256 w 199256"/>
                  <a:gd name="connsiteY2" fmla="*/ 58407 h 65795"/>
                  <a:gd name="connsiteX3" fmla="*/ 192140 w 199256"/>
                  <a:gd name="connsiteY3" fmla="*/ 65795 h 65795"/>
                  <a:gd name="connsiteX4" fmla="*/ 7116 w 199256"/>
                  <a:gd name="connsiteY4" fmla="*/ 65795 h 65795"/>
                  <a:gd name="connsiteX5" fmla="*/ 0 w 199256"/>
                  <a:gd name="connsiteY5" fmla="*/ 58407 h 65795"/>
                  <a:gd name="connsiteX6" fmla="*/ 7116 w 199256"/>
                  <a:gd name="connsiteY6" fmla="*/ 51020 h 65795"/>
                  <a:gd name="connsiteX7" fmla="*/ 7116 w 199256"/>
                  <a:gd name="connsiteY7" fmla="*/ 0 h 65795"/>
                  <a:gd name="connsiteX8" fmla="*/ 192140 w 199256"/>
                  <a:gd name="connsiteY8" fmla="*/ 0 h 65795"/>
                  <a:gd name="connsiteX9" fmla="*/ 199256 w 199256"/>
                  <a:gd name="connsiteY9" fmla="*/ 7387 h 65795"/>
                  <a:gd name="connsiteX10" fmla="*/ 192140 w 199256"/>
                  <a:gd name="connsiteY10" fmla="*/ 14775 h 65795"/>
                  <a:gd name="connsiteX11" fmla="*/ 7116 w 199256"/>
                  <a:gd name="connsiteY11" fmla="*/ 14775 h 65795"/>
                  <a:gd name="connsiteX12" fmla="*/ 0 w 199256"/>
                  <a:gd name="connsiteY12" fmla="*/ 7387 h 65795"/>
                  <a:gd name="connsiteX13" fmla="*/ 7116 w 199256"/>
                  <a:gd name="connsiteY13" fmla="*/ 0 h 65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9256" h="65795">
                    <a:moveTo>
                      <a:pt x="7116" y="51020"/>
                    </a:moveTo>
                    <a:lnTo>
                      <a:pt x="192140" y="51020"/>
                    </a:lnTo>
                    <a:cubicBezTo>
                      <a:pt x="195698" y="51020"/>
                      <a:pt x="199256" y="54714"/>
                      <a:pt x="199256" y="58407"/>
                    </a:cubicBezTo>
                    <a:cubicBezTo>
                      <a:pt x="199256" y="63024"/>
                      <a:pt x="195698" y="65795"/>
                      <a:pt x="192140" y="65795"/>
                    </a:cubicBezTo>
                    <a:lnTo>
                      <a:pt x="7116" y="65795"/>
                    </a:lnTo>
                    <a:cubicBezTo>
                      <a:pt x="2668" y="65795"/>
                      <a:pt x="0" y="63024"/>
                      <a:pt x="0" y="58407"/>
                    </a:cubicBezTo>
                    <a:cubicBezTo>
                      <a:pt x="0" y="54714"/>
                      <a:pt x="2668" y="51020"/>
                      <a:pt x="7116" y="51020"/>
                    </a:cubicBezTo>
                    <a:close/>
                    <a:moveTo>
                      <a:pt x="7116" y="0"/>
                    </a:moveTo>
                    <a:lnTo>
                      <a:pt x="192140" y="0"/>
                    </a:lnTo>
                    <a:cubicBezTo>
                      <a:pt x="195698" y="0"/>
                      <a:pt x="199256" y="3694"/>
                      <a:pt x="199256" y="7387"/>
                    </a:cubicBezTo>
                    <a:cubicBezTo>
                      <a:pt x="199256" y="11081"/>
                      <a:pt x="195698" y="14775"/>
                      <a:pt x="192140" y="14775"/>
                    </a:cubicBezTo>
                    <a:lnTo>
                      <a:pt x="7116" y="14775"/>
                    </a:lnTo>
                    <a:cubicBezTo>
                      <a:pt x="2668" y="14775"/>
                      <a:pt x="0" y="11081"/>
                      <a:pt x="0" y="7387"/>
                    </a:cubicBezTo>
                    <a:cubicBezTo>
                      <a:pt x="0" y="3694"/>
                      <a:pt x="2668" y="0"/>
                      <a:pt x="711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51">
                <a:extLst>
                  <a:ext uri="{FF2B5EF4-FFF2-40B4-BE49-F238E27FC236}">
                    <a16:creationId xmlns:a16="http://schemas.microsoft.com/office/drawing/2014/main" id="{84B8D91D-4F48-4730-AFAF-E07339010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8324" y="8936004"/>
                <a:ext cx="985039" cy="773118"/>
              </a:xfrm>
              <a:custGeom>
                <a:avLst/>
                <a:gdLst>
                  <a:gd name="T0" fmla="*/ 1107 w 1108"/>
                  <a:gd name="T1" fmla="*/ 868 h 869"/>
                  <a:gd name="T2" fmla="*/ 0 w 1108"/>
                  <a:gd name="T3" fmla="*/ 868 h 869"/>
                  <a:gd name="T4" fmla="*/ 0 w 1108"/>
                  <a:gd name="T5" fmla="*/ 0 h 869"/>
                  <a:gd name="T6" fmla="*/ 1107 w 1108"/>
                  <a:gd name="T7" fmla="*/ 0 h 869"/>
                  <a:gd name="T8" fmla="*/ 1107 w 1108"/>
                  <a:gd name="T9" fmla="*/ 868 h 8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08" h="869">
                    <a:moveTo>
                      <a:pt x="1107" y="868"/>
                    </a:moveTo>
                    <a:lnTo>
                      <a:pt x="0" y="868"/>
                    </a:lnTo>
                    <a:lnTo>
                      <a:pt x="0" y="0"/>
                    </a:lnTo>
                    <a:lnTo>
                      <a:pt x="1107" y="0"/>
                    </a:lnTo>
                    <a:lnTo>
                      <a:pt x="1107" y="8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52">
                <a:extLst>
                  <a:ext uri="{FF2B5EF4-FFF2-40B4-BE49-F238E27FC236}">
                    <a16:creationId xmlns:a16="http://schemas.microsoft.com/office/drawing/2014/main" id="{A2F14FBC-7500-4AC7-8DBB-A6AB81338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0475" y="8932078"/>
                <a:ext cx="1000737" cy="784893"/>
              </a:xfrm>
              <a:custGeom>
                <a:avLst/>
                <a:gdLst>
                  <a:gd name="T0" fmla="*/ 15 w 1123"/>
                  <a:gd name="T1" fmla="*/ 868 h 884"/>
                  <a:gd name="T2" fmla="*/ 1106 w 1123"/>
                  <a:gd name="T3" fmla="*/ 868 h 884"/>
                  <a:gd name="T4" fmla="*/ 1106 w 1123"/>
                  <a:gd name="T5" fmla="*/ 15 h 884"/>
                  <a:gd name="T6" fmla="*/ 15 w 1123"/>
                  <a:gd name="T7" fmla="*/ 15 h 884"/>
                  <a:gd name="T8" fmla="*/ 15 w 1123"/>
                  <a:gd name="T9" fmla="*/ 868 h 884"/>
                  <a:gd name="T10" fmla="*/ 1114 w 1123"/>
                  <a:gd name="T11" fmla="*/ 883 h 884"/>
                  <a:gd name="T12" fmla="*/ 7 w 1123"/>
                  <a:gd name="T13" fmla="*/ 883 h 884"/>
                  <a:gd name="T14" fmla="*/ 7 w 1123"/>
                  <a:gd name="T15" fmla="*/ 883 h 884"/>
                  <a:gd name="T16" fmla="*/ 0 w 1123"/>
                  <a:gd name="T17" fmla="*/ 875 h 884"/>
                  <a:gd name="T18" fmla="*/ 0 w 1123"/>
                  <a:gd name="T19" fmla="*/ 7 h 884"/>
                  <a:gd name="T20" fmla="*/ 0 w 1123"/>
                  <a:gd name="T21" fmla="*/ 7 h 884"/>
                  <a:gd name="T22" fmla="*/ 7 w 1123"/>
                  <a:gd name="T23" fmla="*/ 0 h 884"/>
                  <a:gd name="T24" fmla="*/ 1114 w 1123"/>
                  <a:gd name="T25" fmla="*/ 0 h 884"/>
                  <a:gd name="T26" fmla="*/ 1114 w 1123"/>
                  <a:gd name="T27" fmla="*/ 0 h 884"/>
                  <a:gd name="T28" fmla="*/ 1122 w 1123"/>
                  <a:gd name="T29" fmla="*/ 7 h 884"/>
                  <a:gd name="T30" fmla="*/ 1122 w 1123"/>
                  <a:gd name="T31" fmla="*/ 875 h 884"/>
                  <a:gd name="T32" fmla="*/ 1122 w 1123"/>
                  <a:gd name="T33" fmla="*/ 875 h 884"/>
                  <a:gd name="T34" fmla="*/ 1114 w 1123"/>
                  <a:gd name="T35" fmla="*/ 883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3" h="884">
                    <a:moveTo>
                      <a:pt x="15" y="868"/>
                    </a:moveTo>
                    <a:lnTo>
                      <a:pt x="1106" y="868"/>
                    </a:lnTo>
                    <a:lnTo>
                      <a:pt x="1106" y="15"/>
                    </a:lnTo>
                    <a:lnTo>
                      <a:pt x="15" y="15"/>
                    </a:lnTo>
                    <a:lnTo>
                      <a:pt x="15" y="868"/>
                    </a:lnTo>
                    <a:close/>
                    <a:moveTo>
                      <a:pt x="1114" y="883"/>
                    </a:moveTo>
                    <a:lnTo>
                      <a:pt x="7" y="883"/>
                    </a:lnTo>
                    <a:lnTo>
                      <a:pt x="7" y="883"/>
                    </a:lnTo>
                    <a:cubicBezTo>
                      <a:pt x="3" y="883"/>
                      <a:pt x="0" y="880"/>
                      <a:pt x="0" y="875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114" y="0"/>
                    </a:lnTo>
                    <a:lnTo>
                      <a:pt x="1114" y="0"/>
                    </a:lnTo>
                    <a:cubicBezTo>
                      <a:pt x="1118" y="0"/>
                      <a:pt x="1122" y="3"/>
                      <a:pt x="1122" y="7"/>
                    </a:cubicBezTo>
                    <a:lnTo>
                      <a:pt x="1122" y="875"/>
                    </a:lnTo>
                    <a:lnTo>
                      <a:pt x="1122" y="875"/>
                    </a:lnTo>
                    <a:cubicBezTo>
                      <a:pt x="1122" y="880"/>
                      <a:pt x="1118" y="883"/>
                      <a:pt x="1114" y="8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53">
                <a:extLst>
                  <a:ext uri="{FF2B5EF4-FFF2-40B4-BE49-F238E27FC236}">
                    <a16:creationId xmlns:a16="http://schemas.microsoft.com/office/drawing/2014/main" id="{9DE4F522-FEDC-4F17-A6B4-DCA80A6C5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3823" y="8932078"/>
                <a:ext cx="239393" cy="451315"/>
              </a:xfrm>
              <a:custGeom>
                <a:avLst/>
                <a:gdLst>
                  <a:gd name="T0" fmla="*/ 15 w 270"/>
                  <a:gd name="T1" fmla="*/ 489 h 506"/>
                  <a:gd name="T2" fmla="*/ 254 w 270"/>
                  <a:gd name="T3" fmla="*/ 489 h 506"/>
                  <a:gd name="T4" fmla="*/ 254 w 270"/>
                  <a:gd name="T5" fmla="*/ 15 h 506"/>
                  <a:gd name="T6" fmla="*/ 15 w 270"/>
                  <a:gd name="T7" fmla="*/ 15 h 506"/>
                  <a:gd name="T8" fmla="*/ 15 w 270"/>
                  <a:gd name="T9" fmla="*/ 489 h 506"/>
                  <a:gd name="T10" fmla="*/ 262 w 270"/>
                  <a:gd name="T11" fmla="*/ 505 h 506"/>
                  <a:gd name="T12" fmla="*/ 8 w 270"/>
                  <a:gd name="T13" fmla="*/ 505 h 506"/>
                  <a:gd name="T14" fmla="*/ 8 w 270"/>
                  <a:gd name="T15" fmla="*/ 505 h 506"/>
                  <a:gd name="T16" fmla="*/ 0 w 270"/>
                  <a:gd name="T17" fmla="*/ 496 h 506"/>
                  <a:gd name="T18" fmla="*/ 0 w 270"/>
                  <a:gd name="T19" fmla="*/ 7 h 506"/>
                  <a:gd name="T20" fmla="*/ 0 w 270"/>
                  <a:gd name="T21" fmla="*/ 7 h 506"/>
                  <a:gd name="T22" fmla="*/ 8 w 270"/>
                  <a:gd name="T23" fmla="*/ 0 h 506"/>
                  <a:gd name="T24" fmla="*/ 262 w 270"/>
                  <a:gd name="T25" fmla="*/ 0 h 506"/>
                  <a:gd name="T26" fmla="*/ 262 w 270"/>
                  <a:gd name="T27" fmla="*/ 0 h 506"/>
                  <a:gd name="T28" fmla="*/ 269 w 270"/>
                  <a:gd name="T29" fmla="*/ 7 h 506"/>
                  <a:gd name="T30" fmla="*/ 269 w 270"/>
                  <a:gd name="T31" fmla="*/ 496 h 506"/>
                  <a:gd name="T32" fmla="*/ 269 w 270"/>
                  <a:gd name="T33" fmla="*/ 496 h 506"/>
                  <a:gd name="T34" fmla="*/ 262 w 270"/>
                  <a:gd name="T35" fmla="*/ 505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0" h="506">
                    <a:moveTo>
                      <a:pt x="15" y="489"/>
                    </a:moveTo>
                    <a:lnTo>
                      <a:pt x="254" y="489"/>
                    </a:lnTo>
                    <a:lnTo>
                      <a:pt x="254" y="15"/>
                    </a:lnTo>
                    <a:lnTo>
                      <a:pt x="15" y="15"/>
                    </a:lnTo>
                    <a:lnTo>
                      <a:pt x="15" y="489"/>
                    </a:lnTo>
                    <a:close/>
                    <a:moveTo>
                      <a:pt x="262" y="505"/>
                    </a:moveTo>
                    <a:lnTo>
                      <a:pt x="8" y="505"/>
                    </a:lnTo>
                    <a:lnTo>
                      <a:pt x="8" y="505"/>
                    </a:lnTo>
                    <a:cubicBezTo>
                      <a:pt x="3" y="505"/>
                      <a:pt x="0" y="501"/>
                      <a:pt x="0" y="49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62" y="0"/>
                    </a:lnTo>
                    <a:lnTo>
                      <a:pt x="262" y="0"/>
                    </a:lnTo>
                    <a:cubicBezTo>
                      <a:pt x="266" y="0"/>
                      <a:pt x="269" y="3"/>
                      <a:pt x="269" y="7"/>
                    </a:cubicBezTo>
                    <a:lnTo>
                      <a:pt x="269" y="496"/>
                    </a:lnTo>
                    <a:lnTo>
                      <a:pt x="269" y="496"/>
                    </a:lnTo>
                    <a:cubicBezTo>
                      <a:pt x="269" y="501"/>
                      <a:pt x="266" y="505"/>
                      <a:pt x="262" y="5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54">
                <a:extLst>
                  <a:ext uri="{FF2B5EF4-FFF2-40B4-BE49-F238E27FC236}">
                    <a16:creationId xmlns:a16="http://schemas.microsoft.com/office/drawing/2014/main" id="{8EF085F7-9EA3-49E8-A93A-91797D023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41672" y="8936004"/>
                <a:ext cx="227619" cy="435614"/>
              </a:xfrm>
              <a:custGeom>
                <a:avLst/>
                <a:gdLst>
                  <a:gd name="T0" fmla="*/ 254 w 255"/>
                  <a:gd name="T1" fmla="*/ 489 h 490"/>
                  <a:gd name="T2" fmla="*/ 0 w 255"/>
                  <a:gd name="T3" fmla="*/ 489 h 490"/>
                  <a:gd name="T4" fmla="*/ 0 w 255"/>
                  <a:gd name="T5" fmla="*/ 0 h 490"/>
                  <a:gd name="T6" fmla="*/ 254 w 255"/>
                  <a:gd name="T7" fmla="*/ 0 h 490"/>
                  <a:gd name="T8" fmla="*/ 254 w 255"/>
                  <a:gd name="T9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5" h="490">
                    <a:moveTo>
                      <a:pt x="254" y="489"/>
                    </a:moveTo>
                    <a:lnTo>
                      <a:pt x="0" y="489"/>
                    </a:lnTo>
                    <a:lnTo>
                      <a:pt x="0" y="0"/>
                    </a:lnTo>
                    <a:lnTo>
                      <a:pt x="254" y="0"/>
                    </a:lnTo>
                    <a:lnTo>
                      <a:pt x="254" y="48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55">
                <a:extLst>
                  <a:ext uri="{FF2B5EF4-FFF2-40B4-BE49-F238E27FC236}">
                    <a16:creationId xmlns:a16="http://schemas.microsoft.com/office/drawing/2014/main" id="{EA9E582F-F287-4195-9710-37402A7F9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7700" y="9709122"/>
                <a:ext cx="2221246" cy="773120"/>
              </a:xfrm>
              <a:custGeom>
                <a:avLst/>
                <a:gdLst>
                  <a:gd name="T0" fmla="*/ 2497 w 2498"/>
                  <a:gd name="T1" fmla="*/ 869 h 870"/>
                  <a:gd name="T2" fmla="*/ 0 w 2498"/>
                  <a:gd name="T3" fmla="*/ 869 h 870"/>
                  <a:gd name="T4" fmla="*/ 0 w 2498"/>
                  <a:gd name="T5" fmla="*/ 0 h 870"/>
                  <a:gd name="T6" fmla="*/ 2497 w 2498"/>
                  <a:gd name="T7" fmla="*/ 0 h 870"/>
                  <a:gd name="T8" fmla="*/ 2497 w 2498"/>
                  <a:gd name="T9" fmla="*/ 869 h 8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8" h="870">
                    <a:moveTo>
                      <a:pt x="2497" y="869"/>
                    </a:moveTo>
                    <a:lnTo>
                      <a:pt x="0" y="869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7" y="86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56">
                <a:extLst>
                  <a:ext uri="{FF2B5EF4-FFF2-40B4-BE49-F238E27FC236}">
                    <a16:creationId xmlns:a16="http://schemas.microsoft.com/office/drawing/2014/main" id="{FDF37EDC-3FDF-4A33-BCAF-201CFCE09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9851" y="9701273"/>
                <a:ext cx="2236944" cy="788818"/>
              </a:xfrm>
              <a:custGeom>
                <a:avLst/>
                <a:gdLst>
                  <a:gd name="T0" fmla="*/ 16 w 2514"/>
                  <a:gd name="T1" fmla="*/ 868 h 885"/>
                  <a:gd name="T2" fmla="*/ 2497 w 2514"/>
                  <a:gd name="T3" fmla="*/ 868 h 885"/>
                  <a:gd name="T4" fmla="*/ 2497 w 2514"/>
                  <a:gd name="T5" fmla="*/ 15 h 885"/>
                  <a:gd name="T6" fmla="*/ 16 w 2514"/>
                  <a:gd name="T7" fmla="*/ 15 h 885"/>
                  <a:gd name="T8" fmla="*/ 16 w 2514"/>
                  <a:gd name="T9" fmla="*/ 868 h 885"/>
                  <a:gd name="T10" fmla="*/ 2505 w 2514"/>
                  <a:gd name="T11" fmla="*/ 884 h 885"/>
                  <a:gd name="T12" fmla="*/ 8 w 2514"/>
                  <a:gd name="T13" fmla="*/ 884 h 885"/>
                  <a:gd name="T14" fmla="*/ 8 w 2514"/>
                  <a:gd name="T15" fmla="*/ 884 h 885"/>
                  <a:gd name="T16" fmla="*/ 0 w 2514"/>
                  <a:gd name="T17" fmla="*/ 876 h 885"/>
                  <a:gd name="T18" fmla="*/ 0 w 2514"/>
                  <a:gd name="T19" fmla="*/ 7 h 885"/>
                  <a:gd name="T20" fmla="*/ 0 w 2514"/>
                  <a:gd name="T21" fmla="*/ 7 h 885"/>
                  <a:gd name="T22" fmla="*/ 8 w 2514"/>
                  <a:gd name="T23" fmla="*/ 0 h 885"/>
                  <a:gd name="T24" fmla="*/ 2505 w 2514"/>
                  <a:gd name="T25" fmla="*/ 0 h 885"/>
                  <a:gd name="T26" fmla="*/ 2505 w 2514"/>
                  <a:gd name="T27" fmla="*/ 0 h 885"/>
                  <a:gd name="T28" fmla="*/ 2513 w 2514"/>
                  <a:gd name="T29" fmla="*/ 7 h 885"/>
                  <a:gd name="T30" fmla="*/ 2513 w 2514"/>
                  <a:gd name="T31" fmla="*/ 876 h 885"/>
                  <a:gd name="T32" fmla="*/ 2513 w 2514"/>
                  <a:gd name="T33" fmla="*/ 876 h 885"/>
                  <a:gd name="T34" fmla="*/ 2505 w 2514"/>
                  <a:gd name="T35" fmla="*/ 88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14" h="885">
                    <a:moveTo>
                      <a:pt x="16" y="868"/>
                    </a:moveTo>
                    <a:lnTo>
                      <a:pt x="2497" y="868"/>
                    </a:lnTo>
                    <a:lnTo>
                      <a:pt x="2497" y="15"/>
                    </a:lnTo>
                    <a:lnTo>
                      <a:pt x="16" y="15"/>
                    </a:lnTo>
                    <a:lnTo>
                      <a:pt x="16" y="868"/>
                    </a:lnTo>
                    <a:close/>
                    <a:moveTo>
                      <a:pt x="2505" y="884"/>
                    </a:moveTo>
                    <a:lnTo>
                      <a:pt x="8" y="884"/>
                    </a:lnTo>
                    <a:lnTo>
                      <a:pt x="8" y="884"/>
                    </a:lnTo>
                    <a:cubicBezTo>
                      <a:pt x="4" y="884"/>
                      <a:pt x="0" y="880"/>
                      <a:pt x="0" y="87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2505" y="0"/>
                    </a:lnTo>
                    <a:lnTo>
                      <a:pt x="2505" y="0"/>
                    </a:lnTo>
                    <a:cubicBezTo>
                      <a:pt x="2509" y="0"/>
                      <a:pt x="2513" y="3"/>
                      <a:pt x="2513" y="7"/>
                    </a:cubicBezTo>
                    <a:lnTo>
                      <a:pt x="2513" y="876"/>
                    </a:lnTo>
                    <a:lnTo>
                      <a:pt x="2513" y="876"/>
                    </a:lnTo>
                    <a:cubicBezTo>
                      <a:pt x="2513" y="880"/>
                      <a:pt x="2509" y="884"/>
                      <a:pt x="2505" y="8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157">
                <a:extLst>
                  <a:ext uri="{FF2B5EF4-FFF2-40B4-BE49-F238E27FC236}">
                    <a16:creationId xmlns:a16="http://schemas.microsoft.com/office/drawing/2014/main" id="{459DEEC8-2185-4263-AB96-F1B4DE53D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77700" y="10027005"/>
                <a:ext cx="2221246" cy="137355"/>
              </a:xfrm>
              <a:custGeom>
                <a:avLst/>
                <a:gdLst>
                  <a:gd name="T0" fmla="*/ 2497 w 2498"/>
                  <a:gd name="T1" fmla="*/ 154 h 155"/>
                  <a:gd name="T2" fmla="*/ 0 w 2498"/>
                  <a:gd name="T3" fmla="*/ 154 h 155"/>
                  <a:gd name="T4" fmla="*/ 0 w 2498"/>
                  <a:gd name="T5" fmla="*/ 0 h 155"/>
                  <a:gd name="T6" fmla="*/ 2497 w 2498"/>
                  <a:gd name="T7" fmla="*/ 0 h 155"/>
                  <a:gd name="T8" fmla="*/ 2497 w 2498"/>
                  <a:gd name="T9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98" h="155">
                    <a:moveTo>
                      <a:pt x="2497" y="154"/>
                    </a:moveTo>
                    <a:lnTo>
                      <a:pt x="0" y="154"/>
                    </a:lnTo>
                    <a:lnTo>
                      <a:pt x="0" y="0"/>
                    </a:lnTo>
                    <a:lnTo>
                      <a:pt x="2497" y="0"/>
                    </a:lnTo>
                    <a:lnTo>
                      <a:pt x="2497" y="15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158">
                <a:extLst>
                  <a:ext uri="{FF2B5EF4-FFF2-40B4-BE49-F238E27FC236}">
                    <a16:creationId xmlns:a16="http://schemas.microsoft.com/office/drawing/2014/main" id="{903A2486-8010-45B9-9EF2-7CC99119D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69851" y="10019156"/>
                <a:ext cx="2236944" cy="153053"/>
              </a:xfrm>
              <a:custGeom>
                <a:avLst/>
                <a:gdLst>
                  <a:gd name="T0" fmla="*/ 16 w 2514"/>
                  <a:gd name="T1" fmla="*/ 154 h 170"/>
                  <a:gd name="T2" fmla="*/ 2497 w 2514"/>
                  <a:gd name="T3" fmla="*/ 154 h 170"/>
                  <a:gd name="T4" fmla="*/ 2497 w 2514"/>
                  <a:gd name="T5" fmla="*/ 15 h 170"/>
                  <a:gd name="T6" fmla="*/ 16 w 2514"/>
                  <a:gd name="T7" fmla="*/ 15 h 170"/>
                  <a:gd name="T8" fmla="*/ 16 w 2514"/>
                  <a:gd name="T9" fmla="*/ 154 h 170"/>
                  <a:gd name="T10" fmla="*/ 2505 w 2514"/>
                  <a:gd name="T11" fmla="*/ 169 h 170"/>
                  <a:gd name="T12" fmla="*/ 8 w 2514"/>
                  <a:gd name="T13" fmla="*/ 169 h 170"/>
                  <a:gd name="T14" fmla="*/ 8 w 2514"/>
                  <a:gd name="T15" fmla="*/ 169 h 170"/>
                  <a:gd name="T16" fmla="*/ 0 w 2514"/>
                  <a:gd name="T17" fmla="*/ 162 h 170"/>
                  <a:gd name="T18" fmla="*/ 0 w 2514"/>
                  <a:gd name="T19" fmla="*/ 8 h 170"/>
                  <a:gd name="T20" fmla="*/ 0 w 2514"/>
                  <a:gd name="T21" fmla="*/ 8 h 170"/>
                  <a:gd name="T22" fmla="*/ 8 w 2514"/>
                  <a:gd name="T23" fmla="*/ 0 h 170"/>
                  <a:gd name="T24" fmla="*/ 2505 w 2514"/>
                  <a:gd name="T25" fmla="*/ 0 h 170"/>
                  <a:gd name="T26" fmla="*/ 2505 w 2514"/>
                  <a:gd name="T27" fmla="*/ 0 h 170"/>
                  <a:gd name="T28" fmla="*/ 2513 w 2514"/>
                  <a:gd name="T29" fmla="*/ 8 h 170"/>
                  <a:gd name="T30" fmla="*/ 2513 w 2514"/>
                  <a:gd name="T31" fmla="*/ 162 h 170"/>
                  <a:gd name="T32" fmla="*/ 2513 w 2514"/>
                  <a:gd name="T33" fmla="*/ 162 h 170"/>
                  <a:gd name="T34" fmla="*/ 2505 w 2514"/>
                  <a:gd name="T35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14" h="170">
                    <a:moveTo>
                      <a:pt x="16" y="154"/>
                    </a:moveTo>
                    <a:lnTo>
                      <a:pt x="2497" y="154"/>
                    </a:lnTo>
                    <a:lnTo>
                      <a:pt x="2497" y="15"/>
                    </a:lnTo>
                    <a:lnTo>
                      <a:pt x="16" y="15"/>
                    </a:lnTo>
                    <a:lnTo>
                      <a:pt x="16" y="154"/>
                    </a:lnTo>
                    <a:close/>
                    <a:moveTo>
                      <a:pt x="2505" y="169"/>
                    </a:moveTo>
                    <a:lnTo>
                      <a:pt x="8" y="169"/>
                    </a:lnTo>
                    <a:lnTo>
                      <a:pt x="8" y="169"/>
                    </a:lnTo>
                    <a:cubicBezTo>
                      <a:pt x="4" y="169"/>
                      <a:pt x="0" y="166"/>
                      <a:pt x="0" y="16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2505" y="0"/>
                    </a:lnTo>
                    <a:lnTo>
                      <a:pt x="2505" y="0"/>
                    </a:lnTo>
                    <a:cubicBezTo>
                      <a:pt x="2509" y="0"/>
                      <a:pt x="2513" y="3"/>
                      <a:pt x="2513" y="8"/>
                    </a:cubicBezTo>
                    <a:lnTo>
                      <a:pt x="2513" y="162"/>
                    </a:lnTo>
                    <a:lnTo>
                      <a:pt x="2513" y="162"/>
                    </a:lnTo>
                    <a:cubicBezTo>
                      <a:pt x="2513" y="166"/>
                      <a:pt x="2509" y="169"/>
                      <a:pt x="2505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159">
                <a:extLst>
                  <a:ext uri="{FF2B5EF4-FFF2-40B4-BE49-F238E27FC236}">
                    <a16:creationId xmlns:a16="http://schemas.microsoft.com/office/drawing/2014/main" id="{9D5CED46-BC46-43AF-B6D8-CBFFD7F82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9547" y="10164360"/>
                <a:ext cx="643612" cy="321806"/>
              </a:xfrm>
              <a:custGeom>
                <a:avLst/>
                <a:gdLst>
                  <a:gd name="T0" fmla="*/ 0 w 724"/>
                  <a:gd name="T1" fmla="*/ 0 h 361"/>
                  <a:gd name="T2" fmla="*/ 69 w 724"/>
                  <a:gd name="T3" fmla="*/ 360 h 361"/>
                  <a:gd name="T4" fmla="*/ 654 w 724"/>
                  <a:gd name="T5" fmla="*/ 360 h 361"/>
                  <a:gd name="T6" fmla="*/ 723 w 724"/>
                  <a:gd name="T7" fmla="*/ 0 h 361"/>
                  <a:gd name="T8" fmla="*/ 0 w 724"/>
                  <a:gd name="T9" fmla="*/ 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4" h="361">
                    <a:moveTo>
                      <a:pt x="0" y="0"/>
                    </a:moveTo>
                    <a:lnTo>
                      <a:pt x="69" y="360"/>
                    </a:lnTo>
                    <a:lnTo>
                      <a:pt x="654" y="360"/>
                    </a:lnTo>
                    <a:lnTo>
                      <a:pt x="723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160">
                <a:extLst>
                  <a:ext uri="{FF2B5EF4-FFF2-40B4-BE49-F238E27FC236}">
                    <a16:creationId xmlns:a16="http://schemas.microsoft.com/office/drawing/2014/main" id="{784FBC57-46CE-454F-B150-18D74C95F5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41698" y="10156511"/>
                <a:ext cx="659310" cy="333581"/>
              </a:xfrm>
              <a:custGeom>
                <a:avLst/>
                <a:gdLst>
                  <a:gd name="T0" fmla="*/ 83 w 740"/>
                  <a:gd name="T1" fmla="*/ 360 h 376"/>
                  <a:gd name="T2" fmla="*/ 656 w 740"/>
                  <a:gd name="T3" fmla="*/ 360 h 376"/>
                  <a:gd name="T4" fmla="*/ 721 w 740"/>
                  <a:gd name="T5" fmla="*/ 16 h 376"/>
                  <a:gd name="T6" fmla="*/ 18 w 740"/>
                  <a:gd name="T7" fmla="*/ 16 h 376"/>
                  <a:gd name="T8" fmla="*/ 83 w 740"/>
                  <a:gd name="T9" fmla="*/ 360 h 376"/>
                  <a:gd name="T10" fmla="*/ 662 w 740"/>
                  <a:gd name="T11" fmla="*/ 375 h 376"/>
                  <a:gd name="T12" fmla="*/ 77 w 740"/>
                  <a:gd name="T13" fmla="*/ 375 h 376"/>
                  <a:gd name="T14" fmla="*/ 77 w 740"/>
                  <a:gd name="T15" fmla="*/ 375 h 376"/>
                  <a:gd name="T16" fmla="*/ 69 w 740"/>
                  <a:gd name="T17" fmla="*/ 369 h 376"/>
                  <a:gd name="T18" fmla="*/ 1 w 740"/>
                  <a:gd name="T19" fmla="*/ 10 h 376"/>
                  <a:gd name="T20" fmla="*/ 1 w 740"/>
                  <a:gd name="T21" fmla="*/ 10 h 376"/>
                  <a:gd name="T22" fmla="*/ 1 w 740"/>
                  <a:gd name="T23" fmla="*/ 3 h 376"/>
                  <a:gd name="T24" fmla="*/ 1 w 740"/>
                  <a:gd name="T25" fmla="*/ 3 h 376"/>
                  <a:gd name="T26" fmla="*/ 8 w 740"/>
                  <a:gd name="T27" fmla="*/ 0 h 376"/>
                  <a:gd name="T28" fmla="*/ 731 w 740"/>
                  <a:gd name="T29" fmla="*/ 0 h 376"/>
                  <a:gd name="T30" fmla="*/ 731 w 740"/>
                  <a:gd name="T31" fmla="*/ 0 h 376"/>
                  <a:gd name="T32" fmla="*/ 737 w 740"/>
                  <a:gd name="T33" fmla="*/ 3 h 376"/>
                  <a:gd name="T34" fmla="*/ 737 w 740"/>
                  <a:gd name="T35" fmla="*/ 3 h 376"/>
                  <a:gd name="T36" fmla="*/ 738 w 740"/>
                  <a:gd name="T37" fmla="*/ 10 h 376"/>
                  <a:gd name="T38" fmla="*/ 670 w 740"/>
                  <a:gd name="T39" fmla="*/ 369 h 376"/>
                  <a:gd name="T40" fmla="*/ 670 w 740"/>
                  <a:gd name="T41" fmla="*/ 369 h 376"/>
                  <a:gd name="T42" fmla="*/ 662 w 740"/>
                  <a:gd name="T43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0" h="376">
                    <a:moveTo>
                      <a:pt x="83" y="360"/>
                    </a:moveTo>
                    <a:lnTo>
                      <a:pt x="656" y="360"/>
                    </a:lnTo>
                    <a:lnTo>
                      <a:pt x="721" y="16"/>
                    </a:lnTo>
                    <a:lnTo>
                      <a:pt x="18" y="16"/>
                    </a:lnTo>
                    <a:lnTo>
                      <a:pt x="83" y="360"/>
                    </a:lnTo>
                    <a:close/>
                    <a:moveTo>
                      <a:pt x="662" y="375"/>
                    </a:moveTo>
                    <a:lnTo>
                      <a:pt x="77" y="375"/>
                    </a:lnTo>
                    <a:lnTo>
                      <a:pt x="77" y="375"/>
                    </a:lnTo>
                    <a:cubicBezTo>
                      <a:pt x="73" y="375"/>
                      <a:pt x="70" y="373"/>
                      <a:pt x="69" y="369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7"/>
                      <a:pt x="1" y="5"/>
                      <a:pt x="1" y="3"/>
                    </a:cubicBezTo>
                    <a:lnTo>
                      <a:pt x="1" y="3"/>
                    </a:lnTo>
                    <a:cubicBezTo>
                      <a:pt x="3" y="1"/>
                      <a:pt x="5" y="0"/>
                      <a:pt x="8" y="0"/>
                    </a:cubicBezTo>
                    <a:lnTo>
                      <a:pt x="731" y="0"/>
                    </a:lnTo>
                    <a:lnTo>
                      <a:pt x="731" y="0"/>
                    </a:lnTo>
                    <a:cubicBezTo>
                      <a:pt x="734" y="0"/>
                      <a:pt x="735" y="1"/>
                      <a:pt x="737" y="3"/>
                    </a:cubicBezTo>
                    <a:lnTo>
                      <a:pt x="737" y="3"/>
                    </a:lnTo>
                    <a:cubicBezTo>
                      <a:pt x="738" y="5"/>
                      <a:pt x="739" y="7"/>
                      <a:pt x="738" y="10"/>
                    </a:cubicBezTo>
                    <a:lnTo>
                      <a:pt x="670" y="369"/>
                    </a:lnTo>
                    <a:lnTo>
                      <a:pt x="670" y="369"/>
                    </a:lnTo>
                    <a:cubicBezTo>
                      <a:pt x="669" y="373"/>
                      <a:pt x="666" y="375"/>
                      <a:pt x="662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161">
                <a:extLst>
                  <a:ext uri="{FF2B5EF4-FFF2-40B4-BE49-F238E27FC236}">
                    <a16:creationId xmlns:a16="http://schemas.microsoft.com/office/drawing/2014/main" id="{F6F31132-073B-4F5C-8D1C-5DBE47B4C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9924" y="10007381"/>
                <a:ext cx="678933" cy="156979"/>
              </a:xfrm>
              <a:custGeom>
                <a:avLst/>
                <a:gdLst>
                  <a:gd name="T0" fmla="*/ 758 w 764"/>
                  <a:gd name="T1" fmla="*/ 96 h 177"/>
                  <a:gd name="T2" fmla="*/ 758 w 764"/>
                  <a:gd name="T3" fmla="*/ 96 h 177"/>
                  <a:gd name="T4" fmla="*/ 744 w 764"/>
                  <a:gd name="T5" fmla="*/ 33 h 177"/>
                  <a:gd name="T6" fmla="*/ 744 w 764"/>
                  <a:gd name="T7" fmla="*/ 33 h 177"/>
                  <a:gd name="T8" fmla="*/ 678 w 764"/>
                  <a:gd name="T9" fmla="*/ 0 h 177"/>
                  <a:gd name="T10" fmla="*/ 85 w 764"/>
                  <a:gd name="T11" fmla="*/ 0 h 177"/>
                  <a:gd name="T12" fmla="*/ 85 w 764"/>
                  <a:gd name="T13" fmla="*/ 0 h 177"/>
                  <a:gd name="T14" fmla="*/ 19 w 764"/>
                  <a:gd name="T15" fmla="*/ 34 h 177"/>
                  <a:gd name="T16" fmla="*/ 19 w 764"/>
                  <a:gd name="T17" fmla="*/ 34 h 177"/>
                  <a:gd name="T18" fmla="*/ 5 w 764"/>
                  <a:gd name="T19" fmla="*/ 96 h 177"/>
                  <a:gd name="T20" fmla="*/ 20 w 764"/>
                  <a:gd name="T21" fmla="*/ 176 h 177"/>
                  <a:gd name="T22" fmla="*/ 743 w 764"/>
                  <a:gd name="T23" fmla="*/ 176 h 177"/>
                  <a:gd name="T24" fmla="*/ 758 w 764"/>
                  <a:gd name="T25" fmla="*/ 9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64" h="177">
                    <a:moveTo>
                      <a:pt x="758" y="96"/>
                    </a:moveTo>
                    <a:lnTo>
                      <a:pt x="758" y="96"/>
                    </a:lnTo>
                    <a:cubicBezTo>
                      <a:pt x="763" y="73"/>
                      <a:pt x="756" y="50"/>
                      <a:pt x="744" y="33"/>
                    </a:cubicBezTo>
                    <a:lnTo>
                      <a:pt x="744" y="33"/>
                    </a:lnTo>
                    <a:cubicBezTo>
                      <a:pt x="729" y="14"/>
                      <a:pt x="706" y="0"/>
                      <a:pt x="678" y="0"/>
                    </a:cubicBezTo>
                    <a:lnTo>
                      <a:pt x="85" y="0"/>
                    </a:lnTo>
                    <a:lnTo>
                      <a:pt x="85" y="0"/>
                    </a:lnTo>
                    <a:cubicBezTo>
                      <a:pt x="57" y="0"/>
                      <a:pt x="33" y="14"/>
                      <a:pt x="19" y="34"/>
                    </a:cubicBezTo>
                    <a:lnTo>
                      <a:pt x="19" y="34"/>
                    </a:lnTo>
                    <a:cubicBezTo>
                      <a:pt x="6" y="51"/>
                      <a:pt x="0" y="73"/>
                      <a:pt x="5" y="96"/>
                    </a:cubicBezTo>
                    <a:lnTo>
                      <a:pt x="20" y="176"/>
                    </a:lnTo>
                    <a:lnTo>
                      <a:pt x="743" y="176"/>
                    </a:lnTo>
                    <a:lnTo>
                      <a:pt x="758" y="9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162">
                <a:extLst>
                  <a:ext uri="{FF2B5EF4-FFF2-40B4-BE49-F238E27FC236}">
                    <a16:creationId xmlns:a16="http://schemas.microsoft.com/office/drawing/2014/main" id="{DE14D091-0163-43FE-9A77-C13307C35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6001" y="9999532"/>
                <a:ext cx="694629" cy="172676"/>
              </a:xfrm>
              <a:custGeom>
                <a:avLst/>
                <a:gdLst>
                  <a:gd name="T0" fmla="*/ 766 w 779"/>
                  <a:gd name="T1" fmla="*/ 104 h 193"/>
                  <a:gd name="T2" fmla="*/ 766 w 779"/>
                  <a:gd name="T3" fmla="*/ 104 h 193"/>
                  <a:gd name="T4" fmla="*/ 34 w 779"/>
                  <a:gd name="T5" fmla="*/ 176 h 193"/>
                  <a:gd name="T6" fmla="*/ 745 w 779"/>
                  <a:gd name="T7" fmla="*/ 176 h 193"/>
                  <a:gd name="T8" fmla="*/ 758 w 779"/>
                  <a:gd name="T9" fmla="*/ 103 h 193"/>
                  <a:gd name="T10" fmla="*/ 758 w 779"/>
                  <a:gd name="T11" fmla="*/ 103 h 193"/>
                  <a:gd name="T12" fmla="*/ 746 w 779"/>
                  <a:gd name="T13" fmla="*/ 45 h 193"/>
                  <a:gd name="T14" fmla="*/ 746 w 779"/>
                  <a:gd name="T15" fmla="*/ 45 h 193"/>
                  <a:gd name="T16" fmla="*/ 686 w 779"/>
                  <a:gd name="T17" fmla="*/ 15 h 193"/>
                  <a:gd name="T18" fmla="*/ 93 w 779"/>
                  <a:gd name="T19" fmla="*/ 15 h 193"/>
                  <a:gd name="T20" fmla="*/ 93 w 779"/>
                  <a:gd name="T21" fmla="*/ 15 h 193"/>
                  <a:gd name="T22" fmla="*/ 32 w 779"/>
                  <a:gd name="T23" fmla="*/ 46 h 193"/>
                  <a:gd name="T24" fmla="*/ 32 w 779"/>
                  <a:gd name="T25" fmla="*/ 46 h 193"/>
                  <a:gd name="T26" fmla="*/ 21 w 779"/>
                  <a:gd name="T27" fmla="*/ 103 h 193"/>
                  <a:gd name="T28" fmla="*/ 34 w 779"/>
                  <a:gd name="T29" fmla="*/ 176 h 193"/>
                  <a:gd name="T30" fmla="*/ 751 w 779"/>
                  <a:gd name="T31" fmla="*/ 192 h 193"/>
                  <a:gd name="T32" fmla="*/ 28 w 779"/>
                  <a:gd name="T33" fmla="*/ 192 h 193"/>
                  <a:gd name="T34" fmla="*/ 28 w 779"/>
                  <a:gd name="T35" fmla="*/ 192 h 193"/>
                  <a:gd name="T36" fmla="*/ 21 w 779"/>
                  <a:gd name="T37" fmla="*/ 186 h 193"/>
                  <a:gd name="T38" fmla="*/ 5 w 779"/>
                  <a:gd name="T39" fmla="*/ 105 h 193"/>
                  <a:gd name="T40" fmla="*/ 5 w 779"/>
                  <a:gd name="T41" fmla="*/ 105 h 193"/>
                  <a:gd name="T42" fmla="*/ 20 w 779"/>
                  <a:gd name="T43" fmla="*/ 37 h 193"/>
                  <a:gd name="T44" fmla="*/ 20 w 779"/>
                  <a:gd name="T45" fmla="*/ 37 h 193"/>
                  <a:gd name="T46" fmla="*/ 93 w 779"/>
                  <a:gd name="T47" fmla="*/ 0 h 193"/>
                  <a:gd name="T48" fmla="*/ 686 w 779"/>
                  <a:gd name="T49" fmla="*/ 0 h 193"/>
                  <a:gd name="T50" fmla="*/ 686 w 779"/>
                  <a:gd name="T51" fmla="*/ 0 h 193"/>
                  <a:gd name="T52" fmla="*/ 758 w 779"/>
                  <a:gd name="T53" fmla="*/ 37 h 193"/>
                  <a:gd name="T54" fmla="*/ 758 w 779"/>
                  <a:gd name="T55" fmla="*/ 37 h 193"/>
                  <a:gd name="T56" fmla="*/ 774 w 779"/>
                  <a:gd name="T57" fmla="*/ 105 h 193"/>
                  <a:gd name="T58" fmla="*/ 758 w 779"/>
                  <a:gd name="T59" fmla="*/ 186 h 193"/>
                  <a:gd name="T60" fmla="*/ 758 w 779"/>
                  <a:gd name="T61" fmla="*/ 186 h 193"/>
                  <a:gd name="T62" fmla="*/ 751 w 779"/>
                  <a:gd name="T63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79" h="193">
                    <a:moveTo>
                      <a:pt x="766" y="104"/>
                    </a:moveTo>
                    <a:lnTo>
                      <a:pt x="766" y="104"/>
                    </a:lnTo>
                    <a:close/>
                    <a:moveTo>
                      <a:pt x="34" y="176"/>
                    </a:moveTo>
                    <a:lnTo>
                      <a:pt x="745" y="176"/>
                    </a:lnTo>
                    <a:lnTo>
                      <a:pt x="758" y="103"/>
                    </a:lnTo>
                    <a:lnTo>
                      <a:pt x="758" y="103"/>
                    </a:lnTo>
                    <a:cubicBezTo>
                      <a:pt x="763" y="82"/>
                      <a:pt x="758" y="62"/>
                      <a:pt x="746" y="45"/>
                    </a:cubicBezTo>
                    <a:lnTo>
                      <a:pt x="746" y="45"/>
                    </a:lnTo>
                    <a:cubicBezTo>
                      <a:pt x="732" y="26"/>
                      <a:pt x="711" y="15"/>
                      <a:pt x="686" y="15"/>
                    </a:cubicBezTo>
                    <a:lnTo>
                      <a:pt x="93" y="15"/>
                    </a:lnTo>
                    <a:lnTo>
                      <a:pt x="93" y="15"/>
                    </a:lnTo>
                    <a:cubicBezTo>
                      <a:pt x="68" y="15"/>
                      <a:pt x="46" y="26"/>
                      <a:pt x="32" y="46"/>
                    </a:cubicBezTo>
                    <a:lnTo>
                      <a:pt x="32" y="46"/>
                    </a:lnTo>
                    <a:cubicBezTo>
                      <a:pt x="21" y="62"/>
                      <a:pt x="16" y="83"/>
                      <a:pt x="21" y="103"/>
                    </a:cubicBezTo>
                    <a:lnTo>
                      <a:pt x="34" y="176"/>
                    </a:lnTo>
                    <a:close/>
                    <a:moveTo>
                      <a:pt x="751" y="192"/>
                    </a:moveTo>
                    <a:lnTo>
                      <a:pt x="28" y="192"/>
                    </a:lnTo>
                    <a:lnTo>
                      <a:pt x="28" y="192"/>
                    </a:lnTo>
                    <a:cubicBezTo>
                      <a:pt x="24" y="192"/>
                      <a:pt x="21" y="189"/>
                      <a:pt x="21" y="186"/>
                    </a:cubicBezTo>
                    <a:lnTo>
                      <a:pt x="5" y="105"/>
                    </a:lnTo>
                    <a:lnTo>
                      <a:pt x="5" y="105"/>
                    </a:lnTo>
                    <a:cubicBezTo>
                      <a:pt x="0" y="81"/>
                      <a:pt x="5" y="58"/>
                      <a:pt x="20" y="37"/>
                    </a:cubicBezTo>
                    <a:lnTo>
                      <a:pt x="20" y="37"/>
                    </a:lnTo>
                    <a:cubicBezTo>
                      <a:pt x="37" y="14"/>
                      <a:pt x="63" y="0"/>
                      <a:pt x="93" y="0"/>
                    </a:cubicBezTo>
                    <a:lnTo>
                      <a:pt x="686" y="0"/>
                    </a:lnTo>
                    <a:lnTo>
                      <a:pt x="686" y="0"/>
                    </a:lnTo>
                    <a:cubicBezTo>
                      <a:pt x="716" y="0"/>
                      <a:pt x="741" y="13"/>
                      <a:pt x="758" y="37"/>
                    </a:cubicBezTo>
                    <a:lnTo>
                      <a:pt x="758" y="37"/>
                    </a:lnTo>
                    <a:cubicBezTo>
                      <a:pt x="773" y="56"/>
                      <a:pt x="778" y="81"/>
                      <a:pt x="774" y="105"/>
                    </a:cubicBezTo>
                    <a:lnTo>
                      <a:pt x="758" y="186"/>
                    </a:lnTo>
                    <a:lnTo>
                      <a:pt x="758" y="186"/>
                    </a:lnTo>
                    <a:cubicBezTo>
                      <a:pt x="758" y="189"/>
                      <a:pt x="755" y="192"/>
                      <a:pt x="751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163">
                <a:extLst>
                  <a:ext uri="{FF2B5EF4-FFF2-40B4-BE49-F238E27FC236}">
                    <a16:creationId xmlns:a16="http://schemas.microsoft.com/office/drawing/2014/main" id="{106D29F6-84C8-4715-92A3-362B9D52C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7396" y="9128301"/>
                <a:ext cx="353202" cy="525878"/>
              </a:xfrm>
              <a:custGeom>
                <a:avLst/>
                <a:gdLst>
                  <a:gd name="T0" fmla="*/ 370 w 398"/>
                  <a:gd name="T1" fmla="*/ 356 h 589"/>
                  <a:gd name="T2" fmla="*/ 370 w 398"/>
                  <a:gd name="T3" fmla="*/ 356 h 589"/>
                  <a:gd name="T4" fmla="*/ 267 w 398"/>
                  <a:gd name="T5" fmla="*/ 560 h 589"/>
                  <a:gd name="T6" fmla="*/ 267 w 398"/>
                  <a:gd name="T7" fmla="*/ 560 h 589"/>
                  <a:gd name="T8" fmla="*/ 65 w 398"/>
                  <a:gd name="T9" fmla="*/ 456 h 589"/>
                  <a:gd name="T10" fmla="*/ 65 w 398"/>
                  <a:gd name="T11" fmla="*/ 456 h 589"/>
                  <a:gd name="T12" fmla="*/ 95 w 398"/>
                  <a:gd name="T13" fmla="*/ 31 h 589"/>
                  <a:gd name="T14" fmla="*/ 95 w 398"/>
                  <a:gd name="T15" fmla="*/ 31 h 589"/>
                  <a:gd name="T16" fmla="*/ 370 w 398"/>
                  <a:gd name="T17" fmla="*/ 356 h 5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8" h="589">
                    <a:moveTo>
                      <a:pt x="370" y="356"/>
                    </a:moveTo>
                    <a:lnTo>
                      <a:pt x="370" y="356"/>
                    </a:lnTo>
                    <a:cubicBezTo>
                      <a:pt x="397" y="442"/>
                      <a:pt x="351" y="533"/>
                      <a:pt x="267" y="560"/>
                    </a:cubicBezTo>
                    <a:lnTo>
                      <a:pt x="267" y="560"/>
                    </a:lnTo>
                    <a:cubicBezTo>
                      <a:pt x="183" y="588"/>
                      <a:pt x="92" y="540"/>
                      <a:pt x="65" y="456"/>
                    </a:cubicBezTo>
                    <a:lnTo>
                      <a:pt x="65" y="456"/>
                    </a:lnTo>
                    <a:cubicBezTo>
                      <a:pt x="36" y="371"/>
                      <a:pt x="0" y="62"/>
                      <a:pt x="95" y="31"/>
                    </a:cubicBezTo>
                    <a:lnTo>
                      <a:pt x="95" y="31"/>
                    </a:lnTo>
                    <a:cubicBezTo>
                      <a:pt x="190" y="0"/>
                      <a:pt x="343" y="272"/>
                      <a:pt x="370" y="3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164">
                <a:extLst>
                  <a:ext uri="{FF2B5EF4-FFF2-40B4-BE49-F238E27FC236}">
                    <a16:creationId xmlns:a16="http://schemas.microsoft.com/office/drawing/2014/main" id="{A1BC70B2-91D5-4BD6-A9CE-FEB559564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0943" y="9120452"/>
                <a:ext cx="325729" cy="521955"/>
              </a:xfrm>
              <a:custGeom>
                <a:avLst/>
                <a:gdLst>
                  <a:gd name="T0" fmla="*/ 85 w 367"/>
                  <a:gd name="T1" fmla="*/ 47 h 587"/>
                  <a:gd name="T2" fmla="*/ 85 w 367"/>
                  <a:gd name="T3" fmla="*/ 47 h 587"/>
                  <a:gd name="T4" fmla="*/ 72 w 367"/>
                  <a:gd name="T5" fmla="*/ 50 h 587"/>
                  <a:gd name="T6" fmla="*/ 72 w 367"/>
                  <a:gd name="T7" fmla="*/ 50 h 587"/>
                  <a:gd name="T8" fmla="*/ 15 w 367"/>
                  <a:gd name="T9" fmla="*/ 234 h 587"/>
                  <a:gd name="T10" fmla="*/ 15 w 367"/>
                  <a:gd name="T11" fmla="*/ 234 h 587"/>
                  <a:gd name="T12" fmla="*/ 45 w 367"/>
                  <a:gd name="T13" fmla="*/ 464 h 587"/>
                  <a:gd name="T14" fmla="*/ 45 w 367"/>
                  <a:gd name="T15" fmla="*/ 464 h 587"/>
                  <a:gd name="T16" fmla="*/ 121 w 367"/>
                  <a:gd name="T17" fmla="*/ 554 h 587"/>
                  <a:gd name="T18" fmla="*/ 121 w 367"/>
                  <a:gd name="T19" fmla="*/ 554 h 587"/>
                  <a:gd name="T20" fmla="*/ 239 w 367"/>
                  <a:gd name="T21" fmla="*/ 563 h 587"/>
                  <a:gd name="T22" fmla="*/ 239 w 367"/>
                  <a:gd name="T23" fmla="*/ 563 h 587"/>
                  <a:gd name="T24" fmla="*/ 328 w 367"/>
                  <a:gd name="T25" fmla="*/ 487 h 587"/>
                  <a:gd name="T26" fmla="*/ 328 w 367"/>
                  <a:gd name="T27" fmla="*/ 487 h 587"/>
                  <a:gd name="T28" fmla="*/ 337 w 367"/>
                  <a:gd name="T29" fmla="*/ 370 h 587"/>
                  <a:gd name="T30" fmla="*/ 337 w 367"/>
                  <a:gd name="T31" fmla="*/ 370 h 587"/>
                  <a:gd name="T32" fmla="*/ 337 w 367"/>
                  <a:gd name="T33" fmla="*/ 370 h 587"/>
                  <a:gd name="T34" fmla="*/ 85 w 367"/>
                  <a:gd name="T35" fmla="*/ 47 h 587"/>
                  <a:gd name="T36" fmla="*/ 192 w 367"/>
                  <a:gd name="T37" fmla="*/ 586 h 587"/>
                  <a:gd name="T38" fmla="*/ 192 w 367"/>
                  <a:gd name="T39" fmla="*/ 586 h 587"/>
                  <a:gd name="T40" fmla="*/ 115 w 367"/>
                  <a:gd name="T41" fmla="*/ 567 h 587"/>
                  <a:gd name="T42" fmla="*/ 115 w 367"/>
                  <a:gd name="T43" fmla="*/ 567 h 587"/>
                  <a:gd name="T44" fmla="*/ 31 w 367"/>
                  <a:gd name="T45" fmla="*/ 469 h 587"/>
                  <a:gd name="T46" fmla="*/ 31 w 367"/>
                  <a:gd name="T47" fmla="*/ 469 h 587"/>
                  <a:gd name="T48" fmla="*/ 0 w 367"/>
                  <a:gd name="T49" fmla="*/ 234 h 587"/>
                  <a:gd name="T50" fmla="*/ 0 w 367"/>
                  <a:gd name="T51" fmla="*/ 234 h 587"/>
                  <a:gd name="T52" fmla="*/ 67 w 367"/>
                  <a:gd name="T53" fmla="*/ 34 h 587"/>
                  <a:gd name="T54" fmla="*/ 67 w 367"/>
                  <a:gd name="T55" fmla="*/ 34 h 587"/>
                  <a:gd name="T56" fmla="*/ 352 w 367"/>
                  <a:gd name="T57" fmla="*/ 366 h 587"/>
                  <a:gd name="T58" fmla="*/ 352 w 367"/>
                  <a:gd name="T59" fmla="*/ 366 h 587"/>
                  <a:gd name="T60" fmla="*/ 352 w 367"/>
                  <a:gd name="T61" fmla="*/ 366 h 587"/>
                  <a:gd name="T62" fmla="*/ 342 w 367"/>
                  <a:gd name="T63" fmla="*/ 495 h 587"/>
                  <a:gd name="T64" fmla="*/ 342 w 367"/>
                  <a:gd name="T65" fmla="*/ 495 h 587"/>
                  <a:gd name="T66" fmla="*/ 243 w 367"/>
                  <a:gd name="T67" fmla="*/ 579 h 587"/>
                  <a:gd name="T68" fmla="*/ 243 w 367"/>
                  <a:gd name="T69" fmla="*/ 579 h 587"/>
                  <a:gd name="T70" fmla="*/ 192 w 367"/>
                  <a:gd name="T71" fmla="*/ 586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7" h="587">
                    <a:moveTo>
                      <a:pt x="85" y="47"/>
                    </a:moveTo>
                    <a:lnTo>
                      <a:pt x="85" y="47"/>
                    </a:lnTo>
                    <a:cubicBezTo>
                      <a:pt x="81" y="47"/>
                      <a:pt x="76" y="48"/>
                      <a:pt x="72" y="50"/>
                    </a:cubicBezTo>
                    <a:lnTo>
                      <a:pt x="72" y="50"/>
                    </a:lnTo>
                    <a:cubicBezTo>
                      <a:pt x="35" y="61"/>
                      <a:pt x="15" y="127"/>
                      <a:pt x="15" y="234"/>
                    </a:cubicBezTo>
                    <a:lnTo>
                      <a:pt x="15" y="234"/>
                    </a:lnTo>
                    <a:cubicBezTo>
                      <a:pt x="16" y="322"/>
                      <a:pt x="32" y="420"/>
                      <a:pt x="45" y="464"/>
                    </a:cubicBezTo>
                    <a:lnTo>
                      <a:pt x="45" y="464"/>
                    </a:lnTo>
                    <a:cubicBezTo>
                      <a:pt x="58" y="504"/>
                      <a:pt x="85" y="535"/>
                      <a:pt x="121" y="554"/>
                    </a:cubicBezTo>
                    <a:lnTo>
                      <a:pt x="121" y="554"/>
                    </a:lnTo>
                    <a:cubicBezTo>
                      <a:pt x="158" y="573"/>
                      <a:pt x="200" y="576"/>
                      <a:pt x="239" y="563"/>
                    </a:cubicBezTo>
                    <a:lnTo>
                      <a:pt x="239" y="563"/>
                    </a:lnTo>
                    <a:cubicBezTo>
                      <a:pt x="278" y="551"/>
                      <a:pt x="309" y="524"/>
                      <a:pt x="328" y="487"/>
                    </a:cubicBezTo>
                    <a:lnTo>
                      <a:pt x="328" y="487"/>
                    </a:lnTo>
                    <a:cubicBezTo>
                      <a:pt x="346" y="451"/>
                      <a:pt x="349" y="409"/>
                      <a:pt x="337" y="370"/>
                    </a:cubicBezTo>
                    <a:lnTo>
                      <a:pt x="337" y="370"/>
                    </a:lnTo>
                    <a:lnTo>
                      <a:pt x="337" y="370"/>
                    </a:lnTo>
                    <a:cubicBezTo>
                      <a:pt x="309" y="286"/>
                      <a:pt x="172" y="47"/>
                      <a:pt x="85" y="47"/>
                    </a:cubicBezTo>
                    <a:close/>
                    <a:moveTo>
                      <a:pt x="192" y="586"/>
                    </a:moveTo>
                    <a:lnTo>
                      <a:pt x="192" y="586"/>
                    </a:lnTo>
                    <a:cubicBezTo>
                      <a:pt x="165" y="586"/>
                      <a:pt x="139" y="580"/>
                      <a:pt x="115" y="567"/>
                    </a:cubicBezTo>
                    <a:lnTo>
                      <a:pt x="115" y="567"/>
                    </a:lnTo>
                    <a:cubicBezTo>
                      <a:pt x="75" y="547"/>
                      <a:pt x="45" y="512"/>
                      <a:pt x="31" y="469"/>
                    </a:cubicBezTo>
                    <a:lnTo>
                      <a:pt x="31" y="469"/>
                    </a:lnTo>
                    <a:cubicBezTo>
                      <a:pt x="16" y="424"/>
                      <a:pt x="1" y="324"/>
                      <a:pt x="0" y="234"/>
                    </a:cubicBezTo>
                    <a:lnTo>
                      <a:pt x="0" y="234"/>
                    </a:lnTo>
                    <a:cubicBezTo>
                      <a:pt x="0" y="153"/>
                      <a:pt x="11" y="53"/>
                      <a:pt x="67" y="34"/>
                    </a:cubicBezTo>
                    <a:lnTo>
                      <a:pt x="67" y="34"/>
                    </a:lnTo>
                    <a:cubicBezTo>
                      <a:pt x="174" y="0"/>
                      <a:pt x="328" y="292"/>
                      <a:pt x="352" y="366"/>
                    </a:cubicBezTo>
                    <a:lnTo>
                      <a:pt x="352" y="366"/>
                    </a:lnTo>
                    <a:lnTo>
                      <a:pt x="352" y="366"/>
                    </a:lnTo>
                    <a:cubicBezTo>
                      <a:pt x="366" y="408"/>
                      <a:pt x="362" y="455"/>
                      <a:pt x="342" y="495"/>
                    </a:cubicBezTo>
                    <a:lnTo>
                      <a:pt x="342" y="495"/>
                    </a:lnTo>
                    <a:cubicBezTo>
                      <a:pt x="321" y="535"/>
                      <a:pt x="286" y="565"/>
                      <a:pt x="243" y="579"/>
                    </a:cubicBezTo>
                    <a:lnTo>
                      <a:pt x="243" y="579"/>
                    </a:lnTo>
                    <a:cubicBezTo>
                      <a:pt x="226" y="584"/>
                      <a:pt x="209" y="586"/>
                      <a:pt x="192" y="5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165">
                <a:extLst>
                  <a:ext uri="{FF2B5EF4-FFF2-40B4-BE49-F238E27FC236}">
                    <a16:creationId xmlns:a16="http://schemas.microsoft.com/office/drawing/2014/main" id="{15CD32E2-45E6-450F-BC20-0A0284E3E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49843" y="9426561"/>
                <a:ext cx="431691" cy="474861"/>
              </a:xfrm>
              <a:custGeom>
                <a:avLst/>
                <a:gdLst>
                  <a:gd name="T0" fmla="*/ 309 w 487"/>
                  <a:gd name="T1" fmla="*/ 424 h 534"/>
                  <a:gd name="T2" fmla="*/ 309 w 487"/>
                  <a:gd name="T3" fmla="*/ 424 h 534"/>
                  <a:gd name="T4" fmla="*/ 78 w 487"/>
                  <a:gd name="T5" fmla="*/ 484 h 534"/>
                  <a:gd name="T6" fmla="*/ 78 w 487"/>
                  <a:gd name="T7" fmla="*/ 484 h 534"/>
                  <a:gd name="T8" fmla="*/ 84 w 487"/>
                  <a:gd name="T9" fmla="*/ 244 h 534"/>
                  <a:gd name="T10" fmla="*/ 84 w 487"/>
                  <a:gd name="T11" fmla="*/ 244 h 534"/>
                  <a:gd name="T12" fmla="*/ 423 w 487"/>
                  <a:gd name="T13" fmla="*/ 50 h 534"/>
                  <a:gd name="T14" fmla="*/ 423 w 487"/>
                  <a:gd name="T15" fmla="*/ 50 h 534"/>
                  <a:gd name="T16" fmla="*/ 309 w 487"/>
                  <a:gd name="T17" fmla="*/ 424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7" h="534">
                    <a:moveTo>
                      <a:pt x="309" y="424"/>
                    </a:moveTo>
                    <a:lnTo>
                      <a:pt x="309" y="424"/>
                    </a:lnTo>
                    <a:cubicBezTo>
                      <a:pt x="226" y="529"/>
                      <a:pt x="140" y="533"/>
                      <a:pt x="78" y="484"/>
                    </a:cubicBezTo>
                    <a:lnTo>
                      <a:pt x="78" y="484"/>
                    </a:lnTo>
                    <a:cubicBezTo>
                      <a:pt x="16" y="434"/>
                      <a:pt x="0" y="349"/>
                      <a:pt x="84" y="244"/>
                    </a:cubicBezTo>
                    <a:lnTo>
                      <a:pt x="84" y="244"/>
                    </a:lnTo>
                    <a:cubicBezTo>
                      <a:pt x="168" y="139"/>
                      <a:pt x="362" y="0"/>
                      <a:pt x="423" y="50"/>
                    </a:cubicBezTo>
                    <a:lnTo>
                      <a:pt x="423" y="50"/>
                    </a:lnTo>
                    <a:cubicBezTo>
                      <a:pt x="486" y="99"/>
                      <a:pt x="394" y="319"/>
                      <a:pt x="309" y="4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166">
                <a:extLst>
                  <a:ext uri="{FF2B5EF4-FFF2-40B4-BE49-F238E27FC236}">
                    <a16:creationId xmlns:a16="http://schemas.microsoft.com/office/drawing/2014/main" id="{4D2D43FD-1A3A-4B86-B3F0-D3B18FBE6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8068" y="9418712"/>
                <a:ext cx="455238" cy="498408"/>
              </a:xfrm>
              <a:custGeom>
                <a:avLst/>
                <a:gdLst>
                  <a:gd name="T0" fmla="*/ 402 w 513"/>
                  <a:gd name="T1" fmla="*/ 59 h 561"/>
                  <a:gd name="T2" fmla="*/ 402 w 513"/>
                  <a:gd name="T3" fmla="*/ 59 h 561"/>
                  <a:gd name="T4" fmla="*/ 280 w 513"/>
                  <a:gd name="T5" fmla="*/ 107 h 561"/>
                  <a:gd name="T6" fmla="*/ 280 w 513"/>
                  <a:gd name="T7" fmla="*/ 107 h 561"/>
                  <a:gd name="T8" fmla="*/ 103 w 513"/>
                  <a:gd name="T9" fmla="*/ 261 h 561"/>
                  <a:gd name="T10" fmla="*/ 103 w 513"/>
                  <a:gd name="T11" fmla="*/ 261 h 561"/>
                  <a:gd name="T12" fmla="*/ 95 w 513"/>
                  <a:gd name="T13" fmla="*/ 489 h 561"/>
                  <a:gd name="T14" fmla="*/ 95 w 513"/>
                  <a:gd name="T15" fmla="*/ 489 h 561"/>
                  <a:gd name="T16" fmla="*/ 317 w 513"/>
                  <a:gd name="T17" fmla="*/ 430 h 561"/>
                  <a:gd name="T18" fmla="*/ 317 w 513"/>
                  <a:gd name="T19" fmla="*/ 430 h 561"/>
                  <a:gd name="T20" fmla="*/ 432 w 513"/>
                  <a:gd name="T21" fmla="*/ 68 h 561"/>
                  <a:gd name="T22" fmla="*/ 432 w 513"/>
                  <a:gd name="T23" fmla="*/ 68 h 561"/>
                  <a:gd name="T24" fmla="*/ 402 w 513"/>
                  <a:gd name="T25" fmla="*/ 59 h 561"/>
                  <a:gd name="T26" fmla="*/ 173 w 513"/>
                  <a:gd name="T27" fmla="*/ 534 h 561"/>
                  <a:gd name="T28" fmla="*/ 173 w 513"/>
                  <a:gd name="T29" fmla="*/ 534 h 561"/>
                  <a:gd name="T30" fmla="*/ 85 w 513"/>
                  <a:gd name="T31" fmla="*/ 502 h 561"/>
                  <a:gd name="T32" fmla="*/ 85 w 513"/>
                  <a:gd name="T33" fmla="*/ 502 h 561"/>
                  <a:gd name="T34" fmla="*/ 91 w 513"/>
                  <a:gd name="T35" fmla="*/ 252 h 561"/>
                  <a:gd name="T36" fmla="*/ 91 w 513"/>
                  <a:gd name="T37" fmla="*/ 252 h 561"/>
                  <a:gd name="T38" fmla="*/ 442 w 513"/>
                  <a:gd name="T39" fmla="*/ 55 h 561"/>
                  <a:gd name="T40" fmla="*/ 442 w 513"/>
                  <a:gd name="T41" fmla="*/ 55 h 561"/>
                  <a:gd name="T42" fmla="*/ 328 w 513"/>
                  <a:gd name="T43" fmla="*/ 440 h 561"/>
                  <a:gd name="T44" fmla="*/ 328 w 513"/>
                  <a:gd name="T45" fmla="*/ 440 h 561"/>
                  <a:gd name="T46" fmla="*/ 173 w 513"/>
                  <a:gd name="T47" fmla="*/ 534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13" h="561">
                    <a:moveTo>
                      <a:pt x="402" y="59"/>
                    </a:moveTo>
                    <a:lnTo>
                      <a:pt x="402" y="59"/>
                    </a:lnTo>
                    <a:cubicBezTo>
                      <a:pt x="373" y="59"/>
                      <a:pt x="330" y="75"/>
                      <a:pt x="280" y="107"/>
                    </a:cubicBezTo>
                    <a:lnTo>
                      <a:pt x="280" y="107"/>
                    </a:lnTo>
                    <a:cubicBezTo>
                      <a:pt x="215" y="148"/>
                      <a:pt x="146" y="208"/>
                      <a:pt x="103" y="261"/>
                    </a:cubicBezTo>
                    <a:lnTo>
                      <a:pt x="103" y="261"/>
                    </a:lnTo>
                    <a:cubicBezTo>
                      <a:pt x="0" y="390"/>
                      <a:pt x="63" y="464"/>
                      <a:pt x="95" y="489"/>
                    </a:cubicBezTo>
                    <a:lnTo>
                      <a:pt x="95" y="489"/>
                    </a:lnTo>
                    <a:cubicBezTo>
                      <a:pt x="127" y="515"/>
                      <a:pt x="213" y="560"/>
                      <a:pt x="317" y="430"/>
                    </a:cubicBezTo>
                    <a:lnTo>
                      <a:pt x="317" y="430"/>
                    </a:lnTo>
                    <a:cubicBezTo>
                      <a:pt x="400" y="326"/>
                      <a:pt x="489" y="113"/>
                      <a:pt x="432" y="68"/>
                    </a:cubicBezTo>
                    <a:lnTo>
                      <a:pt x="432" y="68"/>
                    </a:lnTo>
                    <a:cubicBezTo>
                      <a:pt x="424" y="62"/>
                      <a:pt x="415" y="59"/>
                      <a:pt x="402" y="59"/>
                    </a:cubicBezTo>
                    <a:close/>
                    <a:moveTo>
                      <a:pt x="173" y="534"/>
                    </a:moveTo>
                    <a:lnTo>
                      <a:pt x="173" y="534"/>
                    </a:lnTo>
                    <a:cubicBezTo>
                      <a:pt x="143" y="534"/>
                      <a:pt x="113" y="523"/>
                      <a:pt x="85" y="502"/>
                    </a:cubicBezTo>
                    <a:lnTo>
                      <a:pt x="85" y="502"/>
                    </a:lnTo>
                    <a:cubicBezTo>
                      <a:pt x="12" y="443"/>
                      <a:pt x="13" y="348"/>
                      <a:pt x="91" y="252"/>
                    </a:cubicBezTo>
                    <a:lnTo>
                      <a:pt x="91" y="252"/>
                    </a:lnTo>
                    <a:cubicBezTo>
                      <a:pt x="173" y="149"/>
                      <a:pt x="372" y="0"/>
                      <a:pt x="442" y="55"/>
                    </a:cubicBezTo>
                    <a:lnTo>
                      <a:pt x="442" y="55"/>
                    </a:lnTo>
                    <a:cubicBezTo>
                      <a:pt x="512" y="111"/>
                      <a:pt x="410" y="338"/>
                      <a:pt x="328" y="440"/>
                    </a:cubicBezTo>
                    <a:lnTo>
                      <a:pt x="328" y="440"/>
                    </a:lnTo>
                    <a:cubicBezTo>
                      <a:pt x="279" y="502"/>
                      <a:pt x="225" y="534"/>
                      <a:pt x="173" y="5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167">
                <a:extLst>
                  <a:ext uri="{FF2B5EF4-FFF2-40B4-BE49-F238E27FC236}">
                    <a16:creationId xmlns:a16="http://schemas.microsoft.com/office/drawing/2014/main" id="{D272BAD2-F590-4227-B03A-2B626E4C0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6231" y="9469731"/>
                <a:ext cx="435614" cy="431691"/>
              </a:xfrm>
              <a:custGeom>
                <a:avLst/>
                <a:gdLst>
                  <a:gd name="T0" fmla="*/ 380 w 491"/>
                  <a:gd name="T1" fmla="*/ 218 h 486"/>
                  <a:gd name="T2" fmla="*/ 380 w 491"/>
                  <a:gd name="T3" fmla="*/ 218 h 486"/>
                  <a:gd name="T4" fmla="*/ 441 w 491"/>
                  <a:gd name="T5" fmla="*/ 434 h 486"/>
                  <a:gd name="T6" fmla="*/ 441 w 491"/>
                  <a:gd name="T7" fmla="*/ 434 h 486"/>
                  <a:gd name="T8" fmla="*/ 225 w 491"/>
                  <a:gd name="T9" fmla="*/ 377 h 486"/>
                  <a:gd name="T10" fmla="*/ 225 w 491"/>
                  <a:gd name="T11" fmla="*/ 377 h 486"/>
                  <a:gd name="T12" fmla="*/ 44 w 491"/>
                  <a:gd name="T13" fmla="*/ 44 h 486"/>
                  <a:gd name="T14" fmla="*/ 44 w 491"/>
                  <a:gd name="T15" fmla="*/ 44 h 486"/>
                  <a:gd name="T16" fmla="*/ 380 w 491"/>
                  <a:gd name="T17" fmla="*/ 218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1" h="486">
                    <a:moveTo>
                      <a:pt x="380" y="218"/>
                    </a:moveTo>
                    <a:lnTo>
                      <a:pt x="380" y="218"/>
                    </a:lnTo>
                    <a:cubicBezTo>
                      <a:pt x="490" y="326"/>
                      <a:pt x="469" y="406"/>
                      <a:pt x="441" y="434"/>
                    </a:cubicBezTo>
                    <a:lnTo>
                      <a:pt x="441" y="434"/>
                    </a:lnTo>
                    <a:cubicBezTo>
                      <a:pt x="414" y="461"/>
                      <a:pt x="334" y="485"/>
                      <a:pt x="225" y="377"/>
                    </a:cubicBezTo>
                    <a:lnTo>
                      <a:pt x="225" y="377"/>
                    </a:lnTo>
                    <a:cubicBezTo>
                      <a:pt x="115" y="270"/>
                      <a:pt x="0" y="87"/>
                      <a:pt x="44" y="44"/>
                    </a:cubicBezTo>
                    <a:lnTo>
                      <a:pt x="44" y="44"/>
                    </a:lnTo>
                    <a:cubicBezTo>
                      <a:pt x="87" y="0"/>
                      <a:pt x="271" y="111"/>
                      <a:pt x="380" y="2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168">
                <a:extLst>
                  <a:ext uri="{FF2B5EF4-FFF2-40B4-BE49-F238E27FC236}">
                    <a16:creationId xmlns:a16="http://schemas.microsoft.com/office/drawing/2014/main" id="{D1554223-7818-47C5-ACC5-50487DAC6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4079" y="9477580"/>
                <a:ext cx="419916" cy="415993"/>
              </a:xfrm>
              <a:custGeom>
                <a:avLst/>
                <a:gdLst>
                  <a:gd name="T0" fmla="*/ 63 w 471"/>
                  <a:gd name="T1" fmla="*/ 32 h 467"/>
                  <a:gd name="T2" fmla="*/ 63 w 471"/>
                  <a:gd name="T3" fmla="*/ 32 h 467"/>
                  <a:gd name="T4" fmla="*/ 39 w 471"/>
                  <a:gd name="T5" fmla="*/ 40 h 467"/>
                  <a:gd name="T6" fmla="*/ 39 w 471"/>
                  <a:gd name="T7" fmla="*/ 40 h 467"/>
                  <a:gd name="T8" fmla="*/ 74 w 471"/>
                  <a:gd name="T9" fmla="*/ 173 h 467"/>
                  <a:gd name="T10" fmla="*/ 74 w 471"/>
                  <a:gd name="T11" fmla="*/ 173 h 467"/>
                  <a:gd name="T12" fmla="*/ 220 w 471"/>
                  <a:gd name="T13" fmla="*/ 363 h 467"/>
                  <a:gd name="T14" fmla="*/ 220 w 471"/>
                  <a:gd name="T15" fmla="*/ 363 h 467"/>
                  <a:gd name="T16" fmla="*/ 425 w 471"/>
                  <a:gd name="T17" fmla="*/ 419 h 467"/>
                  <a:gd name="T18" fmla="*/ 425 w 471"/>
                  <a:gd name="T19" fmla="*/ 419 h 467"/>
                  <a:gd name="T20" fmla="*/ 365 w 471"/>
                  <a:gd name="T21" fmla="*/ 215 h 467"/>
                  <a:gd name="T22" fmla="*/ 365 w 471"/>
                  <a:gd name="T23" fmla="*/ 215 h 467"/>
                  <a:gd name="T24" fmla="*/ 173 w 471"/>
                  <a:gd name="T25" fmla="*/ 73 h 467"/>
                  <a:gd name="T26" fmla="*/ 173 w 471"/>
                  <a:gd name="T27" fmla="*/ 73 h 467"/>
                  <a:gd name="T28" fmla="*/ 63 w 471"/>
                  <a:gd name="T29" fmla="*/ 32 h 467"/>
                  <a:gd name="T30" fmla="*/ 368 w 471"/>
                  <a:gd name="T31" fmla="*/ 456 h 467"/>
                  <a:gd name="T32" fmla="*/ 368 w 471"/>
                  <a:gd name="T33" fmla="*/ 456 h 467"/>
                  <a:gd name="T34" fmla="*/ 209 w 471"/>
                  <a:gd name="T35" fmla="*/ 374 h 467"/>
                  <a:gd name="T36" fmla="*/ 209 w 471"/>
                  <a:gd name="T37" fmla="*/ 374 h 467"/>
                  <a:gd name="T38" fmla="*/ 60 w 471"/>
                  <a:gd name="T39" fmla="*/ 181 h 467"/>
                  <a:gd name="T40" fmla="*/ 60 w 471"/>
                  <a:gd name="T41" fmla="*/ 181 h 467"/>
                  <a:gd name="T42" fmla="*/ 28 w 471"/>
                  <a:gd name="T43" fmla="*/ 29 h 467"/>
                  <a:gd name="T44" fmla="*/ 28 w 471"/>
                  <a:gd name="T45" fmla="*/ 29 h 467"/>
                  <a:gd name="T46" fmla="*/ 181 w 471"/>
                  <a:gd name="T47" fmla="*/ 59 h 467"/>
                  <a:gd name="T48" fmla="*/ 181 w 471"/>
                  <a:gd name="T49" fmla="*/ 59 h 467"/>
                  <a:gd name="T50" fmla="*/ 376 w 471"/>
                  <a:gd name="T51" fmla="*/ 204 h 467"/>
                  <a:gd name="T52" fmla="*/ 376 w 471"/>
                  <a:gd name="T53" fmla="*/ 204 h 467"/>
                  <a:gd name="T54" fmla="*/ 459 w 471"/>
                  <a:gd name="T55" fmla="*/ 346 h 467"/>
                  <a:gd name="T56" fmla="*/ 459 w 471"/>
                  <a:gd name="T57" fmla="*/ 346 h 467"/>
                  <a:gd name="T58" fmla="*/ 436 w 471"/>
                  <a:gd name="T59" fmla="*/ 430 h 467"/>
                  <a:gd name="T60" fmla="*/ 436 w 471"/>
                  <a:gd name="T61" fmla="*/ 430 h 467"/>
                  <a:gd name="T62" fmla="*/ 368 w 471"/>
                  <a:gd name="T63" fmla="*/ 456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1" h="467">
                    <a:moveTo>
                      <a:pt x="63" y="32"/>
                    </a:moveTo>
                    <a:lnTo>
                      <a:pt x="63" y="32"/>
                    </a:lnTo>
                    <a:cubicBezTo>
                      <a:pt x="52" y="32"/>
                      <a:pt x="44" y="35"/>
                      <a:pt x="39" y="40"/>
                    </a:cubicBezTo>
                    <a:lnTo>
                      <a:pt x="39" y="40"/>
                    </a:lnTo>
                    <a:cubicBezTo>
                      <a:pt x="23" y="57"/>
                      <a:pt x="36" y="107"/>
                      <a:pt x="74" y="173"/>
                    </a:cubicBezTo>
                    <a:lnTo>
                      <a:pt x="74" y="173"/>
                    </a:lnTo>
                    <a:cubicBezTo>
                      <a:pt x="110" y="238"/>
                      <a:pt x="166" y="310"/>
                      <a:pt x="220" y="363"/>
                    </a:cubicBezTo>
                    <a:lnTo>
                      <a:pt x="220" y="363"/>
                    </a:lnTo>
                    <a:cubicBezTo>
                      <a:pt x="325" y="466"/>
                      <a:pt x="400" y="445"/>
                      <a:pt x="425" y="419"/>
                    </a:cubicBezTo>
                    <a:lnTo>
                      <a:pt x="425" y="419"/>
                    </a:lnTo>
                    <a:cubicBezTo>
                      <a:pt x="450" y="394"/>
                      <a:pt x="470" y="318"/>
                      <a:pt x="365" y="215"/>
                    </a:cubicBezTo>
                    <a:lnTo>
                      <a:pt x="365" y="215"/>
                    </a:lnTo>
                    <a:cubicBezTo>
                      <a:pt x="311" y="162"/>
                      <a:pt x="238" y="107"/>
                      <a:pt x="173" y="73"/>
                    </a:cubicBezTo>
                    <a:lnTo>
                      <a:pt x="173" y="73"/>
                    </a:lnTo>
                    <a:cubicBezTo>
                      <a:pt x="127" y="46"/>
                      <a:pt x="87" y="32"/>
                      <a:pt x="63" y="32"/>
                    </a:cubicBezTo>
                    <a:close/>
                    <a:moveTo>
                      <a:pt x="368" y="456"/>
                    </a:moveTo>
                    <a:lnTo>
                      <a:pt x="368" y="456"/>
                    </a:lnTo>
                    <a:cubicBezTo>
                      <a:pt x="327" y="456"/>
                      <a:pt x="273" y="436"/>
                      <a:pt x="209" y="374"/>
                    </a:cubicBezTo>
                    <a:lnTo>
                      <a:pt x="209" y="374"/>
                    </a:lnTo>
                    <a:cubicBezTo>
                      <a:pt x="155" y="320"/>
                      <a:pt x="97" y="246"/>
                      <a:pt x="60" y="181"/>
                    </a:cubicBezTo>
                    <a:lnTo>
                      <a:pt x="60" y="181"/>
                    </a:lnTo>
                    <a:cubicBezTo>
                      <a:pt x="30" y="128"/>
                      <a:pt x="0" y="59"/>
                      <a:pt x="28" y="29"/>
                    </a:cubicBezTo>
                    <a:lnTo>
                      <a:pt x="28" y="29"/>
                    </a:lnTo>
                    <a:cubicBezTo>
                      <a:pt x="57" y="0"/>
                      <a:pt x="127" y="29"/>
                      <a:pt x="181" y="59"/>
                    </a:cubicBezTo>
                    <a:lnTo>
                      <a:pt x="181" y="59"/>
                    </a:lnTo>
                    <a:cubicBezTo>
                      <a:pt x="246" y="95"/>
                      <a:pt x="321" y="150"/>
                      <a:pt x="376" y="204"/>
                    </a:cubicBezTo>
                    <a:lnTo>
                      <a:pt x="376" y="204"/>
                    </a:lnTo>
                    <a:cubicBezTo>
                      <a:pt x="425" y="253"/>
                      <a:pt x="453" y="301"/>
                      <a:pt x="459" y="346"/>
                    </a:cubicBezTo>
                    <a:lnTo>
                      <a:pt x="459" y="346"/>
                    </a:lnTo>
                    <a:cubicBezTo>
                      <a:pt x="465" y="380"/>
                      <a:pt x="455" y="411"/>
                      <a:pt x="436" y="430"/>
                    </a:cubicBezTo>
                    <a:lnTo>
                      <a:pt x="436" y="430"/>
                    </a:lnTo>
                    <a:cubicBezTo>
                      <a:pt x="423" y="443"/>
                      <a:pt x="400" y="456"/>
                      <a:pt x="368" y="4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169">
                <a:extLst>
                  <a:ext uri="{FF2B5EF4-FFF2-40B4-BE49-F238E27FC236}">
                    <a16:creationId xmlns:a16="http://schemas.microsoft.com/office/drawing/2014/main" id="{80337668-516F-4AF3-A029-A456358FF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8447" y="9030191"/>
                <a:ext cx="357125" cy="478785"/>
              </a:xfrm>
              <a:custGeom>
                <a:avLst/>
                <a:gdLst>
                  <a:gd name="T0" fmla="*/ 269 w 403"/>
                  <a:gd name="T1" fmla="*/ 400 h 537"/>
                  <a:gd name="T2" fmla="*/ 269 w 403"/>
                  <a:gd name="T3" fmla="*/ 400 h 537"/>
                  <a:gd name="T4" fmla="*/ 78 w 403"/>
                  <a:gd name="T5" fmla="*/ 516 h 537"/>
                  <a:gd name="T6" fmla="*/ 78 w 403"/>
                  <a:gd name="T7" fmla="*/ 516 h 537"/>
                  <a:gd name="T8" fmla="*/ 75 w 403"/>
                  <a:gd name="T9" fmla="*/ 292 h 537"/>
                  <a:gd name="T10" fmla="*/ 75 w 403"/>
                  <a:gd name="T11" fmla="*/ 292 h 537"/>
                  <a:gd name="T12" fmla="*/ 348 w 403"/>
                  <a:gd name="T13" fmla="*/ 30 h 537"/>
                  <a:gd name="T14" fmla="*/ 348 w 403"/>
                  <a:gd name="T15" fmla="*/ 30 h 537"/>
                  <a:gd name="T16" fmla="*/ 269 w 403"/>
                  <a:gd name="T17" fmla="*/ 400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3" h="537">
                    <a:moveTo>
                      <a:pt x="269" y="400"/>
                    </a:moveTo>
                    <a:lnTo>
                      <a:pt x="269" y="400"/>
                    </a:lnTo>
                    <a:cubicBezTo>
                      <a:pt x="195" y="535"/>
                      <a:pt x="112" y="536"/>
                      <a:pt x="78" y="516"/>
                    </a:cubicBezTo>
                    <a:lnTo>
                      <a:pt x="78" y="516"/>
                    </a:lnTo>
                    <a:cubicBezTo>
                      <a:pt x="43" y="497"/>
                      <a:pt x="0" y="427"/>
                      <a:pt x="75" y="292"/>
                    </a:cubicBezTo>
                    <a:lnTo>
                      <a:pt x="75" y="292"/>
                    </a:lnTo>
                    <a:cubicBezTo>
                      <a:pt x="150" y="158"/>
                      <a:pt x="295" y="0"/>
                      <a:pt x="348" y="30"/>
                    </a:cubicBezTo>
                    <a:lnTo>
                      <a:pt x="348" y="30"/>
                    </a:lnTo>
                    <a:cubicBezTo>
                      <a:pt x="402" y="60"/>
                      <a:pt x="344" y="266"/>
                      <a:pt x="269" y="4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170">
                <a:extLst>
                  <a:ext uri="{FF2B5EF4-FFF2-40B4-BE49-F238E27FC236}">
                    <a16:creationId xmlns:a16="http://schemas.microsoft.com/office/drawing/2014/main" id="{E273E509-6E76-4DB3-89C2-611595EC4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38068" y="9022342"/>
                <a:ext cx="325732" cy="486633"/>
              </a:xfrm>
              <a:custGeom>
                <a:avLst/>
                <a:gdLst>
                  <a:gd name="T0" fmla="*/ 313 w 368"/>
                  <a:gd name="T1" fmla="*/ 46 h 546"/>
                  <a:gd name="T2" fmla="*/ 313 w 368"/>
                  <a:gd name="T3" fmla="*/ 46 h 546"/>
                  <a:gd name="T4" fmla="*/ 61 w 368"/>
                  <a:gd name="T5" fmla="*/ 308 h 546"/>
                  <a:gd name="T6" fmla="*/ 61 w 368"/>
                  <a:gd name="T7" fmla="*/ 308 h 546"/>
                  <a:gd name="T8" fmla="*/ 22 w 368"/>
                  <a:gd name="T9" fmla="*/ 459 h 546"/>
                  <a:gd name="T10" fmla="*/ 22 w 368"/>
                  <a:gd name="T11" fmla="*/ 459 h 546"/>
                  <a:gd name="T12" fmla="*/ 61 w 368"/>
                  <a:gd name="T13" fmla="*/ 521 h 546"/>
                  <a:gd name="T14" fmla="*/ 61 w 368"/>
                  <a:gd name="T15" fmla="*/ 521 h 546"/>
                  <a:gd name="T16" fmla="*/ 241 w 368"/>
                  <a:gd name="T17" fmla="*/ 409 h 546"/>
                  <a:gd name="T18" fmla="*/ 248 w 368"/>
                  <a:gd name="T19" fmla="*/ 412 h 546"/>
                  <a:gd name="T20" fmla="*/ 241 w 368"/>
                  <a:gd name="T21" fmla="*/ 409 h 546"/>
                  <a:gd name="T22" fmla="*/ 241 w 368"/>
                  <a:gd name="T23" fmla="*/ 409 h 546"/>
                  <a:gd name="T24" fmla="*/ 329 w 368"/>
                  <a:gd name="T25" fmla="*/ 186 h 546"/>
                  <a:gd name="T26" fmla="*/ 329 w 368"/>
                  <a:gd name="T27" fmla="*/ 186 h 546"/>
                  <a:gd name="T28" fmla="*/ 324 w 368"/>
                  <a:gd name="T29" fmla="*/ 48 h 546"/>
                  <a:gd name="T30" fmla="*/ 324 w 368"/>
                  <a:gd name="T31" fmla="*/ 48 h 546"/>
                  <a:gd name="T32" fmla="*/ 313 w 368"/>
                  <a:gd name="T33" fmla="*/ 46 h 546"/>
                  <a:gd name="T34" fmla="*/ 94 w 368"/>
                  <a:gd name="T35" fmla="*/ 545 h 546"/>
                  <a:gd name="T36" fmla="*/ 94 w 368"/>
                  <a:gd name="T37" fmla="*/ 545 h 546"/>
                  <a:gd name="T38" fmla="*/ 53 w 368"/>
                  <a:gd name="T39" fmla="*/ 535 h 546"/>
                  <a:gd name="T40" fmla="*/ 53 w 368"/>
                  <a:gd name="T41" fmla="*/ 535 h 546"/>
                  <a:gd name="T42" fmla="*/ 7 w 368"/>
                  <a:gd name="T43" fmla="*/ 461 h 546"/>
                  <a:gd name="T44" fmla="*/ 7 w 368"/>
                  <a:gd name="T45" fmla="*/ 461 h 546"/>
                  <a:gd name="T46" fmla="*/ 47 w 368"/>
                  <a:gd name="T47" fmla="*/ 301 h 546"/>
                  <a:gd name="T48" fmla="*/ 47 w 368"/>
                  <a:gd name="T49" fmla="*/ 301 h 546"/>
                  <a:gd name="T50" fmla="*/ 331 w 368"/>
                  <a:gd name="T51" fmla="*/ 35 h 546"/>
                  <a:gd name="T52" fmla="*/ 331 w 368"/>
                  <a:gd name="T53" fmla="*/ 35 h 546"/>
                  <a:gd name="T54" fmla="*/ 343 w 368"/>
                  <a:gd name="T55" fmla="*/ 190 h 546"/>
                  <a:gd name="T56" fmla="*/ 343 w 368"/>
                  <a:gd name="T57" fmla="*/ 190 h 546"/>
                  <a:gd name="T58" fmla="*/ 255 w 368"/>
                  <a:gd name="T59" fmla="*/ 417 h 546"/>
                  <a:gd name="T60" fmla="*/ 255 w 368"/>
                  <a:gd name="T61" fmla="*/ 417 h 546"/>
                  <a:gd name="T62" fmla="*/ 140 w 368"/>
                  <a:gd name="T63" fmla="*/ 535 h 546"/>
                  <a:gd name="T64" fmla="*/ 140 w 368"/>
                  <a:gd name="T65" fmla="*/ 535 h 546"/>
                  <a:gd name="T66" fmla="*/ 94 w 368"/>
                  <a:gd name="T67" fmla="*/ 54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8" h="546">
                    <a:moveTo>
                      <a:pt x="313" y="46"/>
                    </a:moveTo>
                    <a:lnTo>
                      <a:pt x="313" y="46"/>
                    </a:lnTo>
                    <a:cubicBezTo>
                      <a:pt x="264" y="46"/>
                      <a:pt x="143" y="161"/>
                      <a:pt x="61" y="308"/>
                    </a:cubicBezTo>
                    <a:lnTo>
                      <a:pt x="61" y="308"/>
                    </a:lnTo>
                    <a:cubicBezTo>
                      <a:pt x="29" y="366"/>
                      <a:pt x="15" y="418"/>
                      <a:pt x="22" y="459"/>
                    </a:cubicBezTo>
                    <a:lnTo>
                      <a:pt x="22" y="459"/>
                    </a:lnTo>
                    <a:cubicBezTo>
                      <a:pt x="29" y="501"/>
                      <a:pt x="53" y="518"/>
                      <a:pt x="61" y="521"/>
                    </a:cubicBezTo>
                    <a:lnTo>
                      <a:pt x="61" y="521"/>
                    </a:lnTo>
                    <a:cubicBezTo>
                      <a:pt x="92" y="539"/>
                      <a:pt x="170" y="537"/>
                      <a:pt x="241" y="409"/>
                    </a:cubicBezTo>
                    <a:lnTo>
                      <a:pt x="248" y="412"/>
                    </a:lnTo>
                    <a:lnTo>
                      <a:pt x="241" y="409"/>
                    </a:lnTo>
                    <a:lnTo>
                      <a:pt x="241" y="409"/>
                    </a:lnTo>
                    <a:cubicBezTo>
                      <a:pt x="278" y="343"/>
                      <a:pt x="312" y="258"/>
                      <a:pt x="329" y="186"/>
                    </a:cubicBezTo>
                    <a:lnTo>
                      <a:pt x="329" y="186"/>
                    </a:lnTo>
                    <a:cubicBezTo>
                      <a:pt x="346" y="111"/>
                      <a:pt x="344" y="60"/>
                      <a:pt x="324" y="48"/>
                    </a:cubicBezTo>
                    <a:lnTo>
                      <a:pt x="324" y="48"/>
                    </a:lnTo>
                    <a:cubicBezTo>
                      <a:pt x="320" y="47"/>
                      <a:pt x="317" y="46"/>
                      <a:pt x="313" y="46"/>
                    </a:cubicBezTo>
                    <a:close/>
                    <a:moveTo>
                      <a:pt x="94" y="545"/>
                    </a:moveTo>
                    <a:lnTo>
                      <a:pt x="94" y="545"/>
                    </a:lnTo>
                    <a:cubicBezTo>
                      <a:pt x="79" y="545"/>
                      <a:pt x="65" y="542"/>
                      <a:pt x="53" y="535"/>
                    </a:cubicBezTo>
                    <a:lnTo>
                      <a:pt x="53" y="535"/>
                    </a:lnTo>
                    <a:cubicBezTo>
                      <a:pt x="29" y="522"/>
                      <a:pt x="12" y="495"/>
                      <a:pt x="7" y="461"/>
                    </a:cubicBezTo>
                    <a:lnTo>
                      <a:pt x="7" y="461"/>
                    </a:lnTo>
                    <a:cubicBezTo>
                      <a:pt x="0" y="416"/>
                      <a:pt x="14" y="362"/>
                      <a:pt x="47" y="301"/>
                    </a:cubicBezTo>
                    <a:lnTo>
                      <a:pt x="47" y="301"/>
                    </a:lnTo>
                    <a:cubicBezTo>
                      <a:pt x="119" y="172"/>
                      <a:pt x="269" y="0"/>
                      <a:pt x="331" y="35"/>
                    </a:cubicBezTo>
                    <a:lnTo>
                      <a:pt x="331" y="35"/>
                    </a:lnTo>
                    <a:cubicBezTo>
                      <a:pt x="367" y="55"/>
                      <a:pt x="358" y="130"/>
                      <a:pt x="343" y="190"/>
                    </a:cubicBezTo>
                    <a:lnTo>
                      <a:pt x="343" y="190"/>
                    </a:lnTo>
                    <a:cubicBezTo>
                      <a:pt x="326" y="263"/>
                      <a:pt x="293" y="349"/>
                      <a:pt x="255" y="417"/>
                    </a:cubicBezTo>
                    <a:lnTo>
                      <a:pt x="255" y="417"/>
                    </a:lnTo>
                    <a:cubicBezTo>
                      <a:pt x="222" y="478"/>
                      <a:pt x="183" y="518"/>
                      <a:pt x="140" y="535"/>
                    </a:cubicBezTo>
                    <a:lnTo>
                      <a:pt x="140" y="535"/>
                    </a:lnTo>
                    <a:cubicBezTo>
                      <a:pt x="125" y="542"/>
                      <a:pt x="109" y="545"/>
                      <a:pt x="94" y="5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171">
                <a:extLst>
                  <a:ext uri="{FF2B5EF4-FFF2-40B4-BE49-F238E27FC236}">
                    <a16:creationId xmlns:a16="http://schemas.microsoft.com/office/drawing/2014/main" id="{ADDD70F0-5E71-4A76-8EC3-A8E6CD1C5C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4981" y="9630633"/>
                <a:ext cx="313957" cy="384597"/>
              </a:xfrm>
              <a:custGeom>
                <a:avLst/>
                <a:gdLst>
                  <a:gd name="T0" fmla="*/ 341 w 351"/>
                  <a:gd name="T1" fmla="*/ 430 h 431"/>
                  <a:gd name="T2" fmla="*/ 341 w 351"/>
                  <a:gd name="T3" fmla="*/ 430 h 431"/>
                  <a:gd name="T4" fmla="*/ 334 w 351"/>
                  <a:gd name="T5" fmla="*/ 424 h 431"/>
                  <a:gd name="T6" fmla="*/ 334 w 351"/>
                  <a:gd name="T7" fmla="*/ 424 h 431"/>
                  <a:gd name="T8" fmla="*/ 4 w 351"/>
                  <a:gd name="T9" fmla="*/ 14 h 431"/>
                  <a:gd name="T10" fmla="*/ 4 w 351"/>
                  <a:gd name="T11" fmla="*/ 14 h 431"/>
                  <a:gd name="T12" fmla="*/ 3 w 351"/>
                  <a:gd name="T13" fmla="*/ 4 h 431"/>
                  <a:gd name="T14" fmla="*/ 3 w 351"/>
                  <a:gd name="T15" fmla="*/ 4 h 431"/>
                  <a:gd name="T16" fmla="*/ 13 w 351"/>
                  <a:gd name="T17" fmla="*/ 2 h 431"/>
                  <a:gd name="T18" fmla="*/ 13 w 351"/>
                  <a:gd name="T19" fmla="*/ 2 h 431"/>
                  <a:gd name="T20" fmla="*/ 349 w 351"/>
                  <a:gd name="T21" fmla="*/ 419 h 431"/>
                  <a:gd name="T22" fmla="*/ 349 w 351"/>
                  <a:gd name="T23" fmla="*/ 419 h 431"/>
                  <a:gd name="T24" fmla="*/ 343 w 351"/>
                  <a:gd name="T25" fmla="*/ 430 h 431"/>
                  <a:gd name="T26" fmla="*/ 343 w 351"/>
                  <a:gd name="T27" fmla="*/ 430 h 431"/>
                  <a:gd name="T28" fmla="*/ 341 w 351"/>
                  <a:gd name="T29" fmla="*/ 430 h 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1" h="431">
                    <a:moveTo>
                      <a:pt x="341" y="430"/>
                    </a:moveTo>
                    <a:lnTo>
                      <a:pt x="341" y="430"/>
                    </a:lnTo>
                    <a:cubicBezTo>
                      <a:pt x="339" y="430"/>
                      <a:pt x="335" y="427"/>
                      <a:pt x="334" y="424"/>
                    </a:cubicBezTo>
                    <a:lnTo>
                      <a:pt x="334" y="424"/>
                    </a:lnTo>
                    <a:cubicBezTo>
                      <a:pt x="263" y="205"/>
                      <a:pt x="7" y="17"/>
                      <a:pt x="4" y="14"/>
                    </a:cubicBezTo>
                    <a:lnTo>
                      <a:pt x="4" y="14"/>
                    </a:lnTo>
                    <a:cubicBezTo>
                      <a:pt x="0" y="12"/>
                      <a:pt x="0" y="7"/>
                      <a:pt x="3" y="4"/>
                    </a:cubicBezTo>
                    <a:lnTo>
                      <a:pt x="3" y="4"/>
                    </a:lnTo>
                    <a:cubicBezTo>
                      <a:pt x="4" y="1"/>
                      <a:pt x="10" y="0"/>
                      <a:pt x="13" y="2"/>
                    </a:cubicBezTo>
                    <a:lnTo>
                      <a:pt x="13" y="2"/>
                    </a:lnTo>
                    <a:cubicBezTo>
                      <a:pt x="16" y="4"/>
                      <a:pt x="277" y="195"/>
                      <a:pt x="349" y="419"/>
                    </a:cubicBezTo>
                    <a:lnTo>
                      <a:pt x="349" y="419"/>
                    </a:lnTo>
                    <a:cubicBezTo>
                      <a:pt x="350" y="424"/>
                      <a:pt x="348" y="428"/>
                      <a:pt x="343" y="430"/>
                    </a:cubicBezTo>
                    <a:lnTo>
                      <a:pt x="343" y="430"/>
                    </a:lnTo>
                    <a:cubicBezTo>
                      <a:pt x="343" y="430"/>
                      <a:pt x="342" y="430"/>
                      <a:pt x="341" y="4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172">
                <a:extLst>
                  <a:ext uri="{FF2B5EF4-FFF2-40B4-BE49-F238E27FC236}">
                    <a16:creationId xmlns:a16="http://schemas.microsoft.com/office/drawing/2014/main" id="{E7E52E10-133A-4A71-B5CF-9D9B87546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82979" y="9281357"/>
                <a:ext cx="172676" cy="733873"/>
              </a:xfrm>
              <a:custGeom>
                <a:avLst/>
                <a:gdLst>
                  <a:gd name="T0" fmla="*/ 186 w 195"/>
                  <a:gd name="T1" fmla="*/ 824 h 825"/>
                  <a:gd name="T2" fmla="*/ 186 w 195"/>
                  <a:gd name="T3" fmla="*/ 824 h 825"/>
                  <a:gd name="T4" fmla="*/ 178 w 195"/>
                  <a:gd name="T5" fmla="*/ 816 h 825"/>
                  <a:gd name="T6" fmla="*/ 178 w 195"/>
                  <a:gd name="T7" fmla="*/ 816 h 825"/>
                  <a:gd name="T8" fmla="*/ 1 w 195"/>
                  <a:gd name="T9" fmla="*/ 12 h 825"/>
                  <a:gd name="T10" fmla="*/ 1 w 195"/>
                  <a:gd name="T11" fmla="*/ 12 h 825"/>
                  <a:gd name="T12" fmla="*/ 6 w 195"/>
                  <a:gd name="T13" fmla="*/ 2 h 825"/>
                  <a:gd name="T14" fmla="*/ 6 w 195"/>
                  <a:gd name="T15" fmla="*/ 2 h 825"/>
                  <a:gd name="T16" fmla="*/ 16 w 195"/>
                  <a:gd name="T17" fmla="*/ 6 h 825"/>
                  <a:gd name="T18" fmla="*/ 16 w 195"/>
                  <a:gd name="T19" fmla="*/ 6 h 825"/>
                  <a:gd name="T20" fmla="*/ 194 w 195"/>
                  <a:gd name="T21" fmla="*/ 815 h 825"/>
                  <a:gd name="T22" fmla="*/ 194 w 195"/>
                  <a:gd name="T23" fmla="*/ 815 h 825"/>
                  <a:gd name="T24" fmla="*/ 186 w 195"/>
                  <a:gd name="T25" fmla="*/ 82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5" h="825">
                    <a:moveTo>
                      <a:pt x="186" y="824"/>
                    </a:moveTo>
                    <a:lnTo>
                      <a:pt x="186" y="824"/>
                    </a:lnTo>
                    <a:cubicBezTo>
                      <a:pt x="182" y="824"/>
                      <a:pt x="178" y="820"/>
                      <a:pt x="178" y="816"/>
                    </a:cubicBezTo>
                    <a:lnTo>
                      <a:pt x="178" y="816"/>
                    </a:lnTo>
                    <a:cubicBezTo>
                      <a:pt x="158" y="365"/>
                      <a:pt x="3" y="16"/>
                      <a:pt x="1" y="12"/>
                    </a:cubicBezTo>
                    <a:lnTo>
                      <a:pt x="1" y="12"/>
                    </a:lnTo>
                    <a:cubicBezTo>
                      <a:pt x="0" y="9"/>
                      <a:pt x="1" y="3"/>
                      <a:pt x="6" y="2"/>
                    </a:cubicBezTo>
                    <a:lnTo>
                      <a:pt x="6" y="2"/>
                    </a:lnTo>
                    <a:cubicBezTo>
                      <a:pt x="9" y="0"/>
                      <a:pt x="14" y="2"/>
                      <a:pt x="16" y="6"/>
                    </a:cubicBezTo>
                    <a:lnTo>
                      <a:pt x="16" y="6"/>
                    </a:lnTo>
                    <a:cubicBezTo>
                      <a:pt x="17" y="9"/>
                      <a:pt x="173" y="361"/>
                      <a:pt x="194" y="815"/>
                    </a:cubicBezTo>
                    <a:lnTo>
                      <a:pt x="194" y="815"/>
                    </a:lnTo>
                    <a:cubicBezTo>
                      <a:pt x="194" y="819"/>
                      <a:pt x="190" y="824"/>
                      <a:pt x="186" y="8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173">
                <a:extLst>
                  <a:ext uri="{FF2B5EF4-FFF2-40B4-BE49-F238E27FC236}">
                    <a16:creationId xmlns:a16="http://schemas.microsoft.com/office/drawing/2014/main" id="{182E7D39-ED94-442F-B87B-00DF3CC1E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43881" y="9222488"/>
                <a:ext cx="282561" cy="788818"/>
              </a:xfrm>
              <a:custGeom>
                <a:avLst/>
                <a:gdLst>
                  <a:gd name="T0" fmla="*/ 58 w 319"/>
                  <a:gd name="T1" fmla="*/ 886 h 887"/>
                  <a:gd name="T2" fmla="*/ 58 w 319"/>
                  <a:gd name="T3" fmla="*/ 886 h 887"/>
                  <a:gd name="T4" fmla="*/ 50 w 319"/>
                  <a:gd name="T5" fmla="*/ 879 h 887"/>
                  <a:gd name="T6" fmla="*/ 50 w 319"/>
                  <a:gd name="T7" fmla="*/ 879 h 887"/>
                  <a:gd name="T8" fmla="*/ 303 w 319"/>
                  <a:gd name="T9" fmla="*/ 4 h 887"/>
                  <a:gd name="T10" fmla="*/ 303 w 319"/>
                  <a:gd name="T11" fmla="*/ 4 h 887"/>
                  <a:gd name="T12" fmla="*/ 314 w 319"/>
                  <a:gd name="T13" fmla="*/ 3 h 887"/>
                  <a:gd name="T14" fmla="*/ 314 w 319"/>
                  <a:gd name="T15" fmla="*/ 3 h 887"/>
                  <a:gd name="T16" fmla="*/ 316 w 319"/>
                  <a:gd name="T17" fmla="*/ 14 h 887"/>
                  <a:gd name="T18" fmla="*/ 316 w 319"/>
                  <a:gd name="T19" fmla="*/ 14 h 887"/>
                  <a:gd name="T20" fmla="*/ 66 w 319"/>
                  <a:gd name="T21" fmla="*/ 876 h 887"/>
                  <a:gd name="T22" fmla="*/ 66 w 319"/>
                  <a:gd name="T23" fmla="*/ 876 h 887"/>
                  <a:gd name="T24" fmla="*/ 59 w 319"/>
                  <a:gd name="T25" fmla="*/ 886 h 887"/>
                  <a:gd name="T26" fmla="*/ 59 w 319"/>
                  <a:gd name="T27" fmla="*/ 886 h 887"/>
                  <a:gd name="T28" fmla="*/ 58 w 319"/>
                  <a:gd name="T29" fmla="*/ 886 h 8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9" h="887">
                    <a:moveTo>
                      <a:pt x="58" y="886"/>
                    </a:moveTo>
                    <a:lnTo>
                      <a:pt x="58" y="886"/>
                    </a:lnTo>
                    <a:cubicBezTo>
                      <a:pt x="54" y="886"/>
                      <a:pt x="51" y="882"/>
                      <a:pt x="50" y="879"/>
                    </a:cubicBezTo>
                    <a:lnTo>
                      <a:pt x="50" y="879"/>
                    </a:lnTo>
                    <a:cubicBezTo>
                      <a:pt x="50" y="875"/>
                      <a:pt x="0" y="428"/>
                      <a:pt x="303" y="4"/>
                    </a:cubicBezTo>
                    <a:lnTo>
                      <a:pt x="303" y="4"/>
                    </a:lnTo>
                    <a:cubicBezTo>
                      <a:pt x="305" y="1"/>
                      <a:pt x="310" y="0"/>
                      <a:pt x="314" y="3"/>
                    </a:cubicBezTo>
                    <a:lnTo>
                      <a:pt x="314" y="3"/>
                    </a:lnTo>
                    <a:cubicBezTo>
                      <a:pt x="317" y="6"/>
                      <a:pt x="318" y="11"/>
                      <a:pt x="316" y="14"/>
                    </a:cubicBezTo>
                    <a:lnTo>
                      <a:pt x="316" y="14"/>
                    </a:lnTo>
                    <a:cubicBezTo>
                      <a:pt x="16" y="433"/>
                      <a:pt x="66" y="872"/>
                      <a:pt x="66" y="876"/>
                    </a:cubicBezTo>
                    <a:lnTo>
                      <a:pt x="66" y="876"/>
                    </a:lnTo>
                    <a:cubicBezTo>
                      <a:pt x="66" y="881"/>
                      <a:pt x="63" y="885"/>
                      <a:pt x="59" y="886"/>
                    </a:cubicBezTo>
                    <a:lnTo>
                      <a:pt x="59" y="886"/>
                    </a:lnTo>
                    <a:cubicBezTo>
                      <a:pt x="59" y="886"/>
                      <a:pt x="59" y="886"/>
                      <a:pt x="58" y="8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174">
                <a:extLst>
                  <a:ext uri="{FF2B5EF4-FFF2-40B4-BE49-F238E27FC236}">
                    <a16:creationId xmlns:a16="http://schemas.microsoft.com/office/drawing/2014/main" id="{00488561-F86C-4242-A1F9-DF98D25F1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1615" y="9579616"/>
                <a:ext cx="266863" cy="431691"/>
              </a:xfrm>
              <a:custGeom>
                <a:avLst/>
                <a:gdLst>
                  <a:gd name="T0" fmla="*/ 8 w 300"/>
                  <a:gd name="T1" fmla="*/ 486 h 487"/>
                  <a:gd name="T2" fmla="*/ 8 w 300"/>
                  <a:gd name="T3" fmla="*/ 486 h 487"/>
                  <a:gd name="T4" fmla="*/ 8 w 300"/>
                  <a:gd name="T5" fmla="*/ 486 h 487"/>
                  <a:gd name="T6" fmla="*/ 8 w 300"/>
                  <a:gd name="T7" fmla="*/ 486 h 487"/>
                  <a:gd name="T8" fmla="*/ 0 w 300"/>
                  <a:gd name="T9" fmla="*/ 478 h 487"/>
                  <a:gd name="T10" fmla="*/ 0 w 300"/>
                  <a:gd name="T11" fmla="*/ 478 h 487"/>
                  <a:gd name="T12" fmla="*/ 42 w 300"/>
                  <a:gd name="T13" fmla="*/ 326 h 487"/>
                  <a:gd name="T14" fmla="*/ 42 w 300"/>
                  <a:gd name="T15" fmla="*/ 326 h 487"/>
                  <a:gd name="T16" fmla="*/ 285 w 300"/>
                  <a:gd name="T17" fmla="*/ 4 h 487"/>
                  <a:gd name="T18" fmla="*/ 285 w 300"/>
                  <a:gd name="T19" fmla="*/ 4 h 487"/>
                  <a:gd name="T20" fmla="*/ 296 w 300"/>
                  <a:gd name="T21" fmla="*/ 4 h 487"/>
                  <a:gd name="T22" fmla="*/ 296 w 300"/>
                  <a:gd name="T23" fmla="*/ 4 h 487"/>
                  <a:gd name="T24" fmla="*/ 295 w 300"/>
                  <a:gd name="T25" fmla="*/ 15 h 487"/>
                  <a:gd name="T26" fmla="*/ 295 w 300"/>
                  <a:gd name="T27" fmla="*/ 15 h 487"/>
                  <a:gd name="T28" fmla="*/ 57 w 300"/>
                  <a:gd name="T29" fmla="*/ 332 h 487"/>
                  <a:gd name="T30" fmla="*/ 57 w 300"/>
                  <a:gd name="T31" fmla="*/ 332 h 487"/>
                  <a:gd name="T32" fmla="*/ 15 w 300"/>
                  <a:gd name="T33" fmla="*/ 480 h 487"/>
                  <a:gd name="T34" fmla="*/ 15 w 300"/>
                  <a:gd name="T35" fmla="*/ 480 h 487"/>
                  <a:gd name="T36" fmla="*/ 8 w 300"/>
                  <a:gd name="T37" fmla="*/ 48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0" h="487">
                    <a:moveTo>
                      <a:pt x="8" y="486"/>
                    </a:moveTo>
                    <a:lnTo>
                      <a:pt x="8" y="486"/>
                    </a:lnTo>
                    <a:lnTo>
                      <a:pt x="8" y="486"/>
                    </a:lnTo>
                    <a:lnTo>
                      <a:pt x="8" y="486"/>
                    </a:lnTo>
                    <a:cubicBezTo>
                      <a:pt x="2" y="486"/>
                      <a:pt x="0" y="482"/>
                      <a:pt x="0" y="478"/>
                    </a:cubicBezTo>
                    <a:lnTo>
                      <a:pt x="0" y="478"/>
                    </a:lnTo>
                    <a:cubicBezTo>
                      <a:pt x="0" y="475"/>
                      <a:pt x="5" y="415"/>
                      <a:pt x="42" y="326"/>
                    </a:cubicBezTo>
                    <a:lnTo>
                      <a:pt x="42" y="326"/>
                    </a:lnTo>
                    <a:cubicBezTo>
                      <a:pt x="77" y="244"/>
                      <a:pt x="147" y="122"/>
                      <a:pt x="285" y="4"/>
                    </a:cubicBezTo>
                    <a:lnTo>
                      <a:pt x="285" y="4"/>
                    </a:lnTo>
                    <a:cubicBezTo>
                      <a:pt x="288" y="0"/>
                      <a:pt x="294" y="1"/>
                      <a:pt x="296" y="4"/>
                    </a:cubicBezTo>
                    <a:lnTo>
                      <a:pt x="296" y="4"/>
                    </a:lnTo>
                    <a:cubicBezTo>
                      <a:pt x="299" y="7"/>
                      <a:pt x="299" y="12"/>
                      <a:pt x="295" y="15"/>
                    </a:cubicBezTo>
                    <a:lnTo>
                      <a:pt x="295" y="15"/>
                    </a:lnTo>
                    <a:cubicBezTo>
                      <a:pt x="160" y="131"/>
                      <a:pt x="91" y="251"/>
                      <a:pt x="57" y="332"/>
                    </a:cubicBezTo>
                    <a:lnTo>
                      <a:pt x="57" y="332"/>
                    </a:lnTo>
                    <a:cubicBezTo>
                      <a:pt x="20" y="419"/>
                      <a:pt x="15" y="479"/>
                      <a:pt x="15" y="480"/>
                    </a:cubicBezTo>
                    <a:lnTo>
                      <a:pt x="15" y="480"/>
                    </a:lnTo>
                    <a:cubicBezTo>
                      <a:pt x="15" y="484"/>
                      <a:pt x="12" y="486"/>
                      <a:pt x="8" y="4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n-US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37" name="Freeform 175">
            <a:extLst>
              <a:ext uri="{FF2B5EF4-FFF2-40B4-BE49-F238E27FC236}">
                <a16:creationId xmlns:a16="http://schemas.microsoft.com/office/drawing/2014/main" id="{4A836BB9-8C9B-435C-AE68-5E07C18159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528" y="3551640"/>
            <a:ext cx="6581323" cy="2123133"/>
          </a:xfrm>
          <a:custGeom>
            <a:avLst/>
            <a:gdLst>
              <a:gd name="T0" fmla="*/ 3101 w 7396"/>
              <a:gd name="T1" fmla="*/ 0 h 2386"/>
              <a:gd name="T2" fmla="*/ 6202 w 7396"/>
              <a:gd name="T3" fmla="*/ 0 h 2386"/>
              <a:gd name="T4" fmla="*/ 6202 w 7396"/>
              <a:gd name="T5" fmla="*/ 0 h 2386"/>
              <a:gd name="T6" fmla="*/ 7395 w 7396"/>
              <a:gd name="T7" fmla="*/ 1193 h 2386"/>
              <a:gd name="T8" fmla="*/ 7395 w 7396"/>
              <a:gd name="T9" fmla="*/ 2385 h 2386"/>
              <a:gd name="T10" fmla="*/ 0 w 7396"/>
              <a:gd name="T11" fmla="*/ 2385 h 2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96" h="2386">
                <a:moveTo>
                  <a:pt x="3101" y="0"/>
                </a:moveTo>
                <a:lnTo>
                  <a:pt x="6202" y="0"/>
                </a:lnTo>
                <a:lnTo>
                  <a:pt x="6202" y="0"/>
                </a:lnTo>
                <a:cubicBezTo>
                  <a:pt x="6861" y="0"/>
                  <a:pt x="7395" y="533"/>
                  <a:pt x="7395" y="1193"/>
                </a:cubicBezTo>
                <a:lnTo>
                  <a:pt x="7395" y="2385"/>
                </a:lnTo>
                <a:lnTo>
                  <a:pt x="0" y="2385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38" name="Freeform 176">
            <a:extLst>
              <a:ext uri="{FF2B5EF4-FFF2-40B4-BE49-F238E27FC236}">
                <a16:creationId xmlns:a16="http://schemas.microsoft.com/office/drawing/2014/main" id="{78951B37-1C0B-42DF-93E6-852D0CBC0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0917" y="3732166"/>
            <a:ext cx="1766008" cy="1766008"/>
          </a:xfrm>
          <a:custGeom>
            <a:avLst/>
            <a:gdLst>
              <a:gd name="T0" fmla="*/ 992 w 1985"/>
              <a:gd name="T1" fmla="*/ 1817 h 1985"/>
              <a:gd name="T2" fmla="*/ 992 w 1985"/>
              <a:gd name="T3" fmla="*/ 1817 h 1985"/>
              <a:gd name="T4" fmla="*/ 167 w 1985"/>
              <a:gd name="T5" fmla="*/ 993 h 1985"/>
              <a:gd name="T6" fmla="*/ 167 w 1985"/>
              <a:gd name="T7" fmla="*/ 993 h 1985"/>
              <a:gd name="T8" fmla="*/ 992 w 1985"/>
              <a:gd name="T9" fmla="*/ 167 h 1985"/>
              <a:gd name="T10" fmla="*/ 992 w 1985"/>
              <a:gd name="T11" fmla="*/ 167 h 1985"/>
              <a:gd name="T12" fmla="*/ 1817 w 1985"/>
              <a:gd name="T13" fmla="*/ 993 h 1985"/>
              <a:gd name="T14" fmla="*/ 1817 w 1985"/>
              <a:gd name="T15" fmla="*/ 993 h 1985"/>
              <a:gd name="T16" fmla="*/ 992 w 1985"/>
              <a:gd name="T17" fmla="*/ 1817 h 1985"/>
              <a:gd name="T18" fmla="*/ 992 w 1985"/>
              <a:gd name="T19" fmla="*/ 0 h 1985"/>
              <a:gd name="T20" fmla="*/ 992 w 1985"/>
              <a:gd name="T21" fmla="*/ 0 h 1985"/>
              <a:gd name="T22" fmla="*/ 0 w 1985"/>
              <a:gd name="T23" fmla="*/ 993 h 1985"/>
              <a:gd name="T24" fmla="*/ 0 w 1985"/>
              <a:gd name="T25" fmla="*/ 993 h 1985"/>
              <a:gd name="T26" fmla="*/ 992 w 1985"/>
              <a:gd name="T27" fmla="*/ 1984 h 1985"/>
              <a:gd name="T28" fmla="*/ 992 w 1985"/>
              <a:gd name="T29" fmla="*/ 1984 h 1985"/>
              <a:gd name="T30" fmla="*/ 1984 w 1985"/>
              <a:gd name="T31" fmla="*/ 993 h 1985"/>
              <a:gd name="T32" fmla="*/ 1984 w 1985"/>
              <a:gd name="T33" fmla="*/ 993 h 1985"/>
              <a:gd name="T34" fmla="*/ 992 w 1985"/>
              <a:gd name="T35" fmla="*/ 0 h 19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85" h="1985">
                <a:moveTo>
                  <a:pt x="992" y="1817"/>
                </a:moveTo>
                <a:lnTo>
                  <a:pt x="992" y="1817"/>
                </a:lnTo>
                <a:cubicBezTo>
                  <a:pt x="536" y="1817"/>
                  <a:pt x="167" y="1448"/>
                  <a:pt x="167" y="993"/>
                </a:cubicBezTo>
                <a:lnTo>
                  <a:pt x="167" y="993"/>
                </a:lnTo>
                <a:cubicBezTo>
                  <a:pt x="167" y="537"/>
                  <a:pt x="536" y="167"/>
                  <a:pt x="992" y="167"/>
                </a:cubicBezTo>
                <a:lnTo>
                  <a:pt x="992" y="167"/>
                </a:lnTo>
                <a:cubicBezTo>
                  <a:pt x="1448" y="167"/>
                  <a:pt x="1817" y="537"/>
                  <a:pt x="1817" y="993"/>
                </a:cubicBezTo>
                <a:lnTo>
                  <a:pt x="1817" y="993"/>
                </a:lnTo>
                <a:cubicBezTo>
                  <a:pt x="1817" y="1448"/>
                  <a:pt x="1448" y="1817"/>
                  <a:pt x="992" y="1817"/>
                </a:cubicBezTo>
                <a:close/>
                <a:moveTo>
                  <a:pt x="992" y="0"/>
                </a:moveTo>
                <a:lnTo>
                  <a:pt x="992" y="0"/>
                </a:lnTo>
                <a:cubicBezTo>
                  <a:pt x="445" y="0"/>
                  <a:pt x="0" y="444"/>
                  <a:pt x="0" y="993"/>
                </a:cubicBezTo>
                <a:lnTo>
                  <a:pt x="0" y="993"/>
                </a:lnTo>
                <a:cubicBezTo>
                  <a:pt x="0" y="1541"/>
                  <a:pt x="445" y="1984"/>
                  <a:pt x="992" y="1984"/>
                </a:cubicBezTo>
                <a:lnTo>
                  <a:pt x="992" y="1984"/>
                </a:lnTo>
                <a:cubicBezTo>
                  <a:pt x="1540" y="1984"/>
                  <a:pt x="1984" y="1541"/>
                  <a:pt x="1984" y="993"/>
                </a:cubicBezTo>
                <a:lnTo>
                  <a:pt x="1984" y="993"/>
                </a:lnTo>
                <a:cubicBezTo>
                  <a:pt x="1984" y="444"/>
                  <a:pt x="1540" y="0"/>
                  <a:pt x="992" y="0"/>
                </a:cubicBezTo>
                <a:close/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39" name="Freeform 177">
            <a:extLst>
              <a:ext uri="{FF2B5EF4-FFF2-40B4-BE49-F238E27FC236}">
                <a16:creationId xmlns:a16="http://schemas.microsoft.com/office/drawing/2014/main" id="{B824FC73-B6C2-41D2-B412-7534E32C1B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047" y="3881295"/>
            <a:ext cx="1467749" cy="1467749"/>
          </a:xfrm>
          <a:custGeom>
            <a:avLst/>
            <a:gdLst>
              <a:gd name="T0" fmla="*/ 825 w 1651"/>
              <a:gd name="T1" fmla="*/ 1650 h 1651"/>
              <a:gd name="T2" fmla="*/ 825 w 1651"/>
              <a:gd name="T3" fmla="*/ 1650 h 1651"/>
              <a:gd name="T4" fmla="*/ 0 w 1651"/>
              <a:gd name="T5" fmla="*/ 826 h 1651"/>
              <a:gd name="T6" fmla="*/ 0 w 1651"/>
              <a:gd name="T7" fmla="*/ 826 h 1651"/>
              <a:gd name="T8" fmla="*/ 825 w 1651"/>
              <a:gd name="T9" fmla="*/ 0 h 1651"/>
              <a:gd name="T10" fmla="*/ 825 w 1651"/>
              <a:gd name="T11" fmla="*/ 0 h 1651"/>
              <a:gd name="T12" fmla="*/ 1650 w 1651"/>
              <a:gd name="T13" fmla="*/ 826 h 1651"/>
              <a:gd name="T14" fmla="*/ 1650 w 1651"/>
              <a:gd name="T15" fmla="*/ 826 h 1651"/>
              <a:gd name="T16" fmla="*/ 825 w 1651"/>
              <a:gd name="T17" fmla="*/ 1650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51" h="1651">
                <a:moveTo>
                  <a:pt x="825" y="1650"/>
                </a:moveTo>
                <a:lnTo>
                  <a:pt x="825" y="1650"/>
                </a:lnTo>
                <a:cubicBezTo>
                  <a:pt x="369" y="1650"/>
                  <a:pt x="0" y="1281"/>
                  <a:pt x="0" y="826"/>
                </a:cubicBezTo>
                <a:lnTo>
                  <a:pt x="0" y="826"/>
                </a:lnTo>
                <a:cubicBezTo>
                  <a:pt x="0" y="370"/>
                  <a:pt x="369" y="0"/>
                  <a:pt x="825" y="0"/>
                </a:cubicBezTo>
                <a:lnTo>
                  <a:pt x="825" y="0"/>
                </a:lnTo>
                <a:cubicBezTo>
                  <a:pt x="1281" y="0"/>
                  <a:pt x="1650" y="370"/>
                  <a:pt x="1650" y="826"/>
                </a:cubicBezTo>
                <a:lnTo>
                  <a:pt x="1650" y="826"/>
                </a:lnTo>
                <a:cubicBezTo>
                  <a:pt x="1650" y="1281"/>
                  <a:pt x="1281" y="1650"/>
                  <a:pt x="825" y="165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105963E9-CF2A-4B45-89EE-FED4FAC9DE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550" y="4246269"/>
            <a:ext cx="795775" cy="732988"/>
          </a:xfrm>
          <a:custGeom>
            <a:avLst/>
            <a:gdLst>
              <a:gd name="connsiteX0" fmla="*/ 577205 w 795775"/>
              <a:gd name="connsiteY0" fmla="*/ 673460 h 732988"/>
              <a:gd name="connsiteX1" fmla="*/ 577205 w 795775"/>
              <a:gd name="connsiteY1" fmla="*/ 697449 h 732988"/>
              <a:gd name="connsiteX2" fmla="*/ 592371 w 795775"/>
              <a:gd name="connsiteY2" fmla="*/ 713441 h 732988"/>
              <a:gd name="connsiteX3" fmla="*/ 720837 w 795775"/>
              <a:gd name="connsiteY3" fmla="*/ 713441 h 732988"/>
              <a:gd name="connsiteX4" fmla="*/ 736003 w 795775"/>
              <a:gd name="connsiteY4" fmla="*/ 697449 h 732988"/>
              <a:gd name="connsiteX5" fmla="*/ 736003 w 795775"/>
              <a:gd name="connsiteY5" fmla="*/ 673460 h 732988"/>
              <a:gd name="connsiteX6" fmla="*/ 59772 w 795775"/>
              <a:gd name="connsiteY6" fmla="*/ 673460 h 732988"/>
              <a:gd name="connsiteX7" fmla="*/ 59772 w 795775"/>
              <a:gd name="connsiteY7" fmla="*/ 697449 h 732988"/>
              <a:gd name="connsiteX8" fmla="*/ 74938 w 795775"/>
              <a:gd name="connsiteY8" fmla="*/ 713441 h 732988"/>
              <a:gd name="connsiteX9" fmla="*/ 203404 w 795775"/>
              <a:gd name="connsiteY9" fmla="*/ 713441 h 732988"/>
              <a:gd name="connsiteX10" fmla="*/ 218571 w 795775"/>
              <a:gd name="connsiteY10" fmla="*/ 697449 h 732988"/>
              <a:gd name="connsiteX11" fmla="*/ 218571 w 795775"/>
              <a:gd name="connsiteY11" fmla="*/ 673460 h 732988"/>
              <a:gd name="connsiteX12" fmla="*/ 19627 w 795775"/>
              <a:gd name="connsiteY12" fmla="*/ 629925 h 732988"/>
              <a:gd name="connsiteX13" fmla="*/ 19627 w 795775"/>
              <a:gd name="connsiteY13" fmla="*/ 639698 h 732988"/>
              <a:gd name="connsiteX14" fmla="*/ 33901 w 795775"/>
              <a:gd name="connsiteY14" fmla="*/ 653025 h 732988"/>
              <a:gd name="connsiteX15" fmla="*/ 49959 w 795775"/>
              <a:gd name="connsiteY15" fmla="*/ 653025 h 732988"/>
              <a:gd name="connsiteX16" fmla="*/ 228384 w 795775"/>
              <a:gd name="connsiteY16" fmla="*/ 653025 h 732988"/>
              <a:gd name="connsiteX17" fmla="*/ 567391 w 795775"/>
              <a:gd name="connsiteY17" fmla="*/ 653025 h 732988"/>
              <a:gd name="connsiteX18" fmla="*/ 745816 w 795775"/>
              <a:gd name="connsiteY18" fmla="*/ 653025 h 732988"/>
              <a:gd name="connsiteX19" fmla="*/ 761874 w 795775"/>
              <a:gd name="connsiteY19" fmla="*/ 653025 h 732988"/>
              <a:gd name="connsiteX20" fmla="*/ 776148 w 795775"/>
              <a:gd name="connsiteY20" fmla="*/ 639698 h 732988"/>
              <a:gd name="connsiteX21" fmla="*/ 776148 w 795775"/>
              <a:gd name="connsiteY21" fmla="*/ 629925 h 732988"/>
              <a:gd name="connsiteX22" fmla="*/ 33901 w 795775"/>
              <a:gd name="connsiteY22" fmla="*/ 594386 h 732988"/>
              <a:gd name="connsiteX23" fmla="*/ 19627 w 795775"/>
              <a:gd name="connsiteY23" fmla="*/ 607714 h 732988"/>
              <a:gd name="connsiteX24" fmla="*/ 19627 w 795775"/>
              <a:gd name="connsiteY24" fmla="*/ 610379 h 732988"/>
              <a:gd name="connsiteX25" fmla="*/ 776148 w 795775"/>
              <a:gd name="connsiteY25" fmla="*/ 610379 h 732988"/>
              <a:gd name="connsiteX26" fmla="*/ 776148 w 795775"/>
              <a:gd name="connsiteY26" fmla="*/ 607714 h 732988"/>
              <a:gd name="connsiteX27" fmla="*/ 761874 w 795775"/>
              <a:gd name="connsiteY27" fmla="*/ 594386 h 732988"/>
              <a:gd name="connsiteX28" fmla="*/ 663741 w 795775"/>
              <a:gd name="connsiteY28" fmla="*/ 594386 h 732988"/>
              <a:gd name="connsiteX29" fmla="*/ 132926 w 795775"/>
              <a:gd name="connsiteY29" fmla="*/ 594386 h 732988"/>
              <a:gd name="connsiteX30" fmla="*/ 393965 w 795775"/>
              <a:gd name="connsiteY30" fmla="*/ 370052 h 732988"/>
              <a:gd name="connsiteX31" fmla="*/ 245666 w 795775"/>
              <a:gd name="connsiteY31" fmla="*/ 517365 h 732988"/>
              <a:gd name="connsiteX32" fmla="*/ 542264 w 795775"/>
              <a:gd name="connsiteY32" fmla="*/ 517365 h 732988"/>
              <a:gd name="connsiteX33" fmla="*/ 386861 w 795775"/>
              <a:gd name="connsiteY33" fmla="*/ 349764 h 732988"/>
              <a:gd name="connsiteX34" fmla="*/ 401069 w 795775"/>
              <a:gd name="connsiteY34" fmla="*/ 349764 h 732988"/>
              <a:gd name="connsiteX35" fmla="*/ 572457 w 795775"/>
              <a:gd name="connsiteY35" fmla="*/ 520011 h 732988"/>
              <a:gd name="connsiteX36" fmla="*/ 574233 w 795775"/>
              <a:gd name="connsiteY36" fmla="*/ 530596 h 732988"/>
              <a:gd name="connsiteX37" fmla="*/ 565353 w 795775"/>
              <a:gd name="connsiteY37" fmla="*/ 536771 h 732988"/>
              <a:gd name="connsiteX38" fmla="*/ 222577 w 795775"/>
              <a:gd name="connsiteY38" fmla="*/ 536771 h 732988"/>
              <a:gd name="connsiteX39" fmla="*/ 213697 w 795775"/>
              <a:gd name="connsiteY39" fmla="*/ 530596 h 732988"/>
              <a:gd name="connsiteX40" fmla="*/ 215473 w 795775"/>
              <a:gd name="connsiteY40" fmla="*/ 520011 h 732988"/>
              <a:gd name="connsiteX41" fmla="*/ 611552 w 795775"/>
              <a:gd name="connsiteY41" fmla="*/ 152451 h 732988"/>
              <a:gd name="connsiteX42" fmla="*/ 463357 w 795775"/>
              <a:gd name="connsiteY42" fmla="*/ 300222 h 732988"/>
              <a:gd name="connsiteX43" fmla="*/ 611552 w 795775"/>
              <a:gd name="connsiteY43" fmla="*/ 448883 h 732988"/>
              <a:gd name="connsiteX44" fmla="*/ 176475 w 795775"/>
              <a:gd name="connsiteY44" fmla="*/ 152451 h 732988"/>
              <a:gd name="connsiteX45" fmla="*/ 176475 w 795775"/>
              <a:gd name="connsiteY45" fmla="*/ 448883 h 732988"/>
              <a:gd name="connsiteX46" fmla="*/ 323580 w 795775"/>
              <a:gd name="connsiteY46" fmla="*/ 300222 h 732988"/>
              <a:gd name="connsiteX47" fmla="*/ 624783 w 795775"/>
              <a:gd name="connsiteY47" fmla="*/ 119515 h 732988"/>
              <a:gd name="connsiteX48" fmla="*/ 630958 w 795775"/>
              <a:gd name="connsiteY48" fmla="*/ 128416 h 732988"/>
              <a:gd name="connsiteX49" fmla="*/ 630958 w 795775"/>
              <a:gd name="connsiteY49" fmla="*/ 472028 h 732988"/>
              <a:gd name="connsiteX50" fmla="*/ 624783 w 795775"/>
              <a:gd name="connsiteY50" fmla="*/ 481820 h 732988"/>
              <a:gd name="connsiteX51" fmla="*/ 620373 w 795775"/>
              <a:gd name="connsiteY51" fmla="*/ 481820 h 732988"/>
              <a:gd name="connsiteX52" fmla="*/ 614198 w 795775"/>
              <a:gd name="connsiteY52" fmla="*/ 480040 h 732988"/>
              <a:gd name="connsiteX53" fmla="*/ 443069 w 795775"/>
              <a:gd name="connsiteY53" fmla="*/ 307344 h 732988"/>
              <a:gd name="connsiteX54" fmla="*/ 443069 w 795775"/>
              <a:gd name="connsiteY54" fmla="*/ 293101 h 732988"/>
              <a:gd name="connsiteX55" fmla="*/ 614198 w 795775"/>
              <a:gd name="connsiteY55" fmla="*/ 121295 h 732988"/>
              <a:gd name="connsiteX56" fmla="*/ 624783 w 795775"/>
              <a:gd name="connsiteY56" fmla="*/ 119515 h 732988"/>
              <a:gd name="connsiteX57" fmla="*/ 162296 w 795775"/>
              <a:gd name="connsiteY57" fmla="*/ 119515 h 732988"/>
              <a:gd name="connsiteX58" fmla="*/ 172930 w 795775"/>
              <a:gd name="connsiteY58" fmla="*/ 121295 h 732988"/>
              <a:gd name="connsiteX59" fmla="*/ 344848 w 795775"/>
              <a:gd name="connsiteY59" fmla="*/ 293101 h 732988"/>
              <a:gd name="connsiteX60" fmla="*/ 344848 w 795775"/>
              <a:gd name="connsiteY60" fmla="*/ 307344 h 732988"/>
              <a:gd name="connsiteX61" fmla="*/ 172930 w 795775"/>
              <a:gd name="connsiteY61" fmla="*/ 480040 h 732988"/>
              <a:gd name="connsiteX62" fmla="*/ 166727 w 795775"/>
              <a:gd name="connsiteY62" fmla="*/ 481820 h 732988"/>
              <a:gd name="connsiteX63" fmla="*/ 162296 w 795775"/>
              <a:gd name="connsiteY63" fmla="*/ 481820 h 732988"/>
              <a:gd name="connsiteX64" fmla="*/ 156979 w 795775"/>
              <a:gd name="connsiteY64" fmla="*/ 472028 h 732988"/>
              <a:gd name="connsiteX65" fmla="*/ 156979 w 795775"/>
              <a:gd name="connsiteY65" fmla="*/ 128416 h 732988"/>
              <a:gd name="connsiteX66" fmla="*/ 162296 w 795775"/>
              <a:gd name="connsiteY66" fmla="*/ 119515 h 732988"/>
              <a:gd name="connsiteX67" fmla="*/ 245666 w 795775"/>
              <a:gd name="connsiteY67" fmla="*/ 82378 h 732988"/>
              <a:gd name="connsiteX68" fmla="*/ 393965 w 795775"/>
              <a:gd name="connsiteY68" fmla="*/ 231055 h 732988"/>
              <a:gd name="connsiteX69" fmla="*/ 542264 w 795775"/>
              <a:gd name="connsiteY69" fmla="*/ 82378 h 732988"/>
              <a:gd name="connsiteX70" fmla="*/ 222577 w 795775"/>
              <a:gd name="connsiteY70" fmla="*/ 62792 h 732988"/>
              <a:gd name="connsiteX71" fmla="*/ 565353 w 795775"/>
              <a:gd name="connsiteY71" fmla="*/ 62792 h 732988"/>
              <a:gd name="connsiteX72" fmla="*/ 574233 w 795775"/>
              <a:gd name="connsiteY72" fmla="*/ 69024 h 732988"/>
              <a:gd name="connsiteX73" fmla="*/ 572457 w 795775"/>
              <a:gd name="connsiteY73" fmla="*/ 78817 h 732988"/>
              <a:gd name="connsiteX74" fmla="*/ 401069 w 795775"/>
              <a:gd name="connsiteY74" fmla="*/ 251531 h 732988"/>
              <a:gd name="connsiteX75" fmla="*/ 393965 w 795775"/>
              <a:gd name="connsiteY75" fmla="*/ 254202 h 732988"/>
              <a:gd name="connsiteX76" fmla="*/ 386861 w 795775"/>
              <a:gd name="connsiteY76" fmla="*/ 251531 h 732988"/>
              <a:gd name="connsiteX77" fmla="*/ 215473 w 795775"/>
              <a:gd name="connsiteY77" fmla="*/ 78817 h 732988"/>
              <a:gd name="connsiteX78" fmla="*/ 213697 w 795775"/>
              <a:gd name="connsiteY78" fmla="*/ 69024 h 732988"/>
              <a:gd name="connsiteX79" fmla="*/ 222577 w 795775"/>
              <a:gd name="connsiteY79" fmla="*/ 62792 h 732988"/>
              <a:gd name="connsiteX80" fmla="*/ 132926 w 795775"/>
              <a:gd name="connsiteY80" fmla="*/ 19546 h 732988"/>
              <a:gd name="connsiteX81" fmla="*/ 119545 w 795775"/>
              <a:gd name="connsiteY81" fmla="*/ 32873 h 732988"/>
              <a:gd name="connsiteX82" fmla="*/ 119545 w 795775"/>
              <a:gd name="connsiteY82" fmla="*/ 561513 h 732988"/>
              <a:gd name="connsiteX83" fmla="*/ 132926 w 795775"/>
              <a:gd name="connsiteY83" fmla="*/ 573952 h 732988"/>
              <a:gd name="connsiteX84" fmla="*/ 663741 w 795775"/>
              <a:gd name="connsiteY84" fmla="*/ 573952 h 732988"/>
              <a:gd name="connsiteX85" fmla="*/ 676230 w 795775"/>
              <a:gd name="connsiteY85" fmla="*/ 561513 h 732988"/>
              <a:gd name="connsiteX86" fmla="*/ 676230 w 795775"/>
              <a:gd name="connsiteY86" fmla="*/ 32873 h 732988"/>
              <a:gd name="connsiteX87" fmla="*/ 663741 w 795775"/>
              <a:gd name="connsiteY87" fmla="*/ 19546 h 732988"/>
              <a:gd name="connsiteX88" fmla="*/ 132926 w 795775"/>
              <a:gd name="connsiteY88" fmla="*/ 0 h 732988"/>
              <a:gd name="connsiteX89" fmla="*/ 663741 w 795775"/>
              <a:gd name="connsiteY89" fmla="*/ 0 h 732988"/>
              <a:gd name="connsiteX90" fmla="*/ 696749 w 795775"/>
              <a:gd name="connsiteY90" fmla="*/ 32873 h 732988"/>
              <a:gd name="connsiteX91" fmla="*/ 696749 w 795775"/>
              <a:gd name="connsiteY91" fmla="*/ 561513 h 732988"/>
              <a:gd name="connsiteX92" fmla="*/ 694073 w 795775"/>
              <a:gd name="connsiteY92" fmla="*/ 573952 h 732988"/>
              <a:gd name="connsiteX93" fmla="*/ 761874 w 795775"/>
              <a:gd name="connsiteY93" fmla="*/ 573952 h 732988"/>
              <a:gd name="connsiteX94" fmla="*/ 795775 w 795775"/>
              <a:gd name="connsiteY94" fmla="*/ 607714 h 732988"/>
              <a:gd name="connsiteX95" fmla="*/ 795775 w 795775"/>
              <a:gd name="connsiteY95" fmla="*/ 639698 h 732988"/>
              <a:gd name="connsiteX96" fmla="*/ 761874 w 795775"/>
              <a:gd name="connsiteY96" fmla="*/ 673460 h 732988"/>
              <a:gd name="connsiteX97" fmla="*/ 755629 w 795775"/>
              <a:gd name="connsiteY97" fmla="*/ 673460 h 732988"/>
              <a:gd name="connsiteX98" fmla="*/ 755629 w 795775"/>
              <a:gd name="connsiteY98" fmla="*/ 697449 h 732988"/>
              <a:gd name="connsiteX99" fmla="*/ 720837 w 795775"/>
              <a:gd name="connsiteY99" fmla="*/ 732988 h 732988"/>
              <a:gd name="connsiteX100" fmla="*/ 592371 w 795775"/>
              <a:gd name="connsiteY100" fmla="*/ 732988 h 732988"/>
              <a:gd name="connsiteX101" fmla="*/ 556686 w 795775"/>
              <a:gd name="connsiteY101" fmla="*/ 697449 h 732988"/>
              <a:gd name="connsiteX102" fmla="*/ 556686 w 795775"/>
              <a:gd name="connsiteY102" fmla="*/ 673460 h 732988"/>
              <a:gd name="connsiteX103" fmla="*/ 239089 w 795775"/>
              <a:gd name="connsiteY103" fmla="*/ 673460 h 732988"/>
              <a:gd name="connsiteX104" fmla="*/ 239089 w 795775"/>
              <a:gd name="connsiteY104" fmla="*/ 697449 h 732988"/>
              <a:gd name="connsiteX105" fmla="*/ 203404 w 795775"/>
              <a:gd name="connsiteY105" fmla="*/ 732988 h 732988"/>
              <a:gd name="connsiteX106" fmla="*/ 74938 w 795775"/>
              <a:gd name="connsiteY106" fmla="*/ 732988 h 732988"/>
              <a:gd name="connsiteX107" fmla="*/ 40146 w 795775"/>
              <a:gd name="connsiteY107" fmla="*/ 697449 h 732988"/>
              <a:gd name="connsiteX108" fmla="*/ 40146 w 795775"/>
              <a:gd name="connsiteY108" fmla="*/ 673460 h 732988"/>
              <a:gd name="connsiteX109" fmla="*/ 33901 w 795775"/>
              <a:gd name="connsiteY109" fmla="*/ 673460 h 732988"/>
              <a:gd name="connsiteX110" fmla="*/ 0 w 795775"/>
              <a:gd name="connsiteY110" fmla="*/ 639698 h 732988"/>
              <a:gd name="connsiteX111" fmla="*/ 0 w 795775"/>
              <a:gd name="connsiteY111" fmla="*/ 607714 h 732988"/>
              <a:gd name="connsiteX112" fmla="*/ 33901 w 795775"/>
              <a:gd name="connsiteY112" fmla="*/ 573952 h 732988"/>
              <a:gd name="connsiteX113" fmla="*/ 101702 w 795775"/>
              <a:gd name="connsiteY113" fmla="*/ 573952 h 732988"/>
              <a:gd name="connsiteX114" fmla="*/ 99918 w 795775"/>
              <a:gd name="connsiteY114" fmla="*/ 561513 h 732988"/>
              <a:gd name="connsiteX115" fmla="*/ 99918 w 795775"/>
              <a:gd name="connsiteY115" fmla="*/ 32873 h 732988"/>
              <a:gd name="connsiteX116" fmla="*/ 132926 w 795775"/>
              <a:gd name="connsiteY116" fmla="*/ 0 h 732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795775" h="732988">
                <a:moveTo>
                  <a:pt x="577205" y="673460"/>
                </a:moveTo>
                <a:lnTo>
                  <a:pt x="577205" y="697449"/>
                </a:lnTo>
                <a:cubicBezTo>
                  <a:pt x="577205" y="706334"/>
                  <a:pt x="583449" y="713441"/>
                  <a:pt x="592371" y="713441"/>
                </a:cubicBezTo>
                <a:lnTo>
                  <a:pt x="720837" y="713441"/>
                </a:lnTo>
                <a:cubicBezTo>
                  <a:pt x="728866" y="713441"/>
                  <a:pt x="736003" y="706334"/>
                  <a:pt x="736003" y="697449"/>
                </a:cubicBezTo>
                <a:lnTo>
                  <a:pt x="736003" y="673460"/>
                </a:lnTo>
                <a:close/>
                <a:moveTo>
                  <a:pt x="59772" y="673460"/>
                </a:moveTo>
                <a:lnTo>
                  <a:pt x="59772" y="697449"/>
                </a:lnTo>
                <a:cubicBezTo>
                  <a:pt x="59772" y="706334"/>
                  <a:pt x="66909" y="713441"/>
                  <a:pt x="74938" y="713441"/>
                </a:cubicBezTo>
                <a:lnTo>
                  <a:pt x="203404" y="713441"/>
                </a:lnTo>
                <a:cubicBezTo>
                  <a:pt x="212326" y="713441"/>
                  <a:pt x="218571" y="706334"/>
                  <a:pt x="218571" y="697449"/>
                </a:cubicBezTo>
                <a:lnTo>
                  <a:pt x="218571" y="673460"/>
                </a:lnTo>
                <a:close/>
                <a:moveTo>
                  <a:pt x="19627" y="629925"/>
                </a:moveTo>
                <a:lnTo>
                  <a:pt x="19627" y="639698"/>
                </a:lnTo>
                <a:cubicBezTo>
                  <a:pt x="19627" y="646806"/>
                  <a:pt x="25872" y="653025"/>
                  <a:pt x="33901" y="653025"/>
                </a:cubicBezTo>
                <a:lnTo>
                  <a:pt x="49959" y="653025"/>
                </a:lnTo>
                <a:lnTo>
                  <a:pt x="228384" y="653025"/>
                </a:lnTo>
                <a:lnTo>
                  <a:pt x="567391" y="653025"/>
                </a:lnTo>
                <a:lnTo>
                  <a:pt x="745816" y="653025"/>
                </a:lnTo>
                <a:lnTo>
                  <a:pt x="761874" y="653025"/>
                </a:lnTo>
                <a:cubicBezTo>
                  <a:pt x="769903" y="653025"/>
                  <a:pt x="776148" y="646806"/>
                  <a:pt x="776148" y="639698"/>
                </a:cubicBezTo>
                <a:lnTo>
                  <a:pt x="776148" y="629925"/>
                </a:lnTo>
                <a:close/>
                <a:moveTo>
                  <a:pt x="33901" y="594386"/>
                </a:moveTo>
                <a:cubicBezTo>
                  <a:pt x="25872" y="594386"/>
                  <a:pt x="19627" y="599717"/>
                  <a:pt x="19627" y="607714"/>
                </a:cubicBezTo>
                <a:lnTo>
                  <a:pt x="19627" y="610379"/>
                </a:lnTo>
                <a:lnTo>
                  <a:pt x="776148" y="610379"/>
                </a:lnTo>
                <a:lnTo>
                  <a:pt x="776148" y="607714"/>
                </a:lnTo>
                <a:cubicBezTo>
                  <a:pt x="776148" y="599717"/>
                  <a:pt x="769903" y="594386"/>
                  <a:pt x="761874" y="594386"/>
                </a:cubicBezTo>
                <a:lnTo>
                  <a:pt x="663741" y="594386"/>
                </a:lnTo>
                <a:lnTo>
                  <a:pt x="132926" y="594386"/>
                </a:lnTo>
                <a:close/>
                <a:moveTo>
                  <a:pt x="393965" y="370052"/>
                </a:moveTo>
                <a:lnTo>
                  <a:pt x="245666" y="517365"/>
                </a:lnTo>
                <a:lnTo>
                  <a:pt x="542264" y="517365"/>
                </a:lnTo>
                <a:close/>
                <a:moveTo>
                  <a:pt x="386861" y="349764"/>
                </a:moveTo>
                <a:cubicBezTo>
                  <a:pt x="390413" y="345353"/>
                  <a:pt x="397517" y="345353"/>
                  <a:pt x="401069" y="349764"/>
                </a:cubicBezTo>
                <a:lnTo>
                  <a:pt x="572457" y="520011"/>
                </a:lnTo>
                <a:cubicBezTo>
                  <a:pt x="575121" y="522657"/>
                  <a:pt x="576009" y="527068"/>
                  <a:pt x="574233" y="530596"/>
                </a:cubicBezTo>
                <a:cubicBezTo>
                  <a:pt x="573345" y="534125"/>
                  <a:pt x="569793" y="536771"/>
                  <a:pt x="565353" y="536771"/>
                </a:cubicBezTo>
                <a:lnTo>
                  <a:pt x="222577" y="536771"/>
                </a:lnTo>
                <a:cubicBezTo>
                  <a:pt x="218137" y="536771"/>
                  <a:pt x="215473" y="534125"/>
                  <a:pt x="213697" y="530596"/>
                </a:cubicBezTo>
                <a:cubicBezTo>
                  <a:pt x="211921" y="527068"/>
                  <a:pt x="212809" y="522657"/>
                  <a:pt x="215473" y="520011"/>
                </a:cubicBezTo>
                <a:close/>
                <a:moveTo>
                  <a:pt x="611552" y="152451"/>
                </a:moveTo>
                <a:lnTo>
                  <a:pt x="463357" y="300222"/>
                </a:lnTo>
                <a:lnTo>
                  <a:pt x="611552" y="448883"/>
                </a:lnTo>
                <a:close/>
                <a:moveTo>
                  <a:pt x="176475" y="152451"/>
                </a:moveTo>
                <a:lnTo>
                  <a:pt x="176475" y="448883"/>
                </a:lnTo>
                <a:lnTo>
                  <a:pt x="323580" y="300222"/>
                </a:lnTo>
                <a:close/>
                <a:moveTo>
                  <a:pt x="624783" y="119515"/>
                </a:moveTo>
                <a:cubicBezTo>
                  <a:pt x="628312" y="121295"/>
                  <a:pt x="630958" y="124856"/>
                  <a:pt x="630958" y="128416"/>
                </a:cubicBezTo>
                <a:lnTo>
                  <a:pt x="630958" y="472028"/>
                </a:lnTo>
                <a:cubicBezTo>
                  <a:pt x="630958" y="476479"/>
                  <a:pt x="628312" y="480040"/>
                  <a:pt x="624783" y="481820"/>
                </a:cubicBezTo>
                <a:cubicBezTo>
                  <a:pt x="623019" y="481820"/>
                  <a:pt x="622137" y="481820"/>
                  <a:pt x="620373" y="481820"/>
                </a:cubicBezTo>
                <a:cubicBezTo>
                  <a:pt x="618608" y="481820"/>
                  <a:pt x="615080" y="481820"/>
                  <a:pt x="614198" y="480040"/>
                </a:cubicBezTo>
                <a:lnTo>
                  <a:pt x="443069" y="307344"/>
                </a:lnTo>
                <a:cubicBezTo>
                  <a:pt x="439540" y="303783"/>
                  <a:pt x="439540" y="297552"/>
                  <a:pt x="443069" y="293101"/>
                </a:cubicBezTo>
                <a:lnTo>
                  <a:pt x="614198" y="121295"/>
                </a:lnTo>
                <a:cubicBezTo>
                  <a:pt x="615962" y="118624"/>
                  <a:pt x="620373" y="117734"/>
                  <a:pt x="624783" y="119515"/>
                </a:cubicBezTo>
                <a:close/>
                <a:moveTo>
                  <a:pt x="162296" y="119515"/>
                </a:moveTo>
                <a:cubicBezTo>
                  <a:pt x="166727" y="117734"/>
                  <a:pt x="170272" y="118624"/>
                  <a:pt x="172930" y="121295"/>
                </a:cubicBezTo>
                <a:lnTo>
                  <a:pt x="344848" y="293101"/>
                </a:lnTo>
                <a:cubicBezTo>
                  <a:pt x="348393" y="297552"/>
                  <a:pt x="348393" y="303783"/>
                  <a:pt x="344848" y="307344"/>
                </a:cubicBezTo>
                <a:lnTo>
                  <a:pt x="172930" y="480040"/>
                </a:lnTo>
                <a:cubicBezTo>
                  <a:pt x="172044" y="481820"/>
                  <a:pt x="168499" y="481820"/>
                  <a:pt x="166727" y="481820"/>
                </a:cubicBezTo>
                <a:cubicBezTo>
                  <a:pt x="164955" y="481820"/>
                  <a:pt x="164069" y="481820"/>
                  <a:pt x="162296" y="481820"/>
                </a:cubicBezTo>
                <a:cubicBezTo>
                  <a:pt x="158751" y="480040"/>
                  <a:pt x="156979" y="476479"/>
                  <a:pt x="156979" y="472028"/>
                </a:cubicBezTo>
                <a:lnTo>
                  <a:pt x="156979" y="128416"/>
                </a:lnTo>
                <a:cubicBezTo>
                  <a:pt x="156979" y="124856"/>
                  <a:pt x="158751" y="121295"/>
                  <a:pt x="162296" y="119515"/>
                </a:cubicBezTo>
                <a:close/>
                <a:moveTo>
                  <a:pt x="245666" y="82378"/>
                </a:moveTo>
                <a:lnTo>
                  <a:pt x="393965" y="231055"/>
                </a:lnTo>
                <a:lnTo>
                  <a:pt x="542264" y="82378"/>
                </a:lnTo>
                <a:close/>
                <a:moveTo>
                  <a:pt x="222577" y="62792"/>
                </a:moveTo>
                <a:lnTo>
                  <a:pt x="565353" y="62792"/>
                </a:lnTo>
                <a:cubicBezTo>
                  <a:pt x="569793" y="62792"/>
                  <a:pt x="573345" y="64572"/>
                  <a:pt x="574233" y="69024"/>
                </a:cubicBezTo>
                <a:cubicBezTo>
                  <a:pt x="576009" y="72585"/>
                  <a:pt x="575121" y="77036"/>
                  <a:pt x="572457" y="78817"/>
                </a:cubicBezTo>
                <a:lnTo>
                  <a:pt x="401069" y="251531"/>
                </a:lnTo>
                <a:cubicBezTo>
                  <a:pt x="399293" y="254202"/>
                  <a:pt x="396629" y="254202"/>
                  <a:pt x="393965" y="254202"/>
                </a:cubicBezTo>
                <a:cubicBezTo>
                  <a:pt x="391301" y="254202"/>
                  <a:pt x="388637" y="254202"/>
                  <a:pt x="386861" y="251531"/>
                </a:cubicBezTo>
                <a:lnTo>
                  <a:pt x="215473" y="78817"/>
                </a:lnTo>
                <a:cubicBezTo>
                  <a:pt x="212809" y="77036"/>
                  <a:pt x="211921" y="72585"/>
                  <a:pt x="213697" y="69024"/>
                </a:cubicBezTo>
                <a:cubicBezTo>
                  <a:pt x="215473" y="64572"/>
                  <a:pt x="218137" y="62792"/>
                  <a:pt x="222577" y="62792"/>
                </a:cubicBezTo>
                <a:close/>
                <a:moveTo>
                  <a:pt x="132926" y="19546"/>
                </a:moveTo>
                <a:cubicBezTo>
                  <a:pt x="124897" y="19546"/>
                  <a:pt x="119545" y="25765"/>
                  <a:pt x="119545" y="32873"/>
                </a:cubicBezTo>
                <a:lnTo>
                  <a:pt x="119545" y="561513"/>
                </a:lnTo>
                <a:cubicBezTo>
                  <a:pt x="119545" y="568621"/>
                  <a:pt x="124897" y="573952"/>
                  <a:pt x="132926" y="573952"/>
                </a:cubicBezTo>
                <a:lnTo>
                  <a:pt x="663741" y="573952"/>
                </a:lnTo>
                <a:cubicBezTo>
                  <a:pt x="669986" y="573952"/>
                  <a:pt x="676230" y="568621"/>
                  <a:pt x="676230" y="561513"/>
                </a:cubicBezTo>
                <a:lnTo>
                  <a:pt x="676230" y="32873"/>
                </a:lnTo>
                <a:cubicBezTo>
                  <a:pt x="676230" y="25765"/>
                  <a:pt x="669986" y="19546"/>
                  <a:pt x="663741" y="19546"/>
                </a:cubicBezTo>
                <a:close/>
                <a:moveTo>
                  <a:pt x="132926" y="0"/>
                </a:moveTo>
                <a:lnTo>
                  <a:pt x="663741" y="0"/>
                </a:lnTo>
                <a:cubicBezTo>
                  <a:pt x="681583" y="0"/>
                  <a:pt x="696749" y="14215"/>
                  <a:pt x="696749" y="32873"/>
                </a:cubicBezTo>
                <a:lnTo>
                  <a:pt x="696749" y="561513"/>
                </a:lnTo>
                <a:cubicBezTo>
                  <a:pt x="696749" y="565955"/>
                  <a:pt x="695857" y="570398"/>
                  <a:pt x="694073" y="573952"/>
                </a:cubicBezTo>
                <a:lnTo>
                  <a:pt x="761874" y="573952"/>
                </a:lnTo>
                <a:cubicBezTo>
                  <a:pt x="779717" y="573952"/>
                  <a:pt x="795775" y="589056"/>
                  <a:pt x="795775" y="607714"/>
                </a:cubicBezTo>
                <a:lnTo>
                  <a:pt x="795775" y="639698"/>
                </a:lnTo>
                <a:cubicBezTo>
                  <a:pt x="795775" y="658356"/>
                  <a:pt x="779717" y="673460"/>
                  <a:pt x="761874" y="673460"/>
                </a:cubicBezTo>
                <a:lnTo>
                  <a:pt x="755629" y="673460"/>
                </a:lnTo>
                <a:lnTo>
                  <a:pt x="755629" y="697449"/>
                </a:lnTo>
                <a:cubicBezTo>
                  <a:pt x="755629" y="716995"/>
                  <a:pt x="739571" y="732988"/>
                  <a:pt x="720837" y="732988"/>
                </a:cubicBezTo>
                <a:lnTo>
                  <a:pt x="592371" y="732988"/>
                </a:lnTo>
                <a:cubicBezTo>
                  <a:pt x="572744" y="732988"/>
                  <a:pt x="556686" y="716995"/>
                  <a:pt x="556686" y="697449"/>
                </a:cubicBezTo>
                <a:lnTo>
                  <a:pt x="556686" y="673460"/>
                </a:lnTo>
                <a:lnTo>
                  <a:pt x="239089" y="673460"/>
                </a:lnTo>
                <a:lnTo>
                  <a:pt x="239089" y="697449"/>
                </a:lnTo>
                <a:cubicBezTo>
                  <a:pt x="239089" y="716995"/>
                  <a:pt x="222139" y="732988"/>
                  <a:pt x="203404" y="732988"/>
                </a:cubicBezTo>
                <a:lnTo>
                  <a:pt x="74938" y="732988"/>
                </a:lnTo>
                <a:cubicBezTo>
                  <a:pt x="55312" y="732988"/>
                  <a:pt x="40146" y="716995"/>
                  <a:pt x="40146" y="697449"/>
                </a:cubicBezTo>
                <a:lnTo>
                  <a:pt x="40146" y="673460"/>
                </a:lnTo>
                <a:lnTo>
                  <a:pt x="33901" y="673460"/>
                </a:lnTo>
                <a:cubicBezTo>
                  <a:pt x="15166" y="673460"/>
                  <a:pt x="0" y="658356"/>
                  <a:pt x="0" y="639698"/>
                </a:cubicBezTo>
                <a:lnTo>
                  <a:pt x="0" y="607714"/>
                </a:lnTo>
                <a:cubicBezTo>
                  <a:pt x="0" y="589056"/>
                  <a:pt x="15166" y="573952"/>
                  <a:pt x="33901" y="573952"/>
                </a:cubicBezTo>
                <a:lnTo>
                  <a:pt x="101702" y="573952"/>
                </a:lnTo>
                <a:cubicBezTo>
                  <a:pt x="100810" y="570398"/>
                  <a:pt x="99918" y="565955"/>
                  <a:pt x="99918" y="561513"/>
                </a:cubicBezTo>
                <a:lnTo>
                  <a:pt x="99918" y="32873"/>
                </a:lnTo>
                <a:cubicBezTo>
                  <a:pt x="99918" y="14215"/>
                  <a:pt x="114192" y="0"/>
                  <a:pt x="132926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1" name="Freeform 184">
            <a:extLst>
              <a:ext uri="{FF2B5EF4-FFF2-40B4-BE49-F238E27FC236}">
                <a16:creationId xmlns:a16="http://schemas.microsoft.com/office/drawing/2014/main" id="{EB8FA452-4608-4327-A4DE-C3CFB99CF2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528" y="7067959"/>
            <a:ext cx="6581323" cy="2123133"/>
          </a:xfrm>
          <a:custGeom>
            <a:avLst/>
            <a:gdLst>
              <a:gd name="T0" fmla="*/ 3101 w 7396"/>
              <a:gd name="T1" fmla="*/ 0 h 2387"/>
              <a:gd name="T2" fmla="*/ 6202 w 7396"/>
              <a:gd name="T3" fmla="*/ 0 h 2387"/>
              <a:gd name="T4" fmla="*/ 6202 w 7396"/>
              <a:gd name="T5" fmla="*/ 0 h 2387"/>
              <a:gd name="T6" fmla="*/ 7395 w 7396"/>
              <a:gd name="T7" fmla="*/ 1193 h 2387"/>
              <a:gd name="T8" fmla="*/ 7395 w 7396"/>
              <a:gd name="T9" fmla="*/ 2386 h 2387"/>
              <a:gd name="T10" fmla="*/ 0 w 7396"/>
              <a:gd name="T11" fmla="*/ 2386 h 23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96" h="2387">
                <a:moveTo>
                  <a:pt x="3101" y="0"/>
                </a:moveTo>
                <a:lnTo>
                  <a:pt x="6202" y="0"/>
                </a:lnTo>
                <a:lnTo>
                  <a:pt x="6202" y="0"/>
                </a:lnTo>
                <a:cubicBezTo>
                  <a:pt x="6861" y="0"/>
                  <a:pt x="7395" y="534"/>
                  <a:pt x="7395" y="1193"/>
                </a:cubicBezTo>
                <a:lnTo>
                  <a:pt x="7395" y="2386"/>
                </a:lnTo>
                <a:lnTo>
                  <a:pt x="0" y="2386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2" name="Freeform 185">
            <a:extLst>
              <a:ext uri="{FF2B5EF4-FFF2-40B4-BE49-F238E27FC236}">
                <a16:creationId xmlns:a16="http://schemas.microsoft.com/office/drawing/2014/main" id="{ACE78074-68E0-4E2F-9D13-ECE4A57CF8C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0917" y="7248485"/>
            <a:ext cx="1766008" cy="1766008"/>
          </a:xfrm>
          <a:custGeom>
            <a:avLst/>
            <a:gdLst>
              <a:gd name="T0" fmla="*/ 992 w 1985"/>
              <a:gd name="T1" fmla="*/ 1817 h 1984"/>
              <a:gd name="T2" fmla="*/ 992 w 1985"/>
              <a:gd name="T3" fmla="*/ 1817 h 1984"/>
              <a:gd name="T4" fmla="*/ 167 w 1985"/>
              <a:gd name="T5" fmla="*/ 992 h 1984"/>
              <a:gd name="T6" fmla="*/ 167 w 1985"/>
              <a:gd name="T7" fmla="*/ 992 h 1984"/>
              <a:gd name="T8" fmla="*/ 992 w 1985"/>
              <a:gd name="T9" fmla="*/ 167 h 1984"/>
              <a:gd name="T10" fmla="*/ 992 w 1985"/>
              <a:gd name="T11" fmla="*/ 167 h 1984"/>
              <a:gd name="T12" fmla="*/ 1817 w 1985"/>
              <a:gd name="T13" fmla="*/ 992 h 1984"/>
              <a:gd name="T14" fmla="*/ 1817 w 1985"/>
              <a:gd name="T15" fmla="*/ 992 h 1984"/>
              <a:gd name="T16" fmla="*/ 992 w 1985"/>
              <a:gd name="T17" fmla="*/ 1817 h 1984"/>
              <a:gd name="T18" fmla="*/ 992 w 1985"/>
              <a:gd name="T19" fmla="*/ 0 h 1984"/>
              <a:gd name="T20" fmla="*/ 992 w 1985"/>
              <a:gd name="T21" fmla="*/ 0 h 1984"/>
              <a:gd name="T22" fmla="*/ 0 w 1985"/>
              <a:gd name="T23" fmla="*/ 992 h 1984"/>
              <a:gd name="T24" fmla="*/ 0 w 1985"/>
              <a:gd name="T25" fmla="*/ 992 h 1984"/>
              <a:gd name="T26" fmla="*/ 992 w 1985"/>
              <a:gd name="T27" fmla="*/ 1983 h 1984"/>
              <a:gd name="T28" fmla="*/ 992 w 1985"/>
              <a:gd name="T29" fmla="*/ 1983 h 1984"/>
              <a:gd name="T30" fmla="*/ 1984 w 1985"/>
              <a:gd name="T31" fmla="*/ 992 h 1984"/>
              <a:gd name="T32" fmla="*/ 1984 w 1985"/>
              <a:gd name="T33" fmla="*/ 992 h 1984"/>
              <a:gd name="T34" fmla="*/ 992 w 1985"/>
              <a:gd name="T35" fmla="*/ 0 h 19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85" h="1984">
                <a:moveTo>
                  <a:pt x="992" y="1817"/>
                </a:moveTo>
                <a:lnTo>
                  <a:pt x="992" y="1817"/>
                </a:lnTo>
                <a:cubicBezTo>
                  <a:pt x="536" y="1817"/>
                  <a:pt x="167" y="1447"/>
                  <a:pt x="167" y="992"/>
                </a:cubicBezTo>
                <a:lnTo>
                  <a:pt x="167" y="992"/>
                </a:lnTo>
                <a:cubicBezTo>
                  <a:pt x="167" y="536"/>
                  <a:pt x="536" y="167"/>
                  <a:pt x="992" y="167"/>
                </a:cubicBezTo>
                <a:lnTo>
                  <a:pt x="992" y="167"/>
                </a:lnTo>
                <a:cubicBezTo>
                  <a:pt x="1448" y="167"/>
                  <a:pt x="1817" y="536"/>
                  <a:pt x="1817" y="992"/>
                </a:cubicBezTo>
                <a:lnTo>
                  <a:pt x="1817" y="992"/>
                </a:lnTo>
                <a:cubicBezTo>
                  <a:pt x="1817" y="1447"/>
                  <a:pt x="1448" y="1817"/>
                  <a:pt x="992" y="1817"/>
                </a:cubicBezTo>
                <a:close/>
                <a:moveTo>
                  <a:pt x="992" y="0"/>
                </a:moveTo>
                <a:lnTo>
                  <a:pt x="992" y="0"/>
                </a:lnTo>
                <a:cubicBezTo>
                  <a:pt x="445" y="0"/>
                  <a:pt x="0" y="444"/>
                  <a:pt x="0" y="992"/>
                </a:cubicBezTo>
                <a:lnTo>
                  <a:pt x="0" y="992"/>
                </a:lnTo>
                <a:cubicBezTo>
                  <a:pt x="0" y="1539"/>
                  <a:pt x="445" y="1983"/>
                  <a:pt x="992" y="1983"/>
                </a:cubicBezTo>
                <a:lnTo>
                  <a:pt x="992" y="1983"/>
                </a:lnTo>
                <a:cubicBezTo>
                  <a:pt x="1540" y="1983"/>
                  <a:pt x="1984" y="1539"/>
                  <a:pt x="1984" y="992"/>
                </a:cubicBezTo>
                <a:lnTo>
                  <a:pt x="1984" y="992"/>
                </a:lnTo>
                <a:cubicBezTo>
                  <a:pt x="1984" y="444"/>
                  <a:pt x="1540" y="0"/>
                  <a:pt x="992" y="0"/>
                </a:cubicBezTo>
                <a:close/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3" name="Freeform 186">
            <a:extLst>
              <a:ext uri="{FF2B5EF4-FFF2-40B4-BE49-F238E27FC236}">
                <a16:creationId xmlns:a16="http://schemas.microsoft.com/office/drawing/2014/main" id="{F736F2D3-B1BC-425E-936A-6D36C1B30F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047" y="7393689"/>
            <a:ext cx="1467749" cy="1467749"/>
          </a:xfrm>
          <a:custGeom>
            <a:avLst/>
            <a:gdLst>
              <a:gd name="T0" fmla="*/ 825 w 1651"/>
              <a:gd name="T1" fmla="*/ 1650 h 1651"/>
              <a:gd name="T2" fmla="*/ 825 w 1651"/>
              <a:gd name="T3" fmla="*/ 1650 h 1651"/>
              <a:gd name="T4" fmla="*/ 0 w 1651"/>
              <a:gd name="T5" fmla="*/ 825 h 1651"/>
              <a:gd name="T6" fmla="*/ 0 w 1651"/>
              <a:gd name="T7" fmla="*/ 825 h 1651"/>
              <a:gd name="T8" fmla="*/ 825 w 1651"/>
              <a:gd name="T9" fmla="*/ 0 h 1651"/>
              <a:gd name="T10" fmla="*/ 825 w 1651"/>
              <a:gd name="T11" fmla="*/ 0 h 1651"/>
              <a:gd name="T12" fmla="*/ 1650 w 1651"/>
              <a:gd name="T13" fmla="*/ 825 h 1651"/>
              <a:gd name="T14" fmla="*/ 1650 w 1651"/>
              <a:gd name="T15" fmla="*/ 825 h 1651"/>
              <a:gd name="T16" fmla="*/ 825 w 1651"/>
              <a:gd name="T17" fmla="*/ 1650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51" h="1651">
                <a:moveTo>
                  <a:pt x="825" y="1650"/>
                </a:moveTo>
                <a:lnTo>
                  <a:pt x="825" y="1650"/>
                </a:lnTo>
                <a:cubicBezTo>
                  <a:pt x="369" y="1650"/>
                  <a:pt x="0" y="1280"/>
                  <a:pt x="0" y="825"/>
                </a:cubicBezTo>
                <a:lnTo>
                  <a:pt x="0" y="825"/>
                </a:lnTo>
                <a:cubicBezTo>
                  <a:pt x="0" y="369"/>
                  <a:pt x="369" y="0"/>
                  <a:pt x="825" y="0"/>
                </a:cubicBezTo>
                <a:lnTo>
                  <a:pt x="825" y="0"/>
                </a:lnTo>
                <a:cubicBezTo>
                  <a:pt x="1281" y="0"/>
                  <a:pt x="1650" y="369"/>
                  <a:pt x="1650" y="825"/>
                </a:cubicBezTo>
                <a:lnTo>
                  <a:pt x="1650" y="825"/>
                </a:lnTo>
                <a:cubicBezTo>
                  <a:pt x="1650" y="1280"/>
                  <a:pt x="1281" y="1650"/>
                  <a:pt x="825" y="165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4" name="Freeform 193">
            <a:extLst>
              <a:ext uri="{FF2B5EF4-FFF2-40B4-BE49-F238E27FC236}">
                <a16:creationId xmlns:a16="http://schemas.microsoft.com/office/drawing/2014/main" id="{B5C9C2E1-9D54-4B87-8DDB-7B6FB28D35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3528" y="10584278"/>
            <a:ext cx="6581323" cy="2123133"/>
          </a:xfrm>
          <a:custGeom>
            <a:avLst/>
            <a:gdLst>
              <a:gd name="T0" fmla="*/ 2965 w 7396"/>
              <a:gd name="T1" fmla="*/ 0 h 2386"/>
              <a:gd name="T2" fmla="*/ 6202 w 7396"/>
              <a:gd name="T3" fmla="*/ 0 h 2386"/>
              <a:gd name="T4" fmla="*/ 6202 w 7396"/>
              <a:gd name="T5" fmla="*/ 0 h 2386"/>
              <a:gd name="T6" fmla="*/ 7395 w 7396"/>
              <a:gd name="T7" fmla="*/ 1193 h 2386"/>
              <a:gd name="T8" fmla="*/ 7395 w 7396"/>
              <a:gd name="T9" fmla="*/ 2385 h 2386"/>
              <a:gd name="T10" fmla="*/ 0 w 7396"/>
              <a:gd name="T11" fmla="*/ 2385 h 23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7396" h="2386">
                <a:moveTo>
                  <a:pt x="2965" y="0"/>
                </a:moveTo>
                <a:lnTo>
                  <a:pt x="6202" y="0"/>
                </a:lnTo>
                <a:lnTo>
                  <a:pt x="6202" y="0"/>
                </a:lnTo>
                <a:cubicBezTo>
                  <a:pt x="6861" y="0"/>
                  <a:pt x="7395" y="534"/>
                  <a:pt x="7395" y="1193"/>
                </a:cubicBezTo>
                <a:lnTo>
                  <a:pt x="7395" y="2385"/>
                </a:lnTo>
                <a:lnTo>
                  <a:pt x="0" y="2385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5" name="Freeform 194">
            <a:extLst>
              <a:ext uri="{FF2B5EF4-FFF2-40B4-BE49-F238E27FC236}">
                <a16:creationId xmlns:a16="http://schemas.microsoft.com/office/drawing/2014/main" id="{68C53E4D-FC07-444E-9B27-28170BD167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0917" y="10760878"/>
            <a:ext cx="1766008" cy="1766008"/>
          </a:xfrm>
          <a:custGeom>
            <a:avLst/>
            <a:gdLst>
              <a:gd name="T0" fmla="*/ 992 w 1985"/>
              <a:gd name="T1" fmla="*/ 1817 h 1985"/>
              <a:gd name="T2" fmla="*/ 992 w 1985"/>
              <a:gd name="T3" fmla="*/ 1817 h 1985"/>
              <a:gd name="T4" fmla="*/ 167 w 1985"/>
              <a:gd name="T5" fmla="*/ 992 h 1985"/>
              <a:gd name="T6" fmla="*/ 167 w 1985"/>
              <a:gd name="T7" fmla="*/ 992 h 1985"/>
              <a:gd name="T8" fmla="*/ 992 w 1985"/>
              <a:gd name="T9" fmla="*/ 167 h 1985"/>
              <a:gd name="T10" fmla="*/ 992 w 1985"/>
              <a:gd name="T11" fmla="*/ 167 h 1985"/>
              <a:gd name="T12" fmla="*/ 1817 w 1985"/>
              <a:gd name="T13" fmla="*/ 992 h 1985"/>
              <a:gd name="T14" fmla="*/ 1817 w 1985"/>
              <a:gd name="T15" fmla="*/ 992 h 1985"/>
              <a:gd name="T16" fmla="*/ 992 w 1985"/>
              <a:gd name="T17" fmla="*/ 1817 h 1985"/>
              <a:gd name="T18" fmla="*/ 992 w 1985"/>
              <a:gd name="T19" fmla="*/ 0 h 1985"/>
              <a:gd name="T20" fmla="*/ 992 w 1985"/>
              <a:gd name="T21" fmla="*/ 0 h 1985"/>
              <a:gd name="T22" fmla="*/ 0 w 1985"/>
              <a:gd name="T23" fmla="*/ 992 h 1985"/>
              <a:gd name="T24" fmla="*/ 0 w 1985"/>
              <a:gd name="T25" fmla="*/ 992 h 1985"/>
              <a:gd name="T26" fmla="*/ 992 w 1985"/>
              <a:gd name="T27" fmla="*/ 1984 h 1985"/>
              <a:gd name="T28" fmla="*/ 992 w 1985"/>
              <a:gd name="T29" fmla="*/ 1984 h 1985"/>
              <a:gd name="T30" fmla="*/ 1984 w 1985"/>
              <a:gd name="T31" fmla="*/ 992 h 1985"/>
              <a:gd name="T32" fmla="*/ 1984 w 1985"/>
              <a:gd name="T33" fmla="*/ 992 h 1985"/>
              <a:gd name="T34" fmla="*/ 992 w 1985"/>
              <a:gd name="T35" fmla="*/ 0 h 19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985" h="1985">
                <a:moveTo>
                  <a:pt x="992" y="1817"/>
                </a:moveTo>
                <a:lnTo>
                  <a:pt x="992" y="1817"/>
                </a:lnTo>
                <a:cubicBezTo>
                  <a:pt x="536" y="1817"/>
                  <a:pt x="167" y="1447"/>
                  <a:pt x="167" y="992"/>
                </a:cubicBezTo>
                <a:lnTo>
                  <a:pt x="167" y="992"/>
                </a:lnTo>
                <a:cubicBezTo>
                  <a:pt x="167" y="536"/>
                  <a:pt x="536" y="167"/>
                  <a:pt x="992" y="167"/>
                </a:cubicBezTo>
                <a:lnTo>
                  <a:pt x="992" y="167"/>
                </a:lnTo>
                <a:cubicBezTo>
                  <a:pt x="1448" y="167"/>
                  <a:pt x="1817" y="536"/>
                  <a:pt x="1817" y="992"/>
                </a:cubicBezTo>
                <a:lnTo>
                  <a:pt x="1817" y="992"/>
                </a:lnTo>
                <a:cubicBezTo>
                  <a:pt x="1817" y="1447"/>
                  <a:pt x="1448" y="1817"/>
                  <a:pt x="992" y="1817"/>
                </a:cubicBezTo>
                <a:close/>
                <a:moveTo>
                  <a:pt x="992" y="0"/>
                </a:moveTo>
                <a:lnTo>
                  <a:pt x="992" y="0"/>
                </a:lnTo>
                <a:cubicBezTo>
                  <a:pt x="445" y="0"/>
                  <a:pt x="0" y="444"/>
                  <a:pt x="0" y="992"/>
                </a:cubicBezTo>
                <a:lnTo>
                  <a:pt x="0" y="992"/>
                </a:lnTo>
                <a:cubicBezTo>
                  <a:pt x="0" y="1539"/>
                  <a:pt x="445" y="1984"/>
                  <a:pt x="992" y="1984"/>
                </a:cubicBezTo>
                <a:lnTo>
                  <a:pt x="992" y="1984"/>
                </a:lnTo>
                <a:cubicBezTo>
                  <a:pt x="1540" y="1984"/>
                  <a:pt x="1984" y="1539"/>
                  <a:pt x="1984" y="992"/>
                </a:cubicBezTo>
                <a:lnTo>
                  <a:pt x="1984" y="992"/>
                </a:lnTo>
                <a:cubicBezTo>
                  <a:pt x="1984" y="444"/>
                  <a:pt x="1540" y="0"/>
                  <a:pt x="992" y="0"/>
                </a:cubicBezTo>
                <a:close/>
              </a:path>
            </a:pathLst>
          </a:custGeom>
          <a:solidFill>
            <a:schemeClr val="accent1"/>
          </a:solidFill>
          <a:ln w="12700">
            <a:solidFill>
              <a:schemeClr val="tx2"/>
            </a:solidFill>
          </a:ln>
          <a:effectLst/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6" name="Freeform 195">
            <a:extLst>
              <a:ext uri="{FF2B5EF4-FFF2-40B4-BE49-F238E27FC236}">
                <a16:creationId xmlns:a16="http://schemas.microsoft.com/office/drawing/2014/main" id="{8A91DE5C-EB58-4C42-A57E-FA12953E61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0047" y="10910008"/>
            <a:ext cx="1467749" cy="1467749"/>
          </a:xfrm>
          <a:custGeom>
            <a:avLst/>
            <a:gdLst>
              <a:gd name="T0" fmla="*/ 825 w 1651"/>
              <a:gd name="T1" fmla="*/ 1650 h 1651"/>
              <a:gd name="T2" fmla="*/ 825 w 1651"/>
              <a:gd name="T3" fmla="*/ 1650 h 1651"/>
              <a:gd name="T4" fmla="*/ 0 w 1651"/>
              <a:gd name="T5" fmla="*/ 825 h 1651"/>
              <a:gd name="T6" fmla="*/ 0 w 1651"/>
              <a:gd name="T7" fmla="*/ 825 h 1651"/>
              <a:gd name="T8" fmla="*/ 825 w 1651"/>
              <a:gd name="T9" fmla="*/ 0 h 1651"/>
              <a:gd name="T10" fmla="*/ 825 w 1651"/>
              <a:gd name="T11" fmla="*/ 0 h 1651"/>
              <a:gd name="T12" fmla="*/ 1650 w 1651"/>
              <a:gd name="T13" fmla="*/ 825 h 1651"/>
              <a:gd name="T14" fmla="*/ 1650 w 1651"/>
              <a:gd name="T15" fmla="*/ 825 h 1651"/>
              <a:gd name="T16" fmla="*/ 825 w 1651"/>
              <a:gd name="T17" fmla="*/ 1650 h 1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51" h="1651">
                <a:moveTo>
                  <a:pt x="825" y="1650"/>
                </a:moveTo>
                <a:lnTo>
                  <a:pt x="825" y="1650"/>
                </a:lnTo>
                <a:cubicBezTo>
                  <a:pt x="369" y="1650"/>
                  <a:pt x="0" y="1280"/>
                  <a:pt x="0" y="825"/>
                </a:cubicBezTo>
                <a:lnTo>
                  <a:pt x="0" y="825"/>
                </a:lnTo>
                <a:cubicBezTo>
                  <a:pt x="0" y="369"/>
                  <a:pt x="369" y="0"/>
                  <a:pt x="825" y="0"/>
                </a:cubicBezTo>
                <a:lnTo>
                  <a:pt x="825" y="0"/>
                </a:lnTo>
                <a:cubicBezTo>
                  <a:pt x="1281" y="0"/>
                  <a:pt x="1650" y="369"/>
                  <a:pt x="1650" y="825"/>
                </a:cubicBezTo>
                <a:lnTo>
                  <a:pt x="1650" y="825"/>
                </a:lnTo>
                <a:cubicBezTo>
                  <a:pt x="1650" y="1280"/>
                  <a:pt x="1281" y="1650"/>
                  <a:pt x="825" y="1650"/>
                </a:cubicBez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904AA488-C88C-4426-91CA-19EB5B0CFB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550" y="11251437"/>
            <a:ext cx="791857" cy="787918"/>
          </a:xfrm>
          <a:custGeom>
            <a:avLst/>
            <a:gdLst>
              <a:gd name="connsiteX0" fmla="*/ 507793 w 791857"/>
              <a:gd name="connsiteY0" fmla="*/ 682857 h 787918"/>
              <a:gd name="connsiteX1" fmla="*/ 517177 w 791857"/>
              <a:gd name="connsiteY1" fmla="*/ 692617 h 787918"/>
              <a:gd name="connsiteX2" fmla="*/ 517177 w 791857"/>
              <a:gd name="connsiteY2" fmla="*/ 773358 h 787918"/>
              <a:gd name="connsiteX3" fmla="*/ 507793 w 791857"/>
              <a:gd name="connsiteY3" fmla="*/ 784006 h 787918"/>
              <a:gd name="connsiteX4" fmla="*/ 498409 w 791857"/>
              <a:gd name="connsiteY4" fmla="*/ 773358 h 787918"/>
              <a:gd name="connsiteX5" fmla="*/ 498409 w 791857"/>
              <a:gd name="connsiteY5" fmla="*/ 692617 h 787918"/>
              <a:gd name="connsiteX6" fmla="*/ 507793 w 791857"/>
              <a:gd name="connsiteY6" fmla="*/ 682857 h 787918"/>
              <a:gd name="connsiteX7" fmla="*/ 280174 w 791857"/>
              <a:gd name="connsiteY7" fmla="*/ 682857 h 787918"/>
              <a:gd name="connsiteX8" fmla="*/ 289558 w 791857"/>
              <a:gd name="connsiteY8" fmla="*/ 692617 h 787918"/>
              <a:gd name="connsiteX9" fmla="*/ 289558 w 791857"/>
              <a:gd name="connsiteY9" fmla="*/ 773358 h 787918"/>
              <a:gd name="connsiteX10" fmla="*/ 280174 w 791857"/>
              <a:gd name="connsiteY10" fmla="*/ 784006 h 787918"/>
              <a:gd name="connsiteX11" fmla="*/ 270790 w 791857"/>
              <a:gd name="connsiteY11" fmla="*/ 773358 h 787918"/>
              <a:gd name="connsiteX12" fmla="*/ 270790 w 791857"/>
              <a:gd name="connsiteY12" fmla="*/ 692617 h 787918"/>
              <a:gd name="connsiteX13" fmla="*/ 280174 w 791857"/>
              <a:gd name="connsiteY13" fmla="*/ 682857 h 787918"/>
              <a:gd name="connsiteX14" fmla="*/ 324189 w 791857"/>
              <a:gd name="connsiteY14" fmla="*/ 620065 h 787918"/>
              <a:gd name="connsiteX15" fmla="*/ 468555 w 791857"/>
              <a:gd name="connsiteY15" fmla="*/ 620065 h 787918"/>
              <a:gd name="connsiteX16" fmla="*/ 599553 w 791857"/>
              <a:gd name="connsiteY16" fmla="*/ 777147 h 787918"/>
              <a:gd name="connsiteX17" fmla="*/ 589750 w 791857"/>
              <a:gd name="connsiteY17" fmla="*/ 787918 h 787918"/>
              <a:gd name="connsiteX18" fmla="*/ 579948 w 791857"/>
              <a:gd name="connsiteY18" fmla="*/ 777147 h 787918"/>
              <a:gd name="connsiteX19" fmla="*/ 468555 w 791857"/>
              <a:gd name="connsiteY19" fmla="*/ 639812 h 787918"/>
              <a:gd name="connsiteX20" fmla="*/ 324189 w 791857"/>
              <a:gd name="connsiteY20" fmla="*/ 639812 h 787918"/>
              <a:gd name="connsiteX21" fmla="*/ 212796 w 791857"/>
              <a:gd name="connsiteY21" fmla="*/ 777147 h 787918"/>
              <a:gd name="connsiteX22" fmla="*/ 202994 w 791857"/>
              <a:gd name="connsiteY22" fmla="*/ 787918 h 787918"/>
              <a:gd name="connsiteX23" fmla="*/ 192300 w 791857"/>
              <a:gd name="connsiteY23" fmla="*/ 777147 h 787918"/>
              <a:gd name="connsiteX24" fmla="*/ 324189 w 791857"/>
              <a:gd name="connsiteY24" fmla="*/ 620065 h 787918"/>
              <a:gd name="connsiteX25" fmla="*/ 135666 w 791857"/>
              <a:gd name="connsiteY25" fmla="*/ 520656 h 787918"/>
              <a:gd name="connsiteX26" fmla="*/ 149740 w 791857"/>
              <a:gd name="connsiteY26" fmla="*/ 523283 h 787918"/>
              <a:gd name="connsiteX27" fmla="*/ 225388 w 791857"/>
              <a:gd name="connsiteY27" fmla="*/ 606474 h 787918"/>
              <a:gd name="connsiteX28" fmla="*/ 228026 w 791857"/>
              <a:gd name="connsiteY28" fmla="*/ 619610 h 787918"/>
              <a:gd name="connsiteX29" fmla="*/ 219230 w 791857"/>
              <a:gd name="connsiteY29" fmla="*/ 623112 h 787918"/>
              <a:gd name="connsiteX30" fmla="*/ 213952 w 791857"/>
              <a:gd name="connsiteY30" fmla="*/ 622237 h 787918"/>
              <a:gd name="connsiteX31" fmla="*/ 133027 w 791857"/>
              <a:gd name="connsiteY31" fmla="*/ 532916 h 787918"/>
              <a:gd name="connsiteX32" fmla="*/ 135666 w 791857"/>
              <a:gd name="connsiteY32" fmla="*/ 520656 h 787918"/>
              <a:gd name="connsiteX33" fmla="*/ 655991 w 791857"/>
              <a:gd name="connsiteY33" fmla="*/ 519830 h 787918"/>
              <a:gd name="connsiteX34" fmla="*/ 658708 w 791857"/>
              <a:gd name="connsiteY34" fmla="*/ 534242 h 787918"/>
              <a:gd name="connsiteX35" fmla="*/ 574482 w 791857"/>
              <a:gd name="connsiteY35" fmla="*/ 626113 h 787918"/>
              <a:gd name="connsiteX36" fmla="*/ 569048 w 791857"/>
              <a:gd name="connsiteY36" fmla="*/ 627013 h 787918"/>
              <a:gd name="connsiteX37" fmla="*/ 559991 w 791857"/>
              <a:gd name="connsiteY37" fmla="*/ 623411 h 787918"/>
              <a:gd name="connsiteX38" fmla="*/ 562708 w 791857"/>
              <a:gd name="connsiteY38" fmla="*/ 609900 h 787918"/>
              <a:gd name="connsiteX39" fmla="*/ 641500 w 791857"/>
              <a:gd name="connsiteY39" fmla="*/ 524334 h 787918"/>
              <a:gd name="connsiteX40" fmla="*/ 655991 w 791857"/>
              <a:gd name="connsiteY40" fmla="*/ 519830 h 787918"/>
              <a:gd name="connsiteX41" fmla="*/ 710457 w 791857"/>
              <a:gd name="connsiteY41" fmla="*/ 440838 h 787918"/>
              <a:gd name="connsiteX42" fmla="*/ 710457 w 791857"/>
              <a:gd name="connsiteY42" fmla="*/ 481834 h 787918"/>
              <a:gd name="connsiteX43" fmla="*/ 763544 w 791857"/>
              <a:gd name="connsiteY43" fmla="*/ 481834 h 787918"/>
              <a:gd name="connsiteX44" fmla="*/ 772392 w 791857"/>
              <a:gd name="connsiteY44" fmla="*/ 473813 h 787918"/>
              <a:gd name="connsiteX45" fmla="*/ 772392 w 791857"/>
              <a:gd name="connsiteY45" fmla="*/ 440838 h 787918"/>
              <a:gd name="connsiteX46" fmla="*/ 568890 w 791857"/>
              <a:gd name="connsiteY46" fmla="*/ 440838 h 787918"/>
              <a:gd name="connsiteX47" fmla="*/ 568890 w 791857"/>
              <a:gd name="connsiteY47" fmla="*/ 473813 h 787918"/>
              <a:gd name="connsiteX48" fmla="*/ 576854 w 791857"/>
              <a:gd name="connsiteY48" fmla="*/ 481834 h 787918"/>
              <a:gd name="connsiteX49" fmla="*/ 629941 w 791857"/>
              <a:gd name="connsiteY49" fmla="*/ 481834 h 787918"/>
              <a:gd name="connsiteX50" fmla="*/ 629941 w 791857"/>
              <a:gd name="connsiteY50" fmla="*/ 440838 h 787918"/>
              <a:gd name="connsiteX51" fmla="*/ 650291 w 791857"/>
              <a:gd name="connsiteY51" fmla="*/ 420340 h 787918"/>
              <a:gd name="connsiteX52" fmla="*/ 650291 w 791857"/>
              <a:gd name="connsiteY52" fmla="*/ 481834 h 787918"/>
              <a:gd name="connsiteX53" fmla="*/ 690991 w 791857"/>
              <a:gd name="connsiteY53" fmla="*/ 481834 h 787918"/>
              <a:gd name="connsiteX54" fmla="*/ 690991 w 791857"/>
              <a:gd name="connsiteY54" fmla="*/ 420340 h 787918"/>
              <a:gd name="connsiteX55" fmla="*/ 393964 w 791857"/>
              <a:gd name="connsiteY55" fmla="*/ 412085 h 787918"/>
              <a:gd name="connsiteX56" fmla="*/ 310050 w 791857"/>
              <a:gd name="connsiteY56" fmla="*/ 495997 h 787918"/>
              <a:gd name="connsiteX57" fmla="*/ 393964 w 791857"/>
              <a:gd name="connsiteY57" fmla="*/ 579909 h 787918"/>
              <a:gd name="connsiteX58" fmla="*/ 477877 w 791857"/>
              <a:gd name="connsiteY58" fmla="*/ 495997 h 787918"/>
              <a:gd name="connsiteX59" fmla="*/ 393964 w 791857"/>
              <a:gd name="connsiteY59" fmla="*/ 412085 h 787918"/>
              <a:gd name="connsiteX60" fmla="*/ 393964 w 791857"/>
              <a:gd name="connsiteY60" fmla="*/ 392446 h 787918"/>
              <a:gd name="connsiteX61" fmla="*/ 497516 w 791857"/>
              <a:gd name="connsiteY61" fmla="*/ 495997 h 787918"/>
              <a:gd name="connsiteX62" fmla="*/ 393964 w 791857"/>
              <a:gd name="connsiteY62" fmla="*/ 599548 h 787918"/>
              <a:gd name="connsiteX63" fmla="*/ 290411 w 791857"/>
              <a:gd name="connsiteY63" fmla="*/ 495997 h 787918"/>
              <a:gd name="connsiteX64" fmla="*/ 393964 w 791857"/>
              <a:gd name="connsiteY64" fmla="*/ 392446 h 787918"/>
              <a:gd name="connsiteX65" fmla="*/ 19465 w 791857"/>
              <a:gd name="connsiteY65" fmla="*/ 389588 h 787918"/>
              <a:gd name="connsiteX66" fmla="*/ 19465 w 791857"/>
              <a:gd name="connsiteY66" fmla="*/ 425420 h 787918"/>
              <a:gd name="connsiteX67" fmla="*/ 25659 w 791857"/>
              <a:gd name="connsiteY67" fmla="*/ 430795 h 787918"/>
              <a:gd name="connsiteX68" fmla="*/ 216773 w 791857"/>
              <a:gd name="connsiteY68" fmla="*/ 430795 h 787918"/>
              <a:gd name="connsiteX69" fmla="*/ 222967 w 791857"/>
              <a:gd name="connsiteY69" fmla="*/ 425420 h 787918"/>
              <a:gd name="connsiteX70" fmla="*/ 222967 w 791857"/>
              <a:gd name="connsiteY70" fmla="*/ 389588 h 787918"/>
              <a:gd name="connsiteX71" fmla="*/ 614900 w 791857"/>
              <a:gd name="connsiteY71" fmla="*/ 372214 h 787918"/>
              <a:gd name="connsiteX72" fmla="*/ 586586 w 791857"/>
              <a:gd name="connsiteY72" fmla="*/ 383800 h 787918"/>
              <a:gd name="connsiteX73" fmla="*/ 568890 w 791857"/>
              <a:gd name="connsiteY73" fmla="*/ 379344 h 787918"/>
              <a:gd name="connsiteX74" fmla="*/ 568890 w 791857"/>
              <a:gd name="connsiteY74" fmla="*/ 421231 h 787918"/>
              <a:gd name="connsiteX75" fmla="*/ 629941 w 791857"/>
              <a:gd name="connsiteY75" fmla="*/ 421231 h 787918"/>
              <a:gd name="connsiteX76" fmla="*/ 629941 w 791857"/>
              <a:gd name="connsiteY76" fmla="*/ 410536 h 787918"/>
              <a:gd name="connsiteX77" fmla="*/ 639674 w 791857"/>
              <a:gd name="connsiteY77" fmla="*/ 399842 h 787918"/>
              <a:gd name="connsiteX78" fmla="*/ 700724 w 791857"/>
              <a:gd name="connsiteY78" fmla="*/ 399842 h 787918"/>
              <a:gd name="connsiteX79" fmla="*/ 710457 w 791857"/>
              <a:gd name="connsiteY79" fmla="*/ 410536 h 787918"/>
              <a:gd name="connsiteX80" fmla="*/ 710457 w 791857"/>
              <a:gd name="connsiteY80" fmla="*/ 421231 h 787918"/>
              <a:gd name="connsiteX81" fmla="*/ 772392 w 791857"/>
              <a:gd name="connsiteY81" fmla="*/ 421231 h 787918"/>
              <a:gd name="connsiteX82" fmla="*/ 772392 w 791857"/>
              <a:gd name="connsiteY82" fmla="*/ 379344 h 787918"/>
              <a:gd name="connsiteX83" fmla="*/ 753811 w 791857"/>
              <a:gd name="connsiteY83" fmla="*/ 383800 h 787918"/>
              <a:gd name="connsiteX84" fmla="*/ 726383 w 791857"/>
              <a:gd name="connsiteY84" fmla="*/ 372214 h 787918"/>
              <a:gd name="connsiteX85" fmla="*/ 698070 w 791857"/>
              <a:gd name="connsiteY85" fmla="*/ 383800 h 787918"/>
              <a:gd name="connsiteX86" fmla="*/ 670641 w 791857"/>
              <a:gd name="connsiteY86" fmla="*/ 372214 h 787918"/>
              <a:gd name="connsiteX87" fmla="*/ 642328 w 791857"/>
              <a:gd name="connsiteY87" fmla="*/ 383800 h 787918"/>
              <a:gd name="connsiteX88" fmla="*/ 614900 w 791857"/>
              <a:gd name="connsiteY88" fmla="*/ 372214 h 787918"/>
              <a:gd name="connsiteX89" fmla="*/ 736116 w 791857"/>
              <a:gd name="connsiteY89" fmla="*/ 338348 h 787918"/>
              <a:gd name="connsiteX90" fmla="*/ 736116 w 791857"/>
              <a:gd name="connsiteY90" fmla="*/ 346369 h 787918"/>
              <a:gd name="connsiteX91" fmla="*/ 753811 w 791857"/>
              <a:gd name="connsiteY91" fmla="*/ 364193 h 787918"/>
              <a:gd name="connsiteX92" fmla="*/ 772392 w 791857"/>
              <a:gd name="connsiteY92" fmla="*/ 346369 h 787918"/>
              <a:gd name="connsiteX93" fmla="*/ 772392 w 791857"/>
              <a:gd name="connsiteY93" fmla="*/ 338348 h 787918"/>
              <a:gd name="connsiteX94" fmla="*/ 680374 w 791857"/>
              <a:gd name="connsiteY94" fmla="*/ 338348 h 787918"/>
              <a:gd name="connsiteX95" fmla="*/ 680374 w 791857"/>
              <a:gd name="connsiteY95" fmla="*/ 346369 h 787918"/>
              <a:gd name="connsiteX96" fmla="*/ 698070 w 791857"/>
              <a:gd name="connsiteY96" fmla="*/ 364193 h 787918"/>
              <a:gd name="connsiteX97" fmla="*/ 716650 w 791857"/>
              <a:gd name="connsiteY97" fmla="*/ 346369 h 787918"/>
              <a:gd name="connsiteX98" fmla="*/ 716650 w 791857"/>
              <a:gd name="connsiteY98" fmla="*/ 338348 h 787918"/>
              <a:gd name="connsiteX99" fmla="*/ 624632 w 791857"/>
              <a:gd name="connsiteY99" fmla="*/ 338348 h 787918"/>
              <a:gd name="connsiteX100" fmla="*/ 624632 w 791857"/>
              <a:gd name="connsiteY100" fmla="*/ 346369 h 787918"/>
              <a:gd name="connsiteX101" fmla="*/ 642328 w 791857"/>
              <a:gd name="connsiteY101" fmla="*/ 364193 h 787918"/>
              <a:gd name="connsiteX102" fmla="*/ 660909 w 791857"/>
              <a:gd name="connsiteY102" fmla="*/ 346369 h 787918"/>
              <a:gd name="connsiteX103" fmla="*/ 660909 w 791857"/>
              <a:gd name="connsiteY103" fmla="*/ 338348 h 787918"/>
              <a:gd name="connsiteX104" fmla="*/ 568890 w 791857"/>
              <a:gd name="connsiteY104" fmla="*/ 338348 h 787918"/>
              <a:gd name="connsiteX105" fmla="*/ 568890 w 791857"/>
              <a:gd name="connsiteY105" fmla="*/ 346369 h 787918"/>
              <a:gd name="connsiteX106" fmla="*/ 586586 w 791857"/>
              <a:gd name="connsiteY106" fmla="*/ 364193 h 787918"/>
              <a:gd name="connsiteX107" fmla="*/ 605167 w 791857"/>
              <a:gd name="connsiteY107" fmla="*/ 346369 h 787918"/>
              <a:gd name="connsiteX108" fmla="*/ 605167 w 791857"/>
              <a:gd name="connsiteY108" fmla="*/ 338348 h 787918"/>
              <a:gd name="connsiteX109" fmla="*/ 576854 w 791857"/>
              <a:gd name="connsiteY109" fmla="*/ 298243 h 787918"/>
              <a:gd name="connsiteX110" fmla="*/ 568890 w 791857"/>
              <a:gd name="connsiteY110" fmla="*/ 306264 h 787918"/>
              <a:gd name="connsiteX111" fmla="*/ 568890 w 791857"/>
              <a:gd name="connsiteY111" fmla="*/ 318741 h 787918"/>
              <a:gd name="connsiteX112" fmla="*/ 614900 w 791857"/>
              <a:gd name="connsiteY112" fmla="*/ 318741 h 787918"/>
              <a:gd name="connsiteX113" fmla="*/ 670641 w 791857"/>
              <a:gd name="connsiteY113" fmla="*/ 318741 h 787918"/>
              <a:gd name="connsiteX114" fmla="*/ 726383 w 791857"/>
              <a:gd name="connsiteY114" fmla="*/ 318741 h 787918"/>
              <a:gd name="connsiteX115" fmla="*/ 772392 w 791857"/>
              <a:gd name="connsiteY115" fmla="*/ 318741 h 787918"/>
              <a:gd name="connsiteX116" fmla="*/ 772392 w 791857"/>
              <a:gd name="connsiteY116" fmla="*/ 306264 h 787918"/>
              <a:gd name="connsiteX117" fmla="*/ 763544 w 791857"/>
              <a:gd name="connsiteY117" fmla="*/ 298243 h 787918"/>
              <a:gd name="connsiteX118" fmla="*/ 25659 w 791857"/>
              <a:gd name="connsiteY118" fmla="*/ 286572 h 787918"/>
              <a:gd name="connsiteX119" fmla="*/ 19465 w 791857"/>
              <a:gd name="connsiteY119" fmla="*/ 292842 h 787918"/>
              <a:gd name="connsiteX120" fmla="*/ 19465 w 791857"/>
              <a:gd name="connsiteY120" fmla="*/ 368985 h 787918"/>
              <a:gd name="connsiteX121" fmla="*/ 222967 w 791857"/>
              <a:gd name="connsiteY121" fmla="*/ 368985 h 787918"/>
              <a:gd name="connsiteX122" fmla="*/ 222967 w 791857"/>
              <a:gd name="connsiteY122" fmla="*/ 292842 h 787918"/>
              <a:gd name="connsiteX123" fmla="*/ 216773 w 791857"/>
              <a:gd name="connsiteY123" fmla="*/ 286572 h 787918"/>
              <a:gd name="connsiteX124" fmla="*/ 576854 w 791857"/>
              <a:gd name="connsiteY124" fmla="*/ 278636 h 787918"/>
              <a:gd name="connsiteX125" fmla="*/ 763544 w 791857"/>
              <a:gd name="connsiteY125" fmla="*/ 278636 h 787918"/>
              <a:gd name="connsiteX126" fmla="*/ 791857 w 791857"/>
              <a:gd name="connsiteY126" fmla="*/ 306264 h 787918"/>
              <a:gd name="connsiteX127" fmla="*/ 791857 w 791857"/>
              <a:gd name="connsiteY127" fmla="*/ 328544 h 787918"/>
              <a:gd name="connsiteX128" fmla="*/ 791857 w 791857"/>
              <a:gd name="connsiteY128" fmla="*/ 346369 h 787918"/>
              <a:gd name="connsiteX129" fmla="*/ 791857 w 791857"/>
              <a:gd name="connsiteY129" fmla="*/ 473813 h 787918"/>
              <a:gd name="connsiteX130" fmla="*/ 763544 w 791857"/>
              <a:gd name="connsiteY130" fmla="*/ 501441 h 787918"/>
              <a:gd name="connsiteX131" fmla="*/ 576854 w 791857"/>
              <a:gd name="connsiteY131" fmla="*/ 501441 h 787918"/>
              <a:gd name="connsiteX132" fmla="*/ 549425 w 791857"/>
              <a:gd name="connsiteY132" fmla="*/ 473813 h 787918"/>
              <a:gd name="connsiteX133" fmla="*/ 549425 w 791857"/>
              <a:gd name="connsiteY133" fmla="*/ 346369 h 787918"/>
              <a:gd name="connsiteX134" fmla="*/ 549425 w 791857"/>
              <a:gd name="connsiteY134" fmla="*/ 328544 h 787918"/>
              <a:gd name="connsiteX135" fmla="*/ 549425 w 791857"/>
              <a:gd name="connsiteY135" fmla="*/ 306264 h 787918"/>
              <a:gd name="connsiteX136" fmla="*/ 576854 w 791857"/>
              <a:gd name="connsiteY136" fmla="*/ 278636 h 787918"/>
              <a:gd name="connsiteX137" fmla="*/ 25659 w 791857"/>
              <a:gd name="connsiteY137" fmla="*/ 266864 h 787918"/>
              <a:gd name="connsiteX138" fmla="*/ 216773 w 791857"/>
              <a:gd name="connsiteY138" fmla="*/ 266864 h 787918"/>
              <a:gd name="connsiteX139" fmla="*/ 242432 w 791857"/>
              <a:gd name="connsiteY139" fmla="*/ 292842 h 787918"/>
              <a:gd name="connsiteX140" fmla="*/ 242432 w 791857"/>
              <a:gd name="connsiteY140" fmla="*/ 425420 h 787918"/>
              <a:gd name="connsiteX141" fmla="*/ 216773 w 791857"/>
              <a:gd name="connsiteY141" fmla="*/ 450502 h 787918"/>
              <a:gd name="connsiteX142" fmla="*/ 131833 w 791857"/>
              <a:gd name="connsiteY142" fmla="*/ 450502 h 787918"/>
              <a:gd name="connsiteX143" fmla="*/ 131833 w 791857"/>
              <a:gd name="connsiteY143" fmla="*/ 472002 h 787918"/>
              <a:gd name="connsiteX144" fmla="*/ 152184 w 791857"/>
              <a:gd name="connsiteY144" fmla="*/ 472002 h 787918"/>
              <a:gd name="connsiteX145" fmla="*/ 158377 w 791857"/>
              <a:gd name="connsiteY145" fmla="*/ 474689 h 787918"/>
              <a:gd name="connsiteX146" fmla="*/ 178727 w 791857"/>
              <a:gd name="connsiteY146" fmla="*/ 495292 h 787918"/>
              <a:gd name="connsiteX147" fmla="*/ 178727 w 791857"/>
              <a:gd name="connsiteY147" fmla="*/ 509625 h 787918"/>
              <a:gd name="connsiteX148" fmla="*/ 171649 w 791857"/>
              <a:gd name="connsiteY148" fmla="*/ 512312 h 787918"/>
              <a:gd name="connsiteX149" fmla="*/ 164571 w 791857"/>
              <a:gd name="connsiteY149" fmla="*/ 509625 h 787918"/>
              <a:gd name="connsiteX150" fmla="*/ 146875 w 791857"/>
              <a:gd name="connsiteY150" fmla="*/ 491709 h 787918"/>
              <a:gd name="connsiteX151" fmla="*/ 94672 w 791857"/>
              <a:gd name="connsiteY151" fmla="*/ 491709 h 787918"/>
              <a:gd name="connsiteX152" fmla="*/ 77861 w 791857"/>
              <a:gd name="connsiteY152" fmla="*/ 509625 h 787918"/>
              <a:gd name="connsiteX153" fmla="*/ 63705 w 791857"/>
              <a:gd name="connsiteY153" fmla="*/ 509625 h 787918"/>
              <a:gd name="connsiteX154" fmla="*/ 63705 w 791857"/>
              <a:gd name="connsiteY154" fmla="*/ 495292 h 787918"/>
              <a:gd name="connsiteX155" fmla="*/ 83170 w 791857"/>
              <a:gd name="connsiteY155" fmla="*/ 474689 h 787918"/>
              <a:gd name="connsiteX156" fmla="*/ 91133 w 791857"/>
              <a:gd name="connsiteY156" fmla="*/ 472002 h 787918"/>
              <a:gd name="connsiteX157" fmla="*/ 111483 w 791857"/>
              <a:gd name="connsiteY157" fmla="*/ 472002 h 787918"/>
              <a:gd name="connsiteX158" fmla="*/ 111483 w 791857"/>
              <a:gd name="connsiteY158" fmla="*/ 450502 h 787918"/>
              <a:gd name="connsiteX159" fmla="*/ 25659 w 791857"/>
              <a:gd name="connsiteY159" fmla="*/ 450502 h 787918"/>
              <a:gd name="connsiteX160" fmla="*/ 0 w 791857"/>
              <a:gd name="connsiteY160" fmla="*/ 425420 h 787918"/>
              <a:gd name="connsiteX161" fmla="*/ 0 w 791857"/>
              <a:gd name="connsiteY161" fmla="*/ 292842 h 787918"/>
              <a:gd name="connsiteX162" fmla="*/ 25659 w 791857"/>
              <a:gd name="connsiteY162" fmla="*/ 266864 h 787918"/>
              <a:gd name="connsiteX163" fmla="*/ 487316 w 791857"/>
              <a:gd name="connsiteY163" fmla="*/ 131152 h 787918"/>
              <a:gd name="connsiteX164" fmla="*/ 466909 w 791857"/>
              <a:gd name="connsiteY164" fmla="*/ 151534 h 787918"/>
              <a:gd name="connsiteX165" fmla="*/ 487316 w 791857"/>
              <a:gd name="connsiteY165" fmla="*/ 171915 h 787918"/>
              <a:gd name="connsiteX166" fmla="*/ 506836 w 791857"/>
              <a:gd name="connsiteY166" fmla="*/ 151534 h 787918"/>
              <a:gd name="connsiteX167" fmla="*/ 487316 w 791857"/>
              <a:gd name="connsiteY167" fmla="*/ 131152 h 787918"/>
              <a:gd name="connsiteX168" fmla="*/ 315186 w 791857"/>
              <a:gd name="connsiteY168" fmla="*/ 131152 h 787918"/>
              <a:gd name="connsiteX169" fmla="*/ 294779 w 791857"/>
              <a:gd name="connsiteY169" fmla="*/ 151534 h 787918"/>
              <a:gd name="connsiteX170" fmla="*/ 315186 w 791857"/>
              <a:gd name="connsiteY170" fmla="*/ 171915 h 787918"/>
              <a:gd name="connsiteX171" fmla="*/ 334706 w 791857"/>
              <a:gd name="connsiteY171" fmla="*/ 151534 h 787918"/>
              <a:gd name="connsiteX172" fmla="*/ 315186 w 791857"/>
              <a:gd name="connsiteY172" fmla="*/ 131152 h 787918"/>
              <a:gd name="connsiteX173" fmla="*/ 224798 w 791857"/>
              <a:gd name="connsiteY173" fmla="*/ 130494 h 787918"/>
              <a:gd name="connsiteX174" fmla="*/ 231911 w 791857"/>
              <a:gd name="connsiteY174" fmla="*/ 134775 h 787918"/>
              <a:gd name="connsiteX175" fmla="*/ 229244 w 791857"/>
              <a:gd name="connsiteY175" fmla="*/ 147948 h 787918"/>
              <a:gd name="connsiteX176" fmla="*/ 142110 w 791857"/>
              <a:gd name="connsiteY176" fmla="*/ 249820 h 787918"/>
              <a:gd name="connsiteX177" fmla="*/ 132329 w 791857"/>
              <a:gd name="connsiteY177" fmla="*/ 254211 h 787918"/>
              <a:gd name="connsiteX178" fmla="*/ 127884 w 791857"/>
              <a:gd name="connsiteY178" fmla="*/ 253333 h 787918"/>
              <a:gd name="connsiteX179" fmla="*/ 123438 w 791857"/>
              <a:gd name="connsiteY179" fmla="*/ 241038 h 787918"/>
              <a:gd name="connsiteX180" fmla="*/ 217685 w 791857"/>
              <a:gd name="connsiteY180" fmla="*/ 132141 h 787918"/>
              <a:gd name="connsiteX181" fmla="*/ 224798 w 791857"/>
              <a:gd name="connsiteY181" fmla="*/ 130494 h 787918"/>
              <a:gd name="connsiteX182" fmla="*/ 574168 w 791857"/>
              <a:gd name="connsiteY182" fmla="*/ 129131 h 787918"/>
              <a:gd name="connsiteX183" fmla="*/ 668418 w 791857"/>
              <a:gd name="connsiteY183" fmla="*/ 239123 h 787918"/>
              <a:gd name="connsiteX184" fmla="*/ 663972 w 791857"/>
              <a:gd name="connsiteY184" fmla="*/ 251541 h 787918"/>
              <a:gd name="connsiteX185" fmla="*/ 659526 w 791857"/>
              <a:gd name="connsiteY185" fmla="*/ 254202 h 787918"/>
              <a:gd name="connsiteX186" fmla="*/ 649746 w 791857"/>
              <a:gd name="connsiteY186" fmla="*/ 247993 h 787918"/>
              <a:gd name="connsiteX187" fmla="*/ 562609 w 791857"/>
              <a:gd name="connsiteY187" fmla="*/ 145098 h 787918"/>
              <a:gd name="connsiteX188" fmla="*/ 559942 w 791857"/>
              <a:gd name="connsiteY188" fmla="*/ 131792 h 787918"/>
              <a:gd name="connsiteX189" fmla="*/ 574168 w 791857"/>
              <a:gd name="connsiteY189" fmla="*/ 129131 h 787918"/>
              <a:gd name="connsiteX190" fmla="*/ 446502 w 791857"/>
              <a:gd name="connsiteY190" fmla="*/ 49625 h 787918"/>
              <a:gd name="connsiteX191" fmla="*/ 446502 w 791857"/>
              <a:gd name="connsiteY191" fmla="*/ 140900 h 787918"/>
              <a:gd name="connsiteX192" fmla="*/ 449163 w 791857"/>
              <a:gd name="connsiteY192" fmla="*/ 140900 h 787918"/>
              <a:gd name="connsiteX193" fmla="*/ 487316 w 791857"/>
              <a:gd name="connsiteY193" fmla="*/ 111656 h 787918"/>
              <a:gd name="connsiteX194" fmla="*/ 525469 w 791857"/>
              <a:gd name="connsiteY194" fmla="*/ 140900 h 787918"/>
              <a:gd name="connsiteX195" fmla="*/ 527243 w 791857"/>
              <a:gd name="connsiteY195" fmla="*/ 140900 h 787918"/>
              <a:gd name="connsiteX196" fmla="*/ 527243 w 791857"/>
              <a:gd name="connsiteY196" fmla="*/ 97478 h 787918"/>
              <a:gd name="connsiteX197" fmla="*/ 525469 w 791857"/>
              <a:gd name="connsiteY197" fmla="*/ 91275 h 787918"/>
              <a:gd name="connsiteX198" fmla="*/ 493527 w 791857"/>
              <a:gd name="connsiteY198" fmla="*/ 51397 h 787918"/>
              <a:gd name="connsiteX199" fmla="*/ 490865 w 791857"/>
              <a:gd name="connsiteY199" fmla="*/ 49625 h 787918"/>
              <a:gd name="connsiteX200" fmla="*/ 263724 w 791857"/>
              <a:gd name="connsiteY200" fmla="*/ 19496 h 787918"/>
              <a:gd name="connsiteX201" fmla="*/ 263724 w 791857"/>
              <a:gd name="connsiteY201" fmla="*/ 140900 h 787918"/>
              <a:gd name="connsiteX202" fmla="*/ 277033 w 791857"/>
              <a:gd name="connsiteY202" fmla="*/ 140900 h 787918"/>
              <a:gd name="connsiteX203" fmla="*/ 315186 w 791857"/>
              <a:gd name="connsiteY203" fmla="*/ 111656 h 787918"/>
              <a:gd name="connsiteX204" fmla="*/ 352451 w 791857"/>
              <a:gd name="connsiteY204" fmla="*/ 140900 h 787918"/>
              <a:gd name="connsiteX205" fmla="*/ 426982 w 791857"/>
              <a:gd name="connsiteY205" fmla="*/ 140900 h 787918"/>
              <a:gd name="connsiteX206" fmla="*/ 426982 w 791857"/>
              <a:gd name="connsiteY206" fmla="*/ 39877 h 787918"/>
              <a:gd name="connsiteX207" fmla="*/ 426982 w 791857"/>
              <a:gd name="connsiteY207" fmla="*/ 19496 h 787918"/>
              <a:gd name="connsiteX208" fmla="*/ 253077 w 791857"/>
              <a:gd name="connsiteY208" fmla="*/ 0 h 787918"/>
              <a:gd name="connsiteX209" fmla="*/ 436742 w 791857"/>
              <a:gd name="connsiteY209" fmla="*/ 0 h 787918"/>
              <a:gd name="connsiteX210" fmla="*/ 446502 w 791857"/>
              <a:gd name="connsiteY210" fmla="*/ 8862 h 787918"/>
              <a:gd name="connsiteX211" fmla="*/ 446502 w 791857"/>
              <a:gd name="connsiteY211" fmla="*/ 30129 h 787918"/>
              <a:gd name="connsiteX212" fmla="*/ 490865 w 791857"/>
              <a:gd name="connsiteY212" fmla="*/ 30129 h 787918"/>
              <a:gd name="connsiteX213" fmla="*/ 509498 w 791857"/>
              <a:gd name="connsiteY213" fmla="*/ 38991 h 787918"/>
              <a:gd name="connsiteX214" fmla="*/ 541439 w 791857"/>
              <a:gd name="connsiteY214" fmla="*/ 78868 h 787918"/>
              <a:gd name="connsiteX215" fmla="*/ 548538 w 791857"/>
              <a:gd name="connsiteY215" fmla="*/ 97478 h 787918"/>
              <a:gd name="connsiteX216" fmla="*/ 548538 w 791857"/>
              <a:gd name="connsiteY216" fmla="*/ 151534 h 787918"/>
              <a:gd name="connsiteX217" fmla="*/ 538778 w 791857"/>
              <a:gd name="connsiteY217" fmla="*/ 161281 h 787918"/>
              <a:gd name="connsiteX218" fmla="*/ 525469 w 791857"/>
              <a:gd name="connsiteY218" fmla="*/ 161281 h 787918"/>
              <a:gd name="connsiteX219" fmla="*/ 487316 w 791857"/>
              <a:gd name="connsiteY219" fmla="*/ 191411 h 787918"/>
              <a:gd name="connsiteX220" fmla="*/ 449163 w 791857"/>
              <a:gd name="connsiteY220" fmla="*/ 161281 h 787918"/>
              <a:gd name="connsiteX221" fmla="*/ 436742 w 791857"/>
              <a:gd name="connsiteY221" fmla="*/ 161281 h 787918"/>
              <a:gd name="connsiteX222" fmla="*/ 352451 w 791857"/>
              <a:gd name="connsiteY222" fmla="*/ 161281 h 787918"/>
              <a:gd name="connsiteX223" fmla="*/ 315186 w 791857"/>
              <a:gd name="connsiteY223" fmla="*/ 191411 h 787918"/>
              <a:gd name="connsiteX224" fmla="*/ 277033 w 791857"/>
              <a:gd name="connsiteY224" fmla="*/ 161281 h 787918"/>
              <a:gd name="connsiteX225" fmla="*/ 253077 w 791857"/>
              <a:gd name="connsiteY225" fmla="*/ 161281 h 787918"/>
              <a:gd name="connsiteX226" fmla="*/ 243317 w 791857"/>
              <a:gd name="connsiteY226" fmla="*/ 151534 h 787918"/>
              <a:gd name="connsiteX227" fmla="*/ 243317 w 791857"/>
              <a:gd name="connsiteY227" fmla="*/ 8862 h 787918"/>
              <a:gd name="connsiteX228" fmla="*/ 253077 w 791857"/>
              <a:gd name="connsiteY228" fmla="*/ 0 h 7879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791857" h="787918">
                <a:moveTo>
                  <a:pt x="507793" y="682857"/>
                </a:moveTo>
                <a:cubicBezTo>
                  <a:pt x="512911" y="682857"/>
                  <a:pt x="517177" y="687293"/>
                  <a:pt x="517177" y="692617"/>
                </a:cubicBezTo>
                <a:lnTo>
                  <a:pt x="517177" y="773358"/>
                </a:lnTo>
                <a:cubicBezTo>
                  <a:pt x="517177" y="779569"/>
                  <a:pt x="512911" y="784006"/>
                  <a:pt x="507793" y="784006"/>
                </a:cubicBezTo>
                <a:cubicBezTo>
                  <a:pt x="502674" y="784006"/>
                  <a:pt x="498409" y="779569"/>
                  <a:pt x="498409" y="773358"/>
                </a:cubicBezTo>
                <a:lnTo>
                  <a:pt x="498409" y="692617"/>
                </a:lnTo>
                <a:cubicBezTo>
                  <a:pt x="498409" y="687293"/>
                  <a:pt x="502674" y="682857"/>
                  <a:pt x="507793" y="682857"/>
                </a:cubicBezTo>
                <a:close/>
                <a:moveTo>
                  <a:pt x="280174" y="682857"/>
                </a:moveTo>
                <a:cubicBezTo>
                  <a:pt x="285292" y="682857"/>
                  <a:pt x="289558" y="687293"/>
                  <a:pt x="289558" y="692617"/>
                </a:cubicBezTo>
                <a:lnTo>
                  <a:pt x="289558" y="773358"/>
                </a:lnTo>
                <a:cubicBezTo>
                  <a:pt x="289558" y="779569"/>
                  <a:pt x="285292" y="784006"/>
                  <a:pt x="280174" y="784006"/>
                </a:cubicBezTo>
                <a:cubicBezTo>
                  <a:pt x="274202" y="784006"/>
                  <a:pt x="270790" y="779569"/>
                  <a:pt x="270790" y="773358"/>
                </a:cubicBezTo>
                <a:lnTo>
                  <a:pt x="270790" y="692617"/>
                </a:lnTo>
                <a:cubicBezTo>
                  <a:pt x="270790" y="687293"/>
                  <a:pt x="274202" y="682857"/>
                  <a:pt x="280174" y="682857"/>
                </a:cubicBezTo>
                <a:close/>
                <a:moveTo>
                  <a:pt x="324189" y="620065"/>
                </a:moveTo>
                <a:lnTo>
                  <a:pt x="468555" y="620065"/>
                </a:lnTo>
                <a:cubicBezTo>
                  <a:pt x="540737" y="620065"/>
                  <a:pt x="599553" y="690976"/>
                  <a:pt x="599553" y="777147"/>
                </a:cubicBezTo>
                <a:cubicBezTo>
                  <a:pt x="599553" y="783430"/>
                  <a:pt x="595988" y="787918"/>
                  <a:pt x="589750" y="787918"/>
                </a:cubicBezTo>
                <a:cubicBezTo>
                  <a:pt x="584404" y="787918"/>
                  <a:pt x="579948" y="783430"/>
                  <a:pt x="579948" y="777147"/>
                </a:cubicBezTo>
                <a:cubicBezTo>
                  <a:pt x="579948" y="701748"/>
                  <a:pt x="530043" y="639812"/>
                  <a:pt x="468555" y="639812"/>
                </a:cubicBezTo>
                <a:lnTo>
                  <a:pt x="324189" y="639812"/>
                </a:lnTo>
                <a:cubicBezTo>
                  <a:pt x="262700" y="639812"/>
                  <a:pt x="212796" y="701748"/>
                  <a:pt x="212796" y="777147"/>
                </a:cubicBezTo>
                <a:cubicBezTo>
                  <a:pt x="212796" y="783430"/>
                  <a:pt x="208340" y="787918"/>
                  <a:pt x="202994" y="787918"/>
                </a:cubicBezTo>
                <a:cubicBezTo>
                  <a:pt x="196756" y="787918"/>
                  <a:pt x="192300" y="783430"/>
                  <a:pt x="192300" y="777147"/>
                </a:cubicBezTo>
                <a:cubicBezTo>
                  <a:pt x="192300" y="690976"/>
                  <a:pt x="252007" y="620065"/>
                  <a:pt x="324189" y="620065"/>
                </a:cubicBezTo>
                <a:close/>
                <a:moveTo>
                  <a:pt x="135666" y="520656"/>
                </a:moveTo>
                <a:cubicBezTo>
                  <a:pt x="140064" y="518029"/>
                  <a:pt x="146222" y="518905"/>
                  <a:pt x="149740" y="523283"/>
                </a:cubicBezTo>
                <a:cubicBezTo>
                  <a:pt x="169092" y="555684"/>
                  <a:pt x="194601" y="583706"/>
                  <a:pt x="225388" y="606474"/>
                </a:cubicBezTo>
                <a:cubicBezTo>
                  <a:pt x="229786" y="609101"/>
                  <a:pt x="230665" y="615231"/>
                  <a:pt x="228026" y="619610"/>
                </a:cubicBezTo>
                <a:cubicBezTo>
                  <a:pt x="225388" y="622237"/>
                  <a:pt x="222749" y="623112"/>
                  <a:pt x="219230" y="623112"/>
                </a:cubicBezTo>
                <a:cubicBezTo>
                  <a:pt x="217471" y="623112"/>
                  <a:pt x="215712" y="622237"/>
                  <a:pt x="213952" y="622237"/>
                </a:cubicBezTo>
                <a:cubicBezTo>
                  <a:pt x="181406" y="597717"/>
                  <a:pt x="153259" y="568819"/>
                  <a:pt x="133027" y="532916"/>
                </a:cubicBezTo>
                <a:cubicBezTo>
                  <a:pt x="129509" y="529413"/>
                  <a:pt x="131268" y="523283"/>
                  <a:pt x="135666" y="520656"/>
                </a:cubicBezTo>
                <a:close/>
                <a:moveTo>
                  <a:pt x="655991" y="519830"/>
                </a:moveTo>
                <a:cubicBezTo>
                  <a:pt x="660519" y="523433"/>
                  <a:pt x="662330" y="529738"/>
                  <a:pt x="658708" y="534242"/>
                </a:cubicBezTo>
                <a:cubicBezTo>
                  <a:pt x="636972" y="570269"/>
                  <a:pt x="608897" y="600893"/>
                  <a:pt x="574482" y="626113"/>
                </a:cubicBezTo>
                <a:cubicBezTo>
                  <a:pt x="572670" y="626113"/>
                  <a:pt x="570859" y="627013"/>
                  <a:pt x="569048" y="627013"/>
                </a:cubicBezTo>
                <a:cubicBezTo>
                  <a:pt x="565425" y="627013"/>
                  <a:pt x="562708" y="626113"/>
                  <a:pt x="559991" y="623411"/>
                </a:cubicBezTo>
                <a:cubicBezTo>
                  <a:pt x="557274" y="618907"/>
                  <a:pt x="558180" y="612602"/>
                  <a:pt x="562708" y="609900"/>
                </a:cubicBezTo>
                <a:cubicBezTo>
                  <a:pt x="594406" y="586482"/>
                  <a:pt x="620670" y="557660"/>
                  <a:pt x="641500" y="524334"/>
                </a:cubicBezTo>
                <a:cubicBezTo>
                  <a:pt x="644217" y="518930"/>
                  <a:pt x="650557" y="518029"/>
                  <a:pt x="655991" y="519830"/>
                </a:cubicBezTo>
                <a:close/>
                <a:moveTo>
                  <a:pt x="710457" y="440838"/>
                </a:moveTo>
                <a:lnTo>
                  <a:pt x="710457" y="481834"/>
                </a:lnTo>
                <a:lnTo>
                  <a:pt x="763544" y="481834"/>
                </a:lnTo>
                <a:cubicBezTo>
                  <a:pt x="767968" y="481834"/>
                  <a:pt x="772392" y="478269"/>
                  <a:pt x="772392" y="473813"/>
                </a:cubicBezTo>
                <a:lnTo>
                  <a:pt x="772392" y="440838"/>
                </a:lnTo>
                <a:close/>
                <a:moveTo>
                  <a:pt x="568890" y="440838"/>
                </a:moveTo>
                <a:lnTo>
                  <a:pt x="568890" y="473813"/>
                </a:lnTo>
                <a:cubicBezTo>
                  <a:pt x="568890" y="478269"/>
                  <a:pt x="572430" y="481834"/>
                  <a:pt x="576854" y="481834"/>
                </a:cubicBezTo>
                <a:lnTo>
                  <a:pt x="629941" y="481834"/>
                </a:lnTo>
                <a:lnTo>
                  <a:pt x="629941" y="440838"/>
                </a:lnTo>
                <a:close/>
                <a:moveTo>
                  <a:pt x="650291" y="420340"/>
                </a:moveTo>
                <a:lnTo>
                  <a:pt x="650291" y="481834"/>
                </a:lnTo>
                <a:lnTo>
                  <a:pt x="690991" y="481834"/>
                </a:lnTo>
                <a:lnTo>
                  <a:pt x="690991" y="420340"/>
                </a:lnTo>
                <a:close/>
                <a:moveTo>
                  <a:pt x="393964" y="412085"/>
                </a:moveTo>
                <a:cubicBezTo>
                  <a:pt x="347543" y="412085"/>
                  <a:pt x="310050" y="449578"/>
                  <a:pt x="310050" y="495997"/>
                </a:cubicBezTo>
                <a:cubicBezTo>
                  <a:pt x="310050" y="541524"/>
                  <a:pt x="347543" y="579909"/>
                  <a:pt x="393964" y="579909"/>
                </a:cubicBezTo>
                <a:cubicBezTo>
                  <a:pt x="440384" y="579909"/>
                  <a:pt x="477877" y="541524"/>
                  <a:pt x="477877" y="495997"/>
                </a:cubicBezTo>
                <a:cubicBezTo>
                  <a:pt x="477877" y="449578"/>
                  <a:pt x="440384" y="412085"/>
                  <a:pt x="393964" y="412085"/>
                </a:cubicBezTo>
                <a:close/>
                <a:moveTo>
                  <a:pt x="393964" y="392446"/>
                </a:moveTo>
                <a:cubicBezTo>
                  <a:pt x="451096" y="392446"/>
                  <a:pt x="497516" y="438865"/>
                  <a:pt x="497516" y="495997"/>
                </a:cubicBezTo>
                <a:cubicBezTo>
                  <a:pt x="497516" y="553129"/>
                  <a:pt x="451096" y="599548"/>
                  <a:pt x="393964" y="599548"/>
                </a:cubicBezTo>
                <a:cubicBezTo>
                  <a:pt x="336831" y="599548"/>
                  <a:pt x="290411" y="553129"/>
                  <a:pt x="290411" y="495997"/>
                </a:cubicBezTo>
                <a:cubicBezTo>
                  <a:pt x="290411" y="438865"/>
                  <a:pt x="336831" y="392446"/>
                  <a:pt x="393964" y="392446"/>
                </a:cubicBezTo>
                <a:close/>
                <a:moveTo>
                  <a:pt x="19465" y="389588"/>
                </a:moveTo>
                <a:lnTo>
                  <a:pt x="19465" y="425420"/>
                </a:lnTo>
                <a:cubicBezTo>
                  <a:pt x="19465" y="428107"/>
                  <a:pt x="22120" y="430795"/>
                  <a:pt x="25659" y="430795"/>
                </a:cubicBezTo>
                <a:lnTo>
                  <a:pt x="216773" y="430795"/>
                </a:lnTo>
                <a:cubicBezTo>
                  <a:pt x="220312" y="430795"/>
                  <a:pt x="222967" y="428107"/>
                  <a:pt x="222967" y="425420"/>
                </a:cubicBezTo>
                <a:lnTo>
                  <a:pt x="222967" y="389588"/>
                </a:lnTo>
                <a:close/>
                <a:moveTo>
                  <a:pt x="614900" y="372214"/>
                </a:moveTo>
                <a:cubicBezTo>
                  <a:pt x="608706" y="379344"/>
                  <a:pt x="598089" y="383800"/>
                  <a:pt x="586586" y="383800"/>
                </a:cubicBezTo>
                <a:cubicBezTo>
                  <a:pt x="580393" y="383800"/>
                  <a:pt x="574199" y="382909"/>
                  <a:pt x="568890" y="379344"/>
                </a:cubicBezTo>
                <a:lnTo>
                  <a:pt x="568890" y="421231"/>
                </a:lnTo>
                <a:lnTo>
                  <a:pt x="629941" y="421231"/>
                </a:lnTo>
                <a:lnTo>
                  <a:pt x="629941" y="410536"/>
                </a:lnTo>
                <a:cubicBezTo>
                  <a:pt x="629941" y="405189"/>
                  <a:pt x="635250" y="399842"/>
                  <a:pt x="639674" y="399842"/>
                </a:cubicBezTo>
                <a:lnTo>
                  <a:pt x="700724" y="399842"/>
                </a:lnTo>
                <a:cubicBezTo>
                  <a:pt x="706918" y="399842"/>
                  <a:pt x="710457" y="405189"/>
                  <a:pt x="710457" y="410536"/>
                </a:cubicBezTo>
                <a:lnTo>
                  <a:pt x="710457" y="421231"/>
                </a:lnTo>
                <a:lnTo>
                  <a:pt x="772392" y="421231"/>
                </a:lnTo>
                <a:lnTo>
                  <a:pt x="772392" y="379344"/>
                </a:lnTo>
                <a:cubicBezTo>
                  <a:pt x="766198" y="382909"/>
                  <a:pt x="760890" y="383800"/>
                  <a:pt x="753811" y="383800"/>
                </a:cubicBezTo>
                <a:cubicBezTo>
                  <a:pt x="743194" y="383800"/>
                  <a:pt x="733461" y="379344"/>
                  <a:pt x="726383" y="372214"/>
                </a:cubicBezTo>
                <a:cubicBezTo>
                  <a:pt x="719305" y="379344"/>
                  <a:pt x="709572" y="383800"/>
                  <a:pt x="698070" y="383800"/>
                </a:cubicBezTo>
                <a:cubicBezTo>
                  <a:pt x="687452" y="383800"/>
                  <a:pt x="676835" y="379344"/>
                  <a:pt x="670641" y="372214"/>
                </a:cubicBezTo>
                <a:cubicBezTo>
                  <a:pt x="663563" y="379344"/>
                  <a:pt x="653830" y="383800"/>
                  <a:pt x="642328" y="383800"/>
                </a:cubicBezTo>
                <a:cubicBezTo>
                  <a:pt x="631711" y="383800"/>
                  <a:pt x="621978" y="379344"/>
                  <a:pt x="614900" y="372214"/>
                </a:cubicBezTo>
                <a:close/>
                <a:moveTo>
                  <a:pt x="736116" y="338348"/>
                </a:moveTo>
                <a:lnTo>
                  <a:pt x="736116" y="346369"/>
                </a:lnTo>
                <a:cubicBezTo>
                  <a:pt x="736116" y="357063"/>
                  <a:pt x="744079" y="364193"/>
                  <a:pt x="753811" y="364193"/>
                </a:cubicBezTo>
                <a:cubicBezTo>
                  <a:pt x="764429" y="364193"/>
                  <a:pt x="772392" y="357063"/>
                  <a:pt x="772392" y="346369"/>
                </a:cubicBezTo>
                <a:lnTo>
                  <a:pt x="772392" y="338348"/>
                </a:lnTo>
                <a:close/>
                <a:moveTo>
                  <a:pt x="680374" y="338348"/>
                </a:moveTo>
                <a:lnTo>
                  <a:pt x="680374" y="346369"/>
                </a:lnTo>
                <a:cubicBezTo>
                  <a:pt x="680374" y="357063"/>
                  <a:pt x="688337" y="364193"/>
                  <a:pt x="698070" y="364193"/>
                </a:cubicBezTo>
                <a:cubicBezTo>
                  <a:pt x="708687" y="364193"/>
                  <a:pt x="716650" y="357063"/>
                  <a:pt x="716650" y="346369"/>
                </a:cubicBezTo>
                <a:lnTo>
                  <a:pt x="716650" y="338348"/>
                </a:lnTo>
                <a:close/>
                <a:moveTo>
                  <a:pt x="624632" y="338348"/>
                </a:moveTo>
                <a:lnTo>
                  <a:pt x="624632" y="346369"/>
                </a:lnTo>
                <a:cubicBezTo>
                  <a:pt x="624632" y="357063"/>
                  <a:pt x="632595" y="364193"/>
                  <a:pt x="642328" y="364193"/>
                </a:cubicBezTo>
                <a:cubicBezTo>
                  <a:pt x="652945" y="364193"/>
                  <a:pt x="660909" y="357063"/>
                  <a:pt x="660909" y="346369"/>
                </a:cubicBezTo>
                <a:lnTo>
                  <a:pt x="660909" y="338348"/>
                </a:lnTo>
                <a:close/>
                <a:moveTo>
                  <a:pt x="568890" y="338348"/>
                </a:moveTo>
                <a:lnTo>
                  <a:pt x="568890" y="346369"/>
                </a:lnTo>
                <a:cubicBezTo>
                  <a:pt x="568890" y="357063"/>
                  <a:pt x="576854" y="364193"/>
                  <a:pt x="586586" y="364193"/>
                </a:cubicBezTo>
                <a:cubicBezTo>
                  <a:pt x="597204" y="364193"/>
                  <a:pt x="605167" y="357063"/>
                  <a:pt x="605167" y="346369"/>
                </a:cubicBezTo>
                <a:lnTo>
                  <a:pt x="605167" y="338348"/>
                </a:lnTo>
                <a:close/>
                <a:moveTo>
                  <a:pt x="576854" y="298243"/>
                </a:moveTo>
                <a:cubicBezTo>
                  <a:pt x="572430" y="298243"/>
                  <a:pt x="568890" y="301808"/>
                  <a:pt x="568890" y="306264"/>
                </a:cubicBezTo>
                <a:lnTo>
                  <a:pt x="568890" y="318741"/>
                </a:lnTo>
                <a:lnTo>
                  <a:pt x="614900" y="318741"/>
                </a:lnTo>
                <a:lnTo>
                  <a:pt x="670641" y="318741"/>
                </a:lnTo>
                <a:lnTo>
                  <a:pt x="726383" y="318741"/>
                </a:lnTo>
                <a:lnTo>
                  <a:pt x="772392" y="318741"/>
                </a:lnTo>
                <a:lnTo>
                  <a:pt x="772392" y="306264"/>
                </a:lnTo>
                <a:cubicBezTo>
                  <a:pt x="772392" y="301808"/>
                  <a:pt x="767968" y="298243"/>
                  <a:pt x="763544" y="298243"/>
                </a:cubicBezTo>
                <a:close/>
                <a:moveTo>
                  <a:pt x="25659" y="286572"/>
                </a:moveTo>
                <a:cubicBezTo>
                  <a:pt x="22120" y="286572"/>
                  <a:pt x="19465" y="289259"/>
                  <a:pt x="19465" y="292842"/>
                </a:cubicBezTo>
                <a:lnTo>
                  <a:pt x="19465" y="368985"/>
                </a:lnTo>
                <a:lnTo>
                  <a:pt x="222967" y="368985"/>
                </a:lnTo>
                <a:lnTo>
                  <a:pt x="222967" y="292842"/>
                </a:lnTo>
                <a:cubicBezTo>
                  <a:pt x="222967" y="289259"/>
                  <a:pt x="220312" y="286572"/>
                  <a:pt x="216773" y="286572"/>
                </a:cubicBezTo>
                <a:close/>
                <a:moveTo>
                  <a:pt x="576854" y="278636"/>
                </a:moveTo>
                <a:lnTo>
                  <a:pt x="763544" y="278636"/>
                </a:lnTo>
                <a:cubicBezTo>
                  <a:pt x="779470" y="278636"/>
                  <a:pt x="791857" y="290222"/>
                  <a:pt x="791857" y="306264"/>
                </a:cubicBezTo>
                <a:lnTo>
                  <a:pt x="791857" y="328544"/>
                </a:lnTo>
                <a:lnTo>
                  <a:pt x="791857" y="346369"/>
                </a:lnTo>
                <a:lnTo>
                  <a:pt x="791857" y="473813"/>
                </a:lnTo>
                <a:cubicBezTo>
                  <a:pt x="791857" y="489855"/>
                  <a:pt x="779470" y="501441"/>
                  <a:pt x="763544" y="501441"/>
                </a:cubicBezTo>
                <a:lnTo>
                  <a:pt x="576854" y="501441"/>
                </a:lnTo>
                <a:cubicBezTo>
                  <a:pt x="561812" y="501441"/>
                  <a:pt x="549425" y="489855"/>
                  <a:pt x="549425" y="473813"/>
                </a:cubicBezTo>
                <a:lnTo>
                  <a:pt x="549425" y="346369"/>
                </a:lnTo>
                <a:lnTo>
                  <a:pt x="549425" y="328544"/>
                </a:lnTo>
                <a:lnTo>
                  <a:pt x="549425" y="306264"/>
                </a:lnTo>
                <a:cubicBezTo>
                  <a:pt x="549425" y="290222"/>
                  <a:pt x="561812" y="278636"/>
                  <a:pt x="576854" y="278636"/>
                </a:cubicBezTo>
                <a:close/>
                <a:moveTo>
                  <a:pt x="25659" y="266864"/>
                </a:moveTo>
                <a:lnTo>
                  <a:pt x="216773" y="266864"/>
                </a:lnTo>
                <a:cubicBezTo>
                  <a:pt x="231815" y="266864"/>
                  <a:pt x="242432" y="277614"/>
                  <a:pt x="242432" y="292842"/>
                </a:cubicBezTo>
                <a:lnTo>
                  <a:pt x="242432" y="425420"/>
                </a:lnTo>
                <a:cubicBezTo>
                  <a:pt x="242432" y="438857"/>
                  <a:pt x="231815" y="450502"/>
                  <a:pt x="216773" y="450502"/>
                </a:cubicBezTo>
                <a:lnTo>
                  <a:pt x="131833" y="450502"/>
                </a:lnTo>
                <a:lnTo>
                  <a:pt x="131833" y="472002"/>
                </a:lnTo>
                <a:lnTo>
                  <a:pt x="152184" y="472002"/>
                </a:lnTo>
                <a:cubicBezTo>
                  <a:pt x="153953" y="472002"/>
                  <a:pt x="156608" y="472897"/>
                  <a:pt x="158377" y="474689"/>
                </a:cubicBezTo>
                <a:lnTo>
                  <a:pt x="178727" y="495292"/>
                </a:lnTo>
                <a:cubicBezTo>
                  <a:pt x="183151" y="498875"/>
                  <a:pt x="183151" y="506042"/>
                  <a:pt x="178727" y="509625"/>
                </a:cubicBezTo>
                <a:cubicBezTo>
                  <a:pt x="176958" y="510521"/>
                  <a:pt x="174303" y="512312"/>
                  <a:pt x="171649" y="512312"/>
                </a:cubicBezTo>
                <a:cubicBezTo>
                  <a:pt x="168995" y="512312"/>
                  <a:pt x="167225" y="510521"/>
                  <a:pt x="164571" y="509625"/>
                </a:cubicBezTo>
                <a:lnTo>
                  <a:pt x="146875" y="491709"/>
                </a:lnTo>
                <a:lnTo>
                  <a:pt x="94672" y="491709"/>
                </a:lnTo>
                <a:lnTo>
                  <a:pt x="77861" y="509625"/>
                </a:lnTo>
                <a:cubicBezTo>
                  <a:pt x="74322" y="513208"/>
                  <a:pt x="68129" y="513208"/>
                  <a:pt x="63705" y="509625"/>
                </a:cubicBezTo>
                <a:cubicBezTo>
                  <a:pt x="60166" y="506042"/>
                  <a:pt x="60166" y="498875"/>
                  <a:pt x="63705" y="495292"/>
                </a:cubicBezTo>
                <a:lnTo>
                  <a:pt x="83170" y="474689"/>
                </a:lnTo>
                <a:cubicBezTo>
                  <a:pt x="85824" y="472897"/>
                  <a:pt x="88479" y="472002"/>
                  <a:pt x="91133" y="472002"/>
                </a:cubicBezTo>
                <a:lnTo>
                  <a:pt x="111483" y="472002"/>
                </a:lnTo>
                <a:lnTo>
                  <a:pt x="111483" y="450502"/>
                </a:lnTo>
                <a:lnTo>
                  <a:pt x="25659" y="450502"/>
                </a:lnTo>
                <a:cubicBezTo>
                  <a:pt x="11502" y="450502"/>
                  <a:pt x="0" y="438857"/>
                  <a:pt x="0" y="425420"/>
                </a:cubicBezTo>
                <a:lnTo>
                  <a:pt x="0" y="292842"/>
                </a:lnTo>
                <a:cubicBezTo>
                  <a:pt x="0" y="277614"/>
                  <a:pt x="11502" y="266864"/>
                  <a:pt x="25659" y="266864"/>
                </a:cubicBezTo>
                <a:close/>
                <a:moveTo>
                  <a:pt x="487316" y="131152"/>
                </a:moveTo>
                <a:cubicBezTo>
                  <a:pt x="475781" y="131152"/>
                  <a:pt x="466909" y="140900"/>
                  <a:pt x="466909" y="151534"/>
                </a:cubicBezTo>
                <a:cubicBezTo>
                  <a:pt x="466909" y="163054"/>
                  <a:pt x="475781" y="171915"/>
                  <a:pt x="487316" y="171915"/>
                </a:cubicBezTo>
                <a:cubicBezTo>
                  <a:pt x="497963" y="171915"/>
                  <a:pt x="506836" y="163054"/>
                  <a:pt x="506836" y="151534"/>
                </a:cubicBezTo>
                <a:cubicBezTo>
                  <a:pt x="506836" y="140900"/>
                  <a:pt x="497963" y="131152"/>
                  <a:pt x="487316" y="131152"/>
                </a:cubicBezTo>
                <a:close/>
                <a:moveTo>
                  <a:pt x="315186" y="131152"/>
                </a:moveTo>
                <a:cubicBezTo>
                  <a:pt x="303651" y="131152"/>
                  <a:pt x="294779" y="140900"/>
                  <a:pt x="294779" y="151534"/>
                </a:cubicBezTo>
                <a:cubicBezTo>
                  <a:pt x="294779" y="163054"/>
                  <a:pt x="303651" y="171915"/>
                  <a:pt x="315186" y="171915"/>
                </a:cubicBezTo>
                <a:cubicBezTo>
                  <a:pt x="325833" y="171915"/>
                  <a:pt x="334706" y="163054"/>
                  <a:pt x="334706" y="151534"/>
                </a:cubicBezTo>
                <a:cubicBezTo>
                  <a:pt x="334706" y="140900"/>
                  <a:pt x="325833" y="131152"/>
                  <a:pt x="315186" y="131152"/>
                </a:cubicBezTo>
                <a:close/>
                <a:moveTo>
                  <a:pt x="224798" y="130494"/>
                </a:moveTo>
                <a:cubicBezTo>
                  <a:pt x="227466" y="130823"/>
                  <a:pt x="230133" y="132141"/>
                  <a:pt x="231911" y="134775"/>
                </a:cubicBezTo>
                <a:cubicBezTo>
                  <a:pt x="234579" y="138288"/>
                  <a:pt x="233690" y="144435"/>
                  <a:pt x="229244" y="147948"/>
                </a:cubicBezTo>
                <a:cubicBezTo>
                  <a:pt x="191901" y="174294"/>
                  <a:pt x="161670" y="209422"/>
                  <a:pt x="142110" y="249820"/>
                </a:cubicBezTo>
                <a:cubicBezTo>
                  <a:pt x="139442" y="253333"/>
                  <a:pt x="136775" y="254211"/>
                  <a:pt x="132329" y="254211"/>
                </a:cubicBezTo>
                <a:cubicBezTo>
                  <a:pt x="130551" y="254211"/>
                  <a:pt x="129662" y="254211"/>
                  <a:pt x="127884" y="253333"/>
                </a:cubicBezTo>
                <a:cubicBezTo>
                  <a:pt x="123438" y="251576"/>
                  <a:pt x="121660" y="245429"/>
                  <a:pt x="123438" y="241038"/>
                </a:cubicBezTo>
                <a:cubicBezTo>
                  <a:pt x="145666" y="198006"/>
                  <a:pt x="178564" y="160243"/>
                  <a:pt x="217685" y="132141"/>
                </a:cubicBezTo>
                <a:cubicBezTo>
                  <a:pt x="219464" y="130824"/>
                  <a:pt x="222131" y="130165"/>
                  <a:pt x="224798" y="130494"/>
                </a:cubicBezTo>
                <a:close/>
                <a:moveTo>
                  <a:pt x="574168" y="129131"/>
                </a:moveTo>
                <a:cubicBezTo>
                  <a:pt x="614180" y="157516"/>
                  <a:pt x="646189" y="195658"/>
                  <a:pt x="668418" y="239123"/>
                </a:cubicBezTo>
                <a:cubicBezTo>
                  <a:pt x="670196" y="243558"/>
                  <a:pt x="668418" y="249767"/>
                  <a:pt x="663972" y="251541"/>
                </a:cubicBezTo>
                <a:cubicBezTo>
                  <a:pt x="662194" y="252428"/>
                  <a:pt x="661304" y="254202"/>
                  <a:pt x="659526" y="254202"/>
                </a:cubicBezTo>
                <a:cubicBezTo>
                  <a:pt x="655080" y="254202"/>
                  <a:pt x="652413" y="251541"/>
                  <a:pt x="649746" y="247993"/>
                </a:cubicBezTo>
                <a:cubicBezTo>
                  <a:pt x="630184" y="207190"/>
                  <a:pt x="599953" y="171708"/>
                  <a:pt x="562609" y="145098"/>
                </a:cubicBezTo>
                <a:cubicBezTo>
                  <a:pt x="558163" y="141549"/>
                  <a:pt x="557274" y="135340"/>
                  <a:pt x="559942" y="131792"/>
                </a:cubicBezTo>
                <a:cubicBezTo>
                  <a:pt x="563498" y="126470"/>
                  <a:pt x="569722" y="125583"/>
                  <a:pt x="574168" y="129131"/>
                </a:cubicBezTo>
                <a:close/>
                <a:moveTo>
                  <a:pt x="446502" y="49625"/>
                </a:moveTo>
                <a:lnTo>
                  <a:pt x="446502" y="140900"/>
                </a:lnTo>
                <a:lnTo>
                  <a:pt x="449163" y="140900"/>
                </a:lnTo>
                <a:cubicBezTo>
                  <a:pt x="454487" y="124949"/>
                  <a:pt x="468683" y="111656"/>
                  <a:pt x="487316" y="111656"/>
                </a:cubicBezTo>
                <a:cubicBezTo>
                  <a:pt x="505949" y="111656"/>
                  <a:pt x="521032" y="124949"/>
                  <a:pt x="525469" y="140900"/>
                </a:cubicBezTo>
                <a:lnTo>
                  <a:pt x="527243" y="140900"/>
                </a:lnTo>
                <a:lnTo>
                  <a:pt x="527243" y="97478"/>
                </a:lnTo>
                <a:cubicBezTo>
                  <a:pt x="527243" y="94819"/>
                  <a:pt x="527243" y="93047"/>
                  <a:pt x="525469" y="91275"/>
                </a:cubicBezTo>
                <a:lnTo>
                  <a:pt x="493527" y="51397"/>
                </a:lnTo>
                <a:cubicBezTo>
                  <a:pt x="492640" y="50511"/>
                  <a:pt x="491752" y="49625"/>
                  <a:pt x="490865" y="49625"/>
                </a:cubicBezTo>
                <a:close/>
                <a:moveTo>
                  <a:pt x="263724" y="19496"/>
                </a:moveTo>
                <a:lnTo>
                  <a:pt x="263724" y="140900"/>
                </a:lnTo>
                <a:lnTo>
                  <a:pt x="277033" y="140900"/>
                </a:lnTo>
                <a:cubicBezTo>
                  <a:pt x="281469" y="124949"/>
                  <a:pt x="296553" y="111656"/>
                  <a:pt x="315186" y="111656"/>
                </a:cubicBezTo>
                <a:cubicBezTo>
                  <a:pt x="332931" y="111656"/>
                  <a:pt x="348015" y="124949"/>
                  <a:pt x="352451" y="140900"/>
                </a:cubicBezTo>
                <a:lnTo>
                  <a:pt x="426982" y="140900"/>
                </a:lnTo>
                <a:lnTo>
                  <a:pt x="426982" y="39877"/>
                </a:lnTo>
                <a:lnTo>
                  <a:pt x="426982" y="19496"/>
                </a:lnTo>
                <a:close/>
                <a:moveTo>
                  <a:pt x="253077" y="0"/>
                </a:moveTo>
                <a:lnTo>
                  <a:pt x="436742" y="0"/>
                </a:lnTo>
                <a:cubicBezTo>
                  <a:pt x="442065" y="0"/>
                  <a:pt x="446502" y="3545"/>
                  <a:pt x="446502" y="8862"/>
                </a:cubicBezTo>
                <a:lnTo>
                  <a:pt x="446502" y="30129"/>
                </a:lnTo>
                <a:lnTo>
                  <a:pt x="490865" y="30129"/>
                </a:lnTo>
                <a:cubicBezTo>
                  <a:pt x="497963" y="30129"/>
                  <a:pt x="505061" y="32788"/>
                  <a:pt x="509498" y="38991"/>
                </a:cubicBezTo>
                <a:lnTo>
                  <a:pt x="541439" y="78868"/>
                </a:lnTo>
                <a:cubicBezTo>
                  <a:pt x="544989" y="84185"/>
                  <a:pt x="548538" y="90388"/>
                  <a:pt x="548538" y="97478"/>
                </a:cubicBezTo>
                <a:lnTo>
                  <a:pt x="548538" y="151534"/>
                </a:lnTo>
                <a:cubicBezTo>
                  <a:pt x="548538" y="156851"/>
                  <a:pt x="544101" y="161281"/>
                  <a:pt x="538778" y="161281"/>
                </a:cubicBezTo>
                <a:lnTo>
                  <a:pt x="525469" y="161281"/>
                </a:lnTo>
                <a:cubicBezTo>
                  <a:pt x="521032" y="178118"/>
                  <a:pt x="505949" y="191411"/>
                  <a:pt x="487316" y="191411"/>
                </a:cubicBezTo>
                <a:cubicBezTo>
                  <a:pt x="468683" y="191411"/>
                  <a:pt x="454487" y="178118"/>
                  <a:pt x="449163" y="161281"/>
                </a:cubicBezTo>
                <a:lnTo>
                  <a:pt x="436742" y="161281"/>
                </a:lnTo>
                <a:lnTo>
                  <a:pt x="352451" y="161281"/>
                </a:lnTo>
                <a:cubicBezTo>
                  <a:pt x="348015" y="178118"/>
                  <a:pt x="332931" y="191411"/>
                  <a:pt x="315186" y="191411"/>
                </a:cubicBezTo>
                <a:cubicBezTo>
                  <a:pt x="296553" y="191411"/>
                  <a:pt x="281469" y="178118"/>
                  <a:pt x="277033" y="161281"/>
                </a:cubicBezTo>
                <a:lnTo>
                  <a:pt x="253077" y="161281"/>
                </a:lnTo>
                <a:cubicBezTo>
                  <a:pt x="247753" y="161281"/>
                  <a:pt x="243317" y="156851"/>
                  <a:pt x="243317" y="151534"/>
                </a:cubicBezTo>
                <a:lnTo>
                  <a:pt x="243317" y="8862"/>
                </a:lnTo>
                <a:cubicBezTo>
                  <a:pt x="243317" y="3545"/>
                  <a:pt x="247753" y="0"/>
                  <a:pt x="253077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FB4FF12C-1EF1-42F3-A179-A1F7150A32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97065" y="7780674"/>
            <a:ext cx="789157" cy="690861"/>
          </a:xfrm>
          <a:custGeom>
            <a:avLst/>
            <a:gdLst>
              <a:gd name="connsiteX0" fmla="*/ 460144 w 850720"/>
              <a:gd name="connsiteY0" fmla="*/ 667159 h 744756"/>
              <a:gd name="connsiteX1" fmla="*/ 469138 w 850720"/>
              <a:gd name="connsiteY1" fmla="*/ 667159 h 744756"/>
              <a:gd name="connsiteX2" fmla="*/ 474044 w 850720"/>
              <a:gd name="connsiteY2" fmla="*/ 671424 h 744756"/>
              <a:gd name="connsiteX3" fmla="*/ 474044 w 850720"/>
              <a:gd name="connsiteY3" fmla="*/ 680808 h 744756"/>
              <a:gd name="connsiteX4" fmla="*/ 469138 w 850720"/>
              <a:gd name="connsiteY4" fmla="*/ 685927 h 744756"/>
              <a:gd name="connsiteX5" fmla="*/ 460144 w 850720"/>
              <a:gd name="connsiteY5" fmla="*/ 685927 h 744756"/>
              <a:gd name="connsiteX6" fmla="*/ 455238 w 850720"/>
              <a:gd name="connsiteY6" fmla="*/ 680808 h 744756"/>
              <a:gd name="connsiteX7" fmla="*/ 455238 w 850720"/>
              <a:gd name="connsiteY7" fmla="*/ 671424 h 744756"/>
              <a:gd name="connsiteX8" fmla="*/ 460144 w 850720"/>
              <a:gd name="connsiteY8" fmla="*/ 667159 h 744756"/>
              <a:gd name="connsiteX9" fmla="*/ 421718 w 850720"/>
              <a:gd name="connsiteY9" fmla="*/ 667159 h 744756"/>
              <a:gd name="connsiteX10" fmla="*/ 430712 w 850720"/>
              <a:gd name="connsiteY10" fmla="*/ 667159 h 744756"/>
              <a:gd name="connsiteX11" fmla="*/ 434800 w 850720"/>
              <a:gd name="connsiteY11" fmla="*/ 671424 h 744756"/>
              <a:gd name="connsiteX12" fmla="*/ 434800 w 850720"/>
              <a:gd name="connsiteY12" fmla="*/ 680808 h 744756"/>
              <a:gd name="connsiteX13" fmla="*/ 430712 w 850720"/>
              <a:gd name="connsiteY13" fmla="*/ 685927 h 744756"/>
              <a:gd name="connsiteX14" fmla="*/ 421718 w 850720"/>
              <a:gd name="connsiteY14" fmla="*/ 685927 h 744756"/>
              <a:gd name="connsiteX15" fmla="*/ 415994 w 850720"/>
              <a:gd name="connsiteY15" fmla="*/ 680808 h 744756"/>
              <a:gd name="connsiteX16" fmla="*/ 415994 w 850720"/>
              <a:gd name="connsiteY16" fmla="*/ 671424 h 744756"/>
              <a:gd name="connsiteX17" fmla="*/ 421718 w 850720"/>
              <a:gd name="connsiteY17" fmla="*/ 667159 h 744756"/>
              <a:gd name="connsiteX18" fmla="*/ 381016 w 850720"/>
              <a:gd name="connsiteY18" fmla="*/ 667159 h 744756"/>
              <a:gd name="connsiteX19" fmla="*/ 390400 w 850720"/>
              <a:gd name="connsiteY19" fmla="*/ 667159 h 744756"/>
              <a:gd name="connsiteX20" fmla="*/ 395520 w 850720"/>
              <a:gd name="connsiteY20" fmla="*/ 671424 h 744756"/>
              <a:gd name="connsiteX21" fmla="*/ 395520 w 850720"/>
              <a:gd name="connsiteY21" fmla="*/ 680808 h 744756"/>
              <a:gd name="connsiteX22" fmla="*/ 390400 w 850720"/>
              <a:gd name="connsiteY22" fmla="*/ 685927 h 744756"/>
              <a:gd name="connsiteX23" fmla="*/ 381016 w 850720"/>
              <a:gd name="connsiteY23" fmla="*/ 685927 h 744756"/>
              <a:gd name="connsiteX24" fmla="*/ 376748 w 850720"/>
              <a:gd name="connsiteY24" fmla="*/ 680808 h 744756"/>
              <a:gd name="connsiteX25" fmla="*/ 376748 w 850720"/>
              <a:gd name="connsiteY25" fmla="*/ 671424 h 744756"/>
              <a:gd name="connsiteX26" fmla="*/ 381016 w 850720"/>
              <a:gd name="connsiteY26" fmla="*/ 667159 h 744756"/>
              <a:gd name="connsiteX27" fmla="*/ 701954 w 850720"/>
              <a:gd name="connsiteY27" fmla="*/ 371040 h 744756"/>
              <a:gd name="connsiteX28" fmla="*/ 701954 w 850720"/>
              <a:gd name="connsiteY28" fmla="*/ 451313 h 744756"/>
              <a:gd name="connsiteX29" fmla="*/ 684138 w 850720"/>
              <a:gd name="connsiteY29" fmla="*/ 470044 h 744756"/>
              <a:gd name="connsiteX30" fmla="*/ 672558 w 850720"/>
              <a:gd name="connsiteY30" fmla="*/ 470044 h 744756"/>
              <a:gd name="connsiteX31" fmla="*/ 672558 w 850720"/>
              <a:gd name="connsiteY31" fmla="*/ 705511 h 744756"/>
              <a:gd name="connsiteX32" fmla="*/ 744714 w 850720"/>
              <a:gd name="connsiteY32" fmla="*/ 705511 h 744756"/>
              <a:gd name="connsiteX33" fmla="*/ 759858 w 850720"/>
              <a:gd name="connsiteY33" fmla="*/ 691241 h 744756"/>
              <a:gd name="connsiteX34" fmla="*/ 759858 w 850720"/>
              <a:gd name="connsiteY34" fmla="*/ 386203 h 744756"/>
              <a:gd name="connsiteX35" fmla="*/ 744714 w 850720"/>
              <a:gd name="connsiteY35" fmla="*/ 371040 h 744756"/>
              <a:gd name="connsiteX36" fmla="*/ 326926 w 850720"/>
              <a:gd name="connsiteY36" fmla="*/ 371040 h 744756"/>
              <a:gd name="connsiteX37" fmla="*/ 326926 w 850720"/>
              <a:gd name="connsiteY37" fmla="*/ 448637 h 744756"/>
              <a:gd name="connsiteX38" fmla="*/ 346524 w 850720"/>
              <a:gd name="connsiteY38" fmla="*/ 468260 h 744756"/>
              <a:gd name="connsiteX39" fmla="*/ 503306 w 850720"/>
              <a:gd name="connsiteY39" fmla="*/ 468260 h 744756"/>
              <a:gd name="connsiteX40" fmla="*/ 522902 w 850720"/>
              <a:gd name="connsiteY40" fmla="*/ 448637 h 744756"/>
              <a:gd name="connsiteX41" fmla="*/ 522902 w 850720"/>
              <a:gd name="connsiteY41" fmla="*/ 371040 h 744756"/>
              <a:gd name="connsiteX42" fmla="*/ 228936 w 850720"/>
              <a:gd name="connsiteY42" fmla="*/ 371040 h 744756"/>
              <a:gd name="connsiteX43" fmla="*/ 228936 w 850720"/>
              <a:gd name="connsiteY43" fmla="*/ 451313 h 744756"/>
              <a:gd name="connsiteX44" fmla="*/ 210230 w 850720"/>
              <a:gd name="connsiteY44" fmla="*/ 470044 h 744756"/>
              <a:gd name="connsiteX45" fmla="*/ 198650 w 850720"/>
              <a:gd name="connsiteY45" fmla="*/ 470044 h 744756"/>
              <a:gd name="connsiteX46" fmla="*/ 198650 w 850720"/>
              <a:gd name="connsiteY46" fmla="*/ 705511 h 744756"/>
              <a:gd name="connsiteX47" fmla="*/ 651178 w 850720"/>
              <a:gd name="connsiteY47" fmla="*/ 705511 h 744756"/>
              <a:gd name="connsiteX48" fmla="*/ 651178 w 850720"/>
              <a:gd name="connsiteY48" fmla="*/ 470044 h 744756"/>
              <a:gd name="connsiteX49" fmla="*/ 639598 w 850720"/>
              <a:gd name="connsiteY49" fmla="*/ 470044 h 744756"/>
              <a:gd name="connsiteX50" fmla="*/ 621782 w 850720"/>
              <a:gd name="connsiteY50" fmla="*/ 451313 h 744756"/>
              <a:gd name="connsiteX51" fmla="*/ 621782 w 850720"/>
              <a:gd name="connsiteY51" fmla="*/ 371040 h 744756"/>
              <a:gd name="connsiteX52" fmla="*/ 544282 w 850720"/>
              <a:gd name="connsiteY52" fmla="*/ 371040 h 744756"/>
              <a:gd name="connsiteX53" fmla="*/ 544282 w 850720"/>
              <a:gd name="connsiteY53" fmla="*/ 448637 h 744756"/>
              <a:gd name="connsiteX54" fmla="*/ 503306 w 850720"/>
              <a:gd name="connsiteY54" fmla="*/ 489666 h 744756"/>
              <a:gd name="connsiteX55" fmla="*/ 346524 w 850720"/>
              <a:gd name="connsiteY55" fmla="*/ 489666 h 744756"/>
              <a:gd name="connsiteX56" fmla="*/ 305546 w 850720"/>
              <a:gd name="connsiteY56" fmla="*/ 448637 h 744756"/>
              <a:gd name="connsiteX57" fmla="*/ 305546 w 850720"/>
              <a:gd name="connsiteY57" fmla="*/ 371040 h 744756"/>
              <a:gd name="connsiteX58" fmla="*/ 104224 w 850720"/>
              <a:gd name="connsiteY58" fmla="*/ 371040 h 744756"/>
              <a:gd name="connsiteX59" fmla="*/ 89972 w 850720"/>
              <a:gd name="connsiteY59" fmla="*/ 386203 h 744756"/>
              <a:gd name="connsiteX60" fmla="*/ 89972 w 850720"/>
              <a:gd name="connsiteY60" fmla="*/ 691241 h 744756"/>
              <a:gd name="connsiteX61" fmla="*/ 104224 w 850720"/>
              <a:gd name="connsiteY61" fmla="*/ 705511 h 744756"/>
              <a:gd name="connsiteX62" fmla="*/ 177270 w 850720"/>
              <a:gd name="connsiteY62" fmla="*/ 705511 h 744756"/>
              <a:gd name="connsiteX63" fmla="*/ 177270 w 850720"/>
              <a:gd name="connsiteY63" fmla="*/ 470044 h 744756"/>
              <a:gd name="connsiteX64" fmla="*/ 165690 w 850720"/>
              <a:gd name="connsiteY64" fmla="*/ 470044 h 744756"/>
              <a:gd name="connsiteX65" fmla="*/ 147874 w 850720"/>
              <a:gd name="connsiteY65" fmla="*/ 451313 h 744756"/>
              <a:gd name="connsiteX66" fmla="*/ 147874 w 850720"/>
              <a:gd name="connsiteY66" fmla="*/ 371040 h 744756"/>
              <a:gd name="connsiteX67" fmla="*/ 228936 w 850720"/>
              <a:gd name="connsiteY67" fmla="*/ 275604 h 744756"/>
              <a:gd name="connsiteX68" fmla="*/ 228936 w 850720"/>
              <a:gd name="connsiteY68" fmla="*/ 350526 h 744756"/>
              <a:gd name="connsiteX69" fmla="*/ 316236 w 850720"/>
              <a:gd name="connsiteY69" fmla="*/ 350526 h 744756"/>
              <a:gd name="connsiteX70" fmla="*/ 533592 w 850720"/>
              <a:gd name="connsiteY70" fmla="*/ 350526 h 744756"/>
              <a:gd name="connsiteX71" fmla="*/ 621782 w 850720"/>
              <a:gd name="connsiteY71" fmla="*/ 350526 h 744756"/>
              <a:gd name="connsiteX72" fmla="*/ 621782 w 850720"/>
              <a:gd name="connsiteY72" fmla="*/ 277388 h 744756"/>
              <a:gd name="connsiteX73" fmla="*/ 533592 w 850720"/>
              <a:gd name="connsiteY73" fmla="*/ 312173 h 744756"/>
              <a:gd name="connsiteX74" fmla="*/ 316236 w 850720"/>
              <a:gd name="connsiteY74" fmla="*/ 312173 h 744756"/>
              <a:gd name="connsiteX75" fmla="*/ 228936 w 850720"/>
              <a:gd name="connsiteY75" fmla="*/ 275604 h 744756"/>
              <a:gd name="connsiteX76" fmla="*/ 643162 w 850720"/>
              <a:gd name="connsiteY76" fmla="*/ 252414 h 744756"/>
              <a:gd name="connsiteX77" fmla="*/ 643162 w 850720"/>
              <a:gd name="connsiteY77" fmla="*/ 448637 h 744756"/>
              <a:gd name="connsiteX78" fmla="*/ 680576 w 850720"/>
              <a:gd name="connsiteY78" fmla="*/ 448637 h 744756"/>
              <a:gd name="connsiteX79" fmla="*/ 680576 w 850720"/>
              <a:gd name="connsiteY79" fmla="*/ 252414 h 744756"/>
              <a:gd name="connsiteX80" fmla="*/ 661868 w 850720"/>
              <a:gd name="connsiteY80" fmla="*/ 252414 h 744756"/>
              <a:gd name="connsiteX81" fmla="*/ 481034 w 850720"/>
              <a:gd name="connsiteY81" fmla="*/ 252414 h 744756"/>
              <a:gd name="connsiteX82" fmla="*/ 481034 w 850720"/>
              <a:gd name="connsiteY82" fmla="*/ 290767 h 744756"/>
              <a:gd name="connsiteX83" fmla="*/ 533592 w 850720"/>
              <a:gd name="connsiteY83" fmla="*/ 290767 h 744756"/>
              <a:gd name="connsiteX84" fmla="*/ 613764 w 850720"/>
              <a:gd name="connsiteY84" fmla="*/ 252414 h 744756"/>
              <a:gd name="connsiteX85" fmla="*/ 391954 w 850720"/>
              <a:gd name="connsiteY85" fmla="*/ 252414 h 744756"/>
              <a:gd name="connsiteX86" fmla="*/ 393736 w 850720"/>
              <a:gd name="connsiteY86" fmla="*/ 290767 h 744756"/>
              <a:gd name="connsiteX87" fmla="*/ 457874 w 850720"/>
              <a:gd name="connsiteY87" fmla="*/ 290767 h 744756"/>
              <a:gd name="connsiteX88" fmla="*/ 457874 w 850720"/>
              <a:gd name="connsiteY88" fmla="*/ 252414 h 744756"/>
              <a:gd name="connsiteX89" fmla="*/ 236954 w 850720"/>
              <a:gd name="connsiteY89" fmla="*/ 252414 h 744756"/>
              <a:gd name="connsiteX90" fmla="*/ 316236 w 850720"/>
              <a:gd name="connsiteY90" fmla="*/ 290767 h 744756"/>
              <a:gd name="connsiteX91" fmla="*/ 369684 w 850720"/>
              <a:gd name="connsiteY91" fmla="*/ 290767 h 744756"/>
              <a:gd name="connsiteX92" fmla="*/ 368794 w 850720"/>
              <a:gd name="connsiteY92" fmla="*/ 252414 h 744756"/>
              <a:gd name="connsiteX93" fmla="*/ 169254 w 850720"/>
              <a:gd name="connsiteY93" fmla="*/ 252414 h 744756"/>
              <a:gd name="connsiteX94" fmla="*/ 169254 w 850720"/>
              <a:gd name="connsiteY94" fmla="*/ 448637 h 744756"/>
              <a:gd name="connsiteX95" fmla="*/ 207558 w 850720"/>
              <a:gd name="connsiteY95" fmla="*/ 448637 h 744756"/>
              <a:gd name="connsiteX96" fmla="*/ 207558 w 850720"/>
              <a:gd name="connsiteY96" fmla="*/ 252414 h 744756"/>
              <a:gd name="connsiteX97" fmla="*/ 187960 w 850720"/>
              <a:gd name="connsiteY97" fmla="*/ 252414 h 744756"/>
              <a:gd name="connsiteX98" fmla="*/ 693938 w 850720"/>
              <a:gd name="connsiteY98" fmla="*/ 173925 h 744756"/>
              <a:gd name="connsiteX99" fmla="*/ 701064 w 850720"/>
              <a:gd name="connsiteY99" fmla="*/ 231008 h 744756"/>
              <a:gd name="connsiteX100" fmla="*/ 745604 w 850720"/>
              <a:gd name="connsiteY100" fmla="*/ 231008 h 744756"/>
              <a:gd name="connsiteX101" fmla="*/ 786582 w 850720"/>
              <a:gd name="connsiteY101" fmla="*/ 220305 h 744756"/>
              <a:gd name="connsiteX102" fmla="*/ 818650 w 850720"/>
              <a:gd name="connsiteY102" fmla="*/ 199791 h 744756"/>
              <a:gd name="connsiteX103" fmla="*/ 818650 w 850720"/>
              <a:gd name="connsiteY103" fmla="*/ 173925 h 744756"/>
              <a:gd name="connsiteX104" fmla="*/ 31178 w 850720"/>
              <a:gd name="connsiteY104" fmla="*/ 173925 h 744756"/>
              <a:gd name="connsiteX105" fmla="*/ 31178 w 850720"/>
              <a:gd name="connsiteY105" fmla="*/ 199791 h 744756"/>
              <a:gd name="connsiteX106" fmla="*/ 64138 w 850720"/>
              <a:gd name="connsiteY106" fmla="*/ 220305 h 744756"/>
              <a:gd name="connsiteX107" fmla="*/ 104224 w 850720"/>
              <a:gd name="connsiteY107" fmla="*/ 231008 h 744756"/>
              <a:gd name="connsiteX108" fmla="*/ 147874 w 850720"/>
              <a:gd name="connsiteY108" fmla="*/ 231008 h 744756"/>
              <a:gd name="connsiteX109" fmla="*/ 155890 w 850720"/>
              <a:gd name="connsiteY109" fmla="*/ 173925 h 744756"/>
              <a:gd name="connsiteX110" fmla="*/ 367858 w 850720"/>
              <a:gd name="connsiteY110" fmla="*/ 113808 h 744756"/>
              <a:gd name="connsiteX111" fmla="*/ 486784 w 850720"/>
              <a:gd name="connsiteY111" fmla="*/ 113808 h 744756"/>
              <a:gd name="connsiteX112" fmla="*/ 497514 w 850720"/>
              <a:gd name="connsiteY112" fmla="*/ 124273 h 744756"/>
              <a:gd name="connsiteX113" fmla="*/ 486784 w 850720"/>
              <a:gd name="connsiteY113" fmla="*/ 134738 h 744756"/>
              <a:gd name="connsiteX114" fmla="*/ 437604 w 850720"/>
              <a:gd name="connsiteY114" fmla="*/ 134738 h 744756"/>
              <a:gd name="connsiteX115" fmla="*/ 437604 w 850720"/>
              <a:gd name="connsiteY115" fmla="*/ 164390 h 744756"/>
              <a:gd name="connsiteX116" fmla="*/ 426874 w 850720"/>
              <a:gd name="connsiteY116" fmla="*/ 175727 h 744756"/>
              <a:gd name="connsiteX117" fmla="*/ 416144 w 850720"/>
              <a:gd name="connsiteY117" fmla="*/ 164390 h 744756"/>
              <a:gd name="connsiteX118" fmla="*/ 416144 w 850720"/>
              <a:gd name="connsiteY118" fmla="*/ 134738 h 744756"/>
              <a:gd name="connsiteX119" fmla="*/ 367858 w 850720"/>
              <a:gd name="connsiteY119" fmla="*/ 134738 h 744756"/>
              <a:gd name="connsiteX120" fmla="*/ 357128 w 850720"/>
              <a:gd name="connsiteY120" fmla="*/ 124273 h 744756"/>
              <a:gd name="connsiteX121" fmla="*/ 367858 w 850720"/>
              <a:gd name="connsiteY121" fmla="*/ 113808 h 744756"/>
              <a:gd name="connsiteX122" fmla="*/ 424914 w 850720"/>
              <a:gd name="connsiteY122" fmla="*/ 20514 h 744756"/>
              <a:gd name="connsiteX123" fmla="*/ 170144 w 850720"/>
              <a:gd name="connsiteY123" fmla="*/ 231008 h 744756"/>
              <a:gd name="connsiteX124" fmla="*/ 187960 w 850720"/>
              <a:gd name="connsiteY124" fmla="*/ 231008 h 744756"/>
              <a:gd name="connsiteX125" fmla="*/ 218248 w 850720"/>
              <a:gd name="connsiteY125" fmla="*/ 231008 h 744756"/>
              <a:gd name="connsiteX126" fmla="*/ 632472 w 850720"/>
              <a:gd name="connsiteY126" fmla="*/ 231008 h 744756"/>
              <a:gd name="connsiteX127" fmla="*/ 661868 w 850720"/>
              <a:gd name="connsiteY127" fmla="*/ 231008 h 744756"/>
              <a:gd name="connsiteX128" fmla="*/ 680576 w 850720"/>
              <a:gd name="connsiteY128" fmla="*/ 231008 h 744756"/>
              <a:gd name="connsiteX129" fmla="*/ 424914 w 850720"/>
              <a:gd name="connsiteY129" fmla="*/ 20514 h 744756"/>
              <a:gd name="connsiteX130" fmla="*/ 424914 w 850720"/>
              <a:gd name="connsiteY130" fmla="*/ 0 h 744756"/>
              <a:gd name="connsiteX131" fmla="*/ 686812 w 850720"/>
              <a:gd name="connsiteY131" fmla="*/ 152519 h 744756"/>
              <a:gd name="connsiteX132" fmla="*/ 799052 w 850720"/>
              <a:gd name="connsiteY132" fmla="*/ 152519 h 744756"/>
              <a:gd name="connsiteX133" fmla="*/ 799052 w 850720"/>
              <a:gd name="connsiteY133" fmla="*/ 133789 h 744756"/>
              <a:gd name="connsiteX134" fmla="*/ 780346 w 850720"/>
              <a:gd name="connsiteY134" fmla="*/ 133789 h 744756"/>
              <a:gd name="connsiteX135" fmla="*/ 769656 w 850720"/>
              <a:gd name="connsiteY135" fmla="*/ 123085 h 744756"/>
              <a:gd name="connsiteX136" fmla="*/ 780346 w 850720"/>
              <a:gd name="connsiteY136" fmla="*/ 112382 h 744756"/>
              <a:gd name="connsiteX137" fmla="*/ 839138 w 850720"/>
              <a:gd name="connsiteY137" fmla="*/ 112382 h 744756"/>
              <a:gd name="connsiteX138" fmla="*/ 850720 w 850720"/>
              <a:gd name="connsiteY138" fmla="*/ 123085 h 744756"/>
              <a:gd name="connsiteX139" fmla="*/ 839138 w 850720"/>
              <a:gd name="connsiteY139" fmla="*/ 133789 h 744756"/>
              <a:gd name="connsiteX140" fmla="*/ 820432 w 850720"/>
              <a:gd name="connsiteY140" fmla="*/ 133789 h 744756"/>
              <a:gd name="connsiteX141" fmla="*/ 820432 w 850720"/>
              <a:gd name="connsiteY141" fmla="*/ 152519 h 744756"/>
              <a:gd name="connsiteX142" fmla="*/ 829340 w 850720"/>
              <a:gd name="connsiteY142" fmla="*/ 152519 h 744756"/>
              <a:gd name="connsiteX143" fmla="*/ 840920 w 850720"/>
              <a:gd name="connsiteY143" fmla="*/ 163222 h 744756"/>
              <a:gd name="connsiteX144" fmla="*/ 840920 w 850720"/>
              <a:gd name="connsiteY144" fmla="*/ 206034 h 744756"/>
              <a:gd name="connsiteX145" fmla="*/ 835576 w 850720"/>
              <a:gd name="connsiteY145" fmla="*/ 214954 h 744756"/>
              <a:gd name="connsiteX146" fmla="*/ 797270 w 850720"/>
              <a:gd name="connsiteY146" fmla="*/ 239035 h 744756"/>
              <a:gd name="connsiteX147" fmla="*/ 745604 w 850720"/>
              <a:gd name="connsiteY147" fmla="*/ 252414 h 744756"/>
              <a:gd name="connsiteX148" fmla="*/ 701954 w 850720"/>
              <a:gd name="connsiteY148" fmla="*/ 252414 h 744756"/>
              <a:gd name="connsiteX149" fmla="*/ 701954 w 850720"/>
              <a:gd name="connsiteY149" fmla="*/ 350526 h 744756"/>
              <a:gd name="connsiteX150" fmla="*/ 744714 w 850720"/>
              <a:gd name="connsiteY150" fmla="*/ 350526 h 744756"/>
              <a:gd name="connsiteX151" fmla="*/ 780346 w 850720"/>
              <a:gd name="connsiteY151" fmla="*/ 386203 h 744756"/>
              <a:gd name="connsiteX152" fmla="*/ 780346 w 850720"/>
              <a:gd name="connsiteY152" fmla="*/ 691241 h 744756"/>
              <a:gd name="connsiteX153" fmla="*/ 744714 w 850720"/>
              <a:gd name="connsiteY153" fmla="*/ 726918 h 744756"/>
              <a:gd name="connsiteX154" fmla="*/ 672558 w 850720"/>
              <a:gd name="connsiteY154" fmla="*/ 726918 h 744756"/>
              <a:gd name="connsiteX155" fmla="*/ 672558 w 850720"/>
              <a:gd name="connsiteY155" fmla="*/ 734053 h 744756"/>
              <a:gd name="connsiteX156" fmla="*/ 661868 w 850720"/>
              <a:gd name="connsiteY156" fmla="*/ 744756 h 744756"/>
              <a:gd name="connsiteX157" fmla="*/ 651178 w 850720"/>
              <a:gd name="connsiteY157" fmla="*/ 734053 h 744756"/>
              <a:gd name="connsiteX158" fmla="*/ 651178 w 850720"/>
              <a:gd name="connsiteY158" fmla="*/ 726918 h 744756"/>
              <a:gd name="connsiteX159" fmla="*/ 198650 w 850720"/>
              <a:gd name="connsiteY159" fmla="*/ 726918 h 744756"/>
              <a:gd name="connsiteX160" fmla="*/ 198650 w 850720"/>
              <a:gd name="connsiteY160" fmla="*/ 734053 h 744756"/>
              <a:gd name="connsiteX161" fmla="*/ 187960 w 850720"/>
              <a:gd name="connsiteY161" fmla="*/ 744756 h 744756"/>
              <a:gd name="connsiteX162" fmla="*/ 177270 w 850720"/>
              <a:gd name="connsiteY162" fmla="*/ 734053 h 744756"/>
              <a:gd name="connsiteX163" fmla="*/ 177270 w 850720"/>
              <a:gd name="connsiteY163" fmla="*/ 726918 h 744756"/>
              <a:gd name="connsiteX164" fmla="*/ 104224 w 850720"/>
              <a:gd name="connsiteY164" fmla="*/ 726918 h 744756"/>
              <a:gd name="connsiteX165" fmla="*/ 69482 w 850720"/>
              <a:gd name="connsiteY165" fmla="*/ 691241 h 744756"/>
              <a:gd name="connsiteX166" fmla="*/ 69482 w 850720"/>
              <a:gd name="connsiteY166" fmla="*/ 386203 h 744756"/>
              <a:gd name="connsiteX167" fmla="*/ 104224 w 850720"/>
              <a:gd name="connsiteY167" fmla="*/ 350526 h 744756"/>
              <a:gd name="connsiteX168" fmla="*/ 147874 w 850720"/>
              <a:gd name="connsiteY168" fmla="*/ 350526 h 744756"/>
              <a:gd name="connsiteX169" fmla="*/ 147874 w 850720"/>
              <a:gd name="connsiteY169" fmla="*/ 252414 h 744756"/>
              <a:gd name="connsiteX170" fmla="*/ 104224 w 850720"/>
              <a:gd name="connsiteY170" fmla="*/ 252414 h 744756"/>
              <a:gd name="connsiteX171" fmla="*/ 53448 w 850720"/>
              <a:gd name="connsiteY171" fmla="*/ 239035 h 744756"/>
              <a:gd name="connsiteX172" fmla="*/ 15144 w 850720"/>
              <a:gd name="connsiteY172" fmla="*/ 214954 h 744756"/>
              <a:gd name="connsiteX173" fmla="*/ 9798 w 850720"/>
              <a:gd name="connsiteY173" fmla="*/ 206034 h 744756"/>
              <a:gd name="connsiteX174" fmla="*/ 9798 w 850720"/>
              <a:gd name="connsiteY174" fmla="*/ 163222 h 744756"/>
              <a:gd name="connsiteX175" fmla="*/ 20488 w 850720"/>
              <a:gd name="connsiteY175" fmla="*/ 152519 h 744756"/>
              <a:gd name="connsiteX176" fmla="*/ 29396 w 850720"/>
              <a:gd name="connsiteY176" fmla="*/ 152519 h 744756"/>
              <a:gd name="connsiteX177" fmla="*/ 29396 w 850720"/>
              <a:gd name="connsiteY177" fmla="*/ 133789 h 744756"/>
              <a:gd name="connsiteX178" fmla="*/ 10690 w 850720"/>
              <a:gd name="connsiteY178" fmla="*/ 133789 h 744756"/>
              <a:gd name="connsiteX179" fmla="*/ 0 w 850720"/>
              <a:gd name="connsiteY179" fmla="*/ 123085 h 744756"/>
              <a:gd name="connsiteX180" fmla="*/ 10690 w 850720"/>
              <a:gd name="connsiteY180" fmla="*/ 112382 h 744756"/>
              <a:gd name="connsiteX181" fmla="*/ 69482 w 850720"/>
              <a:gd name="connsiteY181" fmla="*/ 112382 h 744756"/>
              <a:gd name="connsiteX182" fmla="*/ 80172 w 850720"/>
              <a:gd name="connsiteY182" fmla="*/ 123085 h 744756"/>
              <a:gd name="connsiteX183" fmla="*/ 69482 w 850720"/>
              <a:gd name="connsiteY183" fmla="*/ 133789 h 744756"/>
              <a:gd name="connsiteX184" fmla="*/ 50776 w 850720"/>
              <a:gd name="connsiteY184" fmla="*/ 133789 h 744756"/>
              <a:gd name="connsiteX185" fmla="*/ 50776 w 850720"/>
              <a:gd name="connsiteY185" fmla="*/ 152519 h 744756"/>
              <a:gd name="connsiteX186" fmla="*/ 163018 w 850720"/>
              <a:gd name="connsiteY186" fmla="*/ 152519 h 744756"/>
              <a:gd name="connsiteX187" fmla="*/ 424914 w 850720"/>
              <a:gd name="connsiteY187" fmla="*/ 0 h 744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850720" h="744756">
                <a:moveTo>
                  <a:pt x="460144" y="667159"/>
                </a:moveTo>
                <a:lnTo>
                  <a:pt x="469138" y="667159"/>
                </a:lnTo>
                <a:cubicBezTo>
                  <a:pt x="471592" y="667159"/>
                  <a:pt x="474044" y="669718"/>
                  <a:pt x="474044" y="671424"/>
                </a:cubicBezTo>
                <a:lnTo>
                  <a:pt x="474044" y="680808"/>
                </a:lnTo>
                <a:cubicBezTo>
                  <a:pt x="474044" y="684221"/>
                  <a:pt x="471592" y="685927"/>
                  <a:pt x="469138" y="685927"/>
                </a:cubicBezTo>
                <a:lnTo>
                  <a:pt x="460144" y="685927"/>
                </a:lnTo>
                <a:cubicBezTo>
                  <a:pt x="457692" y="685927"/>
                  <a:pt x="455238" y="684221"/>
                  <a:pt x="455238" y="680808"/>
                </a:cubicBezTo>
                <a:lnTo>
                  <a:pt x="455238" y="671424"/>
                </a:lnTo>
                <a:cubicBezTo>
                  <a:pt x="455238" y="669718"/>
                  <a:pt x="457692" y="667159"/>
                  <a:pt x="460144" y="667159"/>
                </a:cubicBezTo>
                <a:close/>
                <a:moveTo>
                  <a:pt x="421718" y="667159"/>
                </a:moveTo>
                <a:lnTo>
                  <a:pt x="430712" y="667159"/>
                </a:lnTo>
                <a:cubicBezTo>
                  <a:pt x="432348" y="667159"/>
                  <a:pt x="434800" y="669718"/>
                  <a:pt x="434800" y="671424"/>
                </a:cubicBezTo>
                <a:lnTo>
                  <a:pt x="434800" y="680808"/>
                </a:lnTo>
                <a:cubicBezTo>
                  <a:pt x="434800" y="684221"/>
                  <a:pt x="432348" y="685927"/>
                  <a:pt x="430712" y="685927"/>
                </a:cubicBezTo>
                <a:lnTo>
                  <a:pt x="421718" y="685927"/>
                </a:lnTo>
                <a:cubicBezTo>
                  <a:pt x="418448" y="685927"/>
                  <a:pt x="415994" y="684221"/>
                  <a:pt x="415994" y="680808"/>
                </a:cubicBezTo>
                <a:lnTo>
                  <a:pt x="415994" y="671424"/>
                </a:lnTo>
                <a:cubicBezTo>
                  <a:pt x="415994" y="669718"/>
                  <a:pt x="418448" y="667159"/>
                  <a:pt x="421718" y="667159"/>
                </a:cubicBezTo>
                <a:close/>
                <a:moveTo>
                  <a:pt x="381016" y="667159"/>
                </a:moveTo>
                <a:lnTo>
                  <a:pt x="390400" y="667159"/>
                </a:lnTo>
                <a:cubicBezTo>
                  <a:pt x="393814" y="667159"/>
                  <a:pt x="395520" y="669718"/>
                  <a:pt x="395520" y="671424"/>
                </a:cubicBezTo>
                <a:lnTo>
                  <a:pt x="395520" y="680808"/>
                </a:lnTo>
                <a:cubicBezTo>
                  <a:pt x="395520" y="684221"/>
                  <a:pt x="393814" y="685927"/>
                  <a:pt x="390400" y="685927"/>
                </a:cubicBezTo>
                <a:lnTo>
                  <a:pt x="381016" y="685927"/>
                </a:lnTo>
                <a:cubicBezTo>
                  <a:pt x="379308" y="685927"/>
                  <a:pt x="376748" y="684221"/>
                  <a:pt x="376748" y="680808"/>
                </a:cubicBezTo>
                <a:lnTo>
                  <a:pt x="376748" y="671424"/>
                </a:lnTo>
                <a:cubicBezTo>
                  <a:pt x="376748" y="669718"/>
                  <a:pt x="379308" y="667159"/>
                  <a:pt x="381016" y="667159"/>
                </a:cubicBezTo>
                <a:close/>
                <a:moveTo>
                  <a:pt x="701954" y="371040"/>
                </a:moveTo>
                <a:lnTo>
                  <a:pt x="701954" y="451313"/>
                </a:lnTo>
                <a:cubicBezTo>
                  <a:pt x="701954" y="462016"/>
                  <a:pt x="693938" y="470044"/>
                  <a:pt x="684138" y="470044"/>
                </a:cubicBezTo>
                <a:lnTo>
                  <a:pt x="672558" y="470044"/>
                </a:lnTo>
                <a:lnTo>
                  <a:pt x="672558" y="705511"/>
                </a:lnTo>
                <a:lnTo>
                  <a:pt x="744714" y="705511"/>
                </a:lnTo>
                <a:cubicBezTo>
                  <a:pt x="753622" y="705511"/>
                  <a:pt x="759858" y="699268"/>
                  <a:pt x="759858" y="691241"/>
                </a:cubicBezTo>
                <a:lnTo>
                  <a:pt x="759858" y="386203"/>
                </a:lnTo>
                <a:cubicBezTo>
                  <a:pt x="759858" y="377284"/>
                  <a:pt x="753622" y="371040"/>
                  <a:pt x="744714" y="371040"/>
                </a:cubicBezTo>
                <a:close/>
                <a:moveTo>
                  <a:pt x="326926" y="371040"/>
                </a:moveTo>
                <a:lnTo>
                  <a:pt x="326926" y="448637"/>
                </a:lnTo>
                <a:cubicBezTo>
                  <a:pt x="326926" y="459341"/>
                  <a:pt x="335834" y="468260"/>
                  <a:pt x="346524" y="468260"/>
                </a:cubicBezTo>
                <a:lnTo>
                  <a:pt x="503306" y="468260"/>
                </a:lnTo>
                <a:cubicBezTo>
                  <a:pt x="513994" y="468260"/>
                  <a:pt x="522902" y="459341"/>
                  <a:pt x="522902" y="448637"/>
                </a:cubicBezTo>
                <a:lnTo>
                  <a:pt x="522902" y="371040"/>
                </a:lnTo>
                <a:close/>
                <a:moveTo>
                  <a:pt x="228936" y="371040"/>
                </a:moveTo>
                <a:lnTo>
                  <a:pt x="228936" y="451313"/>
                </a:lnTo>
                <a:cubicBezTo>
                  <a:pt x="228936" y="462016"/>
                  <a:pt x="220028" y="470044"/>
                  <a:pt x="210230" y="470044"/>
                </a:cubicBezTo>
                <a:lnTo>
                  <a:pt x="198650" y="470044"/>
                </a:lnTo>
                <a:lnTo>
                  <a:pt x="198650" y="705511"/>
                </a:lnTo>
                <a:lnTo>
                  <a:pt x="651178" y="705511"/>
                </a:lnTo>
                <a:lnTo>
                  <a:pt x="651178" y="470044"/>
                </a:lnTo>
                <a:lnTo>
                  <a:pt x="639598" y="470044"/>
                </a:lnTo>
                <a:cubicBezTo>
                  <a:pt x="629800" y="470044"/>
                  <a:pt x="621782" y="462016"/>
                  <a:pt x="621782" y="451313"/>
                </a:cubicBezTo>
                <a:lnTo>
                  <a:pt x="621782" y="371040"/>
                </a:lnTo>
                <a:lnTo>
                  <a:pt x="544282" y="371040"/>
                </a:lnTo>
                <a:lnTo>
                  <a:pt x="544282" y="448637"/>
                </a:lnTo>
                <a:cubicBezTo>
                  <a:pt x="544282" y="471827"/>
                  <a:pt x="525576" y="489666"/>
                  <a:pt x="503306" y="489666"/>
                </a:cubicBezTo>
                <a:lnTo>
                  <a:pt x="346524" y="489666"/>
                </a:lnTo>
                <a:cubicBezTo>
                  <a:pt x="324254" y="489666"/>
                  <a:pt x="305546" y="471827"/>
                  <a:pt x="305546" y="448637"/>
                </a:cubicBezTo>
                <a:lnTo>
                  <a:pt x="305546" y="371040"/>
                </a:lnTo>
                <a:close/>
                <a:moveTo>
                  <a:pt x="104224" y="371040"/>
                </a:moveTo>
                <a:cubicBezTo>
                  <a:pt x="97098" y="371040"/>
                  <a:pt x="89972" y="377284"/>
                  <a:pt x="89972" y="386203"/>
                </a:cubicBezTo>
                <a:lnTo>
                  <a:pt x="89972" y="691241"/>
                </a:lnTo>
                <a:cubicBezTo>
                  <a:pt x="89972" y="699268"/>
                  <a:pt x="97098" y="705511"/>
                  <a:pt x="104224" y="705511"/>
                </a:cubicBezTo>
                <a:lnTo>
                  <a:pt x="177270" y="705511"/>
                </a:lnTo>
                <a:lnTo>
                  <a:pt x="177270" y="470044"/>
                </a:lnTo>
                <a:lnTo>
                  <a:pt x="165690" y="470044"/>
                </a:lnTo>
                <a:cubicBezTo>
                  <a:pt x="155890" y="470044"/>
                  <a:pt x="147874" y="462016"/>
                  <a:pt x="147874" y="451313"/>
                </a:cubicBezTo>
                <a:lnTo>
                  <a:pt x="147874" y="371040"/>
                </a:lnTo>
                <a:close/>
                <a:moveTo>
                  <a:pt x="228936" y="275604"/>
                </a:moveTo>
                <a:lnTo>
                  <a:pt x="228936" y="350526"/>
                </a:lnTo>
                <a:lnTo>
                  <a:pt x="316236" y="350526"/>
                </a:lnTo>
                <a:lnTo>
                  <a:pt x="533592" y="350526"/>
                </a:lnTo>
                <a:lnTo>
                  <a:pt x="621782" y="350526"/>
                </a:lnTo>
                <a:lnTo>
                  <a:pt x="621782" y="277388"/>
                </a:lnTo>
                <a:cubicBezTo>
                  <a:pt x="601294" y="297902"/>
                  <a:pt x="569224" y="312173"/>
                  <a:pt x="533592" y="312173"/>
                </a:cubicBezTo>
                <a:lnTo>
                  <a:pt x="316236" y="312173"/>
                </a:lnTo>
                <a:cubicBezTo>
                  <a:pt x="282386" y="312173"/>
                  <a:pt x="250316" y="297902"/>
                  <a:pt x="228936" y="275604"/>
                </a:cubicBezTo>
                <a:close/>
                <a:moveTo>
                  <a:pt x="643162" y="252414"/>
                </a:moveTo>
                <a:lnTo>
                  <a:pt x="643162" y="448637"/>
                </a:lnTo>
                <a:lnTo>
                  <a:pt x="680576" y="448637"/>
                </a:lnTo>
                <a:lnTo>
                  <a:pt x="680576" y="252414"/>
                </a:lnTo>
                <a:lnTo>
                  <a:pt x="661868" y="252414"/>
                </a:lnTo>
                <a:close/>
                <a:moveTo>
                  <a:pt x="481034" y="252414"/>
                </a:moveTo>
                <a:cubicBezTo>
                  <a:pt x="473018" y="265793"/>
                  <a:pt x="473018" y="277388"/>
                  <a:pt x="481034" y="290767"/>
                </a:cubicBezTo>
                <a:lnTo>
                  <a:pt x="533592" y="290767"/>
                </a:lnTo>
                <a:cubicBezTo>
                  <a:pt x="567444" y="290767"/>
                  <a:pt x="596840" y="275604"/>
                  <a:pt x="613764" y="252414"/>
                </a:cubicBezTo>
                <a:close/>
                <a:moveTo>
                  <a:pt x="391954" y="252414"/>
                </a:moveTo>
                <a:cubicBezTo>
                  <a:pt x="397300" y="267577"/>
                  <a:pt x="396408" y="280956"/>
                  <a:pt x="393736" y="290767"/>
                </a:cubicBezTo>
                <a:lnTo>
                  <a:pt x="457874" y="290767"/>
                </a:lnTo>
                <a:cubicBezTo>
                  <a:pt x="452530" y="277388"/>
                  <a:pt x="452530" y="265793"/>
                  <a:pt x="457874" y="252414"/>
                </a:cubicBezTo>
                <a:close/>
                <a:moveTo>
                  <a:pt x="236954" y="252414"/>
                </a:moveTo>
                <a:cubicBezTo>
                  <a:pt x="253880" y="275604"/>
                  <a:pt x="284166" y="290767"/>
                  <a:pt x="316236" y="290767"/>
                </a:cubicBezTo>
                <a:lnTo>
                  <a:pt x="369684" y="290767"/>
                </a:lnTo>
                <a:cubicBezTo>
                  <a:pt x="375030" y="282740"/>
                  <a:pt x="377702" y="271145"/>
                  <a:pt x="368794" y="252414"/>
                </a:cubicBezTo>
                <a:close/>
                <a:moveTo>
                  <a:pt x="169254" y="252414"/>
                </a:moveTo>
                <a:lnTo>
                  <a:pt x="169254" y="448637"/>
                </a:lnTo>
                <a:lnTo>
                  <a:pt x="207558" y="448637"/>
                </a:lnTo>
                <a:lnTo>
                  <a:pt x="207558" y="252414"/>
                </a:lnTo>
                <a:lnTo>
                  <a:pt x="187960" y="252414"/>
                </a:lnTo>
                <a:close/>
                <a:moveTo>
                  <a:pt x="693938" y="173925"/>
                </a:moveTo>
                <a:cubicBezTo>
                  <a:pt x="698392" y="190872"/>
                  <a:pt x="701064" y="211386"/>
                  <a:pt x="701064" y="231008"/>
                </a:cubicBezTo>
                <a:lnTo>
                  <a:pt x="745604" y="231008"/>
                </a:lnTo>
                <a:cubicBezTo>
                  <a:pt x="759858" y="231008"/>
                  <a:pt x="774110" y="227440"/>
                  <a:pt x="786582" y="220305"/>
                </a:cubicBezTo>
                <a:lnTo>
                  <a:pt x="818650" y="199791"/>
                </a:lnTo>
                <a:lnTo>
                  <a:pt x="818650" y="173925"/>
                </a:lnTo>
                <a:close/>
                <a:moveTo>
                  <a:pt x="31178" y="173925"/>
                </a:moveTo>
                <a:lnTo>
                  <a:pt x="31178" y="199791"/>
                </a:lnTo>
                <a:lnTo>
                  <a:pt x="64138" y="220305"/>
                </a:lnTo>
                <a:cubicBezTo>
                  <a:pt x="76610" y="227440"/>
                  <a:pt x="89972" y="231008"/>
                  <a:pt x="104224" y="231008"/>
                </a:cubicBezTo>
                <a:lnTo>
                  <a:pt x="147874" y="231008"/>
                </a:lnTo>
                <a:cubicBezTo>
                  <a:pt x="148764" y="211386"/>
                  <a:pt x="151436" y="190872"/>
                  <a:pt x="155890" y="173925"/>
                </a:cubicBezTo>
                <a:close/>
                <a:moveTo>
                  <a:pt x="367858" y="113808"/>
                </a:moveTo>
                <a:lnTo>
                  <a:pt x="486784" y="113808"/>
                </a:lnTo>
                <a:cubicBezTo>
                  <a:pt x="492150" y="113808"/>
                  <a:pt x="497514" y="118168"/>
                  <a:pt x="497514" y="124273"/>
                </a:cubicBezTo>
                <a:cubicBezTo>
                  <a:pt x="497514" y="130378"/>
                  <a:pt x="492150" y="134738"/>
                  <a:pt x="486784" y="134738"/>
                </a:cubicBezTo>
                <a:lnTo>
                  <a:pt x="437604" y="134738"/>
                </a:lnTo>
                <a:lnTo>
                  <a:pt x="437604" y="164390"/>
                </a:lnTo>
                <a:cubicBezTo>
                  <a:pt x="437604" y="170494"/>
                  <a:pt x="433134" y="175727"/>
                  <a:pt x="426874" y="175727"/>
                </a:cubicBezTo>
                <a:cubicBezTo>
                  <a:pt x="421510" y="175727"/>
                  <a:pt x="416144" y="170494"/>
                  <a:pt x="416144" y="164390"/>
                </a:cubicBezTo>
                <a:lnTo>
                  <a:pt x="416144" y="134738"/>
                </a:lnTo>
                <a:lnTo>
                  <a:pt x="367858" y="134738"/>
                </a:lnTo>
                <a:cubicBezTo>
                  <a:pt x="361598" y="134738"/>
                  <a:pt x="357128" y="130378"/>
                  <a:pt x="357128" y="124273"/>
                </a:cubicBezTo>
                <a:cubicBezTo>
                  <a:pt x="357128" y="118168"/>
                  <a:pt x="361598" y="113808"/>
                  <a:pt x="367858" y="113808"/>
                </a:cubicBezTo>
                <a:close/>
                <a:moveTo>
                  <a:pt x="424914" y="20514"/>
                </a:moveTo>
                <a:cubicBezTo>
                  <a:pt x="272586" y="20514"/>
                  <a:pt x="172816" y="103463"/>
                  <a:pt x="170144" y="231008"/>
                </a:cubicBezTo>
                <a:lnTo>
                  <a:pt x="187960" y="231008"/>
                </a:lnTo>
                <a:lnTo>
                  <a:pt x="218248" y="231008"/>
                </a:lnTo>
                <a:lnTo>
                  <a:pt x="632472" y="231008"/>
                </a:lnTo>
                <a:lnTo>
                  <a:pt x="661868" y="231008"/>
                </a:lnTo>
                <a:lnTo>
                  <a:pt x="680576" y="231008"/>
                </a:lnTo>
                <a:cubicBezTo>
                  <a:pt x="677012" y="103463"/>
                  <a:pt x="578132" y="20514"/>
                  <a:pt x="424914" y="20514"/>
                </a:cubicBezTo>
                <a:close/>
                <a:moveTo>
                  <a:pt x="424914" y="0"/>
                </a:moveTo>
                <a:cubicBezTo>
                  <a:pt x="554972" y="0"/>
                  <a:pt x="651178" y="57975"/>
                  <a:pt x="686812" y="152519"/>
                </a:cubicBezTo>
                <a:lnTo>
                  <a:pt x="799052" y="152519"/>
                </a:lnTo>
                <a:lnTo>
                  <a:pt x="799052" y="133789"/>
                </a:lnTo>
                <a:lnTo>
                  <a:pt x="780346" y="133789"/>
                </a:lnTo>
                <a:cubicBezTo>
                  <a:pt x="775000" y="133789"/>
                  <a:pt x="769656" y="129329"/>
                  <a:pt x="769656" y="123085"/>
                </a:cubicBezTo>
                <a:cubicBezTo>
                  <a:pt x="769656" y="116842"/>
                  <a:pt x="775000" y="112382"/>
                  <a:pt x="780346" y="112382"/>
                </a:cubicBezTo>
                <a:lnTo>
                  <a:pt x="839138" y="112382"/>
                </a:lnTo>
                <a:cubicBezTo>
                  <a:pt x="845374" y="112382"/>
                  <a:pt x="850720" y="116842"/>
                  <a:pt x="850720" y="123085"/>
                </a:cubicBezTo>
                <a:cubicBezTo>
                  <a:pt x="850720" y="129329"/>
                  <a:pt x="845374" y="133789"/>
                  <a:pt x="839138" y="133789"/>
                </a:cubicBezTo>
                <a:lnTo>
                  <a:pt x="820432" y="133789"/>
                </a:lnTo>
                <a:lnTo>
                  <a:pt x="820432" y="152519"/>
                </a:lnTo>
                <a:lnTo>
                  <a:pt x="829340" y="152519"/>
                </a:lnTo>
                <a:cubicBezTo>
                  <a:pt x="835576" y="152519"/>
                  <a:pt x="840920" y="156979"/>
                  <a:pt x="840920" y="163222"/>
                </a:cubicBezTo>
                <a:lnTo>
                  <a:pt x="840920" y="206034"/>
                </a:lnTo>
                <a:cubicBezTo>
                  <a:pt x="840920" y="209602"/>
                  <a:pt x="838248" y="213170"/>
                  <a:pt x="835576" y="214954"/>
                </a:cubicBezTo>
                <a:lnTo>
                  <a:pt x="797270" y="239035"/>
                </a:lnTo>
                <a:cubicBezTo>
                  <a:pt x="782128" y="247955"/>
                  <a:pt x="764312" y="252414"/>
                  <a:pt x="745604" y="252414"/>
                </a:cubicBezTo>
                <a:lnTo>
                  <a:pt x="701954" y="252414"/>
                </a:lnTo>
                <a:lnTo>
                  <a:pt x="701954" y="350526"/>
                </a:lnTo>
                <a:lnTo>
                  <a:pt x="744714" y="350526"/>
                </a:lnTo>
                <a:cubicBezTo>
                  <a:pt x="765202" y="350526"/>
                  <a:pt x="780346" y="366581"/>
                  <a:pt x="780346" y="386203"/>
                </a:cubicBezTo>
                <a:lnTo>
                  <a:pt x="780346" y="691241"/>
                </a:lnTo>
                <a:cubicBezTo>
                  <a:pt x="780346" y="710863"/>
                  <a:pt x="765202" y="726918"/>
                  <a:pt x="744714" y="726918"/>
                </a:cubicBezTo>
                <a:lnTo>
                  <a:pt x="672558" y="726918"/>
                </a:lnTo>
                <a:lnTo>
                  <a:pt x="672558" y="734053"/>
                </a:lnTo>
                <a:cubicBezTo>
                  <a:pt x="672558" y="739405"/>
                  <a:pt x="668104" y="744756"/>
                  <a:pt x="661868" y="744756"/>
                </a:cubicBezTo>
                <a:cubicBezTo>
                  <a:pt x="655632" y="744756"/>
                  <a:pt x="651178" y="739405"/>
                  <a:pt x="651178" y="734053"/>
                </a:cubicBezTo>
                <a:lnTo>
                  <a:pt x="651178" y="726918"/>
                </a:lnTo>
                <a:lnTo>
                  <a:pt x="198650" y="726918"/>
                </a:lnTo>
                <a:lnTo>
                  <a:pt x="198650" y="734053"/>
                </a:lnTo>
                <a:cubicBezTo>
                  <a:pt x="198650" y="739405"/>
                  <a:pt x="194196" y="744756"/>
                  <a:pt x="187960" y="744756"/>
                </a:cubicBezTo>
                <a:cubicBezTo>
                  <a:pt x="182616" y="744756"/>
                  <a:pt x="177270" y="739405"/>
                  <a:pt x="177270" y="734053"/>
                </a:cubicBezTo>
                <a:lnTo>
                  <a:pt x="177270" y="726918"/>
                </a:lnTo>
                <a:lnTo>
                  <a:pt x="104224" y="726918"/>
                </a:lnTo>
                <a:cubicBezTo>
                  <a:pt x="85518" y="726918"/>
                  <a:pt x="69482" y="710863"/>
                  <a:pt x="69482" y="691241"/>
                </a:cubicBezTo>
                <a:lnTo>
                  <a:pt x="69482" y="386203"/>
                </a:lnTo>
                <a:cubicBezTo>
                  <a:pt x="69482" y="366581"/>
                  <a:pt x="85518" y="350526"/>
                  <a:pt x="104224" y="350526"/>
                </a:cubicBezTo>
                <a:lnTo>
                  <a:pt x="147874" y="350526"/>
                </a:lnTo>
                <a:lnTo>
                  <a:pt x="147874" y="252414"/>
                </a:lnTo>
                <a:lnTo>
                  <a:pt x="104224" y="252414"/>
                </a:lnTo>
                <a:cubicBezTo>
                  <a:pt x="86408" y="252414"/>
                  <a:pt x="68592" y="247955"/>
                  <a:pt x="53448" y="239035"/>
                </a:cubicBezTo>
                <a:lnTo>
                  <a:pt x="15144" y="214954"/>
                </a:lnTo>
                <a:cubicBezTo>
                  <a:pt x="11580" y="213170"/>
                  <a:pt x="9798" y="209602"/>
                  <a:pt x="9798" y="206034"/>
                </a:cubicBezTo>
                <a:lnTo>
                  <a:pt x="9798" y="163222"/>
                </a:lnTo>
                <a:cubicBezTo>
                  <a:pt x="9798" y="156979"/>
                  <a:pt x="14252" y="152519"/>
                  <a:pt x="20488" y="152519"/>
                </a:cubicBezTo>
                <a:lnTo>
                  <a:pt x="29396" y="152519"/>
                </a:lnTo>
                <a:lnTo>
                  <a:pt x="29396" y="133789"/>
                </a:lnTo>
                <a:lnTo>
                  <a:pt x="10690" y="133789"/>
                </a:lnTo>
                <a:cubicBezTo>
                  <a:pt x="4454" y="133789"/>
                  <a:pt x="0" y="129329"/>
                  <a:pt x="0" y="123085"/>
                </a:cubicBezTo>
                <a:cubicBezTo>
                  <a:pt x="0" y="116842"/>
                  <a:pt x="4454" y="112382"/>
                  <a:pt x="10690" y="112382"/>
                </a:cubicBezTo>
                <a:lnTo>
                  <a:pt x="69482" y="112382"/>
                </a:lnTo>
                <a:cubicBezTo>
                  <a:pt x="75718" y="112382"/>
                  <a:pt x="80172" y="116842"/>
                  <a:pt x="80172" y="123085"/>
                </a:cubicBezTo>
                <a:cubicBezTo>
                  <a:pt x="80172" y="129329"/>
                  <a:pt x="75718" y="133789"/>
                  <a:pt x="69482" y="133789"/>
                </a:cubicBezTo>
                <a:lnTo>
                  <a:pt x="50776" y="133789"/>
                </a:lnTo>
                <a:lnTo>
                  <a:pt x="50776" y="152519"/>
                </a:lnTo>
                <a:lnTo>
                  <a:pt x="163018" y="152519"/>
                </a:lnTo>
                <a:cubicBezTo>
                  <a:pt x="198650" y="57975"/>
                  <a:pt x="294856" y="0"/>
                  <a:pt x="424914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anose="00000500000000000000" pitchFamily="2" charset="0"/>
            </a:endParaRP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7568DFB3-0760-4CF2-AA3A-28260D20D27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31BB8F91-3B53-427D-9D45-2405AB1D080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DD711D94-BAE1-4C90-AD6F-B96AD0DB760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TRANSPORTATION &amp; LOGISTICS SLIDE</a:t>
            </a: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62F9D418-F8F4-49EB-BA71-23C241FB9F48}"/>
              </a:ext>
            </a:extLst>
          </p:cNvPr>
          <p:cNvSpPr txBox="1"/>
          <p:nvPr/>
        </p:nvSpPr>
        <p:spPr>
          <a:xfrm>
            <a:off x="1520827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itchFamily="2" charset="77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FB286DB6-82C9-419B-A1BA-B3F9490025FD}"/>
              </a:ext>
            </a:extLst>
          </p:cNvPr>
          <p:cNvSpPr txBox="1"/>
          <p:nvPr/>
        </p:nvSpPr>
        <p:spPr>
          <a:xfrm>
            <a:off x="3539738" y="3779825"/>
            <a:ext cx="613257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01</a:t>
            </a: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32EC42DC-FDFA-40BA-82C6-3A0557A4FDB0}"/>
              </a:ext>
            </a:extLst>
          </p:cNvPr>
          <p:cNvSpPr txBox="1"/>
          <p:nvPr/>
        </p:nvSpPr>
        <p:spPr>
          <a:xfrm>
            <a:off x="3539738" y="4455071"/>
            <a:ext cx="61325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2" name="TextBox 171">
            <a:extLst>
              <a:ext uri="{FF2B5EF4-FFF2-40B4-BE49-F238E27FC236}">
                <a16:creationId xmlns:a16="http://schemas.microsoft.com/office/drawing/2014/main" id="{1DEC89C4-3E26-483A-8C77-F3EDF0C61311}"/>
              </a:ext>
            </a:extLst>
          </p:cNvPr>
          <p:cNvSpPr txBox="1"/>
          <p:nvPr/>
        </p:nvSpPr>
        <p:spPr>
          <a:xfrm>
            <a:off x="3539738" y="7291049"/>
            <a:ext cx="613257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02</a:t>
            </a: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8CF207C7-CAB1-4899-B5A6-58112E4F89CD}"/>
              </a:ext>
            </a:extLst>
          </p:cNvPr>
          <p:cNvSpPr txBox="1"/>
          <p:nvPr/>
        </p:nvSpPr>
        <p:spPr>
          <a:xfrm>
            <a:off x="3539738" y="7966295"/>
            <a:ext cx="61325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70DEC50F-C8DB-48E8-9E0B-48D78F04B0BC}"/>
              </a:ext>
            </a:extLst>
          </p:cNvPr>
          <p:cNvSpPr txBox="1"/>
          <p:nvPr/>
        </p:nvSpPr>
        <p:spPr>
          <a:xfrm>
            <a:off x="3539738" y="10807353"/>
            <a:ext cx="613257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itchFamily="2" charset="77"/>
                <a:cs typeface="Poppins" pitchFamily="2" charset="77"/>
              </a:rPr>
              <a:t>TITLE 03</a:t>
            </a:r>
          </a:p>
        </p:txBody>
      </p:sp>
      <p:sp>
        <p:nvSpPr>
          <p:cNvPr id="175" name="TextBox 174">
            <a:extLst>
              <a:ext uri="{FF2B5EF4-FFF2-40B4-BE49-F238E27FC236}">
                <a16:creationId xmlns:a16="http://schemas.microsoft.com/office/drawing/2014/main" id="{88C52BEA-8F61-4BCA-824D-EEE903B97272}"/>
              </a:ext>
            </a:extLst>
          </p:cNvPr>
          <p:cNvSpPr txBox="1"/>
          <p:nvPr/>
        </p:nvSpPr>
        <p:spPr>
          <a:xfrm>
            <a:off x="3539738" y="11482599"/>
            <a:ext cx="61325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itchFamily="2" charset="77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105968088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Transportation &amp; Logistics Slides -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FECE2E"/>
      </a:accent1>
      <a:accent2>
        <a:srgbClr val="262626"/>
      </a:accent2>
      <a:accent3>
        <a:srgbClr val="FECE2E"/>
      </a:accent3>
      <a:accent4>
        <a:srgbClr val="262626"/>
      </a:accent4>
      <a:accent5>
        <a:srgbClr val="FECE2E"/>
      </a:accent5>
      <a:accent6>
        <a:srgbClr val="D3D3D3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Ion Boardroom</Template>
  <TotalTime>83429</TotalTime>
  <Words>1140</Words>
  <Application>Microsoft Macintosh PowerPoint</Application>
  <PresentationFormat>Custom</PresentationFormat>
  <Paragraphs>162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3" baseType="lpstr">
      <vt:lpstr>Arial</vt:lpstr>
      <vt:lpstr>Montserrat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>Isabella Moncada</dc:creator>
  <cp:keywords/>
  <dc:description/>
  <cp:lastModifiedBy>Johanna Jovel Hernández</cp:lastModifiedBy>
  <cp:revision>9696</cp:revision>
  <cp:lastPrinted>2019-09-18T23:04:43Z</cp:lastPrinted>
  <dcterms:created xsi:type="dcterms:W3CDTF">2014-11-12T21:47:38Z</dcterms:created>
  <dcterms:modified xsi:type="dcterms:W3CDTF">2021-11-26T18:31:25Z</dcterms:modified>
  <cp:category/>
</cp:coreProperties>
</file>